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mpeg" ContentType="video/mpe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25"/>
  </p:notesMasterIdLst>
  <p:sldIdLst>
    <p:sldId id="291" r:id="rId2"/>
    <p:sldId id="292" r:id="rId3"/>
    <p:sldId id="288" r:id="rId4"/>
    <p:sldId id="270" r:id="rId5"/>
    <p:sldId id="271" r:id="rId6"/>
    <p:sldId id="274" r:id="rId7"/>
    <p:sldId id="276" r:id="rId8"/>
    <p:sldId id="277" r:id="rId9"/>
    <p:sldId id="273" r:id="rId10"/>
    <p:sldId id="279" r:id="rId11"/>
    <p:sldId id="289" r:id="rId12"/>
    <p:sldId id="295" r:id="rId13"/>
    <p:sldId id="290" r:id="rId14"/>
    <p:sldId id="280" r:id="rId15"/>
    <p:sldId id="282" r:id="rId16"/>
    <p:sldId id="278" r:id="rId17"/>
    <p:sldId id="294" r:id="rId18"/>
    <p:sldId id="281" r:id="rId19"/>
    <p:sldId id="287" r:id="rId20"/>
    <p:sldId id="286" r:id="rId21"/>
    <p:sldId id="293" r:id="rId22"/>
    <p:sldId id="283" r:id="rId23"/>
    <p:sldId id="285" r:id="rId24"/>
  </p:sldIdLst>
  <p:sldSz cx="9144000" cy="6858000" type="screen4x3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tandardabschnitt" id="{466DAA65-F73B-4F09-A332-B8CE9BBF5C06}">
          <p14:sldIdLst>
            <p14:sldId id="291"/>
            <p14:sldId id="292"/>
            <p14:sldId id="288"/>
            <p14:sldId id="270"/>
            <p14:sldId id="271"/>
            <p14:sldId id="274"/>
            <p14:sldId id="276"/>
            <p14:sldId id="277"/>
            <p14:sldId id="273"/>
            <p14:sldId id="279"/>
            <p14:sldId id="289"/>
            <p14:sldId id="295"/>
            <p14:sldId id="290"/>
            <p14:sldId id="280"/>
            <p14:sldId id="282"/>
            <p14:sldId id="278"/>
            <p14:sldId id="294"/>
            <p14:sldId id="281"/>
            <p14:sldId id="287"/>
            <p14:sldId id="286"/>
            <p14:sldId id="293"/>
            <p14:sldId id="283"/>
            <p14:sldId id="285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CC"/>
    <a:srgbClr val="E6E6E6"/>
    <a:srgbClr val="EAEAEA"/>
    <a:srgbClr val="DDDDDD"/>
    <a:srgbClr val="C4C4C4"/>
    <a:srgbClr val="C0C0C0"/>
    <a:srgbClr val="006600"/>
    <a:srgbClr val="009900"/>
    <a:srgbClr val="B2B2B2"/>
    <a:srgbClr val="CC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ittlere Formatvorlag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7E9639D4-E3E2-4D34-9284-5A2195B3D0D7}" styleName="Helle Formatvorlag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5940675A-B579-460E-94D1-54222C63F5DA}" styleName="Keine Formatvorlage, Tabellenraster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0534" autoAdjust="0"/>
  </p:normalViewPr>
  <p:slideViewPr>
    <p:cSldViewPr>
      <p:cViewPr varScale="1">
        <p:scale>
          <a:sx n="65" d="100"/>
          <a:sy n="65" d="100"/>
        </p:scale>
        <p:origin x="222" y="78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16.wmf"/><Relationship Id="rId2" Type="http://schemas.openxmlformats.org/officeDocument/2006/relationships/image" Target="../media/image15.wmf"/><Relationship Id="rId1" Type="http://schemas.openxmlformats.org/officeDocument/2006/relationships/image" Target="../media/image14.wmf"/><Relationship Id="rId4" Type="http://schemas.openxmlformats.org/officeDocument/2006/relationships/image" Target="../media/image17.wmf"/></Relationships>
</file>

<file path=ppt/drawings/_rels/vmlDrawing2.vml.rels><?xml version="1.0" encoding="UTF-8" standalone="yes"?>
<Relationships xmlns="http://schemas.openxmlformats.org/package/2006/relationships"><Relationship Id="rId2" Type="http://schemas.openxmlformats.org/officeDocument/2006/relationships/image" Target="../media/image44.wmf"/><Relationship Id="rId1" Type="http://schemas.openxmlformats.org/officeDocument/2006/relationships/image" Target="../media/image43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1E5A71C-3DBC-4F59-884F-AEEDC74888B3}" type="datetimeFigureOut">
              <a:rPr lang="en-US" smtClean="0"/>
              <a:t>6/25/2022</a:t>
            </a:fld>
            <a:endParaRPr lang="en-US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en-US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2D0D4B7-0143-42CE-ACBB-5FD4AF8FBEFB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885423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631E1E-48A7-4726-9E09-0242272EEA0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3864040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43833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368621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440177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282958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205323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269664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776444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171307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909725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36914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00755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065265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889242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603097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262747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207372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924944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113687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60400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 smtClean="0"/>
              <a:t>Formatvorlage des Untertitelmasters durch Klicken bearbeiten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EAB220E-2B84-4481-8D63-0EFD7D707A77}" type="datetimeFigureOut">
              <a:rPr lang="de-DE" smtClean="0"/>
              <a:t>25.06.2022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01EA6F7-4A48-4F19-8F51-489A6B6C8972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65626525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EAB220E-2B84-4481-8D63-0EFD7D707A77}" type="datetimeFigureOut">
              <a:rPr lang="de-DE" smtClean="0"/>
              <a:t>25.06.2022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01EA6F7-4A48-4F19-8F51-489A6B6C8972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9437155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EAB220E-2B84-4481-8D63-0EFD7D707A77}" type="datetimeFigureOut">
              <a:rPr lang="de-DE" smtClean="0"/>
              <a:t>25.06.2022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01EA6F7-4A48-4F19-8F51-489A6B6C8972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70643454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dirty="0" smtClean="0"/>
              <a:t>Textmasterformat bearbeiten</a:t>
            </a:r>
          </a:p>
          <a:p>
            <a:pPr lvl="1"/>
            <a:r>
              <a:rPr lang="de-DE" dirty="0" smtClean="0"/>
              <a:t>Zweite Ebene</a:t>
            </a:r>
          </a:p>
          <a:p>
            <a:pPr lvl="2"/>
            <a:r>
              <a:rPr lang="de-DE" dirty="0" smtClean="0"/>
              <a:t>Dritte Ebene</a:t>
            </a:r>
          </a:p>
          <a:p>
            <a:pPr lvl="3"/>
            <a:r>
              <a:rPr lang="de-DE" dirty="0" smtClean="0"/>
              <a:t>Vierte Ebene</a:t>
            </a:r>
          </a:p>
          <a:p>
            <a:pPr lvl="4"/>
            <a:r>
              <a:rPr lang="de-DE" dirty="0" smtClean="0"/>
              <a:t>Fünfte Ebene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8627842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9338708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EAB220E-2B84-4481-8D63-0EFD7D707A77}" type="datetimeFigureOut">
              <a:rPr lang="de-DE" smtClean="0"/>
              <a:t>25.06.2022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01EA6F7-4A48-4F19-8F51-489A6B6C8972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65900185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EAB220E-2B84-4481-8D63-0EFD7D707A77}" type="datetimeFigureOut">
              <a:rPr lang="de-DE" smtClean="0"/>
              <a:t>25.06.2022</a:t>
            </a:fld>
            <a:endParaRPr 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01EA6F7-4A48-4F19-8F51-489A6B6C8972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7118914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EAB220E-2B84-4481-8D63-0EFD7D707A77}" type="datetimeFigureOut">
              <a:rPr lang="de-DE" smtClean="0"/>
              <a:t>25.06.2022</a:t>
            </a:fld>
            <a:endParaRPr lang="de-DE"/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01EA6F7-4A48-4F19-8F51-489A6B6C8972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6425332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EAB220E-2B84-4481-8D63-0EFD7D707A77}" type="datetimeFigureOut">
              <a:rPr lang="de-DE" smtClean="0"/>
              <a:t>25.06.2022</a:t>
            </a:fld>
            <a:endParaRPr lang="de-DE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01EA6F7-4A48-4F19-8F51-489A6B6C8972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8954671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EAB220E-2B84-4481-8D63-0EFD7D707A77}" type="datetimeFigureOut">
              <a:rPr lang="de-DE" smtClean="0"/>
              <a:t>25.06.2022</a:t>
            </a:fld>
            <a:endParaRPr lang="de-DE"/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01EA6F7-4A48-4F19-8F51-489A6B6C8972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67725275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EAB220E-2B84-4481-8D63-0EFD7D707A77}" type="datetimeFigureOut">
              <a:rPr lang="de-DE" smtClean="0"/>
              <a:t>25.06.2022</a:t>
            </a:fld>
            <a:endParaRPr 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01EA6F7-4A48-4F19-8F51-489A6B6C8972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5227431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EAB220E-2B84-4481-8D63-0EFD7D707A77}" type="datetimeFigureOut">
              <a:rPr lang="de-DE" smtClean="0"/>
              <a:t>25.06.2022</a:t>
            </a:fld>
            <a:endParaRPr 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01EA6F7-4A48-4F19-8F51-489A6B6C8972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445592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554400"/>
          </a:xfrm>
          <a:prstGeom prst="rect">
            <a:avLst/>
          </a:prstGeom>
          <a:solidFill>
            <a:srgbClr val="0066FF"/>
          </a:solidFill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 dirty="0" smtClean="0"/>
              <a:t>Titelmasterformat durch Klicken bearbeiten</a:t>
            </a:r>
            <a:endParaRPr lang="de-DE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pic>
        <p:nvPicPr>
          <p:cNvPr id="7" name="Picture 4" descr="GSI-logo"/>
          <p:cNvPicPr>
            <a:picLocks noChangeAspect="1" noChangeArrowheads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8200" y="6578600"/>
            <a:ext cx="650875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Line 5"/>
          <p:cNvSpPr>
            <a:spLocks noChangeShapeType="1"/>
          </p:cNvSpPr>
          <p:nvPr userDrawn="1"/>
        </p:nvSpPr>
        <p:spPr bwMode="auto">
          <a:xfrm>
            <a:off x="0" y="6553200"/>
            <a:ext cx="91440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auto">
          <a:xfrm>
            <a:off x="4763" y="6589713"/>
            <a:ext cx="9139237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de-DE" altLang="de-DE" sz="1000" dirty="0" smtClean="0">
                <a:solidFill>
                  <a:srgbClr val="000000"/>
                </a:solidFill>
                <a:cs typeface="Arial" charset="0"/>
              </a:rPr>
              <a:t>Hans-Jürgen </a:t>
            </a:r>
            <a:r>
              <a:rPr lang="de-DE" altLang="de-DE" sz="1000" dirty="0" err="1" smtClean="0">
                <a:solidFill>
                  <a:srgbClr val="000000"/>
                </a:solidFill>
                <a:cs typeface="Arial" charset="0"/>
              </a:rPr>
              <a:t>Wollersheim</a:t>
            </a:r>
            <a:r>
              <a:rPr lang="de-DE" altLang="de-DE" sz="10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de-DE" altLang="de-DE" sz="1000" baseline="0" dirty="0" smtClean="0">
                <a:solidFill>
                  <a:srgbClr val="000000"/>
                </a:solidFill>
                <a:cs typeface="Arial" charset="0"/>
              </a:rPr>
              <a:t> - </a:t>
            </a:r>
            <a:r>
              <a:rPr lang="de-DE" altLang="de-DE" sz="1000" dirty="0" smtClean="0">
                <a:solidFill>
                  <a:srgbClr val="000000"/>
                </a:solidFill>
                <a:cs typeface="Arial" charset="0"/>
              </a:rPr>
              <a:t>2022</a:t>
            </a:r>
            <a:endParaRPr lang="en-US" altLang="de-DE" sz="1000" dirty="0" smtClean="0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09988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0" hangingPunct="1">
        <a:spcBef>
          <a:spcPct val="0"/>
        </a:spcBef>
        <a:buNone/>
        <a:defRPr sz="2400" kern="1200">
          <a:solidFill>
            <a:srgbClr val="FFC000"/>
          </a:solidFill>
          <a:latin typeface="Times New Roman" panose="02020603050405020304" pitchFamily="18" charset="0"/>
          <a:ea typeface="+mj-ea"/>
          <a:cs typeface="Times New Roman" panose="02020603050405020304" pitchFamily="18" charset="0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mailto:h.j.wollersheim@gsi.de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.jpeg"/><Relationship Id="rId4" Type="http://schemas.openxmlformats.org/officeDocument/2006/relationships/hyperlink" Target="https://web-docs.gsi.de/~wolle/" TargetMode="Externa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gi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8.gi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0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10.png"/><Relationship Id="rId5" Type="http://schemas.openxmlformats.org/officeDocument/2006/relationships/image" Target="../media/image40.jpeg"/><Relationship Id="rId4" Type="http://schemas.openxmlformats.org/officeDocument/2006/relationships/image" Target="../media/image39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41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wmf"/><Relationship Id="rId3" Type="http://schemas.openxmlformats.org/officeDocument/2006/relationships/image" Target="../media/image45.wmf"/><Relationship Id="rId7" Type="http://schemas.openxmlformats.org/officeDocument/2006/relationships/oleObject" Target="../embeddings/oleObject8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48.wmf"/><Relationship Id="rId11" Type="http://schemas.openxmlformats.org/officeDocument/2006/relationships/image" Target="../media/image40.jpeg"/><Relationship Id="rId5" Type="http://schemas.openxmlformats.org/officeDocument/2006/relationships/image" Target="../media/image47.wmf"/><Relationship Id="rId10" Type="http://schemas.openxmlformats.org/officeDocument/2006/relationships/image" Target="../media/image44.wmf"/><Relationship Id="rId4" Type="http://schemas.openxmlformats.org/officeDocument/2006/relationships/image" Target="../media/image46.wmf"/><Relationship Id="rId9" Type="http://schemas.openxmlformats.org/officeDocument/2006/relationships/oleObject" Target="../embeddings/oleObject9.bin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51.jpeg"/><Relationship Id="rId4" Type="http://schemas.openxmlformats.org/officeDocument/2006/relationships/image" Target="../media/image50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10" Type="http://schemas.openxmlformats.org/officeDocument/2006/relationships/image" Target="../media/image12.png"/><Relationship Id="rId4" Type="http://schemas.openxmlformats.org/officeDocument/2006/relationships/image" Target="../media/image7.png"/><Relationship Id="rId9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7" Type="http://schemas.openxmlformats.org/officeDocument/2006/relationships/image" Target="../media/image14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openxmlformats.org/officeDocument/2006/relationships/image" Target="../media/image120.png"/><Relationship Id="rId4" Type="http://schemas.openxmlformats.org/officeDocument/2006/relationships/image" Target="../media/image110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.bin"/><Relationship Id="rId13" Type="http://schemas.openxmlformats.org/officeDocument/2006/relationships/oleObject" Target="../embeddings/oleObject6.bin"/><Relationship Id="rId3" Type="http://schemas.openxmlformats.org/officeDocument/2006/relationships/notesSlide" Target="../notesSlides/notesSlide6.xml"/><Relationship Id="rId7" Type="http://schemas.openxmlformats.org/officeDocument/2006/relationships/image" Target="../media/image15.wmf"/><Relationship Id="rId12" Type="http://schemas.openxmlformats.org/officeDocument/2006/relationships/image" Target="../media/image17.wmf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11" Type="http://schemas.openxmlformats.org/officeDocument/2006/relationships/oleObject" Target="../embeddings/oleObject5.bin"/><Relationship Id="rId5" Type="http://schemas.openxmlformats.org/officeDocument/2006/relationships/image" Target="../media/image14.wmf"/><Relationship Id="rId10" Type="http://schemas.openxmlformats.org/officeDocument/2006/relationships/oleObject" Target="../embeddings/oleObject4.bin"/><Relationship Id="rId4" Type="http://schemas.openxmlformats.org/officeDocument/2006/relationships/oleObject" Target="../embeddings/oleObject1.bin"/><Relationship Id="rId9" Type="http://schemas.openxmlformats.org/officeDocument/2006/relationships/image" Target="../media/image16.wmf"/><Relationship Id="rId14" Type="http://schemas.openxmlformats.org/officeDocument/2006/relationships/oleObject" Target="../embeddings/oleObject7.bin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gi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gi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8.gi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7" Type="http://schemas.openxmlformats.org/officeDocument/2006/relationships/image" Target="../media/image22.png"/><Relationship Id="rId2" Type="http://schemas.openxmlformats.org/officeDocument/2006/relationships/video" Target="../media/media1.mpeg"/><Relationship Id="rId1" Type="http://schemas.microsoft.com/office/2007/relationships/media" Target="../media/media1.mpeg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Outline: </a:t>
            </a:r>
            <a:r>
              <a:rPr lang="en-US" dirty="0" err="1" smtClean="0"/>
              <a:t>Linac</a:t>
            </a:r>
            <a:r>
              <a:rPr lang="en-US" dirty="0" smtClean="0"/>
              <a:t>-Synchrotron</a:t>
            </a:r>
            <a:endParaRPr lang="en-US" dirty="0"/>
          </a:p>
        </p:txBody>
      </p:sp>
      <p:sp>
        <p:nvSpPr>
          <p:cNvPr id="9" name="Textfeld 8"/>
          <p:cNvSpPr txBox="1"/>
          <p:nvPr/>
        </p:nvSpPr>
        <p:spPr>
          <a:xfrm>
            <a:off x="1345839" y="620688"/>
            <a:ext cx="6162264" cy="11387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Lecturer: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Hans-Jürgen 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Wollersheim</a:t>
            </a:r>
            <a:endParaRPr kumimoji="0" lang="en-US" sz="2000" b="0" i="0" u="none" strike="noStrike" kern="1200" cap="none" spc="0" normalizeH="0" baseline="0" noProof="0" dirty="0" smtClean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e-mail: 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3"/>
              </a:rPr>
              <a:t>h.j.wollersheim@gsi.de</a:t>
            </a:r>
            <a:endParaRPr kumimoji="0" lang="en-US" sz="20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web-page: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4"/>
              </a:rPr>
              <a:t>https://web-docs.gsi.de/~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4"/>
              </a:rPr>
              <a:t>wolle/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and click on  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0" name="Grafik 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04" y="898599"/>
            <a:ext cx="1255222" cy="868680"/>
          </a:xfrm>
          <a:prstGeom prst="rect">
            <a:avLst/>
          </a:prstGeom>
        </p:spPr>
      </p:pic>
      <p:sp>
        <p:nvSpPr>
          <p:cNvPr id="11" name="Textfeld 10"/>
          <p:cNvSpPr txBox="1"/>
          <p:nvPr/>
        </p:nvSpPr>
        <p:spPr>
          <a:xfrm>
            <a:off x="2725949" y="5013176"/>
            <a:ext cx="3281668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US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linear and circular accelerator</a:t>
            </a: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US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Wideroe</a:t>
            </a:r>
            <a:r>
              <a:rPr lang="en-US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structure</a:t>
            </a: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US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Alvarez structure</a:t>
            </a: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US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Linac</a:t>
            </a:r>
            <a:r>
              <a:rPr lang="en-US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and synchrotron</a:t>
            </a: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lang="en-US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synchrotron: beam extraction</a:t>
            </a: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6285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Alvarez structure – standing-wave linear accelerator</a:t>
            </a:r>
            <a:endParaRPr lang="en-US" dirty="0"/>
          </a:p>
        </p:txBody>
      </p:sp>
      <p:sp>
        <p:nvSpPr>
          <p:cNvPr id="3" name="Textfeld 2"/>
          <p:cNvSpPr txBox="1"/>
          <p:nvPr/>
        </p:nvSpPr>
        <p:spPr>
          <a:xfrm>
            <a:off x="540000" y="648000"/>
            <a:ext cx="554416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</a:t>
            </a:r>
            <a:r>
              <a:rPr lang="en-US" sz="16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Wideroe</a:t>
            </a:r>
            <a:r>
              <a:rPr lang="en-US" sz="16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linac</a:t>
            </a:r>
            <a:r>
              <a:rPr lang="en-US" sz="16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is only efficient for low-energy heavy ions</a:t>
            </a:r>
          </a:p>
          <a:p>
            <a:endParaRPr lang="en-US" sz="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When using 10 MHz frequency, the length of the drift tubes would act more like antennas and becomes prohibitive for high-energy protons</a:t>
            </a:r>
            <a:endParaRPr 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7" name="Gruppieren 6"/>
          <p:cNvGrpSpPr/>
          <p:nvPr/>
        </p:nvGrpSpPr>
        <p:grpSpPr>
          <a:xfrm>
            <a:off x="6228184" y="648000"/>
            <a:ext cx="2604762" cy="1842858"/>
            <a:chOff x="1835696" y="3222000"/>
            <a:chExt cx="2604762" cy="1842858"/>
          </a:xfrm>
        </p:grpSpPr>
        <p:pic>
          <p:nvPicPr>
            <p:cNvPr id="4099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35696" y="3222000"/>
              <a:ext cx="2604762" cy="184285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6" name="Textfeld 5"/>
            <p:cNvSpPr txBox="1"/>
            <p:nvPr/>
          </p:nvSpPr>
          <p:spPr>
            <a:xfrm>
              <a:off x="2880000" y="4932000"/>
              <a:ext cx="873637" cy="12311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8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proton energy [MeV]</a:t>
              </a:r>
              <a:endParaRPr lang="en-US" sz="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Textfeld 8"/>
            <p:cNvSpPr txBox="1"/>
            <p:nvPr/>
          </p:nvSpPr>
          <p:spPr>
            <a:xfrm rot="16200000">
              <a:off x="1260000" y="4032000"/>
              <a:ext cx="1319592" cy="12311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none" tIns="0" bIns="0" rtlCol="0">
              <a:spAutoFit/>
            </a:bodyPr>
            <a:lstStyle/>
            <a:p>
              <a:r>
                <a:rPr lang="en-US" sz="8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length of the drift tubes [m]</a:t>
              </a:r>
              <a:endParaRPr lang="en-US" sz="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feld 7"/>
              <p:cNvSpPr txBox="1"/>
              <p:nvPr/>
            </p:nvSpPr>
            <p:spPr>
              <a:xfrm>
                <a:off x="540000" y="4032000"/>
                <a:ext cx="6120232" cy="249299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Wingdings" panose="05000000000000000000" pitchFamily="2" charset="2"/>
                  <a:buChar char="v"/>
                </a:pPr>
                <a:r>
                  <a:rPr lang="en-US" sz="1600" b="1" dirty="0" smtClean="0">
                    <a:solidFill>
                      <a:srgbClr val="0000CC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Alvarez accelerator = resonant cavity</a:t>
                </a:r>
              </a:p>
              <a:p>
                <a:endParaRPr lang="en-US" sz="400" b="1" dirty="0" smtClean="0">
                  <a:solidFill>
                    <a:srgbClr val="0000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Standing waves with E-field along direction of particle motion.</a:t>
                </a:r>
              </a:p>
              <a:p>
                <a:r>
                  <a:rPr lang="en-US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While the electric fields point in the “wrong direction” the particles </a:t>
                </a:r>
              </a:p>
              <a:p>
                <a:r>
                  <a:rPr lang="en-US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are shielded by the drift tubes.</a:t>
                </a:r>
              </a:p>
              <a:p>
                <a:endParaRPr lang="en-US" sz="400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The  accelerator consists of a long “tank” </a:t>
                </a:r>
                <a:r>
                  <a:rPr lang="en-US" sz="12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</a:t>
                </a:r>
                <a:r>
                  <a:rPr lang="en-US" sz="1200" dirty="0" smtClean="0">
                    <a:solidFill>
                      <a:srgbClr val="0000CC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radius determines frequency</a:t>
                </a:r>
                <a:r>
                  <a:rPr lang="en-US" sz="12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</a:t>
                </a:r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.</a:t>
                </a:r>
              </a:p>
              <a:p>
                <a:r>
                  <a:rPr lang="en-US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Drift tubes are placed along the beam axis, so that the accelerating</a:t>
                </a:r>
              </a:p>
              <a:p>
                <a:r>
                  <a:rPr lang="en-US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gaps satisfy synchronicity condition with drift tube length L given</a:t>
                </a:r>
              </a:p>
              <a:p>
                <a:r>
                  <a:rPr lang="en-US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by </a:t>
                </a:r>
                <a14:m>
                  <m:oMath xmlns:m="http://schemas.openxmlformats.org/officeDocument/2006/math">
                    <m:r>
                      <a:rPr lang="de-DE" sz="1600" b="1" i="1" smtClean="0">
                        <a:solidFill>
                          <a:srgbClr val="0000CC"/>
                        </a:solidFill>
                        <a:latin typeface="Cambria Math"/>
                        <a:cs typeface="Times New Roman" panose="02020603050405020304" pitchFamily="18" charset="0"/>
                      </a:rPr>
                      <m:t>𝑳</m:t>
                    </m:r>
                    <m:r>
                      <a:rPr lang="de-DE" sz="1600" b="1" i="1" smtClean="0">
                        <a:solidFill>
                          <a:srgbClr val="0000CC"/>
                        </a:solidFill>
                        <a:latin typeface="Cambria Math"/>
                        <a:cs typeface="Times New Roman" panose="02020603050405020304" pitchFamily="18" charset="0"/>
                      </a:rPr>
                      <m:t>=</m:t>
                    </m:r>
                    <m:r>
                      <a:rPr lang="de-DE" sz="1600" b="1" i="1" smtClean="0">
                        <a:solidFill>
                          <a:srgbClr val="0000CC"/>
                        </a:solidFill>
                        <a:latin typeface="Cambria Math"/>
                        <a:ea typeface="Cambria Math"/>
                        <a:cs typeface="Times New Roman" panose="02020603050405020304" pitchFamily="18" charset="0"/>
                      </a:rPr>
                      <m:t>𝜷</m:t>
                    </m:r>
                    <m:sSub>
                      <m:sSubPr>
                        <m:ctrlPr>
                          <a:rPr lang="de-DE" sz="1600" b="1" i="1" smtClean="0">
                            <a:solidFill>
                              <a:srgbClr val="0000CC"/>
                            </a:solidFill>
                            <a:latin typeface="Cambria Math" panose="02040503050406030204" pitchFamily="18" charset="0"/>
                            <a:ea typeface="Cambria Math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lang="de-DE" sz="1600" b="1" i="1" smtClean="0">
                            <a:solidFill>
                              <a:srgbClr val="0000CC"/>
                            </a:solidFill>
                            <a:latin typeface="Cambria Math"/>
                            <a:ea typeface="Cambria Math"/>
                            <a:cs typeface="Times New Roman" panose="02020603050405020304" pitchFamily="18" charset="0"/>
                          </a:rPr>
                          <m:t>𝝀</m:t>
                        </m:r>
                      </m:e>
                      <m:sub>
                        <m:r>
                          <a:rPr lang="de-DE" sz="1600" b="1" i="1" smtClean="0">
                            <a:solidFill>
                              <a:srgbClr val="0000CC"/>
                            </a:solidFill>
                            <a:latin typeface="Cambria Math"/>
                            <a:ea typeface="Cambria Math"/>
                            <a:cs typeface="Times New Roman" panose="02020603050405020304" pitchFamily="18" charset="0"/>
                          </a:rPr>
                          <m:t>𝟎</m:t>
                        </m:r>
                      </m:sub>
                    </m:sSub>
                  </m:oMath>
                </a14:m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where </a:t>
                </a:r>
                <a:r>
                  <a:rPr lang="el-GR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λ</a:t>
                </a:r>
                <a:r>
                  <a:rPr lang="de-DE" sz="1600" baseline="-250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de-DE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is the free space wavelength </a:t>
                </a:r>
                <a:r>
                  <a:rPr lang="de-DE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at </a:t>
                </a:r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the operating</a:t>
                </a:r>
              </a:p>
              <a:p>
                <a:r>
                  <a:rPr lang="en-US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frequency.                           </a:t>
                </a:r>
                <a:endParaRPr lang="en-US" sz="16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8" name="Textfeld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0000" y="4032000"/>
                <a:ext cx="6120232" cy="2492990"/>
              </a:xfrm>
              <a:prstGeom prst="rect">
                <a:avLst/>
              </a:prstGeom>
              <a:blipFill rotWithShape="1">
                <a:blip r:embed="rId4"/>
                <a:stretch>
                  <a:fillRect l="-398" t="-7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4100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0000" y="3060000"/>
            <a:ext cx="990477" cy="1404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01" name="Picture 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000" y="1919089"/>
            <a:ext cx="4100513" cy="208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feld 3"/>
          <p:cNvSpPr txBox="1"/>
          <p:nvPr/>
        </p:nvSpPr>
        <p:spPr>
          <a:xfrm>
            <a:off x="7668000" y="4500000"/>
            <a:ext cx="11836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Luis W. Alvarez</a:t>
            </a:r>
          </a:p>
          <a:p>
            <a:pPr algn="ctr"/>
            <a:r>
              <a:rPr lang="en-US" sz="1200" dirty="0" smtClean="0"/>
              <a:t>(1911-1988)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2749204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Wideroe</a:t>
            </a:r>
            <a:r>
              <a:rPr lang="en-US" dirty="0" smtClean="0"/>
              <a:t> and Alvarez structure</a:t>
            </a:r>
            <a:endParaRPr lang="en-US" dirty="0"/>
          </a:p>
        </p:txBody>
      </p:sp>
      <p:pic>
        <p:nvPicPr>
          <p:cNvPr id="6146" name="Picture 2" descr="https://upload.wikimedia.org/wikipedia/commons/thumb/a/a5/Linac_schematic_%28standing_wave%29.gif/220px-Linac_schematic_%28standing_wave%29.gi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0000" y="1800000"/>
            <a:ext cx="2095500" cy="1047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 descr="https://upload.wikimedia.org/wikipedia/commons/thumb/7/7b/Linac_schematic_%28travelling_wave%29.gif/220px-Linac_schematic_%28travelling_wave%29.gif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000" y="1800000"/>
            <a:ext cx="2095500" cy="1047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feld 3"/>
          <p:cNvSpPr txBox="1"/>
          <p:nvPr/>
        </p:nvSpPr>
        <p:spPr>
          <a:xfrm>
            <a:off x="4680000" y="3060000"/>
            <a:ext cx="15119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standing wave</a:t>
            </a:r>
            <a:endParaRPr lang="en-US" dirty="0"/>
          </a:p>
        </p:txBody>
      </p:sp>
      <p:sp>
        <p:nvSpPr>
          <p:cNvPr id="5" name="Textfeld 4"/>
          <p:cNvSpPr txBox="1"/>
          <p:nvPr/>
        </p:nvSpPr>
        <p:spPr>
          <a:xfrm>
            <a:off x="1440000" y="3060000"/>
            <a:ext cx="1435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moving wave</a:t>
            </a:r>
            <a:endParaRPr lang="en-US" dirty="0"/>
          </a:p>
        </p:txBody>
      </p:sp>
      <p:sp>
        <p:nvSpPr>
          <p:cNvPr id="10" name="Textfeld 9"/>
          <p:cNvSpPr txBox="1"/>
          <p:nvPr/>
        </p:nvSpPr>
        <p:spPr>
          <a:xfrm>
            <a:off x="900000" y="900000"/>
            <a:ext cx="42049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Principal of an accelerated particle package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32956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RF Cavity</a:t>
            </a:r>
            <a:endParaRPr lang="en-US" dirty="0"/>
          </a:p>
        </p:txBody>
      </p:sp>
      <p:pic>
        <p:nvPicPr>
          <p:cNvPr id="3" name="Grafik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0192" y="900000"/>
            <a:ext cx="2009775" cy="4695825"/>
          </a:xfrm>
          <a:prstGeom prst="rect">
            <a:avLst/>
          </a:prstGeom>
        </p:spPr>
      </p:pic>
      <p:sp>
        <p:nvSpPr>
          <p:cNvPr id="4" name="Textfeld 3"/>
          <p:cNvSpPr txBox="1"/>
          <p:nvPr/>
        </p:nvSpPr>
        <p:spPr>
          <a:xfrm>
            <a:off x="1080000" y="1332000"/>
            <a:ext cx="4512774" cy="39703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 parallel plate capacitor has an E-field inside,</a:t>
            </a:r>
          </a:p>
          <a:p>
            <a:r>
              <a:rPr lang="en-US" dirty="0"/>
              <a:t>which can accelerate particles. Putting holes in</a:t>
            </a:r>
          </a:p>
          <a:p>
            <a:r>
              <a:rPr lang="en-US" dirty="0"/>
              <a:t>the plates doesn’t change the field much</a:t>
            </a:r>
            <a:r>
              <a:rPr lang="en-US" dirty="0" smtClean="0"/>
              <a:t>.</a:t>
            </a:r>
          </a:p>
          <a:p>
            <a:endParaRPr lang="en-US" dirty="0" smtClean="0"/>
          </a:p>
          <a:p>
            <a:endParaRPr lang="en-US" dirty="0"/>
          </a:p>
          <a:p>
            <a:r>
              <a:rPr lang="en-US" dirty="0"/>
              <a:t>Connecting the plates by an inductor makes</a:t>
            </a:r>
          </a:p>
          <a:p>
            <a:r>
              <a:rPr lang="en-US" dirty="0" smtClean="0"/>
              <a:t>a resonant circuit with </a:t>
            </a:r>
          </a:p>
          <a:p>
            <a:endParaRPr lang="de-DE" dirty="0" smtClean="0"/>
          </a:p>
          <a:p>
            <a:endParaRPr lang="de-DE" dirty="0" smtClean="0"/>
          </a:p>
          <a:p>
            <a:endParaRPr lang="de-DE" dirty="0"/>
          </a:p>
          <a:p>
            <a:r>
              <a:rPr lang="en-US" dirty="0"/>
              <a:t>Putting many inductors in parallel around the</a:t>
            </a:r>
          </a:p>
          <a:p>
            <a:r>
              <a:rPr lang="en-US" dirty="0"/>
              <a:t>edges of the plates just lowers the inductance</a:t>
            </a:r>
          </a:p>
          <a:p>
            <a:r>
              <a:rPr lang="en-US" dirty="0"/>
              <a:t>and raises the frequency. In fact, you can</a:t>
            </a:r>
          </a:p>
          <a:p>
            <a:r>
              <a:rPr lang="en-US" dirty="0"/>
              <a:t>connect the plates with a metal cylinder!</a:t>
            </a:r>
            <a:endParaRPr lang="de-DE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feld 4"/>
              <p:cNvSpPr txBox="1"/>
              <p:nvPr/>
            </p:nvSpPr>
            <p:spPr>
              <a:xfrm>
                <a:off x="3299995" y="3017480"/>
                <a:ext cx="1301062" cy="36195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de-DE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de-DE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𝜔</m:t>
                          </m:r>
                        </m:e>
                        <m:sup>
                          <m:r>
                            <a:rPr lang="de-DE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de-DE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type m:val="skw"/>
                          <m:ctrlPr>
                            <a:rPr lang="de-DE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de-DE" b="0" i="1" smtClean="0">
                              <a:latin typeface="Cambria Math" panose="02040503050406030204" pitchFamily="18" charset="0"/>
                            </a:rPr>
                            <m:t>𝐿</m:t>
                          </m:r>
                          <m:r>
                            <a:rPr lang="de-DE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∙</m:t>
                          </m:r>
                          <m:r>
                            <a:rPr lang="de-DE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𝐶</m:t>
                          </m:r>
                        </m:den>
                      </m:f>
                    </m:oMath>
                  </m:oMathPara>
                </a14:m>
                <a:endParaRPr lang="de-DE" dirty="0"/>
              </a:p>
            </p:txBody>
          </p:sp>
        </mc:Choice>
        <mc:Fallback xmlns="">
          <p:sp>
            <p:nvSpPr>
              <p:cNvPr id="5" name="Textfeld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99995" y="3017480"/>
                <a:ext cx="1301062" cy="361959"/>
              </a:xfrm>
              <a:prstGeom prst="rect">
                <a:avLst/>
              </a:prstGeom>
              <a:blipFill>
                <a:blip r:embed="rId3"/>
                <a:stretch>
                  <a:fillRect l="-1869" t="-164407" r="-33178" b="-247458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805328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Coupling of two cavities</a:t>
            </a:r>
            <a:endParaRPr lang="en-US" dirty="0"/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0000" y="900000"/>
            <a:ext cx="7715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feld 2"/>
          <p:cNvSpPr txBox="1"/>
          <p:nvPr/>
        </p:nvSpPr>
        <p:spPr>
          <a:xfrm>
            <a:off x="540000" y="900000"/>
            <a:ext cx="496810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rgbClr val="0000CC"/>
                </a:solidFill>
              </a:rPr>
              <a:t> </a:t>
            </a:r>
            <a:r>
              <a:rPr lang="en-US" dirty="0" smtClean="0"/>
              <a:t>Suppose we couple two RF cavities together:</a:t>
            </a:r>
          </a:p>
          <a:p>
            <a:r>
              <a:rPr lang="en-US" sz="1600" dirty="0"/>
              <a:t>	</a:t>
            </a:r>
            <a:r>
              <a:rPr lang="en-US" sz="1600" dirty="0" smtClean="0"/>
              <a:t>- Each is an electrical oscillator with the same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                    resonant frequency</a:t>
            </a:r>
          </a:p>
          <a:p>
            <a:r>
              <a:rPr lang="en-US" sz="1600" dirty="0"/>
              <a:t>	</a:t>
            </a:r>
            <a:r>
              <a:rPr lang="en-US" sz="1600" dirty="0" smtClean="0"/>
              <a:t>- A </a:t>
            </a:r>
            <a:r>
              <a:rPr lang="en-US" sz="1600" dirty="0" err="1" smtClean="0"/>
              <a:t>beampipe</a:t>
            </a:r>
            <a:r>
              <a:rPr lang="en-US" sz="1600" dirty="0" smtClean="0"/>
              <a:t> couples the two cavities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/>
              <p:cNvSpPr txBox="1"/>
              <p:nvPr/>
            </p:nvSpPr>
            <p:spPr>
              <a:xfrm>
                <a:off x="540000" y="2340000"/>
                <a:ext cx="6638164" cy="120032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285750" indent="-285750">
                  <a:buFont typeface="Wingdings" panose="05000000000000000000" pitchFamily="2" charset="2"/>
                  <a:buChar char="v"/>
                </a:pPr>
                <a:r>
                  <a:rPr lang="en-US" dirty="0" smtClean="0">
                    <a:solidFill>
                      <a:srgbClr val="0000CC"/>
                    </a:solidFill>
                  </a:rPr>
                  <a:t> </a:t>
                </a:r>
                <a:r>
                  <a:rPr lang="en-US" dirty="0" smtClean="0"/>
                  <a:t>Remember the case of mechanical coupling of two oscillators:</a:t>
                </a:r>
              </a:p>
              <a:p>
                <a:pPr marL="285750" indent="-285750">
                  <a:buFont typeface="Wingdings" panose="05000000000000000000" pitchFamily="2" charset="2"/>
                  <a:buChar char="v"/>
                </a:pPr>
                <a:r>
                  <a:rPr lang="en-US" dirty="0">
                    <a:solidFill>
                      <a:srgbClr val="0000CC"/>
                    </a:solidFill>
                  </a:rPr>
                  <a:t> </a:t>
                </a:r>
                <a:r>
                  <a:rPr lang="en-US" dirty="0" smtClean="0"/>
                  <a:t>Two mechanical modes are possible:</a:t>
                </a:r>
              </a:p>
              <a:p>
                <a:r>
                  <a:rPr lang="en-US" dirty="0"/>
                  <a:t>	</a:t>
                </a:r>
                <a:r>
                  <a:rPr lang="en-US" sz="1400" dirty="0" smtClean="0"/>
                  <a:t>- The “zero-mode”: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4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400" i="1" smtClean="0">
                            <a:latin typeface="Cambria Math"/>
                            <a:ea typeface="Cambria Math"/>
                          </a:rPr>
                          <m:t>𝜙</m:t>
                        </m:r>
                      </m:e>
                      <m:sub>
                        <m:r>
                          <a:rPr lang="de-DE" sz="1400" b="0" i="1" smtClean="0">
                            <a:latin typeface="Cambria Math"/>
                          </a:rPr>
                          <m:t>𝐴</m:t>
                        </m:r>
                      </m:sub>
                    </m:sSub>
                    <m:r>
                      <a:rPr lang="de-DE" sz="1400" b="0" i="1" smtClean="0">
                        <a:latin typeface="Cambria Math"/>
                      </a:rPr>
                      <m:t>−</m:t>
                    </m:r>
                    <m:sSub>
                      <m:sSubPr>
                        <m:ctrlPr>
                          <a:rPr lang="de-DE" sz="14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de-DE" sz="1400" b="0" i="1" smtClean="0">
                            <a:latin typeface="Cambria Math"/>
                            <a:ea typeface="Cambria Math"/>
                          </a:rPr>
                          <m:t>𝜙</m:t>
                        </m:r>
                      </m:e>
                      <m:sub>
                        <m:r>
                          <a:rPr lang="de-DE" sz="1400" b="0" i="1" smtClean="0">
                            <a:latin typeface="Cambria Math"/>
                          </a:rPr>
                          <m:t>𝐵</m:t>
                        </m:r>
                      </m:sub>
                    </m:sSub>
                    <m:r>
                      <a:rPr lang="de-DE" sz="1400" b="0" i="1" smtClean="0">
                        <a:latin typeface="Cambria Math"/>
                      </a:rPr>
                      <m:t>=0</m:t>
                    </m:r>
                  </m:oMath>
                </a14:m>
                <a:r>
                  <a:rPr lang="en-US" sz="1400" dirty="0" smtClean="0"/>
                  <a:t>, where each oscillates at natural frequency</a:t>
                </a:r>
              </a:p>
              <a:p>
                <a:r>
                  <a:rPr lang="en-US" dirty="0"/>
                  <a:t>	</a:t>
                </a:r>
                <a:r>
                  <a:rPr lang="en-US" sz="1400" dirty="0" smtClean="0"/>
                  <a:t>- The “pi-mode”: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4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400" i="1" smtClean="0">
                            <a:latin typeface="Cambria Math"/>
                            <a:ea typeface="Cambria Math"/>
                          </a:rPr>
                          <m:t>𝜙</m:t>
                        </m:r>
                      </m:e>
                      <m:sub>
                        <m:r>
                          <a:rPr lang="de-DE" sz="1400" b="0" i="1" smtClean="0">
                            <a:latin typeface="Cambria Math"/>
                          </a:rPr>
                          <m:t>𝐴</m:t>
                        </m:r>
                      </m:sub>
                    </m:sSub>
                    <m:r>
                      <a:rPr lang="de-DE" sz="1400" b="0" i="1" smtClean="0">
                        <a:latin typeface="Cambria Math"/>
                      </a:rPr>
                      <m:t>−</m:t>
                    </m:r>
                    <m:sSub>
                      <m:sSubPr>
                        <m:ctrlPr>
                          <a:rPr lang="de-DE" sz="14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de-DE" sz="1400" b="0" i="1" smtClean="0">
                            <a:latin typeface="Cambria Math"/>
                            <a:ea typeface="Cambria Math"/>
                          </a:rPr>
                          <m:t>𝜙</m:t>
                        </m:r>
                      </m:e>
                      <m:sub>
                        <m:r>
                          <a:rPr lang="de-DE" sz="1400" b="0" i="1" smtClean="0">
                            <a:latin typeface="Cambria Math"/>
                          </a:rPr>
                          <m:t>𝐵</m:t>
                        </m:r>
                      </m:sub>
                    </m:sSub>
                    <m:r>
                      <a:rPr lang="de-DE" sz="1400" b="0" i="1" smtClean="0">
                        <a:latin typeface="Cambria Math"/>
                      </a:rPr>
                      <m:t>=</m:t>
                    </m:r>
                    <m:r>
                      <a:rPr lang="de-DE" sz="1400" b="0" i="1" smtClean="0">
                        <a:latin typeface="Cambria Math"/>
                        <a:ea typeface="Cambria Math"/>
                      </a:rPr>
                      <m:t>𝜋</m:t>
                    </m:r>
                  </m:oMath>
                </a14:m>
                <a:r>
                  <a:rPr lang="en-US" sz="1400" dirty="0" smtClean="0"/>
                  <a:t>, where each oscillates at a higher frequency</a:t>
                </a:r>
              </a:p>
            </p:txBody>
          </p:sp>
        </mc:Choice>
        <mc:Fallback xmlns="">
          <p:sp>
            <p:nvSpPr>
              <p:cNvPr id="6" name="Textfeld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0000" y="2340000"/>
                <a:ext cx="6638164" cy="1200329"/>
              </a:xfrm>
              <a:prstGeom prst="rect">
                <a:avLst/>
              </a:prstGeom>
              <a:blipFill rotWithShape="1">
                <a:blip r:embed="rId4"/>
                <a:stretch>
                  <a:fillRect l="-643" t="-2538" b="-304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2" name="Picture 76" descr="F:\AIX\web-docs\TELEKOLLEG\SCHWINGUNG\IMAGES\2-22-3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0000" y="3600000"/>
            <a:ext cx="1905000" cy="1428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77" descr="F:\AIX\web-docs\TELEKOLLEG\SCHWINGUNG\IMAGES\2-22-4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0" y="3600000"/>
            <a:ext cx="1905000" cy="1381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feld 3"/>
          <p:cNvSpPr txBox="1"/>
          <p:nvPr/>
        </p:nvSpPr>
        <p:spPr>
          <a:xfrm>
            <a:off x="540001" y="5400000"/>
            <a:ext cx="79924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rgbClr val="0000CC"/>
                </a:solidFill>
              </a:rPr>
              <a:t> Standing wave structures of coupled cavities are all driven so that the beam sees either the </a:t>
            </a:r>
            <a:r>
              <a:rPr lang="en-US" b="1" i="1" dirty="0" smtClean="0"/>
              <a:t>zero</a:t>
            </a:r>
            <a:r>
              <a:rPr lang="en-US" dirty="0" smtClean="0">
                <a:solidFill>
                  <a:srgbClr val="0000CC"/>
                </a:solidFill>
              </a:rPr>
              <a:t> or </a:t>
            </a:r>
            <a:r>
              <a:rPr lang="el-GR" b="1" i="1" dirty="0" smtClean="0"/>
              <a:t>π</a:t>
            </a:r>
            <a:r>
              <a:rPr lang="de-DE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00CC"/>
                </a:solidFill>
              </a:rPr>
              <a:t>mode.</a:t>
            </a:r>
            <a:endParaRPr lang="en-US" dirty="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9500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Standing wave cavities</a:t>
            </a:r>
            <a:endParaRPr lang="en-US" dirty="0"/>
          </a:p>
        </p:txBody>
      </p:sp>
      <p:pic>
        <p:nvPicPr>
          <p:cNvPr id="512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000" y="900000"/>
            <a:ext cx="6038850" cy="452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extfeld 3"/>
          <p:cNvSpPr txBox="1"/>
          <p:nvPr/>
        </p:nvSpPr>
        <p:spPr>
          <a:xfrm>
            <a:off x="720000" y="5760000"/>
            <a:ext cx="64823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mode names correspond to the phase difference from one cell to the next</a:t>
            </a:r>
            <a:endParaRPr 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26030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0000"/>
                </a:solidFill>
              </a:rPr>
              <a:t>UNILAC</a:t>
            </a:r>
            <a:r>
              <a:rPr lang="en-US" dirty="0" smtClean="0"/>
              <a:t> Alvarez Accelerator</a:t>
            </a:r>
            <a:endParaRPr lang="en-US" dirty="0"/>
          </a:p>
        </p:txBody>
      </p:sp>
      <p:pic>
        <p:nvPicPr>
          <p:cNvPr id="4" name="Picture 3" descr="Alvares_tanks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000" y="576000"/>
            <a:ext cx="7936992" cy="59527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17360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  <p:pic>
        <p:nvPicPr>
          <p:cNvPr id="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821863" cy="69564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12912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CH-cavity for FAIR p-</a:t>
            </a:r>
            <a:r>
              <a:rPr lang="en-US" dirty="0" err="1" smtClean="0"/>
              <a:t>Linac</a:t>
            </a:r>
            <a:endParaRPr lang="en-US" dirty="0"/>
          </a:p>
        </p:txBody>
      </p:sp>
      <p:pic>
        <p:nvPicPr>
          <p:cNvPr id="3" name="Grafik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8687" y="700087"/>
            <a:ext cx="7286625" cy="5457825"/>
          </a:xfrm>
          <a:prstGeom prst="rect">
            <a:avLst/>
          </a:prstGeom>
        </p:spPr>
      </p:pic>
      <p:pic>
        <p:nvPicPr>
          <p:cNvPr id="4" name="Grafik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8687" y="700087"/>
            <a:ext cx="7286625" cy="5457825"/>
          </a:xfrm>
          <a:prstGeom prst="rect">
            <a:avLst/>
          </a:prstGeom>
        </p:spPr>
      </p:pic>
      <p:sp>
        <p:nvSpPr>
          <p:cNvPr id="5" name="Textfeld 4"/>
          <p:cNvSpPr txBox="1"/>
          <p:nvPr/>
        </p:nvSpPr>
        <p:spPr>
          <a:xfrm>
            <a:off x="6577272" y="4752000"/>
            <a:ext cx="2566728" cy="1384995"/>
          </a:xfrm>
          <a:prstGeom prst="rect">
            <a:avLst/>
          </a:prstGeom>
          <a:solidFill>
            <a:schemeClr val="bg1">
              <a:alpha val="5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C</a:t>
            </a:r>
            <a:r>
              <a:rPr lang="en-US" dirty="0" smtClean="0"/>
              <a:t>rossbar-</a:t>
            </a:r>
            <a:r>
              <a:rPr lang="en-US" dirty="0" smtClean="0">
                <a:solidFill>
                  <a:srgbClr val="FF0000"/>
                </a:solidFill>
              </a:rPr>
              <a:t>H</a:t>
            </a:r>
            <a:r>
              <a:rPr lang="en-US" dirty="0" smtClean="0"/>
              <a:t>-Mode-Cavity</a:t>
            </a:r>
          </a:p>
          <a:p>
            <a:endParaRPr lang="en-US" dirty="0" smtClean="0"/>
          </a:p>
          <a:p>
            <a:r>
              <a:rPr lang="en-US" sz="1600" dirty="0" smtClean="0"/>
              <a:t>mechanically highly stable</a:t>
            </a:r>
          </a:p>
          <a:p>
            <a:r>
              <a:rPr lang="en-US" sz="1600" dirty="0" smtClean="0"/>
              <a:t>normal and super </a:t>
            </a:r>
            <a:r>
              <a:rPr lang="en-US" sz="1600" dirty="0" smtClean="0"/>
              <a:t>conducting</a:t>
            </a:r>
            <a:endParaRPr lang="en-US" sz="1600" dirty="0" smtClean="0"/>
          </a:p>
          <a:p>
            <a:r>
              <a:rPr lang="en-US" sz="1600" dirty="0" smtClean="0"/>
              <a:t>150 &lt; f &lt; 500 MHz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809670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Synchrotron</a:t>
            </a:r>
            <a:endParaRPr lang="en-US" dirty="0"/>
          </a:p>
        </p:txBody>
      </p:sp>
      <p:pic>
        <p:nvPicPr>
          <p:cNvPr id="4" name="Picture 7" descr="Stadlmann-summer-student-lecture-200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92" y="1260004"/>
            <a:ext cx="3683951" cy="2454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8"/>
          <p:cNvSpPr txBox="1">
            <a:spLocks noChangeArrowheads="1"/>
          </p:cNvSpPr>
          <p:nvPr/>
        </p:nvSpPr>
        <p:spPr bwMode="auto">
          <a:xfrm>
            <a:off x="720000" y="720000"/>
            <a:ext cx="7715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de-DE" dirty="0" smtClean="0">
                <a:solidFill>
                  <a:srgbClr val="FF0000"/>
                </a:solidFill>
                <a:latin typeface="Times New Roman" pitchFamily="18" charset="0"/>
              </a:rPr>
              <a:t>As </a:t>
            </a:r>
            <a:r>
              <a:rPr lang="en-US" altLang="de-DE" dirty="0" err="1" smtClean="0">
                <a:solidFill>
                  <a:srgbClr val="FF0000"/>
                </a:solidFill>
                <a:latin typeface="Times New Roman" pitchFamily="18" charset="0"/>
              </a:rPr>
              <a:t>linacs</a:t>
            </a:r>
            <a:r>
              <a:rPr lang="en-US" altLang="de-DE" dirty="0" smtClean="0">
                <a:solidFill>
                  <a:srgbClr val="FF0000"/>
                </a:solidFill>
                <a:latin typeface="Times New Roman" pitchFamily="18" charset="0"/>
              </a:rPr>
              <a:t> are dominated by cavities, circular machines are dominated by magnets</a:t>
            </a:r>
            <a:endParaRPr lang="en-US" altLang="de-DE" dirty="0">
              <a:solidFill>
                <a:srgbClr val="FF0000"/>
              </a:solidFill>
              <a:latin typeface="Times New Roman" pitchFamily="18" charset="0"/>
            </a:endParaRPr>
          </a:p>
        </p:txBody>
      </p:sp>
      <p:pic>
        <p:nvPicPr>
          <p:cNvPr id="6" name="Picture 5" descr="Stadlmann-summer-student-lecture-2007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9700" y="1340768"/>
            <a:ext cx="3533775" cy="1920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4" descr="Stadlmann-summer-student-lecture-2007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002" y="3780000"/>
            <a:ext cx="3679213" cy="27648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feld 7"/>
          <p:cNvSpPr txBox="1"/>
          <p:nvPr/>
        </p:nvSpPr>
        <p:spPr>
          <a:xfrm>
            <a:off x="4572000" y="3573016"/>
            <a:ext cx="4437399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Both the accelerating field frequency and the magnetic field strength change synchronously with time to match energy and keep revolution radius constant.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Magnetic field produced by several bending magnets increases with momentum. For high energy: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Practical limitations for magnetic field → high energies only at large radius.</a:t>
            </a:r>
          </a:p>
          <a:p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   example: 100 GeV protons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Fe-magnet</a:t>
            </a:r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B </a:t>
            </a:r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~ 1.5 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 → R = 222 m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4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superconductive magnet   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 </a:t>
            </a:r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~ 5 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    → R = </a:t>
            </a:r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67 m</a:t>
            </a:r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feld 10"/>
              <p:cNvSpPr txBox="1"/>
              <p:nvPr/>
            </p:nvSpPr>
            <p:spPr>
              <a:xfrm>
                <a:off x="4932040" y="4734000"/>
                <a:ext cx="2560188" cy="3243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de-DE" sz="1400" b="0" i="1" smtClean="0">
                              <a:solidFill>
                                <a:srgbClr val="0000CC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de-DE" sz="1400" b="0" i="1" smtClean="0">
                              <a:solidFill>
                                <a:srgbClr val="0000CC"/>
                              </a:solidFill>
                              <a:latin typeface="Cambria Math"/>
                            </a:rPr>
                            <m:t>𝐸</m:t>
                          </m:r>
                        </m:e>
                        <m:sub>
                          <m:r>
                            <a:rPr lang="de-DE" sz="1400" b="0" i="1" smtClean="0">
                              <a:solidFill>
                                <a:srgbClr val="0000CC"/>
                              </a:solidFill>
                              <a:latin typeface="Cambria Math"/>
                            </a:rPr>
                            <m:t>𝑝𝑟𝑜𝑡𝑜𝑛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lang="de-DE" sz="1400" b="0" i="1" smtClean="0">
                              <a:solidFill>
                                <a:srgbClr val="0000CC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sz="1400" b="0" i="1" smtClean="0">
                              <a:solidFill>
                                <a:srgbClr val="0000CC"/>
                              </a:solidFill>
                              <a:latin typeface="Cambria Math"/>
                            </a:rPr>
                            <m:t>𝐺𝑒𝑉</m:t>
                          </m:r>
                        </m:e>
                      </m:d>
                      <m:r>
                        <a:rPr lang="de-DE" sz="1400" b="0" i="1" smtClean="0">
                          <a:solidFill>
                            <a:srgbClr val="0000CC"/>
                          </a:solidFill>
                          <a:latin typeface="Cambria Math"/>
                          <a:ea typeface="Cambria Math"/>
                        </a:rPr>
                        <m:t>≈0.3∙</m:t>
                      </m:r>
                      <m:r>
                        <a:rPr lang="de-DE" sz="1400" b="0" i="1" smtClean="0">
                          <a:solidFill>
                            <a:srgbClr val="0000CC"/>
                          </a:solidFill>
                          <a:latin typeface="Cambria Math"/>
                          <a:ea typeface="Cambria Math"/>
                        </a:rPr>
                        <m:t>𝐵</m:t>
                      </m:r>
                      <m:r>
                        <a:rPr lang="de-DE" sz="1400" b="0" i="1" smtClean="0">
                          <a:solidFill>
                            <a:srgbClr val="0000CC"/>
                          </a:solidFill>
                          <a:latin typeface="Cambria Math"/>
                          <a:ea typeface="Cambria Math"/>
                        </a:rPr>
                        <m:t>𝜌</m:t>
                      </m:r>
                      <m:d>
                        <m:dPr>
                          <m:begChr m:val="["/>
                          <m:endChr m:val="]"/>
                          <m:ctrlPr>
                            <a:rPr lang="de-DE" sz="1400" b="0" i="1" smtClean="0">
                              <a:solidFill>
                                <a:srgbClr val="0000CC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dPr>
                        <m:e>
                          <m:r>
                            <a:rPr lang="de-DE" sz="1400" b="0" i="1" smtClean="0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</a:rPr>
                            <m:t>𝑇</m:t>
                          </m:r>
                          <m:r>
                            <a:rPr lang="de-DE" sz="1400" b="0" i="1" smtClean="0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</a:rPr>
                            <m:t>∙</m:t>
                          </m:r>
                          <m:r>
                            <a:rPr lang="de-DE" sz="1400" b="0" i="1" smtClean="0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</a:rPr>
                            <m:t>𝑚</m:t>
                          </m:r>
                        </m:e>
                      </m:d>
                    </m:oMath>
                  </m:oMathPara>
                </a14:m>
                <a:endParaRPr lang="en-US" sz="1400" dirty="0"/>
              </a:p>
            </p:txBody>
          </p:sp>
        </mc:Choice>
        <mc:Fallback xmlns="">
          <p:sp>
            <p:nvSpPr>
              <p:cNvPr id="11" name="Textfeld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32040" y="4734000"/>
                <a:ext cx="2560188" cy="324384"/>
              </a:xfrm>
              <a:prstGeom prst="rect">
                <a:avLst/>
              </a:prstGeom>
              <a:blipFill rotWithShape="1">
                <a:blip r:embed="rId6"/>
                <a:stretch>
                  <a:fillRect b="-18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368077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Synchrotron</a:t>
            </a:r>
            <a:endParaRPr lang="en-US" dirty="0"/>
          </a:p>
        </p:txBody>
      </p:sp>
      <p:pic>
        <p:nvPicPr>
          <p:cNvPr id="6" name="Picture 5" descr="Stadlmann-summer-student-lecture-200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000" y="900000"/>
            <a:ext cx="3533775" cy="1920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Picture 2" descr="D:\IIT-Ropar\Accelerators\HJW\images\Mark_Oliphant_1943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000" y="612000"/>
            <a:ext cx="1185863" cy="15001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feld 2"/>
          <p:cNvSpPr txBox="1"/>
          <p:nvPr/>
        </p:nvSpPr>
        <p:spPr>
          <a:xfrm>
            <a:off x="7848000" y="2118851"/>
            <a:ext cx="11352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Mark Oliphant </a:t>
            </a:r>
            <a:endParaRPr 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(1901-2000)</a:t>
            </a:r>
            <a:endParaRPr 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Textfeld 11"/>
          <p:cNvSpPr txBox="1"/>
          <p:nvPr/>
        </p:nvSpPr>
        <p:spPr>
          <a:xfrm>
            <a:off x="539999" y="3060000"/>
            <a:ext cx="8064449" cy="34470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bending field changes with particle beam energy to maintain a constant radius: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So </a:t>
            </a:r>
            <a:r>
              <a:rPr lang="en-US" sz="1600" b="1" i="1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ramps in proportion to the momentum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The revolution frequency also changes with momentum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synchronicity condition, including now the relativistic term, is</a:t>
            </a:r>
          </a:p>
          <a:p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For an </a:t>
            </a:r>
            <a:r>
              <a:rPr lang="en-US" sz="14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electron synchrotron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the injected beam is already relativistic, so only the magnetic field changes with beam energy.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For a </a:t>
            </a:r>
            <a:r>
              <a:rPr lang="en-US" sz="14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proton synchrotron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the injected beam is not yet relativistic, so the RF accelerating frequency and the magnetic field both ramp with energy.</a:t>
            </a:r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feld 12"/>
              <p:cNvSpPr txBox="1"/>
              <p:nvPr/>
            </p:nvSpPr>
            <p:spPr>
              <a:xfrm>
                <a:off x="1620000" y="3356992"/>
                <a:ext cx="3309175" cy="61241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160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sz="1600" b="0" i="1" smtClean="0">
                              <a:latin typeface="Cambria Math"/>
                            </a:rPr>
                            <m:t>1</m:t>
                          </m:r>
                        </m:num>
                        <m:den>
                          <m:r>
                            <a:rPr lang="en-US" sz="1600" i="1" smtClean="0">
                              <a:latin typeface="Cambria Math"/>
                              <a:ea typeface="Cambria Math"/>
                            </a:rPr>
                            <m:t>𝜌</m:t>
                          </m:r>
                          <m:d>
                            <m:dPr>
                              <m:begChr m:val="["/>
                              <m:endChr m:val="]"/>
                              <m:ctrlPr>
                                <a:rPr lang="en-US" sz="160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dPr>
                            <m:e>
                              <m:r>
                                <a:rPr lang="de-DE" sz="1600" b="0" i="1" smtClean="0">
                                  <a:latin typeface="Cambria Math"/>
                                  <a:ea typeface="Cambria Math"/>
                                </a:rPr>
                                <m:t>𝑚</m:t>
                              </m:r>
                            </m:e>
                          </m:d>
                        </m:den>
                      </m:f>
                      <m:r>
                        <a:rPr lang="de-DE" sz="1600" b="0" i="1" smtClean="0">
                          <a:latin typeface="Cambria Math"/>
                        </a:rPr>
                        <m:t>=0.3</m:t>
                      </m:r>
                      <m:f>
                        <m:fPr>
                          <m:ctrlPr>
                            <a:rPr lang="de-DE" sz="16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sz="1600" b="0" i="1" smtClean="0">
                              <a:latin typeface="Cambria Math"/>
                            </a:rPr>
                            <m:t>𝐵</m:t>
                          </m:r>
                          <m:d>
                            <m:dPr>
                              <m:begChr m:val="["/>
                              <m:endChr m:val="]"/>
                              <m:ctrlPr>
                                <a:rPr lang="de-DE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de-DE" sz="1600" b="0" i="1" smtClean="0">
                                  <a:latin typeface="Cambria Math"/>
                                </a:rPr>
                                <m:t>𝑇</m:t>
                              </m:r>
                            </m:e>
                          </m:d>
                        </m:num>
                        <m:den>
                          <m:r>
                            <a:rPr lang="de-DE" sz="1600" b="0" i="1" smtClean="0">
                              <a:latin typeface="Cambria Math"/>
                              <a:ea typeface="Cambria Math"/>
                            </a:rPr>
                            <m:t>𝛽</m:t>
                          </m:r>
                          <m:r>
                            <a:rPr lang="de-DE" sz="1600" b="0" i="1" smtClean="0">
                              <a:latin typeface="Cambria Math"/>
                              <a:ea typeface="Cambria Math"/>
                            </a:rPr>
                            <m:t>𝐸</m:t>
                          </m:r>
                          <m:d>
                            <m:dPr>
                              <m:begChr m:val="["/>
                              <m:endChr m:val="]"/>
                              <m:ctrlPr>
                                <a:rPr lang="de-DE" sz="16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dPr>
                            <m:e>
                              <m:r>
                                <a:rPr lang="de-DE" sz="1600" b="0" i="1" smtClean="0">
                                  <a:latin typeface="Cambria Math"/>
                                  <a:ea typeface="Cambria Math"/>
                                </a:rPr>
                                <m:t>𝐺𝑒𝑉</m:t>
                              </m:r>
                            </m:e>
                          </m:d>
                        </m:den>
                      </m:f>
                      <m:r>
                        <a:rPr lang="de-DE" sz="1600" b="0" i="1" smtClean="0">
                          <a:latin typeface="Cambria Math"/>
                        </a:rPr>
                        <m:t>=0.3</m:t>
                      </m:r>
                      <m:f>
                        <m:fPr>
                          <m:ctrlPr>
                            <a:rPr lang="de-DE" sz="16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sz="1600" b="0" i="1" smtClean="0">
                              <a:latin typeface="Cambria Math"/>
                            </a:rPr>
                            <m:t>𝐵</m:t>
                          </m:r>
                          <m:d>
                            <m:dPr>
                              <m:begChr m:val="["/>
                              <m:endChr m:val="]"/>
                              <m:ctrlPr>
                                <a:rPr lang="de-DE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de-DE" sz="1600" b="0" i="1" smtClean="0">
                                  <a:latin typeface="Cambria Math"/>
                                </a:rPr>
                                <m:t>𝑇</m:t>
                              </m:r>
                            </m:e>
                          </m:d>
                        </m:num>
                        <m:den>
                          <m:r>
                            <a:rPr lang="de-DE" sz="1600" b="0" i="1" smtClean="0">
                              <a:latin typeface="Cambria Math"/>
                            </a:rPr>
                            <m:t>𝑐𝑝</m:t>
                          </m:r>
                          <m:d>
                            <m:dPr>
                              <m:begChr m:val="["/>
                              <m:endChr m:val="]"/>
                              <m:ctrlPr>
                                <a:rPr lang="de-DE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de-DE" sz="1600" b="0" i="1" smtClean="0">
                                  <a:latin typeface="Cambria Math"/>
                                </a:rPr>
                                <m:t>𝐺𝑒𝑉</m:t>
                              </m:r>
                            </m:e>
                          </m:d>
                        </m:den>
                      </m:f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13" name="Textfeld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20000" y="3356992"/>
                <a:ext cx="3309175" cy="612412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feld 13"/>
              <p:cNvSpPr txBox="1"/>
              <p:nvPr/>
            </p:nvSpPr>
            <p:spPr>
              <a:xfrm>
                <a:off x="1908000" y="4752000"/>
                <a:ext cx="941860" cy="5918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smtClean="0">
                          <a:latin typeface="Cambria Math"/>
                          <a:ea typeface="Cambria Math"/>
                        </a:rPr>
                        <m:t>𝜔</m:t>
                      </m:r>
                      <m:r>
                        <a:rPr lang="de-DE" sz="1600" b="0" i="1" smtClean="0">
                          <a:latin typeface="Cambria Math"/>
                          <a:ea typeface="Cambria Math"/>
                        </a:rPr>
                        <m:t>=</m:t>
                      </m:r>
                      <m:f>
                        <m:fPr>
                          <m:ctrlPr>
                            <a:rPr lang="de-DE" sz="16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r>
                            <a:rPr lang="de-DE" sz="1600" b="0" i="1" smtClean="0">
                              <a:latin typeface="Cambria Math"/>
                              <a:ea typeface="Cambria Math"/>
                            </a:rPr>
                            <m:t>𝑞𝐵</m:t>
                          </m:r>
                        </m:num>
                        <m:den>
                          <m:r>
                            <a:rPr lang="de-DE" sz="1600" b="0" i="1" smtClean="0">
                              <a:latin typeface="Cambria Math"/>
                              <a:ea typeface="Cambria Math"/>
                            </a:rPr>
                            <m:t>𝑚</m:t>
                          </m:r>
                          <m:r>
                            <a:rPr lang="de-DE" sz="1600" b="0" i="1" smtClean="0">
                              <a:latin typeface="Cambria Math"/>
                              <a:ea typeface="Cambria Math"/>
                            </a:rPr>
                            <m:t>𝛾</m:t>
                          </m:r>
                        </m:den>
                      </m:f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14" name="Textfeld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8000" y="4752000"/>
                <a:ext cx="941860" cy="591893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0474511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Acceleration to higher energies</a:t>
            </a:r>
            <a:endParaRPr lang="en-US" dirty="0"/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64880" y="3212976"/>
            <a:ext cx="3214688" cy="21645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extfeld 5"/>
          <p:cNvSpPr txBox="1"/>
          <p:nvPr/>
        </p:nvSpPr>
        <p:spPr>
          <a:xfrm>
            <a:off x="540000" y="899428"/>
            <a:ext cx="8064448" cy="20005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rgbClr val="0000CC"/>
                </a:solidFill>
              </a:rPr>
              <a:t> </a:t>
            </a:r>
            <a:r>
              <a:rPr lang="en-US" dirty="0" smtClean="0"/>
              <a:t>While terminal voltages of 20 MV provide sufficient beam energy for nuclear structure research, most applications nowadays require beam energies &gt; 1 GeV</a:t>
            </a:r>
          </a:p>
          <a:p>
            <a:endParaRPr lang="en-US" sz="800" dirty="0">
              <a:solidFill>
                <a:srgbClr val="0000CC"/>
              </a:solidFill>
            </a:endParaRP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rgbClr val="0000CC"/>
                </a:solidFill>
              </a:rPr>
              <a:t> </a:t>
            </a:r>
            <a:r>
              <a:rPr lang="en-US" dirty="0" smtClean="0"/>
              <a:t>How do we attain higher beam energies?</a:t>
            </a:r>
          </a:p>
          <a:p>
            <a:endParaRPr lang="en-US" sz="800" dirty="0">
              <a:solidFill>
                <a:srgbClr val="0000CC"/>
              </a:solidFill>
            </a:endParaRP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rgbClr val="0000CC"/>
                </a:solidFill>
              </a:rPr>
              <a:t> </a:t>
            </a:r>
            <a:r>
              <a:rPr lang="en-US" dirty="0" smtClean="0"/>
              <a:t>Analogy: How to swing a child?</a:t>
            </a:r>
          </a:p>
          <a:p>
            <a:r>
              <a:rPr lang="en-US" dirty="0">
                <a:solidFill>
                  <a:srgbClr val="0000CC"/>
                </a:solidFill>
              </a:rPr>
              <a:t>	</a:t>
            </a:r>
            <a:r>
              <a:rPr lang="en-US" sz="1600" dirty="0" smtClean="0"/>
              <a:t>- Pull up to maximum height and let go: difficult and tiring (electrostatic accelerator)</a:t>
            </a:r>
          </a:p>
          <a:p>
            <a:r>
              <a:rPr lang="en-US" sz="1600" dirty="0"/>
              <a:t>	</a:t>
            </a:r>
            <a:r>
              <a:rPr lang="en-US" sz="1600" dirty="0" smtClean="0"/>
              <a:t>- Repeatedly push in synchronism with the period of the motion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41817716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SIS - </a:t>
            </a:r>
            <a:r>
              <a:rPr lang="en-US" dirty="0" err="1" smtClean="0"/>
              <a:t>SchwerIonenSynchrotron</a:t>
            </a:r>
            <a:endParaRPr lang="en-US" dirty="0"/>
          </a:p>
        </p:txBody>
      </p:sp>
      <p:pic>
        <p:nvPicPr>
          <p:cNvPr id="4" name="Picture 4" descr="Stadlmann-summer-student-lecture-200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000" y="576003"/>
            <a:ext cx="7910308" cy="5944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482741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Thin lens approximation and magnetic “kick”</a:t>
            </a:r>
            <a:endParaRPr lang="en-US" dirty="0"/>
          </a:p>
        </p:txBody>
      </p:sp>
      <p:sp>
        <p:nvSpPr>
          <p:cNvPr id="3" name="Content Placeholder 7"/>
          <p:cNvSpPr txBox="1">
            <a:spLocks/>
          </p:cNvSpPr>
          <p:nvPr/>
        </p:nvSpPr>
        <p:spPr>
          <a:xfrm>
            <a:off x="360000" y="612000"/>
            <a:ext cx="4648199" cy="1668775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 smtClean="0"/>
              <a:t>If the path length through a transverse magnetic field is short compared to the bend radius of the particle, then we can think of the particle receiving a transverse “kick”, which is proportional to the integrated field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 sz="2800" dirty="0" smtClean="0"/>
          </a:p>
          <a:p>
            <a:pPr marL="0" indent="0">
              <a:buFont typeface="Arial" panose="020B0604020202020204" pitchFamily="34" charset="0"/>
              <a:buNone/>
            </a:pPr>
            <a:endParaRPr lang="en-US" sz="2000" dirty="0" smtClean="0"/>
          </a:p>
          <a:p>
            <a:pPr marL="0" indent="0">
              <a:buFont typeface="Arial" panose="020B0604020202020204" pitchFamily="34" charset="0"/>
              <a:buNone/>
            </a:pPr>
            <a:r>
              <a:rPr lang="en-US" sz="2000" dirty="0" smtClean="0"/>
              <a:t>     </a:t>
            </a:r>
            <a:r>
              <a:rPr lang="en-US" sz="1800" dirty="0" smtClean="0"/>
              <a:t>and it will be bent through small angle</a:t>
            </a:r>
          </a:p>
          <a:p>
            <a:pPr marL="0" indent="0">
              <a:buNone/>
            </a:pPr>
            <a:endParaRPr lang="en-US" sz="2000" dirty="0" smtClean="0"/>
          </a:p>
          <a:p>
            <a:pPr marL="0" indent="0">
              <a:buNone/>
            </a:pPr>
            <a:endParaRPr lang="en-US" sz="2000" dirty="0" smtClean="0"/>
          </a:p>
          <a:p>
            <a:pPr marL="0" indent="0">
              <a:buNone/>
            </a:pPr>
            <a:endParaRPr lang="en-US" sz="2000" dirty="0"/>
          </a:p>
          <a:p>
            <a:pPr marL="0" indent="0">
              <a:buNone/>
            </a:pPr>
            <a:endParaRPr lang="en-US" sz="2000" dirty="0" smtClean="0"/>
          </a:p>
          <a:p>
            <a:pPr marL="0" indent="0">
              <a:buNone/>
            </a:pPr>
            <a:endParaRPr lang="en-US" sz="2000" dirty="0"/>
          </a:p>
          <a:p>
            <a:pPr marL="0" indent="0">
              <a:buNone/>
            </a:pPr>
            <a:endParaRPr lang="en-US" sz="2000" dirty="0" smtClean="0"/>
          </a:p>
          <a:p>
            <a:pPr marL="0" indent="0">
              <a:buNone/>
            </a:pPr>
            <a:r>
              <a:rPr lang="en-US" sz="1800" dirty="0" smtClean="0"/>
              <a:t>     In this “thin lens approximation”, a </a:t>
            </a:r>
            <a:br>
              <a:rPr lang="en-US" sz="1800" dirty="0" smtClean="0"/>
            </a:br>
            <a:r>
              <a:rPr lang="en-US" sz="1800" dirty="0" smtClean="0"/>
              <a:t>     dipole is the equivalent of a prism in </a:t>
            </a:r>
            <a:br>
              <a:rPr lang="en-US" sz="1800" dirty="0" smtClean="0"/>
            </a:br>
            <a:r>
              <a:rPr lang="en-US" sz="1800" dirty="0" smtClean="0"/>
              <a:t>     classical optics.</a:t>
            </a:r>
          </a:p>
        </p:txBody>
      </p:sp>
      <p:grpSp>
        <p:nvGrpSpPr>
          <p:cNvPr id="4" name="Group 8"/>
          <p:cNvGrpSpPr/>
          <p:nvPr/>
        </p:nvGrpSpPr>
        <p:grpSpPr>
          <a:xfrm>
            <a:off x="5105400" y="792000"/>
            <a:ext cx="3775255" cy="1382580"/>
            <a:chOff x="5410200" y="2514600"/>
            <a:chExt cx="3352800" cy="1201738"/>
          </a:xfrm>
        </p:grpSpPr>
        <p:grpSp>
          <p:nvGrpSpPr>
            <p:cNvPr id="5" name="Group 57"/>
            <p:cNvGrpSpPr>
              <a:grpSpLocks/>
            </p:cNvGrpSpPr>
            <p:nvPr/>
          </p:nvGrpSpPr>
          <p:grpSpPr bwMode="auto">
            <a:xfrm>
              <a:off x="5410200" y="2514600"/>
              <a:ext cx="3352800" cy="922338"/>
              <a:chOff x="5410200" y="2133600"/>
              <a:chExt cx="3352800" cy="922338"/>
            </a:xfrm>
          </p:grpSpPr>
          <p:sp>
            <p:nvSpPr>
              <p:cNvPr id="10" name="Rectangle 45"/>
              <p:cNvSpPr>
                <a:spLocks noChangeArrowheads="1"/>
              </p:cNvSpPr>
              <p:nvPr/>
            </p:nvSpPr>
            <p:spPr bwMode="auto">
              <a:xfrm>
                <a:off x="6705600" y="2133600"/>
                <a:ext cx="762000" cy="685800"/>
              </a:xfrm>
              <a:prstGeom prst="rect">
                <a:avLst/>
              </a:prstGeom>
              <a:solidFill>
                <a:srgbClr val="CC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Freeform 46"/>
              <p:cNvSpPr>
                <a:spLocks/>
              </p:cNvSpPr>
              <p:nvPr/>
            </p:nvSpPr>
            <p:spPr bwMode="auto">
              <a:xfrm>
                <a:off x="5410200" y="2438400"/>
                <a:ext cx="3352800" cy="457200"/>
              </a:xfrm>
              <a:custGeom>
                <a:avLst/>
                <a:gdLst>
                  <a:gd name="T0" fmla="*/ 0 w 1776"/>
                  <a:gd name="T1" fmla="*/ 2147483647 h 680"/>
                  <a:gd name="T2" fmla="*/ 2147483647 w 1776"/>
                  <a:gd name="T3" fmla="*/ 2147483647 h 680"/>
                  <a:gd name="T4" fmla="*/ 2147483647 w 1776"/>
                  <a:gd name="T5" fmla="*/ 2147483647 h 680"/>
                  <a:gd name="T6" fmla="*/ 2147483647 w 1776"/>
                  <a:gd name="T7" fmla="*/ 2147483647 h 680"/>
                  <a:gd name="T8" fmla="*/ 2147483647 w 1776"/>
                  <a:gd name="T9" fmla="*/ 2147483647 h 680"/>
                  <a:gd name="T10" fmla="*/ 2147483647 w 1776"/>
                  <a:gd name="T11" fmla="*/ 2147483647 h 680"/>
                  <a:gd name="T12" fmla="*/ 2147483647 w 1776"/>
                  <a:gd name="T13" fmla="*/ 2147483647 h 6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76"/>
                  <a:gd name="T22" fmla="*/ 0 h 680"/>
                  <a:gd name="T23" fmla="*/ 1776 w 1776"/>
                  <a:gd name="T24" fmla="*/ 680 h 68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76" h="680">
                    <a:moveTo>
                      <a:pt x="0" y="8"/>
                    </a:moveTo>
                    <a:cubicBezTo>
                      <a:pt x="252" y="8"/>
                      <a:pt x="504" y="8"/>
                      <a:pt x="624" y="8"/>
                    </a:cubicBezTo>
                    <a:cubicBezTo>
                      <a:pt x="744" y="8"/>
                      <a:pt x="688" y="8"/>
                      <a:pt x="720" y="8"/>
                    </a:cubicBezTo>
                    <a:cubicBezTo>
                      <a:pt x="752" y="8"/>
                      <a:pt x="776" y="0"/>
                      <a:pt x="816" y="8"/>
                    </a:cubicBezTo>
                    <a:cubicBezTo>
                      <a:pt x="856" y="16"/>
                      <a:pt x="912" y="32"/>
                      <a:pt x="960" y="56"/>
                    </a:cubicBezTo>
                    <a:cubicBezTo>
                      <a:pt x="1008" y="80"/>
                      <a:pt x="968" y="48"/>
                      <a:pt x="1104" y="152"/>
                    </a:cubicBezTo>
                    <a:cubicBezTo>
                      <a:pt x="1240" y="256"/>
                      <a:pt x="1508" y="468"/>
                      <a:pt x="1776" y="68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" name="Line 48"/>
              <p:cNvSpPr>
                <a:spLocks noChangeShapeType="1"/>
              </p:cNvSpPr>
              <p:nvPr/>
            </p:nvSpPr>
            <p:spPr bwMode="auto">
              <a:xfrm>
                <a:off x="6400800" y="2438400"/>
                <a:ext cx="2362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" name="Line 51"/>
              <p:cNvSpPr>
                <a:spLocks noChangeShapeType="1"/>
              </p:cNvSpPr>
              <p:nvPr/>
            </p:nvSpPr>
            <p:spPr bwMode="auto">
              <a:xfrm>
                <a:off x="6705600" y="2979738"/>
                <a:ext cx="7620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triangle" w="med" len="med"/>
                <a:tailEnd type="triangl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" name="Line 52"/>
              <p:cNvSpPr>
                <a:spLocks noChangeShapeType="1"/>
              </p:cNvSpPr>
              <p:nvPr/>
            </p:nvSpPr>
            <p:spPr bwMode="auto">
              <a:xfrm>
                <a:off x="6705600" y="2903538"/>
                <a:ext cx="0" cy="1524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Line 53"/>
              <p:cNvSpPr>
                <a:spLocks noChangeShapeType="1"/>
              </p:cNvSpPr>
              <p:nvPr/>
            </p:nvSpPr>
            <p:spPr bwMode="auto">
              <a:xfrm>
                <a:off x="7467600" y="2903538"/>
                <a:ext cx="0" cy="1524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6" name="Object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00875" y="3363913"/>
              <a:ext cx="176213" cy="3524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" name="Object 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81800" y="2895600"/>
              <a:ext cx="280988" cy="3048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" name="Object 6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48638" y="2808288"/>
              <a:ext cx="442912" cy="3286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" name="Object 7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2588" y="2527300"/>
              <a:ext cx="279400" cy="3032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aphicFrame>
        <p:nvGraphicFramePr>
          <p:cNvPr id="16" name="Object 2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87832067"/>
              </p:ext>
            </p:extLst>
          </p:nvPr>
        </p:nvGraphicFramePr>
        <p:xfrm>
          <a:off x="5926503" y="2708920"/>
          <a:ext cx="2133048" cy="83778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16" name="Equation" r:id="rId7" imgW="1066524" imgH="418893" progId="Equation.3">
                  <p:embed/>
                </p:oleObj>
              </mc:Choice>
              <mc:Fallback>
                <p:oleObj name="Equation" r:id="rId7" imgW="1066524" imgH="418893" progId="Equation.3">
                  <p:embed/>
                  <p:pic>
                    <p:nvPicPr>
                      <p:cNvPr id="21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26503" y="2708920"/>
                        <a:ext cx="2133048" cy="837786"/>
                      </a:xfrm>
                      <a:prstGeom prst="rect">
                        <a:avLst/>
                      </a:prstGeom>
                      <a:noFill/>
                      <a:ln w="25400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94519536"/>
              </p:ext>
            </p:extLst>
          </p:nvPr>
        </p:nvGraphicFramePr>
        <p:xfrm>
          <a:off x="900000" y="2196000"/>
          <a:ext cx="3479020" cy="43212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17" name="Equation" r:id="rId9" imgW="1739510" imgH="216061" progId="Equation.DSMT4">
                  <p:embed/>
                </p:oleObj>
              </mc:Choice>
              <mc:Fallback>
                <p:oleObj name="Equation" r:id="rId9" imgW="1739510" imgH="216061" progId="Equation.DSMT4">
                  <p:embed/>
                  <p:pic>
                    <p:nvPicPr>
                      <p:cNvPr id="201731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00000" y="2196000"/>
                        <a:ext cx="3479020" cy="432122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8" name="Group 22"/>
          <p:cNvGrpSpPr/>
          <p:nvPr/>
        </p:nvGrpSpPr>
        <p:grpSpPr>
          <a:xfrm>
            <a:off x="5316627" y="5145112"/>
            <a:ext cx="3352800" cy="1092200"/>
            <a:chOff x="5340350" y="3795713"/>
            <a:chExt cx="3352800" cy="1092200"/>
          </a:xfrm>
        </p:grpSpPr>
        <p:grpSp>
          <p:nvGrpSpPr>
            <p:cNvPr id="19" name="Group 58"/>
            <p:cNvGrpSpPr>
              <a:grpSpLocks/>
            </p:cNvGrpSpPr>
            <p:nvPr/>
          </p:nvGrpSpPr>
          <p:grpSpPr bwMode="auto">
            <a:xfrm>
              <a:off x="5340350" y="3795721"/>
              <a:ext cx="3352800" cy="1092192"/>
              <a:chOff x="5340350" y="3414721"/>
              <a:chExt cx="3352800" cy="1092192"/>
            </a:xfrm>
          </p:grpSpPr>
          <p:sp>
            <p:nvSpPr>
              <p:cNvPr id="21" name="Freeform 63"/>
              <p:cNvSpPr>
                <a:spLocks/>
              </p:cNvSpPr>
              <p:nvPr/>
            </p:nvSpPr>
            <p:spPr bwMode="auto">
              <a:xfrm>
                <a:off x="5340350" y="4030663"/>
                <a:ext cx="3352800" cy="476250"/>
              </a:xfrm>
              <a:custGeom>
                <a:avLst/>
                <a:gdLst>
                  <a:gd name="T0" fmla="*/ 0 w 2112"/>
                  <a:gd name="T1" fmla="*/ 2147483647 h 300"/>
                  <a:gd name="T2" fmla="*/ 2147483647 w 2112"/>
                  <a:gd name="T3" fmla="*/ 2147483647 h 300"/>
                  <a:gd name="T4" fmla="*/ 2147483647 w 2112"/>
                  <a:gd name="T5" fmla="*/ 2147483647 h 300"/>
                  <a:gd name="T6" fmla="*/ 2147483647 w 2112"/>
                  <a:gd name="T7" fmla="*/ 2147483647 h 300"/>
                  <a:gd name="T8" fmla="*/ 2147483647 w 2112"/>
                  <a:gd name="T9" fmla="*/ 2147483647 h 300"/>
                  <a:gd name="T10" fmla="*/ 2147483647 w 2112"/>
                  <a:gd name="T11" fmla="*/ 2147483647 h 300"/>
                  <a:gd name="T12" fmla="*/ 2147483647 w 2112"/>
                  <a:gd name="T13" fmla="*/ 2147483647 h 3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12"/>
                  <a:gd name="T22" fmla="*/ 0 h 300"/>
                  <a:gd name="T23" fmla="*/ 2112 w 2112"/>
                  <a:gd name="T24" fmla="*/ 300 h 3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12" h="300">
                    <a:moveTo>
                      <a:pt x="0" y="15"/>
                    </a:moveTo>
                    <a:cubicBezTo>
                      <a:pt x="300" y="15"/>
                      <a:pt x="599" y="15"/>
                      <a:pt x="742" y="15"/>
                    </a:cubicBezTo>
                    <a:cubicBezTo>
                      <a:pt x="885" y="15"/>
                      <a:pt x="806" y="17"/>
                      <a:pt x="856" y="15"/>
                    </a:cubicBezTo>
                    <a:cubicBezTo>
                      <a:pt x="906" y="13"/>
                      <a:pt x="995" y="0"/>
                      <a:pt x="1043" y="3"/>
                    </a:cubicBezTo>
                    <a:cubicBezTo>
                      <a:pt x="1091" y="6"/>
                      <a:pt x="1097" y="24"/>
                      <a:pt x="1142" y="36"/>
                    </a:cubicBezTo>
                    <a:cubicBezTo>
                      <a:pt x="1187" y="48"/>
                      <a:pt x="1151" y="32"/>
                      <a:pt x="1313" y="76"/>
                    </a:cubicBezTo>
                    <a:cubicBezTo>
                      <a:pt x="1475" y="120"/>
                      <a:pt x="1793" y="210"/>
                      <a:pt x="2112" y="30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" name="Line 65"/>
              <p:cNvSpPr>
                <a:spLocks noChangeShapeType="1"/>
              </p:cNvSpPr>
              <p:nvPr/>
            </p:nvSpPr>
            <p:spPr bwMode="auto">
              <a:xfrm>
                <a:off x="6330950" y="4049713"/>
                <a:ext cx="23622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3" name="Group 73"/>
              <p:cNvGrpSpPr>
                <a:grpSpLocks/>
              </p:cNvGrpSpPr>
              <p:nvPr/>
            </p:nvGrpSpPr>
            <p:grpSpPr bwMode="auto">
              <a:xfrm flipV="1">
                <a:off x="6858000" y="3414721"/>
                <a:ext cx="363538" cy="1052510"/>
                <a:chOff x="4206" y="2239"/>
                <a:chExt cx="283" cy="728"/>
              </a:xfrm>
            </p:grpSpPr>
            <p:sp>
              <p:nvSpPr>
                <p:cNvPr id="24" name="Line 70"/>
                <p:cNvSpPr>
                  <a:spLocks noChangeShapeType="1"/>
                </p:cNvSpPr>
                <p:nvPr/>
              </p:nvSpPr>
              <p:spPr bwMode="auto">
                <a:xfrm>
                  <a:off x="4217" y="2250"/>
                  <a:ext cx="141" cy="706"/>
                </a:xfrm>
                <a:prstGeom prst="line">
                  <a:avLst/>
                </a:prstGeom>
                <a:noFill/>
                <a:ln w="9525">
                  <a:solidFill>
                    <a:srgbClr val="CC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" name="Line 71"/>
                <p:cNvSpPr>
                  <a:spLocks noChangeShapeType="1"/>
                </p:cNvSpPr>
                <p:nvPr/>
              </p:nvSpPr>
              <p:spPr bwMode="auto">
                <a:xfrm flipV="1">
                  <a:off x="4358" y="2250"/>
                  <a:ext cx="131" cy="717"/>
                </a:xfrm>
                <a:prstGeom prst="line">
                  <a:avLst/>
                </a:prstGeom>
                <a:noFill/>
                <a:ln w="9525">
                  <a:solidFill>
                    <a:srgbClr val="CC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72"/>
                <p:cNvSpPr>
                  <a:spLocks noChangeShapeType="1"/>
                </p:cNvSpPr>
                <p:nvPr/>
              </p:nvSpPr>
              <p:spPr bwMode="auto">
                <a:xfrm>
                  <a:off x="4206" y="2239"/>
                  <a:ext cx="272" cy="0"/>
                </a:xfrm>
                <a:prstGeom prst="line">
                  <a:avLst/>
                </a:prstGeom>
                <a:noFill/>
                <a:ln w="9525">
                  <a:solidFill>
                    <a:srgbClr val="CC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0" name="Object 8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78788" y="4419600"/>
              <a:ext cx="442912" cy="3286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28" name="Picture 4" descr="Stadlmann-summer-student-lecture-2007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2820" y="3762713"/>
            <a:ext cx="3679213" cy="27648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37228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SIS - </a:t>
            </a:r>
            <a:r>
              <a:rPr lang="en-US" dirty="0" err="1" smtClean="0"/>
              <a:t>SchwerIonenSynchrotron</a:t>
            </a:r>
            <a:endParaRPr lang="en-US" dirty="0"/>
          </a:p>
        </p:txBody>
      </p:sp>
      <p:grpSp>
        <p:nvGrpSpPr>
          <p:cNvPr id="4" name="Group 66"/>
          <p:cNvGrpSpPr>
            <a:grpSpLocks/>
          </p:cNvGrpSpPr>
          <p:nvPr/>
        </p:nvGrpSpPr>
        <p:grpSpPr bwMode="auto">
          <a:xfrm>
            <a:off x="900113" y="692150"/>
            <a:ext cx="5245100" cy="5065713"/>
            <a:chOff x="416" y="895"/>
            <a:chExt cx="3304" cy="3191"/>
          </a:xfrm>
        </p:grpSpPr>
        <p:sp>
          <p:nvSpPr>
            <p:cNvPr id="5" name="Rectangle 67"/>
            <p:cNvSpPr>
              <a:spLocks noChangeArrowheads="1"/>
            </p:cNvSpPr>
            <p:nvPr/>
          </p:nvSpPr>
          <p:spPr bwMode="auto">
            <a:xfrm rot="9660000">
              <a:off x="1997" y="1059"/>
              <a:ext cx="121" cy="49"/>
            </a:xfrm>
            <a:prstGeom prst="rect">
              <a:avLst/>
            </a:prstGeom>
            <a:solidFill>
              <a:srgbClr val="6666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pic>
          <p:nvPicPr>
            <p:cNvPr id="6" name="Picture 68" descr="IngoSIS"/>
            <p:cNvPicPr>
              <a:picLocks noChangeAspect="1" noChangeArrowheads="1"/>
            </p:cNvPicPr>
            <p:nvPr/>
          </p:nvPicPr>
          <p:blipFill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5" y="895"/>
              <a:ext cx="2916" cy="310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 Box 69"/>
            <p:cNvSpPr txBox="1">
              <a:spLocks noChangeArrowheads="1"/>
            </p:cNvSpPr>
            <p:nvPr/>
          </p:nvSpPr>
          <p:spPr bwMode="auto">
            <a:xfrm rot="17520000">
              <a:off x="610" y="3209"/>
              <a:ext cx="1235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de-DE" altLang="de-DE" sz="1000" smtClean="0">
                  <a:solidFill>
                    <a:srgbClr val="000000"/>
                  </a:solidFill>
                  <a:latin typeface="Verdana" pitchFamily="34" charset="0"/>
                </a:rPr>
                <a:t>20% speed of light</a:t>
              </a:r>
            </a:p>
          </p:txBody>
        </p:sp>
        <p:sp>
          <p:nvSpPr>
            <p:cNvPr id="8" name="Text Box 70"/>
            <p:cNvSpPr txBox="1">
              <a:spLocks noChangeArrowheads="1"/>
            </p:cNvSpPr>
            <p:nvPr/>
          </p:nvSpPr>
          <p:spPr bwMode="auto">
            <a:xfrm>
              <a:off x="2060" y="2024"/>
              <a:ext cx="1056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de-DE" altLang="de-DE" sz="1200" smtClean="0">
                  <a:solidFill>
                    <a:srgbClr val="000000"/>
                  </a:solidFill>
                  <a:latin typeface="Verdana" pitchFamily="34" charset="0"/>
                </a:rPr>
                <a:t>deflecting magnets </a:t>
              </a:r>
            </a:p>
          </p:txBody>
        </p:sp>
        <p:sp>
          <p:nvSpPr>
            <p:cNvPr id="9" name="Text Box 71"/>
            <p:cNvSpPr txBox="1">
              <a:spLocks noChangeArrowheads="1"/>
            </p:cNvSpPr>
            <p:nvPr/>
          </p:nvSpPr>
          <p:spPr bwMode="auto">
            <a:xfrm>
              <a:off x="2056" y="2280"/>
              <a:ext cx="1536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de-DE" altLang="de-DE" sz="1200" smtClean="0">
                  <a:solidFill>
                    <a:srgbClr val="000000"/>
                  </a:solidFill>
                  <a:latin typeface="Verdana" pitchFamily="34" charset="0"/>
                </a:rPr>
                <a:t>focussing magnets</a:t>
              </a:r>
            </a:p>
          </p:txBody>
        </p:sp>
        <p:sp>
          <p:nvSpPr>
            <p:cNvPr id="10" name="Line 72"/>
            <p:cNvSpPr>
              <a:spLocks noChangeShapeType="1"/>
            </p:cNvSpPr>
            <p:nvPr/>
          </p:nvSpPr>
          <p:spPr bwMode="auto">
            <a:xfrm flipV="1">
              <a:off x="1744" y="2408"/>
              <a:ext cx="336" cy="24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11" name="Line 73"/>
            <p:cNvSpPr>
              <a:spLocks noChangeShapeType="1"/>
            </p:cNvSpPr>
            <p:nvPr/>
          </p:nvSpPr>
          <p:spPr bwMode="auto">
            <a:xfrm flipV="1">
              <a:off x="1660" y="2160"/>
              <a:ext cx="440" cy="41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12" name="Text Box 74"/>
            <p:cNvSpPr txBox="1">
              <a:spLocks noChangeArrowheads="1"/>
            </p:cNvSpPr>
            <p:nvPr/>
          </p:nvSpPr>
          <p:spPr bwMode="auto">
            <a:xfrm>
              <a:off x="1888" y="1368"/>
              <a:ext cx="1536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de-DE" altLang="de-DE" sz="1200" smtClean="0">
                  <a:solidFill>
                    <a:srgbClr val="000000"/>
                  </a:solidFill>
                  <a:latin typeface="Verdana" pitchFamily="34" charset="0"/>
                </a:rPr>
                <a:t>acceleration</a:t>
              </a:r>
            </a:p>
          </p:txBody>
        </p:sp>
        <p:sp>
          <p:nvSpPr>
            <p:cNvPr id="13" name="Line 75"/>
            <p:cNvSpPr>
              <a:spLocks noChangeShapeType="1"/>
            </p:cNvSpPr>
            <p:nvPr/>
          </p:nvSpPr>
          <p:spPr bwMode="auto">
            <a:xfrm>
              <a:off x="2056" y="1080"/>
              <a:ext cx="144" cy="28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14" name="Rectangle 76"/>
            <p:cNvSpPr>
              <a:spLocks noChangeArrowheads="1"/>
            </p:cNvSpPr>
            <p:nvPr/>
          </p:nvSpPr>
          <p:spPr bwMode="auto">
            <a:xfrm>
              <a:off x="656" y="3800"/>
              <a:ext cx="712" cy="26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15" name="Rectangle 77"/>
            <p:cNvSpPr>
              <a:spLocks noChangeArrowheads="1"/>
            </p:cNvSpPr>
            <p:nvPr/>
          </p:nvSpPr>
          <p:spPr bwMode="auto">
            <a:xfrm>
              <a:off x="2608" y="3784"/>
              <a:ext cx="712" cy="26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16" name="Text Box 78"/>
            <p:cNvSpPr txBox="1">
              <a:spLocks noChangeArrowheads="1"/>
            </p:cNvSpPr>
            <p:nvPr/>
          </p:nvSpPr>
          <p:spPr bwMode="auto">
            <a:xfrm rot="17100000">
              <a:off x="2841" y="3173"/>
              <a:ext cx="960" cy="29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de-DE" altLang="de-DE" sz="1000" smtClean="0">
                  <a:solidFill>
                    <a:srgbClr val="000000"/>
                  </a:solidFill>
                  <a:latin typeface="Verdana" pitchFamily="34" charset="0"/>
                </a:rPr>
                <a:t>Max. 90% </a:t>
              </a:r>
            </a:p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de-DE" altLang="de-DE" sz="1000" smtClean="0">
                  <a:solidFill>
                    <a:srgbClr val="000000"/>
                  </a:solidFill>
                  <a:latin typeface="Verdana" pitchFamily="34" charset="0"/>
                </a:rPr>
                <a:t>speed of light</a:t>
              </a:r>
            </a:p>
          </p:txBody>
        </p:sp>
        <p:sp>
          <p:nvSpPr>
            <p:cNvPr id="17" name="Text Box 79"/>
            <p:cNvSpPr txBox="1">
              <a:spLocks noChangeArrowheads="1"/>
            </p:cNvSpPr>
            <p:nvPr/>
          </p:nvSpPr>
          <p:spPr bwMode="auto">
            <a:xfrm>
              <a:off x="2616" y="3768"/>
              <a:ext cx="1104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de-DE" altLang="de-DE" sz="2000" smtClean="0">
                  <a:solidFill>
                    <a:srgbClr val="000000"/>
                  </a:solidFill>
                  <a:latin typeface="Verdana" pitchFamily="34" charset="0"/>
                </a:rPr>
                <a:t>experiment</a:t>
              </a:r>
            </a:p>
          </p:txBody>
        </p:sp>
        <p:sp>
          <p:nvSpPr>
            <p:cNvPr id="18" name="Text Box 80"/>
            <p:cNvSpPr txBox="1">
              <a:spLocks noChangeArrowheads="1"/>
            </p:cNvSpPr>
            <p:nvPr/>
          </p:nvSpPr>
          <p:spPr bwMode="auto">
            <a:xfrm>
              <a:off x="416" y="3836"/>
              <a:ext cx="81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de-DE" altLang="de-DE" sz="2000" smtClean="0">
                  <a:solidFill>
                    <a:srgbClr val="000000"/>
                  </a:solidFill>
                  <a:latin typeface="Verdana" pitchFamily="34" charset="0"/>
                </a:rPr>
                <a:t>UNILAC</a:t>
              </a:r>
            </a:p>
          </p:txBody>
        </p:sp>
        <p:sp>
          <p:nvSpPr>
            <p:cNvPr id="19" name="Rectangle 81"/>
            <p:cNvSpPr>
              <a:spLocks noChangeArrowheads="1"/>
            </p:cNvSpPr>
            <p:nvPr/>
          </p:nvSpPr>
          <p:spPr bwMode="auto">
            <a:xfrm rot="744441">
              <a:off x="1478" y="1649"/>
              <a:ext cx="42" cy="36"/>
            </a:xfrm>
            <a:prstGeom prst="rect">
              <a:avLst/>
            </a:prstGeom>
            <a:solidFill>
              <a:srgbClr val="FFF40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82"/>
            <p:cNvSpPr>
              <a:spLocks noChangeArrowheads="1"/>
            </p:cNvSpPr>
            <p:nvPr/>
          </p:nvSpPr>
          <p:spPr bwMode="auto">
            <a:xfrm rot="744441">
              <a:off x="1470" y="1697"/>
              <a:ext cx="42" cy="36"/>
            </a:xfrm>
            <a:prstGeom prst="rect">
              <a:avLst/>
            </a:prstGeom>
            <a:solidFill>
              <a:srgbClr val="FFF40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Rectangle 83"/>
            <p:cNvSpPr>
              <a:spLocks noChangeArrowheads="1"/>
            </p:cNvSpPr>
            <p:nvPr/>
          </p:nvSpPr>
          <p:spPr bwMode="auto">
            <a:xfrm rot="744441">
              <a:off x="1460" y="1743"/>
              <a:ext cx="42" cy="36"/>
            </a:xfrm>
            <a:prstGeom prst="rect">
              <a:avLst/>
            </a:prstGeom>
            <a:solidFill>
              <a:srgbClr val="FFF40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grpSp>
          <p:nvGrpSpPr>
            <p:cNvPr id="22" name="Group 84"/>
            <p:cNvGrpSpPr>
              <a:grpSpLocks/>
            </p:cNvGrpSpPr>
            <p:nvPr/>
          </p:nvGrpSpPr>
          <p:grpSpPr bwMode="auto">
            <a:xfrm rot="1825730">
              <a:off x="1728" y="1209"/>
              <a:ext cx="60" cy="130"/>
              <a:chOff x="1556" y="1745"/>
              <a:chExt cx="60" cy="130"/>
            </a:xfrm>
          </p:grpSpPr>
          <p:sp>
            <p:nvSpPr>
              <p:cNvPr id="63" name="Rectangle 85"/>
              <p:cNvSpPr>
                <a:spLocks noChangeArrowheads="1"/>
              </p:cNvSpPr>
              <p:nvPr/>
            </p:nvSpPr>
            <p:spPr bwMode="auto">
              <a:xfrm rot="744441">
                <a:off x="1574" y="1745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64" name="Rectangle 86"/>
              <p:cNvSpPr>
                <a:spLocks noChangeArrowheads="1"/>
              </p:cNvSpPr>
              <p:nvPr/>
            </p:nvSpPr>
            <p:spPr bwMode="auto">
              <a:xfrm rot="744441">
                <a:off x="1566" y="1793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65" name="Rectangle 87"/>
              <p:cNvSpPr>
                <a:spLocks noChangeArrowheads="1"/>
              </p:cNvSpPr>
              <p:nvPr/>
            </p:nvSpPr>
            <p:spPr bwMode="auto">
              <a:xfrm rot="744441">
                <a:off x="1556" y="1839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  <p:grpSp>
          <p:nvGrpSpPr>
            <p:cNvPr id="23" name="Group 88"/>
            <p:cNvGrpSpPr>
              <a:grpSpLocks/>
            </p:cNvGrpSpPr>
            <p:nvPr/>
          </p:nvGrpSpPr>
          <p:grpSpPr bwMode="auto">
            <a:xfrm rot="-1949771">
              <a:off x="1448" y="2171"/>
              <a:ext cx="60" cy="130"/>
              <a:chOff x="1462" y="2173"/>
              <a:chExt cx="60" cy="130"/>
            </a:xfrm>
          </p:grpSpPr>
          <p:sp>
            <p:nvSpPr>
              <p:cNvPr id="60" name="Rectangle 89"/>
              <p:cNvSpPr>
                <a:spLocks noChangeArrowheads="1"/>
              </p:cNvSpPr>
              <p:nvPr/>
            </p:nvSpPr>
            <p:spPr bwMode="auto">
              <a:xfrm rot="744441">
                <a:off x="1480" y="2173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61" name="Rectangle 90"/>
              <p:cNvSpPr>
                <a:spLocks noChangeArrowheads="1"/>
              </p:cNvSpPr>
              <p:nvPr/>
            </p:nvSpPr>
            <p:spPr bwMode="auto">
              <a:xfrm rot="744441">
                <a:off x="1472" y="2221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62" name="Rectangle 91"/>
              <p:cNvSpPr>
                <a:spLocks noChangeArrowheads="1"/>
              </p:cNvSpPr>
              <p:nvPr/>
            </p:nvSpPr>
            <p:spPr bwMode="auto">
              <a:xfrm rot="744441">
                <a:off x="1462" y="2267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  <p:grpSp>
          <p:nvGrpSpPr>
            <p:cNvPr id="24" name="Group 92"/>
            <p:cNvGrpSpPr>
              <a:grpSpLocks/>
            </p:cNvGrpSpPr>
            <p:nvPr/>
          </p:nvGrpSpPr>
          <p:grpSpPr bwMode="auto">
            <a:xfrm rot="-3513567">
              <a:off x="1698" y="2625"/>
              <a:ext cx="60" cy="130"/>
              <a:chOff x="1462" y="2173"/>
              <a:chExt cx="60" cy="130"/>
            </a:xfrm>
          </p:grpSpPr>
          <p:sp>
            <p:nvSpPr>
              <p:cNvPr id="57" name="Rectangle 93"/>
              <p:cNvSpPr>
                <a:spLocks noChangeArrowheads="1"/>
              </p:cNvSpPr>
              <p:nvPr/>
            </p:nvSpPr>
            <p:spPr bwMode="auto">
              <a:xfrm rot="744441">
                <a:off x="1480" y="2173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58" name="Rectangle 94"/>
              <p:cNvSpPr>
                <a:spLocks noChangeArrowheads="1"/>
              </p:cNvSpPr>
              <p:nvPr/>
            </p:nvSpPr>
            <p:spPr bwMode="auto">
              <a:xfrm rot="744441">
                <a:off x="1472" y="2221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59" name="Rectangle 95"/>
              <p:cNvSpPr>
                <a:spLocks noChangeArrowheads="1"/>
              </p:cNvSpPr>
              <p:nvPr/>
            </p:nvSpPr>
            <p:spPr bwMode="auto">
              <a:xfrm rot="744441">
                <a:off x="1462" y="2267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  <p:grpSp>
          <p:nvGrpSpPr>
            <p:cNvPr id="25" name="Group 96"/>
            <p:cNvGrpSpPr>
              <a:grpSpLocks/>
            </p:cNvGrpSpPr>
            <p:nvPr/>
          </p:nvGrpSpPr>
          <p:grpSpPr bwMode="auto">
            <a:xfrm rot="-5313826">
              <a:off x="2140" y="2895"/>
              <a:ext cx="60" cy="130"/>
              <a:chOff x="1462" y="2173"/>
              <a:chExt cx="60" cy="130"/>
            </a:xfrm>
          </p:grpSpPr>
          <p:sp>
            <p:nvSpPr>
              <p:cNvPr id="54" name="Rectangle 97"/>
              <p:cNvSpPr>
                <a:spLocks noChangeArrowheads="1"/>
              </p:cNvSpPr>
              <p:nvPr/>
            </p:nvSpPr>
            <p:spPr bwMode="auto">
              <a:xfrm rot="744441">
                <a:off x="1480" y="2173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55" name="Rectangle 98"/>
              <p:cNvSpPr>
                <a:spLocks noChangeArrowheads="1"/>
              </p:cNvSpPr>
              <p:nvPr/>
            </p:nvSpPr>
            <p:spPr bwMode="auto">
              <a:xfrm rot="744441">
                <a:off x="1472" y="2221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56" name="Rectangle 99"/>
              <p:cNvSpPr>
                <a:spLocks noChangeArrowheads="1"/>
              </p:cNvSpPr>
              <p:nvPr/>
            </p:nvSpPr>
            <p:spPr bwMode="auto">
              <a:xfrm rot="744441">
                <a:off x="1462" y="2267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  <p:grpSp>
          <p:nvGrpSpPr>
            <p:cNvPr id="26" name="Group 100"/>
            <p:cNvGrpSpPr>
              <a:grpSpLocks/>
            </p:cNvGrpSpPr>
            <p:nvPr/>
          </p:nvGrpSpPr>
          <p:grpSpPr bwMode="auto">
            <a:xfrm rot="3480033">
              <a:off x="2656" y="2907"/>
              <a:ext cx="60" cy="130"/>
              <a:chOff x="1462" y="2173"/>
              <a:chExt cx="60" cy="130"/>
            </a:xfrm>
          </p:grpSpPr>
          <p:sp>
            <p:nvSpPr>
              <p:cNvPr id="51" name="Rectangle 101"/>
              <p:cNvSpPr>
                <a:spLocks noChangeArrowheads="1"/>
              </p:cNvSpPr>
              <p:nvPr/>
            </p:nvSpPr>
            <p:spPr bwMode="auto">
              <a:xfrm rot="744441">
                <a:off x="1480" y="2173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52" name="Rectangle 102"/>
              <p:cNvSpPr>
                <a:spLocks noChangeArrowheads="1"/>
              </p:cNvSpPr>
              <p:nvPr/>
            </p:nvSpPr>
            <p:spPr bwMode="auto">
              <a:xfrm rot="744441">
                <a:off x="1472" y="2221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53" name="Rectangle 103"/>
              <p:cNvSpPr>
                <a:spLocks noChangeArrowheads="1"/>
              </p:cNvSpPr>
              <p:nvPr/>
            </p:nvSpPr>
            <p:spPr bwMode="auto">
              <a:xfrm rot="744441">
                <a:off x="1462" y="2267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  <p:grpSp>
          <p:nvGrpSpPr>
            <p:cNvPr id="27" name="Group 104"/>
            <p:cNvGrpSpPr>
              <a:grpSpLocks/>
            </p:cNvGrpSpPr>
            <p:nvPr/>
          </p:nvGrpSpPr>
          <p:grpSpPr bwMode="auto">
            <a:xfrm rot="1843197">
              <a:off x="3118" y="2649"/>
              <a:ext cx="60" cy="130"/>
              <a:chOff x="1462" y="2173"/>
              <a:chExt cx="60" cy="130"/>
            </a:xfrm>
          </p:grpSpPr>
          <p:sp>
            <p:nvSpPr>
              <p:cNvPr id="48" name="Rectangle 105"/>
              <p:cNvSpPr>
                <a:spLocks noChangeArrowheads="1"/>
              </p:cNvSpPr>
              <p:nvPr/>
            </p:nvSpPr>
            <p:spPr bwMode="auto">
              <a:xfrm rot="744441">
                <a:off x="1480" y="2173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49" name="Rectangle 106"/>
              <p:cNvSpPr>
                <a:spLocks noChangeArrowheads="1"/>
              </p:cNvSpPr>
              <p:nvPr/>
            </p:nvSpPr>
            <p:spPr bwMode="auto">
              <a:xfrm rot="744441">
                <a:off x="1472" y="2221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50" name="Rectangle 107"/>
              <p:cNvSpPr>
                <a:spLocks noChangeArrowheads="1"/>
              </p:cNvSpPr>
              <p:nvPr/>
            </p:nvSpPr>
            <p:spPr bwMode="auto">
              <a:xfrm rot="744441">
                <a:off x="1462" y="2267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  <p:grpSp>
          <p:nvGrpSpPr>
            <p:cNvPr id="28" name="Group 108"/>
            <p:cNvGrpSpPr>
              <a:grpSpLocks/>
            </p:cNvGrpSpPr>
            <p:nvPr/>
          </p:nvGrpSpPr>
          <p:grpSpPr bwMode="auto">
            <a:xfrm>
              <a:off x="3382" y="2213"/>
              <a:ext cx="60" cy="130"/>
              <a:chOff x="1462" y="2173"/>
              <a:chExt cx="60" cy="130"/>
            </a:xfrm>
          </p:grpSpPr>
          <p:sp>
            <p:nvSpPr>
              <p:cNvPr id="45" name="Rectangle 109"/>
              <p:cNvSpPr>
                <a:spLocks noChangeArrowheads="1"/>
              </p:cNvSpPr>
              <p:nvPr/>
            </p:nvSpPr>
            <p:spPr bwMode="auto">
              <a:xfrm rot="744441">
                <a:off x="1480" y="2173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46" name="Rectangle 110"/>
              <p:cNvSpPr>
                <a:spLocks noChangeArrowheads="1"/>
              </p:cNvSpPr>
              <p:nvPr/>
            </p:nvSpPr>
            <p:spPr bwMode="auto">
              <a:xfrm rot="744441">
                <a:off x="1472" y="2221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47" name="Rectangle 111"/>
              <p:cNvSpPr>
                <a:spLocks noChangeArrowheads="1"/>
              </p:cNvSpPr>
              <p:nvPr/>
            </p:nvSpPr>
            <p:spPr bwMode="auto">
              <a:xfrm rot="744441">
                <a:off x="1462" y="2267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  <p:grpSp>
          <p:nvGrpSpPr>
            <p:cNvPr id="29" name="Group 112"/>
            <p:cNvGrpSpPr>
              <a:grpSpLocks/>
            </p:cNvGrpSpPr>
            <p:nvPr/>
          </p:nvGrpSpPr>
          <p:grpSpPr bwMode="auto">
            <a:xfrm rot="-1720344">
              <a:off x="3394" y="1693"/>
              <a:ext cx="60" cy="130"/>
              <a:chOff x="1462" y="2173"/>
              <a:chExt cx="60" cy="130"/>
            </a:xfrm>
          </p:grpSpPr>
          <p:sp>
            <p:nvSpPr>
              <p:cNvPr id="42" name="Rectangle 113"/>
              <p:cNvSpPr>
                <a:spLocks noChangeArrowheads="1"/>
              </p:cNvSpPr>
              <p:nvPr/>
            </p:nvSpPr>
            <p:spPr bwMode="auto">
              <a:xfrm rot="744441">
                <a:off x="1480" y="2173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43" name="Rectangle 114"/>
              <p:cNvSpPr>
                <a:spLocks noChangeArrowheads="1"/>
              </p:cNvSpPr>
              <p:nvPr/>
            </p:nvSpPr>
            <p:spPr bwMode="auto">
              <a:xfrm rot="744441">
                <a:off x="1472" y="2221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44" name="Rectangle 115"/>
              <p:cNvSpPr>
                <a:spLocks noChangeArrowheads="1"/>
              </p:cNvSpPr>
              <p:nvPr/>
            </p:nvSpPr>
            <p:spPr bwMode="auto">
              <a:xfrm rot="744441">
                <a:off x="1462" y="2267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  <p:grpSp>
          <p:nvGrpSpPr>
            <p:cNvPr id="30" name="Group 116"/>
            <p:cNvGrpSpPr>
              <a:grpSpLocks/>
            </p:cNvGrpSpPr>
            <p:nvPr/>
          </p:nvGrpSpPr>
          <p:grpSpPr bwMode="auto">
            <a:xfrm rot="-3580313">
              <a:off x="3150" y="1243"/>
              <a:ext cx="60" cy="130"/>
              <a:chOff x="1462" y="2173"/>
              <a:chExt cx="60" cy="130"/>
            </a:xfrm>
          </p:grpSpPr>
          <p:sp>
            <p:nvSpPr>
              <p:cNvPr id="39" name="Rectangle 117"/>
              <p:cNvSpPr>
                <a:spLocks noChangeArrowheads="1"/>
              </p:cNvSpPr>
              <p:nvPr/>
            </p:nvSpPr>
            <p:spPr bwMode="auto">
              <a:xfrm rot="744441">
                <a:off x="1480" y="2173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40" name="Rectangle 118"/>
              <p:cNvSpPr>
                <a:spLocks noChangeArrowheads="1"/>
              </p:cNvSpPr>
              <p:nvPr/>
            </p:nvSpPr>
            <p:spPr bwMode="auto">
              <a:xfrm rot="744441">
                <a:off x="1472" y="2221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41" name="Rectangle 119"/>
              <p:cNvSpPr>
                <a:spLocks noChangeArrowheads="1"/>
              </p:cNvSpPr>
              <p:nvPr/>
            </p:nvSpPr>
            <p:spPr bwMode="auto">
              <a:xfrm rot="744441">
                <a:off x="1462" y="2267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  <p:grpSp>
          <p:nvGrpSpPr>
            <p:cNvPr id="31" name="Group 120"/>
            <p:cNvGrpSpPr>
              <a:grpSpLocks/>
            </p:cNvGrpSpPr>
            <p:nvPr/>
          </p:nvGrpSpPr>
          <p:grpSpPr bwMode="auto">
            <a:xfrm rot="-5339222">
              <a:off x="2694" y="969"/>
              <a:ext cx="60" cy="130"/>
              <a:chOff x="1462" y="2173"/>
              <a:chExt cx="60" cy="130"/>
            </a:xfrm>
          </p:grpSpPr>
          <p:sp>
            <p:nvSpPr>
              <p:cNvPr id="36" name="Rectangle 121"/>
              <p:cNvSpPr>
                <a:spLocks noChangeArrowheads="1"/>
              </p:cNvSpPr>
              <p:nvPr/>
            </p:nvSpPr>
            <p:spPr bwMode="auto">
              <a:xfrm rot="744441">
                <a:off x="1480" y="2173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7" name="Rectangle 122"/>
              <p:cNvSpPr>
                <a:spLocks noChangeArrowheads="1"/>
              </p:cNvSpPr>
              <p:nvPr/>
            </p:nvSpPr>
            <p:spPr bwMode="auto">
              <a:xfrm rot="744441">
                <a:off x="1472" y="2221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8" name="Rectangle 123"/>
              <p:cNvSpPr>
                <a:spLocks noChangeArrowheads="1"/>
              </p:cNvSpPr>
              <p:nvPr/>
            </p:nvSpPr>
            <p:spPr bwMode="auto">
              <a:xfrm rot="744441">
                <a:off x="1462" y="2267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  <p:grpSp>
          <p:nvGrpSpPr>
            <p:cNvPr id="32" name="Group 124"/>
            <p:cNvGrpSpPr>
              <a:grpSpLocks/>
            </p:cNvGrpSpPr>
            <p:nvPr/>
          </p:nvGrpSpPr>
          <p:grpSpPr bwMode="auto">
            <a:xfrm rot="-7164952">
              <a:off x="2188" y="959"/>
              <a:ext cx="60" cy="130"/>
              <a:chOff x="1462" y="2173"/>
              <a:chExt cx="60" cy="130"/>
            </a:xfrm>
          </p:grpSpPr>
          <p:sp>
            <p:nvSpPr>
              <p:cNvPr id="33" name="Rectangle 125"/>
              <p:cNvSpPr>
                <a:spLocks noChangeArrowheads="1"/>
              </p:cNvSpPr>
              <p:nvPr/>
            </p:nvSpPr>
            <p:spPr bwMode="auto">
              <a:xfrm rot="744441">
                <a:off x="1480" y="2173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4" name="Rectangle 126"/>
              <p:cNvSpPr>
                <a:spLocks noChangeArrowheads="1"/>
              </p:cNvSpPr>
              <p:nvPr/>
            </p:nvSpPr>
            <p:spPr bwMode="auto">
              <a:xfrm rot="744441">
                <a:off x="1472" y="2221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5" name="Rectangle 127"/>
              <p:cNvSpPr>
                <a:spLocks noChangeArrowheads="1"/>
              </p:cNvSpPr>
              <p:nvPr/>
            </p:nvSpPr>
            <p:spPr bwMode="auto">
              <a:xfrm rot="744441">
                <a:off x="1462" y="2267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66" name="Text Box 129"/>
          <p:cNvSpPr txBox="1">
            <a:spLocks noChangeArrowheads="1"/>
          </p:cNvSpPr>
          <p:nvPr/>
        </p:nvSpPr>
        <p:spPr bwMode="auto">
          <a:xfrm rot="17520000">
            <a:off x="1451769" y="4518819"/>
            <a:ext cx="1447800" cy="274638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de-DE" sz="1200" smtClean="0">
                <a:solidFill>
                  <a:srgbClr val="0033CC"/>
                </a:solidFill>
                <a:latin typeface="Times New Roman" pitchFamily="18" charset="0"/>
              </a:rPr>
              <a:t>15.5% speed of light</a:t>
            </a:r>
          </a:p>
        </p:txBody>
      </p:sp>
      <p:sp>
        <p:nvSpPr>
          <p:cNvPr id="67" name="Text Box 131"/>
          <p:cNvSpPr txBox="1">
            <a:spLocks noChangeArrowheads="1"/>
          </p:cNvSpPr>
          <p:nvPr/>
        </p:nvSpPr>
        <p:spPr bwMode="auto">
          <a:xfrm>
            <a:off x="827088" y="2212975"/>
            <a:ext cx="1319212" cy="649288"/>
          </a:xfrm>
          <a:prstGeom prst="rect">
            <a:avLst/>
          </a:prstGeom>
          <a:noFill/>
          <a:ln w="9525" algn="ctr">
            <a:solidFill>
              <a:srgbClr val="0000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de-DE" sz="1200" smtClean="0">
                <a:solidFill>
                  <a:srgbClr val="000000"/>
                </a:solidFill>
                <a:latin typeface="Times New Roman" pitchFamily="18" charset="0"/>
              </a:rPr>
              <a:t>eff. puls width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de-DE" sz="1200" smtClean="0">
                <a:solidFill>
                  <a:srgbClr val="000000"/>
                </a:solidFill>
                <a:latin typeface="Times New Roman" pitchFamily="18" charset="0"/>
              </a:rPr>
              <a:t>for injection: 47</a:t>
            </a:r>
            <a:r>
              <a:rPr lang="el-GR" altLang="de-DE" sz="12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μ</a:t>
            </a:r>
            <a:r>
              <a:rPr lang="en-US" altLang="de-DE" sz="12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s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de-DE" sz="1200" b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36.2% efficiency</a:t>
            </a:r>
            <a:endParaRPr lang="el-GR" altLang="de-DE" sz="1200" b="1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8" name="Text Box 134"/>
          <p:cNvSpPr txBox="1">
            <a:spLocks noChangeArrowheads="1"/>
          </p:cNvSpPr>
          <p:nvPr/>
        </p:nvSpPr>
        <p:spPr bwMode="auto">
          <a:xfrm>
            <a:off x="2673350" y="4616450"/>
            <a:ext cx="2124075" cy="406400"/>
          </a:xfrm>
          <a:prstGeom prst="rect">
            <a:avLst/>
          </a:prstGeom>
          <a:noFill/>
          <a:ln w="9525" algn="ctr">
            <a:solidFill>
              <a:srgbClr val="0000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de-DE" altLang="de-DE" sz="1000" smtClean="0">
                <a:solidFill>
                  <a:srgbClr val="000000"/>
                </a:solidFill>
                <a:latin typeface="Arial" charset="0"/>
              </a:rPr>
              <a:t>period of one revolution 4.7</a:t>
            </a:r>
            <a:r>
              <a:rPr lang="el-GR" altLang="de-DE" sz="10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μ</a:t>
            </a:r>
            <a:r>
              <a:rPr lang="en-US" altLang="de-DE" sz="10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s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de-DE" sz="10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10 turns will be accepted for injection</a:t>
            </a:r>
            <a:endParaRPr lang="en-US" altLang="de-DE" sz="1000" smtClea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69" name="Text Box 136"/>
          <p:cNvSpPr txBox="1">
            <a:spLocks noChangeArrowheads="1"/>
          </p:cNvSpPr>
          <p:nvPr/>
        </p:nvSpPr>
        <p:spPr bwMode="auto">
          <a:xfrm>
            <a:off x="6391275" y="6178550"/>
            <a:ext cx="2357438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de-DE" sz="1200" b="1" smtClean="0">
                <a:solidFill>
                  <a:srgbClr val="FF0000"/>
                </a:solidFill>
                <a:latin typeface="Times New Roman" pitchFamily="18" charset="0"/>
              </a:rPr>
              <a:t>intensity[s</a:t>
            </a:r>
            <a:r>
              <a:rPr lang="en-US" altLang="de-DE" sz="1200" b="1" baseline="30000" smtClean="0">
                <a:solidFill>
                  <a:srgbClr val="FF0000"/>
                </a:solidFill>
                <a:latin typeface="Times New Roman" pitchFamily="18" charset="0"/>
              </a:rPr>
              <a:t>-1</a:t>
            </a:r>
            <a:r>
              <a:rPr lang="en-US" altLang="de-DE" sz="1200" b="1" smtClean="0">
                <a:solidFill>
                  <a:srgbClr val="FF0000"/>
                </a:solidFill>
                <a:latin typeface="Times New Roman" pitchFamily="18" charset="0"/>
              </a:rPr>
              <a:t>]=0.5*intensity[spill</a:t>
            </a:r>
            <a:r>
              <a:rPr lang="en-US" altLang="de-DE" sz="1200" b="1" baseline="30000" smtClean="0">
                <a:solidFill>
                  <a:srgbClr val="FF0000"/>
                </a:solidFill>
                <a:latin typeface="Times New Roman" pitchFamily="18" charset="0"/>
              </a:rPr>
              <a:t>-1</a:t>
            </a:r>
            <a:r>
              <a:rPr lang="en-US" altLang="de-DE" sz="1200" b="1" smtClean="0">
                <a:solidFill>
                  <a:srgbClr val="FF0000"/>
                </a:solidFill>
                <a:latin typeface="Times New Roman" pitchFamily="18" charset="0"/>
              </a:rPr>
              <a:t>]</a:t>
            </a:r>
            <a:endParaRPr lang="en-US" altLang="de-DE" sz="1200" b="1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70" name="Picture 137" descr="unilac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5862638"/>
            <a:ext cx="2246313" cy="4460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138" descr="sis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2225" y="981075"/>
            <a:ext cx="2212975" cy="1762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72" name="Group 254"/>
          <p:cNvGraphicFramePr>
            <a:graphicFrameLocks/>
          </p:cNvGraphicFramePr>
          <p:nvPr/>
        </p:nvGraphicFramePr>
        <p:xfrm>
          <a:off x="6300788" y="4005263"/>
          <a:ext cx="2663825" cy="2074864"/>
        </p:xfrm>
        <a:graphic>
          <a:graphicData uri="http://schemas.openxmlformats.org/drawingml/2006/table">
            <a:tbl>
              <a:tblPr/>
              <a:tblGrid>
                <a:gridCol w="409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1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2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74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48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74675"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Ion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Number of injections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Intensity [spill</a:t>
                      </a: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-1</a:t>
                      </a: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] at FRS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Ion source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Date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0825"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58</a:t>
                      </a: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Ni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6*10</a:t>
                      </a: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MEVVA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3.2006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2413"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107</a:t>
                      </a: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Ag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3*10</a:t>
                      </a: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MEVVA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2.2006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2413"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124</a:t>
                      </a: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Xe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5*10</a:t>
                      </a: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MUCIS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3.2008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2413"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136</a:t>
                      </a: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Xe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5*10</a:t>
                      </a: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MEVVA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7.2006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0825"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208</a:t>
                      </a: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Pb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1.3*10</a:t>
                      </a: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PIG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3.2006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1300"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238</a:t>
                      </a: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U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2.0*10</a:t>
                      </a: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PIG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9.2009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73" name="Text Box 260"/>
          <p:cNvSpPr txBox="1">
            <a:spLocks noChangeArrowheads="1"/>
          </p:cNvSpPr>
          <p:nvPr/>
        </p:nvSpPr>
        <p:spPr bwMode="auto">
          <a:xfrm>
            <a:off x="3255963" y="1674813"/>
            <a:ext cx="119697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de-DE" altLang="de-DE" sz="1000" smtClean="0">
                <a:solidFill>
                  <a:srgbClr val="000000"/>
                </a:solidFill>
                <a:latin typeface="Arial" charset="0"/>
              </a:rPr>
              <a:t>&gt; 100 000 turns/s </a:t>
            </a:r>
          </a:p>
        </p:txBody>
      </p:sp>
      <p:sp>
        <p:nvSpPr>
          <p:cNvPr id="74" name="Text Box 261"/>
          <p:cNvSpPr txBox="1">
            <a:spLocks noChangeArrowheads="1"/>
          </p:cNvSpPr>
          <p:nvPr/>
        </p:nvSpPr>
        <p:spPr bwMode="auto">
          <a:xfrm>
            <a:off x="3471863" y="2679700"/>
            <a:ext cx="7715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de-DE" altLang="de-DE" sz="1000" smtClean="0">
                <a:solidFill>
                  <a:srgbClr val="000000"/>
                </a:solidFill>
                <a:latin typeface="Arial" charset="0"/>
              </a:rPr>
              <a:t>( &lt; 1.8 T ) </a:t>
            </a:r>
          </a:p>
        </p:txBody>
      </p:sp>
    </p:spTree>
    <p:extLst>
      <p:ext uri="{BB962C8B-B14F-4D97-AF65-F5344CB8AC3E}">
        <p14:creationId xmlns:p14="http://schemas.microsoft.com/office/powerpoint/2010/main" val="26314731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68" grpId="0" animBg="1"/>
      <p:bldP spid="6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  <p:pic>
        <p:nvPicPr>
          <p:cNvPr id="4" name="Picture 4" descr="Rc1847_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282113" cy="767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198274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Acceleration by repeated application of time-varying fields</a:t>
            </a:r>
            <a:endParaRPr lang="en-US" dirty="0"/>
          </a:p>
        </p:txBody>
      </p:sp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000" y="1440000"/>
            <a:ext cx="3085714" cy="224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0000" y="1440000"/>
            <a:ext cx="3939048" cy="21333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extfeld 3"/>
          <p:cNvSpPr txBox="1"/>
          <p:nvPr/>
        </p:nvSpPr>
        <p:spPr>
          <a:xfrm>
            <a:off x="540000" y="720000"/>
            <a:ext cx="838402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Two approaches for accelerating with time-varying fields</a:t>
            </a: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sz="16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Make an electric field along the direction of particle motion with Radio-Frequency (RF) cavities</a:t>
            </a:r>
            <a:endParaRPr lang="en-US" sz="1600" dirty="0">
              <a:solidFill>
                <a:srgbClr val="00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feld 4"/>
          <p:cNvSpPr txBox="1"/>
          <p:nvPr/>
        </p:nvSpPr>
        <p:spPr>
          <a:xfrm>
            <a:off x="720000" y="4140000"/>
            <a:ext cx="341995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i="1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Linear Accelerators</a:t>
            </a:r>
          </a:p>
          <a:p>
            <a:endParaRPr lang="en-US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Use many accelerating cavities through which the particle beam passes once.</a:t>
            </a:r>
            <a:endParaRPr 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feld 7"/>
          <p:cNvSpPr txBox="1"/>
          <p:nvPr/>
        </p:nvSpPr>
        <p:spPr>
          <a:xfrm>
            <a:off x="4499992" y="4140000"/>
            <a:ext cx="424847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i="1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Circular Accelerators</a:t>
            </a:r>
          </a:p>
          <a:p>
            <a:endParaRPr lang="en-US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Use one or a small number of RF accelerating cavities and make use of repeated passage through them: This approach leads to circular accelerators: </a:t>
            </a:r>
          </a:p>
          <a:p>
            <a:endParaRPr lang="en-US" sz="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Cyclotrons, synchrotrons and their variants.</a:t>
            </a:r>
            <a:endParaRPr 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8085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Radio-Frequency Accelerators</a:t>
            </a:r>
            <a:endParaRPr lang="en-US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0000" y="576000"/>
            <a:ext cx="4594286" cy="24257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extfeld 3"/>
          <p:cNvSpPr txBox="1"/>
          <p:nvPr/>
        </p:nvSpPr>
        <p:spPr>
          <a:xfrm>
            <a:off x="6840000" y="2412000"/>
            <a:ext cx="2088000" cy="369332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Wideroe</a:t>
            </a:r>
            <a:r>
              <a:rPr lang="en-US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structure</a:t>
            </a:r>
            <a:endParaRPr lang="en-US" dirty="0">
              <a:solidFill>
                <a:srgbClr val="00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feld 4"/>
          <p:cNvSpPr txBox="1"/>
          <p:nvPr/>
        </p:nvSpPr>
        <p:spPr>
          <a:xfrm>
            <a:off x="540000" y="720000"/>
            <a:ext cx="358855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electric field is no longer static but sinusoidal alternating half periods of acceleration and deceleration. </a:t>
            </a:r>
            <a:endParaRPr 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/>
              <p:cNvSpPr txBox="1"/>
              <p:nvPr/>
            </p:nvSpPr>
            <p:spPr>
              <a:xfrm>
                <a:off x="1080000" y="1584000"/>
                <a:ext cx="1954317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b="0" i="1" smtClean="0">
                          <a:latin typeface="Cambria Math"/>
                        </a:rPr>
                        <m:t>𝑉</m:t>
                      </m:r>
                      <m:d>
                        <m:dPr>
                          <m:ctrlPr>
                            <a:rPr lang="de-DE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b="0" i="1" smtClean="0">
                              <a:latin typeface="Cambria Math"/>
                            </a:rPr>
                            <m:t>𝑡</m:t>
                          </m:r>
                        </m:e>
                      </m:d>
                      <m:r>
                        <a:rPr lang="de-DE" b="0" i="1" smtClean="0">
                          <a:latin typeface="Cambria Math"/>
                        </a:rPr>
                        <m:t>=</m:t>
                      </m:r>
                      <m:sSub>
                        <m:sSubPr>
                          <m:ctrlPr>
                            <a:rPr lang="de-DE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de-DE" b="0" i="1" smtClean="0">
                              <a:latin typeface="Cambria Math"/>
                            </a:rPr>
                            <m:t>𝑉</m:t>
                          </m:r>
                        </m:e>
                        <m:sub>
                          <m:r>
                            <a:rPr lang="de-DE" b="0" i="1" smtClean="0">
                              <a:latin typeface="Cambria Math"/>
                            </a:rPr>
                            <m:t>0</m:t>
                          </m:r>
                        </m:sub>
                      </m:sSub>
                      <m:r>
                        <a:rPr lang="de-DE" b="0" i="1" smtClean="0">
                          <a:latin typeface="Cambria Math"/>
                          <a:ea typeface="Cambria Math"/>
                        </a:rPr>
                        <m:t>∙</m:t>
                      </m:r>
                      <m:func>
                        <m:funcPr>
                          <m:ctrlPr>
                            <a:rPr lang="de-DE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de-DE" b="0" i="0" smtClean="0">
                              <a:latin typeface="Cambria Math"/>
                              <a:ea typeface="Cambria Math"/>
                            </a:rPr>
                            <m:t>sin</m:t>
                          </m:r>
                        </m:fName>
                        <m:e>
                          <m:r>
                            <a:rPr lang="de-DE" b="0" i="1" smtClean="0">
                              <a:latin typeface="Cambria Math"/>
                              <a:ea typeface="Cambria Math"/>
                            </a:rPr>
                            <m:t>𝜔</m:t>
                          </m:r>
                          <m:r>
                            <a:rPr lang="de-DE" b="0" i="1" smtClean="0">
                              <a:latin typeface="Cambria Math"/>
                              <a:ea typeface="Cambria Math"/>
                            </a:rPr>
                            <m:t>𝑡</m:t>
                          </m:r>
                        </m:e>
                      </m:fun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feld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80000" y="1584000"/>
                <a:ext cx="1954317" cy="369332"/>
              </a:xfrm>
              <a:prstGeom prst="rect">
                <a:avLst/>
              </a:prstGeom>
              <a:blipFill rotWithShape="1">
                <a:blip r:embed="rId4"/>
                <a:stretch>
                  <a:fillRect b="-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Textfeld 6"/>
          <p:cNvSpPr txBox="1"/>
          <p:nvPr/>
        </p:nvSpPr>
        <p:spPr>
          <a:xfrm>
            <a:off x="4067944" y="1681063"/>
            <a:ext cx="4812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ion</a:t>
            </a:r>
            <a:r>
              <a:rPr lang="en-US" sz="1400" baseline="300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endParaRPr lang="en-US" sz="1400" baseline="30000" dirty="0">
              <a:solidFill>
                <a:srgbClr val="00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9" name="Gerade Verbindung 8"/>
          <p:cNvCxnSpPr/>
          <p:nvPr/>
        </p:nvCxnSpPr>
        <p:spPr>
          <a:xfrm flipV="1">
            <a:off x="5598000" y="1332000"/>
            <a:ext cx="0" cy="297896"/>
          </a:xfrm>
          <a:prstGeom prst="line">
            <a:avLst/>
          </a:prstGeom>
          <a:ln>
            <a:solidFill>
              <a:schemeClr val="tx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/>
          <p:cNvCxnSpPr/>
          <p:nvPr/>
        </p:nvCxnSpPr>
        <p:spPr>
          <a:xfrm flipV="1">
            <a:off x="5886000" y="1332000"/>
            <a:ext cx="0" cy="297896"/>
          </a:xfrm>
          <a:prstGeom prst="line">
            <a:avLst/>
          </a:prstGeom>
          <a:ln>
            <a:solidFill>
              <a:schemeClr val="tx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feld 9"/>
          <p:cNvSpPr txBox="1"/>
          <p:nvPr/>
        </p:nvSpPr>
        <p:spPr>
          <a:xfrm>
            <a:off x="5706000" y="1134000"/>
            <a:ext cx="76944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</a:t>
            </a:r>
            <a:endParaRPr 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3" name="Gerade Verbindung mit Pfeil 12"/>
          <p:cNvCxnSpPr/>
          <p:nvPr/>
        </p:nvCxnSpPr>
        <p:spPr>
          <a:xfrm>
            <a:off x="5598000" y="1340768"/>
            <a:ext cx="288000" cy="0"/>
          </a:xfrm>
          <a:prstGeom prst="straightConnector1">
            <a:avLst/>
          </a:prstGeom>
          <a:ln>
            <a:solidFill>
              <a:schemeClr val="tx1"/>
            </a:solidFill>
            <a:prstDash val="lgDash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feld 14"/>
              <p:cNvSpPr txBox="1"/>
              <p:nvPr/>
            </p:nvSpPr>
            <p:spPr>
              <a:xfrm>
                <a:off x="1080000" y="2052000"/>
                <a:ext cx="248702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b="0" i="1" smtClean="0">
                          <a:latin typeface="Cambria Math"/>
                        </a:rPr>
                        <m:t>𝐸</m:t>
                      </m:r>
                      <m:d>
                        <m:dPr>
                          <m:ctrlPr>
                            <a:rPr lang="de-DE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de-DE" b="0" i="1" smtClean="0">
                              <a:latin typeface="Cambria Math"/>
                            </a:rPr>
                            <m:t>𝑡</m:t>
                          </m:r>
                        </m:e>
                      </m:d>
                      <m:r>
                        <a:rPr lang="de-DE" b="0" i="1" smtClean="0">
                          <a:latin typeface="Cambria Math"/>
                        </a:rPr>
                        <m:t>=</m:t>
                      </m:r>
                      <m:d>
                        <m:dPr>
                          <m:ctrlPr>
                            <a:rPr lang="de-DE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f>
                            <m:fPr>
                              <m:type m:val="lin"/>
                              <m:ctrlPr>
                                <a:rPr lang="de-DE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b>
                                <m:sSubPr>
                                  <m:ctrlPr>
                                    <a:rPr lang="de-DE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de-DE" b="0" i="1" smtClean="0">
                                      <a:latin typeface="Cambria Math"/>
                                    </a:rPr>
                                    <m:t>𝑉</m:t>
                                  </m:r>
                                </m:e>
                                <m:sub>
                                  <m:r>
                                    <a:rPr lang="de-DE" b="0" i="1" smtClean="0">
                                      <a:latin typeface="Cambria Math"/>
                                    </a:rPr>
                                    <m:t>0</m:t>
                                  </m:r>
                                </m:sub>
                              </m:sSub>
                            </m:num>
                            <m:den>
                              <m:r>
                                <a:rPr lang="de-DE" b="0" i="1" smtClean="0">
                                  <a:latin typeface="Cambria Math"/>
                                </a:rPr>
                                <m:t>𝑔</m:t>
                              </m:r>
                            </m:den>
                          </m:f>
                        </m:e>
                      </m:d>
                      <m:r>
                        <a:rPr lang="de-DE" b="0" i="1" smtClean="0">
                          <a:latin typeface="Cambria Math"/>
                          <a:ea typeface="Cambria Math"/>
                        </a:rPr>
                        <m:t>∙</m:t>
                      </m:r>
                      <m:func>
                        <m:funcPr>
                          <m:ctrlPr>
                            <a:rPr lang="de-DE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de-DE" b="0" i="0" smtClean="0">
                              <a:latin typeface="Cambria Math"/>
                              <a:ea typeface="Cambria Math"/>
                            </a:rPr>
                            <m:t>sin</m:t>
                          </m:r>
                        </m:fName>
                        <m:e>
                          <m:r>
                            <a:rPr lang="de-DE" b="0" i="1" smtClean="0">
                              <a:latin typeface="Cambria Math"/>
                              <a:ea typeface="Cambria Math"/>
                            </a:rPr>
                            <m:t>𝜔</m:t>
                          </m:r>
                          <m:r>
                            <a:rPr lang="de-DE" b="0" i="1" smtClean="0">
                              <a:latin typeface="Cambria Math"/>
                              <a:ea typeface="Cambria Math"/>
                            </a:rPr>
                            <m:t>𝑡</m:t>
                          </m:r>
                        </m:e>
                      </m:fun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5" name="Textfeld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80000" y="2052000"/>
                <a:ext cx="2487026" cy="369332"/>
              </a:xfrm>
              <a:prstGeom prst="rect">
                <a:avLst/>
              </a:prstGeom>
              <a:blipFill rotWithShape="1">
                <a:blip r:embed="rId5"/>
                <a:stretch>
                  <a:fillRect t="-116667" b="-18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6808" y="2520000"/>
            <a:ext cx="2019048" cy="1490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" name="Textfeld 15"/>
          <p:cNvSpPr txBox="1"/>
          <p:nvPr/>
        </p:nvSpPr>
        <p:spPr>
          <a:xfrm>
            <a:off x="540000" y="4104000"/>
            <a:ext cx="7884448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Three important aspects of an RF linear accelerator</a:t>
            </a:r>
          </a:p>
          <a:p>
            <a:pPr marL="742950" lvl="1" indent="-285750">
              <a:buFont typeface="Symbol" panose="05050102010706020507" pitchFamily="18" charset="2"/>
              <a:buChar char="-"/>
            </a:pP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Particles must arrive bunched in time in order for efficient acceleration</a:t>
            </a:r>
          </a:p>
          <a:p>
            <a:pPr marL="742950" lvl="1" indent="-285750">
              <a:buFont typeface="Symbol" panose="05050102010706020507" pitchFamily="18" charset="2"/>
              <a:buChar char="-"/>
            </a:pP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Acceleration gaps must be spaced, so that the particle “bunches” arrive at the </a:t>
            </a:r>
            <a:r>
              <a:rPr lang="en-US" sz="14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acceleration phase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lvl="1"/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742950" lvl="1" indent="-285750">
              <a:buFont typeface="Symbol" panose="05050102010706020507" pitchFamily="18" charset="2"/>
              <a:buChar char="-"/>
            </a:pPr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1"/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742950" lvl="1" indent="-285750">
              <a:buFont typeface="Symbol" panose="05050102010706020507" pitchFamily="18" charset="2"/>
              <a:buChar char="-"/>
            </a:pPr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742950" lvl="1" indent="-285750">
              <a:buFont typeface="Symbol" panose="05050102010706020507" pitchFamily="18" charset="2"/>
              <a:buChar char="-"/>
            </a:pPr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1"/>
            <a:endParaRPr lang="en-US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742950" lvl="1" indent="-285750">
              <a:buFont typeface="Symbol" panose="05050102010706020507" pitchFamily="18" charset="2"/>
              <a:buChar char="-"/>
            </a:pP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acceleration field is varying while the particle is in the gap; energy gain is more complicated than in the static case.</a:t>
            </a:r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feld 16"/>
              <p:cNvSpPr txBox="1"/>
              <p:nvPr/>
            </p:nvSpPr>
            <p:spPr>
              <a:xfrm>
                <a:off x="1440000" y="5184000"/>
                <a:ext cx="2064090" cy="5014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1400" b="0" i="1" smtClean="0">
                          <a:solidFill>
                            <a:srgbClr val="FF0000"/>
                          </a:solidFill>
                          <a:latin typeface="Cambria Math"/>
                        </a:rPr>
                        <m:t>𝐿</m:t>
                      </m:r>
                      <m:r>
                        <a:rPr lang="de-DE" sz="1400" b="0" i="1" smtClean="0">
                          <a:solidFill>
                            <a:srgbClr val="FF0000"/>
                          </a:solidFill>
                          <a:latin typeface="Cambria Math"/>
                        </a:rPr>
                        <m:t>=</m:t>
                      </m:r>
                      <m:r>
                        <a:rPr lang="de-DE" sz="1400" b="0" i="1" smtClean="0">
                          <a:solidFill>
                            <a:srgbClr val="FF0000"/>
                          </a:solidFill>
                          <a:latin typeface="Cambria Math"/>
                        </a:rPr>
                        <m:t>𝑣</m:t>
                      </m:r>
                      <m:r>
                        <a:rPr lang="de-DE" sz="1400" b="0" i="1" smtClean="0">
                          <a:solidFill>
                            <a:srgbClr val="FF0000"/>
                          </a:solidFill>
                          <a:latin typeface="Cambria Math"/>
                          <a:ea typeface="Cambria Math"/>
                        </a:rPr>
                        <m:t>∙</m:t>
                      </m:r>
                      <m:f>
                        <m:fPr>
                          <m:ctrlP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/>
                              <a:ea typeface="Cambria Math"/>
                            </a:rPr>
                            <m:t>𝑇</m:t>
                          </m:r>
                        </m:num>
                        <m:den>
                          <m: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/>
                              <a:ea typeface="Cambria Math"/>
                            </a:rPr>
                            <m:t>2</m:t>
                          </m:r>
                        </m:den>
                      </m:f>
                      <m:r>
                        <a:rPr lang="de-DE" sz="1400" b="0" i="1" smtClean="0">
                          <a:solidFill>
                            <a:srgbClr val="FF0000"/>
                          </a:solidFill>
                          <a:latin typeface="Cambria Math"/>
                          <a:ea typeface="Cambria Math"/>
                        </a:rPr>
                        <m:t>=</m:t>
                      </m:r>
                      <m:r>
                        <a:rPr lang="de-DE" sz="1400" b="0" i="1" smtClean="0">
                          <a:solidFill>
                            <a:srgbClr val="FF0000"/>
                          </a:solidFill>
                          <a:latin typeface="Cambria Math"/>
                          <a:ea typeface="Cambria Math"/>
                        </a:rPr>
                        <m:t>𝛽</m:t>
                      </m:r>
                      <m:r>
                        <a:rPr lang="de-DE" sz="1400" b="0" i="1" smtClean="0">
                          <a:solidFill>
                            <a:srgbClr val="FF0000"/>
                          </a:solidFill>
                          <a:latin typeface="Cambria Math"/>
                          <a:ea typeface="Cambria Math"/>
                        </a:rPr>
                        <m:t>𝑐</m:t>
                      </m:r>
                      <m:f>
                        <m:fPr>
                          <m:ctrlP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/>
                              <a:ea typeface="Cambria Math"/>
                            </a:rPr>
                            <m:t>1</m:t>
                          </m:r>
                        </m:num>
                        <m:den>
                          <m: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/>
                              <a:ea typeface="Cambria Math"/>
                            </a:rPr>
                            <m:t>2</m:t>
                          </m:r>
                        </m:den>
                      </m:f>
                      <m:f>
                        <m:fPr>
                          <m:ctrlP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/>
                              <a:ea typeface="Cambria Math"/>
                            </a:rPr>
                            <m:t>𝜆</m:t>
                          </m:r>
                        </m:num>
                        <m:den>
                          <m: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/>
                              <a:ea typeface="Cambria Math"/>
                            </a:rPr>
                            <m:t>𝑐</m:t>
                          </m:r>
                        </m:den>
                      </m:f>
                      <m:r>
                        <a:rPr lang="de-DE" sz="1400" b="0" i="1" smtClean="0">
                          <a:solidFill>
                            <a:srgbClr val="FF0000"/>
                          </a:solidFill>
                          <a:latin typeface="Cambria Math"/>
                          <a:ea typeface="Cambria Math"/>
                        </a:rPr>
                        <m:t>=</m:t>
                      </m:r>
                      <m:r>
                        <a:rPr lang="de-DE" sz="1400" b="0" i="1" smtClean="0">
                          <a:solidFill>
                            <a:srgbClr val="FF0000"/>
                          </a:solidFill>
                          <a:latin typeface="Cambria Math"/>
                          <a:ea typeface="Cambria Math"/>
                        </a:rPr>
                        <m:t>𝛽</m:t>
                      </m:r>
                      <m:f>
                        <m:fPr>
                          <m:ctrlP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/>
                              <a:ea typeface="Cambria Math"/>
                            </a:rPr>
                            <m:t>𝜆</m:t>
                          </m:r>
                        </m:num>
                        <m:den>
                          <m: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/>
                              <a:ea typeface="Cambria Math"/>
                            </a:rPr>
                            <m:t>2</m:t>
                          </m:r>
                        </m:den>
                      </m:f>
                    </m:oMath>
                  </m:oMathPara>
                </a14:m>
                <a:endParaRPr lang="en-US" sz="1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7" name="Textfeld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40000" y="5184000"/>
                <a:ext cx="2064090" cy="501484"/>
              </a:xfrm>
              <a:prstGeom prst="rect">
                <a:avLst/>
              </a:prstGeom>
              <a:blipFill rotWithShape="1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0000" y="2844000"/>
            <a:ext cx="936000" cy="140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Textfeld 2"/>
          <p:cNvSpPr txBox="1"/>
          <p:nvPr/>
        </p:nvSpPr>
        <p:spPr>
          <a:xfrm>
            <a:off x="7596000" y="4212000"/>
            <a:ext cx="88838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Rolf </a:t>
            </a:r>
            <a:r>
              <a:rPr lang="en-US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Wideroe</a:t>
            </a:r>
            <a:endParaRPr lang="en-US" sz="1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(1902-1996)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6712" y="4860000"/>
            <a:ext cx="2079524" cy="11523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000" y="3060000"/>
            <a:ext cx="1990477" cy="10142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048162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Acceleration in the </a:t>
            </a:r>
            <a:r>
              <a:rPr lang="en-US" dirty="0" err="1" smtClean="0"/>
              <a:t>Wideroe</a:t>
            </a:r>
            <a:r>
              <a:rPr lang="en-US" dirty="0" smtClean="0"/>
              <a:t> structure</a:t>
            </a:r>
            <a:endParaRPr lang="en-US" dirty="0"/>
          </a:p>
        </p:txBody>
      </p:sp>
      <p:sp>
        <p:nvSpPr>
          <p:cNvPr id="4" name="Textfeld 3"/>
          <p:cNvSpPr txBox="1"/>
          <p:nvPr/>
        </p:nvSpPr>
        <p:spPr>
          <a:xfrm>
            <a:off x="720000" y="900000"/>
            <a:ext cx="35007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Energy gained after </a:t>
            </a:r>
            <a:r>
              <a:rPr lang="en-US" sz="1600" b="1" i="1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acceleration gaps:</a:t>
            </a:r>
            <a:endParaRPr lang="en-US" sz="1600" dirty="0">
              <a:solidFill>
                <a:srgbClr val="00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feld 4"/>
              <p:cNvSpPr txBox="1"/>
              <p:nvPr/>
            </p:nvSpPr>
            <p:spPr>
              <a:xfrm>
                <a:off x="720000" y="1393031"/>
                <a:ext cx="1891415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4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de-DE" sz="1400" b="0" i="1" smtClean="0">
                              <a:latin typeface="Cambria Math"/>
                            </a:rPr>
                            <m:t>𝐸</m:t>
                          </m:r>
                        </m:e>
                        <m:sub>
                          <m:r>
                            <a:rPr lang="de-DE" sz="1400" b="0" i="1" smtClean="0">
                              <a:latin typeface="Cambria Math"/>
                            </a:rPr>
                            <m:t>𝑛</m:t>
                          </m:r>
                        </m:sub>
                      </m:sSub>
                      <m:r>
                        <a:rPr lang="de-DE" sz="1400" b="0" i="1" smtClean="0">
                          <a:latin typeface="Cambria Math"/>
                        </a:rPr>
                        <m:t>=</m:t>
                      </m:r>
                      <m:r>
                        <a:rPr lang="de-DE" sz="1400" b="0" i="1" smtClean="0">
                          <a:latin typeface="Cambria Math"/>
                        </a:rPr>
                        <m:t>𝑛</m:t>
                      </m:r>
                      <m:r>
                        <a:rPr lang="de-DE" sz="1400" b="0" i="1" smtClean="0">
                          <a:latin typeface="Cambria Math"/>
                          <a:ea typeface="Cambria Math"/>
                        </a:rPr>
                        <m:t>∙</m:t>
                      </m:r>
                      <m:r>
                        <a:rPr lang="de-DE" sz="1400" b="0" i="1" smtClean="0">
                          <a:latin typeface="Cambria Math"/>
                          <a:ea typeface="Cambria Math"/>
                        </a:rPr>
                        <m:t>𝑞</m:t>
                      </m:r>
                      <m:r>
                        <a:rPr lang="de-DE" sz="1400" b="0" i="1" smtClean="0">
                          <a:latin typeface="Cambria Math"/>
                          <a:ea typeface="Cambria Math"/>
                        </a:rPr>
                        <m:t>∙</m:t>
                      </m:r>
                      <m:sSub>
                        <m:sSubPr>
                          <m:ctrlPr>
                            <a:rPr lang="de-DE" sz="14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bPr>
                        <m:e>
                          <m:r>
                            <a:rPr lang="de-DE" sz="1400" b="0" i="1" smtClean="0">
                              <a:latin typeface="Cambria Math"/>
                              <a:ea typeface="Cambria Math"/>
                            </a:rPr>
                            <m:t>𝑈</m:t>
                          </m:r>
                        </m:e>
                        <m:sub>
                          <m:r>
                            <a:rPr lang="de-DE" sz="1400" b="0" i="1" smtClean="0">
                              <a:latin typeface="Cambria Math"/>
                              <a:ea typeface="Cambria Math"/>
                            </a:rPr>
                            <m:t>0</m:t>
                          </m:r>
                        </m:sub>
                      </m:sSub>
                      <m:r>
                        <a:rPr lang="de-DE" sz="1400" b="0" i="1" smtClean="0">
                          <a:latin typeface="Cambria Math"/>
                          <a:ea typeface="Cambria Math"/>
                        </a:rPr>
                        <m:t>∙</m:t>
                      </m:r>
                      <m:func>
                        <m:funcPr>
                          <m:ctrlPr>
                            <a:rPr lang="de-DE" sz="14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de-DE" sz="1400" b="0" i="0" smtClean="0">
                              <a:latin typeface="Cambria Math"/>
                              <a:ea typeface="Cambria Math"/>
                            </a:rPr>
                            <m:t>sin</m:t>
                          </m:r>
                        </m:fName>
                        <m:e>
                          <m:sSub>
                            <m:sSubPr>
                              <m:ctrlPr>
                                <a:rPr lang="de-DE" sz="1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m:rPr>
                                  <m:sty m:val="p"/>
                                </m:rPr>
                                <a:rPr lang="el-GR" sz="1400" b="0" i="1" smtClean="0">
                                  <a:latin typeface="Cambria Math"/>
                                  <a:ea typeface="Cambria Math"/>
                                </a:rPr>
                                <m:t>Ψ</m:t>
                              </m:r>
                            </m:e>
                            <m:sub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𝑠</m:t>
                              </m:r>
                            </m:sub>
                          </m:sSub>
                        </m:e>
                      </m:func>
                    </m:oMath>
                  </m:oMathPara>
                </a14:m>
                <a:endParaRPr lang="en-US" sz="1400" dirty="0"/>
              </a:p>
            </p:txBody>
          </p:sp>
        </mc:Choice>
        <mc:Fallback xmlns="">
          <p:sp>
            <p:nvSpPr>
              <p:cNvPr id="5" name="Textfeld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000" y="1393031"/>
                <a:ext cx="1891415" cy="307777"/>
              </a:xfrm>
              <a:prstGeom prst="rect">
                <a:avLst/>
              </a:prstGeom>
              <a:blipFill rotWithShape="1">
                <a:blip r:embed="rId3"/>
                <a:stretch>
                  <a:fillRect b="-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feld 5"/>
          <p:cNvSpPr txBox="1"/>
          <p:nvPr/>
        </p:nvSpPr>
        <p:spPr>
          <a:xfrm>
            <a:off x="720000" y="1800000"/>
            <a:ext cx="27313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Kinetic energy of the particles:</a:t>
            </a:r>
            <a:endParaRPr lang="en-US" sz="1600" dirty="0">
              <a:solidFill>
                <a:srgbClr val="00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feld 6"/>
              <p:cNvSpPr txBox="1"/>
              <p:nvPr/>
            </p:nvSpPr>
            <p:spPr>
              <a:xfrm>
                <a:off x="720000" y="2160000"/>
                <a:ext cx="1328825" cy="49564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4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de-DE" sz="1400" b="0" i="1" smtClean="0">
                              <a:latin typeface="Cambria Math"/>
                            </a:rPr>
                            <m:t>𝐸</m:t>
                          </m:r>
                        </m:e>
                        <m:sub>
                          <m:r>
                            <a:rPr lang="de-DE" sz="1400" b="0" i="1" smtClean="0">
                              <a:latin typeface="Cambria Math"/>
                            </a:rPr>
                            <m:t>𝑛</m:t>
                          </m:r>
                        </m:sub>
                      </m:sSub>
                      <m:r>
                        <a:rPr lang="de-DE" sz="1400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de-DE" sz="14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e-DE" sz="1400" b="0" i="1" smtClean="0">
                              <a:latin typeface="Cambria Math"/>
                            </a:rPr>
                            <m:t>1</m:t>
                          </m:r>
                        </m:num>
                        <m:den>
                          <m:r>
                            <a:rPr lang="de-DE" sz="1400" b="0" i="1" smtClean="0">
                              <a:latin typeface="Cambria Math"/>
                            </a:rPr>
                            <m:t>2</m:t>
                          </m:r>
                        </m:den>
                      </m:f>
                      <m:r>
                        <a:rPr lang="de-DE" sz="1400" b="0" i="1" smtClean="0">
                          <a:latin typeface="Cambria Math"/>
                        </a:rPr>
                        <m:t>𝑚</m:t>
                      </m:r>
                      <m:r>
                        <a:rPr lang="de-DE" sz="1400" b="0" i="1" smtClean="0">
                          <a:latin typeface="Cambria Math"/>
                          <a:ea typeface="Cambria Math"/>
                        </a:rPr>
                        <m:t>∙</m:t>
                      </m:r>
                      <m:sSup>
                        <m:sSupPr>
                          <m:ctrlPr>
                            <a:rPr lang="de-DE" sz="14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pPr>
                        <m:e>
                          <m:sSub>
                            <m:sSubPr>
                              <m:ctrlPr>
                                <a:rPr lang="de-DE" sz="1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𝑣</m:t>
                              </m:r>
                            </m:e>
                            <m:sub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𝑛</m:t>
                              </m:r>
                            </m:sub>
                          </m:sSub>
                        </m:e>
                        <m:sup>
                          <m:r>
                            <a:rPr lang="de-DE" sz="1400" b="0" i="1" smtClean="0">
                              <a:latin typeface="Cambria Math"/>
                              <a:ea typeface="Cambria Math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n-US" sz="1400" dirty="0"/>
              </a:p>
            </p:txBody>
          </p:sp>
        </mc:Choice>
        <mc:Fallback xmlns="">
          <p:sp>
            <p:nvSpPr>
              <p:cNvPr id="7" name="Textfeld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000" y="2160000"/>
                <a:ext cx="1328825" cy="495649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Textfeld 7"/>
          <p:cNvSpPr txBox="1"/>
          <p:nvPr/>
        </p:nvSpPr>
        <p:spPr>
          <a:xfrm>
            <a:off x="720000" y="2700000"/>
            <a:ext cx="22041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Velocity of the particles:</a:t>
            </a:r>
            <a:endParaRPr lang="en-US" sz="1600" dirty="0">
              <a:solidFill>
                <a:srgbClr val="00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feld 8"/>
              <p:cNvSpPr txBox="1"/>
              <p:nvPr/>
            </p:nvSpPr>
            <p:spPr>
              <a:xfrm>
                <a:off x="720000" y="3060000"/>
                <a:ext cx="2905732" cy="7288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4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de-DE" sz="1400" b="0" i="1" smtClean="0">
                              <a:latin typeface="Cambria Math"/>
                            </a:rPr>
                            <m:t>𝑣</m:t>
                          </m:r>
                        </m:e>
                        <m:sub>
                          <m:r>
                            <a:rPr lang="de-DE" sz="1400" b="0" i="1" smtClean="0">
                              <a:latin typeface="Cambria Math"/>
                            </a:rPr>
                            <m:t>𝑛</m:t>
                          </m:r>
                        </m:sub>
                      </m:sSub>
                      <m:r>
                        <a:rPr lang="de-DE" sz="1400" b="0" i="1" smtClean="0">
                          <a:latin typeface="Cambria Math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de-DE" sz="1400" b="0" i="1" smtClean="0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de-DE" sz="1400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de-DE" sz="1400" b="0" i="1" smtClean="0">
                                  <a:latin typeface="Cambria Math"/>
                                </a:rPr>
                                <m:t>2</m:t>
                              </m:r>
                              <m:sSub>
                                <m:sSubPr>
                                  <m:ctrlPr>
                                    <a:rPr lang="de-DE" sz="14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de-DE" sz="1400" b="0" i="1" smtClean="0">
                                      <a:latin typeface="Cambria Math"/>
                                    </a:rPr>
                                    <m:t>𝐸</m:t>
                                  </m:r>
                                </m:e>
                                <m:sub>
                                  <m:r>
                                    <a:rPr lang="de-DE" sz="1400" b="0" i="1" smtClean="0">
                                      <a:latin typeface="Cambria Math"/>
                                    </a:rPr>
                                    <m:t>𝑛</m:t>
                                  </m:r>
                                </m:sub>
                              </m:sSub>
                            </m:num>
                            <m:den>
                              <m:r>
                                <a:rPr lang="de-DE" sz="1400" b="0" i="1" smtClean="0">
                                  <a:latin typeface="Cambria Math"/>
                                </a:rPr>
                                <m:t>𝑚</m:t>
                              </m:r>
                            </m:den>
                          </m:f>
                        </m:e>
                      </m:rad>
                      <m:r>
                        <a:rPr lang="de-DE" sz="1400" b="0" i="1" smtClean="0">
                          <a:latin typeface="Cambria Math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de-DE" sz="1400" b="0" i="1" smtClean="0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de-DE" sz="1400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de-DE" sz="1400" b="0" i="1" smtClean="0">
                                  <a:latin typeface="Cambria Math"/>
                                </a:rPr>
                                <m:t>2</m:t>
                              </m:r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∙</m:t>
                              </m:r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𝑛</m:t>
                              </m:r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∙</m:t>
                              </m:r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𝑞</m:t>
                              </m:r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∙</m:t>
                              </m:r>
                              <m:sSub>
                                <m:sSubPr>
                                  <m:ctrlPr>
                                    <a:rPr lang="de-DE" sz="1400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de-DE" sz="1400" b="0" i="1" smtClean="0">
                                      <a:latin typeface="Cambria Math"/>
                                      <a:ea typeface="Cambria Math"/>
                                    </a:rPr>
                                    <m:t>𝑈</m:t>
                                  </m:r>
                                </m:e>
                                <m:sub>
                                  <m:r>
                                    <a:rPr lang="de-DE" sz="1400" b="0" i="1" smtClean="0">
                                      <a:latin typeface="Cambria Math"/>
                                      <a:ea typeface="Cambria Math"/>
                                    </a:rPr>
                                    <m:t>0</m:t>
                                  </m:r>
                                </m:sub>
                              </m:sSub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∙</m:t>
                              </m:r>
                              <m:func>
                                <m:funcPr>
                                  <m:ctrlPr>
                                    <a:rPr lang="de-DE" sz="1400" b="0" i="1" smtClean="0">
                                      <a:latin typeface="Cambria Math" panose="02040503050406030204" pitchFamily="18" charset="0"/>
                                      <a:ea typeface="Cambria Math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de-DE" sz="1400" b="0" i="0" smtClean="0">
                                      <a:latin typeface="Cambria Math"/>
                                      <a:ea typeface="Cambria Math"/>
                                    </a:rPr>
                                    <m:t>sin</m:t>
                                  </m:r>
                                </m:fName>
                                <m:e>
                                  <m:sSub>
                                    <m:sSubPr>
                                      <m:ctrlPr>
                                        <a:rPr lang="de-DE" sz="1400" b="0" i="1" smtClean="0">
                                          <a:latin typeface="Cambria Math" panose="02040503050406030204" pitchFamily="18" charset="0"/>
                                          <a:ea typeface="Cambria Math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el-GR" sz="1400" b="0" i="1" smtClean="0">
                                          <a:latin typeface="Cambria Math"/>
                                          <a:ea typeface="Cambria Math"/>
                                        </a:rPr>
                                        <m:t>Ψ</m:t>
                                      </m:r>
                                    </m:e>
                                    <m:sub>
                                      <m:r>
                                        <a:rPr lang="de-DE" sz="1400" b="0" i="1" smtClean="0">
                                          <a:latin typeface="Cambria Math"/>
                                          <a:ea typeface="Cambria Math"/>
                                        </a:rPr>
                                        <m:t>𝑠</m:t>
                                      </m:r>
                                    </m:sub>
                                  </m:sSub>
                                </m:e>
                              </m:func>
                            </m:num>
                            <m:den>
                              <m:r>
                                <a:rPr lang="de-DE" sz="1400" b="0" i="1" smtClean="0">
                                  <a:latin typeface="Cambria Math"/>
                                </a:rPr>
                                <m:t>𝑚</m:t>
                              </m:r>
                            </m:den>
                          </m:f>
                        </m:e>
                      </m:rad>
                    </m:oMath>
                  </m:oMathPara>
                </a14:m>
                <a:endParaRPr lang="en-US" sz="1400" dirty="0"/>
              </a:p>
            </p:txBody>
          </p:sp>
        </mc:Choice>
        <mc:Fallback xmlns="">
          <p:sp>
            <p:nvSpPr>
              <p:cNvPr id="9" name="Textfeld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000" y="3060000"/>
                <a:ext cx="2905732" cy="728854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feld 9"/>
          <p:cNvSpPr txBox="1"/>
          <p:nvPr/>
        </p:nvSpPr>
        <p:spPr>
          <a:xfrm>
            <a:off x="720000" y="3852000"/>
            <a:ext cx="557235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Shielding of the particles during the negative half wave of the RF</a:t>
            </a:r>
            <a:endParaRPr lang="en-US" sz="1600" dirty="0">
              <a:solidFill>
                <a:srgbClr val="00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000" y="4320000"/>
            <a:ext cx="3313334" cy="1381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feld 10"/>
              <p:cNvSpPr txBox="1"/>
              <p:nvPr/>
            </p:nvSpPr>
            <p:spPr>
              <a:xfrm>
                <a:off x="4680000" y="5040000"/>
                <a:ext cx="2211567" cy="53226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4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de-DE" sz="1400" b="0" i="1" smtClean="0">
                              <a:latin typeface="Cambria Math"/>
                            </a:rPr>
                            <m:t>𝑙</m:t>
                          </m:r>
                        </m:e>
                        <m:sub>
                          <m:r>
                            <a:rPr lang="de-DE" sz="1400" b="0" i="1" smtClean="0">
                              <a:latin typeface="Cambria Math"/>
                            </a:rPr>
                            <m:t>𝑛</m:t>
                          </m:r>
                        </m:sub>
                      </m:sSub>
                      <m:r>
                        <a:rPr lang="de-DE" sz="1400" b="0" i="1" smtClean="0">
                          <a:latin typeface="Cambria Math"/>
                        </a:rPr>
                        <m:t>=</m:t>
                      </m:r>
                      <m:sSub>
                        <m:sSubPr>
                          <m:ctrlPr>
                            <a:rPr lang="de-DE" sz="1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de-DE" sz="1400" b="0" i="1" smtClean="0">
                              <a:latin typeface="Cambria Math"/>
                            </a:rPr>
                            <m:t>𝑣</m:t>
                          </m:r>
                        </m:e>
                        <m:sub>
                          <m:r>
                            <a:rPr lang="de-DE" sz="1400" b="0" i="1" smtClean="0">
                              <a:latin typeface="Cambria Math"/>
                            </a:rPr>
                            <m:t>𝑛</m:t>
                          </m:r>
                        </m:sub>
                      </m:sSub>
                      <m:r>
                        <a:rPr lang="de-DE" sz="1400" b="0" i="1" smtClean="0">
                          <a:latin typeface="Cambria Math"/>
                          <a:ea typeface="Cambria Math"/>
                        </a:rPr>
                        <m:t>∙</m:t>
                      </m:r>
                      <m:f>
                        <m:fPr>
                          <m:ctrlPr>
                            <a:rPr lang="de-DE" sz="14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de-DE" sz="1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𝜏</m:t>
                              </m:r>
                            </m:e>
                            <m:sub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𝑅𝐹</m:t>
                              </m:r>
                            </m:sub>
                          </m:sSub>
                        </m:num>
                        <m:den>
                          <m:r>
                            <a:rPr lang="de-DE" sz="1400" b="0" i="1" smtClean="0">
                              <a:latin typeface="Cambria Math"/>
                              <a:ea typeface="Cambria Math"/>
                            </a:rPr>
                            <m:t>2</m:t>
                          </m:r>
                        </m:den>
                      </m:f>
                      <m:r>
                        <a:rPr lang="de-DE" sz="1400" b="0" i="1" smtClean="0">
                          <a:latin typeface="Cambria Math"/>
                          <a:ea typeface="Cambria Math"/>
                        </a:rPr>
                        <m:t>=</m:t>
                      </m:r>
                      <m:sSub>
                        <m:sSubPr>
                          <m:ctrlPr>
                            <a:rPr lang="de-DE" sz="14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sSubPr>
                        <m:e>
                          <m:r>
                            <a:rPr lang="de-DE" sz="1400" b="0" i="1" smtClean="0">
                              <a:latin typeface="Cambria Math"/>
                              <a:ea typeface="Cambria Math"/>
                            </a:rPr>
                            <m:t>𝑣</m:t>
                          </m:r>
                        </m:e>
                        <m:sub>
                          <m:r>
                            <a:rPr lang="de-DE" sz="1400" b="0" i="1" smtClean="0">
                              <a:latin typeface="Cambria Math"/>
                              <a:ea typeface="Cambria Math"/>
                            </a:rPr>
                            <m:t>𝑛</m:t>
                          </m:r>
                        </m:sub>
                      </m:sSub>
                      <m:r>
                        <a:rPr lang="de-DE" sz="1400" b="0" i="1" smtClean="0">
                          <a:latin typeface="Cambria Math"/>
                          <a:ea typeface="Cambria Math"/>
                        </a:rPr>
                        <m:t>∙</m:t>
                      </m:r>
                      <m:f>
                        <m:fPr>
                          <m:ctrlPr>
                            <a:rPr lang="de-DE" sz="1400" b="0" i="1" smtClean="0"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fPr>
                        <m:num>
                          <m:r>
                            <a:rPr lang="de-DE" sz="1400" b="0" i="1" smtClean="0">
                              <a:latin typeface="Cambria Math"/>
                              <a:ea typeface="Cambria Math"/>
                            </a:rPr>
                            <m:t>1</m:t>
                          </m:r>
                        </m:num>
                        <m:den>
                          <m:r>
                            <a:rPr lang="de-DE" sz="1400" b="0" i="1" smtClean="0">
                              <a:latin typeface="Cambria Math"/>
                              <a:ea typeface="Cambria Math"/>
                            </a:rPr>
                            <m:t>2∙</m:t>
                          </m:r>
                          <m:sSub>
                            <m:sSubPr>
                              <m:ctrlPr>
                                <a:rPr lang="de-DE" sz="1400" b="0" i="1" smtClean="0">
                                  <a:latin typeface="Cambria Math" panose="02040503050406030204" pitchFamily="18" charset="0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𝜈</m:t>
                              </m:r>
                            </m:e>
                            <m:sub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𝑅𝐹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sz="1400" dirty="0"/>
              </a:p>
            </p:txBody>
          </p:sp>
        </mc:Choice>
        <mc:Fallback xmlns="">
          <p:sp>
            <p:nvSpPr>
              <p:cNvPr id="11" name="Textfeld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80000" y="5040000"/>
                <a:ext cx="2211567" cy="532262"/>
              </a:xfrm>
              <a:prstGeom prst="rect">
                <a:avLst/>
              </a:prstGeom>
              <a:blipFill rotWithShape="1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Textfeld 12"/>
          <p:cNvSpPr txBox="1"/>
          <p:nvPr/>
        </p:nvSpPr>
        <p:spPr>
          <a:xfrm>
            <a:off x="4680000" y="4680000"/>
            <a:ext cx="22413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Length of the n-</a:t>
            </a:r>
            <a:r>
              <a:rPr lang="en-US" sz="1400" dirty="0" err="1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</a:t>
            </a:r>
            <a:r>
              <a:rPr lang="en-US" sz="14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drift tube:</a:t>
            </a:r>
            <a:endParaRPr lang="en-US" sz="1400" dirty="0">
              <a:solidFill>
                <a:srgbClr val="00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Textfeld 11"/>
          <p:cNvSpPr txBox="1"/>
          <p:nvPr/>
        </p:nvSpPr>
        <p:spPr>
          <a:xfrm>
            <a:off x="2421290" y="2253935"/>
            <a:ext cx="23519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(valid for </a:t>
            </a:r>
            <a:r>
              <a:rPr lang="en-US" sz="12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non-relativistic 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particles)</a:t>
            </a:r>
            <a:endParaRPr 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Textfeld 13"/>
          <p:cNvSpPr txBox="1"/>
          <p:nvPr/>
        </p:nvSpPr>
        <p:spPr>
          <a:xfrm>
            <a:off x="5400000" y="1080000"/>
            <a:ext cx="3302507" cy="954107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txBody>
          <a:bodyPr wrap="none" rtlCol="0">
            <a:spAutoFit/>
          </a:bodyPr>
          <a:lstStyle/>
          <a:p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     number of gaps between the drift tubes</a:t>
            </a:r>
          </a:p>
          <a:p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     charge of the particles</a:t>
            </a:r>
          </a:p>
          <a:p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U</a:t>
            </a:r>
            <a:r>
              <a:rPr lang="en-US" sz="1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peak voltage of the RF system</a:t>
            </a:r>
          </a:p>
          <a:p>
            <a:r>
              <a:rPr lang="en-US" sz="1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Ψ</a:t>
            </a:r>
            <a:r>
              <a:rPr lang="en-US" sz="1400" baseline="-25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synchronous phase of the particles</a:t>
            </a:r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1273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1" grpId="0"/>
      <p:bldP spid="13" grpId="0"/>
      <p:bldP spid="1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Linear accelerator</a:t>
            </a:r>
            <a:endParaRPr lang="en-US" dirty="0"/>
          </a:p>
        </p:txBody>
      </p:sp>
      <p:sp>
        <p:nvSpPr>
          <p:cNvPr id="4" name="Rectangle 4679"/>
          <p:cNvSpPr>
            <a:spLocks noChangeArrowheads="1"/>
          </p:cNvSpPr>
          <p:nvPr/>
        </p:nvSpPr>
        <p:spPr bwMode="auto">
          <a:xfrm>
            <a:off x="2787650" y="2589213"/>
            <a:ext cx="1588" cy="395287"/>
          </a:xfrm>
          <a:prstGeom prst="rect">
            <a:avLst/>
          </a:prstGeom>
          <a:solidFill>
            <a:srgbClr val="009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" name="Rectangle 4680"/>
          <p:cNvSpPr>
            <a:spLocks noChangeArrowheads="1"/>
          </p:cNvSpPr>
          <p:nvPr/>
        </p:nvSpPr>
        <p:spPr bwMode="auto">
          <a:xfrm>
            <a:off x="2790825" y="2589213"/>
            <a:ext cx="3175" cy="395287"/>
          </a:xfrm>
          <a:prstGeom prst="rect">
            <a:avLst/>
          </a:prstGeom>
          <a:solidFill>
            <a:srgbClr val="00A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" name="Rectangle 4681"/>
          <p:cNvSpPr>
            <a:spLocks noChangeArrowheads="1"/>
          </p:cNvSpPr>
          <p:nvPr/>
        </p:nvSpPr>
        <p:spPr bwMode="auto">
          <a:xfrm>
            <a:off x="2797175" y="2589213"/>
            <a:ext cx="3175" cy="395287"/>
          </a:xfrm>
          <a:prstGeom prst="rect">
            <a:avLst/>
          </a:prstGeom>
          <a:solidFill>
            <a:srgbClr val="00A2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" name="Freeform 4682"/>
          <p:cNvSpPr>
            <a:spLocks/>
          </p:cNvSpPr>
          <p:nvPr/>
        </p:nvSpPr>
        <p:spPr bwMode="auto">
          <a:xfrm>
            <a:off x="2803525" y="2589213"/>
            <a:ext cx="3175" cy="395287"/>
          </a:xfrm>
          <a:custGeom>
            <a:avLst/>
            <a:gdLst>
              <a:gd name="T0" fmla="*/ 0 w 2"/>
              <a:gd name="T1" fmla="*/ 249 h 249"/>
              <a:gd name="T2" fmla="*/ 0 w 2"/>
              <a:gd name="T3" fmla="*/ 0 h 249"/>
              <a:gd name="T4" fmla="*/ 0 w 2"/>
              <a:gd name="T5" fmla="*/ 0 h 249"/>
              <a:gd name="T6" fmla="*/ 0 w 2"/>
              <a:gd name="T7" fmla="*/ 0 h 249"/>
              <a:gd name="T8" fmla="*/ 0 w 2"/>
              <a:gd name="T9" fmla="*/ 0 h 249"/>
              <a:gd name="T10" fmla="*/ 0 w 2"/>
              <a:gd name="T11" fmla="*/ 0 h 249"/>
              <a:gd name="T12" fmla="*/ 0 w 2"/>
              <a:gd name="T13" fmla="*/ 0 h 249"/>
              <a:gd name="T14" fmla="*/ 2 w 2"/>
              <a:gd name="T15" fmla="*/ 0 h 249"/>
              <a:gd name="T16" fmla="*/ 2 w 2"/>
              <a:gd name="T17" fmla="*/ 0 h 249"/>
              <a:gd name="T18" fmla="*/ 2 w 2"/>
              <a:gd name="T19" fmla="*/ 0 h 249"/>
              <a:gd name="T20" fmla="*/ 2 w 2"/>
              <a:gd name="T21" fmla="*/ 249 h 249"/>
              <a:gd name="T22" fmla="*/ 2 w 2"/>
              <a:gd name="T23" fmla="*/ 249 h 249"/>
              <a:gd name="T24" fmla="*/ 2 w 2"/>
              <a:gd name="T25" fmla="*/ 249 h 249"/>
              <a:gd name="T26" fmla="*/ 2 w 2"/>
              <a:gd name="T27" fmla="*/ 249 h 249"/>
              <a:gd name="T28" fmla="*/ 0 w 2"/>
              <a:gd name="T29" fmla="*/ 249 h 249"/>
              <a:gd name="T30" fmla="*/ 0 w 2"/>
              <a:gd name="T31" fmla="*/ 249 h 249"/>
              <a:gd name="T32" fmla="*/ 0 w 2"/>
              <a:gd name="T33" fmla="*/ 249 h 249"/>
              <a:gd name="T34" fmla="*/ 0 w 2"/>
              <a:gd name="T35" fmla="*/ 249 h 249"/>
              <a:gd name="T36" fmla="*/ 0 w 2"/>
              <a:gd name="T37" fmla="*/ 249 h 249"/>
              <a:gd name="T38" fmla="*/ 0 w 2"/>
              <a:gd name="T39" fmla="*/ 249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" h="249">
                <a:moveTo>
                  <a:pt x="0" y="249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49"/>
                </a:lnTo>
                <a:lnTo>
                  <a:pt x="2" y="249"/>
                </a:lnTo>
                <a:lnTo>
                  <a:pt x="2" y="249"/>
                </a:lnTo>
                <a:lnTo>
                  <a:pt x="2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close/>
              </a:path>
            </a:pathLst>
          </a:custGeom>
          <a:solidFill>
            <a:srgbClr val="00A4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" name="Freeform 4683"/>
          <p:cNvSpPr>
            <a:spLocks/>
          </p:cNvSpPr>
          <p:nvPr/>
        </p:nvSpPr>
        <p:spPr bwMode="auto">
          <a:xfrm>
            <a:off x="2813050" y="2589213"/>
            <a:ext cx="1588" cy="395287"/>
          </a:xfrm>
          <a:custGeom>
            <a:avLst/>
            <a:gdLst>
              <a:gd name="T0" fmla="*/ 249 h 249"/>
              <a:gd name="T1" fmla="*/ 0 h 249"/>
              <a:gd name="T2" fmla="*/ 0 h 249"/>
              <a:gd name="T3" fmla="*/ 0 h 249"/>
              <a:gd name="T4" fmla="*/ 0 h 249"/>
              <a:gd name="T5" fmla="*/ 0 h 249"/>
              <a:gd name="T6" fmla="*/ 0 h 249"/>
              <a:gd name="T7" fmla="*/ 0 h 249"/>
              <a:gd name="T8" fmla="*/ 0 h 249"/>
              <a:gd name="T9" fmla="*/ 0 h 249"/>
              <a:gd name="T10" fmla="*/ 249 h 249"/>
              <a:gd name="T11" fmla="*/ 249 h 249"/>
              <a:gd name="T12" fmla="*/ 249 h 249"/>
              <a:gd name="T13" fmla="*/ 249 h 249"/>
              <a:gd name="T14" fmla="*/ 249 h 249"/>
              <a:gd name="T15" fmla="*/ 249 h 249"/>
              <a:gd name="T16" fmla="*/ 249 h 249"/>
              <a:gd name="T17" fmla="*/ 249 h 249"/>
              <a:gd name="T18" fmla="*/ 249 h 24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</a:cxnLst>
            <a:rect l="0" t="0" r="r" b="b"/>
            <a:pathLst>
              <a:path h="249">
                <a:moveTo>
                  <a:pt x="0" y="249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close/>
              </a:path>
            </a:pathLst>
          </a:custGeom>
          <a:solidFill>
            <a:srgbClr val="00A6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9" name="Freeform 4684"/>
          <p:cNvSpPr>
            <a:spLocks/>
          </p:cNvSpPr>
          <p:nvPr/>
        </p:nvSpPr>
        <p:spPr bwMode="auto">
          <a:xfrm>
            <a:off x="2813050" y="2589213"/>
            <a:ext cx="3175" cy="395287"/>
          </a:xfrm>
          <a:custGeom>
            <a:avLst/>
            <a:gdLst>
              <a:gd name="T0" fmla="*/ 0 w 2"/>
              <a:gd name="T1" fmla="*/ 249 h 249"/>
              <a:gd name="T2" fmla="*/ 0 w 2"/>
              <a:gd name="T3" fmla="*/ 0 h 249"/>
              <a:gd name="T4" fmla="*/ 2 w 2"/>
              <a:gd name="T5" fmla="*/ 0 h 249"/>
              <a:gd name="T6" fmla="*/ 2 w 2"/>
              <a:gd name="T7" fmla="*/ 0 h 249"/>
              <a:gd name="T8" fmla="*/ 2 w 2"/>
              <a:gd name="T9" fmla="*/ 0 h 249"/>
              <a:gd name="T10" fmla="*/ 2 w 2"/>
              <a:gd name="T11" fmla="*/ 0 h 249"/>
              <a:gd name="T12" fmla="*/ 2 w 2"/>
              <a:gd name="T13" fmla="*/ 0 h 249"/>
              <a:gd name="T14" fmla="*/ 2 w 2"/>
              <a:gd name="T15" fmla="*/ 0 h 249"/>
              <a:gd name="T16" fmla="*/ 2 w 2"/>
              <a:gd name="T17" fmla="*/ 0 h 249"/>
              <a:gd name="T18" fmla="*/ 2 w 2"/>
              <a:gd name="T19" fmla="*/ 0 h 249"/>
              <a:gd name="T20" fmla="*/ 2 w 2"/>
              <a:gd name="T21" fmla="*/ 249 h 249"/>
              <a:gd name="T22" fmla="*/ 2 w 2"/>
              <a:gd name="T23" fmla="*/ 249 h 249"/>
              <a:gd name="T24" fmla="*/ 2 w 2"/>
              <a:gd name="T25" fmla="*/ 249 h 249"/>
              <a:gd name="T26" fmla="*/ 2 w 2"/>
              <a:gd name="T27" fmla="*/ 249 h 249"/>
              <a:gd name="T28" fmla="*/ 2 w 2"/>
              <a:gd name="T29" fmla="*/ 249 h 249"/>
              <a:gd name="T30" fmla="*/ 2 w 2"/>
              <a:gd name="T31" fmla="*/ 249 h 249"/>
              <a:gd name="T32" fmla="*/ 2 w 2"/>
              <a:gd name="T33" fmla="*/ 249 h 249"/>
              <a:gd name="T34" fmla="*/ 2 w 2"/>
              <a:gd name="T35" fmla="*/ 249 h 249"/>
              <a:gd name="T36" fmla="*/ 0 w 2"/>
              <a:gd name="T37" fmla="*/ 249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249">
                <a:moveTo>
                  <a:pt x="0" y="249"/>
                </a:move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49"/>
                </a:lnTo>
                <a:lnTo>
                  <a:pt x="2" y="249"/>
                </a:lnTo>
                <a:lnTo>
                  <a:pt x="2" y="249"/>
                </a:lnTo>
                <a:lnTo>
                  <a:pt x="2" y="249"/>
                </a:lnTo>
                <a:lnTo>
                  <a:pt x="2" y="249"/>
                </a:lnTo>
                <a:lnTo>
                  <a:pt x="2" y="249"/>
                </a:lnTo>
                <a:lnTo>
                  <a:pt x="2" y="249"/>
                </a:lnTo>
                <a:lnTo>
                  <a:pt x="2" y="249"/>
                </a:lnTo>
                <a:lnTo>
                  <a:pt x="0" y="249"/>
                </a:lnTo>
                <a:close/>
              </a:path>
            </a:pathLst>
          </a:custGeom>
          <a:solidFill>
            <a:srgbClr val="00A7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0" name="Freeform 4685"/>
          <p:cNvSpPr>
            <a:spLocks/>
          </p:cNvSpPr>
          <p:nvPr/>
        </p:nvSpPr>
        <p:spPr bwMode="auto">
          <a:xfrm>
            <a:off x="2819400" y="2589213"/>
            <a:ext cx="1588" cy="395287"/>
          </a:xfrm>
          <a:custGeom>
            <a:avLst/>
            <a:gdLst>
              <a:gd name="T0" fmla="*/ 0 w 1"/>
              <a:gd name="T1" fmla="*/ 249 h 249"/>
              <a:gd name="T2" fmla="*/ 0 w 1"/>
              <a:gd name="T3" fmla="*/ 0 h 249"/>
              <a:gd name="T4" fmla="*/ 0 w 1"/>
              <a:gd name="T5" fmla="*/ 0 h 249"/>
              <a:gd name="T6" fmla="*/ 0 w 1"/>
              <a:gd name="T7" fmla="*/ 0 h 249"/>
              <a:gd name="T8" fmla="*/ 1 w 1"/>
              <a:gd name="T9" fmla="*/ 0 h 249"/>
              <a:gd name="T10" fmla="*/ 1 w 1"/>
              <a:gd name="T11" fmla="*/ 0 h 249"/>
              <a:gd name="T12" fmla="*/ 1 w 1"/>
              <a:gd name="T13" fmla="*/ 0 h 249"/>
              <a:gd name="T14" fmla="*/ 1 w 1"/>
              <a:gd name="T15" fmla="*/ 0 h 249"/>
              <a:gd name="T16" fmla="*/ 1 w 1"/>
              <a:gd name="T17" fmla="*/ 0 h 249"/>
              <a:gd name="T18" fmla="*/ 1 w 1"/>
              <a:gd name="T19" fmla="*/ 0 h 249"/>
              <a:gd name="T20" fmla="*/ 1 w 1"/>
              <a:gd name="T21" fmla="*/ 249 h 249"/>
              <a:gd name="T22" fmla="*/ 1 w 1"/>
              <a:gd name="T23" fmla="*/ 249 h 249"/>
              <a:gd name="T24" fmla="*/ 1 w 1"/>
              <a:gd name="T25" fmla="*/ 249 h 249"/>
              <a:gd name="T26" fmla="*/ 1 w 1"/>
              <a:gd name="T27" fmla="*/ 249 h 249"/>
              <a:gd name="T28" fmla="*/ 1 w 1"/>
              <a:gd name="T29" fmla="*/ 249 h 249"/>
              <a:gd name="T30" fmla="*/ 1 w 1"/>
              <a:gd name="T31" fmla="*/ 249 h 249"/>
              <a:gd name="T32" fmla="*/ 0 w 1"/>
              <a:gd name="T33" fmla="*/ 249 h 249"/>
              <a:gd name="T34" fmla="*/ 0 w 1"/>
              <a:gd name="T35" fmla="*/ 249 h 249"/>
              <a:gd name="T36" fmla="*/ 0 w 1"/>
              <a:gd name="T37" fmla="*/ 249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" h="249">
                <a:moveTo>
                  <a:pt x="0" y="249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249"/>
                </a:lnTo>
                <a:lnTo>
                  <a:pt x="1" y="249"/>
                </a:lnTo>
                <a:lnTo>
                  <a:pt x="1" y="249"/>
                </a:lnTo>
                <a:lnTo>
                  <a:pt x="1" y="249"/>
                </a:lnTo>
                <a:lnTo>
                  <a:pt x="1" y="249"/>
                </a:lnTo>
                <a:lnTo>
                  <a:pt x="1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close/>
              </a:path>
            </a:pathLst>
          </a:custGeom>
          <a:solidFill>
            <a:srgbClr val="00A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" name="Freeform 4686"/>
          <p:cNvSpPr>
            <a:spLocks/>
          </p:cNvSpPr>
          <p:nvPr/>
        </p:nvSpPr>
        <p:spPr bwMode="auto">
          <a:xfrm>
            <a:off x="2820988" y="2589213"/>
            <a:ext cx="3175" cy="395287"/>
          </a:xfrm>
          <a:custGeom>
            <a:avLst/>
            <a:gdLst>
              <a:gd name="T0" fmla="*/ 0 w 2"/>
              <a:gd name="T1" fmla="*/ 249 h 249"/>
              <a:gd name="T2" fmla="*/ 0 w 2"/>
              <a:gd name="T3" fmla="*/ 0 h 249"/>
              <a:gd name="T4" fmla="*/ 0 w 2"/>
              <a:gd name="T5" fmla="*/ 0 h 249"/>
              <a:gd name="T6" fmla="*/ 0 w 2"/>
              <a:gd name="T7" fmla="*/ 0 h 249"/>
              <a:gd name="T8" fmla="*/ 0 w 2"/>
              <a:gd name="T9" fmla="*/ 0 h 249"/>
              <a:gd name="T10" fmla="*/ 2 w 2"/>
              <a:gd name="T11" fmla="*/ 0 h 249"/>
              <a:gd name="T12" fmla="*/ 2 w 2"/>
              <a:gd name="T13" fmla="*/ 0 h 249"/>
              <a:gd name="T14" fmla="*/ 2 w 2"/>
              <a:gd name="T15" fmla="*/ 0 h 249"/>
              <a:gd name="T16" fmla="*/ 2 w 2"/>
              <a:gd name="T17" fmla="*/ 0 h 249"/>
              <a:gd name="T18" fmla="*/ 2 w 2"/>
              <a:gd name="T19" fmla="*/ 0 h 249"/>
              <a:gd name="T20" fmla="*/ 2 w 2"/>
              <a:gd name="T21" fmla="*/ 249 h 249"/>
              <a:gd name="T22" fmla="*/ 2 w 2"/>
              <a:gd name="T23" fmla="*/ 249 h 249"/>
              <a:gd name="T24" fmla="*/ 2 w 2"/>
              <a:gd name="T25" fmla="*/ 249 h 249"/>
              <a:gd name="T26" fmla="*/ 2 w 2"/>
              <a:gd name="T27" fmla="*/ 249 h 249"/>
              <a:gd name="T28" fmla="*/ 2 w 2"/>
              <a:gd name="T29" fmla="*/ 249 h 249"/>
              <a:gd name="T30" fmla="*/ 0 w 2"/>
              <a:gd name="T31" fmla="*/ 249 h 249"/>
              <a:gd name="T32" fmla="*/ 0 w 2"/>
              <a:gd name="T33" fmla="*/ 249 h 249"/>
              <a:gd name="T34" fmla="*/ 0 w 2"/>
              <a:gd name="T35" fmla="*/ 249 h 249"/>
              <a:gd name="T36" fmla="*/ 0 w 2"/>
              <a:gd name="T37" fmla="*/ 249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249">
                <a:moveTo>
                  <a:pt x="0" y="249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49"/>
                </a:lnTo>
                <a:lnTo>
                  <a:pt x="2" y="249"/>
                </a:lnTo>
                <a:lnTo>
                  <a:pt x="2" y="249"/>
                </a:lnTo>
                <a:lnTo>
                  <a:pt x="2" y="249"/>
                </a:lnTo>
                <a:lnTo>
                  <a:pt x="2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close/>
              </a:path>
            </a:pathLst>
          </a:custGeom>
          <a:solidFill>
            <a:srgbClr val="00A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" name="Freeform 4687"/>
          <p:cNvSpPr>
            <a:spLocks/>
          </p:cNvSpPr>
          <p:nvPr/>
        </p:nvSpPr>
        <p:spPr bwMode="auto">
          <a:xfrm>
            <a:off x="2830513" y="2589213"/>
            <a:ext cx="3175" cy="392112"/>
          </a:xfrm>
          <a:custGeom>
            <a:avLst/>
            <a:gdLst>
              <a:gd name="T0" fmla="*/ 0 w 2"/>
              <a:gd name="T1" fmla="*/ 247 h 247"/>
              <a:gd name="T2" fmla="*/ 0 w 2"/>
              <a:gd name="T3" fmla="*/ 0 h 247"/>
              <a:gd name="T4" fmla="*/ 0 w 2"/>
              <a:gd name="T5" fmla="*/ 0 h 247"/>
              <a:gd name="T6" fmla="*/ 0 w 2"/>
              <a:gd name="T7" fmla="*/ 0 h 247"/>
              <a:gd name="T8" fmla="*/ 0 w 2"/>
              <a:gd name="T9" fmla="*/ 0 h 247"/>
              <a:gd name="T10" fmla="*/ 0 w 2"/>
              <a:gd name="T11" fmla="*/ 0 h 247"/>
              <a:gd name="T12" fmla="*/ 0 w 2"/>
              <a:gd name="T13" fmla="*/ 0 h 247"/>
              <a:gd name="T14" fmla="*/ 0 w 2"/>
              <a:gd name="T15" fmla="*/ 0 h 247"/>
              <a:gd name="T16" fmla="*/ 2 w 2"/>
              <a:gd name="T17" fmla="*/ 0 h 247"/>
              <a:gd name="T18" fmla="*/ 2 w 2"/>
              <a:gd name="T19" fmla="*/ 0 h 247"/>
              <a:gd name="T20" fmla="*/ 2 w 2"/>
              <a:gd name="T21" fmla="*/ 247 h 247"/>
              <a:gd name="T22" fmla="*/ 2 w 2"/>
              <a:gd name="T23" fmla="*/ 247 h 247"/>
              <a:gd name="T24" fmla="*/ 0 w 2"/>
              <a:gd name="T25" fmla="*/ 247 h 247"/>
              <a:gd name="T26" fmla="*/ 0 w 2"/>
              <a:gd name="T27" fmla="*/ 247 h 247"/>
              <a:gd name="T28" fmla="*/ 0 w 2"/>
              <a:gd name="T29" fmla="*/ 247 h 247"/>
              <a:gd name="T30" fmla="*/ 0 w 2"/>
              <a:gd name="T31" fmla="*/ 247 h 247"/>
              <a:gd name="T32" fmla="*/ 0 w 2"/>
              <a:gd name="T33" fmla="*/ 247 h 247"/>
              <a:gd name="T34" fmla="*/ 0 w 2"/>
              <a:gd name="T35" fmla="*/ 247 h 247"/>
              <a:gd name="T36" fmla="*/ 0 w 2"/>
              <a:gd name="T37" fmla="*/ 247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247">
                <a:moveTo>
                  <a:pt x="0" y="247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247"/>
                </a:lnTo>
                <a:lnTo>
                  <a:pt x="2" y="247"/>
                </a:lnTo>
                <a:lnTo>
                  <a:pt x="0" y="247"/>
                </a:lnTo>
                <a:lnTo>
                  <a:pt x="0" y="247"/>
                </a:lnTo>
                <a:lnTo>
                  <a:pt x="0" y="247"/>
                </a:lnTo>
                <a:lnTo>
                  <a:pt x="0" y="247"/>
                </a:lnTo>
                <a:lnTo>
                  <a:pt x="0" y="247"/>
                </a:lnTo>
                <a:lnTo>
                  <a:pt x="0" y="247"/>
                </a:lnTo>
                <a:lnTo>
                  <a:pt x="0" y="247"/>
                </a:lnTo>
                <a:close/>
              </a:path>
            </a:pathLst>
          </a:custGeom>
          <a:solidFill>
            <a:srgbClr val="00A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3" name="Freeform 4688"/>
          <p:cNvSpPr>
            <a:spLocks/>
          </p:cNvSpPr>
          <p:nvPr/>
        </p:nvSpPr>
        <p:spPr bwMode="auto">
          <a:xfrm>
            <a:off x="2836863" y="2592388"/>
            <a:ext cx="1587" cy="388937"/>
          </a:xfrm>
          <a:custGeom>
            <a:avLst/>
            <a:gdLst>
              <a:gd name="T0" fmla="*/ 245 h 245"/>
              <a:gd name="T1" fmla="*/ 0 h 245"/>
              <a:gd name="T2" fmla="*/ 0 h 245"/>
              <a:gd name="T3" fmla="*/ 0 h 245"/>
              <a:gd name="T4" fmla="*/ 0 h 245"/>
              <a:gd name="T5" fmla="*/ 0 h 245"/>
              <a:gd name="T6" fmla="*/ 0 h 245"/>
              <a:gd name="T7" fmla="*/ 0 h 245"/>
              <a:gd name="T8" fmla="*/ 0 h 245"/>
              <a:gd name="T9" fmla="*/ 0 h 245"/>
              <a:gd name="T10" fmla="*/ 245 h 245"/>
              <a:gd name="T11" fmla="*/ 245 h 245"/>
              <a:gd name="T12" fmla="*/ 245 h 245"/>
              <a:gd name="T13" fmla="*/ 245 h 245"/>
              <a:gd name="T14" fmla="*/ 245 h 245"/>
              <a:gd name="T15" fmla="*/ 245 h 245"/>
              <a:gd name="T16" fmla="*/ 245 h 245"/>
              <a:gd name="T17" fmla="*/ 245 h 245"/>
              <a:gd name="T18" fmla="*/ 245 h 245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</a:cxnLst>
            <a:rect l="0" t="0" r="r" b="b"/>
            <a:pathLst>
              <a:path h="245">
                <a:moveTo>
                  <a:pt x="0" y="245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45"/>
                </a:lnTo>
                <a:lnTo>
                  <a:pt x="0" y="245"/>
                </a:lnTo>
                <a:lnTo>
                  <a:pt x="0" y="245"/>
                </a:lnTo>
                <a:lnTo>
                  <a:pt x="0" y="245"/>
                </a:lnTo>
                <a:lnTo>
                  <a:pt x="0" y="245"/>
                </a:lnTo>
                <a:lnTo>
                  <a:pt x="0" y="245"/>
                </a:lnTo>
                <a:lnTo>
                  <a:pt x="0" y="245"/>
                </a:lnTo>
                <a:lnTo>
                  <a:pt x="0" y="245"/>
                </a:lnTo>
                <a:lnTo>
                  <a:pt x="0" y="245"/>
                </a:lnTo>
                <a:close/>
              </a:path>
            </a:pathLst>
          </a:custGeom>
          <a:solidFill>
            <a:srgbClr val="00A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4" name="Freeform 4689"/>
          <p:cNvSpPr>
            <a:spLocks/>
          </p:cNvSpPr>
          <p:nvPr/>
        </p:nvSpPr>
        <p:spPr bwMode="auto">
          <a:xfrm>
            <a:off x="2836863" y="2592388"/>
            <a:ext cx="3175" cy="388937"/>
          </a:xfrm>
          <a:custGeom>
            <a:avLst/>
            <a:gdLst>
              <a:gd name="T0" fmla="*/ 0 w 2"/>
              <a:gd name="T1" fmla="*/ 245 h 245"/>
              <a:gd name="T2" fmla="*/ 0 w 2"/>
              <a:gd name="T3" fmla="*/ 0 h 245"/>
              <a:gd name="T4" fmla="*/ 2 w 2"/>
              <a:gd name="T5" fmla="*/ 0 h 245"/>
              <a:gd name="T6" fmla="*/ 2 w 2"/>
              <a:gd name="T7" fmla="*/ 0 h 245"/>
              <a:gd name="T8" fmla="*/ 2 w 2"/>
              <a:gd name="T9" fmla="*/ 0 h 245"/>
              <a:gd name="T10" fmla="*/ 2 w 2"/>
              <a:gd name="T11" fmla="*/ 0 h 245"/>
              <a:gd name="T12" fmla="*/ 2 w 2"/>
              <a:gd name="T13" fmla="*/ 0 h 245"/>
              <a:gd name="T14" fmla="*/ 2 w 2"/>
              <a:gd name="T15" fmla="*/ 0 h 245"/>
              <a:gd name="T16" fmla="*/ 2 w 2"/>
              <a:gd name="T17" fmla="*/ 0 h 245"/>
              <a:gd name="T18" fmla="*/ 2 w 2"/>
              <a:gd name="T19" fmla="*/ 0 h 245"/>
              <a:gd name="T20" fmla="*/ 2 w 2"/>
              <a:gd name="T21" fmla="*/ 245 h 245"/>
              <a:gd name="T22" fmla="*/ 2 w 2"/>
              <a:gd name="T23" fmla="*/ 245 h 245"/>
              <a:gd name="T24" fmla="*/ 2 w 2"/>
              <a:gd name="T25" fmla="*/ 245 h 245"/>
              <a:gd name="T26" fmla="*/ 2 w 2"/>
              <a:gd name="T27" fmla="*/ 245 h 245"/>
              <a:gd name="T28" fmla="*/ 2 w 2"/>
              <a:gd name="T29" fmla="*/ 245 h 245"/>
              <a:gd name="T30" fmla="*/ 2 w 2"/>
              <a:gd name="T31" fmla="*/ 245 h 245"/>
              <a:gd name="T32" fmla="*/ 2 w 2"/>
              <a:gd name="T33" fmla="*/ 245 h 245"/>
              <a:gd name="T34" fmla="*/ 2 w 2"/>
              <a:gd name="T35" fmla="*/ 245 h 245"/>
              <a:gd name="T36" fmla="*/ 0 w 2"/>
              <a:gd name="T37" fmla="*/ 245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245">
                <a:moveTo>
                  <a:pt x="0" y="245"/>
                </a:move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45"/>
                </a:lnTo>
                <a:lnTo>
                  <a:pt x="2" y="245"/>
                </a:lnTo>
                <a:lnTo>
                  <a:pt x="2" y="245"/>
                </a:lnTo>
                <a:lnTo>
                  <a:pt x="2" y="245"/>
                </a:lnTo>
                <a:lnTo>
                  <a:pt x="2" y="245"/>
                </a:lnTo>
                <a:lnTo>
                  <a:pt x="2" y="245"/>
                </a:lnTo>
                <a:lnTo>
                  <a:pt x="2" y="245"/>
                </a:lnTo>
                <a:lnTo>
                  <a:pt x="2" y="245"/>
                </a:lnTo>
                <a:lnTo>
                  <a:pt x="0" y="245"/>
                </a:lnTo>
                <a:close/>
              </a:path>
            </a:pathLst>
          </a:custGeom>
          <a:solidFill>
            <a:srgbClr val="00AE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5" name="Freeform 4690"/>
          <p:cNvSpPr>
            <a:spLocks/>
          </p:cNvSpPr>
          <p:nvPr/>
        </p:nvSpPr>
        <p:spPr bwMode="auto">
          <a:xfrm>
            <a:off x="2843213" y="2592388"/>
            <a:ext cx="3175" cy="387350"/>
          </a:xfrm>
          <a:custGeom>
            <a:avLst/>
            <a:gdLst>
              <a:gd name="T0" fmla="*/ 0 w 2"/>
              <a:gd name="T1" fmla="*/ 244 h 244"/>
              <a:gd name="T2" fmla="*/ 0 w 2"/>
              <a:gd name="T3" fmla="*/ 0 h 244"/>
              <a:gd name="T4" fmla="*/ 0 w 2"/>
              <a:gd name="T5" fmla="*/ 0 h 244"/>
              <a:gd name="T6" fmla="*/ 0 w 2"/>
              <a:gd name="T7" fmla="*/ 0 h 244"/>
              <a:gd name="T8" fmla="*/ 2 w 2"/>
              <a:gd name="T9" fmla="*/ 0 h 244"/>
              <a:gd name="T10" fmla="*/ 2 w 2"/>
              <a:gd name="T11" fmla="*/ 1 h 244"/>
              <a:gd name="T12" fmla="*/ 2 w 2"/>
              <a:gd name="T13" fmla="*/ 1 h 244"/>
              <a:gd name="T14" fmla="*/ 2 w 2"/>
              <a:gd name="T15" fmla="*/ 1 h 244"/>
              <a:gd name="T16" fmla="*/ 2 w 2"/>
              <a:gd name="T17" fmla="*/ 1 h 244"/>
              <a:gd name="T18" fmla="*/ 2 w 2"/>
              <a:gd name="T19" fmla="*/ 1 h 244"/>
              <a:gd name="T20" fmla="*/ 2 w 2"/>
              <a:gd name="T21" fmla="*/ 244 h 244"/>
              <a:gd name="T22" fmla="*/ 2 w 2"/>
              <a:gd name="T23" fmla="*/ 244 h 244"/>
              <a:gd name="T24" fmla="*/ 2 w 2"/>
              <a:gd name="T25" fmla="*/ 244 h 244"/>
              <a:gd name="T26" fmla="*/ 2 w 2"/>
              <a:gd name="T27" fmla="*/ 244 h 244"/>
              <a:gd name="T28" fmla="*/ 2 w 2"/>
              <a:gd name="T29" fmla="*/ 244 h 244"/>
              <a:gd name="T30" fmla="*/ 2 w 2"/>
              <a:gd name="T31" fmla="*/ 244 h 244"/>
              <a:gd name="T32" fmla="*/ 0 w 2"/>
              <a:gd name="T33" fmla="*/ 244 h 244"/>
              <a:gd name="T34" fmla="*/ 0 w 2"/>
              <a:gd name="T35" fmla="*/ 244 h 244"/>
              <a:gd name="T36" fmla="*/ 0 w 2"/>
              <a:gd name="T37" fmla="*/ 244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244">
                <a:moveTo>
                  <a:pt x="0" y="244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244"/>
                </a:lnTo>
                <a:lnTo>
                  <a:pt x="2" y="244"/>
                </a:lnTo>
                <a:lnTo>
                  <a:pt x="2" y="244"/>
                </a:lnTo>
                <a:lnTo>
                  <a:pt x="2" y="244"/>
                </a:lnTo>
                <a:lnTo>
                  <a:pt x="2" y="244"/>
                </a:lnTo>
                <a:lnTo>
                  <a:pt x="2" y="244"/>
                </a:lnTo>
                <a:lnTo>
                  <a:pt x="0" y="244"/>
                </a:lnTo>
                <a:lnTo>
                  <a:pt x="0" y="244"/>
                </a:lnTo>
                <a:lnTo>
                  <a:pt x="0" y="244"/>
                </a:lnTo>
                <a:close/>
              </a:path>
            </a:pathLst>
          </a:custGeom>
          <a:solidFill>
            <a:srgbClr val="00B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6" name="Freeform 4691"/>
          <p:cNvSpPr>
            <a:spLocks/>
          </p:cNvSpPr>
          <p:nvPr/>
        </p:nvSpPr>
        <p:spPr bwMode="auto">
          <a:xfrm>
            <a:off x="2849563" y="2593975"/>
            <a:ext cx="3175" cy="385763"/>
          </a:xfrm>
          <a:custGeom>
            <a:avLst/>
            <a:gdLst>
              <a:gd name="T0" fmla="*/ 0 w 2"/>
              <a:gd name="T1" fmla="*/ 243 h 243"/>
              <a:gd name="T2" fmla="*/ 0 w 2"/>
              <a:gd name="T3" fmla="*/ 0 h 243"/>
              <a:gd name="T4" fmla="*/ 0 w 2"/>
              <a:gd name="T5" fmla="*/ 0 h 243"/>
              <a:gd name="T6" fmla="*/ 0 w 2"/>
              <a:gd name="T7" fmla="*/ 0 h 243"/>
              <a:gd name="T8" fmla="*/ 0 w 2"/>
              <a:gd name="T9" fmla="*/ 0 h 243"/>
              <a:gd name="T10" fmla="*/ 0 w 2"/>
              <a:gd name="T11" fmla="*/ 0 h 243"/>
              <a:gd name="T12" fmla="*/ 2 w 2"/>
              <a:gd name="T13" fmla="*/ 0 h 243"/>
              <a:gd name="T14" fmla="*/ 2 w 2"/>
              <a:gd name="T15" fmla="*/ 0 h 243"/>
              <a:gd name="T16" fmla="*/ 2 w 2"/>
              <a:gd name="T17" fmla="*/ 0 h 243"/>
              <a:gd name="T18" fmla="*/ 2 w 2"/>
              <a:gd name="T19" fmla="*/ 0 h 243"/>
              <a:gd name="T20" fmla="*/ 2 w 2"/>
              <a:gd name="T21" fmla="*/ 243 h 243"/>
              <a:gd name="T22" fmla="*/ 2 w 2"/>
              <a:gd name="T23" fmla="*/ 243 h 243"/>
              <a:gd name="T24" fmla="*/ 2 w 2"/>
              <a:gd name="T25" fmla="*/ 243 h 243"/>
              <a:gd name="T26" fmla="*/ 2 w 2"/>
              <a:gd name="T27" fmla="*/ 243 h 243"/>
              <a:gd name="T28" fmla="*/ 0 w 2"/>
              <a:gd name="T29" fmla="*/ 243 h 243"/>
              <a:gd name="T30" fmla="*/ 0 w 2"/>
              <a:gd name="T31" fmla="*/ 243 h 243"/>
              <a:gd name="T32" fmla="*/ 0 w 2"/>
              <a:gd name="T33" fmla="*/ 243 h 243"/>
              <a:gd name="T34" fmla="*/ 0 w 2"/>
              <a:gd name="T35" fmla="*/ 243 h 243"/>
              <a:gd name="T36" fmla="*/ 0 w 2"/>
              <a:gd name="T37" fmla="*/ 243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243">
                <a:moveTo>
                  <a:pt x="0" y="243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43"/>
                </a:lnTo>
                <a:lnTo>
                  <a:pt x="2" y="243"/>
                </a:lnTo>
                <a:lnTo>
                  <a:pt x="2" y="243"/>
                </a:lnTo>
                <a:lnTo>
                  <a:pt x="2" y="243"/>
                </a:lnTo>
                <a:lnTo>
                  <a:pt x="0" y="243"/>
                </a:lnTo>
                <a:lnTo>
                  <a:pt x="0" y="243"/>
                </a:lnTo>
                <a:lnTo>
                  <a:pt x="0" y="243"/>
                </a:lnTo>
                <a:lnTo>
                  <a:pt x="0" y="243"/>
                </a:lnTo>
                <a:lnTo>
                  <a:pt x="0" y="243"/>
                </a:lnTo>
                <a:close/>
              </a:path>
            </a:pathLst>
          </a:custGeom>
          <a:solidFill>
            <a:srgbClr val="00B1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7" name="Freeform 4692"/>
          <p:cNvSpPr>
            <a:spLocks/>
          </p:cNvSpPr>
          <p:nvPr/>
        </p:nvSpPr>
        <p:spPr bwMode="auto">
          <a:xfrm>
            <a:off x="2855913" y="2597150"/>
            <a:ext cx="1587" cy="379413"/>
          </a:xfrm>
          <a:custGeom>
            <a:avLst/>
            <a:gdLst>
              <a:gd name="T0" fmla="*/ 0 w 1"/>
              <a:gd name="T1" fmla="*/ 239 h 239"/>
              <a:gd name="T2" fmla="*/ 0 w 1"/>
              <a:gd name="T3" fmla="*/ 0 h 239"/>
              <a:gd name="T4" fmla="*/ 0 w 1"/>
              <a:gd name="T5" fmla="*/ 0 h 239"/>
              <a:gd name="T6" fmla="*/ 0 w 1"/>
              <a:gd name="T7" fmla="*/ 0 h 239"/>
              <a:gd name="T8" fmla="*/ 0 w 1"/>
              <a:gd name="T9" fmla="*/ 0 h 239"/>
              <a:gd name="T10" fmla="*/ 0 w 1"/>
              <a:gd name="T11" fmla="*/ 0 h 239"/>
              <a:gd name="T12" fmla="*/ 0 w 1"/>
              <a:gd name="T13" fmla="*/ 0 h 239"/>
              <a:gd name="T14" fmla="*/ 0 w 1"/>
              <a:gd name="T15" fmla="*/ 0 h 239"/>
              <a:gd name="T16" fmla="*/ 1 w 1"/>
              <a:gd name="T17" fmla="*/ 0 h 239"/>
              <a:gd name="T18" fmla="*/ 1 w 1"/>
              <a:gd name="T19" fmla="*/ 0 h 239"/>
              <a:gd name="T20" fmla="*/ 1 w 1"/>
              <a:gd name="T21" fmla="*/ 239 h 239"/>
              <a:gd name="T22" fmla="*/ 1 w 1"/>
              <a:gd name="T23" fmla="*/ 239 h 239"/>
              <a:gd name="T24" fmla="*/ 0 w 1"/>
              <a:gd name="T25" fmla="*/ 239 h 239"/>
              <a:gd name="T26" fmla="*/ 0 w 1"/>
              <a:gd name="T27" fmla="*/ 239 h 239"/>
              <a:gd name="T28" fmla="*/ 0 w 1"/>
              <a:gd name="T29" fmla="*/ 239 h 239"/>
              <a:gd name="T30" fmla="*/ 0 w 1"/>
              <a:gd name="T31" fmla="*/ 239 h 239"/>
              <a:gd name="T32" fmla="*/ 0 w 1"/>
              <a:gd name="T33" fmla="*/ 239 h 239"/>
              <a:gd name="T34" fmla="*/ 0 w 1"/>
              <a:gd name="T35" fmla="*/ 239 h 239"/>
              <a:gd name="T36" fmla="*/ 0 w 1"/>
              <a:gd name="T37" fmla="*/ 239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" h="239">
                <a:moveTo>
                  <a:pt x="0" y="239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239"/>
                </a:lnTo>
                <a:lnTo>
                  <a:pt x="1" y="239"/>
                </a:lnTo>
                <a:lnTo>
                  <a:pt x="0" y="239"/>
                </a:lnTo>
                <a:lnTo>
                  <a:pt x="0" y="239"/>
                </a:lnTo>
                <a:lnTo>
                  <a:pt x="0" y="239"/>
                </a:lnTo>
                <a:lnTo>
                  <a:pt x="0" y="239"/>
                </a:lnTo>
                <a:lnTo>
                  <a:pt x="0" y="239"/>
                </a:lnTo>
                <a:lnTo>
                  <a:pt x="0" y="239"/>
                </a:lnTo>
                <a:lnTo>
                  <a:pt x="0" y="239"/>
                </a:lnTo>
                <a:close/>
              </a:path>
            </a:pathLst>
          </a:custGeom>
          <a:solidFill>
            <a:srgbClr val="00B3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8" name="Freeform 4693"/>
          <p:cNvSpPr>
            <a:spLocks/>
          </p:cNvSpPr>
          <p:nvPr/>
        </p:nvSpPr>
        <p:spPr bwMode="auto">
          <a:xfrm>
            <a:off x="2860675" y="2597150"/>
            <a:ext cx="1588" cy="376238"/>
          </a:xfrm>
          <a:custGeom>
            <a:avLst/>
            <a:gdLst>
              <a:gd name="T0" fmla="*/ 237 h 237"/>
              <a:gd name="T1" fmla="*/ 0 h 237"/>
              <a:gd name="T2" fmla="*/ 2 h 237"/>
              <a:gd name="T3" fmla="*/ 2 h 237"/>
              <a:gd name="T4" fmla="*/ 2 h 237"/>
              <a:gd name="T5" fmla="*/ 2 h 237"/>
              <a:gd name="T6" fmla="*/ 2 h 237"/>
              <a:gd name="T7" fmla="*/ 2 h 237"/>
              <a:gd name="T8" fmla="*/ 2 h 237"/>
              <a:gd name="T9" fmla="*/ 2 h 237"/>
              <a:gd name="T10" fmla="*/ 237 h 237"/>
              <a:gd name="T11" fmla="*/ 237 h 237"/>
              <a:gd name="T12" fmla="*/ 237 h 237"/>
              <a:gd name="T13" fmla="*/ 237 h 237"/>
              <a:gd name="T14" fmla="*/ 237 h 237"/>
              <a:gd name="T15" fmla="*/ 237 h 237"/>
              <a:gd name="T16" fmla="*/ 237 h 237"/>
              <a:gd name="T17" fmla="*/ 237 h 237"/>
              <a:gd name="T18" fmla="*/ 237 h 237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</a:cxnLst>
            <a:rect l="0" t="0" r="r" b="b"/>
            <a:pathLst>
              <a:path h="237">
                <a:moveTo>
                  <a:pt x="0" y="237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37"/>
                </a:lnTo>
                <a:lnTo>
                  <a:pt x="0" y="237"/>
                </a:lnTo>
                <a:lnTo>
                  <a:pt x="0" y="237"/>
                </a:lnTo>
                <a:lnTo>
                  <a:pt x="0" y="237"/>
                </a:lnTo>
                <a:lnTo>
                  <a:pt x="0" y="237"/>
                </a:lnTo>
                <a:lnTo>
                  <a:pt x="0" y="237"/>
                </a:lnTo>
                <a:lnTo>
                  <a:pt x="0" y="237"/>
                </a:lnTo>
                <a:lnTo>
                  <a:pt x="0" y="237"/>
                </a:lnTo>
                <a:lnTo>
                  <a:pt x="0" y="237"/>
                </a:lnTo>
                <a:close/>
              </a:path>
            </a:pathLst>
          </a:custGeom>
          <a:solidFill>
            <a:srgbClr val="00B4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9" name="Freeform 4694"/>
          <p:cNvSpPr>
            <a:spLocks/>
          </p:cNvSpPr>
          <p:nvPr/>
        </p:nvSpPr>
        <p:spPr bwMode="auto">
          <a:xfrm>
            <a:off x="2867025" y="2603500"/>
            <a:ext cx="3175" cy="366713"/>
          </a:xfrm>
          <a:custGeom>
            <a:avLst/>
            <a:gdLst>
              <a:gd name="T0" fmla="*/ 0 w 2"/>
              <a:gd name="T1" fmla="*/ 231 h 231"/>
              <a:gd name="T2" fmla="*/ 0 w 2"/>
              <a:gd name="T3" fmla="*/ 0 h 231"/>
              <a:gd name="T4" fmla="*/ 0 w 2"/>
              <a:gd name="T5" fmla="*/ 0 h 231"/>
              <a:gd name="T6" fmla="*/ 0 w 2"/>
              <a:gd name="T7" fmla="*/ 0 h 231"/>
              <a:gd name="T8" fmla="*/ 2 w 2"/>
              <a:gd name="T9" fmla="*/ 0 h 231"/>
              <a:gd name="T10" fmla="*/ 2 w 2"/>
              <a:gd name="T11" fmla="*/ 0 h 231"/>
              <a:gd name="T12" fmla="*/ 2 w 2"/>
              <a:gd name="T13" fmla="*/ 0 h 231"/>
              <a:gd name="T14" fmla="*/ 2 w 2"/>
              <a:gd name="T15" fmla="*/ 0 h 231"/>
              <a:gd name="T16" fmla="*/ 2 w 2"/>
              <a:gd name="T17" fmla="*/ 0 h 231"/>
              <a:gd name="T18" fmla="*/ 2 w 2"/>
              <a:gd name="T19" fmla="*/ 0 h 231"/>
              <a:gd name="T20" fmla="*/ 2 w 2"/>
              <a:gd name="T21" fmla="*/ 231 h 231"/>
              <a:gd name="T22" fmla="*/ 2 w 2"/>
              <a:gd name="T23" fmla="*/ 231 h 231"/>
              <a:gd name="T24" fmla="*/ 2 w 2"/>
              <a:gd name="T25" fmla="*/ 231 h 231"/>
              <a:gd name="T26" fmla="*/ 2 w 2"/>
              <a:gd name="T27" fmla="*/ 231 h 231"/>
              <a:gd name="T28" fmla="*/ 2 w 2"/>
              <a:gd name="T29" fmla="*/ 231 h 231"/>
              <a:gd name="T30" fmla="*/ 2 w 2"/>
              <a:gd name="T31" fmla="*/ 231 h 231"/>
              <a:gd name="T32" fmla="*/ 0 w 2"/>
              <a:gd name="T33" fmla="*/ 231 h 231"/>
              <a:gd name="T34" fmla="*/ 0 w 2"/>
              <a:gd name="T35" fmla="*/ 231 h 231"/>
              <a:gd name="T36" fmla="*/ 0 w 2"/>
              <a:gd name="T37" fmla="*/ 231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231">
                <a:moveTo>
                  <a:pt x="0" y="231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31"/>
                </a:lnTo>
                <a:lnTo>
                  <a:pt x="2" y="231"/>
                </a:lnTo>
                <a:lnTo>
                  <a:pt x="2" y="231"/>
                </a:lnTo>
                <a:lnTo>
                  <a:pt x="2" y="231"/>
                </a:lnTo>
                <a:lnTo>
                  <a:pt x="2" y="231"/>
                </a:lnTo>
                <a:lnTo>
                  <a:pt x="2" y="231"/>
                </a:lnTo>
                <a:lnTo>
                  <a:pt x="0" y="231"/>
                </a:lnTo>
                <a:lnTo>
                  <a:pt x="0" y="231"/>
                </a:lnTo>
                <a:lnTo>
                  <a:pt x="0" y="231"/>
                </a:lnTo>
                <a:close/>
              </a:path>
            </a:pathLst>
          </a:custGeom>
          <a:solidFill>
            <a:srgbClr val="00B7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0" name="Freeform 4695"/>
          <p:cNvSpPr>
            <a:spLocks/>
          </p:cNvSpPr>
          <p:nvPr/>
        </p:nvSpPr>
        <p:spPr bwMode="auto">
          <a:xfrm>
            <a:off x="2876550" y="2609850"/>
            <a:ext cx="3175" cy="354013"/>
          </a:xfrm>
          <a:custGeom>
            <a:avLst/>
            <a:gdLst>
              <a:gd name="T0" fmla="*/ 0 w 2"/>
              <a:gd name="T1" fmla="*/ 223 h 223"/>
              <a:gd name="T2" fmla="*/ 0 w 2"/>
              <a:gd name="T3" fmla="*/ 0 h 223"/>
              <a:gd name="T4" fmla="*/ 0 w 2"/>
              <a:gd name="T5" fmla="*/ 0 h 223"/>
              <a:gd name="T6" fmla="*/ 0 w 2"/>
              <a:gd name="T7" fmla="*/ 0 h 223"/>
              <a:gd name="T8" fmla="*/ 0 w 2"/>
              <a:gd name="T9" fmla="*/ 0 h 223"/>
              <a:gd name="T10" fmla="*/ 0 w 2"/>
              <a:gd name="T11" fmla="*/ 0 h 223"/>
              <a:gd name="T12" fmla="*/ 0 w 2"/>
              <a:gd name="T13" fmla="*/ 0 h 223"/>
              <a:gd name="T14" fmla="*/ 2 w 2"/>
              <a:gd name="T15" fmla="*/ 0 h 223"/>
              <a:gd name="T16" fmla="*/ 2 w 2"/>
              <a:gd name="T17" fmla="*/ 0 h 223"/>
              <a:gd name="T18" fmla="*/ 2 w 2"/>
              <a:gd name="T19" fmla="*/ 0 h 223"/>
              <a:gd name="T20" fmla="*/ 2 w 2"/>
              <a:gd name="T21" fmla="*/ 223 h 223"/>
              <a:gd name="T22" fmla="*/ 2 w 2"/>
              <a:gd name="T23" fmla="*/ 223 h 223"/>
              <a:gd name="T24" fmla="*/ 2 w 2"/>
              <a:gd name="T25" fmla="*/ 223 h 223"/>
              <a:gd name="T26" fmla="*/ 0 w 2"/>
              <a:gd name="T27" fmla="*/ 223 h 223"/>
              <a:gd name="T28" fmla="*/ 0 w 2"/>
              <a:gd name="T29" fmla="*/ 223 h 223"/>
              <a:gd name="T30" fmla="*/ 0 w 2"/>
              <a:gd name="T31" fmla="*/ 223 h 223"/>
              <a:gd name="T32" fmla="*/ 0 w 2"/>
              <a:gd name="T33" fmla="*/ 223 h 223"/>
              <a:gd name="T34" fmla="*/ 0 w 2"/>
              <a:gd name="T35" fmla="*/ 223 h 223"/>
              <a:gd name="T36" fmla="*/ 0 w 2"/>
              <a:gd name="T37" fmla="*/ 223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223">
                <a:moveTo>
                  <a:pt x="0" y="223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23"/>
                </a:lnTo>
                <a:lnTo>
                  <a:pt x="2" y="223"/>
                </a:lnTo>
                <a:lnTo>
                  <a:pt x="2" y="223"/>
                </a:lnTo>
                <a:lnTo>
                  <a:pt x="0" y="223"/>
                </a:lnTo>
                <a:lnTo>
                  <a:pt x="0" y="223"/>
                </a:lnTo>
                <a:lnTo>
                  <a:pt x="0" y="223"/>
                </a:lnTo>
                <a:lnTo>
                  <a:pt x="0" y="223"/>
                </a:lnTo>
                <a:lnTo>
                  <a:pt x="0" y="223"/>
                </a:lnTo>
                <a:lnTo>
                  <a:pt x="0" y="223"/>
                </a:lnTo>
                <a:close/>
              </a:path>
            </a:pathLst>
          </a:custGeom>
          <a:solidFill>
            <a:srgbClr val="00B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1" name="Freeform 4696"/>
          <p:cNvSpPr>
            <a:spLocks/>
          </p:cNvSpPr>
          <p:nvPr/>
        </p:nvSpPr>
        <p:spPr bwMode="auto">
          <a:xfrm>
            <a:off x="2882900" y="2613025"/>
            <a:ext cx="3175" cy="347663"/>
          </a:xfrm>
          <a:custGeom>
            <a:avLst/>
            <a:gdLst>
              <a:gd name="T0" fmla="*/ 0 w 2"/>
              <a:gd name="T1" fmla="*/ 219 h 219"/>
              <a:gd name="T2" fmla="*/ 0 w 2"/>
              <a:gd name="T3" fmla="*/ 0 h 219"/>
              <a:gd name="T4" fmla="*/ 0 w 2"/>
              <a:gd name="T5" fmla="*/ 0 h 219"/>
              <a:gd name="T6" fmla="*/ 0 w 2"/>
              <a:gd name="T7" fmla="*/ 0 h 219"/>
              <a:gd name="T8" fmla="*/ 0 w 2"/>
              <a:gd name="T9" fmla="*/ 0 h 219"/>
              <a:gd name="T10" fmla="*/ 0 w 2"/>
              <a:gd name="T11" fmla="*/ 0 h 219"/>
              <a:gd name="T12" fmla="*/ 0 w 2"/>
              <a:gd name="T13" fmla="*/ 0 h 219"/>
              <a:gd name="T14" fmla="*/ 0 w 2"/>
              <a:gd name="T15" fmla="*/ 2 h 219"/>
              <a:gd name="T16" fmla="*/ 2 w 2"/>
              <a:gd name="T17" fmla="*/ 2 h 219"/>
              <a:gd name="T18" fmla="*/ 2 w 2"/>
              <a:gd name="T19" fmla="*/ 2 h 219"/>
              <a:gd name="T20" fmla="*/ 2 w 2"/>
              <a:gd name="T21" fmla="*/ 217 h 219"/>
              <a:gd name="T22" fmla="*/ 2 w 2"/>
              <a:gd name="T23" fmla="*/ 219 h 219"/>
              <a:gd name="T24" fmla="*/ 0 w 2"/>
              <a:gd name="T25" fmla="*/ 219 h 219"/>
              <a:gd name="T26" fmla="*/ 0 w 2"/>
              <a:gd name="T27" fmla="*/ 219 h 219"/>
              <a:gd name="T28" fmla="*/ 0 w 2"/>
              <a:gd name="T29" fmla="*/ 219 h 219"/>
              <a:gd name="T30" fmla="*/ 0 w 2"/>
              <a:gd name="T31" fmla="*/ 219 h 219"/>
              <a:gd name="T32" fmla="*/ 0 w 2"/>
              <a:gd name="T33" fmla="*/ 219 h 219"/>
              <a:gd name="T34" fmla="*/ 0 w 2"/>
              <a:gd name="T35" fmla="*/ 219 h 219"/>
              <a:gd name="T36" fmla="*/ 0 w 2"/>
              <a:gd name="T37" fmla="*/ 219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219">
                <a:moveTo>
                  <a:pt x="0" y="219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217"/>
                </a:lnTo>
                <a:lnTo>
                  <a:pt x="2" y="219"/>
                </a:lnTo>
                <a:lnTo>
                  <a:pt x="0" y="219"/>
                </a:lnTo>
                <a:lnTo>
                  <a:pt x="0" y="219"/>
                </a:lnTo>
                <a:lnTo>
                  <a:pt x="0" y="219"/>
                </a:lnTo>
                <a:lnTo>
                  <a:pt x="0" y="219"/>
                </a:lnTo>
                <a:lnTo>
                  <a:pt x="0" y="219"/>
                </a:lnTo>
                <a:lnTo>
                  <a:pt x="0" y="219"/>
                </a:lnTo>
                <a:lnTo>
                  <a:pt x="0" y="219"/>
                </a:lnTo>
                <a:close/>
              </a:path>
            </a:pathLst>
          </a:custGeom>
          <a:solidFill>
            <a:srgbClr val="00BB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2" name="Freeform 4697"/>
          <p:cNvSpPr>
            <a:spLocks/>
          </p:cNvSpPr>
          <p:nvPr/>
        </p:nvSpPr>
        <p:spPr bwMode="auto">
          <a:xfrm>
            <a:off x="2889250" y="2619375"/>
            <a:ext cx="1588" cy="338138"/>
          </a:xfrm>
          <a:custGeom>
            <a:avLst/>
            <a:gdLst>
              <a:gd name="T0" fmla="*/ 213 h 213"/>
              <a:gd name="T1" fmla="*/ 0 h 213"/>
              <a:gd name="T2" fmla="*/ 0 h 213"/>
              <a:gd name="T3" fmla="*/ 0 h 213"/>
              <a:gd name="T4" fmla="*/ 0 h 213"/>
              <a:gd name="T5" fmla="*/ 0 h 213"/>
              <a:gd name="T6" fmla="*/ 0 h 213"/>
              <a:gd name="T7" fmla="*/ 0 h 213"/>
              <a:gd name="T8" fmla="*/ 0 h 213"/>
              <a:gd name="T9" fmla="*/ 0 h 213"/>
              <a:gd name="T10" fmla="*/ 211 h 213"/>
              <a:gd name="T11" fmla="*/ 211 h 213"/>
              <a:gd name="T12" fmla="*/ 211 h 213"/>
              <a:gd name="T13" fmla="*/ 211 h 213"/>
              <a:gd name="T14" fmla="*/ 211 h 213"/>
              <a:gd name="T15" fmla="*/ 211 h 213"/>
              <a:gd name="T16" fmla="*/ 213 h 213"/>
              <a:gd name="T17" fmla="*/ 213 h 213"/>
              <a:gd name="T18" fmla="*/ 213 h 2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</a:cxnLst>
            <a:rect l="0" t="0" r="r" b="b"/>
            <a:pathLst>
              <a:path h="213">
                <a:moveTo>
                  <a:pt x="0" y="213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11"/>
                </a:lnTo>
                <a:lnTo>
                  <a:pt x="0" y="211"/>
                </a:lnTo>
                <a:lnTo>
                  <a:pt x="0" y="211"/>
                </a:lnTo>
                <a:lnTo>
                  <a:pt x="0" y="211"/>
                </a:lnTo>
                <a:lnTo>
                  <a:pt x="0" y="211"/>
                </a:lnTo>
                <a:lnTo>
                  <a:pt x="0" y="211"/>
                </a:lnTo>
                <a:lnTo>
                  <a:pt x="0" y="213"/>
                </a:lnTo>
                <a:lnTo>
                  <a:pt x="0" y="213"/>
                </a:lnTo>
                <a:lnTo>
                  <a:pt x="0" y="213"/>
                </a:lnTo>
                <a:close/>
              </a:path>
            </a:pathLst>
          </a:custGeom>
          <a:solidFill>
            <a:srgbClr val="00B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3" name="Freeform 4698"/>
          <p:cNvSpPr>
            <a:spLocks/>
          </p:cNvSpPr>
          <p:nvPr/>
        </p:nvSpPr>
        <p:spPr bwMode="auto">
          <a:xfrm>
            <a:off x="2889250" y="2619375"/>
            <a:ext cx="3175" cy="334963"/>
          </a:xfrm>
          <a:custGeom>
            <a:avLst/>
            <a:gdLst>
              <a:gd name="T0" fmla="*/ 0 w 2"/>
              <a:gd name="T1" fmla="*/ 211 h 211"/>
              <a:gd name="T2" fmla="*/ 0 w 2"/>
              <a:gd name="T3" fmla="*/ 0 h 211"/>
              <a:gd name="T4" fmla="*/ 2 w 2"/>
              <a:gd name="T5" fmla="*/ 0 h 211"/>
              <a:gd name="T6" fmla="*/ 2 w 2"/>
              <a:gd name="T7" fmla="*/ 2 h 211"/>
              <a:gd name="T8" fmla="*/ 2 w 2"/>
              <a:gd name="T9" fmla="*/ 2 h 211"/>
              <a:gd name="T10" fmla="*/ 2 w 2"/>
              <a:gd name="T11" fmla="*/ 2 h 211"/>
              <a:gd name="T12" fmla="*/ 2 w 2"/>
              <a:gd name="T13" fmla="*/ 2 h 211"/>
              <a:gd name="T14" fmla="*/ 2 w 2"/>
              <a:gd name="T15" fmla="*/ 2 h 211"/>
              <a:gd name="T16" fmla="*/ 2 w 2"/>
              <a:gd name="T17" fmla="*/ 2 h 211"/>
              <a:gd name="T18" fmla="*/ 2 w 2"/>
              <a:gd name="T19" fmla="*/ 2 h 211"/>
              <a:gd name="T20" fmla="*/ 2 w 2"/>
              <a:gd name="T21" fmla="*/ 209 h 211"/>
              <a:gd name="T22" fmla="*/ 2 w 2"/>
              <a:gd name="T23" fmla="*/ 209 h 211"/>
              <a:gd name="T24" fmla="*/ 2 w 2"/>
              <a:gd name="T25" fmla="*/ 209 h 211"/>
              <a:gd name="T26" fmla="*/ 2 w 2"/>
              <a:gd name="T27" fmla="*/ 209 h 211"/>
              <a:gd name="T28" fmla="*/ 2 w 2"/>
              <a:gd name="T29" fmla="*/ 209 h 211"/>
              <a:gd name="T30" fmla="*/ 2 w 2"/>
              <a:gd name="T31" fmla="*/ 211 h 211"/>
              <a:gd name="T32" fmla="*/ 2 w 2"/>
              <a:gd name="T33" fmla="*/ 211 h 211"/>
              <a:gd name="T34" fmla="*/ 2 w 2"/>
              <a:gd name="T35" fmla="*/ 211 h 211"/>
              <a:gd name="T36" fmla="*/ 0 w 2"/>
              <a:gd name="T37" fmla="*/ 211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211">
                <a:moveTo>
                  <a:pt x="0" y="211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09"/>
                </a:lnTo>
                <a:lnTo>
                  <a:pt x="2" y="209"/>
                </a:lnTo>
                <a:lnTo>
                  <a:pt x="2" y="209"/>
                </a:lnTo>
                <a:lnTo>
                  <a:pt x="2" y="209"/>
                </a:lnTo>
                <a:lnTo>
                  <a:pt x="2" y="209"/>
                </a:lnTo>
                <a:lnTo>
                  <a:pt x="2" y="211"/>
                </a:lnTo>
                <a:lnTo>
                  <a:pt x="2" y="211"/>
                </a:lnTo>
                <a:lnTo>
                  <a:pt x="2" y="211"/>
                </a:lnTo>
                <a:lnTo>
                  <a:pt x="0" y="211"/>
                </a:lnTo>
                <a:close/>
              </a:path>
            </a:pathLst>
          </a:custGeom>
          <a:solidFill>
            <a:srgbClr val="00B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4" name="Freeform 4699"/>
          <p:cNvSpPr>
            <a:spLocks/>
          </p:cNvSpPr>
          <p:nvPr/>
        </p:nvSpPr>
        <p:spPr bwMode="auto">
          <a:xfrm>
            <a:off x="2900363" y="2632075"/>
            <a:ext cx="3175" cy="309563"/>
          </a:xfrm>
          <a:custGeom>
            <a:avLst/>
            <a:gdLst>
              <a:gd name="T0" fmla="*/ 0 w 2"/>
              <a:gd name="T1" fmla="*/ 195 h 195"/>
              <a:gd name="T2" fmla="*/ 0 w 2"/>
              <a:gd name="T3" fmla="*/ 0 h 195"/>
              <a:gd name="T4" fmla="*/ 0 w 2"/>
              <a:gd name="T5" fmla="*/ 0 h 195"/>
              <a:gd name="T6" fmla="*/ 0 w 2"/>
              <a:gd name="T7" fmla="*/ 1 h 195"/>
              <a:gd name="T8" fmla="*/ 0 w 2"/>
              <a:gd name="T9" fmla="*/ 1 h 195"/>
              <a:gd name="T10" fmla="*/ 0 w 2"/>
              <a:gd name="T11" fmla="*/ 1 h 195"/>
              <a:gd name="T12" fmla="*/ 2 w 2"/>
              <a:gd name="T13" fmla="*/ 1 h 195"/>
              <a:gd name="T14" fmla="*/ 2 w 2"/>
              <a:gd name="T15" fmla="*/ 1 h 195"/>
              <a:gd name="T16" fmla="*/ 2 w 2"/>
              <a:gd name="T17" fmla="*/ 1 h 195"/>
              <a:gd name="T18" fmla="*/ 2 w 2"/>
              <a:gd name="T19" fmla="*/ 3 h 195"/>
              <a:gd name="T20" fmla="*/ 2 w 2"/>
              <a:gd name="T21" fmla="*/ 194 h 195"/>
              <a:gd name="T22" fmla="*/ 2 w 2"/>
              <a:gd name="T23" fmla="*/ 194 h 195"/>
              <a:gd name="T24" fmla="*/ 2 w 2"/>
              <a:gd name="T25" fmla="*/ 194 h 195"/>
              <a:gd name="T26" fmla="*/ 2 w 2"/>
              <a:gd name="T27" fmla="*/ 194 h 195"/>
              <a:gd name="T28" fmla="*/ 0 w 2"/>
              <a:gd name="T29" fmla="*/ 194 h 195"/>
              <a:gd name="T30" fmla="*/ 0 w 2"/>
              <a:gd name="T31" fmla="*/ 195 h 195"/>
              <a:gd name="T32" fmla="*/ 0 w 2"/>
              <a:gd name="T33" fmla="*/ 195 h 195"/>
              <a:gd name="T34" fmla="*/ 0 w 2"/>
              <a:gd name="T35" fmla="*/ 195 h 195"/>
              <a:gd name="T36" fmla="*/ 0 w 2"/>
              <a:gd name="T37" fmla="*/ 195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195">
                <a:moveTo>
                  <a:pt x="0" y="195"/>
                </a:move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194"/>
                </a:lnTo>
                <a:lnTo>
                  <a:pt x="2" y="194"/>
                </a:lnTo>
                <a:lnTo>
                  <a:pt x="2" y="194"/>
                </a:lnTo>
                <a:lnTo>
                  <a:pt x="2" y="194"/>
                </a:lnTo>
                <a:lnTo>
                  <a:pt x="0" y="194"/>
                </a:lnTo>
                <a:lnTo>
                  <a:pt x="0" y="195"/>
                </a:lnTo>
                <a:lnTo>
                  <a:pt x="0" y="195"/>
                </a:lnTo>
                <a:lnTo>
                  <a:pt x="0" y="195"/>
                </a:lnTo>
                <a:lnTo>
                  <a:pt x="0" y="195"/>
                </a:lnTo>
                <a:close/>
              </a:path>
            </a:pathLst>
          </a:custGeom>
          <a:solidFill>
            <a:srgbClr val="00C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5" name="Freeform 4700"/>
          <p:cNvSpPr>
            <a:spLocks/>
          </p:cNvSpPr>
          <p:nvPr/>
        </p:nvSpPr>
        <p:spPr bwMode="auto">
          <a:xfrm>
            <a:off x="2913063" y="2649538"/>
            <a:ext cx="1587" cy="277812"/>
          </a:xfrm>
          <a:custGeom>
            <a:avLst/>
            <a:gdLst>
              <a:gd name="T0" fmla="*/ 175 h 175"/>
              <a:gd name="T1" fmla="*/ 0 h 175"/>
              <a:gd name="T2" fmla="*/ 0 h 175"/>
              <a:gd name="T3" fmla="*/ 0 h 175"/>
              <a:gd name="T4" fmla="*/ 0 h 175"/>
              <a:gd name="T5" fmla="*/ 0 h 175"/>
              <a:gd name="T6" fmla="*/ 2 h 175"/>
              <a:gd name="T7" fmla="*/ 2 h 175"/>
              <a:gd name="T8" fmla="*/ 2 h 175"/>
              <a:gd name="T9" fmla="*/ 2 h 175"/>
              <a:gd name="T10" fmla="*/ 171 h 175"/>
              <a:gd name="T11" fmla="*/ 173 h 175"/>
              <a:gd name="T12" fmla="*/ 173 h 175"/>
              <a:gd name="T13" fmla="*/ 173 h 175"/>
              <a:gd name="T14" fmla="*/ 173 h 175"/>
              <a:gd name="T15" fmla="*/ 173 h 175"/>
              <a:gd name="T16" fmla="*/ 175 h 175"/>
              <a:gd name="T17" fmla="*/ 175 h 175"/>
              <a:gd name="T18" fmla="*/ 175 h 175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</a:cxnLst>
            <a:rect l="0" t="0" r="r" b="b"/>
            <a:pathLst>
              <a:path h="175">
                <a:moveTo>
                  <a:pt x="0" y="175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71"/>
                </a:lnTo>
                <a:lnTo>
                  <a:pt x="0" y="173"/>
                </a:lnTo>
                <a:lnTo>
                  <a:pt x="0" y="173"/>
                </a:lnTo>
                <a:lnTo>
                  <a:pt x="0" y="173"/>
                </a:lnTo>
                <a:lnTo>
                  <a:pt x="0" y="173"/>
                </a:lnTo>
                <a:lnTo>
                  <a:pt x="0" y="173"/>
                </a:lnTo>
                <a:lnTo>
                  <a:pt x="0" y="175"/>
                </a:lnTo>
                <a:lnTo>
                  <a:pt x="0" y="175"/>
                </a:lnTo>
                <a:lnTo>
                  <a:pt x="0" y="175"/>
                </a:lnTo>
                <a:close/>
              </a:path>
            </a:pathLst>
          </a:custGeom>
          <a:solidFill>
            <a:srgbClr val="00C4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6" name="Freeform 4701"/>
          <p:cNvSpPr>
            <a:spLocks/>
          </p:cNvSpPr>
          <p:nvPr/>
        </p:nvSpPr>
        <p:spPr bwMode="auto">
          <a:xfrm>
            <a:off x="2913063" y="2652713"/>
            <a:ext cx="3175" cy="268287"/>
          </a:xfrm>
          <a:custGeom>
            <a:avLst/>
            <a:gdLst>
              <a:gd name="T0" fmla="*/ 0 w 2"/>
              <a:gd name="T1" fmla="*/ 169 h 169"/>
              <a:gd name="T2" fmla="*/ 0 w 2"/>
              <a:gd name="T3" fmla="*/ 0 h 169"/>
              <a:gd name="T4" fmla="*/ 2 w 2"/>
              <a:gd name="T5" fmla="*/ 0 h 169"/>
              <a:gd name="T6" fmla="*/ 2 w 2"/>
              <a:gd name="T7" fmla="*/ 2 h 169"/>
              <a:gd name="T8" fmla="*/ 2 w 2"/>
              <a:gd name="T9" fmla="*/ 2 h 169"/>
              <a:gd name="T10" fmla="*/ 2 w 2"/>
              <a:gd name="T11" fmla="*/ 2 h 169"/>
              <a:gd name="T12" fmla="*/ 2 w 2"/>
              <a:gd name="T13" fmla="*/ 2 h 169"/>
              <a:gd name="T14" fmla="*/ 2 w 2"/>
              <a:gd name="T15" fmla="*/ 2 h 169"/>
              <a:gd name="T16" fmla="*/ 2 w 2"/>
              <a:gd name="T17" fmla="*/ 4 h 169"/>
              <a:gd name="T18" fmla="*/ 2 w 2"/>
              <a:gd name="T19" fmla="*/ 4 h 169"/>
              <a:gd name="T20" fmla="*/ 2 w 2"/>
              <a:gd name="T21" fmla="*/ 167 h 169"/>
              <a:gd name="T22" fmla="*/ 2 w 2"/>
              <a:gd name="T23" fmla="*/ 167 h 169"/>
              <a:gd name="T24" fmla="*/ 2 w 2"/>
              <a:gd name="T25" fmla="*/ 167 h 169"/>
              <a:gd name="T26" fmla="*/ 2 w 2"/>
              <a:gd name="T27" fmla="*/ 167 h 169"/>
              <a:gd name="T28" fmla="*/ 2 w 2"/>
              <a:gd name="T29" fmla="*/ 167 h 169"/>
              <a:gd name="T30" fmla="*/ 2 w 2"/>
              <a:gd name="T31" fmla="*/ 169 h 169"/>
              <a:gd name="T32" fmla="*/ 2 w 2"/>
              <a:gd name="T33" fmla="*/ 169 h 169"/>
              <a:gd name="T34" fmla="*/ 2 w 2"/>
              <a:gd name="T35" fmla="*/ 169 h 169"/>
              <a:gd name="T36" fmla="*/ 0 w 2"/>
              <a:gd name="T37" fmla="*/ 169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169">
                <a:moveTo>
                  <a:pt x="0" y="169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167"/>
                </a:lnTo>
                <a:lnTo>
                  <a:pt x="2" y="167"/>
                </a:lnTo>
                <a:lnTo>
                  <a:pt x="2" y="167"/>
                </a:lnTo>
                <a:lnTo>
                  <a:pt x="2" y="167"/>
                </a:lnTo>
                <a:lnTo>
                  <a:pt x="2" y="167"/>
                </a:lnTo>
                <a:lnTo>
                  <a:pt x="2" y="169"/>
                </a:lnTo>
                <a:lnTo>
                  <a:pt x="2" y="169"/>
                </a:lnTo>
                <a:lnTo>
                  <a:pt x="2" y="169"/>
                </a:lnTo>
                <a:lnTo>
                  <a:pt x="0" y="169"/>
                </a:lnTo>
                <a:close/>
              </a:path>
            </a:pathLst>
          </a:custGeom>
          <a:solidFill>
            <a:srgbClr val="00C4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7" name="Freeform 4702"/>
          <p:cNvSpPr>
            <a:spLocks/>
          </p:cNvSpPr>
          <p:nvPr/>
        </p:nvSpPr>
        <p:spPr bwMode="auto">
          <a:xfrm>
            <a:off x="2936875" y="2719388"/>
            <a:ext cx="1588" cy="134937"/>
          </a:xfrm>
          <a:custGeom>
            <a:avLst/>
            <a:gdLst>
              <a:gd name="T0" fmla="*/ 85 h 85"/>
              <a:gd name="T1" fmla="*/ 0 h 85"/>
              <a:gd name="T2" fmla="*/ 2 h 85"/>
              <a:gd name="T3" fmla="*/ 4 h 85"/>
              <a:gd name="T4" fmla="*/ 6 h 85"/>
              <a:gd name="T5" fmla="*/ 6 h 85"/>
              <a:gd name="T6" fmla="*/ 8 h 85"/>
              <a:gd name="T7" fmla="*/ 10 h 85"/>
              <a:gd name="T8" fmla="*/ 12 h 85"/>
              <a:gd name="T9" fmla="*/ 14 h 85"/>
              <a:gd name="T10" fmla="*/ 73 h 85"/>
              <a:gd name="T11" fmla="*/ 75 h 85"/>
              <a:gd name="T12" fmla="*/ 77 h 85"/>
              <a:gd name="T13" fmla="*/ 77 h 85"/>
              <a:gd name="T14" fmla="*/ 79 h 85"/>
              <a:gd name="T15" fmla="*/ 81 h 85"/>
              <a:gd name="T16" fmla="*/ 83 h 85"/>
              <a:gd name="T17" fmla="*/ 85 h 85"/>
              <a:gd name="T18" fmla="*/ 85 h 85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</a:cxnLst>
            <a:rect l="0" t="0" r="r" b="b"/>
            <a:pathLst>
              <a:path h="85">
                <a:moveTo>
                  <a:pt x="0" y="85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73"/>
                </a:lnTo>
                <a:lnTo>
                  <a:pt x="0" y="75"/>
                </a:lnTo>
                <a:lnTo>
                  <a:pt x="0" y="77"/>
                </a:lnTo>
                <a:lnTo>
                  <a:pt x="0" y="77"/>
                </a:lnTo>
                <a:lnTo>
                  <a:pt x="0" y="79"/>
                </a:lnTo>
                <a:lnTo>
                  <a:pt x="0" y="81"/>
                </a:lnTo>
                <a:lnTo>
                  <a:pt x="0" y="83"/>
                </a:lnTo>
                <a:lnTo>
                  <a:pt x="0" y="85"/>
                </a:lnTo>
                <a:lnTo>
                  <a:pt x="0" y="85"/>
                </a:lnTo>
                <a:close/>
              </a:path>
            </a:pathLst>
          </a:custGeom>
          <a:solidFill>
            <a:srgbClr val="00CB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8" name="Freeform 4703"/>
          <p:cNvSpPr>
            <a:spLocks/>
          </p:cNvSpPr>
          <p:nvPr/>
        </p:nvSpPr>
        <p:spPr bwMode="auto">
          <a:xfrm>
            <a:off x="2252663" y="2784475"/>
            <a:ext cx="1587" cy="1588"/>
          </a:xfrm>
          <a:custGeom>
            <a:avLst/>
            <a:gdLst>
              <a:gd name="T0" fmla="*/ 0 h 1"/>
              <a:gd name="T1" fmla="*/ 0 h 1"/>
              <a:gd name="T2" fmla="*/ 0 h 1"/>
              <a:gd name="T3" fmla="*/ 0 h 1"/>
              <a:gd name="T4" fmla="*/ 0 h 1"/>
              <a:gd name="T5" fmla="*/ 0 h 1"/>
              <a:gd name="T6" fmla="*/ 0 h 1"/>
              <a:gd name="T7" fmla="*/ 0 h 1"/>
              <a:gd name="T8" fmla="*/ 0 h 1"/>
              <a:gd name="T9" fmla="*/ 0 h 1"/>
              <a:gd name="T10" fmla="*/ 0 h 1"/>
              <a:gd name="T11" fmla="*/ 0 h 1"/>
              <a:gd name="T12" fmla="*/ 0 h 1"/>
              <a:gd name="T13" fmla="*/ 0 h 1"/>
              <a:gd name="T14" fmla="*/ 0 h 1"/>
              <a:gd name="T15" fmla="*/ 0 h 1"/>
              <a:gd name="T16" fmla="*/ 0 h 1"/>
              <a:gd name="T17" fmla="*/ 0 h 1"/>
              <a:gd name="T18" fmla="*/ 0 h 1"/>
              <a:gd name="T19" fmla="*/ 0 h 1"/>
              <a:gd name="T20" fmla="*/ 1 h 1"/>
              <a:gd name="T21" fmla="*/ 1 h 1"/>
              <a:gd name="T22" fmla="*/ 1 h 1"/>
              <a:gd name="T23" fmla="*/ 1 h 1"/>
              <a:gd name="T24" fmla="*/ 1 h 1"/>
              <a:gd name="T25" fmla="*/ 1 h 1"/>
              <a:gd name="T26" fmla="*/ 1 h 1"/>
              <a:gd name="T27" fmla="*/ 1 h 1"/>
              <a:gd name="T28" fmla="*/ 1 h 1"/>
              <a:gd name="T29" fmla="*/ 0 h 1"/>
              <a:gd name="T30" fmla="*/ 0 h 1"/>
              <a:gd name="T31" fmla="*/ 0 h 1"/>
              <a:gd name="T3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  <a:cxn ang="0">
                <a:pos x="0" y="T19"/>
              </a:cxn>
              <a:cxn ang="0">
                <a:pos x="0" y="T20"/>
              </a:cxn>
              <a:cxn ang="0">
                <a:pos x="0" y="T21"/>
              </a:cxn>
              <a:cxn ang="0">
                <a:pos x="0" y="T22"/>
              </a:cxn>
              <a:cxn ang="0">
                <a:pos x="0" y="T23"/>
              </a:cxn>
              <a:cxn ang="0">
                <a:pos x="0" y="T24"/>
              </a:cxn>
              <a:cxn ang="0">
                <a:pos x="0" y="T25"/>
              </a:cxn>
              <a:cxn ang="0">
                <a:pos x="0" y="T26"/>
              </a:cxn>
              <a:cxn ang="0">
                <a:pos x="0" y="T27"/>
              </a:cxn>
              <a:cxn ang="0">
                <a:pos x="0" y="T28"/>
              </a:cxn>
              <a:cxn ang="0">
                <a:pos x="0" y="T29"/>
              </a:cxn>
              <a:cxn ang="0">
                <a:pos x="0" y="T30"/>
              </a:cxn>
              <a:cxn ang="0">
                <a:pos x="0" y="T31"/>
              </a:cxn>
              <a:cxn ang="0">
                <a:pos x="0" y="T32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CB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9" name="Freeform 4704"/>
          <p:cNvSpPr>
            <a:spLocks/>
          </p:cNvSpPr>
          <p:nvPr/>
        </p:nvSpPr>
        <p:spPr bwMode="auto">
          <a:xfrm>
            <a:off x="2252663" y="2784475"/>
            <a:ext cx="1587" cy="15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30" name="Freeform 4705"/>
          <p:cNvSpPr>
            <a:spLocks/>
          </p:cNvSpPr>
          <p:nvPr/>
        </p:nvSpPr>
        <p:spPr bwMode="auto">
          <a:xfrm>
            <a:off x="1414463" y="2860675"/>
            <a:ext cx="546100" cy="1588"/>
          </a:xfrm>
          <a:custGeom>
            <a:avLst/>
            <a:gdLst>
              <a:gd name="T0" fmla="*/ 340 w 344"/>
              <a:gd name="T1" fmla="*/ 0 w 344"/>
              <a:gd name="T2" fmla="*/ 0 w 344"/>
              <a:gd name="T3" fmla="*/ 344 w 344"/>
              <a:gd name="T4" fmla="*/ 340 w 34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44">
                <a:moveTo>
                  <a:pt x="340" y="0"/>
                </a:moveTo>
                <a:lnTo>
                  <a:pt x="0" y="0"/>
                </a:lnTo>
                <a:lnTo>
                  <a:pt x="0" y="0"/>
                </a:lnTo>
                <a:lnTo>
                  <a:pt x="344" y="0"/>
                </a:lnTo>
                <a:lnTo>
                  <a:pt x="340" y="0"/>
                </a:lnTo>
                <a:close/>
              </a:path>
            </a:pathLst>
          </a:custGeom>
          <a:solidFill>
            <a:srgbClr val="FFE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31" name="Freeform 4706"/>
          <p:cNvSpPr>
            <a:spLocks/>
          </p:cNvSpPr>
          <p:nvPr/>
        </p:nvSpPr>
        <p:spPr bwMode="auto">
          <a:xfrm>
            <a:off x="1414463" y="2860675"/>
            <a:ext cx="550862" cy="1588"/>
          </a:xfrm>
          <a:custGeom>
            <a:avLst/>
            <a:gdLst>
              <a:gd name="T0" fmla="*/ 344 w 347"/>
              <a:gd name="T1" fmla="*/ 0 w 347"/>
              <a:gd name="T2" fmla="*/ 0 w 347"/>
              <a:gd name="T3" fmla="*/ 347 w 347"/>
              <a:gd name="T4" fmla="*/ 344 w 3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47">
                <a:moveTo>
                  <a:pt x="344" y="0"/>
                </a:moveTo>
                <a:lnTo>
                  <a:pt x="0" y="0"/>
                </a:lnTo>
                <a:lnTo>
                  <a:pt x="0" y="0"/>
                </a:lnTo>
                <a:lnTo>
                  <a:pt x="347" y="0"/>
                </a:lnTo>
                <a:lnTo>
                  <a:pt x="344" y="0"/>
                </a:lnTo>
                <a:close/>
              </a:path>
            </a:pathLst>
          </a:custGeom>
          <a:solidFill>
            <a:srgbClr val="FFE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32" name="Freeform 4707"/>
          <p:cNvSpPr>
            <a:spLocks/>
          </p:cNvSpPr>
          <p:nvPr/>
        </p:nvSpPr>
        <p:spPr bwMode="auto">
          <a:xfrm>
            <a:off x="1414463" y="2857500"/>
            <a:ext cx="566737" cy="1588"/>
          </a:xfrm>
          <a:custGeom>
            <a:avLst/>
            <a:gdLst>
              <a:gd name="T0" fmla="*/ 351 w 357"/>
              <a:gd name="T1" fmla="*/ 0 w 357"/>
              <a:gd name="T2" fmla="*/ 0 w 357"/>
              <a:gd name="T3" fmla="*/ 357 w 357"/>
              <a:gd name="T4" fmla="*/ 351 w 35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57">
                <a:moveTo>
                  <a:pt x="351" y="0"/>
                </a:moveTo>
                <a:lnTo>
                  <a:pt x="0" y="0"/>
                </a:lnTo>
                <a:lnTo>
                  <a:pt x="0" y="0"/>
                </a:lnTo>
                <a:lnTo>
                  <a:pt x="357" y="0"/>
                </a:lnTo>
                <a:lnTo>
                  <a:pt x="351" y="0"/>
                </a:lnTo>
                <a:close/>
              </a:path>
            </a:pathLst>
          </a:custGeom>
          <a:solidFill>
            <a:srgbClr val="FFE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33" name="Freeform 4708"/>
          <p:cNvSpPr>
            <a:spLocks/>
          </p:cNvSpPr>
          <p:nvPr/>
        </p:nvSpPr>
        <p:spPr bwMode="auto">
          <a:xfrm>
            <a:off x="1414463" y="2857500"/>
            <a:ext cx="573087" cy="1588"/>
          </a:xfrm>
          <a:custGeom>
            <a:avLst/>
            <a:gdLst>
              <a:gd name="T0" fmla="*/ 357 w 361"/>
              <a:gd name="T1" fmla="*/ 0 w 361"/>
              <a:gd name="T2" fmla="*/ 0 w 361"/>
              <a:gd name="T3" fmla="*/ 361 w 361"/>
              <a:gd name="T4" fmla="*/ 357 w 36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61">
                <a:moveTo>
                  <a:pt x="357" y="0"/>
                </a:moveTo>
                <a:lnTo>
                  <a:pt x="0" y="0"/>
                </a:lnTo>
                <a:lnTo>
                  <a:pt x="0" y="0"/>
                </a:lnTo>
                <a:lnTo>
                  <a:pt x="361" y="0"/>
                </a:lnTo>
                <a:lnTo>
                  <a:pt x="357" y="0"/>
                </a:lnTo>
                <a:close/>
              </a:path>
            </a:pathLst>
          </a:custGeom>
          <a:solidFill>
            <a:srgbClr val="FFE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34" name="Freeform 4709"/>
          <p:cNvSpPr>
            <a:spLocks/>
          </p:cNvSpPr>
          <p:nvPr/>
        </p:nvSpPr>
        <p:spPr bwMode="auto">
          <a:xfrm>
            <a:off x="1414463" y="2854325"/>
            <a:ext cx="584200" cy="1588"/>
          </a:xfrm>
          <a:custGeom>
            <a:avLst/>
            <a:gdLst>
              <a:gd name="T0" fmla="*/ 365 w 368"/>
              <a:gd name="T1" fmla="*/ 0 w 368"/>
              <a:gd name="T2" fmla="*/ 0 w 368"/>
              <a:gd name="T3" fmla="*/ 368 w 368"/>
              <a:gd name="T4" fmla="*/ 365 w 36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68">
                <a:moveTo>
                  <a:pt x="365" y="0"/>
                </a:moveTo>
                <a:lnTo>
                  <a:pt x="0" y="0"/>
                </a:lnTo>
                <a:lnTo>
                  <a:pt x="0" y="0"/>
                </a:lnTo>
                <a:lnTo>
                  <a:pt x="368" y="0"/>
                </a:lnTo>
                <a:lnTo>
                  <a:pt x="365" y="0"/>
                </a:lnTo>
                <a:close/>
              </a:path>
            </a:pathLst>
          </a:custGeom>
          <a:solidFill>
            <a:srgbClr val="FFE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35" name="Freeform 4710"/>
          <p:cNvSpPr>
            <a:spLocks/>
          </p:cNvSpPr>
          <p:nvPr/>
        </p:nvSpPr>
        <p:spPr bwMode="auto">
          <a:xfrm>
            <a:off x="1414463" y="2854325"/>
            <a:ext cx="590550" cy="1588"/>
          </a:xfrm>
          <a:custGeom>
            <a:avLst/>
            <a:gdLst>
              <a:gd name="T0" fmla="*/ 368 w 372"/>
              <a:gd name="T1" fmla="*/ 0 w 372"/>
              <a:gd name="T2" fmla="*/ 0 w 372"/>
              <a:gd name="T3" fmla="*/ 372 w 372"/>
              <a:gd name="T4" fmla="*/ 368 w 37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72">
                <a:moveTo>
                  <a:pt x="368" y="0"/>
                </a:moveTo>
                <a:lnTo>
                  <a:pt x="0" y="0"/>
                </a:lnTo>
                <a:lnTo>
                  <a:pt x="0" y="0"/>
                </a:lnTo>
                <a:lnTo>
                  <a:pt x="372" y="0"/>
                </a:lnTo>
                <a:lnTo>
                  <a:pt x="368" y="0"/>
                </a:lnTo>
                <a:close/>
              </a:path>
            </a:pathLst>
          </a:custGeom>
          <a:solidFill>
            <a:srgbClr val="FFE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36" name="Freeform 4711"/>
          <p:cNvSpPr>
            <a:spLocks/>
          </p:cNvSpPr>
          <p:nvPr/>
        </p:nvSpPr>
        <p:spPr bwMode="auto">
          <a:xfrm>
            <a:off x="1414463" y="2851150"/>
            <a:ext cx="606425" cy="1588"/>
          </a:xfrm>
          <a:custGeom>
            <a:avLst/>
            <a:gdLst>
              <a:gd name="T0" fmla="*/ 378 w 382"/>
              <a:gd name="T1" fmla="*/ 0 w 382"/>
              <a:gd name="T2" fmla="*/ 0 w 382"/>
              <a:gd name="T3" fmla="*/ 382 w 382"/>
              <a:gd name="T4" fmla="*/ 378 w 38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82">
                <a:moveTo>
                  <a:pt x="378" y="0"/>
                </a:moveTo>
                <a:lnTo>
                  <a:pt x="0" y="0"/>
                </a:lnTo>
                <a:lnTo>
                  <a:pt x="0" y="0"/>
                </a:lnTo>
                <a:lnTo>
                  <a:pt x="382" y="0"/>
                </a:lnTo>
                <a:lnTo>
                  <a:pt x="378" y="0"/>
                </a:lnTo>
                <a:close/>
              </a:path>
            </a:pathLst>
          </a:custGeom>
          <a:solidFill>
            <a:srgbClr val="FFE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37" name="Freeform 4712"/>
          <p:cNvSpPr>
            <a:spLocks/>
          </p:cNvSpPr>
          <p:nvPr/>
        </p:nvSpPr>
        <p:spPr bwMode="auto">
          <a:xfrm>
            <a:off x="1414463" y="2851150"/>
            <a:ext cx="612775" cy="1588"/>
          </a:xfrm>
          <a:custGeom>
            <a:avLst/>
            <a:gdLst>
              <a:gd name="T0" fmla="*/ 382 w 386"/>
              <a:gd name="T1" fmla="*/ 0 w 386"/>
              <a:gd name="T2" fmla="*/ 0 w 386"/>
              <a:gd name="T3" fmla="*/ 386 w 386"/>
              <a:gd name="T4" fmla="*/ 382 w 38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86">
                <a:moveTo>
                  <a:pt x="382" y="0"/>
                </a:moveTo>
                <a:lnTo>
                  <a:pt x="0" y="0"/>
                </a:lnTo>
                <a:lnTo>
                  <a:pt x="0" y="0"/>
                </a:lnTo>
                <a:lnTo>
                  <a:pt x="386" y="0"/>
                </a:lnTo>
                <a:lnTo>
                  <a:pt x="382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38" name="Freeform 4713"/>
          <p:cNvSpPr>
            <a:spLocks/>
          </p:cNvSpPr>
          <p:nvPr/>
        </p:nvSpPr>
        <p:spPr bwMode="auto">
          <a:xfrm>
            <a:off x="1414463" y="2851150"/>
            <a:ext cx="619125" cy="1588"/>
          </a:xfrm>
          <a:custGeom>
            <a:avLst/>
            <a:gdLst>
              <a:gd name="T0" fmla="*/ 386 w 390"/>
              <a:gd name="T1" fmla="*/ 0 w 390"/>
              <a:gd name="T2" fmla="*/ 0 w 390"/>
              <a:gd name="T3" fmla="*/ 390 w 390"/>
              <a:gd name="T4" fmla="*/ 386 w 39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90">
                <a:moveTo>
                  <a:pt x="386" y="0"/>
                </a:moveTo>
                <a:lnTo>
                  <a:pt x="0" y="0"/>
                </a:lnTo>
                <a:lnTo>
                  <a:pt x="0" y="0"/>
                </a:lnTo>
                <a:lnTo>
                  <a:pt x="390" y="0"/>
                </a:lnTo>
                <a:lnTo>
                  <a:pt x="386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39" name="Freeform 4714"/>
          <p:cNvSpPr>
            <a:spLocks/>
          </p:cNvSpPr>
          <p:nvPr/>
        </p:nvSpPr>
        <p:spPr bwMode="auto">
          <a:xfrm>
            <a:off x="1414463" y="2847975"/>
            <a:ext cx="633412" cy="1588"/>
          </a:xfrm>
          <a:custGeom>
            <a:avLst/>
            <a:gdLst>
              <a:gd name="T0" fmla="*/ 393 w 399"/>
              <a:gd name="T1" fmla="*/ 0 w 399"/>
              <a:gd name="T2" fmla="*/ 0 w 399"/>
              <a:gd name="T3" fmla="*/ 399 w 399"/>
              <a:gd name="T4" fmla="*/ 393 w 39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99">
                <a:moveTo>
                  <a:pt x="393" y="0"/>
                </a:moveTo>
                <a:lnTo>
                  <a:pt x="0" y="0"/>
                </a:lnTo>
                <a:lnTo>
                  <a:pt x="0" y="0"/>
                </a:lnTo>
                <a:lnTo>
                  <a:pt x="399" y="0"/>
                </a:lnTo>
                <a:lnTo>
                  <a:pt x="393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0" name="Freeform 4715"/>
          <p:cNvSpPr>
            <a:spLocks/>
          </p:cNvSpPr>
          <p:nvPr/>
        </p:nvSpPr>
        <p:spPr bwMode="auto">
          <a:xfrm>
            <a:off x="1414463" y="2847975"/>
            <a:ext cx="639762" cy="1588"/>
          </a:xfrm>
          <a:custGeom>
            <a:avLst/>
            <a:gdLst>
              <a:gd name="T0" fmla="*/ 399 w 403"/>
              <a:gd name="T1" fmla="*/ 0 w 403"/>
              <a:gd name="T2" fmla="*/ 0 w 403"/>
              <a:gd name="T3" fmla="*/ 403 w 403"/>
              <a:gd name="T4" fmla="*/ 399 w 40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03">
                <a:moveTo>
                  <a:pt x="399" y="0"/>
                </a:moveTo>
                <a:lnTo>
                  <a:pt x="0" y="0"/>
                </a:lnTo>
                <a:lnTo>
                  <a:pt x="0" y="0"/>
                </a:lnTo>
                <a:lnTo>
                  <a:pt x="403" y="0"/>
                </a:lnTo>
                <a:lnTo>
                  <a:pt x="399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1" name="Freeform 4716"/>
          <p:cNvSpPr>
            <a:spLocks/>
          </p:cNvSpPr>
          <p:nvPr/>
        </p:nvSpPr>
        <p:spPr bwMode="auto">
          <a:xfrm>
            <a:off x="1414463" y="2844800"/>
            <a:ext cx="652462" cy="1588"/>
          </a:xfrm>
          <a:custGeom>
            <a:avLst/>
            <a:gdLst>
              <a:gd name="T0" fmla="*/ 407 w 411"/>
              <a:gd name="T1" fmla="*/ 0 w 411"/>
              <a:gd name="T2" fmla="*/ 0 w 411"/>
              <a:gd name="T3" fmla="*/ 411 w 411"/>
              <a:gd name="T4" fmla="*/ 407 w 41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11">
                <a:moveTo>
                  <a:pt x="407" y="0"/>
                </a:moveTo>
                <a:lnTo>
                  <a:pt x="0" y="0"/>
                </a:lnTo>
                <a:lnTo>
                  <a:pt x="0" y="0"/>
                </a:lnTo>
                <a:lnTo>
                  <a:pt x="411" y="0"/>
                </a:lnTo>
                <a:lnTo>
                  <a:pt x="407" y="0"/>
                </a:lnTo>
                <a:close/>
              </a:path>
            </a:pathLst>
          </a:custGeom>
          <a:solidFill>
            <a:srgbClr val="FFE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2" name="Freeform 4717"/>
          <p:cNvSpPr>
            <a:spLocks/>
          </p:cNvSpPr>
          <p:nvPr/>
        </p:nvSpPr>
        <p:spPr bwMode="auto">
          <a:xfrm>
            <a:off x="1414463" y="2844800"/>
            <a:ext cx="660400" cy="1588"/>
          </a:xfrm>
          <a:custGeom>
            <a:avLst/>
            <a:gdLst>
              <a:gd name="T0" fmla="*/ 411 w 416"/>
              <a:gd name="T1" fmla="*/ 0 w 416"/>
              <a:gd name="T2" fmla="*/ 0 w 416"/>
              <a:gd name="T3" fmla="*/ 416 w 416"/>
              <a:gd name="T4" fmla="*/ 411 w 4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16">
                <a:moveTo>
                  <a:pt x="411" y="0"/>
                </a:moveTo>
                <a:lnTo>
                  <a:pt x="0" y="0"/>
                </a:lnTo>
                <a:lnTo>
                  <a:pt x="0" y="0"/>
                </a:lnTo>
                <a:lnTo>
                  <a:pt x="416" y="0"/>
                </a:lnTo>
                <a:lnTo>
                  <a:pt x="411" y="0"/>
                </a:lnTo>
                <a:close/>
              </a:path>
            </a:pathLst>
          </a:custGeom>
          <a:solidFill>
            <a:srgbClr val="FFE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3" name="Freeform 4718"/>
          <p:cNvSpPr>
            <a:spLocks/>
          </p:cNvSpPr>
          <p:nvPr/>
        </p:nvSpPr>
        <p:spPr bwMode="auto">
          <a:xfrm>
            <a:off x="1414463" y="2841625"/>
            <a:ext cx="673100" cy="1588"/>
          </a:xfrm>
          <a:custGeom>
            <a:avLst/>
            <a:gdLst>
              <a:gd name="T0" fmla="*/ 420 w 424"/>
              <a:gd name="T1" fmla="*/ 0 w 424"/>
              <a:gd name="T2" fmla="*/ 0 w 424"/>
              <a:gd name="T3" fmla="*/ 424 w 424"/>
              <a:gd name="T4" fmla="*/ 420 w 42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24">
                <a:moveTo>
                  <a:pt x="420" y="0"/>
                </a:moveTo>
                <a:lnTo>
                  <a:pt x="0" y="0"/>
                </a:lnTo>
                <a:lnTo>
                  <a:pt x="0" y="0"/>
                </a:lnTo>
                <a:lnTo>
                  <a:pt x="424" y="0"/>
                </a:lnTo>
                <a:lnTo>
                  <a:pt x="420" y="0"/>
                </a:lnTo>
                <a:close/>
              </a:path>
            </a:pathLst>
          </a:custGeom>
          <a:solidFill>
            <a:srgbClr val="FFE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4" name="Freeform 4719"/>
          <p:cNvSpPr>
            <a:spLocks/>
          </p:cNvSpPr>
          <p:nvPr/>
        </p:nvSpPr>
        <p:spPr bwMode="auto">
          <a:xfrm>
            <a:off x="1414463" y="2841625"/>
            <a:ext cx="679450" cy="1588"/>
          </a:xfrm>
          <a:custGeom>
            <a:avLst/>
            <a:gdLst>
              <a:gd name="T0" fmla="*/ 424 w 428"/>
              <a:gd name="T1" fmla="*/ 0 w 428"/>
              <a:gd name="T2" fmla="*/ 0 w 428"/>
              <a:gd name="T3" fmla="*/ 428 w 428"/>
              <a:gd name="T4" fmla="*/ 424 w 42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28">
                <a:moveTo>
                  <a:pt x="424" y="0"/>
                </a:moveTo>
                <a:lnTo>
                  <a:pt x="0" y="0"/>
                </a:lnTo>
                <a:lnTo>
                  <a:pt x="0" y="0"/>
                </a:lnTo>
                <a:lnTo>
                  <a:pt x="428" y="0"/>
                </a:lnTo>
                <a:lnTo>
                  <a:pt x="424" y="0"/>
                </a:lnTo>
                <a:close/>
              </a:path>
            </a:pathLst>
          </a:custGeom>
          <a:solidFill>
            <a:srgbClr val="FFE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5" name="Freeform 4720"/>
          <p:cNvSpPr>
            <a:spLocks/>
          </p:cNvSpPr>
          <p:nvPr/>
        </p:nvSpPr>
        <p:spPr bwMode="auto">
          <a:xfrm>
            <a:off x="1414463" y="2838450"/>
            <a:ext cx="695325" cy="1588"/>
          </a:xfrm>
          <a:custGeom>
            <a:avLst/>
            <a:gdLst>
              <a:gd name="T0" fmla="*/ 432 w 438"/>
              <a:gd name="T1" fmla="*/ 0 w 438"/>
              <a:gd name="T2" fmla="*/ 0 w 438"/>
              <a:gd name="T3" fmla="*/ 438 w 438"/>
              <a:gd name="T4" fmla="*/ 432 w 43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38">
                <a:moveTo>
                  <a:pt x="432" y="0"/>
                </a:moveTo>
                <a:lnTo>
                  <a:pt x="0" y="0"/>
                </a:lnTo>
                <a:lnTo>
                  <a:pt x="0" y="0"/>
                </a:lnTo>
                <a:lnTo>
                  <a:pt x="438" y="0"/>
                </a:lnTo>
                <a:lnTo>
                  <a:pt x="432" y="0"/>
                </a:lnTo>
                <a:close/>
              </a:path>
            </a:pathLst>
          </a:custGeom>
          <a:solidFill>
            <a:srgbClr val="FFE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6" name="Freeform 4721"/>
          <p:cNvSpPr>
            <a:spLocks/>
          </p:cNvSpPr>
          <p:nvPr/>
        </p:nvSpPr>
        <p:spPr bwMode="auto">
          <a:xfrm>
            <a:off x="1414463" y="2838450"/>
            <a:ext cx="700087" cy="1588"/>
          </a:xfrm>
          <a:custGeom>
            <a:avLst/>
            <a:gdLst>
              <a:gd name="T0" fmla="*/ 438 w 441"/>
              <a:gd name="T1" fmla="*/ 0 w 441"/>
              <a:gd name="T2" fmla="*/ 0 w 441"/>
              <a:gd name="T3" fmla="*/ 441 w 441"/>
              <a:gd name="T4" fmla="*/ 438 w 44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41">
                <a:moveTo>
                  <a:pt x="438" y="0"/>
                </a:moveTo>
                <a:lnTo>
                  <a:pt x="0" y="0"/>
                </a:lnTo>
                <a:lnTo>
                  <a:pt x="0" y="0"/>
                </a:lnTo>
                <a:lnTo>
                  <a:pt x="441" y="0"/>
                </a:lnTo>
                <a:lnTo>
                  <a:pt x="438" y="0"/>
                </a:lnTo>
                <a:close/>
              </a:path>
            </a:pathLst>
          </a:custGeom>
          <a:solidFill>
            <a:srgbClr val="FFE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7" name="Freeform 4722"/>
          <p:cNvSpPr>
            <a:spLocks/>
          </p:cNvSpPr>
          <p:nvPr/>
        </p:nvSpPr>
        <p:spPr bwMode="auto">
          <a:xfrm>
            <a:off x="1414463" y="2835275"/>
            <a:ext cx="712787" cy="1588"/>
          </a:xfrm>
          <a:custGeom>
            <a:avLst/>
            <a:gdLst>
              <a:gd name="T0" fmla="*/ 445 w 449"/>
              <a:gd name="T1" fmla="*/ 0 w 449"/>
              <a:gd name="T2" fmla="*/ 0 w 449"/>
              <a:gd name="T3" fmla="*/ 449 w 449"/>
              <a:gd name="T4" fmla="*/ 445 w 44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49">
                <a:moveTo>
                  <a:pt x="445" y="0"/>
                </a:moveTo>
                <a:lnTo>
                  <a:pt x="0" y="0"/>
                </a:lnTo>
                <a:lnTo>
                  <a:pt x="0" y="0"/>
                </a:lnTo>
                <a:lnTo>
                  <a:pt x="449" y="0"/>
                </a:lnTo>
                <a:lnTo>
                  <a:pt x="445" y="0"/>
                </a:lnTo>
                <a:close/>
              </a:path>
            </a:pathLst>
          </a:custGeom>
          <a:solidFill>
            <a:srgbClr val="FFE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8" name="Freeform 4723"/>
          <p:cNvSpPr>
            <a:spLocks/>
          </p:cNvSpPr>
          <p:nvPr/>
        </p:nvSpPr>
        <p:spPr bwMode="auto">
          <a:xfrm>
            <a:off x="1414463" y="2835275"/>
            <a:ext cx="719137" cy="1588"/>
          </a:xfrm>
          <a:custGeom>
            <a:avLst/>
            <a:gdLst>
              <a:gd name="T0" fmla="*/ 449 w 453"/>
              <a:gd name="T1" fmla="*/ 0 w 453"/>
              <a:gd name="T2" fmla="*/ 0 w 453"/>
              <a:gd name="T3" fmla="*/ 453 w 453"/>
              <a:gd name="T4" fmla="*/ 449 w 45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53">
                <a:moveTo>
                  <a:pt x="449" y="0"/>
                </a:moveTo>
                <a:lnTo>
                  <a:pt x="0" y="0"/>
                </a:lnTo>
                <a:lnTo>
                  <a:pt x="0" y="0"/>
                </a:lnTo>
                <a:lnTo>
                  <a:pt x="453" y="0"/>
                </a:lnTo>
                <a:lnTo>
                  <a:pt x="449" y="0"/>
                </a:lnTo>
                <a:close/>
              </a:path>
            </a:pathLst>
          </a:custGeom>
          <a:solidFill>
            <a:srgbClr val="FFE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9" name="Freeform 4724"/>
          <p:cNvSpPr>
            <a:spLocks/>
          </p:cNvSpPr>
          <p:nvPr/>
        </p:nvSpPr>
        <p:spPr bwMode="auto">
          <a:xfrm>
            <a:off x="1414463" y="2835275"/>
            <a:ext cx="728662" cy="1588"/>
          </a:xfrm>
          <a:custGeom>
            <a:avLst/>
            <a:gdLst>
              <a:gd name="T0" fmla="*/ 453 w 459"/>
              <a:gd name="T1" fmla="*/ 0 w 459"/>
              <a:gd name="T2" fmla="*/ 0 w 459"/>
              <a:gd name="T3" fmla="*/ 459 w 459"/>
              <a:gd name="T4" fmla="*/ 453 w 45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59">
                <a:moveTo>
                  <a:pt x="453" y="0"/>
                </a:moveTo>
                <a:lnTo>
                  <a:pt x="0" y="0"/>
                </a:lnTo>
                <a:lnTo>
                  <a:pt x="0" y="0"/>
                </a:lnTo>
                <a:lnTo>
                  <a:pt x="459" y="0"/>
                </a:lnTo>
                <a:lnTo>
                  <a:pt x="453" y="0"/>
                </a:lnTo>
                <a:close/>
              </a:path>
            </a:pathLst>
          </a:custGeom>
          <a:solidFill>
            <a:srgbClr val="FFE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0" name="Freeform 4725"/>
          <p:cNvSpPr>
            <a:spLocks/>
          </p:cNvSpPr>
          <p:nvPr/>
        </p:nvSpPr>
        <p:spPr bwMode="auto">
          <a:xfrm>
            <a:off x="1414463" y="2832100"/>
            <a:ext cx="739775" cy="1588"/>
          </a:xfrm>
          <a:custGeom>
            <a:avLst/>
            <a:gdLst>
              <a:gd name="T0" fmla="*/ 462 w 466"/>
              <a:gd name="T1" fmla="*/ 0 w 466"/>
              <a:gd name="T2" fmla="*/ 0 w 466"/>
              <a:gd name="T3" fmla="*/ 466 w 466"/>
              <a:gd name="T4" fmla="*/ 462 w 46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66">
                <a:moveTo>
                  <a:pt x="462" y="0"/>
                </a:moveTo>
                <a:lnTo>
                  <a:pt x="0" y="0"/>
                </a:lnTo>
                <a:lnTo>
                  <a:pt x="0" y="0"/>
                </a:lnTo>
                <a:lnTo>
                  <a:pt x="466" y="0"/>
                </a:lnTo>
                <a:lnTo>
                  <a:pt x="462" y="0"/>
                </a:lnTo>
                <a:close/>
              </a:path>
            </a:pathLst>
          </a:custGeom>
          <a:solidFill>
            <a:srgbClr val="FFE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1" name="Freeform 4726"/>
          <p:cNvSpPr>
            <a:spLocks/>
          </p:cNvSpPr>
          <p:nvPr/>
        </p:nvSpPr>
        <p:spPr bwMode="auto">
          <a:xfrm>
            <a:off x="1414463" y="2832100"/>
            <a:ext cx="746125" cy="1588"/>
          </a:xfrm>
          <a:custGeom>
            <a:avLst/>
            <a:gdLst>
              <a:gd name="T0" fmla="*/ 466 w 470"/>
              <a:gd name="T1" fmla="*/ 0 w 470"/>
              <a:gd name="T2" fmla="*/ 0 w 470"/>
              <a:gd name="T3" fmla="*/ 470 w 470"/>
              <a:gd name="T4" fmla="*/ 466 w 47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70">
                <a:moveTo>
                  <a:pt x="466" y="0"/>
                </a:moveTo>
                <a:lnTo>
                  <a:pt x="0" y="0"/>
                </a:lnTo>
                <a:lnTo>
                  <a:pt x="0" y="0"/>
                </a:lnTo>
                <a:lnTo>
                  <a:pt x="470" y="0"/>
                </a:lnTo>
                <a:lnTo>
                  <a:pt x="466" y="0"/>
                </a:lnTo>
                <a:close/>
              </a:path>
            </a:pathLst>
          </a:custGeom>
          <a:solidFill>
            <a:srgbClr val="FFE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2" name="Freeform 4727"/>
          <p:cNvSpPr>
            <a:spLocks/>
          </p:cNvSpPr>
          <p:nvPr/>
        </p:nvSpPr>
        <p:spPr bwMode="auto">
          <a:xfrm>
            <a:off x="1414463" y="2825750"/>
            <a:ext cx="779462" cy="1588"/>
          </a:xfrm>
          <a:custGeom>
            <a:avLst/>
            <a:gdLst>
              <a:gd name="T0" fmla="*/ 487 w 491"/>
              <a:gd name="T1" fmla="*/ 0 w 491"/>
              <a:gd name="T2" fmla="*/ 0 w 491"/>
              <a:gd name="T3" fmla="*/ 491 w 491"/>
              <a:gd name="T4" fmla="*/ 487 w 49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91">
                <a:moveTo>
                  <a:pt x="487" y="0"/>
                </a:moveTo>
                <a:lnTo>
                  <a:pt x="0" y="0"/>
                </a:lnTo>
                <a:lnTo>
                  <a:pt x="0" y="0"/>
                </a:lnTo>
                <a:lnTo>
                  <a:pt x="491" y="0"/>
                </a:lnTo>
                <a:lnTo>
                  <a:pt x="487" y="0"/>
                </a:lnTo>
                <a:close/>
              </a:path>
            </a:pathLst>
          </a:custGeom>
          <a:solidFill>
            <a:srgbClr val="FFE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3" name="Freeform 4728"/>
          <p:cNvSpPr>
            <a:spLocks/>
          </p:cNvSpPr>
          <p:nvPr/>
        </p:nvSpPr>
        <p:spPr bwMode="auto">
          <a:xfrm>
            <a:off x="1414463" y="2825750"/>
            <a:ext cx="788987" cy="1588"/>
          </a:xfrm>
          <a:custGeom>
            <a:avLst/>
            <a:gdLst>
              <a:gd name="T0" fmla="*/ 491 w 497"/>
              <a:gd name="T1" fmla="*/ 0 w 497"/>
              <a:gd name="T2" fmla="*/ 0 w 497"/>
              <a:gd name="T3" fmla="*/ 497 w 497"/>
              <a:gd name="T4" fmla="*/ 491 w 49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97">
                <a:moveTo>
                  <a:pt x="491" y="0"/>
                </a:moveTo>
                <a:lnTo>
                  <a:pt x="0" y="0"/>
                </a:lnTo>
                <a:lnTo>
                  <a:pt x="0" y="0"/>
                </a:lnTo>
                <a:lnTo>
                  <a:pt x="497" y="0"/>
                </a:lnTo>
                <a:lnTo>
                  <a:pt x="491" y="0"/>
                </a:lnTo>
                <a:close/>
              </a:path>
            </a:pathLst>
          </a:custGeom>
          <a:solidFill>
            <a:srgbClr val="FFE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4" name="Freeform 4729"/>
          <p:cNvSpPr>
            <a:spLocks/>
          </p:cNvSpPr>
          <p:nvPr/>
        </p:nvSpPr>
        <p:spPr bwMode="auto">
          <a:xfrm>
            <a:off x="1414463" y="2824163"/>
            <a:ext cx="801687" cy="1587"/>
          </a:xfrm>
          <a:custGeom>
            <a:avLst/>
            <a:gdLst>
              <a:gd name="T0" fmla="*/ 501 w 505"/>
              <a:gd name="T1" fmla="*/ 0 w 505"/>
              <a:gd name="T2" fmla="*/ 0 w 505"/>
              <a:gd name="T3" fmla="*/ 505 w 505"/>
              <a:gd name="T4" fmla="*/ 501 w 50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05">
                <a:moveTo>
                  <a:pt x="501" y="0"/>
                </a:moveTo>
                <a:lnTo>
                  <a:pt x="0" y="0"/>
                </a:lnTo>
                <a:lnTo>
                  <a:pt x="0" y="0"/>
                </a:lnTo>
                <a:lnTo>
                  <a:pt x="505" y="0"/>
                </a:lnTo>
                <a:lnTo>
                  <a:pt x="501" y="0"/>
                </a:lnTo>
                <a:close/>
              </a:path>
            </a:pathLst>
          </a:custGeom>
          <a:solidFill>
            <a:srgbClr val="FFE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5" name="Freeform 4730"/>
          <p:cNvSpPr>
            <a:spLocks/>
          </p:cNvSpPr>
          <p:nvPr/>
        </p:nvSpPr>
        <p:spPr bwMode="auto">
          <a:xfrm>
            <a:off x="1414463" y="2824163"/>
            <a:ext cx="808037" cy="1587"/>
          </a:xfrm>
          <a:custGeom>
            <a:avLst/>
            <a:gdLst>
              <a:gd name="T0" fmla="*/ 505 w 509"/>
              <a:gd name="T1" fmla="*/ 0 w 509"/>
              <a:gd name="T2" fmla="*/ 0 w 509"/>
              <a:gd name="T3" fmla="*/ 509 w 509"/>
              <a:gd name="T4" fmla="*/ 505 w 50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09">
                <a:moveTo>
                  <a:pt x="505" y="0"/>
                </a:moveTo>
                <a:lnTo>
                  <a:pt x="0" y="0"/>
                </a:lnTo>
                <a:lnTo>
                  <a:pt x="0" y="0"/>
                </a:lnTo>
                <a:lnTo>
                  <a:pt x="509" y="0"/>
                </a:lnTo>
                <a:lnTo>
                  <a:pt x="505" y="0"/>
                </a:lnTo>
                <a:close/>
              </a:path>
            </a:pathLst>
          </a:custGeom>
          <a:solidFill>
            <a:srgbClr val="FFE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6" name="Freeform 4731"/>
          <p:cNvSpPr>
            <a:spLocks/>
          </p:cNvSpPr>
          <p:nvPr/>
        </p:nvSpPr>
        <p:spPr bwMode="auto">
          <a:xfrm>
            <a:off x="1414463" y="2820988"/>
            <a:ext cx="822325" cy="1587"/>
          </a:xfrm>
          <a:custGeom>
            <a:avLst/>
            <a:gdLst>
              <a:gd name="T0" fmla="*/ 512 w 518"/>
              <a:gd name="T1" fmla="*/ 0 w 518"/>
              <a:gd name="T2" fmla="*/ 0 w 518"/>
              <a:gd name="T3" fmla="*/ 518 w 518"/>
              <a:gd name="T4" fmla="*/ 512 w 51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18">
                <a:moveTo>
                  <a:pt x="512" y="0"/>
                </a:moveTo>
                <a:lnTo>
                  <a:pt x="0" y="0"/>
                </a:lnTo>
                <a:lnTo>
                  <a:pt x="0" y="0"/>
                </a:lnTo>
                <a:lnTo>
                  <a:pt x="518" y="0"/>
                </a:lnTo>
                <a:lnTo>
                  <a:pt x="512" y="0"/>
                </a:lnTo>
                <a:close/>
              </a:path>
            </a:pathLst>
          </a:custGeom>
          <a:solidFill>
            <a:srgbClr val="FFE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7" name="Freeform 4732"/>
          <p:cNvSpPr>
            <a:spLocks/>
          </p:cNvSpPr>
          <p:nvPr/>
        </p:nvSpPr>
        <p:spPr bwMode="auto">
          <a:xfrm>
            <a:off x="1414463" y="2820988"/>
            <a:ext cx="828675" cy="1587"/>
          </a:xfrm>
          <a:custGeom>
            <a:avLst/>
            <a:gdLst>
              <a:gd name="T0" fmla="*/ 518 w 522"/>
              <a:gd name="T1" fmla="*/ 0 w 522"/>
              <a:gd name="T2" fmla="*/ 0 w 522"/>
              <a:gd name="T3" fmla="*/ 522 w 522"/>
              <a:gd name="T4" fmla="*/ 518 w 52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22">
                <a:moveTo>
                  <a:pt x="518" y="0"/>
                </a:moveTo>
                <a:lnTo>
                  <a:pt x="0" y="0"/>
                </a:lnTo>
                <a:lnTo>
                  <a:pt x="0" y="0"/>
                </a:lnTo>
                <a:lnTo>
                  <a:pt x="522" y="0"/>
                </a:lnTo>
                <a:lnTo>
                  <a:pt x="518" y="0"/>
                </a:lnTo>
                <a:close/>
              </a:path>
            </a:pathLst>
          </a:custGeom>
          <a:solidFill>
            <a:srgbClr val="FFE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8" name="Freeform 4733"/>
          <p:cNvSpPr>
            <a:spLocks/>
          </p:cNvSpPr>
          <p:nvPr/>
        </p:nvSpPr>
        <p:spPr bwMode="auto">
          <a:xfrm>
            <a:off x="1414463" y="2820988"/>
            <a:ext cx="835025" cy="1587"/>
          </a:xfrm>
          <a:custGeom>
            <a:avLst/>
            <a:gdLst>
              <a:gd name="T0" fmla="*/ 522 w 526"/>
              <a:gd name="T1" fmla="*/ 0 w 526"/>
              <a:gd name="T2" fmla="*/ 0 w 526"/>
              <a:gd name="T3" fmla="*/ 526 w 526"/>
              <a:gd name="T4" fmla="*/ 522 w 52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26">
                <a:moveTo>
                  <a:pt x="522" y="0"/>
                </a:moveTo>
                <a:lnTo>
                  <a:pt x="0" y="0"/>
                </a:lnTo>
                <a:lnTo>
                  <a:pt x="0" y="0"/>
                </a:lnTo>
                <a:lnTo>
                  <a:pt x="526" y="0"/>
                </a:lnTo>
                <a:lnTo>
                  <a:pt x="522" y="0"/>
                </a:lnTo>
                <a:close/>
              </a:path>
            </a:pathLst>
          </a:custGeom>
          <a:solidFill>
            <a:srgbClr val="FFE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9" name="Freeform 4734"/>
          <p:cNvSpPr>
            <a:spLocks/>
          </p:cNvSpPr>
          <p:nvPr/>
        </p:nvSpPr>
        <p:spPr bwMode="auto">
          <a:xfrm>
            <a:off x="1414463" y="2814638"/>
            <a:ext cx="844550" cy="1587"/>
          </a:xfrm>
          <a:custGeom>
            <a:avLst/>
            <a:gdLst>
              <a:gd name="T0" fmla="*/ 532 w 532"/>
              <a:gd name="T1" fmla="*/ 0 w 532"/>
              <a:gd name="T2" fmla="*/ 0 w 532"/>
              <a:gd name="T3" fmla="*/ 528 w 532"/>
              <a:gd name="T4" fmla="*/ 532 w 53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32">
                <a:moveTo>
                  <a:pt x="532" y="0"/>
                </a:moveTo>
                <a:lnTo>
                  <a:pt x="0" y="0"/>
                </a:lnTo>
                <a:lnTo>
                  <a:pt x="0" y="0"/>
                </a:lnTo>
                <a:lnTo>
                  <a:pt x="528" y="0"/>
                </a:lnTo>
                <a:lnTo>
                  <a:pt x="532" y="0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0" name="Freeform 4735"/>
          <p:cNvSpPr>
            <a:spLocks/>
          </p:cNvSpPr>
          <p:nvPr/>
        </p:nvSpPr>
        <p:spPr bwMode="auto">
          <a:xfrm>
            <a:off x="1414463" y="2814638"/>
            <a:ext cx="838200" cy="1587"/>
          </a:xfrm>
          <a:custGeom>
            <a:avLst/>
            <a:gdLst>
              <a:gd name="T0" fmla="*/ 528 w 528"/>
              <a:gd name="T1" fmla="*/ 0 w 528"/>
              <a:gd name="T2" fmla="*/ 0 w 528"/>
              <a:gd name="T3" fmla="*/ 524 w 528"/>
              <a:gd name="T4" fmla="*/ 528 w 52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28">
                <a:moveTo>
                  <a:pt x="528" y="0"/>
                </a:moveTo>
                <a:lnTo>
                  <a:pt x="0" y="0"/>
                </a:lnTo>
                <a:lnTo>
                  <a:pt x="0" y="0"/>
                </a:lnTo>
                <a:lnTo>
                  <a:pt x="524" y="0"/>
                </a:lnTo>
                <a:lnTo>
                  <a:pt x="528" y="0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1" name="Freeform 4736"/>
          <p:cNvSpPr>
            <a:spLocks/>
          </p:cNvSpPr>
          <p:nvPr/>
        </p:nvSpPr>
        <p:spPr bwMode="auto">
          <a:xfrm>
            <a:off x="1414463" y="2811463"/>
            <a:ext cx="825500" cy="1587"/>
          </a:xfrm>
          <a:custGeom>
            <a:avLst/>
            <a:gdLst>
              <a:gd name="T0" fmla="*/ 520 w 520"/>
              <a:gd name="T1" fmla="*/ 0 w 520"/>
              <a:gd name="T2" fmla="*/ 0 w 520"/>
              <a:gd name="T3" fmla="*/ 516 w 520"/>
              <a:gd name="T4" fmla="*/ 520 w 52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20">
                <a:moveTo>
                  <a:pt x="520" y="0"/>
                </a:moveTo>
                <a:lnTo>
                  <a:pt x="0" y="0"/>
                </a:lnTo>
                <a:lnTo>
                  <a:pt x="0" y="0"/>
                </a:lnTo>
                <a:lnTo>
                  <a:pt x="516" y="0"/>
                </a:lnTo>
                <a:lnTo>
                  <a:pt x="520" y="0"/>
                </a:lnTo>
                <a:close/>
              </a:path>
            </a:pathLst>
          </a:custGeom>
          <a:solidFill>
            <a:srgbClr val="FFE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2" name="Freeform 4737"/>
          <p:cNvSpPr>
            <a:spLocks/>
          </p:cNvSpPr>
          <p:nvPr/>
        </p:nvSpPr>
        <p:spPr bwMode="auto">
          <a:xfrm>
            <a:off x="1414463" y="2811463"/>
            <a:ext cx="819150" cy="1587"/>
          </a:xfrm>
          <a:custGeom>
            <a:avLst/>
            <a:gdLst>
              <a:gd name="T0" fmla="*/ 516 w 516"/>
              <a:gd name="T1" fmla="*/ 0 w 516"/>
              <a:gd name="T2" fmla="*/ 0 w 516"/>
              <a:gd name="T3" fmla="*/ 512 w 516"/>
              <a:gd name="T4" fmla="*/ 516 w 5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16">
                <a:moveTo>
                  <a:pt x="516" y="0"/>
                </a:moveTo>
                <a:lnTo>
                  <a:pt x="0" y="0"/>
                </a:lnTo>
                <a:lnTo>
                  <a:pt x="0" y="0"/>
                </a:lnTo>
                <a:lnTo>
                  <a:pt x="512" y="0"/>
                </a:lnTo>
                <a:lnTo>
                  <a:pt x="516" y="0"/>
                </a:lnTo>
                <a:close/>
              </a:path>
            </a:pathLst>
          </a:custGeom>
          <a:solidFill>
            <a:srgbClr val="FFE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3" name="Freeform 4738"/>
          <p:cNvSpPr>
            <a:spLocks/>
          </p:cNvSpPr>
          <p:nvPr/>
        </p:nvSpPr>
        <p:spPr bwMode="auto">
          <a:xfrm>
            <a:off x="1414463" y="2808288"/>
            <a:ext cx="804862" cy="1587"/>
          </a:xfrm>
          <a:custGeom>
            <a:avLst/>
            <a:gdLst>
              <a:gd name="T0" fmla="*/ 507 w 507"/>
              <a:gd name="T1" fmla="*/ 0 w 507"/>
              <a:gd name="T2" fmla="*/ 0 w 507"/>
              <a:gd name="T3" fmla="*/ 503 w 507"/>
              <a:gd name="T4" fmla="*/ 507 w 50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07">
                <a:moveTo>
                  <a:pt x="507" y="0"/>
                </a:moveTo>
                <a:lnTo>
                  <a:pt x="0" y="0"/>
                </a:lnTo>
                <a:lnTo>
                  <a:pt x="0" y="0"/>
                </a:lnTo>
                <a:lnTo>
                  <a:pt x="503" y="0"/>
                </a:lnTo>
                <a:lnTo>
                  <a:pt x="507" y="0"/>
                </a:lnTo>
                <a:close/>
              </a:path>
            </a:pathLst>
          </a:custGeom>
          <a:solidFill>
            <a:srgbClr val="FFE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4" name="Freeform 4739"/>
          <p:cNvSpPr>
            <a:spLocks/>
          </p:cNvSpPr>
          <p:nvPr/>
        </p:nvSpPr>
        <p:spPr bwMode="auto">
          <a:xfrm>
            <a:off x="1414463" y="2808288"/>
            <a:ext cx="798512" cy="1587"/>
          </a:xfrm>
          <a:custGeom>
            <a:avLst/>
            <a:gdLst>
              <a:gd name="T0" fmla="*/ 503 w 503"/>
              <a:gd name="T1" fmla="*/ 0 w 503"/>
              <a:gd name="T2" fmla="*/ 0 w 503"/>
              <a:gd name="T3" fmla="*/ 499 w 503"/>
              <a:gd name="T4" fmla="*/ 503 w 50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03">
                <a:moveTo>
                  <a:pt x="503" y="0"/>
                </a:moveTo>
                <a:lnTo>
                  <a:pt x="0" y="0"/>
                </a:lnTo>
                <a:lnTo>
                  <a:pt x="0" y="0"/>
                </a:lnTo>
                <a:lnTo>
                  <a:pt x="499" y="0"/>
                </a:lnTo>
                <a:lnTo>
                  <a:pt x="503" y="0"/>
                </a:lnTo>
                <a:close/>
              </a:path>
            </a:pathLst>
          </a:custGeom>
          <a:solidFill>
            <a:srgbClr val="FFE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5" name="Freeform 4740"/>
          <p:cNvSpPr>
            <a:spLocks/>
          </p:cNvSpPr>
          <p:nvPr/>
        </p:nvSpPr>
        <p:spPr bwMode="auto">
          <a:xfrm>
            <a:off x="1414463" y="2805113"/>
            <a:ext cx="785812" cy="1587"/>
          </a:xfrm>
          <a:custGeom>
            <a:avLst/>
            <a:gdLst>
              <a:gd name="T0" fmla="*/ 495 w 495"/>
              <a:gd name="T1" fmla="*/ 0 w 495"/>
              <a:gd name="T2" fmla="*/ 0 w 495"/>
              <a:gd name="T3" fmla="*/ 491 w 495"/>
              <a:gd name="T4" fmla="*/ 495 w 49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95">
                <a:moveTo>
                  <a:pt x="495" y="0"/>
                </a:moveTo>
                <a:lnTo>
                  <a:pt x="0" y="0"/>
                </a:lnTo>
                <a:lnTo>
                  <a:pt x="0" y="0"/>
                </a:lnTo>
                <a:lnTo>
                  <a:pt x="491" y="0"/>
                </a:lnTo>
                <a:lnTo>
                  <a:pt x="495" y="0"/>
                </a:lnTo>
                <a:close/>
              </a:path>
            </a:pathLst>
          </a:custGeom>
          <a:solidFill>
            <a:srgbClr val="FFE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6" name="Freeform 4741"/>
          <p:cNvSpPr>
            <a:spLocks/>
          </p:cNvSpPr>
          <p:nvPr/>
        </p:nvSpPr>
        <p:spPr bwMode="auto">
          <a:xfrm>
            <a:off x="1414463" y="2805113"/>
            <a:ext cx="779462" cy="1587"/>
          </a:xfrm>
          <a:custGeom>
            <a:avLst/>
            <a:gdLst>
              <a:gd name="T0" fmla="*/ 491 w 491"/>
              <a:gd name="T1" fmla="*/ 0 w 491"/>
              <a:gd name="T2" fmla="*/ 0 w 491"/>
              <a:gd name="T3" fmla="*/ 487 w 491"/>
              <a:gd name="T4" fmla="*/ 491 w 49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91">
                <a:moveTo>
                  <a:pt x="491" y="0"/>
                </a:moveTo>
                <a:lnTo>
                  <a:pt x="0" y="0"/>
                </a:lnTo>
                <a:lnTo>
                  <a:pt x="0" y="0"/>
                </a:lnTo>
                <a:lnTo>
                  <a:pt x="487" y="0"/>
                </a:lnTo>
                <a:lnTo>
                  <a:pt x="491" y="0"/>
                </a:lnTo>
                <a:close/>
              </a:path>
            </a:pathLst>
          </a:custGeom>
          <a:solidFill>
            <a:srgbClr val="FFE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7" name="Freeform 4742"/>
          <p:cNvSpPr>
            <a:spLocks/>
          </p:cNvSpPr>
          <p:nvPr/>
        </p:nvSpPr>
        <p:spPr bwMode="auto">
          <a:xfrm>
            <a:off x="1414463" y="2805113"/>
            <a:ext cx="773112" cy="1587"/>
          </a:xfrm>
          <a:custGeom>
            <a:avLst/>
            <a:gdLst>
              <a:gd name="T0" fmla="*/ 487 w 487"/>
              <a:gd name="T1" fmla="*/ 0 w 487"/>
              <a:gd name="T2" fmla="*/ 0 w 487"/>
              <a:gd name="T3" fmla="*/ 482 w 487"/>
              <a:gd name="T4" fmla="*/ 487 w 48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87">
                <a:moveTo>
                  <a:pt x="487" y="0"/>
                </a:moveTo>
                <a:lnTo>
                  <a:pt x="0" y="0"/>
                </a:lnTo>
                <a:lnTo>
                  <a:pt x="0" y="0"/>
                </a:lnTo>
                <a:lnTo>
                  <a:pt x="482" y="0"/>
                </a:lnTo>
                <a:lnTo>
                  <a:pt x="487" y="0"/>
                </a:lnTo>
                <a:close/>
              </a:path>
            </a:pathLst>
          </a:custGeom>
          <a:solidFill>
            <a:srgbClr val="FFE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8" name="Freeform 4743"/>
          <p:cNvSpPr>
            <a:spLocks/>
          </p:cNvSpPr>
          <p:nvPr/>
        </p:nvSpPr>
        <p:spPr bwMode="auto">
          <a:xfrm>
            <a:off x="1414463" y="2801938"/>
            <a:ext cx="758825" cy="1587"/>
          </a:xfrm>
          <a:custGeom>
            <a:avLst/>
            <a:gdLst>
              <a:gd name="T0" fmla="*/ 478 w 478"/>
              <a:gd name="T1" fmla="*/ 0 w 478"/>
              <a:gd name="T2" fmla="*/ 0 w 478"/>
              <a:gd name="T3" fmla="*/ 474 w 478"/>
              <a:gd name="T4" fmla="*/ 478 w 47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78">
                <a:moveTo>
                  <a:pt x="478" y="0"/>
                </a:moveTo>
                <a:lnTo>
                  <a:pt x="0" y="0"/>
                </a:lnTo>
                <a:lnTo>
                  <a:pt x="0" y="0"/>
                </a:lnTo>
                <a:lnTo>
                  <a:pt x="474" y="0"/>
                </a:lnTo>
                <a:lnTo>
                  <a:pt x="478" y="0"/>
                </a:lnTo>
                <a:close/>
              </a:path>
            </a:pathLst>
          </a:custGeom>
          <a:solidFill>
            <a:srgbClr val="FFE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9" name="Freeform 4744"/>
          <p:cNvSpPr>
            <a:spLocks/>
          </p:cNvSpPr>
          <p:nvPr/>
        </p:nvSpPr>
        <p:spPr bwMode="auto">
          <a:xfrm>
            <a:off x="1414463" y="2801938"/>
            <a:ext cx="752475" cy="1587"/>
          </a:xfrm>
          <a:custGeom>
            <a:avLst/>
            <a:gdLst>
              <a:gd name="T0" fmla="*/ 474 w 474"/>
              <a:gd name="T1" fmla="*/ 0 w 474"/>
              <a:gd name="T2" fmla="*/ 0 w 474"/>
              <a:gd name="T3" fmla="*/ 470 w 474"/>
              <a:gd name="T4" fmla="*/ 474 w 47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74">
                <a:moveTo>
                  <a:pt x="474" y="0"/>
                </a:moveTo>
                <a:lnTo>
                  <a:pt x="0" y="0"/>
                </a:lnTo>
                <a:lnTo>
                  <a:pt x="0" y="0"/>
                </a:lnTo>
                <a:lnTo>
                  <a:pt x="470" y="0"/>
                </a:lnTo>
                <a:lnTo>
                  <a:pt x="474" y="0"/>
                </a:lnTo>
                <a:close/>
              </a:path>
            </a:pathLst>
          </a:custGeom>
          <a:solidFill>
            <a:srgbClr val="FFE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0" name="Freeform 4745"/>
          <p:cNvSpPr>
            <a:spLocks/>
          </p:cNvSpPr>
          <p:nvPr/>
        </p:nvSpPr>
        <p:spPr bwMode="auto">
          <a:xfrm>
            <a:off x="1414463" y="2798763"/>
            <a:ext cx="739775" cy="1587"/>
          </a:xfrm>
          <a:custGeom>
            <a:avLst/>
            <a:gdLst>
              <a:gd name="T0" fmla="*/ 466 w 466"/>
              <a:gd name="T1" fmla="*/ 0 w 466"/>
              <a:gd name="T2" fmla="*/ 0 w 466"/>
              <a:gd name="T3" fmla="*/ 462 w 466"/>
              <a:gd name="T4" fmla="*/ 466 w 46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66">
                <a:moveTo>
                  <a:pt x="466" y="0"/>
                </a:moveTo>
                <a:lnTo>
                  <a:pt x="0" y="0"/>
                </a:lnTo>
                <a:lnTo>
                  <a:pt x="0" y="0"/>
                </a:lnTo>
                <a:lnTo>
                  <a:pt x="462" y="0"/>
                </a:lnTo>
                <a:lnTo>
                  <a:pt x="466" y="0"/>
                </a:lnTo>
                <a:close/>
              </a:path>
            </a:pathLst>
          </a:custGeom>
          <a:solidFill>
            <a:srgbClr val="FFE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1" name="Freeform 4746"/>
          <p:cNvSpPr>
            <a:spLocks/>
          </p:cNvSpPr>
          <p:nvPr/>
        </p:nvSpPr>
        <p:spPr bwMode="auto">
          <a:xfrm>
            <a:off x="1414463" y="2798763"/>
            <a:ext cx="733425" cy="1587"/>
          </a:xfrm>
          <a:custGeom>
            <a:avLst/>
            <a:gdLst>
              <a:gd name="T0" fmla="*/ 462 w 462"/>
              <a:gd name="T1" fmla="*/ 0 w 462"/>
              <a:gd name="T2" fmla="*/ 0 w 462"/>
              <a:gd name="T3" fmla="*/ 457 w 462"/>
              <a:gd name="T4" fmla="*/ 462 w 46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62">
                <a:moveTo>
                  <a:pt x="462" y="0"/>
                </a:moveTo>
                <a:lnTo>
                  <a:pt x="0" y="0"/>
                </a:lnTo>
                <a:lnTo>
                  <a:pt x="0" y="0"/>
                </a:lnTo>
                <a:lnTo>
                  <a:pt x="457" y="0"/>
                </a:lnTo>
                <a:lnTo>
                  <a:pt x="462" y="0"/>
                </a:lnTo>
                <a:close/>
              </a:path>
            </a:pathLst>
          </a:custGeom>
          <a:solidFill>
            <a:srgbClr val="FFE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2" name="Freeform 4747"/>
          <p:cNvSpPr>
            <a:spLocks/>
          </p:cNvSpPr>
          <p:nvPr/>
        </p:nvSpPr>
        <p:spPr bwMode="auto">
          <a:xfrm>
            <a:off x="1414463" y="2795588"/>
            <a:ext cx="719137" cy="1587"/>
          </a:xfrm>
          <a:custGeom>
            <a:avLst/>
            <a:gdLst>
              <a:gd name="T0" fmla="*/ 453 w 453"/>
              <a:gd name="T1" fmla="*/ 0 w 453"/>
              <a:gd name="T2" fmla="*/ 0 w 453"/>
              <a:gd name="T3" fmla="*/ 449 w 453"/>
              <a:gd name="T4" fmla="*/ 453 w 45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53">
                <a:moveTo>
                  <a:pt x="453" y="0"/>
                </a:moveTo>
                <a:lnTo>
                  <a:pt x="0" y="0"/>
                </a:lnTo>
                <a:lnTo>
                  <a:pt x="0" y="0"/>
                </a:lnTo>
                <a:lnTo>
                  <a:pt x="449" y="0"/>
                </a:lnTo>
                <a:lnTo>
                  <a:pt x="453" y="0"/>
                </a:lnTo>
                <a:close/>
              </a:path>
            </a:pathLst>
          </a:custGeom>
          <a:solidFill>
            <a:srgbClr val="FFE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3" name="Freeform 4748"/>
          <p:cNvSpPr>
            <a:spLocks/>
          </p:cNvSpPr>
          <p:nvPr/>
        </p:nvSpPr>
        <p:spPr bwMode="auto">
          <a:xfrm>
            <a:off x="1414463" y="2795588"/>
            <a:ext cx="712787" cy="1587"/>
          </a:xfrm>
          <a:custGeom>
            <a:avLst/>
            <a:gdLst>
              <a:gd name="T0" fmla="*/ 449 w 449"/>
              <a:gd name="T1" fmla="*/ 0 w 449"/>
              <a:gd name="T2" fmla="*/ 0 w 449"/>
              <a:gd name="T3" fmla="*/ 445 w 449"/>
              <a:gd name="T4" fmla="*/ 449 w 44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49">
                <a:moveTo>
                  <a:pt x="449" y="0"/>
                </a:moveTo>
                <a:lnTo>
                  <a:pt x="0" y="0"/>
                </a:lnTo>
                <a:lnTo>
                  <a:pt x="0" y="0"/>
                </a:lnTo>
                <a:lnTo>
                  <a:pt x="445" y="0"/>
                </a:lnTo>
                <a:lnTo>
                  <a:pt x="449" y="0"/>
                </a:lnTo>
                <a:close/>
              </a:path>
            </a:pathLst>
          </a:custGeom>
          <a:solidFill>
            <a:srgbClr val="FFE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4" name="Freeform 4749"/>
          <p:cNvSpPr>
            <a:spLocks/>
          </p:cNvSpPr>
          <p:nvPr/>
        </p:nvSpPr>
        <p:spPr bwMode="auto">
          <a:xfrm>
            <a:off x="1414463" y="2792413"/>
            <a:ext cx="700087" cy="1587"/>
          </a:xfrm>
          <a:custGeom>
            <a:avLst/>
            <a:gdLst>
              <a:gd name="T0" fmla="*/ 441 w 441"/>
              <a:gd name="T1" fmla="*/ 0 w 441"/>
              <a:gd name="T2" fmla="*/ 0 w 441"/>
              <a:gd name="T3" fmla="*/ 438 w 441"/>
              <a:gd name="T4" fmla="*/ 441 w 44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41">
                <a:moveTo>
                  <a:pt x="441" y="0"/>
                </a:moveTo>
                <a:lnTo>
                  <a:pt x="0" y="0"/>
                </a:lnTo>
                <a:lnTo>
                  <a:pt x="0" y="0"/>
                </a:lnTo>
                <a:lnTo>
                  <a:pt x="438" y="0"/>
                </a:lnTo>
                <a:lnTo>
                  <a:pt x="441" y="0"/>
                </a:lnTo>
                <a:close/>
              </a:path>
            </a:pathLst>
          </a:custGeom>
          <a:solidFill>
            <a:srgbClr val="FFE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5" name="Freeform 4750"/>
          <p:cNvSpPr>
            <a:spLocks/>
          </p:cNvSpPr>
          <p:nvPr/>
        </p:nvSpPr>
        <p:spPr bwMode="auto">
          <a:xfrm>
            <a:off x="1414463" y="2792413"/>
            <a:ext cx="695325" cy="1587"/>
          </a:xfrm>
          <a:custGeom>
            <a:avLst/>
            <a:gdLst>
              <a:gd name="T0" fmla="*/ 438 w 438"/>
              <a:gd name="T1" fmla="*/ 0 w 438"/>
              <a:gd name="T2" fmla="*/ 0 w 438"/>
              <a:gd name="T3" fmla="*/ 432 w 438"/>
              <a:gd name="T4" fmla="*/ 438 w 43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38">
                <a:moveTo>
                  <a:pt x="438" y="0"/>
                </a:moveTo>
                <a:lnTo>
                  <a:pt x="0" y="0"/>
                </a:lnTo>
                <a:lnTo>
                  <a:pt x="0" y="0"/>
                </a:lnTo>
                <a:lnTo>
                  <a:pt x="432" y="0"/>
                </a:lnTo>
                <a:lnTo>
                  <a:pt x="438" y="0"/>
                </a:lnTo>
                <a:close/>
              </a:path>
            </a:pathLst>
          </a:custGeom>
          <a:solidFill>
            <a:srgbClr val="FFE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6" name="Freeform 4751"/>
          <p:cNvSpPr>
            <a:spLocks/>
          </p:cNvSpPr>
          <p:nvPr/>
        </p:nvSpPr>
        <p:spPr bwMode="auto">
          <a:xfrm>
            <a:off x="1414463" y="2792413"/>
            <a:ext cx="685800" cy="1587"/>
          </a:xfrm>
          <a:custGeom>
            <a:avLst/>
            <a:gdLst>
              <a:gd name="T0" fmla="*/ 432 w 432"/>
              <a:gd name="T1" fmla="*/ 0 w 432"/>
              <a:gd name="T2" fmla="*/ 0 w 432"/>
              <a:gd name="T3" fmla="*/ 428 w 432"/>
              <a:gd name="T4" fmla="*/ 432 w 43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32">
                <a:moveTo>
                  <a:pt x="432" y="0"/>
                </a:moveTo>
                <a:lnTo>
                  <a:pt x="0" y="0"/>
                </a:lnTo>
                <a:lnTo>
                  <a:pt x="0" y="0"/>
                </a:lnTo>
                <a:lnTo>
                  <a:pt x="428" y="0"/>
                </a:lnTo>
                <a:lnTo>
                  <a:pt x="432" y="0"/>
                </a:lnTo>
                <a:close/>
              </a:path>
            </a:pathLst>
          </a:custGeom>
          <a:solidFill>
            <a:srgbClr val="FFE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7" name="Freeform 4752"/>
          <p:cNvSpPr>
            <a:spLocks/>
          </p:cNvSpPr>
          <p:nvPr/>
        </p:nvSpPr>
        <p:spPr bwMode="auto">
          <a:xfrm>
            <a:off x="1414463" y="2789238"/>
            <a:ext cx="673100" cy="1587"/>
          </a:xfrm>
          <a:custGeom>
            <a:avLst/>
            <a:gdLst>
              <a:gd name="T0" fmla="*/ 424 w 424"/>
              <a:gd name="T1" fmla="*/ 0 w 424"/>
              <a:gd name="T2" fmla="*/ 0 w 424"/>
              <a:gd name="T3" fmla="*/ 420 w 424"/>
              <a:gd name="T4" fmla="*/ 424 w 42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24">
                <a:moveTo>
                  <a:pt x="424" y="0"/>
                </a:moveTo>
                <a:lnTo>
                  <a:pt x="0" y="0"/>
                </a:lnTo>
                <a:lnTo>
                  <a:pt x="0" y="0"/>
                </a:lnTo>
                <a:lnTo>
                  <a:pt x="420" y="0"/>
                </a:lnTo>
                <a:lnTo>
                  <a:pt x="424" y="0"/>
                </a:lnTo>
                <a:close/>
              </a:path>
            </a:pathLst>
          </a:custGeom>
          <a:solidFill>
            <a:srgbClr val="FFE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8" name="Freeform 4753"/>
          <p:cNvSpPr>
            <a:spLocks/>
          </p:cNvSpPr>
          <p:nvPr/>
        </p:nvSpPr>
        <p:spPr bwMode="auto">
          <a:xfrm>
            <a:off x="1414463" y="2789238"/>
            <a:ext cx="666750" cy="1587"/>
          </a:xfrm>
          <a:custGeom>
            <a:avLst/>
            <a:gdLst>
              <a:gd name="T0" fmla="*/ 420 w 420"/>
              <a:gd name="T1" fmla="*/ 0 w 420"/>
              <a:gd name="T2" fmla="*/ 0 w 420"/>
              <a:gd name="T3" fmla="*/ 416 w 420"/>
              <a:gd name="T4" fmla="*/ 420 w 42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20">
                <a:moveTo>
                  <a:pt x="420" y="0"/>
                </a:moveTo>
                <a:lnTo>
                  <a:pt x="0" y="0"/>
                </a:lnTo>
                <a:lnTo>
                  <a:pt x="0" y="0"/>
                </a:lnTo>
                <a:lnTo>
                  <a:pt x="416" y="0"/>
                </a:lnTo>
                <a:lnTo>
                  <a:pt x="420" y="0"/>
                </a:lnTo>
                <a:close/>
              </a:path>
            </a:pathLst>
          </a:custGeom>
          <a:solidFill>
            <a:srgbClr val="FFE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9" name="Freeform 4754"/>
          <p:cNvSpPr>
            <a:spLocks/>
          </p:cNvSpPr>
          <p:nvPr/>
        </p:nvSpPr>
        <p:spPr bwMode="auto">
          <a:xfrm>
            <a:off x="1414463" y="2786063"/>
            <a:ext cx="652462" cy="1587"/>
          </a:xfrm>
          <a:custGeom>
            <a:avLst/>
            <a:gdLst>
              <a:gd name="T0" fmla="*/ 411 w 411"/>
              <a:gd name="T1" fmla="*/ 0 w 411"/>
              <a:gd name="T2" fmla="*/ 0 w 411"/>
              <a:gd name="T3" fmla="*/ 407 w 411"/>
              <a:gd name="T4" fmla="*/ 411 w 41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11">
                <a:moveTo>
                  <a:pt x="411" y="0"/>
                </a:moveTo>
                <a:lnTo>
                  <a:pt x="0" y="0"/>
                </a:lnTo>
                <a:lnTo>
                  <a:pt x="0" y="0"/>
                </a:lnTo>
                <a:lnTo>
                  <a:pt x="407" y="0"/>
                </a:lnTo>
                <a:lnTo>
                  <a:pt x="411" y="0"/>
                </a:lnTo>
                <a:close/>
              </a:path>
            </a:pathLst>
          </a:custGeom>
          <a:solidFill>
            <a:srgbClr val="FFE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0" name="Freeform 4755"/>
          <p:cNvSpPr>
            <a:spLocks/>
          </p:cNvSpPr>
          <p:nvPr/>
        </p:nvSpPr>
        <p:spPr bwMode="auto">
          <a:xfrm>
            <a:off x="1414463" y="2786063"/>
            <a:ext cx="646112" cy="1587"/>
          </a:xfrm>
          <a:custGeom>
            <a:avLst/>
            <a:gdLst>
              <a:gd name="T0" fmla="*/ 407 w 407"/>
              <a:gd name="T1" fmla="*/ 0 w 407"/>
              <a:gd name="T2" fmla="*/ 0 w 407"/>
              <a:gd name="T3" fmla="*/ 403 w 407"/>
              <a:gd name="T4" fmla="*/ 407 w 40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07">
                <a:moveTo>
                  <a:pt x="407" y="0"/>
                </a:moveTo>
                <a:lnTo>
                  <a:pt x="0" y="0"/>
                </a:lnTo>
                <a:lnTo>
                  <a:pt x="0" y="0"/>
                </a:lnTo>
                <a:lnTo>
                  <a:pt x="403" y="0"/>
                </a:lnTo>
                <a:lnTo>
                  <a:pt x="407" y="0"/>
                </a:lnTo>
                <a:close/>
              </a:path>
            </a:pathLst>
          </a:custGeom>
          <a:solidFill>
            <a:srgbClr val="FFE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1" name="Freeform 4756"/>
          <p:cNvSpPr>
            <a:spLocks/>
          </p:cNvSpPr>
          <p:nvPr/>
        </p:nvSpPr>
        <p:spPr bwMode="auto">
          <a:xfrm>
            <a:off x="1414463" y="2784475"/>
            <a:ext cx="633412" cy="1588"/>
          </a:xfrm>
          <a:custGeom>
            <a:avLst/>
            <a:gdLst>
              <a:gd name="T0" fmla="*/ 399 w 399"/>
              <a:gd name="T1" fmla="*/ 0 w 399"/>
              <a:gd name="T2" fmla="*/ 0 w 399"/>
              <a:gd name="T3" fmla="*/ 395 w 399"/>
              <a:gd name="T4" fmla="*/ 399 w 39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99">
                <a:moveTo>
                  <a:pt x="399" y="0"/>
                </a:moveTo>
                <a:lnTo>
                  <a:pt x="0" y="0"/>
                </a:lnTo>
                <a:lnTo>
                  <a:pt x="0" y="0"/>
                </a:lnTo>
                <a:lnTo>
                  <a:pt x="395" y="0"/>
                </a:lnTo>
                <a:lnTo>
                  <a:pt x="399" y="0"/>
                </a:lnTo>
                <a:close/>
              </a:path>
            </a:pathLst>
          </a:custGeom>
          <a:solidFill>
            <a:srgbClr val="FFD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2" name="Freeform 4757"/>
          <p:cNvSpPr>
            <a:spLocks/>
          </p:cNvSpPr>
          <p:nvPr/>
        </p:nvSpPr>
        <p:spPr bwMode="auto">
          <a:xfrm>
            <a:off x="1414463" y="2784475"/>
            <a:ext cx="627062" cy="1588"/>
          </a:xfrm>
          <a:custGeom>
            <a:avLst/>
            <a:gdLst>
              <a:gd name="T0" fmla="*/ 395 w 395"/>
              <a:gd name="T1" fmla="*/ 0 w 395"/>
              <a:gd name="T2" fmla="*/ 0 w 395"/>
              <a:gd name="T3" fmla="*/ 391 w 395"/>
              <a:gd name="T4" fmla="*/ 395 w 39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95">
                <a:moveTo>
                  <a:pt x="395" y="0"/>
                </a:moveTo>
                <a:lnTo>
                  <a:pt x="0" y="0"/>
                </a:lnTo>
                <a:lnTo>
                  <a:pt x="0" y="0"/>
                </a:lnTo>
                <a:lnTo>
                  <a:pt x="391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D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3" name="Freeform 4758"/>
          <p:cNvSpPr>
            <a:spLocks/>
          </p:cNvSpPr>
          <p:nvPr/>
        </p:nvSpPr>
        <p:spPr bwMode="auto">
          <a:xfrm>
            <a:off x="1414463" y="2781300"/>
            <a:ext cx="612775" cy="1588"/>
          </a:xfrm>
          <a:custGeom>
            <a:avLst/>
            <a:gdLst>
              <a:gd name="T0" fmla="*/ 386 w 386"/>
              <a:gd name="T1" fmla="*/ 0 w 386"/>
              <a:gd name="T2" fmla="*/ 0 w 386"/>
              <a:gd name="T3" fmla="*/ 382 w 386"/>
              <a:gd name="T4" fmla="*/ 386 w 38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86">
                <a:moveTo>
                  <a:pt x="386" y="0"/>
                </a:moveTo>
                <a:lnTo>
                  <a:pt x="0" y="0"/>
                </a:lnTo>
                <a:lnTo>
                  <a:pt x="0" y="0"/>
                </a:lnTo>
                <a:lnTo>
                  <a:pt x="382" y="0"/>
                </a:lnTo>
                <a:lnTo>
                  <a:pt x="386" y="0"/>
                </a:lnTo>
                <a:close/>
              </a:path>
            </a:pathLst>
          </a:custGeom>
          <a:solidFill>
            <a:srgbClr val="FFD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4" name="Freeform 4759"/>
          <p:cNvSpPr>
            <a:spLocks/>
          </p:cNvSpPr>
          <p:nvPr/>
        </p:nvSpPr>
        <p:spPr bwMode="auto">
          <a:xfrm>
            <a:off x="1414463" y="2781300"/>
            <a:ext cx="606425" cy="1588"/>
          </a:xfrm>
          <a:custGeom>
            <a:avLst/>
            <a:gdLst>
              <a:gd name="T0" fmla="*/ 382 w 382"/>
              <a:gd name="T1" fmla="*/ 0 w 382"/>
              <a:gd name="T2" fmla="*/ 0 w 382"/>
              <a:gd name="T3" fmla="*/ 378 w 382"/>
              <a:gd name="T4" fmla="*/ 382 w 38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82">
                <a:moveTo>
                  <a:pt x="382" y="0"/>
                </a:moveTo>
                <a:lnTo>
                  <a:pt x="0" y="0"/>
                </a:lnTo>
                <a:lnTo>
                  <a:pt x="0" y="0"/>
                </a:lnTo>
                <a:lnTo>
                  <a:pt x="378" y="0"/>
                </a:lnTo>
                <a:lnTo>
                  <a:pt x="382" y="0"/>
                </a:lnTo>
                <a:close/>
              </a:path>
            </a:pathLst>
          </a:custGeom>
          <a:solidFill>
            <a:srgbClr val="FFD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5" name="Freeform 4760"/>
          <p:cNvSpPr>
            <a:spLocks/>
          </p:cNvSpPr>
          <p:nvPr/>
        </p:nvSpPr>
        <p:spPr bwMode="auto">
          <a:xfrm>
            <a:off x="1414463" y="2778125"/>
            <a:ext cx="593725" cy="1588"/>
          </a:xfrm>
          <a:custGeom>
            <a:avLst/>
            <a:gdLst>
              <a:gd name="T0" fmla="*/ 374 w 374"/>
              <a:gd name="T1" fmla="*/ 0 w 374"/>
              <a:gd name="T2" fmla="*/ 0 w 374"/>
              <a:gd name="T3" fmla="*/ 370 w 374"/>
              <a:gd name="T4" fmla="*/ 374 w 37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74">
                <a:moveTo>
                  <a:pt x="374" y="0"/>
                </a:moveTo>
                <a:lnTo>
                  <a:pt x="0" y="0"/>
                </a:lnTo>
                <a:lnTo>
                  <a:pt x="0" y="0"/>
                </a:lnTo>
                <a:lnTo>
                  <a:pt x="370" y="0"/>
                </a:lnTo>
                <a:lnTo>
                  <a:pt x="374" y="0"/>
                </a:lnTo>
                <a:close/>
              </a:path>
            </a:pathLst>
          </a:custGeom>
          <a:solidFill>
            <a:srgbClr val="FFD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6" name="Freeform 4761"/>
          <p:cNvSpPr>
            <a:spLocks/>
          </p:cNvSpPr>
          <p:nvPr/>
        </p:nvSpPr>
        <p:spPr bwMode="auto">
          <a:xfrm>
            <a:off x="1414463" y="2778125"/>
            <a:ext cx="587375" cy="1588"/>
          </a:xfrm>
          <a:custGeom>
            <a:avLst/>
            <a:gdLst>
              <a:gd name="T0" fmla="*/ 370 w 370"/>
              <a:gd name="T1" fmla="*/ 0 w 370"/>
              <a:gd name="T2" fmla="*/ 0 w 370"/>
              <a:gd name="T3" fmla="*/ 367 w 370"/>
              <a:gd name="T4" fmla="*/ 370 w 37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70">
                <a:moveTo>
                  <a:pt x="370" y="0"/>
                </a:moveTo>
                <a:lnTo>
                  <a:pt x="0" y="0"/>
                </a:lnTo>
                <a:lnTo>
                  <a:pt x="0" y="0"/>
                </a:lnTo>
                <a:lnTo>
                  <a:pt x="367" y="0"/>
                </a:lnTo>
                <a:lnTo>
                  <a:pt x="370" y="0"/>
                </a:lnTo>
                <a:close/>
              </a:path>
            </a:pathLst>
          </a:custGeom>
          <a:solidFill>
            <a:srgbClr val="FFD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7" name="Freeform 4762"/>
          <p:cNvSpPr>
            <a:spLocks/>
          </p:cNvSpPr>
          <p:nvPr/>
        </p:nvSpPr>
        <p:spPr bwMode="auto">
          <a:xfrm>
            <a:off x="1414463" y="2778125"/>
            <a:ext cx="582612" cy="1588"/>
          </a:xfrm>
          <a:custGeom>
            <a:avLst/>
            <a:gdLst>
              <a:gd name="T0" fmla="*/ 367 w 367"/>
              <a:gd name="T1" fmla="*/ 0 w 367"/>
              <a:gd name="T2" fmla="*/ 0 w 367"/>
              <a:gd name="T3" fmla="*/ 361 w 367"/>
              <a:gd name="T4" fmla="*/ 367 w 36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67">
                <a:moveTo>
                  <a:pt x="367" y="0"/>
                </a:moveTo>
                <a:lnTo>
                  <a:pt x="0" y="0"/>
                </a:lnTo>
                <a:lnTo>
                  <a:pt x="0" y="0"/>
                </a:lnTo>
                <a:lnTo>
                  <a:pt x="361" y="0"/>
                </a:lnTo>
                <a:lnTo>
                  <a:pt x="367" y="0"/>
                </a:lnTo>
                <a:close/>
              </a:path>
            </a:pathLst>
          </a:custGeom>
          <a:solidFill>
            <a:srgbClr val="FFD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8" name="Freeform 4763"/>
          <p:cNvSpPr>
            <a:spLocks/>
          </p:cNvSpPr>
          <p:nvPr/>
        </p:nvSpPr>
        <p:spPr bwMode="auto">
          <a:xfrm>
            <a:off x="1414463" y="2774950"/>
            <a:ext cx="566737" cy="1588"/>
          </a:xfrm>
          <a:custGeom>
            <a:avLst/>
            <a:gdLst>
              <a:gd name="T0" fmla="*/ 357 w 357"/>
              <a:gd name="T1" fmla="*/ 0 w 357"/>
              <a:gd name="T2" fmla="*/ 0 w 357"/>
              <a:gd name="T3" fmla="*/ 353 w 357"/>
              <a:gd name="T4" fmla="*/ 357 w 35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57">
                <a:moveTo>
                  <a:pt x="357" y="0"/>
                </a:moveTo>
                <a:lnTo>
                  <a:pt x="0" y="0"/>
                </a:lnTo>
                <a:lnTo>
                  <a:pt x="0" y="0"/>
                </a:lnTo>
                <a:lnTo>
                  <a:pt x="353" y="0"/>
                </a:lnTo>
                <a:lnTo>
                  <a:pt x="357" y="0"/>
                </a:lnTo>
                <a:close/>
              </a:path>
            </a:pathLst>
          </a:custGeom>
          <a:solidFill>
            <a:srgbClr val="FFD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9" name="Freeform 4764"/>
          <p:cNvSpPr>
            <a:spLocks/>
          </p:cNvSpPr>
          <p:nvPr/>
        </p:nvSpPr>
        <p:spPr bwMode="auto">
          <a:xfrm>
            <a:off x="1414463" y="2774950"/>
            <a:ext cx="560387" cy="1588"/>
          </a:xfrm>
          <a:custGeom>
            <a:avLst/>
            <a:gdLst>
              <a:gd name="T0" fmla="*/ 353 w 353"/>
              <a:gd name="T1" fmla="*/ 0 w 353"/>
              <a:gd name="T2" fmla="*/ 0 w 353"/>
              <a:gd name="T3" fmla="*/ 349 w 353"/>
              <a:gd name="T4" fmla="*/ 353 w 35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53">
                <a:moveTo>
                  <a:pt x="353" y="0"/>
                </a:moveTo>
                <a:lnTo>
                  <a:pt x="0" y="0"/>
                </a:lnTo>
                <a:lnTo>
                  <a:pt x="0" y="0"/>
                </a:lnTo>
                <a:lnTo>
                  <a:pt x="349" y="0"/>
                </a:lnTo>
                <a:lnTo>
                  <a:pt x="353" y="0"/>
                </a:lnTo>
                <a:close/>
              </a:path>
            </a:pathLst>
          </a:custGeom>
          <a:solidFill>
            <a:srgbClr val="FFD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90" name="Freeform 4765"/>
          <p:cNvSpPr>
            <a:spLocks/>
          </p:cNvSpPr>
          <p:nvPr/>
        </p:nvSpPr>
        <p:spPr bwMode="auto">
          <a:xfrm>
            <a:off x="1414463" y="2768600"/>
            <a:ext cx="527050" cy="1588"/>
          </a:xfrm>
          <a:custGeom>
            <a:avLst/>
            <a:gdLst>
              <a:gd name="T0" fmla="*/ 332 w 332"/>
              <a:gd name="T1" fmla="*/ 0 w 332"/>
              <a:gd name="T2" fmla="*/ 0 w 332"/>
              <a:gd name="T3" fmla="*/ 328 w 332"/>
              <a:gd name="T4" fmla="*/ 332 w 33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32">
                <a:moveTo>
                  <a:pt x="332" y="0"/>
                </a:moveTo>
                <a:lnTo>
                  <a:pt x="0" y="0"/>
                </a:lnTo>
                <a:lnTo>
                  <a:pt x="0" y="0"/>
                </a:lnTo>
                <a:lnTo>
                  <a:pt x="328" y="0"/>
                </a:lnTo>
                <a:lnTo>
                  <a:pt x="332" y="0"/>
                </a:lnTo>
                <a:close/>
              </a:path>
            </a:pathLst>
          </a:custGeom>
          <a:solidFill>
            <a:srgbClr val="FF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91" name="Freeform 4766"/>
          <p:cNvSpPr>
            <a:spLocks/>
          </p:cNvSpPr>
          <p:nvPr/>
        </p:nvSpPr>
        <p:spPr bwMode="auto">
          <a:xfrm>
            <a:off x="1414463" y="2768600"/>
            <a:ext cx="520700" cy="1588"/>
          </a:xfrm>
          <a:custGeom>
            <a:avLst/>
            <a:gdLst>
              <a:gd name="T0" fmla="*/ 328 w 328"/>
              <a:gd name="T1" fmla="*/ 0 w 328"/>
              <a:gd name="T2" fmla="*/ 0 w 328"/>
              <a:gd name="T3" fmla="*/ 324 w 328"/>
              <a:gd name="T4" fmla="*/ 328 w 32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28">
                <a:moveTo>
                  <a:pt x="328" y="0"/>
                </a:moveTo>
                <a:lnTo>
                  <a:pt x="0" y="0"/>
                </a:lnTo>
                <a:lnTo>
                  <a:pt x="0" y="0"/>
                </a:lnTo>
                <a:lnTo>
                  <a:pt x="324" y="0"/>
                </a:lnTo>
                <a:lnTo>
                  <a:pt x="328" y="0"/>
                </a:lnTo>
                <a:close/>
              </a:path>
            </a:pathLst>
          </a:custGeom>
          <a:solidFill>
            <a:srgbClr val="FF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92" name="Freeform 4767"/>
          <p:cNvSpPr>
            <a:spLocks/>
          </p:cNvSpPr>
          <p:nvPr/>
        </p:nvSpPr>
        <p:spPr bwMode="auto">
          <a:xfrm>
            <a:off x="1414463" y="2765425"/>
            <a:ext cx="508000" cy="1588"/>
          </a:xfrm>
          <a:custGeom>
            <a:avLst/>
            <a:gdLst>
              <a:gd name="T0" fmla="*/ 320 w 320"/>
              <a:gd name="T1" fmla="*/ 0 w 320"/>
              <a:gd name="T2" fmla="*/ 0 w 320"/>
              <a:gd name="T3" fmla="*/ 317 w 320"/>
              <a:gd name="T4" fmla="*/ 320 w 32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20">
                <a:moveTo>
                  <a:pt x="320" y="0"/>
                </a:moveTo>
                <a:lnTo>
                  <a:pt x="0" y="0"/>
                </a:lnTo>
                <a:lnTo>
                  <a:pt x="0" y="0"/>
                </a:lnTo>
                <a:lnTo>
                  <a:pt x="317" y="0"/>
                </a:lnTo>
                <a:lnTo>
                  <a:pt x="320" y="0"/>
                </a:lnTo>
                <a:close/>
              </a:path>
            </a:pathLst>
          </a:custGeom>
          <a:solidFill>
            <a:srgbClr val="FF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93" name="Freeform 4768"/>
          <p:cNvSpPr>
            <a:spLocks/>
          </p:cNvSpPr>
          <p:nvPr/>
        </p:nvSpPr>
        <p:spPr bwMode="auto">
          <a:xfrm>
            <a:off x="1414463" y="2765425"/>
            <a:ext cx="503237" cy="1588"/>
          </a:xfrm>
          <a:custGeom>
            <a:avLst/>
            <a:gdLst>
              <a:gd name="T0" fmla="*/ 317 w 317"/>
              <a:gd name="T1" fmla="*/ 0 w 317"/>
              <a:gd name="T2" fmla="*/ 0 w 317"/>
              <a:gd name="T3" fmla="*/ 311 w 317"/>
              <a:gd name="T4" fmla="*/ 317 w 31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17">
                <a:moveTo>
                  <a:pt x="317" y="0"/>
                </a:moveTo>
                <a:lnTo>
                  <a:pt x="0" y="0"/>
                </a:lnTo>
                <a:lnTo>
                  <a:pt x="0" y="0"/>
                </a:lnTo>
                <a:lnTo>
                  <a:pt x="311" y="0"/>
                </a:lnTo>
                <a:lnTo>
                  <a:pt x="317" y="0"/>
                </a:lnTo>
                <a:close/>
              </a:path>
            </a:pathLst>
          </a:custGeom>
          <a:solidFill>
            <a:srgbClr val="FFD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94" name="Freeform 4769"/>
          <p:cNvSpPr>
            <a:spLocks/>
          </p:cNvSpPr>
          <p:nvPr/>
        </p:nvSpPr>
        <p:spPr bwMode="auto">
          <a:xfrm>
            <a:off x="1414463" y="2762250"/>
            <a:ext cx="487362" cy="1588"/>
          </a:xfrm>
          <a:custGeom>
            <a:avLst/>
            <a:gdLst>
              <a:gd name="T0" fmla="*/ 307 w 307"/>
              <a:gd name="T1" fmla="*/ 0 w 307"/>
              <a:gd name="T2" fmla="*/ 0 w 307"/>
              <a:gd name="T3" fmla="*/ 303 w 307"/>
              <a:gd name="T4" fmla="*/ 307 w 30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07">
                <a:moveTo>
                  <a:pt x="307" y="0"/>
                </a:moveTo>
                <a:lnTo>
                  <a:pt x="0" y="0"/>
                </a:lnTo>
                <a:lnTo>
                  <a:pt x="0" y="0"/>
                </a:lnTo>
                <a:lnTo>
                  <a:pt x="303" y="0"/>
                </a:lnTo>
                <a:lnTo>
                  <a:pt x="307" y="0"/>
                </a:lnTo>
                <a:close/>
              </a:path>
            </a:pathLst>
          </a:custGeom>
          <a:solidFill>
            <a:srgbClr val="FFD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95" name="Freeform 4770"/>
          <p:cNvSpPr>
            <a:spLocks/>
          </p:cNvSpPr>
          <p:nvPr/>
        </p:nvSpPr>
        <p:spPr bwMode="auto">
          <a:xfrm>
            <a:off x="1414463" y="2762250"/>
            <a:ext cx="481012" cy="1588"/>
          </a:xfrm>
          <a:custGeom>
            <a:avLst/>
            <a:gdLst>
              <a:gd name="T0" fmla="*/ 303 w 303"/>
              <a:gd name="T1" fmla="*/ 0 w 303"/>
              <a:gd name="T2" fmla="*/ 0 w 303"/>
              <a:gd name="T3" fmla="*/ 299 w 303"/>
              <a:gd name="T4" fmla="*/ 303 w 30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03">
                <a:moveTo>
                  <a:pt x="303" y="0"/>
                </a:moveTo>
                <a:lnTo>
                  <a:pt x="0" y="0"/>
                </a:lnTo>
                <a:lnTo>
                  <a:pt x="0" y="0"/>
                </a:lnTo>
                <a:lnTo>
                  <a:pt x="299" y="0"/>
                </a:lnTo>
                <a:lnTo>
                  <a:pt x="303" y="0"/>
                </a:lnTo>
                <a:close/>
              </a:path>
            </a:pathLst>
          </a:custGeom>
          <a:solidFill>
            <a:srgbClr val="FFD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96" name="Freeform 4771"/>
          <p:cNvSpPr>
            <a:spLocks/>
          </p:cNvSpPr>
          <p:nvPr/>
        </p:nvSpPr>
        <p:spPr bwMode="auto">
          <a:xfrm>
            <a:off x="1414463" y="2762250"/>
            <a:ext cx="474662" cy="1588"/>
          </a:xfrm>
          <a:custGeom>
            <a:avLst/>
            <a:gdLst>
              <a:gd name="T0" fmla="*/ 299 w 299"/>
              <a:gd name="T1" fmla="*/ 0 w 299"/>
              <a:gd name="T2" fmla="*/ 0 w 299"/>
              <a:gd name="T3" fmla="*/ 296 w 299"/>
              <a:gd name="T4" fmla="*/ 299 w 29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99">
                <a:moveTo>
                  <a:pt x="299" y="0"/>
                </a:moveTo>
                <a:lnTo>
                  <a:pt x="0" y="0"/>
                </a:lnTo>
                <a:lnTo>
                  <a:pt x="0" y="0"/>
                </a:lnTo>
                <a:lnTo>
                  <a:pt x="296" y="0"/>
                </a:lnTo>
                <a:lnTo>
                  <a:pt x="299" y="0"/>
                </a:lnTo>
                <a:close/>
              </a:path>
            </a:pathLst>
          </a:custGeom>
          <a:solidFill>
            <a:srgbClr val="FFD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97" name="Freeform 4772"/>
          <p:cNvSpPr>
            <a:spLocks/>
          </p:cNvSpPr>
          <p:nvPr/>
        </p:nvSpPr>
        <p:spPr bwMode="auto">
          <a:xfrm>
            <a:off x="1414463" y="2755900"/>
            <a:ext cx="441325" cy="1588"/>
          </a:xfrm>
          <a:custGeom>
            <a:avLst/>
            <a:gdLst>
              <a:gd name="T0" fmla="*/ 278 w 278"/>
              <a:gd name="T1" fmla="*/ 0 w 278"/>
              <a:gd name="T2" fmla="*/ 0 w 278"/>
              <a:gd name="T3" fmla="*/ 274 w 278"/>
              <a:gd name="T4" fmla="*/ 278 w 27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78">
                <a:moveTo>
                  <a:pt x="278" y="0"/>
                </a:moveTo>
                <a:lnTo>
                  <a:pt x="0" y="0"/>
                </a:lnTo>
                <a:lnTo>
                  <a:pt x="0" y="0"/>
                </a:lnTo>
                <a:lnTo>
                  <a:pt x="274" y="0"/>
                </a:lnTo>
                <a:lnTo>
                  <a:pt x="278" y="0"/>
                </a:lnTo>
                <a:close/>
              </a:path>
            </a:pathLst>
          </a:custGeom>
          <a:solidFill>
            <a:srgbClr val="FFD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98" name="Freeform 4773"/>
          <p:cNvSpPr>
            <a:spLocks/>
          </p:cNvSpPr>
          <p:nvPr/>
        </p:nvSpPr>
        <p:spPr bwMode="auto">
          <a:xfrm>
            <a:off x="1414463" y="2755900"/>
            <a:ext cx="434975" cy="1588"/>
          </a:xfrm>
          <a:custGeom>
            <a:avLst/>
            <a:gdLst>
              <a:gd name="T0" fmla="*/ 274 w 274"/>
              <a:gd name="T1" fmla="*/ 0 w 274"/>
              <a:gd name="T2" fmla="*/ 0 w 274"/>
              <a:gd name="T3" fmla="*/ 271 w 274"/>
              <a:gd name="T4" fmla="*/ 274 w 27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74">
                <a:moveTo>
                  <a:pt x="274" y="0"/>
                </a:moveTo>
                <a:lnTo>
                  <a:pt x="0" y="0"/>
                </a:lnTo>
                <a:lnTo>
                  <a:pt x="0" y="0"/>
                </a:lnTo>
                <a:lnTo>
                  <a:pt x="271" y="0"/>
                </a:lnTo>
                <a:lnTo>
                  <a:pt x="274" y="0"/>
                </a:lnTo>
                <a:close/>
              </a:path>
            </a:pathLst>
          </a:custGeom>
          <a:solidFill>
            <a:srgbClr val="FFD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99" name="Freeform 4774"/>
          <p:cNvSpPr>
            <a:spLocks/>
          </p:cNvSpPr>
          <p:nvPr/>
        </p:nvSpPr>
        <p:spPr bwMode="auto">
          <a:xfrm>
            <a:off x="1414463" y="2752725"/>
            <a:ext cx="420687" cy="1588"/>
          </a:xfrm>
          <a:custGeom>
            <a:avLst/>
            <a:gdLst>
              <a:gd name="T0" fmla="*/ 265 w 265"/>
              <a:gd name="T1" fmla="*/ 0 w 265"/>
              <a:gd name="T2" fmla="*/ 0 w 265"/>
              <a:gd name="T3" fmla="*/ 261 w 265"/>
              <a:gd name="T4" fmla="*/ 265 w 26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65">
                <a:moveTo>
                  <a:pt x="265" y="0"/>
                </a:moveTo>
                <a:lnTo>
                  <a:pt x="0" y="0"/>
                </a:lnTo>
                <a:lnTo>
                  <a:pt x="0" y="0"/>
                </a:lnTo>
                <a:lnTo>
                  <a:pt x="261" y="0"/>
                </a:lnTo>
                <a:lnTo>
                  <a:pt x="265" y="0"/>
                </a:lnTo>
                <a:close/>
              </a:path>
            </a:pathLst>
          </a:custGeom>
          <a:solidFill>
            <a:srgbClr val="FFD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00" name="Freeform 4775"/>
          <p:cNvSpPr>
            <a:spLocks/>
          </p:cNvSpPr>
          <p:nvPr/>
        </p:nvSpPr>
        <p:spPr bwMode="auto">
          <a:xfrm>
            <a:off x="1414463" y="2752725"/>
            <a:ext cx="414337" cy="1588"/>
          </a:xfrm>
          <a:custGeom>
            <a:avLst/>
            <a:gdLst>
              <a:gd name="T0" fmla="*/ 261 w 261"/>
              <a:gd name="T1" fmla="*/ 0 w 261"/>
              <a:gd name="T2" fmla="*/ 0 w 261"/>
              <a:gd name="T3" fmla="*/ 257 w 261"/>
              <a:gd name="T4" fmla="*/ 261 w 26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61">
                <a:moveTo>
                  <a:pt x="261" y="0"/>
                </a:moveTo>
                <a:lnTo>
                  <a:pt x="0" y="0"/>
                </a:lnTo>
                <a:lnTo>
                  <a:pt x="0" y="0"/>
                </a:lnTo>
                <a:lnTo>
                  <a:pt x="257" y="0"/>
                </a:lnTo>
                <a:lnTo>
                  <a:pt x="261" y="0"/>
                </a:lnTo>
                <a:close/>
              </a:path>
            </a:pathLst>
          </a:custGeom>
          <a:solidFill>
            <a:srgbClr val="FFD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01" name="Freeform 4776"/>
          <p:cNvSpPr>
            <a:spLocks/>
          </p:cNvSpPr>
          <p:nvPr/>
        </p:nvSpPr>
        <p:spPr bwMode="auto">
          <a:xfrm>
            <a:off x="1414463" y="2749550"/>
            <a:ext cx="401637" cy="1588"/>
          </a:xfrm>
          <a:custGeom>
            <a:avLst/>
            <a:gdLst>
              <a:gd name="T0" fmla="*/ 253 w 253"/>
              <a:gd name="T1" fmla="*/ 0 w 253"/>
              <a:gd name="T2" fmla="*/ 0 w 253"/>
              <a:gd name="T3" fmla="*/ 249 w 253"/>
              <a:gd name="T4" fmla="*/ 253 w 25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53">
                <a:moveTo>
                  <a:pt x="253" y="0"/>
                </a:moveTo>
                <a:lnTo>
                  <a:pt x="0" y="0"/>
                </a:lnTo>
                <a:lnTo>
                  <a:pt x="0" y="0"/>
                </a:lnTo>
                <a:lnTo>
                  <a:pt x="249" y="0"/>
                </a:lnTo>
                <a:lnTo>
                  <a:pt x="253" y="0"/>
                </a:lnTo>
                <a:close/>
              </a:path>
            </a:pathLst>
          </a:custGeom>
          <a:solidFill>
            <a:srgbClr val="FFD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02" name="Freeform 4777"/>
          <p:cNvSpPr>
            <a:spLocks/>
          </p:cNvSpPr>
          <p:nvPr/>
        </p:nvSpPr>
        <p:spPr bwMode="auto">
          <a:xfrm>
            <a:off x="1414463" y="2749550"/>
            <a:ext cx="395287" cy="1588"/>
          </a:xfrm>
          <a:custGeom>
            <a:avLst/>
            <a:gdLst>
              <a:gd name="T0" fmla="*/ 249 w 249"/>
              <a:gd name="T1" fmla="*/ 0 w 249"/>
              <a:gd name="T2" fmla="*/ 0 w 249"/>
              <a:gd name="T3" fmla="*/ 246 w 249"/>
              <a:gd name="T4" fmla="*/ 249 w 24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49">
                <a:moveTo>
                  <a:pt x="249" y="0"/>
                </a:moveTo>
                <a:lnTo>
                  <a:pt x="0" y="0"/>
                </a:lnTo>
                <a:lnTo>
                  <a:pt x="0" y="0"/>
                </a:lnTo>
                <a:lnTo>
                  <a:pt x="246" y="0"/>
                </a:lnTo>
                <a:lnTo>
                  <a:pt x="249" y="0"/>
                </a:lnTo>
                <a:close/>
              </a:path>
            </a:pathLst>
          </a:custGeom>
          <a:solidFill>
            <a:srgbClr val="FFD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03" name="Freeform 4778"/>
          <p:cNvSpPr>
            <a:spLocks/>
          </p:cNvSpPr>
          <p:nvPr/>
        </p:nvSpPr>
        <p:spPr bwMode="auto">
          <a:xfrm>
            <a:off x="1414463" y="2744788"/>
            <a:ext cx="357187" cy="1587"/>
          </a:xfrm>
          <a:custGeom>
            <a:avLst/>
            <a:gdLst>
              <a:gd name="T0" fmla="*/ 225 w 225"/>
              <a:gd name="T1" fmla="*/ 0 w 225"/>
              <a:gd name="T2" fmla="*/ 0 w 225"/>
              <a:gd name="T3" fmla="*/ 221 w 225"/>
              <a:gd name="T4" fmla="*/ 225 w 22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25">
                <a:moveTo>
                  <a:pt x="225" y="0"/>
                </a:moveTo>
                <a:lnTo>
                  <a:pt x="0" y="0"/>
                </a:lnTo>
                <a:lnTo>
                  <a:pt x="0" y="0"/>
                </a:lnTo>
                <a:lnTo>
                  <a:pt x="221" y="0"/>
                </a:lnTo>
                <a:lnTo>
                  <a:pt x="225" y="0"/>
                </a:lnTo>
                <a:close/>
              </a:path>
            </a:pathLst>
          </a:custGeom>
          <a:solidFill>
            <a:srgbClr val="FFD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04" name="Freeform 4779"/>
          <p:cNvSpPr>
            <a:spLocks/>
          </p:cNvSpPr>
          <p:nvPr/>
        </p:nvSpPr>
        <p:spPr bwMode="auto">
          <a:xfrm>
            <a:off x="1414463" y="2744788"/>
            <a:ext cx="350837" cy="1587"/>
          </a:xfrm>
          <a:custGeom>
            <a:avLst/>
            <a:gdLst>
              <a:gd name="T0" fmla="*/ 221 w 221"/>
              <a:gd name="T1" fmla="*/ 0 w 221"/>
              <a:gd name="T2" fmla="*/ 0 w 221"/>
              <a:gd name="T3" fmla="*/ 215 w 221"/>
              <a:gd name="T4" fmla="*/ 221 w 22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21">
                <a:moveTo>
                  <a:pt x="221" y="0"/>
                </a:moveTo>
                <a:lnTo>
                  <a:pt x="0" y="0"/>
                </a:lnTo>
                <a:lnTo>
                  <a:pt x="0" y="0"/>
                </a:lnTo>
                <a:lnTo>
                  <a:pt x="215" y="0"/>
                </a:lnTo>
                <a:lnTo>
                  <a:pt x="221" y="0"/>
                </a:lnTo>
                <a:close/>
              </a:path>
            </a:pathLst>
          </a:custGeom>
          <a:solidFill>
            <a:srgbClr val="FFD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05" name="Freeform 4780"/>
          <p:cNvSpPr>
            <a:spLocks/>
          </p:cNvSpPr>
          <p:nvPr/>
        </p:nvSpPr>
        <p:spPr bwMode="auto">
          <a:xfrm>
            <a:off x="1414463" y="2741613"/>
            <a:ext cx="334962" cy="1587"/>
          </a:xfrm>
          <a:custGeom>
            <a:avLst/>
            <a:gdLst>
              <a:gd name="T0" fmla="*/ 211 w 211"/>
              <a:gd name="T1" fmla="*/ 0 w 211"/>
              <a:gd name="T2" fmla="*/ 0 w 211"/>
              <a:gd name="T3" fmla="*/ 207 w 211"/>
              <a:gd name="T4" fmla="*/ 211 w 21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11">
                <a:moveTo>
                  <a:pt x="211" y="0"/>
                </a:moveTo>
                <a:lnTo>
                  <a:pt x="0" y="0"/>
                </a:lnTo>
                <a:lnTo>
                  <a:pt x="0" y="0"/>
                </a:lnTo>
                <a:lnTo>
                  <a:pt x="207" y="0"/>
                </a:lnTo>
                <a:lnTo>
                  <a:pt x="211" y="0"/>
                </a:lnTo>
                <a:close/>
              </a:path>
            </a:pathLst>
          </a:custGeom>
          <a:solidFill>
            <a:srgbClr val="FFD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06" name="Freeform 4781"/>
          <p:cNvSpPr>
            <a:spLocks/>
          </p:cNvSpPr>
          <p:nvPr/>
        </p:nvSpPr>
        <p:spPr bwMode="auto">
          <a:xfrm>
            <a:off x="1414463" y="2741613"/>
            <a:ext cx="328612" cy="1587"/>
          </a:xfrm>
          <a:custGeom>
            <a:avLst/>
            <a:gdLst>
              <a:gd name="T0" fmla="*/ 207 w 207"/>
              <a:gd name="T1" fmla="*/ 0 w 207"/>
              <a:gd name="T2" fmla="*/ 0 w 207"/>
              <a:gd name="T3" fmla="*/ 203 w 207"/>
              <a:gd name="T4" fmla="*/ 207 w 20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07">
                <a:moveTo>
                  <a:pt x="207" y="0"/>
                </a:moveTo>
                <a:lnTo>
                  <a:pt x="0" y="0"/>
                </a:lnTo>
                <a:lnTo>
                  <a:pt x="0" y="0"/>
                </a:lnTo>
                <a:lnTo>
                  <a:pt x="203" y="0"/>
                </a:lnTo>
                <a:lnTo>
                  <a:pt x="207" y="0"/>
                </a:lnTo>
                <a:close/>
              </a:path>
            </a:pathLst>
          </a:custGeom>
          <a:solidFill>
            <a:srgbClr val="FFD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07" name="Freeform 4782"/>
          <p:cNvSpPr>
            <a:spLocks/>
          </p:cNvSpPr>
          <p:nvPr/>
        </p:nvSpPr>
        <p:spPr bwMode="auto">
          <a:xfrm>
            <a:off x="1414463" y="2738438"/>
            <a:ext cx="317500" cy="1587"/>
          </a:xfrm>
          <a:custGeom>
            <a:avLst/>
            <a:gdLst>
              <a:gd name="T0" fmla="*/ 200 w 200"/>
              <a:gd name="T1" fmla="*/ 0 w 200"/>
              <a:gd name="T2" fmla="*/ 0 w 200"/>
              <a:gd name="T3" fmla="*/ 196 w 200"/>
              <a:gd name="T4" fmla="*/ 200 w 20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00">
                <a:moveTo>
                  <a:pt x="200" y="0"/>
                </a:moveTo>
                <a:lnTo>
                  <a:pt x="0" y="0"/>
                </a:lnTo>
                <a:lnTo>
                  <a:pt x="0" y="0"/>
                </a:lnTo>
                <a:lnTo>
                  <a:pt x="196" y="0"/>
                </a:lnTo>
                <a:lnTo>
                  <a:pt x="200" y="0"/>
                </a:lnTo>
                <a:close/>
              </a:path>
            </a:pathLst>
          </a:custGeom>
          <a:solidFill>
            <a:srgbClr val="FFD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08" name="Freeform 4783"/>
          <p:cNvSpPr>
            <a:spLocks/>
          </p:cNvSpPr>
          <p:nvPr/>
        </p:nvSpPr>
        <p:spPr bwMode="auto">
          <a:xfrm>
            <a:off x="1414463" y="2738438"/>
            <a:ext cx="311150" cy="1587"/>
          </a:xfrm>
          <a:custGeom>
            <a:avLst/>
            <a:gdLst>
              <a:gd name="T0" fmla="*/ 196 w 196"/>
              <a:gd name="T1" fmla="*/ 0 w 196"/>
              <a:gd name="T2" fmla="*/ 0 w 196"/>
              <a:gd name="T3" fmla="*/ 190 w 196"/>
              <a:gd name="T4" fmla="*/ 196 w 19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96">
                <a:moveTo>
                  <a:pt x="196" y="0"/>
                </a:moveTo>
                <a:lnTo>
                  <a:pt x="0" y="0"/>
                </a:lnTo>
                <a:lnTo>
                  <a:pt x="0" y="0"/>
                </a:lnTo>
                <a:lnTo>
                  <a:pt x="19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FFD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09" name="Freeform 4784"/>
          <p:cNvSpPr>
            <a:spLocks/>
          </p:cNvSpPr>
          <p:nvPr/>
        </p:nvSpPr>
        <p:spPr bwMode="auto">
          <a:xfrm>
            <a:off x="1414463" y="2735263"/>
            <a:ext cx="295275" cy="1587"/>
          </a:xfrm>
          <a:custGeom>
            <a:avLst/>
            <a:gdLst>
              <a:gd name="T0" fmla="*/ 186 w 186"/>
              <a:gd name="T1" fmla="*/ 0 w 186"/>
              <a:gd name="T2" fmla="*/ 0 w 186"/>
              <a:gd name="T3" fmla="*/ 182 w 186"/>
              <a:gd name="T4" fmla="*/ 186 w 18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86">
                <a:moveTo>
                  <a:pt x="186" y="0"/>
                </a:moveTo>
                <a:lnTo>
                  <a:pt x="0" y="0"/>
                </a:lnTo>
                <a:lnTo>
                  <a:pt x="0" y="0"/>
                </a:lnTo>
                <a:lnTo>
                  <a:pt x="182" y="0"/>
                </a:lnTo>
                <a:lnTo>
                  <a:pt x="186" y="0"/>
                </a:lnTo>
                <a:close/>
              </a:path>
            </a:pathLst>
          </a:custGeom>
          <a:solidFill>
            <a:srgbClr val="FFD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0" name="Freeform 4785"/>
          <p:cNvSpPr>
            <a:spLocks/>
          </p:cNvSpPr>
          <p:nvPr/>
        </p:nvSpPr>
        <p:spPr bwMode="auto">
          <a:xfrm>
            <a:off x="1414463" y="2735263"/>
            <a:ext cx="288925" cy="1587"/>
          </a:xfrm>
          <a:custGeom>
            <a:avLst/>
            <a:gdLst>
              <a:gd name="T0" fmla="*/ 182 w 182"/>
              <a:gd name="T1" fmla="*/ 0 w 182"/>
              <a:gd name="T2" fmla="*/ 0 w 182"/>
              <a:gd name="T3" fmla="*/ 179 w 182"/>
              <a:gd name="T4" fmla="*/ 182 w 18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82">
                <a:moveTo>
                  <a:pt x="182" y="0"/>
                </a:moveTo>
                <a:lnTo>
                  <a:pt x="0" y="0"/>
                </a:lnTo>
                <a:lnTo>
                  <a:pt x="0" y="0"/>
                </a:lnTo>
                <a:lnTo>
                  <a:pt x="179" y="0"/>
                </a:lnTo>
                <a:lnTo>
                  <a:pt x="182" y="0"/>
                </a:lnTo>
                <a:close/>
              </a:path>
            </a:pathLst>
          </a:custGeom>
          <a:solidFill>
            <a:srgbClr val="FFD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1" name="Freeform 4786"/>
          <p:cNvSpPr>
            <a:spLocks/>
          </p:cNvSpPr>
          <p:nvPr/>
        </p:nvSpPr>
        <p:spPr bwMode="auto">
          <a:xfrm>
            <a:off x="1414463" y="2732088"/>
            <a:ext cx="277812" cy="1587"/>
          </a:xfrm>
          <a:custGeom>
            <a:avLst/>
            <a:gdLst>
              <a:gd name="T0" fmla="*/ 175 w 175"/>
              <a:gd name="T1" fmla="*/ 0 w 175"/>
              <a:gd name="T2" fmla="*/ 0 w 175"/>
              <a:gd name="T3" fmla="*/ 171 w 175"/>
              <a:gd name="T4" fmla="*/ 175 w 17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75">
                <a:moveTo>
                  <a:pt x="175" y="0"/>
                </a:moveTo>
                <a:lnTo>
                  <a:pt x="0" y="0"/>
                </a:lnTo>
                <a:lnTo>
                  <a:pt x="0" y="0"/>
                </a:lnTo>
                <a:lnTo>
                  <a:pt x="171" y="0"/>
                </a:lnTo>
                <a:lnTo>
                  <a:pt x="175" y="0"/>
                </a:lnTo>
                <a:close/>
              </a:path>
            </a:pathLst>
          </a:custGeom>
          <a:solidFill>
            <a:srgbClr val="FFD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2" name="Freeform 4787"/>
          <p:cNvSpPr>
            <a:spLocks/>
          </p:cNvSpPr>
          <p:nvPr/>
        </p:nvSpPr>
        <p:spPr bwMode="auto">
          <a:xfrm>
            <a:off x="1414463" y="2732088"/>
            <a:ext cx="271462" cy="1587"/>
          </a:xfrm>
          <a:custGeom>
            <a:avLst/>
            <a:gdLst>
              <a:gd name="T0" fmla="*/ 171 w 171"/>
              <a:gd name="T1" fmla="*/ 0 w 171"/>
              <a:gd name="T2" fmla="*/ 0 w 171"/>
              <a:gd name="T3" fmla="*/ 165 w 171"/>
              <a:gd name="T4" fmla="*/ 171 w 17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71">
                <a:moveTo>
                  <a:pt x="171" y="0"/>
                </a:moveTo>
                <a:lnTo>
                  <a:pt x="0" y="0"/>
                </a:lnTo>
                <a:lnTo>
                  <a:pt x="0" y="0"/>
                </a:lnTo>
                <a:lnTo>
                  <a:pt x="165" y="0"/>
                </a:lnTo>
                <a:lnTo>
                  <a:pt x="171" y="0"/>
                </a:lnTo>
                <a:close/>
              </a:path>
            </a:pathLst>
          </a:custGeom>
          <a:solidFill>
            <a:srgbClr val="FFD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3" name="Freeform 4788"/>
          <p:cNvSpPr>
            <a:spLocks/>
          </p:cNvSpPr>
          <p:nvPr/>
        </p:nvSpPr>
        <p:spPr bwMode="auto">
          <a:xfrm>
            <a:off x="1414463" y="2732088"/>
            <a:ext cx="261937" cy="1587"/>
          </a:xfrm>
          <a:custGeom>
            <a:avLst/>
            <a:gdLst>
              <a:gd name="T0" fmla="*/ 165 w 165"/>
              <a:gd name="T1" fmla="*/ 0 w 165"/>
              <a:gd name="T2" fmla="*/ 0 w 165"/>
              <a:gd name="T3" fmla="*/ 161 w 165"/>
              <a:gd name="T4" fmla="*/ 165 w 16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65">
                <a:moveTo>
                  <a:pt x="165" y="0"/>
                </a:moveTo>
                <a:lnTo>
                  <a:pt x="0" y="0"/>
                </a:lnTo>
                <a:lnTo>
                  <a:pt x="0" y="0"/>
                </a:lnTo>
                <a:lnTo>
                  <a:pt x="161" y="0"/>
                </a:lnTo>
                <a:lnTo>
                  <a:pt x="165" y="0"/>
                </a:lnTo>
                <a:close/>
              </a:path>
            </a:pathLst>
          </a:custGeom>
          <a:solidFill>
            <a:srgbClr val="FFD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4" name="Freeform 4789"/>
          <p:cNvSpPr>
            <a:spLocks/>
          </p:cNvSpPr>
          <p:nvPr/>
        </p:nvSpPr>
        <p:spPr bwMode="auto">
          <a:xfrm>
            <a:off x="1414463" y="2728913"/>
            <a:ext cx="249237" cy="1587"/>
          </a:xfrm>
          <a:custGeom>
            <a:avLst/>
            <a:gdLst>
              <a:gd name="T0" fmla="*/ 157 w 157"/>
              <a:gd name="T1" fmla="*/ 0 w 157"/>
              <a:gd name="T2" fmla="*/ 0 w 157"/>
              <a:gd name="T3" fmla="*/ 154 w 157"/>
              <a:gd name="T4" fmla="*/ 157 w 15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57">
                <a:moveTo>
                  <a:pt x="157" y="0"/>
                </a:moveTo>
                <a:lnTo>
                  <a:pt x="0" y="0"/>
                </a:lnTo>
                <a:lnTo>
                  <a:pt x="0" y="0"/>
                </a:lnTo>
                <a:lnTo>
                  <a:pt x="154" y="0"/>
                </a:lnTo>
                <a:lnTo>
                  <a:pt x="157" y="0"/>
                </a:lnTo>
                <a:close/>
              </a:path>
            </a:pathLst>
          </a:custGeom>
          <a:solidFill>
            <a:srgbClr val="FFD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5" name="Freeform 4790"/>
          <p:cNvSpPr>
            <a:spLocks/>
          </p:cNvSpPr>
          <p:nvPr/>
        </p:nvSpPr>
        <p:spPr bwMode="auto">
          <a:xfrm>
            <a:off x="1414463" y="2728913"/>
            <a:ext cx="244475" cy="1587"/>
          </a:xfrm>
          <a:custGeom>
            <a:avLst/>
            <a:gdLst>
              <a:gd name="T0" fmla="*/ 154 w 154"/>
              <a:gd name="T1" fmla="*/ 0 w 154"/>
              <a:gd name="T2" fmla="*/ 0 w 154"/>
              <a:gd name="T3" fmla="*/ 150 w 154"/>
              <a:gd name="T4" fmla="*/ 154 w 15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54">
                <a:moveTo>
                  <a:pt x="154" y="0"/>
                </a:moveTo>
                <a:lnTo>
                  <a:pt x="0" y="0"/>
                </a:lnTo>
                <a:lnTo>
                  <a:pt x="0" y="0"/>
                </a:lnTo>
                <a:lnTo>
                  <a:pt x="150" y="0"/>
                </a:lnTo>
                <a:lnTo>
                  <a:pt x="154" y="0"/>
                </a:lnTo>
                <a:close/>
              </a:path>
            </a:pathLst>
          </a:custGeom>
          <a:solidFill>
            <a:srgbClr val="FFD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6" name="Freeform 4791"/>
          <p:cNvSpPr>
            <a:spLocks/>
          </p:cNvSpPr>
          <p:nvPr/>
        </p:nvSpPr>
        <p:spPr bwMode="auto">
          <a:xfrm>
            <a:off x="1414463" y="2722563"/>
            <a:ext cx="209550" cy="1587"/>
          </a:xfrm>
          <a:custGeom>
            <a:avLst/>
            <a:gdLst>
              <a:gd name="T0" fmla="*/ 132 w 132"/>
              <a:gd name="T1" fmla="*/ 0 w 132"/>
              <a:gd name="T2" fmla="*/ 0 w 132"/>
              <a:gd name="T3" fmla="*/ 129 w 132"/>
              <a:gd name="T4" fmla="*/ 132 w 13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32">
                <a:moveTo>
                  <a:pt x="132" y="0"/>
                </a:moveTo>
                <a:lnTo>
                  <a:pt x="0" y="0"/>
                </a:lnTo>
                <a:lnTo>
                  <a:pt x="0" y="0"/>
                </a:lnTo>
                <a:lnTo>
                  <a:pt x="129" y="0"/>
                </a:lnTo>
                <a:lnTo>
                  <a:pt x="132" y="0"/>
                </a:lnTo>
                <a:close/>
              </a:path>
            </a:pathLst>
          </a:custGeom>
          <a:solidFill>
            <a:srgbClr val="FFD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7" name="Freeform 4792"/>
          <p:cNvSpPr>
            <a:spLocks/>
          </p:cNvSpPr>
          <p:nvPr/>
        </p:nvSpPr>
        <p:spPr bwMode="auto">
          <a:xfrm>
            <a:off x="1414463" y="2722563"/>
            <a:ext cx="204787" cy="1587"/>
          </a:xfrm>
          <a:custGeom>
            <a:avLst/>
            <a:gdLst>
              <a:gd name="T0" fmla="*/ 129 w 129"/>
              <a:gd name="T1" fmla="*/ 0 w 129"/>
              <a:gd name="T2" fmla="*/ 0 w 129"/>
              <a:gd name="T3" fmla="*/ 125 w 129"/>
              <a:gd name="T4" fmla="*/ 129 w 12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29">
                <a:moveTo>
                  <a:pt x="129" y="0"/>
                </a:moveTo>
                <a:lnTo>
                  <a:pt x="0" y="0"/>
                </a:lnTo>
                <a:lnTo>
                  <a:pt x="0" y="0"/>
                </a:lnTo>
                <a:lnTo>
                  <a:pt x="125" y="0"/>
                </a:lnTo>
                <a:lnTo>
                  <a:pt x="129" y="0"/>
                </a:lnTo>
                <a:close/>
              </a:path>
            </a:pathLst>
          </a:custGeom>
          <a:solidFill>
            <a:srgbClr val="FFD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8" name="Freeform 4793"/>
          <p:cNvSpPr>
            <a:spLocks/>
          </p:cNvSpPr>
          <p:nvPr/>
        </p:nvSpPr>
        <p:spPr bwMode="auto">
          <a:xfrm>
            <a:off x="1414463" y="2719388"/>
            <a:ext cx="192087" cy="1587"/>
          </a:xfrm>
          <a:custGeom>
            <a:avLst/>
            <a:gdLst>
              <a:gd name="T0" fmla="*/ 121 w 121"/>
              <a:gd name="T1" fmla="*/ 0 w 121"/>
              <a:gd name="T2" fmla="*/ 0 w 121"/>
              <a:gd name="T3" fmla="*/ 115 w 121"/>
              <a:gd name="T4" fmla="*/ 121 w 12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21">
                <a:moveTo>
                  <a:pt x="121" y="0"/>
                </a:moveTo>
                <a:lnTo>
                  <a:pt x="0" y="0"/>
                </a:lnTo>
                <a:lnTo>
                  <a:pt x="0" y="0"/>
                </a:lnTo>
                <a:lnTo>
                  <a:pt x="115" y="0"/>
                </a:lnTo>
                <a:lnTo>
                  <a:pt x="121" y="0"/>
                </a:lnTo>
                <a:close/>
              </a:path>
            </a:pathLst>
          </a:custGeom>
          <a:solidFill>
            <a:srgbClr val="FFD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9" name="Freeform 4794"/>
          <p:cNvSpPr>
            <a:spLocks/>
          </p:cNvSpPr>
          <p:nvPr/>
        </p:nvSpPr>
        <p:spPr bwMode="auto">
          <a:xfrm>
            <a:off x="1414463" y="2719388"/>
            <a:ext cx="182562" cy="1587"/>
          </a:xfrm>
          <a:custGeom>
            <a:avLst/>
            <a:gdLst>
              <a:gd name="T0" fmla="*/ 115 w 115"/>
              <a:gd name="T1" fmla="*/ 0 w 115"/>
              <a:gd name="T2" fmla="*/ 0 w 115"/>
              <a:gd name="T3" fmla="*/ 111 w 115"/>
              <a:gd name="T4" fmla="*/ 115 w 11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15">
                <a:moveTo>
                  <a:pt x="115" y="0"/>
                </a:moveTo>
                <a:lnTo>
                  <a:pt x="0" y="0"/>
                </a:lnTo>
                <a:lnTo>
                  <a:pt x="0" y="0"/>
                </a:lnTo>
                <a:lnTo>
                  <a:pt x="111" y="0"/>
                </a:lnTo>
                <a:lnTo>
                  <a:pt x="115" y="0"/>
                </a:lnTo>
                <a:close/>
              </a:path>
            </a:pathLst>
          </a:custGeom>
          <a:solidFill>
            <a:srgbClr val="FFD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0" name="Freeform 4795"/>
          <p:cNvSpPr>
            <a:spLocks/>
          </p:cNvSpPr>
          <p:nvPr/>
        </p:nvSpPr>
        <p:spPr bwMode="auto">
          <a:xfrm>
            <a:off x="1414463" y="2716213"/>
            <a:ext cx="171450" cy="1587"/>
          </a:xfrm>
          <a:custGeom>
            <a:avLst/>
            <a:gdLst>
              <a:gd name="T0" fmla="*/ 108 w 108"/>
              <a:gd name="T1" fmla="*/ 0 w 108"/>
              <a:gd name="T2" fmla="*/ 0 w 108"/>
              <a:gd name="T3" fmla="*/ 104 w 108"/>
              <a:gd name="T4" fmla="*/ 108 w 10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08">
                <a:moveTo>
                  <a:pt x="108" y="0"/>
                </a:moveTo>
                <a:lnTo>
                  <a:pt x="0" y="0"/>
                </a:lnTo>
                <a:lnTo>
                  <a:pt x="0" y="0"/>
                </a:lnTo>
                <a:lnTo>
                  <a:pt x="104" y="0"/>
                </a:lnTo>
                <a:lnTo>
                  <a:pt x="108" y="0"/>
                </a:lnTo>
                <a:close/>
              </a:path>
            </a:pathLst>
          </a:custGeom>
          <a:solidFill>
            <a:srgbClr val="FFD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1" name="Freeform 4796"/>
          <p:cNvSpPr>
            <a:spLocks/>
          </p:cNvSpPr>
          <p:nvPr/>
        </p:nvSpPr>
        <p:spPr bwMode="auto">
          <a:xfrm>
            <a:off x="1414463" y="2716213"/>
            <a:ext cx="165100" cy="1587"/>
          </a:xfrm>
          <a:custGeom>
            <a:avLst/>
            <a:gdLst>
              <a:gd name="T0" fmla="*/ 104 w 104"/>
              <a:gd name="T1" fmla="*/ 0 w 104"/>
              <a:gd name="T2" fmla="*/ 0 w 104"/>
              <a:gd name="T3" fmla="*/ 100 w 104"/>
              <a:gd name="T4" fmla="*/ 104 w 10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04">
                <a:moveTo>
                  <a:pt x="104" y="0"/>
                </a:moveTo>
                <a:lnTo>
                  <a:pt x="0" y="0"/>
                </a:lnTo>
                <a:lnTo>
                  <a:pt x="0" y="0"/>
                </a:lnTo>
                <a:lnTo>
                  <a:pt x="100" y="0"/>
                </a:lnTo>
                <a:lnTo>
                  <a:pt x="104" y="0"/>
                </a:lnTo>
                <a:close/>
              </a:path>
            </a:pathLst>
          </a:custGeom>
          <a:solidFill>
            <a:srgbClr val="FFD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2" name="Freeform 4797"/>
          <p:cNvSpPr>
            <a:spLocks/>
          </p:cNvSpPr>
          <p:nvPr/>
        </p:nvSpPr>
        <p:spPr bwMode="auto">
          <a:xfrm>
            <a:off x="1414463" y="2716213"/>
            <a:ext cx="158750" cy="1587"/>
          </a:xfrm>
          <a:custGeom>
            <a:avLst/>
            <a:gdLst>
              <a:gd name="T0" fmla="*/ 100 w 100"/>
              <a:gd name="T1" fmla="*/ 0 w 100"/>
              <a:gd name="T2" fmla="*/ 0 w 100"/>
              <a:gd name="T3" fmla="*/ 94 w 100"/>
              <a:gd name="T4" fmla="*/ 100 w 10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00">
                <a:moveTo>
                  <a:pt x="100" y="0"/>
                </a:moveTo>
                <a:lnTo>
                  <a:pt x="0" y="0"/>
                </a:lnTo>
                <a:lnTo>
                  <a:pt x="0" y="0"/>
                </a:lnTo>
                <a:lnTo>
                  <a:pt x="94" y="0"/>
                </a:lnTo>
                <a:lnTo>
                  <a:pt x="100" y="0"/>
                </a:lnTo>
                <a:close/>
              </a:path>
            </a:pathLst>
          </a:custGeom>
          <a:solidFill>
            <a:srgbClr val="FFD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3" name="Freeform 4798"/>
          <p:cNvSpPr>
            <a:spLocks/>
          </p:cNvSpPr>
          <p:nvPr/>
        </p:nvSpPr>
        <p:spPr bwMode="auto">
          <a:xfrm>
            <a:off x="1414463" y="2709863"/>
            <a:ext cx="125412" cy="1587"/>
          </a:xfrm>
          <a:custGeom>
            <a:avLst/>
            <a:gdLst>
              <a:gd name="T0" fmla="*/ 79 w 79"/>
              <a:gd name="T1" fmla="*/ 0 w 79"/>
              <a:gd name="T2" fmla="*/ 0 w 79"/>
              <a:gd name="T3" fmla="*/ 75 w 79"/>
              <a:gd name="T4" fmla="*/ 79 w 7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79">
                <a:moveTo>
                  <a:pt x="79" y="0"/>
                </a:moveTo>
                <a:lnTo>
                  <a:pt x="0" y="0"/>
                </a:lnTo>
                <a:lnTo>
                  <a:pt x="0" y="0"/>
                </a:lnTo>
                <a:lnTo>
                  <a:pt x="75" y="0"/>
                </a:lnTo>
                <a:lnTo>
                  <a:pt x="79" y="0"/>
                </a:lnTo>
                <a:close/>
              </a:path>
            </a:pathLst>
          </a:custGeom>
          <a:solidFill>
            <a:srgbClr val="FFD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4" name="Freeform 4799"/>
          <p:cNvSpPr>
            <a:spLocks/>
          </p:cNvSpPr>
          <p:nvPr/>
        </p:nvSpPr>
        <p:spPr bwMode="auto">
          <a:xfrm>
            <a:off x="1414463" y="2709863"/>
            <a:ext cx="119062" cy="1587"/>
          </a:xfrm>
          <a:custGeom>
            <a:avLst/>
            <a:gdLst>
              <a:gd name="T0" fmla="*/ 75 w 75"/>
              <a:gd name="T1" fmla="*/ 0 w 75"/>
              <a:gd name="T2" fmla="*/ 0 w 75"/>
              <a:gd name="T3" fmla="*/ 69 w 75"/>
              <a:gd name="T4" fmla="*/ 75 w 7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75">
                <a:moveTo>
                  <a:pt x="75" y="0"/>
                </a:moveTo>
                <a:lnTo>
                  <a:pt x="0" y="0"/>
                </a:lnTo>
                <a:lnTo>
                  <a:pt x="0" y="0"/>
                </a:lnTo>
                <a:lnTo>
                  <a:pt x="69" y="0"/>
                </a:lnTo>
                <a:lnTo>
                  <a:pt x="75" y="0"/>
                </a:lnTo>
                <a:close/>
              </a:path>
            </a:pathLst>
          </a:custGeom>
          <a:solidFill>
            <a:srgbClr val="FFD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5" name="Freeform 4800"/>
          <p:cNvSpPr>
            <a:spLocks/>
          </p:cNvSpPr>
          <p:nvPr/>
        </p:nvSpPr>
        <p:spPr bwMode="auto">
          <a:xfrm>
            <a:off x="1414463" y="2708275"/>
            <a:ext cx="103187" cy="1588"/>
          </a:xfrm>
          <a:custGeom>
            <a:avLst/>
            <a:gdLst>
              <a:gd name="T0" fmla="*/ 65 w 65"/>
              <a:gd name="T1" fmla="*/ 0 w 65"/>
              <a:gd name="T2" fmla="*/ 0 w 65"/>
              <a:gd name="T3" fmla="*/ 61 w 65"/>
              <a:gd name="T4" fmla="*/ 65 w 6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65">
                <a:moveTo>
                  <a:pt x="65" y="0"/>
                </a:moveTo>
                <a:lnTo>
                  <a:pt x="0" y="0"/>
                </a:lnTo>
                <a:lnTo>
                  <a:pt x="0" y="0"/>
                </a:lnTo>
                <a:lnTo>
                  <a:pt x="61" y="0"/>
                </a:lnTo>
                <a:lnTo>
                  <a:pt x="65" y="0"/>
                </a:lnTo>
                <a:close/>
              </a:path>
            </a:pathLst>
          </a:custGeom>
          <a:solidFill>
            <a:srgbClr val="FFC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6" name="Freeform 4801"/>
          <p:cNvSpPr>
            <a:spLocks/>
          </p:cNvSpPr>
          <p:nvPr/>
        </p:nvSpPr>
        <p:spPr bwMode="auto">
          <a:xfrm>
            <a:off x="1414463" y="2708275"/>
            <a:ext cx="96837" cy="1588"/>
          </a:xfrm>
          <a:custGeom>
            <a:avLst/>
            <a:gdLst>
              <a:gd name="T0" fmla="*/ 61 w 61"/>
              <a:gd name="T1" fmla="*/ 0 w 61"/>
              <a:gd name="T2" fmla="*/ 0 w 61"/>
              <a:gd name="T3" fmla="*/ 58 w 61"/>
              <a:gd name="T4" fmla="*/ 61 w 6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61">
                <a:moveTo>
                  <a:pt x="61" y="0"/>
                </a:moveTo>
                <a:lnTo>
                  <a:pt x="0" y="0"/>
                </a:lnTo>
                <a:lnTo>
                  <a:pt x="0" y="0"/>
                </a:lnTo>
                <a:lnTo>
                  <a:pt x="58" y="0"/>
                </a:lnTo>
                <a:lnTo>
                  <a:pt x="61" y="0"/>
                </a:lnTo>
                <a:close/>
              </a:path>
            </a:pathLst>
          </a:custGeom>
          <a:solidFill>
            <a:srgbClr val="FFC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7" name="Freeform 4802"/>
          <p:cNvSpPr>
            <a:spLocks/>
          </p:cNvSpPr>
          <p:nvPr/>
        </p:nvSpPr>
        <p:spPr bwMode="auto">
          <a:xfrm>
            <a:off x="1414463" y="2705100"/>
            <a:ext cx="85725" cy="1588"/>
          </a:xfrm>
          <a:custGeom>
            <a:avLst/>
            <a:gdLst>
              <a:gd name="T0" fmla="*/ 54 w 54"/>
              <a:gd name="T1" fmla="*/ 0 w 54"/>
              <a:gd name="T2" fmla="*/ 0 w 54"/>
              <a:gd name="T3" fmla="*/ 50 w 54"/>
              <a:gd name="T4" fmla="*/ 54 w 5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4">
                <a:moveTo>
                  <a:pt x="54" y="0"/>
                </a:moveTo>
                <a:lnTo>
                  <a:pt x="0" y="0"/>
                </a:lnTo>
                <a:lnTo>
                  <a:pt x="0" y="0"/>
                </a:lnTo>
                <a:lnTo>
                  <a:pt x="50" y="0"/>
                </a:lnTo>
                <a:lnTo>
                  <a:pt x="54" y="0"/>
                </a:lnTo>
                <a:close/>
              </a:path>
            </a:pathLst>
          </a:custGeom>
          <a:solidFill>
            <a:srgbClr val="FFC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8" name="Freeform 4803"/>
          <p:cNvSpPr>
            <a:spLocks/>
          </p:cNvSpPr>
          <p:nvPr/>
        </p:nvSpPr>
        <p:spPr bwMode="auto">
          <a:xfrm>
            <a:off x="1414463" y="2705100"/>
            <a:ext cx="79375" cy="1588"/>
          </a:xfrm>
          <a:custGeom>
            <a:avLst/>
            <a:gdLst>
              <a:gd name="T0" fmla="*/ 50 w 50"/>
              <a:gd name="T1" fmla="*/ 0 w 50"/>
              <a:gd name="T2" fmla="*/ 0 w 50"/>
              <a:gd name="T3" fmla="*/ 44 w 50"/>
              <a:gd name="T4" fmla="*/ 50 w 5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0">
                <a:moveTo>
                  <a:pt x="50" y="0"/>
                </a:moveTo>
                <a:lnTo>
                  <a:pt x="0" y="0"/>
                </a:lnTo>
                <a:lnTo>
                  <a:pt x="0" y="0"/>
                </a:lnTo>
                <a:lnTo>
                  <a:pt x="44" y="0"/>
                </a:lnTo>
                <a:lnTo>
                  <a:pt x="50" y="0"/>
                </a:lnTo>
                <a:close/>
              </a:path>
            </a:pathLst>
          </a:custGeom>
          <a:solidFill>
            <a:srgbClr val="FFC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9" name="Freeform 4804"/>
          <p:cNvSpPr>
            <a:spLocks/>
          </p:cNvSpPr>
          <p:nvPr/>
        </p:nvSpPr>
        <p:spPr bwMode="auto">
          <a:xfrm>
            <a:off x="1414463" y="2698750"/>
            <a:ext cx="39687" cy="1588"/>
          </a:xfrm>
          <a:custGeom>
            <a:avLst/>
            <a:gdLst>
              <a:gd name="T0" fmla="*/ 25 w 25"/>
              <a:gd name="T1" fmla="*/ 0 w 25"/>
              <a:gd name="T2" fmla="*/ 0 w 25"/>
              <a:gd name="T3" fmla="*/ 19 w 25"/>
              <a:gd name="T4" fmla="*/ 25 w 2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5">
                <a:moveTo>
                  <a:pt x="25" y="0"/>
                </a:moveTo>
                <a:lnTo>
                  <a:pt x="0" y="0"/>
                </a:lnTo>
                <a:lnTo>
                  <a:pt x="0" y="0"/>
                </a:lnTo>
                <a:lnTo>
                  <a:pt x="19" y="0"/>
                </a:lnTo>
                <a:lnTo>
                  <a:pt x="25" y="0"/>
                </a:lnTo>
                <a:close/>
              </a:path>
            </a:pathLst>
          </a:custGeom>
          <a:solidFill>
            <a:srgbClr val="FFC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30" name="Freeform 4805"/>
          <p:cNvSpPr>
            <a:spLocks/>
          </p:cNvSpPr>
          <p:nvPr/>
        </p:nvSpPr>
        <p:spPr bwMode="auto">
          <a:xfrm>
            <a:off x="1414463" y="2698750"/>
            <a:ext cx="30162" cy="1588"/>
          </a:xfrm>
          <a:custGeom>
            <a:avLst/>
            <a:gdLst>
              <a:gd name="T0" fmla="*/ 19 w 19"/>
              <a:gd name="T1" fmla="*/ 0 w 19"/>
              <a:gd name="T2" fmla="*/ 0 w 19"/>
              <a:gd name="T3" fmla="*/ 15 w 19"/>
              <a:gd name="T4" fmla="*/ 19 w 1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9">
                <a:moveTo>
                  <a:pt x="19" y="0"/>
                </a:moveTo>
                <a:lnTo>
                  <a:pt x="0" y="0"/>
                </a:lnTo>
                <a:lnTo>
                  <a:pt x="0" y="0"/>
                </a:lnTo>
                <a:lnTo>
                  <a:pt x="15" y="0"/>
                </a:lnTo>
                <a:lnTo>
                  <a:pt x="19" y="0"/>
                </a:lnTo>
                <a:close/>
              </a:path>
            </a:pathLst>
          </a:custGeom>
          <a:solidFill>
            <a:srgbClr val="FFC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31" name="Freeform 4806"/>
          <p:cNvSpPr>
            <a:spLocks/>
          </p:cNvSpPr>
          <p:nvPr/>
        </p:nvSpPr>
        <p:spPr bwMode="auto">
          <a:xfrm>
            <a:off x="1414463" y="2695575"/>
            <a:ext cx="19050" cy="1588"/>
          </a:xfrm>
          <a:custGeom>
            <a:avLst/>
            <a:gdLst>
              <a:gd name="T0" fmla="*/ 12 w 12"/>
              <a:gd name="T1" fmla="*/ 0 w 12"/>
              <a:gd name="T2" fmla="*/ 0 w 12"/>
              <a:gd name="T3" fmla="*/ 8 w 12"/>
              <a:gd name="T4" fmla="*/ 12 w 1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2">
                <a:moveTo>
                  <a:pt x="12" y="0"/>
                </a:moveTo>
                <a:lnTo>
                  <a:pt x="0" y="0"/>
                </a:lnTo>
                <a:lnTo>
                  <a:pt x="0" y="0"/>
                </a:lnTo>
                <a:lnTo>
                  <a:pt x="8" y="0"/>
                </a:lnTo>
                <a:lnTo>
                  <a:pt x="12" y="0"/>
                </a:lnTo>
                <a:close/>
              </a:path>
            </a:pathLst>
          </a:custGeom>
          <a:solidFill>
            <a:srgbClr val="FFC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32" name="Freeform 4807"/>
          <p:cNvSpPr>
            <a:spLocks/>
          </p:cNvSpPr>
          <p:nvPr/>
        </p:nvSpPr>
        <p:spPr bwMode="auto">
          <a:xfrm>
            <a:off x="1414463" y="2695575"/>
            <a:ext cx="12700" cy="1588"/>
          </a:xfrm>
          <a:custGeom>
            <a:avLst/>
            <a:gdLst>
              <a:gd name="T0" fmla="*/ 8 w 8"/>
              <a:gd name="T1" fmla="*/ 0 w 8"/>
              <a:gd name="T2" fmla="*/ 0 w 8"/>
              <a:gd name="T3" fmla="*/ 4 w 8"/>
              <a:gd name="T4" fmla="*/ 8 w 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8">
                <a:moveTo>
                  <a:pt x="8" y="0"/>
                </a:move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C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grpSp>
        <p:nvGrpSpPr>
          <p:cNvPr id="133" name="Group 4808"/>
          <p:cNvGrpSpPr>
            <a:grpSpLocks/>
          </p:cNvGrpSpPr>
          <p:nvPr/>
        </p:nvGrpSpPr>
        <p:grpSpPr bwMode="auto">
          <a:xfrm>
            <a:off x="1171575" y="2381250"/>
            <a:ext cx="6553200" cy="603250"/>
            <a:chOff x="738" y="1500"/>
            <a:chExt cx="4128" cy="380"/>
          </a:xfrm>
        </p:grpSpPr>
        <p:graphicFrame>
          <p:nvGraphicFramePr>
            <p:cNvPr id="134" name="Object 4809"/>
            <p:cNvGraphicFramePr>
              <a:graphicFrameLocks noChangeAspect="1"/>
            </p:cNvGraphicFramePr>
            <p:nvPr/>
          </p:nvGraphicFramePr>
          <p:xfrm>
            <a:off x="1530" y="1500"/>
            <a:ext cx="199" cy="12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452" name="Equation" r:id="rId4" imgW="126720" imgH="75960" progId="Equation.3">
                    <p:embed/>
                  </p:oleObj>
                </mc:Choice>
                <mc:Fallback>
                  <p:oleObj name="Equation" r:id="rId4" imgW="126720" imgH="7596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530" y="1500"/>
                          <a:ext cx="199" cy="120"/>
                        </a:xfrm>
                        <a:prstGeom prst="rect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35" name="Group 4810"/>
            <p:cNvGrpSpPr>
              <a:grpSpLocks/>
            </p:cNvGrpSpPr>
            <p:nvPr/>
          </p:nvGrpSpPr>
          <p:grpSpPr bwMode="auto">
            <a:xfrm>
              <a:off x="1415" y="1631"/>
              <a:ext cx="1218" cy="249"/>
              <a:chOff x="1415" y="1631"/>
              <a:chExt cx="1218" cy="249"/>
            </a:xfrm>
          </p:grpSpPr>
          <p:sp>
            <p:nvSpPr>
              <p:cNvPr id="986" name="Freeform 4811"/>
              <p:cNvSpPr>
                <a:spLocks/>
              </p:cNvSpPr>
              <p:nvPr/>
            </p:nvSpPr>
            <p:spPr bwMode="auto">
              <a:xfrm>
                <a:off x="2044" y="1631"/>
                <a:ext cx="589" cy="249"/>
              </a:xfrm>
              <a:custGeom>
                <a:avLst/>
                <a:gdLst>
                  <a:gd name="T0" fmla="*/ 589 w 589"/>
                  <a:gd name="T1" fmla="*/ 124 h 249"/>
                  <a:gd name="T2" fmla="*/ 589 w 589"/>
                  <a:gd name="T3" fmla="*/ 148 h 249"/>
                  <a:gd name="T4" fmla="*/ 587 w 589"/>
                  <a:gd name="T5" fmla="*/ 167 h 249"/>
                  <a:gd name="T6" fmla="*/ 583 w 589"/>
                  <a:gd name="T7" fmla="*/ 182 h 249"/>
                  <a:gd name="T8" fmla="*/ 578 w 589"/>
                  <a:gd name="T9" fmla="*/ 198 h 249"/>
                  <a:gd name="T10" fmla="*/ 574 w 589"/>
                  <a:gd name="T11" fmla="*/ 209 h 249"/>
                  <a:gd name="T12" fmla="*/ 566 w 589"/>
                  <a:gd name="T13" fmla="*/ 219 h 249"/>
                  <a:gd name="T14" fmla="*/ 560 w 589"/>
                  <a:gd name="T15" fmla="*/ 226 h 249"/>
                  <a:gd name="T16" fmla="*/ 553 w 589"/>
                  <a:gd name="T17" fmla="*/ 234 h 249"/>
                  <a:gd name="T18" fmla="*/ 537 w 589"/>
                  <a:gd name="T19" fmla="*/ 244 h 249"/>
                  <a:gd name="T20" fmla="*/ 524 w 589"/>
                  <a:gd name="T21" fmla="*/ 247 h 249"/>
                  <a:gd name="T22" fmla="*/ 511 w 589"/>
                  <a:gd name="T23" fmla="*/ 249 h 249"/>
                  <a:gd name="T24" fmla="*/ 503 w 589"/>
                  <a:gd name="T25" fmla="*/ 249 h 249"/>
                  <a:gd name="T26" fmla="*/ 0 w 589"/>
                  <a:gd name="T27" fmla="*/ 249 h 249"/>
                  <a:gd name="T28" fmla="*/ 0 w 589"/>
                  <a:gd name="T29" fmla="*/ 0 h 249"/>
                  <a:gd name="T30" fmla="*/ 503 w 589"/>
                  <a:gd name="T31" fmla="*/ 0 h 249"/>
                  <a:gd name="T32" fmla="*/ 511 w 589"/>
                  <a:gd name="T33" fmla="*/ 0 h 249"/>
                  <a:gd name="T34" fmla="*/ 522 w 589"/>
                  <a:gd name="T35" fmla="*/ 2 h 249"/>
                  <a:gd name="T36" fmla="*/ 537 w 589"/>
                  <a:gd name="T37" fmla="*/ 5 h 249"/>
                  <a:gd name="T38" fmla="*/ 551 w 589"/>
                  <a:gd name="T39" fmla="*/ 15 h 249"/>
                  <a:gd name="T40" fmla="*/ 558 w 589"/>
                  <a:gd name="T41" fmla="*/ 21 h 249"/>
                  <a:gd name="T42" fmla="*/ 566 w 589"/>
                  <a:gd name="T43" fmla="*/ 30 h 249"/>
                  <a:gd name="T44" fmla="*/ 572 w 589"/>
                  <a:gd name="T45" fmla="*/ 40 h 249"/>
                  <a:gd name="T46" fmla="*/ 578 w 589"/>
                  <a:gd name="T47" fmla="*/ 51 h 249"/>
                  <a:gd name="T48" fmla="*/ 583 w 589"/>
                  <a:gd name="T49" fmla="*/ 67 h 249"/>
                  <a:gd name="T50" fmla="*/ 587 w 589"/>
                  <a:gd name="T51" fmla="*/ 84 h 249"/>
                  <a:gd name="T52" fmla="*/ 589 w 589"/>
                  <a:gd name="T53" fmla="*/ 103 h 249"/>
                  <a:gd name="T54" fmla="*/ 589 w 589"/>
                  <a:gd name="T55" fmla="*/ 12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89" h="249">
                    <a:moveTo>
                      <a:pt x="589" y="124"/>
                    </a:moveTo>
                    <a:lnTo>
                      <a:pt x="589" y="148"/>
                    </a:lnTo>
                    <a:lnTo>
                      <a:pt x="587" y="167"/>
                    </a:lnTo>
                    <a:lnTo>
                      <a:pt x="583" y="182"/>
                    </a:lnTo>
                    <a:lnTo>
                      <a:pt x="578" y="198"/>
                    </a:lnTo>
                    <a:lnTo>
                      <a:pt x="574" y="209"/>
                    </a:lnTo>
                    <a:lnTo>
                      <a:pt x="566" y="219"/>
                    </a:lnTo>
                    <a:lnTo>
                      <a:pt x="560" y="226"/>
                    </a:lnTo>
                    <a:lnTo>
                      <a:pt x="553" y="234"/>
                    </a:lnTo>
                    <a:lnTo>
                      <a:pt x="537" y="244"/>
                    </a:lnTo>
                    <a:lnTo>
                      <a:pt x="524" y="247"/>
                    </a:lnTo>
                    <a:lnTo>
                      <a:pt x="511" y="249"/>
                    </a:lnTo>
                    <a:lnTo>
                      <a:pt x="50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503" y="0"/>
                    </a:lnTo>
                    <a:lnTo>
                      <a:pt x="511" y="0"/>
                    </a:lnTo>
                    <a:lnTo>
                      <a:pt x="522" y="2"/>
                    </a:lnTo>
                    <a:lnTo>
                      <a:pt x="537" y="5"/>
                    </a:lnTo>
                    <a:lnTo>
                      <a:pt x="551" y="15"/>
                    </a:lnTo>
                    <a:lnTo>
                      <a:pt x="558" y="21"/>
                    </a:lnTo>
                    <a:lnTo>
                      <a:pt x="566" y="30"/>
                    </a:lnTo>
                    <a:lnTo>
                      <a:pt x="572" y="40"/>
                    </a:lnTo>
                    <a:lnTo>
                      <a:pt x="578" y="51"/>
                    </a:lnTo>
                    <a:lnTo>
                      <a:pt x="583" y="67"/>
                    </a:lnTo>
                    <a:lnTo>
                      <a:pt x="587" y="84"/>
                    </a:lnTo>
                    <a:lnTo>
                      <a:pt x="589" y="103"/>
                    </a:lnTo>
                    <a:lnTo>
                      <a:pt x="589" y="12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87" name="Rectangle 4812"/>
              <p:cNvSpPr>
                <a:spLocks noChangeArrowheads="1"/>
              </p:cNvSpPr>
              <p:nvPr/>
            </p:nvSpPr>
            <p:spPr bwMode="auto">
              <a:xfrm>
                <a:off x="1415" y="1631"/>
                <a:ext cx="2" cy="24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88" name="Rectangle 4813"/>
              <p:cNvSpPr>
                <a:spLocks noChangeArrowheads="1"/>
              </p:cNvSpPr>
              <p:nvPr/>
            </p:nvSpPr>
            <p:spPr bwMode="auto">
              <a:xfrm>
                <a:off x="1417" y="1631"/>
                <a:ext cx="2" cy="24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89" name="Rectangle 4814"/>
              <p:cNvSpPr>
                <a:spLocks noChangeArrowheads="1"/>
              </p:cNvSpPr>
              <p:nvPr/>
            </p:nvSpPr>
            <p:spPr bwMode="auto">
              <a:xfrm>
                <a:off x="1419" y="1631"/>
                <a:ext cx="2" cy="249"/>
              </a:xfrm>
              <a:prstGeom prst="rect">
                <a:avLst/>
              </a:prstGeom>
              <a:solidFill>
                <a:srgbClr val="00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90" name="Rectangle 4815"/>
              <p:cNvSpPr>
                <a:spLocks noChangeArrowheads="1"/>
              </p:cNvSpPr>
              <p:nvPr/>
            </p:nvSpPr>
            <p:spPr bwMode="auto">
              <a:xfrm>
                <a:off x="1421" y="1631"/>
                <a:ext cx="2" cy="249"/>
              </a:xfrm>
              <a:prstGeom prst="rect">
                <a:avLst/>
              </a:prstGeom>
              <a:solidFill>
                <a:srgbClr val="00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91" name="Rectangle 4816"/>
              <p:cNvSpPr>
                <a:spLocks noChangeArrowheads="1"/>
              </p:cNvSpPr>
              <p:nvPr/>
            </p:nvSpPr>
            <p:spPr bwMode="auto">
              <a:xfrm>
                <a:off x="1423" y="1631"/>
                <a:ext cx="1" cy="249"/>
              </a:xfrm>
              <a:prstGeom prst="rect">
                <a:avLst/>
              </a:prstGeom>
              <a:solidFill>
                <a:srgbClr val="00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92" name="Rectangle 4817"/>
              <p:cNvSpPr>
                <a:spLocks noChangeArrowheads="1"/>
              </p:cNvSpPr>
              <p:nvPr/>
            </p:nvSpPr>
            <p:spPr bwMode="auto">
              <a:xfrm>
                <a:off x="1424" y="1631"/>
                <a:ext cx="1" cy="249"/>
              </a:xfrm>
              <a:prstGeom prst="rect">
                <a:avLst/>
              </a:prstGeom>
              <a:solidFill>
                <a:srgbClr val="00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93" name="Rectangle 4818"/>
              <p:cNvSpPr>
                <a:spLocks noChangeArrowheads="1"/>
              </p:cNvSpPr>
              <p:nvPr/>
            </p:nvSpPr>
            <p:spPr bwMode="auto">
              <a:xfrm>
                <a:off x="1424" y="1631"/>
                <a:ext cx="2" cy="249"/>
              </a:xfrm>
              <a:prstGeom prst="rect">
                <a:avLst/>
              </a:prstGeom>
              <a:solidFill>
                <a:srgbClr val="00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94" name="Rectangle 4819"/>
              <p:cNvSpPr>
                <a:spLocks noChangeArrowheads="1"/>
              </p:cNvSpPr>
              <p:nvPr/>
            </p:nvSpPr>
            <p:spPr bwMode="auto">
              <a:xfrm>
                <a:off x="1426" y="1631"/>
                <a:ext cx="2" cy="249"/>
              </a:xfrm>
              <a:prstGeom prst="rect">
                <a:avLst/>
              </a:prstGeom>
              <a:solidFill>
                <a:srgbClr val="00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95" name="Rectangle 4820"/>
              <p:cNvSpPr>
                <a:spLocks noChangeArrowheads="1"/>
              </p:cNvSpPr>
              <p:nvPr/>
            </p:nvSpPr>
            <p:spPr bwMode="auto">
              <a:xfrm>
                <a:off x="1428" y="1631"/>
                <a:ext cx="2" cy="249"/>
              </a:xfrm>
              <a:prstGeom prst="rect">
                <a:avLst/>
              </a:prstGeom>
              <a:solidFill>
                <a:srgbClr val="00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96" name="Rectangle 4821"/>
              <p:cNvSpPr>
                <a:spLocks noChangeArrowheads="1"/>
              </p:cNvSpPr>
              <p:nvPr/>
            </p:nvSpPr>
            <p:spPr bwMode="auto">
              <a:xfrm>
                <a:off x="1430" y="1631"/>
                <a:ext cx="2" cy="249"/>
              </a:xfrm>
              <a:prstGeom prst="rect">
                <a:avLst/>
              </a:prstGeom>
              <a:solidFill>
                <a:srgbClr val="00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97" name="Rectangle 4822"/>
              <p:cNvSpPr>
                <a:spLocks noChangeArrowheads="1"/>
              </p:cNvSpPr>
              <p:nvPr/>
            </p:nvSpPr>
            <p:spPr bwMode="auto">
              <a:xfrm>
                <a:off x="1432" y="1631"/>
                <a:ext cx="2" cy="249"/>
              </a:xfrm>
              <a:prstGeom prst="rect">
                <a:avLst/>
              </a:prstGeom>
              <a:solidFill>
                <a:srgbClr val="00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98" name="Rectangle 4823"/>
              <p:cNvSpPr>
                <a:spLocks noChangeArrowheads="1"/>
              </p:cNvSpPr>
              <p:nvPr/>
            </p:nvSpPr>
            <p:spPr bwMode="auto">
              <a:xfrm>
                <a:off x="1434" y="1631"/>
                <a:ext cx="2" cy="249"/>
              </a:xfrm>
              <a:prstGeom prst="rect">
                <a:avLst/>
              </a:prstGeom>
              <a:solidFill>
                <a:srgbClr val="00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99" name="Rectangle 4824"/>
              <p:cNvSpPr>
                <a:spLocks noChangeArrowheads="1"/>
              </p:cNvSpPr>
              <p:nvPr/>
            </p:nvSpPr>
            <p:spPr bwMode="auto">
              <a:xfrm>
                <a:off x="1436" y="1631"/>
                <a:ext cx="2" cy="249"/>
              </a:xfrm>
              <a:prstGeom prst="rect">
                <a:avLst/>
              </a:prstGeom>
              <a:solidFill>
                <a:srgbClr val="00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00" name="Rectangle 4825"/>
              <p:cNvSpPr>
                <a:spLocks noChangeArrowheads="1"/>
              </p:cNvSpPr>
              <p:nvPr/>
            </p:nvSpPr>
            <p:spPr bwMode="auto">
              <a:xfrm>
                <a:off x="1438" y="1631"/>
                <a:ext cx="2" cy="249"/>
              </a:xfrm>
              <a:prstGeom prst="rect">
                <a:avLst/>
              </a:prstGeom>
              <a:solidFill>
                <a:srgbClr val="00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01" name="Rectangle 4826"/>
              <p:cNvSpPr>
                <a:spLocks noChangeArrowheads="1"/>
              </p:cNvSpPr>
              <p:nvPr/>
            </p:nvSpPr>
            <p:spPr bwMode="auto">
              <a:xfrm>
                <a:off x="1440" y="1631"/>
                <a:ext cx="2" cy="249"/>
              </a:xfrm>
              <a:prstGeom prst="rect">
                <a:avLst/>
              </a:prstGeom>
              <a:solidFill>
                <a:srgbClr val="000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02" name="Rectangle 4827"/>
              <p:cNvSpPr>
                <a:spLocks noChangeArrowheads="1"/>
              </p:cNvSpPr>
              <p:nvPr/>
            </p:nvSpPr>
            <p:spPr bwMode="auto">
              <a:xfrm>
                <a:off x="1442" y="1631"/>
                <a:ext cx="1" cy="249"/>
              </a:xfrm>
              <a:prstGeom prst="rect">
                <a:avLst/>
              </a:prstGeom>
              <a:solidFill>
                <a:srgbClr val="00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03" name="Rectangle 4828"/>
              <p:cNvSpPr>
                <a:spLocks noChangeArrowheads="1"/>
              </p:cNvSpPr>
              <p:nvPr/>
            </p:nvSpPr>
            <p:spPr bwMode="auto">
              <a:xfrm>
                <a:off x="1442" y="1631"/>
                <a:ext cx="2" cy="249"/>
              </a:xfrm>
              <a:prstGeom prst="rect">
                <a:avLst/>
              </a:prstGeom>
              <a:solidFill>
                <a:srgbClr val="00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04" name="Rectangle 4829"/>
              <p:cNvSpPr>
                <a:spLocks noChangeArrowheads="1"/>
              </p:cNvSpPr>
              <p:nvPr/>
            </p:nvSpPr>
            <p:spPr bwMode="auto">
              <a:xfrm>
                <a:off x="1444" y="1631"/>
                <a:ext cx="2" cy="249"/>
              </a:xfrm>
              <a:prstGeom prst="rect">
                <a:avLst/>
              </a:prstGeom>
              <a:solidFill>
                <a:srgbClr val="00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05" name="Rectangle 4830"/>
              <p:cNvSpPr>
                <a:spLocks noChangeArrowheads="1"/>
              </p:cNvSpPr>
              <p:nvPr/>
            </p:nvSpPr>
            <p:spPr bwMode="auto">
              <a:xfrm>
                <a:off x="1446" y="1631"/>
                <a:ext cx="1" cy="249"/>
              </a:xfrm>
              <a:prstGeom prst="rect">
                <a:avLst/>
              </a:prstGeom>
              <a:solidFill>
                <a:srgbClr val="00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06" name="Rectangle 4831"/>
              <p:cNvSpPr>
                <a:spLocks noChangeArrowheads="1"/>
              </p:cNvSpPr>
              <p:nvPr/>
            </p:nvSpPr>
            <p:spPr bwMode="auto">
              <a:xfrm>
                <a:off x="1447" y="1631"/>
                <a:ext cx="2" cy="249"/>
              </a:xfrm>
              <a:prstGeom prst="rect">
                <a:avLst/>
              </a:prstGeom>
              <a:solidFill>
                <a:srgbClr val="00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07" name="Rectangle 4832"/>
              <p:cNvSpPr>
                <a:spLocks noChangeArrowheads="1"/>
              </p:cNvSpPr>
              <p:nvPr/>
            </p:nvSpPr>
            <p:spPr bwMode="auto">
              <a:xfrm>
                <a:off x="1449" y="1631"/>
                <a:ext cx="2" cy="249"/>
              </a:xfrm>
              <a:prstGeom prst="rect">
                <a:avLst/>
              </a:prstGeom>
              <a:solidFill>
                <a:srgbClr val="001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08" name="Rectangle 4833"/>
              <p:cNvSpPr>
                <a:spLocks noChangeArrowheads="1"/>
              </p:cNvSpPr>
              <p:nvPr/>
            </p:nvSpPr>
            <p:spPr bwMode="auto">
              <a:xfrm>
                <a:off x="1451" y="1631"/>
                <a:ext cx="2" cy="249"/>
              </a:xfrm>
              <a:prstGeom prst="rect">
                <a:avLst/>
              </a:prstGeom>
              <a:solidFill>
                <a:srgbClr val="001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09" name="Rectangle 4834"/>
              <p:cNvSpPr>
                <a:spLocks noChangeArrowheads="1"/>
              </p:cNvSpPr>
              <p:nvPr/>
            </p:nvSpPr>
            <p:spPr bwMode="auto">
              <a:xfrm>
                <a:off x="1453" y="1631"/>
                <a:ext cx="2" cy="249"/>
              </a:xfrm>
              <a:prstGeom prst="rect">
                <a:avLst/>
              </a:prstGeom>
              <a:solidFill>
                <a:srgbClr val="00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10" name="Rectangle 4835"/>
              <p:cNvSpPr>
                <a:spLocks noChangeArrowheads="1"/>
              </p:cNvSpPr>
              <p:nvPr/>
            </p:nvSpPr>
            <p:spPr bwMode="auto">
              <a:xfrm>
                <a:off x="1455" y="1631"/>
                <a:ext cx="2" cy="249"/>
              </a:xfrm>
              <a:prstGeom prst="rect">
                <a:avLst/>
              </a:prstGeom>
              <a:solidFill>
                <a:srgbClr val="00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11" name="Rectangle 4836"/>
              <p:cNvSpPr>
                <a:spLocks noChangeArrowheads="1"/>
              </p:cNvSpPr>
              <p:nvPr/>
            </p:nvSpPr>
            <p:spPr bwMode="auto">
              <a:xfrm>
                <a:off x="1457" y="1631"/>
                <a:ext cx="1" cy="249"/>
              </a:xfrm>
              <a:prstGeom prst="rect">
                <a:avLst/>
              </a:prstGeom>
              <a:solidFill>
                <a:srgbClr val="00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12" name="Rectangle 4837"/>
              <p:cNvSpPr>
                <a:spLocks noChangeArrowheads="1"/>
              </p:cNvSpPr>
              <p:nvPr/>
            </p:nvSpPr>
            <p:spPr bwMode="auto">
              <a:xfrm>
                <a:off x="1457" y="1631"/>
                <a:ext cx="2" cy="249"/>
              </a:xfrm>
              <a:prstGeom prst="rect">
                <a:avLst/>
              </a:prstGeom>
              <a:solidFill>
                <a:srgbClr val="00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13" name="Rectangle 4838"/>
              <p:cNvSpPr>
                <a:spLocks noChangeArrowheads="1"/>
              </p:cNvSpPr>
              <p:nvPr/>
            </p:nvSpPr>
            <p:spPr bwMode="auto">
              <a:xfrm>
                <a:off x="1459" y="1631"/>
                <a:ext cx="2" cy="249"/>
              </a:xfrm>
              <a:prstGeom prst="rect">
                <a:avLst/>
              </a:prstGeom>
              <a:solidFill>
                <a:srgbClr val="00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14" name="Rectangle 4839"/>
              <p:cNvSpPr>
                <a:spLocks noChangeArrowheads="1"/>
              </p:cNvSpPr>
              <p:nvPr/>
            </p:nvSpPr>
            <p:spPr bwMode="auto">
              <a:xfrm>
                <a:off x="1461" y="1631"/>
                <a:ext cx="2" cy="249"/>
              </a:xfrm>
              <a:prstGeom prst="rect">
                <a:avLst/>
              </a:prstGeom>
              <a:solidFill>
                <a:srgbClr val="00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15" name="Rectangle 4840"/>
              <p:cNvSpPr>
                <a:spLocks noChangeArrowheads="1"/>
              </p:cNvSpPr>
              <p:nvPr/>
            </p:nvSpPr>
            <p:spPr bwMode="auto">
              <a:xfrm>
                <a:off x="1463" y="1631"/>
                <a:ext cx="2" cy="249"/>
              </a:xfrm>
              <a:prstGeom prst="rect">
                <a:avLst/>
              </a:prstGeom>
              <a:solidFill>
                <a:srgbClr val="001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16" name="Rectangle 4841"/>
              <p:cNvSpPr>
                <a:spLocks noChangeArrowheads="1"/>
              </p:cNvSpPr>
              <p:nvPr/>
            </p:nvSpPr>
            <p:spPr bwMode="auto">
              <a:xfrm>
                <a:off x="1465" y="1631"/>
                <a:ext cx="2" cy="249"/>
              </a:xfrm>
              <a:prstGeom prst="rect">
                <a:avLst/>
              </a:prstGeom>
              <a:solidFill>
                <a:srgbClr val="00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17" name="Rectangle 4842"/>
              <p:cNvSpPr>
                <a:spLocks noChangeArrowheads="1"/>
              </p:cNvSpPr>
              <p:nvPr/>
            </p:nvSpPr>
            <p:spPr bwMode="auto">
              <a:xfrm>
                <a:off x="1467" y="1631"/>
                <a:ext cx="2" cy="249"/>
              </a:xfrm>
              <a:prstGeom prst="rect">
                <a:avLst/>
              </a:pr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18" name="Rectangle 4843"/>
              <p:cNvSpPr>
                <a:spLocks noChangeArrowheads="1"/>
              </p:cNvSpPr>
              <p:nvPr/>
            </p:nvSpPr>
            <p:spPr bwMode="auto">
              <a:xfrm>
                <a:off x="1469" y="1631"/>
                <a:ext cx="1" cy="249"/>
              </a:xfrm>
              <a:prstGeom prst="rect">
                <a:avLst/>
              </a:pr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19" name="Rectangle 4844"/>
              <p:cNvSpPr>
                <a:spLocks noChangeArrowheads="1"/>
              </p:cNvSpPr>
              <p:nvPr/>
            </p:nvSpPr>
            <p:spPr bwMode="auto">
              <a:xfrm>
                <a:off x="1470" y="1631"/>
                <a:ext cx="2" cy="249"/>
              </a:xfrm>
              <a:prstGeom prst="rect">
                <a:avLst/>
              </a:prstGeom>
              <a:solidFill>
                <a:srgbClr val="00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20" name="Rectangle 4845"/>
              <p:cNvSpPr>
                <a:spLocks noChangeArrowheads="1"/>
              </p:cNvSpPr>
              <p:nvPr/>
            </p:nvSpPr>
            <p:spPr bwMode="auto">
              <a:xfrm>
                <a:off x="1472" y="1631"/>
                <a:ext cx="1" cy="249"/>
              </a:xfrm>
              <a:prstGeom prst="rect">
                <a:avLst/>
              </a:prstGeom>
              <a:solidFill>
                <a:srgbClr val="00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21" name="Rectangle 4846"/>
              <p:cNvSpPr>
                <a:spLocks noChangeArrowheads="1"/>
              </p:cNvSpPr>
              <p:nvPr/>
            </p:nvSpPr>
            <p:spPr bwMode="auto">
              <a:xfrm>
                <a:off x="1472" y="1631"/>
                <a:ext cx="2" cy="249"/>
              </a:xfrm>
              <a:prstGeom prst="rect">
                <a:avLst/>
              </a:prstGeom>
              <a:solidFill>
                <a:srgbClr val="00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22" name="Rectangle 4847"/>
              <p:cNvSpPr>
                <a:spLocks noChangeArrowheads="1"/>
              </p:cNvSpPr>
              <p:nvPr/>
            </p:nvSpPr>
            <p:spPr bwMode="auto">
              <a:xfrm>
                <a:off x="1474" y="1631"/>
                <a:ext cx="2" cy="249"/>
              </a:xfrm>
              <a:prstGeom prst="rect">
                <a:avLst/>
              </a:pr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23" name="Rectangle 4848"/>
              <p:cNvSpPr>
                <a:spLocks noChangeArrowheads="1"/>
              </p:cNvSpPr>
              <p:nvPr/>
            </p:nvSpPr>
            <p:spPr bwMode="auto">
              <a:xfrm>
                <a:off x="1476" y="1631"/>
                <a:ext cx="2" cy="249"/>
              </a:xfrm>
              <a:prstGeom prst="rect">
                <a:avLst/>
              </a:pr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24" name="Rectangle 4849"/>
              <p:cNvSpPr>
                <a:spLocks noChangeArrowheads="1"/>
              </p:cNvSpPr>
              <p:nvPr/>
            </p:nvSpPr>
            <p:spPr bwMode="auto">
              <a:xfrm>
                <a:off x="1478" y="1631"/>
                <a:ext cx="2" cy="249"/>
              </a:xfrm>
              <a:prstGeom prst="rect">
                <a:avLst/>
              </a:prstGeom>
              <a:solidFill>
                <a:srgbClr val="00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25" name="Rectangle 4850"/>
              <p:cNvSpPr>
                <a:spLocks noChangeArrowheads="1"/>
              </p:cNvSpPr>
              <p:nvPr/>
            </p:nvSpPr>
            <p:spPr bwMode="auto">
              <a:xfrm>
                <a:off x="1480" y="1631"/>
                <a:ext cx="2" cy="249"/>
              </a:xfrm>
              <a:prstGeom prst="rect">
                <a:avLst/>
              </a:prstGeom>
              <a:solidFill>
                <a:srgbClr val="00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26" name="Rectangle 4851"/>
              <p:cNvSpPr>
                <a:spLocks noChangeArrowheads="1"/>
              </p:cNvSpPr>
              <p:nvPr/>
            </p:nvSpPr>
            <p:spPr bwMode="auto">
              <a:xfrm>
                <a:off x="1482" y="1631"/>
                <a:ext cx="2" cy="249"/>
              </a:xfrm>
              <a:prstGeom prst="rect">
                <a:avLst/>
              </a:prstGeom>
              <a:solidFill>
                <a:srgbClr val="00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27" name="Rectangle 4852"/>
              <p:cNvSpPr>
                <a:spLocks noChangeArrowheads="1"/>
              </p:cNvSpPr>
              <p:nvPr/>
            </p:nvSpPr>
            <p:spPr bwMode="auto">
              <a:xfrm>
                <a:off x="1484" y="1631"/>
                <a:ext cx="2" cy="249"/>
              </a:xfrm>
              <a:prstGeom prst="rect">
                <a:avLst/>
              </a:pr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28" name="Rectangle 4853"/>
              <p:cNvSpPr>
                <a:spLocks noChangeArrowheads="1"/>
              </p:cNvSpPr>
              <p:nvPr/>
            </p:nvSpPr>
            <p:spPr bwMode="auto">
              <a:xfrm>
                <a:off x="1486" y="1631"/>
                <a:ext cx="2" cy="249"/>
              </a:xfrm>
              <a:prstGeom prst="rect">
                <a:avLst/>
              </a:pr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29" name="Rectangle 4854"/>
              <p:cNvSpPr>
                <a:spLocks noChangeArrowheads="1"/>
              </p:cNvSpPr>
              <p:nvPr/>
            </p:nvSpPr>
            <p:spPr bwMode="auto">
              <a:xfrm>
                <a:off x="1488" y="1631"/>
                <a:ext cx="1" cy="249"/>
              </a:xfrm>
              <a:prstGeom prst="rect">
                <a:avLst/>
              </a:prstGeom>
              <a:solidFill>
                <a:srgbClr val="002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30" name="Rectangle 4855"/>
              <p:cNvSpPr>
                <a:spLocks noChangeArrowheads="1"/>
              </p:cNvSpPr>
              <p:nvPr/>
            </p:nvSpPr>
            <p:spPr bwMode="auto">
              <a:xfrm>
                <a:off x="1488" y="1631"/>
                <a:ext cx="2" cy="249"/>
              </a:xfrm>
              <a:prstGeom prst="rect">
                <a:avLst/>
              </a:prstGeom>
              <a:solidFill>
                <a:srgbClr val="00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31" name="Rectangle 4856"/>
              <p:cNvSpPr>
                <a:spLocks noChangeArrowheads="1"/>
              </p:cNvSpPr>
              <p:nvPr/>
            </p:nvSpPr>
            <p:spPr bwMode="auto">
              <a:xfrm>
                <a:off x="1490" y="1631"/>
                <a:ext cx="2" cy="249"/>
              </a:xfrm>
              <a:prstGeom prst="rect">
                <a:avLst/>
              </a:prstGeom>
              <a:solidFill>
                <a:srgbClr val="00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32" name="Rectangle 4857"/>
              <p:cNvSpPr>
                <a:spLocks noChangeArrowheads="1"/>
              </p:cNvSpPr>
              <p:nvPr/>
            </p:nvSpPr>
            <p:spPr bwMode="auto">
              <a:xfrm>
                <a:off x="1492" y="1631"/>
                <a:ext cx="2" cy="249"/>
              </a:xfrm>
              <a:prstGeom prst="rect">
                <a:avLst/>
              </a:pr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33" name="Rectangle 4858"/>
              <p:cNvSpPr>
                <a:spLocks noChangeArrowheads="1"/>
              </p:cNvSpPr>
              <p:nvPr/>
            </p:nvSpPr>
            <p:spPr bwMode="auto">
              <a:xfrm>
                <a:off x="1494" y="1631"/>
                <a:ext cx="1" cy="249"/>
              </a:xfrm>
              <a:prstGeom prst="rect">
                <a:avLst/>
              </a:pr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34" name="Rectangle 4859"/>
              <p:cNvSpPr>
                <a:spLocks noChangeArrowheads="1"/>
              </p:cNvSpPr>
              <p:nvPr/>
            </p:nvSpPr>
            <p:spPr bwMode="auto">
              <a:xfrm>
                <a:off x="1495" y="1631"/>
                <a:ext cx="2" cy="249"/>
              </a:xfrm>
              <a:prstGeom prst="rect">
                <a:avLst/>
              </a:prstGeom>
              <a:solidFill>
                <a:srgbClr val="00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35" name="Rectangle 4860"/>
              <p:cNvSpPr>
                <a:spLocks noChangeArrowheads="1"/>
              </p:cNvSpPr>
              <p:nvPr/>
            </p:nvSpPr>
            <p:spPr bwMode="auto">
              <a:xfrm>
                <a:off x="1497" y="1631"/>
                <a:ext cx="2" cy="249"/>
              </a:xfrm>
              <a:prstGeom prst="rect">
                <a:avLst/>
              </a:prstGeom>
              <a:solidFill>
                <a:srgbClr val="00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36" name="Rectangle 4861"/>
              <p:cNvSpPr>
                <a:spLocks noChangeArrowheads="1"/>
              </p:cNvSpPr>
              <p:nvPr/>
            </p:nvSpPr>
            <p:spPr bwMode="auto">
              <a:xfrm>
                <a:off x="1499" y="1631"/>
                <a:ext cx="2" cy="249"/>
              </a:xfrm>
              <a:prstGeom prst="rect">
                <a:avLst/>
              </a:prstGeom>
              <a:solidFill>
                <a:srgbClr val="002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37" name="Rectangle 4862"/>
              <p:cNvSpPr>
                <a:spLocks noChangeArrowheads="1"/>
              </p:cNvSpPr>
              <p:nvPr/>
            </p:nvSpPr>
            <p:spPr bwMode="auto">
              <a:xfrm>
                <a:off x="1501" y="1631"/>
                <a:ext cx="2" cy="249"/>
              </a:xfrm>
              <a:prstGeom prst="rect">
                <a:avLst/>
              </a:pr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38" name="Rectangle 4863"/>
              <p:cNvSpPr>
                <a:spLocks noChangeArrowheads="1"/>
              </p:cNvSpPr>
              <p:nvPr/>
            </p:nvSpPr>
            <p:spPr bwMode="auto">
              <a:xfrm>
                <a:off x="1503" y="1631"/>
                <a:ext cx="1" cy="249"/>
              </a:xfrm>
              <a:prstGeom prst="rect">
                <a:avLst/>
              </a:pr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39" name="Rectangle 4864"/>
              <p:cNvSpPr>
                <a:spLocks noChangeArrowheads="1"/>
              </p:cNvSpPr>
              <p:nvPr/>
            </p:nvSpPr>
            <p:spPr bwMode="auto">
              <a:xfrm>
                <a:off x="1503" y="1631"/>
                <a:ext cx="2" cy="249"/>
              </a:xfrm>
              <a:prstGeom prst="rect">
                <a:avLst/>
              </a:prstGeom>
              <a:solidFill>
                <a:srgbClr val="00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40" name="Rectangle 4865"/>
              <p:cNvSpPr>
                <a:spLocks noChangeArrowheads="1"/>
              </p:cNvSpPr>
              <p:nvPr/>
            </p:nvSpPr>
            <p:spPr bwMode="auto">
              <a:xfrm>
                <a:off x="1505" y="1631"/>
                <a:ext cx="2" cy="249"/>
              </a:xfrm>
              <a:prstGeom prst="rect">
                <a:avLst/>
              </a:prstGeom>
              <a:solidFill>
                <a:srgbClr val="00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41" name="Rectangle 4866"/>
              <p:cNvSpPr>
                <a:spLocks noChangeArrowheads="1"/>
              </p:cNvSpPr>
              <p:nvPr/>
            </p:nvSpPr>
            <p:spPr bwMode="auto">
              <a:xfrm>
                <a:off x="1507" y="1631"/>
                <a:ext cx="2" cy="249"/>
              </a:xfrm>
              <a:prstGeom prst="rect">
                <a:avLst/>
              </a:prstGeom>
              <a:solidFill>
                <a:srgbClr val="00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42" name="Rectangle 4867"/>
              <p:cNvSpPr>
                <a:spLocks noChangeArrowheads="1"/>
              </p:cNvSpPr>
              <p:nvPr/>
            </p:nvSpPr>
            <p:spPr bwMode="auto">
              <a:xfrm>
                <a:off x="1509" y="1631"/>
                <a:ext cx="2" cy="249"/>
              </a:xfrm>
              <a:prstGeom prst="rect">
                <a:avLst/>
              </a:pr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43" name="Rectangle 4868"/>
              <p:cNvSpPr>
                <a:spLocks noChangeArrowheads="1"/>
              </p:cNvSpPr>
              <p:nvPr/>
            </p:nvSpPr>
            <p:spPr bwMode="auto">
              <a:xfrm>
                <a:off x="1511" y="1631"/>
                <a:ext cx="2" cy="249"/>
              </a:xfrm>
              <a:prstGeom prst="rect">
                <a:avLst/>
              </a:pr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44" name="Rectangle 4869"/>
              <p:cNvSpPr>
                <a:spLocks noChangeArrowheads="1"/>
              </p:cNvSpPr>
              <p:nvPr/>
            </p:nvSpPr>
            <p:spPr bwMode="auto">
              <a:xfrm>
                <a:off x="1513" y="1631"/>
                <a:ext cx="2" cy="249"/>
              </a:xfrm>
              <a:prstGeom prst="rect">
                <a:avLst/>
              </a:prstGeom>
              <a:solidFill>
                <a:srgbClr val="002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45" name="Rectangle 4870"/>
              <p:cNvSpPr>
                <a:spLocks noChangeArrowheads="1"/>
              </p:cNvSpPr>
              <p:nvPr/>
            </p:nvSpPr>
            <p:spPr bwMode="auto">
              <a:xfrm>
                <a:off x="1515" y="1631"/>
                <a:ext cx="2" cy="249"/>
              </a:xfrm>
              <a:prstGeom prst="rect">
                <a:avLst/>
              </a:prstGeom>
              <a:solidFill>
                <a:srgbClr val="00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46" name="Rectangle 4871"/>
              <p:cNvSpPr>
                <a:spLocks noChangeArrowheads="1"/>
              </p:cNvSpPr>
              <p:nvPr/>
            </p:nvSpPr>
            <p:spPr bwMode="auto">
              <a:xfrm>
                <a:off x="1517" y="1631"/>
                <a:ext cx="1" cy="249"/>
              </a:xfrm>
              <a:prstGeom prst="rect">
                <a:avLst/>
              </a:prstGeom>
              <a:solidFill>
                <a:srgbClr val="00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47" name="Rectangle 4872"/>
              <p:cNvSpPr>
                <a:spLocks noChangeArrowheads="1"/>
              </p:cNvSpPr>
              <p:nvPr/>
            </p:nvSpPr>
            <p:spPr bwMode="auto">
              <a:xfrm>
                <a:off x="1518" y="1631"/>
                <a:ext cx="2" cy="249"/>
              </a:xfrm>
              <a:prstGeom prst="rect">
                <a:avLst/>
              </a:pr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48" name="Rectangle 4873"/>
              <p:cNvSpPr>
                <a:spLocks noChangeArrowheads="1"/>
              </p:cNvSpPr>
              <p:nvPr/>
            </p:nvSpPr>
            <p:spPr bwMode="auto">
              <a:xfrm>
                <a:off x="1520" y="1631"/>
                <a:ext cx="1" cy="249"/>
              </a:xfrm>
              <a:prstGeom prst="rect">
                <a:avLst/>
              </a:pr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49" name="Rectangle 4874"/>
              <p:cNvSpPr>
                <a:spLocks noChangeArrowheads="1"/>
              </p:cNvSpPr>
              <p:nvPr/>
            </p:nvSpPr>
            <p:spPr bwMode="auto">
              <a:xfrm>
                <a:off x="1520" y="1631"/>
                <a:ext cx="2" cy="249"/>
              </a:xfrm>
              <a:prstGeom prst="rect">
                <a:avLst/>
              </a:prstGeom>
              <a:solidFill>
                <a:srgbClr val="00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50" name="Rectangle 4875"/>
              <p:cNvSpPr>
                <a:spLocks noChangeArrowheads="1"/>
              </p:cNvSpPr>
              <p:nvPr/>
            </p:nvSpPr>
            <p:spPr bwMode="auto">
              <a:xfrm>
                <a:off x="1522" y="1631"/>
                <a:ext cx="2" cy="249"/>
              </a:xfrm>
              <a:prstGeom prst="rect">
                <a:avLst/>
              </a:prstGeom>
              <a:solidFill>
                <a:srgbClr val="003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51" name="Rectangle 4876"/>
              <p:cNvSpPr>
                <a:spLocks noChangeArrowheads="1"/>
              </p:cNvSpPr>
              <p:nvPr/>
            </p:nvSpPr>
            <p:spPr bwMode="auto">
              <a:xfrm>
                <a:off x="1524" y="1631"/>
                <a:ext cx="2" cy="249"/>
              </a:xfrm>
              <a:prstGeom prst="rect">
                <a:avLst/>
              </a:prstGeom>
              <a:solidFill>
                <a:srgbClr val="00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52" name="Rectangle 4877"/>
              <p:cNvSpPr>
                <a:spLocks noChangeArrowheads="1"/>
              </p:cNvSpPr>
              <p:nvPr/>
            </p:nvSpPr>
            <p:spPr bwMode="auto">
              <a:xfrm>
                <a:off x="1526" y="1631"/>
                <a:ext cx="2" cy="249"/>
              </a:xfrm>
              <a:prstGeom prst="rect">
                <a:avLst/>
              </a:pr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53" name="Rectangle 4878"/>
              <p:cNvSpPr>
                <a:spLocks noChangeArrowheads="1"/>
              </p:cNvSpPr>
              <p:nvPr/>
            </p:nvSpPr>
            <p:spPr bwMode="auto">
              <a:xfrm>
                <a:off x="1528" y="1631"/>
                <a:ext cx="2" cy="249"/>
              </a:xfrm>
              <a:prstGeom prst="rect">
                <a:avLst/>
              </a:pr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54" name="Rectangle 4879"/>
              <p:cNvSpPr>
                <a:spLocks noChangeArrowheads="1"/>
              </p:cNvSpPr>
              <p:nvPr/>
            </p:nvSpPr>
            <p:spPr bwMode="auto">
              <a:xfrm>
                <a:off x="1530" y="1631"/>
                <a:ext cx="2" cy="249"/>
              </a:xfrm>
              <a:prstGeom prst="rect">
                <a:avLst/>
              </a:prstGeom>
              <a:solidFill>
                <a:srgbClr val="00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55" name="Rectangle 4880"/>
              <p:cNvSpPr>
                <a:spLocks noChangeArrowheads="1"/>
              </p:cNvSpPr>
              <p:nvPr/>
            </p:nvSpPr>
            <p:spPr bwMode="auto">
              <a:xfrm>
                <a:off x="1532" y="1631"/>
                <a:ext cx="2" cy="249"/>
              </a:xfrm>
              <a:prstGeom prst="rect">
                <a:avLst/>
              </a:prstGeom>
              <a:solidFill>
                <a:srgbClr val="00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56" name="Rectangle 4881"/>
              <p:cNvSpPr>
                <a:spLocks noChangeArrowheads="1"/>
              </p:cNvSpPr>
              <p:nvPr/>
            </p:nvSpPr>
            <p:spPr bwMode="auto">
              <a:xfrm>
                <a:off x="1534" y="1631"/>
                <a:ext cx="2" cy="249"/>
              </a:xfrm>
              <a:prstGeom prst="rect">
                <a:avLst/>
              </a:prstGeom>
              <a:solidFill>
                <a:srgbClr val="00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57" name="Rectangle 4882"/>
              <p:cNvSpPr>
                <a:spLocks noChangeArrowheads="1"/>
              </p:cNvSpPr>
              <p:nvPr/>
            </p:nvSpPr>
            <p:spPr bwMode="auto">
              <a:xfrm>
                <a:off x="1536" y="1631"/>
                <a:ext cx="1" cy="249"/>
              </a:xfrm>
              <a:prstGeom prst="rect">
                <a:avLst/>
              </a:pr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58" name="Rectangle 4883"/>
              <p:cNvSpPr>
                <a:spLocks noChangeArrowheads="1"/>
              </p:cNvSpPr>
              <p:nvPr/>
            </p:nvSpPr>
            <p:spPr bwMode="auto">
              <a:xfrm>
                <a:off x="1536" y="1631"/>
                <a:ext cx="2" cy="249"/>
              </a:xfrm>
              <a:prstGeom prst="rect">
                <a:avLst/>
              </a:pr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59" name="Rectangle 4884"/>
              <p:cNvSpPr>
                <a:spLocks noChangeArrowheads="1"/>
              </p:cNvSpPr>
              <p:nvPr/>
            </p:nvSpPr>
            <p:spPr bwMode="auto">
              <a:xfrm>
                <a:off x="1538" y="1631"/>
                <a:ext cx="2" cy="249"/>
              </a:xfrm>
              <a:prstGeom prst="rect">
                <a:avLst/>
              </a:prstGeom>
              <a:solidFill>
                <a:srgbClr val="00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60" name="Rectangle 4885"/>
              <p:cNvSpPr>
                <a:spLocks noChangeArrowheads="1"/>
              </p:cNvSpPr>
              <p:nvPr/>
            </p:nvSpPr>
            <p:spPr bwMode="auto">
              <a:xfrm>
                <a:off x="1540" y="1631"/>
                <a:ext cx="1" cy="249"/>
              </a:xfrm>
              <a:prstGeom prst="rect">
                <a:avLst/>
              </a:prstGeom>
              <a:solidFill>
                <a:srgbClr val="00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61" name="Rectangle 4886"/>
              <p:cNvSpPr>
                <a:spLocks noChangeArrowheads="1"/>
              </p:cNvSpPr>
              <p:nvPr/>
            </p:nvSpPr>
            <p:spPr bwMode="auto">
              <a:xfrm>
                <a:off x="1541" y="1631"/>
                <a:ext cx="2" cy="249"/>
              </a:xfrm>
              <a:prstGeom prst="rect">
                <a:avLst/>
              </a:prstGeom>
              <a:solidFill>
                <a:srgbClr val="00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62" name="Rectangle 4887"/>
              <p:cNvSpPr>
                <a:spLocks noChangeArrowheads="1"/>
              </p:cNvSpPr>
              <p:nvPr/>
            </p:nvSpPr>
            <p:spPr bwMode="auto">
              <a:xfrm>
                <a:off x="1543" y="1631"/>
                <a:ext cx="2" cy="249"/>
              </a:xfrm>
              <a:prstGeom prst="rect">
                <a:avLst/>
              </a:pr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63" name="Rectangle 4888"/>
              <p:cNvSpPr>
                <a:spLocks noChangeArrowheads="1"/>
              </p:cNvSpPr>
              <p:nvPr/>
            </p:nvSpPr>
            <p:spPr bwMode="auto">
              <a:xfrm>
                <a:off x="1545" y="1631"/>
                <a:ext cx="2" cy="249"/>
              </a:xfrm>
              <a:prstGeom prst="rect">
                <a:avLst/>
              </a:pr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64" name="Rectangle 4889"/>
              <p:cNvSpPr>
                <a:spLocks noChangeArrowheads="1"/>
              </p:cNvSpPr>
              <p:nvPr/>
            </p:nvSpPr>
            <p:spPr bwMode="auto">
              <a:xfrm>
                <a:off x="1547" y="1631"/>
                <a:ext cx="2" cy="249"/>
              </a:xfrm>
              <a:prstGeom prst="rect">
                <a:avLst/>
              </a:prstGeom>
              <a:solidFill>
                <a:srgbClr val="00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65" name="Rectangle 4890"/>
              <p:cNvSpPr>
                <a:spLocks noChangeArrowheads="1"/>
              </p:cNvSpPr>
              <p:nvPr/>
            </p:nvSpPr>
            <p:spPr bwMode="auto">
              <a:xfrm>
                <a:off x="1549" y="1631"/>
                <a:ext cx="2" cy="249"/>
              </a:xfrm>
              <a:prstGeom prst="rect">
                <a:avLst/>
              </a:prstGeom>
              <a:solidFill>
                <a:srgbClr val="00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66" name="Rectangle 4891"/>
              <p:cNvSpPr>
                <a:spLocks noChangeArrowheads="1"/>
              </p:cNvSpPr>
              <p:nvPr/>
            </p:nvSpPr>
            <p:spPr bwMode="auto">
              <a:xfrm>
                <a:off x="1551" y="1631"/>
                <a:ext cx="1" cy="249"/>
              </a:xfrm>
              <a:prstGeom prst="rect">
                <a:avLst/>
              </a:prstGeom>
              <a:solidFill>
                <a:srgbClr val="00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67" name="Rectangle 4892"/>
              <p:cNvSpPr>
                <a:spLocks noChangeArrowheads="1"/>
              </p:cNvSpPr>
              <p:nvPr/>
            </p:nvSpPr>
            <p:spPr bwMode="auto">
              <a:xfrm>
                <a:off x="1551" y="1631"/>
                <a:ext cx="2" cy="249"/>
              </a:xfrm>
              <a:prstGeom prst="rect">
                <a:avLst/>
              </a:pr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68" name="Rectangle 4893"/>
              <p:cNvSpPr>
                <a:spLocks noChangeArrowheads="1"/>
              </p:cNvSpPr>
              <p:nvPr/>
            </p:nvSpPr>
            <p:spPr bwMode="auto">
              <a:xfrm>
                <a:off x="1553" y="1631"/>
                <a:ext cx="2" cy="249"/>
              </a:xfrm>
              <a:prstGeom prst="rect">
                <a:avLst/>
              </a:pr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69" name="Rectangle 4894"/>
              <p:cNvSpPr>
                <a:spLocks noChangeArrowheads="1"/>
              </p:cNvSpPr>
              <p:nvPr/>
            </p:nvSpPr>
            <p:spPr bwMode="auto">
              <a:xfrm>
                <a:off x="1555" y="1631"/>
                <a:ext cx="2" cy="249"/>
              </a:xfrm>
              <a:prstGeom prst="rect">
                <a:avLst/>
              </a:prstGeom>
              <a:solidFill>
                <a:srgbClr val="00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70" name="Rectangle 4895"/>
              <p:cNvSpPr>
                <a:spLocks noChangeArrowheads="1"/>
              </p:cNvSpPr>
              <p:nvPr/>
            </p:nvSpPr>
            <p:spPr bwMode="auto">
              <a:xfrm>
                <a:off x="1557" y="1631"/>
                <a:ext cx="2" cy="249"/>
              </a:xfrm>
              <a:prstGeom prst="rect">
                <a:avLst/>
              </a:prstGeom>
              <a:solidFill>
                <a:srgbClr val="00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71" name="Rectangle 4896"/>
              <p:cNvSpPr>
                <a:spLocks noChangeArrowheads="1"/>
              </p:cNvSpPr>
              <p:nvPr/>
            </p:nvSpPr>
            <p:spPr bwMode="auto">
              <a:xfrm>
                <a:off x="1559" y="1631"/>
                <a:ext cx="2" cy="249"/>
              </a:xfrm>
              <a:prstGeom prst="rect">
                <a:avLst/>
              </a:prstGeom>
              <a:solidFill>
                <a:srgbClr val="00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72" name="Rectangle 4897"/>
              <p:cNvSpPr>
                <a:spLocks noChangeArrowheads="1"/>
              </p:cNvSpPr>
              <p:nvPr/>
            </p:nvSpPr>
            <p:spPr bwMode="auto">
              <a:xfrm>
                <a:off x="1561" y="1631"/>
                <a:ext cx="2" cy="249"/>
              </a:xfrm>
              <a:prstGeom prst="rect">
                <a:avLst/>
              </a:pr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73" name="Rectangle 4898"/>
              <p:cNvSpPr>
                <a:spLocks noChangeArrowheads="1"/>
              </p:cNvSpPr>
              <p:nvPr/>
            </p:nvSpPr>
            <p:spPr bwMode="auto">
              <a:xfrm>
                <a:off x="1563" y="1631"/>
                <a:ext cx="2" cy="249"/>
              </a:xfrm>
              <a:prstGeom prst="rect">
                <a:avLst/>
              </a:pr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74" name="Rectangle 4899"/>
              <p:cNvSpPr>
                <a:spLocks noChangeArrowheads="1"/>
              </p:cNvSpPr>
              <p:nvPr/>
            </p:nvSpPr>
            <p:spPr bwMode="auto">
              <a:xfrm>
                <a:off x="1565" y="1631"/>
                <a:ext cx="1" cy="249"/>
              </a:xfrm>
              <a:prstGeom prst="rect">
                <a:avLst/>
              </a:prstGeom>
              <a:solidFill>
                <a:srgbClr val="00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75" name="Rectangle 4900"/>
              <p:cNvSpPr>
                <a:spLocks noChangeArrowheads="1"/>
              </p:cNvSpPr>
              <p:nvPr/>
            </p:nvSpPr>
            <p:spPr bwMode="auto">
              <a:xfrm>
                <a:off x="1566" y="1631"/>
                <a:ext cx="1" cy="249"/>
              </a:xfrm>
              <a:prstGeom prst="rect">
                <a:avLst/>
              </a:prstGeom>
              <a:solidFill>
                <a:srgbClr val="00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76" name="Rectangle 4901"/>
              <p:cNvSpPr>
                <a:spLocks noChangeArrowheads="1"/>
              </p:cNvSpPr>
              <p:nvPr/>
            </p:nvSpPr>
            <p:spPr bwMode="auto">
              <a:xfrm>
                <a:off x="1566" y="1631"/>
                <a:ext cx="2" cy="249"/>
              </a:xfrm>
              <a:prstGeom prst="rect">
                <a:avLst/>
              </a:prstGeom>
              <a:solidFill>
                <a:srgbClr val="00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77" name="Rectangle 4902"/>
              <p:cNvSpPr>
                <a:spLocks noChangeArrowheads="1"/>
              </p:cNvSpPr>
              <p:nvPr/>
            </p:nvSpPr>
            <p:spPr bwMode="auto">
              <a:xfrm>
                <a:off x="1568" y="1631"/>
                <a:ext cx="2" cy="249"/>
              </a:xfrm>
              <a:prstGeom prst="rect">
                <a:avLst/>
              </a:pr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78" name="Rectangle 4903"/>
              <p:cNvSpPr>
                <a:spLocks noChangeArrowheads="1"/>
              </p:cNvSpPr>
              <p:nvPr/>
            </p:nvSpPr>
            <p:spPr bwMode="auto">
              <a:xfrm>
                <a:off x="1570" y="1631"/>
                <a:ext cx="2" cy="249"/>
              </a:xfrm>
              <a:prstGeom prst="rect">
                <a:avLst/>
              </a:pr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79" name="Rectangle 4904"/>
              <p:cNvSpPr>
                <a:spLocks noChangeArrowheads="1"/>
              </p:cNvSpPr>
              <p:nvPr/>
            </p:nvSpPr>
            <p:spPr bwMode="auto">
              <a:xfrm>
                <a:off x="1572" y="1631"/>
                <a:ext cx="2" cy="249"/>
              </a:xfrm>
              <a:prstGeom prst="rect">
                <a:avLst/>
              </a:prstGeom>
              <a:solidFill>
                <a:srgbClr val="004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80" name="Rectangle 4905"/>
              <p:cNvSpPr>
                <a:spLocks noChangeArrowheads="1"/>
              </p:cNvSpPr>
              <p:nvPr/>
            </p:nvSpPr>
            <p:spPr bwMode="auto">
              <a:xfrm>
                <a:off x="1574" y="1631"/>
                <a:ext cx="2" cy="249"/>
              </a:xfrm>
              <a:prstGeom prst="rect">
                <a:avLst/>
              </a:prstGeom>
              <a:solidFill>
                <a:srgbClr val="00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81" name="Rectangle 4906"/>
              <p:cNvSpPr>
                <a:spLocks noChangeArrowheads="1"/>
              </p:cNvSpPr>
              <p:nvPr/>
            </p:nvSpPr>
            <p:spPr bwMode="auto">
              <a:xfrm>
                <a:off x="1576" y="1631"/>
                <a:ext cx="2" cy="249"/>
              </a:xfrm>
              <a:prstGeom prst="rect">
                <a:avLst/>
              </a:prstGeom>
              <a:solidFill>
                <a:srgbClr val="00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82" name="Rectangle 4907"/>
              <p:cNvSpPr>
                <a:spLocks noChangeArrowheads="1"/>
              </p:cNvSpPr>
              <p:nvPr/>
            </p:nvSpPr>
            <p:spPr bwMode="auto">
              <a:xfrm>
                <a:off x="1578" y="1631"/>
                <a:ext cx="2" cy="249"/>
              </a:xfrm>
              <a:prstGeom prst="rect">
                <a:avLst/>
              </a:pr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83" name="Rectangle 4908"/>
              <p:cNvSpPr>
                <a:spLocks noChangeArrowheads="1"/>
              </p:cNvSpPr>
              <p:nvPr/>
            </p:nvSpPr>
            <p:spPr bwMode="auto">
              <a:xfrm>
                <a:off x="1580" y="1631"/>
                <a:ext cx="2" cy="249"/>
              </a:xfrm>
              <a:prstGeom prst="rect">
                <a:avLst/>
              </a:pr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84" name="Rectangle 4909"/>
              <p:cNvSpPr>
                <a:spLocks noChangeArrowheads="1"/>
              </p:cNvSpPr>
              <p:nvPr/>
            </p:nvSpPr>
            <p:spPr bwMode="auto">
              <a:xfrm>
                <a:off x="1582" y="1631"/>
                <a:ext cx="2" cy="249"/>
              </a:xfrm>
              <a:prstGeom prst="rect">
                <a:avLst/>
              </a:pr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85" name="Rectangle 4910"/>
              <p:cNvSpPr>
                <a:spLocks noChangeArrowheads="1"/>
              </p:cNvSpPr>
              <p:nvPr/>
            </p:nvSpPr>
            <p:spPr bwMode="auto">
              <a:xfrm>
                <a:off x="1584" y="1631"/>
                <a:ext cx="1" cy="249"/>
              </a:xfrm>
              <a:prstGeom prst="rect">
                <a:avLst/>
              </a:prstGeom>
              <a:solidFill>
                <a:srgbClr val="00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86" name="Rectangle 4911"/>
              <p:cNvSpPr>
                <a:spLocks noChangeArrowheads="1"/>
              </p:cNvSpPr>
              <p:nvPr/>
            </p:nvSpPr>
            <p:spPr bwMode="auto">
              <a:xfrm>
                <a:off x="1584" y="1631"/>
                <a:ext cx="2" cy="249"/>
              </a:xfrm>
              <a:prstGeom prst="rect">
                <a:avLst/>
              </a:prstGeom>
              <a:solidFill>
                <a:srgbClr val="004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87" name="Rectangle 4912"/>
              <p:cNvSpPr>
                <a:spLocks noChangeArrowheads="1"/>
              </p:cNvSpPr>
              <p:nvPr/>
            </p:nvSpPr>
            <p:spPr bwMode="auto">
              <a:xfrm>
                <a:off x="1586" y="1631"/>
                <a:ext cx="2" cy="249"/>
              </a:xfrm>
              <a:prstGeom prst="rect">
                <a:avLst/>
              </a:pr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88" name="Rectangle 4913"/>
              <p:cNvSpPr>
                <a:spLocks noChangeArrowheads="1"/>
              </p:cNvSpPr>
              <p:nvPr/>
            </p:nvSpPr>
            <p:spPr bwMode="auto">
              <a:xfrm>
                <a:off x="1588" y="1631"/>
                <a:ext cx="1" cy="249"/>
              </a:xfrm>
              <a:prstGeom prst="rect">
                <a:avLst/>
              </a:pr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89" name="Rectangle 4914"/>
              <p:cNvSpPr>
                <a:spLocks noChangeArrowheads="1"/>
              </p:cNvSpPr>
              <p:nvPr/>
            </p:nvSpPr>
            <p:spPr bwMode="auto">
              <a:xfrm>
                <a:off x="1589" y="1631"/>
                <a:ext cx="2" cy="249"/>
              </a:xfrm>
              <a:prstGeom prst="rect">
                <a:avLst/>
              </a:prstGeom>
              <a:solidFill>
                <a:srgbClr val="00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90" name="Rectangle 4915"/>
              <p:cNvSpPr>
                <a:spLocks noChangeArrowheads="1"/>
              </p:cNvSpPr>
              <p:nvPr/>
            </p:nvSpPr>
            <p:spPr bwMode="auto">
              <a:xfrm>
                <a:off x="1591" y="1631"/>
                <a:ext cx="2" cy="249"/>
              </a:xfrm>
              <a:prstGeom prst="rect">
                <a:avLst/>
              </a:prstGeom>
              <a:solidFill>
                <a:srgbClr val="00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91" name="Rectangle 4916"/>
              <p:cNvSpPr>
                <a:spLocks noChangeArrowheads="1"/>
              </p:cNvSpPr>
              <p:nvPr/>
            </p:nvSpPr>
            <p:spPr bwMode="auto">
              <a:xfrm>
                <a:off x="1593" y="1631"/>
                <a:ext cx="2" cy="249"/>
              </a:xfrm>
              <a:prstGeom prst="rect">
                <a:avLst/>
              </a:prstGeom>
              <a:solidFill>
                <a:srgbClr val="00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92" name="Rectangle 4917"/>
              <p:cNvSpPr>
                <a:spLocks noChangeArrowheads="1"/>
              </p:cNvSpPr>
              <p:nvPr/>
            </p:nvSpPr>
            <p:spPr bwMode="auto">
              <a:xfrm>
                <a:off x="1595" y="1631"/>
                <a:ext cx="2" cy="249"/>
              </a:xfrm>
              <a:prstGeom prst="rect">
                <a:avLst/>
              </a:pr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93" name="Rectangle 4918"/>
              <p:cNvSpPr>
                <a:spLocks noChangeArrowheads="1"/>
              </p:cNvSpPr>
              <p:nvPr/>
            </p:nvSpPr>
            <p:spPr bwMode="auto">
              <a:xfrm>
                <a:off x="1597" y="1631"/>
                <a:ext cx="2" cy="249"/>
              </a:xfrm>
              <a:prstGeom prst="rect">
                <a:avLst/>
              </a:pr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94" name="Rectangle 4919"/>
              <p:cNvSpPr>
                <a:spLocks noChangeArrowheads="1"/>
              </p:cNvSpPr>
              <p:nvPr/>
            </p:nvSpPr>
            <p:spPr bwMode="auto">
              <a:xfrm>
                <a:off x="1599" y="1631"/>
                <a:ext cx="1" cy="249"/>
              </a:xfrm>
              <a:prstGeom prst="rect">
                <a:avLst/>
              </a:prstGeom>
              <a:solidFill>
                <a:srgbClr val="00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95" name="Rectangle 4920"/>
              <p:cNvSpPr>
                <a:spLocks noChangeArrowheads="1"/>
              </p:cNvSpPr>
              <p:nvPr/>
            </p:nvSpPr>
            <p:spPr bwMode="auto">
              <a:xfrm>
                <a:off x="1599" y="1631"/>
                <a:ext cx="2" cy="249"/>
              </a:xfrm>
              <a:prstGeom prst="rect">
                <a:avLst/>
              </a:prstGeom>
              <a:solidFill>
                <a:srgbClr val="00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96" name="Rectangle 4921"/>
              <p:cNvSpPr>
                <a:spLocks noChangeArrowheads="1"/>
              </p:cNvSpPr>
              <p:nvPr/>
            </p:nvSpPr>
            <p:spPr bwMode="auto">
              <a:xfrm>
                <a:off x="1601" y="1631"/>
                <a:ext cx="2" cy="249"/>
              </a:xfrm>
              <a:prstGeom prst="rect">
                <a:avLst/>
              </a:prstGeom>
              <a:solidFill>
                <a:srgbClr val="00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97" name="Rectangle 4922"/>
              <p:cNvSpPr>
                <a:spLocks noChangeArrowheads="1"/>
              </p:cNvSpPr>
              <p:nvPr/>
            </p:nvSpPr>
            <p:spPr bwMode="auto">
              <a:xfrm>
                <a:off x="1603" y="1631"/>
                <a:ext cx="2" cy="249"/>
              </a:xfrm>
              <a:prstGeom prst="rect">
                <a:avLst/>
              </a:pr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98" name="Rectangle 4923"/>
              <p:cNvSpPr>
                <a:spLocks noChangeArrowheads="1"/>
              </p:cNvSpPr>
              <p:nvPr/>
            </p:nvSpPr>
            <p:spPr bwMode="auto">
              <a:xfrm>
                <a:off x="1605" y="1631"/>
                <a:ext cx="2" cy="249"/>
              </a:xfrm>
              <a:prstGeom prst="rect">
                <a:avLst/>
              </a:pr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99" name="Rectangle 4924"/>
              <p:cNvSpPr>
                <a:spLocks noChangeArrowheads="1"/>
              </p:cNvSpPr>
              <p:nvPr/>
            </p:nvSpPr>
            <p:spPr bwMode="auto">
              <a:xfrm>
                <a:off x="1607" y="1631"/>
                <a:ext cx="2" cy="249"/>
              </a:xfrm>
              <a:prstGeom prst="rect">
                <a:avLst/>
              </a:prstGeom>
              <a:solidFill>
                <a:srgbClr val="00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00" name="Rectangle 4925"/>
              <p:cNvSpPr>
                <a:spLocks noChangeArrowheads="1"/>
              </p:cNvSpPr>
              <p:nvPr/>
            </p:nvSpPr>
            <p:spPr bwMode="auto">
              <a:xfrm>
                <a:off x="1609" y="1631"/>
                <a:ext cx="2" cy="249"/>
              </a:xfrm>
              <a:prstGeom prst="rect">
                <a:avLst/>
              </a:prstGeom>
              <a:solidFill>
                <a:srgbClr val="005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01" name="Rectangle 4926"/>
              <p:cNvSpPr>
                <a:spLocks noChangeArrowheads="1"/>
              </p:cNvSpPr>
              <p:nvPr/>
            </p:nvSpPr>
            <p:spPr bwMode="auto">
              <a:xfrm>
                <a:off x="1611" y="1631"/>
                <a:ext cx="1" cy="249"/>
              </a:xfrm>
              <a:prstGeom prst="rect">
                <a:avLst/>
              </a:prstGeom>
              <a:solidFill>
                <a:srgbClr val="00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02" name="Rectangle 4927"/>
              <p:cNvSpPr>
                <a:spLocks noChangeArrowheads="1"/>
              </p:cNvSpPr>
              <p:nvPr/>
            </p:nvSpPr>
            <p:spPr bwMode="auto">
              <a:xfrm>
                <a:off x="1612" y="1631"/>
                <a:ext cx="2" cy="249"/>
              </a:xfrm>
              <a:prstGeom prst="rect">
                <a:avLst/>
              </a:pr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03" name="Rectangle 4928"/>
              <p:cNvSpPr>
                <a:spLocks noChangeArrowheads="1"/>
              </p:cNvSpPr>
              <p:nvPr/>
            </p:nvSpPr>
            <p:spPr bwMode="auto">
              <a:xfrm>
                <a:off x="1614" y="1631"/>
                <a:ext cx="1" cy="249"/>
              </a:xfrm>
              <a:prstGeom prst="rect">
                <a:avLst/>
              </a:pr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04" name="Rectangle 4929"/>
              <p:cNvSpPr>
                <a:spLocks noChangeArrowheads="1"/>
              </p:cNvSpPr>
              <p:nvPr/>
            </p:nvSpPr>
            <p:spPr bwMode="auto">
              <a:xfrm>
                <a:off x="1614" y="1631"/>
                <a:ext cx="2" cy="249"/>
              </a:xfrm>
              <a:prstGeom prst="rect">
                <a:avLst/>
              </a:prstGeom>
              <a:solidFill>
                <a:srgbClr val="00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05" name="Rectangle 4930"/>
              <p:cNvSpPr>
                <a:spLocks noChangeArrowheads="1"/>
              </p:cNvSpPr>
              <p:nvPr/>
            </p:nvSpPr>
            <p:spPr bwMode="auto">
              <a:xfrm>
                <a:off x="1616" y="1631"/>
                <a:ext cx="2" cy="249"/>
              </a:xfrm>
              <a:prstGeom prst="rect">
                <a:avLst/>
              </a:prstGeom>
              <a:solidFill>
                <a:srgbClr val="00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06" name="Rectangle 4931"/>
              <p:cNvSpPr>
                <a:spLocks noChangeArrowheads="1"/>
              </p:cNvSpPr>
              <p:nvPr/>
            </p:nvSpPr>
            <p:spPr bwMode="auto">
              <a:xfrm>
                <a:off x="1618" y="1631"/>
                <a:ext cx="2" cy="249"/>
              </a:xfrm>
              <a:prstGeom prst="rect">
                <a:avLst/>
              </a:prstGeom>
              <a:solidFill>
                <a:srgbClr val="00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07" name="Rectangle 4932"/>
              <p:cNvSpPr>
                <a:spLocks noChangeArrowheads="1"/>
              </p:cNvSpPr>
              <p:nvPr/>
            </p:nvSpPr>
            <p:spPr bwMode="auto">
              <a:xfrm>
                <a:off x="1620" y="1631"/>
                <a:ext cx="2" cy="249"/>
              </a:xfrm>
              <a:prstGeom prst="rect">
                <a:avLst/>
              </a:pr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08" name="Rectangle 4933"/>
              <p:cNvSpPr>
                <a:spLocks noChangeArrowheads="1"/>
              </p:cNvSpPr>
              <p:nvPr/>
            </p:nvSpPr>
            <p:spPr bwMode="auto">
              <a:xfrm>
                <a:off x="1622" y="1631"/>
                <a:ext cx="2" cy="249"/>
              </a:xfrm>
              <a:prstGeom prst="rect">
                <a:avLst/>
              </a:pr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09" name="Rectangle 4934"/>
              <p:cNvSpPr>
                <a:spLocks noChangeArrowheads="1"/>
              </p:cNvSpPr>
              <p:nvPr/>
            </p:nvSpPr>
            <p:spPr bwMode="auto">
              <a:xfrm>
                <a:off x="1624" y="1631"/>
                <a:ext cx="2" cy="249"/>
              </a:xfrm>
              <a:prstGeom prst="rect">
                <a:avLst/>
              </a:prstGeom>
              <a:solidFill>
                <a:srgbClr val="00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10" name="Rectangle 4935"/>
              <p:cNvSpPr>
                <a:spLocks noChangeArrowheads="1"/>
              </p:cNvSpPr>
              <p:nvPr/>
            </p:nvSpPr>
            <p:spPr bwMode="auto">
              <a:xfrm>
                <a:off x="1626" y="1631"/>
                <a:ext cx="2" cy="249"/>
              </a:xfrm>
              <a:prstGeom prst="rect">
                <a:avLst/>
              </a:prstGeom>
              <a:solidFill>
                <a:srgbClr val="00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11" name="Rectangle 4936"/>
              <p:cNvSpPr>
                <a:spLocks noChangeArrowheads="1"/>
              </p:cNvSpPr>
              <p:nvPr/>
            </p:nvSpPr>
            <p:spPr bwMode="auto">
              <a:xfrm>
                <a:off x="1628" y="1631"/>
                <a:ext cx="2" cy="249"/>
              </a:xfrm>
              <a:prstGeom prst="rect">
                <a:avLst/>
              </a:prstGeom>
              <a:solidFill>
                <a:srgbClr val="00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12" name="Rectangle 4937"/>
              <p:cNvSpPr>
                <a:spLocks noChangeArrowheads="1"/>
              </p:cNvSpPr>
              <p:nvPr/>
            </p:nvSpPr>
            <p:spPr bwMode="auto">
              <a:xfrm>
                <a:off x="1630" y="1631"/>
                <a:ext cx="1" cy="249"/>
              </a:xfrm>
              <a:prstGeom prst="rect">
                <a:avLst/>
              </a:pr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13" name="Rectangle 4938"/>
              <p:cNvSpPr>
                <a:spLocks noChangeArrowheads="1"/>
              </p:cNvSpPr>
              <p:nvPr/>
            </p:nvSpPr>
            <p:spPr bwMode="auto">
              <a:xfrm>
                <a:off x="1630" y="1631"/>
                <a:ext cx="2" cy="249"/>
              </a:xfrm>
              <a:prstGeom prst="rect">
                <a:avLst/>
              </a:pr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14" name="Rectangle 4939"/>
              <p:cNvSpPr>
                <a:spLocks noChangeArrowheads="1"/>
              </p:cNvSpPr>
              <p:nvPr/>
            </p:nvSpPr>
            <p:spPr bwMode="auto">
              <a:xfrm>
                <a:off x="1632" y="1631"/>
                <a:ext cx="2" cy="249"/>
              </a:xfrm>
              <a:prstGeom prst="rect">
                <a:avLst/>
              </a:prstGeom>
              <a:solidFill>
                <a:srgbClr val="006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15" name="Rectangle 4940"/>
              <p:cNvSpPr>
                <a:spLocks noChangeArrowheads="1"/>
              </p:cNvSpPr>
              <p:nvPr/>
            </p:nvSpPr>
            <p:spPr bwMode="auto">
              <a:xfrm>
                <a:off x="1634" y="1631"/>
                <a:ext cx="1" cy="249"/>
              </a:xfrm>
              <a:prstGeom prst="rect">
                <a:avLst/>
              </a:pr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16" name="Rectangle 4941"/>
              <p:cNvSpPr>
                <a:spLocks noChangeArrowheads="1"/>
              </p:cNvSpPr>
              <p:nvPr/>
            </p:nvSpPr>
            <p:spPr bwMode="auto">
              <a:xfrm>
                <a:off x="1635" y="1631"/>
                <a:ext cx="2" cy="249"/>
              </a:xfrm>
              <a:prstGeom prst="rect">
                <a:avLst/>
              </a:prstGeom>
              <a:solidFill>
                <a:srgbClr val="00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17" name="Rectangle 4942"/>
              <p:cNvSpPr>
                <a:spLocks noChangeArrowheads="1"/>
              </p:cNvSpPr>
              <p:nvPr/>
            </p:nvSpPr>
            <p:spPr bwMode="auto">
              <a:xfrm>
                <a:off x="1637" y="1631"/>
                <a:ext cx="2" cy="249"/>
              </a:xfrm>
              <a:prstGeom prst="rect">
                <a:avLst/>
              </a:pr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18" name="Rectangle 4943"/>
              <p:cNvSpPr>
                <a:spLocks noChangeArrowheads="1"/>
              </p:cNvSpPr>
              <p:nvPr/>
            </p:nvSpPr>
            <p:spPr bwMode="auto">
              <a:xfrm>
                <a:off x="1639" y="1631"/>
                <a:ext cx="2" cy="249"/>
              </a:xfrm>
              <a:prstGeom prst="rect">
                <a:avLst/>
              </a:pr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19" name="Rectangle 4944"/>
              <p:cNvSpPr>
                <a:spLocks noChangeArrowheads="1"/>
              </p:cNvSpPr>
              <p:nvPr/>
            </p:nvSpPr>
            <p:spPr bwMode="auto">
              <a:xfrm>
                <a:off x="1641" y="1631"/>
                <a:ext cx="2" cy="249"/>
              </a:xfrm>
              <a:prstGeom prst="rect">
                <a:avLst/>
              </a:prstGeom>
              <a:solidFill>
                <a:srgbClr val="00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20" name="Rectangle 4945"/>
              <p:cNvSpPr>
                <a:spLocks noChangeArrowheads="1"/>
              </p:cNvSpPr>
              <p:nvPr/>
            </p:nvSpPr>
            <p:spPr bwMode="auto">
              <a:xfrm>
                <a:off x="1643" y="1631"/>
                <a:ext cx="2" cy="249"/>
              </a:xfrm>
              <a:prstGeom prst="rect">
                <a:avLst/>
              </a:prstGeom>
              <a:solidFill>
                <a:srgbClr val="00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21" name="Rectangle 4946"/>
              <p:cNvSpPr>
                <a:spLocks noChangeArrowheads="1"/>
              </p:cNvSpPr>
              <p:nvPr/>
            </p:nvSpPr>
            <p:spPr bwMode="auto">
              <a:xfrm>
                <a:off x="1645" y="1631"/>
                <a:ext cx="1" cy="249"/>
              </a:xfrm>
              <a:prstGeom prst="rect">
                <a:avLst/>
              </a:prstGeom>
              <a:solidFill>
                <a:srgbClr val="006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22" name="Rectangle 4947"/>
              <p:cNvSpPr>
                <a:spLocks noChangeArrowheads="1"/>
              </p:cNvSpPr>
              <p:nvPr/>
            </p:nvSpPr>
            <p:spPr bwMode="auto">
              <a:xfrm>
                <a:off x="1645" y="1631"/>
                <a:ext cx="2" cy="249"/>
              </a:xfrm>
              <a:prstGeom prst="rect">
                <a:avLst/>
              </a:pr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23" name="Rectangle 4948"/>
              <p:cNvSpPr>
                <a:spLocks noChangeArrowheads="1"/>
              </p:cNvSpPr>
              <p:nvPr/>
            </p:nvSpPr>
            <p:spPr bwMode="auto">
              <a:xfrm>
                <a:off x="1647" y="1631"/>
                <a:ext cx="2" cy="249"/>
              </a:xfrm>
              <a:prstGeom prst="rect">
                <a:avLst/>
              </a:pr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24" name="Rectangle 4949"/>
              <p:cNvSpPr>
                <a:spLocks noChangeArrowheads="1"/>
              </p:cNvSpPr>
              <p:nvPr/>
            </p:nvSpPr>
            <p:spPr bwMode="auto">
              <a:xfrm>
                <a:off x="1649" y="1631"/>
                <a:ext cx="2" cy="249"/>
              </a:xfrm>
              <a:prstGeom prst="rect">
                <a:avLst/>
              </a:prstGeom>
              <a:solidFill>
                <a:srgbClr val="00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25" name="Rectangle 4950"/>
              <p:cNvSpPr>
                <a:spLocks noChangeArrowheads="1"/>
              </p:cNvSpPr>
              <p:nvPr/>
            </p:nvSpPr>
            <p:spPr bwMode="auto">
              <a:xfrm>
                <a:off x="1651" y="1631"/>
                <a:ext cx="2" cy="249"/>
              </a:xfrm>
              <a:prstGeom prst="rect">
                <a:avLst/>
              </a:prstGeom>
              <a:solidFill>
                <a:srgbClr val="00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26" name="Rectangle 4951"/>
              <p:cNvSpPr>
                <a:spLocks noChangeArrowheads="1"/>
              </p:cNvSpPr>
              <p:nvPr/>
            </p:nvSpPr>
            <p:spPr bwMode="auto">
              <a:xfrm>
                <a:off x="1653" y="1631"/>
                <a:ext cx="2" cy="249"/>
              </a:xfrm>
              <a:prstGeom prst="rect">
                <a:avLst/>
              </a:prstGeom>
              <a:solidFill>
                <a:srgbClr val="00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27" name="Rectangle 4952"/>
              <p:cNvSpPr>
                <a:spLocks noChangeArrowheads="1"/>
              </p:cNvSpPr>
              <p:nvPr/>
            </p:nvSpPr>
            <p:spPr bwMode="auto">
              <a:xfrm>
                <a:off x="1655" y="1631"/>
                <a:ext cx="2" cy="249"/>
              </a:xfrm>
              <a:prstGeom prst="rect">
                <a:avLst/>
              </a:pr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28" name="Rectangle 4953"/>
              <p:cNvSpPr>
                <a:spLocks noChangeArrowheads="1"/>
              </p:cNvSpPr>
              <p:nvPr/>
            </p:nvSpPr>
            <p:spPr bwMode="auto">
              <a:xfrm>
                <a:off x="1657" y="1631"/>
                <a:ext cx="2" cy="249"/>
              </a:xfrm>
              <a:prstGeom prst="rect">
                <a:avLst/>
              </a:pr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29" name="Rectangle 4954"/>
              <p:cNvSpPr>
                <a:spLocks noChangeArrowheads="1"/>
              </p:cNvSpPr>
              <p:nvPr/>
            </p:nvSpPr>
            <p:spPr bwMode="auto">
              <a:xfrm>
                <a:off x="1659" y="1631"/>
                <a:ext cx="1" cy="249"/>
              </a:xfrm>
              <a:prstGeom prst="rect">
                <a:avLst/>
              </a:prstGeom>
              <a:solidFill>
                <a:srgbClr val="007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30" name="Rectangle 4955"/>
              <p:cNvSpPr>
                <a:spLocks noChangeArrowheads="1"/>
              </p:cNvSpPr>
              <p:nvPr/>
            </p:nvSpPr>
            <p:spPr bwMode="auto">
              <a:xfrm>
                <a:off x="1660" y="1631"/>
                <a:ext cx="2" cy="249"/>
              </a:xfrm>
              <a:prstGeom prst="rect">
                <a:avLst/>
              </a:prstGeom>
              <a:solidFill>
                <a:srgbClr val="00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31" name="Rectangle 4956"/>
              <p:cNvSpPr>
                <a:spLocks noChangeArrowheads="1"/>
              </p:cNvSpPr>
              <p:nvPr/>
            </p:nvSpPr>
            <p:spPr bwMode="auto">
              <a:xfrm>
                <a:off x="1662" y="1631"/>
                <a:ext cx="1" cy="249"/>
              </a:xfrm>
              <a:prstGeom prst="rect">
                <a:avLst/>
              </a:prstGeom>
              <a:solidFill>
                <a:srgbClr val="00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32" name="Rectangle 4957"/>
              <p:cNvSpPr>
                <a:spLocks noChangeArrowheads="1"/>
              </p:cNvSpPr>
              <p:nvPr/>
            </p:nvSpPr>
            <p:spPr bwMode="auto">
              <a:xfrm>
                <a:off x="1662" y="1631"/>
                <a:ext cx="2" cy="249"/>
              </a:xfrm>
              <a:prstGeom prst="rect">
                <a:avLst/>
              </a:pr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33" name="Rectangle 4958"/>
              <p:cNvSpPr>
                <a:spLocks noChangeArrowheads="1"/>
              </p:cNvSpPr>
              <p:nvPr/>
            </p:nvSpPr>
            <p:spPr bwMode="auto">
              <a:xfrm>
                <a:off x="1664" y="1631"/>
                <a:ext cx="2" cy="249"/>
              </a:xfrm>
              <a:prstGeom prst="rect">
                <a:avLst/>
              </a:pr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34" name="Rectangle 4959"/>
              <p:cNvSpPr>
                <a:spLocks noChangeArrowheads="1"/>
              </p:cNvSpPr>
              <p:nvPr/>
            </p:nvSpPr>
            <p:spPr bwMode="auto">
              <a:xfrm>
                <a:off x="1666" y="1631"/>
                <a:ext cx="2" cy="249"/>
              </a:xfrm>
              <a:prstGeom prst="rect">
                <a:avLst/>
              </a:prstGeom>
              <a:solidFill>
                <a:srgbClr val="00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35" name="Rectangle 4960"/>
              <p:cNvSpPr>
                <a:spLocks noChangeArrowheads="1"/>
              </p:cNvSpPr>
              <p:nvPr/>
            </p:nvSpPr>
            <p:spPr bwMode="auto">
              <a:xfrm>
                <a:off x="1668" y="1631"/>
                <a:ext cx="2" cy="249"/>
              </a:xfrm>
              <a:prstGeom prst="rect">
                <a:avLst/>
              </a:prstGeom>
              <a:solidFill>
                <a:srgbClr val="00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36" name="Rectangle 4961"/>
              <p:cNvSpPr>
                <a:spLocks noChangeArrowheads="1"/>
              </p:cNvSpPr>
              <p:nvPr/>
            </p:nvSpPr>
            <p:spPr bwMode="auto">
              <a:xfrm>
                <a:off x="1670" y="1631"/>
                <a:ext cx="2" cy="249"/>
              </a:xfrm>
              <a:prstGeom prst="rect">
                <a:avLst/>
              </a:prstGeom>
              <a:solidFill>
                <a:srgbClr val="00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37" name="Rectangle 4962"/>
              <p:cNvSpPr>
                <a:spLocks noChangeArrowheads="1"/>
              </p:cNvSpPr>
              <p:nvPr/>
            </p:nvSpPr>
            <p:spPr bwMode="auto">
              <a:xfrm>
                <a:off x="1672" y="1631"/>
                <a:ext cx="2" cy="249"/>
              </a:xfrm>
              <a:prstGeom prst="rect">
                <a:avLst/>
              </a:pr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38" name="Rectangle 4963"/>
              <p:cNvSpPr>
                <a:spLocks noChangeArrowheads="1"/>
              </p:cNvSpPr>
              <p:nvPr/>
            </p:nvSpPr>
            <p:spPr bwMode="auto">
              <a:xfrm>
                <a:off x="1674" y="1631"/>
                <a:ext cx="2" cy="249"/>
              </a:xfrm>
              <a:prstGeom prst="rect">
                <a:avLst/>
              </a:pr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39" name="Rectangle 4964"/>
              <p:cNvSpPr>
                <a:spLocks noChangeArrowheads="1"/>
              </p:cNvSpPr>
              <p:nvPr/>
            </p:nvSpPr>
            <p:spPr bwMode="auto">
              <a:xfrm>
                <a:off x="1676" y="1631"/>
                <a:ext cx="2" cy="249"/>
              </a:xfrm>
              <a:prstGeom prst="rect">
                <a:avLst/>
              </a:prstGeom>
              <a:solidFill>
                <a:srgbClr val="00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40" name="Rectangle 4965"/>
              <p:cNvSpPr>
                <a:spLocks noChangeArrowheads="1"/>
              </p:cNvSpPr>
              <p:nvPr/>
            </p:nvSpPr>
            <p:spPr bwMode="auto">
              <a:xfrm>
                <a:off x="1678" y="1631"/>
                <a:ext cx="1" cy="249"/>
              </a:xfrm>
              <a:prstGeom prst="rect">
                <a:avLst/>
              </a:prstGeom>
              <a:solidFill>
                <a:srgbClr val="00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41" name="Rectangle 4966"/>
              <p:cNvSpPr>
                <a:spLocks noChangeArrowheads="1"/>
              </p:cNvSpPr>
              <p:nvPr/>
            </p:nvSpPr>
            <p:spPr bwMode="auto">
              <a:xfrm>
                <a:off x="1678" y="1631"/>
                <a:ext cx="2" cy="249"/>
              </a:xfrm>
              <a:prstGeom prst="rect">
                <a:avLst/>
              </a:prstGeom>
              <a:solidFill>
                <a:srgbClr val="00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42" name="Rectangle 4967"/>
              <p:cNvSpPr>
                <a:spLocks noChangeArrowheads="1"/>
              </p:cNvSpPr>
              <p:nvPr/>
            </p:nvSpPr>
            <p:spPr bwMode="auto">
              <a:xfrm>
                <a:off x="1680" y="1631"/>
                <a:ext cx="2" cy="249"/>
              </a:xfrm>
              <a:prstGeom prst="rect">
                <a:avLst/>
              </a:pr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43" name="Rectangle 4968"/>
              <p:cNvSpPr>
                <a:spLocks noChangeArrowheads="1"/>
              </p:cNvSpPr>
              <p:nvPr/>
            </p:nvSpPr>
            <p:spPr bwMode="auto">
              <a:xfrm>
                <a:off x="1682" y="1631"/>
                <a:ext cx="1" cy="249"/>
              </a:xfrm>
              <a:prstGeom prst="rect">
                <a:avLst/>
              </a:pr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44" name="Rectangle 4969"/>
              <p:cNvSpPr>
                <a:spLocks noChangeArrowheads="1"/>
              </p:cNvSpPr>
              <p:nvPr/>
            </p:nvSpPr>
            <p:spPr bwMode="auto">
              <a:xfrm>
                <a:off x="1683" y="1631"/>
                <a:ext cx="2" cy="249"/>
              </a:xfrm>
              <a:prstGeom prst="rect">
                <a:avLst/>
              </a:prstGeom>
              <a:solidFill>
                <a:srgbClr val="00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45" name="Rectangle 4970"/>
              <p:cNvSpPr>
                <a:spLocks noChangeArrowheads="1"/>
              </p:cNvSpPr>
              <p:nvPr/>
            </p:nvSpPr>
            <p:spPr bwMode="auto">
              <a:xfrm>
                <a:off x="1685" y="1631"/>
                <a:ext cx="2" cy="249"/>
              </a:xfrm>
              <a:prstGeom prst="rect">
                <a:avLst/>
              </a:prstGeom>
              <a:solidFill>
                <a:srgbClr val="00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46" name="Rectangle 4971"/>
              <p:cNvSpPr>
                <a:spLocks noChangeArrowheads="1"/>
              </p:cNvSpPr>
              <p:nvPr/>
            </p:nvSpPr>
            <p:spPr bwMode="auto">
              <a:xfrm>
                <a:off x="1687" y="1631"/>
                <a:ext cx="2" cy="249"/>
              </a:xfrm>
              <a:prstGeom prst="rect">
                <a:avLst/>
              </a:pr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47" name="Rectangle 4972"/>
              <p:cNvSpPr>
                <a:spLocks noChangeArrowheads="1"/>
              </p:cNvSpPr>
              <p:nvPr/>
            </p:nvSpPr>
            <p:spPr bwMode="auto">
              <a:xfrm>
                <a:off x="1689" y="1631"/>
                <a:ext cx="2" cy="249"/>
              </a:xfrm>
              <a:prstGeom prst="rect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48" name="Rectangle 4973"/>
              <p:cNvSpPr>
                <a:spLocks noChangeArrowheads="1"/>
              </p:cNvSpPr>
              <p:nvPr/>
            </p:nvSpPr>
            <p:spPr bwMode="auto">
              <a:xfrm>
                <a:off x="1691" y="1631"/>
                <a:ext cx="2" cy="249"/>
              </a:xfrm>
              <a:prstGeom prst="rect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49" name="Rectangle 4974"/>
              <p:cNvSpPr>
                <a:spLocks noChangeArrowheads="1"/>
              </p:cNvSpPr>
              <p:nvPr/>
            </p:nvSpPr>
            <p:spPr bwMode="auto">
              <a:xfrm>
                <a:off x="1693" y="1631"/>
                <a:ext cx="1" cy="249"/>
              </a:xfrm>
              <a:prstGeom prst="rect">
                <a:avLst/>
              </a:prstGeom>
              <a:solidFill>
                <a:srgbClr val="00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50" name="Rectangle 4975"/>
              <p:cNvSpPr>
                <a:spLocks noChangeArrowheads="1"/>
              </p:cNvSpPr>
              <p:nvPr/>
            </p:nvSpPr>
            <p:spPr bwMode="auto">
              <a:xfrm>
                <a:off x="1693" y="1631"/>
                <a:ext cx="2" cy="249"/>
              </a:xfrm>
              <a:prstGeom prst="rect">
                <a:avLst/>
              </a:prstGeom>
              <a:solidFill>
                <a:srgbClr val="00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51" name="Rectangle 4976"/>
              <p:cNvSpPr>
                <a:spLocks noChangeArrowheads="1"/>
              </p:cNvSpPr>
              <p:nvPr/>
            </p:nvSpPr>
            <p:spPr bwMode="auto">
              <a:xfrm>
                <a:off x="1695" y="1631"/>
                <a:ext cx="2" cy="249"/>
              </a:xfrm>
              <a:prstGeom prst="rect">
                <a:avLst/>
              </a:prstGeom>
              <a:solidFill>
                <a:srgbClr val="008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52" name="Rectangle 4977"/>
              <p:cNvSpPr>
                <a:spLocks noChangeArrowheads="1"/>
              </p:cNvSpPr>
              <p:nvPr/>
            </p:nvSpPr>
            <p:spPr bwMode="auto">
              <a:xfrm>
                <a:off x="1697" y="1631"/>
                <a:ext cx="2" cy="249"/>
              </a:xfrm>
              <a:prstGeom prst="rect">
                <a:avLst/>
              </a:pr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53" name="Rectangle 4978"/>
              <p:cNvSpPr>
                <a:spLocks noChangeArrowheads="1"/>
              </p:cNvSpPr>
              <p:nvPr/>
            </p:nvSpPr>
            <p:spPr bwMode="auto">
              <a:xfrm>
                <a:off x="1699" y="1631"/>
                <a:ext cx="2" cy="249"/>
              </a:xfrm>
              <a:prstGeom prst="rect">
                <a:avLst/>
              </a:pr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54" name="Rectangle 4979"/>
              <p:cNvSpPr>
                <a:spLocks noChangeArrowheads="1"/>
              </p:cNvSpPr>
              <p:nvPr/>
            </p:nvSpPr>
            <p:spPr bwMode="auto">
              <a:xfrm>
                <a:off x="1701" y="1631"/>
                <a:ext cx="2" cy="249"/>
              </a:xfrm>
              <a:prstGeom prst="rect">
                <a:avLst/>
              </a:prstGeom>
              <a:solidFill>
                <a:srgbClr val="00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55" name="Rectangle 4980"/>
              <p:cNvSpPr>
                <a:spLocks noChangeArrowheads="1"/>
              </p:cNvSpPr>
              <p:nvPr/>
            </p:nvSpPr>
            <p:spPr bwMode="auto">
              <a:xfrm>
                <a:off x="1703" y="1631"/>
                <a:ext cx="2" cy="249"/>
              </a:xfrm>
              <a:prstGeom prst="rect">
                <a:avLst/>
              </a:prstGeom>
              <a:solidFill>
                <a:srgbClr val="008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56" name="Rectangle 4981"/>
              <p:cNvSpPr>
                <a:spLocks noChangeArrowheads="1"/>
              </p:cNvSpPr>
              <p:nvPr/>
            </p:nvSpPr>
            <p:spPr bwMode="auto">
              <a:xfrm>
                <a:off x="1705" y="1631"/>
                <a:ext cx="1" cy="249"/>
              </a:xfrm>
              <a:prstGeom prst="rect">
                <a:avLst/>
              </a:prstGeom>
              <a:solidFill>
                <a:srgbClr val="00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57" name="Rectangle 4982"/>
              <p:cNvSpPr>
                <a:spLocks noChangeArrowheads="1"/>
              </p:cNvSpPr>
              <p:nvPr/>
            </p:nvSpPr>
            <p:spPr bwMode="auto">
              <a:xfrm>
                <a:off x="1706" y="1631"/>
                <a:ext cx="2" cy="249"/>
              </a:xfrm>
              <a:prstGeom prst="rect">
                <a:avLst/>
              </a:pr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58" name="Rectangle 4983"/>
              <p:cNvSpPr>
                <a:spLocks noChangeArrowheads="1"/>
              </p:cNvSpPr>
              <p:nvPr/>
            </p:nvSpPr>
            <p:spPr bwMode="auto">
              <a:xfrm>
                <a:off x="1708" y="1631"/>
                <a:ext cx="1" cy="249"/>
              </a:xfrm>
              <a:prstGeom prst="rect">
                <a:avLst/>
              </a:pr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59" name="Rectangle 4984"/>
              <p:cNvSpPr>
                <a:spLocks noChangeArrowheads="1"/>
              </p:cNvSpPr>
              <p:nvPr/>
            </p:nvSpPr>
            <p:spPr bwMode="auto">
              <a:xfrm>
                <a:off x="1708" y="1631"/>
                <a:ext cx="2" cy="249"/>
              </a:xfrm>
              <a:prstGeom prst="rect">
                <a:avLst/>
              </a:prstGeom>
              <a:solidFill>
                <a:srgbClr val="008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60" name="Rectangle 4985"/>
              <p:cNvSpPr>
                <a:spLocks noChangeArrowheads="1"/>
              </p:cNvSpPr>
              <p:nvPr/>
            </p:nvSpPr>
            <p:spPr bwMode="auto">
              <a:xfrm>
                <a:off x="1710" y="1631"/>
                <a:ext cx="2" cy="249"/>
              </a:xfrm>
              <a:prstGeom prst="rect">
                <a:avLst/>
              </a:prstGeom>
              <a:solidFill>
                <a:srgbClr val="00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61" name="Rectangle 4986"/>
              <p:cNvSpPr>
                <a:spLocks noChangeArrowheads="1"/>
              </p:cNvSpPr>
              <p:nvPr/>
            </p:nvSpPr>
            <p:spPr bwMode="auto">
              <a:xfrm>
                <a:off x="1712" y="1631"/>
                <a:ext cx="2" cy="249"/>
              </a:xfrm>
              <a:prstGeom prst="rect">
                <a:avLst/>
              </a:prstGeom>
              <a:solidFill>
                <a:srgbClr val="00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62" name="Rectangle 4987"/>
              <p:cNvSpPr>
                <a:spLocks noChangeArrowheads="1"/>
              </p:cNvSpPr>
              <p:nvPr/>
            </p:nvSpPr>
            <p:spPr bwMode="auto">
              <a:xfrm>
                <a:off x="1714" y="1631"/>
                <a:ext cx="2" cy="249"/>
              </a:xfrm>
              <a:prstGeom prst="rect">
                <a:avLst/>
              </a:pr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63" name="Rectangle 4988"/>
              <p:cNvSpPr>
                <a:spLocks noChangeArrowheads="1"/>
              </p:cNvSpPr>
              <p:nvPr/>
            </p:nvSpPr>
            <p:spPr bwMode="auto">
              <a:xfrm>
                <a:off x="1716" y="1631"/>
                <a:ext cx="2" cy="249"/>
              </a:xfrm>
              <a:prstGeom prst="rect">
                <a:avLst/>
              </a:pr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64" name="Rectangle 4989"/>
              <p:cNvSpPr>
                <a:spLocks noChangeArrowheads="1"/>
              </p:cNvSpPr>
              <p:nvPr/>
            </p:nvSpPr>
            <p:spPr bwMode="auto">
              <a:xfrm>
                <a:off x="1718" y="1631"/>
                <a:ext cx="2" cy="249"/>
              </a:xfrm>
              <a:prstGeom prst="rect">
                <a:avLst/>
              </a:prstGeom>
              <a:solidFill>
                <a:srgbClr val="00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65" name="Rectangle 4990"/>
              <p:cNvSpPr>
                <a:spLocks noChangeArrowheads="1"/>
              </p:cNvSpPr>
              <p:nvPr/>
            </p:nvSpPr>
            <p:spPr bwMode="auto">
              <a:xfrm>
                <a:off x="1720" y="1631"/>
                <a:ext cx="2" cy="249"/>
              </a:xfrm>
              <a:prstGeom prst="rect">
                <a:avLst/>
              </a:prstGeom>
              <a:solidFill>
                <a:srgbClr val="008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66" name="Rectangle 4991"/>
              <p:cNvSpPr>
                <a:spLocks noChangeArrowheads="1"/>
              </p:cNvSpPr>
              <p:nvPr/>
            </p:nvSpPr>
            <p:spPr bwMode="auto">
              <a:xfrm>
                <a:off x="1722" y="1631"/>
                <a:ext cx="2" cy="249"/>
              </a:xfrm>
              <a:prstGeom prst="rect">
                <a:avLst/>
              </a:prstGeom>
              <a:solidFill>
                <a:srgbClr val="00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67" name="Rectangle 4992"/>
              <p:cNvSpPr>
                <a:spLocks noChangeArrowheads="1"/>
              </p:cNvSpPr>
              <p:nvPr/>
            </p:nvSpPr>
            <p:spPr bwMode="auto">
              <a:xfrm>
                <a:off x="1724" y="1631"/>
                <a:ext cx="1" cy="249"/>
              </a:xfrm>
              <a:prstGeom prst="rect">
                <a:avLst/>
              </a:pr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68" name="Rectangle 4993"/>
              <p:cNvSpPr>
                <a:spLocks noChangeArrowheads="1"/>
              </p:cNvSpPr>
              <p:nvPr/>
            </p:nvSpPr>
            <p:spPr bwMode="auto">
              <a:xfrm>
                <a:off x="1724" y="1631"/>
                <a:ext cx="2" cy="249"/>
              </a:xfrm>
              <a:prstGeom prst="rect">
                <a:avLst/>
              </a:pr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69" name="Rectangle 4994"/>
              <p:cNvSpPr>
                <a:spLocks noChangeArrowheads="1"/>
              </p:cNvSpPr>
              <p:nvPr/>
            </p:nvSpPr>
            <p:spPr bwMode="auto">
              <a:xfrm>
                <a:off x="1726" y="1631"/>
                <a:ext cx="2" cy="249"/>
              </a:xfrm>
              <a:prstGeom prst="rect">
                <a:avLst/>
              </a:prstGeom>
              <a:solidFill>
                <a:srgbClr val="00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70" name="Rectangle 4995"/>
              <p:cNvSpPr>
                <a:spLocks noChangeArrowheads="1"/>
              </p:cNvSpPr>
              <p:nvPr/>
            </p:nvSpPr>
            <p:spPr bwMode="auto">
              <a:xfrm>
                <a:off x="1728" y="1631"/>
                <a:ext cx="2" cy="249"/>
              </a:xfrm>
              <a:prstGeom prst="rect">
                <a:avLst/>
              </a:prstGeom>
              <a:solidFill>
                <a:srgbClr val="00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71" name="Rectangle 4996"/>
              <p:cNvSpPr>
                <a:spLocks noChangeArrowheads="1"/>
              </p:cNvSpPr>
              <p:nvPr/>
            </p:nvSpPr>
            <p:spPr bwMode="auto">
              <a:xfrm>
                <a:off x="1730" y="1631"/>
                <a:ext cx="1" cy="249"/>
              </a:xfrm>
              <a:prstGeom prst="rect">
                <a:avLst/>
              </a:prstGeom>
              <a:solidFill>
                <a:srgbClr val="00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72" name="Rectangle 4997"/>
              <p:cNvSpPr>
                <a:spLocks noChangeArrowheads="1"/>
              </p:cNvSpPr>
              <p:nvPr/>
            </p:nvSpPr>
            <p:spPr bwMode="auto">
              <a:xfrm>
                <a:off x="1731" y="1631"/>
                <a:ext cx="2" cy="249"/>
              </a:xfrm>
              <a:prstGeom prst="rect">
                <a:avLst/>
              </a:pr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73" name="Rectangle 4998"/>
              <p:cNvSpPr>
                <a:spLocks noChangeArrowheads="1"/>
              </p:cNvSpPr>
              <p:nvPr/>
            </p:nvSpPr>
            <p:spPr bwMode="auto">
              <a:xfrm>
                <a:off x="1733" y="1631"/>
                <a:ext cx="2" cy="249"/>
              </a:xfrm>
              <a:prstGeom prst="rect">
                <a:avLst/>
              </a:pr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74" name="Rectangle 4999"/>
              <p:cNvSpPr>
                <a:spLocks noChangeArrowheads="1"/>
              </p:cNvSpPr>
              <p:nvPr/>
            </p:nvSpPr>
            <p:spPr bwMode="auto">
              <a:xfrm>
                <a:off x="1735" y="1631"/>
                <a:ext cx="2" cy="249"/>
              </a:xfrm>
              <a:prstGeom prst="rect">
                <a:avLst/>
              </a:prstGeom>
              <a:solidFill>
                <a:srgbClr val="00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75" name="Rectangle 5000"/>
              <p:cNvSpPr>
                <a:spLocks noChangeArrowheads="1"/>
              </p:cNvSpPr>
              <p:nvPr/>
            </p:nvSpPr>
            <p:spPr bwMode="auto">
              <a:xfrm>
                <a:off x="1737" y="1631"/>
                <a:ext cx="2" cy="249"/>
              </a:xfrm>
              <a:prstGeom prst="rect">
                <a:avLst/>
              </a:prstGeom>
              <a:solidFill>
                <a:srgbClr val="00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76" name="Rectangle 5001"/>
              <p:cNvSpPr>
                <a:spLocks noChangeArrowheads="1"/>
              </p:cNvSpPr>
              <p:nvPr/>
            </p:nvSpPr>
            <p:spPr bwMode="auto">
              <a:xfrm>
                <a:off x="1739" y="1631"/>
                <a:ext cx="2" cy="249"/>
              </a:xfrm>
              <a:prstGeom prst="rect">
                <a:avLst/>
              </a:prstGeom>
              <a:solidFill>
                <a:srgbClr val="009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77" name="Rectangle 5002"/>
              <p:cNvSpPr>
                <a:spLocks noChangeArrowheads="1"/>
              </p:cNvSpPr>
              <p:nvPr/>
            </p:nvSpPr>
            <p:spPr bwMode="auto">
              <a:xfrm>
                <a:off x="1741" y="1631"/>
                <a:ext cx="1" cy="249"/>
              </a:xfrm>
              <a:prstGeom prst="rect">
                <a:avLst/>
              </a:pr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78" name="Rectangle 5003"/>
              <p:cNvSpPr>
                <a:spLocks noChangeArrowheads="1"/>
              </p:cNvSpPr>
              <p:nvPr/>
            </p:nvSpPr>
            <p:spPr bwMode="auto">
              <a:xfrm>
                <a:off x="1741" y="1631"/>
                <a:ext cx="2" cy="249"/>
              </a:xfrm>
              <a:prstGeom prst="rect">
                <a:avLst/>
              </a:pr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79" name="Rectangle 5004"/>
              <p:cNvSpPr>
                <a:spLocks noChangeArrowheads="1"/>
              </p:cNvSpPr>
              <p:nvPr/>
            </p:nvSpPr>
            <p:spPr bwMode="auto">
              <a:xfrm>
                <a:off x="1743" y="1631"/>
                <a:ext cx="2" cy="249"/>
              </a:xfrm>
              <a:prstGeom prst="rect">
                <a:avLst/>
              </a:pr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80" name="Rectangle 5005"/>
              <p:cNvSpPr>
                <a:spLocks noChangeArrowheads="1"/>
              </p:cNvSpPr>
              <p:nvPr/>
            </p:nvSpPr>
            <p:spPr bwMode="auto">
              <a:xfrm>
                <a:off x="1745" y="1631"/>
                <a:ext cx="2" cy="249"/>
              </a:xfrm>
              <a:prstGeom prst="rect">
                <a:avLst/>
              </a:prstGeom>
              <a:solidFill>
                <a:srgbClr val="009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81" name="Rectangle 5006"/>
              <p:cNvSpPr>
                <a:spLocks noChangeArrowheads="1"/>
              </p:cNvSpPr>
              <p:nvPr/>
            </p:nvSpPr>
            <p:spPr bwMode="auto">
              <a:xfrm>
                <a:off x="1747" y="1631"/>
                <a:ext cx="2" cy="249"/>
              </a:xfrm>
              <a:prstGeom prst="rect">
                <a:avLst/>
              </a:prstGeom>
              <a:solidFill>
                <a:srgbClr val="00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82" name="Rectangle 5007"/>
              <p:cNvSpPr>
                <a:spLocks noChangeArrowheads="1"/>
              </p:cNvSpPr>
              <p:nvPr/>
            </p:nvSpPr>
            <p:spPr bwMode="auto">
              <a:xfrm>
                <a:off x="1749" y="1631"/>
                <a:ext cx="2" cy="249"/>
              </a:xfrm>
              <a:prstGeom prst="rect">
                <a:avLst/>
              </a:pr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83" name="Rectangle 5008"/>
              <p:cNvSpPr>
                <a:spLocks noChangeArrowheads="1"/>
              </p:cNvSpPr>
              <p:nvPr/>
            </p:nvSpPr>
            <p:spPr bwMode="auto">
              <a:xfrm>
                <a:off x="1751" y="1631"/>
                <a:ext cx="2" cy="249"/>
              </a:xfrm>
              <a:prstGeom prst="rect">
                <a:avLst/>
              </a:pr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84" name="Rectangle 5009"/>
              <p:cNvSpPr>
                <a:spLocks noChangeArrowheads="1"/>
              </p:cNvSpPr>
              <p:nvPr/>
            </p:nvSpPr>
            <p:spPr bwMode="auto">
              <a:xfrm>
                <a:off x="1753" y="1631"/>
                <a:ext cx="1" cy="249"/>
              </a:xfrm>
              <a:prstGeom prst="rect">
                <a:avLst/>
              </a:prstGeom>
              <a:solidFill>
                <a:srgbClr val="00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85" name="Rectangle 5010"/>
              <p:cNvSpPr>
                <a:spLocks noChangeArrowheads="1"/>
              </p:cNvSpPr>
              <p:nvPr/>
            </p:nvSpPr>
            <p:spPr bwMode="auto">
              <a:xfrm>
                <a:off x="1754" y="1631"/>
                <a:ext cx="2" cy="249"/>
              </a:xfrm>
              <a:prstGeom prst="rect">
                <a:avLst/>
              </a:prstGeom>
              <a:solidFill>
                <a:srgbClr val="00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sp>
          <p:nvSpPr>
            <p:cNvPr id="136" name="Rectangle 5011"/>
            <p:cNvSpPr>
              <a:spLocks noChangeArrowheads="1"/>
            </p:cNvSpPr>
            <p:nvPr/>
          </p:nvSpPr>
          <p:spPr bwMode="auto">
            <a:xfrm>
              <a:off x="1756" y="1631"/>
              <a:ext cx="2" cy="249"/>
            </a:xfrm>
            <a:prstGeom prst="rect">
              <a:avLst/>
            </a:prstGeom>
            <a:solidFill>
              <a:srgbClr val="0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7" name="Rectangle 5012"/>
            <p:cNvSpPr>
              <a:spLocks noChangeArrowheads="1"/>
            </p:cNvSpPr>
            <p:nvPr/>
          </p:nvSpPr>
          <p:spPr bwMode="auto">
            <a:xfrm>
              <a:off x="1760" y="1631"/>
              <a:ext cx="2" cy="249"/>
            </a:xfrm>
            <a:prstGeom prst="rect">
              <a:avLst/>
            </a:prstGeom>
            <a:solidFill>
              <a:srgbClr val="00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8" name="Freeform 5013"/>
            <p:cNvSpPr>
              <a:spLocks/>
            </p:cNvSpPr>
            <p:nvPr/>
          </p:nvSpPr>
          <p:spPr bwMode="auto">
            <a:xfrm>
              <a:off x="1764" y="1631"/>
              <a:ext cx="2" cy="249"/>
            </a:xfrm>
            <a:custGeom>
              <a:avLst/>
              <a:gdLst>
                <a:gd name="T0" fmla="*/ 0 w 2"/>
                <a:gd name="T1" fmla="*/ 249 h 249"/>
                <a:gd name="T2" fmla="*/ 0 w 2"/>
                <a:gd name="T3" fmla="*/ 0 h 249"/>
                <a:gd name="T4" fmla="*/ 2 w 2"/>
                <a:gd name="T5" fmla="*/ 0 h 249"/>
                <a:gd name="T6" fmla="*/ 2 w 2"/>
                <a:gd name="T7" fmla="*/ 0 h 249"/>
                <a:gd name="T8" fmla="*/ 2 w 2"/>
                <a:gd name="T9" fmla="*/ 0 h 249"/>
                <a:gd name="T10" fmla="*/ 2 w 2"/>
                <a:gd name="T11" fmla="*/ 0 h 249"/>
                <a:gd name="T12" fmla="*/ 2 w 2"/>
                <a:gd name="T13" fmla="*/ 0 h 249"/>
                <a:gd name="T14" fmla="*/ 2 w 2"/>
                <a:gd name="T15" fmla="*/ 0 h 249"/>
                <a:gd name="T16" fmla="*/ 2 w 2"/>
                <a:gd name="T17" fmla="*/ 0 h 249"/>
                <a:gd name="T18" fmla="*/ 2 w 2"/>
                <a:gd name="T19" fmla="*/ 0 h 249"/>
                <a:gd name="T20" fmla="*/ 2 w 2"/>
                <a:gd name="T21" fmla="*/ 0 h 249"/>
                <a:gd name="T22" fmla="*/ 2 w 2"/>
                <a:gd name="T23" fmla="*/ 249 h 249"/>
                <a:gd name="T24" fmla="*/ 0 w 2"/>
                <a:gd name="T25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249">
                  <a:moveTo>
                    <a:pt x="0" y="249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49"/>
                  </a:lnTo>
                  <a:lnTo>
                    <a:pt x="0" y="249"/>
                  </a:lnTo>
                  <a:close/>
                </a:path>
              </a:pathLst>
            </a:custGeom>
            <a:solidFill>
              <a:srgbClr val="00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9" name="Freeform 5014"/>
            <p:cNvSpPr>
              <a:spLocks/>
            </p:cNvSpPr>
            <p:nvPr/>
          </p:nvSpPr>
          <p:spPr bwMode="auto">
            <a:xfrm>
              <a:off x="1768" y="1631"/>
              <a:ext cx="2" cy="249"/>
            </a:xfrm>
            <a:custGeom>
              <a:avLst/>
              <a:gdLst>
                <a:gd name="T0" fmla="*/ 0 w 2"/>
                <a:gd name="T1" fmla="*/ 249 h 249"/>
                <a:gd name="T2" fmla="*/ 0 w 2"/>
                <a:gd name="T3" fmla="*/ 0 h 249"/>
                <a:gd name="T4" fmla="*/ 0 w 2"/>
                <a:gd name="T5" fmla="*/ 0 h 249"/>
                <a:gd name="T6" fmla="*/ 0 w 2"/>
                <a:gd name="T7" fmla="*/ 0 h 249"/>
                <a:gd name="T8" fmla="*/ 0 w 2"/>
                <a:gd name="T9" fmla="*/ 0 h 249"/>
                <a:gd name="T10" fmla="*/ 0 w 2"/>
                <a:gd name="T11" fmla="*/ 0 h 249"/>
                <a:gd name="T12" fmla="*/ 0 w 2"/>
                <a:gd name="T13" fmla="*/ 0 h 249"/>
                <a:gd name="T14" fmla="*/ 0 w 2"/>
                <a:gd name="T15" fmla="*/ 0 h 249"/>
                <a:gd name="T16" fmla="*/ 2 w 2"/>
                <a:gd name="T17" fmla="*/ 0 h 249"/>
                <a:gd name="T18" fmla="*/ 2 w 2"/>
                <a:gd name="T19" fmla="*/ 0 h 249"/>
                <a:gd name="T20" fmla="*/ 2 w 2"/>
                <a:gd name="T21" fmla="*/ 249 h 249"/>
                <a:gd name="T22" fmla="*/ 2 w 2"/>
                <a:gd name="T23" fmla="*/ 249 h 249"/>
                <a:gd name="T24" fmla="*/ 0 w 2"/>
                <a:gd name="T25" fmla="*/ 249 h 249"/>
                <a:gd name="T26" fmla="*/ 0 w 2"/>
                <a:gd name="T27" fmla="*/ 249 h 249"/>
                <a:gd name="T28" fmla="*/ 0 w 2"/>
                <a:gd name="T29" fmla="*/ 249 h 249"/>
                <a:gd name="T30" fmla="*/ 0 w 2"/>
                <a:gd name="T31" fmla="*/ 249 h 249"/>
                <a:gd name="T32" fmla="*/ 0 w 2"/>
                <a:gd name="T33" fmla="*/ 249 h 249"/>
                <a:gd name="T34" fmla="*/ 0 w 2"/>
                <a:gd name="T35" fmla="*/ 249 h 249"/>
                <a:gd name="T36" fmla="*/ 0 w 2"/>
                <a:gd name="T37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49">
                  <a:moveTo>
                    <a:pt x="0" y="24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close/>
                </a:path>
              </a:pathLst>
            </a:custGeom>
            <a:solidFill>
              <a:srgbClr val="00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40" name="Freeform 5015"/>
            <p:cNvSpPr>
              <a:spLocks/>
            </p:cNvSpPr>
            <p:nvPr/>
          </p:nvSpPr>
          <p:spPr bwMode="auto">
            <a:xfrm>
              <a:off x="1770" y="1631"/>
              <a:ext cx="2" cy="249"/>
            </a:xfrm>
            <a:custGeom>
              <a:avLst/>
              <a:gdLst>
                <a:gd name="T0" fmla="*/ 0 w 2"/>
                <a:gd name="T1" fmla="*/ 249 h 249"/>
                <a:gd name="T2" fmla="*/ 0 w 2"/>
                <a:gd name="T3" fmla="*/ 0 h 249"/>
                <a:gd name="T4" fmla="*/ 0 w 2"/>
                <a:gd name="T5" fmla="*/ 0 h 249"/>
                <a:gd name="T6" fmla="*/ 0 w 2"/>
                <a:gd name="T7" fmla="*/ 0 h 249"/>
                <a:gd name="T8" fmla="*/ 0 w 2"/>
                <a:gd name="T9" fmla="*/ 0 h 249"/>
                <a:gd name="T10" fmla="*/ 0 w 2"/>
                <a:gd name="T11" fmla="*/ 0 h 249"/>
                <a:gd name="T12" fmla="*/ 0 w 2"/>
                <a:gd name="T13" fmla="*/ 0 h 249"/>
                <a:gd name="T14" fmla="*/ 0 w 2"/>
                <a:gd name="T15" fmla="*/ 0 h 249"/>
                <a:gd name="T16" fmla="*/ 0 w 2"/>
                <a:gd name="T17" fmla="*/ 0 h 249"/>
                <a:gd name="T18" fmla="*/ 2 w 2"/>
                <a:gd name="T19" fmla="*/ 0 h 249"/>
                <a:gd name="T20" fmla="*/ 2 w 2"/>
                <a:gd name="T21" fmla="*/ 249 h 249"/>
                <a:gd name="T22" fmla="*/ 0 w 2"/>
                <a:gd name="T23" fmla="*/ 249 h 249"/>
                <a:gd name="T24" fmla="*/ 0 w 2"/>
                <a:gd name="T25" fmla="*/ 249 h 249"/>
                <a:gd name="T26" fmla="*/ 0 w 2"/>
                <a:gd name="T27" fmla="*/ 249 h 249"/>
                <a:gd name="T28" fmla="*/ 0 w 2"/>
                <a:gd name="T29" fmla="*/ 249 h 249"/>
                <a:gd name="T30" fmla="*/ 0 w 2"/>
                <a:gd name="T31" fmla="*/ 249 h 249"/>
                <a:gd name="T32" fmla="*/ 0 w 2"/>
                <a:gd name="T33" fmla="*/ 249 h 249"/>
                <a:gd name="T34" fmla="*/ 0 w 2"/>
                <a:gd name="T35" fmla="*/ 249 h 249"/>
                <a:gd name="T36" fmla="*/ 0 w 2"/>
                <a:gd name="T37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49">
                  <a:moveTo>
                    <a:pt x="0" y="24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close/>
                </a:path>
              </a:pathLst>
            </a:custGeom>
            <a:solidFill>
              <a:srgbClr val="00A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41" name="Freeform 5016"/>
            <p:cNvSpPr>
              <a:spLocks/>
            </p:cNvSpPr>
            <p:nvPr/>
          </p:nvSpPr>
          <p:spPr bwMode="auto">
            <a:xfrm>
              <a:off x="1774" y="1631"/>
              <a:ext cx="2" cy="249"/>
            </a:xfrm>
            <a:custGeom>
              <a:avLst/>
              <a:gdLst>
                <a:gd name="T0" fmla="*/ 0 w 2"/>
                <a:gd name="T1" fmla="*/ 249 h 249"/>
                <a:gd name="T2" fmla="*/ 0 w 2"/>
                <a:gd name="T3" fmla="*/ 0 h 249"/>
                <a:gd name="T4" fmla="*/ 0 w 2"/>
                <a:gd name="T5" fmla="*/ 0 h 249"/>
                <a:gd name="T6" fmla="*/ 2 w 2"/>
                <a:gd name="T7" fmla="*/ 0 h 249"/>
                <a:gd name="T8" fmla="*/ 2 w 2"/>
                <a:gd name="T9" fmla="*/ 0 h 249"/>
                <a:gd name="T10" fmla="*/ 2 w 2"/>
                <a:gd name="T11" fmla="*/ 0 h 249"/>
                <a:gd name="T12" fmla="*/ 2 w 2"/>
                <a:gd name="T13" fmla="*/ 0 h 249"/>
                <a:gd name="T14" fmla="*/ 2 w 2"/>
                <a:gd name="T15" fmla="*/ 0 h 249"/>
                <a:gd name="T16" fmla="*/ 2 w 2"/>
                <a:gd name="T17" fmla="*/ 0 h 249"/>
                <a:gd name="T18" fmla="*/ 2 w 2"/>
                <a:gd name="T19" fmla="*/ 0 h 249"/>
                <a:gd name="T20" fmla="*/ 2 w 2"/>
                <a:gd name="T21" fmla="*/ 249 h 249"/>
                <a:gd name="T22" fmla="*/ 2 w 2"/>
                <a:gd name="T23" fmla="*/ 249 h 249"/>
                <a:gd name="T24" fmla="*/ 2 w 2"/>
                <a:gd name="T25" fmla="*/ 249 h 249"/>
                <a:gd name="T26" fmla="*/ 2 w 2"/>
                <a:gd name="T27" fmla="*/ 249 h 249"/>
                <a:gd name="T28" fmla="*/ 2 w 2"/>
                <a:gd name="T29" fmla="*/ 249 h 249"/>
                <a:gd name="T30" fmla="*/ 2 w 2"/>
                <a:gd name="T31" fmla="*/ 249 h 249"/>
                <a:gd name="T32" fmla="*/ 2 w 2"/>
                <a:gd name="T33" fmla="*/ 249 h 249"/>
                <a:gd name="T34" fmla="*/ 0 w 2"/>
                <a:gd name="T35" fmla="*/ 249 h 249"/>
                <a:gd name="T36" fmla="*/ 0 w 2"/>
                <a:gd name="T37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49">
                  <a:moveTo>
                    <a:pt x="0" y="24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0" y="249"/>
                  </a:lnTo>
                  <a:lnTo>
                    <a:pt x="0" y="249"/>
                  </a:lnTo>
                  <a:close/>
                </a:path>
              </a:pathLst>
            </a:custGeom>
            <a:solidFill>
              <a:srgbClr val="00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42" name="Freeform 5017"/>
            <p:cNvSpPr>
              <a:spLocks/>
            </p:cNvSpPr>
            <p:nvPr/>
          </p:nvSpPr>
          <p:spPr bwMode="auto">
            <a:xfrm>
              <a:off x="1779" y="1631"/>
              <a:ext cx="2" cy="249"/>
            </a:xfrm>
            <a:custGeom>
              <a:avLst/>
              <a:gdLst>
                <a:gd name="T0" fmla="*/ 0 w 2"/>
                <a:gd name="T1" fmla="*/ 249 h 249"/>
                <a:gd name="T2" fmla="*/ 0 w 2"/>
                <a:gd name="T3" fmla="*/ 0 h 249"/>
                <a:gd name="T4" fmla="*/ 0 w 2"/>
                <a:gd name="T5" fmla="*/ 0 h 249"/>
                <a:gd name="T6" fmla="*/ 0 w 2"/>
                <a:gd name="T7" fmla="*/ 0 h 249"/>
                <a:gd name="T8" fmla="*/ 0 w 2"/>
                <a:gd name="T9" fmla="*/ 0 h 249"/>
                <a:gd name="T10" fmla="*/ 0 w 2"/>
                <a:gd name="T11" fmla="*/ 0 h 249"/>
                <a:gd name="T12" fmla="*/ 2 w 2"/>
                <a:gd name="T13" fmla="*/ 0 h 249"/>
                <a:gd name="T14" fmla="*/ 2 w 2"/>
                <a:gd name="T15" fmla="*/ 0 h 249"/>
                <a:gd name="T16" fmla="*/ 2 w 2"/>
                <a:gd name="T17" fmla="*/ 0 h 249"/>
                <a:gd name="T18" fmla="*/ 2 w 2"/>
                <a:gd name="T19" fmla="*/ 0 h 249"/>
                <a:gd name="T20" fmla="*/ 2 w 2"/>
                <a:gd name="T21" fmla="*/ 249 h 249"/>
                <a:gd name="T22" fmla="*/ 2 w 2"/>
                <a:gd name="T23" fmla="*/ 249 h 249"/>
                <a:gd name="T24" fmla="*/ 2 w 2"/>
                <a:gd name="T25" fmla="*/ 249 h 249"/>
                <a:gd name="T26" fmla="*/ 2 w 2"/>
                <a:gd name="T27" fmla="*/ 249 h 249"/>
                <a:gd name="T28" fmla="*/ 0 w 2"/>
                <a:gd name="T29" fmla="*/ 249 h 249"/>
                <a:gd name="T30" fmla="*/ 0 w 2"/>
                <a:gd name="T31" fmla="*/ 249 h 249"/>
                <a:gd name="T32" fmla="*/ 0 w 2"/>
                <a:gd name="T33" fmla="*/ 249 h 249"/>
                <a:gd name="T34" fmla="*/ 0 w 2"/>
                <a:gd name="T35" fmla="*/ 249 h 249"/>
                <a:gd name="T36" fmla="*/ 0 w 2"/>
                <a:gd name="T37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49">
                  <a:moveTo>
                    <a:pt x="0" y="24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close/>
                </a:path>
              </a:pathLst>
            </a:custGeom>
            <a:solidFill>
              <a:srgbClr val="00A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43" name="Freeform 5018"/>
            <p:cNvSpPr>
              <a:spLocks/>
            </p:cNvSpPr>
            <p:nvPr/>
          </p:nvSpPr>
          <p:spPr bwMode="auto">
            <a:xfrm>
              <a:off x="1781" y="1631"/>
              <a:ext cx="2" cy="249"/>
            </a:xfrm>
            <a:custGeom>
              <a:avLst/>
              <a:gdLst>
                <a:gd name="T0" fmla="*/ 0 w 2"/>
                <a:gd name="T1" fmla="*/ 249 h 249"/>
                <a:gd name="T2" fmla="*/ 0 w 2"/>
                <a:gd name="T3" fmla="*/ 0 h 249"/>
                <a:gd name="T4" fmla="*/ 0 w 2"/>
                <a:gd name="T5" fmla="*/ 0 h 249"/>
                <a:gd name="T6" fmla="*/ 0 w 2"/>
                <a:gd name="T7" fmla="*/ 0 h 249"/>
                <a:gd name="T8" fmla="*/ 0 w 2"/>
                <a:gd name="T9" fmla="*/ 0 h 249"/>
                <a:gd name="T10" fmla="*/ 0 w 2"/>
                <a:gd name="T11" fmla="*/ 0 h 249"/>
                <a:gd name="T12" fmla="*/ 0 w 2"/>
                <a:gd name="T13" fmla="*/ 0 h 249"/>
                <a:gd name="T14" fmla="*/ 2 w 2"/>
                <a:gd name="T15" fmla="*/ 0 h 249"/>
                <a:gd name="T16" fmla="*/ 2 w 2"/>
                <a:gd name="T17" fmla="*/ 0 h 249"/>
                <a:gd name="T18" fmla="*/ 2 w 2"/>
                <a:gd name="T19" fmla="*/ 0 h 249"/>
                <a:gd name="T20" fmla="*/ 2 w 2"/>
                <a:gd name="T21" fmla="*/ 247 h 249"/>
                <a:gd name="T22" fmla="*/ 2 w 2"/>
                <a:gd name="T23" fmla="*/ 247 h 249"/>
                <a:gd name="T24" fmla="*/ 2 w 2"/>
                <a:gd name="T25" fmla="*/ 247 h 249"/>
                <a:gd name="T26" fmla="*/ 0 w 2"/>
                <a:gd name="T27" fmla="*/ 247 h 249"/>
                <a:gd name="T28" fmla="*/ 0 w 2"/>
                <a:gd name="T29" fmla="*/ 247 h 249"/>
                <a:gd name="T30" fmla="*/ 0 w 2"/>
                <a:gd name="T31" fmla="*/ 249 h 249"/>
                <a:gd name="T32" fmla="*/ 0 w 2"/>
                <a:gd name="T33" fmla="*/ 249 h 249"/>
                <a:gd name="T34" fmla="*/ 0 w 2"/>
                <a:gd name="T35" fmla="*/ 249 h 249"/>
                <a:gd name="T36" fmla="*/ 0 w 2"/>
                <a:gd name="T37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49">
                  <a:moveTo>
                    <a:pt x="0" y="24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close/>
                </a:path>
              </a:pathLst>
            </a:custGeom>
            <a:solidFill>
              <a:srgbClr val="00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44" name="Freeform 5019"/>
            <p:cNvSpPr>
              <a:spLocks/>
            </p:cNvSpPr>
            <p:nvPr/>
          </p:nvSpPr>
          <p:spPr bwMode="auto">
            <a:xfrm>
              <a:off x="1785" y="1631"/>
              <a:ext cx="2" cy="247"/>
            </a:xfrm>
            <a:custGeom>
              <a:avLst/>
              <a:gdLst>
                <a:gd name="T0" fmla="*/ 0 w 2"/>
                <a:gd name="T1" fmla="*/ 247 h 247"/>
                <a:gd name="T2" fmla="*/ 0 w 2"/>
                <a:gd name="T3" fmla="*/ 0 h 247"/>
                <a:gd name="T4" fmla="*/ 0 w 2"/>
                <a:gd name="T5" fmla="*/ 2 h 247"/>
                <a:gd name="T6" fmla="*/ 0 w 2"/>
                <a:gd name="T7" fmla="*/ 2 h 247"/>
                <a:gd name="T8" fmla="*/ 0 w 2"/>
                <a:gd name="T9" fmla="*/ 2 h 247"/>
                <a:gd name="T10" fmla="*/ 0 w 2"/>
                <a:gd name="T11" fmla="*/ 2 h 247"/>
                <a:gd name="T12" fmla="*/ 0 w 2"/>
                <a:gd name="T13" fmla="*/ 2 h 247"/>
                <a:gd name="T14" fmla="*/ 0 w 2"/>
                <a:gd name="T15" fmla="*/ 2 h 247"/>
                <a:gd name="T16" fmla="*/ 0 w 2"/>
                <a:gd name="T17" fmla="*/ 2 h 247"/>
                <a:gd name="T18" fmla="*/ 2 w 2"/>
                <a:gd name="T19" fmla="*/ 2 h 247"/>
                <a:gd name="T20" fmla="*/ 2 w 2"/>
                <a:gd name="T21" fmla="*/ 247 h 247"/>
                <a:gd name="T22" fmla="*/ 0 w 2"/>
                <a:gd name="T23" fmla="*/ 247 h 247"/>
                <a:gd name="T24" fmla="*/ 0 w 2"/>
                <a:gd name="T25" fmla="*/ 247 h 247"/>
                <a:gd name="T26" fmla="*/ 0 w 2"/>
                <a:gd name="T27" fmla="*/ 247 h 247"/>
                <a:gd name="T28" fmla="*/ 0 w 2"/>
                <a:gd name="T29" fmla="*/ 247 h 247"/>
                <a:gd name="T30" fmla="*/ 0 w 2"/>
                <a:gd name="T31" fmla="*/ 247 h 247"/>
                <a:gd name="T32" fmla="*/ 0 w 2"/>
                <a:gd name="T33" fmla="*/ 247 h 247"/>
                <a:gd name="T34" fmla="*/ 0 w 2"/>
                <a:gd name="T35" fmla="*/ 247 h 247"/>
                <a:gd name="T36" fmla="*/ 0 w 2"/>
                <a:gd name="T37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47">
                  <a:moveTo>
                    <a:pt x="0" y="247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47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0" y="247"/>
                  </a:lnTo>
                  <a:close/>
                </a:path>
              </a:pathLst>
            </a:custGeom>
            <a:solidFill>
              <a:srgbClr val="00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45" name="Freeform 5020"/>
            <p:cNvSpPr>
              <a:spLocks/>
            </p:cNvSpPr>
            <p:nvPr/>
          </p:nvSpPr>
          <p:spPr bwMode="auto">
            <a:xfrm>
              <a:off x="1789" y="1633"/>
              <a:ext cx="2" cy="245"/>
            </a:xfrm>
            <a:custGeom>
              <a:avLst/>
              <a:gdLst>
                <a:gd name="T0" fmla="*/ 0 w 2"/>
                <a:gd name="T1" fmla="*/ 245 h 245"/>
                <a:gd name="T2" fmla="*/ 0 w 2"/>
                <a:gd name="T3" fmla="*/ 0 h 245"/>
                <a:gd name="T4" fmla="*/ 0 w 2"/>
                <a:gd name="T5" fmla="*/ 0 h 245"/>
                <a:gd name="T6" fmla="*/ 2 w 2"/>
                <a:gd name="T7" fmla="*/ 0 h 245"/>
                <a:gd name="T8" fmla="*/ 2 w 2"/>
                <a:gd name="T9" fmla="*/ 0 h 245"/>
                <a:gd name="T10" fmla="*/ 2 w 2"/>
                <a:gd name="T11" fmla="*/ 0 h 245"/>
                <a:gd name="T12" fmla="*/ 2 w 2"/>
                <a:gd name="T13" fmla="*/ 0 h 245"/>
                <a:gd name="T14" fmla="*/ 2 w 2"/>
                <a:gd name="T15" fmla="*/ 0 h 245"/>
                <a:gd name="T16" fmla="*/ 2 w 2"/>
                <a:gd name="T17" fmla="*/ 0 h 245"/>
                <a:gd name="T18" fmla="*/ 2 w 2"/>
                <a:gd name="T19" fmla="*/ 0 h 245"/>
                <a:gd name="T20" fmla="*/ 2 w 2"/>
                <a:gd name="T21" fmla="*/ 244 h 245"/>
                <a:gd name="T22" fmla="*/ 2 w 2"/>
                <a:gd name="T23" fmla="*/ 244 h 245"/>
                <a:gd name="T24" fmla="*/ 2 w 2"/>
                <a:gd name="T25" fmla="*/ 244 h 245"/>
                <a:gd name="T26" fmla="*/ 2 w 2"/>
                <a:gd name="T27" fmla="*/ 245 h 245"/>
                <a:gd name="T28" fmla="*/ 2 w 2"/>
                <a:gd name="T29" fmla="*/ 245 h 245"/>
                <a:gd name="T30" fmla="*/ 2 w 2"/>
                <a:gd name="T31" fmla="*/ 245 h 245"/>
                <a:gd name="T32" fmla="*/ 2 w 2"/>
                <a:gd name="T33" fmla="*/ 245 h 245"/>
                <a:gd name="T34" fmla="*/ 0 w 2"/>
                <a:gd name="T35" fmla="*/ 245 h 245"/>
                <a:gd name="T36" fmla="*/ 0 w 2"/>
                <a:gd name="T37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45">
                  <a:moveTo>
                    <a:pt x="0" y="245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0" y="245"/>
                  </a:lnTo>
                  <a:lnTo>
                    <a:pt x="0" y="245"/>
                  </a:lnTo>
                  <a:close/>
                </a:path>
              </a:pathLst>
            </a:custGeom>
            <a:solidFill>
              <a:srgbClr val="00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46" name="Freeform 5021"/>
            <p:cNvSpPr>
              <a:spLocks/>
            </p:cNvSpPr>
            <p:nvPr/>
          </p:nvSpPr>
          <p:spPr bwMode="auto">
            <a:xfrm>
              <a:off x="1793" y="1634"/>
              <a:ext cx="2" cy="243"/>
            </a:xfrm>
            <a:custGeom>
              <a:avLst/>
              <a:gdLst>
                <a:gd name="T0" fmla="*/ 0 w 2"/>
                <a:gd name="T1" fmla="*/ 243 h 243"/>
                <a:gd name="T2" fmla="*/ 0 w 2"/>
                <a:gd name="T3" fmla="*/ 0 h 243"/>
                <a:gd name="T4" fmla="*/ 0 w 2"/>
                <a:gd name="T5" fmla="*/ 0 h 243"/>
                <a:gd name="T6" fmla="*/ 0 w 2"/>
                <a:gd name="T7" fmla="*/ 0 h 243"/>
                <a:gd name="T8" fmla="*/ 0 w 2"/>
                <a:gd name="T9" fmla="*/ 0 h 243"/>
                <a:gd name="T10" fmla="*/ 2 w 2"/>
                <a:gd name="T11" fmla="*/ 0 h 243"/>
                <a:gd name="T12" fmla="*/ 2 w 2"/>
                <a:gd name="T13" fmla="*/ 0 h 243"/>
                <a:gd name="T14" fmla="*/ 2 w 2"/>
                <a:gd name="T15" fmla="*/ 0 h 243"/>
                <a:gd name="T16" fmla="*/ 2 w 2"/>
                <a:gd name="T17" fmla="*/ 0 h 243"/>
                <a:gd name="T18" fmla="*/ 2 w 2"/>
                <a:gd name="T19" fmla="*/ 0 h 243"/>
                <a:gd name="T20" fmla="*/ 2 w 2"/>
                <a:gd name="T21" fmla="*/ 243 h 243"/>
                <a:gd name="T22" fmla="*/ 2 w 2"/>
                <a:gd name="T23" fmla="*/ 243 h 243"/>
                <a:gd name="T24" fmla="*/ 2 w 2"/>
                <a:gd name="T25" fmla="*/ 243 h 243"/>
                <a:gd name="T26" fmla="*/ 2 w 2"/>
                <a:gd name="T27" fmla="*/ 243 h 243"/>
                <a:gd name="T28" fmla="*/ 2 w 2"/>
                <a:gd name="T29" fmla="*/ 243 h 243"/>
                <a:gd name="T30" fmla="*/ 0 w 2"/>
                <a:gd name="T31" fmla="*/ 243 h 243"/>
                <a:gd name="T32" fmla="*/ 0 w 2"/>
                <a:gd name="T33" fmla="*/ 243 h 243"/>
                <a:gd name="T34" fmla="*/ 0 w 2"/>
                <a:gd name="T35" fmla="*/ 243 h 243"/>
                <a:gd name="T36" fmla="*/ 0 w 2"/>
                <a:gd name="T37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43">
                  <a:moveTo>
                    <a:pt x="0" y="24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43"/>
                  </a:lnTo>
                  <a:lnTo>
                    <a:pt x="2" y="243"/>
                  </a:lnTo>
                  <a:lnTo>
                    <a:pt x="2" y="243"/>
                  </a:lnTo>
                  <a:lnTo>
                    <a:pt x="2" y="243"/>
                  </a:lnTo>
                  <a:lnTo>
                    <a:pt x="2" y="243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3"/>
                  </a:lnTo>
                  <a:close/>
                </a:path>
              </a:pathLst>
            </a:custGeom>
            <a:solidFill>
              <a:srgbClr val="00B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47" name="Freeform 5022"/>
            <p:cNvSpPr>
              <a:spLocks/>
            </p:cNvSpPr>
            <p:nvPr/>
          </p:nvSpPr>
          <p:spPr bwMode="auto">
            <a:xfrm>
              <a:off x="1797" y="1634"/>
              <a:ext cx="2" cy="243"/>
            </a:xfrm>
            <a:custGeom>
              <a:avLst/>
              <a:gdLst>
                <a:gd name="T0" fmla="*/ 0 w 2"/>
                <a:gd name="T1" fmla="*/ 243 h 243"/>
                <a:gd name="T2" fmla="*/ 0 w 2"/>
                <a:gd name="T3" fmla="*/ 0 h 243"/>
                <a:gd name="T4" fmla="*/ 0 w 2"/>
                <a:gd name="T5" fmla="*/ 0 h 243"/>
                <a:gd name="T6" fmla="*/ 0 w 2"/>
                <a:gd name="T7" fmla="*/ 0 h 243"/>
                <a:gd name="T8" fmla="*/ 0 w 2"/>
                <a:gd name="T9" fmla="*/ 0 h 243"/>
                <a:gd name="T10" fmla="*/ 0 w 2"/>
                <a:gd name="T11" fmla="*/ 2 h 243"/>
                <a:gd name="T12" fmla="*/ 0 w 2"/>
                <a:gd name="T13" fmla="*/ 2 h 243"/>
                <a:gd name="T14" fmla="*/ 2 w 2"/>
                <a:gd name="T15" fmla="*/ 2 h 243"/>
                <a:gd name="T16" fmla="*/ 2 w 2"/>
                <a:gd name="T17" fmla="*/ 2 h 243"/>
                <a:gd name="T18" fmla="*/ 2 w 2"/>
                <a:gd name="T19" fmla="*/ 2 h 243"/>
                <a:gd name="T20" fmla="*/ 2 w 2"/>
                <a:gd name="T21" fmla="*/ 241 h 243"/>
                <a:gd name="T22" fmla="*/ 2 w 2"/>
                <a:gd name="T23" fmla="*/ 241 h 243"/>
                <a:gd name="T24" fmla="*/ 2 w 2"/>
                <a:gd name="T25" fmla="*/ 241 h 243"/>
                <a:gd name="T26" fmla="*/ 0 w 2"/>
                <a:gd name="T27" fmla="*/ 241 h 243"/>
                <a:gd name="T28" fmla="*/ 0 w 2"/>
                <a:gd name="T29" fmla="*/ 241 h 243"/>
                <a:gd name="T30" fmla="*/ 0 w 2"/>
                <a:gd name="T31" fmla="*/ 241 h 243"/>
                <a:gd name="T32" fmla="*/ 0 w 2"/>
                <a:gd name="T33" fmla="*/ 241 h 243"/>
                <a:gd name="T34" fmla="*/ 0 w 2"/>
                <a:gd name="T35" fmla="*/ 243 h 243"/>
                <a:gd name="T36" fmla="*/ 0 w 2"/>
                <a:gd name="T37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43">
                  <a:moveTo>
                    <a:pt x="0" y="24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41"/>
                  </a:lnTo>
                  <a:lnTo>
                    <a:pt x="2" y="241"/>
                  </a:lnTo>
                  <a:lnTo>
                    <a:pt x="2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0" y="243"/>
                  </a:lnTo>
                  <a:close/>
                </a:path>
              </a:pathLst>
            </a:custGeom>
            <a:solidFill>
              <a:srgbClr val="00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48" name="Freeform 5023"/>
            <p:cNvSpPr>
              <a:spLocks/>
            </p:cNvSpPr>
            <p:nvPr/>
          </p:nvSpPr>
          <p:spPr bwMode="auto">
            <a:xfrm>
              <a:off x="1800" y="1636"/>
              <a:ext cx="2" cy="239"/>
            </a:xfrm>
            <a:custGeom>
              <a:avLst/>
              <a:gdLst>
                <a:gd name="T0" fmla="*/ 0 w 2"/>
                <a:gd name="T1" fmla="*/ 239 h 239"/>
                <a:gd name="T2" fmla="*/ 0 w 2"/>
                <a:gd name="T3" fmla="*/ 0 h 239"/>
                <a:gd name="T4" fmla="*/ 0 w 2"/>
                <a:gd name="T5" fmla="*/ 0 h 239"/>
                <a:gd name="T6" fmla="*/ 0 w 2"/>
                <a:gd name="T7" fmla="*/ 0 h 239"/>
                <a:gd name="T8" fmla="*/ 0 w 2"/>
                <a:gd name="T9" fmla="*/ 0 h 239"/>
                <a:gd name="T10" fmla="*/ 0 w 2"/>
                <a:gd name="T11" fmla="*/ 0 h 239"/>
                <a:gd name="T12" fmla="*/ 0 w 2"/>
                <a:gd name="T13" fmla="*/ 0 h 239"/>
                <a:gd name="T14" fmla="*/ 0 w 2"/>
                <a:gd name="T15" fmla="*/ 0 h 239"/>
                <a:gd name="T16" fmla="*/ 0 w 2"/>
                <a:gd name="T17" fmla="*/ 0 h 239"/>
                <a:gd name="T18" fmla="*/ 2 w 2"/>
                <a:gd name="T19" fmla="*/ 0 h 239"/>
                <a:gd name="T20" fmla="*/ 2 w 2"/>
                <a:gd name="T21" fmla="*/ 237 h 239"/>
                <a:gd name="T22" fmla="*/ 0 w 2"/>
                <a:gd name="T23" fmla="*/ 239 h 239"/>
                <a:gd name="T24" fmla="*/ 0 w 2"/>
                <a:gd name="T25" fmla="*/ 239 h 239"/>
                <a:gd name="T26" fmla="*/ 0 w 2"/>
                <a:gd name="T27" fmla="*/ 239 h 239"/>
                <a:gd name="T28" fmla="*/ 0 w 2"/>
                <a:gd name="T29" fmla="*/ 239 h 239"/>
                <a:gd name="T30" fmla="*/ 0 w 2"/>
                <a:gd name="T31" fmla="*/ 239 h 239"/>
                <a:gd name="T32" fmla="*/ 0 w 2"/>
                <a:gd name="T33" fmla="*/ 239 h 239"/>
                <a:gd name="T34" fmla="*/ 0 w 2"/>
                <a:gd name="T35" fmla="*/ 239 h 239"/>
                <a:gd name="T36" fmla="*/ 0 w 2"/>
                <a:gd name="T3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39">
                  <a:moveTo>
                    <a:pt x="0" y="23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37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rgbClr val="00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49" name="Freeform 5024"/>
            <p:cNvSpPr>
              <a:spLocks/>
            </p:cNvSpPr>
            <p:nvPr/>
          </p:nvSpPr>
          <p:spPr bwMode="auto">
            <a:xfrm>
              <a:off x="1802" y="1638"/>
              <a:ext cx="2" cy="235"/>
            </a:xfrm>
            <a:custGeom>
              <a:avLst/>
              <a:gdLst>
                <a:gd name="T0" fmla="*/ 0 w 2"/>
                <a:gd name="T1" fmla="*/ 235 h 235"/>
                <a:gd name="T2" fmla="*/ 0 w 2"/>
                <a:gd name="T3" fmla="*/ 0 h 235"/>
                <a:gd name="T4" fmla="*/ 0 w 2"/>
                <a:gd name="T5" fmla="*/ 235 h 235"/>
                <a:gd name="T6" fmla="*/ 2 w 2"/>
                <a:gd name="T7" fmla="*/ 0 h 235"/>
                <a:gd name="T8" fmla="*/ 2 w 2"/>
                <a:gd name="T9" fmla="*/ 235 h 235"/>
                <a:gd name="T10" fmla="*/ 2 w 2"/>
                <a:gd name="T11" fmla="*/ 235 h 235"/>
                <a:gd name="T12" fmla="*/ 2 w 2"/>
                <a:gd name="T13" fmla="*/ 235 h 235"/>
                <a:gd name="T14" fmla="*/ 2 w 2"/>
                <a:gd name="T15" fmla="*/ 235 h 235"/>
                <a:gd name="T16" fmla="*/ 2 w 2"/>
                <a:gd name="T17" fmla="*/ 235 h 235"/>
                <a:gd name="T18" fmla="*/ 2 w 2"/>
                <a:gd name="T19" fmla="*/ 235 h 235"/>
                <a:gd name="T20" fmla="*/ 2 w 2"/>
                <a:gd name="T21" fmla="*/ 235 h 235"/>
                <a:gd name="T22" fmla="*/ 2 w 2"/>
                <a:gd name="T23" fmla="*/ 235 h 235"/>
                <a:gd name="T24" fmla="*/ 0 w 2"/>
                <a:gd name="T25" fmla="*/ 235 h 235"/>
                <a:gd name="T26" fmla="*/ 2 w 2"/>
                <a:gd name="T27" fmla="*/ 0 h 235"/>
                <a:gd name="T28" fmla="*/ 0 w 2"/>
                <a:gd name="T29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235">
                  <a:moveTo>
                    <a:pt x="0" y="235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2" y="0"/>
                  </a:lnTo>
                  <a:lnTo>
                    <a:pt x="2" y="235"/>
                  </a:lnTo>
                  <a:lnTo>
                    <a:pt x="2" y="235"/>
                  </a:lnTo>
                  <a:lnTo>
                    <a:pt x="2" y="235"/>
                  </a:lnTo>
                  <a:lnTo>
                    <a:pt x="2" y="235"/>
                  </a:lnTo>
                  <a:lnTo>
                    <a:pt x="2" y="235"/>
                  </a:lnTo>
                  <a:lnTo>
                    <a:pt x="2" y="235"/>
                  </a:lnTo>
                  <a:lnTo>
                    <a:pt x="2" y="235"/>
                  </a:lnTo>
                  <a:lnTo>
                    <a:pt x="2" y="235"/>
                  </a:lnTo>
                  <a:lnTo>
                    <a:pt x="0" y="235"/>
                  </a:lnTo>
                  <a:lnTo>
                    <a:pt x="2" y="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50" name="Freeform 5025"/>
            <p:cNvSpPr>
              <a:spLocks/>
            </p:cNvSpPr>
            <p:nvPr/>
          </p:nvSpPr>
          <p:spPr bwMode="auto">
            <a:xfrm>
              <a:off x="1804" y="1638"/>
              <a:ext cx="2" cy="235"/>
            </a:xfrm>
            <a:custGeom>
              <a:avLst/>
              <a:gdLst>
                <a:gd name="T0" fmla="*/ 0 w 2"/>
                <a:gd name="T1" fmla="*/ 235 h 235"/>
                <a:gd name="T2" fmla="*/ 0 w 2"/>
                <a:gd name="T3" fmla="*/ 0 h 235"/>
                <a:gd name="T4" fmla="*/ 0 w 2"/>
                <a:gd name="T5" fmla="*/ 0 h 235"/>
                <a:gd name="T6" fmla="*/ 2 w 2"/>
                <a:gd name="T7" fmla="*/ 2 h 235"/>
                <a:gd name="T8" fmla="*/ 2 w 2"/>
                <a:gd name="T9" fmla="*/ 2 h 235"/>
                <a:gd name="T10" fmla="*/ 2 w 2"/>
                <a:gd name="T11" fmla="*/ 2 h 235"/>
                <a:gd name="T12" fmla="*/ 2 w 2"/>
                <a:gd name="T13" fmla="*/ 2 h 235"/>
                <a:gd name="T14" fmla="*/ 2 w 2"/>
                <a:gd name="T15" fmla="*/ 2 h 235"/>
                <a:gd name="T16" fmla="*/ 2 w 2"/>
                <a:gd name="T17" fmla="*/ 2 h 235"/>
                <a:gd name="T18" fmla="*/ 2 w 2"/>
                <a:gd name="T19" fmla="*/ 2 h 235"/>
                <a:gd name="T20" fmla="*/ 2 w 2"/>
                <a:gd name="T21" fmla="*/ 233 h 235"/>
                <a:gd name="T22" fmla="*/ 2 w 2"/>
                <a:gd name="T23" fmla="*/ 233 h 235"/>
                <a:gd name="T24" fmla="*/ 2 w 2"/>
                <a:gd name="T25" fmla="*/ 233 h 235"/>
                <a:gd name="T26" fmla="*/ 2 w 2"/>
                <a:gd name="T27" fmla="*/ 233 h 235"/>
                <a:gd name="T28" fmla="*/ 2 w 2"/>
                <a:gd name="T29" fmla="*/ 233 h 235"/>
                <a:gd name="T30" fmla="*/ 2 w 2"/>
                <a:gd name="T31" fmla="*/ 233 h 235"/>
                <a:gd name="T32" fmla="*/ 2 w 2"/>
                <a:gd name="T33" fmla="*/ 233 h 235"/>
                <a:gd name="T34" fmla="*/ 0 w 2"/>
                <a:gd name="T35" fmla="*/ 235 h 235"/>
                <a:gd name="T36" fmla="*/ 0 w 2"/>
                <a:gd name="T37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35">
                  <a:moveTo>
                    <a:pt x="0" y="235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33"/>
                  </a:lnTo>
                  <a:lnTo>
                    <a:pt x="2" y="233"/>
                  </a:lnTo>
                  <a:lnTo>
                    <a:pt x="2" y="233"/>
                  </a:lnTo>
                  <a:lnTo>
                    <a:pt x="2" y="233"/>
                  </a:lnTo>
                  <a:lnTo>
                    <a:pt x="2" y="233"/>
                  </a:lnTo>
                  <a:lnTo>
                    <a:pt x="2" y="233"/>
                  </a:lnTo>
                  <a:lnTo>
                    <a:pt x="2" y="233"/>
                  </a:lnTo>
                  <a:lnTo>
                    <a:pt x="0" y="235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B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51" name="Freeform 5026"/>
            <p:cNvSpPr>
              <a:spLocks/>
            </p:cNvSpPr>
            <p:nvPr/>
          </p:nvSpPr>
          <p:spPr bwMode="auto">
            <a:xfrm>
              <a:off x="1808" y="1640"/>
              <a:ext cx="2" cy="231"/>
            </a:xfrm>
            <a:custGeom>
              <a:avLst/>
              <a:gdLst>
                <a:gd name="T0" fmla="*/ 0 w 2"/>
                <a:gd name="T1" fmla="*/ 231 h 231"/>
                <a:gd name="T2" fmla="*/ 0 w 2"/>
                <a:gd name="T3" fmla="*/ 0 h 231"/>
                <a:gd name="T4" fmla="*/ 0 w 2"/>
                <a:gd name="T5" fmla="*/ 2 h 231"/>
                <a:gd name="T6" fmla="*/ 0 w 2"/>
                <a:gd name="T7" fmla="*/ 2 h 231"/>
                <a:gd name="T8" fmla="*/ 0 w 2"/>
                <a:gd name="T9" fmla="*/ 2 h 231"/>
                <a:gd name="T10" fmla="*/ 2 w 2"/>
                <a:gd name="T11" fmla="*/ 2 h 231"/>
                <a:gd name="T12" fmla="*/ 2 w 2"/>
                <a:gd name="T13" fmla="*/ 2 h 231"/>
                <a:gd name="T14" fmla="*/ 2 w 2"/>
                <a:gd name="T15" fmla="*/ 2 h 231"/>
                <a:gd name="T16" fmla="*/ 2 w 2"/>
                <a:gd name="T17" fmla="*/ 2 h 231"/>
                <a:gd name="T18" fmla="*/ 2 w 2"/>
                <a:gd name="T19" fmla="*/ 2 h 231"/>
                <a:gd name="T20" fmla="*/ 2 w 2"/>
                <a:gd name="T21" fmla="*/ 229 h 231"/>
                <a:gd name="T22" fmla="*/ 2 w 2"/>
                <a:gd name="T23" fmla="*/ 229 h 231"/>
                <a:gd name="T24" fmla="*/ 2 w 2"/>
                <a:gd name="T25" fmla="*/ 229 h 231"/>
                <a:gd name="T26" fmla="*/ 2 w 2"/>
                <a:gd name="T27" fmla="*/ 229 h 231"/>
                <a:gd name="T28" fmla="*/ 2 w 2"/>
                <a:gd name="T29" fmla="*/ 229 h 231"/>
                <a:gd name="T30" fmla="*/ 0 w 2"/>
                <a:gd name="T31" fmla="*/ 229 h 231"/>
                <a:gd name="T32" fmla="*/ 0 w 2"/>
                <a:gd name="T33" fmla="*/ 229 h 231"/>
                <a:gd name="T34" fmla="*/ 0 w 2"/>
                <a:gd name="T35" fmla="*/ 231 h 231"/>
                <a:gd name="T36" fmla="*/ 0 w 2"/>
                <a:gd name="T37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31">
                  <a:moveTo>
                    <a:pt x="0" y="23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29"/>
                  </a:lnTo>
                  <a:lnTo>
                    <a:pt x="2" y="229"/>
                  </a:lnTo>
                  <a:lnTo>
                    <a:pt x="2" y="229"/>
                  </a:lnTo>
                  <a:lnTo>
                    <a:pt x="2" y="229"/>
                  </a:lnTo>
                  <a:lnTo>
                    <a:pt x="2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31"/>
                  </a:lnTo>
                  <a:lnTo>
                    <a:pt x="0" y="231"/>
                  </a:lnTo>
                  <a:close/>
                </a:path>
              </a:pathLst>
            </a:custGeom>
            <a:solidFill>
              <a:srgbClr val="00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52" name="Freeform 5027"/>
            <p:cNvSpPr>
              <a:spLocks/>
            </p:cNvSpPr>
            <p:nvPr/>
          </p:nvSpPr>
          <p:spPr bwMode="auto">
            <a:xfrm>
              <a:off x="1810" y="1642"/>
              <a:ext cx="2" cy="227"/>
            </a:xfrm>
            <a:custGeom>
              <a:avLst/>
              <a:gdLst>
                <a:gd name="T0" fmla="*/ 0 w 2"/>
                <a:gd name="T1" fmla="*/ 227 h 227"/>
                <a:gd name="T2" fmla="*/ 0 w 2"/>
                <a:gd name="T3" fmla="*/ 0 h 227"/>
                <a:gd name="T4" fmla="*/ 0 w 2"/>
                <a:gd name="T5" fmla="*/ 0 h 227"/>
                <a:gd name="T6" fmla="*/ 0 w 2"/>
                <a:gd name="T7" fmla="*/ 0 h 227"/>
                <a:gd name="T8" fmla="*/ 0 w 2"/>
                <a:gd name="T9" fmla="*/ 0 h 227"/>
                <a:gd name="T10" fmla="*/ 0 w 2"/>
                <a:gd name="T11" fmla="*/ 0 h 227"/>
                <a:gd name="T12" fmla="*/ 2 w 2"/>
                <a:gd name="T13" fmla="*/ 0 h 227"/>
                <a:gd name="T14" fmla="*/ 2 w 2"/>
                <a:gd name="T15" fmla="*/ 2 h 227"/>
                <a:gd name="T16" fmla="*/ 2 w 2"/>
                <a:gd name="T17" fmla="*/ 2 h 227"/>
                <a:gd name="T18" fmla="*/ 2 w 2"/>
                <a:gd name="T19" fmla="*/ 2 h 227"/>
                <a:gd name="T20" fmla="*/ 2 w 2"/>
                <a:gd name="T21" fmla="*/ 225 h 227"/>
                <a:gd name="T22" fmla="*/ 2 w 2"/>
                <a:gd name="T23" fmla="*/ 227 h 227"/>
                <a:gd name="T24" fmla="*/ 2 w 2"/>
                <a:gd name="T25" fmla="*/ 227 h 227"/>
                <a:gd name="T26" fmla="*/ 2 w 2"/>
                <a:gd name="T27" fmla="*/ 227 h 227"/>
                <a:gd name="T28" fmla="*/ 0 w 2"/>
                <a:gd name="T29" fmla="*/ 227 h 227"/>
                <a:gd name="T30" fmla="*/ 0 w 2"/>
                <a:gd name="T31" fmla="*/ 227 h 227"/>
                <a:gd name="T32" fmla="*/ 0 w 2"/>
                <a:gd name="T33" fmla="*/ 227 h 227"/>
                <a:gd name="T34" fmla="*/ 0 w 2"/>
                <a:gd name="T35" fmla="*/ 227 h 227"/>
                <a:gd name="T36" fmla="*/ 0 w 2"/>
                <a:gd name="T37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27">
                  <a:moveTo>
                    <a:pt x="0" y="22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25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00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53" name="Freeform 5028"/>
            <p:cNvSpPr>
              <a:spLocks/>
            </p:cNvSpPr>
            <p:nvPr/>
          </p:nvSpPr>
          <p:spPr bwMode="auto">
            <a:xfrm>
              <a:off x="1814" y="1644"/>
              <a:ext cx="2" cy="223"/>
            </a:xfrm>
            <a:custGeom>
              <a:avLst/>
              <a:gdLst>
                <a:gd name="T0" fmla="*/ 0 w 2"/>
                <a:gd name="T1" fmla="*/ 223 h 223"/>
                <a:gd name="T2" fmla="*/ 0 w 2"/>
                <a:gd name="T3" fmla="*/ 0 h 223"/>
                <a:gd name="T4" fmla="*/ 0 w 2"/>
                <a:gd name="T5" fmla="*/ 0 h 223"/>
                <a:gd name="T6" fmla="*/ 0 w 2"/>
                <a:gd name="T7" fmla="*/ 0 h 223"/>
                <a:gd name="T8" fmla="*/ 0 w 2"/>
                <a:gd name="T9" fmla="*/ 2 h 223"/>
                <a:gd name="T10" fmla="*/ 0 w 2"/>
                <a:gd name="T11" fmla="*/ 2 h 223"/>
                <a:gd name="T12" fmla="*/ 0 w 2"/>
                <a:gd name="T13" fmla="*/ 2 h 223"/>
                <a:gd name="T14" fmla="*/ 2 w 2"/>
                <a:gd name="T15" fmla="*/ 2 h 223"/>
                <a:gd name="T16" fmla="*/ 2 w 2"/>
                <a:gd name="T17" fmla="*/ 2 h 223"/>
                <a:gd name="T18" fmla="*/ 2 w 2"/>
                <a:gd name="T19" fmla="*/ 2 h 223"/>
                <a:gd name="T20" fmla="*/ 2 w 2"/>
                <a:gd name="T21" fmla="*/ 221 h 223"/>
                <a:gd name="T22" fmla="*/ 2 w 2"/>
                <a:gd name="T23" fmla="*/ 221 h 223"/>
                <a:gd name="T24" fmla="*/ 2 w 2"/>
                <a:gd name="T25" fmla="*/ 221 h 223"/>
                <a:gd name="T26" fmla="*/ 0 w 2"/>
                <a:gd name="T27" fmla="*/ 221 h 223"/>
                <a:gd name="T28" fmla="*/ 0 w 2"/>
                <a:gd name="T29" fmla="*/ 223 h 223"/>
                <a:gd name="T30" fmla="*/ 0 w 2"/>
                <a:gd name="T31" fmla="*/ 223 h 223"/>
                <a:gd name="T32" fmla="*/ 0 w 2"/>
                <a:gd name="T33" fmla="*/ 223 h 223"/>
                <a:gd name="T34" fmla="*/ 0 w 2"/>
                <a:gd name="T35" fmla="*/ 223 h 223"/>
                <a:gd name="T36" fmla="*/ 0 w 2"/>
                <a:gd name="T37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23">
                  <a:moveTo>
                    <a:pt x="0" y="22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1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close/>
                </a:path>
              </a:pathLst>
            </a:custGeom>
            <a:solidFill>
              <a:srgbClr val="00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54" name="Freeform 5029"/>
            <p:cNvSpPr>
              <a:spLocks/>
            </p:cNvSpPr>
            <p:nvPr/>
          </p:nvSpPr>
          <p:spPr bwMode="auto">
            <a:xfrm>
              <a:off x="1818" y="1648"/>
              <a:ext cx="2" cy="215"/>
            </a:xfrm>
            <a:custGeom>
              <a:avLst/>
              <a:gdLst>
                <a:gd name="T0" fmla="*/ 0 w 2"/>
                <a:gd name="T1" fmla="*/ 215 h 215"/>
                <a:gd name="T2" fmla="*/ 0 w 2"/>
                <a:gd name="T3" fmla="*/ 0 h 215"/>
                <a:gd name="T4" fmla="*/ 0 w 2"/>
                <a:gd name="T5" fmla="*/ 0 h 215"/>
                <a:gd name="T6" fmla="*/ 0 w 2"/>
                <a:gd name="T7" fmla="*/ 0 h 215"/>
                <a:gd name="T8" fmla="*/ 0 w 2"/>
                <a:gd name="T9" fmla="*/ 0 h 215"/>
                <a:gd name="T10" fmla="*/ 0 w 2"/>
                <a:gd name="T11" fmla="*/ 0 h 215"/>
                <a:gd name="T12" fmla="*/ 0 w 2"/>
                <a:gd name="T13" fmla="*/ 0 h 215"/>
                <a:gd name="T14" fmla="*/ 0 w 2"/>
                <a:gd name="T15" fmla="*/ 0 h 215"/>
                <a:gd name="T16" fmla="*/ 0 w 2"/>
                <a:gd name="T17" fmla="*/ 0 h 215"/>
                <a:gd name="T18" fmla="*/ 2 w 2"/>
                <a:gd name="T19" fmla="*/ 2 h 215"/>
                <a:gd name="T20" fmla="*/ 2 w 2"/>
                <a:gd name="T21" fmla="*/ 215 h 215"/>
                <a:gd name="T22" fmla="*/ 0 w 2"/>
                <a:gd name="T23" fmla="*/ 215 h 215"/>
                <a:gd name="T24" fmla="*/ 0 w 2"/>
                <a:gd name="T25" fmla="*/ 215 h 215"/>
                <a:gd name="T26" fmla="*/ 0 w 2"/>
                <a:gd name="T27" fmla="*/ 215 h 215"/>
                <a:gd name="T28" fmla="*/ 0 w 2"/>
                <a:gd name="T29" fmla="*/ 215 h 215"/>
                <a:gd name="T30" fmla="*/ 0 w 2"/>
                <a:gd name="T31" fmla="*/ 215 h 215"/>
                <a:gd name="T32" fmla="*/ 0 w 2"/>
                <a:gd name="T33" fmla="*/ 215 h 215"/>
                <a:gd name="T34" fmla="*/ 0 w 2"/>
                <a:gd name="T35" fmla="*/ 215 h 215"/>
                <a:gd name="T36" fmla="*/ 0 w 2"/>
                <a:gd name="T37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15">
                  <a:moveTo>
                    <a:pt x="0" y="215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15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5"/>
                  </a:lnTo>
                  <a:close/>
                </a:path>
              </a:pathLst>
            </a:custGeom>
            <a:solidFill>
              <a:srgbClr val="00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55" name="Freeform 5030"/>
            <p:cNvSpPr>
              <a:spLocks/>
            </p:cNvSpPr>
            <p:nvPr/>
          </p:nvSpPr>
          <p:spPr bwMode="auto">
            <a:xfrm>
              <a:off x="1822" y="1652"/>
              <a:ext cx="2" cy="207"/>
            </a:xfrm>
            <a:custGeom>
              <a:avLst/>
              <a:gdLst>
                <a:gd name="T0" fmla="*/ 0 w 2"/>
                <a:gd name="T1" fmla="*/ 207 h 207"/>
                <a:gd name="T2" fmla="*/ 0 w 2"/>
                <a:gd name="T3" fmla="*/ 0 h 207"/>
                <a:gd name="T4" fmla="*/ 0 w 2"/>
                <a:gd name="T5" fmla="*/ 0 h 207"/>
                <a:gd name="T6" fmla="*/ 2 w 2"/>
                <a:gd name="T7" fmla="*/ 2 h 207"/>
                <a:gd name="T8" fmla="*/ 2 w 2"/>
                <a:gd name="T9" fmla="*/ 2 h 207"/>
                <a:gd name="T10" fmla="*/ 2 w 2"/>
                <a:gd name="T11" fmla="*/ 2 h 207"/>
                <a:gd name="T12" fmla="*/ 2 w 2"/>
                <a:gd name="T13" fmla="*/ 2 h 207"/>
                <a:gd name="T14" fmla="*/ 2 w 2"/>
                <a:gd name="T15" fmla="*/ 2 h 207"/>
                <a:gd name="T16" fmla="*/ 2 w 2"/>
                <a:gd name="T17" fmla="*/ 2 h 207"/>
                <a:gd name="T18" fmla="*/ 2 w 2"/>
                <a:gd name="T19" fmla="*/ 2 h 207"/>
                <a:gd name="T20" fmla="*/ 2 w 2"/>
                <a:gd name="T21" fmla="*/ 205 h 207"/>
                <a:gd name="T22" fmla="*/ 2 w 2"/>
                <a:gd name="T23" fmla="*/ 205 h 207"/>
                <a:gd name="T24" fmla="*/ 2 w 2"/>
                <a:gd name="T25" fmla="*/ 205 h 207"/>
                <a:gd name="T26" fmla="*/ 2 w 2"/>
                <a:gd name="T27" fmla="*/ 205 h 207"/>
                <a:gd name="T28" fmla="*/ 2 w 2"/>
                <a:gd name="T29" fmla="*/ 207 h 207"/>
                <a:gd name="T30" fmla="*/ 2 w 2"/>
                <a:gd name="T31" fmla="*/ 207 h 207"/>
                <a:gd name="T32" fmla="*/ 2 w 2"/>
                <a:gd name="T33" fmla="*/ 207 h 207"/>
                <a:gd name="T34" fmla="*/ 0 w 2"/>
                <a:gd name="T35" fmla="*/ 207 h 207"/>
                <a:gd name="T36" fmla="*/ 0 w 2"/>
                <a:gd name="T37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07">
                  <a:moveTo>
                    <a:pt x="0" y="20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05"/>
                  </a:lnTo>
                  <a:lnTo>
                    <a:pt x="2" y="205"/>
                  </a:lnTo>
                  <a:lnTo>
                    <a:pt x="2" y="205"/>
                  </a:lnTo>
                  <a:lnTo>
                    <a:pt x="2" y="205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7"/>
                  </a:lnTo>
                  <a:lnTo>
                    <a:pt x="0" y="207"/>
                  </a:lnTo>
                  <a:close/>
                </a:path>
              </a:pathLst>
            </a:custGeom>
            <a:solidFill>
              <a:srgbClr val="00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56" name="Freeform 5031"/>
            <p:cNvSpPr>
              <a:spLocks/>
            </p:cNvSpPr>
            <p:nvPr/>
          </p:nvSpPr>
          <p:spPr bwMode="auto">
            <a:xfrm>
              <a:off x="1824" y="1654"/>
              <a:ext cx="1" cy="203"/>
            </a:xfrm>
            <a:custGeom>
              <a:avLst/>
              <a:gdLst>
                <a:gd name="T0" fmla="*/ 0 w 1"/>
                <a:gd name="T1" fmla="*/ 203 h 203"/>
                <a:gd name="T2" fmla="*/ 0 w 1"/>
                <a:gd name="T3" fmla="*/ 0 h 203"/>
                <a:gd name="T4" fmla="*/ 0 w 1"/>
                <a:gd name="T5" fmla="*/ 0 h 203"/>
                <a:gd name="T6" fmla="*/ 0 w 1"/>
                <a:gd name="T7" fmla="*/ 0 h 203"/>
                <a:gd name="T8" fmla="*/ 1 w 1"/>
                <a:gd name="T9" fmla="*/ 2 h 203"/>
                <a:gd name="T10" fmla="*/ 1 w 1"/>
                <a:gd name="T11" fmla="*/ 2 h 203"/>
                <a:gd name="T12" fmla="*/ 1 w 1"/>
                <a:gd name="T13" fmla="*/ 2 h 203"/>
                <a:gd name="T14" fmla="*/ 1 w 1"/>
                <a:gd name="T15" fmla="*/ 2 h 203"/>
                <a:gd name="T16" fmla="*/ 1 w 1"/>
                <a:gd name="T17" fmla="*/ 2 h 203"/>
                <a:gd name="T18" fmla="*/ 1 w 1"/>
                <a:gd name="T19" fmla="*/ 2 h 203"/>
                <a:gd name="T20" fmla="*/ 1 w 1"/>
                <a:gd name="T21" fmla="*/ 201 h 203"/>
                <a:gd name="T22" fmla="*/ 1 w 1"/>
                <a:gd name="T23" fmla="*/ 201 h 203"/>
                <a:gd name="T24" fmla="*/ 1 w 1"/>
                <a:gd name="T25" fmla="*/ 201 h 203"/>
                <a:gd name="T26" fmla="*/ 1 w 1"/>
                <a:gd name="T27" fmla="*/ 201 h 203"/>
                <a:gd name="T28" fmla="*/ 1 w 1"/>
                <a:gd name="T29" fmla="*/ 203 h 203"/>
                <a:gd name="T30" fmla="*/ 1 w 1"/>
                <a:gd name="T31" fmla="*/ 203 h 203"/>
                <a:gd name="T32" fmla="*/ 0 w 1"/>
                <a:gd name="T33" fmla="*/ 203 h 203"/>
                <a:gd name="T34" fmla="*/ 0 w 1"/>
                <a:gd name="T35" fmla="*/ 203 h 203"/>
                <a:gd name="T36" fmla="*/ 0 w 1"/>
                <a:gd name="T37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" h="203">
                  <a:moveTo>
                    <a:pt x="0" y="20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00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57" name="Freeform 5032"/>
            <p:cNvSpPr>
              <a:spLocks/>
            </p:cNvSpPr>
            <p:nvPr/>
          </p:nvSpPr>
          <p:spPr bwMode="auto">
            <a:xfrm>
              <a:off x="1825" y="1656"/>
              <a:ext cx="2" cy="199"/>
            </a:xfrm>
            <a:custGeom>
              <a:avLst/>
              <a:gdLst>
                <a:gd name="T0" fmla="*/ 0 w 2"/>
                <a:gd name="T1" fmla="*/ 199 h 199"/>
                <a:gd name="T2" fmla="*/ 0 w 2"/>
                <a:gd name="T3" fmla="*/ 0 h 199"/>
                <a:gd name="T4" fmla="*/ 0 w 2"/>
                <a:gd name="T5" fmla="*/ 0 h 199"/>
                <a:gd name="T6" fmla="*/ 0 w 2"/>
                <a:gd name="T7" fmla="*/ 2 h 199"/>
                <a:gd name="T8" fmla="*/ 0 w 2"/>
                <a:gd name="T9" fmla="*/ 2 h 199"/>
                <a:gd name="T10" fmla="*/ 2 w 2"/>
                <a:gd name="T11" fmla="*/ 2 h 199"/>
                <a:gd name="T12" fmla="*/ 2 w 2"/>
                <a:gd name="T13" fmla="*/ 2 h 199"/>
                <a:gd name="T14" fmla="*/ 2 w 2"/>
                <a:gd name="T15" fmla="*/ 2 h 199"/>
                <a:gd name="T16" fmla="*/ 2 w 2"/>
                <a:gd name="T17" fmla="*/ 2 h 199"/>
                <a:gd name="T18" fmla="*/ 2 w 2"/>
                <a:gd name="T19" fmla="*/ 2 h 199"/>
                <a:gd name="T20" fmla="*/ 2 w 2"/>
                <a:gd name="T21" fmla="*/ 197 h 199"/>
                <a:gd name="T22" fmla="*/ 2 w 2"/>
                <a:gd name="T23" fmla="*/ 197 h 199"/>
                <a:gd name="T24" fmla="*/ 2 w 2"/>
                <a:gd name="T25" fmla="*/ 197 h 199"/>
                <a:gd name="T26" fmla="*/ 2 w 2"/>
                <a:gd name="T27" fmla="*/ 197 h 199"/>
                <a:gd name="T28" fmla="*/ 2 w 2"/>
                <a:gd name="T29" fmla="*/ 199 h 199"/>
                <a:gd name="T30" fmla="*/ 0 w 2"/>
                <a:gd name="T31" fmla="*/ 199 h 199"/>
                <a:gd name="T32" fmla="*/ 0 w 2"/>
                <a:gd name="T33" fmla="*/ 199 h 199"/>
                <a:gd name="T34" fmla="*/ 0 w 2"/>
                <a:gd name="T35" fmla="*/ 199 h 199"/>
                <a:gd name="T36" fmla="*/ 0 w 2"/>
                <a:gd name="T37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99">
                  <a:moveTo>
                    <a:pt x="0" y="19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2" y="199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0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58" name="Freeform 5033"/>
            <p:cNvSpPr>
              <a:spLocks/>
            </p:cNvSpPr>
            <p:nvPr/>
          </p:nvSpPr>
          <p:spPr bwMode="auto">
            <a:xfrm>
              <a:off x="1829" y="1661"/>
              <a:ext cx="2" cy="191"/>
            </a:xfrm>
            <a:custGeom>
              <a:avLst/>
              <a:gdLst>
                <a:gd name="T0" fmla="*/ 0 w 2"/>
                <a:gd name="T1" fmla="*/ 191 h 191"/>
                <a:gd name="T2" fmla="*/ 0 w 2"/>
                <a:gd name="T3" fmla="*/ 0 h 191"/>
                <a:gd name="T4" fmla="*/ 0 w 2"/>
                <a:gd name="T5" fmla="*/ 0 h 191"/>
                <a:gd name="T6" fmla="*/ 0 w 2"/>
                <a:gd name="T7" fmla="*/ 0 h 191"/>
                <a:gd name="T8" fmla="*/ 0 w 2"/>
                <a:gd name="T9" fmla="*/ 0 h 191"/>
                <a:gd name="T10" fmla="*/ 0 w 2"/>
                <a:gd name="T11" fmla="*/ 0 h 191"/>
                <a:gd name="T12" fmla="*/ 0 w 2"/>
                <a:gd name="T13" fmla="*/ 0 h 191"/>
                <a:gd name="T14" fmla="*/ 2 w 2"/>
                <a:gd name="T15" fmla="*/ 0 h 191"/>
                <a:gd name="T16" fmla="*/ 2 w 2"/>
                <a:gd name="T17" fmla="*/ 2 h 191"/>
                <a:gd name="T18" fmla="*/ 2 w 2"/>
                <a:gd name="T19" fmla="*/ 2 h 191"/>
                <a:gd name="T20" fmla="*/ 2 w 2"/>
                <a:gd name="T21" fmla="*/ 189 h 191"/>
                <a:gd name="T22" fmla="*/ 2 w 2"/>
                <a:gd name="T23" fmla="*/ 189 h 191"/>
                <a:gd name="T24" fmla="*/ 2 w 2"/>
                <a:gd name="T25" fmla="*/ 189 h 191"/>
                <a:gd name="T26" fmla="*/ 0 w 2"/>
                <a:gd name="T27" fmla="*/ 189 h 191"/>
                <a:gd name="T28" fmla="*/ 0 w 2"/>
                <a:gd name="T29" fmla="*/ 189 h 191"/>
                <a:gd name="T30" fmla="*/ 0 w 2"/>
                <a:gd name="T31" fmla="*/ 189 h 191"/>
                <a:gd name="T32" fmla="*/ 0 w 2"/>
                <a:gd name="T33" fmla="*/ 191 h 191"/>
                <a:gd name="T34" fmla="*/ 0 w 2"/>
                <a:gd name="T35" fmla="*/ 191 h 191"/>
                <a:gd name="T36" fmla="*/ 0 w 2"/>
                <a:gd name="T37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91">
                  <a:moveTo>
                    <a:pt x="0" y="19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0" y="191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00C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59" name="Freeform 5034"/>
            <p:cNvSpPr>
              <a:spLocks/>
            </p:cNvSpPr>
            <p:nvPr/>
          </p:nvSpPr>
          <p:spPr bwMode="auto">
            <a:xfrm>
              <a:off x="1831" y="1663"/>
              <a:ext cx="2" cy="187"/>
            </a:xfrm>
            <a:custGeom>
              <a:avLst/>
              <a:gdLst>
                <a:gd name="T0" fmla="*/ 0 w 2"/>
                <a:gd name="T1" fmla="*/ 187 h 187"/>
                <a:gd name="T2" fmla="*/ 0 w 2"/>
                <a:gd name="T3" fmla="*/ 0 h 187"/>
                <a:gd name="T4" fmla="*/ 0 w 2"/>
                <a:gd name="T5" fmla="*/ 0 h 187"/>
                <a:gd name="T6" fmla="*/ 0 w 2"/>
                <a:gd name="T7" fmla="*/ 0 h 187"/>
                <a:gd name="T8" fmla="*/ 0 w 2"/>
                <a:gd name="T9" fmla="*/ 0 h 187"/>
                <a:gd name="T10" fmla="*/ 0 w 2"/>
                <a:gd name="T11" fmla="*/ 0 h 187"/>
                <a:gd name="T12" fmla="*/ 0 w 2"/>
                <a:gd name="T13" fmla="*/ 2 h 187"/>
                <a:gd name="T14" fmla="*/ 0 w 2"/>
                <a:gd name="T15" fmla="*/ 2 h 187"/>
                <a:gd name="T16" fmla="*/ 2 w 2"/>
                <a:gd name="T17" fmla="*/ 2 h 187"/>
                <a:gd name="T18" fmla="*/ 2 w 2"/>
                <a:gd name="T19" fmla="*/ 2 h 187"/>
                <a:gd name="T20" fmla="*/ 2 w 2"/>
                <a:gd name="T21" fmla="*/ 183 h 187"/>
                <a:gd name="T22" fmla="*/ 2 w 2"/>
                <a:gd name="T23" fmla="*/ 183 h 187"/>
                <a:gd name="T24" fmla="*/ 0 w 2"/>
                <a:gd name="T25" fmla="*/ 185 h 187"/>
                <a:gd name="T26" fmla="*/ 0 w 2"/>
                <a:gd name="T27" fmla="*/ 185 h 187"/>
                <a:gd name="T28" fmla="*/ 0 w 2"/>
                <a:gd name="T29" fmla="*/ 185 h 187"/>
                <a:gd name="T30" fmla="*/ 0 w 2"/>
                <a:gd name="T31" fmla="*/ 185 h 187"/>
                <a:gd name="T32" fmla="*/ 0 w 2"/>
                <a:gd name="T33" fmla="*/ 185 h 187"/>
                <a:gd name="T34" fmla="*/ 0 w 2"/>
                <a:gd name="T35" fmla="*/ 185 h 187"/>
                <a:gd name="T36" fmla="*/ 0 w 2"/>
                <a:gd name="T37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87">
                  <a:moveTo>
                    <a:pt x="0" y="18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7"/>
                  </a:lnTo>
                  <a:close/>
                </a:path>
              </a:pathLst>
            </a:custGeom>
            <a:solidFill>
              <a:srgbClr val="00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60" name="Freeform 5035"/>
            <p:cNvSpPr>
              <a:spLocks/>
            </p:cNvSpPr>
            <p:nvPr/>
          </p:nvSpPr>
          <p:spPr bwMode="auto">
            <a:xfrm>
              <a:off x="1833" y="1665"/>
              <a:ext cx="2" cy="181"/>
            </a:xfrm>
            <a:custGeom>
              <a:avLst/>
              <a:gdLst>
                <a:gd name="T0" fmla="*/ 0 w 2"/>
                <a:gd name="T1" fmla="*/ 181 h 181"/>
                <a:gd name="T2" fmla="*/ 0 w 2"/>
                <a:gd name="T3" fmla="*/ 0 h 181"/>
                <a:gd name="T4" fmla="*/ 0 w 2"/>
                <a:gd name="T5" fmla="*/ 0 h 181"/>
                <a:gd name="T6" fmla="*/ 0 w 2"/>
                <a:gd name="T7" fmla="*/ 0 h 181"/>
                <a:gd name="T8" fmla="*/ 0 w 2"/>
                <a:gd name="T9" fmla="*/ 2 h 181"/>
                <a:gd name="T10" fmla="*/ 0 w 2"/>
                <a:gd name="T11" fmla="*/ 2 h 181"/>
                <a:gd name="T12" fmla="*/ 0 w 2"/>
                <a:gd name="T13" fmla="*/ 2 h 181"/>
                <a:gd name="T14" fmla="*/ 0 w 2"/>
                <a:gd name="T15" fmla="*/ 2 h 181"/>
                <a:gd name="T16" fmla="*/ 0 w 2"/>
                <a:gd name="T17" fmla="*/ 2 h 181"/>
                <a:gd name="T18" fmla="*/ 2 w 2"/>
                <a:gd name="T19" fmla="*/ 4 h 181"/>
                <a:gd name="T20" fmla="*/ 2 w 2"/>
                <a:gd name="T21" fmla="*/ 179 h 181"/>
                <a:gd name="T22" fmla="*/ 0 w 2"/>
                <a:gd name="T23" fmla="*/ 179 h 181"/>
                <a:gd name="T24" fmla="*/ 0 w 2"/>
                <a:gd name="T25" fmla="*/ 179 h 181"/>
                <a:gd name="T26" fmla="*/ 0 w 2"/>
                <a:gd name="T27" fmla="*/ 179 h 181"/>
                <a:gd name="T28" fmla="*/ 0 w 2"/>
                <a:gd name="T29" fmla="*/ 181 h 181"/>
                <a:gd name="T30" fmla="*/ 0 w 2"/>
                <a:gd name="T31" fmla="*/ 181 h 181"/>
                <a:gd name="T32" fmla="*/ 0 w 2"/>
                <a:gd name="T33" fmla="*/ 181 h 181"/>
                <a:gd name="T34" fmla="*/ 0 w 2"/>
                <a:gd name="T35" fmla="*/ 181 h 181"/>
                <a:gd name="T36" fmla="*/ 0 w 2"/>
                <a:gd name="T37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81">
                  <a:moveTo>
                    <a:pt x="0" y="18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179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61" name="Freeform 5036"/>
            <p:cNvSpPr>
              <a:spLocks/>
            </p:cNvSpPr>
            <p:nvPr/>
          </p:nvSpPr>
          <p:spPr bwMode="auto">
            <a:xfrm>
              <a:off x="1837" y="1675"/>
              <a:ext cx="2" cy="163"/>
            </a:xfrm>
            <a:custGeom>
              <a:avLst/>
              <a:gdLst>
                <a:gd name="T0" fmla="*/ 0 w 2"/>
                <a:gd name="T1" fmla="*/ 163 h 163"/>
                <a:gd name="T2" fmla="*/ 0 w 2"/>
                <a:gd name="T3" fmla="*/ 0 h 163"/>
                <a:gd name="T4" fmla="*/ 0 w 2"/>
                <a:gd name="T5" fmla="*/ 0 h 163"/>
                <a:gd name="T6" fmla="*/ 2 w 2"/>
                <a:gd name="T7" fmla="*/ 0 h 163"/>
                <a:gd name="T8" fmla="*/ 2 w 2"/>
                <a:gd name="T9" fmla="*/ 2 h 163"/>
                <a:gd name="T10" fmla="*/ 2 w 2"/>
                <a:gd name="T11" fmla="*/ 2 h 163"/>
                <a:gd name="T12" fmla="*/ 2 w 2"/>
                <a:gd name="T13" fmla="*/ 2 h 163"/>
                <a:gd name="T14" fmla="*/ 2 w 2"/>
                <a:gd name="T15" fmla="*/ 2 h 163"/>
                <a:gd name="T16" fmla="*/ 2 w 2"/>
                <a:gd name="T17" fmla="*/ 4 h 163"/>
                <a:gd name="T18" fmla="*/ 2 w 2"/>
                <a:gd name="T19" fmla="*/ 4 h 163"/>
                <a:gd name="T20" fmla="*/ 2 w 2"/>
                <a:gd name="T21" fmla="*/ 159 h 163"/>
                <a:gd name="T22" fmla="*/ 2 w 2"/>
                <a:gd name="T23" fmla="*/ 159 h 163"/>
                <a:gd name="T24" fmla="*/ 2 w 2"/>
                <a:gd name="T25" fmla="*/ 159 h 163"/>
                <a:gd name="T26" fmla="*/ 2 w 2"/>
                <a:gd name="T27" fmla="*/ 159 h 163"/>
                <a:gd name="T28" fmla="*/ 2 w 2"/>
                <a:gd name="T29" fmla="*/ 161 h 163"/>
                <a:gd name="T30" fmla="*/ 2 w 2"/>
                <a:gd name="T31" fmla="*/ 161 h 163"/>
                <a:gd name="T32" fmla="*/ 2 w 2"/>
                <a:gd name="T33" fmla="*/ 161 h 163"/>
                <a:gd name="T34" fmla="*/ 0 w 2"/>
                <a:gd name="T35" fmla="*/ 161 h 163"/>
                <a:gd name="T36" fmla="*/ 0 w 2"/>
                <a:gd name="T37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63">
                  <a:moveTo>
                    <a:pt x="0" y="16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1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00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62" name="Freeform 5037"/>
            <p:cNvSpPr>
              <a:spLocks/>
            </p:cNvSpPr>
            <p:nvPr/>
          </p:nvSpPr>
          <p:spPr bwMode="auto">
            <a:xfrm>
              <a:off x="1839" y="1679"/>
              <a:ext cx="2" cy="155"/>
            </a:xfrm>
            <a:custGeom>
              <a:avLst/>
              <a:gdLst>
                <a:gd name="T0" fmla="*/ 0 w 2"/>
                <a:gd name="T1" fmla="*/ 155 h 155"/>
                <a:gd name="T2" fmla="*/ 0 w 2"/>
                <a:gd name="T3" fmla="*/ 0 h 155"/>
                <a:gd name="T4" fmla="*/ 0 w 2"/>
                <a:gd name="T5" fmla="*/ 0 h 155"/>
                <a:gd name="T6" fmla="*/ 0 w 2"/>
                <a:gd name="T7" fmla="*/ 0 h 155"/>
                <a:gd name="T8" fmla="*/ 2 w 2"/>
                <a:gd name="T9" fmla="*/ 2 h 155"/>
                <a:gd name="T10" fmla="*/ 2 w 2"/>
                <a:gd name="T11" fmla="*/ 2 h 155"/>
                <a:gd name="T12" fmla="*/ 2 w 2"/>
                <a:gd name="T13" fmla="*/ 2 h 155"/>
                <a:gd name="T14" fmla="*/ 2 w 2"/>
                <a:gd name="T15" fmla="*/ 2 h 155"/>
                <a:gd name="T16" fmla="*/ 2 w 2"/>
                <a:gd name="T17" fmla="*/ 3 h 155"/>
                <a:gd name="T18" fmla="*/ 2 w 2"/>
                <a:gd name="T19" fmla="*/ 3 h 155"/>
                <a:gd name="T20" fmla="*/ 2 w 2"/>
                <a:gd name="T21" fmla="*/ 151 h 155"/>
                <a:gd name="T22" fmla="*/ 2 w 2"/>
                <a:gd name="T23" fmla="*/ 151 h 155"/>
                <a:gd name="T24" fmla="*/ 2 w 2"/>
                <a:gd name="T25" fmla="*/ 151 h 155"/>
                <a:gd name="T26" fmla="*/ 2 w 2"/>
                <a:gd name="T27" fmla="*/ 151 h 155"/>
                <a:gd name="T28" fmla="*/ 2 w 2"/>
                <a:gd name="T29" fmla="*/ 153 h 155"/>
                <a:gd name="T30" fmla="*/ 2 w 2"/>
                <a:gd name="T31" fmla="*/ 153 h 155"/>
                <a:gd name="T32" fmla="*/ 0 w 2"/>
                <a:gd name="T33" fmla="*/ 153 h 155"/>
                <a:gd name="T34" fmla="*/ 0 w 2"/>
                <a:gd name="T35" fmla="*/ 153 h 155"/>
                <a:gd name="T36" fmla="*/ 0 w 2"/>
                <a:gd name="T37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55">
                  <a:moveTo>
                    <a:pt x="0" y="155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00C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63" name="Freeform 5038"/>
            <p:cNvSpPr>
              <a:spLocks/>
            </p:cNvSpPr>
            <p:nvPr/>
          </p:nvSpPr>
          <p:spPr bwMode="auto">
            <a:xfrm>
              <a:off x="1841" y="1682"/>
              <a:ext cx="2" cy="148"/>
            </a:xfrm>
            <a:custGeom>
              <a:avLst/>
              <a:gdLst>
                <a:gd name="T0" fmla="*/ 0 w 2"/>
                <a:gd name="T1" fmla="*/ 148 h 148"/>
                <a:gd name="T2" fmla="*/ 0 w 2"/>
                <a:gd name="T3" fmla="*/ 0 h 148"/>
                <a:gd name="T4" fmla="*/ 0 w 2"/>
                <a:gd name="T5" fmla="*/ 0 h 148"/>
                <a:gd name="T6" fmla="*/ 0 w 2"/>
                <a:gd name="T7" fmla="*/ 0 h 148"/>
                <a:gd name="T8" fmla="*/ 0 w 2"/>
                <a:gd name="T9" fmla="*/ 2 h 148"/>
                <a:gd name="T10" fmla="*/ 2 w 2"/>
                <a:gd name="T11" fmla="*/ 2 h 148"/>
                <a:gd name="T12" fmla="*/ 2 w 2"/>
                <a:gd name="T13" fmla="*/ 2 h 148"/>
                <a:gd name="T14" fmla="*/ 2 w 2"/>
                <a:gd name="T15" fmla="*/ 4 h 148"/>
                <a:gd name="T16" fmla="*/ 2 w 2"/>
                <a:gd name="T17" fmla="*/ 4 h 148"/>
                <a:gd name="T18" fmla="*/ 2 w 2"/>
                <a:gd name="T19" fmla="*/ 4 h 148"/>
                <a:gd name="T20" fmla="*/ 2 w 2"/>
                <a:gd name="T21" fmla="*/ 143 h 148"/>
                <a:gd name="T22" fmla="*/ 2 w 2"/>
                <a:gd name="T23" fmla="*/ 145 h 148"/>
                <a:gd name="T24" fmla="*/ 2 w 2"/>
                <a:gd name="T25" fmla="*/ 145 h 148"/>
                <a:gd name="T26" fmla="*/ 2 w 2"/>
                <a:gd name="T27" fmla="*/ 145 h 148"/>
                <a:gd name="T28" fmla="*/ 2 w 2"/>
                <a:gd name="T29" fmla="*/ 147 h 148"/>
                <a:gd name="T30" fmla="*/ 0 w 2"/>
                <a:gd name="T31" fmla="*/ 147 h 148"/>
                <a:gd name="T32" fmla="*/ 0 w 2"/>
                <a:gd name="T33" fmla="*/ 147 h 148"/>
                <a:gd name="T34" fmla="*/ 0 w 2"/>
                <a:gd name="T35" fmla="*/ 147 h 148"/>
                <a:gd name="T36" fmla="*/ 0 w 2"/>
                <a:gd name="T37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48">
                  <a:moveTo>
                    <a:pt x="0" y="148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143"/>
                  </a:lnTo>
                  <a:lnTo>
                    <a:pt x="2" y="145"/>
                  </a:lnTo>
                  <a:lnTo>
                    <a:pt x="2" y="145"/>
                  </a:lnTo>
                  <a:lnTo>
                    <a:pt x="2" y="145"/>
                  </a:lnTo>
                  <a:lnTo>
                    <a:pt x="2" y="14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00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64" name="Freeform 5039"/>
            <p:cNvSpPr>
              <a:spLocks/>
            </p:cNvSpPr>
            <p:nvPr/>
          </p:nvSpPr>
          <p:spPr bwMode="auto">
            <a:xfrm>
              <a:off x="1843" y="1686"/>
              <a:ext cx="2" cy="139"/>
            </a:xfrm>
            <a:custGeom>
              <a:avLst/>
              <a:gdLst>
                <a:gd name="T0" fmla="*/ 0 w 2"/>
                <a:gd name="T1" fmla="*/ 139 h 139"/>
                <a:gd name="T2" fmla="*/ 0 w 2"/>
                <a:gd name="T3" fmla="*/ 0 h 139"/>
                <a:gd name="T4" fmla="*/ 0 w 2"/>
                <a:gd name="T5" fmla="*/ 2 h 139"/>
                <a:gd name="T6" fmla="*/ 0 w 2"/>
                <a:gd name="T7" fmla="*/ 2 h 139"/>
                <a:gd name="T8" fmla="*/ 0 w 2"/>
                <a:gd name="T9" fmla="*/ 2 h 139"/>
                <a:gd name="T10" fmla="*/ 0 w 2"/>
                <a:gd name="T11" fmla="*/ 4 h 139"/>
                <a:gd name="T12" fmla="*/ 2 w 2"/>
                <a:gd name="T13" fmla="*/ 4 h 139"/>
                <a:gd name="T14" fmla="*/ 2 w 2"/>
                <a:gd name="T15" fmla="*/ 4 h 139"/>
                <a:gd name="T16" fmla="*/ 2 w 2"/>
                <a:gd name="T17" fmla="*/ 6 h 139"/>
                <a:gd name="T18" fmla="*/ 2 w 2"/>
                <a:gd name="T19" fmla="*/ 6 h 139"/>
                <a:gd name="T20" fmla="*/ 2 w 2"/>
                <a:gd name="T21" fmla="*/ 135 h 139"/>
                <a:gd name="T22" fmla="*/ 2 w 2"/>
                <a:gd name="T23" fmla="*/ 135 h 139"/>
                <a:gd name="T24" fmla="*/ 2 w 2"/>
                <a:gd name="T25" fmla="*/ 135 h 139"/>
                <a:gd name="T26" fmla="*/ 2 w 2"/>
                <a:gd name="T27" fmla="*/ 137 h 139"/>
                <a:gd name="T28" fmla="*/ 0 w 2"/>
                <a:gd name="T29" fmla="*/ 137 h 139"/>
                <a:gd name="T30" fmla="*/ 0 w 2"/>
                <a:gd name="T31" fmla="*/ 137 h 139"/>
                <a:gd name="T32" fmla="*/ 0 w 2"/>
                <a:gd name="T33" fmla="*/ 139 h 139"/>
                <a:gd name="T34" fmla="*/ 0 w 2"/>
                <a:gd name="T35" fmla="*/ 139 h 139"/>
                <a:gd name="T36" fmla="*/ 0 w 2"/>
                <a:gd name="T37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39">
                  <a:moveTo>
                    <a:pt x="0" y="139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2" y="137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0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65" name="Freeform 5040"/>
            <p:cNvSpPr>
              <a:spLocks/>
            </p:cNvSpPr>
            <p:nvPr/>
          </p:nvSpPr>
          <p:spPr bwMode="auto">
            <a:xfrm>
              <a:off x="1845" y="1692"/>
              <a:ext cx="2" cy="129"/>
            </a:xfrm>
            <a:custGeom>
              <a:avLst/>
              <a:gdLst>
                <a:gd name="T0" fmla="*/ 0 w 2"/>
                <a:gd name="T1" fmla="*/ 129 h 129"/>
                <a:gd name="T2" fmla="*/ 0 w 2"/>
                <a:gd name="T3" fmla="*/ 0 h 129"/>
                <a:gd name="T4" fmla="*/ 0 w 2"/>
                <a:gd name="T5" fmla="*/ 0 h 129"/>
                <a:gd name="T6" fmla="*/ 0 w 2"/>
                <a:gd name="T7" fmla="*/ 2 h 129"/>
                <a:gd name="T8" fmla="*/ 0 w 2"/>
                <a:gd name="T9" fmla="*/ 2 h 129"/>
                <a:gd name="T10" fmla="*/ 0 w 2"/>
                <a:gd name="T11" fmla="*/ 2 h 129"/>
                <a:gd name="T12" fmla="*/ 0 w 2"/>
                <a:gd name="T13" fmla="*/ 4 h 129"/>
                <a:gd name="T14" fmla="*/ 2 w 2"/>
                <a:gd name="T15" fmla="*/ 4 h 129"/>
                <a:gd name="T16" fmla="*/ 2 w 2"/>
                <a:gd name="T17" fmla="*/ 6 h 129"/>
                <a:gd name="T18" fmla="*/ 2 w 2"/>
                <a:gd name="T19" fmla="*/ 6 h 129"/>
                <a:gd name="T20" fmla="*/ 2 w 2"/>
                <a:gd name="T21" fmla="*/ 123 h 129"/>
                <a:gd name="T22" fmla="*/ 2 w 2"/>
                <a:gd name="T23" fmla="*/ 123 h 129"/>
                <a:gd name="T24" fmla="*/ 2 w 2"/>
                <a:gd name="T25" fmla="*/ 123 h 129"/>
                <a:gd name="T26" fmla="*/ 0 w 2"/>
                <a:gd name="T27" fmla="*/ 125 h 129"/>
                <a:gd name="T28" fmla="*/ 0 w 2"/>
                <a:gd name="T29" fmla="*/ 125 h 129"/>
                <a:gd name="T30" fmla="*/ 0 w 2"/>
                <a:gd name="T31" fmla="*/ 127 h 129"/>
                <a:gd name="T32" fmla="*/ 0 w 2"/>
                <a:gd name="T33" fmla="*/ 127 h 129"/>
                <a:gd name="T34" fmla="*/ 0 w 2"/>
                <a:gd name="T35" fmla="*/ 127 h 129"/>
                <a:gd name="T36" fmla="*/ 0 w 2"/>
                <a:gd name="T37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29">
                  <a:moveTo>
                    <a:pt x="0" y="12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00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66" name="Freeform 5041"/>
            <p:cNvSpPr>
              <a:spLocks/>
            </p:cNvSpPr>
            <p:nvPr/>
          </p:nvSpPr>
          <p:spPr bwMode="auto">
            <a:xfrm>
              <a:off x="1847" y="1698"/>
              <a:ext cx="1" cy="117"/>
            </a:xfrm>
            <a:custGeom>
              <a:avLst/>
              <a:gdLst>
                <a:gd name="T0" fmla="*/ 0 w 1"/>
                <a:gd name="T1" fmla="*/ 117 h 117"/>
                <a:gd name="T2" fmla="*/ 0 w 1"/>
                <a:gd name="T3" fmla="*/ 0 h 117"/>
                <a:gd name="T4" fmla="*/ 0 w 1"/>
                <a:gd name="T5" fmla="*/ 0 h 117"/>
                <a:gd name="T6" fmla="*/ 0 w 1"/>
                <a:gd name="T7" fmla="*/ 2 h 117"/>
                <a:gd name="T8" fmla="*/ 0 w 1"/>
                <a:gd name="T9" fmla="*/ 2 h 117"/>
                <a:gd name="T10" fmla="*/ 0 w 1"/>
                <a:gd name="T11" fmla="*/ 4 h 117"/>
                <a:gd name="T12" fmla="*/ 0 w 1"/>
                <a:gd name="T13" fmla="*/ 4 h 117"/>
                <a:gd name="T14" fmla="*/ 0 w 1"/>
                <a:gd name="T15" fmla="*/ 6 h 117"/>
                <a:gd name="T16" fmla="*/ 1 w 1"/>
                <a:gd name="T17" fmla="*/ 6 h 117"/>
                <a:gd name="T18" fmla="*/ 1 w 1"/>
                <a:gd name="T19" fmla="*/ 8 h 117"/>
                <a:gd name="T20" fmla="*/ 1 w 1"/>
                <a:gd name="T21" fmla="*/ 109 h 117"/>
                <a:gd name="T22" fmla="*/ 1 w 1"/>
                <a:gd name="T23" fmla="*/ 109 h 117"/>
                <a:gd name="T24" fmla="*/ 0 w 1"/>
                <a:gd name="T25" fmla="*/ 111 h 117"/>
                <a:gd name="T26" fmla="*/ 0 w 1"/>
                <a:gd name="T27" fmla="*/ 111 h 117"/>
                <a:gd name="T28" fmla="*/ 0 w 1"/>
                <a:gd name="T29" fmla="*/ 113 h 117"/>
                <a:gd name="T30" fmla="*/ 0 w 1"/>
                <a:gd name="T31" fmla="*/ 113 h 117"/>
                <a:gd name="T32" fmla="*/ 0 w 1"/>
                <a:gd name="T33" fmla="*/ 115 h 117"/>
                <a:gd name="T34" fmla="*/ 0 w 1"/>
                <a:gd name="T35" fmla="*/ 115 h 117"/>
                <a:gd name="T36" fmla="*/ 0 w 1"/>
                <a:gd name="T3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" h="117">
                  <a:moveTo>
                    <a:pt x="0" y="11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close/>
                </a:path>
              </a:pathLst>
            </a:custGeom>
            <a:solidFill>
              <a:srgbClr val="00C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67" name="Freeform 5042"/>
            <p:cNvSpPr>
              <a:spLocks/>
            </p:cNvSpPr>
            <p:nvPr/>
          </p:nvSpPr>
          <p:spPr bwMode="auto">
            <a:xfrm>
              <a:off x="1848" y="1706"/>
              <a:ext cx="2" cy="101"/>
            </a:xfrm>
            <a:custGeom>
              <a:avLst/>
              <a:gdLst>
                <a:gd name="T0" fmla="*/ 0 w 2"/>
                <a:gd name="T1" fmla="*/ 101 h 101"/>
                <a:gd name="T2" fmla="*/ 0 w 2"/>
                <a:gd name="T3" fmla="*/ 0 h 101"/>
                <a:gd name="T4" fmla="*/ 0 w 2"/>
                <a:gd name="T5" fmla="*/ 0 h 101"/>
                <a:gd name="T6" fmla="*/ 0 w 2"/>
                <a:gd name="T7" fmla="*/ 1 h 101"/>
                <a:gd name="T8" fmla="*/ 0 w 2"/>
                <a:gd name="T9" fmla="*/ 1 h 101"/>
                <a:gd name="T10" fmla="*/ 0 w 2"/>
                <a:gd name="T11" fmla="*/ 3 h 101"/>
                <a:gd name="T12" fmla="*/ 0 w 2"/>
                <a:gd name="T13" fmla="*/ 3 h 101"/>
                <a:gd name="T14" fmla="*/ 0 w 2"/>
                <a:gd name="T15" fmla="*/ 5 h 101"/>
                <a:gd name="T16" fmla="*/ 0 w 2"/>
                <a:gd name="T17" fmla="*/ 7 h 101"/>
                <a:gd name="T18" fmla="*/ 2 w 2"/>
                <a:gd name="T19" fmla="*/ 7 h 101"/>
                <a:gd name="T20" fmla="*/ 2 w 2"/>
                <a:gd name="T21" fmla="*/ 92 h 101"/>
                <a:gd name="T22" fmla="*/ 0 w 2"/>
                <a:gd name="T23" fmla="*/ 94 h 101"/>
                <a:gd name="T24" fmla="*/ 0 w 2"/>
                <a:gd name="T25" fmla="*/ 96 h 101"/>
                <a:gd name="T26" fmla="*/ 0 w 2"/>
                <a:gd name="T27" fmla="*/ 96 h 101"/>
                <a:gd name="T28" fmla="*/ 0 w 2"/>
                <a:gd name="T29" fmla="*/ 98 h 101"/>
                <a:gd name="T30" fmla="*/ 0 w 2"/>
                <a:gd name="T31" fmla="*/ 98 h 101"/>
                <a:gd name="T32" fmla="*/ 0 w 2"/>
                <a:gd name="T33" fmla="*/ 99 h 101"/>
                <a:gd name="T34" fmla="*/ 0 w 2"/>
                <a:gd name="T35" fmla="*/ 99 h 101"/>
                <a:gd name="T36" fmla="*/ 0 w 2"/>
                <a:gd name="T3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01">
                  <a:moveTo>
                    <a:pt x="0" y="10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00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68" name="Freeform 5043"/>
            <p:cNvSpPr>
              <a:spLocks/>
            </p:cNvSpPr>
            <p:nvPr/>
          </p:nvSpPr>
          <p:spPr bwMode="auto">
            <a:xfrm>
              <a:off x="1850" y="1727"/>
              <a:ext cx="2" cy="59"/>
            </a:xfrm>
            <a:custGeom>
              <a:avLst/>
              <a:gdLst>
                <a:gd name="T0" fmla="*/ 0 w 2"/>
                <a:gd name="T1" fmla="*/ 59 h 59"/>
                <a:gd name="T2" fmla="*/ 0 w 2"/>
                <a:gd name="T3" fmla="*/ 0 h 59"/>
                <a:gd name="T4" fmla="*/ 2 w 2"/>
                <a:gd name="T5" fmla="*/ 2 h 59"/>
                <a:gd name="T6" fmla="*/ 2 w 2"/>
                <a:gd name="T7" fmla="*/ 5 h 59"/>
                <a:gd name="T8" fmla="*/ 2 w 2"/>
                <a:gd name="T9" fmla="*/ 9 h 59"/>
                <a:gd name="T10" fmla="*/ 2 w 2"/>
                <a:gd name="T11" fmla="*/ 13 h 59"/>
                <a:gd name="T12" fmla="*/ 2 w 2"/>
                <a:gd name="T13" fmla="*/ 17 h 59"/>
                <a:gd name="T14" fmla="*/ 2 w 2"/>
                <a:gd name="T15" fmla="*/ 21 h 59"/>
                <a:gd name="T16" fmla="*/ 2 w 2"/>
                <a:gd name="T17" fmla="*/ 25 h 59"/>
                <a:gd name="T18" fmla="*/ 2 w 2"/>
                <a:gd name="T19" fmla="*/ 28 h 59"/>
                <a:gd name="T20" fmla="*/ 2 w 2"/>
                <a:gd name="T21" fmla="*/ 32 h 59"/>
                <a:gd name="T22" fmla="*/ 2 w 2"/>
                <a:gd name="T23" fmla="*/ 36 h 59"/>
                <a:gd name="T24" fmla="*/ 2 w 2"/>
                <a:gd name="T25" fmla="*/ 40 h 59"/>
                <a:gd name="T26" fmla="*/ 2 w 2"/>
                <a:gd name="T27" fmla="*/ 44 h 59"/>
                <a:gd name="T28" fmla="*/ 2 w 2"/>
                <a:gd name="T29" fmla="*/ 48 h 59"/>
                <a:gd name="T30" fmla="*/ 2 w 2"/>
                <a:gd name="T31" fmla="*/ 52 h 59"/>
                <a:gd name="T32" fmla="*/ 2 w 2"/>
                <a:gd name="T33" fmla="*/ 55 h 59"/>
                <a:gd name="T34" fmla="*/ 0 w 2"/>
                <a:gd name="T3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59">
                  <a:moveTo>
                    <a:pt x="0" y="59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9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8"/>
                  </a:lnTo>
                  <a:lnTo>
                    <a:pt x="2" y="32"/>
                  </a:lnTo>
                  <a:lnTo>
                    <a:pt x="2" y="36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52"/>
                  </a:lnTo>
                  <a:lnTo>
                    <a:pt x="2" y="55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69" name="Freeform 5044"/>
            <p:cNvSpPr>
              <a:spLocks/>
            </p:cNvSpPr>
            <p:nvPr/>
          </p:nvSpPr>
          <p:spPr bwMode="auto">
            <a:xfrm>
              <a:off x="1415" y="1631"/>
              <a:ext cx="437" cy="249"/>
            </a:xfrm>
            <a:custGeom>
              <a:avLst/>
              <a:gdLst>
                <a:gd name="T0" fmla="*/ 437 w 437"/>
                <a:gd name="T1" fmla="*/ 124 h 249"/>
                <a:gd name="T2" fmla="*/ 437 w 437"/>
                <a:gd name="T3" fmla="*/ 148 h 249"/>
                <a:gd name="T4" fmla="*/ 435 w 437"/>
                <a:gd name="T5" fmla="*/ 167 h 249"/>
                <a:gd name="T6" fmla="*/ 432 w 437"/>
                <a:gd name="T7" fmla="*/ 182 h 249"/>
                <a:gd name="T8" fmla="*/ 426 w 437"/>
                <a:gd name="T9" fmla="*/ 198 h 249"/>
                <a:gd name="T10" fmla="*/ 422 w 437"/>
                <a:gd name="T11" fmla="*/ 209 h 249"/>
                <a:gd name="T12" fmla="*/ 414 w 437"/>
                <a:gd name="T13" fmla="*/ 219 h 249"/>
                <a:gd name="T14" fmla="*/ 409 w 437"/>
                <a:gd name="T15" fmla="*/ 226 h 249"/>
                <a:gd name="T16" fmla="*/ 401 w 437"/>
                <a:gd name="T17" fmla="*/ 234 h 249"/>
                <a:gd name="T18" fmla="*/ 385 w 437"/>
                <a:gd name="T19" fmla="*/ 244 h 249"/>
                <a:gd name="T20" fmla="*/ 372 w 437"/>
                <a:gd name="T21" fmla="*/ 247 h 249"/>
                <a:gd name="T22" fmla="*/ 359 w 437"/>
                <a:gd name="T23" fmla="*/ 249 h 249"/>
                <a:gd name="T24" fmla="*/ 351 w 437"/>
                <a:gd name="T25" fmla="*/ 249 h 249"/>
                <a:gd name="T26" fmla="*/ 0 w 437"/>
                <a:gd name="T27" fmla="*/ 249 h 249"/>
                <a:gd name="T28" fmla="*/ 0 w 437"/>
                <a:gd name="T29" fmla="*/ 0 h 249"/>
                <a:gd name="T30" fmla="*/ 351 w 437"/>
                <a:gd name="T31" fmla="*/ 0 h 249"/>
                <a:gd name="T32" fmla="*/ 359 w 437"/>
                <a:gd name="T33" fmla="*/ 0 h 249"/>
                <a:gd name="T34" fmla="*/ 370 w 437"/>
                <a:gd name="T35" fmla="*/ 2 h 249"/>
                <a:gd name="T36" fmla="*/ 385 w 437"/>
                <a:gd name="T37" fmla="*/ 5 h 249"/>
                <a:gd name="T38" fmla="*/ 399 w 437"/>
                <a:gd name="T39" fmla="*/ 15 h 249"/>
                <a:gd name="T40" fmla="*/ 407 w 437"/>
                <a:gd name="T41" fmla="*/ 21 h 249"/>
                <a:gd name="T42" fmla="*/ 414 w 437"/>
                <a:gd name="T43" fmla="*/ 30 h 249"/>
                <a:gd name="T44" fmla="*/ 420 w 437"/>
                <a:gd name="T45" fmla="*/ 40 h 249"/>
                <a:gd name="T46" fmla="*/ 426 w 437"/>
                <a:gd name="T47" fmla="*/ 51 h 249"/>
                <a:gd name="T48" fmla="*/ 432 w 437"/>
                <a:gd name="T49" fmla="*/ 67 h 249"/>
                <a:gd name="T50" fmla="*/ 435 w 437"/>
                <a:gd name="T51" fmla="*/ 84 h 249"/>
                <a:gd name="T52" fmla="*/ 437 w 437"/>
                <a:gd name="T53" fmla="*/ 103 h 249"/>
                <a:gd name="T54" fmla="*/ 437 w 437"/>
                <a:gd name="T55" fmla="*/ 12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7" h="249">
                  <a:moveTo>
                    <a:pt x="437" y="124"/>
                  </a:moveTo>
                  <a:lnTo>
                    <a:pt x="437" y="148"/>
                  </a:lnTo>
                  <a:lnTo>
                    <a:pt x="435" y="167"/>
                  </a:lnTo>
                  <a:lnTo>
                    <a:pt x="432" y="182"/>
                  </a:lnTo>
                  <a:lnTo>
                    <a:pt x="426" y="198"/>
                  </a:lnTo>
                  <a:lnTo>
                    <a:pt x="422" y="209"/>
                  </a:lnTo>
                  <a:lnTo>
                    <a:pt x="414" y="219"/>
                  </a:lnTo>
                  <a:lnTo>
                    <a:pt x="409" y="226"/>
                  </a:lnTo>
                  <a:lnTo>
                    <a:pt x="401" y="234"/>
                  </a:lnTo>
                  <a:lnTo>
                    <a:pt x="385" y="244"/>
                  </a:lnTo>
                  <a:lnTo>
                    <a:pt x="372" y="247"/>
                  </a:lnTo>
                  <a:lnTo>
                    <a:pt x="359" y="249"/>
                  </a:lnTo>
                  <a:lnTo>
                    <a:pt x="351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351" y="0"/>
                  </a:lnTo>
                  <a:lnTo>
                    <a:pt x="359" y="0"/>
                  </a:lnTo>
                  <a:lnTo>
                    <a:pt x="370" y="2"/>
                  </a:lnTo>
                  <a:lnTo>
                    <a:pt x="385" y="5"/>
                  </a:lnTo>
                  <a:lnTo>
                    <a:pt x="399" y="15"/>
                  </a:lnTo>
                  <a:lnTo>
                    <a:pt x="407" y="21"/>
                  </a:lnTo>
                  <a:lnTo>
                    <a:pt x="414" y="30"/>
                  </a:lnTo>
                  <a:lnTo>
                    <a:pt x="420" y="40"/>
                  </a:lnTo>
                  <a:lnTo>
                    <a:pt x="426" y="51"/>
                  </a:lnTo>
                  <a:lnTo>
                    <a:pt x="432" y="67"/>
                  </a:lnTo>
                  <a:lnTo>
                    <a:pt x="435" y="84"/>
                  </a:lnTo>
                  <a:lnTo>
                    <a:pt x="437" y="103"/>
                  </a:lnTo>
                  <a:lnTo>
                    <a:pt x="437" y="12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70" name="Freeform 5045"/>
            <p:cNvSpPr>
              <a:spLocks/>
            </p:cNvSpPr>
            <p:nvPr/>
          </p:nvSpPr>
          <p:spPr bwMode="auto">
            <a:xfrm>
              <a:off x="2967" y="1631"/>
              <a:ext cx="706" cy="249"/>
            </a:xfrm>
            <a:custGeom>
              <a:avLst/>
              <a:gdLst>
                <a:gd name="T0" fmla="*/ 706 w 706"/>
                <a:gd name="T1" fmla="*/ 124 h 249"/>
                <a:gd name="T2" fmla="*/ 706 w 706"/>
                <a:gd name="T3" fmla="*/ 148 h 249"/>
                <a:gd name="T4" fmla="*/ 704 w 706"/>
                <a:gd name="T5" fmla="*/ 167 h 249"/>
                <a:gd name="T6" fmla="*/ 700 w 706"/>
                <a:gd name="T7" fmla="*/ 182 h 249"/>
                <a:gd name="T8" fmla="*/ 695 w 706"/>
                <a:gd name="T9" fmla="*/ 198 h 249"/>
                <a:gd name="T10" fmla="*/ 689 w 706"/>
                <a:gd name="T11" fmla="*/ 209 h 249"/>
                <a:gd name="T12" fmla="*/ 683 w 706"/>
                <a:gd name="T13" fmla="*/ 219 h 249"/>
                <a:gd name="T14" fmla="*/ 677 w 706"/>
                <a:gd name="T15" fmla="*/ 226 h 249"/>
                <a:gd name="T16" fmla="*/ 670 w 706"/>
                <a:gd name="T17" fmla="*/ 234 h 249"/>
                <a:gd name="T18" fmla="*/ 654 w 706"/>
                <a:gd name="T19" fmla="*/ 244 h 249"/>
                <a:gd name="T20" fmla="*/ 641 w 706"/>
                <a:gd name="T21" fmla="*/ 247 h 249"/>
                <a:gd name="T22" fmla="*/ 627 w 706"/>
                <a:gd name="T23" fmla="*/ 249 h 249"/>
                <a:gd name="T24" fmla="*/ 620 w 706"/>
                <a:gd name="T25" fmla="*/ 249 h 249"/>
                <a:gd name="T26" fmla="*/ 0 w 706"/>
                <a:gd name="T27" fmla="*/ 249 h 249"/>
                <a:gd name="T28" fmla="*/ 0 w 706"/>
                <a:gd name="T29" fmla="*/ 0 h 249"/>
                <a:gd name="T30" fmla="*/ 620 w 706"/>
                <a:gd name="T31" fmla="*/ 0 h 249"/>
                <a:gd name="T32" fmla="*/ 627 w 706"/>
                <a:gd name="T33" fmla="*/ 0 h 249"/>
                <a:gd name="T34" fmla="*/ 639 w 706"/>
                <a:gd name="T35" fmla="*/ 2 h 249"/>
                <a:gd name="T36" fmla="*/ 652 w 706"/>
                <a:gd name="T37" fmla="*/ 5 h 249"/>
                <a:gd name="T38" fmla="*/ 668 w 706"/>
                <a:gd name="T39" fmla="*/ 15 h 249"/>
                <a:gd name="T40" fmla="*/ 675 w 706"/>
                <a:gd name="T41" fmla="*/ 21 h 249"/>
                <a:gd name="T42" fmla="*/ 683 w 706"/>
                <a:gd name="T43" fmla="*/ 30 h 249"/>
                <a:gd name="T44" fmla="*/ 689 w 706"/>
                <a:gd name="T45" fmla="*/ 40 h 249"/>
                <a:gd name="T46" fmla="*/ 695 w 706"/>
                <a:gd name="T47" fmla="*/ 51 h 249"/>
                <a:gd name="T48" fmla="*/ 700 w 706"/>
                <a:gd name="T49" fmla="*/ 67 h 249"/>
                <a:gd name="T50" fmla="*/ 702 w 706"/>
                <a:gd name="T51" fmla="*/ 84 h 249"/>
                <a:gd name="T52" fmla="*/ 706 w 706"/>
                <a:gd name="T53" fmla="*/ 103 h 249"/>
                <a:gd name="T54" fmla="*/ 706 w 706"/>
                <a:gd name="T55" fmla="*/ 12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6" h="249">
                  <a:moveTo>
                    <a:pt x="706" y="124"/>
                  </a:moveTo>
                  <a:lnTo>
                    <a:pt x="706" y="148"/>
                  </a:lnTo>
                  <a:lnTo>
                    <a:pt x="704" y="167"/>
                  </a:lnTo>
                  <a:lnTo>
                    <a:pt x="700" y="182"/>
                  </a:lnTo>
                  <a:lnTo>
                    <a:pt x="695" y="198"/>
                  </a:lnTo>
                  <a:lnTo>
                    <a:pt x="689" y="209"/>
                  </a:lnTo>
                  <a:lnTo>
                    <a:pt x="683" y="219"/>
                  </a:lnTo>
                  <a:lnTo>
                    <a:pt x="677" y="226"/>
                  </a:lnTo>
                  <a:lnTo>
                    <a:pt x="670" y="234"/>
                  </a:lnTo>
                  <a:lnTo>
                    <a:pt x="654" y="244"/>
                  </a:lnTo>
                  <a:lnTo>
                    <a:pt x="641" y="247"/>
                  </a:lnTo>
                  <a:lnTo>
                    <a:pt x="627" y="249"/>
                  </a:lnTo>
                  <a:lnTo>
                    <a:pt x="620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620" y="0"/>
                  </a:lnTo>
                  <a:lnTo>
                    <a:pt x="627" y="0"/>
                  </a:lnTo>
                  <a:lnTo>
                    <a:pt x="639" y="2"/>
                  </a:lnTo>
                  <a:lnTo>
                    <a:pt x="652" y="5"/>
                  </a:lnTo>
                  <a:lnTo>
                    <a:pt x="668" y="15"/>
                  </a:lnTo>
                  <a:lnTo>
                    <a:pt x="675" y="21"/>
                  </a:lnTo>
                  <a:lnTo>
                    <a:pt x="683" y="30"/>
                  </a:lnTo>
                  <a:lnTo>
                    <a:pt x="689" y="40"/>
                  </a:lnTo>
                  <a:lnTo>
                    <a:pt x="695" y="51"/>
                  </a:lnTo>
                  <a:lnTo>
                    <a:pt x="700" y="67"/>
                  </a:lnTo>
                  <a:lnTo>
                    <a:pt x="702" y="84"/>
                  </a:lnTo>
                  <a:lnTo>
                    <a:pt x="706" y="103"/>
                  </a:lnTo>
                  <a:lnTo>
                    <a:pt x="706" y="12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71" name="Freeform 5046"/>
            <p:cNvSpPr>
              <a:spLocks/>
            </p:cNvSpPr>
            <p:nvPr/>
          </p:nvSpPr>
          <p:spPr bwMode="auto">
            <a:xfrm>
              <a:off x="3988" y="1631"/>
              <a:ext cx="878" cy="249"/>
            </a:xfrm>
            <a:custGeom>
              <a:avLst/>
              <a:gdLst>
                <a:gd name="T0" fmla="*/ 878 w 878"/>
                <a:gd name="T1" fmla="*/ 124 h 249"/>
                <a:gd name="T2" fmla="*/ 878 w 878"/>
                <a:gd name="T3" fmla="*/ 148 h 249"/>
                <a:gd name="T4" fmla="*/ 876 w 878"/>
                <a:gd name="T5" fmla="*/ 167 h 249"/>
                <a:gd name="T6" fmla="*/ 873 w 878"/>
                <a:gd name="T7" fmla="*/ 182 h 249"/>
                <a:gd name="T8" fmla="*/ 867 w 878"/>
                <a:gd name="T9" fmla="*/ 198 h 249"/>
                <a:gd name="T10" fmla="*/ 861 w 878"/>
                <a:gd name="T11" fmla="*/ 209 h 249"/>
                <a:gd name="T12" fmla="*/ 855 w 878"/>
                <a:gd name="T13" fmla="*/ 219 h 249"/>
                <a:gd name="T14" fmla="*/ 850 w 878"/>
                <a:gd name="T15" fmla="*/ 226 h 249"/>
                <a:gd name="T16" fmla="*/ 842 w 878"/>
                <a:gd name="T17" fmla="*/ 234 h 249"/>
                <a:gd name="T18" fmla="*/ 827 w 878"/>
                <a:gd name="T19" fmla="*/ 244 h 249"/>
                <a:gd name="T20" fmla="*/ 813 w 878"/>
                <a:gd name="T21" fmla="*/ 247 h 249"/>
                <a:gd name="T22" fmla="*/ 800 w 878"/>
                <a:gd name="T23" fmla="*/ 249 h 249"/>
                <a:gd name="T24" fmla="*/ 790 w 878"/>
                <a:gd name="T25" fmla="*/ 249 h 249"/>
                <a:gd name="T26" fmla="*/ 0 w 878"/>
                <a:gd name="T27" fmla="*/ 249 h 249"/>
                <a:gd name="T28" fmla="*/ 0 w 878"/>
                <a:gd name="T29" fmla="*/ 0 h 249"/>
                <a:gd name="T30" fmla="*/ 792 w 878"/>
                <a:gd name="T31" fmla="*/ 0 h 249"/>
                <a:gd name="T32" fmla="*/ 800 w 878"/>
                <a:gd name="T33" fmla="*/ 0 h 249"/>
                <a:gd name="T34" fmla="*/ 811 w 878"/>
                <a:gd name="T35" fmla="*/ 2 h 249"/>
                <a:gd name="T36" fmla="*/ 825 w 878"/>
                <a:gd name="T37" fmla="*/ 5 h 249"/>
                <a:gd name="T38" fmla="*/ 840 w 878"/>
                <a:gd name="T39" fmla="*/ 15 h 249"/>
                <a:gd name="T40" fmla="*/ 848 w 878"/>
                <a:gd name="T41" fmla="*/ 21 h 249"/>
                <a:gd name="T42" fmla="*/ 855 w 878"/>
                <a:gd name="T43" fmla="*/ 30 h 249"/>
                <a:gd name="T44" fmla="*/ 861 w 878"/>
                <a:gd name="T45" fmla="*/ 40 h 249"/>
                <a:gd name="T46" fmla="*/ 867 w 878"/>
                <a:gd name="T47" fmla="*/ 51 h 249"/>
                <a:gd name="T48" fmla="*/ 873 w 878"/>
                <a:gd name="T49" fmla="*/ 67 h 249"/>
                <a:gd name="T50" fmla="*/ 875 w 878"/>
                <a:gd name="T51" fmla="*/ 84 h 249"/>
                <a:gd name="T52" fmla="*/ 878 w 878"/>
                <a:gd name="T53" fmla="*/ 103 h 249"/>
                <a:gd name="T54" fmla="*/ 878 w 878"/>
                <a:gd name="T55" fmla="*/ 12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78" h="249">
                  <a:moveTo>
                    <a:pt x="878" y="124"/>
                  </a:moveTo>
                  <a:lnTo>
                    <a:pt x="878" y="148"/>
                  </a:lnTo>
                  <a:lnTo>
                    <a:pt x="876" y="167"/>
                  </a:lnTo>
                  <a:lnTo>
                    <a:pt x="873" y="182"/>
                  </a:lnTo>
                  <a:lnTo>
                    <a:pt x="867" y="198"/>
                  </a:lnTo>
                  <a:lnTo>
                    <a:pt x="861" y="209"/>
                  </a:lnTo>
                  <a:lnTo>
                    <a:pt x="855" y="219"/>
                  </a:lnTo>
                  <a:lnTo>
                    <a:pt x="850" y="226"/>
                  </a:lnTo>
                  <a:lnTo>
                    <a:pt x="842" y="234"/>
                  </a:lnTo>
                  <a:lnTo>
                    <a:pt x="827" y="244"/>
                  </a:lnTo>
                  <a:lnTo>
                    <a:pt x="813" y="247"/>
                  </a:lnTo>
                  <a:lnTo>
                    <a:pt x="800" y="249"/>
                  </a:lnTo>
                  <a:lnTo>
                    <a:pt x="790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792" y="0"/>
                  </a:lnTo>
                  <a:lnTo>
                    <a:pt x="800" y="0"/>
                  </a:lnTo>
                  <a:lnTo>
                    <a:pt x="811" y="2"/>
                  </a:lnTo>
                  <a:lnTo>
                    <a:pt x="825" y="5"/>
                  </a:lnTo>
                  <a:lnTo>
                    <a:pt x="840" y="15"/>
                  </a:lnTo>
                  <a:lnTo>
                    <a:pt x="848" y="21"/>
                  </a:lnTo>
                  <a:lnTo>
                    <a:pt x="855" y="30"/>
                  </a:lnTo>
                  <a:lnTo>
                    <a:pt x="861" y="40"/>
                  </a:lnTo>
                  <a:lnTo>
                    <a:pt x="867" y="51"/>
                  </a:lnTo>
                  <a:lnTo>
                    <a:pt x="873" y="67"/>
                  </a:lnTo>
                  <a:lnTo>
                    <a:pt x="875" y="84"/>
                  </a:lnTo>
                  <a:lnTo>
                    <a:pt x="878" y="103"/>
                  </a:lnTo>
                  <a:lnTo>
                    <a:pt x="878" y="12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72" name="Freeform 5047"/>
            <p:cNvSpPr>
              <a:spLocks noEditPoints="1"/>
            </p:cNvSpPr>
            <p:nvPr/>
          </p:nvSpPr>
          <p:spPr bwMode="auto">
            <a:xfrm>
              <a:off x="1415" y="1631"/>
              <a:ext cx="4" cy="249"/>
            </a:xfrm>
            <a:custGeom>
              <a:avLst/>
              <a:gdLst>
                <a:gd name="T0" fmla="*/ 4 w 4"/>
                <a:gd name="T1" fmla="*/ 0 h 249"/>
                <a:gd name="T2" fmla="*/ 2 w 4"/>
                <a:gd name="T3" fmla="*/ 0 h 249"/>
                <a:gd name="T4" fmla="*/ 2 w 4"/>
                <a:gd name="T5" fmla="*/ 0 h 249"/>
                <a:gd name="T6" fmla="*/ 4 w 4"/>
                <a:gd name="T7" fmla="*/ 0 h 249"/>
                <a:gd name="T8" fmla="*/ 4 w 4"/>
                <a:gd name="T9" fmla="*/ 0 h 249"/>
                <a:gd name="T10" fmla="*/ 4 w 4"/>
                <a:gd name="T11" fmla="*/ 0 h 249"/>
                <a:gd name="T12" fmla="*/ 4 w 4"/>
                <a:gd name="T13" fmla="*/ 0 h 249"/>
                <a:gd name="T14" fmla="*/ 4 w 4"/>
                <a:gd name="T15" fmla="*/ 0 h 249"/>
                <a:gd name="T16" fmla="*/ 4 w 4"/>
                <a:gd name="T17" fmla="*/ 0 h 249"/>
                <a:gd name="T18" fmla="*/ 4 w 4"/>
                <a:gd name="T19" fmla="*/ 0 h 249"/>
                <a:gd name="T20" fmla="*/ 2 w 4"/>
                <a:gd name="T21" fmla="*/ 0 h 249"/>
                <a:gd name="T22" fmla="*/ 0 w 4"/>
                <a:gd name="T23" fmla="*/ 0 h 249"/>
                <a:gd name="T24" fmla="*/ 0 w 4"/>
                <a:gd name="T25" fmla="*/ 0 h 249"/>
                <a:gd name="T26" fmla="*/ 0 w 4"/>
                <a:gd name="T27" fmla="*/ 0 h 249"/>
                <a:gd name="T28" fmla="*/ 0 w 4"/>
                <a:gd name="T29" fmla="*/ 0 h 249"/>
                <a:gd name="T30" fmla="*/ 0 w 4"/>
                <a:gd name="T31" fmla="*/ 0 h 249"/>
                <a:gd name="T32" fmla="*/ 0 w 4"/>
                <a:gd name="T33" fmla="*/ 0 h 249"/>
                <a:gd name="T34" fmla="*/ 2 w 4"/>
                <a:gd name="T35" fmla="*/ 0 h 249"/>
                <a:gd name="T36" fmla="*/ 2 w 4"/>
                <a:gd name="T37" fmla="*/ 0 h 249"/>
                <a:gd name="T38" fmla="*/ 2 w 4"/>
                <a:gd name="T39" fmla="*/ 0 h 249"/>
                <a:gd name="T40" fmla="*/ 0 w 4"/>
                <a:gd name="T41" fmla="*/ 249 h 249"/>
                <a:gd name="T42" fmla="*/ 2 w 4"/>
                <a:gd name="T43" fmla="*/ 249 h 249"/>
                <a:gd name="T44" fmla="*/ 2 w 4"/>
                <a:gd name="T45" fmla="*/ 249 h 249"/>
                <a:gd name="T46" fmla="*/ 2 w 4"/>
                <a:gd name="T47" fmla="*/ 249 h 249"/>
                <a:gd name="T48" fmla="*/ 0 w 4"/>
                <a:gd name="T49" fmla="*/ 249 h 249"/>
                <a:gd name="T50" fmla="*/ 0 w 4"/>
                <a:gd name="T51" fmla="*/ 249 h 249"/>
                <a:gd name="T52" fmla="*/ 0 w 4"/>
                <a:gd name="T53" fmla="*/ 249 h 249"/>
                <a:gd name="T54" fmla="*/ 0 w 4"/>
                <a:gd name="T55" fmla="*/ 249 h 249"/>
                <a:gd name="T56" fmla="*/ 0 w 4"/>
                <a:gd name="T57" fmla="*/ 249 h 249"/>
                <a:gd name="T58" fmla="*/ 0 w 4"/>
                <a:gd name="T59" fmla="*/ 249 h 249"/>
                <a:gd name="T60" fmla="*/ 2 w 4"/>
                <a:gd name="T61" fmla="*/ 249 h 249"/>
                <a:gd name="T62" fmla="*/ 4 w 4"/>
                <a:gd name="T63" fmla="*/ 249 h 249"/>
                <a:gd name="T64" fmla="*/ 4 w 4"/>
                <a:gd name="T65" fmla="*/ 249 h 249"/>
                <a:gd name="T66" fmla="*/ 4 w 4"/>
                <a:gd name="T67" fmla="*/ 249 h 249"/>
                <a:gd name="T68" fmla="*/ 4 w 4"/>
                <a:gd name="T69" fmla="*/ 249 h 249"/>
                <a:gd name="T70" fmla="*/ 4 w 4"/>
                <a:gd name="T71" fmla="*/ 249 h 249"/>
                <a:gd name="T72" fmla="*/ 4 w 4"/>
                <a:gd name="T73" fmla="*/ 249 h 249"/>
                <a:gd name="T74" fmla="*/ 4 w 4"/>
                <a:gd name="T75" fmla="*/ 249 h 249"/>
                <a:gd name="T76" fmla="*/ 2 w 4"/>
                <a:gd name="T77" fmla="*/ 249 h 249"/>
                <a:gd name="T78" fmla="*/ 2 w 4"/>
                <a:gd name="T79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" h="249">
                  <a:moveTo>
                    <a:pt x="4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0" y="249"/>
                  </a:moveTo>
                  <a:lnTo>
                    <a:pt x="2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close/>
                  <a:moveTo>
                    <a:pt x="2" y="249"/>
                  </a:moveTo>
                  <a:lnTo>
                    <a:pt x="4" y="249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2" y="249"/>
                  </a:lnTo>
                  <a:lnTo>
                    <a:pt x="2" y="249"/>
                  </a:lnTo>
                  <a:close/>
                </a:path>
              </a:pathLst>
            </a:custGeom>
            <a:solidFill>
              <a:srgbClr val="00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73" name="Freeform 5048"/>
            <p:cNvSpPr>
              <a:spLocks noEditPoints="1"/>
            </p:cNvSpPr>
            <p:nvPr/>
          </p:nvSpPr>
          <p:spPr bwMode="auto">
            <a:xfrm>
              <a:off x="1409" y="1631"/>
              <a:ext cx="15" cy="249"/>
            </a:xfrm>
            <a:custGeom>
              <a:avLst/>
              <a:gdLst>
                <a:gd name="T0" fmla="*/ 8 w 15"/>
                <a:gd name="T1" fmla="*/ 0 h 249"/>
                <a:gd name="T2" fmla="*/ 8 w 15"/>
                <a:gd name="T3" fmla="*/ 0 h 249"/>
                <a:gd name="T4" fmla="*/ 8 w 15"/>
                <a:gd name="T5" fmla="*/ 0 h 249"/>
                <a:gd name="T6" fmla="*/ 8 w 15"/>
                <a:gd name="T7" fmla="*/ 0 h 249"/>
                <a:gd name="T8" fmla="*/ 8 w 15"/>
                <a:gd name="T9" fmla="*/ 0 h 249"/>
                <a:gd name="T10" fmla="*/ 8 w 15"/>
                <a:gd name="T11" fmla="*/ 0 h 249"/>
                <a:gd name="T12" fmla="*/ 8 w 15"/>
                <a:gd name="T13" fmla="*/ 0 h 249"/>
                <a:gd name="T14" fmla="*/ 8 w 15"/>
                <a:gd name="T15" fmla="*/ 0 h 249"/>
                <a:gd name="T16" fmla="*/ 8 w 15"/>
                <a:gd name="T17" fmla="*/ 0 h 249"/>
                <a:gd name="T18" fmla="*/ 4 w 15"/>
                <a:gd name="T19" fmla="*/ 0 h 249"/>
                <a:gd name="T20" fmla="*/ 4 w 15"/>
                <a:gd name="T21" fmla="*/ 0 h 249"/>
                <a:gd name="T22" fmla="*/ 2 w 15"/>
                <a:gd name="T23" fmla="*/ 2 h 249"/>
                <a:gd name="T24" fmla="*/ 0 w 15"/>
                <a:gd name="T25" fmla="*/ 2 h 249"/>
                <a:gd name="T26" fmla="*/ 8 w 15"/>
                <a:gd name="T27" fmla="*/ 2 h 249"/>
                <a:gd name="T28" fmla="*/ 15 w 15"/>
                <a:gd name="T29" fmla="*/ 2 h 249"/>
                <a:gd name="T30" fmla="*/ 14 w 15"/>
                <a:gd name="T31" fmla="*/ 2 h 249"/>
                <a:gd name="T32" fmla="*/ 12 w 15"/>
                <a:gd name="T33" fmla="*/ 0 h 249"/>
                <a:gd name="T34" fmla="*/ 12 w 15"/>
                <a:gd name="T35" fmla="*/ 0 h 249"/>
                <a:gd name="T36" fmla="*/ 6 w 15"/>
                <a:gd name="T37" fmla="*/ 249 h 249"/>
                <a:gd name="T38" fmla="*/ 8 w 15"/>
                <a:gd name="T39" fmla="*/ 249 h 249"/>
                <a:gd name="T40" fmla="*/ 8 w 15"/>
                <a:gd name="T41" fmla="*/ 249 h 249"/>
                <a:gd name="T42" fmla="*/ 8 w 15"/>
                <a:gd name="T43" fmla="*/ 249 h 249"/>
                <a:gd name="T44" fmla="*/ 8 w 15"/>
                <a:gd name="T45" fmla="*/ 249 h 249"/>
                <a:gd name="T46" fmla="*/ 8 w 15"/>
                <a:gd name="T47" fmla="*/ 249 h 249"/>
                <a:gd name="T48" fmla="*/ 8 w 15"/>
                <a:gd name="T49" fmla="*/ 249 h 249"/>
                <a:gd name="T50" fmla="*/ 8 w 15"/>
                <a:gd name="T51" fmla="*/ 249 h 249"/>
                <a:gd name="T52" fmla="*/ 8 w 15"/>
                <a:gd name="T53" fmla="*/ 249 h 249"/>
                <a:gd name="T54" fmla="*/ 10 w 15"/>
                <a:gd name="T55" fmla="*/ 249 h 249"/>
                <a:gd name="T56" fmla="*/ 12 w 15"/>
                <a:gd name="T57" fmla="*/ 249 h 249"/>
                <a:gd name="T58" fmla="*/ 14 w 15"/>
                <a:gd name="T59" fmla="*/ 249 h 249"/>
                <a:gd name="T60" fmla="*/ 14 w 15"/>
                <a:gd name="T61" fmla="*/ 249 h 249"/>
                <a:gd name="T62" fmla="*/ 15 w 15"/>
                <a:gd name="T63" fmla="*/ 249 h 249"/>
                <a:gd name="T64" fmla="*/ 0 w 15"/>
                <a:gd name="T65" fmla="*/ 249 h 249"/>
                <a:gd name="T66" fmla="*/ 2 w 15"/>
                <a:gd name="T67" fmla="*/ 249 h 249"/>
                <a:gd name="T68" fmla="*/ 2 w 15"/>
                <a:gd name="T69" fmla="*/ 249 h 249"/>
                <a:gd name="T70" fmla="*/ 4 w 15"/>
                <a:gd name="T71" fmla="*/ 249 h 249"/>
                <a:gd name="T72" fmla="*/ 6 w 15"/>
                <a:gd name="T73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249">
                  <a:moveTo>
                    <a:pt x="10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8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close/>
                  <a:moveTo>
                    <a:pt x="6" y="249"/>
                  </a:move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10" y="249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14" y="249"/>
                  </a:lnTo>
                  <a:lnTo>
                    <a:pt x="14" y="249"/>
                  </a:lnTo>
                  <a:lnTo>
                    <a:pt x="14" y="249"/>
                  </a:lnTo>
                  <a:lnTo>
                    <a:pt x="15" y="249"/>
                  </a:lnTo>
                  <a:lnTo>
                    <a:pt x="15" y="249"/>
                  </a:lnTo>
                  <a:lnTo>
                    <a:pt x="8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6" y="249"/>
                  </a:lnTo>
                  <a:close/>
                </a:path>
              </a:pathLst>
            </a:custGeom>
            <a:solidFill>
              <a:srgbClr val="00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74" name="Freeform 5049"/>
            <p:cNvSpPr>
              <a:spLocks noEditPoints="1"/>
            </p:cNvSpPr>
            <p:nvPr/>
          </p:nvSpPr>
          <p:spPr bwMode="auto">
            <a:xfrm>
              <a:off x="1407" y="1633"/>
              <a:ext cx="19" cy="247"/>
            </a:xfrm>
            <a:custGeom>
              <a:avLst/>
              <a:gdLst>
                <a:gd name="T0" fmla="*/ 17 w 19"/>
                <a:gd name="T1" fmla="*/ 0 h 247"/>
                <a:gd name="T2" fmla="*/ 10 w 19"/>
                <a:gd name="T3" fmla="*/ 0 h 247"/>
                <a:gd name="T4" fmla="*/ 2 w 19"/>
                <a:gd name="T5" fmla="*/ 0 h 247"/>
                <a:gd name="T6" fmla="*/ 2 w 19"/>
                <a:gd name="T7" fmla="*/ 0 h 247"/>
                <a:gd name="T8" fmla="*/ 2 w 19"/>
                <a:gd name="T9" fmla="*/ 0 h 247"/>
                <a:gd name="T10" fmla="*/ 2 w 19"/>
                <a:gd name="T11" fmla="*/ 0 h 247"/>
                <a:gd name="T12" fmla="*/ 2 w 19"/>
                <a:gd name="T13" fmla="*/ 0 h 247"/>
                <a:gd name="T14" fmla="*/ 0 w 19"/>
                <a:gd name="T15" fmla="*/ 0 h 247"/>
                <a:gd name="T16" fmla="*/ 0 w 19"/>
                <a:gd name="T17" fmla="*/ 0 h 247"/>
                <a:gd name="T18" fmla="*/ 0 w 19"/>
                <a:gd name="T19" fmla="*/ 0 h 247"/>
                <a:gd name="T20" fmla="*/ 0 w 19"/>
                <a:gd name="T21" fmla="*/ 0 h 247"/>
                <a:gd name="T22" fmla="*/ 10 w 19"/>
                <a:gd name="T23" fmla="*/ 0 h 247"/>
                <a:gd name="T24" fmla="*/ 19 w 19"/>
                <a:gd name="T25" fmla="*/ 0 h 247"/>
                <a:gd name="T26" fmla="*/ 19 w 19"/>
                <a:gd name="T27" fmla="*/ 0 h 247"/>
                <a:gd name="T28" fmla="*/ 19 w 19"/>
                <a:gd name="T29" fmla="*/ 0 h 247"/>
                <a:gd name="T30" fmla="*/ 19 w 19"/>
                <a:gd name="T31" fmla="*/ 0 h 247"/>
                <a:gd name="T32" fmla="*/ 19 w 19"/>
                <a:gd name="T33" fmla="*/ 0 h 247"/>
                <a:gd name="T34" fmla="*/ 17 w 19"/>
                <a:gd name="T35" fmla="*/ 0 h 247"/>
                <a:gd name="T36" fmla="*/ 17 w 19"/>
                <a:gd name="T37" fmla="*/ 0 h 247"/>
                <a:gd name="T38" fmla="*/ 17 w 19"/>
                <a:gd name="T39" fmla="*/ 0 h 247"/>
                <a:gd name="T40" fmla="*/ 17 w 19"/>
                <a:gd name="T41" fmla="*/ 0 h 247"/>
                <a:gd name="T42" fmla="*/ 2 w 19"/>
                <a:gd name="T43" fmla="*/ 247 h 247"/>
                <a:gd name="T44" fmla="*/ 10 w 19"/>
                <a:gd name="T45" fmla="*/ 247 h 247"/>
                <a:gd name="T46" fmla="*/ 17 w 19"/>
                <a:gd name="T47" fmla="*/ 247 h 247"/>
                <a:gd name="T48" fmla="*/ 17 w 19"/>
                <a:gd name="T49" fmla="*/ 247 h 247"/>
                <a:gd name="T50" fmla="*/ 17 w 19"/>
                <a:gd name="T51" fmla="*/ 247 h 247"/>
                <a:gd name="T52" fmla="*/ 17 w 19"/>
                <a:gd name="T53" fmla="*/ 245 h 247"/>
                <a:gd name="T54" fmla="*/ 19 w 19"/>
                <a:gd name="T55" fmla="*/ 245 h 247"/>
                <a:gd name="T56" fmla="*/ 19 w 19"/>
                <a:gd name="T57" fmla="*/ 245 h 247"/>
                <a:gd name="T58" fmla="*/ 19 w 19"/>
                <a:gd name="T59" fmla="*/ 245 h 247"/>
                <a:gd name="T60" fmla="*/ 19 w 19"/>
                <a:gd name="T61" fmla="*/ 245 h 247"/>
                <a:gd name="T62" fmla="*/ 19 w 19"/>
                <a:gd name="T63" fmla="*/ 245 h 247"/>
                <a:gd name="T64" fmla="*/ 10 w 19"/>
                <a:gd name="T65" fmla="*/ 245 h 247"/>
                <a:gd name="T66" fmla="*/ 0 w 19"/>
                <a:gd name="T67" fmla="*/ 245 h 247"/>
                <a:gd name="T68" fmla="*/ 0 w 19"/>
                <a:gd name="T69" fmla="*/ 245 h 247"/>
                <a:gd name="T70" fmla="*/ 0 w 19"/>
                <a:gd name="T71" fmla="*/ 245 h 247"/>
                <a:gd name="T72" fmla="*/ 0 w 19"/>
                <a:gd name="T73" fmla="*/ 245 h 247"/>
                <a:gd name="T74" fmla="*/ 2 w 19"/>
                <a:gd name="T75" fmla="*/ 245 h 247"/>
                <a:gd name="T76" fmla="*/ 2 w 19"/>
                <a:gd name="T77" fmla="*/ 245 h 247"/>
                <a:gd name="T78" fmla="*/ 2 w 19"/>
                <a:gd name="T79" fmla="*/ 247 h 247"/>
                <a:gd name="T80" fmla="*/ 2 w 19"/>
                <a:gd name="T81" fmla="*/ 247 h 247"/>
                <a:gd name="T82" fmla="*/ 2 w 19"/>
                <a:gd name="T83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" h="247">
                  <a:moveTo>
                    <a:pt x="17" y="0"/>
                  </a:moveTo>
                  <a:lnTo>
                    <a:pt x="1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close/>
                  <a:moveTo>
                    <a:pt x="2" y="247"/>
                  </a:moveTo>
                  <a:lnTo>
                    <a:pt x="10" y="247"/>
                  </a:lnTo>
                  <a:lnTo>
                    <a:pt x="17" y="247"/>
                  </a:lnTo>
                  <a:lnTo>
                    <a:pt x="17" y="247"/>
                  </a:lnTo>
                  <a:lnTo>
                    <a:pt x="17" y="247"/>
                  </a:lnTo>
                  <a:lnTo>
                    <a:pt x="17" y="245"/>
                  </a:lnTo>
                  <a:lnTo>
                    <a:pt x="19" y="245"/>
                  </a:lnTo>
                  <a:lnTo>
                    <a:pt x="19" y="245"/>
                  </a:lnTo>
                  <a:lnTo>
                    <a:pt x="19" y="245"/>
                  </a:lnTo>
                  <a:lnTo>
                    <a:pt x="19" y="245"/>
                  </a:lnTo>
                  <a:lnTo>
                    <a:pt x="19" y="245"/>
                  </a:lnTo>
                  <a:lnTo>
                    <a:pt x="1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2" y="247"/>
                  </a:lnTo>
                  <a:close/>
                </a:path>
              </a:pathLst>
            </a:custGeom>
            <a:solidFill>
              <a:srgbClr val="001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75" name="Freeform 5050"/>
            <p:cNvSpPr>
              <a:spLocks noEditPoints="1"/>
            </p:cNvSpPr>
            <p:nvPr/>
          </p:nvSpPr>
          <p:spPr bwMode="auto">
            <a:xfrm>
              <a:off x="1405" y="1633"/>
              <a:ext cx="23" cy="245"/>
            </a:xfrm>
            <a:custGeom>
              <a:avLst/>
              <a:gdLst>
                <a:gd name="T0" fmla="*/ 21 w 23"/>
                <a:gd name="T1" fmla="*/ 0 h 245"/>
                <a:gd name="T2" fmla="*/ 12 w 23"/>
                <a:gd name="T3" fmla="*/ 0 h 245"/>
                <a:gd name="T4" fmla="*/ 2 w 23"/>
                <a:gd name="T5" fmla="*/ 0 h 245"/>
                <a:gd name="T6" fmla="*/ 2 w 23"/>
                <a:gd name="T7" fmla="*/ 0 h 245"/>
                <a:gd name="T8" fmla="*/ 2 w 23"/>
                <a:gd name="T9" fmla="*/ 0 h 245"/>
                <a:gd name="T10" fmla="*/ 2 w 23"/>
                <a:gd name="T11" fmla="*/ 0 h 245"/>
                <a:gd name="T12" fmla="*/ 0 w 23"/>
                <a:gd name="T13" fmla="*/ 0 h 245"/>
                <a:gd name="T14" fmla="*/ 0 w 23"/>
                <a:gd name="T15" fmla="*/ 0 h 245"/>
                <a:gd name="T16" fmla="*/ 0 w 23"/>
                <a:gd name="T17" fmla="*/ 0 h 245"/>
                <a:gd name="T18" fmla="*/ 0 w 23"/>
                <a:gd name="T19" fmla="*/ 0 h 245"/>
                <a:gd name="T20" fmla="*/ 0 w 23"/>
                <a:gd name="T21" fmla="*/ 0 h 245"/>
                <a:gd name="T22" fmla="*/ 12 w 23"/>
                <a:gd name="T23" fmla="*/ 0 h 245"/>
                <a:gd name="T24" fmla="*/ 23 w 23"/>
                <a:gd name="T25" fmla="*/ 0 h 245"/>
                <a:gd name="T26" fmla="*/ 23 w 23"/>
                <a:gd name="T27" fmla="*/ 0 h 245"/>
                <a:gd name="T28" fmla="*/ 23 w 23"/>
                <a:gd name="T29" fmla="*/ 0 h 245"/>
                <a:gd name="T30" fmla="*/ 23 w 23"/>
                <a:gd name="T31" fmla="*/ 0 h 245"/>
                <a:gd name="T32" fmla="*/ 23 w 23"/>
                <a:gd name="T33" fmla="*/ 0 h 245"/>
                <a:gd name="T34" fmla="*/ 23 w 23"/>
                <a:gd name="T35" fmla="*/ 0 h 245"/>
                <a:gd name="T36" fmla="*/ 21 w 23"/>
                <a:gd name="T37" fmla="*/ 0 h 245"/>
                <a:gd name="T38" fmla="*/ 21 w 23"/>
                <a:gd name="T39" fmla="*/ 0 h 245"/>
                <a:gd name="T40" fmla="*/ 21 w 23"/>
                <a:gd name="T41" fmla="*/ 0 h 245"/>
                <a:gd name="T42" fmla="*/ 2 w 23"/>
                <a:gd name="T43" fmla="*/ 245 h 245"/>
                <a:gd name="T44" fmla="*/ 12 w 23"/>
                <a:gd name="T45" fmla="*/ 245 h 245"/>
                <a:gd name="T46" fmla="*/ 21 w 23"/>
                <a:gd name="T47" fmla="*/ 245 h 245"/>
                <a:gd name="T48" fmla="*/ 21 w 23"/>
                <a:gd name="T49" fmla="*/ 245 h 245"/>
                <a:gd name="T50" fmla="*/ 21 w 23"/>
                <a:gd name="T51" fmla="*/ 245 h 245"/>
                <a:gd name="T52" fmla="*/ 23 w 23"/>
                <a:gd name="T53" fmla="*/ 245 h 245"/>
                <a:gd name="T54" fmla="*/ 23 w 23"/>
                <a:gd name="T55" fmla="*/ 245 h 245"/>
                <a:gd name="T56" fmla="*/ 23 w 23"/>
                <a:gd name="T57" fmla="*/ 245 h 245"/>
                <a:gd name="T58" fmla="*/ 23 w 23"/>
                <a:gd name="T59" fmla="*/ 245 h 245"/>
                <a:gd name="T60" fmla="*/ 23 w 23"/>
                <a:gd name="T61" fmla="*/ 245 h 245"/>
                <a:gd name="T62" fmla="*/ 23 w 23"/>
                <a:gd name="T63" fmla="*/ 245 h 245"/>
                <a:gd name="T64" fmla="*/ 12 w 23"/>
                <a:gd name="T65" fmla="*/ 245 h 245"/>
                <a:gd name="T66" fmla="*/ 0 w 23"/>
                <a:gd name="T67" fmla="*/ 245 h 245"/>
                <a:gd name="T68" fmla="*/ 0 w 23"/>
                <a:gd name="T69" fmla="*/ 245 h 245"/>
                <a:gd name="T70" fmla="*/ 0 w 23"/>
                <a:gd name="T71" fmla="*/ 245 h 245"/>
                <a:gd name="T72" fmla="*/ 0 w 23"/>
                <a:gd name="T73" fmla="*/ 245 h 245"/>
                <a:gd name="T74" fmla="*/ 0 w 23"/>
                <a:gd name="T75" fmla="*/ 245 h 245"/>
                <a:gd name="T76" fmla="*/ 2 w 23"/>
                <a:gd name="T77" fmla="*/ 245 h 245"/>
                <a:gd name="T78" fmla="*/ 2 w 23"/>
                <a:gd name="T79" fmla="*/ 245 h 245"/>
                <a:gd name="T80" fmla="*/ 2 w 23"/>
                <a:gd name="T81" fmla="*/ 245 h 245"/>
                <a:gd name="T82" fmla="*/ 2 w 23"/>
                <a:gd name="T8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45">
                  <a:moveTo>
                    <a:pt x="21" y="0"/>
                  </a:moveTo>
                  <a:lnTo>
                    <a:pt x="1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2" y="245"/>
                  </a:moveTo>
                  <a:lnTo>
                    <a:pt x="12" y="245"/>
                  </a:lnTo>
                  <a:lnTo>
                    <a:pt x="21" y="245"/>
                  </a:lnTo>
                  <a:lnTo>
                    <a:pt x="21" y="245"/>
                  </a:lnTo>
                  <a:lnTo>
                    <a:pt x="21" y="245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12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close/>
                </a:path>
              </a:pathLst>
            </a:custGeom>
            <a:solidFill>
              <a:srgbClr val="00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76" name="Freeform 5051"/>
            <p:cNvSpPr>
              <a:spLocks noEditPoints="1"/>
            </p:cNvSpPr>
            <p:nvPr/>
          </p:nvSpPr>
          <p:spPr bwMode="auto">
            <a:xfrm>
              <a:off x="1403" y="1633"/>
              <a:ext cx="27" cy="245"/>
            </a:xfrm>
            <a:custGeom>
              <a:avLst/>
              <a:gdLst>
                <a:gd name="T0" fmla="*/ 25 w 27"/>
                <a:gd name="T1" fmla="*/ 0 h 245"/>
                <a:gd name="T2" fmla="*/ 14 w 27"/>
                <a:gd name="T3" fmla="*/ 0 h 245"/>
                <a:gd name="T4" fmla="*/ 2 w 27"/>
                <a:gd name="T5" fmla="*/ 0 h 245"/>
                <a:gd name="T6" fmla="*/ 2 w 27"/>
                <a:gd name="T7" fmla="*/ 0 h 245"/>
                <a:gd name="T8" fmla="*/ 2 w 27"/>
                <a:gd name="T9" fmla="*/ 1 h 245"/>
                <a:gd name="T10" fmla="*/ 2 w 27"/>
                <a:gd name="T11" fmla="*/ 1 h 245"/>
                <a:gd name="T12" fmla="*/ 2 w 27"/>
                <a:gd name="T13" fmla="*/ 1 h 245"/>
                <a:gd name="T14" fmla="*/ 0 w 27"/>
                <a:gd name="T15" fmla="*/ 1 h 245"/>
                <a:gd name="T16" fmla="*/ 0 w 27"/>
                <a:gd name="T17" fmla="*/ 1 h 245"/>
                <a:gd name="T18" fmla="*/ 0 w 27"/>
                <a:gd name="T19" fmla="*/ 1 h 245"/>
                <a:gd name="T20" fmla="*/ 0 w 27"/>
                <a:gd name="T21" fmla="*/ 1 h 245"/>
                <a:gd name="T22" fmla="*/ 2 w 27"/>
                <a:gd name="T23" fmla="*/ 1 h 245"/>
                <a:gd name="T24" fmla="*/ 14 w 27"/>
                <a:gd name="T25" fmla="*/ 0 h 245"/>
                <a:gd name="T26" fmla="*/ 27 w 27"/>
                <a:gd name="T27" fmla="*/ 1 h 245"/>
                <a:gd name="T28" fmla="*/ 27 w 27"/>
                <a:gd name="T29" fmla="*/ 1 h 245"/>
                <a:gd name="T30" fmla="*/ 27 w 27"/>
                <a:gd name="T31" fmla="*/ 1 h 245"/>
                <a:gd name="T32" fmla="*/ 27 w 27"/>
                <a:gd name="T33" fmla="*/ 1 h 245"/>
                <a:gd name="T34" fmla="*/ 27 w 27"/>
                <a:gd name="T35" fmla="*/ 1 h 245"/>
                <a:gd name="T36" fmla="*/ 27 w 27"/>
                <a:gd name="T37" fmla="*/ 1 h 245"/>
                <a:gd name="T38" fmla="*/ 25 w 27"/>
                <a:gd name="T39" fmla="*/ 1 h 245"/>
                <a:gd name="T40" fmla="*/ 25 w 27"/>
                <a:gd name="T41" fmla="*/ 1 h 245"/>
                <a:gd name="T42" fmla="*/ 25 w 27"/>
                <a:gd name="T43" fmla="*/ 0 h 245"/>
                <a:gd name="T44" fmla="*/ 25 w 27"/>
                <a:gd name="T45" fmla="*/ 0 h 245"/>
                <a:gd name="T46" fmla="*/ 2 w 27"/>
                <a:gd name="T47" fmla="*/ 245 h 245"/>
                <a:gd name="T48" fmla="*/ 14 w 27"/>
                <a:gd name="T49" fmla="*/ 245 h 245"/>
                <a:gd name="T50" fmla="*/ 25 w 27"/>
                <a:gd name="T51" fmla="*/ 245 h 245"/>
                <a:gd name="T52" fmla="*/ 25 w 27"/>
                <a:gd name="T53" fmla="*/ 245 h 245"/>
                <a:gd name="T54" fmla="*/ 25 w 27"/>
                <a:gd name="T55" fmla="*/ 245 h 245"/>
                <a:gd name="T56" fmla="*/ 25 w 27"/>
                <a:gd name="T57" fmla="*/ 245 h 245"/>
                <a:gd name="T58" fmla="*/ 27 w 27"/>
                <a:gd name="T59" fmla="*/ 245 h 245"/>
                <a:gd name="T60" fmla="*/ 27 w 27"/>
                <a:gd name="T61" fmla="*/ 245 h 245"/>
                <a:gd name="T62" fmla="*/ 27 w 27"/>
                <a:gd name="T63" fmla="*/ 245 h 245"/>
                <a:gd name="T64" fmla="*/ 27 w 27"/>
                <a:gd name="T65" fmla="*/ 245 h 245"/>
                <a:gd name="T66" fmla="*/ 27 w 27"/>
                <a:gd name="T67" fmla="*/ 245 h 245"/>
                <a:gd name="T68" fmla="*/ 27 w 27"/>
                <a:gd name="T69" fmla="*/ 245 h 245"/>
                <a:gd name="T70" fmla="*/ 14 w 27"/>
                <a:gd name="T71" fmla="*/ 245 h 245"/>
                <a:gd name="T72" fmla="*/ 2 w 27"/>
                <a:gd name="T73" fmla="*/ 245 h 245"/>
                <a:gd name="T74" fmla="*/ 0 w 27"/>
                <a:gd name="T75" fmla="*/ 245 h 245"/>
                <a:gd name="T76" fmla="*/ 0 w 27"/>
                <a:gd name="T77" fmla="*/ 245 h 245"/>
                <a:gd name="T78" fmla="*/ 0 w 27"/>
                <a:gd name="T79" fmla="*/ 245 h 245"/>
                <a:gd name="T80" fmla="*/ 0 w 27"/>
                <a:gd name="T81" fmla="*/ 245 h 245"/>
                <a:gd name="T82" fmla="*/ 2 w 27"/>
                <a:gd name="T83" fmla="*/ 245 h 245"/>
                <a:gd name="T84" fmla="*/ 2 w 27"/>
                <a:gd name="T85" fmla="*/ 245 h 245"/>
                <a:gd name="T86" fmla="*/ 2 w 27"/>
                <a:gd name="T87" fmla="*/ 245 h 245"/>
                <a:gd name="T88" fmla="*/ 2 w 27"/>
                <a:gd name="T89" fmla="*/ 245 h 245"/>
                <a:gd name="T90" fmla="*/ 2 w 27"/>
                <a:gd name="T91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" h="245">
                  <a:moveTo>
                    <a:pt x="25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1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close/>
                  <a:moveTo>
                    <a:pt x="2" y="245"/>
                  </a:moveTo>
                  <a:lnTo>
                    <a:pt x="14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14" y="245"/>
                  </a:lnTo>
                  <a:lnTo>
                    <a:pt x="2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close/>
                </a:path>
              </a:pathLst>
            </a:custGeom>
            <a:solidFill>
              <a:srgbClr val="00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77" name="Freeform 5052"/>
            <p:cNvSpPr>
              <a:spLocks noEditPoints="1"/>
            </p:cNvSpPr>
            <p:nvPr/>
          </p:nvSpPr>
          <p:spPr bwMode="auto">
            <a:xfrm>
              <a:off x="1401" y="1633"/>
              <a:ext cx="31" cy="245"/>
            </a:xfrm>
            <a:custGeom>
              <a:avLst/>
              <a:gdLst>
                <a:gd name="T0" fmla="*/ 29 w 31"/>
                <a:gd name="T1" fmla="*/ 1 h 245"/>
                <a:gd name="T2" fmla="*/ 29 w 31"/>
                <a:gd name="T3" fmla="*/ 1 h 245"/>
                <a:gd name="T4" fmla="*/ 16 w 31"/>
                <a:gd name="T5" fmla="*/ 0 h 245"/>
                <a:gd name="T6" fmla="*/ 4 w 31"/>
                <a:gd name="T7" fmla="*/ 1 h 245"/>
                <a:gd name="T8" fmla="*/ 2 w 31"/>
                <a:gd name="T9" fmla="*/ 1 h 245"/>
                <a:gd name="T10" fmla="*/ 2 w 31"/>
                <a:gd name="T11" fmla="*/ 1 h 245"/>
                <a:gd name="T12" fmla="*/ 2 w 31"/>
                <a:gd name="T13" fmla="*/ 1 h 245"/>
                <a:gd name="T14" fmla="*/ 2 w 31"/>
                <a:gd name="T15" fmla="*/ 1 h 245"/>
                <a:gd name="T16" fmla="*/ 2 w 31"/>
                <a:gd name="T17" fmla="*/ 1 h 245"/>
                <a:gd name="T18" fmla="*/ 0 w 31"/>
                <a:gd name="T19" fmla="*/ 1 h 245"/>
                <a:gd name="T20" fmla="*/ 0 w 31"/>
                <a:gd name="T21" fmla="*/ 1 h 245"/>
                <a:gd name="T22" fmla="*/ 0 w 31"/>
                <a:gd name="T23" fmla="*/ 1 h 245"/>
                <a:gd name="T24" fmla="*/ 0 w 31"/>
                <a:gd name="T25" fmla="*/ 1 h 245"/>
                <a:gd name="T26" fmla="*/ 4 w 31"/>
                <a:gd name="T27" fmla="*/ 1 h 245"/>
                <a:gd name="T28" fmla="*/ 16 w 31"/>
                <a:gd name="T29" fmla="*/ 1 h 245"/>
                <a:gd name="T30" fmla="*/ 29 w 31"/>
                <a:gd name="T31" fmla="*/ 1 h 245"/>
                <a:gd name="T32" fmla="*/ 31 w 31"/>
                <a:gd name="T33" fmla="*/ 1 h 245"/>
                <a:gd name="T34" fmla="*/ 31 w 31"/>
                <a:gd name="T35" fmla="*/ 1 h 245"/>
                <a:gd name="T36" fmla="*/ 31 w 31"/>
                <a:gd name="T37" fmla="*/ 1 h 245"/>
                <a:gd name="T38" fmla="*/ 31 w 31"/>
                <a:gd name="T39" fmla="*/ 1 h 245"/>
                <a:gd name="T40" fmla="*/ 31 w 31"/>
                <a:gd name="T41" fmla="*/ 1 h 245"/>
                <a:gd name="T42" fmla="*/ 29 w 31"/>
                <a:gd name="T43" fmla="*/ 1 h 245"/>
                <a:gd name="T44" fmla="*/ 29 w 31"/>
                <a:gd name="T45" fmla="*/ 1 h 245"/>
                <a:gd name="T46" fmla="*/ 29 w 31"/>
                <a:gd name="T47" fmla="*/ 1 h 245"/>
                <a:gd name="T48" fmla="*/ 29 w 31"/>
                <a:gd name="T49" fmla="*/ 1 h 245"/>
                <a:gd name="T50" fmla="*/ 2 w 31"/>
                <a:gd name="T51" fmla="*/ 245 h 245"/>
                <a:gd name="T52" fmla="*/ 4 w 31"/>
                <a:gd name="T53" fmla="*/ 245 h 245"/>
                <a:gd name="T54" fmla="*/ 16 w 31"/>
                <a:gd name="T55" fmla="*/ 245 h 245"/>
                <a:gd name="T56" fmla="*/ 29 w 31"/>
                <a:gd name="T57" fmla="*/ 245 h 245"/>
                <a:gd name="T58" fmla="*/ 29 w 31"/>
                <a:gd name="T59" fmla="*/ 245 h 245"/>
                <a:gd name="T60" fmla="*/ 29 w 31"/>
                <a:gd name="T61" fmla="*/ 244 h 245"/>
                <a:gd name="T62" fmla="*/ 29 w 31"/>
                <a:gd name="T63" fmla="*/ 244 h 245"/>
                <a:gd name="T64" fmla="*/ 29 w 31"/>
                <a:gd name="T65" fmla="*/ 244 h 245"/>
                <a:gd name="T66" fmla="*/ 31 w 31"/>
                <a:gd name="T67" fmla="*/ 244 h 245"/>
                <a:gd name="T68" fmla="*/ 31 w 31"/>
                <a:gd name="T69" fmla="*/ 244 h 245"/>
                <a:gd name="T70" fmla="*/ 31 w 31"/>
                <a:gd name="T71" fmla="*/ 244 h 245"/>
                <a:gd name="T72" fmla="*/ 31 w 31"/>
                <a:gd name="T73" fmla="*/ 244 h 245"/>
                <a:gd name="T74" fmla="*/ 31 w 31"/>
                <a:gd name="T75" fmla="*/ 244 h 245"/>
                <a:gd name="T76" fmla="*/ 29 w 31"/>
                <a:gd name="T77" fmla="*/ 244 h 245"/>
                <a:gd name="T78" fmla="*/ 16 w 31"/>
                <a:gd name="T79" fmla="*/ 245 h 245"/>
                <a:gd name="T80" fmla="*/ 4 w 31"/>
                <a:gd name="T81" fmla="*/ 244 h 245"/>
                <a:gd name="T82" fmla="*/ 0 w 31"/>
                <a:gd name="T83" fmla="*/ 244 h 245"/>
                <a:gd name="T84" fmla="*/ 0 w 31"/>
                <a:gd name="T85" fmla="*/ 244 h 245"/>
                <a:gd name="T86" fmla="*/ 0 w 31"/>
                <a:gd name="T87" fmla="*/ 244 h 245"/>
                <a:gd name="T88" fmla="*/ 0 w 31"/>
                <a:gd name="T89" fmla="*/ 244 h 245"/>
                <a:gd name="T90" fmla="*/ 2 w 31"/>
                <a:gd name="T91" fmla="*/ 244 h 245"/>
                <a:gd name="T92" fmla="*/ 2 w 31"/>
                <a:gd name="T93" fmla="*/ 244 h 245"/>
                <a:gd name="T94" fmla="*/ 2 w 31"/>
                <a:gd name="T95" fmla="*/ 244 h 245"/>
                <a:gd name="T96" fmla="*/ 2 w 31"/>
                <a:gd name="T97" fmla="*/ 244 h 245"/>
                <a:gd name="T98" fmla="*/ 2 w 31"/>
                <a:gd name="T99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" h="245">
                  <a:moveTo>
                    <a:pt x="29" y="1"/>
                  </a:moveTo>
                  <a:lnTo>
                    <a:pt x="29" y="1"/>
                  </a:lnTo>
                  <a:lnTo>
                    <a:pt x="1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lnTo>
                    <a:pt x="16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close/>
                  <a:moveTo>
                    <a:pt x="2" y="245"/>
                  </a:moveTo>
                  <a:lnTo>
                    <a:pt x="4" y="245"/>
                  </a:lnTo>
                  <a:lnTo>
                    <a:pt x="16" y="245"/>
                  </a:lnTo>
                  <a:lnTo>
                    <a:pt x="29" y="245"/>
                  </a:lnTo>
                  <a:lnTo>
                    <a:pt x="29" y="245"/>
                  </a:lnTo>
                  <a:lnTo>
                    <a:pt x="29" y="244"/>
                  </a:lnTo>
                  <a:lnTo>
                    <a:pt x="29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31" y="244"/>
                  </a:lnTo>
                  <a:lnTo>
                    <a:pt x="31" y="244"/>
                  </a:lnTo>
                  <a:lnTo>
                    <a:pt x="31" y="244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16" y="245"/>
                  </a:lnTo>
                  <a:lnTo>
                    <a:pt x="4" y="244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2" y="245"/>
                  </a:lnTo>
                  <a:close/>
                </a:path>
              </a:pathLst>
            </a:custGeom>
            <a:solidFill>
              <a:srgbClr val="00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78" name="Freeform 5053"/>
            <p:cNvSpPr>
              <a:spLocks noEditPoints="1"/>
            </p:cNvSpPr>
            <p:nvPr/>
          </p:nvSpPr>
          <p:spPr bwMode="auto">
            <a:xfrm>
              <a:off x="1400" y="1634"/>
              <a:ext cx="34" cy="244"/>
            </a:xfrm>
            <a:custGeom>
              <a:avLst/>
              <a:gdLst>
                <a:gd name="T0" fmla="*/ 32 w 34"/>
                <a:gd name="T1" fmla="*/ 0 h 244"/>
                <a:gd name="T2" fmla="*/ 30 w 34"/>
                <a:gd name="T3" fmla="*/ 0 h 244"/>
                <a:gd name="T4" fmla="*/ 17 w 34"/>
                <a:gd name="T5" fmla="*/ 0 h 244"/>
                <a:gd name="T6" fmla="*/ 5 w 34"/>
                <a:gd name="T7" fmla="*/ 0 h 244"/>
                <a:gd name="T8" fmla="*/ 1 w 34"/>
                <a:gd name="T9" fmla="*/ 0 h 244"/>
                <a:gd name="T10" fmla="*/ 1 w 34"/>
                <a:gd name="T11" fmla="*/ 0 h 244"/>
                <a:gd name="T12" fmla="*/ 1 w 34"/>
                <a:gd name="T13" fmla="*/ 0 h 244"/>
                <a:gd name="T14" fmla="*/ 1 w 34"/>
                <a:gd name="T15" fmla="*/ 0 h 244"/>
                <a:gd name="T16" fmla="*/ 1 w 34"/>
                <a:gd name="T17" fmla="*/ 0 h 244"/>
                <a:gd name="T18" fmla="*/ 1 w 34"/>
                <a:gd name="T19" fmla="*/ 0 h 244"/>
                <a:gd name="T20" fmla="*/ 1 w 34"/>
                <a:gd name="T21" fmla="*/ 2 h 244"/>
                <a:gd name="T22" fmla="*/ 0 w 34"/>
                <a:gd name="T23" fmla="*/ 2 h 244"/>
                <a:gd name="T24" fmla="*/ 0 w 34"/>
                <a:gd name="T25" fmla="*/ 2 h 244"/>
                <a:gd name="T26" fmla="*/ 5 w 34"/>
                <a:gd name="T27" fmla="*/ 0 h 244"/>
                <a:gd name="T28" fmla="*/ 17 w 34"/>
                <a:gd name="T29" fmla="*/ 0 h 244"/>
                <a:gd name="T30" fmla="*/ 30 w 34"/>
                <a:gd name="T31" fmla="*/ 0 h 244"/>
                <a:gd name="T32" fmla="*/ 34 w 34"/>
                <a:gd name="T33" fmla="*/ 2 h 244"/>
                <a:gd name="T34" fmla="*/ 34 w 34"/>
                <a:gd name="T35" fmla="*/ 2 h 244"/>
                <a:gd name="T36" fmla="*/ 34 w 34"/>
                <a:gd name="T37" fmla="*/ 2 h 244"/>
                <a:gd name="T38" fmla="*/ 32 w 34"/>
                <a:gd name="T39" fmla="*/ 0 h 244"/>
                <a:gd name="T40" fmla="*/ 32 w 34"/>
                <a:gd name="T41" fmla="*/ 0 h 244"/>
                <a:gd name="T42" fmla="*/ 32 w 34"/>
                <a:gd name="T43" fmla="*/ 0 h 244"/>
                <a:gd name="T44" fmla="*/ 32 w 34"/>
                <a:gd name="T45" fmla="*/ 0 h 244"/>
                <a:gd name="T46" fmla="*/ 32 w 34"/>
                <a:gd name="T47" fmla="*/ 0 h 244"/>
                <a:gd name="T48" fmla="*/ 32 w 34"/>
                <a:gd name="T49" fmla="*/ 0 h 244"/>
                <a:gd name="T50" fmla="*/ 1 w 34"/>
                <a:gd name="T51" fmla="*/ 243 h 244"/>
                <a:gd name="T52" fmla="*/ 5 w 34"/>
                <a:gd name="T53" fmla="*/ 243 h 244"/>
                <a:gd name="T54" fmla="*/ 17 w 34"/>
                <a:gd name="T55" fmla="*/ 244 h 244"/>
                <a:gd name="T56" fmla="*/ 30 w 34"/>
                <a:gd name="T57" fmla="*/ 243 h 244"/>
                <a:gd name="T58" fmla="*/ 32 w 34"/>
                <a:gd name="T59" fmla="*/ 243 h 244"/>
                <a:gd name="T60" fmla="*/ 32 w 34"/>
                <a:gd name="T61" fmla="*/ 243 h 244"/>
                <a:gd name="T62" fmla="*/ 32 w 34"/>
                <a:gd name="T63" fmla="*/ 243 h 244"/>
                <a:gd name="T64" fmla="*/ 32 w 34"/>
                <a:gd name="T65" fmla="*/ 243 h 244"/>
                <a:gd name="T66" fmla="*/ 32 w 34"/>
                <a:gd name="T67" fmla="*/ 243 h 244"/>
                <a:gd name="T68" fmla="*/ 32 w 34"/>
                <a:gd name="T69" fmla="*/ 243 h 244"/>
                <a:gd name="T70" fmla="*/ 34 w 34"/>
                <a:gd name="T71" fmla="*/ 243 h 244"/>
                <a:gd name="T72" fmla="*/ 34 w 34"/>
                <a:gd name="T73" fmla="*/ 243 h 244"/>
                <a:gd name="T74" fmla="*/ 34 w 34"/>
                <a:gd name="T75" fmla="*/ 243 h 244"/>
                <a:gd name="T76" fmla="*/ 30 w 34"/>
                <a:gd name="T77" fmla="*/ 243 h 244"/>
                <a:gd name="T78" fmla="*/ 17 w 34"/>
                <a:gd name="T79" fmla="*/ 243 h 244"/>
                <a:gd name="T80" fmla="*/ 5 w 34"/>
                <a:gd name="T81" fmla="*/ 243 h 244"/>
                <a:gd name="T82" fmla="*/ 0 w 34"/>
                <a:gd name="T83" fmla="*/ 243 h 244"/>
                <a:gd name="T84" fmla="*/ 0 w 34"/>
                <a:gd name="T85" fmla="*/ 243 h 244"/>
                <a:gd name="T86" fmla="*/ 1 w 34"/>
                <a:gd name="T87" fmla="*/ 243 h 244"/>
                <a:gd name="T88" fmla="*/ 1 w 34"/>
                <a:gd name="T89" fmla="*/ 243 h 244"/>
                <a:gd name="T90" fmla="*/ 1 w 34"/>
                <a:gd name="T91" fmla="*/ 243 h 244"/>
                <a:gd name="T92" fmla="*/ 1 w 34"/>
                <a:gd name="T93" fmla="*/ 243 h 244"/>
                <a:gd name="T94" fmla="*/ 1 w 34"/>
                <a:gd name="T95" fmla="*/ 243 h 244"/>
                <a:gd name="T96" fmla="*/ 1 w 34"/>
                <a:gd name="T97" fmla="*/ 243 h 244"/>
                <a:gd name="T98" fmla="*/ 1 w 34"/>
                <a:gd name="T99" fmla="*/ 243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" h="244">
                  <a:moveTo>
                    <a:pt x="32" y="0"/>
                  </a:moveTo>
                  <a:lnTo>
                    <a:pt x="30" y="0"/>
                  </a:lnTo>
                  <a:lnTo>
                    <a:pt x="17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lnTo>
                    <a:pt x="17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close/>
                  <a:moveTo>
                    <a:pt x="1" y="243"/>
                  </a:moveTo>
                  <a:lnTo>
                    <a:pt x="5" y="243"/>
                  </a:lnTo>
                  <a:lnTo>
                    <a:pt x="17" y="244"/>
                  </a:lnTo>
                  <a:lnTo>
                    <a:pt x="30" y="243"/>
                  </a:lnTo>
                  <a:lnTo>
                    <a:pt x="32" y="243"/>
                  </a:lnTo>
                  <a:lnTo>
                    <a:pt x="32" y="243"/>
                  </a:lnTo>
                  <a:lnTo>
                    <a:pt x="32" y="243"/>
                  </a:lnTo>
                  <a:lnTo>
                    <a:pt x="32" y="243"/>
                  </a:lnTo>
                  <a:lnTo>
                    <a:pt x="32" y="243"/>
                  </a:lnTo>
                  <a:lnTo>
                    <a:pt x="32" y="243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30" y="243"/>
                  </a:lnTo>
                  <a:lnTo>
                    <a:pt x="17" y="243"/>
                  </a:lnTo>
                  <a:lnTo>
                    <a:pt x="5" y="243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1" y="243"/>
                  </a:lnTo>
                  <a:close/>
                </a:path>
              </a:pathLst>
            </a:custGeom>
            <a:solidFill>
              <a:srgbClr val="00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79" name="Freeform 5054"/>
            <p:cNvSpPr>
              <a:spLocks noEditPoints="1"/>
            </p:cNvSpPr>
            <p:nvPr/>
          </p:nvSpPr>
          <p:spPr bwMode="auto">
            <a:xfrm>
              <a:off x="1400" y="1634"/>
              <a:ext cx="34" cy="243"/>
            </a:xfrm>
            <a:custGeom>
              <a:avLst/>
              <a:gdLst>
                <a:gd name="T0" fmla="*/ 34 w 34"/>
                <a:gd name="T1" fmla="*/ 2 h 243"/>
                <a:gd name="T2" fmla="*/ 30 w 34"/>
                <a:gd name="T3" fmla="*/ 0 h 243"/>
                <a:gd name="T4" fmla="*/ 17 w 34"/>
                <a:gd name="T5" fmla="*/ 0 h 243"/>
                <a:gd name="T6" fmla="*/ 5 w 34"/>
                <a:gd name="T7" fmla="*/ 0 h 243"/>
                <a:gd name="T8" fmla="*/ 0 w 34"/>
                <a:gd name="T9" fmla="*/ 2 h 243"/>
                <a:gd name="T10" fmla="*/ 0 w 34"/>
                <a:gd name="T11" fmla="*/ 2 h 243"/>
                <a:gd name="T12" fmla="*/ 0 w 34"/>
                <a:gd name="T13" fmla="*/ 2 h 243"/>
                <a:gd name="T14" fmla="*/ 0 w 34"/>
                <a:gd name="T15" fmla="*/ 2 h 243"/>
                <a:gd name="T16" fmla="*/ 0 w 34"/>
                <a:gd name="T17" fmla="*/ 2 h 243"/>
                <a:gd name="T18" fmla="*/ 0 w 34"/>
                <a:gd name="T19" fmla="*/ 2 h 243"/>
                <a:gd name="T20" fmla="*/ 0 w 34"/>
                <a:gd name="T21" fmla="*/ 2 h 243"/>
                <a:gd name="T22" fmla="*/ 0 w 34"/>
                <a:gd name="T23" fmla="*/ 2 h 243"/>
                <a:gd name="T24" fmla="*/ 0 w 34"/>
                <a:gd name="T25" fmla="*/ 2 h 243"/>
                <a:gd name="T26" fmla="*/ 5 w 34"/>
                <a:gd name="T27" fmla="*/ 2 h 243"/>
                <a:gd name="T28" fmla="*/ 17 w 34"/>
                <a:gd name="T29" fmla="*/ 0 h 243"/>
                <a:gd name="T30" fmla="*/ 30 w 34"/>
                <a:gd name="T31" fmla="*/ 2 h 243"/>
                <a:gd name="T32" fmla="*/ 34 w 34"/>
                <a:gd name="T33" fmla="*/ 2 h 243"/>
                <a:gd name="T34" fmla="*/ 34 w 34"/>
                <a:gd name="T35" fmla="*/ 2 h 243"/>
                <a:gd name="T36" fmla="*/ 34 w 34"/>
                <a:gd name="T37" fmla="*/ 2 h 243"/>
                <a:gd name="T38" fmla="*/ 34 w 34"/>
                <a:gd name="T39" fmla="*/ 2 h 243"/>
                <a:gd name="T40" fmla="*/ 34 w 34"/>
                <a:gd name="T41" fmla="*/ 2 h 243"/>
                <a:gd name="T42" fmla="*/ 34 w 34"/>
                <a:gd name="T43" fmla="*/ 2 h 243"/>
                <a:gd name="T44" fmla="*/ 34 w 34"/>
                <a:gd name="T45" fmla="*/ 2 h 243"/>
                <a:gd name="T46" fmla="*/ 34 w 34"/>
                <a:gd name="T47" fmla="*/ 2 h 243"/>
                <a:gd name="T48" fmla="*/ 34 w 34"/>
                <a:gd name="T49" fmla="*/ 2 h 243"/>
                <a:gd name="T50" fmla="*/ 0 w 34"/>
                <a:gd name="T51" fmla="*/ 243 h 243"/>
                <a:gd name="T52" fmla="*/ 5 w 34"/>
                <a:gd name="T53" fmla="*/ 243 h 243"/>
                <a:gd name="T54" fmla="*/ 17 w 34"/>
                <a:gd name="T55" fmla="*/ 243 h 243"/>
                <a:gd name="T56" fmla="*/ 30 w 34"/>
                <a:gd name="T57" fmla="*/ 243 h 243"/>
                <a:gd name="T58" fmla="*/ 34 w 34"/>
                <a:gd name="T59" fmla="*/ 243 h 243"/>
                <a:gd name="T60" fmla="*/ 34 w 34"/>
                <a:gd name="T61" fmla="*/ 243 h 243"/>
                <a:gd name="T62" fmla="*/ 34 w 34"/>
                <a:gd name="T63" fmla="*/ 243 h 243"/>
                <a:gd name="T64" fmla="*/ 34 w 34"/>
                <a:gd name="T65" fmla="*/ 243 h 243"/>
                <a:gd name="T66" fmla="*/ 34 w 34"/>
                <a:gd name="T67" fmla="*/ 243 h 243"/>
                <a:gd name="T68" fmla="*/ 34 w 34"/>
                <a:gd name="T69" fmla="*/ 241 h 243"/>
                <a:gd name="T70" fmla="*/ 34 w 34"/>
                <a:gd name="T71" fmla="*/ 241 h 243"/>
                <a:gd name="T72" fmla="*/ 34 w 34"/>
                <a:gd name="T73" fmla="*/ 241 h 243"/>
                <a:gd name="T74" fmla="*/ 34 w 34"/>
                <a:gd name="T75" fmla="*/ 241 h 243"/>
                <a:gd name="T76" fmla="*/ 30 w 34"/>
                <a:gd name="T77" fmla="*/ 243 h 243"/>
                <a:gd name="T78" fmla="*/ 17 w 34"/>
                <a:gd name="T79" fmla="*/ 243 h 243"/>
                <a:gd name="T80" fmla="*/ 5 w 34"/>
                <a:gd name="T81" fmla="*/ 243 h 243"/>
                <a:gd name="T82" fmla="*/ 0 w 34"/>
                <a:gd name="T83" fmla="*/ 241 h 243"/>
                <a:gd name="T84" fmla="*/ 0 w 34"/>
                <a:gd name="T85" fmla="*/ 241 h 243"/>
                <a:gd name="T86" fmla="*/ 0 w 34"/>
                <a:gd name="T87" fmla="*/ 241 h 243"/>
                <a:gd name="T88" fmla="*/ 0 w 34"/>
                <a:gd name="T89" fmla="*/ 241 h 243"/>
                <a:gd name="T90" fmla="*/ 0 w 34"/>
                <a:gd name="T91" fmla="*/ 243 h 243"/>
                <a:gd name="T92" fmla="*/ 0 w 34"/>
                <a:gd name="T93" fmla="*/ 243 h 243"/>
                <a:gd name="T94" fmla="*/ 0 w 34"/>
                <a:gd name="T95" fmla="*/ 243 h 243"/>
                <a:gd name="T96" fmla="*/ 0 w 34"/>
                <a:gd name="T97" fmla="*/ 243 h 243"/>
                <a:gd name="T98" fmla="*/ 0 w 34"/>
                <a:gd name="T99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" h="243">
                  <a:moveTo>
                    <a:pt x="34" y="2"/>
                  </a:moveTo>
                  <a:lnTo>
                    <a:pt x="30" y="0"/>
                  </a:lnTo>
                  <a:lnTo>
                    <a:pt x="17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2"/>
                  </a:lnTo>
                  <a:lnTo>
                    <a:pt x="17" y="0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close/>
                  <a:moveTo>
                    <a:pt x="0" y="243"/>
                  </a:moveTo>
                  <a:lnTo>
                    <a:pt x="5" y="243"/>
                  </a:lnTo>
                  <a:lnTo>
                    <a:pt x="17" y="243"/>
                  </a:lnTo>
                  <a:lnTo>
                    <a:pt x="30" y="243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34" y="241"/>
                  </a:lnTo>
                  <a:lnTo>
                    <a:pt x="34" y="241"/>
                  </a:lnTo>
                  <a:lnTo>
                    <a:pt x="34" y="241"/>
                  </a:lnTo>
                  <a:lnTo>
                    <a:pt x="34" y="241"/>
                  </a:lnTo>
                  <a:lnTo>
                    <a:pt x="30" y="243"/>
                  </a:lnTo>
                  <a:lnTo>
                    <a:pt x="17" y="243"/>
                  </a:lnTo>
                  <a:lnTo>
                    <a:pt x="5" y="243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3"/>
                  </a:lnTo>
                  <a:close/>
                </a:path>
              </a:pathLst>
            </a:custGeom>
            <a:solidFill>
              <a:srgbClr val="00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80" name="Freeform 5055"/>
            <p:cNvSpPr>
              <a:spLocks noEditPoints="1"/>
            </p:cNvSpPr>
            <p:nvPr/>
          </p:nvSpPr>
          <p:spPr bwMode="auto">
            <a:xfrm>
              <a:off x="1398" y="1634"/>
              <a:ext cx="38" cy="243"/>
            </a:xfrm>
            <a:custGeom>
              <a:avLst/>
              <a:gdLst>
                <a:gd name="T0" fmla="*/ 36 w 38"/>
                <a:gd name="T1" fmla="*/ 2 h 243"/>
                <a:gd name="T2" fmla="*/ 32 w 38"/>
                <a:gd name="T3" fmla="*/ 2 h 243"/>
                <a:gd name="T4" fmla="*/ 19 w 38"/>
                <a:gd name="T5" fmla="*/ 0 h 243"/>
                <a:gd name="T6" fmla="*/ 7 w 38"/>
                <a:gd name="T7" fmla="*/ 2 h 243"/>
                <a:gd name="T8" fmla="*/ 2 w 38"/>
                <a:gd name="T9" fmla="*/ 2 h 243"/>
                <a:gd name="T10" fmla="*/ 2 w 38"/>
                <a:gd name="T11" fmla="*/ 2 h 243"/>
                <a:gd name="T12" fmla="*/ 2 w 38"/>
                <a:gd name="T13" fmla="*/ 2 h 243"/>
                <a:gd name="T14" fmla="*/ 0 w 38"/>
                <a:gd name="T15" fmla="*/ 2 h 243"/>
                <a:gd name="T16" fmla="*/ 0 w 38"/>
                <a:gd name="T17" fmla="*/ 2 h 243"/>
                <a:gd name="T18" fmla="*/ 0 w 38"/>
                <a:gd name="T19" fmla="*/ 2 h 243"/>
                <a:gd name="T20" fmla="*/ 0 w 38"/>
                <a:gd name="T21" fmla="*/ 2 h 243"/>
                <a:gd name="T22" fmla="*/ 0 w 38"/>
                <a:gd name="T23" fmla="*/ 2 h 243"/>
                <a:gd name="T24" fmla="*/ 0 w 38"/>
                <a:gd name="T25" fmla="*/ 2 h 243"/>
                <a:gd name="T26" fmla="*/ 7 w 38"/>
                <a:gd name="T27" fmla="*/ 2 h 243"/>
                <a:gd name="T28" fmla="*/ 19 w 38"/>
                <a:gd name="T29" fmla="*/ 2 h 243"/>
                <a:gd name="T30" fmla="*/ 30 w 38"/>
                <a:gd name="T31" fmla="*/ 2 h 243"/>
                <a:gd name="T32" fmla="*/ 38 w 38"/>
                <a:gd name="T33" fmla="*/ 2 h 243"/>
                <a:gd name="T34" fmla="*/ 38 w 38"/>
                <a:gd name="T35" fmla="*/ 2 h 243"/>
                <a:gd name="T36" fmla="*/ 38 w 38"/>
                <a:gd name="T37" fmla="*/ 2 h 243"/>
                <a:gd name="T38" fmla="*/ 38 w 38"/>
                <a:gd name="T39" fmla="*/ 2 h 243"/>
                <a:gd name="T40" fmla="*/ 38 w 38"/>
                <a:gd name="T41" fmla="*/ 2 h 243"/>
                <a:gd name="T42" fmla="*/ 38 w 38"/>
                <a:gd name="T43" fmla="*/ 2 h 243"/>
                <a:gd name="T44" fmla="*/ 38 w 38"/>
                <a:gd name="T45" fmla="*/ 2 h 243"/>
                <a:gd name="T46" fmla="*/ 36 w 38"/>
                <a:gd name="T47" fmla="*/ 2 h 243"/>
                <a:gd name="T48" fmla="*/ 36 w 38"/>
                <a:gd name="T49" fmla="*/ 2 h 243"/>
                <a:gd name="T50" fmla="*/ 2 w 38"/>
                <a:gd name="T51" fmla="*/ 241 h 243"/>
                <a:gd name="T52" fmla="*/ 7 w 38"/>
                <a:gd name="T53" fmla="*/ 243 h 243"/>
                <a:gd name="T54" fmla="*/ 19 w 38"/>
                <a:gd name="T55" fmla="*/ 243 h 243"/>
                <a:gd name="T56" fmla="*/ 32 w 38"/>
                <a:gd name="T57" fmla="*/ 243 h 243"/>
                <a:gd name="T58" fmla="*/ 36 w 38"/>
                <a:gd name="T59" fmla="*/ 241 h 243"/>
                <a:gd name="T60" fmla="*/ 36 w 38"/>
                <a:gd name="T61" fmla="*/ 241 h 243"/>
                <a:gd name="T62" fmla="*/ 38 w 38"/>
                <a:gd name="T63" fmla="*/ 241 h 243"/>
                <a:gd name="T64" fmla="*/ 38 w 38"/>
                <a:gd name="T65" fmla="*/ 241 h 243"/>
                <a:gd name="T66" fmla="*/ 38 w 38"/>
                <a:gd name="T67" fmla="*/ 241 h 243"/>
                <a:gd name="T68" fmla="*/ 38 w 38"/>
                <a:gd name="T69" fmla="*/ 241 h 243"/>
                <a:gd name="T70" fmla="*/ 38 w 38"/>
                <a:gd name="T71" fmla="*/ 241 h 243"/>
                <a:gd name="T72" fmla="*/ 38 w 38"/>
                <a:gd name="T73" fmla="*/ 241 h 243"/>
                <a:gd name="T74" fmla="*/ 38 w 38"/>
                <a:gd name="T75" fmla="*/ 241 h 243"/>
                <a:gd name="T76" fmla="*/ 30 w 38"/>
                <a:gd name="T77" fmla="*/ 241 h 243"/>
                <a:gd name="T78" fmla="*/ 19 w 38"/>
                <a:gd name="T79" fmla="*/ 243 h 243"/>
                <a:gd name="T80" fmla="*/ 7 w 38"/>
                <a:gd name="T81" fmla="*/ 241 h 243"/>
                <a:gd name="T82" fmla="*/ 0 w 38"/>
                <a:gd name="T83" fmla="*/ 241 h 243"/>
                <a:gd name="T84" fmla="*/ 0 w 38"/>
                <a:gd name="T85" fmla="*/ 241 h 243"/>
                <a:gd name="T86" fmla="*/ 0 w 38"/>
                <a:gd name="T87" fmla="*/ 241 h 243"/>
                <a:gd name="T88" fmla="*/ 0 w 38"/>
                <a:gd name="T89" fmla="*/ 241 h 243"/>
                <a:gd name="T90" fmla="*/ 0 w 38"/>
                <a:gd name="T91" fmla="*/ 241 h 243"/>
                <a:gd name="T92" fmla="*/ 0 w 38"/>
                <a:gd name="T93" fmla="*/ 241 h 243"/>
                <a:gd name="T94" fmla="*/ 2 w 38"/>
                <a:gd name="T95" fmla="*/ 241 h 243"/>
                <a:gd name="T96" fmla="*/ 2 w 38"/>
                <a:gd name="T97" fmla="*/ 241 h 243"/>
                <a:gd name="T98" fmla="*/ 2 w 38"/>
                <a:gd name="T99" fmla="*/ 24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" h="243">
                  <a:moveTo>
                    <a:pt x="36" y="2"/>
                  </a:moveTo>
                  <a:lnTo>
                    <a:pt x="32" y="2"/>
                  </a:lnTo>
                  <a:lnTo>
                    <a:pt x="19" y="0"/>
                  </a:lnTo>
                  <a:lnTo>
                    <a:pt x="7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7" y="2"/>
                  </a:lnTo>
                  <a:lnTo>
                    <a:pt x="19" y="2"/>
                  </a:lnTo>
                  <a:lnTo>
                    <a:pt x="30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6" y="2"/>
                  </a:lnTo>
                  <a:close/>
                  <a:moveTo>
                    <a:pt x="2" y="241"/>
                  </a:moveTo>
                  <a:lnTo>
                    <a:pt x="7" y="243"/>
                  </a:lnTo>
                  <a:lnTo>
                    <a:pt x="19" y="243"/>
                  </a:lnTo>
                  <a:lnTo>
                    <a:pt x="32" y="243"/>
                  </a:lnTo>
                  <a:lnTo>
                    <a:pt x="36" y="241"/>
                  </a:lnTo>
                  <a:lnTo>
                    <a:pt x="36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0" y="241"/>
                  </a:lnTo>
                  <a:lnTo>
                    <a:pt x="19" y="243"/>
                  </a:lnTo>
                  <a:lnTo>
                    <a:pt x="7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2" y="241"/>
                  </a:lnTo>
                  <a:lnTo>
                    <a:pt x="2" y="241"/>
                  </a:lnTo>
                  <a:lnTo>
                    <a:pt x="2" y="241"/>
                  </a:lnTo>
                  <a:close/>
                </a:path>
              </a:pathLst>
            </a:custGeom>
            <a:solidFill>
              <a:srgbClr val="00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81" name="Freeform 5056"/>
            <p:cNvSpPr>
              <a:spLocks noEditPoints="1"/>
            </p:cNvSpPr>
            <p:nvPr/>
          </p:nvSpPr>
          <p:spPr bwMode="auto">
            <a:xfrm>
              <a:off x="1398" y="1636"/>
              <a:ext cx="40" cy="241"/>
            </a:xfrm>
            <a:custGeom>
              <a:avLst/>
              <a:gdLst>
                <a:gd name="T0" fmla="*/ 38 w 40"/>
                <a:gd name="T1" fmla="*/ 0 h 241"/>
                <a:gd name="T2" fmla="*/ 30 w 40"/>
                <a:gd name="T3" fmla="*/ 0 h 241"/>
                <a:gd name="T4" fmla="*/ 19 w 40"/>
                <a:gd name="T5" fmla="*/ 0 h 241"/>
                <a:gd name="T6" fmla="*/ 7 w 40"/>
                <a:gd name="T7" fmla="*/ 0 h 241"/>
                <a:gd name="T8" fmla="*/ 0 w 40"/>
                <a:gd name="T9" fmla="*/ 0 h 241"/>
                <a:gd name="T10" fmla="*/ 0 w 40"/>
                <a:gd name="T11" fmla="*/ 0 h 241"/>
                <a:gd name="T12" fmla="*/ 0 w 40"/>
                <a:gd name="T13" fmla="*/ 0 h 241"/>
                <a:gd name="T14" fmla="*/ 0 w 40"/>
                <a:gd name="T15" fmla="*/ 2 h 241"/>
                <a:gd name="T16" fmla="*/ 0 w 40"/>
                <a:gd name="T17" fmla="*/ 2 h 241"/>
                <a:gd name="T18" fmla="*/ 0 w 40"/>
                <a:gd name="T19" fmla="*/ 2 h 241"/>
                <a:gd name="T20" fmla="*/ 0 w 40"/>
                <a:gd name="T21" fmla="*/ 2 h 241"/>
                <a:gd name="T22" fmla="*/ 0 w 40"/>
                <a:gd name="T23" fmla="*/ 2 h 241"/>
                <a:gd name="T24" fmla="*/ 0 w 40"/>
                <a:gd name="T25" fmla="*/ 2 h 241"/>
                <a:gd name="T26" fmla="*/ 7 w 40"/>
                <a:gd name="T27" fmla="*/ 0 h 241"/>
                <a:gd name="T28" fmla="*/ 19 w 40"/>
                <a:gd name="T29" fmla="*/ 0 h 241"/>
                <a:gd name="T30" fmla="*/ 30 w 40"/>
                <a:gd name="T31" fmla="*/ 0 h 241"/>
                <a:gd name="T32" fmla="*/ 40 w 40"/>
                <a:gd name="T33" fmla="*/ 2 h 241"/>
                <a:gd name="T34" fmla="*/ 40 w 40"/>
                <a:gd name="T35" fmla="*/ 2 h 241"/>
                <a:gd name="T36" fmla="*/ 38 w 40"/>
                <a:gd name="T37" fmla="*/ 2 h 241"/>
                <a:gd name="T38" fmla="*/ 38 w 40"/>
                <a:gd name="T39" fmla="*/ 2 h 241"/>
                <a:gd name="T40" fmla="*/ 38 w 40"/>
                <a:gd name="T41" fmla="*/ 2 h 241"/>
                <a:gd name="T42" fmla="*/ 38 w 40"/>
                <a:gd name="T43" fmla="*/ 2 h 241"/>
                <a:gd name="T44" fmla="*/ 38 w 40"/>
                <a:gd name="T45" fmla="*/ 0 h 241"/>
                <a:gd name="T46" fmla="*/ 38 w 40"/>
                <a:gd name="T47" fmla="*/ 0 h 241"/>
                <a:gd name="T48" fmla="*/ 38 w 40"/>
                <a:gd name="T49" fmla="*/ 0 h 241"/>
                <a:gd name="T50" fmla="*/ 0 w 40"/>
                <a:gd name="T51" fmla="*/ 239 h 241"/>
                <a:gd name="T52" fmla="*/ 7 w 40"/>
                <a:gd name="T53" fmla="*/ 239 h 241"/>
                <a:gd name="T54" fmla="*/ 19 w 40"/>
                <a:gd name="T55" fmla="*/ 241 h 241"/>
                <a:gd name="T56" fmla="*/ 30 w 40"/>
                <a:gd name="T57" fmla="*/ 239 h 241"/>
                <a:gd name="T58" fmla="*/ 38 w 40"/>
                <a:gd name="T59" fmla="*/ 239 h 241"/>
                <a:gd name="T60" fmla="*/ 38 w 40"/>
                <a:gd name="T61" fmla="*/ 239 h 241"/>
                <a:gd name="T62" fmla="*/ 38 w 40"/>
                <a:gd name="T63" fmla="*/ 239 h 241"/>
                <a:gd name="T64" fmla="*/ 38 w 40"/>
                <a:gd name="T65" fmla="*/ 239 h 241"/>
                <a:gd name="T66" fmla="*/ 38 w 40"/>
                <a:gd name="T67" fmla="*/ 239 h 241"/>
                <a:gd name="T68" fmla="*/ 38 w 40"/>
                <a:gd name="T69" fmla="*/ 239 h 241"/>
                <a:gd name="T70" fmla="*/ 38 w 40"/>
                <a:gd name="T71" fmla="*/ 239 h 241"/>
                <a:gd name="T72" fmla="*/ 40 w 40"/>
                <a:gd name="T73" fmla="*/ 239 h 241"/>
                <a:gd name="T74" fmla="*/ 40 w 40"/>
                <a:gd name="T75" fmla="*/ 239 h 241"/>
                <a:gd name="T76" fmla="*/ 30 w 40"/>
                <a:gd name="T77" fmla="*/ 239 h 241"/>
                <a:gd name="T78" fmla="*/ 19 w 40"/>
                <a:gd name="T79" fmla="*/ 241 h 241"/>
                <a:gd name="T80" fmla="*/ 7 w 40"/>
                <a:gd name="T81" fmla="*/ 239 h 241"/>
                <a:gd name="T82" fmla="*/ 0 w 40"/>
                <a:gd name="T83" fmla="*/ 239 h 241"/>
                <a:gd name="T84" fmla="*/ 0 w 40"/>
                <a:gd name="T85" fmla="*/ 239 h 241"/>
                <a:gd name="T86" fmla="*/ 0 w 40"/>
                <a:gd name="T87" fmla="*/ 239 h 241"/>
                <a:gd name="T88" fmla="*/ 0 w 40"/>
                <a:gd name="T89" fmla="*/ 239 h 241"/>
                <a:gd name="T90" fmla="*/ 0 w 40"/>
                <a:gd name="T91" fmla="*/ 239 h 241"/>
                <a:gd name="T92" fmla="*/ 0 w 40"/>
                <a:gd name="T93" fmla="*/ 239 h 241"/>
                <a:gd name="T94" fmla="*/ 0 w 40"/>
                <a:gd name="T95" fmla="*/ 239 h 241"/>
                <a:gd name="T96" fmla="*/ 0 w 40"/>
                <a:gd name="T97" fmla="*/ 239 h 241"/>
                <a:gd name="T98" fmla="*/ 0 w 40"/>
                <a:gd name="T99" fmla="*/ 239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" h="241">
                  <a:moveTo>
                    <a:pt x="38" y="0"/>
                  </a:moveTo>
                  <a:lnTo>
                    <a:pt x="30" y="0"/>
                  </a:lnTo>
                  <a:lnTo>
                    <a:pt x="19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7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  <a:moveTo>
                    <a:pt x="0" y="239"/>
                  </a:moveTo>
                  <a:lnTo>
                    <a:pt x="7" y="239"/>
                  </a:lnTo>
                  <a:lnTo>
                    <a:pt x="19" y="241"/>
                  </a:lnTo>
                  <a:lnTo>
                    <a:pt x="30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30" y="239"/>
                  </a:lnTo>
                  <a:lnTo>
                    <a:pt x="19" y="241"/>
                  </a:lnTo>
                  <a:lnTo>
                    <a:pt x="7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rgbClr val="001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82" name="Freeform 5057"/>
            <p:cNvSpPr>
              <a:spLocks noEditPoints="1"/>
            </p:cNvSpPr>
            <p:nvPr/>
          </p:nvSpPr>
          <p:spPr bwMode="auto">
            <a:xfrm>
              <a:off x="1396" y="1636"/>
              <a:ext cx="42" cy="241"/>
            </a:xfrm>
            <a:custGeom>
              <a:avLst/>
              <a:gdLst>
                <a:gd name="T0" fmla="*/ 42 w 42"/>
                <a:gd name="T1" fmla="*/ 2 h 241"/>
                <a:gd name="T2" fmla="*/ 32 w 42"/>
                <a:gd name="T3" fmla="*/ 0 h 241"/>
                <a:gd name="T4" fmla="*/ 21 w 42"/>
                <a:gd name="T5" fmla="*/ 0 h 241"/>
                <a:gd name="T6" fmla="*/ 9 w 42"/>
                <a:gd name="T7" fmla="*/ 0 h 241"/>
                <a:gd name="T8" fmla="*/ 2 w 42"/>
                <a:gd name="T9" fmla="*/ 2 h 241"/>
                <a:gd name="T10" fmla="*/ 0 w 42"/>
                <a:gd name="T11" fmla="*/ 2 h 241"/>
                <a:gd name="T12" fmla="*/ 0 w 42"/>
                <a:gd name="T13" fmla="*/ 2 h 241"/>
                <a:gd name="T14" fmla="*/ 0 w 42"/>
                <a:gd name="T15" fmla="*/ 2 h 241"/>
                <a:gd name="T16" fmla="*/ 0 w 42"/>
                <a:gd name="T17" fmla="*/ 2 h 241"/>
                <a:gd name="T18" fmla="*/ 0 w 42"/>
                <a:gd name="T19" fmla="*/ 2 h 241"/>
                <a:gd name="T20" fmla="*/ 0 w 42"/>
                <a:gd name="T21" fmla="*/ 2 h 241"/>
                <a:gd name="T22" fmla="*/ 0 w 42"/>
                <a:gd name="T23" fmla="*/ 2 h 241"/>
                <a:gd name="T24" fmla="*/ 0 w 42"/>
                <a:gd name="T25" fmla="*/ 2 h 241"/>
                <a:gd name="T26" fmla="*/ 9 w 42"/>
                <a:gd name="T27" fmla="*/ 0 h 241"/>
                <a:gd name="T28" fmla="*/ 21 w 42"/>
                <a:gd name="T29" fmla="*/ 0 h 241"/>
                <a:gd name="T30" fmla="*/ 32 w 42"/>
                <a:gd name="T31" fmla="*/ 0 h 241"/>
                <a:gd name="T32" fmla="*/ 42 w 42"/>
                <a:gd name="T33" fmla="*/ 2 h 241"/>
                <a:gd name="T34" fmla="*/ 42 w 42"/>
                <a:gd name="T35" fmla="*/ 2 h 241"/>
                <a:gd name="T36" fmla="*/ 42 w 42"/>
                <a:gd name="T37" fmla="*/ 2 h 241"/>
                <a:gd name="T38" fmla="*/ 42 w 42"/>
                <a:gd name="T39" fmla="*/ 2 h 241"/>
                <a:gd name="T40" fmla="*/ 42 w 42"/>
                <a:gd name="T41" fmla="*/ 2 h 241"/>
                <a:gd name="T42" fmla="*/ 42 w 42"/>
                <a:gd name="T43" fmla="*/ 2 h 241"/>
                <a:gd name="T44" fmla="*/ 42 w 42"/>
                <a:gd name="T45" fmla="*/ 2 h 241"/>
                <a:gd name="T46" fmla="*/ 42 w 42"/>
                <a:gd name="T47" fmla="*/ 2 h 241"/>
                <a:gd name="T48" fmla="*/ 42 w 42"/>
                <a:gd name="T49" fmla="*/ 2 h 241"/>
                <a:gd name="T50" fmla="*/ 2 w 42"/>
                <a:gd name="T51" fmla="*/ 239 h 241"/>
                <a:gd name="T52" fmla="*/ 9 w 42"/>
                <a:gd name="T53" fmla="*/ 239 h 241"/>
                <a:gd name="T54" fmla="*/ 21 w 42"/>
                <a:gd name="T55" fmla="*/ 241 h 241"/>
                <a:gd name="T56" fmla="*/ 32 w 42"/>
                <a:gd name="T57" fmla="*/ 239 h 241"/>
                <a:gd name="T58" fmla="*/ 42 w 42"/>
                <a:gd name="T59" fmla="*/ 239 h 241"/>
                <a:gd name="T60" fmla="*/ 42 w 42"/>
                <a:gd name="T61" fmla="*/ 239 h 241"/>
                <a:gd name="T62" fmla="*/ 42 w 42"/>
                <a:gd name="T63" fmla="*/ 237 h 241"/>
                <a:gd name="T64" fmla="*/ 42 w 42"/>
                <a:gd name="T65" fmla="*/ 237 h 241"/>
                <a:gd name="T66" fmla="*/ 42 w 42"/>
                <a:gd name="T67" fmla="*/ 237 h 241"/>
                <a:gd name="T68" fmla="*/ 42 w 42"/>
                <a:gd name="T69" fmla="*/ 237 h 241"/>
                <a:gd name="T70" fmla="*/ 42 w 42"/>
                <a:gd name="T71" fmla="*/ 237 h 241"/>
                <a:gd name="T72" fmla="*/ 42 w 42"/>
                <a:gd name="T73" fmla="*/ 237 h 241"/>
                <a:gd name="T74" fmla="*/ 42 w 42"/>
                <a:gd name="T75" fmla="*/ 237 h 241"/>
                <a:gd name="T76" fmla="*/ 32 w 42"/>
                <a:gd name="T77" fmla="*/ 239 h 241"/>
                <a:gd name="T78" fmla="*/ 21 w 42"/>
                <a:gd name="T79" fmla="*/ 239 h 241"/>
                <a:gd name="T80" fmla="*/ 9 w 42"/>
                <a:gd name="T81" fmla="*/ 239 h 241"/>
                <a:gd name="T82" fmla="*/ 0 w 42"/>
                <a:gd name="T83" fmla="*/ 237 h 241"/>
                <a:gd name="T84" fmla="*/ 0 w 42"/>
                <a:gd name="T85" fmla="*/ 237 h 241"/>
                <a:gd name="T86" fmla="*/ 0 w 42"/>
                <a:gd name="T87" fmla="*/ 237 h 241"/>
                <a:gd name="T88" fmla="*/ 0 w 42"/>
                <a:gd name="T89" fmla="*/ 237 h 241"/>
                <a:gd name="T90" fmla="*/ 0 w 42"/>
                <a:gd name="T91" fmla="*/ 237 h 241"/>
                <a:gd name="T92" fmla="*/ 0 w 42"/>
                <a:gd name="T93" fmla="*/ 237 h 241"/>
                <a:gd name="T94" fmla="*/ 0 w 42"/>
                <a:gd name="T95" fmla="*/ 237 h 241"/>
                <a:gd name="T96" fmla="*/ 0 w 42"/>
                <a:gd name="T97" fmla="*/ 239 h 241"/>
                <a:gd name="T98" fmla="*/ 2 w 42"/>
                <a:gd name="T99" fmla="*/ 239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2" h="241">
                  <a:moveTo>
                    <a:pt x="42" y="2"/>
                  </a:moveTo>
                  <a:lnTo>
                    <a:pt x="32" y="0"/>
                  </a:lnTo>
                  <a:lnTo>
                    <a:pt x="21" y="0"/>
                  </a:lnTo>
                  <a:lnTo>
                    <a:pt x="9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9" y="0"/>
                  </a:lnTo>
                  <a:lnTo>
                    <a:pt x="21" y="0"/>
                  </a:lnTo>
                  <a:lnTo>
                    <a:pt x="32" y="0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close/>
                  <a:moveTo>
                    <a:pt x="2" y="239"/>
                  </a:moveTo>
                  <a:lnTo>
                    <a:pt x="9" y="239"/>
                  </a:lnTo>
                  <a:lnTo>
                    <a:pt x="21" y="241"/>
                  </a:lnTo>
                  <a:lnTo>
                    <a:pt x="32" y="239"/>
                  </a:lnTo>
                  <a:lnTo>
                    <a:pt x="42" y="239"/>
                  </a:lnTo>
                  <a:lnTo>
                    <a:pt x="42" y="239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32" y="239"/>
                  </a:lnTo>
                  <a:lnTo>
                    <a:pt x="21" y="239"/>
                  </a:lnTo>
                  <a:lnTo>
                    <a:pt x="9" y="239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2" y="239"/>
                  </a:lnTo>
                  <a:close/>
                </a:path>
              </a:pathLst>
            </a:custGeom>
            <a:solidFill>
              <a:srgbClr val="001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83" name="Freeform 5058"/>
            <p:cNvSpPr>
              <a:spLocks noEditPoints="1"/>
            </p:cNvSpPr>
            <p:nvPr/>
          </p:nvSpPr>
          <p:spPr bwMode="auto">
            <a:xfrm>
              <a:off x="1396" y="1636"/>
              <a:ext cx="44" cy="239"/>
            </a:xfrm>
            <a:custGeom>
              <a:avLst/>
              <a:gdLst>
                <a:gd name="T0" fmla="*/ 42 w 44"/>
                <a:gd name="T1" fmla="*/ 2 h 239"/>
                <a:gd name="T2" fmla="*/ 32 w 44"/>
                <a:gd name="T3" fmla="*/ 0 h 239"/>
                <a:gd name="T4" fmla="*/ 21 w 44"/>
                <a:gd name="T5" fmla="*/ 0 h 239"/>
                <a:gd name="T6" fmla="*/ 9 w 44"/>
                <a:gd name="T7" fmla="*/ 0 h 239"/>
                <a:gd name="T8" fmla="*/ 0 w 44"/>
                <a:gd name="T9" fmla="*/ 2 h 239"/>
                <a:gd name="T10" fmla="*/ 0 w 44"/>
                <a:gd name="T11" fmla="*/ 2 h 239"/>
                <a:gd name="T12" fmla="*/ 0 w 44"/>
                <a:gd name="T13" fmla="*/ 2 h 239"/>
                <a:gd name="T14" fmla="*/ 0 w 44"/>
                <a:gd name="T15" fmla="*/ 2 h 239"/>
                <a:gd name="T16" fmla="*/ 0 w 44"/>
                <a:gd name="T17" fmla="*/ 2 h 239"/>
                <a:gd name="T18" fmla="*/ 0 w 44"/>
                <a:gd name="T19" fmla="*/ 2 h 239"/>
                <a:gd name="T20" fmla="*/ 0 w 44"/>
                <a:gd name="T21" fmla="*/ 2 h 239"/>
                <a:gd name="T22" fmla="*/ 0 w 44"/>
                <a:gd name="T23" fmla="*/ 2 h 239"/>
                <a:gd name="T24" fmla="*/ 0 w 44"/>
                <a:gd name="T25" fmla="*/ 4 h 239"/>
                <a:gd name="T26" fmla="*/ 9 w 44"/>
                <a:gd name="T27" fmla="*/ 2 h 239"/>
                <a:gd name="T28" fmla="*/ 21 w 44"/>
                <a:gd name="T29" fmla="*/ 0 h 239"/>
                <a:gd name="T30" fmla="*/ 32 w 44"/>
                <a:gd name="T31" fmla="*/ 2 h 239"/>
                <a:gd name="T32" fmla="*/ 44 w 44"/>
                <a:gd name="T33" fmla="*/ 4 h 239"/>
                <a:gd name="T34" fmla="*/ 44 w 44"/>
                <a:gd name="T35" fmla="*/ 2 h 239"/>
                <a:gd name="T36" fmla="*/ 42 w 44"/>
                <a:gd name="T37" fmla="*/ 2 h 239"/>
                <a:gd name="T38" fmla="*/ 42 w 44"/>
                <a:gd name="T39" fmla="*/ 2 h 239"/>
                <a:gd name="T40" fmla="*/ 42 w 44"/>
                <a:gd name="T41" fmla="*/ 2 h 239"/>
                <a:gd name="T42" fmla="*/ 42 w 44"/>
                <a:gd name="T43" fmla="*/ 2 h 239"/>
                <a:gd name="T44" fmla="*/ 42 w 44"/>
                <a:gd name="T45" fmla="*/ 2 h 239"/>
                <a:gd name="T46" fmla="*/ 42 w 44"/>
                <a:gd name="T47" fmla="*/ 2 h 239"/>
                <a:gd name="T48" fmla="*/ 42 w 44"/>
                <a:gd name="T49" fmla="*/ 2 h 239"/>
                <a:gd name="T50" fmla="*/ 0 w 44"/>
                <a:gd name="T51" fmla="*/ 237 h 239"/>
                <a:gd name="T52" fmla="*/ 9 w 44"/>
                <a:gd name="T53" fmla="*/ 239 h 239"/>
                <a:gd name="T54" fmla="*/ 21 w 44"/>
                <a:gd name="T55" fmla="*/ 239 h 239"/>
                <a:gd name="T56" fmla="*/ 32 w 44"/>
                <a:gd name="T57" fmla="*/ 239 h 239"/>
                <a:gd name="T58" fmla="*/ 42 w 44"/>
                <a:gd name="T59" fmla="*/ 237 h 239"/>
                <a:gd name="T60" fmla="*/ 42 w 44"/>
                <a:gd name="T61" fmla="*/ 237 h 239"/>
                <a:gd name="T62" fmla="*/ 42 w 44"/>
                <a:gd name="T63" fmla="*/ 237 h 239"/>
                <a:gd name="T64" fmla="*/ 42 w 44"/>
                <a:gd name="T65" fmla="*/ 237 h 239"/>
                <a:gd name="T66" fmla="*/ 42 w 44"/>
                <a:gd name="T67" fmla="*/ 237 h 239"/>
                <a:gd name="T68" fmla="*/ 42 w 44"/>
                <a:gd name="T69" fmla="*/ 237 h 239"/>
                <a:gd name="T70" fmla="*/ 42 w 44"/>
                <a:gd name="T71" fmla="*/ 237 h 239"/>
                <a:gd name="T72" fmla="*/ 44 w 44"/>
                <a:gd name="T73" fmla="*/ 237 h 239"/>
                <a:gd name="T74" fmla="*/ 44 w 44"/>
                <a:gd name="T75" fmla="*/ 237 h 239"/>
                <a:gd name="T76" fmla="*/ 32 w 44"/>
                <a:gd name="T77" fmla="*/ 239 h 239"/>
                <a:gd name="T78" fmla="*/ 21 w 44"/>
                <a:gd name="T79" fmla="*/ 239 h 239"/>
                <a:gd name="T80" fmla="*/ 9 w 44"/>
                <a:gd name="T81" fmla="*/ 239 h 239"/>
                <a:gd name="T82" fmla="*/ 0 w 44"/>
                <a:gd name="T83" fmla="*/ 237 h 239"/>
                <a:gd name="T84" fmla="*/ 0 w 44"/>
                <a:gd name="T85" fmla="*/ 237 h 239"/>
                <a:gd name="T86" fmla="*/ 0 w 44"/>
                <a:gd name="T87" fmla="*/ 237 h 239"/>
                <a:gd name="T88" fmla="*/ 0 w 44"/>
                <a:gd name="T89" fmla="*/ 237 h 239"/>
                <a:gd name="T90" fmla="*/ 0 w 44"/>
                <a:gd name="T91" fmla="*/ 237 h 239"/>
                <a:gd name="T92" fmla="*/ 0 w 44"/>
                <a:gd name="T93" fmla="*/ 237 h 239"/>
                <a:gd name="T94" fmla="*/ 0 w 44"/>
                <a:gd name="T95" fmla="*/ 237 h 239"/>
                <a:gd name="T96" fmla="*/ 0 w 44"/>
                <a:gd name="T97" fmla="*/ 237 h 239"/>
                <a:gd name="T98" fmla="*/ 0 w 44"/>
                <a:gd name="T99" fmla="*/ 23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" h="239">
                  <a:moveTo>
                    <a:pt x="42" y="2"/>
                  </a:moveTo>
                  <a:lnTo>
                    <a:pt x="32" y="0"/>
                  </a:lnTo>
                  <a:lnTo>
                    <a:pt x="21" y="0"/>
                  </a:lnTo>
                  <a:lnTo>
                    <a:pt x="9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9" y="2"/>
                  </a:lnTo>
                  <a:lnTo>
                    <a:pt x="21" y="0"/>
                  </a:lnTo>
                  <a:lnTo>
                    <a:pt x="32" y="2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close/>
                  <a:moveTo>
                    <a:pt x="0" y="237"/>
                  </a:moveTo>
                  <a:lnTo>
                    <a:pt x="9" y="239"/>
                  </a:lnTo>
                  <a:lnTo>
                    <a:pt x="21" y="239"/>
                  </a:lnTo>
                  <a:lnTo>
                    <a:pt x="32" y="239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4" y="237"/>
                  </a:lnTo>
                  <a:lnTo>
                    <a:pt x="44" y="237"/>
                  </a:lnTo>
                  <a:lnTo>
                    <a:pt x="32" y="239"/>
                  </a:lnTo>
                  <a:lnTo>
                    <a:pt x="21" y="239"/>
                  </a:lnTo>
                  <a:lnTo>
                    <a:pt x="9" y="239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00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84" name="Freeform 5059"/>
            <p:cNvSpPr>
              <a:spLocks noEditPoints="1"/>
            </p:cNvSpPr>
            <p:nvPr/>
          </p:nvSpPr>
          <p:spPr bwMode="auto">
            <a:xfrm>
              <a:off x="1394" y="1636"/>
              <a:ext cx="46" cy="239"/>
            </a:xfrm>
            <a:custGeom>
              <a:avLst/>
              <a:gdLst>
                <a:gd name="T0" fmla="*/ 46 w 46"/>
                <a:gd name="T1" fmla="*/ 4 h 239"/>
                <a:gd name="T2" fmla="*/ 34 w 46"/>
                <a:gd name="T3" fmla="*/ 2 h 239"/>
                <a:gd name="T4" fmla="*/ 23 w 46"/>
                <a:gd name="T5" fmla="*/ 0 h 239"/>
                <a:gd name="T6" fmla="*/ 11 w 46"/>
                <a:gd name="T7" fmla="*/ 2 h 239"/>
                <a:gd name="T8" fmla="*/ 2 w 46"/>
                <a:gd name="T9" fmla="*/ 4 h 239"/>
                <a:gd name="T10" fmla="*/ 0 w 46"/>
                <a:gd name="T11" fmla="*/ 4 h 239"/>
                <a:gd name="T12" fmla="*/ 0 w 46"/>
                <a:gd name="T13" fmla="*/ 4 h 239"/>
                <a:gd name="T14" fmla="*/ 0 w 46"/>
                <a:gd name="T15" fmla="*/ 4 h 239"/>
                <a:gd name="T16" fmla="*/ 0 w 46"/>
                <a:gd name="T17" fmla="*/ 4 h 239"/>
                <a:gd name="T18" fmla="*/ 0 w 46"/>
                <a:gd name="T19" fmla="*/ 4 h 239"/>
                <a:gd name="T20" fmla="*/ 0 w 46"/>
                <a:gd name="T21" fmla="*/ 4 h 239"/>
                <a:gd name="T22" fmla="*/ 0 w 46"/>
                <a:gd name="T23" fmla="*/ 4 h 239"/>
                <a:gd name="T24" fmla="*/ 0 w 46"/>
                <a:gd name="T25" fmla="*/ 4 h 239"/>
                <a:gd name="T26" fmla="*/ 11 w 46"/>
                <a:gd name="T27" fmla="*/ 2 h 239"/>
                <a:gd name="T28" fmla="*/ 23 w 46"/>
                <a:gd name="T29" fmla="*/ 2 h 239"/>
                <a:gd name="T30" fmla="*/ 34 w 46"/>
                <a:gd name="T31" fmla="*/ 2 h 239"/>
                <a:gd name="T32" fmla="*/ 46 w 46"/>
                <a:gd name="T33" fmla="*/ 4 h 239"/>
                <a:gd name="T34" fmla="*/ 46 w 46"/>
                <a:gd name="T35" fmla="*/ 4 h 239"/>
                <a:gd name="T36" fmla="*/ 46 w 46"/>
                <a:gd name="T37" fmla="*/ 4 h 239"/>
                <a:gd name="T38" fmla="*/ 46 w 46"/>
                <a:gd name="T39" fmla="*/ 4 h 239"/>
                <a:gd name="T40" fmla="*/ 46 w 46"/>
                <a:gd name="T41" fmla="*/ 4 h 239"/>
                <a:gd name="T42" fmla="*/ 46 w 46"/>
                <a:gd name="T43" fmla="*/ 4 h 239"/>
                <a:gd name="T44" fmla="*/ 46 w 46"/>
                <a:gd name="T45" fmla="*/ 4 h 239"/>
                <a:gd name="T46" fmla="*/ 46 w 46"/>
                <a:gd name="T47" fmla="*/ 4 h 239"/>
                <a:gd name="T48" fmla="*/ 46 w 46"/>
                <a:gd name="T49" fmla="*/ 4 h 239"/>
                <a:gd name="T50" fmla="*/ 2 w 46"/>
                <a:gd name="T51" fmla="*/ 237 h 239"/>
                <a:gd name="T52" fmla="*/ 11 w 46"/>
                <a:gd name="T53" fmla="*/ 239 h 239"/>
                <a:gd name="T54" fmla="*/ 23 w 46"/>
                <a:gd name="T55" fmla="*/ 239 h 239"/>
                <a:gd name="T56" fmla="*/ 34 w 46"/>
                <a:gd name="T57" fmla="*/ 239 h 239"/>
                <a:gd name="T58" fmla="*/ 46 w 46"/>
                <a:gd name="T59" fmla="*/ 237 h 239"/>
                <a:gd name="T60" fmla="*/ 46 w 46"/>
                <a:gd name="T61" fmla="*/ 237 h 239"/>
                <a:gd name="T62" fmla="*/ 46 w 46"/>
                <a:gd name="T63" fmla="*/ 237 h 239"/>
                <a:gd name="T64" fmla="*/ 46 w 46"/>
                <a:gd name="T65" fmla="*/ 237 h 239"/>
                <a:gd name="T66" fmla="*/ 46 w 46"/>
                <a:gd name="T67" fmla="*/ 237 h 239"/>
                <a:gd name="T68" fmla="*/ 46 w 46"/>
                <a:gd name="T69" fmla="*/ 237 h 239"/>
                <a:gd name="T70" fmla="*/ 46 w 46"/>
                <a:gd name="T71" fmla="*/ 237 h 239"/>
                <a:gd name="T72" fmla="*/ 46 w 46"/>
                <a:gd name="T73" fmla="*/ 237 h 239"/>
                <a:gd name="T74" fmla="*/ 46 w 46"/>
                <a:gd name="T75" fmla="*/ 235 h 239"/>
                <a:gd name="T76" fmla="*/ 34 w 46"/>
                <a:gd name="T77" fmla="*/ 237 h 239"/>
                <a:gd name="T78" fmla="*/ 23 w 46"/>
                <a:gd name="T79" fmla="*/ 239 h 239"/>
                <a:gd name="T80" fmla="*/ 11 w 46"/>
                <a:gd name="T81" fmla="*/ 237 h 239"/>
                <a:gd name="T82" fmla="*/ 0 w 46"/>
                <a:gd name="T83" fmla="*/ 235 h 239"/>
                <a:gd name="T84" fmla="*/ 0 w 46"/>
                <a:gd name="T85" fmla="*/ 237 h 239"/>
                <a:gd name="T86" fmla="*/ 0 w 46"/>
                <a:gd name="T87" fmla="*/ 237 h 239"/>
                <a:gd name="T88" fmla="*/ 0 w 46"/>
                <a:gd name="T89" fmla="*/ 237 h 239"/>
                <a:gd name="T90" fmla="*/ 0 w 46"/>
                <a:gd name="T91" fmla="*/ 237 h 239"/>
                <a:gd name="T92" fmla="*/ 0 w 46"/>
                <a:gd name="T93" fmla="*/ 237 h 239"/>
                <a:gd name="T94" fmla="*/ 0 w 46"/>
                <a:gd name="T95" fmla="*/ 237 h 239"/>
                <a:gd name="T96" fmla="*/ 0 w 46"/>
                <a:gd name="T97" fmla="*/ 237 h 239"/>
                <a:gd name="T98" fmla="*/ 2 w 46"/>
                <a:gd name="T99" fmla="*/ 23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239">
                  <a:moveTo>
                    <a:pt x="46" y="4"/>
                  </a:moveTo>
                  <a:lnTo>
                    <a:pt x="34" y="2"/>
                  </a:lnTo>
                  <a:lnTo>
                    <a:pt x="23" y="0"/>
                  </a:lnTo>
                  <a:lnTo>
                    <a:pt x="11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1" y="2"/>
                  </a:lnTo>
                  <a:lnTo>
                    <a:pt x="23" y="2"/>
                  </a:lnTo>
                  <a:lnTo>
                    <a:pt x="34" y="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close/>
                  <a:moveTo>
                    <a:pt x="2" y="237"/>
                  </a:moveTo>
                  <a:lnTo>
                    <a:pt x="11" y="239"/>
                  </a:lnTo>
                  <a:lnTo>
                    <a:pt x="23" y="239"/>
                  </a:lnTo>
                  <a:lnTo>
                    <a:pt x="34" y="239"/>
                  </a:lnTo>
                  <a:lnTo>
                    <a:pt x="46" y="237"/>
                  </a:lnTo>
                  <a:lnTo>
                    <a:pt x="46" y="237"/>
                  </a:lnTo>
                  <a:lnTo>
                    <a:pt x="46" y="237"/>
                  </a:lnTo>
                  <a:lnTo>
                    <a:pt x="46" y="237"/>
                  </a:lnTo>
                  <a:lnTo>
                    <a:pt x="46" y="237"/>
                  </a:lnTo>
                  <a:lnTo>
                    <a:pt x="46" y="237"/>
                  </a:lnTo>
                  <a:lnTo>
                    <a:pt x="46" y="237"/>
                  </a:lnTo>
                  <a:lnTo>
                    <a:pt x="46" y="237"/>
                  </a:lnTo>
                  <a:lnTo>
                    <a:pt x="46" y="235"/>
                  </a:lnTo>
                  <a:lnTo>
                    <a:pt x="34" y="237"/>
                  </a:lnTo>
                  <a:lnTo>
                    <a:pt x="23" y="239"/>
                  </a:lnTo>
                  <a:lnTo>
                    <a:pt x="11" y="237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2" y="237"/>
                  </a:lnTo>
                  <a:close/>
                </a:path>
              </a:pathLst>
            </a:custGeom>
            <a:solidFill>
              <a:srgbClr val="00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85" name="Freeform 5060"/>
            <p:cNvSpPr>
              <a:spLocks noEditPoints="1"/>
            </p:cNvSpPr>
            <p:nvPr/>
          </p:nvSpPr>
          <p:spPr bwMode="auto">
            <a:xfrm>
              <a:off x="1394" y="1638"/>
              <a:ext cx="46" cy="237"/>
            </a:xfrm>
            <a:custGeom>
              <a:avLst/>
              <a:gdLst>
                <a:gd name="T0" fmla="*/ 46 w 46"/>
                <a:gd name="T1" fmla="*/ 2 h 237"/>
                <a:gd name="T2" fmla="*/ 34 w 46"/>
                <a:gd name="T3" fmla="*/ 0 h 237"/>
                <a:gd name="T4" fmla="*/ 23 w 46"/>
                <a:gd name="T5" fmla="*/ 0 h 237"/>
                <a:gd name="T6" fmla="*/ 11 w 46"/>
                <a:gd name="T7" fmla="*/ 0 h 237"/>
                <a:gd name="T8" fmla="*/ 0 w 46"/>
                <a:gd name="T9" fmla="*/ 2 h 237"/>
                <a:gd name="T10" fmla="*/ 0 w 46"/>
                <a:gd name="T11" fmla="*/ 2 h 237"/>
                <a:gd name="T12" fmla="*/ 0 w 46"/>
                <a:gd name="T13" fmla="*/ 2 h 237"/>
                <a:gd name="T14" fmla="*/ 0 w 46"/>
                <a:gd name="T15" fmla="*/ 2 h 237"/>
                <a:gd name="T16" fmla="*/ 0 w 46"/>
                <a:gd name="T17" fmla="*/ 2 h 237"/>
                <a:gd name="T18" fmla="*/ 0 w 46"/>
                <a:gd name="T19" fmla="*/ 2 h 237"/>
                <a:gd name="T20" fmla="*/ 0 w 46"/>
                <a:gd name="T21" fmla="*/ 2 h 237"/>
                <a:gd name="T22" fmla="*/ 0 w 46"/>
                <a:gd name="T23" fmla="*/ 2 h 237"/>
                <a:gd name="T24" fmla="*/ 0 w 46"/>
                <a:gd name="T25" fmla="*/ 2 h 237"/>
                <a:gd name="T26" fmla="*/ 0 w 46"/>
                <a:gd name="T27" fmla="*/ 2 h 237"/>
                <a:gd name="T28" fmla="*/ 11 w 46"/>
                <a:gd name="T29" fmla="*/ 0 h 237"/>
                <a:gd name="T30" fmla="*/ 23 w 46"/>
                <a:gd name="T31" fmla="*/ 0 h 237"/>
                <a:gd name="T32" fmla="*/ 34 w 46"/>
                <a:gd name="T33" fmla="*/ 0 h 237"/>
                <a:gd name="T34" fmla="*/ 46 w 46"/>
                <a:gd name="T35" fmla="*/ 2 h 237"/>
                <a:gd name="T36" fmla="*/ 46 w 46"/>
                <a:gd name="T37" fmla="*/ 2 h 237"/>
                <a:gd name="T38" fmla="*/ 46 w 46"/>
                <a:gd name="T39" fmla="*/ 2 h 237"/>
                <a:gd name="T40" fmla="*/ 46 w 46"/>
                <a:gd name="T41" fmla="*/ 2 h 237"/>
                <a:gd name="T42" fmla="*/ 46 w 46"/>
                <a:gd name="T43" fmla="*/ 2 h 237"/>
                <a:gd name="T44" fmla="*/ 46 w 46"/>
                <a:gd name="T45" fmla="*/ 2 h 237"/>
                <a:gd name="T46" fmla="*/ 46 w 46"/>
                <a:gd name="T47" fmla="*/ 2 h 237"/>
                <a:gd name="T48" fmla="*/ 46 w 46"/>
                <a:gd name="T49" fmla="*/ 2 h 237"/>
                <a:gd name="T50" fmla="*/ 46 w 46"/>
                <a:gd name="T51" fmla="*/ 2 h 237"/>
                <a:gd name="T52" fmla="*/ 46 w 46"/>
                <a:gd name="T53" fmla="*/ 2 h 237"/>
                <a:gd name="T54" fmla="*/ 0 w 46"/>
                <a:gd name="T55" fmla="*/ 233 h 237"/>
                <a:gd name="T56" fmla="*/ 11 w 46"/>
                <a:gd name="T57" fmla="*/ 235 h 237"/>
                <a:gd name="T58" fmla="*/ 23 w 46"/>
                <a:gd name="T59" fmla="*/ 237 h 237"/>
                <a:gd name="T60" fmla="*/ 34 w 46"/>
                <a:gd name="T61" fmla="*/ 235 h 237"/>
                <a:gd name="T62" fmla="*/ 46 w 46"/>
                <a:gd name="T63" fmla="*/ 233 h 237"/>
                <a:gd name="T64" fmla="*/ 46 w 46"/>
                <a:gd name="T65" fmla="*/ 233 h 237"/>
                <a:gd name="T66" fmla="*/ 46 w 46"/>
                <a:gd name="T67" fmla="*/ 233 h 237"/>
                <a:gd name="T68" fmla="*/ 46 w 46"/>
                <a:gd name="T69" fmla="*/ 233 h 237"/>
                <a:gd name="T70" fmla="*/ 46 w 46"/>
                <a:gd name="T71" fmla="*/ 233 h 237"/>
                <a:gd name="T72" fmla="*/ 46 w 46"/>
                <a:gd name="T73" fmla="*/ 233 h 237"/>
                <a:gd name="T74" fmla="*/ 46 w 46"/>
                <a:gd name="T75" fmla="*/ 233 h 237"/>
                <a:gd name="T76" fmla="*/ 46 w 46"/>
                <a:gd name="T77" fmla="*/ 233 h 237"/>
                <a:gd name="T78" fmla="*/ 46 w 46"/>
                <a:gd name="T79" fmla="*/ 233 h 237"/>
                <a:gd name="T80" fmla="*/ 46 w 46"/>
                <a:gd name="T81" fmla="*/ 233 h 237"/>
                <a:gd name="T82" fmla="*/ 34 w 46"/>
                <a:gd name="T83" fmla="*/ 235 h 237"/>
                <a:gd name="T84" fmla="*/ 23 w 46"/>
                <a:gd name="T85" fmla="*/ 235 h 237"/>
                <a:gd name="T86" fmla="*/ 11 w 46"/>
                <a:gd name="T87" fmla="*/ 235 h 237"/>
                <a:gd name="T88" fmla="*/ 0 w 46"/>
                <a:gd name="T89" fmla="*/ 233 h 237"/>
                <a:gd name="T90" fmla="*/ 0 w 46"/>
                <a:gd name="T91" fmla="*/ 233 h 237"/>
                <a:gd name="T92" fmla="*/ 0 w 46"/>
                <a:gd name="T93" fmla="*/ 233 h 237"/>
                <a:gd name="T94" fmla="*/ 0 w 46"/>
                <a:gd name="T95" fmla="*/ 233 h 237"/>
                <a:gd name="T96" fmla="*/ 0 w 46"/>
                <a:gd name="T97" fmla="*/ 233 h 237"/>
                <a:gd name="T98" fmla="*/ 0 w 46"/>
                <a:gd name="T99" fmla="*/ 233 h 237"/>
                <a:gd name="T100" fmla="*/ 0 w 46"/>
                <a:gd name="T101" fmla="*/ 233 h 237"/>
                <a:gd name="T102" fmla="*/ 0 w 46"/>
                <a:gd name="T103" fmla="*/ 233 h 237"/>
                <a:gd name="T104" fmla="*/ 0 w 46"/>
                <a:gd name="T105" fmla="*/ 233 h 237"/>
                <a:gd name="T106" fmla="*/ 0 w 46"/>
                <a:gd name="T107" fmla="*/ 233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" h="237">
                  <a:moveTo>
                    <a:pt x="46" y="2"/>
                  </a:moveTo>
                  <a:lnTo>
                    <a:pt x="34" y="0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1" y="0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close/>
                  <a:moveTo>
                    <a:pt x="0" y="233"/>
                  </a:moveTo>
                  <a:lnTo>
                    <a:pt x="11" y="235"/>
                  </a:lnTo>
                  <a:lnTo>
                    <a:pt x="23" y="237"/>
                  </a:lnTo>
                  <a:lnTo>
                    <a:pt x="34" y="235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34" y="235"/>
                  </a:lnTo>
                  <a:lnTo>
                    <a:pt x="23" y="235"/>
                  </a:lnTo>
                  <a:lnTo>
                    <a:pt x="11" y="235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00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86" name="Freeform 5061"/>
            <p:cNvSpPr>
              <a:spLocks noEditPoints="1"/>
            </p:cNvSpPr>
            <p:nvPr/>
          </p:nvSpPr>
          <p:spPr bwMode="auto">
            <a:xfrm>
              <a:off x="1392" y="1638"/>
              <a:ext cx="50" cy="235"/>
            </a:xfrm>
            <a:custGeom>
              <a:avLst/>
              <a:gdLst>
                <a:gd name="T0" fmla="*/ 48 w 50"/>
                <a:gd name="T1" fmla="*/ 2 h 235"/>
                <a:gd name="T2" fmla="*/ 48 w 50"/>
                <a:gd name="T3" fmla="*/ 2 h 235"/>
                <a:gd name="T4" fmla="*/ 36 w 50"/>
                <a:gd name="T5" fmla="*/ 0 h 235"/>
                <a:gd name="T6" fmla="*/ 25 w 50"/>
                <a:gd name="T7" fmla="*/ 0 h 235"/>
                <a:gd name="T8" fmla="*/ 13 w 50"/>
                <a:gd name="T9" fmla="*/ 0 h 235"/>
                <a:gd name="T10" fmla="*/ 2 w 50"/>
                <a:gd name="T11" fmla="*/ 2 h 235"/>
                <a:gd name="T12" fmla="*/ 2 w 50"/>
                <a:gd name="T13" fmla="*/ 2 h 235"/>
                <a:gd name="T14" fmla="*/ 2 w 50"/>
                <a:gd name="T15" fmla="*/ 2 h 235"/>
                <a:gd name="T16" fmla="*/ 2 w 50"/>
                <a:gd name="T17" fmla="*/ 2 h 235"/>
                <a:gd name="T18" fmla="*/ 0 w 50"/>
                <a:gd name="T19" fmla="*/ 2 h 235"/>
                <a:gd name="T20" fmla="*/ 0 w 50"/>
                <a:gd name="T21" fmla="*/ 2 h 235"/>
                <a:gd name="T22" fmla="*/ 0 w 50"/>
                <a:gd name="T23" fmla="*/ 2 h 235"/>
                <a:gd name="T24" fmla="*/ 0 w 50"/>
                <a:gd name="T25" fmla="*/ 4 h 235"/>
                <a:gd name="T26" fmla="*/ 0 w 50"/>
                <a:gd name="T27" fmla="*/ 4 h 235"/>
                <a:gd name="T28" fmla="*/ 0 w 50"/>
                <a:gd name="T29" fmla="*/ 4 h 235"/>
                <a:gd name="T30" fmla="*/ 2 w 50"/>
                <a:gd name="T31" fmla="*/ 2 h 235"/>
                <a:gd name="T32" fmla="*/ 13 w 50"/>
                <a:gd name="T33" fmla="*/ 2 h 235"/>
                <a:gd name="T34" fmla="*/ 25 w 50"/>
                <a:gd name="T35" fmla="*/ 0 h 235"/>
                <a:gd name="T36" fmla="*/ 36 w 50"/>
                <a:gd name="T37" fmla="*/ 2 h 235"/>
                <a:gd name="T38" fmla="*/ 48 w 50"/>
                <a:gd name="T39" fmla="*/ 2 h 235"/>
                <a:gd name="T40" fmla="*/ 50 w 50"/>
                <a:gd name="T41" fmla="*/ 4 h 235"/>
                <a:gd name="T42" fmla="*/ 50 w 50"/>
                <a:gd name="T43" fmla="*/ 4 h 235"/>
                <a:gd name="T44" fmla="*/ 50 w 50"/>
                <a:gd name="T45" fmla="*/ 4 h 235"/>
                <a:gd name="T46" fmla="*/ 50 w 50"/>
                <a:gd name="T47" fmla="*/ 2 h 235"/>
                <a:gd name="T48" fmla="*/ 50 w 50"/>
                <a:gd name="T49" fmla="*/ 2 h 235"/>
                <a:gd name="T50" fmla="*/ 50 w 50"/>
                <a:gd name="T51" fmla="*/ 2 h 235"/>
                <a:gd name="T52" fmla="*/ 50 w 50"/>
                <a:gd name="T53" fmla="*/ 2 h 235"/>
                <a:gd name="T54" fmla="*/ 50 w 50"/>
                <a:gd name="T55" fmla="*/ 2 h 235"/>
                <a:gd name="T56" fmla="*/ 48 w 50"/>
                <a:gd name="T57" fmla="*/ 2 h 235"/>
                <a:gd name="T58" fmla="*/ 2 w 50"/>
                <a:gd name="T59" fmla="*/ 233 h 235"/>
                <a:gd name="T60" fmla="*/ 2 w 50"/>
                <a:gd name="T61" fmla="*/ 233 h 235"/>
                <a:gd name="T62" fmla="*/ 13 w 50"/>
                <a:gd name="T63" fmla="*/ 235 h 235"/>
                <a:gd name="T64" fmla="*/ 25 w 50"/>
                <a:gd name="T65" fmla="*/ 235 h 235"/>
                <a:gd name="T66" fmla="*/ 36 w 50"/>
                <a:gd name="T67" fmla="*/ 235 h 235"/>
                <a:gd name="T68" fmla="*/ 48 w 50"/>
                <a:gd name="T69" fmla="*/ 233 h 235"/>
                <a:gd name="T70" fmla="*/ 48 w 50"/>
                <a:gd name="T71" fmla="*/ 233 h 235"/>
                <a:gd name="T72" fmla="*/ 50 w 50"/>
                <a:gd name="T73" fmla="*/ 233 h 235"/>
                <a:gd name="T74" fmla="*/ 50 w 50"/>
                <a:gd name="T75" fmla="*/ 233 h 235"/>
                <a:gd name="T76" fmla="*/ 50 w 50"/>
                <a:gd name="T77" fmla="*/ 233 h 235"/>
                <a:gd name="T78" fmla="*/ 50 w 50"/>
                <a:gd name="T79" fmla="*/ 233 h 235"/>
                <a:gd name="T80" fmla="*/ 50 w 50"/>
                <a:gd name="T81" fmla="*/ 233 h 235"/>
                <a:gd name="T82" fmla="*/ 50 w 50"/>
                <a:gd name="T83" fmla="*/ 233 h 235"/>
                <a:gd name="T84" fmla="*/ 50 w 50"/>
                <a:gd name="T85" fmla="*/ 233 h 235"/>
                <a:gd name="T86" fmla="*/ 50 w 50"/>
                <a:gd name="T87" fmla="*/ 233 h 235"/>
                <a:gd name="T88" fmla="*/ 48 w 50"/>
                <a:gd name="T89" fmla="*/ 233 h 235"/>
                <a:gd name="T90" fmla="*/ 36 w 50"/>
                <a:gd name="T91" fmla="*/ 235 h 235"/>
                <a:gd name="T92" fmla="*/ 25 w 50"/>
                <a:gd name="T93" fmla="*/ 235 h 235"/>
                <a:gd name="T94" fmla="*/ 13 w 50"/>
                <a:gd name="T95" fmla="*/ 235 h 235"/>
                <a:gd name="T96" fmla="*/ 2 w 50"/>
                <a:gd name="T97" fmla="*/ 233 h 235"/>
                <a:gd name="T98" fmla="*/ 0 w 50"/>
                <a:gd name="T99" fmla="*/ 233 h 235"/>
                <a:gd name="T100" fmla="*/ 0 w 50"/>
                <a:gd name="T101" fmla="*/ 233 h 235"/>
                <a:gd name="T102" fmla="*/ 0 w 50"/>
                <a:gd name="T103" fmla="*/ 233 h 235"/>
                <a:gd name="T104" fmla="*/ 0 w 50"/>
                <a:gd name="T105" fmla="*/ 233 h 235"/>
                <a:gd name="T106" fmla="*/ 0 w 50"/>
                <a:gd name="T107" fmla="*/ 233 h 235"/>
                <a:gd name="T108" fmla="*/ 0 w 50"/>
                <a:gd name="T109" fmla="*/ 233 h 235"/>
                <a:gd name="T110" fmla="*/ 2 w 50"/>
                <a:gd name="T111" fmla="*/ 233 h 235"/>
                <a:gd name="T112" fmla="*/ 2 w 50"/>
                <a:gd name="T113" fmla="*/ 233 h 235"/>
                <a:gd name="T114" fmla="*/ 2 w 50"/>
                <a:gd name="T115" fmla="*/ 23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" h="235">
                  <a:moveTo>
                    <a:pt x="48" y="2"/>
                  </a:moveTo>
                  <a:lnTo>
                    <a:pt x="48" y="2"/>
                  </a:lnTo>
                  <a:lnTo>
                    <a:pt x="36" y="0"/>
                  </a:lnTo>
                  <a:lnTo>
                    <a:pt x="25" y="0"/>
                  </a:lnTo>
                  <a:lnTo>
                    <a:pt x="1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13" y="2"/>
                  </a:lnTo>
                  <a:lnTo>
                    <a:pt x="25" y="0"/>
                  </a:lnTo>
                  <a:lnTo>
                    <a:pt x="36" y="2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2"/>
                  </a:lnTo>
                  <a:close/>
                  <a:moveTo>
                    <a:pt x="2" y="233"/>
                  </a:moveTo>
                  <a:lnTo>
                    <a:pt x="2" y="233"/>
                  </a:lnTo>
                  <a:lnTo>
                    <a:pt x="13" y="235"/>
                  </a:lnTo>
                  <a:lnTo>
                    <a:pt x="25" y="235"/>
                  </a:lnTo>
                  <a:lnTo>
                    <a:pt x="36" y="235"/>
                  </a:lnTo>
                  <a:lnTo>
                    <a:pt x="48" y="233"/>
                  </a:lnTo>
                  <a:lnTo>
                    <a:pt x="48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48" y="233"/>
                  </a:lnTo>
                  <a:lnTo>
                    <a:pt x="36" y="235"/>
                  </a:lnTo>
                  <a:lnTo>
                    <a:pt x="25" y="235"/>
                  </a:lnTo>
                  <a:lnTo>
                    <a:pt x="13" y="235"/>
                  </a:lnTo>
                  <a:lnTo>
                    <a:pt x="2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2" y="233"/>
                  </a:lnTo>
                  <a:lnTo>
                    <a:pt x="2" y="233"/>
                  </a:lnTo>
                  <a:lnTo>
                    <a:pt x="2" y="233"/>
                  </a:lnTo>
                  <a:close/>
                </a:path>
              </a:pathLst>
            </a:custGeom>
            <a:solidFill>
              <a:srgbClr val="0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87" name="Freeform 5062"/>
            <p:cNvSpPr>
              <a:spLocks noEditPoints="1"/>
            </p:cNvSpPr>
            <p:nvPr/>
          </p:nvSpPr>
          <p:spPr bwMode="auto">
            <a:xfrm>
              <a:off x="1392" y="1638"/>
              <a:ext cx="50" cy="235"/>
            </a:xfrm>
            <a:custGeom>
              <a:avLst/>
              <a:gdLst>
                <a:gd name="T0" fmla="*/ 50 w 50"/>
                <a:gd name="T1" fmla="*/ 4 h 235"/>
                <a:gd name="T2" fmla="*/ 48 w 50"/>
                <a:gd name="T3" fmla="*/ 2 h 235"/>
                <a:gd name="T4" fmla="*/ 36 w 50"/>
                <a:gd name="T5" fmla="*/ 2 h 235"/>
                <a:gd name="T6" fmla="*/ 25 w 50"/>
                <a:gd name="T7" fmla="*/ 0 h 235"/>
                <a:gd name="T8" fmla="*/ 13 w 50"/>
                <a:gd name="T9" fmla="*/ 2 h 235"/>
                <a:gd name="T10" fmla="*/ 2 w 50"/>
                <a:gd name="T11" fmla="*/ 2 h 235"/>
                <a:gd name="T12" fmla="*/ 0 w 50"/>
                <a:gd name="T13" fmla="*/ 4 h 235"/>
                <a:gd name="T14" fmla="*/ 0 w 50"/>
                <a:gd name="T15" fmla="*/ 4 h 235"/>
                <a:gd name="T16" fmla="*/ 0 w 50"/>
                <a:gd name="T17" fmla="*/ 4 h 235"/>
                <a:gd name="T18" fmla="*/ 0 w 50"/>
                <a:gd name="T19" fmla="*/ 4 h 235"/>
                <a:gd name="T20" fmla="*/ 0 w 50"/>
                <a:gd name="T21" fmla="*/ 4 h 235"/>
                <a:gd name="T22" fmla="*/ 0 w 50"/>
                <a:gd name="T23" fmla="*/ 4 h 235"/>
                <a:gd name="T24" fmla="*/ 0 w 50"/>
                <a:gd name="T25" fmla="*/ 4 h 235"/>
                <a:gd name="T26" fmla="*/ 0 w 50"/>
                <a:gd name="T27" fmla="*/ 4 h 235"/>
                <a:gd name="T28" fmla="*/ 0 w 50"/>
                <a:gd name="T29" fmla="*/ 4 h 235"/>
                <a:gd name="T30" fmla="*/ 2 w 50"/>
                <a:gd name="T31" fmla="*/ 4 h 235"/>
                <a:gd name="T32" fmla="*/ 13 w 50"/>
                <a:gd name="T33" fmla="*/ 2 h 235"/>
                <a:gd name="T34" fmla="*/ 25 w 50"/>
                <a:gd name="T35" fmla="*/ 2 h 235"/>
                <a:gd name="T36" fmla="*/ 36 w 50"/>
                <a:gd name="T37" fmla="*/ 2 h 235"/>
                <a:gd name="T38" fmla="*/ 48 w 50"/>
                <a:gd name="T39" fmla="*/ 4 h 235"/>
                <a:gd name="T40" fmla="*/ 50 w 50"/>
                <a:gd name="T41" fmla="*/ 4 h 235"/>
                <a:gd name="T42" fmla="*/ 50 w 50"/>
                <a:gd name="T43" fmla="*/ 4 h 235"/>
                <a:gd name="T44" fmla="*/ 50 w 50"/>
                <a:gd name="T45" fmla="*/ 4 h 235"/>
                <a:gd name="T46" fmla="*/ 50 w 50"/>
                <a:gd name="T47" fmla="*/ 4 h 235"/>
                <a:gd name="T48" fmla="*/ 50 w 50"/>
                <a:gd name="T49" fmla="*/ 4 h 235"/>
                <a:gd name="T50" fmla="*/ 50 w 50"/>
                <a:gd name="T51" fmla="*/ 4 h 235"/>
                <a:gd name="T52" fmla="*/ 50 w 50"/>
                <a:gd name="T53" fmla="*/ 4 h 235"/>
                <a:gd name="T54" fmla="*/ 50 w 50"/>
                <a:gd name="T55" fmla="*/ 4 h 235"/>
                <a:gd name="T56" fmla="*/ 50 w 50"/>
                <a:gd name="T57" fmla="*/ 4 h 235"/>
                <a:gd name="T58" fmla="*/ 0 w 50"/>
                <a:gd name="T59" fmla="*/ 233 h 235"/>
                <a:gd name="T60" fmla="*/ 2 w 50"/>
                <a:gd name="T61" fmla="*/ 233 h 235"/>
                <a:gd name="T62" fmla="*/ 13 w 50"/>
                <a:gd name="T63" fmla="*/ 235 h 235"/>
                <a:gd name="T64" fmla="*/ 25 w 50"/>
                <a:gd name="T65" fmla="*/ 235 h 235"/>
                <a:gd name="T66" fmla="*/ 36 w 50"/>
                <a:gd name="T67" fmla="*/ 235 h 235"/>
                <a:gd name="T68" fmla="*/ 48 w 50"/>
                <a:gd name="T69" fmla="*/ 233 h 235"/>
                <a:gd name="T70" fmla="*/ 50 w 50"/>
                <a:gd name="T71" fmla="*/ 233 h 235"/>
                <a:gd name="T72" fmla="*/ 50 w 50"/>
                <a:gd name="T73" fmla="*/ 233 h 235"/>
                <a:gd name="T74" fmla="*/ 50 w 50"/>
                <a:gd name="T75" fmla="*/ 233 h 235"/>
                <a:gd name="T76" fmla="*/ 50 w 50"/>
                <a:gd name="T77" fmla="*/ 233 h 235"/>
                <a:gd name="T78" fmla="*/ 50 w 50"/>
                <a:gd name="T79" fmla="*/ 231 h 235"/>
                <a:gd name="T80" fmla="*/ 50 w 50"/>
                <a:gd name="T81" fmla="*/ 231 h 235"/>
                <a:gd name="T82" fmla="*/ 50 w 50"/>
                <a:gd name="T83" fmla="*/ 231 h 235"/>
                <a:gd name="T84" fmla="*/ 50 w 50"/>
                <a:gd name="T85" fmla="*/ 231 h 235"/>
                <a:gd name="T86" fmla="*/ 50 w 50"/>
                <a:gd name="T87" fmla="*/ 231 h 235"/>
                <a:gd name="T88" fmla="*/ 48 w 50"/>
                <a:gd name="T89" fmla="*/ 233 h 235"/>
                <a:gd name="T90" fmla="*/ 36 w 50"/>
                <a:gd name="T91" fmla="*/ 233 h 235"/>
                <a:gd name="T92" fmla="*/ 25 w 50"/>
                <a:gd name="T93" fmla="*/ 235 h 235"/>
                <a:gd name="T94" fmla="*/ 13 w 50"/>
                <a:gd name="T95" fmla="*/ 233 h 235"/>
                <a:gd name="T96" fmla="*/ 2 w 50"/>
                <a:gd name="T97" fmla="*/ 233 h 235"/>
                <a:gd name="T98" fmla="*/ 0 w 50"/>
                <a:gd name="T99" fmla="*/ 231 h 235"/>
                <a:gd name="T100" fmla="*/ 0 w 50"/>
                <a:gd name="T101" fmla="*/ 231 h 235"/>
                <a:gd name="T102" fmla="*/ 0 w 50"/>
                <a:gd name="T103" fmla="*/ 231 h 235"/>
                <a:gd name="T104" fmla="*/ 0 w 50"/>
                <a:gd name="T105" fmla="*/ 231 h 235"/>
                <a:gd name="T106" fmla="*/ 0 w 50"/>
                <a:gd name="T107" fmla="*/ 233 h 235"/>
                <a:gd name="T108" fmla="*/ 0 w 50"/>
                <a:gd name="T109" fmla="*/ 233 h 235"/>
                <a:gd name="T110" fmla="*/ 0 w 50"/>
                <a:gd name="T111" fmla="*/ 233 h 235"/>
                <a:gd name="T112" fmla="*/ 0 w 50"/>
                <a:gd name="T113" fmla="*/ 233 h 235"/>
                <a:gd name="T114" fmla="*/ 0 w 50"/>
                <a:gd name="T115" fmla="*/ 23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" h="235">
                  <a:moveTo>
                    <a:pt x="50" y="4"/>
                  </a:moveTo>
                  <a:lnTo>
                    <a:pt x="48" y="2"/>
                  </a:lnTo>
                  <a:lnTo>
                    <a:pt x="36" y="2"/>
                  </a:lnTo>
                  <a:lnTo>
                    <a:pt x="25" y="0"/>
                  </a:lnTo>
                  <a:lnTo>
                    <a:pt x="1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13" y="2"/>
                  </a:lnTo>
                  <a:lnTo>
                    <a:pt x="25" y="2"/>
                  </a:lnTo>
                  <a:lnTo>
                    <a:pt x="36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close/>
                  <a:moveTo>
                    <a:pt x="0" y="233"/>
                  </a:moveTo>
                  <a:lnTo>
                    <a:pt x="2" y="233"/>
                  </a:lnTo>
                  <a:lnTo>
                    <a:pt x="13" y="235"/>
                  </a:lnTo>
                  <a:lnTo>
                    <a:pt x="25" y="235"/>
                  </a:lnTo>
                  <a:lnTo>
                    <a:pt x="36" y="235"/>
                  </a:lnTo>
                  <a:lnTo>
                    <a:pt x="48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48" y="233"/>
                  </a:lnTo>
                  <a:lnTo>
                    <a:pt x="36" y="233"/>
                  </a:lnTo>
                  <a:lnTo>
                    <a:pt x="25" y="235"/>
                  </a:lnTo>
                  <a:lnTo>
                    <a:pt x="13" y="233"/>
                  </a:lnTo>
                  <a:lnTo>
                    <a:pt x="2" y="233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0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88" name="Freeform 5063"/>
            <p:cNvSpPr>
              <a:spLocks noEditPoints="1"/>
            </p:cNvSpPr>
            <p:nvPr/>
          </p:nvSpPr>
          <p:spPr bwMode="auto">
            <a:xfrm>
              <a:off x="1390" y="1640"/>
              <a:ext cx="54" cy="233"/>
            </a:xfrm>
            <a:custGeom>
              <a:avLst/>
              <a:gdLst>
                <a:gd name="T0" fmla="*/ 52 w 54"/>
                <a:gd name="T1" fmla="*/ 2 h 233"/>
                <a:gd name="T2" fmla="*/ 50 w 54"/>
                <a:gd name="T3" fmla="*/ 2 h 233"/>
                <a:gd name="T4" fmla="*/ 38 w 54"/>
                <a:gd name="T5" fmla="*/ 0 h 233"/>
                <a:gd name="T6" fmla="*/ 27 w 54"/>
                <a:gd name="T7" fmla="*/ 0 h 233"/>
                <a:gd name="T8" fmla="*/ 15 w 54"/>
                <a:gd name="T9" fmla="*/ 0 h 233"/>
                <a:gd name="T10" fmla="*/ 4 w 54"/>
                <a:gd name="T11" fmla="*/ 2 h 233"/>
                <a:gd name="T12" fmla="*/ 2 w 54"/>
                <a:gd name="T13" fmla="*/ 2 h 233"/>
                <a:gd name="T14" fmla="*/ 2 w 54"/>
                <a:gd name="T15" fmla="*/ 2 h 233"/>
                <a:gd name="T16" fmla="*/ 2 w 54"/>
                <a:gd name="T17" fmla="*/ 2 h 233"/>
                <a:gd name="T18" fmla="*/ 2 w 54"/>
                <a:gd name="T19" fmla="*/ 2 h 233"/>
                <a:gd name="T20" fmla="*/ 0 w 54"/>
                <a:gd name="T21" fmla="*/ 2 h 233"/>
                <a:gd name="T22" fmla="*/ 0 w 54"/>
                <a:gd name="T23" fmla="*/ 2 h 233"/>
                <a:gd name="T24" fmla="*/ 0 w 54"/>
                <a:gd name="T25" fmla="*/ 2 h 233"/>
                <a:gd name="T26" fmla="*/ 0 w 54"/>
                <a:gd name="T27" fmla="*/ 2 h 233"/>
                <a:gd name="T28" fmla="*/ 0 w 54"/>
                <a:gd name="T29" fmla="*/ 2 h 233"/>
                <a:gd name="T30" fmla="*/ 4 w 54"/>
                <a:gd name="T31" fmla="*/ 2 h 233"/>
                <a:gd name="T32" fmla="*/ 15 w 54"/>
                <a:gd name="T33" fmla="*/ 0 h 233"/>
                <a:gd name="T34" fmla="*/ 27 w 54"/>
                <a:gd name="T35" fmla="*/ 0 h 233"/>
                <a:gd name="T36" fmla="*/ 38 w 54"/>
                <a:gd name="T37" fmla="*/ 0 h 233"/>
                <a:gd name="T38" fmla="*/ 50 w 54"/>
                <a:gd name="T39" fmla="*/ 2 h 233"/>
                <a:gd name="T40" fmla="*/ 54 w 54"/>
                <a:gd name="T41" fmla="*/ 2 h 233"/>
                <a:gd name="T42" fmla="*/ 54 w 54"/>
                <a:gd name="T43" fmla="*/ 2 h 233"/>
                <a:gd name="T44" fmla="*/ 54 w 54"/>
                <a:gd name="T45" fmla="*/ 2 h 233"/>
                <a:gd name="T46" fmla="*/ 54 w 54"/>
                <a:gd name="T47" fmla="*/ 2 h 233"/>
                <a:gd name="T48" fmla="*/ 54 w 54"/>
                <a:gd name="T49" fmla="*/ 2 h 233"/>
                <a:gd name="T50" fmla="*/ 54 w 54"/>
                <a:gd name="T51" fmla="*/ 2 h 233"/>
                <a:gd name="T52" fmla="*/ 54 w 54"/>
                <a:gd name="T53" fmla="*/ 2 h 233"/>
                <a:gd name="T54" fmla="*/ 52 w 54"/>
                <a:gd name="T55" fmla="*/ 2 h 233"/>
                <a:gd name="T56" fmla="*/ 52 w 54"/>
                <a:gd name="T57" fmla="*/ 2 h 233"/>
                <a:gd name="T58" fmla="*/ 2 w 54"/>
                <a:gd name="T59" fmla="*/ 229 h 233"/>
                <a:gd name="T60" fmla="*/ 4 w 54"/>
                <a:gd name="T61" fmla="*/ 231 h 233"/>
                <a:gd name="T62" fmla="*/ 15 w 54"/>
                <a:gd name="T63" fmla="*/ 231 h 233"/>
                <a:gd name="T64" fmla="*/ 27 w 54"/>
                <a:gd name="T65" fmla="*/ 233 h 233"/>
                <a:gd name="T66" fmla="*/ 38 w 54"/>
                <a:gd name="T67" fmla="*/ 231 h 233"/>
                <a:gd name="T68" fmla="*/ 50 w 54"/>
                <a:gd name="T69" fmla="*/ 231 h 233"/>
                <a:gd name="T70" fmla="*/ 52 w 54"/>
                <a:gd name="T71" fmla="*/ 229 h 233"/>
                <a:gd name="T72" fmla="*/ 52 w 54"/>
                <a:gd name="T73" fmla="*/ 229 h 233"/>
                <a:gd name="T74" fmla="*/ 54 w 54"/>
                <a:gd name="T75" fmla="*/ 229 h 233"/>
                <a:gd name="T76" fmla="*/ 54 w 54"/>
                <a:gd name="T77" fmla="*/ 229 h 233"/>
                <a:gd name="T78" fmla="*/ 54 w 54"/>
                <a:gd name="T79" fmla="*/ 229 h 233"/>
                <a:gd name="T80" fmla="*/ 54 w 54"/>
                <a:gd name="T81" fmla="*/ 229 h 233"/>
                <a:gd name="T82" fmla="*/ 54 w 54"/>
                <a:gd name="T83" fmla="*/ 229 h 233"/>
                <a:gd name="T84" fmla="*/ 54 w 54"/>
                <a:gd name="T85" fmla="*/ 229 h 233"/>
                <a:gd name="T86" fmla="*/ 54 w 54"/>
                <a:gd name="T87" fmla="*/ 229 h 233"/>
                <a:gd name="T88" fmla="*/ 50 w 54"/>
                <a:gd name="T89" fmla="*/ 229 h 233"/>
                <a:gd name="T90" fmla="*/ 38 w 54"/>
                <a:gd name="T91" fmla="*/ 231 h 233"/>
                <a:gd name="T92" fmla="*/ 27 w 54"/>
                <a:gd name="T93" fmla="*/ 233 h 233"/>
                <a:gd name="T94" fmla="*/ 15 w 54"/>
                <a:gd name="T95" fmla="*/ 231 h 233"/>
                <a:gd name="T96" fmla="*/ 4 w 54"/>
                <a:gd name="T97" fmla="*/ 229 h 233"/>
                <a:gd name="T98" fmla="*/ 0 w 54"/>
                <a:gd name="T99" fmla="*/ 229 h 233"/>
                <a:gd name="T100" fmla="*/ 0 w 54"/>
                <a:gd name="T101" fmla="*/ 229 h 233"/>
                <a:gd name="T102" fmla="*/ 0 w 54"/>
                <a:gd name="T103" fmla="*/ 229 h 233"/>
                <a:gd name="T104" fmla="*/ 0 w 54"/>
                <a:gd name="T105" fmla="*/ 229 h 233"/>
                <a:gd name="T106" fmla="*/ 0 w 54"/>
                <a:gd name="T107" fmla="*/ 229 h 233"/>
                <a:gd name="T108" fmla="*/ 2 w 54"/>
                <a:gd name="T109" fmla="*/ 229 h 233"/>
                <a:gd name="T110" fmla="*/ 2 w 54"/>
                <a:gd name="T111" fmla="*/ 229 h 233"/>
                <a:gd name="T112" fmla="*/ 2 w 54"/>
                <a:gd name="T113" fmla="*/ 229 h 233"/>
                <a:gd name="T114" fmla="*/ 2 w 54"/>
                <a:gd name="T115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233">
                  <a:moveTo>
                    <a:pt x="52" y="2"/>
                  </a:moveTo>
                  <a:lnTo>
                    <a:pt x="50" y="2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15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2"/>
                  </a:lnTo>
                  <a:lnTo>
                    <a:pt x="15" y="0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2" y="2"/>
                  </a:lnTo>
                  <a:close/>
                  <a:moveTo>
                    <a:pt x="2" y="229"/>
                  </a:moveTo>
                  <a:lnTo>
                    <a:pt x="4" y="231"/>
                  </a:lnTo>
                  <a:lnTo>
                    <a:pt x="15" y="231"/>
                  </a:lnTo>
                  <a:lnTo>
                    <a:pt x="27" y="233"/>
                  </a:lnTo>
                  <a:lnTo>
                    <a:pt x="38" y="231"/>
                  </a:lnTo>
                  <a:lnTo>
                    <a:pt x="50" y="231"/>
                  </a:lnTo>
                  <a:lnTo>
                    <a:pt x="52" y="229"/>
                  </a:lnTo>
                  <a:lnTo>
                    <a:pt x="52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0" y="229"/>
                  </a:lnTo>
                  <a:lnTo>
                    <a:pt x="38" y="231"/>
                  </a:lnTo>
                  <a:lnTo>
                    <a:pt x="27" y="233"/>
                  </a:lnTo>
                  <a:lnTo>
                    <a:pt x="15" y="231"/>
                  </a:lnTo>
                  <a:lnTo>
                    <a:pt x="4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2" y="229"/>
                  </a:lnTo>
                  <a:lnTo>
                    <a:pt x="2" y="229"/>
                  </a:lnTo>
                  <a:lnTo>
                    <a:pt x="2" y="229"/>
                  </a:lnTo>
                  <a:lnTo>
                    <a:pt x="2" y="229"/>
                  </a:lnTo>
                  <a:close/>
                </a:path>
              </a:pathLst>
            </a:custGeom>
            <a:solidFill>
              <a:srgbClr val="002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89" name="Freeform 5064"/>
            <p:cNvSpPr>
              <a:spLocks noEditPoints="1"/>
            </p:cNvSpPr>
            <p:nvPr/>
          </p:nvSpPr>
          <p:spPr bwMode="auto">
            <a:xfrm>
              <a:off x="1390" y="1640"/>
              <a:ext cx="54" cy="233"/>
            </a:xfrm>
            <a:custGeom>
              <a:avLst/>
              <a:gdLst>
                <a:gd name="T0" fmla="*/ 54 w 54"/>
                <a:gd name="T1" fmla="*/ 2 h 233"/>
                <a:gd name="T2" fmla="*/ 50 w 54"/>
                <a:gd name="T3" fmla="*/ 2 h 233"/>
                <a:gd name="T4" fmla="*/ 38 w 54"/>
                <a:gd name="T5" fmla="*/ 0 h 233"/>
                <a:gd name="T6" fmla="*/ 27 w 54"/>
                <a:gd name="T7" fmla="*/ 0 h 233"/>
                <a:gd name="T8" fmla="*/ 15 w 54"/>
                <a:gd name="T9" fmla="*/ 0 h 233"/>
                <a:gd name="T10" fmla="*/ 4 w 54"/>
                <a:gd name="T11" fmla="*/ 2 h 233"/>
                <a:gd name="T12" fmla="*/ 0 w 54"/>
                <a:gd name="T13" fmla="*/ 2 h 233"/>
                <a:gd name="T14" fmla="*/ 0 w 54"/>
                <a:gd name="T15" fmla="*/ 4 h 233"/>
                <a:gd name="T16" fmla="*/ 0 w 54"/>
                <a:gd name="T17" fmla="*/ 4 h 233"/>
                <a:gd name="T18" fmla="*/ 0 w 54"/>
                <a:gd name="T19" fmla="*/ 4 h 233"/>
                <a:gd name="T20" fmla="*/ 0 w 54"/>
                <a:gd name="T21" fmla="*/ 4 h 233"/>
                <a:gd name="T22" fmla="*/ 0 w 54"/>
                <a:gd name="T23" fmla="*/ 4 h 233"/>
                <a:gd name="T24" fmla="*/ 0 w 54"/>
                <a:gd name="T25" fmla="*/ 4 h 233"/>
                <a:gd name="T26" fmla="*/ 0 w 54"/>
                <a:gd name="T27" fmla="*/ 4 h 233"/>
                <a:gd name="T28" fmla="*/ 0 w 54"/>
                <a:gd name="T29" fmla="*/ 4 h 233"/>
                <a:gd name="T30" fmla="*/ 4 w 54"/>
                <a:gd name="T31" fmla="*/ 2 h 233"/>
                <a:gd name="T32" fmla="*/ 15 w 54"/>
                <a:gd name="T33" fmla="*/ 0 h 233"/>
                <a:gd name="T34" fmla="*/ 27 w 54"/>
                <a:gd name="T35" fmla="*/ 0 h 233"/>
                <a:gd name="T36" fmla="*/ 38 w 54"/>
                <a:gd name="T37" fmla="*/ 0 h 233"/>
                <a:gd name="T38" fmla="*/ 50 w 54"/>
                <a:gd name="T39" fmla="*/ 2 h 233"/>
                <a:gd name="T40" fmla="*/ 54 w 54"/>
                <a:gd name="T41" fmla="*/ 4 h 233"/>
                <a:gd name="T42" fmla="*/ 54 w 54"/>
                <a:gd name="T43" fmla="*/ 4 h 233"/>
                <a:gd name="T44" fmla="*/ 54 w 54"/>
                <a:gd name="T45" fmla="*/ 4 h 233"/>
                <a:gd name="T46" fmla="*/ 54 w 54"/>
                <a:gd name="T47" fmla="*/ 4 h 233"/>
                <a:gd name="T48" fmla="*/ 54 w 54"/>
                <a:gd name="T49" fmla="*/ 4 h 233"/>
                <a:gd name="T50" fmla="*/ 54 w 54"/>
                <a:gd name="T51" fmla="*/ 4 h 233"/>
                <a:gd name="T52" fmla="*/ 54 w 54"/>
                <a:gd name="T53" fmla="*/ 4 h 233"/>
                <a:gd name="T54" fmla="*/ 54 w 54"/>
                <a:gd name="T55" fmla="*/ 4 h 233"/>
                <a:gd name="T56" fmla="*/ 54 w 54"/>
                <a:gd name="T57" fmla="*/ 2 h 233"/>
                <a:gd name="T58" fmla="*/ 0 w 54"/>
                <a:gd name="T59" fmla="*/ 229 h 233"/>
                <a:gd name="T60" fmla="*/ 4 w 54"/>
                <a:gd name="T61" fmla="*/ 229 h 233"/>
                <a:gd name="T62" fmla="*/ 15 w 54"/>
                <a:gd name="T63" fmla="*/ 231 h 233"/>
                <a:gd name="T64" fmla="*/ 27 w 54"/>
                <a:gd name="T65" fmla="*/ 233 h 233"/>
                <a:gd name="T66" fmla="*/ 38 w 54"/>
                <a:gd name="T67" fmla="*/ 231 h 233"/>
                <a:gd name="T68" fmla="*/ 50 w 54"/>
                <a:gd name="T69" fmla="*/ 229 h 233"/>
                <a:gd name="T70" fmla="*/ 54 w 54"/>
                <a:gd name="T71" fmla="*/ 229 h 233"/>
                <a:gd name="T72" fmla="*/ 54 w 54"/>
                <a:gd name="T73" fmla="*/ 229 h 233"/>
                <a:gd name="T74" fmla="*/ 54 w 54"/>
                <a:gd name="T75" fmla="*/ 229 h 233"/>
                <a:gd name="T76" fmla="*/ 54 w 54"/>
                <a:gd name="T77" fmla="*/ 229 h 233"/>
                <a:gd name="T78" fmla="*/ 54 w 54"/>
                <a:gd name="T79" fmla="*/ 229 h 233"/>
                <a:gd name="T80" fmla="*/ 54 w 54"/>
                <a:gd name="T81" fmla="*/ 229 h 233"/>
                <a:gd name="T82" fmla="*/ 54 w 54"/>
                <a:gd name="T83" fmla="*/ 229 h 233"/>
                <a:gd name="T84" fmla="*/ 54 w 54"/>
                <a:gd name="T85" fmla="*/ 229 h 233"/>
                <a:gd name="T86" fmla="*/ 54 w 54"/>
                <a:gd name="T87" fmla="*/ 227 h 233"/>
                <a:gd name="T88" fmla="*/ 50 w 54"/>
                <a:gd name="T89" fmla="*/ 229 h 233"/>
                <a:gd name="T90" fmla="*/ 38 w 54"/>
                <a:gd name="T91" fmla="*/ 231 h 233"/>
                <a:gd name="T92" fmla="*/ 27 w 54"/>
                <a:gd name="T93" fmla="*/ 231 h 233"/>
                <a:gd name="T94" fmla="*/ 15 w 54"/>
                <a:gd name="T95" fmla="*/ 231 h 233"/>
                <a:gd name="T96" fmla="*/ 4 w 54"/>
                <a:gd name="T97" fmla="*/ 229 h 233"/>
                <a:gd name="T98" fmla="*/ 0 w 54"/>
                <a:gd name="T99" fmla="*/ 227 h 233"/>
                <a:gd name="T100" fmla="*/ 0 w 54"/>
                <a:gd name="T101" fmla="*/ 229 h 233"/>
                <a:gd name="T102" fmla="*/ 0 w 54"/>
                <a:gd name="T103" fmla="*/ 229 h 233"/>
                <a:gd name="T104" fmla="*/ 0 w 54"/>
                <a:gd name="T105" fmla="*/ 229 h 233"/>
                <a:gd name="T106" fmla="*/ 0 w 54"/>
                <a:gd name="T107" fmla="*/ 229 h 233"/>
                <a:gd name="T108" fmla="*/ 0 w 54"/>
                <a:gd name="T109" fmla="*/ 229 h 233"/>
                <a:gd name="T110" fmla="*/ 0 w 54"/>
                <a:gd name="T111" fmla="*/ 229 h 233"/>
                <a:gd name="T112" fmla="*/ 0 w 54"/>
                <a:gd name="T113" fmla="*/ 229 h 233"/>
                <a:gd name="T114" fmla="*/ 0 w 54"/>
                <a:gd name="T115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233">
                  <a:moveTo>
                    <a:pt x="54" y="2"/>
                  </a:moveTo>
                  <a:lnTo>
                    <a:pt x="50" y="2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15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2"/>
                  </a:lnTo>
                  <a:lnTo>
                    <a:pt x="15" y="0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close/>
                  <a:moveTo>
                    <a:pt x="0" y="229"/>
                  </a:moveTo>
                  <a:lnTo>
                    <a:pt x="4" y="229"/>
                  </a:lnTo>
                  <a:lnTo>
                    <a:pt x="15" y="231"/>
                  </a:lnTo>
                  <a:lnTo>
                    <a:pt x="27" y="233"/>
                  </a:lnTo>
                  <a:lnTo>
                    <a:pt x="38" y="231"/>
                  </a:lnTo>
                  <a:lnTo>
                    <a:pt x="50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7"/>
                  </a:lnTo>
                  <a:lnTo>
                    <a:pt x="50" y="229"/>
                  </a:lnTo>
                  <a:lnTo>
                    <a:pt x="38" y="231"/>
                  </a:lnTo>
                  <a:lnTo>
                    <a:pt x="27" y="231"/>
                  </a:lnTo>
                  <a:lnTo>
                    <a:pt x="15" y="231"/>
                  </a:lnTo>
                  <a:lnTo>
                    <a:pt x="4" y="229"/>
                  </a:lnTo>
                  <a:lnTo>
                    <a:pt x="0" y="227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close/>
                </a:path>
              </a:pathLst>
            </a:custGeom>
            <a:solidFill>
              <a:srgbClr val="00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90" name="Freeform 5065"/>
            <p:cNvSpPr>
              <a:spLocks noEditPoints="1"/>
            </p:cNvSpPr>
            <p:nvPr/>
          </p:nvSpPr>
          <p:spPr bwMode="auto">
            <a:xfrm>
              <a:off x="1388" y="1640"/>
              <a:ext cx="58" cy="231"/>
            </a:xfrm>
            <a:custGeom>
              <a:avLst/>
              <a:gdLst>
                <a:gd name="T0" fmla="*/ 56 w 58"/>
                <a:gd name="T1" fmla="*/ 4 h 231"/>
                <a:gd name="T2" fmla="*/ 52 w 58"/>
                <a:gd name="T3" fmla="*/ 2 h 231"/>
                <a:gd name="T4" fmla="*/ 40 w 58"/>
                <a:gd name="T5" fmla="*/ 0 h 231"/>
                <a:gd name="T6" fmla="*/ 29 w 58"/>
                <a:gd name="T7" fmla="*/ 0 h 231"/>
                <a:gd name="T8" fmla="*/ 17 w 58"/>
                <a:gd name="T9" fmla="*/ 0 h 231"/>
                <a:gd name="T10" fmla="*/ 6 w 58"/>
                <a:gd name="T11" fmla="*/ 2 h 231"/>
                <a:gd name="T12" fmla="*/ 2 w 58"/>
                <a:gd name="T13" fmla="*/ 4 h 231"/>
                <a:gd name="T14" fmla="*/ 2 w 58"/>
                <a:gd name="T15" fmla="*/ 4 h 231"/>
                <a:gd name="T16" fmla="*/ 2 w 58"/>
                <a:gd name="T17" fmla="*/ 4 h 231"/>
                <a:gd name="T18" fmla="*/ 2 w 58"/>
                <a:gd name="T19" fmla="*/ 4 h 231"/>
                <a:gd name="T20" fmla="*/ 2 w 58"/>
                <a:gd name="T21" fmla="*/ 4 h 231"/>
                <a:gd name="T22" fmla="*/ 2 w 58"/>
                <a:gd name="T23" fmla="*/ 4 h 231"/>
                <a:gd name="T24" fmla="*/ 2 w 58"/>
                <a:gd name="T25" fmla="*/ 4 h 231"/>
                <a:gd name="T26" fmla="*/ 0 w 58"/>
                <a:gd name="T27" fmla="*/ 4 h 231"/>
                <a:gd name="T28" fmla="*/ 0 w 58"/>
                <a:gd name="T29" fmla="*/ 4 h 231"/>
                <a:gd name="T30" fmla="*/ 6 w 58"/>
                <a:gd name="T31" fmla="*/ 4 h 231"/>
                <a:gd name="T32" fmla="*/ 17 w 58"/>
                <a:gd name="T33" fmla="*/ 2 h 231"/>
                <a:gd name="T34" fmla="*/ 29 w 58"/>
                <a:gd name="T35" fmla="*/ 0 h 231"/>
                <a:gd name="T36" fmla="*/ 40 w 58"/>
                <a:gd name="T37" fmla="*/ 2 h 231"/>
                <a:gd name="T38" fmla="*/ 52 w 58"/>
                <a:gd name="T39" fmla="*/ 4 h 231"/>
                <a:gd name="T40" fmla="*/ 58 w 58"/>
                <a:gd name="T41" fmla="*/ 4 h 231"/>
                <a:gd name="T42" fmla="*/ 58 w 58"/>
                <a:gd name="T43" fmla="*/ 4 h 231"/>
                <a:gd name="T44" fmla="*/ 58 w 58"/>
                <a:gd name="T45" fmla="*/ 4 h 231"/>
                <a:gd name="T46" fmla="*/ 58 w 58"/>
                <a:gd name="T47" fmla="*/ 4 h 231"/>
                <a:gd name="T48" fmla="*/ 56 w 58"/>
                <a:gd name="T49" fmla="*/ 4 h 231"/>
                <a:gd name="T50" fmla="*/ 56 w 58"/>
                <a:gd name="T51" fmla="*/ 4 h 231"/>
                <a:gd name="T52" fmla="*/ 56 w 58"/>
                <a:gd name="T53" fmla="*/ 4 h 231"/>
                <a:gd name="T54" fmla="*/ 56 w 58"/>
                <a:gd name="T55" fmla="*/ 4 h 231"/>
                <a:gd name="T56" fmla="*/ 56 w 58"/>
                <a:gd name="T57" fmla="*/ 4 h 231"/>
                <a:gd name="T58" fmla="*/ 2 w 58"/>
                <a:gd name="T59" fmla="*/ 227 h 231"/>
                <a:gd name="T60" fmla="*/ 6 w 58"/>
                <a:gd name="T61" fmla="*/ 229 h 231"/>
                <a:gd name="T62" fmla="*/ 17 w 58"/>
                <a:gd name="T63" fmla="*/ 231 h 231"/>
                <a:gd name="T64" fmla="*/ 29 w 58"/>
                <a:gd name="T65" fmla="*/ 231 h 231"/>
                <a:gd name="T66" fmla="*/ 40 w 58"/>
                <a:gd name="T67" fmla="*/ 231 h 231"/>
                <a:gd name="T68" fmla="*/ 52 w 58"/>
                <a:gd name="T69" fmla="*/ 229 h 231"/>
                <a:gd name="T70" fmla="*/ 56 w 58"/>
                <a:gd name="T71" fmla="*/ 227 h 231"/>
                <a:gd name="T72" fmla="*/ 56 w 58"/>
                <a:gd name="T73" fmla="*/ 227 h 231"/>
                <a:gd name="T74" fmla="*/ 56 w 58"/>
                <a:gd name="T75" fmla="*/ 227 h 231"/>
                <a:gd name="T76" fmla="*/ 56 w 58"/>
                <a:gd name="T77" fmla="*/ 227 h 231"/>
                <a:gd name="T78" fmla="*/ 56 w 58"/>
                <a:gd name="T79" fmla="*/ 227 h 231"/>
                <a:gd name="T80" fmla="*/ 58 w 58"/>
                <a:gd name="T81" fmla="*/ 227 h 231"/>
                <a:gd name="T82" fmla="*/ 58 w 58"/>
                <a:gd name="T83" fmla="*/ 227 h 231"/>
                <a:gd name="T84" fmla="*/ 58 w 58"/>
                <a:gd name="T85" fmla="*/ 227 h 231"/>
                <a:gd name="T86" fmla="*/ 58 w 58"/>
                <a:gd name="T87" fmla="*/ 227 h 231"/>
                <a:gd name="T88" fmla="*/ 52 w 58"/>
                <a:gd name="T89" fmla="*/ 229 h 231"/>
                <a:gd name="T90" fmla="*/ 40 w 58"/>
                <a:gd name="T91" fmla="*/ 231 h 231"/>
                <a:gd name="T92" fmla="*/ 29 w 58"/>
                <a:gd name="T93" fmla="*/ 231 h 231"/>
                <a:gd name="T94" fmla="*/ 17 w 58"/>
                <a:gd name="T95" fmla="*/ 231 h 231"/>
                <a:gd name="T96" fmla="*/ 6 w 58"/>
                <a:gd name="T97" fmla="*/ 229 h 231"/>
                <a:gd name="T98" fmla="*/ 0 w 58"/>
                <a:gd name="T99" fmla="*/ 227 h 231"/>
                <a:gd name="T100" fmla="*/ 0 w 58"/>
                <a:gd name="T101" fmla="*/ 227 h 231"/>
                <a:gd name="T102" fmla="*/ 2 w 58"/>
                <a:gd name="T103" fmla="*/ 227 h 231"/>
                <a:gd name="T104" fmla="*/ 2 w 58"/>
                <a:gd name="T105" fmla="*/ 227 h 231"/>
                <a:gd name="T106" fmla="*/ 2 w 58"/>
                <a:gd name="T107" fmla="*/ 227 h 231"/>
                <a:gd name="T108" fmla="*/ 2 w 58"/>
                <a:gd name="T109" fmla="*/ 227 h 231"/>
                <a:gd name="T110" fmla="*/ 2 w 58"/>
                <a:gd name="T111" fmla="*/ 227 h 231"/>
                <a:gd name="T112" fmla="*/ 2 w 58"/>
                <a:gd name="T113" fmla="*/ 227 h 231"/>
                <a:gd name="T114" fmla="*/ 2 w 58"/>
                <a:gd name="T115" fmla="*/ 22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" h="231">
                  <a:moveTo>
                    <a:pt x="56" y="4"/>
                  </a:moveTo>
                  <a:lnTo>
                    <a:pt x="52" y="2"/>
                  </a:lnTo>
                  <a:lnTo>
                    <a:pt x="40" y="0"/>
                  </a:lnTo>
                  <a:lnTo>
                    <a:pt x="29" y="0"/>
                  </a:lnTo>
                  <a:lnTo>
                    <a:pt x="17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4"/>
                  </a:lnTo>
                  <a:lnTo>
                    <a:pt x="17" y="2"/>
                  </a:lnTo>
                  <a:lnTo>
                    <a:pt x="29" y="0"/>
                  </a:lnTo>
                  <a:lnTo>
                    <a:pt x="40" y="2"/>
                  </a:lnTo>
                  <a:lnTo>
                    <a:pt x="52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close/>
                  <a:moveTo>
                    <a:pt x="2" y="227"/>
                  </a:moveTo>
                  <a:lnTo>
                    <a:pt x="6" y="229"/>
                  </a:lnTo>
                  <a:lnTo>
                    <a:pt x="17" y="231"/>
                  </a:lnTo>
                  <a:lnTo>
                    <a:pt x="29" y="231"/>
                  </a:lnTo>
                  <a:lnTo>
                    <a:pt x="40" y="231"/>
                  </a:lnTo>
                  <a:lnTo>
                    <a:pt x="52" y="22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2" y="229"/>
                  </a:lnTo>
                  <a:lnTo>
                    <a:pt x="40" y="231"/>
                  </a:lnTo>
                  <a:lnTo>
                    <a:pt x="29" y="231"/>
                  </a:lnTo>
                  <a:lnTo>
                    <a:pt x="17" y="231"/>
                  </a:lnTo>
                  <a:lnTo>
                    <a:pt x="6" y="229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2" y="227"/>
                  </a:lnTo>
                  <a:close/>
                </a:path>
              </a:pathLst>
            </a:custGeom>
            <a:solidFill>
              <a:srgbClr val="00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91" name="Freeform 5066"/>
            <p:cNvSpPr>
              <a:spLocks noEditPoints="1"/>
            </p:cNvSpPr>
            <p:nvPr/>
          </p:nvSpPr>
          <p:spPr bwMode="auto">
            <a:xfrm>
              <a:off x="1388" y="1640"/>
              <a:ext cx="58" cy="231"/>
            </a:xfrm>
            <a:custGeom>
              <a:avLst/>
              <a:gdLst>
                <a:gd name="T0" fmla="*/ 58 w 58"/>
                <a:gd name="T1" fmla="*/ 4 h 231"/>
                <a:gd name="T2" fmla="*/ 52 w 58"/>
                <a:gd name="T3" fmla="*/ 4 h 231"/>
                <a:gd name="T4" fmla="*/ 40 w 58"/>
                <a:gd name="T5" fmla="*/ 2 h 231"/>
                <a:gd name="T6" fmla="*/ 29 w 58"/>
                <a:gd name="T7" fmla="*/ 0 h 231"/>
                <a:gd name="T8" fmla="*/ 17 w 58"/>
                <a:gd name="T9" fmla="*/ 2 h 231"/>
                <a:gd name="T10" fmla="*/ 6 w 58"/>
                <a:gd name="T11" fmla="*/ 4 h 231"/>
                <a:gd name="T12" fmla="*/ 0 w 58"/>
                <a:gd name="T13" fmla="*/ 4 h 231"/>
                <a:gd name="T14" fmla="*/ 0 w 58"/>
                <a:gd name="T15" fmla="*/ 4 h 231"/>
                <a:gd name="T16" fmla="*/ 0 w 58"/>
                <a:gd name="T17" fmla="*/ 4 h 231"/>
                <a:gd name="T18" fmla="*/ 0 w 58"/>
                <a:gd name="T19" fmla="*/ 4 h 231"/>
                <a:gd name="T20" fmla="*/ 0 w 58"/>
                <a:gd name="T21" fmla="*/ 4 h 231"/>
                <a:gd name="T22" fmla="*/ 0 w 58"/>
                <a:gd name="T23" fmla="*/ 4 h 231"/>
                <a:gd name="T24" fmla="*/ 0 w 58"/>
                <a:gd name="T25" fmla="*/ 6 h 231"/>
                <a:gd name="T26" fmla="*/ 0 w 58"/>
                <a:gd name="T27" fmla="*/ 6 h 231"/>
                <a:gd name="T28" fmla="*/ 0 w 58"/>
                <a:gd name="T29" fmla="*/ 6 h 231"/>
                <a:gd name="T30" fmla="*/ 6 w 58"/>
                <a:gd name="T31" fmla="*/ 4 h 231"/>
                <a:gd name="T32" fmla="*/ 17 w 58"/>
                <a:gd name="T33" fmla="*/ 2 h 231"/>
                <a:gd name="T34" fmla="*/ 29 w 58"/>
                <a:gd name="T35" fmla="*/ 2 h 231"/>
                <a:gd name="T36" fmla="*/ 40 w 58"/>
                <a:gd name="T37" fmla="*/ 2 h 231"/>
                <a:gd name="T38" fmla="*/ 52 w 58"/>
                <a:gd name="T39" fmla="*/ 4 h 231"/>
                <a:gd name="T40" fmla="*/ 58 w 58"/>
                <a:gd name="T41" fmla="*/ 6 h 231"/>
                <a:gd name="T42" fmla="*/ 58 w 58"/>
                <a:gd name="T43" fmla="*/ 6 h 231"/>
                <a:gd name="T44" fmla="*/ 58 w 58"/>
                <a:gd name="T45" fmla="*/ 6 h 231"/>
                <a:gd name="T46" fmla="*/ 58 w 58"/>
                <a:gd name="T47" fmla="*/ 4 h 231"/>
                <a:gd name="T48" fmla="*/ 58 w 58"/>
                <a:gd name="T49" fmla="*/ 4 h 231"/>
                <a:gd name="T50" fmla="*/ 58 w 58"/>
                <a:gd name="T51" fmla="*/ 4 h 231"/>
                <a:gd name="T52" fmla="*/ 58 w 58"/>
                <a:gd name="T53" fmla="*/ 4 h 231"/>
                <a:gd name="T54" fmla="*/ 58 w 58"/>
                <a:gd name="T55" fmla="*/ 4 h 231"/>
                <a:gd name="T56" fmla="*/ 58 w 58"/>
                <a:gd name="T57" fmla="*/ 4 h 231"/>
                <a:gd name="T58" fmla="*/ 0 w 58"/>
                <a:gd name="T59" fmla="*/ 227 h 231"/>
                <a:gd name="T60" fmla="*/ 6 w 58"/>
                <a:gd name="T61" fmla="*/ 229 h 231"/>
                <a:gd name="T62" fmla="*/ 17 w 58"/>
                <a:gd name="T63" fmla="*/ 231 h 231"/>
                <a:gd name="T64" fmla="*/ 29 w 58"/>
                <a:gd name="T65" fmla="*/ 231 h 231"/>
                <a:gd name="T66" fmla="*/ 40 w 58"/>
                <a:gd name="T67" fmla="*/ 231 h 231"/>
                <a:gd name="T68" fmla="*/ 52 w 58"/>
                <a:gd name="T69" fmla="*/ 229 h 231"/>
                <a:gd name="T70" fmla="*/ 58 w 58"/>
                <a:gd name="T71" fmla="*/ 227 h 231"/>
                <a:gd name="T72" fmla="*/ 58 w 58"/>
                <a:gd name="T73" fmla="*/ 227 h 231"/>
                <a:gd name="T74" fmla="*/ 58 w 58"/>
                <a:gd name="T75" fmla="*/ 227 h 231"/>
                <a:gd name="T76" fmla="*/ 58 w 58"/>
                <a:gd name="T77" fmla="*/ 227 h 231"/>
                <a:gd name="T78" fmla="*/ 58 w 58"/>
                <a:gd name="T79" fmla="*/ 227 h 231"/>
                <a:gd name="T80" fmla="*/ 58 w 58"/>
                <a:gd name="T81" fmla="*/ 227 h 231"/>
                <a:gd name="T82" fmla="*/ 58 w 58"/>
                <a:gd name="T83" fmla="*/ 227 h 231"/>
                <a:gd name="T84" fmla="*/ 58 w 58"/>
                <a:gd name="T85" fmla="*/ 227 h 231"/>
                <a:gd name="T86" fmla="*/ 58 w 58"/>
                <a:gd name="T87" fmla="*/ 227 h 231"/>
                <a:gd name="T88" fmla="*/ 52 w 58"/>
                <a:gd name="T89" fmla="*/ 227 h 231"/>
                <a:gd name="T90" fmla="*/ 40 w 58"/>
                <a:gd name="T91" fmla="*/ 229 h 231"/>
                <a:gd name="T92" fmla="*/ 29 w 58"/>
                <a:gd name="T93" fmla="*/ 231 h 231"/>
                <a:gd name="T94" fmla="*/ 17 w 58"/>
                <a:gd name="T95" fmla="*/ 229 h 231"/>
                <a:gd name="T96" fmla="*/ 6 w 58"/>
                <a:gd name="T97" fmla="*/ 227 h 231"/>
                <a:gd name="T98" fmla="*/ 0 w 58"/>
                <a:gd name="T99" fmla="*/ 227 h 231"/>
                <a:gd name="T100" fmla="*/ 0 w 58"/>
                <a:gd name="T101" fmla="*/ 227 h 231"/>
                <a:gd name="T102" fmla="*/ 0 w 58"/>
                <a:gd name="T103" fmla="*/ 227 h 231"/>
                <a:gd name="T104" fmla="*/ 0 w 58"/>
                <a:gd name="T105" fmla="*/ 227 h 231"/>
                <a:gd name="T106" fmla="*/ 0 w 58"/>
                <a:gd name="T107" fmla="*/ 227 h 231"/>
                <a:gd name="T108" fmla="*/ 0 w 58"/>
                <a:gd name="T109" fmla="*/ 227 h 231"/>
                <a:gd name="T110" fmla="*/ 0 w 58"/>
                <a:gd name="T111" fmla="*/ 227 h 231"/>
                <a:gd name="T112" fmla="*/ 0 w 58"/>
                <a:gd name="T113" fmla="*/ 227 h 231"/>
                <a:gd name="T114" fmla="*/ 0 w 58"/>
                <a:gd name="T115" fmla="*/ 22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" h="231">
                  <a:moveTo>
                    <a:pt x="58" y="4"/>
                  </a:moveTo>
                  <a:lnTo>
                    <a:pt x="52" y="4"/>
                  </a:lnTo>
                  <a:lnTo>
                    <a:pt x="40" y="2"/>
                  </a:lnTo>
                  <a:lnTo>
                    <a:pt x="29" y="0"/>
                  </a:lnTo>
                  <a:lnTo>
                    <a:pt x="17" y="2"/>
                  </a:lnTo>
                  <a:lnTo>
                    <a:pt x="6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4"/>
                  </a:lnTo>
                  <a:lnTo>
                    <a:pt x="17" y="2"/>
                  </a:lnTo>
                  <a:lnTo>
                    <a:pt x="29" y="2"/>
                  </a:lnTo>
                  <a:lnTo>
                    <a:pt x="40" y="2"/>
                  </a:lnTo>
                  <a:lnTo>
                    <a:pt x="52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close/>
                  <a:moveTo>
                    <a:pt x="0" y="227"/>
                  </a:moveTo>
                  <a:lnTo>
                    <a:pt x="6" y="229"/>
                  </a:lnTo>
                  <a:lnTo>
                    <a:pt x="17" y="231"/>
                  </a:lnTo>
                  <a:lnTo>
                    <a:pt x="29" y="231"/>
                  </a:lnTo>
                  <a:lnTo>
                    <a:pt x="40" y="231"/>
                  </a:lnTo>
                  <a:lnTo>
                    <a:pt x="52" y="229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2" y="227"/>
                  </a:lnTo>
                  <a:lnTo>
                    <a:pt x="40" y="229"/>
                  </a:lnTo>
                  <a:lnTo>
                    <a:pt x="29" y="231"/>
                  </a:lnTo>
                  <a:lnTo>
                    <a:pt x="17" y="229"/>
                  </a:lnTo>
                  <a:lnTo>
                    <a:pt x="6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00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92" name="Freeform 5067"/>
            <p:cNvSpPr>
              <a:spLocks noEditPoints="1"/>
            </p:cNvSpPr>
            <p:nvPr/>
          </p:nvSpPr>
          <p:spPr bwMode="auto">
            <a:xfrm>
              <a:off x="1388" y="1642"/>
              <a:ext cx="58" cy="229"/>
            </a:xfrm>
            <a:custGeom>
              <a:avLst/>
              <a:gdLst>
                <a:gd name="T0" fmla="*/ 58 w 58"/>
                <a:gd name="T1" fmla="*/ 4 h 229"/>
                <a:gd name="T2" fmla="*/ 52 w 58"/>
                <a:gd name="T3" fmla="*/ 2 h 229"/>
                <a:gd name="T4" fmla="*/ 40 w 58"/>
                <a:gd name="T5" fmla="*/ 0 h 229"/>
                <a:gd name="T6" fmla="*/ 29 w 58"/>
                <a:gd name="T7" fmla="*/ 0 h 229"/>
                <a:gd name="T8" fmla="*/ 17 w 58"/>
                <a:gd name="T9" fmla="*/ 0 h 229"/>
                <a:gd name="T10" fmla="*/ 6 w 58"/>
                <a:gd name="T11" fmla="*/ 2 h 229"/>
                <a:gd name="T12" fmla="*/ 0 w 58"/>
                <a:gd name="T13" fmla="*/ 4 h 229"/>
                <a:gd name="T14" fmla="*/ 0 w 58"/>
                <a:gd name="T15" fmla="*/ 4 h 229"/>
                <a:gd name="T16" fmla="*/ 0 w 58"/>
                <a:gd name="T17" fmla="*/ 4 h 229"/>
                <a:gd name="T18" fmla="*/ 0 w 58"/>
                <a:gd name="T19" fmla="*/ 4 h 229"/>
                <a:gd name="T20" fmla="*/ 0 w 58"/>
                <a:gd name="T21" fmla="*/ 4 h 229"/>
                <a:gd name="T22" fmla="*/ 0 w 58"/>
                <a:gd name="T23" fmla="*/ 4 h 229"/>
                <a:gd name="T24" fmla="*/ 0 w 58"/>
                <a:gd name="T25" fmla="*/ 4 h 229"/>
                <a:gd name="T26" fmla="*/ 0 w 58"/>
                <a:gd name="T27" fmla="*/ 4 h 229"/>
                <a:gd name="T28" fmla="*/ 0 w 58"/>
                <a:gd name="T29" fmla="*/ 4 h 229"/>
                <a:gd name="T30" fmla="*/ 6 w 58"/>
                <a:gd name="T31" fmla="*/ 2 h 229"/>
                <a:gd name="T32" fmla="*/ 17 w 58"/>
                <a:gd name="T33" fmla="*/ 0 h 229"/>
                <a:gd name="T34" fmla="*/ 29 w 58"/>
                <a:gd name="T35" fmla="*/ 0 h 229"/>
                <a:gd name="T36" fmla="*/ 40 w 58"/>
                <a:gd name="T37" fmla="*/ 0 h 229"/>
                <a:gd name="T38" fmla="*/ 52 w 58"/>
                <a:gd name="T39" fmla="*/ 2 h 229"/>
                <a:gd name="T40" fmla="*/ 58 w 58"/>
                <a:gd name="T41" fmla="*/ 4 h 229"/>
                <a:gd name="T42" fmla="*/ 58 w 58"/>
                <a:gd name="T43" fmla="*/ 4 h 229"/>
                <a:gd name="T44" fmla="*/ 58 w 58"/>
                <a:gd name="T45" fmla="*/ 4 h 229"/>
                <a:gd name="T46" fmla="*/ 58 w 58"/>
                <a:gd name="T47" fmla="*/ 4 h 229"/>
                <a:gd name="T48" fmla="*/ 58 w 58"/>
                <a:gd name="T49" fmla="*/ 4 h 229"/>
                <a:gd name="T50" fmla="*/ 58 w 58"/>
                <a:gd name="T51" fmla="*/ 4 h 229"/>
                <a:gd name="T52" fmla="*/ 58 w 58"/>
                <a:gd name="T53" fmla="*/ 4 h 229"/>
                <a:gd name="T54" fmla="*/ 58 w 58"/>
                <a:gd name="T55" fmla="*/ 4 h 229"/>
                <a:gd name="T56" fmla="*/ 58 w 58"/>
                <a:gd name="T57" fmla="*/ 4 h 229"/>
                <a:gd name="T58" fmla="*/ 0 w 58"/>
                <a:gd name="T59" fmla="*/ 225 h 229"/>
                <a:gd name="T60" fmla="*/ 6 w 58"/>
                <a:gd name="T61" fmla="*/ 225 h 229"/>
                <a:gd name="T62" fmla="*/ 17 w 58"/>
                <a:gd name="T63" fmla="*/ 227 h 229"/>
                <a:gd name="T64" fmla="*/ 29 w 58"/>
                <a:gd name="T65" fmla="*/ 229 h 229"/>
                <a:gd name="T66" fmla="*/ 40 w 58"/>
                <a:gd name="T67" fmla="*/ 227 h 229"/>
                <a:gd name="T68" fmla="*/ 52 w 58"/>
                <a:gd name="T69" fmla="*/ 225 h 229"/>
                <a:gd name="T70" fmla="*/ 58 w 58"/>
                <a:gd name="T71" fmla="*/ 225 h 229"/>
                <a:gd name="T72" fmla="*/ 58 w 58"/>
                <a:gd name="T73" fmla="*/ 225 h 229"/>
                <a:gd name="T74" fmla="*/ 58 w 58"/>
                <a:gd name="T75" fmla="*/ 225 h 229"/>
                <a:gd name="T76" fmla="*/ 58 w 58"/>
                <a:gd name="T77" fmla="*/ 225 h 229"/>
                <a:gd name="T78" fmla="*/ 58 w 58"/>
                <a:gd name="T79" fmla="*/ 225 h 229"/>
                <a:gd name="T80" fmla="*/ 58 w 58"/>
                <a:gd name="T81" fmla="*/ 223 h 229"/>
                <a:gd name="T82" fmla="*/ 58 w 58"/>
                <a:gd name="T83" fmla="*/ 223 h 229"/>
                <a:gd name="T84" fmla="*/ 58 w 58"/>
                <a:gd name="T85" fmla="*/ 223 h 229"/>
                <a:gd name="T86" fmla="*/ 58 w 58"/>
                <a:gd name="T87" fmla="*/ 223 h 229"/>
                <a:gd name="T88" fmla="*/ 52 w 58"/>
                <a:gd name="T89" fmla="*/ 225 h 229"/>
                <a:gd name="T90" fmla="*/ 40 w 58"/>
                <a:gd name="T91" fmla="*/ 227 h 229"/>
                <a:gd name="T92" fmla="*/ 29 w 58"/>
                <a:gd name="T93" fmla="*/ 227 h 229"/>
                <a:gd name="T94" fmla="*/ 17 w 58"/>
                <a:gd name="T95" fmla="*/ 227 h 229"/>
                <a:gd name="T96" fmla="*/ 6 w 58"/>
                <a:gd name="T97" fmla="*/ 225 h 229"/>
                <a:gd name="T98" fmla="*/ 0 w 58"/>
                <a:gd name="T99" fmla="*/ 223 h 229"/>
                <a:gd name="T100" fmla="*/ 0 w 58"/>
                <a:gd name="T101" fmla="*/ 223 h 229"/>
                <a:gd name="T102" fmla="*/ 0 w 58"/>
                <a:gd name="T103" fmla="*/ 223 h 229"/>
                <a:gd name="T104" fmla="*/ 0 w 58"/>
                <a:gd name="T105" fmla="*/ 223 h 229"/>
                <a:gd name="T106" fmla="*/ 0 w 58"/>
                <a:gd name="T107" fmla="*/ 225 h 229"/>
                <a:gd name="T108" fmla="*/ 0 w 58"/>
                <a:gd name="T109" fmla="*/ 225 h 229"/>
                <a:gd name="T110" fmla="*/ 0 w 58"/>
                <a:gd name="T111" fmla="*/ 225 h 229"/>
                <a:gd name="T112" fmla="*/ 0 w 58"/>
                <a:gd name="T113" fmla="*/ 225 h 229"/>
                <a:gd name="T114" fmla="*/ 0 w 58"/>
                <a:gd name="T115" fmla="*/ 2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" h="229">
                  <a:moveTo>
                    <a:pt x="58" y="4"/>
                  </a:moveTo>
                  <a:lnTo>
                    <a:pt x="52" y="2"/>
                  </a:lnTo>
                  <a:lnTo>
                    <a:pt x="40" y="0"/>
                  </a:lnTo>
                  <a:lnTo>
                    <a:pt x="29" y="0"/>
                  </a:lnTo>
                  <a:lnTo>
                    <a:pt x="17" y="0"/>
                  </a:lnTo>
                  <a:lnTo>
                    <a:pt x="6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2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52" y="2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close/>
                  <a:moveTo>
                    <a:pt x="0" y="225"/>
                  </a:moveTo>
                  <a:lnTo>
                    <a:pt x="6" y="225"/>
                  </a:lnTo>
                  <a:lnTo>
                    <a:pt x="17" y="227"/>
                  </a:lnTo>
                  <a:lnTo>
                    <a:pt x="29" y="229"/>
                  </a:lnTo>
                  <a:lnTo>
                    <a:pt x="40" y="227"/>
                  </a:lnTo>
                  <a:lnTo>
                    <a:pt x="52" y="225"/>
                  </a:lnTo>
                  <a:lnTo>
                    <a:pt x="58" y="225"/>
                  </a:lnTo>
                  <a:lnTo>
                    <a:pt x="58" y="225"/>
                  </a:lnTo>
                  <a:lnTo>
                    <a:pt x="58" y="225"/>
                  </a:lnTo>
                  <a:lnTo>
                    <a:pt x="58" y="225"/>
                  </a:lnTo>
                  <a:lnTo>
                    <a:pt x="58" y="225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52" y="225"/>
                  </a:lnTo>
                  <a:lnTo>
                    <a:pt x="40" y="227"/>
                  </a:lnTo>
                  <a:lnTo>
                    <a:pt x="29" y="227"/>
                  </a:lnTo>
                  <a:lnTo>
                    <a:pt x="17" y="227"/>
                  </a:lnTo>
                  <a:lnTo>
                    <a:pt x="6" y="225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5"/>
                  </a:lnTo>
                  <a:close/>
                </a:path>
              </a:pathLst>
            </a:custGeom>
            <a:solidFill>
              <a:srgbClr val="00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93" name="Freeform 5068"/>
            <p:cNvSpPr>
              <a:spLocks noEditPoints="1"/>
            </p:cNvSpPr>
            <p:nvPr/>
          </p:nvSpPr>
          <p:spPr bwMode="auto">
            <a:xfrm>
              <a:off x="1386" y="1642"/>
              <a:ext cx="61" cy="227"/>
            </a:xfrm>
            <a:custGeom>
              <a:avLst/>
              <a:gdLst>
                <a:gd name="T0" fmla="*/ 60 w 61"/>
                <a:gd name="T1" fmla="*/ 4 h 227"/>
                <a:gd name="T2" fmla="*/ 54 w 61"/>
                <a:gd name="T3" fmla="*/ 2 h 227"/>
                <a:gd name="T4" fmla="*/ 42 w 61"/>
                <a:gd name="T5" fmla="*/ 0 h 227"/>
                <a:gd name="T6" fmla="*/ 31 w 61"/>
                <a:gd name="T7" fmla="*/ 0 h 227"/>
                <a:gd name="T8" fmla="*/ 19 w 61"/>
                <a:gd name="T9" fmla="*/ 0 h 227"/>
                <a:gd name="T10" fmla="*/ 8 w 61"/>
                <a:gd name="T11" fmla="*/ 2 h 227"/>
                <a:gd name="T12" fmla="*/ 2 w 61"/>
                <a:gd name="T13" fmla="*/ 4 h 227"/>
                <a:gd name="T14" fmla="*/ 2 w 61"/>
                <a:gd name="T15" fmla="*/ 4 h 227"/>
                <a:gd name="T16" fmla="*/ 2 w 61"/>
                <a:gd name="T17" fmla="*/ 4 h 227"/>
                <a:gd name="T18" fmla="*/ 2 w 61"/>
                <a:gd name="T19" fmla="*/ 4 h 227"/>
                <a:gd name="T20" fmla="*/ 2 w 61"/>
                <a:gd name="T21" fmla="*/ 4 h 227"/>
                <a:gd name="T22" fmla="*/ 0 w 61"/>
                <a:gd name="T23" fmla="*/ 4 h 227"/>
                <a:gd name="T24" fmla="*/ 0 w 61"/>
                <a:gd name="T25" fmla="*/ 4 h 227"/>
                <a:gd name="T26" fmla="*/ 0 w 61"/>
                <a:gd name="T27" fmla="*/ 4 h 227"/>
                <a:gd name="T28" fmla="*/ 0 w 61"/>
                <a:gd name="T29" fmla="*/ 4 h 227"/>
                <a:gd name="T30" fmla="*/ 8 w 61"/>
                <a:gd name="T31" fmla="*/ 2 h 227"/>
                <a:gd name="T32" fmla="*/ 19 w 61"/>
                <a:gd name="T33" fmla="*/ 2 h 227"/>
                <a:gd name="T34" fmla="*/ 31 w 61"/>
                <a:gd name="T35" fmla="*/ 0 h 227"/>
                <a:gd name="T36" fmla="*/ 42 w 61"/>
                <a:gd name="T37" fmla="*/ 2 h 227"/>
                <a:gd name="T38" fmla="*/ 54 w 61"/>
                <a:gd name="T39" fmla="*/ 2 h 227"/>
                <a:gd name="T40" fmla="*/ 61 w 61"/>
                <a:gd name="T41" fmla="*/ 4 h 227"/>
                <a:gd name="T42" fmla="*/ 61 w 61"/>
                <a:gd name="T43" fmla="*/ 4 h 227"/>
                <a:gd name="T44" fmla="*/ 61 w 61"/>
                <a:gd name="T45" fmla="*/ 4 h 227"/>
                <a:gd name="T46" fmla="*/ 61 w 61"/>
                <a:gd name="T47" fmla="*/ 4 h 227"/>
                <a:gd name="T48" fmla="*/ 61 w 61"/>
                <a:gd name="T49" fmla="*/ 4 h 227"/>
                <a:gd name="T50" fmla="*/ 61 w 61"/>
                <a:gd name="T51" fmla="*/ 4 h 227"/>
                <a:gd name="T52" fmla="*/ 61 w 61"/>
                <a:gd name="T53" fmla="*/ 4 h 227"/>
                <a:gd name="T54" fmla="*/ 60 w 61"/>
                <a:gd name="T55" fmla="*/ 4 h 227"/>
                <a:gd name="T56" fmla="*/ 60 w 61"/>
                <a:gd name="T57" fmla="*/ 4 h 227"/>
                <a:gd name="T58" fmla="*/ 2 w 61"/>
                <a:gd name="T59" fmla="*/ 223 h 227"/>
                <a:gd name="T60" fmla="*/ 8 w 61"/>
                <a:gd name="T61" fmla="*/ 225 h 227"/>
                <a:gd name="T62" fmla="*/ 19 w 61"/>
                <a:gd name="T63" fmla="*/ 227 h 227"/>
                <a:gd name="T64" fmla="*/ 31 w 61"/>
                <a:gd name="T65" fmla="*/ 227 h 227"/>
                <a:gd name="T66" fmla="*/ 42 w 61"/>
                <a:gd name="T67" fmla="*/ 227 h 227"/>
                <a:gd name="T68" fmla="*/ 54 w 61"/>
                <a:gd name="T69" fmla="*/ 225 h 227"/>
                <a:gd name="T70" fmla="*/ 60 w 61"/>
                <a:gd name="T71" fmla="*/ 223 h 227"/>
                <a:gd name="T72" fmla="*/ 60 w 61"/>
                <a:gd name="T73" fmla="*/ 223 h 227"/>
                <a:gd name="T74" fmla="*/ 61 w 61"/>
                <a:gd name="T75" fmla="*/ 223 h 227"/>
                <a:gd name="T76" fmla="*/ 61 w 61"/>
                <a:gd name="T77" fmla="*/ 223 h 227"/>
                <a:gd name="T78" fmla="*/ 61 w 61"/>
                <a:gd name="T79" fmla="*/ 223 h 227"/>
                <a:gd name="T80" fmla="*/ 61 w 61"/>
                <a:gd name="T81" fmla="*/ 223 h 227"/>
                <a:gd name="T82" fmla="*/ 61 w 61"/>
                <a:gd name="T83" fmla="*/ 223 h 227"/>
                <a:gd name="T84" fmla="*/ 61 w 61"/>
                <a:gd name="T85" fmla="*/ 223 h 227"/>
                <a:gd name="T86" fmla="*/ 61 w 61"/>
                <a:gd name="T87" fmla="*/ 223 h 227"/>
                <a:gd name="T88" fmla="*/ 54 w 61"/>
                <a:gd name="T89" fmla="*/ 225 h 227"/>
                <a:gd name="T90" fmla="*/ 42 w 61"/>
                <a:gd name="T91" fmla="*/ 227 h 227"/>
                <a:gd name="T92" fmla="*/ 31 w 61"/>
                <a:gd name="T93" fmla="*/ 227 h 227"/>
                <a:gd name="T94" fmla="*/ 19 w 61"/>
                <a:gd name="T95" fmla="*/ 227 h 227"/>
                <a:gd name="T96" fmla="*/ 8 w 61"/>
                <a:gd name="T97" fmla="*/ 225 h 227"/>
                <a:gd name="T98" fmla="*/ 0 w 61"/>
                <a:gd name="T99" fmla="*/ 223 h 227"/>
                <a:gd name="T100" fmla="*/ 0 w 61"/>
                <a:gd name="T101" fmla="*/ 223 h 227"/>
                <a:gd name="T102" fmla="*/ 0 w 61"/>
                <a:gd name="T103" fmla="*/ 223 h 227"/>
                <a:gd name="T104" fmla="*/ 0 w 61"/>
                <a:gd name="T105" fmla="*/ 223 h 227"/>
                <a:gd name="T106" fmla="*/ 2 w 61"/>
                <a:gd name="T107" fmla="*/ 223 h 227"/>
                <a:gd name="T108" fmla="*/ 2 w 61"/>
                <a:gd name="T109" fmla="*/ 223 h 227"/>
                <a:gd name="T110" fmla="*/ 2 w 61"/>
                <a:gd name="T111" fmla="*/ 223 h 227"/>
                <a:gd name="T112" fmla="*/ 2 w 61"/>
                <a:gd name="T113" fmla="*/ 223 h 227"/>
                <a:gd name="T114" fmla="*/ 2 w 61"/>
                <a:gd name="T115" fmla="*/ 22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1" h="227">
                  <a:moveTo>
                    <a:pt x="60" y="4"/>
                  </a:moveTo>
                  <a:lnTo>
                    <a:pt x="54" y="2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19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8" y="2"/>
                  </a:lnTo>
                  <a:lnTo>
                    <a:pt x="19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4" y="2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4"/>
                  </a:lnTo>
                  <a:lnTo>
                    <a:pt x="60" y="4"/>
                  </a:lnTo>
                  <a:close/>
                  <a:moveTo>
                    <a:pt x="2" y="223"/>
                  </a:moveTo>
                  <a:lnTo>
                    <a:pt x="8" y="225"/>
                  </a:lnTo>
                  <a:lnTo>
                    <a:pt x="19" y="227"/>
                  </a:lnTo>
                  <a:lnTo>
                    <a:pt x="31" y="227"/>
                  </a:lnTo>
                  <a:lnTo>
                    <a:pt x="42" y="227"/>
                  </a:lnTo>
                  <a:lnTo>
                    <a:pt x="54" y="225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54" y="225"/>
                  </a:lnTo>
                  <a:lnTo>
                    <a:pt x="42" y="227"/>
                  </a:lnTo>
                  <a:lnTo>
                    <a:pt x="31" y="227"/>
                  </a:lnTo>
                  <a:lnTo>
                    <a:pt x="19" y="227"/>
                  </a:lnTo>
                  <a:lnTo>
                    <a:pt x="8" y="225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2" y="223"/>
                  </a:lnTo>
                  <a:close/>
                </a:path>
              </a:pathLst>
            </a:custGeom>
            <a:solidFill>
              <a:srgbClr val="00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94" name="Freeform 5069"/>
            <p:cNvSpPr>
              <a:spLocks noEditPoints="1"/>
            </p:cNvSpPr>
            <p:nvPr/>
          </p:nvSpPr>
          <p:spPr bwMode="auto">
            <a:xfrm>
              <a:off x="1386" y="1642"/>
              <a:ext cx="61" cy="227"/>
            </a:xfrm>
            <a:custGeom>
              <a:avLst/>
              <a:gdLst>
                <a:gd name="T0" fmla="*/ 61 w 61"/>
                <a:gd name="T1" fmla="*/ 4 h 227"/>
                <a:gd name="T2" fmla="*/ 54 w 61"/>
                <a:gd name="T3" fmla="*/ 2 h 227"/>
                <a:gd name="T4" fmla="*/ 42 w 61"/>
                <a:gd name="T5" fmla="*/ 2 h 227"/>
                <a:gd name="T6" fmla="*/ 31 w 61"/>
                <a:gd name="T7" fmla="*/ 0 h 227"/>
                <a:gd name="T8" fmla="*/ 19 w 61"/>
                <a:gd name="T9" fmla="*/ 2 h 227"/>
                <a:gd name="T10" fmla="*/ 8 w 61"/>
                <a:gd name="T11" fmla="*/ 2 h 227"/>
                <a:gd name="T12" fmla="*/ 0 w 61"/>
                <a:gd name="T13" fmla="*/ 4 h 227"/>
                <a:gd name="T14" fmla="*/ 0 w 61"/>
                <a:gd name="T15" fmla="*/ 4 h 227"/>
                <a:gd name="T16" fmla="*/ 0 w 61"/>
                <a:gd name="T17" fmla="*/ 4 h 227"/>
                <a:gd name="T18" fmla="*/ 0 w 61"/>
                <a:gd name="T19" fmla="*/ 6 h 227"/>
                <a:gd name="T20" fmla="*/ 0 w 61"/>
                <a:gd name="T21" fmla="*/ 6 h 227"/>
                <a:gd name="T22" fmla="*/ 0 w 61"/>
                <a:gd name="T23" fmla="*/ 6 h 227"/>
                <a:gd name="T24" fmla="*/ 0 w 61"/>
                <a:gd name="T25" fmla="*/ 6 h 227"/>
                <a:gd name="T26" fmla="*/ 0 w 61"/>
                <a:gd name="T27" fmla="*/ 6 h 227"/>
                <a:gd name="T28" fmla="*/ 0 w 61"/>
                <a:gd name="T29" fmla="*/ 6 h 227"/>
                <a:gd name="T30" fmla="*/ 8 w 61"/>
                <a:gd name="T31" fmla="*/ 4 h 227"/>
                <a:gd name="T32" fmla="*/ 19 w 61"/>
                <a:gd name="T33" fmla="*/ 2 h 227"/>
                <a:gd name="T34" fmla="*/ 31 w 61"/>
                <a:gd name="T35" fmla="*/ 2 h 227"/>
                <a:gd name="T36" fmla="*/ 42 w 61"/>
                <a:gd name="T37" fmla="*/ 2 h 227"/>
                <a:gd name="T38" fmla="*/ 54 w 61"/>
                <a:gd name="T39" fmla="*/ 4 h 227"/>
                <a:gd name="T40" fmla="*/ 61 w 61"/>
                <a:gd name="T41" fmla="*/ 6 h 227"/>
                <a:gd name="T42" fmla="*/ 61 w 61"/>
                <a:gd name="T43" fmla="*/ 6 h 227"/>
                <a:gd name="T44" fmla="*/ 61 w 61"/>
                <a:gd name="T45" fmla="*/ 6 h 227"/>
                <a:gd name="T46" fmla="*/ 61 w 61"/>
                <a:gd name="T47" fmla="*/ 6 h 227"/>
                <a:gd name="T48" fmla="*/ 61 w 61"/>
                <a:gd name="T49" fmla="*/ 6 h 227"/>
                <a:gd name="T50" fmla="*/ 61 w 61"/>
                <a:gd name="T51" fmla="*/ 6 h 227"/>
                <a:gd name="T52" fmla="*/ 61 w 61"/>
                <a:gd name="T53" fmla="*/ 6 h 227"/>
                <a:gd name="T54" fmla="*/ 61 w 61"/>
                <a:gd name="T55" fmla="*/ 4 h 227"/>
                <a:gd name="T56" fmla="*/ 61 w 61"/>
                <a:gd name="T57" fmla="*/ 4 h 227"/>
                <a:gd name="T58" fmla="*/ 0 w 61"/>
                <a:gd name="T59" fmla="*/ 223 h 227"/>
                <a:gd name="T60" fmla="*/ 8 w 61"/>
                <a:gd name="T61" fmla="*/ 225 h 227"/>
                <a:gd name="T62" fmla="*/ 19 w 61"/>
                <a:gd name="T63" fmla="*/ 227 h 227"/>
                <a:gd name="T64" fmla="*/ 31 w 61"/>
                <a:gd name="T65" fmla="*/ 227 h 227"/>
                <a:gd name="T66" fmla="*/ 42 w 61"/>
                <a:gd name="T67" fmla="*/ 227 h 227"/>
                <a:gd name="T68" fmla="*/ 54 w 61"/>
                <a:gd name="T69" fmla="*/ 225 h 227"/>
                <a:gd name="T70" fmla="*/ 61 w 61"/>
                <a:gd name="T71" fmla="*/ 223 h 227"/>
                <a:gd name="T72" fmla="*/ 61 w 61"/>
                <a:gd name="T73" fmla="*/ 223 h 227"/>
                <a:gd name="T74" fmla="*/ 61 w 61"/>
                <a:gd name="T75" fmla="*/ 223 h 227"/>
                <a:gd name="T76" fmla="*/ 61 w 61"/>
                <a:gd name="T77" fmla="*/ 223 h 227"/>
                <a:gd name="T78" fmla="*/ 61 w 61"/>
                <a:gd name="T79" fmla="*/ 223 h 227"/>
                <a:gd name="T80" fmla="*/ 61 w 61"/>
                <a:gd name="T81" fmla="*/ 223 h 227"/>
                <a:gd name="T82" fmla="*/ 61 w 61"/>
                <a:gd name="T83" fmla="*/ 223 h 227"/>
                <a:gd name="T84" fmla="*/ 61 w 61"/>
                <a:gd name="T85" fmla="*/ 223 h 227"/>
                <a:gd name="T86" fmla="*/ 61 w 61"/>
                <a:gd name="T87" fmla="*/ 223 h 227"/>
                <a:gd name="T88" fmla="*/ 54 w 61"/>
                <a:gd name="T89" fmla="*/ 225 h 227"/>
                <a:gd name="T90" fmla="*/ 42 w 61"/>
                <a:gd name="T91" fmla="*/ 227 h 227"/>
                <a:gd name="T92" fmla="*/ 31 w 61"/>
                <a:gd name="T93" fmla="*/ 227 h 227"/>
                <a:gd name="T94" fmla="*/ 19 w 61"/>
                <a:gd name="T95" fmla="*/ 227 h 227"/>
                <a:gd name="T96" fmla="*/ 8 w 61"/>
                <a:gd name="T97" fmla="*/ 225 h 227"/>
                <a:gd name="T98" fmla="*/ 0 w 61"/>
                <a:gd name="T99" fmla="*/ 223 h 227"/>
                <a:gd name="T100" fmla="*/ 0 w 61"/>
                <a:gd name="T101" fmla="*/ 223 h 227"/>
                <a:gd name="T102" fmla="*/ 0 w 61"/>
                <a:gd name="T103" fmla="*/ 223 h 227"/>
                <a:gd name="T104" fmla="*/ 0 w 61"/>
                <a:gd name="T105" fmla="*/ 223 h 227"/>
                <a:gd name="T106" fmla="*/ 0 w 61"/>
                <a:gd name="T107" fmla="*/ 223 h 227"/>
                <a:gd name="T108" fmla="*/ 0 w 61"/>
                <a:gd name="T109" fmla="*/ 223 h 227"/>
                <a:gd name="T110" fmla="*/ 0 w 61"/>
                <a:gd name="T111" fmla="*/ 223 h 227"/>
                <a:gd name="T112" fmla="*/ 0 w 61"/>
                <a:gd name="T113" fmla="*/ 223 h 227"/>
                <a:gd name="T114" fmla="*/ 0 w 61"/>
                <a:gd name="T115" fmla="*/ 22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1" h="227">
                  <a:moveTo>
                    <a:pt x="61" y="4"/>
                  </a:moveTo>
                  <a:lnTo>
                    <a:pt x="54" y="2"/>
                  </a:lnTo>
                  <a:lnTo>
                    <a:pt x="42" y="2"/>
                  </a:lnTo>
                  <a:lnTo>
                    <a:pt x="31" y="0"/>
                  </a:lnTo>
                  <a:lnTo>
                    <a:pt x="19" y="2"/>
                  </a:lnTo>
                  <a:lnTo>
                    <a:pt x="8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8" y="4"/>
                  </a:lnTo>
                  <a:lnTo>
                    <a:pt x="19" y="2"/>
                  </a:lnTo>
                  <a:lnTo>
                    <a:pt x="31" y="2"/>
                  </a:lnTo>
                  <a:lnTo>
                    <a:pt x="42" y="2"/>
                  </a:lnTo>
                  <a:lnTo>
                    <a:pt x="54" y="4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61" y="4"/>
                  </a:lnTo>
                  <a:close/>
                  <a:moveTo>
                    <a:pt x="0" y="223"/>
                  </a:moveTo>
                  <a:lnTo>
                    <a:pt x="8" y="225"/>
                  </a:lnTo>
                  <a:lnTo>
                    <a:pt x="19" y="227"/>
                  </a:lnTo>
                  <a:lnTo>
                    <a:pt x="31" y="227"/>
                  </a:lnTo>
                  <a:lnTo>
                    <a:pt x="42" y="227"/>
                  </a:lnTo>
                  <a:lnTo>
                    <a:pt x="54" y="225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54" y="225"/>
                  </a:lnTo>
                  <a:lnTo>
                    <a:pt x="42" y="227"/>
                  </a:lnTo>
                  <a:lnTo>
                    <a:pt x="31" y="227"/>
                  </a:lnTo>
                  <a:lnTo>
                    <a:pt x="19" y="227"/>
                  </a:lnTo>
                  <a:lnTo>
                    <a:pt x="8" y="225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close/>
                </a:path>
              </a:pathLst>
            </a:custGeom>
            <a:solidFill>
              <a:srgbClr val="00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95" name="Freeform 5070"/>
            <p:cNvSpPr>
              <a:spLocks noEditPoints="1"/>
            </p:cNvSpPr>
            <p:nvPr/>
          </p:nvSpPr>
          <p:spPr bwMode="auto">
            <a:xfrm>
              <a:off x="1386" y="1644"/>
              <a:ext cx="61" cy="225"/>
            </a:xfrm>
            <a:custGeom>
              <a:avLst/>
              <a:gdLst>
                <a:gd name="T0" fmla="*/ 61 w 61"/>
                <a:gd name="T1" fmla="*/ 4 h 225"/>
                <a:gd name="T2" fmla="*/ 54 w 61"/>
                <a:gd name="T3" fmla="*/ 2 h 225"/>
                <a:gd name="T4" fmla="*/ 42 w 61"/>
                <a:gd name="T5" fmla="*/ 0 h 225"/>
                <a:gd name="T6" fmla="*/ 31 w 61"/>
                <a:gd name="T7" fmla="*/ 0 h 225"/>
                <a:gd name="T8" fmla="*/ 19 w 61"/>
                <a:gd name="T9" fmla="*/ 0 h 225"/>
                <a:gd name="T10" fmla="*/ 8 w 61"/>
                <a:gd name="T11" fmla="*/ 2 h 225"/>
                <a:gd name="T12" fmla="*/ 0 w 61"/>
                <a:gd name="T13" fmla="*/ 4 h 225"/>
                <a:gd name="T14" fmla="*/ 0 w 61"/>
                <a:gd name="T15" fmla="*/ 4 h 225"/>
                <a:gd name="T16" fmla="*/ 0 w 61"/>
                <a:gd name="T17" fmla="*/ 4 h 225"/>
                <a:gd name="T18" fmla="*/ 0 w 61"/>
                <a:gd name="T19" fmla="*/ 4 h 225"/>
                <a:gd name="T20" fmla="*/ 0 w 61"/>
                <a:gd name="T21" fmla="*/ 4 h 225"/>
                <a:gd name="T22" fmla="*/ 0 w 61"/>
                <a:gd name="T23" fmla="*/ 4 h 225"/>
                <a:gd name="T24" fmla="*/ 0 w 61"/>
                <a:gd name="T25" fmla="*/ 4 h 225"/>
                <a:gd name="T26" fmla="*/ 0 w 61"/>
                <a:gd name="T27" fmla="*/ 4 h 225"/>
                <a:gd name="T28" fmla="*/ 0 w 61"/>
                <a:gd name="T29" fmla="*/ 4 h 225"/>
                <a:gd name="T30" fmla="*/ 8 w 61"/>
                <a:gd name="T31" fmla="*/ 2 h 225"/>
                <a:gd name="T32" fmla="*/ 19 w 61"/>
                <a:gd name="T33" fmla="*/ 0 h 225"/>
                <a:gd name="T34" fmla="*/ 31 w 61"/>
                <a:gd name="T35" fmla="*/ 0 h 225"/>
                <a:gd name="T36" fmla="*/ 42 w 61"/>
                <a:gd name="T37" fmla="*/ 0 h 225"/>
                <a:gd name="T38" fmla="*/ 54 w 61"/>
                <a:gd name="T39" fmla="*/ 2 h 225"/>
                <a:gd name="T40" fmla="*/ 61 w 61"/>
                <a:gd name="T41" fmla="*/ 4 h 225"/>
                <a:gd name="T42" fmla="*/ 61 w 61"/>
                <a:gd name="T43" fmla="*/ 4 h 225"/>
                <a:gd name="T44" fmla="*/ 61 w 61"/>
                <a:gd name="T45" fmla="*/ 4 h 225"/>
                <a:gd name="T46" fmla="*/ 61 w 61"/>
                <a:gd name="T47" fmla="*/ 4 h 225"/>
                <a:gd name="T48" fmla="*/ 61 w 61"/>
                <a:gd name="T49" fmla="*/ 4 h 225"/>
                <a:gd name="T50" fmla="*/ 61 w 61"/>
                <a:gd name="T51" fmla="*/ 4 h 225"/>
                <a:gd name="T52" fmla="*/ 61 w 61"/>
                <a:gd name="T53" fmla="*/ 4 h 225"/>
                <a:gd name="T54" fmla="*/ 61 w 61"/>
                <a:gd name="T55" fmla="*/ 4 h 225"/>
                <a:gd name="T56" fmla="*/ 61 w 61"/>
                <a:gd name="T57" fmla="*/ 4 h 225"/>
                <a:gd name="T58" fmla="*/ 0 w 61"/>
                <a:gd name="T59" fmla="*/ 221 h 225"/>
                <a:gd name="T60" fmla="*/ 8 w 61"/>
                <a:gd name="T61" fmla="*/ 223 h 225"/>
                <a:gd name="T62" fmla="*/ 19 w 61"/>
                <a:gd name="T63" fmla="*/ 225 h 225"/>
                <a:gd name="T64" fmla="*/ 31 w 61"/>
                <a:gd name="T65" fmla="*/ 225 h 225"/>
                <a:gd name="T66" fmla="*/ 42 w 61"/>
                <a:gd name="T67" fmla="*/ 225 h 225"/>
                <a:gd name="T68" fmla="*/ 54 w 61"/>
                <a:gd name="T69" fmla="*/ 223 h 225"/>
                <a:gd name="T70" fmla="*/ 61 w 61"/>
                <a:gd name="T71" fmla="*/ 221 h 225"/>
                <a:gd name="T72" fmla="*/ 61 w 61"/>
                <a:gd name="T73" fmla="*/ 221 h 225"/>
                <a:gd name="T74" fmla="*/ 61 w 61"/>
                <a:gd name="T75" fmla="*/ 219 h 225"/>
                <a:gd name="T76" fmla="*/ 61 w 61"/>
                <a:gd name="T77" fmla="*/ 219 h 225"/>
                <a:gd name="T78" fmla="*/ 61 w 61"/>
                <a:gd name="T79" fmla="*/ 219 h 225"/>
                <a:gd name="T80" fmla="*/ 61 w 61"/>
                <a:gd name="T81" fmla="*/ 219 h 225"/>
                <a:gd name="T82" fmla="*/ 61 w 61"/>
                <a:gd name="T83" fmla="*/ 219 h 225"/>
                <a:gd name="T84" fmla="*/ 61 w 61"/>
                <a:gd name="T85" fmla="*/ 219 h 225"/>
                <a:gd name="T86" fmla="*/ 61 w 61"/>
                <a:gd name="T87" fmla="*/ 219 h 225"/>
                <a:gd name="T88" fmla="*/ 54 w 61"/>
                <a:gd name="T89" fmla="*/ 221 h 225"/>
                <a:gd name="T90" fmla="*/ 42 w 61"/>
                <a:gd name="T91" fmla="*/ 223 h 225"/>
                <a:gd name="T92" fmla="*/ 31 w 61"/>
                <a:gd name="T93" fmla="*/ 225 h 225"/>
                <a:gd name="T94" fmla="*/ 19 w 61"/>
                <a:gd name="T95" fmla="*/ 223 h 225"/>
                <a:gd name="T96" fmla="*/ 8 w 61"/>
                <a:gd name="T97" fmla="*/ 221 h 225"/>
                <a:gd name="T98" fmla="*/ 0 w 61"/>
                <a:gd name="T99" fmla="*/ 219 h 225"/>
                <a:gd name="T100" fmla="*/ 0 w 61"/>
                <a:gd name="T101" fmla="*/ 219 h 225"/>
                <a:gd name="T102" fmla="*/ 0 w 61"/>
                <a:gd name="T103" fmla="*/ 219 h 225"/>
                <a:gd name="T104" fmla="*/ 0 w 61"/>
                <a:gd name="T105" fmla="*/ 219 h 225"/>
                <a:gd name="T106" fmla="*/ 0 w 61"/>
                <a:gd name="T107" fmla="*/ 219 h 225"/>
                <a:gd name="T108" fmla="*/ 0 w 61"/>
                <a:gd name="T109" fmla="*/ 219 h 225"/>
                <a:gd name="T110" fmla="*/ 0 w 61"/>
                <a:gd name="T111" fmla="*/ 219 h 225"/>
                <a:gd name="T112" fmla="*/ 0 w 61"/>
                <a:gd name="T113" fmla="*/ 221 h 225"/>
                <a:gd name="T114" fmla="*/ 0 w 61"/>
                <a:gd name="T115" fmla="*/ 22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1" h="225">
                  <a:moveTo>
                    <a:pt x="61" y="4"/>
                  </a:moveTo>
                  <a:lnTo>
                    <a:pt x="54" y="2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19" y="0"/>
                  </a:lnTo>
                  <a:lnTo>
                    <a:pt x="8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8" y="2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4" y="2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close/>
                  <a:moveTo>
                    <a:pt x="0" y="221"/>
                  </a:moveTo>
                  <a:lnTo>
                    <a:pt x="8" y="223"/>
                  </a:lnTo>
                  <a:lnTo>
                    <a:pt x="19" y="225"/>
                  </a:lnTo>
                  <a:lnTo>
                    <a:pt x="31" y="225"/>
                  </a:lnTo>
                  <a:lnTo>
                    <a:pt x="42" y="225"/>
                  </a:lnTo>
                  <a:lnTo>
                    <a:pt x="54" y="223"/>
                  </a:lnTo>
                  <a:lnTo>
                    <a:pt x="61" y="221"/>
                  </a:lnTo>
                  <a:lnTo>
                    <a:pt x="61" y="221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54" y="221"/>
                  </a:lnTo>
                  <a:lnTo>
                    <a:pt x="42" y="223"/>
                  </a:lnTo>
                  <a:lnTo>
                    <a:pt x="31" y="225"/>
                  </a:lnTo>
                  <a:lnTo>
                    <a:pt x="19" y="223"/>
                  </a:lnTo>
                  <a:lnTo>
                    <a:pt x="8" y="22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0" y="221"/>
                  </a:lnTo>
                  <a:close/>
                </a:path>
              </a:pathLst>
            </a:custGeom>
            <a:solidFill>
              <a:srgbClr val="002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96" name="Freeform 5071"/>
            <p:cNvSpPr>
              <a:spLocks noEditPoints="1"/>
            </p:cNvSpPr>
            <p:nvPr/>
          </p:nvSpPr>
          <p:spPr bwMode="auto">
            <a:xfrm>
              <a:off x="1384" y="1644"/>
              <a:ext cx="65" cy="225"/>
            </a:xfrm>
            <a:custGeom>
              <a:avLst/>
              <a:gdLst>
                <a:gd name="T0" fmla="*/ 63 w 65"/>
                <a:gd name="T1" fmla="*/ 4 h 225"/>
                <a:gd name="T2" fmla="*/ 56 w 65"/>
                <a:gd name="T3" fmla="*/ 2 h 225"/>
                <a:gd name="T4" fmla="*/ 44 w 65"/>
                <a:gd name="T5" fmla="*/ 0 h 225"/>
                <a:gd name="T6" fmla="*/ 33 w 65"/>
                <a:gd name="T7" fmla="*/ 0 h 225"/>
                <a:gd name="T8" fmla="*/ 21 w 65"/>
                <a:gd name="T9" fmla="*/ 0 h 225"/>
                <a:gd name="T10" fmla="*/ 10 w 65"/>
                <a:gd name="T11" fmla="*/ 2 h 225"/>
                <a:gd name="T12" fmla="*/ 2 w 65"/>
                <a:gd name="T13" fmla="*/ 4 h 225"/>
                <a:gd name="T14" fmla="*/ 2 w 65"/>
                <a:gd name="T15" fmla="*/ 4 h 225"/>
                <a:gd name="T16" fmla="*/ 2 w 65"/>
                <a:gd name="T17" fmla="*/ 4 h 225"/>
                <a:gd name="T18" fmla="*/ 2 w 65"/>
                <a:gd name="T19" fmla="*/ 4 h 225"/>
                <a:gd name="T20" fmla="*/ 2 w 65"/>
                <a:gd name="T21" fmla="*/ 4 h 225"/>
                <a:gd name="T22" fmla="*/ 0 w 65"/>
                <a:gd name="T23" fmla="*/ 4 h 225"/>
                <a:gd name="T24" fmla="*/ 0 w 65"/>
                <a:gd name="T25" fmla="*/ 4 h 225"/>
                <a:gd name="T26" fmla="*/ 0 w 65"/>
                <a:gd name="T27" fmla="*/ 4 h 225"/>
                <a:gd name="T28" fmla="*/ 0 w 65"/>
                <a:gd name="T29" fmla="*/ 6 h 225"/>
                <a:gd name="T30" fmla="*/ 10 w 65"/>
                <a:gd name="T31" fmla="*/ 2 h 225"/>
                <a:gd name="T32" fmla="*/ 21 w 65"/>
                <a:gd name="T33" fmla="*/ 0 h 225"/>
                <a:gd name="T34" fmla="*/ 33 w 65"/>
                <a:gd name="T35" fmla="*/ 0 h 225"/>
                <a:gd name="T36" fmla="*/ 44 w 65"/>
                <a:gd name="T37" fmla="*/ 0 h 225"/>
                <a:gd name="T38" fmla="*/ 56 w 65"/>
                <a:gd name="T39" fmla="*/ 2 h 225"/>
                <a:gd name="T40" fmla="*/ 65 w 65"/>
                <a:gd name="T41" fmla="*/ 6 h 225"/>
                <a:gd name="T42" fmla="*/ 65 w 65"/>
                <a:gd name="T43" fmla="*/ 4 h 225"/>
                <a:gd name="T44" fmla="*/ 65 w 65"/>
                <a:gd name="T45" fmla="*/ 4 h 225"/>
                <a:gd name="T46" fmla="*/ 65 w 65"/>
                <a:gd name="T47" fmla="*/ 4 h 225"/>
                <a:gd name="T48" fmla="*/ 65 w 65"/>
                <a:gd name="T49" fmla="*/ 4 h 225"/>
                <a:gd name="T50" fmla="*/ 65 w 65"/>
                <a:gd name="T51" fmla="*/ 4 h 225"/>
                <a:gd name="T52" fmla="*/ 65 w 65"/>
                <a:gd name="T53" fmla="*/ 4 h 225"/>
                <a:gd name="T54" fmla="*/ 63 w 65"/>
                <a:gd name="T55" fmla="*/ 4 h 225"/>
                <a:gd name="T56" fmla="*/ 63 w 65"/>
                <a:gd name="T57" fmla="*/ 4 h 225"/>
                <a:gd name="T58" fmla="*/ 2 w 65"/>
                <a:gd name="T59" fmla="*/ 219 h 225"/>
                <a:gd name="T60" fmla="*/ 10 w 65"/>
                <a:gd name="T61" fmla="*/ 221 h 225"/>
                <a:gd name="T62" fmla="*/ 21 w 65"/>
                <a:gd name="T63" fmla="*/ 223 h 225"/>
                <a:gd name="T64" fmla="*/ 33 w 65"/>
                <a:gd name="T65" fmla="*/ 225 h 225"/>
                <a:gd name="T66" fmla="*/ 44 w 65"/>
                <a:gd name="T67" fmla="*/ 223 h 225"/>
                <a:gd name="T68" fmla="*/ 56 w 65"/>
                <a:gd name="T69" fmla="*/ 221 h 225"/>
                <a:gd name="T70" fmla="*/ 63 w 65"/>
                <a:gd name="T71" fmla="*/ 219 h 225"/>
                <a:gd name="T72" fmla="*/ 63 w 65"/>
                <a:gd name="T73" fmla="*/ 219 h 225"/>
                <a:gd name="T74" fmla="*/ 65 w 65"/>
                <a:gd name="T75" fmla="*/ 219 h 225"/>
                <a:gd name="T76" fmla="*/ 65 w 65"/>
                <a:gd name="T77" fmla="*/ 219 h 225"/>
                <a:gd name="T78" fmla="*/ 65 w 65"/>
                <a:gd name="T79" fmla="*/ 219 h 225"/>
                <a:gd name="T80" fmla="*/ 65 w 65"/>
                <a:gd name="T81" fmla="*/ 219 h 225"/>
                <a:gd name="T82" fmla="*/ 65 w 65"/>
                <a:gd name="T83" fmla="*/ 219 h 225"/>
                <a:gd name="T84" fmla="*/ 65 w 65"/>
                <a:gd name="T85" fmla="*/ 219 h 225"/>
                <a:gd name="T86" fmla="*/ 65 w 65"/>
                <a:gd name="T87" fmla="*/ 219 h 225"/>
                <a:gd name="T88" fmla="*/ 56 w 65"/>
                <a:gd name="T89" fmla="*/ 221 h 225"/>
                <a:gd name="T90" fmla="*/ 44 w 65"/>
                <a:gd name="T91" fmla="*/ 223 h 225"/>
                <a:gd name="T92" fmla="*/ 33 w 65"/>
                <a:gd name="T93" fmla="*/ 223 h 225"/>
                <a:gd name="T94" fmla="*/ 21 w 65"/>
                <a:gd name="T95" fmla="*/ 223 h 225"/>
                <a:gd name="T96" fmla="*/ 10 w 65"/>
                <a:gd name="T97" fmla="*/ 221 h 225"/>
                <a:gd name="T98" fmla="*/ 0 w 65"/>
                <a:gd name="T99" fmla="*/ 219 h 225"/>
                <a:gd name="T100" fmla="*/ 0 w 65"/>
                <a:gd name="T101" fmla="*/ 219 h 225"/>
                <a:gd name="T102" fmla="*/ 0 w 65"/>
                <a:gd name="T103" fmla="*/ 219 h 225"/>
                <a:gd name="T104" fmla="*/ 0 w 65"/>
                <a:gd name="T105" fmla="*/ 219 h 225"/>
                <a:gd name="T106" fmla="*/ 2 w 65"/>
                <a:gd name="T107" fmla="*/ 219 h 225"/>
                <a:gd name="T108" fmla="*/ 2 w 65"/>
                <a:gd name="T109" fmla="*/ 219 h 225"/>
                <a:gd name="T110" fmla="*/ 2 w 65"/>
                <a:gd name="T111" fmla="*/ 219 h 225"/>
                <a:gd name="T112" fmla="*/ 2 w 65"/>
                <a:gd name="T113" fmla="*/ 219 h 225"/>
                <a:gd name="T114" fmla="*/ 2 w 65"/>
                <a:gd name="T115" fmla="*/ 21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5" h="225">
                  <a:moveTo>
                    <a:pt x="63" y="4"/>
                  </a:moveTo>
                  <a:lnTo>
                    <a:pt x="56" y="2"/>
                  </a:lnTo>
                  <a:lnTo>
                    <a:pt x="44" y="0"/>
                  </a:lnTo>
                  <a:lnTo>
                    <a:pt x="33" y="0"/>
                  </a:lnTo>
                  <a:lnTo>
                    <a:pt x="21" y="0"/>
                  </a:lnTo>
                  <a:lnTo>
                    <a:pt x="1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10" y="2"/>
                  </a:lnTo>
                  <a:lnTo>
                    <a:pt x="21" y="0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3" y="4"/>
                  </a:lnTo>
                  <a:lnTo>
                    <a:pt x="63" y="4"/>
                  </a:lnTo>
                  <a:close/>
                  <a:moveTo>
                    <a:pt x="2" y="219"/>
                  </a:moveTo>
                  <a:lnTo>
                    <a:pt x="10" y="221"/>
                  </a:lnTo>
                  <a:lnTo>
                    <a:pt x="21" y="223"/>
                  </a:lnTo>
                  <a:lnTo>
                    <a:pt x="33" y="225"/>
                  </a:lnTo>
                  <a:lnTo>
                    <a:pt x="44" y="223"/>
                  </a:lnTo>
                  <a:lnTo>
                    <a:pt x="56" y="221"/>
                  </a:lnTo>
                  <a:lnTo>
                    <a:pt x="63" y="219"/>
                  </a:lnTo>
                  <a:lnTo>
                    <a:pt x="63" y="219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56" y="221"/>
                  </a:lnTo>
                  <a:lnTo>
                    <a:pt x="44" y="223"/>
                  </a:lnTo>
                  <a:lnTo>
                    <a:pt x="33" y="223"/>
                  </a:lnTo>
                  <a:lnTo>
                    <a:pt x="21" y="223"/>
                  </a:lnTo>
                  <a:lnTo>
                    <a:pt x="10" y="22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2" y="219"/>
                  </a:lnTo>
                  <a:lnTo>
                    <a:pt x="2" y="219"/>
                  </a:lnTo>
                  <a:lnTo>
                    <a:pt x="2" y="219"/>
                  </a:lnTo>
                  <a:lnTo>
                    <a:pt x="2" y="219"/>
                  </a:lnTo>
                  <a:lnTo>
                    <a:pt x="2" y="219"/>
                  </a:lnTo>
                  <a:close/>
                </a:path>
              </a:pathLst>
            </a:custGeom>
            <a:solidFill>
              <a:srgbClr val="00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97" name="Freeform 5072"/>
            <p:cNvSpPr>
              <a:spLocks noEditPoints="1"/>
            </p:cNvSpPr>
            <p:nvPr/>
          </p:nvSpPr>
          <p:spPr bwMode="auto">
            <a:xfrm>
              <a:off x="1384" y="1644"/>
              <a:ext cx="65" cy="223"/>
            </a:xfrm>
            <a:custGeom>
              <a:avLst/>
              <a:gdLst>
                <a:gd name="T0" fmla="*/ 65 w 65"/>
                <a:gd name="T1" fmla="*/ 6 h 223"/>
                <a:gd name="T2" fmla="*/ 56 w 65"/>
                <a:gd name="T3" fmla="*/ 2 h 223"/>
                <a:gd name="T4" fmla="*/ 44 w 65"/>
                <a:gd name="T5" fmla="*/ 0 h 223"/>
                <a:gd name="T6" fmla="*/ 33 w 65"/>
                <a:gd name="T7" fmla="*/ 0 h 223"/>
                <a:gd name="T8" fmla="*/ 21 w 65"/>
                <a:gd name="T9" fmla="*/ 0 h 223"/>
                <a:gd name="T10" fmla="*/ 10 w 65"/>
                <a:gd name="T11" fmla="*/ 2 h 223"/>
                <a:gd name="T12" fmla="*/ 0 w 65"/>
                <a:gd name="T13" fmla="*/ 6 h 223"/>
                <a:gd name="T14" fmla="*/ 0 w 65"/>
                <a:gd name="T15" fmla="*/ 6 h 223"/>
                <a:gd name="T16" fmla="*/ 0 w 65"/>
                <a:gd name="T17" fmla="*/ 6 h 223"/>
                <a:gd name="T18" fmla="*/ 0 w 65"/>
                <a:gd name="T19" fmla="*/ 6 h 223"/>
                <a:gd name="T20" fmla="*/ 0 w 65"/>
                <a:gd name="T21" fmla="*/ 6 h 223"/>
                <a:gd name="T22" fmla="*/ 0 w 65"/>
                <a:gd name="T23" fmla="*/ 6 h 223"/>
                <a:gd name="T24" fmla="*/ 0 w 65"/>
                <a:gd name="T25" fmla="*/ 6 h 223"/>
                <a:gd name="T26" fmla="*/ 0 w 65"/>
                <a:gd name="T27" fmla="*/ 6 h 223"/>
                <a:gd name="T28" fmla="*/ 0 w 65"/>
                <a:gd name="T29" fmla="*/ 6 h 223"/>
                <a:gd name="T30" fmla="*/ 10 w 65"/>
                <a:gd name="T31" fmla="*/ 4 h 223"/>
                <a:gd name="T32" fmla="*/ 21 w 65"/>
                <a:gd name="T33" fmla="*/ 2 h 223"/>
                <a:gd name="T34" fmla="*/ 33 w 65"/>
                <a:gd name="T35" fmla="*/ 0 h 223"/>
                <a:gd name="T36" fmla="*/ 44 w 65"/>
                <a:gd name="T37" fmla="*/ 2 h 223"/>
                <a:gd name="T38" fmla="*/ 56 w 65"/>
                <a:gd name="T39" fmla="*/ 4 h 223"/>
                <a:gd name="T40" fmla="*/ 65 w 65"/>
                <a:gd name="T41" fmla="*/ 6 h 223"/>
                <a:gd name="T42" fmla="*/ 65 w 65"/>
                <a:gd name="T43" fmla="*/ 6 h 223"/>
                <a:gd name="T44" fmla="*/ 65 w 65"/>
                <a:gd name="T45" fmla="*/ 6 h 223"/>
                <a:gd name="T46" fmla="*/ 65 w 65"/>
                <a:gd name="T47" fmla="*/ 6 h 223"/>
                <a:gd name="T48" fmla="*/ 65 w 65"/>
                <a:gd name="T49" fmla="*/ 6 h 223"/>
                <a:gd name="T50" fmla="*/ 65 w 65"/>
                <a:gd name="T51" fmla="*/ 6 h 223"/>
                <a:gd name="T52" fmla="*/ 65 w 65"/>
                <a:gd name="T53" fmla="*/ 6 h 223"/>
                <a:gd name="T54" fmla="*/ 65 w 65"/>
                <a:gd name="T55" fmla="*/ 6 h 223"/>
                <a:gd name="T56" fmla="*/ 65 w 65"/>
                <a:gd name="T57" fmla="*/ 6 h 223"/>
                <a:gd name="T58" fmla="*/ 0 w 65"/>
                <a:gd name="T59" fmla="*/ 219 h 223"/>
                <a:gd name="T60" fmla="*/ 10 w 65"/>
                <a:gd name="T61" fmla="*/ 221 h 223"/>
                <a:gd name="T62" fmla="*/ 21 w 65"/>
                <a:gd name="T63" fmla="*/ 223 h 223"/>
                <a:gd name="T64" fmla="*/ 33 w 65"/>
                <a:gd name="T65" fmla="*/ 223 h 223"/>
                <a:gd name="T66" fmla="*/ 44 w 65"/>
                <a:gd name="T67" fmla="*/ 223 h 223"/>
                <a:gd name="T68" fmla="*/ 56 w 65"/>
                <a:gd name="T69" fmla="*/ 221 h 223"/>
                <a:gd name="T70" fmla="*/ 65 w 65"/>
                <a:gd name="T71" fmla="*/ 219 h 223"/>
                <a:gd name="T72" fmla="*/ 65 w 65"/>
                <a:gd name="T73" fmla="*/ 219 h 223"/>
                <a:gd name="T74" fmla="*/ 65 w 65"/>
                <a:gd name="T75" fmla="*/ 219 h 223"/>
                <a:gd name="T76" fmla="*/ 65 w 65"/>
                <a:gd name="T77" fmla="*/ 219 h 223"/>
                <a:gd name="T78" fmla="*/ 65 w 65"/>
                <a:gd name="T79" fmla="*/ 219 h 223"/>
                <a:gd name="T80" fmla="*/ 65 w 65"/>
                <a:gd name="T81" fmla="*/ 219 h 223"/>
                <a:gd name="T82" fmla="*/ 65 w 65"/>
                <a:gd name="T83" fmla="*/ 219 h 223"/>
                <a:gd name="T84" fmla="*/ 65 w 65"/>
                <a:gd name="T85" fmla="*/ 217 h 223"/>
                <a:gd name="T86" fmla="*/ 65 w 65"/>
                <a:gd name="T87" fmla="*/ 217 h 223"/>
                <a:gd name="T88" fmla="*/ 56 w 65"/>
                <a:gd name="T89" fmla="*/ 221 h 223"/>
                <a:gd name="T90" fmla="*/ 44 w 65"/>
                <a:gd name="T91" fmla="*/ 223 h 223"/>
                <a:gd name="T92" fmla="*/ 33 w 65"/>
                <a:gd name="T93" fmla="*/ 223 h 223"/>
                <a:gd name="T94" fmla="*/ 21 w 65"/>
                <a:gd name="T95" fmla="*/ 223 h 223"/>
                <a:gd name="T96" fmla="*/ 10 w 65"/>
                <a:gd name="T97" fmla="*/ 221 h 223"/>
                <a:gd name="T98" fmla="*/ 0 w 65"/>
                <a:gd name="T99" fmla="*/ 217 h 223"/>
                <a:gd name="T100" fmla="*/ 0 w 65"/>
                <a:gd name="T101" fmla="*/ 217 h 223"/>
                <a:gd name="T102" fmla="*/ 0 w 65"/>
                <a:gd name="T103" fmla="*/ 219 h 223"/>
                <a:gd name="T104" fmla="*/ 0 w 65"/>
                <a:gd name="T105" fmla="*/ 219 h 223"/>
                <a:gd name="T106" fmla="*/ 0 w 65"/>
                <a:gd name="T107" fmla="*/ 219 h 223"/>
                <a:gd name="T108" fmla="*/ 0 w 65"/>
                <a:gd name="T109" fmla="*/ 219 h 223"/>
                <a:gd name="T110" fmla="*/ 0 w 65"/>
                <a:gd name="T111" fmla="*/ 219 h 223"/>
                <a:gd name="T112" fmla="*/ 0 w 65"/>
                <a:gd name="T113" fmla="*/ 219 h 223"/>
                <a:gd name="T114" fmla="*/ 0 w 65"/>
                <a:gd name="T115" fmla="*/ 219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5" h="223">
                  <a:moveTo>
                    <a:pt x="65" y="6"/>
                  </a:moveTo>
                  <a:lnTo>
                    <a:pt x="56" y="2"/>
                  </a:lnTo>
                  <a:lnTo>
                    <a:pt x="44" y="0"/>
                  </a:lnTo>
                  <a:lnTo>
                    <a:pt x="33" y="0"/>
                  </a:lnTo>
                  <a:lnTo>
                    <a:pt x="21" y="0"/>
                  </a:lnTo>
                  <a:lnTo>
                    <a:pt x="10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0" y="4"/>
                  </a:lnTo>
                  <a:lnTo>
                    <a:pt x="21" y="2"/>
                  </a:lnTo>
                  <a:lnTo>
                    <a:pt x="33" y="0"/>
                  </a:lnTo>
                  <a:lnTo>
                    <a:pt x="44" y="2"/>
                  </a:lnTo>
                  <a:lnTo>
                    <a:pt x="56" y="4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close/>
                  <a:moveTo>
                    <a:pt x="0" y="219"/>
                  </a:moveTo>
                  <a:lnTo>
                    <a:pt x="10" y="221"/>
                  </a:lnTo>
                  <a:lnTo>
                    <a:pt x="21" y="223"/>
                  </a:lnTo>
                  <a:lnTo>
                    <a:pt x="33" y="223"/>
                  </a:lnTo>
                  <a:lnTo>
                    <a:pt x="44" y="223"/>
                  </a:lnTo>
                  <a:lnTo>
                    <a:pt x="56" y="221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56" y="221"/>
                  </a:lnTo>
                  <a:lnTo>
                    <a:pt x="44" y="223"/>
                  </a:lnTo>
                  <a:lnTo>
                    <a:pt x="33" y="223"/>
                  </a:lnTo>
                  <a:lnTo>
                    <a:pt x="21" y="223"/>
                  </a:lnTo>
                  <a:lnTo>
                    <a:pt x="10" y="221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close/>
                </a:path>
              </a:pathLst>
            </a:custGeom>
            <a:solidFill>
              <a:srgbClr val="00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98" name="Freeform 5073"/>
            <p:cNvSpPr>
              <a:spLocks noEditPoints="1"/>
            </p:cNvSpPr>
            <p:nvPr/>
          </p:nvSpPr>
          <p:spPr bwMode="auto">
            <a:xfrm>
              <a:off x="1384" y="1644"/>
              <a:ext cx="65" cy="223"/>
            </a:xfrm>
            <a:custGeom>
              <a:avLst/>
              <a:gdLst>
                <a:gd name="T0" fmla="*/ 65 w 65"/>
                <a:gd name="T1" fmla="*/ 6 h 223"/>
                <a:gd name="T2" fmla="*/ 56 w 65"/>
                <a:gd name="T3" fmla="*/ 4 h 223"/>
                <a:gd name="T4" fmla="*/ 44 w 65"/>
                <a:gd name="T5" fmla="*/ 2 h 223"/>
                <a:gd name="T6" fmla="*/ 33 w 65"/>
                <a:gd name="T7" fmla="*/ 0 h 223"/>
                <a:gd name="T8" fmla="*/ 21 w 65"/>
                <a:gd name="T9" fmla="*/ 2 h 223"/>
                <a:gd name="T10" fmla="*/ 10 w 65"/>
                <a:gd name="T11" fmla="*/ 4 h 223"/>
                <a:gd name="T12" fmla="*/ 0 w 65"/>
                <a:gd name="T13" fmla="*/ 6 h 223"/>
                <a:gd name="T14" fmla="*/ 0 w 65"/>
                <a:gd name="T15" fmla="*/ 6 h 223"/>
                <a:gd name="T16" fmla="*/ 0 w 65"/>
                <a:gd name="T17" fmla="*/ 6 h 223"/>
                <a:gd name="T18" fmla="*/ 0 w 65"/>
                <a:gd name="T19" fmla="*/ 6 h 223"/>
                <a:gd name="T20" fmla="*/ 0 w 65"/>
                <a:gd name="T21" fmla="*/ 6 h 223"/>
                <a:gd name="T22" fmla="*/ 0 w 65"/>
                <a:gd name="T23" fmla="*/ 6 h 223"/>
                <a:gd name="T24" fmla="*/ 0 w 65"/>
                <a:gd name="T25" fmla="*/ 6 h 223"/>
                <a:gd name="T26" fmla="*/ 0 w 65"/>
                <a:gd name="T27" fmla="*/ 6 h 223"/>
                <a:gd name="T28" fmla="*/ 0 w 65"/>
                <a:gd name="T29" fmla="*/ 6 h 223"/>
                <a:gd name="T30" fmla="*/ 0 w 65"/>
                <a:gd name="T31" fmla="*/ 6 h 223"/>
                <a:gd name="T32" fmla="*/ 10 w 65"/>
                <a:gd name="T33" fmla="*/ 4 h 223"/>
                <a:gd name="T34" fmla="*/ 21 w 65"/>
                <a:gd name="T35" fmla="*/ 2 h 223"/>
                <a:gd name="T36" fmla="*/ 33 w 65"/>
                <a:gd name="T37" fmla="*/ 2 h 223"/>
                <a:gd name="T38" fmla="*/ 44 w 65"/>
                <a:gd name="T39" fmla="*/ 2 h 223"/>
                <a:gd name="T40" fmla="*/ 56 w 65"/>
                <a:gd name="T41" fmla="*/ 4 h 223"/>
                <a:gd name="T42" fmla="*/ 65 w 65"/>
                <a:gd name="T43" fmla="*/ 6 h 223"/>
                <a:gd name="T44" fmla="*/ 65 w 65"/>
                <a:gd name="T45" fmla="*/ 6 h 223"/>
                <a:gd name="T46" fmla="*/ 65 w 65"/>
                <a:gd name="T47" fmla="*/ 6 h 223"/>
                <a:gd name="T48" fmla="*/ 65 w 65"/>
                <a:gd name="T49" fmla="*/ 6 h 223"/>
                <a:gd name="T50" fmla="*/ 65 w 65"/>
                <a:gd name="T51" fmla="*/ 6 h 223"/>
                <a:gd name="T52" fmla="*/ 65 w 65"/>
                <a:gd name="T53" fmla="*/ 6 h 223"/>
                <a:gd name="T54" fmla="*/ 65 w 65"/>
                <a:gd name="T55" fmla="*/ 6 h 223"/>
                <a:gd name="T56" fmla="*/ 65 w 65"/>
                <a:gd name="T57" fmla="*/ 6 h 223"/>
                <a:gd name="T58" fmla="*/ 65 w 65"/>
                <a:gd name="T59" fmla="*/ 6 h 223"/>
                <a:gd name="T60" fmla="*/ 65 w 65"/>
                <a:gd name="T61" fmla="*/ 6 h 223"/>
                <a:gd name="T62" fmla="*/ 0 w 65"/>
                <a:gd name="T63" fmla="*/ 217 h 223"/>
                <a:gd name="T64" fmla="*/ 10 w 65"/>
                <a:gd name="T65" fmla="*/ 221 h 223"/>
                <a:gd name="T66" fmla="*/ 21 w 65"/>
                <a:gd name="T67" fmla="*/ 223 h 223"/>
                <a:gd name="T68" fmla="*/ 33 w 65"/>
                <a:gd name="T69" fmla="*/ 223 h 223"/>
                <a:gd name="T70" fmla="*/ 44 w 65"/>
                <a:gd name="T71" fmla="*/ 223 h 223"/>
                <a:gd name="T72" fmla="*/ 56 w 65"/>
                <a:gd name="T73" fmla="*/ 221 h 223"/>
                <a:gd name="T74" fmla="*/ 65 w 65"/>
                <a:gd name="T75" fmla="*/ 217 h 223"/>
                <a:gd name="T76" fmla="*/ 65 w 65"/>
                <a:gd name="T77" fmla="*/ 217 h 223"/>
                <a:gd name="T78" fmla="*/ 65 w 65"/>
                <a:gd name="T79" fmla="*/ 217 h 223"/>
                <a:gd name="T80" fmla="*/ 65 w 65"/>
                <a:gd name="T81" fmla="*/ 217 h 223"/>
                <a:gd name="T82" fmla="*/ 65 w 65"/>
                <a:gd name="T83" fmla="*/ 217 h 223"/>
                <a:gd name="T84" fmla="*/ 65 w 65"/>
                <a:gd name="T85" fmla="*/ 217 h 223"/>
                <a:gd name="T86" fmla="*/ 65 w 65"/>
                <a:gd name="T87" fmla="*/ 217 h 223"/>
                <a:gd name="T88" fmla="*/ 65 w 65"/>
                <a:gd name="T89" fmla="*/ 217 h 223"/>
                <a:gd name="T90" fmla="*/ 65 w 65"/>
                <a:gd name="T91" fmla="*/ 217 h 223"/>
                <a:gd name="T92" fmla="*/ 65 w 65"/>
                <a:gd name="T93" fmla="*/ 217 h 223"/>
                <a:gd name="T94" fmla="*/ 56 w 65"/>
                <a:gd name="T95" fmla="*/ 221 h 223"/>
                <a:gd name="T96" fmla="*/ 44 w 65"/>
                <a:gd name="T97" fmla="*/ 221 h 223"/>
                <a:gd name="T98" fmla="*/ 33 w 65"/>
                <a:gd name="T99" fmla="*/ 223 h 223"/>
                <a:gd name="T100" fmla="*/ 21 w 65"/>
                <a:gd name="T101" fmla="*/ 221 h 223"/>
                <a:gd name="T102" fmla="*/ 10 w 65"/>
                <a:gd name="T103" fmla="*/ 221 h 223"/>
                <a:gd name="T104" fmla="*/ 0 w 65"/>
                <a:gd name="T105" fmla="*/ 217 h 223"/>
                <a:gd name="T106" fmla="*/ 0 w 65"/>
                <a:gd name="T107" fmla="*/ 217 h 223"/>
                <a:gd name="T108" fmla="*/ 0 w 65"/>
                <a:gd name="T109" fmla="*/ 217 h 223"/>
                <a:gd name="T110" fmla="*/ 0 w 65"/>
                <a:gd name="T111" fmla="*/ 217 h 223"/>
                <a:gd name="T112" fmla="*/ 0 w 65"/>
                <a:gd name="T113" fmla="*/ 217 h 223"/>
                <a:gd name="T114" fmla="*/ 0 w 65"/>
                <a:gd name="T115" fmla="*/ 217 h 223"/>
                <a:gd name="T116" fmla="*/ 0 w 65"/>
                <a:gd name="T117" fmla="*/ 217 h 223"/>
                <a:gd name="T118" fmla="*/ 0 w 65"/>
                <a:gd name="T119" fmla="*/ 217 h 223"/>
                <a:gd name="T120" fmla="*/ 0 w 65"/>
                <a:gd name="T121" fmla="*/ 217 h 223"/>
                <a:gd name="T122" fmla="*/ 0 w 65"/>
                <a:gd name="T123" fmla="*/ 21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5" h="223">
                  <a:moveTo>
                    <a:pt x="65" y="6"/>
                  </a:moveTo>
                  <a:lnTo>
                    <a:pt x="56" y="4"/>
                  </a:lnTo>
                  <a:lnTo>
                    <a:pt x="44" y="2"/>
                  </a:lnTo>
                  <a:lnTo>
                    <a:pt x="33" y="0"/>
                  </a:lnTo>
                  <a:lnTo>
                    <a:pt x="21" y="2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0" y="4"/>
                  </a:lnTo>
                  <a:lnTo>
                    <a:pt x="21" y="2"/>
                  </a:lnTo>
                  <a:lnTo>
                    <a:pt x="33" y="2"/>
                  </a:lnTo>
                  <a:lnTo>
                    <a:pt x="44" y="2"/>
                  </a:lnTo>
                  <a:lnTo>
                    <a:pt x="56" y="4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close/>
                  <a:moveTo>
                    <a:pt x="0" y="217"/>
                  </a:moveTo>
                  <a:lnTo>
                    <a:pt x="10" y="221"/>
                  </a:lnTo>
                  <a:lnTo>
                    <a:pt x="21" y="223"/>
                  </a:lnTo>
                  <a:lnTo>
                    <a:pt x="33" y="223"/>
                  </a:lnTo>
                  <a:lnTo>
                    <a:pt x="44" y="223"/>
                  </a:lnTo>
                  <a:lnTo>
                    <a:pt x="56" y="221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56" y="221"/>
                  </a:lnTo>
                  <a:lnTo>
                    <a:pt x="44" y="221"/>
                  </a:lnTo>
                  <a:lnTo>
                    <a:pt x="33" y="223"/>
                  </a:lnTo>
                  <a:lnTo>
                    <a:pt x="21" y="221"/>
                  </a:lnTo>
                  <a:lnTo>
                    <a:pt x="10" y="221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00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99" name="Freeform 5074"/>
            <p:cNvSpPr>
              <a:spLocks noEditPoints="1"/>
            </p:cNvSpPr>
            <p:nvPr/>
          </p:nvSpPr>
          <p:spPr bwMode="auto">
            <a:xfrm>
              <a:off x="1382" y="1646"/>
              <a:ext cx="69" cy="221"/>
            </a:xfrm>
            <a:custGeom>
              <a:avLst/>
              <a:gdLst>
                <a:gd name="T0" fmla="*/ 67 w 69"/>
                <a:gd name="T1" fmla="*/ 4 h 221"/>
                <a:gd name="T2" fmla="*/ 46 w 69"/>
                <a:gd name="T3" fmla="*/ 0 h 221"/>
                <a:gd name="T4" fmla="*/ 23 w 69"/>
                <a:gd name="T5" fmla="*/ 0 h 221"/>
                <a:gd name="T6" fmla="*/ 2 w 69"/>
                <a:gd name="T7" fmla="*/ 4 h 221"/>
                <a:gd name="T8" fmla="*/ 2 w 69"/>
                <a:gd name="T9" fmla="*/ 4 h 221"/>
                <a:gd name="T10" fmla="*/ 2 w 69"/>
                <a:gd name="T11" fmla="*/ 4 h 221"/>
                <a:gd name="T12" fmla="*/ 2 w 69"/>
                <a:gd name="T13" fmla="*/ 6 h 221"/>
                <a:gd name="T14" fmla="*/ 0 w 69"/>
                <a:gd name="T15" fmla="*/ 6 h 221"/>
                <a:gd name="T16" fmla="*/ 2 w 69"/>
                <a:gd name="T17" fmla="*/ 6 h 221"/>
                <a:gd name="T18" fmla="*/ 23 w 69"/>
                <a:gd name="T19" fmla="*/ 0 h 221"/>
                <a:gd name="T20" fmla="*/ 46 w 69"/>
                <a:gd name="T21" fmla="*/ 0 h 221"/>
                <a:gd name="T22" fmla="*/ 67 w 69"/>
                <a:gd name="T23" fmla="*/ 6 h 221"/>
                <a:gd name="T24" fmla="*/ 69 w 69"/>
                <a:gd name="T25" fmla="*/ 6 h 221"/>
                <a:gd name="T26" fmla="*/ 69 w 69"/>
                <a:gd name="T27" fmla="*/ 6 h 221"/>
                <a:gd name="T28" fmla="*/ 67 w 69"/>
                <a:gd name="T29" fmla="*/ 4 h 221"/>
                <a:gd name="T30" fmla="*/ 67 w 69"/>
                <a:gd name="T31" fmla="*/ 4 h 221"/>
                <a:gd name="T32" fmla="*/ 2 w 69"/>
                <a:gd name="T33" fmla="*/ 215 h 221"/>
                <a:gd name="T34" fmla="*/ 12 w 69"/>
                <a:gd name="T35" fmla="*/ 219 h 221"/>
                <a:gd name="T36" fmla="*/ 35 w 69"/>
                <a:gd name="T37" fmla="*/ 221 h 221"/>
                <a:gd name="T38" fmla="*/ 58 w 69"/>
                <a:gd name="T39" fmla="*/ 219 h 221"/>
                <a:gd name="T40" fmla="*/ 67 w 69"/>
                <a:gd name="T41" fmla="*/ 215 h 221"/>
                <a:gd name="T42" fmla="*/ 67 w 69"/>
                <a:gd name="T43" fmla="*/ 215 h 221"/>
                <a:gd name="T44" fmla="*/ 69 w 69"/>
                <a:gd name="T45" fmla="*/ 215 h 221"/>
                <a:gd name="T46" fmla="*/ 69 w 69"/>
                <a:gd name="T47" fmla="*/ 215 h 221"/>
                <a:gd name="T48" fmla="*/ 69 w 69"/>
                <a:gd name="T49" fmla="*/ 215 h 221"/>
                <a:gd name="T50" fmla="*/ 58 w 69"/>
                <a:gd name="T51" fmla="*/ 217 h 221"/>
                <a:gd name="T52" fmla="*/ 35 w 69"/>
                <a:gd name="T53" fmla="*/ 219 h 221"/>
                <a:gd name="T54" fmla="*/ 14 w 69"/>
                <a:gd name="T55" fmla="*/ 217 h 221"/>
                <a:gd name="T56" fmla="*/ 0 w 69"/>
                <a:gd name="T57" fmla="*/ 215 h 221"/>
                <a:gd name="T58" fmla="*/ 2 w 69"/>
                <a:gd name="T59" fmla="*/ 215 h 221"/>
                <a:gd name="T60" fmla="*/ 2 w 69"/>
                <a:gd name="T61" fmla="*/ 215 h 221"/>
                <a:gd name="T62" fmla="*/ 2 w 69"/>
                <a:gd name="T63" fmla="*/ 215 h 221"/>
                <a:gd name="T64" fmla="*/ 2 w 69"/>
                <a:gd name="T65" fmla="*/ 21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221">
                  <a:moveTo>
                    <a:pt x="67" y="4"/>
                  </a:moveTo>
                  <a:lnTo>
                    <a:pt x="67" y="4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1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14" y="2"/>
                  </a:lnTo>
                  <a:lnTo>
                    <a:pt x="23" y="0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58" y="2"/>
                  </a:lnTo>
                  <a:lnTo>
                    <a:pt x="67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close/>
                  <a:moveTo>
                    <a:pt x="2" y="215"/>
                  </a:moveTo>
                  <a:lnTo>
                    <a:pt x="2" y="215"/>
                  </a:lnTo>
                  <a:lnTo>
                    <a:pt x="12" y="219"/>
                  </a:lnTo>
                  <a:lnTo>
                    <a:pt x="23" y="219"/>
                  </a:lnTo>
                  <a:lnTo>
                    <a:pt x="35" y="221"/>
                  </a:lnTo>
                  <a:lnTo>
                    <a:pt x="46" y="219"/>
                  </a:lnTo>
                  <a:lnTo>
                    <a:pt x="58" y="219"/>
                  </a:lnTo>
                  <a:lnTo>
                    <a:pt x="67" y="215"/>
                  </a:lnTo>
                  <a:lnTo>
                    <a:pt x="67" y="215"/>
                  </a:lnTo>
                  <a:lnTo>
                    <a:pt x="67" y="215"/>
                  </a:lnTo>
                  <a:lnTo>
                    <a:pt x="67" y="215"/>
                  </a:lnTo>
                  <a:lnTo>
                    <a:pt x="67" y="215"/>
                  </a:lnTo>
                  <a:lnTo>
                    <a:pt x="69" y="215"/>
                  </a:lnTo>
                  <a:lnTo>
                    <a:pt x="69" y="215"/>
                  </a:lnTo>
                  <a:lnTo>
                    <a:pt x="69" y="215"/>
                  </a:lnTo>
                  <a:lnTo>
                    <a:pt x="69" y="215"/>
                  </a:lnTo>
                  <a:lnTo>
                    <a:pt x="69" y="215"/>
                  </a:lnTo>
                  <a:lnTo>
                    <a:pt x="67" y="215"/>
                  </a:lnTo>
                  <a:lnTo>
                    <a:pt x="58" y="217"/>
                  </a:lnTo>
                  <a:lnTo>
                    <a:pt x="46" y="219"/>
                  </a:lnTo>
                  <a:lnTo>
                    <a:pt x="35" y="219"/>
                  </a:lnTo>
                  <a:lnTo>
                    <a:pt x="23" y="219"/>
                  </a:lnTo>
                  <a:lnTo>
                    <a:pt x="14" y="217"/>
                  </a:lnTo>
                  <a:lnTo>
                    <a:pt x="2" y="215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2" y="215"/>
                  </a:lnTo>
                  <a:lnTo>
                    <a:pt x="2" y="215"/>
                  </a:lnTo>
                  <a:lnTo>
                    <a:pt x="2" y="215"/>
                  </a:lnTo>
                  <a:lnTo>
                    <a:pt x="2" y="215"/>
                  </a:lnTo>
                  <a:lnTo>
                    <a:pt x="2" y="215"/>
                  </a:lnTo>
                  <a:lnTo>
                    <a:pt x="2" y="215"/>
                  </a:lnTo>
                  <a:lnTo>
                    <a:pt x="2" y="215"/>
                  </a:lnTo>
                  <a:close/>
                </a:path>
              </a:pathLst>
            </a:custGeom>
            <a:solidFill>
              <a:srgbClr val="00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00" name="Freeform 5075"/>
            <p:cNvSpPr>
              <a:spLocks noEditPoints="1"/>
            </p:cNvSpPr>
            <p:nvPr/>
          </p:nvSpPr>
          <p:spPr bwMode="auto">
            <a:xfrm>
              <a:off x="1382" y="1646"/>
              <a:ext cx="69" cy="219"/>
            </a:xfrm>
            <a:custGeom>
              <a:avLst/>
              <a:gdLst>
                <a:gd name="T0" fmla="*/ 67 w 69"/>
                <a:gd name="T1" fmla="*/ 6 h 219"/>
                <a:gd name="T2" fmla="*/ 46 w 69"/>
                <a:gd name="T3" fmla="*/ 0 h 219"/>
                <a:gd name="T4" fmla="*/ 23 w 69"/>
                <a:gd name="T5" fmla="*/ 0 h 219"/>
                <a:gd name="T6" fmla="*/ 2 w 69"/>
                <a:gd name="T7" fmla="*/ 6 h 219"/>
                <a:gd name="T8" fmla="*/ 0 w 69"/>
                <a:gd name="T9" fmla="*/ 6 h 219"/>
                <a:gd name="T10" fmla="*/ 0 w 69"/>
                <a:gd name="T11" fmla="*/ 6 h 219"/>
                <a:gd name="T12" fmla="*/ 0 w 69"/>
                <a:gd name="T13" fmla="*/ 6 h 219"/>
                <a:gd name="T14" fmla="*/ 0 w 69"/>
                <a:gd name="T15" fmla="*/ 6 h 219"/>
                <a:gd name="T16" fmla="*/ 2 w 69"/>
                <a:gd name="T17" fmla="*/ 6 h 219"/>
                <a:gd name="T18" fmla="*/ 23 w 69"/>
                <a:gd name="T19" fmla="*/ 2 h 219"/>
                <a:gd name="T20" fmla="*/ 46 w 69"/>
                <a:gd name="T21" fmla="*/ 2 h 219"/>
                <a:gd name="T22" fmla="*/ 67 w 69"/>
                <a:gd name="T23" fmla="*/ 6 h 219"/>
                <a:gd name="T24" fmla="*/ 69 w 69"/>
                <a:gd name="T25" fmla="*/ 6 h 219"/>
                <a:gd name="T26" fmla="*/ 69 w 69"/>
                <a:gd name="T27" fmla="*/ 6 h 219"/>
                <a:gd name="T28" fmla="*/ 69 w 69"/>
                <a:gd name="T29" fmla="*/ 6 h 219"/>
                <a:gd name="T30" fmla="*/ 69 w 69"/>
                <a:gd name="T31" fmla="*/ 6 h 219"/>
                <a:gd name="T32" fmla="*/ 0 w 69"/>
                <a:gd name="T33" fmla="*/ 215 h 219"/>
                <a:gd name="T34" fmla="*/ 14 w 69"/>
                <a:gd name="T35" fmla="*/ 217 h 219"/>
                <a:gd name="T36" fmla="*/ 35 w 69"/>
                <a:gd name="T37" fmla="*/ 219 h 219"/>
                <a:gd name="T38" fmla="*/ 58 w 69"/>
                <a:gd name="T39" fmla="*/ 217 h 219"/>
                <a:gd name="T40" fmla="*/ 69 w 69"/>
                <a:gd name="T41" fmla="*/ 215 h 219"/>
                <a:gd name="T42" fmla="*/ 69 w 69"/>
                <a:gd name="T43" fmla="*/ 215 h 219"/>
                <a:gd name="T44" fmla="*/ 69 w 69"/>
                <a:gd name="T45" fmla="*/ 213 h 219"/>
                <a:gd name="T46" fmla="*/ 69 w 69"/>
                <a:gd name="T47" fmla="*/ 213 h 219"/>
                <a:gd name="T48" fmla="*/ 69 w 69"/>
                <a:gd name="T49" fmla="*/ 213 h 219"/>
                <a:gd name="T50" fmla="*/ 58 w 69"/>
                <a:gd name="T51" fmla="*/ 217 h 219"/>
                <a:gd name="T52" fmla="*/ 35 w 69"/>
                <a:gd name="T53" fmla="*/ 219 h 219"/>
                <a:gd name="T54" fmla="*/ 14 w 69"/>
                <a:gd name="T55" fmla="*/ 217 h 219"/>
                <a:gd name="T56" fmla="*/ 0 w 69"/>
                <a:gd name="T57" fmla="*/ 213 h 219"/>
                <a:gd name="T58" fmla="*/ 0 w 69"/>
                <a:gd name="T59" fmla="*/ 213 h 219"/>
                <a:gd name="T60" fmla="*/ 0 w 69"/>
                <a:gd name="T61" fmla="*/ 213 h 219"/>
                <a:gd name="T62" fmla="*/ 0 w 69"/>
                <a:gd name="T63" fmla="*/ 215 h 219"/>
                <a:gd name="T64" fmla="*/ 0 w 69"/>
                <a:gd name="T65" fmla="*/ 21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219">
                  <a:moveTo>
                    <a:pt x="69" y="6"/>
                  </a:moveTo>
                  <a:lnTo>
                    <a:pt x="67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14" y="2"/>
                  </a:lnTo>
                  <a:lnTo>
                    <a:pt x="23" y="2"/>
                  </a:lnTo>
                  <a:lnTo>
                    <a:pt x="35" y="0"/>
                  </a:lnTo>
                  <a:lnTo>
                    <a:pt x="46" y="2"/>
                  </a:lnTo>
                  <a:lnTo>
                    <a:pt x="58" y="2"/>
                  </a:lnTo>
                  <a:lnTo>
                    <a:pt x="67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close/>
                  <a:moveTo>
                    <a:pt x="0" y="215"/>
                  </a:moveTo>
                  <a:lnTo>
                    <a:pt x="2" y="215"/>
                  </a:lnTo>
                  <a:lnTo>
                    <a:pt x="14" y="217"/>
                  </a:lnTo>
                  <a:lnTo>
                    <a:pt x="23" y="219"/>
                  </a:lnTo>
                  <a:lnTo>
                    <a:pt x="35" y="219"/>
                  </a:lnTo>
                  <a:lnTo>
                    <a:pt x="46" y="219"/>
                  </a:lnTo>
                  <a:lnTo>
                    <a:pt x="58" y="217"/>
                  </a:lnTo>
                  <a:lnTo>
                    <a:pt x="67" y="215"/>
                  </a:lnTo>
                  <a:lnTo>
                    <a:pt x="69" y="215"/>
                  </a:lnTo>
                  <a:lnTo>
                    <a:pt x="69" y="215"/>
                  </a:lnTo>
                  <a:lnTo>
                    <a:pt x="69" y="215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7" y="215"/>
                  </a:lnTo>
                  <a:lnTo>
                    <a:pt x="58" y="217"/>
                  </a:lnTo>
                  <a:lnTo>
                    <a:pt x="46" y="219"/>
                  </a:lnTo>
                  <a:lnTo>
                    <a:pt x="35" y="219"/>
                  </a:lnTo>
                  <a:lnTo>
                    <a:pt x="23" y="219"/>
                  </a:lnTo>
                  <a:lnTo>
                    <a:pt x="14" y="217"/>
                  </a:lnTo>
                  <a:lnTo>
                    <a:pt x="2" y="215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5"/>
                  </a:lnTo>
                  <a:close/>
                </a:path>
              </a:pathLst>
            </a:custGeom>
            <a:solidFill>
              <a:srgbClr val="00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01" name="Freeform 5076"/>
            <p:cNvSpPr>
              <a:spLocks noEditPoints="1"/>
            </p:cNvSpPr>
            <p:nvPr/>
          </p:nvSpPr>
          <p:spPr bwMode="auto">
            <a:xfrm>
              <a:off x="1382" y="1646"/>
              <a:ext cx="69" cy="219"/>
            </a:xfrm>
            <a:custGeom>
              <a:avLst/>
              <a:gdLst>
                <a:gd name="T0" fmla="*/ 67 w 69"/>
                <a:gd name="T1" fmla="*/ 6 h 219"/>
                <a:gd name="T2" fmla="*/ 46 w 69"/>
                <a:gd name="T3" fmla="*/ 2 h 219"/>
                <a:gd name="T4" fmla="*/ 23 w 69"/>
                <a:gd name="T5" fmla="*/ 2 h 219"/>
                <a:gd name="T6" fmla="*/ 2 w 69"/>
                <a:gd name="T7" fmla="*/ 6 h 219"/>
                <a:gd name="T8" fmla="*/ 0 w 69"/>
                <a:gd name="T9" fmla="*/ 6 h 219"/>
                <a:gd name="T10" fmla="*/ 0 w 69"/>
                <a:gd name="T11" fmla="*/ 6 h 219"/>
                <a:gd name="T12" fmla="*/ 0 w 69"/>
                <a:gd name="T13" fmla="*/ 6 h 219"/>
                <a:gd name="T14" fmla="*/ 0 w 69"/>
                <a:gd name="T15" fmla="*/ 6 h 219"/>
                <a:gd name="T16" fmla="*/ 2 w 69"/>
                <a:gd name="T17" fmla="*/ 6 h 219"/>
                <a:gd name="T18" fmla="*/ 23 w 69"/>
                <a:gd name="T19" fmla="*/ 2 h 219"/>
                <a:gd name="T20" fmla="*/ 46 w 69"/>
                <a:gd name="T21" fmla="*/ 2 h 219"/>
                <a:gd name="T22" fmla="*/ 67 w 69"/>
                <a:gd name="T23" fmla="*/ 6 h 219"/>
                <a:gd name="T24" fmla="*/ 69 w 69"/>
                <a:gd name="T25" fmla="*/ 8 h 219"/>
                <a:gd name="T26" fmla="*/ 69 w 69"/>
                <a:gd name="T27" fmla="*/ 6 h 219"/>
                <a:gd name="T28" fmla="*/ 69 w 69"/>
                <a:gd name="T29" fmla="*/ 6 h 219"/>
                <a:gd name="T30" fmla="*/ 69 w 69"/>
                <a:gd name="T31" fmla="*/ 6 h 219"/>
                <a:gd name="T32" fmla="*/ 0 w 69"/>
                <a:gd name="T33" fmla="*/ 213 h 219"/>
                <a:gd name="T34" fmla="*/ 14 w 69"/>
                <a:gd name="T35" fmla="*/ 217 h 219"/>
                <a:gd name="T36" fmla="*/ 35 w 69"/>
                <a:gd name="T37" fmla="*/ 219 h 219"/>
                <a:gd name="T38" fmla="*/ 58 w 69"/>
                <a:gd name="T39" fmla="*/ 217 h 219"/>
                <a:gd name="T40" fmla="*/ 69 w 69"/>
                <a:gd name="T41" fmla="*/ 213 h 219"/>
                <a:gd name="T42" fmla="*/ 69 w 69"/>
                <a:gd name="T43" fmla="*/ 213 h 219"/>
                <a:gd name="T44" fmla="*/ 69 w 69"/>
                <a:gd name="T45" fmla="*/ 213 h 219"/>
                <a:gd name="T46" fmla="*/ 69 w 69"/>
                <a:gd name="T47" fmla="*/ 213 h 219"/>
                <a:gd name="T48" fmla="*/ 69 w 69"/>
                <a:gd name="T49" fmla="*/ 213 h 219"/>
                <a:gd name="T50" fmla="*/ 58 w 69"/>
                <a:gd name="T51" fmla="*/ 217 h 219"/>
                <a:gd name="T52" fmla="*/ 35 w 69"/>
                <a:gd name="T53" fmla="*/ 219 h 219"/>
                <a:gd name="T54" fmla="*/ 14 w 69"/>
                <a:gd name="T55" fmla="*/ 217 h 219"/>
                <a:gd name="T56" fmla="*/ 0 w 69"/>
                <a:gd name="T57" fmla="*/ 213 h 219"/>
                <a:gd name="T58" fmla="*/ 0 w 69"/>
                <a:gd name="T59" fmla="*/ 213 h 219"/>
                <a:gd name="T60" fmla="*/ 0 w 69"/>
                <a:gd name="T61" fmla="*/ 213 h 219"/>
                <a:gd name="T62" fmla="*/ 0 w 69"/>
                <a:gd name="T63" fmla="*/ 213 h 219"/>
                <a:gd name="T64" fmla="*/ 0 w 69"/>
                <a:gd name="T65" fmla="*/ 21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219">
                  <a:moveTo>
                    <a:pt x="69" y="6"/>
                  </a:moveTo>
                  <a:lnTo>
                    <a:pt x="67" y="6"/>
                  </a:lnTo>
                  <a:lnTo>
                    <a:pt x="58" y="2"/>
                  </a:lnTo>
                  <a:lnTo>
                    <a:pt x="46" y="2"/>
                  </a:lnTo>
                  <a:lnTo>
                    <a:pt x="35" y="0"/>
                  </a:lnTo>
                  <a:lnTo>
                    <a:pt x="23" y="2"/>
                  </a:lnTo>
                  <a:lnTo>
                    <a:pt x="14" y="2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6"/>
                  </a:lnTo>
                  <a:lnTo>
                    <a:pt x="14" y="4"/>
                  </a:lnTo>
                  <a:lnTo>
                    <a:pt x="23" y="2"/>
                  </a:lnTo>
                  <a:lnTo>
                    <a:pt x="35" y="0"/>
                  </a:lnTo>
                  <a:lnTo>
                    <a:pt x="46" y="2"/>
                  </a:lnTo>
                  <a:lnTo>
                    <a:pt x="58" y="4"/>
                  </a:lnTo>
                  <a:lnTo>
                    <a:pt x="67" y="6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close/>
                  <a:moveTo>
                    <a:pt x="0" y="213"/>
                  </a:moveTo>
                  <a:lnTo>
                    <a:pt x="2" y="215"/>
                  </a:lnTo>
                  <a:lnTo>
                    <a:pt x="14" y="217"/>
                  </a:lnTo>
                  <a:lnTo>
                    <a:pt x="23" y="219"/>
                  </a:lnTo>
                  <a:lnTo>
                    <a:pt x="35" y="219"/>
                  </a:lnTo>
                  <a:lnTo>
                    <a:pt x="46" y="219"/>
                  </a:lnTo>
                  <a:lnTo>
                    <a:pt x="58" y="217"/>
                  </a:lnTo>
                  <a:lnTo>
                    <a:pt x="67" y="215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7" y="213"/>
                  </a:lnTo>
                  <a:lnTo>
                    <a:pt x="58" y="217"/>
                  </a:lnTo>
                  <a:lnTo>
                    <a:pt x="46" y="219"/>
                  </a:lnTo>
                  <a:lnTo>
                    <a:pt x="35" y="219"/>
                  </a:lnTo>
                  <a:lnTo>
                    <a:pt x="23" y="219"/>
                  </a:lnTo>
                  <a:lnTo>
                    <a:pt x="14" y="217"/>
                  </a:lnTo>
                  <a:lnTo>
                    <a:pt x="2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rgbClr val="00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02" name="Freeform 5077"/>
            <p:cNvSpPr>
              <a:spLocks noEditPoints="1"/>
            </p:cNvSpPr>
            <p:nvPr/>
          </p:nvSpPr>
          <p:spPr bwMode="auto">
            <a:xfrm>
              <a:off x="1382" y="1646"/>
              <a:ext cx="71" cy="219"/>
            </a:xfrm>
            <a:custGeom>
              <a:avLst/>
              <a:gdLst>
                <a:gd name="T0" fmla="*/ 67 w 71"/>
                <a:gd name="T1" fmla="*/ 6 h 219"/>
                <a:gd name="T2" fmla="*/ 46 w 71"/>
                <a:gd name="T3" fmla="*/ 2 h 219"/>
                <a:gd name="T4" fmla="*/ 23 w 71"/>
                <a:gd name="T5" fmla="*/ 2 h 219"/>
                <a:gd name="T6" fmla="*/ 2 w 71"/>
                <a:gd name="T7" fmla="*/ 6 h 219"/>
                <a:gd name="T8" fmla="*/ 0 w 71"/>
                <a:gd name="T9" fmla="*/ 8 h 219"/>
                <a:gd name="T10" fmla="*/ 0 w 71"/>
                <a:gd name="T11" fmla="*/ 8 h 219"/>
                <a:gd name="T12" fmla="*/ 0 w 71"/>
                <a:gd name="T13" fmla="*/ 8 h 219"/>
                <a:gd name="T14" fmla="*/ 0 w 71"/>
                <a:gd name="T15" fmla="*/ 8 h 219"/>
                <a:gd name="T16" fmla="*/ 2 w 71"/>
                <a:gd name="T17" fmla="*/ 6 h 219"/>
                <a:gd name="T18" fmla="*/ 23 w 71"/>
                <a:gd name="T19" fmla="*/ 2 h 219"/>
                <a:gd name="T20" fmla="*/ 46 w 71"/>
                <a:gd name="T21" fmla="*/ 2 h 219"/>
                <a:gd name="T22" fmla="*/ 67 w 71"/>
                <a:gd name="T23" fmla="*/ 6 h 219"/>
                <a:gd name="T24" fmla="*/ 71 w 71"/>
                <a:gd name="T25" fmla="*/ 8 h 219"/>
                <a:gd name="T26" fmla="*/ 71 w 71"/>
                <a:gd name="T27" fmla="*/ 8 h 219"/>
                <a:gd name="T28" fmla="*/ 69 w 71"/>
                <a:gd name="T29" fmla="*/ 8 h 219"/>
                <a:gd name="T30" fmla="*/ 69 w 71"/>
                <a:gd name="T31" fmla="*/ 8 h 219"/>
                <a:gd name="T32" fmla="*/ 0 w 71"/>
                <a:gd name="T33" fmla="*/ 213 h 219"/>
                <a:gd name="T34" fmla="*/ 14 w 71"/>
                <a:gd name="T35" fmla="*/ 217 h 219"/>
                <a:gd name="T36" fmla="*/ 35 w 71"/>
                <a:gd name="T37" fmla="*/ 219 h 219"/>
                <a:gd name="T38" fmla="*/ 58 w 71"/>
                <a:gd name="T39" fmla="*/ 217 h 219"/>
                <a:gd name="T40" fmla="*/ 69 w 71"/>
                <a:gd name="T41" fmla="*/ 213 h 219"/>
                <a:gd name="T42" fmla="*/ 69 w 71"/>
                <a:gd name="T43" fmla="*/ 213 h 219"/>
                <a:gd name="T44" fmla="*/ 69 w 71"/>
                <a:gd name="T45" fmla="*/ 213 h 219"/>
                <a:gd name="T46" fmla="*/ 71 w 71"/>
                <a:gd name="T47" fmla="*/ 211 h 219"/>
                <a:gd name="T48" fmla="*/ 71 w 71"/>
                <a:gd name="T49" fmla="*/ 211 h 219"/>
                <a:gd name="T50" fmla="*/ 56 w 71"/>
                <a:gd name="T51" fmla="*/ 215 h 219"/>
                <a:gd name="T52" fmla="*/ 35 w 71"/>
                <a:gd name="T53" fmla="*/ 219 h 219"/>
                <a:gd name="T54" fmla="*/ 14 w 71"/>
                <a:gd name="T55" fmla="*/ 215 h 219"/>
                <a:gd name="T56" fmla="*/ 0 w 71"/>
                <a:gd name="T57" fmla="*/ 211 h 219"/>
                <a:gd name="T58" fmla="*/ 0 w 71"/>
                <a:gd name="T59" fmla="*/ 211 h 219"/>
                <a:gd name="T60" fmla="*/ 0 w 71"/>
                <a:gd name="T61" fmla="*/ 213 h 219"/>
                <a:gd name="T62" fmla="*/ 0 w 71"/>
                <a:gd name="T63" fmla="*/ 213 h 219"/>
                <a:gd name="T64" fmla="*/ 0 w 71"/>
                <a:gd name="T65" fmla="*/ 21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219">
                  <a:moveTo>
                    <a:pt x="69" y="8"/>
                  </a:moveTo>
                  <a:lnTo>
                    <a:pt x="67" y="6"/>
                  </a:lnTo>
                  <a:lnTo>
                    <a:pt x="58" y="4"/>
                  </a:lnTo>
                  <a:lnTo>
                    <a:pt x="46" y="2"/>
                  </a:lnTo>
                  <a:lnTo>
                    <a:pt x="35" y="0"/>
                  </a:lnTo>
                  <a:lnTo>
                    <a:pt x="23" y="2"/>
                  </a:lnTo>
                  <a:lnTo>
                    <a:pt x="1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6"/>
                  </a:lnTo>
                  <a:lnTo>
                    <a:pt x="14" y="4"/>
                  </a:lnTo>
                  <a:lnTo>
                    <a:pt x="23" y="2"/>
                  </a:lnTo>
                  <a:lnTo>
                    <a:pt x="35" y="2"/>
                  </a:lnTo>
                  <a:lnTo>
                    <a:pt x="46" y="2"/>
                  </a:lnTo>
                  <a:lnTo>
                    <a:pt x="56" y="4"/>
                  </a:lnTo>
                  <a:lnTo>
                    <a:pt x="67" y="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9" y="8"/>
                  </a:lnTo>
                  <a:close/>
                  <a:moveTo>
                    <a:pt x="0" y="213"/>
                  </a:moveTo>
                  <a:lnTo>
                    <a:pt x="2" y="213"/>
                  </a:lnTo>
                  <a:lnTo>
                    <a:pt x="14" y="217"/>
                  </a:lnTo>
                  <a:lnTo>
                    <a:pt x="23" y="219"/>
                  </a:lnTo>
                  <a:lnTo>
                    <a:pt x="35" y="219"/>
                  </a:lnTo>
                  <a:lnTo>
                    <a:pt x="46" y="219"/>
                  </a:lnTo>
                  <a:lnTo>
                    <a:pt x="58" y="217"/>
                  </a:lnTo>
                  <a:lnTo>
                    <a:pt x="67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71" y="213"/>
                  </a:lnTo>
                  <a:lnTo>
                    <a:pt x="71" y="211"/>
                  </a:lnTo>
                  <a:lnTo>
                    <a:pt x="71" y="211"/>
                  </a:lnTo>
                  <a:lnTo>
                    <a:pt x="71" y="211"/>
                  </a:lnTo>
                  <a:lnTo>
                    <a:pt x="67" y="213"/>
                  </a:lnTo>
                  <a:lnTo>
                    <a:pt x="56" y="215"/>
                  </a:lnTo>
                  <a:lnTo>
                    <a:pt x="46" y="217"/>
                  </a:lnTo>
                  <a:lnTo>
                    <a:pt x="35" y="219"/>
                  </a:lnTo>
                  <a:lnTo>
                    <a:pt x="23" y="217"/>
                  </a:lnTo>
                  <a:lnTo>
                    <a:pt x="14" y="215"/>
                  </a:lnTo>
                  <a:lnTo>
                    <a:pt x="2" y="213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rgbClr val="00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03" name="Freeform 5078"/>
            <p:cNvSpPr>
              <a:spLocks noEditPoints="1"/>
            </p:cNvSpPr>
            <p:nvPr/>
          </p:nvSpPr>
          <p:spPr bwMode="auto">
            <a:xfrm>
              <a:off x="1380" y="1648"/>
              <a:ext cx="73" cy="217"/>
            </a:xfrm>
            <a:custGeom>
              <a:avLst/>
              <a:gdLst>
                <a:gd name="T0" fmla="*/ 69 w 73"/>
                <a:gd name="T1" fmla="*/ 4 h 217"/>
                <a:gd name="T2" fmla="*/ 48 w 73"/>
                <a:gd name="T3" fmla="*/ 0 h 217"/>
                <a:gd name="T4" fmla="*/ 25 w 73"/>
                <a:gd name="T5" fmla="*/ 0 h 217"/>
                <a:gd name="T6" fmla="*/ 4 w 73"/>
                <a:gd name="T7" fmla="*/ 4 h 217"/>
                <a:gd name="T8" fmla="*/ 0 w 73"/>
                <a:gd name="T9" fmla="*/ 6 h 217"/>
                <a:gd name="T10" fmla="*/ 0 w 73"/>
                <a:gd name="T11" fmla="*/ 6 h 217"/>
                <a:gd name="T12" fmla="*/ 0 w 73"/>
                <a:gd name="T13" fmla="*/ 6 h 217"/>
                <a:gd name="T14" fmla="*/ 0 w 73"/>
                <a:gd name="T15" fmla="*/ 6 h 217"/>
                <a:gd name="T16" fmla="*/ 4 w 73"/>
                <a:gd name="T17" fmla="*/ 6 h 217"/>
                <a:gd name="T18" fmla="*/ 25 w 73"/>
                <a:gd name="T19" fmla="*/ 0 h 217"/>
                <a:gd name="T20" fmla="*/ 48 w 73"/>
                <a:gd name="T21" fmla="*/ 0 h 217"/>
                <a:gd name="T22" fmla="*/ 69 w 73"/>
                <a:gd name="T23" fmla="*/ 6 h 217"/>
                <a:gd name="T24" fmla="*/ 73 w 73"/>
                <a:gd name="T25" fmla="*/ 6 h 217"/>
                <a:gd name="T26" fmla="*/ 73 w 73"/>
                <a:gd name="T27" fmla="*/ 6 h 217"/>
                <a:gd name="T28" fmla="*/ 73 w 73"/>
                <a:gd name="T29" fmla="*/ 6 h 217"/>
                <a:gd name="T30" fmla="*/ 73 w 73"/>
                <a:gd name="T31" fmla="*/ 6 h 217"/>
                <a:gd name="T32" fmla="*/ 2 w 73"/>
                <a:gd name="T33" fmla="*/ 209 h 217"/>
                <a:gd name="T34" fmla="*/ 16 w 73"/>
                <a:gd name="T35" fmla="*/ 213 h 217"/>
                <a:gd name="T36" fmla="*/ 37 w 73"/>
                <a:gd name="T37" fmla="*/ 217 h 217"/>
                <a:gd name="T38" fmla="*/ 58 w 73"/>
                <a:gd name="T39" fmla="*/ 213 h 217"/>
                <a:gd name="T40" fmla="*/ 73 w 73"/>
                <a:gd name="T41" fmla="*/ 209 h 217"/>
                <a:gd name="T42" fmla="*/ 73 w 73"/>
                <a:gd name="T43" fmla="*/ 209 h 217"/>
                <a:gd name="T44" fmla="*/ 73 w 73"/>
                <a:gd name="T45" fmla="*/ 209 h 217"/>
                <a:gd name="T46" fmla="*/ 73 w 73"/>
                <a:gd name="T47" fmla="*/ 209 h 217"/>
                <a:gd name="T48" fmla="*/ 73 w 73"/>
                <a:gd name="T49" fmla="*/ 209 h 217"/>
                <a:gd name="T50" fmla="*/ 58 w 73"/>
                <a:gd name="T51" fmla="*/ 213 h 217"/>
                <a:gd name="T52" fmla="*/ 37 w 73"/>
                <a:gd name="T53" fmla="*/ 215 h 217"/>
                <a:gd name="T54" fmla="*/ 16 w 73"/>
                <a:gd name="T55" fmla="*/ 213 h 217"/>
                <a:gd name="T56" fmla="*/ 0 w 73"/>
                <a:gd name="T57" fmla="*/ 209 h 217"/>
                <a:gd name="T58" fmla="*/ 0 w 73"/>
                <a:gd name="T59" fmla="*/ 209 h 217"/>
                <a:gd name="T60" fmla="*/ 0 w 73"/>
                <a:gd name="T61" fmla="*/ 209 h 217"/>
                <a:gd name="T62" fmla="*/ 0 w 73"/>
                <a:gd name="T63" fmla="*/ 209 h 217"/>
                <a:gd name="T64" fmla="*/ 2 w 73"/>
                <a:gd name="T65" fmla="*/ 20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217">
                  <a:moveTo>
                    <a:pt x="73" y="6"/>
                  </a:moveTo>
                  <a:lnTo>
                    <a:pt x="69" y="4"/>
                  </a:lnTo>
                  <a:lnTo>
                    <a:pt x="58" y="2"/>
                  </a:lnTo>
                  <a:lnTo>
                    <a:pt x="48" y="0"/>
                  </a:lnTo>
                  <a:lnTo>
                    <a:pt x="37" y="0"/>
                  </a:lnTo>
                  <a:lnTo>
                    <a:pt x="25" y="0"/>
                  </a:lnTo>
                  <a:lnTo>
                    <a:pt x="1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6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58" y="2"/>
                  </a:lnTo>
                  <a:lnTo>
                    <a:pt x="69" y="6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6"/>
                  </a:lnTo>
                  <a:close/>
                  <a:moveTo>
                    <a:pt x="2" y="209"/>
                  </a:moveTo>
                  <a:lnTo>
                    <a:pt x="4" y="211"/>
                  </a:lnTo>
                  <a:lnTo>
                    <a:pt x="16" y="213"/>
                  </a:lnTo>
                  <a:lnTo>
                    <a:pt x="25" y="215"/>
                  </a:lnTo>
                  <a:lnTo>
                    <a:pt x="37" y="217"/>
                  </a:lnTo>
                  <a:lnTo>
                    <a:pt x="48" y="215"/>
                  </a:lnTo>
                  <a:lnTo>
                    <a:pt x="58" y="213"/>
                  </a:lnTo>
                  <a:lnTo>
                    <a:pt x="69" y="211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69" y="211"/>
                  </a:lnTo>
                  <a:lnTo>
                    <a:pt x="58" y="213"/>
                  </a:lnTo>
                  <a:lnTo>
                    <a:pt x="48" y="215"/>
                  </a:lnTo>
                  <a:lnTo>
                    <a:pt x="37" y="215"/>
                  </a:lnTo>
                  <a:lnTo>
                    <a:pt x="25" y="215"/>
                  </a:lnTo>
                  <a:lnTo>
                    <a:pt x="16" y="213"/>
                  </a:lnTo>
                  <a:lnTo>
                    <a:pt x="4" y="211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2" y="209"/>
                  </a:lnTo>
                  <a:close/>
                </a:path>
              </a:pathLst>
            </a:custGeom>
            <a:solidFill>
              <a:srgbClr val="002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04" name="Freeform 5079"/>
            <p:cNvSpPr>
              <a:spLocks noEditPoints="1"/>
            </p:cNvSpPr>
            <p:nvPr/>
          </p:nvSpPr>
          <p:spPr bwMode="auto">
            <a:xfrm>
              <a:off x="1380" y="1648"/>
              <a:ext cx="73" cy="215"/>
            </a:xfrm>
            <a:custGeom>
              <a:avLst/>
              <a:gdLst>
                <a:gd name="T0" fmla="*/ 69 w 73"/>
                <a:gd name="T1" fmla="*/ 6 h 215"/>
                <a:gd name="T2" fmla="*/ 48 w 73"/>
                <a:gd name="T3" fmla="*/ 0 h 215"/>
                <a:gd name="T4" fmla="*/ 25 w 73"/>
                <a:gd name="T5" fmla="*/ 0 h 215"/>
                <a:gd name="T6" fmla="*/ 4 w 73"/>
                <a:gd name="T7" fmla="*/ 6 h 215"/>
                <a:gd name="T8" fmla="*/ 0 w 73"/>
                <a:gd name="T9" fmla="*/ 6 h 215"/>
                <a:gd name="T10" fmla="*/ 0 w 73"/>
                <a:gd name="T11" fmla="*/ 8 h 215"/>
                <a:gd name="T12" fmla="*/ 0 w 73"/>
                <a:gd name="T13" fmla="*/ 8 h 215"/>
                <a:gd name="T14" fmla="*/ 0 w 73"/>
                <a:gd name="T15" fmla="*/ 8 h 215"/>
                <a:gd name="T16" fmla="*/ 4 w 73"/>
                <a:gd name="T17" fmla="*/ 6 h 215"/>
                <a:gd name="T18" fmla="*/ 25 w 73"/>
                <a:gd name="T19" fmla="*/ 2 h 215"/>
                <a:gd name="T20" fmla="*/ 48 w 73"/>
                <a:gd name="T21" fmla="*/ 2 h 215"/>
                <a:gd name="T22" fmla="*/ 69 w 73"/>
                <a:gd name="T23" fmla="*/ 6 h 215"/>
                <a:gd name="T24" fmla="*/ 73 w 73"/>
                <a:gd name="T25" fmla="*/ 8 h 215"/>
                <a:gd name="T26" fmla="*/ 73 w 73"/>
                <a:gd name="T27" fmla="*/ 8 h 215"/>
                <a:gd name="T28" fmla="*/ 73 w 73"/>
                <a:gd name="T29" fmla="*/ 8 h 215"/>
                <a:gd name="T30" fmla="*/ 73 w 73"/>
                <a:gd name="T31" fmla="*/ 6 h 215"/>
                <a:gd name="T32" fmla="*/ 0 w 73"/>
                <a:gd name="T33" fmla="*/ 209 h 215"/>
                <a:gd name="T34" fmla="*/ 16 w 73"/>
                <a:gd name="T35" fmla="*/ 213 h 215"/>
                <a:gd name="T36" fmla="*/ 37 w 73"/>
                <a:gd name="T37" fmla="*/ 215 h 215"/>
                <a:gd name="T38" fmla="*/ 58 w 73"/>
                <a:gd name="T39" fmla="*/ 213 h 215"/>
                <a:gd name="T40" fmla="*/ 73 w 73"/>
                <a:gd name="T41" fmla="*/ 209 h 215"/>
                <a:gd name="T42" fmla="*/ 73 w 73"/>
                <a:gd name="T43" fmla="*/ 209 h 215"/>
                <a:gd name="T44" fmla="*/ 73 w 73"/>
                <a:gd name="T45" fmla="*/ 209 h 215"/>
                <a:gd name="T46" fmla="*/ 73 w 73"/>
                <a:gd name="T47" fmla="*/ 209 h 215"/>
                <a:gd name="T48" fmla="*/ 73 w 73"/>
                <a:gd name="T49" fmla="*/ 209 h 215"/>
                <a:gd name="T50" fmla="*/ 58 w 73"/>
                <a:gd name="T51" fmla="*/ 213 h 215"/>
                <a:gd name="T52" fmla="*/ 37 w 73"/>
                <a:gd name="T53" fmla="*/ 215 h 215"/>
                <a:gd name="T54" fmla="*/ 16 w 73"/>
                <a:gd name="T55" fmla="*/ 213 h 215"/>
                <a:gd name="T56" fmla="*/ 0 w 73"/>
                <a:gd name="T57" fmla="*/ 209 h 215"/>
                <a:gd name="T58" fmla="*/ 0 w 73"/>
                <a:gd name="T59" fmla="*/ 209 h 215"/>
                <a:gd name="T60" fmla="*/ 0 w 73"/>
                <a:gd name="T61" fmla="*/ 209 h 215"/>
                <a:gd name="T62" fmla="*/ 0 w 73"/>
                <a:gd name="T63" fmla="*/ 209 h 215"/>
                <a:gd name="T64" fmla="*/ 0 w 73"/>
                <a:gd name="T65" fmla="*/ 20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215">
                  <a:moveTo>
                    <a:pt x="73" y="6"/>
                  </a:moveTo>
                  <a:lnTo>
                    <a:pt x="69" y="6"/>
                  </a:lnTo>
                  <a:lnTo>
                    <a:pt x="58" y="2"/>
                  </a:lnTo>
                  <a:lnTo>
                    <a:pt x="48" y="0"/>
                  </a:lnTo>
                  <a:lnTo>
                    <a:pt x="37" y="0"/>
                  </a:lnTo>
                  <a:lnTo>
                    <a:pt x="25" y="0"/>
                  </a:lnTo>
                  <a:lnTo>
                    <a:pt x="16" y="2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6"/>
                  </a:lnTo>
                  <a:lnTo>
                    <a:pt x="16" y="2"/>
                  </a:lnTo>
                  <a:lnTo>
                    <a:pt x="25" y="2"/>
                  </a:lnTo>
                  <a:lnTo>
                    <a:pt x="37" y="0"/>
                  </a:lnTo>
                  <a:lnTo>
                    <a:pt x="48" y="2"/>
                  </a:lnTo>
                  <a:lnTo>
                    <a:pt x="58" y="2"/>
                  </a:lnTo>
                  <a:lnTo>
                    <a:pt x="69" y="6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6"/>
                  </a:lnTo>
                  <a:close/>
                  <a:moveTo>
                    <a:pt x="0" y="209"/>
                  </a:moveTo>
                  <a:lnTo>
                    <a:pt x="4" y="211"/>
                  </a:lnTo>
                  <a:lnTo>
                    <a:pt x="16" y="213"/>
                  </a:lnTo>
                  <a:lnTo>
                    <a:pt x="25" y="215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58" y="213"/>
                  </a:lnTo>
                  <a:lnTo>
                    <a:pt x="69" y="211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69" y="209"/>
                  </a:lnTo>
                  <a:lnTo>
                    <a:pt x="58" y="213"/>
                  </a:lnTo>
                  <a:lnTo>
                    <a:pt x="48" y="215"/>
                  </a:lnTo>
                  <a:lnTo>
                    <a:pt x="37" y="215"/>
                  </a:lnTo>
                  <a:lnTo>
                    <a:pt x="25" y="215"/>
                  </a:lnTo>
                  <a:lnTo>
                    <a:pt x="16" y="213"/>
                  </a:lnTo>
                  <a:lnTo>
                    <a:pt x="4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close/>
                </a:path>
              </a:pathLst>
            </a:custGeom>
            <a:solidFill>
              <a:srgbClr val="00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05" name="Freeform 5080"/>
            <p:cNvSpPr>
              <a:spLocks noEditPoints="1"/>
            </p:cNvSpPr>
            <p:nvPr/>
          </p:nvSpPr>
          <p:spPr bwMode="auto">
            <a:xfrm>
              <a:off x="1380" y="1648"/>
              <a:ext cx="73" cy="215"/>
            </a:xfrm>
            <a:custGeom>
              <a:avLst/>
              <a:gdLst>
                <a:gd name="T0" fmla="*/ 69 w 73"/>
                <a:gd name="T1" fmla="*/ 6 h 215"/>
                <a:gd name="T2" fmla="*/ 48 w 73"/>
                <a:gd name="T3" fmla="*/ 2 h 215"/>
                <a:gd name="T4" fmla="*/ 25 w 73"/>
                <a:gd name="T5" fmla="*/ 2 h 215"/>
                <a:gd name="T6" fmla="*/ 4 w 73"/>
                <a:gd name="T7" fmla="*/ 6 h 215"/>
                <a:gd name="T8" fmla="*/ 0 w 73"/>
                <a:gd name="T9" fmla="*/ 8 h 215"/>
                <a:gd name="T10" fmla="*/ 0 w 73"/>
                <a:gd name="T11" fmla="*/ 8 h 215"/>
                <a:gd name="T12" fmla="*/ 0 w 73"/>
                <a:gd name="T13" fmla="*/ 8 h 215"/>
                <a:gd name="T14" fmla="*/ 0 w 73"/>
                <a:gd name="T15" fmla="*/ 8 h 215"/>
                <a:gd name="T16" fmla="*/ 6 w 73"/>
                <a:gd name="T17" fmla="*/ 6 h 215"/>
                <a:gd name="T18" fmla="*/ 25 w 73"/>
                <a:gd name="T19" fmla="*/ 2 h 215"/>
                <a:gd name="T20" fmla="*/ 48 w 73"/>
                <a:gd name="T21" fmla="*/ 2 h 215"/>
                <a:gd name="T22" fmla="*/ 69 w 73"/>
                <a:gd name="T23" fmla="*/ 6 h 215"/>
                <a:gd name="T24" fmla="*/ 73 w 73"/>
                <a:gd name="T25" fmla="*/ 8 h 215"/>
                <a:gd name="T26" fmla="*/ 73 w 73"/>
                <a:gd name="T27" fmla="*/ 8 h 215"/>
                <a:gd name="T28" fmla="*/ 73 w 73"/>
                <a:gd name="T29" fmla="*/ 8 h 215"/>
                <a:gd name="T30" fmla="*/ 73 w 73"/>
                <a:gd name="T31" fmla="*/ 8 h 215"/>
                <a:gd name="T32" fmla="*/ 0 w 73"/>
                <a:gd name="T33" fmla="*/ 209 h 215"/>
                <a:gd name="T34" fmla="*/ 16 w 73"/>
                <a:gd name="T35" fmla="*/ 213 h 215"/>
                <a:gd name="T36" fmla="*/ 37 w 73"/>
                <a:gd name="T37" fmla="*/ 215 h 215"/>
                <a:gd name="T38" fmla="*/ 58 w 73"/>
                <a:gd name="T39" fmla="*/ 213 h 215"/>
                <a:gd name="T40" fmla="*/ 73 w 73"/>
                <a:gd name="T41" fmla="*/ 209 h 215"/>
                <a:gd name="T42" fmla="*/ 73 w 73"/>
                <a:gd name="T43" fmla="*/ 207 h 215"/>
                <a:gd name="T44" fmla="*/ 73 w 73"/>
                <a:gd name="T45" fmla="*/ 207 h 215"/>
                <a:gd name="T46" fmla="*/ 73 w 73"/>
                <a:gd name="T47" fmla="*/ 207 h 215"/>
                <a:gd name="T48" fmla="*/ 73 w 73"/>
                <a:gd name="T49" fmla="*/ 207 h 215"/>
                <a:gd name="T50" fmla="*/ 58 w 73"/>
                <a:gd name="T51" fmla="*/ 213 h 215"/>
                <a:gd name="T52" fmla="*/ 37 w 73"/>
                <a:gd name="T53" fmla="*/ 215 h 215"/>
                <a:gd name="T54" fmla="*/ 16 w 73"/>
                <a:gd name="T55" fmla="*/ 213 h 215"/>
                <a:gd name="T56" fmla="*/ 0 w 73"/>
                <a:gd name="T57" fmla="*/ 207 h 215"/>
                <a:gd name="T58" fmla="*/ 0 w 73"/>
                <a:gd name="T59" fmla="*/ 207 h 215"/>
                <a:gd name="T60" fmla="*/ 0 w 73"/>
                <a:gd name="T61" fmla="*/ 207 h 215"/>
                <a:gd name="T62" fmla="*/ 0 w 73"/>
                <a:gd name="T63" fmla="*/ 207 h 215"/>
                <a:gd name="T64" fmla="*/ 0 w 73"/>
                <a:gd name="T65" fmla="*/ 20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215">
                  <a:moveTo>
                    <a:pt x="73" y="8"/>
                  </a:moveTo>
                  <a:lnTo>
                    <a:pt x="69" y="6"/>
                  </a:lnTo>
                  <a:lnTo>
                    <a:pt x="58" y="2"/>
                  </a:lnTo>
                  <a:lnTo>
                    <a:pt x="48" y="2"/>
                  </a:lnTo>
                  <a:lnTo>
                    <a:pt x="37" y="0"/>
                  </a:lnTo>
                  <a:lnTo>
                    <a:pt x="25" y="2"/>
                  </a:lnTo>
                  <a:lnTo>
                    <a:pt x="16" y="2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6" y="6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7" y="2"/>
                  </a:lnTo>
                  <a:lnTo>
                    <a:pt x="48" y="2"/>
                  </a:lnTo>
                  <a:lnTo>
                    <a:pt x="58" y="4"/>
                  </a:lnTo>
                  <a:lnTo>
                    <a:pt x="69" y="6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close/>
                  <a:moveTo>
                    <a:pt x="0" y="209"/>
                  </a:moveTo>
                  <a:lnTo>
                    <a:pt x="4" y="209"/>
                  </a:lnTo>
                  <a:lnTo>
                    <a:pt x="16" y="213"/>
                  </a:lnTo>
                  <a:lnTo>
                    <a:pt x="25" y="215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58" y="213"/>
                  </a:lnTo>
                  <a:lnTo>
                    <a:pt x="69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7"/>
                  </a:lnTo>
                  <a:lnTo>
                    <a:pt x="73" y="207"/>
                  </a:lnTo>
                  <a:lnTo>
                    <a:pt x="73" y="207"/>
                  </a:lnTo>
                  <a:lnTo>
                    <a:pt x="73" y="207"/>
                  </a:lnTo>
                  <a:lnTo>
                    <a:pt x="73" y="207"/>
                  </a:lnTo>
                  <a:lnTo>
                    <a:pt x="73" y="207"/>
                  </a:lnTo>
                  <a:lnTo>
                    <a:pt x="73" y="207"/>
                  </a:lnTo>
                  <a:lnTo>
                    <a:pt x="69" y="209"/>
                  </a:lnTo>
                  <a:lnTo>
                    <a:pt x="58" y="213"/>
                  </a:lnTo>
                  <a:lnTo>
                    <a:pt x="48" y="213"/>
                  </a:lnTo>
                  <a:lnTo>
                    <a:pt x="37" y="215"/>
                  </a:lnTo>
                  <a:lnTo>
                    <a:pt x="25" y="213"/>
                  </a:lnTo>
                  <a:lnTo>
                    <a:pt x="16" y="213"/>
                  </a:lnTo>
                  <a:lnTo>
                    <a:pt x="6" y="209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0" y="209"/>
                  </a:lnTo>
                  <a:close/>
                </a:path>
              </a:pathLst>
            </a:custGeom>
            <a:solidFill>
              <a:srgbClr val="00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06" name="Freeform 5081"/>
            <p:cNvSpPr>
              <a:spLocks noEditPoints="1"/>
            </p:cNvSpPr>
            <p:nvPr/>
          </p:nvSpPr>
          <p:spPr bwMode="auto">
            <a:xfrm>
              <a:off x="1378" y="1650"/>
              <a:ext cx="77" cy="213"/>
            </a:xfrm>
            <a:custGeom>
              <a:avLst/>
              <a:gdLst>
                <a:gd name="T0" fmla="*/ 71 w 77"/>
                <a:gd name="T1" fmla="*/ 4 h 213"/>
                <a:gd name="T2" fmla="*/ 50 w 77"/>
                <a:gd name="T3" fmla="*/ 0 h 213"/>
                <a:gd name="T4" fmla="*/ 27 w 77"/>
                <a:gd name="T5" fmla="*/ 0 h 213"/>
                <a:gd name="T6" fmla="*/ 8 w 77"/>
                <a:gd name="T7" fmla="*/ 4 h 213"/>
                <a:gd name="T8" fmla="*/ 2 w 77"/>
                <a:gd name="T9" fmla="*/ 6 h 213"/>
                <a:gd name="T10" fmla="*/ 2 w 77"/>
                <a:gd name="T11" fmla="*/ 6 h 213"/>
                <a:gd name="T12" fmla="*/ 0 w 77"/>
                <a:gd name="T13" fmla="*/ 6 h 213"/>
                <a:gd name="T14" fmla="*/ 0 w 77"/>
                <a:gd name="T15" fmla="*/ 8 h 213"/>
                <a:gd name="T16" fmla="*/ 8 w 77"/>
                <a:gd name="T17" fmla="*/ 4 h 213"/>
                <a:gd name="T18" fmla="*/ 27 w 77"/>
                <a:gd name="T19" fmla="*/ 0 h 213"/>
                <a:gd name="T20" fmla="*/ 50 w 77"/>
                <a:gd name="T21" fmla="*/ 0 h 213"/>
                <a:gd name="T22" fmla="*/ 71 w 77"/>
                <a:gd name="T23" fmla="*/ 4 h 213"/>
                <a:gd name="T24" fmla="*/ 77 w 77"/>
                <a:gd name="T25" fmla="*/ 8 h 213"/>
                <a:gd name="T26" fmla="*/ 77 w 77"/>
                <a:gd name="T27" fmla="*/ 6 h 213"/>
                <a:gd name="T28" fmla="*/ 77 w 77"/>
                <a:gd name="T29" fmla="*/ 6 h 213"/>
                <a:gd name="T30" fmla="*/ 77 w 77"/>
                <a:gd name="T31" fmla="*/ 6 h 213"/>
                <a:gd name="T32" fmla="*/ 2 w 77"/>
                <a:gd name="T33" fmla="*/ 205 h 213"/>
                <a:gd name="T34" fmla="*/ 18 w 77"/>
                <a:gd name="T35" fmla="*/ 211 h 213"/>
                <a:gd name="T36" fmla="*/ 39 w 77"/>
                <a:gd name="T37" fmla="*/ 213 h 213"/>
                <a:gd name="T38" fmla="*/ 60 w 77"/>
                <a:gd name="T39" fmla="*/ 211 h 213"/>
                <a:gd name="T40" fmla="*/ 75 w 77"/>
                <a:gd name="T41" fmla="*/ 205 h 213"/>
                <a:gd name="T42" fmla="*/ 77 w 77"/>
                <a:gd name="T43" fmla="*/ 205 h 213"/>
                <a:gd name="T44" fmla="*/ 77 w 77"/>
                <a:gd name="T45" fmla="*/ 205 h 213"/>
                <a:gd name="T46" fmla="*/ 77 w 77"/>
                <a:gd name="T47" fmla="*/ 205 h 213"/>
                <a:gd name="T48" fmla="*/ 77 w 77"/>
                <a:gd name="T49" fmla="*/ 205 h 213"/>
                <a:gd name="T50" fmla="*/ 60 w 77"/>
                <a:gd name="T51" fmla="*/ 209 h 213"/>
                <a:gd name="T52" fmla="*/ 39 w 77"/>
                <a:gd name="T53" fmla="*/ 211 h 213"/>
                <a:gd name="T54" fmla="*/ 18 w 77"/>
                <a:gd name="T55" fmla="*/ 209 h 213"/>
                <a:gd name="T56" fmla="*/ 0 w 77"/>
                <a:gd name="T57" fmla="*/ 205 h 213"/>
                <a:gd name="T58" fmla="*/ 0 w 77"/>
                <a:gd name="T59" fmla="*/ 205 h 213"/>
                <a:gd name="T60" fmla="*/ 2 w 77"/>
                <a:gd name="T61" fmla="*/ 205 h 213"/>
                <a:gd name="T62" fmla="*/ 2 w 77"/>
                <a:gd name="T63" fmla="*/ 205 h 213"/>
                <a:gd name="T64" fmla="*/ 2 w 77"/>
                <a:gd name="T65" fmla="*/ 205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213">
                  <a:moveTo>
                    <a:pt x="75" y="6"/>
                  </a:moveTo>
                  <a:lnTo>
                    <a:pt x="71" y="4"/>
                  </a:lnTo>
                  <a:lnTo>
                    <a:pt x="60" y="2"/>
                  </a:lnTo>
                  <a:lnTo>
                    <a:pt x="50" y="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18" y="2"/>
                  </a:lnTo>
                  <a:lnTo>
                    <a:pt x="8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8" y="4"/>
                  </a:lnTo>
                  <a:lnTo>
                    <a:pt x="18" y="2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60" y="2"/>
                  </a:lnTo>
                  <a:lnTo>
                    <a:pt x="71" y="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5" y="6"/>
                  </a:lnTo>
                  <a:close/>
                  <a:moveTo>
                    <a:pt x="2" y="205"/>
                  </a:moveTo>
                  <a:lnTo>
                    <a:pt x="8" y="207"/>
                  </a:lnTo>
                  <a:lnTo>
                    <a:pt x="18" y="211"/>
                  </a:lnTo>
                  <a:lnTo>
                    <a:pt x="27" y="211"/>
                  </a:lnTo>
                  <a:lnTo>
                    <a:pt x="39" y="213"/>
                  </a:lnTo>
                  <a:lnTo>
                    <a:pt x="50" y="211"/>
                  </a:lnTo>
                  <a:lnTo>
                    <a:pt x="60" y="211"/>
                  </a:lnTo>
                  <a:lnTo>
                    <a:pt x="71" y="207"/>
                  </a:lnTo>
                  <a:lnTo>
                    <a:pt x="75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1" y="207"/>
                  </a:lnTo>
                  <a:lnTo>
                    <a:pt x="60" y="209"/>
                  </a:lnTo>
                  <a:lnTo>
                    <a:pt x="50" y="211"/>
                  </a:lnTo>
                  <a:lnTo>
                    <a:pt x="39" y="211"/>
                  </a:lnTo>
                  <a:lnTo>
                    <a:pt x="27" y="211"/>
                  </a:lnTo>
                  <a:lnTo>
                    <a:pt x="18" y="209"/>
                  </a:lnTo>
                  <a:lnTo>
                    <a:pt x="8" y="207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2" y="205"/>
                  </a:lnTo>
                  <a:lnTo>
                    <a:pt x="2" y="205"/>
                  </a:lnTo>
                  <a:lnTo>
                    <a:pt x="2" y="205"/>
                  </a:lnTo>
                  <a:lnTo>
                    <a:pt x="2" y="205"/>
                  </a:lnTo>
                  <a:lnTo>
                    <a:pt x="2" y="205"/>
                  </a:lnTo>
                  <a:close/>
                </a:path>
              </a:pathLst>
            </a:custGeom>
            <a:solidFill>
              <a:srgbClr val="0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07" name="Freeform 5082"/>
            <p:cNvSpPr>
              <a:spLocks noEditPoints="1"/>
            </p:cNvSpPr>
            <p:nvPr/>
          </p:nvSpPr>
          <p:spPr bwMode="auto">
            <a:xfrm>
              <a:off x="1378" y="1650"/>
              <a:ext cx="77" cy="211"/>
            </a:xfrm>
            <a:custGeom>
              <a:avLst/>
              <a:gdLst>
                <a:gd name="T0" fmla="*/ 71 w 77"/>
                <a:gd name="T1" fmla="*/ 4 h 211"/>
                <a:gd name="T2" fmla="*/ 50 w 77"/>
                <a:gd name="T3" fmla="*/ 0 h 211"/>
                <a:gd name="T4" fmla="*/ 27 w 77"/>
                <a:gd name="T5" fmla="*/ 0 h 211"/>
                <a:gd name="T6" fmla="*/ 8 w 77"/>
                <a:gd name="T7" fmla="*/ 4 h 211"/>
                <a:gd name="T8" fmla="*/ 0 w 77"/>
                <a:gd name="T9" fmla="*/ 8 h 211"/>
                <a:gd name="T10" fmla="*/ 0 w 77"/>
                <a:gd name="T11" fmla="*/ 8 h 211"/>
                <a:gd name="T12" fmla="*/ 0 w 77"/>
                <a:gd name="T13" fmla="*/ 8 h 211"/>
                <a:gd name="T14" fmla="*/ 0 w 77"/>
                <a:gd name="T15" fmla="*/ 8 h 211"/>
                <a:gd name="T16" fmla="*/ 8 w 77"/>
                <a:gd name="T17" fmla="*/ 6 h 211"/>
                <a:gd name="T18" fmla="*/ 27 w 77"/>
                <a:gd name="T19" fmla="*/ 0 h 211"/>
                <a:gd name="T20" fmla="*/ 50 w 77"/>
                <a:gd name="T21" fmla="*/ 0 h 211"/>
                <a:gd name="T22" fmla="*/ 69 w 77"/>
                <a:gd name="T23" fmla="*/ 6 h 211"/>
                <a:gd name="T24" fmla="*/ 77 w 77"/>
                <a:gd name="T25" fmla="*/ 8 h 211"/>
                <a:gd name="T26" fmla="*/ 77 w 77"/>
                <a:gd name="T27" fmla="*/ 8 h 211"/>
                <a:gd name="T28" fmla="*/ 77 w 77"/>
                <a:gd name="T29" fmla="*/ 8 h 211"/>
                <a:gd name="T30" fmla="*/ 77 w 77"/>
                <a:gd name="T31" fmla="*/ 8 h 211"/>
                <a:gd name="T32" fmla="*/ 0 w 77"/>
                <a:gd name="T33" fmla="*/ 205 h 211"/>
                <a:gd name="T34" fmla="*/ 18 w 77"/>
                <a:gd name="T35" fmla="*/ 209 h 211"/>
                <a:gd name="T36" fmla="*/ 39 w 77"/>
                <a:gd name="T37" fmla="*/ 211 h 211"/>
                <a:gd name="T38" fmla="*/ 60 w 77"/>
                <a:gd name="T39" fmla="*/ 209 h 211"/>
                <a:gd name="T40" fmla="*/ 77 w 77"/>
                <a:gd name="T41" fmla="*/ 205 h 211"/>
                <a:gd name="T42" fmla="*/ 77 w 77"/>
                <a:gd name="T43" fmla="*/ 205 h 211"/>
                <a:gd name="T44" fmla="*/ 77 w 77"/>
                <a:gd name="T45" fmla="*/ 205 h 211"/>
                <a:gd name="T46" fmla="*/ 77 w 77"/>
                <a:gd name="T47" fmla="*/ 203 h 211"/>
                <a:gd name="T48" fmla="*/ 77 w 77"/>
                <a:gd name="T49" fmla="*/ 203 h 211"/>
                <a:gd name="T50" fmla="*/ 60 w 77"/>
                <a:gd name="T51" fmla="*/ 209 h 211"/>
                <a:gd name="T52" fmla="*/ 39 w 77"/>
                <a:gd name="T53" fmla="*/ 211 h 211"/>
                <a:gd name="T54" fmla="*/ 18 w 77"/>
                <a:gd name="T55" fmla="*/ 209 h 211"/>
                <a:gd name="T56" fmla="*/ 0 w 77"/>
                <a:gd name="T57" fmla="*/ 203 h 211"/>
                <a:gd name="T58" fmla="*/ 0 w 77"/>
                <a:gd name="T59" fmla="*/ 203 h 211"/>
                <a:gd name="T60" fmla="*/ 0 w 77"/>
                <a:gd name="T61" fmla="*/ 205 h 211"/>
                <a:gd name="T62" fmla="*/ 0 w 77"/>
                <a:gd name="T63" fmla="*/ 205 h 211"/>
                <a:gd name="T64" fmla="*/ 0 w 77"/>
                <a:gd name="T65" fmla="*/ 205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211">
                  <a:moveTo>
                    <a:pt x="77" y="8"/>
                  </a:moveTo>
                  <a:lnTo>
                    <a:pt x="71" y="4"/>
                  </a:lnTo>
                  <a:lnTo>
                    <a:pt x="60" y="2"/>
                  </a:lnTo>
                  <a:lnTo>
                    <a:pt x="50" y="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18" y="2"/>
                  </a:lnTo>
                  <a:lnTo>
                    <a:pt x="8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8" y="6"/>
                  </a:lnTo>
                  <a:lnTo>
                    <a:pt x="18" y="2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60" y="2"/>
                  </a:lnTo>
                  <a:lnTo>
                    <a:pt x="69" y="6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close/>
                  <a:moveTo>
                    <a:pt x="0" y="205"/>
                  </a:moveTo>
                  <a:lnTo>
                    <a:pt x="8" y="207"/>
                  </a:lnTo>
                  <a:lnTo>
                    <a:pt x="18" y="209"/>
                  </a:lnTo>
                  <a:lnTo>
                    <a:pt x="27" y="211"/>
                  </a:lnTo>
                  <a:lnTo>
                    <a:pt x="39" y="211"/>
                  </a:lnTo>
                  <a:lnTo>
                    <a:pt x="50" y="211"/>
                  </a:lnTo>
                  <a:lnTo>
                    <a:pt x="60" y="209"/>
                  </a:lnTo>
                  <a:lnTo>
                    <a:pt x="71" y="207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69" y="207"/>
                  </a:lnTo>
                  <a:lnTo>
                    <a:pt x="60" y="209"/>
                  </a:lnTo>
                  <a:lnTo>
                    <a:pt x="50" y="211"/>
                  </a:lnTo>
                  <a:lnTo>
                    <a:pt x="39" y="211"/>
                  </a:lnTo>
                  <a:lnTo>
                    <a:pt x="27" y="211"/>
                  </a:lnTo>
                  <a:lnTo>
                    <a:pt x="18" y="209"/>
                  </a:lnTo>
                  <a:lnTo>
                    <a:pt x="8" y="207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5"/>
                  </a:lnTo>
                  <a:close/>
                </a:path>
              </a:pathLst>
            </a:custGeom>
            <a:solidFill>
              <a:srgbClr val="0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08" name="Freeform 5083"/>
            <p:cNvSpPr>
              <a:spLocks noEditPoints="1"/>
            </p:cNvSpPr>
            <p:nvPr/>
          </p:nvSpPr>
          <p:spPr bwMode="auto">
            <a:xfrm>
              <a:off x="1378" y="1650"/>
              <a:ext cx="77" cy="211"/>
            </a:xfrm>
            <a:custGeom>
              <a:avLst/>
              <a:gdLst>
                <a:gd name="T0" fmla="*/ 69 w 77"/>
                <a:gd name="T1" fmla="*/ 6 h 211"/>
                <a:gd name="T2" fmla="*/ 50 w 77"/>
                <a:gd name="T3" fmla="*/ 0 h 211"/>
                <a:gd name="T4" fmla="*/ 27 w 77"/>
                <a:gd name="T5" fmla="*/ 0 h 211"/>
                <a:gd name="T6" fmla="*/ 8 w 77"/>
                <a:gd name="T7" fmla="*/ 6 h 211"/>
                <a:gd name="T8" fmla="*/ 0 w 77"/>
                <a:gd name="T9" fmla="*/ 8 h 211"/>
                <a:gd name="T10" fmla="*/ 0 w 77"/>
                <a:gd name="T11" fmla="*/ 8 h 211"/>
                <a:gd name="T12" fmla="*/ 0 w 77"/>
                <a:gd name="T13" fmla="*/ 8 h 211"/>
                <a:gd name="T14" fmla="*/ 0 w 77"/>
                <a:gd name="T15" fmla="*/ 8 h 211"/>
                <a:gd name="T16" fmla="*/ 8 w 77"/>
                <a:gd name="T17" fmla="*/ 6 h 211"/>
                <a:gd name="T18" fmla="*/ 27 w 77"/>
                <a:gd name="T19" fmla="*/ 2 h 211"/>
                <a:gd name="T20" fmla="*/ 50 w 77"/>
                <a:gd name="T21" fmla="*/ 2 h 211"/>
                <a:gd name="T22" fmla="*/ 69 w 77"/>
                <a:gd name="T23" fmla="*/ 6 h 211"/>
                <a:gd name="T24" fmla="*/ 77 w 77"/>
                <a:gd name="T25" fmla="*/ 8 h 211"/>
                <a:gd name="T26" fmla="*/ 77 w 77"/>
                <a:gd name="T27" fmla="*/ 8 h 211"/>
                <a:gd name="T28" fmla="*/ 77 w 77"/>
                <a:gd name="T29" fmla="*/ 8 h 211"/>
                <a:gd name="T30" fmla="*/ 77 w 77"/>
                <a:gd name="T31" fmla="*/ 8 h 211"/>
                <a:gd name="T32" fmla="*/ 0 w 77"/>
                <a:gd name="T33" fmla="*/ 203 h 211"/>
                <a:gd name="T34" fmla="*/ 18 w 77"/>
                <a:gd name="T35" fmla="*/ 209 h 211"/>
                <a:gd name="T36" fmla="*/ 39 w 77"/>
                <a:gd name="T37" fmla="*/ 211 h 211"/>
                <a:gd name="T38" fmla="*/ 60 w 77"/>
                <a:gd name="T39" fmla="*/ 209 h 211"/>
                <a:gd name="T40" fmla="*/ 77 w 77"/>
                <a:gd name="T41" fmla="*/ 203 h 211"/>
                <a:gd name="T42" fmla="*/ 77 w 77"/>
                <a:gd name="T43" fmla="*/ 203 h 211"/>
                <a:gd name="T44" fmla="*/ 77 w 77"/>
                <a:gd name="T45" fmla="*/ 203 h 211"/>
                <a:gd name="T46" fmla="*/ 77 w 77"/>
                <a:gd name="T47" fmla="*/ 203 h 211"/>
                <a:gd name="T48" fmla="*/ 77 w 77"/>
                <a:gd name="T49" fmla="*/ 203 h 211"/>
                <a:gd name="T50" fmla="*/ 60 w 77"/>
                <a:gd name="T51" fmla="*/ 209 h 211"/>
                <a:gd name="T52" fmla="*/ 39 w 77"/>
                <a:gd name="T53" fmla="*/ 211 h 211"/>
                <a:gd name="T54" fmla="*/ 18 w 77"/>
                <a:gd name="T55" fmla="*/ 209 h 211"/>
                <a:gd name="T56" fmla="*/ 0 w 77"/>
                <a:gd name="T57" fmla="*/ 203 h 211"/>
                <a:gd name="T58" fmla="*/ 0 w 77"/>
                <a:gd name="T59" fmla="*/ 203 h 211"/>
                <a:gd name="T60" fmla="*/ 0 w 77"/>
                <a:gd name="T61" fmla="*/ 203 h 211"/>
                <a:gd name="T62" fmla="*/ 0 w 77"/>
                <a:gd name="T63" fmla="*/ 203 h 211"/>
                <a:gd name="T64" fmla="*/ 0 w 77"/>
                <a:gd name="T65" fmla="*/ 20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211">
                  <a:moveTo>
                    <a:pt x="77" y="8"/>
                  </a:moveTo>
                  <a:lnTo>
                    <a:pt x="69" y="6"/>
                  </a:lnTo>
                  <a:lnTo>
                    <a:pt x="60" y="2"/>
                  </a:lnTo>
                  <a:lnTo>
                    <a:pt x="50" y="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18" y="2"/>
                  </a:lnTo>
                  <a:lnTo>
                    <a:pt x="8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8" y="6"/>
                  </a:lnTo>
                  <a:lnTo>
                    <a:pt x="18" y="4"/>
                  </a:lnTo>
                  <a:lnTo>
                    <a:pt x="27" y="2"/>
                  </a:lnTo>
                  <a:lnTo>
                    <a:pt x="39" y="0"/>
                  </a:lnTo>
                  <a:lnTo>
                    <a:pt x="50" y="2"/>
                  </a:lnTo>
                  <a:lnTo>
                    <a:pt x="60" y="4"/>
                  </a:lnTo>
                  <a:lnTo>
                    <a:pt x="69" y="6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close/>
                  <a:moveTo>
                    <a:pt x="0" y="203"/>
                  </a:moveTo>
                  <a:lnTo>
                    <a:pt x="8" y="207"/>
                  </a:lnTo>
                  <a:lnTo>
                    <a:pt x="18" y="209"/>
                  </a:lnTo>
                  <a:lnTo>
                    <a:pt x="27" y="211"/>
                  </a:lnTo>
                  <a:lnTo>
                    <a:pt x="39" y="211"/>
                  </a:lnTo>
                  <a:lnTo>
                    <a:pt x="50" y="211"/>
                  </a:lnTo>
                  <a:lnTo>
                    <a:pt x="60" y="209"/>
                  </a:lnTo>
                  <a:lnTo>
                    <a:pt x="69" y="207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69" y="205"/>
                  </a:lnTo>
                  <a:lnTo>
                    <a:pt x="60" y="209"/>
                  </a:lnTo>
                  <a:lnTo>
                    <a:pt x="50" y="211"/>
                  </a:lnTo>
                  <a:lnTo>
                    <a:pt x="39" y="211"/>
                  </a:lnTo>
                  <a:lnTo>
                    <a:pt x="27" y="211"/>
                  </a:lnTo>
                  <a:lnTo>
                    <a:pt x="18" y="209"/>
                  </a:lnTo>
                  <a:lnTo>
                    <a:pt x="8" y="205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00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09" name="Freeform 5084"/>
            <p:cNvSpPr>
              <a:spLocks noEditPoints="1"/>
            </p:cNvSpPr>
            <p:nvPr/>
          </p:nvSpPr>
          <p:spPr bwMode="auto">
            <a:xfrm>
              <a:off x="1378" y="1650"/>
              <a:ext cx="77" cy="211"/>
            </a:xfrm>
            <a:custGeom>
              <a:avLst/>
              <a:gdLst>
                <a:gd name="T0" fmla="*/ 69 w 77"/>
                <a:gd name="T1" fmla="*/ 6 h 211"/>
                <a:gd name="T2" fmla="*/ 50 w 77"/>
                <a:gd name="T3" fmla="*/ 2 h 211"/>
                <a:gd name="T4" fmla="*/ 27 w 77"/>
                <a:gd name="T5" fmla="*/ 2 h 211"/>
                <a:gd name="T6" fmla="*/ 8 w 77"/>
                <a:gd name="T7" fmla="*/ 6 h 211"/>
                <a:gd name="T8" fmla="*/ 0 w 77"/>
                <a:gd name="T9" fmla="*/ 8 h 211"/>
                <a:gd name="T10" fmla="*/ 0 w 77"/>
                <a:gd name="T11" fmla="*/ 9 h 211"/>
                <a:gd name="T12" fmla="*/ 0 w 77"/>
                <a:gd name="T13" fmla="*/ 9 h 211"/>
                <a:gd name="T14" fmla="*/ 0 w 77"/>
                <a:gd name="T15" fmla="*/ 9 h 211"/>
                <a:gd name="T16" fmla="*/ 8 w 77"/>
                <a:gd name="T17" fmla="*/ 6 h 211"/>
                <a:gd name="T18" fmla="*/ 27 w 77"/>
                <a:gd name="T19" fmla="*/ 2 h 211"/>
                <a:gd name="T20" fmla="*/ 50 w 77"/>
                <a:gd name="T21" fmla="*/ 2 h 211"/>
                <a:gd name="T22" fmla="*/ 69 w 77"/>
                <a:gd name="T23" fmla="*/ 6 h 211"/>
                <a:gd name="T24" fmla="*/ 77 w 77"/>
                <a:gd name="T25" fmla="*/ 9 h 211"/>
                <a:gd name="T26" fmla="*/ 77 w 77"/>
                <a:gd name="T27" fmla="*/ 9 h 211"/>
                <a:gd name="T28" fmla="*/ 77 w 77"/>
                <a:gd name="T29" fmla="*/ 9 h 211"/>
                <a:gd name="T30" fmla="*/ 77 w 77"/>
                <a:gd name="T31" fmla="*/ 8 h 211"/>
                <a:gd name="T32" fmla="*/ 0 w 77"/>
                <a:gd name="T33" fmla="*/ 203 h 211"/>
                <a:gd name="T34" fmla="*/ 18 w 77"/>
                <a:gd name="T35" fmla="*/ 209 h 211"/>
                <a:gd name="T36" fmla="*/ 39 w 77"/>
                <a:gd name="T37" fmla="*/ 211 h 211"/>
                <a:gd name="T38" fmla="*/ 60 w 77"/>
                <a:gd name="T39" fmla="*/ 209 h 211"/>
                <a:gd name="T40" fmla="*/ 77 w 77"/>
                <a:gd name="T41" fmla="*/ 203 h 211"/>
                <a:gd name="T42" fmla="*/ 77 w 77"/>
                <a:gd name="T43" fmla="*/ 203 h 211"/>
                <a:gd name="T44" fmla="*/ 77 w 77"/>
                <a:gd name="T45" fmla="*/ 203 h 211"/>
                <a:gd name="T46" fmla="*/ 77 w 77"/>
                <a:gd name="T47" fmla="*/ 203 h 211"/>
                <a:gd name="T48" fmla="*/ 77 w 77"/>
                <a:gd name="T49" fmla="*/ 203 h 211"/>
                <a:gd name="T50" fmla="*/ 60 w 77"/>
                <a:gd name="T51" fmla="*/ 207 h 211"/>
                <a:gd name="T52" fmla="*/ 39 w 77"/>
                <a:gd name="T53" fmla="*/ 211 h 211"/>
                <a:gd name="T54" fmla="*/ 18 w 77"/>
                <a:gd name="T55" fmla="*/ 207 h 211"/>
                <a:gd name="T56" fmla="*/ 0 w 77"/>
                <a:gd name="T57" fmla="*/ 203 h 211"/>
                <a:gd name="T58" fmla="*/ 0 w 77"/>
                <a:gd name="T59" fmla="*/ 203 h 211"/>
                <a:gd name="T60" fmla="*/ 0 w 77"/>
                <a:gd name="T61" fmla="*/ 203 h 211"/>
                <a:gd name="T62" fmla="*/ 0 w 77"/>
                <a:gd name="T63" fmla="*/ 203 h 211"/>
                <a:gd name="T64" fmla="*/ 0 w 77"/>
                <a:gd name="T65" fmla="*/ 20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211">
                  <a:moveTo>
                    <a:pt x="77" y="8"/>
                  </a:moveTo>
                  <a:lnTo>
                    <a:pt x="69" y="6"/>
                  </a:lnTo>
                  <a:lnTo>
                    <a:pt x="60" y="4"/>
                  </a:lnTo>
                  <a:lnTo>
                    <a:pt x="50" y="2"/>
                  </a:lnTo>
                  <a:lnTo>
                    <a:pt x="39" y="0"/>
                  </a:lnTo>
                  <a:lnTo>
                    <a:pt x="27" y="2"/>
                  </a:lnTo>
                  <a:lnTo>
                    <a:pt x="18" y="4"/>
                  </a:lnTo>
                  <a:lnTo>
                    <a:pt x="8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8" y="6"/>
                  </a:lnTo>
                  <a:lnTo>
                    <a:pt x="18" y="4"/>
                  </a:lnTo>
                  <a:lnTo>
                    <a:pt x="27" y="2"/>
                  </a:lnTo>
                  <a:lnTo>
                    <a:pt x="39" y="2"/>
                  </a:lnTo>
                  <a:lnTo>
                    <a:pt x="50" y="2"/>
                  </a:lnTo>
                  <a:lnTo>
                    <a:pt x="60" y="4"/>
                  </a:lnTo>
                  <a:lnTo>
                    <a:pt x="69" y="6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close/>
                  <a:moveTo>
                    <a:pt x="0" y="203"/>
                  </a:moveTo>
                  <a:lnTo>
                    <a:pt x="8" y="205"/>
                  </a:lnTo>
                  <a:lnTo>
                    <a:pt x="18" y="209"/>
                  </a:lnTo>
                  <a:lnTo>
                    <a:pt x="27" y="211"/>
                  </a:lnTo>
                  <a:lnTo>
                    <a:pt x="39" y="211"/>
                  </a:lnTo>
                  <a:lnTo>
                    <a:pt x="50" y="211"/>
                  </a:lnTo>
                  <a:lnTo>
                    <a:pt x="60" y="209"/>
                  </a:lnTo>
                  <a:lnTo>
                    <a:pt x="69" y="205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69" y="205"/>
                  </a:lnTo>
                  <a:lnTo>
                    <a:pt x="60" y="207"/>
                  </a:lnTo>
                  <a:lnTo>
                    <a:pt x="50" y="209"/>
                  </a:lnTo>
                  <a:lnTo>
                    <a:pt x="39" y="211"/>
                  </a:lnTo>
                  <a:lnTo>
                    <a:pt x="27" y="209"/>
                  </a:lnTo>
                  <a:lnTo>
                    <a:pt x="18" y="207"/>
                  </a:lnTo>
                  <a:lnTo>
                    <a:pt x="8" y="205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003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10" name="Freeform 5085"/>
            <p:cNvSpPr>
              <a:spLocks noEditPoints="1"/>
            </p:cNvSpPr>
            <p:nvPr/>
          </p:nvSpPr>
          <p:spPr bwMode="auto">
            <a:xfrm>
              <a:off x="1376" y="1652"/>
              <a:ext cx="81" cy="209"/>
            </a:xfrm>
            <a:custGeom>
              <a:avLst/>
              <a:gdLst>
                <a:gd name="T0" fmla="*/ 71 w 81"/>
                <a:gd name="T1" fmla="*/ 4 h 209"/>
                <a:gd name="T2" fmla="*/ 52 w 81"/>
                <a:gd name="T3" fmla="*/ 0 h 209"/>
                <a:gd name="T4" fmla="*/ 29 w 81"/>
                <a:gd name="T5" fmla="*/ 0 h 209"/>
                <a:gd name="T6" fmla="*/ 10 w 81"/>
                <a:gd name="T7" fmla="*/ 4 h 209"/>
                <a:gd name="T8" fmla="*/ 2 w 81"/>
                <a:gd name="T9" fmla="*/ 7 h 209"/>
                <a:gd name="T10" fmla="*/ 2 w 81"/>
                <a:gd name="T11" fmla="*/ 7 h 209"/>
                <a:gd name="T12" fmla="*/ 0 w 81"/>
                <a:gd name="T13" fmla="*/ 7 h 209"/>
                <a:gd name="T14" fmla="*/ 0 w 81"/>
                <a:gd name="T15" fmla="*/ 7 h 209"/>
                <a:gd name="T16" fmla="*/ 10 w 81"/>
                <a:gd name="T17" fmla="*/ 4 h 209"/>
                <a:gd name="T18" fmla="*/ 31 w 81"/>
                <a:gd name="T19" fmla="*/ 0 h 209"/>
                <a:gd name="T20" fmla="*/ 52 w 81"/>
                <a:gd name="T21" fmla="*/ 0 h 209"/>
                <a:gd name="T22" fmla="*/ 71 w 81"/>
                <a:gd name="T23" fmla="*/ 4 h 209"/>
                <a:gd name="T24" fmla="*/ 81 w 81"/>
                <a:gd name="T25" fmla="*/ 7 h 209"/>
                <a:gd name="T26" fmla="*/ 81 w 81"/>
                <a:gd name="T27" fmla="*/ 7 h 209"/>
                <a:gd name="T28" fmla="*/ 81 w 81"/>
                <a:gd name="T29" fmla="*/ 7 h 209"/>
                <a:gd name="T30" fmla="*/ 81 w 81"/>
                <a:gd name="T31" fmla="*/ 7 h 209"/>
                <a:gd name="T32" fmla="*/ 2 w 81"/>
                <a:gd name="T33" fmla="*/ 201 h 209"/>
                <a:gd name="T34" fmla="*/ 20 w 81"/>
                <a:gd name="T35" fmla="*/ 205 h 209"/>
                <a:gd name="T36" fmla="*/ 41 w 81"/>
                <a:gd name="T37" fmla="*/ 209 h 209"/>
                <a:gd name="T38" fmla="*/ 62 w 81"/>
                <a:gd name="T39" fmla="*/ 205 h 209"/>
                <a:gd name="T40" fmla="*/ 79 w 81"/>
                <a:gd name="T41" fmla="*/ 201 h 209"/>
                <a:gd name="T42" fmla="*/ 81 w 81"/>
                <a:gd name="T43" fmla="*/ 200 h 209"/>
                <a:gd name="T44" fmla="*/ 81 w 81"/>
                <a:gd name="T45" fmla="*/ 200 h 209"/>
                <a:gd name="T46" fmla="*/ 81 w 81"/>
                <a:gd name="T47" fmla="*/ 200 h 209"/>
                <a:gd name="T48" fmla="*/ 81 w 81"/>
                <a:gd name="T49" fmla="*/ 200 h 209"/>
                <a:gd name="T50" fmla="*/ 62 w 81"/>
                <a:gd name="T51" fmla="*/ 205 h 209"/>
                <a:gd name="T52" fmla="*/ 41 w 81"/>
                <a:gd name="T53" fmla="*/ 207 h 209"/>
                <a:gd name="T54" fmla="*/ 20 w 81"/>
                <a:gd name="T55" fmla="*/ 205 h 209"/>
                <a:gd name="T56" fmla="*/ 0 w 81"/>
                <a:gd name="T57" fmla="*/ 200 h 209"/>
                <a:gd name="T58" fmla="*/ 0 w 81"/>
                <a:gd name="T59" fmla="*/ 200 h 209"/>
                <a:gd name="T60" fmla="*/ 2 w 81"/>
                <a:gd name="T61" fmla="*/ 200 h 209"/>
                <a:gd name="T62" fmla="*/ 2 w 81"/>
                <a:gd name="T63" fmla="*/ 201 h 209"/>
                <a:gd name="T64" fmla="*/ 2 w 81"/>
                <a:gd name="T65" fmla="*/ 20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" h="209">
                  <a:moveTo>
                    <a:pt x="79" y="7"/>
                  </a:moveTo>
                  <a:lnTo>
                    <a:pt x="71" y="4"/>
                  </a:lnTo>
                  <a:lnTo>
                    <a:pt x="62" y="2"/>
                  </a:lnTo>
                  <a:lnTo>
                    <a:pt x="52" y="0"/>
                  </a:lnTo>
                  <a:lnTo>
                    <a:pt x="41" y="0"/>
                  </a:lnTo>
                  <a:lnTo>
                    <a:pt x="29" y="0"/>
                  </a:lnTo>
                  <a:lnTo>
                    <a:pt x="20" y="2"/>
                  </a:lnTo>
                  <a:lnTo>
                    <a:pt x="10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10" y="4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1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1" y="4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79" y="7"/>
                  </a:lnTo>
                  <a:close/>
                  <a:moveTo>
                    <a:pt x="2" y="201"/>
                  </a:moveTo>
                  <a:lnTo>
                    <a:pt x="10" y="203"/>
                  </a:lnTo>
                  <a:lnTo>
                    <a:pt x="20" y="205"/>
                  </a:lnTo>
                  <a:lnTo>
                    <a:pt x="29" y="207"/>
                  </a:lnTo>
                  <a:lnTo>
                    <a:pt x="41" y="209"/>
                  </a:lnTo>
                  <a:lnTo>
                    <a:pt x="52" y="207"/>
                  </a:lnTo>
                  <a:lnTo>
                    <a:pt x="62" y="205"/>
                  </a:lnTo>
                  <a:lnTo>
                    <a:pt x="71" y="203"/>
                  </a:lnTo>
                  <a:lnTo>
                    <a:pt x="79" y="201"/>
                  </a:lnTo>
                  <a:lnTo>
                    <a:pt x="81" y="201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71" y="203"/>
                  </a:lnTo>
                  <a:lnTo>
                    <a:pt x="62" y="205"/>
                  </a:lnTo>
                  <a:lnTo>
                    <a:pt x="52" y="207"/>
                  </a:lnTo>
                  <a:lnTo>
                    <a:pt x="41" y="207"/>
                  </a:lnTo>
                  <a:lnTo>
                    <a:pt x="31" y="207"/>
                  </a:lnTo>
                  <a:lnTo>
                    <a:pt x="20" y="205"/>
                  </a:lnTo>
                  <a:lnTo>
                    <a:pt x="10" y="203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2" y="201"/>
                  </a:lnTo>
                  <a:lnTo>
                    <a:pt x="2" y="201"/>
                  </a:lnTo>
                  <a:lnTo>
                    <a:pt x="2" y="201"/>
                  </a:lnTo>
                  <a:close/>
                </a:path>
              </a:pathLst>
            </a:custGeom>
            <a:solidFill>
              <a:srgbClr val="00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11" name="Freeform 5086"/>
            <p:cNvSpPr>
              <a:spLocks noEditPoints="1"/>
            </p:cNvSpPr>
            <p:nvPr/>
          </p:nvSpPr>
          <p:spPr bwMode="auto">
            <a:xfrm>
              <a:off x="1376" y="1652"/>
              <a:ext cx="81" cy="207"/>
            </a:xfrm>
            <a:custGeom>
              <a:avLst/>
              <a:gdLst>
                <a:gd name="T0" fmla="*/ 71 w 81"/>
                <a:gd name="T1" fmla="*/ 4 h 207"/>
                <a:gd name="T2" fmla="*/ 52 w 81"/>
                <a:gd name="T3" fmla="*/ 0 h 207"/>
                <a:gd name="T4" fmla="*/ 31 w 81"/>
                <a:gd name="T5" fmla="*/ 0 h 207"/>
                <a:gd name="T6" fmla="*/ 10 w 81"/>
                <a:gd name="T7" fmla="*/ 4 h 207"/>
                <a:gd name="T8" fmla="*/ 0 w 81"/>
                <a:gd name="T9" fmla="*/ 7 h 207"/>
                <a:gd name="T10" fmla="*/ 0 w 81"/>
                <a:gd name="T11" fmla="*/ 7 h 207"/>
                <a:gd name="T12" fmla="*/ 0 w 81"/>
                <a:gd name="T13" fmla="*/ 7 h 207"/>
                <a:gd name="T14" fmla="*/ 0 w 81"/>
                <a:gd name="T15" fmla="*/ 7 h 207"/>
                <a:gd name="T16" fmla="*/ 10 w 81"/>
                <a:gd name="T17" fmla="*/ 6 h 207"/>
                <a:gd name="T18" fmla="*/ 31 w 81"/>
                <a:gd name="T19" fmla="*/ 2 h 207"/>
                <a:gd name="T20" fmla="*/ 52 w 81"/>
                <a:gd name="T21" fmla="*/ 2 h 207"/>
                <a:gd name="T22" fmla="*/ 71 w 81"/>
                <a:gd name="T23" fmla="*/ 6 h 207"/>
                <a:gd name="T24" fmla="*/ 81 w 81"/>
                <a:gd name="T25" fmla="*/ 7 h 207"/>
                <a:gd name="T26" fmla="*/ 81 w 81"/>
                <a:gd name="T27" fmla="*/ 7 h 207"/>
                <a:gd name="T28" fmla="*/ 81 w 81"/>
                <a:gd name="T29" fmla="*/ 7 h 207"/>
                <a:gd name="T30" fmla="*/ 81 w 81"/>
                <a:gd name="T31" fmla="*/ 7 h 207"/>
                <a:gd name="T32" fmla="*/ 0 w 81"/>
                <a:gd name="T33" fmla="*/ 200 h 207"/>
                <a:gd name="T34" fmla="*/ 20 w 81"/>
                <a:gd name="T35" fmla="*/ 205 h 207"/>
                <a:gd name="T36" fmla="*/ 41 w 81"/>
                <a:gd name="T37" fmla="*/ 207 h 207"/>
                <a:gd name="T38" fmla="*/ 62 w 81"/>
                <a:gd name="T39" fmla="*/ 205 h 207"/>
                <a:gd name="T40" fmla="*/ 81 w 81"/>
                <a:gd name="T41" fmla="*/ 200 h 207"/>
                <a:gd name="T42" fmla="*/ 81 w 81"/>
                <a:gd name="T43" fmla="*/ 200 h 207"/>
                <a:gd name="T44" fmla="*/ 81 w 81"/>
                <a:gd name="T45" fmla="*/ 200 h 207"/>
                <a:gd name="T46" fmla="*/ 81 w 81"/>
                <a:gd name="T47" fmla="*/ 200 h 207"/>
                <a:gd name="T48" fmla="*/ 81 w 81"/>
                <a:gd name="T49" fmla="*/ 200 h 207"/>
                <a:gd name="T50" fmla="*/ 62 w 81"/>
                <a:gd name="T51" fmla="*/ 205 h 207"/>
                <a:gd name="T52" fmla="*/ 41 w 81"/>
                <a:gd name="T53" fmla="*/ 207 h 207"/>
                <a:gd name="T54" fmla="*/ 20 w 81"/>
                <a:gd name="T55" fmla="*/ 205 h 207"/>
                <a:gd name="T56" fmla="*/ 0 w 81"/>
                <a:gd name="T57" fmla="*/ 200 h 207"/>
                <a:gd name="T58" fmla="*/ 0 w 81"/>
                <a:gd name="T59" fmla="*/ 200 h 207"/>
                <a:gd name="T60" fmla="*/ 0 w 81"/>
                <a:gd name="T61" fmla="*/ 200 h 207"/>
                <a:gd name="T62" fmla="*/ 0 w 81"/>
                <a:gd name="T63" fmla="*/ 200 h 207"/>
                <a:gd name="T64" fmla="*/ 0 w 81"/>
                <a:gd name="T65" fmla="*/ 20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" h="207">
                  <a:moveTo>
                    <a:pt x="81" y="7"/>
                  </a:moveTo>
                  <a:lnTo>
                    <a:pt x="71" y="4"/>
                  </a:lnTo>
                  <a:lnTo>
                    <a:pt x="62" y="2"/>
                  </a:lnTo>
                  <a:lnTo>
                    <a:pt x="52" y="0"/>
                  </a:lnTo>
                  <a:lnTo>
                    <a:pt x="41" y="0"/>
                  </a:lnTo>
                  <a:lnTo>
                    <a:pt x="31" y="0"/>
                  </a:lnTo>
                  <a:lnTo>
                    <a:pt x="20" y="2"/>
                  </a:lnTo>
                  <a:lnTo>
                    <a:pt x="1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1" y="2"/>
                  </a:lnTo>
                  <a:lnTo>
                    <a:pt x="41" y="0"/>
                  </a:lnTo>
                  <a:lnTo>
                    <a:pt x="52" y="2"/>
                  </a:lnTo>
                  <a:lnTo>
                    <a:pt x="62" y="2"/>
                  </a:lnTo>
                  <a:lnTo>
                    <a:pt x="71" y="6"/>
                  </a:lnTo>
                  <a:lnTo>
                    <a:pt x="81" y="9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close/>
                  <a:moveTo>
                    <a:pt x="0" y="200"/>
                  </a:moveTo>
                  <a:lnTo>
                    <a:pt x="10" y="203"/>
                  </a:lnTo>
                  <a:lnTo>
                    <a:pt x="20" y="205"/>
                  </a:lnTo>
                  <a:lnTo>
                    <a:pt x="31" y="207"/>
                  </a:lnTo>
                  <a:lnTo>
                    <a:pt x="41" y="207"/>
                  </a:lnTo>
                  <a:lnTo>
                    <a:pt x="52" y="207"/>
                  </a:lnTo>
                  <a:lnTo>
                    <a:pt x="62" y="205"/>
                  </a:lnTo>
                  <a:lnTo>
                    <a:pt x="71" y="203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71" y="203"/>
                  </a:lnTo>
                  <a:lnTo>
                    <a:pt x="62" y="205"/>
                  </a:lnTo>
                  <a:lnTo>
                    <a:pt x="52" y="207"/>
                  </a:lnTo>
                  <a:lnTo>
                    <a:pt x="41" y="207"/>
                  </a:lnTo>
                  <a:lnTo>
                    <a:pt x="31" y="207"/>
                  </a:lnTo>
                  <a:lnTo>
                    <a:pt x="20" y="205"/>
                  </a:lnTo>
                  <a:lnTo>
                    <a:pt x="10" y="203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00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12" name="Freeform 5087"/>
            <p:cNvSpPr>
              <a:spLocks noEditPoints="1"/>
            </p:cNvSpPr>
            <p:nvPr/>
          </p:nvSpPr>
          <p:spPr bwMode="auto">
            <a:xfrm>
              <a:off x="1376" y="1652"/>
              <a:ext cx="81" cy="207"/>
            </a:xfrm>
            <a:custGeom>
              <a:avLst/>
              <a:gdLst>
                <a:gd name="T0" fmla="*/ 71 w 81"/>
                <a:gd name="T1" fmla="*/ 6 h 207"/>
                <a:gd name="T2" fmla="*/ 52 w 81"/>
                <a:gd name="T3" fmla="*/ 2 h 207"/>
                <a:gd name="T4" fmla="*/ 31 w 81"/>
                <a:gd name="T5" fmla="*/ 2 h 207"/>
                <a:gd name="T6" fmla="*/ 10 w 81"/>
                <a:gd name="T7" fmla="*/ 6 h 207"/>
                <a:gd name="T8" fmla="*/ 0 w 81"/>
                <a:gd name="T9" fmla="*/ 9 h 207"/>
                <a:gd name="T10" fmla="*/ 0 w 81"/>
                <a:gd name="T11" fmla="*/ 9 h 207"/>
                <a:gd name="T12" fmla="*/ 0 w 81"/>
                <a:gd name="T13" fmla="*/ 9 h 207"/>
                <a:gd name="T14" fmla="*/ 0 w 81"/>
                <a:gd name="T15" fmla="*/ 9 h 207"/>
                <a:gd name="T16" fmla="*/ 0 w 81"/>
                <a:gd name="T17" fmla="*/ 9 h 207"/>
                <a:gd name="T18" fmla="*/ 20 w 81"/>
                <a:gd name="T19" fmla="*/ 4 h 207"/>
                <a:gd name="T20" fmla="*/ 41 w 81"/>
                <a:gd name="T21" fmla="*/ 2 h 207"/>
                <a:gd name="T22" fmla="*/ 62 w 81"/>
                <a:gd name="T23" fmla="*/ 4 h 207"/>
                <a:gd name="T24" fmla="*/ 81 w 81"/>
                <a:gd name="T25" fmla="*/ 9 h 207"/>
                <a:gd name="T26" fmla="*/ 81 w 81"/>
                <a:gd name="T27" fmla="*/ 9 h 207"/>
                <a:gd name="T28" fmla="*/ 81 w 81"/>
                <a:gd name="T29" fmla="*/ 9 h 207"/>
                <a:gd name="T30" fmla="*/ 81 w 81"/>
                <a:gd name="T31" fmla="*/ 9 h 207"/>
                <a:gd name="T32" fmla="*/ 81 w 81"/>
                <a:gd name="T33" fmla="*/ 9 h 207"/>
                <a:gd name="T34" fmla="*/ 0 w 81"/>
                <a:gd name="T35" fmla="*/ 200 h 207"/>
                <a:gd name="T36" fmla="*/ 20 w 81"/>
                <a:gd name="T37" fmla="*/ 205 h 207"/>
                <a:gd name="T38" fmla="*/ 41 w 81"/>
                <a:gd name="T39" fmla="*/ 207 h 207"/>
                <a:gd name="T40" fmla="*/ 62 w 81"/>
                <a:gd name="T41" fmla="*/ 205 h 207"/>
                <a:gd name="T42" fmla="*/ 81 w 81"/>
                <a:gd name="T43" fmla="*/ 200 h 207"/>
                <a:gd name="T44" fmla="*/ 81 w 81"/>
                <a:gd name="T45" fmla="*/ 200 h 207"/>
                <a:gd name="T46" fmla="*/ 81 w 81"/>
                <a:gd name="T47" fmla="*/ 200 h 207"/>
                <a:gd name="T48" fmla="*/ 81 w 81"/>
                <a:gd name="T49" fmla="*/ 198 h 207"/>
                <a:gd name="T50" fmla="*/ 81 w 81"/>
                <a:gd name="T51" fmla="*/ 198 h 207"/>
                <a:gd name="T52" fmla="*/ 71 w 81"/>
                <a:gd name="T53" fmla="*/ 201 h 207"/>
                <a:gd name="T54" fmla="*/ 52 w 81"/>
                <a:gd name="T55" fmla="*/ 205 h 207"/>
                <a:gd name="T56" fmla="*/ 31 w 81"/>
                <a:gd name="T57" fmla="*/ 205 h 207"/>
                <a:gd name="T58" fmla="*/ 10 w 81"/>
                <a:gd name="T59" fmla="*/ 201 h 207"/>
                <a:gd name="T60" fmla="*/ 0 w 81"/>
                <a:gd name="T61" fmla="*/ 198 h 207"/>
                <a:gd name="T62" fmla="*/ 0 w 81"/>
                <a:gd name="T63" fmla="*/ 198 h 207"/>
                <a:gd name="T64" fmla="*/ 0 w 81"/>
                <a:gd name="T65" fmla="*/ 200 h 207"/>
                <a:gd name="T66" fmla="*/ 0 w 81"/>
                <a:gd name="T67" fmla="*/ 200 h 207"/>
                <a:gd name="T68" fmla="*/ 0 w 81"/>
                <a:gd name="T69" fmla="*/ 20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" h="207">
                  <a:moveTo>
                    <a:pt x="81" y="9"/>
                  </a:moveTo>
                  <a:lnTo>
                    <a:pt x="71" y="6"/>
                  </a:lnTo>
                  <a:lnTo>
                    <a:pt x="62" y="2"/>
                  </a:lnTo>
                  <a:lnTo>
                    <a:pt x="52" y="2"/>
                  </a:lnTo>
                  <a:lnTo>
                    <a:pt x="41" y="0"/>
                  </a:lnTo>
                  <a:lnTo>
                    <a:pt x="31" y="2"/>
                  </a:lnTo>
                  <a:lnTo>
                    <a:pt x="20" y="2"/>
                  </a:lnTo>
                  <a:lnTo>
                    <a:pt x="10" y="6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10" y="6"/>
                  </a:lnTo>
                  <a:lnTo>
                    <a:pt x="20" y="4"/>
                  </a:lnTo>
                  <a:lnTo>
                    <a:pt x="31" y="2"/>
                  </a:lnTo>
                  <a:lnTo>
                    <a:pt x="41" y="2"/>
                  </a:lnTo>
                  <a:lnTo>
                    <a:pt x="52" y="2"/>
                  </a:lnTo>
                  <a:lnTo>
                    <a:pt x="62" y="4"/>
                  </a:lnTo>
                  <a:lnTo>
                    <a:pt x="71" y="6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close/>
                  <a:moveTo>
                    <a:pt x="0" y="200"/>
                  </a:moveTo>
                  <a:lnTo>
                    <a:pt x="10" y="203"/>
                  </a:lnTo>
                  <a:lnTo>
                    <a:pt x="20" y="205"/>
                  </a:lnTo>
                  <a:lnTo>
                    <a:pt x="31" y="207"/>
                  </a:lnTo>
                  <a:lnTo>
                    <a:pt x="41" y="207"/>
                  </a:lnTo>
                  <a:lnTo>
                    <a:pt x="52" y="207"/>
                  </a:lnTo>
                  <a:lnTo>
                    <a:pt x="62" y="205"/>
                  </a:lnTo>
                  <a:lnTo>
                    <a:pt x="71" y="203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71" y="201"/>
                  </a:lnTo>
                  <a:lnTo>
                    <a:pt x="62" y="205"/>
                  </a:lnTo>
                  <a:lnTo>
                    <a:pt x="52" y="205"/>
                  </a:lnTo>
                  <a:lnTo>
                    <a:pt x="41" y="207"/>
                  </a:lnTo>
                  <a:lnTo>
                    <a:pt x="31" y="205"/>
                  </a:lnTo>
                  <a:lnTo>
                    <a:pt x="20" y="205"/>
                  </a:lnTo>
                  <a:lnTo>
                    <a:pt x="10" y="201"/>
                  </a:lnTo>
                  <a:lnTo>
                    <a:pt x="0" y="200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00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13" name="Freeform 5088"/>
            <p:cNvSpPr>
              <a:spLocks noEditPoints="1"/>
            </p:cNvSpPr>
            <p:nvPr/>
          </p:nvSpPr>
          <p:spPr bwMode="auto">
            <a:xfrm>
              <a:off x="1376" y="1654"/>
              <a:ext cx="81" cy="205"/>
            </a:xfrm>
            <a:custGeom>
              <a:avLst/>
              <a:gdLst>
                <a:gd name="T0" fmla="*/ 81 w 81"/>
                <a:gd name="T1" fmla="*/ 7 h 205"/>
                <a:gd name="T2" fmla="*/ 62 w 81"/>
                <a:gd name="T3" fmla="*/ 2 h 205"/>
                <a:gd name="T4" fmla="*/ 41 w 81"/>
                <a:gd name="T5" fmla="*/ 0 h 205"/>
                <a:gd name="T6" fmla="*/ 20 w 81"/>
                <a:gd name="T7" fmla="*/ 2 h 205"/>
                <a:gd name="T8" fmla="*/ 0 w 81"/>
                <a:gd name="T9" fmla="*/ 7 h 205"/>
                <a:gd name="T10" fmla="*/ 0 w 81"/>
                <a:gd name="T11" fmla="*/ 7 h 205"/>
                <a:gd name="T12" fmla="*/ 0 w 81"/>
                <a:gd name="T13" fmla="*/ 7 h 205"/>
                <a:gd name="T14" fmla="*/ 0 w 81"/>
                <a:gd name="T15" fmla="*/ 7 h 205"/>
                <a:gd name="T16" fmla="*/ 0 w 81"/>
                <a:gd name="T17" fmla="*/ 7 h 205"/>
                <a:gd name="T18" fmla="*/ 0 w 81"/>
                <a:gd name="T19" fmla="*/ 7 h 205"/>
                <a:gd name="T20" fmla="*/ 20 w 81"/>
                <a:gd name="T21" fmla="*/ 2 h 205"/>
                <a:gd name="T22" fmla="*/ 41 w 81"/>
                <a:gd name="T23" fmla="*/ 0 h 205"/>
                <a:gd name="T24" fmla="*/ 62 w 81"/>
                <a:gd name="T25" fmla="*/ 2 h 205"/>
                <a:gd name="T26" fmla="*/ 81 w 81"/>
                <a:gd name="T27" fmla="*/ 7 h 205"/>
                <a:gd name="T28" fmla="*/ 81 w 81"/>
                <a:gd name="T29" fmla="*/ 7 h 205"/>
                <a:gd name="T30" fmla="*/ 81 w 81"/>
                <a:gd name="T31" fmla="*/ 7 h 205"/>
                <a:gd name="T32" fmla="*/ 81 w 81"/>
                <a:gd name="T33" fmla="*/ 7 h 205"/>
                <a:gd name="T34" fmla="*/ 81 w 81"/>
                <a:gd name="T35" fmla="*/ 7 h 205"/>
                <a:gd name="T36" fmla="*/ 0 w 81"/>
                <a:gd name="T37" fmla="*/ 196 h 205"/>
                <a:gd name="T38" fmla="*/ 10 w 81"/>
                <a:gd name="T39" fmla="*/ 199 h 205"/>
                <a:gd name="T40" fmla="*/ 31 w 81"/>
                <a:gd name="T41" fmla="*/ 203 h 205"/>
                <a:gd name="T42" fmla="*/ 52 w 81"/>
                <a:gd name="T43" fmla="*/ 203 h 205"/>
                <a:gd name="T44" fmla="*/ 71 w 81"/>
                <a:gd name="T45" fmla="*/ 199 h 205"/>
                <a:gd name="T46" fmla="*/ 81 w 81"/>
                <a:gd name="T47" fmla="*/ 196 h 205"/>
                <a:gd name="T48" fmla="*/ 81 w 81"/>
                <a:gd name="T49" fmla="*/ 196 h 205"/>
                <a:gd name="T50" fmla="*/ 81 w 81"/>
                <a:gd name="T51" fmla="*/ 196 h 205"/>
                <a:gd name="T52" fmla="*/ 81 w 81"/>
                <a:gd name="T53" fmla="*/ 196 h 205"/>
                <a:gd name="T54" fmla="*/ 81 w 81"/>
                <a:gd name="T55" fmla="*/ 196 h 205"/>
                <a:gd name="T56" fmla="*/ 71 w 81"/>
                <a:gd name="T57" fmla="*/ 199 h 205"/>
                <a:gd name="T58" fmla="*/ 52 w 81"/>
                <a:gd name="T59" fmla="*/ 203 h 205"/>
                <a:gd name="T60" fmla="*/ 31 w 81"/>
                <a:gd name="T61" fmla="*/ 203 h 205"/>
                <a:gd name="T62" fmla="*/ 10 w 81"/>
                <a:gd name="T63" fmla="*/ 199 h 205"/>
                <a:gd name="T64" fmla="*/ 0 w 81"/>
                <a:gd name="T65" fmla="*/ 196 h 205"/>
                <a:gd name="T66" fmla="*/ 0 w 81"/>
                <a:gd name="T67" fmla="*/ 196 h 205"/>
                <a:gd name="T68" fmla="*/ 0 w 81"/>
                <a:gd name="T69" fmla="*/ 196 h 205"/>
                <a:gd name="T70" fmla="*/ 0 w 81"/>
                <a:gd name="T71" fmla="*/ 196 h 205"/>
                <a:gd name="T72" fmla="*/ 0 w 81"/>
                <a:gd name="T73" fmla="*/ 19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1" h="205">
                  <a:moveTo>
                    <a:pt x="81" y="7"/>
                  </a:moveTo>
                  <a:lnTo>
                    <a:pt x="81" y="7"/>
                  </a:lnTo>
                  <a:lnTo>
                    <a:pt x="71" y="4"/>
                  </a:lnTo>
                  <a:lnTo>
                    <a:pt x="62" y="2"/>
                  </a:lnTo>
                  <a:lnTo>
                    <a:pt x="52" y="0"/>
                  </a:lnTo>
                  <a:lnTo>
                    <a:pt x="41" y="0"/>
                  </a:lnTo>
                  <a:lnTo>
                    <a:pt x="31" y="0"/>
                  </a:lnTo>
                  <a:lnTo>
                    <a:pt x="20" y="2"/>
                  </a:lnTo>
                  <a:lnTo>
                    <a:pt x="1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10" y="4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1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1" y="4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close/>
                  <a:moveTo>
                    <a:pt x="0" y="196"/>
                  </a:moveTo>
                  <a:lnTo>
                    <a:pt x="0" y="198"/>
                  </a:lnTo>
                  <a:lnTo>
                    <a:pt x="10" y="199"/>
                  </a:lnTo>
                  <a:lnTo>
                    <a:pt x="20" y="203"/>
                  </a:lnTo>
                  <a:lnTo>
                    <a:pt x="31" y="203"/>
                  </a:lnTo>
                  <a:lnTo>
                    <a:pt x="41" y="205"/>
                  </a:lnTo>
                  <a:lnTo>
                    <a:pt x="52" y="203"/>
                  </a:lnTo>
                  <a:lnTo>
                    <a:pt x="62" y="203"/>
                  </a:lnTo>
                  <a:lnTo>
                    <a:pt x="71" y="199"/>
                  </a:lnTo>
                  <a:lnTo>
                    <a:pt x="81" y="198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71" y="199"/>
                  </a:lnTo>
                  <a:lnTo>
                    <a:pt x="62" y="201"/>
                  </a:lnTo>
                  <a:lnTo>
                    <a:pt x="52" y="203"/>
                  </a:lnTo>
                  <a:lnTo>
                    <a:pt x="41" y="203"/>
                  </a:lnTo>
                  <a:lnTo>
                    <a:pt x="31" y="203"/>
                  </a:lnTo>
                  <a:lnTo>
                    <a:pt x="20" y="201"/>
                  </a:lnTo>
                  <a:lnTo>
                    <a:pt x="10" y="199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00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14" name="Freeform 5089"/>
            <p:cNvSpPr>
              <a:spLocks noEditPoints="1"/>
            </p:cNvSpPr>
            <p:nvPr/>
          </p:nvSpPr>
          <p:spPr bwMode="auto">
            <a:xfrm>
              <a:off x="1375" y="1654"/>
              <a:ext cx="84" cy="203"/>
            </a:xfrm>
            <a:custGeom>
              <a:avLst/>
              <a:gdLst>
                <a:gd name="T0" fmla="*/ 82 w 84"/>
                <a:gd name="T1" fmla="*/ 7 h 203"/>
                <a:gd name="T2" fmla="*/ 63 w 84"/>
                <a:gd name="T3" fmla="*/ 2 h 203"/>
                <a:gd name="T4" fmla="*/ 42 w 84"/>
                <a:gd name="T5" fmla="*/ 0 h 203"/>
                <a:gd name="T6" fmla="*/ 21 w 84"/>
                <a:gd name="T7" fmla="*/ 2 h 203"/>
                <a:gd name="T8" fmla="*/ 1 w 84"/>
                <a:gd name="T9" fmla="*/ 7 h 203"/>
                <a:gd name="T10" fmla="*/ 1 w 84"/>
                <a:gd name="T11" fmla="*/ 7 h 203"/>
                <a:gd name="T12" fmla="*/ 1 w 84"/>
                <a:gd name="T13" fmla="*/ 9 h 203"/>
                <a:gd name="T14" fmla="*/ 0 w 84"/>
                <a:gd name="T15" fmla="*/ 9 h 203"/>
                <a:gd name="T16" fmla="*/ 0 w 84"/>
                <a:gd name="T17" fmla="*/ 9 h 203"/>
                <a:gd name="T18" fmla="*/ 1 w 84"/>
                <a:gd name="T19" fmla="*/ 7 h 203"/>
                <a:gd name="T20" fmla="*/ 21 w 84"/>
                <a:gd name="T21" fmla="*/ 2 h 203"/>
                <a:gd name="T22" fmla="*/ 42 w 84"/>
                <a:gd name="T23" fmla="*/ 0 h 203"/>
                <a:gd name="T24" fmla="*/ 63 w 84"/>
                <a:gd name="T25" fmla="*/ 2 h 203"/>
                <a:gd name="T26" fmla="*/ 82 w 84"/>
                <a:gd name="T27" fmla="*/ 7 h 203"/>
                <a:gd name="T28" fmla="*/ 84 w 84"/>
                <a:gd name="T29" fmla="*/ 9 h 203"/>
                <a:gd name="T30" fmla="*/ 84 w 84"/>
                <a:gd name="T31" fmla="*/ 9 h 203"/>
                <a:gd name="T32" fmla="*/ 84 w 84"/>
                <a:gd name="T33" fmla="*/ 9 h 203"/>
                <a:gd name="T34" fmla="*/ 84 w 84"/>
                <a:gd name="T35" fmla="*/ 7 h 203"/>
                <a:gd name="T36" fmla="*/ 1 w 84"/>
                <a:gd name="T37" fmla="*/ 196 h 203"/>
                <a:gd name="T38" fmla="*/ 11 w 84"/>
                <a:gd name="T39" fmla="*/ 199 h 203"/>
                <a:gd name="T40" fmla="*/ 32 w 84"/>
                <a:gd name="T41" fmla="*/ 203 h 203"/>
                <a:gd name="T42" fmla="*/ 53 w 84"/>
                <a:gd name="T43" fmla="*/ 203 h 203"/>
                <a:gd name="T44" fmla="*/ 72 w 84"/>
                <a:gd name="T45" fmla="*/ 199 h 203"/>
                <a:gd name="T46" fmla="*/ 82 w 84"/>
                <a:gd name="T47" fmla="*/ 196 h 203"/>
                <a:gd name="T48" fmla="*/ 84 w 84"/>
                <a:gd name="T49" fmla="*/ 196 h 203"/>
                <a:gd name="T50" fmla="*/ 84 w 84"/>
                <a:gd name="T51" fmla="*/ 196 h 203"/>
                <a:gd name="T52" fmla="*/ 84 w 84"/>
                <a:gd name="T53" fmla="*/ 196 h 203"/>
                <a:gd name="T54" fmla="*/ 84 w 84"/>
                <a:gd name="T55" fmla="*/ 194 h 203"/>
                <a:gd name="T56" fmla="*/ 72 w 84"/>
                <a:gd name="T57" fmla="*/ 199 h 203"/>
                <a:gd name="T58" fmla="*/ 51 w 84"/>
                <a:gd name="T59" fmla="*/ 203 h 203"/>
                <a:gd name="T60" fmla="*/ 32 w 84"/>
                <a:gd name="T61" fmla="*/ 203 h 203"/>
                <a:gd name="T62" fmla="*/ 11 w 84"/>
                <a:gd name="T63" fmla="*/ 199 h 203"/>
                <a:gd name="T64" fmla="*/ 0 w 84"/>
                <a:gd name="T65" fmla="*/ 194 h 203"/>
                <a:gd name="T66" fmla="*/ 0 w 84"/>
                <a:gd name="T67" fmla="*/ 196 h 203"/>
                <a:gd name="T68" fmla="*/ 1 w 84"/>
                <a:gd name="T69" fmla="*/ 196 h 203"/>
                <a:gd name="T70" fmla="*/ 1 w 84"/>
                <a:gd name="T71" fmla="*/ 196 h 203"/>
                <a:gd name="T72" fmla="*/ 1 w 84"/>
                <a:gd name="T73" fmla="*/ 196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4" h="203">
                  <a:moveTo>
                    <a:pt x="82" y="7"/>
                  </a:moveTo>
                  <a:lnTo>
                    <a:pt x="82" y="7"/>
                  </a:lnTo>
                  <a:lnTo>
                    <a:pt x="72" y="4"/>
                  </a:lnTo>
                  <a:lnTo>
                    <a:pt x="63" y="2"/>
                  </a:lnTo>
                  <a:lnTo>
                    <a:pt x="53" y="0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21" y="2"/>
                  </a:lnTo>
                  <a:lnTo>
                    <a:pt x="11" y="4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7"/>
                  </a:lnTo>
                  <a:lnTo>
                    <a:pt x="11" y="5"/>
                  </a:lnTo>
                  <a:lnTo>
                    <a:pt x="21" y="2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63" y="2"/>
                  </a:lnTo>
                  <a:lnTo>
                    <a:pt x="72" y="5"/>
                  </a:lnTo>
                  <a:lnTo>
                    <a:pt x="82" y="7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7"/>
                  </a:lnTo>
                  <a:lnTo>
                    <a:pt x="82" y="7"/>
                  </a:lnTo>
                  <a:close/>
                  <a:moveTo>
                    <a:pt x="1" y="196"/>
                  </a:moveTo>
                  <a:lnTo>
                    <a:pt x="1" y="196"/>
                  </a:lnTo>
                  <a:lnTo>
                    <a:pt x="11" y="199"/>
                  </a:lnTo>
                  <a:lnTo>
                    <a:pt x="21" y="201"/>
                  </a:lnTo>
                  <a:lnTo>
                    <a:pt x="32" y="203"/>
                  </a:lnTo>
                  <a:lnTo>
                    <a:pt x="42" y="203"/>
                  </a:lnTo>
                  <a:lnTo>
                    <a:pt x="53" y="203"/>
                  </a:lnTo>
                  <a:lnTo>
                    <a:pt x="63" y="201"/>
                  </a:lnTo>
                  <a:lnTo>
                    <a:pt x="72" y="199"/>
                  </a:lnTo>
                  <a:lnTo>
                    <a:pt x="82" y="196"/>
                  </a:lnTo>
                  <a:lnTo>
                    <a:pt x="82" y="196"/>
                  </a:lnTo>
                  <a:lnTo>
                    <a:pt x="84" y="196"/>
                  </a:lnTo>
                  <a:lnTo>
                    <a:pt x="84" y="196"/>
                  </a:lnTo>
                  <a:lnTo>
                    <a:pt x="84" y="196"/>
                  </a:lnTo>
                  <a:lnTo>
                    <a:pt x="84" y="196"/>
                  </a:lnTo>
                  <a:lnTo>
                    <a:pt x="84" y="196"/>
                  </a:lnTo>
                  <a:lnTo>
                    <a:pt x="84" y="196"/>
                  </a:lnTo>
                  <a:lnTo>
                    <a:pt x="84" y="196"/>
                  </a:lnTo>
                  <a:lnTo>
                    <a:pt x="84" y="194"/>
                  </a:lnTo>
                  <a:lnTo>
                    <a:pt x="82" y="196"/>
                  </a:lnTo>
                  <a:lnTo>
                    <a:pt x="72" y="199"/>
                  </a:lnTo>
                  <a:lnTo>
                    <a:pt x="63" y="201"/>
                  </a:lnTo>
                  <a:lnTo>
                    <a:pt x="51" y="203"/>
                  </a:lnTo>
                  <a:lnTo>
                    <a:pt x="42" y="203"/>
                  </a:lnTo>
                  <a:lnTo>
                    <a:pt x="32" y="203"/>
                  </a:lnTo>
                  <a:lnTo>
                    <a:pt x="21" y="201"/>
                  </a:lnTo>
                  <a:lnTo>
                    <a:pt x="11" y="199"/>
                  </a:lnTo>
                  <a:lnTo>
                    <a:pt x="1" y="196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1" y="196"/>
                  </a:lnTo>
                  <a:close/>
                </a:path>
              </a:pathLst>
            </a:custGeom>
            <a:solidFill>
              <a:srgbClr val="00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15" name="Freeform 5090"/>
            <p:cNvSpPr>
              <a:spLocks noEditPoints="1"/>
            </p:cNvSpPr>
            <p:nvPr/>
          </p:nvSpPr>
          <p:spPr bwMode="auto">
            <a:xfrm>
              <a:off x="1375" y="1654"/>
              <a:ext cx="84" cy="203"/>
            </a:xfrm>
            <a:custGeom>
              <a:avLst/>
              <a:gdLst>
                <a:gd name="T0" fmla="*/ 82 w 84"/>
                <a:gd name="T1" fmla="*/ 7 h 203"/>
                <a:gd name="T2" fmla="*/ 63 w 84"/>
                <a:gd name="T3" fmla="*/ 2 h 203"/>
                <a:gd name="T4" fmla="*/ 42 w 84"/>
                <a:gd name="T5" fmla="*/ 0 h 203"/>
                <a:gd name="T6" fmla="*/ 21 w 84"/>
                <a:gd name="T7" fmla="*/ 2 h 203"/>
                <a:gd name="T8" fmla="*/ 1 w 84"/>
                <a:gd name="T9" fmla="*/ 7 h 203"/>
                <a:gd name="T10" fmla="*/ 0 w 84"/>
                <a:gd name="T11" fmla="*/ 9 h 203"/>
                <a:gd name="T12" fmla="*/ 0 w 84"/>
                <a:gd name="T13" fmla="*/ 9 h 203"/>
                <a:gd name="T14" fmla="*/ 0 w 84"/>
                <a:gd name="T15" fmla="*/ 9 h 203"/>
                <a:gd name="T16" fmla="*/ 0 w 84"/>
                <a:gd name="T17" fmla="*/ 9 h 203"/>
                <a:gd name="T18" fmla="*/ 3 w 84"/>
                <a:gd name="T19" fmla="*/ 9 h 203"/>
                <a:gd name="T20" fmla="*/ 21 w 84"/>
                <a:gd name="T21" fmla="*/ 4 h 203"/>
                <a:gd name="T22" fmla="*/ 42 w 84"/>
                <a:gd name="T23" fmla="*/ 0 h 203"/>
                <a:gd name="T24" fmla="*/ 63 w 84"/>
                <a:gd name="T25" fmla="*/ 4 h 203"/>
                <a:gd name="T26" fmla="*/ 82 w 84"/>
                <a:gd name="T27" fmla="*/ 9 h 203"/>
                <a:gd name="T28" fmla="*/ 84 w 84"/>
                <a:gd name="T29" fmla="*/ 9 h 203"/>
                <a:gd name="T30" fmla="*/ 84 w 84"/>
                <a:gd name="T31" fmla="*/ 9 h 203"/>
                <a:gd name="T32" fmla="*/ 84 w 84"/>
                <a:gd name="T33" fmla="*/ 9 h 203"/>
                <a:gd name="T34" fmla="*/ 84 w 84"/>
                <a:gd name="T35" fmla="*/ 9 h 203"/>
                <a:gd name="T36" fmla="*/ 0 w 84"/>
                <a:gd name="T37" fmla="*/ 194 h 203"/>
                <a:gd name="T38" fmla="*/ 11 w 84"/>
                <a:gd name="T39" fmla="*/ 199 h 203"/>
                <a:gd name="T40" fmla="*/ 32 w 84"/>
                <a:gd name="T41" fmla="*/ 203 h 203"/>
                <a:gd name="T42" fmla="*/ 51 w 84"/>
                <a:gd name="T43" fmla="*/ 203 h 203"/>
                <a:gd name="T44" fmla="*/ 72 w 84"/>
                <a:gd name="T45" fmla="*/ 199 h 203"/>
                <a:gd name="T46" fmla="*/ 84 w 84"/>
                <a:gd name="T47" fmla="*/ 194 h 203"/>
                <a:gd name="T48" fmla="*/ 84 w 84"/>
                <a:gd name="T49" fmla="*/ 194 h 203"/>
                <a:gd name="T50" fmla="*/ 84 w 84"/>
                <a:gd name="T51" fmla="*/ 194 h 203"/>
                <a:gd name="T52" fmla="*/ 84 w 84"/>
                <a:gd name="T53" fmla="*/ 194 h 203"/>
                <a:gd name="T54" fmla="*/ 84 w 84"/>
                <a:gd name="T55" fmla="*/ 194 h 203"/>
                <a:gd name="T56" fmla="*/ 72 w 84"/>
                <a:gd name="T57" fmla="*/ 199 h 203"/>
                <a:gd name="T58" fmla="*/ 51 w 84"/>
                <a:gd name="T59" fmla="*/ 203 h 203"/>
                <a:gd name="T60" fmla="*/ 32 w 84"/>
                <a:gd name="T61" fmla="*/ 203 h 203"/>
                <a:gd name="T62" fmla="*/ 11 w 84"/>
                <a:gd name="T63" fmla="*/ 199 h 203"/>
                <a:gd name="T64" fmla="*/ 0 w 84"/>
                <a:gd name="T65" fmla="*/ 194 h 203"/>
                <a:gd name="T66" fmla="*/ 0 w 84"/>
                <a:gd name="T67" fmla="*/ 194 h 203"/>
                <a:gd name="T68" fmla="*/ 0 w 84"/>
                <a:gd name="T69" fmla="*/ 194 h 203"/>
                <a:gd name="T70" fmla="*/ 0 w 84"/>
                <a:gd name="T71" fmla="*/ 194 h 203"/>
                <a:gd name="T72" fmla="*/ 0 w 84"/>
                <a:gd name="T73" fmla="*/ 194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4" h="203">
                  <a:moveTo>
                    <a:pt x="84" y="9"/>
                  </a:moveTo>
                  <a:lnTo>
                    <a:pt x="82" y="7"/>
                  </a:lnTo>
                  <a:lnTo>
                    <a:pt x="72" y="5"/>
                  </a:lnTo>
                  <a:lnTo>
                    <a:pt x="63" y="2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21" y="2"/>
                  </a:lnTo>
                  <a:lnTo>
                    <a:pt x="11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9"/>
                  </a:lnTo>
                  <a:lnTo>
                    <a:pt x="11" y="5"/>
                  </a:lnTo>
                  <a:lnTo>
                    <a:pt x="21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3" y="4"/>
                  </a:lnTo>
                  <a:lnTo>
                    <a:pt x="72" y="5"/>
                  </a:lnTo>
                  <a:lnTo>
                    <a:pt x="82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close/>
                  <a:moveTo>
                    <a:pt x="0" y="194"/>
                  </a:moveTo>
                  <a:lnTo>
                    <a:pt x="1" y="196"/>
                  </a:lnTo>
                  <a:lnTo>
                    <a:pt x="11" y="199"/>
                  </a:lnTo>
                  <a:lnTo>
                    <a:pt x="21" y="201"/>
                  </a:lnTo>
                  <a:lnTo>
                    <a:pt x="32" y="203"/>
                  </a:lnTo>
                  <a:lnTo>
                    <a:pt x="42" y="203"/>
                  </a:lnTo>
                  <a:lnTo>
                    <a:pt x="51" y="203"/>
                  </a:lnTo>
                  <a:lnTo>
                    <a:pt x="63" y="201"/>
                  </a:lnTo>
                  <a:lnTo>
                    <a:pt x="72" y="199"/>
                  </a:lnTo>
                  <a:lnTo>
                    <a:pt x="82" y="196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2" y="196"/>
                  </a:lnTo>
                  <a:lnTo>
                    <a:pt x="72" y="199"/>
                  </a:lnTo>
                  <a:lnTo>
                    <a:pt x="63" y="201"/>
                  </a:lnTo>
                  <a:lnTo>
                    <a:pt x="51" y="203"/>
                  </a:lnTo>
                  <a:lnTo>
                    <a:pt x="42" y="203"/>
                  </a:lnTo>
                  <a:lnTo>
                    <a:pt x="32" y="203"/>
                  </a:lnTo>
                  <a:lnTo>
                    <a:pt x="21" y="201"/>
                  </a:lnTo>
                  <a:lnTo>
                    <a:pt x="11" y="199"/>
                  </a:lnTo>
                  <a:lnTo>
                    <a:pt x="3" y="196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close/>
                </a:path>
              </a:pathLst>
            </a:custGeom>
            <a:solidFill>
              <a:srgbClr val="00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16" name="Freeform 5091"/>
            <p:cNvSpPr>
              <a:spLocks noEditPoints="1"/>
            </p:cNvSpPr>
            <p:nvPr/>
          </p:nvSpPr>
          <p:spPr bwMode="auto">
            <a:xfrm>
              <a:off x="1375" y="1654"/>
              <a:ext cx="84" cy="203"/>
            </a:xfrm>
            <a:custGeom>
              <a:avLst/>
              <a:gdLst>
                <a:gd name="T0" fmla="*/ 82 w 84"/>
                <a:gd name="T1" fmla="*/ 9 h 203"/>
                <a:gd name="T2" fmla="*/ 63 w 84"/>
                <a:gd name="T3" fmla="*/ 4 h 203"/>
                <a:gd name="T4" fmla="*/ 42 w 84"/>
                <a:gd name="T5" fmla="*/ 0 h 203"/>
                <a:gd name="T6" fmla="*/ 21 w 84"/>
                <a:gd name="T7" fmla="*/ 4 h 203"/>
                <a:gd name="T8" fmla="*/ 3 w 84"/>
                <a:gd name="T9" fmla="*/ 9 h 203"/>
                <a:gd name="T10" fmla="*/ 0 w 84"/>
                <a:gd name="T11" fmla="*/ 9 h 203"/>
                <a:gd name="T12" fmla="*/ 0 w 84"/>
                <a:gd name="T13" fmla="*/ 11 h 203"/>
                <a:gd name="T14" fmla="*/ 0 w 84"/>
                <a:gd name="T15" fmla="*/ 11 h 203"/>
                <a:gd name="T16" fmla="*/ 0 w 84"/>
                <a:gd name="T17" fmla="*/ 11 h 203"/>
                <a:gd name="T18" fmla="*/ 3 w 84"/>
                <a:gd name="T19" fmla="*/ 9 h 203"/>
                <a:gd name="T20" fmla="*/ 21 w 84"/>
                <a:gd name="T21" fmla="*/ 4 h 203"/>
                <a:gd name="T22" fmla="*/ 42 w 84"/>
                <a:gd name="T23" fmla="*/ 2 h 203"/>
                <a:gd name="T24" fmla="*/ 63 w 84"/>
                <a:gd name="T25" fmla="*/ 4 h 203"/>
                <a:gd name="T26" fmla="*/ 82 w 84"/>
                <a:gd name="T27" fmla="*/ 9 h 203"/>
                <a:gd name="T28" fmla="*/ 84 w 84"/>
                <a:gd name="T29" fmla="*/ 11 h 203"/>
                <a:gd name="T30" fmla="*/ 84 w 84"/>
                <a:gd name="T31" fmla="*/ 11 h 203"/>
                <a:gd name="T32" fmla="*/ 84 w 84"/>
                <a:gd name="T33" fmla="*/ 11 h 203"/>
                <a:gd name="T34" fmla="*/ 84 w 84"/>
                <a:gd name="T35" fmla="*/ 9 h 203"/>
                <a:gd name="T36" fmla="*/ 0 w 84"/>
                <a:gd name="T37" fmla="*/ 194 h 203"/>
                <a:gd name="T38" fmla="*/ 11 w 84"/>
                <a:gd name="T39" fmla="*/ 199 h 203"/>
                <a:gd name="T40" fmla="*/ 32 w 84"/>
                <a:gd name="T41" fmla="*/ 203 h 203"/>
                <a:gd name="T42" fmla="*/ 51 w 84"/>
                <a:gd name="T43" fmla="*/ 203 h 203"/>
                <a:gd name="T44" fmla="*/ 72 w 84"/>
                <a:gd name="T45" fmla="*/ 199 h 203"/>
                <a:gd name="T46" fmla="*/ 84 w 84"/>
                <a:gd name="T47" fmla="*/ 194 h 203"/>
                <a:gd name="T48" fmla="*/ 84 w 84"/>
                <a:gd name="T49" fmla="*/ 194 h 203"/>
                <a:gd name="T50" fmla="*/ 84 w 84"/>
                <a:gd name="T51" fmla="*/ 194 h 203"/>
                <a:gd name="T52" fmla="*/ 84 w 84"/>
                <a:gd name="T53" fmla="*/ 194 h 203"/>
                <a:gd name="T54" fmla="*/ 84 w 84"/>
                <a:gd name="T55" fmla="*/ 194 h 203"/>
                <a:gd name="T56" fmla="*/ 72 w 84"/>
                <a:gd name="T57" fmla="*/ 198 h 203"/>
                <a:gd name="T58" fmla="*/ 51 w 84"/>
                <a:gd name="T59" fmla="*/ 201 h 203"/>
                <a:gd name="T60" fmla="*/ 32 w 84"/>
                <a:gd name="T61" fmla="*/ 201 h 203"/>
                <a:gd name="T62" fmla="*/ 11 w 84"/>
                <a:gd name="T63" fmla="*/ 198 h 203"/>
                <a:gd name="T64" fmla="*/ 0 w 84"/>
                <a:gd name="T65" fmla="*/ 194 h 203"/>
                <a:gd name="T66" fmla="*/ 0 w 84"/>
                <a:gd name="T67" fmla="*/ 194 h 203"/>
                <a:gd name="T68" fmla="*/ 0 w 84"/>
                <a:gd name="T69" fmla="*/ 194 h 203"/>
                <a:gd name="T70" fmla="*/ 0 w 84"/>
                <a:gd name="T71" fmla="*/ 194 h 203"/>
                <a:gd name="T72" fmla="*/ 0 w 84"/>
                <a:gd name="T73" fmla="*/ 194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4" h="203">
                  <a:moveTo>
                    <a:pt x="84" y="9"/>
                  </a:moveTo>
                  <a:lnTo>
                    <a:pt x="82" y="9"/>
                  </a:lnTo>
                  <a:lnTo>
                    <a:pt x="72" y="5"/>
                  </a:lnTo>
                  <a:lnTo>
                    <a:pt x="63" y="4"/>
                  </a:lnTo>
                  <a:lnTo>
                    <a:pt x="51" y="2"/>
                  </a:lnTo>
                  <a:lnTo>
                    <a:pt x="42" y="0"/>
                  </a:lnTo>
                  <a:lnTo>
                    <a:pt x="32" y="2"/>
                  </a:lnTo>
                  <a:lnTo>
                    <a:pt x="21" y="4"/>
                  </a:lnTo>
                  <a:lnTo>
                    <a:pt x="11" y="5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9"/>
                  </a:lnTo>
                  <a:lnTo>
                    <a:pt x="11" y="5"/>
                  </a:lnTo>
                  <a:lnTo>
                    <a:pt x="21" y="4"/>
                  </a:lnTo>
                  <a:lnTo>
                    <a:pt x="32" y="2"/>
                  </a:lnTo>
                  <a:lnTo>
                    <a:pt x="42" y="2"/>
                  </a:lnTo>
                  <a:lnTo>
                    <a:pt x="51" y="2"/>
                  </a:lnTo>
                  <a:lnTo>
                    <a:pt x="63" y="4"/>
                  </a:lnTo>
                  <a:lnTo>
                    <a:pt x="72" y="5"/>
                  </a:lnTo>
                  <a:lnTo>
                    <a:pt x="82" y="9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close/>
                  <a:moveTo>
                    <a:pt x="0" y="194"/>
                  </a:moveTo>
                  <a:lnTo>
                    <a:pt x="3" y="196"/>
                  </a:lnTo>
                  <a:lnTo>
                    <a:pt x="11" y="199"/>
                  </a:lnTo>
                  <a:lnTo>
                    <a:pt x="21" y="201"/>
                  </a:lnTo>
                  <a:lnTo>
                    <a:pt x="32" y="203"/>
                  </a:lnTo>
                  <a:lnTo>
                    <a:pt x="42" y="203"/>
                  </a:lnTo>
                  <a:lnTo>
                    <a:pt x="51" y="203"/>
                  </a:lnTo>
                  <a:lnTo>
                    <a:pt x="63" y="201"/>
                  </a:lnTo>
                  <a:lnTo>
                    <a:pt x="72" y="199"/>
                  </a:lnTo>
                  <a:lnTo>
                    <a:pt x="82" y="196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2" y="194"/>
                  </a:lnTo>
                  <a:lnTo>
                    <a:pt x="72" y="198"/>
                  </a:lnTo>
                  <a:lnTo>
                    <a:pt x="63" y="201"/>
                  </a:lnTo>
                  <a:lnTo>
                    <a:pt x="51" y="201"/>
                  </a:lnTo>
                  <a:lnTo>
                    <a:pt x="42" y="203"/>
                  </a:lnTo>
                  <a:lnTo>
                    <a:pt x="32" y="201"/>
                  </a:lnTo>
                  <a:lnTo>
                    <a:pt x="21" y="201"/>
                  </a:lnTo>
                  <a:lnTo>
                    <a:pt x="11" y="198"/>
                  </a:lnTo>
                  <a:lnTo>
                    <a:pt x="3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close/>
                </a:path>
              </a:pathLst>
            </a:custGeom>
            <a:solidFill>
              <a:srgbClr val="003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17" name="Freeform 5092"/>
            <p:cNvSpPr>
              <a:spLocks noEditPoints="1"/>
            </p:cNvSpPr>
            <p:nvPr/>
          </p:nvSpPr>
          <p:spPr bwMode="auto">
            <a:xfrm>
              <a:off x="1375" y="1656"/>
              <a:ext cx="84" cy="201"/>
            </a:xfrm>
            <a:custGeom>
              <a:avLst/>
              <a:gdLst>
                <a:gd name="T0" fmla="*/ 82 w 84"/>
                <a:gd name="T1" fmla="*/ 7 h 201"/>
                <a:gd name="T2" fmla="*/ 63 w 84"/>
                <a:gd name="T3" fmla="*/ 2 h 201"/>
                <a:gd name="T4" fmla="*/ 42 w 84"/>
                <a:gd name="T5" fmla="*/ 0 h 201"/>
                <a:gd name="T6" fmla="*/ 21 w 84"/>
                <a:gd name="T7" fmla="*/ 2 h 201"/>
                <a:gd name="T8" fmla="*/ 3 w 84"/>
                <a:gd name="T9" fmla="*/ 7 h 201"/>
                <a:gd name="T10" fmla="*/ 0 w 84"/>
                <a:gd name="T11" fmla="*/ 9 h 201"/>
                <a:gd name="T12" fmla="*/ 0 w 84"/>
                <a:gd name="T13" fmla="*/ 9 h 201"/>
                <a:gd name="T14" fmla="*/ 0 w 84"/>
                <a:gd name="T15" fmla="*/ 9 h 201"/>
                <a:gd name="T16" fmla="*/ 0 w 84"/>
                <a:gd name="T17" fmla="*/ 9 h 201"/>
                <a:gd name="T18" fmla="*/ 3 w 84"/>
                <a:gd name="T19" fmla="*/ 7 h 201"/>
                <a:gd name="T20" fmla="*/ 23 w 84"/>
                <a:gd name="T21" fmla="*/ 2 h 201"/>
                <a:gd name="T22" fmla="*/ 42 w 84"/>
                <a:gd name="T23" fmla="*/ 0 h 201"/>
                <a:gd name="T24" fmla="*/ 63 w 84"/>
                <a:gd name="T25" fmla="*/ 2 h 201"/>
                <a:gd name="T26" fmla="*/ 80 w 84"/>
                <a:gd name="T27" fmla="*/ 7 h 201"/>
                <a:gd name="T28" fmla="*/ 84 w 84"/>
                <a:gd name="T29" fmla="*/ 9 h 201"/>
                <a:gd name="T30" fmla="*/ 84 w 84"/>
                <a:gd name="T31" fmla="*/ 9 h 201"/>
                <a:gd name="T32" fmla="*/ 84 w 84"/>
                <a:gd name="T33" fmla="*/ 9 h 201"/>
                <a:gd name="T34" fmla="*/ 84 w 84"/>
                <a:gd name="T35" fmla="*/ 9 h 201"/>
                <a:gd name="T36" fmla="*/ 0 w 84"/>
                <a:gd name="T37" fmla="*/ 192 h 201"/>
                <a:gd name="T38" fmla="*/ 11 w 84"/>
                <a:gd name="T39" fmla="*/ 196 h 201"/>
                <a:gd name="T40" fmla="*/ 32 w 84"/>
                <a:gd name="T41" fmla="*/ 199 h 201"/>
                <a:gd name="T42" fmla="*/ 51 w 84"/>
                <a:gd name="T43" fmla="*/ 199 h 201"/>
                <a:gd name="T44" fmla="*/ 72 w 84"/>
                <a:gd name="T45" fmla="*/ 196 h 201"/>
                <a:gd name="T46" fmla="*/ 84 w 84"/>
                <a:gd name="T47" fmla="*/ 192 h 201"/>
                <a:gd name="T48" fmla="*/ 84 w 84"/>
                <a:gd name="T49" fmla="*/ 190 h 201"/>
                <a:gd name="T50" fmla="*/ 84 w 84"/>
                <a:gd name="T51" fmla="*/ 190 h 201"/>
                <a:gd name="T52" fmla="*/ 84 w 84"/>
                <a:gd name="T53" fmla="*/ 190 h 201"/>
                <a:gd name="T54" fmla="*/ 84 w 84"/>
                <a:gd name="T55" fmla="*/ 190 h 201"/>
                <a:gd name="T56" fmla="*/ 72 w 84"/>
                <a:gd name="T57" fmla="*/ 196 h 201"/>
                <a:gd name="T58" fmla="*/ 51 w 84"/>
                <a:gd name="T59" fmla="*/ 199 h 201"/>
                <a:gd name="T60" fmla="*/ 32 w 84"/>
                <a:gd name="T61" fmla="*/ 199 h 201"/>
                <a:gd name="T62" fmla="*/ 13 w 84"/>
                <a:gd name="T63" fmla="*/ 196 h 201"/>
                <a:gd name="T64" fmla="*/ 0 w 84"/>
                <a:gd name="T65" fmla="*/ 190 h 201"/>
                <a:gd name="T66" fmla="*/ 0 w 84"/>
                <a:gd name="T67" fmla="*/ 190 h 201"/>
                <a:gd name="T68" fmla="*/ 0 w 84"/>
                <a:gd name="T69" fmla="*/ 190 h 201"/>
                <a:gd name="T70" fmla="*/ 0 w 84"/>
                <a:gd name="T71" fmla="*/ 190 h 201"/>
                <a:gd name="T72" fmla="*/ 0 w 84"/>
                <a:gd name="T73" fmla="*/ 192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4" h="201">
                  <a:moveTo>
                    <a:pt x="84" y="9"/>
                  </a:moveTo>
                  <a:lnTo>
                    <a:pt x="82" y="7"/>
                  </a:lnTo>
                  <a:lnTo>
                    <a:pt x="72" y="3"/>
                  </a:lnTo>
                  <a:lnTo>
                    <a:pt x="63" y="2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21" y="2"/>
                  </a:lnTo>
                  <a:lnTo>
                    <a:pt x="11" y="3"/>
                  </a:lnTo>
                  <a:lnTo>
                    <a:pt x="3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7"/>
                  </a:lnTo>
                  <a:lnTo>
                    <a:pt x="13" y="3"/>
                  </a:lnTo>
                  <a:lnTo>
                    <a:pt x="23" y="2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63" y="2"/>
                  </a:lnTo>
                  <a:lnTo>
                    <a:pt x="72" y="3"/>
                  </a:lnTo>
                  <a:lnTo>
                    <a:pt x="80" y="7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close/>
                  <a:moveTo>
                    <a:pt x="0" y="192"/>
                  </a:moveTo>
                  <a:lnTo>
                    <a:pt x="3" y="192"/>
                  </a:lnTo>
                  <a:lnTo>
                    <a:pt x="11" y="196"/>
                  </a:lnTo>
                  <a:lnTo>
                    <a:pt x="21" y="199"/>
                  </a:lnTo>
                  <a:lnTo>
                    <a:pt x="32" y="199"/>
                  </a:lnTo>
                  <a:lnTo>
                    <a:pt x="42" y="201"/>
                  </a:lnTo>
                  <a:lnTo>
                    <a:pt x="51" y="199"/>
                  </a:lnTo>
                  <a:lnTo>
                    <a:pt x="63" y="199"/>
                  </a:lnTo>
                  <a:lnTo>
                    <a:pt x="72" y="196"/>
                  </a:lnTo>
                  <a:lnTo>
                    <a:pt x="82" y="192"/>
                  </a:lnTo>
                  <a:lnTo>
                    <a:pt x="84" y="19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80" y="192"/>
                  </a:lnTo>
                  <a:lnTo>
                    <a:pt x="72" y="196"/>
                  </a:lnTo>
                  <a:lnTo>
                    <a:pt x="63" y="197"/>
                  </a:lnTo>
                  <a:lnTo>
                    <a:pt x="51" y="199"/>
                  </a:lnTo>
                  <a:lnTo>
                    <a:pt x="42" y="199"/>
                  </a:lnTo>
                  <a:lnTo>
                    <a:pt x="32" y="199"/>
                  </a:lnTo>
                  <a:lnTo>
                    <a:pt x="23" y="197"/>
                  </a:lnTo>
                  <a:lnTo>
                    <a:pt x="13" y="196"/>
                  </a:lnTo>
                  <a:lnTo>
                    <a:pt x="3" y="192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003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18" name="Freeform 5093"/>
            <p:cNvSpPr>
              <a:spLocks noEditPoints="1"/>
            </p:cNvSpPr>
            <p:nvPr/>
          </p:nvSpPr>
          <p:spPr bwMode="auto">
            <a:xfrm>
              <a:off x="1373" y="1656"/>
              <a:ext cx="88" cy="199"/>
            </a:xfrm>
            <a:custGeom>
              <a:avLst/>
              <a:gdLst>
                <a:gd name="T0" fmla="*/ 82 w 88"/>
                <a:gd name="T1" fmla="*/ 7 h 199"/>
                <a:gd name="T2" fmla="*/ 65 w 88"/>
                <a:gd name="T3" fmla="*/ 2 h 199"/>
                <a:gd name="T4" fmla="*/ 44 w 88"/>
                <a:gd name="T5" fmla="*/ 0 h 199"/>
                <a:gd name="T6" fmla="*/ 25 w 88"/>
                <a:gd name="T7" fmla="*/ 2 h 199"/>
                <a:gd name="T8" fmla="*/ 5 w 88"/>
                <a:gd name="T9" fmla="*/ 7 h 199"/>
                <a:gd name="T10" fmla="*/ 2 w 88"/>
                <a:gd name="T11" fmla="*/ 9 h 199"/>
                <a:gd name="T12" fmla="*/ 2 w 88"/>
                <a:gd name="T13" fmla="*/ 9 h 199"/>
                <a:gd name="T14" fmla="*/ 2 w 88"/>
                <a:gd name="T15" fmla="*/ 11 h 199"/>
                <a:gd name="T16" fmla="*/ 0 w 88"/>
                <a:gd name="T17" fmla="*/ 11 h 199"/>
                <a:gd name="T18" fmla="*/ 5 w 88"/>
                <a:gd name="T19" fmla="*/ 7 h 199"/>
                <a:gd name="T20" fmla="*/ 25 w 88"/>
                <a:gd name="T21" fmla="*/ 2 h 199"/>
                <a:gd name="T22" fmla="*/ 44 w 88"/>
                <a:gd name="T23" fmla="*/ 0 h 199"/>
                <a:gd name="T24" fmla="*/ 65 w 88"/>
                <a:gd name="T25" fmla="*/ 2 h 199"/>
                <a:gd name="T26" fmla="*/ 82 w 88"/>
                <a:gd name="T27" fmla="*/ 7 h 199"/>
                <a:gd name="T28" fmla="*/ 88 w 88"/>
                <a:gd name="T29" fmla="*/ 11 h 199"/>
                <a:gd name="T30" fmla="*/ 88 w 88"/>
                <a:gd name="T31" fmla="*/ 11 h 199"/>
                <a:gd name="T32" fmla="*/ 88 w 88"/>
                <a:gd name="T33" fmla="*/ 9 h 199"/>
                <a:gd name="T34" fmla="*/ 88 w 88"/>
                <a:gd name="T35" fmla="*/ 9 h 199"/>
                <a:gd name="T36" fmla="*/ 2 w 88"/>
                <a:gd name="T37" fmla="*/ 190 h 199"/>
                <a:gd name="T38" fmla="*/ 15 w 88"/>
                <a:gd name="T39" fmla="*/ 196 h 199"/>
                <a:gd name="T40" fmla="*/ 34 w 88"/>
                <a:gd name="T41" fmla="*/ 199 h 199"/>
                <a:gd name="T42" fmla="*/ 53 w 88"/>
                <a:gd name="T43" fmla="*/ 199 h 199"/>
                <a:gd name="T44" fmla="*/ 74 w 88"/>
                <a:gd name="T45" fmla="*/ 196 h 199"/>
                <a:gd name="T46" fmla="*/ 86 w 88"/>
                <a:gd name="T47" fmla="*/ 190 h 199"/>
                <a:gd name="T48" fmla="*/ 88 w 88"/>
                <a:gd name="T49" fmla="*/ 190 h 199"/>
                <a:gd name="T50" fmla="*/ 88 w 88"/>
                <a:gd name="T51" fmla="*/ 190 h 199"/>
                <a:gd name="T52" fmla="*/ 88 w 88"/>
                <a:gd name="T53" fmla="*/ 190 h 199"/>
                <a:gd name="T54" fmla="*/ 88 w 88"/>
                <a:gd name="T55" fmla="*/ 190 h 199"/>
                <a:gd name="T56" fmla="*/ 74 w 88"/>
                <a:gd name="T57" fmla="*/ 196 h 199"/>
                <a:gd name="T58" fmla="*/ 53 w 88"/>
                <a:gd name="T59" fmla="*/ 199 h 199"/>
                <a:gd name="T60" fmla="*/ 34 w 88"/>
                <a:gd name="T61" fmla="*/ 199 h 199"/>
                <a:gd name="T62" fmla="*/ 15 w 88"/>
                <a:gd name="T63" fmla="*/ 196 h 199"/>
                <a:gd name="T64" fmla="*/ 0 w 88"/>
                <a:gd name="T65" fmla="*/ 190 h 199"/>
                <a:gd name="T66" fmla="*/ 0 w 88"/>
                <a:gd name="T67" fmla="*/ 190 h 199"/>
                <a:gd name="T68" fmla="*/ 2 w 88"/>
                <a:gd name="T69" fmla="*/ 190 h 199"/>
                <a:gd name="T70" fmla="*/ 2 w 88"/>
                <a:gd name="T71" fmla="*/ 190 h 199"/>
                <a:gd name="T72" fmla="*/ 2 w 88"/>
                <a:gd name="T73" fmla="*/ 19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8" h="199">
                  <a:moveTo>
                    <a:pt x="86" y="9"/>
                  </a:moveTo>
                  <a:lnTo>
                    <a:pt x="82" y="7"/>
                  </a:lnTo>
                  <a:lnTo>
                    <a:pt x="74" y="3"/>
                  </a:lnTo>
                  <a:lnTo>
                    <a:pt x="65" y="2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5" y="2"/>
                  </a:lnTo>
                  <a:lnTo>
                    <a:pt x="15" y="3"/>
                  </a:lnTo>
                  <a:lnTo>
                    <a:pt x="5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5" y="7"/>
                  </a:lnTo>
                  <a:lnTo>
                    <a:pt x="15" y="5"/>
                  </a:lnTo>
                  <a:lnTo>
                    <a:pt x="25" y="2"/>
                  </a:lnTo>
                  <a:lnTo>
                    <a:pt x="34" y="2"/>
                  </a:lnTo>
                  <a:lnTo>
                    <a:pt x="44" y="0"/>
                  </a:lnTo>
                  <a:lnTo>
                    <a:pt x="53" y="2"/>
                  </a:lnTo>
                  <a:lnTo>
                    <a:pt x="65" y="2"/>
                  </a:lnTo>
                  <a:lnTo>
                    <a:pt x="74" y="5"/>
                  </a:lnTo>
                  <a:lnTo>
                    <a:pt x="82" y="7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6" y="9"/>
                  </a:lnTo>
                  <a:close/>
                  <a:moveTo>
                    <a:pt x="2" y="190"/>
                  </a:moveTo>
                  <a:lnTo>
                    <a:pt x="5" y="192"/>
                  </a:lnTo>
                  <a:lnTo>
                    <a:pt x="15" y="196"/>
                  </a:lnTo>
                  <a:lnTo>
                    <a:pt x="25" y="197"/>
                  </a:lnTo>
                  <a:lnTo>
                    <a:pt x="34" y="199"/>
                  </a:lnTo>
                  <a:lnTo>
                    <a:pt x="44" y="199"/>
                  </a:lnTo>
                  <a:lnTo>
                    <a:pt x="53" y="199"/>
                  </a:lnTo>
                  <a:lnTo>
                    <a:pt x="65" y="197"/>
                  </a:lnTo>
                  <a:lnTo>
                    <a:pt x="74" y="196"/>
                  </a:lnTo>
                  <a:lnTo>
                    <a:pt x="82" y="192"/>
                  </a:lnTo>
                  <a:lnTo>
                    <a:pt x="86" y="190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2" y="192"/>
                  </a:lnTo>
                  <a:lnTo>
                    <a:pt x="74" y="196"/>
                  </a:lnTo>
                  <a:lnTo>
                    <a:pt x="65" y="197"/>
                  </a:lnTo>
                  <a:lnTo>
                    <a:pt x="53" y="199"/>
                  </a:lnTo>
                  <a:lnTo>
                    <a:pt x="44" y="199"/>
                  </a:lnTo>
                  <a:lnTo>
                    <a:pt x="34" y="199"/>
                  </a:lnTo>
                  <a:lnTo>
                    <a:pt x="25" y="197"/>
                  </a:lnTo>
                  <a:lnTo>
                    <a:pt x="15" y="196"/>
                  </a:lnTo>
                  <a:lnTo>
                    <a:pt x="5" y="192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2" y="190"/>
                  </a:lnTo>
                  <a:close/>
                </a:path>
              </a:pathLst>
            </a:custGeom>
            <a:solidFill>
              <a:srgbClr val="00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19" name="Freeform 5094"/>
            <p:cNvSpPr>
              <a:spLocks noEditPoints="1"/>
            </p:cNvSpPr>
            <p:nvPr/>
          </p:nvSpPr>
          <p:spPr bwMode="auto">
            <a:xfrm>
              <a:off x="1373" y="1656"/>
              <a:ext cx="88" cy="199"/>
            </a:xfrm>
            <a:custGeom>
              <a:avLst/>
              <a:gdLst>
                <a:gd name="T0" fmla="*/ 82 w 88"/>
                <a:gd name="T1" fmla="*/ 7 h 199"/>
                <a:gd name="T2" fmla="*/ 65 w 88"/>
                <a:gd name="T3" fmla="*/ 2 h 199"/>
                <a:gd name="T4" fmla="*/ 44 w 88"/>
                <a:gd name="T5" fmla="*/ 0 h 199"/>
                <a:gd name="T6" fmla="*/ 25 w 88"/>
                <a:gd name="T7" fmla="*/ 2 h 199"/>
                <a:gd name="T8" fmla="*/ 5 w 88"/>
                <a:gd name="T9" fmla="*/ 7 h 199"/>
                <a:gd name="T10" fmla="*/ 0 w 88"/>
                <a:gd name="T11" fmla="*/ 11 h 199"/>
                <a:gd name="T12" fmla="*/ 0 w 88"/>
                <a:gd name="T13" fmla="*/ 11 h 199"/>
                <a:gd name="T14" fmla="*/ 0 w 88"/>
                <a:gd name="T15" fmla="*/ 11 h 199"/>
                <a:gd name="T16" fmla="*/ 0 w 88"/>
                <a:gd name="T17" fmla="*/ 11 h 199"/>
                <a:gd name="T18" fmla="*/ 5 w 88"/>
                <a:gd name="T19" fmla="*/ 9 h 199"/>
                <a:gd name="T20" fmla="*/ 25 w 88"/>
                <a:gd name="T21" fmla="*/ 3 h 199"/>
                <a:gd name="T22" fmla="*/ 44 w 88"/>
                <a:gd name="T23" fmla="*/ 2 h 199"/>
                <a:gd name="T24" fmla="*/ 63 w 88"/>
                <a:gd name="T25" fmla="*/ 3 h 199"/>
                <a:gd name="T26" fmla="*/ 82 w 88"/>
                <a:gd name="T27" fmla="*/ 9 h 199"/>
                <a:gd name="T28" fmla="*/ 88 w 88"/>
                <a:gd name="T29" fmla="*/ 11 h 199"/>
                <a:gd name="T30" fmla="*/ 88 w 88"/>
                <a:gd name="T31" fmla="*/ 11 h 199"/>
                <a:gd name="T32" fmla="*/ 88 w 88"/>
                <a:gd name="T33" fmla="*/ 11 h 199"/>
                <a:gd name="T34" fmla="*/ 88 w 88"/>
                <a:gd name="T35" fmla="*/ 11 h 199"/>
                <a:gd name="T36" fmla="*/ 0 w 88"/>
                <a:gd name="T37" fmla="*/ 190 h 199"/>
                <a:gd name="T38" fmla="*/ 15 w 88"/>
                <a:gd name="T39" fmla="*/ 196 h 199"/>
                <a:gd name="T40" fmla="*/ 34 w 88"/>
                <a:gd name="T41" fmla="*/ 199 h 199"/>
                <a:gd name="T42" fmla="*/ 53 w 88"/>
                <a:gd name="T43" fmla="*/ 199 h 199"/>
                <a:gd name="T44" fmla="*/ 74 w 88"/>
                <a:gd name="T45" fmla="*/ 196 h 199"/>
                <a:gd name="T46" fmla="*/ 88 w 88"/>
                <a:gd name="T47" fmla="*/ 190 h 199"/>
                <a:gd name="T48" fmla="*/ 88 w 88"/>
                <a:gd name="T49" fmla="*/ 190 h 199"/>
                <a:gd name="T50" fmla="*/ 88 w 88"/>
                <a:gd name="T51" fmla="*/ 188 h 199"/>
                <a:gd name="T52" fmla="*/ 88 w 88"/>
                <a:gd name="T53" fmla="*/ 188 h 199"/>
                <a:gd name="T54" fmla="*/ 88 w 88"/>
                <a:gd name="T55" fmla="*/ 188 h 199"/>
                <a:gd name="T56" fmla="*/ 73 w 88"/>
                <a:gd name="T57" fmla="*/ 194 h 199"/>
                <a:gd name="T58" fmla="*/ 53 w 88"/>
                <a:gd name="T59" fmla="*/ 197 h 199"/>
                <a:gd name="T60" fmla="*/ 34 w 88"/>
                <a:gd name="T61" fmla="*/ 197 h 199"/>
                <a:gd name="T62" fmla="*/ 15 w 88"/>
                <a:gd name="T63" fmla="*/ 194 h 199"/>
                <a:gd name="T64" fmla="*/ 0 w 88"/>
                <a:gd name="T65" fmla="*/ 188 h 199"/>
                <a:gd name="T66" fmla="*/ 0 w 88"/>
                <a:gd name="T67" fmla="*/ 188 h 199"/>
                <a:gd name="T68" fmla="*/ 0 w 88"/>
                <a:gd name="T69" fmla="*/ 188 h 199"/>
                <a:gd name="T70" fmla="*/ 0 w 88"/>
                <a:gd name="T71" fmla="*/ 190 h 199"/>
                <a:gd name="T72" fmla="*/ 0 w 88"/>
                <a:gd name="T73" fmla="*/ 19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8" h="199">
                  <a:moveTo>
                    <a:pt x="88" y="11"/>
                  </a:moveTo>
                  <a:lnTo>
                    <a:pt x="82" y="7"/>
                  </a:lnTo>
                  <a:lnTo>
                    <a:pt x="74" y="5"/>
                  </a:lnTo>
                  <a:lnTo>
                    <a:pt x="65" y="2"/>
                  </a:lnTo>
                  <a:lnTo>
                    <a:pt x="53" y="2"/>
                  </a:lnTo>
                  <a:lnTo>
                    <a:pt x="44" y="0"/>
                  </a:lnTo>
                  <a:lnTo>
                    <a:pt x="34" y="2"/>
                  </a:lnTo>
                  <a:lnTo>
                    <a:pt x="25" y="2"/>
                  </a:lnTo>
                  <a:lnTo>
                    <a:pt x="15" y="5"/>
                  </a:lnTo>
                  <a:lnTo>
                    <a:pt x="5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5" y="9"/>
                  </a:lnTo>
                  <a:lnTo>
                    <a:pt x="15" y="5"/>
                  </a:lnTo>
                  <a:lnTo>
                    <a:pt x="25" y="3"/>
                  </a:lnTo>
                  <a:lnTo>
                    <a:pt x="34" y="2"/>
                  </a:lnTo>
                  <a:lnTo>
                    <a:pt x="44" y="2"/>
                  </a:lnTo>
                  <a:lnTo>
                    <a:pt x="53" y="2"/>
                  </a:lnTo>
                  <a:lnTo>
                    <a:pt x="63" y="3"/>
                  </a:lnTo>
                  <a:lnTo>
                    <a:pt x="73" y="5"/>
                  </a:lnTo>
                  <a:lnTo>
                    <a:pt x="82" y="9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close/>
                  <a:moveTo>
                    <a:pt x="0" y="190"/>
                  </a:moveTo>
                  <a:lnTo>
                    <a:pt x="5" y="192"/>
                  </a:lnTo>
                  <a:lnTo>
                    <a:pt x="15" y="196"/>
                  </a:lnTo>
                  <a:lnTo>
                    <a:pt x="25" y="197"/>
                  </a:lnTo>
                  <a:lnTo>
                    <a:pt x="34" y="199"/>
                  </a:lnTo>
                  <a:lnTo>
                    <a:pt x="44" y="199"/>
                  </a:lnTo>
                  <a:lnTo>
                    <a:pt x="53" y="199"/>
                  </a:lnTo>
                  <a:lnTo>
                    <a:pt x="65" y="197"/>
                  </a:lnTo>
                  <a:lnTo>
                    <a:pt x="74" y="196"/>
                  </a:lnTo>
                  <a:lnTo>
                    <a:pt x="82" y="192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88" y="188"/>
                  </a:lnTo>
                  <a:lnTo>
                    <a:pt x="88" y="188"/>
                  </a:lnTo>
                  <a:lnTo>
                    <a:pt x="88" y="188"/>
                  </a:lnTo>
                  <a:lnTo>
                    <a:pt x="88" y="188"/>
                  </a:lnTo>
                  <a:lnTo>
                    <a:pt x="88" y="188"/>
                  </a:lnTo>
                  <a:lnTo>
                    <a:pt x="82" y="192"/>
                  </a:lnTo>
                  <a:lnTo>
                    <a:pt x="73" y="194"/>
                  </a:lnTo>
                  <a:lnTo>
                    <a:pt x="63" y="197"/>
                  </a:lnTo>
                  <a:lnTo>
                    <a:pt x="53" y="197"/>
                  </a:lnTo>
                  <a:lnTo>
                    <a:pt x="44" y="199"/>
                  </a:lnTo>
                  <a:lnTo>
                    <a:pt x="34" y="197"/>
                  </a:lnTo>
                  <a:lnTo>
                    <a:pt x="25" y="197"/>
                  </a:lnTo>
                  <a:lnTo>
                    <a:pt x="15" y="194"/>
                  </a:lnTo>
                  <a:lnTo>
                    <a:pt x="5" y="192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0" y="190"/>
                  </a:lnTo>
                  <a:close/>
                </a:path>
              </a:pathLst>
            </a:custGeom>
            <a:solidFill>
              <a:srgbClr val="00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20" name="Freeform 5095"/>
            <p:cNvSpPr>
              <a:spLocks noEditPoints="1"/>
            </p:cNvSpPr>
            <p:nvPr/>
          </p:nvSpPr>
          <p:spPr bwMode="auto">
            <a:xfrm>
              <a:off x="1373" y="1658"/>
              <a:ext cx="88" cy="197"/>
            </a:xfrm>
            <a:custGeom>
              <a:avLst/>
              <a:gdLst>
                <a:gd name="T0" fmla="*/ 82 w 88"/>
                <a:gd name="T1" fmla="*/ 7 h 197"/>
                <a:gd name="T2" fmla="*/ 63 w 88"/>
                <a:gd name="T3" fmla="*/ 1 h 197"/>
                <a:gd name="T4" fmla="*/ 44 w 88"/>
                <a:gd name="T5" fmla="*/ 0 h 197"/>
                <a:gd name="T6" fmla="*/ 25 w 88"/>
                <a:gd name="T7" fmla="*/ 1 h 197"/>
                <a:gd name="T8" fmla="*/ 5 w 88"/>
                <a:gd name="T9" fmla="*/ 7 h 197"/>
                <a:gd name="T10" fmla="*/ 0 w 88"/>
                <a:gd name="T11" fmla="*/ 9 h 197"/>
                <a:gd name="T12" fmla="*/ 0 w 88"/>
                <a:gd name="T13" fmla="*/ 9 h 197"/>
                <a:gd name="T14" fmla="*/ 0 w 88"/>
                <a:gd name="T15" fmla="*/ 9 h 197"/>
                <a:gd name="T16" fmla="*/ 0 w 88"/>
                <a:gd name="T17" fmla="*/ 11 h 197"/>
                <a:gd name="T18" fmla="*/ 5 w 88"/>
                <a:gd name="T19" fmla="*/ 7 h 197"/>
                <a:gd name="T20" fmla="*/ 25 w 88"/>
                <a:gd name="T21" fmla="*/ 1 h 197"/>
                <a:gd name="T22" fmla="*/ 44 w 88"/>
                <a:gd name="T23" fmla="*/ 0 h 197"/>
                <a:gd name="T24" fmla="*/ 63 w 88"/>
                <a:gd name="T25" fmla="*/ 1 h 197"/>
                <a:gd name="T26" fmla="*/ 82 w 88"/>
                <a:gd name="T27" fmla="*/ 7 h 197"/>
                <a:gd name="T28" fmla="*/ 88 w 88"/>
                <a:gd name="T29" fmla="*/ 11 h 197"/>
                <a:gd name="T30" fmla="*/ 88 w 88"/>
                <a:gd name="T31" fmla="*/ 9 h 197"/>
                <a:gd name="T32" fmla="*/ 88 w 88"/>
                <a:gd name="T33" fmla="*/ 9 h 197"/>
                <a:gd name="T34" fmla="*/ 88 w 88"/>
                <a:gd name="T35" fmla="*/ 9 h 197"/>
                <a:gd name="T36" fmla="*/ 0 w 88"/>
                <a:gd name="T37" fmla="*/ 186 h 197"/>
                <a:gd name="T38" fmla="*/ 15 w 88"/>
                <a:gd name="T39" fmla="*/ 192 h 197"/>
                <a:gd name="T40" fmla="*/ 34 w 88"/>
                <a:gd name="T41" fmla="*/ 195 h 197"/>
                <a:gd name="T42" fmla="*/ 53 w 88"/>
                <a:gd name="T43" fmla="*/ 195 h 197"/>
                <a:gd name="T44" fmla="*/ 73 w 88"/>
                <a:gd name="T45" fmla="*/ 192 h 197"/>
                <a:gd name="T46" fmla="*/ 88 w 88"/>
                <a:gd name="T47" fmla="*/ 186 h 197"/>
                <a:gd name="T48" fmla="*/ 88 w 88"/>
                <a:gd name="T49" fmla="*/ 186 h 197"/>
                <a:gd name="T50" fmla="*/ 88 w 88"/>
                <a:gd name="T51" fmla="*/ 186 h 197"/>
                <a:gd name="T52" fmla="*/ 88 w 88"/>
                <a:gd name="T53" fmla="*/ 186 h 197"/>
                <a:gd name="T54" fmla="*/ 88 w 88"/>
                <a:gd name="T55" fmla="*/ 186 h 197"/>
                <a:gd name="T56" fmla="*/ 73 w 88"/>
                <a:gd name="T57" fmla="*/ 192 h 197"/>
                <a:gd name="T58" fmla="*/ 53 w 88"/>
                <a:gd name="T59" fmla="*/ 195 h 197"/>
                <a:gd name="T60" fmla="*/ 34 w 88"/>
                <a:gd name="T61" fmla="*/ 195 h 197"/>
                <a:gd name="T62" fmla="*/ 15 w 88"/>
                <a:gd name="T63" fmla="*/ 192 h 197"/>
                <a:gd name="T64" fmla="*/ 0 w 88"/>
                <a:gd name="T65" fmla="*/ 186 h 197"/>
                <a:gd name="T66" fmla="*/ 0 w 88"/>
                <a:gd name="T67" fmla="*/ 186 h 197"/>
                <a:gd name="T68" fmla="*/ 0 w 88"/>
                <a:gd name="T69" fmla="*/ 186 h 197"/>
                <a:gd name="T70" fmla="*/ 0 w 88"/>
                <a:gd name="T71" fmla="*/ 186 h 197"/>
                <a:gd name="T72" fmla="*/ 0 w 88"/>
                <a:gd name="T73" fmla="*/ 18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8" h="197">
                  <a:moveTo>
                    <a:pt x="88" y="9"/>
                  </a:moveTo>
                  <a:lnTo>
                    <a:pt x="82" y="7"/>
                  </a:lnTo>
                  <a:lnTo>
                    <a:pt x="73" y="3"/>
                  </a:lnTo>
                  <a:lnTo>
                    <a:pt x="63" y="1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5" y="1"/>
                  </a:lnTo>
                  <a:lnTo>
                    <a:pt x="15" y="3"/>
                  </a:lnTo>
                  <a:lnTo>
                    <a:pt x="5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5" y="7"/>
                  </a:lnTo>
                  <a:lnTo>
                    <a:pt x="15" y="3"/>
                  </a:lnTo>
                  <a:lnTo>
                    <a:pt x="25" y="1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3" y="0"/>
                  </a:lnTo>
                  <a:lnTo>
                    <a:pt x="63" y="1"/>
                  </a:lnTo>
                  <a:lnTo>
                    <a:pt x="73" y="3"/>
                  </a:lnTo>
                  <a:lnTo>
                    <a:pt x="82" y="7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close/>
                  <a:moveTo>
                    <a:pt x="0" y="186"/>
                  </a:moveTo>
                  <a:lnTo>
                    <a:pt x="5" y="190"/>
                  </a:lnTo>
                  <a:lnTo>
                    <a:pt x="15" y="192"/>
                  </a:lnTo>
                  <a:lnTo>
                    <a:pt x="25" y="195"/>
                  </a:lnTo>
                  <a:lnTo>
                    <a:pt x="34" y="195"/>
                  </a:lnTo>
                  <a:lnTo>
                    <a:pt x="44" y="197"/>
                  </a:lnTo>
                  <a:lnTo>
                    <a:pt x="53" y="195"/>
                  </a:lnTo>
                  <a:lnTo>
                    <a:pt x="63" y="195"/>
                  </a:lnTo>
                  <a:lnTo>
                    <a:pt x="73" y="192"/>
                  </a:lnTo>
                  <a:lnTo>
                    <a:pt x="82" y="190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2" y="188"/>
                  </a:lnTo>
                  <a:lnTo>
                    <a:pt x="73" y="192"/>
                  </a:lnTo>
                  <a:lnTo>
                    <a:pt x="63" y="194"/>
                  </a:lnTo>
                  <a:lnTo>
                    <a:pt x="53" y="195"/>
                  </a:lnTo>
                  <a:lnTo>
                    <a:pt x="44" y="195"/>
                  </a:lnTo>
                  <a:lnTo>
                    <a:pt x="34" y="195"/>
                  </a:lnTo>
                  <a:lnTo>
                    <a:pt x="25" y="194"/>
                  </a:lnTo>
                  <a:lnTo>
                    <a:pt x="15" y="192"/>
                  </a:lnTo>
                  <a:lnTo>
                    <a:pt x="5" y="18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00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21" name="Freeform 5096"/>
            <p:cNvSpPr>
              <a:spLocks noEditPoints="1"/>
            </p:cNvSpPr>
            <p:nvPr/>
          </p:nvSpPr>
          <p:spPr bwMode="auto">
            <a:xfrm>
              <a:off x="1373" y="1658"/>
              <a:ext cx="88" cy="195"/>
            </a:xfrm>
            <a:custGeom>
              <a:avLst/>
              <a:gdLst>
                <a:gd name="T0" fmla="*/ 82 w 88"/>
                <a:gd name="T1" fmla="*/ 7 h 195"/>
                <a:gd name="T2" fmla="*/ 63 w 88"/>
                <a:gd name="T3" fmla="*/ 1 h 195"/>
                <a:gd name="T4" fmla="*/ 44 w 88"/>
                <a:gd name="T5" fmla="*/ 0 h 195"/>
                <a:gd name="T6" fmla="*/ 25 w 88"/>
                <a:gd name="T7" fmla="*/ 1 h 195"/>
                <a:gd name="T8" fmla="*/ 5 w 88"/>
                <a:gd name="T9" fmla="*/ 7 h 195"/>
                <a:gd name="T10" fmla="*/ 0 w 88"/>
                <a:gd name="T11" fmla="*/ 11 h 195"/>
                <a:gd name="T12" fmla="*/ 0 w 88"/>
                <a:gd name="T13" fmla="*/ 11 h 195"/>
                <a:gd name="T14" fmla="*/ 0 w 88"/>
                <a:gd name="T15" fmla="*/ 11 h 195"/>
                <a:gd name="T16" fmla="*/ 0 w 88"/>
                <a:gd name="T17" fmla="*/ 11 h 195"/>
                <a:gd name="T18" fmla="*/ 5 w 88"/>
                <a:gd name="T19" fmla="*/ 7 h 195"/>
                <a:gd name="T20" fmla="*/ 25 w 88"/>
                <a:gd name="T21" fmla="*/ 1 h 195"/>
                <a:gd name="T22" fmla="*/ 44 w 88"/>
                <a:gd name="T23" fmla="*/ 0 h 195"/>
                <a:gd name="T24" fmla="*/ 63 w 88"/>
                <a:gd name="T25" fmla="*/ 1 h 195"/>
                <a:gd name="T26" fmla="*/ 82 w 88"/>
                <a:gd name="T27" fmla="*/ 7 h 195"/>
                <a:gd name="T28" fmla="*/ 88 w 88"/>
                <a:gd name="T29" fmla="*/ 11 h 195"/>
                <a:gd name="T30" fmla="*/ 88 w 88"/>
                <a:gd name="T31" fmla="*/ 11 h 195"/>
                <a:gd name="T32" fmla="*/ 88 w 88"/>
                <a:gd name="T33" fmla="*/ 11 h 195"/>
                <a:gd name="T34" fmla="*/ 88 w 88"/>
                <a:gd name="T35" fmla="*/ 11 h 195"/>
                <a:gd name="T36" fmla="*/ 0 w 88"/>
                <a:gd name="T37" fmla="*/ 186 h 195"/>
                <a:gd name="T38" fmla="*/ 15 w 88"/>
                <a:gd name="T39" fmla="*/ 192 h 195"/>
                <a:gd name="T40" fmla="*/ 34 w 88"/>
                <a:gd name="T41" fmla="*/ 195 h 195"/>
                <a:gd name="T42" fmla="*/ 53 w 88"/>
                <a:gd name="T43" fmla="*/ 195 h 195"/>
                <a:gd name="T44" fmla="*/ 73 w 88"/>
                <a:gd name="T45" fmla="*/ 192 h 195"/>
                <a:gd name="T46" fmla="*/ 88 w 88"/>
                <a:gd name="T47" fmla="*/ 186 h 195"/>
                <a:gd name="T48" fmla="*/ 88 w 88"/>
                <a:gd name="T49" fmla="*/ 186 h 195"/>
                <a:gd name="T50" fmla="*/ 88 w 88"/>
                <a:gd name="T51" fmla="*/ 186 h 195"/>
                <a:gd name="T52" fmla="*/ 88 w 88"/>
                <a:gd name="T53" fmla="*/ 184 h 195"/>
                <a:gd name="T54" fmla="*/ 88 w 88"/>
                <a:gd name="T55" fmla="*/ 184 h 195"/>
                <a:gd name="T56" fmla="*/ 73 w 88"/>
                <a:gd name="T57" fmla="*/ 192 h 195"/>
                <a:gd name="T58" fmla="*/ 53 w 88"/>
                <a:gd name="T59" fmla="*/ 195 h 195"/>
                <a:gd name="T60" fmla="*/ 34 w 88"/>
                <a:gd name="T61" fmla="*/ 195 h 195"/>
                <a:gd name="T62" fmla="*/ 15 w 88"/>
                <a:gd name="T63" fmla="*/ 192 h 195"/>
                <a:gd name="T64" fmla="*/ 0 w 88"/>
                <a:gd name="T65" fmla="*/ 184 h 195"/>
                <a:gd name="T66" fmla="*/ 0 w 88"/>
                <a:gd name="T67" fmla="*/ 184 h 195"/>
                <a:gd name="T68" fmla="*/ 0 w 88"/>
                <a:gd name="T69" fmla="*/ 186 h 195"/>
                <a:gd name="T70" fmla="*/ 0 w 88"/>
                <a:gd name="T71" fmla="*/ 186 h 195"/>
                <a:gd name="T72" fmla="*/ 0 w 88"/>
                <a:gd name="T73" fmla="*/ 186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8" h="195">
                  <a:moveTo>
                    <a:pt x="88" y="11"/>
                  </a:moveTo>
                  <a:lnTo>
                    <a:pt x="82" y="7"/>
                  </a:lnTo>
                  <a:lnTo>
                    <a:pt x="73" y="3"/>
                  </a:lnTo>
                  <a:lnTo>
                    <a:pt x="63" y="1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5" y="1"/>
                  </a:lnTo>
                  <a:lnTo>
                    <a:pt x="15" y="3"/>
                  </a:lnTo>
                  <a:lnTo>
                    <a:pt x="5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5" y="7"/>
                  </a:lnTo>
                  <a:lnTo>
                    <a:pt x="15" y="3"/>
                  </a:lnTo>
                  <a:lnTo>
                    <a:pt x="25" y="1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3" y="0"/>
                  </a:lnTo>
                  <a:lnTo>
                    <a:pt x="63" y="1"/>
                  </a:lnTo>
                  <a:lnTo>
                    <a:pt x="73" y="3"/>
                  </a:lnTo>
                  <a:lnTo>
                    <a:pt x="82" y="7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close/>
                  <a:moveTo>
                    <a:pt x="0" y="186"/>
                  </a:moveTo>
                  <a:lnTo>
                    <a:pt x="5" y="188"/>
                  </a:lnTo>
                  <a:lnTo>
                    <a:pt x="15" y="192"/>
                  </a:lnTo>
                  <a:lnTo>
                    <a:pt x="25" y="194"/>
                  </a:lnTo>
                  <a:lnTo>
                    <a:pt x="34" y="195"/>
                  </a:lnTo>
                  <a:lnTo>
                    <a:pt x="44" y="195"/>
                  </a:lnTo>
                  <a:lnTo>
                    <a:pt x="53" y="195"/>
                  </a:lnTo>
                  <a:lnTo>
                    <a:pt x="63" y="194"/>
                  </a:lnTo>
                  <a:lnTo>
                    <a:pt x="73" y="192"/>
                  </a:lnTo>
                  <a:lnTo>
                    <a:pt x="82" y="188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82" y="188"/>
                  </a:lnTo>
                  <a:lnTo>
                    <a:pt x="73" y="192"/>
                  </a:lnTo>
                  <a:lnTo>
                    <a:pt x="63" y="194"/>
                  </a:lnTo>
                  <a:lnTo>
                    <a:pt x="53" y="195"/>
                  </a:lnTo>
                  <a:lnTo>
                    <a:pt x="44" y="195"/>
                  </a:lnTo>
                  <a:lnTo>
                    <a:pt x="34" y="195"/>
                  </a:lnTo>
                  <a:lnTo>
                    <a:pt x="25" y="194"/>
                  </a:lnTo>
                  <a:lnTo>
                    <a:pt x="15" y="192"/>
                  </a:lnTo>
                  <a:lnTo>
                    <a:pt x="5" y="188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00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22" name="Freeform 5097"/>
            <p:cNvSpPr>
              <a:spLocks noEditPoints="1"/>
            </p:cNvSpPr>
            <p:nvPr/>
          </p:nvSpPr>
          <p:spPr bwMode="auto">
            <a:xfrm>
              <a:off x="1373" y="1658"/>
              <a:ext cx="90" cy="195"/>
            </a:xfrm>
            <a:custGeom>
              <a:avLst/>
              <a:gdLst>
                <a:gd name="T0" fmla="*/ 82 w 90"/>
                <a:gd name="T1" fmla="*/ 7 h 195"/>
                <a:gd name="T2" fmla="*/ 63 w 90"/>
                <a:gd name="T3" fmla="*/ 1 h 195"/>
                <a:gd name="T4" fmla="*/ 44 w 90"/>
                <a:gd name="T5" fmla="*/ 0 h 195"/>
                <a:gd name="T6" fmla="*/ 25 w 90"/>
                <a:gd name="T7" fmla="*/ 1 h 195"/>
                <a:gd name="T8" fmla="*/ 5 w 90"/>
                <a:gd name="T9" fmla="*/ 7 h 195"/>
                <a:gd name="T10" fmla="*/ 0 w 90"/>
                <a:gd name="T11" fmla="*/ 11 h 195"/>
                <a:gd name="T12" fmla="*/ 0 w 90"/>
                <a:gd name="T13" fmla="*/ 11 h 195"/>
                <a:gd name="T14" fmla="*/ 0 w 90"/>
                <a:gd name="T15" fmla="*/ 11 h 195"/>
                <a:gd name="T16" fmla="*/ 0 w 90"/>
                <a:gd name="T17" fmla="*/ 11 h 195"/>
                <a:gd name="T18" fmla="*/ 5 w 90"/>
                <a:gd name="T19" fmla="*/ 7 h 195"/>
                <a:gd name="T20" fmla="*/ 25 w 90"/>
                <a:gd name="T21" fmla="*/ 1 h 195"/>
                <a:gd name="T22" fmla="*/ 44 w 90"/>
                <a:gd name="T23" fmla="*/ 0 h 195"/>
                <a:gd name="T24" fmla="*/ 63 w 90"/>
                <a:gd name="T25" fmla="*/ 1 h 195"/>
                <a:gd name="T26" fmla="*/ 82 w 90"/>
                <a:gd name="T27" fmla="*/ 7 h 195"/>
                <a:gd name="T28" fmla="*/ 90 w 90"/>
                <a:gd name="T29" fmla="*/ 11 h 195"/>
                <a:gd name="T30" fmla="*/ 90 w 90"/>
                <a:gd name="T31" fmla="*/ 11 h 195"/>
                <a:gd name="T32" fmla="*/ 88 w 90"/>
                <a:gd name="T33" fmla="*/ 11 h 195"/>
                <a:gd name="T34" fmla="*/ 88 w 90"/>
                <a:gd name="T35" fmla="*/ 11 h 195"/>
                <a:gd name="T36" fmla="*/ 0 w 90"/>
                <a:gd name="T37" fmla="*/ 184 h 195"/>
                <a:gd name="T38" fmla="*/ 15 w 90"/>
                <a:gd name="T39" fmla="*/ 192 h 195"/>
                <a:gd name="T40" fmla="*/ 34 w 90"/>
                <a:gd name="T41" fmla="*/ 195 h 195"/>
                <a:gd name="T42" fmla="*/ 53 w 90"/>
                <a:gd name="T43" fmla="*/ 195 h 195"/>
                <a:gd name="T44" fmla="*/ 73 w 90"/>
                <a:gd name="T45" fmla="*/ 192 h 195"/>
                <a:gd name="T46" fmla="*/ 88 w 90"/>
                <a:gd name="T47" fmla="*/ 184 h 195"/>
                <a:gd name="T48" fmla="*/ 88 w 90"/>
                <a:gd name="T49" fmla="*/ 184 h 195"/>
                <a:gd name="T50" fmla="*/ 88 w 90"/>
                <a:gd name="T51" fmla="*/ 184 h 195"/>
                <a:gd name="T52" fmla="*/ 90 w 90"/>
                <a:gd name="T53" fmla="*/ 184 h 195"/>
                <a:gd name="T54" fmla="*/ 90 w 90"/>
                <a:gd name="T55" fmla="*/ 184 h 195"/>
                <a:gd name="T56" fmla="*/ 73 w 90"/>
                <a:gd name="T57" fmla="*/ 192 h 195"/>
                <a:gd name="T58" fmla="*/ 53 w 90"/>
                <a:gd name="T59" fmla="*/ 195 h 195"/>
                <a:gd name="T60" fmla="*/ 34 w 90"/>
                <a:gd name="T61" fmla="*/ 195 h 195"/>
                <a:gd name="T62" fmla="*/ 15 w 90"/>
                <a:gd name="T63" fmla="*/ 192 h 195"/>
                <a:gd name="T64" fmla="*/ 0 w 90"/>
                <a:gd name="T65" fmla="*/ 184 h 195"/>
                <a:gd name="T66" fmla="*/ 0 w 90"/>
                <a:gd name="T67" fmla="*/ 184 h 195"/>
                <a:gd name="T68" fmla="*/ 0 w 90"/>
                <a:gd name="T69" fmla="*/ 184 h 195"/>
                <a:gd name="T70" fmla="*/ 0 w 90"/>
                <a:gd name="T71" fmla="*/ 184 h 195"/>
                <a:gd name="T72" fmla="*/ 0 w 90"/>
                <a:gd name="T73" fmla="*/ 18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195">
                  <a:moveTo>
                    <a:pt x="88" y="11"/>
                  </a:moveTo>
                  <a:lnTo>
                    <a:pt x="82" y="7"/>
                  </a:lnTo>
                  <a:lnTo>
                    <a:pt x="73" y="3"/>
                  </a:lnTo>
                  <a:lnTo>
                    <a:pt x="63" y="1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5" y="1"/>
                  </a:lnTo>
                  <a:lnTo>
                    <a:pt x="15" y="3"/>
                  </a:lnTo>
                  <a:lnTo>
                    <a:pt x="5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5" y="7"/>
                  </a:lnTo>
                  <a:lnTo>
                    <a:pt x="15" y="5"/>
                  </a:lnTo>
                  <a:lnTo>
                    <a:pt x="25" y="1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3" y="1"/>
                  </a:lnTo>
                  <a:lnTo>
                    <a:pt x="63" y="1"/>
                  </a:lnTo>
                  <a:lnTo>
                    <a:pt x="73" y="5"/>
                  </a:lnTo>
                  <a:lnTo>
                    <a:pt x="82" y="7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close/>
                  <a:moveTo>
                    <a:pt x="0" y="184"/>
                  </a:moveTo>
                  <a:lnTo>
                    <a:pt x="5" y="188"/>
                  </a:lnTo>
                  <a:lnTo>
                    <a:pt x="15" y="192"/>
                  </a:lnTo>
                  <a:lnTo>
                    <a:pt x="25" y="194"/>
                  </a:lnTo>
                  <a:lnTo>
                    <a:pt x="34" y="195"/>
                  </a:lnTo>
                  <a:lnTo>
                    <a:pt x="44" y="195"/>
                  </a:lnTo>
                  <a:lnTo>
                    <a:pt x="53" y="195"/>
                  </a:lnTo>
                  <a:lnTo>
                    <a:pt x="63" y="194"/>
                  </a:lnTo>
                  <a:lnTo>
                    <a:pt x="73" y="192"/>
                  </a:lnTo>
                  <a:lnTo>
                    <a:pt x="82" y="188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82" y="188"/>
                  </a:lnTo>
                  <a:lnTo>
                    <a:pt x="73" y="192"/>
                  </a:lnTo>
                  <a:lnTo>
                    <a:pt x="63" y="194"/>
                  </a:lnTo>
                  <a:lnTo>
                    <a:pt x="53" y="195"/>
                  </a:lnTo>
                  <a:lnTo>
                    <a:pt x="44" y="195"/>
                  </a:lnTo>
                  <a:lnTo>
                    <a:pt x="34" y="195"/>
                  </a:lnTo>
                  <a:lnTo>
                    <a:pt x="25" y="194"/>
                  </a:lnTo>
                  <a:lnTo>
                    <a:pt x="15" y="192"/>
                  </a:lnTo>
                  <a:lnTo>
                    <a:pt x="5" y="188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close/>
                </a:path>
              </a:pathLst>
            </a:custGeom>
            <a:solidFill>
              <a:srgbClr val="00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23" name="Freeform 5098"/>
            <p:cNvSpPr>
              <a:spLocks noEditPoints="1"/>
            </p:cNvSpPr>
            <p:nvPr/>
          </p:nvSpPr>
          <p:spPr bwMode="auto">
            <a:xfrm>
              <a:off x="1371" y="1658"/>
              <a:ext cx="92" cy="195"/>
            </a:xfrm>
            <a:custGeom>
              <a:avLst/>
              <a:gdLst>
                <a:gd name="T0" fmla="*/ 84 w 92"/>
                <a:gd name="T1" fmla="*/ 7 h 195"/>
                <a:gd name="T2" fmla="*/ 65 w 92"/>
                <a:gd name="T3" fmla="*/ 1 h 195"/>
                <a:gd name="T4" fmla="*/ 46 w 92"/>
                <a:gd name="T5" fmla="*/ 0 h 195"/>
                <a:gd name="T6" fmla="*/ 27 w 92"/>
                <a:gd name="T7" fmla="*/ 1 h 195"/>
                <a:gd name="T8" fmla="*/ 7 w 92"/>
                <a:gd name="T9" fmla="*/ 7 h 195"/>
                <a:gd name="T10" fmla="*/ 2 w 92"/>
                <a:gd name="T11" fmla="*/ 13 h 195"/>
                <a:gd name="T12" fmla="*/ 0 w 92"/>
                <a:gd name="T13" fmla="*/ 13 h 195"/>
                <a:gd name="T14" fmla="*/ 0 w 92"/>
                <a:gd name="T15" fmla="*/ 13 h 195"/>
                <a:gd name="T16" fmla="*/ 0 w 92"/>
                <a:gd name="T17" fmla="*/ 13 h 195"/>
                <a:gd name="T18" fmla="*/ 7 w 92"/>
                <a:gd name="T19" fmla="*/ 9 h 195"/>
                <a:gd name="T20" fmla="*/ 27 w 92"/>
                <a:gd name="T21" fmla="*/ 3 h 195"/>
                <a:gd name="T22" fmla="*/ 46 w 92"/>
                <a:gd name="T23" fmla="*/ 1 h 195"/>
                <a:gd name="T24" fmla="*/ 65 w 92"/>
                <a:gd name="T25" fmla="*/ 3 h 195"/>
                <a:gd name="T26" fmla="*/ 84 w 92"/>
                <a:gd name="T27" fmla="*/ 9 h 195"/>
                <a:gd name="T28" fmla="*/ 92 w 92"/>
                <a:gd name="T29" fmla="*/ 13 h 195"/>
                <a:gd name="T30" fmla="*/ 92 w 92"/>
                <a:gd name="T31" fmla="*/ 13 h 195"/>
                <a:gd name="T32" fmla="*/ 92 w 92"/>
                <a:gd name="T33" fmla="*/ 13 h 195"/>
                <a:gd name="T34" fmla="*/ 92 w 92"/>
                <a:gd name="T35" fmla="*/ 13 h 195"/>
                <a:gd name="T36" fmla="*/ 2 w 92"/>
                <a:gd name="T37" fmla="*/ 184 h 195"/>
                <a:gd name="T38" fmla="*/ 17 w 92"/>
                <a:gd name="T39" fmla="*/ 192 h 195"/>
                <a:gd name="T40" fmla="*/ 36 w 92"/>
                <a:gd name="T41" fmla="*/ 195 h 195"/>
                <a:gd name="T42" fmla="*/ 55 w 92"/>
                <a:gd name="T43" fmla="*/ 195 h 195"/>
                <a:gd name="T44" fmla="*/ 75 w 92"/>
                <a:gd name="T45" fmla="*/ 192 h 195"/>
                <a:gd name="T46" fmla="*/ 92 w 92"/>
                <a:gd name="T47" fmla="*/ 184 h 195"/>
                <a:gd name="T48" fmla="*/ 92 w 92"/>
                <a:gd name="T49" fmla="*/ 184 h 195"/>
                <a:gd name="T50" fmla="*/ 92 w 92"/>
                <a:gd name="T51" fmla="*/ 184 h 195"/>
                <a:gd name="T52" fmla="*/ 92 w 92"/>
                <a:gd name="T53" fmla="*/ 184 h 195"/>
                <a:gd name="T54" fmla="*/ 92 w 92"/>
                <a:gd name="T55" fmla="*/ 182 h 195"/>
                <a:gd name="T56" fmla="*/ 75 w 92"/>
                <a:gd name="T57" fmla="*/ 190 h 195"/>
                <a:gd name="T58" fmla="*/ 55 w 92"/>
                <a:gd name="T59" fmla="*/ 194 h 195"/>
                <a:gd name="T60" fmla="*/ 36 w 92"/>
                <a:gd name="T61" fmla="*/ 194 h 195"/>
                <a:gd name="T62" fmla="*/ 17 w 92"/>
                <a:gd name="T63" fmla="*/ 190 h 195"/>
                <a:gd name="T64" fmla="*/ 0 w 92"/>
                <a:gd name="T65" fmla="*/ 182 h 195"/>
                <a:gd name="T66" fmla="*/ 0 w 92"/>
                <a:gd name="T67" fmla="*/ 184 h 195"/>
                <a:gd name="T68" fmla="*/ 0 w 92"/>
                <a:gd name="T69" fmla="*/ 184 h 195"/>
                <a:gd name="T70" fmla="*/ 0 w 92"/>
                <a:gd name="T71" fmla="*/ 184 h 195"/>
                <a:gd name="T72" fmla="*/ 2 w 92"/>
                <a:gd name="T73" fmla="*/ 18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195">
                  <a:moveTo>
                    <a:pt x="92" y="11"/>
                  </a:moveTo>
                  <a:lnTo>
                    <a:pt x="84" y="7"/>
                  </a:lnTo>
                  <a:lnTo>
                    <a:pt x="75" y="5"/>
                  </a:lnTo>
                  <a:lnTo>
                    <a:pt x="65" y="1"/>
                  </a:lnTo>
                  <a:lnTo>
                    <a:pt x="55" y="1"/>
                  </a:lnTo>
                  <a:lnTo>
                    <a:pt x="46" y="0"/>
                  </a:lnTo>
                  <a:lnTo>
                    <a:pt x="36" y="1"/>
                  </a:lnTo>
                  <a:lnTo>
                    <a:pt x="27" y="1"/>
                  </a:lnTo>
                  <a:lnTo>
                    <a:pt x="17" y="5"/>
                  </a:lnTo>
                  <a:lnTo>
                    <a:pt x="7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7" y="9"/>
                  </a:lnTo>
                  <a:lnTo>
                    <a:pt x="17" y="5"/>
                  </a:lnTo>
                  <a:lnTo>
                    <a:pt x="27" y="3"/>
                  </a:lnTo>
                  <a:lnTo>
                    <a:pt x="36" y="1"/>
                  </a:lnTo>
                  <a:lnTo>
                    <a:pt x="46" y="1"/>
                  </a:lnTo>
                  <a:lnTo>
                    <a:pt x="55" y="1"/>
                  </a:lnTo>
                  <a:lnTo>
                    <a:pt x="65" y="3"/>
                  </a:lnTo>
                  <a:lnTo>
                    <a:pt x="75" y="5"/>
                  </a:lnTo>
                  <a:lnTo>
                    <a:pt x="84" y="9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1"/>
                  </a:lnTo>
                  <a:close/>
                  <a:moveTo>
                    <a:pt x="2" y="184"/>
                  </a:moveTo>
                  <a:lnTo>
                    <a:pt x="7" y="188"/>
                  </a:lnTo>
                  <a:lnTo>
                    <a:pt x="17" y="192"/>
                  </a:lnTo>
                  <a:lnTo>
                    <a:pt x="27" y="194"/>
                  </a:lnTo>
                  <a:lnTo>
                    <a:pt x="36" y="195"/>
                  </a:lnTo>
                  <a:lnTo>
                    <a:pt x="46" y="195"/>
                  </a:lnTo>
                  <a:lnTo>
                    <a:pt x="55" y="195"/>
                  </a:lnTo>
                  <a:lnTo>
                    <a:pt x="65" y="194"/>
                  </a:lnTo>
                  <a:lnTo>
                    <a:pt x="75" y="192"/>
                  </a:lnTo>
                  <a:lnTo>
                    <a:pt x="84" y="188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2"/>
                  </a:lnTo>
                  <a:lnTo>
                    <a:pt x="84" y="188"/>
                  </a:lnTo>
                  <a:lnTo>
                    <a:pt x="75" y="190"/>
                  </a:lnTo>
                  <a:lnTo>
                    <a:pt x="65" y="194"/>
                  </a:lnTo>
                  <a:lnTo>
                    <a:pt x="55" y="194"/>
                  </a:lnTo>
                  <a:lnTo>
                    <a:pt x="46" y="195"/>
                  </a:lnTo>
                  <a:lnTo>
                    <a:pt x="36" y="194"/>
                  </a:lnTo>
                  <a:lnTo>
                    <a:pt x="27" y="194"/>
                  </a:lnTo>
                  <a:lnTo>
                    <a:pt x="17" y="190"/>
                  </a:lnTo>
                  <a:lnTo>
                    <a:pt x="7" y="188"/>
                  </a:lnTo>
                  <a:lnTo>
                    <a:pt x="0" y="182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2" y="184"/>
                  </a:lnTo>
                  <a:lnTo>
                    <a:pt x="2" y="184"/>
                  </a:lnTo>
                  <a:close/>
                </a:path>
              </a:pathLst>
            </a:custGeom>
            <a:solidFill>
              <a:srgbClr val="00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24" name="Freeform 5099"/>
            <p:cNvSpPr>
              <a:spLocks noEditPoints="1"/>
            </p:cNvSpPr>
            <p:nvPr/>
          </p:nvSpPr>
          <p:spPr bwMode="auto">
            <a:xfrm>
              <a:off x="1371" y="1659"/>
              <a:ext cx="92" cy="194"/>
            </a:xfrm>
            <a:custGeom>
              <a:avLst/>
              <a:gdLst>
                <a:gd name="T0" fmla="*/ 84 w 92"/>
                <a:gd name="T1" fmla="*/ 8 h 194"/>
                <a:gd name="T2" fmla="*/ 65 w 92"/>
                <a:gd name="T3" fmla="*/ 2 h 194"/>
                <a:gd name="T4" fmla="*/ 46 w 92"/>
                <a:gd name="T5" fmla="*/ 0 h 194"/>
                <a:gd name="T6" fmla="*/ 27 w 92"/>
                <a:gd name="T7" fmla="*/ 2 h 194"/>
                <a:gd name="T8" fmla="*/ 7 w 92"/>
                <a:gd name="T9" fmla="*/ 8 h 194"/>
                <a:gd name="T10" fmla="*/ 0 w 92"/>
                <a:gd name="T11" fmla="*/ 12 h 194"/>
                <a:gd name="T12" fmla="*/ 0 w 92"/>
                <a:gd name="T13" fmla="*/ 12 h 194"/>
                <a:gd name="T14" fmla="*/ 0 w 92"/>
                <a:gd name="T15" fmla="*/ 12 h 194"/>
                <a:gd name="T16" fmla="*/ 0 w 92"/>
                <a:gd name="T17" fmla="*/ 12 h 194"/>
                <a:gd name="T18" fmla="*/ 9 w 92"/>
                <a:gd name="T19" fmla="*/ 8 h 194"/>
                <a:gd name="T20" fmla="*/ 27 w 92"/>
                <a:gd name="T21" fmla="*/ 2 h 194"/>
                <a:gd name="T22" fmla="*/ 46 w 92"/>
                <a:gd name="T23" fmla="*/ 0 h 194"/>
                <a:gd name="T24" fmla="*/ 84 w 92"/>
                <a:gd name="T25" fmla="*/ 8 h 194"/>
                <a:gd name="T26" fmla="*/ 92 w 92"/>
                <a:gd name="T27" fmla="*/ 12 h 194"/>
                <a:gd name="T28" fmla="*/ 92 w 92"/>
                <a:gd name="T29" fmla="*/ 12 h 194"/>
                <a:gd name="T30" fmla="*/ 92 w 92"/>
                <a:gd name="T31" fmla="*/ 12 h 194"/>
                <a:gd name="T32" fmla="*/ 92 w 92"/>
                <a:gd name="T33" fmla="*/ 12 h 194"/>
                <a:gd name="T34" fmla="*/ 0 w 92"/>
                <a:gd name="T35" fmla="*/ 181 h 194"/>
                <a:gd name="T36" fmla="*/ 17 w 92"/>
                <a:gd name="T37" fmla="*/ 189 h 194"/>
                <a:gd name="T38" fmla="*/ 36 w 92"/>
                <a:gd name="T39" fmla="*/ 193 h 194"/>
                <a:gd name="T40" fmla="*/ 55 w 92"/>
                <a:gd name="T41" fmla="*/ 193 h 194"/>
                <a:gd name="T42" fmla="*/ 75 w 92"/>
                <a:gd name="T43" fmla="*/ 189 h 194"/>
                <a:gd name="T44" fmla="*/ 92 w 92"/>
                <a:gd name="T45" fmla="*/ 181 h 194"/>
                <a:gd name="T46" fmla="*/ 92 w 92"/>
                <a:gd name="T47" fmla="*/ 181 h 194"/>
                <a:gd name="T48" fmla="*/ 92 w 92"/>
                <a:gd name="T49" fmla="*/ 181 h 194"/>
                <a:gd name="T50" fmla="*/ 92 w 92"/>
                <a:gd name="T51" fmla="*/ 181 h 194"/>
                <a:gd name="T52" fmla="*/ 92 w 92"/>
                <a:gd name="T53" fmla="*/ 181 h 194"/>
                <a:gd name="T54" fmla="*/ 75 w 92"/>
                <a:gd name="T55" fmla="*/ 189 h 194"/>
                <a:gd name="T56" fmla="*/ 55 w 92"/>
                <a:gd name="T57" fmla="*/ 193 h 194"/>
                <a:gd name="T58" fmla="*/ 36 w 92"/>
                <a:gd name="T59" fmla="*/ 193 h 194"/>
                <a:gd name="T60" fmla="*/ 17 w 92"/>
                <a:gd name="T61" fmla="*/ 189 h 194"/>
                <a:gd name="T62" fmla="*/ 0 w 92"/>
                <a:gd name="T63" fmla="*/ 181 h 194"/>
                <a:gd name="T64" fmla="*/ 0 w 92"/>
                <a:gd name="T65" fmla="*/ 181 h 194"/>
                <a:gd name="T66" fmla="*/ 0 w 92"/>
                <a:gd name="T67" fmla="*/ 181 h 194"/>
                <a:gd name="T68" fmla="*/ 0 w 92"/>
                <a:gd name="T69" fmla="*/ 181 h 194"/>
                <a:gd name="T70" fmla="*/ 0 w 92"/>
                <a:gd name="T71" fmla="*/ 18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2" h="194">
                  <a:moveTo>
                    <a:pt x="92" y="12"/>
                  </a:moveTo>
                  <a:lnTo>
                    <a:pt x="84" y="8"/>
                  </a:lnTo>
                  <a:lnTo>
                    <a:pt x="75" y="4"/>
                  </a:lnTo>
                  <a:lnTo>
                    <a:pt x="65" y="2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27" y="2"/>
                  </a:lnTo>
                  <a:lnTo>
                    <a:pt x="17" y="4"/>
                  </a:lnTo>
                  <a:lnTo>
                    <a:pt x="7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9" y="8"/>
                  </a:lnTo>
                  <a:lnTo>
                    <a:pt x="17" y="4"/>
                  </a:lnTo>
                  <a:lnTo>
                    <a:pt x="27" y="2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5" y="2"/>
                  </a:lnTo>
                  <a:lnTo>
                    <a:pt x="84" y="8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close/>
                  <a:moveTo>
                    <a:pt x="0" y="181"/>
                  </a:moveTo>
                  <a:lnTo>
                    <a:pt x="7" y="187"/>
                  </a:lnTo>
                  <a:lnTo>
                    <a:pt x="17" y="189"/>
                  </a:lnTo>
                  <a:lnTo>
                    <a:pt x="27" y="193"/>
                  </a:lnTo>
                  <a:lnTo>
                    <a:pt x="36" y="193"/>
                  </a:lnTo>
                  <a:lnTo>
                    <a:pt x="46" y="194"/>
                  </a:lnTo>
                  <a:lnTo>
                    <a:pt x="55" y="193"/>
                  </a:lnTo>
                  <a:lnTo>
                    <a:pt x="65" y="193"/>
                  </a:lnTo>
                  <a:lnTo>
                    <a:pt x="75" y="189"/>
                  </a:lnTo>
                  <a:lnTo>
                    <a:pt x="84" y="187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84" y="185"/>
                  </a:lnTo>
                  <a:lnTo>
                    <a:pt x="75" y="189"/>
                  </a:lnTo>
                  <a:lnTo>
                    <a:pt x="65" y="191"/>
                  </a:lnTo>
                  <a:lnTo>
                    <a:pt x="55" y="193"/>
                  </a:lnTo>
                  <a:lnTo>
                    <a:pt x="46" y="193"/>
                  </a:lnTo>
                  <a:lnTo>
                    <a:pt x="36" y="193"/>
                  </a:lnTo>
                  <a:lnTo>
                    <a:pt x="27" y="191"/>
                  </a:lnTo>
                  <a:lnTo>
                    <a:pt x="17" y="189"/>
                  </a:lnTo>
                  <a:lnTo>
                    <a:pt x="9" y="185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3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25" name="Freeform 5100"/>
            <p:cNvSpPr>
              <a:spLocks noEditPoints="1"/>
            </p:cNvSpPr>
            <p:nvPr/>
          </p:nvSpPr>
          <p:spPr bwMode="auto">
            <a:xfrm>
              <a:off x="1371" y="1659"/>
              <a:ext cx="92" cy="193"/>
            </a:xfrm>
            <a:custGeom>
              <a:avLst/>
              <a:gdLst>
                <a:gd name="T0" fmla="*/ 84 w 92"/>
                <a:gd name="T1" fmla="*/ 8 h 193"/>
                <a:gd name="T2" fmla="*/ 46 w 92"/>
                <a:gd name="T3" fmla="*/ 0 h 193"/>
                <a:gd name="T4" fmla="*/ 27 w 92"/>
                <a:gd name="T5" fmla="*/ 2 h 193"/>
                <a:gd name="T6" fmla="*/ 9 w 92"/>
                <a:gd name="T7" fmla="*/ 8 h 193"/>
                <a:gd name="T8" fmla="*/ 0 w 92"/>
                <a:gd name="T9" fmla="*/ 12 h 193"/>
                <a:gd name="T10" fmla="*/ 0 w 92"/>
                <a:gd name="T11" fmla="*/ 12 h 193"/>
                <a:gd name="T12" fmla="*/ 0 w 92"/>
                <a:gd name="T13" fmla="*/ 14 h 193"/>
                <a:gd name="T14" fmla="*/ 0 w 92"/>
                <a:gd name="T15" fmla="*/ 14 h 193"/>
                <a:gd name="T16" fmla="*/ 9 w 92"/>
                <a:gd name="T17" fmla="*/ 8 h 193"/>
                <a:gd name="T18" fmla="*/ 46 w 92"/>
                <a:gd name="T19" fmla="*/ 0 h 193"/>
                <a:gd name="T20" fmla="*/ 84 w 92"/>
                <a:gd name="T21" fmla="*/ 8 h 193"/>
                <a:gd name="T22" fmla="*/ 92 w 92"/>
                <a:gd name="T23" fmla="*/ 14 h 193"/>
                <a:gd name="T24" fmla="*/ 92 w 92"/>
                <a:gd name="T25" fmla="*/ 14 h 193"/>
                <a:gd name="T26" fmla="*/ 92 w 92"/>
                <a:gd name="T27" fmla="*/ 12 h 193"/>
                <a:gd name="T28" fmla="*/ 92 w 92"/>
                <a:gd name="T29" fmla="*/ 12 h 193"/>
                <a:gd name="T30" fmla="*/ 0 w 92"/>
                <a:gd name="T31" fmla="*/ 181 h 193"/>
                <a:gd name="T32" fmla="*/ 17 w 92"/>
                <a:gd name="T33" fmla="*/ 189 h 193"/>
                <a:gd name="T34" fmla="*/ 36 w 92"/>
                <a:gd name="T35" fmla="*/ 193 h 193"/>
                <a:gd name="T36" fmla="*/ 55 w 92"/>
                <a:gd name="T37" fmla="*/ 193 h 193"/>
                <a:gd name="T38" fmla="*/ 75 w 92"/>
                <a:gd name="T39" fmla="*/ 189 h 193"/>
                <a:gd name="T40" fmla="*/ 92 w 92"/>
                <a:gd name="T41" fmla="*/ 181 h 193"/>
                <a:gd name="T42" fmla="*/ 92 w 92"/>
                <a:gd name="T43" fmla="*/ 181 h 193"/>
                <a:gd name="T44" fmla="*/ 92 w 92"/>
                <a:gd name="T45" fmla="*/ 181 h 193"/>
                <a:gd name="T46" fmla="*/ 92 w 92"/>
                <a:gd name="T47" fmla="*/ 181 h 193"/>
                <a:gd name="T48" fmla="*/ 92 w 92"/>
                <a:gd name="T49" fmla="*/ 181 h 193"/>
                <a:gd name="T50" fmla="*/ 65 w 92"/>
                <a:gd name="T51" fmla="*/ 191 h 193"/>
                <a:gd name="T52" fmla="*/ 27 w 92"/>
                <a:gd name="T53" fmla="*/ 191 h 193"/>
                <a:gd name="T54" fmla="*/ 0 w 92"/>
                <a:gd name="T55" fmla="*/ 181 h 193"/>
                <a:gd name="T56" fmla="*/ 0 w 92"/>
                <a:gd name="T57" fmla="*/ 181 h 193"/>
                <a:gd name="T58" fmla="*/ 0 w 92"/>
                <a:gd name="T59" fmla="*/ 181 h 193"/>
                <a:gd name="T60" fmla="*/ 0 w 92"/>
                <a:gd name="T61" fmla="*/ 181 h 193"/>
                <a:gd name="T62" fmla="*/ 0 w 92"/>
                <a:gd name="T63" fmla="*/ 18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193">
                  <a:moveTo>
                    <a:pt x="92" y="12"/>
                  </a:moveTo>
                  <a:lnTo>
                    <a:pt x="84" y="8"/>
                  </a:lnTo>
                  <a:lnTo>
                    <a:pt x="65" y="2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27" y="2"/>
                  </a:lnTo>
                  <a:lnTo>
                    <a:pt x="17" y="4"/>
                  </a:lnTo>
                  <a:lnTo>
                    <a:pt x="9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8"/>
                  </a:lnTo>
                  <a:lnTo>
                    <a:pt x="27" y="2"/>
                  </a:lnTo>
                  <a:lnTo>
                    <a:pt x="46" y="0"/>
                  </a:lnTo>
                  <a:lnTo>
                    <a:pt x="65" y="2"/>
                  </a:lnTo>
                  <a:lnTo>
                    <a:pt x="84" y="8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close/>
                  <a:moveTo>
                    <a:pt x="0" y="181"/>
                  </a:moveTo>
                  <a:lnTo>
                    <a:pt x="9" y="185"/>
                  </a:lnTo>
                  <a:lnTo>
                    <a:pt x="17" y="189"/>
                  </a:lnTo>
                  <a:lnTo>
                    <a:pt x="27" y="191"/>
                  </a:lnTo>
                  <a:lnTo>
                    <a:pt x="36" y="193"/>
                  </a:lnTo>
                  <a:lnTo>
                    <a:pt x="46" y="193"/>
                  </a:lnTo>
                  <a:lnTo>
                    <a:pt x="55" y="193"/>
                  </a:lnTo>
                  <a:lnTo>
                    <a:pt x="65" y="191"/>
                  </a:lnTo>
                  <a:lnTo>
                    <a:pt x="75" y="189"/>
                  </a:lnTo>
                  <a:lnTo>
                    <a:pt x="84" y="185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84" y="185"/>
                  </a:lnTo>
                  <a:lnTo>
                    <a:pt x="65" y="191"/>
                  </a:lnTo>
                  <a:lnTo>
                    <a:pt x="46" y="193"/>
                  </a:lnTo>
                  <a:lnTo>
                    <a:pt x="27" y="191"/>
                  </a:lnTo>
                  <a:lnTo>
                    <a:pt x="9" y="185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26" name="Freeform 5101"/>
            <p:cNvSpPr>
              <a:spLocks noEditPoints="1"/>
            </p:cNvSpPr>
            <p:nvPr/>
          </p:nvSpPr>
          <p:spPr bwMode="auto">
            <a:xfrm>
              <a:off x="1371" y="1659"/>
              <a:ext cx="92" cy="193"/>
            </a:xfrm>
            <a:custGeom>
              <a:avLst/>
              <a:gdLst>
                <a:gd name="T0" fmla="*/ 92 w 92"/>
                <a:gd name="T1" fmla="*/ 14 h 193"/>
                <a:gd name="T2" fmla="*/ 84 w 92"/>
                <a:gd name="T3" fmla="*/ 8 h 193"/>
                <a:gd name="T4" fmla="*/ 65 w 92"/>
                <a:gd name="T5" fmla="*/ 2 h 193"/>
                <a:gd name="T6" fmla="*/ 46 w 92"/>
                <a:gd name="T7" fmla="*/ 0 h 193"/>
                <a:gd name="T8" fmla="*/ 27 w 92"/>
                <a:gd name="T9" fmla="*/ 2 h 193"/>
                <a:gd name="T10" fmla="*/ 9 w 92"/>
                <a:gd name="T11" fmla="*/ 8 h 193"/>
                <a:gd name="T12" fmla="*/ 0 w 92"/>
                <a:gd name="T13" fmla="*/ 14 h 193"/>
                <a:gd name="T14" fmla="*/ 0 w 92"/>
                <a:gd name="T15" fmla="*/ 14 h 193"/>
                <a:gd name="T16" fmla="*/ 0 w 92"/>
                <a:gd name="T17" fmla="*/ 14 h 193"/>
                <a:gd name="T18" fmla="*/ 0 w 92"/>
                <a:gd name="T19" fmla="*/ 14 h 193"/>
                <a:gd name="T20" fmla="*/ 0 w 92"/>
                <a:gd name="T21" fmla="*/ 14 h 193"/>
                <a:gd name="T22" fmla="*/ 0 w 92"/>
                <a:gd name="T23" fmla="*/ 14 h 193"/>
                <a:gd name="T24" fmla="*/ 0 w 92"/>
                <a:gd name="T25" fmla="*/ 14 h 193"/>
                <a:gd name="T26" fmla="*/ 0 w 92"/>
                <a:gd name="T27" fmla="*/ 14 h 193"/>
                <a:gd name="T28" fmla="*/ 0 w 92"/>
                <a:gd name="T29" fmla="*/ 14 h 193"/>
                <a:gd name="T30" fmla="*/ 9 w 92"/>
                <a:gd name="T31" fmla="*/ 8 h 193"/>
                <a:gd name="T32" fmla="*/ 27 w 92"/>
                <a:gd name="T33" fmla="*/ 4 h 193"/>
                <a:gd name="T34" fmla="*/ 46 w 92"/>
                <a:gd name="T35" fmla="*/ 2 h 193"/>
                <a:gd name="T36" fmla="*/ 65 w 92"/>
                <a:gd name="T37" fmla="*/ 4 h 193"/>
                <a:gd name="T38" fmla="*/ 82 w 92"/>
                <a:gd name="T39" fmla="*/ 8 h 193"/>
                <a:gd name="T40" fmla="*/ 92 w 92"/>
                <a:gd name="T41" fmla="*/ 14 h 193"/>
                <a:gd name="T42" fmla="*/ 92 w 92"/>
                <a:gd name="T43" fmla="*/ 14 h 193"/>
                <a:gd name="T44" fmla="*/ 92 w 92"/>
                <a:gd name="T45" fmla="*/ 14 h 193"/>
                <a:gd name="T46" fmla="*/ 92 w 92"/>
                <a:gd name="T47" fmla="*/ 14 h 193"/>
                <a:gd name="T48" fmla="*/ 92 w 92"/>
                <a:gd name="T49" fmla="*/ 14 h 193"/>
                <a:gd name="T50" fmla="*/ 92 w 92"/>
                <a:gd name="T51" fmla="*/ 14 h 193"/>
                <a:gd name="T52" fmla="*/ 92 w 92"/>
                <a:gd name="T53" fmla="*/ 14 h 193"/>
                <a:gd name="T54" fmla="*/ 92 w 92"/>
                <a:gd name="T55" fmla="*/ 14 h 193"/>
                <a:gd name="T56" fmla="*/ 92 w 92"/>
                <a:gd name="T57" fmla="*/ 14 h 193"/>
                <a:gd name="T58" fmla="*/ 0 w 92"/>
                <a:gd name="T59" fmla="*/ 181 h 193"/>
                <a:gd name="T60" fmla="*/ 9 w 92"/>
                <a:gd name="T61" fmla="*/ 185 h 193"/>
                <a:gd name="T62" fmla="*/ 27 w 92"/>
                <a:gd name="T63" fmla="*/ 191 h 193"/>
                <a:gd name="T64" fmla="*/ 46 w 92"/>
                <a:gd name="T65" fmla="*/ 193 h 193"/>
                <a:gd name="T66" fmla="*/ 65 w 92"/>
                <a:gd name="T67" fmla="*/ 191 h 193"/>
                <a:gd name="T68" fmla="*/ 84 w 92"/>
                <a:gd name="T69" fmla="*/ 185 h 193"/>
                <a:gd name="T70" fmla="*/ 92 w 92"/>
                <a:gd name="T71" fmla="*/ 181 h 193"/>
                <a:gd name="T72" fmla="*/ 92 w 92"/>
                <a:gd name="T73" fmla="*/ 181 h 193"/>
                <a:gd name="T74" fmla="*/ 92 w 92"/>
                <a:gd name="T75" fmla="*/ 179 h 193"/>
                <a:gd name="T76" fmla="*/ 92 w 92"/>
                <a:gd name="T77" fmla="*/ 179 h 193"/>
                <a:gd name="T78" fmla="*/ 92 w 92"/>
                <a:gd name="T79" fmla="*/ 179 h 193"/>
                <a:gd name="T80" fmla="*/ 92 w 92"/>
                <a:gd name="T81" fmla="*/ 179 h 193"/>
                <a:gd name="T82" fmla="*/ 92 w 92"/>
                <a:gd name="T83" fmla="*/ 179 h 193"/>
                <a:gd name="T84" fmla="*/ 92 w 92"/>
                <a:gd name="T85" fmla="*/ 179 h 193"/>
                <a:gd name="T86" fmla="*/ 92 w 92"/>
                <a:gd name="T87" fmla="*/ 179 h 193"/>
                <a:gd name="T88" fmla="*/ 82 w 92"/>
                <a:gd name="T89" fmla="*/ 185 h 193"/>
                <a:gd name="T90" fmla="*/ 65 w 92"/>
                <a:gd name="T91" fmla="*/ 191 h 193"/>
                <a:gd name="T92" fmla="*/ 46 w 92"/>
                <a:gd name="T93" fmla="*/ 193 h 193"/>
                <a:gd name="T94" fmla="*/ 27 w 92"/>
                <a:gd name="T95" fmla="*/ 191 h 193"/>
                <a:gd name="T96" fmla="*/ 9 w 92"/>
                <a:gd name="T97" fmla="*/ 185 h 193"/>
                <a:gd name="T98" fmla="*/ 0 w 92"/>
                <a:gd name="T99" fmla="*/ 179 h 193"/>
                <a:gd name="T100" fmla="*/ 0 w 92"/>
                <a:gd name="T101" fmla="*/ 179 h 193"/>
                <a:gd name="T102" fmla="*/ 0 w 92"/>
                <a:gd name="T103" fmla="*/ 179 h 193"/>
                <a:gd name="T104" fmla="*/ 0 w 92"/>
                <a:gd name="T105" fmla="*/ 179 h 193"/>
                <a:gd name="T106" fmla="*/ 0 w 92"/>
                <a:gd name="T107" fmla="*/ 179 h 193"/>
                <a:gd name="T108" fmla="*/ 0 w 92"/>
                <a:gd name="T109" fmla="*/ 179 h 193"/>
                <a:gd name="T110" fmla="*/ 0 w 92"/>
                <a:gd name="T111" fmla="*/ 179 h 193"/>
                <a:gd name="T112" fmla="*/ 0 w 92"/>
                <a:gd name="T113" fmla="*/ 181 h 193"/>
                <a:gd name="T114" fmla="*/ 0 w 92"/>
                <a:gd name="T115" fmla="*/ 18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" h="193">
                  <a:moveTo>
                    <a:pt x="92" y="14"/>
                  </a:moveTo>
                  <a:lnTo>
                    <a:pt x="84" y="8"/>
                  </a:lnTo>
                  <a:lnTo>
                    <a:pt x="65" y="2"/>
                  </a:lnTo>
                  <a:lnTo>
                    <a:pt x="46" y="0"/>
                  </a:lnTo>
                  <a:lnTo>
                    <a:pt x="27" y="2"/>
                  </a:lnTo>
                  <a:lnTo>
                    <a:pt x="9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8"/>
                  </a:lnTo>
                  <a:lnTo>
                    <a:pt x="27" y="4"/>
                  </a:lnTo>
                  <a:lnTo>
                    <a:pt x="46" y="2"/>
                  </a:lnTo>
                  <a:lnTo>
                    <a:pt x="65" y="4"/>
                  </a:lnTo>
                  <a:lnTo>
                    <a:pt x="82" y="8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close/>
                  <a:moveTo>
                    <a:pt x="0" y="181"/>
                  </a:moveTo>
                  <a:lnTo>
                    <a:pt x="9" y="185"/>
                  </a:lnTo>
                  <a:lnTo>
                    <a:pt x="27" y="191"/>
                  </a:lnTo>
                  <a:lnTo>
                    <a:pt x="46" y="193"/>
                  </a:lnTo>
                  <a:lnTo>
                    <a:pt x="65" y="191"/>
                  </a:lnTo>
                  <a:lnTo>
                    <a:pt x="84" y="185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2" y="179"/>
                  </a:lnTo>
                  <a:lnTo>
                    <a:pt x="92" y="179"/>
                  </a:lnTo>
                  <a:lnTo>
                    <a:pt x="92" y="179"/>
                  </a:lnTo>
                  <a:lnTo>
                    <a:pt x="92" y="179"/>
                  </a:lnTo>
                  <a:lnTo>
                    <a:pt x="92" y="179"/>
                  </a:lnTo>
                  <a:lnTo>
                    <a:pt x="92" y="179"/>
                  </a:lnTo>
                  <a:lnTo>
                    <a:pt x="82" y="185"/>
                  </a:lnTo>
                  <a:lnTo>
                    <a:pt x="65" y="191"/>
                  </a:lnTo>
                  <a:lnTo>
                    <a:pt x="46" y="193"/>
                  </a:lnTo>
                  <a:lnTo>
                    <a:pt x="27" y="191"/>
                  </a:lnTo>
                  <a:lnTo>
                    <a:pt x="9" y="185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27" name="Freeform 5102"/>
            <p:cNvSpPr>
              <a:spLocks noEditPoints="1"/>
            </p:cNvSpPr>
            <p:nvPr/>
          </p:nvSpPr>
          <p:spPr bwMode="auto">
            <a:xfrm>
              <a:off x="1371" y="1661"/>
              <a:ext cx="94" cy="191"/>
            </a:xfrm>
            <a:custGeom>
              <a:avLst/>
              <a:gdLst>
                <a:gd name="T0" fmla="*/ 92 w 94"/>
                <a:gd name="T1" fmla="*/ 12 h 191"/>
                <a:gd name="T2" fmla="*/ 82 w 94"/>
                <a:gd name="T3" fmla="*/ 6 h 191"/>
                <a:gd name="T4" fmla="*/ 65 w 94"/>
                <a:gd name="T5" fmla="*/ 2 h 191"/>
                <a:gd name="T6" fmla="*/ 46 w 94"/>
                <a:gd name="T7" fmla="*/ 0 h 191"/>
                <a:gd name="T8" fmla="*/ 27 w 94"/>
                <a:gd name="T9" fmla="*/ 2 h 191"/>
                <a:gd name="T10" fmla="*/ 9 w 94"/>
                <a:gd name="T11" fmla="*/ 6 h 191"/>
                <a:gd name="T12" fmla="*/ 0 w 94"/>
                <a:gd name="T13" fmla="*/ 12 h 191"/>
                <a:gd name="T14" fmla="*/ 0 w 94"/>
                <a:gd name="T15" fmla="*/ 12 h 191"/>
                <a:gd name="T16" fmla="*/ 0 w 94"/>
                <a:gd name="T17" fmla="*/ 12 h 191"/>
                <a:gd name="T18" fmla="*/ 0 w 94"/>
                <a:gd name="T19" fmla="*/ 12 h 191"/>
                <a:gd name="T20" fmla="*/ 0 w 94"/>
                <a:gd name="T21" fmla="*/ 12 h 191"/>
                <a:gd name="T22" fmla="*/ 0 w 94"/>
                <a:gd name="T23" fmla="*/ 12 h 191"/>
                <a:gd name="T24" fmla="*/ 0 w 94"/>
                <a:gd name="T25" fmla="*/ 12 h 191"/>
                <a:gd name="T26" fmla="*/ 0 w 94"/>
                <a:gd name="T27" fmla="*/ 14 h 191"/>
                <a:gd name="T28" fmla="*/ 0 w 94"/>
                <a:gd name="T29" fmla="*/ 14 h 191"/>
                <a:gd name="T30" fmla="*/ 9 w 94"/>
                <a:gd name="T31" fmla="*/ 8 h 191"/>
                <a:gd name="T32" fmla="*/ 27 w 94"/>
                <a:gd name="T33" fmla="*/ 2 h 191"/>
                <a:gd name="T34" fmla="*/ 46 w 94"/>
                <a:gd name="T35" fmla="*/ 0 h 191"/>
                <a:gd name="T36" fmla="*/ 65 w 94"/>
                <a:gd name="T37" fmla="*/ 2 h 191"/>
                <a:gd name="T38" fmla="*/ 82 w 94"/>
                <a:gd name="T39" fmla="*/ 8 h 191"/>
                <a:gd name="T40" fmla="*/ 94 w 94"/>
                <a:gd name="T41" fmla="*/ 14 h 191"/>
                <a:gd name="T42" fmla="*/ 94 w 94"/>
                <a:gd name="T43" fmla="*/ 14 h 191"/>
                <a:gd name="T44" fmla="*/ 94 w 94"/>
                <a:gd name="T45" fmla="*/ 12 h 191"/>
                <a:gd name="T46" fmla="*/ 92 w 94"/>
                <a:gd name="T47" fmla="*/ 12 h 191"/>
                <a:gd name="T48" fmla="*/ 92 w 94"/>
                <a:gd name="T49" fmla="*/ 12 h 191"/>
                <a:gd name="T50" fmla="*/ 92 w 94"/>
                <a:gd name="T51" fmla="*/ 12 h 191"/>
                <a:gd name="T52" fmla="*/ 92 w 94"/>
                <a:gd name="T53" fmla="*/ 12 h 191"/>
                <a:gd name="T54" fmla="*/ 92 w 94"/>
                <a:gd name="T55" fmla="*/ 12 h 191"/>
                <a:gd name="T56" fmla="*/ 92 w 94"/>
                <a:gd name="T57" fmla="*/ 12 h 191"/>
                <a:gd name="T58" fmla="*/ 0 w 94"/>
                <a:gd name="T59" fmla="*/ 177 h 191"/>
                <a:gd name="T60" fmla="*/ 9 w 94"/>
                <a:gd name="T61" fmla="*/ 183 h 191"/>
                <a:gd name="T62" fmla="*/ 27 w 94"/>
                <a:gd name="T63" fmla="*/ 189 h 191"/>
                <a:gd name="T64" fmla="*/ 46 w 94"/>
                <a:gd name="T65" fmla="*/ 191 h 191"/>
                <a:gd name="T66" fmla="*/ 65 w 94"/>
                <a:gd name="T67" fmla="*/ 189 h 191"/>
                <a:gd name="T68" fmla="*/ 82 w 94"/>
                <a:gd name="T69" fmla="*/ 183 h 191"/>
                <a:gd name="T70" fmla="*/ 92 w 94"/>
                <a:gd name="T71" fmla="*/ 177 h 191"/>
                <a:gd name="T72" fmla="*/ 92 w 94"/>
                <a:gd name="T73" fmla="*/ 177 h 191"/>
                <a:gd name="T74" fmla="*/ 92 w 94"/>
                <a:gd name="T75" fmla="*/ 177 h 191"/>
                <a:gd name="T76" fmla="*/ 92 w 94"/>
                <a:gd name="T77" fmla="*/ 177 h 191"/>
                <a:gd name="T78" fmla="*/ 92 w 94"/>
                <a:gd name="T79" fmla="*/ 177 h 191"/>
                <a:gd name="T80" fmla="*/ 92 w 94"/>
                <a:gd name="T81" fmla="*/ 177 h 191"/>
                <a:gd name="T82" fmla="*/ 94 w 94"/>
                <a:gd name="T83" fmla="*/ 177 h 191"/>
                <a:gd name="T84" fmla="*/ 94 w 94"/>
                <a:gd name="T85" fmla="*/ 177 h 191"/>
                <a:gd name="T86" fmla="*/ 94 w 94"/>
                <a:gd name="T87" fmla="*/ 177 h 191"/>
                <a:gd name="T88" fmla="*/ 82 w 94"/>
                <a:gd name="T89" fmla="*/ 183 h 191"/>
                <a:gd name="T90" fmla="*/ 65 w 94"/>
                <a:gd name="T91" fmla="*/ 187 h 191"/>
                <a:gd name="T92" fmla="*/ 46 w 94"/>
                <a:gd name="T93" fmla="*/ 189 h 191"/>
                <a:gd name="T94" fmla="*/ 27 w 94"/>
                <a:gd name="T95" fmla="*/ 187 h 191"/>
                <a:gd name="T96" fmla="*/ 9 w 94"/>
                <a:gd name="T97" fmla="*/ 183 h 191"/>
                <a:gd name="T98" fmla="*/ 0 w 94"/>
                <a:gd name="T99" fmla="*/ 177 h 191"/>
                <a:gd name="T100" fmla="*/ 0 w 94"/>
                <a:gd name="T101" fmla="*/ 177 h 191"/>
                <a:gd name="T102" fmla="*/ 0 w 94"/>
                <a:gd name="T103" fmla="*/ 177 h 191"/>
                <a:gd name="T104" fmla="*/ 0 w 94"/>
                <a:gd name="T105" fmla="*/ 177 h 191"/>
                <a:gd name="T106" fmla="*/ 0 w 94"/>
                <a:gd name="T107" fmla="*/ 177 h 191"/>
                <a:gd name="T108" fmla="*/ 0 w 94"/>
                <a:gd name="T109" fmla="*/ 177 h 191"/>
                <a:gd name="T110" fmla="*/ 0 w 94"/>
                <a:gd name="T111" fmla="*/ 177 h 191"/>
                <a:gd name="T112" fmla="*/ 0 w 94"/>
                <a:gd name="T113" fmla="*/ 177 h 191"/>
                <a:gd name="T114" fmla="*/ 0 w 94"/>
                <a:gd name="T115" fmla="*/ 177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" h="191">
                  <a:moveTo>
                    <a:pt x="92" y="12"/>
                  </a:moveTo>
                  <a:lnTo>
                    <a:pt x="82" y="6"/>
                  </a:lnTo>
                  <a:lnTo>
                    <a:pt x="65" y="2"/>
                  </a:lnTo>
                  <a:lnTo>
                    <a:pt x="46" y="0"/>
                  </a:lnTo>
                  <a:lnTo>
                    <a:pt x="27" y="2"/>
                  </a:lnTo>
                  <a:lnTo>
                    <a:pt x="9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8"/>
                  </a:lnTo>
                  <a:lnTo>
                    <a:pt x="27" y="2"/>
                  </a:lnTo>
                  <a:lnTo>
                    <a:pt x="46" y="0"/>
                  </a:lnTo>
                  <a:lnTo>
                    <a:pt x="65" y="2"/>
                  </a:lnTo>
                  <a:lnTo>
                    <a:pt x="82" y="8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close/>
                  <a:moveTo>
                    <a:pt x="0" y="177"/>
                  </a:moveTo>
                  <a:lnTo>
                    <a:pt x="9" y="183"/>
                  </a:lnTo>
                  <a:lnTo>
                    <a:pt x="27" y="189"/>
                  </a:lnTo>
                  <a:lnTo>
                    <a:pt x="46" y="191"/>
                  </a:lnTo>
                  <a:lnTo>
                    <a:pt x="65" y="189"/>
                  </a:lnTo>
                  <a:lnTo>
                    <a:pt x="82" y="183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94" y="177"/>
                  </a:lnTo>
                  <a:lnTo>
                    <a:pt x="94" y="177"/>
                  </a:lnTo>
                  <a:lnTo>
                    <a:pt x="94" y="177"/>
                  </a:lnTo>
                  <a:lnTo>
                    <a:pt x="82" y="183"/>
                  </a:lnTo>
                  <a:lnTo>
                    <a:pt x="65" y="187"/>
                  </a:lnTo>
                  <a:lnTo>
                    <a:pt x="46" y="189"/>
                  </a:lnTo>
                  <a:lnTo>
                    <a:pt x="27" y="187"/>
                  </a:lnTo>
                  <a:lnTo>
                    <a:pt x="9" y="18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0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28" name="Freeform 5103"/>
            <p:cNvSpPr>
              <a:spLocks noEditPoints="1"/>
            </p:cNvSpPr>
            <p:nvPr/>
          </p:nvSpPr>
          <p:spPr bwMode="auto">
            <a:xfrm>
              <a:off x="1369" y="1661"/>
              <a:ext cx="96" cy="189"/>
            </a:xfrm>
            <a:custGeom>
              <a:avLst/>
              <a:gdLst>
                <a:gd name="T0" fmla="*/ 96 w 96"/>
                <a:gd name="T1" fmla="*/ 14 h 189"/>
                <a:gd name="T2" fmla="*/ 84 w 96"/>
                <a:gd name="T3" fmla="*/ 8 h 189"/>
                <a:gd name="T4" fmla="*/ 67 w 96"/>
                <a:gd name="T5" fmla="*/ 2 h 189"/>
                <a:gd name="T6" fmla="*/ 48 w 96"/>
                <a:gd name="T7" fmla="*/ 0 h 189"/>
                <a:gd name="T8" fmla="*/ 29 w 96"/>
                <a:gd name="T9" fmla="*/ 2 h 189"/>
                <a:gd name="T10" fmla="*/ 11 w 96"/>
                <a:gd name="T11" fmla="*/ 8 h 189"/>
                <a:gd name="T12" fmla="*/ 2 w 96"/>
                <a:gd name="T13" fmla="*/ 14 h 189"/>
                <a:gd name="T14" fmla="*/ 2 w 96"/>
                <a:gd name="T15" fmla="*/ 14 h 189"/>
                <a:gd name="T16" fmla="*/ 2 w 96"/>
                <a:gd name="T17" fmla="*/ 14 h 189"/>
                <a:gd name="T18" fmla="*/ 2 w 96"/>
                <a:gd name="T19" fmla="*/ 14 h 189"/>
                <a:gd name="T20" fmla="*/ 0 w 96"/>
                <a:gd name="T21" fmla="*/ 14 h 189"/>
                <a:gd name="T22" fmla="*/ 0 w 96"/>
                <a:gd name="T23" fmla="*/ 14 h 189"/>
                <a:gd name="T24" fmla="*/ 0 w 96"/>
                <a:gd name="T25" fmla="*/ 14 h 189"/>
                <a:gd name="T26" fmla="*/ 0 w 96"/>
                <a:gd name="T27" fmla="*/ 14 h 189"/>
                <a:gd name="T28" fmla="*/ 0 w 96"/>
                <a:gd name="T29" fmla="*/ 14 h 189"/>
                <a:gd name="T30" fmla="*/ 11 w 96"/>
                <a:gd name="T31" fmla="*/ 8 h 189"/>
                <a:gd name="T32" fmla="*/ 29 w 96"/>
                <a:gd name="T33" fmla="*/ 2 h 189"/>
                <a:gd name="T34" fmla="*/ 48 w 96"/>
                <a:gd name="T35" fmla="*/ 0 h 189"/>
                <a:gd name="T36" fmla="*/ 67 w 96"/>
                <a:gd name="T37" fmla="*/ 2 h 189"/>
                <a:gd name="T38" fmla="*/ 84 w 96"/>
                <a:gd name="T39" fmla="*/ 8 h 189"/>
                <a:gd name="T40" fmla="*/ 96 w 96"/>
                <a:gd name="T41" fmla="*/ 14 h 189"/>
                <a:gd name="T42" fmla="*/ 96 w 96"/>
                <a:gd name="T43" fmla="*/ 14 h 189"/>
                <a:gd name="T44" fmla="*/ 96 w 96"/>
                <a:gd name="T45" fmla="*/ 14 h 189"/>
                <a:gd name="T46" fmla="*/ 96 w 96"/>
                <a:gd name="T47" fmla="*/ 14 h 189"/>
                <a:gd name="T48" fmla="*/ 96 w 96"/>
                <a:gd name="T49" fmla="*/ 14 h 189"/>
                <a:gd name="T50" fmla="*/ 96 w 96"/>
                <a:gd name="T51" fmla="*/ 14 h 189"/>
                <a:gd name="T52" fmla="*/ 96 w 96"/>
                <a:gd name="T53" fmla="*/ 14 h 189"/>
                <a:gd name="T54" fmla="*/ 96 w 96"/>
                <a:gd name="T55" fmla="*/ 14 h 189"/>
                <a:gd name="T56" fmla="*/ 96 w 96"/>
                <a:gd name="T57" fmla="*/ 14 h 189"/>
                <a:gd name="T58" fmla="*/ 2 w 96"/>
                <a:gd name="T59" fmla="*/ 177 h 189"/>
                <a:gd name="T60" fmla="*/ 11 w 96"/>
                <a:gd name="T61" fmla="*/ 183 h 189"/>
                <a:gd name="T62" fmla="*/ 29 w 96"/>
                <a:gd name="T63" fmla="*/ 187 h 189"/>
                <a:gd name="T64" fmla="*/ 48 w 96"/>
                <a:gd name="T65" fmla="*/ 189 h 189"/>
                <a:gd name="T66" fmla="*/ 67 w 96"/>
                <a:gd name="T67" fmla="*/ 187 h 189"/>
                <a:gd name="T68" fmla="*/ 84 w 96"/>
                <a:gd name="T69" fmla="*/ 183 h 189"/>
                <a:gd name="T70" fmla="*/ 96 w 96"/>
                <a:gd name="T71" fmla="*/ 177 h 189"/>
                <a:gd name="T72" fmla="*/ 96 w 96"/>
                <a:gd name="T73" fmla="*/ 177 h 189"/>
                <a:gd name="T74" fmla="*/ 96 w 96"/>
                <a:gd name="T75" fmla="*/ 177 h 189"/>
                <a:gd name="T76" fmla="*/ 96 w 96"/>
                <a:gd name="T77" fmla="*/ 177 h 189"/>
                <a:gd name="T78" fmla="*/ 96 w 96"/>
                <a:gd name="T79" fmla="*/ 177 h 189"/>
                <a:gd name="T80" fmla="*/ 96 w 96"/>
                <a:gd name="T81" fmla="*/ 175 h 189"/>
                <a:gd name="T82" fmla="*/ 96 w 96"/>
                <a:gd name="T83" fmla="*/ 175 h 189"/>
                <a:gd name="T84" fmla="*/ 96 w 96"/>
                <a:gd name="T85" fmla="*/ 175 h 189"/>
                <a:gd name="T86" fmla="*/ 96 w 96"/>
                <a:gd name="T87" fmla="*/ 175 h 189"/>
                <a:gd name="T88" fmla="*/ 84 w 96"/>
                <a:gd name="T89" fmla="*/ 181 h 189"/>
                <a:gd name="T90" fmla="*/ 67 w 96"/>
                <a:gd name="T91" fmla="*/ 187 h 189"/>
                <a:gd name="T92" fmla="*/ 48 w 96"/>
                <a:gd name="T93" fmla="*/ 189 h 189"/>
                <a:gd name="T94" fmla="*/ 29 w 96"/>
                <a:gd name="T95" fmla="*/ 187 h 189"/>
                <a:gd name="T96" fmla="*/ 11 w 96"/>
                <a:gd name="T97" fmla="*/ 181 h 189"/>
                <a:gd name="T98" fmla="*/ 0 w 96"/>
                <a:gd name="T99" fmla="*/ 175 h 189"/>
                <a:gd name="T100" fmla="*/ 0 w 96"/>
                <a:gd name="T101" fmla="*/ 175 h 189"/>
                <a:gd name="T102" fmla="*/ 0 w 96"/>
                <a:gd name="T103" fmla="*/ 175 h 189"/>
                <a:gd name="T104" fmla="*/ 0 w 96"/>
                <a:gd name="T105" fmla="*/ 175 h 189"/>
                <a:gd name="T106" fmla="*/ 0 w 96"/>
                <a:gd name="T107" fmla="*/ 177 h 189"/>
                <a:gd name="T108" fmla="*/ 2 w 96"/>
                <a:gd name="T109" fmla="*/ 177 h 189"/>
                <a:gd name="T110" fmla="*/ 2 w 96"/>
                <a:gd name="T111" fmla="*/ 177 h 189"/>
                <a:gd name="T112" fmla="*/ 2 w 96"/>
                <a:gd name="T113" fmla="*/ 177 h 189"/>
                <a:gd name="T114" fmla="*/ 2 w 96"/>
                <a:gd name="T115" fmla="*/ 17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6" h="189">
                  <a:moveTo>
                    <a:pt x="96" y="14"/>
                  </a:moveTo>
                  <a:lnTo>
                    <a:pt x="84" y="8"/>
                  </a:lnTo>
                  <a:lnTo>
                    <a:pt x="67" y="2"/>
                  </a:lnTo>
                  <a:lnTo>
                    <a:pt x="48" y="0"/>
                  </a:lnTo>
                  <a:lnTo>
                    <a:pt x="29" y="2"/>
                  </a:lnTo>
                  <a:lnTo>
                    <a:pt x="11" y="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1" y="8"/>
                  </a:lnTo>
                  <a:lnTo>
                    <a:pt x="29" y="2"/>
                  </a:lnTo>
                  <a:lnTo>
                    <a:pt x="48" y="0"/>
                  </a:lnTo>
                  <a:lnTo>
                    <a:pt x="67" y="2"/>
                  </a:lnTo>
                  <a:lnTo>
                    <a:pt x="84" y="8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close/>
                  <a:moveTo>
                    <a:pt x="2" y="177"/>
                  </a:moveTo>
                  <a:lnTo>
                    <a:pt x="11" y="183"/>
                  </a:lnTo>
                  <a:lnTo>
                    <a:pt x="29" y="187"/>
                  </a:lnTo>
                  <a:lnTo>
                    <a:pt x="48" y="189"/>
                  </a:lnTo>
                  <a:lnTo>
                    <a:pt x="67" y="187"/>
                  </a:lnTo>
                  <a:lnTo>
                    <a:pt x="84" y="183"/>
                  </a:lnTo>
                  <a:lnTo>
                    <a:pt x="96" y="177"/>
                  </a:lnTo>
                  <a:lnTo>
                    <a:pt x="96" y="177"/>
                  </a:lnTo>
                  <a:lnTo>
                    <a:pt x="96" y="177"/>
                  </a:lnTo>
                  <a:lnTo>
                    <a:pt x="96" y="177"/>
                  </a:lnTo>
                  <a:lnTo>
                    <a:pt x="96" y="177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84" y="181"/>
                  </a:lnTo>
                  <a:lnTo>
                    <a:pt x="67" y="187"/>
                  </a:lnTo>
                  <a:lnTo>
                    <a:pt x="48" y="189"/>
                  </a:lnTo>
                  <a:lnTo>
                    <a:pt x="29" y="187"/>
                  </a:lnTo>
                  <a:lnTo>
                    <a:pt x="11" y="181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2" y="177"/>
                  </a:lnTo>
                  <a:lnTo>
                    <a:pt x="2" y="177"/>
                  </a:lnTo>
                  <a:lnTo>
                    <a:pt x="2" y="177"/>
                  </a:lnTo>
                  <a:lnTo>
                    <a:pt x="2" y="177"/>
                  </a:lnTo>
                  <a:close/>
                </a:path>
              </a:pathLst>
            </a:custGeom>
            <a:solidFill>
              <a:srgbClr val="00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29" name="Freeform 5104"/>
            <p:cNvSpPr>
              <a:spLocks noEditPoints="1"/>
            </p:cNvSpPr>
            <p:nvPr/>
          </p:nvSpPr>
          <p:spPr bwMode="auto">
            <a:xfrm>
              <a:off x="1369" y="1661"/>
              <a:ext cx="96" cy="189"/>
            </a:xfrm>
            <a:custGeom>
              <a:avLst/>
              <a:gdLst>
                <a:gd name="T0" fmla="*/ 96 w 96"/>
                <a:gd name="T1" fmla="*/ 14 h 189"/>
                <a:gd name="T2" fmla="*/ 84 w 96"/>
                <a:gd name="T3" fmla="*/ 8 h 189"/>
                <a:gd name="T4" fmla="*/ 67 w 96"/>
                <a:gd name="T5" fmla="*/ 2 h 189"/>
                <a:gd name="T6" fmla="*/ 48 w 96"/>
                <a:gd name="T7" fmla="*/ 0 h 189"/>
                <a:gd name="T8" fmla="*/ 29 w 96"/>
                <a:gd name="T9" fmla="*/ 2 h 189"/>
                <a:gd name="T10" fmla="*/ 11 w 96"/>
                <a:gd name="T11" fmla="*/ 8 h 189"/>
                <a:gd name="T12" fmla="*/ 0 w 96"/>
                <a:gd name="T13" fmla="*/ 14 h 189"/>
                <a:gd name="T14" fmla="*/ 0 w 96"/>
                <a:gd name="T15" fmla="*/ 14 h 189"/>
                <a:gd name="T16" fmla="*/ 0 w 96"/>
                <a:gd name="T17" fmla="*/ 14 h 189"/>
                <a:gd name="T18" fmla="*/ 0 w 96"/>
                <a:gd name="T19" fmla="*/ 14 h 189"/>
                <a:gd name="T20" fmla="*/ 0 w 96"/>
                <a:gd name="T21" fmla="*/ 14 h 189"/>
                <a:gd name="T22" fmla="*/ 0 w 96"/>
                <a:gd name="T23" fmla="*/ 14 h 189"/>
                <a:gd name="T24" fmla="*/ 0 w 96"/>
                <a:gd name="T25" fmla="*/ 14 h 189"/>
                <a:gd name="T26" fmla="*/ 0 w 96"/>
                <a:gd name="T27" fmla="*/ 14 h 189"/>
                <a:gd name="T28" fmla="*/ 0 w 96"/>
                <a:gd name="T29" fmla="*/ 14 h 189"/>
                <a:gd name="T30" fmla="*/ 11 w 96"/>
                <a:gd name="T31" fmla="*/ 8 h 189"/>
                <a:gd name="T32" fmla="*/ 29 w 96"/>
                <a:gd name="T33" fmla="*/ 2 h 189"/>
                <a:gd name="T34" fmla="*/ 48 w 96"/>
                <a:gd name="T35" fmla="*/ 0 h 189"/>
                <a:gd name="T36" fmla="*/ 67 w 96"/>
                <a:gd name="T37" fmla="*/ 2 h 189"/>
                <a:gd name="T38" fmla="*/ 84 w 96"/>
                <a:gd name="T39" fmla="*/ 8 h 189"/>
                <a:gd name="T40" fmla="*/ 96 w 96"/>
                <a:gd name="T41" fmla="*/ 14 h 189"/>
                <a:gd name="T42" fmla="*/ 96 w 96"/>
                <a:gd name="T43" fmla="*/ 14 h 189"/>
                <a:gd name="T44" fmla="*/ 96 w 96"/>
                <a:gd name="T45" fmla="*/ 14 h 189"/>
                <a:gd name="T46" fmla="*/ 96 w 96"/>
                <a:gd name="T47" fmla="*/ 14 h 189"/>
                <a:gd name="T48" fmla="*/ 96 w 96"/>
                <a:gd name="T49" fmla="*/ 14 h 189"/>
                <a:gd name="T50" fmla="*/ 96 w 96"/>
                <a:gd name="T51" fmla="*/ 14 h 189"/>
                <a:gd name="T52" fmla="*/ 96 w 96"/>
                <a:gd name="T53" fmla="*/ 14 h 189"/>
                <a:gd name="T54" fmla="*/ 96 w 96"/>
                <a:gd name="T55" fmla="*/ 14 h 189"/>
                <a:gd name="T56" fmla="*/ 96 w 96"/>
                <a:gd name="T57" fmla="*/ 14 h 189"/>
                <a:gd name="T58" fmla="*/ 0 w 96"/>
                <a:gd name="T59" fmla="*/ 175 h 189"/>
                <a:gd name="T60" fmla="*/ 11 w 96"/>
                <a:gd name="T61" fmla="*/ 181 h 189"/>
                <a:gd name="T62" fmla="*/ 29 w 96"/>
                <a:gd name="T63" fmla="*/ 187 h 189"/>
                <a:gd name="T64" fmla="*/ 48 w 96"/>
                <a:gd name="T65" fmla="*/ 189 h 189"/>
                <a:gd name="T66" fmla="*/ 67 w 96"/>
                <a:gd name="T67" fmla="*/ 187 h 189"/>
                <a:gd name="T68" fmla="*/ 84 w 96"/>
                <a:gd name="T69" fmla="*/ 181 h 189"/>
                <a:gd name="T70" fmla="*/ 96 w 96"/>
                <a:gd name="T71" fmla="*/ 175 h 189"/>
                <a:gd name="T72" fmla="*/ 96 w 96"/>
                <a:gd name="T73" fmla="*/ 175 h 189"/>
                <a:gd name="T74" fmla="*/ 96 w 96"/>
                <a:gd name="T75" fmla="*/ 175 h 189"/>
                <a:gd name="T76" fmla="*/ 96 w 96"/>
                <a:gd name="T77" fmla="*/ 175 h 189"/>
                <a:gd name="T78" fmla="*/ 96 w 96"/>
                <a:gd name="T79" fmla="*/ 175 h 189"/>
                <a:gd name="T80" fmla="*/ 96 w 96"/>
                <a:gd name="T81" fmla="*/ 175 h 189"/>
                <a:gd name="T82" fmla="*/ 96 w 96"/>
                <a:gd name="T83" fmla="*/ 175 h 189"/>
                <a:gd name="T84" fmla="*/ 96 w 96"/>
                <a:gd name="T85" fmla="*/ 175 h 189"/>
                <a:gd name="T86" fmla="*/ 96 w 96"/>
                <a:gd name="T87" fmla="*/ 175 h 189"/>
                <a:gd name="T88" fmla="*/ 84 w 96"/>
                <a:gd name="T89" fmla="*/ 181 h 189"/>
                <a:gd name="T90" fmla="*/ 67 w 96"/>
                <a:gd name="T91" fmla="*/ 187 h 189"/>
                <a:gd name="T92" fmla="*/ 48 w 96"/>
                <a:gd name="T93" fmla="*/ 189 h 189"/>
                <a:gd name="T94" fmla="*/ 29 w 96"/>
                <a:gd name="T95" fmla="*/ 187 h 189"/>
                <a:gd name="T96" fmla="*/ 11 w 96"/>
                <a:gd name="T97" fmla="*/ 181 h 189"/>
                <a:gd name="T98" fmla="*/ 0 w 96"/>
                <a:gd name="T99" fmla="*/ 175 h 189"/>
                <a:gd name="T100" fmla="*/ 0 w 96"/>
                <a:gd name="T101" fmla="*/ 175 h 189"/>
                <a:gd name="T102" fmla="*/ 0 w 96"/>
                <a:gd name="T103" fmla="*/ 175 h 189"/>
                <a:gd name="T104" fmla="*/ 0 w 96"/>
                <a:gd name="T105" fmla="*/ 175 h 189"/>
                <a:gd name="T106" fmla="*/ 0 w 96"/>
                <a:gd name="T107" fmla="*/ 175 h 189"/>
                <a:gd name="T108" fmla="*/ 0 w 96"/>
                <a:gd name="T109" fmla="*/ 175 h 189"/>
                <a:gd name="T110" fmla="*/ 0 w 96"/>
                <a:gd name="T111" fmla="*/ 175 h 189"/>
                <a:gd name="T112" fmla="*/ 0 w 96"/>
                <a:gd name="T113" fmla="*/ 175 h 189"/>
                <a:gd name="T114" fmla="*/ 0 w 96"/>
                <a:gd name="T115" fmla="*/ 17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6" h="189">
                  <a:moveTo>
                    <a:pt x="96" y="14"/>
                  </a:moveTo>
                  <a:lnTo>
                    <a:pt x="84" y="8"/>
                  </a:lnTo>
                  <a:lnTo>
                    <a:pt x="67" y="2"/>
                  </a:lnTo>
                  <a:lnTo>
                    <a:pt x="48" y="0"/>
                  </a:lnTo>
                  <a:lnTo>
                    <a:pt x="29" y="2"/>
                  </a:lnTo>
                  <a:lnTo>
                    <a:pt x="11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1" y="8"/>
                  </a:lnTo>
                  <a:lnTo>
                    <a:pt x="29" y="2"/>
                  </a:lnTo>
                  <a:lnTo>
                    <a:pt x="48" y="0"/>
                  </a:lnTo>
                  <a:lnTo>
                    <a:pt x="67" y="2"/>
                  </a:lnTo>
                  <a:lnTo>
                    <a:pt x="84" y="8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close/>
                  <a:moveTo>
                    <a:pt x="0" y="175"/>
                  </a:moveTo>
                  <a:lnTo>
                    <a:pt x="11" y="181"/>
                  </a:lnTo>
                  <a:lnTo>
                    <a:pt x="29" y="187"/>
                  </a:lnTo>
                  <a:lnTo>
                    <a:pt x="48" y="189"/>
                  </a:lnTo>
                  <a:lnTo>
                    <a:pt x="67" y="187"/>
                  </a:lnTo>
                  <a:lnTo>
                    <a:pt x="84" y="181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84" y="181"/>
                  </a:lnTo>
                  <a:lnTo>
                    <a:pt x="67" y="187"/>
                  </a:lnTo>
                  <a:lnTo>
                    <a:pt x="48" y="189"/>
                  </a:lnTo>
                  <a:lnTo>
                    <a:pt x="29" y="187"/>
                  </a:lnTo>
                  <a:lnTo>
                    <a:pt x="11" y="181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30" name="Freeform 5105"/>
            <p:cNvSpPr>
              <a:spLocks noEditPoints="1"/>
            </p:cNvSpPr>
            <p:nvPr/>
          </p:nvSpPr>
          <p:spPr bwMode="auto">
            <a:xfrm>
              <a:off x="1369" y="1661"/>
              <a:ext cx="96" cy="189"/>
            </a:xfrm>
            <a:custGeom>
              <a:avLst/>
              <a:gdLst>
                <a:gd name="T0" fmla="*/ 96 w 96"/>
                <a:gd name="T1" fmla="*/ 14 h 189"/>
                <a:gd name="T2" fmla="*/ 84 w 96"/>
                <a:gd name="T3" fmla="*/ 8 h 189"/>
                <a:gd name="T4" fmla="*/ 67 w 96"/>
                <a:gd name="T5" fmla="*/ 2 h 189"/>
                <a:gd name="T6" fmla="*/ 48 w 96"/>
                <a:gd name="T7" fmla="*/ 0 h 189"/>
                <a:gd name="T8" fmla="*/ 29 w 96"/>
                <a:gd name="T9" fmla="*/ 2 h 189"/>
                <a:gd name="T10" fmla="*/ 11 w 96"/>
                <a:gd name="T11" fmla="*/ 8 h 189"/>
                <a:gd name="T12" fmla="*/ 0 w 96"/>
                <a:gd name="T13" fmla="*/ 14 h 189"/>
                <a:gd name="T14" fmla="*/ 0 w 96"/>
                <a:gd name="T15" fmla="*/ 14 h 189"/>
                <a:gd name="T16" fmla="*/ 0 w 96"/>
                <a:gd name="T17" fmla="*/ 16 h 189"/>
                <a:gd name="T18" fmla="*/ 0 w 96"/>
                <a:gd name="T19" fmla="*/ 16 h 189"/>
                <a:gd name="T20" fmla="*/ 0 w 96"/>
                <a:gd name="T21" fmla="*/ 16 h 189"/>
                <a:gd name="T22" fmla="*/ 0 w 96"/>
                <a:gd name="T23" fmla="*/ 16 h 189"/>
                <a:gd name="T24" fmla="*/ 0 w 96"/>
                <a:gd name="T25" fmla="*/ 16 h 189"/>
                <a:gd name="T26" fmla="*/ 0 w 96"/>
                <a:gd name="T27" fmla="*/ 16 h 189"/>
                <a:gd name="T28" fmla="*/ 0 w 96"/>
                <a:gd name="T29" fmla="*/ 16 h 189"/>
                <a:gd name="T30" fmla="*/ 11 w 96"/>
                <a:gd name="T31" fmla="*/ 10 h 189"/>
                <a:gd name="T32" fmla="*/ 29 w 96"/>
                <a:gd name="T33" fmla="*/ 4 h 189"/>
                <a:gd name="T34" fmla="*/ 48 w 96"/>
                <a:gd name="T35" fmla="*/ 2 h 189"/>
                <a:gd name="T36" fmla="*/ 67 w 96"/>
                <a:gd name="T37" fmla="*/ 4 h 189"/>
                <a:gd name="T38" fmla="*/ 84 w 96"/>
                <a:gd name="T39" fmla="*/ 10 h 189"/>
                <a:gd name="T40" fmla="*/ 96 w 96"/>
                <a:gd name="T41" fmla="*/ 16 h 189"/>
                <a:gd name="T42" fmla="*/ 96 w 96"/>
                <a:gd name="T43" fmla="*/ 16 h 189"/>
                <a:gd name="T44" fmla="*/ 96 w 96"/>
                <a:gd name="T45" fmla="*/ 16 h 189"/>
                <a:gd name="T46" fmla="*/ 96 w 96"/>
                <a:gd name="T47" fmla="*/ 16 h 189"/>
                <a:gd name="T48" fmla="*/ 96 w 96"/>
                <a:gd name="T49" fmla="*/ 16 h 189"/>
                <a:gd name="T50" fmla="*/ 96 w 96"/>
                <a:gd name="T51" fmla="*/ 16 h 189"/>
                <a:gd name="T52" fmla="*/ 96 w 96"/>
                <a:gd name="T53" fmla="*/ 16 h 189"/>
                <a:gd name="T54" fmla="*/ 96 w 96"/>
                <a:gd name="T55" fmla="*/ 14 h 189"/>
                <a:gd name="T56" fmla="*/ 96 w 96"/>
                <a:gd name="T57" fmla="*/ 14 h 189"/>
                <a:gd name="T58" fmla="*/ 0 w 96"/>
                <a:gd name="T59" fmla="*/ 175 h 189"/>
                <a:gd name="T60" fmla="*/ 11 w 96"/>
                <a:gd name="T61" fmla="*/ 181 h 189"/>
                <a:gd name="T62" fmla="*/ 29 w 96"/>
                <a:gd name="T63" fmla="*/ 187 h 189"/>
                <a:gd name="T64" fmla="*/ 48 w 96"/>
                <a:gd name="T65" fmla="*/ 189 h 189"/>
                <a:gd name="T66" fmla="*/ 67 w 96"/>
                <a:gd name="T67" fmla="*/ 187 h 189"/>
                <a:gd name="T68" fmla="*/ 84 w 96"/>
                <a:gd name="T69" fmla="*/ 181 h 189"/>
                <a:gd name="T70" fmla="*/ 96 w 96"/>
                <a:gd name="T71" fmla="*/ 175 h 189"/>
                <a:gd name="T72" fmla="*/ 96 w 96"/>
                <a:gd name="T73" fmla="*/ 175 h 189"/>
                <a:gd name="T74" fmla="*/ 96 w 96"/>
                <a:gd name="T75" fmla="*/ 175 h 189"/>
                <a:gd name="T76" fmla="*/ 96 w 96"/>
                <a:gd name="T77" fmla="*/ 175 h 189"/>
                <a:gd name="T78" fmla="*/ 96 w 96"/>
                <a:gd name="T79" fmla="*/ 175 h 189"/>
                <a:gd name="T80" fmla="*/ 96 w 96"/>
                <a:gd name="T81" fmla="*/ 175 h 189"/>
                <a:gd name="T82" fmla="*/ 96 w 96"/>
                <a:gd name="T83" fmla="*/ 175 h 189"/>
                <a:gd name="T84" fmla="*/ 96 w 96"/>
                <a:gd name="T85" fmla="*/ 175 h 189"/>
                <a:gd name="T86" fmla="*/ 96 w 96"/>
                <a:gd name="T87" fmla="*/ 173 h 189"/>
                <a:gd name="T88" fmla="*/ 84 w 96"/>
                <a:gd name="T89" fmla="*/ 181 h 189"/>
                <a:gd name="T90" fmla="*/ 67 w 96"/>
                <a:gd name="T91" fmla="*/ 187 h 189"/>
                <a:gd name="T92" fmla="*/ 48 w 96"/>
                <a:gd name="T93" fmla="*/ 189 h 189"/>
                <a:gd name="T94" fmla="*/ 29 w 96"/>
                <a:gd name="T95" fmla="*/ 187 h 189"/>
                <a:gd name="T96" fmla="*/ 11 w 96"/>
                <a:gd name="T97" fmla="*/ 181 h 189"/>
                <a:gd name="T98" fmla="*/ 0 w 96"/>
                <a:gd name="T99" fmla="*/ 175 h 189"/>
                <a:gd name="T100" fmla="*/ 0 w 96"/>
                <a:gd name="T101" fmla="*/ 175 h 189"/>
                <a:gd name="T102" fmla="*/ 0 w 96"/>
                <a:gd name="T103" fmla="*/ 175 h 189"/>
                <a:gd name="T104" fmla="*/ 0 w 96"/>
                <a:gd name="T105" fmla="*/ 175 h 189"/>
                <a:gd name="T106" fmla="*/ 0 w 96"/>
                <a:gd name="T107" fmla="*/ 175 h 189"/>
                <a:gd name="T108" fmla="*/ 0 w 96"/>
                <a:gd name="T109" fmla="*/ 175 h 189"/>
                <a:gd name="T110" fmla="*/ 0 w 96"/>
                <a:gd name="T111" fmla="*/ 175 h 189"/>
                <a:gd name="T112" fmla="*/ 0 w 96"/>
                <a:gd name="T113" fmla="*/ 175 h 189"/>
                <a:gd name="T114" fmla="*/ 0 w 96"/>
                <a:gd name="T115" fmla="*/ 17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6" h="189">
                  <a:moveTo>
                    <a:pt x="96" y="14"/>
                  </a:moveTo>
                  <a:lnTo>
                    <a:pt x="84" y="8"/>
                  </a:lnTo>
                  <a:lnTo>
                    <a:pt x="67" y="2"/>
                  </a:lnTo>
                  <a:lnTo>
                    <a:pt x="48" y="0"/>
                  </a:lnTo>
                  <a:lnTo>
                    <a:pt x="29" y="2"/>
                  </a:lnTo>
                  <a:lnTo>
                    <a:pt x="11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1" y="10"/>
                  </a:lnTo>
                  <a:lnTo>
                    <a:pt x="29" y="4"/>
                  </a:lnTo>
                  <a:lnTo>
                    <a:pt x="48" y="2"/>
                  </a:lnTo>
                  <a:lnTo>
                    <a:pt x="67" y="4"/>
                  </a:lnTo>
                  <a:lnTo>
                    <a:pt x="84" y="10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4"/>
                  </a:lnTo>
                  <a:lnTo>
                    <a:pt x="96" y="14"/>
                  </a:lnTo>
                  <a:close/>
                  <a:moveTo>
                    <a:pt x="0" y="175"/>
                  </a:moveTo>
                  <a:lnTo>
                    <a:pt x="11" y="181"/>
                  </a:lnTo>
                  <a:lnTo>
                    <a:pt x="29" y="187"/>
                  </a:lnTo>
                  <a:lnTo>
                    <a:pt x="48" y="189"/>
                  </a:lnTo>
                  <a:lnTo>
                    <a:pt x="67" y="187"/>
                  </a:lnTo>
                  <a:lnTo>
                    <a:pt x="84" y="181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3"/>
                  </a:lnTo>
                  <a:lnTo>
                    <a:pt x="84" y="181"/>
                  </a:lnTo>
                  <a:lnTo>
                    <a:pt x="67" y="187"/>
                  </a:lnTo>
                  <a:lnTo>
                    <a:pt x="48" y="189"/>
                  </a:lnTo>
                  <a:lnTo>
                    <a:pt x="29" y="187"/>
                  </a:lnTo>
                  <a:lnTo>
                    <a:pt x="11" y="181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4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31" name="Freeform 5106"/>
            <p:cNvSpPr>
              <a:spLocks noEditPoints="1"/>
            </p:cNvSpPr>
            <p:nvPr/>
          </p:nvSpPr>
          <p:spPr bwMode="auto">
            <a:xfrm>
              <a:off x="1369" y="1663"/>
              <a:ext cx="96" cy="187"/>
            </a:xfrm>
            <a:custGeom>
              <a:avLst/>
              <a:gdLst>
                <a:gd name="T0" fmla="*/ 96 w 96"/>
                <a:gd name="T1" fmla="*/ 14 h 187"/>
                <a:gd name="T2" fmla="*/ 84 w 96"/>
                <a:gd name="T3" fmla="*/ 8 h 187"/>
                <a:gd name="T4" fmla="*/ 67 w 96"/>
                <a:gd name="T5" fmla="*/ 2 h 187"/>
                <a:gd name="T6" fmla="*/ 48 w 96"/>
                <a:gd name="T7" fmla="*/ 0 h 187"/>
                <a:gd name="T8" fmla="*/ 29 w 96"/>
                <a:gd name="T9" fmla="*/ 2 h 187"/>
                <a:gd name="T10" fmla="*/ 11 w 96"/>
                <a:gd name="T11" fmla="*/ 8 h 187"/>
                <a:gd name="T12" fmla="*/ 0 w 96"/>
                <a:gd name="T13" fmla="*/ 14 h 187"/>
                <a:gd name="T14" fmla="*/ 0 w 96"/>
                <a:gd name="T15" fmla="*/ 14 h 187"/>
                <a:gd name="T16" fmla="*/ 0 w 96"/>
                <a:gd name="T17" fmla="*/ 14 h 187"/>
                <a:gd name="T18" fmla="*/ 0 w 96"/>
                <a:gd name="T19" fmla="*/ 14 h 187"/>
                <a:gd name="T20" fmla="*/ 0 w 96"/>
                <a:gd name="T21" fmla="*/ 14 h 187"/>
                <a:gd name="T22" fmla="*/ 0 w 96"/>
                <a:gd name="T23" fmla="*/ 14 h 187"/>
                <a:gd name="T24" fmla="*/ 0 w 96"/>
                <a:gd name="T25" fmla="*/ 14 h 187"/>
                <a:gd name="T26" fmla="*/ 0 w 96"/>
                <a:gd name="T27" fmla="*/ 14 h 187"/>
                <a:gd name="T28" fmla="*/ 0 w 96"/>
                <a:gd name="T29" fmla="*/ 14 h 187"/>
                <a:gd name="T30" fmla="*/ 11 w 96"/>
                <a:gd name="T31" fmla="*/ 8 h 187"/>
                <a:gd name="T32" fmla="*/ 29 w 96"/>
                <a:gd name="T33" fmla="*/ 2 h 187"/>
                <a:gd name="T34" fmla="*/ 48 w 96"/>
                <a:gd name="T35" fmla="*/ 0 h 187"/>
                <a:gd name="T36" fmla="*/ 67 w 96"/>
                <a:gd name="T37" fmla="*/ 2 h 187"/>
                <a:gd name="T38" fmla="*/ 84 w 96"/>
                <a:gd name="T39" fmla="*/ 8 h 187"/>
                <a:gd name="T40" fmla="*/ 96 w 96"/>
                <a:gd name="T41" fmla="*/ 14 h 187"/>
                <a:gd name="T42" fmla="*/ 96 w 96"/>
                <a:gd name="T43" fmla="*/ 14 h 187"/>
                <a:gd name="T44" fmla="*/ 96 w 96"/>
                <a:gd name="T45" fmla="*/ 14 h 187"/>
                <a:gd name="T46" fmla="*/ 96 w 96"/>
                <a:gd name="T47" fmla="*/ 14 h 187"/>
                <a:gd name="T48" fmla="*/ 96 w 96"/>
                <a:gd name="T49" fmla="*/ 14 h 187"/>
                <a:gd name="T50" fmla="*/ 96 w 96"/>
                <a:gd name="T51" fmla="*/ 14 h 187"/>
                <a:gd name="T52" fmla="*/ 96 w 96"/>
                <a:gd name="T53" fmla="*/ 14 h 187"/>
                <a:gd name="T54" fmla="*/ 96 w 96"/>
                <a:gd name="T55" fmla="*/ 14 h 187"/>
                <a:gd name="T56" fmla="*/ 96 w 96"/>
                <a:gd name="T57" fmla="*/ 14 h 187"/>
                <a:gd name="T58" fmla="*/ 0 w 96"/>
                <a:gd name="T59" fmla="*/ 173 h 187"/>
                <a:gd name="T60" fmla="*/ 11 w 96"/>
                <a:gd name="T61" fmla="*/ 179 h 187"/>
                <a:gd name="T62" fmla="*/ 29 w 96"/>
                <a:gd name="T63" fmla="*/ 185 h 187"/>
                <a:gd name="T64" fmla="*/ 48 w 96"/>
                <a:gd name="T65" fmla="*/ 187 h 187"/>
                <a:gd name="T66" fmla="*/ 67 w 96"/>
                <a:gd name="T67" fmla="*/ 185 h 187"/>
                <a:gd name="T68" fmla="*/ 84 w 96"/>
                <a:gd name="T69" fmla="*/ 179 h 187"/>
                <a:gd name="T70" fmla="*/ 96 w 96"/>
                <a:gd name="T71" fmla="*/ 171 h 187"/>
                <a:gd name="T72" fmla="*/ 96 w 96"/>
                <a:gd name="T73" fmla="*/ 171 h 187"/>
                <a:gd name="T74" fmla="*/ 96 w 96"/>
                <a:gd name="T75" fmla="*/ 171 h 187"/>
                <a:gd name="T76" fmla="*/ 96 w 96"/>
                <a:gd name="T77" fmla="*/ 171 h 187"/>
                <a:gd name="T78" fmla="*/ 96 w 96"/>
                <a:gd name="T79" fmla="*/ 171 h 187"/>
                <a:gd name="T80" fmla="*/ 96 w 96"/>
                <a:gd name="T81" fmla="*/ 171 h 187"/>
                <a:gd name="T82" fmla="*/ 96 w 96"/>
                <a:gd name="T83" fmla="*/ 171 h 187"/>
                <a:gd name="T84" fmla="*/ 96 w 96"/>
                <a:gd name="T85" fmla="*/ 171 h 187"/>
                <a:gd name="T86" fmla="*/ 96 w 96"/>
                <a:gd name="T87" fmla="*/ 171 h 187"/>
                <a:gd name="T88" fmla="*/ 84 w 96"/>
                <a:gd name="T89" fmla="*/ 179 h 187"/>
                <a:gd name="T90" fmla="*/ 67 w 96"/>
                <a:gd name="T91" fmla="*/ 183 h 187"/>
                <a:gd name="T92" fmla="*/ 48 w 96"/>
                <a:gd name="T93" fmla="*/ 185 h 187"/>
                <a:gd name="T94" fmla="*/ 29 w 96"/>
                <a:gd name="T95" fmla="*/ 183 h 187"/>
                <a:gd name="T96" fmla="*/ 11 w 96"/>
                <a:gd name="T97" fmla="*/ 179 h 187"/>
                <a:gd name="T98" fmla="*/ 0 w 96"/>
                <a:gd name="T99" fmla="*/ 171 h 187"/>
                <a:gd name="T100" fmla="*/ 0 w 96"/>
                <a:gd name="T101" fmla="*/ 171 h 187"/>
                <a:gd name="T102" fmla="*/ 0 w 96"/>
                <a:gd name="T103" fmla="*/ 171 h 187"/>
                <a:gd name="T104" fmla="*/ 0 w 96"/>
                <a:gd name="T105" fmla="*/ 171 h 187"/>
                <a:gd name="T106" fmla="*/ 0 w 96"/>
                <a:gd name="T107" fmla="*/ 171 h 187"/>
                <a:gd name="T108" fmla="*/ 0 w 96"/>
                <a:gd name="T109" fmla="*/ 171 h 187"/>
                <a:gd name="T110" fmla="*/ 0 w 96"/>
                <a:gd name="T111" fmla="*/ 171 h 187"/>
                <a:gd name="T112" fmla="*/ 0 w 96"/>
                <a:gd name="T113" fmla="*/ 171 h 187"/>
                <a:gd name="T114" fmla="*/ 0 w 96"/>
                <a:gd name="T115" fmla="*/ 17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6" h="187">
                  <a:moveTo>
                    <a:pt x="96" y="14"/>
                  </a:moveTo>
                  <a:lnTo>
                    <a:pt x="84" y="8"/>
                  </a:lnTo>
                  <a:lnTo>
                    <a:pt x="67" y="2"/>
                  </a:lnTo>
                  <a:lnTo>
                    <a:pt x="48" y="0"/>
                  </a:lnTo>
                  <a:lnTo>
                    <a:pt x="29" y="2"/>
                  </a:lnTo>
                  <a:lnTo>
                    <a:pt x="11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1" y="8"/>
                  </a:lnTo>
                  <a:lnTo>
                    <a:pt x="29" y="2"/>
                  </a:lnTo>
                  <a:lnTo>
                    <a:pt x="48" y="0"/>
                  </a:lnTo>
                  <a:lnTo>
                    <a:pt x="67" y="2"/>
                  </a:lnTo>
                  <a:lnTo>
                    <a:pt x="84" y="8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close/>
                  <a:moveTo>
                    <a:pt x="0" y="173"/>
                  </a:moveTo>
                  <a:lnTo>
                    <a:pt x="11" y="179"/>
                  </a:lnTo>
                  <a:lnTo>
                    <a:pt x="29" y="185"/>
                  </a:lnTo>
                  <a:lnTo>
                    <a:pt x="48" y="187"/>
                  </a:lnTo>
                  <a:lnTo>
                    <a:pt x="67" y="185"/>
                  </a:lnTo>
                  <a:lnTo>
                    <a:pt x="84" y="179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84" y="179"/>
                  </a:lnTo>
                  <a:lnTo>
                    <a:pt x="67" y="183"/>
                  </a:lnTo>
                  <a:lnTo>
                    <a:pt x="48" y="185"/>
                  </a:lnTo>
                  <a:lnTo>
                    <a:pt x="29" y="183"/>
                  </a:lnTo>
                  <a:lnTo>
                    <a:pt x="11" y="179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32" name="Freeform 5107"/>
            <p:cNvSpPr>
              <a:spLocks noEditPoints="1"/>
            </p:cNvSpPr>
            <p:nvPr/>
          </p:nvSpPr>
          <p:spPr bwMode="auto">
            <a:xfrm>
              <a:off x="1369" y="1663"/>
              <a:ext cx="96" cy="185"/>
            </a:xfrm>
            <a:custGeom>
              <a:avLst/>
              <a:gdLst>
                <a:gd name="T0" fmla="*/ 96 w 96"/>
                <a:gd name="T1" fmla="*/ 14 h 185"/>
                <a:gd name="T2" fmla="*/ 84 w 96"/>
                <a:gd name="T3" fmla="*/ 8 h 185"/>
                <a:gd name="T4" fmla="*/ 67 w 96"/>
                <a:gd name="T5" fmla="*/ 2 h 185"/>
                <a:gd name="T6" fmla="*/ 48 w 96"/>
                <a:gd name="T7" fmla="*/ 0 h 185"/>
                <a:gd name="T8" fmla="*/ 29 w 96"/>
                <a:gd name="T9" fmla="*/ 2 h 185"/>
                <a:gd name="T10" fmla="*/ 11 w 96"/>
                <a:gd name="T11" fmla="*/ 8 h 185"/>
                <a:gd name="T12" fmla="*/ 0 w 96"/>
                <a:gd name="T13" fmla="*/ 14 h 185"/>
                <a:gd name="T14" fmla="*/ 0 w 96"/>
                <a:gd name="T15" fmla="*/ 14 h 185"/>
                <a:gd name="T16" fmla="*/ 0 w 96"/>
                <a:gd name="T17" fmla="*/ 14 h 185"/>
                <a:gd name="T18" fmla="*/ 0 w 96"/>
                <a:gd name="T19" fmla="*/ 14 h 185"/>
                <a:gd name="T20" fmla="*/ 0 w 96"/>
                <a:gd name="T21" fmla="*/ 14 h 185"/>
                <a:gd name="T22" fmla="*/ 0 w 96"/>
                <a:gd name="T23" fmla="*/ 16 h 185"/>
                <a:gd name="T24" fmla="*/ 0 w 96"/>
                <a:gd name="T25" fmla="*/ 16 h 185"/>
                <a:gd name="T26" fmla="*/ 0 w 96"/>
                <a:gd name="T27" fmla="*/ 16 h 185"/>
                <a:gd name="T28" fmla="*/ 0 w 96"/>
                <a:gd name="T29" fmla="*/ 16 h 185"/>
                <a:gd name="T30" fmla="*/ 11 w 96"/>
                <a:gd name="T31" fmla="*/ 8 h 185"/>
                <a:gd name="T32" fmla="*/ 29 w 96"/>
                <a:gd name="T33" fmla="*/ 2 h 185"/>
                <a:gd name="T34" fmla="*/ 48 w 96"/>
                <a:gd name="T35" fmla="*/ 0 h 185"/>
                <a:gd name="T36" fmla="*/ 67 w 96"/>
                <a:gd name="T37" fmla="*/ 2 h 185"/>
                <a:gd name="T38" fmla="*/ 84 w 96"/>
                <a:gd name="T39" fmla="*/ 8 h 185"/>
                <a:gd name="T40" fmla="*/ 96 w 96"/>
                <a:gd name="T41" fmla="*/ 16 h 185"/>
                <a:gd name="T42" fmla="*/ 96 w 96"/>
                <a:gd name="T43" fmla="*/ 16 h 185"/>
                <a:gd name="T44" fmla="*/ 96 w 96"/>
                <a:gd name="T45" fmla="*/ 16 h 185"/>
                <a:gd name="T46" fmla="*/ 96 w 96"/>
                <a:gd name="T47" fmla="*/ 16 h 185"/>
                <a:gd name="T48" fmla="*/ 96 w 96"/>
                <a:gd name="T49" fmla="*/ 14 h 185"/>
                <a:gd name="T50" fmla="*/ 96 w 96"/>
                <a:gd name="T51" fmla="*/ 14 h 185"/>
                <a:gd name="T52" fmla="*/ 96 w 96"/>
                <a:gd name="T53" fmla="*/ 14 h 185"/>
                <a:gd name="T54" fmla="*/ 96 w 96"/>
                <a:gd name="T55" fmla="*/ 14 h 185"/>
                <a:gd name="T56" fmla="*/ 96 w 96"/>
                <a:gd name="T57" fmla="*/ 14 h 185"/>
                <a:gd name="T58" fmla="*/ 0 w 96"/>
                <a:gd name="T59" fmla="*/ 171 h 185"/>
                <a:gd name="T60" fmla="*/ 11 w 96"/>
                <a:gd name="T61" fmla="*/ 179 h 185"/>
                <a:gd name="T62" fmla="*/ 29 w 96"/>
                <a:gd name="T63" fmla="*/ 183 h 185"/>
                <a:gd name="T64" fmla="*/ 48 w 96"/>
                <a:gd name="T65" fmla="*/ 185 h 185"/>
                <a:gd name="T66" fmla="*/ 67 w 96"/>
                <a:gd name="T67" fmla="*/ 183 h 185"/>
                <a:gd name="T68" fmla="*/ 84 w 96"/>
                <a:gd name="T69" fmla="*/ 179 h 185"/>
                <a:gd name="T70" fmla="*/ 96 w 96"/>
                <a:gd name="T71" fmla="*/ 171 h 185"/>
                <a:gd name="T72" fmla="*/ 96 w 96"/>
                <a:gd name="T73" fmla="*/ 171 h 185"/>
                <a:gd name="T74" fmla="*/ 96 w 96"/>
                <a:gd name="T75" fmla="*/ 171 h 185"/>
                <a:gd name="T76" fmla="*/ 96 w 96"/>
                <a:gd name="T77" fmla="*/ 171 h 185"/>
                <a:gd name="T78" fmla="*/ 96 w 96"/>
                <a:gd name="T79" fmla="*/ 171 h 185"/>
                <a:gd name="T80" fmla="*/ 96 w 96"/>
                <a:gd name="T81" fmla="*/ 171 h 185"/>
                <a:gd name="T82" fmla="*/ 96 w 96"/>
                <a:gd name="T83" fmla="*/ 171 h 185"/>
                <a:gd name="T84" fmla="*/ 96 w 96"/>
                <a:gd name="T85" fmla="*/ 171 h 185"/>
                <a:gd name="T86" fmla="*/ 96 w 96"/>
                <a:gd name="T87" fmla="*/ 171 h 185"/>
                <a:gd name="T88" fmla="*/ 84 w 96"/>
                <a:gd name="T89" fmla="*/ 177 h 185"/>
                <a:gd name="T90" fmla="*/ 67 w 96"/>
                <a:gd name="T91" fmla="*/ 183 h 185"/>
                <a:gd name="T92" fmla="*/ 48 w 96"/>
                <a:gd name="T93" fmla="*/ 185 h 185"/>
                <a:gd name="T94" fmla="*/ 29 w 96"/>
                <a:gd name="T95" fmla="*/ 183 h 185"/>
                <a:gd name="T96" fmla="*/ 11 w 96"/>
                <a:gd name="T97" fmla="*/ 177 h 185"/>
                <a:gd name="T98" fmla="*/ 0 w 96"/>
                <a:gd name="T99" fmla="*/ 171 h 185"/>
                <a:gd name="T100" fmla="*/ 0 w 96"/>
                <a:gd name="T101" fmla="*/ 171 h 185"/>
                <a:gd name="T102" fmla="*/ 0 w 96"/>
                <a:gd name="T103" fmla="*/ 171 h 185"/>
                <a:gd name="T104" fmla="*/ 0 w 96"/>
                <a:gd name="T105" fmla="*/ 171 h 185"/>
                <a:gd name="T106" fmla="*/ 0 w 96"/>
                <a:gd name="T107" fmla="*/ 171 h 185"/>
                <a:gd name="T108" fmla="*/ 0 w 96"/>
                <a:gd name="T109" fmla="*/ 171 h 185"/>
                <a:gd name="T110" fmla="*/ 0 w 96"/>
                <a:gd name="T111" fmla="*/ 171 h 185"/>
                <a:gd name="T112" fmla="*/ 0 w 96"/>
                <a:gd name="T113" fmla="*/ 171 h 185"/>
                <a:gd name="T114" fmla="*/ 0 w 96"/>
                <a:gd name="T115" fmla="*/ 17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6" h="185">
                  <a:moveTo>
                    <a:pt x="96" y="14"/>
                  </a:moveTo>
                  <a:lnTo>
                    <a:pt x="84" y="8"/>
                  </a:lnTo>
                  <a:lnTo>
                    <a:pt x="67" y="2"/>
                  </a:lnTo>
                  <a:lnTo>
                    <a:pt x="48" y="0"/>
                  </a:lnTo>
                  <a:lnTo>
                    <a:pt x="29" y="2"/>
                  </a:lnTo>
                  <a:lnTo>
                    <a:pt x="11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1" y="8"/>
                  </a:lnTo>
                  <a:lnTo>
                    <a:pt x="29" y="2"/>
                  </a:lnTo>
                  <a:lnTo>
                    <a:pt x="48" y="0"/>
                  </a:lnTo>
                  <a:lnTo>
                    <a:pt x="67" y="2"/>
                  </a:lnTo>
                  <a:lnTo>
                    <a:pt x="84" y="8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close/>
                  <a:moveTo>
                    <a:pt x="0" y="171"/>
                  </a:moveTo>
                  <a:lnTo>
                    <a:pt x="11" y="179"/>
                  </a:lnTo>
                  <a:lnTo>
                    <a:pt x="29" y="183"/>
                  </a:lnTo>
                  <a:lnTo>
                    <a:pt x="48" y="185"/>
                  </a:lnTo>
                  <a:lnTo>
                    <a:pt x="67" y="183"/>
                  </a:lnTo>
                  <a:lnTo>
                    <a:pt x="84" y="179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84" y="177"/>
                  </a:lnTo>
                  <a:lnTo>
                    <a:pt x="67" y="183"/>
                  </a:lnTo>
                  <a:lnTo>
                    <a:pt x="48" y="185"/>
                  </a:lnTo>
                  <a:lnTo>
                    <a:pt x="29" y="183"/>
                  </a:lnTo>
                  <a:lnTo>
                    <a:pt x="11" y="177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33" name="Freeform 5108"/>
            <p:cNvSpPr>
              <a:spLocks noEditPoints="1"/>
            </p:cNvSpPr>
            <p:nvPr/>
          </p:nvSpPr>
          <p:spPr bwMode="auto">
            <a:xfrm>
              <a:off x="1369" y="1663"/>
              <a:ext cx="98" cy="185"/>
            </a:xfrm>
            <a:custGeom>
              <a:avLst/>
              <a:gdLst>
                <a:gd name="T0" fmla="*/ 96 w 98"/>
                <a:gd name="T1" fmla="*/ 16 h 185"/>
                <a:gd name="T2" fmla="*/ 84 w 98"/>
                <a:gd name="T3" fmla="*/ 8 h 185"/>
                <a:gd name="T4" fmla="*/ 67 w 98"/>
                <a:gd name="T5" fmla="*/ 2 h 185"/>
                <a:gd name="T6" fmla="*/ 48 w 98"/>
                <a:gd name="T7" fmla="*/ 0 h 185"/>
                <a:gd name="T8" fmla="*/ 29 w 98"/>
                <a:gd name="T9" fmla="*/ 2 h 185"/>
                <a:gd name="T10" fmla="*/ 11 w 98"/>
                <a:gd name="T11" fmla="*/ 8 h 185"/>
                <a:gd name="T12" fmla="*/ 0 w 98"/>
                <a:gd name="T13" fmla="*/ 16 h 185"/>
                <a:gd name="T14" fmla="*/ 0 w 98"/>
                <a:gd name="T15" fmla="*/ 16 h 185"/>
                <a:gd name="T16" fmla="*/ 0 w 98"/>
                <a:gd name="T17" fmla="*/ 16 h 185"/>
                <a:gd name="T18" fmla="*/ 0 w 98"/>
                <a:gd name="T19" fmla="*/ 16 h 185"/>
                <a:gd name="T20" fmla="*/ 0 w 98"/>
                <a:gd name="T21" fmla="*/ 16 h 185"/>
                <a:gd name="T22" fmla="*/ 0 w 98"/>
                <a:gd name="T23" fmla="*/ 16 h 185"/>
                <a:gd name="T24" fmla="*/ 0 w 98"/>
                <a:gd name="T25" fmla="*/ 16 h 185"/>
                <a:gd name="T26" fmla="*/ 0 w 98"/>
                <a:gd name="T27" fmla="*/ 16 h 185"/>
                <a:gd name="T28" fmla="*/ 0 w 98"/>
                <a:gd name="T29" fmla="*/ 16 h 185"/>
                <a:gd name="T30" fmla="*/ 11 w 98"/>
                <a:gd name="T31" fmla="*/ 8 h 185"/>
                <a:gd name="T32" fmla="*/ 29 w 98"/>
                <a:gd name="T33" fmla="*/ 4 h 185"/>
                <a:gd name="T34" fmla="*/ 48 w 98"/>
                <a:gd name="T35" fmla="*/ 2 h 185"/>
                <a:gd name="T36" fmla="*/ 67 w 98"/>
                <a:gd name="T37" fmla="*/ 4 h 185"/>
                <a:gd name="T38" fmla="*/ 84 w 98"/>
                <a:gd name="T39" fmla="*/ 8 h 185"/>
                <a:gd name="T40" fmla="*/ 98 w 98"/>
                <a:gd name="T41" fmla="*/ 16 h 185"/>
                <a:gd name="T42" fmla="*/ 98 w 98"/>
                <a:gd name="T43" fmla="*/ 16 h 185"/>
                <a:gd name="T44" fmla="*/ 98 w 98"/>
                <a:gd name="T45" fmla="*/ 16 h 185"/>
                <a:gd name="T46" fmla="*/ 98 w 98"/>
                <a:gd name="T47" fmla="*/ 16 h 185"/>
                <a:gd name="T48" fmla="*/ 98 w 98"/>
                <a:gd name="T49" fmla="*/ 16 h 185"/>
                <a:gd name="T50" fmla="*/ 96 w 98"/>
                <a:gd name="T51" fmla="*/ 16 h 185"/>
                <a:gd name="T52" fmla="*/ 96 w 98"/>
                <a:gd name="T53" fmla="*/ 16 h 185"/>
                <a:gd name="T54" fmla="*/ 96 w 98"/>
                <a:gd name="T55" fmla="*/ 16 h 185"/>
                <a:gd name="T56" fmla="*/ 96 w 98"/>
                <a:gd name="T57" fmla="*/ 16 h 185"/>
                <a:gd name="T58" fmla="*/ 0 w 98"/>
                <a:gd name="T59" fmla="*/ 171 h 185"/>
                <a:gd name="T60" fmla="*/ 11 w 98"/>
                <a:gd name="T61" fmla="*/ 177 h 185"/>
                <a:gd name="T62" fmla="*/ 29 w 98"/>
                <a:gd name="T63" fmla="*/ 183 h 185"/>
                <a:gd name="T64" fmla="*/ 48 w 98"/>
                <a:gd name="T65" fmla="*/ 185 h 185"/>
                <a:gd name="T66" fmla="*/ 67 w 98"/>
                <a:gd name="T67" fmla="*/ 183 h 185"/>
                <a:gd name="T68" fmla="*/ 84 w 98"/>
                <a:gd name="T69" fmla="*/ 177 h 185"/>
                <a:gd name="T70" fmla="*/ 96 w 98"/>
                <a:gd name="T71" fmla="*/ 171 h 185"/>
                <a:gd name="T72" fmla="*/ 96 w 98"/>
                <a:gd name="T73" fmla="*/ 171 h 185"/>
                <a:gd name="T74" fmla="*/ 96 w 98"/>
                <a:gd name="T75" fmla="*/ 171 h 185"/>
                <a:gd name="T76" fmla="*/ 96 w 98"/>
                <a:gd name="T77" fmla="*/ 171 h 185"/>
                <a:gd name="T78" fmla="*/ 98 w 98"/>
                <a:gd name="T79" fmla="*/ 169 h 185"/>
                <a:gd name="T80" fmla="*/ 98 w 98"/>
                <a:gd name="T81" fmla="*/ 169 h 185"/>
                <a:gd name="T82" fmla="*/ 98 w 98"/>
                <a:gd name="T83" fmla="*/ 169 h 185"/>
                <a:gd name="T84" fmla="*/ 98 w 98"/>
                <a:gd name="T85" fmla="*/ 169 h 185"/>
                <a:gd name="T86" fmla="*/ 98 w 98"/>
                <a:gd name="T87" fmla="*/ 169 h 185"/>
                <a:gd name="T88" fmla="*/ 84 w 98"/>
                <a:gd name="T89" fmla="*/ 177 h 185"/>
                <a:gd name="T90" fmla="*/ 67 w 98"/>
                <a:gd name="T91" fmla="*/ 183 h 185"/>
                <a:gd name="T92" fmla="*/ 48 w 98"/>
                <a:gd name="T93" fmla="*/ 185 h 185"/>
                <a:gd name="T94" fmla="*/ 29 w 98"/>
                <a:gd name="T95" fmla="*/ 183 h 185"/>
                <a:gd name="T96" fmla="*/ 11 w 98"/>
                <a:gd name="T97" fmla="*/ 177 h 185"/>
                <a:gd name="T98" fmla="*/ 0 w 98"/>
                <a:gd name="T99" fmla="*/ 169 h 185"/>
                <a:gd name="T100" fmla="*/ 0 w 98"/>
                <a:gd name="T101" fmla="*/ 169 h 185"/>
                <a:gd name="T102" fmla="*/ 0 w 98"/>
                <a:gd name="T103" fmla="*/ 169 h 185"/>
                <a:gd name="T104" fmla="*/ 0 w 98"/>
                <a:gd name="T105" fmla="*/ 169 h 185"/>
                <a:gd name="T106" fmla="*/ 0 w 98"/>
                <a:gd name="T107" fmla="*/ 169 h 185"/>
                <a:gd name="T108" fmla="*/ 0 w 98"/>
                <a:gd name="T109" fmla="*/ 171 h 185"/>
                <a:gd name="T110" fmla="*/ 0 w 98"/>
                <a:gd name="T111" fmla="*/ 171 h 185"/>
                <a:gd name="T112" fmla="*/ 0 w 98"/>
                <a:gd name="T113" fmla="*/ 171 h 185"/>
                <a:gd name="T114" fmla="*/ 0 w 98"/>
                <a:gd name="T115" fmla="*/ 17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8" h="185">
                  <a:moveTo>
                    <a:pt x="96" y="16"/>
                  </a:moveTo>
                  <a:lnTo>
                    <a:pt x="84" y="8"/>
                  </a:lnTo>
                  <a:lnTo>
                    <a:pt x="67" y="2"/>
                  </a:lnTo>
                  <a:lnTo>
                    <a:pt x="48" y="0"/>
                  </a:lnTo>
                  <a:lnTo>
                    <a:pt x="29" y="2"/>
                  </a:lnTo>
                  <a:lnTo>
                    <a:pt x="11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1" y="8"/>
                  </a:lnTo>
                  <a:lnTo>
                    <a:pt x="29" y="4"/>
                  </a:lnTo>
                  <a:lnTo>
                    <a:pt x="48" y="2"/>
                  </a:lnTo>
                  <a:lnTo>
                    <a:pt x="67" y="4"/>
                  </a:lnTo>
                  <a:lnTo>
                    <a:pt x="84" y="8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close/>
                  <a:moveTo>
                    <a:pt x="0" y="171"/>
                  </a:moveTo>
                  <a:lnTo>
                    <a:pt x="11" y="177"/>
                  </a:lnTo>
                  <a:lnTo>
                    <a:pt x="29" y="183"/>
                  </a:lnTo>
                  <a:lnTo>
                    <a:pt x="48" y="185"/>
                  </a:lnTo>
                  <a:lnTo>
                    <a:pt x="67" y="183"/>
                  </a:lnTo>
                  <a:lnTo>
                    <a:pt x="84" y="177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84" y="177"/>
                  </a:lnTo>
                  <a:lnTo>
                    <a:pt x="67" y="183"/>
                  </a:lnTo>
                  <a:lnTo>
                    <a:pt x="48" y="185"/>
                  </a:lnTo>
                  <a:lnTo>
                    <a:pt x="29" y="183"/>
                  </a:lnTo>
                  <a:lnTo>
                    <a:pt x="11" y="177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34" name="Freeform 5109"/>
            <p:cNvSpPr>
              <a:spLocks noEditPoints="1"/>
            </p:cNvSpPr>
            <p:nvPr/>
          </p:nvSpPr>
          <p:spPr bwMode="auto">
            <a:xfrm>
              <a:off x="1367" y="1665"/>
              <a:ext cx="100" cy="183"/>
            </a:xfrm>
            <a:custGeom>
              <a:avLst/>
              <a:gdLst>
                <a:gd name="T0" fmla="*/ 100 w 100"/>
                <a:gd name="T1" fmla="*/ 14 h 183"/>
                <a:gd name="T2" fmla="*/ 86 w 100"/>
                <a:gd name="T3" fmla="*/ 6 h 183"/>
                <a:gd name="T4" fmla="*/ 69 w 100"/>
                <a:gd name="T5" fmla="*/ 2 h 183"/>
                <a:gd name="T6" fmla="*/ 50 w 100"/>
                <a:gd name="T7" fmla="*/ 0 h 183"/>
                <a:gd name="T8" fmla="*/ 31 w 100"/>
                <a:gd name="T9" fmla="*/ 2 h 183"/>
                <a:gd name="T10" fmla="*/ 13 w 100"/>
                <a:gd name="T11" fmla="*/ 6 h 183"/>
                <a:gd name="T12" fmla="*/ 2 w 100"/>
                <a:gd name="T13" fmla="*/ 14 h 183"/>
                <a:gd name="T14" fmla="*/ 2 w 100"/>
                <a:gd name="T15" fmla="*/ 14 h 183"/>
                <a:gd name="T16" fmla="*/ 0 w 100"/>
                <a:gd name="T17" fmla="*/ 14 h 183"/>
                <a:gd name="T18" fmla="*/ 0 w 100"/>
                <a:gd name="T19" fmla="*/ 14 h 183"/>
                <a:gd name="T20" fmla="*/ 0 w 100"/>
                <a:gd name="T21" fmla="*/ 14 h 183"/>
                <a:gd name="T22" fmla="*/ 0 w 100"/>
                <a:gd name="T23" fmla="*/ 14 h 183"/>
                <a:gd name="T24" fmla="*/ 0 w 100"/>
                <a:gd name="T25" fmla="*/ 14 h 183"/>
                <a:gd name="T26" fmla="*/ 0 w 100"/>
                <a:gd name="T27" fmla="*/ 14 h 183"/>
                <a:gd name="T28" fmla="*/ 0 w 100"/>
                <a:gd name="T29" fmla="*/ 14 h 183"/>
                <a:gd name="T30" fmla="*/ 15 w 100"/>
                <a:gd name="T31" fmla="*/ 8 h 183"/>
                <a:gd name="T32" fmla="*/ 33 w 100"/>
                <a:gd name="T33" fmla="*/ 2 h 183"/>
                <a:gd name="T34" fmla="*/ 50 w 100"/>
                <a:gd name="T35" fmla="*/ 0 h 183"/>
                <a:gd name="T36" fmla="*/ 69 w 100"/>
                <a:gd name="T37" fmla="*/ 2 h 183"/>
                <a:gd name="T38" fmla="*/ 86 w 100"/>
                <a:gd name="T39" fmla="*/ 8 h 183"/>
                <a:gd name="T40" fmla="*/ 100 w 100"/>
                <a:gd name="T41" fmla="*/ 14 h 183"/>
                <a:gd name="T42" fmla="*/ 100 w 100"/>
                <a:gd name="T43" fmla="*/ 14 h 183"/>
                <a:gd name="T44" fmla="*/ 100 w 100"/>
                <a:gd name="T45" fmla="*/ 14 h 183"/>
                <a:gd name="T46" fmla="*/ 100 w 100"/>
                <a:gd name="T47" fmla="*/ 14 h 183"/>
                <a:gd name="T48" fmla="*/ 100 w 100"/>
                <a:gd name="T49" fmla="*/ 14 h 183"/>
                <a:gd name="T50" fmla="*/ 100 w 100"/>
                <a:gd name="T51" fmla="*/ 14 h 183"/>
                <a:gd name="T52" fmla="*/ 100 w 100"/>
                <a:gd name="T53" fmla="*/ 14 h 183"/>
                <a:gd name="T54" fmla="*/ 100 w 100"/>
                <a:gd name="T55" fmla="*/ 14 h 183"/>
                <a:gd name="T56" fmla="*/ 100 w 100"/>
                <a:gd name="T57" fmla="*/ 14 h 183"/>
                <a:gd name="T58" fmla="*/ 2 w 100"/>
                <a:gd name="T59" fmla="*/ 167 h 183"/>
                <a:gd name="T60" fmla="*/ 13 w 100"/>
                <a:gd name="T61" fmla="*/ 175 h 183"/>
                <a:gd name="T62" fmla="*/ 31 w 100"/>
                <a:gd name="T63" fmla="*/ 181 h 183"/>
                <a:gd name="T64" fmla="*/ 50 w 100"/>
                <a:gd name="T65" fmla="*/ 183 h 183"/>
                <a:gd name="T66" fmla="*/ 69 w 100"/>
                <a:gd name="T67" fmla="*/ 181 h 183"/>
                <a:gd name="T68" fmla="*/ 86 w 100"/>
                <a:gd name="T69" fmla="*/ 175 h 183"/>
                <a:gd name="T70" fmla="*/ 100 w 100"/>
                <a:gd name="T71" fmla="*/ 167 h 183"/>
                <a:gd name="T72" fmla="*/ 100 w 100"/>
                <a:gd name="T73" fmla="*/ 167 h 183"/>
                <a:gd name="T74" fmla="*/ 100 w 100"/>
                <a:gd name="T75" fmla="*/ 167 h 183"/>
                <a:gd name="T76" fmla="*/ 100 w 100"/>
                <a:gd name="T77" fmla="*/ 167 h 183"/>
                <a:gd name="T78" fmla="*/ 100 w 100"/>
                <a:gd name="T79" fmla="*/ 167 h 183"/>
                <a:gd name="T80" fmla="*/ 100 w 100"/>
                <a:gd name="T81" fmla="*/ 167 h 183"/>
                <a:gd name="T82" fmla="*/ 100 w 100"/>
                <a:gd name="T83" fmla="*/ 167 h 183"/>
                <a:gd name="T84" fmla="*/ 100 w 100"/>
                <a:gd name="T85" fmla="*/ 167 h 183"/>
                <a:gd name="T86" fmla="*/ 100 w 100"/>
                <a:gd name="T87" fmla="*/ 167 h 183"/>
                <a:gd name="T88" fmla="*/ 86 w 100"/>
                <a:gd name="T89" fmla="*/ 175 h 183"/>
                <a:gd name="T90" fmla="*/ 69 w 100"/>
                <a:gd name="T91" fmla="*/ 181 h 183"/>
                <a:gd name="T92" fmla="*/ 50 w 100"/>
                <a:gd name="T93" fmla="*/ 181 h 183"/>
                <a:gd name="T94" fmla="*/ 33 w 100"/>
                <a:gd name="T95" fmla="*/ 181 h 183"/>
                <a:gd name="T96" fmla="*/ 15 w 100"/>
                <a:gd name="T97" fmla="*/ 175 h 183"/>
                <a:gd name="T98" fmla="*/ 0 w 100"/>
                <a:gd name="T99" fmla="*/ 167 h 183"/>
                <a:gd name="T100" fmla="*/ 0 w 100"/>
                <a:gd name="T101" fmla="*/ 167 h 183"/>
                <a:gd name="T102" fmla="*/ 0 w 100"/>
                <a:gd name="T103" fmla="*/ 167 h 183"/>
                <a:gd name="T104" fmla="*/ 0 w 100"/>
                <a:gd name="T105" fmla="*/ 167 h 183"/>
                <a:gd name="T106" fmla="*/ 0 w 100"/>
                <a:gd name="T107" fmla="*/ 167 h 183"/>
                <a:gd name="T108" fmla="*/ 0 w 100"/>
                <a:gd name="T109" fmla="*/ 167 h 183"/>
                <a:gd name="T110" fmla="*/ 0 w 100"/>
                <a:gd name="T111" fmla="*/ 167 h 183"/>
                <a:gd name="T112" fmla="*/ 2 w 100"/>
                <a:gd name="T113" fmla="*/ 167 h 183"/>
                <a:gd name="T114" fmla="*/ 2 w 100"/>
                <a:gd name="T115" fmla="*/ 167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" h="183">
                  <a:moveTo>
                    <a:pt x="100" y="14"/>
                  </a:moveTo>
                  <a:lnTo>
                    <a:pt x="86" y="6"/>
                  </a:lnTo>
                  <a:lnTo>
                    <a:pt x="69" y="2"/>
                  </a:lnTo>
                  <a:lnTo>
                    <a:pt x="50" y="0"/>
                  </a:lnTo>
                  <a:lnTo>
                    <a:pt x="31" y="2"/>
                  </a:lnTo>
                  <a:lnTo>
                    <a:pt x="13" y="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5" y="8"/>
                  </a:lnTo>
                  <a:lnTo>
                    <a:pt x="33" y="2"/>
                  </a:lnTo>
                  <a:lnTo>
                    <a:pt x="50" y="0"/>
                  </a:lnTo>
                  <a:lnTo>
                    <a:pt x="69" y="2"/>
                  </a:lnTo>
                  <a:lnTo>
                    <a:pt x="86" y="8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0" y="14"/>
                  </a:lnTo>
                  <a:close/>
                  <a:moveTo>
                    <a:pt x="2" y="167"/>
                  </a:moveTo>
                  <a:lnTo>
                    <a:pt x="13" y="175"/>
                  </a:lnTo>
                  <a:lnTo>
                    <a:pt x="31" y="181"/>
                  </a:lnTo>
                  <a:lnTo>
                    <a:pt x="50" y="183"/>
                  </a:lnTo>
                  <a:lnTo>
                    <a:pt x="69" y="181"/>
                  </a:lnTo>
                  <a:lnTo>
                    <a:pt x="86" y="175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86" y="175"/>
                  </a:lnTo>
                  <a:lnTo>
                    <a:pt x="69" y="181"/>
                  </a:lnTo>
                  <a:lnTo>
                    <a:pt x="50" y="181"/>
                  </a:lnTo>
                  <a:lnTo>
                    <a:pt x="33" y="181"/>
                  </a:lnTo>
                  <a:lnTo>
                    <a:pt x="15" y="175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2" y="167"/>
                  </a:lnTo>
                  <a:close/>
                </a:path>
              </a:pathLst>
            </a:custGeom>
            <a:solidFill>
              <a:srgbClr val="00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35" name="Freeform 5110"/>
            <p:cNvSpPr>
              <a:spLocks noEditPoints="1"/>
            </p:cNvSpPr>
            <p:nvPr/>
          </p:nvSpPr>
          <p:spPr bwMode="auto">
            <a:xfrm>
              <a:off x="1367" y="1665"/>
              <a:ext cx="100" cy="181"/>
            </a:xfrm>
            <a:custGeom>
              <a:avLst/>
              <a:gdLst>
                <a:gd name="T0" fmla="*/ 100 w 100"/>
                <a:gd name="T1" fmla="*/ 14 h 181"/>
                <a:gd name="T2" fmla="*/ 86 w 100"/>
                <a:gd name="T3" fmla="*/ 8 h 181"/>
                <a:gd name="T4" fmla="*/ 69 w 100"/>
                <a:gd name="T5" fmla="*/ 2 h 181"/>
                <a:gd name="T6" fmla="*/ 50 w 100"/>
                <a:gd name="T7" fmla="*/ 0 h 181"/>
                <a:gd name="T8" fmla="*/ 33 w 100"/>
                <a:gd name="T9" fmla="*/ 2 h 181"/>
                <a:gd name="T10" fmla="*/ 15 w 100"/>
                <a:gd name="T11" fmla="*/ 8 h 181"/>
                <a:gd name="T12" fmla="*/ 0 w 100"/>
                <a:gd name="T13" fmla="*/ 14 h 181"/>
                <a:gd name="T14" fmla="*/ 0 w 100"/>
                <a:gd name="T15" fmla="*/ 16 h 181"/>
                <a:gd name="T16" fmla="*/ 0 w 100"/>
                <a:gd name="T17" fmla="*/ 16 h 181"/>
                <a:gd name="T18" fmla="*/ 0 w 100"/>
                <a:gd name="T19" fmla="*/ 16 h 181"/>
                <a:gd name="T20" fmla="*/ 0 w 100"/>
                <a:gd name="T21" fmla="*/ 16 h 181"/>
                <a:gd name="T22" fmla="*/ 0 w 100"/>
                <a:gd name="T23" fmla="*/ 16 h 181"/>
                <a:gd name="T24" fmla="*/ 0 w 100"/>
                <a:gd name="T25" fmla="*/ 16 h 181"/>
                <a:gd name="T26" fmla="*/ 0 w 100"/>
                <a:gd name="T27" fmla="*/ 16 h 181"/>
                <a:gd name="T28" fmla="*/ 0 w 100"/>
                <a:gd name="T29" fmla="*/ 16 h 181"/>
                <a:gd name="T30" fmla="*/ 15 w 100"/>
                <a:gd name="T31" fmla="*/ 8 h 181"/>
                <a:gd name="T32" fmla="*/ 33 w 100"/>
                <a:gd name="T33" fmla="*/ 2 h 181"/>
                <a:gd name="T34" fmla="*/ 50 w 100"/>
                <a:gd name="T35" fmla="*/ 0 h 181"/>
                <a:gd name="T36" fmla="*/ 69 w 100"/>
                <a:gd name="T37" fmla="*/ 2 h 181"/>
                <a:gd name="T38" fmla="*/ 84 w 100"/>
                <a:gd name="T39" fmla="*/ 8 h 181"/>
                <a:gd name="T40" fmla="*/ 100 w 100"/>
                <a:gd name="T41" fmla="*/ 16 h 181"/>
                <a:gd name="T42" fmla="*/ 100 w 100"/>
                <a:gd name="T43" fmla="*/ 16 h 181"/>
                <a:gd name="T44" fmla="*/ 100 w 100"/>
                <a:gd name="T45" fmla="*/ 16 h 181"/>
                <a:gd name="T46" fmla="*/ 100 w 100"/>
                <a:gd name="T47" fmla="*/ 16 h 181"/>
                <a:gd name="T48" fmla="*/ 100 w 100"/>
                <a:gd name="T49" fmla="*/ 16 h 181"/>
                <a:gd name="T50" fmla="*/ 100 w 100"/>
                <a:gd name="T51" fmla="*/ 16 h 181"/>
                <a:gd name="T52" fmla="*/ 100 w 100"/>
                <a:gd name="T53" fmla="*/ 16 h 181"/>
                <a:gd name="T54" fmla="*/ 100 w 100"/>
                <a:gd name="T55" fmla="*/ 16 h 181"/>
                <a:gd name="T56" fmla="*/ 100 w 100"/>
                <a:gd name="T57" fmla="*/ 14 h 181"/>
                <a:gd name="T58" fmla="*/ 0 w 100"/>
                <a:gd name="T59" fmla="*/ 167 h 181"/>
                <a:gd name="T60" fmla="*/ 15 w 100"/>
                <a:gd name="T61" fmla="*/ 175 h 181"/>
                <a:gd name="T62" fmla="*/ 33 w 100"/>
                <a:gd name="T63" fmla="*/ 181 h 181"/>
                <a:gd name="T64" fmla="*/ 50 w 100"/>
                <a:gd name="T65" fmla="*/ 181 h 181"/>
                <a:gd name="T66" fmla="*/ 69 w 100"/>
                <a:gd name="T67" fmla="*/ 181 h 181"/>
                <a:gd name="T68" fmla="*/ 86 w 100"/>
                <a:gd name="T69" fmla="*/ 175 h 181"/>
                <a:gd name="T70" fmla="*/ 100 w 100"/>
                <a:gd name="T71" fmla="*/ 167 h 181"/>
                <a:gd name="T72" fmla="*/ 100 w 100"/>
                <a:gd name="T73" fmla="*/ 167 h 181"/>
                <a:gd name="T74" fmla="*/ 100 w 100"/>
                <a:gd name="T75" fmla="*/ 167 h 181"/>
                <a:gd name="T76" fmla="*/ 100 w 100"/>
                <a:gd name="T77" fmla="*/ 167 h 181"/>
                <a:gd name="T78" fmla="*/ 100 w 100"/>
                <a:gd name="T79" fmla="*/ 167 h 181"/>
                <a:gd name="T80" fmla="*/ 100 w 100"/>
                <a:gd name="T81" fmla="*/ 167 h 181"/>
                <a:gd name="T82" fmla="*/ 100 w 100"/>
                <a:gd name="T83" fmla="*/ 167 h 181"/>
                <a:gd name="T84" fmla="*/ 100 w 100"/>
                <a:gd name="T85" fmla="*/ 167 h 181"/>
                <a:gd name="T86" fmla="*/ 100 w 100"/>
                <a:gd name="T87" fmla="*/ 165 h 181"/>
                <a:gd name="T88" fmla="*/ 84 w 100"/>
                <a:gd name="T89" fmla="*/ 175 h 181"/>
                <a:gd name="T90" fmla="*/ 69 w 100"/>
                <a:gd name="T91" fmla="*/ 179 h 181"/>
                <a:gd name="T92" fmla="*/ 50 w 100"/>
                <a:gd name="T93" fmla="*/ 181 h 181"/>
                <a:gd name="T94" fmla="*/ 33 w 100"/>
                <a:gd name="T95" fmla="*/ 179 h 181"/>
                <a:gd name="T96" fmla="*/ 15 w 100"/>
                <a:gd name="T97" fmla="*/ 175 h 181"/>
                <a:gd name="T98" fmla="*/ 0 w 100"/>
                <a:gd name="T99" fmla="*/ 165 h 181"/>
                <a:gd name="T100" fmla="*/ 0 w 100"/>
                <a:gd name="T101" fmla="*/ 167 h 181"/>
                <a:gd name="T102" fmla="*/ 0 w 100"/>
                <a:gd name="T103" fmla="*/ 167 h 181"/>
                <a:gd name="T104" fmla="*/ 0 w 100"/>
                <a:gd name="T105" fmla="*/ 167 h 181"/>
                <a:gd name="T106" fmla="*/ 0 w 100"/>
                <a:gd name="T107" fmla="*/ 167 h 181"/>
                <a:gd name="T108" fmla="*/ 0 w 100"/>
                <a:gd name="T109" fmla="*/ 167 h 181"/>
                <a:gd name="T110" fmla="*/ 0 w 100"/>
                <a:gd name="T111" fmla="*/ 167 h 181"/>
                <a:gd name="T112" fmla="*/ 0 w 100"/>
                <a:gd name="T113" fmla="*/ 167 h 181"/>
                <a:gd name="T114" fmla="*/ 0 w 100"/>
                <a:gd name="T115" fmla="*/ 16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" h="181">
                  <a:moveTo>
                    <a:pt x="100" y="14"/>
                  </a:moveTo>
                  <a:lnTo>
                    <a:pt x="86" y="8"/>
                  </a:lnTo>
                  <a:lnTo>
                    <a:pt x="69" y="2"/>
                  </a:lnTo>
                  <a:lnTo>
                    <a:pt x="50" y="0"/>
                  </a:lnTo>
                  <a:lnTo>
                    <a:pt x="33" y="2"/>
                  </a:lnTo>
                  <a:lnTo>
                    <a:pt x="15" y="8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5" y="8"/>
                  </a:lnTo>
                  <a:lnTo>
                    <a:pt x="33" y="2"/>
                  </a:lnTo>
                  <a:lnTo>
                    <a:pt x="50" y="0"/>
                  </a:lnTo>
                  <a:lnTo>
                    <a:pt x="69" y="2"/>
                  </a:lnTo>
                  <a:lnTo>
                    <a:pt x="84" y="8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4"/>
                  </a:lnTo>
                  <a:close/>
                  <a:moveTo>
                    <a:pt x="0" y="167"/>
                  </a:moveTo>
                  <a:lnTo>
                    <a:pt x="15" y="175"/>
                  </a:lnTo>
                  <a:lnTo>
                    <a:pt x="33" y="181"/>
                  </a:lnTo>
                  <a:lnTo>
                    <a:pt x="50" y="181"/>
                  </a:lnTo>
                  <a:lnTo>
                    <a:pt x="69" y="181"/>
                  </a:lnTo>
                  <a:lnTo>
                    <a:pt x="86" y="175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5"/>
                  </a:lnTo>
                  <a:lnTo>
                    <a:pt x="84" y="175"/>
                  </a:lnTo>
                  <a:lnTo>
                    <a:pt x="69" y="179"/>
                  </a:lnTo>
                  <a:lnTo>
                    <a:pt x="50" y="181"/>
                  </a:lnTo>
                  <a:lnTo>
                    <a:pt x="33" y="179"/>
                  </a:lnTo>
                  <a:lnTo>
                    <a:pt x="15" y="17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00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36" name="Freeform 5111"/>
            <p:cNvSpPr>
              <a:spLocks noEditPoints="1"/>
            </p:cNvSpPr>
            <p:nvPr/>
          </p:nvSpPr>
          <p:spPr bwMode="auto">
            <a:xfrm>
              <a:off x="1367" y="1665"/>
              <a:ext cx="100" cy="181"/>
            </a:xfrm>
            <a:custGeom>
              <a:avLst/>
              <a:gdLst>
                <a:gd name="T0" fmla="*/ 100 w 100"/>
                <a:gd name="T1" fmla="*/ 16 h 181"/>
                <a:gd name="T2" fmla="*/ 84 w 100"/>
                <a:gd name="T3" fmla="*/ 8 h 181"/>
                <a:gd name="T4" fmla="*/ 69 w 100"/>
                <a:gd name="T5" fmla="*/ 2 h 181"/>
                <a:gd name="T6" fmla="*/ 50 w 100"/>
                <a:gd name="T7" fmla="*/ 0 h 181"/>
                <a:gd name="T8" fmla="*/ 33 w 100"/>
                <a:gd name="T9" fmla="*/ 2 h 181"/>
                <a:gd name="T10" fmla="*/ 15 w 100"/>
                <a:gd name="T11" fmla="*/ 8 h 181"/>
                <a:gd name="T12" fmla="*/ 0 w 100"/>
                <a:gd name="T13" fmla="*/ 16 h 181"/>
                <a:gd name="T14" fmla="*/ 0 w 100"/>
                <a:gd name="T15" fmla="*/ 16 h 181"/>
                <a:gd name="T16" fmla="*/ 0 w 100"/>
                <a:gd name="T17" fmla="*/ 16 h 181"/>
                <a:gd name="T18" fmla="*/ 0 w 100"/>
                <a:gd name="T19" fmla="*/ 16 h 181"/>
                <a:gd name="T20" fmla="*/ 0 w 100"/>
                <a:gd name="T21" fmla="*/ 16 h 181"/>
                <a:gd name="T22" fmla="*/ 0 w 100"/>
                <a:gd name="T23" fmla="*/ 16 h 181"/>
                <a:gd name="T24" fmla="*/ 0 w 100"/>
                <a:gd name="T25" fmla="*/ 16 h 181"/>
                <a:gd name="T26" fmla="*/ 0 w 100"/>
                <a:gd name="T27" fmla="*/ 16 h 181"/>
                <a:gd name="T28" fmla="*/ 0 w 100"/>
                <a:gd name="T29" fmla="*/ 16 h 181"/>
                <a:gd name="T30" fmla="*/ 15 w 100"/>
                <a:gd name="T31" fmla="*/ 8 h 181"/>
                <a:gd name="T32" fmla="*/ 33 w 100"/>
                <a:gd name="T33" fmla="*/ 2 h 181"/>
                <a:gd name="T34" fmla="*/ 50 w 100"/>
                <a:gd name="T35" fmla="*/ 0 h 181"/>
                <a:gd name="T36" fmla="*/ 69 w 100"/>
                <a:gd name="T37" fmla="*/ 2 h 181"/>
                <a:gd name="T38" fmla="*/ 84 w 100"/>
                <a:gd name="T39" fmla="*/ 8 h 181"/>
                <a:gd name="T40" fmla="*/ 100 w 100"/>
                <a:gd name="T41" fmla="*/ 16 h 181"/>
                <a:gd name="T42" fmla="*/ 100 w 100"/>
                <a:gd name="T43" fmla="*/ 16 h 181"/>
                <a:gd name="T44" fmla="*/ 100 w 100"/>
                <a:gd name="T45" fmla="*/ 16 h 181"/>
                <a:gd name="T46" fmla="*/ 100 w 100"/>
                <a:gd name="T47" fmla="*/ 16 h 181"/>
                <a:gd name="T48" fmla="*/ 100 w 100"/>
                <a:gd name="T49" fmla="*/ 16 h 181"/>
                <a:gd name="T50" fmla="*/ 100 w 100"/>
                <a:gd name="T51" fmla="*/ 16 h 181"/>
                <a:gd name="T52" fmla="*/ 100 w 100"/>
                <a:gd name="T53" fmla="*/ 16 h 181"/>
                <a:gd name="T54" fmla="*/ 100 w 100"/>
                <a:gd name="T55" fmla="*/ 16 h 181"/>
                <a:gd name="T56" fmla="*/ 100 w 100"/>
                <a:gd name="T57" fmla="*/ 16 h 181"/>
                <a:gd name="T58" fmla="*/ 0 w 100"/>
                <a:gd name="T59" fmla="*/ 165 h 181"/>
                <a:gd name="T60" fmla="*/ 15 w 100"/>
                <a:gd name="T61" fmla="*/ 175 h 181"/>
                <a:gd name="T62" fmla="*/ 33 w 100"/>
                <a:gd name="T63" fmla="*/ 179 h 181"/>
                <a:gd name="T64" fmla="*/ 50 w 100"/>
                <a:gd name="T65" fmla="*/ 181 h 181"/>
                <a:gd name="T66" fmla="*/ 69 w 100"/>
                <a:gd name="T67" fmla="*/ 179 h 181"/>
                <a:gd name="T68" fmla="*/ 84 w 100"/>
                <a:gd name="T69" fmla="*/ 175 h 181"/>
                <a:gd name="T70" fmla="*/ 100 w 100"/>
                <a:gd name="T71" fmla="*/ 165 h 181"/>
                <a:gd name="T72" fmla="*/ 100 w 100"/>
                <a:gd name="T73" fmla="*/ 165 h 181"/>
                <a:gd name="T74" fmla="*/ 100 w 100"/>
                <a:gd name="T75" fmla="*/ 165 h 181"/>
                <a:gd name="T76" fmla="*/ 100 w 100"/>
                <a:gd name="T77" fmla="*/ 165 h 181"/>
                <a:gd name="T78" fmla="*/ 100 w 100"/>
                <a:gd name="T79" fmla="*/ 165 h 181"/>
                <a:gd name="T80" fmla="*/ 100 w 100"/>
                <a:gd name="T81" fmla="*/ 165 h 181"/>
                <a:gd name="T82" fmla="*/ 100 w 100"/>
                <a:gd name="T83" fmla="*/ 165 h 181"/>
                <a:gd name="T84" fmla="*/ 100 w 100"/>
                <a:gd name="T85" fmla="*/ 165 h 181"/>
                <a:gd name="T86" fmla="*/ 100 w 100"/>
                <a:gd name="T87" fmla="*/ 165 h 181"/>
                <a:gd name="T88" fmla="*/ 84 w 100"/>
                <a:gd name="T89" fmla="*/ 173 h 181"/>
                <a:gd name="T90" fmla="*/ 69 w 100"/>
                <a:gd name="T91" fmla="*/ 179 h 181"/>
                <a:gd name="T92" fmla="*/ 50 w 100"/>
                <a:gd name="T93" fmla="*/ 181 h 181"/>
                <a:gd name="T94" fmla="*/ 33 w 100"/>
                <a:gd name="T95" fmla="*/ 179 h 181"/>
                <a:gd name="T96" fmla="*/ 15 w 100"/>
                <a:gd name="T97" fmla="*/ 173 h 181"/>
                <a:gd name="T98" fmla="*/ 0 w 100"/>
                <a:gd name="T99" fmla="*/ 165 h 181"/>
                <a:gd name="T100" fmla="*/ 0 w 100"/>
                <a:gd name="T101" fmla="*/ 165 h 181"/>
                <a:gd name="T102" fmla="*/ 0 w 100"/>
                <a:gd name="T103" fmla="*/ 165 h 181"/>
                <a:gd name="T104" fmla="*/ 0 w 100"/>
                <a:gd name="T105" fmla="*/ 165 h 181"/>
                <a:gd name="T106" fmla="*/ 0 w 100"/>
                <a:gd name="T107" fmla="*/ 165 h 181"/>
                <a:gd name="T108" fmla="*/ 0 w 100"/>
                <a:gd name="T109" fmla="*/ 165 h 181"/>
                <a:gd name="T110" fmla="*/ 0 w 100"/>
                <a:gd name="T111" fmla="*/ 165 h 181"/>
                <a:gd name="T112" fmla="*/ 0 w 100"/>
                <a:gd name="T113" fmla="*/ 165 h 181"/>
                <a:gd name="T114" fmla="*/ 0 w 100"/>
                <a:gd name="T115" fmla="*/ 165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" h="181">
                  <a:moveTo>
                    <a:pt x="100" y="16"/>
                  </a:moveTo>
                  <a:lnTo>
                    <a:pt x="84" y="8"/>
                  </a:lnTo>
                  <a:lnTo>
                    <a:pt x="69" y="2"/>
                  </a:lnTo>
                  <a:lnTo>
                    <a:pt x="50" y="0"/>
                  </a:lnTo>
                  <a:lnTo>
                    <a:pt x="33" y="2"/>
                  </a:lnTo>
                  <a:lnTo>
                    <a:pt x="15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5" y="8"/>
                  </a:lnTo>
                  <a:lnTo>
                    <a:pt x="33" y="2"/>
                  </a:lnTo>
                  <a:lnTo>
                    <a:pt x="50" y="0"/>
                  </a:lnTo>
                  <a:lnTo>
                    <a:pt x="69" y="2"/>
                  </a:lnTo>
                  <a:lnTo>
                    <a:pt x="84" y="8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close/>
                  <a:moveTo>
                    <a:pt x="0" y="165"/>
                  </a:moveTo>
                  <a:lnTo>
                    <a:pt x="15" y="175"/>
                  </a:lnTo>
                  <a:lnTo>
                    <a:pt x="33" y="179"/>
                  </a:lnTo>
                  <a:lnTo>
                    <a:pt x="50" y="181"/>
                  </a:lnTo>
                  <a:lnTo>
                    <a:pt x="69" y="179"/>
                  </a:lnTo>
                  <a:lnTo>
                    <a:pt x="84" y="17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84" y="173"/>
                  </a:lnTo>
                  <a:lnTo>
                    <a:pt x="69" y="179"/>
                  </a:lnTo>
                  <a:lnTo>
                    <a:pt x="50" y="181"/>
                  </a:lnTo>
                  <a:lnTo>
                    <a:pt x="33" y="179"/>
                  </a:lnTo>
                  <a:lnTo>
                    <a:pt x="15" y="17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00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37" name="Freeform 5112"/>
            <p:cNvSpPr>
              <a:spLocks noEditPoints="1"/>
            </p:cNvSpPr>
            <p:nvPr/>
          </p:nvSpPr>
          <p:spPr bwMode="auto">
            <a:xfrm>
              <a:off x="1367" y="1665"/>
              <a:ext cx="100" cy="181"/>
            </a:xfrm>
            <a:custGeom>
              <a:avLst/>
              <a:gdLst>
                <a:gd name="T0" fmla="*/ 100 w 100"/>
                <a:gd name="T1" fmla="*/ 16 h 181"/>
                <a:gd name="T2" fmla="*/ 84 w 100"/>
                <a:gd name="T3" fmla="*/ 8 h 181"/>
                <a:gd name="T4" fmla="*/ 69 w 100"/>
                <a:gd name="T5" fmla="*/ 2 h 181"/>
                <a:gd name="T6" fmla="*/ 50 w 100"/>
                <a:gd name="T7" fmla="*/ 0 h 181"/>
                <a:gd name="T8" fmla="*/ 33 w 100"/>
                <a:gd name="T9" fmla="*/ 2 h 181"/>
                <a:gd name="T10" fmla="*/ 15 w 100"/>
                <a:gd name="T11" fmla="*/ 8 h 181"/>
                <a:gd name="T12" fmla="*/ 0 w 100"/>
                <a:gd name="T13" fmla="*/ 16 h 181"/>
                <a:gd name="T14" fmla="*/ 0 w 100"/>
                <a:gd name="T15" fmla="*/ 16 h 181"/>
                <a:gd name="T16" fmla="*/ 0 w 100"/>
                <a:gd name="T17" fmla="*/ 16 h 181"/>
                <a:gd name="T18" fmla="*/ 0 w 100"/>
                <a:gd name="T19" fmla="*/ 16 h 181"/>
                <a:gd name="T20" fmla="*/ 0 w 100"/>
                <a:gd name="T21" fmla="*/ 17 h 181"/>
                <a:gd name="T22" fmla="*/ 0 w 100"/>
                <a:gd name="T23" fmla="*/ 17 h 181"/>
                <a:gd name="T24" fmla="*/ 0 w 100"/>
                <a:gd name="T25" fmla="*/ 17 h 181"/>
                <a:gd name="T26" fmla="*/ 0 w 100"/>
                <a:gd name="T27" fmla="*/ 17 h 181"/>
                <a:gd name="T28" fmla="*/ 0 w 100"/>
                <a:gd name="T29" fmla="*/ 17 h 181"/>
                <a:gd name="T30" fmla="*/ 0 w 100"/>
                <a:gd name="T31" fmla="*/ 17 h 181"/>
                <a:gd name="T32" fmla="*/ 15 w 100"/>
                <a:gd name="T33" fmla="*/ 8 h 181"/>
                <a:gd name="T34" fmla="*/ 33 w 100"/>
                <a:gd name="T35" fmla="*/ 4 h 181"/>
                <a:gd name="T36" fmla="*/ 50 w 100"/>
                <a:gd name="T37" fmla="*/ 2 h 181"/>
                <a:gd name="T38" fmla="*/ 67 w 100"/>
                <a:gd name="T39" fmla="*/ 4 h 181"/>
                <a:gd name="T40" fmla="*/ 84 w 100"/>
                <a:gd name="T41" fmla="*/ 8 h 181"/>
                <a:gd name="T42" fmla="*/ 100 w 100"/>
                <a:gd name="T43" fmla="*/ 17 h 181"/>
                <a:gd name="T44" fmla="*/ 100 w 100"/>
                <a:gd name="T45" fmla="*/ 17 h 181"/>
                <a:gd name="T46" fmla="*/ 100 w 100"/>
                <a:gd name="T47" fmla="*/ 17 h 181"/>
                <a:gd name="T48" fmla="*/ 100 w 100"/>
                <a:gd name="T49" fmla="*/ 17 h 181"/>
                <a:gd name="T50" fmla="*/ 100 w 100"/>
                <a:gd name="T51" fmla="*/ 17 h 181"/>
                <a:gd name="T52" fmla="*/ 100 w 100"/>
                <a:gd name="T53" fmla="*/ 17 h 181"/>
                <a:gd name="T54" fmla="*/ 100 w 100"/>
                <a:gd name="T55" fmla="*/ 16 h 181"/>
                <a:gd name="T56" fmla="*/ 100 w 100"/>
                <a:gd name="T57" fmla="*/ 16 h 181"/>
                <a:gd name="T58" fmla="*/ 100 w 100"/>
                <a:gd name="T59" fmla="*/ 16 h 181"/>
                <a:gd name="T60" fmla="*/ 100 w 100"/>
                <a:gd name="T61" fmla="*/ 16 h 181"/>
                <a:gd name="T62" fmla="*/ 0 w 100"/>
                <a:gd name="T63" fmla="*/ 165 h 181"/>
                <a:gd name="T64" fmla="*/ 15 w 100"/>
                <a:gd name="T65" fmla="*/ 173 h 181"/>
                <a:gd name="T66" fmla="*/ 33 w 100"/>
                <a:gd name="T67" fmla="*/ 179 h 181"/>
                <a:gd name="T68" fmla="*/ 50 w 100"/>
                <a:gd name="T69" fmla="*/ 181 h 181"/>
                <a:gd name="T70" fmla="*/ 69 w 100"/>
                <a:gd name="T71" fmla="*/ 179 h 181"/>
                <a:gd name="T72" fmla="*/ 84 w 100"/>
                <a:gd name="T73" fmla="*/ 173 h 181"/>
                <a:gd name="T74" fmla="*/ 100 w 100"/>
                <a:gd name="T75" fmla="*/ 165 h 181"/>
                <a:gd name="T76" fmla="*/ 100 w 100"/>
                <a:gd name="T77" fmla="*/ 165 h 181"/>
                <a:gd name="T78" fmla="*/ 100 w 100"/>
                <a:gd name="T79" fmla="*/ 165 h 181"/>
                <a:gd name="T80" fmla="*/ 100 w 100"/>
                <a:gd name="T81" fmla="*/ 165 h 181"/>
                <a:gd name="T82" fmla="*/ 100 w 100"/>
                <a:gd name="T83" fmla="*/ 165 h 181"/>
                <a:gd name="T84" fmla="*/ 100 w 100"/>
                <a:gd name="T85" fmla="*/ 165 h 181"/>
                <a:gd name="T86" fmla="*/ 100 w 100"/>
                <a:gd name="T87" fmla="*/ 165 h 181"/>
                <a:gd name="T88" fmla="*/ 100 w 100"/>
                <a:gd name="T89" fmla="*/ 165 h 181"/>
                <a:gd name="T90" fmla="*/ 100 w 100"/>
                <a:gd name="T91" fmla="*/ 165 h 181"/>
                <a:gd name="T92" fmla="*/ 100 w 100"/>
                <a:gd name="T93" fmla="*/ 165 h 181"/>
                <a:gd name="T94" fmla="*/ 84 w 100"/>
                <a:gd name="T95" fmla="*/ 173 h 181"/>
                <a:gd name="T96" fmla="*/ 67 w 100"/>
                <a:gd name="T97" fmla="*/ 179 h 181"/>
                <a:gd name="T98" fmla="*/ 50 w 100"/>
                <a:gd name="T99" fmla="*/ 181 h 181"/>
                <a:gd name="T100" fmla="*/ 33 w 100"/>
                <a:gd name="T101" fmla="*/ 179 h 181"/>
                <a:gd name="T102" fmla="*/ 15 w 100"/>
                <a:gd name="T103" fmla="*/ 173 h 181"/>
                <a:gd name="T104" fmla="*/ 0 w 100"/>
                <a:gd name="T105" fmla="*/ 165 h 181"/>
                <a:gd name="T106" fmla="*/ 0 w 100"/>
                <a:gd name="T107" fmla="*/ 165 h 181"/>
                <a:gd name="T108" fmla="*/ 0 w 100"/>
                <a:gd name="T109" fmla="*/ 165 h 181"/>
                <a:gd name="T110" fmla="*/ 0 w 100"/>
                <a:gd name="T111" fmla="*/ 165 h 181"/>
                <a:gd name="T112" fmla="*/ 0 w 100"/>
                <a:gd name="T113" fmla="*/ 165 h 181"/>
                <a:gd name="T114" fmla="*/ 0 w 100"/>
                <a:gd name="T115" fmla="*/ 165 h 181"/>
                <a:gd name="T116" fmla="*/ 0 w 100"/>
                <a:gd name="T117" fmla="*/ 165 h 181"/>
                <a:gd name="T118" fmla="*/ 0 w 100"/>
                <a:gd name="T119" fmla="*/ 165 h 181"/>
                <a:gd name="T120" fmla="*/ 0 w 100"/>
                <a:gd name="T121" fmla="*/ 165 h 181"/>
                <a:gd name="T122" fmla="*/ 0 w 100"/>
                <a:gd name="T123" fmla="*/ 165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181">
                  <a:moveTo>
                    <a:pt x="100" y="16"/>
                  </a:moveTo>
                  <a:lnTo>
                    <a:pt x="84" y="8"/>
                  </a:lnTo>
                  <a:lnTo>
                    <a:pt x="69" y="2"/>
                  </a:lnTo>
                  <a:lnTo>
                    <a:pt x="50" y="0"/>
                  </a:lnTo>
                  <a:lnTo>
                    <a:pt x="33" y="2"/>
                  </a:lnTo>
                  <a:lnTo>
                    <a:pt x="15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5" y="8"/>
                  </a:lnTo>
                  <a:lnTo>
                    <a:pt x="33" y="4"/>
                  </a:lnTo>
                  <a:lnTo>
                    <a:pt x="50" y="2"/>
                  </a:lnTo>
                  <a:lnTo>
                    <a:pt x="67" y="4"/>
                  </a:lnTo>
                  <a:lnTo>
                    <a:pt x="84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close/>
                  <a:moveTo>
                    <a:pt x="0" y="165"/>
                  </a:moveTo>
                  <a:lnTo>
                    <a:pt x="15" y="173"/>
                  </a:lnTo>
                  <a:lnTo>
                    <a:pt x="33" y="179"/>
                  </a:lnTo>
                  <a:lnTo>
                    <a:pt x="50" y="181"/>
                  </a:lnTo>
                  <a:lnTo>
                    <a:pt x="69" y="179"/>
                  </a:lnTo>
                  <a:lnTo>
                    <a:pt x="84" y="173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84" y="173"/>
                  </a:lnTo>
                  <a:lnTo>
                    <a:pt x="67" y="179"/>
                  </a:lnTo>
                  <a:lnTo>
                    <a:pt x="50" y="181"/>
                  </a:lnTo>
                  <a:lnTo>
                    <a:pt x="33" y="179"/>
                  </a:lnTo>
                  <a:lnTo>
                    <a:pt x="15" y="17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00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38" name="Freeform 5113"/>
            <p:cNvSpPr>
              <a:spLocks noEditPoints="1"/>
            </p:cNvSpPr>
            <p:nvPr/>
          </p:nvSpPr>
          <p:spPr bwMode="auto">
            <a:xfrm>
              <a:off x="1367" y="1667"/>
              <a:ext cx="100" cy="179"/>
            </a:xfrm>
            <a:custGeom>
              <a:avLst/>
              <a:gdLst>
                <a:gd name="T0" fmla="*/ 100 w 100"/>
                <a:gd name="T1" fmla="*/ 15 h 179"/>
                <a:gd name="T2" fmla="*/ 67 w 100"/>
                <a:gd name="T3" fmla="*/ 2 h 179"/>
                <a:gd name="T4" fmla="*/ 33 w 100"/>
                <a:gd name="T5" fmla="*/ 2 h 179"/>
                <a:gd name="T6" fmla="*/ 0 w 100"/>
                <a:gd name="T7" fmla="*/ 15 h 179"/>
                <a:gd name="T8" fmla="*/ 0 w 100"/>
                <a:gd name="T9" fmla="*/ 15 h 179"/>
                <a:gd name="T10" fmla="*/ 0 w 100"/>
                <a:gd name="T11" fmla="*/ 15 h 179"/>
                <a:gd name="T12" fmla="*/ 0 w 100"/>
                <a:gd name="T13" fmla="*/ 15 h 179"/>
                <a:gd name="T14" fmla="*/ 0 w 100"/>
                <a:gd name="T15" fmla="*/ 15 h 179"/>
                <a:gd name="T16" fmla="*/ 0 w 100"/>
                <a:gd name="T17" fmla="*/ 15 h 179"/>
                <a:gd name="T18" fmla="*/ 33 w 100"/>
                <a:gd name="T19" fmla="*/ 2 h 179"/>
                <a:gd name="T20" fmla="*/ 67 w 100"/>
                <a:gd name="T21" fmla="*/ 2 h 179"/>
                <a:gd name="T22" fmla="*/ 100 w 100"/>
                <a:gd name="T23" fmla="*/ 15 h 179"/>
                <a:gd name="T24" fmla="*/ 100 w 100"/>
                <a:gd name="T25" fmla="*/ 15 h 179"/>
                <a:gd name="T26" fmla="*/ 100 w 100"/>
                <a:gd name="T27" fmla="*/ 15 h 179"/>
                <a:gd name="T28" fmla="*/ 100 w 100"/>
                <a:gd name="T29" fmla="*/ 15 h 179"/>
                <a:gd name="T30" fmla="*/ 100 w 100"/>
                <a:gd name="T31" fmla="*/ 15 h 179"/>
                <a:gd name="T32" fmla="*/ 0 w 100"/>
                <a:gd name="T33" fmla="*/ 163 h 179"/>
                <a:gd name="T34" fmla="*/ 15 w 100"/>
                <a:gd name="T35" fmla="*/ 171 h 179"/>
                <a:gd name="T36" fmla="*/ 50 w 100"/>
                <a:gd name="T37" fmla="*/ 179 h 179"/>
                <a:gd name="T38" fmla="*/ 84 w 100"/>
                <a:gd name="T39" fmla="*/ 171 h 179"/>
                <a:gd name="T40" fmla="*/ 100 w 100"/>
                <a:gd name="T41" fmla="*/ 163 h 179"/>
                <a:gd name="T42" fmla="*/ 100 w 100"/>
                <a:gd name="T43" fmla="*/ 162 h 179"/>
                <a:gd name="T44" fmla="*/ 100 w 100"/>
                <a:gd name="T45" fmla="*/ 162 h 179"/>
                <a:gd name="T46" fmla="*/ 100 w 100"/>
                <a:gd name="T47" fmla="*/ 162 h 179"/>
                <a:gd name="T48" fmla="*/ 100 w 100"/>
                <a:gd name="T49" fmla="*/ 162 h 179"/>
                <a:gd name="T50" fmla="*/ 84 w 100"/>
                <a:gd name="T51" fmla="*/ 171 h 179"/>
                <a:gd name="T52" fmla="*/ 50 w 100"/>
                <a:gd name="T53" fmla="*/ 177 h 179"/>
                <a:gd name="T54" fmla="*/ 15 w 100"/>
                <a:gd name="T55" fmla="*/ 171 h 179"/>
                <a:gd name="T56" fmla="*/ 0 w 100"/>
                <a:gd name="T57" fmla="*/ 162 h 179"/>
                <a:gd name="T58" fmla="*/ 0 w 100"/>
                <a:gd name="T59" fmla="*/ 162 h 179"/>
                <a:gd name="T60" fmla="*/ 0 w 100"/>
                <a:gd name="T61" fmla="*/ 162 h 179"/>
                <a:gd name="T62" fmla="*/ 0 w 100"/>
                <a:gd name="T63" fmla="*/ 162 h 179"/>
                <a:gd name="T64" fmla="*/ 0 w 100"/>
                <a:gd name="T65" fmla="*/ 16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179">
                  <a:moveTo>
                    <a:pt x="100" y="15"/>
                  </a:moveTo>
                  <a:lnTo>
                    <a:pt x="100" y="15"/>
                  </a:lnTo>
                  <a:lnTo>
                    <a:pt x="84" y="6"/>
                  </a:lnTo>
                  <a:lnTo>
                    <a:pt x="67" y="2"/>
                  </a:lnTo>
                  <a:lnTo>
                    <a:pt x="50" y="0"/>
                  </a:lnTo>
                  <a:lnTo>
                    <a:pt x="33" y="2"/>
                  </a:lnTo>
                  <a:lnTo>
                    <a:pt x="15" y="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5" y="8"/>
                  </a:lnTo>
                  <a:lnTo>
                    <a:pt x="33" y="2"/>
                  </a:lnTo>
                  <a:lnTo>
                    <a:pt x="50" y="0"/>
                  </a:lnTo>
                  <a:lnTo>
                    <a:pt x="67" y="2"/>
                  </a:lnTo>
                  <a:lnTo>
                    <a:pt x="84" y="8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5"/>
                  </a:lnTo>
                  <a:close/>
                  <a:moveTo>
                    <a:pt x="0" y="163"/>
                  </a:moveTo>
                  <a:lnTo>
                    <a:pt x="0" y="163"/>
                  </a:lnTo>
                  <a:lnTo>
                    <a:pt x="15" y="171"/>
                  </a:lnTo>
                  <a:lnTo>
                    <a:pt x="33" y="177"/>
                  </a:lnTo>
                  <a:lnTo>
                    <a:pt x="50" y="179"/>
                  </a:lnTo>
                  <a:lnTo>
                    <a:pt x="67" y="177"/>
                  </a:lnTo>
                  <a:lnTo>
                    <a:pt x="84" y="171"/>
                  </a:lnTo>
                  <a:lnTo>
                    <a:pt x="100" y="163"/>
                  </a:lnTo>
                  <a:lnTo>
                    <a:pt x="100" y="163"/>
                  </a:lnTo>
                  <a:lnTo>
                    <a:pt x="100" y="163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84" y="171"/>
                  </a:lnTo>
                  <a:lnTo>
                    <a:pt x="67" y="175"/>
                  </a:lnTo>
                  <a:lnTo>
                    <a:pt x="50" y="177"/>
                  </a:lnTo>
                  <a:lnTo>
                    <a:pt x="33" y="175"/>
                  </a:lnTo>
                  <a:lnTo>
                    <a:pt x="15" y="171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004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39" name="Freeform 5114"/>
            <p:cNvSpPr>
              <a:spLocks noEditPoints="1"/>
            </p:cNvSpPr>
            <p:nvPr/>
          </p:nvSpPr>
          <p:spPr bwMode="auto">
            <a:xfrm>
              <a:off x="1367" y="1667"/>
              <a:ext cx="102" cy="177"/>
            </a:xfrm>
            <a:custGeom>
              <a:avLst/>
              <a:gdLst>
                <a:gd name="T0" fmla="*/ 100 w 102"/>
                <a:gd name="T1" fmla="*/ 15 h 177"/>
                <a:gd name="T2" fmla="*/ 67 w 102"/>
                <a:gd name="T3" fmla="*/ 2 h 177"/>
                <a:gd name="T4" fmla="*/ 33 w 102"/>
                <a:gd name="T5" fmla="*/ 2 h 177"/>
                <a:gd name="T6" fmla="*/ 0 w 102"/>
                <a:gd name="T7" fmla="*/ 15 h 177"/>
                <a:gd name="T8" fmla="*/ 0 w 102"/>
                <a:gd name="T9" fmla="*/ 15 h 177"/>
                <a:gd name="T10" fmla="*/ 0 w 102"/>
                <a:gd name="T11" fmla="*/ 15 h 177"/>
                <a:gd name="T12" fmla="*/ 0 w 102"/>
                <a:gd name="T13" fmla="*/ 17 h 177"/>
                <a:gd name="T14" fmla="*/ 0 w 102"/>
                <a:gd name="T15" fmla="*/ 17 h 177"/>
                <a:gd name="T16" fmla="*/ 0 w 102"/>
                <a:gd name="T17" fmla="*/ 15 h 177"/>
                <a:gd name="T18" fmla="*/ 33 w 102"/>
                <a:gd name="T19" fmla="*/ 2 h 177"/>
                <a:gd name="T20" fmla="*/ 67 w 102"/>
                <a:gd name="T21" fmla="*/ 2 h 177"/>
                <a:gd name="T22" fmla="*/ 100 w 102"/>
                <a:gd name="T23" fmla="*/ 15 h 177"/>
                <a:gd name="T24" fmla="*/ 102 w 102"/>
                <a:gd name="T25" fmla="*/ 17 h 177"/>
                <a:gd name="T26" fmla="*/ 102 w 102"/>
                <a:gd name="T27" fmla="*/ 17 h 177"/>
                <a:gd name="T28" fmla="*/ 100 w 102"/>
                <a:gd name="T29" fmla="*/ 15 h 177"/>
                <a:gd name="T30" fmla="*/ 100 w 102"/>
                <a:gd name="T31" fmla="*/ 15 h 177"/>
                <a:gd name="T32" fmla="*/ 0 w 102"/>
                <a:gd name="T33" fmla="*/ 162 h 177"/>
                <a:gd name="T34" fmla="*/ 15 w 102"/>
                <a:gd name="T35" fmla="*/ 171 h 177"/>
                <a:gd name="T36" fmla="*/ 50 w 102"/>
                <a:gd name="T37" fmla="*/ 177 h 177"/>
                <a:gd name="T38" fmla="*/ 84 w 102"/>
                <a:gd name="T39" fmla="*/ 171 h 177"/>
                <a:gd name="T40" fmla="*/ 100 w 102"/>
                <a:gd name="T41" fmla="*/ 162 h 177"/>
                <a:gd name="T42" fmla="*/ 100 w 102"/>
                <a:gd name="T43" fmla="*/ 162 h 177"/>
                <a:gd name="T44" fmla="*/ 102 w 102"/>
                <a:gd name="T45" fmla="*/ 162 h 177"/>
                <a:gd name="T46" fmla="*/ 102 w 102"/>
                <a:gd name="T47" fmla="*/ 162 h 177"/>
                <a:gd name="T48" fmla="*/ 102 w 102"/>
                <a:gd name="T49" fmla="*/ 162 h 177"/>
                <a:gd name="T50" fmla="*/ 84 w 102"/>
                <a:gd name="T51" fmla="*/ 169 h 177"/>
                <a:gd name="T52" fmla="*/ 50 w 102"/>
                <a:gd name="T53" fmla="*/ 177 h 177"/>
                <a:gd name="T54" fmla="*/ 15 w 102"/>
                <a:gd name="T55" fmla="*/ 169 h 177"/>
                <a:gd name="T56" fmla="*/ 0 w 102"/>
                <a:gd name="T57" fmla="*/ 162 h 177"/>
                <a:gd name="T58" fmla="*/ 0 w 102"/>
                <a:gd name="T59" fmla="*/ 162 h 177"/>
                <a:gd name="T60" fmla="*/ 0 w 102"/>
                <a:gd name="T61" fmla="*/ 162 h 177"/>
                <a:gd name="T62" fmla="*/ 0 w 102"/>
                <a:gd name="T63" fmla="*/ 162 h 177"/>
                <a:gd name="T64" fmla="*/ 0 w 102"/>
                <a:gd name="T65" fmla="*/ 16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2" h="177">
                  <a:moveTo>
                    <a:pt x="100" y="15"/>
                  </a:moveTo>
                  <a:lnTo>
                    <a:pt x="100" y="15"/>
                  </a:lnTo>
                  <a:lnTo>
                    <a:pt x="84" y="8"/>
                  </a:lnTo>
                  <a:lnTo>
                    <a:pt x="67" y="2"/>
                  </a:lnTo>
                  <a:lnTo>
                    <a:pt x="50" y="0"/>
                  </a:lnTo>
                  <a:lnTo>
                    <a:pt x="33" y="2"/>
                  </a:lnTo>
                  <a:lnTo>
                    <a:pt x="15" y="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15" y="8"/>
                  </a:lnTo>
                  <a:lnTo>
                    <a:pt x="33" y="2"/>
                  </a:lnTo>
                  <a:lnTo>
                    <a:pt x="50" y="0"/>
                  </a:lnTo>
                  <a:lnTo>
                    <a:pt x="67" y="2"/>
                  </a:lnTo>
                  <a:lnTo>
                    <a:pt x="84" y="8"/>
                  </a:lnTo>
                  <a:lnTo>
                    <a:pt x="100" y="15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5"/>
                  </a:lnTo>
                  <a:close/>
                  <a:moveTo>
                    <a:pt x="0" y="162"/>
                  </a:moveTo>
                  <a:lnTo>
                    <a:pt x="0" y="162"/>
                  </a:lnTo>
                  <a:lnTo>
                    <a:pt x="15" y="171"/>
                  </a:lnTo>
                  <a:lnTo>
                    <a:pt x="33" y="175"/>
                  </a:lnTo>
                  <a:lnTo>
                    <a:pt x="50" y="177"/>
                  </a:lnTo>
                  <a:lnTo>
                    <a:pt x="67" y="175"/>
                  </a:lnTo>
                  <a:lnTo>
                    <a:pt x="84" y="171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2" y="162"/>
                  </a:lnTo>
                  <a:lnTo>
                    <a:pt x="102" y="162"/>
                  </a:lnTo>
                  <a:lnTo>
                    <a:pt x="102" y="162"/>
                  </a:lnTo>
                  <a:lnTo>
                    <a:pt x="102" y="162"/>
                  </a:lnTo>
                  <a:lnTo>
                    <a:pt x="102" y="162"/>
                  </a:lnTo>
                  <a:lnTo>
                    <a:pt x="100" y="162"/>
                  </a:lnTo>
                  <a:lnTo>
                    <a:pt x="84" y="169"/>
                  </a:lnTo>
                  <a:lnTo>
                    <a:pt x="67" y="175"/>
                  </a:lnTo>
                  <a:lnTo>
                    <a:pt x="50" y="177"/>
                  </a:lnTo>
                  <a:lnTo>
                    <a:pt x="33" y="175"/>
                  </a:lnTo>
                  <a:lnTo>
                    <a:pt x="15" y="169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rgbClr val="00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40" name="Freeform 5115"/>
            <p:cNvSpPr>
              <a:spLocks noEditPoints="1"/>
            </p:cNvSpPr>
            <p:nvPr/>
          </p:nvSpPr>
          <p:spPr bwMode="auto">
            <a:xfrm>
              <a:off x="1365" y="1667"/>
              <a:ext cx="104" cy="177"/>
            </a:xfrm>
            <a:custGeom>
              <a:avLst/>
              <a:gdLst>
                <a:gd name="T0" fmla="*/ 102 w 104"/>
                <a:gd name="T1" fmla="*/ 15 h 177"/>
                <a:gd name="T2" fmla="*/ 69 w 104"/>
                <a:gd name="T3" fmla="*/ 2 h 177"/>
                <a:gd name="T4" fmla="*/ 35 w 104"/>
                <a:gd name="T5" fmla="*/ 2 h 177"/>
                <a:gd name="T6" fmla="*/ 2 w 104"/>
                <a:gd name="T7" fmla="*/ 15 h 177"/>
                <a:gd name="T8" fmla="*/ 2 w 104"/>
                <a:gd name="T9" fmla="*/ 17 h 177"/>
                <a:gd name="T10" fmla="*/ 0 w 104"/>
                <a:gd name="T11" fmla="*/ 17 h 177"/>
                <a:gd name="T12" fmla="*/ 0 w 104"/>
                <a:gd name="T13" fmla="*/ 17 h 177"/>
                <a:gd name="T14" fmla="*/ 0 w 104"/>
                <a:gd name="T15" fmla="*/ 17 h 177"/>
                <a:gd name="T16" fmla="*/ 4 w 104"/>
                <a:gd name="T17" fmla="*/ 15 h 177"/>
                <a:gd name="T18" fmla="*/ 35 w 104"/>
                <a:gd name="T19" fmla="*/ 2 h 177"/>
                <a:gd name="T20" fmla="*/ 69 w 104"/>
                <a:gd name="T21" fmla="*/ 2 h 177"/>
                <a:gd name="T22" fmla="*/ 102 w 104"/>
                <a:gd name="T23" fmla="*/ 15 h 177"/>
                <a:gd name="T24" fmla="*/ 104 w 104"/>
                <a:gd name="T25" fmla="*/ 17 h 177"/>
                <a:gd name="T26" fmla="*/ 104 w 104"/>
                <a:gd name="T27" fmla="*/ 17 h 177"/>
                <a:gd name="T28" fmla="*/ 104 w 104"/>
                <a:gd name="T29" fmla="*/ 17 h 177"/>
                <a:gd name="T30" fmla="*/ 104 w 104"/>
                <a:gd name="T31" fmla="*/ 17 h 177"/>
                <a:gd name="T32" fmla="*/ 2 w 104"/>
                <a:gd name="T33" fmla="*/ 162 h 177"/>
                <a:gd name="T34" fmla="*/ 17 w 104"/>
                <a:gd name="T35" fmla="*/ 169 h 177"/>
                <a:gd name="T36" fmla="*/ 52 w 104"/>
                <a:gd name="T37" fmla="*/ 177 h 177"/>
                <a:gd name="T38" fmla="*/ 86 w 104"/>
                <a:gd name="T39" fmla="*/ 169 h 177"/>
                <a:gd name="T40" fmla="*/ 104 w 104"/>
                <a:gd name="T41" fmla="*/ 162 h 177"/>
                <a:gd name="T42" fmla="*/ 104 w 104"/>
                <a:gd name="T43" fmla="*/ 160 h 177"/>
                <a:gd name="T44" fmla="*/ 104 w 104"/>
                <a:gd name="T45" fmla="*/ 160 h 177"/>
                <a:gd name="T46" fmla="*/ 104 w 104"/>
                <a:gd name="T47" fmla="*/ 160 h 177"/>
                <a:gd name="T48" fmla="*/ 104 w 104"/>
                <a:gd name="T49" fmla="*/ 160 h 177"/>
                <a:gd name="T50" fmla="*/ 86 w 104"/>
                <a:gd name="T51" fmla="*/ 169 h 177"/>
                <a:gd name="T52" fmla="*/ 52 w 104"/>
                <a:gd name="T53" fmla="*/ 177 h 177"/>
                <a:gd name="T54" fmla="*/ 17 w 104"/>
                <a:gd name="T55" fmla="*/ 169 h 177"/>
                <a:gd name="T56" fmla="*/ 0 w 104"/>
                <a:gd name="T57" fmla="*/ 160 h 177"/>
                <a:gd name="T58" fmla="*/ 0 w 104"/>
                <a:gd name="T59" fmla="*/ 160 h 177"/>
                <a:gd name="T60" fmla="*/ 0 w 104"/>
                <a:gd name="T61" fmla="*/ 160 h 177"/>
                <a:gd name="T62" fmla="*/ 0 w 104"/>
                <a:gd name="T63" fmla="*/ 160 h 177"/>
                <a:gd name="T64" fmla="*/ 2 w 104"/>
                <a:gd name="T65" fmla="*/ 16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177">
                  <a:moveTo>
                    <a:pt x="104" y="17"/>
                  </a:moveTo>
                  <a:lnTo>
                    <a:pt x="102" y="15"/>
                  </a:lnTo>
                  <a:lnTo>
                    <a:pt x="86" y="8"/>
                  </a:lnTo>
                  <a:lnTo>
                    <a:pt x="69" y="2"/>
                  </a:lnTo>
                  <a:lnTo>
                    <a:pt x="52" y="0"/>
                  </a:lnTo>
                  <a:lnTo>
                    <a:pt x="35" y="2"/>
                  </a:lnTo>
                  <a:lnTo>
                    <a:pt x="17" y="8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15"/>
                  </a:lnTo>
                  <a:lnTo>
                    <a:pt x="17" y="8"/>
                  </a:lnTo>
                  <a:lnTo>
                    <a:pt x="35" y="2"/>
                  </a:lnTo>
                  <a:lnTo>
                    <a:pt x="52" y="2"/>
                  </a:lnTo>
                  <a:lnTo>
                    <a:pt x="69" y="2"/>
                  </a:lnTo>
                  <a:lnTo>
                    <a:pt x="86" y="8"/>
                  </a:lnTo>
                  <a:lnTo>
                    <a:pt x="102" y="15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close/>
                  <a:moveTo>
                    <a:pt x="2" y="162"/>
                  </a:moveTo>
                  <a:lnTo>
                    <a:pt x="2" y="162"/>
                  </a:lnTo>
                  <a:lnTo>
                    <a:pt x="17" y="169"/>
                  </a:lnTo>
                  <a:lnTo>
                    <a:pt x="35" y="175"/>
                  </a:lnTo>
                  <a:lnTo>
                    <a:pt x="52" y="177"/>
                  </a:lnTo>
                  <a:lnTo>
                    <a:pt x="69" y="175"/>
                  </a:lnTo>
                  <a:lnTo>
                    <a:pt x="86" y="169"/>
                  </a:lnTo>
                  <a:lnTo>
                    <a:pt x="102" y="162"/>
                  </a:lnTo>
                  <a:lnTo>
                    <a:pt x="104" y="162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2" y="162"/>
                  </a:lnTo>
                  <a:lnTo>
                    <a:pt x="86" y="169"/>
                  </a:lnTo>
                  <a:lnTo>
                    <a:pt x="69" y="175"/>
                  </a:lnTo>
                  <a:lnTo>
                    <a:pt x="52" y="177"/>
                  </a:lnTo>
                  <a:lnTo>
                    <a:pt x="35" y="175"/>
                  </a:lnTo>
                  <a:lnTo>
                    <a:pt x="17" y="169"/>
                  </a:lnTo>
                  <a:lnTo>
                    <a:pt x="4" y="162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2" y="162"/>
                  </a:lnTo>
                  <a:close/>
                </a:path>
              </a:pathLst>
            </a:custGeom>
            <a:solidFill>
              <a:srgbClr val="00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41" name="Freeform 5116"/>
            <p:cNvSpPr>
              <a:spLocks noEditPoints="1"/>
            </p:cNvSpPr>
            <p:nvPr/>
          </p:nvSpPr>
          <p:spPr bwMode="auto">
            <a:xfrm>
              <a:off x="1365" y="1669"/>
              <a:ext cx="104" cy="175"/>
            </a:xfrm>
            <a:custGeom>
              <a:avLst/>
              <a:gdLst>
                <a:gd name="T0" fmla="*/ 102 w 104"/>
                <a:gd name="T1" fmla="*/ 13 h 175"/>
                <a:gd name="T2" fmla="*/ 69 w 104"/>
                <a:gd name="T3" fmla="*/ 0 h 175"/>
                <a:gd name="T4" fmla="*/ 35 w 104"/>
                <a:gd name="T5" fmla="*/ 0 h 175"/>
                <a:gd name="T6" fmla="*/ 4 w 104"/>
                <a:gd name="T7" fmla="*/ 13 h 175"/>
                <a:gd name="T8" fmla="*/ 0 w 104"/>
                <a:gd name="T9" fmla="*/ 15 h 175"/>
                <a:gd name="T10" fmla="*/ 0 w 104"/>
                <a:gd name="T11" fmla="*/ 15 h 175"/>
                <a:gd name="T12" fmla="*/ 0 w 104"/>
                <a:gd name="T13" fmla="*/ 17 h 175"/>
                <a:gd name="T14" fmla="*/ 0 w 104"/>
                <a:gd name="T15" fmla="*/ 17 h 175"/>
                <a:gd name="T16" fmla="*/ 4 w 104"/>
                <a:gd name="T17" fmla="*/ 15 h 175"/>
                <a:gd name="T18" fmla="*/ 35 w 104"/>
                <a:gd name="T19" fmla="*/ 2 h 175"/>
                <a:gd name="T20" fmla="*/ 69 w 104"/>
                <a:gd name="T21" fmla="*/ 2 h 175"/>
                <a:gd name="T22" fmla="*/ 100 w 104"/>
                <a:gd name="T23" fmla="*/ 15 h 175"/>
                <a:gd name="T24" fmla="*/ 104 w 104"/>
                <a:gd name="T25" fmla="*/ 17 h 175"/>
                <a:gd name="T26" fmla="*/ 104 w 104"/>
                <a:gd name="T27" fmla="*/ 17 h 175"/>
                <a:gd name="T28" fmla="*/ 104 w 104"/>
                <a:gd name="T29" fmla="*/ 15 h 175"/>
                <a:gd name="T30" fmla="*/ 104 w 104"/>
                <a:gd name="T31" fmla="*/ 15 h 175"/>
                <a:gd name="T32" fmla="*/ 0 w 104"/>
                <a:gd name="T33" fmla="*/ 158 h 175"/>
                <a:gd name="T34" fmla="*/ 17 w 104"/>
                <a:gd name="T35" fmla="*/ 167 h 175"/>
                <a:gd name="T36" fmla="*/ 52 w 104"/>
                <a:gd name="T37" fmla="*/ 175 h 175"/>
                <a:gd name="T38" fmla="*/ 86 w 104"/>
                <a:gd name="T39" fmla="*/ 167 h 175"/>
                <a:gd name="T40" fmla="*/ 104 w 104"/>
                <a:gd name="T41" fmla="*/ 158 h 175"/>
                <a:gd name="T42" fmla="*/ 104 w 104"/>
                <a:gd name="T43" fmla="*/ 158 h 175"/>
                <a:gd name="T44" fmla="*/ 104 w 104"/>
                <a:gd name="T45" fmla="*/ 158 h 175"/>
                <a:gd name="T46" fmla="*/ 104 w 104"/>
                <a:gd name="T47" fmla="*/ 158 h 175"/>
                <a:gd name="T48" fmla="*/ 104 w 104"/>
                <a:gd name="T49" fmla="*/ 158 h 175"/>
                <a:gd name="T50" fmla="*/ 86 w 104"/>
                <a:gd name="T51" fmla="*/ 167 h 175"/>
                <a:gd name="T52" fmla="*/ 52 w 104"/>
                <a:gd name="T53" fmla="*/ 175 h 175"/>
                <a:gd name="T54" fmla="*/ 17 w 104"/>
                <a:gd name="T55" fmla="*/ 167 h 175"/>
                <a:gd name="T56" fmla="*/ 0 w 104"/>
                <a:gd name="T57" fmla="*/ 158 h 175"/>
                <a:gd name="T58" fmla="*/ 0 w 104"/>
                <a:gd name="T59" fmla="*/ 158 h 175"/>
                <a:gd name="T60" fmla="*/ 0 w 104"/>
                <a:gd name="T61" fmla="*/ 158 h 175"/>
                <a:gd name="T62" fmla="*/ 0 w 104"/>
                <a:gd name="T63" fmla="*/ 158 h 175"/>
                <a:gd name="T64" fmla="*/ 0 w 104"/>
                <a:gd name="T65" fmla="*/ 1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175">
                  <a:moveTo>
                    <a:pt x="104" y="15"/>
                  </a:moveTo>
                  <a:lnTo>
                    <a:pt x="102" y="13"/>
                  </a:lnTo>
                  <a:lnTo>
                    <a:pt x="86" y="6"/>
                  </a:lnTo>
                  <a:lnTo>
                    <a:pt x="69" y="0"/>
                  </a:lnTo>
                  <a:lnTo>
                    <a:pt x="52" y="0"/>
                  </a:lnTo>
                  <a:lnTo>
                    <a:pt x="35" y="0"/>
                  </a:lnTo>
                  <a:lnTo>
                    <a:pt x="17" y="6"/>
                  </a:lnTo>
                  <a:lnTo>
                    <a:pt x="4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15"/>
                  </a:lnTo>
                  <a:lnTo>
                    <a:pt x="17" y="6"/>
                  </a:lnTo>
                  <a:lnTo>
                    <a:pt x="35" y="2"/>
                  </a:lnTo>
                  <a:lnTo>
                    <a:pt x="52" y="0"/>
                  </a:lnTo>
                  <a:lnTo>
                    <a:pt x="69" y="2"/>
                  </a:lnTo>
                  <a:lnTo>
                    <a:pt x="86" y="6"/>
                  </a:lnTo>
                  <a:lnTo>
                    <a:pt x="100" y="15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close/>
                  <a:moveTo>
                    <a:pt x="0" y="158"/>
                  </a:moveTo>
                  <a:lnTo>
                    <a:pt x="4" y="160"/>
                  </a:lnTo>
                  <a:lnTo>
                    <a:pt x="17" y="167"/>
                  </a:lnTo>
                  <a:lnTo>
                    <a:pt x="35" y="173"/>
                  </a:lnTo>
                  <a:lnTo>
                    <a:pt x="52" y="175"/>
                  </a:lnTo>
                  <a:lnTo>
                    <a:pt x="69" y="173"/>
                  </a:lnTo>
                  <a:lnTo>
                    <a:pt x="86" y="167"/>
                  </a:lnTo>
                  <a:lnTo>
                    <a:pt x="102" y="160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0" y="160"/>
                  </a:lnTo>
                  <a:lnTo>
                    <a:pt x="86" y="167"/>
                  </a:lnTo>
                  <a:lnTo>
                    <a:pt x="69" y="173"/>
                  </a:lnTo>
                  <a:lnTo>
                    <a:pt x="52" y="175"/>
                  </a:lnTo>
                  <a:lnTo>
                    <a:pt x="35" y="173"/>
                  </a:lnTo>
                  <a:lnTo>
                    <a:pt x="17" y="167"/>
                  </a:lnTo>
                  <a:lnTo>
                    <a:pt x="4" y="160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00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42" name="Freeform 5117"/>
            <p:cNvSpPr>
              <a:spLocks noEditPoints="1"/>
            </p:cNvSpPr>
            <p:nvPr/>
          </p:nvSpPr>
          <p:spPr bwMode="auto">
            <a:xfrm>
              <a:off x="1365" y="1669"/>
              <a:ext cx="104" cy="175"/>
            </a:xfrm>
            <a:custGeom>
              <a:avLst/>
              <a:gdLst>
                <a:gd name="T0" fmla="*/ 100 w 104"/>
                <a:gd name="T1" fmla="*/ 15 h 175"/>
                <a:gd name="T2" fmla="*/ 69 w 104"/>
                <a:gd name="T3" fmla="*/ 2 h 175"/>
                <a:gd name="T4" fmla="*/ 35 w 104"/>
                <a:gd name="T5" fmla="*/ 2 h 175"/>
                <a:gd name="T6" fmla="*/ 4 w 104"/>
                <a:gd name="T7" fmla="*/ 15 h 175"/>
                <a:gd name="T8" fmla="*/ 0 w 104"/>
                <a:gd name="T9" fmla="*/ 17 h 175"/>
                <a:gd name="T10" fmla="*/ 0 w 104"/>
                <a:gd name="T11" fmla="*/ 17 h 175"/>
                <a:gd name="T12" fmla="*/ 0 w 104"/>
                <a:gd name="T13" fmla="*/ 17 h 175"/>
                <a:gd name="T14" fmla="*/ 0 w 104"/>
                <a:gd name="T15" fmla="*/ 17 h 175"/>
                <a:gd name="T16" fmla="*/ 4 w 104"/>
                <a:gd name="T17" fmla="*/ 15 h 175"/>
                <a:gd name="T18" fmla="*/ 35 w 104"/>
                <a:gd name="T19" fmla="*/ 2 h 175"/>
                <a:gd name="T20" fmla="*/ 69 w 104"/>
                <a:gd name="T21" fmla="*/ 2 h 175"/>
                <a:gd name="T22" fmla="*/ 100 w 104"/>
                <a:gd name="T23" fmla="*/ 15 h 175"/>
                <a:gd name="T24" fmla="*/ 104 w 104"/>
                <a:gd name="T25" fmla="*/ 17 h 175"/>
                <a:gd name="T26" fmla="*/ 104 w 104"/>
                <a:gd name="T27" fmla="*/ 17 h 175"/>
                <a:gd name="T28" fmla="*/ 104 w 104"/>
                <a:gd name="T29" fmla="*/ 17 h 175"/>
                <a:gd name="T30" fmla="*/ 104 w 104"/>
                <a:gd name="T31" fmla="*/ 17 h 175"/>
                <a:gd name="T32" fmla="*/ 0 w 104"/>
                <a:gd name="T33" fmla="*/ 158 h 175"/>
                <a:gd name="T34" fmla="*/ 17 w 104"/>
                <a:gd name="T35" fmla="*/ 167 h 175"/>
                <a:gd name="T36" fmla="*/ 52 w 104"/>
                <a:gd name="T37" fmla="*/ 175 h 175"/>
                <a:gd name="T38" fmla="*/ 86 w 104"/>
                <a:gd name="T39" fmla="*/ 167 h 175"/>
                <a:gd name="T40" fmla="*/ 104 w 104"/>
                <a:gd name="T41" fmla="*/ 158 h 175"/>
                <a:gd name="T42" fmla="*/ 104 w 104"/>
                <a:gd name="T43" fmla="*/ 156 h 175"/>
                <a:gd name="T44" fmla="*/ 104 w 104"/>
                <a:gd name="T45" fmla="*/ 156 h 175"/>
                <a:gd name="T46" fmla="*/ 104 w 104"/>
                <a:gd name="T47" fmla="*/ 156 h 175"/>
                <a:gd name="T48" fmla="*/ 104 w 104"/>
                <a:gd name="T49" fmla="*/ 156 h 175"/>
                <a:gd name="T50" fmla="*/ 86 w 104"/>
                <a:gd name="T51" fmla="*/ 167 h 175"/>
                <a:gd name="T52" fmla="*/ 52 w 104"/>
                <a:gd name="T53" fmla="*/ 173 h 175"/>
                <a:gd name="T54" fmla="*/ 17 w 104"/>
                <a:gd name="T55" fmla="*/ 167 h 175"/>
                <a:gd name="T56" fmla="*/ 0 w 104"/>
                <a:gd name="T57" fmla="*/ 156 h 175"/>
                <a:gd name="T58" fmla="*/ 0 w 104"/>
                <a:gd name="T59" fmla="*/ 156 h 175"/>
                <a:gd name="T60" fmla="*/ 0 w 104"/>
                <a:gd name="T61" fmla="*/ 156 h 175"/>
                <a:gd name="T62" fmla="*/ 0 w 104"/>
                <a:gd name="T63" fmla="*/ 156 h 175"/>
                <a:gd name="T64" fmla="*/ 0 w 104"/>
                <a:gd name="T65" fmla="*/ 1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175">
                  <a:moveTo>
                    <a:pt x="104" y="17"/>
                  </a:moveTo>
                  <a:lnTo>
                    <a:pt x="100" y="15"/>
                  </a:lnTo>
                  <a:lnTo>
                    <a:pt x="86" y="6"/>
                  </a:lnTo>
                  <a:lnTo>
                    <a:pt x="69" y="2"/>
                  </a:lnTo>
                  <a:lnTo>
                    <a:pt x="52" y="0"/>
                  </a:lnTo>
                  <a:lnTo>
                    <a:pt x="35" y="2"/>
                  </a:lnTo>
                  <a:lnTo>
                    <a:pt x="17" y="6"/>
                  </a:lnTo>
                  <a:lnTo>
                    <a:pt x="4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15"/>
                  </a:lnTo>
                  <a:lnTo>
                    <a:pt x="17" y="8"/>
                  </a:lnTo>
                  <a:lnTo>
                    <a:pt x="35" y="2"/>
                  </a:lnTo>
                  <a:lnTo>
                    <a:pt x="52" y="0"/>
                  </a:lnTo>
                  <a:lnTo>
                    <a:pt x="69" y="2"/>
                  </a:lnTo>
                  <a:lnTo>
                    <a:pt x="86" y="8"/>
                  </a:lnTo>
                  <a:lnTo>
                    <a:pt x="100" y="15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close/>
                  <a:moveTo>
                    <a:pt x="0" y="158"/>
                  </a:moveTo>
                  <a:lnTo>
                    <a:pt x="4" y="160"/>
                  </a:lnTo>
                  <a:lnTo>
                    <a:pt x="17" y="167"/>
                  </a:lnTo>
                  <a:lnTo>
                    <a:pt x="35" y="173"/>
                  </a:lnTo>
                  <a:lnTo>
                    <a:pt x="52" y="175"/>
                  </a:lnTo>
                  <a:lnTo>
                    <a:pt x="69" y="173"/>
                  </a:lnTo>
                  <a:lnTo>
                    <a:pt x="86" y="167"/>
                  </a:lnTo>
                  <a:lnTo>
                    <a:pt x="100" y="160"/>
                  </a:lnTo>
                  <a:lnTo>
                    <a:pt x="104" y="158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0" y="160"/>
                  </a:lnTo>
                  <a:lnTo>
                    <a:pt x="86" y="167"/>
                  </a:lnTo>
                  <a:lnTo>
                    <a:pt x="69" y="171"/>
                  </a:lnTo>
                  <a:lnTo>
                    <a:pt x="52" y="173"/>
                  </a:lnTo>
                  <a:lnTo>
                    <a:pt x="35" y="171"/>
                  </a:lnTo>
                  <a:lnTo>
                    <a:pt x="17" y="167"/>
                  </a:lnTo>
                  <a:lnTo>
                    <a:pt x="4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00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43" name="Freeform 5118"/>
            <p:cNvSpPr>
              <a:spLocks noEditPoints="1"/>
            </p:cNvSpPr>
            <p:nvPr/>
          </p:nvSpPr>
          <p:spPr bwMode="auto">
            <a:xfrm>
              <a:off x="1365" y="1669"/>
              <a:ext cx="104" cy="173"/>
            </a:xfrm>
            <a:custGeom>
              <a:avLst/>
              <a:gdLst>
                <a:gd name="T0" fmla="*/ 100 w 104"/>
                <a:gd name="T1" fmla="*/ 15 h 173"/>
                <a:gd name="T2" fmla="*/ 69 w 104"/>
                <a:gd name="T3" fmla="*/ 2 h 173"/>
                <a:gd name="T4" fmla="*/ 35 w 104"/>
                <a:gd name="T5" fmla="*/ 2 h 173"/>
                <a:gd name="T6" fmla="*/ 4 w 104"/>
                <a:gd name="T7" fmla="*/ 15 h 173"/>
                <a:gd name="T8" fmla="*/ 0 w 104"/>
                <a:gd name="T9" fmla="*/ 17 h 173"/>
                <a:gd name="T10" fmla="*/ 0 w 104"/>
                <a:gd name="T11" fmla="*/ 19 h 173"/>
                <a:gd name="T12" fmla="*/ 0 w 104"/>
                <a:gd name="T13" fmla="*/ 19 h 173"/>
                <a:gd name="T14" fmla="*/ 0 w 104"/>
                <a:gd name="T15" fmla="*/ 19 h 173"/>
                <a:gd name="T16" fmla="*/ 4 w 104"/>
                <a:gd name="T17" fmla="*/ 15 h 173"/>
                <a:gd name="T18" fmla="*/ 35 w 104"/>
                <a:gd name="T19" fmla="*/ 2 h 173"/>
                <a:gd name="T20" fmla="*/ 69 w 104"/>
                <a:gd name="T21" fmla="*/ 2 h 173"/>
                <a:gd name="T22" fmla="*/ 100 w 104"/>
                <a:gd name="T23" fmla="*/ 15 h 173"/>
                <a:gd name="T24" fmla="*/ 104 w 104"/>
                <a:gd name="T25" fmla="*/ 19 h 173"/>
                <a:gd name="T26" fmla="*/ 104 w 104"/>
                <a:gd name="T27" fmla="*/ 19 h 173"/>
                <a:gd name="T28" fmla="*/ 104 w 104"/>
                <a:gd name="T29" fmla="*/ 19 h 173"/>
                <a:gd name="T30" fmla="*/ 104 w 104"/>
                <a:gd name="T31" fmla="*/ 17 h 173"/>
                <a:gd name="T32" fmla="*/ 0 w 104"/>
                <a:gd name="T33" fmla="*/ 156 h 173"/>
                <a:gd name="T34" fmla="*/ 17 w 104"/>
                <a:gd name="T35" fmla="*/ 167 h 173"/>
                <a:gd name="T36" fmla="*/ 52 w 104"/>
                <a:gd name="T37" fmla="*/ 173 h 173"/>
                <a:gd name="T38" fmla="*/ 86 w 104"/>
                <a:gd name="T39" fmla="*/ 167 h 173"/>
                <a:gd name="T40" fmla="*/ 104 w 104"/>
                <a:gd name="T41" fmla="*/ 156 h 173"/>
                <a:gd name="T42" fmla="*/ 104 w 104"/>
                <a:gd name="T43" fmla="*/ 156 h 173"/>
                <a:gd name="T44" fmla="*/ 104 w 104"/>
                <a:gd name="T45" fmla="*/ 156 h 173"/>
                <a:gd name="T46" fmla="*/ 104 w 104"/>
                <a:gd name="T47" fmla="*/ 156 h 173"/>
                <a:gd name="T48" fmla="*/ 104 w 104"/>
                <a:gd name="T49" fmla="*/ 156 h 173"/>
                <a:gd name="T50" fmla="*/ 86 w 104"/>
                <a:gd name="T51" fmla="*/ 165 h 173"/>
                <a:gd name="T52" fmla="*/ 52 w 104"/>
                <a:gd name="T53" fmla="*/ 173 h 173"/>
                <a:gd name="T54" fmla="*/ 19 w 104"/>
                <a:gd name="T55" fmla="*/ 165 h 173"/>
                <a:gd name="T56" fmla="*/ 0 w 104"/>
                <a:gd name="T57" fmla="*/ 156 h 173"/>
                <a:gd name="T58" fmla="*/ 0 w 104"/>
                <a:gd name="T59" fmla="*/ 156 h 173"/>
                <a:gd name="T60" fmla="*/ 0 w 104"/>
                <a:gd name="T61" fmla="*/ 156 h 173"/>
                <a:gd name="T62" fmla="*/ 0 w 104"/>
                <a:gd name="T63" fmla="*/ 156 h 173"/>
                <a:gd name="T64" fmla="*/ 0 w 104"/>
                <a:gd name="T65" fmla="*/ 15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173">
                  <a:moveTo>
                    <a:pt x="104" y="17"/>
                  </a:moveTo>
                  <a:lnTo>
                    <a:pt x="100" y="15"/>
                  </a:lnTo>
                  <a:lnTo>
                    <a:pt x="86" y="8"/>
                  </a:lnTo>
                  <a:lnTo>
                    <a:pt x="69" y="2"/>
                  </a:lnTo>
                  <a:lnTo>
                    <a:pt x="52" y="0"/>
                  </a:lnTo>
                  <a:lnTo>
                    <a:pt x="35" y="2"/>
                  </a:lnTo>
                  <a:lnTo>
                    <a:pt x="17" y="8"/>
                  </a:lnTo>
                  <a:lnTo>
                    <a:pt x="4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4" y="15"/>
                  </a:lnTo>
                  <a:lnTo>
                    <a:pt x="19" y="8"/>
                  </a:lnTo>
                  <a:lnTo>
                    <a:pt x="35" y="2"/>
                  </a:lnTo>
                  <a:lnTo>
                    <a:pt x="52" y="0"/>
                  </a:lnTo>
                  <a:lnTo>
                    <a:pt x="69" y="2"/>
                  </a:lnTo>
                  <a:lnTo>
                    <a:pt x="86" y="8"/>
                  </a:lnTo>
                  <a:lnTo>
                    <a:pt x="100" y="15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close/>
                  <a:moveTo>
                    <a:pt x="0" y="156"/>
                  </a:moveTo>
                  <a:lnTo>
                    <a:pt x="4" y="160"/>
                  </a:lnTo>
                  <a:lnTo>
                    <a:pt x="17" y="167"/>
                  </a:lnTo>
                  <a:lnTo>
                    <a:pt x="35" y="171"/>
                  </a:lnTo>
                  <a:lnTo>
                    <a:pt x="52" y="173"/>
                  </a:lnTo>
                  <a:lnTo>
                    <a:pt x="69" y="171"/>
                  </a:lnTo>
                  <a:lnTo>
                    <a:pt x="86" y="167"/>
                  </a:lnTo>
                  <a:lnTo>
                    <a:pt x="100" y="160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0" y="158"/>
                  </a:lnTo>
                  <a:lnTo>
                    <a:pt x="86" y="165"/>
                  </a:lnTo>
                  <a:lnTo>
                    <a:pt x="69" y="171"/>
                  </a:lnTo>
                  <a:lnTo>
                    <a:pt x="52" y="173"/>
                  </a:lnTo>
                  <a:lnTo>
                    <a:pt x="35" y="171"/>
                  </a:lnTo>
                  <a:lnTo>
                    <a:pt x="19" y="165"/>
                  </a:lnTo>
                  <a:lnTo>
                    <a:pt x="4" y="158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00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44" name="Freeform 5119"/>
            <p:cNvSpPr>
              <a:spLocks noEditPoints="1"/>
            </p:cNvSpPr>
            <p:nvPr/>
          </p:nvSpPr>
          <p:spPr bwMode="auto">
            <a:xfrm>
              <a:off x="1365" y="1669"/>
              <a:ext cx="104" cy="173"/>
            </a:xfrm>
            <a:custGeom>
              <a:avLst/>
              <a:gdLst>
                <a:gd name="T0" fmla="*/ 100 w 104"/>
                <a:gd name="T1" fmla="*/ 15 h 173"/>
                <a:gd name="T2" fmla="*/ 69 w 104"/>
                <a:gd name="T3" fmla="*/ 2 h 173"/>
                <a:gd name="T4" fmla="*/ 35 w 104"/>
                <a:gd name="T5" fmla="*/ 2 h 173"/>
                <a:gd name="T6" fmla="*/ 4 w 104"/>
                <a:gd name="T7" fmla="*/ 15 h 173"/>
                <a:gd name="T8" fmla="*/ 0 w 104"/>
                <a:gd name="T9" fmla="*/ 19 h 173"/>
                <a:gd name="T10" fmla="*/ 0 w 104"/>
                <a:gd name="T11" fmla="*/ 19 h 173"/>
                <a:gd name="T12" fmla="*/ 0 w 104"/>
                <a:gd name="T13" fmla="*/ 19 h 173"/>
                <a:gd name="T14" fmla="*/ 0 w 104"/>
                <a:gd name="T15" fmla="*/ 19 h 173"/>
                <a:gd name="T16" fmla="*/ 4 w 104"/>
                <a:gd name="T17" fmla="*/ 15 h 173"/>
                <a:gd name="T18" fmla="*/ 35 w 104"/>
                <a:gd name="T19" fmla="*/ 4 h 173"/>
                <a:gd name="T20" fmla="*/ 69 w 104"/>
                <a:gd name="T21" fmla="*/ 4 h 173"/>
                <a:gd name="T22" fmla="*/ 100 w 104"/>
                <a:gd name="T23" fmla="*/ 15 h 173"/>
                <a:gd name="T24" fmla="*/ 104 w 104"/>
                <a:gd name="T25" fmla="*/ 19 h 173"/>
                <a:gd name="T26" fmla="*/ 104 w 104"/>
                <a:gd name="T27" fmla="*/ 19 h 173"/>
                <a:gd name="T28" fmla="*/ 104 w 104"/>
                <a:gd name="T29" fmla="*/ 19 h 173"/>
                <a:gd name="T30" fmla="*/ 104 w 104"/>
                <a:gd name="T31" fmla="*/ 19 h 173"/>
                <a:gd name="T32" fmla="*/ 0 w 104"/>
                <a:gd name="T33" fmla="*/ 156 h 173"/>
                <a:gd name="T34" fmla="*/ 19 w 104"/>
                <a:gd name="T35" fmla="*/ 165 h 173"/>
                <a:gd name="T36" fmla="*/ 52 w 104"/>
                <a:gd name="T37" fmla="*/ 173 h 173"/>
                <a:gd name="T38" fmla="*/ 86 w 104"/>
                <a:gd name="T39" fmla="*/ 165 h 173"/>
                <a:gd name="T40" fmla="*/ 104 w 104"/>
                <a:gd name="T41" fmla="*/ 156 h 173"/>
                <a:gd name="T42" fmla="*/ 104 w 104"/>
                <a:gd name="T43" fmla="*/ 154 h 173"/>
                <a:gd name="T44" fmla="*/ 104 w 104"/>
                <a:gd name="T45" fmla="*/ 154 h 173"/>
                <a:gd name="T46" fmla="*/ 104 w 104"/>
                <a:gd name="T47" fmla="*/ 154 h 173"/>
                <a:gd name="T48" fmla="*/ 104 w 104"/>
                <a:gd name="T49" fmla="*/ 154 h 173"/>
                <a:gd name="T50" fmla="*/ 84 w 104"/>
                <a:gd name="T51" fmla="*/ 165 h 173"/>
                <a:gd name="T52" fmla="*/ 52 w 104"/>
                <a:gd name="T53" fmla="*/ 173 h 173"/>
                <a:gd name="T54" fmla="*/ 19 w 104"/>
                <a:gd name="T55" fmla="*/ 165 h 173"/>
                <a:gd name="T56" fmla="*/ 0 w 104"/>
                <a:gd name="T57" fmla="*/ 154 h 173"/>
                <a:gd name="T58" fmla="*/ 0 w 104"/>
                <a:gd name="T59" fmla="*/ 154 h 173"/>
                <a:gd name="T60" fmla="*/ 0 w 104"/>
                <a:gd name="T61" fmla="*/ 154 h 173"/>
                <a:gd name="T62" fmla="*/ 0 w 104"/>
                <a:gd name="T63" fmla="*/ 154 h 173"/>
                <a:gd name="T64" fmla="*/ 0 w 104"/>
                <a:gd name="T65" fmla="*/ 15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173">
                  <a:moveTo>
                    <a:pt x="104" y="19"/>
                  </a:moveTo>
                  <a:lnTo>
                    <a:pt x="100" y="15"/>
                  </a:lnTo>
                  <a:lnTo>
                    <a:pt x="86" y="8"/>
                  </a:lnTo>
                  <a:lnTo>
                    <a:pt x="69" y="2"/>
                  </a:lnTo>
                  <a:lnTo>
                    <a:pt x="52" y="0"/>
                  </a:lnTo>
                  <a:lnTo>
                    <a:pt x="35" y="2"/>
                  </a:lnTo>
                  <a:lnTo>
                    <a:pt x="19" y="8"/>
                  </a:lnTo>
                  <a:lnTo>
                    <a:pt x="4" y="15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4" y="15"/>
                  </a:lnTo>
                  <a:lnTo>
                    <a:pt x="19" y="8"/>
                  </a:lnTo>
                  <a:lnTo>
                    <a:pt x="35" y="4"/>
                  </a:lnTo>
                  <a:lnTo>
                    <a:pt x="52" y="2"/>
                  </a:lnTo>
                  <a:lnTo>
                    <a:pt x="69" y="4"/>
                  </a:lnTo>
                  <a:lnTo>
                    <a:pt x="84" y="8"/>
                  </a:lnTo>
                  <a:lnTo>
                    <a:pt x="100" y="15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close/>
                  <a:moveTo>
                    <a:pt x="0" y="156"/>
                  </a:moveTo>
                  <a:lnTo>
                    <a:pt x="4" y="158"/>
                  </a:lnTo>
                  <a:lnTo>
                    <a:pt x="19" y="165"/>
                  </a:lnTo>
                  <a:lnTo>
                    <a:pt x="35" y="171"/>
                  </a:lnTo>
                  <a:lnTo>
                    <a:pt x="52" y="173"/>
                  </a:lnTo>
                  <a:lnTo>
                    <a:pt x="69" y="171"/>
                  </a:lnTo>
                  <a:lnTo>
                    <a:pt x="86" y="165"/>
                  </a:lnTo>
                  <a:lnTo>
                    <a:pt x="100" y="158"/>
                  </a:lnTo>
                  <a:lnTo>
                    <a:pt x="104" y="156"/>
                  </a:lnTo>
                  <a:lnTo>
                    <a:pt x="104" y="154"/>
                  </a:lnTo>
                  <a:lnTo>
                    <a:pt x="104" y="154"/>
                  </a:lnTo>
                  <a:lnTo>
                    <a:pt x="104" y="154"/>
                  </a:lnTo>
                  <a:lnTo>
                    <a:pt x="104" y="154"/>
                  </a:lnTo>
                  <a:lnTo>
                    <a:pt x="104" y="154"/>
                  </a:lnTo>
                  <a:lnTo>
                    <a:pt x="104" y="154"/>
                  </a:lnTo>
                  <a:lnTo>
                    <a:pt x="104" y="154"/>
                  </a:lnTo>
                  <a:lnTo>
                    <a:pt x="104" y="154"/>
                  </a:lnTo>
                  <a:lnTo>
                    <a:pt x="100" y="158"/>
                  </a:lnTo>
                  <a:lnTo>
                    <a:pt x="84" y="165"/>
                  </a:lnTo>
                  <a:lnTo>
                    <a:pt x="69" y="171"/>
                  </a:lnTo>
                  <a:lnTo>
                    <a:pt x="52" y="173"/>
                  </a:lnTo>
                  <a:lnTo>
                    <a:pt x="35" y="171"/>
                  </a:lnTo>
                  <a:lnTo>
                    <a:pt x="19" y="165"/>
                  </a:lnTo>
                  <a:lnTo>
                    <a:pt x="4" y="158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00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45" name="Freeform 5120"/>
            <p:cNvSpPr>
              <a:spLocks noEditPoints="1"/>
            </p:cNvSpPr>
            <p:nvPr/>
          </p:nvSpPr>
          <p:spPr bwMode="auto">
            <a:xfrm>
              <a:off x="1365" y="1671"/>
              <a:ext cx="105" cy="171"/>
            </a:xfrm>
            <a:custGeom>
              <a:avLst/>
              <a:gdLst>
                <a:gd name="T0" fmla="*/ 100 w 105"/>
                <a:gd name="T1" fmla="*/ 13 h 171"/>
                <a:gd name="T2" fmla="*/ 69 w 105"/>
                <a:gd name="T3" fmla="*/ 2 h 171"/>
                <a:gd name="T4" fmla="*/ 35 w 105"/>
                <a:gd name="T5" fmla="*/ 2 h 171"/>
                <a:gd name="T6" fmla="*/ 4 w 105"/>
                <a:gd name="T7" fmla="*/ 13 h 171"/>
                <a:gd name="T8" fmla="*/ 0 w 105"/>
                <a:gd name="T9" fmla="*/ 17 h 171"/>
                <a:gd name="T10" fmla="*/ 0 w 105"/>
                <a:gd name="T11" fmla="*/ 17 h 171"/>
                <a:gd name="T12" fmla="*/ 0 w 105"/>
                <a:gd name="T13" fmla="*/ 19 h 171"/>
                <a:gd name="T14" fmla="*/ 0 w 105"/>
                <a:gd name="T15" fmla="*/ 19 h 171"/>
                <a:gd name="T16" fmla="*/ 4 w 105"/>
                <a:gd name="T17" fmla="*/ 15 h 171"/>
                <a:gd name="T18" fmla="*/ 35 w 105"/>
                <a:gd name="T19" fmla="*/ 2 h 171"/>
                <a:gd name="T20" fmla="*/ 69 w 105"/>
                <a:gd name="T21" fmla="*/ 2 h 171"/>
                <a:gd name="T22" fmla="*/ 100 w 105"/>
                <a:gd name="T23" fmla="*/ 15 h 171"/>
                <a:gd name="T24" fmla="*/ 105 w 105"/>
                <a:gd name="T25" fmla="*/ 19 h 171"/>
                <a:gd name="T26" fmla="*/ 105 w 105"/>
                <a:gd name="T27" fmla="*/ 19 h 171"/>
                <a:gd name="T28" fmla="*/ 105 w 105"/>
                <a:gd name="T29" fmla="*/ 19 h 171"/>
                <a:gd name="T30" fmla="*/ 104 w 105"/>
                <a:gd name="T31" fmla="*/ 17 h 171"/>
                <a:gd name="T32" fmla="*/ 0 w 105"/>
                <a:gd name="T33" fmla="*/ 152 h 171"/>
                <a:gd name="T34" fmla="*/ 19 w 105"/>
                <a:gd name="T35" fmla="*/ 163 h 171"/>
                <a:gd name="T36" fmla="*/ 52 w 105"/>
                <a:gd name="T37" fmla="*/ 171 h 171"/>
                <a:gd name="T38" fmla="*/ 84 w 105"/>
                <a:gd name="T39" fmla="*/ 163 h 171"/>
                <a:gd name="T40" fmla="*/ 104 w 105"/>
                <a:gd name="T41" fmla="*/ 152 h 171"/>
                <a:gd name="T42" fmla="*/ 105 w 105"/>
                <a:gd name="T43" fmla="*/ 152 h 171"/>
                <a:gd name="T44" fmla="*/ 105 w 105"/>
                <a:gd name="T45" fmla="*/ 152 h 171"/>
                <a:gd name="T46" fmla="*/ 105 w 105"/>
                <a:gd name="T47" fmla="*/ 152 h 171"/>
                <a:gd name="T48" fmla="*/ 105 w 105"/>
                <a:gd name="T49" fmla="*/ 152 h 171"/>
                <a:gd name="T50" fmla="*/ 84 w 105"/>
                <a:gd name="T51" fmla="*/ 163 h 171"/>
                <a:gd name="T52" fmla="*/ 52 w 105"/>
                <a:gd name="T53" fmla="*/ 169 h 171"/>
                <a:gd name="T54" fmla="*/ 19 w 105"/>
                <a:gd name="T55" fmla="*/ 163 h 171"/>
                <a:gd name="T56" fmla="*/ 0 w 105"/>
                <a:gd name="T57" fmla="*/ 152 h 171"/>
                <a:gd name="T58" fmla="*/ 0 w 105"/>
                <a:gd name="T59" fmla="*/ 152 h 171"/>
                <a:gd name="T60" fmla="*/ 0 w 105"/>
                <a:gd name="T61" fmla="*/ 152 h 171"/>
                <a:gd name="T62" fmla="*/ 0 w 105"/>
                <a:gd name="T63" fmla="*/ 152 h 171"/>
                <a:gd name="T64" fmla="*/ 0 w 105"/>
                <a:gd name="T65" fmla="*/ 15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" h="171">
                  <a:moveTo>
                    <a:pt x="104" y="17"/>
                  </a:moveTo>
                  <a:lnTo>
                    <a:pt x="100" y="13"/>
                  </a:lnTo>
                  <a:lnTo>
                    <a:pt x="84" y="6"/>
                  </a:lnTo>
                  <a:lnTo>
                    <a:pt x="69" y="2"/>
                  </a:lnTo>
                  <a:lnTo>
                    <a:pt x="52" y="0"/>
                  </a:lnTo>
                  <a:lnTo>
                    <a:pt x="35" y="2"/>
                  </a:lnTo>
                  <a:lnTo>
                    <a:pt x="19" y="6"/>
                  </a:lnTo>
                  <a:lnTo>
                    <a:pt x="4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4" y="15"/>
                  </a:lnTo>
                  <a:lnTo>
                    <a:pt x="19" y="6"/>
                  </a:lnTo>
                  <a:lnTo>
                    <a:pt x="35" y="2"/>
                  </a:lnTo>
                  <a:lnTo>
                    <a:pt x="52" y="0"/>
                  </a:lnTo>
                  <a:lnTo>
                    <a:pt x="69" y="2"/>
                  </a:lnTo>
                  <a:lnTo>
                    <a:pt x="84" y="6"/>
                  </a:lnTo>
                  <a:lnTo>
                    <a:pt x="100" y="15"/>
                  </a:lnTo>
                  <a:lnTo>
                    <a:pt x="105" y="19"/>
                  </a:lnTo>
                  <a:lnTo>
                    <a:pt x="105" y="19"/>
                  </a:lnTo>
                  <a:lnTo>
                    <a:pt x="105" y="19"/>
                  </a:lnTo>
                  <a:lnTo>
                    <a:pt x="105" y="19"/>
                  </a:lnTo>
                  <a:lnTo>
                    <a:pt x="105" y="19"/>
                  </a:lnTo>
                  <a:lnTo>
                    <a:pt x="105" y="19"/>
                  </a:lnTo>
                  <a:lnTo>
                    <a:pt x="105" y="17"/>
                  </a:lnTo>
                  <a:lnTo>
                    <a:pt x="104" y="17"/>
                  </a:lnTo>
                  <a:lnTo>
                    <a:pt x="104" y="17"/>
                  </a:lnTo>
                  <a:close/>
                  <a:moveTo>
                    <a:pt x="0" y="152"/>
                  </a:moveTo>
                  <a:lnTo>
                    <a:pt x="4" y="156"/>
                  </a:lnTo>
                  <a:lnTo>
                    <a:pt x="19" y="163"/>
                  </a:lnTo>
                  <a:lnTo>
                    <a:pt x="35" y="169"/>
                  </a:lnTo>
                  <a:lnTo>
                    <a:pt x="52" y="171"/>
                  </a:lnTo>
                  <a:lnTo>
                    <a:pt x="69" y="169"/>
                  </a:lnTo>
                  <a:lnTo>
                    <a:pt x="84" y="163"/>
                  </a:lnTo>
                  <a:lnTo>
                    <a:pt x="100" y="156"/>
                  </a:lnTo>
                  <a:lnTo>
                    <a:pt x="104" y="152"/>
                  </a:lnTo>
                  <a:lnTo>
                    <a:pt x="104" y="152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0" y="156"/>
                  </a:lnTo>
                  <a:lnTo>
                    <a:pt x="84" y="163"/>
                  </a:lnTo>
                  <a:lnTo>
                    <a:pt x="69" y="167"/>
                  </a:lnTo>
                  <a:lnTo>
                    <a:pt x="52" y="169"/>
                  </a:lnTo>
                  <a:lnTo>
                    <a:pt x="35" y="167"/>
                  </a:lnTo>
                  <a:lnTo>
                    <a:pt x="19" y="163"/>
                  </a:lnTo>
                  <a:lnTo>
                    <a:pt x="4" y="156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46" name="Freeform 5121"/>
            <p:cNvSpPr>
              <a:spLocks noEditPoints="1"/>
            </p:cNvSpPr>
            <p:nvPr/>
          </p:nvSpPr>
          <p:spPr bwMode="auto">
            <a:xfrm>
              <a:off x="1363" y="1671"/>
              <a:ext cx="107" cy="169"/>
            </a:xfrm>
            <a:custGeom>
              <a:avLst/>
              <a:gdLst>
                <a:gd name="T0" fmla="*/ 102 w 107"/>
                <a:gd name="T1" fmla="*/ 15 h 169"/>
                <a:gd name="T2" fmla="*/ 71 w 107"/>
                <a:gd name="T3" fmla="*/ 2 h 169"/>
                <a:gd name="T4" fmla="*/ 37 w 107"/>
                <a:gd name="T5" fmla="*/ 2 h 169"/>
                <a:gd name="T6" fmla="*/ 6 w 107"/>
                <a:gd name="T7" fmla="*/ 15 h 169"/>
                <a:gd name="T8" fmla="*/ 0 w 107"/>
                <a:gd name="T9" fmla="*/ 19 h 169"/>
                <a:gd name="T10" fmla="*/ 0 w 107"/>
                <a:gd name="T11" fmla="*/ 19 h 169"/>
                <a:gd name="T12" fmla="*/ 0 w 107"/>
                <a:gd name="T13" fmla="*/ 19 h 169"/>
                <a:gd name="T14" fmla="*/ 0 w 107"/>
                <a:gd name="T15" fmla="*/ 19 h 169"/>
                <a:gd name="T16" fmla="*/ 6 w 107"/>
                <a:gd name="T17" fmla="*/ 15 h 169"/>
                <a:gd name="T18" fmla="*/ 37 w 107"/>
                <a:gd name="T19" fmla="*/ 2 h 169"/>
                <a:gd name="T20" fmla="*/ 71 w 107"/>
                <a:gd name="T21" fmla="*/ 2 h 169"/>
                <a:gd name="T22" fmla="*/ 102 w 107"/>
                <a:gd name="T23" fmla="*/ 15 h 169"/>
                <a:gd name="T24" fmla="*/ 107 w 107"/>
                <a:gd name="T25" fmla="*/ 19 h 169"/>
                <a:gd name="T26" fmla="*/ 107 w 107"/>
                <a:gd name="T27" fmla="*/ 19 h 169"/>
                <a:gd name="T28" fmla="*/ 107 w 107"/>
                <a:gd name="T29" fmla="*/ 19 h 169"/>
                <a:gd name="T30" fmla="*/ 107 w 107"/>
                <a:gd name="T31" fmla="*/ 19 h 169"/>
                <a:gd name="T32" fmla="*/ 2 w 107"/>
                <a:gd name="T33" fmla="*/ 152 h 169"/>
                <a:gd name="T34" fmla="*/ 21 w 107"/>
                <a:gd name="T35" fmla="*/ 163 h 169"/>
                <a:gd name="T36" fmla="*/ 54 w 107"/>
                <a:gd name="T37" fmla="*/ 169 h 169"/>
                <a:gd name="T38" fmla="*/ 86 w 107"/>
                <a:gd name="T39" fmla="*/ 163 h 169"/>
                <a:gd name="T40" fmla="*/ 107 w 107"/>
                <a:gd name="T41" fmla="*/ 152 h 169"/>
                <a:gd name="T42" fmla="*/ 107 w 107"/>
                <a:gd name="T43" fmla="*/ 150 h 169"/>
                <a:gd name="T44" fmla="*/ 107 w 107"/>
                <a:gd name="T45" fmla="*/ 150 h 169"/>
                <a:gd name="T46" fmla="*/ 107 w 107"/>
                <a:gd name="T47" fmla="*/ 150 h 169"/>
                <a:gd name="T48" fmla="*/ 107 w 107"/>
                <a:gd name="T49" fmla="*/ 150 h 169"/>
                <a:gd name="T50" fmla="*/ 86 w 107"/>
                <a:gd name="T51" fmla="*/ 163 h 169"/>
                <a:gd name="T52" fmla="*/ 54 w 107"/>
                <a:gd name="T53" fmla="*/ 169 h 169"/>
                <a:gd name="T54" fmla="*/ 21 w 107"/>
                <a:gd name="T55" fmla="*/ 163 h 169"/>
                <a:gd name="T56" fmla="*/ 0 w 107"/>
                <a:gd name="T57" fmla="*/ 150 h 169"/>
                <a:gd name="T58" fmla="*/ 0 w 107"/>
                <a:gd name="T59" fmla="*/ 150 h 169"/>
                <a:gd name="T60" fmla="*/ 0 w 107"/>
                <a:gd name="T61" fmla="*/ 150 h 169"/>
                <a:gd name="T62" fmla="*/ 0 w 107"/>
                <a:gd name="T63" fmla="*/ 150 h 169"/>
                <a:gd name="T64" fmla="*/ 2 w 107"/>
                <a:gd name="T65" fmla="*/ 15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69">
                  <a:moveTo>
                    <a:pt x="107" y="19"/>
                  </a:moveTo>
                  <a:lnTo>
                    <a:pt x="102" y="15"/>
                  </a:lnTo>
                  <a:lnTo>
                    <a:pt x="86" y="6"/>
                  </a:lnTo>
                  <a:lnTo>
                    <a:pt x="71" y="2"/>
                  </a:lnTo>
                  <a:lnTo>
                    <a:pt x="54" y="0"/>
                  </a:lnTo>
                  <a:lnTo>
                    <a:pt x="37" y="2"/>
                  </a:lnTo>
                  <a:lnTo>
                    <a:pt x="21" y="6"/>
                  </a:lnTo>
                  <a:lnTo>
                    <a:pt x="6" y="15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6" y="15"/>
                  </a:lnTo>
                  <a:lnTo>
                    <a:pt x="21" y="8"/>
                  </a:lnTo>
                  <a:lnTo>
                    <a:pt x="37" y="2"/>
                  </a:lnTo>
                  <a:lnTo>
                    <a:pt x="54" y="0"/>
                  </a:lnTo>
                  <a:lnTo>
                    <a:pt x="71" y="2"/>
                  </a:lnTo>
                  <a:lnTo>
                    <a:pt x="86" y="8"/>
                  </a:lnTo>
                  <a:lnTo>
                    <a:pt x="102" y="15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close/>
                  <a:moveTo>
                    <a:pt x="2" y="152"/>
                  </a:moveTo>
                  <a:lnTo>
                    <a:pt x="6" y="156"/>
                  </a:lnTo>
                  <a:lnTo>
                    <a:pt x="21" y="163"/>
                  </a:lnTo>
                  <a:lnTo>
                    <a:pt x="37" y="167"/>
                  </a:lnTo>
                  <a:lnTo>
                    <a:pt x="54" y="169"/>
                  </a:lnTo>
                  <a:lnTo>
                    <a:pt x="71" y="167"/>
                  </a:lnTo>
                  <a:lnTo>
                    <a:pt x="86" y="163"/>
                  </a:lnTo>
                  <a:lnTo>
                    <a:pt x="102" y="156"/>
                  </a:lnTo>
                  <a:lnTo>
                    <a:pt x="107" y="152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2" y="156"/>
                  </a:lnTo>
                  <a:lnTo>
                    <a:pt x="86" y="163"/>
                  </a:lnTo>
                  <a:lnTo>
                    <a:pt x="71" y="167"/>
                  </a:lnTo>
                  <a:lnTo>
                    <a:pt x="54" y="169"/>
                  </a:lnTo>
                  <a:lnTo>
                    <a:pt x="37" y="167"/>
                  </a:lnTo>
                  <a:lnTo>
                    <a:pt x="21" y="163"/>
                  </a:lnTo>
                  <a:lnTo>
                    <a:pt x="6" y="15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2" y="152"/>
                  </a:lnTo>
                  <a:close/>
                </a:path>
              </a:pathLst>
            </a:custGeom>
            <a:solidFill>
              <a:srgbClr val="0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47" name="Freeform 5122"/>
            <p:cNvSpPr>
              <a:spLocks noEditPoints="1"/>
            </p:cNvSpPr>
            <p:nvPr/>
          </p:nvSpPr>
          <p:spPr bwMode="auto">
            <a:xfrm>
              <a:off x="1363" y="1671"/>
              <a:ext cx="107" cy="169"/>
            </a:xfrm>
            <a:custGeom>
              <a:avLst/>
              <a:gdLst>
                <a:gd name="T0" fmla="*/ 102 w 107"/>
                <a:gd name="T1" fmla="*/ 15 h 169"/>
                <a:gd name="T2" fmla="*/ 71 w 107"/>
                <a:gd name="T3" fmla="*/ 2 h 169"/>
                <a:gd name="T4" fmla="*/ 37 w 107"/>
                <a:gd name="T5" fmla="*/ 2 h 169"/>
                <a:gd name="T6" fmla="*/ 6 w 107"/>
                <a:gd name="T7" fmla="*/ 15 h 169"/>
                <a:gd name="T8" fmla="*/ 0 w 107"/>
                <a:gd name="T9" fmla="*/ 19 h 169"/>
                <a:gd name="T10" fmla="*/ 0 w 107"/>
                <a:gd name="T11" fmla="*/ 19 h 169"/>
                <a:gd name="T12" fmla="*/ 0 w 107"/>
                <a:gd name="T13" fmla="*/ 21 h 169"/>
                <a:gd name="T14" fmla="*/ 0 w 107"/>
                <a:gd name="T15" fmla="*/ 21 h 169"/>
                <a:gd name="T16" fmla="*/ 8 w 107"/>
                <a:gd name="T17" fmla="*/ 15 h 169"/>
                <a:gd name="T18" fmla="*/ 37 w 107"/>
                <a:gd name="T19" fmla="*/ 2 h 169"/>
                <a:gd name="T20" fmla="*/ 71 w 107"/>
                <a:gd name="T21" fmla="*/ 2 h 169"/>
                <a:gd name="T22" fmla="*/ 102 w 107"/>
                <a:gd name="T23" fmla="*/ 15 h 169"/>
                <a:gd name="T24" fmla="*/ 107 w 107"/>
                <a:gd name="T25" fmla="*/ 21 h 169"/>
                <a:gd name="T26" fmla="*/ 107 w 107"/>
                <a:gd name="T27" fmla="*/ 21 h 169"/>
                <a:gd name="T28" fmla="*/ 107 w 107"/>
                <a:gd name="T29" fmla="*/ 19 h 169"/>
                <a:gd name="T30" fmla="*/ 107 w 107"/>
                <a:gd name="T31" fmla="*/ 19 h 169"/>
                <a:gd name="T32" fmla="*/ 0 w 107"/>
                <a:gd name="T33" fmla="*/ 150 h 169"/>
                <a:gd name="T34" fmla="*/ 21 w 107"/>
                <a:gd name="T35" fmla="*/ 163 h 169"/>
                <a:gd name="T36" fmla="*/ 54 w 107"/>
                <a:gd name="T37" fmla="*/ 169 h 169"/>
                <a:gd name="T38" fmla="*/ 86 w 107"/>
                <a:gd name="T39" fmla="*/ 163 h 169"/>
                <a:gd name="T40" fmla="*/ 107 w 107"/>
                <a:gd name="T41" fmla="*/ 150 h 169"/>
                <a:gd name="T42" fmla="*/ 107 w 107"/>
                <a:gd name="T43" fmla="*/ 150 h 169"/>
                <a:gd name="T44" fmla="*/ 107 w 107"/>
                <a:gd name="T45" fmla="*/ 150 h 169"/>
                <a:gd name="T46" fmla="*/ 107 w 107"/>
                <a:gd name="T47" fmla="*/ 150 h 169"/>
                <a:gd name="T48" fmla="*/ 107 w 107"/>
                <a:gd name="T49" fmla="*/ 150 h 169"/>
                <a:gd name="T50" fmla="*/ 86 w 107"/>
                <a:gd name="T51" fmla="*/ 161 h 169"/>
                <a:gd name="T52" fmla="*/ 54 w 107"/>
                <a:gd name="T53" fmla="*/ 169 h 169"/>
                <a:gd name="T54" fmla="*/ 21 w 107"/>
                <a:gd name="T55" fmla="*/ 161 h 169"/>
                <a:gd name="T56" fmla="*/ 0 w 107"/>
                <a:gd name="T57" fmla="*/ 150 h 169"/>
                <a:gd name="T58" fmla="*/ 0 w 107"/>
                <a:gd name="T59" fmla="*/ 150 h 169"/>
                <a:gd name="T60" fmla="*/ 0 w 107"/>
                <a:gd name="T61" fmla="*/ 150 h 169"/>
                <a:gd name="T62" fmla="*/ 0 w 107"/>
                <a:gd name="T63" fmla="*/ 150 h 169"/>
                <a:gd name="T64" fmla="*/ 0 w 107"/>
                <a:gd name="T65" fmla="*/ 15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69">
                  <a:moveTo>
                    <a:pt x="107" y="19"/>
                  </a:moveTo>
                  <a:lnTo>
                    <a:pt x="102" y="15"/>
                  </a:lnTo>
                  <a:lnTo>
                    <a:pt x="86" y="8"/>
                  </a:lnTo>
                  <a:lnTo>
                    <a:pt x="71" y="2"/>
                  </a:lnTo>
                  <a:lnTo>
                    <a:pt x="54" y="0"/>
                  </a:lnTo>
                  <a:lnTo>
                    <a:pt x="37" y="2"/>
                  </a:lnTo>
                  <a:lnTo>
                    <a:pt x="21" y="8"/>
                  </a:lnTo>
                  <a:lnTo>
                    <a:pt x="6" y="15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8" y="15"/>
                  </a:lnTo>
                  <a:lnTo>
                    <a:pt x="21" y="8"/>
                  </a:lnTo>
                  <a:lnTo>
                    <a:pt x="37" y="2"/>
                  </a:lnTo>
                  <a:lnTo>
                    <a:pt x="54" y="2"/>
                  </a:lnTo>
                  <a:lnTo>
                    <a:pt x="71" y="2"/>
                  </a:lnTo>
                  <a:lnTo>
                    <a:pt x="86" y="8"/>
                  </a:lnTo>
                  <a:lnTo>
                    <a:pt x="102" y="15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close/>
                  <a:moveTo>
                    <a:pt x="0" y="150"/>
                  </a:moveTo>
                  <a:lnTo>
                    <a:pt x="6" y="156"/>
                  </a:lnTo>
                  <a:lnTo>
                    <a:pt x="21" y="163"/>
                  </a:lnTo>
                  <a:lnTo>
                    <a:pt x="37" y="167"/>
                  </a:lnTo>
                  <a:lnTo>
                    <a:pt x="54" y="169"/>
                  </a:lnTo>
                  <a:lnTo>
                    <a:pt x="71" y="167"/>
                  </a:lnTo>
                  <a:lnTo>
                    <a:pt x="86" y="163"/>
                  </a:lnTo>
                  <a:lnTo>
                    <a:pt x="102" y="156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2" y="154"/>
                  </a:lnTo>
                  <a:lnTo>
                    <a:pt x="86" y="161"/>
                  </a:lnTo>
                  <a:lnTo>
                    <a:pt x="71" y="167"/>
                  </a:lnTo>
                  <a:lnTo>
                    <a:pt x="54" y="169"/>
                  </a:lnTo>
                  <a:lnTo>
                    <a:pt x="37" y="167"/>
                  </a:lnTo>
                  <a:lnTo>
                    <a:pt x="21" y="161"/>
                  </a:lnTo>
                  <a:lnTo>
                    <a:pt x="8" y="154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48" name="Freeform 5123"/>
            <p:cNvSpPr>
              <a:spLocks noEditPoints="1"/>
            </p:cNvSpPr>
            <p:nvPr/>
          </p:nvSpPr>
          <p:spPr bwMode="auto">
            <a:xfrm>
              <a:off x="1363" y="1673"/>
              <a:ext cx="107" cy="167"/>
            </a:xfrm>
            <a:custGeom>
              <a:avLst/>
              <a:gdLst>
                <a:gd name="T0" fmla="*/ 102 w 107"/>
                <a:gd name="T1" fmla="*/ 13 h 167"/>
                <a:gd name="T2" fmla="*/ 71 w 107"/>
                <a:gd name="T3" fmla="*/ 0 h 167"/>
                <a:gd name="T4" fmla="*/ 37 w 107"/>
                <a:gd name="T5" fmla="*/ 0 h 167"/>
                <a:gd name="T6" fmla="*/ 8 w 107"/>
                <a:gd name="T7" fmla="*/ 13 h 167"/>
                <a:gd name="T8" fmla="*/ 0 w 107"/>
                <a:gd name="T9" fmla="*/ 19 h 167"/>
                <a:gd name="T10" fmla="*/ 0 w 107"/>
                <a:gd name="T11" fmla="*/ 19 h 167"/>
                <a:gd name="T12" fmla="*/ 0 w 107"/>
                <a:gd name="T13" fmla="*/ 19 h 167"/>
                <a:gd name="T14" fmla="*/ 0 w 107"/>
                <a:gd name="T15" fmla="*/ 19 h 167"/>
                <a:gd name="T16" fmla="*/ 8 w 107"/>
                <a:gd name="T17" fmla="*/ 13 h 167"/>
                <a:gd name="T18" fmla="*/ 37 w 107"/>
                <a:gd name="T19" fmla="*/ 2 h 167"/>
                <a:gd name="T20" fmla="*/ 71 w 107"/>
                <a:gd name="T21" fmla="*/ 2 h 167"/>
                <a:gd name="T22" fmla="*/ 100 w 107"/>
                <a:gd name="T23" fmla="*/ 13 h 167"/>
                <a:gd name="T24" fmla="*/ 107 w 107"/>
                <a:gd name="T25" fmla="*/ 19 h 167"/>
                <a:gd name="T26" fmla="*/ 107 w 107"/>
                <a:gd name="T27" fmla="*/ 19 h 167"/>
                <a:gd name="T28" fmla="*/ 107 w 107"/>
                <a:gd name="T29" fmla="*/ 19 h 167"/>
                <a:gd name="T30" fmla="*/ 107 w 107"/>
                <a:gd name="T31" fmla="*/ 19 h 167"/>
                <a:gd name="T32" fmla="*/ 0 w 107"/>
                <a:gd name="T33" fmla="*/ 148 h 167"/>
                <a:gd name="T34" fmla="*/ 21 w 107"/>
                <a:gd name="T35" fmla="*/ 159 h 167"/>
                <a:gd name="T36" fmla="*/ 54 w 107"/>
                <a:gd name="T37" fmla="*/ 167 h 167"/>
                <a:gd name="T38" fmla="*/ 86 w 107"/>
                <a:gd name="T39" fmla="*/ 159 h 167"/>
                <a:gd name="T40" fmla="*/ 107 w 107"/>
                <a:gd name="T41" fmla="*/ 148 h 167"/>
                <a:gd name="T42" fmla="*/ 107 w 107"/>
                <a:gd name="T43" fmla="*/ 146 h 167"/>
                <a:gd name="T44" fmla="*/ 107 w 107"/>
                <a:gd name="T45" fmla="*/ 146 h 167"/>
                <a:gd name="T46" fmla="*/ 107 w 107"/>
                <a:gd name="T47" fmla="*/ 146 h 167"/>
                <a:gd name="T48" fmla="*/ 107 w 107"/>
                <a:gd name="T49" fmla="*/ 146 h 167"/>
                <a:gd name="T50" fmla="*/ 86 w 107"/>
                <a:gd name="T51" fmla="*/ 159 h 167"/>
                <a:gd name="T52" fmla="*/ 54 w 107"/>
                <a:gd name="T53" fmla="*/ 167 h 167"/>
                <a:gd name="T54" fmla="*/ 21 w 107"/>
                <a:gd name="T55" fmla="*/ 159 h 167"/>
                <a:gd name="T56" fmla="*/ 0 w 107"/>
                <a:gd name="T57" fmla="*/ 146 h 167"/>
                <a:gd name="T58" fmla="*/ 0 w 107"/>
                <a:gd name="T59" fmla="*/ 146 h 167"/>
                <a:gd name="T60" fmla="*/ 0 w 107"/>
                <a:gd name="T61" fmla="*/ 146 h 167"/>
                <a:gd name="T62" fmla="*/ 0 w 107"/>
                <a:gd name="T63" fmla="*/ 146 h 167"/>
                <a:gd name="T64" fmla="*/ 0 w 107"/>
                <a:gd name="T65" fmla="*/ 14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67">
                  <a:moveTo>
                    <a:pt x="107" y="19"/>
                  </a:moveTo>
                  <a:lnTo>
                    <a:pt x="102" y="13"/>
                  </a:lnTo>
                  <a:lnTo>
                    <a:pt x="86" y="6"/>
                  </a:lnTo>
                  <a:lnTo>
                    <a:pt x="71" y="0"/>
                  </a:lnTo>
                  <a:lnTo>
                    <a:pt x="54" y="0"/>
                  </a:lnTo>
                  <a:lnTo>
                    <a:pt x="37" y="0"/>
                  </a:lnTo>
                  <a:lnTo>
                    <a:pt x="21" y="6"/>
                  </a:lnTo>
                  <a:lnTo>
                    <a:pt x="8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8" y="13"/>
                  </a:lnTo>
                  <a:lnTo>
                    <a:pt x="21" y="6"/>
                  </a:lnTo>
                  <a:lnTo>
                    <a:pt x="37" y="2"/>
                  </a:lnTo>
                  <a:lnTo>
                    <a:pt x="54" y="0"/>
                  </a:lnTo>
                  <a:lnTo>
                    <a:pt x="71" y="2"/>
                  </a:lnTo>
                  <a:lnTo>
                    <a:pt x="86" y="6"/>
                  </a:lnTo>
                  <a:lnTo>
                    <a:pt x="100" y="13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close/>
                  <a:moveTo>
                    <a:pt x="0" y="148"/>
                  </a:moveTo>
                  <a:lnTo>
                    <a:pt x="8" y="152"/>
                  </a:lnTo>
                  <a:lnTo>
                    <a:pt x="21" y="159"/>
                  </a:lnTo>
                  <a:lnTo>
                    <a:pt x="37" y="165"/>
                  </a:lnTo>
                  <a:lnTo>
                    <a:pt x="54" y="167"/>
                  </a:lnTo>
                  <a:lnTo>
                    <a:pt x="71" y="165"/>
                  </a:lnTo>
                  <a:lnTo>
                    <a:pt x="86" y="159"/>
                  </a:lnTo>
                  <a:lnTo>
                    <a:pt x="102" y="152"/>
                  </a:lnTo>
                  <a:lnTo>
                    <a:pt x="107" y="148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0" y="152"/>
                  </a:lnTo>
                  <a:lnTo>
                    <a:pt x="86" y="159"/>
                  </a:lnTo>
                  <a:lnTo>
                    <a:pt x="71" y="165"/>
                  </a:lnTo>
                  <a:lnTo>
                    <a:pt x="54" y="167"/>
                  </a:lnTo>
                  <a:lnTo>
                    <a:pt x="37" y="165"/>
                  </a:lnTo>
                  <a:lnTo>
                    <a:pt x="21" y="159"/>
                  </a:lnTo>
                  <a:lnTo>
                    <a:pt x="8" y="15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00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49" name="Freeform 5124"/>
            <p:cNvSpPr>
              <a:spLocks noEditPoints="1"/>
            </p:cNvSpPr>
            <p:nvPr/>
          </p:nvSpPr>
          <p:spPr bwMode="auto">
            <a:xfrm>
              <a:off x="1363" y="1673"/>
              <a:ext cx="107" cy="167"/>
            </a:xfrm>
            <a:custGeom>
              <a:avLst/>
              <a:gdLst>
                <a:gd name="T0" fmla="*/ 100 w 107"/>
                <a:gd name="T1" fmla="*/ 13 h 167"/>
                <a:gd name="T2" fmla="*/ 71 w 107"/>
                <a:gd name="T3" fmla="*/ 2 h 167"/>
                <a:gd name="T4" fmla="*/ 37 w 107"/>
                <a:gd name="T5" fmla="*/ 2 h 167"/>
                <a:gd name="T6" fmla="*/ 8 w 107"/>
                <a:gd name="T7" fmla="*/ 13 h 167"/>
                <a:gd name="T8" fmla="*/ 0 w 107"/>
                <a:gd name="T9" fmla="*/ 19 h 167"/>
                <a:gd name="T10" fmla="*/ 0 w 107"/>
                <a:gd name="T11" fmla="*/ 19 h 167"/>
                <a:gd name="T12" fmla="*/ 0 w 107"/>
                <a:gd name="T13" fmla="*/ 21 h 167"/>
                <a:gd name="T14" fmla="*/ 0 w 107"/>
                <a:gd name="T15" fmla="*/ 21 h 167"/>
                <a:gd name="T16" fmla="*/ 8 w 107"/>
                <a:gd name="T17" fmla="*/ 13 h 167"/>
                <a:gd name="T18" fmla="*/ 37 w 107"/>
                <a:gd name="T19" fmla="*/ 2 h 167"/>
                <a:gd name="T20" fmla="*/ 71 w 107"/>
                <a:gd name="T21" fmla="*/ 2 h 167"/>
                <a:gd name="T22" fmla="*/ 100 w 107"/>
                <a:gd name="T23" fmla="*/ 13 h 167"/>
                <a:gd name="T24" fmla="*/ 107 w 107"/>
                <a:gd name="T25" fmla="*/ 21 h 167"/>
                <a:gd name="T26" fmla="*/ 107 w 107"/>
                <a:gd name="T27" fmla="*/ 21 h 167"/>
                <a:gd name="T28" fmla="*/ 107 w 107"/>
                <a:gd name="T29" fmla="*/ 19 h 167"/>
                <a:gd name="T30" fmla="*/ 107 w 107"/>
                <a:gd name="T31" fmla="*/ 19 h 167"/>
                <a:gd name="T32" fmla="*/ 0 w 107"/>
                <a:gd name="T33" fmla="*/ 146 h 167"/>
                <a:gd name="T34" fmla="*/ 21 w 107"/>
                <a:gd name="T35" fmla="*/ 159 h 167"/>
                <a:gd name="T36" fmla="*/ 54 w 107"/>
                <a:gd name="T37" fmla="*/ 167 h 167"/>
                <a:gd name="T38" fmla="*/ 86 w 107"/>
                <a:gd name="T39" fmla="*/ 159 h 167"/>
                <a:gd name="T40" fmla="*/ 107 w 107"/>
                <a:gd name="T41" fmla="*/ 146 h 167"/>
                <a:gd name="T42" fmla="*/ 107 w 107"/>
                <a:gd name="T43" fmla="*/ 146 h 167"/>
                <a:gd name="T44" fmla="*/ 107 w 107"/>
                <a:gd name="T45" fmla="*/ 146 h 167"/>
                <a:gd name="T46" fmla="*/ 107 w 107"/>
                <a:gd name="T47" fmla="*/ 146 h 167"/>
                <a:gd name="T48" fmla="*/ 107 w 107"/>
                <a:gd name="T49" fmla="*/ 146 h 167"/>
                <a:gd name="T50" fmla="*/ 86 w 107"/>
                <a:gd name="T51" fmla="*/ 159 h 167"/>
                <a:gd name="T52" fmla="*/ 54 w 107"/>
                <a:gd name="T53" fmla="*/ 165 h 167"/>
                <a:gd name="T54" fmla="*/ 21 w 107"/>
                <a:gd name="T55" fmla="*/ 159 h 167"/>
                <a:gd name="T56" fmla="*/ 0 w 107"/>
                <a:gd name="T57" fmla="*/ 146 h 167"/>
                <a:gd name="T58" fmla="*/ 0 w 107"/>
                <a:gd name="T59" fmla="*/ 146 h 167"/>
                <a:gd name="T60" fmla="*/ 0 w 107"/>
                <a:gd name="T61" fmla="*/ 146 h 167"/>
                <a:gd name="T62" fmla="*/ 0 w 107"/>
                <a:gd name="T63" fmla="*/ 146 h 167"/>
                <a:gd name="T64" fmla="*/ 0 w 107"/>
                <a:gd name="T65" fmla="*/ 14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67">
                  <a:moveTo>
                    <a:pt x="107" y="19"/>
                  </a:moveTo>
                  <a:lnTo>
                    <a:pt x="100" y="13"/>
                  </a:lnTo>
                  <a:lnTo>
                    <a:pt x="86" y="6"/>
                  </a:lnTo>
                  <a:lnTo>
                    <a:pt x="71" y="2"/>
                  </a:lnTo>
                  <a:lnTo>
                    <a:pt x="54" y="0"/>
                  </a:lnTo>
                  <a:lnTo>
                    <a:pt x="37" y="2"/>
                  </a:lnTo>
                  <a:lnTo>
                    <a:pt x="21" y="6"/>
                  </a:lnTo>
                  <a:lnTo>
                    <a:pt x="8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8" y="13"/>
                  </a:lnTo>
                  <a:lnTo>
                    <a:pt x="21" y="6"/>
                  </a:lnTo>
                  <a:lnTo>
                    <a:pt x="37" y="2"/>
                  </a:lnTo>
                  <a:lnTo>
                    <a:pt x="54" y="0"/>
                  </a:lnTo>
                  <a:lnTo>
                    <a:pt x="71" y="2"/>
                  </a:lnTo>
                  <a:lnTo>
                    <a:pt x="86" y="6"/>
                  </a:lnTo>
                  <a:lnTo>
                    <a:pt x="100" y="13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close/>
                  <a:moveTo>
                    <a:pt x="0" y="146"/>
                  </a:moveTo>
                  <a:lnTo>
                    <a:pt x="8" y="152"/>
                  </a:lnTo>
                  <a:lnTo>
                    <a:pt x="21" y="159"/>
                  </a:lnTo>
                  <a:lnTo>
                    <a:pt x="37" y="165"/>
                  </a:lnTo>
                  <a:lnTo>
                    <a:pt x="54" y="167"/>
                  </a:lnTo>
                  <a:lnTo>
                    <a:pt x="71" y="165"/>
                  </a:lnTo>
                  <a:lnTo>
                    <a:pt x="86" y="159"/>
                  </a:lnTo>
                  <a:lnTo>
                    <a:pt x="100" y="152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0" y="152"/>
                  </a:lnTo>
                  <a:lnTo>
                    <a:pt x="86" y="159"/>
                  </a:lnTo>
                  <a:lnTo>
                    <a:pt x="71" y="163"/>
                  </a:lnTo>
                  <a:lnTo>
                    <a:pt x="54" y="165"/>
                  </a:lnTo>
                  <a:lnTo>
                    <a:pt x="37" y="163"/>
                  </a:lnTo>
                  <a:lnTo>
                    <a:pt x="21" y="159"/>
                  </a:lnTo>
                  <a:lnTo>
                    <a:pt x="8" y="15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00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50" name="Freeform 5125"/>
            <p:cNvSpPr>
              <a:spLocks noEditPoints="1"/>
            </p:cNvSpPr>
            <p:nvPr/>
          </p:nvSpPr>
          <p:spPr bwMode="auto">
            <a:xfrm>
              <a:off x="1363" y="1673"/>
              <a:ext cx="107" cy="165"/>
            </a:xfrm>
            <a:custGeom>
              <a:avLst/>
              <a:gdLst>
                <a:gd name="T0" fmla="*/ 100 w 107"/>
                <a:gd name="T1" fmla="*/ 13 h 165"/>
                <a:gd name="T2" fmla="*/ 71 w 107"/>
                <a:gd name="T3" fmla="*/ 2 h 165"/>
                <a:gd name="T4" fmla="*/ 37 w 107"/>
                <a:gd name="T5" fmla="*/ 2 h 165"/>
                <a:gd name="T6" fmla="*/ 8 w 107"/>
                <a:gd name="T7" fmla="*/ 13 h 165"/>
                <a:gd name="T8" fmla="*/ 0 w 107"/>
                <a:gd name="T9" fmla="*/ 21 h 165"/>
                <a:gd name="T10" fmla="*/ 0 w 107"/>
                <a:gd name="T11" fmla="*/ 21 h 165"/>
                <a:gd name="T12" fmla="*/ 0 w 107"/>
                <a:gd name="T13" fmla="*/ 21 h 165"/>
                <a:gd name="T14" fmla="*/ 0 w 107"/>
                <a:gd name="T15" fmla="*/ 21 h 165"/>
                <a:gd name="T16" fmla="*/ 8 w 107"/>
                <a:gd name="T17" fmla="*/ 15 h 165"/>
                <a:gd name="T18" fmla="*/ 37 w 107"/>
                <a:gd name="T19" fmla="*/ 2 h 165"/>
                <a:gd name="T20" fmla="*/ 71 w 107"/>
                <a:gd name="T21" fmla="*/ 2 h 165"/>
                <a:gd name="T22" fmla="*/ 100 w 107"/>
                <a:gd name="T23" fmla="*/ 15 h 165"/>
                <a:gd name="T24" fmla="*/ 107 w 107"/>
                <a:gd name="T25" fmla="*/ 21 h 165"/>
                <a:gd name="T26" fmla="*/ 107 w 107"/>
                <a:gd name="T27" fmla="*/ 21 h 165"/>
                <a:gd name="T28" fmla="*/ 107 w 107"/>
                <a:gd name="T29" fmla="*/ 21 h 165"/>
                <a:gd name="T30" fmla="*/ 107 w 107"/>
                <a:gd name="T31" fmla="*/ 21 h 165"/>
                <a:gd name="T32" fmla="*/ 0 w 107"/>
                <a:gd name="T33" fmla="*/ 146 h 165"/>
                <a:gd name="T34" fmla="*/ 21 w 107"/>
                <a:gd name="T35" fmla="*/ 159 h 165"/>
                <a:gd name="T36" fmla="*/ 54 w 107"/>
                <a:gd name="T37" fmla="*/ 165 h 165"/>
                <a:gd name="T38" fmla="*/ 86 w 107"/>
                <a:gd name="T39" fmla="*/ 159 h 165"/>
                <a:gd name="T40" fmla="*/ 107 w 107"/>
                <a:gd name="T41" fmla="*/ 146 h 165"/>
                <a:gd name="T42" fmla="*/ 107 w 107"/>
                <a:gd name="T43" fmla="*/ 144 h 165"/>
                <a:gd name="T44" fmla="*/ 107 w 107"/>
                <a:gd name="T45" fmla="*/ 144 h 165"/>
                <a:gd name="T46" fmla="*/ 107 w 107"/>
                <a:gd name="T47" fmla="*/ 144 h 165"/>
                <a:gd name="T48" fmla="*/ 107 w 107"/>
                <a:gd name="T49" fmla="*/ 144 h 165"/>
                <a:gd name="T50" fmla="*/ 86 w 107"/>
                <a:gd name="T51" fmla="*/ 159 h 165"/>
                <a:gd name="T52" fmla="*/ 54 w 107"/>
                <a:gd name="T53" fmla="*/ 165 h 165"/>
                <a:gd name="T54" fmla="*/ 21 w 107"/>
                <a:gd name="T55" fmla="*/ 159 h 165"/>
                <a:gd name="T56" fmla="*/ 0 w 107"/>
                <a:gd name="T57" fmla="*/ 144 h 165"/>
                <a:gd name="T58" fmla="*/ 0 w 107"/>
                <a:gd name="T59" fmla="*/ 144 h 165"/>
                <a:gd name="T60" fmla="*/ 0 w 107"/>
                <a:gd name="T61" fmla="*/ 144 h 165"/>
                <a:gd name="T62" fmla="*/ 0 w 107"/>
                <a:gd name="T63" fmla="*/ 144 h 165"/>
                <a:gd name="T64" fmla="*/ 0 w 107"/>
                <a:gd name="T65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65">
                  <a:moveTo>
                    <a:pt x="107" y="21"/>
                  </a:moveTo>
                  <a:lnTo>
                    <a:pt x="100" y="13"/>
                  </a:lnTo>
                  <a:lnTo>
                    <a:pt x="86" y="6"/>
                  </a:lnTo>
                  <a:lnTo>
                    <a:pt x="71" y="2"/>
                  </a:lnTo>
                  <a:lnTo>
                    <a:pt x="54" y="0"/>
                  </a:lnTo>
                  <a:lnTo>
                    <a:pt x="37" y="2"/>
                  </a:lnTo>
                  <a:lnTo>
                    <a:pt x="21" y="6"/>
                  </a:lnTo>
                  <a:lnTo>
                    <a:pt x="8" y="1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8" y="15"/>
                  </a:lnTo>
                  <a:lnTo>
                    <a:pt x="21" y="8"/>
                  </a:lnTo>
                  <a:lnTo>
                    <a:pt x="37" y="2"/>
                  </a:lnTo>
                  <a:lnTo>
                    <a:pt x="54" y="0"/>
                  </a:lnTo>
                  <a:lnTo>
                    <a:pt x="71" y="2"/>
                  </a:lnTo>
                  <a:lnTo>
                    <a:pt x="86" y="8"/>
                  </a:lnTo>
                  <a:lnTo>
                    <a:pt x="100" y="15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close/>
                  <a:moveTo>
                    <a:pt x="0" y="146"/>
                  </a:moveTo>
                  <a:lnTo>
                    <a:pt x="8" y="152"/>
                  </a:lnTo>
                  <a:lnTo>
                    <a:pt x="21" y="159"/>
                  </a:lnTo>
                  <a:lnTo>
                    <a:pt x="37" y="163"/>
                  </a:lnTo>
                  <a:lnTo>
                    <a:pt x="54" y="165"/>
                  </a:lnTo>
                  <a:lnTo>
                    <a:pt x="71" y="163"/>
                  </a:lnTo>
                  <a:lnTo>
                    <a:pt x="86" y="159"/>
                  </a:lnTo>
                  <a:lnTo>
                    <a:pt x="100" y="152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0" y="152"/>
                  </a:lnTo>
                  <a:lnTo>
                    <a:pt x="86" y="159"/>
                  </a:lnTo>
                  <a:lnTo>
                    <a:pt x="71" y="163"/>
                  </a:lnTo>
                  <a:lnTo>
                    <a:pt x="54" y="165"/>
                  </a:lnTo>
                  <a:lnTo>
                    <a:pt x="37" y="163"/>
                  </a:lnTo>
                  <a:lnTo>
                    <a:pt x="21" y="159"/>
                  </a:lnTo>
                  <a:lnTo>
                    <a:pt x="8" y="15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00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51" name="Freeform 5126"/>
            <p:cNvSpPr>
              <a:spLocks noEditPoints="1"/>
            </p:cNvSpPr>
            <p:nvPr/>
          </p:nvSpPr>
          <p:spPr bwMode="auto">
            <a:xfrm>
              <a:off x="1363" y="1673"/>
              <a:ext cx="107" cy="165"/>
            </a:xfrm>
            <a:custGeom>
              <a:avLst/>
              <a:gdLst>
                <a:gd name="T0" fmla="*/ 100 w 107"/>
                <a:gd name="T1" fmla="*/ 15 h 165"/>
                <a:gd name="T2" fmla="*/ 71 w 107"/>
                <a:gd name="T3" fmla="*/ 2 h 165"/>
                <a:gd name="T4" fmla="*/ 37 w 107"/>
                <a:gd name="T5" fmla="*/ 2 h 165"/>
                <a:gd name="T6" fmla="*/ 8 w 107"/>
                <a:gd name="T7" fmla="*/ 15 h 165"/>
                <a:gd name="T8" fmla="*/ 0 w 107"/>
                <a:gd name="T9" fmla="*/ 21 h 165"/>
                <a:gd name="T10" fmla="*/ 0 w 107"/>
                <a:gd name="T11" fmla="*/ 21 h 165"/>
                <a:gd name="T12" fmla="*/ 0 w 107"/>
                <a:gd name="T13" fmla="*/ 23 h 165"/>
                <a:gd name="T14" fmla="*/ 0 w 107"/>
                <a:gd name="T15" fmla="*/ 23 h 165"/>
                <a:gd name="T16" fmla="*/ 8 w 107"/>
                <a:gd name="T17" fmla="*/ 15 h 165"/>
                <a:gd name="T18" fmla="*/ 37 w 107"/>
                <a:gd name="T19" fmla="*/ 4 h 165"/>
                <a:gd name="T20" fmla="*/ 71 w 107"/>
                <a:gd name="T21" fmla="*/ 4 h 165"/>
                <a:gd name="T22" fmla="*/ 100 w 107"/>
                <a:gd name="T23" fmla="*/ 15 h 165"/>
                <a:gd name="T24" fmla="*/ 107 w 107"/>
                <a:gd name="T25" fmla="*/ 23 h 165"/>
                <a:gd name="T26" fmla="*/ 107 w 107"/>
                <a:gd name="T27" fmla="*/ 23 h 165"/>
                <a:gd name="T28" fmla="*/ 107 w 107"/>
                <a:gd name="T29" fmla="*/ 21 h 165"/>
                <a:gd name="T30" fmla="*/ 107 w 107"/>
                <a:gd name="T31" fmla="*/ 21 h 165"/>
                <a:gd name="T32" fmla="*/ 0 w 107"/>
                <a:gd name="T33" fmla="*/ 144 h 165"/>
                <a:gd name="T34" fmla="*/ 21 w 107"/>
                <a:gd name="T35" fmla="*/ 159 h 165"/>
                <a:gd name="T36" fmla="*/ 54 w 107"/>
                <a:gd name="T37" fmla="*/ 165 h 165"/>
                <a:gd name="T38" fmla="*/ 86 w 107"/>
                <a:gd name="T39" fmla="*/ 159 h 165"/>
                <a:gd name="T40" fmla="*/ 107 w 107"/>
                <a:gd name="T41" fmla="*/ 144 h 165"/>
                <a:gd name="T42" fmla="*/ 107 w 107"/>
                <a:gd name="T43" fmla="*/ 144 h 165"/>
                <a:gd name="T44" fmla="*/ 107 w 107"/>
                <a:gd name="T45" fmla="*/ 144 h 165"/>
                <a:gd name="T46" fmla="*/ 107 w 107"/>
                <a:gd name="T47" fmla="*/ 144 h 165"/>
                <a:gd name="T48" fmla="*/ 107 w 107"/>
                <a:gd name="T49" fmla="*/ 144 h 165"/>
                <a:gd name="T50" fmla="*/ 86 w 107"/>
                <a:gd name="T51" fmla="*/ 157 h 165"/>
                <a:gd name="T52" fmla="*/ 54 w 107"/>
                <a:gd name="T53" fmla="*/ 165 h 165"/>
                <a:gd name="T54" fmla="*/ 21 w 107"/>
                <a:gd name="T55" fmla="*/ 157 h 165"/>
                <a:gd name="T56" fmla="*/ 0 w 107"/>
                <a:gd name="T57" fmla="*/ 144 h 165"/>
                <a:gd name="T58" fmla="*/ 0 w 107"/>
                <a:gd name="T59" fmla="*/ 144 h 165"/>
                <a:gd name="T60" fmla="*/ 0 w 107"/>
                <a:gd name="T61" fmla="*/ 144 h 165"/>
                <a:gd name="T62" fmla="*/ 0 w 107"/>
                <a:gd name="T63" fmla="*/ 144 h 165"/>
                <a:gd name="T64" fmla="*/ 0 w 107"/>
                <a:gd name="T65" fmla="*/ 14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65">
                  <a:moveTo>
                    <a:pt x="107" y="21"/>
                  </a:moveTo>
                  <a:lnTo>
                    <a:pt x="100" y="15"/>
                  </a:lnTo>
                  <a:lnTo>
                    <a:pt x="86" y="8"/>
                  </a:lnTo>
                  <a:lnTo>
                    <a:pt x="71" y="2"/>
                  </a:lnTo>
                  <a:lnTo>
                    <a:pt x="54" y="0"/>
                  </a:lnTo>
                  <a:lnTo>
                    <a:pt x="37" y="2"/>
                  </a:lnTo>
                  <a:lnTo>
                    <a:pt x="21" y="8"/>
                  </a:lnTo>
                  <a:lnTo>
                    <a:pt x="8" y="1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8" y="15"/>
                  </a:lnTo>
                  <a:lnTo>
                    <a:pt x="21" y="8"/>
                  </a:lnTo>
                  <a:lnTo>
                    <a:pt x="37" y="4"/>
                  </a:lnTo>
                  <a:lnTo>
                    <a:pt x="54" y="2"/>
                  </a:lnTo>
                  <a:lnTo>
                    <a:pt x="71" y="4"/>
                  </a:lnTo>
                  <a:lnTo>
                    <a:pt x="86" y="8"/>
                  </a:lnTo>
                  <a:lnTo>
                    <a:pt x="100" y="15"/>
                  </a:lnTo>
                  <a:lnTo>
                    <a:pt x="107" y="23"/>
                  </a:lnTo>
                  <a:lnTo>
                    <a:pt x="107" y="23"/>
                  </a:lnTo>
                  <a:lnTo>
                    <a:pt x="107" y="23"/>
                  </a:lnTo>
                  <a:lnTo>
                    <a:pt x="107" y="23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close/>
                  <a:moveTo>
                    <a:pt x="0" y="144"/>
                  </a:moveTo>
                  <a:lnTo>
                    <a:pt x="8" y="152"/>
                  </a:lnTo>
                  <a:lnTo>
                    <a:pt x="21" y="159"/>
                  </a:lnTo>
                  <a:lnTo>
                    <a:pt x="37" y="163"/>
                  </a:lnTo>
                  <a:lnTo>
                    <a:pt x="54" y="165"/>
                  </a:lnTo>
                  <a:lnTo>
                    <a:pt x="71" y="163"/>
                  </a:lnTo>
                  <a:lnTo>
                    <a:pt x="86" y="159"/>
                  </a:lnTo>
                  <a:lnTo>
                    <a:pt x="100" y="152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0" y="150"/>
                  </a:lnTo>
                  <a:lnTo>
                    <a:pt x="86" y="157"/>
                  </a:lnTo>
                  <a:lnTo>
                    <a:pt x="71" y="163"/>
                  </a:lnTo>
                  <a:lnTo>
                    <a:pt x="54" y="165"/>
                  </a:lnTo>
                  <a:lnTo>
                    <a:pt x="37" y="163"/>
                  </a:lnTo>
                  <a:lnTo>
                    <a:pt x="21" y="157"/>
                  </a:lnTo>
                  <a:lnTo>
                    <a:pt x="8" y="150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rgbClr val="005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52" name="Freeform 5127"/>
            <p:cNvSpPr>
              <a:spLocks noEditPoints="1"/>
            </p:cNvSpPr>
            <p:nvPr/>
          </p:nvSpPr>
          <p:spPr bwMode="auto">
            <a:xfrm>
              <a:off x="1363" y="1675"/>
              <a:ext cx="109" cy="163"/>
            </a:xfrm>
            <a:custGeom>
              <a:avLst/>
              <a:gdLst>
                <a:gd name="T0" fmla="*/ 100 w 109"/>
                <a:gd name="T1" fmla="*/ 13 h 163"/>
                <a:gd name="T2" fmla="*/ 71 w 109"/>
                <a:gd name="T3" fmla="*/ 2 h 163"/>
                <a:gd name="T4" fmla="*/ 37 w 109"/>
                <a:gd name="T5" fmla="*/ 2 h 163"/>
                <a:gd name="T6" fmla="*/ 8 w 109"/>
                <a:gd name="T7" fmla="*/ 13 h 163"/>
                <a:gd name="T8" fmla="*/ 0 w 109"/>
                <a:gd name="T9" fmla="*/ 21 h 163"/>
                <a:gd name="T10" fmla="*/ 0 w 109"/>
                <a:gd name="T11" fmla="*/ 21 h 163"/>
                <a:gd name="T12" fmla="*/ 0 w 109"/>
                <a:gd name="T13" fmla="*/ 21 h 163"/>
                <a:gd name="T14" fmla="*/ 0 w 109"/>
                <a:gd name="T15" fmla="*/ 21 h 163"/>
                <a:gd name="T16" fmla="*/ 8 w 109"/>
                <a:gd name="T17" fmla="*/ 13 h 163"/>
                <a:gd name="T18" fmla="*/ 38 w 109"/>
                <a:gd name="T19" fmla="*/ 2 h 163"/>
                <a:gd name="T20" fmla="*/ 71 w 109"/>
                <a:gd name="T21" fmla="*/ 2 h 163"/>
                <a:gd name="T22" fmla="*/ 100 w 109"/>
                <a:gd name="T23" fmla="*/ 13 h 163"/>
                <a:gd name="T24" fmla="*/ 109 w 109"/>
                <a:gd name="T25" fmla="*/ 21 h 163"/>
                <a:gd name="T26" fmla="*/ 109 w 109"/>
                <a:gd name="T27" fmla="*/ 21 h 163"/>
                <a:gd name="T28" fmla="*/ 109 w 109"/>
                <a:gd name="T29" fmla="*/ 21 h 163"/>
                <a:gd name="T30" fmla="*/ 107 w 109"/>
                <a:gd name="T31" fmla="*/ 21 h 163"/>
                <a:gd name="T32" fmla="*/ 0 w 109"/>
                <a:gd name="T33" fmla="*/ 142 h 163"/>
                <a:gd name="T34" fmla="*/ 21 w 109"/>
                <a:gd name="T35" fmla="*/ 155 h 163"/>
                <a:gd name="T36" fmla="*/ 54 w 109"/>
                <a:gd name="T37" fmla="*/ 163 h 163"/>
                <a:gd name="T38" fmla="*/ 86 w 109"/>
                <a:gd name="T39" fmla="*/ 155 h 163"/>
                <a:gd name="T40" fmla="*/ 107 w 109"/>
                <a:gd name="T41" fmla="*/ 142 h 163"/>
                <a:gd name="T42" fmla="*/ 109 w 109"/>
                <a:gd name="T43" fmla="*/ 142 h 163"/>
                <a:gd name="T44" fmla="*/ 109 w 109"/>
                <a:gd name="T45" fmla="*/ 140 h 163"/>
                <a:gd name="T46" fmla="*/ 109 w 109"/>
                <a:gd name="T47" fmla="*/ 140 h 163"/>
                <a:gd name="T48" fmla="*/ 109 w 109"/>
                <a:gd name="T49" fmla="*/ 140 h 163"/>
                <a:gd name="T50" fmla="*/ 86 w 109"/>
                <a:gd name="T51" fmla="*/ 155 h 163"/>
                <a:gd name="T52" fmla="*/ 54 w 109"/>
                <a:gd name="T53" fmla="*/ 161 h 163"/>
                <a:gd name="T54" fmla="*/ 23 w 109"/>
                <a:gd name="T55" fmla="*/ 155 h 163"/>
                <a:gd name="T56" fmla="*/ 0 w 109"/>
                <a:gd name="T57" fmla="*/ 140 h 163"/>
                <a:gd name="T58" fmla="*/ 0 w 109"/>
                <a:gd name="T59" fmla="*/ 140 h 163"/>
                <a:gd name="T60" fmla="*/ 0 w 109"/>
                <a:gd name="T61" fmla="*/ 140 h 163"/>
                <a:gd name="T62" fmla="*/ 0 w 109"/>
                <a:gd name="T63" fmla="*/ 142 h 163"/>
                <a:gd name="T64" fmla="*/ 0 w 109"/>
                <a:gd name="T65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63">
                  <a:moveTo>
                    <a:pt x="107" y="21"/>
                  </a:moveTo>
                  <a:lnTo>
                    <a:pt x="100" y="13"/>
                  </a:lnTo>
                  <a:lnTo>
                    <a:pt x="86" y="6"/>
                  </a:lnTo>
                  <a:lnTo>
                    <a:pt x="71" y="2"/>
                  </a:lnTo>
                  <a:lnTo>
                    <a:pt x="54" y="0"/>
                  </a:lnTo>
                  <a:lnTo>
                    <a:pt x="37" y="2"/>
                  </a:lnTo>
                  <a:lnTo>
                    <a:pt x="21" y="6"/>
                  </a:lnTo>
                  <a:lnTo>
                    <a:pt x="8" y="1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8" y="13"/>
                  </a:lnTo>
                  <a:lnTo>
                    <a:pt x="23" y="6"/>
                  </a:lnTo>
                  <a:lnTo>
                    <a:pt x="38" y="2"/>
                  </a:lnTo>
                  <a:lnTo>
                    <a:pt x="54" y="0"/>
                  </a:lnTo>
                  <a:lnTo>
                    <a:pt x="71" y="2"/>
                  </a:lnTo>
                  <a:lnTo>
                    <a:pt x="86" y="6"/>
                  </a:lnTo>
                  <a:lnTo>
                    <a:pt x="100" y="13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7" y="21"/>
                  </a:lnTo>
                  <a:lnTo>
                    <a:pt x="107" y="21"/>
                  </a:lnTo>
                  <a:close/>
                  <a:moveTo>
                    <a:pt x="0" y="142"/>
                  </a:moveTo>
                  <a:lnTo>
                    <a:pt x="8" y="148"/>
                  </a:lnTo>
                  <a:lnTo>
                    <a:pt x="21" y="155"/>
                  </a:lnTo>
                  <a:lnTo>
                    <a:pt x="37" y="161"/>
                  </a:lnTo>
                  <a:lnTo>
                    <a:pt x="54" y="163"/>
                  </a:lnTo>
                  <a:lnTo>
                    <a:pt x="71" y="161"/>
                  </a:lnTo>
                  <a:lnTo>
                    <a:pt x="86" y="155"/>
                  </a:lnTo>
                  <a:lnTo>
                    <a:pt x="100" y="148"/>
                  </a:lnTo>
                  <a:lnTo>
                    <a:pt x="107" y="142"/>
                  </a:lnTo>
                  <a:lnTo>
                    <a:pt x="107" y="142"/>
                  </a:lnTo>
                  <a:lnTo>
                    <a:pt x="109" y="142"/>
                  </a:lnTo>
                  <a:lnTo>
                    <a:pt x="109" y="140"/>
                  </a:lnTo>
                  <a:lnTo>
                    <a:pt x="109" y="140"/>
                  </a:lnTo>
                  <a:lnTo>
                    <a:pt x="109" y="140"/>
                  </a:lnTo>
                  <a:lnTo>
                    <a:pt x="109" y="140"/>
                  </a:lnTo>
                  <a:lnTo>
                    <a:pt x="109" y="140"/>
                  </a:lnTo>
                  <a:lnTo>
                    <a:pt x="109" y="140"/>
                  </a:lnTo>
                  <a:lnTo>
                    <a:pt x="100" y="148"/>
                  </a:lnTo>
                  <a:lnTo>
                    <a:pt x="86" y="155"/>
                  </a:lnTo>
                  <a:lnTo>
                    <a:pt x="71" y="161"/>
                  </a:lnTo>
                  <a:lnTo>
                    <a:pt x="54" y="161"/>
                  </a:lnTo>
                  <a:lnTo>
                    <a:pt x="38" y="161"/>
                  </a:lnTo>
                  <a:lnTo>
                    <a:pt x="23" y="155"/>
                  </a:lnTo>
                  <a:lnTo>
                    <a:pt x="8" y="148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005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53" name="Freeform 5128"/>
            <p:cNvSpPr>
              <a:spLocks noEditPoints="1"/>
            </p:cNvSpPr>
            <p:nvPr/>
          </p:nvSpPr>
          <p:spPr bwMode="auto">
            <a:xfrm>
              <a:off x="1361" y="1675"/>
              <a:ext cx="111" cy="161"/>
            </a:xfrm>
            <a:custGeom>
              <a:avLst/>
              <a:gdLst>
                <a:gd name="T0" fmla="*/ 102 w 111"/>
                <a:gd name="T1" fmla="*/ 13 h 161"/>
                <a:gd name="T2" fmla="*/ 73 w 111"/>
                <a:gd name="T3" fmla="*/ 2 h 161"/>
                <a:gd name="T4" fmla="*/ 40 w 111"/>
                <a:gd name="T5" fmla="*/ 2 h 161"/>
                <a:gd name="T6" fmla="*/ 10 w 111"/>
                <a:gd name="T7" fmla="*/ 13 h 161"/>
                <a:gd name="T8" fmla="*/ 2 w 111"/>
                <a:gd name="T9" fmla="*/ 21 h 161"/>
                <a:gd name="T10" fmla="*/ 0 w 111"/>
                <a:gd name="T11" fmla="*/ 21 h 161"/>
                <a:gd name="T12" fmla="*/ 0 w 111"/>
                <a:gd name="T13" fmla="*/ 21 h 161"/>
                <a:gd name="T14" fmla="*/ 0 w 111"/>
                <a:gd name="T15" fmla="*/ 23 h 161"/>
                <a:gd name="T16" fmla="*/ 12 w 111"/>
                <a:gd name="T17" fmla="*/ 13 h 161"/>
                <a:gd name="T18" fmla="*/ 40 w 111"/>
                <a:gd name="T19" fmla="*/ 2 h 161"/>
                <a:gd name="T20" fmla="*/ 73 w 111"/>
                <a:gd name="T21" fmla="*/ 2 h 161"/>
                <a:gd name="T22" fmla="*/ 102 w 111"/>
                <a:gd name="T23" fmla="*/ 13 h 161"/>
                <a:gd name="T24" fmla="*/ 111 w 111"/>
                <a:gd name="T25" fmla="*/ 23 h 161"/>
                <a:gd name="T26" fmla="*/ 111 w 111"/>
                <a:gd name="T27" fmla="*/ 21 h 161"/>
                <a:gd name="T28" fmla="*/ 111 w 111"/>
                <a:gd name="T29" fmla="*/ 21 h 161"/>
                <a:gd name="T30" fmla="*/ 111 w 111"/>
                <a:gd name="T31" fmla="*/ 21 h 161"/>
                <a:gd name="T32" fmla="*/ 2 w 111"/>
                <a:gd name="T33" fmla="*/ 140 h 161"/>
                <a:gd name="T34" fmla="*/ 25 w 111"/>
                <a:gd name="T35" fmla="*/ 155 h 161"/>
                <a:gd name="T36" fmla="*/ 56 w 111"/>
                <a:gd name="T37" fmla="*/ 161 h 161"/>
                <a:gd name="T38" fmla="*/ 88 w 111"/>
                <a:gd name="T39" fmla="*/ 155 h 161"/>
                <a:gd name="T40" fmla="*/ 111 w 111"/>
                <a:gd name="T41" fmla="*/ 140 h 161"/>
                <a:gd name="T42" fmla="*/ 111 w 111"/>
                <a:gd name="T43" fmla="*/ 140 h 161"/>
                <a:gd name="T44" fmla="*/ 111 w 111"/>
                <a:gd name="T45" fmla="*/ 140 h 161"/>
                <a:gd name="T46" fmla="*/ 111 w 111"/>
                <a:gd name="T47" fmla="*/ 140 h 161"/>
                <a:gd name="T48" fmla="*/ 111 w 111"/>
                <a:gd name="T49" fmla="*/ 140 h 161"/>
                <a:gd name="T50" fmla="*/ 86 w 111"/>
                <a:gd name="T51" fmla="*/ 155 h 161"/>
                <a:gd name="T52" fmla="*/ 56 w 111"/>
                <a:gd name="T53" fmla="*/ 161 h 161"/>
                <a:gd name="T54" fmla="*/ 25 w 111"/>
                <a:gd name="T55" fmla="*/ 155 h 161"/>
                <a:gd name="T56" fmla="*/ 0 w 111"/>
                <a:gd name="T57" fmla="*/ 140 h 161"/>
                <a:gd name="T58" fmla="*/ 0 w 111"/>
                <a:gd name="T59" fmla="*/ 140 h 161"/>
                <a:gd name="T60" fmla="*/ 0 w 111"/>
                <a:gd name="T61" fmla="*/ 140 h 161"/>
                <a:gd name="T62" fmla="*/ 0 w 111"/>
                <a:gd name="T63" fmla="*/ 140 h 161"/>
                <a:gd name="T64" fmla="*/ 2 w 111"/>
                <a:gd name="T65" fmla="*/ 14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161">
                  <a:moveTo>
                    <a:pt x="111" y="21"/>
                  </a:moveTo>
                  <a:lnTo>
                    <a:pt x="102" y="13"/>
                  </a:lnTo>
                  <a:lnTo>
                    <a:pt x="88" y="6"/>
                  </a:lnTo>
                  <a:lnTo>
                    <a:pt x="73" y="2"/>
                  </a:lnTo>
                  <a:lnTo>
                    <a:pt x="56" y="0"/>
                  </a:lnTo>
                  <a:lnTo>
                    <a:pt x="40" y="2"/>
                  </a:lnTo>
                  <a:lnTo>
                    <a:pt x="25" y="6"/>
                  </a:lnTo>
                  <a:lnTo>
                    <a:pt x="10" y="1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2" y="13"/>
                  </a:lnTo>
                  <a:lnTo>
                    <a:pt x="25" y="7"/>
                  </a:lnTo>
                  <a:lnTo>
                    <a:pt x="40" y="2"/>
                  </a:lnTo>
                  <a:lnTo>
                    <a:pt x="56" y="0"/>
                  </a:lnTo>
                  <a:lnTo>
                    <a:pt x="73" y="2"/>
                  </a:lnTo>
                  <a:lnTo>
                    <a:pt x="86" y="7"/>
                  </a:lnTo>
                  <a:lnTo>
                    <a:pt x="102" y="1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close/>
                  <a:moveTo>
                    <a:pt x="2" y="140"/>
                  </a:moveTo>
                  <a:lnTo>
                    <a:pt x="10" y="148"/>
                  </a:lnTo>
                  <a:lnTo>
                    <a:pt x="25" y="155"/>
                  </a:lnTo>
                  <a:lnTo>
                    <a:pt x="40" y="161"/>
                  </a:lnTo>
                  <a:lnTo>
                    <a:pt x="56" y="161"/>
                  </a:lnTo>
                  <a:lnTo>
                    <a:pt x="73" y="161"/>
                  </a:lnTo>
                  <a:lnTo>
                    <a:pt x="88" y="155"/>
                  </a:lnTo>
                  <a:lnTo>
                    <a:pt x="102" y="148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02" y="148"/>
                  </a:lnTo>
                  <a:lnTo>
                    <a:pt x="86" y="155"/>
                  </a:lnTo>
                  <a:lnTo>
                    <a:pt x="73" y="159"/>
                  </a:lnTo>
                  <a:lnTo>
                    <a:pt x="56" y="161"/>
                  </a:lnTo>
                  <a:lnTo>
                    <a:pt x="40" y="159"/>
                  </a:lnTo>
                  <a:lnTo>
                    <a:pt x="25" y="155"/>
                  </a:lnTo>
                  <a:lnTo>
                    <a:pt x="12" y="148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2" y="140"/>
                  </a:lnTo>
                  <a:lnTo>
                    <a:pt x="2" y="140"/>
                  </a:lnTo>
                  <a:close/>
                </a:path>
              </a:pathLst>
            </a:custGeom>
            <a:solidFill>
              <a:srgbClr val="00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54" name="Freeform 5129"/>
            <p:cNvSpPr>
              <a:spLocks noEditPoints="1"/>
            </p:cNvSpPr>
            <p:nvPr/>
          </p:nvSpPr>
          <p:spPr bwMode="auto">
            <a:xfrm>
              <a:off x="1361" y="1675"/>
              <a:ext cx="111" cy="161"/>
            </a:xfrm>
            <a:custGeom>
              <a:avLst/>
              <a:gdLst>
                <a:gd name="T0" fmla="*/ 102 w 111"/>
                <a:gd name="T1" fmla="*/ 13 h 161"/>
                <a:gd name="T2" fmla="*/ 73 w 111"/>
                <a:gd name="T3" fmla="*/ 2 h 161"/>
                <a:gd name="T4" fmla="*/ 40 w 111"/>
                <a:gd name="T5" fmla="*/ 2 h 161"/>
                <a:gd name="T6" fmla="*/ 12 w 111"/>
                <a:gd name="T7" fmla="*/ 13 h 161"/>
                <a:gd name="T8" fmla="*/ 0 w 111"/>
                <a:gd name="T9" fmla="*/ 23 h 161"/>
                <a:gd name="T10" fmla="*/ 0 w 111"/>
                <a:gd name="T11" fmla="*/ 23 h 161"/>
                <a:gd name="T12" fmla="*/ 0 w 111"/>
                <a:gd name="T13" fmla="*/ 23 h 161"/>
                <a:gd name="T14" fmla="*/ 0 w 111"/>
                <a:gd name="T15" fmla="*/ 23 h 161"/>
                <a:gd name="T16" fmla="*/ 12 w 111"/>
                <a:gd name="T17" fmla="*/ 15 h 161"/>
                <a:gd name="T18" fmla="*/ 40 w 111"/>
                <a:gd name="T19" fmla="*/ 2 h 161"/>
                <a:gd name="T20" fmla="*/ 71 w 111"/>
                <a:gd name="T21" fmla="*/ 2 h 161"/>
                <a:gd name="T22" fmla="*/ 100 w 111"/>
                <a:gd name="T23" fmla="*/ 15 h 161"/>
                <a:gd name="T24" fmla="*/ 111 w 111"/>
                <a:gd name="T25" fmla="*/ 23 h 161"/>
                <a:gd name="T26" fmla="*/ 111 w 111"/>
                <a:gd name="T27" fmla="*/ 23 h 161"/>
                <a:gd name="T28" fmla="*/ 111 w 111"/>
                <a:gd name="T29" fmla="*/ 23 h 161"/>
                <a:gd name="T30" fmla="*/ 111 w 111"/>
                <a:gd name="T31" fmla="*/ 23 h 161"/>
                <a:gd name="T32" fmla="*/ 0 w 111"/>
                <a:gd name="T33" fmla="*/ 140 h 161"/>
                <a:gd name="T34" fmla="*/ 25 w 111"/>
                <a:gd name="T35" fmla="*/ 155 h 161"/>
                <a:gd name="T36" fmla="*/ 56 w 111"/>
                <a:gd name="T37" fmla="*/ 161 h 161"/>
                <a:gd name="T38" fmla="*/ 86 w 111"/>
                <a:gd name="T39" fmla="*/ 155 h 161"/>
                <a:gd name="T40" fmla="*/ 111 w 111"/>
                <a:gd name="T41" fmla="*/ 140 h 161"/>
                <a:gd name="T42" fmla="*/ 111 w 111"/>
                <a:gd name="T43" fmla="*/ 140 h 161"/>
                <a:gd name="T44" fmla="*/ 111 w 111"/>
                <a:gd name="T45" fmla="*/ 138 h 161"/>
                <a:gd name="T46" fmla="*/ 111 w 111"/>
                <a:gd name="T47" fmla="*/ 138 h 161"/>
                <a:gd name="T48" fmla="*/ 111 w 111"/>
                <a:gd name="T49" fmla="*/ 138 h 161"/>
                <a:gd name="T50" fmla="*/ 86 w 111"/>
                <a:gd name="T51" fmla="*/ 155 h 161"/>
                <a:gd name="T52" fmla="*/ 56 w 111"/>
                <a:gd name="T53" fmla="*/ 161 h 161"/>
                <a:gd name="T54" fmla="*/ 25 w 111"/>
                <a:gd name="T55" fmla="*/ 155 h 161"/>
                <a:gd name="T56" fmla="*/ 0 w 111"/>
                <a:gd name="T57" fmla="*/ 138 h 161"/>
                <a:gd name="T58" fmla="*/ 0 w 111"/>
                <a:gd name="T59" fmla="*/ 138 h 161"/>
                <a:gd name="T60" fmla="*/ 0 w 111"/>
                <a:gd name="T61" fmla="*/ 138 h 161"/>
                <a:gd name="T62" fmla="*/ 0 w 111"/>
                <a:gd name="T63" fmla="*/ 140 h 161"/>
                <a:gd name="T64" fmla="*/ 0 w 111"/>
                <a:gd name="T65" fmla="*/ 14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161">
                  <a:moveTo>
                    <a:pt x="111" y="23"/>
                  </a:moveTo>
                  <a:lnTo>
                    <a:pt x="102" y="13"/>
                  </a:lnTo>
                  <a:lnTo>
                    <a:pt x="86" y="7"/>
                  </a:lnTo>
                  <a:lnTo>
                    <a:pt x="73" y="2"/>
                  </a:lnTo>
                  <a:lnTo>
                    <a:pt x="56" y="0"/>
                  </a:lnTo>
                  <a:lnTo>
                    <a:pt x="40" y="2"/>
                  </a:lnTo>
                  <a:lnTo>
                    <a:pt x="25" y="7"/>
                  </a:lnTo>
                  <a:lnTo>
                    <a:pt x="12" y="1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2" y="15"/>
                  </a:lnTo>
                  <a:lnTo>
                    <a:pt x="25" y="7"/>
                  </a:lnTo>
                  <a:lnTo>
                    <a:pt x="40" y="2"/>
                  </a:lnTo>
                  <a:lnTo>
                    <a:pt x="56" y="2"/>
                  </a:lnTo>
                  <a:lnTo>
                    <a:pt x="71" y="2"/>
                  </a:lnTo>
                  <a:lnTo>
                    <a:pt x="86" y="7"/>
                  </a:lnTo>
                  <a:lnTo>
                    <a:pt x="100" y="15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close/>
                  <a:moveTo>
                    <a:pt x="0" y="140"/>
                  </a:moveTo>
                  <a:lnTo>
                    <a:pt x="12" y="148"/>
                  </a:lnTo>
                  <a:lnTo>
                    <a:pt x="25" y="155"/>
                  </a:lnTo>
                  <a:lnTo>
                    <a:pt x="40" y="159"/>
                  </a:lnTo>
                  <a:lnTo>
                    <a:pt x="56" y="161"/>
                  </a:lnTo>
                  <a:lnTo>
                    <a:pt x="73" y="159"/>
                  </a:lnTo>
                  <a:lnTo>
                    <a:pt x="86" y="155"/>
                  </a:lnTo>
                  <a:lnTo>
                    <a:pt x="102" y="148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00" y="148"/>
                  </a:lnTo>
                  <a:lnTo>
                    <a:pt x="86" y="155"/>
                  </a:lnTo>
                  <a:lnTo>
                    <a:pt x="71" y="159"/>
                  </a:lnTo>
                  <a:lnTo>
                    <a:pt x="56" y="161"/>
                  </a:lnTo>
                  <a:lnTo>
                    <a:pt x="40" y="159"/>
                  </a:lnTo>
                  <a:lnTo>
                    <a:pt x="25" y="155"/>
                  </a:lnTo>
                  <a:lnTo>
                    <a:pt x="12" y="14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00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55" name="Freeform 5130"/>
            <p:cNvSpPr>
              <a:spLocks noEditPoints="1"/>
            </p:cNvSpPr>
            <p:nvPr/>
          </p:nvSpPr>
          <p:spPr bwMode="auto">
            <a:xfrm>
              <a:off x="1361" y="1677"/>
              <a:ext cx="111" cy="159"/>
            </a:xfrm>
            <a:custGeom>
              <a:avLst/>
              <a:gdLst>
                <a:gd name="T0" fmla="*/ 100 w 111"/>
                <a:gd name="T1" fmla="*/ 13 h 159"/>
                <a:gd name="T2" fmla="*/ 71 w 111"/>
                <a:gd name="T3" fmla="*/ 0 h 159"/>
                <a:gd name="T4" fmla="*/ 40 w 111"/>
                <a:gd name="T5" fmla="*/ 0 h 159"/>
                <a:gd name="T6" fmla="*/ 12 w 111"/>
                <a:gd name="T7" fmla="*/ 13 h 159"/>
                <a:gd name="T8" fmla="*/ 0 w 111"/>
                <a:gd name="T9" fmla="*/ 21 h 159"/>
                <a:gd name="T10" fmla="*/ 0 w 111"/>
                <a:gd name="T11" fmla="*/ 21 h 159"/>
                <a:gd name="T12" fmla="*/ 0 w 111"/>
                <a:gd name="T13" fmla="*/ 21 h 159"/>
                <a:gd name="T14" fmla="*/ 0 w 111"/>
                <a:gd name="T15" fmla="*/ 23 h 159"/>
                <a:gd name="T16" fmla="*/ 12 w 111"/>
                <a:gd name="T17" fmla="*/ 13 h 159"/>
                <a:gd name="T18" fmla="*/ 40 w 111"/>
                <a:gd name="T19" fmla="*/ 2 h 159"/>
                <a:gd name="T20" fmla="*/ 71 w 111"/>
                <a:gd name="T21" fmla="*/ 2 h 159"/>
                <a:gd name="T22" fmla="*/ 100 w 111"/>
                <a:gd name="T23" fmla="*/ 13 h 159"/>
                <a:gd name="T24" fmla="*/ 111 w 111"/>
                <a:gd name="T25" fmla="*/ 23 h 159"/>
                <a:gd name="T26" fmla="*/ 111 w 111"/>
                <a:gd name="T27" fmla="*/ 21 h 159"/>
                <a:gd name="T28" fmla="*/ 111 w 111"/>
                <a:gd name="T29" fmla="*/ 21 h 159"/>
                <a:gd name="T30" fmla="*/ 111 w 111"/>
                <a:gd name="T31" fmla="*/ 21 h 159"/>
                <a:gd name="T32" fmla="*/ 0 w 111"/>
                <a:gd name="T33" fmla="*/ 136 h 159"/>
                <a:gd name="T34" fmla="*/ 25 w 111"/>
                <a:gd name="T35" fmla="*/ 153 h 159"/>
                <a:gd name="T36" fmla="*/ 56 w 111"/>
                <a:gd name="T37" fmla="*/ 159 h 159"/>
                <a:gd name="T38" fmla="*/ 86 w 111"/>
                <a:gd name="T39" fmla="*/ 153 h 159"/>
                <a:gd name="T40" fmla="*/ 111 w 111"/>
                <a:gd name="T41" fmla="*/ 136 h 159"/>
                <a:gd name="T42" fmla="*/ 111 w 111"/>
                <a:gd name="T43" fmla="*/ 136 h 159"/>
                <a:gd name="T44" fmla="*/ 111 w 111"/>
                <a:gd name="T45" fmla="*/ 136 h 159"/>
                <a:gd name="T46" fmla="*/ 111 w 111"/>
                <a:gd name="T47" fmla="*/ 136 h 159"/>
                <a:gd name="T48" fmla="*/ 111 w 111"/>
                <a:gd name="T49" fmla="*/ 136 h 159"/>
                <a:gd name="T50" fmla="*/ 86 w 111"/>
                <a:gd name="T51" fmla="*/ 152 h 159"/>
                <a:gd name="T52" fmla="*/ 56 w 111"/>
                <a:gd name="T53" fmla="*/ 159 h 159"/>
                <a:gd name="T54" fmla="*/ 25 w 111"/>
                <a:gd name="T55" fmla="*/ 152 h 159"/>
                <a:gd name="T56" fmla="*/ 0 w 111"/>
                <a:gd name="T57" fmla="*/ 136 h 159"/>
                <a:gd name="T58" fmla="*/ 0 w 111"/>
                <a:gd name="T59" fmla="*/ 136 h 159"/>
                <a:gd name="T60" fmla="*/ 0 w 111"/>
                <a:gd name="T61" fmla="*/ 136 h 159"/>
                <a:gd name="T62" fmla="*/ 0 w 111"/>
                <a:gd name="T63" fmla="*/ 136 h 159"/>
                <a:gd name="T64" fmla="*/ 0 w 111"/>
                <a:gd name="T65" fmla="*/ 13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159">
                  <a:moveTo>
                    <a:pt x="111" y="21"/>
                  </a:moveTo>
                  <a:lnTo>
                    <a:pt x="100" y="13"/>
                  </a:lnTo>
                  <a:lnTo>
                    <a:pt x="86" y="5"/>
                  </a:lnTo>
                  <a:lnTo>
                    <a:pt x="71" y="0"/>
                  </a:lnTo>
                  <a:lnTo>
                    <a:pt x="56" y="0"/>
                  </a:lnTo>
                  <a:lnTo>
                    <a:pt x="40" y="0"/>
                  </a:lnTo>
                  <a:lnTo>
                    <a:pt x="25" y="5"/>
                  </a:lnTo>
                  <a:lnTo>
                    <a:pt x="12" y="1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2" y="13"/>
                  </a:lnTo>
                  <a:lnTo>
                    <a:pt x="25" y="5"/>
                  </a:lnTo>
                  <a:lnTo>
                    <a:pt x="40" y="2"/>
                  </a:lnTo>
                  <a:lnTo>
                    <a:pt x="56" y="0"/>
                  </a:lnTo>
                  <a:lnTo>
                    <a:pt x="71" y="2"/>
                  </a:lnTo>
                  <a:lnTo>
                    <a:pt x="86" y="5"/>
                  </a:lnTo>
                  <a:lnTo>
                    <a:pt x="100" y="1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close/>
                  <a:moveTo>
                    <a:pt x="0" y="136"/>
                  </a:moveTo>
                  <a:lnTo>
                    <a:pt x="12" y="146"/>
                  </a:lnTo>
                  <a:lnTo>
                    <a:pt x="25" y="153"/>
                  </a:lnTo>
                  <a:lnTo>
                    <a:pt x="40" y="157"/>
                  </a:lnTo>
                  <a:lnTo>
                    <a:pt x="56" y="159"/>
                  </a:lnTo>
                  <a:lnTo>
                    <a:pt x="71" y="157"/>
                  </a:lnTo>
                  <a:lnTo>
                    <a:pt x="86" y="153"/>
                  </a:lnTo>
                  <a:lnTo>
                    <a:pt x="100" y="14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00" y="144"/>
                  </a:lnTo>
                  <a:lnTo>
                    <a:pt x="86" y="152"/>
                  </a:lnTo>
                  <a:lnTo>
                    <a:pt x="71" y="157"/>
                  </a:lnTo>
                  <a:lnTo>
                    <a:pt x="56" y="159"/>
                  </a:lnTo>
                  <a:lnTo>
                    <a:pt x="40" y="157"/>
                  </a:lnTo>
                  <a:lnTo>
                    <a:pt x="25" y="152"/>
                  </a:lnTo>
                  <a:lnTo>
                    <a:pt x="12" y="144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00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56" name="Freeform 5131"/>
            <p:cNvSpPr>
              <a:spLocks noEditPoints="1"/>
            </p:cNvSpPr>
            <p:nvPr/>
          </p:nvSpPr>
          <p:spPr bwMode="auto">
            <a:xfrm>
              <a:off x="1361" y="1677"/>
              <a:ext cx="111" cy="159"/>
            </a:xfrm>
            <a:custGeom>
              <a:avLst/>
              <a:gdLst>
                <a:gd name="T0" fmla="*/ 100 w 111"/>
                <a:gd name="T1" fmla="*/ 13 h 159"/>
                <a:gd name="T2" fmla="*/ 71 w 111"/>
                <a:gd name="T3" fmla="*/ 2 h 159"/>
                <a:gd name="T4" fmla="*/ 40 w 111"/>
                <a:gd name="T5" fmla="*/ 2 h 159"/>
                <a:gd name="T6" fmla="*/ 12 w 111"/>
                <a:gd name="T7" fmla="*/ 13 h 159"/>
                <a:gd name="T8" fmla="*/ 0 w 111"/>
                <a:gd name="T9" fmla="*/ 23 h 159"/>
                <a:gd name="T10" fmla="*/ 0 w 111"/>
                <a:gd name="T11" fmla="*/ 23 h 159"/>
                <a:gd name="T12" fmla="*/ 0 w 111"/>
                <a:gd name="T13" fmla="*/ 23 h 159"/>
                <a:gd name="T14" fmla="*/ 0 w 111"/>
                <a:gd name="T15" fmla="*/ 23 h 159"/>
                <a:gd name="T16" fmla="*/ 12 w 111"/>
                <a:gd name="T17" fmla="*/ 13 h 159"/>
                <a:gd name="T18" fmla="*/ 40 w 111"/>
                <a:gd name="T19" fmla="*/ 2 h 159"/>
                <a:gd name="T20" fmla="*/ 71 w 111"/>
                <a:gd name="T21" fmla="*/ 2 h 159"/>
                <a:gd name="T22" fmla="*/ 100 w 111"/>
                <a:gd name="T23" fmla="*/ 13 h 159"/>
                <a:gd name="T24" fmla="*/ 111 w 111"/>
                <a:gd name="T25" fmla="*/ 23 h 159"/>
                <a:gd name="T26" fmla="*/ 111 w 111"/>
                <a:gd name="T27" fmla="*/ 23 h 159"/>
                <a:gd name="T28" fmla="*/ 111 w 111"/>
                <a:gd name="T29" fmla="*/ 23 h 159"/>
                <a:gd name="T30" fmla="*/ 111 w 111"/>
                <a:gd name="T31" fmla="*/ 23 h 159"/>
                <a:gd name="T32" fmla="*/ 0 w 111"/>
                <a:gd name="T33" fmla="*/ 136 h 159"/>
                <a:gd name="T34" fmla="*/ 25 w 111"/>
                <a:gd name="T35" fmla="*/ 152 h 159"/>
                <a:gd name="T36" fmla="*/ 56 w 111"/>
                <a:gd name="T37" fmla="*/ 159 h 159"/>
                <a:gd name="T38" fmla="*/ 86 w 111"/>
                <a:gd name="T39" fmla="*/ 152 h 159"/>
                <a:gd name="T40" fmla="*/ 111 w 111"/>
                <a:gd name="T41" fmla="*/ 136 h 159"/>
                <a:gd name="T42" fmla="*/ 111 w 111"/>
                <a:gd name="T43" fmla="*/ 136 h 159"/>
                <a:gd name="T44" fmla="*/ 111 w 111"/>
                <a:gd name="T45" fmla="*/ 136 h 159"/>
                <a:gd name="T46" fmla="*/ 111 w 111"/>
                <a:gd name="T47" fmla="*/ 134 h 159"/>
                <a:gd name="T48" fmla="*/ 111 w 111"/>
                <a:gd name="T49" fmla="*/ 134 h 159"/>
                <a:gd name="T50" fmla="*/ 86 w 111"/>
                <a:gd name="T51" fmla="*/ 152 h 159"/>
                <a:gd name="T52" fmla="*/ 56 w 111"/>
                <a:gd name="T53" fmla="*/ 157 h 159"/>
                <a:gd name="T54" fmla="*/ 25 w 111"/>
                <a:gd name="T55" fmla="*/ 152 h 159"/>
                <a:gd name="T56" fmla="*/ 0 w 111"/>
                <a:gd name="T57" fmla="*/ 134 h 159"/>
                <a:gd name="T58" fmla="*/ 0 w 111"/>
                <a:gd name="T59" fmla="*/ 134 h 159"/>
                <a:gd name="T60" fmla="*/ 0 w 111"/>
                <a:gd name="T61" fmla="*/ 136 h 159"/>
                <a:gd name="T62" fmla="*/ 0 w 111"/>
                <a:gd name="T63" fmla="*/ 136 h 159"/>
                <a:gd name="T64" fmla="*/ 0 w 111"/>
                <a:gd name="T65" fmla="*/ 13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159">
                  <a:moveTo>
                    <a:pt x="111" y="23"/>
                  </a:moveTo>
                  <a:lnTo>
                    <a:pt x="100" y="13"/>
                  </a:lnTo>
                  <a:lnTo>
                    <a:pt x="86" y="5"/>
                  </a:lnTo>
                  <a:lnTo>
                    <a:pt x="71" y="2"/>
                  </a:lnTo>
                  <a:lnTo>
                    <a:pt x="56" y="0"/>
                  </a:lnTo>
                  <a:lnTo>
                    <a:pt x="40" y="2"/>
                  </a:lnTo>
                  <a:lnTo>
                    <a:pt x="25" y="5"/>
                  </a:lnTo>
                  <a:lnTo>
                    <a:pt x="12" y="1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2" y="13"/>
                  </a:lnTo>
                  <a:lnTo>
                    <a:pt x="25" y="5"/>
                  </a:lnTo>
                  <a:lnTo>
                    <a:pt x="40" y="2"/>
                  </a:lnTo>
                  <a:lnTo>
                    <a:pt x="56" y="0"/>
                  </a:lnTo>
                  <a:lnTo>
                    <a:pt x="71" y="2"/>
                  </a:lnTo>
                  <a:lnTo>
                    <a:pt x="86" y="5"/>
                  </a:lnTo>
                  <a:lnTo>
                    <a:pt x="100" y="1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close/>
                  <a:moveTo>
                    <a:pt x="0" y="136"/>
                  </a:moveTo>
                  <a:lnTo>
                    <a:pt x="12" y="144"/>
                  </a:lnTo>
                  <a:lnTo>
                    <a:pt x="25" y="152"/>
                  </a:lnTo>
                  <a:lnTo>
                    <a:pt x="40" y="157"/>
                  </a:lnTo>
                  <a:lnTo>
                    <a:pt x="56" y="159"/>
                  </a:lnTo>
                  <a:lnTo>
                    <a:pt x="71" y="157"/>
                  </a:lnTo>
                  <a:lnTo>
                    <a:pt x="86" y="152"/>
                  </a:lnTo>
                  <a:lnTo>
                    <a:pt x="100" y="144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00" y="144"/>
                  </a:lnTo>
                  <a:lnTo>
                    <a:pt x="86" y="152"/>
                  </a:lnTo>
                  <a:lnTo>
                    <a:pt x="71" y="155"/>
                  </a:lnTo>
                  <a:lnTo>
                    <a:pt x="56" y="157"/>
                  </a:lnTo>
                  <a:lnTo>
                    <a:pt x="40" y="155"/>
                  </a:lnTo>
                  <a:lnTo>
                    <a:pt x="25" y="152"/>
                  </a:lnTo>
                  <a:lnTo>
                    <a:pt x="12" y="14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00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57" name="Freeform 5132"/>
            <p:cNvSpPr>
              <a:spLocks noEditPoints="1"/>
            </p:cNvSpPr>
            <p:nvPr/>
          </p:nvSpPr>
          <p:spPr bwMode="auto">
            <a:xfrm>
              <a:off x="1361" y="1677"/>
              <a:ext cx="111" cy="157"/>
            </a:xfrm>
            <a:custGeom>
              <a:avLst/>
              <a:gdLst>
                <a:gd name="T0" fmla="*/ 100 w 111"/>
                <a:gd name="T1" fmla="*/ 13 h 157"/>
                <a:gd name="T2" fmla="*/ 71 w 111"/>
                <a:gd name="T3" fmla="*/ 2 h 157"/>
                <a:gd name="T4" fmla="*/ 40 w 111"/>
                <a:gd name="T5" fmla="*/ 2 h 157"/>
                <a:gd name="T6" fmla="*/ 12 w 111"/>
                <a:gd name="T7" fmla="*/ 13 h 157"/>
                <a:gd name="T8" fmla="*/ 0 w 111"/>
                <a:gd name="T9" fmla="*/ 23 h 157"/>
                <a:gd name="T10" fmla="*/ 0 w 111"/>
                <a:gd name="T11" fmla="*/ 23 h 157"/>
                <a:gd name="T12" fmla="*/ 0 w 111"/>
                <a:gd name="T13" fmla="*/ 23 h 157"/>
                <a:gd name="T14" fmla="*/ 0 w 111"/>
                <a:gd name="T15" fmla="*/ 25 h 157"/>
                <a:gd name="T16" fmla="*/ 0 w 111"/>
                <a:gd name="T17" fmla="*/ 23 h 157"/>
                <a:gd name="T18" fmla="*/ 25 w 111"/>
                <a:gd name="T19" fmla="*/ 7 h 157"/>
                <a:gd name="T20" fmla="*/ 56 w 111"/>
                <a:gd name="T21" fmla="*/ 0 h 157"/>
                <a:gd name="T22" fmla="*/ 86 w 111"/>
                <a:gd name="T23" fmla="*/ 7 h 157"/>
                <a:gd name="T24" fmla="*/ 111 w 111"/>
                <a:gd name="T25" fmla="*/ 23 h 157"/>
                <a:gd name="T26" fmla="*/ 111 w 111"/>
                <a:gd name="T27" fmla="*/ 25 h 157"/>
                <a:gd name="T28" fmla="*/ 111 w 111"/>
                <a:gd name="T29" fmla="*/ 23 h 157"/>
                <a:gd name="T30" fmla="*/ 111 w 111"/>
                <a:gd name="T31" fmla="*/ 23 h 157"/>
                <a:gd name="T32" fmla="*/ 111 w 111"/>
                <a:gd name="T33" fmla="*/ 23 h 157"/>
                <a:gd name="T34" fmla="*/ 0 w 111"/>
                <a:gd name="T35" fmla="*/ 134 h 157"/>
                <a:gd name="T36" fmla="*/ 25 w 111"/>
                <a:gd name="T37" fmla="*/ 152 h 157"/>
                <a:gd name="T38" fmla="*/ 56 w 111"/>
                <a:gd name="T39" fmla="*/ 157 h 157"/>
                <a:gd name="T40" fmla="*/ 86 w 111"/>
                <a:gd name="T41" fmla="*/ 152 h 157"/>
                <a:gd name="T42" fmla="*/ 111 w 111"/>
                <a:gd name="T43" fmla="*/ 134 h 157"/>
                <a:gd name="T44" fmla="*/ 111 w 111"/>
                <a:gd name="T45" fmla="*/ 134 h 157"/>
                <a:gd name="T46" fmla="*/ 111 w 111"/>
                <a:gd name="T47" fmla="*/ 134 h 157"/>
                <a:gd name="T48" fmla="*/ 111 w 111"/>
                <a:gd name="T49" fmla="*/ 134 h 157"/>
                <a:gd name="T50" fmla="*/ 111 w 111"/>
                <a:gd name="T51" fmla="*/ 134 h 157"/>
                <a:gd name="T52" fmla="*/ 100 w 111"/>
                <a:gd name="T53" fmla="*/ 144 h 157"/>
                <a:gd name="T54" fmla="*/ 71 w 111"/>
                <a:gd name="T55" fmla="*/ 155 h 157"/>
                <a:gd name="T56" fmla="*/ 40 w 111"/>
                <a:gd name="T57" fmla="*/ 155 h 157"/>
                <a:gd name="T58" fmla="*/ 12 w 111"/>
                <a:gd name="T59" fmla="*/ 144 h 157"/>
                <a:gd name="T60" fmla="*/ 0 w 111"/>
                <a:gd name="T61" fmla="*/ 134 h 157"/>
                <a:gd name="T62" fmla="*/ 0 w 111"/>
                <a:gd name="T63" fmla="*/ 134 h 157"/>
                <a:gd name="T64" fmla="*/ 0 w 111"/>
                <a:gd name="T65" fmla="*/ 134 h 157"/>
                <a:gd name="T66" fmla="*/ 0 w 111"/>
                <a:gd name="T67" fmla="*/ 134 h 157"/>
                <a:gd name="T68" fmla="*/ 0 w 111"/>
                <a:gd name="T69" fmla="*/ 13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157">
                  <a:moveTo>
                    <a:pt x="111" y="23"/>
                  </a:moveTo>
                  <a:lnTo>
                    <a:pt x="100" y="13"/>
                  </a:lnTo>
                  <a:lnTo>
                    <a:pt x="86" y="5"/>
                  </a:lnTo>
                  <a:lnTo>
                    <a:pt x="71" y="2"/>
                  </a:lnTo>
                  <a:lnTo>
                    <a:pt x="56" y="0"/>
                  </a:lnTo>
                  <a:lnTo>
                    <a:pt x="40" y="2"/>
                  </a:lnTo>
                  <a:lnTo>
                    <a:pt x="25" y="5"/>
                  </a:lnTo>
                  <a:lnTo>
                    <a:pt x="12" y="1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12" y="13"/>
                  </a:lnTo>
                  <a:lnTo>
                    <a:pt x="25" y="7"/>
                  </a:lnTo>
                  <a:lnTo>
                    <a:pt x="40" y="2"/>
                  </a:lnTo>
                  <a:lnTo>
                    <a:pt x="56" y="0"/>
                  </a:lnTo>
                  <a:lnTo>
                    <a:pt x="71" y="2"/>
                  </a:lnTo>
                  <a:lnTo>
                    <a:pt x="86" y="7"/>
                  </a:lnTo>
                  <a:lnTo>
                    <a:pt x="100" y="13"/>
                  </a:lnTo>
                  <a:lnTo>
                    <a:pt x="111" y="23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close/>
                  <a:moveTo>
                    <a:pt x="0" y="134"/>
                  </a:moveTo>
                  <a:lnTo>
                    <a:pt x="12" y="144"/>
                  </a:lnTo>
                  <a:lnTo>
                    <a:pt x="25" y="152"/>
                  </a:lnTo>
                  <a:lnTo>
                    <a:pt x="40" y="155"/>
                  </a:lnTo>
                  <a:lnTo>
                    <a:pt x="56" y="157"/>
                  </a:lnTo>
                  <a:lnTo>
                    <a:pt x="71" y="155"/>
                  </a:lnTo>
                  <a:lnTo>
                    <a:pt x="86" y="152"/>
                  </a:lnTo>
                  <a:lnTo>
                    <a:pt x="100" y="14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00" y="144"/>
                  </a:lnTo>
                  <a:lnTo>
                    <a:pt x="86" y="152"/>
                  </a:lnTo>
                  <a:lnTo>
                    <a:pt x="71" y="155"/>
                  </a:lnTo>
                  <a:lnTo>
                    <a:pt x="56" y="157"/>
                  </a:lnTo>
                  <a:lnTo>
                    <a:pt x="40" y="155"/>
                  </a:lnTo>
                  <a:lnTo>
                    <a:pt x="25" y="152"/>
                  </a:lnTo>
                  <a:lnTo>
                    <a:pt x="12" y="14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00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58" name="Freeform 5133"/>
            <p:cNvSpPr>
              <a:spLocks noEditPoints="1"/>
            </p:cNvSpPr>
            <p:nvPr/>
          </p:nvSpPr>
          <p:spPr bwMode="auto">
            <a:xfrm>
              <a:off x="1361" y="1677"/>
              <a:ext cx="111" cy="157"/>
            </a:xfrm>
            <a:custGeom>
              <a:avLst/>
              <a:gdLst>
                <a:gd name="T0" fmla="*/ 111 w 111"/>
                <a:gd name="T1" fmla="*/ 23 h 157"/>
                <a:gd name="T2" fmla="*/ 86 w 111"/>
                <a:gd name="T3" fmla="*/ 7 h 157"/>
                <a:gd name="T4" fmla="*/ 56 w 111"/>
                <a:gd name="T5" fmla="*/ 0 h 157"/>
                <a:gd name="T6" fmla="*/ 25 w 111"/>
                <a:gd name="T7" fmla="*/ 7 h 157"/>
                <a:gd name="T8" fmla="*/ 0 w 111"/>
                <a:gd name="T9" fmla="*/ 23 h 157"/>
                <a:gd name="T10" fmla="*/ 0 w 111"/>
                <a:gd name="T11" fmla="*/ 25 h 157"/>
                <a:gd name="T12" fmla="*/ 0 w 111"/>
                <a:gd name="T13" fmla="*/ 25 h 157"/>
                <a:gd name="T14" fmla="*/ 0 w 111"/>
                <a:gd name="T15" fmla="*/ 25 h 157"/>
                <a:gd name="T16" fmla="*/ 0 w 111"/>
                <a:gd name="T17" fmla="*/ 25 h 157"/>
                <a:gd name="T18" fmla="*/ 0 w 111"/>
                <a:gd name="T19" fmla="*/ 25 h 157"/>
                <a:gd name="T20" fmla="*/ 25 w 111"/>
                <a:gd name="T21" fmla="*/ 7 h 157"/>
                <a:gd name="T22" fmla="*/ 56 w 111"/>
                <a:gd name="T23" fmla="*/ 2 h 157"/>
                <a:gd name="T24" fmla="*/ 86 w 111"/>
                <a:gd name="T25" fmla="*/ 7 h 157"/>
                <a:gd name="T26" fmla="*/ 111 w 111"/>
                <a:gd name="T27" fmla="*/ 25 h 157"/>
                <a:gd name="T28" fmla="*/ 111 w 111"/>
                <a:gd name="T29" fmla="*/ 25 h 157"/>
                <a:gd name="T30" fmla="*/ 111 w 111"/>
                <a:gd name="T31" fmla="*/ 25 h 157"/>
                <a:gd name="T32" fmla="*/ 111 w 111"/>
                <a:gd name="T33" fmla="*/ 25 h 157"/>
                <a:gd name="T34" fmla="*/ 111 w 111"/>
                <a:gd name="T35" fmla="*/ 25 h 157"/>
                <a:gd name="T36" fmla="*/ 0 w 111"/>
                <a:gd name="T37" fmla="*/ 134 h 157"/>
                <a:gd name="T38" fmla="*/ 12 w 111"/>
                <a:gd name="T39" fmla="*/ 144 h 157"/>
                <a:gd name="T40" fmla="*/ 40 w 111"/>
                <a:gd name="T41" fmla="*/ 155 h 157"/>
                <a:gd name="T42" fmla="*/ 71 w 111"/>
                <a:gd name="T43" fmla="*/ 155 h 157"/>
                <a:gd name="T44" fmla="*/ 100 w 111"/>
                <a:gd name="T45" fmla="*/ 144 h 157"/>
                <a:gd name="T46" fmla="*/ 111 w 111"/>
                <a:gd name="T47" fmla="*/ 134 h 157"/>
                <a:gd name="T48" fmla="*/ 111 w 111"/>
                <a:gd name="T49" fmla="*/ 134 h 157"/>
                <a:gd name="T50" fmla="*/ 111 w 111"/>
                <a:gd name="T51" fmla="*/ 132 h 157"/>
                <a:gd name="T52" fmla="*/ 111 w 111"/>
                <a:gd name="T53" fmla="*/ 132 h 157"/>
                <a:gd name="T54" fmla="*/ 111 w 111"/>
                <a:gd name="T55" fmla="*/ 132 h 157"/>
                <a:gd name="T56" fmla="*/ 100 w 111"/>
                <a:gd name="T57" fmla="*/ 144 h 157"/>
                <a:gd name="T58" fmla="*/ 71 w 111"/>
                <a:gd name="T59" fmla="*/ 155 h 157"/>
                <a:gd name="T60" fmla="*/ 40 w 111"/>
                <a:gd name="T61" fmla="*/ 155 h 157"/>
                <a:gd name="T62" fmla="*/ 12 w 111"/>
                <a:gd name="T63" fmla="*/ 144 h 157"/>
                <a:gd name="T64" fmla="*/ 0 w 111"/>
                <a:gd name="T65" fmla="*/ 132 h 157"/>
                <a:gd name="T66" fmla="*/ 0 w 111"/>
                <a:gd name="T67" fmla="*/ 132 h 157"/>
                <a:gd name="T68" fmla="*/ 0 w 111"/>
                <a:gd name="T69" fmla="*/ 132 h 157"/>
                <a:gd name="T70" fmla="*/ 0 w 111"/>
                <a:gd name="T71" fmla="*/ 134 h 157"/>
                <a:gd name="T72" fmla="*/ 0 w 111"/>
                <a:gd name="T73" fmla="*/ 13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1" h="157">
                  <a:moveTo>
                    <a:pt x="111" y="25"/>
                  </a:moveTo>
                  <a:lnTo>
                    <a:pt x="111" y="23"/>
                  </a:lnTo>
                  <a:lnTo>
                    <a:pt x="100" y="13"/>
                  </a:lnTo>
                  <a:lnTo>
                    <a:pt x="86" y="7"/>
                  </a:lnTo>
                  <a:lnTo>
                    <a:pt x="71" y="2"/>
                  </a:lnTo>
                  <a:lnTo>
                    <a:pt x="56" y="0"/>
                  </a:lnTo>
                  <a:lnTo>
                    <a:pt x="40" y="2"/>
                  </a:lnTo>
                  <a:lnTo>
                    <a:pt x="25" y="7"/>
                  </a:lnTo>
                  <a:lnTo>
                    <a:pt x="12" y="1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2" y="15"/>
                  </a:lnTo>
                  <a:lnTo>
                    <a:pt x="25" y="7"/>
                  </a:lnTo>
                  <a:lnTo>
                    <a:pt x="40" y="2"/>
                  </a:lnTo>
                  <a:lnTo>
                    <a:pt x="56" y="2"/>
                  </a:lnTo>
                  <a:lnTo>
                    <a:pt x="71" y="2"/>
                  </a:lnTo>
                  <a:lnTo>
                    <a:pt x="86" y="7"/>
                  </a:lnTo>
                  <a:lnTo>
                    <a:pt x="100" y="1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5"/>
                  </a:lnTo>
                  <a:close/>
                  <a:moveTo>
                    <a:pt x="0" y="134"/>
                  </a:moveTo>
                  <a:lnTo>
                    <a:pt x="0" y="134"/>
                  </a:lnTo>
                  <a:lnTo>
                    <a:pt x="12" y="144"/>
                  </a:lnTo>
                  <a:lnTo>
                    <a:pt x="25" y="152"/>
                  </a:lnTo>
                  <a:lnTo>
                    <a:pt x="40" y="155"/>
                  </a:lnTo>
                  <a:lnTo>
                    <a:pt x="56" y="157"/>
                  </a:lnTo>
                  <a:lnTo>
                    <a:pt x="71" y="155"/>
                  </a:lnTo>
                  <a:lnTo>
                    <a:pt x="86" y="152"/>
                  </a:lnTo>
                  <a:lnTo>
                    <a:pt x="100" y="14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2"/>
                  </a:lnTo>
                  <a:lnTo>
                    <a:pt x="111" y="132"/>
                  </a:lnTo>
                  <a:lnTo>
                    <a:pt x="111" y="132"/>
                  </a:lnTo>
                  <a:lnTo>
                    <a:pt x="111" y="132"/>
                  </a:lnTo>
                  <a:lnTo>
                    <a:pt x="111" y="132"/>
                  </a:lnTo>
                  <a:lnTo>
                    <a:pt x="111" y="132"/>
                  </a:lnTo>
                  <a:lnTo>
                    <a:pt x="111" y="134"/>
                  </a:lnTo>
                  <a:lnTo>
                    <a:pt x="100" y="144"/>
                  </a:lnTo>
                  <a:lnTo>
                    <a:pt x="86" y="152"/>
                  </a:lnTo>
                  <a:lnTo>
                    <a:pt x="71" y="155"/>
                  </a:lnTo>
                  <a:lnTo>
                    <a:pt x="56" y="157"/>
                  </a:lnTo>
                  <a:lnTo>
                    <a:pt x="40" y="155"/>
                  </a:lnTo>
                  <a:lnTo>
                    <a:pt x="25" y="152"/>
                  </a:lnTo>
                  <a:lnTo>
                    <a:pt x="12" y="144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00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59" name="Freeform 5134"/>
            <p:cNvSpPr>
              <a:spLocks noEditPoints="1"/>
            </p:cNvSpPr>
            <p:nvPr/>
          </p:nvSpPr>
          <p:spPr bwMode="auto">
            <a:xfrm>
              <a:off x="1361" y="1679"/>
              <a:ext cx="113" cy="155"/>
            </a:xfrm>
            <a:custGeom>
              <a:avLst/>
              <a:gdLst>
                <a:gd name="T0" fmla="*/ 111 w 113"/>
                <a:gd name="T1" fmla="*/ 23 h 155"/>
                <a:gd name="T2" fmla="*/ 86 w 113"/>
                <a:gd name="T3" fmla="*/ 5 h 155"/>
                <a:gd name="T4" fmla="*/ 56 w 113"/>
                <a:gd name="T5" fmla="*/ 0 h 155"/>
                <a:gd name="T6" fmla="*/ 25 w 113"/>
                <a:gd name="T7" fmla="*/ 5 h 155"/>
                <a:gd name="T8" fmla="*/ 0 w 113"/>
                <a:gd name="T9" fmla="*/ 23 h 155"/>
                <a:gd name="T10" fmla="*/ 0 w 113"/>
                <a:gd name="T11" fmla="*/ 23 h 155"/>
                <a:gd name="T12" fmla="*/ 0 w 113"/>
                <a:gd name="T13" fmla="*/ 25 h 155"/>
                <a:gd name="T14" fmla="*/ 0 w 113"/>
                <a:gd name="T15" fmla="*/ 25 h 155"/>
                <a:gd name="T16" fmla="*/ 0 w 113"/>
                <a:gd name="T17" fmla="*/ 25 h 155"/>
                <a:gd name="T18" fmla="*/ 2 w 113"/>
                <a:gd name="T19" fmla="*/ 23 h 155"/>
                <a:gd name="T20" fmla="*/ 25 w 113"/>
                <a:gd name="T21" fmla="*/ 5 h 155"/>
                <a:gd name="T22" fmla="*/ 56 w 113"/>
                <a:gd name="T23" fmla="*/ 0 h 155"/>
                <a:gd name="T24" fmla="*/ 86 w 113"/>
                <a:gd name="T25" fmla="*/ 5 h 155"/>
                <a:gd name="T26" fmla="*/ 111 w 113"/>
                <a:gd name="T27" fmla="*/ 23 h 155"/>
                <a:gd name="T28" fmla="*/ 113 w 113"/>
                <a:gd name="T29" fmla="*/ 25 h 155"/>
                <a:gd name="T30" fmla="*/ 111 w 113"/>
                <a:gd name="T31" fmla="*/ 25 h 155"/>
                <a:gd name="T32" fmla="*/ 111 w 113"/>
                <a:gd name="T33" fmla="*/ 25 h 155"/>
                <a:gd name="T34" fmla="*/ 111 w 113"/>
                <a:gd name="T35" fmla="*/ 23 h 155"/>
                <a:gd name="T36" fmla="*/ 0 w 113"/>
                <a:gd name="T37" fmla="*/ 130 h 155"/>
                <a:gd name="T38" fmla="*/ 12 w 113"/>
                <a:gd name="T39" fmla="*/ 142 h 155"/>
                <a:gd name="T40" fmla="*/ 40 w 113"/>
                <a:gd name="T41" fmla="*/ 153 h 155"/>
                <a:gd name="T42" fmla="*/ 71 w 113"/>
                <a:gd name="T43" fmla="*/ 153 h 155"/>
                <a:gd name="T44" fmla="*/ 100 w 113"/>
                <a:gd name="T45" fmla="*/ 142 h 155"/>
                <a:gd name="T46" fmla="*/ 111 w 113"/>
                <a:gd name="T47" fmla="*/ 130 h 155"/>
                <a:gd name="T48" fmla="*/ 111 w 113"/>
                <a:gd name="T49" fmla="*/ 130 h 155"/>
                <a:gd name="T50" fmla="*/ 111 w 113"/>
                <a:gd name="T51" fmla="*/ 130 h 155"/>
                <a:gd name="T52" fmla="*/ 113 w 113"/>
                <a:gd name="T53" fmla="*/ 130 h 155"/>
                <a:gd name="T54" fmla="*/ 113 w 113"/>
                <a:gd name="T55" fmla="*/ 128 h 155"/>
                <a:gd name="T56" fmla="*/ 100 w 113"/>
                <a:gd name="T57" fmla="*/ 142 h 155"/>
                <a:gd name="T58" fmla="*/ 71 w 113"/>
                <a:gd name="T59" fmla="*/ 153 h 155"/>
                <a:gd name="T60" fmla="*/ 40 w 113"/>
                <a:gd name="T61" fmla="*/ 153 h 155"/>
                <a:gd name="T62" fmla="*/ 14 w 113"/>
                <a:gd name="T63" fmla="*/ 142 h 155"/>
                <a:gd name="T64" fmla="*/ 0 w 113"/>
                <a:gd name="T65" fmla="*/ 128 h 155"/>
                <a:gd name="T66" fmla="*/ 0 w 113"/>
                <a:gd name="T67" fmla="*/ 130 h 155"/>
                <a:gd name="T68" fmla="*/ 0 w 113"/>
                <a:gd name="T69" fmla="*/ 130 h 155"/>
                <a:gd name="T70" fmla="*/ 0 w 113"/>
                <a:gd name="T71" fmla="*/ 130 h 155"/>
                <a:gd name="T72" fmla="*/ 0 w 113"/>
                <a:gd name="T73" fmla="*/ 13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3" h="155">
                  <a:moveTo>
                    <a:pt x="111" y="23"/>
                  </a:moveTo>
                  <a:lnTo>
                    <a:pt x="111" y="23"/>
                  </a:lnTo>
                  <a:lnTo>
                    <a:pt x="100" y="13"/>
                  </a:lnTo>
                  <a:lnTo>
                    <a:pt x="86" y="5"/>
                  </a:lnTo>
                  <a:lnTo>
                    <a:pt x="71" y="0"/>
                  </a:lnTo>
                  <a:lnTo>
                    <a:pt x="56" y="0"/>
                  </a:lnTo>
                  <a:lnTo>
                    <a:pt x="40" y="0"/>
                  </a:lnTo>
                  <a:lnTo>
                    <a:pt x="25" y="5"/>
                  </a:lnTo>
                  <a:lnTo>
                    <a:pt x="12" y="1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14" y="13"/>
                  </a:lnTo>
                  <a:lnTo>
                    <a:pt x="25" y="5"/>
                  </a:lnTo>
                  <a:lnTo>
                    <a:pt x="40" y="2"/>
                  </a:lnTo>
                  <a:lnTo>
                    <a:pt x="56" y="0"/>
                  </a:lnTo>
                  <a:lnTo>
                    <a:pt x="71" y="2"/>
                  </a:lnTo>
                  <a:lnTo>
                    <a:pt x="86" y="5"/>
                  </a:lnTo>
                  <a:lnTo>
                    <a:pt x="100" y="13"/>
                  </a:lnTo>
                  <a:lnTo>
                    <a:pt x="111" y="23"/>
                  </a:lnTo>
                  <a:lnTo>
                    <a:pt x="113" y="25"/>
                  </a:lnTo>
                  <a:lnTo>
                    <a:pt x="113" y="25"/>
                  </a:lnTo>
                  <a:lnTo>
                    <a:pt x="113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close/>
                  <a:moveTo>
                    <a:pt x="0" y="130"/>
                  </a:moveTo>
                  <a:lnTo>
                    <a:pt x="0" y="132"/>
                  </a:lnTo>
                  <a:lnTo>
                    <a:pt x="12" y="142"/>
                  </a:lnTo>
                  <a:lnTo>
                    <a:pt x="25" y="150"/>
                  </a:lnTo>
                  <a:lnTo>
                    <a:pt x="40" y="153"/>
                  </a:lnTo>
                  <a:lnTo>
                    <a:pt x="56" y="155"/>
                  </a:lnTo>
                  <a:lnTo>
                    <a:pt x="71" y="153"/>
                  </a:lnTo>
                  <a:lnTo>
                    <a:pt x="86" y="150"/>
                  </a:lnTo>
                  <a:lnTo>
                    <a:pt x="100" y="142"/>
                  </a:lnTo>
                  <a:lnTo>
                    <a:pt x="111" y="132"/>
                  </a:lnTo>
                  <a:lnTo>
                    <a:pt x="111" y="130"/>
                  </a:lnTo>
                  <a:lnTo>
                    <a:pt x="111" y="130"/>
                  </a:lnTo>
                  <a:lnTo>
                    <a:pt x="111" y="130"/>
                  </a:lnTo>
                  <a:lnTo>
                    <a:pt x="111" y="130"/>
                  </a:lnTo>
                  <a:lnTo>
                    <a:pt x="111" y="130"/>
                  </a:lnTo>
                  <a:lnTo>
                    <a:pt x="111" y="130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13" y="128"/>
                  </a:lnTo>
                  <a:lnTo>
                    <a:pt x="111" y="132"/>
                  </a:lnTo>
                  <a:lnTo>
                    <a:pt x="100" y="142"/>
                  </a:lnTo>
                  <a:lnTo>
                    <a:pt x="86" y="148"/>
                  </a:lnTo>
                  <a:lnTo>
                    <a:pt x="71" y="153"/>
                  </a:lnTo>
                  <a:lnTo>
                    <a:pt x="56" y="153"/>
                  </a:lnTo>
                  <a:lnTo>
                    <a:pt x="40" y="153"/>
                  </a:lnTo>
                  <a:lnTo>
                    <a:pt x="25" y="148"/>
                  </a:lnTo>
                  <a:lnTo>
                    <a:pt x="14" y="142"/>
                  </a:lnTo>
                  <a:lnTo>
                    <a:pt x="2" y="132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005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60" name="Freeform 5135"/>
            <p:cNvSpPr>
              <a:spLocks noEditPoints="1"/>
            </p:cNvSpPr>
            <p:nvPr/>
          </p:nvSpPr>
          <p:spPr bwMode="auto">
            <a:xfrm>
              <a:off x="1359" y="1679"/>
              <a:ext cx="115" cy="153"/>
            </a:xfrm>
            <a:custGeom>
              <a:avLst/>
              <a:gdLst>
                <a:gd name="T0" fmla="*/ 113 w 115"/>
                <a:gd name="T1" fmla="*/ 23 h 153"/>
                <a:gd name="T2" fmla="*/ 88 w 115"/>
                <a:gd name="T3" fmla="*/ 5 h 153"/>
                <a:gd name="T4" fmla="*/ 58 w 115"/>
                <a:gd name="T5" fmla="*/ 0 h 153"/>
                <a:gd name="T6" fmla="*/ 27 w 115"/>
                <a:gd name="T7" fmla="*/ 5 h 153"/>
                <a:gd name="T8" fmla="*/ 4 w 115"/>
                <a:gd name="T9" fmla="*/ 23 h 153"/>
                <a:gd name="T10" fmla="*/ 115 w 115"/>
                <a:gd name="T11" fmla="*/ 25 h 153"/>
                <a:gd name="T12" fmla="*/ 4 w 115"/>
                <a:gd name="T13" fmla="*/ 132 h 153"/>
                <a:gd name="T14" fmla="*/ 27 w 115"/>
                <a:gd name="T15" fmla="*/ 148 h 153"/>
                <a:gd name="T16" fmla="*/ 58 w 115"/>
                <a:gd name="T17" fmla="*/ 153 h 153"/>
                <a:gd name="T18" fmla="*/ 88 w 115"/>
                <a:gd name="T19" fmla="*/ 148 h 153"/>
                <a:gd name="T20" fmla="*/ 113 w 115"/>
                <a:gd name="T21" fmla="*/ 132 h 153"/>
                <a:gd name="T22" fmla="*/ 115 w 115"/>
                <a:gd name="T23" fmla="*/ 128 h 153"/>
                <a:gd name="T24" fmla="*/ 115 w 115"/>
                <a:gd name="T25" fmla="*/ 128 h 153"/>
                <a:gd name="T26" fmla="*/ 115 w 115"/>
                <a:gd name="T27" fmla="*/ 128 h 153"/>
                <a:gd name="T28" fmla="*/ 115 w 115"/>
                <a:gd name="T29" fmla="*/ 128 h 153"/>
                <a:gd name="T30" fmla="*/ 111 w 115"/>
                <a:gd name="T31" fmla="*/ 130 h 153"/>
                <a:gd name="T32" fmla="*/ 88 w 115"/>
                <a:gd name="T33" fmla="*/ 148 h 153"/>
                <a:gd name="T34" fmla="*/ 58 w 115"/>
                <a:gd name="T35" fmla="*/ 153 h 153"/>
                <a:gd name="T36" fmla="*/ 27 w 115"/>
                <a:gd name="T37" fmla="*/ 148 h 153"/>
                <a:gd name="T38" fmla="*/ 4 w 115"/>
                <a:gd name="T39" fmla="*/ 130 h 153"/>
                <a:gd name="T40" fmla="*/ 0 w 115"/>
                <a:gd name="T41" fmla="*/ 128 h 153"/>
                <a:gd name="T42" fmla="*/ 0 w 115"/>
                <a:gd name="T43" fmla="*/ 128 h 153"/>
                <a:gd name="T44" fmla="*/ 2 w 115"/>
                <a:gd name="T45" fmla="*/ 128 h 153"/>
                <a:gd name="T46" fmla="*/ 2 w 115"/>
                <a:gd name="T47" fmla="*/ 128 h 153"/>
                <a:gd name="T48" fmla="*/ 115 w 115"/>
                <a:gd name="T49" fmla="*/ 27 h 153"/>
                <a:gd name="T50" fmla="*/ 100 w 115"/>
                <a:gd name="T51" fmla="*/ 13 h 153"/>
                <a:gd name="T52" fmla="*/ 73 w 115"/>
                <a:gd name="T53" fmla="*/ 2 h 153"/>
                <a:gd name="T54" fmla="*/ 42 w 115"/>
                <a:gd name="T55" fmla="*/ 2 h 153"/>
                <a:gd name="T56" fmla="*/ 16 w 115"/>
                <a:gd name="T57" fmla="*/ 13 h 153"/>
                <a:gd name="T58" fmla="*/ 0 w 115"/>
                <a:gd name="T59" fmla="*/ 27 h 153"/>
                <a:gd name="T60" fmla="*/ 115 w 115"/>
                <a:gd name="T61" fmla="*/ 25 h 153"/>
                <a:gd name="T62" fmla="*/ 115 w 115"/>
                <a:gd name="T63" fmla="*/ 25 h 153"/>
                <a:gd name="T64" fmla="*/ 115 w 115"/>
                <a:gd name="T65" fmla="*/ 25 h 153"/>
                <a:gd name="T66" fmla="*/ 115 w 115"/>
                <a:gd name="T67" fmla="*/ 25 h 153"/>
                <a:gd name="T68" fmla="*/ 115 w 115"/>
                <a:gd name="T69" fmla="*/ 2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5" h="153">
                  <a:moveTo>
                    <a:pt x="115" y="25"/>
                  </a:moveTo>
                  <a:lnTo>
                    <a:pt x="113" y="23"/>
                  </a:lnTo>
                  <a:lnTo>
                    <a:pt x="102" y="13"/>
                  </a:lnTo>
                  <a:lnTo>
                    <a:pt x="88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2"/>
                  </a:lnTo>
                  <a:lnTo>
                    <a:pt x="27" y="5"/>
                  </a:lnTo>
                  <a:lnTo>
                    <a:pt x="16" y="13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115" y="25"/>
                  </a:lnTo>
                  <a:close/>
                  <a:moveTo>
                    <a:pt x="2" y="128"/>
                  </a:moveTo>
                  <a:lnTo>
                    <a:pt x="4" y="132"/>
                  </a:lnTo>
                  <a:lnTo>
                    <a:pt x="16" y="142"/>
                  </a:lnTo>
                  <a:lnTo>
                    <a:pt x="27" y="148"/>
                  </a:lnTo>
                  <a:lnTo>
                    <a:pt x="42" y="153"/>
                  </a:lnTo>
                  <a:lnTo>
                    <a:pt x="58" y="153"/>
                  </a:lnTo>
                  <a:lnTo>
                    <a:pt x="73" y="153"/>
                  </a:lnTo>
                  <a:lnTo>
                    <a:pt x="88" y="148"/>
                  </a:lnTo>
                  <a:lnTo>
                    <a:pt x="102" y="142"/>
                  </a:lnTo>
                  <a:lnTo>
                    <a:pt x="113" y="132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1" y="130"/>
                  </a:lnTo>
                  <a:lnTo>
                    <a:pt x="100" y="140"/>
                  </a:lnTo>
                  <a:lnTo>
                    <a:pt x="88" y="148"/>
                  </a:lnTo>
                  <a:lnTo>
                    <a:pt x="73" y="151"/>
                  </a:lnTo>
                  <a:lnTo>
                    <a:pt x="58" y="153"/>
                  </a:lnTo>
                  <a:lnTo>
                    <a:pt x="42" y="151"/>
                  </a:lnTo>
                  <a:lnTo>
                    <a:pt x="27" y="148"/>
                  </a:lnTo>
                  <a:lnTo>
                    <a:pt x="16" y="140"/>
                  </a:lnTo>
                  <a:lnTo>
                    <a:pt x="4" y="130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28"/>
                  </a:lnTo>
                  <a:close/>
                  <a:moveTo>
                    <a:pt x="115" y="27"/>
                  </a:moveTo>
                  <a:lnTo>
                    <a:pt x="111" y="23"/>
                  </a:lnTo>
                  <a:lnTo>
                    <a:pt x="100" y="13"/>
                  </a:lnTo>
                  <a:lnTo>
                    <a:pt x="88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2"/>
                  </a:lnTo>
                  <a:lnTo>
                    <a:pt x="27" y="5"/>
                  </a:lnTo>
                  <a:lnTo>
                    <a:pt x="16" y="13"/>
                  </a:lnTo>
                  <a:lnTo>
                    <a:pt x="4" y="23"/>
                  </a:lnTo>
                  <a:lnTo>
                    <a:pt x="0" y="27"/>
                  </a:lnTo>
                  <a:lnTo>
                    <a:pt x="115" y="27"/>
                  </a:lnTo>
                  <a:close/>
                  <a:moveTo>
                    <a:pt x="115" y="25"/>
                  </a:moveTo>
                  <a:lnTo>
                    <a:pt x="115" y="25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5" y="27"/>
                  </a:lnTo>
                  <a:lnTo>
                    <a:pt x="115" y="25"/>
                  </a:lnTo>
                  <a:close/>
                </a:path>
              </a:pathLst>
            </a:custGeom>
            <a:solidFill>
              <a:srgbClr val="00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61" name="Freeform 5136"/>
            <p:cNvSpPr>
              <a:spLocks noEditPoints="1"/>
            </p:cNvSpPr>
            <p:nvPr/>
          </p:nvSpPr>
          <p:spPr bwMode="auto">
            <a:xfrm>
              <a:off x="1359" y="1679"/>
              <a:ext cx="115" cy="153"/>
            </a:xfrm>
            <a:custGeom>
              <a:avLst/>
              <a:gdLst>
                <a:gd name="T0" fmla="*/ 111 w 115"/>
                <a:gd name="T1" fmla="*/ 23 h 153"/>
                <a:gd name="T2" fmla="*/ 88 w 115"/>
                <a:gd name="T3" fmla="*/ 5 h 153"/>
                <a:gd name="T4" fmla="*/ 58 w 115"/>
                <a:gd name="T5" fmla="*/ 0 h 153"/>
                <a:gd name="T6" fmla="*/ 27 w 115"/>
                <a:gd name="T7" fmla="*/ 5 h 153"/>
                <a:gd name="T8" fmla="*/ 4 w 115"/>
                <a:gd name="T9" fmla="*/ 23 h 153"/>
                <a:gd name="T10" fmla="*/ 0 w 115"/>
                <a:gd name="T11" fmla="*/ 27 h 153"/>
                <a:gd name="T12" fmla="*/ 0 w 115"/>
                <a:gd name="T13" fmla="*/ 27 h 153"/>
                <a:gd name="T14" fmla="*/ 0 w 115"/>
                <a:gd name="T15" fmla="*/ 27 h 153"/>
                <a:gd name="T16" fmla="*/ 0 w 115"/>
                <a:gd name="T17" fmla="*/ 27 h 153"/>
                <a:gd name="T18" fmla="*/ 4 w 115"/>
                <a:gd name="T19" fmla="*/ 23 h 153"/>
                <a:gd name="T20" fmla="*/ 29 w 115"/>
                <a:gd name="T21" fmla="*/ 7 h 153"/>
                <a:gd name="T22" fmla="*/ 58 w 115"/>
                <a:gd name="T23" fmla="*/ 0 h 153"/>
                <a:gd name="T24" fmla="*/ 88 w 115"/>
                <a:gd name="T25" fmla="*/ 7 h 153"/>
                <a:gd name="T26" fmla="*/ 111 w 115"/>
                <a:gd name="T27" fmla="*/ 23 h 153"/>
                <a:gd name="T28" fmla="*/ 115 w 115"/>
                <a:gd name="T29" fmla="*/ 27 h 153"/>
                <a:gd name="T30" fmla="*/ 115 w 115"/>
                <a:gd name="T31" fmla="*/ 27 h 153"/>
                <a:gd name="T32" fmla="*/ 115 w 115"/>
                <a:gd name="T33" fmla="*/ 27 h 153"/>
                <a:gd name="T34" fmla="*/ 115 w 115"/>
                <a:gd name="T35" fmla="*/ 27 h 153"/>
                <a:gd name="T36" fmla="*/ 0 w 115"/>
                <a:gd name="T37" fmla="*/ 128 h 153"/>
                <a:gd name="T38" fmla="*/ 16 w 115"/>
                <a:gd name="T39" fmla="*/ 140 h 153"/>
                <a:gd name="T40" fmla="*/ 42 w 115"/>
                <a:gd name="T41" fmla="*/ 151 h 153"/>
                <a:gd name="T42" fmla="*/ 73 w 115"/>
                <a:gd name="T43" fmla="*/ 151 h 153"/>
                <a:gd name="T44" fmla="*/ 100 w 115"/>
                <a:gd name="T45" fmla="*/ 140 h 153"/>
                <a:gd name="T46" fmla="*/ 115 w 115"/>
                <a:gd name="T47" fmla="*/ 128 h 153"/>
                <a:gd name="T48" fmla="*/ 115 w 115"/>
                <a:gd name="T49" fmla="*/ 128 h 153"/>
                <a:gd name="T50" fmla="*/ 115 w 115"/>
                <a:gd name="T51" fmla="*/ 128 h 153"/>
                <a:gd name="T52" fmla="*/ 115 w 115"/>
                <a:gd name="T53" fmla="*/ 126 h 153"/>
                <a:gd name="T54" fmla="*/ 115 w 115"/>
                <a:gd name="T55" fmla="*/ 126 h 153"/>
                <a:gd name="T56" fmla="*/ 100 w 115"/>
                <a:gd name="T57" fmla="*/ 140 h 153"/>
                <a:gd name="T58" fmla="*/ 73 w 115"/>
                <a:gd name="T59" fmla="*/ 151 h 153"/>
                <a:gd name="T60" fmla="*/ 42 w 115"/>
                <a:gd name="T61" fmla="*/ 151 h 153"/>
                <a:gd name="T62" fmla="*/ 16 w 115"/>
                <a:gd name="T63" fmla="*/ 140 h 153"/>
                <a:gd name="T64" fmla="*/ 0 w 115"/>
                <a:gd name="T65" fmla="*/ 126 h 153"/>
                <a:gd name="T66" fmla="*/ 0 w 115"/>
                <a:gd name="T67" fmla="*/ 126 h 153"/>
                <a:gd name="T68" fmla="*/ 0 w 115"/>
                <a:gd name="T69" fmla="*/ 128 h 153"/>
                <a:gd name="T70" fmla="*/ 0 w 115"/>
                <a:gd name="T71" fmla="*/ 128 h 153"/>
                <a:gd name="T72" fmla="*/ 0 w 115"/>
                <a:gd name="T73" fmla="*/ 1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153">
                  <a:moveTo>
                    <a:pt x="115" y="27"/>
                  </a:moveTo>
                  <a:lnTo>
                    <a:pt x="111" y="23"/>
                  </a:lnTo>
                  <a:lnTo>
                    <a:pt x="100" y="13"/>
                  </a:lnTo>
                  <a:lnTo>
                    <a:pt x="88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2"/>
                  </a:lnTo>
                  <a:lnTo>
                    <a:pt x="27" y="5"/>
                  </a:lnTo>
                  <a:lnTo>
                    <a:pt x="16" y="13"/>
                  </a:lnTo>
                  <a:lnTo>
                    <a:pt x="4" y="23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23"/>
                  </a:lnTo>
                  <a:lnTo>
                    <a:pt x="16" y="13"/>
                  </a:lnTo>
                  <a:lnTo>
                    <a:pt x="29" y="7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3" y="2"/>
                  </a:lnTo>
                  <a:lnTo>
                    <a:pt x="88" y="7"/>
                  </a:lnTo>
                  <a:lnTo>
                    <a:pt x="100" y="13"/>
                  </a:lnTo>
                  <a:lnTo>
                    <a:pt x="111" y="23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close/>
                  <a:moveTo>
                    <a:pt x="0" y="128"/>
                  </a:moveTo>
                  <a:lnTo>
                    <a:pt x="4" y="130"/>
                  </a:lnTo>
                  <a:lnTo>
                    <a:pt x="16" y="140"/>
                  </a:lnTo>
                  <a:lnTo>
                    <a:pt x="27" y="148"/>
                  </a:lnTo>
                  <a:lnTo>
                    <a:pt x="42" y="151"/>
                  </a:lnTo>
                  <a:lnTo>
                    <a:pt x="58" y="153"/>
                  </a:lnTo>
                  <a:lnTo>
                    <a:pt x="73" y="151"/>
                  </a:lnTo>
                  <a:lnTo>
                    <a:pt x="88" y="148"/>
                  </a:lnTo>
                  <a:lnTo>
                    <a:pt x="100" y="140"/>
                  </a:lnTo>
                  <a:lnTo>
                    <a:pt x="111" y="130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1" y="130"/>
                  </a:lnTo>
                  <a:lnTo>
                    <a:pt x="100" y="140"/>
                  </a:lnTo>
                  <a:lnTo>
                    <a:pt x="88" y="148"/>
                  </a:lnTo>
                  <a:lnTo>
                    <a:pt x="73" y="151"/>
                  </a:lnTo>
                  <a:lnTo>
                    <a:pt x="58" y="153"/>
                  </a:lnTo>
                  <a:lnTo>
                    <a:pt x="42" y="151"/>
                  </a:lnTo>
                  <a:lnTo>
                    <a:pt x="29" y="148"/>
                  </a:lnTo>
                  <a:lnTo>
                    <a:pt x="16" y="140"/>
                  </a:lnTo>
                  <a:lnTo>
                    <a:pt x="4" y="130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00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62" name="Freeform 5137"/>
            <p:cNvSpPr>
              <a:spLocks noEditPoints="1"/>
            </p:cNvSpPr>
            <p:nvPr/>
          </p:nvSpPr>
          <p:spPr bwMode="auto">
            <a:xfrm>
              <a:off x="1359" y="1679"/>
              <a:ext cx="115" cy="153"/>
            </a:xfrm>
            <a:custGeom>
              <a:avLst/>
              <a:gdLst>
                <a:gd name="T0" fmla="*/ 111 w 115"/>
                <a:gd name="T1" fmla="*/ 23 h 153"/>
                <a:gd name="T2" fmla="*/ 88 w 115"/>
                <a:gd name="T3" fmla="*/ 7 h 153"/>
                <a:gd name="T4" fmla="*/ 58 w 115"/>
                <a:gd name="T5" fmla="*/ 0 h 153"/>
                <a:gd name="T6" fmla="*/ 29 w 115"/>
                <a:gd name="T7" fmla="*/ 7 h 153"/>
                <a:gd name="T8" fmla="*/ 4 w 115"/>
                <a:gd name="T9" fmla="*/ 23 h 153"/>
                <a:gd name="T10" fmla="*/ 0 w 115"/>
                <a:gd name="T11" fmla="*/ 27 h 153"/>
                <a:gd name="T12" fmla="*/ 0 w 115"/>
                <a:gd name="T13" fmla="*/ 27 h 153"/>
                <a:gd name="T14" fmla="*/ 0 w 115"/>
                <a:gd name="T15" fmla="*/ 27 h 153"/>
                <a:gd name="T16" fmla="*/ 0 w 115"/>
                <a:gd name="T17" fmla="*/ 28 h 153"/>
                <a:gd name="T18" fmla="*/ 4 w 115"/>
                <a:gd name="T19" fmla="*/ 23 h 153"/>
                <a:gd name="T20" fmla="*/ 29 w 115"/>
                <a:gd name="T21" fmla="*/ 7 h 153"/>
                <a:gd name="T22" fmla="*/ 58 w 115"/>
                <a:gd name="T23" fmla="*/ 2 h 153"/>
                <a:gd name="T24" fmla="*/ 87 w 115"/>
                <a:gd name="T25" fmla="*/ 7 h 153"/>
                <a:gd name="T26" fmla="*/ 111 w 115"/>
                <a:gd name="T27" fmla="*/ 23 h 153"/>
                <a:gd name="T28" fmla="*/ 115 w 115"/>
                <a:gd name="T29" fmla="*/ 28 h 153"/>
                <a:gd name="T30" fmla="*/ 115 w 115"/>
                <a:gd name="T31" fmla="*/ 28 h 153"/>
                <a:gd name="T32" fmla="*/ 115 w 115"/>
                <a:gd name="T33" fmla="*/ 27 h 153"/>
                <a:gd name="T34" fmla="*/ 115 w 115"/>
                <a:gd name="T35" fmla="*/ 27 h 153"/>
                <a:gd name="T36" fmla="*/ 0 w 115"/>
                <a:gd name="T37" fmla="*/ 126 h 153"/>
                <a:gd name="T38" fmla="*/ 16 w 115"/>
                <a:gd name="T39" fmla="*/ 140 h 153"/>
                <a:gd name="T40" fmla="*/ 42 w 115"/>
                <a:gd name="T41" fmla="*/ 151 h 153"/>
                <a:gd name="T42" fmla="*/ 73 w 115"/>
                <a:gd name="T43" fmla="*/ 151 h 153"/>
                <a:gd name="T44" fmla="*/ 100 w 115"/>
                <a:gd name="T45" fmla="*/ 140 h 153"/>
                <a:gd name="T46" fmla="*/ 115 w 115"/>
                <a:gd name="T47" fmla="*/ 126 h 153"/>
                <a:gd name="T48" fmla="*/ 115 w 115"/>
                <a:gd name="T49" fmla="*/ 126 h 153"/>
                <a:gd name="T50" fmla="*/ 115 w 115"/>
                <a:gd name="T51" fmla="*/ 126 h 153"/>
                <a:gd name="T52" fmla="*/ 115 w 115"/>
                <a:gd name="T53" fmla="*/ 126 h 153"/>
                <a:gd name="T54" fmla="*/ 115 w 115"/>
                <a:gd name="T55" fmla="*/ 126 h 153"/>
                <a:gd name="T56" fmla="*/ 100 w 115"/>
                <a:gd name="T57" fmla="*/ 140 h 153"/>
                <a:gd name="T58" fmla="*/ 73 w 115"/>
                <a:gd name="T59" fmla="*/ 151 h 153"/>
                <a:gd name="T60" fmla="*/ 42 w 115"/>
                <a:gd name="T61" fmla="*/ 151 h 153"/>
                <a:gd name="T62" fmla="*/ 16 w 115"/>
                <a:gd name="T63" fmla="*/ 140 h 153"/>
                <a:gd name="T64" fmla="*/ 0 w 115"/>
                <a:gd name="T65" fmla="*/ 126 h 153"/>
                <a:gd name="T66" fmla="*/ 0 w 115"/>
                <a:gd name="T67" fmla="*/ 126 h 153"/>
                <a:gd name="T68" fmla="*/ 0 w 115"/>
                <a:gd name="T69" fmla="*/ 126 h 153"/>
                <a:gd name="T70" fmla="*/ 0 w 115"/>
                <a:gd name="T71" fmla="*/ 126 h 153"/>
                <a:gd name="T72" fmla="*/ 0 w 115"/>
                <a:gd name="T73" fmla="*/ 12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153">
                  <a:moveTo>
                    <a:pt x="115" y="27"/>
                  </a:moveTo>
                  <a:lnTo>
                    <a:pt x="111" y="23"/>
                  </a:lnTo>
                  <a:lnTo>
                    <a:pt x="100" y="13"/>
                  </a:lnTo>
                  <a:lnTo>
                    <a:pt x="88" y="7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2"/>
                  </a:lnTo>
                  <a:lnTo>
                    <a:pt x="29" y="7"/>
                  </a:lnTo>
                  <a:lnTo>
                    <a:pt x="16" y="13"/>
                  </a:lnTo>
                  <a:lnTo>
                    <a:pt x="4" y="23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3"/>
                  </a:lnTo>
                  <a:lnTo>
                    <a:pt x="16" y="15"/>
                  </a:lnTo>
                  <a:lnTo>
                    <a:pt x="29" y="7"/>
                  </a:lnTo>
                  <a:lnTo>
                    <a:pt x="42" y="3"/>
                  </a:lnTo>
                  <a:lnTo>
                    <a:pt x="58" y="2"/>
                  </a:lnTo>
                  <a:lnTo>
                    <a:pt x="73" y="3"/>
                  </a:lnTo>
                  <a:lnTo>
                    <a:pt x="87" y="7"/>
                  </a:lnTo>
                  <a:lnTo>
                    <a:pt x="100" y="15"/>
                  </a:lnTo>
                  <a:lnTo>
                    <a:pt x="111" y="23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close/>
                  <a:moveTo>
                    <a:pt x="0" y="126"/>
                  </a:moveTo>
                  <a:lnTo>
                    <a:pt x="4" y="130"/>
                  </a:lnTo>
                  <a:lnTo>
                    <a:pt x="16" y="140"/>
                  </a:lnTo>
                  <a:lnTo>
                    <a:pt x="29" y="148"/>
                  </a:lnTo>
                  <a:lnTo>
                    <a:pt x="42" y="151"/>
                  </a:lnTo>
                  <a:lnTo>
                    <a:pt x="58" y="153"/>
                  </a:lnTo>
                  <a:lnTo>
                    <a:pt x="73" y="151"/>
                  </a:lnTo>
                  <a:lnTo>
                    <a:pt x="88" y="148"/>
                  </a:lnTo>
                  <a:lnTo>
                    <a:pt x="100" y="140"/>
                  </a:lnTo>
                  <a:lnTo>
                    <a:pt x="111" y="130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1" y="130"/>
                  </a:lnTo>
                  <a:lnTo>
                    <a:pt x="100" y="140"/>
                  </a:lnTo>
                  <a:lnTo>
                    <a:pt x="87" y="146"/>
                  </a:lnTo>
                  <a:lnTo>
                    <a:pt x="73" y="151"/>
                  </a:lnTo>
                  <a:lnTo>
                    <a:pt x="58" y="153"/>
                  </a:lnTo>
                  <a:lnTo>
                    <a:pt x="42" y="151"/>
                  </a:lnTo>
                  <a:lnTo>
                    <a:pt x="29" y="146"/>
                  </a:lnTo>
                  <a:lnTo>
                    <a:pt x="16" y="140"/>
                  </a:lnTo>
                  <a:lnTo>
                    <a:pt x="4" y="130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00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63" name="Freeform 5138"/>
            <p:cNvSpPr>
              <a:spLocks noEditPoints="1"/>
            </p:cNvSpPr>
            <p:nvPr/>
          </p:nvSpPr>
          <p:spPr bwMode="auto">
            <a:xfrm>
              <a:off x="1359" y="1681"/>
              <a:ext cx="115" cy="151"/>
            </a:xfrm>
            <a:custGeom>
              <a:avLst/>
              <a:gdLst>
                <a:gd name="T0" fmla="*/ 111 w 115"/>
                <a:gd name="T1" fmla="*/ 21 h 151"/>
                <a:gd name="T2" fmla="*/ 87 w 115"/>
                <a:gd name="T3" fmla="*/ 5 h 151"/>
                <a:gd name="T4" fmla="*/ 58 w 115"/>
                <a:gd name="T5" fmla="*/ 0 h 151"/>
                <a:gd name="T6" fmla="*/ 29 w 115"/>
                <a:gd name="T7" fmla="*/ 5 h 151"/>
                <a:gd name="T8" fmla="*/ 4 w 115"/>
                <a:gd name="T9" fmla="*/ 21 h 151"/>
                <a:gd name="T10" fmla="*/ 0 w 115"/>
                <a:gd name="T11" fmla="*/ 26 h 151"/>
                <a:gd name="T12" fmla="*/ 0 w 115"/>
                <a:gd name="T13" fmla="*/ 26 h 151"/>
                <a:gd name="T14" fmla="*/ 0 w 115"/>
                <a:gd name="T15" fmla="*/ 26 h 151"/>
                <a:gd name="T16" fmla="*/ 0 w 115"/>
                <a:gd name="T17" fmla="*/ 26 h 151"/>
                <a:gd name="T18" fmla="*/ 4 w 115"/>
                <a:gd name="T19" fmla="*/ 23 h 151"/>
                <a:gd name="T20" fmla="*/ 29 w 115"/>
                <a:gd name="T21" fmla="*/ 5 h 151"/>
                <a:gd name="T22" fmla="*/ 58 w 115"/>
                <a:gd name="T23" fmla="*/ 0 h 151"/>
                <a:gd name="T24" fmla="*/ 87 w 115"/>
                <a:gd name="T25" fmla="*/ 5 h 151"/>
                <a:gd name="T26" fmla="*/ 111 w 115"/>
                <a:gd name="T27" fmla="*/ 23 h 151"/>
                <a:gd name="T28" fmla="*/ 115 w 115"/>
                <a:gd name="T29" fmla="*/ 26 h 151"/>
                <a:gd name="T30" fmla="*/ 115 w 115"/>
                <a:gd name="T31" fmla="*/ 26 h 151"/>
                <a:gd name="T32" fmla="*/ 115 w 115"/>
                <a:gd name="T33" fmla="*/ 26 h 151"/>
                <a:gd name="T34" fmla="*/ 115 w 115"/>
                <a:gd name="T35" fmla="*/ 26 h 151"/>
                <a:gd name="T36" fmla="*/ 0 w 115"/>
                <a:gd name="T37" fmla="*/ 124 h 151"/>
                <a:gd name="T38" fmla="*/ 16 w 115"/>
                <a:gd name="T39" fmla="*/ 138 h 151"/>
                <a:gd name="T40" fmla="*/ 42 w 115"/>
                <a:gd name="T41" fmla="*/ 149 h 151"/>
                <a:gd name="T42" fmla="*/ 73 w 115"/>
                <a:gd name="T43" fmla="*/ 149 h 151"/>
                <a:gd name="T44" fmla="*/ 100 w 115"/>
                <a:gd name="T45" fmla="*/ 138 h 151"/>
                <a:gd name="T46" fmla="*/ 115 w 115"/>
                <a:gd name="T47" fmla="*/ 124 h 151"/>
                <a:gd name="T48" fmla="*/ 115 w 115"/>
                <a:gd name="T49" fmla="*/ 123 h 151"/>
                <a:gd name="T50" fmla="*/ 115 w 115"/>
                <a:gd name="T51" fmla="*/ 123 h 151"/>
                <a:gd name="T52" fmla="*/ 115 w 115"/>
                <a:gd name="T53" fmla="*/ 123 h 151"/>
                <a:gd name="T54" fmla="*/ 115 w 115"/>
                <a:gd name="T55" fmla="*/ 123 h 151"/>
                <a:gd name="T56" fmla="*/ 100 w 115"/>
                <a:gd name="T57" fmla="*/ 138 h 151"/>
                <a:gd name="T58" fmla="*/ 73 w 115"/>
                <a:gd name="T59" fmla="*/ 148 h 151"/>
                <a:gd name="T60" fmla="*/ 42 w 115"/>
                <a:gd name="T61" fmla="*/ 148 h 151"/>
                <a:gd name="T62" fmla="*/ 16 w 115"/>
                <a:gd name="T63" fmla="*/ 138 h 151"/>
                <a:gd name="T64" fmla="*/ 0 w 115"/>
                <a:gd name="T65" fmla="*/ 123 h 151"/>
                <a:gd name="T66" fmla="*/ 0 w 115"/>
                <a:gd name="T67" fmla="*/ 123 h 151"/>
                <a:gd name="T68" fmla="*/ 0 w 115"/>
                <a:gd name="T69" fmla="*/ 123 h 151"/>
                <a:gd name="T70" fmla="*/ 0 w 115"/>
                <a:gd name="T71" fmla="*/ 123 h 151"/>
                <a:gd name="T72" fmla="*/ 0 w 115"/>
                <a:gd name="T73" fmla="*/ 12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151">
                  <a:moveTo>
                    <a:pt x="115" y="26"/>
                  </a:moveTo>
                  <a:lnTo>
                    <a:pt x="111" y="21"/>
                  </a:lnTo>
                  <a:lnTo>
                    <a:pt x="100" y="13"/>
                  </a:lnTo>
                  <a:lnTo>
                    <a:pt x="87" y="5"/>
                  </a:lnTo>
                  <a:lnTo>
                    <a:pt x="73" y="1"/>
                  </a:lnTo>
                  <a:lnTo>
                    <a:pt x="58" y="0"/>
                  </a:lnTo>
                  <a:lnTo>
                    <a:pt x="42" y="1"/>
                  </a:lnTo>
                  <a:lnTo>
                    <a:pt x="29" y="5"/>
                  </a:lnTo>
                  <a:lnTo>
                    <a:pt x="16" y="13"/>
                  </a:lnTo>
                  <a:lnTo>
                    <a:pt x="4" y="21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" y="23"/>
                  </a:lnTo>
                  <a:lnTo>
                    <a:pt x="16" y="13"/>
                  </a:lnTo>
                  <a:lnTo>
                    <a:pt x="29" y="5"/>
                  </a:lnTo>
                  <a:lnTo>
                    <a:pt x="42" y="1"/>
                  </a:lnTo>
                  <a:lnTo>
                    <a:pt x="58" y="0"/>
                  </a:lnTo>
                  <a:lnTo>
                    <a:pt x="73" y="1"/>
                  </a:lnTo>
                  <a:lnTo>
                    <a:pt x="87" y="5"/>
                  </a:lnTo>
                  <a:lnTo>
                    <a:pt x="100" y="13"/>
                  </a:lnTo>
                  <a:lnTo>
                    <a:pt x="111" y="23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close/>
                  <a:moveTo>
                    <a:pt x="0" y="124"/>
                  </a:moveTo>
                  <a:lnTo>
                    <a:pt x="4" y="128"/>
                  </a:lnTo>
                  <a:lnTo>
                    <a:pt x="16" y="138"/>
                  </a:lnTo>
                  <a:lnTo>
                    <a:pt x="29" y="144"/>
                  </a:lnTo>
                  <a:lnTo>
                    <a:pt x="42" y="149"/>
                  </a:lnTo>
                  <a:lnTo>
                    <a:pt x="58" y="151"/>
                  </a:lnTo>
                  <a:lnTo>
                    <a:pt x="73" y="149"/>
                  </a:lnTo>
                  <a:lnTo>
                    <a:pt x="87" y="144"/>
                  </a:lnTo>
                  <a:lnTo>
                    <a:pt x="100" y="138"/>
                  </a:lnTo>
                  <a:lnTo>
                    <a:pt x="111" y="128"/>
                  </a:lnTo>
                  <a:lnTo>
                    <a:pt x="115" y="124"/>
                  </a:lnTo>
                  <a:lnTo>
                    <a:pt x="115" y="124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1" y="128"/>
                  </a:lnTo>
                  <a:lnTo>
                    <a:pt x="100" y="138"/>
                  </a:lnTo>
                  <a:lnTo>
                    <a:pt x="87" y="144"/>
                  </a:lnTo>
                  <a:lnTo>
                    <a:pt x="73" y="148"/>
                  </a:lnTo>
                  <a:lnTo>
                    <a:pt x="58" y="149"/>
                  </a:lnTo>
                  <a:lnTo>
                    <a:pt x="42" y="148"/>
                  </a:lnTo>
                  <a:lnTo>
                    <a:pt x="29" y="144"/>
                  </a:lnTo>
                  <a:lnTo>
                    <a:pt x="16" y="138"/>
                  </a:lnTo>
                  <a:lnTo>
                    <a:pt x="4" y="128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64" name="Freeform 5139"/>
            <p:cNvSpPr>
              <a:spLocks noEditPoints="1"/>
            </p:cNvSpPr>
            <p:nvPr/>
          </p:nvSpPr>
          <p:spPr bwMode="auto">
            <a:xfrm>
              <a:off x="1359" y="1681"/>
              <a:ext cx="115" cy="149"/>
            </a:xfrm>
            <a:custGeom>
              <a:avLst/>
              <a:gdLst>
                <a:gd name="T0" fmla="*/ 111 w 115"/>
                <a:gd name="T1" fmla="*/ 23 h 149"/>
                <a:gd name="T2" fmla="*/ 87 w 115"/>
                <a:gd name="T3" fmla="*/ 5 h 149"/>
                <a:gd name="T4" fmla="*/ 58 w 115"/>
                <a:gd name="T5" fmla="*/ 0 h 149"/>
                <a:gd name="T6" fmla="*/ 29 w 115"/>
                <a:gd name="T7" fmla="*/ 5 h 149"/>
                <a:gd name="T8" fmla="*/ 4 w 115"/>
                <a:gd name="T9" fmla="*/ 23 h 149"/>
                <a:gd name="T10" fmla="*/ 0 w 115"/>
                <a:gd name="T11" fmla="*/ 26 h 149"/>
                <a:gd name="T12" fmla="*/ 0 w 115"/>
                <a:gd name="T13" fmla="*/ 28 h 149"/>
                <a:gd name="T14" fmla="*/ 0 w 115"/>
                <a:gd name="T15" fmla="*/ 28 h 149"/>
                <a:gd name="T16" fmla="*/ 0 w 115"/>
                <a:gd name="T17" fmla="*/ 28 h 149"/>
                <a:gd name="T18" fmla="*/ 6 w 115"/>
                <a:gd name="T19" fmla="*/ 23 h 149"/>
                <a:gd name="T20" fmla="*/ 29 w 115"/>
                <a:gd name="T21" fmla="*/ 5 h 149"/>
                <a:gd name="T22" fmla="*/ 58 w 115"/>
                <a:gd name="T23" fmla="*/ 0 h 149"/>
                <a:gd name="T24" fmla="*/ 87 w 115"/>
                <a:gd name="T25" fmla="*/ 5 h 149"/>
                <a:gd name="T26" fmla="*/ 111 w 115"/>
                <a:gd name="T27" fmla="*/ 23 h 149"/>
                <a:gd name="T28" fmla="*/ 115 w 115"/>
                <a:gd name="T29" fmla="*/ 28 h 149"/>
                <a:gd name="T30" fmla="*/ 115 w 115"/>
                <a:gd name="T31" fmla="*/ 28 h 149"/>
                <a:gd name="T32" fmla="*/ 115 w 115"/>
                <a:gd name="T33" fmla="*/ 28 h 149"/>
                <a:gd name="T34" fmla="*/ 115 w 115"/>
                <a:gd name="T35" fmla="*/ 26 h 149"/>
                <a:gd name="T36" fmla="*/ 0 w 115"/>
                <a:gd name="T37" fmla="*/ 123 h 149"/>
                <a:gd name="T38" fmla="*/ 16 w 115"/>
                <a:gd name="T39" fmla="*/ 138 h 149"/>
                <a:gd name="T40" fmla="*/ 42 w 115"/>
                <a:gd name="T41" fmla="*/ 148 h 149"/>
                <a:gd name="T42" fmla="*/ 73 w 115"/>
                <a:gd name="T43" fmla="*/ 148 h 149"/>
                <a:gd name="T44" fmla="*/ 100 w 115"/>
                <a:gd name="T45" fmla="*/ 138 h 149"/>
                <a:gd name="T46" fmla="*/ 115 w 115"/>
                <a:gd name="T47" fmla="*/ 123 h 149"/>
                <a:gd name="T48" fmla="*/ 115 w 115"/>
                <a:gd name="T49" fmla="*/ 123 h 149"/>
                <a:gd name="T50" fmla="*/ 115 w 115"/>
                <a:gd name="T51" fmla="*/ 123 h 149"/>
                <a:gd name="T52" fmla="*/ 115 w 115"/>
                <a:gd name="T53" fmla="*/ 123 h 149"/>
                <a:gd name="T54" fmla="*/ 115 w 115"/>
                <a:gd name="T55" fmla="*/ 121 h 149"/>
                <a:gd name="T56" fmla="*/ 100 w 115"/>
                <a:gd name="T57" fmla="*/ 136 h 149"/>
                <a:gd name="T58" fmla="*/ 73 w 115"/>
                <a:gd name="T59" fmla="*/ 148 h 149"/>
                <a:gd name="T60" fmla="*/ 42 w 115"/>
                <a:gd name="T61" fmla="*/ 148 h 149"/>
                <a:gd name="T62" fmla="*/ 16 w 115"/>
                <a:gd name="T63" fmla="*/ 136 h 149"/>
                <a:gd name="T64" fmla="*/ 0 w 115"/>
                <a:gd name="T65" fmla="*/ 121 h 149"/>
                <a:gd name="T66" fmla="*/ 0 w 115"/>
                <a:gd name="T67" fmla="*/ 123 h 149"/>
                <a:gd name="T68" fmla="*/ 0 w 115"/>
                <a:gd name="T69" fmla="*/ 123 h 149"/>
                <a:gd name="T70" fmla="*/ 0 w 115"/>
                <a:gd name="T71" fmla="*/ 123 h 149"/>
                <a:gd name="T72" fmla="*/ 0 w 115"/>
                <a:gd name="T73" fmla="*/ 12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149">
                  <a:moveTo>
                    <a:pt x="115" y="26"/>
                  </a:moveTo>
                  <a:lnTo>
                    <a:pt x="111" y="23"/>
                  </a:lnTo>
                  <a:lnTo>
                    <a:pt x="100" y="13"/>
                  </a:lnTo>
                  <a:lnTo>
                    <a:pt x="87" y="5"/>
                  </a:lnTo>
                  <a:lnTo>
                    <a:pt x="73" y="1"/>
                  </a:lnTo>
                  <a:lnTo>
                    <a:pt x="58" y="0"/>
                  </a:lnTo>
                  <a:lnTo>
                    <a:pt x="42" y="1"/>
                  </a:lnTo>
                  <a:lnTo>
                    <a:pt x="29" y="5"/>
                  </a:lnTo>
                  <a:lnTo>
                    <a:pt x="16" y="13"/>
                  </a:lnTo>
                  <a:lnTo>
                    <a:pt x="4" y="2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6" y="23"/>
                  </a:lnTo>
                  <a:lnTo>
                    <a:pt x="16" y="13"/>
                  </a:lnTo>
                  <a:lnTo>
                    <a:pt x="29" y="5"/>
                  </a:lnTo>
                  <a:lnTo>
                    <a:pt x="42" y="1"/>
                  </a:lnTo>
                  <a:lnTo>
                    <a:pt x="58" y="0"/>
                  </a:lnTo>
                  <a:lnTo>
                    <a:pt x="73" y="1"/>
                  </a:lnTo>
                  <a:lnTo>
                    <a:pt x="87" y="5"/>
                  </a:lnTo>
                  <a:lnTo>
                    <a:pt x="100" y="13"/>
                  </a:lnTo>
                  <a:lnTo>
                    <a:pt x="111" y="23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close/>
                  <a:moveTo>
                    <a:pt x="0" y="123"/>
                  </a:moveTo>
                  <a:lnTo>
                    <a:pt x="4" y="128"/>
                  </a:lnTo>
                  <a:lnTo>
                    <a:pt x="16" y="138"/>
                  </a:lnTo>
                  <a:lnTo>
                    <a:pt x="29" y="144"/>
                  </a:lnTo>
                  <a:lnTo>
                    <a:pt x="42" y="148"/>
                  </a:lnTo>
                  <a:lnTo>
                    <a:pt x="58" y="149"/>
                  </a:lnTo>
                  <a:lnTo>
                    <a:pt x="73" y="148"/>
                  </a:lnTo>
                  <a:lnTo>
                    <a:pt x="87" y="144"/>
                  </a:lnTo>
                  <a:lnTo>
                    <a:pt x="100" y="138"/>
                  </a:lnTo>
                  <a:lnTo>
                    <a:pt x="111" y="128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1" y="128"/>
                  </a:lnTo>
                  <a:lnTo>
                    <a:pt x="100" y="136"/>
                  </a:lnTo>
                  <a:lnTo>
                    <a:pt x="87" y="144"/>
                  </a:lnTo>
                  <a:lnTo>
                    <a:pt x="73" y="148"/>
                  </a:lnTo>
                  <a:lnTo>
                    <a:pt x="58" y="149"/>
                  </a:lnTo>
                  <a:lnTo>
                    <a:pt x="42" y="148"/>
                  </a:lnTo>
                  <a:lnTo>
                    <a:pt x="29" y="144"/>
                  </a:lnTo>
                  <a:lnTo>
                    <a:pt x="16" y="136"/>
                  </a:lnTo>
                  <a:lnTo>
                    <a:pt x="6" y="128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00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65" name="Freeform 5140"/>
            <p:cNvSpPr>
              <a:spLocks noEditPoints="1"/>
            </p:cNvSpPr>
            <p:nvPr/>
          </p:nvSpPr>
          <p:spPr bwMode="auto">
            <a:xfrm>
              <a:off x="1359" y="1681"/>
              <a:ext cx="115" cy="149"/>
            </a:xfrm>
            <a:custGeom>
              <a:avLst/>
              <a:gdLst>
                <a:gd name="T0" fmla="*/ 111 w 115"/>
                <a:gd name="T1" fmla="*/ 23 h 149"/>
                <a:gd name="T2" fmla="*/ 87 w 115"/>
                <a:gd name="T3" fmla="*/ 5 h 149"/>
                <a:gd name="T4" fmla="*/ 58 w 115"/>
                <a:gd name="T5" fmla="*/ 0 h 149"/>
                <a:gd name="T6" fmla="*/ 29 w 115"/>
                <a:gd name="T7" fmla="*/ 5 h 149"/>
                <a:gd name="T8" fmla="*/ 6 w 115"/>
                <a:gd name="T9" fmla="*/ 23 h 149"/>
                <a:gd name="T10" fmla="*/ 0 w 115"/>
                <a:gd name="T11" fmla="*/ 28 h 149"/>
                <a:gd name="T12" fmla="*/ 0 w 115"/>
                <a:gd name="T13" fmla="*/ 28 h 149"/>
                <a:gd name="T14" fmla="*/ 0 w 115"/>
                <a:gd name="T15" fmla="*/ 28 h 149"/>
                <a:gd name="T16" fmla="*/ 0 w 115"/>
                <a:gd name="T17" fmla="*/ 28 h 149"/>
                <a:gd name="T18" fmla="*/ 6 w 115"/>
                <a:gd name="T19" fmla="*/ 23 h 149"/>
                <a:gd name="T20" fmla="*/ 29 w 115"/>
                <a:gd name="T21" fmla="*/ 7 h 149"/>
                <a:gd name="T22" fmla="*/ 58 w 115"/>
                <a:gd name="T23" fmla="*/ 1 h 149"/>
                <a:gd name="T24" fmla="*/ 87 w 115"/>
                <a:gd name="T25" fmla="*/ 7 h 149"/>
                <a:gd name="T26" fmla="*/ 110 w 115"/>
                <a:gd name="T27" fmla="*/ 23 h 149"/>
                <a:gd name="T28" fmla="*/ 115 w 115"/>
                <a:gd name="T29" fmla="*/ 28 h 149"/>
                <a:gd name="T30" fmla="*/ 115 w 115"/>
                <a:gd name="T31" fmla="*/ 28 h 149"/>
                <a:gd name="T32" fmla="*/ 115 w 115"/>
                <a:gd name="T33" fmla="*/ 28 h 149"/>
                <a:gd name="T34" fmla="*/ 115 w 115"/>
                <a:gd name="T35" fmla="*/ 28 h 149"/>
                <a:gd name="T36" fmla="*/ 0 w 115"/>
                <a:gd name="T37" fmla="*/ 121 h 149"/>
                <a:gd name="T38" fmla="*/ 16 w 115"/>
                <a:gd name="T39" fmla="*/ 136 h 149"/>
                <a:gd name="T40" fmla="*/ 42 w 115"/>
                <a:gd name="T41" fmla="*/ 148 h 149"/>
                <a:gd name="T42" fmla="*/ 73 w 115"/>
                <a:gd name="T43" fmla="*/ 148 h 149"/>
                <a:gd name="T44" fmla="*/ 100 w 115"/>
                <a:gd name="T45" fmla="*/ 136 h 149"/>
                <a:gd name="T46" fmla="*/ 115 w 115"/>
                <a:gd name="T47" fmla="*/ 121 h 149"/>
                <a:gd name="T48" fmla="*/ 115 w 115"/>
                <a:gd name="T49" fmla="*/ 121 h 149"/>
                <a:gd name="T50" fmla="*/ 115 w 115"/>
                <a:gd name="T51" fmla="*/ 121 h 149"/>
                <a:gd name="T52" fmla="*/ 115 w 115"/>
                <a:gd name="T53" fmla="*/ 121 h 149"/>
                <a:gd name="T54" fmla="*/ 115 w 115"/>
                <a:gd name="T55" fmla="*/ 121 h 149"/>
                <a:gd name="T56" fmla="*/ 100 w 115"/>
                <a:gd name="T57" fmla="*/ 136 h 149"/>
                <a:gd name="T58" fmla="*/ 73 w 115"/>
                <a:gd name="T59" fmla="*/ 148 h 149"/>
                <a:gd name="T60" fmla="*/ 42 w 115"/>
                <a:gd name="T61" fmla="*/ 148 h 149"/>
                <a:gd name="T62" fmla="*/ 16 w 115"/>
                <a:gd name="T63" fmla="*/ 136 h 149"/>
                <a:gd name="T64" fmla="*/ 0 w 115"/>
                <a:gd name="T65" fmla="*/ 121 h 149"/>
                <a:gd name="T66" fmla="*/ 0 w 115"/>
                <a:gd name="T67" fmla="*/ 121 h 149"/>
                <a:gd name="T68" fmla="*/ 0 w 115"/>
                <a:gd name="T69" fmla="*/ 121 h 149"/>
                <a:gd name="T70" fmla="*/ 0 w 115"/>
                <a:gd name="T71" fmla="*/ 121 h 149"/>
                <a:gd name="T72" fmla="*/ 0 w 115"/>
                <a:gd name="T73" fmla="*/ 12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149">
                  <a:moveTo>
                    <a:pt x="115" y="28"/>
                  </a:moveTo>
                  <a:lnTo>
                    <a:pt x="111" y="23"/>
                  </a:lnTo>
                  <a:lnTo>
                    <a:pt x="100" y="13"/>
                  </a:lnTo>
                  <a:lnTo>
                    <a:pt x="87" y="5"/>
                  </a:lnTo>
                  <a:lnTo>
                    <a:pt x="73" y="1"/>
                  </a:lnTo>
                  <a:lnTo>
                    <a:pt x="58" y="0"/>
                  </a:lnTo>
                  <a:lnTo>
                    <a:pt x="42" y="1"/>
                  </a:lnTo>
                  <a:lnTo>
                    <a:pt x="29" y="5"/>
                  </a:lnTo>
                  <a:lnTo>
                    <a:pt x="16" y="13"/>
                  </a:lnTo>
                  <a:lnTo>
                    <a:pt x="6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6" y="23"/>
                  </a:lnTo>
                  <a:lnTo>
                    <a:pt x="16" y="13"/>
                  </a:lnTo>
                  <a:lnTo>
                    <a:pt x="29" y="7"/>
                  </a:lnTo>
                  <a:lnTo>
                    <a:pt x="42" y="1"/>
                  </a:lnTo>
                  <a:lnTo>
                    <a:pt x="58" y="1"/>
                  </a:lnTo>
                  <a:lnTo>
                    <a:pt x="73" y="1"/>
                  </a:lnTo>
                  <a:lnTo>
                    <a:pt x="87" y="7"/>
                  </a:lnTo>
                  <a:lnTo>
                    <a:pt x="100" y="13"/>
                  </a:lnTo>
                  <a:lnTo>
                    <a:pt x="110" y="23"/>
                  </a:lnTo>
                  <a:lnTo>
                    <a:pt x="115" y="30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close/>
                  <a:moveTo>
                    <a:pt x="0" y="121"/>
                  </a:moveTo>
                  <a:lnTo>
                    <a:pt x="6" y="128"/>
                  </a:lnTo>
                  <a:lnTo>
                    <a:pt x="16" y="136"/>
                  </a:lnTo>
                  <a:lnTo>
                    <a:pt x="29" y="144"/>
                  </a:lnTo>
                  <a:lnTo>
                    <a:pt x="42" y="148"/>
                  </a:lnTo>
                  <a:lnTo>
                    <a:pt x="58" y="149"/>
                  </a:lnTo>
                  <a:lnTo>
                    <a:pt x="73" y="148"/>
                  </a:lnTo>
                  <a:lnTo>
                    <a:pt x="87" y="144"/>
                  </a:lnTo>
                  <a:lnTo>
                    <a:pt x="100" y="136"/>
                  </a:lnTo>
                  <a:lnTo>
                    <a:pt x="111" y="128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0" y="126"/>
                  </a:lnTo>
                  <a:lnTo>
                    <a:pt x="100" y="136"/>
                  </a:lnTo>
                  <a:lnTo>
                    <a:pt x="87" y="144"/>
                  </a:lnTo>
                  <a:lnTo>
                    <a:pt x="73" y="148"/>
                  </a:lnTo>
                  <a:lnTo>
                    <a:pt x="58" y="149"/>
                  </a:lnTo>
                  <a:lnTo>
                    <a:pt x="42" y="148"/>
                  </a:lnTo>
                  <a:lnTo>
                    <a:pt x="29" y="144"/>
                  </a:lnTo>
                  <a:lnTo>
                    <a:pt x="16" y="136"/>
                  </a:lnTo>
                  <a:lnTo>
                    <a:pt x="6" y="12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00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66" name="Freeform 5141"/>
            <p:cNvSpPr>
              <a:spLocks noEditPoints="1"/>
            </p:cNvSpPr>
            <p:nvPr/>
          </p:nvSpPr>
          <p:spPr bwMode="auto">
            <a:xfrm>
              <a:off x="1359" y="1682"/>
              <a:ext cx="115" cy="148"/>
            </a:xfrm>
            <a:custGeom>
              <a:avLst/>
              <a:gdLst>
                <a:gd name="T0" fmla="*/ 110 w 115"/>
                <a:gd name="T1" fmla="*/ 22 h 148"/>
                <a:gd name="T2" fmla="*/ 87 w 115"/>
                <a:gd name="T3" fmla="*/ 6 h 148"/>
                <a:gd name="T4" fmla="*/ 58 w 115"/>
                <a:gd name="T5" fmla="*/ 0 h 148"/>
                <a:gd name="T6" fmla="*/ 29 w 115"/>
                <a:gd name="T7" fmla="*/ 6 h 148"/>
                <a:gd name="T8" fmla="*/ 6 w 115"/>
                <a:gd name="T9" fmla="*/ 22 h 148"/>
                <a:gd name="T10" fmla="*/ 0 w 115"/>
                <a:gd name="T11" fmla="*/ 29 h 148"/>
                <a:gd name="T12" fmla="*/ 0 w 115"/>
                <a:gd name="T13" fmla="*/ 29 h 148"/>
                <a:gd name="T14" fmla="*/ 0 w 115"/>
                <a:gd name="T15" fmla="*/ 29 h 148"/>
                <a:gd name="T16" fmla="*/ 0 w 115"/>
                <a:gd name="T17" fmla="*/ 29 h 148"/>
                <a:gd name="T18" fmla="*/ 6 w 115"/>
                <a:gd name="T19" fmla="*/ 22 h 148"/>
                <a:gd name="T20" fmla="*/ 29 w 115"/>
                <a:gd name="T21" fmla="*/ 6 h 148"/>
                <a:gd name="T22" fmla="*/ 58 w 115"/>
                <a:gd name="T23" fmla="*/ 0 h 148"/>
                <a:gd name="T24" fmla="*/ 87 w 115"/>
                <a:gd name="T25" fmla="*/ 6 h 148"/>
                <a:gd name="T26" fmla="*/ 110 w 115"/>
                <a:gd name="T27" fmla="*/ 22 h 148"/>
                <a:gd name="T28" fmla="*/ 115 w 115"/>
                <a:gd name="T29" fmla="*/ 29 h 148"/>
                <a:gd name="T30" fmla="*/ 115 w 115"/>
                <a:gd name="T31" fmla="*/ 29 h 148"/>
                <a:gd name="T32" fmla="*/ 115 w 115"/>
                <a:gd name="T33" fmla="*/ 29 h 148"/>
                <a:gd name="T34" fmla="*/ 115 w 115"/>
                <a:gd name="T35" fmla="*/ 29 h 148"/>
                <a:gd name="T36" fmla="*/ 0 w 115"/>
                <a:gd name="T37" fmla="*/ 120 h 148"/>
                <a:gd name="T38" fmla="*/ 16 w 115"/>
                <a:gd name="T39" fmla="*/ 135 h 148"/>
                <a:gd name="T40" fmla="*/ 42 w 115"/>
                <a:gd name="T41" fmla="*/ 147 h 148"/>
                <a:gd name="T42" fmla="*/ 73 w 115"/>
                <a:gd name="T43" fmla="*/ 147 h 148"/>
                <a:gd name="T44" fmla="*/ 100 w 115"/>
                <a:gd name="T45" fmla="*/ 135 h 148"/>
                <a:gd name="T46" fmla="*/ 115 w 115"/>
                <a:gd name="T47" fmla="*/ 120 h 148"/>
                <a:gd name="T48" fmla="*/ 115 w 115"/>
                <a:gd name="T49" fmla="*/ 120 h 148"/>
                <a:gd name="T50" fmla="*/ 115 w 115"/>
                <a:gd name="T51" fmla="*/ 120 h 148"/>
                <a:gd name="T52" fmla="*/ 115 w 115"/>
                <a:gd name="T53" fmla="*/ 118 h 148"/>
                <a:gd name="T54" fmla="*/ 115 w 115"/>
                <a:gd name="T55" fmla="*/ 118 h 148"/>
                <a:gd name="T56" fmla="*/ 98 w 115"/>
                <a:gd name="T57" fmla="*/ 135 h 148"/>
                <a:gd name="T58" fmla="*/ 73 w 115"/>
                <a:gd name="T59" fmla="*/ 147 h 148"/>
                <a:gd name="T60" fmla="*/ 42 w 115"/>
                <a:gd name="T61" fmla="*/ 147 h 148"/>
                <a:gd name="T62" fmla="*/ 17 w 115"/>
                <a:gd name="T63" fmla="*/ 135 h 148"/>
                <a:gd name="T64" fmla="*/ 0 w 115"/>
                <a:gd name="T65" fmla="*/ 118 h 148"/>
                <a:gd name="T66" fmla="*/ 0 w 115"/>
                <a:gd name="T67" fmla="*/ 118 h 148"/>
                <a:gd name="T68" fmla="*/ 0 w 115"/>
                <a:gd name="T69" fmla="*/ 120 h 148"/>
                <a:gd name="T70" fmla="*/ 0 w 115"/>
                <a:gd name="T71" fmla="*/ 120 h 148"/>
                <a:gd name="T72" fmla="*/ 0 w 115"/>
                <a:gd name="T73" fmla="*/ 12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148">
                  <a:moveTo>
                    <a:pt x="115" y="29"/>
                  </a:moveTo>
                  <a:lnTo>
                    <a:pt x="110" y="22"/>
                  </a:lnTo>
                  <a:lnTo>
                    <a:pt x="100" y="12"/>
                  </a:lnTo>
                  <a:lnTo>
                    <a:pt x="87" y="6"/>
                  </a:lnTo>
                  <a:lnTo>
                    <a:pt x="73" y="0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6"/>
                  </a:lnTo>
                  <a:lnTo>
                    <a:pt x="16" y="12"/>
                  </a:lnTo>
                  <a:lnTo>
                    <a:pt x="6" y="22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22"/>
                  </a:lnTo>
                  <a:lnTo>
                    <a:pt x="17" y="12"/>
                  </a:lnTo>
                  <a:lnTo>
                    <a:pt x="29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3" y="2"/>
                  </a:lnTo>
                  <a:lnTo>
                    <a:pt x="87" y="6"/>
                  </a:lnTo>
                  <a:lnTo>
                    <a:pt x="98" y="12"/>
                  </a:lnTo>
                  <a:lnTo>
                    <a:pt x="110" y="22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close/>
                  <a:moveTo>
                    <a:pt x="0" y="120"/>
                  </a:moveTo>
                  <a:lnTo>
                    <a:pt x="6" y="125"/>
                  </a:lnTo>
                  <a:lnTo>
                    <a:pt x="16" y="135"/>
                  </a:lnTo>
                  <a:lnTo>
                    <a:pt x="29" y="143"/>
                  </a:lnTo>
                  <a:lnTo>
                    <a:pt x="42" y="147"/>
                  </a:lnTo>
                  <a:lnTo>
                    <a:pt x="58" y="148"/>
                  </a:lnTo>
                  <a:lnTo>
                    <a:pt x="73" y="147"/>
                  </a:lnTo>
                  <a:lnTo>
                    <a:pt x="87" y="143"/>
                  </a:lnTo>
                  <a:lnTo>
                    <a:pt x="100" y="135"/>
                  </a:lnTo>
                  <a:lnTo>
                    <a:pt x="110" y="125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10" y="125"/>
                  </a:lnTo>
                  <a:lnTo>
                    <a:pt x="98" y="135"/>
                  </a:lnTo>
                  <a:lnTo>
                    <a:pt x="87" y="141"/>
                  </a:lnTo>
                  <a:lnTo>
                    <a:pt x="73" y="147"/>
                  </a:lnTo>
                  <a:lnTo>
                    <a:pt x="58" y="147"/>
                  </a:lnTo>
                  <a:lnTo>
                    <a:pt x="42" y="147"/>
                  </a:lnTo>
                  <a:lnTo>
                    <a:pt x="29" y="141"/>
                  </a:lnTo>
                  <a:lnTo>
                    <a:pt x="17" y="135"/>
                  </a:lnTo>
                  <a:lnTo>
                    <a:pt x="6" y="12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006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67" name="Freeform 5142"/>
            <p:cNvSpPr>
              <a:spLocks noEditPoints="1"/>
            </p:cNvSpPr>
            <p:nvPr/>
          </p:nvSpPr>
          <p:spPr bwMode="auto">
            <a:xfrm>
              <a:off x="1359" y="1682"/>
              <a:ext cx="117" cy="147"/>
            </a:xfrm>
            <a:custGeom>
              <a:avLst/>
              <a:gdLst>
                <a:gd name="T0" fmla="*/ 110 w 117"/>
                <a:gd name="T1" fmla="*/ 22 h 147"/>
                <a:gd name="T2" fmla="*/ 87 w 117"/>
                <a:gd name="T3" fmla="*/ 6 h 147"/>
                <a:gd name="T4" fmla="*/ 58 w 117"/>
                <a:gd name="T5" fmla="*/ 0 h 147"/>
                <a:gd name="T6" fmla="*/ 29 w 117"/>
                <a:gd name="T7" fmla="*/ 6 h 147"/>
                <a:gd name="T8" fmla="*/ 6 w 117"/>
                <a:gd name="T9" fmla="*/ 22 h 147"/>
                <a:gd name="T10" fmla="*/ 0 w 117"/>
                <a:gd name="T11" fmla="*/ 29 h 147"/>
                <a:gd name="T12" fmla="*/ 0 w 117"/>
                <a:gd name="T13" fmla="*/ 29 h 147"/>
                <a:gd name="T14" fmla="*/ 0 w 117"/>
                <a:gd name="T15" fmla="*/ 29 h 147"/>
                <a:gd name="T16" fmla="*/ 0 w 117"/>
                <a:gd name="T17" fmla="*/ 31 h 147"/>
                <a:gd name="T18" fmla="*/ 6 w 117"/>
                <a:gd name="T19" fmla="*/ 22 h 147"/>
                <a:gd name="T20" fmla="*/ 29 w 117"/>
                <a:gd name="T21" fmla="*/ 6 h 147"/>
                <a:gd name="T22" fmla="*/ 58 w 117"/>
                <a:gd name="T23" fmla="*/ 0 h 147"/>
                <a:gd name="T24" fmla="*/ 87 w 117"/>
                <a:gd name="T25" fmla="*/ 6 h 147"/>
                <a:gd name="T26" fmla="*/ 110 w 117"/>
                <a:gd name="T27" fmla="*/ 22 h 147"/>
                <a:gd name="T28" fmla="*/ 117 w 117"/>
                <a:gd name="T29" fmla="*/ 31 h 147"/>
                <a:gd name="T30" fmla="*/ 117 w 117"/>
                <a:gd name="T31" fmla="*/ 29 h 147"/>
                <a:gd name="T32" fmla="*/ 115 w 117"/>
                <a:gd name="T33" fmla="*/ 29 h 147"/>
                <a:gd name="T34" fmla="*/ 115 w 117"/>
                <a:gd name="T35" fmla="*/ 29 h 147"/>
                <a:gd name="T36" fmla="*/ 0 w 117"/>
                <a:gd name="T37" fmla="*/ 118 h 147"/>
                <a:gd name="T38" fmla="*/ 17 w 117"/>
                <a:gd name="T39" fmla="*/ 135 h 147"/>
                <a:gd name="T40" fmla="*/ 42 w 117"/>
                <a:gd name="T41" fmla="*/ 147 h 147"/>
                <a:gd name="T42" fmla="*/ 73 w 117"/>
                <a:gd name="T43" fmla="*/ 147 h 147"/>
                <a:gd name="T44" fmla="*/ 98 w 117"/>
                <a:gd name="T45" fmla="*/ 135 h 147"/>
                <a:gd name="T46" fmla="*/ 115 w 117"/>
                <a:gd name="T47" fmla="*/ 118 h 147"/>
                <a:gd name="T48" fmla="*/ 115 w 117"/>
                <a:gd name="T49" fmla="*/ 118 h 147"/>
                <a:gd name="T50" fmla="*/ 115 w 117"/>
                <a:gd name="T51" fmla="*/ 118 h 147"/>
                <a:gd name="T52" fmla="*/ 117 w 117"/>
                <a:gd name="T53" fmla="*/ 118 h 147"/>
                <a:gd name="T54" fmla="*/ 117 w 117"/>
                <a:gd name="T55" fmla="*/ 118 h 147"/>
                <a:gd name="T56" fmla="*/ 98 w 117"/>
                <a:gd name="T57" fmla="*/ 135 h 147"/>
                <a:gd name="T58" fmla="*/ 73 w 117"/>
                <a:gd name="T59" fmla="*/ 145 h 147"/>
                <a:gd name="T60" fmla="*/ 42 w 117"/>
                <a:gd name="T61" fmla="*/ 145 h 147"/>
                <a:gd name="T62" fmla="*/ 17 w 117"/>
                <a:gd name="T63" fmla="*/ 135 h 147"/>
                <a:gd name="T64" fmla="*/ 0 w 117"/>
                <a:gd name="T65" fmla="*/ 118 h 147"/>
                <a:gd name="T66" fmla="*/ 0 w 117"/>
                <a:gd name="T67" fmla="*/ 118 h 147"/>
                <a:gd name="T68" fmla="*/ 0 w 117"/>
                <a:gd name="T69" fmla="*/ 118 h 147"/>
                <a:gd name="T70" fmla="*/ 0 w 117"/>
                <a:gd name="T71" fmla="*/ 118 h 147"/>
                <a:gd name="T72" fmla="*/ 0 w 117"/>
                <a:gd name="T73" fmla="*/ 11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7" h="147">
                  <a:moveTo>
                    <a:pt x="115" y="29"/>
                  </a:moveTo>
                  <a:lnTo>
                    <a:pt x="110" y="22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2"/>
                  </a:lnTo>
                  <a:lnTo>
                    <a:pt x="29" y="6"/>
                  </a:lnTo>
                  <a:lnTo>
                    <a:pt x="17" y="12"/>
                  </a:lnTo>
                  <a:lnTo>
                    <a:pt x="6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6" y="22"/>
                  </a:lnTo>
                  <a:lnTo>
                    <a:pt x="17" y="14"/>
                  </a:lnTo>
                  <a:lnTo>
                    <a:pt x="29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3" y="2"/>
                  </a:lnTo>
                  <a:lnTo>
                    <a:pt x="87" y="6"/>
                  </a:lnTo>
                  <a:lnTo>
                    <a:pt x="98" y="14"/>
                  </a:lnTo>
                  <a:lnTo>
                    <a:pt x="110" y="22"/>
                  </a:lnTo>
                  <a:lnTo>
                    <a:pt x="117" y="31"/>
                  </a:lnTo>
                  <a:lnTo>
                    <a:pt x="117" y="31"/>
                  </a:lnTo>
                  <a:lnTo>
                    <a:pt x="117" y="31"/>
                  </a:lnTo>
                  <a:lnTo>
                    <a:pt x="117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close/>
                  <a:moveTo>
                    <a:pt x="0" y="118"/>
                  </a:moveTo>
                  <a:lnTo>
                    <a:pt x="6" y="125"/>
                  </a:lnTo>
                  <a:lnTo>
                    <a:pt x="17" y="135"/>
                  </a:lnTo>
                  <a:lnTo>
                    <a:pt x="29" y="141"/>
                  </a:lnTo>
                  <a:lnTo>
                    <a:pt x="42" y="147"/>
                  </a:lnTo>
                  <a:lnTo>
                    <a:pt x="58" y="147"/>
                  </a:lnTo>
                  <a:lnTo>
                    <a:pt x="73" y="147"/>
                  </a:lnTo>
                  <a:lnTo>
                    <a:pt x="87" y="141"/>
                  </a:lnTo>
                  <a:lnTo>
                    <a:pt x="98" y="135"/>
                  </a:lnTo>
                  <a:lnTo>
                    <a:pt x="110" y="125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17" y="118"/>
                  </a:lnTo>
                  <a:lnTo>
                    <a:pt x="117" y="118"/>
                  </a:lnTo>
                  <a:lnTo>
                    <a:pt x="117" y="118"/>
                  </a:lnTo>
                  <a:lnTo>
                    <a:pt x="117" y="118"/>
                  </a:lnTo>
                  <a:lnTo>
                    <a:pt x="110" y="125"/>
                  </a:lnTo>
                  <a:lnTo>
                    <a:pt x="98" y="135"/>
                  </a:lnTo>
                  <a:lnTo>
                    <a:pt x="87" y="141"/>
                  </a:lnTo>
                  <a:lnTo>
                    <a:pt x="73" y="145"/>
                  </a:lnTo>
                  <a:lnTo>
                    <a:pt x="58" y="147"/>
                  </a:lnTo>
                  <a:lnTo>
                    <a:pt x="42" y="145"/>
                  </a:lnTo>
                  <a:lnTo>
                    <a:pt x="29" y="141"/>
                  </a:lnTo>
                  <a:lnTo>
                    <a:pt x="17" y="135"/>
                  </a:lnTo>
                  <a:lnTo>
                    <a:pt x="6" y="12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006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68" name="Freeform 5143"/>
            <p:cNvSpPr>
              <a:spLocks noEditPoints="1"/>
            </p:cNvSpPr>
            <p:nvPr/>
          </p:nvSpPr>
          <p:spPr bwMode="auto">
            <a:xfrm>
              <a:off x="1357" y="1682"/>
              <a:ext cx="119" cy="147"/>
            </a:xfrm>
            <a:custGeom>
              <a:avLst/>
              <a:gdLst>
                <a:gd name="T0" fmla="*/ 112 w 119"/>
                <a:gd name="T1" fmla="*/ 22 h 147"/>
                <a:gd name="T2" fmla="*/ 89 w 119"/>
                <a:gd name="T3" fmla="*/ 6 h 147"/>
                <a:gd name="T4" fmla="*/ 60 w 119"/>
                <a:gd name="T5" fmla="*/ 0 h 147"/>
                <a:gd name="T6" fmla="*/ 31 w 119"/>
                <a:gd name="T7" fmla="*/ 6 h 147"/>
                <a:gd name="T8" fmla="*/ 8 w 119"/>
                <a:gd name="T9" fmla="*/ 22 h 147"/>
                <a:gd name="T10" fmla="*/ 2 w 119"/>
                <a:gd name="T11" fmla="*/ 31 h 147"/>
                <a:gd name="T12" fmla="*/ 2 w 119"/>
                <a:gd name="T13" fmla="*/ 31 h 147"/>
                <a:gd name="T14" fmla="*/ 2 w 119"/>
                <a:gd name="T15" fmla="*/ 31 h 147"/>
                <a:gd name="T16" fmla="*/ 0 w 119"/>
                <a:gd name="T17" fmla="*/ 31 h 147"/>
                <a:gd name="T18" fmla="*/ 8 w 119"/>
                <a:gd name="T19" fmla="*/ 24 h 147"/>
                <a:gd name="T20" fmla="*/ 31 w 119"/>
                <a:gd name="T21" fmla="*/ 6 h 147"/>
                <a:gd name="T22" fmla="*/ 60 w 119"/>
                <a:gd name="T23" fmla="*/ 0 h 147"/>
                <a:gd name="T24" fmla="*/ 89 w 119"/>
                <a:gd name="T25" fmla="*/ 6 h 147"/>
                <a:gd name="T26" fmla="*/ 112 w 119"/>
                <a:gd name="T27" fmla="*/ 24 h 147"/>
                <a:gd name="T28" fmla="*/ 119 w 119"/>
                <a:gd name="T29" fmla="*/ 31 h 147"/>
                <a:gd name="T30" fmla="*/ 119 w 119"/>
                <a:gd name="T31" fmla="*/ 31 h 147"/>
                <a:gd name="T32" fmla="*/ 119 w 119"/>
                <a:gd name="T33" fmla="*/ 31 h 147"/>
                <a:gd name="T34" fmla="*/ 119 w 119"/>
                <a:gd name="T35" fmla="*/ 31 h 147"/>
                <a:gd name="T36" fmla="*/ 2 w 119"/>
                <a:gd name="T37" fmla="*/ 118 h 147"/>
                <a:gd name="T38" fmla="*/ 19 w 119"/>
                <a:gd name="T39" fmla="*/ 135 h 147"/>
                <a:gd name="T40" fmla="*/ 44 w 119"/>
                <a:gd name="T41" fmla="*/ 145 h 147"/>
                <a:gd name="T42" fmla="*/ 75 w 119"/>
                <a:gd name="T43" fmla="*/ 145 h 147"/>
                <a:gd name="T44" fmla="*/ 100 w 119"/>
                <a:gd name="T45" fmla="*/ 135 h 147"/>
                <a:gd name="T46" fmla="*/ 119 w 119"/>
                <a:gd name="T47" fmla="*/ 118 h 147"/>
                <a:gd name="T48" fmla="*/ 119 w 119"/>
                <a:gd name="T49" fmla="*/ 118 h 147"/>
                <a:gd name="T50" fmla="*/ 119 w 119"/>
                <a:gd name="T51" fmla="*/ 116 h 147"/>
                <a:gd name="T52" fmla="*/ 119 w 119"/>
                <a:gd name="T53" fmla="*/ 116 h 147"/>
                <a:gd name="T54" fmla="*/ 119 w 119"/>
                <a:gd name="T55" fmla="*/ 116 h 147"/>
                <a:gd name="T56" fmla="*/ 100 w 119"/>
                <a:gd name="T57" fmla="*/ 133 h 147"/>
                <a:gd name="T58" fmla="*/ 75 w 119"/>
                <a:gd name="T59" fmla="*/ 145 h 147"/>
                <a:gd name="T60" fmla="*/ 44 w 119"/>
                <a:gd name="T61" fmla="*/ 145 h 147"/>
                <a:gd name="T62" fmla="*/ 19 w 119"/>
                <a:gd name="T63" fmla="*/ 133 h 147"/>
                <a:gd name="T64" fmla="*/ 0 w 119"/>
                <a:gd name="T65" fmla="*/ 116 h 147"/>
                <a:gd name="T66" fmla="*/ 2 w 119"/>
                <a:gd name="T67" fmla="*/ 116 h 147"/>
                <a:gd name="T68" fmla="*/ 2 w 119"/>
                <a:gd name="T69" fmla="*/ 116 h 147"/>
                <a:gd name="T70" fmla="*/ 2 w 119"/>
                <a:gd name="T71" fmla="*/ 118 h 147"/>
                <a:gd name="T72" fmla="*/ 2 w 119"/>
                <a:gd name="T73" fmla="*/ 11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" h="147">
                  <a:moveTo>
                    <a:pt x="119" y="31"/>
                  </a:moveTo>
                  <a:lnTo>
                    <a:pt x="112" y="22"/>
                  </a:lnTo>
                  <a:lnTo>
                    <a:pt x="100" y="14"/>
                  </a:lnTo>
                  <a:lnTo>
                    <a:pt x="89" y="6"/>
                  </a:lnTo>
                  <a:lnTo>
                    <a:pt x="75" y="2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1" y="6"/>
                  </a:lnTo>
                  <a:lnTo>
                    <a:pt x="19" y="14"/>
                  </a:lnTo>
                  <a:lnTo>
                    <a:pt x="8" y="22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8" y="24"/>
                  </a:lnTo>
                  <a:lnTo>
                    <a:pt x="19" y="14"/>
                  </a:lnTo>
                  <a:lnTo>
                    <a:pt x="31" y="6"/>
                  </a:lnTo>
                  <a:lnTo>
                    <a:pt x="44" y="2"/>
                  </a:lnTo>
                  <a:lnTo>
                    <a:pt x="60" y="0"/>
                  </a:lnTo>
                  <a:lnTo>
                    <a:pt x="75" y="2"/>
                  </a:lnTo>
                  <a:lnTo>
                    <a:pt x="89" y="6"/>
                  </a:lnTo>
                  <a:lnTo>
                    <a:pt x="100" y="14"/>
                  </a:lnTo>
                  <a:lnTo>
                    <a:pt x="112" y="24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close/>
                  <a:moveTo>
                    <a:pt x="2" y="118"/>
                  </a:moveTo>
                  <a:lnTo>
                    <a:pt x="8" y="125"/>
                  </a:lnTo>
                  <a:lnTo>
                    <a:pt x="19" y="135"/>
                  </a:lnTo>
                  <a:lnTo>
                    <a:pt x="31" y="141"/>
                  </a:lnTo>
                  <a:lnTo>
                    <a:pt x="44" y="145"/>
                  </a:lnTo>
                  <a:lnTo>
                    <a:pt x="60" y="147"/>
                  </a:lnTo>
                  <a:lnTo>
                    <a:pt x="75" y="145"/>
                  </a:lnTo>
                  <a:lnTo>
                    <a:pt x="89" y="141"/>
                  </a:lnTo>
                  <a:lnTo>
                    <a:pt x="100" y="135"/>
                  </a:lnTo>
                  <a:lnTo>
                    <a:pt x="112" y="125"/>
                  </a:lnTo>
                  <a:lnTo>
                    <a:pt x="119" y="118"/>
                  </a:lnTo>
                  <a:lnTo>
                    <a:pt x="119" y="118"/>
                  </a:lnTo>
                  <a:lnTo>
                    <a:pt x="119" y="118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2" y="125"/>
                  </a:lnTo>
                  <a:lnTo>
                    <a:pt x="100" y="133"/>
                  </a:lnTo>
                  <a:lnTo>
                    <a:pt x="89" y="141"/>
                  </a:lnTo>
                  <a:lnTo>
                    <a:pt x="75" y="145"/>
                  </a:lnTo>
                  <a:lnTo>
                    <a:pt x="60" y="147"/>
                  </a:lnTo>
                  <a:lnTo>
                    <a:pt x="44" y="145"/>
                  </a:lnTo>
                  <a:lnTo>
                    <a:pt x="31" y="141"/>
                  </a:lnTo>
                  <a:lnTo>
                    <a:pt x="19" y="133"/>
                  </a:lnTo>
                  <a:lnTo>
                    <a:pt x="8" y="125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close/>
                </a:path>
              </a:pathLst>
            </a:custGeom>
            <a:solidFill>
              <a:srgbClr val="00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69" name="Freeform 5144"/>
            <p:cNvSpPr>
              <a:spLocks noEditPoints="1"/>
            </p:cNvSpPr>
            <p:nvPr/>
          </p:nvSpPr>
          <p:spPr bwMode="auto">
            <a:xfrm>
              <a:off x="1357" y="1682"/>
              <a:ext cx="119" cy="147"/>
            </a:xfrm>
            <a:custGeom>
              <a:avLst/>
              <a:gdLst>
                <a:gd name="T0" fmla="*/ 112 w 119"/>
                <a:gd name="T1" fmla="*/ 24 h 147"/>
                <a:gd name="T2" fmla="*/ 89 w 119"/>
                <a:gd name="T3" fmla="*/ 6 h 147"/>
                <a:gd name="T4" fmla="*/ 60 w 119"/>
                <a:gd name="T5" fmla="*/ 0 h 147"/>
                <a:gd name="T6" fmla="*/ 31 w 119"/>
                <a:gd name="T7" fmla="*/ 6 h 147"/>
                <a:gd name="T8" fmla="*/ 8 w 119"/>
                <a:gd name="T9" fmla="*/ 24 h 147"/>
                <a:gd name="T10" fmla="*/ 0 w 119"/>
                <a:gd name="T11" fmla="*/ 31 h 147"/>
                <a:gd name="T12" fmla="*/ 0 w 119"/>
                <a:gd name="T13" fmla="*/ 31 h 147"/>
                <a:gd name="T14" fmla="*/ 0 w 119"/>
                <a:gd name="T15" fmla="*/ 33 h 147"/>
                <a:gd name="T16" fmla="*/ 0 w 119"/>
                <a:gd name="T17" fmla="*/ 33 h 147"/>
                <a:gd name="T18" fmla="*/ 10 w 119"/>
                <a:gd name="T19" fmla="*/ 24 h 147"/>
                <a:gd name="T20" fmla="*/ 31 w 119"/>
                <a:gd name="T21" fmla="*/ 8 h 147"/>
                <a:gd name="T22" fmla="*/ 60 w 119"/>
                <a:gd name="T23" fmla="*/ 2 h 147"/>
                <a:gd name="T24" fmla="*/ 89 w 119"/>
                <a:gd name="T25" fmla="*/ 8 h 147"/>
                <a:gd name="T26" fmla="*/ 112 w 119"/>
                <a:gd name="T27" fmla="*/ 24 h 147"/>
                <a:gd name="T28" fmla="*/ 119 w 119"/>
                <a:gd name="T29" fmla="*/ 33 h 147"/>
                <a:gd name="T30" fmla="*/ 119 w 119"/>
                <a:gd name="T31" fmla="*/ 33 h 147"/>
                <a:gd name="T32" fmla="*/ 119 w 119"/>
                <a:gd name="T33" fmla="*/ 31 h 147"/>
                <a:gd name="T34" fmla="*/ 119 w 119"/>
                <a:gd name="T35" fmla="*/ 31 h 147"/>
                <a:gd name="T36" fmla="*/ 0 w 119"/>
                <a:gd name="T37" fmla="*/ 116 h 147"/>
                <a:gd name="T38" fmla="*/ 19 w 119"/>
                <a:gd name="T39" fmla="*/ 133 h 147"/>
                <a:gd name="T40" fmla="*/ 44 w 119"/>
                <a:gd name="T41" fmla="*/ 145 h 147"/>
                <a:gd name="T42" fmla="*/ 75 w 119"/>
                <a:gd name="T43" fmla="*/ 145 h 147"/>
                <a:gd name="T44" fmla="*/ 100 w 119"/>
                <a:gd name="T45" fmla="*/ 133 h 147"/>
                <a:gd name="T46" fmla="*/ 119 w 119"/>
                <a:gd name="T47" fmla="*/ 116 h 147"/>
                <a:gd name="T48" fmla="*/ 119 w 119"/>
                <a:gd name="T49" fmla="*/ 116 h 147"/>
                <a:gd name="T50" fmla="*/ 119 w 119"/>
                <a:gd name="T51" fmla="*/ 116 h 147"/>
                <a:gd name="T52" fmla="*/ 119 w 119"/>
                <a:gd name="T53" fmla="*/ 116 h 147"/>
                <a:gd name="T54" fmla="*/ 119 w 119"/>
                <a:gd name="T55" fmla="*/ 116 h 147"/>
                <a:gd name="T56" fmla="*/ 100 w 119"/>
                <a:gd name="T57" fmla="*/ 133 h 147"/>
                <a:gd name="T58" fmla="*/ 75 w 119"/>
                <a:gd name="T59" fmla="*/ 145 h 147"/>
                <a:gd name="T60" fmla="*/ 46 w 119"/>
                <a:gd name="T61" fmla="*/ 145 h 147"/>
                <a:gd name="T62" fmla="*/ 19 w 119"/>
                <a:gd name="T63" fmla="*/ 133 h 147"/>
                <a:gd name="T64" fmla="*/ 0 w 119"/>
                <a:gd name="T65" fmla="*/ 116 h 147"/>
                <a:gd name="T66" fmla="*/ 0 w 119"/>
                <a:gd name="T67" fmla="*/ 116 h 147"/>
                <a:gd name="T68" fmla="*/ 0 w 119"/>
                <a:gd name="T69" fmla="*/ 116 h 147"/>
                <a:gd name="T70" fmla="*/ 0 w 119"/>
                <a:gd name="T71" fmla="*/ 116 h 147"/>
                <a:gd name="T72" fmla="*/ 0 w 119"/>
                <a:gd name="T73" fmla="*/ 11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" h="147">
                  <a:moveTo>
                    <a:pt x="119" y="31"/>
                  </a:moveTo>
                  <a:lnTo>
                    <a:pt x="112" y="24"/>
                  </a:lnTo>
                  <a:lnTo>
                    <a:pt x="100" y="14"/>
                  </a:lnTo>
                  <a:lnTo>
                    <a:pt x="89" y="6"/>
                  </a:lnTo>
                  <a:lnTo>
                    <a:pt x="75" y="2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1" y="6"/>
                  </a:lnTo>
                  <a:lnTo>
                    <a:pt x="19" y="14"/>
                  </a:lnTo>
                  <a:lnTo>
                    <a:pt x="8" y="24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0" y="24"/>
                  </a:lnTo>
                  <a:lnTo>
                    <a:pt x="19" y="14"/>
                  </a:lnTo>
                  <a:lnTo>
                    <a:pt x="31" y="8"/>
                  </a:lnTo>
                  <a:lnTo>
                    <a:pt x="46" y="4"/>
                  </a:lnTo>
                  <a:lnTo>
                    <a:pt x="60" y="2"/>
                  </a:lnTo>
                  <a:lnTo>
                    <a:pt x="75" y="4"/>
                  </a:lnTo>
                  <a:lnTo>
                    <a:pt x="89" y="8"/>
                  </a:lnTo>
                  <a:lnTo>
                    <a:pt x="100" y="14"/>
                  </a:lnTo>
                  <a:lnTo>
                    <a:pt x="112" y="24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close/>
                  <a:moveTo>
                    <a:pt x="0" y="116"/>
                  </a:moveTo>
                  <a:lnTo>
                    <a:pt x="8" y="125"/>
                  </a:lnTo>
                  <a:lnTo>
                    <a:pt x="19" y="133"/>
                  </a:lnTo>
                  <a:lnTo>
                    <a:pt x="31" y="141"/>
                  </a:lnTo>
                  <a:lnTo>
                    <a:pt x="44" y="145"/>
                  </a:lnTo>
                  <a:lnTo>
                    <a:pt x="60" y="147"/>
                  </a:lnTo>
                  <a:lnTo>
                    <a:pt x="75" y="145"/>
                  </a:lnTo>
                  <a:lnTo>
                    <a:pt x="89" y="141"/>
                  </a:lnTo>
                  <a:lnTo>
                    <a:pt x="100" y="133"/>
                  </a:lnTo>
                  <a:lnTo>
                    <a:pt x="112" y="12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2" y="125"/>
                  </a:lnTo>
                  <a:lnTo>
                    <a:pt x="100" y="133"/>
                  </a:lnTo>
                  <a:lnTo>
                    <a:pt x="89" y="141"/>
                  </a:lnTo>
                  <a:lnTo>
                    <a:pt x="75" y="145"/>
                  </a:lnTo>
                  <a:lnTo>
                    <a:pt x="60" y="147"/>
                  </a:lnTo>
                  <a:lnTo>
                    <a:pt x="46" y="145"/>
                  </a:lnTo>
                  <a:lnTo>
                    <a:pt x="31" y="141"/>
                  </a:lnTo>
                  <a:lnTo>
                    <a:pt x="19" y="133"/>
                  </a:lnTo>
                  <a:lnTo>
                    <a:pt x="10" y="125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00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70" name="Freeform 5145"/>
            <p:cNvSpPr>
              <a:spLocks noEditPoints="1"/>
            </p:cNvSpPr>
            <p:nvPr/>
          </p:nvSpPr>
          <p:spPr bwMode="auto">
            <a:xfrm>
              <a:off x="1357" y="1684"/>
              <a:ext cx="119" cy="145"/>
            </a:xfrm>
            <a:custGeom>
              <a:avLst/>
              <a:gdLst>
                <a:gd name="T0" fmla="*/ 112 w 119"/>
                <a:gd name="T1" fmla="*/ 22 h 145"/>
                <a:gd name="T2" fmla="*/ 89 w 119"/>
                <a:gd name="T3" fmla="*/ 6 h 145"/>
                <a:gd name="T4" fmla="*/ 60 w 119"/>
                <a:gd name="T5" fmla="*/ 0 h 145"/>
                <a:gd name="T6" fmla="*/ 31 w 119"/>
                <a:gd name="T7" fmla="*/ 6 h 145"/>
                <a:gd name="T8" fmla="*/ 10 w 119"/>
                <a:gd name="T9" fmla="*/ 22 h 145"/>
                <a:gd name="T10" fmla="*/ 0 w 119"/>
                <a:gd name="T11" fmla="*/ 31 h 145"/>
                <a:gd name="T12" fmla="*/ 0 w 119"/>
                <a:gd name="T13" fmla="*/ 31 h 145"/>
                <a:gd name="T14" fmla="*/ 0 w 119"/>
                <a:gd name="T15" fmla="*/ 31 h 145"/>
                <a:gd name="T16" fmla="*/ 0 w 119"/>
                <a:gd name="T17" fmla="*/ 31 h 145"/>
                <a:gd name="T18" fmla="*/ 10 w 119"/>
                <a:gd name="T19" fmla="*/ 22 h 145"/>
                <a:gd name="T20" fmla="*/ 33 w 119"/>
                <a:gd name="T21" fmla="*/ 6 h 145"/>
                <a:gd name="T22" fmla="*/ 60 w 119"/>
                <a:gd name="T23" fmla="*/ 0 h 145"/>
                <a:gd name="T24" fmla="*/ 89 w 119"/>
                <a:gd name="T25" fmla="*/ 6 h 145"/>
                <a:gd name="T26" fmla="*/ 110 w 119"/>
                <a:gd name="T27" fmla="*/ 22 h 145"/>
                <a:gd name="T28" fmla="*/ 119 w 119"/>
                <a:gd name="T29" fmla="*/ 31 h 145"/>
                <a:gd name="T30" fmla="*/ 119 w 119"/>
                <a:gd name="T31" fmla="*/ 31 h 145"/>
                <a:gd name="T32" fmla="*/ 119 w 119"/>
                <a:gd name="T33" fmla="*/ 31 h 145"/>
                <a:gd name="T34" fmla="*/ 119 w 119"/>
                <a:gd name="T35" fmla="*/ 31 h 145"/>
                <a:gd name="T36" fmla="*/ 0 w 119"/>
                <a:gd name="T37" fmla="*/ 114 h 145"/>
                <a:gd name="T38" fmla="*/ 19 w 119"/>
                <a:gd name="T39" fmla="*/ 131 h 145"/>
                <a:gd name="T40" fmla="*/ 46 w 119"/>
                <a:gd name="T41" fmla="*/ 143 h 145"/>
                <a:gd name="T42" fmla="*/ 75 w 119"/>
                <a:gd name="T43" fmla="*/ 143 h 145"/>
                <a:gd name="T44" fmla="*/ 100 w 119"/>
                <a:gd name="T45" fmla="*/ 131 h 145"/>
                <a:gd name="T46" fmla="*/ 119 w 119"/>
                <a:gd name="T47" fmla="*/ 114 h 145"/>
                <a:gd name="T48" fmla="*/ 119 w 119"/>
                <a:gd name="T49" fmla="*/ 112 h 145"/>
                <a:gd name="T50" fmla="*/ 119 w 119"/>
                <a:gd name="T51" fmla="*/ 112 h 145"/>
                <a:gd name="T52" fmla="*/ 119 w 119"/>
                <a:gd name="T53" fmla="*/ 112 h 145"/>
                <a:gd name="T54" fmla="*/ 119 w 119"/>
                <a:gd name="T55" fmla="*/ 112 h 145"/>
                <a:gd name="T56" fmla="*/ 100 w 119"/>
                <a:gd name="T57" fmla="*/ 131 h 145"/>
                <a:gd name="T58" fmla="*/ 75 w 119"/>
                <a:gd name="T59" fmla="*/ 143 h 145"/>
                <a:gd name="T60" fmla="*/ 46 w 119"/>
                <a:gd name="T61" fmla="*/ 143 h 145"/>
                <a:gd name="T62" fmla="*/ 19 w 119"/>
                <a:gd name="T63" fmla="*/ 131 h 145"/>
                <a:gd name="T64" fmla="*/ 0 w 119"/>
                <a:gd name="T65" fmla="*/ 112 h 145"/>
                <a:gd name="T66" fmla="*/ 0 w 119"/>
                <a:gd name="T67" fmla="*/ 112 h 145"/>
                <a:gd name="T68" fmla="*/ 0 w 119"/>
                <a:gd name="T69" fmla="*/ 112 h 145"/>
                <a:gd name="T70" fmla="*/ 0 w 119"/>
                <a:gd name="T71" fmla="*/ 112 h 145"/>
                <a:gd name="T72" fmla="*/ 0 w 119"/>
                <a:gd name="T73" fmla="*/ 11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" h="145">
                  <a:moveTo>
                    <a:pt x="119" y="31"/>
                  </a:moveTo>
                  <a:lnTo>
                    <a:pt x="112" y="22"/>
                  </a:lnTo>
                  <a:lnTo>
                    <a:pt x="100" y="12"/>
                  </a:lnTo>
                  <a:lnTo>
                    <a:pt x="89" y="6"/>
                  </a:lnTo>
                  <a:lnTo>
                    <a:pt x="75" y="2"/>
                  </a:lnTo>
                  <a:lnTo>
                    <a:pt x="60" y="0"/>
                  </a:lnTo>
                  <a:lnTo>
                    <a:pt x="46" y="2"/>
                  </a:lnTo>
                  <a:lnTo>
                    <a:pt x="31" y="6"/>
                  </a:lnTo>
                  <a:lnTo>
                    <a:pt x="19" y="12"/>
                  </a:lnTo>
                  <a:lnTo>
                    <a:pt x="10" y="22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0" y="22"/>
                  </a:lnTo>
                  <a:lnTo>
                    <a:pt x="19" y="12"/>
                  </a:lnTo>
                  <a:lnTo>
                    <a:pt x="33" y="6"/>
                  </a:lnTo>
                  <a:lnTo>
                    <a:pt x="46" y="2"/>
                  </a:lnTo>
                  <a:lnTo>
                    <a:pt x="60" y="0"/>
                  </a:lnTo>
                  <a:lnTo>
                    <a:pt x="75" y="2"/>
                  </a:lnTo>
                  <a:lnTo>
                    <a:pt x="89" y="6"/>
                  </a:lnTo>
                  <a:lnTo>
                    <a:pt x="100" y="12"/>
                  </a:lnTo>
                  <a:lnTo>
                    <a:pt x="110" y="22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close/>
                  <a:moveTo>
                    <a:pt x="0" y="114"/>
                  </a:moveTo>
                  <a:lnTo>
                    <a:pt x="10" y="123"/>
                  </a:lnTo>
                  <a:lnTo>
                    <a:pt x="19" y="131"/>
                  </a:lnTo>
                  <a:lnTo>
                    <a:pt x="31" y="139"/>
                  </a:lnTo>
                  <a:lnTo>
                    <a:pt x="46" y="143"/>
                  </a:lnTo>
                  <a:lnTo>
                    <a:pt x="60" y="145"/>
                  </a:lnTo>
                  <a:lnTo>
                    <a:pt x="75" y="143"/>
                  </a:lnTo>
                  <a:lnTo>
                    <a:pt x="89" y="139"/>
                  </a:lnTo>
                  <a:lnTo>
                    <a:pt x="100" y="131"/>
                  </a:lnTo>
                  <a:lnTo>
                    <a:pt x="112" y="123"/>
                  </a:lnTo>
                  <a:lnTo>
                    <a:pt x="119" y="114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0" y="121"/>
                  </a:lnTo>
                  <a:lnTo>
                    <a:pt x="100" y="131"/>
                  </a:lnTo>
                  <a:lnTo>
                    <a:pt x="89" y="137"/>
                  </a:lnTo>
                  <a:lnTo>
                    <a:pt x="75" y="143"/>
                  </a:lnTo>
                  <a:lnTo>
                    <a:pt x="60" y="143"/>
                  </a:lnTo>
                  <a:lnTo>
                    <a:pt x="46" y="143"/>
                  </a:lnTo>
                  <a:lnTo>
                    <a:pt x="33" y="137"/>
                  </a:lnTo>
                  <a:lnTo>
                    <a:pt x="19" y="131"/>
                  </a:lnTo>
                  <a:lnTo>
                    <a:pt x="10" y="12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00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71" name="Freeform 5146"/>
            <p:cNvSpPr>
              <a:spLocks noEditPoints="1"/>
            </p:cNvSpPr>
            <p:nvPr/>
          </p:nvSpPr>
          <p:spPr bwMode="auto">
            <a:xfrm>
              <a:off x="1357" y="1684"/>
              <a:ext cx="119" cy="143"/>
            </a:xfrm>
            <a:custGeom>
              <a:avLst/>
              <a:gdLst>
                <a:gd name="T0" fmla="*/ 110 w 119"/>
                <a:gd name="T1" fmla="*/ 22 h 143"/>
                <a:gd name="T2" fmla="*/ 89 w 119"/>
                <a:gd name="T3" fmla="*/ 6 h 143"/>
                <a:gd name="T4" fmla="*/ 60 w 119"/>
                <a:gd name="T5" fmla="*/ 0 h 143"/>
                <a:gd name="T6" fmla="*/ 33 w 119"/>
                <a:gd name="T7" fmla="*/ 6 h 143"/>
                <a:gd name="T8" fmla="*/ 10 w 119"/>
                <a:gd name="T9" fmla="*/ 22 h 143"/>
                <a:gd name="T10" fmla="*/ 0 w 119"/>
                <a:gd name="T11" fmla="*/ 31 h 143"/>
                <a:gd name="T12" fmla="*/ 0 w 119"/>
                <a:gd name="T13" fmla="*/ 33 h 143"/>
                <a:gd name="T14" fmla="*/ 0 w 119"/>
                <a:gd name="T15" fmla="*/ 33 h 143"/>
                <a:gd name="T16" fmla="*/ 0 w 119"/>
                <a:gd name="T17" fmla="*/ 33 h 143"/>
                <a:gd name="T18" fmla="*/ 0 w 119"/>
                <a:gd name="T19" fmla="*/ 33 h 143"/>
                <a:gd name="T20" fmla="*/ 19 w 119"/>
                <a:gd name="T21" fmla="*/ 14 h 143"/>
                <a:gd name="T22" fmla="*/ 46 w 119"/>
                <a:gd name="T23" fmla="*/ 2 h 143"/>
                <a:gd name="T24" fmla="*/ 73 w 119"/>
                <a:gd name="T25" fmla="*/ 2 h 143"/>
                <a:gd name="T26" fmla="*/ 100 w 119"/>
                <a:gd name="T27" fmla="*/ 14 h 143"/>
                <a:gd name="T28" fmla="*/ 119 w 119"/>
                <a:gd name="T29" fmla="*/ 33 h 143"/>
                <a:gd name="T30" fmla="*/ 119 w 119"/>
                <a:gd name="T31" fmla="*/ 33 h 143"/>
                <a:gd name="T32" fmla="*/ 119 w 119"/>
                <a:gd name="T33" fmla="*/ 33 h 143"/>
                <a:gd name="T34" fmla="*/ 119 w 119"/>
                <a:gd name="T35" fmla="*/ 33 h 143"/>
                <a:gd name="T36" fmla="*/ 119 w 119"/>
                <a:gd name="T37" fmla="*/ 31 h 143"/>
                <a:gd name="T38" fmla="*/ 0 w 119"/>
                <a:gd name="T39" fmla="*/ 112 h 143"/>
                <a:gd name="T40" fmla="*/ 19 w 119"/>
                <a:gd name="T41" fmla="*/ 131 h 143"/>
                <a:gd name="T42" fmla="*/ 46 w 119"/>
                <a:gd name="T43" fmla="*/ 143 h 143"/>
                <a:gd name="T44" fmla="*/ 75 w 119"/>
                <a:gd name="T45" fmla="*/ 143 h 143"/>
                <a:gd name="T46" fmla="*/ 100 w 119"/>
                <a:gd name="T47" fmla="*/ 131 h 143"/>
                <a:gd name="T48" fmla="*/ 119 w 119"/>
                <a:gd name="T49" fmla="*/ 112 h 143"/>
                <a:gd name="T50" fmla="*/ 119 w 119"/>
                <a:gd name="T51" fmla="*/ 112 h 143"/>
                <a:gd name="T52" fmla="*/ 119 w 119"/>
                <a:gd name="T53" fmla="*/ 112 h 143"/>
                <a:gd name="T54" fmla="*/ 119 w 119"/>
                <a:gd name="T55" fmla="*/ 110 h 143"/>
                <a:gd name="T56" fmla="*/ 119 w 119"/>
                <a:gd name="T57" fmla="*/ 110 h 143"/>
                <a:gd name="T58" fmla="*/ 110 w 119"/>
                <a:gd name="T59" fmla="*/ 121 h 143"/>
                <a:gd name="T60" fmla="*/ 87 w 119"/>
                <a:gd name="T61" fmla="*/ 137 h 143"/>
                <a:gd name="T62" fmla="*/ 60 w 119"/>
                <a:gd name="T63" fmla="*/ 143 h 143"/>
                <a:gd name="T64" fmla="*/ 33 w 119"/>
                <a:gd name="T65" fmla="*/ 137 h 143"/>
                <a:gd name="T66" fmla="*/ 10 w 119"/>
                <a:gd name="T67" fmla="*/ 121 h 143"/>
                <a:gd name="T68" fmla="*/ 0 w 119"/>
                <a:gd name="T69" fmla="*/ 110 h 143"/>
                <a:gd name="T70" fmla="*/ 0 w 119"/>
                <a:gd name="T71" fmla="*/ 110 h 143"/>
                <a:gd name="T72" fmla="*/ 0 w 119"/>
                <a:gd name="T73" fmla="*/ 112 h 143"/>
                <a:gd name="T74" fmla="*/ 0 w 119"/>
                <a:gd name="T75" fmla="*/ 112 h 143"/>
                <a:gd name="T76" fmla="*/ 0 w 119"/>
                <a:gd name="T77" fmla="*/ 11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9" h="143">
                  <a:moveTo>
                    <a:pt x="119" y="31"/>
                  </a:moveTo>
                  <a:lnTo>
                    <a:pt x="110" y="22"/>
                  </a:lnTo>
                  <a:lnTo>
                    <a:pt x="100" y="12"/>
                  </a:lnTo>
                  <a:lnTo>
                    <a:pt x="89" y="6"/>
                  </a:lnTo>
                  <a:lnTo>
                    <a:pt x="75" y="2"/>
                  </a:lnTo>
                  <a:lnTo>
                    <a:pt x="60" y="0"/>
                  </a:lnTo>
                  <a:lnTo>
                    <a:pt x="46" y="2"/>
                  </a:lnTo>
                  <a:lnTo>
                    <a:pt x="33" y="6"/>
                  </a:lnTo>
                  <a:lnTo>
                    <a:pt x="19" y="12"/>
                  </a:lnTo>
                  <a:lnTo>
                    <a:pt x="10" y="22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0" y="22"/>
                  </a:lnTo>
                  <a:lnTo>
                    <a:pt x="19" y="14"/>
                  </a:lnTo>
                  <a:lnTo>
                    <a:pt x="33" y="6"/>
                  </a:lnTo>
                  <a:lnTo>
                    <a:pt x="46" y="2"/>
                  </a:lnTo>
                  <a:lnTo>
                    <a:pt x="60" y="0"/>
                  </a:lnTo>
                  <a:lnTo>
                    <a:pt x="73" y="2"/>
                  </a:lnTo>
                  <a:lnTo>
                    <a:pt x="87" y="6"/>
                  </a:lnTo>
                  <a:lnTo>
                    <a:pt x="100" y="14"/>
                  </a:lnTo>
                  <a:lnTo>
                    <a:pt x="110" y="22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1"/>
                  </a:lnTo>
                  <a:lnTo>
                    <a:pt x="119" y="31"/>
                  </a:lnTo>
                  <a:close/>
                  <a:moveTo>
                    <a:pt x="0" y="112"/>
                  </a:moveTo>
                  <a:lnTo>
                    <a:pt x="10" y="121"/>
                  </a:lnTo>
                  <a:lnTo>
                    <a:pt x="19" y="131"/>
                  </a:lnTo>
                  <a:lnTo>
                    <a:pt x="33" y="137"/>
                  </a:lnTo>
                  <a:lnTo>
                    <a:pt x="46" y="143"/>
                  </a:lnTo>
                  <a:lnTo>
                    <a:pt x="60" y="143"/>
                  </a:lnTo>
                  <a:lnTo>
                    <a:pt x="75" y="143"/>
                  </a:lnTo>
                  <a:lnTo>
                    <a:pt x="89" y="137"/>
                  </a:lnTo>
                  <a:lnTo>
                    <a:pt x="100" y="131"/>
                  </a:lnTo>
                  <a:lnTo>
                    <a:pt x="110" y="121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2"/>
                  </a:lnTo>
                  <a:lnTo>
                    <a:pt x="110" y="121"/>
                  </a:lnTo>
                  <a:lnTo>
                    <a:pt x="100" y="131"/>
                  </a:lnTo>
                  <a:lnTo>
                    <a:pt x="87" y="137"/>
                  </a:lnTo>
                  <a:lnTo>
                    <a:pt x="73" y="141"/>
                  </a:lnTo>
                  <a:lnTo>
                    <a:pt x="60" y="143"/>
                  </a:lnTo>
                  <a:lnTo>
                    <a:pt x="46" y="141"/>
                  </a:lnTo>
                  <a:lnTo>
                    <a:pt x="33" y="137"/>
                  </a:lnTo>
                  <a:lnTo>
                    <a:pt x="19" y="131"/>
                  </a:lnTo>
                  <a:lnTo>
                    <a:pt x="10" y="121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00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72" name="Freeform 5147"/>
            <p:cNvSpPr>
              <a:spLocks noEditPoints="1"/>
            </p:cNvSpPr>
            <p:nvPr/>
          </p:nvSpPr>
          <p:spPr bwMode="auto">
            <a:xfrm>
              <a:off x="1357" y="1684"/>
              <a:ext cx="119" cy="143"/>
            </a:xfrm>
            <a:custGeom>
              <a:avLst/>
              <a:gdLst>
                <a:gd name="T0" fmla="*/ 119 w 119"/>
                <a:gd name="T1" fmla="*/ 33 h 143"/>
                <a:gd name="T2" fmla="*/ 100 w 119"/>
                <a:gd name="T3" fmla="*/ 14 h 143"/>
                <a:gd name="T4" fmla="*/ 73 w 119"/>
                <a:gd name="T5" fmla="*/ 2 h 143"/>
                <a:gd name="T6" fmla="*/ 46 w 119"/>
                <a:gd name="T7" fmla="*/ 2 h 143"/>
                <a:gd name="T8" fmla="*/ 19 w 119"/>
                <a:gd name="T9" fmla="*/ 14 h 143"/>
                <a:gd name="T10" fmla="*/ 0 w 119"/>
                <a:gd name="T11" fmla="*/ 33 h 143"/>
                <a:gd name="T12" fmla="*/ 0 w 119"/>
                <a:gd name="T13" fmla="*/ 33 h 143"/>
                <a:gd name="T14" fmla="*/ 0 w 119"/>
                <a:gd name="T15" fmla="*/ 33 h 143"/>
                <a:gd name="T16" fmla="*/ 0 w 119"/>
                <a:gd name="T17" fmla="*/ 35 h 143"/>
                <a:gd name="T18" fmla="*/ 0 w 119"/>
                <a:gd name="T19" fmla="*/ 35 h 143"/>
                <a:gd name="T20" fmla="*/ 2 w 119"/>
                <a:gd name="T21" fmla="*/ 33 h 143"/>
                <a:gd name="T22" fmla="*/ 21 w 119"/>
                <a:gd name="T23" fmla="*/ 14 h 143"/>
                <a:gd name="T24" fmla="*/ 46 w 119"/>
                <a:gd name="T25" fmla="*/ 2 h 143"/>
                <a:gd name="T26" fmla="*/ 73 w 119"/>
                <a:gd name="T27" fmla="*/ 2 h 143"/>
                <a:gd name="T28" fmla="*/ 100 w 119"/>
                <a:gd name="T29" fmla="*/ 14 h 143"/>
                <a:gd name="T30" fmla="*/ 117 w 119"/>
                <a:gd name="T31" fmla="*/ 33 h 143"/>
                <a:gd name="T32" fmla="*/ 119 w 119"/>
                <a:gd name="T33" fmla="*/ 35 h 143"/>
                <a:gd name="T34" fmla="*/ 119 w 119"/>
                <a:gd name="T35" fmla="*/ 35 h 143"/>
                <a:gd name="T36" fmla="*/ 119 w 119"/>
                <a:gd name="T37" fmla="*/ 33 h 143"/>
                <a:gd name="T38" fmla="*/ 119 w 119"/>
                <a:gd name="T39" fmla="*/ 33 h 143"/>
                <a:gd name="T40" fmla="*/ 0 w 119"/>
                <a:gd name="T41" fmla="*/ 110 h 143"/>
                <a:gd name="T42" fmla="*/ 10 w 119"/>
                <a:gd name="T43" fmla="*/ 121 h 143"/>
                <a:gd name="T44" fmla="*/ 33 w 119"/>
                <a:gd name="T45" fmla="*/ 137 h 143"/>
                <a:gd name="T46" fmla="*/ 60 w 119"/>
                <a:gd name="T47" fmla="*/ 143 h 143"/>
                <a:gd name="T48" fmla="*/ 87 w 119"/>
                <a:gd name="T49" fmla="*/ 137 h 143"/>
                <a:gd name="T50" fmla="*/ 110 w 119"/>
                <a:gd name="T51" fmla="*/ 121 h 143"/>
                <a:gd name="T52" fmla="*/ 119 w 119"/>
                <a:gd name="T53" fmla="*/ 110 h 143"/>
                <a:gd name="T54" fmla="*/ 119 w 119"/>
                <a:gd name="T55" fmla="*/ 110 h 143"/>
                <a:gd name="T56" fmla="*/ 119 w 119"/>
                <a:gd name="T57" fmla="*/ 110 h 143"/>
                <a:gd name="T58" fmla="*/ 119 w 119"/>
                <a:gd name="T59" fmla="*/ 110 h 143"/>
                <a:gd name="T60" fmla="*/ 119 w 119"/>
                <a:gd name="T61" fmla="*/ 108 h 143"/>
                <a:gd name="T62" fmla="*/ 110 w 119"/>
                <a:gd name="T63" fmla="*/ 121 h 143"/>
                <a:gd name="T64" fmla="*/ 87 w 119"/>
                <a:gd name="T65" fmla="*/ 137 h 143"/>
                <a:gd name="T66" fmla="*/ 60 w 119"/>
                <a:gd name="T67" fmla="*/ 143 h 143"/>
                <a:gd name="T68" fmla="*/ 33 w 119"/>
                <a:gd name="T69" fmla="*/ 137 h 143"/>
                <a:gd name="T70" fmla="*/ 10 w 119"/>
                <a:gd name="T71" fmla="*/ 121 h 143"/>
                <a:gd name="T72" fmla="*/ 0 w 119"/>
                <a:gd name="T73" fmla="*/ 108 h 143"/>
                <a:gd name="T74" fmla="*/ 0 w 119"/>
                <a:gd name="T75" fmla="*/ 110 h 143"/>
                <a:gd name="T76" fmla="*/ 0 w 119"/>
                <a:gd name="T77" fmla="*/ 110 h 143"/>
                <a:gd name="T78" fmla="*/ 0 w 119"/>
                <a:gd name="T79" fmla="*/ 110 h 143"/>
                <a:gd name="T80" fmla="*/ 0 w 119"/>
                <a:gd name="T81" fmla="*/ 11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43">
                  <a:moveTo>
                    <a:pt x="119" y="33"/>
                  </a:moveTo>
                  <a:lnTo>
                    <a:pt x="119" y="33"/>
                  </a:lnTo>
                  <a:lnTo>
                    <a:pt x="110" y="22"/>
                  </a:lnTo>
                  <a:lnTo>
                    <a:pt x="100" y="14"/>
                  </a:lnTo>
                  <a:lnTo>
                    <a:pt x="87" y="6"/>
                  </a:lnTo>
                  <a:lnTo>
                    <a:pt x="73" y="2"/>
                  </a:lnTo>
                  <a:lnTo>
                    <a:pt x="60" y="0"/>
                  </a:lnTo>
                  <a:lnTo>
                    <a:pt x="46" y="2"/>
                  </a:lnTo>
                  <a:lnTo>
                    <a:pt x="33" y="6"/>
                  </a:lnTo>
                  <a:lnTo>
                    <a:pt x="19" y="14"/>
                  </a:lnTo>
                  <a:lnTo>
                    <a:pt x="10" y="2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10" y="22"/>
                  </a:lnTo>
                  <a:lnTo>
                    <a:pt x="21" y="14"/>
                  </a:lnTo>
                  <a:lnTo>
                    <a:pt x="33" y="6"/>
                  </a:lnTo>
                  <a:lnTo>
                    <a:pt x="46" y="2"/>
                  </a:lnTo>
                  <a:lnTo>
                    <a:pt x="60" y="2"/>
                  </a:lnTo>
                  <a:lnTo>
                    <a:pt x="73" y="2"/>
                  </a:lnTo>
                  <a:lnTo>
                    <a:pt x="87" y="6"/>
                  </a:lnTo>
                  <a:lnTo>
                    <a:pt x="100" y="14"/>
                  </a:lnTo>
                  <a:lnTo>
                    <a:pt x="110" y="22"/>
                  </a:lnTo>
                  <a:lnTo>
                    <a:pt x="117" y="33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close/>
                  <a:moveTo>
                    <a:pt x="0" y="110"/>
                  </a:moveTo>
                  <a:lnTo>
                    <a:pt x="0" y="112"/>
                  </a:lnTo>
                  <a:lnTo>
                    <a:pt x="10" y="121"/>
                  </a:lnTo>
                  <a:lnTo>
                    <a:pt x="19" y="131"/>
                  </a:lnTo>
                  <a:lnTo>
                    <a:pt x="33" y="137"/>
                  </a:lnTo>
                  <a:lnTo>
                    <a:pt x="46" y="141"/>
                  </a:lnTo>
                  <a:lnTo>
                    <a:pt x="60" y="143"/>
                  </a:lnTo>
                  <a:lnTo>
                    <a:pt x="73" y="141"/>
                  </a:lnTo>
                  <a:lnTo>
                    <a:pt x="87" y="137"/>
                  </a:lnTo>
                  <a:lnTo>
                    <a:pt x="100" y="131"/>
                  </a:lnTo>
                  <a:lnTo>
                    <a:pt x="110" y="121"/>
                  </a:lnTo>
                  <a:lnTo>
                    <a:pt x="119" y="112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08"/>
                  </a:lnTo>
                  <a:lnTo>
                    <a:pt x="119" y="108"/>
                  </a:lnTo>
                  <a:lnTo>
                    <a:pt x="117" y="112"/>
                  </a:lnTo>
                  <a:lnTo>
                    <a:pt x="110" y="121"/>
                  </a:lnTo>
                  <a:lnTo>
                    <a:pt x="100" y="129"/>
                  </a:lnTo>
                  <a:lnTo>
                    <a:pt x="87" y="137"/>
                  </a:lnTo>
                  <a:lnTo>
                    <a:pt x="73" y="141"/>
                  </a:lnTo>
                  <a:lnTo>
                    <a:pt x="60" y="143"/>
                  </a:lnTo>
                  <a:lnTo>
                    <a:pt x="46" y="141"/>
                  </a:lnTo>
                  <a:lnTo>
                    <a:pt x="33" y="137"/>
                  </a:lnTo>
                  <a:lnTo>
                    <a:pt x="21" y="129"/>
                  </a:lnTo>
                  <a:lnTo>
                    <a:pt x="10" y="121"/>
                  </a:lnTo>
                  <a:lnTo>
                    <a:pt x="2" y="11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73" name="Freeform 5148"/>
            <p:cNvSpPr>
              <a:spLocks noEditPoints="1"/>
            </p:cNvSpPr>
            <p:nvPr/>
          </p:nvSpPr>
          <p:spPr bwMode="auto">
            <a:xfrm>
              <a:off x="1357" y="1686"/>
              <a:ext cx="119" cy="141"/>
            </a:xfrm>
            <a:custGeom>
              <a:avLst/>
              <a:gdLst>
                <a:gd name="T0" fmla="*/ 117 w 119"/>
                <a:gd name="T1" fmla="*/ 31 h 141"/>
                <a:gd name="T2" fmla="*/ 100 w 119"/>
                <a:gd name="T3" fmla="*/ 12 h 141"/>
                <a:gd name="T4" fmla="*/ 73 w 119"/>
                <a:gd name="T5" fmla="*/ 0 h 141"/>
                <a:gd name="T6" fmla="*/ 46 w 119"/>
                <a:gd name="T7" fmla="*/ 0 h 141"/>
                <a:gd name="T8" fmla="*/ 21 w 119"/>
                <a:gd name="T9" fmla="*/ 12 h 141"/>
                <a:gd name="T10" fmla="*/ 2 w 119"/>
                <a:gd name="T11" fmla="*/ 31 h 141"/>
                <a:gd name="T12" fmla="*/ 0 w 119"/>
                <a:gd name="T13" fmla="*/ 33 h 141"/>
                <a:gd name="T14" fmla="*/ 0 w 119"/>
                <a:gd name="T15" fmla="*/ 33 h 141"/>
                <a:gd name="T16" fmla="*/ 0 w 119"/>
                <a:gd name="T17" fmla="*/ 33 h 141"/>
                <a:gd name="T18" fmla="*/ 0 w 119"/>
                <a:gd name="T19" fmla="*/ 35 h 141"/>
                <a:gd name="T20" fmla="*/ 2 w 119"/>
                <a:gd name="T21" fmla="*/ 31 h 141"/>
                <a:gd name="T22" fmla="*/ 21 w 119"/>
                <a:gd name="T23" fmla="*/ 12 h 141"/>
                <a:gd name="T24" fmla="*/ 46 w 119"/>
                <a:gd name="T25" fmla="*/ 2 h 141"/>
                <a:gd name="T26" fmla="*/ 73 w 119"/>
                <a:gd name="T27" fmla="*/ 2 h 141"/>
                <a:gd name="T28" fmla="*/ 98 w 119"/>
                <a:gd name="T29" fmla="*/ 12 h 141"/>
                <a:gd name="T30" fmla="*/ 117 w 119"/>
                <a:gd name="T31" fmla="*/ 31 h 141"/>
                <a:gd name="T32" fmla="*/ 119 w 119"/>
                <a:gd name="T33" fmla="*/ 35 h 141"/>
                <a:gd name="T34" fmla="*/ 119 w 119"/>
                <a:gd name="T35" fmla="*/ 35 h 141"/>
                <a:gd name="T36" fmla="*/ 119 w 119"/>
                <a:gd name="T37" fmla="*/ 33 h 141"/>
                <a:gd name="T38" fmla="*/ 119 w 119"/>
                <a:gd name="T39" fmla="*/ 33 h 141"/>
                <a:gd name="T40" fmla="*/ 0 w 119"/>
                <a:gd name="T41" fmla="*/ 106 h 141"/>
                <a:gd name="T42" fmla="*/ 10 w 119"/>
                <a:gd name="T43" fmla="*/ 119 h 141"/>
                <a:gd name="T44" fmla="*/ 33 w 119"/>
                <a:gd name="T45" fmla="*/ 135 h 141"/>
                <a:gd name="T46" fmla="*/ 60 w 119"/>
                <a:gd name="T47" fmla="*/ 141 h 141"/>
                <a:gd name="T48" fmla="*/ 87 w 119"/>
                <a:gd name="T49" fmla="*/ 135 h 141"/>
                <a:gd name="T50" fmla="*/ 110 w 119"/>
                <a:gd name="T51" fmla="*/ 119 h 141"/>
                <a:gd name="T52" fmla="*/ 119 w 119"/>
                <a:gd name="T53" fmla="*/ 106 h 141"/>
                <a:gd name="T54" fmla="*/ 119 w 119"/>
                <a:gd name="T55" fmla="*/ 106 h 141"/>
                <a:gd name="T56" fmla="*/ 119 w 119"/>
                <a:gd name="T57" fmla="*/ 106 h 141"/>
                <a:gd name="T58" fmla="*/ 119 w 119"/>
                <a:gd name="T59" fmla="*/ 106 h 141"/>
                <a:gd name="T60" fmla="*/ 119 w 119"/>
                <a:gd name="T61" fmla="*/ 106 h 141"/>
                <a:gd name="T62" fmla="*/ 110 w 119"/>
                <a:gd name="T63" fmla="*/ 119 h 141"/>
                <a:gd name="T64" fmla="*/ 87 w 119"/>
                <a:gd name="T65" fmla="*/ 135 h 141"/>
                <a:gd name="T66" fmla="*/ 60 w 119"/>
                <a:gd name="T67" fmla="*/ 139 h 141"/>
                <a:gd name="T68" fmla="*/ 33 w 119"/>
                <a:gd name="T69" fmla="*/ 135 h 141"/>
                <a:gd name="T70" fmla="*/ 10 w 119"/>
                <a:gd name="T71" fmla="*/ 119 h 141"/>
                <a:gd name="T72" fmla="*/ 0 w 119"/>
                <a:gd name="T73" fmla="*/ 106 h 141"/>
                <a:gd name="T74" fmla="*/ 0 w 119"/>
                <a:gd name="T75" fmla="*/ 106 h 141"/>
                <a:gd name="T76" fmla="*/ 0 w 119"/>
                <a:gd name="T77" fmla="*/ 106 h 141"/>
                <a:gd name="T78" fmla="*/ 0 w 119"/>
                <a:gd name="T79" fmla="*/ 106 h 141"/>
                <a:gd name="T80" fmla="*/ 0 w 119"/>
                <a:gd name="T81" fmla="*/ 10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41">
                  <a:moveTo>
                    <a:pt x="119" y="33"/>
                  </a:moveTo>
                  <a:lnTo>
                    <a:pt x="117" y="31"/>
                  </a:lnTo>
                  <a:lnTo>
                    <a:pt x="110" y="20"/>
                  </a:lnTo>
                  <a:lnTo>
                    <a:pt x="100" y="12"/>
                  </a:lnTo>
                  <a:lnTo>
                    <a:pt x="87" y="4"/>
                  </a:lnTo>
                  <a:lnTo>
                    <a:pt x="73" y="0"/>
                  </a:lnTo>
                  <a:lnTo>
                    <a:pt x="60" y="0"/>
                  </a:lnTo>
                  <a:lnTo>
                    <a:pt x="46" y="0"/>
                  </a:lnTo>
                  <a:lnTo>
                    <a:pt x="33" y="4"/>
                  </a:lnTo>
                  <a:lnTo>
                    <a:pt x="21" y="12"/>
                  </a:lnTo>
                  <a:lnTo>
                    <a:pt x="10" y="20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31"/>
                  </a:lnTo>
                  <a:lnTo>
                    <a:pt x="10" y="21"/>
                  </a:lnTo>
                  <a:lnTo>
                    <a:pt x="21" y="12"/>
                  </a:lnTo>
                  <a:lnTo>
                    <a:pt x="33" y="6"/>
                  </a:lnTo>
                  <a:lnTo>
                    <a:pt x="46" y="2"/>
                  </a:lnTo>
                  <a:lnTo>
                    <a:pt x="60" y="0"/>
                  </a:lnTo>
                  <a:lnTo>
                    <a:pt x="73" y="2"/>
                  </a:lnTo>
                  <a:lnTo>
                    <a:pt x="87" y="6"/>
                  </a:lnTo>
                  <a:lnTo>
                    <a:pt x="98" y="12"/>
                  </a:lnTo>
                  <a:lnTo>
                    <a:pt x="110" y="21"/>
                  </a:lnTo>
                  <a:lnTo>
                    <a:pt x="117" y="31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close/>
                  <a:moveTo>
                    <a:pt x="0" y="106"/>
                  </a:moveTo>
                  <a:lnTo>
                    <a:pt x="2" y="110"/>
                  </a:lnTo>
                  <a:lnTo>
                    <a:pt x="10" y="119"/>
                  </a:lnTo>
                  <a:lnTo>
                    <a:pt x="21" y="127"/>
                  </a:lnTo>
                  <a:lnTo>
                    <a:pt x="33" y="135"/>
                  </a:lnTo>
                  <a:lnTo>
                    <a:pt x="46" y="139"/>
                  </a:lnTo>
                  <a:lnTo>
                    <a:pt x="60" y="141"/>
                  </a:lnTo>
                  <a:lnTo>
                    <a:pt x="73" y="139"/>
                  </a:lnTo>
                  <a:lnTo>
                    <a:pt x="87" y="135"/>
                  </a:lnTo>
                  <a:lnTo>
                    <a:pt x="100" y="127"/>
                  </a:lnTo>
                  <a:lnTo>
                    <a:pt x="110" y="119"/>
                  </a:lnTo>
                  <a:lnTo>
                    <a:pt x="117" y="110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17" y="108"/>
                  </a:lnTo>
                  <a:lnTo>
                    <a:pt x="110" y="119"/>
                  </a:lnTo>
                  <a:lnTo>
                    <a:pt x="98" y="127"/>
                  </a:lnTo>
                  <a:lnTo>
                    <a:pt x="87" y="135"/>
                  </a:lnTo>
                  <a:lnTo>
                    <a:pt x="73" y="139"/>
                  </a:lnTo>
                  <a:lnTo>
                    <a:pt x="60" y="139"/>
                  </a:lnTo>
                  <a:lnTo>
                    <a:pt x="46" y="139"/>
                  </a:lnTo>
                  <a:lnTo>
                    <a:pt x="33" y="135"/>
                  </a:lnTo>
                  <a:lnTo>
                    <a:pt x="21" y="127"/>
                  </a:lnTo>
                  <a:lnTo>
                    <a:pt x="10" y="119"/>
                  </a:lnTo>
                  <a:lnTo>
                    <a:pt x="2" y="10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006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74" name="Freeform 5149"/>
            <p:cNvSpPr>
              <a:spLocks noEditPoints="1"/>
            </p:cNvSpPr>
            <p:nvPr/>
          </p:nvSpPr>
          <p:spPr bwMode="auto">
            <a:xfrm>
              <a:off x="1357" y="1686"/>
              <a:ext cx="119" cy="139"/>
            </a:xfrm>
            <a:custGeom>
              <a:avLst/>
              <a:gdLst>
                <a:gd name="T0" fmla="*/ 117 w 119"/>
                <a:gd name="T1" fmla="*/ 31 h 139"/>
                <a:gd name="T2" fmla="*/ 98 w 119"/>
                <a:gd name="T3" fmla="*/ 12 h 139"/>
                <a:gd name="T4" fmla="*/ 73 w 119"/>
                <a:gd name="T5" fmla="*/ 2 h 139"/>
                <a:gd name="T6" fmla="*/ 46 w 119"/>
                <a:gd name="T7" fmla="*/ 2 h 139"/>
                <a:gd name="T8" fmla="*/ 21 w 119"/>
                <a:gd name="T9" fmla="*/ 12 h 139"/>
                <a:gd name="T10" fmla="*/ 2 w 119"/>
                <a:gd name="T11" fmla="*/ 31 h 139"/>
                <a:gd name="T12" fmla="*/ 0 w 119"/>
                <a:gd name="T13" fmla="*/ 35 h 139"/>
                <a:gd name="T14" fmla="*/ 0 w 119"/>
                <a:gd name="T15" fmla="*/ 35 h 139"/>
                <a:gd name="T16" fmla="*/ 0 w 119"/>
                <a:gd name="T17" fmla="*/ 35 h 139"/>
                <a:gd name="T18" fmla="*/ 0 w 119"/>
                <a:gd name="T19" fmla="*/ 35 h 139"/>
                <a:gd name="T20" fmla="*/ 2 w 119"/>
                <a:gd name="T21" fmla="*/ 31 h 139"/>
                <a:gd name="T22" fmla="*/ 21 w 119"/>
                <a:gd name="T23" fmla="*/ 12 h 139"/>
                <a:gd name="T24" fmla="*/ 46 w 119"/>
                <a:gd name="T25" fmla="*/ 2 h 139"/>
                <a:gd name="T26" fmla="*/ 73 w 119"/>
                <a:gd name="T27" fmla="*/ 2 h 139"/>
                <a:gd name="T28" fmla="*/ 98 w 119"/>
                <a:gd name="T29" fmla="*/ 12 h 139"/>
                <a:gd name="T30" fmla="*/ 117 w 119"/>
                <a:gd name="T31" fmla="*/ 31 h 139"/>
                <a:gd name="T32" fmla="*/ 119 w 119"/>
                <a:gd name="T33" fmla="*/ 37 h 139"/>
                <a:gd name="T34" fmla="*/ 119 w 119"/>
                <a:gd name="T35" fmla="*/ 35 h 139"/>
                <a:gd name="T36" fmla="*/ 119 w 119"/>
                <a:gd name="T37" fmla="*/ 35 h 139"/>
                <a:gd name="T38" fmla="*/ 119 w 119"/>
                <a:gd name="T39" fmla="*/ 35 h 139"/>
                <a:gd name="T40" fmla="*/ 0 w 119"/>
                <a:gd name="T41" fmla="*/ 106 h 139"/>
                <a:gd name="T42" fmla="*/ 10 w 119"/>
                <a:gd name="T43" fmla="*/ 119 h 139"/>
                <a:gd name="T44" fmla="*/ 33 w 119"/>
                <a:gd name="T45" fmla="*/ 135 h 139"/>
                <a:gd name="T46" fmla="*/ 60 w 119"/>
                <a:gd name="T47" fmla="*/ 139 h 139"/>
                <a:gd name="T48" fmla="*/ 87 w 119"/>
                <a:gd name="T49" fmla="*/ 135 h 139"/>
                <a:gd name="T50" fmla="*/ 110 w 119"/>
                <a:gd name="T51" fmla="*/ 119 h 139"/>
                <a:gd name="T52" fmla="*/ 119 w 119"/>
                <a:gd name="T53" fmla="*/ 106 h 139"/>
                <a:gd name="T54" fmla="*/ 119 w 119"/>
                <a:gd name="T55" fmla="*/ 104 h 139"/>
                <a:gd name="T56" fmla="*/ 119 w 119"/>
                <a:gd name="T57" fmla="*/ 104 h 139"/>
                <a:gd name="T58" fmla="*/ 119 w 119"/>
                <a:gd name="T59" fmla="*/ 104 h 139"/>
                <a:gd name="T60" fmla="*/ 119 w 119"/>
                <a:gd name="T61" fmla="*/ 104 h 139"/>
                <a:gd name="T62" fmla="*/ 110 w 119"/>
                <a:gd name="T63" fmla="*/ 119 h 139"/>
                <a:gd name="T64" fmla="*/ 87 w 119"/>
                <a:gd name="T65" fmla="*/ 133 h 139"/>
                <a:gd name="T66" fmla="*/ 60 w 119"/>
                <a:gd name="T67" fmla="*/ 139 h 139"/>
                <a:gd name="T68" fmla="*/ 33 w 119"/>
                <a:gd name="T69" fmla="*/ 133 h 139"/>
                <a:gd name="T70" fmla="*/ 12 w 119"/>
                <a:gd name="T71" fmla="*/ 119 h 139"/>
                <a:gd name="T72" fmla="*/ 0 w 119"/>
                <a:gd name="T73" fmla="*/ 104 h 139"/>
                <a:gd name="T74" fmla="*/ 0 w 119"/>
                <a:gd name="T75" fmla="*/ 104 h 139"/>
                <a:gd name="T76" fmla="*/ 0 w 119"/>
                <a:gd name="T77" fmla="*/ 104 h 139"/>
                <a:gd name="T78" fmla="*/ 0 w 119"/>
                <a:gd name="T79" fmla="*/ 104 h 139"/>
                <a:gd name="T80" fmla="*/ 0 w 119"/>
                <a:gd name="T81" fmla="*/ 10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39">
                  <a:moveTo>
                    <a:pt x="119" y="35"/>
                  </a:moveTo>
                  <a:lnTo>
                    <a:pt x="117" y="31"/>
                  </a:lnTo>
                  <a:lnTo>
                    <a:pt x="110" y="21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3" y="2"/>
                  </a:lnTo>
                  <a:lnTo>
                    <a:pt x="60" y="0"/>
                  </a:lnTo>
                  <a:lnTo>
                    <a:pt x="46" y="2"/>
                  </a:lnTo>
                  <a:lnTo>
                    <a:pt x="33" y="6"/>
                  </a:lnTo>
                  <a:lnTo>
                    <a:pt x="21" y="12"/>
                  </a:lnTo>
                  <a:lnTo>
                    <a:pt x="10" y="21"/>
                  </a:lnTo>
                  <a:lnTo>
                    <a:pt x="2" y="31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2" y="31"/>
                  </a:lnTo>
                  <a:lnTo>
                    <a:pt x="12" y="21"/>
                  </a:lnTo>
                  <a:lnTo>
                    <a:pt x="21" y="12"/>
                  </a:lnTo>
                  <a:lnTo>
                    <a:pt x="33" y="6"/>
                  </a:lnTo>
                  <a:lnTo>
                    <a:pt x="46" y="2"/>
                  </a:lnTo>
                  <a:lnTo>
                    <a:pt x="60" y="0"/>
                  </a:lnTo>
                  <a:lnTo>
                    <a:pt x="73" y="2"/>
                  </a:lnTo>
                  <a:lnTo>
                    <a:pt x="87" y="6"/>
                  </a:lnTo>
                  <a:lnTo>
                    <a:pt x="98" y="12"/>
                  </a:lnTo>
                  <a:lnTo>
                    <a:pt x="110" y="21"/>
                  </a:lnTo>
                  <a:lnTo>
                    <a:pt x="117" y="31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5"/>
                  </a:lnTo>
                  <a:close/>
                  <a:moveTo>
                    <a:pt x="0" y="106"/>
                  </a:moveTo>
                  <a:lnTo>
                    <a:pt x="2" y="108"/>
                  </a:lnTo>
                  <a:lnTo>
                    <a:pt x="10" y="119"/>
                  </a:lnTo>
                  <a:lnTo>
                    <a:pt x="21" y="127"/>
                  </a:lnTo>
                  <a:lnTo>
                    <a:pt x="33" y="135"/>
                  </a:lnTo>
                  <a:lnTo>
                    <a:pt x="46" y="139"/>
                  </a:lnTo>
                  <a:lnTo>
                    <a:pt x="60" y="139"/>
                  </a:lnTo>
                  <a:lnTo>
                    <a:pt x="73" y="139"/>
                  </a:lnTo>
                  <a:lnTo>
                    <a:pt x="87" y="135"/>
                  </a:lnTo>
                  <a:lnTo>
                    <a:pt x="98" y="127"/>
                  </a:lnTo>
                  <a:lnTo>
                    <a:pt x="110" y="119"/>
                  </a:lnTo>
                  <a:lnTo>
                    <a:pt x="117" y="108"/>
                  </a:lnTo>
                  <a:lnTo>
                    <a:pt x="119" y="106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7" y="108"/>
                  </a:lnTo>
                  <a:lnTo>
                    <a:pt x="110" y="119"/>
                  </a:lnTo>
                  <a:lnTo>
                    <a:pt x="98" y="127"/>
                  </a:lnTo>
                  <a:lnTo>
                    <a:pt x="87" y="133"/>
                  </a:lnTo>
                  <a:lnTo>
                    <a:pt x="73" y="137"/>
                  </a:lnTo>
                  <a:lnTo>
                    <a:pt x="60" y="139"/>
                  </a:lnTo>
                  <a:lnTo>
                    <a:pt x="46" y="137"/>
                  </a:lnTo>
                  <a:lnTo>
                    <a:pt x="33" y="133"/>
                  </a:lnTo>
                  <a:lnTo>
                    <a:pt x="21" y="127"/>
                  </a:lnTo>
                  <a:lnTo>
                    <a:pt x="12" y="119"/>
                  </a:lnTo>
                  <a:lnTo>
                    <a:pt x="2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00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75" name="Freeform 5150"/>
            <p:cNvSpPr>
              <a:spLocks noEditPoints="1"/>
            </p:cNvSpPr>
            <p:nvPr/>
          </p:nvSpPr>
          <p:spPr bwMode="auto">
            <a:xfrm>
              <a:off x="1357" y="1686"/>
              <a:ext cx="119" cy="139"/>
            </a:xfrm>
            <a:custGeom>
              <a:avLst/>
              <a:gdLst>
                <a:gd name="T0" fmla="*/ 117 w 119"/>
                <a:gd name="T1" fmla="*/ 31 h 139"/>
                <a:gd name="T2" fmla="*/ 98 w 119"/>
                <a:gd name="T3" fmla="*/ 12 h 139"/>
                <a:gd name="T4" fmla="*/ 73 w 119"/>
                <a:gd name="T5" fmla="*/ 2 h 139"/>
                <a:gd name="T6" fmla="*/ 46 w 119"/>
                <a:gd name="T7" fmla="*/ 2 h 139"/>
                <a:gd name="T8" fmla="*/ 21 w 119"/>
                <a:gd name="T9" fmla="*/ 12 h 139"/>
                <a:gd name="T10" fmla="*/ 2 w 119"/>
                <a:gd name="T11" fmla="*/ 31 h 139"/>
                <a:gd name="T12" fmla="*/ 0 w 119"/>
                <a:gd name="T13" fmla="*/ 37 h 139"/>
                <a:gd name="T14" fmla="*/ 0 w 119"/>
                <a:gd name="T15" fmla="*/ 37 h 139"/>
                <a:gd name="T16" fmla="*/ 0 w 119"/>
                <a:gd name="T17" fmla="*/ 37 h 139"/>
                <a:gd name="T18" fmla="*/ 0 w 119"/>
                <a:gd name="T19" fmla="*/ 37 h 139"/>
                <a:gd name="T20" fmla="*/ 2 w 119"/>
                <a:gd name="T21" fmla="*/ 31 h 139"/>
                <a:gd name="T22" fmla="*/ 21 w 119"/>
                <a:gd name="T23" fmla="*/ 14 h 139"/>
                <a:gd name="T24" fmla="*/ 46 w 119"/>
                <a:gd name="T25" fmla="*/ 2 h 139"/>
                <a:gd name="T26" fmla="*/ 73 w 119"/>
                <a:gd name="T27" fmla="*/ 2 h 139"/>
                <a:gd name="T28" fmla="*/ 98 w 119"/>
                <a:gd name="T29" fmla="*/ 14 h 139"/>
                <a:gd name="T30" fmla="*/ 117 w 119"/>
                <a:gd name="T31" fmla="*/ 31 h 139"/>
                <a:gd name="T32" fmla="*/ 119 w 119"/>
                <a:gd name="T33" fmla="*/ 37 h 139"/>
                <a:gd name="T34" fmla="*/ 119 w 119"/>
                <a:gd name="T35" fmla="*/ 37 h 139"/>
                <a:gd name="T36" fmla="*/ 119 w 119"/>
                <a:gd name="T37" fmla="*/ 37 h 139"/>
                <a:gd name="T38" fmla="*/ 119 w 119"/>
                <a:gd name="T39" fmla="*/ 37 h 139"/>
                <a:gd name="T40" fmla="*/ 0 w 119"/>
                <a:gd name="T41" fmla="*/ 104 h 139"/>
                <a:gd name="T42" fmla="*/ 12 w 119"/>
                <a:gd name="T43" fmla="*/ 119 h 139"/>
                <a:gd name="T44" fmla="*/ 33 w 119"/>
                <a:gd name="T45" fmla="*/ 133 h 139"/>
                <a:gd name="T46" fmla="*/ 60 w 119"/>
                <a:gd name="T47" fmla="*/ 139 h 139"/>
                <a:gd name="T48" fmla="*/ 87 w 119"/>
                <a:gd name="T49" fmla="*/ 133 h 139"/>
                <a:gd name="T50" fmla="*/ 110 w 119"/>
                <a:gd name="T51" fmla="*/ 119 h 139"/>
                <a:gd name="T52" fmla="*/ 119 w 119"/>
                <a:gd name="T53" fmla="*/ 104 h 139"/>
                <a:gd name="T54" fmla="*/ 119 w 119"/>
                <a:gd name="T55" fmla="*/ 104 h 139"/>
                <a:gd name="T56" fmla="*/ 119 w 119"/>
                <a:gd name="T57" fmla="*/ 102 h 139"/>
                <a:gd name="T58" fmla="*/ 119 w 119"/>
                <a:gd name="T59" fmla="*/ 102 h 139"/>
                <a:gd name="T60" fmla="*/ 119 w 119"/>
                <a:gd name="T61" fmla="*/ 102 h 139"/>
                <a:gd name="T62" fmla="*/ 108 w 119"/>
                <a:gd name="T63" fmla="*/ 118 h 139"/>
                <a:gd name="T64" fmla="*/ 87 w 119"/>
                <a:gd name="T65" fmla="*/ 133 h 139"/>
                <a:gd name="T66" fmla="*/ 60 w 119"/>
                <a:gd name="T67" fmla="*/ 139 h 139"/>
                <a:gd name="T68" fmla="*/ 33 w 119"/>
                <a:gd name="T69" fmla="*/ 133 h 139"/>
                <a:gd name="T70" fmla="*/ 12 w 119"/>
                <a:gd name="T71" fmla="*/ 118 h 139"/>
                <a:gd name="T72" fmla="*/ 0 w 119"/>
                <a:gd name="T73" fmla="*/ 102 h 139"/>
                <a:gd name="T74" fmla="*/ 0 w 119"/>
                <a:gd name="T75" fmla="*/ 102 h 139"/>
                <a:gd name="T76" fmla="*/ 0 w 119"/>
                <a:gd name="T77" fmla="*/ 102 h 139"/>
                <a:gd name="T78" fmla="*/ 0 w 119"/>
                <a:gd name="T79" fmla="*/ 104 h 139"/>
                <a:gd name="T80" fmla="*/ 0 w 119"/>
                <a:gd name="T81" fmla="*/ 10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39">
                  <a:moveTo>
                    <a:pt x="119" y="37"/>
                  </a:moveTo>
                  <a:lnTo>
                    <a:pt x="117" y="31"/>
                  </a:lnTo>
                  <a:lnTo>
                    <a:pt x="110" y="21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3" y="2"/>
                  </a:lnTo>
                  <a:lnTo>
                    <a:pt x="60" y="0"/>
                  </a:lnTo>
                  <a:lnTo>
                    <a:pt x="46" y="2"/>
                  </a:lnTo>
                  <a:lnTo>
                    <a:pt x="33" y="6"/>
                  </a:lnTo>
                  <a:lnTo>
                    <a:pt x="21" y="12"/>
                  </a:lnTo>
                  <a:lnTo>
                    <a:pt x="12" y="21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2" y="31"/>
                  </a:lnTo>
                  <a:lnTo>
                    <a:pt x="12" y="21"/>
                  </a:lnTo>
                  <a:lnTo>
                    <a:pt x="21" y="14"/>
                  </a:lnTo>
                  <a:lnTo>
                    <a:pt x="33" y="6"/>
                  </a:lnTo>
                  <a:lnTo>
                    <a:pt x="46" y="2"/>
                  </a:lnTo>
                  <a:lnTo>
                    <a:pt x="60" y="0"/>
                  </a:lnTo>
                  <a:lnTo>
                    <a:pt x="73" y="2"/>
                  </a:lnTo>
                  <a:lnTo>
                    <a:pt x="87" y="6"/>
                  </a:lnTo>
                  <a:lnTo>
                    <a:pt x="98" y="14"/>
                  </a:lnTo>
                  <a:lnTo>
                    <a:pt x="108" y="21"/>
                  </a:lnTo>
                  <a:lnTo>
                    <a:pt x="117" y="31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19" y="37"/>
                  </a:lnTo>
                  <a:close/>
                  <a:moveTo>
                    <a:pt x="0" y="104"/>
                  </a:moveTo>
                  <a:lnTo>
                    <a:pt x="2" y="108"/>
                  </a:lnTo>
                  <a:lnTo>
                    <a:pt x="12" y="119"/>
                  </a:lnTo>
                  <a:lnTo>
                    <a:pt x="21" y="127"/>
                  </a:lnTo>
                  <a:lnTo>
                    <a:pt x="33" y="133"/>
                  </a:lnTo>
                  <a:lnTo>
                    <a:pt x="46" y="137"/>
                  </a:lnTo>
                  <a:lnTo>
                    <a:pt x="60" y="139"/>
                  </a:lnTo>
                  <a:lnTo>
                    <a:pt x="73" y="137"/>
                  </a:lnTo>
                  <a:lnTo>
                    <a:pt x="87" y="133"/>
                  </a:lnTo>
                  <a:lnTo>
                    <a:pt x="98" y="127"/>
                  </a:lnTo>
                  <a:lnTo>
                    <a:pt x="110" y="119"/>
                  </a:lnTo>
                  <a:lnTo>
                    <a:pt x="117" y="108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17" y="108"/>
                  </a:lnTo>
                  <a:lnTo>
                    <a:pt x="108" y="118"/>
                  </a:lnTo>
                  <a:lnTo>
                    <a:pt x="98" y="127"/>
                  </a:lnTo>
                  <a:lnTo>
                    <a:pt x="87" y="133"/>
                  </a:lnTo>
                  <a:lnTo>
                    <a:pt x="73" y="137"/>
                  </a:lnTo>
                  <a:lnTo>
                    <a:pt x="60" y="139"/>
                  </a:lnTo>
                  <a:lnTo>
                    <a:pt x="46" y="137"/>
                  </a:lnTo>
                  <a:lnTo>
                    <a:pt x="33" y="133"/>
                  </a:lnTo>
                  <a:lnTo>
                    <a:pt x="21" y="127"/>
                  </a:lnTo>
                  <a:lnTo>
                    <a:pt x="12" y="118"/>
                  </a:lnTo>
                  <a:lnTo>
                    <a:pt x="2" y="108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00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76" name="Freeform 5151"/>
            <p:cNvSpPr>
              <a:spLocks noEditPoints="1"/>
            </p:cNvSpPr>
            <p:nvPr/>
          </p:nvSpPr>
          <p:spPr bwMode="auto">
            <a:xfrm>
              <a:off x="1357" y="1686"/>
              <a:ext cx="121" cy="139"/>
            </a:xfrm>
            <a:custGeom>
              <a:avLst/>
              <a:gdLst>
                <a:gd name="T0" fmla="*/ 117 w 121"/>
                <a:gd name="T1" fmla="*/ 31 h 139"/>
                <a:gd name="T2" fmla="*/ 98 w 121"/>
                <a:gd name="T3" fmla="*/ 14 h 139"/>
                <a:gd name="T4" fmla="*/ 73 w 121"/>
                <a:gd name="T5" fmla="*/ 2 h 139"/>
                <a:gd name="T6" fmla="*/ 46 w 121"/>
                <a:gd name="T7" fmla="*/ 2 h 139"/>
                <a:gd name="T8" fmla="*/ 21 w 121"/>
                <a:gd name="T9" fmla="*/ 14 h 139"/>
                <a:gd name="T10" fmla="*/ 2 w 121"/>
                <a:gd name="T11" fmla="*/ 31 h 139"/>
                <a:gd name="T12" fmla="*/ 0 w 121"/>
                <a:gd name="T13" fmla="*/ 37 h 139"/>
                <a:gd name="T14" fmla="*/ 0 w 121"/>
                <a:gd name="T15" fmla="*/ 39 h 139"/>
                <a:gd name="T16" fmla="*/ 0 w 121"/>
                <a:gd name="T17" fmla="*/ 39 h 139"/>
                <a:gd name="T18" fmla="*/ 0 w 121"/>
                <a:gd name="T19" fmla="*/ 39 h 139"/>
                <a:gd name="T20" fmla="*/ 4 w 121"/>
                <a:gd name="T21" fmla="*/ 31 h 139"/>
                <a:gd name="T22" fmla="*/ 21 w 121"/>
                <a:gd name="T23" fmla="*/ 14 h 139"/>
                <a:gd name="T24" fmla="*/ 46 w 121"/>
                <a:gd name="T25" fmla="*/ 2 h 139"/>
                <a:gd name="T26" fmla="*/ 73 w 121"/>
                <a:gd name="T27" fmla="*/ 2 h 139"/>
                <a:gd name="T28" fmla="*/ 98 w 121"/>
                <a:gd name="T29" fmla="*/ 14 h 139"/>
                <a:gd name="T30" fmla="*/ 115 w 121"/>
                <a:gd name="T31" fmla="*/ 31 h 139"/>
                <a:gd name="T32" fmla="*/ 121 w 121"/>
                <a:gd name="T33" fmla="*/ 39 h 139"/>
                <a:gd name="T34" fmla="*/ 121 w 121"/>
                <a:gd name="T35" fmla="*/ 39 h 139"/>
                <a:gd name="T36" fmla="*/ 121 w 121"/>
                <a:gd name="T37" fmla="*/ 39 h 139"/>
                <a:gd name="T38" fmla="*/ 119 w 121"/>
                <a:gd name="T39" fmla="*/ 39 h 139"/>
                <a:gd name="T40" fmla="*/ 0 w 121"/>
                <a:gd name="T41" fmla="*/ 102 h 139"/>
                <a:gd name="T42" fmla="*/ 12 w 121"/>
                <a:gd name="T43" fmla="*/ 118 h 139"/>
                <a:gd name="T44" fmla="*/ 33 w 121"/>
                <a:gd name="T45" fmla="*/ 133 h 139"/>
                <a:gd name="T46" fmla="*/ 60 w 121"/>
                <a:gd name="T47" fmla="*/ 139 h 139"/>
                <a:gd name="T48" fmla="*/ 87 w 121"/>
                <a:gd name="T49" fmla="*/ 133 h 139"/>
                <a:gd name="T50" fmla="*/ 108 w 121"/>
                <a:gd name="T51" fmla="*/ 118 h 139"/>
                <a:gd name="T52" fmla="*/ 119 w 121"/>
                <a:gd name="T53" fmla="*/ 102 h 139"/>
                <a:gd name="T54" fmla="*/ 119 w 121"/>
                <a:gd name="T55" fmla="*/ 102 h 139"/>
                <a:gd name="T56" fmla="*/ 121 w 121"/>
                <a:gd name="T57" fmla="*/ 102 h 139"/>
                <a:gd name="T58" fmla="*/ 121 w 121"/>
                <a:gd name="T59" fmla="*/ 100 h 139"/>
                <a:gd name="T60" fmla="*/ 121 w 121"/>
                <a:gd name="T61" fmla="*/ 100 h 139"/>
                <a:gd name="T62" fmla="*/ 108 w 121"/>
                <a:gd name="T63" fmla="*/ 118 h 139"/>
                <a:gd name="T64" fmla="*/ 87 w 121"/>
                <a:gd name="T65" fmla="*/ 133 h 139"/>
                <a:gd name="T66" fmla="*/ 60 w 121"/>
                <a:gd name="T67" fmla="*/ 139 h 139"/>
                <a:gd name="T68" fmla="*/ 33 w 121"/>
                <a:gd name="T69" fmla="*/ 133 h 139"/>
                <a:gd name="T70" fmla="*/ 12 w 121"/>
                <a:gd name="T71" fmla="*/ 118 h 139"/>
                <a:gd name="T72" fmla="*/ 0 w 121"/>
                <a:gd name="T73" fmla="*/ 100 h 139"/>
                <a:gd name="T74" fmla="*/ 0 w 121"/>
                <a:gd name="T75" fmla="*/ 100 h 139"/>
                <a:gd name="T76" fmla="*/ 0 w 121"/>
                <a:gd name="T77" fmla="*/ 102 h 139"/>
                <a:gd name="T78" fmla="*/ 0 w 121"/>
                <a:gd name="T79" fmla="*/ 102 h 139"/>
                <a:gd name="T80" fmla="*/ 0 w 121"/>
                <a:gd name="T81" fmla="*/ 10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1" h="139">
                  <a:moveTo>
                    <a:pt x="119" y="37"/>
                  </a:moveTo>
                  <a:lnTo>
                    <a:pt x="117" y="31"/>
                  </a:lnTo>
                  <a:lnTo>
                    <a:pt x="108" y="21"/>
                  </a:lnTo>
                  <a:lnTo>
                    <a:pt x="98" y="14"/>
                  </a:lnTo>
                  <a:lnTo>
                    <a:pt x="87" y="6"/>
                  </a:lnTo>
                  <a:lnTo>
                    <a:pt x="73" y="2"/>
                  </a:lnTo>
                  <a:lnTo>
                    <a:pt x="60" y="0"/>
                  </a:lnTo>
                  <a:lnTo>
                    <a:pt x="46" y="2"/>
                  </a:lnTo>
                  <a:lnTo>
                    <a:pt x="33" y="6"/>
                  </a:lnTo>
                  <a:lnTo>
                    <a:pt x="21" y="14"/>
                  </a:lnTo>
                  <a:lnTo>
                    <a:pt x="12" y="21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31"/>
                  </a:lnTo>
                  <a:lnTo>
                    <a:pt x="12" y="21"/>
                  </a:lnTo>
                  <a:lnTo>
                    <a:pt x="21" y="14"/>
                  </a:lnTo>
                  <a:lnTo>
                    <a:pt x="33" y="8"/>
                  </a:lnTo>
                  <a:lnTo>
                    <a:pt x="46" y="2"/>
                  </a:lnTo>
                  <a:lnTo>
                    <a:pt x="60" y="2"/>
                  </a:lnTo>
                  <a:lnTo>
                    <a:pt x="73" y="2"/>
                  </a:lnTo>
                  <a:lnTo>
                    <a:pt x="87" y="8"/>
                  </a:lnTo>
                  <a:lnTo>
                    <a:pt x="98" y="14"/>
                  </a:lnTo>
                  <a:lnTo>
                    <a:pt x="108" y="21"/>
                  </a:lnTo>
                  <a:lnTo>
                    <a:pt x="115" y="31"/>
                  </a:lnTo>
                  <a:lnTo>
                    <a:pt x="121" y="39"/>
                  </a:lnTo>
                  <a:lnTo>
                    <a:pt x="121" y="39"/>
                  </a:lnTo>
                  <a:lnTo>
                    <a:pt x="121" y="39"/>
                  </a:lnTo>
                  <a:lnTo>
                    <a:pt x="121" y="39"/>
                  </a:lnTo>
                  <a:lnTo>
                    <a:pt x="121" y="39"/>
                  </a:lnTo>
                  <a:lnTo>
                    <a:pt x="121" y="39"/>
                  </a:lnTo>
                  <a:lnTo>
                    <a:pt x="119" y="39"/>
                  </a:lnTo>
                  <a:lnTo>
                    <a:pt x="119" y="39"/>
                  </a:lnTo>
                  <a:lnTo>
                    <a:pt x="119" y="37"/>
                  </a:lnTo>
                  <a:close/>
                  <a:moveTo>
                    <a:pt x="0" y="102"/>
                  </a:moveTo>
                  <a:lnTo>
                    <a:pt x="2" y="108"/>
                  </a:lnTo>
                  <a:lnTo>
                    <a:pt x="12" y="118"/>
                  </a:lnTo>
                  <a:lnTo>
                    <a:pt x="21" y="127"/>
                  </a:lnTo>
                  <a:lnTo>
                    <a:pt x="33" y="133"/>
                  </a:lnTo>
                  <a:lnTo>
                    <a:pt x="46" y="137"/>
                  </a:lnTo>
                  <a:lnTo>
                    <a:pt x="60" y="139"/>
                  </a:lnTo>
                  <a:lnTo>
                    <a:pt x="73" y="137"/>
                  </a:lnTo>
                  <a:lnTo>
                    <a:pt x="87" y="133"/>
                  </a:lnTo>
                  <a:lnTo>
                    <a:pt x="98" y="127"/>
                  </a:lnTo>
                  <a:lnTo>
                    <a:pt x="108" y="118"/>
                  </a:lnTo>
                  <a:lnTo>
                    <a:pt x="117" y="108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21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21" y="100"/>
                  </a:lnTo>
                  <a:lnTo>
                    <a:pt x="121" y="100"/>
                  </a:lnTo>
                  <a:lnTo>
                    <a:pt x="121" y="100"/>
                  </a:lnTo>
                  <a:lnTo>
                    <a:pt x="115" y="108"/>
                  </a:lnTo>
                  <a:lnTo>
                    <a:pt x="108" y="118"/>
                  </a:lnTo>
                  <a:lnTo>
                    <a:pt x="98" y="127"/>
                  </a:lnTo>
                  <a:lnTo>
                    <a:pt x="87" y="133"/>
                  </a:lnTo>
                  <a:lnTo>
                    <a:pt x="73" y="137"/>
                  </a:lnTo>
                  <a:lnTo>
                    <a:pt x="60" y="139"/>
                  </a:lnTo>
                  <a:lnTo>
                    <a:pt x="46" y="137"/>
                  </a:lnTo>
                  <a:lnTo>
                    <a:pt x="33" y="133"/>
                  </a:lnTo>
                  <a:lnTo>
                    <a:pt x="21" y="127"/>
                  </a:lnTo>
                  <a:lnTo>
                    <a:pt x="12" y="118"/>
                  </a:lnTo>
                  <a:lnTo>
                    <a:pt x="4" y="10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solidFill>
              <a:srgbClr val="00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77" name="Freeform 5152"/>
            <p:cNvSpPr>
              <a:spLocks noEditPoints="1"/>
            </p:cNvSpPr>
            <p:nvPr/>
          </p:nvSpPr>
          <p:spPr bwMode="auto">
            <a:xfrm>
              <a:off x="1355" y="1688"/>
              <a:ext cx="123" cy="137"/>
            </a:xfrm>
            <a:custGeom>
              <a:avLst/>
              <a:gdLst>
                <a:gd name="T0" fmla="*/ 117 w 123"/>
                <a:gd name="T1" fmla="*/ 29 h 137"/>
                <a:gd name="T2" fmla="*/ 100 w 123"/>
                <a:gd name="T3" fmla="*/ 12 h 137"/>
                <a:gd name="T4" fmla="*/ 75 w 123"/>
                <a:gd name="T5" fmla="*/ 0 h 137"/>
                <a:gd name="T6" fmla="*/ 48 w 123"/>
                <a:gd name="T7" fmla="*/ 0 h 137"/>
                <a:gd name="T8" fmla="*/ 23 w 123"/>
                <a:gd name="T9" fmla="*/ 12 h 137"/>
                <a:gd name="T10" fmla="*/ 6 w 123"/>
                <a:gd name="T11" fmla="*/ 29 h 137"/>
                <a:gd name="T12" fmla="*/ 2 w 123"/>
                <a:gd name="T13" fmla="*/ 37 h 137"/>
                <a:gd name="T14" fmla="*/ 2 w 123"/>
                <a:gd name="T15" fmla="*/ 37 h 137"/>
                <a:gd name="T16" fmla="*/ 2 w 123"/>
                <a:gd name="T17" fmla="*/ 39 h 137"/>
                <a:gd name="T18" fmla="*/ 0 w 123"/>
                <a:gd name="T19" fmla="*/ 39 h 137"/>
                <a:gd name="T20" fmla="*/ 6 w 123"/>
                <a:gd name="T21" fmla="*/ 31 h 137"/>
                <a:gd name="T22" fmla="*/ 23 w 123"/>
                <a:gd name="T23" fmla="*/ 12 h 137"/>
                <a:gd name="T24" fmla="*/ 48 w 123"/>
                <a:gd name="T25" fmla="*/ 2 h 137"/>
                <a:gd name="T26" fmla="*/ 75 w 123"/>
                <a:gd name="T27" fmla="*/ 2 h 137"/>
                <a:gd name="T28" fmla="*/ 100 w 123"/>
                <a:gd name="T29" fmla="*/ 12 h 137"/>
                <a:gd name="T30" fmla="*/ 117 w 123"/>
                <a:gd name="T31" fmla="*/ 31 h 137"/>
                <a:gd name="T32" fmla="*/ 123 w 123"/>
                <a:gd name="T33" fmla="*/ 39 h 137"/>
                <a:gd name="T34" fmla="*/ 123 w 123"/>
                <a:gd name="T35" fmla="*/ 39 h 137"/>
                <a:gd name="T36" fmla="*/ 123 w 123"/>
                <a:gd name="T37" fmla="*/ 37 h 137"/>
                <a:gd name="T38" fmla="*/ 123 w 123"/>
                <a:gd name="T39" fmla="*/ 37 h 137"/>
                <a:gd name="T40" fmla="*/ 2 w 123"/>
                <a:gd name="T41" fmla="*/ 98 h 137"/>
                <a:gd name="T42" fmla="*/ 14 w 123"/>
                <a:gd name="T43" fmla="*/ 116 h 137"/>
                <a:gd name="T44" fmla="*/ 35 w 123"/>
                <a:gd name="T45" fmla="*/ 131 h 137"/>
                <a:gd name="T46" fmla="*/ 62 w 123"/>
                <a:gd name="T47" fmla="*/ 137 h 137"/>
                <a:gd name="T48" fmla="*/ 89 w 123"/>
                <a:gd name="T49" fmla="*/ 131 h 137"/>
                <a:gd name="T50" fmla="*/ 110 w 123"/>
                <a:gd name="T51" fmla="*/ 116 h 137"/>
                <a:gd name="T52" fmla="*/ 123 w 123"/>
                <a:gd name="T53" fmla="*/ 98 h 137"/>
                <a:gd name="T54" fmla="*/ 123 w 123"/>
                <a:gd name="T55" fmla="*/ 98 h 137"/>
                <a:gd name="T56" fmla="*/ 123 w 123"/>
                <a:gd name="T57" fmla="*/ 98 h 137"/>
                <a:gd name="T58" fmla="*/ 123 w 123"/>
                <a:gd name="T59" fmla="*/ 98 h 137"/>
                <a:gd name="T60" fmla="*/ 123 w 123"/>
                <a:gd name="T61" fmla="*/ 96 h 137"/>
                <a:gd name="T62" fmla="*/ 110 w 123"/>
                <a:gd name="T63" fmla="*/ 116 h 137"/>
                <a:gd name="T64" fmla="*/ 89 w 123"/>
                <a:gd name="T65" fmla="*/ 131 h 137"/>
                <a:gd name="T66" fmla="*/ 62 w 123"/>
                <a:gd name="T67" fmla="*/ 135 h 137"/>
                <a:gd name="T68" fmla="*/ 35 w 123"/>
                <a:gd name="T69" fmla="*/ 131 h 137"/>
                <a:gd name="T70" fmla="*/ 14 w 123"/>
                <a:gd name="T71" fmla="*/ 116 h 137"/>
                <a:gd name="T72" fmla="*/ 0 w 123"/>
                <a:gd name="T73" fmla="*/ 96 h 137"/>
                <a:gd name="T74" fmla="*/ 0 w 123"/>
                <a:gd name="T75" fmla="*/ 98 h 137"/>
                <a:gd name="T76" fmla="*/ 2 w 123"/>
                <a:gd name="T77" fmla="*/ 98 h 137"/>
                <a:gd name="T78" fmla="*/ 2 w 123"/>
                <a:gd name="T79" fmla="*/ 98 h 137"/>
                <a:gd name="T80" fmla="*/ 2 w 123"/>
                <a:gd name="T81" fmla="*/ 9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137">
                  <a:moveTo>
                    <a:pt x="123" y="37"/>
                  </a:moveTo>
                  <a:lnTo>
                    <a:pt x="117" y="29"/>
                  </a:lnTo>
                  <a:lnTo>
                    <a:pt x="110" y="19"/>
                  </a:lnTo>
                  <a:lnTo>
                    <a:pt x="100" y="12"/>
                  </a:lnTo>
                  <a:lnTo>
                    <a:pt x="89" y="6"/>
                  </a:lnTo>
                  <a:lnTo>
                    <a:pt x="75" y="0"/>
                  </a:lnTo>
                  <a:lnTo>
                    <a:pt x="62" y="0"/>
                  </a:lnTo>
                  <a:lnTo>
                    <a:pt x="48" y="0"/>
                  </a:lnTo>
                  <a:lnTo>
                    <a:pt x="35" y="6"/>
                  </a:lnTo>
                  <a:lnTo>
                    <a:pt x="23" y="12"/>
                  </a:lnTo>
                  <a:lnTo>
                    <a:pt x="14" y="19"/>
                  </a:lnTo>
                  <a:lnTo>
                    <a:pt x="6" y="29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6" y="31"/>
                  </a:lnTo>
                  <a:lnTo>
                    <a:pt x="14" y="19"/>
                  </a:lnTo>
                  <a:lnTo>
                    <a:pt x="23" y="12"/>
                  </a:lnTo>
                  <a:lnTo>
                    <a:pt x="35" y="6"/>
                  </a:lnTo>
                  <a:lnTo>
                    <a:pt x="48" y="2"/>
                  </a:lnTo>
                  <a:lnTo>
                    <a:pt x="62" y="0"/>
                  </a:lnTo>
                  <a:lnTo>
                    <a:pt x="75" y="2"/>
                  </a:lnTo>
                  <a:lnTo>
                    <a:pt x="89" y="6"/>
                  </a:lnTo>
                  <a:lnTo>
                    <a:pt x="100" y="12"/>
                  </a:lnTo>
                  <a:lnTo>
                    <a:pt x="110" y="19"/>
                  </a:lnTo>
                  <a:lnTo>
                    <a:pt x="117" y="31"/>
                  </a:lnTo>
                  <a:lnTo>
                    <a:pt x="123" y="39"/>
                  </a:lnTo>
                  <a:lnTo>
                    <a:pt x="123" y="39"/>
                  </a:lnTo>
                  <a:lnTo>
                    <a:pt x="123" y="39"/>
                  </a:lnTo>
                  <a:lnTo>
                    <a:pt x="123" y="39"/>
                  </a:lnTo>
                  <a:lnTo>
                    <a:pt x="123" y="39"/>
                  </a:lnTo>
                  <a:lnTo>
                    <a:pt x="123" y="37"/>
                  </a:lnTo>
                  <a:lnTo>
                    <a:pt x="123" y="37"/>
                  </a:lnTo>
                  <a:lnTo>
                    <a:pt x="123" y="37"/>
                  </a:lnTo>
                  <a:lnTo>
                    <a:pt x="123" y="37"/>
                  </a:lnTo>
                  <a:close/>
                  <a:moveTo>
                    <a:pt x="2" y="98"/>
                  </a:moveTo>
                  <a:lnTo>
                    <a:pt x="6" y="106"/>
                  </a:lnTo>
                  <a:lnTo>
                    <a:pt x="14" y="116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2" y="137"/>
                  </a:lnTo>
                  <a:lnTo>
                    <a:pt x="75" y="135"/>
                  </a:lnTo>
                  <a:lnTo>
                    <a:pt x="89" y="131"/>
                  </a:lnTo>
                  <a:lnTo>
                    <a:pt x="100" y="125"/>
                  </a:lnTo>
                  <a:lnTo>
                    <a:pt x="110" y="116"/>
                  </a:lnTo>
                  <a:lnTo>
                    <a:pt x="117" y="106"/>
                  </a:lnTo>
                  <a:lnTo>
                    <a:pt x="123" y="98"/>
                  </a:lnTo>
                  <a:lnTo>
                    <a:pt x="123" y="98"/>
                  </a:lnTo>
                  <a:lnTo>
                    <a:pt x="123" y="98"/>
                  </a:lnTo>
                  <a:lnTo>
                    <a:pt x="123" y="98"/>
                  </a:lnTo>
                  <a:lnTo>
                    <a:pt x="123" y="98"/>
                  </a:lnTo>
                  <a:lnTo>
                    <a:pt x="123" y="98"/>
                  </a:lnTo>
                  <a:lnTo>
                    <a:pt x="123" y="98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17" y="106"/>
                  </a:lnTo>
                  <a:lnTo>
                    <a:pt x="110" y="116"/>
                  </a:lnTo>
                  <a:lnTo>
                    <a:pt x="100" y="123"/>
                  </a:lnTo>
                  <a:lnTo>
                    <a:pt x="89" y="131"/>
                  </a:lnTo>
                  <a:lnTo>
                    <a:pt x="75" y="135"/>
                  </a:lnTo>
                  <a:lnTo>
                    <a:pt x="62" y="135"/>
                  </a:lnTo>
                  <a:lnTo>
                    <a:pt x="48" y="135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4" y="116"/>
                  </a:lnTo>
                  <a:lnTo>
                    <a:pt x="6" y="10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2" y="98"/>
                  </a:lnTo>
                  <a:close/>
                </a:path>
              </a:pathLst>
            </a:custGeom>
            <a:solidFill>
              <a:srgbClr val="00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78" name="Freeform 5153"/>
            <p:cNvSpPr>
              <a:spLocks noEditPoints="1"/>
            </p:cNvSpPr>
            <p:nvPr/>
          </p:nvSpPr>
          <p:spPr bwMode="auto">
            <a:xfrm>
              <a:off x="1355" y="1688"/>
              <a:ext cx="123" cy="135"/>
            </a:xfrm>
            <a:custGeom>
              <a:avLst/>
              <a:gdLst>
                <a:gd name="T0" fmla="*/ 117 w 123"/>
                <a:gd name="T1" fmla="*/ 31 h 135"/>
                <a:gd name="T2" fmla="*/ 100 w 123"/>
                <a:gd name="T3" fmla="*/ 12 h 135"/>
                <a:gd name="T4" fmla="*/ 75 w 123"/>
                <a:gd name="T5" fmla="*/ 2 h 135"/>
                <a:gd name="T6" fmla="*/ 48 w 123"/>
                <a:gd name="T7" fmla="*/ 2 h 135"/>
                <a:gd name="T8" fmla="*/ 23 w 123"/>
                <a:gd name="T9" fmla="*/ 12 h 135"/>
                <a:gd name="T10" fmla="*/ 6 w 123"/>
                <a:gd name="T11" fmla="*/ 31 h 135"/>
                <a:gd name="T12" fmla="*/ 0 w 123"/>
                <a:gd name="T13" fmla="*/ 39 h 135"/>
                <a:gd name="T14" fmla="*/ 0 w 123"/>
                <a:gd name="T15" fmla="*/ 39 h 135"/>
                <a:gd name="T16" fmla="*/ 0 w 123"/>
                <a:gd name="T17" fmla="*/ 39 h 135"/>
                <a:gd name="T18" fmla="*/ 0 w 123"/>
                <a:gd name="T19" fmla="*/ 41 h 135"/>
                <a:gd name="T20" fmla="*/ 6 w 123"/>
                <a:gd name="T21" fmla="*/ 31 h 135"/>
                <a:gd name="T22" fmla="*/ 25 w 123"/>
                <a:gd name="T23" fmla="*/ 12 h 135"/>
                <a:gd name="T24" fmla="*/ 48 w 123"/>
                <a:gd name="T25" fmla="*/ 2 h 135"/>
                <a:gd name="T26" fmla="*/ 75 w 123"/>
                <a:gd name="T27" fmla="*/ 2 h 135"/>
                <a:gd name="T28" fmla="*/ 100 w 123"/>
                <a:gd name="T29" fmla="*/ 12 h 135"/>
                <a:gd name="T30" fmla="*/ 117 w 123"/>
                <a:gd name="T31" fmla="*/ 31 h 135"/>
                <a:gd name="T32" fmla="*/ 123 w 123"/>
                <a:gd name="T33" fmla="*/ 41 h 135"/>
                <a:gd name="T34" fmla="*/ 123 w 123"/>
                <a:gd name="T35" fmla="*/ 39 h 135"/>
                <a:gd name="T36" fmla="*/ 123 w 123"/>
                <a:gd name="T37" fmla="*/ 39 h 135"/>
                <a:gd name="T38" fmla="*/ 123 w 123"/>
                <a:gd name="T39" fmla="*/ 39 h 135"/>
                <a:gd name="T40" fmla="*/ 0 w 123"/>
                <a:gd name="T41" fmla="*/ 96 h 135"/>
                <a:gd name="T42" fmla="*/ 14 w 123"/>
                <a:gd name="T43" fmla="*/ 116 h 135"/>
                <a:gd name="T44" fmla="*/ 35 w 123"/>
                <a:gd name="T45" fmla="*/ 131 h 135"/>
                <a:gd name="T46" fmla="*/ 62 w 123"/>
                <a:gd name="T47" fmla="*/ 135 h 135"/>
                <a:gd name="T48" fmla="*/ 89 w 123"/>
                <a:gd name="T49" fmla="*/ 131 h 135"/>
                <a:gd name="T50" fmla="*/ 110 w 123"/>
                <a:gd name="T51" fmla="*/ 116 h 135"/>
                <a:gd name="T52" fmla="*/ 123 w 123"/>
                <a:gd name="T53" fmla="*/ 96 h 135"/>
                <a:gd name="T54" fmla="*/ 123 w 123"/>
                <a:gd name="T55" fmla="*/ 96 h 135"/>
                <a:gd name="T56" fmla="*/ 123 w 123"/>
                <a:gd name="T57" fmla="*/ 96 h 135"/>
                <a:gd name="T58" fmla="*/ 123 w 123"/>
                <a:gd name="T59" fmla="*/ 96 h 135"/>
                <a:gd name="T60" fmla="*/ 123 w 123"/>
                <a:gd name="T61" fmla="*/ 96 h 135"/>
                <a:gd name="T62" fmla="*/ 110 w 123"/>
                <a:gd name="T63" fmla="*/ 116 h 135"/>
                <a:gd name="T64" fmla="*/ 89 w 123"/>
                <a:gd name="T65" fmla="*/ 129 h 135"/>
                <a:gd name="T66" fmla="*/ 62 w 123"/>
                <a:gd name="T67" fmla="*/ 135 h 135"/>
                <a:gd name="T68" fmla="*/ 35 w 123"/>
                <a:gd name="T69" fmla="*/ 129 h 135"/>
                <a:gd name="T70" fmla="*/ 14 w 123"/>
                <a:gd name="T71" fmla="*/ 116 h 135"/>
                <a:gd name="T72" fmla="*/ 0 w 123"/>
                <a:gd name="T73" fmla="*/ 96 h 135"/>
                <a:gd name="T74" fmla="*/ 0 w 123"/>
                <a:gd name="T75" fmla="*/ 96 h 135"/>
                <a:gd name="T76" fmla="*/ 0 w 123"/>
                <a:gd name="T77" fmla="*/ 96 h 135"/>
                <a:gd name="T78" fmla="*/ 0 w 123"/>
                <a:gd name="T79" fmla="*/ 96 h 135"/>
                <a:gd name="T80" fmla="*/ 0 w 123"/>
                <a:gd name="T81" fmla="*/ 9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135">
                  <a:moveTo>
                    <a:pt x="123" y="39"/>
                  </a:moveTo>
                  <a:lnTo>
                    <a:pt x="117" y="31"/>
                  </a:lnTo>
                  <a:lnTo>
                    <a:pt x="110" y="19"/>
                  </a:lnTo>
                  <a:lnTo>
                    <a:pt x="100" y="12"/>
                  </a:lnTo>
                  <a:lnTo>
                    <a:pt x="89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48" y="2"/>
                  </a:lnTo>
                  <a:lnTo>
                    <a:pt x="35" y="6"/>
                  </a:lnTo>
                  <a:lnTo>
                    <a:pt x="23" y="12"/>
                  </a:lnTo>
                  <a:lnTo>
                    <a:pt x="14" y="19"/>
                  </a:lnTo>
                  <a:lnTo>
                    <a:pt x="6" y="31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6" y="31"/>
                  </a:lnTo>
                  <a:lnTo>
                    <a:pt x="14" y="21"/>
                  </a:lnTo>
                  <a:lnTo>
                    <a:pt x="25" y="12"/>
                  </a:lnTo>
                  <a:lnTo>
                    <a:pt x="35" y="6"/>
                  </a:lnTo>
                  <a:lnTo>
                    <a:pt x="48" y="2"/>
                  </a:lnTo>
                  <a:lnTo>
                    <a:pt x="62" y="0"/>
                  </a:lnTo>
                  <a:lnTo>
                    <a:pt x="75" y="2"/>
                  </a:lnTo>
                  <a:lnTo>
                    <a:pt x="89" y="6"/>
                  </a:lnTo>
                  <a:lnTo>
                    <a:pt x="100" y="12"/>
                  </a:lnTo>
                  <a:lnTo>
                    <a:pt x="110" y="21"/>
                  </a:lnTo>
                  <a:lnTo>
                    <a:pt x="117" y="3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39"/>
                  </a:lnTo>
                  <a:lnTo>
                    <a:pt x="123" y="39"/>
                  </a:lnTo>
                  <a:lnTo>
                    <a:pt x="123" y="39"/>
                  </a:lnTo>
                  <a:lnTo>
                    <a:pt x="123" y="39"/>
                  </a:lnTo>
                  <a:lnTo>
                    <a:pt x="123" y="39"/>
                  </a:lnTo>
                  <a:lnTo>
                    <a:pt x="123" y="39"/>
                  </a:lnTo>
                  <a:close/>
                  <a:moveTo>
                    <a:pt x="0" y="96"/>
                  </a:moveTo>
                  <a:lnTo>
                    <a:pt x="6" y="106"/>
                  </a:lnTo>
                  <a:lnTo>
                    <a:pt x="14" y="116"/>
                  </a:lnTo>
                  <a:lnTo>
                    <a:pt x="23" y="123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2" y="135"/>
                  </a:lnTo>
                  <a:lnTo>
                    <a:pt x="75" y="135"/>
                  </a:lnTo>
                  <a:lnTo>
                    <a:pt x="89" y="131"/>
                  </a:lnTo>
                  <a:lnTo>
                    <a:pt x="100" y="123"/>
                  </a:lnTo>
                  <a:lnTo>
                    <a:pt x="110" y="116"/>
                  </a:lnTo>
                  <a:lnTo>
                    <a:pt x="117" y="10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17" y="106"/>
                  </a:lnTo>
                  <a:lnTo>
                    <a:pt x="110" y="116"/>
                  </a:lnTo>
                  <a:lnTo>
                    <a:pt x="100" y="123"/>
                  </a:lnTo>
                  <a:lnTo>
                    <a:pt x="89" y="129"/>
                  </a:lnTo>
                  <a:lnTo>
                    <a:pt x="75" y="133"/>
                  </a:lnTo>
                  <a:lnTo>
                    <a:pt x="62" y="135"/>
                  </a:lnTo>
                  <a:lnTo>
                    <a:pt x="48" y="133"/>
                  </a:lnTo>
                  <a:lnTo>
                    <a:pt x="35" y="129"/>
                  </a:lnTo>
                  <a:lnTo>
                    <a:pt x="25" y="123"/>
                  </a:lnTo>
                  <a:lnTo>
                    <a:pt x="14" y="116"/>
                  </a:lnTo>
                  <a:lnTo>
                    <a:pt x="6" y="10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79" name="Freeform 5154"/>
            <p:cNvSpPr>
              <a:spLocks noEditPoints="1"/>
            </p:cNvSpPr>
            <p:nvPr/>
          </p:nvSpPr>
          <p:spPr bwMode="auto">
            <a:xfrm>
              <a:off x="1355" y="1688"/>
              <a:ext cx="123" cy="135"/>
            </a:xfrm>
            <a:custGeom>
              <a:avLst/>
              <a:gdLst>
                <a:gd name="T0" fmla="*/ 117 w 123"/>
                <a:gd name="T1" fmla="*/ 31 h 135"/>
                <a:gd name="T2" fmla="*/ 100 w 123"/>
                <a:gd name="T3" fmla="*/ 12 h 135"/>
                <a:gd name="T4" fmla="*/ 75 w 123"/>
                <a:gd name="T5" fmla="*/ 2 h 135"/>
                <a:gd name="T6" fmla="*/ 48 w 123"/>
                <a:gd name="T7" fmla="*/ 2 h 135"/>
                <a:gd name="T8" fmla="*/ 25 w 123"/>
                <a:gd name="T9" fmla="*/ 12 h 135"/>
                <a:gd name="T10" fmla="*/ 6 w 123"/>
                <a:gd name="T11" fmla="*/ 31 h 135"/>
                <a:gd name="T12" fmla="*/ 0 w 123"/>
                <a:gd name="T13" fmla="*/ 41 h 135"/>
                <a:gd name="T14" fmla="*/ 0 w 123"/>
                <a:gd name="T15" fmla="*/ 41 h 135"/>
                <a:gd name="T16" fmla="*/ 0 w 123"/>
                <a:gd name="T17" fmla="*/ 41 h 135"/>
                <a:gd name="T18" fmla="*/ 0 w 123"/>
                <a:gd name="T19" fmla="*/ 41 h 135"/>
                <a:gd name="T20" fmla="*/ 6 w 123"/>
                <a:gd name="T21" fmla="*/ 31 h 135"/>
                <a:gd name="T22" fmla="*/ 25 w 123"/>
                <a:gd name="T23" fmla="*/ 14 h 135"/>
                <a:gd name="T24" fmla="*/ 48 w 123"/>
                <a:gd name="T25" fmla="*/ 2 h 135"/>
                <a:gd name="T26" fmla="*/ 75 w 123"/>
                <a:gd name="T27" fmla="*/ 2 h 135"/>
                <a:gd name="T28" fmla="*/ 98 w 123"/>
                <a:gd name="T29" fmla="*/ 14 h 135"/>
                <a:gd name="T30" fmla="*/ 117 w 123"/>
                <a:gd name="T31" fmla="*/ 31 h 135"/>
                <a:gd name="T32" fmla="*/ 123 w 123"/>
                <a:gd name="T33" fmla="*/ 41 h 135"/>
                <a:gd name="T34" fmla="*/ 123 w 123"/>
                <a:gd name="T35" fmla="*/ 41 h 135"/>
                <a:gd name="T36" fmla="*/ 123 w 123"/>
                <a:gd name="T37" fmla="*/ 41 h 135"/>
                <a:gd name="T38" fmla="*/ 123 w 123"/>
                <a:gd name="T39" fmla="*/ 41 h 135"/>
                <a:gd name="T40" fmla="*/ 0 w 123"/>
                <a:gd name="T41" fmla="*/ 96 h 135"/>
                <a:gd name="T42" fmla="*/ 14 w 123"/>
                <a:gd name="T43" fmla="*/ 116 h 135"/>
                <a:gd name="T44" fmla="*/ 35 w 123"/>
                <a:gd name="T45" fmla="*/ 129 h 135"/>
                <a:gd name="T46" fmla="*/ 62 w 123"/>
                <a:gd name="T47" fmla="*/ 135 h 135"/>
                <a:gd name="T48" fmla="*/ 89 w 123"/>
                <a:gd name="T49" fmla="*/ 129 h 135"/>
                <a:gd name="T50" fmla="*/ 110 w 123"/>
                <a:gd name="T51" fmla="*/ 116 h 135"/>
                <a:gd name="T52" fmla="*/ 123 w 123"/>
                <a:gd name="T53" fmla="*/ 96 h 135"/>
                <a:gd name="T54" fmla="*/ 123 w 123"/>
                <a:gd name="T55" fmla="*/ 94 h 135"/>
                <a:gd name="T56" fmla="*/ 123 w 123"/>
                <a:gd name="T57" fmla="*/ 94 h 135"/>
                <a:gd name="T58" fmla="*/ 123 w 123"/>
                <a:gd name="T59" fmla="*/ 94 h 135"/>
                <a:gd name="T60" fmla="*/ 123 w 123"/>
                <a:gd name="T61" fmla="*/ 94 h 135"/>
                <a:gd name="T62" fmla="*/ 110 w 123"/>
                <a:gd name="T63" fmla="*/ 116 h 135"/>
                <a:gd name="T64" fmla="*/ 89 w 123"/>
                <a:gd name="T65" fmla="*/ 129 h 135"/>
                <a:gd name="T66" fmla="*/ 62 w 123"/>
                <a:gd name="T67" fmla="*/ 135 h 135"/>
                <a:gd name="T68" fmla="*/ 37 w 123"/>
                <a:gd name="T69" fmla="*/ 129 h 135"/>
                <a:gd name="T70" fmla="*/ 16 w 123"/>
                <a:gd name="T71" fmla="*/ 116 h 135"/>
                <a:gd name="T72" fmla="*/ 0 w 123"/>
                <a:gd name="T73" fmla="*/ 94 h 135"/>
                <a:gd name="T74" fmla="*/ 0 w 123"/>
                <a:gd name="T75" fmla="*/ 94 h 135"/>
                <a:gd name="T76" fmla="*/ 0 w 123"/>
                <a:gd name="T77" fmla="*/ 94 h 135"/>
                <a:gd name="T78" fmla="*/ 0 w 123"/>
                <a:gd name="T79" fmla="*/ 94 h 135"/>
                <a:gd name="T80" fmla="*/ 0 w 123"/>
                <a:gd name="T81" fmla="*/ 9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135">
                  <a:moveTo>
                    <a:pt x="123" y="41"/>
                  </a:moveTo>
                  <a:lnTo>
                    <a:pt x="117" y="31"/>
                  </a:lnTo>
                  <a:lnTo>
                    <a:pt x="110" y="21"/>
                  </a:lnTo>
                  <a:lnTo>
                    <a:pt x="100" y="12"/>
                  </a:lnTo>
                  <a:lnTo>
                    <a:pt x="89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48" y="2"/>
                  </a:lnTo>
                  <a:lnTo>
                    <a:pt x="35" y="6"/>
                  </a:lnTo>
                  <a:lnTo>
                    <a:pt x="25" y="12"/>
                  </a:lnTo>
                  <a:lnTo>
                    <a:pt x="14" y="21"/>
                  </a:lnTo>
                  <a:lnTo>
                    <a:pt x="6" y="3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6" y="31"/>
                  </a:lnTo>
                  <a:lnTo>
                    <a:pt x="16" y="21"/>
                  </a:lnTo>
                  <a:lnTo>
                    <a:pt x="25" y="14"/>
                  </a:lnTo>
                  <a:lnTo>
                    <a:pt x="37" y="6"/>
                  </a:lnTo>
                  <a:lnTo>
                    <a:pt x="48" y="2"/>
                  </a:lnTo>
                  <a:lnTo>
                    <a:pt x="62" y="2"/>
                  </a:lnTo>
                  <a:lnTo>
                    <a:pt x="75" y="2"/>
                  </a:lnTo>
                  <a:lnTo>
                    <a:pt x="89" y="6"/>
                  </a:lnTo>
                  <a:lnTo>
                    <a:pt x="98" y="14"/>
                  </a:lnTo>
                  <a:lnTo>
                    <a:pt x="110" y="21"/>
                  </a:lnTo>
                  <a:lnTo>
                    <a:pt x="117" y="3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close/>
                  <a:moveTo>
                    <a:pt x="0" y="96"/>
                  </a:moveTo>
                  <a:lnTo>
                    <a:pt x="6" y="106"/>
                  </a:lnTo>
                  <a:lnTo>
                    <a:pt x="14" y="116"/>
                  </a:lnTo>
                  <a:lnTo>
                    <a:pt x="25" y="123"/>
                  </a:lnTo>
                  <a:lnTo>
                    <a:pt x="35" y="129"/>
                  </a:lnTo>
                  <a:lnTo>
                    <a:pt x="48" y="133"/>
                  </a:lnTo>
                  <a:lnTo>
                    <a:pt x="62" y="135"/>
                  </a:lnTo>
                  <a:lnTo>
                    <a:pt x="75" y="133"/>
                  </a:lnTo>
                  <a:lnTo>
                    <a:pt x="89" y="129"/>
                  </a:lnTo>
                  <a:lnTo>
                    <a:pt x="100" y="123"/>
                  </a:lnTo>
                  <a:lnTo>
                    <a:pt x="110" y="116"/>
                  </a:lnTo>
                  <a:lnTo>
                    <a:pt x="117" y="10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117" y="104"/>
                  </a:lnTo>
                  <a:lnTo>
                    <a:pt x="110" y="116"/>
                  </a:lnTo>
                  <a:lnTo>
                    <a:pt x="98" y="123"/>
                  </a:lnTo>
                  <a:lnTo>
                    <a:pt x="89" y="129"/>
                  </a:lnTo>
                  <a:lnTo>
                    <a:pt x="75" y="133"/>
                  </a:lnTo>
                  <a:lnTo>
                    <a:pt x="62" y="135"/>
                  </a:lnTo>
                  <a:lnTo>
                    <a:pt x="48" y="133"/>
                  </a:lnTo>
                  <a:lnTo>
                    <a:pt x="37" y="129"/>
                  </a:lnTo>
                  <a:lnTo>
                    <a:pt x="25" y="123"/>
                  </a:lnTo>
                  <a:lnTo>
                    <a:pt x="16" y="116"/>
                  </a:lnTo>
                  <a:lnTo>
                    <a:pt x="6" y="10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0" name="Freeform 5155"/>
            <p:cNvSpPr>
              <a:spLocks noEditPoints="1"/>
            </p:cNvSpPr>
            <p:nvPr/>
          </p:nvSpPr>
          <p:spPr bwMode="auto">
            <a:xfrm>
              <a:off x="1355" y="1690"/>
              <a:ext cx="123" cy="133"/>
            </a:xfrm>
            <a:custGeom>
              <a:avLst/>
              <a:gdLst>
                <a:gd name="T0" fmla="*/ 117 w 123"/>
                <a:gd name="T1" fmla="*/ 29 h 133"/>
                <a:gd name="T2" fmla="*/ 98 w 123"/>
                <a:gd name="T3" fmla="*/ 12 h 133"/>
                <a:gd name="T4" fmla="*/ 75 w 123"/>
                <a:gd name="T5" fmla="*/ 0 h 133"/>
                <a:gd name="T6" fmla="*/ 48 w 123"/>
                <a:gd name="T7" fmla="*/ 0 h 133"/>
                <a:gd name="T8" fmla="*/ 25 w 123"/>
                <a:gd name="T9" fmla="*/ 12 h 133"/>
                <a:gd name="T10" fmla="*/ 6 w 123"/>
                <a:gd name="T11" fmla="*/ 29 h 133"/>
                <a:gd name="T12" fmla="*/ 0 w 123"/>
                <a:gd name="T13" fmla="*/ 41 h 133"/>
                <a:gd name="T14" fmla="*/ 0 w 123"/>
                <a:gd name="T15" fmla="*/ 41 h 133"/>
                <a:gd name="T16" fmla="*/ 0 w 123"/>
                <a:gd name="T17" fmla="*/ 41 h 133"/>
                <a:gd name="T18" fmla="*/ 0 w 123"/>
                <a:gd name="T19" fmla="*/ 41 h 133"/>
                <a:gd name="T20" fmla="*/ 0 w 123"/>
                <a:gd name="T21" fmla="*/ 41 h 133"/>
                <a:gd name="T22" fmla="*/ 16 w 123"/>
                <a:gd name="T23" fmla="*/ 19 h 133"/>
                <a:gd name="T24" fmla="*/ 37 w 123"/>
                <a:gd name="T25" fmla="*/ 6 h 133"/>
                <a:gd name="T26" fmla="*/ 62 w 123"/>
                <a:gd name="T27" fmla="*/ 0 h 133"/>
                <a:gd name="T28" fmla="*/ 87 w 123"/>
                <a:gd name="T29" fmla="*/ 6 h 133"/>
                <a:gd name="T30" fmla="*/ 108 w 123"/>
                <a:gd name="T31" fmla="*/ 19 h 133"/>
                <a:gd name="T32" fmla="*/ 123 w 123"/>
                <a:gd name="T33" fmla="*/ 41 h 133"/>
                <a:gd name="T34" fmla="*/ 123 w 123"/>
                <a:gd name="T35" fmla="*/ 41 h 133"/>
                <a:gd name="T36" fmla="*/ 123 w 123"/>
                <a:gd name="T37" fmla="*/ 41 h 133"/>
                <a:gd name="T38" fmla="*/ 123 w 123"/>
                <a:gd name="T39" fmla="*/ 41 h 133"/>
                <a:gd name="T40" fmla="*/ 123 w 123"/>
                <a:gd name="T41" fmla="*/ 41 h 133"/>
                <a:gd name="T42" fmla="*/ 0 w 123"/>
                <a:gd name="T43" fmla="*/ 92 h 133"/>
                <a:gd name="T44" fmla="*/ 16 w 123"/>
                <a:gd name="T45" fmla="*/ 114 h 133"/>
                <a:gd name="T46" fmla="*/ 37 w 123"/>
                <a:gd name="T47" fmla="*/ 127 h 133"/>
                <a:gd name="T48" fmla="*/ 62 w 123"/>
                <a:gd name="T49" fmla="*/ 133 h 133"/>
                <a:gd name="T50" fmla="*/ 89 w 123"/>
                <a:gd name="T51" fmla="*/ 127 h 133"/>
                <a:gd name="T52" fmla="*/ 110 w 123"/>
                <a:gd name="T53" fmla="*/ 114 h 133"/>
                <a:gd name="T54" fmla="*/ 123 w 123"/>
                <a:gd name="T55" fmla="*/ 92 h 133"/>
                <a:gd name="T56" fmla="*/ 123 w 123"/>
                <a:gd name="T57" fmla="*/ 92 h 133"/>
                <a:gd name="T58" fmla="*/ 123 w 123"/>
                <a:gd name="T59" fmla="*/ 90 h 133"/>
                <a:gd name="T60" fmla="*/ 123 w 123"/>
                <a:gd name="T61" fmla="*/ 90 h 133"/>
                <a:gd name="T62" fmla="*/ 123 w 123"/>
                <a:gd name="T63" fmla="*/ 90 h 133"/>
                <a:gd name="T64" fmla="*/ 117 w 123"/>
                <a:gd name="T65" fmla="*/ 102 h 133"/>
                <a:gd name="T66" fmla="*/ 98 w 123"/>
                <a:gd name="T67" fmla="*/ 121 h 133"/>
                <a:gd name="T68" fmla="*/ 75 w 123"/>
                <a:gd name="T69" fmla="*/ 131 h 133"/>
                <a:gd name="T70" fmla="*/ 48 w 123"/>
                <a:gd name="T71" fmla="*/ 131 h 133"/>
                <a:gd name="T72" fmla="*/ 25 w 123"/>
                <a:gd name="T73" fmla="*/ 121 h 133"/>
                <a:gd name="T74" fmla="*/ 8 w 123"/>
                <a:gd name="T75" fmla="*/ 102 h 133"/>
                <a:gd name="T76" fmla="*/ 0 w 123"/>
                <a:gd name="T77" fmla="*/ 90 h 133"/>
                <a:gd name="T78" fmla="*/ 0 w 123"/>
                <a:gd name="T79" fmla="*/ 90 h 133"/>
                <a:gd name="T80" fmla="*/ 0 w 123"/>
                <a:gd name="T81" fmla="*/ 90 h 133"/>
                <a:gd name="T82" fmla="*/ 0 w 123"/>
                <a:gd name="T83" fmla="*/ 92 h 133"/>
                <a:gd name="T84" fmla="*/ 0 w 123"/>
                <a:gd name="T85" fmla="*/ 9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3" h="133">
                  <a:moveTo>
                    <a:pt x="123" y="39"/>
                  </a:moveTo>
                  <a:lnTo>
                    <a:pt x="117" y="29"/>
                  </a:lnTo>
                  <a:lnTo>
                    <a:pt x="110" y="19"/>
                  </a:lnTo>
                  <a:lnTo>
                    <a:pt x="98" y="12"/>
                  </a:lnTo>
                  <a:lnTo>
                    <a:pt x="89" y="4"/>
                  </a:lnTo>
                  <a:lnTo>
                    <a:pt x="75" y="0"/>
                  </a:lnTo>
                  <a:lnTo>
                    <a:pt x="62" y="0"/>
                  </a:lnTo>
                  <a:lnTo>
                    <a:pt x="48" y="0"/>
                  </a:lnTo>
                  <a:lnTo>
                    <a:pt x="37" y="4"/>
                  </a:lnTo>
                  <a:lnTo>
                    <a:pt x="25" y="12"/>
                  </a:lnTo>
                  <a:lnTo>
                    <a:pt x="16" y="19"/>
                  </a:lnTo>
                  <a:lnTo>
                    <a:pt x="6" y="2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8" y="29"/>
                  </a:lnTo>
                  <a:lnTo>
                    <a:pt x="16" y="19"/>
                  </a:lnTo>
                  <a:lnTo>
                    <a:pt x="25" y="12"/>
                  </a:lnTo>
                  <a:lnTo>
                    <a:pt x="37" y="6"/>
                  </a:lnTo>
                  <a:lnTo>
                    <a:pt x="48" y="2"/>
                  </a:lnTo>
                  <a:lnTo>
                    <a:pt x="62" y="0"/>
                  </a:lnTo>
                  <a:lnTo>
                    <a:pt x="75" y="2"/>
                  </a:lnTo>
                  <a:lnTo>
                    <a:pt x="87" y="6"/>
                  </a:lnTo>
                  <a:lnTo>
                    <a:pt x="98" y="12"/>
                  </a:lnTo>
                  <a:lnTo>
                    <a:pt x="108" y="19"/>
                  </a:lnTo>
                  <a:lnTo>
                    <a:pt x="117" y="29"/>
                  </a:lnTo>
                  <a:lnTo>
                    <a:pt x="123" y="41"/>
                  </a:lnTo>
                  <a:lnTo>
                    <a:pt x="123" y="42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39"/>
                  </a:lnTo>
                  <a:close/>
                  <a:moveTo>
                    <a:pt x="0" y="92"/>
                  </a:moveTo>
                  <a:lnTo>
                    <a:pt x="6" y="102"/>
                  </a:lnTo>
                  <a:lnTo>
                    <a:pt x="16" y="114"/>
                  </a:lnTo>
                  <a:lnTo>
                    <a:pt x="25" y="121"/>
                  </a:lnTo>
                  <a:lnTo>
                    <a:pt x="37" y="127"/>
                  </a:lnTo>
                  <a:lnTo>
                    <a:pt x="48" y="131"/>
                  </a:lnTo>
                  <a:lnTo>
                    <a:pt x="62" y="133"/>
                  </a:lnTo>
                  <a:lnTo>
                    <a:pt x="75" y="131"/>
                  </a:lnTo>
                  <a:lnTo>
                    <a:pt x="89" y="127"/>
                  </a:lnTo>
                  <a:lnTo>
                    <a:pt x="98" y="121"/>
                  </a:lnTo>
                  <a:lnTo>
                    <a:pt x="110" y="114"/>
                  </a:lnTo>
                  <a:lnTo>
                    <a:pt x="117" y="10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17" y="102"/>
                  </a:lnTo>
                  <a:lnTo>
                    <a:pt x="108" y="112"/>
                  </a:lnTo>
                  <a:lnTo>
                    <a:pt x="98" y="121"/>
                  </a:lnTo>
                  <a:lnTo>
                    <a:pt x="87" y="127"/>
                  </a:lnTo>
                  <a:lnTo>
                    <a:pt x="75" y="131"/>
                  </a:lnTo>
                  <a:lnTo>
                    <a:pt x="62" y="131"/>
                  </a:lnTo>
                  <a:lnTo>
                    <a:pt x="48" y="131"/>
                  </a:lnTo>
                  <a:lnTo>
                    <a:pt x="37" y="127"/>
                  </a:lnTo>
                  <a:lnTo>
                    <a:pt x="25" y="121"/>
                  </a:lnTo>
                  <a:lnTo>
                    <a:pt x="16" y="112"/>
                  </a:lnTo>
                  <a:lnTo>
                    <a:pt x="8" y="102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1" name="Freeform 5156"/>
            <p:cNvSpPr>
              <a:spLocks noEditPoints="1"/>
            </p:cNvSpPr>
            <p:nvPr/>
          </p:nvSpPr>
          <p:spPr bwMode="auto">
            <a:xfrm>
              <a:off x="1355" y="1690"/>
              <a:ext cx="123" cy="131"/>
            </a:xfrm>
            <a:custGeom>
              <a:avLst/>
              <a:gdLst>
                <a:gd name="T0" fmla="*/ 123 w 123"/>
                <a:gd name="T1" fmla="*/ 41 h 131"/>
                <a:gd name="T2" fmla="*/ 108 w 123"/>
                <a:gd name="T3" fmla="*/ 19 h 131"/>
                <a:gd name="T4" fmla="*/ 87 w 123"/>
                <a:gd name="T5" fmla="*/ 6 h 131"/>
                <a:gd name="T6" fmla="*/ 62 w 123"/>
                <a:gd name="T7" fmla="*/ 0 h 131"/>
                <a:gd name="T8" fmla="*/ 37 w 123"/>
                <a:gd name="T9" fmla="*/ 6 h 131"/>
                <a:gd name="T10" fmla="*/ 16 w 123"/>
                <a:gd name="T11" fmla="*/ 19 h 131"/>
                <a:gd name="T12" fmla="*/ 0 w 123"/>
                <a:gd name="T13" fmla="*/ 41 h 131"/>
                <a:gd name="T14" fmla="*/ 0 w 123"/>
                <a:gd name="T15" fmla="*/ 42 h 131"/>
                <a:gd name="T16" fmla="*/ 0 w 123"/>
                <a:gd name="T17" fmla="*/ 42 h 131"/>
                <a:gd name="T18" fmla="*/ 0 w 123"/>
                <a:gd name="T19" fmla="*/ 42 h 131"/>
                <a:gd name="T20" fmla="*/ 0 w 123"/>
                <a:gd name="T21" fmla="*/ 44 h 131"/>
                <a:gd name="T22" fmla="*/ 2 w 123"/>
                <a:gd name="T23" fmla="*/ 41 h 131"/>
                <a:gd name="T24" fmla="*/ 16 w 123"/>
                <a:gd name="T25" fmla="*/ 19 h 131"/>
                <a:gd name="T26" fmla="*/ 37 w 123"/>
                <a:gd name="T27" fmla="*/ 6 h 131"/>
                <a:gd name="T28" fmla="*/ 62 w 123"/>
                <a:gd name="T29" fmla="*/ 0 h 131"/>
                <a:gd name="T30" fmla="*/ 87 w 123"/>
                <a:gd name="T31" fmla="*/ 6 h 131"/>
                <a:gd name="T32" fmla="*/ 108 w 123"/>
                <a:gd name="T33" fmla="*/ 19 h 131"/>
                <a:gd name="T34" fmla="*/ 121 w 123"/>
                <a:gd name="T35" fmla="*/ 41 h 131"/>
                <a:gd name="T36" fmla="*/ 123 w 123"/>
                <a:gd name="T37" fmla="*/ 44 h 131"/>
                <a:gd name="T38" fmla="*/ 123 w 123"/>
                <a:gd name="T39" fmla="*/ 42 h 131"/>
                <a:gd name="T40" fmla="*/ 123 w 123"/>
                <a:gd name="T41" fmla="*/ 42 h 131"/>
                <a:gd name="T42" fmla="*/ 123 w 123"/>
                <a:gd name="T43" fmla="*/ 42 h 131"/>
                <a:gd name="T44" fmla="*/ 0 w 123"/>
                <a:gd name="T45" fmla="*/ 90 h 131"/>
                <a:gd name="T46" fmla="*/ 8 w 123"/>
                <a:gd name="T47" fmla="*/ 102 h 131"/>
                <a:gd name="T48" fmla="*/ 25 w 123"/>
                <a:gd name="T49" fmla="*/ 121 h 131"/>
                <a:gd name="T50" fmla="*/ 48 w 123"/>
                <a:gd name="T51" fmla="*/ 131 h 131"/>
                <a:gd name="T52" fmla="*/ 75 w 123"/>
                <a:gd name="T53" fmla="*/ 131 h 131"/>
                <a:gd name="T54" fmla="*/ 98 w 123"/>
                <a:gd name="T55" fmla="*/ 121 h 131"/>
                <a:gd name="T56" fmla="*/ 117 w 123"/>
                <a:gd name="T57" fmla="*/ 102 h 131"/>
                <a:gd name="T58" fmla="*/ 123 w 123"/>
                <a:gd name="T59" fmla="*/ 90 h 131"/>
                <a:gd name="T60" fmla="*/ 123 w 123"/>
                <a:gd name="T61" fmla="*/ 89 h 131"/>
                <a:gd name="T62" fmla="*/ 123 w 123"/>
                <a:gd name="T63" fmla="*/ 89 h 131"/>
                <a:gd name="T64" fmla="*/ 123 w 123"/>
                <a:gd name="T65" fmla="*/ 89 h 131"/>
                <a:gd name="T66" fmla="*/ 123 w 123"/>
                <a:gd name="T67" fmla="*/ 87 h 131"/>
                <a:gd name="T68" fmla="*/ 115 w 123"/>
                <a:gd name="T69" fmla="*/ 102 h 131"/>
                <a:gd name="T70" fmla="*/ 98 w 123"/>
                <a:gd name="T71" fmla="*/ 119 h 131"/>
                <a:gd name="T72" fmla="*/ 75 w 123"/>
                <a:gd name="T73" fmla="*/ 129 h 131"/>
                <a:gd name="T74" fmla="*/ 48 w 123"/>
                <a:gd name="T75" fmla="*/ 129 h 131"/>
                <a:gd name="T76" fmla="*/ 25 w 123"/>
                <a:gd name="T77" fmla="*/ 119 h 131"/>
                <a:gd name="T78" fmla="*/ 8 w 123"/>
                <a:gd name="T79" fmla="*/ 102 h 131"/>
                <a:gd name="T80" fmla="*/ 0 w 123"/>
                <a:gd name="T81" fmla="*/ 87 h 131"/>
                <a:gd name="T82" fmla="*/ 0 w 123"/>
                <a:gd name="T83" fmla="*/ 89 h 131"/>
                <a:gd name="T84" fmla="*/ 0 w 123"/>
                <a:gd name="T85" fmla="*/ 89 h 131"/>
                <a:gd name="T86" fmla="*/ 0 w 123"/>
                <a:gd name="T87" fmla="*/ 89 h 131"/>
                <a:gd name="T88" fmla="*/ 0 w 123"/>
                <a:gd name="T89" fmla="*/ 9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3" h="131">
                  <a:moveTo>
                    <a:pt x="123" y="42"/>
                  </a:moveTo>
                  <a:lnTo>
                    <a:pt x="123" y="41"/>
                  </a:lnTo>
                  <a:lnTo>
                    <a:pt x="117" y="29"/>
                  </a:lnTo>
                  <a:lnTo>
                    <a:pt x="108" y="19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5" y="12"/>
                  </a:lnTo>
                  <a:lnTo>
                    <a:pt x="16" y="19"/>
                  </a:lnTo>
                  <a:lnTo>
                    <a:pt x="8" y="2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" y="41"/>
                  </a:lnTo>
                  <a:lnTo>
                    <a:pt x="8" y="29"/>
                  </a:lnTo>
                  <a:lnTo>
                    <a:pt x="16" y="19"/>
                  </a:lnTo>
                  <a:lnTo>
                    <a:pt x="25" y="12"/>
                  </a:lnTo>
                  <a:lnTo>
                    <a:pt x="37" y="6"/>
                  </a:lnTo>
                  <a:lnTo>
                    <a:pt x="48" y="2"/>
                  </a:lnTo>
                  <a:lnTo>
                    <a:pt x="62" y="0"/>
                  </a:lnTo>
                  <a:lnTo>
                    <a:pt x="75" y="2"/>
                  </a:lnTo>
                  <a:lnTo>
                    <a:pt x="87" y="6"/>
                  </a:lnTo>
                  <a:lnTo>
                    <a:pt x="98" y="12"/>
                  </a:lnTo>
                  <a:lnTo>
                    <a:pt x="108" y="19"/>
                  </a:lnTo>
                  <a:lnTo>
                    <a:pt x="115" y="29"/>
                  </a:lnTo>
                  <a:lnTo>
                    <a:pt x="121" y="41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23" y="42"/>
                  </a:lnTo>
                  <a:close/>
                  <a:moveTo>
                    <a:pt x="0" y="90"/>
                  </a:moveTo>
                  <a:lnTo>
                    <a:pt x="0" y="92"/>
                  </a:lnTo>
                  <a:lnTo>
                    <a:pt x="8" y="102"/>
                  </a:lnTo>
                  <a:lnTo>
                    <a:pt x="16" y="112"/>
                  </a:lnTo>
                  <a:lnTo>
                    <a:pt x="25" y="121"/>
                  </a:lnTo>
                  <a:lnTo>
                    <a:pt x="37" y="127"/>
                  </a:lnTo>
                  <a:lnTo>
                    <a:pt x="48" y="131"/>
                  </a:lnTo>
                  <a:lnTo>
                    <a:pt x="62" y="131"/>
                  </a:lnTo>
                  <a:lnTo>
                    <a:pt x="75" y="131"/>
                  </a:lnTo>
                  <a:lnTo>
                    <a:pt x="87" y="127"/>
                  </a:lnTo>
                  <a:lnTo>
                    <a:pt x="98" y="121"/>
                  </a:lnTo>
                  <a:lnTo>
                    <a:pt x="108" y="112"/>
                  </a:lnTo>
                  <a:lnTo>
                    <a:pt x="117" y="102"/>
                  </a:lnTo>
                  <a:lnTo>
                    <a:pt x="123" y="92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89"/>
                  </a:lnTo>
                  <a:lnTo>
                    <a:pt x="123" y="89"/>
                  </a:lnTo>
                  <a:lnTo>
                    <a:pt x="123" y="89"/>
                  </a:lnTo>
                  <a:lnTo>
                    <a:pt x="123" y="89"/>
                  </a:lnTo>
                  <a:lnTo>
                    <a:pt x="123" y="89"/>
                  </a:lnTo>
                  <a:lnTo>
                    <a:pt x="123" y="89"/>
                  </a:lnTo>
                  <a:lnTo>
                    <a:pt x="123" y="87"/>
                  </a:lnTo>
                  <a:lnTo>
                    <a:pt x="121" y="90"/>
                  </a:lnTo>
                  <a:lnTo>
                    <a:pt x="115" y="102"/>
                  </a:lnTo>
                  <a:lnTo>
                    <a:pt x="108" y="112"/>
                  </a:lnTo>
                  <a:lnTo>
                    <a:pt x="98" y="119"/>
                  </a:lnTo>
                  <a:lnTo>
                    <a:pt x="87" y="127"/>
                  </a:lnTo>
                  <a:lnTo>
                    <a:pt x="75" y="129"/>
                  </a:lnTo>
                  <a:lnTo>
                    <a:pt x="62" y="131"/>
                  </a:lnTo>
                  <a:lnTo>
                    <a:pt x="48" y="129"/>
                  </a:lnTo>
                  <a:lnTo>
                    <a:pt x="37" y="127"/>
                  </a:lnTo>
                  <a:lnTo>
                    <a:pt x="25" y="119"/>
                  </a:lnTo>
                  <a:lnTo>
                    <a:pt x="16" y="112"/>
                  </a:lnTo>
                  <a:lnTo>
                    <a:pt x="8" y="102"/>
                  </a:lnTo>
                  <a:lnTo>
                    <a:pt x="2" y="90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00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2" name="Freeform 5157"/>
            <p:cNvSpPr>
              <a:spLocks noEditPoints="1"/>
            </p:cNvSpPr>
            <p:nvPr/>
          </p:nvSpPr>
          <p:spPr bwMode="auto">
            <a:xfrm>
              <a:off x="1355" y="1690"/>
              <a:ext cx="123" cy="131"/>
            </a:xfrm>
            <a:custGeom>
              <a:avLst/>
              <a:gdLst>
                <a:gd name="T0" fmla="*/ 121 w 123"/>
                <a:gd name="T1" fmla="*/ 41 h 131"/>
                <a:gd name="T2" fmla="*/ 108 w 123"/>
                <a:gd name="T3" fmla="*/ 19 h 131"/>
                <a:gd name="T4" fmla="*/ 87 w 123"/>
                <a:gd name="T5" fmla="*/ 6 h 131"/>
                <a:gd name="T6" fmla="*/ 62 w 123"/>
                <a:gd name="T7" fmla="*/ 0 h 131"/>
                <a:gd name="T8" fmla="*/ 37 w 123"/>
                <a:gd name="T9" fmla="*/ 6 h 131"/>
                <a:gd name="T10" fmla="*/ 16 w 123"/>
                <a:gd name="T11" fmla="*/ 19 h 131"/>
                <a:gd name="T12" fmla="*/ 2 w 123"/>
                <a:gd name="T13" fmla="*/ 41 h 131"/>
                <a:gd name="T14" fmla="*/ 0 w 123"/>
                <a:gd name="T15" fmla="*/ 44 h 131"/>
                <a:gd name="T16" fmla="*/ 0 w 123"/>
                <a:gd name="T17" fmla="*/ 44 h 131"/>
                <a:gd name="T18" fmla="*/ 0 w 123"/>
                <a:gd name="T19" fmla="*/ 46 h 131"/>
                <a:gd name="T20" fmla="*/ 0 w 123"/>
                <a:gd name="T21" fmla="*/ 46 h 131"/>
                <a:gd name="T22" fmla="*/ 2 w 123"/>
                <a:gd name="T23" fmla="*/ 41 h 131"/>
                <a:gd name="T24" fmla="*/ 16 w 123"/>
                <a:gd name="T25" fmla="*/ 19 h 131"/>
                <a:gd name="T26" fmla="*/ 37 w 123"/>
                <a:gd name="T27" fmla="*/ 6 h 131"/>
                <a:gd name="T28" fmla="*/ 62 w 123"/>
                <a:gd name="T29" fmla="*/ 0 h 131"/>
                <a:gd name="T30" fmla="*/ 87 w 123"/>
                <a:gd name="T31" fmla="*/ 6 h 131"/>
                <a:gd name="T32" fmla="*/ 108 w 123"/>
                <a:gd name="T33" fmla="*/ 19 h 131"/>
                <a:gd name="T34" fmla="*/ 121 w 123"/>
                <a:gd name="T35" fmla="*/ 41 h 131"/>
                <a:gd name="T36" fmla="*/ 123 w 123"/>
                <a:gd name="T37" fmla="*/ 46 h 131"/>
                <a:gd name="T38" fmla="*/ 123 w 123"/>
                <a:gd name="T39" fmla="*/ 46 h 131"/>
                <a:gd name="T40" fmla="*/ 123 w 123"/>
                <a:gd name="T41" fmla="*/ 44 h 131"/>
                <a:gd name="T42" fmla="*/ 123 w 123"/>
                <a:gd name="T43" fmla="*/ 44 h 131"/>
                <a:gd name="T44" fmla="*/ 0 w 123"/>
                <a:gd name="T45" fmla="*/ 87 h 131"/>
                <a:gd name="T46" fmla="*/ 8 w 123"/>
                <a:gd name="T47" fmla="*/ 102 h 131"/>
                <a:gd name="T48" fmla="*/ 25 w 123"/>
                <a:gd name="T49" fmla="*/ 119 h 131"/>
                <a:gd name="T50" fmla="*/ 48 w 123"/>
                <a:gd name="T51" fmla="*/ 129 h 131"/>
                <a:gd name="T52" fmla="*/ 75 w 123"/>
                <a:gd name="T53" fmla="*/ 129 h 131"/>
                <a:gd name="T54" fmla="*/ 98 w 123"/>
                <a:gd name="T55" fmla="*/ 119 h 131"/>
                <a:gd name="T56" fmla="*/ 115 w 123"/>
                <a:gd name="T57" fmla="*/ 102 h 131"/>
                <a:gd name="T58" fmla="*/ 123 w 123"/>
                <a:gd name="T59" fmla="*/ 87 h 131"/>
                <a:gd name="T60" fmla="*/ 123 w 123"/>
                <a:gd name="T61" fmla="*/ 87 h 131"/>
                <a:gd name="T62" fmla="*/ 123 w 123"/>
                <a:gd name="T63" fmla="*/ 87 h 131"/>
                <a:gd name="T64" fmla="*/ 123 w 123"/>
                <a:gd name="T65" fmla="*/ 85 h 131"/>
                <a:gd name="T66" fmla="*/ 123 w 123"/>
                <a:gd name="T67" fmla="*/ 85 h 131"/>
                <a:gd name="T68" fmla="*/ 115 w 123"/>
                <a:gd name="T69" fmla="*/ 102 h 131"/>
                <a:gd name="T70" fmla="*/ 98 w 123"/>
                <a:gd name="T71" fmla="*/ 119 h 131"/>
                <a:gd name="T72" fmla="*/ 75 w 123"/>
                <a:gd name="T73" fmla="*/ 129 h 131"/>
                <a:gd name="T74" fmla="*/ 48 w 123"/>
                <a:gd name="T75" fmla="*/ 129 h 131"/>
                <a:gd name="T76" fmla="*/ 25 w 123"/>
                <a:gd name="T77" fmla="*/ 119 h 131"/>
                <a:gd name="T78" fmla="*/ 8 w 123"/>
                <a:gd name="T79" fmla="*/ 102 h 131"/>
                <a:gd name="T80" fmla="*/ 0 w 123"/>
                <a:gd name="T81" fmla="*/ 85 h 131"/>
                <a:gd name="T82" fmla="*/ 0 w 123"/>
                <a:gd name="T83" fmla="*/ 85 h 131"/>
                <a:gd name="T84" fmla="*/ 0 w 123"/>
                <a:gd name="T85" fmla="*/ 87 h 131"/>
                <a:gd name="T86" fmla="*/ 0 w 123"/>
                <a:gd name="T87" fmla="*/ 87 h 131"/>
                <a:gd name="T88" fmla="*/ 0 w 123"/>
                <a:gd name="T89" fmla="*/ 8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3" h="131">
                  <a:moveTo>
                    <a:pt x="123" y="44"/>
                  </a:moveTo>
                  <a:lnTo>
                    <a:pt x="121" y="41"/>
                  </a:lnTo>
                  <a:lnTo>
                    <a:pt x="115" y="29"/>
                  </a:lnTo>
                  <a:lnTo>
                    <a:pt x="108" y="19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5" y="12"/>
                  </a:lnTo>
                  <a:lnTo>
                    <a:pt x="16" y="19"/>
                  </a:lnTo>
                  <a:lnTo>
                    <a:pt x="8" y="29"/>
                  </a:lnTo>
                  <a:lnTo>
                    <a:pt x="2" y="4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41"/>
                  </a:lnTo>
                  <a:lnTo>
                    <a:pt x="8" y="29"/>
                  </a:lnTo>
                  <a:lnTo>
                    <a:pt x="16" y="19"/>
                  </a:lnTo>
                  <a:lnTo>
                    <a:pt x="25" y="12"/>
                  </a:lnTo>
                  <a:lnTo>
                    <a:pt x="37" y="6"/>
                  </a:lnTo>
                  <a:lnTo>
                    <a:pt x="48" y="2"/>
                  </a:lnTo>
                  <a:lnTo>
                    <a:pt x="62" y="0"/>
                  </a:lnTo>
                  <a:lnTo>
                    <a:pt x="75" y="2"/>
                  </a:lnTo>
                  <a:lnTo>
                    <a:pt x="87" y="6"/>
                  </a:lnTo>
                  <a:lnTo>
                    <a:pt x="98" y="12"/>
                  </a:lnTo>
                  <a:lnTo>
                    <a:pt x="108" y="19"/>
                  </a:lnTo>
                  <a:lnTo>
                    <a:pt x="115" y="29"/>
                  </a:lnTo>
                  <a:lnTo>
                    <a:pt x="121" y="41"/>
                  </a:lnTo>
                  <a:lnTo>
                    <a:pt x="123" y="46"/>
                  </a:lnTo>
                  <a:lnTo>
                    <a:pt x="123" y="46"/>
                  </a:lnTo>
                  <a:lnTo>
                    <a:pt x="123" y="46"/>
                  </a:lnTo>
                  <a:lnTo>
                    <a:pt x="123" y="46"/>
                  </a:lnTo>
                  <a:lnTo>
                    <a:pt x="123" y="46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23" y="44"/>
                  </a:lnTo>
                  <a:close/>
                  <a:moveTo>
                    <a:pt x="0" y="87"/>
                  </a:moveTo>
                  <a:lnTo>
                    <a:pt x="2" y="90"/>
                  </a:lnTo>
                  <a:lnTo>
                    <a:pt x="8" y="102"/>
                  </a:lnTo>
                  <a:lnTo>
                    <a:pt x="16" y="112"/>
                  </a:lnTo>
                  <a:lnTo>
                    <a:pt x="25" y="119"/>
                  </a:lnTo>
                  <a:lnTo>
                    <a:pt x="37" y="127"/>
                  </a:lnTo>
                  <a:lnTo>
                    <a:pt x="48" y="129"/>
                  </a:lnTo>
                  <a:lnTo>
                    <a:pt x="62" y="131"/>
                  </a:lnTo>
                  <a:lnTo>
                    <a:pt x="75" y="129"/>
                  </a:lnTo>
                  <a:lnTo>
                    <a:pt x="87" y="127"/>
                  </a:lnTo>
                  <a:lnTo>
                    <a:pt x="98" y="119"/>
                  </a:lnTo>
                  <a:lnTo>
                    <a:pt x="108" y="112"/>
                  </a:lnTo>
                  <a:lnTo>
                    <a:pt x="115" y="102"/>
                  </a:lnTo>
                  <a:lnTo>
                    <a:pt x="121" y="90"/>
                  </a:lnTo>
                  <a:lnTo>
                    <a:pt x="123" y="87"/>
                  </a:lnTo>
                  <a:lnTo>
                    <a:pt x="123" y="87"/>
                  </a:lnTo>
                  <a:lnTo>
                    <a:pt x="123" y="87"/>
                  </a:lnTo>
                  <a:lnTo>
                    <a:pt x="123" y="87"/>
                  </a:lnTo>
                  <a:lnTo>
                    <a:pt x="123" y="87"/>
                  </a:lnTo>
                  <a:lnTo>
                    <a:pt x="123" y="87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1" y="90"/>
                  </a:lnTo>
                  <a:lnTo>
                    <a:pt x="115" y="102"/>
                  </a:lnTo>
                  <a:lnTo>
                    <a:pt x="108" y="112"/>
                  </a:lnTo>
                  <a:lnTo>
                    <a:pt x="98" y="119"/>
                  </a:lnTo>
                  <a:lnTo>
                    <a:pt x="87" y="125"/>
                  </a:lnTo>
                  <a:lnTo>
                    <a:pt x="75" y="129"/>
                  </a:lnTo>
                  <a:lnTo>
                    <a:pt x="62" y="131"/>
                  </a:lnTo>
                  <a:lnTo>
                    <a:pt x="48" y="129"/>
                  </a:lnTo>
                  <a:lnTo>
                    <a:pt x="37" y="125"/>
                  </a:lnTo>
                  <a:lnTo>
                    <a:pt x="25" y="119"/>
                  </a:lnTo>
                  <a:lnTo>
                    <a:pt x="16" y="112"/>
                  </a:lnTo>
                  <a:lnTo>
                    <a:pt x="8" y="102"/>
                  </a:lnTo>
                  <a:lnTo>
                    <a:pt x="2" y="90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3" name="Freeform 5158"/>
            <p:cNvSpPr>
              <a:spLocks noEditPoints="1"/>
            </p:cNvSpPr>
            <p:nvPr/>
          </p:nvSpPr>
          <p:spPr bwMode="auto">
            <a:xfrm>
              <a:off x="1355" y="1690"/>
              <a:ext cx="123" cy="131"/>
            </a:xfrm>
            <a:custGeom>
              <a:avLst/>
              <a:gdLst>
                <a:gd name="T0" fmla="*/ 121 w 123"/>
                <a:gd name="T1" fmla="*/ 41 h 131"/>
                <a:gd name="T2" fmla="*/ 108 w 123"/>
                <a:gd name="T3" fmla="*/ 19 h 131"/>
                <a:gd name="T4" fmla="*/ 87 w 123"/>
                <a:gd name="T5" fmla="*/ 6 h 131"/>
                <a:gd name="T6" fmla="*/ 62 w 123"/>
                <a:gd name="T7" fmla="*/ 0 h 131"/>
                <a:gd name="T8" fmla="*/ 37 w 123"/>
                <a:gd name="T9" fmla="*/ 6 h 131"/>
                <a:gd name="T10" fmla="*/ 16 w 123"/>
                <a:gd name="T11" fmla="*/ 19 h 131"/>
                <a:gd name="T12" fmla="*/ 2 w 123"/>
                <a:gd name="T13" fmla="*/ 41 h 131"/>
                <a:gd name="T14" fmla="*/ 0 w 123"/>
                <a:gd name="T15" fmla="*/ 46 h 131"/>
                <a:gd name="T16" fmla="*/ 0 w 123"/>
                <a:gd name="T17" fmla="*/ 48 h 131"/>
                <a:gd name="T18" fmla="*/ 0 w 123"/>
                <a:gd name="T19" fmla="*/ 48 h 131"/>
                <a:gd name="T20" fmla="*/ 0 w 123"/>
                <a:gd name="T21" fmla="*/ 48 h 131"/>
                <a:gd name="T22" fmla="*/ 2 w 123"/>
                <a:gd name="T23" fmla="*/ 41 h 131"/>
                <a:gd name="T24" fmla="*/ 16 w 123"/>
                <a:gd name="T25" fmla="*/ 21 h 131"/>
                <a:gd name="T26" fmla="*/ 37 w 123"/>
                <a:gd name="T27" fmla="*/ 6 h 131"/>
                <a:gd name="T28" fmla="*/ 62 w 123"/>
                <a:gd name="T29" fmla="*/ 2 h 131"/>
                <a:gd name="T30" fmla="*/ 87 w 123"/>
                <a:gd name="T31" fmla="*/ 6 h 131"/>
                <a:gd name="T32" fmla="*/ 108 w 123"/>
                <a:gd name="T33" fmla="*/ 21 h 131"/>
                <a:gd name="T34" fmla="*/ 121 w 123"/>
                <a:gd name="T35" fmla="*/ 41 h 131"/>
                <a:gd name="T36" fmla="*/ 123 w 123"/>
                <a:gd name="T37" fmla="*/ 48 h 131"/>
                <a:gd name="T38" fmla="*/ 123 w 123"/>
                <a:gd name="T39" fmla="*/ 48 h 131"/>
                <a:gd name="T40" fmla="*/ 123 w 123"/>
                <a:gd name="T41" fmla="*/ 48 h 131"/>
                <a:gd name="T42" fmla="*/ 123 w 123"/>
                <a:gd name="T43" fmla="*/ 46 h 131"/>
                <a:gd name="T44" fmla="*/ 0 w 123"/>
                <a:gd name="T45" fmla="*/ 85 h 131"/>
                <a:gd name="T46" fmla="*/ 8 w 123"/>
                <a:gd name="T47" fmla="*/ 102 h 131"/>
                <a:gd name="T48" fmla="*/ 25 w 123"/>
                <a:gd name="T49" fmla="*/ 119 h 131"/>
                <a:gd name="T50" fmla="*/ 48 w 123"/>
                <a:gd name="T51" fmla="*/ 129 h 131"/>
                <a:gd name="T52" fmla="*/ 75 w 123"/>
                <a:gd name="T53" fmla="*/ 129 h 131"/>
                <a:gd name="T54" fmla="*/ 98 w 123"/>
                <a:gd name="T55" fmla="*/ 119 h 131"/>
                <a:gd name="T56" fmla="*/ 115 w 123"/>
                <a:gd name="T57" fmla="*/ 102 h 131"/>
                <a:gd name="T58" fmla="*/ 123 w 123"/>
                <a:gd name="T59" fmla="*/ 85 h 131"/>
                <a:gd name="T60" fmla="*/ 123 w 123"/>
                <a:gd name="T61" fmla="*/ 85 h 131"/>
                <a:gd name="T62" fmla="*/ 123 w 123"/>
                <a:gd name="T63" fmla="*/ 83 h 131"/>
                <a:gd name="T64" fmla="*/ 123 w 123"/>
                <a:gd name="T65" fmla="*/ 83 h 131"/>
                <a:gd name="T66" fmla="*/ 123 w 123"/>
                <a:gd name="T67" fmla="*/ 83 h 131"/>
                <a:gd name="T68" fmla="*/ 115 w 123"/>
                <a:gd name="T69" fmla="*/ 102 h 131"/>
                <a:gd name="T70" fmla="*/ 98 w 123"/>
                <a:gd name="T71" fmla="*/ 119 h 131"/>
                <a:gd name="T72" fmla="*/ 75 w 123"/>
                <a:gd name="T73" fmla="*/ 129 h 131"/>
                <a:gd name="T74" fmla="*/ 48 w 123"/>
                <a:gd name="T75" fmla="*/ 129 h 131"/>
                <a:gd name="T76" fmla="*/ 25 w 123"/>
                <a:gd name="T77" fmla="*/ 119 h 131"/>
                <a:gd name="T78" fmla="*/ 8 w 123"/>
                <a:gd name="T79" fmla="*/ 102 h 131"/>
                <a:gd name="T80" fmla="*/ 0 w 123"/>
                <a:gd name="T81" fmla="*/ 83 h 131"/>
                <a:gd name="T82" fmla="*/ 0 w 123"/>
                <a:gd name="T83" fmla="*/ 83 h 131"/>
                <a:gd name="T84" fmla="*/ 0 w 123"/>
                <a:gd name="T85" fmla="*/ 85 h 131"/>
                <a:gd name="T86" fmla="*/ 0 w 123"/>
                <a:gd name="T87" fmla="*/ 85 h 131"/>
                <a:gd name="T88" fmla="*/ 0 w 123"/>
                <a:gd name="T89" fmla="*/ 8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3" h="131">
                  <a:moveTo>
                    <a:pt x="123" y="46"/>
                  </a:moveTo>
                  <a:lnTo>
                    <a:pt x="121" y="41"/>
                  </a:lnTo>
                  <a:lnTo>
                    <a:pt x="115" y="29"/>
                  </a:lnTo>
                  <a:lnTo>
                    <a:pt x="108" y="19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5" y="12"/>
                  </a:lnTo>
                  <a:lnTo>
                    <a:pt x="16" y="19"/>
                  </a:lnTo>
                  <a:lnTo>
                    <a:pt x="8" y="29"/>
                  </a:lnTo>
                  <a:lnTo>
                    <a:pt x="2" y="41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41"/>
                  </a:lnTo>
                  <a:lnTo>
                    <a:pt x="8" y="29"/>
                  </a:lnTo>
                  <a:lnTo>
                    <a:pt x="16" y="21"/>
                  </a:lnTo>
                  <a:lnTo>
                    <a:pt x="25" y="12"/>
                  </a:lnTo>
                  <a:lnTo>
                    <a:pt x="37" y="6"/>
                  </a:lnTo>
                  <a:lnTo>
                    <a:pt x="48" y="2"/>
                  </a:lnTo>
                  <a:lnTo>
                    <a:pt x="62" y="2"/>
                  </a:lnTo>
                  <a:lnTo>
                    <a:pt x="75" y="2"/>
                  </a:lnTo>
                  <a:lnTo>
                    <a:pt x="87" y="6"/>
                  </a:lnTo>
                  <a:lnTo>
                    <a:pt x="98" y="12"/>
                  </a:lnTo>
                  <a:lnTo>
                    <a:pt x="108" y="21"/>
                  </a:lnTo>
                  <a:lnTo>
                    <a:pt x="115" y="29"/>
                  </a:lnTo>
                  <a:lnTo>
                    <a:pt x="121" y="41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6"/>
                  </a:lnTo>
                  <a:lnTo>
                    <a:pt x="123" y="46"/>
                  </a:lnTo>
                  <a:close/>
                  <a:moveTo>
                    <a:pt x="0" y="85"/>
                  </a:moveTo>
                  <a:lnTo>
                    <a:pt x="2" y="90"/>
                  </a:lnTo>
                  <a:lnTo>
                    <a:pt x="8" y="102"/>
                  </a:lnTo>
                  <a:lnTo>
                    <a:pt x="16" y="112"/>
                  </a:lnTo>
                  <a:lnTo>
                    <a:pt x="25" y="119"/>
                  </a:lnTo>
                  <a:lnTo>
                    <a:pt x="37" y="125"/>
                  </a:lnTo>
                  <a:lnTo>
                    <a:pt x="48" y="129"/>
                  </a:lnTo>
                  <a:lnTo>
                    <a:pt x="62" y="131"/>
                  </a:lnTo>
                  <a:lnTo>
                    <a:pt x="75" y="129"/>
                  </a:lnTo>
                  <a:lnTo>
                    <a:pt x="87" y="125"/>
                  </a:lnTo>
                  <a:lnTo>
                    <a:pt x="98" y="119"/>
                  </a:lnTo>
                  <a:lnTo>
                    <a:pt x="108" y="112"/>
                  </a:lnTo>
                  <a:lnTo>
                    <a:pt x="115" y="102"/>
                  </a:lnTo>
                  <a:lnTo>
                    <a:pt x="121" y="90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1" y="90"/>
                  </a:lnTo>
                  <a:lnTo>
                    <a:pt x="115" y="102"/>
                  </a:lnTo>
                  <a:lnTo>
                    <a:pt x="108" y="112"/>
                  </a:lnTo>
                  <a:lnTo>
                    <a:pt x="98" y="119"/>
                  </a:lnTo>
                  <a:lnTo>
                    <a:pt x="87" y="125"/>
                  </a:lnTo>
                  <a:lnTo>
                    <a:pt x="75" y="129"/>
                  </a:lnTo>
                  <a:lnTo>
                    <a:pt x="62" y="131"/>
                  </a:lnTo>
                  <a:lnTo>
                    <a:pt x="48" y="129"/>
                  </a:lnTo>
                  <a:lnTo>
                    <a:pt x="37" y="125"/>
                  </a:lnTo>
                  <a:lnTo>
                    <a:pt x="25" y="119"/>
                  </a:lnTo>
                  <a:lnTo>
                    <a:pt x="16" y="112"/>
                  </a:lnTo>
                  <a:lnTo>
                    <a:pt x="8" y="102"/>
                  </a:lnTo>
                  <a:lnTo>
                    <a:pt x="2" y="9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4" name="Freeform 5159"/>
            <p:cNvSpPr>
              <a:spLocks noEditPoints="1"/>
            </p:cNvSpPr>
            <p:nvPr/>
          </p:nvSpPr>
          <p:spPr bwMode="auto">
            <a:xfrm>
              <a:off x="1355" y="1692"/>
              <a:ext cx="123" cy="129"/>
            </a:xfrm>
            <a:custGeom>
              <a:avLst/>
              <a:gdLst>
                <a:gd name="T0" fmla="*/ 121 w 123"/>
                <a:gd name="T1" fmla="*/ 39 h 129"/>
                <a:gd name="T2" fmla="*/ 108 w 123"/>
                <a:gd name="T3" fmla="*/ 19 h 129"/>
                <a:gd name="T4" fmla="*/ 87 w 123"/>
                <a:gd name="T5" fmla="*/ 4 h 129"/>
                <a:gd name="T6" fmla="*/ 62 w 123"/>
                <a:gd name="T7" fmla="*/ 0 h 129"/>
                <a:gd name="T8" fmla="*/ 37 w 123"/>
                <a:gd name="T9" fmla="*/ 4 h 129"/>
                <a:gd name="T10" fmla="*/ 16 w 123"/>
                <a:gd name="T11" fmla="*/ 19 h 129"/>
                <a:gd name="T12" fmla="*/ 2 w 123"/>
                <a:gd name="T13" fmla="*/ 39 h 129"/>
                <a:gd name="T14" fmla="*/ 0 w 123"/>
                <a:gd name="T15" fmla="*/ 48 h 129"/>
                <a:gd name="T16" fmla="*/ 0 w 123"/>
                <a:gd name="T17" fmla="*/ 48 h 129"/>
                <a:gd name="T18" fmla="*/ 0 w 123"/>
                <a:gd name="T19" fmla="*/ 48 h 129"/>
                <a:gd name="T20" fmla="*/ 0 w 123"/>
                <a:gd name="T21" fmla="*/ 48 h 129"/>
                <a:gd name="T22" fmla="*/ 2 w 123"/>
                <a:gd name="T23" fmla="*/ 39 h 129"/>
                <a:gd name="T24" fmla="*/ 18 w 123"/>
                <a:gd name="T25" fmla="*/ 19 h 129"/>
                <a:gd name="T26" fmla="*/ 37 w 123"/>
                <a:gd name="T27" fmla="*/ 6 h 129"/>
                <a:gd name="T28" fmla="*/ 62 w 123"/>
                <a:gd name="T29" fmla="*/ 0 h 129"/>
                <a:gd name="T30" fmla="*/ 87 w 123"/>
                <a:gd name="T31" fmla="*/ 6 h 129"/>
                <a:gd name="T32" fmla="*/ 108 w 123"/>
                <a:gd name="T33" fmla="*/ 19 h 129"/>
                <a:gd name="T34" fmla="*/ 121 w 123"/>
                <a:gd name="T35" fmla="*/ 39 h 129"/>
                <a:gd name="T36" fmla="*/ 123 w 123"/>
                <a:gd name="T37" fmla="*/ 50 h 129"/>
                <a:gd name="T38" fmla="*/ 123 w 123"/>
                <a:gd name="T39" fmla="*/ 48 h 129"/>
                <a:gd name="T40" fmla="*/ 123 w 123"/>
                <a:gd name="T41" fmla="*/ 48 h 129"/>
                <a:gd name="T42" fmla="*/ 123 w 123"/>
                <a:gd name="T43" fmla="*/ 48 h 129"/>
                <a:gd name="T44" fmla="*/ 0 w 123"/>
                <a:gd name="T45" fmla="*/ 81 h 129"/>
                <a:gd name="T46" fmla="*/ 8 w 123"/>
                <a:gd name="T47" fmla="*/ 100 h 129"/>
                <a:gd name="T48" fmla="*/ 25 w 123"/>
                <a:gd name="T49" fmla="*/ 117 h 129"/>
                <a:gd name="T50" fmla="*/ 48 w 123"/>
                <a:gd name="T51" fmla="*/ 127 h 129"/>
                <a:gd name="T52" fmla="*/ 75 w 123"/>
                <a:gd name="T53" fmla="*/ 127 h 129"/>
                <a:gd name="T54" fmla="*/ 98 w 123"/>
                <a:gd name="T55" fmla="*/ 117 h 129"/>
                <a:gd name="T56" fmla="*/ 115 w 123"/>
                <a:gd name="T57" fmla="*/ 100 h 129"/>
                <a:gd name="T58" fmla="*/ 123 w 123"/>
                <a:gd name="T59" fmla="*/ 81 h 129"/>
                <a:gd name="T60" fmla="*/ 123 w 123"/>
                <a:gd name="T61" fmla="*/ 81 h 129"/>
                <a:gd name="T62" fmla="*/ 123 w 123"/>
                <a:gd name="T63" fmla="*/ 79 h 129"/>
                <a:gd name="T64" fmla="*/ 123 w 123"/>
                <a:gd name="T65" fmla="*/ 79 h 129"/>
                <a:gd name="T66" fmla="*/ 123 w 123"/>
                <a:gd name="T67" fmla="*/ 79 h 129"/>
                <a:gd name="T68" fmla="*/ 115 w 123"/>
                <a:gd name="T69" fmla="*/ 100 h 129"/>
                <a:gd name="T70" fmla="*/ 98 w 123"/>
                <a:gd name="T71" fmla="*/ 117 h 129"/>
                <a:gd name="T72" fmla="*/ 75 w 123"/>
                <a:gd name="T73" fmla="*/ 127 h 129"/>
                <a:gd name="T74" fmla="*/ 48 w 123"/>
                <a:gd name="T75" fmla="*/ 127 h 129"/>
                <a:gd name="T76" fmla="*/ 25 w 123"/>
                <a:gd name="T77" fmla="*/ 117 h 129"/>
                <a:gd name="T78" fmla="*/ 10 w 123"/>
                <a:gd name="T79" fmla="*/ 100 h 129"/>
                <a:gd name="T80" fmla="*/ 0 w 123"/>
                <a:gd name="T81" fmla="*/ 79 h 129"/>
                <a:gd name="T82" fmla="*/ 0 w 123"/>
                <a:gd name="T83" fmla="*/ 79 h 129"/>
                <a:gd name="T84" fmla="*/ 0 w 123"/>
                <a:gd name="T85" fmla="*/ 79 h 129"/>
                <a:gd name="T86" fmla="*/ 0 w 123"/>
                <a:gd name="T87" fmla="*/ 81 h 129"/>
                <a:gd name="T88" fmla="*/ 0 w 123"/>
                <a:gd name="T89" fmla="*/ 8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3" h="129">
                  <a:moveTo>
                    <a:pt x="123" y="46"/>
                  </a:moveTo>
                  <a:lnTo>
                    <a:pt x="121" y="39"/>
                  </a:lnTo>
                  <a:lnTo>
                    <a:pt x="115" y="27"/>
                  </a:lnTo>
                  <a:lnTo>
                    <a:pt x="108" y="19"/>
                  </a:lnTo>
                  <a:lnTo>
                    <a:pt x="98" y="10"/>
                  </a:lnTo>
                  <a:lnTo>
                    <a:pt x="87" y="4"/>
                  </a:lnTo>
                  <a:lnTo>
                    <a:pt x="75" y="0"/>
                  </a:lnTo>
                  <a:lnTo>
                    <a:pt x="62" y="0"/>
                  </a:lnTo>
                  <a:lnTo>
                    <a:pt x="48" y="0"/>
                  </a:lnTo>
                  <a:lnTo>
                    <a:pt x="37" y="4"/>
                  </a:lnTo>
                  <a:lnTo>
                    <a:pt x="25" y="10"/>
                  </a:lnTo>
                  <a:lnTo>
                    <a:pt x="16" y="19"/>
                  </a:lnTo>
                  <a:lnTo>
                    <a:pt x="8" y="27"/>
                  </a:lnTo>
                  <a:lnTo>
                    <a:pt x="2" y="39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39"/>
                  </a:lnTo>
                  <a:lnTo>
                    <a:pt x="10" y="29"/>
                  </a:lnTo>
                  <a:lnTo>
                    <a:pt x="18" y="19"/>
                  </a:lnTo>
                  <a:lnTo>
                    <a:pt x="25" y="12"/>
                  </a:lnTo>
                  <a:lnTo>
                    <a:pt x="37" y="6"/>
                  </a:lnTo>
                  <a:lnTo>
                    <a:pt x="48" y="2"/>
                  </a:lnTo>
                  <a:lnTo>
                    <a:pt x="62" y="0"/>
                  </a:lnTo>
                  <a:lnTo>
                    <a:pt x="75" y="2"/>
                  </a:lnTo>
                  <a:lnTo>
                    <a:pt x="87" y="6"/>
                  </a:lnTo>
                  <a:lnTo>
                    <a:pt x="98" y="12"/>
                  </a:lnTo>
                  <a:lnTo>
                    <a:pt x="108" y="19"/>
                  </a:lnTo>
                  <a:lnTo>
                    <a:pt x="115" y="29"/>
                  </a:lnTo>
                  <a:lnTo>
                    <a:pt x="121" y="39"/>
                  </a:lnTo>
                  <a:lnTo>
                    <a:pt x="123" y="50"/>
                  </a:lnTo>
                  <a:lnTo>
                    <a:pt x="123" y="50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6"/>
                  </a:lnTo>
                  <a:close/>
                  <a:moveTo>
                    <a:pt x="0" y="81"/>
                  </a:moveTo>
                  <a:lnTo>
                    <a:pt x="2" y="88"/>
                  </a:lnTo>
                  <a:lnTo>
                    <a:pt x="8" y="100"/>
                  </a:lnTo>
                  <a:lnTo>
                    <a:pt x="16" y="110"/>
                  </a:lnTo>
                  <a:lnTo>
                    <a:pt x="25" y="117"/>
                  </a:lnTo>
                  <a:lnTo>
                    <a:pt x="37" y="123"/>
                  </a:lnTo>
                  <a:lnTo>
                    <a:pt x="48" y="127"/>
                  </a:lnTo>
                  <a:lnTo>
                    <a:pt x="62" y="129"/>
                  </a:lnTo>
                  <a:lnTo>
                    <a:pt x="75" y="127"/>
                  </a:lnTo>
                  <a:lnTo>
                    <a:pt x="87" y="123"/>
                  </a:lnTo>
                  <a:lnTo>
                    <a:pt x="98" y="117"/>
                  </a:lnTo>
                  <a:lnTo>
                    <a:pt x="108" y="110"/>
                  </a:lnTo>
                  <a:lnTo>
                    <a:pt x="115" y="100"/>
                  </a:lnTo>
                  <a:lnTo>
                    <a:pt x="121" y="88"/>
                  </a:lnTo>
                  <a:lnTo>
                    <a:pt x="123" y="81"/>
                  </a:lnTo>
                  <a:lnTo>
                    <a:pt x="123" y="81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1" y="88"/>
                  </a:lnTo>
                  <a:lnTo>
                    <a:pt x="115" y="100"/>
                  </a:lnTo>
                  <a:lnTo>
                    <a:pt x="108" y="110"/>
                  </a:lnTo>
                  <a:lnTo>
                    <a:pt x="98" y="117"/>
                  </a:lnTo>
                  <a:lnTo>
                    <a:pt x="87" y="123"/>
                  </a:lnTo>
                  <a:lnTo>
                    <a:pt x="75" y="127"/>
                  </a:lnTo>
                  <a:lnTo>
                    <a:pt x="62" y="127"/>
                  </a:lnTo>
                  <a:lnTo>
                    <a:pt x="48" y="127"/>
                  </a:lnTo>
                  <a:lnTo>
                    <a:pt x="37" y="123"/>
                  </a:lnTo>
                  <a:lnTo>
                    <a:pt x="25" y="117"/>
                  </a:lnTo>
                  <a:lnTo>
                    <a:pt x="18" y="110"/>
                  </a:lnTo>
                  <a:lnTo>
                    <a:pt x="10" y="100"/>
                  </a:lnTo>
                  <a:lnTo>
                    <a:pt x="2" y="8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00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5" name="Freeform 5160"/>
            <p:cNvSpPr>
              <a:spLocks noEditPoints="1"/>
            </p:cNvSpPr>
            <p:nvPr/>
          </p:nvSpPr>
          <p:spPr bwMode="auto">
            <a:xfrm>
              <a:off x="1355" y="1692"/>
              <a:ext cx="123" cy="127"/>
            </a:xfrm>
            <a:custGeom>
              <a:avLst/>
              <a:gdLst>
                <a:gd name="T0" fmla="*/ 121 w 123"/>
                <a:gd name="T1" fmla="*/ 39 h 127"/>
                <a:gd name="T2" fmla="*/ 108 w 123"/>
                <a:gd name="T3" fmla="*/ 19 h 127"/>
                <a:gd name="T4" fmla="*/ 87 w 123"/>
                <a:gd name="T5" fmla="*/ 6 h 127"/>
                <a:gd name="T6" fmla="*/ 62 w 123"/>
                <a:gd name="T7" fmla="*/ 0 h 127"/>
                <a:gd name="T8" fmla="*/ 37 w 123"/>
                <a:gd name="T9" fmla="*/ 6 h 127"/>
                <a:gd name="T10" fmla="*/ 18 w 123"/>
                <a:gd name="T11" fmla="*/ 19 h 127"/>
                <a:gd name="T12" fmla="*/ 2 w 123"/>
                <a:gd name="T13" fmla="*/ 39 h 127"/>
                <a:gd name="T14" fmla="*/ 0 w 123"/>
                <a:gd name="T15" fmla="*/ 50 h 127"/>
                <a:gd name="T16" fmla="*/ 0 w 123"/>
                <a:gd name="T17" fmla="*/ 50 h 127"/>
                <a:gd name="T18" fmla="*/ 0 w 123"/>
                <a:gd name="T19" fmla="*/ 52 h 127"/>
                <a:gd name="T20" fmla="*/ 0 w 123"/>
                <a:gd name="T21" fmla="*/ 52 h 127"/>
                <a:gd name="T22" fmla="*/ 0 w 123"/>
                <a:gd name="T23" fmla="*/ 52 h 127"/>
                <a:gd name="T24" fmla="*/ 10 w 123"/>
                <a:gd name="T25" fmla="*/ 29 h 127"/>
                <a:gd name="T26" fmla="*/ 27 w 123"/>
                <a:gd name="T27" fmla="*/ 12 h 127"/>
                <a:gd name="T28" fmla="*/ 48 w 123"/>
                <a:gd name="T29" fmla="*/ 2 h 127"/>
                <a:gd name="T30" fmla="*/ 75 w 123"/>
                <a:gd name="T31" fmla="*/ 2 h 127"/>
                <a:gd name="T32" fmla="*/ 96 w 123"/>
                <a:gd name="T33" fmla="*/ 12 h 127"/>
                <a:gd name="T34" fmla="*/ 114 w 123"/>
                <a:gd name="T35" fmla="*/ 29 h 127"/>
                <a:gd name="T36" fmla="*/ 123 w 123"/>
                <a:gd name="T37" fmla="*/ 52 h 127"/>
                <a:gd name="T38" fmla="*/ 123 w 123"/>
                <a:gd name="T39" fmla="*/ 54 h 127"/>
                <a:gd name="T40" fmla="*/ 123 w 123"/>
                <a:gd name="T41" fmla="*/ 52 h 127"/>
                <a:gd name="T42" fmla="*/ 123 w 123"/>
                <a:gd name="T43" fmla="*/ 50 h 127"/>
                <a:gd name="T44" fmla="*/ 123 w 123"/>
                <a:gd name="T45" fmla="*/ 50 h 127"/>
                <a:gd name="T46" fmla="*/ 0 w 123"/>
                <a:gd name="T47" fmla="*/ 79 h 127"/>
                <a:gd name="T48" fmla="*/ 10 w 123"/>
                <a:gd name="T49" fmla="*/ 100 h 127"/>
                <a:gd name="T50" fmla="*/ 25 w 123"/>
                <a:gd name="T51" fmla="*/ 117 h 127"/>
                <a:gd name="T52" fmla="*/ 48 w 123"/>
                <a:gd name="T53" fmla="*/ 127 h 127"/>
                <a:gd name="T54" fmla="*/ 75 w 123"/>
                <a:gd name="T55" fmla="*/ 127 h 127"/>
                <a:gd name="T56" fmla="*/ 98 w 123"/>
                <a:gd name="T57" fmla="*/ 117 h 127"/>
                <a:gd name="T58" fmla="*/ 115 w 123"/>
                <a:gd name="T59" fmla="*/ 100 h 127"/>
                <a:gd name="T60" fmla="*/ 123 w 123"/>
                <a:gd name="T61" fmla="*/ 79 h 127"/>
                <a:gd name="T62" fmla="*/ 123 w 123"/>
                <a:gd name="T63" fmla="*/ 77 h 127"/>
                <a:gd name="T64" fmla="*/ 123 w 123"/>
                <a:gd name="T65" fmla="*/ 77 h 127"/>
                <a:gd name="T66" fmla="*/ 123 w 123"/>
                <a:gd name="T67" fmla="*/ 75 h 127"/>
                <a:gd name="T68" fmla="*/ 123 w 123"/>
                <a:gd name="T69" fmla="*/ 73 h 127"/>
                <a:gd name="T70" fmla="*/ 119 w 123"/>
                <a:gd name="T71" fmla="*/ 88 h 127"/>
                <a:gd name="T72" fmla="*/ 106 w 123"/>
                <a:gd name="T73" fmla="*/ 108 h 127"/>
                <a:gd name="T74" fmla="*/ 87 w 123"/>
                <a:gd name="T75" fmla="*/ 121 h 127"/>
                <a:gd name="T76" fmla="*/ 62 w 123"/>
                <a:gd name="T77" fmla="*/ 127 h 127"/>
                <a:gd name="T78" fmla="*/ 37 w 123"/>
                <a:gd name="T79" fmla="*/ 121 h 127"/>
                <a:gd name="T80" fmla="*/ 18 w 123"/>
                <a:gd name="T81" fmla="*/ 108 h 127"/>
                <a:gd name="T82" fmla="*/ 4 w 123"/>
                <a:gd name="T83" fmla="*/ 88 h 127"/>
                <a:gd name="T84" fmla="*/ 0 w 123"/>
                <a:gd name="T85" fmla="*/ 75 h 127"/>
                <a:gd name="T86" fmla="*/ 0 w 123"/>
                <a:gd name="T87" fmla="*/ 75 h 127"/>
                <a:gd name="T88" fmla="*/ 0 w 123"/>
                <a:gd name="T89" fmla="*/ 77 h 127"/>
                <a:gd name="T90" fmla="*/ 0 w 123"/>
                <a:gd name="T91" fmla="*/ 77 h 127"/>
                <a:gd name="T92" fmla="*/ 0 w 123"/>
                <a:gd name="T93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3" h="127">
                  <a:moveTo>
                    <a:pt x="123" y="50"/>
                  </a:moveTo>
                  <a:lnTo>
                    <a:pt x="121" y="39"/>
                  </a:lnTo>
                  <a:lnTo>
                    <a:pt x="115" y="29"/>
                  </a:lnTo>
                  <a:lnTo>
                    <a:pt x="108" y="19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5" y="12"/>
                  </a:lnTo>
                  <a:lnTo>
                    <a:pt x="18" y="19"/>
                  </a:lnTo>
                  <a:lnTo>
                    <a:pt x="10" y="29"/>
                  </a:lnTo>
                  <a:lnTo>
                    <a:pt x="2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4" y="39"/>
                  </a:lnTo>
                  <a:lnTo>
                    <a:pt x="10" y="29"/>
                  </a:lnTo>
                  <a:lnTo>
                    <a:pt x="18" y="19"/>
                  </a:lnTo>
                  <a:lnTo>
                    <a:pt x="27" y="12"/>
                  </a:lnTo>
                  <a:lnTo>
                    <a:pt x="37" y="6"/>
                  </a:lnTo>
                  <a:lnTo>
                    <a:pt x="48" y="2"/>
                  </a:lnTo>
                  <a:lnTo>
                    <a:pt x="62" y="0"/>
                  </a:lnTo>
                  <a:lnTo>
                    <a:pt x="75" y="2"/>
                  </a:lnTo>
                  <a:lnTo>
                    <a:pt x="87" y="6"/>
                  </a:lnTo>
                  <a:lnTo>
                    <a:pt x="96" y="12"/>
                  </a:lnTo>
                  <a:lnTo>
                    <a:pt x="106" y="19"/>
                  </a:lnTo>
                  <a:lnTo>
                    <a:pt x="114" y="29"/>
                  </a:lnTo>
                  <a:lnTo>
                    <a:pt x="119" y="39"/>
                  </a:lnTo>
                  <a:lnTo>
                    <a:pt x="123" y="52"/>
                  </a:lnTo>
                  <a:lnTo>
                    <a:pt x="123" y="54"/>
                  </a:lnTo>
                  <a:lnTo>
                    <a:pt x="123" y="54"/>
                  </a:lnTo>
                  <a:lnTo>
                    <a:pt x="123" y="52"/>
                  </a:lnTo>
                  <a:lnTo>
                    <a:pt x="123" y="52"/>
                  </a:lnTo>
                  <a:lnTo>
                    <a:pt x="123" y="52"/>
                  </a:lnTo>
                  <a:lnTo>
                    <a:pt x="123" y="50"/>
                  </a:lnTo>
                  <a:lnTo>
                    <a:pt x="123" y="50"/>
                  </a:lnTo>
                  <a:lnTo>
                    <a:pt x="123" y="50"/>
                  </a:lnTo>
                  <a:lnTo>
                    <a:pt x="123" y="50"/>
                  </a:lnTo>
                  <a:close/>
                  <a:moveTo>
                    <a:pt x="0" y="79"/>
                  </a:moveTo>
                  <a:lnTo>
                    <a:pt x="2" y="88"/>
                  </a:lnTo>
                  <a:lnTo>
                    <a:pt x="10" y="100"/>
                  </a:lnTo>
                  <a:lnTo>
                    <a:pt x="18" y="110"/>
                  </a:lnTo>
                  <a:lnTo>
                    <a:pt x="25" y="117"/>
                  </a:lnTo>
                  <a:lnTo>
                    <a:pt x="37" y="123"/>
                  </a:lnTo>
                  <a:lnTo>
                    <a:pt x="48" y="127"/>
                  </a:lnTo>
                  <a:lnTo>
                    <a:pt x="62" y="127"/>
                  </a:lnTo>
                  <a:lnTo>
                    <a:pt x="75" y="127"/>
                  </a:lnTo>
                  <a:lnTo>
                    <a:pt x="87" y="123"/>
                  </a:lnTo>
                  <a:lnTo>
                    <a:pt x="98" y="117"/>
                  </a:lnTo>
                  <a:lnTo>
                    <a:pt x="108" y="110"/>
                  </a:lnTo>
                  <a:lnTo>
                    <a:pt x="115" y="100"/>
                  </a:lnTo>
                  <a:lnTo>
                    <a:pt x="121" y="88"/>
                  </a:lnTo>
                  <a:lnTo>
                    <a:pt x="123" y="79"/>
                  </a:lnTo>
                  <a:lnTo>
                    <a:pt x="123" y="77"/>
                  </a:lnTo>
                  <a:lnTo>
                    <a:pt x="123" y="77"/>
                  </a:lnTo>
                  <a:lnTo>
                    <a:pt x="123" y="77"/>
                  </a:lnTo>
                  <a:lnTo>
                    <a:pt x="123" y="77"/>
                  </a:lnTo>
                  <a:lnTo>
                    <a:pt x="123" y="75"/>
                  </a:lnTo>
                  <a:lnTo>
                    <a:pt x="123" y="75"/>
                  </a:lnTo>
                  <a:lnTo>
                    <a:pt x="123" y="75"/>
                  </a:lnTo>
                  <a:lnTo>
                    <a:pt x="123" y="73"/>
                  </a:lnTo>
                  <a:lnTo>
                    <a:pt x="123" y="77"/>
                  </a:lnTo>
                  <a:lnTo>
                    <a:pt x="119" y="88"/>
                  </a:lnTo>
                  <a:lnTo>
                    <a:pt x="114" y="100"/>
                  </a:lnTo>
                  <a:lnTo>
                    <a:pt x="106" y="108"/>
                  </a:lnTo>
                  <a:lnTo>
                    <a:pt x="96" y="115"/>
                  </a:lnTo>
                  <a:lnTo>
                    <a:pt x="87" y="121"/>
                  </a:lnTo>
                  <a:lnTo>
                    <a:pt x="75" y="125"/>
                  </a:lnTo>
                  <a:lnTo>
                    <a:pt x="62" y="127"/>
                  </a:lnTo>
                  <a:lnTo>
                    <a:pt x="48" y="125"/>
                  </a:lnTo>
                  <a:lnTo>
                    <a:pt x="37" y="121"/>
                  </a:lnTo>
                  <a:lnTo>
                    <a:pt x="27" y="115"/>
                  </a:lnTo>
                  <a:lnTo>
                    <a:pt x="18" y="108"/>
                  </a:lnTo>
                  <a:lnTo>
                    <a:pt x="10" y="100"/>
                  </a:lnTo>
                  <a:lnTo>
                    <a:pt x="4" y="88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0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6" name="Freeform 5161"/>
            <p:cNvSpPr>
              <a:spLocks noEditPoints="1"/>
            </p:cNvSpPr>
            <p:nvPr/>
          </p:nvSpPr>
          <p:spPr bwMode="auto">
            <a:xfrm>
              <a:off x="1355" y="1692"/>
              <a:ext cx="125" cy="127"/>
            </a:xfrm>
            <a:custGeom>
              <a:avLst/>
              <a:gdLst>
                <a:gd name="T0" fmla="*/ 123 w 125"/>
                <a:gd name="T1" fmla="*/ 52 h 127"/>
                <a:gd name="T2" fmla="*/ 114 w 125"/>
                <a:gd name="T3" fmla="*/ 29 h 127"/>
                <a:gd name="T4" fmla="*/ 96 w 125"/>
                <a:gd name="T5" fmla="*/ 12 h 127"/>
                <a:gd name="T6" fmla="*/ 75 w 125"/>
                <a:gd name="T7" fmla="*/ 2 h 127"/>
                <a:gd name="T8" fmla="*/ 48 w 125"/>
                <a:gd name="T9" fmla="*/ 2 h 127"/>
                <a:gd name="T10" fmla="*/ 27 w 125"/>
                <a:gd name="T11" fmla="*/ 12 h 127"/>
                <a:gd name="T12" fmla="*/ 10 w 125"/>
                <a:gd name="T13" fmla="*/ 29 h 127"/>
                <a:gd name="T14" fmla="*/ 0 w 125"/>
                <a:gd name="T15" fmla="*/ 52 h 127"/>
                <a:gd name="T16" fmla="*/ 0 w 125"/>
                <a:gd name="T17" fmla="*/ 54 h 127"/>
                <a:gd name="T18" fmla="*/ 0 w 125"/>
                <a:gd name="T19" fmla="*/ 56 h 127"/>
                <a:gd name="T20" fmla="*/ 0 w 125"/>
                <a:gd name="T21" fmla="*/ 58 h 127"/>
                <a:gd name="T22" fmla="*/ 0 w 125"/>
                <a:gd name="T23" fmla="*/ 60 h 127"/>
                <a:gd name="T24" fmla="*/ 0 w 125"/>
                <a:gd name="T25" fmla="*/ 52 h 127"/>
                <a:gd name="T26" fmla="*/ 10 w 125"/>
                <a:gd name="T27" fmla="*/ 29 h 127"/>
                <a:gd name="T28" fmla="*/ 27 w 125"/>
                <a:gd name="T29" fmla="*/ 12 h 127"/>
                <a:gd name="T30" fmla="*/ 48 w 125"/>
                <a:gd name="T31" fmla="*/ 2 h 127"/>
                <a:gd name="T32" fmla="*/ 75 w 125"/>
                <a:gd name="T33" fmla="*/ 2 h 127"/>
                <a:gd name="T34" fmla="*/ 96 w 125"/>
                <a:gd name="T35" fmla="*/ 12 h 127"/>
                <a:gd name="T36" fmla="*/ 114 w 125"/>
                <a:gd name="T37" fmla="*/ 29 h 127"/>
                <a:gd name="T38" fmla="*/ 123 w 125"/>
                <a:gd name="T39" fmla="*/ 52 h 127"/>
                <a:gd name="T40" fmla="*/ 125 w 125"/>
                <a:gd name="T41" fmla="*/ 60 h 127"/>
                <a:gd name="T42" fmla="*/ 125 w 125"/>
                <a:gd name="T43" fmla="*/ 58 h 127"/>
                <a:gd name="T44" fmla="*/ 125 w 125"/>
                <a:gd name="T45" fmla="*/ 56 h 127"/>
                <a:gd name="T46" fmla="*/ 123 w 125"/>
                <a:gd name="T47" fmla="*/ 54 h 127"/>
                <a:gd name="T48" fmla="*/ 0 w 125"/>
                <a:gd name="T49" fmla="*/ 75 h 127"/>
                <a:gd name="T50" fmla="*/ 4 w 125"/>
                <a:gd name="T51" fmla="*/ 88 h 127"/>
                <a:gd name="T52" fmla="*/ 18 w 125"/>
                <a:gd name="T53" fmla="*/ 108 h 127"/>
                <a:gd name="T54" fmla="*/ 37 w 125"/>
                <a:gd name="T55" fmla="*/ 121 h 127"/>
                <a:gd name="T56" fmla="*/ 62 w 125"/>
                <a:gd name="T57" fmla="*/ 127 h 127"/>
                <a:gd name="T58" fmla="*/ 87 w 125"/>
                <a:gd name="T59" fmla="*/ 121 h 127"/>
                <a:gd name="T60" fmla="*/ 106 w 125"/>
                <a:gd name="T61" fmla="*/ 108 h 127"/>
                <a:gd name="T62" fmla="*/ 119 w 125"/>
                <a:gd name="T63" fmla="*/ 88 h 127"/>
                <a:gd name="T64" fmla="*/ 123 w 125"/>
                <a:gd name="T65" fmla="*/ 73 h 127"/>
                <a:gd name="T66" fmla="*/ 123 w 125"/>
                <a:gd name="T67" fmla="*/ 73 h 127"/>
                <a:gd name="T68" fmla="*/ 125 w 125"/>
                <a:gd name="T69" fmla="*/ 71 h 127"/>
                <a:gd name="T70" fmla="*/ 125 w 125"/>
                <a:gd name="T71" fmla="*/ 69 h 127"/>
                <a:gd name="T72" fmla="*/ 125 w 125"/>
                <a:gd name="T73" fmla="*/ 67 h 127"/>
                <a:gd name="T74" fmla="*/ 119 w 125"/>
                <a:gd name="T75" fmla="*/ 88 h 127"/>
                <a:gd name="T76" fmla="*/ 106 w 125"/>
                <a:gd name="T77" fmla="*/ 108 h 127"/>
                <a:gd name="T78" fmla="*/ 87 w 125"/>
                <a:gd name="T79" fmla="*/ 121 h 127"/>
                <a:gd name="T80" fmla="*/ 62 w 125"/>
                <a:gd name="T81" fmla="*/ 127 h 127"/>
                <a:gd name="T82" fmla="*/ 37 w 125"/>
                <a:gd name="T83" fmla="*/ 121 h 127"/>
                <a:gd name="T84" fmla="*/ 18 w 125"/>
                <a:gd name="T85" fmla="*/ 108 h 127"/>
                <a:gd name="T86" fmla="*/ 4 w 125"/>
                <a:gd name="T87" fmla="*/ 88 h 127"/>
                <a:gd name="T88" fmla="*/ 0 w 125"/>
                <a:gd name="T89" fmla="*/ 67 h 127"/>
                <a:gd name="T90" fmla="*/ 0 w 125"/>
                <a:gd name="T91" fmla="*/ 69 h 127"/>
                <a:gd name="T92" fmla="*/ 0 w 125"/>
                <a:gd name="T93" fmla="*/ 71 h 127"/>
                <a:gd name="T94" fmla="*/ 0 w 125"/>
                <a:gd name="T95" fmla="*/ 73 h 127"/>
                <a:gd name="T96" fmla="*/ 0 w 125"/>
                <a:gd name="T97" fmla="*/ 7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5" h="127">
                  <a:moveTo>
                    <a:pt x="123" y="54"/>
                  </a:moveTo>
                  <a:lnTo>
                    <a:pt x="123" y="52"/>
                  </a:lnTo>
                  <a:lnTo>
                    <a:pt x="119" y="39"/>
                  </a:lnTo>
                  <a:lnTo>
                    <a:pt x="114" y="29"/>
                  </a:lnTo>
                  <a:lnTo>
                    <a:pt x="106" y="19"/>
                  </a:lnTo>
                  <a:lnTo>
                    <a:pt x="96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7" y="12"/>
                  </a:lnTo>
                  <a:lnTo>
                    <a:pt x="18" y="19"/>
                  </a:lnTo>
                  <a:lnTo>
                    <a:pt x="10" y="29"/>
                  </a:lnTo>
                  <a:lnTo>
                    <a:pt x="4" y="3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4" y="39"/>
                  </a:lnTo>
                  <a:lnTo>
                    <a:pt x="10" y="29"/>
                  </a:lnTo>
                  <a:lnTo>
                    <a:pt x="18" y="19"/>
                  </a:lnTo>
                  <a:lnTo>
                    <a:pt x="27" y="12"/>
                  </a:lnTo>
                  <a:lnTo>
                    <a:pt x="37" y="6"/>
                  </a:lnTo>
                  <a:lnTo>
                    <a:pt x="48" y="2"/>
                  </a:lnTo>
                  <a:lnTo>
                    <a:pt x="62" y="2"/>
                  </a:lnTo>
                  <a:lnTo>
                    <a:pt x="75" y="2"/>
                  </a:lnTo>
                  <a:lnTo>
                    <a:pt x="87" y="6"/>
                  </a:lnTo>
                  <a:lnTo>
                    <a:pt x="96" y="12"/>
                  </a:lnTo>
                  <a:lnTo>
                    <a:pt x="106" y="19"/>
                  </a:lnTo>
                  <a:lnTo>
                    <a:pt x="114" y="29"/>
                  </a:lnTo>
                  <a:lnTo>
                    <a:pt x="119" y="39"/>
                  </a:lnTo>
                  <a:lnTo>
                    <a:pt x="123" y="52"/>
                  </a:lnTo>
                  <a:lnTo>
                    <a:pt x="125" y="62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25" y="58"/>
                  </a:lnTo>
                  <a:lnTo>
                    <a:pt x="125" y="58"/>
                  </a:lnTo>
                  <a:lnTo>
                    <a:pt x="125" y="56"/>
                  </a:lnTo>
                  <a:lnTo>
                    <a:pt x="123" y="56"/>
                  </a:lnTo>
                  <a:lnTo>
                    <a:pt x="123" y="54"/>
                  </a:lnTo>
                  <a:lnTo>
                    <a:pt x="123" y="54"/>
                  </a:lnTo>
                  <a:close/>
                  <a:moveTo>
                    <a:pt x="0" y="75"/>
                  </a:moveTo>
                  <a:lnTo>
                    <a:pt x="0" y="77"/>
                  </a:lnTo>
                  <a:lnTo>
                    <a:pt x="4" y="88"/>
                  </a:lnTo>
                  <a:lnTo>
                    <a:pt x="10" y="100"/>
                  </a:lnTo>
                  <a:lnTo>
                    <a:pt x="18" y="108"/>
                  </a:lnTo>
                  <a:lnTo>
                    <a:pt x="27" y="115"/>
                  </a:lnTo>
                  <a:lnTo>
                    <a:pt x="37" y="121"/>
                  </a:lnTo>
                  <a:lnTo>
                    <a:pt x="48" y="125"/>
                  </a:lnTo>
                  <a:lnTo>
                    <a:pt x="62" y="127"/>
                  </a:lnTo>
                  <a:lnTo>
                    <a:pt x="75" y="125"/>
                  </a:lnTo>
                  <a:lnTo>
                    <a:pt x="87" y="121"/>
                  </a:lnTo>
                  <a:lnTo>
                    <a:pt x="96" y="115"/>
                  </a:lnTo>
                  <a:lnTo>
                    <a:pt x="106" y="108"/>
                  </a:lnTo>
                  <a:lnTo>
                    <a:pt x="114" y="100"/>
                  </a:lnTo>
                  <a:lnTo>
                    <a:pt x="119" y="88"/>
                  </a:lnTo>
                  <a:lnTo>
                    <a:pt x="123" y="77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5" y="69"/>
                  </a:lnTo>
                  <a:lnTo>
                    <a:pt x="125" y="69"/>
                  </a:lnTo>
                  <a:lnTo>
                    <a:pt x="125" y="67"/>
                  </a:lnTo>
                  <a:lnTo>
                    <a:pt x="125" y="67"/>
                  </a:lnTo>
                  <a:lnTo>
                    <a:pt x="123" y="77"/>
                  </a:lnTo>
                  <a:lnTo>
                    <a:pt x="119" y="88"/>
                  </a:lnTo>
                  <a:lnTo>
                    <a:pt x="114" y="98"/>
                  </a:lnTo>
                  <a:lnTo>
                    <a:pt x="106" y="108"/>
                  </a:lnTo>
                  <a:lnTo>
                    <a:pt x="96" y="115"/>
                  </a:lnTo>
                  <a:lnTo>
                    <a:pt x="87" y="121"/>
                  </a:lnTo>
                  <a:lnTo>
                    <a:pt x="75" y="125"/>
                  </a:lnTo>
                  <a:lnTo>
                    <a:pt x="62" y="127"/>
                  </a:lnTo>
                  <a:lnTo>
                    <a:pt x="48" y="125"/>
                  </a:lnTo>
                  <a:lnTo>
                    <a:pt x="37" y="121"/>
                  </a:lnTo>
                  <a:lnTo>
                    <a:pt x="27" y="115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4" y="88"/>
                  </a:lnTo>
                  <a:lnTo>
                    <a:pt x="0" y="7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7" name="Freeform 5162"/>
            <p:cNvSpPr>
              <a:spLocks/>
            </p:cNvSpPr>
            <p:nvPr/>
          </p:nvSpPr>
          <p:spPr bwMode="auto">
            <a:xfrm>
              <a:off x="1355" y="1694"/>
              <a:ext cx="125" cy="125"/>
            </a:xfrm>
            <a:custGeom>
              <a:avLst/>
              <a:gdLst>
                <a:gd name="T0" fmla="*/ 123 w 125"/>
                <a:gd name="T1" fmla="*/ 50 h 125"/>
                <a:gd name="T2" fmla="*/ 114 w 125"/>
                <a:gd name="T3" fmla="*/ 27 h 125"/>
                <a:gd name="T4" fmla="*/ 96 w 125"/>
                <a:gd name="T5" fmla="*/ 10 h 125"/>
                <a:gd name="T6" fmla="*/ 75 w 125"/>
                <a:gd name="T7" fmla="*/ 0 h 125"/>
                <a:gd name="T8" fmla="*/ 48 w 125"/>
                <a:gd name="T9" fmla="*/ 0 h 125"/>
                <a:gd name="T10" fmla="*/ 27 w 125"/>
                <a:gd name="T11" fmla="*/ 10 h 125"/>
                <a:gd name="T12" fmla="*/ 10 w 125"/>
                <a:gd name="T13" fmla="*/ 27 h 125"/>
                <a:gd name="T14" fmla="*/ 0 w 125"/>
                <a:gd name="T15" fmla="*/ 50 h 125"/>
                <a:gd name="T16" fmla="*/ 0 w 125"/>
                <a:gd name="T17" fmla="*/ 60 h 125"/>
                <a:gd name="T18" fmla="*/ 0 w 125"/>
                <a:gd name="T19" fmla="*/ 60 h 125"/>
                <a:gd name="T20" fmla="*/ 0 w 125"/>
                <a:gd name="T21" fmla="*/ 61 h 125"/>
                <a:gd name="T22" fmla="*/ 0 w 125"/>
                <a:gd name="T23" fmla="*/ 61 h 125"/>
                <a:gd name="T24" fmla="*/ 0 w 125"/>
                <a:gd name="T25" fmla="*/ 61 h 125"/>
                <a:gd name="T26" fmla="*/ 0 w 125"/>
                <a:gd name="T27" fmla="*/ 63 h 125"/>
                <a:gd name="T28" fmla="*/ 0 w 125"/>
                <a:gd name="T29" fmla="*/ 63 h 125"/>
                <a:gd name="T30" fmla="*/ 0 w 125"/>
                <a:gd name="T31" fmla="*/ 65 h 125"/>
                <a:gd name="T32" fmla="*/ 0 w 125"/>
                <a:gd name="T33" fmla="*/ 75 h 125"/>
                <a:gd name="T34" fmla="*/ 10 w 125"/>
                <a:gd name="T35" fmla="*/ 96 h 125"/>
                <a:gd name="T36" fmla="*/ 27 w 125"/>
                <a:gd name="T37" fmla="*/ 113 h 125"/>
                <a:gd name="T38" fmla="*/ 48 w 125"/>
                <a:gd name="T39" fmla="*/ 123 h 125"/>
                <a:gd name="T40" fmla="*/ 75 w 125"/>
                <a:gd name="T41" fmla="*/ 123 h 125"/>
                <a:gd name="T42" fmla="*/ 96 w 125"/>
                <a:gd name="T43" fmla="*/ 113 h 125"/>
                <a:gd name="T44" fmla="*/ 114 w 125"/>
                <a:gd name="T45" fmla="*/ 96 h 125"/>
                <a:gd name="T46" fmla="*/ 123 w 125"/>
                <a:gd name="T47" fmla="*/ 75 h 125"/>
                <a:gd name="T48" fmla="*/ 125 w 125"/>
                <a:gd name="T49" fmla="*/ 63 h 125"/>
                <a:gd name="T50" fmla="*/ 125 w 125"/>
                <a:gd name="T51" fmla="*/ 63 h 125"/>
                <a:gd name="T52" fmla="*/ 125 w 125"/>
                <a:gd name="T53" fmla="*/ 63 h 125"/>
                <a:gd name="T54" fmla="*/ 125 w 125"/>
                <a:gd name="T55" fmla="*/ 61 h 125"/>
                <a:gd name="T56" fmla="*/ 123 w 125"/>
                <a:gd name="T57" fmla="*/ 61 h 125"/>
                <a:gd name="T58" fmla="*/ 119 w 125"/>
                <a:gd name="T59" fmla="*/ 38 h 125"/>
                <a:gd name="T60" fmla="*/ 106 w 125"/>
                <a:gd name="T61" fmla="*/ 17 h 125"/>
                <a:gd name="T62" fmla="*/ 87 w 125"/>
                <a:gd name="T63" fmla="*/ 4 h 125"/>
                <a:gd name="T64" fmla="*/ 62 w 125"/>
                <a:gd name="T65" fmla="*/ 0 h 125"/>
                <a:gd name="T66" fmla="*/ 37 w 125"/>
                <a:gd name="T67" fmla="*/ 4 h 125"/>
                <a:gd name="T68" fmla="*/ 18 w 125"/>
                <a:gd name="T69" fmla="*/ 17 h 125"/>
                <a:gd name="T70" fmla="*/ 4 w 125"/>
                <a:gd name="T71" fmla="*/ 38 h 125"/>
                <a:gd name="T72" fmla="*/ 0 w 125"/>
                <a:gd name="T73" fmla="*/ 61 h 125"/>
                <a:gd name="T74" fmla="*/ 4 w 125"/>
                <a:gd name="T75" fmla="*/ 86 h 125"/>
                <a:gd name="T76" fmla="*/ 18 w 125"/>
                <a:gd name="T77" fmla="*/ 106 h 125"/>
                <a:gd name="T78" fmla="*/ 37 w 125"/>
                <a:gd name="T79" fmla="*/ 119 h 125"/>
                <a:gd name="T80" fmla="*/ 62 w 125"/>
                <a:gd name="T81" fmla="*/ 123 h 125"/>
                <a:gd name="T82" fmla="*/ 87 w 125"/>
                <a:gd name="T83" fmla="*/ 119 h 125"/>
                <a:gd name="T84" fmla="*/ 106 w 125"/>
                <a:gd name="T85" fmla="*/ 106 h 125"/>
                <a:gd name="T86" fmla="*/ 119 w 125"/>
                <a:gd name="T87" fmla="*/ 86 h 125"/>
                <a:gd name="T88" fmla="*/ 123 w 125"/>
                <a:gd name="T89" fmla="*/ 61 h 125"/>
                <a:gd name="T90" fmla="*/ 125 w 125"/>
                <a:gd name="T91" fmla="*/ 61 h 125"/>
                <a:gd name="T92" fmla="*/ 125 w 125"/>
                <a:gd name="T93" fmla="*/ 61 h 125"/>
                <a:gd name="T94" fmla="*/ 125 w 125"/>
                <a:gd name="T95" fmla="*/ 60 h 125"/>
                <a:gd name="T96" fmla="*/ 125 w 125"/>
                <a:gd name="T97" fmla="*/ 6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5" h="125">
                  <a:moveTo>
                    <a:pt x="125" y="60"/>
                  </a:moveTo>
                  <a:lnTo>
                    <a:pt x="123" y="50"/>
                  </a:lnTo>
                  <a:lnTo>
                    <a:pt x="119" y="37"/>
                  </a:lnTo>
                  <a:lnTo>
                    <a:pt x="114" y="27"/>
                  </a:lnTo>
                  <a:lnTo>
                    <a:pt x="106" y="17"/>
                  </a:lnTo>
                  <a:lnTo>
                    <a:pt x="96" y="10"/>
                  </a:lnTo>
                  <a:lnTo>
                    <a:pt x="87" y="4"/>
                  </a:lnTo>
                  <a:lnTo>
                    <a:pt x="75" y="0"/>
                  </a:lnTo>
                  <a:lnTo>
                    <a:pt x="62" y="0"/>
                  </a:lnTo>
                  <a:lnTo>
                    <a:pt x="48" y="0"/>
                  </a:lnTo>
                  <a:lnTo>
                    <a:pt x="37" y="4"/>
                  </a:lnTo>
                  <a:lnTo>
                    <a:pt x="27" y="10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4" y="37"/>
                  </a:lnTo>
                  <a:lnTo>
                    <a:pt x="0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75"/>
                  </a:lnTo>
                  <a:lnTo>
                    <a:pt x="4" y="86"/>
                  </a:lnTo>
                  <a:lnTo>
                    <a:pt x="10" y="96"/>
                  </a:lnTo>
                  <a:lnTo>
                    <a:pt x="18" y="106"/>
                  </a:lnTo>
                  <a:lnTo>
                    <a:pt x="27" y="113"/>
                  </a:lnTo>
                  <a:lnTo>
                    <a:pt x="37" y="119"/>
                  </a:lnTo>
                  <a:lnTo>
                    <a:pt x="48" y="123"/>
                  </a:lnTo>
                  <a:lnTo>
                    <a:pt x="62" y="125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6" y="113"/>
                  </a:lnTo>
                  <a:lnTo>
                    <a:pt x="106" y="106"/>
                  </a:lnTo>
                  <a:lnTo>
                    <a:pt x="114" y="96"/>
                  </a:lnTo>
                  <a:lnTo>
                    <a:pt x="119" y="86"/>
                  </a:lnTo>
                  <a:lnTo>
                    <a:pt x="123" y="75"/>
                  </a:lnTo>
                  <a:lnTo>
                    <a:pt x="125" y="65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3" y="61"/>
                  </a:lnTo>
                  <a:lnTo>
                    <a:pt x="123" y="50"/>
                  </a:lnTo>
                  <a:lnTo>
                    <a:pt x="119" y="38"/>
                  </a:lnTo>
                  <a:lnTo>
                    <a:pt x="114" y="27"/>
                  </a:lnTo>
                  <a:lnTo>
                    <a:pt x="106" y="17"/>
                  </a:lnTo>
                  <a:lnTo>
                    <a:pt x="96" y="10"/>
                  </a:lnTo>
                  <a:lnTo>
                    <a:pt x="87" y="4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50" y="2"/>
                  </a:lnTo>
                  <a:lnTo>
                    <a:pt x="37" y="4"/>
                  </a:lnTo>
                  <a:lnTo>
                    <a:pt x="27" y="10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4" y="38"/>
                  </a:lnTo>
                  <a:lnTo>
                    <a:pt x="0" y="50"/>
                  </a:lnTo>
                  <a:lnTo>
                    <a:pt x="0" y="61"/>
                  </a:lnTo>
                  <a:lnTo>
                    <a:pt x="0" y="75"/>
                  </a:lnTo>
                  <a:lnTo>
                    <a:pt x="4" y="86"/>
                  </a:lnTo>
                  <a:lnTo>
                    <a:pt x="10" y="96"/>
                  </a:lnTo>
                  <a:lnTo>
                    <a:pt x="18" y="106"/>
                  </a:lnTo>
                  <a:lnTo>
                    <a:pt x="27" y="113"/>
                  </a:lnTo>
                  <a:lnTo>
                    <a:pt x="37" y="119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6" y="113"/>
                  </a:lnTo>
                  <a:lnTo>
                    <a:pt x="106" y="106"/>
                  </a:lnTo>
                  <a:lnTo>
                    <a:pt x="114" y="96"/>
                  </a:lnTo>
                  <a:lnTo>
                    <a:pt x="119" y="86"/>
                  </a:lnTo>
                  <a:lnTo>
                    <a:pt x="123" y="75"/>
                  </a:lnTo>
                  <a:lnTo>
                    <a:pt x="123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25" y="60"/>
                  </a:lnTo>
                  <a:close/>
                </a:path>
              </a:pathLst>
            </a:custGeom>
            <a:solidFill>
              <a:srgbClr val="0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8" name="Freeform 5163"/>
            <p:cNvSpPr>
              <a:spLocks/>
            </p:cNvSpPr>
            <p:nvPr/>
          </p:nvSpPr>
          <p:spPr bwMode="auto">
            <a:xfrm>
              <a:off x="1355" y="1694"/>
              <a:ext cx="123" cy="123"/>
            </a:xfrm>
            <a:custGeom>
              <a:avLst/>
              <a:gdLst>
                <a:gd name="T0" fmla="*/ 123 w 123"/>
                <a:gd name="T1" fmla="*/ 50 h 123"/>
                <a:gd name="T2" fmla="*/ 114 w 123"/>
                <a:gd name="T3" fmla="*/ 27 h 123"/>
                <a:gd name="T4" fmla="*/ 96 w 123"/>
                <a:gd name="T5" fmla="*/ 10 h 123"/>
                <a:gd name="T6" fmla="*/ 75 w 123"/>
                <a:gd name="T7" fmla="*/ 2 h 123"/>
                <a:gd name="T8" fmla="*/ 50 w 123"/>
                <a:gd name="T9" fmla="*/ 2 h 123"/>
                <a:gd name="T10" fmla="*/ 27 w 123"/>
                <a:gd name="T11" fmla="*/ 10 h 123"/>
                <a:gd name="T12" fmla="*/ 10 w 123"/>
                <a:gd name="T13" fmla="*/ 27 h 123"/>
                <a:gd name="T14" fmla="*/ 0 w 123"/>
                <a:gd name="T15" fmla="*/ 50 h 123"/>
                <a:gd name="T16" fmla="*/ 0 w 123"/>
                <a:gd name="T17" fmla="*/ 75 h 123"/>
                <a:gd name="T18" fmla="*/ 10 w 123"/>
                <a:gd name="T19" fmla="*/ 96 h 123"/>
                <a:gd name="T20" fmla="*/ 27 w 123"/>
                <a:gd name="T21" fmla="*/ 113 h 123"/>
                <a:gd name="T22" fmla="*/ 50 w 123"/>
                <a:gd name="T23" fmla="*/ 123 h 123"/>
                <a:gd name="T24" fmla="*/ 75 w 123"/>
                <a:gd name="T25" fmla="*/ 123 h 123"/>
                <a:gd name="T26" fmla="*/ 96 w 123"/>
                <a:gd name="T27" fmla="*/ 113 h 123"/>
                <a:gd name="T28" fmla="*/ 114 w 123"/>
                <a:gd name="T29" fmla="*/ 96 h 123"/>
                <a:gd name="T30" fmla="*/ 123 w 123"/>
                <a:gd name="T31" fmla="*/ 75 h 123"/>
                <a:gd name="T32" fmla="*/ 123 w 123"/>
                <a:gd name="T33" fmla="*/ 61 h 123"/>
                <a:gd name="T34" fmla="*/ 119 w 123"/>
                <a:gd name="T35" fmla="*/ 38 h 123"/>
                <a:gd name="T36" fmla="*/ 106 w 123"/>
                <a:gd name="T37" fmla="*/ 19 h 123"/>
                <a:gd name="T38" fmla="*/ 87 w 123"/>
                <a:gd name="T39" fmla="*/ 6 h 123"/>
                <a:gd name="T40" fmla="*/ 62 w 123"/>
                <a:gd name="T41" fmla="*/ 0 h 123"/>
                <a:gd name="T42" fmla="*/ 39 w 123"/>
                <a:gd name="T43" fmla="*/ 6 h 123"/>
                <a:gd name="T44" fmla="*/ 18 w 123"/>
                <a:gd name="T45" fmla="*/ 19 h 123"/>
                <a:gd name="T46" fmla="*/ 4 w 123"/>
                <a:gd name="T47" fmla="*/ 38 h 123"/>
                <a:gd name="T48" fmla="*/ 0 w 123"/>
                <a:gd name="T49" fmla="*/ 61 h 123"/>
                <a:gd name="T50" fmla="*/ 4 w 123"/>
                <a:gd name="T51" fmla="*/ 86 h 123"/>
                <a:gd name="T52" fmla="*/ 18 w 123"/>
                <a:gd name="T53" fmla="*/ 106 h 123"/>
                <a:gd name="T54" fmla="*/ 39 w 123"/>
                <a:gd name="T55" fmla="*/ 119 h 123"/>
                <a:gd name="T56" fmla="*/ 62 w 123"/>
                <a:gd name="T57" fmla="*/ 123 h 123"/>
                <a:gd name="T58" fmla="*/ 87 w 123"/>
                <a:gd name="T59" fmla="*/ 119 h 123"/>
                <a:gd name="T60" fmla="*/ 106 w 123"/>
                <a:gd name="T61" fmla="*/ 106 h 123"/>
                <a:gd name="T62" fmla="*/ 119 w 123"/>
                <a:gd name="T63" fmla="*/ 86 h 123"/>
                <a:gd name="T64" fmla="*/ 123 w 123"/>
                <a:gd name="T65" fmla="*/ 6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23">
                  <a:moveTo>
                    <a:pt x="123" y="61"/>
                  </a:moveTo>
                  <a:lnTo>
                    <a:pt x="123" y="50"/>
                  </a:lnTo>
                  <a:lnTo>
                    <a:pt x="119" y="38"/>
                  </a:lnTo>
                  <a:lnTo>
                    <a:pt x="114" y="27"/>
                  </a:lnTo>
                  <a:lnTo>
                    <a:pt x="106" y="17"/>
                  </a:lnTo>
                  <a:lnTo>
                    <a:pt x="96" y="10"/>
                  </a:lnTo>
                  <a:lnTo>
                    <a:pt x="87" y="4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50" y="2"/>
                  </a:lnTo>
                  <a:lnTo>
                    <a:pt x="37" y="4"/>
                  </a:lnTo>
                  <a:lnTo>
                    <a:pt x="27" y="10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4" y="38"/>
                  </a:lnTo>
                  <a:lnTo>
                    <a:pt x="0" y="50"/>
                  </a:lnTo>
                  <a:lnTo>
                    <a:pt x="0" y="61"/>
                  </a:lnTo>
                  <a:lnTo>
                    <a:pt x="0" y="75"/>
                  </a:lnTo>
                  <a:lnTo>
                    <a:pt x="4" y="86"/>
                  </a:lnTo>
                  <a:lnTo>
                    <a:pt x="10" y="96"/>
                  </a:lnTo>
                  <a:lnTo>
                    <a:pt x="18" y="106"/>
                  </a:lnTo>
                  <a:lnTo>
                    <a:pt x="27" y="113"/>
                  </a:lnTo>
                  <a:lnTo>
                    <a:pt x="37" y="119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6" y="113"/>
                  </a:lnTo>
                  <a:lnTo>
                    <a:pt x="106" y="106"/>
                  </a:lnTo>
                  <a:lnTo>
                    <a:pt x="114" y="96"/>
                  </a:lnTo>
                  <a:lnTo>
                    <a:pt x="119" y="86"/>
                  </a:lnTo>
                  <a:lnTo>
                    <a:pt x="123" y="75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50"/>
                  </a:lnTo>
                  <a:lnTo>
                    <a:pt x="119" y="38"/>
                  </a:lnTo>
                  <a:lnTo>
                    <a:pt x="114" y="27"/>
                  </a:lnTo>
                  <a:lnTo>
                    <a:pt x="106" y="19"/>
                  </a:lnTo>
                  <a:lnTo>
                    <a:pt x="96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7" y="12"/>
                  </a:lnTo>
                  <a:lnTo>
                    <a:pt x="18" y="19"/>
                  </a:lnTo>
                  <a:lnTo>
                    <a:pt x="10" y="27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1"/>
                  </a:lnTo>
                  <a:lnTo>
                    <a:pt x="2" y="75"/>
                  </a:lnTo>
                  <a:lnTo>
                    <a:pt x="4" y="86"/>
                  </a:lnTo>
                  <a:lnTo>
                    <a:pt x="10" y="96"/>
                  </a:lnTo>
                  <a:lnTo>
                    <a:pt x="18" y="106"/>
                  </a:lnTo>
                  <a:lnTo>
                    <a:pt x="27" y="113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6" y="113"/>
                  </a:lnTo>
                  <a:lnTo>
                    <a:pt x="106" y="106"/>
                  </a:lnTo>
                  <a:lnTo>
                    <a:pt x="114" y="96"/>
                  </a:lnTo>
                  <a:lnTo>
                    <a:pt x="119" y="86"/>
                  </a:lnTo>
                  <a:lnTo>
                    <a:pt x="121" y="75"/>
                  </a:lnTo>
                  <a:lnTo>
                    <a:pt x="123" y="61"/>
                  </a:lnTo>
                  <a:lnTo>
                    <a:pt x="123" y="61"/>
                  </a:lnTo>
                  <a:close/>
                </a:path>
              </a:pathLst>
            </a:custGeom>
            <a:solidFill>
              <a:srgbClr val="007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9" name="Freeform 5164"/>
            <p:cNvSpPr>
              <a:spLocks/>
            </p:cNvSpPr>
            <p:nvPr/>
          </p:nvSpPr>
          <p:spPr bwMode="auto">
            <a:xfrm>
              <a:off x="1355" y="1694"/>
              <a:ext cx="123" cy="123"/>
            </a:xfrm>
            <a:custGeom>
              <a:avLst/>
              <a:gdLst>
                <a:gd name="T0" fmla="*/ 121 w 123"/>
                <a:gd name="T1" fmla="*/ 50 h 123"/>
                <a:gd name="T2" fmla="*/ 114 w 123"/>
                <a:gd name="T3" fmla="*/ 27 h 123"/>
                <a:gd name="T4" fmla="*/ 96 w 123"/>
                <a:gd name="T5" fmla="*/ 12 h 123"/>
                <a:gd name="T6" fmla="*/ 75 w 123"/>
                <a:gd name="T7" fmla="*/ 2 h 123"/>
                <a:gd name="T8" fmla="*/ 50 w 123"/>
                <a:gd name="T9" fmla="*/ 2 h 123"/>
                <a:gd name="T10" fmla="*/ 27 w 123"/>
                <a:gd name="T11" fmla="*/ 12 h 123"/>
                <a:gd name="T12" fmla="*/ 10 w 123"/>
                <a:gd name="T13" fmla="*/ 27 h 123"/>
                <a:gd name="T14" fmla="*/ 2 w 123"/>
                <a:gd name="T15" fmla="*/ 50 h 123"/>
                <a:gd name="T16" fmla="*/ 2 w 123"/>
                <a:gd name="T17" fmla="*/ 75 h 123"/>
                <a:gd name="T18" fmla="*/ 10 w 123"/>
                <a:gd name="T19" fmla="*/ 96 h 123"/>
                <a:gd name="T20" fmla="*/ 27 w 123"/>
                <a:gd name="T21" fmla="*/ 113 h 123"/>
                <a:gd name="T22" fmla="*/ 50 w 123"/>
                <a:gd name="T23" fmla="*/ 123 h 123"/>
                <a:gd name="T24" fmla="*/ 75 w 123"/>
                <a:gd name="T25" fmla="*/ 123 h 123"/>
                <a:gd name="T26" fmla="*/ 96 w 123"/>
                <a:gd name="T27" fmla="*/ 113 h 123"/>
                <a:gd name="T28" fmla="*/ 114 w 123"/>
                <a:gd name="T29" fmla="*/ 96 h 123"/>
                <a:gd name="T30" fmla="*/ 121 w 123"/>
                <a:gd name="T31" fmla="*/ 75 h 123"/>
                <a:gd name="T32" fmla="*/ 123 w 123"/>
                <a:gd name="T33" fmla="*/ 61 h 123"/>
                <a:gd name="T34" fmla="*/ 117 w 123"/>
                <a:gd name="T35" fmla="*/ 38 h 123"/>
                <a:gd name="T36" fmla="*/ 106 w 123"/>
                <a:gd name="T37" fmla="*/ 19 h 123"/>
                <a:gd name="T38" fmla="*/ 85 w 123"/>
                <a:gd name="T39" fmla="*/ 6 h 123"/>
                <a:gd name="T40" fmla="*/ 62 w 123"/>
                <a:gd name="T41" fmla="*/ 0 h 123"/>
                <a:gd name="T42" fmla="*/ 39 w 123"/>
                <a:gd name="T43" fmla="*/ 6 h 123"/>
                <a:gd name="T44" fmla="*/ 20 w 123"/>
                <a:gd name="T45" fmla="*/ 19 h 123"/>
                <a:gd name="T46" fmla="*/ 6 w 123"/>
                <a:gd name="T47" fmla="*/ 38 h 123"/>
                <a:gd name="T48" fmla="*/ 0 w 123"/>
                <a:gd name="T49" fmla="*/ 61 h 123"/>
                <a:gd name="T50" fmla="*/ 6 w 123"/>
                <a:gd name="T51" fmla="*/ 86 h 123"/>
                <a:gd name="T52" fmla="*/ 20 w 123"/>
                <a:gd name="T53" fmla="*/ 106 h 123"/>
                <a:gd name="T54" fmla="*/ 39 w 123"/>
                <a:gd name="T55" fmla="*/ 117 h 123"/>
                <a:gd name="T56" fmla="*/ 62 w 123"/>
                <a:gd name="T57" fmla="*/ 123 h 123"/>
                <a:gd name="T58" fmla="*/ 85 w 123"/>
                <a:gd name="T59" fmla="*/ 117 h 123"/>
                <a:gd name="T60" fmla="*/ 106 w 123"/>
                <a:gd name="T61" fmla="*/ 106 h 123"/>
                <a:gd name="T62" fmla="*/ 117 w 123"/>
                <a:gd name="T63" fmla="*/ 86 h 123"/>
                <a:gd name="T64" fmla="*/ 123 w 123"/>
                <a:gd name="T65" fmla="*/ 6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23">
                  <a:moveTo>
                    <a:pt x="123" y="61"/>
                  </a:moveTo>
                  <a:lnTo>
                    <a:pt x="121" y="50"/>
                  </a:lnTo>
                  <a:lnTo>
                    <a:pt x="119" y="38"/>
                  </a:lnTo>
                  <a:lnTo>
                    <a:pt x="114" y="27"/>
                  </a:lnTo>
                  <a:lnTo>
                    <a:pt x="106" y="19"/>
                  </a:lnTo>
                  <a:lnTo>
                    <a:pt x="96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7" y="12"/>
                  </a:lnTo>
                  <a:lnTo>
                    <a:pt x="18" y="19"/>
                  </a:lnTo>
                  <a:lnTo>
                    <a:pt x="10" y="27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1"/>
                  </a:lnTo>
                  <a:lnTo>
                    <a:pt x="2" y="75"/>
                  </a:lnTo>
                  <a:lnTo>
                    <a:pt x="4" y="86"/>
                  </a:lnTo>
                  <a:lnTo>
                    <a:pt x="10" y="96"/>
                  </a:lnTo>
                  <a:lnTo>
                    <a:pt x="18" y="106"/>
                  </a:lnTo>
                  <a:lnTo>
                    <a:pt x="27" y="113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6" y="113"/>
                  </a:lnTo>
                  <a:lnTo>
                    <a:pt x="106" y="106"/>
                  </a:lnTo>
                  <a:lnTo>
                    <a:pt x="114" y="96"/>
                  </a:lnTo>
                  <a:lnTo>
                    <a:pt x="119" y="86"/>
                  </a:lnTo>
                  <a:lnTo>
                    <a:pt x="121" y="75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50"/>
                  </a:lnTo>
                  <a:lnTo>
                    <a:pt x="117" y="38"/>
                  </a:lnTo>
                  <a:lnTo>
                    <a:pt x="112" y="27"/>
                  </a:lnTo>
                  <a:lnTo>
                    <a:pt x="106" y="19"/>
                  </a:lnTo>
                  <a:lnTo>
                    <a:pt x="96" y="12"/>
                  </a:lnTo>
                  <a:lnTo>
                    <a:pt x="85" y="6"/>
                  </a:lnTo>
                  <a:lnTo>
                    <a:pt x="73" y="2"/>
                  </a:lnTo>
                  <a:lnTo>
                    <a:pt x="62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7" y="12"/>
                  </a:lnTo>
                  <a:lnTo>
                    <a:pt x="20" y="19"/>
                  </a:lnTo>
                  <a:lnTo>
                    <a:pt x="12" y="27"/>
                  </a:lnTo>
                  <a:lnTo>
                    <a:pt x="6" y="38"/>
                  </a:lnTo>
                  <a:lnTo>
                    <a:pt x="2" y="50"/>
                  </a:lnTo>
                  <a:lnTo>
                    <a:pt x="0" y="61"/>
                  </a:lnTo>
                  <a:lnTo>
                    <a:pt x="2" y="75"/>
                  </a:lnTo>
                  <a:lnTo>
                    <a:pt x="6" y="86"/>
                  </a:lnTo>
                  <a:lnTo>
                    <a:pt x="12" y="96"/>
                  </a:lnTo>
                  <a:lnTo>
                    <a:pt x="20" y="106"/>
                  </a:lnTo>
                  <a:lnTo>
                    <a:pt x="27" y="111"/>
                  </a:lnTo>
                  <a:lnTo>
                    <a:pt x="39" y="117"/>
                  </a:lnTo>
                  <a:lnTo>
                    <a:pt x="50" y="121"/>
                  </a:lnTo>
                  <a:lnTo>
                    <a:pt x="62" y="123"/>
                  </a:lnTo>
                  <a:lnTo>
                    <a:pt x="73" y="121"/>
                  </a:lnTo>
                  <a:lnTo>
                    <a:pt x="85" y="117"/>
                  </a:lnTo>
                  <a:lnTo>
                    <a:pt x="96" y="111"/>
                  </a:lnTo>
                  <a:lnTo>
                    <a:pt x="106" y="106"/>
                  </a:lnTo>
                  <a:lnTo>
                    <a:pt x="112" y="96"/>
                  </a:lnTo>
                  <a:lnTo>
                    <a:pt x="117" y="86"/>
                  </a:lnTo>
                  <a:lnTo>
                    <a:pt x="121" y="75"/>
                  </a:lnTo>
                  <a:lnTo>
                    <a:pt x="123" y="61"/>
                  </a:lnTo>
                  <a:lnTo>
                    <a:pt x="123" y="61"/>
                  </a:lnTo>
                  <a:close/>
                </a:path>
              </a:pathLst>
            </a:custGeom>
            <a:solidFill>
              <a:srgbClr val="00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0" name="Freeform 5165"/>
            <p:cNvSpPr>
              <a:spLocks/>
            </p:cNvSpPr>
            <p:nvPr/>
          </p:nvSpPr>
          <p:spPr bwMode="auto">
            <a:xfrm>
              <a:off x="1355" y="1694"/>
              <a:ext cx="123" cy="123"/>
            </a:xfrm>
            <a:custGeom>
              <a:avLst/>
              <a:gdLst>
                <a:gd name="T0" fmla="*/ 121 w 123"/>
                <a:gd name="T1" fmla="*/ 50 h 123"/>
                <a:gd name="T2" fmla="*/ 112 w 123"/>
                <a:gd name="T3" fmla="*/ 27 h 123"/>
                <a:gd name="T4" fmla="*/ 96 w 123"/>
                <a:gd name="T5" fmla="*/ 12 h 123"/>
                <a:gd name="T6" fmla="*/ 73 w 123"/>
                <a:gd name="T7" fmla="*/ 2 h 123"/>
                <a:gd name="T8" fmla="*/ 50 w 123"/>
                <a:gd name="T9" fmla="*/ 2 h 123"/>
                <a:gd name="T10" fmla="*/ 27 w 123"/>
                <a:gd name="T11" fmla="*/ 12 h 123"/>
                <a:gd name="T12" fmla="*/ 12 w 123"/>
                <a:gd name="T13" fmla="*/ 27 h 123"/>
                <a:gd name="T14" fmla="*/ 2 w 123"/>
                <a:gd name="T15" fmla="*/ 50 h 123"/>
                <a:gd name="T16" fmla="*/ 2 w 123"/>
                <a:gd name="T17" fmla="*/ 75 h 123"/>
                <a:gd name="T18" fmla="*/ 12 w 123"/>
                <a:gd name="T19" fmla="*/ 96 h 123"/>
                <a:gd name="T20" fmla="*/ 27 w 123"/>
                <a:gd name="T21" fmla="*/ 111 h 123"/>
                <a:gd name="T22" fmla="*/ 50 w 123"/>
                <a:gd name="T23" fmla="*/ 121 h 123"/>
                <a:gd name="T24" fmla="*/ 73 w 123"/>
                <a:gd name="T25" fmla="*/ 121 h 123"/>
                <a:gd name="T26" fmla="*/ 96 w 123"/>
                <a:gd name="T27" fmla="*/ 111 h 123"/>
                <a:gd name="T28" fmla="*/ 112 w 123"/>
                <a:gd name="T29" fmla="*/ 96 h 123"/>
                <a:gd name="T30" fmla="*/ 121 w 123"/>
                <a:gd name="T31" fmla="*/ 75 h 123"/>
                <a:gd name="T32" fmla="*/ 123 w 123"/>
                <a:gd name="T33" fmla="*/ 61 h 123"/>
                <a:gd name="T34" fmla="*/ 117 w 123"/>
                <a:gd name="T35" fmla="*/ 38 h 123"/>
                <a:gd name="T36" fmla="*/ 104 w 123"/>
                <a:gd name="T37" fmla="*/ 19 h 123"/>
                <a:gd name="T38" fmla="*/ 85 w 123"/>
                <a:gd name="T39" fmla="*/ 6 h 123"/>
                <a:gd name="T40" fmla="*/ 62 w 123"/>
                <a:gd name="T41" fmla="*/ 2 h 123"/>
                <a:gd name="T42" fmla="*/ 39 w 123"/>
                <a:gd name="T43" fmla="*/ 6 h 123"/>
                <a:gd name="T44" fmla="*/ 20 w 123"/>
                <a:gd name="T45" fmla="*/ 19 h 123"/>
                <a:gd name="T46" fmla="*/ 6 w 123"/>
                <a:gd name="T47" fmla="*/ 38 h 123"/>
                <a:gd name="T48" fmla="*/ 2 w 123"/>
                <a:gd name="T49" fmla="*/ 61 h 123"/>
                <a:gd name="T50" fmla="*/ 6 w 123"/>
                <a:gd name="T51" fmla="*/ 85 h 123"/>
                <a:gd name="T52" fmla="*/ 20 w 123"/>
                <a:gd name="T53" fmla="*/ 104 h 123"/>
                <a:gd name="T54" fmla="*/ 39 w 123"/>
                <a:gd name="T55" fmla="*/ 117 h 123"/>
                <a:gd name="T56" fmla="*/ 62 w 123"/>
                <a:gd name="T57" fmla="*/ 123 h 123"/>
                <a:gd name="T58" fmla="*/ 85 w 123"/>
                <a:gd name="T59" fmla="*/ 117 h 123"/>
                <a:gd name="T60" fmla="*/ 104 w 123"/>
                <a:gd name="T61" fmla="*/ 104 h 123"/>
                <a:gd name="T62" fmla="*/ 117 w 123"/>
                <a:gd name="T63" fmla="*/ 85 h 123"/>
                <a:gd name="T64" fmla="*/ 123 w 123"/>
                <a:gd name="T65" fmla="*/ 6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23">
                  <a:moveTo>
                    <a:pt x="123" y="61"/>
                  </a:moveTo>
                  <a:lnTo>
                    <a:pt x="121" y="50"/>
                  </a:lnTo>
                  <a:lnTo>
                    <a:pt x="117" y="38"/>
                  </a:lnTo>
                  <a:lnTo>
                    <a:pt x="112" y="27"/>
                  </a:lnTo>
                  <a:lnTo>
                    <a:pt x="106" y="19"/>
                  </a:lnTo>
                  <a:lnTo>
                    <a:pt x="96" y="12"/>
                  </a:lnTo>
                  <a:lnTo>
                    <a:pt x="85" y="6"/>
                  </a:lnTo>
                  <a:lnTo>
                    <a:pt x="73" y="2"/>
                  </a:lnTo>
                  <a:lnTo>
                    <a:pt x="62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7" y="12"/>
                  </a:lnTo>
                  <a:lnTo>
                    <a:pt x="20" y="19"/>
                  </a:lnTo>
                  <a:lnTo>
                    <a:pt x="12" y="27"/>
                  </a:lnTo>
                  <a:lnTo>
                    <a:pt x="6" y="38"/>
                  </a:lnTo>
                  <a:lnTo>
                    <a:pt x="2" y="50"/>
                  </a:lnTo>
                  <a:lnTo>
                    <a:pt x="0" y="61"/>
                  </a:lnTo>
                  <a:lnTo>
                    <a:pt x="2" y="75"/>
                  </a:lnTo>
                  <a:lnTo>
                    <a:pt x="6" y="86"/>
                  </a:lnTo>
                  <a:lnTo>
                    <a:pt x="12" y="96"/>
                  </a:lnTo>
                  <a:lnTo>
                    <a:pt x="20" y="106"/>
                  </a:lnTo>
                  <a:lnTo>
                    <a:pt x="27" y="111"/>
                  </a:lnTo>
                  <a:lnTo>
                    <a:pt x="39" y="117"/>
                  </a:lnTo>
                  <a:lnTo>
                    <a:pt x="50" y="121"/>
                  </a:lnTo>
                  <a:lnTo>
                    <a:pt x="62" y="123"/>
                  </a:lnTo>
                  <a:lnTo>
                    <a:pt x="73" y="121"/>
                  </a:lnTo>
                  <a:lnTo>
                    <a:pt x="85" y="117"/>
                  </a:lnTo>
                  <a:lnTo>
                    <a:pt x="96" y="111"/>
                  </a:lnTo>
                  <a:lnTo>
                    <a:pt x="106" y="106"/>
                  </a:lnTo>
                  <a:lnTo>
                    <a:pt x="112" y="96"/>
                  </a:lnTo>
                  <a:lnTo>
                    <a:pt x="117" y="86"/>
                  </a:lnTo>
                  <a:lnTo>
                    <a:pt x="121" y="75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50"/>
                  </a:lnTo>
                  <a:lnTo>
                    <a:pt x="117" y="38"/>
                  </a:lnTo>
                  <a:lnTo>
                    <a:pt x="112" y="29"/>
                  </a:lnTo>
                  <a:lnTo>
                    <a:pt x="104" y="19"/>
                  </a:lnTo>
                  <a:lnTo>
                    <a:pt x="96" y="12"/>
                  </a:lnTo>
                  <a:lnTo>
                    <a:pt x="85" y="6"/>
                  </a:lnTo>
                  <a:lnTo>
                    <a:pt x="73" y="2"/>
                  </a:lnTo>
                  <a:lnTo>
                    <a:pt x="62" y="2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7" y="12"/>
                  </a:lnTo>
                  <a:lnTo>
                    <a:pt x="20" y="19"/>
                  </a:lnTo>
                  <a:lnTo>
                    <a:pt x="12" y="29"/>
                  </a:lnTo>
                  <a:lnTo>
                    <a:pt x="6" y="38"/>
                  </a:lnTo>
                  <a:lnTo>
                    <a:pt x="2" y="50"/>
                  </a:lnTo>
                  <a:lnTo>
                    <a:pt x="2" y="61"/>
                  </a:lnTo>
                  <a:lnTo>
                    <a:pt x="2" y="75"/>
                  </a:lnTo>
                  <a:lnTo>
                    <a:pt x="6" y="85"/>
                  </a:lnTo>
                  <a:lnTo>
                    <a:pt x="12" y="96"/>
                  </a:lnTo>
                  <a:lnTo>
                    <a:pt x="20" y="104"/>
                  </a:lnTo>
                  <a:lnTo>
                    <a:pt x="27" y="111"/>
                  </a:lnTo>
                  <a:lnTo>
                    <a:pt x="39" y="117"/>
                  </a:lnTo>
                  <a:lnTo>
                    <a:pt x="50" y="121"/>
                  </a:lnTo>
                  <a:lnTo>
                    <a:pt x="62" y="123"/>
                  </a:lnTo>
                  <a:lnTo>
                    <a:pt x="73" y="121"/>
                  </a:lnTo>
                  <a:lnTo>
                    <a:pt x="85" y="117"/>
                  </a:lnTo>
                  <a:lnTo>
                    <a:pt x="96" y="111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7" y="85"/>
                  </a:lnTo>
                  <a:lnTo>
                    <a:pt x="121" y="75"/>
                  </a:lnTo>
                  <a:lnTo>
                    <a:pt x="123" y="61"/>
                  </a:lnTo>
                  <a:lnTo>
                    <a:pt x="123" y="61"/>
                  </a:lnTo>
                  <a:close/>
                </a:path>
              </a:pathLst>
            </a:custGeom>
            <a:solidFill>
              <a:srgbClr val="00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1" name="Freeform 5166"/>
            <p:cNvSpPr>
              <a:spLocks/>
            </p:cNvSpPr>
            <p:nvPr/>
          </p:nvSpPr>
          <p:spPr bwMode="auto">
            <a:xfrm>
              <a:off x="1357" y="1696"/>
              <a:ext cx="121" cy="121"/>
            </a:xfrm>
            <a:custGeom>
              <a:avLst/>
              <a:gdLst>
                <a:gd name="T0" fmla="*/ 119 w 121"/>
                <a:gd name="T1" fmla="*/ 48 h 121"/>
                <a:gd name="T2" fmla="*/ 110 w 121"/>
                <a:gd name="T3" fmla="*/ 27 h 121"/>
                <a:gd name="T4" fmla="*/ 94 w 121"/>
                <a:gd name="T5" fmla="*/ 10 h 121"/>
                <a:gd name="T6" fmla="*/ 71 w 121"/>
                <a:gd name="T7" fmla="*/ 0 h 121"/>
                <a:gd name="T8" fmla="*/ 48 w 121"/>
                <a:gd name="T9" fmla="*/ 0 h 121"/>
                <a:gd name="T10" fmla="*/ 25 w 121"/>
                <a:gd name="T11" fmla="*/ 10 h 121"/>
                <a:gd name="T12" fmla="*/ 10 w 121"/>
                <a:gd name="T13" fmla="*/ 27 h 121"/>
                <a:gd name="T14" fmla="*/ 0 w 121"/>
                <a:gd name="T15" fmla="*/ 48 h 121"/>
                <a:gd name="T16" fmla="*/ 0 w 121"/>
                <a:gd name="T17" fmla="*/ 73 h 121"/>
                <a:gd name="T18" fmla="*/ 10 w 121"/>
                <a:gd name="T19" fmla="*/ 94 h 121"/>
                <a:gd name="T20" fmla="*/ 25 w 121"/>
                <a:gd name="T21" fmla="*/ 109 h 121"/>
                <a:gd name="T22" fmla="*/ 48 w 121"/>
                <a:gd name="T23" fmla="*/ 119 h 121"/>
                <a:gd name="T24" fmla="*/ 71 w 121"/>
                <a:gd name="T25" fmla="*/ 119 h 121"/>
                <a:gd name="T26" fmla="*/ 94 w 121"/>
                <a:gd name="T27" fmla="*/ 109 h 121"/>
                <a:gd name="T28" fmla="*/ 110 w 121"/>
                <a:gd name="T29" fmla="*/ 94 h 121"/>
                <a:gd name="T30" fmla="*/ 119 w 121"/>
                <a:gd name="T31" fmla="*/ 73 h 121"/>
                <a:gd name="T32" fmla="*/ 119 w 121"/>
                <a:gd name="T33" fmla="*/ 59 h 121"/>
                <a:gd name="T34" fmla="*/ 115 w 121"/>
                <a:gd name="T35" fmla="*/ 36 h 121"/>
                <a:gd name="T36" fmla="*/ 102 w 121"/>
                <a:gd name="T37" fmla="*/ 17 h 121"/>
                <a:gd name="T38" fmla="*/ 83 w 121"/>
                <a:gd name="T39" fmla="*/ 4 h 121"/>
                <a:gd name="T40" fmla="*/ 60 w 121"/>
                <a:gd name="T41" fmla="*/ 0 h 121"/>
                <a:gd name="T42" fmla="*/ 37 w 121"/>
                <a:gd name="T43" fmla="*/ 4 h 121"/>
                <a:gd name="T44" fmla="*/ 18 w 121"/>
                <a:gd name="T45" fmla="*/ 17 h 121"/>
                <a:gd name="T46" fmla="*/ 4 w 121"/>
                <a:gd name="T47" fmla="*/ 36 h 121"/>
                <a:gd name="T48" fmla="*/ 0 w 121"/>
                <a:gd name="T49" fmla="*/ 59 h 121"/>
                <a:gd name="T50" fmla="*/ 4 w 121"/>
                <a:gd name="T51" fmla="*/ 83 h 121"/>
                <a:gd name="T52" fmla="*/ 18 w 121"/>
                <a:gd name="T53" fmla="*/ 102 h 121"/>
                <a:gd name="T54" fmla="*/ 37 w 121"/>
                <a:gd name="T55" fmla="*/ 115 h 121"/>
                <a:gd name="T56" fmla="*/ 60 w 121"/>
                <a:gd name="T57" fmla="*/ 119 h 121"/>
                <a:gd name="T58" fmla="*/ 83 w 121"/>
                <a:gd name="T59" fmla="*/ 115 h 121"/>
                <a:gd name="T60" fmla="*/ 102 w 121"/>
                <a:gd name="T61" fmla="*/ 102 h 121"/>
                <a:gd name="T62" fmla="*/ 115 w 121"/>
                <a:gd name="T63" fmla="*/ 83 h 121"/>
                <a:gd name="T64" fmla="*/ 119 w 121"/>
                <a:gd name="T65" fmla="*/ 5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1" h="121">
                  <a:moveTo>
                    <a:pt x="121" y="59"/>
                  </a:moveTo>
                  <a:lnTo>
                    <a:pt x="119" y="48"/>
                  </a:lnTo>
                  <a:lnTo>
                    <a:pt x="115" y="36"/>
                  </a:lnTo>
                  <a:lnTo>
                    <a:pt x="110" y="27"/>
                  </a:lnTo>
                  <a:lnTo>
                    <a:pt x="102" y="17"/>
                  </a:lnTo>
                  <a:lnTo>
                    <a:pt x="94" y="10"/>
                  </a:lnTo>
                  <a:lnTo>
                    <a:pt x="83" y="4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7" y="4"/>
                  </a:lnTo>
                  <a:lnTo>
                    <a:pt x="25" y="10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4" y="3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0" y="73"/>
                  </a:lnTo>
                  <a:lnTo>
                    <a:pt x="4" y="83"/>
                  </a:lnTo>
                  <a:lnTo>
                    <a:pt x="10" y="94"/>
                  </a:lnTo>
                  <a:lnTo>
                    <a:pt x="18" y="102"/>
                  </a:lnTo>
                  <a:lnTo>
                    <a:pt x="25" y="109"/>
                  </a:lnTo>
                  <a:lnTo>
                    <a:pt x="37" y="115"/>
                  </a:lnTo>
                  <a:lnTo>
                    <a:pt x="48" y="119"/>
                  </a:lnTo>
                  <a:lnTo>
                    <a:pt x="60" y="121"/>
                  </a:lnTo>
                  <a:lnTo>
                    <a:pt x="71" y="119"/>
                  </a:lnTo>
                  <a:lnTo>
                    <a:pt x="83" y="115"/>
                  </a:lnTo>
                  <a:lnTo>
                    <a:pt x="94" y="109"/>
                  </a:lnTo>
                  <a:lnTo>
                    <a:pt x="102" y="102"/>
                  </a:lnTo>
                  <a:lnTo>
                    <a:pt x="110" y="94"/>
                  </a:lnTo>
                  <a:lnTo>
                    <a:pt x="115" y="83"/>
                  </a:lnTo>
                  <a:lnTo>
                    <a:pt x="119" y="73"/>
                  </a:lnTo>
                  <a:lnTo>
                    <a:pt x="121" y="59"/>
                  </a:lnTo>
                  <a:lnTo>
                    <a:pt x="119" y="59"/>
                  </a:lnTo>
                  <a:lnTo>
                    <a:pt x="119" y="48"/>
                  </a:lnTo>
                  <a:lnTo>
                    <a:pt x="115" y="36"/>
                  </a:lnTo>
                  <a:lnTo>
                    <a:pt x="110" y="27"/>
                  </a:lnTo>
                  <a:lnTo>
                    <a:pt x="102" y="17"/>
                  </a:lnTo>
                  <a:lnTo>
                    <a:pt x="94" y="10"/>
                  </a:lnTo>
                  <a:lnTo>
                    <a:pt x="83" y="4"/>
                  </a:lnTo>
                  <a:lnTo>
                    <a:pt x="71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4"/>
                  </a:lnTo>
                  <a:lnTo>
                    <a:pt x="27" y="10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4" y="3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0" y="71"/>
                  </a:lnTo>
                  <a:lnTo>
                    <a:pt x="4" y="83"/>
                  </a:lnTo>
                  <a:lnTo>
                    <a:pt x="10" y="94"/>
                  </a:lnTo>
                  <a:lnTo>
                    <a:pt x="18" y="102"/>
                  </a:lnTo>
                  <a:lnTo>
                    <a:pt x="27" y="109"/>
                  </a:lnTo>
                  <a:lnTo>
                    <a:pt x="37" y="115"/>
                  </a:lnTo>
                  <a:lnTo>
                    <a:pt x="48" y="119"/>
                  </a:lnTo>
                  <a:lnTo>
                    <a:pt x="60" y="119"/>
                  </a:lnTo>
                  <a:lnTo>
                    <a:pt x="71" y="119"/>
                  </a:lnTo>
                  <a:lnTo>
                    <a:pt x="83" y="115"/>
                  </a:lnTo>
                  <a:lnTo>
                    <a:pt x="94" y="109"/>
                  </a:lnTo>
                  <a:lnTo>
                    <a:pt x="102" y="102"/>
                  </a:lnTo>
                  <a:lnTo>
                    <a:pt x="110" y="94"/>
                  </a:lnTo>
                  <a:lnTo>
                    <a:pt x="115" y="83"/>
                  </a:lnTo>
                  <a:lnTo>
                    <a:pt x="119" y="71"/>
                  </a:lnTo>
                  <a:lnTo>
                    <a:pt x="119" y="59"/>
                  </a:lnTo>
                  <a:lnTo>
                    <a:pt x="121" y="59"/>
                  </a:lnTo>
                  <a:close/>
                </a:path>
              </a:pathLst>
            </a:custGeom>
            <a:solidFill>
              <a:srgbClr val="00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2" name="Freeform 5167"/>
            <p:cNvSpPr>
              <a:spLocks/>
            </p:cNvSpPr>
            <p:nvPr/>
          </p:nvSpPr>
          <p:spPr bwMode="auto">
            <a:xfrm>
              <a:off x="1357" y="1696"/>
              <a:ext cx="119" cy="119"/>
            </a:xfrm>
            <a:custGeom>
              <a:avLst/>
              <a:gdLst>
                <a:gd name="T0" fmla="*/ 119 w 119"/>
                <a:gd name="T1" fmla="*/ 48 h 119"/>
                <a:gd name="T2" fmla="*/ 110 w 119"/>
                <a:gd name="T3" fmla="*/ 27 h 119"/>
                <a:gd name="T4" fmla="*/ 94 w 119"/>
                <a:gd name="T5" fmla="*/ 10 h 119"/>
                <a:gd name="T6" fmla="*/ 71 w 119"/>
                <a:gd name="T7" fmla="*/ 2 h 119"/>
                <a:gd name="T8" fmla="*/ 48 w 119"/>
                <a:gd name="T9" fmla="*/ 2 h 119"/>
                <a:gd name="T10" fmla="*/ 27 w 119"/>
                <a:gd name="T11" fmla="*/ 10 h 119"/>
                <a:gd name="T12" fmla="*/ 10 w 119"/>
                <a:gd name="T13" fmla="*/ 27 h 119"/>
                <a:gd name="T14" fmla="*/ 0 w 119"/>
                <a:gd name="T15" fmla="*/ 48 h 119"/>
                <a:gd name="T16" fmla="*/ 0 w 119"/>
                <a:gd name="T17" fmla="*/ 71 h 119"/>
                <a:gd name="T18" fmla="*/ 10 w 119"/>
                <a:gd name="T19" fmla="*/ 94 h 119"/>
                <a:gd name="T20" fmla="*/ 27 w 119"/>
                <a:gd name="T21" fmla="*/ 109 h 119"/>
                <a:gd name="T22" fmla="*/ 48 w 119"/>
                <a:gd name="T23" fmla="*/ 119 h 119"/>
                <a:gd name="T24" fmla="*/ 71 w 119"/>
                <a:gd name="T25" fmla="*/ 119 h 119"/>
                <a:gd name="T26" fmla="*/ 94 w 119"/>
                <a:gd name="T27" fmla="*/ 109 h 119"/>
                <a:gd name="T28" fmla="*/ 110 w 119"/>
                <a:gd name="T29" fmla="*/ 94 h 119"/>
                <a:gd name="T30" fmla="*/ 119 w 119"/>
                <a:gd name="T31" fmla="*/ 71 h 119"/>
                <a:gd name="T32" fmla="*/ 119 w 119"/>
                <a:gd name="T33" fmla="*/ 59 h 119"/>
                <a:gd name="T34" fmla="*/ 115 w 119"/>
                <a:gd name="T35" fmla="*/ 36 h 119"/>
                <a:gd name="T36" fmla="*/ 102 w 119"/>
                <a:gd name="T37" fmla="*/ 17 h 119"/>
                <a:gd name="T38" fmla="*/ 83 w 119"/>
                <a:gd name="T39" fmla="*/ 6 h 119"/>
                <a:gd name="T40" fmla="*/ 60 w 119"/>
                <a:gd name="T41" fmla="*/ 0 h 119"/>
                <a:gd name="T42" fmla="*/ 37 w 119"/>
                <a:gd name="T43" fmla="*/ 6 h 119"/>
                <a:gd name="T44" fmla="*/ 18 w 119"/>
                <a:gd name="T45" fmla="*/ 17 h 119"/>
                <a:gd name="T46" fmla="*/ 6 w 119"/>
                <a:gd name="T47" fmla="*/ 36 h 119"/>
                <a:gd name="T48" fmla="*/ 0 w 119"/>
                <a:gd name="T49" fmla="*/ 59 h 119"/>
                <a:gd name="T50" fmla="*/ 6 w 119"/>
                <a:gd name="T51" fmla="*/ 83 h 119"/>
                <a:gd name="T52" fmla="*/ 18 w 119"/>
                <a:gd name="T53" fmla="*/ 102 h 119"/>
                <a:gd name="T54" fmla="*/ 37 w 119"/>
                <a:gd name="T55" fmla="*/ 115 h 119"/>
                <a:gd name="T56" fmla="*/ 60 w 119"/>
                <a:gd name="T57" fmla="*/ 119 h 119"/>
                <a:gd name="T58" fmla="*/ 83 w 119"/>
                <a:gd name="T59" fmla="*/ 115 h 119"/>
                <a:gd name="T60" fmla="*/ 102 w 119"/>
                <a:gd name="T61" fmla="*/ 102 h 119"/>
                <a:gd name="T62" fmla="*/ 115 w 119"/>
                <a:gd name="T63" fmla="*/ 83 h 119"/>
                <a:gd name="T64" fmla="*/ 119 w 119"/>
                <a:gd name="T65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9" h="119">
                  <a:moveTo>
                    <a:pt x="119" y="59"/>
                  </a:moveTo>
                  <a:lnTo>
                    <a:pt x="119" y="48"/>
                  </a:lnTo>
                  <a:lnTo>
                    <a:pt x="115" y="36"/>
                  </a:lnTo>
                  <a:lnTo>
                    <a:pt x="110" y="27"/>
                  </a:lnTo>
                  <a:lnTo>
                    <a:pt x="102" y="17"/>
                  </a:lnTo>
                  <a:lnTo>
                    <a:pt x="94" y="10"/>
                  </a:lnTo>
                  <a:lnTo>
                    <a:pt x="83" y="4"/>
                  </a:lnTo>
                  <a:lnTo>
                    <a:pt x="71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4"/>
                  </a:lnTo>
                  <a:lnTo>
                    <a:pt x="27" y="10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4" y="3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0" y="71"/>
                  </a:lnTo>
                  <a:lnTo>
                    <a:pt x="4" y="83"/>
                  </a:lnTo>
                  <a:lnTo>
                    <a:pt x="10" y="94"/>
                  </a:lnTo>
                  <a:lnTo>
                    <a:pt x="18" y="102"/>
                  </a:lnTo>
                  <a:lnTo>
                    <a:pt x="27" y="109"/>
                  </a:lnTo>
                  <a:lnTo>
                    <a:pt x="37" y="115"/>
                  </a:lnTo>
                  <a:lnTo>
                    <a:pt x="48" y="119"/>
                  </a:lnTo>
                  <a:lnTo>
                    <a:pt x="60" y="119"/>
                  </a:lnTo>
                  <a:lnTo>
                    <a:pt x="71" y="119"/>
                  </a:lnTo>
                  <a:lnTo>
                    <a:pt x="83" y="115"/>
                  </a:lnTo>
                  <a:lnTo>
                    <a:pt x="94" y="109"/>
                  </a:lnTo>
                  <a:lnTo>
                    <a:pt x="102" y="102"/>
                  </a:lnTo>
                  <a:lnTo>
                    <a:pt x="110" y="94"/>
                  </a:lnTo>
                  <a:lnTo>
                    <a:pt x="115" y="83"/>
                  </a:lnTo>
                  <a:lnTo>
                    <a:pt x="119" y="71"/>
                  </a:lnTo>
                  <a:lnTo>
                    <a:pt x="119" y="59"/>
                  </a:lnTo>
                  <a:lnTo>
                    <a:pt x="119" y="59"/>
                  </a:lnTo>
                  <a:lnTo>
                    <a:pt x="117" y="48"/>
                  </a:lnTo>
                  <a:lnTo>
                    <a:pt x="115" y="36"/>
                  </a:lnTo>
                  <a:lnTo>
                    <a:pt x="110" y="27"/>
                  </a:lnTo>
                  <a:lnTo>
                    <a:pt x="102" y="17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1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7" y="11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6" y="36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2" y="71"/>
                  </a:lnTo>
                  <a:lnTo>
                    <a:pt x="6" y="83"/>
                  </a:lnTo>
                  <a:lnTo>
                    <a:pt x="10" y="92"/>
                  </a:lnTo>
                  <a:lnTo>
                    <a:pt x="18" y="102"/>
                  </a:lnTo>
                  <a:lnTo>
                    <a:pt x="27" y="109"/>
                  </a:lnTo>
                  <a:lnTo>
                    <a:pt x="37" y="115"/>
                  </a:lnTo>
                  <a:lnTo>
                    <a:pt x="48" y="117"/>
                  </a:lnTo>
                  <a:lnTo>
                    <a:pt x="60" y="119"/>
                  </a:lnTo>
                  <a:lnTo>
                    <a:pt x="71" y="117"/>
                  </a:lnTo>
                  <a:lnTo>
                    <a:pt x="83" y="115"/>
                  </a:lnTo>
                  <a:lnTo>
                    <a:pt x="92" y="109"/>
                  </a:lnTo>
                  <a:lnTo>
                    <a:pt x="102" y="102"/>
                  </a:lnTo>
                  <a:lnTo>
                    <a:pt x="110" y="92"/>
                  </a:lnTo>
                  <a:lnTo>
                    <a:pt x="115" y="83"/>
                  </a:lnTo>
                  <a:lnTo>
                    <a:pt x="117" y="71"/>
                  </a:lnTo>
                  <a:lnTo>
                    <a:pt x="119" y="59"/>
                  </a:lnTo>
                  <a:lnTo>
                    <a:pt x="119" y="59"/>
                  </a:lnTo>
                  <a:close/>
                </a:path>
              </a:pathLst>
            </a:custGeom>
            <a:solidFill>
              <a:srgbClr val="00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3" name="Freeform 5168"/>
            <p:cNvSpPr>
              <a:spLocks/>
            </p:cNvSpPr>
            <p:nvPr/>
          </p:nvSpPr>
          <p:spPr bwMode="auto">
            <a:xfrm>
              <a:off x="1357" y="1696"/>
              <a:ext cx="119" cy="119"/>
            </a:xfrm>
            <a:custGeom>
              <a:avLst/>
              <a:gdLst>
                <a:gd name="T0" fmla="*/ 117 w 119"/>
                <a:gd name="T1" fmla="*/ 48 h 119"/>
                <a:gd name="T2" fmla="*/ 110 w 119"/>
                <a:gd name="T3" fmla="*/ 27 h 119"/>
                <a:gd name="T4" fmla="*/ 92 w 119"/>
                <a:gd name="T5" fmla="*/ 11 h 119"/>
                <a:gd name="T6" fmla="*/ 71 w 119"/>
                <a:gd name="T7" fmla="*/ 2 h 119"/>
                <a:gd name="T8" fmla="*/ 48 w 119"/>
                <a:gd name="T9" fmla="*/ 2 h 119"/>
                <a:gd name="T10" fmla="*/ 27 w 119"/>
                <a:gd name="T11" fmla="*/ 11 h 119"/>
                <a:gd name="T12" fmla="*/ 10 w 119"/>
                <a:gd name="T13" fmla="*/ 27 h 119"/>
                <a:gd name="T14" fmla="*/ 2 w 119"/>
                <a:gd name="T15" fmla="*/ 48 h 119"/>
                <a:gd name="T16" fmla="*/ 2 w 119"/>
                <a:gd name="T17" fmla="*/ 71 h 119"/>
                <a:gd name="T18" fmla="*/ 10 w 119"/>
                <a:gd name="T19" fmla="*/ 92 h 119"/>
                <a:gd name="T20" fmla="*/ 27 w 119"/>
                <a:gd name="T21" fmla="*/ 109 h 119"/>
                <a:gd name="T22" fmla="*/ 48 w 119"/>
                <a:gd name="T23" fmla="*/ 117 h 119"/>
                <a:gd name="T24" fmla="*/ 71 w 119"/>
                <a:gd name="T25" fmla="*/ 117 h 119"/>
                <a:gd name="T26" fmla="*/ 92 w 119"/>
                <a:gd name="T27" fmla="*/ 109 h 119"/>
                <a:gd name="T28" fmla="*/ 110 w 119"/>
                <a:gd name="T29" fmla="*/ 92 h 119"/>
                <a:gd name="T30" fmla="*/ 117 w 119"/>
                <a:gd name="T31" fmla="*/ 71 h 119"/>
                <a:gd name="T32" fmla="*/ 119 w 119"/>
                <a:gd name="T33" fmla="*/ 59 h 119"/>
                <a:gd name="T34" fmla="*/ 113 w 119"/>
                <a:gd name="T35" fmla="*/ 36 h 119"/>
                <a:gd name="T36" fmla="*/ 102 w 119"/>
                <a:gd name="T37" fmla="*/ 19 h 119"/>
                <a:gd name="T38" fmla="*/ 83 w 119"/>
                <a:gd name="T39" fmla="*/ 6 h 119"/>
                <a:gd name="T40" fmla="*/ 60 w 119"/>
                <a:gd name="T41" fmla="*/ 2 h 119"/>
                <a:gd name="T42" fmla="*/ 37 w 119"/>
                <a:gd name="T43" fmla="*/ 6 h 119"/>
                <a:gd name="T44" fmla="*/ 18 w 119"/>
                <a:gd name="T45" fmla="*/ 19 h 119"/>
                <a:gd name="T46" fmla="*/ 6 w 119"/>
                <a:gd name="T47" fmla="*/ 36 h 119"/>
                <a:gd name="T48" fmla="*/ 0 w 119"/>
                <a:gd name="T49" fmla="*/ 59 h 119"/>
                <a:gd name="T50" fmla="*/ 6 w 119"/>
                <a:gd name="T51" fmla="*/ 83 h 119"/>
                <a:gd name="T52" fmla="*/ 18 w 119"/>
                <a:gd name="T53" fmla="*/ 102 h 119"/>
                <a:gd name="T54" fmla="*/ 37 w 119"/>
                <a:gd name="T55" fmla="*/ 113 h 119"/>
                <a:gd name="T56" fmla="*/ 60 w 119"/>
                <a:gd name="T57" fmla="*/ 119 h 119"/>
                <a:gd name="T58" fmla="*/ 83 w 119"/>
                <a:gd name="T59" fmla="*/ 113 h 119"/>
                <a:gd name="T60" fmla="*/ 102 w 119"/>
                <a:gd name="T61" fmla="*/ 102 h 119"/>
                <a:gd name="T62" fmla="*/ 113 w 119"/>
                <a:gd name="T63" fmla="*/ 83 h 119"/>
                <a:gd name="T64" fmla="*/ 119 w 119"/>
                <a:gd name="T65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9" h="119">
                  <a:moveTo>
                    <a:pt x="119" y="59"/>
                  </a:moveTo>
                  <a:lnTo>
                    <a:pt x="117" y="48"/>
                  </a:lnTo>
                  <a:lnTo>
                    <a:pt x="115" y="36"/>
                  </a:lnTo>
                  <a:lnTo>
                    <a:pt x="110" y="27"/>
                  </a:lnTo>
                  <a:lnTo>
                    <a:pt x="102" y="17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1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7" y="11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6" y="36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2" y="71"/>
                  </a:lnTo>
                  <a:lnTo>
                    <a:pt x="6" y="83"/>
                  </a:lnTo>
                  <a:lnTo>
                    <a:pt x="10" y="92"/>
                  </a:lnTo>
                  <a:lnTo>
                    <a:pt x="18" y="102"/>
                  </a:lnTo>
                  <a:lnTo>
                    <a:pt x="27" y="109"/>
                  </a:lnTo>
                  <a:lnTo>
                    <a:pt x="37" y="115"/>
                  </a:lnTo>
                  <a:lnTo>
                    <a:pt x="48" y="117"/>
                  </a:lnTo>
                  <a:lnTo>
                    <a:pt x="60" y="119"/>
                  </a:lnTo>
                  <a:lnTo>
                    <a:pt x="71" y="117"/>
                  </a:lnTo>
                  <a:lnTo>
                    <a:pt x="83" y="115"/>
                  </a:lnTo>
                  <a:lnTo>
                    <a:pt x="92" y="109"/>
                  </a:lnTo>
                  <a:lnTo>
                    <a:pt x="102" y="102"/>
                  </a:lnTo>
                  <a:lnTo>
                    <a:pt x="110" y="92"/>
                  </a:lnTo>
                  <a:lnTo>
                    <a:pt x="115" y="83"/>
                  </a:lnTo>
                  <a:lnTo>
                    <a:pt x="117" y="71"/>
                  </a:lnTo>
                  <a:lnTo>
                    <a:pt x="119" y="59"/>
                  </a:lnTo>
                  <a:lnTo>
                    <a:pt x="119" y="59"/>
                  </a:lnTo>
                  <a:lnTo>
                    <a:pt x="117" y="48"/>
                  </a:lnTo>
                  <a:lnTo>
                    <a:pt x="113" y="36"/>
                  </a:lnTo>
                  <a:lnTo>
                    <a:pt x="108" y="27"/>
                  </a:lnTo>
                  <a:lnTo>
                    <a:pt x="102" y="19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1" y="2"/>
                  </a:lnTo>
                  <a:lnTo>
                    <a:pt x="60" y="2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7" y="11"/>
                  </a:lnTo>
                  <a:lnTo>
                    <a:pt x="18" y="19"/>
                  </a:lnTo>
                  <a:lnTo>
                    <a:pt x="12" y="27"/>
                  </a:lnTo>
                  <a:lnTo>
                    <a:pt x="6" y="36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2" y="71"/>
                  </a:lnTo>
                  <a:lnTo>
                    <a:pt x="6" y="83"/>
                  </a:lnTo>
                  <a:lnTo>
                    <a:pt x="12" y="92"/>
                  </a:lnTo>
                  <a:lnTo>
                    <a:pt x="18" y="102"/>
                  </a:lnTo>
                  <a:lnTo>
                    <a:pt x="27" y="109"/>
                  </a:lnTo>
                  <a:lnTo>
                    <a:pt x="37" y="113"/>
                  </a:lnTo>
                  <a:lnTo>
                    <a:pt x="48" y="117"/>
                  </a:lnTo>
                  <a:lnTo>
                    <a:pt x="60" y="119"/>
                  </a:lnTo>
                  <a:lnTo>
                    <a:pt x="71" y="117"/>
                  </a:lnTo>
                  <a:lnTo>
                    <a:pt x="83" y="113"/>
                  </a:lnTo>
                  <a:lnTo>
                    <a:pt x="92" y="109"/>
                  </a:lnTo>
                  <a:lnTo>
                    <a:pt x="102" y="102"/>
                  </a:lnTo>
                  <a:lnTo>
                    <a:pt x="108" y="92"/>
                  </a:lnTo>
                  <a:lnTo>
                    <a:pt x="113" y="83"/>
                  </a:lnTo>
                  <a:lnTo>
                    <a:pt x="117" y="71"/>
                  </a:lnTo>
                  <a:lnTo>
                    <a:pt x="119" y="59"/>
                  </a:lnTo>
                  <a:lnTo>
                    <a:pt x="119" y="59"/>
                  </a:lnTo>
                  <a:close/>
                </a:path>
              </a:pathLst>
            </a:custGeom>
            <a:solidFill>
              <a:srgbClr val="00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4" name="Freeform 5169"/>
            <p:cNvSpPr>
              <a:spLocks/>
            </p:cNvSpPr>
            <p:nvPr/>
          </p:nvSpPr>
          <p:spPr bwMode="auto">
            <a:xfrm>
              <a:off x="1357" y="1698"/>
              <a:ext cx="119" cy="117"/>
            </a:xfrm>
            <a:custGeom>
              <a:avLst/>
              <a:gdLst>
                <a:gd name="T0" fmla="*/ 117 w 119"/>
                <a:gd name="T1" fmla="*/ 46 h 117"/>
                <a:gd name="T2" fmla="*/ 108 w 119"/>
                <a:gd name="T3" fmla="*/ 25 h 117"/>
                <a:gd name="T4" fmla="*/ 92 w 119"/>
                <a:gd name="T5" fmla="*/ 9 h 117"/>
                <a:gd name="T6" fmla="*/ 71 w 119"/>
                <a:gd name="T7" fmla="*/ 0 h 117"/>
                <a:gd name="T8" fmla="*/ 48 w 119"/>
                <a:gd name="T9" fmla="*/ 0 h 117"/>
                <a:gd name="T10" fmla="*/ 27 w 119"/>
                <a:gd name="T11" fmla="*/ 9 h 117"/>
                <a:gd name="T12" fmla="*/ 12 w 119"/>
                <a:gd name="T13" fmla="*/ 25 h 117"/>
                <a:gd name="T14" fmla="*/ 2 w 119"/>
                <a:gd name="T15" fmla="*/ 46 h 117"/>
                <a:gd name="T16" fmla="*/ 2 w 119"/>
                <a:gd name="T17" fmla="*/ 69 h 117"/>
                <a:gd name="T18" fmla="*/ 12 w 119"/>
                <a:gd name="T19" fmla="*/ 90 h 117"/>
                <a:gd name="T20" fmla="*/ 27 w 119"/>
                <a:gd name="T21" fmla="*/ 107 h 117"/>
                <a:gd name="T22" fmla="*/ 48 w 119"/>
                <a:gd name="T23" fmla="*/ 115 h 117"/>
                <a:gd name="T24" fmla="*/ 71 w 119"/>
                <a:gd name="T25" fmla="*/ 115 h 117"/>
                <a:gd name="T26" fmla="*/ 92 w 119"/>
                <a:gd name="T27" fmla="*/ 107 h 117"/>
                <a:gd name="T28" fmla="*/ 108 w 119"/>
                <a:gd name="T29" fmla="*/ 90 h 117"/>
                <a:gd name="T30" fmla="*/ 117 w 119"/>
                <a:gd name="T31" fmla="*/ 69 h 117"/>
                <a:gd name="T32" fmla="*/ 117 w 119"/>
                <a:gd name="T33" fmla="*/ 57 h 117"/>
                <a:gd name="T34" fmla="*/ 113 w 119"/>
                <a:gd name="T35" fmla="*/ 34 h 117"/>
                <a:gd name="T36" fmla="*/ 102 w 119"/>
                <a:gd name="T37" fmla="*/ 17 h 117"/>
                <a:gd name="T38" fmla="*/ 83 w 119"/>
                <a:gd name="T39" fmla="*/ 4 h 117"/>
                <a:gd name="T40" fmla="*/ 60 w 119"/>
                <a:gd name="T41" fmla="*/ 0 h 117"/>
                <a:gd name="T42" fmla="*/ 37 w 119"/>
                <a:gd name="T43" fmla="*/ 4 h 117"/>
                <a:gd name="T44" fmla="*/ 19 w 119"/>
                <a:gd name="T45" fmla="*/ 17 h 117"/>
                <a:gd name="T46" fmla="*/ 6 w 119"/>
                <a:gd name="T47" fmla="*/ 34 h 117"/>
                <a:gd name="T48" fmla="*/ 2 w 119"/>
                <a:gd name="T49" fmla="*/ 57 h 117"/>
                <a:gd name="T50" fmla="*/ 6 w 119"/>
                <a:gd name="T51" fmla="*/ 81 h 117"/>
                <a:gd name="T52" fmla="*/ 19 w 119"/>
                <a:gd name="T53" fmla="*/ 100 h 117"/>
                <a:gd name="T54" fmla="*/ 37 w 119"/>
                <a:gd name="T55" fmla="*/ 111 h 117"/>
                <a:gd name="T56" fmla="*/ 60 w 119"/>
                <a:gd name="T57" fmla="*/ 115 h 117"/>
                <a:gd name="T58" fmla="*/ 83 w 119"/>
                <a:gd name="T59" fmla="*/ 111 h 117"/>
                <a:gd name="T60" fmla="*/ 102 w 119"/>
                <a:gd name="T61" fmla="*/ 100 h 117"/>
                <a:gd name="T62" fmla="*/ 113 w 119"/>
                <a:gd name="T63" fmla="*/ 81 h 117"/>
                <a:gd name="T64" fmla="*/ 117 w 119"/>
                <a:gd name="T65" fmla="*/ 5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9" h="117">
                  <a:moveTo>
                    <a:pt x="119" y="57"/>
                  </a:moveTo>
                  <a:lnTo>
                    <a:pt x="117" y="46"/>
                  </a:lnTo>
                  <a:lnTo>
                    <a:pt x="113" y="34"/>
                  </a:lnTo>
                  <a:lnTo>
                    <a:pt x="108" y="25"/>
                  </a:lnTo>
                  <a:lnTo>
                    <a:pt x="102" y="17"/>
                  </a:lnTo>
                  <a:lnTo>
                    <a:pt x="92" y="9"/>
                  </a:lnTo>
                  <a:lnTo>
                    <a:pt x="83" y="4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7" y="4"/>
                  </a:lnTo>
                  <a:lnTo>
                    <a:pt x="27" y="9"/>
                  </a:lnTo>
                  <a:lnTo>
                    <a:pt x="18" y="17"/>
                  </a:lnTo>
                  <a:lnTo>
                    <a:pt x="12" y="25"/>
                  </a:lnTo>
                  <a:lnTo>
                    <a:pt x="6" y="34"/>
                  </a:lnTo>
                  <a:lnTo>
                    <a:pt x="2" y="46"/>
                  </a:lnTo>
                  <a:lnTo>
                    <a:pt x="0" y="57"/>
                  </a:lnTo>
                  <a:lnTo>
                    <a:pt x="2" y="69"/>
                  </a:lnTo>
                  <a:lnTo>
                    <a:pt x="6" y="81"/>
                  </a:lnTo>
                  <a:lnTo>
                    <a:pt x="12" y="90"/>
                  </a:lnTo>
                  <a:lnTo>
                    <a:pt x="18" y="100"/>
                  </a:lnTo>
                  <a:lnTo>
                    <a:pt x="27" y="107"/>
                  </a:lnTo>
                  <a:lnTo>
                    <a:pt x="37" y="111"/>
                  </a:lnTo>
                  <a:lnTo>
                    <a:pt x="48" y="115"/>
                  </a:lnTo>
                  <a:lnTo>
                    <a:pt x="60" y="117"/>
                  </a:lnTo>
                  <a:lnTo>
                    <a:pt x="71" y="115"/>
                  </a:lnTo>
                  <a:lnTo>
                    <a:pt x="83" y="111"/>
                  </a:lnTo>
                  <a:lnTo>
                    <a:pt x="92" y="107"/>
                  </a:lnTo>
                  <a:lnTo>
                    <a:pt x="102" y="100"/>
                  </a:lnTo>
                  <a:lnTo>
                    <a:pt x="108" y="90"/>
                  </a:lnTo>
                  <a:lnTo>
                    <a:pt x="113" y="81"/>
                  </a:lnTo>
                  <a:lnTo>
                    <a:pt x="117" y="69"/>
                  </a:lnTo>
                  <a:lnTo>
                    <a:pt x="119" y="57"/>
                  </a:lnTo>
                  <a:lnTo>
                    <a:pt x="117" y="57"/>
                  </a:lnTo>
                  <a:lnTo>
                    <a:pt x="117" y="46"/>
                  </a:lnTo>
                  <a:lnTo>
                    <a:pt x="113" y="34"/>
                  </a:lnTo>
                  <a:lnTo>
                    <a:pt x="108" y="25"/>
                  </a:lnTo>
                  <a:lnTo>
                    <a:pt x="102" y="17"/>
                  </a:lnTo>
                  <a:lnTo>
                    <a:pt x="92" y="9"/>
                  </a:lnTo>
                  <a:lnTo>
                    <a:pt x="83" y="4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7" y="4"/>
                  </a:lnTo>
                  <a:lnTo>
                    <a:pt x="27" y="9"/>
                  </a:lnTo>
                  <a:lnTo>
                    <a:pt x="19" y="17"/>
                  </a:lnTo>
                  <a:lnTo>
                    <a:pt x="12" y="25"/>
                  </a:lnTo>
                  <a:lnTo>
                    <a:pt x="6" y="34"/>
                  </a:lnTo>
                  <a:lnTo>
                    <a:pt x="2" y="46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6" y="81"/>
                  </a:lnTo>
                  <a:lnTo>
                    <a:pt x="12" y="90"/>
                  </a:lnTo>
                  <a:lnTo>
                    <a:pt x="19" y="100"/>
                  </a:lnTo>
                  <a:lnTo>
                    <a:pt x="27" y="106"/>
                  </a:lnTo>
                  <a:lnTo>
                    <a:pt x="37" y="111"/>
                  </a:lnTo>
                  <a:lnTo>
                    <a:pt x="48" y="115"/>
                  </a:lnTo>
                  <a:lnTo>
                    <a:pt x="60" y="115"/>
                  </a:lnTo>
                  <a:lnTo>
                    <a:pt x="71" y="115"/>
                  </a:lnTo>
                  <a:lnTo>
                    <a:pt x="83" y="111"/>
                  </a:lnTo>
                  <a:lnTo>
                    <a:pt x="92" y="106"/>
                  </a:lnTo>
                  <a:lnTo>
                    <a:pt x="102" y="100"/>
                  </a:lnTo>
                  <a:lnTo>
                    <a:pt x="108" y="90"/>
                  </a:lnTo>
                  <a:lnTo>
                    <a:pt x="113" y="81"/>
                  </a:lnTo>
                  <a:lnTo>
                    <a:pt x="117" y="69"/>
                  </a:lnTo>
                  <a:lnTo>
                    <a:pt x="117" y="57"/>
                  </a:lnTo>
                  <a:lnTo>
                    <a:pt x="119" y="57"/>
                  </a:lnTo>
                  <a:close/>
                </a:path>
              </a:pathLst>
            </a:custGeom>
            <a:solidFill>
              <a:srgbClr val="007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5" name="Freeform 5170"/>
            <p:cNvSpPr>
              <a:spLocks/>
            </p:cNvSpPr>
            <p:nvPr/>
          </p:nvSpPr>
          <p:spPr bwMode="auto">
            <a:xfrm>
              <a:off x="1359" y="1698"/>
              <a:ext cx="115" cy="115"/>
            </a:xfrm>
            <a:custGeom>
              <a:avLst/>
              <a:gdLst>
                <a:gd name="T0" fmla="*/ 115 w 115"/>
                <a:gd name="T1" fmla="*/ 46 h 115"/>
                <a:gd name="T2" fmla="*/ 106 w 115"/>
                <a:gd name="T3" fmla="*/ 25 h 115"/>
                <a:gd name="T4" fmla="*/ 90 w 115"/>
                <a:gd name="T5" fmla="*/ 9 h 115"/>
                <a:gd name="T6" fmla="*/ 69 w 115"/>
                <a:gd name="T7" fmla="*/ 0 h 115"/>
                <a:gd name="T8" fmla="*/ 46 w 115"/>
                <a:gd name="T9" fmla="*/ 0 h 115"/>
                <a:gd name="T10" fmla="*/ 25 w 115"/>
                <a:gd name="T11" fmla="*/ 9 h 115"/>
                <a:gd name="T12" fmla="*/ 10 w 115"/>
                <a:gd name="T13" fmla="*/ 25 h 115"/>
                <a:gd name="T14" fmla="*/ 0 w 115"/>
                <a:gd name="T15" fmla="*/ 46 h 115"/>
                <a:gd name="T16" fmla="*/ 0 w 115"/>
                <a:gd name="T17" fmla="*/ 69 h 115"/>
                <a:gd name="T18" fmla="*/ 10 w 115"/>
                <a:gd name="T19" fmla="*/ 90 h 115"/>
                <a:gd name="T20" fmla="*/ 25 w 115"/>
                <a:gd name="T21" fmla="*/ 106 h 115"/>
                <a:gd name="T22" fmla="*/ 46 w 115"/>
                <a:gd name="T23" fmla="*/ 115 h 115"/>
                <a:gd name="T24" fmla="*/ 69 w 115"/>
                <a:gd name="T25" fmla="*/ 115 h 115"/>
                <a:gd name="T26" fmla="*/ 90 w 115"/>
                <a:gd name="T27" fmla="*/ 106 h 115"/>
                <a:gd name="T28" fmla="*/ 106 w 115"/>
                <a:gd name="T29" fmla="*/ 90 h 115"/>
                <a:gd name="T30" fmla="*/ 115 w 115"/>
                <a:gd name="T31" fmla="*/ 69 h 115"/>
                <a:gd name="T32" fmla="*/ 115 w 115"/>
                <a:gd name="T33" fmla="*/ 57 h 115"/>
                <a:gd name="T34" fmla="*/ 111 w 115"/>
                <a:gd name="T35" fmla="*/ 34 h 115"/>
                <a:gd name="T36" fmla="*/ 98 w 115"/>
                <a:gd name="T37" fmla="*/ 17 h 115"/>
                <a:gd name="T38" fmla="*/ 81 w 115"/>
                <a:gd name="T39" fmla="*/ 4 h 115"/>
                <a:gd name="T40" fmla="*/ 58 w 115"/>
                <a:gd name="T41" fmla="*/ 0 h 115"/>
                <a:gd name="T42" fmla="*/ 35 w 115"/>
                <a:gd name="T43" fmla="*/ 4 h 115"/>
                <a:gd name="T44" fmla="*/ 17 w 115"/>
                <a:gd name="T45" fmla="*/ 17 h 115"/>
                <a:gd name="T46" fmla="*/ 4 w 115"/>
                <a:gd name="T47" fmla="*/ 34 h 115"/>
                <a:gd name="T48" fmla="*/ 0 w 115"/>
                <a:gd name="T49" fmla="*/ 57 h 115"/>
                <a:gd name="T50" fmla="*/ 4 w 115"/>
                <a:gd name="T51" fmla="*/ 81 h 115"/>
                <a:gd name="T52" fmla="*/ 17 w 115"/>
                <a:gd name="T53" fmla="*/ 98 h 115"/>
                <a:gd name="T54" fmla="*/ 35 w 115"/>
                <a:gd name="T55" fmla="*/ 111 h 115"/>
                <a:gd name="T56" fmla="*/ 58 w 115"/>
                <a:gd name="T57" fmla="*/ 115 h 115"/>
                <a:gd name="T58" fmla="*/ 81 w 115"/>
                <a:gd name="T59" fmla="*/ 111 h 115"/>
                <a:gd name="T60" fmla="*/ 98 w 115"/>
                <a:gd name="T61" fmla="*/ 98 h 115"/>
                <a:gd name="T62" fmla="*/ 111 w 115"/>
                <a:gd name="T63" fmla="*/ 81 h 115"/>
                <a:gd name="T64" fmla="*/ 115 w 115"/>
                <a:gd name="T65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5" h="115">
                  <a:moveTo>
                    <a:pt x="115" y="57"/>
                  </a:moveTo>
                  <a:lnTo>
                    <a:pt x="115" y="46"/>
                  </a:lnTo>
                  <a:lnTo>
                    <a:pt x="111" y="34"/>
                  </a:lnTo>
                  <a:lnTo>
                    <a:pt x="106" y="25"/>
                  </a:lnTo>
                  <a:lnTo>
                    <a:pt x="100" y="17"/>
                  </a:lnTo>
                  <a:lnTo>
                    <a:pt x="90" y="9"/>
                  </a:lnTo>
                  <a:lnTo>
                    <a:pt x="81" y="4"/>
                  </a:lnTo>
                  <a:lnTo>
                    <a:pt x="69" y="0"/>
                  </a:lnTo>
                  <a:lnTo>
                    <a:pt x="58" y="0"/>
                  </a:lnTo>
                  <a:lnTo>
                    <a:pt x="46" y="0"/>
                  </a:lnTo>
                  <a:lnTo>
                    <a:pt x="35" y="4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4" y="34"/>
                  </a:lnTo>
                  <a:lnTo>
                    <a:pt x="0" y="46"/>
                  </a:lnTo>
                  <a:lnTo>
                    <a:pt x="0" y="57"/>
                  </a:lnTo>
                  <a:lnTo>
                    <a:pt x="0" y="69"/>
                  </a:lnTo>
                  <a:lnTo>
                    <a:pt x="4" y="81"/>
                  </a:lnTo>
                  <a:lnTo>
                    <a:pt x="10" y="90"/>
                  </a:lnTo>
                  <a:lnTo>
                    <a:pt x="17" y="100"/>
                  </a:lnTo>
                  <a:lnTo>
                    <a:pt x="25" y="106"/>
                  </a:lnTo>
                  <a:lnTo>
                    <a:pt x="35" y="111"/>
                  </a:lnTo>
                  <a:lnTo>
                    <a:pt x="46" y="115"/>
                  </a:lnTo>
                  <a:lnTo>
                    <a:pt x="58" y="115"/>
                  </a:lnTo>
                  <a:lnTo>
                    <a:pt x="69" y="115"/>
                  </a:lnTo>
                  <a:lnTo>
                    <a:pt x="81" y="111"/>
                  </a:lnTo>
                  <a:lnTo>
                    <a:pt x="90" y="106"/>
                  </a:lnTo>
                  <a:lnTo>
                    <a:pt x="100" y="100"/>
                  </a:lnTo>
                  <a:lnTo>
                    <a:pt x="106" y="90"/>
                  </a:lnTo>
                  <a:lnTo>
                    <a:pt x="111" y="81"/>
                  </a:lnTo>
                  <a:lnTo>
                    <a:pt x="115" y="69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5" y="46"/>
                  </a:lnTo>
                  <a:lnTo>
                    <a:pt x="111" y="34"/>
                  </a:lnTo>
                  <a:lnTo>
                    <a:pt x="106" y="25"/>
                  </a:lnTo>
                  <a:lnTo>
                    <a:pt x="98" y="17"/>
                  </a:lnTo>
                  <a:lnTo>
                    <a:pt x="90" y="9"/>
                  </a:lnTo>
                  <a:lnTo>
                    <a:pt x="81" y="4"/>
                  </a:lnTo>
                  <a:lnTo>
                    <a:pt x="69" y="2"/>
                  </a:lnTo>
                  <a:lnTo>
                    <a:pt x="58" y="0"/>
                  </a:lnTo>
                  <a:lnTo>
                    <a:pt x="46" y="2"/>
                  </a:lnTo>
                  <a:lnTo>
                    <a:pt x="35" y="4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4" y="34"/>
                  </a:lnTo>
                  <a:lnTo>
                    <a:pt x="2" y="46"/>
                  </a:lnTo>
                  <a:lnTo>
                    <a:pt x="0" y="57"/>
                  </a:lnTo>
                  <a:lnTo>
                    <a:pt x="2" y="69"/>
                  </a:lnTo>
                  <a:lnTo>
                    <a:pt x="4" y="81"/>
                  </a:lnTo>
                  <a:lnTo>
                    <a:pt x="10" y="90"/>
                  </a:lnTo>
                  <a:lnTo>
                    <a:pt x="17" y="98"/>
                  </a:lnTo>
                  <a:lnTo>
                    <a:pt x="25" y="106"/>
                  </a:lnTo>
                  <a:lnTo>
                    <a:pt x="35" y="111"/>
                  </a:lnTo>
                  <a:lnTo>
                    <a:pt x="46" y="115"/>
                  </a:lnTo>
                  <a:lnTo>
                    <a:pt x="58" y="115"/>
                  </a:lnTo>
                  <a:lnTo>
                    <a:pt x="69" y="115"/>
                  </a:lnTo>
                  <a:lnTo>
                    <a:pt x="81" y="111"/>
                  </a:lnTo>
                  <a:lnTo>
                    <a:pt x="90" y="106"/>
                  </a:lnTo>
                  <a:lnTo>
                    <a:pt x="98" y="98"/>
                  </a:lnTo>
                  <a:lnTo>
                    <a:pt x="106" y="90"/>
                  </a:lnTo>
                  <a:lnTo>
                    <a:pt x="111" y="81"/>
                  </a:lnTo>
                  <a:lnTo>
                    <a:pt x="115" y="69"/>
                  </a:lnTo>
                  <a:lnTo>
                    <a:pt x="115" y="57"/>
                  </a:lnTo>
                  <a:lnTo>
                    <a:pt x="115" y="57"/>
                  </a:lnTo>
                  <a:close/>
                </a:path>
              </a:pathLst>
            </a:custGeom>
            <a:solidFill>
              <a:srgbClr val="00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6" name="Freeform 5171"/>
            <p:cNvSpPr>
              <a:spLocks/>
            </p:cNvSpPr>
            <p:nvPr/>
          </p:nvSpPr>
          <p:spPr bwMode="auto">
            <a:xfrm>
              <a:off x="1359" y="1698"/>
              <a:ext cx="115" cy="115"/>
            </a:xfrm>
            <a:custGeom>
              <a:avLst/>
              <a:gdLst>
                <a:gd name="T0" fmla="*/ 115 w 115"/>
                <a:gd name="T1" fmla="*/ 46 h 115"/>
                <a:gd name="T2" fmla="*/ 106 w 115"/>
                <a:gd name="T3" fmla="*/ 25 h 115"/>
                <a:gd name="T4" fmla="*/ 90 w 115"/>
                <a:gd name="T5" fmla="*/ 9 h 115"/>
                <a:gd name="T6" fmla="*/ 69 w 115"/>
                <a:gd name="T7" fmla="*/ 2 h 115"/>
                <a:gd name="T8" fmla="*/ 46 w 115"/>
                <a:gd name="T9" fmla="*/ 2 h 115"/>
                <a:gd name="T10" fmla="*/ 25 w 115"/>
                <a:gd name="T11" fmla="*/ 9 h 115"/>
                <a:gd name="T12" fmla="*/ 10 w 115"/>
                <a:gd name="T13" fmla="*/ 25 h 115"/>
                <a:gd name="T14" fmla="*/ 2 w 115"/>
                <a:gd name="T15" fmla="*/ 46 h 115"/>
                <a:gd name="T16" fmla="*/ 2 w 115"/>
                <a:gd name="T17" fmla="*/ 69 h 115"/>
                <a:gd name="T18" fmla="*/ 10 w 115"/>
                <a:gd name="T19" fmla="*/ 90 h 115"/>
                <a:gd name="T20" fmla="*/ 25 w 115"/>
                <a:gd name="T21" fmla="*/ 106 h 115"/>
                <a:gd name="T22" fmla="*/ 46 w 115"/>
                <a:gd name="T23" fmla="*/ 115 h 115"/>
                <a:gd name="T24" fmla="*/ 69 w 115"/>
                <a:gd name="T25" fmla="*/ 115 h 115"/>
                <a:gd name="T26" fmla="*/ 90 w 115"/>
                <a:gd name="T27" fmla="*/ 106 h 115"/>
                <a:gd name="T28" fmla="*/ 106 w 115"/>
                <a:gd name="T29" fmla="*/ 90 h 115"/>
                <a:gd name="T30" fmla="*/ 115 w 115"/>
                <a:gd name="T31" fmla="*/ 69 h 115"/>
                <a:gd name="T32" fmla="*/ 115 w 115"/>
                <a:gd name="T33" fmla="*/ 57 h 115"/>
                <a:gd name="T34" fmla="*/ 111 w 115"/>
                <a:gd name="T35" fmla="*/ 36 h 115"/>
                <a:gd name="T36" fmla="*/ 98 w 115"/>
                <a:gd name="T37" fmla="*/ 17 h 115"/>
                <a:gd name="T38" fmla="*/ 81 w 115"/>
                <a:gd name="T39" fmla="*/ 6 h 115"/>
                <a:gd name="T40" fmla="*/ 58 w 115"/>
                <a:gd name="T41" fmla="*/ 0 h 115"/>
                <a:gd name="T42" fmla="*/ 35 w 115"/>
                <a:gd name="T43" fmla="*/ 6 h 115"/>
                <a:gd name="T44" fmla="*/ 17 w 115"/>
                <a:gd name="T45" fmla="*/ 17 h 115"/>
                <a:gd name="T46" fmla="*/ 6 w 115"/>
                <a:gd name="T47" fmla="*/ 36 h 115"/>
                <a:gd name="T48" fmla="*/ 0 w 115"/>
                <a:gd name="T49" fmla="*/ 57 h 115"/>
                <a:gd name="T50" fmla="*/ 6 w 115"/>
                <a:gd name="T51" fmla="*/ 81 h 115"/>
                <a:gd name="T52" fmla="*/ 17 w 115"/>
                <a:gd name="T53" fmla="*/ 98 h 115"/>
                <a:gd name="T54" fmla="*/ 35 w 115"/>
                <a:gd name="T55" fmla="*/ 111 h 115"/>
                <a:gd name="T56" fmla="*/ 58 w 115"/>
                <a:gd name="T57" fmla="*/ 115 h 115"/>
                <a:gd name="T58" fmla="*/ 81 w 115"/>
                <a:gd name="T59" fmla="*/ 111 h 115"/>
                <a:gd name="T60" fmla="*/ 98 w 115"/>
                <a:gd name="T61" fmla="*/ 98 h 115"/>
                <a:gd name="T62" fmla="*/ 111 w 115"/>
                <a:gd name="T63" fmla="*/ 81 h 115"/>
                <a:gd name="T64" fmla="*/ 115 w 115"/>
                <a:gd name="T65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5" h="115">
                  <a:moveTo>
                    <a:pt x="115" y="57"/>
                  </a:moveTo>
                  <a:lnTo>
                    <a:pt x="115" y="46"/>
                  </a:lnTo>
                  <a:lnTo>
                    <a:pt x="111" y="34"/>
                  </a:lnTo>
                  <a:lnTo>
                    <a:pt x="106" y="25"/>
                  </a:lnTo>
                  <a:lnTo>
                    <a:pt x="98" y="17"/>
                  </a:lnTo>
                  <a:lnTo>
                    <a:pt x="90" y="9"/>
                  </a:lnTo>
                  <a:lnTo>
                    <a:pt x="81" y="4"/>
                  </a:lnTo>
                  <a:lnTo>
                    <a:pt x="69" y="2"/>
                  </a:lnTo>
                  <a:lnTo>
                    <a:pt x="58" y="0"/>
                  </a:lnTo>
                  <a:lnTo>
                    <a:pt x="46" y="2"/>
                  </a:lnTo>
                  <a:lnTo>
                    <a:pt x="35" y="4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4" y="34"/>
                  </a:lnTo>
                  <a:lnTo>
                    <a:pt x="2" y="46"/>
                  </a:lnTo>
                  <a:lnTo>
                    <a:pt x="0" y="57"/>
                  </a:lnTo>
                  <a:lnTo>
                    <a:pt x="2" y="69"/>
                  </a:lnTo>
                  <a:lnTo>
                    <a:pt x="4" y="81"/>
                  </a:lnTo>
                  <a:lnTo>
                    <a:pt x="10" y="90"/>
                  </a:lnTo>
                  <a:lnTo>
                    <a:pt x="17" y="98"/>
                  </a:lnTo>
                  <a:lnTo>
                    <a:pt x="25" y="106"/>
                  </a:lnTo>
                  <a:lnTo>
                    <a:pt x="35" y="111"/>
                  </a:lnTo>
                  <a:lnTo>
                    <a:pt x="46" y="115"/>
                  </a:lnTo>
                  <a:lnTo>
                    <a:pt x="58" y="115"/>
                  </a:lnTo>
                  <a:lnTo>
                    <a:pt x="69" y="115"/>
                  </a:lnTo>
                  <a:lnTo>
                    <a:pt x="81" y="111"/>
                  </a:lnTo>
                  <a:lnTo>
                    <a:pt x="90" y="106"/>
                  </a:lnTo>
                  <a:lnTo>
                    <a:pt x="98" y="98"/>
                  </a:lnTo>
                  <a:lnTo>
                    <a:pt x="106" y="90"/>
                  </a:lnTo>
                  <a:lnTo>
                    <a:pt x="111" y="81"/>
                  </a:lnTo>
                  <a:lnTo>
                    <a:pt x="115" y="69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3" y="46"/>
                  </a:lnTo>
                  <a:lnTo>
                    <a:pt x="111" y="36"/>
                  </a:lnTo>
                  <a:lnTo>
                    <a:pt x="106" y="27"/>
                  </a:lnTo>
                  <a:lnTo>
                    <a:pt x="98" y="17"/>
                  </a:lnTo>
                  <a:lnTo>
                    <a:pt x="90" y="9"/>
                  </a:lnTo>
                  <a:lnTo>
                    <a:pt x="81" y="6"/>
                  </a:lnTo>
                  <a:lnTo>
                    <a:pt x="69" y="2"/>
                  </a:lnTo>
                  <a:lnTo>
                    <a:pt x="58" y="0"/>
                  </a:lnTo>
                  <a:lnTo>
                    <a:pt x="46" y="2"/>
                  </a:lnTo>
                  <a:lnTo>
                    <a:pt x="35" y="6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7"/>
                  </a:lnTo>
                  <a:lnTo>
                    <a:pt x="6" y="36"/>
                  </a:lnTo>
                  <a:lnTo>
                    <a:pt x="2" y="46"/>
                  </a:lnTo>
                  <a:lnTo>
                    <a:pt x="0" y="57"/>
                  </a:lnTo>
                  <a:lnTo>
                    <a:pt x="2" y="69"/>
                  </a:lnTo>
                  <a:lnTo>
                    <a:pt x="6" y="81"/>
                  </a:lnTo>
                  <a:lnTo>
                    <a:pt x="10" y="90"/>
                  </a:lnTo>
                  <a:lnTo>
                    <a:pt x="17" y="98"/>
                  </a:lnTo>
                  <a:lnTo>
                    <a:pt x="25" y="106"/>
                  </a:lnTo>
                  <a:lnTo>
                    <a:pt x="35" y="111"/>
                  </a:lnTo>
                  <a:lnTo>
                    <a:pt x="46" y="113"/>
                  </a:lnTo>
                  <a:lnTo>
                    <a:pt x="58" y="115"/>
                  </a:lnTo>
                  <a:lnTo>
                    <a:pt x="69" y="113"/>
                  </a:lnTo>
                  <a:lnTo>
                    <a:pt x="81" y="111"/>
                  </a:lnTo>
                  <a:lnTo>
                    <a:pt x="90" y="106"/>
                  </a:lnTo>
                  <a:lnTo>
                    <a:pt x="98" y="98"/>
                  </a:lnTo>
                  <a:lnTo>
                    <a:pt x="106" y="90"/>
                  </a:lnTo>
                  <a:lnTo>
                    <a:pt x="111" y="81"/>
                  </a:lnTo>
                  <a:lnTo>
                    <a:pt x="113" y="69"/>
                  </a:lnTo>
                  <a:lnTo>
                    <a:pt x="115" y="57"/>
                  </a:lnTo>
                  <a:lnTo>
                    <a:pt x="115" y="57"/>
                  </a:lnTo>
                  <a:close/>
                </a:path>
              </a:pathLst>
            </a:custGeom>
            <a:solidFill>
              <a:srgbClr val="00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7" name="Freeform 5172"/>
            <p:cNvSpPr>
              <a:spLocks/>
            </p:cNvSpPr>
            <p:nvPr/>
          </p:nvSpPr>
          <p:spPr bwMode="auto">
            <a:xfrm>
              <a:off x="1359" y="1698"/>
              <a:ext cx="115" cy="115"/>
            </a:xfrm>
            <a:custGeom>
              <a:avLst/>
              <a:gdLst>
                <a:gd name="T0" fmla="*/ 113 w 115"/>
                <a:gd name="T1" fmla="*/ 46 h 115"/>
                <a:gd name="T2" fmla="*/ 106 w 115"/>
                <a:gd name="T3" fmla="*/ 27 h 115"/>
                <a:gd name="T4" fmla="*/ 90 w 115"/>
                <a:gd name="T5" fmla="*/ 9 h 115"/>
                <a:gd name="T6" fmla="*/ 69 w 115"/>
                <a:gd name="T7" fmla="*/ 2 h 115"/>
                <a:gd name="T8" fmla="*/ 46 w 115"/>
                <a:gd name="T9" fmla="*/ 2 h 115"/>
                <a:gd name="T10" fmla="*/ 25 w 115"/>
                <a:gd name="T11" fmla="*/ 9 h 115"/>
                <a:gd name="T12" fmla="*/ 10 w 115"/>
                <a:gd name="T13" fmla="*/ 27 h 115"/>
                <a:gd name="T14" fmla="*/ 2 w 115"/>
                <a:gd name="T15" fmla="*/ 46 h 115"/>
                <a:gd name="T16" fmla="*/ 2 w 115"/>
                <a:gd name="T17" fmla="*/ 69 h 115"/>
                <a:gd name="T18" fmla="*/ 10 w 115"/>
                <a:gd name="T19" fmla="*/ 90 h 115"/>
                <a:gd name="T20" fmla="*/ 25 w 115"/>
                <a:gd name="T21" fmla="*/ 106 h 115"/>
                <a:gd name="T22" fmla="*/ 46 w 115"/>
                <a:gd name="T23" fmla="*/ 113 h 115"/>
                <a:gd name="T24" fmla="*/ 69 w 115"/>
                <a:gd name="T25" fmla="*/ 113 h 115"/>
                <a:gd name="T26" fmla="*/ 90 w 115"/>
                <a:gd name="T27" fmla="*/ 106 h 115"/>
                <a:gd name="T28" fmla="*/ 106 w 115"/>
                <a:gd name="T29" fmla="*/ 90 h 115"/>
                <a:gd name="T30" fmla="*/ 113 w 115"/>
                <a:gd name="T31" fmla="*/ 69 h 115"/>
                <a:gd name="T32" fmla="*/ 115 w 115"/>
                <a:gd name="T33" fmla="*/ 57 h 115"/>
                <a:gd name="T34" fmla="*/ 110 w 115"/>
                <a:gd name="T35" fmla="*/ 36 h 115"/>
                <a:gd name="T36" fmla="*/ 98 w 115"/>
                <a:gd name="T37" fmla="*/ 17 h 115"/>
                <a:gd name="T38" fmla="*/ 81 w 115"/>
                <a:gd name="T39" fmla="*/ 6 h 115"/>
                <a:gd name="T40" fmla="*/ 58 w 115"/>
                <a:gd name="T41" fmla="*/ 2 h 115"/>
                <a:gd name="T42" fmla="*/ 37 w 115"/>
                <a:gd name="T43" fmla="*/ 6 h 115"/>
                <a:gd name="T44" fmla="*/ 17 w 115"/>
                <a:gd name="T45" fmla="*/ 17 h 115"/>
                <a:gd name="T46" fmla="*/ 6 w 115"/>
                <a:gd name="T47" fmla="*/ 36 h 115"/>
                <a:gd name="T48" fmla="*/ 2 w 115"/>
                <a:gd name="T49" fmla="*/ 57 h 115"/>
                <a:gd name="T50" fmla="*/ 6 w 115"/>
                <a:gd name="T51" fmla="*/ 81 h 115"/>
                <a:gd name="T52" fmla="*/ 17 w 115"/>
                <a:gd name="T53" fmla="*/ 98 h 115"/>
                <a:gd name="T54" fmla="*/ 37 w 115"/>
                <a:gd name="T55" fmla="*/ 109 h 115"/>
                <a:gd name="T56" fmla="*/ 58 w 115"/>
                <a:gd name="T57" fmla="*/ 115 h 115"/>
                <a:gd name="T58" fmla="*/ 81 w 115"/>
                <a:gd name="T59" fmla="*/ 109 h 115"/>
                <a:gd name="T60" fmla="*/ 98 w 115"/>
                <a:gd name="T61" fmla="*/ 98 h 115"/>
                <a:gd name="T62" fmla="*/ 110 w 115"/>
                <a:gd name="T63" fmla="*/ 81 h 115"/>
                <a:gd name="T64" fmla="*/ 115 w 115"/>
                <a:gd name="T65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5" h="115">
                  <a:moveTo>
                    <a:pt x="115" y="57"/>
                  </a:moveTo>
                  <a:lnTo>
                    <a:pt x="113" y="46"/>
                  </a:lnTo>
                  <a:lnTo>
                    <a:pt x="111" y="36"/>
                  </a:lnTo>
                  <a:lnTo>
                    <a:pt x="106" y="27"/>
                  </a:lnTo>
                  <a:lnTo>
                    <a:pt x="98" y="17"/>
                  </a:lnTo>
                  <a:lnTo>
                    <a:pt x="90" y="9"/>
                  </a:lnTo>
                  <a:lnTo>
                    <a:pt x="81" y="6"/>
                  </a:lnTo>
                  <a:lnTo>
                    <a:pt x="69" y="2"/>
                  </a:lnTo>
                  <a:lnTo>
                    <a:pt x="58" y="0"/>
                  </a:lnTo>
                  <a:lnTo>
                    <a:pt x="46" y="2"/>
                  </a:lnTo>
                  <a:lnTo>
                    <a:pt x="35" y="6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7"/>
                  </a:lnTo>
                  <a:lnTo>
                    <a:pt x="6" y="36"/>
                  </a:lnTo>
                  <a:lnTo>
                    <a:pt x="2" y="46"/>
                  </a:lnTo>
                  <a:lnTo>
                    <a:pt x="0" y="57"/>
                  </a:lnTo>
                  <a:lnTo>
                    <a:pt x="2" y="69"/>
                  </a:lnTo>
                  <a:lnTo>
                    <a:pt x="6" y="81"/>
                  </a:lnTo>
                  <a:lnTo>
                    <a:pt x="10" y="90"/>
                  </a:lnTo>
                  <a:lnTo>
                    <a:pt x="17" y="98"/>
                  </a:lnTo>
                  <a:lnTo>
                    <a:pt x="25" y="106"/>
                  </a:lnTo>
                  <a:lnTo>
                    <a:pt x="35" y="111"/>
                  </a:lnTo>
                  <a:lnTo>
                    <a:pt x="46" y="113"/>
                  </a:lnTo>
                  <a:lnTo>
                    <a:pt x="58" y="115"/>
                  </a:lnTo>
                  <a:lnTo>
                    <a:pt x="69" y="113"/>
                  </a:lnTo>
                  <a:lnTo>
                    <a:pt x="81" y="111"/>
                  </a:lnTo>
                  <a:lnTo>
                    <a:pt x="90" y="106"/>
                  </a:lnTo>
                  <a:lnTo>
                    <a:pt x="98" y="98"/>
                  </a:lnTo>
                  <a:lnTo>
                    <a:pt x="106" y="90"/>
                  </a:lnTo>
                  <a:lnTo>
                    <a:pt x="111" y="81"/>
                  </a:lnTo>
                  <a:lnTo>
                    <a:pt x="113" y="69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3" y="46"/>
                  </a:lnTo>
                  <a:lnTo>
                    <a:pt x="110" y="36"/>
                  </a:lnTo>
                  <a:lnTo>
                    <a:pt x="106" y="27"/>
                  </a:lnTo>
                  <a:lnTo>
                    <a:pt x="98" y="17"/>
                  </a:lnTo>
                  <a:lnTo>
                    <a:pt x="90" y="11"/>
                  </a:lnTo>
                  <a:lnTo>
                    <a:pt x="81" y="6"/>
                  </a:lnTo>
                  <a:lnTo>
                    <a:pt x="69" y="2"/>
                  </a:lnTo>
                  <a:lnTo>
                    <a:pt x="58" y="2"/>
                  </a:lnTo>
                  <a:lnTo>
                    <a:pt x="46" y="2"/>
                  </a:lnTo>
                  <a:lnTo>
                    <a:pt x="37" y="6"/>
                  </a:lnTo>
                  <a:lnTo>
                    <a:pt x="27" y="11"/>
                  </a:lnTo>
                  <a:lnTo>
                    <a:pt x="17" y="17"/>
                  </a:lnTo>
                  <a:lnTo>
                    <a:pt x="12" y="27"/>
                  </a:lnTo>
                  <a:lnTo>
                    <a:pt x="6" y="36"/>
                  </a:lnTo>
                  <a:lnTo>
                    <a:pt x="2" y="46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6" y="81"/>
                  </a:lnTo>
                  <a:lnTo>
                    <a:pt x="12" y="90"/>
                  </a:lnTo>
                  <a:lnTo>
                    <a:pt x="17" y="98"/>
                  </a:lnTo>
                  <a:lnTo>
                    <a:pt x="27" y="106"/>
                  </a:lnTo>
                  <a:lnTo>
                    <a:pt x="37" y="109"/>
                  </a:lnTo>
                  <a:lnTo>
                    <a:pt x="46" y="113"/>
                  </a:lnTo>
                  <a:lnTo>
                    <a:pt x="58" y="115"/>
                  </a:lnTo>
                  <a:lnTo>
                    <a:pt x="69" y="113"/>
                  </a:lnTo>
                  <a:lnTo>
                    <a:pt x="81" y="109"/>
                  </a:lnTo>
                  <a:lnTo>
                    <a:pt x="90" y="106"/>
                  </a:lnTo>
                  <a:lnTo>
                    <a:pt x="98" y="98"/>
                  </a:lnTo>
                  <a:lnTo>
                    <a:pt x="106" y="90"/>
                  </a:lnTo>
                  <a:lnTo>
                    <a:pt x="110" y="81"/>
                  </a:lnTo>
                  <a:lnTo>
                    <a:pt x="113" y="69"/>
                  </a:lnTo>
                  <a:lnTo>
                    <a:pt x="115" y="57"/>
                  </a:lnTo>
                  <a:lnTo>
                    <a:pt x="115" y="57"/>
                  </a:lnTo>
                  <a:close/>
                </a:path>
              </a:pathLst>
            </a:custGeom>
            <a:solidFill>
              <a:srgbClr val="00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8" name="Freeform 5173"/>
            <p:cNvSpPr>
              <a:spLocks/>
            </p:cNvSpPr>
            <p:nvPr/>
          </p:nvSpPr>
          <p:spPr bwMode="auto">
            <a:xfrm>
              <a:off x="1361" y="1700"/>
              <a:ext cx="113" cy="113"/>
            </a:xfrm>
            <a:custGeom>
              <a:avLst/>
              <a:gdLst>
                <a:gd name="T0" fmla="*/ 111 w 113"/>
                <a:gd name="T1" fmla="*/ 44 h 113"/>
                <a:gd name="T2" fmla="*/ 104 w 113"/>
                <a:gd name="T3" fmla="*/ 25 h 113"/>
                <a:gd name="T4" fmla="*/ 88 w 113"/>
                <a:gd name="T5" fmla="*/ 9 h 113"/>
                <a:gd name="T6" fmla="*/ 67 w 113"/>
                <a:gd name="T7" fmla="*/ 0 h 113"/>
                <a:gd name="T8" fmla="*/ 44 w 113"/>
                <a:gd name="T9" fmla="*/ 0 h 113"/>
                <a:gd name="T10" fmla="*/ 25 w 113"/>
                <a:gd name="T11" fmla="*/ 9 h 113"/>
                <a:gd name="T12" fmla="*/ 10 w 113"/>
                <a:gd name="T13" fmla="*/ 25 h 113"/>
                <a:gd name="T14" fmla="*/ 0 w 113"/>
                <a:gd name="T15" fmla="*/ 44 h 113"/>
                <a:gd name="T16" fmla="*/ 0 w 113"/>
                <a:gd name="T17" fmla="*/ 67 h 113"/>
                <a:gd name="T18" fmla="*/ 10 w 113"/>
                <a:gd name="T19" fmla="*/ 88 h 113"/>
                <a:gd name="T20" fmla="*/ 25 w 113"/>
                <a:gd name="T21" fmla="*/ 104 h 113"/>
                <a:gd name="T22" fmla="*/ 44 w 113"/>
                <a:gd name="T23" fmla="*/ 111 h 113"/>
                <a:gd name="T24" fmla="*/ 67 w 113"/>
                <a:gd name="T25" fmla="*/ 111 h 113"/>
                <a:gd name="T26" fmla="*/ 88 w 113"/>
                <a:gd name="T27" fmla="*/ 104 h 113"/>
                <a:gd name="T28" fmla="*/ 104 w 113"/>
                <a:gd name="T29" fmla="*/ 88 h 113"/>
                <a:gd name="T30" fmla="*/ 111 w 113"/>
                <a:gd name="T31" fmla="*/ 67 h 113"/>
                <a:gd name="T32" fmla="*/ 111 w 113"/>
                <a:gd name="T33" fmla="*/ 55 h 113"/>
                <a:gd name="T34" fmla="*/ 108 w 113"/>
                <a:gd name="T35" fmla="*/ 34 h 113"/>
                <a:gd name="T36" fmla="*/ 96 w 113"/>
                <a:gd name="T37" fmla="*/ 17 h 113"/>
                <a:gd name="T38" fmla="*/ 77 w 113"/>
                <a:gd name="T39" fmla="*/ 4 h 113"/>
                <a:gd name="T40" fmla="*/ 56 w 113"/>
                <a:gd name="T41" fmla="*/ 0 h 113"/>
                <a:gd name="T42" fmla="*/ 35 w 113"/>
                <a:gd name="T43" fmla="*/ 4 h 113"/>
                <a:gd name="T44" fmla="*/ 15 w 113"/>
                <a:gd name="T45" fmla="*/ 17 h 113"/>
                <a:gd name="T46" fmla="*/ 4 w 113"/>
                <a:gd name="T47" fmla="*/ 34 h 113"/>
                <a:gd name="T48" fmla="*/ 0 w 113"/>
                <a:gd name="T49" fmla="*/ 55 h 113"/>
                <a:gd name="T50" fmla="*/ 4 w 113"/>
                <a:gd name="T51" fmla="*/ 79 h 113"/>
                <a:gd name="T52" fmla="*/ 15 w 113"/>
                <a:gd name="T53" fmla="*/ 96 h 113"/>
                <a:gd name="T54" fmla="*/ 35 w 113"/>
                <a:gd name="T55" fmla="*/ 107 h 113"/>
                <a:gd name="T56" fmla="*/ 56 w 113"/>
                <a:gd name="T57" fmla="*/ 111 h 113"/>
                <a:gd name="T58" fmla="*/ 77 w 113"/>
                <a:gd name="T59" fmla="*/ 107 h 113"/>
                <a:gd name="T60" fmla="*/ 96 w 113"/>
                <a:gd name="T61" fmla="*/ 96 h 113"/>
                <a:gd name="T62" fmla="*/ 108 w 113"/>
                <a:gd name="T63" fmla="*/ 79 h 113"/>
                <a:gd name="T64" fmla="*/ 111 w 113"/>
                <a:gd name="T65" fmla="*/ 5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" h="113">
                  <a:moveTo>
                    <a:pt x="113" y="55"/>
                  </a:moveTo>
                  <a:lnTo>
                    <a:pt x="111" y="44"/>
                  </a:lnTo>
                  <a:lnTo>
                    <a:pt x="108" y="34"/>
                  </a:lnTo>
                  <a:lnTo>
                    <a:pt x="104" y="25"/>
                  </a:lnTo>
                  <a:lnTo>
                    <a:pt x="96" y="15"/>
                  </a:lnTo>
                  <a:lnTo>
                    <a:pt x="88" y="9"/>
                  </a:lnTo>
                  <a:lnTo>
                    <a:pt x="79" y="4"/>
                  </a:lnTo>
                  <a:lnTo>
                    <a:pt x="67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5" y="4"/>
                  </a:lnTo>
                  <a:lnTo>
                    <a:pt x="25" y="9"/>
                  </a:lnTo>
                  <a:lnTo>
                    <a:pt x="15" y="15"/>
                  </a:lnTo>
                  <a:lnTo>
                    <a:pt x="10" y="25"/>
                  </a:lnTo>
                  <a:lnTo>
                    <a:pt x="4" y="34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0" y="67"/>
                  </a:lnTo>
                  <a:lnTo>
                    <a:pt x="4" y="79"/>
                  </a:lnTo>
                  <a:lnTo>
                    <a:pt x="10" y="88"/>
                  </a:lnTo>
                  <a:lnTo>
                    <a:pt x="15" y="96"/>
                  </a:lnTo>
                  <a:lnTo>
                    <a:pt x="25" y="104"/>
                  </a:lnTo>
                  <a:lnTo>
                    <a:pt x="35" y="107"/>
                  </a:lnTo>
                  <a:lnTo>
                    <a:pt x="44" y="111"/>
                  </a:lnTo>
                  <a:lnTo>
                    <a:pt x="56" y="113"/>
                  </a:lnTo>
                  <a:lnTo>
                    <a:pt x="67" y="111"/>
                  </a:lnTo>
                  <a:lnTo>
                    <a:pt x="79" y="107"/>
                  </a:lnTo>
                  <a:lnTo>
                    <a:pt x="88" y="104"/>
                  </a:lnTo>
                  <a:lnTo>
                    <a:pt x="96" y="96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1" y="67"/>
                  </a:lnTo>
                  <a:lnTo>
                    <a:pt x="113" y="55"/>
                  </a:lnTo>
                  <a:lnTo>
                    <a:pt x="111" y="55"/>
                  </a:lnTo>
                  <a:lnTo>
                    <a:pt x="111" y="44"/>
                  </a:lnTo>
                  <a:lnTo>
                    <a:pt x="108" y="34"/>
                  </a:lnTo>
                  <a:lnTo>
                    <a:pt x="102" y="25"/>
                  </a:lnTo>
                  <a:lnTo>
                    <a:pt x="96" y="17"/>
                  </a:lnTo>
                  <a:lnTo>
                    <a:pt x="86" y="9"/>
                  </a:lnTo>
                  <a:lnTo>
                    <a:pt x="77" y="4"/>
                  </a:lnTo>
                  <a:lnTo>
                    <a:pt x="67" y="2"/>
                  </a:lnTo>
                  <a:lnTo>
                    <a:pt x="56" y="0"/>
                  </a:lnTo>
                  <a:lnTo>
                    <a:pt x="44" y="2"/>
                  </a:lnTo>
                  <a:lnTo>
                    <a:pt x="35" y="4"/>
                  </a:lnTo>
                  <a:lnTo>
                    <a:pt x="25" y="9"/>
                  </a:lnTo>
                  <a:lnTo>
                    <a:pt x="15" y="17"/>
                  </a:lnTo>
                  <a:lnTo>
                    <a:pt x="10" y="25"/>
                  </a:lnTo>
                  <a:lnTo>
                    <a:pt x="4" y="34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0" y="67"/>
                  </a:lnTo>
                  <a:lnTo>
                    <a:pt x="4" y="79"/>
                  </a:lnTo>
                  <a:lnTo>
                    <a:pt x="10" y="86"/>
                  </a:lnTo>
                  <a:lnTo>
                    <a:pt x="15" y="96"/>
                  </a:lnTo>
                  <a:lnTo>
                    <a:pt x="25" y="102"/>
                  </a:lnTo>
                  <a:lnTo>
                    <a:pt x="35" y="107"/>
                  </a:lnTo>
                  <a:lnTo>
                    <a:pt x="44" y="111"/>
                  </a:lnTo>
                  <a:lnTo>
                    <a:pt x="56" y="111"/>
                  </a:lnTo>
                  <a:lnTo>
                    <a:pt x="67" y="111"/>
                  </a:lnTo>
                  <a:lnTo>
                    <a:pt x="77" y="107"/>
                  </a:lnTo>
                  <a:lnTo>
                    <a:pt x="86" y="102"/>
                  </a:lnTo>
                  <a:lnTo>
                    <a:pt x="96" y="96"/>
                  </a:lnTo>
                  <a:lnTo>
                    <a:pt x="102" y="86"/>
                  </a:lnTo>
                  <a:lnTo>
                    <a:pt x="108" y="79"/>
                  </a:lnTo>
                  <a:lnTo>
                    <a:pt x="111" y="67"/>
                  </a:lnTo>
                  <a:lnTo>
                    <a:pt x="111" y="55"/>
                  </a:lnTo>
                  <a:lnTo>
                    <a:pt x="113" y="55"/>
                  </a:lnTo>
                  <a:close/>
                </a:path>
              </a:pathLst>
            </a:custGeom>
            <a:solidFill>
              <a:srgbClr val="00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9" name="Freeform 5174"/>
            <p:cNvSpPr>
              <a:spLocks/>
            </p:cNvSpPr>
            <p:nvPr/>
          </p:nvSpPr>
          <p:spPr bwMode="auto">
            <a:xfrm>
              <a:off x="1361" y="1700"/>
              <a:ext cx="111" cy="111"/>
            </a:xfrm>
            <a:custGeom>
              <a:avLst/>
              <a:gdLst>
                <a:gd name="T0" fmla="*/ 111 w 111"/>
                <a:gd name="T1" fmla="*/ 44 h 111"/>
                <a:gd name="T2" fmla="*/ 102 w 111"/>
                <a:gd name="T3" fmla="*/ 25 h 111"/>
                <a:gd name="T4" fmla="*/ 86 w 111"/>
                <a:gd name="T5" fmla="*/ 9 h 111"/>
                <a:gd name="T6" fmla="*/ 67 w 111"/>
                <a:gd name="T7" fmla="*/ 2 h 111"/>
                <a:gd name="T8" fmla="*/ 44 w 111"/>
                <a:gd name="T9" fmla="*/ 2 h 111"/>
                <a:gd name="T10" fmla="*/ 25 w 111"/>
                <a:gd name="T11" fmla="*/ 9 h 111"/>
                <a:gd name="T12" fmla="*/ 10 w 111"/>
                <a:gd name="T13" fmla="*/ 25 h 111"/>
                <a:gd name="T14" fmla="*/ 0 w 111"/>
                <a:gd name="T15" fmla="*/ 44 h 111"/>
                <a:gd name="T16" fmla="*/ 0 w 111"/>
                <a:gd name="T17" fmla="*/ 67 h 111"/>
                <a:gd name="T18" fmla="*/ 10 w 111"/>
                <a:gd name="T19" fmla="*/ 86 h 111"/>
                <a:gd name="T20" fmla="*/ 25 w 111"/>
                <a:gd name="T21" fmla="*/ 102 h 111"/>
                <a:gd name="T22" fmla="*/ 44 w 111"/>
                <a:gd name="T23" fmla="*/ 111 h 111"/>
                <a:gd name="T24" fmla="*/ 67 w 111"/>
                <a:gd name="T25" fmla="*/ 111 h 111"/>
                <a:gd name="T26" fmla="*/ 86 w 111"/>
                <a:gd name="T27" fmla="*/ 102 h 111"/>
                <a:gd name="T28" fmla="*/ 102 w 111"/>
                <a:gd name="T29" fmla="*/ 86 h 111"/>
                <a:gd name="T30" fmla="*/ 111 w 111"/>
                <a:gd name="T31" fmla="*/ 67 h 111"/>
                <a:gd name="T32" fmla="*/ 111 w 111"/>
                <a:gd name="T33" fmla="*/ 55 h 111"/>
                <a:gd name="T34" fmla="*/ 108 w 111"/>
                <a:gd name="T35" fmla="*/ 34 h 111"/>
                <a:gd name="T36" fmla="*/ 96 w 111"/>
                <a:gd name="T37" fmla="*/ 17 h 111"/>
                <a:gd name="T38" fmla="*/ 77 w 111"/>
                <a:gd name="T39" fmla="*/ 6 h 111"/>
                <a:gd name="T40" fmla="*/ 56 w 111"/>
                <a:gd name="T41" fmla="*/ 0 h 111"/>
                <a:gd name="T42" fmla="*/ 35 w 111"/>
                <a:gd name="T43" fmla="*/ 6 h 111"/>
                <a:gd name="T44" fmla="*/ 17 w 111"/>
                <a:gd name="T45" fmla="*/ 17 h 111"/>
                <a:gd name="T46" fmla="*/ 4 w 111"/>
                <a:gd name="T47" fmla="*/ 34 h 111"/>
                <a:gd name="T48" fmla="*/ 0 w 111"/>
                <a:gd name="T49" fmla="*/ 55 h 111"/>
                <a:gd name="T50" fmla="*/ 4 w 111"/>
                <a:gd name="T51" fmla="*/ 77 h 111"/>
                <a:gd name="T52" fmla="*/ 17 w 111"/>
                <a:gd name="T53" fmla="*/ 96 h 111"/>
                <a:gd name="T54" fmla="*/ 35 w 111"/>
                <a:gd name="T55" fmla="*/ 107 h 111"/>
                <a:gd name="T56" fmla="*/ 56 w 111"/>
                <a:gd name="T57" fmla="*/ 111 h 111"/>
                <a:gd name="T58" fmla="*/ 77 w 111"/>
                <a:gd name="T59" fmla="*/ 107 h 111"/>
                <a:gd name="T60" fmla="*/ 96 w 111"/>
                <a:gd name="T61" fmla="*/ 96 h 111"/>
                <a:gd name="T62" fmla="*/ 108 w 111"/>
                <a:gd name="T63" fmla="*/ 77 h 111"/>
                <a:gd name="T64" fmla="*/ 111 w 111"/>
                <a:gd name="T65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111">
                  <a:moveTo>
                    <a:pt x="111" y="55"/>
                  </a:moveTo>
                  <a:lnTo>
                    <a:pt x="111" y="44"/>
                  </a:lnTo>
                  <a:lnTo>
                    <a:pt x="108" y="34"/>
                  </a:lnTo>
                  <a:lnTo>
                    <a:pt x="102" y="25"/>
                  </a:lnTo>
                  <a:lnTo>
                    <a:pt x="96" y="17"/>
                  </a:lnTo>
                  <a:lnTo>
                    <a:pt x="86" y="9"/>
                  </a:lnTo>
                  <a:lnTo>
                    <a:pt x="77" y="4"/>
                  </a:lnTo>
                  <a:lnTo>
                    <a:pt x="67" y="2"/>
                  </a:lnTo>
                  <a:lnTo>
                    <a:pt x="56" y="0"/>
                  </a:lnTo>
                  <a:lnTo>
                    <a:pt x="44" y="2"/>
                  </a:lnTo>
                  <a:lnTo>
                    <a:pt x="35" y="4"/>
                  </a:lnTo>
                  <a:lnTo>
                    <a:pt x="25" y="9"/>
                  </a:lnTo>
                  <a:lnTo>
                    <a:pt x="15" y="17"/>
                  </a:lnTo>
                  <a:lnTo>
                    <a:pt x="10" y="25"/>
                  </a:lnTo>
                  <a:lnTo>
                    <a:pt x="4" y="34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0" y="67"/>
                  </a:lnTo>
                  <a:lnTo>
                    <a:pt x="4" y="79"/>
                  </a:lnTo>
                  <a:lnTo>
                    <a:pt x="10" y="86"/>
                  </a:lnTo>
                  <a:lnTo>
                    <a:pt x="15" y="96"/>
                  </a:lnTo>
                  <a:lnTo>
                    <a:pt x="25" y="102"/>
                  </a:lnTo>
                  <a:lnTo>
                    <a:pt x="35" y="107"/>
                  </a:lnTo>
                  <a:lnTo>
                    <a:pt x="44" y="111"/>
                  </a:lnTo>
                  <a:lnTo>
                    <a:pt x="56" y="111"/>
                  </a:lnTo>
                  <a:lnTo>
                    <a:pt x="67" y="111"/>
                  </a:lnTo>
                  <a:lnTo>
                    <a:pt x="77" y="107"/>
                  </a:lnTo>
                  <a:lnTo>
                    <a:pt x="86" y="102"/>
                  </a:lnTo>
                  <a:lnTo>
                    <a:pt x="96" y="96"/>
                  </a:lnTo>
                  <a:lnTo>
                    <a:pt x="102" y="86"/>
                  </a:lnTo>
                  <a:lnTo>
                    <a:pt x="108" y="79"/>
                  </a:lnTo>
                  <a:lnTo>
                    <a:pt x="111" y="67"/>
                  </a:lnTo>
                  <a:lnTo>
                    <a:pt x="111" y="55"/>
                  </a:lnTo>
                  <a:lnTo>
                    <a:pt x="111" y="55"/>
                  </a:lnTo>
                  <a:lnTo>
                    <a:pt x="109" y="44"/>
                  </a:lnTo>
                  <a:lnTo>
                    <a:pt x="108" y="34"/>
                  </a:lnTo>
                  <a:lnTo>
                    <a:pt x="102" y="25"/>
                  </a:lnTo>
                  <a:lnTo>
                    <a:pt x="96" y="17"/>
                  </a:lnTo>
                  <a:lnTo>
                    <a:pt x="86" y="9"/>
                  </a:lnTo>
                  <a:lnTo>
                    <a:pt x="77" y="6"/>
                  </a:lnTo>
                  <a:lnTo>
                    <a:pt x="67" y="2"/>
                  </a:lnTo>
                  <a:lnTo>
                    <a:pt x="56" y="0"/>
                  </a:lnTo>
                  <a:lnTo>
                    <a:pt x="44" y="2"/>
                  </a:lnTo>
                  <a:lnTo>
                    <a:pt x="35" y="6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4" y="34"/>
                  </a:lnTo>
                  <a:lnTo>
                    <a:pt x="2" y="44"/>
                  </a:lnTo>
                  <a:lnTo>
                    <a:pt x="0" y="55"/>
                  </a:lnTo>
                  <a:lnTo>
                    <a:pt x="2" y="67"/>
                  </a:lnTo>
                  <a:lnTo>
                    <a:pt x="4" y="77"/>
                  </a:lnTo>
                  <a:lnTo>
                    <a:pt x="10" y="86"/>
                  </a:lnTo>
                  <a:lnTo>
                    <a:pt x="17" y="96"/>
                  </a:lnTo>
                  <a:lnTo>
                    <a:pt x="25" y="102"/>
                  </a:lnTo>
                  <a:lnTo>
                    <a:pt x="35" y="107"/>
                  </a:lnTo>
                  <a:lnTo>
                    <a:pt x="44" y="109"/>
                  </a:lnTo>
                  <a:lnTo>
                    <a:pt x="56" y="111"/>
                  </a:lnTo>
                  <a:lnTo>
                    <a:pt x="67" y="109"/>
                  </a:lnTo>
                  <a:lnTo>
                    <a:pt x="77" y="107"/>
                  </a:lnTo>
                  <a:lnTo>
                    <a:pt x="86" y="102"/>
                  </a:lnTo>
                  <a:lnTo>
                    <a:pt x="96" y="96"/>
                  </a:lnTo>
                  <a:lnTo>
                    <a:pt x="102" y="86"/>
                  </a:lnTo>
                  <a:lnTo>
                    <a:pt x="108" y="77"/>
                  </a:lnTo>
                  <a:lnTo>
                    <a:pt x="109" y="67"/>
                  </a:lnTo>
                  <a:lnTo>
                    <a:pt x="111" y="55"/>
                  </a:lnTo>
                  <a:lnTo>
                    <a:pt x="111" y="55"/>
                  </a:lnTo>
                  <a:close/>
                </a:path>
              </a:pathLst>
            </a:custGeom>
            <a:solidFill>
              <a:srgbClr val="00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0" name="Freeform 5175"/>
            <p:cNvSpPr>
              <a:spLocks/>
            </p:cNvSpPr>
            <p:nvPr/>
          </p:nvSpPr>
          <p:spPr bwMode="auto">
            <a:xfrm>
              <a:off x="1361" y="1700"/>
              <a:ext cx="111" cy="111"/>
            </a:xfrm>
            <a:custGeom>
              <a:avLst/>
              <a:gdLst>
                <a:gd name="T0" fmla="*/ 109 w 111"/>
                <a:gd name="T1" fmla="*/ 44 h 111"/>
                <a:gd name="T2" fmla="*/ 102 w 111"/>
                <a:gd name="T3" fmla="*/ 25 h 111"/>
                <a:gd name="T4" fmla="*/ 86 w 111"/>
                <a:gd name="T5" fmla="*/ 9 h 111"/>
                <a:gd name="T6" fmla="*/ 67 w 111"/>
                <a:gd name="T7" fmla="*/ 2 h 111"/>
                <a:gd name="T8" fmla="*/ 44 w 111"/>
                <a:gd name="T9" fmla="*/ 2 h 111"/>
                <a:gd name="T10" fmla="*/ 25 w 111"/>
                <a:gd name="T11" fmla="*/ 9 h 111"/>
                <a:gd name="T12" fmla="*/ 10 w 111"/>
                <a:gd name="T13" fmla="*/ 25 h 111"/>
                <a:gd name="T14" fmla="*/ 2 w 111"/>
                <a:gd name="T15" fmla="*/ 44 h 111"/>
                <a:gd name="T16" fmla="*/ 2 w 111"/>
                <a:gd name="T17" fmla="*/ 67 h 111"/>
                <a:gd name="T18" fmla="*/ 10 w 111"/>
                <a:gd name="T19" fmla="*/ 86 h 111"/>
                <a:gd name="T20" fmla="*/ 25 w 111"/>
                <a:gd name="T21" fmla="*/ 102 h 111"/>
                <a:gd name="T22" fmla="*/ 44 w 111"/>
                <a:gd name="T23" fmla="*/ 109 h 111"/>
                <a:gd name="T24" fmla="*/ 67 w 111"/>
                <a:gd name="T25" fmla="*/ 109 h 111"/>
                <a:gd name="T26" fmla="*/ 86 w 111"/>
                <a:gd name="T27" fmla="*/ 102 h 111"/>
                <a:gd name="T28" fmla="*/ 102 w 111"/>
                <a:gd name="T29" fmla="*/ 86 h 111"/>
                <a:gd name="T30" fmla="*/ 109 w 111"/>
                <a:gd name="T31" fmla="*/ 67 h 111"/>
                <a:gd name="T32" fmla="*/ 111 w 111"/>
                <a:gd name="T33" fmla="*/ 55 h 111"/>
                <a:gd name="T34" fmla="*/ 106 w 111"/>
                <a:gd name="T35" fmla="*/ 34 h 111"/>
                <a:gd name="T36" fmla="*/ 94 w 111"/>
                <a:gd name="T37" fmla="*/ 17 h 111"/>
                <a:gd name="T38" fmla="*/ 77 w 111"/>
                <a:gd name="T39" fmla="*/ 6 h 111"/>
                <a:gd name="T40" fmla="*/ 56 w 111"/>
                <a:gd name="T41" fmla="*/ 2 h 111"/>
                <a:gd name="T42" fmla="*/ 35 w 111"/>
                <a:gd name="T43" fmla="*/ 6 h 111"/>
                <a:gd name="T44" fmla="*/ 17 w 111"/>
                <a:gd name="T45" fmla="*/ 17 h 111"/>
                <a:gd name="T46" fmla="*/ 6 w 111"/>
                <a:gd name="T47" fmla="*/ 34 h 111"/>
                <a:gd name="T48" fmla="*/ 0 w 111"/>
                <a:gd name="T49" fmla="*/ 55 h 111"/>
                <a:gd name="T50" fmla="*/ 6 w 111"/>
                <a:gd name="T51" fmla="*/ 77 h 111"/>
                <a:gd name="T52" fmla="*/ 17 w 111"/>
                <a:gd name="T53" fmla="*/ 94 h 111"/>
                <a:gd name="T54" fmla="*/ 35 w 111"/>
                <a:gd name="T55" fmla="*/ 107 h 111"/>
                <a:gd name="T56" fmla="*/ 56 w 111"/>
                <a:gd name="T57" fmla="*/ 111 h 111"/>
                <a:gd name="T58" fmla="*/ 77 w 111"/>
                <a:gd name="T59" fmla="*/ 107 h 111"/>
                <a:gd name="T60" fmla="*/ 94 w 111"/>
                <a:gd name="T61" fmla="*/ 94 h 111"/>
                <a:gd name="T62" fmla="*/ 106 w 111"/>
                <a:gd name="T63" fmla="*/ 77 h 111"/>
                <a:gd name="T64" fmla="*/ 111 w 111"/>
                <a:gd name="T65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111">
                  <a:moveTo>
                    <a:pt x="111" y="55"/>
                  </a:moveTo>
                  <a:lnTo>
                    <a:pt x="109" y="44"/>
                  </a:lnTo>
                  <a:lnTo>
                    <a:pt x="108" y="34"/>
                  </a:lnTo>
                  <a:lnTo>
                    <a:pt x="102" y="25"/>
                  </a:lnTo>
                  <a:lnTo>
                    <a:pt x="96" y="17"/>
                  </a:lnTo>
                  <a:lnTo>
                    <a:pt x="86" y="9"/>
                  </a:lnTo>
                  <a:lnTo>
                    <a:pt x="77" y="6"/>
                  </a:lnTo>
                  <a:lnTo>
                    <a:pt x="67" y="2"/>
                  </a:lnTo>
                  <a:lnTo>
                    <a:pt x="56" y="0"/>
                  </a:lnTo>
                  <a:lnTo>
                    <a:pt x="44" y="2"/>
                  </a:lnTo>
                  <a:lnTo>
                    <a:pt x="35" y="6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4" y="34"/>
                  </a:lnTo>
                  <a:lnTo>
                    <a:pt x="2" y="44"/>
                  </a:lnTo>
                  <a:lnTo>
                    <a:pt x="0" y="55"/>
                  </a:lnTo>
                  <a:lnTo>
                    <a:pt x="2" y="67"/>
                  </a:lnTo>
                  <a:lnTo>
                    <a:pt x="4" y="77"/>
                  </a:lnTo>
                  <a:lnTo>
                    <a:pt x="10" y="86"/>
                  </a:lnTo>
                  <a:lnTo>
                    <a:pt x="17" y="96"/>
                  </a:lnTo>
                  <a:lnTo>
                    <a:pt x="25" y="102"/>
                  </a:lnTo>
                  <a:lnTo>
                    <a:pt x="35" y="107"/>
                  </a:lnTo>
                  <a:lnTo>
                    <a:pt x="44" y="109"/>
                  </a:lnTo>
                  <a:lnTo>
                    <a:pt x="56" y="111"/>
                  </a:lnTo>
                  <a:lnTo>
                    <a:pt x="67" y="109"/>
                  </a:lnTo>
                  <a:lnTo>
                    <a:pt x="77" y="107"/>
                  </a:lnTo>
                  <a:lnTo>
                    <a:pt x="86" y="102"/>
                  </a:lnTo>
                  <a:lnTo>
                    <a:pt x="96" y="96"/>
                  </a:lnTo>
                  <a:lnTo>
                    <a:pt x="102" y="86"/>
                  </a:lnTo>
                  <a:lnTo>
                    <a:pt x="108" y="77"/>
                  </a:lnTo>
                  <a:lnTo>
                    <a:pt x="109" y="67"/>
                  </a:lnTo>
                  <a:lnTo>
                    <a:pt x="111" y="55"/>
                  </a:lnTo>
                  <a:lnTo>
                    <a:pt x="111" y="55"/>
                  </a:lnTo>
                  <a:lnTo>
                    <a:pt x="109" y="44"/>
                  </a:lnTo>
                  <a:lnTo>
                    <a:pt x="106" y="34"/>
                  </a:lnTo>
                  <a:lnTo>
                    <a:pt x="102" y="25"/>
                  </a:lnTo>
                  <a:lnTo>
                    <a:pt x="94" y="17"/>
                  </a:lnTo>
                  <a:lnTo>
                    <a:pt x="86" y="9"/>
                  </a:lnTo>
                  <a:lnTo>
                    <a:pt x="77" y="6"/>
                  </a:lnTo>
                  <a:lnTo>
                    <a:pt x="67" y="2"/>
                  </a:lnTo>
                  <a:lnTo>
                    <a:pt x="56" y="2"/>
                  </a:lnTo>
                  <a:lnTo>
                    <a:pt x="44" y="2"/>
                  </a:lnTo>
                  <a:lnTo>
                    <a:pt x="35" y="6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6" y="34"/>
                  </a:lnTo>
                  <a:lnTo>
                    <a:pt x="2" y="44"/>
                  </a:lnTo>
                  <a:lnTo>
                    <a:pt x="0" y="55"/>
                  </a:lnTo>
                  <a:lnTo>
                    <a:pt x="2" y="67"/>
                  </a:lnTo>
                  <a:lnTo>
                    <a:pt x="6" y="77"/>
                  </a:lnTo>
                  <a:lnTo>
                    <a:pt x="10" y="86"/>
                  </a:lnTo>
                  <a:lnTo>
                    <a:pt x="17" y="94"/>
                  </a:lnTo>
                  <a:lnTo>
                    <a:pt x="25" y="102"/>
                  </a:lnTo>
                  <a:lnTo>
                    <a:pt x="35" y="107"/>
                  </a:lnTo>
                  <a:lnTo>
                    <a:pt x="44" y="109"/>
                  </a:lnTo>
                  <a:lnTo>
                    <a:pt x="56" y="111"/>
                  </a:lnTo>
                  <a:lnTo>
                    <a:pt x="67" y="109"/>
                  </a:lnTo>
                  <a:lnTo>
                    <a:pt x="77" y="107"/>
                  </a:lnTo>
                  <a:lnTo>
                    <a:pt x="86" y="102"/>
                  </a:lnTo>
                  <a:lnTo>
                    <a:pt x="94" y="94"/>
                  </a:lnTo>
                  <a:lnTo>
                    <a:pt x="102" y="86"/>
                  </a:lnTo>
                  <a:lnTo>
                    <a:pt x="106" y="77"/>
                  </a:lnTo>
                  <a:lnTo>
                    <a:pt x="109" y="67"/>
                  </a:lnTo>
                  <a:lnTo>
                    <a:pt x="111" y="55"/>
                  </a:lnTo>
                  <a:lnTo>
                    <a:pt x="111" y="55"/>
                  </a:lnTo>
                  <a:close/>
                </a:path>
              </a:pathLst>
            </a:custGeom>
            <a:solidFill>
              <a:srgbClr val="0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1" name="Freeform 5176"/>
            <p:cNvSpPr>
              <a:spLocks/>
            </p:cNvSpPr>
            <p:nvPr/>
          </p:nvSpPr>
          <p:spPr bwMode="auto">
            <a:xfrm>
              <a:off x="1361" y="1702"/>
              <a:ext cx="111" cy="109"/>
            </a:xfrm>
            <a:custGeom>
              <a:avLst/>
              <a:gdLst>
                <a:gd name="T0" fmla="*/ 109 w 111"/>
                <a:gd name="T1" fmla="*/ 42 h 109"/>
                <a:gd name="T2" fmla="*/ 102 w 111"/>
                <a:gd name="T3" fmla="*/ 23 h 109"/>
                <a:gd name="T4" fmla="*/ 86 w 111"/>
                <a:gd name="T5" fmla="*/ 7 h 109"/>
                <a:gd name="T6" fmla="*/ 67 w 111"/>
                <a:gd name="T7" fmla="*/ 0 h 109"/>
                <a:gd name="T8" fmla="*/ 44 w 111"/>
                <a:gd name="T9" fmla="*/ 0 h 109"/>
                <a:gd name="T10" fmla="*/ 25 w 111"/>
                <a:gd name="T11" fmla="*/ 7 h 109"/>
                <a:gd name="T12" fmla="*/ 10 w 111"/>
                <a:gd name="T13" fmla="*/ 23 h 109"/>
                <a:gd name="T14" fmla="*/ 2 w 111"/>
                <a:gd name="T15" fmla="*/ 42 h 109"/>
                <a:gd name="T16" fmla="*/ 2 w 111"/>
                <a:gd name="T17" fmla="*/ 65 h 109"/>
                <a:gd name="T18" fmla="*/ 10 w 111"/>
                <a:gd name="T19" fmla="*/ 84 h 109"/>
                <a:gd name="T20" fmla="*/ 25 w 111"/>
                <a:gd name="T21" fmla="*/ 100 h 109"/>
                <a:gd name="T22" fmla="*/ 44 w 111"/>
                <a:gd name="T23" fmla="*/ 107 h 109"/>
                <a:gd name="T24" fmla="*/ 67 w 111"/>
                <a:gd name="T25" fmla="*/ 107 h 109"/>
                <a:gd name="T26" fmla="*/ 86 w 111"/>
                <a:gd name="T27" fmla="*/ 100 h 109"/>
                <a:gd name="T28" fmla="*/ 102 w 111"/>
                <a:gd name="T29" fmla="*/ 84 h 109"/>
                <a:gd name="T30" fmla="*/ 109 w 111"/>
                <a:gd name="T31" fmla="*/ 65 h 109"/>
                <a:gd name="T32" fmla="*/ 109 w 111"/>
                <a:gd name="T33" fmla="*/ 53 h 109"/>
                <a:gd name="T34" fmla="*/ 106 w 111"/>
                <a:gd name="T35" fmla="*/ 32 h 109"/>
                <a:gd name="T36" fmla="*/ 94 w 111"/>
                <a:gd name="T37" fmla="*/ 15 h 109"/>
                <a:gd name="T38" fmla="*/ 77 w 111"/>
                <a:gd name="T39" fmla="*/ 4 h 109"/>
                <a:gd name="T40" fmla="*/ 56 w 111"/>
                <a:gd name="T41" fmla="*/ 0 h 109"/>
                <a:gd name="T42" fmla="*/ 35 w 111"/>
                <a:gd name="T43" fmla="*/ 4 h 109"/>
                <a:gd name="T44" fmla="*/ 17 w 111"/>
                <a:gd name="T45" fmla="*/ 15 h 109"/>
                <a:gd name="T46" fmla="*/ 6 w 111"/>
                <a:gd name="T47" fmla="*/ 32 h 109"/>
                <a:gd name="T48" fmla="*/ 2 w 111"/>
                <a:gd name="T49" fmla="*/ 53 h 109"/>
                <a:gd name="T50" fmla="*/ 6 w 111"/>
                <a:gd name="T51" fmla="*/ 75 h 109"/>
                <a:gd name="T52" fmla="*/ 17 w 111"/>
                <a:gd name="T53" fmla="*/ 92 h 109"/>
                <a:gd name="T54" fmla="*/ 35 w 111"/>
                <a:gd name="T55" fmla="*/ 103 h 109"/>
                <a:gd name="T56" fmla="*/ 56 w 111"/>
                <a:gd name="T57" fmla="*/ 109 h 109"/>
                <a:gd name="T58" fmla="*/ 77 w 111"/>
                <a:gd name="T59" fmla="*/ 103 h 109"/>
                <a:gd name="T60" fmla="*/ 94 w 111"/>
                <a:gd name="T61" fmla="*/ 92 h 109"/>
                <a:gd name="T62" fmla="*/ 106 w 111"/>
                <a:gd name="T63" fmla="*/ 75 h 109"/>
                <a:gd name="T64" fmla="*/ 109 w 111"/>
                <a:gd name="T65" fmla="*/ 5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109">
                  <a:moveTo>
                    <a:pt x="111" y="53"/>
                  </a:moveTo>
                  <a:lnTo>
                    <a:pt x="109" y="42"/>
                  </a:lnTo>
                  <a:lnTo>
                    <a:pt x="106" y="32"/>
                  </a:lnTo>
                  <a:lnTo>
                    <a:pt x="102" y="23"/>
                  </a:lnTo>
                  <a:lnTo>
                    <a:pt x="94" y="15"/>
                  </a:lnTo>
                  <a:lnTo>
                    <a:pt x="86" y="7"/>
                  </a:lnTo>
                  <a:lnTo>
                    <a:pt x="77" y="4"/>
                  </a:lnTo>
                  <a:lnTo>
                    <a:pt x="67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5" y="4"/>
                  </a:lnTo>
                  <a:lnTo>
                    <a:pt x="25" y="7"/>
                  </a:lnTo>
                  <a:lnTo>
                    <a:pt x="17" y="15"/>
                  </a:lnTo>
                  <a:lnTo>
                    <a:pt x="10" y="23"/>
                  </a:lnTo>
                  <a:lnTo>
                    <a:pt x="6" y="32"/>
                  </a:lnTo>
                  <a:lnTo>
                    <a:pt x="2" y="42"/>
                  </a:lnTo>
                  <a:lnTo>
                    <a:pt x="0" y="53"/>
                  </a:lnTo>
                  <a:lnTo>
                    <a:pt x="2" y="65"/>
                  </a:lnTo>
                  <a:lnTo>
                    <a:pt x="6" y="75"/>
                  </a:lnTo>
                  <a:lnTo>
                    <a:pt x="10" y="84"/>
                  </a:lnTo>
                  <a:lnTo>
                    <a:pt x="17" y="92"/>
                  </a:lnTo>
                  <a:lnTo>
                    <a:pt x="25" y="100"/>
                  </a:lnTo>
                  <a:lnTo>
                    <a:pt x="35" y="105"/>
                  </a:lnTo>
                  <a:lnTo>
                    <a:pt x="44" y="107"/>
                  </a:lnTo>
                  <a:lnTo>
                    <a:pt x="56" y="109"/>
                  </a:lnTo>
                  <a:lnTo>
                    <a:pt x="67" y="107"/>
                  </a:lnTo>
                  <a:lnTo>
                    <a:pt x="77" y="105"/>
                  </a:lnTo>
                  <a:lnTo>
                    <a:pt x="86" y="100"/>
                  </a:lnTo>
                  <a:lnTo>
                    <a:pt x="94" y="92"/>
                  </a:lnTo>
                  <a:lnTo>
                    <a:pt x="102" y="84"/>
                  </a:lnTo>
                  <a:lnTo>
                    <a:pt x="106" y="75"/>
                  </a:lnTo>
                  <a:lnTo>
                    <a:pt x="109" y="65"/>
                  </a:lnTo>
                  <a:lnTo>
                    <a:pt x="111" y="53"/>
                  </a:lnTo>
                  <a:lnTo>
                    <a:pt x="109" y="53"/>
                  </a:lnTo>
                  <a:lnTo>
                    <a:pt x="109" y="42"/>
                  </a:lnTo>
                  <a:lnTo>
                    <a:pt x="106" y="32"/>
                  </a:lnTo>
                  <a:lnTo>
                    <a:pt x="102" y="23"/>
                  </a:lnTo>
                  <a:lnTo>
                    <a:pt x="94" y="15"/>
                  </a:lnTo>
                  <a:lnTo>
                    <a:pt x="86" y="9"/>
                  </a:lnTo>
                  <a:lnTo>
                    <a:pt x="77" y="4"/>
                  </a:lnTo>
                  <a:lnTo>
                    <a:pt x="67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5" y="4"/>
                  </a:lnTo>
                  <a:lnTo>
                    <a:pt x="25" y="9"/>
                  </a:lnTo>
                  <a:lnTo>
                    <a:pt x="17" y="15"/>
                  </a:lnTo>
                  <a:lnTo>
                    <a:pt x="12" y="23"/>
                  </a:lnTo>
                  <a:lnTo>
                    <a:pt x="6" y="32"/>
                  </a:lnTo>
                  <a:lnTo>
                    <a:pt x="2" y="42"/>
                  </a:lnTo>
                  <a:lnTo>
                    <a:pt x="2" y="53"/>
                  </a:lnTo>
                  <a:lnTo>
                    <a:pt x="2" y="65"/>
                  </a:lnTo>
                  <a:lnTo>
                    <a:pt x="6" y="75"/>
                  </a:lnTo>
                  <a:lnTo>
                    <a:pt x="12" y="84"/>
                  </a:lnTo>
                  <a:lnTo>
                    <a:pt x="17" y="92"/>
                  </a:lnTo>
                  <a:lnTo>
                    <a:pt x="25" y="100"/>
                  </a:lnTo>
                  <a:lnTo>
                    <a:pt x="35" y="103"/>
                  </a:lnTo>
                  <a:lnTo>
                    <a:pt x="44" y="107"/>
                  </a:lnTo>
                  <a:lnTo>
                    <a:pt x="56" y="109"/>
                  </a:lnTo>
                  <a:lnTo>
                    <a:pt x="67" y="107"/>
                  </a:lnTo>
                  <a:lnTo>
                    <a:pt x="77" y="103"/>
                  </a:lnTo>
                  <a:lnTo>
                    <a:pt x="86" y="100"/>
                  </a:lnTo>
                  <a:lnTo>
                    <a:pt x="94" y="92"/>
                  </a:lnTo>
                  <a:lnTo>
                    <a:pt x="102" y="84"/>
                  </a:lnTo>
                  <a:lnTo>
                    <a:pt x="106" y="75"/>
                  </a:lnTo>
                  <a:lnTo>
                    <a:pt x="109" y="65"/>
                  </a:lnTo>
                  <a:lnTo>
                    <a:pt x="109" y="53"/>
                  </a:lnTo>
                  <a:lnTo>
                    <a:pt x="111" y="53"/>
                  </a:lnTo>
                  <a:close/>
                </a:path>
              </a:pathLst>
            </a:custGeom>
            <a:solidFill>
              <a:srgbClr val="00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2" name="Freeform 5177"/>
            <p:cNvSpPr>
              <a:spLocks/>
            </p:cNvSpPr>
            <p:nvPr/>
          </p:nvSpPr>
          <p:spPr bwMode="auto">
            <a:xfrm>
              <a:off x="1363" y="1702"/>
              <a:ext cx="107" cy="109"/>
            </a:xfrm>
            <a:custGeom>
              <a:avLst/>
              <a:gdLst>
                <a:gd name="T0" fmla="*/ 107 w 107"/>
                <a:gd name="T1" fmla="*/ 42 h 109"/>
                <a:gd name="T2" fmla="*/ 100 w 107"/>
                <a:gd name="T3" fmla="*/ 23 h 109"/>
                <a:gd name="T4" fmla="*/ 84 w 107"/>
                <a:gd name="T5" fmla="*/ 9 h 109"/>
                <a:gd name="T6" fmla="*/ 65 w 107"/>
                <a:gd name="T7" fmla="*/ 0 h 109"/>
                <a:gd name="T8" fmla="*/ 42 w 107"/>
                <a:gd name="T9" fmla="*/ 0 h 109"/>
                <a:gd name="T10" fmla="*/ 23 w 107"/>
                <a:gd name="T11" fmla="*/ 9 h 109"/>
                <a:gd name="T12" fmla="*/ 10 w 107"/>
                <a:gd name="T13" fmla="*/ 23 h 109"/>
                <a:gd name="T14" fmla="*/ 0 w 107"/>
                <a:gd name="T15" fmla="*/ 42 h 109"/>
                <a:gd name="T16" fmla="*/ 0 w 107"/>
                <a:gd name="T17" fmla="*/ 65 h 109"/>
                <a:gd name="T18" fmla="*/ 10 w 107"/>
                <a:gd name="T19" fmla="*/ 84 h 109"/>
                <a:gd name="T20" fmla="*/ 23 w 107"/>
                <a:gd name="T21" fmla="*/ 100 h 109"/>
                <a:gd name="T22" fmla="*/ 42 w 107"/>
                <a:gd name="T23" fmla="*/ 107 h 109"/>
                <a:gd name="T24" fmla="*/ 65 w 107"/>
                <a:gd name="T25" fmla="*/ 107 h 109"/>
                <a:gd name="T26" fmla="*/ 84 w 107"/>
                <a:gd name="T27" fmla="*/ 100 h 109"/>
                <a:gd name="T28" fmla="*/ 100 w 107"/>
                <a:gd name="T29" fmla="*/ 84 h 109"/>
                <a:gd name="T30" fmla="*/ 107 w 107"/>
                <a:gd name="T31" fmla="*/ 65 h 109"/>
                <a:gd name="T32" fmla="*/ 107 w 107"/>
                <a:gd name="T33" fmla="*/ 53 h 109"/>
                <a:gd name="T34" fmla="*/ 104 w 107"/>
                <a:gd name="T35" fmla="*/ 32 h 109"/>
                <a:gd name="T36" fmla="*/ 92 w 107"/>
                <a:gd name="T37" fmla="*/ 15 h 109"/>
                <a:gd name="T38" fmla="*/ 75 w 107"/>
                <a:gd name="T39" fmla="*/ 4 h 109"/>
                <a:gd name="T40" fmla="*/ 54 w 107"/>
                <a:gd name="T41" fmla="*/ 0 h 109"/>
                <a:gd name="T42" fmla="*/ 33 w 107"/>
                <a:gd name="T43" fmla="*/ 4 h 109"/>
                <a:gd name="T44" fmla="*/ 15 w 107"/>
                <a:gd name="T45" fmla="*/ 15 h 109"/>
                <a:gd name="T46" fmla="*/ 4 w 107"/>
                <a:gd name="T47" fmla="*/ 32 h 109"/>
                <a:gd name="T48" fmla="*/ 0 w 107"/>
                <a:gd name="T49" fmla="*/ 53 h 109"/>
                <a:gd name="T50" fmla="*/ 4 w 107"/>
                <a:gd name="T51" fmla="*/ 75 h 109"/>
                <a:gd name="T52" fmla="*/ 15 w 107"/>
                <a:gd name="T53" fmla="*/ 92 h 109"/>
                <a:gd name="T54" fmla="*/ 33 w 107"/>
                <a:gd name="T55" fmla="*/ 103 h 109"/>
                <a:gd name="T56" fmla="*/ 54 w 107"/>
                <a:gd name="T57" fmla="*/ 107 h 109"/>
                <a:gd name="T58" fmla="*/ 75 w 107"/>
                <a:gd name="T59" fmla="*/ 103 h 109"/>
                <a:gd name="T60" fmla="*/ 92 w 107"/>
                <a:gd name="T61" fmla="*/ 92 h 109"/>
                <a:gd name="T62" fmla="*/ 104 w 107"/>
                <a:gd name="T63" fmla="*/ 75 h 109"/>
                <a:gd name="T64" fmla="*/ 107 w 107"/>
                <a:gd name="T65" fmla="*/ 5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09">
                  <a:moveTo>
                    <a:pt x="107" y="53"/>
                  </a:moveTo>
                  <a:lnTo>
                    <a:pt x="107" y="42"/>
                  </a:lnTo>
                  <a:lnTo>
                    <a:pt x="104" y="32"/>
                  </a:lnTo>
                  <a:lnTo>
                    <a:pt x="100" y="23"/>
                  </a:lnTo>
                  <a:lnTo>
                    <a:pt x="92" y="15"/>
                  </a:lnTo>
                  <a:lnTo>
                    <a:pt x="84" y="9"/>
                  </a:lnTo>
                  <a:lnTo>
                    <a:pt x="75" y="4"/>
                  </a:lnTo>
                  <a:lnTo>
                    <a:pt x="65" y="0"/>
                  </a:lnTo>
                  <a:lnTo>
                    <a:pt x="54" y="0"/>
                  </a:lnTo>
                  <a:lnTo>
                    <a:pt x="42" y="0"/>
                  </a:lnTo>
                  <a:lnTo>
                    <a:pt x="33" y="4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10" y="23"/>
                  </a:lnTo>
                  <a:lnTo>
                    <a:pt x="4" y="32"/>
                  </a:lnTo>
                  <a:lnTo>
                    <a:pt x="0" y="42"/>
                  </a:lnTo>
                  <a:lnTo>
                    <a:pt x="0" y="53"/>
                  </a:lnTo>
                  <a:lnTo>
                    <a:pt x="0" y="65"/>
                  </a:lnTo>
                  <a:lnTo>
                    <a:pt x="4" y="75"/>
                  </a:lnTo>
                  <a:lnTo>
                    <a:pt x="10" y="84"/>
                  </a:lnTo>
                  <a:lnTo>
                    <a:pt x="15" y="92"/>
                  </a:lnTo>
                  <a:lnTo>
                    <a:pt x="23" y="100"/>
                  </a:lnTo>
                  <a:lnTo>
                    <a:pt x="33" y="103"/>
                  </a:lnTo>
                  <a:lnTo>
                    <a:pt x="42" y="107"/>
                  </a:lnTo>
                  <a:lnTo>
                    <a:pt x="54" y="109"/>
                  </a:lnTo>
                  <a:lnTo>
                    <a:pt x="65" y="107"/>
                  </a:lnTo>
                  <a:lnTo>
                    <a:pt x="75" y="103"/>
                  </a:lnTo>
                  <a:lnTo>
                    <a:pt x="84" y="100"/>
                  </a:lnTo>
                  <a:lnTo>
                    <a:pt x="92" y="92"/>
                  </a:lnTo>
                  <a:lnTo>
                    <a:pt x="100" y="84"/>
                  </a:lnTo>
                  <a:lnTo>
                    <a:pt x="104" y="75"/>
                  </a:lnTo>
                  <a:lnTo>
                    <a:pt x="107" y="65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107" y="44"/>
                  </a:lnTo>
                  <a:lnTo>
                    <a:pt x="104" y="32"/>
                  </a:lnTo>
                  <a:lnTo>
                    <a:pt x="98" y="23"/>
                  </a:lnTo>
                  <a:lnTo>
                    <a:pt x="92" y="15"/>
                  </a:lnTo>
                  <a:lnTo>
                    <a:pt x="84" y="9"/>
                  </a:lnTo>
                  <a:lnTo>
                    <a:pt x="75" y="4"/>
                  </a:lnTo>
                  <a:lnTo>
                    <a:pt x="65" y="2"/>
                  </a:lnTo>
                  <a:lnTo>
                    <a:pt x="54" y="0"/>
                  </a:lnTo>
                  <a:lnTo>
                    <a:pt x="42" y="2"/>
                  </a:lnTo>
                  <a:lnTo>
                    <a:pt x="33" y="4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10" y="23"/>
                  </a:lnTo>
                  <a:lnTo>
                    <a:pt x="4" y="32"/>
                  </a:lnTo>
                  <a:lnTo>
                    <a:pt x="2" y="44"/>
                  </a:lnTo>
                  <a:lnTo>
                    <a:pt x="0" y="53"/>
                  </a:lnTo>
                  <a:lnTo>
                    <a:pt x="2" y="65"/>
                  </a:lnTo>
                  <a:lnTo>
                    <a:pt x="4" y="75"/>
                  </a:lnTo>
                  <a:lnTo>
                    <a:pt x="10" y="84"/>
                  </a:lnTo>
                  <a:lnTo>
                    <a:pt x="15" y="92"/>
                  </a:lnTo>
                  <a:lnTo>
                    <a:pt x="23" y="98"/>
                  </a:lnTo>
                  <a:lnTo>
                    <a:pt x="33" y="103"/>
                  </a:lnTo>
                  <a:lnTo>
                    <a:pt x="42" y="107"/>
                  </a:lnTo>
                  <a:lnTo>
                    <a:pt x="54" y="107"/>
                  </a:lnTo>
                  <a:lnTo>
                    <a:pt x="65" y="107"/>
                  </a:lnTo>
                  <a:lnTo>
                    <a:pt x="75" y="103"/>
                  </a:lnTo>
                  <a:lnTo>
                    <a:pt x="84" y="98"/>
                  </a:lnTo>
                  <a:lnTo>
                    <a:pt x="92" y="92"/>
                  </a:lnTo>
                  <a:lnTo>
                    <a:pt x="98" y="84"/>
                  </a:lnTo>
                  <a:lnTo>
                    <a:pt x="104" y="75"/>
                  </a:lnTo>
                  <a:lnTo>
                    <a:pt x="107" y="65"/>
                  </a:lnTo>
                  <a:lnTo>
                    <a:pt x="107" y="53"/>
                  </a:lnTo>
                  <a:lnTo>
                    <a:pt x="107" y="53"/>
                  </a:lnTo>
                  <a:close/>
                </a:path>
              </a:pathLst>
            </a:custGeom>
            <a:solidFill>
              <a:srgbClr val="00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3" name="Freeform 5178"/>
            <p:cNvSpPr>
              <a:spLocks/>
            </p:cNvSpPr>
            <p:nvPr/>
          </p:nvSpPr>
          <p:spPr bwMode="auto">
            <a:xfrm>
              <a:off x="1363" y="1702"/>
              <a:ext cx="107" cy="107"/>
            </a:xfrm>
            <a:custGeom>
              <a:avLst/>
              <a:gdLst>
                <a:gd name="T0" fmla="*/ 107 w 107"/>
                <a:gd name="T1" fmla="*/ 44 h 107"/>
                <a:gd name="T2" fmla="*/ 98 w 107"/>
                <a:gd name="T3" fmla="*/ 23 h 107"/>
                <a:gd name="T4" fmla="*/ 84 w 107"/>
                <a:gd name="T5" fmla="*/ 9 h 107"/>
                <a:gd name="T6" fmla="*/ 65 w 107"/>
                <a:gd name="T7" fmla="*/ 2 h 107"/>
                <a:gd name="T8" fmla="*/ 42 w 107"/>
                <a:gd name="T9" fmla="*/ 2 h 107"/>
                <a:gd name="T10" fmla="*/ 23 w 107"/>
                <a:gd name="T11" fmla="*/ 9 h 107"/>
                <a:gd name="T12" fmla="*/ 10 w 107"/>
                <a:gd name="T13" fmla="*/ 23 h 107"/>
                <a:gd name="T14" fmla="*/ 2 w 107"/>
                <a:gd name="T15" fmla="*/ 44 h 107"/>
                <a:gd name="T16" fmla="*/ 2 w 107"/>
                <a:gd name="T17" fmla="*/ 65 h 107"/>
                <a:gd name="T18" fmla="*/ 10 w 107"/>
                <a:gd name="T19" fmla="*/ 84 h 107"/>
                <a:gd name="T20" fmla="*/ 23 w 107"/>
                <a:gd name="T21" fmla="*/ 98 h 107"/>
                <a:gd name="T22" fmla="*/ 42 w 107"/>
                <a:gd name="T23" fmla="*/ 107 h 107"/>
                <a:gd name="T24" fmla="*/ 65 w 107"/>
                <a:gd name="T25" fmla="*/ 107 h 107"/>
                <a:gd name="T26" fmla="*/ 84 w 107"/>
                <a:gd name="T27" fmla="*/ 98 h 107"/>
                <a:gd name="T28" fmla="*/ 98 w 107"/>
                <a:gd name="T29" fmla="*/ 84 h 107"/>
                <a:gd name="T30" fmla="*/ 107 w 107"/>
                <a:gd name="T31" fmla="*/ 65 h 107"/>
                <a:gd name="T32" fmla="*/ 107 w 107"/>
                <a:gd name="T33" fmla="*/ 53 h 107"/>
                <a:gd name="T34" fmla="*/ 104 w 107"/>
                <a:gd name="T35" fmla="*/ 32 h 107"/>
                <a:gd name="T36" fmla="*/ 92 w 107"/>
                <a:gd name="T37" fmla="*/ 17 h 107"/>
                <a:gd name="T38" fmla="*/ 75 w 107"/>
                <a:gd name="T39" fmla="*/ 5 h 107"/>
                <a:gd name="T40" fmla="*/ 54 w 107"/>
                <a:gd name="T41" fmla="*/ 0 h 107"/>
                <a:gd name="T42" fmla="*/ 33 w 107"/>
                <a:gd name="T43" fmla="*/ 5 h 107"/>
                <a:gd name="T44" fmla="*/ 15 w 107"/>
                <a:gd name="T45" fmla="*/ 17 h 107"/>
                <a:gd name="T46" fmla="*/ 4 w 107"/>
                <a:gd name="T47" fmla="*/ 32 h 107"/>
                <a:gd name="T48" fmla="*/ 0 w 107"/>
                <a:gd name="T49" fmla="*/ 53 h 107"/>
                <a:gd name="T50" fmla="*/ 4 w 107"/>
                <a:gd name="T51" fmla="*/ 75 h 107"/>
                <a:gd name="T52" fmla="*/ 15 w 107"/>
                <a:gd name="T53" fmla="*/ 92 h 107"/>
                <a:gd name="T54" fmla="*/ 33 w 107"/>
                <a:gd name="T55" fmla="*/ 103 h 107"/>
                <a:gd name="T56" fmla="*/ 54 w 107"/>
                <a:gd name="T57" fmla="*/ 107 h 107"/>
                <a:gd name="T58" fmla="*/ 75 w 107"/>
                <a:gd name="T59" fmla="*/ 103 h 107"/>
                <a:gd name="T60" fmla="*/ 92 w 107"/>
                <a:gd name="T61" fmla="*/ 92 h 107"/>
                <a:gd name="T62" fmla="*/ 104 w 107"/>
                <a:gd name="T63" fmla="*/ 75 h 107"/>
                <a:gd name="T64" fmla="*/ 107 w 107"/>
                <a:gd name="T65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07">
                  <a:moveTo>
                    <a:pt x="107" y="53"/>
                  </a:moveTo>
                  <a:lnTo>
                    <a:pt x="107" y="44"/>
                  </a:lnTo>
                  <a:lnTo>
                    <a:pt x="104" y="32"/>
                  </a:lnTo>
                  <a:lnTo>
                    <a:pt x="98" y="23"/>
                  </a:lnTo>
                  <a:lnTo>
                    <a:pt x="92" y="15"/>
                  </a:lnTo>
                  <a:lnTo>
                    <a:pt x="84" y="9"/>
                  </a:lnTo>
                  <a:lnTo>
                    <a:pt x="75" y="4"/>
                  </a:lnTo>
                  <a:lnTo>
                    <a:pt x="65" y="2"/>
                  </a:lnTo>
                  <a:lnTo>
                    <a:pt x="54" y="0"/>
                  </a:lnTo>
                  <a:lnTo>
                    <a:pt x="42" y="2"/>
                  </a:lnTo>
                  <a:lnTo>
                    <a:pt x="33" y="4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10" y="23"/>
                  </a:lnTo>
                  <a:lnTo>
                    <a:pt x="4" y="32"/>
                  </a:lnTo>
                  <a:lnTo>
                    <a:pt x="2" y="44"/>
                  </a:lnTo>
                  <a:lnTo>
                    <a:pt x="0" y="53"/>
                  </a:lnTo>
                  <a:lnTo>
                    <a:pt x="2" y="65"/>
                  </a:lnTo>
                  <a:lnTo>
                    <a:pt x="4" y="75"/>
                  </a:lnTo>
                  <a:lnTo>
                    <a:pt x="10" y="84"/>
                  </a:lnTo>
                  <a:lnTo>
                    <a:pt x="15" y="92"/>
                  </a:lnTo>
                  <a:lnTo>
                    <a:pt x="23" y="98"/>
                  </a:lnTo>
                  <a:lnTo>
                    <a:pt x="33" y="103"/>
                  </a:lnTo>
                  <a:lnTo>
                    <a:pt x="42" y="107"/>
                  </a:lnTo>
                  <a:lnTo>
                    <a:pt x="54" y="107"/>
                  </a:lnTo>
                  <a:lnTo>
                    <a:pt x="65" y="107"/>
                  </a:lnTo>
                  <a:lnTo>
                    <a:pt x="75" y="103"/>
                  </a:lnTo>
                  <a:lnTo>
                    <a:pt x="84" y="98"/>
                  </a:lnTo>
                  <a:lnTo>
                    <a:pt x="92" y="92"/>
                  </a:lnTo>
                  <a:lnTo>
                    <a:pt x="98" y="84"/>
                  </a:lnTo>
                  <a:lnTo>
                    <a:pt x="104" y="75"/>
                  </a:lnTo>
                  <a:lnTo>
                    <a:pt x="107" y="65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106" y="44"/>
                  </a:lnTo>
                  <a:lnTo>
                    <a:pt x="104" y="32"/>
                  </a:lnTo>
                  <a:lnTo>
                    <a:pt x="98" y="25"/>
                  </a:lnTo>
                  <a:lnTo>
                    <a:pt x="92" y="17"/>
                  </a:lnTo>
                  <a:lnTo>
                    <a:pt x="84" y="9"/>
                  </a:lnTo>
                  <a:lnTo>
                    <a:pt x="75" y="5"/>
                  </a:lnTo>
                  <a:lnTo>
                    <a:pt x="65" y="2"/>
                  </a:lnTo>
                  <a:lnTo>
                    <a:pt x="54" y="0"/>
                  </a:lnTo>
                  <a:lnTo>
                    <a:pt x="42" y="2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5" y="17"/>
                  </a:lnTo>
                  <a:lnTo>
                    <a:pt x="10" y="25"/>
                  </a:lnTo>
                  <a:lnTo>
                    <a:pt x="4" y="32"/>
                  </a:lnTo>
                  <a:lnTo>
                    <a:pt x="2" y="44"/>
                  </a:lnTo>
                  <a:lnTo>
                    <a:pt x="0" y="53"/>
                  </a:lnTo>
                  <a:lnTo>
                    <a:pt x="2" y="65"/>
                  </a:lnTo>
                  <a:lnTo>
                    <a:pt x="4" y="75"/>
                  </a:lnTo>
                  <a:lnTo>
                    <a:pt x="10" y="84"/>
                  </a:lnTo>
                  <a:lnTo>
                    <a:pt x="15" y="92"/>
                  </a:lnTo>
                  <a:lnTo>
                    <a:pt x="25" y="98"/>
                  </a:lnTo>
                  <a:lnTo>
                    <a:pt x="33" y="103"/>
                  </a:lnTo>
                  <a:lnTo>
                    <a:pt x="42" y="105"/>
                  </a:lnTo>
                  <a:lnTo>
                    <a:pt x="54" y="107"/>
                  </a:lnTo>
                  <a:lnTo>
                    <a:pt x="65" y="105"/>
                  </a:lnTo>
                  <a:lnTo>
                    <a:pt x="75" y="103"/>
                  </a:lnTo>
                  <a:lnTo>
                    <a:pt x="84" y="98"/>
                  </a:lnTo>
                  <a:lnTo>
                    <a:pt x="92" y="92"/>
                  </a:lnTo>
                  <a:lnTo>
                    <a:pt x="98" y="84"/>
                  </a:lnTo>
                  <a:lnTo>
                    <a:pt x="104" y="75"/>
                  </a:lnTo>
                  <a:lnTo>
                    <a:pt x="106" y="65"/>
                  </a:lnTo>
                  <a:lnTo>
                    <a:pt x="107" y="53"/>
                  </a:lnTo>
                  <a:lnTo>
                    <a:pt x="107" y="53"/>
                  </a:lnTo>
                  <a:close/>
                </a:path>
              </a:pathLst>
            </a:custGeom>
            <a:solidFill>
              <a:srgbClr val="00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4" name="Freeform 5179"/>
            <p:cNvSpPr>
              <a:spLocks/>
            </p:cNvSpPr>
            <p:nvPr/>
          </p:nvSpPr>
          <p:spPr bwMode="auto">
            <a:xfrm>
              <a:off x="1363" y="1702"/>
              <a:ext cx="107" cy="107"/>
            </a:xfrm>
            <a:custGeom>
              <a:avLst/>
              <a:gdLst>
                <a:gd name="T0" fmla="*/ 106 w 107"/>
                <a:gd name="T1" fmla="*/ 44 h 107"/>
                <a:gd name="T2" fmla="*/ 98 w 107"/>
                <a:gd name="T3" fmla="*/ 25 h 107"/>
                <a:gd name="T4" fmla="*/ 84 w 107"/>
                <a:gd name="T5" fmla="*/ 9 h 107"/>
                <a:gd name="T6" fmla="*/ 65 w 107"/>
                <a:gd name="T7" fmla="*/ 2 h 107"/>
                <a:gd name="T8" fmla="*/ 42 w 107"/>
                <a:gd name="T9" fmla="*/ 2 h 107"/>
                <a:gd name="T10" fmla="*/ 25 w 107"/>
                <a:gd name="T11" fmla="*/ 9 h 107"/>
                <a:gd name="T12" fmla="*/ 10 w 107"/>
                <a:gd name="T13" fmla="*/ 25 h 107"/>
                <a:gd name="T14" fmla="*/ 2 w 107"/>
                <a:gd name="T15" fmla="*/ 44 h 107"/>
                <a:gd name="T16" fmla="*/ 2 w 107"/>
                <a:gd name="T17" fmla="*/ 65 h 107"/>
                <a:gd name="T18" fmla="*/ 10 w 107"/>
                <a:gd name="T19" fmla="*/ 84 h 107"/>
                <a:gd name="T20" fmla="*/ 25 w 107"/>
                <a:gd name="T21" fmla="*/ 98 h 107"/>
                <a:gd name="T22" fmla="*/ 42 w 107"/>
                <a:gd name="T23" fmla="*/ 105 h 107"/>
                <a:gd name="T24" fmla="*/ 65 w 107"/>
                <a:gd name="T25" fmla="*/ 105 h 107"/>
                <a:gd name="T26" fmla="*/ 84 w 107"/>
                <a:gd name="T27" fmla="*/ 98 h 107"/>
                <a:gd name="T28" fmla="*/ 98 w 107"/>
                <a:gd name="T29" fmla="*/ 84 h 107"/>
                <a:gd name="T30" fmla="*/ 106 w 107"/>
                <a:gd name="T31" fmla="*/ 65 h 107"/>
                <a:gd name="T32" fmla="*/ 107 w 107"/>
                <a:gd name="T33" fmla="*/ 53 h 107"/>
                <a:gd name="T34" fmla="*/ 102 w 107"/>
                <a:gd name="T35" fmla="*/ 32 h 107"/>
                <a:gd name="T36" fmla="*/ 92 w 107"/>
                <a:gd name="T37" fmla="*/ 17 h 107"/>
                <a:gd name="T38" fmla="*/ 75 w 107"/>
                <a:gd name="T39" fmla="*/ 5 h 107"/>
                <a:gd name="T40" fmla="*/ 54 w 107"/>
                <a:gd name="T41" fmla="*/ 2 h 107"/>
                <a:gd name="T42" fmla="*/ 33 w 107"/>
                <a:gd name="T43" fmla="*/ 5 h 107"/>
                <a:gd name="T44" fmla="*/ 17 w 107"/>
                <a:gd name="T45" fmla="*/ 17 h 107"/>
                <a:gd name="T46" fmla="*/ 6 w 107"/>
                <a:gd name="T47" fmla="*/ 32 h 107"/>
                <a:gd name="T48" fmla="*/ 2 w 107"/>
                <a:gd name="T49" fmla="*/ 53 h 107"/>
                <a:gd name="T50" fmla="*/ 6 w 107"/>
                <a:gd name="T51" fmla="*/ 75 h 107"/>
                <a:gd name="T52" fmla="*/ 17 w 107"/>
                <a:gd name="T53" fmla="*/ 92 h 107"/>
                <a:gd name="T54" fmla="*/ 33 w 107"/>
                <a:gd name="T55" fmla="*/ 102 h 107"/>
                <a:gd name="T56" fmla="*/ 54 w 107"/>
                <a:gd name="T57" fmla="*/ 107 h 107"/>
                <a:gd name="T58" fmla="*/ 75 w 107"/>
                <a:gd name="T59" fmla="*/ 102 h 107"/>
                <a:gd name="T60" fmla="*/ 92 w 107"/>
                <a:gd name="T61" fmla="*/ 92 h 107"/>
                <a:gd name="T62" fmla="*/ 102 w 107"/>
                <a:gd name="T63" fmla="*/ 75 h 107"/>
                <a:gd name="T64" fmla="*/ 107 w 107"/>
                <a:gd name="T65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07">
                  <a:moveTo>
                    <a:pt x="107" y="53"/>
                  </a:moveTo>
                  <a:lnTo>
                    <a:pt x="106" y="44"/>
                  </a:lnTo>
                  <a:lnTo>
                    <a:pt x="104" y="32"/>
                  </a:lnTo>
                  <a:lnTo>
                    <a:pt x="98" y="25"/>
                  </a:lnTo>
                  <a:lnTo>
                    <a:pt x="92" y="17"/>
                  </a:lnTo>
                  <a:lnTo>
                    <a:pt x="84" y="9"/>
                  </a:lnTo>
                  <a:lnTo>
                    <a:pt x="75" y="5"/>
                  </a:lnTo>
                  <a:lnTo>
                    <a:pt x="65" y="2"/>
                  </a:lnTo>
                  <a:lnTo>
                    <a:pt x="54" y="0"/>
                  </a:lnTo>
                  <a:lnTo>
                    <a:pt x="42" y="2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5" y="17"/>
                  </a:lnTo>
                  <a:lnTo>
                    <a:pt x="10" y="25"/>
                  </a:lnTo>
                  <a:lnTo>
                    <a:pt x="4" y="32"/>
                  </a:lnTo>
                  <a:lnTo>
                    <a:pt x="2" y="44"/>
                  </a:lnTo>
                  <a:lnTo>
                    <a:pt x="0" y="53"/>
                  </a:lnTo>
                  <a:lnTo>
                    <a:pt x="2" y="65"/>
                  </a:lnTo>
                  <a:lnTo>
                    <a:pt x="4" y="75"/>
                  </a:lnTo>
                  <a:lnTo>
                    <a:pt x="10" y="84"/>
                  </a:lnTo>
                  <a:lnTo>
                    <a:pt x="15" y="92"/>
                  </a:lnTo>
                  <a:lnTo>
                    <a:pt x="25" y="98"/>
                  </a:lnTo>
                  <a:lnTo>
                    <a:pt x="33" y="103"/>
                  </a:lnTo>
                  <a:lnTo>
                    <a:pt x="42" y="105"/>
                  </a:lnTo>
                  <a:lnTo>
                    <a:pt x="54" y="107"/>
                  </a:lnTo>
                  <a:lnTo>
                    <a:pt x="65" y="105"/>
                  </a:lnTo>
                  <a:lnTo>
                    <a:pt x="75" y="103"/>
                  </a:lnTo>
                  <a:lnTo>
                    <a:pt x="84" y="98"/>
                  </a:lnTo>
                  <a:lnTo>
                    <a:pt x="92" y="92"/>
                  </a:lnTo>
                  <a:lnTo>
                    <a:pt x="98" y="84"/>
                  </a:lnTo>
                  <a:lnTo>
                    <a:pt x="104" y="75"/>
                  </a:lnTo>
                  <a:lnTo>
                    <a:pt x="106" y="65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106" y="44"/>
                  </a:lnTo>
                  <a:lnTo>
                    <a:pt x="102" y="32"/>
                  </a:lnTo>
                  <a:lnTo>
                    <a:pt x="98" y="25"/>
                  </a:lnTo>
                  <a:lnTo>
                    <a:pt x="92" y="17"/>
                  </a:lnTo>
                  <a:lnTo>
                    <a:pt x="83" y="9"/>
                  </a:lnTo>
                  <a:lnTo>
                    <a:pt x="75" y="5"/>
                  </a:lnTo>
                  <a:lnTo>
                    <a:pt x="65" y="2"/>
                  </a:lnTo>
                  <a:lnTo>
                    <a:pt x="54" y="2"/>
                  </a:lnTo>
                  <a:lnTo>
                    <a:pt x="44" y="2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6" y="32"/>
                  </a:lnTo>
                  <a:lnTo>
                    <a:pt x="2" y="44"/>
                  </a:lnTo>
                  <a:lnTo>
                    <a:pt x="2" y="53"/>
                  </a:lnTo>
                  <a:lnTo>
                    <a:pt x="2" y="65"/>
                  </a:lnTo>
                  <a:lnTo>
                    <a:pt x="6" y="75"/>
                  </a:lnTo>
                  <a:lnTo>
                    <a:pt x="10" y="84"/>
                  </a:lnTo>
                  <a:lnTo>
                    <a:pt x="17" y="92"/>
                  </a:lnTo>
                  <a:lnTo>
                    <a:pt x="25" y="98"/>
                  </a:lnTo>
                  <a:lnTo>
                    <a:pt x="33" y="102"/>
                  </a:lnTo>
                  <a:lnTo>
                    <a:pt x="44" y="105"/>
                  </a:lnTo>
                  <a:lnTo>
                    <a:pt x="54" y="107"/>
                  </a:lnTo>
                  <a:lnTo>
                    <a:pt x="65" y="105"/>
                  </a:lnTo>
                  <a:lnTo>
                    <a:pt x="75" y="102"/>
                  </a:lnTo>
                  <a:lnTo>
                    <a:pt x="83" y="98"/>
                  </a:lnTo>
                  <a:lnTo>
                    <a:pt x="92" y="92"/>
                  </a:lnTo>
                  <a:lnTo>
                    <a:pt x="98" y="84"/>
                  </a:lnTo>
                  <a:lnTo>
                    <a:pt x="102" y="75"/>
                  </a:lnTo>
                  <a:lnTo>
                    <a:pt x="106" y="65"/>
                  </a:lnTo>
                  <a:lnTo>
                    <a:pt x="107" y="53"/>
                  </a:lnTo>
                  <a:lnTo>
                    <a:pt x="107" y="53"/>
                  </a:lnTo>
                  <a:close/>
                </a:path>
              </a:pathLst>
            </a:custGeom>
            <a:solidFill>
              <a:srgbClr val="00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5" name="Freeform 5180"/>
            <p:cNvSpPr>
              <a:spLocks/>
            </p:cNvSpPr>
            <p:nvPr/>
          </p:nvSpPr>
          <p:spPr bwMode="auto">
            <a:xfrm>
              <a:off x="1365" y="1704"/>
              <a:ext cx="105" cy="105"/>
            </a:xfrm>
            <a:custGeom>
              <a:avLst/>
              <a:gdLst>
                <a:gd name="T0" fmla="*/ 104 w 105"/>
                <a:gd name="T1" fmla="*/ 42 h 105"/>
                <a:gd name="T2" fmla="*/ 96 w 105"/>
                <a:gd name="T3" fmla="*/ 23 h 105"/>
                <a:gd name="T4" fmla="*/ 81 w 105"/>
                <a:gd name="T5" fmla="*/ 7 h 105"/>
                <a:gd name="T6" fmla="*/ 63 w 105"/>
                <a:gd name="T7" fmla="*/ 0 h 105"/>
                <a:gd name="T8" fmla="*/ 42 w 105"/>
                <a:gd name="T9" fmla="*/ 0 h 105"/>
                <a:gd name="T10" fmla="*/ 23 w 105"/>
                <a:gd name="T11" fmla="*/ 7 h 105"/>
                <a:gd name="T12" fmla="*/ 8 w 105"/>
                <a:gd name="T13" fmla="*/ 23 h 105"/>
                <a:gd name="T14" fmla="*/ 0 w 105"/>
                <a:gd name="T15" fmla="*/ 42 h 105"/>
                <a:gd name="T16" fmla="*/ 0 w 105"/>
                <a:gd name="T17" fmla="*/ 63 h 105"/>
                <a:gd name="T18" fmla="*/ 8 w 105"/>
                <a:gd name="T19" fmla="*/ 82 h 105"/>
                <a:gd name="T20" fmla="*/ 23 w 105"/>
                <a:gd name="T21" fmla="*/ 96 h 105"/>
                <a:gd name="T22" fmla="*/ 42 w 105"/>
                <a:gd name="T23" fmla="*/ 103 h 105"/>
                <a:gd name="T24" fmla="*/ 63 w 105"/>
                <a:gd name="T25" fmla="*/ 103 h 105"/>
                <a:gd name="T26" fmla="*/ 81 w 105"/>
                <a:gd name="T27" fmla="*/ 96 h 105"/>
                <a:gd name="T28" fmla="*/ 96 w 105"/>
                <a:gd name="T29" fmla="*/ 82 h 105"/>
                <a:gd name="T30" fmla="*/ 104 w 105"/>
                <a:gd name="T31" fmla="*/ 63 h 105"/>
                <a:gd name="T32" fmla="*/ 104 w 105"/>
                <a:gd name="T33" fmla="*/ 51 h 105"/>
                <a:gd name="T34" fmla="*/ 100 w 105"/>
                <a:gd name="T35" fmla="*/ 32 h 105"/>
                <a:gd name="T36" fmla="*/ 88 w 105"/>
                <a:gd name="T37" fmla="*/ 15 h 105"/>
                <a:gd name="T38" fmla="*/ 73 w 105"/>
                <a:gd name="T39" fmla="*/ 3 h 105"/>
                <a:gd name="T40" fmla="*/ 52 w 105"/>
                <a:gd name="T41" fmla="*/ 0 h 105"/>
                <a:gd name="T42" fmla="*/ 31 w 105"/>
                <a:gd name="T43" fmla="*/ 3 h 105"/>
                <a:gd name="T44" fmla="*/ 15 w 105"/>
                <a:gd name="T45" fmla="*/ 15 h 105"/>
                <a:gd name="T46" fmla="*/ 4 w 105"/>
                <a:gd name="T47" fmla="*/ 32 h 105"/>
                <a:gd name="T48" fmla="*/ 0 w 105"/>
                <a:gd name="T49" fmla="*/ 51 h 105"/>
                <a:gd name="T50" fmla="*/ 4 w 105"/>
                <a:gd name="T51" fmla="*/ 73 h 105"/>
                <a:gd name="T52" fmla="*/ 15 w 105"/>
                <a:gd name="T53" fmla="*/ 88 h 105"/>
                <a:gd name="T54" fmla="*/ 31 w 105"/>
                <a:gd name="T55" fmla="*/ 100 h 105"/>
                <a:gd name="T56" fmla="*/ 52 w 105"/>
                <a:gd name="T57" fmla="*/ 103 h 105"/>
                <a:gd name="T58" fmla="*/ 73 w 105"/>
                <a:gd name="T59" fmla="*/ 100 h 105"/>
                <a:gd name="T60" fmla="*/ 88 w 105"/>
                <a:gd name="T61" fmla="*/ 88 h 105"/>
                <a:gd name="T62" fmla="*/ 100 w 105"/>
                <a:gd name="T63" fmla="*/ 73 h 105"/>
                <a:gd name="T64" fmla="*/ 104 w 105"/>
                <a:gd name="T65" fmla="*/ 5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" h="105">
                  <a:moveTo>
                    <a:pt x="105" y="51"/>
                  </a:moveTo>
                  <a:lnTo>
                    <a:pt x="104" y="42"/>
                  </a:lnTo>
                  <a:lnTo>
                    <a:pt x="100" y="30"/>
                  </a:lnTo>
                  <a:lnTo>
                    <a:pt x="96" y="23"/>
                  </a:lnTo>
                  <a:lnTo>
                    <a:pt x="90" y="15"/>
                  </a:lnTo>
                  <a:lnTo>
                    <a:pt x="81" y="7"/>
                  </a:lnTo>
                  <a:lnTo>
                    <a:pt x="73" y="3"/>
                  </a:lnTo>
                  <a:lnTo>
                    <a:pt x="63" y="0"/>
                  </a:lnTo>
                  <a:lnTo>
                    <a:pt x="52" y="0"/>
                  </a:lnTo>
                  <a:lnTo>
                    <a:pt x="42" y="0"/>
                  </a:lnTo>
                  <a:lnTo>
                    <a:pt x="31" y="3"/>
                  </a:lnTo>
                  <a:lnTo>
                    <a:pt x="23" y="7"/>
                  </a:lnTo>
                  <a:lnTo>
                    <a:pt x="15" y="15"/>
                  </a:lnTo>
                  <a:lnTo>
                    <a:pt x="8" y="23"/>
                  </a:lnTo>
                  <a:lnTo>
                    <a:pt x="4" y="30"/>
                  </a:lnTo>
                  <a:lnTo>
                    <a:pt x="0" y="42"/>
                  </a:lnTo>
                  <a:lnTo>
                    <a:pt x="0" y="51"/>
                  </a:lnTo>
                  <a:lnTo>
                    <a:pt x="0" y="63"/>
                  </a:lnTo>
                  <a:lnTo>
                    <a:pt x="4" y="73"/>
                  </a:lnTo>
                  <a:lnTo>
                    <a:pt x="8" y="82"/>
                  </a:lnTo>
                  <a:lnTo>
                    <a:pt x="15" y="90"/>
                  </a:lnTo>
                  <a:lnTo>
                    <a:pt x="23" y="96"/>
                  </a:lnTo>
                  <a:lnTo>
                    <a:pt x="31" y="100"/>
                  </a:lnTo>
                  <a:lnTo>
                    <a:pt x="42" y="103"/>
                  </a:lnTo>
                  <a:lnTo>
                    <a:pt x="52" y="105"/>
                  </a:lnTo>
                  <a:lnTo>
                    <a:pt x="63" y="103"/>
                  </a:lnTo>
                  <a:lnTo>
                    <a:pt x="73" y="100"/>
                  </a:lnTo>
                  <a:lnTo>
                    <a:pt x="81" y="96"/>
                  </a:lnTo>
                  <a:lnTo>
                    <a:pt x="90" y="90"/>
                  </a:lnTo>
                  <a:lnTo>
                    <a:pt x="96" y="82"/>
                  </a:lnTo>
                  <a:lnTo>
                    <a:pt x="100" y="73"/>
                  </a:lnTo>
                  <a:lnTo>
                    <a:pt x="104" y="63"/>
                  </a:lnTo>
                  <a:lnTo>
                    <a:pt x="105" y="51"/>
                  </a:lnTo>
                  <a:lnTo>
                    <a:pt x="104" y="51"/>
                  </a:lnTo>
                  <a:lnTo>
                    <a:pt x="104" y="42"/>
                  </a:lnTo>
                  <a:lnTo>
                    <a:pt x="100" y="32"/>
                  </a:lnTo>
                  <a:lnTo>
                    <a:pt x="96" y="23"/>
                  </a:lnTo>
                  <a:lnTo>
                    <a:pt x="88" y="15"/>
                  </a:lnTo>
                  <a:lnTo>
                    <a:pt x="81" y="9"/>
                  </a:lnTo>
                  <a:lnTo>
                    <a:pt x="73" y="3"/>
                  </a:lnTo>
                  <a:lnTo>
                    <a:pt x="63" y="2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1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8" y="23"/>
                  </a:lnTo>
                  <a:lnTo>
                    <a:pt x="4" y="32"/>
                  </a:lnTo>
                  <a:lnTo>
                    <a:pt x="0" y="42"/>
                  </a:lnTo>
                  <a:lnTo>
                    <a:pt x="0" y="51"/>
                  </a:lnTo>
                  <a:lnTo>
                    <a:pt x="0" y="63"/>
                  </a:lnTo>
                  <a:lnTo>
                    <a:pt x="4" y="73"/>
                  </a:lnTo>
                  <a:lnTo>
                    <a:pt x="8" y="80"/>
                  </a:lnTo>
                  <a:lnTo>
                    <a:pt x="15" y="88"/>
                  </a:lnTo>
                  <a:lnTo>
                    <a:pt x="23" y="96"/>
                  </a:lnTo>
                  <a:lnTo>
                    <a:pt x="31" y="100"/>
                  </a:lnTo>
                  <a:lnTo>
                    <a:pt x="42" y="103"/>
                  </a:lnTo>
                  <a:lnTo>
                    <a:pt x="52" y="103"/>
                  </a:lnTo>
                  <a:lnTo>
                    <a:pt x="63" y="103"/>
                  </a:lnTo>
                  <a:lnTo>
                    <a:pt x="73" y="100"/>
                  </a:lnTo>
                  <a:lnTo>
                    <a:pt x="81" y="96"/>
                  </a:lnTo>
                  <a:lnTo>
                    <a:pt x="88" y="88"/>
                  </a:lnTo>
                  <a:lnTo>
                    <a:pt x="96" y="80"/>
                  </a:lnTo>
                  <a:lnTo>
                    <a:pt x="100" y="73"/>
                  </a:lnTo>
                  <a:lnTo>
                    <a:pt x="104" y="63"/>
                  </a:lnTo>
                  <a:lnTo>
                    <a:pt x="104" y="51"/>
                  </a:lnTo>
                  <a:lnTo>
                    <a:pt x="105" y="51"/>
                  </a:lnTo>
                  <a:close/>
                </a:path>
              </a:pathLst>
            </a:custGeom>
            <a:solidFill>
              <a:srgbClr val="00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6" name="Freeform 5181"/>
            <p:cNvSpPr>
              <a:spLocks/>
            </p:cNvSpPr>
            <p:nvPr/>
          </p:nvSpPr>
          <p:spPr bwMode="auto">
            <a:xfrm>
              <a:off x="1365" y="1704"/>
              <a:ext cx="104" cy="103"/>
            </a:xfrm>
            <a:custGeom>
              <a:avLst/>
              <a:gdLst>
                <a:gd name="T0" fmla="*/ 104 w 104"/>
                <a:gd name="T1" fmla="*/ 42 h 103"/>
                <a:gd name="T2" fmla="*/ 96 w 104"/>
                <a:gd name="T3" fmla="*/ 23 h 103"/>
                <a:gd name="T4" fmla="*/ 81 w 104"/>
                <a:gd name="T5" fmla="*/ 9 h 103"/>
                <a:gd name="T6" fmla="*/ 63 w 104"/>
                <a:gd name="T7" fmla="*/ 2 h 103"/>
                <a:gd name="T8" fmla="*/ 42 w 104"/>
                <a:gd name="T9" fmla="*/ 2 h 103"/>
                <a:gd name="T10" fmla="*/ 23 w 104"/>
                <a:gd name="T11" fmla="*/ 9 h 103"/>
                <a:gd name="T12" fmla="*/ 8 w 104"/>
                <a:gd name="T13" fmla="*/ 23 h 103"/>
                <a:gd name="T14" fmla="*/ 0 w 104"/>
                <a:gd name="T15" fmla="*/ 42 h 103"/>
                <a:gd name="T16" fmla="*/ 0 w 104"/>
                <a:gd name="T17" fmla="*/ 63 h 103"/>
                <a:gd name="T18" fmla="*/ 8 w 104"/>
                <a:gd name="T19" fmla="*/ 80 h 103"/>
                <a:gd name="T20" fmla="*/ 23 w 104"/>
                <a:gd name="T21" fmla="*/ 96 h 103"/>
                <a:gd name="T22" fmla="*/ 42 w 104"/>
                <a:gd name="T23" fmla="*/ 103 h 103"/>
                <a:gd name="T24" fmla="*/ 63 w 104"/>
                <a:gd name="T25" fmla="*/ 103 h 103"/>
                <a:gd name="T26" fmla="*/ 81 w 104"/>
                <a:gd name="T27" fmla="*/ 96 h 103"/>
                <a:gd name="T28" fmla="*/ 96 w 104"/>
                <a:gd name="T29" fmla="*/ 80 h 103"/>
                <a:gd name="T30" fmla="*/ 104 w 104"/>
                <a:gd name="T31" fmla="*/ 63 h 103"/>
                <a:gd name="T32" fmla="*/ 104 w 104"/>
                <a:gd name="T33" fmla="*/ 51 h 103"/>
                <a:gd name="T34" fmla="*/ 100 w 104"/>
                <a:gd name="T35" fmla="*/ 32 h 103"/>
                <a:gd name="T36" fmla="*/ 88 w 104"/>
                <a:gd name="T37" fmla="*/ 15 h 103"/>
                <a:gd name="T38" fmla="*/ 73 w 104"/>
                <a:gd name="T39" fmla="*/ 3 h 103"/>
                <a:gd name="T40" fmla="*/ 52 w 104"/>
                <a:gd name="T41" fmla="*/ 0 h 103"/>
                <a:gd name="T42" fmla="*/ 33 w 104"/>
                <a:gd name="T43" fmla="*/ 3 h 103"/>
                <a:gd name="T44" fmla="*/ 15 w 104"/>
                <a:gd name="T45" fmla="*/ 15 h 103"/>
                <a:gd name="T46" fmla="*/ 4 w 104"/>
                <a:gd name="T47" fmla="*/ 32 h 103"/>
                <a:gd name="T48" fmla="*/ 0 w 104"/>
                <a:gd name="T49" fmla="*/ 51 h 103"/>
                <a:gd name="T50" fmla="*/ 4 w 104"/>
                <a:gd name="T51" fmla="*/ 73 h 103"/>
                <a:gd name="T52" fmla="*/ 15 w 104"/>
                <a:gd name="T53" fmla="*/ 88 h 103"/>
                <a:gd name="T54" fmla="*/ 33 w 104"/>
                <a:gd name="T55" fmla="*/ 100 h 103"/>
                <a:gd name="T56" fmla="*/ 52 w 104"/>
                <a:gd name="T57" fmla="*/ 103 h 103"/>
                <a:gd name="T58" fmla="*/ 73 w 104"/>
                <a:gd name="T59" fmla="*/ 100 h 103"/>
                <a:gd name="T60" fmla="*/ 88 w 104"/>
                <a:gd name="T61" fmla="*/ 88 h 103"/>
                <a:gd name="T62" fmla="*/ 100 w 104"/>
                <a:gd name="T63" fmla="*/ 73 h 103"/>
                <a:gd name="T64" fmla="*/ 104 w 104"/>
                <a:gd name="T65" fmla="*/ 5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103">
                  <a:moveTo>
                    <a:pt x="104" y="51"/>
                  </a:moveTo>
                  <a:lnTo>
                    <a:pt x="104" y="42"/>
                  </a:lnTo>
                  <a:lnTo>
                    <a:pt x="100" y="32"/>
                  </a:lnTo>
                  <a:lnTo>
                    <a:pt x="96" y="23"/>
                  </a:lnTo>
                  <a:lnTo>
                    <a:pt x="88" y="15"/>
                  </a:lnTo>
                  <a:lnTo>
                    <a:pt x="81" y="9"/>
                  </a:lnTo>
                  <a:lnTo>
                    <a:pt x="73" y="3"/>
                  </a:lnTo>
                  <a:lnTo>
                    <a:pt x="63" y="2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1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8" y="23"/>
                  </a:lnTo>
                  <a:lnTo>
                    <a:pt x="4" y="32"/>
                  </a:lnTo>
                  <a:lnTo>
                    <a:pt x="0" y="42"/>
                  </a:lnTo>
                  <a:lnTo>
                    <a:pt x="0" y="51"/>
                  </a:lnTo>
                  <a:lnTo>
                    <a:pt x="0" y="63"/>
                  </a:lnTo>
                  <a:lnTo>
                    <a:pt x="4" y="73"/>
                  </a:lnTo>
                  <a:lnTo>
                    <a:pt x="8" y="80"/>
                  </a:lnTo>
                  <a:lnTo>
                    <a:pt x="15" y="88"/>
                  </a:lnTo>
                  <a:lnTo>
                    <a:pt x="23" y="96"/>
                  </a:lnTo>
                  <a:lnTo>
                    <a:pt x="31" y="100"/>
                  </a:lnTo>
                  <a:lnTo>
                    <a:pt x="42" y="103"/>
                  </a:lnTo>
                  <a:lnTo>
                    <a:pt x="52" y="103"/>
                  </a:lnTo>
                  <a:lnTo>
                    <a:pt x="63" y="103"/>
                  </a:lnTo>
                  <a:lnTo>
                    <a:pt x="73" y="100"/>
                  </a:lnTo>
                  <a:lnTo>
                    <a:pt x="81" y="96"/>
                  </a:lnTo>
                  <a:lnTo>
                    <a:pt x="88" y="88"/>
                  </a:lnTo>
                  <a:lnTo>
                    <a:pt x="96" y="80"/>
                  </a:lnTo>
                  <a:lnTo>
                    <a:pt x="100" y="73"/>
                  </a:lnTo>
                  <a:lnTo>
                    <a:pt x="104" y="63"/>
                  </a:lnTo>
                  <a:lnTo>
                    <a:pt x="104" y="51"/>
                  </a:lnTo>
                  <a:lnTo>
                    <a:pt x="104" y="51"/>
                  </a:lnTo>
                  <a:lnTo>
                    <a:pt x="102" y="42"/>
                  </a:lnTo>
                  <a:lnTo>
                    <a:pt x="100" y="32"/>
                  </a:lnTo>
                  <a:lnTo>
                    <a:pt x="94" y="23"/>
                  </a:lnTo>
                  <a:lnTo>
                    <a:pt x="88" y="15"/>
                  </a:lnTo>
                  <a:lnTo>
                    <a:pt x="81" y="9"/>
                  </a:lnTo>
                  <a:lnTo>
                    <a:pt x="73" y="3"/>
                  </a:lnTo>
                  <a:lnTo>
                    <a:pt x="61" y="2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3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10" y="23"/>
                  </a:lnTo>
                  <a:lnTo>
                    <a:pt x="4" y="32"/>
                  </a:lnTo>
                  <a:lnTo>
                    <a:pt x="2" y="42"/>
                  </a:lnTo>
                  <a:lnTo>
                    <a:pt x="0" y="51"/>
                  </a:lnTo>
                  <a:lnTo>
                    <a:pt x="2" y="63"/>
                  </a:lnTo>
                  <a:lnTo>
                    <a:pt x="4" y="73"/>
                  </a:lnTo>
                  <a:lnTo>
                    <a:pt x="10" y="80"/>
                  </a:lnTo>
                  <a:lnTo>
                    <a:pt x="15" y="88"/>
                  </a:lnTo>
                  <a:lnTo>
                    <a:pt x="23" y="94"/>
                  </a:lnTo>
                  <a:lnTo>
                    <a:pt x="33" y="100"/>
                  </a:lnTo>
                  <a:lnTo>
                    <a:pt x="42" y="103"/>
                  </a:lnTo>
                  <a:lnTo>
                    <a:pt x="52" y="103"/>
                  </a:lnTo>
                  <a:lnTo>
                    <a:pt x="61" y="103"/>
                  </a:lnTo>
                  <a:lnTo>
                    <a:pt x="73" y="100"/>
                  </a:lnTo>
                  <a:lnTo>
                    <a:pt x="81" y="94"/>
                  </a:lnTo>
                  <a:lnTo>
                    <a:pt x="88" y="88"/>
                  </a:lnTo>
                  <a:lnTo>
                    <a:pt x="94" y="80"/>
                  </a:lnTo>
                  <a:lnTo>
                    <a:pt x="100" y="73"/>
                  </a:lnTo>
                  <a:lnTo>
                    <a:pt x="102" y="63"/>
                  </a:lnTo>
                  <a:lnTo>
                    <a:pt x="104" y="51"/>
                  </a:lnTo>
                  <a:lnTo>
                    <a:pt x="104" y="51"/>
                  </a:ln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7" name="Freeform 5182"/>
            <p:cNvSpPr>
              <a:spLocks/>
            </p:cNvSpPr>
            <p:nvPr/>
          </p:nvSpPr>
          <p:spPr bwMode="auto">
            <a:xfrm>
              <a:off x="1365" y="1704"/>
              <a:ext cx="104" cy="103"/>
            </a:xfrm>
            <a:custGeom>
              <a:avLst/>
              <a:gdLst>
                <a:gd name="T0" fmla="*/ 102 w 104"/>
                <a:gd name="T1" fmla="*/ 42 h 103"/>
                <a:gd name="T2" fmla="*/ 94 w 104"/>
                <a:gd name="T3" fmla="*/ 23 h 103"/>
                <a:gd name="T4" fmla="*/ 81 w 104"/>
                <a:gd name="T5" fmla="*/ 9 h 103"/>
                <a:gd name="T6" fmla="*/ 61 w 104"/>
                <a:gd name="T7" fmla="*/ 2 h 103"/>
                <a:gd name="T8" fmla="*/ 42 w 104"/>
                <a:gd name="T9" fmla="*/ 2 h 103"/>
                <a:gd name="T10" fmla="*/ 23 w 104"/>
                <a:gd name="T11" fmla="*/ 9 h 103"/>
                <a:gd name="T12" fmla="*/ 10 w 104"/>
                <a:gd name="T13" fmla="*/ 23 h 103"/>
                <a:gd name="T14" fmla="*/ 2 w 104"/>
                <a:gd name="T15" fmla="*/ 42 h 103"/>
                <a:gd name="T16" fmla="*/ 2 w 104"/>
                <a:gd name="T17" fmla="*/ 63 h 103"/>
                <a:gd name="T18" fmla="*/ 10 w 104"/>
                <a:gd name="T19" fmla="*/ 80 h 103"/>
                <a:gd name="T20" fmla="*/ 23 w 104"/>
                <a:gd name="T21" fmla="*/ 94 h 103"/>
                <a:gd name="T22" fmla="*/ 42 w 104"/>
                <a:gd name="T23" fmla="*/ 103 h 103"/>
                <a:gd name="T24" fmla="*/ 61 w 104"/>
                <a:gd name="T25" fmla="*/ 103 h 103"/>
                <a:gd name="T26" fmla="*/ 81 w 104"/>
                <a:gd name="T27" fmla="*/ 94 h 103"/>
                <a:gd name="T28" fmla="*/ 94 w 104"/>
                <a:gd name="T29" fmla="*/ 80 h 103"/>
                <a:gd name="T30" fmla="*/ 102 w 104"/>
                <a:gd name="T31" fmla="*/ 63 h 103"/>
                <a:gd name="T32" fmla="*/ 104 w 104"/>
                <a:gd name="T33" fmla="*/ 51 h 103"/>
                <a:gd name="T34" fmla="*/ 100 w 104"/>
                <a:gd name="T35" fmla="*/ 32 h 103"/>
                <a:gd name="T36" fmla="*/ 88 w 104"/>
                <a:gd name="T37" fmla="*/ 15 h 103"/>
                <a:gd name="T38" fmla="*/ 71 w 104"/>
                <a:gd name="T39" fmla="*/ 5 h 103"/>
                <a:gd name="T40" fmla="*/ 52 w 104"/>
                <a:gd name="T41" fmla="*/ 2 h 103"/>
                <a:gd name="T42" fmla="*/ 33 w 104"/>
                <a:gd name="T43" fmla="*/ 5 h 103"/>
                <a:gd name="T44" fmla="*/ 15 w 104"/>
                <a:gd name="T45" fmla="*/ 15 h 103"/>
                <a:gd name="T46" fmla="*/ 4 w 104"/>
                <a:gd name="T47" fmla="*/ 32 h 103"/>
                <a:gd name="T48" fmla="*/ 0 w 104"/>
                <a:gd name="T49" fmla="*/ 51 h 103"/>
                <a:gd name="T50" fmla="*/ 4 w 104"/>
                <a:gd name="T51" fmla="*/ 73 h 103"/>
                <a:gd name="T52" fmla="*/ 15 w 104"/>
                <a:gd name="T53" fmla="*/ 88 h 103"/>
                <a:gd name="T54" fmla="*/ 33 w 104"/>
                <a:gd name="T55" fmla="*/ 100 h 103"/>
                <a:gd name="T56" fmla="*/ 52 w 104"/>
                <a:gd name="T57" fmla="*/ 103 h 103"/>
                <a:gd name="T58" fmla="*/ 71 w 104"/>
                <a:gd name="T59" fmla="*/ 100 h 103"/>
                <a:gd name="T60" fmla="*/ 88 w 104"/>
                <a:gd name="T61" fmla="*/ 88 h 103"/>
                <a:gd name="T62" fmla="*/ 100 w 104"/>
                <a:gd name="T63" fmla="*/ 73 h 103"/>
                <a:gd name="T64" fmla="*/ 104 w 104"/>
                <a:gd name="T65" fmla="*/ 5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103">
                  <a:moveTo>
                    <a:pt x="104" y="51"/>
                  </a:moveTo>
                  <a:lnTo>
                    <a:pt x="102" y="42"/>
                  </a:lnTo>
                  <a:lnTo>
                    <a:pt x="100" y="32"/>
                  </a:lnTo>
                  <a:lnTo>
                    <a:pt x="94" y="23"/>
                  </a:lnTo>
                  <a:lnTo>
                    <a:pt x="88" y="15"/>
                  </a:lnTo>
                  <a:lnTo>
                    <a:pt x="81" y="9"/>
                  </a:lnTo>
                  <a:lnTo>
                    <a:pt x="73" y="3"/>
                  </a:lnTo>
                  <a:lnTo>
                    <a:pt x="61" y="2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3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10" y="23"/>
                  </a:lnTo>
                  <a:lnTo>
                    <a:pt x="4" y="32"/>
                  </a:lnTo>
                  <a:lnTo>
                    <a:pt x="2" y="42"/>
                  </a:lnTo>
                  <a:lnTo>
                    <a:pt x="0" y="51"/>
                  </a:lnTo>
                  <a:lnTo>
                    <a:pt x="2" y="63"/>
                  </a:lnTo>
                  <a:lnTo>
                    <a:pt x="4" y="73"/>
                  </a:lnTo>
                  <a:lnTo>
                    <a:pt x="10" y="80"/>
                  </a:lnTo>
                  <a:lnTo>
                    <a:pt x="15" y="88"/>
                  </a:lnTo>
                  <a:lnTo>
                    <a:pt x="23" y="94"/>
                  </a:lnTo>
                  <a:lnTo>
                    <a:pt x="33" y="100"/>
                  </a:lnTo>
                  <a:lnTo>
                    <a:pt x="42" y="103"/>
                  </a:lnTo>
                  <a:lnTo>
                    <a:pt x="52" y="103"/>
                  </a:lnTo>
                  <a:lnTo>
                    <a:pt x="61" y="103"/>
                  </a:lnTo>
                  <a:lnTo>
                    <a:pt x="73" y="100"/>
                  </a:lnTo>
                  <a:lnTo>
                    <a:pt x="81" y="94"/>
                  </a:lnTo>
                  <a:lnTo>
                    <a:pt x="88" y="88"/>
                  </a:lnTo>
                  <a:lnTo>
                    <a:pt x="94" y="80"/>
                  </a:lnTo>
                  <a:lnTo>
                    <a:pt x="100" y="73"/>
                  </a:lnTo>
                  <a:lnTo>
                    <a:pt x="102" y="63"/>
                  </a:lnTo>
                  <a:lnTo>
                    <a:pt x="104" y="51"/>
                  </a:lnTo>
                  <a:lnTo>
                    <a:pt x="104" y="51"/>
                  </a:lnTo>
                  <a:lnTo>
                    <a:pt x="102" y="42"/>
                  </a:lnTo>
                  <a:lnTo>
                    <a:pt x="100" y="32"/>
                  </a:lnTo>
                  <a:lnTo>
                    <a:pt x="94" y="23"/>
                  </a:lnTo>
                  <a:lnTo>
                    <a:pt x="88" y="15"/>
                  </a:lnTo>
                  <a:lnTo>
                    <a:pt x="81" y="9"/>
                  </a:lnTo>
                  <a:lnTo>
                    <a:pt x="71" y="5"/>
                  </a:lnTo>
                  <a:lnTo>
                    <a:pt x="61" y="2"/>
                  </a:lnTo>
                  <a:lnTo>
                    <a:pt x="52" y="2"/>
                  </a:lnTo>
                  <a:lnTo>
                    <a:pt x="42" y="2"/>
                  </a:lnTo>
                  <a:lnTo>
                    <a:pt x="33" y="5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10" y="23"/>
                  </a:lnTo>
                  <a:lnTo>
                    <a:pt x="4" y="32"/>
                  </a:lnTo>
                  <a:lnTo>
                    <a:pt x="2" y="42"/>
                  </a:lnTo>
                  <a:lnTo>
                    <a:pt x="0" y="51"/>
                  </a:lnTo>
                  <a:lnTo>
                    <a:pt x="2" y="63"/>
                  </a:lnTo>
                  <a:lnTo>
                    <a:pt x="4" y="73"/>
                  </a:lnTo>
                  <a:lnTo>
                    <a:pt x="10" y="80"/>
                  </a:lnTo>
                  <a:lnTo>
                    <a:pt x="15" y="88"/>
                  </a:lnTo>
                  <a:lnTo>
                    <a:pt x="23" y="94"/>
                  </a:lnTo>
                  <a:lnTo>
                    <a:pt x="33" y="100"/>
                  </a:lnTo>
                  <a:lnTo>
                    <a:pt x="42" y="101"/>
                  </a:lnTo>
                  <a:lnTo>
                    <a:pt x="52" y="103"/>
                  </a:lnTo>
                  <a:lnTo>
                    <a:pt x="61" y="101"/>
                  </a:lnTo>
                  <a:lnTo>
                    <a:pt x="71" y="100"/>
                  </a:lnTo>
                  <a:lnTo>
                    <a:pt x="81" y="94"/>
                  </a:lnTo>
                  <a:lnTo>
                    <a:pt x="88" y="88"/>
                  </a:lnTo>
                  <a:lnTo>
                    <a:pt x="94" y="80"/>
                  </a:lnTo>
                  <a:lnTo>
                    <a:pt x="100" y="73"/>
                  </a:lnTo>
                  <a:lnTo>
                    <a:pt x="102" y="63"/>
                  </a:lnTo>
                  <a:lnTo>
                    <a:pt x="104" y="51"/>
                  </a:lnTo>
                  <a:lnTo>
                    <a:pt x="104" y="51"/>
                  </a:ln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8" name="Freeform 5183"/>
            <p:cNvSpPr>
              <a:spLocks/>
            </p:cNvSpPr>
            <p:nvPr/>
          </p:nvSpPr>
          <p:spPr bwMode="auto">
            <a:xfrm>
              <a:off x="1365" y="1706"/>
              <a:ext cx="104" cy="101"/>
            </a:xfrm>
            <a:custGeom>
              <a:avLst/>
              <a:gdLst>
                <a:gd name="T0" fmla="*/ 102 w 104"/>
                <a:gd name="T1" fmla="*/ 40 h 101"/>
                <a:gd name="T2" fmla="*/ 94 w 104"/>
                <a:gd name="T3" fmla="*/ 21 h 101"/>
                <a:gd name="T4" fmla="*/ 81 w 104"/>
                <a:gd name="T5" fmla="*/ 7 h 101"/>
                <a:gd name="T6" fmla="*/ 61 w 104"/>
                <a:gd name="T7" fmla="*/ 0 h 101"/>
                <a:gd name="T8" fmla="*/ 42 w 104"/>
                <a:gd name="T9" fmla="*/ 0 h 101"/>
                <a:gd name="T10" fmla="*/ 23 w 104"/>
                <a:gd name="T11" fmla="*/ 7 h 101"/>
                <a:gd name="T12" fmla="*/ 10 w 104"/>
                <a:gd name="T13" fmla="*/ 21 h 101"/>
                <a:gd name="T14" fmla="*/ 2 w 104"/>
                <a:gd name="T15" fmla="*/ 40 h 101"/>
                <a:gd name="T16" fmla="*/ 2 w 104"/>
                <a:gd name="T17" fmla="*/ 61 h 101"/>
                <a:gd name="T18" fmla="*/ 10 w 104"/>
                <a:gd name="T19" fmla="*/ 78 h 101"/>
                <a:gd name="T20" fmla="*/ 23 w 104"/>
                <a:gd name="T21" fmla="*/ 92 h 101"/>
                <a:gd name="T22" fmla="*/ 42 w 104"/>
                <a:gd name="T23" fmla="*/ 99 h 101"/>
                <a:gd name="T24" fmla="*/ 61 w 104"/>
                <a:gd name="T25" fmla="*/ 99 h 101"/>
                <a:gd name="T26" fmla="*/ 81 w 104"/>
                <a:gd name="T27" fmla="*/ 92 h 101"/>
                <a:gd name="T28" fmla="*/ 94 w 104"/>
                <a:gd name="T29" fmla="*/ 78 h 101"/>
                <a:gd name="T30" fmla="*/ 102 w 104"/>
                <a:gd name="T31" fmla="*/ 61 h 101"/>
                <a:gd name="T32" fmla="*/ 102 w 104"/>
                <a:gd name="T33" fmla="*/ 49 h 101"/>
                <a:gd name="T34" fmla="*/ 98 w 104"/>
                <a:gd name="T35" fmla="*/ 30 h 101"/>
                <a:gd name="T36" fmla="*/ 88 w 104"/>
                <a:gd name="T37" fmla="*/ 15 h 101"/>
                <a:gd name="T38" fmla="*/ 71 w 104"/>
                <a:gd name="T39" fmla="*/ 3 h 101"/>
                <a:gd name="T40" fmla="*/ 52 w 104"/>
                <a:gd name="T41" fmla="*/ 0 h 101"/>
                <a:gd name="T42" fmla="*/ 33 w 104"/>
                <a:gd name="T43" fmla="*/ 3 h 101"/>
                <a:gd name="T44" fmla="*/ 15 w 104"/>
                <a:gd name="T45" fmla="*/ 15 h 101"/>
                <a:gd name="T46" fmla="*/ 6 w 104"/>
                <a:gd name="T47" fmla="*/ 30 h 101"/>
                <a:gd name="T48" fmla="*/ 2 w 104"/>
                <a:gd name="T49" fmla="*/ 49 h 101"/>
                <a:gd name="T50" fmla="*/ 6 w 104"/>
                <a:gd name="T51" fmla="*/ 69 h 101"/>
                <a:gd name="T52" fmla="*/ 15 w 104"/>
                <a:gd name="T53" fmla="*/ 86 h 101"/>
                <a:gd name="T54" fmla="*/ 33 w 104"/>
                <a:gd name="T55" fmla="*/ 96 h 101"/>
                <a:gd name="T56" fmla="*/ 52 w 104"/>
                <a:gd name="T57" fmla="*/ 101 h 101"/>
                <a:gd name="T58" fmla="*/ 71 w 104"/>
                <a:gd name="T59" fmla="*/ 96 h 101"/>
                <a:gd name="T60" fmla="*/ 88 w 104"/>
                <a:gd name="T61" fmla="*/ 86 h 101"/>
                <a:gd name="T62" fmla="*/ 98 w 104"/>
                <a:gd name="T63" fmla="*/ 69 h 101"/>
                <a:gd name="T64" fmla="*/ 102 w 104"/>
                <a:gd name="T65" fmla="*/ 4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101">
                  <a:moveTo>
                    <a:pt x="104" y="49"/>
                  </a:moveTo>
                  <a:lnTo>
                    <a:pt x="102" y="40"/>
                  </a:lnTo>
                  <a:lnTo>
                    <a:pt x="100" y="30"/>
                  </a:lnTo>
                  <a:lnTo>
                    <a:pt x="94" y="21"/>
                  </a:lnTo>
                  <a:lnTo>
                    <a:pt x="88" y="13"/>
                  </a:lnTo>
                  <a:lnTo>
                    <a:pt x="81" y="7"/>
                  </a:lnTo>
                  <a:lnTo>
                    <a:pt x="71" y="3"/>
                  </a:lnTo>
                  <a:lnTo>
                    <a:pt x="61" y="0"/>
                  </a:lnTo>
                  <a:lnTo>
                    <a:pt x="52" y="0"/>
                  </a:lnTo>
                  <a:lnTo>
                    <a:pt x="42" y="0"/>
                  </a:lnTo>
                  <a:lnTo>
                    <a:pt x="33" y="3"/>
                  </a:lnTo>
                  <a:lnTo>
                    <a:pt x="23" y="7"/>
                  </a:lnTo>
                  <a:lnTo>
                    <a:pt x="15" y="13"/>
                  </a:lnTo>
                  <a:lnTo>
                    <a:pt x="10" y="21"/>
                  </a:lnTo>
                  <a:lnTo>
                    <a:pt x="4" y="30"/>
                  </a:lnTo>
                  <a:lnTo>
                    <a:pt x="2" y="40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4" y="71"/>
                  </a:lnTo>
                  <a:lnTo>
                    <a:pt x="10" y="78"/>
                  </a:lnTo>
                  <a:lnTo>
                    <a:pt x="15" y="86"/>
                  </a:lnTo>
                  <a:lnTo>
                    <a:pt x="23" y="92"/>
                  </a:lnTo>
                  <a:lnTo>
                    <a:pt x="33" y="98"/>
                  </a:lnTo>
                  <a:lnTo>
                    <a:pt x="42" y="99"/>
                  </a:lnTo>
                  <a:lnTo>
                    <a:pt x="52" y="101"/>
                  </a:lnTo>
                  <a:lnTo>
                    <a:pt x="61" y="99"/>
                  </a:lnTo>
                  <a:lnTo>
                    <a:pt x="71" y="98"/>
                  </a:lnTo>
                  <a:lnTo>
                    <a:pt x="81" y="92"/>
                  </a:lnTo>
                  <a:lnTo>
                    <a:pt x="88" y="86"/>
                  </a:lnTo>
                  <a:lnTo>
                    <a:pt x="94" y="78"/>
                  </a:lnTo>
                  <a:lnTo>
                    <a:pt x="100" y="71"/>
                  </a:lnTo>
                  <a:lnTo>
                    <a:pt x="102" y="61"/>
                  </a:lnTo>
                  <a:lnTo>
                    <a:pt x="104" y="49"/>
                  </a:lnTo>
                  <a:lnTo>
                    <a:pt x="102" y="49"/>
                  </a:lnTo>
                  <a:lnTo>
                    <a:pt x="102" y="40"/>
                  </a:lnTo>
                  <a:lnTo>
                    <a:pt x="98" y="30"/>
                  </a:lnTo>
                  <a:lnTo>
                    <a:pt x="94" y="21"/>
                  </a:lnTo>
                  <a:lnTo>
                    <a:pt x="88" y="15"/>
                  </a:lnTo>
                  <a:lnTo>
                    <a:pt x="81" y="7"/>
                  </a:lnTo>
                  <a:lnTo>
                    <a:pt x="71" y="3"/>
                  </a:lnTo>
                  <a:lnTo>
                    <a:pt x="61" y="0"/>
                  </a:lnTo>
                  <a:lnTo>
                    <a:pt x="52" y="0"/>
                  </a:lnTo>
                  <a:lnTo>
                    <a:pt x="42" y="0"/>
                  </a:lnTo>
                  <a:lnTo>
                    <a:pt x="33" y="3"/>
                  </a:lnTo>
                  <a:lnTo>
                    <a:pt x="23" y="7"/>
                  </a:lnTo>
                  <a:lnTo>
                    <a:pt x="15" y="15"/>
                  </a:lnTo>
                  <a:lnTo>
                    <a:pt x="10" y="21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2" y="49"/>
                  </a:lnTo>
                  <a:lnTo>
                    <a:pt x="2" y="59"/>
                  </a:lnTo>
                  <a:lnTo>
                    <a:pt x="6" y="69"/>
                  </a:lnTo>
                  <a:lnTo>
                    <a:pt x="10" y="78"/>
                  </a:lnTo>
                  <a:lnTo>
                    <a:pt x="15" y="86"/>
                  </a:lnTo>
                  <a:lnTo>
                    <a:pt x="23" y="92"/>
                  </a:lnTo>
                  <a:lnTo>
                    <a:pt x="33" y="96"/>
                  </a:lnTo>
                  <a:lnTo>
                    <a:pt x="42" y="99"/>
                  </a:lnTo>
                  <a:lnTo>
                    <a:pt x="52" y="101"/>
                  </a:lnTo>
                  <a:lnTo>
                    <a:pt x="61" y="99"/>
                  </a:lnTo>
                  <a:lnTo>
                    <a:pt x="71" y="96"/>
                  </a:lnTo>
                  <a:lnTo>
                    <a:pt x="81" y="92"/>
                  </a:lnTo>
                  <a:lnTo>
                    <a:pt x="88" y="86"/>
                  </a:lnTo>
                  <a:lnTo>
                    <a:pt x="94" y="78"/>
                  </a:lnTo>
                  <a:lnTo>
                    <a:pt x="98" y="69"/>
                  </a:lnTo>
                  <a:lnTo>
                    <a:pt x="102" y="59"/>
                  </a:lnTo>
                  <a:lnTo>
                    <a:pt x="102" y="49"/>
                  </a:lnTo>
                  <a:lnTo>
                    <a:pt x="104" y="49"/>
                  </a:lnTo>
                  <a:close/>
                </a:path>
              </a:pathLst>
            </a:custGeom>
            <a:solidFill>
              <a:srgbClr val="00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9" name="Freeform 5184"/>
            <p:cNvSpPr>
              <a:spLocks/>
            </p:cNvSpPr>
            <p:nvPr/>
          </p:nvSpPr>
          <p:spPr bwMode="auto">
            <a:xfrm>
              <a:off x="1367" y="1706"/>
              <a:ext cx="100" cy="101"/>
            </a:xfrm>
            <a:custGeom>
              <a:avLst/>
              <a:gdLst>
                <a:gd name="T0" fmla="*/ 100 w 100"/>
                <a:gd name="T1" fmla="*/ 40 h 101"/>
                <a:gd name="T2" fmla="*/ 92 w 100"/>
                <a:gd name="T3" fmla="*/ 21 h 101"/>
                <a:gd name="T4" fmla="*/ 79 w 100"/>
                <a:gd name="T5" fmla="*/ 7 h 101"/>
                <a:gd name="T6" fmla="*/ 59 w 100"/>
                <a:gd name="T7" fmla="*/ 0 h 101"/>
                <a:gd name="T8" fmla="*/ 40 w 100"/>
                <a:gd name="T9" fmla="*/ 0 h 101"/>
                <a:gd name="T10" fmla="*/ 21 w 100"/>
                <a:gd name="T11" fmla="*/ 7 h 101"/>
                <a:gd name="T12" fmla="*/ 8 w 100"/>
                <a:gd name="T13" fmla="*/ 21 h 101"/>
                <a:gd name="T14" fmla="*/ 0 w 100"/>
                <a:gd name="T15" fmla="*/ 40 h 101"/>
                <a:gd name="T16" fmla="*/ 0 w 100"/>
                <a:gd name="T17" fmla="*/ 59 h 101"/>
                <a:gd name="T18" fmla="*/ 8 w 100"/>
                <a:gd name="T19" fmla="*/ 78 h 101"/>
                <a:gd name="T20" fmla="*/ 21 w 100"/>
                <a:gd name="T21" fmla="*/ 92 h 101"/>
                <a:gd name="T22" fmla="*/ 40 w 100"/>
                <a:gd name="T23" fmla="*/ 99 h 101"/>
                <a:gd name="T24" fmla="*/ 59 w 100"/>
                <a:gd name="T25" fmla="*/ 99 h 101"/>
                <a:gd name="T26" fmla="*/ 79 w 100"/>
                <a:gd name="T27" fmla="*/ 92 h 101"/>
                <a:gd name="T28" fmla="*/ 92 w 100"/>
                <a:gd name="T29" fmla="*/ 78 h 101"/>
                <a:gd name="T30" fmla="*/ 100 w 100"/>
                <a:gd name="T31" fmla="*/ 59 h 101"/>
                <a:gd name="T32" fmla="*/ 100 w 100"/>
                <a:gd name="T33" fmla="*/ 49 h 101"/>
                <a:gd name="T34" fmla="*/ 96 w 100"/>
                <a:gd name="T35" fmla="*/ 30 h 101"/>
                <a:gd name="T36" fmla="*/ 86 w 100"/>
                <a:gd name="T37" fmla="*/ 15 h 101"/>
                <a:gd name="T38" fmla="*/ 69 w 100"/>
                <a:gd name="T39" fmla="*/ 3 h 101"/>
                <a:gd name="T40" fmla="*/ 50 w 100"/>
                <a:gd name="T41" fmla="*/ 0 h 101"/>
                <a:gd name="T42" fmla="*/ 31 w 100"/>
                <a:gd name="T43" fmla="*/ 3 h 101"/>
                <a:gd name="T44" fmla="*/ 15 w 100"/>
                <a:gd name="T45" fmla="*/ 15 h 101"/>
                <a:gd name="T46" fmla="*/ 4 w 100"/>
                <a:gd name="T47" fmla="*/ 30 h 101"/>
                <a:gd name="T48" fmla="*/ 0 w 100"/>
                <a:gd name="T49" fmla="*/ 49 h 101"/>
                <a:gd name="T50" fmla="*/ 4 w 100"/>
                <a:gd name="T51" fmla="*/ 69 h 101"/>
                <a:gd name="T52" fmla="*/ 15 w 100"/>
                <a:gd name="T53" fmla="*/ 86 h 101"/>
                <a:gd name="T54" fmla="*/ 31 w 100"/>
                <a:gd name="T55" fmla="*/ 96 h 101"/>
                <a:gd name="T56" fmla="*/ 50 w 100"/>
                <a:gd name="T57" fmla="*/ 99 h 101"/>
                <a:gd name="T58" fmla="*/ 69 w 100"/>
                <a:gd name="T59" fmla="*/ 96 h 101"/>
                <a:gd name="T60" fmla="*/ 86 w 100"/>
                <a:gd name="T61" fmla="*/ 86 h 101"/>
                <a:gd name="T62" fmla="*/ 96 w 100"/>
                <a:gd name="T63" fmla="*/ 69 h 101"/>
                <a:gd name="T64" fmla="*/ 100 w 100"/>
                <a:gd name="T65" fmla="*/ 4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101">
                  <a:moveTo>
                    <a:pt x="100" y="49"/>
                  </a:moveTo>
                  <a:lnTo>
                    <a:pt x="100" y="40"/>
                  </a:lnTo>
                  <a:lnTo>
                    <a:pt x="96" y="30"/>
                  </a:lnTo>
                  <a:lnTo>
                    <a:pt x="92" y="21"/>
                  </a:lnTo>
                  <a:lnTo>
                    <a:pt x="86" y="15"/>
                  </a:lnTo>
                  <a:lnTo>
                    <a:pt x="79" y="7"/>
                  </a:lnTo>
                  <a:lnTo>
                    <a:pt x="69" y="3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31" y="3"/>
                  </a:lnTo>
                  <a:lnTo>
                    <a:pt x="21" y="7"/>
                  </a:lnTo>
                  <a:lnTo>
                    <a:pt x="13" y="15"/>
                  </a:lnTo>
                  <a:lnTo>
                    <a:pt x="8" y="21"/>
                  </a:lnTo>
                  <a:lnTo>
                    <a:pt x="4" y="30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0" y="59"/>
                  </a:lnTo>
                  <a:lnTo>
                    <a:pt x="4" y="69"/>
                  </a:lnTo>
                  <a:lnTo>
                    <a:pt x="8" y="78"/>
                  </a:lnTo>
                  <a:lnTo>
                    <a:pt x="13" y="86"/>
                  </a:lnTo>
                  <a:lnTo>
                    <a:pt x="21" y="92"/>
                  </a:lnTo>
                  <a:lnTo>
                    <a:pt x="31" y="96"/>
                  </a:lnTo>
                  <a:lnTo>
                    <a:pt x="40" y="99"/>
                  </a:lnTo>
                  <a:lnTo>
                    <a:pt x="50" y="101"/>
                  </a:lnTo>
                  <a:lnTo>
                    <a:pt x="59" y="99"/>
                  </a:lnTo>
                  <a:lnTo>
                    <a:pt x="69" y="96"/>
                  </a:lnTo>
                  <a:lnTo>
                    <a:pt x="79" y="92"/>
                  </a:lnTo>
                  <a:lnTo>
                    <a:pt x="86" y="86"/>
                  </a:lnTo>
                  <a:lnTo>
                    <a:pt x="92" y="78"/>
                  </a:lnTo>
                  <a:lnTo>
                    <a:pt x="96" y="69"/>
                  </a:lnTo>
                  <a:lnTo>
                    <a:pt x="100" y="59"/>
                  </a:lnTo>
                  <a:lnTo>
                    <a:pt x="100" y="49"/>
                  </a:lnTo>
                  <a:lnTo>
                    <a:pt x="100" y="49"/>
                  </a:lnTo>
                  <a:lnTo>
                    <a:pt x="100" y="40"/>
                  </a:lnTo>
                  <a:lnTo>
                    <a:pt x="96" y="30"/>
                  </a:lnTo>
                  <a:lnTo>
                    <a:pt x="92" y="23"/>
                  </a:lnTo>
                  <a:lnTo>
                    <a:pt x="86" y="15"/>
                  </a:lnTo>
                  <a:lnTo>
                    <a:pt x="79" y="9"/>
                  </a:lnTo>
                  <a:lnTo>
                    <a:pt x="69" y="3"/>
                  </a:lnTo>
                  <a:lnTo>
                    <a:pt x="59" y="1"/>
                  </a:lnTo>
                  <a:lnTo>
                    <a:pt x="50" y="0"/>
                  </a:lnTo>
                  <a:lnTo>
                    <a:pt x="40" y="1"/>
                  </a:lnTo>
                  <a:lnTo>
                    <a:pt x="31" y="3"/>
                  </a:lnTo>
                  <a:lnTo>
                    <a:pt x="21" y="9"/>
                  </a:lnTo>
                  <a:lnTo>
                    <a:pt x="15" y="15"/>
                  </a:lnTo>
                  <a:lnTo>
                    <a:pt x="8" y="23"/>
                  </a:lnTo>
                  <a:lnTo>
                    <a:pt x="4" y="30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0" y="59"/>
                  </a:lnTo>
                  <a:lnTo>
                    <a:pt x="4" y="69"/>
                  </a:lnTo>
                  <a:lnTo>
                    <a:pt x="8" y="78"/>
                  </a:lnTo>
                  <a:lnTo>
                    <a:pt x="15" y="86"/>
                  </a:lnTo>
                  <a:lnTo>
                    <a:pt x="21" y="92"/>
                  </a:lnTo>
                  <a:lnTo>
                    <a:pt x="31" y="96"/>
                  </a:lnTo>
                  <a:lnTo>
                    <a:pt x="40" y="99"/>
                  </a:lnTo>
                  <a:lnTo>
                    <a:pt x="50" y="99"/>
                  </a:lnTo>
                  <a:lnTo>
                    <a:pt x="59" y="99"/>
                  </a:lnTo>
                  <a:lnTo>
                    <a:pt x="69" y="96"/>
                  </a:lnTo>
                  <a:lnTo>
                    <a:pt x="79" y="92"/>
                  </a:lnTo>
                  <a:lnTo>
                    <a:pt x="86" y="86"/>
                  </a:lnTo>
                  <a:lnTo>
                    <a:pt x="92" y="78"/>
                  </a:lnTo>
                  <a:lnTo>
                    <a:pt x="96" y="69"/>
                  </a:lnTo>
                  <a:lnTo>
                    <a:pt x="100" y="59"/>
                  </a:lnTo>
                  <a:lnTo>
                    <a:pt x="100" y="49"/>
                  </a:lnTo>
                  <a:lnTo>
                    <a:pt x="100" y="49"/>
                  </a:lnTo>
                  <a:close/>
                </a:path>
              </a:pathLst>
            </a:custGeom>
            <a:solidFill>
              <a:srgbClr val="00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0" name="Freeform 5185"/>
            <p:cNvSpPr>
              <a:spLocks/>
            </p:cNvSpPr>
            <p:nvPr/>
          </p:nvSpPr>
          <p:spPr bwMode="auto">
            <a:xfrm>
              <a:off x="1367" y="1706"/>
              <a:ext cx="100" cy="99"/>
            </a:xfrm>
            <a:custGeom>
              <a:avLst/>
              <a:gdLst>
                <a:gd name="T0" fmla="*/ 100 w 100"/>
                <a:gd name="T1" fmla="*/ 40 h 99"/>
                <a:gd name="T2" fmla="*/ 92 w 100"/>
                <a:gd name="T3" fmla="*/ 23 h 99"/>
                <a:gd name="T4" fmla="*/ 79 w 100"/>
                <a:gd name="T5" fmla="*/ 9 h 99"/>
                <a:gd name="T6" fmla="*/ 59 w 100"/>
                <a:gd name="T7" fmla="*/ 1 h 99"/>
                <a:gd name="T8" fmla="*/ 40 w 100"/>
                <a:gd name="T9" fmla="*/ 1 h 99"/>
                <a:gd name="T10" fmla="*/ 21 w 100"/>
                <a:gd name="T11" fmla="*/ 9 h 99"/>
                <a:gd name="T12" fmla="*/ 8 w 100"/>
                <a:gd name="T13" fmla="*/ 23 h 99"/>
                <a:gd name="T14" fmla="*/ 0 w 100"/>
                <a:gd name="T15" fmla="*/ 40 h 99"/>
                <a:gd name="T16" fmla="*/ 0 w 100"/>
                <a:gd name="T17" fmla="*/ 59 h 99"/>
                <a:gd name="T18" fmla="*/ 8 w 100"/>
                <a:gd name="T19" fmla="*/ 78 h 99"/>
                <a:gd name="T20" fmla="*/ 21 w 100"/>
                <a:gd name="T21" fmla="*/ 92 h 99"/>
                <a:gd name="T22" fmla="*/ 40 w 100"/>
                <a:gd name="T23" fmla="*/ 99 h 99"/>
                <a:gd name="T24" fmla="*/ 59 w 100"/>
                <a:gd name="T25" fmla="*/ 99 h 99"/>
                <a:gd name="T26" fmla="*/ 79 w 100"/>
                <a:gd name="T27" fmla="*/ 92 h 99"/>
                <a:gd name="T28" fmla="*/ 92 w 100"/>
                <a:gd name="T29" fmla="*/ 78 h 99"/>
                <a:gd name="T30" fmla="*/ 100 w 100"/>
                <a:gd name="T31" fmla="*/ 59 h 99"/>
                <a:gd name="T32" fmla="*/ 100 w 100"/>
                <a:gd name="T33" fmla="*/ 49 h 99"/>
                <a:gd name="T34" fmla="*/ 96 w 100"/>
                <a:gd name="T35" fmla="*/ 30 h 99"/>
                <a:gd name="T36" fmla="*/ 84 w 100"/>
                <a:gd name="T37" fmla="*/ 15 h 99"/>
                <a:gd name="T38" fmla="*/ 69 w 100"/>
                <a:gd name="T39" fmla="*/ 3 h 99"/>
                <a:gd name="T40" fmla="*/ 50 w 100"/>
                <a:gd name="T41" fmla="*/ 0 h 99"/>
                <a:gd name="T42" fmla="*/ 31 w 100"/>
                <a:gd name="T43" fmla="*/ 3 h 99"/>
                <a:gd name="T44" fmla="*/ 15 w 100"/>
                <a:gd name="T45" fmla="*/ 15 h 99"/>
                <a:gd name="T46" fmla="*/ 4 w 100"/>
                <a:gd name="T47" fmla="*/ 30 h 99"/>
                <a:gd name="T48" fmla="*/ 0 w 100"/>
                <a:gd name="T49" fmla="*/ 49 h 99"/>
                <a:gd name="T50" fmla="*/ 4 w 100"/>
                <a:gd name="T51" fmla="*/ 69 h 99"/>
                <a:gd name="T52" fmla="*/ 15 w 100"/>
                <a:gd name="T53" fmla="*/ 84 h 99"/>
                <a:gd name="T54" fmla="*/ 31 w 100"/>
                <a:gd name="T55" fmla="*/ 96 h 99"/>
                <a:gd name="T56" fmla="*/ 50 w 100"/>
                <a:gd name="T57" fmla="*/ 99 h 99"/>
                <a:gd name="T58" fmla="*/ 69 w 100"/>
                <a:gd name="T59" fmla="*/ 96 h 99"/>
                <a:gd name="T60" fmla="*/ 84 w 100"/>
                <a:gd name="T61" fmla="*/ 84 h 99"/>
                <a:gd name="T62" fmla="*/ 96 w 100"/>
                <a:gd name="T63" fmla="*/ 69 h 99"/>
                <a:gd name="T64" fmla="*/ 100 w 100"/>
                <a:gd name="T65" fmla="*/ 4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99">
                  <a:moveTo>
                    <a:pt x="100" y="49"/>
                  </a:moveTo>
                  <a:lnTo>
                    <a:pt x="100" y="40"/>
                  </a:lnTo>
                  <a:lnTo>
                    <a:pt x="96" y="30"/>
                  </a:lnTo>
                  <a:lnTo>
                    <a:pt x="92" y="23"/>
                  </a:lnTo>
                  <a:lnTo>
                    <a:pt x="86" y="15"/>
                  </a:lnTo>
                  <a:lnTo>
                    <a:pt x="79" y="9"/>
                  </a:lnTo>
                  <a:lnTo>
                    <a:pt x="69" y="3"/>
                  </a:lnTo>
                  <a:lnTo>
                    <a:pt x="59" y="1"/>
                  </a:lnTo>
                  <a:lnTo>
                    <a:pt x="50" y="0"/>
                  </a:lnTo>
                  <a:lnTo>
                    <a:pt x="40" y="1"/>
                  </a:lnTo>
                  <a:lnTo>
                    <a:pt x="31" y="3"/>
                  </a:lnTo>
                  <a:lnTo>
                    <a:pt x="21" y="9"/>
                  </a:lnTo>
                  <a:lnTo>
                    <a:pt x="15" y="15"/>
                  </a:lnTo>
                  <a:lnTo>
                    <a:pt x="8" y="23"/>
                  </a:lnTo>
                  <a:lnTo>
                    <a:pt x="4" y="30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0" y="59"/>
                  </a:lnTo>
                  <a:lnTo>
                    <a:pt x="4" y="69"/>
                  </a:lnTo>
                  <a:lnTo>
                    <a:pt x="8" y="78"/>
                  </a:lnTo>
                  <a:lnTo>
                    <a:pt x="15" y="86"/>
                  </a:lnTo>
                  <a:lnTo>
                    <a:pt x="21" y="92"/>
                  </a:lnTo>
                  <a:lnTo>
                    <a:pt x="31" y="96"/>
                  </a:lnTo>
                  <a:lnTo>
                    <a:pt x="40" y="99"/>
                  </a:lnTo>
                  <a:lnTo>
                    <a:pt x="50" y="99"/>
                  </a:lnTo>
                  <a:lnTo>
                    <a:pt x="59" y="99"/>
                  </a:lnTo>
                  <a:lnTo>
                    <a:pt x="69" y="96"/>
                  </a:lnTo>
                  <a:lnTo>
                    <a:pt x="79" y="92"/>
                  </a:lnTo>
                  <a:lnTo>
                    <a:pt x="86" y="86"/>
                  </a:lnTo>
                  <a:lnTo>
                    <a:pt x="92" y="78"/>
                  </a:lnTo>
                  <a:lnTo>
                    <a:pt x="96" y="69"/>
                  </a:lnTo>
                  <a:lnTo>
                    <a:pt x="100" y="59"/>
                  </a:lnTo>
                  <a:lnTo>
                    <a:pt x="100" y="49"/>
                  </a:lnTo>
                  <a:lnTo>
                    <a:pt x="100" y="49"/>
                  </a:lnTo>
                  <a:lnTo>
                    <a:pt x="98" y="40"/>
                  </a:lnTo>
                  <a:lnTo>
                    <a:pt x="96" y="30"/>
                  </a:lnTo>
                  <a:lnTo>
                    <a:pt x="90" y="23"/>
                  </a:lnTo>
                  <a:lnTo>
                    <a:pt x="84" y="15"/>
                  </a:lnTo>
                  <a:lnTo>
                    <a:pt x="79" y="9"/>
                  </a:lnTo>
                  <a:lnTo>
                    <a:pt x="69" y="3"/>
                  </a:lnTo>
                  <a:lnTo>
                    <a:pt x="59" y="1"/>
                  </a:lnTo>
                  <a:lnTo>
                    <a:pt x="50" y="0"/>
                  </a:lnTo>
                  <a:lnTo>
                    <a:pt x="40" y="1"/>
                  </a:lnTo>
                  <a:lnTo>
                    <a:pt x="31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0"/>
                  </a:lnTo>
                  <a:lnTo>
                    <a:pt x="2" y="40"/>
                  </a:lnTo>
                  <a:lnTo>
                    <a:pt x="0" y="49"/>
                  </a:lnTo>
                  <a:lnTo>
                    <a:pt x="2" y="59"/>
                  </a:lnTo>
                  <a:lnTo>
                    <a:pt x="4" y="69"/>
                  </a:lnTo>
                  <a:lnTo>
                    <a:pt x="9" y="78"/>
                  </a:lnTo>
                  <a:lnTo>
                    <a:pt x="15" y="84"/>
                  </a:lnTo>
                  <a:lnTo>
                    <a:pt x="23" y="92"/>
                  </a:lnTo>
                  <a:lnTo>
                    <a:pt x="31" y="96"/>
                  </a:lnTo>
                  <a:lnTo>
                    <a:pt x="40" y="98"/>
                  </a:lnTo>
                  <a:lnTo>
                    <a:pt x="50" y="99"/>
                  </a:lnTo>
                  <a:lnTo>
                    <a:pt x="59" y="98"/>
                  </a:lnTo>
                  <a:lnTo>
                    <a:pt x="69" y="96"/>
                  </a:lnTo>
                  <a:lnTo>
                    <a:pt x="79" y="92"/>
                  </a:lnTo>
                  <a:lnTo>
                    <a:pt x="84" y="84"/>
                  </a:lnTo>
                  <a:lnTo>
                    <a:pt x="90" y="78"/>
                  </a:lnTo>
                  <a:lnTo>
                    <a:pt x="96" y="69"/>
                  </a:lnTo>
                  <a:lnTo>
                    <a:pt x="98" y="59"/>
                  </a:lnTo>
                  <a:lnTo>
                    <a:pt x="100" y="49"/>
                  </a:lnTo>
                  <a:lnTo>
                    <a:pt x="100" y="49"/>
                  </a:lnTo>
                  <a:close/>
                </a:path>
              </a:pathLst>
            </a:custGeom>
            <a:solidFill>
              <a:srgbClr val="008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1" name="Freeform 5186"/>
            <p:cNvSpPr>
              <a:spLocks/>
            </p:cNvSpPr>
            <p:nvPr/>
          </p:nvSpPr>
          <p:spPr bwMode="auto">
            <a:xfrm>
              <a:off x="1367" y="1706"/>
              <a:ext cx="100" cy="99"/>
            </a:xfrm>
            <a:custGeom>
              <a:avLst/>
              <a:gdLst>
                <a:gd name="T0" fmla="*/ 98 w 100"/>
                <a:gd name="T1" fmla="*/ 40 h 99"/>
                <a:gd name="T2" fmla="*/ 90 w 100"/>
                <a:gd name="T3" fmla="*/ 23 h 99"/>
                <a:gd name="T4" fmla="*/ 79 w 100"/>
                <a:gd name="T5" fmla="*/ 9 h 99"/>
                <a:gd name="T6" fmla="*/ 59 w 100"/>
                <a:gd name="T7" fmla="*/ 1 h 99"/>
                <a:gd name="T8" fmla="*/ 40 w 100"/>
                <a:gd name="T9" fmla="*/ 1 h 99"/>
                <a:gd name="T10" fmla="*/ 23 w 100"/>
                <a:gd name="T11" fmla="*/ 9 h 99"/>
                <a:gd name="T12" fmla="*/ 9 w 100"/>
                <a:gd name="T13" fmla="*/ 23 h 99"/>
                <a:gd name="T14" fmla="*/ 2 w 100"/>
                <a:gd name="T15" fmla="*/ 40 h 99"/>
                <a:gd name="T16" fmla="*/ 2 w 100"/>
                <a:gd name="T17" fmla="*/ 59 h 99"/>
                <a:gd name="T18" fmla="*/ 9 w 100"/>
                <a:gd name="T19" fmla="*/ 78 h 99"/>
                <a:gd name="T20" fmla="*/ 23 w 100"/>
                <a:gd name="T21" fmla="*/ 92 h 99"/>
                <a:gd name="T22" fmla="*/ 40 w 100"/>
                <a:gd name="T23" fmla="*/ 98 h 99"/>
                <a:gd name="T24" fmla="*/ 59 w 100"/>
                <a:gd name="T25" fmla="*/ 98 h 99"/>
                <a:gd name="T26" fmla="*/ 79 w 100"/>
                <a:gd name="T27" fmla="*/ 92 h 99"/>
                <a:gd name="T28" fmla="*/ 90 w 100"/>
                <a:gd name="T29" fmla="*/ 78 h 99"/>
                <a:gd name="T30" fmla="*/ 98 w 100"/>
                <a:gd name="T31" fmla="*/ 59 h 99"/>
                <a:gd name="T32" fmla="*/ 100 w 100"/>
                <a:gd name="T33" fmla="*/ 49 h 99"/>
                <a:gd name="T34" fmla="*/ 96 w 100"/>
                <a:gd name="T35" fmla="*/ 30 h 99"/>
                <a:gd name="T36" fmla="*/ 84 w 100"/>
                <a:gd name="T37" fmla="*/ 15 h 99"/>
                <a:gd name="T38" fmla="*/ 69 w 100"/>
                <a:gd name="T39" fmla="*/ 5 h 99"/>
                <a:gd name="T40" fmla="*/ 50 w 100"/>
                <a:gd name="T41" fmla="*/ 1 h 99"/>
                <a:gd name="T42" fmla="*/ 31 w 100"/>
                <a:gd name="T43" fmla="*/ 5 h 99"/>
                <a:gd name="T44" fmla="*/ 15 w 100"/>
                <a:gd name="T45" fmla="*/ 15 h 99"/>
                <a:gd name="T46" fmla="*/ 6 w 100"/>
                <a:gd name="T47" fmla="*/ 30 h 99"/>
                <a:gd name="T48" fmla="*/ 2 w 100"/>
                <a:gd name="T49" fmla="*/ 49 h 99"/>
                <a:gd name="T50" fmla="*/ 6 w 100"/>
                <a:gd name="T51" fmla="*/ 69 h 99"/>
                <a:gd name="T52" fmla="*/ 15 w 100"/>
                <a:gd name="T53" fmla="*/ 84 h 99"/>
                <a:gd name="T54" fmla="*/ 31 w 100"/>
                <a:gd name="T55" fmla="*/ 96 h 99"/>
                <a:gd name="T56" fmla="*/ 50 w 100"/>
                <a:gd name="T57" fmla="*/ 99 h 99"/>
                <a:gd name="T58" fmla="*/ 69 w 100"/>
                <a:gd name="T59" fmla="*/ 96 h 99"/>
                <a:gd name="T60" fmla="*/ 84 w 100"/>
                <a:gd name="T61" fmla="*/ 84 h 99"/>
                <a:gd name="T62" fmla="*/ 96 w 100"/>
                <a:gd name="T63" fmla="*/ 69 h 99"/>
                <a:gd name="T64" fmla="*/ 100 w 100"/>
                <a:gd name="T65" fmla="*/ 4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99">
                  <a:moveTo>
                    <a:pt x="100" y="49"/>
                  </a:moveTo>
                  <a:lnTo>
                    <a:pt x="98" y="40"/>
                  </a:lnTo>
                  <a:lnTo>
                    <a:pt x="96" y="30"/>
                  </a:lnTo>
                  <a:lnTo>
                    <a:pt x="90" y="23"/>
                  </a:lnTo>
                  <a:lnTo>
                    <a:pt x="84" y="15"/>
                  </a:lnTo>
                  <a:lnTo>
                    <a:pt x="79" y="9"/>
                  </a:lnTo>
                  <a:lnTo>
                    <a:pt x="69" y="3"/>
                  </a:lnTo>
                  <a:lnTo>
                    <a:pt x="59" y="1"/>
                  </a:lnTo>
                  <a:lnTo>
                    <a:pt x="50" y="0"/>
                  </a:lnTo>
                  <a:lnTo>
                    <a:pt x="40" y="1"/>
                  </a:lnTo>
                  <a:lnTo>
                    <a:pt x="31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0"/>
                  </a:lnTo>
                  <a:lnTo>
                    <a:pt x="2" y="40"/>
                  </a:lnTo>
                  <a:lnTo>
                    <a:pt x="0" y="49"/>
                  </a:lnTo>
                  <a:lnTo>
                    <a:pt x="2" y="59"/>
                  </a:lnTo>
                  <a:lnTo>
                    <a:pt x="4" y="69"/>
                  </a:lnTo>
                  <a:lnTo>
                    <a:pt x="9" y="78"/>
                  </a:lnTo>
                  <a:lnTo>
                    <a:pt x="15" y="84"/>
                  </a:lnTo>
                  <a:lnTo>
                    <a:pt x="23" y="92"/>
                  </a:lnTo>
                  <a:lnTo>
                    <a:pt x="31" y="96"/>
                  </a:lnTo>
                  <a:lnTo>
                    <a:pt x="40" y="98"/>
                  </a:lnTo>
                  <a:lnTo>
                    <a:pt x="50" y="99"/>
                  </a:lnTo>
                  <a:lnTo>
                    <a:pt x="59" y="98"/>
                  </a:lnTo>
                  <a:lnTo>
                    <a:pt x="69" y="96"/>
                  </a:lnTo>
                  <a:lnTo>
                    <a:pt x="79" y="92"/>
                  </a:lnTo>
                  <a:lnTo>
                    <a:pt x="84" y="84"/>
                  </a:lnTo>
                  <a:lnTo>
                    <a:pt x="90" y="78"/>
                  </a:lnTo>
                  <a:lnTo>
                    <a:pt x="96" y="69"/>
                  </a:lnTo>
                  <a:lnTo>
                    <a:pt x="98" y="59"/>
                  </a:lnTo>
                  <a:lnTo>
                    <a:pt x="100" y="49"/>
                  </a:lnTo>
                  <a:lnTo>
                    <a:pt x="100" y="49"/>
                  </a:lnTo>
                  <a:lnTo>
                    <a:pt x="98" y="40"/>
                  </a:lnTo>
                  <a:lnTo>
                    <a:pt x="96" y="30"/>
                  </a:lnTo>
                  <a:lnTo>
                    <a:pt x="90" y="23"/>
                  </a:lnTo>
                  <a:lnTo>
                    <a:pt x="84" y="15"/>
                  </a:lnTo>
                  <a:lnTo>
                    <a:pt x="77" y="9"/>
                  </a:lnTo>
                  <a:lnTo>
                    <a:pt x="69" y="5"/>
                  </a:lnTo>
                  <a:lnTo>
                    <a:pt x="59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31" y="5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2" y="49"/>
                  </a:lnTo>
                  <a:lnTo>
                    <a:pt x="2" y="59"/>
                  </a:lnTo>
                  <a:lnTo>
                    <a:pt x="6" y="69"/>
                  </a:lnTo>
                  <a:lnTo>
                    <a:pt x="9" y="76"/>
                  </a:lnTo>
                  <a:lnTo>
                    <a:pt x="15" y="84"/>
                  </a:lnTo>
                  <a:lnTo>
                    <a:pt x="23" y="90"/>
                  </a:lnTo>
                  <a:lnTo>
                    <a:pt x="31" y="96"/>
                  </a:lnTo>
                  <a:lnTo>
                    <a:pt x="40" y="98"/>
                  </a:lnTo>
                  <a:lnTo>
                    <a:pt x="50" y="99"/>
                  </a:lnTo>
                  <a:lnTo>
                    <a:pt x="59" y="98"/>
                  </a:lnTo>
                  <a:lnTo>
                    <a:pt x="69" y="96"/>
                  </a:lnTo>
                  <a:lnTo>
                    <a:pt x="77" y="90"/>
                  </a:lnTo>
                  <a:lnTo>
                    <a:pt x="84" y="84"/>
                  </a:lnTo>
                  <a:lnTo>
                    <a:pt x="90" y="76"/>
                  </a:lnTo>
                  <a:lnTo>
                    <a:pt x="96" y="69"/>
                  </a:lnTo>
                  <a:lnTo>
                    <a:pt x="98" y="59"/>
                  </a:lnTo>
                  <a:lnTo>
                    <a:pt x="100" y="49"/>
                  </a:lnTo>
                  <a:lnTo>
                    <a:pt x="100" y="49"/>
                  </a:lnTo>
                  <a:close/>
                </a:path>
              </a:pathLst>
            </a:custGeom>
            <a:solidFill>
              <a:srgbClr val="00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grpSp>
          <p:nvGrpSpPr>
            <p:cNvPr id="312" name="Group 5187"/>
            <p:cNvGrpSpPr>
              <a:grpSpLocks/>
            </p:cNvGrpSpPr>
            <p:nvPr/>
          </p:nvGrpSpPr>
          <p:grpSpPr bwMode="auto">
            <a:xfrm>
              <a:off x="1355" y="1631"/>
              <a:ext cx="125" cy="249"/>
              <a:chOff x="1355" y="1631"/>
              <a:chExt cx="125" cy="249"/>
            </a:xfrm>
          </p:grpSpPr>
          <p:sp>
            <p:nvSpPr>
              <p:cNvPr id="786" name="Freeform 5188"/>
              <p:cNvSpPr>
                <a:spLocks/>
              </p:cNvSpPr>
              <p:nvPr/>
            </p:nvSpPr>
            <p:spPr bwMode="auto">
              <a:xfrm>
                <a:off x="1369" y="1707"/>
                <a:ext cx="98" cy="98"/>
              </a:xfrm>
              <a:custGeom>
                <a:avLst/>
                <a:gdLst>
                  <a:gd name="T0" fmla="*/ 96 w 98"/>
                  <a:gd name="T1" fmla="*/ 39 h 98"/>
                  <a:gd name="T2" fmla="*/ 88 w 98"/>
                  <a:gd name="T3" fmla="*/ 22 h 98"/>
                  <a:gd name="T4" fmla="*/ 75 w 98"/>
                  <a:gd name="T5" fmla="*/ 8 h 98"/>
                  <a:gd name="T6" fmla="*/ 57 w 98"/>
                  <a:gd name="T7" fmla="*/ 0 h 98"/>
                  <a:gd name="T8" fmla="*/ 38 w 98"/>
                  <a:gd name="T9" fmla="*/ 0 h 98"/>
                  <a:gd name="T10" fmla="*/ 21 w 98"/>
                  <a:gd name="T11" fmla="*/ 8 h 98"/>
                  <a:gd name="T12" fmla="*/ 7 w 98"/>
                  <a:gd name="T13" fmla="*/ 22 h 98"/>
                  <a:gd name="T14" fmla="*/ 0 w 98"/>
                  <a:gd name="T15" fmla="*/ 39 h 98"/>
                  <a:gd name="T16" fmla="*/ 0 w 98"/>
                  <a:gd name="T17" fmla="*/ 58 h 98"/>
                  <a:gd name="T18" fmla="*/ 7 w 98"/>
                  <a:gd name="T19" fmla="*/ 75 h 98"/>
                  <a:gd name="T20" fmla="*/ 21 w 98"/>
                  <a:gd name="T21" fmla="*/ 89 h 98"/>
                  <a:gd name="T22" fmla="*/ 38 w 98"/>
                  <a:gd name="T23" fmla="*/ 97 h 98"/>
                  <a:gd name="T24" fmla="*/ 57 w 98"/>
                  <a:gd name="T25" fmla="*/ 97 h 98"/>
                  <a:gd name="T26" fmla="*/ 75 w 98"/>
                  <a:gd name="T27" fmla="*/ 89 h 98"/>
                  <a:gd name="T28" fmla="*/ 88 w 98"/>
                  <a:gd name="T29" fmla="*/ 75 h 98"/>
                  <a:gd name="T30" fmla="*/ 96 w 98"/>
                  <a:gd name="T31" fmla="*/ 58 h 98"/>
                  <a:gd name="T32" fmla="*/ 96 w 98"/>
                  <a:gd name="T33" fmla="*/ 48 h 98"/>
                  <a:gd name="T34" fmla="*/ 92 w 98"/>
                  <a:gd name="T35" fmla="*/ 29 h 98"/>
                  <a:gd name="T36" fmla="*/ 82 w 98"/>
                  <a:gd name="T37" fmla="*/ 14 h 98"/>
                  <a:gd name="T38" fmla="*/ 67 w 98"/>
                  <a:gd name="T39" fmla="*/ 4 h 98"/>
                  <a:gd name="T40" fmla="*/ 48 w 98"/>
                  <a:gd name="T41" fmla="*/ 0 h 98"/>
                  <a:gd name="T42" fmla="*/ 29 w 98"/>
                  <a:gd name="T43" fmla="*/ 4 h 98"/>
                  <a:gd name="T44" fmla="*/ 13 w 98"/>
                  <a:gd name="T45" fmla="*/ 14 h 98"/>
                  <a:gd name="T46" fmla="*/ 4 w 98"/>
                  <a:gd name="T47" fmla="*/ 29 h 98"/>
                  <a:gd name="T48" fmla="*/ 0 w 98"/>
                  <a:gd name="T49" fmla="*/ 48 h 98"/>
                  <a:gd name="T50" fmla="*/ 4 w 98"/>
                  <a:gd name="T51" fmla="*/ 68 h 98"/>
                  <a:gd name="T52" fmla="*/ 13 w 98"/>
                  <a:gd name="T53" fmla="*/ 83 h 98"/>
                  <a:gd name="T54" fmla="*/ 29 w 98"/>
                  <a:gd name="T55" fmla="*/ 93 h 98"/>
                  <a:gd name="T56" fmla="*/ 48 w 98"/>
                  <a:gd name="T57" fmla="*/ 97 h 98"/>
                  <a:gd name="T58" fmla="*/ 67 w 98"/>
                  <a:gd name="T59" fmla="*/ 93 h 98"/>
                  <a:gd name="T60" fmla="*/ 82 w 98"/>
                  <a:gd name="T61" fmla="*/ 83 h 98"/>
                  <a:gd name="T62" fmla="*/ 92 w 98"/>
                  <a:gd name="T63" fmla="*/ 68 h 98"/>
                  <a:gd name="T64" fmla="*/ 96 w 98"/>
                  <a:gd name="T65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98">
                    <a:moveTo>
                      <a:pt x="98" y="48"/>
                    </a:moveTo>
                    <a:lnTo>
                      <a:pt x="96" y="39"/>
                    </a:lnTo>
                    <a:lnTo>
                      <a:pt x="94" y="29"/>
                    </a:lnTo>
                    <a:lnTo>
                      <a:pt x="88" y="22"/>
                    </a:lnTo>
                    <a:lnTo>
                      <a:pt x="82" y="14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7" y="22"/>
                    </a:lnTo>
                    <a:lnTo>
                      <a:pt x="4" y="29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4" y="68"/>
                    </a:lnTo>
                    <a:lnTo>
                      <a:pt x="7" y="75"/>
                    </a:lnTo>
                    <a:lnTo>
                      <a:pt x="13" y="83"/>
                    </a:lnTo>
                    <a:lnTo>
                      <a:pt x="21" y="89"/>
                    </a:lnTo>
                    <a:lnTo>
                      <a:pt x="29" y="95"/>
                    </a:lnTo>
                    <a:lnTo>
                      <a:pt x="38" y="97"/>
                    </a:lnTo>
                    <a:lnTo>
                      <a:pt x="48" y="98"/>
                    </a:lnTo>
                    <a:lnTo>
                      <a:pt x="57" y="97"/>
                    </a:lnTo>
                    <a:lnTo>
                      <a:pt x="67" y="95"/>
                    </a:lnTo>
                    <a:lnTo>
                      <a:pt x="75" y="89"/>
                    </a:lnTo>
                    <a:lnTo>
                      <a:pt x="82" y="83"/>
                    </a:lnTo>
                    <a:lnTo>
                      <a:pt x="88" y="75"/>
                    </a:lnTo>
                    <a:lnTo>
                      <a:pt x="94" y="68"/>
                    </a:lnTo>
                    <a:lnTo>
                      <a:pt x="96" y="58"/>
                    </a:lnTo>
                    <a:lnTo>
                      <a:pt x="98" y="48"/>
                    </a:lnTo>
                    <a:lnTo>
                      <a:pt x="96" y="48"/>
                    </a:lnTo>
                    <a:lnTo>
                      <a:pt x="96" y="39"/>
                    </a:lnTo>
                    <a:lnTo>
                      <a:pt x="92" y="29"/>
                    </a:lnTo>
                    <a:lnTo>
                      <a:pt x="88" y="22"/>
                    </a:lnTo>
                    <a:lnTo>
                      <a:pt x="82" y="14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7" y="22"/>
                    </a:lnTo>
                    <a:lnTo>
                      <a:pt x="4" y="29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4" y="68"/>
                    </a:lnTo>
                    <a:lnTo>
                      <a:pt x="7" y="75"/>
                    </a:lnTo>
                    <a:lnTo>
                      <a:pt x="13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5" y="89"/>
                    </a:lnTo>
                    <a:lnTo>
                      <a:pt x="82" y="83"/>
                    </a:lnTo>
                    <a:lnTo>
                      <a:pt x="88" y="75"/>
                    </a:lnTo>
                    <a:lnTo>
                      <a:pt x="92" y="68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8" y="48"/>
                    </a:lnTo>
                    <a:close/>
                  </a:path>
                </a:pathLst>
              </a:cu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87" name="Freeform 5189"/>
              <p:cNvSpPr>
                <a:spLocks/>
              </p:cNvSpPr>
              <p:nvPr/>
            </p:nvSpPr>
            <p:spPr bwMode="auto">
              <a:xfrm>
                <a:off x="1369" y="1707"/>
                <a:ext cx="96" cy="97"/>
              </a:xfrm>
              <a:custGeom>
                <a:avLst/>
                <a:gdLst>
                  <a:gd name="T0" fmla="*/ 96 w 96"/>
                  <a:gd name="T1" fmla="*/ 39 h 97"/>
                  <a:gd name="T2" fmla="*/ 88 w 96"/>
                  <a:gd name="T3" fmla="*/ 22 h 97"/>
                  <a:gd name="T4" fmla="*/ 75 w 96"/>
                  <a:gd name="T5" fmla="*/ 8 h 97"/>
                  <a:gd name="T6" fmla="*/ 57 w 96"/>
                  <a:gd name="T7" fmla="*/ 0 h 97"/>
                  <a:gd name="T8" fmla="*/ 38 w 96"/>
                  <a:gd name="T9" fmla="*/ 0 h 97"/>
                  <a:gd name="T10" fmla="*/ 21 w 96"/>
                  <a:gd name="T11" fmla="*/ 8 h 97"/>
                  <a:gd name="T12" fmla="*/ 7 w 96"/>
                  <a:gd name="T13" fmla="*/ 22 h 97"/>
                  <a:gd name="T14" fmla="*/ 0 w 96"/>
                  <a:gd name="T15" fmla="*/ 39 h 97"/>
                  <a:gd name="T16" fmla="*/ 0 w 96"/>
                  <a:gd name="T17" fmla="*/ 58 h 97"/>
                  <a:gd name="T18" fmla="*/ 7 w 96"/>
                  <a:gd name="T19" fmla="*/ 75 h 97"/>
                  <a:gd name="T20" fmla="*/ 21 w 96"/>
                  <a:gd name="T21" fmla="*/ 89 h 97"/>
                  <a:gd name="T22" fmla="*/ 38 w 96"/>
                  <a:gd name="T23" fmla="*/ 97 h 97"/>
                  <a:gd name="T24" fmla="*/ 57 w 96"/>
                  <a:gd name="T25" fmla="*/ 97 h 97"/>
                  <a:gd name="T26" fmla="*/ 75 w 96"/>
                  <a:gd name="T27" fmla="*/ 89 h 97"/>
                  <a:gd name="T28" fmla="*/ 88 w 96"/>
                  <a:gd name="T29" fmla="*/ 75 h 97"/>
                  <a:gd name="T30" fmla="*/ 96 w 96"/>
                  <a:gd name="T31" fmla="*/ 58 h 97"/>
                  <a:gd name="T32" fmla="*/ 96 w 96"/>
                  <a:gd name="T33" fmla="*/ 48 h 97"/>
                  <a:gd name="T34" fmla="*/ 92 w 96"/>
                  <a:gd name="T35" fmla="*/ 29 h 97"/>
                  <a:gd name="T36" fmla="*/ 82 w 96"/>
                  <a:gd name="T37" fmla="*/ 16 h 97"/>
                  <a:gd name="T38" fmla="*/ 67 w 96"/>
                  <a:gd name="T39" fmla="*/ 4 h 97"/>
                  <a:gd name="T40" fmla="*/ 48 w 96"/>
                  <a:gd name="T41" fmla="*/ 0 h 97"/>
                  <a:gd name="T42" fmla="*/ 29 w 96"/>
                  <a:gd name="T43" fmla="*/ 4 h 97"/>
                  <a:gd name="T44" fmla="*/ 13 w 96"/>
                  <a:gd name="T45" fmla="*/ 16 h 97"/>
                  <a:gd name="T46" fmla="*/ 4 w 96"/>
                  <a:gd name="T47" fmla="*/ 29 h 97"/>
                  <a:gd name="T48" fmla="*/ 0 w 96"/>
                  <a:gd name="T49" fmla="*/ 48 h 97"/>
                  <a:gd name="T50" fmla="*/ 4 w 96"/>
                  <a:gd name="T51" fmla="*/ 68 h 97"/>
                  <a:gd name="T52" fmla="*/ 13 w 96"/>
                  <a:gd name="T53" fmla="*/ 83 h 97"/>
                  <a:gd name="T54" fmla="*/ 29 w 96"/>
                  <a:gd name="T55" fmla="*/ 93 h 97"/>
                  <a:gd name="T56" fmla="*/ 48 w 96"/>
                  <a:gd name="T57" fmla="*/ 97 h 97"/>
                  <a:gd name="T58" fmla="*/ 67 w 96"/>
                  <a:gd name="T59" fmla="*/ 93 h 97"/>
                  <a:gd name="T60" fmla="*/ 82 w 96"/>
                  <a:gd name="T61" fmla="*/ 83 h 97"/>
                  <a:gd name="T62" fmla="*/ 92 w 96"/>
                  <a:gd name="T63" fmla="*/ 68 h 97"/>
                  <a:gd name="T64" fmla="*/ 96 w 96"/>
                  <a:gd name="T65" fmla="*/ 4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7">
                    <a:moveTo>
                      <a:pt x="96" y="48"/>
                    </a:moveTo>
                    <a:lnTo>
                      <a:pt x="96" y="39"/>
                    </a:lnTo>
                    <a:lnTo>
                      <a:pt x="92" y="29"/>
                    </a:lnTo>
                    <a:lnTo>
                      <a:pt x="88" y="22"/>
                    </a:lnTo>
                    <a:lnTo>
                      <a:pt x="82" y="14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7" y="22"/>
                    </a:lnTo>
                    <a:lnTo>
                      <a:pt x="4" y="29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4" y="68"/>
                    </a:lnTo>
                    <a:lnTo>
                      <a:pt x="7" y="75"/>
                    </a:lnTo>
                    <a:lnTo>
                      <a:pt x="13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5" y="89"/>
                    </a:lnTo>
                    <a:lnTo>
                      <a:pt x="82" y="83"/>
                    </a:lnTo>
                    <a:lnTo>
                      <a:pt x="88" y="75"/>
                    </a:lnTo>
                    <a:lnTo>
                      <a:pt x="92" y="68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39"/>
                    </a:lnTo>
                    <a:lnTo>
                      <a:pt x="92" y="29"/>
                    </a:lnTo>
                    <a:lnTo>
                      <a:pt x="88" y="22"/>
                    </a:lnTo>
                    <a:lnTo>
                      <a:pt x="82" y="16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6"/>
                    </a:lnTo>
                    <a:lnTo>
                      <a:pt x="7" y="22"/>
                    </a:lnTo>
                    <a:lnTo>
                      <a:pt x="4" y="29"/>
                    </a:lnTo>
                    <a:lnTo>
                      <a:pt x="2" y="39"/>
                    </a:lnTo>
                    <a:lnTo>
                      <a:pt x="0" y="48"/>
                    </a:lnTo>
                    <a:lnTo>
                      <a:pt x="2" y="58"/>
                    </a:lnTo>
                    <a:lnTo>
                      <a:pt x="4" y="68"/>
                    </a:lnTo>
                    <a:lnTo>
                      <a:pt x="7" y="75"/>
                    </a:lnTo>
                    <a:lnTo>
                      <a:pt x="13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5" y="89"/>
                    </a:lnTo>
                    <a:lnTo>
                      <a:pt x="82" y="83"/>
                    </a:lnTo>
                    <a:lnTo>
                      <a:pt x="88" y="75"/>
                    </a:lnTo>
                    <a:lnTo>
                      <a:pt x="92" y="68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00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88" name="Freeform 5190"/>
              <p:cNvSpPr>
                <a:spLocks/>
              </p:cNvSpPr>
              <p:nvPr/>
            </p:nvSpPr>
            <p:spPr bwMode="auto">
              <a:xfrm>
                <a:off x="1369" y="1707"/>
                <a:ext cx="96" cy="97"/>
              </a:xfrm>
              <a:custGeom>
                <a:avLst/>
                <a:gdLst>
                  <a:gd name="T0" fmla="*/ 96 w 96"/>
                  <a:gd name="T1" fmla="*/ 39 h 97"/>
                  <a:gd name="T2" fmla="*/ 88 w 96"/>
                  <a:gd name="T3" fmla="*/ 22 h 97"/>
                  <a:gd name="T4" fmla="*/ 75 w 96"/>
                  <a:gd name="T5" fmla="*/ 8 h 97"/>
                  <a:gd name="T6" fmla="*/ 57 w 96"/>
                  <a:gd name="T7" fmla="*/ 2 h 97"/>
                  <a:gd name="T8" fmla="*/ 38 w 96"/>
                  <a:gd name="T9" fmla="*/ 2 h 97"/>
                  <a:gd name="T10" fmla="*/ 21 w 96"/>
                  <a:gd name="T11" fmla="*/ 8 h 97"/>
                  <a:gd name="T12" fmla="*/ 7 w 96"/>
                  <a:gd name="T13" fmla="*/ 22 h 97"/>
                  <a:gd name="T14" fmla="*/ 2 w 96"/>
                  <a:gd name="T15" fmla="*/ 39 h 97"/>
                  <a:gd name="T16" fmla="*/ 2 w 96"/>
                  <a:gd name="T17" fmla="*/ 58 h 97"/>
                  <a:gd name="T18" fmla="*/ 7 w 96"/>
                  <a:gd name="T19" fmla="*/ 75 h 97"/>
                  <a:gd name="T20" fmla="*/ 21 w 96"/>
                  <a:gd name="T21" fmla="*/ 89 h 97"/>
                  <a:gd name="T22" fmla="*/ 38 w 96"/>
                  <a:gd name="T23" fmla="*/ 97 h 97"/>
                  <a:gd name="T24" fmla="*/ 57 w 96"/>
                  <a:gd name="T25" fmla="*/ 97 h 97"/>
                  <a:gd name="T26" fmla="*/ 75 w 96"/>
                  <a:gd name="T27" fmla="*/ 89 h 97"/>
                  <a:gd name="T28" fmla="*/ 88 w 96"/>
                  <a:gd name="T29" fmla="*/ 75 h 97"/>
                  <a:gd name="T30" fmla="*/ 96 w 96"/>
                  <a:gd name="T31" fmla="*/ 58 h 97"/>
                  <a:gd name="T32" fmla="*/ 96 w 96"/>
                  <a:gd name="T33" fmla="*/ 48 h 97"/>
                  <a:gd name="T34" fmla="*/ 92 w 96"/>
                  <a:gd name="T35" fmla="*/ 31 h 97"/>
                  <a:gd name="T36" fmla="*/ 82 w 96"/>
                  <a:gd name="T37" fmla="*/ 16 h 97"/>
                  <a:gd name="T38" fmla="*/ 67 w 96"/>
                  <a:gd name="T39" fmla="*/ 4 h 97"/>
                  <a:gd name="T40" fmla="*/ 48 w 96"/>
                  <a:gd name="T41" fmla="*/ 2 h 97"/>
                  <a:gd name="T42" fmla="*/ 29 w 96"/>
                  <a:gd name="T43" fmla="*/ 4 h 97"/>
                  <a:gd name="T44" fmla="*/ 15 w 96"/>
                  <a:gd name="T45" fmla="*/ 16 h 97"/>
                  <a:gd name="T46" fmla="*/ 4 w 96"/>
                  <a:gd name="T47" fmla="*/ 31 h 97"/>
                  <a:gd name="T48" fmla="*/ 0 w 96"/>
                  <a:gd name="T49" fmla="*/ 48 h 97"/>
                  <a:gd name="T50" fmla="*/ 4 w 96"/>
                  <a:gd name="T51" fmla="*/ 68 h 97"/>
                  <a:gd name="T52" fmla="*/ 15 w 96"/>
                  <a:gd name="T53" fmla="*/ 83 h 97"/>
                  <a:gd name="T54" fmla="*/ 29 w 96"/>
                  <a:gd name="T55" fmla="*/ 93 h 97"/>
                  <a:gd name="T56" fmla="*/ 48 w 96"/>
                  <a:gd name="T57" fmla="*/ 97 h 97"/>
                  <a:gd name="T58" fmla="*/ 67 w 96"/>
                  <a:gd name="T59" fmla="*/ 93 h 97"/>
                  <a:gd name="T60" fmla="*/ 82 w 96"/>
                  <a:gd name="T61" fmla="*/ 83 h 97"/>
                  <a:gd name="T62" fmla="*/ 92 w 96"/>
                  <a:gd name="T63" fmla="*/ 68 h 97"/>
                  <a:gd name="T64" fmla="*/ 96 w 96"/>
                  <a:gd name="T65" fmla="*/ 4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7">
                    <a:moveTo>
                      <a:pt x="96" y="48"/>
                    </a:moveTo>
                    <a:lnTo>
                      <a:pt x="96" y="39"/>
                    </a:lnTo>
                    <a:lnTo>
                      <a:pt x="92" y="29"/>
                    </a:lnTo>
                    <a:lnTo>
                      <a:pt x="88" y="22"/>
                    </a:lnTo>
                    <a:lnTo>
                      <a:pt x="82" y="16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6"/>
                    </a:lnTo>
                    <a:lnTo>
                      <a:pt x="7" y="22"/>
                    </a:lnTo>
                    <a:lnTo>
                      <a:pt x="4" y="29"/>
                    </a:lnTo>
                    <a:lnTo>
                      <a:pt x="2" y="39"/>
                    </a:lnTo>
                    <a:lnTo>
                      <a:pt x="0" y="48"/>
                    </a:lnTo>
                    <a:lnTo>
                      <a:pt x="2" y="58"/>
                    </a:lnTo>
                    <a:lnTo>
                      <a:pt x="4" y="68"/>
                    </a:lnTo>
                    <a:lnTo>
                      <a:pt x="7" y="75"/>
                    </a:lnTo>
                    <a:lnTo>
                      <a:pt x="13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5" y="89"/>
                    </a:lnTo>
                    <a:lnTo>
                      <a:pt x="82" y="83"/>
                    </a:lnTo>
                    <a:lnTo>
                      <a:pt x="88" y="75"/>
                    </a:lnTo>
                    <a:lnTo>
                      <a:pt x="92" y="68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4" y="39"/>
                    </a:lnTo>
                    <a:lnTo>
                      <a:pt x="92" y="31"/>
                    </a:lnTo>
                    <a:lnTo>
                      <a:pt x="88" y="22"/>
                    </a:lnTo>
                    <a:lnTo>
                      <a:pt x="82" y="16"/>
                    </a:lnTo>
                    <a:lnTo>
                      <a:pt x="75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2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5" y="16"/>
                    </a:lnTo>
                    <a:lnTo>
                      <a:pt x="9" y="22"/>
                    </a:lnTo>
                    <a:lnTo>
                      <a:pt x="4" y="31"/>
                    </a:lnTo>
                    <a:lnTo>
                      <a:pt x="2" y="39"/>
                    </a:lnTo>
                    <a:lnTo>
                      <a:pt x="0" y="48"/>
                    </a:lnTo>
                    <a:lnTo>
                      <a:pt x="2" y="58"/>
                    </a:lnTo>
                    <a:lnTo>
                      <a:pt x="4" y="68"/>
                    </a:lnTo>
                    <a:lnTo>
                      <a:pt x="9" y="75"/>
                    </a:lnTo>
                    <a:lnTo>
                      <a:pt x="15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5"/>
                    </a:lnTo>
                    <a:lnTo>
                      <a:pt x="48" y="97"/>
                    </a:lnTo>
                    <a:lnTo>
                      <a:pt x="57" y="95"/>
                    </a:lnTo>
                    <a:lnTo>
                      <a:pt x="67" y="93"/>
                    </a:lnTo>
                    <a:lnTo>
                      <a:pt x="75" y="89"/>
                    </a:lnTo>
                    <a:lnTo>
                      <a:pt x="82" y="83"/>
                    </a:lnTo>
                    <a:lnTo>
                      <a:pt x="88" y="75"/>
                    </a:lnTo>
                    <a:lnTo>
                      <a:pt x="92" y="68"/>
                    </a:lnTo>
                    <a:lnTo>
                      <a:pt x="94" y="58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008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89" name="Freeform 5191"/>
              <p:cNvSpPr>
                <a:spLocks/>
              </p:cNvSpPr>
              <p:nvPr/>
            </p:nvSpPr>
            <p:spPr bwMode="auto">
              <a:xfrm>
                <a:off x="1369" y="1709"/>
                <a:ext cx="96" cy="95"/>
              </a:xfrm>
              <a:custGeom>
                <a:avLst/>
                <a:gdLst>
                  <a:gd name="T0" fmla="*/ 94 w 96"/>
                  <a:gd name="T1" fmla="*/ 37 h 95"/>
                  <a:gd name="T2" fmla="*/ 88 w 96"/>
                  <a:gd name="T3" fmla="*/ 20 h 95"/>
                  <a:gd name="T4" fmla="*/ 75 w 96"/>
                  <a:gd name="T5" fmla="*/ 8 h 95"/>
                  <a:gd name="T6" fmla="*/ 57 w 96"/>
                  <a:gd name="T7" fmla="*/ 0 h 95"/>
                  <a:gd name="T8" fmla="*/ 38 w 96"/>
                  <a:gd name="T9" fmla="*/ 0 h 95"/>
                  <a:gd name="T10" fmla="*/ 21 w 96"/>
                  <a:gd name="T11" fmla="*/ 8 h 95"/>
                  <a:gd name="T12" fmla="*/ 9 w 96"/>
                  <a:gd name="T13" fmla="*/ 20 h 95"/>
                  <a:gd name="T14" fmla="*/ 2 w 96"/>
                  <a:gd name="T15" fmla="*/ 37 h 95"/>
                  <a:gd name="T16" fmla="*/ 2 w 96"/>
                  <a:gd name="T17" fmla="*/ 56 h 95"/>
                  <a:gd name="T18" fmla="*/ 9 w 96"/>
                  <a:gd name="T19" fmla="*/ 73 h 95"/>
                  <a:gd name="T20" fmla="*/ 21 w 96"/>
                  <a:gd name="T21" fmla="*/ 87 h 95"/>
                  <a:gd name="T22" fmla="*/ 38 w 96"/>
                  <a:gd name="T23" fmla="*/ 93 h 95"/>
                  <a:gd name="T24" fmla="*/ 57 w 96"/>
                  <a:gd name="T25" fmla="*/ 93 h 95"/>
                  <a:gd name="T26" fmla="*/ 75 w 96"/>
                  <a:gd name="T27" fmla="*/ 87 h 95"/>
                  <a:gd name="T28" fmla="*/ 88 w 96"/>
                  <a:gd name="T29" fmla="*/ 73 h 95"/>
                  <a:gd name="T30" fmla="*/ 94 w 96"/>
                  <a:gd name="T31" fmla="*/ 56 h 95"/>
                  <a:gd name="T32" fmla="*/ 94 w 96"/>
                  <a:gd name="T33" fmla="*/ 46 h 95"/>
                  <a:gd name="T34" fmla="*/ 92 w 96"/>
                  <a:gd name="T35" fmla="*/ 29 h 95"/>
                  <a:gd name="T36" fmla="*/ 80 w 96"/>
                  <a:gd name="T37" fmla="*/ 14 h 95"/>
                  <a:gd name="T38" fmla="*/ 67 w 96"/>
                  <a:gd name="T39" fmla="*/ 4 h 95"/>
                  <a:gd name="T40" fmla="*/ 48 w 96"/>
                  <a:gd name="T41" fmla="*/ 0 h 95"/>
                  <a:gd name="T42" fmla="*/ 31 w 96"/>
                  <a:gd name="T43" fmla="*/ 4 h 95"/>
                  <a:gd name="T44" fmla="*/ 15 w 96"/>
                  <a:gd name="T45" fmla="*/ 14 h 95"/>
                  <a:gd name="T46" fmla="*/ 6 w 96"/>
                  <a:gd name="T47" fmla="*/ 29 h 95"/>
                  <a:gd name="T48" fmla="*/ 2 w 96"/>
                  <a:gd name="T49" fmla="*/ 46 h 95"/>
                  <a:gd name="T50" fmla="*/ 6 w 96"/>
                  <a:gd name="T51" fmla="*/ 66 h 95"/>
                  <a:gd name="T52" fmla="*/ 15 w 96"/>
                  <a:gd name="T53" fmla="*/ 79 h 95"/>
                  <a:gd name="T54" fmla="*/ 31 w 96"/>
                  <a:gd name="T55" fmla="*/ 91 h 95"/>
                  <a:gd name="T56" fmla="*/ 48 w 96"/>
                  <a:gd name="T57" fmla="*/ 95 h 95"/>
                  <a:gd name="T58" fmla="*/ 67 w 96"/>
                  <a:gd name="T59" fmla="*/ 91 h 95"/>
                  <a:gd name="T60" fmla="*/ 80 w 96"/>
                  <a:gd name="T61" fmla="*/ 79 h 95"/>
                  <a:gd name="T62" fmla="*/ 92 w 96"/>
                  <a:gd name="T63" fmla="*/ 66 h 95"/>
                  <a:gd name="T64" fmla="*/ 94 w 96"/>
                  <a:gd name="T65" fmla="*/ 4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5">
                    <a:moveTo>
                      <a:pt x="96" y="46"/>
                    </a:moveTo>
                    <a:lnTo>
                      <a:pt x="94" y="37"/>
                    </a:lnTo>
                    <a:lnTo>
                      <a:pt x="92" y="29"/>
                    </a:lnTo>
                    <a:lnTo>
                      <a:pt x="88" y="20"/>
                    </a:lnTo>
                    <a:lnTo>
                      <a:pt x="82" y="14"/>
                    </a:lnTo>
                    <a:lnTo>
                      <a:pt x="75" y="8"/>
                    </a:lnTo>
                    <a:lnTo>
                      <a:pt x="67" y="2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1" y="8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4" y="66"/>
                    </a:lnTo>
                    <a:lnTo>
                      <a:pt x="9" y="73"/>
                    </a:lnTo>
                    <a:lnTo>
                      <a:pt x="15" y="81"/>
                    </a:lnTo>
                    <a:lnTo>
                      <a:pt x="21" y="87"/>
                    </a:lnTo>
                    <a:lnTo>
                      <a:pt x="29" y="91"/>
                    </a:lnTo>
                    <a:lnTo>
                      <a:pt x="38" y="93"/>
                    </a:lnTo>
                    <a:lnTo>
                      <a:pt x="48" y="95"/>
                    </a:lnTo>
                    <a:lnTo>
                      <a:pt x="57" y="93"/>
                    </a:lnTo>
                    <a:lnTo>
                      <a:pt x="67" y="91"/>
                    </a:lnTo>
                    <a:lnTo>
                      <a:pt x="75" y="87"/>
                    </a:lnTo>
                    <a:lnTo>
                      <a:pt x="82" y="81"/>
                    </a:lnTo>
                    <a:lnTo>
                      <a:pt x="88" y="73"/>
                    </a:lnTo>
                    <a:lnTo>
                      <a:pt x="92" y="66"/>
                    </a:lnTo>
                    <a:lnTo>
                      <a:pt x="94" y="5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4" y="37"/>
                    </a:lnTo>
                    <a:lnTo>
                      <a:pt x="92" y="29"/>
                    </a:lnTo>
                    <a:lnTo>
                      <a:pt x="86" y="22"/>
                    </a:lnTo>
                    <a:lnTo>
                      <a:pt x="80" y="14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31" y="4"/>
                    </a:lnTo>
                    <a:lnTo>
                      <a:pt x="21" y="8"/>
                    </a:lnTo>
                    <a:lnTo>
                      <a:pt x="15" y="14"/>
                    </a:lnTo>
                    <a:lnTo>
                      <a:pt x="9" y="22"/>
                    </a:lnTo>
                    <a:lnTo>
                      <a:pt x="6" y="29"/>
                    </a:lnTo>
                    <a:lnTo>
                      <a:pt x="2" y="37"/>
                    </a:lnTo>
                    <a:lnTo>
                      <a:pt x="2" y="46"/>
                    </a:lnTo>
                    <a:lnTo>
                      <a:pt x="2" y="56"/>
                    </a:lnTo>
                    <a:lnTo>
                      <a:pt x="6" y="66"/>
                    </a:lnTo>
                    <a:lnTo>
                      <a:pt x="9" y="73"/>
                    </a:lnTo>
                    <a:lnTo>
                      <a:pt x="15" y="79"/>
                    </a:lnTo>
                    <a:lnTo>
                      <a:pt x="21" y="85"/>
                    </a:lnTo>
                    <a:lnTo>
                      <a:pt x="31" y="91"/>
                    </a:lnTo>
                    <a:lnTo>
                      <a:pt x="38" y="93"/>
                    </a:lnTo>
                    <a:lnTo>
                      <a:pt x="48" y="95"/>
                    </a:lnTo>
                    <a:lnTo>
                      <a:pt x="57" y="93"/>
                    </a:lnTo>
                    <a:lnTo>
                      <a:pt x="67" y="91"/>
                    </a:lnTo>
                    <a:lnTo>
                      <a:pt x="75" y="85"/>
                    </a:lnTo>
                    <a:lnTo>
                      <a:pt x="80" y="79"/>
                    </a:lnTo>
                    <a:lnTo>
                      <a:pt x="86" y="73"/>
                    </a:lnTo>
                    <a:lnTo>
                      <a:pt x="92" y="66"/>
                    </a:lnTo>
                    <a:lnTo>
                      <a:pt x="94" y="56"/>
                    </a:lnTo>
                    <a:lnTo>
                      <a:pt x="94" y="46"/>
                    </a:lnTo>
                    <a:lnTo>
                      <a:pt x="96" y="46"/>
                    </a:lnTo>
                    <a:close/>
                  </a:path>
                </a:pathLst>
              </a:custGeom>
              <a:solidFill>
                <a:srgbClr val="00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90" name="Freeform 5192"/>
              <p:cNvSpPr>
                <a:spLocks/>
              </p:cNvSpPr>
              <p:nvPr/>
            </p:nvSpPr>
            <p:spPr bwMode="auto">
              <a:xfrm>
                <a:off x="1371" y="1709"/>
                <a:ext cx="92" cy="95"/>
              </a:xfrm>
              <a:custGeom>
                <a:avLst/>
                <a:gdLst>
                  <a:gd name="T0" fmla="*/ 92 w 92"/>
                  <a:gd name="T1" fmla="*/ 37 h 95"/>
                  <a:gd name="T2" fmla="*/ 84 w 92"/>
                  <a:gd name="T3" fmla="*/ 22 h 95"/>
                  <a:gd name="T4" fmla="*/ 73 w 92"/>
                  <a:gd name="T5" fmla="*/ 8 h 95"/>
                  <a:gd name="T6" fmla="*/ 55 w 92"/>
                  <a:gd name="T7" fmla="*/ 0 h 95"/>
                  <a:gd name="T8" fmla="*/ 36 w 92"/>
                  <a:gd name="T9" fmla="*/ 0 h 95"/>
                  <a:gd name="T10" fmla="*/ 19 w 92"/>
                  <a:gd name="T11" fmla="*/ 8 h 95"/>
                  <a:gd name="T12" fmla="*/ 7 w 92"/>
                  <a:gd name="T13" fmla="*/ 22 h 95"/>
                  <a:gd name="T14" fmla="*/ 0 w 92"/>
                  <a:gd name="T15" fmla="*/ 37 h 95"/>
                  <a:gd name="T16" fmla="*/ 0 w 92"/>
                  <a:gd name="T17" fmla="*/ 56 h 95"/>
                  <a:gd name="T18" fmla="*/ 7 w 92"/>
                  <a:gd name="T19" fmla="*/ 73 h 95"/>
                  <a:gd name="T20" fmla="*/ 19 w 92"/>
                  <a:gd name="T21" fmla="*/ 85 h 95"/>
                  <a:gd name="T22" fmla="*/ 36 w 92"/>
                  <a:gd name="T23" fmla="*/ 93 h 95"/>
                  <a:gd name="T24" fmla="*/ 55 w 92"/>
                  <a:gd name="T25" fmla="*/ 93 h 95"/>
                  <a:gd name="T26" fmla="*/ 73 w 92"/>
                  <a:gd name="T27" fmla="*/ 85 h 95"/>
                  <a:gd name="T28" fmla="*/ 84 w 92"/>
                  <a:gd name="T29" fmla="*/ 73 h 95"/>
                  <a:gd name="T30" fmla="*/ 92 w 92"/>
                  <a:gd name="T31" fmla="*/ 56 h 95"/>
                  <a:gd name="T32" fmla="*/ 92 w 92"/>
                  <a:gd name="T33" fmla="*/ 46 h 95"/>
                  <a:gd name="T34" fmla="*/ 88 w 92"/>
                  <a:gd name="T35" fmla="*/ 29 h 95"/>
                  <a:gd name="T36" fmla="*/ 78 w 92"/>
                  <a:gd name="T37" fmla="*/ 14 h 95"/>
                  <a:gd name="T38" fmla="*/ 63 w 92"/>
                  <a:gd name="T39" fmla="*/ 4 h 95"/>
                  <a:gd name="T40" fmla="*/ 46 w 92"/>
                  <a:gd name="T41" fmla="*/ 0 h 95"/>
                  <a:gd name="T42" fmla="*/ 29 w 92"/>
                  <a:gd name="T43" fmla="*/ 4 h 95"/>
                  <a:gd name="T44" fmla="*/ 13 w 92"/>
                  <a:gd name="T45" fmla="*/ 14 h 95"/>
                  <a:gd name="T46" fmla="*/ 4 w 92"/>
                  <a:gd name="T47" fmla="*/ 29 h 95"/>
                  <a:gd name="T48" fmla="*/ 0 w 92"/>
                  <a:gd name="T49" fmla="*/ 46 h 95"/>
                  <a:gd name="T50" fmla="*/ 4 w 92"/>
                  <a:gd name="T51" fmla="*/ 66 h 95"/>
                  <a:gd name="T52" fmla="*/ 13 w 92"/>
                  <a:gd name="T53" fmla="*/ 79 h 95"/>
                  <a:gd name="T54" fmla="*/ 29 w 92"/>
                  <a:gd name="T55" fmla="*/ 89 h 95"/>
                  <a:gd name="T56" fmla="*/ 46 w 92"/>
                  <a:gd name="T57" fmla="*/ 93 h 95"/>
                  <a:gd name="T58" fmla="*/ 63 w 92"/>
                  <a:gd name="T59" fmla="*/ 89 h 95"/>
                  <a:gd name="T60" fmla="*/ 78 w 92"/>
                  <a:gd name="T61" fmla="*/ 79 h 95"/>
                  <a:gd name="T62" fmla="*/ 88 w 92"/>
                  <a:gd name="T63" fmla="*/ 66 h 95"/>
                  <a:gd name="T64" fmla="*/ 92 w 92"/>
                  <a:gd name="T65" fmla="*/ 4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5">
                    <a:moveTo>
                      <a:pt x="92" y="46"/>
                    </a:moveTo>
                    <a:lnTo>
                      <a:pt x="92" y="37"/>
                    </a:lnTo>
                    <a:lnTo>
                      <a:pt x="90" y="29"/>
                    </a:lnTo>
                    <a:lnTo>
                      <a:pt x="84" y="22"/>
                    </a:lnTo>
                    <a:lnTo>
                      <a:pt x="78" y="14"/>
                    </a:lnTo>
                    <a:lnTo>
                      <a:pt x="73" y="8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2"/>
                    </a:lnTo>
                    <a:lnTo>
                      <a:pt x="4" y="29"/>
                    </a:lnTo>
                    <a:lnTo>
                      <a:pt x="0" y="37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4" y="66"/>
                    </a:lnTo>
                    <a:lnTo>
                      <a:pt x="7" y="73"/>
                    </a:lnTo>
                    <a:lnTo>
                      <a:pt x="13" y="79"/>
                    </a:lnTo>
                    <a:lnTo>
                      <a:pt x="19" y="85"/>
                    </a:lnTo>
                    <a:lnTo>
                      <a:pt x="29" y="91"/>
                    </a:lnTo>
                    <a:lnTo>
                      <a:pt x="36" y="93"/>
                    </a:lnTo>
                    <a:lnTo>
                      <a:pt x="46" y="95"/>
                    </a:lnTo>
                    <a:lnTo>
                      <a:pt x="55" y="93"/>
                    </a:lnTo>
                    <a:lnTo>
                      <a:pt x="65" y="91"/>
                    </a:lnTo>
                    <a:lnTo>
                      <a:pt x="73" y="85"/>
                    </a:lnTo>
                    <a:lnTo>
                      <a:pt x="78" y="79"/>
                    </a:lnTo>
                    <a:lnTo>
                      <a:pt x="84" y="73"/>
                    </a:lnTo>
                    <a:lnTo>
                      <a:pt x="90" y="66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37"/>
                    </a:lnTo>
                    <a:lnTo>
                      <a:pt x="88" y="29"/>
                    </a:lnTo>
                    <a:lnTo>
                      <a:pt x="84" y="22"/>
                    </a:lnTo>
                    <a:lnTo>
                      <a:pt x="78" y="14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5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7" y="22"/>
                    </a:lnTo>
                    <a:lnTo>
                      <a:pt x="4" y="29"/>
                    </a:lnTo>
                    <a:lnTo>
                      <a:pt x="0" y="37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4" y="66"/>
                    </a:lnTo>
                    <a:lnTo>
                      <a:pt x="7" y="73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89"/>
                    </a:lnTo>
                    <a:lnTo>
                      <a:pt x="36" y="93"/>
                    </a:lnTo>
                    <a:lnTo>
                      <a:pt x="46" y="93"/>
                    </a:lnTo>
                    <a:lnTo>
                      <a:pt x="55" y="93"/>
                    </a:lnTo>
                    <a:lnTo>
                      <a:pt x="63" y="89"/>
                    </a:lnTo>
                    <a:lnTo>
                      <a:pt x="73" y="85"/>
                    </a:lnTo>
                    <a:lnTo>
                      <a:pt x="78" y="79"/>
                    </a:lnTo>
                    <a:lnTo>
                      <a:pt x="84" y="73"/>
                    </a:lnTo>
                    <a:lnTo>
                      <a:pt x="88" y="66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91" name="Freeform 5193"/>
              <p:cNvSpPr>
                <a:spLocks/>
              </p:cNvSpPr>
              <p:nvPr/>
            </p:nvSpPr>
            <p:spPr bwMode="auto">
              <a:xfrm>
                <a:off x="1371" y="1709"/>
                <a:ext cx="92" cy="93"/>
              </a:xfrm>
              <a:custGeom>
                <a:avLst/>
                <a:gdLst>
                  <a:gd name="T0" fmla="*/ 92 w 92"/>
                  <a:gd name="T1" fmla="*/ 37 h 93"/>
                  <a:gd name="T2" fmla="*/ 84 w 92"/>
                  <a:gd name="T3" fmla="*/ 22 h 93"/>
                  <a:gd name="T4" fmla="*/ 73 w 92"/>
                  <a:gd name="T5" fmla="*/ 8 h 93"/>
                  <a:gd name="T6" fmla="*/ 55 w 92"/>
                  <a:gd name="T7" fmla="*/ 2 h 93"/>
                  <a:gd name="T8" fmla="*/ 36 w 92"/>
                  <a:gd name="T9" fmla="*/ 2 h 93"/>
                  <a:gd name="T10" fmla="*/ 21 w 92"/>
                  <a:gd name="T11" fmla="*/ 8 h 93"/>
                  <a:gd name="T12" fmla="*/ 7 w 92"/>
                  <a:gd name="T13" fmla="*/ 22 h 93"/>
                  <a:gd name="T14" fmla="*/ 0 w 92"/>
                  <a:gd name="T15" fmla="*/ 37 h 93"/>
                  <a:gd name="T16" fmla="*/ 0 w 92"/>
                  <a:gd name="T17" fmla="*/ 56 h 93"/>
                  <a:gd name="T18" fmla="*/ 7 w 92"/>
                  <a:gd name="T19" fmla="*/ 73 h 93"/>
                  <a:gd name="T20" fmla="*/ 21 w 92"/>
                  <a:gd name="T21" fmla="*/ 85 h 93"/>
                  <a:gd name="T22" fmla="*/ 36 w 92"/>
                  <a:gd name="T23" fmla="*/ 93 h 93"/>
                  <a:gd name="T24" fmla="*/ 55 w 92"/>
                  <a:gd name="T25" fmla="*/ 93 h 93"/>
                  <a:gd name="T26" fmla="*/ 73 w 92"/>
                  <a:gd name="T27" fmla="*/ 85 h 93"/>
                  <a:gd name="T28" fmla="*/ 84 w 92"/>
                  <a:gd name="T29" fmla="*/ 73 h 93"/>
                  <a:gd name="T30" fmla="*/ 92 w 92"/>
                  <a:gd name="T31" fmla="*/ 56 h 93"/>
                  <a:gd name="T32" fmla="*/ 92 w 92"/>
                  <a:gd name="T33" fmla="*/ 46 h 93"/>
                  <a:gd name="T34" fmla="*/ 88 w 92"/>
                  <a:gd name="T35" fmla="*/ 29 h 93"/>
                  <a:gd name="T36" fmla="*/ 78 w 92"/>
                  <a:gd name="T37" fmla="*/ 14 h 93"/>
                  <a:gd name="T38" fmla="*/ 63 w 92"/>
                  <a:gd name="T39" fmla="*/ 4 h 93"/>
                  <a:gd name="T40" fmla="*/ 46 w 92"/>
                  <a:gd name="T41" fmla="*/ 0 h 93"/>
                  <a:gd name="T42" fmla="*/ 29 w 92"/>
                  <a:gd name="T43" fmla="*/ 4 h 93"/>
                  <a:gd name="T44" fmla="*/ 13 w 92"/>
                  <a:gd name="T45" fmla="*/ 14 h 93"/>
                  <a:gd name="T46" fmla="*/ 4 w 92"/>
                  <a:gd name="T47" fmla="*/ 29 h 93"/>
                  <a:gd name="T48" fmla="*/ 0 w 92"/>
                  <a:gd name="T49" fmla="*/ 46 h 93"/>
                  <a:gd name="T50" fmla="*/ 4 w 92"/>
                  <a:gd name="T51" fmla="*/ 64 h 93"/>
                  <a:gd name="T52" fmla="*/ 13 w 92"/>
                  <a:gd name="T53" fmla="*/ 79 h 93"/>
                  <a:gd name="T54" fmla="*/ 29 w 92"/>
                  <a:gd name="T55" fmla="*/ 89 h 93"/>
                  <a:gd name="T56" fmla="*/ 46 w 92"/>
                  <a:gd name="T57" fmla="*/ 93 h 93"/>
                  <a:gd name="T58" fmla="*/ 63 w 92"/>
                  <a:gd name="T59" fmla="*/ 89 h 93"/>
                  <a:gd name="T60" fmla="*/ 78 w 92"/>
                  <a:gd name="T61" fmla="*/ 79 h 93"/>
                  <a:gd name="T62" fmla="*/ 88 w 92"/>
                  <a:gd name="T63" fmla="*/ 64 h 93"/>
                  <a:gd name="T64" fmla="*/ 92 w 92"/>
                  <a:gd name="T65" fmla="*/ 4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3">
                    <a:moveTo>
                      <a:pt x="92" y="46"/>
                    </a:moveTo>
                    <a:lnTo>
                      <a:pt x="92" y="37"/>
                    </a:lnTo>
                    <a:lnTo>
                      <a:pt x="88" y="29"/>
                    </a:lnTo>
                    <a:lnTo>
                      <a:pt x="84" y="22"/>
                    </a:lnTo>
                    <a:lnTo>
                      <a:pt x="78" y="14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5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7" y="22"/>
                    </a:lnTo>
                    <a:lnTo>
                      <a:pt x="4" y="29"/>
                    </a:lnTo>
                    <a:lnTo>
                      <a:pt x="0" y="37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4" y="66"/>
                    </a:lnTo>
                    <a:lnTo>
                      <a:pt x="7" y="73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89"/>
                    </a:lnTo>
                    <a:lnTo>
                      <a:pt x="36" y="93"/>
                    </a:lnTo>
                    <a:lnTo>
                      <a:pt x="46" y="93"/>
                    </a:lnTo>
                    <a:lnTo>
                      <a:pt x="55" y="93"/>
                    </a:lnTo>
                    <a:lnTo>
                      <a:pt x="63" y="89"/>
                    </a:lnTo>
                    <a:lnTo>
                      <a:pt x="73" y="85"/>
                    </a:lnTo>
                    <a:lnTo>
                      <a:pt x="78" y="79"/>
                    </a:lnTo>
                    <a:lnTo>
                      <a:pt x="84" y="73"/>
                    </a:lnTo>
                    <a:lnTo>
                      <a:pt x="88" y="66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0" y="37"/>
                    </a:lnTo>
                    <a:lnTo>
                      <a:pt x="88" y="29"/>
                    </a:lnTo>
                    <a:lnTo>
                      <a:pt x="84" y="22"/>
                    </a:lnTo>
                    <a:lnTo>
                      <a:pt x="78" y="14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5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7" y="22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4" y="64"/>
                    </a:lnTo>
                    <a:lnTo>
                      <a:pt x="7" y="71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89"/>
                    </a:lnTo>
                    <a:lnTo>
                      <a:pt x="36" y="91"/>
                    </a:lnTo>
                    <a:lnTo>
                      <a:pt x="46" y="93"/>
                    </a:lnTo>
                    <a:lnTo>
                      <a:pt x="55" y="91"/>
                    </a:lnTo>
                    <a:lnTo>
                      <a:pt x="63" y="89"/>
                    </a:lnTo>
                    <a:lnTo>
                      <a:pt x="71" y="85"/>
                    </a:lnTo>
                    <a:lnTo>
                      <a:pt x="78" y="79"/>
                    </a:lnTo>
                    <a:lnTo>
                      <a:pt x="84" y="71"/>
                    </a:lnTo>
                    <a:lnTo>
                      <a:pt x="88" y="64"/>
                    </a:lnTo>
                    <a:lnTo>
                      <a:pt x="90" y="56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92" name="Freeform 5194"/>
              <p:cNvSpPr>
                <a:spLocks/>
              </p:cNvSpPr>
              <p:nvPr/>
            </p:nvSpPr>
            <p:spPr bwMode="auto">
              <a:xfrm>
                <a:off x="1371" y="1709"/>
                <a:ext cx="92" cy="93"/>
              </a:xfrm>
              <a:custGeom>
                <a:avLst/>
                <a:gdLst>
                  <a:gd name="T0" fmla="*/ 90 w 92"/>
                  <a:gd name="T1" fmla="*/ 37 h 93"/>
                  <a:gd name="T2" fmla="*/ 84 w 92"/>
                  <a:gd name="T3" fmla="*/ 22 h 93"/>
                  <a:gd name="T4" fmla="*/ 71 w 92"/>
                  <a:gd name="T5" fmla="*/ 8 h 93"/>
                  <a:gd name="T6" fmla="*/ 55 w 92"/>
                  <a:gd name="T7" fmla="*/ 2 h 93"/>
                  <a:gd name="T8" fmla="*/ 36 w 92"/>
                  <a:gd name="T9" fmla="*/ 2 h 93"/>
                  <a:gd name="T10" fmla="*/ 21 w 92"/>
                  <a:gd name="T11" fmla="*/ 8 h 93"/>
                  <a:gd name="T12" fmla="*/ 7 w 92"/>
                  <a:gd name="T13" fmla="*/ 22 h 93"/>
                  <a:gd name="T14" fmla="*/ 2 w 92"/>
                  <a:gd name="T15" fmla="*/ 37 h 93"/>
                  <a:gd name="T16" fmla="*/ 2 w 92"/>
                  <a:gd name="T17" fmla="*/ 56 h 93"/>
                  <a:gd name="T18" fmla="*/ 7 w 92"/>
                  <a:gd name="T19" fmla="*/ 71 h 93"/>
                  <a:gd name="T20" fmla="*/ 21 w 92"/>
                  <a:gd name="T21" fmla="*/ 85 h 93"/>
                  <a:gd name="T22" fmla="*/ 36 w 92"/>
                  <a:gd name="T23" fmla="*/ 91 h 93"/>
                  <a:gd name="T24" fmla="*/ 55 w 92"/>
                  <a:gd name="T25" fmla="*/ 91 h 93"/>
                  <a:gd name="T26" fmla="*/ 71 w 92"/>
                  <a:gd name="T27" fmla="*/ 85 h 93"/>
                  <a:gd name="T28" fmla="*/ 84 w 92"/>
                  <a:gd name="T29" fmla="*/ 71 h 93"/>
                  <a:gd name="T30" fmla="*/ 90 w 92"/>
                  <a:gd name="T31" fmla="*/ 56 h 93"/>
                  <a:gd name="T32" fmla="*/ 92 w 92"/>
                  <a:gd name="T33" fmla="*/ 46 h 93"/>
                  <a:gd name="T34" fmla="*/ 88 w 92"/>
                  <a:gd name="T35" fmla="*/ 29 h 93"/>
                  <a:gd name="T36" fmla="*/ 78 w 92"/>
                  <a:gd name="T37" fmla="*/ 16 h 93"/>
                  <a:gd name="T38" fmla="*/ 63 w 92"/>
                  <a:gd name="T39" fmla="*/ 4 h 93"/>
                  <a:gd name="T40" fmla="*/ 46 w 92"/>
                  <a:gd name="T41" fmla="*/ 2 h 93"/>
                  <a:gd name="T42" fmla="*/ 29 w 92"/>
                  <a:gd name="T43" fmla="*/ 4 h 93"/>
                  <a:gd name="T44" fmla="*/ 13 w 92"/>
                  <a:gd name="T45" fmla="*/ 16 h 93"/>
                  <a:gd name="T46" fmla="*/ 4 w 92"/>
                  <a:gd name="T47" fmla="*/ 29 h 93"/>
                  <a:gd name="T48" fmla="*/ 0 w 92"/>
                  <a:gd name="T49" fmla="*/ 46 h 93"/>
                  <a:gd name="T50" fmla="*/ 4 w 92"/>
                  <a:gd name="T51" fmla="*/ 64 h 93"/>
                  <a:gd name="T52" fmla="*/ 13 w 92"/>
                  <a:gd name="T53" fmla="*/ 79 h 93"/>
                  <a:gd name="T54" fmla="*/ 29 w 92"/>
                  <a:gd name="T55" fmla="*/ 89 h 93"/>
                  <a:gd name="T56" fmla="*/ 46 w 92"/>
                  <a:gd name="T57" fmla="*/ 93 h 93"/>
                  <a:gd name="T58" fmla="*/ 63 w 92"/>
                  <a:gd name="T59" fmla="*/ 89 h 93"/>
                  <a:gd name="T60" fmla="*/ 78 w 92"/>
                  <a:gd name="T61" fmla="*/ 79 h 93"/>
                  <a:gd name="T62" fmla="*/ 88 w 92"/>
                  <a:gd name="T63" fmla="*/ 64 h 93"/>
                  <a:gd name="T64" fmla="*/ 92 w 92"/>
                  <a:gd name="T65" fmla="*/ 4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3">
                    <a:moveTo>
                      <a:pt x="92" y="46"/>
                    </a:moveTo>
                    <a:lnTo>
                      <a:pt x="90" y="37"/>
                    </a:lnTo>
                    <a:lnTo>
                      <a:pt x="88" y="29"/>
                    </a:lnTo>
                    <a:lnTo>
                      <a:pt x="84" y="22"/>
                    </a:lnTo>
                    <a:lnTo>
                      <a:pt x="78" y="14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5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7" y="22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4" y="64"/>
                    </a:lnTo>
                    <a:lnTo>
                      <a:pt x="7" y="71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89"/>
                    </a:lnTo>
                    <a:lnTo>
                      <a:pt x="36" y="91"/>
                    </a:lnTo>
                    <a:lnTo>
                      <a:pt x="46" y="93"/>
                    </a:lnTo>
                    <a:lnTo>
                      <a:pt x="55" y="91"/>
                    </a:lnTo>
                    <a:lnTo>
                      <a:pt x="63" y="89"/>
                    </a:lnTo>
                    <a:lnTo>
                      <a:pt x="71" y="85"/>
                    </a:lnTo>
                    <a:lnTo>
                      <a:pt x="78" y="79"/>
                    </a:lnTo>
                    <a:lnTo>
                      <a:pt x="84" y="71"/>
                    </a:lnTo>
                    <a:lnTo>
                      <a:pt x="88" y="64"/>
                    </a:lnTo>
                    <a:lnTo>
                      <a:pt x="90" y="5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0" y="37"/>
                    </a:lnTo>
                    <a:lnTo>
                      <a:pt x="88" y="29"/>
                    </a:lnTo>
                    <a:lnTo>
                      <a:pt x="84" y="22"/>
                    </a:lnTo>
                    <a:lnTo>
                      <a:pt x="78" y="16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5" y="2"/>
                    </a:lnTo>
                    <a:lnTo>
                      <a:pt x="46" y="2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3" y="16"/>
                    </a:lnTo>
                    <a:lnTo>
                      <a:pt x="9" y="22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4" y="64"/>
                    </a:lnTo>
                    <a:lnTo>
                      <a:pt x="9" y="71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89"/>
                    </a:lnTo>
                    <a:lnTo>
                      <a:pt x="36" y="91"/>
                    </a:lnTo>
                    <a:lnTo>
                      <a:pt x="46" y="93"/>
                    </a:lnTo>
                    <a:lnTo>
                      <a:pt x="55" y="91"/>
                    </a:lnTo>
                    <a:lnTo>
                      <a:pt x="63" y="89"/>
                    </a:lnTo>
                    <a:lnTo>
                      <a:pt x="71" y="85"/>
                    </a:lnTo>
                    <a:lnTo>
                      <a:pt x="78" y="79"/>
                    </a:lnTo>
                    <a:lnTo>
                      <a:pt x="84" y="71"/>
                    </a:lnTo>
                    <a:lnTo>
                      <a:pt x="88" y="64"/>
                    </a:lnTo>
                    <a:lnTo>
                      <a:pt x="90" y="56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008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93" name="Freeform 5195"/>
              <p:cNvSpPr>
                <a:spLocks/>
              </p:cNvSpPr>
              <p:nvPr/>
            </p:nvSpPr>
            <p:spPr bwMode="auto">
              <a:xfrm>
                <a:off x="1371" y="1711"/>
                <a:ext cx="92" cy="91"/>
              </a:xfrm>
              <a:custGeom>
                <a:avLst/>
                <a:gdLst>
                  <a:gd name="T0" fmla="*/ 90 w 92"/>
                  <a:gd name="T1" fmla="*/ 35 h 91"/>
                  <a:gd name="T2" fmla="*/ 84 w 92"/>
                  <a:gd name="T3" fmla="*/ 20 h 91"/>
                  <a:gd name="T4" fmla="*/ 71 w 92"/>
                  <a:gd name="T5" fmla="*/ 8 h 91"/>
                  <a:gd name="T6" fmla="*/ 55 w 92"/>
                  <a:gd name="T7" fmla="*/ 0 h 91"/>
                  <a:gd name="T8" fmla="*/ 36 w 92"/>
                  <a:gd name="T9" fmla="*/ 0 h 91"/>
                  <a:gd name="T10" fmla="*/ 21 w 92"/>
                  <a:gd name="T11" fmla="*/ 8 h 91"/>
                  <a:gd name="T12" fmla="*/ 9 w 92"/>
                  <a:gd name="T13" fmla="*/ 20 h 91"/>
                  <a:gd name="T14" fmla="*/ 2 w 92"/>
                  <a:gd name="T15" fmla="*/ 35 h 91"/>
                  <a:gd name="T16" fmla="*/ 2 w 92"/>
                  <a:gd name="T17" fmla="*/ 54 h 91"/>
                  <a:gd name="T18" fmla="*/ 9 w 92"/>
                  <a:gd name="T19" fmla="*/ 69 h 91"/>
                  <a:gd name="T20" fmla="*/ 21 w 92"/>
                  <a:gd name="T21" fmla="*/ 83 h 91"/>
                  <a:gd name="T22" fmla="*/ 36 w 92"/>
                  <a:gd name="T23" fmla="*/ 89 h 91"/>
                  <a:gd name="T24" fmla="*/ 55 w 92"/>
                  <a:gd name="T25" fmla="*/ 89 h 91"/>
                  <a:gd name="T26" fmla="*/ 71 w 92"/>
                  <a:gd name="T27" fmla="*/ 83 h 91"/>
                  <a:gd name="T28" fmla="*/ 84 w 92"/>
                  <a:gd name="T29" fmla="*/ 69 h 91"/>
                  <a:gd name="T30" fmla="*/ 90 w 92"/>
                  <a:gd name="T31" fmla="*/ 54 h 91"/>
                  <a:gd name="T32" fmla="*/ 90 w 92"/>
                  <a:gd name="T33" fmla="*/ 44 h 91"/>
                  <a:gd name="T34" fmla="*/ 88 w 92"/>
                  <a:gd name="T35" fmla="*/ 27 h 91"/>
                  <a:gd name="T36" fmla="*/ 78 w 92"/>
                  <a:gd name="T37" fmla="*/ 14 h 91"/>
                  <a:gd name="T38" fmla="*/ 63 w 92"/>
                  <a:gd name="T39" fmla="*/ 4 h 91"/>
                  <a:gd name="T40" fmla="*/ 46 w 92"/>
                  <a:gd name="T41" fmla="*/ 0 h 91"/>
                  <a:gd name="T42" fmla="*/ 29 w 92"/>
                  <a:gd name="T43" fmla="*/ 4 h 91"/>
                  <a:gd name="T44" fmla="*/ 15 w 92"/>
                  <a:gd name="T45" fmla="*/ 14 h 91"/>
                  <a:gd name="T46" fmla="*/ 5 w 92"/>
                  <a:gd name="T47" fmla="*/ 27 h 91"/>
                  <a:gd name="T48" fmla="*/ 2 w 92"/>
                  <a:gd name="T49" fmla="*/ 44 h 91"/>
                  <a:gd name="T50" fmla="*/ 5 w 92"/>
                  <a:gd name="T51" fmla="*/ 62 h 91"/>
                  <a:gd name="T52" fmla="*/ 15 w 92"/>
                  <a:gd name="T53" fmla="*/ 77 h 91"/>
                  <a:gd name="T54" fmla="*/ 29 w 92"/>
                  <a:gd name="T55" fmla="*/ 87 h 91"/>
                  <a:gd name="T56" fmla="*/ 46 w 92"/>
                  <a:gd name="T57" fmla="*/ 89 h 91"/>
                  <a:gd name="T58" fmla="*/ 63 w 92"/>
                  <a:gd name="T59" fmla="*/ 87 h 91"/>
                  <a:gd name="T60" fmla="*/ 78 w 92"/>
                  <a:gd name="T61" fmla="*/ 77 h 91"/>
                  <a:gd name="T62" fmla="*/ 88 w 92"/>
                  <a:gd name="T63" fmla="*/ 62 h 91"/>
                  <a:gd name="T64" fmla="*/ 90 w 92"/>
                  <a:gd name="T65" fmla="*/ 4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1">
                    <a:moveTo>
                      <a:pt x="92" y="44"/>
                    </a:moveTo>
                    <a:lnTo>
                      <a:pt x="90" y="35"/>
                    </a:lnTo>
                    <a:lnTo>
                      <a:pt x="88" y="27"/>
                    </a:lnTo>
                    <a:lnTo>
                      <a:pt x="84" y="20"/>
                    </a:lnTo>
                    <a:lnTo>
                      <a:pt x="78" y="14"/>
                    </a:lnTo>
                    <a:lnTo>
                      <a:pt x="71" y="8"/>
                    </a:lnTo>
                    <a:lnTo>
                      <a:pt x="63" y="2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2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9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4" y="62"/>
                    </a:lnTo>
                    <a:lnTo>
                      <a:pt x="9" y="69"/>
                    </a:lnTo>
                    <a:lnTo>
                      <a:pt x="13" y="77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89"/>
                    </a:lnTo>
                    <a:lnTo>
                      <a:pt x="46" y="91"/>
                    </a:lnTo>
                    <a:lnTo>
                      <a:pt x="55" y="89"/>
                    </a:lnTo>
                    <a:lnTo>
                      <a:pt x="63" y="87"/>
                    </a:lnTo>
                    <a:lnTo>
                      <a:pt x="71" y="83"/>
                    </a:lnTo>
                    <a:lnTo>
                      <a:pt x="78" y="77"/>
                    </a:lnTo>
                    <a:lnTo>
                      <a:pt x="84" y="69"/>
                    </a:lnTo>
                    <a:lnTo>
                      <a:pt x="88" y="62"/>
                    </a:lnTo>
                    <a:lnTo>
                      <a:pt x="90" y="54"/>
                    </a:lnTo>
                    <a:lnTo>
                      <a:pt x="92" y="44"/>
                    </a:lnTo>
                    <a:lnTo>
                      <a:pt x="90" y="44"/>
                    </a:lnTo>
                    <a:lnTo>
                      <a:pt x="90" y="35"/>
                    </a:lnTo>
                    <a:lnTo>
                      <a:pt x="88" y="27"/>
                    </a:lnTo>
                    <a:lnTo>
                      <a:pt x="82" y="20"/>
                    </a:lnTo>
                    <a:lnTo>
                      <a:pt x="78" y="14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5" y="27"/>
                    </a:lnTo>
                    <a:lnTo>
                      <a:pt x="2" y="35"/>
                    </a:lnTo>
                    <a:lnTo>
                      <a:pt x="2" y="44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9" y="69"/>
                    </a:lnTo>
                    <a:lnTo>
                      <a:pt x="15" y="77"/>
                    </a:lnTo>
                    <a:lnTo>
                      <a:pt x="21" y="81"/>
                    </a:lnTo>
                    <a:lnTo>
                      <a:pt x="29" y="87"/>
                    </a:lnTo>
                    <a:lnTo>
                      <a:pt x="36" y="89"/>
                    </a:lnTo>
                    <a:lnTo>
                      <a:pt x="46" y="89"/>
                    </a:lnTo>
                    <a:lnTo>
                      <a:pt x="55" y="89"/>
                    </a:lnTo>
                    <a:lnTo>
                      <a:pt x="63" y="87"/>
                    </a:lnTo>
                    <a:lnTo>
                      <a:pt x="71" y="81"/>
                    </a:lnTo>
                    <a:lnTo>
                      <a:pt x="78" y="77"/>
                    </a:lnTo>
                    <a:lnTo>
                      <a:pt x="82" y="69"/>
                    </a:lnTo>
                    <a:lnTo>
                      <a:pt x="88" y="62"/>
                    </a:lnTo>
                    <a:lnTo>
                      <a:pt x="90" y="54"/>
                    </a:lnTo>
                    <a:lnTo>
                      <a:pt x="90" y="44"/>
                    </a:lnTo>
                    <a:lnTo>
                      <a:pt x="92" y="44"/>
                    </a:lnTo>
                    <a:close/>
                  </a:path>
                </a:pathLst>
              </a:custGeom>
              <a:solidFill>
                <a:srgbClr val="00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94" name="Freeform 5196"/>
              <p:cNvSpPr>
                <a:spLocks/>
              </p:cNvSpPr>
              <p:nvPr/>
            </p:nvSpPr>
            <p:spPr bwMode="auto">
              <a:xfrm>
                <a:off x="1373" y="1711"/>
                <a:ext cx="88" cy="89"/>
              </a:xfrm>
              <a:custGeom>
                <a:avLst/>
                <a:gdLst>
                  <a:gd name="T0" fmla="*/ 88 w 88"/>
                  <a:gd name="T1" fmla="*/ 35 h 89"/>
                  <a:gd name="T2" fmla="*/ 80 w 88"/>
                  <a:gd name="T3" fmla="*/ 20 h 89"/>
                  <a:gd name="T4" fmla="*/ 69 w 88"/>
                  <a:gd name="T5" fmla="*/ 8 h 89"/>
                  <a:gd name="T6" fmla="*/ 53 w 88"/>
                  <a:gd name="T7" fmla="*/ 0 h 89"/>
                  <a:gd name="T8" fmla="*/ 34 w 88"/>
                  <a:gd name="T9" fmla="*/ 0 h 89"/>
                  <a:gd name="T10" fmla="*/ 19 w 88"/>
                  <a:gd name="T11" fmla="*/ 8 h 89"/>
                  <a:gd name="T12" fmla="*/ 7 w 88"/>
                  <a:gd name="T13" fmla="*/ 20 h 89"/>
                  <a:gd name="T14" fmla="*/ 0 w 88"/>
                  <a:gd name="T15" fmla="*/ 35 h 89"/>
                  <a:gd name="T16" fmla="*/ 0 w 88"/>
                  <a:gd name="T17" fmla="*/ 54 h 89"/>
                  <a:gd name="T18" fmla="*/ 7 w 88"/>
                  <a:gd name="T19" fmla="*/ 69 h 89"/>
                  <a:gd name="T20" fmla="*/ 19 w 88"/>
                  <a:gd name="T21" fmla="*/ 81 h 89"/>
                  <a:gd name="T22" fmla="*/ 34 w 88"/>
                  <a:gd name="T23" fmla="*/ 89 h 89"/>
                  <a:gd name="T24" fmla="*/ 53 w 88"/>
                  <a:gd name="T25" fmla="*/ 89 h 89"/>
                  <a:gd name="T26" fmla="*/ 69 w 88"/>
                  <a:gd name="T27" fmla="*/ 81 h 89"/>
                  <a:gd name="T28" fmla="*/ 80 w 88"/>
                  <a:gd name="T29" fmla="*/ 69 h 89"/>
                  <a:gd name="T30" fmla="*/ 88 w 88"/>
                  <a:gd name="T31" fmla="*/ 54 h 89"/>
                  <a:gd name="T32" fmla="*/ 88 w 88"/>
                  <a:gd name="T33" fmla="*/ 44 h 89"/>
                  <a:gd name="T34" fmla="*/ 84 w 88"/>
                  <a:gd name="T35" fmla="*/ 27 h 89"/>
                  <a:gd name="T36" fmla="*/ 74 w 88"/>
                  <a:gd name="T37" fmla="*/ 14 h 89"/>
                  <a:gd name="T38" fmla="*/ 61 w 88"/>
                  <a:gd name="T39" fmla="*/ 4 h 89"/>
                  <a:gd name="T40" fmla="*/ 44 w 88"/>
                  <a:gd name="T41" fmla="*/ 0 h 89"/>
                  <a:gd name="T42" fmla="*/ 27 w 88"/>
                  <a:gd name="T43" fmla="*/ 4 h 89"/>
                  <a:gd name="T44" fmla="*/ 13 w 88"/>
                  <a:gd name="T45" fmla="*/ 14 h 89"/>
                  <a:gd name="T46" fmla="*/ 3 w 88"/>
                  <a:gd name="T47" fmla="*/ 27 h 89"/>
                  <a:gd name="T48" fmla="*/ 0 w 88"/>
                  <a:gd name="T49" fmla="*/ 44 h 89"/>
                  <a:gd name="T50" fmla="*/ 3 w 88"/>
                  <a:gd name="T51" fmla="*/ 62 h 89"/>
                  <a:gd name="T52" fmla="*/ 13 w 88"/>
                  <a:gd name="T53" fmla="*/ 75 h 89"/>
                  <a:gd name="T54" fmla="*/ 27 w 88"/>
                  <a:gd name="T55" fmla="*/ 85 h 89"/>
                  <a:gd name="T56" fmla="*/ 44 w 88"/>
                  <a:gd name="T57" fmla="*/ 89 h 89"/>
                  <a:gd name="T58" fmla="*/ 61 w 88"/>
                  <a:gd name="T59" fmla="*/ 85 h 89"/>
                  <a:gd name="T60" fmla="*/ 74 w 88"/>
                  <a:gd name="T61" fmla="*/ 75 h 89"/>
                  <a:gd name="T62" fmla="*/ 84 w 88"/>
                  <a:gd name="T63" fmla="*/ 62 h 89"/>
                  <a:gd name="T64" fmla="*/ 88 w 88"/>
                  <a:gd name="T65" fmla="*/ 4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9">
                    <a:moveTo>
                      <a:pt x="88" y="44"/>
                    </a:moveTo>
                    <a:lnTo>
                      <a:pt x="88" y="35"/>
                    </a:lnTo>
                    <a:lnTo>
                      <a:pt x="86" y="27"/>
                    </a:lnTo>
                    <a:lnTo>
                      <a:pt x="80" y="20"/>
                    </a:lnTo>
                    <a:lnTo>
                      <a:pt x="76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0" y="35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3" y="62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4" y="89"/>
                    </a:lnTo>
                    <a:lnTo>
                      <a:pt x="44" y="89"/>
                    </a:lnTo>
                    <a:lnTo>
                      <a:pt x="53" y="89"/>
                    </a:lnTo>
                    <a:lnTo>
                      <a:pt x="61" y="87"/>
                    </a:lnTo>
                    <a:lnTo>
                      <a:pt x="69" y="81"/>
                    </a:lnTo>
                    <a:lnTo>
                      <a:pt x="76" y="77"/>
                    </a:lnTo>
                    <a:lnTo>
                      <a:pt x="80" y="69"/>
                    </a:lnTo>
                    <a:lnTo>
                      <a:pt x="86" y="62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37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4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7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3" y="62"/>
                    </a:lnTo>
                    <a:lnTo>
                      <a:pt x="7" y="69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4" y="89"/>
                    </a:lnTo>
                    <a:lnTo>
                      <a:pt x="44" y="89"/>
                    </a:lnTo>
                    <a:lnTo>
                      <a:pt x="53" y="89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4" y="75"/>
                    </a:lnTo>
                    <a:lnTo>
                      <a:pt x="80" y="69"/>
                    </a:lnTo>
                    <a:lnTo>
                      <a:pt x="84" y="62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00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95" name="Freeform 5197"/>
              <p:cNvSpPr>
                <a:spLocks/>
              </p:cNvSpPr>
              <p:nvPr/>
            </p:nvSpPr>
            <p:spPr bwMode="auto">
              <a:xfrm>
                <a:off x="1373" y="1711"/>
                <a:ext cx="88" cy="89"/>
              </a:xfrm>
              <a:custGeom>
                <a:avLst/>
                <a:gdLst>
                  <a:gd name="T0" fmla="*/ 88 w 88"/>
                  <a:gd name="T1" fmla="*/ 37 h 89"/>
                  <a:gd name="T2" fmla="*/ 80 w 88"/>
                  <a:gd name="T3" fmla="*/ 20 h 89"/>
                  <a:gd name="T4" fmla="*/ 69 w 88"/>
                  <a:gd name="T5" fmla="*/ 8 h 89"/>
                  <a:gd name="T6" fmla="*/ 53 w 88"/>
                  <a:gd name="T7" fmla="*/ 2 h 89"/>
                  <a:gd name="T8" fmla="*/ 34 w 88"/>
                  <a:gd name="T9" fmla="*/ 2 h 89"/>
                  <a:gd name="T10" fmla="*/ 19 w 88"/>
                  <a:gd name="T11" fmla="*/ 8 h 89"/>
                  <a:gd name="T12" fmla="*/ 7 w 88"/>
                  <a:gd name="T13" fmla="*/ 20 h 89"/>
                  <a:gd name="T14" fmla="*/ 2 w 88"/>
                  <a:gd name="T15" fmla="*/ 37 h 89"/>
                  <a:gd name="T16" fmla="*/ 2 w 88"/>
                  <a:gd name="T17" fmla="*/ 54 h 89"/>
                  <a:gd name="T18" fmla="*/ 7 w 88"/>
                  <a:gd name="T19" fmla="*/ 69 h 89"/>
                  <a:gd name="T20" fmla="*/ 19 w 88"/>
                  <a:gd name="T21" fmla="*/ 81 h 89"/>
                  <a:gd name="T22" fmla="*/ 34 w 88"/>
                  <a:gd name="T23" fmla="*/ 89 h 89"/>
                  <a:gd name="T24" fmla="*/ 53 w 88"/>
                  <a:gd name="T25" fmla="*/ 89 h 89"/>
                  <a:gd name="T26" fmla="*/ 69 w 88"/>
                  <a:gd name="T27" fmla="*/ 81 h 89"/>
                  <a:gd name="T28" fmla="*/ 80 w 88"/>
                  <a:gd name="T29" fmla="*/ 69 h 89"/>
                  <a:gd name="T30" fmla="*/ 88 w 88"/>
                  <a:gd name="T31" fmla="*/ 54 h 89"/>
                  <a:gd name="T32" fmla="*/ 88 w 88"/>
                  <a:gd name="T33" fmla="*/ 44 h 89"/>
                  <a:gd name="T34" fmla="*/ 84 w 88"/>
                  <a:gd name="T35" fmla="*/ 27 h 89"/>
                  <a:gd name="T36" fmla="*/ 74 w 88"/>
                  <a:gd name="T37" fmla="*/ 14 h 89"/>
                  <a:gd name="T38" fmla="*/ 61 w 88"/>
                  <a:gd name="T39" fmla="*/ 4 h 89"/>
                  <a:gd name="T40" fmla="*/ 44 w 88"/>
                  <a:gd name="T41" fmla="*/ 0 h 89"/>
                  <a:gd name="T42" fmla="*/ 27 w 88"/>
                  <a:gd name="T43" fmla="*/ 4 h 89"/>
                  <a:gd name="T44" fmla="*/ 13 w 88"/>
                  <a:gd name="T45" fmla="*/ 14 h 89"/>
                  <a:gd name="T46" fmla="*/ 3 w 88"/>
                  <a:gd name="T47" fmla="*/ 27 h 89"/>
                  <a:gd name="T48" fmla="*/ 0 w 88"/>
                  <a:gd name="T49" fmla="*/ 44 h 89"/>
                  <a:gd name="T50" fmla="*/ 3 w 88"/>
                  <a:gd name="T51" fmla="*/ 62 h 89"/>
                  <a:gd name="T52" fmla="*/ 13 w 88"/>
                  <a:gd name="T53" fmla="*/ 75 h 89"/>
                  <a:gd name="T54" fmla="*/ 27 w 88"/>
                  <a:gd name="T55" fmla="*/ 85 h 89"/>
                  <a:gd name="T56" fmla="*/ 44 w 88"/>
                  <a:gd name="T57" fmla="*/ 89 h 89"/>
                  <a:gd name="T58" fmla="*/ 61 w 88"/>
                  <a:gd name="T59" fmla="*/ 85 h 89"/>
                  <a:gd name="T60" fmla="*/ 74 w 88"/>
                  <a:gd name="T61" fmla="*/ 75 h 89"/>
                  <a:gd name="T62" fmla="*/ 84 w 88"/>
                  <a:gd name="T63" fmla="*/ 62 h 89"/>
                  <a:gd name="T64" fmla="*/ 88 w 88"/>
                  <a:gd name="T65" fmla="*/ 4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9">
                    <a:moveTo>
                      <a:pt x="88" y="44"/>
                    </a:moveTo>
                    <a:lnTo>
                      <a:pt x="88" y="37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4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7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3" y="62"/>
                    </a:lnTo>
                    <a:lnTo>
                      <a:pt x="7" y="69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4" y="89"/>
                    </a:lnTo>
                    <a:lnTo>
                      <a:pt x="44" y="89"/>
                    </a:lnTo>
                    <a:lnTo>
                      <a:pt x="53" y="89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4" y="75"/>
                    </a:lnTo>
                    <a:lnTo>
                      <a:pt x="80" y="69"/>
                    </a:lnTo>
                    <a:lnTo>
                      <a:pt x="84" y="62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6" y="37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4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7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3" y="62"/>
                    </a:lnTo>
                    <a:lnTo>
                      <a:pt x="7" y="69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4" y="87"/>
                    </a:lnTo>
                    <a:lnTo>
                      <a:pt x="44" y="89"/>
                    </a:lnTo>
                    <a:lnTo>
                      <a:pt x="53" y="87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4" y="75"/>
                    </a:lnTo>
                    <a:lnTo>
                      <a:pt x="80" y="69"/>
                    </a:lnTo>
                    <a:lnTo>
                      <a:pt x="84" y="62"/>
                    </a:lnTo>
                    <a:lnTo>
                      <a:pt x="86" y="54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96" name="Freeform 5198"/>
              <p:cNvSpPr>
                <a:spLocks/>
              </p:cNvSpPr>
              <p:nvPr/>
            </p:nvSpPr>
            <p:spPr bwMode="auto">
              <a:xfrm>
                <a:off x="1373" y="1711"/>
                <a:ext cx="88" cy="89"/>
              </a:xfrm>
              <a:custGeom>
                <a:avLst/>
                <a:gdLst>
                  <a:gd name="T0" fmla="*/ 86 w 88"/>
                  <a:gd name="T1" fmla="*/ 37 h 89"/>
                  <a:gd name="T2" fmla="*/ 80 w 88"/>
                  <a:gd name="T3" fmla="*/ 20 h 89"/>
                  <a:gd name="T4" fmla="*/ 69 w 88"/>
                  <a:gd name="T5" fmla="*/ 8 h 89"/>
                  <a:gd name="T6" fmla="*/ 53 w 88"/>
                  <a:gd name="T7" fmla="*/ 2 h 89"/>
                  <a:gd name="T8" fmla="*/ 34 w 88"/>
                  <a:gd name="T9" fmla="*/ 2 h 89"/>
                  <a:gd name="T10" fmla="*/ 19 w 88"/>
                  <a:gd name="T11" fmla="*/ 8 h 89"/>
                  <a:gd name="T12" fmla="*/ 7 w 88"/>
                  <a:gd name="T13" fmla="*/ 20 h 89"/>
                  <a:gd name="T14" fmla="*/ 2 w 88"/>
                  <a:gd name="T15" fmla="*/ 37 h 89"/>
                  <a:gd name="T16" fmla="*/ 2 w 88"/>
                  <a:gd name="T17" fmla="*/ 54 h 89"/>
                  <a:gd name="T18" fmla="*/ 7 w 88"/>
                  <a:gd name="T19" fmla="*/ 69 h 89"/>
                  <a:gd name="T20" fmla="*/ 19 w 88"/>
                  <a:gd name="T21" fmla="*/ 81 h 89"/>
                  <a:gd name="T22" fmla="*/ 34 w 88"/>
                  <a:gd name="T23" fmla="*/ 87 h 89"/>
                  <a:gd name="T24" fmla="*/ 53 w 88"/>
                  <a:gd name="T25" fmla="*/ 87 h 89"/>
                  <a:gd name="T26" fmla="*/ 69 w 88"/>
                  <a:gd name="T27" fmla="*/ 81 h 89"/>
                  <a:gd name="T28" fmla="*/ 80 w 88"/>
                  <a:gd name="T29" fmla="*/ 69 h 89"/>
                  <a:gd name="T30" fmla="*/ 86 w 88"/>
                  <a:gd name="T31" fmla="*/ 54 h 89"/>
                  <a:gd name="T32" fmla="*/ 86 w 88"/>
                  <a:gd name="T33" fmla="*/ 44 h 89"/>
                  <a:gd name="T34" fmla="*/ 84 w 88"/>
                  <a:gd name="T35" fmla="*/ 27 h 89"/>
                  <a:gd name="T36" fmla="*/ 74 w 88"/>
                  <a:gd name="T37" fmla="*/ 14 h 89"/>
                  <a:gd name="T38" fmla="*/ 61 w 88"/>
                  <a:gd name="T39" fmla="*/ 6 h 89"/>
                  <a:gd name="T40" fmla="*/ 44 w 88"/>
                  <a:gd name="T41" fmla="*/ 2 h 89"/>
                  <a:gd name="T42" fmla="*/ 27 w 88"/>
                  <a:gd name="T43" fmla="*/ 6 h 89"/>
                  <a:gd name="T44" fmla="*/ 13 w 88"/>
                  <a:gd name="T45" fmla="*/ 14 h 89"/>
                  <a:gd name="T46" fmla="*/ 3 w 88"/>
                  <a:gd name="T47" fmla="*/ 27 h 89"/>
                  <a:gd name="T48" fmla="*/ 2 w 88"/>
                  <a:gd name="T49" fmla="*/ 44 h 89"/>
                  <a:gd name="T50" fmla="*/ 3 w 88"/>
                  <a:gd name="T51" fmla="*/ 62 h 89"/>
                  <a:gd name="T52" fmla="*/ 13 w 88"/>
                  <a:gd name="T53" fmla="*/ 75 h 89"/>
                  <a:gd name="T54" fmla="*/ 27 w 88"/>
                  <a:gd name="T55" fmla="*/ 85 h 89"/>
                  <a:gd name="T56" fmla="*/ 44 w 88"/>
                  <a:gd name="T57" fmla="*/ 89 h 89"/>
                  <a:gd name="T58" fmla="*/ 61 w 88"/>
                  <a:gd name="T59" fmla="*/ 85 h 89"/>
                  <a:gd name="T60" fmla="*/ 74 w 88"/>
                  <a:gd name="T61" fmla="*/ 75 h 89"/>
                  <a:gd name="T62" fmla="*/ 84 w 88"/>
                  <a:gd name="T63" fmla="*/ 62 h 89"/>
                  <a:gd name="T64" fmla="*/ 86 w 88"/>
                  <a:gd name="T65" fmla="*/ 4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9">
                    <a:moveTo>
                      <a:pt x="88" y="44"/>
                    </a:moveTo>
                    <a:lnTo>
                      <a:pt x="86" y="37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4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7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3" y="62"/>
                    </a:lnTo>
                    <a:lnTo>
                      <a:pt x="7" y="69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4" y="87"/>
                    </a:lnTo>
                    <a:lnTo>
                      <a:pt x="44" y="89"/>
                    </a:lnTo>
                    <a:lnTo>
                      <a:pt x="53" y="87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4" y="75"/>
                    </a:lnTo>
                    <a:lnTo>
                      <a:pt x="80" y="69"/>
                    </a:lnTo>
                    <a:lnTo>
                      <a:pt x="84" y="62"/>
                    </a:lnTo>
                    <a:lnTo>
                      <a:pt x="86" y="54"/>
                    </a:lnTo>
                    <a:lnTo>
                      <a:pt x="88" y="44"/>
                    </a:lnTo>
                    <a:lnTo>
                      <a:pt x="86" y="44"/>
                    </a:lnTo>
                    <a:lnTo>
                      <a:pt x="86" y="37"/>
                    </a:lnTo>
                    <a:lnTo>
                      <a:pt x="84" y="27"/>
                    </a:lnTo>
                    <a:lnTo>
                      <a:pt x="80" y="21"/>
                    </a:lnTo>
                    <a:lnTo>
                      <a:pt x="74" y="14"/>
                    </a:lnTo>
                    <a:lnTo>
                      <a:pt x="69" y="10"/>
                    </a:lnTo>
                    <a:lnTo>
                      <a:pt x="61" y="6"/>
                    </a:lnTo>
                    <a:lnTo>
                      <a:pt x="53" y="2"/>
                    </a:lnTo>
                    <a:lnTo>
                      <a:pt x="44" y="2"/>
                    </a:lnTo>
                    <a:lnTo>
                      <a:pt x="36" y="2"/>
                    </a:lnTo>
                    <a:lnTo>
                      <a:pt x="27" y="6"/>
                    </a:lnTo>
                    <a:lnTo>
                      <a:pt x="21" y="10"/>
                    </a:lnTo>
                    <a:lnTo>
                      <a:pt x="13" y="14"/>
                    </a:lnTo>
                    <a:lnTo>
                      <a:pt x="7" y="21"/>
                    </a:lnTo>
                    <a:lnTo>
                      <a:pt x="3" y="27"/>
                    </a:lnTo>
                    <a:lnTo>
                      <a:pt x="2" y="37"/>
                    </a:lnTo>
                    <a:lnTo>
                      <a:pt x="2" y="44"/>
                    </a:lnTo>
                    <a:lnTo>
                      <a:pt x="2" y="54"/>
                    </a:lnTo>
                    <a:lnTo>
                      <a:pt x="3" y="62"/>
                    </a:lnTo>
                    <a:lnTo>
                      <a:pt x="7" y="69"/>
                    </a:lnTo>
                    <a:lnTo>
                      <a:pt x="13" y="75"/>
                    </a:lnTo>
                    <a:lnTo>
                      <a:pt x="21" y="81"/>
                    </a:lnTo>
                    <a:lnTo>
                      <a:pt x="27" y="85"/>
                    </a:lnTo>
                    <a:lnTo>
                      <a:pt x="36" y="87"/>
                    </a:lnTo>
                    <a:lnTo>
                      <a:pt x="44" y="89"/>
                    </a:lnTo>
                    <a:lnTo>
                      <a:pt x="53" y="87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4" y="75"/>
                    </a:lnTo>
                    <a:lnTo>
                      <a:pt x="80" y="69"/>
                    </a:lnTo>
                    <a:lnTo>
                      <a:pt x="84" y="62"/>
                    </a:lnTo>
                    <a:lnTo>
                      <a:pt x="86" y="54"/>
                    </a:lnTo>
                    <a:lnTo>
                      <a:pt x="86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97" name="Freeform 5199"/>
              <p:cNvSpPr>
                <a:spLocks/>
              </p:cNvSpPr>
              <p:nvPr/>
            </p:nvSpPr>
            <p:spPr bwMode="auto">
              <a:xfrm>
                <a:off x="1375" y="1713"/>
                <a:ext cx="84" cy="87"/>
              </a:xfrm>
              <a:custGeom>
                <a:avLst/>
                <a:gdLst>
                  <a:gd name="T0" fmla="*/ 84 w 84"/>
                  <a:gd name="T1" fmla="*/ 35 h 87"/>
                  <a:gd name="T2" fmla="*/ 78 w 84"/>
                  <a:gd name="T3" fmla="*/ 19 h 87"/>
                  <a:gd name="T4" fmla="*/ 67 w 84"/>
                  <a:gd name="T5" fmla="*/ 8 h 87"/>
                  <a:gd name="T6" fmla="*/ 51 w 84"/>
                  <a:gd name="T7" fmla="*/ 0 h 87"/>
                  <a:gd name="T8" fmla="*/ 34 w 84"/>
                  <a:gd name="T9" fmla="*/ 0 h 87"/>
                  <a:gd name="T10" fmla="*/ 19 w 84"/>
                  <a:gd name="T11" fmla="*/ 8 h 87"/>
                  <a:gd name="T12" fmla="*/ 5 w 84"/>
                  <a:gd name="T13" fmla="*/ 19 h 87"/>
                  <a:gd name="T14" fmla="*/ 0 w 84"/>
                  <a:gd name="T15" fmla="*/ 35 h 87"/>
                  <a:gd name="T16" fmla="*/ 0 w 84"/>
                  <a:gd name="T17" fmla="*/ 52 h 87"/>
                  <a:gd name="T18" fmla="*/ 5 w 84"/>
                  <a:gd name="T19" fmla="*/ 67 h 87"/>
                  <a:gd name="T20" fmla="*/ 19 w 84"/>
                  <a:gd name="T21" fmla="*/ 79 h 87"/>
                  <a:gd name="T22" fmla="*/ 34 w 84"/>
                  <a:gd name="T23" fmla="*/ 85 h 87"/>
                  <a:gd name="T24" fmla="*/ 51 w 84"/>
                  <a:gd name="T25" fmla="*/ 85 h 87"/>
                  <a:gd name="T26" fmla="*/ 67 w 84"/>
                  <a:gd name="T27" fmla="*/ 79 h 87"/>
                  <a:gd name="T28" fmla="*/ 78 w 84"/>
                  <a:gd name="T29" fmla="*/ 67 h 87"/>
                  <a:gd name="T30" fmla="*/ 84 w 84"/>
                  <a:gd name="T31" fmla="*/ 52 h 87"/>
                  <a:gd name="T32" fmla="*/ 84 w 84"/>
                  <a:gd name="T33" fmla="*/ 42 h 87"/>
                  <a:gd name="T34" fmla="*/ 80 w 84"/>
                  <a:gd name="T35" fmla="*/ 27 h 87"/>
                  <a:gd name="T36" fmla="*/ 72 w 84"/>
                  <a:gd name="T37" fmla="*/ 14 h 87"/>
                  <a:gd name="T38" fmla="*/ 59 w 84"/>
                  <a:gd name="T39" fmla="*/ 4 h 87"/>
                  <a:gd name="T40" fmla="*/ 42 w 84"/>
                  <a:gd name="T41" fmla="*/ 0 h 87"/>
                  <a:gd name="T42" fmla="*/ 25 w 84"/>
                  <a:gd name="T43" fmla="*/ 4 h 87"/>
                  <a:gd name="T44" fmla="*/ 11 w 84"/>
                  <a:gd name="T45" fmla="*/ 14 h 87"/>
                  <a:gd name="T46" fmla="*/ 3 w 84"/>
                  <a:gd name="T47" fmla="*/ 27 h 87"/>
                  <a:gd name="T48" fmla="*/ 0 w 84"/>
                  <a:gd name="T49" fmla="*/ 42 h 87"/>
                  <a:gd name="T50" fmla="*/ 3 w 84"/>
                  <a:gd name="T51" fmla="*/ 60 h 87"/>
                  <a:gd name="T52" fmla="*/ 11 w 84"/>
                  <a:gd name="T53" fmla="*/ 73 h 87"/>
                  <a:gd name="T54" fmla="*/ 25 w 84"/>
                  <a:gd name="T55" fmla="*/ 83 h 87"/>
                  <a:gd name="T56" fmla="*/ 42 w 84"/>
                  <a:gd name="T57" fmla="*/ 85 h 87"/>
                  <a:gd name="T58" fmla="*/ 59 w 84"/>
                  <a:gd name="T59" fmla="*/ 83 h 87"/>
                  <a:gd name="T60" fmla="*/ 72 w 84"/>
                  <a:gd name="T61" fmla="*/ 73 h 87"/>
                  <a:gd name="T62" fmla="*/ 80 w 84"/>
                  <a:gd name="T63" fmla="*/ 60 h 87"/>
                  <a:gd name="T64" fmla="*/ 84 w 84"/>
                  <a:gd name="T65" fmla="*/ 4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7">
                    <a:moveTo>
                      <a:pt x="84" y="42"/>
                    </a:moveTo>
                    <a:lnTo>
                      <a:pt x="84" y="35"/>
                    </a:lnTo>
                    <a:lnTo>
                      <a:pt x="82" y="25"/>
                    </a:lnTo>
                    <a:lnTo>
                      <a:pt x="78" y="19"/>
                    </a:lnTo>
                    <a:lnTo>
                      <a:pt x="72" y="12"/>
                    </a:lnTo>
                    <a:lnTo>
                      <a:pt x="67" y="8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1" y="12"/>
                    </a:lnTo>
                    <a:lnTo>
                      <a:pt x="5" y="19"/>
                    </a:lnTo>
                    <a:lnTo>
                      <a:pt x="1" y="25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1" y="60"/>
                    </a:lnTo>
                    <a:lnTo>
                      <a:pt x="5" y="67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3"/>
                    </a:lnTo>
                    <a:lnTo>
                      <a:pt x="34" y="85"/>
                    </a:lnTo>
                    <a:lnTo>
                      <a:pt x="42" y="87"/>
                    </a:lnTo>
                    <a:lnTo>
                      <a:pt x="51" y="85"/>
                    </a:lnTo>
                    <a:lnTo>
                      <a:pt x="59" y="83"/>
                    </a:lnTo>
                    <a:lnTo>
                      <a:pt x="67" y="79"/>
                    </a:lnTo>
                    <a:lnTo>
                      <a:pt x="72" y="73"/>
                    </a:lnTo>
                    <a:lnTo>
                      <a:pt x="78" y="67"/>
                    </a:lnTo>
                    <a:lnTo>
                      <a:pt x="82" y="60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4" y="35"/>
                    </a:lnTo>
                    <a:lnTo>
                      <a:pt x="80" y="27"/>
                    </a:lnTo>
                    <a:lnTo>
                      <a:pt x="76" y="19"/>
                    </a:lnTo>
                    <a:lnTo>
                      <a:pt x="72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1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3" y="60"/>
                    </a:lnTo>
                    <a:lnTo>
                      <a:pt x="7" y="67"/>
                    </a:lnTo>
                    <a:lnTo>
                      <a:pt x="11" y="73"/>
                    </a:lnTo>
                    <a:lnTo>
                      <a:pt x="19" y="77"/>
                    </a:lnTo>
                    <a:lnTo>
                      <a:pt x="25" y="83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1" y="85"/>
                    </a:lnTo>
                    <a:lnTo>
                      <a:pt x="59" y="83"/>
                    </a:lnTo>
                    <a:lnTo>
                      <a:pt x="65" y="77"/>
                    </a:lnTo>
                    <a:lnTo>
                      <a:pt x="72" y="73"/>
                    </a:lnTo>
                    <a:lnTo>
                      <a:pt x="76" y="67"/>
                    </a:lnTo>
                    <a:lnTo>
                      <a:pt x="80" y="60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00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98" name="Freeform 5200"/>
              <p:cNvSpPr>
                <a:spLocks/>
              </p:cNvSpPr>
              <p:nvPr/>
            </p:nvSpPr>
            <p:spPr bwMode="auto">
              <a:xfrm>
                <a:off x="1375" y="1713"/>
                <a:ext cx="84" cy="85"/>
              </a:xfrm>
              <a:custGeom>
                <a:avLst/>
                <a:gdLst>
                  <a:gd name="T0" fmla="*/ 84 w 84"/>
                  <a:gd name="T1" fmla="*/ 35 h 85"/>
                  <a:gd name="T2" fmla="*/ 76 w 84"/>
                  <a:gd name="T3" fmla="*/ 19 h 85"/>
                  <a:gd name="T4" fmla="*/ 65 w 84"/>
                  <a:gd name="T5" fmla="*/ 8 h 85"/>
                  <a:gd name="T6" fmla="*/ 51 w 84"/>
                  <a:gd name="T7" fmla="*/ 2 h 85"/>
                  <a:gd name="T8" fmla="*/ 34 w 84"/>
                  <a:gd name="T9" fmla="*/ 2 h 85"/>
                  <a:gd name="T10" fmla="*/ 19 w 84"/>
                  <a:gd name="T11" fmla="*/ 8 h 85"/>
                  <a:gd name="T12" fmla="*/ 7 w 84"/>
                  <a:gd name="T13" fmla="*/ 19 h 85"/>
                  <a:gd name="T14" fmla="*/ 0 w 84"/>
                  <a:gd name="T15" fmla="*/ 35 h 85"/>
                  <a:gd name="T16" fmla="*/ 0 w 84"/>
                  <a:gd name="T17" fmla="*/ 52 h 85"/>
                  <a:gd name="T18" fmla="*/ 7 w 84"/>
                  <a:gd name="T19" fmla="*/ 67 h 85"/>
                  <a:gd name="T20" fmla="*/ 19 w 84"/>
                  <a:gd name="T21" fmla="*/ 77 h 85"/>
                  <a:gd name="T22" fmla="*/ 34 w 84"/>
                  <a:gd name="T23" fmla="*/ 85 h 85"/>
                  <a:gd name="T24" fmla="*/ 51 w 84"/>
                  <a:gd name="T25" fmla="*/ 85 h 85"/>
                  <a:gd name="T26" fmla="*/ 65 w 84"/>
                  <a:gd name="T27" fmla="*/ 77 h 85"/>
                  <a:gd name="T28" fmla="*/ 76 w 84"/>
                  <a:gd name="T29" fmla="*/ 67 h 85"/>
                  <a:gd name="T30" fmla="*/ 84 w 84"/>
                  <a:gd name="T31" fmla="*/ 52 h 85"/>
                  <a:gd name="T32" fmla="*/ 84 w 84"/>
                  <a:gd name="T33" fmla="*/ 42 h 85"/>
                  <a:gd name="T34" fmla="*/ 80 w 84"/>
                  <a:gd name="T35" fmla="*/ 27 h 85"/>
                  <a:gd name="T36" fmla="*/ 72 w 84"/>
                  <a:gd name="T37" fmla="*/ 14 h 85"/>
                  <a:gd name="T38" fmla="*/ 59 w 84"/>
                  <a:gd name="T39" fmla="*/ 4 h 85"/>
                  <a:gd name="T40" fmla="*/ 42 w 84"/>
                  <a:gd name="T41" fmla="*/ 0 h 85"/>
                  <a:gd name="T42" fmla="*/ 26 w 84"/>
                  <a:gd name="T43" fmla="*/ 4 h 85"/>
                  <a:gd name="T44" fmla="*/ 13 w 84"/>
                  <a:gd name="T45" fmla="*/ 14 h 85"/>
                  <a:gd name="T46" fmla="*/ 3 w 84"/>
                  <a:gd name="T47" fmla="*/ 27 h 85"/>
                  <a:gd name="T48" fmla="*/ 0 w 84"/>
                  <a:gd name="T49" fmla="*/ 42 h 85"/>
                  <a:gd name="T50" fmla="*/ 3 w 84"/>
                  <a:gd name="T51" fmla="*/ 60 h 85"/>
                  <a:gd name="T52" fmla="*/ 13 w 84"/>
                  <a:gd name="T53" fmla="*/ 73 h 85"/>
                  <a:gd name="T54" fmla="*/ 26 w 84"/>
                  <a:gd name="T55" fmla="*/ 81 h 85"/>
                  <a:gd name="T56" fmla="*/ 42 w 84"/>
                  <a:gd name="T57" fmla="*/ 85 h 85"/>
                  <a:gd name="T58" fmla="*/ 59 w 84"/>
                  <a:gd name="T59" fmla="*/ 81 h 85"/>
                  <a:gd name="T60" fmla="*/ 72 w 84"/>
                  <a:gd name="T61" fmla="*/ 73 h 85"/>
                  <a:gd name="T62" fmla="*/ 80 w 84"/>
                  <a:gd name="T63" fmla="*/ 60 h 85"/>
                  <a:gd name="T64" fmla="*/ 84 w 84"/>
                  <a:gd name="T65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2"/>
                    </a:moveTo>
                    <a:lnTo>
                      <a:pt x="84" y="35"/>
                    </a:lnTo>
                    <a:lnTo>
                      <a:pt x="80" y="27"/>
                    </a:lnTo>
                    <a:lnTo>
                      <a:pt x="76" y="19"/>
                    </a:lnTo>
                    <a:lnTo>
                      <a:pt x="72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1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3" y="60"/>
                    </a:lnTo>
                    <a:lnTo>
                      <a:pt x="7" y="67"/>
                    </a:lnTo>
                    <a:lnTo>
                      <a:pt x="11" y="73"/>
                    </a:lnTo>
                    <a:lnTo>
                      <a:pt x="19" y="77"/>
                    </a:lnTo>
                    <a:lnTo>
                      <a:pt x="25" y="83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1" y="85"/>
                    </a:lnTo>
                    <a:lnTo>
                      <a:pt x="59" y="83"/>
                    </a:lnTo>
                    <a:lnTo>
                      <a:pt x="65" y="77"/>
                    </a:lnTo>
                    <a:lnTo>
                      <a:pt x="72" y="73"/>
                    </a:lnTo>
                    <a:lnTo>
                      <a:pt x="76" y="67"/>
                    </a:lnTo>
                    <a:lnTo>
                      <a:pt x="80" y="60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2" y="35"/>
                    </a:lnTo>
                    <a:lnTo>
                      <a:pt x="80" y="27"/>
                    </a:lnTo>
                    <a:lnTo>
                      <a:pt x="76" y="19"/>
                    </a:lnTo>
                    <a:lnTo>
                      <a:pt x="72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0" y="42"/>
                    </a:lnTo>
                    <a:lnTo>
                      <a:pt x="1" y="52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49" y="85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2" y="73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2" y="52"/>
                    </a:lnTo>
                    <a:lnTo>
                      <a:pt x="84" y="42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008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99" name="Freeform 5201"/>
              <p:cNvSpPr>
                <a:spLocks/>
              </p:cNvSpPr>
              <p:nvPr/>
            </p:nvSpPr>
            <p:spPr bwMode="auto">
              <a:xfrm>
                <a:off x="1375" y="1713"/>
                <a:ext cx="84" cy="85"/>
              </a:xfrm>
              <a:custGeom>
                <a:avLst/>
                <a:gdLst>
                  <a:gd name="T0" fmla="*/ 82 w 84"/>
                  <a:gd name="T1" fmla="*/ 35 h 85"/>
                  <a:gd name="T2" fmla="*/ 76 w 84"/>
                  <a:gd name="T3" fmla="*/ 19 h 85"/>
                  <a:gd name="T4" fmla="*/ 65 w 84"/>
                  <a:gd name="T5" fmla="*/ 8 h 85"/>
                  <a:gd name="T6" fmla="*/ 49 w 84"/>
                  <a:gd name="T7" fmla="*/ 2 h 85"/>
                  <a:gd name="T8" fmla="*/ 34 w 84"/>
                  <a:gd name="T9" fmla="*/ 2 h 85"/>
                  <a:gd name="T10" fmla="*/ 19 w 84"/>
                  <a:gd name="T11" fmla="*/ 8 h 85"/>
                  <a:gd name="T12" fmla="*/ 7 w 84"/>
                  <a:gd name="T13" fmla="*/ 19 h 85"/>
                  <a:gd name="T14" fmla="*/ 1 w 84"/>
                  <a:gd name="T15" fmla="*/ 35 h 85"/>
                  <a:gd name="T16" fmla="*/ 1 w 84"/>
                  <a:gd name="T17" fmla="*/ 52 h 85"/>
                  <a:gd name="T18" fmla="*/ 7 w 84"/>
                  <a:gd name="T19" fmla="*/ 66 h 85"/>
                  <a:gd name="T20" fmla="*/ 19 w 84"/>
                  <a:gd name="T21" fmla="*/ 77 h 85"/>
                  <a:gd name="T22" fmla="*/ 34 w 84"/>
                  <a:gd name="T23" fmla="*/ 85 h 85"/>
                  <a:gd name="T24" fmla="*/ 49 w 84"/>
                  <a:gd name="T25" fmla="*/ 85 h 85"/>
                  <a:gd name="T26" fmla="*/ 65 w 84"/>
                  <a:gd name="T27" fmla="*/ 77 h 85"/>
                  <a:gd name="T28" fmla="*/ 76 w 84"/>
                  <a:gd name="T29" fmla="*/ 66 h 85"/>
                  <a:gd name="T30" fmla="*/ 82 w 84"/>
                  <a:gd name="T31" fmla="*/ 52 h 85"/>
                  <a:gd name="T32" fmla="*/ 84 w 84"/>
                  <a:gd name="T33" fmla="*/ 42 h 85"/>
                  <a:gd name="T34" fmla="*/ 80 w 84"/>
                  <a:gd name="T35" fmla="*/ 27 h 85"/>
                  <a:gd name="T36" fmla="*/ 71 w 84"/>
                  <a:gd name="T37" fmla="*/ 14 h 85"/>
                  <a:gd name="T38" fmla="*/ 57 w 84"/>
                  <a:gd name="T39" fmla="*/ 4 h 85"/>
                  <a:gd name="T40" fmla="*/ 42 w 84"/>
                  <a:gd name="T41" fmla="*/ 2 h 85"/>
                  <a:gd name="T42" fmla="*/ 26 w 84"/>
                  <a:gd name="T43" fmla="*/ 4 h 85"/>
                  <a:gd name="T44" fmla="*/ 13 w 84"/>
                  <a:gd name="T45" fmla="*/ 14 h 85"/>
                  <a:gd name="T46" fmla="*/ 3 w 84"/>
                  <a:gd name="T47" fmla="*/ 27 h 85"/>
                  <a:gd name="T48" fmla="*/ 0 w 84"/>
                  <a:gd name="T49" fmla="*/ 42 h 85"/>
                  <a:gd name="T50" fmla="*/ 3 w 84"/>
                  <a:gd name="T51" fmla="*/ 60 h 85"/>
                  <a:gd name="T52" fmla="*/ 13 w 84"/>
                  <a:gd name="T53" fmla="*/ 71 h 85"/>
                  <a:gd name="T54" fmla="*/ 26 w 84"/>
                  <a:gd name="T55" fmla="*/ 81 h 85"/>
                  <a:gd name="T56" fmla="*/ 42 w 84"/>
                  <a:gd name="T57" fmla="*/ 85 h 85"/>
                  <a:gd name="T58" fmla="*/ 57 w 84"/>
                  <a:gd name="T59" fmla="*/ 81 h 85"/>
                  <a:gd name="T60" fmla="*/ 71 w 84"/>
                  <a:gd name="T61" fmla="*/ 71 h 85"/>
                  <a:gd name="T62" fmla="*/ 80 w 84"/>
                  <a:gd name="T63" fmla="*/ 60 h 85"/>
                  <a:gd name="T64" fmla="*/ 84 w 84"/>
                  <a:gd name="T65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2"/>
                    </a:moveTo>
                    <a:lnTo>
                      <a:pt x="82" y="35"/>
                    </a:lnTo>
                    <a:lnTo>
                      <a:pt x="80" y="27"/>
                    </a:lnTo>
                    <a:lnTo>
                      <a:pt x="76" y="19"/>
                    </a:lnTo>
                    <a:lnTo>
                      <a:pt x="72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0" y="42"/>
                    </a:lnTo>
                    <a:lnTo>
                      <a:pt x="1" y="52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49" y="85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2" y="73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2" y="5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2" y="35"/>
                    </a:lnTo>
                    <a:lnTo>
                      <a:pt x="80" y="27"/>
                    </a:lnTo>
                    <a:lnTo>
                      <a:pt x="76" y="19"/>
                    </a:lnTo>
                    <a:lnTo>
                      <a:pt x="71" y="14"/>
                    </a:lnTo>
                    <a:lnTo>
                      <a:pt x="65" y="8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2" y="2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0" y="42"/>
                    </a:lnTo>
                    <a:lnTo>
                      <a:pt x="1" y="52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3" y="71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3"/>
                    </a:lnTo>
                    <a:lnTo>
                      <a:pt x="42" y="85"/>
                    </a:lnTo>
                    <a:lnTo>
                      <a:pt x="49" y="83"/>
                    </a:lnTo>
                    <a:lnTo>
                      <a:pt x="57" y="81"/>
                    </a:lnTo>
                    <a:lnTo>
                      <a:pt x="65" y="77"/>
                    </a:lnTo>
                    <a:lnTo>
                      <a:pt x="71" y="71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2" y="52"/>
                    </a:lnTo>
                    <a:lnTo>
                      <a:pt x="84" y="42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00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00" name="Freeform 5202"/>
              <p:cNvSpPr>
                <a:spLocks/>
              </p:cNvSpPr>
              <p:nvPr/>
            </p:nvSpPr>
            <p:spPr bwMode="auto">
              <a:xfrm>
                <a:off x="1375" y="1715"/>
                <a:ext cx="84" cy="83"/>
              </a:xfrm>
              <a:custGeom>
                <a:avLst/>
                <a:gdLst>
                  <a:gd name="T0" fmla="*/ 82 w 84"/>
                  <a:gd name="T1" fmla="*/ 33 h 83"/>
                  <a:gd name="T2" fmla="*/ 76 w 84"/>
                  <a:gd name="T3" fmla="*/ 17 h 83"/>
                  <a:gd name="T4" fmla="*/ 65 w 84"/>
                  <a:gd name="T5" fmla="*/ 6 h 83"/>
                  <a:gd name="T6" fmla="*/ 49 w 84"/>
                  <a:gd name="T7" fmla="*/ 0 h 83"/>
                  <a:gd name="T8" fmla="*/ 34 w 84"/>
                  <a:gd name="T9" fmla="*/ 0 h 83"/>
                  <a:gd name="T10" fmla="*/ 19 w 84"/>
                  <a:gd name="T11" fmla="*/ 6 h 83"/>
                  <a:gd name="T12" fmla="*/ 7 w 84"/>
                  <a:gd name="T13" fmla="*/ 17 h 83"/>
                  <a:gd name="T14" fmla="*/ 1 w 84"/>
                  <a:gd name="T15" fmla="*/ 33 h 83"/>
                  <a:gd name="T16" fmla="*/ 1 w 84"/>
                  <a:gd name="T17" fmla="*/ 50 h 83"/>
                  <a:gd name="T18" fmla="*/ 7 w 84"/>
                  <a:gd name="T19" fmla="*/ 64 h 83"/>
                  <a:gd name="T20" fmla="*/ 19 w 84"/>
                  <a:gd name="T21" fmla="*/ 75 h 83"/>
                  <a:gd name="T22" fmla="*/ 34 w 84"/>
                  <a:gd name="T23" fmla="*/ 81 h 83"/>
                  <a:gd name="T24" fmla="*/ 49 w 84"/>
                  <a:gd name="T25" fmla="*/ 81 h 83"/>
                  <a:gd name="T26" fmla="*/ 65 w 84"/>
                  <a:gd name="T27" fmla="*/ 75 h 83"/>
                  <a:gd name="T28" fmla="*/ 76 w 84"/>
                  <a:gd name="T29" fmla="*/ 64 h 83"/>
                  <a:gd name="T30" fmla="*/ 82 w 84"/>
                  <a:gd name="T31" fmla="*/ 50 h 83"/>
                  <a:gd name="T32" fmla="*/ 82 w 84"/>
                  <a:gd name="T33" fmla="*/ 40 h 83"/>
                  <a:gd name="T34" fmla="*/ 80 w 84"/>
                  <a:gd name="T35" fmla="*/ 25 h 83"/>
                  <a:gd name="T36" fmla="*/ 71 w 84"/>
                  <a:gd name="T37" fmla="*/ 12 h 83"/>
                  <a:gd name="T38" fmla="*/ 57 w 84"/>
                  <a:gd name="T39" fmla="*/ 4 h 83"/>
                  <a:gd name="T40" fmla="*/ 42 w 84"/>
                  <a:gd name="T41" fmla="*/ 0 h 83"/>
                  <a:gd name="T42" fmla="*/ 26 w 84"/>
                  <a:gd name="T43" fmla="*/ 4 h 83"/>
                  <a:gd name="T44" fmla="*/ 13 w 84"/>
                  <a:gd name="T45" fmla="*/ 12 h 83"/>
                  <a:gd name="T46" fmla="*/ 3 w 84"/>
                  <a:gd name="T47" fmla="*/ 25 h 83"/>
                  <a:gd name="T48" fmla="*/ 1 w 84"/>
                  <a:gd name="T49" fmla="*/ 40 h 83"/>
                  <a:gd name="T50" fmla="*/ 3 w 84"/>
                  <a:gd name="T51" fmla="*/ 56 h 83"/>
                  <a:gd name="T52" fmla="*/ 13 w 84"/>
                  <a:gd name="T53" fmla="*/ 69 h 83"/>
                  <a:gd name="T54" fmla="*/ 26 w 84"/>
                  <a:gd name="T55" fmla="*/ 79 h 83"/>
                  <a:gd name="T56" fmla="*/ 42 w 84"/>
                  <a:gd name="T57" fmla="*/ 81 h 83"/>
                  <a:gd name="T58" fmla="*/ 57 w 84"/>
                  <a:gd name="T59" fmla="*/ 79 h 83"/>
                  <a:gd name="T60" fmla="*/ 71 w 84"/>
                  <a:gd name="T61" fmla="*/ 69 h 83"/>
                  <a:gd name="T62" fmla="*/ 80 w 84"/>
                  <a:gd name="T63" fmla="*/ 56 h 83"/>
                  <a:gd name="T64" fmla="*/ 82 w 84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3">
                    <a:moveTo>
                      <a:pt x="84" y="40"/>
                    </a:moveTo>
                    <a:lnTo>
                      <a:pt x="82" y="33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49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9" y="6"/>
                    </a:lnTo>
                    <a:lnTo>
                      <a:pt x="13" y="12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1" y="33"/>
                    </a:lnTo>
                    <a:lnTo>
                      <a:pt x="0" y="40"/>
                    </a:lnTo>
                    <a:lnTo>
                      <a:pt x="1" y="50"/>
                    </a:lnTo>
                    <a:lnTo>
                      <a:pt x="3" y="58"/>
                    </a:lnTo>
                    <a:lnTo>
                      <a:pt x="7" y="64"/>
                    </a:lnTo>
                    <a:lnTo>
                      <a:pt x="13" y="69"/>
                    </a:lnTo>
                    <a:lnTo>
                      <a:pt x="19" y="75"/>
                    </a:lnTo>
                    <a:lnTo>
                      <a:pt x="26" y="79"/>
                    </a:lnTo>
                    <a:lnTo>
                      <a:pt x="34" y="81"/>
                    </a:lnTo>
                    <a:lnTo>
                      <a:pt x="42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1" y="69"/>
                    </a:lnTo>
                    <a:lnTo>
                      <a:pt x="76" y="64"/>
                    </a:lnTo>
                    <a:lnTo>
                      <a:pt x="80" y="58"/>
                    </a:lnTo>
                    <a:lnTo>
                      <a:pt x="82" y="50"/>
                    </a:lnTo>
                    <a:lnTo>
                      <a:pt x="84" y="40"/>
                    </a:lnTo>
                    <a:lnTo>
                      <a:pt x="82" y="40"/>
                    </a:lnTo>
                    <a:lnTo>
                      <a:pt x="82" y="33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8"/>
                    </a:lnTo>
                    <a:lnTo>
                      <a:pt x="57" y="4"/>
                    </a:lnTo>
                    <a:lnTo>
                      <a:pt x="49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1" y="33"/>
                    </a:lnTo>
                    <a:lnTo>
                      <a:pt x="1" y="40"/>
                    </a:lnTo>
                    <a:lnTo>
                      <a:pt x="1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3" y="69"/>
                    </a:lnTo>
                    <a:lnTo>
                      <a:pt x="19" y="75"/>
                    </a:lnTo>
                    <a:lnTo>
                      <a:pt x="26" y="79"/>
                    </a:lnTo>
                    <a:lnTo>
                      <a:pt x="34" y="81"/>
                    </a:lnTo>
                    <a:lnTo>
                      <a:pt x="42" y="81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1" y="69"/>
                    </a:lnTo>
                    <a:lnTo>
                      <a:pt x="76" y="64"/>
                    </a:lnTo>
                    <a:lnTo>
                      <a:pt x="80" y="56"/>
                    </a:lnTo>
                    <a:lnTo>
                      <a:pt x="82" y="48"/>
                    </a:lnTo>
                    <a:lnTo>
                      <a:pt x="82" y="40"/>
                    </a:lnTo>
                    <a:lnTo>
                      <a:pt x="84" y="40"/>
                    </a:lnTo>
                    <a:close/>
                  </a:path>
                </a:pathLst>
              </a:cu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01" name="Freeform 5203"/>
              <p:cNvSpPr>
                <a:spLocks/>
              </p:cNvSpPr>
              <p:nvPr/>
            </p:nvSpPr>
            <p:spPr bwMode="auto">
              <a:xfrm>
                <a:off x="1376" y="1715"/>
                <a:ext cx="81" cy="81"/>
              </a:xfrm>
              <a:custGeom>
                <a:avLst/>
                <a:gdLst>
                  <a:gd name="T0" fmla="*/ 81 w 81"/>
                  <a:gd name="T1" fmla="*/ 33 h 81"/>
                  <a:gd name="T2" fmla="*/ 75 w 81"/>
                  <a:gd name="T3" fmla="*/ 17 h 81"/>
                  <a:gd name="T4" fmla="*/ 64 w 81"/>
                  <a:gd name="T5" fmla="*/ 8 h 81"/>
                  <a:gd name="T6" fmla="*/ 48 w 81"/>
                  <a:gd name="T7" fmla="*/ 0 h 81"/>
                  <a:gd name="T8" fmla="*/ 33 w 81"/>
                  <a:gd name="T9" fmla="*/ 0 h 81"/>
                  <a:gd name="T10" fmla="*/ 18 w 81"/>
                  <a:gd name="T11" fmla="*/ 8 h 81"/>
                  <a:gd name="T12" fmla="*/ 6 w 81"/>
                  <a:gd name="T13" fmla="*/ 17 h 81"/>
                  <a:gd name="T14" fmla="*/ 0 w 81"/>
                  <a:gd name="T15" fmla="*/ 33 h 81"/>
                  <a:gd name="T16" fmla="*/ 0 w 81"/>
                  <a:gd name="T17" fmla="*/ 48 h 81"/>
                  <a:gd name="T18" fmla="*/ 6 w 81"/>
                  <a:gd name="T19" fmla="*/ 64 h 81"/>
                  <a:gd name="T20" fmla="*/ 18 w 81"/>
                  <a:gd name="T21" fmla="*/ 75 h 81"/>
                  <a:gd name="T22" fmla="*/ 33 w 81"/>
                  <a:gd name="T23" fmla="*/ 81 h 81"/>
                  <a:gd name="T24" fmla="*/ 48 w 81"/>
                  <a:gd name="T25" fmla="*/ 81 h 81"/>
                  <a:gd name="T26" fmla="*/ 64 w 81"/>
                  <a:gd name="T27" fmla="*/ 75 h 81"/>
                  <a:gd name="T28" fmla="*/ 75 w 81"/>
                  <a:gd name="T29" fmla="*/ 64 h 81"/>
                  <a:gd name="T30" fmla="*/ 81 w 81"/>
                  <a:gd name="T31" fmla="*/ 48 h 81"/>
                  <a:gd name="T32" fmla="*/ 81 w 81"/>
                  <a:gd name="T33" fmla="*/ 40 h 81"/>
                  <a:gd name="T34" fmla="*/ 77 w 81"/>
                  <a:gd name="T35" fmla="*/ 25 h 81"/>
                  <a:gd name="T36" fmla="*/ 70 w 81"/>
                  <a:gd name="T37" fmla="*/ 12 h 81"/>
                  <a:gd name="T38" fmla="*/ 56 w 81"/>
                  <a:gd name="T39" fmla="*/ 4 h 81"/>
                  <a:gd name="T40" fmla="*/ 41 w 81"/>
                  <a:gd name="T41" fmla="*/ 0 h 81"/>
                  <a:gd name="T42" fmla="*/ 25 w 81"/>
                  <a:gd name="T43" fmla="*/ 4 h 81"/>
                  <a:gd name="T44" fmla="*/ 12 w 81"/>
                  <a:gd name="T45" fmla="*/ 12 h 81"/>
                  <a:gd name="T46" fmla="*/ 4 w 81"/>
                  <a:gd name="T47" fmla="*/ 25 h 81"/>
                  <a:gd name="T48" fmla="*/ 0 w 81"/>
                  <a:gd name="T49" fmla="*/ 40 h 81"/>
                  <a:gd name="T50" fmla="*/ 4 w 81"/>
                  <a:gd name="T51" fmla="*/ 56 h 81"/>
                  <a:gd name="T52" fmla="*/ 12 w 81"/>
                  <a:gd name="T53" fmla="*/ 69 h 81"/>
                  <a:gd name="T54" fmla="*/ 25 w 81"/>
                  <a:gd name="T55" fmla="*/ 77 h 81"/>
                  <a:gd name="T56" fmla="*/ 41 w 81"/>
                  <a:gd name="T57" fmla="*/ 81 h 81"/>
                  <a:gd name="T58" fmla="*/ 56 w 81"/>
                  <a:gd name="T59" fmla="*/ 77 h 81"/>
                  <a:gd name="T60" fmla="*/ 70 w 81"/>
                  <a:gd name="T61" fmla="*/ 69 h 81"/>
                  <a:gd name="T62" fmla="*/ 77 w 81"/>
                  <a:gd name="T63" fmla="*/ 56 h 81"/>
                  <a:gd name="T64" fmla="*/ 81 w 81"/>
                  <a:gd name="T65" fmla="*/ 4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1">
                    <a:moveTo>
                      <a:pt x="81" y="40"/>
                    </a:moveTo>
                    <a:lnTo>
                      <a:pt x="81" y="33"/>
                    </a:lnTo>
                    <a:lnTo>
                      <a:pt x="79" y="25"/>
                    </a:lnTo>
                    <a:lnTo>
                      <a:pt x="75" y="17"/>
                    </a:lnTo>
                    <a:lnTo>
                      <a:pt x="70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5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2" y="56"/>
                    </a:lnTo>
                    <a:lnTo>
                      <a:pt x="6" y="64"/>
                    </a:lnTo>
                    <a:lnTo>
                      <a:pt x="12" y="69"/>
                    </a:lnTo>
                    <a:lnTo>
                      <a:pt x="18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9"/>
                    </a:lnTo>
                    <a:lnTo>
                      <a:pt x="64" y="75"/>
                    </a:lnTo>
                    <a:lnTo>
                      <a:pt x="70" y="69"/>
                    </a:lnTo>
                    <a:lnTo>
                      <a:pt x="75" y="64"/>
                    </a:lnTo>
                    <a:lnTo>
                      <a:pt x="79" y="56"/>
                    </a:lnTo>
                    <a:lnTo>
                      <a:pt x="81" y="48"/>
                    </a:lnTo>
                    <a:lnTo>
                      <a:pt x="81" y="40"/>
                    </a:lnTo>
                    <a:lnTo>
                      <a:pt x="81" y="40"/>
                    </a:lnTo>
                    <a:lnTo>
                      <a:pt x="81" y="33"/>
                    </a:lnTo>
                    <a:lnTo>
                      <a:pt x="77" y="25"/>
                    </a:lnTo>
                    <a:lnTo>
                      <a:pt x="73" y="17"/>
                    </a:lnTo>
                    <a:lnTo>
                      <a:pt x="70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5"/>
                    </a:lnTo>
                    <a:lnTo>
                      <a:pt x="25" y="77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7"/>
                    </a:lnTo>
                    <a:lnTo>
                      <a:pt x="64" y="75"/>
                    </a:lnTo>
                    <a:lnTo>
                      <a:pt x="70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81" y="48"/>
                    </a:lnTo>
                    <a:lnTo>
                      <a:pt x="81" y="40"/>
                    </a:lnTo>
                    <a:lnTo>
                      <a:pt x="81" y="40"/>
                    </a:lnTo>
                    <a:close/>
                  </a:path>
                </a:pathLst>
              </a:cu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02" name="Freeform 5204"/>
              <p:cNvSpPr>
                <a:spLocks/>
              </p:cNvSpPr>
              <p:nvPr/>
            </p:nvSpPr>
            <p:spPr bwMode="auto">
              <a:xfrm>
                <a:off x="1376" y="1715"/>
                <a:ext cx="81" cy="81"/>
              </a:xfrm>
              <a:custGeom>
                <a:avLst/>
                <a:gdLst>
                  <a:gd name="T0" fmla="*/ 81 w 81"/>
                  <a:gd name="T1" fmla="*/ 33 h 81"/>
                  <a:gd name="T2" fmla="*/ 73 w 81"/>
                  <a:gd name="T3" fmla="*/ 17 h 81"/>
                  <a:gd name="T4" fmla="*/ 64 w 81"/>
                  <a:gd name="T5" fmla="*/ 8 h 81"/>
                  <a:gd name="T6" fmla="*/ 48 w 81"/>
                  <a:gd name="T7" fmla="*/ 2 h 81"/>
                  <a:gd name="T8" fmla="*/ 33 w 81"/>
                  <a:gd name="T9" fmla="*/ 2 h 81"/>
                  <a:gd name="T10" fmla="*/ 18 w 81"/>
                  <a:gd name="T11" fmla="*/ 8 h 81"/>
                  <a:gd name="T12" fmla="*/ 8 w 81"/>
                  <a:gd name="T13" fmla="*/ 17 h 81"/>
                  <a:gd name="T14" fmla="*/ 0 w 81"/>
                  <a:gd name="T15" fmla="*/ 33 h 81"/>
                  <a:gd name="T16" fmla="*/ 0 w 81"/>
                  <a:gd name="T17" fmla="*/ 48 h 81"/>
                  <a:gd name="T18" fmla="*/ 8 w 81"/>
                  <a:gd name="T19" fmla="*/ 64 h 81"/>
                  <a:gd name="T20" fmla="*/ 18 w 81"/>
                  <a:gd name="T21" fmla="*/ 75 h 81"/>
                  <a:gd name="T22" fmla="*/ 33 w 81"/>
                  <a:gd name="T23" fmla="*/ 81 h 81"/>
                  <a:gd name="T24" fmla="*/ 48 w 81"/>
                  <a:gd name="T25" fmla="*/ 81 h 81"/>
                  <a:gd name="T26" fmla="*/ 64 w 81"/>
                  <a:gd name="T27" fmla="*/ 75 h 81"/>
                  <a:gd name="T28" fmla="*/ 73 w 81"/>
                  <a:gd name="T29" fmla="*/ 64 h 81"/>
                  <a:gd name="T30" fmla="*/ 81 w 81"/>
                  <a:gd name="T31" fmla="*/ 48 h 81"/>
                  <a:gd name="T32" fmla="*/ 81 w 81"/>
                  <a:gd name="T33" fmla="*/ 40 h 81"/>
                  <a:gd name="T34" fmla="*/ 77 w 81"/>
                  <a:gd name="T35" fmla="*/ 25 h 81"/>
                  <a:gd name="T36" fmla="*/ 70 w 81"/>
                  <a:gd name="T37" fmla="*/ 14 h 81"/>
                  <a:gd name="T38" fmla="*/ 56 w 81"/>
                  <a:gd name="T39" fmla="*/ 4 h 81"/>
                  <a:gd name="T40" fmla="*/ 41 w 81"/>
                  <a:gd name="T41" fmla="*/ 0 h 81"/>
                  <a:gd name="T42" fmla="*/ 25 w 81"/>
                  <a:gd name="T43" fmla="*/ 4 h 81"/>
                  <a:gd name="T44" fmla="*/ 12 w 81"/>
                  <a:gd name="T45" fmla="*/ 14 h 81"/>
                  <a:gd name="T46" fmla="*/ 4 w 81"/>
                  <a:gd name="T47" fmla="*/ 25 h 81"/>
                  <a:gd name="T48" fmla="*/ 0 w 81"/>
                  <a:gd name="T49" fmla="*/ 40 h 81"/>
                  <a:gd name="T50" fmla="*/ 4 w 81"/>
                  <a:gd name="T51" fmla="*/ 56 h 81"/>
                  <a:gd name="T52" fmla="*/ 12 w 81"/>
                  <a:gd name="T53" fmla="*/ 69 h 81"/>
                  <a:gd name="T54" fmla="*/ 25 w 81"/>
                  <a:gd name="T55" fmla="*/ 77 h 81"/>
                  <a:gd name="T56" fmla="*/ 41 w 81"/>
                  <a:gd name="T57" fmla="*/ 81 h 81"/>
                  <a:gd name="T58" fmla="*/ 56 w 81"/>
                  <a:gd name="T59" fmla="*/ 77 h 81"/>
                  <a:gd name="T60" fmla="*/ 70 w 81"/>
                  <a:gd name="T61" fmla="*/ 69 h 81"/>
                  <a:gd name="T62" fmla="*/ 77 w 81"/>
                  <a:gd name="T63" fmla="*/ 56 h 81"/>
                  <a:gd name="T64" fmla="*/ 81 w 81"/>
                  <a:gd name="T65" fmla="*/ 4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1">
                    <a:moveTo>
                      <a:pt x="81" y="40"/>
                    </a:moveTo>
                    <a:lnTo>
                      <a:pt x="81" y="33"/>
                    </a:lnTo>
                    <a:lnTo>
                      <a:pt x="77" y="25"/>
                    </a:lnTo>
                    <a:lnTo>
                      <a:pt x="73" y="17"/>
                    </a:lnTo>
                    <a:lnTo>
                      <a:pt x="70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5"/>
                    </a:lnTo>
                    <a:lnTo>
                      <a:pt x="25" y="77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7"/>
                    </a:lnTo>
                    <a:lnTo>
                      <a:pt x="64" y="75"/>
                    </a:lnTo>
                    <a:lnTo>
                      <a:pt x="70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81" y="48"/>
                    </a:lnTo>
                    <a:lnTo>
                      <a:pt x="81" y="40"/>
                    </a:lnTo>
                    <a:lnTo>
                      <a:pt x="81" y="40"/>
                    </a:lnTo>
                    <a:lnTo>
                      <a:pt x="79" y="33"/>
                    </a:lnTo>
                    <a:lnTo>
                      <a:pt x="77" y="25"/>
                    </a:lnTo>
                    <a:lnTo>
                      <a:pt x="73" y="19"/>
                    </a:lnTo>
                    <a:lnTo>
                      <a:pt x="70" y="14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4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3"/>
                    </a:lnTo>
                    <a:lnTo>
                      <a:pt x="25" y="77"/>
                    </a:lnTo>
                    <a:lnTo>
                      <a:pt x="33" y="79"/>
                    </a:lnTo>
                    <a:lnTo>
                      <a:pt x="41" y="81"/>
                    </a:lnTo>
                    <a:lnTo>
                      <a:pt x="48" y="79"/>
                    </a:lnTo>
                    <a:lnTo>
                      <a:pt x="56" y="77"/>
                    </a:lnTo>
                    <a:lnTo>
                      <a:pt x="64" y="73"/>
                    </a:lnTo>
                    <a:lnTo>
                      <a:pt x="70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79" y="48"/>
                    </a:lnTo>
                    <a:lnTo>
                      <a:pt x="81" y="40"/>
                    </a:lnTo>
                    <a:lnTo>
                      <a:pt x="81" y="40"/>
                    </a:lnTo>
                    <a:close/>
                  </a:path>
                </a:pathLst>
              </a:custGeom>
              <a:solidFill>
                <a:srgbClr val="00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03" name="Freeform 5205"/>
              <p:cNvSpPr>
                <a:spLocks/>
              </p:cNvSpPr>
              <p:nvPr/>
            </p:nvSpPr>
            <p:spPr bwMode="auto">
              <a:xfrm>
                <a:off x="1376" y="1715"/>
                <a:ext cx="81" cy="81"/>
              </a:xfrm>
              <a:custGeom>
                <a:avLst/>
                <a:gdLst>
                  <a:gd name="T0" fmla="*/ 79 w 81"/>
                  <a:gd name="T1" fmla="*/ 33 h 81"/>
                  <a:gd name="T2" fmla="*/ 73 w 81"/>
                  <a:gd name="T3" fmla="*/ 19 h 81"/>
                  <a:gd name="T4" fmla="*/ 64 w 81"/>
                  <a:gd name="T5" fmla="*/ 8 h 81"/>
                  <a:gd name="T6" fmla="*/ 48 w 81"/>
                  <a:gd name="T7" fmla="*/ 2 h 81"/>
                  <a:gd name="T8" fmla="*/ 33 w 81"/>
                  <a:gd name="T9" fmla="*/ 2 h 81"/>
                  <a:gd name="T10" fmla="*/ 18 w 81"/>
                  <a:gd name="T11" fmla="*/ 8 h 81"/>
                  <a:gd name="T12" fmla="*/ 8 w 81"/>
                  <a:gd name="T13" fmla="*/ 19 h 81"/>
                  <a:gd name="T14" fmla="*/ 2 w 81"/>
                  <a:gd name="T15" fmla="*/ 33 h 81"/>
                  <a:gd name="T16" fmla="*/ 2 w 81"/>
                  <a:gd name="T17" fmla="*/ 48 h 81"/>
                  <a:gd name="T18" fmla="*/ 8 w 81"/>
                  <a:gd name="T19" fmla="*/ 64 h 81"/>
                  <a:gd name="T20" fmla="*/ 18 w 81"/>
                  <a:gd name="T21" fmla="*/ 73 h 81"/>
                  <a:gd name="T22" fmla="*/ 33 w 81"/>
                  <a:gd name="T23" fmla="*/ 79 h 81"/>
                  <a:gd name="T24" fmla="*/ 48 w 81"/>
                  <a:gd name="T25" fmla="*/ 79 h 81"/>
                  <a:gd name="T26" fmla="*/ 64 w 81"/>
                  <a:gd name="T27" fmla="*/ 73 h 81"/>
                  <a:gd name="T28" fmla="*/ 73 w 81"/>
                  <a:gd name="T29" fmla="*/ 64 h 81"/>
                  <a:gd name="T30" fmla="*/ 79 w 81"/>
                  <a:gd name="T31" fmla="*/ 48 h 81"/>
                  <a:gd name="T32" fmla="*/ 81 w 81"/>
                  <a:gd name="T33" fmla="*/ 40 h 81"/>
                  <a:gd name="T34" fmla="*/ 77 w 81"/>
                  <a:gd name="T35" fmla="*/ 25 h 81"/>
                  <a:gd name="T36" fmla="*/ 70 w 81"/>
                  <a:gd name="T37" fmla="*/ 14 h 81"/>
                  <a:gd name="T38" fmla="*/ 56 w 81"/>
                  <a:gd name="T39" fmla="*/ 4 h 81"/>
                  <a:gd name="T40" fmla="*/ 41 w 81"/>
                  <a:gd name="T41" fmla="*/ 2 h 81"/>
                  <a:gd name="T42" fmla="*/ 25 w 81"/>
                  <a:gd name="T43" fmla="*/ 4 h 81"/>
                  <a:gd name="T44" fmla="*/ 14 w 81"/>
                  <a:gd name="T45" fmla="*/ 14 h 81"/>
                  <a:gd name="T46" fmla="*/ 4 w 81"/>
                  <a:gd name="T47" fmla="*/ 25 h 81"/>
                  <a:gd name="T48" fmla="*/ 2 w 81"/>
                  <a:gd name="T49" fmla="*/ 40 h 81"/>
                  <a:gd name="T50" fmla="*/ 4 w 81"/>
                  <a:gd name="T51" fmla="*/ 56 h 81"/>
                  <a:gd name="T52" fmla="*/ 14 w 81"/>
                  <a:gd name="T53" fmla="*/ 69 h 81"/>
                  <a:gd name="T54" fmla="*/ 25 w 81"/>
                  <a:gd name="T55" fmla="*/ 77 h 81"/>
                  <a:gd name="T56" fmla="*/ 41 w 81"/>
                  <a:gd name="T57" fmla="*/ 81 h 81"/>
                  <a:gd name="T58" fmla="*/ 56 w 81"/>
                  <a:gd name="T59" fmla="*/ 77 h 81"/>
                  <a:gd name="T60" fmla="*/ 70 w 81"/>
                  <a:gd name="T61" fmla="*/ 69 h 81"/>
                  <a:gd name="T62" fmla="*/ 77 w 81"/>
                  <a:gd name="T63" fmla="*/ 56 h 81"/>
                  <a:gd name="T64" fmla="*/ 81 w 81"/>
                  <a:gd name="T65" fmla="*/ 4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1">
                    <a:moveTo>
                      <a:pt x="81" y="40"/>
                    </a:moveTo>
                    <a:lnTo>
                      <a:pt x="79" y="33"/>
                    </a:lnTo>
                    <a:lnTo>
                      <a:pt x="77" y="25"/>
                    </a:lnTo>
                    <a:lnTo>
                      <a:pt x="73" y="19"/>
                    </a:lnTo>
                    <a:lnTo>
                      <a:pt x="70" y="14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4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3"/>
                    </a:lnTo>
                    <a:lnTo>
                      <a:pt x="25" y="77"/>
                    </a:lnTo>
                    <a:lnTo>
                      <a:pt x="33" y="79"/>
                    </a:lnTo>
                    <a:lnTo>
                      <a:pt x="41" y="81"/>
                    </a:lnTo>
                    <a:lnTo>
                      <a:pt x="48" y="79"/>
                    </a:lnTo>
                    <a:lnTo>
                      <a:pt x="56" y="77"/>
                    </a:lnTo>
                    <a:lnTo>
                      <a:pt x="64" y="73"/>
                    </a:lnTo>
                    <a:lnTo>
                      <a:pt x="70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79" y="48"/>
                    </a:lnTo>
                    <a:lnTo>
                      <a:pt x="81" y="40"/>
                    </a:lnTo>
                    <a:lnTo>
                      <a:pt x="81" y="40"/>
                    </a:lnTo>
                    <a:lnTo>
                      <a:pt x="79" y="33"/>
                    </a:lnTo>
                    <a:lnTo>
                      <a:pt x="77" y="25"/>
                    </a:lnTo>
                    <a:lnTo>
                      <a:pt x="73" y="19"/>
                    </a:lnTo>
                    <a:lnTo>
                      <a:pt x="70" y="14"/>
                    </a:lnTo>
                    <a:lnTo>
                      <a:pt x="62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2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2" y="40"/>
                    </a:lnTo>
                    <a:lnTo>
                      <a:pt x="2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4" y="69"/>
                    </a:lnTo>
                    <a:lnTo>
                      <a:pt x="20" y="73"/>
                    </a:lnTo>
                    <a:lnTo>
                      <a:pt x="25" y="77"/>
                    </a:lnTo>
                    <a:lnTo>
                      <a:pt x="33" y="79"/>
                    </a:lnTo>
                    <a:lnTo>
                      <a:pt x="41" y="81"/>
                    </a:lnTo>
                    <a:lnTo>
                      <a:pt x="48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70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79" y="48"/>
                    </a:lnTo>
                    <a:lnTo>
                      <a:pt x="81" y="40"/>
                    </a:lnTo>
                    <a:lnTo>
                      <a:pt x="81" y="40"/>
                    </a:lnTo>
                    <a:close/>
                  </a:path>
                </a:pathLst>
              </a:custGeom>
              <a:solidFill>
                <a:srgbClr val="00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04" name="Freeform 5206"/>
              <p:cNvSpPr>
                <a:spLocks/>
              </p:cNvSpPr>
              <p:nvPr/>
            </p:nvSpPr>
            <p:spPr bwMode="auto">
              <a:xfrm>
                <a:off x="1378" y="1717"/>
                <a:ext cx="79" cy="79"/>
              </a:xfrm>
              <a:custGeom>
                <a:avLst/>
                <a:gdLst>
                  <a:gd name="T0" fmla="*/ 77 w 79"/>
                  <a:gd name="T1" fmla="*/ 31 h 79"/>
                  <a:gd name="T2" fmla="*/ 71 w 79"/>
                  <a:gd name="T3" fmla="*/ 17 h 79"/>
                  <a:gd name="T4" fmla="*/ 60 w 79"/>
                  <a:gd name="T5" fmla="*/ 6 h 79"/>
                  <a:gd name="T6" fmla="*/ 46 w 79"/>
                  <a:gd name="T7" fmla="*/ 0 h 79"/>
                  <a:gd name="T8" fmla="*/ 31 w 79"/>
                  <a:gd name="T9" fmla="*/ 0 h 79"/>
                  <a:gd name="T10" fmla="*/ 18 w 79"/>
                  <a:gd name="T11" fmla="*/ 6 h 79"/>
                  <a:gd name="T12" fmla="*/ 6 w 79"/>
                  <a:gd name="T13" fmla="*/ 17 h 79"/>
                  <a:gd name="T14" fmla="*/ 0 w 79"/>
                  <a:gd name="T15" fmla="*/ 31 h 79"/>
                  <a:gd name="T16" fmla="*/ 0 w 79"/>
                  <a:gd name="T17" fmla="*/ 46 h 79"/>
                  <a:gd name="T18" fmla="*/ 6 w 79"/>
                  <a:gd name="T19" fmla="*/ 62 h 79"/>
                  <a:gd name="T20" fmla="*/ 18 w 79"/>
                  <a:gd name="T21" fmla="*/ 71 h 79"/>
                  <a:gd name="T22" fmla="*/ 31 w 79"/>
                  <a:gd name="T23" fmla="*/ 77 h 79"/>
                  <a:gd name="T24" fmla="*/ 46 w 79"/>
                  <a:gd name="T25" fmla="*/ 77 h 79"/>
                  <a:gd name="T26" fmla="*/ 60 w 79"/>
                  <a:gd name="T27" fmla="*/ 71 h 79"/>
                  <a:gd name="T28" fmla="*/ 71 w 79"/>
                  <a:gd name="T29" fmla="*/ 62 h 79"/>
                  <a:gd name="T30" fmla="*/ 77 w 79"/>
                  <a:gd name="T31" fmla="*/ 46 h 79"/>
                  <a:gd name="T32" fmla="*/ 77 w 79"/>
                  <a:gd name="T33" fmla="*/ 38 h 79"/>
                  <a:gd name="T34" fmla="*/ 75 w 79"/>
                  <a:gd name="T35" fmla="*/ 23 h 79"/>
                  <a:gd name="T36" fmla="*/ 66 w 79"/>
                  <a:gd name="T37" fmla="*/ 12 h 79"/>
                  <a:gd name="T38" fmla="*/ 54 w 79"/>
                  <a:gd name="T39" fmla="*/ 4 h 79"/>
                  <a:gd name="T40" fmla="*/ 39 w 79"/>
                  <a:gd name="T41" fmla="*/ 0 h 79"/>
                  <a:gd name="T42" fmla="*/ 23 w 79"/>
                  <a:gd name="T43" fmla="*/ 4 h 79"/>
                  <a:gd name="T44" fmla="*/ 12 w 79"/>
                  <a:gd name="T45" fmla="*/ 12 h 79"/>
                  <a:gd name="T46" fmla="*/ 2 w 79"/>
                  <a:gd name="T47" fmla="*/ 23 h 79"/>
                  <a:gd name="T48" fmla="*/ 0 w 79"/>
                  <a:gd name="T49" fmla="*/ 38 h 79"/>
                  <a:gd name="T50" fmla="*/ 2 w 79"/>
                  <a:gd name="T51" fmla="*/ 54 h 79"/>
                  <a:gd name="T52" fmla="*/ 12 w 79"/>
                  <a:gd name="T53" fmla="*/ 65 h 79"/>
                  <a:gd name="T54" fmla="*/ 23 w 79"/>
                  <a:gd name="T55" fmla="*/ 75 h 79"/>
                  <a:gd name="T56" fmla="*/ 39 w 79"/>
                  <a:gd name="T57" fmla="*/ 77 h 79"/>
                  <a:gd name="T58" fmla="*/ 54 w 79"/>
                  <a:gd name="T59" fmla="*/ 75 h 79"/>
                  <a:gd name="T60" fmla="*/ 66 w 79"/>
                  <a:gd name="T61" fmla="*/ 65 h 79"/>
                  <a:gd name="T62" fmla="*/ 75 w 79"/>
                  <a:gd name="T63" fmla="*/ 54 h 79"/>
                  <a:gd name="T64" fmla="*/ 77 w 79"/>
                  <a:gd name="T65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" h="79">
                    <a:moveTo>
                      <a:pt x="79" y="38"/>
                    </a:moveTo>
                    <a:lnTo>
                      <a:pt x="77" y="31"/>
                    </a:lnTo>
                    <a:lnTo>
                      <a:pt x="75" y="23"/>
                    </a:lnTo>
                    <a:lnTo>
                      <a:pt x="71" y="17"/>
                    </a:lnTo>
                    <a:lnTo>
                      <a:pt x="68" y="12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2"/>
                    </a:lnTo>
                    <a:lnTo>
                      <a:pt x="12" y="67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9"/>
                    </a:lnTo>
                    <a:lnTo>
                      <a:pt x="46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8" y="67"/>
                    </a:lnTo>
                    <a:lnTo>
                      <a:pt x="71" y="62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9" y="38"/>
                    </a:lnTo>
                    <a:lnTo>
                      <a:pt x="77" y="38"/>
                    </a:lnTo>
                    <a:lnTo>
                      <a:pt x="77" y="31"/>
                    </a:lnTo>
                    <a:lnTo>
                      <a:pt x="75" y="23"/>
                    </a:lnTo>
                    <a:lnTo>
                      <a:pt x="71" y="17"/>
                    </a:lnTo>
                    <a:lnTo>
                      <a:pt x="66" y="12"/>
                    </a:lnTo>
                    <a:lnTo>
                      <a:pt x="60" y="6"/>
                    </a:lnTo>
                    <a:lnTo>
                      <a:pt x="54" y="4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4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5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5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7" y="38"/>
                    </a:lnTo>
                    <a:lnTo>
                      <a:pt x="79" y="38"/>
                    </a:lnTo>
                    <a:close/>
                  </a:path>
                </a:pathLst>
              </a:custGeom>
              <a:solidFill>
                <a:srgbClr val="00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05" name="Freeform 5207"/>
              <p:cNvSpPr>
                <a:spLocks/>
              </p:cNvSpPr>
              <p:nvPr/>
            </p:nvSpPr>
            <p:spPr bwMode="auto">
              <a:xfrm>
                <a:off x="1378" y="1717"/>
                <a:ext cx="77" cy="77"/>
              </a:xfrm>
              <a:custGeom>
                <a:avLst/>
                <a:gdLst>
                  <a:gd name="T0" fmla="*/ 77 w 77"/>
                  <a:gd name="T1" fmla="*/ 31 h 77"/>
                  <a:gd name="T2" fmla="*/ 71 w 77"/>
                  <a:gd name="T3" fmla="*/ 17 h 77"/>
                  <a:gd name="T4" fmla="*/ 60 w 77"/>
                  <a:gd name="T5" fmla="*/ 6 h 77"/>
                  <a:gd name="T6" fmla="*/ 46 w 77"/>
                  <a:gd name="T7" fmla="*/ 0 h 77"/>
                  <a:gd name="T8" fmla="*/ 31 w 77"/>
                  <a:gd name="T9" fmla="*/ 0 h 77"/>
                  <a:gd name="T10" fmla="*/ 18 w 77"/>
                  <a:gd name="T11" fmla="*/ 6 h 77"/>
                  <a:gd name="T12" fmla="*/ 6 w 77"/>
                  <a:gd name="T13" fmla="*/ 17 h 77"/>
                  <a:gd name="T14" fmla="*/ 0 w 77"/>
                  <a:gd name="T15" fmla="*/ 31 h 77"/>
                  <a:gd name="T16" fmla="*/ 0 w 77"/>
                  <a:gd name="T17" fmla="*/ 46 h 77"/>
                  <a:gd name="T18" fmla="*/ 6 w 77"/>
                  <a:gd name="T19" fmla="*/ 60 h 77"/>
                  <a:gd name="T20" fmla="*/ 18 w 77"/>
                  <a:gd name="T21" fmla="*/ 71 h 77"/>
                  <a:gd name="T22" fmla="*/ 31 w 77"/>
                  <a:gd name="T23" fmla="*/ 77 h 77"/>
                  <a:gd name="T24" fmla="*/ 46 w 77"/>
                  <a:gd name="T25" fmla="*/ 77 h 77"/>
                  <a:gd name="T26" fmla="*/ 60 w 77"/>
                  <a:gd name="T27" fmla="*/ 71 h 77"/>
                  <a:gd name="T28" fmla="*/ 71 w 77"/>
                  <a:gd name="T29" fmla="*/ 60 h 77"/>
                  <a:gd name="T30" fmla="*/ 77 w 77"/>
                  <a:gd name="T31" fmla="*/ 46 h 77"/>
                  <a:gd name="T32" fmla="*/ 77 w 77"/>
                  <a:gd name="T33" fmla="*/ 38 h 77"/>
                  <a:gd name="T34" fmla="*/ 73 w 77"/>
                  <a:gd name="T35" fmla="*/ 23 h 77"/>
                  <a:gd name="T36" fmla="*/ 66 w 77"/>
                  <a:gd name="T37" fmla="*/ 12 h 77"/>
                  <a:gd name="T38" fmla="*/ 54 w 77"/>
                  <a:gd name="T39" fmla="*/ 4 h 77"/>
                  <a:gd name="T40" fmla="*/ 39 w 77"/>
                  <a:gd name="T41" fmla="*/ 0 h 77"/>
                  <a:gd name="T42" fmla="*/ 23 w 77"/>
                  <a:gd name="T43" fmla="*/ 4 h 77"/>
                  <a:gd name="T44" fmla="*/ 12 w 77"/>
                  <a:gd name="T45" fmla="*/ 12 h 77"/>
                  <a:gd name="T46" fmla="*/ 4 w 77"/>
                  <a:gd name="T47" fmla="*/ 23 h 77"/>
                  <a:gd name="T48" fmla="*/ 0 w 77"/>
                  <a:gd name="T49" fmla="*/ 38 h 77"/>
                  <a:gd name="T50" fmla="*/ 4 w 77"/>
                  <a:gd name="T51" fmla="*/ 54 h 77"/>
                  <a:gd name="T52" fmla="*/ 12 w 77"/>
                  <a:gd name="T53" fmla="*/ 65 h 77"/>
                  <a:gd name="T54" fmla="*/ 23 w 77"/>
                  <a:gd name="T55" fmla="*/ 73 h 77"/>
                  <a:gd name="T56" fmla="*/ 39 w 77"/>
                  <a:gd name="T57" fmla="*/ 77 h 77"/>
                  <a:gd name="T58" fmla="*/ 54 w 77"/>
                  <a:gd name="T59" fmla="*/ 73 h 77"/>
                  <a:gd name="T60" fmla="*/ 66 w 77"/>
                  <a:gd name="T61" fmla="*/ 65 h 77"/>
                  <a:gd name="T62" fmla="*/ 73 w 77"/>
                  <a:gd name="T63" fmla="*/ 54 h 77"/>
                  <a:gd name="T64" fmla="*/ 77 w 77"/>
                  <a:gd name="T65" fmla="*/ 3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8"/>
                    </a:moveTo>
                    <a:lnTo>
                      <a:pt x="77" y="31"/>
                    </a:lnTo>
                    <a:lnTo>
                      <a:pt x="75" y="23"/>
                    </a:lnTo>
                    <a:lnTo>
                      <a:pt x="71" y="17"/>
                    </a:lnTo>
                    <a:lnTo>
                      <a:pt x="66" y="12"/>
                    </a:lnTo>
                    <a:lnTo>
                      <a:pt x="60" y="6"/>
                    </a:lnTo>
                    <a:lnTo>
                      <a:pt x="54" y="4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4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5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5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7" y="38"/>
                    </a:lnTo>
                    <a:lnTo>
                      <a:pt x="77" y="38"/>
                    </a:lnTo>
                    <a:lnTo>
                      <a:pt x="77" y="31"/>
                    </a:lnTo>
                    <a:lnTo>
                      <a:pt x="73" y="23"/>
                    </a:lnTo>
                    <a:lnTo>
                      <a:pt x="71" y="17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5"/>
                    </a:lnTo>
                    <a:lnTo>
                      <a:pt x="18" y="71"/>
                    </a:lnTo>
                    <a:lnTo>
                      <a:pt x="23" y="73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3"/>
                    </a:lnTo>
                    <a:lnTo>
                      <a:pt x="60" y="71"/>
                    </a:lnTo>
                    <a:lnTo>
                      <a:pt x="66" y="65"/>
                    </a:lnTo>
                    <a:lnTo>
                      <a:pt x="71" y="60"/>
                    </a:lnTo>
                    <a:lnTo>
                      <a:pt x="73" y="54"/>
                    </a:lnTo>
                    <a:lnTo>
                      <a:pt x="77" y="46"/>
                    </a:lnTo>
                    <a:lnTo>
                      <a:pt x="77" y="38"/>
                    </a:lnTo>
                    <a:lnTo>
                      <a:pt x="77" y="38"/>
                    </a:lnTo>
                    <a:close/>
                  </a:path>
                </a:pathLst>
              </a:cu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06" name="Freeform 5208"/>
              <p:cNvSpPr>
                <a:spLocks/>
              </p:cNvSpPr>
              <p:nvPr/>
            </p:nvSpPr>
            <p:spPr bwMode="auto">
              <a:xfrm>
                <a:off x="1378" y="1717"/>
                <a:ext cx="77" cy="77"/>
              </a:xfrm>
              <a:custGeom>
                <a:avLst/>
                <a:gdLst>
                  <a:gd name="T0" fmla="*/ 77 w 77"/>
                  <a:gd name="T1" fmla="*/ 31 h 77"/>
                  <a:gd name="T2" fmla="*/ 71 w 77"/>
                  <a:gd name="T3" fmla="*/ 17 h 77"/>
                  <a:gd name="T4" fmla="*/ 60 w 77"/>
                  <a:gd name="T5" fmla="*/ 8 h 77"/>
                  <a:gd name="T6" fmla="*/ 46 w 77"/>
                  <a:gd name="T7" fmla="*/ 2 h 77"/>
                  <a:gd name="T8" fmla="*/ 31 w 77"/>
                  <a:gd name="T9" fmla="*/ 2 h 77"/>
                  <a:gd name="T10" fmla="*/ 18 w 77"/>
                  <a:gd name="T11" fmla="*/ 8 h 77"/>
                  <a:gd name="T12" fmla="*/ 8 w 77"/>
                  <a:gd name="T13" fmla="*/ 17 h 77"/>
                  <a:gd name="T14" fmla="*/ 2 w 77"/>
                  <a:gd name="T15" fmla="*/ 31 h 77"/>
                  <a:gd name="T16" fmla="*/ 2 w 77"/>
                  <a:gd name="T17" fmla="*/ 46 h 77"/>
                  <a:gd name="T18" fmla="*/ 8 w 77"/>
                  <a:gd name="T19" fmla="*/ 60 h 77"/>
                  <a:gd name="T20" fmla="*/ 18 w 77"/>
                  <a:gd name="T21" fmla="*/ 71 h 77"/>
                  <a:gd name="T22" fmla="*/ 31 w 77"/>
                  <a:gd name="T23" fmla="*/ 77 h 77"/>
                  <a:gd name="T24" fmla="*/ 46 w 77"/>
                  <a:gd name="T25" fmla="*/ 77 h 77"/>
                  <a:gd name="T26" fmla="*/ 60 w 77"/>
                  <a:gd name="T27" fmla="*/ 71 h 77"/>
                  <a:gd name="T28" fmla="*/ 71 w 77"/>
                  <a:gd name="T29" fmla="*/ 60 h 77"/>
                  <a:gd name="T30" fmla="*/ 77 w 77"/>
                  <a:gd name="T31" fmla="*/ 46 h 77"/>
                  <a:gd name="T32" fmla="*/ 77 w 77"/>
                  <a:gd name="T33" fmla="*/ 38 h 77"/>
                  <a:gd name="T34" fmla="*/ 73 w 77"/>
                  <a:gd name="T35" fmla="*/ 25 h 77"/>
                  <a:gd name="T36" fmla="*/ 66 w 77"/>
                  <a:gd name="T37" fmla="*/ 12 h 77"/>
                  <a:gd name="T38" fmla="*/ 54 w 77"/>
                  <a:gd name="T39" fmla="*/ 4 h 77"/>
                  <a:gd name="T40" fmla="*/ 39 w 77"/>
                  <a:gd name="T41" fmla="*/ 2 h 77"/>
                  <a:gd name="T42" fmla="*/ 23 w 77"/>
                  <a:gd name="T43" fmla="*/ 4 h 77"/>
                  <a:gd name="T44" fmla="*/ 12 w 77"/>
                  <a:gd name="T45" fmla="*/ 12 h 77"/>
                  <a:gd name="T46" fmla="*/ 4 w 77"/>
                  <a:gd name="T47" fmla="*/ 25 h 77"/>
                  <a:gd name="T48" fmla="*/ 0 w 77"/>
                  <a:gd name="T49" fmla="*/ 38 h 77"/>
                  <a:gd name="T50" fmla="*/ 4 w 77"/>
                  <a:gd name="T51" fmla="*/ 54 h 77"/>
                  <a:gd name="T52" fmla="*/ 12 w 77"/>
                  <a:gd name="T53" fmla="*/ 65 h 77"/>
                  <a:gd name="T54" fmla="*/ 23 w 77"/>
                  <a:gd name="T55" fmla="*/ 73 h 77"/>
                  <a:gd name="T56" fmla="*/ 39 w 77"/>
                  <a:gd name="T57" fmla="*/ 77 h 77"/>
                  <a:gd name="T58" fmla="*/ 54 w 77"/>
                  <a:gd name="T59" fmla="*/ 73 h 77"/>
                  <a:gd name="T60" fmla="*/ 66 w 77"/>
                  <a:gd name="T61" fmla="*/ 65 h 77"/>
                  <a:gd name="T62" fmla="*/ 73 w 77"/>
                  <a:gd name="T63" fmla="*/ 54 h 77"/>
                  <a:gd name="T64" fmla="*/ 77 w 77"/>
                  <a:gd name="T65" fmla="*/ 3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8"/>
                    </a:moveTo>
                    <a:lnTo>
                      <a:pt x="77" y="31"/>
                    </a:lnTo>
                    <a:lnTo>
                      <a:pt x="73" y="23"/>
                    </a:lnTo>
                    <a:lnTo>
                      <a:pt x="71" y="17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5"/>
                    </a:lnTo>
                    <a:lnTo>
                      <a:pt x="18" y="71"/>
                    </a:lnTo>
                    <a:lnTo>
                      <a:pt x="23" y="73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3"/>
                    </a:lnTo>
                    <a:lnTo>
                      <a:pt x="60" y="71"/>
                    </a:lnTo>
                    <a:lnTo>
                      <a:pt x="66" y="65"/>
                    </a:lnTo>
                    <a:lnTo>
                      <a:pt x="71" y="60"/>
                    </a:lnTo>
                    <a:lnTo>
                      <a:pt x="73" y="54"/>
                    </a:lnTo>
                    <a:lnTo>
                      <a:pt x="77" y="46"/>
                    </a:lnTo>
                    <a:lnTo>
                      <a:pt x="77" y="38"/>
                    </a:lnTo>
                    <a:lnTo>
                      <a:pt x="77" y="38"/>
                    </a:lnTo>
                    <a:lnTo>
                      <a:pt x="75" y="31"/>
                    </a:lnTo>
                    <a:lnTo>
                      <a:pt x="73" y="25"/>
                    </a:lnTo>
                    <a:lnTo>
                      <a:pt x="69" y="17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2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1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5"/>
                    </a:lnTo>
                    <a:lnTo>
                      <a:pt x="18" y="69"/>
                    </a:lnTo>
                    <a:lnTo>
                      <a:pt x="23" y="73"/>
                    </a:lnTo>
                    <a:lnTo>
                      <a:pt x="31" y="75"/>
                    </a:lnTo>
                    <a:lnTo>
                      <a:pt x="39" y="77"/>
                    </a:lnTo>
                    <a:lnTo>
                      <a:pt x="46" y="75"/>
                    </a:lnTo>
                    <a:lnTo>
                      <a:pt x="54" y="73"/>
                    </a:lnTo>
                    <a:lnTo>
                      <a:pt x="60" y="69"/>
                    </a:lnTo>
                    <a:lnTo>
                      <a:pt x="66" y="65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7" y="38"/>
                    </a:lnTo>
                    <a:lnTo>
                      <a:pt x="77" y="38"/>
                    </a:lnTo>
                    <a:close/>
                  </a:path>
                </a:pathLst>
              </a:cu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07" name="Freeform 5209"/>
              <p:cNvSpPr>
                <a:spLocks/>
              </p:cNvSpPr>
              <p:nvPr/>
            </p:nvSpPr>
            <p:spPr bwMode="auto">
              <a:xfrm>
                <a:off x="1378" y="1719"/>
                <a:ext cx="77" cy="75"/>
              </a:xfrm>
              <a:custGeom>
                <a:avLst/>
                <a:gdLst>
                  <a:gd name="T0" fmla="*/ 75 w 77"/>
                  <a:gd name="T1" fmla="*/ 29 h 75"/>
                  <a:gd name="T2" fmla="*/ 69 w 77"/>
                  <a:gd name="T3" fmla="*/ 15 h 75"/>
                  <a:gd name="T4" fmla="*/ 60 w 77"/>
                  <a:gd name="T5" fmla="*/ 6 h 75"/>
                  <a:gd name="T6" fmla="*/ 46 w 77"/>
                  <a:gd name="T7" fmla="*/ 0 h 75"/>
                  <a:gd name="T8" fmla="*/ 31 w 77"/>
                  <a:gd name="T9" fmla="*/ 0 h 75"/>
                  <a:gd name="T10" fmla="*/ 18 w 77"/>
                  <a:gd name="T11" fmla="*/ 6 h 75"/>
                  <a:gd name="T12" fmla="*/ 8 w 77"/>
                  <a:gd name="T13" fmla="*/ 15 h 75"/>
                  <a:gd name="T14" fmla="*/ 2 w 77"/>
                  <a:gd name="T15" fmla="*/ 29 h 75"/>
                  <a:gd name="T16" fmla="*/ 2 w 77"/>
                  <a:gd name="T17" fmla="*/ 44 h 75"/>
                  <a:gd name="T18" fmla="*/ 8 w 77"/>
                  <a:gd name="T19" fmla="*/ 58 h 75"/>
                  <a:gd name="T20" fmla="*/ 18 w 77"/>
                  <a:gd name="T21" fmla="*/ 67 h 75"/>
                  <a:gd name="T22" fmla="*/ 31 w 77"/>
                  <a:gd name="T23" fmla="*/ 73 h 75"/>
                  <a:gd name="T24" fmla="*/ 46 w 77"/>
                  <a:gd name="T25" fmla="*/ 73 h 75"/>
                  <a:gd name="T26" fmla="*/ 60 w 77"/>
                  <a:gd name="T27" fmla="*/ 67 h 75"/>
                  <a:gd name="T28" fmla="*/ 69 w 77"/>
                  <a:gd name="T29" fmla="*/ 58 h 75"/>
                  <a:gd name="T30" fmla="*/ 75 w 77"/>
                  <a:gd name="T31" fmla="*/ 44 h 75"/>
                  <a:gd name="T32" fmla="*/ 75 w 77"/>
                  <a:gd name="T33" fmla="*/ 36 h 75"/>
                  <a:gd name="T34" fmla="*/ 73 w 77"/>
                  <a:gd name="T35" fmla="*/ 23 h 75"/>
                  <a:gd name="T36" fmla="*/ 66 w 77"/>
                  <a:gd name="T37" fmla="*/ 12 h 75"/>
                  <a:gd name="T38" fmla="*/ 54 w 77"/>
                  <a:gd name="T39" fmla="*/ 2 h 75"/>
                  <a:gd name="T40" fmla="*/ 39 w 77"/>
                  <a:gd name="T41" fmla="*/ 0 h 75"/>
                  <a:gd name="T42" fmla="*/ 25 w 77"/>
                  <a:gd name="T43" fmla="*/ 2 h 75"/>
                  <a:gd name="T44" fmla="*/ 12 w 77"/>
                  <a:gd name="T45" fmla="*/ 12 h 75"/>
                  <a:gd name="T46" fmla="*/ 4 w 77"/>
                  <a:gd name="T47" fmla="*/ 23 h 75"/>
                  <a:gd name="T48" fmla="*/ 2 w 77"/>
                  <a:gd name="T49" fmla="*/ 36 h 75"/>
                  <a:gd name="T50" fmla="*/ 4 w 77"/>
                  <a:gd name="T51" fmla="*/ 52 h 75"/>
                  <a:gd name="T52" fmla="*/ 12 w 77"/>
                  <a:gd name="T53" fmla="*/ 63 h 75"/>
                  <a:gd name="T54" fmla="*/ 25 w 77"/>
                  <a:gd name="T55" fmla="*/ 71 h 75"/>
                  <a:gd name="T56" fmla="*/ 39 w 77"/>
                  <a:gd name="T57" fmla="*/ 73 h 75"/>
                  <a:gd name="T58" fmla="*/ 54 w 77"/>
                  <a:gd name="T59" fmla="*/ 71 h 75"/>
                  <a:gd name="T60" fmla="*/ 66 w 77"/>
                  <a:gd name="T61" fmla="*/ 63 h 75"/>
                  <a:gd name="T62" fmla="*/ 73 w 77"/>
                  <a:gd name="T63" fmla="*/ 52 h 75"/>
                  <a:gd name="T64" fmla="*/ 75 w 77"/>
                  <a:gd name="T65" fmla="*/ 3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5">
                    <a:moveTo>
                      <a:pt x="77" y="36"/>
                    </a:moveTo>
                    <a:lnTo>
                      <a:pt x="75" y="29"/>
                    </a:lnTo>
                    <a:lnTo>
                      <a:pt x="73" y="23"/>
                    </a:lnTo>
                    <a:lnTo>
                      <a:pt x="69" y="15"/>
                    </a:lnTo>
                    <a:lnTo>
                      <a:pt x="66" y="10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0"/>
                    </a:lnTo>
                    <a:lnTo>
                      <a:pt x="8" y="15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4" y="52"/>
                    </a:lnTo>
                    <a:lnTo>
                      <a:pt x="8" y="58"/>
                    </a:lnTo>
                    <a:lnTo>
                      <a:pt x="12" y="63"/>
                    </a:lnTo>
                    <a:lnTo>
                      <a:pt x="18" y="67"/>
                    </a:lnTo>
                    <a:lnTo>
                      <a:pt x="23" y="71"/>
                    </a:lnTo>
                    <a:lnTo>
                      <a:pt x="31" y="73"/>
                    </a:lnTo>
                    <a:lnTo>
                      <a:pt x="39" y="75"/>
                    </a:lnTo>
                    <a:lnTo>
                      <a:pt x="46" y="73"/>
                    </a:lnTo>
                    <a:lnTo>
                      <a:pt x="54" y="71"/>
                    </a:lnTo>
                    <a:lnTo>
                      <a:pt x="60" y="67"/>
                    </a:lnTo>
                    <a:lnTo>
                      <a:pt x="66" y="63"/>
                    </a:lnTo>
                    <a:lnTo>
                      <a:pt x="69" y="58"/>
                    </a:lnTo>
                    <a:lnTo>
                      <a:pt x="73" y="52"/>
                    </a:lnTo>
                    <a:lnTo>
                      <a:pt x="75" y="44"/>
                    </a:lnTo>
                    <a:lnTo>
                      <a:pt x="77" y="36"/>
                    </a:lnTo>
                    <a:lnTo>
                      <a:pt x="75" y="36"/>
                    </a:lnTo>
                    <a:lnTo>
                      <a:pt x="75" y="29"/>
                    </a:lnTo>
                    <a:lnTo>
                      <a:pt x="73" y="23"/>
                    </a:lnTo>
                    <a:lnTo>
                      <a:pt x="69" y="15"/>
                    </a:lnTo>
                    <a:lnTo>
                      <a:pt x="66" y="12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8" y="15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2" y="36"/>
                    </a:lnTo>
                    <a:lnTo>
                      <a:pt x="2" y="44"/>
                    </a:lnTo>
                    <a:lnTo>
                      <a:pt x="4" y="52"/>
                    </a:lnTo>
                    <a:lnTo>
                      <a:pt x="8" y="58"/>
                    </a:lnTo>
                    <a:lnTo>
                      <a:pt x="12" y="63"/>
                    </a:lnTo>
                    <a:lnTo>
                      <a:pt x="18" y="67"/>
                    </a:lnTo>
                    <a:lnTo>
                      <a:pt x="25" y="71"/>
                    </a:lnTo>
                    <a:lnTo>
                      <a:pt x="31" y="73"/>
                    </a:lnTo>
                    <a:lnTo>
                      <a:pt x="39" y="73"/>
                    </a:lnTo>
                    <a:lnTo>
                      <a:pt x="46" y="73"/>
                    </a:lnTo>
                    <a:lnTo>
                      <a:pt x="54" y="71"/>
                    </a:lnTo>
                    <a:lnTo>
                      <a:pt x="60" y="67"/>
                    </a:lnTo>
                    <a:lnTo>
                      <a:pt x="66" y="63"/>
                    </a:lnTo>
                    <a:lnTo>
                      <a:pt x="69" y="58"/>
                    </a:lnTo>
                    <a:lnTo>
                      <a:pt x="73" y="52"/>
                    </a:lnTo>
                    <a:lnTo>
                      <a:pt x="75" y="44"/>
                    </a:lnTo>
                    <a:lnTo>
                      <a:pt x="75" y="36"/>
                    </a:lnTo>
                    <a:lnTo>
                      <a:pt x="77" y="36"/>
                    </a:lnTo>
                    <a:close/>
                  </a:path>
                </a:pathLst>
              </a:custGeom>
              <a:solidFill>
                <a:srgbClr val="00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08" name="Freeform 5210"/>
              <p:cNvSpPr>
                <a:spLocks/>
              </p:cNvSpPr>
              <p:nvPr/>
            </p:nvSpPr>
            <p:spPr bwMode="auto">
              <a:xfrm>
                <a:off x="1380" y="1719"/>
                <a:ext cx="73" cy="73"/>
              </a:xfrm>
              <a:custGeom>
                <a:avLst/>
                <a:gdLst>
                  <a:gd name="T0" fmla="*/ 73 w 73"/>
                  <a:gd name="T1" fmla="*/ 29 h 73"/>
                  <a:gd name="T2" fmla="*/ 67 w 73"/>
                  <a:gd name="T3" fmla="*/ 15 h 73"/>
                  <a:gd name="T4" fmla="*/ 58 w 73"/>
                  <a:gd name="T5" fmla="*/ 6 h 73"/>
                  <a:gd name="T6" fmla="*/ 44 w 73"/>
                  <a:gd name="T7" fmla="*/ 0 h 73"/>
                  <a:gd name="T8" fmla="*/ 29 w 73"/>
                  <a:gd name="T9" fmla="*/ 0 h 73"/>
                  <a:gd name="T10" fmla="*/ 16 w 73"/>
                  <a:gd name="T11" fmla="*/ 6 h 73"/>
                  <a:gd name="T12" fmla="*/ 6 w 73"/>
                  <a:gd name="T13" fmla="*/ 15 h 73"/>
                  <a:gd name="T14" fmla="*/ 0 w 73"/>
                  <a:gd name="T15" fmla="*/ 29 h 73"/>
                  <a:gd name="T16" fmla="*/ 0 w 73"/>
                  <a:gd name="T17" fmla="*/ 44 h 73"/>
                  <a:gd name="T18" fmla="*/ 6 w 73"/>
                  <a:gd name="T19" fmla="*/ 58 h 73"/>
                  <a:gd name="T20" fmla="*/ 16 w 73"/>
                  <a:gd name="T21" fmla="*/ 67 h 73"/>
                  <a:gd name="T22" fmla="*/ 29 w 73"/>
                  <a:gd name="T23" fmla="*/ 73 h 73"/>
                  <a:gd name="T24" fmla="*/ 44 w 73"/>
                  <a:gd name="T25" fmla="*/ 73 h 73"/>
                  <a:gd name="T26" fmla="*/ 58 w 73"/>
                  <a:gd name="T27" fmla="*/ 67 h 73"/>
                  <a:gd name="T28" fmla="*/ 67 w 73"/>
                  <a:gd name="T29" fmla="*/ 58 h 73"/>
                  <a:gd name="T30" fmla="*/ 73 w 73"/>
                  <a:gd name="T31" fmla="*/ 44 h 73"/>
                  <a:gd name="T32" fmla="*/ 73 w 73"/>
                  <a:gd name="T33" fmla="*/ 36 h 73"/>
                  <a:gd name="T34" fmla="*/ 71 w 73"/>
                  <a:gd name="T35" fmla="*/ 23 h 73"/>
                  <a:gd name="T36" fmla="*/ 64 w 73"/>
                  <a:gd name="T37" fmla="*/ 12 h 73"/>
                  <a:gd name="T38" fmla="*/ 50 w 73"/>
                  <a:gd name="T39" fmla="*/ 4 h 73"/>
                  <a:gd name="T40" fmla="*/ 37 w 73"/>
                  <a:gd name="T41" fmla="*/ 0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0 w 73"/>
                  <a:gd name="T49" fmla="*/ 36 h 73"/>
                  <a:gd name="T50" fmla="*/ 4 w 73"/>
                  <a:gd name="T51" fmla="*/ 52 h 73"/>
                  <a:gd name="T52" fmla="*/ 12 w 73"/>
                  <a:gd name="T53" fmla="*/ 63 h 73"/>
                  <a:gd name="T54" fmla="*/ 23 w 73"/>
                  <a:gd name="T55" fmla="*/ 71 h 73"/>
                  <a:gd name="T56" fmla="*/ 37 w 73"/>
                  <a:gd name="T57" fmla="*/ 73 h 73"/>
                  <a:gd name="T58" fmla="*/ 50 w 73"/>
                  <a:gd name="T59" fmla="*/ 71 h 73"/>
                  <a:gd name="T60" fmla="*/ 64 w 73"/>
                  <a:gd name="T61" fmla="*/ 63 h 73"/>
                  <a:gd name="T62" fmla="*/ 71 w 73"/>
                  <a:gd name="T63" fmla="*/ 52 h 73"/>
                  <a:gd name="T64" fmla="*/ 73 w 73"/>
                  <a:gd name="T65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6"/>
                    </a:moveTo>
                    <a:lnTo>
                      <a:pt x="73" y="29"/>
                    </a:lnTo>
                    <a:lnTo>
                      <a:pt x="71" y="23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58" y="6"/>
                    </a:lnTo>
                    <a:lnTo>
                      <a:pt x="52" y="2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6" y="6"/>
                    </a:lnTo>
                    <a:lnTo>
                      <a:pt x="10" y="12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6" y="58"/>
                    </a:lnTo>
                    <a:lnTo>
                      <a:pt x="10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4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7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73" y="36"/>
                    </a:lnTo>
                    <a:lnTo>
                      <a:pt x="73" y="29"/>
                    </a:lnTo>
                    <a:lnTo>
                      <a:pt x="71" y="23"/>
                    </a:lnTo>
                    <a:lnTo>
                      <a:pt x="67" y="17"/>
                    </a:lnTo>
                    <a:lnTo>
                      <a:pt x="64" y="12"/>
                    </a:lnTo>
                    <a:lnTo>
                      <a:pt x="58" y="6"/>
                    </a:lnTo>
                    <a:lnTo>
                      <a:pt x="50" y="4"/>
                    </a:lnTo>
                    <a:lnTo>
                      <a:pt x="44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52"/>
                    </a:lnTo>
                    <a:lnTo>
                      <a:pt x="6" y="58"/>
                    </a:lnTo>
                    <a:lnTo>
                      <a:pt x="12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4" y="73"/>
                    </a:lnTo>
                    <a:lnTo>
                      <a:pt x="50" y="71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7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09" name="Freeform 5211"/>
              <p:cNvSpPr>
                <a:spLocks/>
              </p:cNvSpPr>
              <p:nvPr/>
            </p:nvSpPr>
            <p:spPr bwMode="auto">
              <a:xfrm>
                <a:off x="1380" y="1719"/>
                <a:ext cx="73" cy="73"/>
              </a:xfrm>
              <a:custGeom>
                <a:avLst/>
                <a:gdLst>
                  <a:gd name="T0" fmla="*/ 73 w 73"/>
                  <a:gd name="T1" fmla="*/ 29 h 73"/>
                  <a:gd name="T2" fmla="*/ 67 w 73"/>
                  <a:gd name="T3" fmla="*/ 17 h 73"/>
                  <a:gd name="T4" fmla="*/ 58 w 73"/>
                  <a:gd name="T5" fmla="*/ 6 h 73"/>
                  <a:gd name="T6" fmla="*/ 44 w 73"/>
                  <a:gd name="T7" fmla="*/ 2 h 73"/>
                  <a:gd name="T8" fmla="*/ 29 w 73"/>
                  <a:gd name="T9" fmla="*/ 2 h 73"/>
                  <a:gd name="T10" fmla="*/ 16 w 73"/>
                  <a:gd name="T11" fmla="*/ 6 h 73"/>
                  <a:gd name="T12" fmla="*/ 6 w 73"/>
                  <a:gd name="T13" fmla="*/ 17 h 73"/>
                  <a:gd name="T14" fmla="*/ 0 w 73"/>
                  <a:gd name="T15" fmla="*/ 29 h 73"/>
                  <a:gd name="T16" fmla="*/ 0 w 73"/>
                  <a:gd name="T17" fmla="*/ 44 h 73"/>
                  <a:gd name="T18" fmla="*/ 6 w 73"/>
                  <a:gd name="T19" fmla="*/ 58 h 73"/>
                  <a:gd name="T20" fmla="*/ 16 w 73"/>
                  <a:gd name="T21" fmla="*/ 67 h 73"/>
                  <a:gd name="T22" fmla="*/ 29 w 73"/>
                  <a:gd name="T23" fmla="*/ 73 h 73"/>
                  <a:gd name="T24" fmla="*/ 44 w 73"/>
                  <a:gd name="T25" fmla="*/ 73 h 73"/>
                  <a:gd name="T26" fmla="*/ 58 w 73"/>
                  <a:gd name="T27" fmla="*/ 67 h 73"/>
                  <a:gd name="T28" fmla="*/ 67 w 73"/>
                  <a:gd name="T29" fmla="*/ 58 h 73"/>
                  <a:gd name="T30" fmla="*/ 73 w 73"/>
                  <a:gd name="T31" fmla="*/ 44 h 73"/>
                  <a:gd name="T32" fmla="*/ 73 w 73"/>
                  <a:gd name="T33" fmla="*/ 36 h 73"/>
                  <a:gd name="T34" fmla="*/ 69 w 73"/>
                  <a:gd name="T35" fmla="*/ 23 h 73"/>
                  <a:gd name="T36" fmla="*/ 62 w 73"/>
                  <a:gd name="T37" fmla="*/ 12 h 73"/>
                  <a:gd name="T38" fmla="*/ 50 w 73"/>
                  <a:gd name="T39" fmla="*/ 4 h 73"/>
                  <a:gd name="T40" fmla="*/ 37 w 73"/>
                  <a:gd name="T41" fmla="*/ 0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0 w 73"/>
                  <a:gd name="T49" fmla="*/ 36 h 73"/>
                  <a:gd name="T50" fmla="*/ 4 w 73"/>
                  <a:gd name="T51" fmla="*/ 50 h 73"/>
                  <a:gd name="T52" fmla="*/ 12 w 73"/>
                  <a:gd name="T53" fmla="*/ 61 h 73"/>
                  <a:gd name="T54" fmla="*/ 23 w 73"/>
                  <a:gd name="T55" fmla="*/ 69 h 73"/>
                  <a:gd name="T56" fmla="*/ 37 w 73"/>
                  <a:gd name="T57" fmla="*/ 73 h 73"/>
                  <a:gd name="T58" fmla="*/ 50 w 73"/>
                  <a:gd name="T59" fmla="*/ 69 h 73"/>
                  <a:gd name="T60" fmla="*/ 62 w 73"/>
                  <a:gd name="T61" fmla="*/ 61 h 73"/>
                  <a:gd name="T62" fmla="*/ 69 w 73"/>
                  <a:gd name="T63" fmla="*/ 50 h 73"/>
                  <a:gd name="T64" fmla="*/ 73 w 73"/>
                  <a:gd name="T65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6"/>
                    </a:moveTo>
                    <a:lnTo>
                      <a:pt x="73" y="29"/>
                    </a:lnTo>
                    <a:lnTo>
                      <a:pt x="71" y="23"/>
                    </a:lnTo>
                    <a:lnTo>
                      <a:pt x="67" y="17"/>
                    </a:lnTo>
                    <a:lnTo>
                      <a:pt x="64" y="12"/>
                    </a:lnTo>
                    <a:lnTo>
                      <a:pt x="58" y="6"/>
                    </a:lnTo>
                    <a:lnTo>
                      <a:pt x="50" y="4"/>
                    </a:lnTo>
                    <a:lnTo>
                      <a:pt x="44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52"/>
                    </a:lnTo>
                    <a:lnTo>
                      <a:pt x="6" y="58"/>
                    </a:lnTo>
                    <a:lnTo>
                      <a:pt x="12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4" y="73"/>
                    </a:lnTo>
                    <a:lnTo>
                      <a:pt x="50" y="71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7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73" y="36"/>
                    </a:lnTo>
                    <a:lnTo>
                      <a:pt x="71" y="29"/>
                    </a:lnTo>
                    <a:lnTo>
                      <a:pt x="69" y="23"/>
                    </a:lnTo>
                    <a:lnTo>
                      <a:pt x="67" y="17"/>
                    </a:lnTo>
                    <a:lnTo>
                      <a:pt x="62" y="12"/>
                    </a:lnTo>
                    <a:lnTo>
                      <a:pt x="58" y="8"/>
                    </a:lnTo>
                    <a:lnTo>
                      <a:pt x="50" y="4"/>
                    </a:lnTo>
                    <a:lnTo>
                      <a:pt x="44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8"/>
                    </a:lnTo>
                    <a:lnTo>
                      <a:pt x="12" y="61"/>
                    </a:lnTo>
                    <a:lnTo>
                      <a:pt x="18" y="67"/>
                    </a:lnTo>
                    <a:lnTo>
                      <a:pt x="23" y="69"/>
                    </a:lnTo>
                    <a:lnTo>
                      <a:pt x="29" y="71"/>
                    </a:lnTo>
                    <a:lnTo>
                      <a:pt x="37" y="73"/>
                    </a:lnTo>
                    <a:lnTo>
                      <a:pt x="44" y="71"/>
                    </a:lnTo>
                    <a:lnTo>
                      <a:pt x="50" y="69"/>
                    </a:lnTo>
                    <a:lnTo>
                      <a:pt x="58" y="67"/>
                    </a:lnTo>
                    <a:lnTo>
                      <a:pt x="62" y="61"/>
                    </a:lnTo>
                    <a:lnTo>
                      <a:pt x="67" y="58"/>
                    </a:lnTo>
                    <a:lnTo>
                      <a:pt x="69" y="50"/>
                    </a:lnTo>
                    <a:lnTo>
                      <a:pt x="71" y="44"/>
                    </a:lnTo>
                    <a:lnTo>
                      <a:pt x="73" y="36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9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10" name="Freeform 5212"/>
              <p:cNvSpPr>
                <a:spLocks/>
              </p:cNvSpPr>
              <p:nvPr/>
            </p:nvSpPr>
            <p:spPr bwMode="auto">
              <a:xfrm>
                <a:off x="1380" y="1719"/>
                <a:ext cx="73" cy="73"/>
              </a:xfrm>
              <a:custGeom>
                <a:avLst/>
                <a:gdLst>
                  <a:gd name="T0" fmla="*/ 71 w 73"/>
                  <a:gd name="T1" fmla="*/ 29 h 73"/>
                  <a:gd name="T2" fmla="*/ 67 w 73"/>
                  <a:gd name="T3" fmla="*/ 17 h 73"/>
                  <a:gd name="T4" fmla="*/ 58 w 73"/>
                  <a:gd name="T5" fmla="*/ 8 h 73"/>
                  <a:gd name="T6" fmla="*/ 44 w 73"/>
                  <a:gd name="T7" fmla="*/ 2 h 73"/>
                  <a:gd name="T8" fmla="*/ 29 w 73"/>
                  <a:gd name="T9" fmla="*/ 2 h 73"/>
                  <a:gd name="T10" fmla="*/ 18 w 73"/>
                  <a:gd name="T11" fmla="*/ 8 h 73"/>
                  <a:gd name="T12" fmla="*/ 8 w 73"/>
                  <a:gd name="T13" fmla="*/ 17 h 73"/>
                  <a:gd name="T14" fmla="*/ 2 w 73"/>
                  <a:gd name="T15" fmla="*/ 29 h 73"/>
                  <a:gd name="T16" fmla="*/ 2 w 73"/>
                  <a:gd name="T17" fmla="*/ 44 h 73"/>
                  <a:gd name="T18" fmla="*/ 8 w 73"/>
                  <a:gd name="T19" fmla="*/ 58 h 73"/>
                  <a:gd name="T20" fmla="*/ 18 w 73"/>
                  <a:gd name="T21" fmla="*/ 67 h 73"/>
                  <a:gd name="T22" fmla="*/ 29 w 73"/>
                  <a:gd name="T23" fmla="*/ 71 h 73"/>
                  <a:gd name="T24" fmla="*/ 44 w 73"/>
                  <a:gd name="T25" fmla="*/ 71 h 73"/>
                  <a:gd name="T26" fmla="*/ 58 w 73"/>
                  <a:gd name="T27" fmla="*/ 67 h 73"/>
                  <a:gd name="T28" fmla="*/ 67 w 73"/>
                  <a:gd name="T29" fmla="*/ 58 h 73"/>
                  <a:gd name="T30" fmla="*/ 71 w 73"/>
                  <a:gd name="T31" fmla="*/ 44 h 73"/>
                  <a:gd name="T32" fmla="*/ 73 w 73"/>
                  <a:gd name="T33" fmla="*/ 36 h 73"/>
                  <a:gd name="T34" fmla="*/ 69 w 73"/>
                  <a:gd name="T35" fmla="*/ 23 h 73"/>
                  <a:gd name="T36" fmla="*/ 62 w 73"/>
                  <a:gd name="T37" fmla="*/ 12 h 73"/>
                  <a:gd name="T38" fmla="*/ 50 w 73"/>
                  <a:gd name="T39" fmla="*/ 4 h 73"/>
                  <a:gd name="T40" fmla="*/ 37 w 73"/>
                  <a:gd name="T41" fmla="*/ 2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2 w 73"/>
                  <a:gd name="T49" fmla="*/ 36 h 73"/>
                  <a:gd name="T50" fmla="*/ 4 w 73"/>
                  <a:gd name="T51" fmla="*/ 50 h 73"/>
                  <a:gd name="T52" fmla="*/ 12 w 73"/>
                  <a:gd name="T53" fmla="*/ 61 h 73"/>
                  <a:gd name="T54" fmla="*/ 23 w 73"/>
                  <a:gd name="T55" fmla="*/ 69 h 73"/>
                  <a:gd name="T56" fmla="*/ 37 w 73"/>
                  <a:gd name="T57" fmla="*/ 73 h 73"/>
                  <a:gd name="T58" fmla="*/ 50 w 73"/>
                  <a:gd name="T59" fmla="*/ 69 h 73"/>
                  <a:gd name="T60" fmla="*/ 62 w 73"/>
                  <a:gd name="T61" fmla="*/ 61 h 73"/>
                  <a:gd name="T62" fmla="*/ 69 w 73"/>
                  <a:gd name="T63" fmla="*/ 50 h 73"/>
                  <a:gd name="T64" fmla="*/ 73 w 73"/>
                  <a:gd name="T65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6"/>
                    </a:moveTo>
                    <a:lnTo>
                      <a:pt x="71" y="29"/>
                    </a:lnTo>
                    <a:lnTo>
                      <a:pt x="69" y="23"/>
                    </a:lnTo>
                    <a:lnTo>
                      <a:pt x="67" y="17"/>
                    </a:lnTo>
                    <a:lnTo>
                      <a:pt x="62" y="12"/>
                    </a:lnTo>
                    <a:lnTo>
                      <a:pt x="58" y="8"/>
                    </a:lnTo>
                    <a:lnTo>
                      <a:pt x="50" y="4"/>
                    </a:lnTo>
                    <a:lnTo>
                      <a:pt x="44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8"/>
                    </a:lnTo>
                    <a:lnTo>
                      <a:pt x="12" y="61"/>
                    </a:lnTo>
                    <a:lnTo>
                      <a:pt x="18" y="67"/>
                    </a:lnTo>
                    <a:lnTo>
                      <a:pt x="23" y="69"/>
                    </a:lnTo>
                    <a:lnTo>
                      <a:pt x="29" y="71"/>
                    </a:lnTo>
                    <a:lnTo>
                      <a:pt x="37" y="73"/>
                    </a:lnTo>
                    <a:lnTo>
                      <a:pt x="44" y="71"/>
                    </a:lnTo>
                    <a:lnTo>
                      <a:pt x="50" y="69"/>
                    </a:lnTo>
                    <a:lnTo>
                      <a:pt x="58" y="67"/>
                    </a:lnTo>
                    <a:lnTo>
                      <a:pt x="62" y="61"/>
                    </a:lnTo>
                    <a:lnTo>
                      <a:pt x="67" y="58"/>
                    </a:lnTo>
                    <a:lnTo>
                      <a:pt x="69" y="50"/>
                    </a:lnTo>
                    <a:lnTo>
                      <a:pt x="71" y="44"/>
                    </a:lnTo>
                    <a:lnTo>
                      <a:pt x="73" y="36"/>
                    </a:lnTo>
                    <a:lnTo>
                      <a:pt x="73" y="36"/>
                    </a:lnTo>
                    <a:lnTo>
                      <a:pt x="71" y="29"/>
                    </a:lnTo>
                    <a:lnTo>
                      <a:pt x="69" y="23"/>
                    </a:lnTo>
                    <a:lnTo>
                      <a:pt x="66" y="17"/>
                    </a:lnTo>
                    <a:lnTo>
                      <a:pt x="62" y="12"/>
                    </a:lnTo>
                    <a:lnTo>
                      <a:pt x="56" y="8"/>
                    </a:lnTo>
                    <a:lnTo>
                      <a:pt x="50" y="4"/>
                    </a:lnTo>
                    <a:lnTo>
                      <a:pt x="44" y="2"/>
                    </a:lnTo>
                    <a:lnTo>
                      <a:pt x="37" y="2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2" y="36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6"/>
                    </a:lnTo>
                    <a:lnTo>
                      <a:pt x="12" y="61"/>
                    </a:lnTo>
                    <a:lnTo>
                      <a:pt x="18" y="65"/>
                    </a:lnTo>
                    <a:lnTo>
                      <a:pt x="23" y="69"/>
                    </a:lnTo>
                    <a:lnTo>
                      <a:pt x="29" y="71"/>
                    </a:lnTo>
                    <a:lnTo>
                      <a:pt x="37" y="73"/>
                    </a:lnTo>
                    <a:lnTo>
                      <a:pt x="44" y="71"/>
                    </a:lnTo>
                    <a:lnTo>
                      <a:pt x="50" y="69"/>
                    </a:lnTo>
                    <a:lnTo>
                      <a:pt x="56" y="65"/>
                    </a:lnTo>
                    <a:lnTo>
                      <a:pt x="62" y="61"/>
                    </a:lnTo>
                    <a:lnTo>
                      <a:pt x="66" y="56"/>
                    </a:lnTo>
                    <a:lnTo>
                      <a:pt x="69" y="50"/>
                    </a:lnTo>
                    <a:lnTo>
                      <a:pt x="71" y="44"/>
                    </a:lnTo>
                    <a:lnTo>
                      <a:pt x="73" y="36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11" name="Freeform 5213"/>
              <p:cNvSpPr>
                <a:spLocks/>
              </p:cNvSpPr>
              <p:nvPr/>
            </p:nvSpPr>
            <p:spPr bwMode="auto">
              <a:xfrm>
                <a:off x="1382" y="1721"/>
                <a:ext cx="71" cy="71"/>
              </a:xfrm>
              <a:custGeom>
                <a:avLst/>
                <a:gdLst>
                  <a:gd name="T0" fmla="*/ 69 w 71"/>
                  <a:gd name="T1" fmla="*/ 27 h 71"/>
                  <a:gd name="T2" fmla="*/ 64 w 71"/>
                  <a:gd name="T3" fmla="*/ 15 h 71"/>
                  <a:gd name="T4" fmla="*/ 54 w 71"/>
                  <a:gd name="T5" fmla="*/ 6 h 71"/>
                  <a:gd name="T6" fmla="*/ 42 w 71"/>
                  <a:gd name="T7" fmla="*/ 0 h 71"/>
                  <a:gd name="T8" fmla="*/ 27 w 71"/>
                  <a:gd name="T9" fmla="*/ 0 h 71"/>
                  <a:gd name="T10" fmla="*/ 16 w 71"/>
                  <a:gd name="T11" fmla="*/ 6 h 71"/>
                  <a:gd name="T12" fmla="*/ 6 w 71"/>
                  <a:gd name="T13" fmla="*/ 15 h 71"/>
                  <a:gd name="T14" fmla="*/ 0 w 71"/>
                  <a:gd name="T15" fmla="*/ 27 h 71"/>
                  <a:gd name="T16" fmla="*/ 0 w 71"/>
                  <a:gd name="T17" fmla="*/ 42 h 71"/>
                  <a:gd name="T18" fmla="*/ 6 w 71"/>
                  <a:gd name="T19" fmla="*/ 54 h 71"/>
                  <a:gd name="T20" fmla="*/ 16 w 71"/>
                  <a:gd name="T21" fmla="*/ 63 h 71"/>
                  <a:gd name="T22" fmla="*/ 27 w 71"/>
                  <a:gd name="T23" fmla="*/ 69 h 71"/>
                  <a:gd name="T24" fmla="*/ 42 w 71"/>
                  <a:gd name="T25" fmla="*/ 69 h 71"/>
                  <a:gd name="T26" fmla="*/ 54 w 71"/>
                  <a:gd name="T27" fmla="*/ 63 h 71"/>
                  <a:gd name="T28" fmla="*/ 64 w 71"/>
                  <a:gd name="T29" fmla="*/ 54 h 71"/>
                  <a:gd name="T30" fmla="*/ 69 w 71"/>
                  <a:gd name="T31" fmla="*/ 42 h 71"/>
                  <a:gd name="T32" fmla="*/ 69 w 71"/>
                  <a:gd name="T33" fmla="*/ 34 h 71"/>
                  <a:gd name="T34" fmla="*/ 67 w 71"/>
                  <a:gd name="T35" fmla="*/ 21 h 71"/>
                  <a:gd name="T36" fmla="*/ 60 w 71"/>
                  <a:gd name="T37" fmla="*/ 10 h 71"/>
                  <a:gd name="T38" fmla="*/ 48 w 71"/>
                  <a:gd name="T39" fmla="*/ 2 h 71"/>
                  <a:gd name="T40" fmla="*/ 35 w 71"/>
                  <a:gd name="T41" fmla="*/ 0 h 71"/>
                  <a:gd name="T42" fmla="*/ 21 w 71"/>
                  <a:gd name="T43" fmla="*/ 2 h 71"/>
                  <a:gd name="T44" fmla="*/ 10 w 71"/>
                  <a:gd name="T45" fmla="*/ 10 h 71"/>
                  <a:gd name="T46" fmla="*/ 2 w 71"/>
                  <a:gd name="T47" fmla="*/ 21 h 71"/>
                  <a:gd name="T48" fmla="*/ 0 w 71"/>
                  <a:gd name="T49" fmla="*/ 34 h 71"/>
                  <a:gd name="T50" fmla="*/ 2 w 71"/>
                  <a:gd name="T51" fmla="*/ 48 h 71"/>
                  <a:gd name="T52" fmla="*/ 10 w 71"/>
                  <a:gd name="T53" fmla="*/ 59 h 71"/>
                  <a:gd name="T54" fmla="*/ 21 w 71"/>
                  <a:gd name="T55" fmla="*/ 67 h 71"/>
                  <a:gd name="T56" fmla="*/ 35 w 71"/>
                  <a:gd name="T57" fmla="*/ 69 h 71"/>
                  <a:gd name="T58" fmla="*/ 48 w 71"/>
                  <a:gd name="T59" fmla="*/ 67 h 71"/>
                  <a:gd name="T60" fmla="*/ 60 w 71"/>
                  <a:gd name="T61" fmla="*/ 59 h 71"/>
                  <a:gd name="T62" fmla="*/ 67 w 71"/>
                  <a:gd name="T63" fmla="*/ 48 h 71"/>
                  <a:gd name="T64" fmla="*/ 69 w 71"/>
                  <a:gd name="T65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1">
                    <a:moveTo>
                      <a:pt x="71" y="34"/>
                    </a:moveTo>
                    <a:lnTo>
                      <a:pt x="69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59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71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71" y="34"/>
                    </a:lnTo>
                    <a:lnTo>
                      <a:pt x="69" y="34"/>
                    </a:lnTo>
                    <a:lnTo>
                      <a:pt x="69" y="29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59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4"/>
                    </a:lnTo>
                    <a:lnTo>
                      <a:pt x="71" y="34"/>
                    </a:lnTo>
                    <a:close/>
                  </a:path>
                </a:pathLst>
              </a:cu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12" name="Freeform 5214"/>
              <p:cNvSpPr>
                <a:spLocks/>
              </p:cNvSpPr>
              <p:nvPr/>
            </p:nvSpPr>
            <p:spPr bwMode="auto">
              <a:xfrm>
                <a:off x="1382" y="1721"/>
                <a:ext cx="69" cy="69"/>
              </a:xfrm>
              <a:custGeom>
                <a:avLst/>
                <a:gdLst>
                  <a:gd name="T0" fmla="*/ 69 w 69"/>
                  <a:gd name="T1" fmla="*/ 29 h 69"/>
                  <a:gd name="T2" fmla="*/ 64 w 69"/>
                  <a:gd name="T3" fmla="*/ 15 h 69"/>
                  <a:gd name="T4" fmla="*/ 54 w 69"/>
                  <a:gd name="T5" fmla="*/ 6 h 69"/>
                  <a:gd name="T6" fmla="*/ 42 w 69"/>
                  <a:gd name="T7" fmla="*/ 0 h 69"/>
                  <a:gd name="T8" fmla="*/ 27 w 69"/>
                  <a:gd name="T9" fmla="*/ 0 h 69"/>
                  <a:gd name="T10" fmla="*/ 16 w 69"/>
                  <a:gd name="T11" fmla="*/ 6 h 69"/>
                  <a:gd name="T12" fmla="*/ 6 w 69"/>
                  <a:gd name="T13" fmla="*/ 15 h 69"/>
                  <a:gd name="T14" fmla="*/ 0 w 69"/>
                  <a:gd name="T15" fmla="*/ 29 h 69"/>
                  <a:gd name="T16" fmla="*/ 0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7 w 69"/>
                  <a:gd name="T23" fmla="*/ 69 h 69"/>
                  <a:gd name="T24" fmla="*/ 42 w 69"/>
                  <a:gd name="T25" fmla="*/ 69 h 69"/>
                  <a:gd name="T26" fmla="*/ 54 w 69"/>
                  <a:gd name="T27" fmla="*/ 63 h 69"/>
                  <a:gd name="T28" fmla="*/ 64 w 69"/>
                  <a:gd name="T29" fmla="*/ 54 h 69"/>
                  <a:gd name="T30" fmla="*/ 69 w 69"/>
                  <a:gd name="T31" fmla="*/ 42 h 69"/>
                  <a:gd name="T32" fmla="*/ 69 w 69"/>
                  <a:gd name="T33" fmla="*/ 34 h 69"/>
                  <a:gd name="T34" fmla="*/ 67 w 69"/>
                  <a:gd name="T35" fmla="*/ 21 h 69"/>
                  <a:gd name="T36" fmla="*/ 60 w 69"/>
                  <a:gd name="T37" fmla="*/ 11 h 69"/>
                  <a:gd name="T38" fmla="*/ 48 w 69"/>
                  <a:gd name="T39" fmla="*/ 4 h 69"/>
                  <a:gd name="T40" fmla="*/ 35 w 69"/>
                  <a:gd name="T41" fmla="*/ 0 h 69"/>
                  <a:gd name="T42" fmla="*/ 21 w 69"/>
                  <a:gd name="T43" fmla="*/ 4 h 69"/>
                  <a:gd name="T44" fmla="*/ 10 w 69"/>
                  <a:gd name="T45" fmla="*/ 11 h 69"/>
                  <a:gd name="T46" fmla="*/ 4 w 69"/>
                  <a:gd name="T47" fmla="*/ 21 h 69"/>
                  <a:gd name="T48" fmla="*/ 0 w 69"/>
                  <a:gd name="T49" fmla="*/ 34 h 69"/>
                  <a:gd name="T50" fmla="*/ 4 w 69"/>
                  <a:gd name="T51" fmla="*/ 48 h 69"/>
                  <a:gd name="T52" fmla="*/ 10 w 69"/>
                  <a:gd name="T53" fmla="*/ 59 h 69"/>
                  <a:gd name="T54" fmla="*/ 21 w 69"/>
                  <a:gd name="T55" fmla="*/ 67 h 69"/>
                  <a:gd name="T56" fmla="*/ 35 w 69"/>
                  <a:gd name="T57" fmla="*/ 69 h 69"/>
                  <a:gd name="T58" fmla="*/ 48 w 69"/>
                  <a:gd name="T59" fmla="*/ 67 h 69"/>
                  <a:gd name="T60" fmla="*/ 60 w 69"/>
                  <a:gd name="T61" fmla="*/ 59 h 69"/>
                  <a:gd name="T62" fmla="*/ 67 w 69"/>
                  <a:gd name="T63" fmla="*/ 48 h 69"/>
                  <a:gd name="T64" fmla="*/ 69 w 69"/>
                  <a:gd name="T65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4"/>
                    </a:moveTo>
                    <a:lnTo>
                      <a:pt x="69" y="29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59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4"/>
                    </a:lnTo>
                    <a:lnTo>
                      <a:pt x="69" y="34"/>
                    </a:lnTo>
                    <a:lnTo>
                      <a:pt x="69" y="29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1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1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0" y="59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4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13" name="Freeform 5215"/>
              <p:cNvSpPr>
                <a:spLocks/>
              </p:cNvSpPr>
              <p:nvPr/>
            </p:nvSpPr>
            <p:spPr bwMode="auto">
              <a:xfrm>
                <a:off x="1382" y="1721"/>
                <a:ext cx="69" cy="69"/>
              </a:xfrm>
              <a:custGeom>
                <a:avLst/>
                <a:gdLst>
                  <a:gd name="T0" fmla="*/ 69 w 69"/>
                  <a:gd name="T1" fmla="*/ 29 h 69"/>
                  <a:gd name="T2" fmla="*/ 64 w 69"/>
                  <a:gd name="T3" fmla="*/ 15 h 69"/>
                  <a:gd name="T4" fmla="*/ 54 w 69"/>
                  <a:gd name="T5" fmla="*/ 6 h 69"/>
                  <a:gd name="T6" fmla="*/ 42 w 69"/>
                  <a:gd name="T7" fmla="*/ 2 h 69"/>
                  <a:gd name="T8" fmla="*/ 27 w 69"/>
                  <a:gd name="T9" fmla="*/ 2 h 69"/>
                  <a:gd name="T10" fmla="*/ 16 w 69"/>
                  <a:gd name="T11" fmla="*/ 6 h 69"/>
                  <a:gd name="T12" fmla="*/ 6 w 69"/>
                  <a:gd name="T13" fmla="*/ 15 h 69"/>
                  <a:gd name="T14" fmla="*/ 2 w 69"/>
                  <a:gd name="T15" fmla="*/ 29 h 69"/>
                  <a:gd name="T16" fmla="*/ 2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7 w 69"/>
                  <a:gd name="T23" fmla="*/ 69 h 69"/>
                  <a:gd name="T24" fmla="*/ 42 w 69"/>
                  <a:gd name="T25" fmla="*/ 69 h 69"/>
                  <a:gd name="T26" fmla="*/ 54 w 69"/>
                  <a:gd name="T27" fmla="*/ 63 h 69"/>
                  <a:gd name="T28" fmla="*/ 64 w 69"/>
                  <a:gd name="T29" fmla="*/ 54 h 69"/>
                  <a:gd name="T30" fmla="*/ 69 w 69"/>
                  <a:gd name="T31" fmla="*/ 42 h 69"/>
                  <a:gd name="T32" fmla="*/ 69 w 69"/>
                  <a:gd name="T33" fmla="*/ 34 h 69"/>
                  <a:gd name="T34" fmla="*/ 65 w 69"/>
                  <a:gd name="T35" fmla="*/ 21 h 69"/>
                  <a:gd name="T36" fmla="*/ 60 w 69"/>
                  <a:gd name="T37" fmla="*/ 11 h 69"/>
                  <a:gd name="T38" fmla="*/ 48 w 69"/>
                  <a:gd name="T39" fmla="*/ 4 h 69"/>
                  <a:gd name="T40" fmla="*/ 35 w 69"/>
                  <a:gd name="T41" fmla="*/ 2 h 69"/>
                  <a:gd name="T42" fmla="*/ 21 w 69"/>
                  <a:gd name="T43" fmla="*/ 4 h 69"/>
                  <a:gd name="T44" fmla="*/ 12 w 69"/>
                  <a:gd name="T45" fmla="*/ 11 h 69"/>
                  <a:gd name="T46" fmla="*/ 4 w 69"/>
                  <a:gd name="T47" fmla="*/ 21 h 69"/>
                  <a:gd name="T48" fmla="*/ 0 w 69"/>
                  <a:gd name="T49" fmla="*/ 34 h 69"/>
                  <a:gd name="T50" fmla="*/ 4 w 69"/>
                  <a:gd name="T51" fmla="*/ 48 h 69"/>
                  <a:gd name="T52" fmla="*/ 12 w 69"/>
                  <a:gd name="T53" fmla="*/ 59 h 69"/>
                  <a:gd name="T54" fmla="*/ 21 w 69"/>
                  <a:gd name="T55" fmla="*/ 65 h 69"/>
                  <a:gd name="T56" fmla="*/ 35 w 69"/>
                  <a:gd name="T57" fmla="*/ 69 h 69"/>
                  <a:gd name="T58" fmla="*/ 48 w 69"/>
                  <a:gd name="T59" fmla="*/ 65 h 69"/>
                  <a:gd name="T60" fmla="*/ 60 w 69"/>
                  <a:gd name="T61" fmla="*/ 59 h 69"/>
                  <a:gd name="T62" fmla="*/ 65 w 69"/>
                  <a:gd name="T63" fmla="*/ 48 h 69"/>
                  <a:gd name="T64" fmla="*/ 69 w 69"/>
                  <a:gd name="T65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4"/>
                    </a:moveTo>
                    <a:lnTo>
                      <a:pt x="69" y="29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1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1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0" y="59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4"/>
                    </a:lnTo>
                    <a:lnTo>
                      <a:pt x="69" y="34"/>
                    </a:lnTo>
                    <a:lnTo>
                      <a:pt x="67" y="29"/>
                    </a:lnTo>
                    <a:lnTo>
                      <a:pt x="65" y="21"/>
                    </a:lnTo>
                    <a:lnTo>
                      <a:pt x="64" y="15"/>
                    </a:lnTo>
                    <a:lnTo>
                      <a:pt x="60" y="11"/>
                    </a:lnTo>
                    <a:lnTo>
                      <a:pt x="54" y="8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8"/>
                    </a:lnTo>
                    <a:lnTo>
                      <a:pt x="12" y="11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2" y="59"/>
                    </a:lnTo>
                    <a:lnTo>
                      <a:pt x="16" y="63"/>
                    </a:lnTo>
                    <a:lnTo>
                      <a:pt x="21" y="65"/>
                    </a:lnTo>
                    <a:lnTo>
                      <a:pt x="29" y="67"/>
                    </a:lnTo>
                    <a:lnTo>
                      <a:pt x="35" y="69"/>
                    </a:lnTo>
                    <a:lnTo>
                      <a:pt x="42" y="67"/>
                    </a:lnTo>
                    <a:lnTo>
                      <a:pt x="48" y="65"/>
                    </a:lnTo>
                    <a:lnTo>
                      <a:pt x="54" y="63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5" y="48"/>
                    </a:lnTo>
                    <a:lnTo>
                      <a:pt x="67" y="42"/>
                    </a:lnTo>
                    <a:lnTo>
                      <a:pt x="69" y="34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09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14" name="Freeform 5216"/>
              <p:cNvSpPr>
                <a:spLocks/>
              </p:cNvSpPr>
              <p:nvPr/>
            </p:nvSpPr>
            <p:spPr bwMode="auto">
              <a:xfrm>
                <a:off x="1382" y="1723"/>
                <a:ext cx="69" cy="67"/>
              </a:xfrm>
              <a:custGeom>
                <a:avLst/>
                <a:gdLst>
                  <a:gd name="T0" fmla="*/ 67 w 69"/>
                  <a:gd name="T1" fmla="*/ 27 h 67"/>
                  <a:gd name="T2" fmla="*/ 64 w 69"/>
                  <a:gd name="T3" fmla="*/ 13 h 67"/>
                  <a:gd name="T4" fmla="*/ 54 w 69"/>
                  <a:gd name="T5" fmla="*/ 6 h 67"/>
                  <a:gd name="T6" fmla="*/ 42 w 69"/>
                  <a:gd name="T7" fmla="*/ 0 h 67"/>
                  <a:gd name="T8" fmla="*/ 29 w 69"/>
                  <a:gd name="T9" fmla="*/ 0 h 67"/>
                  <a:gd name="T10" fmla="*/ 16 w 69"/>
                  <a:gd name="T11" fmla="*/ 6 h 67"/>
                  <a:gd name="T12" fmla="*/ 6 w 69"/>
                  <a:gd name="T13" fmla="*/ 13 h 67"/>
                  <a:gd name="T14" fmla="*/ 2 w 69"/>
                  <a:gd name="T15" fmla="*/ 27 h 67"/>
                  <a:gd name="T16" fmla="*/ 2 w 69"/>
                  <a:gd name="T17" fmla="*/ 40 h 67"/>
                  <a:gd name="T18" fmla="*/ 6 w 69"/>
                  <a:gd name="T19" fmla="*/ 52 h 67"/>
                  <a:gd name="T20" fmla="*/ 16 w 69"/>
                  <a:gd name="T21" fmla="*/ 61 h 67"/>
                  <a:gd name="T22" fmla="*/ 29 w 69"/>
                  <a:gd name="T23" fmla="*/ 65 h 67"/>
                  <a:gd name="T24" fmla="*/ 42 w 69"/>
                  <a:gd name="T25" fmla="*/ 65 h 67"/>
                  <a:gd name="T26" fmla="*/ 54 w 69"/>
                  <a:gd name="T27" fmla="*/ 61 h 67"/>
                  <a:gd name="T28" fmla="*/ 64 w 69"/>
                  <a:gd name="T29" fmla="*/ 52 h 67"/>
                  <a:gd name="T30" fmla="*/ 67 w 69"/>
                  <a:gd name="T31" fmla="*/ 40 h 67"/>
                  <a:gd name="T32" fmla="*/ 67 w 69"/>
                  <a:gd name="T33" fmla="*/ 32 h 67"/>
                  <a:gd name="T34" fmla="*/ 65 w 69"/>
                  <a:gd name="T35" fmla="*/ 19 h 67"/>
                  <a:gd name="T36" fmla="*/ 58 w 69"/>
                  <a:gd name="T37" fmla="*/ 9 h 67"/>
                  <a:gd name="T38" fmla="*/ 48 w 69"/>
                  <a:gd name="T39" fmla="*/ 2 h 67"/>
                  <a:gd name="T40" fmla="*/ 35 w 69"/>
                  <a:gd name="T41" fmla="*/ 0 h 67"/>
                  <a:gd name="T42" fmla="*/ 21 w 69"/>
                  <a:gd name="T43" fmla="*/ 2 h 67"/>
                  <a:gd name="T44" fmla="*/ 12 w 69"/>
                  <a:gd name="T45" fmla="*/ 9 h 67"/>
                  <a:gd name="T46" fmla="*/ 4 w 69"/>
                  <a:gd name="T47" fmla="*/ 19 h 67"/>
                  <a:gd name="T48" fmla="*/ 2 w 69"/>
                  <a:gd name="T49" fmla="*/ 32 h 67"/>
                  <a:gd name="T50" fmla="*/ 4 w 69"/>
                  <a:gd name="T51" fmla="*/ 46 h 67"/>
                  <a:gd name="T52" fmla="*/ 12 w 69"/>
                  <a:gd name="T53" fmla="*/ 56 h 67"/>
                  <a:gd name="T54" fmla="*/ 21 w 69"/>
                  <a:gd name="T55" fmla="*/ 63 h 67"/>
                  <a:gd name="T56" fmla="*/ 35 w 69"/>
                  <a:gd name="T57" fmla="*/ 65 h 67"/>
                  <a:gd name="T58" fmla="*/ 48 w 69"/>
                  <a:gd name="T59" fmla="*/ 63 h 67"/>
                  <a:gd name="T60" fmla="*/ 58 w 69"/>
                  <a:gd name="T61" fmla="*/ 56 h 67"/>
                  <a:gd name="T62" fmla="*/ 65 w 69"/>
                  <a:gd name="T63" fmla="*/ 46 h 67"/>
                  <a:gd name="T64" fmla="*/ 67 w 69"/>
                  <a:gd name="T65" fmla="*/ 3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7">
                    <a:moveTo>
                      <a:pt x="69" y="32"/>
                    </a:moveTo>
                    <a:lnTo>
                      <a:pt x="67" y="27"/>
                    </a:lnTo>
                    <a:lnTo>
                      <a:pt x="65" y="19"/>
                    </a:lnTo>
                    <a:lnTo>
                      <a:pt x="64" y="13"/>
                    </a:lnTo>
                    <a:lnTo>
                      <a:pt x="60" y="9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2" y="9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7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2"/>
                    </a:lnTo>
                    <a:lnTo>
                      <a:pt x="12" y="57"/>
                    </a:lnTo>
                    <a:lnTo>
                      <a:pt x="16" y="61"/>
                    </a:lnTo>
                    <a:lnTo>
                      <a:pt x="21" y="63"/>
                    </a:lnTo>
                    <a:lnTo>
                      <a:pt x="29" y="65"/>
                    </a:lnTo>
                    <a:lnTo>
                      <a:pt x="35" y="67"/>
                    </a:lnTo>
                    <a:lnTo>
                      <a:pt x="42" y="65"/>
                    </a:lnTo>
                    <a:lnTo>
                      <a:pt x="48" y="63"/>
                    </a:lnTo>
                    <a:lnTo>
                      <a:pt x="54" y="61"/>
                    </a:lnTo>
                    <a:lnTo>
                      <a:pt x="60" y="57"/>
                    </a:lnTo>
                    <a:lnTo>
                      <a:pt x="64" y="52"/>
                    </a:lnTo>
                    <a:lnTo>
                      <a:pt x="65" y="46"/>
                    </a:lnTo>
                    <a:lnTo>
                      <a:pt x="67" y="40"/>
                    </a:lnTo>
                    <a:lnTo>
                      <a:pt x="69" y="32"/>
                    </a:lnTo>
                    <a:lnTo>
                      <a:pt x="67" y="32"/>
                    </a:lnTo>
                    <a:lnTo>
                      <a:pt x="67" y="27"/>
                    </a:lnTo>
                    <a:lnTo>
                      <a:pt x="65" y="19"/>
                    </a:lnTo>
                    <a:lnTo>
                      <a:pt x="62" y="15"/>
                    </a:lnTo>
                    <a:lnTo>
                      <a:pt x="58" y="9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2" y="9"/>
                    </a:lnTo>
                    <a:lnTo>
                      <a:pt x="8" y="15"/>
                    </a:lnTo>
                    <a:lnTo>
                      <a:pt x="4" y="19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8" y="52"/>
                    </a:lnTo>
                    <a:lnTo>
                      <a:pt x="12" y="56"/>
                    </a:lnTo>
                    <a:lnTo>
                      <a:pt x="16" y="61"/>
                    </a:lnTo>
                    <a:lnTo>
                      <a:pt x="21" y="63"/>
                    </a:lnTo>
                    <a:lnTo>
                      <a:pt x="29" y="65"/>
                    </a:lnTo>
                    <a:lnTo>
                      <a:pt x="35" y="65"/>
                    </a:lnTo>
                    <a:lnTo>
                      <a:pt x="42" y="65"/>
                    </a:lnTo>
                    <a:lnTo>
                      <a:pt x="48" y="63"/>
                    </a:lnTo>
                    <a:lnTo>
                      <a:pt x="54" y="61"/>
                    </a:lnTo>
                    <a:lnTo>
                      <a:pt x="58" y="56"/>
                    </a:lnTo>
                    <a:lnTo>
                      <a:pt x="62" y="52"/>
                    </a:lnTo>
                    <a:lnTo>
                      <a:pt x="65" y="46"/>
                    </a:lnTo>
                    <a:lnTo>
                      <a:pt x="67" y="40"/>
                    </a:lnTo>
                    <a:lnTo>
                      <a:pt x="67" y="32"/>
                    </a:lnTo>
                    <a:lnTo>
                      <a:pt x="69" y="32"/>
                    </a:lnTo>
                    <a:close/>
                  </a:path>
                </a:pathLst>
              </a:custGeom>
              <a:solidFill>
                <a:srgbClr val="00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15" name="Freeform 5217"/>
              <p:cNvSpPr>
                <a:spLocks/>
              </p:cNvSpPr>
              <p:nvPr/>
            </p:nvSpPr>
            <p:spPr bwMode="auto">
              <a:xfrm>
                <a:off x="1384" y="1723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60 w 65"/>
                  <a:gd name="T3" fmla="*/ 15 h 65"/>
                  <a:gd name="T4" fmla="*/ 52 w 65"/>
                  <a:gd name="T5" fmla="*/ 6 h 65"/>
                  <a:gd name="T6" fmla="*/ 40 w 65"/>
                  <a:gd name="T7" fmla="*/ 0 h 65"/>
                  <a:gd name="T8" fmla="*/ 27 w 65"/>
                  <a:gd name="T9" fmla="*/ 0 h 65"/>
                  <a:gd name="T10" fmla="*/ 14 w 65"/>
                  <a:gd name="T11" fmla="*/ 6 h 65"/>
                  <a:gd name="T12" fmla="*/ 6 w 65"/>
                  <a:gd name="T13" fmla="*/ 15 h 65"/>
                  <a:gd name="T14" fmla="*/ 0 w 65"/>
                  <a:gd name="T15" fmla="*/ 27 h 65"/>
                  <a:gd name="T16" fmla="*/ 0 w 65"/>
                  <a:gd name="T17" fmla="*/ 40 h 65"/>
                  <a:gd name="T18" fmla="*/ 6 w 65"/>
                  <a:gd name="T19" fmla="*/ 52 h 65"/>
                  <a:gd name="T20" fmla="*/ 14 w 65"/>
                  <a:gd name="T21" fmla="*/ 61 h 65"/>
                  <a:gd name="T22" fmla="*/ 27 w 65"/>
                  <a:gd name="T23" fmla="*/ 65 h 65"/>
                  <a:gd name="T24" fmla="*/ 40 w 65"/>
                  <a:gd name="T25" fmla="*/ 65 h 65"/>
                  <a:gd name="T26" fmla="*/ 52 w 65"/>
                  <a:gd name="T27" fmla="*/ 61 h 65"/>
                  <a:gd name="T28" fmla="*/ 60 w 65"/>
                  <a:gd name="T29" fmla="*/ 52 h 65"/>
                  <a:gd name="T30" fmla="*/ 65 w 65"/>
                  <a:gd name="T31" fmla="*/ 40 h 65"/>
                  <a:gd name="T32" fmla="*/ 65 w 65"/>
                  <a:gd name="T33" fmla="*/ 32 h 65"/>
                  <a:gd name="T34" fmla="*/ 63 w 65"/>
                  <a:gd name="T35" fmla="*/ 21 h 65"/>
                  <a:gd name="T36" fmla="*/ 56 w 65"/>
                  <a:gd name="T37" fmla="*/ 9 h 65"/>
                  <a:gd name="T38" fmla="*/ 46 w 65"/>
                  <a:gd name="T39" fmla="*/ 4 h 65"/>
                  <a:gd name="T40" fmla="*/ 33 w 65"/>
                  <a:gd name="T41" fmla="*/ 0 h 65"/>
                  <a:gd name="T42" fmla="*/ 19 w 65"/>
                  <a:gd name="T43" fmla="*/ 4 h 65"/>
                  <a:gd name="T44" fmla="*/ 10 w 65"/>
                  <a:gd name="T45" fmla="*/ 9 h 65"/>
                  <a:gd name="T46" fmla="*/ 2 w 65"/>
                  <a:gd name="T47" fmla="*/ 21 h 65"/>
                  <a:gd name="T48" fmla="*/ 0 w 65"/>
                  <a:gd name="T49" fmla="*/ 32 h 65"/>
                  <a:gd name="T50" fmla="*/ 2 w 65"/>
                  <a:gd name="T51" fmla="*/ 46 h 65"/>
                  <a:gd name="T52" fmla="*/ 10 w 65"/>
                  <a:gd name="T53" fmla="*/ 56 h 65"/>
                  <a:gd name="T54" fmla="*/ 19 w 65"/>
                  <a:gd name="T55" fmla="*/ 63 h 65"/>
                  <a:gd name="T56" fmla="*/ 33 w 65"/>
                  <a:gd name="T57" fmla="*/ 65 h 65"/>
                  <a:gd name="T58" fmla="*/ 46 w 65"/>
                  <a:gd name="T59" fmla="*/ 63 h 65"/>
                  <a:gd name="T60" fmla="*/ 56 w 65"/>
                  <a:gd name="T61" fmla="*/ 56 h 65"/>
                  <a:gd name="T62" fmla="*/ 63 w 65"/>
                  <a:gd name="T63" fmla="*/ 46 h 65"/>
                  <a:gd name="T64" fmla="*/ 65 w 65"/>
                  <a:gd name="T65" fmla="*/ 3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2"/>
                    </a:moveTo>
                    <a:lnTo>
                      <a:pt x="65" y="27"/>
                    </a:lnTo>
                    <a:lnTo>
                      <a:pt x="63" y="19"/>
                    </a:lnTo>
                    <a:lnTo>
                      <a:pt x="60" y="15"/>
                    </a:lnTo>
                    <a:lnTo>
                      <a:pt x="56" y="9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4" y="61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2" y="61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2"/>
                    </a:lnTo>
                    <a:lnTo>
                      <a:pt x="65" y="32"/>
                    </a:lnTo>
                    <a:lnTo>
                      <a:pt x="65" y="27"/>
                    </a:lnTo>
                    <a:lnTo>
                      <a:pt x="63" y="21"/>
                    </a:lnTo>
                    <a:lnTo>
                      <a:pt x="60" y="15"/>
                    </a:lnTo>
                    <a:lnTo>
                      <a:pt x="56" y="9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19" y="4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39" y="65"/>
                    </a:lnTo>
                    <a:lnTo>
                      <a:pt x="46" y="63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2"/>
                    </a:lnTo>
                    <a:lnTo>
                      <a:pt x="65" y="32"/>
                    </a:lnTo>
                    <a:close/>
                  </a:path>
                </a:pathLst>
              </a:cu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16" name="Freeform 5218"/>
              <p:cNvSpPr>
                <a:spLocks/>
              </p:cNvSpPr>
              <p:nvPr/>
            </p:nvSpPr>
            <p:spPr bwMode="auto">
              <a:xfrm>
                <a:off x="1384" y="1723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60 w 65"/>
                  <a:gd name="T3" fmla="*/ 15 h 65"/>
                  <a:gd name="T4" fmla="*/ 52 w 65"/>
                  <a:gd name="T5" fmla="*/ 6 h 65"/>
                  <a:gd name="T6" fmla="*/ 39 w 65"/>
                  <a:gd name="T7" fmla="*/ 2 h 65"/>
                  <a:gd name="T8" fmla="*/ 27 w 65"/>
                  <a:gd name="T9" fmla="*/ 2 h 65"/>
                  <a:gd name="T10" fmla="*/ 16 w 65"/>
                  <a:gd name="T11" fmla="*/ 6 h 65"/>
                  <a:gd name="T12" fmla="*/ 6 w 65"/>
                  <a:gd name="T13" fmla="*/ 15 h 65"/>
                  <a:gd name="T14" fmla="*/ 0 w 65"/>
                  <a:gd name="T15" fmla="*/ 27 h 65"/>
                  <a:gd name="T16" fmla="*/ 0 w 65"/>
                  <a:gd name="T17" fmla="*/ 40 h 65"/>
                  <a:gd name="T18" fmla="*/ 6 w 65"/>
                  <a:gd name="T19" fmla="*/ 52 h 65"/>
                  <a:gd name="T20" fmla="*/ 16 w 65"/>
                  <a:gd name="T21" fmla="*/ 59 h 65"/>
                  <a:gd name="T22" fmla="*/ 27 w 65"/>
                  <a:gd name="T23" fmla="*/ 65 h 65"/>
                  <a:gd name="T24" fmla="*/ 39 w 65"/>
                  <a:gd name="T25" fmla="*/ 65 h 65"/>
                  <a:gd name="T26" fmla="*/ 52 w 65"/>
                  <a:gd name="T27" fmla="*/ 59 h 65"/>
                  <a:gd name="T28" fmla="*/ 60 w 65"/>
                  <a:gd name="T29" fmla="*/ 52 h 65"/>
                  <a:gd name="T30" fmla="*/ 65 w 65"/>
                  <a:gd name="T31" fmla="*/ 40 h 65"/>
                  <a:gd name="T32" fmla="*/ 65 w 65"/>
                  <a:gd name="T33" fmla="*/ 32 h 65"/>
                  <a:gd name="T34" fmla="*/ 62 w 65"/>
                  <a:gd name="T35" fmla="*/ 21 h 65"/>
                  <a:gd name="T36" fmla="*/ 56 w 65"/>
                  <a:gd name="T37" fmla="*/ 9 h 65"/>
                  <a:gd name="T38" fmla="*/ 46 w 65"/>
                  <a:gd name="T39" fmla="*/ 4 h 65"/>
                  <a:gd name="T40" fmla="*/ 33 w 65"/>
                  <a:gd name="T41" fmla="*/ 0 h 65"/>
                  <a:gd name="T42" fmla="*/ 21 w 65"/>
                  <a:gd name="T43" fmla="*/ 4 h 65"/>
                  <a:gd name="T44" fmla="*/ 10 w 65"/>
                  <a:gd name="T45" fmla="*/ 9 h 65"/>
                  <a:gd name="T46" fmla="*/ 4 w 65"/>
                  <a:gd name="T47" fmla="*/ 21 h 65"/>
                  <a:gd name="T48" fmla="*/ 0 w 65"/>
                  <a:gd name="T49" fmla="*/ 32 h 65"/>
                  <a:gd name="T50" fmla="*/ 4 w 65"/>
                  <a:gd name="T51" fmla="*/ 46 h 65"/>
                  <a:gd name="T52" fmla="*/ 10 w 65"/>
                  <a:gd name="T53" fmla="*/ 56 h 65"/>
                  <a:gd name="T54" fmla="*/ 21 w 65"/>
                  <a:gd name="T55" fmla="*/ 63 h 65"/>
                  <a:gd name="T56" fmla="*/ 33 w 65"/>
                  <a:gd name="T57" fmla="*/ 65 h 65"/>
                  <a:gd name="T58" fmla="*/ 46 w 65"/>
                  <a:gd name="T59" fmla="*/ 63 h 65"/>
                  <a:gd name="T60" fmla="*/ 56 w 65"/>
                  <a:gd name="T61" fmla="*/ 56 h 65"/>
                  <a:gd name="T62" fmla="*/ 62 w 65"/>
                  <a:gd name="T63" fmla="*/ 46 h 65"/>
                  <a:gd name="T64" fmla="*/ 65 w 65"/>
                  <a:gd name="T65" fmla="*/ 3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2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60" y="15"/>
                    </a:lnTo>
                    <a:lnTo>
                      <a:pt x="56" y="9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19" y="4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39" y="65"/>
                    </a:lnTo>
                    <a:lnTo>
                      <a:pt x="46" y="63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2"/>
                    </a:lnTo>
                    <a:lnTo>
                      <a:pt x="65" y="32"/>
                    </a:lnTo>
                    <a:lnTo>
                      <a:pt x="63" y="27"/>
                    </a:lnTo>
                    <a:lnTo>
                      <a:pt x="62" y="21"/>
                    </a:lnTo>
                    <a:lnTo>
                      <a:pt x="60" y="15"/>
                    </a:lnTo>
                    <a:lnTo>
                      <a:pt x="56" y="9"/>
                    </a:lnTo>
                    <a:lnTo>
                      <a:pt x="50" y="6"/>
                    </a:lnTo>
                    <a:lnTo>
                      <a:pt x="46" y="4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39" y="65"/>
                    </a:lnTo>
                    <a:lnTo>
                      <a:pt x="46" y="63"/>
                    </a:lnTo>
                    <a:lnTo>
                      <a:pt x="50" y="59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2" y="46"/>
                    </a:lnTo>
                    <a:lnTo>
                      <a:pt x="63" y="40"/>
                    </a:lnTo>
                    <a:lnTo>
                      <a:pt x="65" y="32"/>
                    </a:lnTo>
                    <a:lnTo>
                      <a:pt x="65" y="32"/>
                    </a:lnTo>
                    <a:close/>
                  </a:path>
                </a:pathLst>
              </a:cu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17" name="Freeform 5219"/>
              <p:cNvSpPr>
                <a:spLocks/>
              </p:cNvSpPr>
              <p:nvPr/>
            </p:nvSpPr>
            <p:spPr bwMode="auto">
              <a:xfrm>
                <a:off x="1384" y="1723"/>
                <a:ext cx="65" cy="65"/>
              </a:xfrm>
              <a:custGeom>
                <a:avLst/>
                <a:gdLst>
                  <a:gd name="T0" fmla="*/ 63 w 65"/>
                  <a:gd name="T1" fmla="*/ 27 h 65"/>
                  <a:gd name="T2" fmla="*/ 60 w 65"/>
                  <a:gd name="T3" fmla="*/ 15 h 65"/>
                  <a:gd name="T4" fmla="*/ 50 w 65"/>
                  <a:gd name="T5" fmla="*/ 6 h 65"/>
                  <a:gd name="T6" fmla="*/ 39 w 65"/>
                  <a:gd name="T7" fmla="*/ 2 h 65"/>
                  <a:gd name="T8" fmla="*/ 27 w 65"/>
                  <a:gd name="T9" fmla="*/ 2 h 65"/>
                  <a:gd name="T10" fmla="*/ 16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2 h 65"/>
                  <a:gd name="T20" fmla="*/ 16 w 65"/>
                  <a:gd name="T21" fmla="*/ 59 h 65"/>
                  <a:gd name="T22" fmla="*/ 27 w 65"/>
                  <a:gd name="T23" fmla="*/ 65 h 65"/>
                  <a:gd name="T24" fmla="*/ 39 w 65"/>
                  <a:gd name="T25" fmla="*/ 65 h 65"/>
                  <a:gd name="T26" fmla="*/ 50 w 65"/>
                  <a:gd name="T27" fmla="*/ 59 h 65"/>
                  <a:gd name="T28" fmla="*/ 60 w 65"/>
                  <a:gd name="T29" fmla="*/ 52 h 65"/>
                  <a:gd name="T30" fmla="*/ 63 w 65"/>
                  <a:gd name="T31" fmla="*/ 40 h 65"/>
                  <a:gd name="T32" fmla="*/ 65 w 65"/>
                  <a:gd name="T33" fmla="*/ 32 h 65"/>
                  <a:gd name="T34" fmla="*/ 62 w 65"/>
                  <a:gd name="T35" fmla="*/ 21 h 65"/>
                  <a:gd name="T36" fmla="*/ 56 w 65"/>
                  <a:gd name="T37" fmla="*/ 11 h 65"/>
                  <a:gd name="T38" fmla="*/ 44 w 65"/>
                  <a:gd name="T39" fmla="*/ 4 h 65"/>
                  <a:gd name="T40" fmla="*/ 33 w 65"/>
                  <a:gd name="T41" fmla="*/ 2 h 65"/>
                  <a:gd name="T42" fmla="*/ 21 w 65"/>
                  <a:gd name="T43" fmla="*/ 4 h 65"/>
                  <a:gd name="T44" fmla="*/ 10 w 65"/>
                  <a:gd name="T45" fmla="*/ 11 h 65"/>
                  <a:gd name="T46" fmla="*/ 4 w 65"/>
                  <a:gd name="T47" fmla="*/ 21 h 65"/>
                  <a:gd name="T48" fmla="*/ 2 w 65"/>
                  <a:gd name="T49" fmla="*/ 32 h 65"/>
                  <a:gd name="T50" fmla="*/ 4 w 65"/>
                  <a:gd name="T51" fmla="*/ 46 h 65"/>
                  <a:gd name="T52" fmla="*/ 10 w 65"/>
                  <a:gd name="T53" fmla="*/ 56 h 65"/>
                  <a:gd name="T54" fmla="*/ 21 w 65"/>
                  <a:gd name="T55" fmla="*/ 61 h 65"/>
                  <a:gd name="T56" fmla="*/ 33 w 65"/>
                  <a:gd name="T57" fmla="*/ 65 h 65"/>
                  <a:gd name="T58" fmla="*/ 44 w 65"/>
                  <a:gd name="T59" fmla="*/ 61 h 65"/>
                  <a:gd name="T60" fmla="*/ 56 w 65"/>
                  <a:gd name="T61" fmla="*/ 56 h 65"/>
                  <a:gd name="T62" fmla="*/ 62 w 65"/>
                  <a:gd name="T63" fmla="*/ 46 h 65"/>
                  <a:gd name="T64" fmla="*/ 65 w 65"/>
                  <a:gd name="T65" fmla="*/ 3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2"/>
                    </a:moveTo>
                    <a:lnTo>
                      <a:pt x="63" y="27"/>
                    </a:lnTo>
                    <a:lnTo>
                      <a:pt x="62" y="21"/>
                    </a:lnTo>
                    <a:lnTo>
                      <a:pt x="60" y="15"/>
                    </a:lnTo>
                    <a:lnTo>
                      <a:pt x="56" y="9"/>
                    </a:lnTo>
                    <a:lnTo>
                      <a:pt x="50" y="6"/>
                    </a:lnTo>
                    <a:lnTo>
                      <a:pt x="46" y="4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39" y="65"/>
                    </a:lnTo>
                    <a:lnTo>
                      <a:pt x="46" y="63"/>
                    </a:lnTo>
                    <a:lnTo>
                      <a:pt x="50" y="59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2" y="46"/>
                    </a:lnTo>
                    <a:lnTo>
                      <a:pt x="63" y="40"/>
                    </a:lnTo>
                    <a:lnTo>
                      <a:pt x="65" y="32"/>
                    </a:lnTo>
                    <a:lnTo>
                      <a:pt x="65" y="32"/>
                    </a:lnTo>
                    <a:lnTo>
                      <a:pt x="63" y="27"/>
                    </a:lnTo>
                    <a:lnTo>
                      <a:pt x="62" y="21"/>
                    </a:lnTo>
                    <a:lnTo>
                      <a:pt x="60" y="15"/>
                    </a:lnTo>
                    <a:lnTo>
                      <a:pt x="56" y="11"/>
                    </a:lnTo>
                    <a:lnTo>
                      <a:pt x="50" y="8"/>
                    </a:lnTo>
                    <a:lnTo>
                      <a:pt x="44" y="4"/>
                    </a:lnTo>
                    <a:lnTo>
                      <a:pt x="39" y="2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8"/>
                    </a:lnTo>
                    <a:lnTo>
                      <a:pt x="10" y="11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21" y="61"/>
                    </a:lnTo>
                    <a:lnTo>
                      <a:pt x="27" y="63"/>
                    </a:lnTo>
                    <a:lnTo>
                      <a:pt x="33" y="65"/>
                    </a:lnTo>
                    <a:lnTo>
                      <a:pt x="39" y="63"/>
                    </a:lnTo>
                    <a:lnTo>
                      <a:pt x="44" y="61"/>
                    </a:lnTo>
                    <a:lnTo>
                      <a:pt x="50" y="59"/>
                    </a:lnTo>
                    <a:lnTo>
                      <a:pt x="56" y="56"/>
                    </a:lnTo>
                    <a:lnTo>
                      <a:pt x="60" y="50"/>
                    </a:lnTo>
                    <a:lnTo>
                      <a:pt x="62" y="46"/>
                    </a:lnTo>
                    <a:lnTo>
                      <a:pt x="63" y="38"/>
                    </a:lnTo>
                    <a:lnTo>
                      <a:pt x="65" y="32"/>
                    </a:lnTo>
                    <a:lnTo>
                      <a:pt x="65" y="32"/>
                    </a:lnTo>
                    <a:close/>
                  </a:path>
                </a:pathLst>
              </a:custGeom>
              <a:solidFill>
                <a:srgbClr val="00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18" name="Freeform 5220"/>
              <p:cNvSpPr>
                <a:spLocks/>
              </p:cNvSpPr>
              <p:nvPr/>
            </p:nvSpPr>
            <p:spPr bwMode="auto">
              <a:xfrm>
                <a:off x="1386" y="1725"/>
                <a:ext cx="63" cy="63"/>
              </a:xfrm>
              <a:custGeom>
                <a:avLst/>
                <a:gdLst>
                  <a:gd name="T0" fmla="*/ 61 w 63"/>
                  <a:gd name="T1" fmla="*/ 25 h 63"/>
                  <a:gd name="T2" fmla="*/ 58 w 63"/>
                  <a:gd name="T3" fmla="*/ 13 h 63"/>
                  <a:gd name="T4" fmla="*/ 48 w 63"/>
                  <a:gd name="T5" fmla="*/ 6 h 63"/>
                  <a:gd name="T6" fmla="*/ 37 w 63"/>
                  <a:gd name="T7" fmla="*/ 0 h 63"/>
                  <a:gd name="T8" fmla="*/ 25 w 63"/>
                  <a:gd name="T9" fmla="*/ 0 h 63"/>
                  <a:gd name="T10" fmla="*/ 14 w 63"/>
                  <a:gd name="T11" fmla="*/ 6 h 63"/>
                  <a:gd name="T12" fmla="*/ 4 w 63"/>
                  <a:gd name="T13" fmla="*/ 13 h 63"/>
                  <a:gd name="T14" fmla="*/ 0 w 63"/>
                  <a:gd name="T15" fmla="*/ 25 h 63"/>
                  <a:gd name="T16" fmla="*/ 0 w 63"/>
                  <a:gd name="T17" fmla="*/ 36 h 63"/>
                  <a:gd name="T18" fmla="*/ 4 w 63"/>
                  <a:gd name="T19" fmla="*/ 48 h 63"/>
                  <a:gd name="T20" fmla="*/ 14 w 63"/>
                  <a:gd name="T21" fmla="*/ 57 h 63"/>
                  <a:gd name="T22" fmla="*/ 25 w 63"/>
                  <a:gd name="T23" fmla="*/ 61 h 63"/>
                  <a:gd name="T24" fmla="*/ 37 w 63"/>
                  <a:gd name="T25" fmla="*/ 61 h 63"/>
                  <a:gd name="T26" fmla="*/ 48 w 63"/>
                  <a:gd name="T27" fmla="*/ 57 h 63"/>
                  <a:gd name="T28" fmla="*/ 58 w 63"/>
                  <a:gd name="T29" fmla="*/ 48 h 63"/>
                  <a:gd name="T30" fmla="*/ 61 w 63"/>
                  <a:gd name="T31" fmla="*/ 36 h 63"/>
                  <a:gd name="T32" fmla="*/ 61 w 63"/>
                  <a:gd name="T33" fmla="*/ 30 h 63"/>
                  <a:gd name="T34" fmla="*/ 60 w 63"/>
                  <a:gd name="T35" fmla="*/ 19 h 63"/>
                  <a:gd name="T36" fmla="*/ 54 w 63"/>
                  <a:gd name="T37" fmla="*/ 9 h 63"/>
                  <a:gd name="T38" fmla="*/ 42 w 63"/>
                  <a:gd name="T39" fmla="*/ 2 h 63"/>
                  <a:gd name="T40" fmla="*/ 31 w 63"/>
                  <a:gd name="T41" fmla="*/ 0 h 63"/>
                  <a:gd name="T42" fmla="*/ 19 w 63"/>
                  <a:gd name="T43" fmla="*/ 2 h 63"/>
                  <a:gd name="T44" fmla="*/ 10 w 63"/>
                  <a:gd name="T45" fmla="*/ 9 h 63"/>
                  <a:gd name="T46" fmla="*/ 2 w 63"/>
                  <a:gd name="T47" fmla="*/ 19 h 63"/>
                  <a:gd name="T48" fmla="*/ 0 w 63"/>
                  <a:gd name="T49" fmla="*/ 30 h 63"/>
                  <a:gd name="T50" fmla="*/ 2 w 63"/>
                  <a:gd name="T51" fmla="*/ 42 h 63"/>
                  <a:gd name="T52" fmla="*/ 10 w 63"/>
                  <a:gd name="T53" fmla="*/ 54 h 63"/>
                  <a:gd name="T54" fmla="*/ 19 w 63"/>
                  <a:gd name="T55" fmla="*/ 59 h 63"/>
                  <a:gd name="T56" fmla="*/ 31 w 63"/>
                  <a:gd name="T57" fmla="*/ 61 h 63"/>
                  <a:gd name="T58" fmla="*/ 42 w 63"/>
                  <a:gd name="T59" fmla="*/ 59 h 63"/>
                  <a:gd name="T60" fmla="*/ 54 w 63"/>
                  <a:gd name="T61" fmla="*/ 54 h 63"/>
                  <a:gd name="T62" fmla="*/ 60 w 63"/>
                  <a:gd name="T63" fmla="*/ 42 h 63"/>
                  <a:gd name="T64" fmla="*/ 61 w 63"/>
                  <a:gd name="T65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3">
                    <a:moveTo>
                      <a:pt x="63" y="30"/>
                    </a:moveTo>
                    <a:lnTo>
                      <a:pt x="61" y="25"/>
                    </a:lnTo>
                    <a:lnTo>
                      <a:pt x="60" y="19"/>
                    </a:lnTo>
                    <a:lnTo>
                      <a:pt x="58" y="13"/>
                    </a:lnTo>
                    <a:lnTo>
                      <a:pt x="54" y="9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8" y="54"/>
                    </a:lnTo>
                    <a:lnTo>
                      <a:pt x="14" y="57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3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7"/>
                    </a:lnTo>
                    <a:lnTo>
                      <a:pt x="54" y="54"/>
                    </a:lnTo>
                    <a:lnTo>
                      <a:pt x="58" y="48"/>
                    </a:lnTo>
                    <a:lnTo>
                      <a:pt x="60" y="44"/>
                    </a:lnTo>
                    <a:lnTo>
                      <a:pt x="61" y="36"/>
                    </a:lnTo>
                    <a:lnTo>
                      <a:pt x="63" y="30"/>
                    </a:lnTo>
                    <a:lnTo>
                      <a:pt x="61" y="30"/>
                    </a:lnTo>
                    <a:lnTo>
                      <a:pt x="61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4" y="9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7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7"/>
                    </a:lnTo>
                    <a:lnTo>
                      <a:pt x="54" y="54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1" y="36"/>
                    </a:lnTo>
                    <a:lnTo>
                      <a:pt x="61" y="30"/>
                    </a:lnTo>
                    <a:lnTo>
                      <a:pt x="63" y="30"/>
                    </a:lnTo>
                    <a:close/>
                  </a:path>
                </a:pathLst>
              </a:custGeom>
              <a:solidFill>
                <a:srgbClr val="00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19" name="Freeform 5221"/>
              <p:cNvSpPr>
                <a:spLocks/>
              </p:cNvSpPr>
              <p:nvPr/>
            </p:nvSpPr>
            <p:spPr bwMode="auto">
              <a:xfrm>
                <a:off x="1386" y="1725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6 w 61"/>
                  <a:gd name="T3" fmla="*/ 13 h 61"/>
                  <a:gd name="T4" fmla="*/ 48 w 61"/>
                  <a:gd name="T5" fmla="*/ 6 h 61"/>
                  <a:gd name="T6" fmla="*/ 37 w 61"/>
                  <a:gd name="T7" fmla="*/ 0 h 61"/>
                  <a:gd name="T8" fmla="*/ 25 w 61"/>
                  <a:gd name="T9" fmla="*/ 0 h 61"/>
                  <a:gd name="T10" fmla="*/ 14 w 61"/>
                  <a:gd name="T11" fmla="*/ 6 h 61"/>
                  <a:gd name="T12" fmla="*/ 6 w 61"/>
                  <a:gd name="T13" fmla="*/ 13 h 61"/>
                  <a:gd name="T14" fmla="*/ 0 w 61"/>
                  <a:gd name="T15" fmla="*/ 25 h 61"/>
                  <a:gd name="T16" fmla="*/ 0 w 61"/>
                  <a:gd name="T17" fmla="*/ 36 h 61"/>
                  <a:gd name="T18" fmla="*/ 6 w 61"/>
                  <a:gd name="T19" fmla="*/ 48 h 61"/>
                  <a:gd name="T20" fmla="*/ 14 w 61"/>
                  <a:gd name="T21" fmla="*/ 57 h 61"/>
                  <a:gd name="T22" fmla="*/ 25 w 61"/>
                  <a:gd name="T23" fmla="*/ 61 h 61"/>
                  <a:gd name="T24" fmla="*/ 37 w 61"/>
                  <a:gd name="T25" fmla="*/ 61 h 61"/>
                  <a:gd name="T26" fmla="*/ 48 w 61"/>
                  <a:gd name="T27" fmla="*/ 57 h 61"/>
                  <a:gd name="T28" fmla="*/ 56 w 61"/>
                  <a:gd name="T29" fmla="*/ 48 h 61"/>
                  <a:gd name="T30" fmla="*/ 61 w 61"/>
                  <a:gd name="T31" fmla="*/ 36 h 61"/>
                  <a:gd name="T32" fmla="*/ 61 w 61"/>
                  <a:gd name="T33" fmla="*/ 30 h 61"/>
                  <a:gd name="T34" fmla="*/ 60 w 61"/>
                  <a:gd name="T35" fmla="*/ 19 h 61"/>
                  <a:gd name="T36" fmla="*/ 52 w 61"/>
                  <a:gd name="T37" fmla="*/ 9 h 61"/>
                  <a:gd name="T38" fmla="*/ 42 w 61"/>
                  <a:gd name="T39" fmla="*/ 4 h 61"/>
                  <a:gd name="T40" fmla="*/ 31 w 61"/>
                  <a:gd name="T41" fmla="*/ 0 h 61"/>
                  <a:gd name="T42" fmla="*/ 19 w 61"/>
                  <a:gd name="T43" fmla="*/ 4 h 61"/>
                  <a:gd name="T44" fmla="*/ 10 w 61"/>
                  <a:gd name="T45" fmla="*/ 9 h 61"/>
                  <a:gd name="T46" fmla="*/ 2 w 61"/>
                  <a:gd name="T47" fmla="*/ 19 h 61"/>
                  <a:gd name="T48" fmla="*/ 0 w 61"/>
                  <a:gd name="T49" fmla="*/ 30 h 61"/>
                  <a:gd name="T50" fmla="*/ 2 w 61"/>
                  <a:gd name="T51" fmla="*/ 42 h 61"/>
                  <a:gd name="T52" fmla="*/ 10 w 61"/>
                  <a:gd name="T53" fmla="*/ 52 h 61"/>
                  <a:gd name="T54" fmla="*/ 19 w 61"/>
                  <a:gd name="T55" fmla="*/ 59 h 61"/>
                  <a:gd name="T56" fmla="*/ 31 w 61"/>
                  <a:gd name="T57" fmla="*/ 61 h 61"/>
                  <a:gd name="T58" fmla="*/ 42 w 61"/>
                  <a:gd name="T59" fmla="*/ 59 h 61"/>
                  <a:gd name="T60" fmla="*/ 52 w 61"/>
                  <a:gd name="T61" fmla="*/ 52 h 61"/>
                  <a:gd name="T62" fmla="*/ 60 w 61"/>
                  <a:gd name="T63" fmla="*/ 42 h 61"/>
                  <a:gd name="T64" fmla="*/ 61 w 61"/>
                  <a:gd name="T65" fmla="*/ 3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61">
                    <a:moveTo>
                      <a:pt x="61" y="30"/>
                    </a:moveTo>
                    <a:lnTo>
                      <a:pt x="61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4" y="9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7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7"/>
                    </a:lnTo>
                    <a:lnTo>
                      <a:pt x="54" y="54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1" y="36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61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9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5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1" y="36"/>
                    </a:lnTo>
                    <a:lnTo>
                      <a:pt x="61" y="30"/>
                    </a:lnTo>
                    <a:lnTo>
                      <a:pt x="61" y="30"/>
                    </a:lnTo>
                    <a:close/>
                  </a:path>
                </a:pathLst>
              </a:custGeom>
              <a:solidFill>
                <a:srgbClr val="009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20" name="Freeform 5222"/>
              <p:cNvSpPr>
                <a:spLocks/>
              </p:cNvSpPr>
              <p:nvPr/>
            </p:nvSpPr>
            <p:spPr bwMode="auto">
              <a:xfrm>
                <a:off x="1386" y="1725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6 w 61"/>
                  <a:gd name="T3" fmla="*/ 13 h 61"/>
                  <a:gd name="T4" fmla="*/ 48 w 61"/>
                  <a:gd name="T5" fmla="*/ 6 h 61"/>
                  <a:gd name="T6" fmla="*/ 37 w 61"/>
                  <a:gd name="T7" fmla="*/ 2 h 61"/>
                  <a:gd name="T8" fmla="*/ 25 w 61"/>
                  <a:gd name="T9" fmla="*/ 2 h 61"/>
                  <a:gd name="T10" fmla="*/ 14 w 61"/>
                  <a:gd name="T11" fmla="*/ 6 h 61"/>
                  <a:gd name="T12" fmla="*/ 6 w 61"/>
                  <a:gd name="T13" fmla="*/ 13 h 61"/>
                  <a:gd name="T14" fmla="*/ 0 w 61"/>
                  <a:gd name="T15" fmla="*/ 25 h 61"/>
                  <a:gd name="T16" fmla="*/ 0 w 61"/>
                  <a:gd name="T17" fmla="*/ 36 h 61"/>
                  <a:gd name="T18" fmla="*/ 6 w 61"/>
                  <a:gd name="T19" fmla="*/ 48 h 61"/>
                  <a:gd name="T20" fmla="*/ 14 w 61"/>
                  <a:gd name="T21" fmla="*/ 55 h 61"/>
                  <a:gd name="T22" fmla="*/ 25 w 61"/>
                  <a:gd name="T23" fmla="*/ 61 h 61"/>
                  <a:gd name="T24" fmla="*/ 37 w 61"/>
                  <a:gd name="T25" fmla="*/ 61 h 61"/>
                  <a:gd name="T26" fmla="*/ 48 w 61"/>
                  <a:gd name="T27" fmla="*/ 55 h 61"/>
                  <a:gd name="T28" fmla="*/ 56 w 61"/>
                  <a:gd name="T29" fmla="*/ 48 h 61"/>
                  <a:gd name="T30" fmla="*/ 61 w 61"/>
                  <a:gd name="T31" fmla="*/ 36 h 61"/>
                  <a:gd name="T32" fmla="*/ 61 w 61"/>
                  <a:gd name="T33" fmla="*/ 30 h 61"/>
                  <a:gd name="T34" fmla="*/ 58 w 61"/>
                  <a:gd name="T35" fmla="*/ 19 h 61"/>
                  <a:gd name="T36" fmla="*/ 52 w 61"/>
                  <a:gd name="T37" fmla="*/ 9 h 61"/>
                  <a:gd name="T38" fmla="*/ 42 w 61"/>
                  <a:gd name="T39" fmla="*/ 4 h 61"/>
                  <a:gd name="T40" fmla="*/ 31 w 61"/>
                  <a:gd name="T41" fmla="*/ 2 h 61"/>
                  <a:gd name="T42" fmla="*/ 19 w 61"/>
                  <a:gd name="T43" fmla="*/ 4 h 61"/>
                  <a:gd name="T44" fmla="*/ 10 w 61"/>
                  <a:gd name="T45" fmla="*/ 9 h 61"/>
                  <a:gd name="T46" fmla="*/ 4 w 61"/>
                  <a:gd name="T47" fmla="*/ 19 h 61"/>
                  <a:gd name="T48" fmla="*/ 0 w 61"/>
                  <a:gd name="T49" fmla="*/ 30 h 61"/>
                  <a:gd name="T50" fmla="*/ 4 w 61"/>
                  <a:gd name="T51" fmla="*/ 42 h 61"/>
                  <a:gd name="T52" fmla="*/ 10 w 61"/>
                  <a:gd name="T53" fmla="*/ 52 h 61"/>
                  <a:gd name="T54" fmla="*/ 19 w 61"/>
                  <a:gd name="T55" fmla="*/ 59 h 61"/>
                  <a:gd name="T56" fmla="*/ 31 w 61"/>
                  <a:gd name="T57" fmla="*/ 61 h 61"/>
                  <a:gd name="T58" fmla="*/ 42 w 61"/>
                  <a:gd name="T59" fmla="*/ 59 h 61"/>
                  <a:gd name="T60" fmla="*/ 52 w 61"/>
                  <a:gd name="T61" fmla="*/ 52 h 61"/>
                  <a:gd name="T62" fmla="*/ 58 w 61"/>
                  <a:gd name="T63" fmla="*/ 42 h 61"/>
                  <a:gd name="T64" fmla="*/ 61 w 61"/>
                  <a:gd name="T65" fmla="*/ 3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61">
                    <a:moveTo>
                      <a:pt x="61" y="30"/>
                    </a:moveTo>
                    <a:lnTo>
                      <a:pt x="61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9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5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1" y="36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60" y="25"/>
                    </a:lnTo>
                    <a:lnTo>
                      <a:pt x="58" y="19"/>
                    </a:lnTo>
                    <a:lnTo>
                      <a:pt x="56" y="13"/>
                    </a:lnTo>
                    <a:lnTo>
                      <a:pt x="52" y="9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2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5"/>
                    </a:lnTo>
                    <a:lnTo>
                      <a:pt x="19" y="59"/>
                    </a:lnTo>
                    <a:lnTo>
                      <a:pt x="25" y="59"/>
                    </a:lnTo>
                    <a:lnTo>
                      <a:pt x="31" y="61"/>
                    </a:lnTo>
                    <a:lnTo>
                      <a:pt x="37" y="59"/>
                    </a:lnTo>
                    <a:lnTo>
                      <a:pt x="42" y="59"/>
                    </a:lnTo>
                    <a:lnTo>
                      <a:pt x="48" y="55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58" y="42"/>
                    </a:lnTo>
                    <a:lnTo>
                      <a:pt x="60" y="36"/>
                    </a:lnTo>
                    <a:lnTo>
                      <a:pt x="61" y="30"/>
                    </a:lnTo>
                    <a:lnTo>
                      <a:pt x="61" y="30"/>
                    </a:lnTo>
                    <a:close/>
                  </a:path>
                </a:pathLst>
              </a:cu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21" name="Freeform 5223"/>
              <p:cNvSpPr>
                <a:spLocks/>
              </p:cNvSpPr>
              <p:nvPr/>
            </p:nvSpPr>
            <p:spPr bwMode="auto">
              <a:xfrm>
                <a:off x="1386" y="1727"/>
                <a:ext cx="61" cy="59"/>
              </a:xfrm>
              <a:custGeom>
                <a:avLst/>
                <a:gdLst>
                  <a:gd name="T0" fmla="*/ 60 w 61"/>
                  <a:gd name="T1" fmla="*/ 23 h 59"/>
                  <a:gd name="T2" fmla="*/ 56 w 61"/>
                  <a:gd name="T3" fmla="*/ 11 h 59"/>
                  <a:gd name="T4" fmla="*/ 48 w 61"/>
                  <a:gd name="T5" fmla="*/ 4 h 59"/>
                  <a:gd name="T6" fmla="*/ 37 w 61"/>
                  <a:gd name="T7" fmla="*/ 0 h 59"/>
                  <a:gd name="T8" fmla="*/ 25 w 61"/>
                  <a:gd name="T9" fmla="*/ 0 h 59"/>
                  <a:gd name="T10" fmla="*/ 14 w 61"/>
                  <a:gd name="T11" fmla="*/ 4 h 59"/>
                  <a:gd name="T12" fmla="*/ 6 w 61"/>
                  <a:gd name="T13" fmla="*/ 11 h 59"/>
                  <a:gd name="T14" fmla="*/ 2 w 61"/>
                  <a:gd name="T15" fmla="*/ 23 h 59"/>
                  <a:gd name="T16" fmla="*/ 2 w 61"/>
                  <a:gd name="T17" fmla="*/ 34 h 59"/>
                  <a:gd name="T18" fmla="*/ 6 w 61"/>
                  <a:gd name="T19" fmla="*/ 46 h 59"/>
                  <a:gd name="T20" fmla="*/ 14 w 61"/>
                  <a:gd name="T21" fmla="*/ 53 h 59"/>
                  <a:gd name="T22" fmla="*/ 25 w 61"/>
                  <a:gd name="T23" fmla="*/ 57 h 59"/>
                  <a:gd name="T24" fmla="*/ 37 w 61"/>
                  <a:gd name="T25" fmla="*/ 57 h 59"/>
                  <a:gd name="T26" fmla="*/ 48 w 61"/>
                  <a:gd name="T27" fmla="*/ 53 h 59"/>
                  <a:gd name="T28" fmla="*/ 56 w 61"/>
                  <a:gd name="T29" fmla="*/ 46 h 59"/>
                  <a:gd name="T30" fmla="*/ 60 w 61"/>
                  <a:gd name="T31" fmla="*/ 34 h 59"/>
                  <a:gd name="T32" fmla="*/ 60 w 61"/>
                  <a:gd name="T33" fmla="*/ 28 h 59"/>
                  <a:gd name="T34" fmla="*/ 58 w 61"/>
                  <a:gd name="T35" fmla="*/ 17 h 59"/>
                  <a:gd name="T36" fmla="*/ 52 w 61"/>
                  <a:gd name="T37" fmla="*/ 7 h 59"/>
                  <a:gd name="T38" fmla="*/ 42 w 61"/>
                  <a:gd name="T39" fmla="*/ 2 h 59"/>
                  <a:gd name="T40" fmla="*/ 31 w 61"/>
                  <a:gd name="T41" fmla="*/ 0 h 59"/>
                  <a:gd name="T42" fmla="*/ 19 w 61"/>
                  <a:gd name="T43" fmla="*/ 2 h 59"/>
                  <a:gd name="T44" fmla="*/ 10 w 61"/>
                  <a:gd name="T45" fmla="*/ 7 h 59"/>
                  <a:gd name="T46" fmla="*/ 4 w 61"/>
                  <a:gd name="T47" fmla="*/ 17 h 59"/>
                  <a:gd name="T48" fmla="*/ 2 w 61"/>
                  <a:gd name="T49" fmla="*/ 28 h 59"/>
                  <a:gd name="T50" fmla="*/ 4 w 61"/>
                  <a:gd name="T51" fmla="*/ 40 h 59"/>
                  <a:gd name="T52" fmla="*/ 10 w 61"/>
                  <a:gd name="T53" fmla="*/ 50 h 59"/>
                  <a:gd name="T54" fmla="*/ 19 w 61"/>
                  <a:gd name="T55" fmla="*/ 55 h 59"/>
                  <a:gd name="T56" fmla="*/ 31 w 61"/>
                  <a:gd name="T57" fmla="*/ 57 h 59"/>
                  <a:gd name="T58" fmla="*/ 42 w 61"/>
                  <a:gd name="T59" fmla="*/ 55 h 59"/>
                  <a:gd name="T60" fmla="*/ 52 w 61"/>
                  <a:gd name="T61" fmla="*/ 50 h 59"/>
                  <a:gd name="T62" fmla="*/ 58 w 61"/>
                  <a:gd name="T63" fmla="*/ 40 h 59"/>
                  <a:gd name="T64" fmla="*/ 60 w 61"/>
                  <a:gd name="T65" fmla="*/ 2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59">
                    <a:moveTo>
                      <a:pt x="61" y="28"/>
                    </a:moveTo>
                    <a:lnTo>
                      <a:pt x="60" y="23"/>
                    </a:lnTo>
                    <a:lnTo>
                      <a:pt x="58" y="17"/>
                    </a:lnTo>
                    <a:lnTo>
                      <a:pt x="56" y="11"/>
                    </a:lnTo>
                    <a:lnTo>
                      <a:pt x="52" y="7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6" y="11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10" y="50"/>
                    </a:lnTo>
                    <a:lnTo>
                      <a:pt x="14" y="53"/>
                    </a:lnTo>
                    <a:lnTo>
                      <a:pt x="19" y="57"/>
                    </a:lnTo>
                    <a:lnTo>
                      <a:pt x="25" y="57"/>
                    </a:lnTo>
                    <a:lnTo>
                      <a:pt x="31" y="59"/>
                    </a:lnTo>
                    <a:lnTo>
                      <a:pt x="37" y="57"/>
                    </a:lnTo>
                    <a:lnTo>
                      <a:pt x="42" y="57"/>
                    </a:lnTo>
                    <a:lnTo>
                      <a:pt x="48" y="53"/>
                    </a:lnTo>
                    <a:lnTo>
                      <a:pt x="52" y="50"/>
                    </a:lnTo>
                    <a:lnTo>
                      <a:pt x="56" y="46"/>
                    </a:lnTo>
                    <a:lnTo>
                      <a:pt x="58" y="40"/>
                    </a:lnTo>
                    <a:lnTo>
                      <a:pt x="60" y="34"/>
                    </a:lnTo>
                    <a:lnTo>
                      <a:pt x="61" y="28"/>
                    </a:lnTo>
                    <a:lnTo>
                      <a:pt x="60" y="28"/>
                    </a:lnTo>
                    <a:lnTo>
                      <a:pt x="60" y="23"/>
                    </a:lnTo>
                    <a:lnTo>
                      <a:pt x="58" y="17"/>
                    </a:lnTo>
                    <a:lnTo>
                      <a:pt x="56" y="13"/>
                    </a:lnTo>
                    <a:lnTo>
                      <a:pt x="52" y="7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2" y="28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10" y="50"/>
                    </a:lnTo>
                    <a:lnTo>
                      <a:pt x="14" y="53"/>
                    </a:lnTo>
                    <a:lnTo>
                      <a:pt x="19" y="55"/>
                    </a:lnTo>
                    <a:lnTo>
                      <a:pt x="25" y="57"/>
                    </a:lnTo>
                    <a:lnTo>
                      <a:pt x="31" y="57"/>
                    </a:lnTo>
                    <a:lnTo>
                      <a:pt x="37" y="57"/>
                    </a:lnTo>
                    <a:lnTo>
                      <a:pt x="42" y="55"/>
                    </a:lnTo>
                    <a:lnTo>
                      <a:pt x="48" y="53"/>
                    </a:lnTo>
                    <a:lnTo>
                      <a:pt x="52" y="50"/>
                    </a:lnTo>
                    <a:lnTo>
                      <a:pt x="56" y="46"/>
                    </a:lnTo>
                    <a:lnTo>
                      <a:pt x="58" y="40"/>
                    </a:lnTo>
                    <a:lnTo>
                      <a:pt x="60" y="34"/>
                    </a:lnTo>
                    <a:lnTo>
                      <a:pt x="60" y="28"/>
                    </a:lnTo>
                    <a:lnTo>
                      <a:pt x="61" y="28"/>
                    </a:lnTo>
                    <a:close/>
                  </a:path>
                </a:pathLst>
              </a:cu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22" name="Freeform 5224"/>
              <p:cNvSpPr>
                <a:spLocks/>
              </p:cNvSpPr>
              <p:nvPr/>
            </p:nvSpPr>
            <p:spPr bwMode="auto">
              <a:xfrm>
                <a:off x="1388" y="1727"/>
                <a:ext cx="58" cy="57"/>
              </a:xfrm>
              <a:custGeom>
                <a:avLst/>
                <a:gdLst>
                  <a:gd name="T0" fmla="*/ 58 w 58"/>
                  <a:gd name="T1" fmla="*/ 23 h 57"/>
                  <a:gd name="T2" fmla="*/ 54 w 58"/>
                  <a:gd name="T3" fmla="*/ 13 h 57"/>
                  <a:gd name="T4" fmla="*/ 46 w 58"/>
                  <a:gd name="T5" fmla="*/ 4 h 57"/>
                  <a:gd name="T6" fmla="*/ 35 w 58"/>
                  <a:gd name="T7" fmla="*/ 0 h 57"/>
                  <a:gd name="T8" fmla="*/ 23 w 58"/>
                  <a:gd name="T9" fmla="*/ 0 h 57"/>
                  <a:gd name="T10" fmla="*/ 12 w 58"/>
                  <a:gd name="T11" fmla="*/ 4 h 57"/>
                  <a:gd name="T12" fmla="*/ 4 w 58"/>
                  <a:gd name="T13" fmla="*/ 13 h 57"/>
                  <a:gd name="T14" fmla="*/ 0 w 58"/>
                  <a:gd name="T15" fmla="*/ 23 h 57"/>
                  <a:gd name="T16" fmla="*/ 0 w 58"/>
                  <a:gd name="T17" fmla="*/ 34 h 57"/>
                  <a:gd name="T18" fmla="*/ 4 w 58"/>
                  <a:gd name="T19" fmla="*/ 46 h 57"/>
                  <a:gd name="T20" fmla="*/ 12 w 58"/>
                  <a:gd name="T21" fmla="*/ 53 h 57"/>
                  <a:gd name="T22" fmla="*/ 23 w 58"/>
                  <a:gd name="T23" fmla="*/ 57 h 57"/>
                  <a:gd name="T24" fmla="*/ 35 w 58"/>
                  <a:gd name="T25" fmla="*/ 57 h 57"/>
                  <a:gd name="T26" fmla="*/ 46 w 58"/>
                  <a:gd name="T27" fmla="*/ 53 h 57"/>
                  <a:gd name="T28" fmla="*/ 54 w 58"/>
                  <a:gd name="T29" fmla="*/ 46 h 57"/>
                  <a:gd name="T30" fmla="*/ 58 w 58"/>
                  <a:gd name="T31" fmla="*/ 34 h 57"/>
                  <a:gd name="T32" fmla="*/ 58 w 58"/>
                  <a:gd name="T33" fmla="*/ 28 h 57"/>
                  <a:gd name="T34" fmla="*/ 56 w 58"/>
                  <a:gd name="T35" fmla="*/ 17 h 57"/>
                  <a:gd name="T36" fmla="*/ 50 w 58"/>
                  <a:gd name="T37" fmla="*/ 9 h 57"/>
                  <a:gd name="T38" fmla="*/ 40 w 58"/>
                  <a:gd name="T39" fmla="*/ 2 h 57"/>
                  <a:gd name="T40" fmla="*/ 29 w 58"/>
                  <a:gd name="T41" fmla="*/ 0 h 57"/>
                  <a:gd name="T42" fmla="*/ 17 w 58"/>
                  <a:gd name="T43" fmla="*/ 2 h 57"/>
                  <a:gd name="T44" fmla="*/ 8 w 58"/>
                  <a:gd name="T45" fmla="*/ 9 h 57"/>
                  <a:gd name="T46" fmla="*/ 2 w 58"/>
                  <a:gd name="T47" fmla="*/ 17 h 57"/>
                  <a:gd name="T48" fmla="*/ 0 w 58"/>
                  <a:gd name="T49" fmla="*/ 28 h 57"/>
                  <a:gd name="T50" fmla="*/ 2 w 58"/>
                  <a:gd name="T51" fmla="*/ 40 h 57"/>
                  <a:gd name="T52" fmla="*/ 8 w 58"/>
                  <a:gd name="T53" fmla="*/ 50 h 57"/>
                  <a:gd name="T54" fmla="*/ 17 w 58"/>
                  <a:gd name="T55" fmla="*/ 55 h 57"/>
                  <a:gd name="T56" fmla="*/ 29 w 58"/>
                  <a:gd name="T57" fmla="*/ 57 h 57"/>
                  <a:gd name="T58" fmla="*/ 40 w 58"/>
                  <a:gd name="T59" fmla="*/ 55 h 57"/>
                  <a:gd name="T60" fmla="*/ 50 w 58"/>
                  <a:gd name="T61" fmla="*/ 50 h 57"/>
                  <a:gd name="T62" fmla="*/ 56 w 58"/>
                  <a:gd name="T63" fmla="*/ 40 h 57"/>
                  <a:gd name="T64" fmla="*/ 58 w 58"/>
                  <a:gd name="T65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8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2" y="53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6" y="53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8"/>
                    </a:lnTo>
                    <a:lnTo>
                      <a:pt x="58" y="28"/>
                    </a:lnTo>
                    <a:lnTo>
                      <a:pt x="58" y="23"/>
                    </a:lnTo>
                    <a:lnTo>
                      <a:pt x="56" y="17"/>
                    </a:lnTo>
                    <a:lnTo>
                      <a:pt x="54" y="13"/>
                    </a:lnTo>
                    <a:lnTo>
                      <a:pt x="50" y="9"/>
                    </a:lnTo>
                    <a:lnTo>
                      <a:pt x="44" y="5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5"/>
                    </a:lnTo>
                    <a:lnTo>
                      <a:pt x="8" y="9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6" y="46"/>
                    </a:lnTo>
                    <a:lnTo>
                      <a:pt x="8" y="50"/>
                    </a:lnTo>
                    <a:lnTo>
                      <a:pt x="13" y="53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4" y="53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8"/>
                    </a:lnTo>
                    <a:lnTo>
                      <a:pt x="58" y="28"/>
                    </a:lnTo>
                    <a:close/>
                  </a:path>
                </a:pathLst>
              </a:custGeom>
              <a:solidFill>
                <a:srgbClr val="00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23" name="Freeform 5225"/>
              <p:cNvSpPr>
                <a:spLocks/>
              </p:cNvSpPr>
              <p:nvPr/>
            </p:nvSpPr>
            <p:spPr bwMode="auto">
              <a:xfrm>
                <a:off x="1388" y="1727"/>
                <a:ext cx="58" cy="57"/>
              </a:xfrm>
              <a:custGeom>
                <a:avLst/>
                <a:gdLst>
                  <a:gd name="T0" fmla="*/ 58 w 58"/>
                  <a:gd name="T1" fmla="*/ 23 h 57"/>
                  <a:gd name="T2" fmla="*/ 54 w 58"/>
                  <a:gd name="T3" fmla="*/ 13 h 57"/>
                  <a:gd name="T4" fmla="*/ 44 w 58"/>
                  <a:gd name="T5" fmla="*/ 5 h 57"/>
                  <a:gd name="T6" fmla="*/ 35 w 58"/>
                  <a:gd name="T7" fmla="*/ 0 h 57"/>
                  <a:gd name="T8" fmla="*/ 23 w 58"/>
                  <a:gd name="T9" fmla="*/ 0 h 57"/>
                  <a:gd name="T10" fmla="*/ 13 w 58"/>
                  <a:gd name="T11" fmla="*/ 5 h 57"/>
                  <a:gd name="T12" fmla="*/ 6 w 58"/>
                  <a:gd name="T13" fmla="*/ 13 h 57"/>
                  <a:gd name="T14" fmla="*/ 0 w 58"/>
                  <a:gd name="T15" fmla="*/ 23 h 57"/>
                  <a:gd name="T16" fmla="*/ 0 w 58"/>
                  <a:gd name="T17" fmla="*/ 34 h 57"/>
                  <a:gd name="T18" fmla="*/ 6 w 58"/>
                  <a:gd name="T19" fmla="*/ 46 h 57"/>
                  <a:gd name="T20" fmla="*/ 13 w 58"/>
                  <a:gd name="T21" fmla="*/ 53 h 57"/>
                  <a:gd name="T22" fmla="*/ 23 w 58"/>
                  <a:gd name="T23" fmla="*/ 57 h 57"/>
                  <a:gd name="T24" fmla="*/ 35 w 58"/>
                  <a:gd name="T25" fmla="*/ 57 h 57"/>
                  <a:gd name="T26" fmla="*/ 44 w 58"/>
                  <a:gd name="T27" fmla="*/ 53 h 57"/>
                  <a:gd name="T28" fmla="*/ 54 w 58"/>
                  <a:gd name="T29" fmla="*/ 46 h 57"/>
                  <a:gd name="T30" fmla="*/ 58 w 58"/>
                  <a:gd name="T31" fmla="*/ 34 h 57"/>
                  <a:gd name="T32" fmla="*/ 58 w 58"/>
                  <a:gd name="T33" fmla="*/ 28 h 57"/>
                  <a:gd name="T34" fmla="*/ 56 w 58"/>
                  <a:gd name="T35" fmla="*/ 17 h 57"/>
                  <a:gd name="T36" fmla="*/ 48 w 58"/>
                  <a:gd name="T37" fmla="*/ 9 h 57"/>
                  <a:gd name="T38" fmla="*/ 40 w 58"/>
                  <a:gd name="T39" fmla="*/ 4 h 57"/>
                  <a:gd name="T40" fmla="*/ 29 w 58"/>
                  <a:gd name="T41" fmla="*/ 0 h 57"/>
                  <a:gd name="T42" fmla="*/ 17 w 58"/>
                  <a:gd name="T43" fmla="*/ 4 h 57"/>
                  <a:gd name="T44" fmla="*/ 10 w 58"/>
                  <a:gd name="T45" fmla="*/ 9 h 57"/>
                  <a:gd name="T46" fmla="*/ 2 w 58"/>
                  <a:gd name="T47" fmla="*/ 17 h 57"/>
                  <a:gd name="T48" fmla="*/ 0 w 58"/>
                  <a:gd name="T49" fmla="*/ 28 h 57"/>
                  <a:gd name="T50" fmla="*/ 2 w 58"/>
                  <a:gd name="T51" fmla="*/ 40 h 57"/>
                  <a:gd name="T52" fmla="*/ 10 w 58"/>
                  <a:gd name="T53" fmla="*/ 50 h 57"/>
                  <a:gd name="T54" fmla="*/ 17 w 58"/>
                  <a:gd name="T55" fmla="*/ 55 h 57"/>
                  <a:gd name="T56" fmla="*/ 29 w 58"/>
                  <a:gd name="T57" fmla="*/ 57 h 57"/>
                  <a:gd name="T58" fmla="*/ 40 w 58"/>
                  <a:gd name="T59" fmla="*/ 55 h 57"/>
                  <a:gd name="T60" fmla="*/ 48 w 58"/>
                  <a:gd name="T61" fmla="*/ 50 h 57"/>
                  <a:gd name="T62" fmla="*/ 56 w 58"/>
                  <a:gd name="T63" fmla="*/ 40 h 57"/>
                  <a:gd name="T64" fmla="*/ 58 w 58"/>
                  <a:gd name="T65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8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4" y="13"/>
                    </a:lnTo>
                    <a:lnTo>
                      <a:pt x="50" y="9"/>
                    </a:lnTo>
                    <a:lnTo>
                      <a:pt x="44" y="5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5"/>
                    </a:lnTo>
                    <a:lnTo>
                      <a:pt x="8" y="9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6" y="46"/>
                    </a:lnTo>
                    <a:lnTo>
                      <a:pt x="8" y="50"/>
                    </a:lnTo>
                    <a:lnTo>
                      <a:pt x="13" y="53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4" y="53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8"/>
                    </a:lnTo>
                    <a:lnTo>
                      <a:pt x="58" y="28"/>
                    </a:lnTo>
                    <a:lnTo>
                      <a:pt x="58" y="23"/>
                    </a:lnTo>
                    <a:lnTo>
                      <a:pt x="56" y="17"/>
                    </a:lnTo>
                    <a:lnTo>
                      <a:pt x="52" y="13"/>
                    </a:lnTo>
                    <a:lnTo>
                      <a:pt x="48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5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6" y="44"/>
                    </a:lnTo>
                    <a:lnTo>
                      <a:pt x="10" y="50"/>
                    </a:lnTo>
                    <a:lnTo>
                      <a:pt x="13" y="52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4" y="52"/>
                    </a:lnTo>
                    <a:lnTo>
                      <a:pt x="48" y="50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8"/>
                    </a:lnTo>
                    <a:lnTo>
                      <a:pt x="58" y="28"/>
                    </a:lnTo>
                    <a:close/>
                  </a:path>
                </a:pathLst>
              </a:custGeom>
              <a:solidFill>
                <a:srgbClr val="00A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24" name="Freeform 5226"/>
              <p:cNvSpPr>
                <a:spLocks/>
              </p:cNvSpPr>
              <p:nvPr/>
            </p:nvSpPr>
            <p:spPr bwMode="auto">
              <a:xfrm>
                <a:off x="1388" y="1727"/>
                <a:ext cx="58" cy="57"/>
              </a:xfrm>
              <a:custGeom>
                <a:avLst/>
                <a:gdLst>
                  <a:gd name="T0" fmla="*/ 58 w 58"/>
                  <a:gd name="T1" fmla="*/ 23 h 57"/>
                  <a:gd name="T2" fmla="*/ 52 w 58"/>
                  <a:gd name="T3" fmla="*/ 13 h 57"/>
                  <a:gd name="T4" fmla="*/ 44 w 58"/>
                  <a:gd name="T5" fmla="*/ 5 h 57"/>
                  <a:gd name="T6" fmla="*/ 35 w 58"/>
                  <a:gd name="T7" fmla="*/ 2 h 57"/>
                  <a:gd name="T8" fmla="*/ 23 w 58"/>
                  <a:gd name="T9" fmla="*/ 2 h 57"/>
                  <a:gd name="T10" fmla="*/ 13 w 58"/>
                  <a:gd name="T11" fmla="*/ 5 h 57"/>
                  <a:gd name="T12" fmla="*/ 6 w 58"/>
                  <a:gd name="T13" fmla="*/ 13 h 57"/>
                  <a:gd name="T14" fmla="*/ 2 w 58"/>
                  <a:gd name="T15" fmla="*/ 23 h 57"/>
                  <a:gd name="T16" fmla="*/ 2 w 58"/>
                  <a:gd name="T17" fmla="*/ 34 h 57"/>
                  <a:gd name="T18" fmla="*/ 6 w 58"/>
                  <a:gd name="T19" fmla="*/ 44 h 57"/>
                  <a:gd name="T20" fmla="*/ 13 w 58"/>
                  <a:gd name="T21" fmla="*/ 52 h 57"/>
                  <a:gd name="T22" fmla="*/ 23 w 58"/>
                  <a:gd name="T23" fmla="*/ 57 h 57"/>
                  <a:gd name="T24" fmla="*/ 35 w 58"/>
                  <a:gd name="T25" fmla="*/ 57 h 57"/>
                  <a:gd name="T26" fmla="*/ 44 w 58"/>
                  <a:gd name="T27" fmla="*/ 52 h 57"/>
                  <a:gd name="T28" fmla="*/ 52 w 58"/>
                  <a:gd name="T29" fmla="*/ 44 h 57"/>
                  <a:gd name="T30" fmla="*/ 58 w 58"/>
                  <a:gd name="T31" fmla="*/ 34 h 57"/>
                  <a:gd name="T32" fmla="*/ 58 w 58"/>
                  <a:gd name="T33" fmla="*/ 28 h 57"/>
                  <a:gd name="T34" fmla="*/ 54 w 58"/>
                  <a:gd name="T35" fmla="*/ 19 h 57"/>
                  <a:gd name="T36" fmla="*/ 48 w 58"/>
                  <a:gd name="T37" fmla="*/ 9 h 57"/>
                  <a:gd name="T38" fmla="*/ 40 w 58"/>
                  <a:gd name="T39" fmla="*/ 4 h 57"/>
                  <a:gd name="T40" fmla="*/ 29 w 58"/>
                  <a:gd name="T41" fmla="*/ 2 h 57"/>
                  <a:gd name="T42" fmla="*/ 17 w 58"/>
                  <a:gd name="T43" fmla="*/ 4 h 57"/>
                  <a:gd name="T44" fmla="*/ 10 w 58"/>
                  <a:gd name="T45" fmla="*/ 9 h 57"/>
                  <a:gd name="T46" fmla="*/ 4 w 58"/>
                  <a:gd name="T47" fmla="*/ 19 h 57"/>
                  <a:gd name="T48" fmla="*/ 2 w 58"/>
                  <a:gd name="T49" fmla="*/ 28 h 57"/>
                  <a:gd name="T50" fmla="*/ 4 w 58"/>
                  <a:gd name="T51" fmla="*/ 40 h 57"/>
                  <a:gd name="T52" fmla="*/ 10 w 58"/>
                  <a:gd name="T53" fmla="*/ 48 h 57"/>
                  <a:gd name="T54" fmla="*/ 17 w 58"/>
                  <a:gd name="T55" fmla="*/ 53 h 57"/>
                  <a:gd name="T56" fmla="*/ 29 w 58"/>
                  <a:gd name="T57" fmla="*/ 57 h 57"/>
                  <a:gd name="T58" fmla="*/ 40 w 58"/>
                  <a:gd name="T59" fmla="*/ 53 h 57"/>
                  <a:gd name="T60" fmla="*/ 48 w 58"/>
                  <a:gd name="T61" fmla="*/ 48 h 57"/>
                  <a:gd name="T62" fmla="*/ 54 w 58"/>
                  <a:gd name="T63" fmla="*/ 40 h 57"/>
                  <a:gd name="T64" fmla="*/ 58 w 58"/>
                  <a:gd name="T65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8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2" y="13"/>
                    </a:lnTo>
                    <a:lnTo>
                      <a:pt x="48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5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6" y="44"/>
                    </a:lnTo>
                    <a:lnTo>
                      <a:pt x="10" y="50"/>
                    </a:lnTo>
                    <a:lnTo>
                      <a:pt x="13" y="52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4" y="52"/>
                    </a:lnTo>
                    <a:lnTo>
                      <a:pt x="48" y="50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8"/>
                    </a:lnTo>
                    <a:lnTo>
                      <a:pt x="58" y="28"/>
                    </a:lnTo>
                    <a:lnTo>
                      <a:pt x="56" y="23"/>
                    </a:lnTo>
                    <a:lnTo>
                      <a:pt x="54" y="19"/>
                    </a:lnTo>
                    <a:lnTo>
                      <a:pt x="52" y="13"/>
                    </a:lnTo>
                    <a:lnTo>
                      <a:pt x="48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5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3"/>
                    </a:lnTo>
                    <a:lnTo>
                      <a:pt x="2" y="28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3" y="52"/>
                    </a:lnTo>
                    <a:lnTo>
                      <a:pt x="17" y="53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35" y="55"/>
                    </a:lnTo>
                    <a:lnTo>
                      <a:pt x="40" y="53"/>
                    </a:lnTo>
                    <a:lnTo>
                      <a:pt x="44" y="52"/>
                    </a:lnTo>
                    <a:lnTo>
                      <a:pt x="48" y="48"/>
                    </a:lnTo>
                    <a:lnTo>
                      <a:pt x="52" y="44"/>
                    </a:lnTo>
                    <a:lnTo>
                      <a:pt x="54" y="40"/>
                    </a:lnTo>
                    <a:lnTo>
                      <a:pt x="56" y="34"/>
                    </a:lnTo>
                    <a:lnTo>
                      <a:pt x="58" y="28"/>
                    </a:lnTo>
                    <a:lnTo>
                      <a:pt x="58" y="28"/>
                    </a:lnTo>
                    <a:close/>
                  </a:path>
                </a:pathLst>
              </a:custGeom>
              <a:solidFill>
                <a:srgbClr val="00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25" name="Freeform 5227"/>
              <p:cNvSpPr>
                <a:spLocks/>
              </p:cNvSpPr>
              <p:nvPr/>
            </p:nvSpPr>
            <p:spPr bwMode="auto">
              <a:xfrm>
                <a:off x="1390" y="1729"/>
                <a:ext cx="56" cy="55"/>
              </a:xfrm>
              <a:custGeom>
                <a:avLst/>
                <a:gdLst>
                  <a:gd name="T0" fmla="*/ 54 w 56"/>
                  <a:gd name="T1" fmla="*/ 21 h 55"/>
                  <a:gd name="T2" fmla="*/ 50 w 56"/>
                  <a:gd name="T3" fmla="*/ 11 h 55"/>
                  <a:gd name="T4" fmla="*/ 42 w 56"/>
                  <a:gd name="T5" fmla="*/ 3 h 55"/>
                  <a:gd name="T6" fmla="*/ 33 w 56"/>
                  <a:gd name="T7" fmla="*/ 0 h 55"/>
                  <a:gd name="T8" fmla="*/ 21 w 56"/>
                  <a:gd name="T9" fmla="*/ 0 h 55"/>
                  <a:gd name="T10" fmla="*/ 11 w 56"/>
                  <a:gd name="T11" fmla="*/ 3 h 55"/>
                  <a:gd name="T12" fmla="*/ 4 w 56"/>
                  <a:gd name="T13" fmla="*/ 11 h 55"/>
                  <a:gd name="T14" fmla="*/ 0 w 56"/>
                  <a:gd name="T15" fmla="*/ 21 h 55"/>
                  <a:gd name="T16" fmla="*/ 0 w 56"/>
                  <a:gd name="T17" fmla="*/ 32 h 55"/>
                  <a:gd name="T18" fmla="*/ 4 w 56"/>
                  <a:gd name="T19" fmla="*/ 42 h 55"/>
                  <a:gd name="T20" fmla="*/ 11 w 56"/>
                  <a:gd name="T21" fmla="*/ 50 h 55"/>
                  <a:gd name="T22" fmla="*/ 21 w 56"/>
                  <a:gd name="T23" fmla="*/ 53 h 55"/>
                  <a:gd name="T24" fmla="*/ 33 w 56"/>
                  <a:gd name="T25" fmla="*/ 53 h 55"/>
                  <a:gd name="T26" fmla="*/ 42 w 56"/>
                  <a:gd name="T27" fmla="*/ 50 h 55"/>
                  <a:gd name="T28" fmla="*/ 50 w 56"/>
                  <a:gd name="T29" fmla="*/ 42 h 55"/>
                  <a:gd name="T30" fmla="*/ 54 w 56"/>
                  <a:gd name="T31" fmla="*/ 32 h 55"/>
                  <a:gd name="T32" fmla="*/ 54 w 56"/>
                  <a:gd name="T33" fmla="*/ 26 h 55"/>
                  <a:gd name="T34" fmla="*/ 52 w 56"/>
                  <a:gd name="T35" fmla="*/ 17 h 55"/>
                  <a:gd name="T36" fmla="*/ 46 w 56"/>
                  <a:gd name="T37" fmla="*/ 7 h 55"/>
                  <a:gd name="T38" fmla="*/ 38 w 56"/>
                  <a:gd name="T39" fmla="*/ 2 h 55"/>
                  <a:gd name="T40" fmla="*/ 27 w 56"/>
                  <a:gd name="T41" fmla="*/ 0 h 55"/>
                  <a:gd name="T42" fmla="*/ 17 w 56"/>
                  <a:gd name="T43" fmla="*/ 2 h 55"/>
                  <a:gd name="T44" fmla="*/ 8 w 56"/>
                  <a:gd name="T45" fmla="*/ 7 h 55"/>
                  <a:gd name="T46" fmla="*/ 2 w 56"/>
                  <a:gd name="T47" fmla="*/ 17 h 55"/>
                  <a:gd name="T48" fmla="*/ 0 w 56"/>
                  <a:gd name="T49" fmla="*/ 26 h 55"/>
                  <a:gd name="T50" fmla="*/ 2 w 56"/>
                  <a:gd name="T51" fmla="*/ 38 h 55"/>
                  <a:gd name="T52" fmla="*/ 8 w 56"/>
                  <a:gd name="T53" fmla="*/ 46 h 55"/>
                  <a:gd name="T54" fmla="*/ 17 w 56"/>
                  <a:gd name="T55" fmla="*/ 51 h 55"/>
                  <a:gd name="T56" fmla="*/ 27 w 56"/>
                  <a:gd name="T57" fmla="*/ 53 h 55"/>
                  <a:gd name="T58" fmla="*/ 38 w 56"/>
                  <a:gd name="T59" fmla="*/ 51 h 55"/>
                  <a:gd name="T60" fmla="*/ 46 w 56"/>
                  <a:gd name="T61" fmla="*/ 46 h 55"/>
                  <a:gd name="T62" fmla="*/ 52 w 56"/>
                  <a:gd name="T63" fmla="*/ 38 h 55"/>
                  <a:gd name="T64" fmla="*/ 54 w 56"/>
                  <a:gd name="T65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55">
                    <a:moveTo>
                      <a:pt x="56" y="26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3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5" y="51"/>
                    </a:lnTo>
                    <a:lnTo>
                      <a:pt x="21" y="53"/>
                    </a:lnTo>
                    <a:lnTo>
                      <a:pt x="27" y="55"/>
                    </a:lnTo>
                    <a:lnTo>
                      <a:pt x="33" y="53"/>
                    </a:lnTo>
                    <a:lnTo>
                      <a:pt x="38" y="51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6" y="26"/>
                    </a:lnTo>
                    <a:lnTo>
                      <a:pt x="54" y="26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3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1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8" y="51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6"/>
                    </a:lnTo>
                    <a:lnTo>
                      <a:pt x="56" y="26"/>
                    </a:lnTo>
                    <a:close/>
                  </a:path>
                </a:pathLst>
              </a:cu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26" name="Freeform 5228"/>
              <p:cNvSpPr>
                <a:spLocks/>
              </p:cNvSpPr>
              <p:nvPr/>
            </p:nvSpPr>
            <p:spPr bwMode="auto">
              <a:xfrm>
                <a:off x="1390" y="1729"/>
                <a:ext cx="54" cy="53"/>
              </a:xfrm>
              <a:custGeom>
                <a:avLst/>
                <a:gdLst>
                  <a:gd name="T0" fmla="*/ 54 w 54"/>
                  <a:gd name="T1" fmla="*/ 21 h 53"/>
                  <a:gd name="T2" fmla="*/ 50 w 54"/>
                  <a:gd name="T3" fmla="*/ 11 h 53"/>
                  <a:gd name="T4" fmla="*/ 42 w 54"/>
                  <a:gd name="T5" fmla="*/ 3 h 53"/>
                  <a:gd name="T6" fmla="*/ 33 w 54"/>
                  <a:gd name="T7" fmla="*/ 0 h 53"/>
                  <a:gd name="T8" fmla="*/ 21 w 54"/>
                  <a:gd name="T9" fmla="*/ 0 h 53"/>
                  <a:gd name="T10" fmla="*/ 11 w 54"/>
                  <a:gd name="T11" fmla="*/ 3 h 53"/>
                  <a:gd name="T12" fmla="*/ 4 w 54"/>
                  <a:gd name="T13" fmla="*/ 11 h 53"/>
                  <a:gd name="T14" fmla="*/ 0 w 54"/>
                  <a:gd name="T15" fmla="*/ 21 h 53"/>
                  <a:gd name="T16" fmla="*/ 0 w 54"/>
                  <a:gd name="T17" fmla="*/ 32 h 53"/>
                  <a:gd name="T18" fmla="*/ 4 w 54"/>
                  <a:gd name="T19" fmla="*/ 42 h 53"/>
                  <a:gd name="T20" fmla="*/ 11 w 54"/>
                  <a:gd name="T21" fmla="*/ 50 h 53"/>
                  <a:gd name="T22" fmla="*/ 21 w 54"/>
                  <a:gd name="T23" fmla="*/ 53 h 53"/>
                  <a:gd name="T24" fmla="*/ 33 w 54"/>
                  <a:gd name="T25" fmla="*/ 53 h 53"/>
                  <a:gd name="T26" fmla="*/ 42 w 54"/>
                  <a:gd name="T27" fmla="*/ 50 h 53"/>
                  <a:gd name="T28" fmla="*/ 50 w 54"/>
                  <a:gd name="T29" fmla="*/ 42 h 53"/>
                  <a:gd name="T30" fmla="*/ 54 w 54"/>
                  <a:gd name="T31" fmla="*/ 32 h 53"/>
                  <a:gd name="T32" fmla="*/ 54 w 54"/>
                  <a:gd name="T33" fmla="*/ 26 h 53"/>
                  <a:gd name="T34" fmla="*/ 52 w 54"/>
                  <a:gd name="T35" fmla="*/ 17 h 53"/>
                  <a:gd name="T36" fmla="*/ 46 w 54"/>
                  <a:gd name="T37" fmla="*/ 7 h 53"/>
                  <a:gd name="T38" fmla="*/ 36 w 54"/>
                  <a:gd name="T39" fmla="*/ 2 h 53"/>
                  <a:gd name="T40" fmla="*/ 27 w 54"/>
                  <a:gd name="T41" fmla="*/ 0 h 53"/>
                  <a:gd name="T42" fmla="*/ 17 w 54"/>
                  <a:gd name="T43" fmla="*/ 2 h 53"/>
                  <a:gd name="T44" fmla="*/ 8 w 54"/>
                  <a:gd name="T45" fmla="*/ 7 h 53"/>
                  <a:gd name="T46" fmla="*/ 2 w 54"/>
                  <a:gd name="T47" fmla="*/ 17 h 53"/>
                  <a:gd name="T48" fmla="*/ 0 w 54"/>
                  <a:gd name="T49" fmla="*/ 26 h 53"/>
                  <a:gd name="T50" fmla="*/ 2 w 54"/>
                  <a:gd name="T51" fmla="*/ 38 h 53"/>
                  <a:gd name="T52" fmla="*/ 8 w 54"/>
                  <a:gd name="T53" fmla="*/ 46 h 53"/>
                  <a:gd name="T54" fmla="*/ 17 w 54"/>
                  <a:gd name="T55" fmla="*/ 51 h 53"/>
                  <a:gd name="T56" fmla="*/ 27 w 54"/>
                  <a:gd name="T57" fmla="*/ 53 h 53"/>
                  <a:gd name="T58" fmla="*/ 36 w 54"/>
                  <a:gd name="T59" fmla="*/ 51 h 53"/>
                  <a:gd name="T60" fmla="*/ 46 w 54"/>
                  <a:gd name="T61" fmla="*/ 46 h 53"/>
                  <a:gd name="T62" fmla="*/ 52 w 54"/>
                  <a:gd name="T63" fmla="*/ 38 h 53"/>
                  <a:gd name="T64" fmla="*/ 54 w 54"/>
                  <a:gd name="T6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3">
                    <a:moveTo>
                      <a:pt x="54" y="26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3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1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8" y="51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6"/>
                    </a:lnTo>
                    <a:lnTo>
                      <a:pt x="54" y="26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5"/>
                    </a:lnTo>
                    <a:lnTo>
                      <a:pt x="36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1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6" y="51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6"/>
                    </a:lnTo>
                    <a:lnTo>
                      <a:pt x="54" y="26"/>
                    </a:lnTo>
                    <a:close/>
                  </a:path>
                </a:pathLst>
              </a:cu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27" name="Freeform 5229"/>
              <p:cNvSpPr>
                <a:spLocks/>
              </p:cNvSpPr>
              <p:nvPr/>
            </p:nvSpPr>
            <p:spPr bwMode="auto">
              <a:xfrm>
                <a:off x="1390" y="1729"/>
                <a:ext cx="54" cy="53"/>
              </a:xfrm>
              <a:custGeom>
                <a:avLst/>
                <a:gdLst>
                  <a:gd name="T0" fmla="*/ 54 w 54"/>
                  <a:gd name="T1" fmla="*/ 21 h 53"/>
                  <a:gd name="T2" fmla="*/ 50 w 54"/>
                  <a:gd name="T3" fmla="*/ 11 h 53"/>
                  <a:gd name="T4" fmla="*/ 42 w 54"/>
                  <a:gd name="T5" fmla="*/ 5 h 53"/>
                  <a:gd name="T6" fmla="*/ 33 w 54"/>
                  <a:gd name="T7" fmla="*/ 2 h 53"/>
                  <a:gd name="T8" fmla="*/ 21 w 54"/>
                  <a:gd name="T9" fmla="*/ 2 h 53"/>
                  <a:gd name="T10" fmla="*/ 11 w 54"/>
                  <a:gd name="T11" fmla="*/ 5 h 53"/>
                  <a:gd name="T12" fmla="*/ 6 w 54"/>
                  <a:gd name="T13" fmla="*/ 11 h 53"/>
                  <a:gd name="T14" fmla="*/ 0 w 54"/>
                  <a:gd name="T15" fmla="*/ 21 h 53"/>
                  <a:gd name="T16" fmla="*/ 0 w 54"/>
                  <a:gd name="T17" fmla="*/ 32 h 53"/>
                  <a:gd name="T18" fmla="*/ 6 w 54"/>
                  <a:gd name="T19" fmla="*/ 42 h 53"/>
                  <a:gd name="T20" fmla="*/ 11 w 54"/>
                  <a:gd name="T21" fmla="*/ 50 h 53"/>
                  <a:gd name="T22" fmla="*/ 21 w 54"/>
                  <a:gd name="T23" fmla="*/ 53 h 53"/>
                  <a:gd name="T24" fmla="*/ 33 w 54"/>
                  <a:gd name="T25" fmla="*/ 53 h 53"/>
                  <a:gd name="T26" fmla="*/ 42 w 54"/>
                  <a:gd name="T27" fmla="*/ 50 h 53"/>
                  <a:gd name="T28" fmla="*/ 50 w 54"/>
                  <a:gd name="T29" fmla="*/ 42 h 53"/>
                  <a:gd name="T30" fmla="*/ 54 w 54"/>
                  <a:gd name="T31" fmla="*/ 32 h 53"/>
                  <a:gd name="T32" fmla="*/ 54 w 54"/>
                  <a:gd name="T33" fmla="*/ 26 h 53"/>
                  <a:gd name="T34" fmla="*/ 52 w 54"/>
                  <a:gd name="T35" fmla="*/ 17 h 53"/>
                  <a:gd name="T36" fmla="*/ 46 w 54"/>
                  <a:gd name="T37" fmla="*/ 9 h 53"/>
                  <a:gd name="T38" fmla="*/ 36 w 54"/>
                  <a:gd name="T39" fmla="*/ 3 h 53"/>
                  <a:gd name="T40" fmla="*/ 27 w 54"/>
                  <a:gd name="T41" fmla="*/ 2 h 53"/>
                  <a:gd name="T42" fmla="*/ 17 w 54"/>
                  <a:gd name="T43" fmla="*/ 3 h 53"/>
                  <a:gd name="T44" fmla="*/ 8 w 54"/>
                  <a:gd name="T45" fmla="*/ 9 h 53"/>
                  <a:gd name="T46" fmla="*/ 4 w 54"/>
                  <a:gd name="T47" fmla="*/ 17 h 53"/>
                  <a:gd name="T48" fmla="*/ 0 w 54"/>
                  <a:gd name="T49" fmla="*/ 26 h 53"/>
                  <a:gd name="T50" fmla="*/ 4 w 54"/>
                  <a:gd name="T51" fmla="*/ 36 h 53"/>
                  <a:gd name="T52" fmla="*/ 8 w 54"/>
                  <a:gd name="T53" fmla="*/ 46 h 53"/>
                  <a:gd name="T54" fmla="*/ 17 w 54"/>
                  <a:gd name="T55" fmla="*/ 51 h 53"/>
                  <a:gd name="T56" fmla="*/ 27 w 54"/>
                  <a:gd name="T57" fmla="*/ 53 h 53"/>
                  <a:gd name="T58" fmla="*/ 36 w 54"/>
                  <a:gd name="T59" fmla="*/ 51 h 53"/>
                  <a:gd name="T60" fmla="*/ 46 w 54"/>
                  <a:gd name="T61" fmla="*/ 46 h 53"/>
                  <a:gd name="T62" fmla="*/ 52 w 54"/>
                  <a:gd name="T63" fmla="*/ 36 h 53"/>
                  <a:gd name="T64" fmla="*/ 54 w 54"/>
                  <a:gd name="T6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3">
                    <a:moveTo>
                      <a:pt x="54" y="26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5"/>
                    </a:lnTo>
                    <a:lnTo>
                      <a:pt x="36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1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6" y="51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6"/>
                    </a:lnTo>
                    <a:lnTo>
                      <a:pt x="54" y="26"/>
                    </a:lnTo>
                    <a:lnTo>
                      <a:pt x="52" y="21"/>
                    </a:lnTo>
                    <a:lnTo>
                      <a:pt x="52" y="17"/>
                    </a:lnTo>
                    <a:lnTo>
                      <a:pt x="48" y="13"/>
                    </a:lnTo>
                    <a:lnTo>
                      <a:pt x="46" y="9"/>
                    </a:lnTo>
                    <a:lnTo>
                      <a:pt x="42" y="5"/>
                    </a:lnTo>
                    <a:lnTo>
                      <a:pt x="36" y="3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1" y="2"/>
                    </a:lnTo>
                    <a:lnTo>
                      <a:pt x="17" y="3"/>
                    </a:lnTo>
                    <a:lnTo>
                      <a:pt x="11" y="5"/>
                    </a:lnTo>
                    <a:lnTo>
                      <a:pt x="8" y="9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1" y="48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33" y="51"/>
                    </a:lnTo>
                    <a:lnTo>
                      <a:pt x="36" y="51"/>
                    </a:lnTo>
                    <a:lnTo>
                      <a:pt x="42" y="48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52" y="36"/>
                    </a:lnTo>
                    <a:lnTo>
                      <a:pt x="52" y="32"/>
                    </a:lnTo>
                    <a:lnTo>
                      <a:pt x="54" y="26"/>
                    </a:lnTo>
                    <a:lnTo>
                      <a:pt x="54" y="26"/>
                    </a:lnTo>
                    <a:close/>
                  </a:path>
                </a:pathLst>
              </a:custGeom>
              <a:solidFill>
                <a:srgbClr val="00A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28" name="Freeform 5230"/>
              <p:cNvSpPr>
                <a:spLocks/>
              </p:cNvSpPr>
              <p:nvPr/>
            </p:nvSpPr>
            <p:spPr bwMode="auto">
              <a:xfrm>
                <a:off x="1390" y="1731"/>
                <a:ext cx="54" cy="51"/>
              </a:xfrm>
              <a:custGeom>
                <a:avLst/>
                <a:gdLst>
                  <a:gd name="T0" fmla="*/ 52 w 54"/>
                  <a:gd name="T1" fmla="*/ 19 h 51"/>
                  <a:gd name="T2" fmla="*/ 48 w 54"/>
                  <a:gd name="T3" fmla="*/ 11 h 51"/>
                  <a:gd name="T4" fmla="*/ 42 w 54"/>
                  <a:gd name="T5" fmla="*/ 3 h 51"/>
                  <a:gd name="T6" fmla="*/ 33 w 54"/>
                  <a:gd name="T7" fmla="*/ 0 h 51"/>
                  <a:gd name="T8" fmla="*/ 21 w 54"/>
                  <a:gd name="T9" fmla="*/ 0 h 51"/>
                  <a:gd name="T10" fmla="*/ 11 w 54"/>
                  <a:gd name="T11" fmla="*/ 3 h 51"/>
                  <a:gd name="T12" fmla="*/ 6 w 54"/>
                  <a:gd name="T13" fmla="*/ 11 h 51"/>
                  <a:gd name="T14" fmla="*/ 2 w 54"/>
                  <a:gd name="T15" fmla="*/ 19 h 51"/>
                  <a:gd name="T16" fmla="*/ 2 w 54"/>
                  <a:gd name="T17" fmla="*/ 30 h 51"/>
                  <a:gd name="T18" fmla="*/ 6 w 54"/>
                  <a:gd name="T19" fmla="*/ 40 h 51"/>
                  <a:gd name="T20" fmla="*/ 11 w 54"/>
                  <a:gd name="T21" fmla="*/ 46 h 51"/>
                  <a:gd name="T22" fmla="*/ 21 w 54"/>
                  <a:gd name="T23" fmla="*/ 49 h 51"/>
                  <a:gd name="T24" fmla="*/ 33 w 54"/>
                  <a:gd name="T25" fmla="*/ 49 h 51"/>
                  <a:gd name="T26" fmla="*/ 42 w 54"/>
                  <a:gd name="T27" fmla="*/ 46 h 51"/>
                  <a:gd name="T28" fmla="*/ 48 w 54"/>
                  <a:gd name="T29" fmla="*/ 40 h 51"/>
                  <a:gd name="T30" fmla="*/ 52 w 54"/>
                  <a:gd name="T31" fmla="*/ 30 h 51"/>
                  <a:gd name="T32" fmla="*/ 52 w 54"/>
                  <a:gd name="T33" fmla="*/ 24 h 51"/>
                  <a:gd name="T34" fmla="*/ 50 w 54"/>
                  <a:gd name="T35" fmla="*/ 15 h 51"/>
                  <a:gd name="T36" fmla="*/ 44 w 54"/>
                  <a:gd name="T37" fmla="*/ 7 h 51"/>
                  <a:gd name="T38" fmla="*/ 36 w 54"/>
                  <a:gd name="T39" fmla="*/ 1 h 51"/>
                  <a:gd name="T40" fmla="*/ 27 w 54"/>
                  <a:gd name="T41" fmla="*/ 0 h 51"/>
                  <a:gd name="T42" fmla="*/ 17 w 54"/>
                  <a:gd name="T43" fmla="*/ 1 h 51"/>
                  <a:gd name="T44" fmla="*/ 10 w 54"/>
                  <a:gd name="T45" fmla="*/ 7 h 51"/>
                  <a:gd name="T46" fmla="*/ 4 w 54"/>
                  <a:gd name="T47" fmla="*/ 15 h 51"/>
                  <a:gd name="T48" fmla="*/ 2 w 54"/>
                  <a:gd name="T49" fmla="*/ 24 h 51"/>
                  <a:gd name="T50" fmla="*/ 4 w 54"/>
                  <a:gd name="T51" fmla="*/ 34 h 51"/>
                  <a:gd name="T52" fmla="*/ 10 w 54"/>
                  <a:gd name="T53" fmla="*/ 44 h 51"/>
                  <a:gd name="T54" fmla="*/ 17 w 54"/>
                  <a:gd name="T55" fmla="*/ 48 h 51"/>
                  <a:gd name="T56" fmla="*/ 27 w 54"/>
                  <a:gd name="T57" fmla="*/ 49 h 51"/>
                  <a:gd name="T58" fmla="*/ 36 w 54"/>
                  <a:gd name="T59" fmla="*/ 48 h 51"/>
                  <a:gd name="T60" fmla="*/ 44 w 54"/>
                  <a:gd name="T61" fmla="*/ 44 h 51"/>
                  <a:gd name="T62" fmla="*/ 50 w 54"/>
                  <a:gd name="T63" fmla="*/ 34 h 51"/>
                  <a:gd name="T64" fmla="*/ 52 w 54"/>
                  <a:gd name="T65" fmla="*/ 2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1">
                    <a:moveTo>
                      <a:pt x="54" y="24"/>
                    </a:moveTo>
                    <a:lnTo>
                      <a:pt x="52" y="19"/>
                    </a:lnTo>
                    <a:lnTo>
                      <a:pt x="52" y="15"/>
                    </a:lnTo>
                    <a:lnTo>
                      <a:pt x="48" y="11"/>
                    </a:lnTo>
                    <a:lnTo>
                      <a:pt x="46" y="7"/>
                    </a:lnTo>
                    <a:lnTo>
                      <a:pt x="42" y="3"/>
                    </a:lnTo>
                    <a:lnTo>
                      <a:pt x="36" y="1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6" y="40"/>
                    </a:lnTo>
                    <a:lnTo>
                      <a:pt x="8" y="44"/>
                    </a:lnTo>
                    <a:lnTo>
                      <a:pt x="11" y="46"/>
                    </a:lnTo>
                    <a:lnTo>
                      <a:pt x="17" y="49"/>
                    </a:lnTo>
                    <a:lnTo>
                      <a:pt x="21" y="49"/>
                    </a:lnTo>
                    <a:lnTo>
                      <a:pt x="27" y="51"/>
                    </a:lnTo>
                    <a:lnTo>
                      <a:pt x="33" y="49"/>
                    </a:lnTo>
                    <a:lnTo>
                      <a:pt x="36" y="49"/>
                    </a:lnTo>
                    <a:lnTo>
                      <a:pt x="42" y="46"/>
                    </a:lnTo>
                    <a:lnTo>
                      <a:pt x="46" y="44"/>
                    </a:lnTo>
                    <a:lnTo>
                      <a:pt x="48" y="40"/>
                    </a:lnTo>
                    <a:lnTo>
                      <a:pt x="52" y="34"/>
                    </a:lnTo>
                    <a:lnTo>
                      <a:pt x="52" y="30"/>
                    </a:lnTo>
                    <a:lnTo>
                      <a:pt x="54" y="24"/>
                    </a:lnTo>
                    <a:lnTo>
                      <a:pt x="52" y="24"/>
                    </a:lnTo>
                    <a:lnTo>
                      <a:pt x="52" y="19"/>
                    </a:lnTo>
                    <a:lnTo>
                      <a:pt x="50" y="15"/>
                    </a:lnTo>
                    <a:lnTo>
                      <a:pt x="48" y="11"/>
                    </a:lnTo>
                    <a:lnTo>
                      <a:pt x="44" y="7"/>
                    </a:lnTo>
                    <a:lnTo>
                      <a:pt x="42" y="3"/>
                    </a:lnTo>
                    <a:lnTo>
                      <a:pt x="36" y="1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3" y="3"/>
                    </a:lnTo>
                    <a:lnTo>
                      <a:pt x="10" y="7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19"/>
                    </a:lnTo>
                    <a:lnTo>
                      <a:pt x="2" y="24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6" y="40"/>
                    </a:lnTo>
                    <a:lnTo>
                      <a:pt x="10" y="44"/>
                    </a:lnTo>
                    <a:lnTo>
                      <a:pt x="13" y="46"/>
                    </a:lnTo>
                    <a:lnTo>
                      <a:pt x="17" y="48"/>
                    </a:lnTo>
                    <a:lnTo>
                      <a:pt x="21" y="49"/>
                    </a:lnTo>
                    <a:lnTo>
                      <a:pt x="27" y="49"/>
                    </a:lnTo>
                    <a:lnTo>
                      <a:pt x="33" y="49"/>
                    </a:lnTo>
                    <a:lnTo>
                      <a:pt x="36" y="48"/>
                    </a:lnTo>
                    <a:lnTo>
                      <a:pt x="42" y="46"/>
                    </a:lnTo>
                    <a:lnTo>
                      <a:pt x="44" y="44"/>
                    </a:lnTo>
                    <a:lnTo>
                      <a:pt x="48" y="40"/>
                    </a:lnTo>
                    <a:lnTo>
                      <a:pt x="50" y="34"/>
                    </a:lnTo>
                    <a:lnTo>
                      <a:pt x="52" y="30"/>
                    </a:lnTo>
                    <a:lnTo>
                      <a:pt x="52" y="24"/>
                    </a:lnTo>
                    <a:lnTo>
                      <a:pt x="54" y="24"/>
                    </a:lnTo>
                    <a:close/>
                  </a:path>
                </a:pathLst>
              </a:custGeom>
              <a:solidFill>
                <a:srgbClr val="00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29" name="Freeform 5231"/>
              <p:cNvSpPr>
                <a:spLocks/>
              </p:cNvSpPr>
              <p:nvPr/>
            </p:nvSpPr>
            <p:spPr bwMode="auto">
              <a:xfrm>
                <a:off x="1392" y="1731"/>
                <a:ext cx="50" cy="49"/>
              </a:xfrm>
              <a:custGeom>
                <a:avLst/>
                <a:gdLst>
                  <a:gd name="T0" fmla="*/ 50 w 50"/>
                  <a:gd name="T1" fmla="*/ 19 h 49"/>
                  <a:gd name="T2" fmla="*/ 46 w 50"/>
                  <a:gd name="T3" fmla="*/ 11 h 49"/>
                  <a:gd name="T4" fmla="*/ 40 w 50"/>
                  <a:gd name="T5" fmla="*/ 3 h 49"/>
                  <a:gd name="T6" fmla="*/ 31 w 50"/>
                  <a:gd name="T7" fmla="*/ 0 h 49"/>
                  <a:gd name="T8" fmla="*/ 19 w 50"/>
                  <a:gd name="T9" fmla="*/ 0 h 49"/>
                  <a:gd name="T10" fmla="*/ 11 w 50"/>
                  <a:gd name="T11" fmla="*/ 3 h 49"/>
                  <a:gd name="T12" fmla="*/ 4 w 50"/>
                  <a:gd name="T13" fmla="*/ 11 h 49"/>
                  <a:gd name="T14" fmla="*/ 0 w 50"/>
                  <a:gd name="T15" fmla="*/ 19 h 49"/>
                  <a:gd name="T16" fmla="*/ 0 w 50"/>
                  <a:gd name="T17" fmla="*/ 30 h 49"/>
                  <a:gd name="T18" fmla="*/ 4 w 50"/>
                  <a:gd name="T19" fmla="*/ 40 h 49"/>
                  <a:gd name="T20" fmla="*/ 11 w 50"/>
                  <a:gd name="T21" fmla="*/ 46 h 49"/>
                  <a:gd name="T22" fmla="*/ 19 w 50"/>
                  <a:gd name="T23" fmla="*/ 49 h 49"/>
                  <a:gd name="T24" fmla="*/ 31 w 50"/>
                  <a:gd name="T25" fmla="*/ 49 h 49"/>
                  <a:gd name="T26" fmla="*/ 40 w 50"/>
                  <a:gd name="T27" fmla="*/ 46 h 49"/>
                  <a:gd name="T28" fmla="*/ 46 w 50"/>
                  <a:gd name="T29" fmla="*/ 40 h 49"/>
                  <a:gd name="T30" fmla="*/ 50 w 50"/>
                  <a:gd name="T31" fmla="*/ 30 h 49"/>
                  <a:gd name="T32" fmla="*/ 50 w 50"/>
                  <a:gd name="T33" fmla="*/ 24 h 49"/>
                  <a:gd name="T34" fmla="*/ 48 w 50"/>
                  <a:gd name="T35" fmla="*/ 15 h 49"/>
                  <a:gd name="T36" fmla="*/ 42 w 50"/>
                  <a:gd name="T37" fmla="*/ 7 h 49"/>
                  <a:gd name="T38" fmla="*/ 34 w 50"/>
                  <a:gd name="T39" fmla="*/ 1 h 49"/>
                  <a:gd name="T40" fmla="*/ 25 w 50"/>
                  <a:gd name="T41" fmla="*/ 0 h 49"/>
                  <a:gd name="T42" fmla="*/ 15 w 50"/>
                  <a:gd name="T43" fmla="*/ 1 h 49"/>
                  <a:gd name="T44" fmla="*/ 8 w 50"/>
                  <a:gd name="T45" fmla="*/ 7 h 49"/>
                  <a:gd name="T46" fmla="*/ 2 w 50"/>
                  <a:gd name="T47" fmla="*/ 15 h 49"/>
                  <a:gd name="T48" fmla="*/ 0 w 50"/>
                  <a:gd name="T49" fmla="*/ 24 h 49"/>
                  <a:gd name="T50" fmla="*/ 2 w 50"/>
                  <a:gd name="T51" fmla="*/ 34 h 49"/>
                  <a:gd name="T52" fmla="*/ 8 w 50"/>
                  <a:gd name="T53" fmla="*/ 42 h 49"/>
                  <a:gd name="T54" fmla="*/ 15 w 50"/>
                  <a:gd name="T55" fmla="*/ 48 h 49"/>
                  <a:gd name="T56" fmla="*/ 25 w 50"/>
                  <a:gd name="T57" fmla="*/ 49 h 49"/>
                  <a:gd name="T58" fmla="*/ 34 w 50"/>
                  <a:gd name="T59" fmla="*/ 48 h 49"/>
                  <a:gd name="T60" fmla="*/ 42 w 50"/>
                  <a:gd name="T61" fmla="*/ 42 h 49"/>
                  <a:gd name="T62" fmla="*/ 48 w 50"/>
                  <a:gd name="T63" fmla="*/ 34 h 49"/>
                  <a:gd name="T64" fmla="*/ 50 w 50"/>
                  <a:gd name="T65" fmla="*/ 2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49">
                    <a:moveTo>
                      <a:pt x="50" y="24"/>
                    </a:move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40" y="3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4" y="48"/>
                    </a:lnTo>
                    <a:lnTo>
                      <a:pt x="40" y="46"/>
                    </a:lnTo>
                    <a:lnTo>
                      <a:pt x="42" y="44"/>
                    </a:lnTo>
                    <a:lnTo>
                      <a:pt x="46" y="40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0" y="21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4"/>
                    </a:lnTo>
                    <a:lnTo>
                      <a:pt x="50" y="24"/>
                    </a:lnTo>
                    <a:close/>
                  </a:path>
                </a:pathLst>
              </a:custGeom>
              <a:solidFill>
                <a:srgbClr val="00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30" name="Freeform 5232"/>
              <p:cNvSpPr>
                <a:spLocks/>
              </p:cNvSpPr>
              <p:nvPr/>
            </p:nvSpPr>
            <p:spPr bwMode="auto">
              <a:xfrm>
                <a:off x="1392" y="1731"/>
                <a:ext cx="50" cy="49"/>
              </a:xfrm>
              <a:custGeom>
                <a:avLst/>
                <a:gdLst>
                  <a:gd name="T0" fmla="*/ 50 w 50"/>
                  <a:gd name="T1" fmla="*/ 21 h 49"/>
                  <a:gd name="T2" fmla="*/ 46 w 50"/>
                  <a:gd name="T3" fmla="*/ 11 h 49"/>
                  <a:gd name="T4" fmla="*/ 38 w 50"/>
                  <a:gd name="T5" fmla="*/ 3 h 49"/>
                  <a:gd name="T6" fmla="*/ 31 w 50"/>
                  <a:gd name="T7" fmla="*/ 0 h 49"/>
                  <a:gd name="T8" fmla="*/ 19 w 50"/>
                  <a:gd name="T9" fmla="*/ 0 h 49"/>
                  <a:gd name="T10" fmla="*/ 11 w 50"/>
                  <a:gd name="T11" fmla="*/ 3 h 49"/>
                  <a:gd name="T12" fmla="*/ 4 w 50"/>
                  <a:gd name="T13" fmla="*/ 11 h 49"/>
                  <a:gd name="T14" fmla="*/ 0 w 50"/>
                  <a:gd name="T15" fmla="*/ 21 h 49"/>
                  <a:gd name="T16" fmla="*/ 0 w 50"/>
                  <a:gd name="T17" fmla="*/ 30 h 49"/>
                  <a:gd name="T18" fmla="*/ 4 w 50"/>
                  <a:gd name="T19" fmla="*/ 38 h 49"/>
                  <a:gd name="T20" fmla="*/ 11 w 50"/>
                  <a:gd name="T21" fmla="*/ 46 h 49"/>
                  <a:gd name="T22" fmla="*/ 19 w 50"/>
                  <a:gd name="T23" fmla="*/ 49 h 49"/>
                  <a:gd name="T24" fmla="*/ 31 w 50"/>
                  <a:gd name="T25" fmla="*/ 49 h 49"/>
                  <a:gd name="T26" fmla="*/ 38 w 50"/>
                  <a:gd name="T27" fmla="*/ 46 h 49"/>
                  <a:gd name="T28" fmla="*/ 46 w 50"/>
                  <a:gd name="T29" fmla="*/ 38 h 49"/>
                  <a:gd name="T30" fmla="*/ 50 w 50"/>
                  <a:gd name="T31" fmla="*/ 30 h 49"/>
                  <a:gd name="T32" fmla="*/ 50 w 50"/>
                  <a:gd name="T33" fmla="*/ 24 h 49"/>
                  <a:gd name="T34" fmla="*/ 48 w 50"/>
                  <a:gd name="T35" fmla="*/ 15 h 49"/>
                  <a:gd name="T36" fmla="*/ 42 w 50"/>
                  <a:gd name="T37" fmla="*/ 7 h 49"/>
                  <a:gd name="T38" fmla="*/ 34 w 50"/>
                  <a:gd name="T39" fmla="*/ 1 h 49"/>
                  <a:gd name="T40" fmla="*/ 25 w 50"/>
                  <a:gd name="T41" fmla="*/ 0 h 49"/>
                  <a:gd name="T42" fmla="*/ 15 w 50"/>
                  <a:gd name="T43" fmla="*/ 1 h 49"/>
                  <a:gd name="T44" fmla="*/ 8 w 50"/>
                  <a:gd name="T45" fmla="*/ 7 h 49"/>
                  <a:gd name="T46" fmla="*/ 2 w 50"/>
                  <a:gd name="T47" fmla="*/ 15 h 49"/>
                  <a:gd name="T48" fmla="*/ 0 w 50"/>
                  <a:gd name="T49" fmla="*/ 24 h 49"/>
                  <a:gd name="T50" fmla="*/ 2 w 50"/>
                  <a:gd name="T51" fmla="*/ 34 h 49"/>
                  <a:gd name="T52" fmla="*/ 8 w 50"/>
                  <a:gd name="T53" fmla="*/ 42 h 49"/>
                  <a:gd name="T54" fmla="*/ 15 w 50"/>
                  <a:gd name="T55" fmla="*/ 48 h 49"/>
                  <a:gd name="T56" fmla="*/ 25 w 50"/>
                  <a:gd name="T57" fmla="*/ 49 h 49"/>
                  <a:gd name="T58" fmla="*/ 34 w 50"/>
                  <a:gd name="T59" fmla="*/ 48 h 49"/>
                  <a:gd name="T60" fmla="*/ 42 w 50"/>
                  <a:gd name="T61" fmla="*/ 42 h 49"/>
                  <a:gd name="T62" fmla="*/ 48 w 50"/>
                  <a:gd name="T63" fmla="*/ 34 h 49"/>
                  <a:gd name="T64" fmla="*/ 50 w 50"/>
                  <a:gd name="T65" fmla="*/ 2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49">
                    <a:moveTo>
                      <a:pt x="50" y="24"/>
                    </a:moveTo>
                    <a:lnTo>
                      <a:pt x="50" y="21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0" y="21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4" y="1"/>
                    </a:lnTo>
                    <a:lnTo>
                      <a:pt x="31" y="1"/>
                    </a:lnTo>
                    <a:lnTo>
                      <a:pt x="25" y="0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0" y="24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4"/>
                    </a:lnTo>
                    <a:lnTo>
                      <a:pt x="50" y="24"/>
                    </a:lnTo>
                    <a:close/>
                  </a:path>
                </a:pathLst>
              </a:cu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31" name="Freeform 5233"/>
              <p:cNvSpPr>
                <a:spLocks/>
              </p:cNvSpPr>
              <p:nvPr/>
            </p:nvSpPr>
            <p:spPr bwMode="auto">
              <a:xfrm>
                <a:off x="1392" y="1731"/>
                <a:ext cx="50" cy="49"/>
              </a:xfrm>
              <a:custGeom>
                <a:avLst/>
                <a:gdLst>
                  <a:gd name="T0" fmla="*/ 50 w 50"/>
                  <a:gd name="T1" fmla="*/ 21 h 49"/>
                  <a:gd name="T2" fmla="*/ 46 w 50"/>
                  <a:gd name="T3" fmla="*/ 11 h 49"/>
                  <a:gd name="T4" fmla="*/ 38 w 50"/>
                  <a:gd name="T5" fmla="*/ 5 h 49"/>
                  <a:gd name="T6" fmla="*/ 31 w 50"/>
                  <a:gd name="T7" fmla="*/ 1 h 49"/>
                  <a:gd name="T8" fmla="*/ 19 w 50"/>
                  <a:gd name="T9" fmla="*/ 1 h 49"/>
                  <a:gd name="T10" fmla="*/ 11 w 50"/>
                  <a:gd name="T11" fmla="*/ 5 h 49"/>
                  <a:gd name="T12" fmla="*/ 4 w 50"/>
                  <a:gd name="T13" fmla="*/ 11 h 49"/>
                  <a:gd name="T14" fmla="*/ 2 w 50"/>
                  <a:gd name="T15" fmla="*/ 21 h 49"/>
                  <a:gd name="T16" fmla="*/ 2 w 50"/>
                  <a:gd name="T17" fmla="*/ 30 h 49"/>
                  <a:gd name="T18" fmla="*/ 4 w 50"/>
                  <a:gd name="T19" fmla="*/ 38 h 49"/>
                  <a:gd name="T20" fmla="*/ 11 w 50"/>
                  <a:gd name="T21" fmla="*/ 46 h 49"/>
                  <a:gd name="T22" fmla="*/ 19 w 50"/>
                  <a:gd name="T23" fmla="*/ 49 h 49"/>
                  <a:gd name="T24" fmla="*/ 31 w 50"/>
                  <a:gd name="T25" fmla="*/ 49 h 49"/>
                  <a:gd name="T26" fmla="*/ 38 w 50"/>
                  <a:gd name="T27" fmla="*/ 46 h 49"/>
                  <a:gd name="T28" fmla="*/ 46 w 50"/>
                  <a:gd name="T29" fmla="*/ 38 h 49"/>
                  <a:gd name="T30" fmla="*/ 50 w 50"/>
                  <a:gd name="T31" fmla="*/ 30 h 49"/>
                  <a:gd name="T32" fmla="*/ 50 w 50"/>
                  <a:gd name="T33" fmla="*/ 24 h 49"/>
                  <a:gd name="T34" fmla="*/ 48 w 50"/>
                  <a:gd name="T35" fmla="*/ 15 h 49"/>
                  <a:gd name="T36" fmla="*/ 42 w 50"/>
                  <a:gd name="T37" fmla="*/ 7 h 49"/>
                  <a:gd name="T38" fmla="*/ 34 w 50"/>
                  <a:gd name="T39" fmla="*/ 3 h 49"/>
                  <a:gd name="T40" fmla="*/ 25 w 50"/>
                  <a:gd name="T41" fmla="*/ 1 h 49"/>
                  <a:gd name="T42" fmla="*/ 15 w 50"/>
                  <a:gd name="T43" fmla="*/ 3 h 49"/>
                  <a:gd name="T44" fmla="*/ 8 w 50"/>
                  <a:gd name="T45" fmla="*/ 7 h 49"/>
                  <a:gd name="T46" fmla="*/ 4 w 50"/>
                  <a:gd name="T47" fmla="*/ 15 h 49"/>
                  <a:gd name="T48" fmla="*/ 2 w 50"/>
                  <a:gd name="T49" fmla="*/ 24 h 49"/>
                  <a:gd name="T50" fmla="*/ 4 w 50"/>
                  <a:gd name="T51" fmla="*/ 34 h 49"/>
                  <a:gd name="T52" fmla="*/ 8 w 50"/>
                  <a:gd name="T53" fmla="*/ 42 h 49"/>
                  <a:gd name="T54" fmla="*/ 15 w 50"/>
                  <a:gd name="T55" fmla="*/ 48 h 49"/>
                  <a:gd name="T56" fmla="*/ 25 w 50"/>
                  <a:gd name="T57" fmla="*/ 49 h 49"/>
                  <a:gd name="T58" fmla="*/ 34 w 50"/>
                  <a:gd name="T59" fmla="*/ 48 h 49"/>
                  <a:gd name="T60" fmla="*/ 42 w 50"/>
                  <a:gd name="T61" fmla="*/ 42 h 49"/>
                  <a:gd name="T62" fmla="*/ 48 w 50"/>
                  <a:gd name="T63" fmla="*/ 34 h 49"/>
                  <a:gd name="T64" fmla="*/ 50 w 50"/>
                  <a:gd name="T65" fmla="*/ 2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49">
                    <a:moveTo>
                      <a:pt x="50" y="24"/>
                    </a:moveTo>
                    <a:lnTo>
                      <a:pt x="50" y="21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4" y="1"/>
                    </a:lnTo>
                    <a:lnTo>
                      <a:pt x="31" y="1"/>
                    </a:lnTo>
                    <a:lnTo>
                      <a:pt x="25" y="0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0" y="24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48" y="21"/>
                    </a:lnTo>
                    <a:lnTo>
                      <a:pt x="48" y="15"/>
                    </a:lnTo>
                    <a:lnTo>
                      <a:pt x="44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4" y="3"/>
                    </a:lnTo>
                    <a:lnTo>
                      <a:pt x="31" y="1"/>
                    </a:lnTo>
                    <a:lnTo>
                      <a:pt x="25" y="1"/>
                    </a:lnTo>
                    <a:lnTo>
                      <a:pt x="21" y="1"/>
                    </a:lnTo>
                    <a:lnTo>
                      <a:pt x="15" y="3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21"/>
                    </a:lnTo>
                    <a:lnTo>
                      <a:pt x="2" y="24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6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48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4" y="38"/>
                    </a:lnTo>
                    <a:lnTo>
                      <a:pt x="48" y="34"/>
                    </a:lnTo>
                    <a:lnTo>
                      <a:pt x="48" y="30"/>
                    </a:lnTo>
                    <a:lnTo>
                      <a:pt x="50" y="24"/>
                    </a:lnTo>
                    <a:lnTo>
                      <a:pt x="50" y="24"/>
                    </a:lnTo>
                    <a:close/>
                  </a:path>
                </a:pathLst>
              </a:cu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32" name="Freeform 5234"/>
              <p:cNvSpPr>
                <a:spLocks/>
              </p:cNvSpPr>
              <p:nvPr/>
            </p:nvSpPr>
            <p:spPr bwMode="auto">
              <a:xfrm>
                <a:off x="1394" y="1732"/>
                <a:ext cx="48" cy="48"/>
              </a:xfrm>
              <a:custGeom>
                <a:avLst/>
                <a:gdLst>
                  <a:gd name="T0" fmla="*/ 46 w 48"/>
                  <a:gd name="T1" fmla="*/ 20 h 48"/>
                  <a:gd name="T2" fmla="*/ 42 w 48"/>
                  <a:gd name="T3" fmla="*/ 10 h 48"/>
                  <a:gd name="T4" fmla="*/ 36 w 48"/>
                  <a:gd name="T5" fmla="*/ 4 h 48"/>
                  <a:gd name="T6" fmla="*/ 29 w 48"/>
                  <a:gd name="T7" fmla="*/ 0 h 48"/>
                  <a:gd name="T8" fmla="*/ 19 w 48"/>
                  <a:gd name="T9" fmla="*/ 0 h 48"/>
                  <a:gd name="T10" fmla="*/ 9 w 48"/>
                  <a:gd name="T11" fmla="*/ 4 h 48"/>
                  <a:gd name="T12" fmla="*/ 4 w 48"/>
                  <a:gd name="T13" fmla="*/ 10 h 48"/>
                  <a:gd name="T14" fmla="*/ 0 w 48"/>
                  <a:gd name="T15" fmla="*/ 20 h 48"/>
                  <a:gd name="T16" fmla="*/ 0 w 48"/>
                  <a:gd name="T17" fmla="*/ 29 h 48"/>
                  <a:gd name="T18" fmla="*/ 4 w 48"/>
                  <a:gd name="T19" fmla="*/ 37 h 48"/>
                  <a:gd name="T20" fmla="*/ 9 w 48"/>
                  <a:gd name="T21" fmla="*/ 45 h 48"/>
                  <a:gd name="T22" fmla="*/ 19 w 48"/>
                  <a:gd name="T23" fmla="*/ 47 h 48"/>
                  <a:gd name="T24" fmla="*/ 29 w 48"/>
                  <a:gd name="T25" fmla="*/ 47 h 48"/>
                  <a:gd name="T26" fmla="*/ 36 w 48"/>
                  <a:gd name="T27" fmla="*/ 45 h 48"/>
                  <a:gd name="T28" fmla="*/ 42 w 48"/>
                  <a:gd name="T29" fmla="*/ 37 h 48"/>
                  <a:gd name="T30" fmla="*/ 46 w 48"/>
                  <a:gd name="T31" fmla="*/ 29 h 48"/>
                  <a:gd name="T32" fmla="*/ 46 w 48"/>
                  <a:gd name="T33" fmla="*/ 23 h 48"/>
                  <a:gd name="T34" fmla="*/ 44 w 48"/>
                  <a:gd name="T35" fmla="*/ 14 h 48"/>
                  <a:gd name="T36" fmla="*/ 40 w 48"/>
                  <a:gd name="T37" fmla="*/ 8 h 48"/>
                  <a:gd name="T38" fmla="*/ 32 w 48"/>
                  <a:gd name="T39" fmla="*/ 2 h 48"/>
                  <a:gd name="T40" fmla="*/ 23 w 48"/>
                  <a:gd name="T41" fmla="*/ 0 h 48"/>
                  <a:gd name="T42" fmla="*/ 13 w 48"/>
                  <a:gd name="T43" fmla="*/ 2 h 48"/>
                  <a:gd name="T44" fmla="*/ 6 w 48"/>
                  <a:gd name="T45" fmla="*/ 8 h 48"/>
                  <a:gd name="T46" fmla="*/ 2 w 48"/>
                  <a:gd name="T47" fmla="*/ 14 h 48"/>
                  <a:gd name="T48" fmla="*/ 0 w 48"/>
                  <a:gd name="T49" fmla="*/ 23 h 48"/>
                  <a:gd name="T50" fmla="*/ 2 w 48"/>
                  <a:gd name="T51" fmla="*/ 33 h 48"/>
                  <a:gd name="T52" fmla="*/ 6 w 48"/>
                  <a:gd name="T53" fmla="*/ 41 h 48"/>
                  <a:gd name="T54" fmla="*/ 13 w 48"/>
                  <a:gd name="T55" fmla="*/ 45 h 48"/>
                  <a:gd name="T56" fmla="*/ 23 w 48"/>
                  <a:gd name="T57" fmla="*/ 47 h 48"/>
                  <a:gd name="T58" fmla="*/ 32 w 48"/>
                  <a:gd name="T59" fmla="*/ 45 h 48"/>
                  <a:gd name="T60" fmla="*/ 40 w 48"/>
                  <a:gd name="T61" fmla="*/ 41 h 48"/>
                  <a:gd name="T62" fmla="*/ 44 w 48"/>
                  <a:gd name="T63" fmla="*/ 33 h 48"/>
                  <a:gd name="T64" fmla="*/ 46 w 48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48">
                    <a:moveTo>
                      <a:pt x="48" y="23"/>
                    </a:moveTo>
                    <a:lnTo>
                      <a:pt x="46" y="20"/>
                    </a:lnTo>
                    <a:lnTo>
                      <a:pt x="46" y="14"/>
                    </a:lnTo>
                    <a:lnTo>
                      <a:pt x="42" y="10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6" y="41"/>
                    </a:lnTo>
                    <a:lnTo>
                      <a:pt x="9" y="45"/>
                    </a:lnTo>
                    <a:lnTo>
                      <a:pt x="13" y="47"/>
                    </a:lnTo>
                    <a:lnTo>
                      <a:pt x="19" y="47"/>
                    </a:lnTo>
                    <a:lnTo>
                      <a:pt x="23" y="48"/>
                    </a:lnTo>
                    <a:lnTo>
                      <a:pt x="29" y="47"/>
                    </a:lnTo>
                    <a:lnTo>
                      <a:pt x="32" y="47"/>
                    </a:lnTo>
                    <a:lnTo>
                      <a:pt x="36" y="45"/>
                    </a:lnTo>
                    <a:lnTo>
                      <a:pt x="40" y="41"/>
                    </a:lnTo>
                    <a:lnTo>
                      <a:pt x="42" y="37"/>
                    </a:lnTo>
                    <a:lnTo>
                      <a:pt x="46" y="33"/>
                    </a:lnTo>
                    <a:lnTo>
                      <a:pt x="46" y="29"/>
                    </a:lnTo>
                    <a:lnTo>
                      <a:pt x="48" y="23"/>
                    </a:lnTo>
                    <a:lnTo>
                      <a:pt x="46" y="23"/>
                    </a:lnTo>
                    <a:lnTo>
                      <a:pt x="46" y="20"/>
                    </a:lnTo>
                    <a:lnTo>
                      <a:pt x="44" y="14"/>
                    </a:lnTo>
                    <a:lnTo>
                      <a:pt x="42" y="10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6" y="41"/>
                    </a:lnTo>
                    <a:lnTo>
                      <a:pt x="9" y="43"/>
                    </a:lnTo>
                    <a:lnTo>
                      <a:pt x="13" y="45"/>
                    </a:lnTo>
                    <a:lnTo>
                      <a:pt x="19" y="47"/>
                    </a:lnTo>
                    <a:lnTo>
                      <a:pt x="23" y="47"/>
                    </a:lnTo>
                    <a:lnTo>
                      <a:pt x="29" y="47"/>
                    </a:lnTo>
                    <a:lnTo>
                      <a:pt x="32" y="45"/>
                    </a:lnTo>
                    <a:lnTo>
                      <a:pt x="36" y="43"/>
                    </a:lnTo>
                    <a:lnTo>
                      <a:pt x="40" y="41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00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33" name="Freeform 5235"/>
              <p:cNvSpPr>
                <a:spLocks/>
              </p:cNvSpPr>
              <p:nvPr/>
            </p:nvSpPr>
            <p:spPr bwMode="auto">
              <a:xfrm>
                <a:off x="1394" y="1732"/>
                <a:ext cx="46" cy="47"/>
              </a:xfrm>
              <a:custGeom>
                <a:avLst/>
                <a:gdLst>
                  <a:gd name="T0" fmla="*/ 46 w 46"/>
                  <a:gd name="T1" fmla="*/ 20 h 47"/>
                  <a:gd name="T2" fmla="*/ 42 w 46"/>
                  <a:gd name="T3" fmla="*/ 10 h 47"/>
                  <a:gd name="T4" fmla="*/ 36 w 46"/>
                  <a:gd name="T5" fmla="*/ 4 h 47"/>
                  <a:gd name="T6" fmla="*/ 29 w 46"/>
                  <a:gd name="T7" fmla="*/ 0 h 47"/>
                  <a:gd name="T8" fmla="*/ 19 w 46"/>
                  <a:gd name="T9" fmla="*/ 0 h 47"/>
                  <a:gd name="T10" fmla="*/ 9 w 46"/>
                  <a:gd name="T11" fmla="*/ 4 h 47"/>
                  <a:gd name="T12" fmla="*/ 4 w 46"/>
                  <a:gd name="T13" fmla="*/ 10 h 47"/>
                  <a:gd name="T14" fmla="*/ 0 w 46"/>
                  <a:gd name="T15" fmla="*/ 20 h 47"/>
                  <a:gd name="T16" fmla="*/ 0 w 46"/>
                  <a:gd name="T17" fmla="*/ 29 h 47"/>
                  <a:gd name="T18" fmla="*/ 4 w 46"/>
                  <a:gd name="T19" fmla="*/ 37 h 47"/>
                  <a:gd name="T20" fmla="*/ 9 w 46"/>
                  <a:gd name="T21" fmla="*/ 43 h 47"/>
                  <a:gd name="T22" fmla="*/ 19 w 46"/>
                  <a:gd name="T23" fmla="*/ 47 h 47"/>
                  <a:gd name="T24" fmla="*/ 29 w 46"/>
                  <a:gd name="T25" fmla="*/ 47 h 47"/>
                  <a:gd name="T26" fmla="*/ 36 w 46"/>
                  <a:gd name="T27" fmla="*/ 43 h 47"/>
                  <a:gd name="T28" fmla="*/ 42 w 46"/>
                  <a:gd name="T29" fmla="*/ 37 h 47"/>
                  <a:gd name="T30" fmla="*/ 46 w 46"/>
                  <a:gd name="T31" fmla="*/ 29 h 47"/>
                  <a:gd name="T32" fmla="*/ 46 w 46"/>
                  <a:gd name="T33" fmla="*/ 23 h 47"/>
                  <a:gd name="T34" fmla="*/ 44 w 46"/>
                  <a:gd name="T35" fmla="*/ 16 h 47"/>
                  <a:gd name="T36" fmla="*/ 38 w 46"/>
                  <a:gd name="T37" fmla="*/ 8 h 47"/>
                  <a:gd name="T38" fmla="*/ 32 w 46"/>
                  <a:gd name="T39" fmla="*/ 2 h 47"/>
                  <a:gd name="T40" fmla="*/ 23 w 46"/>
                  <a:gd name="T41" fmla="*/ 0 h 47"/>
                  <a:gd name="T42" fmla="*/ 13 w 46"/>
                  <a:gd name="T43" fmla="*/ 2 h 47"/>
                  <a:gd name="T44" fmla="*/ 7 w 46"/>
                  <a:gd name="T45" fmla="*/ 8 h 47"/>
                  <a:gd name="T46" fmla="*/ 2 w 46"/>
                  <a:gd name="T47" fmla="*/ 16 h 47"/>
                  <a:gd name="T48" fmla="*/ 0 w 46"/>
                  <a:gd name="T49" fmla="*/ 23 h 47"/>
                  <a:gd name="T50" fmla="*/ 2 w 46"/>
                  <a:gd name="T51" fmla="*/ 33 h 47"/>
                  <a:gd name="T52" fmla="*/ 7 w 46"/>
                  <a:gd name="T53" fmla="*/ 41 h 47"/>
                  <a:gd name="T54" fmla="*/ 13 w 46"/>
                  <a:gd name="T55" fmla="*/ 45 h 47"/>
                  <a:gd name="T56" fmla="*/ 23 w 46"/>
                  <a:gd name="T57" fmla="*/ 47 h 47"/>
                  <a:gd name="T58" fmla="*/ 32 w 46"/>
                  <a:gd name="T59" fmla="*/ 45 h 47"/>
                  <a:gd name="T60" fmla="*/ 38 w 46"/>
                  <a:gd name="T61" fmla="*/ 41 h 47"/>
                  <a:gd name="T62" fmla="*/ 44 w 46"/>
                  <a:gd name="T63" fmla="*/ 33 h 47"/>
                  <a:gd name="T64" fmla="*/ 46 w 46"/>
                  <a:gd name="T65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7">
                    <a:moveTo>
                      <a:pt x="46" y="23"/>
                    </a:moveTo>
                    <a:lnTo>
                      <a:pt x="46" y="20"/>
                    </a:lnTo>
                    <a:lnTo>
                      <a:pt x="44" y="14"/>
                    </a:lnTo>
                    <a:lnTo>
                      <a:pt x="42" y="10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6" y="41"/>
                    </a:lnTo>
                    <a:lnTo>
                      <a:pt x="9" y="43"/>
                    </a:lnTo>
                    <a:lnTo>
                      <a:pt x="13" y="45"/>
                    </a:lnTo>
                    <a:lnTo>
                      <a:pt x="19" y="47"/>
                    </a:lnTo>
                    <a:lnTo>
                      <a:pt x="23" y="47"/>
                    </a:lnTo>
                    <a:lnTo>
                      <a:pt x="29" y="47"/>
                    </a:lnTo>
                    <a:lnTo>
                      <a:pt x="32" y="45"/>
                    </a:lnTo>
                    <a:lnTo>
                      <a:pt x="36" y="43"/>
                    </a:lnTo>
                    <a:lnTo>
                      <a:pt x="40" y="41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20"/>
                    </a:lnTo>
                    <a:lnTo>
                      <a:pt x="44" y="16"/>
                    </a:lnTo>
                    <a:lnTo>
                      <a:pt x="42" y="12"/>
                    </a:lnTo>
                    <a:lnTo>
                      <a:pt x="38" y="8"/>
                    </a:lnTo>
                    <a:lnTo>
                      <a:pt x="36" y="4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7" y="41"/>
                    </a:lnTo>
                    <a:lnTo>
                      <a:pt x="9" y="43"/>
                    </a:lnTo>
                    <a:lnTo>
                      <a:pt x="13" y="45"/>
                    </a:lnTo>
                    <a:lnTo>
                      <a:pt x="19" y="47"/>
                    </a:lnTo>
                    <a:lnTo>
                      <a:pt x="23" y="47"/>
                    </a:lnTo>
                    <a:lnTo>
                      <a:pt x="27" y="47"/>
                    </a:lnTo>
                    <a:lnTo>
                      <a:pt x="32" y="45"/>
                    </a:lnTo>
                    <a:lnTo>
                      <a:pt x="36" y="43"/>
                    </a:lnTo>
                    <a:lnTo>
                      <a:pt x="38" y="41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00A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34" name="Freeform 5236"/>
              <p:cNvSpPr>
                <a:spLocks/>
              </p:cNvSpPr>
              <p:nvPr/>
            </p:nvSpPr>
            <p:spPr bwMode="auto">
              <a:xfrm>
                <a:off x="1394" y="1732"/>
                <a:ext cx="46" cy="47"/>
              </a:xfrm>
              <a:custGeom>
                <a:avLst/>
                <a:gdLst>
                  <a:gd name="T0" fmla="*/ 46 w 46"/>
                  <a:gd name="T1" fmla="*/ 20 h 47"/>
                  <a:gd name="T2" fmla="*/ 42 w 46"/>
                  <a:gd name="T3" fmla="*/ 12 h 47"/>
                  <a:gd name="T4" fmla="*/ 36 w 46"/>
                  <a:gd name="T5" fmla="*/ 4 h 47"/>
                  <a:gd name="T6" fmla="*/ 27 w 46"/>
                  <a:gd name="T7" fmla="*/ 2 h 47"/>
                  <a:gd name="T8" fmla="*/ 19 w 46"/>
                  <a:gd name="T9" fmla="*/ 2 h 47"/>
                  <a:gd name="T10" fmla="*/ 9 w 46"/>
                  <a:gd name="T11" fmla="*/ 4 h 47"/>
                  <a:gd name="T12" fmla="*/ 4 w 46"/>
                  <a:gd name="T13" fmla="*/ 12 h 47"/>
                  <a:gd name="T14" fmla="*/ 0 w 46"/>
                  <a:gd name="T15" fmla="*/ 20 h 47"/>
                  <a:gd name="T16" fmla="*/ 0 w 46"/>
                  <a:gd name="T17" fmla="*/ 29 h 47"/>
                  <a:gd name="T18" fmla="*/ 4 w 46"/>
                  <a:gd name="T19" fmla="*/ 37 h 47"/>
                  <a:gd name="T20" fmla="*/ 9 w 46"/>
                  <a:gd name="T21" fmla="*/ 43 h 47"/>
                  <a:gd name="T22" fmla="*/ 19 w 46"/>
                  <a:gd name="T23" fmla="*/ 47 h 47"/>
                  <a:gd name="T24" fmla="*/ 27 w 46"/>
                  <a:gd name="T25" fmla="*/ 47 h 47"/>
                  <a:gd name="T26" fmla="*/ 36 w 46"/>
                  <a:gd name="T27" fmla="*/ 43 h 47"/>
                  <a:gd name="T28" fmla="*/ 42 w 46"/>
                  <a:gd name="T29" fmla="*/ 37 h 47"/>
                  <a:gd name="T30" fmla="*/ 46 w 46"/>
                  <a:gd name="T31" fmla="*/ 29 h 47"/>
                  <a:gd name="T32" fmla="*/ 46 w 46"/>
                  <a:gd name="T33" fmla="*/ 23 h 47"/>
                  <a:gd name="T34" fmla="*/ 44 w 46"/>
                  <a:gd name="T35" fmla="*/ 16 h 47"/>
                  <a:gd name="T36" fmla="*/ 38 w 46"/>
                  <a:gd name="T37" fmla="*/ 8 h 47"/>
                  <a:gd name="T38" fmla="*/ 32 w 46"/>
                  <a:gd name="T39" fmla="*/ 2 h 47"/>
                  <a:gd name="T40" fmla="*/ 23 w 46"/>
                  <a:gd name="T41" fmla="*/ 2 h 47"/>
                  <a:gd name="T42" fmla="*/ 15 w 46"/>
                  <a:gd name="T43" fmla="*/ 2 h 47"/>
                  <a:gd name="T44" fmla="*/ 7 w 46"/>
                  <a:gd name="T45" fmla="*/ 8 h 47"/>
                  <a:gd name="T46" fmla="*/ 2 w 46"/>
                  <a:gd name="T47" fmla="*/ 16 h 47"/>
                  <a:gd name="T48" fmla="*/ 0 w 46"/>
                  <a:gd name="T49" fmla="*/ 23 h 47"/>
                  <a:gd name="T50" fmla="*/ 2 w 46"/>
                  <a:gd name="T51" fmla="*/ 33 h 47"/>
                  <a:gd name="T52" fmla="*/ 7 w 46"/>
                  <a:gd name="T53" fmla="*/ 39 h 47"/>
                  <a:gd name="T54" fmla="*/ 15 w 46"/>
                  <a:gd name="T55" fmla="*/ 45 h 47"/>
                  <a:gd name="T56" fmla="*/ 23 w 46"/>
                  <a:gd name="T57" fmla="*/ 47 h 47"/>
                  <a:gd name="T58" fmla="*/ 32 w 46"/>
                  <a:gd name="T59" fmla="*/ 45 h 47"/>
                  <a:gd name="T60" fmla="*/ 38 w 46"/>
                  <a:gd name="T61" fmla="*/ 39 h 47"/>
                  <a:gd name="T62" fmla="*/ 44 w 46"/>
                  <a:gd name="T63" fmla="*/ 33 h 47"/>
                  <a:gd name="T64" fmla="*/ 46 w 46"/>
                  <a:gd name="T65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7">
                    <a:moveTo>
                      <a:pt x="46" y="23"/>
                    </a:moveTo>
                    <a:lnTo>
                      <a:pt x="46" y="20"/>
                    </a:lnTo>
                    <a:lnTo>
                      <a:pt x="44" y="16"/>
                    </a:lnTo>
                    <a:lnTo>
                      <a:pt x="42" y="12"/>
                    </a:lnTo>
                    <a:lnTo>
                      <a:pt x="38" y="8"/>
                    </a:lnTo>
                    <a:lnTo>
                      <a:pt x="36" y="4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7" y="41"/>
                    </a:lnTo>
                    <a:lnTo>
                      <a:pt x="9" y="43"/>
                    </a:lnTo>
                    <a:lnTo>
                      <a:pt x="13" y="45"/>
                    </a:lnTo>
                    <a:lnTo>
                      <a:pt x="19" y="47"/>
                    </a:lnTo>
                    <a:lnTo>
                      <a:pt x="23" y="47"/>
                    </a:lnTo>
                    <a:lnTo>
                      <a:pt x="27" y="47"/>
                    </a:lnTo>
                    <a:lnTo>
                      <a:pt x="32" y="45"/>
                    </a:lnTo>
                    <a:lnTo>
                      <a:pt x="36" y="43"/>
                    </a:lnTo>
                    <a:lnTo>
                      <a:pt x="38" y="41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4" y="20"/>
                    </a:lnTo>
                    <a:lnTo>
                      <a:pt x="44" y="16"/>
                    </a:lnTo>
                    <a:lnTo>
                      <a:pt x="42" y="12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6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0" y="23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7" y="39"/>
                    </a:lnTo>
                    <a:lnTo>
                      <a:pt x="11" y="43"/>
                    </a:lnTo>
                    <a:lnTo>
                      <a:pt x="15" y="45"/>
                    </a:lnTo>
                    <a:lnTo>
                      <a:pt x="19" y="47"/>
                    </a:lnTo>
                    <a:lnTo>
                      <a:pt x="23" y="47"/>
                    </a:lnTo>
                    <a:lnTo>
                      <a:pt x="27" y="47"/>
                    </a:lnTo>
                    <a:lnTo>
                      <a:pt x="32" y="45"/>
                    </a:lnTo>
                    <a:lnTo>
                      <a:pt x="36" y="43"/>
                    </a:lnTo>
                    <a:lnTo>
                      <a:pt x="38" y="39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4" y="29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00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35" name="Freeform 5237"/>
              <p:cNvSpPr>
                <a:spLocks/>
              </p:cNvSpPr>
              <p:nvPr/>
            </p:nvSpPr>
            <p:spPr bwMode="auto">
              <a:xfrm>
                <a:off x="1394" y="1734"/>
                <a:ext cx="46" cy="45"/>
              </a:xfrm>
              <a:custGeom>
                <a:avLst/>
                <a:gdLst>
                  <a:gd name="T0" fmla="*/ 44 w 46"/>
                  <a:gd name="T1" fmla="*/ 18 h 45"/>
                  <a:gd name="T2" fmla="*/ 42 w 46"/>
                  <a:gd name="T3" fmla="*/ 10 h 45"/>
                  <a:gd name="T4" fmla="*/ 36 w 46"/>
                  <a:gd name="T5" fmla="*/ 4 h 45"/>
                  <a:gd name="T6" fmla="*/ 27 w 46"/>
                  <a:gd name="T7" fmla="*/ 0 h 45"/>
                  <a:gd name="T8" fmla="*/ 19 w 46"/>
                  <a:gd name="T9" fmla="*/ 0 h 45"/>
                  <a:gd name="T10" fmla="*/ 11 w 46"/>
                  <a:gd name="T11" fmla="*/ 4 h 45"/>
                  <a:gd name="T12" fmla="*/ 4 w 46"/>
                  <a:gd name="T13" fmla="*/ 10 h 45"/>
                  <a:gd name="T14" fmla="*/ 2 w 46"/>
                  <a:gd name="T15" fmla="*/ 18 h 45"/>
                  <a:gd name="T16" fmla="*/ 2 w 46"/>
                  <a:gd name="T17" fmla="*/ 27 h 45"/>
                  <a:gd name="T18" fmla="*/ 4 w 46"/>
                  <a:gd name="T19" fmla="*/ 35 h 45"/>
                  <a:gd name="T20" fmla="*/ 11 w 46"/>
                  <a:gd name="T21" fmla="*/ 41 h 45"/>
                  <a:gd name="T22" fmla="*/ 19 w 46"/>
                  <a:gd name="T23" fmla="*/ 45 h 45"/>
                  <a:gd name="T24" fmla="*/ 27 w 46"/>
                  <a:gd name="T25" fmla="*/ 45 h 45"/>
                  <a:gd name="T26" fmla="*/ 36 w 46"/>
                  <a:gd name="T27" fmla="*/ 41 h 45"/>
                  <a:gd name="T28" fmla="*/ 42 w 46"/>
                  <a:gd name="T29" fmla="*/ 35 h 45"/>
                  <a:gd name="T30" fmla="*/ 44 w 46"/>
                  <a:gd name="T31" fmla="*/ 27 h 45"/>
                  <a:gd name="T32" fmla="*/ 44 w 46"/>
                  <a:gd name="T33" fmla="*/ 21 h 45"/>
                  <a:gd name="T34" fmla="*/ 44 w 46"/>
                  <a:gd name="T35" fmla="*/ 14 h 45"/>
                  <a:gd name="T36" fmla="*/ 38 w 46"/>
                  <a:gd name="T37" fmla="*/ 6 h 45"/>
                  <a:gd name="T38" fmla="*/ 30 w 46"/>
                  <a:gd name="T39" fmla="*/ 2 h 45"/>
                  <a:gd name="T40" fmla="*/ 23 w 46"/>
                  <a:gd name="T41" fmla="*/ 0 h 45"/>
                  <a:gd name="T42" fmla="*/ 15 w 46"/>
                  <a:gd name="T43" fmla="*/ 2 h 45"/>
                  <a:gd name="T44" fmla="*/ 7 w 46"/>
                  <a:gd name="T45" fmla="*/ 6 h 45"/>
                  <a:gd name="T46" fmla="*/ 4 w 46"/>
                  <a:gd name="T47" fmla="*/ 14 h 45"/>
                  <a:gd name="T48" fmla="*/ 2 w 46"/>
                  <a:gd name="T49" fmla="*/ 21 h 45"/>
                  <a:gd name="T50" fmla="*/ 4 w 46"/>
                  <a:gd name="T51" fmla="*/ 31 h 45"/>
                  <a:gd name="T52" fmla="*/ 7 w 46"/>
                  <a:gd name="T53" fmla="*/ 37 h 45"/>
                  <a:gd name="T54" fmla="*/ 15 w 46"/>
                  <a:gd name="T55" fmla="*/ 43 h 45"/>
                  <a:gd name="T56" fmla="*/ 23 w 46"/>
                  <a:gd name="T57" fmla="*/ 45 h 45"/>
                  <a:gd name="T58" fmla="*/ 30 w 46"/>
                  <a:gd name="T59" fmla="*/ 43 h 45"/>
                  <a:gd name="T60" fmla="*/ 38 w 46"/>
                  <a:gd name="T61" fmla="*/ 37 h 45"/>
                  <a:gd name="T62" fmla="*/ 44 w 46"/>
                  <a:gd name="T63" fmla="*/ 31 h 45"/>
                  <a:gd name="T64" fmla="*/ 44 w 46"/>
                  <a:gd name="T65" fmla="*/ 2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5">
                    <a:moveTo>
                      <a:pt x="46" y="21"/>
                    </a:moveTo>
                    <a:lnTo>
                      <a:pt x="44" y="18"/>
                    </a:lnTo>
                    <a:lnTo>
                      <a:pt x="44" y="14"/>
                    </a:lnTo>
                    <a:lnTo>
                      <a:pt x="42" y="10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7" y="37"/>
                    </a:lnTo>
                    <a:lnTo>
                      <a:pt x="11" y="41"/>
                    </a:lnTo>
                    <a:lnTo>
                      <a:pt x="15" y="43"/>
                    </a:lnTo>
                    <a:lnTo>
                      <a:pt x="19" y="45"/>
                    </a:lnTo>
                    <a:lnTo>
                      <a:pt x="23" y="45"/>
                    </a:lnTo>
                    <a:lnTo>
                      <a:pt x="27" y="45"/>
                    </a:lnTo>
                    <a:lnTo>
                      <a:pt x="32" y="43"/>
                    </a:lnTo>
                    <a:lnTo>
                      <a:pt x="36" y="41"/>
                    </a:lnTo>
                    <a:lnTo>
                      <a:pt x="38" y="37"/>
                    </a:lnTo>
                    <a:lnTo>
                      <a:pt x="42" y="35"/>
                    </a:lnTo>
                    <a:lnTo>
                      <a:pt x="44" y="31"/>
                    </a:lnTo>
                    <a:lnTo>
                      <a:pt x="44" y="27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4" y="18"/>
                    </a:lnTo>
                    <a:lnTo>
                      <a:pt x="44" y="14"/>
                    </a:lnTo>
                    <a:lnTo>
                      <a:pt x="40" y="10"/>
                    </a:lnTo>
                    <a:lnTo>
                      <a:pt x="38" y="6"/>
                    </a:lnTo>
                    <a:lnTo>
                      <a:pt x="34" y="4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6"/>
                    </a:lnTo>
                    <a:lnTo>
                      <a:pt x="6" y="10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6" y="35"/>
                    </a:lnTo>
                    <a:lnTo>
                      <a:pt x="7" y="37"/>
                    </a:lnTo>
                    <a:lnTo>
                      <a:pt x="11" y="41"/>
                    </a:lnTo>
                    <a:lnTo>
                      <a:pt x="15" y="43"/>
                    </a:lnTo>
                    <a:lnTo>
                      <a:pt x="19" y="43"/>
                    </a:lnTo>
                    <a:lnTo>
                      <a:pt x="23" y="45"/>
                    </a:lnTo>
                    <a:lnTo>
                      <a:pt x="27" y="43"/>
                    </a:lnTo>
                    <a:lnTo>
                      <a:pt x="30" y="43"/>
                    </a:lnTo>
                    <a:lnTo>
                      <a:pt x="34" y="41"/>
                    </a:lnTo>
                    <a:lnTo>
                      <a:pt x="38" y="37"/>
                    </a:lnTo>
                    <a:lnTo>
                      <a:pt x="40" y="35"/>
                    </a:lnTo>
                    <a:lnTo>
                      <a:pt x="44" y="31"/>
                    </a:lnTo>
                    <a:lnTo>
                      <a:pt x="44" y="25"/>
                    </a:lnTo>
                    <a:lnTo>
                      <a:pt x="44" y="21"/>
                    </a:lnTo>
                    <a:lnTo>
                      <a:pt x="46" y="21"/>
                    </a:lnTo>
                    <a:close/>
                  </a:path>
                </a:pathLst>
              </a:cu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36" name="Freeform 5238"/>
              <p:cNvSpPr>
                <a:spLocks/>
              </p:cNvSpPr>
              <p:nvPr/>
            </p:nvSpPr>
            <p:spPr bwMode="auto">
              <a:xfrm>
                <a:off x="1396" y="1734"/>
                <a:ext cx="42" cy="45"/>
              </a:xfrm>
              <a:custGeom>
                <a:avLst/>
                <a:gdLst>
                  <a:gd name="T0" fmla="*/ 42 w 42"/>
                  <a:gd name="T1" fmla="*/ 18 h 45"/>
                  <a:gd name="T2" fmla="*/ 38 w 42"/>
                  <a:gd name="T3" fmla="*/ 10 h 45"/>
                  <a:gd name="T4" fmla="*/ 32 w 42"/>
                  <a:gd name="T5" fmla="*/ 4 h 45"/>
                  <a:gd name="T6" fmla="*/ 25 w 42"/>
                  <a:gd name="T7" fmla="*/ 0 h 45"/>
                  <a:gd name="T8" fmla="*/ 17 w 42"/>
                  <a:gd name="T9" fmla="*/ 0 h 45"/>
                  <a:gd name="T10" fmla="*/ 9 w 42"/>
                  <a:gd name="T11" fmla="*/ 4 h 45"/>
                  <a:gd name="T12" fmla="*/ 4 w 42"/>
                  <a:gd name="T13" fmla="*/ 10 h 45"/>
                  <a:gd name="T14" fmla="*/ 0 w 42"/>
                  <a:gd name="T15" fmla="*/ 18 h 45"/>
                  <a:gd name="T16" fmla="*/ 0 w 42"/>
                  <a:gd name="T17" fmla="*/ 25 h 45"/>
                  <a:gd name="T18" fmla="*/ 4 w 42"/>
                  <a:gd name="T19" fmla="*/ 35 h 45"/>
                  <a:gd name="T20" fmla="*/ 9 w 42"/>
                  <a:gd name="T21" fmla="*/ 41 h 45"/>
                  <a:gd name="T22" fmla="*/ 17 w 42"/>
                  <a:gd name="T23" fmla="*/ 43 h 45"/>
                  <a:gd name="T24" fmla="*/ 25 w 42"/>
                  <a:gd name="T25" fmla="*/ 43 h 45"/>
                  <a:gd name="T26" fmla="*/ 32 w 42"/>
                  <a:gd name="T27" fmla="*/ 41 h 45"/>
                  <a:gd name="T28" fmla="*/ 38 w 42"/>
                  <a:gd name="T29" fmla="*/ 35 h 45"/>
                  <a:gd name="T30" fmla="*/ 42 w 42"/>
                  <a:gd name="T31" fmla="*/ 25 h 45"/>
                  <a:gd name="T32" fmla="*/ 42 w 42"/>
                  <a:gd name="T33" fmla="*/ 21 h 45"/>
                  <a:gd name="T34" fmla="*/ 40 w 42"/>
                  <a:gd name="T35" fmla="*/ 14 h 45"/>
                  <a:gd name="T36" fmla="*/ 36 w 42"/>
                  <a:gd name="T37" fmla="*/ 6 h 45"/>
                  <a:gd name="T38" fmla="*/ 28 w 42"/>
                  <a:gd name="T39" fmla="*/ 2 h 45"/>
                  <a:gd name="T40" fmla="*/ 21 w 42"/>
                  <a:gd name="T41" fmla="*/ 0 h 45"/>
                  <a:gd name="T42" fmla="*/ 13 w 42"/>
                  <a:gd name="T43" fmla="*/ 2 h 45"/>
                  <a:gd name="T44" fmla="*/ 5 w 42"/>
                  <a:gd name="T45" fmla="*/ 6 h 45"/>
                  <a:gd name="T46" fmla="*/ 2 w 42"/>
                  <a:gd name="T47" fmla="*/ 14 h 45"/>
                  <a:gd name="T48" fmla="*/ 0 w 42"/>
                  <a:gd name="T49" fmla="*/ 21 h 45"/>
                  <a:gd name="T50" fmla="*/ 2 w 42"/>
                  <a:gd name="T51" fmla="*/ 29 h 45"/>
                  <a:gd name="T52" fmla="*/ 5 w 42"/>
                  <a:gd name="T53" fmla="*/ 37 h 45"/>
                  <a:gd name="T54" fmla="*/ 13 w 42"/>
                  <a:gd name="T55" fmla="*/ 41 h 45"/>
                  <a:gd name="T56" fmla="*/ 21 w 42"/>
                  <a:gd name="T57" fmla="*/ 43 h 45"/>
                  <a:gd name="T58" fmla="*/ 28 w 42"/>
                  <a:gd name="T59" fmla="*/ 41 h 45"/>
                  <a:gd name="T60" fmla="*/ 36 w 42"/>
                  <a:gd name="T61" fmla="*/ 37 h 45"/>
                  <a:gd name="T62" fmla="*/ 40 w 42"/>
                  <a:gd name="T63" fmla="*/ 29 h 45"/>
                  <a:gd name="T64" fmla="*/ 42 w 42"/>
                  <a:gd name="T65" fmla="*/ 2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5">
                    <a:moveTo>
                      <a:pt x="42" y="21"/>
                    </a:moveTo>
                    <a:lnTo>
                      <a:pt x="42" y="18"/>
                    </a:lnTo>
                    <a:lnTo>
                      <a:pt x="42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5" y="37"/>
                    </a:lnTo>
                    <a:lnTo>
                      <a:pt x="9" y="41"/>
                    </a:lnTo>
                    <a:lnTo>
                      <a:pt x="13" y="43"/>
                    </a:lnTo>
                    <a:lnTo>
                      <a:pt x="17" y="43"/>
                    </a:lnTo>
                    <a:lnTo>
                      <a:pt x="21" y="45"/>
                    </a:lnTo>
                    <a:lnTo>
                      <a:pt x="25" y="43"/>
                    </a:lnTo>
                    <a:lnTo>
                      <a:pt x="28" y="43"/>
                    </a:lnTo>
                    <a:lnTo>
                      <a:pt x="32" y="41"/>
                    </a:lnTo>
                    <a:lnTo>
                      <a:pt x="36" y="37"/>
                    </a:lnTo>
                    <a:lnTo>
                      <a:pt x="38" y="35"/>
                    </a:lnTo>
                    <a:lnTo>
                      <a:pt x="42" y="31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5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8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37" name="Freeform 5239"/>
              <p:cNvSpPr>
                <a:spLocks/>
              </p:cNvSpPr>
              <p:nvPr/>
            </p:nvSpPr>
            <p:spPr bwMode="auto">
              <a:xfrm>
                <a:off x="1396" y="1734"/>
                <a:ext cx="42" cy="43"/>
              </a:xfrm>
              <a:custGeom>
                <a:avLst/>
                <a:gdLst>
                  <a:gd name="T0" fmla="*/ 42 w 42"/>
                  <a:gd name="T1" fmla="*/ 18 h 43"/>
                  <a:gd name="T2" fmla="*/ 38 w 42"/>
                  <a:gd name="T3" fmla="*/ 10 h 43"/>
                  <a:gd name="T4" fmla="*/ 32 w 42"/>
                  <a:gd name="T5" fmla="*/ 4 h 43"/>
                  <a:gd name="T6" fmla="*/ 25 w 42"/>
                  <a:gd name="T7" fmla="*/ 0 h 43"/>
                  <a:gd name="T8" fmla="*/ 17 w 42"/>
                  <a:gd name="T9" fmla="*/ 0 h 43"/>
                  <a:gd name="T10" fmla="*/ 9 w 42"/>
                  <a:gd name="T11" fmla="*/ 4 h 43"/>
                  <a:gd name="T12" fmla="*/ 4 w 42"/>
                  <a:gd name="T13" fmla="*/ 10 h 43"/>
                  <a:gd name="T14" fmla="*/ 0 w 42"/>
                  <a:gd name="T15" fmla="*/ 18 h 43"/>
                  <a:gd name="T16" fmla="*/ 0 w 42"/>
                  <a:gd name="T17" fmla="*/ 25 h 43"/>
                  <a:gd name="T18" fmla="*/ 4 w 42"/>
                  <a:gd name="T19" fmla="*/ 33 h 43"/>
                  <a:gd name="T20" fmla="*/ 9 w 42"/>
                  <a:gd name="T21" fmla="*/ 39 h 43"/>
                  <a:gd name="T22" fmla="*/ 17 w 42"/>
                  <a:gd name="T23" fmla="*/ 43 h 43"/>
                  <a:gd name="T24" fmla="*/ 25 w 42"/>
                  <a:gd name="T25" fmla="*/ 43 h 43"/>
                  <a:gd name="T26" fmla="*/ 32 w 42"/>
                  <a:gd name="T27" fmla="*/ 39 h 43"/>
                  <a:gd name="T28" fmla="*/ 38 w 42"/>
                  <a:gd name="T29" fmla="*/ 33 h 43"/>
                  <a:gd name="T30" fmla="*/ 42 w 42"/>
                  <a:gd name="T31" fmla="*/ 25 h 43"/>
                  <a:gd name="T32" fmla="*/ 42 w 42"/>
                  <a:gd name="T33" fmla="*/ 21 h 43"/>
                  <a:gd name="T34" fmla="*/ 40 w 42"/>
                  <a:gd name="T35" fmla="*/ 14 h 43"/>
                  <a:gd name="T36" fmla="*/ 36 w 42"/>
                  <a:gd name="T37" fmla="*/ 8 h 43"/>
                  <a:gd name="T38" fmla="*/ 28 w 42"/>
                  <a:gd name="T39" fmla="*/ 2 h 43"/>
                  <a:gd name="T40" fmla="*/ 21 w 42"/>
                  <a:gd name="T41" fmla="*/ 0 h 43"/>
                  <a:gd name="T42" fmla="*/ 13 w 42"/>
                  <a:gd name="T43" fmla="*/ 2 h 43"/>
                  <a:gd name="T44" fmla="*/ 5 w 42"/>
                  <a:gd name="T45" fmla="*/ 8 h 43"/>
                  <a:gd name="T46" fmla="*/ 2 w 42"/>
                  <a:gd name="T47" fmla="*/ 14 h 43"/>
                  <a:gd name="T48" fmla="*/ 0 w 42"/>
                  <a:gd name="T49" fmla="*/ 21 h 43"/>
                  <a:gd name="T50" fmla="*/ 2 w 42"/>
                  <a:gd name="T51" fmla="*/ 29 h 43"/>
                  <a:gd name="T52" fmla="*/ 5 w 42"/>
                  <a:gd name="T53" fmla="*/ 37 h 43"/>
                  <a:gd name="T54" fmla="*/ 13 w 42"/>
                  <a:gd name="T55" fmla="*/ 41 h 43"/>
                  <a:gd name="T56" fmla="*/ 21 w 42"/>
                  <a:gd name="T57" fmla="*/ 43 h 43"/>
                  <a:gd name="T58" fmla="*/ 28 w 42"/>
                  <a:gd name="T59" fmla="*/ 41 h 43"/>
                  <a:gd name="T60" fmla="*/ 36 w 42"/>
                  <a:gd name="T61" fmla="*/ 37 h 43"/>
                  <a:gd name="T62" fmla="*/ 40 w 42"/>
                  <a:gd name="T63" fmla="*/ 29 h 43"/>
                  <a:gd name="T64" fmla="*/ 42 w 42"/>
                  <a:gd name="T65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3">
                    <a:moveTo>
                      <a:pt x="42" y="21"/>
                    </a:move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5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8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5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8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00A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38" name="Freeform 5240"/>
              <p:cNvSpPr>
                <a:spLocks/>
              </p:cNvSpPr>
              <p:nvPr/>
            </p:nvSpPr>
            <p:spPr bwMode="auto">
              <a:xfrm>
                <a:off x="1396" y="1734"/>
                <a:ext cx="42" cy="43"/>
              </a:xfrm>
              <a:custGeom>
                <a:avLst/>
                <a:gdLst>
                  <a:gd name="T0" fmla="*/ 42 w 42"/>
                  <a:gd name="T1" fmla="*/ 18 h 43"/>
                  <a:gd name="T2" fmla="*/ 38 w 42"/>
                  <a:gd name="T3" fmla="*/ 10 h 43"/>
                  <a:gd name="T4" fmla="*/ 32 w 42"/>
                  <a:gd name="T5" fmla="*/ 4 h 43"/>
                  <a:gd name="T6" fmla="*/ 25 w 42"/>
                  <a:gd name="T7" fmla="*/ 2 h 43"/>
                  <a:gd name="T8" fmla="*/ 17 w 42"/>
                  <a:gd name="T9" fmla="*/ 2 h 43"/>
                  <a:gd name="T10" fmla="*/ 9 w 42"/>
                  <a:gd name="T11" fmla="*/ 4 h 43"/>
                  <a:gd name="T12" fmla="*/ 4 w 42"/>
                  <a:gd name="T13" fmla="*/ 10 h 43"/>
                  <a:gd name="T14" fmla="*/ 0 w 42"/>
                  <a:gd name="T15" fmla="*/ 18 h 43"/>
                  <a:gd name="T16" fmla="*/ 0 w 42"/>
                  <a:gd name="T17" fmla="*/ 25 h 43"/>
                  <a:gd name="T18" fmla="*/ 4 w 42"/>
                  <a:gd name="T19" fmla="*/ 33 h 43"/>
                  <a:gd name="T20" fmla="*/ 9 w 42"/>
                  <a:gd name="T21" fmla="*/ 39 h 43"/>
                  <a:gd name="T22" fmla="*/ 17 w 42"/>
                  <a:gd name="T23" fmla="*/ 43 h 43"/>
                  <a:gd name="T24" fmla="*/ 25 w 42"/>
                  <a:gd name="T25" fmla="*/ 43 h 43"/>
                  <a:gd name="T26" fmla="*/ 32 w 42"/>
                  <a:gd name="T27" fmla="*/ 39 h 43"/>
                  <a:gd name="T28" fmla="*/ 38 w 42"/>
                  <a:gd name="T29" fmla="*/ 33 h 43"/>
                  <a:gd name="T30" fmla="*/ 42 w 42"/>
                  <a:gd name="T31" fmla="*/ 25 h 43"/>
                  <a:gd name="T32" fmla="*/ 42 w 42"/>
                  <a:gd name="T33" fmla="*/ 21 h 43"/>
                  <a:gd name="T34" fmla="*/ 40 w 42"/>
                  <a:gd name="T35" fmla="*/ 14 h 43"/>
                  <a:gd name="T36" fmla="*/ 34 w 42"/>
                  <a:gd name="T37" fmla="*/ 8 h 43"/>
                  <a:gd name="T38" fmla="*/ 28 w 42"/>
                  <a:gd name="T39" fmla="*/ 4 h 43"/>
                  <a:gd name="T40" fmla="*/ 21 w 42"/>
                  <a:gd name="T41" fmla="*/ 2 h 43"/>
                  <a:gd name="T42" fmla="*/ 13 w 42"/>
                  <a:gd name="T43" fmla="*/ 4 h 43"/>
                  <a:gd name="T44" fmla="*/ 7 w 42"/>
                  <a:gd name="T45" fmla="*/ 8 h 43"/>
                  <a:gd name="T46" fmla="*/ 2 w 42"/>
                  <a:gd name="T47" fmla="*/ 14 h 43"/>
                  <a:gd name="T48" fmla="*/ 2 w 42"/>
                  <a:gd name="T49" fmla="*/ 21 h 43"/>
                  <a:gd name="T50" fmla="*/ 2 w 42"/>
                  <a:gd name="T51" fmla="*/ 29 h 43"/>
                  <a:gd name="T52" fmla="*/ 7 w 42"/>
                  <a:gd name="T53" fmla="*/ 37 h 43"/>
                  <a:gd name="T54" fmla="*/ 13 w 42"/>
                  <a:gd name="T55" fmla="*/ 41 h 43"/>
                  <a:gd name="T56" fmla="*/ 21 w 42"/>
                  <a:gd name="T57" fmla="*/ 43 h 43"/>
                  <a:gd name="T58" fmla="*/ 28 w 42"/>
                  <a:gd name="T59" fmla="*/ 41 h 43"/>
                  <a:gd name="T60" fmla="*/ 34 w 42"/>
                  <a:gd name="T61" fmla="*/ 37 h 43"/>
                  <a:gd name="T62" fmla="*/ 40 w 42"/>
                  <a:gd name="T63" fmla="*/ 29 h 43"/>
                  <a:gd name="T64" fmla="*/ 42 w 42"/>
                  <a:gd name="T65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3">
                    <a:moveTo>
                      <a:pt x="42" y="21"/>
                    </a:move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5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8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0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4" y="8"/>
                    </a:lnTo>
                    <a:lnTo>
                      <a:pt x="32" y="4"/>
                    </a:lnTo>
                    <a:lnTo>
                      <a:pt x="28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4"/>
                    </a:lnTo>
                    <a:lnTo>
                      <a:pt x="9" y="4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7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1"/>
                    </a:lnTo>
                    <a:lnTo>
                      <a:pt x="21" y="43"/>
                    </a:lnTo>
                    <a:lnTo>
                      <a:pt x="25" y="41"/>
                    </a:lnTo>
                    <a:lnTo>
                      <a:pt x="28" y="41"/>
                    </a:lnTo>
                    <a:lnTo>
                      <a:pt x="32" y="39"/>
                    </a:lnTo>
                    <a:lnTo>
                      <a:pt x="34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1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00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39" name="Freeform 5241"/>
              <p:cNvSpPr>
                <a:spLocks/>
              </p:cNvSpPr>
              <p:nvPr/>
            </p:nvSpPr>
            <p:spPr bwMode="auto">
              <a:xfrm>
                <a:off x="1398" y="1736"/>
                <a:ext cx="40" cy="41"/>
              </a:xfrm>
              <a:custGeom>
                <a:avLst/>
                <a:gdLst>
                  <a:gd name="T0" fmla="*/ 38 w 40"/>
                  <a:gd name="T1" fmla="*/ 16 h 41"/>
                  <a:gd name="T2" fmla="*/ 36 w 40"/>
                  <a:gd name="T3" fmla="*/ 8 h 41"/>
                  <a:gd name="T4" fmla="*/ 30 w 40"/>
                  <a:gd name="T5" fmla="*/ 2 h 41"/>
                  <a:gd name="T6" fmla="*/ 23 w 40"/>
                  <a:gd name="T7" fmla="*/ 0 h 41"/>
                  <a:gd name="T8" fmla="*/ 15 w 40"/>
                  <a:gd name="T9" fmla="*/ 0 h 41"/>
                  <a:gd name="T10" fmla="*/ 7 w 40"/>
                  <a:gd name="T11" fmla="*/ 2 h 41"/>
                  <a:gd name="T12" fmla="*/ 2 w 40"/>
                  <a:gd name="T13" fmla="*/ 8 h 41"/>
                  <a:gd name="T14" fmla="*/ 0 w 40"/>
                  <a:gd name="T15" fmla="*/ 16 h 41"/>
                  <a:gd name="T16" fmla="*/ 0 w 40"/>
                  <a:gd name="T17" fmla="*/ 23 h 41"/>
                  <a:gd name="T18" fmla="*/ 2 w 40"/>
                  <a:gd name="T19" fmla="*/ 31 h 41"/>
                  <a:gd name="T20" fmla="*/ 7 w 40"/>
                  <a:gd name="T21" fmla="*/ 37 h 41"/>
                  <a:gd name="T22" fmla="*/ 15 w 40"/>
                  <a:gd name="T23" fmla="*/ 39 h 41"/>
                  <a:gd name="T24" fmla="*/ 23 w 40"/>
                  <a:gd name="T25" fmla="*/ 39 h 41"/>
                  <a:gd name="T26" fmla="*/ 30 w 40"/>
                  <a:gd name="T27" fmla="*/ 37 h 41"/>
                  <a:gd name="T28" fmla="*/ 36 w 40"/>
                  <a:gd name="T29" fmla="*/ 31 h 41"/>
                  <a:gd name="T30" fmla="*/ 38 w 40"/>
                  <a:gd name="T31" fmla="*/ 23 h 41"/>
                  <a:gd name="T32" fmla="*/ 38 w 40"/>
                  <a:gd name="T33" fmla="*/ 19 h 41"/>
                  <a:gd name="T34" fmla="*/ 36 w 40"/>
                  <a:gd name="T35" fmla="*/ 12 h 41"/>
                  <a:gd name="T36" fmla="*/ 32 w 40"/>
                  <a:gd name="T37" fmla="*/ 6 h 41"/>
                  <a:gd name="T38" fmla="*/ 26 w 40"/>
                  <a:gd name="T39" fmla="*/ 2 h 41"/>
                  <a:gd name="T40" fmla="*/ 19 w 40"/>
                  <a:gd name="T41" fmla="*/ 0 h 41"/>
                  <a:gd name="T42" fmla="*/ 11 w 40"/>
                  <a:gd name="T43" fmla="*/ 2 h 41"/>
                  <a:gd name="T44" fmla="*/ 5 w 40"/>
                  <a:gd name="T45" fmla="*/ 6 h 41"/>
                  <a:gd name="T46" fmla="*/ 2 w 40"/>
                  <a:gd name="T47" fmla="*/ 12 h 41"/>
                  <a:gd name="T48" fmla="*/ 0 w 40"/>
                  <a:gd name="T49" fmla="*/ 19 h 41"/>
                  <a:gd name="T50" fmla="*/ 2 w 40"/>
                  <a:gd name="T51" fmla="*/ 27 h 41"/>
                  <a:gd name="T52" fmla="*/ 5 w 40"/>
                  <a:gd name="T53" fmla="*/ 33 h 41"/>
                  <a:gd name="T54" fmla="*/ 11 w 40"/>
                  <a:gd name="T55" fmla="*/ 39 h 41"/>
                  <a:gd name="T56" fmla="*/ 19 w 40"/>
                  <a:gd name="T57" fmla="*/ 39 h 41"/>
                  <a:gd name="T58" fmla="*/ 26 w 40"/>
                  <a:gd name="T59" fmla="*/ 39 h 41"/>
                  <a:gd name="T60" fmla="*/ 32 w 40"/>
                  <a:gd name="T61" fmla="*/ 33 h 41"/>
                  <a:gd name="T62" fmla="*/ 36 w 40"/>
                  <a:gd name="T63" fmla="*/ 27 h 41"/>
                  <a:gd name="T64" fmla="*/ 38 w 40"/>
                  <a:gd name="T65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41">
                    <a:moveTo>
                      <a:pt x="40" y="19"/>
                    </a:moveTo>
                    <a:lnTo>
                      <a:pt x="38" y="16"/>
                    </a:lnTo>
                    <a:lnTo>
                      <a:pt x="38" y="12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5" y="35"/>
                    </a:lnTo>
                    <a:lnTo>
                      <a:pt x="7" y="37"/>
                    </a:lnTo>
                    <a:lnTo>
                      <a:pt x="11" y="39"/>
                    </a:lnTo>
                    <a:lnTo>
                      <a:pt x="15" y="39"/>
                    </a:lnTo>
                    <a:lnTo>
                      <a:pt x="19" y="41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30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3"/>
                    </a:lnTo>
                    <a:lnTo>
                      <a:pt x="40" y="19"/>
                    </a:lnTo>
                    <a:lnTo>
                      <a:pt x="38" y="19"/>
                    </a:lnTo>
                    <a:lnTo>
                      <a:pt x="38" y="16"/>
                    </a:lnTo>
                    <a:lnTo>
                      <a:pt x="36" y="12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9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6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40" name="Freeform 5242"/>
              <p:cNvSpPr>
                <a:spLocks/>
              </p:cNvSpPr>
              <p:nvPr/>
            </p:nvSpPr>
            <p:spPr bwMode="auto">
              <a:xfrm>
                <a:off x="1398" y="1736"/>
                <a:ext cx="38" cy="39"/>
              </a:xfrm>
              <a:custGeom>
                <a:avLst/>
                <a:gdLst>
                  <a:gd name="T0" fmla="*/ 38 w 38"/>
                  <a:gd name="T1" fmla="*/ 16 h 39"/>
                  <a:gd name="T2" fmla="*/ 36 w 38"/>
                  <a:gd name="T3" fmla="*/ 8 h 39"/>
                  <a:gd name="T4" fmla="*/ 30 w 38"/>
                  <a:gd name="T5" fmla="*/ 4 h 39"/>
                  <a:gd name="T6" fmla="*/ 23 w 38"/>
                  <a:gd name="T7" fmla="*/ 0 h 39"/>
                  <a:gd name="T8" fmla="*/ 15 w 38"/>
                  <a:gd name="T9" fmla="*/ 0 h 39"/>
                  <a:gd name="T10" fmla="*/ 7 w 38"/>
                  <a:gd name="T11" fmla="*/ 4 h 39"/>
                  <a:gd name="T12" fmla="*/ 3 w 38"/>
                  <a:gd name="T13" fmla="*/ 8 h 39"/>
                  <a:gd name="T14" fmla="*/ 0 w 38"/>
                  <a:gd name="T15" fmla="*/ 16 h 39"/>
                  <a:gd name="T16" fmla="*/ 0 w 38"/>
                  <a:gd name="T17" fmla="*/ 23 h 39"/>
                  <a:gd name="T18" fmla="*/ 3 w 38"/>
                  <a:gd name="T19" fmla="*/ 31 h 39"/>
                  <a:gd name="T20" fmla="*/ 7 w 38"/>
                  <a:gd name="T21" fmla="*/ 37 h 39"/>
                  <a:gd name="T22" fmla="*/ 15 w 38"/>
                  <a:gd name="T23" fmla="*/ 39 h 39"/>
                  <a:gd name="T24" fmla="*/ 23 w 38"/>
                  <a:gd name="T25" fmla="*/ 39 h 39"/>
                  <a:gd name="T26" fmla="*/ 30 w 38"/>
                  <a:gd name="T27" fmla="*/ 37 h 39"/>
                  <a:gd name="T28" fmla="*/ 36 w 38"/>
                  <a:gd name="T29" fmla="*/ 31 h 39"/>
                  <a:gd name="T30" fmla="*/ 38 w 38"/>
                  <a:gd name="T31" fmla="*/ 23 h 39"/>
                  <a:gd name="T32" fmla="*/ 38 w 38"/>
                  <a:gd name="T33" fmla="*/ 19 h 39"/>
                  <a:gd name="T34" fmla="*/ 36 w 38"/>
                  <a:gd name="T35" fmla="*/ 12 h 39"/>
                  <a:gd name="T36" fmla="*/ 32 w 38"/>
                  <a:gd name="T37" fmla="*/ 6 h 39"/>
                  <a:gd name="T38" fmla="*/ 26 w 38"/>
                  <a:gd name="T39" fmla="*/ 2 h 39"/>
                  <a:gd name="T40" fmla="*/ 19 w 38"/>
                  <a:gd name="T41" fmla="*/ 0 h 39"/>
                  <a:gd name="T42" fmla="*/ 11 w 38"/>
                  <a:gd name="T43" fmla="*/ 2 h 39"/>
                  <a:gd name="T44" fmla="*/ 5 w 38"/>
                  <a:gd name="T45" fmla="*/ 6 h 39"/>
                  <a:gd name="T46" fmla="*/ 2 w 38"/>
                  <a:gd name="T47" fmla="*/ 12 h 39"/>
                  <a:gd name="T48" fmla="*/ 0 w 38"/>
                  <a:gd name="T49" fmla="*/ 19 h 39"/>
                  <a:gd name="T50" fmla="*/ 2 w 38"/>
                  <a:gd name="T51" fmla="*/ 27 h 39"/>
                  <a:gd name="T52" fmla="*/ 5 w 38"/>
                  <a:gd name="T53" fmla="*/ 33 h 39"/>
                  <a:gd name="T54" fmla="*/ 11 w 38"/>
                  <a:gd name="T55" fmla="*/ 37 h 39"/>
                  <a:gd name="T56" fmla="*/ 19 w 38"/>
                  <a:gd name="T57" fmla="*/ 39 h 39"/>
                  <a:gd name="T58" fmla="*/ 26 w 38"/>
                  <a:gd name="T59" fmla="*/ 37 h 39"/>
                  <a:gd name="T60" fmla="*/ 32 w 38"/>
                  <a:gd name="T61" fmla="*/ 33 h 39"/>
                  <a:gd name="T62" fmla="*/ 36 w 38"/>
                  <a:gd name="T63" fmla="*/ 27 h 39"/>
                  <a:gd name="T64" fmla="*/ 38 w 38"/>
                  <a:gd name="T65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19"/>
                    </a:moveTo>
                    <a:lnTo>
                      <a:pt x="38" y="16"/>
                    </a:lnTo>
                    <a:lnTo>
                      <a:pt x="36" y="12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9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6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6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close/>
                  </a:path>
                </a:pathLst>
              </a:cu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41" name="Freeform 5243"/>
              <p:cNvSpPr>
                <a:spLocks/>
              </p:cNvSpPr>
              <p:nvPr/>
            </p:nvSpPr>
            <p:spPr bwMode="auto">
              <a:xfrm>
                <a:off x="1398" y="1736"/>
                <a:ext cx="38" cy="39"/>
              </a:xfrm>
              <a:custGeom>
                <a:avLst/>
                <a:gdLst>
                  <a:gd name="T0" fmla="*/ 38 w 38"/>
                  <a:gd name="T1" fmla="*/ 16 h 39"/>
                  <a:gd name="T2" fmla="*/ 34 w 38"/>
                  <a:gd name="T3" fmla="*/ 10 h 39"/>
                  <a:gd name="T4" fmla="*/ 30 w 38"/>
                  <a:gd name="T5" fmla="*/ 4 h 39"/>
                  <a:gd name="T6" fmla="*/ 23 w 38"/>
                  <a:gd name="T7" fmla="*/ 0 h 39"/>
                  <a:gd name="T8" fmla="*/ 15 w 38"/>
                  <a:gd name="T9" fmla="*/ 0 h 39"/>
                  <a:gd name="T10" fmla="*/ 9 w 38"/>
                  <a:gd name="T11" fmla="*/ 4 h 39"/>
                  <a:gd name="T12" fmla="*/ 3 w 38"/>
                  <a:gd name="T13" fmla="*/ 10 h 39"/>
                  <a:gd name="T14" fmla="*/ 0 w 38"/>
                  <a:gd name="T15" fmla="*/ 16 h 39"/>
                  <a:gd name="T16" fmla="*/ 0 w 38"/>
                  <a:gd name="T17" fmla="*/ 23 h 39"/>
                  <a:gd name="T18" fmla="*/ 3 w 38"/>
                  <a:gd name="T19" fmla="*/ 31 h 39"/>
                  <a:gd name="T20" fmla="*/ 9 w 38"/>
                  <a:gd name="T21" fmla="*/ 35 h 39"/>
                  <a:gd name="T22" fmla="*/ 15 w 38"/>
                  <a:gd name="T23" fmla="*/ 39 h 39"/>
                  <a:gd name="T24" fmla="*/ 23 w 38"/>
                  <a:gd name="T25" fmla="*/ 39 h 39"/>
                  <a:gd name="T26" fmla="*/ 30 w 38"/>
                  <a:gd name="T27" fmla="*/ 35 h 39"/>
                  <a:gd name="T28" fmla="*/ 34 w 38"/>
                  <a:gd name="T29" fmla="*/ 31 h 39"/>
                  <a:gd name="T30" fmla="*/ 38 w 38"/>
                  <a:gd name="T31" fmla="*/ 23 h 39"/>
                  <a:gd name="T32" fmla="*/ 38 w 38"/>
                  <a:gd name="T33" fmla="*/ 19 h 39"/>
                  <a:gd name="T34" fmla="*/ 36 w 38"/>
                  <a:gd name="T35" fmla="*/ 12 h 39"/>
                  <a:gd name="T36" fmla="*/ 32 w 38"/>
                  <a:gd name="T37" fmla="*/ 6 h 39"/>
                  <a:gd name="T38" fmla="*/ 26 w 38"/>
                  <a:gd name="T39" fmla="*/ 2 h 39"/>
                  <a:gd name="T40" fmla="*/ 19 w 38"/>
                  <a:gd name="T41" fmla="*/ 2 h 39"/>
                  <a:gd name="T42" fmla="*/ 11 w 38"/>
                  <a:gd name="T43" fmla="*/ 2 h 39"/>
                  <a:gd name="T44" fmla="*/ 5 w 38"/>
                  <a:gd name="T45" fmla="*/ 6 h 39"/>
                  <a:gd name="T46" fmla="*/ 2 w 38"/>
                  <a:gd name="T47" fmla="*/ 12 h 39"/>
                  <a:gd name="T48" fmla="*/ 0 w 38"/>
                  <a:gd name="T49" fmla="*/ 19 h 39"/>
                  <a:gd name="T50" fmla="*/ 2 w 38"/>
                  <a:gd name="T51" fmla="*/ 27 h 39"/>
                  <a:gd name="T52" fmla="*/ 5 w 38"/>
                  <a:gd name="T53" fmla="*/ 33 h 39"/>
                  <a:gd name="T54" fmla="*/ 11 w 38"/>
                  <a:gd name="T55" fmla="*/ 37 h 39"/>
                  <a:gd name="T56" fmla="*/ 19 w 38"/>
                  <a:gd name="T57" fmla="*/ 39 h 39"/>
                  <a:gd name="T58" fmla="*/ 26 w 38"/>
                  <a:gd name="T59" fmla="*/ 37 h 39"/>
                  <a:gd name="T60" fmla="*/ 32 w 38"/>
                  <a:gd name="T61" fmla="*/ 33 h 39"/>
                  <a:gd name="T62" fmla="*/ 36 w 38"/>
                  <a:gd name="T63" fmla="*/ 27 h 39"/>
                  <a:gd name="T64" fmla="*/ 38 w 38"/>
                  <a:gd name="T65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19"/>
                    </a:move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6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6" y="37"/>
                    </a:lnTo>
                    <a:lnTo>
                      <a:pt x="28" y="35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close/>
                  </a:path>
                </a:pathLst>
              </a:cu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42" name="Freeform 5244"/>
              <p:cNvSpPr>
                <a:spLocks/>
              </p:cNvSpPr>
              <p:nvPr/>
            </p:nvSpPr>
            <p:spPr bwMode="auto">
              <a:xfrm>
                <a:off x="1398" y="1738"/>
                <a:ext cx="38" cy="37"/>
              </a:xfrm>
              <a:custGeom>
                <a:avLst/>
                <a:gdLst>
                  <a:gd name="T0" fmla="*/ 38 w 38"/>
                  <a:gd name="T1" fmla="*/ 14 h 37"/>
                  <a:gd name="T2" fmla="*/ 34 w 38"/>
                  <a:gd name="T3" fmla="*/ 8 h 37"/>
                  <a:gd name="T4" fmla="*/ 28 w 38"/>
                  <a:gd name="T5" fmla="*/ 2 h 37"/>
                  <a:gd name="T6" fmla="*/ 23 w 38"/>
                  <a:gd name="T7" fmla="*/ 0 h 37"/>
                  <a:gd name="T8" fmla="*/ 15 w 38"/>
                  <a:gd name="T9" fmla="*/ 0 h 37"/>
                  <a:gd name="T10" fmla="*/ 9 w 38"/>
                  <a:gd name="T11" fmla="*/ 2 h 37"/>
                  <a:gd name="T12" fmla="*/ 3 w 38"/>
                  <a:gd name="T13" fmla="*/ 8 h 37"/>
                  <a:gd name="T14" fmla="*/ 2 w 38"/>
                  <a:gd name="T15" fmla="*/ 14 h 37"/>
                  <a:gd name="T16" fmla="*/ 2 w 38"/>
                  <a:gd name="T17" fmla="*/ 21 h 37"/>
                  <a:gd name="T18" fmla="*/ 3 w 38"/>
                  <a:gd name="T19" fmla="*/ 29 h 37"/>
                  <a:gd name="T20" fmla="*/ 9 w 38"/>
                  <a:gd name="T21" fmla="*/ 33 h 37"/>
                  <a:gd name="T22" fmla="*/ 15 w 38"/>
                  <a:gd name="T23" fmla="*/ 37 h 37"/>
                  <a:gd name="T24" fmla="*/ 23 w 38"/>
                  <a:gd name="T25" fmla="*/ 37 h 37"/>
                  <a:gd name="T26" fmla="*/ 28 w 38"/>
                  <a:gd name="T27" fmla="*/ 33 h 37"/>
                  <a:gd name="T28" fmla="*/ 34 w 38"/>
                  <a:gd name="T29" fmla="*/ 29 h 37"/>
                  <a:gd name="T30" fmla="*/ 38 w 38"/>
                  <a:gd name="T31" fmla="*/ 21 h 37"/>
                  <a:gd name="T32" fmla="*/ 36 w 38"/>
                  <a:gd name="T33" fmla="*/ 17 h 37"/>
                  <a:gd name="T34" fmla="*/ 36 w 38"/>
                  <a:gd name="T35" fmla="*/ 12 h 37"/>
                  <a:gd name="T36" fmla="*/ 32 w 38"/>
                  <a:gd name="T37" fmla="*/ 6 h 37"/>
                  <a:gd name="T38" fmla="*/ 26 w 38"/>
                  <a:gd name="T39" fmla="*/ 2 h 37"/>
                  <a:gd name="T40" fmla="*/ 19 w 38"/>
                  <a:gd name="T41" fmla="*/ 0 h 37"/>
                  <a:gd name="T42" fmla="*/ 11 w 38"/>
                  <a:gd name="T43" fmla="*/ 2 h 37"/>
                  <a:gd name="T44" fmla="*/ 5 w 38"/>
                  <a:gd name="T45" fmla="*/ 6 h 37"/>
                  <a:gd name="T46" fmla="*/ 2 w 38"/>
                  <a:gd name="T47" fmla="*/ 12 h 37"/>
                  <a:gd name="T48" fmla="*/ 2 w 38"/>
                  <a:gd name="T49" fmla="*/ 17 h 37"/>
                  <a:gd name="T50" fmla="*/ 2 w 38"/>
                  <a:gd name="T51" fmla="*/ 25 h 37"/>
                  <a:gd name="T52" fmla="*/ 5 w 38"/>
                  <a:gd name="T53" fmla="*/ 31 h 37"/>
                  <a:gd name="T54" fmla="*/ 11 w 38"/>
                  <a:gd name="T55" fmla="*/ 35 h 37"/>
                  <a:gd name="T56" fmla="*/ 19 w 38"/>
                  <a:gd name="T57" fmla="*/ 37 h 37"/>
                  <a:gd name="T58" fmla="*/ 26 w 38"/>
                  <a:gd name="T59" fmla="*/ 35 h 37"/>
                  <a:gd name="T60" fmla="*/ 32 w 38"/>
                  <a:gd name="T61" fmla="*/ 31 h 37"/>
                  <a:gd name="T62" fmla="*/ 36 w 38"/>
                  <a:gd name="T63" fmla="*/ 25 h 37"/>
                  <a:gd name="T64" fmla="*/ 36 w 38"/>
                  <a:gd name="T65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7">
                    <a:moveTo>
                      <a:pt x="38" y="17"/>
                    </a:moveTo>
                    <a:lnTo>
                      <a:pt x="38" y="14"/>
                    </a:lnTo>
                    <a:lnTo>
                      <a:pt x="36" y="10"/>
                    </a:lnTo>
                    <a:lnTo>
                      <a:pt x="34" y="8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3" y="29"/>
                    </a:lnTo>
                    <a:lnTo>
                      <a:pt x="5" y="31"/>
                    </a:lnTo>
                    <a:lnTo>
                      <a:pt x="9" y="33"/>
                    </a:lnTo>
                    <a:lnTo>
                      <a:pt x="11" y="35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3" y="37"/>
                    </a:lnTo>
                    <a:lnTo>
                      <a:pt x="26" y="35"/>
                    </a:lnTo>
                    <a:lnTo>
                      <a:pt x="28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8" y="21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6" y="14"/>
                    </a:lnTo>
                    <a:lnTo>
                      <a:pt x="36" y="12"/>
                    </a:lnTo>
                    <a:lnTo>
                      <a:pt x="34" y="8"/>
                    </a:lnTo>
                    <a:lnTo>
                      <a:pt x="32" y="6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5" y="31"/>
                    </a:lnTo>
                    <a:lnTo>
                      <a:pt x="9" y="33"/>
                    </a:lnTo>
                    <a:lnTo>
                      <a:pt x="11" y="35"/>
                    </a:lnTo>
                    <a:lnTo>
                      <a:pt x="15" y="35"/>
                    </a:lnTo>
                    <a:lnTo>
                      <a:pt x="19" y="37"/>
                    </a:lnTo>
                    <a:lnTo>
                      <a:pt x="23" y="35"/>
                    </a:lnTo>
                    <a:lnTo>
                      <a:pt x="26" y="35"/>
                    </a:lnTo>
                    <a:lnTo>
                      <a:pt x="28" y="33"/>
                    </a:lnTo>
                    <a:lnTo>
                      <a:pt x="32" y="31"/>
                    </a:lnTo>
                    <a:lnTo>
                      <a:pt x="34" y="27"/>
                    </a:lnTo>
                    <a:lnTo>
                      <a:pt x="36" y="25"/>
                    </a:lnTo>
                    <a:lnTo>
                      <a:pt x="36" y="21"/>
                    </a:lnTo>
                    <a:lnTo>
                      <a:pt x="36" y="17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00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43" name="Freeform 5245"/>
              <p:cNvSpPr>
                <a:spLocks/>
              </p:cNvSpPr>
              <p:nvPr/>
            </p:nvSpPr>
            <p:spPr bwMode="auto">
              <a:xfrm>
                <a:off x="1400" y="1738"/>
                <a:ext cx="34" cy="37"/>
              </a:xfrm>
              <a:custGeom>
                <a:avLst/>
                <a:gdLst>
                  <a:gd name="T0" fmla="*/ 34 w 34"/>
                  <a:gd name="T1" fmla="*/ 14 h 37"/>
                  <a:gd name="T2" fmla="*/ 32 w 34"/>
                  <a:gd name="T3" fmla="*/ 8 h 37"/>
                  <a:gd name="T4" fmla="*/ 26 w 34"/>
                  <a:gd name="T5" fmla="*/ 2 h 37"/>
                  <a:gd name="T6" fmla="*/ 21 w 34"/>
                  <a:gd name="T7" fmla="*/ 0 h 37"/>
                  <a:gd name="T8" fmla="*/ 13 w 34"/>
                  <a:gd name="T9" fmla="*/ 0 h 37"/>
                  <a:gd name="T10" fmla="*/ 7 w 34"/>
                  <a:gd name="T11" fmla="*/ 2 h 37"/>
                  <a:gd name="T12" fmla="*/ 1 w 34"/>
                  <a:gd name="T13" fmla="*/ 8 h 37"/>
                  <a:gd name="T14" fmla="*/ 0 w 34"/>
                  <a:gd name="T15" fmla="*/ 14 h 37"/>
                  <a:gd name="T16" fmla="*/ 0 w 34"/>
                  <a:gd name="T17" fmla="*/ 21 h 37"/>
                  <a:gd name="T18" fmla="*/ 1 w 34"/>
                  <a:gd name="T19" fmla="*/ 27 h 37"/>
                  <a:gd name="T20" fmla="*/ 7 w 34"/>
                  <a:gd name="T21" fmla="*/ 33 h 37"/>
                  <a:gd name="T22" fmla="*/ 13 w 34"/>
                  <a:gd name="T23" fmla="*/ 35 h 37"/>
                  <a:gd name="T24" fmla="*/ 21 w 34"/>
                  <a:gd name="T25" fmla="*/ 35 h 37"/>
                  <a:gd name="T26" fmla="*/ 26 w 34"/>
                  <a:gd name="T27" fmla="*/ 33 h 37"/>
                  <a:gd name="T28" fmla="*/ 32 w 34"/>
                  <a:gd name="T29" fmla="*/ 27 h 37"/>
                  <a:gd name="T30" fmla="*/ 34 w 34"/>
                  <a:gd name="T31" fmla="*/ 21 h 37"/>
                  <a:gd name="T32" fmla="*/ 34 w 34"/>
                  <a:gd name="T33" fmla="*/ 17 h 37"/>
                  <a:gd name="T34" fmla="*/ 32 w 34"/>
                  <a:gd name="T35" fmla="*/ 12 h 37"/>
                  <a:gd name="T36" fmla="*/ 28 w 34"/>
                  <a:gd name="T37" fmla="*/ 6 h 37"/>
                  <a:gd name="T38" fmla="*/ 24 w 34"/>
                  <a:gd name="T39" fmla="*/ 2 h 37"/>
                  <a:gd name="T40" fmla="*/ 17 w 34"/>
                  <a:gd name="T41" fmla="*/ 0 h 37"/>
                  <a:gd name="T42" fmla="*/ 11 w 34"/>
                  <a:gd name="T43" fmla="*/ 2 h 37"/>
                  <a:gd name="T44" fmla="*/ 5 w 34"/>
                  <a:gd name="T45" fmla="*/ 6 h 37"/>
                  <a:gd name="T46" fmla="*/ 1 w 34"/>
                  <a:gd name="T47" fmla="*/ 12 h 37"/>
                  <a:gd name="T48" fmla="*/ 0 w 34"/>
                  <a:gd name="T49" fmla="*/ 17 h 37"/>
                  <a:gd name="T50" fmla="*/ 1 w 34"/>
                  <a:gd name="T51" fmla="*/ 25 h 37"/>
                  <a:gd name="T52" fmla="*/ 5 w 34"/>
                  <a:gd name="T53" fmla="*/ 31 h 37"/>
                  <a:gd name="T54" fmla="*/ 11 w 34"/>
                  <a:gd name="T55" fmla="*/ 35 h 37"/>
                  <a:gd name="T56" fmla="*/ 17 w 34"/>
                  <a:gd name="T57" fmla="*/ 35 h 37"/>
                  <a:gd name="T58" fmla="*/ 24 w 34"/>
                  <a:gd name="T59" fmla="*/ 35 h 37"/>
                  <a:gd name="T60" fmla="*/ 28 w 34"/>
                  <a:gd name="T61" fmla="*/ 31 h 37"/>
                  <a:gd name="T62" fmla="*/ 32 w 34"/>
                  <a:gd name="T63" fmla="*/ 25 h 37"/>
                  <a:gd name="T64" fmla="*/ 34 w 34"/>
                  <a:gd name="T65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7">
                    <a:moveTo>
                      <a:pt x="34" y="17"/>
                    </a:moveTo>
                    <a:lnTo>
                      <a:pt x="34" y="14"/>
                    </a:lnTo>
                    <a:lnTo>
                      <a:pt x="34" y="12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3" y="6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1" y="27"/>
                    </a:lnTo>
                    <a:lnTo>
                      <a:pt x="3" y="31"/>
                    </a:lnTo>
                    <a:lnTo>
                      <a:pt x="7" y="33"/>
                    </a:lnTo>
                    <a:lnTo>
                      <a:pt x="9" y="35"/>
                    </a:lnTo>
                    <a:lnTo>
                      <a:pt x="13" y="35"/>
                    </a:lnTo>
                    <a:lnTo>
                      <a:pt x="17" y="37"/>
                    </a:lnTo>
                    <a:lnTo>
                      <a:pt x="21" y="35"/>
                    </a:lnTo>
                    <a:lnTo>
                      <a:pt x="24" y="35"/>
                    </a:lnTo>
                    <a:lnTo>
                      <a:pt x="26" y="33"/>
                    </a:lnTo>
                    <a:lnTo>
                      <a:pt x="30" y="31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2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31"/>
                    </a:lnTo>
                    <a:lnTo>
                      <a:pt x="7" y="33"/>
                    </a:lnTo>
                    <a:lnTo>
                      <a:pt x="11" y="35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4" y="35"/>
                    </a:lnTo>
                    <a:lnTo>
                      <a:pt x="26" y="33"/>
                    </a:lnTo>
                    <a:lnTo>
                      <a:pt x="28" y="31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44" name="Freeform 5246"/>
              <p:cNvSpPr>
                <a:spLocks/>
              </p:cNvSpPr>
              <p:nvPr/>
            </p:nvSpPr>
            <p:spPr bwMode="auto">
              <a:xfrm>
                <a:off x="1400" y="1738"/>
                <a:ext cx="34" cy="35"/>
              </a:xfrm>
              <a:custGeom>
                <a:avLst/>
                <a:gdLst>
                  <a:gd name="T0" fmla="*/ 34 w 34"/>
                  <a:gd name="T1" fmla="*/ 14 h 35"/>
                  <a:gd name="T2" fmla="*/ 32 w 34"/>
                  <a:gd name="T3" fmla="*/ 8 h 35"/>
                  <a:gd name="T4" fmla="*/ 26 w 34"/>
                  <a:gd name="T5" fmla="*/ 4 h 35"/>
                  <a:gd name="T6" fmla="*/ 21 w 34"/>
                  <a:gd name="T7" fmla="*/ 0 h 35"/>
                  <a:gd name="T8" fmla="*/ 13 w 34"/>
                  <a:gd name="T9" fmla="*/ 0 h 35"/>
                  <a:gd name="T10" fmla="*/ 7 w 34"/>
                  <a:gd name="T11" fmla="*/ 4 h 35"/>
                  <a:gd name="T12" fmla="*/ 3 w 34"/>
                  <a:gd name="T13" fmla="*/ 8 h 35"/>
                  <a:gd name="T14" fmla="*/ 0 w 34"/>
                  <a:gd name="T15" fmla="*/ 14 h 35"/>
                  <a:gd name="T16" fmla="*/ 0 w 34"/>
                  <a:gd name="T17" fmla="*/ 21 h 35"/>
                  <a:gd name="T18" fmla="*/ 3 w 34"/>
                  <a:gd name="T19" fmla="*/ 27 h 35"/>
                  <a:gd name="T20" fmla="*/ 7 w 34"/>
                  <a:gd name="T21" fmla="*/ 33 h 35"/>
                  <a:gd name="T22" fmla="*/ 13 w 34"/>
                  <a:gd name="T23" fmla="*/ 35 h 35"/>
                  <a:gd name="T24" fmla="*/ 21 w 34"/>
                  <a:gd name="T25" fmla="*/ 35 h 35"/>
                  <a:gd name="T26" fmla="*/ 26 w 34"/>
                  <a:gd name="T27" fmla="*/ 33 h 35"/>
                  <a:gd name="T28" fmla="*/ 32 w 34"/>
                  <a:gd name="T29" fmla="*/ 27 h 35"/>
                  <a:gd name="T30" fmla="*/ 34 w 34"/>
                  <a:gd name="T31" fmla="*/ 21 h 35"/>
                  <a:gd name="T32" fmla="*/ 34 w 34"/>
                  <a:gd name="T33" fmla="*/ 17 h 35"/>
                  <a:gd name="T34" fmla="*/ 32 w 34"/>
                  <a:gd name="T35" fmla="*/ 12 h 35"/>
                  <a:gd name="T36" fmla="*/ 28 w 34"/>
                  <a:gd name="T37" fmla="*/ 6 h 35"/>
                  <a:gd name="T38" fmla="*/ 23 w 34"/>
                  <a:gd name="T39" fmla="*/ 2 h 35"/>
                  <a:gd name="T40" fmla="*/ 17 w 34"/>
                  <a:gd name="T41" fmla="*/ 0 h 35"/>
                  <a:gd name="T42" fmla="*/ 11 w 34"/>
                  <a:gd name="T43" fmla="*/ 2 h 35"/>
                  <a:gd name="T44" fmla="*/ 5 w 34"/>
                  <a:gd name="T45" fmla="*/ 6 h 35"/>
                  <a:gd name="T46" fmla="*/ 1 w 34"/>
                  <a:gd name="T47" fmla="*/ 12 h 35"/>
                  <a:gd name="T48" fmla="*/ 0 w 34"/>
                  <a:gd name="T49" fmla="*/ 17 h 35"/>
                  <a:gd name="T50" fmla="*/ 1 w 34"/>
                  <a:gd name="T51" fmla="*/ 25 h 35"/>
                  <a:gd name="T52" fmla="*/ 5 w 34"/>
                  <a:gd name="T53" fmla="*/ 29 h 35"/>
                  <a:gd name="T54" fmla="*/ 11 w 34"/>
                  <a:gd name="T55" fmla="*/ 33 h 35"/>
                  <a:gd name="T56" fmla="*/ 17 w 34"/>
                  <a:gd name="T57" fmla="*/ 35 h 35"/>
                  <a:gd name="T58" fmla="*/ 23 w 34"/>
                  <a:gd name="T59" fmla="*/ 33 h 35"/>
                  <a:gd name="T60" fmla="*/ 28 w 34"/>
                  <a:gd name="T61" fmla="*/ 29 h 35"/>
                  <a:gd name="T62" fmla="*/ 32 w 34"/>
                  <a:gd name="T63" fmla="*/ 25 h 35"/>
                  <a:gd name="T64" fmla="*/ 34 w 34"/>
                  <a:gd name="T65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34" y="17"/>
                    </a:moveTo>
                    <a:lnTo>
                      <a:pt x="34" y="14"/>
                    </a:lnTo>
                    <a:lnTo>
                      <a:pt x="32" y="12"/>
                    </a:lnTo>
                    <a:lnTo>
                      <a:pt x="32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31"/>
                    </a:lnTo>
                    <a:lnTo>
                      <a:pt x="7" y="33"/>
                    </a:lnTo>
                    <a:lnTo>
                      <a:pt x="11" y="35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4" y="35"/>
                    </a:lnTo>
                    <a:lnTo>
                      <a:pt x="26" y="33"/>
                    </a:lnTo>
                    <a:lnTo>
                      <a:pt x="28" y="31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3" y="33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45" name="Freeform 5247"/>
              <p:cNvSpPr>
                <a:spLocks/>
              </p:cNvSpPr>
              <p:nvPr/>
            </p:nvSpPr>
            <p:spPr bwMode="auto">
              <a:xfrm>
                <a:off x="1400" y="1738"/>
                <a:ext cx="34" cy="35"/>
              </a:xfrm>
              <a:custGeom>
                <a:avLst/>
                <a:gdLst>
                  <a:gd name="T0" fmla="*/ 34 w 34"/>
                  <a:gd name="T1" fmla="*/ 14 h 35"/>
                  <a:gd name="T2" fmla="*/ 30 w 34"/>
                  <a:gd name="T3" fmla="*/ 8 h 35"/>
                  <a:gd name="T4" fmla="*/ 26 w 34"/>
                  <a:gd name="T5" fmla="*/ 4 h 35"/>
                  <a:gd name="T6" fmla="*/ 21 w 34"/>
                  <a:gd name="T7" fmla="*/ 2 h 35"/>
                  <a:gd name="T8" fmla="*/ 13 w 34"/>
                  <a:gd name="T9" fmla="*/ 2 h 35"/>
                  <a:gd name="T10" fmla="*/ 7 w 34"/>
                  <a:gd name="T11" fmla="*/ 4 h 35"/>
                  <a:gd name="T12" fmla="*/ 3 w 34"/>
                  <a:gd name="T13" fmla="*/ 8 h 35"/>
                  <a:gd name="T14" fmla="*/ 0 w 34"/>
                  <a:gd name="T15" fmla="*/ 14 h 35"/>
                  <a:gd name="T16" fmla="*/ 0 w 34"/>
                  <a:gd name="T17" fmla="*/ 21 h 35"/>
                  <a:gd name="T18" fmla="*/ 3 w 34"/>
                  <a:gd name="T19" fmla="*/ 27 h 35"/>
                  <a:gd name="T20" fmla="*/ 7 w 34"/>
                  <a:gd name="T21" fmla="*/ 31 h 35"/>
                  <a:gd name="T22" fmla="*/ 13 w 34"/>
                  <a:gd name="T23" fmla="*/ 35 h 35"/>
                  <a:gd name="T24" fmla="*/ 21 w 34"/>
                  <a:gd name="T25" fmla="*/ 35 h 35"/>
                  <a:gd name="T26" fmla="*/ 26 w 34"/>
                  <a:gd name="T27" fmla="*/ 31 h 35"/>
                  <a:gd name="T28" fmla="*/ 30 w 34"/>
                  <a:gd name="T29" fmla="*/ 27 h 35"/>
                  <a:gd name="T30" fmla="*/ 34 w 34"/>
                  <a:gd name="T31" fmla="*/ 21 h 35"/>
                  <a:gd name="T32" fmla="*/ 34 w 34"/>
                  <a:gd name="T33" fmla="*/ 17 h 35"/>
                  <a:gd name="T34" fmla="*/ 32 w 34"/>
                  <a:gd name="T35" fmla="*/ 12 h 35"/>
                  <a:gd name="T36" fmla="*/ 28 w 34"/>
                  <a:gd name="T37" fmla="*/ 6 h 35"/>
                  <a:gd name="T38" fmla="*/ 23 w 34"/>
                  <a:gd name="T39" fmla="*/ 2 h 35"/>
                  <a:gd name="T40" fmla="*/ 17 w 34"/>
                  <a:gd name="T41" fmla="*/ 2 h 35"/>
                  <a:gd name="T42" fmla="*/ 11 w 34"/>
                  <a:gd name="T43" fmla="*/ 2 h 35"/>
                  <a:gd name="T44" fmla="*/ 5 w 34"/>
                  <a:gd name="T45" fmla="*/ 6 h 35"/>
                  <a:gd name="T46" fmla="*/ 1 w 34"/>
                  <a:gd name="T47" fmla="*/ 12 h 35"/>
                  <a:gd name="T48" fmla="*/ 1 w 34"/>
                  <a:gd name="T49" fmla="*/ 17 h 35"/>
                  <a:gd name="T50" fmla="*/ 1 w 34"/>
                  <a:gd name="T51" fmla="*/ 23 h 35"/>
                  <a:gd name="T52" fmla="*/ 5 w 34"/>
                  <a:gd name="T53" fmla="*/ 29 h 35"/>
                  <a:gd name="T54" fmla="*/ 11 w 34"/>
                  <a:gd name="T55" fmla="*/ 33 h 35"/>
                  <a:gd name="T56" fmla="*/ 17 w 34"/>
                  <a:gd name="T57" fmla="*/ 35 h 35"/>
                  <a:gd name="T58" fmla="*/ 23 w 34"/>
                  <a:gd name="T59" fmla="*/ 33 h 35"/>
                  <a:gd name="T60" fmla="*/ 28 w 34"/>
                  <a:gd name="T61" fmla="*/ 29 h 35"/>
                  <a:gd name="T62" fmla="*/ 32 w 34"/>
                  <a:gd name="T63" fmla="*/ 23 h 35"/>
                  <a:gd name="T64" fmla="*/ 34 w 34"/>
                  <a:gd name="T65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34" y="17"/>
                    </a:moveTo>
                    <a:lnTo>
                      <a:pt x="34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3" y="33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2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1" y="21"/>
                    </a:lnTo>
                    <a:lnTo>
                      <a:pt x="1" y="23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7" y="35"/>
                    </a:lnTo>
                    <a:lnTo>
                      <a:pt x="21" y="33"/>
                    </a:lnTo>
                    <a:lnTo>
                      <a:pt x="23" y="33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3"/>
                    </a:lnTo>
                    <a:lnTo>
                      <a:pt x="32" y="21"/>
                    </a:lnTo>
                    <a:lnTo>
                      <a:pt x="34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46" name="Freeform 5248"/>
              <p:cNvSpPr>
                <a:spLocks/>
              </p:cNvSpPr>
              <p:nvPr/>
            </p:nvSpPr>
            <p:spPr bwMode="auto">
              <a:xfrm>
                <a:off x="1401" y="1740"/>
                <a:ext cx="33" cy="33"/>
              </a:xfrm>
              <a:custGeom>
                <a:avLst/>
                <a:gdLst>
                  <a:gd name="T0" fmla="*/ 31 w 33"/>
                  <a:gd name="T1" fmla="*/ 12 h 33"/>
                  <a:gd name="T2" fmla="*/ 29 w 33"/>
                  <a:gd name="T3" fmla="*/ 6 h 33"/>
                  <a:gd name="T4" fmla="*/ 25 w 33"/>
                  <a:gd name="T5" fmla="*/ 2 h 33"/>
                  <a:gd name="T6" fmla="*/ 20 w 33"/>
                  <a:gd name="T7" fmla="*/ 0 h 33"/>
                  <a:gd name="T8" fmla="*/ 12 w 33"/>
                  <a:gd name="T9" fmla="*/ 0 h 33"/>
                  <a:gd name="T10" fmla="*/ 6 w 33"/>
                  <a:gd name="T11" fmla="*/ 2 h 33"/>
                  <a:gd name="T12" fmla="*/ 2 w 33"/>
                  <a:gd name="T13" fmla="*/ 6 h 33"/>
                  <a:gd name="T14" fmla="*/ 0 w 33"/>
                  <a:gd name="T15" fmla="*/ 12 h 33"/>
                  <a:gd name="T16" fmla="*/ 0 w 33"/>
                  <a:gd name="T17" fmla="*/ 19 h 33"/>
                  <a:gd name="T18" fmla="*/ 2 w 33"/>
                  <a:gd name="T19" fmla="*/ 25 h 33"/>
                  <a:gd name="T20" fmla="*/ 6 w 33"/>
                  <a:gd name="T21" fmla="*/ 29 h 33"/>
                  <a:gd name="T22" fmla="*/ 12 w 33"/>
                  <a:gd name="T23" fmla="*/ 31 h 33"/>
                  <a:gd name="T24" fmla="*/ 20 w 33"/>
                  <a:gd name="T25" fmla="*/ 31 h 33"/>
                  <a:gd name="T26" fmla="*/ 25 w 33"/>
                  <a:gd name="T27" fmla="*/ 29 h 33"/>
                  <a:gd name="T28" fmla="*/ 29 w 33"/>
                  <a:gd name="T29" fmla="*/ 25 h 33"/>
                  <a:gd name="T30" fmla="*/ 31 w 33"/>
                  <a:gd name="T31" fmla="*/ 19 h 33"/>
                  <a:gd name="T32" fmla="*/ 31 w 33"/>
                  <a:gd name="T33" fmla="*/ 15 h 33"/>
                  <a:gd name="T34" fmla="*/ 31 w 33"/>
                  <a:gd name="T35" fmla="*/ 10 h 33"/>
                  <a:gd name="T36" fmla="*/ 27 w 33"/>
                  <a:gd name="T37" fmla="*/ 4 h 33"/>
                  <a:gd name="T38" fmla="*/ 22 w 33"/>
                  <a:gd name="T39" fmla="*/ 2 h 33"/>
                  <a:gd name="T40" fmla="*/ 16 w 33"/>
                  <a:gd name="T41" fmla="*/ 0 h 33"/>
                  <a:gd name="T42" fmla="*/ 10 w 33"/>
                  <a:gd name="T43" fmla="*/ 2 h 33"/>
                  <a:gd name="T44" fmla="*/ 4 w 33"/>
                  <a:gd name="T45" fmla="*/ 4 h 33"/>
                  <a:gd name="T46" fmla="*/ 0 w 33"/>
                  <a:gd name="T47" fmla="*/ 10 h 33"/>
                  <a:gd name="T48" fmla="*/ 0 w 33"/>
                  <a:gd name="T49" fmla="*/ 15 h 33"/>
                  <a:gd name="T50" fmla="*/ 0 w 33"/>
                  <a:gd name="T51" fmla="*/ 21 h 33"/>
                  <a:gd name="T52" fmla="*/ 4 w 33"/>
                  <a:gd name="T53" fmla="*/ 27 h 33"/>
                  <a:gd name="T54" fmla="*/ 10 w 33"/>
                  <a:gd name="T55" fmla="*/ 31 h 33"/>
                  <a:gd name="T56" fmla="*/ 16 w 33"/>
                  <a:gd name="T57" fmla="*/ 31 h 33"/>
                  <a:gd name="T58" fmla="*/ 22 w 33"/>
                  <a:gd name="T59" fmla="*/ 31 h 33"/>
                  <a:gd name="T60" fmla="*/ 27 w 33"/>
                  <a:gd name="T61" fmla="*/ 27 h 33"/>
                  <a:gd name="T62" fmla="*/ 31 w 33"/>
                  <a:gd name="T63" fmla="*/ 21 h 33"/>
                  <a:gd name="T64" fmla="*/ 31 w 33"/>
                  <a:gd name="T65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33">
                    <a:moveTo>
                      <a:pt x="33" y="15"/>
                    </a:moveTo>
                    <a:lnTo>
                      <a:pt x="31" y="12"/>
                    </a:lnTo>
                    <a:lnTo>
                      <a:pt x="31" y="10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6" y="33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3" y="15"/>
                    </a:lnTo>
                    <a:lnTo>
                      <a:pt x="31" y="15"/>
                    </a:lnTo>
                    <a:lnTo>
                      <a:pt x="31" y="14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1" y="15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47" name="Freeform 5249"/>
              <p:cNvSpPr>
                <a:spLocks/>
              </p:cNvSpPr>
              <p:nvPr/>
            </p:nvSpPr>
            <p:spPr bwMode="auto">
              <a:xfrm>
                <a:off x="1401" y="1740"/>
                <a:ext cx="31" cy="31"/>
              </a:xfrm>
              <a:custGeom>
                <a:avLst/>
                <a:gdLst>
                  <a:gd name="T0" fmla="*/ 31 w 31"/>
                  <a:gd name="T1" fmla="*/ 14 h 31"/>
                  <a:gd name="T2" fmla="*/ 29 w 31"/>
                  <a:gd name="T3" fmla="*/ 8 h 31"/>
                  <a:gd name="T4" fmla="*/ 25 w 31"/>
                  <a:gd name="T5" fmla="*/ 2 h 31"/>
                  <a:gd name="T6" fmla="*/ 20 w 31"/>
                  <a:gd name="T7" fmla="*/ 0 h 31"/>
                  <a:gd name="T8" fmla="*/ 12 w 31"/>
                  <a:gd name="T9" fmla="*/ 0 h 31"/>
                  <a:gd name="T10" fmla="*/ 6 w 31"/>
                  <a:gd name="T11" fmla="*/ 2 h 31"/>
                  <a:gd name="T12" fmla="*/ 2 w 31"/>
                  <a:gd name="T13" fmla="*/ 8 h 31"/>
                  <a:gd name="T14" fmla="*/ 0 w 31"/>
                  <a:gd name="T15" fmla="*/ 14 h 31"/>
                  <a:gd name="T16" fmla="*/ 0 w 31"/>
                  <a:gd name="T17" fmla="*/ 19 h 31"/>
                  <a:gd name="T18" fmla="*/ 2 w 31"/>
                  <a:gd name="T19" fmla="*/ 25 h 31"/>
                  <a:gd name="T20" fmla="*/ 6 w 31"/>
                  <a:gd name="T21" fmla="*/ 29 h 31"/>
                  <a:gd name="T22" fmla="*/ 12 w 31"/>
                  <a:gd name="T23" fmla="*/ 31 h 31"/>
                  <a:gd name="T24" fmla="*/ 20 w 31"/>
                  <a:gd name="T25" fmla="*/ 31 h 31"/>
                  <a:gd name="T26" fmla="*/ 25 w 31"/>
                  <a:gd name="T27" fmla="*/ 29 h 31"/>
                  <a:gd name="T28" fmla="*/ 29 w 31"/>
                  <a:gd name="T29" fmla="*/ 25 h 31"/>
                  <a:gd name="T30" fmla="*/ 31 w 31"/>
                  <a:gd name="T31" fmla="*/ 19 h 31"/>
                  <a:gd name="T32" fmla="*/ 31 w 31"/>
                  <a:gd name="T33" fmla="*/ 15 h 31"/>
                  <a:gd name="T34" fmla="*/ 29 w 31"/>
                  <a:gd name="T35" fmla="*/ 10 h 31"/>
                  <a:gd name="T36" fmla="*/ 27 w 31"/>
                  <a:gd name="T37" fmla="*/ 6 h 31"/>
                  <a:gd name="T38" fmla="*/ 22 w 31"/>
                  <a:gd name="T39" fmla="*/ 2 h 31"/>
                  <a:gd name="T40" fmla="*/ 16 w 31"/>
                  <a:gd name="T41" fmla="*/ 0 h 31"/>
                  <a:gd name="T42" fmla="*/ 10 w 31"/>
                  <a:gd name="T43" fmla="*/ 2 h 31"/>
                  <a:gd name="T44" fmla="*/ 4 w 31"/>
                  <a:gd name="T45" fmla="*/ 6 h 31"/>
                  <a:gd name="T46" fmla="*/ 2 w 31"/>
                  <a:gd name="T47" fmla="*/ 10 h 31"/>
                  <a:gd name="T48" fmla="*/ 0 w 31"/>
                  <a:gd name="T49" fmla="*/ 15 h 31"/>
                  <a:gd name="T50" fmla="*/ 2 w 31"/>
                  <a:gd name="T51" fmla="*/ 21 h 31"/>
                  <a:gd name="T52" fmla="*/ 4 w 31"/>
                  <a:gd name="T53" fmla="*/ 27 h 31"/>
                  <a:gd name="T54" fmla="*/ 10 w 31"/>
                  <a:gd name="T55" fmla="*/ 29 h 31"/>
                  <a:gd name="T56" fmla="*/ 16 w 31"/>
                  <a:gd name="T57" fmla="*/ 31 h 31"/>
                  <a:gd name="T58" fmla="*/ 22 w 31"/>
                  <a:gd name="T59" fmla="*/ 29 h 31"/>
                  <a:gd name="T60" fmla="*/ 27 w 31"/>
                  <a:gd name="T61" fmla="*/ 27 h 31"/>
                  <a:gd name="T62" fmla="*/ 29 w 31"/>
                  <a:gd name="T63" fmla="*/ 21 h 31"/>
                  <a:gd name="T64" fmla="*/ 31 w 31"/>
                  <a:gd name="T6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1">
                    <a:moveTo>
                      <a:pt x="31" y="15"/>
                    </a:moveTo>
                    <a:lnTo>
                      <a:pt x="31" y="14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4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29" y="21"/>
                    </a:lnTo>
                    <a:lnTo>
                      <a:pt x="31" y="19"/>
                    </a:lnTo>
                    <a:lnTo>
                      <a:pt x="31" y="15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00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48" name="Freeform 5250"/>
              <p:cNvSpPr>
                <a:spLocks/>
              </p:cNvSpPr>
              <p:nvPr/>
            </p:nvSpPr>
            <p:spPr bwMode="auto">
              <a:xfrm>
                <a:off x="1401" y="1740"/>
                <a:ext cx="31" cy="31"/>
              </a:xfrm>
              <a:custGeom>
                <a:avLst/>
                <a:gdLst>
                  <a:gd name="T0" fmla="*/ 31 w 31"/>
                  <a:gd name="T1" fmla="*/ 14 h 31"/>
                  <a:gd name="T2" fmla="*/ 29 w 31"/>
                  <a:gd name="T3" fmla="*/ 8 h 31"/>
                  <a:gd name="T4" fmla="*/ 25 w 31"/>
                  <a:gd name="T5" fmla="*/ 4 h 31"/>
                  <a:gd name="T6" fmla="*/ 20 w 31"/>
                  <a:gd name="T7" fmla="*/ 0 h 31"/>
                  <a:gd name="T8" fmla="*/ 12 w 31"/>
                  <a:gd name="T9" fmla="*/ 0 h 31"/>
                  <a:gd name="T10" fmla="*/ 8 w 31"/>
                  <a:gd name="T11" fmla="*/ 4 h 31"/>
                  <a:gd name="T12" fmla="*/ 2 w 31"/>
                  <a:gd name="T13" fmla="*/ 8 h 31"/>
                  <a:gd name="T14" fmla="*/ 0 w 31"/>
                  <a:gd name="T15" fmla="*/ 14 h 31"/>
                  <a:gd name="T16" fmla="*/ 0 w 31"/>
                  <a:gd name="T17" fmla="*/ 19 h 31"/>
                  <a:gd name="T18" fmla="*/ 2 w 31"/>
                  <a:gd name="T19" fmla="*/ 25 h 31"/>
                  <a:gd name="T20" fmla="*/ 8 w 31"/>
                  <a:gd name="T21" fmla="*/ 29 h 31"/>
                  <a:gd name="T22" fmla="*/ 12 w 31"/>
                  <a:gd name="T23" fmla="*/ 31 h 31"/>
                  <a:gd name="T24" fmla="*/ 20 w 31"/>
                  <a:gd name="T25" fmla="*/ 31 h 31"/>
                  <a:gd name="T26" fmla="*/ 25 w 31"/>
                  <a:gd name="T27" fmla="*/ 29 h 31"/>
                  <a:gd name="T28" fmla="*/ 29 w 31"/>
                  <a:gd name="T29" fmla="*/ 25 h 31"/>
                  <a:gd name="T30" fmla="*/ 31 w 31"/>
                  <a:gd name="T31" fmla="*/ 19 h 31"/>
                  <a:gd name="T32" fmla="*/ 31 w 31"/>
                  <a:gd name="T33" fmla="*/ 15 h 31"/>
                  <a:gd name="T34" fmla="*/ 29 w 31"/>
                  <a:gd name="T35" fmla="*/ 10 h 31"/>
                  <a:gd name="T36" fmla="*/ 25 w 31"/>
                  <a:gd name="T37" fmla="*/ 6 h 31"/>
                  <a:gd name="T38" fmla="*/ 22 w 31"/>
                  <a:gd name="T39" fmla="*/ 2 h 31"/>
                  <a:gd name="T40" fmla="*/ 16 w 31"/>
                  <a:gd name="T41" fmla="*/ 2 h 31"/>
                  <a:gd name="T42" fmla="*/ 10 w 31"/>
                  <a:gd name="T43" fmla="*/ 2 h 31"/>
                  <a:gd name="T44" fmla="*/ 6 w 31"/>
                  <a:gd name="T45" fmla="*/ 6 h 31"/>
                  <a:gd name="T46" fmla="*/ 2 w 31"/>
                  <a:gd name="T47" fmla="*/ 10 h 31"/>
                  <a:gd name="T48" fmla="*/ 0 w 31"/>
                  <a:gd name="T49" fmla="*/ 15 h 31"/>
                  <a:gd name="T50" fmla="*/ 2 w 31"/>
                  <a:gd name="T51" fmla="*/ 21 h 31"/>
                  <a:gd name="T52" fmla="*/ 6 w 31"/>
                  <a:gd name="T53" fmla="*/ 27 h 31"/>
                  <a:gd name="T54" fmla="*/ 10 w 31"/>
                  <a:gd name="T55" fmla="*/ 29 h 31"/>
                  <a:gd name="T56" fmla="*/ 16 w 31"/>
                  <a:gd name="T57" fmla="*/ 31 h 31"/>
                  <a:gd name="T58" fmla="*/ 22 w 31"/>
                  <a:gd name="T59" fmla="*/ 29 h 31"/>
                  <a:gd name="T60" fmla="*/ 25 w 31"/>
                  <a:gd name="T61" fmla="*/ 27 h 31"/>
                  <a:gd name="T62" fmla="*/ 29 w 31"/>
                  <a:gd name="T63" fmla="*/ 21 h 31"/>
                  <a:gd name="T64" fmla="*/ 31 w 31"/>
                  <a:gd name="T6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1">
                    <a:moveTo>
                      <a:pt x="31" y="15"/>
                    </a:moveTo>
                    <a:lnTo>
                      <a:pt x="31" y="14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29" y="21"/>
                    </a:lnTo>
                    <a:lnTo>
                      <a:pt x="31" y="19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4"/>
                    </a:lnTo>
                    <a:lnTo>
                      <a:pt x="29" y="10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3" y="29"/>
                    </a:lnTo>
                    <a:lnTo>
                      <a:pt x="25" y="27"/>
                    </a:lnTo>
                    <a:lnTo>
                      <a:pt x="27" y="23"/>
                    </a:lnTo>
                    <a:lnTo>
                      <a:pt x="29" y="21"/>
                    </a:lnTo>
                    <a:lnTo>
                      <a:pt x="31" y="19"/>
                    </a:lnTo>
                    <a:lnTo>
                      <a:pt x="31" y="15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00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49" name="Freeform 5251"/>
              <p:cNvSpPr>
                <a:spLocks/>
              </p:cNvSpPr>
              <p:nvPr/>
            </p:nvSpPr>
            <p:spPr bwMode="auto">
              <a:xfrm>
                <a:off x="1401" y="1742"/>
                <a:ext cx="31" cy="29"/>
              </a:xfrm>
              <a:custGeom>
                <a:avLst/>
                <a:gdLst>
                  <a:gd name="T0" fmla="*/ 31 w 31"/>
                  <a:gd name="T1" fmla="*/ 12 h 29"/>
                  <a:gd name="T2" fmla="*/ 27 w 31"/>
                  <a:gd name="T3" fmla="*/ 6 h 29"/>
                  <a:gd name="T4" fmla="*/ 23 w 31"/>
                  <a:gd name="T5" fmla="*/ 2 h 29"/>
                  <a:gd name="T6" fmla="*/ 20 w 31"/>
                  <a:gd name="T7" fmla="*/ 0 h 29"/>
                  <a:gd name="T8" fmla="*/ 14 w 31"/>
                  <a:gd name="T9" fmla="*/ 0 h 29"/>
                  <a:gd name="T10" fmla="*/ 8 w 31"/>
                  <a:gd name="T11" fmla="*/ 2 h 29"/>
                  <a:gd name="T12" fmla="*/ 4 w 31"/>
                  <a:gd name="T13" fmla="*/ 6 h 29"/>
                  <a:gd name="T14" fmla="*/ 2 w 31"/>
                  <a:gd name="T15" fmla="*/ 12 h 29"/>
                  <a:gd name="T16" fmla="*/ 2 w 31"/>
                  <a:gd name="T17" fmla="*/ 17 h 29"/>
                  <a:gd name="T18" fmla="*/ 4 w 31"/>
                  <a:gd name="T19" fmla="*/ 21 h 29"/>
                  <a:gd name="T20" fmla="*/ 8 w 31"/>
                  <a:gd name="T21" fmla="*/ 27 h 29"/>
                  <a:gd name="T22" fmla="*/ 14 w 31"/>
                  <a:gd name="T23" fmla="*/ 29 h 29"/>
                  <a:gd name="T24" fmla="*/ 20 w 31"/>
                  <a:gd name="T25" fmla="*/ 29 h 29"/>
                  <a:gd name="T26" fmla="*/ 23 w 31"/>
                  <a:gd name="T27" fmla="*/ 27 h 29"/>
                  <a:gd name="T28" fmla="*/ 27 w 31"/>
                  <a:gd name="T29" fmla="*/ 21 h 29"/>
                  <a:gd name="T30" fmla="*/ 31 w 31"/>
                  <a:gd name="T31" fmla="*/ 17 h 29"/>
                  <a:gd name="T32" fmla="*/ 29 w 31"/>
                  <a:gd name="T33" fmla="*/ 13 h 29"/>
                  <a:gd name="T34" fmla="*/ 29 w 31"/>
                  <a:gd name="T35" fmla="*/ 8 h 29"/>
                  <a:gd name="T36" fmla="*/ 25 w 31"/>
                  <a:gd name="T37" fmla="*/ 4 h 29"/>
                  <a:gd name="T38" fmla="*/ 22 w 31"/>
                  <a:gd name="T39" fmla="*/ 0 h 29"/>
                  <a:gd name="T40" fmla="*/ 16 w 31"/>
                  <a:gd name="T41" fmla="*/ 0 h 29"/>
                  <a:gd name="T42" fmla="*/ 10 w 31"/>
                  <a:gd name="T43" fmla="*/ 0 h 29"/>
                  <a:gd name="T44" fmla="*/ 6 w 31"/>
                  <a:gd name="T45" fmla="*/ 4 h 29"/>
                  <a:gd name="T46" fmla="*/ 2 w 31"/>
                  <a:gd name="T47" fmla="*/ 8 h 29"/>
                  <a:gd name="T48" fmla="*/ 2 w 31"/>
                  <a:gd name="T49" fmla="*/ 13 h 29"/>
                  <a:gd name="T50" fmla="*/ 2 w 31"/>
                  <a:gd name="T51" fmla="*/ 19 h 29"/>
                  <a:gd name="T52" fmla="*/ 6 w 31"/>
                  <a:gd name="T53" fmla="*/ 23 h 29"/>
                  <a:gd name="T54" fmla="*/ 10 w 31"/>
                  <a:gd name="T55" fmla="*/ 27 h 29"/>
                  <a:gd name="T56" fmla="*/ 16 w 31"/>
                  <a:gd name="T57" fmla="*/ 29 h 29"/>
                  <a:gd name="T58" fmla="*/ 22 w 31"/>
                  <a:gd name="T59" fmla="*/ 27 h 29"/>
                  <a:gd name="T60" fmla="*/ 25 w 31"/>
                  <a:gd name="T61" fmla="*/ 23 h 29"/>
                  <a:gd name="T62" fmla="*/ 29 w 31"/>
                  <a:gd name="T63" fmla="*/ 19 h 29"/>
                  <a:gd name="T64" fmla="*/ 29 w 31"/>
                  <a:gd name="T65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29">
                    <a:moveTo>
                      <a:pt x="31" y="13"/>
                    </a:moveTo>
                    <a:lnTo>
                      <a:pt x="31" y="12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20" y="29"/>
                    </a:lnTo>
                    <a:lnTo>
                      <a:pt x="22" y="27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31" y="17"/>
                    </a:lnTo>
                    <a:lnTo>
                      <a:pt x="31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5"/>
                    </a:lnTo>
                    <a:lnTo>
                      <a:pt x="10" y="27"/>
                    </a:lnTo>
                    <a:lnTo>
                      <a:pt x="14" y="27"/>
                    </a:lnTo>
                    <a:lnTo>
                      <a:pt x="16" y="29"/>
                    </a:lnTo>
                    <a:lnTo>
                      <a:pt x="20" y="27"/>
                    </a:lnTo>
                    <a:lnTo>
                      <a:pt x="22" y="27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29" y="13"/>
                    </a:lnTo>
                    <a:lnTo>
                      <a:pt x="31" y="13"/>
                    </a:lnTo>
                    <a:close/>
                  </a:path>
                </a:pathLst>
              </a:custGeom>
              <a:solidFill>
                <a:srgbClr val="00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50" name="Freeform 5252"/>
              <p:cNvSpPr>
                <a:spLocks/>
              </p:cNvSpPr>
              <p:nvPr/>
            </p:nvSpPr>
            <p:spPr bwMode="auto">
              <a:xfrm>
                <a:off x="1403" y="1742"/>
                <a:ext cx="27" cy="29"/>
              </a:xfrm>
              <a:custGeom>
                <a:avLst/>
                <a:gdLst>
                  <a:gd name="T0" fmla="*/ 27 w 27"/>
                  <a:gd name="T1" fmla="*/ 12 h 29"/>
                  <a:gd name="T2" fmla="*/ 25 w 27"/>
                  <a:gd name="T3" fmla="*/ 6 h 29"/>
                  <a:gd name="T4" fmla="*/ 21 w 27"/>
                  <a:gd name="T5" fmla="*/ 2 h 29"/>
                  <a:gd name="T6" fmla="*/ 18 w 27"/>
                  <a:gd name="T7" fmla="*/ 0 h 29"/>
                  <a:gd name="T8" fmla="*/ 12 w 27"/>
                  <a:gd name="T9" fmla="*/ 0 h 29"/>
                  <a:gd name="T10" fmla="*/ 6 w 27"/>
                  <a:gd name="T11" fmla="*/ 2 h 29"/>
                  <a:gd name="T12" fmla="*/ 2 w 27"/>
                  <a:gd name="T13" fmla="*/ 6 h 29"/>
                  <a:gd name="T14" fmla="*/ 0 w 27"/>
                  <a:gd name="T15" fmla="*/ 12 h 29"/>
                  <a:gd name="T16" fmla="*/ 0 w 27"/>
                  <a:gd name="T17" fmla="*/ 17 h 29"/>
                  <a:gd name="T18" fmla="*/ 2 w 27"/>
                  <a:gd name="T19" fmla="*/ 21 h 29"/>
                  <a:gd name="T20" fmla="*/ 6 w 27"/>
                  <a:gd name="T21" fmla="*/ 25 h 29"/>
                  <a:gd name="T22" fmla="*/ 12 w 27"/>
                  <a:gd name="T23" fmla="*/ 27 h 29"/>
                  <a:gd name="T24" fmla="*/ 18 w 27"/>
                  <a:gd name="T25" fmla="*/ 27 h 29"/>
                  <a:gd name="T26" fmla="*/ 21 w 27"/>
                  <a:gd name="T27" fmla="*/ 25 h 29"/>
                  <a:gd name="T28" fmla="*/ 25 w 27"/>
                  <a:gd name="T29" fmla="*/ 21 h 29"/>
                  <a:gd name="T30" fmla="*/ 27 w 27"/>
                  <a:gd name="T31" fmla="*/ 17 h 29"/>
                  <a:gd name="T32" fmla="*/ 27 w 27"/>
                  <a:gd name="T33" fmla="*/ 13 h 29"/>
                  <a:gd name="T34" fmla="*/ 27 w 27"/>
                  <a:gd name="T35" fmla="*/ 8 h 29"/>
                  <a:gd name="T36" fmla="*/ 23 w 27"/>
                  <a:gd name="T37" fmla="*/ 4 h 29"/>
                  <a:gd name="T38" fmla="*/ 20 w 27"/>
                  <a:gd name="T39" fmla="*/ 2 h 29"/>
                  <a:gd name="T40" fmla="*/ 14 w 27"/>
                  <a:gd name="T41" fmla="*/ 0 h 29"/>
                  <a:gd name="T42" fmla="*/ 8 w 27"/>
                  <a:gd name="T43" fmla="*/ 2 h 29"/>
                  <a:gd name="T44" fmla="*/ 4 w 27"/>
                  <a:gd name="T45" fmla="*/ 4 h 29"/>
                  <a:gd name="T46" fmla="*/ 2 w 27"/>
                  <a:gd name="T47" fmla="*/ 8 h 29"/>
                  <a:gd name="T48" fmla="*/ 0 w 27"/>
                  <a:gd name="T49" fmla="*/ 13 h 29"/>
                  <a:gd name="T50" fmla="*/ 2 w 27"/>
                  <a:gd name="T51" fmla="*/ 19 h 29"/>
                  <a:gd name="T52" fmla="*/ 4 w 27"/>
                  <a:gd name="T53" fmla="*/ 23 h 29"/>
                  <a:gd name="T54" fmla="*/ 8 w 27"/>
                  <a:gd name="T55" fmla="*/ 27 h 29"/>
                  <a:gd name="T56" fmla="*/ 14 w 27"/>
                  <a:gd name="T57" fmla="*/ 27 h 29"/>
                  <a:gd name="T58" fmla="*/ 20 w 27"/>
                  <a:gd name="T59" fmla="*/ 27 h 29"/>
                  <a:gd name="T60" fmla="*/ 23 w 27"/>
                  <a:gd name="T61" fmla="*/ 23 h 29"/>
                  <a:gd name="T62" fmla="*/ 27 w 27"/>
                  <a:gd name="T63" fmla="*/ 19 h 29"/>
                  <a:gd name="T64" fmla="*/ 27 w 27"/>
                  <a:gd name="T65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9">
                    <a:moveTo>
                      <a:pt x="27" y="13"/>
                    </a:move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7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51" name="Freeform 5253"/>
              <p:cNvSpPr>
                <a:spLocks/>
              </p:cNvSpPr>
              <p:nvPr/>
            </p:nvSpPr>
            <p:spPr bwMode="auto">
              <a:xfrm>
                <a:off x="1403" y="1742"/>
                <a:ext cx="27" cy="27"/>
              </a:xfrm>
              <a:custGeom>
                <a:avLst/>
                <a:gdLst>
                  <a:gd name="T0" fmla="*/ 27 w 27"/>
                  <a:gd name="T1" fmla="*/ 12 h 27"/>
                  <a:gd name="T2" fmla="*/ 25 w 27"/>
                  <a:gd name="T3" fmla="*/ 6 h 27"/>
                  <a:gd name="T4" fmla="*/ 21 w 27"/>
                  <a:gd name="T5" fmla="*/ 2 h 27"/>
                  <a:gd name="T6" fmla="*/ 16 w 27"/>
                  <a:gd name="T7" fmla="*/ 0 h 27"/>
                  <a:gd name="T8" fmla="*/ 12 w 27"/>
                  <a:gd name="T9" fmla="*/ 0 h 27"/>
                  <a:gd name="T10" fmla="*/ 6 w 27"/>
                  <a:gd name="T11" fmla="*/ 2 h 27"/>
                  <a:gd name="T12" fmla="*/ 2 w 27"/>
                  <a:gd name="T13" fmla="*/ 6 h 27"/>
                  <a:gd name="T14" fmla="*/ 0 w 27"/>
                  <a:gd name="T15" fmla="*/ 12 h 27"/>
                  <a:gd name="T16" fmla="*/ 0 w 27"/>
                  <a:gd name="T17" fmla="*/ 17 h 27"/>
                  <a:gd name="T18" fmla="*/ 2 w 27"/>
                  <a:gd name="T19" fmla="*/ 21 h 27"/>
                  <a:gd name="T20" fmla="*/ 6 w 27"/>
                  <a:gd name="T21" fmla="*/ 25 h 27"/>
                  <a:gd name="T22" fmla="*/ 12 w 27"/>
                  <a:gd name="T23" fmla="*/ 27 h 27"/>
                  <a:gd name="T24" fmla="*/ 16 w 27"/>
                  <a:gd name="T25" fmla="*/ 27 h 27"/>
                  <a:gd name="T26" fmla="*/ 21 w 27"/>
                  <a:gd name="T27" fmla="*/ 25 h 27"/>
                  <a:gd name="T28" fmla="*/ 25 w 27"/>
                  <a:gd name="T29" fmla="*/ 21 h 27"/>
                  <a:gd name="T30" fmla="*/ 27 w 27"/>
                  <a:gd name="T31" fmla="*/ 17 h 27"/>
                  <a:gd name="T32" fmla="*/ 27 w 27"/>
                  <a:gd name="T33" fmla="*/ 13 h 27"/>
                  <a:gd name="T34" fmla="*/ 25 w 27"/>
                  <a:gd name="T35" fmla="*/ 10 h 27"/>
                  <a:gd name="T36" fmla="*/ 23 w 27"/>
                  <a:gd name="T37" fmla="*/ 4 h 27"/>
                  <a:gd name="T38" fmla="*/ 20 w 27"/>
                  <a:gd name="T39" fmla="*/ 2 h 27"/>
                  <a:gd name="T40" fmla="*/ 14 w 27"/>
                  <a:gd name="T41" fmla="*/ 0 h 27"/>
                  <a:gd name="T42" fmla="*/ 8 w 27"/>
                  <a:gd name="T43" fmla="*/ 2 h 27"/>
                  <a:gd name="T44" fmla="*/ 4 w 27"/>
                  <a:gd name="T45" fmla="*/ 4 h 27"/>
                  <a:gd name="T46" fmla="*/ 2 w 27"/>
                  <a:gd name="T47" fmla="*/ 10 h 27"/>
                  <a:gd name="T48" fmla="*/ 0 w 27"/>
                  <a:gd name="T49" fmla="*/ 13 h 27"/>
                  <a:gd name="T50" fmla="*/ 2 w 27"/>
                  <a:gd name="T51" fmla="*/ 19 h 27"/>
                  <a:gd name="T52" fmla="*/ 4 w 27"/>
                  <a:gd name="T53" fmla="*/ 23 h 27"/>
                  <a:gd name="T54" fmla="*/ 8 w 27"/>
                  <a:gd name="T55" fmla="*/ 25 h 27"/>
                  <a:gd name="T56" fmla="*/ 14 w 27"/>
                  <a:gd name="T57" fmla="*/ 27 h 27"/>
                  <a:gd name="T58" fmla="*/ 20 w 27"/>
                  <a:gd name="T59" fmla="*/ 25 h 27"/>
                  <a:gd name="T60" fmla="*/ 23 w 27"/>
                  <a:gd name="T61" fmla="*/ 23 h 27"/>
                  <a:gd name="T62" fmla="*/ 25 w 27"/>
                  <a:gd name="T63" fmla="*/ 19 h 27"/>
                  <a:gd name="T64" fmla="*/ 27 w 27"/>
                  <a:gd name="T65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3"/>
                    </a:move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7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2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5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52" name="Freeform 5254"/>
              <p:cNvSpPr>
                <a:spLocks/>
              </p:cNvSpPr>
              <p:nvPr/>
            </p:nvSpPr>
            <p:spPr bwMode="auto">
              <a:xfrm>
                <a:off x="1403" y="1742"/>
                <a:ext cx="27" cy="27"/>
              </a:xfrm>
              <a:custGeom>
                <a:avLst/>
                <a:gdLst>
                  <a:gd name="T0" fmla="*/ 27 w 27"/>
                  <a:gd name="T1" fmla="*/ 12 h 27"/>
                  <a:gd name="T2" fmla="*/ 25 w 27"/>
                  <a:gd name="T3" fmla="*/ 6 h 27"/>
                  <a:gd name="T4" fmla="*/ 21 w 27"/>
                  <a:gd name="T5" fmla="*/ 4 h 27"/>
                  <a:gd name="T6" fmla="*/ 16 w 27"/>
                  <a:gd name="T7" fmla="*/ 2 h 27"/>
                  <a:gd name="T8" fmla="*/ 12 w 27"/>
                  <a:gd name="T9" fmla="*/ 2 h 27"/>
                  <a:gd name="T10" fmla="*/ 6 w 27"/>
                  <a:gd name="T11" fmla="*/ 4 h 27"/>
                  <a:gd name="T12" fmla="*/ 2 w 27"/>
                  <a:gd name="T13" fmla="*/ 6 h 27"/>
                  <a:gd name="T14" fmla="*/ 0 w 27"/>
                  <a:gd name="T15" fmla="*/ 12 h 27"/>
                  <a:gd name="T16" fmla="*/ 0 w 27"/>
                  <a:gd name="T17" fmla="*/ 17 h 27"/>
                  <a:gd name="T18" fmla="*/ 2 w 27"/>
                  <a:gd name="T19" fmla="*/ 21 h 27"/>
                  <a:gd name="T20" fmla="*/ 6 w 27"/>
                  <a:gd name="T21" fmla="*/ 25 h 27"/>
                  <a:gd name="T22" fmla="*/ 12 w 27"/>
                  <a:gd name="T23" fmla="*/ 27 h 27"/>
                  <a:gd name="T24" fmla="*/ 16 w 27"/>
                  <a:gd name="T25" fmla="*/ 27 h 27"/>
                  <a:gd name="T26" fmla="*/ 21 w 27"/>
                  <a:gd name="T27" fmla="*/ 25 h 27"/>
                  <a:gd name="T28" fmla="*/ 25 w 27"/>
                  <a:gd name="T29" fmla="*/ 21 h 27"/>
                  <a:gd name="T30" fmla="*/ 27 w 27"/>
                  <a:gd name="T31" fmla="*/ 17 h 27"/>
                  <a:gd name="T32" fmla="*/ 27 w 27"/>
                  <a:gd name="T33" fmla="*/ 13 h 27"/>
                  <a:gd name="T34" fmla="*/ 25 w 27"/>
                  <a:gd name="T35" fmla="*/ 10 h 27"/>
                  <a:gd name="T36" fmla="*/ 23 w 27"/>
                  <a:gd name="T37" fmla="*/ 6 h 27"/>
                  <a:gd name="T38" fmla="*/ 20 w 27"/>
                  <a:gd name="T39" fmla="*/ 2 h 27"/>
                  <a:gd name="T40" fmla="*/ 14 w 27"/>
                  <a:gd name="T41" fmla="*/ 2 h 27"/>
                  <a:gd name="T42" fmla="*/ 10 w 27"/>
                  <a:gd name="T43" fmla="*/ 2 h 27"/>
                  <a:gd name="T44" fmla="*/ 4 w 27"/>
                  <a:gd name="T45" fmla="*/ 6 h 27"/>
                  <a:gd name="T46" fmla="*/ 2 w 27"/>
                  <a:gd name="T47" fmla="*/ 10 h 27"/>
                  <a:gd name="T48" fmla="*/ 2 w 27"/>
                  <a:gd name="T49" fmla="*/ 13 h 27"/>
                  <a:gd name="T50" fmla="*/ 2 w 27"/>
                  <a:gd name="T51" fmla="*/ 19 h 27"/>
                  <a:gd name="T52" fmla="*/ 4 w 27"/>
                  <a:gd name="T53" fmla="*/ 23 h 27"/>
                  <a:gd name="T54" fmla="*/ 10 w 27"/>
                  <a:gd name="T55" fmla="*/ 25 h 27"/>
                  <a:gd name="T56" fmla="*/ 14 w 27"/>
                  <a:gd name="T57" fmla="*/ 27 h 27"/>
                  <a:gd name="T58" fmla="*/ 20 w 27"/>
                  <a:gd name="T59" fmla="*/ 25 h 27"/>
                  <a:gd name="T60" fmla="*/ 23 w 27"/>
                  <a:gd name="T61" fmla="*/ 23 h 27"/>
                  <a:gd name="T62" fmla="*/ 25 w 27"/>
                  <a:gd name="T63" fmla="*/ 19 h 27"/>
                  <a:gd name="T64" fmla="*/ 27 w 27"/>
                  <a:gd name="T65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3"/>
                    </a:moveTo>
                    <a:lnTo>
                      <a:pt x="27" y="12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5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10" y="25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5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5"/>
                    </a:lnTo>
                    <a:lnTo>
                      <a:pt x="27" y="13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00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53" name="Freeform 5255"/>
              <p:cNvSpPr>
                <a:spLocks/>
              </p:cNvSpPr>
              <p:nvPr/>
            </p:nvSpPr>
            <p:spPr bwMode="auto">
              <a:xfrm>
                <a:off x="1405" y="1744"/>
                <a:ext cx="25" cy="25"/>
              </a:xfrm>
              <a:custGeom>
                <a:avLst/>
                <a:gdLst>
                  <a:gd name="T0" fmla="*/ 23 w 25"/>
                  <a:gd name="T1" fmla="*/ 10 h 25"/>
                  <a:gd name="T2" fmla="*/ 21 w 25"/>
                  <a:gd name="T3" fmla="*/ 6 h 25"/>
                  <a:gd name="T4" fmla="*/ 19 w 25"/>
                  <a:gd name="T5" fmla="*/ 2 h 25"/>
                  <a:gd name="T6" fmla="*/ 14 w 25"/>
                  <a:gd name="T7" fmla="*/ 0 h 25"/>
                  <a:gd name="T8" fmla="*/ 10 w 25"/>
                  <a:gd name="T9" fmla="*/ 0 h 25"/>
                  <a:gd name="T10" fmla="*/ 4 w 25"/>
                  <a:gd name="T11" fmla="*/ 2 h 25"/>
                  <a:gd name="T12" fmla="*/ 2 w 25"/>
                  <a:gd name="T13" fmla="*/ 6 h 25"/>
                  <a:gd name="T14" fmla="*/ 0 w 25"/>
                  <a:gd name="T15" fmla="*/ 10 h 25"/>
                  <a:gd name="T16" fmla="*/ 0 w 25"/>
                  <a:gd name="T17" fmla="*/ 13 h 25"/>
                  <a:gd name="T18" fmla="*/ 2 w 25"/>
                  <a:gd name="T19" fmla="*/ 19 h 25"/>
                  <a:gd name="T20" fmla="*/ 4 w 25"/>
                  <a:gd name="T21" fmla="*/ 23 h 25"/>
                  <a:gd name="T22" fmla="*/ 10 w 25"/>
                  <a:gd name="T23" fmla="*/ 25 h 25"/>
                  <a:gd name="T24" fmla="*/ 14 w 25"/>
                  <a:gd name="T25" fmla="*/ 25 h 25"/>
                  <a:gd name="T26" fmla="*/ 19 w 25"/>
                  <a:gd name="T27" fmla="*/ 23 h 25"/>
                  <a:gd name="T28" fmla="*/ 21 w 25"/>
                  <a:gd name="T29" fmla="*/ 19 h 25"/>
                  <a:gd name="T30" fmla="*/ 23 w 25"/>
                  <a:gd name="T31" fmla="*/ 13 h 25"/>
                  <a:gd name="T32" fmla="*/ 23 w 25"/>
                  <a:gd name="T33" fmla="*/ 11 h 25"/>
                  <a:gd name="T34" fmla="*/ 23 w 25"/>
                  <a:gd name="T35" fmla="*/ 8 h 25"/>
                  <a:gd name="T36" fmla="*/ 19 w 25"/>
                  <a:gd name="T37" fmla="*/ 4 h 25"/>
                  <a:gd name="T38" fmla="*/ 16 w 25"/>
                  <a:gd name="T39" fmla="*/ 0 h 25"/>
                  <a:gd name="T40" fmla="*/ 12 w 25"/>
                  <a:gd name="T41" fmla="*/ 0 h 25"/>
                  <a:gd name="T42" fmla="*/ 8 w 25"/>
                  <a:gd name="T43" fmla="*/ 0 h 25"/>
                  <a:gd name="T44" fmla="*/ 4 w 25"/>
                  <a:gd name="T45" fmla="*/ 4 h 25"/>
                  <a:gd name="T46" fmla="*/ 0 w 25"/>
                  <a:gd name="T47" fmla="*/ 8 h 25"/>
                  <a:gd name="T48" fmla="*/ 0 w 25"/>
                  <a:gd name="T49" fmla="*/ 11 h 25"/>
                  <a:gd name="T50" fmla="*/ 0 w 25"/>
                  <a:gd name="T51" fmla="*/ 17 h 25"/>
                  <a:gd name="T52" fmla="*/ 4 w 25"/>
                  <a:gd name="T53" fmla="*/ 21 h 25"/>
                  <a:gd name="T54" fmla="*/ 8 w 25"/>
                  <a:gd name="T55" fmla="*/ 23 h 25"/>
                  <a:gd name="T56" fmla="*/ 12 w 25"/>
                  <a:gd name="T57" fmla="*/ 23 h 25"/>
                  <a:gd name="T58" fmla="*/ 16 w 25"/>
                  <a:gd name="T59" fmla="*/ 23 h 25"/>
                  <a:gd name="T60" fmla="*/ 19 w 25"/>
                  <a:gd name="T61" fmla="*/ 21 h 25"/>
                  <a:gd name="T62" fmla="*/ 23 w 25"/>
                  <a:gd name="T63" fmla="*/ 17 h 25"/>
                  <a:gd name="T64" fmla="*/ 23 w 25"/>
                  <a:gd name="T6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25">
                    <a:moveTo>
                      <a:pt x="25" y="11"/>
                    </a:move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8" y="23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19" y="23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3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00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54" name="Freeform 5256"/>
              <p:cNvSpPr>
                <a:spLocks/>
              </p:cNvSpPr>
              <p:nvPr/>
            </p:nvSpPr>
            <p:spPr bwMode="auto">
              <a:xfrm>
                <a:off x="1405" y="1744"/>
                <a:ext cx="23" cy="23"/>
              </a:xfrm>
              <a:custGeom>
                <a:avLst/>
                <a:gdLst>
                  <a:gd name="T0" fmla="*/ 23 w 23"/>
                  <a:gd name="T1" fmla="*/ 10 h 23"/>
                  <a:gd name="T2" fmla="*/ 21 w 23"/>
                  <a:gd name="T3" fmla="*/ 6 h 23"/>
                  <a:gd name="T4" fmla="*/ 19 w 23"/>
                  <a:gd name="T5" fmla="*/ 2 h 23"/>
                  <a:gd name="T6" fmla="*/ 14 w 23"/>
                  <a:gd name="T7" fmla="*/ 0 h 23"/>
                  <a:gd name="T8" fmla="*/ 10 w 23"/>
                  <a:gd name="T9" fmla="*/ 0 h 23"/>
                  <a:gd name="T10" fmla="*/ 6 w 23"/>
                  <a:gd name="T11" fmla="*/ 2 h 23"/>
                  <a:gd name="T12" fmla="*/ 2 w 23"/>
                  <a:gd name="T13" fmla="*/ 6 h 23"/>
                  <a:gd name="T14" fmla="*/ 0 w 23"/>
                  <a:gd name="T15" fmla="*/ 10 h 23"/>
                  <a:gd name="T16" fmla="*/ 0 w 23"/>
                  <a:gd name="T17" fmla="*/ 13 h 23"/>
                  <a:gd name="T18" fmla="*/ 2 w 23"/>
                  <a:gd name="T19" fmla="*/ 19 h 23"/>
                  <a:gd name="T20" fmla="*/ 6 w 23"/>
                  <a:gd name="T21" fmla="*/ 21 h 23"/>
                  <a:gd name="T22" fmla="*/ 10 w 23"/>
                  <a:gd name="T23" fmla="*/ 23 h 23"/>
                  <a:gd name="T24" fmla="*/ 14 w 23"/>
                  <a:gd name="T25" fmla="*/ 23 h 23"/>
                  <a:gd name="T26" fmla="*/ 19 w 23"/>
                  <a:gd name="T27" fmla="*/ 21 h 23"/>
                  <a:gd name="T28" fmla="*/ 21 w 23"/>
                  <a:gd name="T29" fmla="*/ 19 h 23"/>
                  <a:gd name="T30" fmla="*/ 23 w 23"/>
                  <a:gd name="T31" fmla="*/ 13 h 23"/>
                  <a:gd name="T32" fmla="*/ 23 w 23"/>
                  <a:gd name="T33" fmla="*/ 11 h 23"/>
                  <a:gd name="T34" fmla="*/ 23 w 23"/>
                  <a:gd name="T35" fmla="*/ 8 h 23"/>
                  <a:gd name="T36" fmla="*/ 19 w 23"/>
                  <a:gd name="T37" fmla="*/ 4 h 23"/>
                  <a:gd name="T38" fmla="*/ 16 w 23"/>
                  <a:gd name="T39" fmla="*/ 2 h 23"/>
                  <a:gd name="T40" fmla="*/ 12 w 23"/>
                  <a:gd name="T41" fmla="*/ 0 h 23"/>
                  <a:gd name="T42" fmla="*/ 8 w 23"/>
                  <a:gd name="T43" fmla="*/ 2 h 23"/>
                  <a:gd name="T44" fmla="*/ 4 w 23"/>
                  <a:gd name="T45" fmla="*/ 4 h 23"/>
                  <a:gd name="T46" fmla="*/ 2 w 23"/>
                  <a:gd name="T47" fmla="*/ 8 h 23"/>
                  <a:gd name="T48" fmla="*/ 0 w 23"/>
                  <a:gd name="T49" fmla="*/ 11 h 23"/>
                  <a:gd name="T50" fmla="*/ 2 w 23"/>
                  <a:gd name="T51" fmla="*/ 15 h 23"/>
                  <a:gd name="T52" fmla="*/ 4 w 23"/>
                  <a:gd name="T53" fmla="*/ 19 h 23"/>
                  <a:gd name="T54" fmla="*/ 8 w 23"/>
                  <a:gd name="T55" fmla="*/ 23 h 23"/>
                  <a:gd name="T56" fmla="*/ 12 w 23"/>
                  <a:gd name="T57" fmla="*/ 23 h 23"/>
                  <a:gd name="T58" fmla="*/ 16 w 23"/>
                  <a:gd name="T59" fmla="*/ 23 h 23"/>
                  <a:gd name="T60" fmla="*/ 19 w 23"/>
                  <a:gd name="T61" fmla="*/ 19 h 23"/>
                  <a:gd name="T62" fmla="*/ 23 w 23"/>
                  <a:gd name="T63" fmla="*/ 15 h 23"/>
                  <a:gd name="T64" fmla="*/ 23 w 23"/>
                  <a:gd name="T6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1"/>
                    </a:move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8" y="21"/>
                    </a:lnTo>
                    <a:lnTo>
                      <a:pt x="19" y="19"/>
                    </a:lnTo>
                    <a:lnTo>
                      <a:pt x="21" y="17"/>
                    </a:lnTo>
                    <a:lnTo>
                      <a:pt x="23" y="15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11"/>
                    </a:lnTo>
                    <a:close/>
                  </a:path>
                </a:pathLst>
              </a:custGeom>
              <a:solidFill>
                <a:srgbClr val="00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55" name="Freeform 5257"/>
              <p:cNvSpPr>
                <a:spLocks/>
              </p:cNvSpPr>
              <p:nvPr/>
            </p:nvSpPr>
            <p:spPr bwMode="auto">
              <a:xfrm>
                <a:off x="1405" y="1744"/>
                <a:ext cx="23" cy="23"/>
              </a:xfrm>
              <a:custGeom>
                <a:avLst/>
                <a:gdLst>
                  <a:gd name="T0" fmla="*/ 23 w 23"/>
                  <a:gd name="T1" fmla="*/ 10 h 23"/>
                  <a:gd name="T2" fmla="*/ 21 w 23"/>
                  <a:gd name="T3" fmla="*/ 6 h 23"/>
                  <a:gd name="T4" fmla="*/ 18 w 23"/>
                  <a:gd name="T5" fmla="*/ 2 h 23"/>
                  <a:gd name="T6" fmla="*/ 14 w 23"/>
                  <a:gd name="T7" fmla="*/ 0 h 23"/>
                  <a:gd name="T8" fmla="*/ 10 w 23"/>
                  <a:gd name="T9" fmla="*/ 0 h 23"/>
                  <a:gd name="T10" fmla="*/ 6 w 23"/>
                  <a:gd name="T11" fmla="*/ 2 h 23"/>
                  <a:gd name="T12" fmla="*/ 2 w 23"/>
                  <a:gd name="T13" fmla="*/ 6 h 23"/>
                  <a:gd name="T14" fmla="*/ 0 w 23"/>
                  <a:gd name="T15" fmla="*/ 10 h 23"/>
                  <a:gd name="T16" fmla="*/ 0 w 23"/>
                  <a:gd name="T17" fmla="*/ 13 h 23"/>
                  <a:gd name="T18" fmla="*/ 2 w 23"/>
                  <a:gd name="T19" fmla="*/ 17 h 23"/>
                  <a:gd name="T20" fmla="*/ 6 w 23"/>
                  <a:gd name="T21" fmla="*/ 21 h 23"/>
                  <a:gd name="T22" fmla="*/ 10 w 23"/>
                  <a:gd name="T23" fmla="*/ 23 h 23"/>
                  <a:gd name="T24" fmla="*/ 14 w 23"/>
                  <a:gd name="T25" fmla="*/ 23 h 23"/>
                  <a:gd name="T26" fmla="*/ 18 w 23"/>
                  <a:gd name="T27" fmla="*/ 21 h 23"/>
                  <a:gd name="T28" fmla="*/ 21 w 23"/>
                  <a:gd name="T29" fmla="*/ 17 h 23"/>
                  <a:gd name="T30" fmla="*/ 23 w 23"/>
                  <a:gd name="T31" fmla="*/ 13 h 23"/>
                  <a:gd name="T32" fmla="*/ 23 w 23"/>
                  <a:gd name="T33" fmla="*/ 11 h 23"/>
                  <a:gd name="T34" fmla="*/ 21 w 23"/>
                  <a:gd name="T35" fmla="*/ 8 h 23"/>
                  <a:gd name="T36" fmla="*/ 19 w 23"/>
                  <a:gd name="T37" fmla="*/ 4 h 23"/>
                  <a:gd name="T38" fmla="*/ 16 w 23"/>
                  <a:gd name="T39" fmla="*/ 2 h 23"/>
                  <a:gd name="T40" fmla="*/ 12 w 23"/>
                  <a:gd name="T41" fmla="*/ 2 h 23"/>
                  <a:gd name="T42" fmla="*/ 8 w 23"/>
                  <a:gd name="T43" fmla="*/ 2 h 23"/>
                  <a:gd name="T44" fmla="*/ 4 w 23"/>
                  <a:gd name="T45" fmla="*/ 4 h 23"/>
                  <a:gd name="T46" fmla="*/ 2 w 23"/>
                  <a:gd name="T47" fmla="*/ 8 h 23"/>
                  <a:gd name="T48" fmla="*/ 0 w 23"/>
                  <a:gd name="T49" fmla="*/ 11 h 23"/>
                  <a:gd name="T50" fmla="*/ 2 w 23"/>
                  <a:gd name="T51" fmla="*/ 15 h 23"/>
                  <a:gd name="T52" fmla="*/ 4 w 23"/>
                  <a:gd name="T53" fmla="*/ 19 h 23"/>
                  <a:gd name="T54" fmla="*/ 8 w 23"/>
                  <a:gd name="T55" fmla="*/ 21 h 23"/>
                  <a:gd name="T56" fmla="*/ 12 w 23"/>
                  <a:gd name="T57" fmla="*/ 23 h 23"/>
                  <a:gd name="T58" fmla="*/ 16 w 23"/>
                  <a:gd name="T59" fmla="*/ 21 h 23"/>
                  <a:gd name="T60" fmla="*/ 19 w 23"/>
                  <a:gd name="T61" fmla="*/ 19 h 23"/>
                  <a:gd name="T62" fmla="*/ 21 w 23"/>
                  <a:gd name="T63" fmla="*/ 15 h 23"/>
                  <a:gd name="T64" fmla="*/ 23 w 23"/>
                  <a:gd name="T6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1"/>
                    </a:move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8" y="21"/>
                    </a:lnTo>
                    <a:lnTo>
                      <a:pt x="19" y="19"/>
                    </a:lnTo>
                    <a:lnTo>
                      <a:pt x="21" y="17"/>
                    </a:lnTo>
                    <a:lnTo>
                      <a:pt x="23" y="15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9" y="19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11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56" name="Freeform 5258"/>
              <p:cNvSpPr>
                <a:spLocks/>
              </p:cNvSpPr>
              <p:nvPr/>
            </p:nvSpPr>
            <p:spPr bwMode="auto">
              <a:xfrm>
                <a:off x="1405" y="1746"/>
                <a:ext cx="23" cy="21"/>
              </a:xfrm>
              <a:custGeom>
                <a:avLst/>
                <a:gdLst>
                  <a:gd name="T0" fmla="*/ 23 w 23"/>
                  <a:gd name="T1" fmla="*/ 8 h 21"/>
                  <a:gd name="T2" fmla="*/ 21 w 23"/>
                  <a:gd name="T3" fmla="*/ 4 h 21"/>
                  <a:gd name="T4" fmla="*/ 18 w 23"/>
                  <a:gd name="T5" fmla="*/ 0 h 21"/>
                  <a:gd name="T6" fmla="*/ 14 w 23"/>
                  <a:gd name="T7" fmla="*/ 0 h 21"/>
                  <a:gd name="T8" fmla="*/ 10 w 23"/>
                  <a:gd name="T9" fmla="*/ 0 h 21"/>
                  <a:gd name="T10" fmla="*/ 6 w 23"/>
                  <a:gd name="T11" fmla="*/ 0 h 21"/>
                  <a:gd name="T12" fmla="*/ 2 w 23"/>
                  <a:gd name="T13" fmla="*/ 4 h 21"/>
                  <a:gd name="T14" fmla="*/ 0 w 23"/>
                  <a:gd name="T15" fmla="*/ 8 h 21"/>
                  <a:gd name="T16" fmla="*/ 0 w 23"/>
                  <a:gd name="T17" fmla="*/ 11 h 21"/>
                  <a:gd name="T18" fmla="*/ 2 w 23"/>
                  <a:gd name="T19" fmla="*/ 15 h 21"/>
                  <a:gd name="T20" fmla="*/ 6 w 23"/>
                  <a:gd name="T21" fmla="*/ 19 h 21"/>
                  <a:gd name="T22" fmla="*/ 10 w 23"/>
                  <a:gd name="T23" fmla="*/ 21 h 21"/>
                  <a:gd name="T24" fmla="*/ 14 w 23"/>
                  <a:gd name="T25" fmla="*/ 21 h 21"/>
                  <a:gd name="T26" fmla="*/ 18 w 23"/>
                  <a:gd name="T27" fmla="*/ 19 h 21"/>
                  <a:gd name="T28" fmla="*/ 21 w 23"/>
                  <a:gd name="T29" fmla="*/ 15 h 21"/>
                  <a:gd name="T30" fmla="*/ 23 w 23"/>
                  <a:gd name="T31" fmla="*/ 11 h 21"/>
                  <a:gd name="T32" fmla="*/ 21 w 23"/>
                  <a:gd name="T33" fmla="*/ 9 h 21"/>
                  <a:gd name="T34" fmla="*/ 21 w 23"/>
                  <a:gd name="T35" fmla="*/ 6 h 21"/>
                  <a:gd name="T36" fmla="*/ 19 w 23"/>
                  <a:gd name="T37" fmla="*/ 2 h 21"/>
                  <a:gd name="T38" fmla="*/ 16 w 23"/>
                  <a:gd name="T39" fmla="*/ 0 h 21"/>
                  <a:gd name="T40" fmla="*/ 12 w 23"/>
                  <a:gd name="T41" fmla="*/ 0 h 21"/>
                  <a:gd name="T42" fmla="*/ 8 w 23"/>
                  <a:gd name="T43" fmla="*/ 0 h 21"/>
                  <a:gd name="T44" fmla="*/ 4 w 23"/>
                  <a:gd name="T45" fmla="*/ 2 h 21"/>
                  <a:gd name="T46" fmla="*/ 2 w 23"/>
                  <a:gd name="T47" fmla="*/ 6 h 21"/>
                  <a:gd name="T48" fmla="*/ 2 w 23"/>
                  <a:gd name="T49" fmla="*/ 9 h 21"/>
                  <a:gd name="T50" fmla="*/ 2 w 23"/>
                  <a:gd name="T51" fmla="*/ 13 h 21"/>
                  <a:gd name="T52" fmla="*/ 4 w 23"/>
                  <a:gd name="T53" fmla="*/ 17 h 21"/>
                  <a:gd name="T54" fmla="*/ 8 w 23"/>
                  <a:gd name="T55" fmla="*/ 19 h 21"/>
                  <a:gd name="T56" fmla="*/ 12 w 23"/>
                  <a:gd name="T57" fmla="*/ 21 h 21"/>
                  <a:gd name="T58" fmla="*/ 16 w 23"/>
                  <a:gd name="T59" fmla="*/ 19 h 21"/>
                  <a:gd name="T60" fmla="*/ 19 w 23"/>
                  <a:gd name="T61" fmla="*/ 17 h 21"/>
                  <a:gd name="T62" fmla="*/ 21 w 23"/>
                  <a:gd name="T63" fmla="*/ 13 h 21"/>
                  <a:gd name="T64" fmla="*/ 21 w 23"/>
                  <a:gd name="T65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1">
                    <a:moveTo>
                      <a:pt x="23" y="9"/>
                    </a:moveTo>
                    <a:lnTo>
                      <a:pt x="23" y="8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21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19" y="17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21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19" y="17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1" y="9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57" name="Freeform 5259"/>
              <p:cNvSpPr>
                <a:spLocks/>
              </p:cNvSpPr>
              <p:nvPr/>
            </p:nvSpPr>
            <p:spPr bwMode="auto">
              <a:xfrm>
                <a:off x="1407" y="1746"/>
                <a:ext cx="19" cy="21"/>
              </a:xfrm>
              <a:custGeom>
                <a:avLst/>
                <a:gdLst>
                  <a:gd name="T0" fmla="*/ 19 w 19"/>
                  <a:gd name="T1" fmla="*/ 8 h 21"/>
                  <a:gd name="T2" fmla="*/ 19 w 19"/>
                  <a:gd name="T3" fmla="*/ 4 h 21"/>
                  <a:gd name="T4" fmla="*/ 16 w 19"/>
                  <a:gd name="T5" fmla="*/ 2 h 21"/>
                  <a:gd name="T6" fmla="*/ 12 w 19"/>
                  <a:gd name="T7" fmla="*/ 0 h 21"/>
                  <a:gd name="T8" fmla="*/ 8 w 19"/>
                  <a:gd name="T9" fmla="*/ 0 h 21"/>
                  <a:gd name="T10" fmla="*/ 4 w 19"/>
                  <a:gd name="T11" fmla="*/ 2 h 21"/>
                  <a:gd name="T12" fmla="*/ 2 w 19"/>
                  <a:gd name="T13" fmla="*/ 4 h 21"/>
                  <a:gd name="T14" fmla="*/ 0 w 19"/>
                  <a:gd name="T15" fmla="*/ 8 h 21"/>
                  <a:gd name="T16" fmla="*/ 0 w 19"/>
                  <a:gd name="T17" fmla="*/ 11 h 21"/>
                  <a:gd name="T18" fmla="*/ 2 w 19"/>
                  <a:gd name="T19" fmla="*/ 15 h 21"/>
                  <a:gd name="T20" fmla="*/ 4 w 19"/>
                  <a:gd name="T21" fmla="*/ 19 h 21"/>
                  <a:gd name="T22" fmla="*/ 8 w 19"/>
                  <a:gd name="T23" fmla="*/ 19 h 21"/>
                  <a:gd name="T24" fmla="*/ 12 w 19"/>
                  <a:gd name="T25" fmla="*/ 19 h 21"/>
                  <a:gd name="T26" fmla="*/ 16 w 19"/>
                  <a:gd name="T27" fmla="*/ 19 h 21"/>
                  <a:gd name="T28" fmla="*/ 19 w 19"/>
                  <a:gd name="T29" fmla="*/ 15 h 21"/>
                  <a:gd name="T30" fmla="*/ 19 w 19"/>
                  <a:gd name="T31" fmla="*/ 11 h 21"/>
                  <a:gd name="T32" fmla="*/ 19 w 19"/>
                  <a:gd name="T33" fmla="*/ 9 h 21"/>
                  <a:gd name="T34" fmla="*/ 19 w 19"/>
                  <a:gd name="T35" fmla="*/ 6 h 21"/>
                  <a:gd name="T36" fmla="*/ 17 w 19"/>
                  <a:gd name="T37" fmla="*/ 4 h 21"/>
                  <a:gd name="T38" fmla="*/ 14 w 19"/>
                  <a:gd name="T39" fmla="*/ 0 h 21"/>
                  <a:gd name="T40" fmla="*/ 10 w 19"/>
                  <a:gd name="T41" fmla="*/ 0 h 21"/>
                  <a:gd name="T42" fmla="*/ 6 w 19"/>
                  <a:gd name="T43" fmla="*/ 0 h 21"/>
                  <a:gd name="T44" fmla="*/ 2 w 19"/>
                  <a:gd name="T45" fmla="*/ 4 h 21"/>
                  <a:gd name="T46" fmla="*/ 0 w 19"/>
                  <a:gd name="T47" fmla="*/ 6 h 21"/>
                  <a:gd name="T48" fmla="*/ 0 w 19"/>
                  <a:gd name="T49" fmla="*/ 9 h 21"/>
                  <a:gd name="T50" fmla="*/ 0 w 19"/>
                  <a:gd name="T51" fmla="*/ 13 h 21"/>
                  <a:gd name="T52" fmla="*/ 2 w 19"/>
                  <a:gd name="T53" fmla="*/ 17 h 21"/>
                  <a:gd name="T54" fmla="*/ 6 w 19"/>
                  <a:gd name="T55" fmla="*/ 19 h 21"/>
                  <a:gd name="T56" fmla="*/ 10 w 19"/>
                  <a:gd name="T57" fmla="*/ 19 h 21"/>
                  <a:gd name="T58" fmla="*/ 14 w 19"/>
                  <a:gd name="T59" fmla="*/ 19 h 21"/>
                  <a:gd name="T60" fmla="*/ 17 w 19"/>
                  <a:gd name="T61" fmla="*/ 17 h 21"/>
                  <a:gd name="T62" fmla="*/ 19 w 19"/>
                  <a:gd name="T63" fmla="*/ 13 h 21"/>
                  <a:gd name="T64" fmla="*/ 19 w 19"/>
                  <a:gd name="T65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21">
                    <a:moveTo>
                      <a:pt x="19" y="9"/>
                    </a:moveTo>
                    <a:lnTo>
                      <a:pt x="19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21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7"/>
                    </a:lnTo>
                    <a:lnTo>
                      <a:pt x="19" y="15"/>
                    </a:lnTo>
                    <a:lnTo>
                      <a:pt x="19" y="13"/>
                    </a:lnTo>
                    <a:lnTo>
                      <a:pt x="19" y="11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9" y="13"/>
                    </a:lnTo>
                    <a:lnTo>
                      <a:pt x="19" y="11"/>
                    </a:lnTo>
                    <a:lnTo>
                      <a:pt x="19" y="9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00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58" name="Freeform 5260"/>
              <p:cNvSpPr>
                <a:spLocks/>
              </p:cNvSpPr>
              <p:nvPr/>
            </p:nvSpPr>
            <p:spPr bwMode="auto">
              <a:xfrm>
                <a:off x="1407" y="1746"/>
                <a:ext cx="19" cy="19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4 h 19"/>
                  <a:gd name="T4" fmla="*/ 16 w 19"/>
                  <a:gd name="T5" fmla="*/ 2 h 19"/>
                  <a:gd name="T6" fmla="*/ 12 w 19"/>
                  <a:gd name="T7" fmla="*/ 0 h 19"/>
                  <a:gd name="T8" fmla="*/ 8 w 19"/>
                  <a:gd name="T9" fmla="*/ 0 h 19"/>
                  <a:gd name="T10" fmla="*/ 4 w 19"/>
                  <a:gd name="T11" fmla="*/ 2 h 19"/>
                  <a:gd name="T12" fmla="*/ 2 w 19"/>
                  <a:gd name="T13" fmla="*/ 4 h 19"/>
                  <a:gd name="T14" fmla="*/ 0 w 19"/>
                  <a:gd name="T15" fmla="*/ 8 h 19"/>
                  <a:gd name="T16" fmla="*/ 0 w 19"/>
                  <a:gd name="T17" fmla="*/ 11 h 19"/>
                  <a:gd name="T18" fmla="*/ 2 w 19"/>
                  <a:gd name="T19" fmla="*/ 15 h 19"/>
                  <a:gd name="T20" fmla="*/ 4 w 19"/>
                  <a:gd name="T21" fmla="*/ 17 h 19"/>
                  <a:gd name="T22" fmla="*/ 8 w 19"/>
                  <a:gd name="T23" fmla="*/ 19 h 19"/>
                  <a:gd name="T24" fmla="*/ 12 w 19"/>
                  <a:gd name="T25" fmla="*/ 19 h 19"/>
                  <a:gd name="T26" fmla="*/ 16 w 19"/>
                  <a:gd name="T27" fmla="*/ 17 h 19"/>
                  <a:gd name="T28" fmla="*/ 17 w 19"/>
                  <a:gd name="T29" fmla="*/ 15 h 19"/>
                  <a:gd name="T30" fmla="*/ 19 w 19"/>
                  <a:gd name="T31" fmla="*/ 11 h 19"/>
                  <a:gd name="T32" fmla="*/ 19 w 19"/>
                  <a:gd name="T33" fmla="*/ 9 h 19"/>
                  <a:gd name="T34" fmla="*/ 19 w 19"/>
                  <a:gd name="T35" fmla="*/ 6 h 19"/>
                  <a:gd name="T36" fmla="*/ 16 w 19"/>
                  <a:gd name="T37" fmla="*/ 4 h 19"/>
                  <a:gd name="T38" fmla="*/ 14 w 19"/>
                  <a:gd name="T39" fmla="*/ 2 h 19"/>
                  <a:gd name="T40" fmla="*/ 10 w 19"/>
                  <a:gd name="T41" fmla="*/ 0 h 19"/>
                  <a:gd name="T42" fmla="*/ 6 w 19"/>
                  <a:gd name="T43" fmla="*/ 2 h 19"/>
                  <a:gd name="T44" fmla="*/ 4 w 19"/>
                  <a:gd name="T45" fmla="*/ 4 h 19"/>
                  <a:gd name="T46" fmla="*/ 2 w 19"/>
                  <a:gd name="T47" fmla="*/ 6 h 19"/>
                  <a:gd name="T48" fmla="*/ 0 w 19"/>
                  <a:gd name="T49" fmla="*/ 9 h 19"/>
                  <a:gd name="T50" fmla="*/ 2 w 19"/>
                  <a:gd name="T51" fmla="*/ 13 h 19"/>
                  <a:gd name="T52" fmla="*/ 4 w 19"/>
                  <a:gd name="T53" fmla="*/ 17 h 19"/>
                  <a:gd name="T54" fmla="*/ 6 w 19"/>
                  <a:gd name="T55" fmla="*/ 19 h 19"/>
                  <a:gd name="T56" fmla="*/ 10 w 19"/>
                  <a:gd name="T57" fmla="*/ 19 h 19"/>
                  <a:gd name="T58" fmla="*/ 14 w 19"/>
                  <a:gd name="T59" fmla="*/ 19 h 19"/>
                  <a:gd name="T60" fmla="*/ 16 w 19"/>
                  <a:gd name="T61" fmla="*/ 17 h 19"/>
                  <a:gd name="T62" fmla="*/ 19 w 19"/>
                  <a:gd name="T63" fmla="*/ 13 h 19"/>
                  <a:gd name="T64" fmla="*/ 19 w 19"/>
                  <a:gd name="T6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9">
                    <a:moveTo>
                      <a:pt x="19" y="9"/>
                    </a:moveTo>
                    <a:lnTo>
                      <a:pt x="19" y="8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9" y="13"/>
                    </a:lnTo>
                    <a:lnTo>
                      <a:pt x="19" y="11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7" y="15"/>
                    </a:lnTo>
                    <a:lnTo>
                      <a:pt x="19" y="13"/>
                    </a:lnTo>
                    <a:lnTo>
                      <a:pt x="19" y="11"/>
                    </a:lnTo>
                    <a:lnTo>
                      <a:pt x="19" y="9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00B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59" name="Freeform 5261"/>
              <p:cNvSpPr>
                <a:spLocks/>
              </p:cNvSpPr>
              <p:nvPr/>
            </p:nvSpPr>
            <p:spPr bwMode="auto">
              <a:xfrm>
                <a:off x="1407" y="1746"/>
                <a:ext cx="19" cy="19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4 h 19"/>
                  <a:gd name="T4" fmla="*/ 16 w 19"/>
                  <a:gd name="T5" fmla="*/ 2 h 19"/>
                  <a:gd name="T6" fmla="*/ 12 w 19"/>
                  <a:gd name="T7" fmla="*/ 0 h 19"/>
                  <a:gd name="T8" fmla="*/ 8 w 19"/>
                  <a:gd name="T9" fmla="*/ 0 h 19"/>
                  <a:gd name="T10" fmla="*/ 4 w 19"/>
                  <a:gd name="T11" fmla="*/ 2 h 19"/>
                  <a:gd name="T12" fmla="*/ 2 w 19"/>
                  <a:gd name="T13" fmla="*/ 4 h 19"/>
                  <a:gd name="T14" fmla="*/ 0 w 19"/>
                  <a:gd name="T15" fmla="*/ 8 h 19"/>
                  <a:gd name="T16" fmla="*/ 0 w 19"/>
                  <a:gd name="T17" fmla="*/ 11 h 19"/>
                  <a:gd name="T18" fmla="*/ 2 w 19"/>
                  <a:gd name="T19" fmla="*/ 15 h 19"/>
                  <a:gd name="T20" fmla="*/ 4 w 19"/>
                  <a:gd name="T21" fmla="*/ 17 h 19"/>
                  <a:gd name="T22" fmla="*/ 8 w 19"/>
                  <a:gd name="T23" fmla="*/ 19 h 19"/>
                  <a:gd name="T24" fmla="*/ 12 w 19"/>
                  <a:gd name="T25" fmla="*/ 19 h 19"/>
                  <a:gd name="T26" fmla="*/ 16 w 19"/>
                  <a:gd name="T27" fmla="*/ 17 h 19"/>
                  <a:gd name="T28" fmla="*/ 17 w 19"/>
                  <a:gd name="T29" fmla="*/ 15 h 19"/>
                  <a:gd name="T30" fmla="*/ 19 w 19"/>
                  <a:gd name="T31" fmla="*/ 11 h 19"/>
                  <a:gd name="T32" fmla="*/ 19 w 19"/>
                  <a:gd name="T33" fmla="*/ 9 h 19"/>
                  <a:gd name="T34" fmla="*/ 17 w 19"/>
                  <a:gd name="T35" fmla="*/ 6 h 19"/>
                  <a:gd name="T36" fmla="*/ 16 w 19"/>
                  <a:gd name="T37" fmla="*/ 4 h 19"/>
                  <a:gd name="T38" fmla="*/ 14 w 19"/>
                  <a:gd name="T39" fmla="*/ 2 h 19"/>
                  <a:gd name="T40" fmla="*/ 10 w 19"/>
                  <a:gd name="T41" fmla="*/ 2 h 19"/>
                  <a:gd name="T42" fmla="*/ 6 w 19"/>
                  <a:gd name="T43" fmla="*/ 2 h 19"/>
                  <a:gd name="T44" fmla="*/ 4 w 19"/>
                  <a:gd name="T45" fmla="*/ 4 h 19"/>
                  <a:gd name="T46" fmla="*/ 2 w 19"/>
                  <a:gd name="T47" fmla="*/ 6 h 19"/>
                  <a:gd name="T48" fmla="*/ 2 w 19"/>
                  <a:gd name="T49" fmla="*/ 9 h 19"/>
                  <a:gd name="T50" fmla="*/ 2 w 19"/>
                  <a:gd name="T51" fmla="*/ 13 h 19"/>
                  <a:gd name="T52" fmla="*/ 4 w 19"/>
                  <a:gd name="T53" fmla="*/ 15 h 19"/>
                  <a:gd name="T54" fmla="*/ 6 w 19"/>
                  <a:gd name="T55" fmla="*/ 17 h 19"/>
                  <a:gd name="T56" fmla="*/ 10 w 19"/>
                  <a:gd name="T57" fmla="*/ 19 h 19"/>
                  <a:gd name="T58" fmla="*/ 14 w 19"/>
                  <a:gd name="T59" fmla="*/ 17 h 19"/>
                  <a:gd name="T60" fmla="*/ 16 w 19"/>
                  <a:gd name="T61" fmla="*/ 15 h 19"/>
                  <a:gd name="T62" fmla="*/ 17 w 19"/>
                  <a:gd name="T63" fmla="*/ 13 h 19"/>
                  <a:gd name="T64" fmla="*/ 19 w 19"/>
                  <a:gd name="T6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9">
                    <a:moveTo>
                      <a:pt x="19" y="9"/>
                    </a:moveTo>
                    <a:lnTo>
                      <a:pt x="19" y="8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7" y="15"/>
                    </a:lnTo>
                    <a:lnTo>
                      <a:pt x="19" y="13"/>
                    </a:lnTo>
                    <a:lnTo>
                      <a:pt x="19" y="11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7" y="15"/>
                    </a:lnTo>
                    <a:lnTo>
                      <a:pt x="17" y="13"/>
                    </a:lnTo>
                    <a:lnTo>
                      <a:pt x="19" y="11"/>
                    </a:lnTo>
                    <a:lnTo>
                      <a:pt x="19" y="9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00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60" name="Freeform 5262"/>
              <p:cNvSpPr>
                <a:spLocks/>
              </p:cNvSpPr>
              <p:nvPr/>
            </p:nvSpPr>
            <p:spPr bwMode="auto">
              <a:xfrm>
                <a:off x="1409" y="1748"/>
                <a:ext cx="17" cy="17"/>
              </a:xfrm>
              <a:custGeom>
                <a:avLst/>
                <a:gdLst>
                  <a:gd name="T0" fmla="*/ 17 w 17"/>
                  <a:gd name="T1" fmla="*/ 6 h 17"/>
                  <a:gd name="T2" fmla="*/ 15 w 17"/>
                  <a:gd name="T3" fmla="*/ 4 h 17"/>
                  <a:gd name="T4" fmla="*/ 14 w 17"/>
                  <a:gd name="T5" fmla="*/ 0 h 17"/>
                  <a:gd name="T6" fmla="*/ 10 w 17"/>
                  <a:gd name="T7" fmla="*/ 0 h 17"/>
                  <a:gd name="T8" fmla="*/ 6 w 17"/>
                  <a:gd name="T9" fmla="*/ 0 h 17"/>
                  <a:gd name="T10" fmla="*/ 4 w 17"/>
                  <a:gd name="T11" fmla="*/ 0 h 17"/>
                  <a:gd name="T12" fmla="*/ 0 w 17"/>
                  <a:gd name="T13" fmla="*/ 4 h 17"/>
                  <a:gd name="T14" fmla="*/ 0 w 17"/>
                  <a:gd name="T15" fmla="*/ 6 h 17"/>
                  <a:gd name="T16" fmla="*/ 0 w 17"/>
                  <a:gd name="T17" fmla="*/ 9 h 17"/>
                  <a:gd name="T18" fmla="*/ 0 w 17"/>
                  <a:gd name="T19" fmla="*/ 13 h 17"/>
                  <a:gd name="T20" fmla="*/ 4 w 17"/>
                  <a:gd name="T21" fmla="*/ 15 h 17"/>
                  <a:gd name="T22" fmla="*/ 6 w 17"/>
                  <a:gd name="T23" fmla="*/ 17 h 17"/>
                  <a:gd name="T24" fmla="*/ 10 w 17"/>
                  <a:gd name="T25" fmla="*/ 17 h 17"/>
                  <a:gd name="T26" fmla="*/ 14 w 17"/>
                  <a:gd name="T27" fmla="*/ 15 h 17"/>
                  <a:gd name="T28" fmla="*/ 15 w 17"/>
                  <a:gd name="T29" fmla="*/ 13 h 17"/>
                  <a:gd name="T30" fmla="*/ 17 w 17"/>
                  <a:gd name="T31" fmla="*/ 9 h 17"/>
                  <a:gd name="T32" fmla="*/ 15 w 17"/>
                  <a:gd name="T33" fmla="*/ 7 h 17"/>
                  <a:gd name="T34" fmla="*/ 15 w 17"/>
                  <a:gd name="T35" fmla="*/ 6 h 17"/>
                  <a:gd name="T36" fmla="*/ 14 w 17"/>
                  <a:gd name="T37" fmla="*/ 2 h 17"/>
                  <a:gd name="T38" fmla="*/ 12 w 17"/>
                  <a:gd name="T39" fmla="*/ 0 h 17"/>
                  <a:gd name="T40" fmla="*/ 8 w 17"/>
                  <a:gd name="T41" fmla="*/ 0 h 17"/>
                  <a:gd name="T42" fmla="*/ 4 w 17"/>
                  <a:gd name="T43" fmla="*/ 0 h 17"/>
                  <a:gd name="T44" fmla="*/ 2 w 17"/>
                  <a:gd name="T45" fmla="*/ 2 h 17"/>
                  <a:gd name="T46" fmla="*/ 0 w 17"/>
                  <a:gd name="T47" fmla="*/ 6 h 17"/>
                  <a:gd name="T48" fmla="*/ 0 w 17"/>
                  <a:gd name="T49" fmla="*/ 7 h 17"/>
                  <a:gd name="T50" fmla="*/ 0 w 17"/>
                  <a:gd name="T51" fmla="*/ 11 h 17"/>
                  <a:gd name="T52" fmla="*/ 2 w 17"/>
                  <a:gd name="T53" fmla="*/ 13 h 17"/>
                  <a:gd name="T54" fmla="*/ 4 w 17"/>
                  <a:gd name="T55" fmla="*/ 15 h 17"/>
                  <a:gd name="T56" fmla="*/ 8 w 17"/>
                  <a:gd name="T57" fmla="*/ 15 h 17"/>
                  <a:gd name="T58" fmla="*/ 12 w 17"/>
                  <a:gd name="T59" fmla="*/ 15 h 17"/>
                  <a:gd name="T60" fmla="*/ 14 w 17"/>
                  <a:gd name="T61" fmla="*/ 13 h 17"/>
                  <a:gd name="T62" fmla="*/ 15 w 17"/>
                  <a:gd name="T63" fmla="*/ 11 h 17"/>
                  <a:gd name="T64" fmla="*/ 15 w 17"/>
                  <a:gd name="T65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7">
                    <a:moveTo>
                      <a:pt x="17" y="7"/>
                    </a:moveTo>
                    <a:lnTo>
                      <a:pt x="17" y="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61" name="Freeform 5263"/>
              <p:cNvSpPr>
                <a:spLocks/>
              </p:cNvSpPr>
              <p:nvPr/>
            </p:nvSpPr>
            <p:spPr bwMode="auto">
              <a:xfrm>
                <a:off x="1409" y="1748"/>
                <a:ext cx="15" cy="15"/>
              </a:xfrm>
              <a:custGeom>
                <a:avLst/>
                <a:gdLst>
                  <a:gd name="T0" fmla="*/ 15 w 15"/>
                  <a:gd name="T1" fmla="*/ 6 h 15"/>
                  <a:gd name="T2" fmla="*/ 15 w 15"/>
                  <a:gd name="T3" fmla="*/ 4 h 15"/>
                  <a:gd name="T4" fmla="*/ 12 w 15"/>
                  <a:gd name="T5" fmla="*/ 2 h 15"/>
                  <a:gd name="T6" fmla="*/ 10 w 15"/>
                  <a:gd name="T7" fmla="*/ 0 h 15"/>
                  <a:gd name="T8" fmla="*/ 6 w 15"/>
                  <a:gd name="T9" fmla="*/ 0 h 15"/>
                  <a:gd name="T10" fmla="*/ 4 w 15"/>
                  <a:gd name="T11" fmla="*/ 2 h 15"/>
                  <a:gd name="T12" fmla="*/ 2 w 15"/>
                  <a:gd name="T13" fmla="*/ 4 h 15"/>
                  <a:gd name="T14" fmla="*/ 0 w 15"/>
                  <a:gd name="T15" fmla="*/ 6 h 15"/>
                  <a:gd name="T16" fmla="*/ 0 w 15"/>
                  <a:gd name="T17" fmla="*/ 9 h 15"/>
                  <a:gd name="T18" fmla="*/ 2 w 15"/>
                  <a:gd name="T19" fmla="*/ 13 h 15"/>
                  <a:gd name="T20" fmla="*/ 4 w 15"/>
                  <a:gd name="T21" fmla="*/ 15 h 15"/>
                  <a:gd name="T22" fmla="*/ 6 w 15"/>
                  <a:gd name="T23" fmla="*/ 15 h 15"/>
                  <a:gd name="T24" fmla="*/ 10 w 15"/>
                  <a:gd name="T25" fmla="*/ 15 h 15"/>
                  <a:gd name="T26" fmla="*/ 12 w 15"/>
                  <a:gd name="T27" fmla="*/ 15 h 15"/>
                  <a:gd name="T28" fmla="*/ 15 w 15"/>
                  <a:gd name="T29" fmla="*/ 13 h 15"/>
                  <a:gd name="T30" fmla="*/ 15 w 15"/>
                  <a:gd name="T31" fmla="*/ 9 h 15"/>
                  <a:gd name="T32" fmla="*/ 15 w 15"/>
                  <a:gd name="T33" fmla="*/ 7 h 15"/>
                  <a:gd name="T34" fmla="*/ 15 w 15"/>
                  <a:gd name="T35" fmla="*/ 6 h 15"/>
                  <a:gd name="T36" fmla="*/ 14 w 15"/>
                  <a:gd name="T37" fmla="*/ 2 h 15"/>
                  <a:gd name="T38" fmla="*/ 12 w 15"/>
                  <a:gd name="T39" fmla="*/ 2 h 15"/>
                  <a:gd name="T40" fmla="*/ 8 w 15"/>
                  <a:gd name="T41" fmla="*/ 0 h 15"/>
                  <a:gd name="T42" fmla="*/ 6 w 15"/>
                  <a:gd name="T43" fmla="*/ 2 h 15"/>
                  <a:gd name="T44" fmla="*/ 2 w 15"/>
                  <a:gd name="T45" fmla="*/ 2 h 15"/>
                  <a:gd name="T46" fmla="*/ 0 w 15"/>
                  <a:gd name="T47" fmla="*/ 6 h 15"/>
                  <a:gd name="T48" fmla="*/ 0 w 15"/>
                  <a:gd name="T49" fmla="*/ 7 h 15"/>
                  <a:gd name="T50" fmla="*/ 0 w 15"/>
                  <a:gd name="T51" fmla="*/ 11 h 15"/>
                  <a:gd name="T52" fmla="*/ 2 w 15"/>
                  <a:gd name="T53" fmla="*/ 13 h 15"/>
                  <a:gd name="T54" fmla="*/ 6 w 15"/>
                  <a:gd name="T55" fmla="*/ 15 h 15"/>
                  <a:gd name="T56" fmla="*/ 8 w 15"/>
                  <a:gd name="T57" fmla="*/ 15 h 15"/>
                  <a:gd name="T58" fmla="*/ 12 w 15"/>
                  <a:gd name="T59" fmla="*/ 15 h 15"/>
                  <a:gd name="T60" fmla="*/ 14 w 15"/>
                  <a:gd name="T61" fmla="*/ 13 h 15"/>
                  <a:gd name="T62" fmla="*/ 15 w 15"/>
                  <a:gd name="T63" fmla="*/ 11 h 15"/>
                  <a:gd name="T64" fmla="*/ 15 w 15"/>
                  <a:gd name="T6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62" name="Freeform 5264"/>
              <p:cNvSpPr>
                <a:spLocks/>
              </p:cNvSpPr>
              <p:nvPr/>
            </p:nvSpPr>
            <p:spPr bwMode="auto">
              <a:xfrm>
                <a:off x="1409" y="1748"/>
                <a:ext cx="15" cy="15"/>
              </a:xfrm>
              <a:custGeom>
                <a:avLst/>
                <a:gdLst>
                  <a:gd name="T0" fmla="*/ 15 w 15"/>
                  <a:gd name="T1" fmla="*/ 6 h 15"/>
                  <a:gd name="T2" fmla="*/ 14 w 15"/>
                  <a:gd name="T3" fmla="*/ 4 h 15"/>
                  <a:gd name="T4" fmla="*/ 12 w 15"/>
                  <a:gd name="T5" fmla="*/ 2 h 15"/>
                  <a:gd name="T6" fmla="*/ 10 w 15"/>
                  <a:gd name="T7" fmla="*/ 0 h 15"/>
                  <a:gd name="T8" fmla="*/ 6 w 15"/>
                  <a:gd name="T9" fmla="*/ 0 h 15"/>
                  <a:gd name="T10" fmla="*/ 4 w 15"/>
                  <a:gd name="T11" fmla="*/ 2 h 15"/>
                  <a:gd name="T12" fmla="*/ 2 w 15"/>
                  <a:gd name="T13" fmla="*/ 4 h 15"/>
                  <a:gd name="T14" fmla="*/ 0 w 15"/>
                  <a:gd name="T15" fmla="*/ 6 h 15"/>
                  <a:gd name="T16" fmla="*/ 0 w 15"/>
                  <a:gd name="T17" fmla="*/ 9 h 15"/>
                  <a:gd name="T18" fmla="*/ 2 w 15"/>
                  <a:gd name="T19" fmla="*/ 11 h 15"/>
                  <a:gd name="T20" fmla="*/ 4 w 15"/>
                  <a:gd name="T21" fmla="*/ 13 h 15"/>
                  <a:gd name="T22" fmla="*/ 6 w 15"/>
                  <a:gd name="T23" fmla="*/ 15 h 15"/>
                  <a:gd name="T24" fmla="*/ 10 w 15"/>
                  <a:gd name="T25" fmla="*/ 15 h 15"/>
                  <a:gd name="T26" fmla="*/ 12 w 15"/>
                  <a:gd name="T27" fmla="*/ 13 h 15"/>
                  <a:gd name="T28" fmla="*/ 14 w 15"/>
                  <a:gd name="T29" fmla="*/ 11 h 15"/>
                  <a:gd name="T30" fmla="*/ 15 w 15"/>
                  <a:gd name="T31" fmla="*/ 9 h 15"/>
                  <a:gd name="T32" fmla="*/ 15 w 15"/>
                  <a:gd name="T33" fmla="*/ 7 h 15"/>
                  <a:gd name="T34" fmla="*/ 14 w 15"/>
                  <a:gd name="T35" fmla="*/ 6 h 15"/>
                  <a:gd name="T36" fmla="*/ 14 w 15"/>
                  <a:gd name="T37" fmla="*/ 4 h 15"/>
                  <a:gd name="T38" fmla="*/ 10 w 15"/>
                  <a:gd name="T39" fmla="*/ 2 h 15"/>
                  <a:gd name="T40" fmla="*/ 8 w 15"/>
                  <a:gd name="T41" fmla="*/ 0 h 15"/>
                  <a:gd name="T42" fmla="*/ 6 w 15"/>
                  <a:gd name="T43" fmla="*/ 2 h 15"/>
                  <a:gd name="T44" fmla="*/ 2 w 15"/>
                  <a:gd name="T45" fmla="*/ 4 h 15"/>
                  <a:gd name="T46" fmla="*/ 2 w 15"/>
                  <a:gd name="T47" fmla="*/ 6 h 15"/>
                  <a:gd name="T48" fmla="*/ 0 w 15"/>
                  <a:gd name="T49" fmla="*/ 7 h 15"/>
                  <a:gd name="T50" fmla="*/ 2 w 15"/>
                  <a:gd name="T51" fmla="*/ 11 h 15"/>
                  <a:gd name="T52" fmla="*/ 2 w 15"/>
                  <a:gd name="T53" fmla="*/ 13 h 15"/>
                  <a:gd name="T54" fmla="*/ 6 w 15"/>
                  <a:gd name="T55" fmla="*/ 15 h 15"/>
                  <a:gd name="T56" fmla="*/ 8 w 15"/>
                  <a:gd name="T57" fmla="*/ 15 h 15"/>
                  <a:gd name="T58" fmla="*/ 10 w 15"/>
                  <a:gd name="T59" fmla="*/ 15 h 15"/>
                  <a:gd name="T60" fmla="*/ 14 w 15"/>
                  <a:gd name="T61" fmla="*/ 13 h 15"/>
                  <a:gd name="T62" fmla="*/ 14 w 15"/>
                  <a:gd name="T63" fmla="*/ 11 h 15"/>
                  <a:gd name="T64" fmla="*/ 15 w 15"/>
                  <a:gd name="T6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00C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63" name="Freeform 5265"/>
              <p:cNvSpPr>
                <a:spLocks/>
              </p:cNvSpPr>
              <p:nvPr/>
            </p:nvSpPr>
            <p:spPr bwMode="auto">
              <a:xfrm>
                <a:off x="1409" y="1748"/>
                <a:ext cx="15" cy="15"/>
              </a:xfrm>
              <a:custGeom>
                <a:avLst/>
                <a:gdLst>
                  <a:gd name="T0" fmla="*/ 15 w 15"/>
                  <a:gd name="T1" fmla="*/ 6 h 15"/>
                  <a:gd name="T2" fmla="*/ 14 w 15"/>
                  <a:gd name="T3" fmla="*/ 4 h 15"/>
                  <a:gd name="T4" fmla="*/ 12 w 15"/>
                  <a:gd name="T5" fmla="*/ 2 h 15"/>
                  <a:gd name="T6" fmla="*/ 10 w 15"/>
                  <a:gd name="T7" fmla="*/ 2 h 15"/>
                  <a:gd name="T8" fmla="*/ 6 w 15"/>
                  <a:gd name="T9" fmla="*/ 2 h 15"/>
                  <a:gd name="T10" fmla="*/ 4 w 15"/>
                  <a:gd name="T11" fmla="*/ 2 h 15"/>
                  <a:gd name="T12" fmla="*/ 2 w 15"/>
                  <a:gd name="T13" fmla="*/ 4 h 15"/>
                  <a:gd name="T14" fmla="*/ 0 w 15"/>
                  <a:gd name="T15" fmla="*/ 6 h 15"/>
                  <a:gd name="T16" fmla="*/ 0 w 15"/>
                  <a:gd name="T17" fmla="*/ 9 h 15"/>
                  <a:gd name="T18" fmla="*/ 2 w 15"/>
                  <a:gd name="T19" fmla="*/ 11 h 15"/>
                  <a:gd name="T20" fmla="*/ 4 w 15"/>
                  <a:gd name="T21" fmla="*/ 13 h 15"/>
                  <a:gd name="T22" fmla="*/ 6 w 15"/>
                  <a:gd name="T23" fmla="*/ 15 h 15"/>
                  <a:gd name="T24" fmla="*/ 10 w 15"/>
                  <a:gd name="T25" fmla="*/ 15 h 15"/>
                  <a:gd name="T26" fmla="*/ 12 w 15"/>
                  <a:gd name="T27" fmla="*/ 13 h 15"/>
                  <a:gd name="T28" fmla="*/ 14 w 15"/>
                  <a:gd name="T29" fmla="*/ 11 h 15"/>
                  <a:gd name="T30" fmla="*/ 15 w 15"/>
                  <a:gd name="T31" fmla="*/ 9 h 15"/>
                  <a:gd name="T32" fmla="*/ 14 w 15"/>
                  <a:gd name="T33" fmla="*/ 7 h 15"/>
                  <a:gd name="T34" fmla="*/ 14 w 15"/>
                  <a:gd name="T35" fmla="*/ 6 h 15"/>
                  <a:gd name="T36" fmla="*/ 12 w 15"/>
                  <a:gd name="T37" fmla="*/ 4 h 15"/>
                  <a:gd name="T38" fmla="*/ 10 w 15"/>
                  <a:gd name="T39" fmla="*/ 2 h 15"/>
                  <a:gd name="T40" fmla="*/ 8 w 15"/>
                  <a:gd name="T41" fmla="*/ 2 h 15"/>
                  <a:gd name="T42" fmla="*/ 6 w 15"/>
                  <a:gd name="T43" fmla="*/ 2 h 15"/>
                  <a:gd name="T44" fmla="*/ 4 w 15"/>
                  <a:gd name="T45" fmla="*/ 4 h 15"/>
                  <a:gd name="T46" fmla="*/ 2 w 15"/>
                  <a:gd name="T47" fmla="*/ 6 h 15"/>
                  <a:gd name="T48" fmla="*/ 2 w 15"/>
                  <a:gd name="T49" fmla="*/ 7 h 15"/>
                  <a:gd name="T50" fmla="*/ 2 w 15"/>
                  <a:gd name="T51" fmla="*/ 9 h 15"/>
                  <a:gd name="T52" fmla="*/ 4 w 15"/>
                  <a:gd name="T53" fmla="*/ 13 h 15"/>
                  <a:gd name="T54" fmla="*/ 6 w 15"/>
                  <a:gd name="T55" fmla="*/ 13 h 15"/>
                  <a:gd name="T56" fmla="*/ 8 w 15"/>
                  <a:gd name="T57" fmla="*/ 15 h 15"/>
                  <a:gd name="T58" fmla="*/ 10 w 15"/>
                  <a:gd name="T59" fmla="*/ 13 h 15"/>
                  <a:gd name="T60" fmla="*/ 12 w 15"/>
                  <a:gd name="T61" fmla="*/ 13 h 15"/>
                  <a:gd name="T62" fmla="*/ 14 w 15"/>
                  <a:gd name="T63" fmla="*/ 9 h 15"/>
                  <a:gd name="T64" fmla="*/ 14 w 15"/>
                  <a:gd name="T6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00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64" name="Freeform 5266"/>
              <p:cNvSpPr>
                <a:spLocks/>
              </p:cNvSpPr>
              <p:nvPr/>
            </p:nvSpPr>
            <p:spPr bwMode="auto">
              <a:xfrm>
                <a:off x="1411" y="1750"/>
                <a:ext cx="12" cy="13"/>
              </a:xfrm>
              <a:custGeom>
                <a:avLst/>
                <a:gdLst>
                  <a:gd name="T0" fmla="*/ 12 w 12"/>
                  <a:gd name="T1" fmla="*/ 4 h 13"/>
                  <a:gd name="T2" fmla="*/ 12 w 12"/>
                  <a:gd name="T3" fmla="*/ 2 h 13"/>
                  <a:gd name="T4" fmla="*/ 10 w 12"/>
                  <a:gd name="T5" fmla="*/ 0 h 13"/>
                  <a:gd name="T6" fmla="*/ 8 w 12"/>
                  <a:gd name="T7" fmla="*/ 0 h 13"/>
                  <a:gd name="T8" fmla="*/ 4 w 12"/>
                  <a:gd name="T9" fmla="*/ 0 h 13"/>
                  <a:gd name="T10" fmla="*/ 2 w 12"/>
                  <a:gd name="T11" fmla="*/ 0 h 13"/>
                  <a:gd name="T12" fmla="*/ 0 w 12"/>
                  <a:gd name="T13" fmla="*/ 2 h 13"/>
                  <a:gd name="T14" fmla="*/ 0 w 12"/>
                  <a:gd name="T15" fmla="*/ 4 h 13"/>
                  <a:gd name="T16" fmla="*/ 0 w 12"/>
                  <a:gd name="T17" fmla="*/ 7 h 13"/>
                  <a:gd name="T18" fmla="*/ 0 w 12"/>
                  <a:gd name="T19" fmla="*/ 9 h 13"/>
                  <a:gd name="T20" fmla="*/ 2 w 12"/>
                  <a:gd name="T21" fmla="*/ 11 h 13"/>
                  <a:gd name="T22" fmla="*/ 4 w 12"/>
                  <a:gd name="T23" fmla="*/ 13 h 13"/>
                  <a:gd name="T24" fmla="*/ 8 w 12"/>
                  <a:gd name="T25" fmla="*/ 13 h 13"/>
                  <a:gd name="T26" fmla="*/ 10 w 12"/>
                  <a:gd name="T27" fmla="*/ 11 h 13"/>
                  <a:gd name="T28" fmla="*/ 12 w 12"/>
                  <a:gd name="T29" fmla="*/ 9 h 13"/>
                  <a:gd name="T30" fmla="*/ 12 w 12"/>
                  <a:gd name="T31" fmla="*/ 7 h 13"/>
                  <a:gd name="T32" fmla="*/ 12 w 12"/>
                  <a:gd name="T33" fmla="*/ 5 h 13"/>
                  <a:gd name="T34" fmla="*/ 12 w 12"/>
                  <a:gd name="T35" fmla="*/ 4 h 13"/>
                  <a:gd name="T36" fmla="*/ 10 w 12"/>
                  <a:gd name="T37" fmla="*/ 2 h 13"/>
                  <a:gd name="T38" fmla="*/ 8 w 12"/>
                  <a:gd name="T39" fmla="*/ 0 h 13"/>
                  <a:gd name="T40" fmla="*/ 6 w 12"/>
                  <a:gd name="T41" fmla="*/ 0 h 13"/>
                  <a:gd name="T42" fmla="*/ 4 w 12"/>
                  <a:gd name="T43" fmla="*/ 0 h 13"/>
                  <a:gd name="T44" fmla="*/ 2 w 12"/>
                  <a:gd name="T45" fmla="*/ 2 h 13"/>
                  <a:gd name="T46" fmla="*/ 0 w 12"/>
                  <a:gd name="T47" fmla="*/ 4 h 13"/>
                  <a:gd name="T48" fmla="*/ 0 w 12"/>
                  <a:gd name="T49" fmla="*/ 5 h 13"/>
                  <a:gd name="T50" fmla="*/ 0 w 12"/>
                  <a:gd name="T51" fmla="*/ 7 h 13"/>
                  <a:gd name="T52" fmla="*/ 2 w 12"/>
                  <a:gd name="T53" fmla="*/ 9 h 13"/>
                  <a:gd name="T54" fmla="*/ 4 w 12"/>
                  <a:gd name="T55" fmla="*/ 11 h 13"/>
                  <a:gd name="T56" fmla="*/ 6 w 12"/>
                  <a:gd name="T57" fmla="*/ 11 h 13"/>
                  <a:gd name="T58" fmla="*/ 8 w 12"/>
                  <a:gd name="T59" fmla="*/ 11 h 13"/>
                  <a:gd name="T60" fmla="*/ 10 w 12"/>
                  <a:gd name="T61" fmla="*/ 9 h 13"/>
                  <a:gd name="T62" fmla="*/ 12 w 12"/>
                  <a:gd name="T63" fmla="*/ 7 h 13"/>
                  <a:gd name="T64" fmla="*/ 12 w 12"/>
                  <a:gd name="T6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3">
                    <a:moveTo>
                      <a:pt x="12" y="5"/>
                    </a:move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00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65" name="Freeform 5267"/>
              <p:cNvSpPr>
                <a:spLocks/>
              </p:cNvSpPr>
              <p:nvPr/>
            </p:nvSpPr>
            <p:spPr bwMode="auto">
              <a:xfrm>
                <a:off x="1411" y="1750"/>
                <a:ext cx="12" cy="11"/>
              </a:xfrm>
              <a:custGeom>
                <a:avLst/>
                <a:gdLst>
                  <a:gd name="T0" fmla="*/ 12 w 12"/>
                  <a:gd name="T1" fmla="*/ 5 h 11"/>
                  <a:gd name="T2" fmla="*/ 12 w 12"/>
                  <a:gd name="T3" fmla="*/ 2 h 11"/>
                  <a:gd name="T4" fmla="*/ 10 w 12"/>
                  <a:gd name="T5" fmla="*/ 2 h 11"/>
                  <a:gd name="T6" fmla="*/ 8 w 12"/>
                  <a:gd name="T7" fmla="*/ 0 h 11"/>
                  <a:gd name="T8" fmla="*/ 4 w 12"/>
                  <a:gd name="T9" fmla="*/ 0 h 11"/>
                  <a:gd name="T10" fmla="*/ 2 w 12"/>
                  <a:gd name="T11" fmla="*/ 2 h 11"/>
                  <a:gd name="T12" fmla="*/ 0 w 12"/>
                  <a:gd name="T13" fmla="*/ 2 h 11"/>
                  <a:gd name="T14" fmla="*/ 0 w 12"/>
                  <a:gd name="T15" fmla="*/ 5 h 11"/>
                  <a:gd name="T16" fmla="*/ 0 w 12"/>
                  <a:gd name="T17" fmla="*/ 7 h 11"/>
                  <a:gd name="T18" fmla="*/ 0 w 12"/>
                  <a:gd name="T19" fmla="*/ 9 h 11"/>
                  <a:gd name="T20" fmla="*/ 2 w 12"/>
                  <a:gd name="T21" fmla="*/ 11 h 11"/>
                  <a:gd name="T22" fmla="*/ 4 w 12"/>
                  <a:gd name="T23" fmla="*/ 11 h 11"/>
                  <a:gd name="T24" fmla="*/ 8 w 12"/>
                  <a:gd name="T25" fmla="*/ 11 h 11"/>
                  <a:gd name="T26" fmla="*/ 10 w 12"/>
                  <a:gd name="T27" fmla="*/ 11 h 11"/>
                  <a:gd name="T28" fmla="*/ 12 w 12"/>
                  <a:gd name="T29" fmla="*/ 9 h 11"/>
                  <a:gd name="T30" fmla="*/ 12 w 12"/>
                  <a:gd name="T31" fmla="*/ 7 h 11"/>
                  <a:gd name="T32" fmla="*/ 12 w 12"/>
                  <a:gd name="T33" fmla="*/ 5 h 11"/>
                  <a:gd name="T34" fmla="*/ 12 w 12"/>
                  <a:gd name="T35" fmla="*/ 4 h 11"/>
                  <a:gd name="T36" fmla="*/ 10 w 12"/>
                  <a:gd name="T37" fmla="*/ 2 h 11"/>
                  <a:gd name="T38" fmla="*/ 8 w 12"/>
                  <a:gd name="T39" fmla="*/ 2 h 11"/>
                  <a:gd name="T40" fmla="*/ 6 w 12"/>
                  <a:gd name="T41" fmla="*/ 0 h 11"/>
                  <a:gd name="T42" fmla="*/ 4 w 12"/>
                  <a:gd name="T43" fmla="*/ 2 h 11"/>
                  <a:gd name="T44" fmla="*/ 2 w 12"/>
                  <a:gd name="T45" fmla="*/ 2 h 11"/>
                  <a:gd name="T46" fmla="*/ 0 w 12"/>
                  <a:gd name="T47" fmla="*/ 4 h 11"/>
                  <a:gd name="T48" fmla="*/ 0 w 12"/>
                  <a:gd name="T49" fmla="*/ 5 h 11"/>
                  <a:gd name="T50" fmla="*/ 0 w 12"/>
                  <a:gd name="T51" fmla="*/ 7 h 11"/>
                  <a:gd name="T52" fmla="*/ 2 w 12"/>
                  <a:gd name="T53" fmla="*/ 9 h 11"/>
                  <a:gd name="T54" fmla="*/ 4 w 12"/>
                  <a:gd name="T55" fmla="*/ 11 h 11"/>
                  <a:gd name="T56" fmla="*/ 6 w 12"/>
                  <a:gd name="T57" fmla="*/ 11 h 11"/>
                  <a:gd name="T58" fmla="*/ 8 w 12"/>
                  <a:gd name="T59" fmla="*/ 11 h 11"/>
                  <a:gd name="T60" fmla="*/ 10 w 12"/>
                  <a:gd name="T61" fmla="*/ 9 h 11"/>
                  <a:gd name="T62" fmla="*/ 12 w 12"/>
                  <a:gd name="T63" fmla="*/ 7 h 11"/>
                  <a:gd name="T64" fmla="*/ 12 w 12"/>
                  <a:gd name="T6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lnTo>
                      <a:pt x="12" y="5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66" name="Freeform 5268"/>
              <p:cNvSpPr>
                <a:spLocks/>
              </p:cNvSpPr>
              <p:nvPr/>
            </p:nvSpPr>
            <p:spPr bwMode="auto">
              <a:xfrm>
                <a:off x="1411" y="1750"/>
                <a:ext cx="12" cy="11"/>
              </a:xfrm>
              <a:custGeom>
                <a:avLst/>
                <a:gdLst>
                  <a:gd name="T0" fmla="*/ 12 w 12"/>
                  <a:gd name="T1" fmla="*/ 5 h 11"/>
                  <a:gd name="T2" fmla="*/ 10 w 12"/>
                  <a:gd name="T3" fmla="*/ 4 h 11"/>
                  <a:gd name="T4" fmla="*/ 10 w 12"/>
                  <a:gd name="T5" fmla="*/ 2 h 11"/>
                  <a:gd name="T6" fmla="*/ 8 w 12"/>
                  <a:gd name="T7" fmla="*/ 0 h 11"/>
                  <a:gd name="T8" fmla="*/ 4 w 12"/>
                  <a:gd name="T9" fmla="*/ 0 h 11"/>
                  <a:gd name="T10" fmla="*/ 2 w 12"/>
                  <a:gd name="T11" fmla="*/ 2 h 11"/>
                  <a:gd name="T12" fmla="*/ 2 w 12"/>
                  <a:gd name="T13" fmla="*/ 4 h 11"/>
                  <a:gd name="T14" fmla="*/ 0 w 12"/>
                  <a:gd name="T15" fmla="*/ 5 h 11"/>
                  <a:gd name="T16" fmla="*/ 0 w 12"/>
                  <a:gd name="T17" fmla="*/ 7 h 11"/>
                  <a:gd name="T18" fmla="*/ 2 w 12"/>
                  <a:gd name="T19" fmla="*/ 9 h 11"/>
                  <a:gd name="T20" fmla="*/ 2 w 12"/>
                  <a:gd name="T21" fmla="*/ 11 h 11"/>
                  <a:gd name="T22" fmla="*/ 4 w 12"/>
                  <a:gd name="T23" fmla="*/ 11 h 11"/>
                  <a:gd name="T24" fmla="*/ 8 w 12"/>
                  <a:gd name="T25" fmla="*/ 11 h 11"/>
                  <a:gd name="T26" fmla="*/ 10 w 12"/>
                  <a:gd name="T27" fmla="*/ 11 h 11"/>
                  <a:gd name="T28" fmla="*/ 10 w 12"/>
                  <a:gd name="T29" fmla="*/ 9 h 11"/>
                  <a:gd name="T30" fmla="*/ 12 w 12"/>
                  <a:gd name="T31" fmla="*/ 7 h 11"/>
                  <a:gd name="T32" fmla="*/ 12 w 12"/>
                  <a:gd name="T33" fmla="*/ 5 h 11"/>
                  <a:gd name="T34" fmla="*/ 10 w 12"/>
                  <a:gd name="T35" fmla="*/ 4 h 11"/>
                  <a:gd name="T36" fmla="*/ 10 w 12"/>
                  <a:gd name="T37" fmla="*/ 2 h 11"/>
                  <a:gd name="T38" fmla="*/ 8 w 12"/>
                  <a:gd name="T39" fmla="*/ 2 h 11"/>
                  <a:gd name="T40" fmla="*/ 6 w 12"/>
                  <a:gd name="T41" fmla="*/ 2 h 11"/>
                  <a:gd name="T42" fmla="*/ 4 w 12"/>
                  <a:gd name="T43" fmla="*/ 2 h 11"/>
                  <a:gd name="T44" fmla="*/ 2 w 12"/>
                  <a:gd name="T45" fmla="*/ 2 h 11"/>
                  <a:gd name="T46" fmla="*/ 2 w 12"/>
                  <a:gd name="T47" fmla="*/ 4 h 11"/>
                  <a:gd name="T48" fmla="*/ 2 w 12"/>
                  <a:gd name="T49" fmla="*/ 5 h 11"/>
                  <a:gd name="T50" fmla="*/ 2 w 12"/>
                  <a:gd name="T51" fmla="*/ 7 h 11"/>
                  <a:gd name="T52" fmla="*/ 2 w 12"/>
                  <a:gd name="T53" fmla="*/ 9 h 11"/>
                  <a:gd name="T54" fmla="*/ 4 w 12"/>
                  <a:gd name="T55" fmla="*/ 11 h 11"/>
                  <a:gd name="T56" fmla="*/ 6 w 12"/>
                  <a:gd name="T57" fmla="*/ 11 h 11"/>
                  <a:gd name="T58" fmla="*/ 8 w 12"/>
                  <a:gd name="T59" fmla="*/ 11 h 11"/>
                  <a:gd name="T60" fmla="*/ 10 w 12"/>
                  <a:gd name="T61" fmla="*/ 9 h 11"/>
                  <a:gd name="T62" fmla="*/ 10 w 12"/>
                  <a:gd name="T63" fmla="*/ 7 h 11"/>
                  <a:gd name="T64" fmla="*/ 12 w 12"/>
                  <a:gd name="T6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lnTo>
                      <a:pt x="12" y="5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67" name="Freeform 5269"/>
              <p:cNvSpPr>
                <a:spLocks/>
              </p:cNvSpPr>
              <p:nvPr/>
            </p:nvSpPr>
            <p:spPr bwMode="auto">
              <a:xfrm>
                <a:off x="1413" y="1752"/>
                <a:ext cx="10" cy="9"/>
              </a:xfrm>
              <a:custGeom>
                <a:avLst/>
                <a:gdLst>
                  <a:gd name="T0" fmla="*/ 10 w 10"/>
                  <a:gd name="T1" fmla="*/ 3 h 9"/>
                  <a:gd name="T2" fmla="*/ 8 w 10"/>
                  <a:gd name="T3" fmla="*/ 2 h 9"/>
                  <a:gd name="T4" fmla="*/ 6 w 10"/>
                  <a:gd name="T5" fmla="*/ 0 h 9"/>
                  <a:gd name="T6" fmla="*/ 6 w 10"/>
                  <a:gd name="T7" fmla="*/ 0 h 9"/>
                  <a:gd name="T8" fmla="*/ 4 w 10"/>
                  <a:gd name="T9" fmla="*/ 0 h 9"/>
                  <a:gd name="T10" fmla="*/ 2 w 10"/>
                  <a:gd name="T11" fmla="*/ 0 h 9"/>
                  <a:gd name="T12" fmla="*/ 0 w 10"/>
                  <a:gd name="T13" fmla="*/ 2 h 9"/>
                  <a:gd name="T14" fmla="*/ 0 w 10"/>
                  <a:gd name="T15" fmla="*/ 3 h 9"/>
                  <a:gd name="T16" fmla="*/ 0 w 10"/>
                  <a:gd name="T17" fmla="*/ 5 h 9"/>
                  <a:gd name="T18" fmla="*/ 0 w 10"/>
                  <a:gd name="T19" fmla="*/ 7 h 9"/>
                  <a:gd name="T20" fmla="*/ 2 w 10"/>
                  <a:gd name="T21" fmla="*/ 7 h 9"/>
                  <a:gd name="T22" fmla="*/ 4 w 10"/>
                  <a:gd name="T23" fmla="*/ 9 h 9"/>
                  <a:gd name="T24" fmla="*/ 6 w 10"/>
                  <a:gd name="T25" fmla="*/ 9 h 9"/>
                  <a:gd name="T26" fmla="*/ 6 w 10"/>
                  <a:gd name="T27" fmla="*/ 7 h 9"/>
                  <a:gd name="T28" fmla="*/ 8 w 10"/>
                  <a:gd name="T29" fmla="*/ 7 h 9"/>
                  <a:gd name="T30" fmla="*/ 10 w 10"/>
                  <a:gd name="T31" fmla="*/ 5 h 9"/>
                  <a:gd name="T32" fmla="*/ 8 w 10"/>
                  <a:gd name="T33" fmla="*/ 3 h 9"/>
                  <a:gd name="T34" fmla="*/ 8 w 10"/>
                  <a:gd name="T35" fmla="*/ 2 h 9"/>
                  <a:gd name="T36" fmla="*/ 8 w 10"/>
                  <a:gd name="T37" fmla="*/ 2 h 9"/>
                  <a:gd name="T38" fmla="*/ 6 w 10"/>
                  <a:gd name="T39" fmla="*/ 0 h 9"/>
                  <a:gd name="T40" fmla="*/ 4 w 10"/>
                  <a:gd name="T41" fmla="*/ 0 h 9"/>
                  <a:gd name="T42" fmla="*/ 2 w 10"/>
                  <a:gd name="T43" fmla="*/ 0 h 9"/>
                  <a:gd name="T44" fmla="*/ 0 w 10"/>
                  <a:gd name="T45" fmla="*/ 2 h 9"/>
                  <a:gd name="T46" fmla="*/ 0 w 10"/>
                  <a:gd name="T47" fmla="*/ 2 h 9"/>
                  <a:gd name="T48" fmla="*/ 0 w 10"/>
                  <a:gd name="T49" fmla="*/ 3 h 9"/>
                  <a:gd name="T50" fmla="*/ 0 w 10"/>
                  <a:gd name="T51" fmla="*/ 5 h 9"/>
                  <a:gd name="T52" fmla="*/ 0 w 10"/>
                  <a:gd name="T53" fmla="*/ 7 h 9"/>
                  <a:gd name="T54" fmla="*/ 2 w 10"/>
                  <a:gd name="T55" fmla="*/ 7 h 9"/>
                  <a:gd name="T56" fmla="*/ 4 w 10"/>
                  <a:gd name="T57" fmla="*/ 7 h 9"/>
                  <a:gd name="T58" fmla="*/ 6 w 10"/>
                  <a:gd name="T59" fmla="*/ 7 h 9"/>
                  <a:gd name="T60" fmla="*/ 8 w 10"/>
                  <a:gd name="T61" fmla="*/ 7 h 9"/>
                  <a:gd name="T62" fmla="*/ 8 w 10"/>
                  <a:gd name="T63" fmla="*/ 5 h 9"/>
                  <a:gd name="T64" fmla="*/ 8 w 10"/>
                  <a:gd name="T6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9">
                    <a:moveTo>
                      <a:pt x="10" y="3"/>
                    </a:moveTo>
                    <a:lnTo>
                      <a:pt x="10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00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68" name="Freeform 5270"/>
              <p:cNvSpPr>
                <a:spLocks/>
              </p:cNvSpPr>
              <p:nvPr/>
            </p:nvSpPr>
            <p:spPr bwMode="auto">
              <a:xfrm>
                <a:off x="1413" y="1752"/>
                <a:ext cx="8" cy="7"/>
              </a:xfrm>
              <a:custGeom>
                <a:avLst/>
                <a:gdLst>
                  <a:gd name="T0" fmla="*/ 8 w 8"/>
                  <a:gd name="T1" fmla="*/ 3 h 7"/>
                  <a:gd name="T2" fmla="*/ 8 w 8"/>
                  <a:gd name="T3" fmla="*/ 2 h 7"/>
                  <a:gd name="T4" fmla="*/ 6 w 8"/>
                  <a:gd name="T5" fmla="*/ 0 h 7"/>
                  <a:gd name="T6" fmla="*/ 6 w 8"/>
                  <a:gd name="T7" fmla="*/ 0 h 7"/>
                  <a:gd name="T8" fmla="*/ 4 w 8"/>
                  <a:gd name="T9" fmla="*/ 0 h 7"/>
                  <a:gd name="T10" fmla="*/ 2 w 8"/>
                  <a:gd name="T11" fmla="*/ 0 h 7"/>
                  <a:gd name="T12" fmla="*/ 0 w 8"/>
                  <a:gd name="T13" fmla="*/ 2 h 7"/>
                  <a:gd name="T14" fmla="*/ 0 w 8"/>
                  <a:gd name="T15" fmla="*/ 3 h 7"/>
                  <a:gd name="T16" fmla="*/ 0 w 8"/>
                  <a:gd name="T17" fmla="*/ 5 h 7"/>
                  <a:gd name="T18" fmla="*/ 0 w 8"/>
                  <a:gd name="T19" fmla="*/ 5 h 7"/>
                  <a:gd name="T20" fmla="*/ 2 w 8"/>
                  <a:gd name="T21" fmla="*/ 7 h 7"/>
                  <a:gd name="T22" fmla="*/ 4 w 8"/>
                  <a:gd name="T23" fmla="*/ 7 h 7"/>
                  <a:gd name="T24" fmla="*/ 6 w 8"/>
                  <a:gd name="T25" fmla="*/ 7 h 7"/>
                  <a:gd name="T26" fmla="*/ 6 w 8"/>
                  <a:gd name="T27" fmla="*/ 7 h 7"/>
                  <a:gd name="T28" fmla="*/ 8 w 8"/>
                  <a:gd name="T29" fmla="*/ 5 h 7"/>
                  <a:gd name="T30" fmla="*/ 8 w 8"/>
                  <a:gd name="T31" fmla="*/ 5 h 7"/>
                  <a:gd name="T32" fmla="*/ 8 w 8"/>
                  <a:gd name="T33" fmla="*/ 3 h 7"/>
                  <a:gd name="T34" fmla="*/ 8 w 8"/>
                  <a:gd name="T35" fmla="*/ 2 h 7"/>
                  <a:gd name="T36" fmla="*/ 6 w 8"/>
                  <a:gd name="T37" fmla="*/ 2 h 7"/>
                  <a:gd name="T38" fmla="*/ 6 w 8"/>
                  <a:gd name="T39" fmla="*/ 0 h 7"/>
                  <a:gd name="T40" fmla="*/ 4 w 8"/>
                  <a:gd name="T41" fmla="*/ 0 h 7"/>
                  <a:gd name="T42" fmla="*/ 2 w 8"/>
                  <a:gd name="T43" fmla="*/ 0 h 7"/>
                  <a:gd name="T44" fmla="*/ 2 w 8"/>
                  <a:gd name="T45" fmla="*/ 2 h 7"/>
                  <a:gd name="T46" fmla="*/ 0 w 8"/>
                  <a:gd name="T47" fmla="*/ 2 h 7"/>
                  <a:gd name="T48" fmla="*/ 0 w 8"/>
                  <a:gd name="T49" fmla="*/ 3 h 7"/>
                  <a:gd name="T50" fmla="*/ 0 w 8"/>
                  <a:gd name="T51" fmla="*/ 5 h 7"/>
                  <a:gd name="T52" fmla="*/ 2 w 8"/>
                  <a:gd name="T53" fmla="*/ 7 h 7"/>
                  <a:gd name="T54" fmla="*/ 2 w 8"/>
                  <a:gd name="T55" fmla="*/ 7 h 7"/>
                  <a:gd name="T56" fmla="*/ 4 w 8"/>
                  <a:gd name="T57" fmla="*/ 7 h 7"/>
                  <a:gd name="T58" fmla="*/ 6 w 8"/>
                  <a:gd name="T59" fmla="*/ 7 h 7"/>
                  <a:gd name="T60" fmla="*/ 6 w 8"/>
                  <a:gd name="T61" fmla="*/ 7 h 7"/>
                  <a:gd name="T62" fmla="*/ 8 w 8"/>
                  <a:gd name="T63" fmla="*/ 5 h 7"/>
                  <a:gd name="T64" fmla="*/ 8 w 8"/>
                  <a:gd name="T6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00C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69" name="Freeform 5271"/>
              <p:cNvSpPr>
                <a:spLocks/>
              </p:cNvSpPr>
              <p:nvPr/>
            </p:nvSpPr>
            <p:spPr bwMode="auto">
              <a:xfrm>
                <a:off x="1413" y="1752"/>
                <a:ext cx="8" cy="7"/>
              </a:xfrm>
              <a:custGeom>
                <a:avLst/>
                <a:gdLst>
                  <a:gd name="T0" fmla="*/ 8 w 8"/>
                  <a:gd name="T1" fmla="*/ 3 h 7"/>
                  <a:gd name="T2" fmla="*/ 8 w 8"/>
                  <a:gd name="T3" fmla="*/ 2 h 7"/>
                  <a:gd name="T4" fmla="*/ 6 w 8"/>
                  <a:gd name="T5" fmla="*/ 2 h 7"/>
                  <a:gd name="T6" fmla="*/ 4 w 8"/>
                  <a:gd name="T7" fmla="*/ 0 h 7"/>
                  <a:gd name="T8" fmla="*/ 4 w 8"/>
                  <a:gd name="T9" fmla="*/ 0 h 7"/>
                  <a:gd name="T10" fmla="*/ 2 w 8"/>
                  <a:gd name="T11" fmla="*/ 2 h 7"/>
                  <a:gd name="T12" fmla="*/ 0 w 8"/>
                  <a:gd name="T13" fmla="*/ 2 h 7"/>
                  <a:gd name="T14" fmla="*/ 0 w 8"/>
                  <a:gd name="T15" fmla="*/ 3 h 7"/>
                  <a:gd name="T16" fmla="*/ 0 w 8"/>
                  <a:gd name="T17" fmla="*/ 5 h 7"/>
                  <a:gd name="T18" fmla="*/ 0 w 8"/>
                  <a:gd name="T19" fmla="*/ 5 h 7"/>
                  <a:gd name="T20" fmla="*/ 2 w 8"/>
                  <a:gd name="T21" fmla="*/ 7 h 7"/>
                  <a:gd name="T22" fmla="*/ 4 w 8"/>
                  <a:gd name="T23" fmla="*/ 7 h 7"/>
                  <a:gd name="T24" fmla="*/ 4 w 8"/>
                  <a:gd name="T25" fmla="*/ 7 h 7"/>
                  <a:gd name="T26" fmla="*/ 6 w 8"/>
                  <a:gd name="T27" fmla="*/ 7 h 7"/>
                  <a:gd name="T28" fmla="*/ 8 w 8"/>
                  <a:gd name="T29" fmla="*/ 5 h 7"/>
                  <a:gd name="T30" fmla="*/ 8 w 8"/>
                  <a:gd name="T31" fmla="*/ 5 h 7"/>
                  <a:gd name="T32" fmla="*/ 8 w 8"/>
                  <a:gd name="T33" fmla="*/ 3 h 7"/>
                  <a:gd name="T34" fmla="*/ 8 w 8"/>
                  <a:gd name="T35" fmla="*/ 3 h 7"/>
                  <a:gd name="T36" fmla="*/ 6 w 8"/>
                  <a:gd name="T37" fmla="*/ 2 h 7"/>
                  <a:gd name="T38" fmla="*/ 6 w 8"/>
                  <a:gd name="T39" fmla="*/ 2 h 7"/>
                  <a:gd name="T40" fmla="*/ 4 w 8"/>
                  <a:gd name="T41" fmla="*/ 0 h 7"/>
                  <a:gd name="T42" fmla="*/ 2 w 8"/>
                  <a:gd name="T43" fmla="*/ 2 h 7"/>
                  <a:gd name="T44" fmla="*/ 2 w 8"/>
                  <a:gd name="T45" fmla="*/ 2 h 7"/>
                  <a:gd name="T46" fmla="*/ 0 w 8"/>
                  <a:gd name="T47" fmla="*/ 3 h 7"/>
                  <a:gd name="T48" fmla="*/ 0 w 8"/>
                  <a:gd name="T49" fmla="*/ 3 h 7"/>
                  <a:gd name="T50" fmla="*/ 0 w 8"/>
                  <a:gd name="T51" fmla="*/ 5 h 7"/>
                  <a:gd name="T52" fmla="*/ 2 w 8"/>
                  <a:gd name="T53" fmla="*/ 5 h 7"/>
                  <a:gd name="T54" fmla="*/ 2 w 8"/>
                  <a:gd name="T55" fmla="*/ 7 h 7"/>
                  <a:gd name="T56" fmla="*/ 4 w 8"/>
                  <a:gd name="T57" fmla="*/ 7 h 7"/>
                  <a:gd name="T58" fmla="*/ 6 w 8"/>
                  <a:gd name="T59" fmla="*/ 7 h 7"/>
                  <a:gd name="T60" fmla="*/ 6 w 8"/>
                  <a:gd name="T61" fmla="*/ 5 h 7"/>
                  <a:gd name="T62" fmla="*/ 8 w 8"/>
                  <a:gd name="T63" fmla="*/ 5 h 7"/>
                  <a:gd name="T64" fmla="*/ 8 w 8"/>
                  <a:gd name="T6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00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70" name="Freeform 5272"/>
              <p:cNvSpPr>
                <a:spLocks/>
              </p:cNvSpPr>
              <p:nvPr/>
            </p:nvSpPr>
            <p:spPr bwMode="auto">
              <a:xfrm>
                <a:off x="1413" y="1752"/>
                <a:ext cx="8" cy="7"/>
              </a:xfrm>
              <a:custGeom>
                <a:avLst/>
                <a:gdLst>
                  <a:gd name="T0" fmla="*/ 8 w 8"/>
                  <a:gd name="T1" fmla="*/ 3 h 7"/>
                  <a:gd name="T2" fmla="*/ 6 w 8"/>
                  <a:gd name="T3" fmla="*/ 2 h 7"/>
                  <a:gd name="T4" fmla="*/ 6 w 8"/>
                  <a:gd name="T5" fmla="*/ 2 h 7"/>
                  <a:gd name="T6" fmla="*/ 4 w 8"/>
                  <a:gd name="T7" fmla="*/ 2 h 7"/>
                  <a:gd name="T8" fmla="*/ 4 w 8"/>
                  <a:gd name="T9" fmla="*/ 2 h 7"/>
                  <a:gd name="T10" fmla="*/ 2 w 8"/>
                  <a:gd name="T11" fmla="*/ 2 h 7"/>
                  <a:gd name="T12" fmla="*/ 2 w 8"/>
                  <a:gd name="T13" fmla="*/ 2 h 7"/>
                  <a:gd name="T14" fmla="*/ 0 w 8"/>
                  <a:gd name="T15" fmla="*/ 3 h 7"/>
                  <a:gd name="T16" fmla="*/ 0 w 8"/>
                  <a:gd name="T17" fmla="*/ 5 h 7"/>
                  <a:gd name="T18" fmla="*/ 2 w 8"/>
                  <a:gd name="T19" fmla="*/ 5 h 7"/>
                  <a:gd name="T20" fmla="*/ 2 w 8"/>
                  <a:gd name="T21" fmla="*/ 7 h 7"/>
                  <a:gd name="T22" fmla="*/ 4 w 8"/>
                  <a:gd name="T23" fmla="*/ 7 h 7"/>
                  <a:gd name="T24" fmla="*/ 4 w 8"/>
                  <a:gd name="T25" fmla="*/ 7 h 7"/>
                  <a:gd name="T26" fmla="*/ 6 w 8"/>
                  <a:gd name="T27" fmla="*/ 7 h 7"/>
                  <a:gd name="T28" fmla="*/ 6 w 8"/>
                  <a:gd name="T29" fmla="*/ 5 h 7"/>
                  <a:gd name="T30" fmla="*/ 8 w 8"/>
                  <a:gd name="T31" fmla="*/ 5 h 7"/>
                  <a:gd name="T32" fmla="*/ 6 w 8"/>
                  <a:gd name="T33" fmla="*/ 3 h 7"/>
                  <a:gd name="T34" fmla="*/ 6 w 8"/>
                  <a:gd name="T35" fmla="*/ 3 h 7"/>
                  <a:gd name="T36" fmla="*/ 6 w 8"/>
                  <a:gd name="T37" fmla="*/ 2 h 7"/>
                  <a:gd name="T38" fmla="*/ 6 w 8"/>
                  <a:gd name="T39" fmla="*/ 2 h 7"/>
                  <a:gd name="T40" fmla="*/ 4 w 8"/>
                  <a:gd name="T41" fmla="*/ 2 h 7"/>
                  <a:gd name="T42" fmla="*/ 4 w 8"/>
                  <a:gd name="T43" fmla="*/ 2 h 7"/>
                  <a:gd name="T44" fmla="*/ 2 w 8"/>
                  <a:gd name="T45" fmla="*/ 2 h 7"/>
                  <a:gd name="T46" fmla="*/ 2 w 8"/>
                  <a:gd name="T47" fmla="*/ 3 h 7"/>
                  <a:gd name="T48" fmla="*/ 2 w 8"/>
                  <a:gd name="T49" fmla="*/ 3 h 7"/>
                  <a:gd name="T50" fmla="*/ 2 w 8"/>
                  <a:gd name="T51" fmla="*/ 5 h 7"/>
                  <a:gd name="T52" fmla="*/ 2 w 8"/>
                  <a:gd name="T53" fmla="*/ 5 h 7"/>
                  <a:gd name="T54" fmla="*/ 4 w 8"/>
                  <a:gd name="T55" fmla="*/ 5 h 7"/>
                  <a:gd name="T56" fmla="*/ 4 w 8"/>
                  <a:gd name="T57" fmla="*/ 7 h 7"/>
                  <a:gd name="T58" fmla="*/ 6 w 8"/>
                  <a:gd name="T59" fmla="*/ 5 h 7"/>
                  <a:gd name="T60" fmla="*/ 6 w 8"/>
                  <a:gd name="T61" fmla="*/ 5 h 7"/>
                  <a:gd name="T62" fmla="*/ 6 w 8"/>
                  <a:gd name="T63" fmla="*/ 5 h 7"/>
                  <a:gd name="T64" fmla="*/ 6 w 8"/>
                  <a:gd name="T6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8" y="3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71" name="Freeform 5273"/>
              <p:cNvSpPr>
                <a:spLocks/>
              </p:cNvSpPr>
              <p:nvPr/>
            </p:nvSpPr>
            <p:spPr bwMode="auto">
              <a:xfrm>
                <a:off x="1415" y="1754"/>
                <a:ext cx="4" cy="5"/>
              </a:xfrm>
              <a:custGeom>
                <a:avLst/>
                <a:gdLst>
                  <a:gd name="T0" fmla="*/ 4 w 4"/>
                  <a:gd name="T1" fmla="*/ 1 h 5"/>
                  <a:gd name="T2" fmla="*/ 4 w 4"/>
                  <a:gd name="T3" fmla="*/ 0 h 5"/>
                  <a:gd name="T4" fmla="*/ 4 w 4"/>
                  <a:gd name="T5" fmla="*/ 0 h 5"/>
                  <a:gd name="T6" fmla="*/ 2 w 4"/>
                  <a:gd name="T7" fmla="*/ 0 h 5"/>
                  <a:gd name="T8" fmla="*/ 2 w 4"/>
                  <a:gd name="T9" fmla="*/ 0 h 5"/>
                  <a:gd name="T10" fmla="*/ 0 w 4"/>
                  <a:gd name="T11" fmla="*/ 0 h 5"/>
                  <a:gd name="T12" fmla="*/ 0 w 4"/>
                  <a:gd name="T13" fmla="*/ 0 h 5"/>
                  <a:gd name="T14" fmla="*/ 0 w 4"/>
                  <a:gd name="T15" fmla="*/ 1 h 5"/>
                  <a:gd name="T16" fmla="*/ 0 w 4"/>
                  <a:gd name="T17" fmla="*/ 1 h 5"/>
                  <a:gd name="T18" fmla="*/ 0 w 4"/>
                  <a:gd name="T19" fmla="*/ 3 h 5"/>
                  <a:gd name="T20" fmla="*/ 0 w 4"/>
                  <a:gd name="T21" fmla="*/ 3 h 5"/>
                  <a:gd name="T22" fmla="*/ 2 w 4"/>
                  <a:gd name="T23" fmla="*/ 5 h 5"/>
                  <a:gd name="T24" fmla="*/ 2 w 4"/>
                  <a:gd name="T25" fmla="*/ 5 h 5"/>
                  <a:gd name="T26" fmla="*/ 4 w 4"/>
                  <a:gd name="T27" fmla="*/ 3 h 5"/>
                  <a:gd name="T28" fmla="*/ 4 w 4"/>
                  <a:gd name="T29" fmla="*/ 3 h 5"/>
                  <a:gd name="T30" fmla="*/ 4 w 4"/>
                  <a:gd name="T31" fmla="*/ 1 h 5"/>
                  <a:gd name="T32" fmla="*/ 4 w 4"/>
                  <a:gd name="T33" fmla="*/ 1 h 5"/>
                  <a:gd name="T34" fmla="*/ 4 w 4"/>
                  <a:gd name="T35" fmla="*/ 1 h 5"/>
                  <a:gd name="T36" fmla="*/ 4 w 4"/>
                  <a:gd name="T37" fmla="*/ 0 h 5"/>
                  <a:gd name="T38" fmla="*/ 4 w 4"/>
                  <a:gd name="T39" fmla="*/ 0 h 5"/>
                  <a:gd name="T40" fmla="*/ 2 w 4"/>
                  <a:gd name="T41" fmla="*/ 0 h 5"/>
                  <a:gd name="T42" fmla="*/ 2 w 4"/>
                  <a:gd name="T43" fmla="*/ 0 h 5"/>
                  <a:gd name="T44" fmla="*/ 0 w 4"/>
                  <a:gd name="T45" fmla="*/ 0 h 5"/>
                  <a:gd name="T46" fmla="*/ 0 w 4"/>
                  <a:gd name="T47" fmla="*/ 1 h 5"/>
                  <a:gd name="T48" fmla="*/ 0 w 4"/>
                  <a:gd name="T49" fmla="*/ 1 h 5"/>
                  <a:gd name="T50" fmla="*/ 0 w 4"/>
                  <a:gd name="T51" fmla="*/ 3 h 5"/>
                  <a:gd name="T52" fmla="*/ 0 w 4"/>
                  <a:gd name="T53" fmla="*/ 3 h 5"/>
                  <a:gd name="T54" fmla="*/ 2 w 4"/>
                  <a:gd name="T55" fmla="*/ 3 h 5"/>
                  <a:gd name="T56" fmla="*/ 2 w 4"/>
                  <a:gd name="T57" fmla="*/ 3 h 5"/>
                  <a:gd name="T58" fmla="*/ 4 w 4"/>
                  <a:gd name="T59" fmla="*/ 3 h 5"/>
                  <a:gd name="T60" fmla="*/ 4 w 4"/>
                  <a:gd name="T61" fmla="*/ 3 h 5"/>
                  <a:gd name="T62" fmla="*/ 4 w 4"/>
                  <a:gd name="T63" fmla="*/ 3 h 5"/>
                  <a:gd name="T64" fmla="*/ 4 w 4"/>
                  <a:gd name="T6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72" name="Freeform 5274"/>
              <p:cNvSpPr>
                <a:spLocks/>
              </p:cNvSpPr>
              <p:nvPr/>
            </p:nvSpPr>
            <p:spPr bwMode="auto">
              <a:xfrm>
                <a:off x="1415" y="1754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1 h 3"/>
                  <a:gd name="T4" fmla="*/ 4 w 4"/>
                  <a:gd name="T5" fmla="*/ 0 h 3"/>
                  <a:gd name="T6" fmla="*/ 2 w 4"/>
                  <a:gd name="T7" fmla="*/ 0 h 3"/>
                  <a:gd name="T8" fmla="*/ 2 w 4"/>
                  <a:gd name="T9" fmla="*/ 0 h 3"/>
                  <a:gd name="T10" fmla="*/ 0 w 4"/>
                  <a:gd name="T11" fmla="*/ 0 h 3"/>
                  <a:gd name="T12" fmla="*/ 0 w 4"/>
                  <a:gd name="T13" fmla="*/ 1 h 3"/>
                  <a:gd name="T14" fmla="*/ 0 w 4"/>
                  <a:gd name="T15" fmla="*/ 1 h 3"/>
                  <a:gd name="T16" fmla="*/ 0 w 4"/>
                  <a:gd name="T17" fmla="*/ 1 h 3"/>
                  <a:gd name="T18" fmla="*/ 0 w 4"/>
                  <a:gd name="T19" fmla="*/ 3 h 3"/>
                  <a:gd name="T20" fmla="*/ 0 w 4"/>
                  <a:gd name="T21" fmla="*/ 3 h 3"/>
                  <a:gd name="T22" fmla="*/ 2 w 4"/>
                  <a:gd name="T23" fmla="*/ 3 h 3"/>
                  <a:gd name="T24" fmla="*/ 2 w 4"/>
                  <a:gd name="T25" fmla="*/ 3 h 3"/>
                  <a:gd name="T26" fmla="*/ 4 w 4"/>
                  <a:gd name="T27" fmla="*/ 3 h 3"/>
                  <a:gd name="T28" fmla="*/ 4 w 4"/>
                  <a:gd name="T29" fmla="*/ 3 h 3"/>
                  <a:gd name="T30" fmla="*/ 4 w 4"/>
                  <a:gd name="T31" fmla="*/ 1 h 3"/>
                  <a:gd name="T32" fmla="*/ 4 w 4"/>
                  <a:gd name="T33" fmla="*/ 1 h 3"/>
                  <a:gd name="T34" fmla="*/ 4 w 4"/>
                  <a:gd name="T35" fmla="*/ 1 h 3"/>
                  <a:gd name="T36" fmla="*/ 4 w 4"/>
                  <a:gd name="T37" fmla="*/ 1 h 3"/>
                  <a:gd name="T38" fmla="*/ 2 w 4"/>
                  <a:gd name="T39" fmla="*/ 0 h 3"/>
                  <a:gd name="T40" fmla="*/ 2 w 4"/>
                  <a:gd name="T41" fmla="*/ 0 h 3"/>
                  <a:gd name="T42" fmla="*/ 2 w 4"/>
                  <a:gd name="T43" fmla="*/ 0 h 3"/>
                  <a:gd name="T44" fmla="*/ 0 w 4"/>
                  <a:gd name="T45" fmla="*/ 1 h 3"/>
                  <a:gd name="T46" fmla="*/ 0 w 4"/>
                  <a:gd name="T47" fmla="*/ 1 h 3"/>
                  <a:gd name="T48" fmla="*/ 0 w 4"/>
                  <a:gd name="T49" fmla="*/ 1 h 3"/>
                  <a:gd name="T50" fmla="*/ 0 w 4"/>
                  <a:gd name="T51" fmla="*/ 3 h 3"/>
                  <a:gd name="T52" fmla="*/ 0 w 4"/>
                  <a:gd name="T53" fmla="*/ 3 h 3"/>
                  <a:gd name="T54" fmla="*/ 2 w 4"/>
                  <a:gd name="T55" fmla="*/ 3 h 3"/>
                  <a:gd name="T56" fmla="*/ 2 w 4"/>
                  <a:gd name="T57" fmla="*/ 3 h 3"/>
                  <a:gd name="T58" fmla="*/ 2 w 4"/>
                  <a:gd name="T59" fmla="*/ 3 h 3"/>
                  <a:gd name="T60" fmla="*/ 4 w 4"/>
                  <a:gd name="T61" fmla="*/ 3 h 3"/>
                  <a:gd name="T62" fmla="*/ 4 w 4"/>
                  <a:gd name="T63" fmla="*/ 3 h 3"/>
                  <a:gd name="T64" fmla="*/ 4 w 4"/>
                  <a:gd name="T6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00C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73" name="Freeform 5275"/>
              <p:cNvSpPr>
                <a:spLocks/>
              </p:cNvSpPr>
              <p:nvPr/>
            </p:nvSpPr>
            <p:spPr bwMode="auto">
              <a:xfrm>
                <a:off x="1415" y="1754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1 h 3"/>
                  <a:gd name="T4" fmla="*/ 4 w 4"/>
                  <a:gd name="T5" fmla="*/ 0 h 3"/>
                  <a:gd name="T6" fmla="*/ 2 w 4"/>
                  <a:gd name="T7" fmla="*/ 0 h 3"/>
                  <a:gd name="T8" fmla="*/ 2 w 4"/>
                  <a:gd name="T9" fmla="*/ 0 h 3"/>
                  <a:gd name="T10" fmla="*/ 2 w 4"/>
                  <a:gd name="T11" fmla="*/ 0 h 3"/>
                  <a:gd name="T12" fmla="*/ 0 w 4"/>
                  <a:gd name="T13" fmla="*/ 1 h 3"/>
                  <a:gd name="T14" fmla="*/ 0 w 4"/>
                  <a:gd name="T15" fmla="*/ 1 h 3"/>
                  <a:gd name="T16" fmla="*/ 0 w 4"/>
                  <a:gd name="T17" fmla="*/ 1 h 3"/>
                  <a:gd name="T18" fmla="*/ 0 w 4"/>
                  <a:gd name="T19" fmla="*/ 3 h 3"/>
                  <a:gd name="T20" fmla="*/ 2 w 4"/>
                  <a:gd name="T21" fmla="*/ 3 h 3"/>
                  <a:gd name="T22" fmla="*/ 2 w 4"/>
                  <a:gd name="T23" fmla="*/ 3 h 3"/>
                  <a:gd name="T24" fmla="*/ 2 w 4"/>
                  <a:gd name="T25" fmla="*/ 3 h 3"/>
                  <a:gd name="T26" fmla="*/ 4 w 4"/>
                  <a:gd name="T27" fmla="*/ 3 h 3"/>
                  <a:gd name="T28" fmla="*/ 4 w 4"/>
                  <a:gd name="T29" fmla="*/ 3 h 3"/>
                  <a:gd name="T30" fmla="*/ 4 w 4"/>
                  <a:gd name="T31" fmla="*/ 1 h 3"/>
                  <a:gd name="T32" fmla="*/ 4 w 4"/>
                  <a:gd name="T33" fmla="*/ 1 h 3"/>
                  <a:gd name="T34" fmla="*/ 4 w 4"/>
                  <a:gd name="T35" fmla="*/ 1 h 3"/>
                  <a:gd name="T36" fmla="*/ 2 w 4"/>
                  <a:gd name="T37" fmla="*/ 1 h 3"/>
                  <a:gd name="T38" fmla="*/ 2 w 4"/>
                  <a:gd name="T39" fmla="*/ 1 h 3"/>
                  <a:gd name="T40" fmla="*/ 2 w 4"/>
                  <a:gd name="T41" fmla="*/ 1 h 3"/>
                  <a:gd name="T42" fmla="*/ 2 w 4"/>
                  <a:gd name="T43" fmla="*/ 1 h 3"/>
                  <a:gd name="T44" fmla="*/ 2 w 4"/>
                  <a:gd name="T45" fmla="*/ 1 h 3"/>
                  <a:gd name="T46" fmla="*/ 2 w 4"/>
                  <a:gd name="T47" fmla="*/ 1 h 3"/>
                  <a:gd name="T48" fmla="*/ 0 w 4"/>
                  <a:gd name="T49" fmla="*/ 1 h 3"/>
                  <a:gd name="T50" fmla="*/ 2 w 4"/>
                  <a:gd name="T51" fmla="*/ 1 h 3"/>
                  <a:gd name="T52" fmla="*/ 2 w 4"/>
                  <a:gd name="T53" fmla="*/ 3 h 3"/>
                  <a:gd name="T54" fmla="*/ 2 w 4"/>
                  <a:gd name="T55" fmla="*/ 3 h 3"/>
                  <a:gd name="T56" fmla="*/ 2 w 4"/>
                  <a:gd name="T57" fmla="*/ 3 h 3"/>
                  <a:gd name="T58" fmla="*/ 2 w 4"/>
                  <a:gd name="T59" fmla="*/ 3 h 3"/>
                  <a:gd name="T60" fmla="*/ 2 w 4"/>
                  <a:gd name="T61" fmla="*/ 3 h 3"/>
                  <a:gd name="T62" fmla="*/ 4 w 4"/>
                  <a:gd name="T63" fmla="*/ 1 h 3"/>
                  <a:gd name="T64" fmla="*/ 4 w 4"/>
                  <a:gd name="T6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00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74" name="Freeform 5276"/>
              <p:cNvSpPr>
                <a:spLocks/>
              </p:cNvSpPr>
              <p:nvPr/>
            </p:nvSpPr>
            <p:spPr bwMode="auto">
              <a:xfrm>
                <a:off x="1415" y="175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4 w 4"/>
                  <a:gd name="T5" fmla="*/ 0 h 2"/>
                  <a:gd name="T6" fmla="*/ 4 w 4"/>
                  <a:gd name="T7" fmla="*/ 0 h 2"/>
                  <a:gd name="T8" fmla="*/ 2 w 4"/>
                  <a:gd name="T9" fmla="*/ 0 h 2"/>
                  <a:gd name="T10" fmla="*/ 2 w 4"/>
                  <a:gd name="T11" fmla="*/ 0 h 2"/>
                  <a:gd name="T12" fmla="*/ 2 w 4"/>
                  <a:gd name="T13" fmla="*/ 0 h 2"/>
                  <a:gd name="T14" fmla="*/ 2 w 4"/>
                  <a:gd name="T15" fmla="*/ 0 h 2"/>
                  <a:gd name="T16" fmla="*/ 2 w 4"/>
                  <a:gd name="T17" fmla="*/ 0 h 2"/>
                  <a:gd name="T18" fmla="*/ 2 w 4"/>
                  <a:gd name="T19" fmla="*/ 0 h 2"/>
                  <a:gd name="T20" fmla="*/ 2 w 4"/>
                  <a:gd name="T21" fmla="*/ 0 h 2"/>
                  <a:gd name="T22" fmla="*/ 2 w 4"/>
                  <a:gd name="T23" fmla="*/ 0 h 2"/>
                  <a:gd name="T24" fmla="*/ 2 w 4"/>
                  <a:gd name="T25" fmla="*/ 0 h 2"/>
                  <a:gd name="T26" fmla="*/ 2 w 4"/>
                  <a:gd name="T27" fmla="*/ 0 h 2"/>
                  <a:gd name="T28" fmla="*/ 2 w 4"/>
                  <a:gd name="T29" fmla="*/ 0 h 2"/>
                  <a:gd name="T30" fmla="*/ 2 w 4"/>
                  <a:gd name="T31" fmla="*/ 0 h 2"/>
                  <a:gd name="T32" fmla="*/ 0 w 4"/>
                  <a:gd name="T33" fmla="*/ 0 h 2"/>
                  <a:gd name="T34" fmla="*/ 2 w 4"/>
                  <a:gd name="T35" fmla="*/ 0 h 2"/>
                  <a:gd name="T36" fmla="*/ 2 w 4"/>
                  <a:gd name="T37" fmla="*/ 0 h 2"/>
                  <a:gd name="T38" fmla="*/ 2 w 4"/>
                  <a:gd name="T39" fmla="*/ 0 h 2"/>
                  <a:gd name="T40" fmla="*/ 2 w 4"/>
                  <a:gd name="T41" fmla="*/ 2 h 2"/>
                  <a:gd name="T42" fmla="*/ 2 w 4"/>
                  <a:gd name="T43" fmla="*/ 2 h 2"/>
                  <a:gd name="T44" fmla="*/ 2 w 4"/>
                  <a:gd name="T45" fmla="*/ 2 h 2"/>
                  <a:gd name="T46" fmla="*/ 2 w 4"/>
                  <a:gd name="T47" fmla="*/ 2 h 2"/>
                  <a:gd name="T48" fmla="*/ 2 w 4"/>
                  <a:gd name="T49" fmla="*/ 2 h 2"/>
                  <a:gd name="T50" fmla="*/ 2 w 4"/>
                  <a:gd name="T51" fmla="*/ 2 h 2"/>
                  <a:gd name="T52" fmla="*/ 2 w 4"/>
                  <a:gd name="T53" fmla="*/ 2 h 2"/>
                  <a:gd name="T54" fmla="*/ 2 w 4"/>
                  <a:gd name="T55" fmla="*/ 2 h 2"/>
                  <a:gd name="T56" fmla="*/ 2 w 4"/>
                  <a:gd name="T57" fmla="*/ 2 h 2"/>
                  <a:gd name="T58" fmla="*/ 4 w 4"/>
                  <a:gd name="T59" fmla="*/ 0 h 2"/>
                  <a:gd name="T60" fmla="*/ 4 w 4"/>
                  <a:gd name="T61" fmla="*/ 0 h 2"/>
                  <a:gd name="T62" fmla="*/ 4 w 4"/>
                  <a:gd name="T63" fmla="*/ 0 h 2"/>
                  <a:gd name="T64" fmla="*/ 4 w 4"/>
                  <a:gd name="T6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75" name="Freeform 5277"/>
              <p:cNvSpPr>
                <a:spLocks/>
              </p:cNvSpPr>
              <p:nvPr/>
            </p:nvSpPr>
            <p:spPr bwMode="auto">
              <a:xfrm>
                <a:off x="1417" y="1755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76" name="Freeform 5278"/>
              <p:cNvSpPr>
                <a:spLocks/>
              </p:cNvSpPr>
              <p:nvPr/>
            </p:nvSpPr>
            <p:spPr bwMode="auto">
              <a:xfrm>
                <a:off x="1355" y="1631"/>
                <a:ext cx="125" cy="249"/>
              </a:xfrm>
              <a:custGeom>
                <a:avLst/>
                <a:gdLst>
                  <a:gd name="T0" fmla="*/ 62 w 125"/>
                  <a:gd name="T1" fmla="*/ 0 h 249"/>
                  <a:gd name="T2" fmla="*/ 68 w 125"/>
                  <a:gd name="T3" fmla="*/ 2 h 249"/>
                  <a:gd name="T4" fmla="*/ 75 w 125"/>
                  <a:gd name="T5" fmla="*/ 3 h 249"/>
                  <a:gd name="T6" fmla="*/ 81 w 125"/>
                  <a:gd name="T7" fmla="*/ 5 h 249"/>
                  <a:gd name="T8" fmla="*/ 87 w 125"/>
                  <a:gd name="T9" fmla="*/ 9 h 249"/>
                  <a:gd name="T10" fmla="*/ 96 w 125"/>
                  <a:gd name="T11" fmla="*/ 21 h 249"/>
                  <a:gd name="T12" fmla="*/ 106 w 125"/>
                  <a:gd name="T13" fmla="*/ 36 h 249"/>
                  <a:gd name="T14" fmla="*/ 114 w 125"/>
                  <a:gd name="T15" fmla="*/ 55 h 249"/>
                  <a:gd name="T16" fmla="*/ 119 w 125"/>
                  <a:gd name="T17" fmla="*/ 76 h 249"/>
                  <a:gd name="T18" fmla="*/ 123 w 125"/>
                  <a:gd name="T19" fmla="*/ 100 h 249"/>
                  <a:gd name="T20" fmla="*/ 125 w 125"/>
                  <a:gd name="T21" fmla="*/ 124 h 249"/>
                  <a:gd name="T22" fmla="*/ 123 w 125"/>
                  <a:gd name="T23" fmla="*/ 149 h 249"/>
                  <a:gd name="T24" fmla="*/ 119 w 125"/>
                  <a:gd name="T25" fmla="*/ 173 h 249"/>
                  <a:gd name="T26" fmla="*/ 114 w 125"/>
                  <a:gd name="T27" fmla="*/ 194 h 249"/>
                  <a:gd name="T28" fmla="*/ 106 w 125"/>
                  <a:gd name="T29" fmla="*/ 213 h 249"/>
                  <a:gd name="T30" fmla="*/ 96 w 125"/>
                  <a:gd name="T31" fmla="*/ 228 h 249"/>
                  <a:gd name="T32" fmla="*/ 87 w 125"/>
                  <a:gd name="T33" fmla="*/ 240 h 249"/>
                  <a:gd name="T34" fmla="*/ 81 w 125"/>
                  <a:gd name="T35" fmla="*/ 244 h 249"/>
                  <a:gd name="T36" fmla="*/ 75 w 125"/>
                  <a:gd name="T37" fmla="*/ 247 h 249"/>
                  <a:gd name="T38" fmla="*/ 68 w 125"/>
                  <a:gd name="T39" fmla="*/ 249 h 249"/>
                  <a:gd name="T40" fmla="*/ 62 w 125"/>
                  <a:gd name="T41" fmla="*/ 249 h 249"/>
                  <a:gd name="T42" fmla="*/ 56 w 125"/>
                  <a:gd name="T43" fmla="*/ 249 h 249"/>
                  <a:gd name="T44" fmla="*/ 50 w 125"/>
                  <a:gd name="T45" fmla="*/ 247 h 249"/>
                  <a:gd name="T46" fmla="*/ 43 w 125"/>
                  <a:gd name="T47" fmla="*/ 244 h 249"/>
                  <a:gd name="T48" fmla="*/ 37 w 125"/>
                  <a:gd name="T49" fmla="*/ 240 h 249"/>
                  <a:gd name="T50" fmla="*/ 27 w 125"/>
                  <a:gd name="T51" fmla="*/ 228 h 249"/>
                  <a:gd name="T52" fmla="*/ 18 w 125"/>
                  <a:gd name="T53" fmla="*/ 213 h 249"/>
                  <a:gd name="T54" fmla="*/ 10 w 125"/>
                  <a:gd name="T55" fmla="*/ 194 h 249"/>
                  <a:gd name="T56" fmla="*/ 4 w 125"/>
                  <a:gd name="T57" fmla="*/ 173 h 249"/>
                  <a:gd name="T58" fmla="*/ 0 w 125"/>
                  <a:gd name="T59" fmla="*/ 149 h 249"/>
                  <a:gd name="T60" fmla="*/ 0 w 125"/>
                  <a:gd name="T61" fmla="*/ 124 h 249"/>
                  <a:gd name="T62" fmla="*/ 0 w 125"/>
                  <a:gd name="T63" fmla="*/ 100 h 249"/>
                  <a:gd name="T64" fmla="*/ 4 w 125"/>
                  <a:gd name="T65" fmla="*/ 76 h 249"/>
                  <a:gd name="T66" fmla="*/ 10 w 125"/>
                  <a:gd name="T67" fmla="*/ 55 h 249"/>
                  <a:gd name="T68" fmla="*/ 18 w 125"/>
                  <a:gd name="T69" fmla="*/ 36 h 249"/>
                  <a:gd name="T70" fmla="*/ 27 w 125"/>
                  <a:gd name="T71" fmla="*/ 21 h 249"/>
                  <a:gd name="T72" fmla="*/ 37 w 125"/>
                  <a:gd name="T73" fmla="*/ 9 h 249"/>
                  <a:gd name="T74" fmla="*/ 43 w 125"/>
                  <a:gd name="T75" fmla="*/ 5 h 249"/>
                  <a:gd name="T76" fmla="*/ 50 w 125"/>
                  <a:gd name="T77" fmla="*/ 3 h 249"/>
                  <a:gd name="T78" fmla="*/ 56 w 125"/>
                  <a:gd name="T79" fmla="*/ 2 h 249"/>
                  <a:gd name="T80" fmla="*/ 62 w 125"/>
                  <a:gd name="T8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5" h="249">
                    <a:moveTo>
                      <a:pt x="62" y="0"/>
                    </a:moveTo>
                    <a:lnTo>
                      <a:pt x="68" y="2"/>
                    </a:lnTo>
                    <a:lnTo>
                      <a:pt x="75" y="3"/>
                    </a:lnTo>
                    <a:lnTo>
                      <a:pt x="81" y="5"/>
                    </a:lnTo>
                    <a:lnTo>
                      <a:pt x="87" y="9"/>
                    </a:lnTo>
                    <a:lnTo>
                      <a:pt x="96" y="21"/>
                    </a:lnTo>
                    <a:lnTo>
                      <a:pt x="106" y="36"/>
                    </a:lnTo>
                    <a:lnTo>
                      <a:pt x="114" y="55"/>
                    </a:lnTo>
                    <a:lnTo>
                      <a:pt x="119" y="76"/>
                    </a:lnTo>
                    <a:lnTo>
                      <a:pt x="123" y="100"/>
                    </a:lnTo>
                    <a:lnTo>
                      <a:pt x="125" y="124"/>
                    </a:lnTo>
                    <a:lnTo>
                      <a:pt x="123" y="149"/>
                    </a:lnTo>
                    <a:lnTo>
                      <a:pt x="119" y="173"/>
                    </a:lnTo>
                    <a:lnTo>
                      <a:pt x="114" y="194"/>
                    </a:lnTo>
                    <a:lnTo>
                      <a:pt x="106" y="213"/>
                    </a:lnTo>
                    <a:lnTo>
                      <a:pt x="96" y="228"/>
                    </a:lnTo>
                    <a:lnTo>
                      <a:pt x="87" y="240"/>
                    </a:lnTo>
                    <a:lnTo>
                      <a:pt x="81" y="244"/>
                    </a:lnTo>
                    <a:lnTo>
                      <a:pt x="75" y="247"/>
                    </a:lnTo>
                    <a:lnTo>
                      <a:pt x="68" y="249"/>
                    </a:lnTo>
                    <a:lnTo>
                      <a:pt x="62" y="249"/>
                    </a:lnTo>
                    <a:lnTo>
                      <a:pt x="56" y="249"/>
                    </a:lnTo>
                    <a:lnTo>
                      <a:pt x="50" y="247"/>
                    </a:lnTo>
                    <a:lnTo>
                      <a:pt x="43" y="244"/>
                    </a:lnTo>
                    <a:lnTo>
                      <a:pt x="37" y="240"/>
                    </a:lnTo>
                    <a:lnTo>
                      <a:pt x="27" y="228"/>
                    </a:lnTo>
                    <a:lnTo>
                      <a:pt x="18" y="213"/>
                    </a:lnTo>
                    <a:lnTo>
                      <a:pt x="10" y="194"/>
                    </a:lnTo>
                    <a:lnTo>
                      <a:pt x="4" y="173"/>
                    </a:lnTo>
                    <a:lnTo>
                      <a:pt x="0" y="149"/>
                    </a:lnTo>
                    <a:lnTo>
                      <a:pt x="0" y="124"/>
                    </a:lnTo>
                    <a:lnTo>
                      <a:pt x="0" y="100"/>
                    </a:lnTo>
                    <a:lnTo>
                      <a:pt x="4" y="76"/>
                    </a:lnTo>
                    <a:lnTo>
                      <a:pt x="10" y="55"/>
                    </a:lnTo>
                    <a:lnTo>
                      <a:pt x="18" y="36"/>
                    </a:lnTo>
                    <a:lnTo>
                      <a:pt x="27" y="21"/>
                    </a:lnTo>
                    <a:lnTo>
                      <a:pt x="37" y="9"/>
                    </a:lnTo>
                    <a:lnTo>
                      <a:pt x="43" y="5"/>
                    </a:lnTo>
                    <a:lnTo>
                      <a:pt x="50" y="3"/>
                    </a:lnTo>
                    <a:lnTo>
                      <a:pt x="56" y="2"/>
                    </a:lnTo>
                    <a:lnTo>
                      <a:pt x="6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77" name="Freeform 5279"/>
              <p:cNvSpPr>
                <a:spLocks noEditPoints="1"/>
              </p:cNvSpPr>
              <p:nvPr/>
            </p:nvSpPr>
            <p:spPr bwMode="auto">
              <a:xfrm>
                <a:off x="1415" y="1663"/>
                <a:ext cx="8" cy="181"/>
              </a:xfrm>
              <a:custGeom>
                <a:avLst/>
                <a:gdLst>
                  <a:gd name="T0" fmla="*/ 8 w 8"/>
                  <a:gd name="T1" fmla="*/ 0 h 181"/>
                  <a:gd name="T2" fmla="*/ 4 w 8"/>
                  <a:gd name="T3" fmla="*/ 0 h 181"/>
                  <a:gd name="T4" fmla="*/ 4 w 8"/>
                  <a:gd name="T5" fmla="*/ 0 h 181"/>
                  <a:gd name="T6" fmla="*/ 6 w 8"/>
                  <a:gd name="T7" fmla="*/ 0 h 181"/>
                  <a:gd name="T8" fmla="*/ 6 w 8"/>
                  <a:gd name="T9" fmla="*/ 0 h 181"/>
                  <a:gd name="T10" fmla="*/ 6 w 8"/>
                  <a:gd name="T11" fmla="*/ 0 h 181"/>
                  <a:gd name="T12" fmla="*/ 6 w 8"/>
                  <a:gd name="T13" fmla="*/ 0 h 181"/>
                  <a:gd name="T14" fmla="*/ 8 w 8"/>
                  <a:gd name="T15" fmla="*/ 0 h 181"/>
                  <a:gd name="T16" fmla="*/ 8 w 8"/>
                  <a:gd name="T17" fmla="*/ 0 h 181"/>
                  <a:gd name="T18" fmla="*/ 8 w 8"/>
                  <a:gd name="T19" fmla="*/ 0 h 181"/>
                  <a:gd name="T20" fmla="*/ 4 w 8"/>
                  <a:gd name="T21" fmla="*/ 0 h 181"/>
                  <a:gd name="T22" fmla="*/ 0 w 8"/>
                  <a:gd name="T23" fmla="*/ 0 h 181"/>
                  <a:gd name="T24" fmla="*/ 0 w 8"/>
                  <a:gd name="T25" fmla="*/ 0 h 181"/>
                  <a:gd name="T26" fmla="*/ 0 w 8"/>
                  <a:gd name="T27" fmla="*/ 0 h 181"/>
                  <a:gd name="T28" fmla="*/ 2 w 8"/>
                  <a:gd name="T29" fmla="*/ 0 h 181"/>
                  <a:gd name="T30" fmla="*/ 2 w 8"/>
                  <a:gd name="T31" fmla="*/ 0 h 181"/>
                  <a:gd name="T32" fmla="*/ 2 w 8"/>
                  <a:gd name="T33" fmla="*/ 0 h 181"/>
                  <a:gd name="T34" fmla="*/ 2 w 8"/>
                  <a:gd name="T35" fmla="*/ 0 h 181"/>
                  <a:gd name="T36" fmla="*/ 4 w 8"/>
                  <a:gd name="T37" fmla="*/ 0 h 181"/>
                  <a:gd name="T38" fmla="*/ 4 w 8"/>
                  <a:gd name="T39" fmla="*/ 0 h 181"/>
                  <a:gd name="T40" fmla="*/ 0 w 8"/>
                  <a:gd name="T41" fmla="*/ 181 h 181"/>
                  <a:gd name="T42" fmla="*/ 4 w 8"/>
                  <a:gd name="T43" fmla="*/ 181 h 181"/>
                  <a:gd name="T44" fmla="*/ 4 w 8"/>
                  <a:gd name="T45" fmla="*/ 181 h 181"/>
                  <a:gd name="T46" fmla="*/ 2 w 8"/>
                  <a:gd name="T47" fmla="*/ 181 h 181"/>
                  <a:gd name="T48" fmla="*/ 2 w 8"/>
                  <a:gd name="T49" fmla="*/ 181 h 181"/>
                  <a:gd name="T50" fmla="*/ 2 w 8"/>
                  <a:gd name="T51" fmla="*/ 181 h 181"/>
                  <a:gd name="T52" fmla="*/ 0 w 8"/>
                  <a:gd name="T53" fmla="*/ 181 h 181"/>
                  <a:gd name="T54" fmla="*/ 0 w 8"/>
                  <a:gd name="T55" fmla="*/ 181 h 181"/>
                  <a:gd name="T56" fmla="*/ 0 w 8"/>
                  <a:gd name="T57" fmla="*/ 181 h 181"/>
                  <a:gd name="T58" fmla="*/ 0 w 8"/>
                  <a:gd name="T59" fmla="*/ 181 h 181"/>
                  <a:gd name="T60" fmla="*/ 4 w 8"/>
                  <a:gd name="T61" fmla="*/ 181 h 181"/>
                  <a:gd name="T62" fmla="*/ 8 w 8"/>
                  <a:gd name="T63" fmla="*/ 181 h 181"/>
                  <a:gd name="T64" fmla="*/ 8 w 8"/>
                  <a:gd name="T65" fmla="*/ 181 h 181"/>
                  <a:gd name="T66" fmla="*/ 8 w 8"/>
                  <a:gd name="T67" fmla="*/ 181 h 181"/>
                  <a:gd name="T68" fmla="*/ 6 w 8"/>
                  <a:gd name="T69" fmla="*/ 181 h 181"/>
                  <a:gd name="T70" fmla="*/ 6 w 8"/>
                  <a:gd name="T71" fmla="*/ 181 h 181"/>
                  <a:gd name="T72" fmla="*/ 6 w 8"/>
                  <a:gd name="T73" fmla="*/ 181 h 181"/>
                  <a:gd name="T74" fmla="*/ 6 w 8"/>
                  <a:gd name="T75" fmla="*/ 181 h 181"/>
                  <a:gd name="T76" fmla="*/ 4 w 8"/>
                  <a:gd name="T77" fmla="*/ 181 h 181"/>
                  <a:gd name="T78" fmla="*/ 4 w 8"/>
                  <a:gd name="T7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81">
                    <a:moveTo>
                      <a:pt x="8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0" y="181"/>
                    </a:moveTo>
                    <a:lnTo>
                      <a:pt x="4" y="181"/>
                    </a:lnTo>
                    <a:lnTo>
                      <a:pt x="4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  <a:moveTo>
                      <a:pt x="4" y="181"/>
                    </a:move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6" y="181"/>
                    </a:lnTo>
                    <a:lnTo>
                      <a:pt x="6" y="181"/>
                    </a:lnTo>
                    <a:lnTo>
                      <a:pt x="6" y="181"/>
                    </a:lnTo>
                    <a:lnTo>
                      <a:pt x="6" y="181"/>
                    </a:lnTo>
                    <a:lnTo>
                      <a:pt x="4" y="181"/>
                    </a:lnTo>
                    <a:lnTo>
                      <a:pt x="4" y="181"/>
                    </a:lnTo>
                    <a:close/>
                  </a:path>
                </a:pathLst>
              </a:custGeom>
              <a:solidFill>
                <a:srgbClr val="00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78" name="Freeform 5280"/>
              <p:cNvSpPr>
                <a:spLocks noEditPoints="1"/>
              </p:cNvSpPr>
              <p:nvPr/>
            </p:nvSpPr>
            <p:spPr bwMode="auto">
              <a:xfrm>
                <a:off x="1411" y="1663"/>
                <a:ext cx="15" cy="181"/>
              </a:xfrm>
              <a:custGeom>
                <a:avLst/>
                <a:gdLst>
                  <a:gd name="T0" fmla="*/ 8 w 15"/>
                  <a:gd name="T1" fmla="*/ 0 h 181"/>
                  <a:gd name="T2" fmla="*/ 8 w 15"/>
                  <a:gd name="T3" fmla="*/ 0 h 181"/>
                  <a:gd name="T4" fmla="*/ 8 w 15"/>
                  <a:gd name="T5" fmla="*/ 0 h 181"/>
                  <a:gd name="T6" fmla="*/ 8 w 15"/>
                  <a:gd name="T7" fmla="*/ 0 h 181"/>
                  <a:gd name="T8" fmla="*/ 8 w 15"/>
                  <a:gd name="T9" fmla="*/ 0 h 181"/>
                  <a:gd name="T10" fmla="*/ 8 w 15"/>
                  <a:gd name="T11" fmla="*/ 0 h 181"/>
                  <a:gd name="T12" fmla="*/ 8 w 15"/>
                  <a:gd name="T13" fmla="*/ 0 h 181"/>
                  <a:gd name="T14" fmla="*/ 8 w 15"/>
                  <a:gd name="T15" fmla="*/ 0 h 181"/>
                  <a:gd name="T16" fmla="*/ 8 w 15"/>
                  <a:gd name="T17" fmla="*/ 0 h 181"/>
                  <a:gd name="T18" fmla="*/ 2 w 15"/>
                  <a:gd name="T19" fmla="*/ 0 h 181"/>
                  <a:gd name="T20" fmla="*/ 2 w 15"/>
                  <a:gd name="T21" fmla="*/ 0 h 181"/>
                  <a:gd name="T22" fmla="*/ 2 w 15"/>
                  <a:gd name="T23" fmla="*/ 0 h 181"/>
                  <a:gd name="T24" fmla="*/ 0 w 15"/>
                  <a:gd name="T25" fmla="*/ 2 h 181"/>
                  <a:gd name="T26" fmla="*/ 8 w 15"/>
                  <a:gd name="T27" fmla="*/ 0 h 181"/>
                  <a:gd name="T28" fmla="*/ 13 w 15"/>
                  <a:gd name="T29" fmla="*/ 2 h 181"/>
                  <a:gd name="T30" fmla="*/ 13 w 15"/>
                  <a:gd name="T31" fmla="*/ 0 h 181"/>
                  <a:gd name="T32" fmla="*/ 13 w 15"/>
                  <a:gd name="T33" fmla="*/ 0 h 181"/>
                  <a:gd name="T34" fmla="*/ 12 w 15"/>
                  <a:gd name="T35" fmla="*/ 0 h 181"/>
                  <a:gd name="T36" fmla="*/ 4 w 15"/>
                  <a:gd name="T37" fmla="*/ 181 h 181"/>
                  <a:gd name="T38" fmla="*/ 8 w 15"/>
                  <a:gd name="T39" fmla="*/ 181 h 181"/>
                  <a:gd name="T40" fmla="*/ 8 w 15"/>
                  <a:gd name="T41" fmla="*/ 181 h 181"/>
                  <a:gd name="T42" fmla="*/ 8 w 15"/>
                  <a:gd name="T43" fmla="*/ 181 h 181"/>
                  <a:gd name="T44" fmla="*/ 8 w 15"/>
                  <a:gd name="T45" fmla="*/ 181 h 181"/>
                  <a:gd name="T46" fmla="*/ 8 w 15"/>
                  <a:gd name="T47" fmla="*/ 181 h 181"/>
                  <a:gd name="T48" fmla="*/ 8 w 15"/>
                  <a:gd name="T49" fmla="*/ 181 h 181"/>
                  <a:gd name="T50" fmla="*/ 8 w 15"/>
                  <a:gd name="T51" fmla="*/ 181 h 181"/>
                  <a:gd name="T52" fmla="*/ 8 w 15"/>
                  <a:gd name="T53" fmla="*/ 181 h 181"/>
                  <a:gd name="T54" fmla="*/ 12 w 15"/>
                  <a:gd name="T55" fmla="*/ 181 h 181"/>
                  <a:gd name="T56" fmla="*/ 13 w 15"/>
                  <a:gd name="T57" fmla="*/ 181 h 181"/>
                  <a:gd name="T58" fmla="*/ 13 w 15"/>
                  <a:gd name="T59" fmla="*/ 181 h 181"/>
                  <a:gd name="T60" fmla="*/ 13 w 15"/>
                  <a:gd name="T61" fmla="*/ 181 h 181"/>
                  <a:gd name="T62" fmla="*/ 15 w 15"/>
                  <a:gd name="T63" fmla="*/ 181 h 181"/>
                  <a:gd name="T64" fmla="*/ 0 w 15"/>
                  <a:gd name="T65" fmla="*/ 181 h 181"/>
                  <a:gd name="T66" fmla="*/ 2 w 15"/>
                  <a:gd name="T67" fmla="*/ 181 h 181"/>
                  <a:gd name="T68" fmla="*/ 2 w 15"/>
                  <a:gd name="T69" fmla="*/ 181 h 181"/>
                  <a:gd name="T70" fmla="*/ 2 w 15"/>
                  <a:gd name="T71" fmla="*/ 181 h 181"/>
                  <a:gd name="T72" fmla="*/ 4 w 15"/>
                  <a:gd name="T73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81">
                    <a:moveTo>
                      <a:pt x="12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  <a:moveTo>
                      <a:pt x="4" y="181"/>
                    </a:move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12" y="181"/>
                    </a:lnTo>
                    <a:lnTo>
                      <a:pt x="12" y="181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15" y="181"/>
                    </a:lnTo>
                    <a:lnTo>
                      <a:pt x="8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4" y="181"/>
                    </a:lnTo>
                    <a:close/>
                  </a:path>
                </a:pathLst>
              </a:custGeom>
              <a:solidFill>
                <a:srgbClr val="00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79" name="Freeform 5281"/>
              <p:cNvSpPr>
                <a:spLocks noEditPoints="1"/>
              </p:cNvSpPr>
              <p:nvPr/>
            </p:nvSpPr>
            <p:spPr bwMode="auto">
              <a:xfrm>
                <a:off x="1409" y="1663"/>
                <a:ext cx="17" cy="181"/>
              </a:xfrm>
              <a:custGeom>
                <a:avLst/>
                <a:gdLst>
                  <a:gd name="T0" fmla="*/ 17 w 17"/>
                  <a:gd name="T1" fmla="*/ 2 h 181"/>
                  <a:gd name="T2" fmla="*/ 10 w 17"/>
                  <a:gd name="T3" fmla="*/ 0 h 181"/>
                  <a:gd name="T4" fmla="*/ 2 w 17"/>
                  <a:gd name="T5" fmla="*/ 2 h 181"/>
                  <a:gd name="T6" fmla="*/ 2 w 17"/>
                  <a:gd name="T7" fmla="*/ 2 h 181"/>
                  <a:gd name="T8" fmla="*/ 2 w 17"/>
                  <a:gd name="T9" fmla="*/ 2 h 181"/>
                  <a:gd name="T10" fmla="*/ 2 w 17"/>
                  <a:gd name="T11" fmla="*/ 2 h 181"/>
                  <a:gd name="T12" fmla="*/ 2 w 17"/>
                  <a:gd name="T13" fmla="*/ 2 h 181"/>
                  <a:gd name="T14" fmla="*/ 2 w 17"/>
                  <a:gd name="T15" fmla="*/ 2 h 181"/>
                  <a:gd name="T16" fmla="*/ 2 w 17"/>
                  <a:gd name="T17" fmla="*/ 2 h 181"/>
                  <a:gd name="T18" fmla="*/ 2 w 17"/>
                  <a:gd name="T19" fmla="*/ 2 h 181"/>
                  <a:gd name="T20" fmla="*/ 0 w 17"/>
                  <a:gd name="T21" fmla="*/ 2 h 181"/>
                  <a:gd name="T22" fmla="*/ 10 w 17"/>
                  <a:gd name="T23" fmla="*/ 0 h 181"/>
                  <a:gd name="T24" fmla="*/ 17 w 17"/>
                  <a:gd name="T25" fmla="*/ 2 h 181"/>
                  <a:gd name="T26" fmla="*/ 17 w 17"/>
                  <a:gd name="T27" fmla="*/ 2 h 181"/>
                  <a:gd name="T28" fmla="*/ 17 w 17"/>
                  <a:gd name="T29" fmla="*/ 2 h 181"/>
                  <a:gd name="T30" fmla="*/ 17 w 17"/>
                  <a:gd name="T31" fmla="*/ 2 h 181"/>
                  <a:gd name="T32" fmla="*/ 17 w 17"/>
                  <a:gd name="T33" fmla="*/ 2 h 181"/>
                  <a:gd name="T34" fmla="*/ 17 w 17"/>
                  <a:gd name="T35" fmla="*/ 2 h 181"/>
                  <a:gd name="T36" fmla="*/ 17 w 17"/>
                  <a:gd name="T37" fmla="*/ 2 h 181"/>
                  <a:gd name="T38" fmla="*/ 17 w 17"/>
                  <a:gd name="T39" fmla="*/ 2 h 181"/>
                  <a:gd name="T40" fmla="*/ 17 w 17"/>
                  <a:gd name="T41" fmla="*/ 2 h 181"/>
                  <a:gd name="T42" fmla="*/ 2 w 17"/>
                  <a:gd name="T43" fmla="*/ 181 h 181"/>
                  <a:gd name="T44" fmla="*/ 10 w 17"/>
                  <a:gd name="T45" fmla="*/ 181 h 181"/>
                  <a:gd name="T46" fmla="*/ 17 w 17"/>
                  <a:gd name="T47" fmla="*/ 181 h 181"/>
                  <a:gd name="T48" fmla="*/ 17 w 17"/>
                  <a:gd name="T49" fmla="*/ 181 h 181"/>
                  <a:gd name="T50" fmla="*/ 17 w 17"/>
                  <a:gd name="T51" fmla="*/ 181 h 181"/>
                  <a:gd name="T52" fmla="*/ 17 w 17"/>
                  <a:gd name="T53" fmla="*/ 181 h 181"/>
                  <a:gd name="T54" fmla="*/ 17 w 17"/>
                  <a:gd name="T55" fmla="*/ 181 h 181"/>
                  <a:gd name="T56" fmla="*/ 17 w 17"/>
                  <a:gd name="T57" fmla="*/ 181 h 181"/>
                  <a:gd name="T58" fmla="*/ 17 w 17"/>
                  <a:gd name="T59" fmla="*/ 181 h 181"/>
                  <a:gd name="T60" fmla="*/ 17 w 17"/>
                  <a:gd name="T61" fmla="*/ 181 h 181"/>
                  <a:gd name="T62" fmla="*/ 17 w 17"/>
                  <a:gd name="T63" fmla="*/ 181 h 181"/>
                  <a:gd name="T64" fmla="*/ 10 w 17"/>
                  <a:gd name="T65" fmla="*/ 181 h 181"/>
                  <a:gd name="T66" fmla="*/ 0 w 17"/>
                  <a:gd name="T67" fmla="*/ 181 h 181"/>
                  <a:gd name="T68" fmla="*/ 2 w 17"/>
                  <a:gd name="T69" fmla="*/ 181 h 181"/>
                  <a:gd name="T70" fmla="*/ 2 w 17"/>
                  <a:gd name="T71" fmla="*/ 181 h 181"/>
                  <a:gd name="T72" fmla="*/ 2 w 17"/>
                  <a:gd name="T73" fmla="*/ 181 h 181"/>
                  <a:gd name="T74" fmla="*/ 2 w 17"/>
                  <a:gd name="T75" fmla="*/ 181 h 181"/>
                  <a:gd name="T76" fmla="*/ 2 w 17"/>
                  <a:gd name="T77" fmla="*/ 181 h 181"/>
                  <a:gd name="T78" fmla="*/ 2 w 17"/>
                  <a:gd name="T79" fmla="*/ 181 h 181"/>
                  <a:gd name="T80" fmla="*/ 2 w 17"/>
                  <a:gd name="T81" fmla="*/ 181 h 181"/>
                  <a:gd name="T82" fmla="*/ 2 w 17"/>
                  <a:gd name="T83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" h="181">
                    <a:moveTo>
                      <a:pt x="17" y="2"/>
                    </a:moveTo>
                    <a:lnTo>
                      <a:pt x="1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close/>
                    <a:moveTo>
                      <a:pt x="2" y="181"/>
                    </a:moveTo>
                    <a:lnTo>
                      <a:pt x="10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0" y="181"/>
                    </a:lnTo>
                    <a:lnTo>
                      <a:pt x="0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close/>
                  </a:path>
                </a:pathLst>
              </a:custGeom>
              <a:solidFill>
                <a:srgbClr val="001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80" name="Freeform 5282"/>
              <p:cNvSpPr>
                <a:spLocks noEditPoints="1"/>
              </p:cNvSpPr>
              <p:nvPr/>
            </p:nvSpPr>
            <p:spPr bwMode="auto">
              <a:xfrm>
                <a:off x="1409" y="1663"/>
                <a:ext cx="19" cy="181"/>
              </a:xfrm>
              <a:custGeom>
                <a:avLst/>
                <a:gdLst>
                  <a:gd name="T0" fmla="*/ 17 w 19"/>
                  <a:gd name="T1" fmla="*/ 2 h 181"/>
                  <a:gd name="T2" fmla="*/ 10 w 19"/>
                  <a:gd name="T3" fmla="*/ 0 h 181"/>
                  <a:gd name="T4" fmla="*/ 0 w 19"/>
                  <a:gd name="T5" fmla="*/ 2 h 181"/>
                  <a:gd name="T6" fmla="*/ 0 w 19"/>
                  <a:gd name="T7" fmla="*/ 2 h 181"/>
                  <a:gd name="T8" fmla="*/ 0 w 19"/>
                  <a:gd name="T9" fmla="*/ 2 h 181"/>
                  <a:gd name="T10" fmla="*/ 0 w 19"/>
                  <a:gd name="T11" fmla="*/ 2 h 181"/>
                  <a:gd name="T12" fmla="*/ 0 w 19"/>
                  <a:gd name="T13" fmla="*/ 2 h 181"/>
                  <a:gd name="T14" fmla="*/ 0 w 19"/>
                  <a:gd name="T15" fmla="*/ 2 h 181"/>
                  <a:gd name="T16" fmla="*/ 0 w 19"/>
                  <a:gd name="T17" fmla="*/ 2 h 181"/>
                  <a:gd name="T18" fmla="*/ 0 w 19"/>
                  <a:gd name="T19" fmla="*/ 2 h 181"/>
                  <a:gd name="T20" fmla="*/ 0 w 19"/>
                  <a:gd name="T21" fmla="*/ 2 h 181"/>
                  <a:gd name="T22" fmla="*/ 10 w 19"/>
                  <a:gd name="T23" fmla="*/ 2 h 181"/>
                  <a:gd name="T24" fmla="*/ 19 w 19"/>
                  <a:gd name="T25" fmla="*/ 2 h 181"/>
                  <a:gd name="T26" fmla="*/ 19 w 19"/>
                  <a:gd name="T27" fmla="*/ 2 h 181"/>
                  <a:gd name="T28" fmla="*/ 19 w 19"/>
                  <a:gd name="T29" fmla="*/ 2 h 181"/>
                  <a:gd name="T30" fmla="*/ 19 w 19"/>
                  <a:gd name="T31" fmla="*/ 2 h 181"/>
                  <a:gd name="T32" fmla="*/ 19 w 19"/>
                  <a:gd name="T33" fmla="*/ 2 h 181"/>
                  <a:gd name="T34" fmla="*/ 19 w 19"/>
                  <a:gd name="T35" fmla="*/ 2 h 181"/>
                  <a:gd name="T36" fmla="*/ 19 w 19"/>
                  <a:gd name="T37" fmla="*/ 2 h 181"/>
                  <a:gd name="T38" fmla="*/ 19 w 19"/>
                  <a:gd name="T39" fmla="*/ 2 h 181"/>
                  <a:gd name="T40" fmla="*/ 17 w 19"/>
                  <a:gd name="T41" fmla="*/ 2 h 181"/>
                  <a:gd name="T42" fmla="*/ 0 w 19"/>
                  <a:gd name="T43" fmla="*/ 181 h 181"/>
                  <a:gd name="T44" fmla="*/ 10 w 19"/>
                  <a:gd name="T45" fmla="*/ 181 h 181"/>
                  <a:gd name="T46" fmla="*/ 17 w 19"/>
                  <a:gd name="T47" fmla="*/ 181 h 181"/>
                  <a:gd name="T48" fmla="*/ 19 w 19"/>
                  <a:gd name="T49" fmla="*/ 181 h 181"/>
                  <a:gd name="T50" fmla="*/ 19 w 19"/>
                  <a:gd name="T51" fmla="*/ 181 h 181"/>
                  <a:gd name="T52" fmla="*/ 19 w 19"/>
                  <a:gd name="T53" fmla="*/ 179 h 181"/>
                  <a:gd name="T54" fmla="*/ 19 w 19"/>
                  <a:gd name="T55" fmla="*/ 179 h 181"/>
                  <a:gd name="T56" fmla="*/ 19 w 19"/>
                  <a:gd name="T57" fmla="*/ 179 h 181"/>
                  <a:gd name="T58" fmla="*/ 19 w 19"/>
                  <a:gd name="T59" fmla="*/ 179 h 181"/>
                  <a:gd name="T60" fmla="*/ 19 w 19"/>
                  <a:gd name="T61" fmla="*/ 179 h 181"/>
                  <a:gd name="T62" fmla="*/ 19 w 19"/>
                  <a:gd name="T63" fmla="*/ 179 h 181"/>
                  <a:gd name="T64" fmla="*/ 10 w 19"/>
                  <a:gd name="T65" fmla="*/ 181 h 181"/>
                  <a:gd name="T66" fmla="*/ 0 w 19"/>
                  <a:gd name="T67" fmla="*/ 179 h 181"/>
                  <a:gd name="T68" fmla="*/ 0 w 19"/>
                  <a:gd name="T69" fmla="*/ 179 h 181"/>
                  <a:gd name="T70" fmla="*/ 0 w 19"/>
                  <a:gd name="T71" fmla="*/ 179 h 181"/>
                  <a:gd name="T72" fmla="*/ 0 w 19"/>
                  <a:gd name="T73" fmla="*/ 179 h 181"/>
                  <a:gd name="T74" fmla="*/ 0 w 19"/>
                  <a:gd name="T75" fmla="*/ 179 h 181"/>
                  <a:gd name="T76" fmla="*/ 0 w 19"/>
                  <a:gd name="T77" fmla="*/ 179 h 181"/>
                  <a:gd name="T78" fmla="*/ 0 w 19"/>
                  <a:gd name="T79" fmla="*/ 181 h 181"/>
                  <a:gd name="T80" fmla="*/ 0 w 19"/>
                  <a:gd name="T81" fmla="*/ 181 h 181"/>
                  <a:gd name="T82" fmla="*/ 0 w 19"/>
                  <a:gd name="T83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" h="181">
                    <a:moveTo>
                      <a:pt x="17" y="2"/>
                    </a:moveTo>
                    <a:lnTo>
                      <a:pt x="1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0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7" y="2"/>
                    </a:lnTo>
                    <a:close/>
                    <a:moveTo>
                      <a:pt x="0" y="181"/>
                    </a:moveTo>
                    <a:lnTo>
                      <a:pt x="10" y="181"/>
                    </a:lnTo>
                    <a:lnTo>
                      <a:pt x="17" y="181"/>
                    </a:lnTo>
                    <a:lnTo>
                      <a:pt x="19" y="181"/>
                    </a:lnTo>
                    <a:lnTo>
                      <a:pt x="19" y="181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0" y="181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</a:path>
                </a:pathLst>
              </a:custGeom>
              <a:solidFill>
                <a:srgbClr val="00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81" name="Freeform 5283"/>
              <p:cNvSpPr>
                <a:spLocks noEditPoints="1"/>
              </p:cNvSpPr>
              <p:nvPr/>
            </p:nvSpPr>
            <p:spPr bwMode="auto">
              <a:xfrm>
                <a:off x="1407" y="1665"/>
                <a:ext cx="23" cy="179"/>
              </a:xfrm>
              <a:custGeom>
                <a:avLst/>
                <a:gdLst>
                  <a:gd name="T0" fmla="*/ 21 w 23"/>
                  <a:gd name="T1" fmla="*/ 0 h 179"/>
                  <a:gd name="T2" fmla="*/ 12 w 23"/>
                  <a:gd name="T3" fmla="*/ 0 h 179"/>
                  <a:gd name="T4" fmla="*/ 2 w 23"/>
                  <a:gd name="T5" fmla="*/ 0 h 179"/>
                  <a:gd name="T6" fmla="*/ 2 w 23"/>
                  <a:gd name="T7" fmla="*/ 0 h 179"/>
                  <a:gd name="T8" fmla="*/ 2 w 23"/>
                  <a:gd name="T9" fmla="*/ 0 h 179"/>
                  <a:gd name="T10" fmla="*/ 2 w 23"/>
                  <a:gd name="T11" fmla="*/ 0 h 179"/>
                  <a:gd name="T12" fmla="*/ 2 w 23"/>
                  <a:gd name="T13" fmla="*/ 0 h 179"/>
                  <a:gd name="T14" fmla="*/ 0 w 23"/>
                  <a:gd name="T15" fmla="*/ 0 h 179"/>
                  <a:gd name="T16" fmla="*/ 0 w 23"/>
                  <a:gd name="T17" fmla="*/ 0 h 179"/>
                  <a:gd name="T18" fmla="*/ 0 w 23"/>
                  <a:gd name="T19" fmla="*/ 0 h 179"/>
                  <a:gd name="T20" fmla="*/ 0 w 23"/>
                  <a:gd name="T21" fmla="*/ 0 h 179"/>
                  <a:gd name="T22" fmla="*/ 12 w 23"/>
                  <a:gd name="T23" fmla="*/ 0 h 179"/>
                  <a:gd name="T24" fmla="*/ 23 w 23"/>
                  <a:gd name="T25" fmla="*/ 0 h 179"/>
                  <a:gd name="T26" fmla="*/ 23 w 23"/>
                  <a:gd name="T27" fmla="*/ 0 h 179"/>
                  <a:gd name="T28" fmla="*/ 23 w 23"/>
                  <a:gd name="T29" fmla="*/ 0 h 179"/>
                  <a:gd name="T30" fmla="*/ 21 w 23"/>
                  <a:gd name="T31" fmla="*/ 0 h 179"/>
                  <a:gd name="T32" fmla="*/ 21 w 23"/>
                  <a:gd name="T33" fmla="*/ 0 h 179"/>
                  <a:gd name="T34" fmla="*/ 21 w 23"/>
                  <a:gd name="T35" fmla="*/ 0 h 179"/>
                  <a:gd name="T36" fmla="*/ 21 w 23"/>
                  <a:gd name="T37" fmla="*/ 0 h 179"/>
                  <a:gd name="T38" fmla="*/ 21 w 23"/>
                  <a:gd name="T39" fmla="*/ 0 h 179"/>
                  <a:gd name="T40" fmla="*/ 21 w 23"/>
                  <a:gd name="T41" fmla="*/ 0 h 179"/>
                  <a:gd name="T42" fmla="*/ 2 w 23"/>
                  <a:gd name="T43" fmla="*/ 177 h 179"/>
                  <a:gd name="T44" fmla="*/ 12 w 23"/>
                  <a:gd name="T45" fmla="*/ 179 h 179"/>
                  <a:gd name="T46" fmla="*/ 21 w 23"/>
                  <a:gd name="T47" fmla="*/ 177 h 179"/>
                  <a:gd name="T48" fmla="*/ 21 w 23"/>
                  <a:gd name="T49" fmla="*/ 177 h 179"/>
                  <a:gd name="T50" fmla="*/ 21 w 23"/>
                  <a:gd name="T51" fmla="*/ 177 h 179"/>
                  <a:gd name="T52" fmla="*/ 21 w 23"/>
                  <a:gd name="T53" fmla="*/ 177 h 179"/>
                  <a:gd name="T54" fmla="*/ 21 w 23"/>
                  <a:gd name="T55" fmla="*/ 177 h 179"/>
                  <a:gd name="T56" fmla="*/ 21 w 23"/>
                  <a:gd name="T57" fmla="*/ 177 h 179"/>
                  <a:gd name="T58" fmla="*/ 23 w 23"/>
                  <a:gd name="T59" fmla="*/ 177 h 179"/>
                  <a:gd name="T60" fmla="*/ 23 w 23"/>
                  <a:gd name="T61" fmla="*/ 177 h 179"/>
                  <a:gd name="T62" fmla="*/ 23 w 23"/>
                  <a:gd name="T63" fmla="*/ 177 h 179"/>
                  <a:gd name="T64" fmla="*/ 12 w 23"/>
                  <a:gd name="T65" fmla="*/ 179 h 179"/>
                  <a:gd name="T66" fmla="*/ 0 w 23"/>
                  <a:gd name="T67" fmla="*/ 177 h 179"/>
                  <a:gd name="T68" fmla="*/ 0 w 23"/>
                  <a:gd name="T69" fmla="*/ 177 h 179"/>
                  <a:gd name="T70" fmla="*/ 0 w 23"/>
                  <a:gd name="T71" fmla="*/ 177 h 179"/>
                  <a:gd name="T72" fmla="*/ 0 w 23"/>
                  <a:gd name="T73" fmla="*/ 177 h 179"/>
                  <a:gd name="T74" fmla="*/ 2 w 23"/>
                  <a:gd name="T75" fmla="*/ 177 h 179"/>
                  <a:gd name="T76" fmla="*/ 2 w 23"/>
                  <a:gd name="T77" fmla="*/ 177 h 179"/>
                  <a:gd name="T78" fmla="*/ 2 w 23"/>
                  <a:gd name="T79" fmla="*/ 177 h 179"/>
                  <a:gd name="T80" fmla="*/ 2 w 23"/>
                  <a:gd name="T81" fmla="*/ 177 h 179"/>
                  <a:gd name="T82" fmla="*/ 2 w 23"/>
                  <a:gd name="T83" fmla="*/ 17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179">
                    <a:moveTo>
                      <a:pt x="21" y="0"/>
                    </a:moveTo>
                    <a:lnTo>
                      <a:pt x="1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  <a:moveTo>
                      <a:pt x="2" y="177"/>
                    </a:moveTo>
                    <a:lnTo>
                      <a:pt x="12" y="179"/>
                    </a:lnTo>
                    <a:lnTo>
                      <a:pt x="21" y="177"/>
                    </a:lnTo>
                    <a:lnTo>
                      <a:pt x="21" y="177"/>
                    </a:lnTo>
                    <a:lnTo>
                      <a:pt x="21" y="177"/>
                    </a:lnTo>
                    <a:lnTo>
                      <a:pt x="21" y="177"/>
                    </a:lnTo>
                    <a:lnTo>
                      <a:pt x="21" y="177"/>
                    </a:lnTo>
                    <a:lnTo>
                      <a:pt x="21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12" y="179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close/>
                  </a:path>
                </a:pathLst>
              </a:cu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82" name="Freeform 5284"/>
              <p:cNvSpPr>
                <a:spLocks noEditPoints="1"/>
              </p:cNvSpPr>
              <p:nvPr/>
            </p:nvSpPr>
            <p:spPr bwMode="auto">
              <a:xfrm>
                <a:off x="1407" y="1665"/>
                <a:ext cx="23" cy="179"/>
              </a:xfrm>
              <a:custGeom>
                <a:avLst/>
                <a:gdLst>
                  <a:gd name="T0" fmla="*/ 23 w 23"/>
                  <a:gd name="T1" fmla="*/ 0 h 179"/>
                  <a:gd name="T2" fmla="*/ 12 w 23"/>
                  <a:gd name="T3" fmla="*/ 0 h 179"/>
                  <a:gd name="T4" fmla="*/ 0 w 23"/>
                  <a:gd name="T5" fmla="*/ 0 h 179"/>
                  <a:gd name="T6" fmla="*/ 0 w 23"/>
                  <a:gd name="T7" fmla="*/ 0 h 179"/>
                  <a:gd name="T8" fmla="*/ 0 w 23"/>
                  <a:gd name="T9" fmla="*/ 2 h 179"/>
                  <a:gd name="T10" fmla="*/ 0 w 23"/>
                  <a:gd name="T11" fmla="*/ 2 h 179"/>
                  <a:gd name="T12" fmla="*/ 0 w 23"/>
                  <a:gd name="T13" fmla="*/ 2 h 179"/>
                  <a:gd name="T14" fmla="*/ 0 w 23"/>
                  <a:gd name="T15" fmla="*/ 2 h 179"/>
                  <a:gd name="T16" fmla="*/ 0 w 23"/>
                  <a:gd name="T17" fmla="*/ 2 h 179"/>
                  <a:gd name="T18" fmla="*/ 0 w 23"/>
                  <a:gd name="T19" fmla="*/ 2 h 179"/>
                  <a:gd name="T20" fmla="*/ 0 w 23"/>
                  <a:gd name="T21" fmla="*/ 2 h 179"/>
                  <a:gd name="T22" fmla="*/ 12 w 23"/>
                  <a:gd name="T23" fmla="*/ 0 h 179"/>
                  <a:gd name="T24" fmla="*/ 23 w 23"/>
                  <a:gd name="T25" fmla="*/ 2 h 179"/>
                  <a:gd name="T26" fmla="*/ 23 w 23"/>
                  <a:gd name="T27" fmla="*/ 2 h 179"/>
                  <a:gd name="T28" fmla="*/ 23 w 23"/>
                  <a:gd name="T29" fmla="*/ 2 h 179"/>
                  <a:gd name="T30" fmla="*/ 23 w 23"/>
                  <a:gd name="T31" fmla="*/ 2 h 179"/>
                  <a:gd name="T32" fmla="*/ 23 w 23"/>
                  <a:gd name="T33" fmla="*/ 2 h 179"/>
                  <a:gd name="T34" fmla="*/ 23 w 23"/>
                  <a:gd name="T35" fmla="*/ 2 h 179"/>
                  <a:gd name="T36" fmla="*/ 23 w 23"/>
                  <a:gd name="T37" fmla="*/ 2 h 179"/>
                  <a:gd name="T38" fmla="*/ 23 w 23"/>
                  <a:gd name="T39" fmla="*/ 0 h 179"/>
                  <a:gd name="T40" fmla="*/ 23 w 23"/>
                  <a:gd name="T41" fmla="*/ 0 h 179"/>
                  <a:gd name="T42" fmla="*/ 0 w 23"/>
                  <a:gd name="T43" fmla="*/ 177 h 179"/>
                  <a:gd name="T44" fmla="*/ 12 w 23"/>
                  <a:gd name="T45" fmla="*/ 179 h 179"/>
                  <a:gd name="T46" fmla="*/ 23 w 23"/>
                  <a:gd name="T47" fmla="*/ 177 h 179"/>
                  <a:gd name="T48" fmla="*/ 23 w 23"/>
                  <a:gd name="T49" fmla="*/ 177 h 179"/>
                  <a:gd name="T50" fmla="*/ 23 w 23"/>
                  <a:gd name="T51" fmla="*/ 177 h 179"/>
                  <a:gd name="T52" fmla="*/ 23 w 23"/>
                  <a:gd name="T53" fmla="*/ 177 h 179"/>
                  <a:gd name="T54" fmla="*/ 23 w 23"/>
                  <a:gd name="T55" fmla="*/ 177 h 179"/>
                  <a:gd name="T56" fmla="*/ 23 w 23"/>
                  <a:gd name="T57" fmla="*/ 177 h 179"/>
                  <a:gd name="T58" fmla="*/ 23 w 23"/>
                  <a:gd name="T59" fmla="*/ 177 h 179"/>
                  <a:gd name="T60" fmla="*/ 23 w 23"/>
                  <a:gd name="T61" fmla="*/ 177 h 179"/>
                  <a:gd name="T62" fmla="*/ 23 w 23"/>
                  <a:gd name="T63" fmla="*/ 177 h 179"/>
                  <a:gd name="T64" fmla="*/ 12 w 23"/>
                  <a:gd name="T65" fmla="*/ 177 h 179"/>
                  <a:gd name="T66" fmla="*/ 0 w 23"/>
                  <a:gd name="T67" fmla="*/ 177 h 179"/>
                  <a:gd name="T68" fmla="*/ 0 w 23"/>
                  <a:gd name="T69" fmla="*/ 177 h 179"/>
                  <a:gd name="T70" fmla="*/ 0 w 23"/>
                  <a:gd name="T71" fmla="*/ 177 h 179"/>
                  <a:gd name="T72" fmla="*/ 0 w 23"/>
                  <a:gd name="T73" fmla="*/ 177 h 179"/>
                  <a:gd name="T74" fmla="*/ 0 w 23"/>
                  <a:gd name="T75" fmla="*/ 177 h 179"/>
                  <a:gd name="T76" fmla="*/ 0 w 23"/>
                  <a:gd name="T77" fmla="*/ 177 h 179"/>
                  <a:gd name="T78" fmla="*/ 0 w 23"/>
                  <a:gd name="T79" fmla="*/ 177 h 179"/>
                  <a:gd name="T80" fmla="*/ 0 w 23"/>
                  <a:gd name="T81" fmla="*/ 177 h 179"/>
                  <a:gd name="T82" fmla="*/ 0 w 23"/>
                  <a:gd name="T83" fmla="*/ 17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179">
                    <a:moveTo>
                      <a:pt x="23" y="0"/>
                    </a:move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  <a:moveTo>
                      <a:pt x="0" y="177"/>
                    </a:moveTo>
                    <a:lnTo>
                      <a:pt x="12" y="179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12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83" name="Freeform 5285"/>
              <p:cNvSpPr>
                <a:spLocks noEditPoints="1"/>
              </p:cNvSpPr>
              <p:nvPr/>
            </p:nvSpPr>
            <p:spPr bwMode="auto">
              <a:xfrm>
                <a:off x="1405" y="1665"/>
                <a:ext cx="27" cy="177"/>
              </a:xfrm>
              <a:custGeom>
                <a:avLst/>
                <a:gdLst>
                  <a:gd name="T0" fmla="*/ 25 w 27"/>
                  <a:gd name="T1" fmla="*/ 2 h 177"/>
                  <a:gd name="T2" fmla="*/ 14 w 27"/>
                  <a:gd name="T3" fmla="*/ 0 h 177"/>
                  <a:gd name="T4" fmla="*/ 2 w 27"/>
                  <a:gd name="T5" fmla="*/ 2 h 177"/>
                  <a:gd name="T6" fmla="*/ 2 w 27"/>
                  <a:gd name="T7" fmla="*/ 2 h 177"/>
                  <a:gd name="T8" fmla="*/ 2 w 27"/>
                  <a:gd name="T9" fmla="*/ 2 h 177"/>
                  <a:gd name="T10" fmla="*/ 2 w 27"/>
                  <a:gd name="T11" fmla="*/ 2 h 177"/>
                  <a:gd name="T12" fmla="*/ 2 w 27"/>
                  <a:gd name="T13" fmla="*/ 2 h 177"/>
                  <a:gd name="T14" fmla="*/ 2 w 27"/>
                  <a:gd name="T15" fmla="*/ 2 h 177"/>
                  <a:gd name="T16" fmla="*/ 0 w 27"/>
                  <a:gd name="T17" fmla="*/ 2 h 177"/>
                  <a:gd name="T18" fmla="*/ 0 w 27"/>
                  <a:gd name="T19" fmla="*/ 2 h 177"/>
                  <a:gd name="T20" fmla="*/ 0 w 27"/>
                  <a:gd name="T21" fmla="*/ 2 h 177"/>
                  <a:gd name="T22" fmla="*/ 14 w 27"/>
                  <a:gd name="T23" fmla="*/ 0 h 177"/>
                  <a:gd name="T24" fmla="*/ 27 w 27"/>
                  <a:gd name="T25" fmla="*/ 2 h 177"/>
                  <a:gd name="T26" fmla="*/ 27 w 27"/>
                  <a:gd name="T27" fmla="*/ 2 h 177"/>
                  <a:gd name="T28" fmla="*/ 25 w 27"/>
                  <a:gd name="T29" fmla="*/ 2 h 177"/>
                  <a:gd name="T30" fmla="*/ 25 w 27"/>
                  <a:gd name="T31" fmla="*/ 2 h 177"/>
                  <a:gd name="T32" fmla="*/ 25 w 27"/>
                  <a:gd name="T33" fmla="*/ 2 h 177"/>
                  <a:gd name="T34" fmla="*/ 25 w 27"/>
                  <a:gd name="T35" fmla="*/ 2 h 177"/>
                  <a:gd name="T36" fmla="*/ 25 w 27"/>
                  <a:gd name="T37" fmla="*/ 2 h 177"/>
                  <a:gd name="T38" fmla="*/ 25 w 27"/>
                  <a:gd name="T39" fmla="*/ 2 h 177"/>
                  <a:gd name="T40" fmla="*/ 25 w 27"/>
                  <a:gd name="T41" fmla="*/ 2 h 177"/>
                  <a:gd name="T42" fmla="*/ 2 w 27"/>
                  <a:gd name="T43" fmla="*/ 177 h 177"/>
                  <a:gd name="T44" fmla="*/ 14 w 27"/>
                  <a:gd name="T45" fmla="*/ 177 h 177"/>
                  <a:gd name="T46" fmla="*/ 25 w 27"/>
                  <a:gd name="T47" fmla="*/ 177 h 177"/>
                  <a:gd name="T48" fmla="*/ 25 w 27"/>
                  <a:gd name="T49" fmla="*/ 177 h 177"/>
                  <a:gd name="T50" fmla="*/ 25 w 27"/>
                  <a:gd name="T51" fmla="*/ 177 h 177"/>
                  <a:gd name="T52" fmla="*/ 25 w 27"/>
                  <a:gd name="T53" fmla="*/ 177 h 177"/>
                  <a:gd name="T54" fmla="*/ 25 w 27"/>
                  <a:gd name="T55" fmla="*/ 177 h 177"/>
                  <a:gd name="T56" fmla="*/ 25 w 27"/>
                  <a:gd name="T57" fmla="*/ 177 h 177"/>
                  <a:gd name="T58" fmla="*/ 27 w 27"/>
                  <a:gd name="T59" fmla="*/ 177 h 177"/>
                  <a:gd name="T60" fmla="*/ 27 w 27"/>
                  <a:gd name="T61" fmla="*/ 177 h 177"/>
                  <a:gd name="T62" fmla="*/ 27 w 27"/>
                  <a:gd name="T63" fmla="*/ 177 h 177"/>
                  <a:gd name="T64" fmla="*/ 14 w 27"/>
                  <a:gd name="T65" fmla="*/ 177 h 177"/>
                  <a:gd name="T66" fmla="*/ 0 w 27"/>
                  <a:gd name="T67" fmla="*/ 177 h 177"/>
                  <a:gd name="T68" fmla="*/ 0 w 27"/>
                  <a:gd name="T69" fmla="*/ 177 h 177"/>
                  <a:gd name="T70" fmla="*/ 0 w 27"/>
                  <a:gd name="T71" fmla="*/ 177 h 177"/>
                  <a:gd name="T72" fmla="*/ 2 w 27"/>
                  <a:gd name="T73" fmla="*/ 177 h 177"/>
                  <a:gd name="T74" fmla="*/ 2 w 27"/>
                  <a:gd name="T75" fmla="*/ 177 h 177"/>
                  <a:gd name="T76" fmla="*/ 2 w 27"/>
                  <a:gd name="T77" fmla="*/ 177 h 177"/>
                  <a:gd name="T78" fmla="*/ 2 w 27"/>
                  <a:gd name="T79" fmla="*/ 177 h 177"/>
                  <a:gd name="T80" fmla="*/ 2 w 27"/>
                  <a:gd name="T81" fmla="*/ 177 h 177"/>
                  <a:gd name="T82" fmla="*/ 2 w 27"/>
                  <a:gd name="T8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177">
                    <a:moveTo>
                      <a:pt x="25" y="2"/>
                    </a:moveTo>
                    <a:lnTo>
                      <a:pt x="1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4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close/>
                    <a:moveTo>
                      <a:pt x="2" y="177"/>
                    </a:moveTo>
                    <a:lnTo>
                      <a:pt x="14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14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close/>
                  </a:path>
                </a:pathLst>
              </a:custGeom>
              <a:solidFill>
                <a:srgbClr val="00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84" name="Freeform 5286"/>
              <p:cNvSpPr>
                <a:spLocks noEditPoints="1"/>
              </p:cNvSpPr>
              <p:nvPr/>
            </p:nvSpPr>
            <p:spPr bwMode="auto">
              <a:xfrm>
                <a:off x="1405" y="1665"/>
                <a:ext cx="27" cy="177"/>
              </a:xfrm>
              <a:custGeom>
                <a:avLst/>
                <a:gdLst>
                  <a:gd name="T0" fmla="*/ 27 w 27"/>
                  <a:gd name="T1" fmla="*/ 2 h 177"/>
                  <a:gd name="T2" fmla="*/ 14 w 27"/>
                  <a:gd name="T3" fmla="*/ 0 h 177"/>
                  <a:gd name="T4" fmla="*/ 0 w 27"/>
                  <a:gd name="T5" fmla="*/ 2 h 177"/>
                  <a:gd name="T6" fmla="*/ 0 w 27"/>
                  <a:gd name="T7" fmla="*/ 2 h 177"/>
                  <a:gd name="T8" fmla="*/ 0 w 27"/>
                  <a:gd name="T9" fmla="*/ 2 h 177"/>
                  <a:gd name="T10" fmla="*/ 0 w 27"/>
                  <a:gd name="T11" fmla="*/ 2 h 177"/>
                  <a:gd name="T12" fmla="*/ 0 w 27"/>
                  <a:gd name="T13" fmla="*/ 2 h 177"/>
                  <a:gd name="T14" fmla="*/ 0 w 27"/>
                  <a:gd name="T15" fmla="*/ 2 h 177"/>
                  <a:gd name="T16" fmla="*/ 0 w 27"/>
                  <a:gd name="T17" fmla="*/ 2 h 177"/>
                  <a:gd name="T18" fmla="*/ 0 w 27"/>
                  <a:gd name="T19" fmla="*/ 2 h 177"/>
                  <a:gd name="T20" fmla="*/ 0 w 27"/>
                  <a:gd name="T21" fmla="*/ 2 h 177"/>
                  <a:gd name="T22" fmla="*/ 14 w 27"/>
                  <a:gd name="T23" fmla="*/ 2 h 177"/>
                  <a:gd name="T24" fmla="*/ 27 w 27"/>
                  <a:gd name="T25" fmla="*/ 2 h 177"/>
                  <a:gd name="T26" fmla="*/ 27 w 27"/>
                  <a:gd name="T27" fmla="*/ 2 h 177"/>
                  <a:gd name="T28" fmla="*/ 27 w 27"/>
                  <a:gd name="T29" fmla="*/ 2 h 177"/>
                  <a:gd name="T30" fmla="*/ 27 w 27"/>
                  <a:gd name="T31" fmla="*/ 2 h 177"/>
                  <a:gd name="T32" fmla="*/ 27 w 27"/>
                  <a:gd name="T33" fmla="*/ 2 h 177"/>
                  <a:gd name="T34" fmla="*/ 27 w 27"/>
                  <a:gd name="T35" fmla="*/ 2 h 177"/>
                  <a:gd name="T36" fmla="*/ 27 w 27"/>
                  <a:gd name="T37" fmla="*/ 2 h 177"/>
                  <a:gd name="T38" fmla="*/ 27 w 27"/>
                  <a:gd name="T39" fmla="*/ 2 h 177"/>
                  <a:gd name="T40" fmla="*/ 27 w 27"/>
                  <a:gd name="T41" fmla="*/ 2 h 177"/>
                  <a:gd name="T42" fmla="*/ 0 w 27"/>
                  <a:gd name="T43" fmla="*/ 177 h 177"/>
                  <a:gd name="T44" fmla="*/ 14 w 27"/>
                  <a:gd name="T45" fmla="*/ 177 h 177"/>
                  <a:gd name="T46" fmla="*/ 27 w 27"/>
                  <a:gd name="T47" fmla="*/ 177 h 177"/>
                  <a:gd name="T48" fmla="*/ 27 w 27"/>
                  <a:gd name="T49" fmla="*/ 177 h 177"/>
                  <a:gd name="T50" fmla="*/ 27 w 27"/>
                  <a:gd name="T51" fmla="*/ 175 h 177"/>
                  <a:gd name="T52" fmla="*/ 27 w 27"/>
                  <a:gd name="T53" fmla="*/ 175 h 177"/>
                  <a:gd name="T54" fmla="*/ 27 w 27"/>
                  <a:gd name="T55" fmla="*/ 175 h 177"/>
                  <a:gd name="T56" fmla="*/ 27 w 27"/>
                  <a:gd name="T57" fmla="*/ 175 h 177"/>
                  <a:gd name="T58" fmla="*/ 27 w 27"/>
                  <a:gd name="T59" fmla="*/ 175 h 177"/>
                  <a:gd name="T60" fmla="*/ 27 w 27"/>
                  <a:gd name="T61" fmla="*/ 175 h 177"/>
                  <a:gd name="T62" fmla="*/ 27 w 27"/>
                  <a:gd name="T63" fmla="*/ 175 h 177"/>
                  <a:gd name="T64" fmla="*/ 14 w 27"/>
                  <a:gd name="T65" fmla="*/ 177 h 177"/>
                  <a:gd name="T66" fmla="*/ 0 w 27"/>
                  <a:gd name="T67" fmla="*/ 175 h 177"/>
                  <a:gd name="T68" fmla="*/ 0 w 27"/>
                  <a:gd name="T69" fmla="*/ 175 h 177"/>
                  <a:gd name="T70" fmla="*/ 0 w 27"/>
                  <a:gd name="T71" fmla="*/ 175 h 177"/>
                  <a:gd name="T72" fmla="*/ 0 w 27"/>
                  <a:gd name="T73" fmla="*/ 175 h 177"/>
                  <a:gd name="T74" fmla="*/ 0 w 27"/>
                  <a:gd name="T75" fmla="*/ 175 h 177"/>
                  <a:gd name="T76" fmla="*/ 0 w 27"/>
                  <a:gd name="T77" fmla="*/ 175 h 177"/>
                  <a:gd name="T78" fmla="*/ 0 w 27"/>
                  <a:gd name="T79" fmla="*/ 175 h 177"/>
                  <a:gd name="T80" fmla="*/ 0 w 27"/>
                  <a:gd name="T81" fmla="*/ 177 h 177"/>
                  <a:gd name="T82" fmla="*/ 0 w 27"/>
                  <a:gd name="T8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177">
                    <a:moveTo>
                      <a:pt x="27" y="2"/>
                    </a:moveTo>
                    <a:lnTo>
                      <a:pt x="1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  <a:moveTo>
                      <a:pt x="0" y="177"/>
                    </a:moveTo>
                    <a:lnTo>
                      <a:pt x="14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14" y="177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00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85" name="Freeform 5287"/>
              <p:cNvSpPr>
                <a:spLocks noEditPoints="1"/>
              </p:cNvSpPr>
              <p:nvPr/>
            </p:nvSpPr>
            <p:spPr bwMode="auto">
              <a:xfrm>
                <a:off x="1405" y="1667"/>
                <a:ext cx="27" cy="175"/>
              </a:xfrm>
              <a:custGeom>
                <a:avLst/>
                <a:gdLst>
                  <a:gd name="T0" fmla="*/ 27 w 27"/>
                  <a:gd name="T1" fmla="*/ 0 h 175"/>
                  <a:gd name="T2" fmla="*/ 14 w 27"/>
                  <a:gd name="T3" fmla="*/ 0 h 175"/>
                  <a:gd name="T4" fmla="*/ 0 w 27"/>
                  <a:gd name="T5" fmla="*/ 0 h 175"/>
                  <a:gd name="T6" fmla="*/ 0 w 27"/>
                  <a:gd name="T7" fmla="*/ 0 h 175"/>
                  <a:gd name="T8" fmla="*/ 0 w 27"/>
                  <a:gd name="T9" fmla="*/ 0 h 175"/>
                  <a:gd name="T10" fmla="*/ 0 w 27"/>
                  <a:gd name="T11" fmla="*/ 0 h 175"/>
                  <a:gd name="T12" fmla="*/ 0 w 27"/>
                  <a:gd name="T13" fmla="*/ 0 h 175"/>
                  <a:gd name="T14" fmla="*/ 0 w 27"/>
                  <a:gd name="T15" fmla="*/ 0 h 175"/>
                  <a:gd name="T16" fmla="*/ 0 w 27"/>
                  <a:gd name="T17" fmla="*/ 0 h 175"/>
                  <a:gd name="T18" fmla="*/ 0 w 27"/>
                  <a:gd name="T19" fmla="*/ 0 h 175"/>
                  <a:gd name="T20" fmla="*/ 0 w 27"/>
                  <a:gd name="T21" fmla="*/ 0 h 175"/>
                  <a:gd name="T22" fmla="*/ 14 w 27"/>
                  <a:gd name="T23" fmla="*/ 0 h 175"/>
                  <a:gd name="T24" fmla="*/ 27 w 27"/>
                  <a:gd name="T25" fmla="*/ 0 h 175"/>
                  <a:gd name="T26" fmla="*/ 27 w 27"/>
                  <a:gd name="T27" fmla="*/ 0 h 175"/>
                  <a:gd name="T28" fmla="*/ 27 w 27"/>
                  <a:gd name="T29" fmla="*/ 0 h 175"/>
                  <a:gd name="T30" fmla="*/ 27 w 27"/>
                  <a:gd name="T31" fmla="*/ 0 h 175"/>
                  <a:gd name="T32" fmla="*/ 27 w 27"/>
                  <a:gd name="T33" fmla="*/ 0 h 175"/>
                  <a:gd name="T34" fmla="*/ 27 w 27"/>
                  <a:gd name="T35" fmla="*/ 0 h 175"/>
                  <a:gd name="T36" fmla="*/ 27 w 27"/>
                  <a:gd name="T37" fmla="*/ 0 h 175"/>
                  <a:gd name="T38" fmla="*/ 27 w 27"/>
                  <a:gd name="T39" fmla="*/ 0 h 175"/>
                  <a:gd name="T40" fmla="*/ 27 w 27"/>
                  <a:gd name="T41" fmla="*/ 0 h 175"/>
                  <a:gd name="T42" fmla="*/ 0 w 27"/>
                  <a:gd name="T43" fmla="*/ 173 h 175"/>
                  <a:gd name="T44" fmla="*/ 14 w 27"/>
                  <a:gd name="T45" fmla="*/ 175 h 175"/>
                  <a:gd name="T46" fmla="*/ 27 w 27"/>
                  <a:gd name="T47" fmla="*/ 173 h 175"/>
                  <a:gd name="T48" fmla="*/ 27 w 27"/>
                  <a:gd name="T49" fmla="*/ 173 h 175"/>
                  <a:gd name="T50" fmla="*/ 27 w 27"/>
                  <a:gd name="T51" fmla="*/ 173 h 175"/>
                  <a:gd name="T52" fmla="*/ 27 w 27"/>
                  <a:gd name="T53" fmla="*/ 173 h 175"/>
                  <a:gd name="T54" fmla="*/ 27 w 27"/>
                  <a:gd name="T55" fmla="*/ 173 h 175"/>
                  <a:gd name="T56" fmla="*/ 27 w 27"/>
                  <a:gd name="T57" fmla="*/ 173 h 175"/>
                  <a:gd name="T58" fmla="*/ 27 w 27"/>
                  <a:gd name="T59" fmla="*/ 173 h 175"/>
                  <a:gd name="T60" fmla="*/ 27 w 27"/>
                  <a:gd name="T61" fmla="*/ 173 h 175"/>
                  <a:gd name="T62" fmla="*/ 27 w 27"/>
                  <a:gd name="T63" fmla="*/ 173 h 175"/>
                  <a:gd name="T64" fmla="*/ 14 w 27"/>
                  <a:gd name="T65" fmla="*/ 175 h 175"/>
                  <a:gd name="T66" fmla="*/ 0 w 27"/>
                  <a:gd name="T67" fmla="*/ 173 h 175"/>
                  <a:gd name="T68" fmla="*/ 0 w 27"/>
                  <a:gd name="T69" fmla="*/ 173 h 175"/>
                  <a:gd name="T70" fmla="*/ 0 w 27"/>
                  <a:gd name="T71" fmla="*/ 173 h 175"/>
                  <a:gd name="T72" fmla="*/ 0 w 27"/>
                  <a:gd name="T73" fmla="*/ 173 h 175"/>
                  <a:gd name="T74" fmla="*/ 0 w 27"/>
                  <a:gd name="T75" fmla="*/ 173 h 175"/>
                  <a:gd name="T76" fmla="*/ 0 w 27"/>
                  <a:gd name="T77" fmla="*/ 173 h 175"/>
                  <a:gd name="T78" fmla="*/ 0 w 27"/>
                  <a:gd name="T79" fmla="*/ 173 h 175"/>
                  <a:gd name="T80" fmla="*/ 0 w 27"/>
                  <a:gd name="T81" fmla="*/ 173 h 175"/>
                  <a:gd name="T82" fmla="*/ 0 w 27"/>
                  <a:gd name="T83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175">
                    <a:moveTo>
                      <a:pt x="27" y="0"/>
                    </a:moveTo>
                    <a:lnTo>
                      <a:pt x="1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  <a:moveTo>
                      <a:pt x="0" y="173"/>
                    </a:moveTo>
                    <a:lnTo>
                      <a:pt x="14" y="175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14" y="175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00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86" name="Freeform 5288"/>
              <p:cNvSpPr>
                <a:spLocks noEditPoints="1"/>
              </p:cNvSpPr>
              <p:nvPr/>
            </p:nvSpPr>
            <p:spPr bwMode="auto">
              <a:xfrm>
                <a:off x="1403" y="1667"/>
                <a:ext cx="31" cy="175"/>
              </a:xfrm>
              <a:custGeom>
                <a:avLst/>
                <a:gdLst>
                  <a:gd name="T0" fmla="*/ 29 w 31"/>
                  <a:gd name="T1" fmla="*/ 0 h 175"/>
                  <a:gd name="T2" fmla="*/ 16 w 31"/>
                  <a:gd name="T3" fmla="*/ 0 h 175"/>
                  <a:gd name="T4" fmla="*/ 2 w 31"/>
                  <a:gd name="T5" fmla="*/ 0 h 175"/>
                  <a:gd name="T6" fmla="*/ 2 w 31"/>
                  <a:gd name="T7" fmla="*/ 0 h 175"/>
                  <a:gd name="T8" fmla="*/ 0 w 31"/>
                  <a:gd name="T9" fmla="*/ 2 h 175"/>
                  <a:gd name="T10" fmla="*/ 0 w 31"/>
                  <a:gd name="T11" fmla="*/ 2 h 175"/>
                  <a:gd name="T12" fmla="*/ 0 w 31"/>
                  <a:gd name="T13" fmla="*/ 2 h 175"/>
                  <a:gd name="T14" fmla="*/ 0 w 31"/>
                  <a:gd name="T15" fmla="*/ 2 h 175"/>
                  <a:gd name="T16" fmla="*/ 0 w 31"/>
                  <a:gd name="T17" fmla="*/ 2 h 175"/>
                  <a:gd name="T18" fmla="*/ 0 w 31"/>
                  <a:gd name="T19" fmla="*/ 2 h 175"/>
                  <a:gd name="T20" fmla="*/ 0 w 31"/>
                  <a:gd name="T21" fmla="*/ 2 h 175"/>
                  <a:gd name="T22" fmla="*/ 16 w 31"/>
                  <a:gd name="T23" fmla="*/ 0 h 175"/>
                  <a:gd name="T24" fmla="*/ 31 w 31"/>
                  <a:gd name="T25" fmla="*/ 2 h 175"/>
                  <a:gd name="T26" fmla="*/ 31 w 31"/>
                  <a:gd name="T27" fmla="*/ 2 h 175"/>
                  <a:gd name="T28" fmla="*/ 31 w 31"/>
                  <a:gd name="T29" fmla="*/ 2 h 175"/>
                  <a:gd name="T30" fmla="*/ 31 w 31"/>
                  <a:gd name="T31" fmla="*/ 2 h 175"/>
                  <a:gd name="T32" fmla="*/ 31 w 31"/>
                  <a:gd name="T33" fmla="*/ 2 h 175"/>
                  <a:gd name="T34" fmla="*/ 31 w 31"/>
                  <a:gd name="T35" fmla="*/ 2 h 175"/>
                  <a:gd name="T36" fmla="*/ 29 w 31"/>
                  <a:gd name="T37" fmla="*/ 2 h 175"/>
                  <a:gd name="T38" fmla="*/ 29 w 31"/>
                  <a:gd name="T39" fmla="*/ 0 h 175"/>
                  <a:gd name="T40" fmla="*/ 29 w 31"/>
                  <a:gd name="T41" fmla="*/ 0 h 175"/>
                  <a:gd name="T42" fmla="*/ 2 w 31"/>
                  <a:gd name="T43" fmla="*/ 173 h 175"/>
                  <a:gd name="T44" fmla="*/ 16 w 31"/>
                  <a:gd name="T45" fmla="*/ 175 h 175"/>
                  <a:gd name="T46" fmla="*/ 29 w 31"/>
                  <a:gd name="T47" fmla="*/ 173 h 175"/>
                  <a:gd name="T48" fmla="*/ 29 w 31"/>
                  <a:gd name="T49" fmla="*/ 173 h 175"/>
                  <a:gd name="T50" fmla="*/ 29 w 31"/>
                  <a:gd name="T51" fmla="*/ 173 h 175"/>
                  <a:gd name="T52" fmla="*/ 31 w 31"/>
                  <a:gd name="T53" fmla="*/ 173 h 175"/>
                  <a:gd name="T54" fmla="*/ 31 w 31"/>
                  <a:gd name="T55" fmla="*/ 173 h 175"/>
                  <a:gd name="T56" fmla="*/ 31 w 31"/>
                  <a:gd name="T57" fmla="*/ 173 h 175"/>
                  <a:gd name="T58" fmla="*/ 31 w 31"/>
                  <a:gd name="T59" fmla="*/ 173 h 175"/>
                  <a:gd name="T60" fmla="*/ 31 w 31"/>
                  <a:gd name="T61" fmla="*/ 173 h 175"/>
                  <a:gd name="T62" fmla="*/ 31 w 31"/>
                  <a:gd name="T63" fmla="*/ 173 h 175"/>
                  <a:gd name="T64" fmla="*/ 16 w 31"/>
                  <a:gd name="T65" fmla="*/ 175 h 175"/>
                  <a:gd name="T66" fmla="*/ 0 w 31"/>
                  <a:gd name="T67" fmla="*/ 173 h 175"/>
                  <a:gd name="T68" fmla="*/ 0 w 31"/>
                  <a:gd name="T69" fmla="*/ 173 h 175"/>
                  <a:gd name="T70" fmla="*/ 0 w 31"/>
                  <a:gd name="T71" fmla="*/ 173 h 175"/>
                  <a:gd name="T72" fmla="*/ 0 w 31"/>
                  <a:gd name="T73" fmla="*/ 173 h 175"/>
                  <a:gd name="T74" fmla="*/ 0 w 31"/>
                  <a:gd name="T75" fmla="*/ 173 h 175"/>
                  <a:gd name="T76" fmla="*/ 0 w 31"/>
                  <a:gd name="T77" fmla="*/ 173 h 175"/>
                  <a:gd name="T78" fmla="*/ 0 w 31"/>
                  <a:gd name="T79" fmla="*/ 173 h 175"/>
                  <a:gd name="T80" fmla="*/ 2 w 31"/>
                  <a:gd name="T81" fmla="*/ 173 h 175"/>
                  <a:gd name="T82" fmla="*/ 2 w 31"/>
                  <a:gd name="T83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175">
                    <a:moveTo>
                      <a:pt x="29" y="0"/>
                    </a:moveTo>
                    <a:lnTo>
                      <a:pt x="1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6" y="0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  <a:moveTo>
                      <a:pt x="2" y="173"/>
                    </a:moveTo>
                    <a:lnTo>
                      <a:pt x="16" y="175"/>
                    </a:lnTo>
                    <a:lnTo>
                      <a:pt x="29" y="173"/>
                    </a:lnTo>
                    <a:lnTo>
                      <a:pt x="29" y="173"/>
                    </a:lnTo>
                    <a:lnTo>
                      <a:pt x="29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16" y="175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2" y="173"/>
                    </a:lnTo>
                    <a:lnTo>
                      <a:pt x="2" y="173"/>
                    </a:lnTo>
                    <a:close/>
                  </a:path>
                </a:pathLst>
              </a:cu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87" name="Freeform 5289"/>
              <p:cNvSpPr>
                <a:spLocks noEditPoints="1"/>
              </p:cNvSpPr>
              <p:nvPr/>
            </p:nvSpPr>
            <p:spPr bwMode="auto">
              <a:xfrm>
                <a:off x="1403" y="1667"/>
                <a:ext cx="31" cy="175"/>
              </a:xfrm>
              <a:custGeom>
                <a:avLst/>
                <a:gdLst>
                  <a:gd name="T0" fmla="*/ 31 w 31"/>
                  <a:gd name="T1" fmla="*/ 2 h 175"/>
                  <a:gd name="T2" fmla="*/ 16 w 31"/>
                  <a:gd name="T3" fmla="*/ 0 h 175"/>
                  <a:gd name="T4" fmla="*/ 0 w 31"/>
                  <a:gd name="T5" fmla="*/ 2 h 175"/>
                  <a:gd name="T6" fmla="*/ 31 w 31"/>
                  <a:gd name="T7" fmla="*/ 2 h 175"/>
                  <a:gd name="T8" fmla="*/ 0 w 31"/>
                  <a:gd name="T9" fmla="*/ 173 h 175"/>
                  <a:gd name="T10" fmla="*/ 16 w 31"/>
                  <a:gd name="T11" fmla="*/ 175 h 175"/>
                  <a:gd name="T12" fmla="*/ 31 w 31"/>
                  <a:gd name="T13" fmla="*/ 173 h 175"/>
                  <a:gd name="T14" fmla="*/ 31 w 31"/>
                  <a:gd name="T15" fmla="*/ 173 h 175"/>
                  <a:gd name="T16" fmla="*/ 31 w 31"/>
                  <a:gd name="T17" fmla="*/ 173 h 175"/>
                  <a:gd name="T18" fmla="*/ 31 w 31"/>
                  <a:gd name="T19" fmla="*/ 173 h 175"/>
                  <a:gd name="T20" fmla="*/ 31 w 31"/>
                  <a:gd name="T21" fmla="*/ 173 h 175"/>
                  <a:gd name="T22" fmla="*/ 31 w 31"/>
                  <a:gd name="T23" fmla="*/ 173 h 175"/>
                  <a:gd name="T24" fmla="*/ 31 w 31"/>
                  <a:gd name="T25" fmla="*/ 173 h 175"/>
                  <a:gd name="T26" fmla="*/ 31 w 31"/>
                  <a:gd name="T27" fmla="*/ 173 h 175"/>
                  <a:gd name="T28" fmla="*/ 31 w 31"/>
                  <a:gd name="T29" fmla="*/ 173 h 175"/>
                  <a:gd name="T30" fmla="*/ 16 w 31"/>
                  <a:gd name="T31" fmla="*/ 173 h 175"/>
                  <a:gd name="T32" fmla="*/ 0 w 31"/>
                  <a:gd name="T33" fmla="*/ 173 h 175"/>
                  <a:gd name="T34" fmla="*/ 0 w 31"/>
                  <a:gd name="T35" fmla="*/ 173 h 175"/>
                  <a:gd name="T36" fmla="*/ 0 w 31"/>
                  <a:gd name="T37" fmla="*/ 173 h 175"/>
                  <a:gd name="T38" fmla="*/ 0 w 31"/>
                  <a:gd name="T39" fmla="*/ 173 h 175"/>
                  <a:gd name="T40" fmla="*/ 0 w 31"/>
                  <a:gd name="T41" fmla="*/ 173 h 175"/>
                  <a:gd name="T42" fmla="*/ 0 w 31"/>
                  <a:gd name="T43" fmla="*/ 173 h 175"/>
                  <a:gd name="T44" fmla="*/ 0 w 31"/>
                  <a:gd name="T45" fmla="*/ 173 h 175"/>
                  <a:gd name="T46" fmla="*/ 0 w 31"/>
                  <a:gd name="T47" fmla="*/ 173 h 175"/>
                  <a:gd name="T48" fmla="*/ 0 w 31"/>
                  <a:gd name="T49" fmla="*/ 173 h 175"/>
                  <a:gd name="T50" fmla="*/ 31 w 31"/>
                  <a:gd name="T51" fmla="*/ 2 h 175"/>
                  <a:gd name="T52" fmla="*/ 16 w 31"/>
                  <a:gd name="T53" fmla="*/ 0 h 175"/>
                  <a:gd name="T54" fmla="*/ 0 w 31"/>
                  <a:gd name="T55" fmla="*/ 2 h 175"/>
                  <a:gd name="T56" fmla="*/ 31 w 31"/>
                  <a:gd name="T57" fmla="*/ 2 h 175"/>
                  <a:gd name="T58" fmla="*/ 31 w 31"/>
                  <a:gd name="T59" fmla="*/ 2 h 175"/>
                  <a:gd name="T60" fmla="*/ 31 w 31"/>
                  <a:gd name="T61" fmla="*/ 2 h 175"/>
                  <a:gd name="T62" fmla="*/ 31 w 31"/>
                  <a:gd name="T63" fmla="*/ 2 h 175"/>
                  <a:gd name="T64" fmla="*/ 31 w 31"/>
                  <a:gd name="T65" fmla="*/ 2 h 175"/>
                  <a:gd name="T66" fmla="*/ 31 w 31"/>
                  <a:gd name="T67" fmla="*/ 2 h 175"/>
                  <a:gd name="T68" fmla="*/ 31 w 31"/>
                  <a:gd name="T69" fmla="*/ 2 h 175"/>
                  <a:gd name="T70" fmla="*/ 31 w 31"/>
                  <a:gd name="T71" fmla="*/ 2 h 175"/>
                  <a:gd name="T72" fmla="*/ 31 w 31"/>
                  <a:gd name="T73" fmla="*/ 2 h 175"/>
                  <a:gd name="T74" fmla="*/ 31 w 31"/>
                  <a:gd name="T75" fmla="*/ 2 h 175"/>
                  <a:gd name="T76" fmla="*/ 31 w 31"/>
                  <a:gd name="T77" fmla="*/ 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" h="175">
                    <a:moveTo>
                      <a:pt x="31" y="2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31" y="2"/>
                    </a:lnTo>
                    <a:close/>
                    <a:moveTo>
                      <a:pt x="0" y="173"/>
                    </a:moveTo>
                    <a:lnTo>
                      <a:pt x="16" y="175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16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  <a:moveTo>
                      <a:pt x="31" y="2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31" y="2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88" name="Freeform 5290"/>
              <p:cNvSpPr>
                <a:spLocks noEditPoints="1"/>
              </p:cNvSpPr>
              <p:nvPr/>
            </p:nvSpPr>
            <p:spPr bwMode="auto">
              <a:xfrm>
                <a:off x="1403" y="1667"/>
                <a:ext cx="31" cy="173"/>
              </a:xfrm>
              <a:custGeom>
                <a:avLst/>
                <a:gdLst>
                  <a:gd name="T0" fmla="*/ 31 w 31"/>
                  <a:gd name="T1" fmla="*/ 2 h 173"/>
                  <a:gd name="T2" fmla="*/ 16 w 31"/>
                  <a:gd name="T3" fmla="*/ 0 h 173"/>
                  <a:gd name="T4" fmla="*/ 0 w 31"/>
                  <a:gd name="T5" fmla="*/ 2 h 173"/>
                  <a:gd name="T6" fmla="*/ 0 w 31"/>
                  <a:gd name="T7" fmla="*/ 2 h 173"/>
                  <a:gd name="T8" fmla="*/ 0 w 31"/>
                  <a:gd name="T9" fmla="*/ 2 h 173"/>
                  <a:gd name="T10" fmla="*/ 0 w 31"/>
                  <a:gd name="T11" fmla="*/ 2 h 173"/>
                  <a:gd name="T12" fmla="*/ 0 w 31"/>
                  <a:gd name="T13" fmla="*/ 2 h 173"/>
                  <a:gd name="T14" fmla="*/ 0 w 31"/>
                  <a:gd name="T15" fmla="*/ 2 h 173"/>
                  <a:gd name="T16" fmla="*/ 0 w 31"/>
                  <a:gd name="T17" fmla="*/ 2 h 173"/>
                  <a:gd name="T18" fmla="*/ 0 w 31"/>
                  <a:gd name="T19" fmla="*/ 2 h 173"/>
                  <a:gd name="T20" fmla="*/ 0 w 31"/>
                  <a:gd name="T21" fmla="*/ 2 h 173"/>
                  <a:gd name="T22" fmla="*/ 16 w 31"/>
                  <a:gd name="T23" fmla="*/ 0 h 173"/>
                  <a:gd name="T24" fmla="*/ 31 w 31"/>
                  <a:gd name="T25" fmla="*/ 2 h 173"/>
                  <a:gd name="T26" fmla="*/ 31 w 31"/>
                  <a:gd name="T27" fmla="*/ 2 h 173"/>
                  <a:gd name="T28" fmla="*/ 31 w 31"/>
                  <a:gd name="T29" fmla="*/ 2 h 173"/>
                  <a:gd name="T30" fmla="*/ 31 w 31"/>
                  <a:gd name="T31" fmla="*/ 2 h 173"/>
                  <a:gd name="T32" fmla="*/ 31 w 31"/>
                  <a:gd name="T33" fmla="*/ 2 h 173"/>
                  <a:gd name="T34" fmla="*/ 31 w 31"/>
                  <a:gd name="T35" fmla="*/ 2 h 173"/>
                  <a:gd name="T36" fmla="*/ 31 w 31"/>
                  <a:gd name="T37" fmla="*/ 2 h 173"/>
                  <a:gd name="T38" fmla="*/ 31 w 31"/>
                  <a:gd name="T39" fmla="*/ 2 h 173"/>
                  <a:gd name="T40" fmla="*/ 31 w 31"/>
                  <a:gd name="T41" fmla="*/ 2 h 173"/>
                  <a:gd name="T42" fmla="*/ 0 w 31"/>
                  <a:gd name="T43" fmla="*/ 173 h 173"/>
                  <a:gd name="T44" fmla="*/ 16 w 31"/>
                  <a:gd name="T45" fmla="*/ 173 h 173"/>
                  <a:gd name="T46" fmla="*/ 31 w 31"/>
                  <a:gd name="T47" fmla="*/ 173 h 173"/>
                  <a:gd name="T48" fmla="*/ 31 w 31"/>
                  <a:gd name="T49" fmla="*/ 173 h 173"/>
                  <a:gd name="T50" fmla="*/ 31 w 31"/>
                  <a:gd name="T51" fmla="*/ 173 h 173"/>
                  <a:gd name="T52" fmla="*/ 31 w 31"/>
                  <a:gd name="T53" fmla="*/ 171 h 173"/>
                  <a:gd name="T54" fmla="*/ 31 w 31"/>
                  <a:gd name="T55" fmla="*/ 171 h 173"/>
                  <a:gd name="T56" fmla="*/ 31 w 31"/>
                  <a:gd name="T57" fmla="*/ 171 h 173"/>
                  <a:gd name="T58" fmla="*/ 31 w 31"/>
                  <a:gd name="T59" fmla="*/ 171 h 173"/>
                  <a:gd name="T60" fmla="*/ 31 w 31"/>
                  <a:gd name="T61" fmla="*/ 171 h 173"/>
                  <a:gd name="T62" fmla="*/ 31 w 31"/>
                  <a:gd name="T63" fmla="*/ 171 h 173"/>
                  <a:gd name="T64" fmla="*/ 16 w 31"/>
                  <a:gd name="T65" fmla="*/ 173 h 173"/>
                  <a:gd name="T66" fmla="*/ 0 w 31"/>
                  <a:gd name="T67" fmla="*/ 171 h 173"/>
                  <a:gd name="T68" fmla="*/ 0 w 31"/>
                  <a:gd name="T69" fmla="*/ 171 h 173"/>
                  <a:gd name="T70" fmla="*/ 0 w 31"/>
                  <a:gd name="T71" fmla="*/ 171 h 173"/>
                  <a:gd name="T72" fmla="*/ 0 w 31"/>
                  <a:gd name="T73" fmla="*/ 171 h 173"/>
                  <a:gd name="T74" fmla="*/ 0 w 31"/>
                  <a:gd name="T75" fmla="*/ 171 h 173"/>
                  <a:gd name="T76" fmla="*/ 0 w 31"/>
                  <a:gd name="T77" fmla="*/ 171 h 173"/>
                  <a:gd name="T78" fmla="*/ 0 w 31"/>
                  <a:gd name="T79" fmla="*/ 173 h 173"/>
                  <a:gd name="T80" fmla="*/ 0 w 31"/>
                  <a:gd name="T81" fmla="*/ 173 h 173"/>
                  <a:gd name="T82" fmla="*/ 0 w 31"/>
                  <a:gd name="T83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173">
                    <a:moveTo>
                      <a:pt x="31" y="2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6" y="0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close/>
                    <a:moveTo>
                      <a:pt x="0" y="173"/>
                    </a:moveTo>
                    <a:lnTo>
                      <a:pt x="16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16" y="173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00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89" name="Freeform 5291"/>
              <p:cNvSpPr>
                <a:spLocks noEditPoints="1"/>
              </p:cNvSpPr>
              <p:nvPr/>
            </p:nvSpPr>
            <p:spPr bwMode="auto">
              <a:xfrm>
                <a:off x="1401" y="1667"/>
                <a:ext cx="35" cy="173"/>
              </a:xfrm>
              <a:custGeom>
                <a:avLst/>
                <a:gdLst>
                  <a:gd name="T0" fmla="*/ 33 w 35"/>
                  <a:gd name="T1" fmla="*/ 2 h 173"/>
                  <a:gd name="T2" fmla="*/ 18 w 35"/>
                  <a:gd name="T3" fmla="*/ 0 h 173"/>
                  <a:gd name="T4" fmla="*/ 2 w 35"/>
                  <a:gd name="T5" fmla="*/ 2 h 173"/>
                  <a:gd name="T6" fmla="*/ 2 w 35"/>
                  <a:gd name="T7" fmla="*/ 2 h 173"/>
                  <a:gd name="T8" fmla="*/ 0 w 35"/>
                  <a:gd name="T9" fmla="*/ 2 h 173"/>
                  <a:gd name="T10" fmla="*/ 0 w 35"/>
                  <a:gd name="T11" fmla="*/ 2 h 173"/>
                  <a:gd name="T12" fmla="*/ 0 w 35"/>
                  <a:gd name="T13" fmla="*/ 2 h 173"/>
                  <a:gd name="T14" fmla="*/ 0 w 35"/>
                  <a:gd name="T15" fmla="*/ 2 h 173"/>
                  <a:gd name="T16" fmla="*/ 0 w 35"/>
                  <a:gd name="T17" fmla="*/ 2 h 173"/>
                  <a:gd name="T18" fmla="*/ 0 w 35"/>
                  <a:gd name="T19" fmla="*/ 2 h 173"/>
                  <a:gd name="T20" fmla="*/ 0 w 35"/>
                  <a:gd name="T21" fmla="*/ 2 h 173"/>
                  <a:gd name="T22" fmla="*/ 18 w 35"/>
                  <a:gd name="T23" fmla="*/ 2 h 173"/>
                  <a:gd name="T24" fmla="*/ 35 w 35"/>
                  <a:gd name="T25" fmla="*/ 2 h 173"/>
                  <a:gd name="T26" fmla="*/ 35 w 35"/>
                  <a:gd name="T27" fmla="*/ 2 h 173"/>
                  <a:gd name="T28" fmla="*/ 35 w 35"/>
                  <a:gd name="T29" fmla="*/ 2 h 173"/>
                  <a:gd name="T30" fmla="*/ 35 w 35"/>
                  <a:gd name="T31" fmla="*/ 2 h 173"/>
                  <a:gd name="T32" fmla="*/ 35 w 35"/>
                  <a:gd name="T33" fmla="*/ 2 h 173"/>
                  <a:gd name="T34" fmla="*/ 35 w 35"/>
                  <a:gd name="T35" fmla="*/ 2 h 173"/>
                  <a:gd name="T36" fmla="*/ 33 w 35"/>
                  <a:gd name="T37" fmla="*/ 2 h 173"/>
                  <a:gd name="T38" fmla="*/ 33 w 35"/>
                  <a:gd name="T39" fmla="*/ 2 h 173"/>
                  <a:gd name="T40" fmla="*/ 33 w 35"/>
                  <a:gd name="T41" fmla="*/ 2 h 173"/>
                  <a:gd name="T42" fmla="*/ 2 w 35"/>
                  <a:gd name="T43" fmla="*/ 171 h 173"/>
                  <a:gd name="T44" fmla="*/ 18 w 35"/>
                  <a:gd name="T45" fmla="*/ 173 h 173"/>
                  <a:gd name="T46" fmla="*/ 33 w 35"/>
                  <a:gd name="T47" fmla="*/ 171 h 173"/>
                  <a:gd name="T48" fmla="*/ 33 w 35"/>
                  <a:gd name="T49" fmla="*/ 171 h 173"/>
                  <a:gd name="T50" fmla="*/ 33 w 35"/>
                  <a:gd name="T51" fmla="*/ 171 h 173"/>
                  <a:gd name="T52" fmla="*/ 35 w 35"/>
                  <a:gd name="T53" fmla="*/ 171 h 173"/>
                  <a:gd name="T54" fmla="*/ 35 w 35"/>
                  <a:gd name="T55" fmla="*/ 171 h 173"/>
                  <a:gd name="T56" fmla="*/ 35 w 35"/>
                  <a:gd name="T57" fmla="*/ 171 h 173"/>
                  <a:gd name="T58" fmla="*/ 35 w 35"/>
                  <a:gd name="T59" fmla="*/ 171 h 173"/>
                  <a:gd name="T60" fmla="*/ 35 w 35"/>
                  <a:gd name="T61" fmla="*/ 171 h 173"/>
                  <a:gd name="T62" fmla="*/ 35 w 35"/>
                  <a:gd name="T63" fmla="*/ 171 h 173"/>
                  <a:gd name="T64" fmla="*/ 18 w 35"/>
                  <a:gd name="T65" fmla="*/ 173 h 173"/>
                  <a:gd name="T66" fmla="*/ 0 w 35"/>
                  <a:gd name="T67" fmla="*/ 171 h 173"/>
                  <a:gd name="T68" fmla="*/ 0 w 35"/>
                  <a:gd name="T69" fmla="*/ 171 h 173"/>
                  <a:gd name="T70" fmla="*/ 0 w 35"/>
                  <a:gd name="T71" fmla="*/ 171 h 173"/>
                  <a:gd name="T72" fmla="*/ 0 w 35"/>
                  <a:gd name="T73" fmla="*/ 171 h 173"/>
                  <a:gd name="T74" fmla="*/ 0 w 35"/>
                  <a:gd name="T75" fmla="*/ 171 h 173"/>
                  <a:gd name="T76" fmla="*/ 0 w 35"/>
                  <a:gd name="T77" fmla="*/ 171 h 173"/>
                  <a:gd name="T78" fmla="*/ 0 w 35"/>
                  <a:gd name="T79" fmla="*/ 171 h 173"/>
                  <a:gd name="T80" fmla="*/ 2 w 35"/>
                  <a:gd name="T81" fmla="*/ 171 h 173"/>
                  <a:gd name="T82" fmla="*/ 2 w 35"/>
                  <a:gd name="T83" fmla="*/ 17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5" h="173">
                    <a:moveTo>
                      <a:pt x="33" y="2"/>
                    </a:moveTo>
                    <a:lnTo>
                      <a:pt x="18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8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close/>
                    <a:moveTo>
                      <a:pt x="2" y="171"/>
                    </a:moveTo>
                    <a:lnTo>
                      <a:pt x="18" y="173"/>
                    </a:lnTo>
                    <a:lnTo>
                      <a:pt x="33" y="171"/>
                    </a:lnTo>
                    <a:lnTo>
                      <a:pt x="33" y="171"/>
                    </a:lnTo>
                    <a:lnTo>
                      <a:pt x="33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18" y="173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2" y="171"/>
                    </a:lnTo>
                    <a:close/>
                  </a:path>
                </a:pathLst>
              </a:custGeom>
              <a:solidFill>
                <a:srgbClr val="00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90" name="Freeform 5292"/>
              <p:cNvSpPr>
                <a:spLocks noEditPoints="1"/>
              </p:cNvSpPr>
              <p:nvPr/>
            </p:nvSpPr>
            <p:spPr bwMode="auto">
              <a:xfrm>
                <a:off x="1401" y="1669"/>
                <a:ext cx="35" cy="171"/>
              </a:xfrm>
              <a:custGeom>
                <a:avLst/>
                <a:gdLst>
                  <a:gd name="T0" fmla="*/ 35 w 35"/>
                  <a:gd name="T1" fmla="*/ 0 h 171"/>
                  <a:gd name="T2" fmla="*/ 18 w 35"/>
                  <a:gd name="T3" fmla="*/ 0 h 171"/>
                  <a:gd name="T4" fmla="*/ 0 w 35"/>
                  <a:gd name="T5" fmla="*/ 0 h 171"/>
                  <a:gd name="T6" fmla="*/ 0 w 35"/>
                  <a:gd name="T7" fmla="*/ 0 h 171"/>
                  <a:gd name="T8" fmla="*/ 0 w 35"/>
                  <a:gd name="T9" fmla="*/ 0 h 171"/>
                  <a:gd name="T10" fmla="*/ 0 w 35"/>
                  <a:gd name="T11" fmla="*/ 2 h 171"/>
                  <a:gd name="T12" fmla="*/ 0 w 35"/>
                  <a:gd name="T13" fmla="*/ 2 h 171"/>
                  <a:gd name="T14" fmla="*/ 0 w 35"/>
                  <a:gd name="T15" fmla="*/ 2 h 171"/>
                  <a:gd name="T16" fmla="*/ 0 w 35"/>
                  <a:gd name="T17" fmla="*/ 2 h 171"/>
                  <a:gd name="T18" fmla="*/ 0 w 35"/>
                  <a:gd name="T19" fmla="*/ 2 h 171"/>
                  <a:gd name="T20" fmla="*/ 0 w 35"/>
                  <a:gd name="T21" fmla="*/ 2 h 171"/>
                  <a:gd name="T22" fmla="*/ 0 w 35"/>
                  <a:gd name="T23" fmla="*/ 2 h 171"/>
                  <a:gd name="T24" fmla="*/ 18 w 35"/>
                  <a:gd name="T25" fmla="*/ 0 h 171"/>
                  <a:gd name="T26" fmla="*/ 35 w 35"/>
                  <a:gd name="T27" fmla="*/ 2 h 171"/>
                  <a:gd name="T28" fmla="*/ 35 w 35"/>
                  <a:gd name="T29" fmla="*/ 2 h 171"/>
                  <a:gd name="T30" fmla="*/ 35 w 35"/>
                  <a:gd name="T31" fmla="*/ 2 h 171"/>
                  <a:gd name="T32" fmla="*/ 35 w 35"/>
                  <a:gd name="T33" fmla="*/ 2 h 171"/>
                  <a:gd name="T34" fmla="*/ 35 w 35"/>
                  <a:gd name="T35" fmla="*/ 2 h 171"/>
                  <a:gd name="T36" fmla="*/ 35 w 35"/>
                  <a:gd name="T37" fmla="*/ 2 h 171"/>
                  <a:gd name="T38" fmla="*/ 35 w 35"/>
                  <a:gd name="T39" fmla="*/ 2 h 171"/>
                  <a:gd name="T40" fmla="*/ 35 w 35"/>
                  <a:gd name="T41" fmla="*/ 0 h 171"/>
                  <a:gd name="T42" fmla="*/ 35 w 35"/>
                  <a:gd name="T43" fmla="*/ 0 h 171"/>
                  <a:gd name="T44" fmla="*/ 35 w 35"/>
                  <a:gd name="T45" fmla="*/ 0 h 171"/>
                  <a:gd name="T46" fmla="*/ 0 w 35"/>
                  <a:gd name="T47" fmla="*/ 169 h 171"/>
                  <a:gd name="T48" fmla="*/ 18 w 35"/>
                  <a:gd name="T49" fmla="*/ 171 h 171"/>
                  <a:gd name="T50" fmla="*/ 35 w 35"/>
                  <a:gd name="T51" fmla="*/ 169 h 171"/>
                  <a:gd name="T52" fmla="*/ 35 w 35"/>
                  <a:gd name="T53" fmla="*/ 169 h 171"/>
                  <a:gd name="T54" fmla="*/ 35 w 35"/>
                  <a:gd name="T55" fmla="*/ 169 h 171"/>
                  <a:gd name="T56" fmla="*/ 35 w 35"/>
                  <a:gd name="T57" fmla="*/ 169 h 171"/>
                  <a:gd name="T58" fmla="*/ 35 w 35"/>
                  <a:gd name="T59" fmla="*/ 169 h 171"/>
                  <a:gd name="T60" fmla="*/ 35 w 35"/>
                  <a:gd name="T61" fmla="*/ 169 h 171"/>
                  <a:gd name="T62" fmla="*/ 35 w 35"/>
                  <a:gd name="T63" fmla="*/ 169 h 171"/>
                  <a:gd name="T64" fmla="*/ 35 w 35"/>
                  <a:gd name="T65" fmla="*/ 169 h 171"/>
                  <a:gd name="T66" fmla="*/ 35 w 35"/>
                  <a:gd name="T67" fmla="*/ 169 h 171"/>
                  <a:gd name="T68" fmla="*/ 35 w 35"/>
                  <a:gd name="T69" fmla="*/ 169 h 171"/>
                  <a:gd name="T70" fmla="*/ 18 w 35"/>
                  <a:gd name="T71" fmla="*/ 171 h 171"/>
                  <a:gd name="T72" fmla="*/ 0 w 35"/>
                  <a:gd name="T73" fmla="*/ 169 h 171"/>
                  <a:gd name="T74" fmla="*/ 0 w 35"/>
                  <a:gd name="T75" fmla="*/ 169 h 171"/>
                  <a:gd name="T76" fmla="*/ 0 w 35"/>
                  <a:gd name="T77" fmla="*/ 169 h 171"/>
                  <a:gd name="T78" fmla="*/ 0 w 35"/>
                  <a:gd name="T79" fmla="*/ 169 h 171"/>
                  <a:gd name="T80" fmla="*/ 0 w 35"/>
                  <a:gd name="T81" fmla="*/ 169 h 171"/>
                  <a:gd name="T82" fmla="*/ 0 w 35"/>
                  <a:gd name="T83" fmla="*/ 169 h 171"/>
                  <a:gd name="T84" fmla="*/ 0 w 35"/>
                  <a:gd name="T85" fmla="*/ 169 h 171"/>
                  <a:gd name="T86" fmla="*/ 0 w 35"/>
                  <a:gd name="T87" fmla="*/ 169 h 171"/>
                  <a:gd name="T88" fmla="*/ 0 w 35"/>
                  <a:gd name="T89" fmla="*/ 169 h 171"/>
                  <a:gd name="T90" fmla="*/ 0 w 35"/>
                  <a:gd name="T91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" h="171">
                    <a:moveTo>
                      <a:pt x="35" y="0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8" y="0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close/>
                    <a:moveTo>
                      <a:pt x="0" y="169"/>
                    </a:moveTo>
                    <a:lnTo>
                      <a:pt x="18" y="171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18" y="171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00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91" name="Freeform 5293"/>
              <p:cNvSpPr>
                <a:spLocks noEditPoints="1"/>
              </p:cNvSpPr>
              <p:nvPr/>
            </p:nvSpPr>
            <p:spPr bwMode="auto">
              <a:xfrm>
                <a:off x="1401" y="1669"/>
                <a:ext cx="35" cy="171"/>
              </a:xfrm>
              <a:custGeom>
                <a:avLst/>
                <a:gdLst>
                  <a:gd name="T0" fmla="*/ 35 w 35"/>
                  <a:gd name="T1" fmla="*/ 2 h 171"/>
                  <a:gd name="T2" fmla="*/ 35 w 35"/>
                  <a:gd name="T3" fmla="*/ 2 h 171"/>
                  <a:gd name="T4" fmla="*/ 18 w 35"/>
                  <a:gd name="T5" fmla="*/ 0 h 171"/>
                  <a:gd name="T6" fmla="*/ 0 w 35"/>
                  <a:gd name="T7" fmla="*/ 2 h 171"/>
                  <a:gd name="T8" fmla="*/ 0 w 35"/>
                  <a:gd name="T9" fmla="*/ 2 h 171"/>
                  <a:gd name="T10" fmla="*/ 0 w 35"/>
                  <a:gd name="T11" fmla="*/ 2 h 171"/>
                  <a:gd name="T12" fmla="*/ 0 w 35"/>
                  <a:gd name="T13" fmla="*/ 2 h 171"/>
                  <a:gd name="T14" fmla="*/ 0 w 35"/>
                  <a:gd name="T15" fmla="*/ 2 h 171"/>
                  <a:gd name="T16" fmla="*/ 0 w 35"/>
                  <a:gd name="T17" fmla="*/ 2 h 171"/>
                  <a:gd name="T18" fmla="*/ 0 w 35"/>
                  <a:gd name="T19" fmla="*/ 2 h 171"/>
                  <a:gd name="T20" fmla="*/ 0 w 35"/>
                  <a:gd name="T21" fmla="*/ 2 h 171"/>
                  <a:gd name="T22" fmla="*/ 0 w 35"/>
                  <a:gd name="T23" fmla="*/ 2 h 171"/>
                  <a:gd name="T24" fmla="*/ 0 w 35"/>
                  <a:gd name="T25" fmla="*/ 2 h 171"/>
                  <a:gd name="T26" fmla="*/ 0 w 35"/>
                  <a:gd name="T27" fmla="*/ 2 h 171"/>
                  <a:gd name="T28" fmla="*/ 18 w 35"/>
                  <a:gd name="T29" fmla="*/ 0 h 171"/>
                  <a:gd name="T30" fmla="*/ 35 w 35"/>
                  <a:gd name="T31" fmla="*/ 2 h 171"/>
                  <a:gd name="T32" fmla="*/ 35 w 35"/>
                  <a:gd name="T33" fmla="*/ 2 h 171"/>
                  <a:gd name="T34" fmla="*/ 35 w 35"/>
                  <a:gd name="T35" fmla="*/ 2 h 171"/>
                  <a:gd name="T36" fmla="*/ 35 w 35"/>
                  <a:gd name="T37" fmla="*/ 2 h 171"/>
                  <a:gd name="T38" fmla="*/ 35 w 35"/>
                  <a:gd name="T39" fmla="*/ 2 h 171"/>
                  <a:gd name="T40" fmla="*/ 35 w 35"/>
                  <a:gd name="T41" fmla="*/ 2 h 171"/>
                  <a:gd name="T42" fmla="*/ 35 w 35"/>
                  <a:gd name="T43" fmla="*/ 2 h 171"/>
                  <a:gd name="T44" fmla="*/ 35 w 35"/>
                  <a:gd name="T45" fmla="*/ 2 h 171"/>
                  <a:gd name="T46" fmla="*/ 35 w 35"/>
                  <a:gd name="T47" fmla="*/ 2 h 171"/>
                  <a:gd name="T48" fmla="*/ 35 w 35"/>
                  <a:gd name="T49" fmla="*/ 2 h 171"/>
                  <a:gd name="T50" fmla="*/ 0 w 35"/>
                  <a:gd name="T51" fmla="*/ 169 h 171"/>
                  <a:gd name="T52" fmla="*/ 0 w 35"/>
                  <a:gd name="T53" fmla="*/ 169 h 171"/>
                  <a:gd name="T54" fmla="*/ 18 w 35"/>
                  <a:gd name="T55" fmla="*/ 171 h 171"/>
                  <a:gd name="T56" fmla="*/ 35 w 35"/>
                  <a:gd name="T57" fmla="*/ 169 h 171"/>
                  <a:gd name="T58" fmla="*/ 35 w 35"/>
                  <a:gd name="T59" fmla="*/ 169 h 171"/>
                  <a:gd name="T60" fmla="*/ 35 w 35"/>
                  <a:gd name="T61" fmla="*/ 169 h 171"/>
                  <a:gd name="T62" fmla="*/ 35 w 35"/>
                  <a:gd name="T63" fmla="*/ 169 h 171"/>
                  <a:gd name="T64" fmla="*/ 35 w 35"/>
                  <a:gd name="T65" fmla="*/ 169 h 171"/>
                  <a:gd name="T66" fmla="*/ 35 w 35"/>
                  <a:gd name="T67" fmla="*/ 169 h 171"/>
                  <a:gd name="T68" fmla="*/ 35 w 35"/>
                  <a:gd name="T69" fmla="*/ 169 h 171"/>
                  <a:gd name="T70" fmla="*/ 35 w 35"/>
                  <a:gd name="T71" fmla="*/ 169 h 171"/>
                  <a:gd name="T72" fmla="*/ 35 w 35"/>
                  <a:gd name="T73" fmla="*/ 169 h 171"/>
                  <a:gd name="T74" fmla="*/ 35 w 35"/>
                  <a:gd name="T75" fmla="*/ 169 h 171"/>
                  <a:gd name="T76" fmla="*/ 35 w 35"/>
                  <a:gd name="T77" fmla="*/ 169 h 171"/>
                  <a:gd name="T78" fmla="*/ 18 w 35"/>
                  <a:gd name="T79" fmla="*/ 171 h 171"/>
                  <a:gd name="T80" fmla="*/ 0 w 35"/>
                  <a:gd name="T81" fmla="*/ 169 h 171"/>
                  <a:gd name="T82" fmla="*/ 0 w 35"/>
                  <a:gd name="T83" fmla="*/ 169 h 171"/>
                  <a:gd name="T84" fmla="*/ 0 w 35"/>
                  <a:gd name="T85" fmla="*/ 169 h 171"/>
                  <a:gd name="T86" fmla="*/ 0 w 35"/>
                  <a:gd name="T87" fmla="*/ 169 h 171"/>
                  <a:gd name="T88" fmla="*/ 0 w 35"/>
                  <a:gd name="T89" fmla="*/ 169 h 171"/>
                  <a:gd name="T90" fmla="*/ 0 w 35"/>
                  <a:gd name="T91" fmla="*/ 169 h 171"/>
                  <a:gd name="T92" fmla="*/ 0 w 35"/>
                  <a:gd name="T93" fmla="*/ 169 h 171"/>
                  <a:gd name="T94" fmla="*/ 0 w 35"/>
                  <a:gd name="T95" fmla="*/ 169 h 171"/>
                  <a:gd name="T96" fmla="*/ 0 w 35"/>
                  <a:gd name="T97" fmla="*/ 169 h 171"/>
                  <a:gd name="T98" fmla="*/ 0 w 35"/>
                  <a:gd name="T99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" h="171">
                    <a:moveTo>
                      <a:pt x="35" y="2"/>
                    </a:moveTo>
                    <a:lnTo>
                      <a:pt x="35" y="2"/>
                    </a:lnTo>
                    <a:lnTo>
                      <a:pt x="18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8" y="0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  <a:moveTo>
                      <a:pt x="0" y="169"/>
                    </a:moveTo>
                    <a:lnTo>
                      <a:pt x="0" y="169"/>
                    </a:lnTo>
                    <a:lnTo>
                      <a:pt x="18" y="171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18" y="171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92" name="Freeform 5294"/>
              <p:cNvSpPr>
                <a:spLocks noEditPoints="1"/>
              </p:cNvSpPr>
              <p:nvPr/>
            </p:nvSpPr>
            <p:spPr bwMode="auto">
              <a:xfrm>
                <a:off x="1400" y="1669"/>
                <a:ext cx="38" cy="171"/>
              </a:xfrm>
              <a:custGeom>
                <a:avLst/>
                <a:gdLst>
                  <a:gd name="T0" fmla="*/ 36 w 38"/>
                  <a:gd name="T1" fmla="*/ 2 h 171"/>
                  <a:gd name="T2" fmla="*/ 36 w 38"/>
                  <a:gd name="T3" fmla="*/ 2 h 171"/>
                  <a:gd name="T4" fmla="*/ 19 w 38"/>
                  <a:gd name="T5" fmla="*/ 0 h 171"/>
                  <a:gd name="T6" fmla="*/ 1 w 38"/>
                  <a:gd name="T7" fmla="*/ 2 h 171"/>
                  <a:gd name="T8" fmla="*/ 1 w 38"/>
                  <a:gd name="T9" fmla="*/ 2 h 171"/>
                  <a:gd name="T10" fmla="*/ 1 w 38"/>
                  <a:gd name="T11" fmla="*/ 2 h 171"/>
                  <a:gd name="T12" fmla="*/ 0 w 38"/>
                  <a:gd name="T13" fmla="*/ 2 h 171"/>
                  <a:gd name="T14" fmla="*/ 0 w 38"/>
                  <a:gd name="T15" fmla="*/ 2 h 171"/>
                  <a:gd name="T16" fmla="*/ 0 w 38"/>
                  <a:gd name="T17" fmla="*/ 2 h 171"/>
                  <a:gd name="T18" fmla="*/ 0 w 38"/>
                  <a:gd name="T19" fmla="*/ 2 h 171"/>
                  <a:gd name="T20" fmla="*/ 0 w 38"/>
                  <a:gd name="T21" fmla="*/ 2 h 171"/>
                  <a:gd name="T22" fmla="*/ 0 w 38"/>
                  <a:gd name="T23" fmla="*/ 2 h 171"/>
                  <a:gd name="T24" fmla="*/ 0 w 38"/>
                  <a:gd name="T25" fmla="*/ 2 h 171"/>
                  <a:gd name="T26" fmla="*/ 1 w 38"/>
                  <a:gd name="T27" fmla="*/ 2 h 171"/>
                  <a:gd name="T28" fmla="*/ 19 w 38"/>
                  <a:gd name="T29" fmla="*/ 0 h 171"/>
                  <a:gd name="T30" fmla="*/ 36 w 38"/>
                  <a:gd name="T31" fmla="*/ 2 h 171"/>
                  <a:gd name="T32" fmla="*/ 38 w 38"/>
                  <a:gd name="T33" fmla="*/ 2 h 171"/>
                  <a:gd name="T34" fmla="*/ 38 w 38"/>
                  <a:gd name="T35" fmla="*/ 2 h 171"/>
                  <a:gd name="T36" fmla="*/ 38 w 38"/>
                  <a:gd name="T37" fmla="*/ 2 h 171"/>
                  <a:gd name="T38" fmla="*/ 38 w 38"/>
                  <a:gd name="T39" fmla="*/ 2 h 171"/>
                  <a:gd name="T40" fmla="*/ 38 w 38"/>
                  <a:gd name="T41" fmla="*/ 2 h 171"/>
                  <a:gd name="T42" fmla="*/ 38 w 38"/>
                  <a:gd name="T43" fmla="*/ 2 h 171"/>
                  <a:gd name="T44" fmla="*/ 38 w 38"/>
                  <a:gd name="T45" fmla="*/ 2 h 171"/>
                  <a:gd name="T46" fmla="*/ 36 w 38"/>
                  <a:gd name="T47" fmla="*/ 2 h 171"/>
                  <a:gd name="T48" fmla="*/ 36 w 38"/>
                  <a:gd name="T49" fmla="*/ 2 h 171"/>
                  <a:gd name="T50" fmla="*/ 1 w 38"/>
                  <a:gd name="T51" fmla="*/ 169 h 171"/>
                  <a:gd name="T52" fmla="*/ 1 w 38"/>
                  <a:gd name="T53" fmla="*/ 169 h 171"/>
                  <a:gd name="T54" fmla="*/ 19 w 38"/>
                  <a:gd name="T55" fmla="*/ 171 h 171"/>
                  <a:gd name="T56" fmla="*/ 36 w 38"/>
                  <a:gd name="T57" fmla="*/ 169 h 171"/>
                  <a:gd name="T58" fmla="*/ 36 w 38"/>
                  <a:gd name="T59" fmla="*/ 169 h 171"/>
                  <a:gd name="T60" fmla="*/ 36 w 38"/>
                  <a:gd name="T61" fmla="*/ 167 h 171"/>
                  <a:gd name="T62" fmla="*/ 38 w 38"/>
                  <a:gd name="T63" fmla="*/ 167 h 171"/>
                  <a:gd name="T64" fmla="*/ 38 w 38"/>
                  <a:gd name="T65" fmla="*/ 167 h 171"/>
                  <a:gd name="T66" fmla="*/ 38 w 38"/>
                  <a:gd name="T67" fmla="*/ 167 h 171"/>
                  <a:gd name="T68" fmla="*/ 38 w 38"/>
                  <a:gd name="T69" fmla="*/ 167 h 171"/>
                  <a:gd name="T70" fmla="*/ 38 w 38"/>
                  <a:gd name="T71" fmla="*/ 167 h 171"/>
                  <a:gd name="T72" fmla="*/ 38 w 38"/>
                  <a:gd name="T73" fmla="*/ 167 h 171"/>
                  <a:gd name="T74" fmla="*/ 38 w 38"/>
                  <a:gd name="T75" fmla="*/ 167 h 171"/>
                  <a:gd name="T76" fmla="*/ 36 w 38"/>
                  <a:gd name="T77" fmla="*/ 167 h 171"/>
                  <a:gd name="T78" fmla="*/ 19 w 38"/>
                  <a:gd name="T79" fmla="*/ 169 h 171"/>
                  <a:gd name="T80" fmla="*/ 1 w 38"/>
                  <a:gd name="T81" fmla="*/ 167 h 171"/>
                  <a:gd name="T82" fmla="*/ 0 w 38"/>
                  <a:gd name="T83" fmla="*/ 167 h 171"/>
                  <a:gd name="T84" fmla="*/ 0 w 38"/>
                  <a:gd name="T85" fmla="*/ 167 h 171"/>
                  <a:gd name="T86" fmla="*/ 0 w 38"/>
                  <a:gd name="T87" fmla="*/ 167 h 171"/>
                  <a:gd name="T88" fmla="*/ 0 w 38"/>
                  <a:gd name="T89" fmla="*/ 167 h 171"/>
                  <a:gd name="T90" fmla="*/ 0 w 38"/>
                  <a:gd name="T91" fmla="*/ 167 h 171"/>
                  <a:gd name="T92" fmla="*/ 0 w 38"/>
                  <a:gd name="T93" fmla="*/ 167 h 171"/>
                  <a:gd name="T94" fmla="*/ 0 w 38"/>
                  <a:gd name="T95" fmla="*/ 167 h 171"/>
                  <a:gd name="T96" fmla="*/ 1 w 38"/>
                  <a:gd name="T97" fmla="*/ 167 h 171"/>
                  <a:gd name="T98" fmla="*/ 1 w 38"/>
                  <a:gd name="T99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71">
                    <a:moveTo>
                      <a:pt x="36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  <a:moveTo>
                      <a:pt x="1" y="169"/>
                    </a:moveTo>
                    <a:lnTo>
                      <a:pt x="1" y="169"/>
                    </a:lnTo>
                    <a:lnTo>
                      <a:pt x="19" y="171"/>
                    </a:lnTo>
                    <a:lnTo>
                      <a:pt x="36" y="169"/>
                    </a:lnTo>
                    <a:lnTo>
                      <a:pt x="36" y="169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1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67"/>
                    </a:lnTo>
                    <a:lnTo>
                      <a:pt x="1" y="169"/>
                    </a:lnTo>
                    <a:close/>
                  </a:path>
                </a:pathLst>
              </a:cu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93" name="Freeform 5295"/>
              <p:cNvSpPr>
                <a:spLocks noEditPoints="1"/>
              </p:cNvSpPr>
              <p:nvPr/>
            </p:nvSpPr>
            <p:spPr bwMode="auto">
              <a:xfrm>
                <a:off x="1400" y="1669"/>
                <a:ext cx="38" cy="169"/>
              </a:xfrm>
              <a:custGeom>
                <a:avLst/>
                <a:gdLst>
                  <a:gd name="T0" fmla="*/ 38 w 38"/>
                  <a:gd name="T1" fmla="*/ 2 h 169"/>
                  <a:gd name="T2" fmla="*/ 36 w 38"/>
                  <a:gd name="T3" fmla="*/ 2 h 169"/>
                  <a:gd name="T4" fmla="*/ 19 w 38"/>
                  <a:gd name="T5" fmla="*/ 0 h 169"/>
                  <a:gd name="T6" fmla="*/ 1 w 38"/>
                  <a:gd name="T7" fmla="*/ 2 h 169"/>
                  <a:gd name="T8" fmla="*/ 0 w 38"/>
                  <a:gd name="T9" fmla="*/ 2 h 169"/>
                  <a:gd name="T10" fmla="*/ 0 w 38"/>
                  <a:gd name="T11" fmla="*/ 2 h 169"/>
                  <a:gd name="T12" fmla="*/ 0 w 38"/>
                  <a:gd name="T13" fmla="*/ 2 h 169"/>
                  <a:gd name="T14" fmla="*/ 0 w 38"/>
                  <a:gd name="T15" fmla="*/ 2 h 169"/>
                  <a:gd name="T16" fmla="*/ 0 w 38"/>
                  <a:gd name="T17" fmla="*/ 2 h 169"/>
                  <a:gd name="T18" fmla="*/ 0 w 38"/>
                  <a:gd name="T19" fmla="*/ 4 h 169"/>
                  <a:gd name="T20" fmla="*/ 0 w 38"/>
                  <a:gd name="T21" fmla="*/ 4 h 169"/>
                  <a:gd name="T22" fmla="*/ 0 w 38"/>
                  <a:gd name="T23" fmla="*/ 4 h 169"/>
                  <a:gd name="T24" fmla="*/ 0 w 38"/>
                  <a:gd name="T25" fmla="*/ 4 h 169"/>
                  <a:gd name="T26" fmla="*/ 1 w 38"/>
                  <a:gd name="T27" fmla="*/ 2 h 169"/>
                  <a:gd name="T28" fmla="*/ 19 w 38"/>
                  <a:gd name="T29" fmla="*/ 0 h 169"/>
                  <a:gd name="T30" fmla="*/ 36 w 38"/>
                  <a:gd name="T31" fmla="*/ 2 h 169"/>
                  <a:gd name="T32" fmla="*/ 38 w 38"/>
                  <a:gd name="T33" fmla="*/ 4 h 169"/>
                  <a:gd name="T34" fmla="*/ 38 w 38"/>
                  <a:gd name="T35" fmla="*/ 4 h 169"/>
                  <a:gd name="T36" fmla="*/ 38 w 38"/>
                  <a:gd name="T37" fmla="*/ 4 h 169"/>
                  <a:gd name="T38" fmla="*/ 38 w 38"/>
                  <a:gd name="T39" fmla="*/ 4 h 169"/>
                  <a:gd name="T40" fmla="*/ 38 w 38"/>
                  <a:gd name="T41" fmla="*/ 2 h 169"/>
                  <a:gd name="T42" fmla="*/ 38 w 38"/>
                  <a:gd name="T43" fmla="*/ 2 h 169"/>
                  <a:gd name="T44" fmla="*/ 38 w 38"/>
                  <a:gd name="T45" fmla="*/ 2 h 169"/>
                  <a:gd name="T46" fmla="*/ 38 w 38"/>
                  <a:gd name="T47" fmla="*/ 2 h 169"/>
                  <a:gd name="T48" fmla="*/ 38 w 38"/>
                  <a:gd name="T49" fmla="*/ 2 h 169"/>
                  <a:gd name="T50" fmla="*/ 0 w 38"/>
                  <a:gd name="T51" fmla="*/ 167 h 169"/>
                  <a:gd name="T52" fmla="*/ 1 w 38"/>
                  <a:gd name="T53" fmla="*/ 167 h 169"/>
                  <a:gd name="T54" fmla="*/ 19 w 38"/>
                  <a:gd name="T55" fmla="*/ 169 h 169"/>
                  <a:gd name="T56" fmla="*/ 36 w 38"/>
                  <a:gd name="T57" fmla="*/ 167 h 169"/>
                  <a:gd name="T58" fmla="*/ 38 w 38"/>
                  <a:gd name="T59" fmla="*/ 167 h 169"/>
                  <a:gd name="T60" fmla="*/ 38 w 38"/>
                  <a:gd name="T61" fmla="*/ 167 h 169"/>
                  <a:gd name="T62" fmla="*/ 38 w 38"/>
                  <a:gd name="T63" fmla="*/ 167 h 169"/>
                  <a:gd name="T64" fmla="*/ 38 w 38"/>
                  <a:gd name="T65" fmla="*/ 167 h 169"/>
                  <a:gd name="T66" fmla="*/ 38 w 38"/>
                  <a:gd name="T67" fmla="*/ 167 h 169"/>
                  <a:gd name="T68" fmla="*/ 38 w 38"/>
                  <a:gd name="T69" fmla="*/ 167 h 169"/>
                  <a:gd name="T70" fmla="*/ 38 w 38"/>
                  <a:gd name="T71" fmla="*/ 167 h 169"/>
                  <a:gd name="T72" fmla="*/ 38 w 38"/>
                  <a:gd name="T73" fmla="*/ 167 h 169"/>
                  <a:gd name="T74" fmla="*/ 38 w 38"/>
                  <a:gd name="T75" fmla="*/ 167 h 169"/>
                  <a:gd name="T76" fmla="*/ 36 w 38"/>
                  <a:gd name="T77" fmla="*/ 167 h 169"/>
                  <a:gd name="T78" fmla="*/ 19 w 38"/>
                  <a:gd name="T79" fmla="*/ 169 h 169"/>
                  <a:gd name="T80" fmla="*/ 1 w 38"/>
                  <a:gd name="T81" fmla="*/ 167 h 169"/>
                  <a:gd name="T82" fmla="*/ 0 w 38"/>
                  <a:gd name="T83" fmla="*/ 167 h 169"/>
                  <a:gd name="T84" fmla="*/ 0 w 38"/>
                  <a:gd name="T85" fmla="*/ 167 h 169"/>
                  <a:gd name="T86" fmla="*/ 0 w 38"/>
                  <a:gd name="T87" fmla="*/ 167 h 169"/>
                  <a:gd name="T88" fmla="*/ 0 w 38"/>
                  <a:gd name="T89" fmla="*/ 167 h 169"/>
                  <a:gd name="T90" fmla="*/ 0 w 38"/>
                  <a:gd name="T91" fmla="*/ 167 h 169"/>
                  <a:gd name="T92" fmla="*/ 0 w 38"/>
                  <a:gd name="T93" fmla="*/ 167 h 169"/>
                  <a:gd name="T94" fmla="*/ 0 w 38"/>
                  <a:gd name="T95" fmla="*/ 167 h 169"/>
                  <a:gd name="T96" fmla="*/ 0 w 38"/>
                  <a:gd name="T97" fmla="*/ 167 h 169"/>
                  <a:gd name="T98" fmla="*/ 0 w 38"/>
                  <a:gd name="T99" fmla="*/ 1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69">
                    <a:moveTo>
                      <a:pt x="38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0" y="167"/>
                    </a:moveTo>
                    <a:lnTo>
                      <a:pt x="1" y="167"/>
                    </a:lnTo>
                    <a:lnTo>
                      <a:pt x="19" y="169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1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002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94" name="Freeform 5296"/>
              <p:cNvSpPr>
                <a:spLocks noEditPoints="1"/>
              </p:cNvSpPr>
              <p:nvPr/>
            </p:nvSpPr>
            <p:spPr bwMode="auto">
              <a:xfrm>
                <a:off x="1400" y="1669"/>
                <a:ext cx="38" cy="169"/>
              </a:xfrm>
              <a:custGeom>
                <a:avLst/>
                <a:gdLst>
                  <a:gd name="T0" fmla="*/ 38 w 38"/>
                  <a:gd name="T1" fmla="*/ 4 h 169"/>
                  <a:gd name="T2" fmla="*/ 36 w 38"/>
                  <a:gd name="T3" fmla="*/ 2 h 169"/>
                  <a:gd name="T4" fmla="*/ 19 w 38"/>
                  <a:gd name="T5" fmla="*/ 0 h 169"/>
                  <a:gd name="T6" fmla="*/ 1 w 38"/>
                  <a:gd name="T7" fmla="*/ 2 h 169"/>
                  <a:gd name="T8" fmla="*/ 0 w 38"/>
                  <a:gd name="T9" fmla="*/ 4 h 169"/>
                  <a:gd name="T10" fmla="*/ 0 w 38"/>
                  <a:gd name="T11" fmla="*/ 4 h 169"/>
                  <a:gd name="T12" fmla="*/ 0 w 38"/>
                  <a:gd name="T13" fmla="*/ 4 h 169"/>
                  <a:gd name="T14" fmla="*/ 0 w 38"/>
                  <a:gd name="T15" fmla="*/ 4 h 169"/>
                  <a:gd name="T16" fmla="*/ 0 w 38"/>
                  <a:gd name="T17" fmla="*/ 4 h 169"/>
                  <a:gd name="T18" fmla="*/ 0 w 38"/>
                  <a:gd name="T19" fmla="*/ 4 h 169"/>
                  <a:gd name="T20" fmla="*/ 0 w 38"/>
                  <a:gd name="T21" fmla="*/ 4 h 169"/>
                  <a:gd name="T22" fmla="*/ 0 w 38"/>
                  <a:gd name="T23" fmla="*/ 4 h 169"/>
                  <a:gd name="T24" fmla="*/ 0 w 38"/>
                  <a:gd name="T25" fmla="*/ 4 h 169"/>
                  <a:gd name="T26" fmla="*/ 1 w 38"/>
                  <a:gd name="T27" fmla="*/ 2 h 169"/>
                  <a:gd name="T28" fmla="*/ 19 w 38"/>
                  <a:gd name="T29" fmla="*/ 2 h 169"/>
                  <a:gd name="T30" fmla="*/ 36 w 38"/>
                  <a:gd name="T31" fmla="*/ 2 h 169"/>
                  <a:gd name="T32" fmla="*/ 38 w 38"/>
                  <a:gd name="T33" fmla="*/ 4 h 169"/>
                  <a:gd name="T34" fmla="*/ 38 w 38"/>
                  <a:gd name="T35" fmla="*/ 4 h 169"/>
                  <a:gd name="T36" fmla="*/ 38 w 38"/>
                  <a:gd name="T37" fmla="*/ 4 h 169"/>
                  <a:gd name="T38" fmla="*/ 38 w 38"/>
                  <a:gd name="T39" fmla="*/ 4 h 169"/>
                  <a:gd name="T40" fmla="*/ 38 w 38"/>
                  <a:gd name="T41" fmla="*/ 4 h 169"/>
                  <a:gd name="T42" fmla="*/ 38 w 38"/>
                  <a:gd name="T43" fmla="*/ 4 h 169"/>
                  <a:gd name="T44" fmla="*/ 38 w 38"/>
                  <a:gd name="T45" fmla="*/ 4 h 169"/>
                  <a:gd name="T46" fmla="*/ 38 w 38"/>
                  <a:gd name="T47" fmla="*/ 4 h 169"/>
                  <a:gd name="T48" fmla="*/ 38 w 38"/>
                  <a:gd name="T49" fmla="*/ 4 h 169"/>
                  <a:gd name="T50" fmla="*/ 0 w 38"/>
                  <a:gd name="T51" fmla="*/ 167 h 169"/>
                  <a:gd name="T52" fmla="*/ 1 w 38"/>
                  <a:gd name="T53" fmla="*/ 167 h 169"/>
                  <a:gd name="T54" fmla="*/ 19 w 38"/>
                  <a:gd name="T55" fmla="*/ 169 h 169"/>
                  <a:gd name="T56" fmla="*/ 36 w 38"/>
                  <a:gd name="T57" fmla="*/ 167 h 169"/>
                  <a:gd name="T58" fmla="*/ 38 w 38"/>
                  <a:gd name="T59" fmla="*/ 167 h 169"/>
                  <a:gd name="T60" fmla="*/ 38 w 38"/>
                  <a:gd name="T61" fmla="*/ 167 h 169"/>
                  <a:gd name="T62" fmla="*/ 38 w 38"/>
                  <a:gd name="T63" fmla="*/ 167 h 169"/>
                  <a:gd name="T64" fmla="*/ 38 w 38"/>
                  <a:gd name="T65" fmla="*/ 167 h 169"/>
                  <a:gd name="T66" fmla="*/ 38 w 38"/>
                  <a:gd name="T67" fmla="*/ 167 h 169"/>
                  <a:gd name="T68" fmla="*/ 38 w 38"/>
                  <a:gd name="T69" fmla="*/ 167 h 169"/>
                  <a:gd name="T70" fmla="*/ 38 w 38"/>
                  <a:gd name="T71" fmla="*/ 167 h 169"/>
                  <a:gd name="T72" fmla="*/ 38 w 38"/>
                  <a:gd name="T73" fmla="*/ 167 h 169"/>
                  <a:gd name="T74" fmla="*/ 38 w 38"/>
                  <a:gd name="T75" fmla="*/ 167 h 169"/>
                  <a:gd name="T76" fmla="*/ 36 w 38"/>
                  <a:gd name="T77" fmla="*/ 167 h 169"/>
                  <a:gd name="T78" fmla="*/ 19 w 38"/>
                  <a:gd name="T79" fmla="*/ 169 h 169"/>
                  <a:gd name="T80" fmla="*/ 1 w 38"/>
                  <a:gd name="T81" fmla="*/ 167 h 169"/>
                  <a:gd name="T82" fmla="*/ 0 w 38"/>
                  <a:gd name="T83" fmla="*/ 167 h 169"/>
                  <a:gd name="T84" fmla="*/ 0 w 38"/>
                  <a:gd name="T85" fmla="*/ 167 h 169"/>
                  <a:gd name="T86" fmla="*/ 0 w 38"/>
                  <a:gd name="T87" fmla="*/ 167 h 169"/>
                  <a:gd name="T88" fmla="*/ 0 w 38"/>
                  <a:gd name="T89" fmla="*/ 167 h 169"/>
                  <a:gd name="T90" fmla="*/ 0 w 38"/>
                  <a:gd name="T91" fmla="*/ 167 h 169"/>
                  <a:gd name="T92" fmla="*/ 0 w 38"/>
                  <a:gd name="T93" fmla="*/ 167 h 169"/>
                  <a:gd name="T94" fmla="*/ 0 w 38"/>
                  <a:gd name="T95" fmla="*/ 167 h 169"/>
                  <a:gd name="T96" fmla="*/ 0 w 38"/>
                  <a:gd name="T97" fmla="*/ 167 h 169"/>
                  <a:gd name="T98" fmla="*/ 0 w 38"/>
                  <a:gd name="T99" fmla="*/ 1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69">
                    <a:moveTo>
                      <a:pt x="38" y="4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9" y="2"/>
                    </a:lnTo>
                    <a:lnTo>
                      <a:pt x="36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  <a:moveTo>
                      <a:pt x="0" y="167"/>
                    </a:moveTo>
                    <a:lnTo>
                      <a:pt x="1" y="167"/>
                    </a:lnTo>
                    <a:lnTo>
                      <a:pt x="19" y="169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1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00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95" name="Freeform 5297"/>
              <p:cNvSpPr>
                <a:spLocks noEditPoints="1"/>
              </p:cNvSpPr>
              <p:nvPr/>
            </p:nvSpPr>
            <p:spPr bwMode="auto">
              <a:xfrm>
                <a:off x="1398" y="1671"/>
                <a:ext cx="42" cy="167"/>
              </a:xfrm>
              <a:custGeom>
                <a:avLst/>
                <a:gdLst>
                  <a:gd name="T0" fmla="*/ 40 w 42"/>
                  <a:gd name="T1" fmla="*/ 2 h 167"/>
                  <a:gd name="T2" fmla="*/ 38 w 42"/>
                  <a:gd name="T3" fmla="*/ 0 h 167"/>
                  <a:gd name="T4" fmla="*/ 21 w 42"/>
                  <a:gd name="T5" fmla="*/ 0 h 167"/>
                  <a:gd name="T6" fmla="*/ 3 w 42"/>
                  <a:gd name="T7" fmla="*/ 0 h 167"/>
                  <a:gd name="T8" fmla="*/ 2 w 42"/>
                  <a:gd name="T9" fmla="*/ 2 h 167"/>
                  <a:gd name="T10" fmla="*/ 0 w 42"/>
                  <a:gd name="T11" fmla="*/ 2 h 167"/>
                  <a:gd name="T12" fmla="*/ 0 w 42"/>
                  <a:gd name="T13" fmla="*/ 2 h 167"/>
                  <a:gd name="T14" fmla="*/ 0 w 42"/>
                  <a:gd name="T15" fmla="*/ 2 h 167"/>
                  <a:gd name="T16" fmla="*/ 0 w 42"/>
                  <a:gd name="T17" fmla="*/ 2 h 167"/>
                  <a:gd name="T18" fmla="*/ 0 w 42"/>
                  <a:gd name="T19" fmla="*/ 2 h 167"/>
                  <a:gd name="T20" fmla="*/ 0 w 42"/>
                  <a:gd name="T21" fmla="*/ 2 h 167"/>
                  <a:gd name="T22" fmla="*/ 0 w 42"/>
                  <a:gd name="T23" fmla="*/ 2 h 167"/>
                  <a:gd name="T24" fmla="*/ 0 w 42"/>
                  <a:gd name="T25" fmla="*/ 2 h 167"/>
                  <a:gd name="T26" fmla="*/ 3 w 42"/>
                  <a:gd name="T27" fmla="*/ 2 h 167"/>
                  <a:gd name="T28" fmla="*/ 21 w 42"/>
                  <a:gd name="T29" fmla="*/ 0 h 167"/>
                  <a:gd name="T30" fmla="*/ 38 w 42"/>
                  <a:gd name="T31" fmla="*/ 2 h 167"/>
                  <a:gd name="T32" fmla="*/ 42 w 42"/>
                  <a:gd name="T33" fmla="*/ 2 h 167"/>
                  <a:gd name="T34" fmla="*/ 42 w 42"/>
                  <a:gd name="T35" fmla="*/ 2 h 167"/>
                  <a:gd name="T36" fmla="*/ 42 w 42"/>
                  <a:gd name="T37" fmla="*/ 2 h 167"/>
                  <a:gd name="T38" fmla="*/ 42 w 42"/>
                  <a:gd name="T39" fmla="*/ 2 h 167"/>
                  <a:gd name="T40" fmla="*/ 42 w 42"/>
                  <a:gd name="T41" fmla="*/ 2 h 167"/>
                  <a:gd name="T42" fmla="*/ 42 w 42"/>
                  <a:gd name="T43" fmla="*/ 2 h 167"/>
                  <a:gd name="T44" fmla="*/ 42 w 42"/>
                  <a:gd name="T45" fmla="*/ 2 h 167"/>
                  <a:gd name="T46" fmla="*/ 40 w 42"/>
                  <a:gd name="T47" fmla="*/ 2 h 167"/>
                  <a:gd name="T48" fmla="*/ 40 w 42"/>
                  <a:gd name="T49" fmla="*/ 2 h 167"/>
                  <a:gd name="T50" fmla="*/ 2 w 42"/>
                  <a:gd name="T51" fmla="*/ 165 h 167"/>
                  <a:gd name="T52" fmla="*/ 3 w 42"/>
                  <a:gd name="T53" fmla="*/ 165 h 167"/>
                  <a:gd name="T54" fmla="*/ 21 w 42"/>
                  <a:gd name="T55" fmla="*/ 167 h 167"/>
                  <a:gd name="T56" fmla="*/ 38 w 42"/>
                  <a:gd name="T57" fmla="*/ 165 h 167"/>
                  <a:gd name="T58" fmla="*/ 40 w 42"/>
                  <a:gd name="T59" fmla="*/ 165 h 167"/>
                  <a:gd name="T60" fmla="*/ 40 w 42"/>
                  <a:gd name="T61" fmla="*/ 165 h 167"/>
                  <a:gd name="T62" fmla="*/ 42 w 42"/>
                  <a:gd name="T63" fmla="*/ 163 h 167"/>
                  <a:gd name="T64" fmla="*/ 42 w 42"/>
                  <a:gd name="T65" fmla="*/ 163 h 167"/>
                  <a:gd name="T66" fmla="*/ 42 w 42"/>
                  <a:gd name="T67" fmla="*/ 163 h 167"/>
                  <a:gd name="T68" fmla="*/ 42 w 42"/>
                  <a:gd name="T69" fmla="*/ 163 h 167"/>
                  <a:gd name="T70" fmla="*/ 42 w 42"/>
                  <a:gd name="T71" fmla="*/ 163 h 167"/>
                  <a:gd name="T72" fmla="*/ 42 w 42"/>
                  <a:gd name="T73" fmla="*/ 163 h 167"/>
                  <a:gd name="T74" fmla="*/ 42 w 42"/>
                  <a:gd name="T75" fmla="*/ 163 h 167"/>
                  <a:gd name="T76" fmla="*/ 38 w 42"/>
                  <a:gd name="T77" fmla="*/ 165 h 167"/>
                  <a:gd name="T78" fmla="*/ 21 w 42"/>
                  <a:gd name="T79" fmla="*/ 167 h 167"/>
                  <a:gd name="T80" fmla="*/ 3 w 42"/>
                  <a:gd name="T81" fmla="*/ 165 h 167"/>
                  <a:gd name="T82" fmla="*/ 0 w 42"/>
                  <a:gd name="T83" fmla="*/ 163 h 167"/>
                  <a:gd name="T84" fmla="*/ 0 w 42"/>
                  <a:gd name="T85" fmla="*/ 163 h 167"/>
                  <a:gd name="T86" fmla="*/ 0 w 42"/>
                  <a:gd name="T87" fmla="*/ 163 h 167"/>
                  <a:gd name="T88" fmla="*/ 0 w 42"/>
                  <a:gd name="T89" fmla="*/ 163 h 167"/>
                  <a:gd name="T90" fmla="*/ 0 w 42"/>
                  <a:gd name="T91" fmla="*/ 163 h 167"/>
                  <a:gd name="T92" fmla="*/ 0 w 42"/>
                  <a:gd name="T93" fmla="*/ 163 h 167"/>
                  <a:gd name="T94" fmla="*/ 0 w 42"/>
                  <a:gd name="T95" fmla="*/ 163 h 167"/>
                  <a:gd name="T96" fmla="*/ 0 w 42"/>
                  <a:gd name="T97" fmla="*/ 165 h 167"/>
                  <a:gd name="T98" fmla="*/ 2 w 42"/>
                  <a:gd name="T99" fmla="*/ 16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7">
                    <a:moveTo>
                      <a:pt x="40" y="2"/>
                    </a:moveTo>
                    <a:lnTo>
                      <a:pt x="38" y="0"/>
                    </a:lnTo>
                    <a:lnTo>
                      <a:pt x="21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21" y="0"/>
                    </a:lnTo>
                    <a:lnTo>
                      <a:pt x="38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  <a:moveTo>
                      <a:pt x="2" y="165"/>
                    </a:moveTo>
                    <a:lnTo>
                      <a:pt x="3" y="165"/>
                    </a:lnTo>
                    <a:lnTo>
                      <a:pt x="21" y="167"/>
                    </a:lnTo>
                    <a:lnTo>
                      <a:pt x="38" y="165"/>
                    </a:lnTo>
                    <a:lnTo>
                      <a:pt x="40" y="165"/>
                    </a:lnTo>
                    <a:lnTo>
                      <a:pt x="40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5"/>
                    </a:lnTo>
                    <a:lnTo>
                      <a:pt x="21" y="167"/>
                    </a:lnTo>
                    <a:lnTo>
                      <a:pt x="3" y="165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5"/>
                    </a:lnTo>
                    <a:lnTo>
                      <a:pt x="2" y="165"/>
                    </a:lnTo>
                    <a:close/>
                  </a:path>
                </a:pathLst>
              </a:custGeom>
              <a:solidFill>
                <a:srgbClr val="00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96" name="Freeform 5298"/>
              <p:cNvSpPr>
                <a:spLocks noEditPoints="1"/>
              </p:cNvSpPr>
              <p:nvPr/>
            </p:nvSpPr>
            <p:spPr bwMode="auto">
              <a:xfrm>
                <a:off x="1398" y="1671"/>
                <a:ext cx="42" cy="167"/>
              </a:xfrm>
              <a:custGeom>
                <a:avLst/>
                <a:gdLst>
                  <a:gd name="T0" fmla="*/ 42 w 42"/>
                  <a:gd name="T1" fmla="*/ 2 h 167"/>
                  <a:gd name="T2" fmla="*/ 38 w 42"/>
                  <a:gd name="T3" fmla="*/ 2 h 167"/>
                  <a:gd name="T4" fmla="*/ 21 w 42"/>
                  <a:gd name="T5" fmla="*/ 0 h 167"/>
                  <a:gd name="T6" fmla="*/ 3 w 42"/>
                  <a:gd name="T7" fmla="*/ 2 h 167"/>
                  <a:gd name="T8" fmla="*/ 0 w 42"/>
                  <a:gd name="T9" fmla="*/ 2 h 167"/>
                  <a:gd name="T10" fmla="*/ 0 w 42"/>
                  <a:gd name="T11" fmla="*/ 2 h 167"/>
                  <a:gd name="T12" fmla="*/ 0 w 42"/>
                  <a:gd name="T13" fmla="*/ 2 h 167"/>
                  <a:gd name="T14" fmla="*/ 0 w 42"/>
                  <a:gd name="T15" fmla="*/ 2 h 167"/>
                  <a:gd name="T16" fmla="*/ 0 w 42"/>
                  <a:gd name="T17" fmla="*/ 2 h 167"/>
                  <a:gd name="T18" fmla="*/ 0 w 42"/>
                  <a:gd name="T19" fmla="*/ 2 h 167"/>
                  <a:gd name="T20" fmla="*/ 0 w 42"/>
                  <a:gd name="T21" fmla="*/ 2 h 167"/>
                  <a:gd name="T22" fmla="*/ 0 w 42"/>
                  <a:gd name="T23" fmla="*/ 4 h 167"/>
                  <a:gd name="T24" fmla="*/ 0 w 42"/>
                  <a:gd name="T25" fmla="*/ 4 h 167"/>
                  <a:gd name="T26" fmla="*/ 3 w 42"/>
                  <a:gd name="T27" fmla="*/ 2 h 167"/>
                  <a:gd name="T28" fmla="*/ 21 w 42"/>
                  <a:gd name="T29" fmla="*/ 0 h 167"/>
                  <a:gd name="T30" fmla="*/ 38 w 42"/>
                  <a:gd name="T31" fmla="*/ 2 h 167"/>
                  <a:gd name="T32" fmla="*/ 42 w 42"/>
                  <a:gd name="T33" fmla="*/ 4 h 167"/>
                  <a:gd name="T34" fmla="*/ 42 w 42"/>
                  <a:gd name="T35" fmla="*/ 4 h 167"/>
                  <a:gd name="T36" fmla="*/ 42 w 42"/>
                  <a:gd name="T37" fmla="*/ 4 h 167"/>
                  <a:gd name="T38" fmla="*/ 42 w 42"/>
                  <a:gd name="T39" fmla="*/ 2 h 167"/>
                  <a:gd name="T40" fmla="*/ 42 w 42"/>
                  <a:gd name="T41" fmla="*/ 2 h 167"/>
                  <a:gd name="T42" fmla="*/ 42 w 42"/>
                  <a:gd name="T43" fmla="*/ 2 h 167"/>
                  <a:gd name="T44" fmla="*/ 42 w 42"/>
                  <a:gd name="T45" fmla="*/ 2 h 167"/>
                  <a:gd name="T46" fmla="*/ 42 w 42"/>
                  <a:gd name="T47" fmla="*/ 2 h 167"/>
                  <a:gd name="T48" fmla="*/ 42 w 42"/>
                  <a:gd name="T49" fmla="*/ 2 h 167"/>
                  <a:gd name="T50" fmla="*/ 0 w 42"/>
                  <a:gd name="T51" fmla="*/ 163 h 167"/>
                  <a:gd name="T52" fmla="*/ 3 w 42"/>
                  <a:gd name="T53" fmla="*/ 165 h 167"/>
                  <a:gd name="T54" fmla="*/ 21 w 42"/>
                  <a:gd name="T55" fmla="*/ 167 h 167"/>
                  <a:gd name="T56" fmla="*/ 38 w 42"/>
                  <a:gd name="T57" fmla="*/ 165 h 167"/>
                  <a:gd name="T58" fmla="*/ 42 w 42"/>
                  <a:gd name="T59" fmla="*/ 163 h 167"/>
                  <a:gd name="T60" fmla="*/ 42 w 42"/>
                  <a:gd name="T61" fmla="*/ 163 h 167"/>
                  <a:gd name="T62" fmla="*/ 42 w 42"/>
                  <a:gd name="T63" fmla="*/ 163 h 167"/>
                  <a:gd name="T64" fmla="*/ 42 w 42"/>
                  <a:gd name="T65" fmla="*/ 163 h 167"/>
                  <a:gd name="T66" fmla="*/ 42 w 42"/>
                  <a:gd name="T67" fmla="*/ 163 h 167"/>
                  <a:gd name="T68" fmla="*/ 42 w 42"/>
                  <a:gd name="T69" fmla="*/ 163 h 167"/>
                  <a:gd name="T70" fmla="*/ 42 w 42"/>
                  <a:gd name="T71" fmla="*/ 163 h 167"/>
                  <a:gd name="T72" fmla="*/ 42 w 42"/>
                  <a:gd name="T73" fmla="*/ 163 h 167"/>
                  <a:gd name="T74" fmla="*/ 42 w 42"/>
                  <a:gd name="T75" fmla="*/ 163 h 167"/>
                  <a:gd name="T76" fmla="*/ 38 w 42"/>
                  <a:gd name="T77" fmla="*/ 165 h 167"/>
                  <a:gd name="T78" fmla="*/ 21 w 42"/>
                  <a:gd name="T79" fmla="*/ 167 h 167"/>
                  <a:gd name="T80" fmla="*/ 3 w 42"/>
                  <a:gd name="T81" fmla="*/ 165 h 167"/>
                  <a:gd name="T82" fmla="*/ 0 w 42"/>
                  <a:gd name="T83" fmla="*/ 163 h 167"/>
                  <a:gd name="T84" fmla="*/ 0 w 42"/>
                  <a:gd name="T85" fmla="*/ 163 h 167"/>
                  <a:gd name="T86" fmla="*/ 0 w 42"/>
                  <a:gd name="T87" fmla="*/ 163 h 167"/>
                  <a:gd name="T88" fmla="*/ 0 w 42"/>
                  <a:gd name="T89" fmla="*/ 163 h 167"/>
                  <a:gd name="T90" fmla="*/ 0 w 42"/>
                  <a:gd name="T91" fmla="*/ 163 h 167"/>
                  <a:gd name="T92" fmla="*/ 0 w 42"/>
                  <a:gd name="T93" fmla="*/ 163 h 167"/>
                  <a:gd name="T94" fmla="*/ 0 w 42"/>
                  <a:gd name="T95" fmla="*/ 163 h 167"/>
                  <a:gd name="T96" fmla="*/ 0 w 42"/>
                  <a:gd name="T97" fmla="*/ 163 h 167"/>
                  <a:gd name="T98" fmla="*/ 0 w 42"/>
                  <a:gd name="T99" fmla="*/ 16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7">
                    <a:moveTo>
                      <a:pt x="42" y="2"/>
                    </a:moveTo>
                    <a:lnTo>
                      <a:pt x="38" y="2"/>
                    </a:lnTo>
                    <a:lnTo>
                      <a:pt x="21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21" y="0"/>
                    </a:lnTo>
                    <a:lnTo>
                      <a:pt x="38" y="2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  <a:moveTo>
                      <a:pt x="0" y="163"/>
                    </a:moveTo>
                    <a:lnTo>
                      <a:pt x="3" y="165"/>
                    </a:lnTo>
                    <a:lnTo>
                      <a:pt x="21" y="167"/>
                    </a:lnTo>
                    <a:lnTo>
                      <a:pt x="38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5"/>
                    </a:lnTo>
                    <a:lnTo>
                      <a:pt x="21" y="167"/>
                    </a:lnTo>
                    <a:lnTo>
                      <a:pt x="3" y="165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97" name="Freeform 5299"/>
              <p:cNvSpPr>
                <a:spLocks noEditPoints="1"/>
              </p:cNvSpPr>
              <p:nvPr/>
            </p:nvSpPr>
            <p:spPr bwMode="auto">
              <a:xfrm>
                <a:off x="1398" y="1671"/>
                <a:ext cx="42" cy="167"/>
              </a:xfrm>
              <a:custGeom>
                <a:avLst/>
                <a:gdLst>
                  <a:gd name="T0" fmla="*/ 42 w 42"/>
                  <a:gd name="T1" fmla="*/ 4 h 167"/>
                  <a:gd name="T2" fmla="*/ 38 w 42"/>
                  <a:gd name="T3" fmla="*/ 2 h 167"/>
                  <a:gd name="T4" fmla="*/ 21 w 42"/>
                  <a:gd name="T5" fmla="*/ 0 h 167"/>
                  <a:gd name="T6" fmla="*/ 3 w 42"/>
                  <a:gd name="T7" fmla="*/ 2 h 167"/>
                  <a:gd name="T8" fmla="*/ 0 w 42"/>
                  <a:gd name="T9" fmla="*/ 4 h 167"/>
                  <a:gd name="T10" fmla="*/ 0 w 42"/>
                  <a:gd name="T11" fmla="*/ 4 h 167"/>
                  <a:gd name="T12" fmla="*/ 0 w 42"/>
                  <a:gd name="T13" fmla="*/ 4 h 167"/>
                  <a:gd name="T14" fmla="*/ 0 w 42"/>
                  <a:gd name="T15" fmla="*/ 4 h 167"/>
                  <a:gd name="T16" fmla="*/ 0 w 42"/>
                  <a:gd name="T17" fmla="*/ 4 h 167"/>
                  <a:gd name="T18" fmla="*/ 0 w 42"/>
                  <a:gd name="T19" fmla="*/ 4 h 167"/>
                  <a:gd name="T20" fmla="*/ 0 w 42"/>
                  <a:gd name="T21" fmla="*/ 4 h 167"/>
                  <a:gd name="T22" fmla="*/ 0 w 42"/>
                  <a:gd name="T23" fmla="*/ 4 h 167"/>
                  <a:gd name="T24" fmla="*/ 0 w 42"/>
                  <a:gd name="T25" fmla="*/ 4 h 167"/>
                  <a:gd name="T26" fmla="*/ 3 w 42"/>
                  <a:gd name="T27" fmla="*/ 2 h 167"/>
                  <a:gd name="T28" fmla="*/ 21 w 42"/>
                  <a:gd name="T29" fmla="*/ 0 h 167"/>
                  <a:gd name="T30" fmla="*/ 38 w 42"/>
                  <a:gd name="T31" fmla="*/ 2 h 167"/>
                  <a:gd name="T32" fmla="*/ 42 w 42"/>
                  <a:gd name="T33" fmla="*/ 4 h 167"/>
                  <a:gd name="T34" fmla="*/ 42 w 42"/>
                  <a:gd name="T35" fmla="*/ 4 h 167"/>
                  <a:gd name="T36" fmla="*/ 42 w 42"/>
                  <a:gd name="T37" fmla="*/ 4 h 167"/>
                  <a:gd name="T38" fmla="*/ 42 w 42"/>
                  <a:gd name="T39" fmla="*/ 4 h 167"/>
                  <a:gd name="T40" fmla="*/ 42 w 42"/>
                  <a:gd name="T41" fmla="*/ 4 h 167"/>
                  <a:gd name="T42" fmla="*/ 42 w 42"/>
                  <a:gd name="T43" fmla="*/ 4 h 167"/>
                  <a:gd name="T44" fmla="*/ 42 w 42"/>
                  <a:gd name="T45" fmla="*/ 4 h 167"/>
                  <a:gd name="T46" fmla="*/ 42 w 42"/>
                  <a:gd name="T47" fmla="*/ 4 h 167"/>
                  <a:gd name="T48" fmla="*/ 42 w 42"/>
                  <a:gd name="T49" fmla="*/ 4 h 167"/>
                  <a:gd name="T50" fmla="*/ 0 w 42"/>
                  <a:gd name="T51" fmla="*/ 163 h 167"/>
                  <a:gd name="T52" fmla="*/ 3 w 42"/>
                  <a:gd name="T53" fmla="*/ 165 h 167"/>
                  <a:gd name="T54" fmla="*/ 21 w 42"/>
                  <a:gd name="T55" fmla="*/ 167 h 167"/>
                  <a:gd name="T56" fmla="*/ 38 w 42"/>
                  <a:gd name="T57" fmla="*/ 165 h 167"/>
                  <a:gd name="T58" fmla="*/ 42 w 42"/>
                  <a:gd name="T59" fmla="*/ 163 h 167"/>
                  <a:gd name="T60" fmla="*/ 42 w 42"/>
                  <a:gd name="T61" fmla="*/ 163 h 167"/>
                  <a:gd name="T62" fmla="*/ 42 w 42"/>
                  <a:gd name="T63" fmla="*/ 163 h 167"/>
                  <a:gd name="T64" fmla="*/ 42 w 42"/>
                  <a:gd name="T65" fmla="*/ 163 h 167"/>
                  <a:gd name="T66" fmla="*/ 42 w 42"/>
                  <a:gd name="T67" fmla="*/ 163 h 167"/>
                  <a:gd name="T68" fmla="*/ 42 w 42"/>
                  <a:gd name="T69" fmla="*/ 163 h 167"/>
                  <a:gd name="T70" fmla="*/ 42 w 42"/>
                  <a:gd name="T71" fmla="*/ 163 h 167"/>
                  <a:gd name="T72" fmla="*/ 42 w 42"/>
                  <a:gd name="T73" fmla="*/ 163 h 167"/>
                  <a:gd name="T74" fmla="*/ 42 w 42"/>
                  <a:gd name="T75" fmla="*/ 163 h 167"/>
                  <a:gd name="T76" fmla="*/ 38 w 42"/>
                  <a:gd name="T77" fmla="*/ 163 h 167"/>
                  <a:gd name="T78" fmla="*/ 21 w 42"/>
                  <a:gd name="T79" fmla="*/ 165 h 167"/>
                  <a:gd name="T80" fmla="*/ 3 w 42"/>
                  <a:gd name="T81" fmla="*/ 163 h 167"/>
                  <a:gd name="T82" fmla="*/ 0 w 42"/>
                  <a:gd name="T83" fmla="*/ 163 h 167"/>
                  <a:gd name="T84" fmla="*/ 0 w 42"/>
                  <a:gd name="T85" fmla="*/ 163 h 167"/>
                  <a:gd name="T86" fmla="*/ 0 w 42"/>
                  <a:gd name="T87" fmla="*/ 163 h 167"/>
                  <a:gd name="T88" fmla="*/ 0 w 42"/>
                  <a:gd name="T89" fmla="*/ 163 h 167"/>
                  <a:gd name="T90" fmla="*/ 0 w 42"/>
                  <a:gd name="T91" fmla="*/ 163 h 167"/>
                  <a:gd name="T92" fmla="*/ 0 w 42"/>
                  <a:gd name="T93" fmla="*/ 163 h 167"/>
                  <a:gd name="T94" fmla="*/ 0 w 42"/>
                  <a:gd name="T95" fmla="*/ 163 h 167"/>
                  <a:gd name="T96" fmla="*/ 0 w 42"/>
                  <a:gd name="T97" fmla="*/ 163 h 167"/>
                  <a:gd name="T98" fmla="*/ 0 w 42"/>
                  <a:gd name="T99" fmla="*/ 16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7">
                    <a:moveTo>
                      <a:pt x="42" y="4"/>
                    </a:moveTo>
                    <a:lnTo>
                      <a:pt x="38" y="2"/>
                    </a:lnTo>
                    <a:lnTo>
                      <a:pt x="21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21" y="0"/>
                    </a:lnTo>
                    <a:lnTo>
                      <a:pt x="38" y="2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close/>
                    <a:moveTo>
                      <a:pt x="0" y="163"/>
                    </a:moveTo>
                    <a:lnTo>
                      <a:pt x="3" y="165"/>
                    </a:lnTo>
                    <a:lnTo>
                      <a:pt x="21" y="167"/>
                    </a:lnTo>
                    <a:lnTo>
                      <a:pt x="38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3"/>
                    </a:lnTo>
                    <a:lnTo>
                      <a:pt x="21" y="165"/>
                    </a:lnTo>
                    <a:lnTo>
                      <a:pt x="3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98" name="Freeform 5300"/>
              <p:cNvSpPr>
                <a:spLocks noEditPoints="1"/>
              </p:cNvSpPr>
              <p:nvPr/>
            </p:nvSpPr>
            <p:spPr bwMode="auto">
              <a:xfrm>
                <a:off x="1396" y="1671"/>
                <a:ext cx="46" cy="165"/>
              </a:xfrm>
              <a:custGeom>
                <a:avLst/>
                <a:gdLst>
                  <a:gd name="T0" fmla="*/ 44 w 46"/>
                  <a:gd name="T1" fmla="*/ 4 h 165"/>
                  <a:gd name="T2" fmla="*/ 40 w 46"/>
                  <a:gd name="T3" fmla="*/ 2 h 165"/>
                  <a:gd name="T4" fmla="*/ 23 w 46"/>
                  <a:gd name="T5" fmla="*/ 0 h 165"/>
                  <a:gd name="T6" fmla="*/ 5 w 46"/>
                  <a:gd name="T7" fmla="*/ 2 h 165"/>
                  <a:gd name="T8" fmla="*/ 2 w 46"/>
                  <a:gd name="T9" fmla="*/ 4 h 165"/>
                  <a:gd name="T10" fmla="*/ 2 w 46"/>
                  <a:gd name="T11" fmla="*/ 4 h 165"/>
                  <a:gd name="T12" fmla="*/ 2 w 46"/>
                  <a:gd name="T13" fmla="*/ 4 h 165"/>
                  <a:gd name="T14" fmla="*/ 2 w 46"/>
                  <a:gd name="T15" fmla="*/ 4 h 165"/>
                  <a:gd name="T16" fmla="*/ 2 w 46"/>
                  <a:gd name="T17" fmla="*/ 4 h 165"/>
                  <a:gd name="T18" fmla="*/ 0 w 46"/>
                  <a:gd name="T19" fmla="*/ 4 h 165"/>
                  <a:gd name="T20" fmla="*/ 0 w 46"/>
                  <a:gd name="T21" fmla="*/ 4 h 165"/>
                  <a:gd name="T22" fmla="*/ 0 w 46"/>
                  <a:gd name="T23" fmla="*/ 4 h 165"/>
                  <a:gd name="T24" fmla="*/ 0 w 46"/>
                  <a:gd name="T25" fmla="*/ 4 h 165"/>
                  <a:gd name="T26" fmla="*/ 5 w 46"/>
                  <a:gd name="T27" fmla="*/ 2 h 165"/>
                  <a:gd name="T28" fmla="*/ 23 w 46"/>
                  <a:gd name="T29" fmla="*/ 0 h 165"/>
                  <a:gd name="T30" fmla="*/ 40 w 46"/>
                  <a:gd name="T31" fmla="*/ 2 h 165"/>
                  <a:gd name="T32" fmla="*/ 46 w 46"/>
                  <a:gd name="T33" fmla="*/ 4 h 165"/>
                  <a:gd name="T34" fmla="*/ 46 w 46"/>
                  <a:gd name="T35" fmla="*/ 4 h 165"/>
                  <a:gd name="T36" fmla="*/ 46 w 46"/>
                  <a:gd name="T37" fmla="*/ 4 h 165"/>
                  <a:gd name="T38" fmla="*/ 44 w 46"/>
                  <a:gd name="T39" fmla="*/ 4 h 165"/>
                  <a:gd name="T40" fmla="*/ 44 w 46"/>
                  <a:gd name="T41" fmla="*/ 4 h 165"/>
                  <a:gd name="T42" fmla="*/ 44 w 46"/>
                  <a:gd name="T43" fmla="*/ 4 h 165"/>
                  <a:gd name="T44" fmla="*/ 44 w 46"/>
                  <a:gd name="T45" fmla="*/ 4 h 165"/>
                  <a:gd name="T46" fmla="*/ 44 w 46"/>
                  <a:gd name="T47" fmla="*/ 4 h 165"/>
                  <a:gd name="T48" fmla="*/ 44 w 46"/>
                  <a:gd name="T49" fmla="*/ 4 h 165"/>
                  <a:gd name="T50" fmla="*/ 2 w 46"/>
                  <a:gd name="T51" fmla="*/ 163 h 165"/>
                  <a:gd name="T52" fmla="*/ 5 w 46"/>
                  <a:gd name="T53" fmla="*/ 163 h 165"/>
                  <a:gd name="T54" fmla="*/ 23 w 46"/>
                  <a:gd name="T55" fmla="*/ 165 h 165"/>
                  <a:gd name="T56" fmla="*/ 40 w 46"/>
                  <a:gd name="T57" fmla="*/ 163 h 165"/>
                  <a:gd name="T58" fmla="*/ 44 w 46"/>
                  <a:gd name="T59" fmla="*/ 163 h 165"/>
                  <a:gd name="T60" fmla="*/ 44 w 46"/>
                  <a:gd name="T61" fmla="*/ 163 h 165"/>
                  <a:gd name="T62" fmla="*/ 44 w 46"/>
                  <a:gd name="T63" fmla="*/ 163 h 165"/>
                  <a:gd name="T64" fmla="*/ 44 w 46"/>
                  <a:gd name="T65" fmla="*/ 163 h 165"/>
                  <a:gd name="T66" fmla="*/ 44 w 46"/>
                  <a:gd name="T67" fmla="*/ 161 h 165"/>
                  <a:gd name="T68" fmla="*/ 44 w 46"/>
                  <a:gd name="T69" fmla="*/ 161 h 165"/>
                  <a:gd name="T70" fmla="*/ 46 w 46"/>
                  <a:gd name="T71" fmla="*/ 161 h 165"/>
                  <a:gd name="T72" fmla="*/ 46 w 46"/>
                  <a:gd name="T73" fmla="*/ 161 h 165"/>
                  <a:gd name="T74" fmla="*/ 46 w 46"/>
                  <a:gd name="T75" fmla="*/ 161 h 165"/>
                  <a:gd name="T76" fmla="*/ 40 w 46"/>
                  <a:gd name="T77" fmla="*/ 163 h 165"/>
                  <a:gd name="T78" fmla="*/ 23 w 46"/>
                  <a:gd name="T79" fmla="*/ 165 h 165"/>
                  <a:gd name="T80" fmla="*/ 5 w 46"/>
                  <a:gd name="T81" fmla="*/ 163 h 165"/>
                  <a:gd name="T82" fmla="*/ 0 w 46"/>
                  <a:gd name="T83" fmla="*/ 161 h 165"/>
                  <a:gd name="T84" fmla="*/ 0 w 46"/>
                  <a:gd name="T85" fmla="*/ 161 h 165"/>
                  <a:gd name="T86" fmla="*/ 0 w 46"/>
                  <a:gd name="T87" fmla="*/ 161 h 165"/>
                  <a:gd name="T88" fmla="*/ 0 w 46"/>
                  <a:gd name="T89" fmla="*/ 161 h 165"/>
                  <a:gd name="T90" fmla="*/ 2 w 46"/>
                  <a:gd name="T91" fmla="*/ 161 h 165"/>
                  <a:gd name="T92" fmla="*/ 2 w 46"/>
                  <a:gd name="T93" fmla="*/ 163 h 165"/>
                  <a:gd name="T94" fmla="*/ 2 w 46"/>
                  <a:gd name="T95" fmla="*/ 163 h 165"/>
                  <a:gd name="T96" fmla="*/ 2 w 46"/>
                  <a:gd name="T97" fmla="*/ 163 h 165"/>
                  <a:gd name="T98" fmla="*/ 2 w 46"/>
                  <a:gd name="T99" fmla="*/ 16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5">
                    <a:moveTo>
                      <a:pt x="44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close/>
                    <a:moveTo>
                      <a:pt x="2" y="163"/>
                    </a:moveTo>
                    <a:lnTo>
                      <a:pt x="5" y="163"/>
                    </a:lnTo>
                    <a:lnTo>
                      <a:pt x="23" y="165"/>
                    </a:lnTo>
                    <a:lnTo>
                      <a:pt x="40" y="163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4" y="161"/>
                    </a:lnTo>
                    <a:lnTo>
                      <a:pt x="44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0" y="163"/>
                    </a:lnTo>
                    <a:lnTo>
                      <a:pt x="23" y="165"/>
                    </a:lnTo>
                    <a:lnTo>
                      <a:pt x="5" y="16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close/>
                  </a:path>
                </a:pathLst>
              </a:custGeom>
              <a:solidFill>
                <a:srgbClr val="00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99" name="Freeform 5301"/>
              <p:cNvSpPr>
                <a:spLocks noEditPoints="1"/>
              </p:cNvSpPr>
              <p:nvPr/>
            </p:nvSpPr>
            <p:spPr bwMode="auto">
              <a:xfrm>
                <a:off x="1396" y="1671"/>
                <a:ext cx="46" cy="165"/>
              </a:xfrm>
              <a:custGeom>
                <a:avLst/>
                <a:gdLst>
                  <a:gd name="T0" fmla="*/ 46 w 46"/>
                  <a:gd name="T1" fmla="*/ 4 h 165"/>
                  <a:gd name="T2" fmla="*/ 40 w 46"/>
                  <a:gd name="T3" fmla="*/ 2 h 165"/>
                  <a:gd name="T4" fmla="*/ 23 w 46"/>
                  <a:gd name="T5" fmla="*/ 0 h 165"/>
                  <a:gd name="T6" fmla="*/ 5 w 46"/>
                  <a:gd name="T7" fmla="*/ 2 h 165"/>
                  <a:gd name="T8" fmla="*/ 0 w 46"/>
                  <a:gd name="T9" fmla="*/ 4 h 165"/>
                  <a:gd name="T10" fmla="*/ 0 w 46"/>
                  <a:gd name="T11" fmla="*/ 4 h 165"/>
                  <a:gd name="T12" fmla="*/ 0 w 46"/>
                  <a:gd name="T13" fmla="*/ 4 h 165"/>
                  <a:gd name="T14" fmla="*/ 0 w 46"/>
                  <a:gd name="T15" fmla="*/ 4 h 165"/>
                  <a:gd name="T16" fmla="*/ 0 w 46"/>
                  <a:gd name="T17" fmla="*/ 4 h 165"/>
                  <a:gd name="T18" fmla="*/ 0 w 46"/>
                  <a:gd name="T19" fmla="*/ 4 h 165"/>
                  <a:gd name="T20" fmla="*/ 0 w 46"/>
                  <a:gd name="T21" fmla="*/ 4 h 165"/>
                  <a:gd name="T22" fmla="*/ 0 w 46"/>
                  <a:gd name="T23" fmla="*/ 4 h 165"/>
                  <a:gd name="T24" fmla="*/ 0 w 46"/>
                  <a:gd name="T25" fmla="*/ 4 h 165"/>
                  <a:gd name="T26" fmla="*/ 5 w 46"/>
                  <a:gd name="T27" fmla="*/ 2 h 165"/>
                  <a:gd name="T28" fmla="*/ 23 w 46"/>
                  <a:gd name="T29" fmla="*/ 2 h 165"/>
                  <a:gd name="T30" fmla="*/ 40 w 46"/>
                  <a:gd name="T31" fmla="*/ 2 h 165"/>
                  <a:gd name="T32" fmla="*/ 46 w 46"/>
                  <a:gd name="T33" fmla="*/ 4 h 165"/>
                  <a:gd name="T34" fmla="*/ 46 w 46"/>
                  <a:gd name="T35" fmla="*/ 4 h 165"/>
                  <a:gd name="T36" fmla="*/ 46 w 46"/>
                  <a:gd name="T37" fmla="*/ 4 h 165"/>
                  <a:gd name="T38" fmla="*/ 46 w 46"/>
                  <a:gd name="T39" fmla="*/ 4 h 165"/>
                  <a:gd name="T40" fmla="*/ 46 w 46"/>
                  <a:gd name="T41" fmla="*/ 4 h 165"/>
                  <a:gd name="T42" fmla="*/ 46 w 46"/>
                  <a:gd name="T43" fmla="*/ 4 h 165"/>
                  <a:gd name="T44" fmla="*/ 46 w 46"/>
                  <a:gd name="T45" fmla="*/ 4 h 165"/>
                  <a:gd name="T46" fmla="*/ 46 w 46"/>
                  <a:gd name="T47" fmla="*/ 4 h 165"/>
                  <a:gd name="T48" fmla="*/ 46 w 46"/>
                  <a:gd name="T49" fmla="*/ 4 h 165"/>
                  <a:gd name="T50" fmla="*/ 0 w 46"/>
                  <a:gd name="T51" fmla="*/ 161 h 165"/>
                  <a:gd name="T52" fmla="*/ 5 w 46"/>
                  <a:gd name="T53" fmla="*/ 163 h 165"/>
                  <a:gd name="T54" fmla="*/ 23 w 46"/>
                  <a:gd name="T55" fmla="*/ 165 h 165"/>
                  <a:gd name="T56" fmla="*/ 40 w 46"/>
                  <a:gd name="T57" fmla="*/ 163 h 165"/>
                  <a:gd name="T58" fmla="*/ 46 w 46"/>
                  <a:gd name="T59" fmla="*/ 161 h 165"/>
                  <a:gd name="T60" fmla="*/ 46 w 46"/>
                  <a:gd name="T61" fmla="*/ 161 h 165"/>
                  <a:gd name="T62" fmla="*/ 46 w 46"/>
                  <a:gd name="T63" fmla="*/ 161 h 165"/>
                  <a:gd name="T64" fmla="*/ 46 w 46"/>
                  <a:gd name="T65" fmla="*/ 161 h 165"/>
                  <a:gd name="T66" fmla="*/ 46 w 46"/>
                  <a:gd name="T67" fmla="*/ 161 h 165"/>
                  <a:gd name="T68" fmla="*/ 46 w 46"/>
                  <a:gd name="T69" fmla="*/ 161 h 165"/>
                  <a:gd name="T70" fmla="*/ 46 w 46"/>
                  <a:gd name="T71" fmla="*/ 161 h 165"/>
                  <a:gd name="T72" fmla="*/ 46 w 46"/>
                  <a:gd name="T73" fmla="*/ 161 h 165"/>
                  <a:gd name="T74" fmla="*/ 46 w 46"/>
                  <a:gd name="T75" fmla="*/ 161 h 165"/>
                  <a:gd name="T76" fmla="*/ 40 w 46"/>
                  <a:gd name="T77" fmla="*/ 163 h 165"/>
                  <a:gd name="T78" fmla="*/ 23 w 46"/>
                  <a:gd name="T79" fmla="*/ 165 h 165"/>
                  <a:gd name="T80" fmla="*/ 5 w 46"/>
                  <a:gd name="T81" fmla="*/ 163 h 165"/>
                  <a:gd name="T82" fmla="*/ 0 w 46"/>
                  <a:gd name="T83" fmla="*/ 161 h 165"/>
                  <a:gd name="T84" fmla="*/ 0 w 46"/>
                  <a:gd name="T85" fmla="*/ 161 h 165"/>
                  <a:gd name="T86" fmla="*/ 0 w 46"/>
                  <a:gd name="T87" fmla="*/ 161 h 165"/>
                  <a:gd name="T88" fmla="*/ 0 w 46"/>
                  <a:gd name="T89" fmla="*/ 161 h 165"/>
                  <a:gd name="T90" fmla="*/ 0 w 46"/>
                  <a:gd name="T91" fmla="*/ 161 h 165"/>
                  <a:gd name="T92" fmla="*/ 0 w 46"/>
                  <a:gd name="T93" fmla="*/ 161 h 165"/>
                  <a:gd name="T94" fmla="*/ 0 w 46"/>
                  <a:gd name="T95" fmla="*/ 161 h 165"/>
                  <a:gd name="T96" fmla="*/ 0 w 46"/>
                  <a:gd name="T97" fmla="*/ 161 h 165"/>
                  <a:gd name="T98" fmla="*/ 0 w 46"/>
                  <a:gd name="T99" fmla="*/ 16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5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5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23" y="2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61"/>
                    </a:moveTo>
                    <a:lnTo>
                      <a:pt x="5" y="163"/>
                    </a:lnTo>
                    <a:lnTo>
                      <a:pt x="23" y="165"/>
                    </a:lnTo>
                    <a:lnTo>
                      <a:pt x="40" y="163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0" y="163"/>
                    </a:lnTo>
                    <a:lnTo>
                      <a:pt x="23" y="165"/>
                    </a:lnTo>
                    <a:lnTo>
                      <a:pt x="5" y="16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00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00" name="Freeform 5302"/>
              <p:cNvSpPr>
                <a:spLocks noEditPoints="1"/>
              </p:cNvSpPr>
              <p:nvPr/>
            </p:nvSpPr>
            <p:spPr bwMode="auto">
              <a:xfrm>
                <a:off x="1396" y="1673"/>
                <a:ext cx="46" cy="163"/>
              </a:xfrm>
              <a:custGeom>
                <a:avLst/>
                <a:gdLst>
                  <a:gd name="T0" fmla="*/ 46 w 46"/>
                  <a:gd name="T1" fmla="*/ 2 h 163"/>
                  <a:gd name="T2" fmla="*/ 40 w 46"/>
                  <a:gd name="T3" fmla="*/ 0 h 163"/>
                  <a:gd name="T4" fmla="*/ 23 w 46"/>
                  <a:gd name="T5" fmla="*/ 0 h 163"/>
                  <a:gd name="T6" fmla="*/ 5 w 46"/>
                  <a:gd name="T7" fmla="*/ 0 h 163"/>
                  <a:gd name="T8" fmla="*/ 0 w 46"/>
                  <a:gd name="T9" fmla="*/ 2 h 163"/>
                  <a:gd name="T10" fmla="*/ 0 w 46"/>
                  <a:gd name="T11" fmla="*/ 4 h 163"/>
                  <a:gd name="T12" fmla="*/ 0 w 46"/>
                  <a:gd name="T13" fmla="*/ 4 h 163"/>
                  <a:gd name="T14" fmla="*/ 0 w 46"/>
                  <a:gd name="T15" fmla="*/ 4 h 163"/>
                  <a:gd name="T16" fmla="*/ 0 w 46"/>
                  <a:gd name="T17" fmla="*/ 4 h 163"/>
                  <a:gd name="T18" fmla="*/ 0 w 46"/>
                  <a:gd name="T19" fmla="*/ 4 h 163"/>
                  <a:gd name="T20" fmla="*/ 0 w 46"/>
                  <a:gd name="T21" fmla="*/ 4 h 163"/>
                  <a:gd name="T22" fmla="*/ 0 w 46"/>
                  <a:gd name="T23" fmla="*/ 4 h 163"/>
                  <a:gd name="T24" fmla="*/ 0 w 46"/>
                  <a:gd name="T25" fmla="*/ 4 h 163"/>
                  <a:gd name="T26" fmla="*/ 5 w 46"/>
                  <a:gd name="T27" fmla="*/ 2 h 163"/>
                  <a:gd name="T28" fmla="*/ 23 w 46"/>
                  <a:gd name="T29" fmla="*/ 0 h 163"/>
                  <a:gd name="T30" fmla="*/ 40 w 46"/>
                  <a:gd name="T31" fmla="*/ 2 h 163"/>
                  <a:gd name="T32" fmla="*/ 46 w 46"/>
                  <a:gd name="T33" fmla="*/ 4 h 163"/>
                  <a:gd name="T34" fmla="*/ 46 w 46"/>
                  <a:gd name="T35" fmla="*/ 4 h 163"/>
                  <a:gd name="T36" fmla="*/ 46 w 46"/>
                  <a:gd name="T37" fmla="*/ 4 h 163"/>
                  <a:gd name="T38" fmla="*/ 46 w 46"/>
                  <a:gd name="T39" fmla="*/ 4 h 163"/>
                  <a:gd name="T40" fmla="*/ 46 w 46"/>
                  <a:gd name="T41" fmla="*/ 4 h 163"/>
                  <a:gd name="T42" fmla="*/ 46 w 46"/>
                  <a:gd name="T43" fmla="*/ 4 h 163"/>
                  <a:gd name="T44" fmla="*/ 46 w 46"/>
                  <a:gd name="T45" fmla="*/ 4 h 163"/>
                  <a:gd name="T46" fmla="*/ 46 w 46"/>
                  <a:gd name="T47" fmla="*/ 4 h 163"/>
                  <a:gd name="T48" fmla="*/ 46 w 46"/>
                  <a:gd name="T49" fmla="*/ 2 h 163"/>
                  <a:gd name="T50" fmla="*/ 0 w 46"/>
                  <a:gd name="T51" fmla="*/ 159 h 163"/>
                  <a:gd name="T52" fmla="*/ 5 w 46"/>
                  <a:gd name="T53" fmla="*/ 161 h 163"/>
                  <a:gd name="T54" fmla="*/ 23 w 46"/>
                  <a:gd name="T55" fmla="*/ 163 h 163"/>
                  <a:gd name="T56" fmla="*/ 40 w 46"/>
                  <a:gd name="T57" fmla="*/ 161 h 163"/>
                  <a:gd name="T58" fmla="*/ 46 w 46"/>
                  <a:gd name="T59" fmla="*/ 159 h 163"/>
                  <a:gd name="T60" fmla="*/ 46 w 46"/>
                  <a:gd name="T61" fmla="*/ 159 h 163"/>
                  <a:gd name="T62" fmla="*/ 46 w 46"/>
                  <a:gd name="T63" fmla="*/ 159 h 163"/>
                  <a:gd name="T64" fmla="*/ 46 w 46"/>
                  <a:gd name="T65" fmla="*/ 159 h 163"/>
                  <a:gd name="T66" fmla="*/ 46 w 46"/>
                  <a:gd name="T67" fmla="*/ 159 h 163"/>
                  <a:gd name="T68" fmla="*/ 46 w 46"/>
                  <a:gd name="T69" fmla="*/ 159 h 163"/>
                  <a:gd name="T70" fmla="*/ 46 w 46"/>
                  <a:gd name="T71" fmla="*/ 159 h 163"/>
                  <a:gd name="T72" fmla="*/ 46 w 46"/>
                  <a:gd name="T73" fmla="*/ 159 h 163"/>
                  <a:gd name="T74" fmla="*/ 46 w 46"/>
                  <a:gd name="T75" fmla="*/ 159 h 163"/>
                  <a:gd name="T76" fmla="*/ 40 w 46"/>
                  <a:gd name="T77" fmla="*/ 161 h 163"/>
                  <a:gd name="T78" fmla="*/ 23 w 46"/>
                  <a:gd name="T79" fmla="*/ 163 h 163"/>
                  <a:gd name="T80" fmla="*/ 5 w 46"/>
                  <a:gd name="T81" fmla="*/ 161 h 163"/>
                  <a:gd name="T82" fmla="*/ 0 w 46"/>
                  <a:gd name="T83" fmla="*/ 159 h 163"/>
                  <a:gd name="T84" fmla="*/ 0 w 46"/>
                  <a:gd name="T85" fmla="*/ 159 h 163"/>
                  <a:gd name="T86" fmla="*/ 0 w 46"/>
                  <a:gd name="T87" fmla="*/ 159 h 163"/>
                  <a:gd name="T88" fmla="*/ 0 w 46"/>
                  <a:gd name="T89" fmla="*/ 159 h 163"/>
                  <a:gd name="T90" fmla="*/ 0 w 46"/>
                  <a:gd name="T91" fmla="*/ 159 h 163"/>
                  <a:gd name="T92" fmla="*/ 0 w 46"/>
                  <a:gd name="T93" fmla="*/ 159 h 163"/>
                  <a:gd name="T94" fmla="*/ 0 w 46"/>
                  <a:gd name="T95" fmla="*/ 159 h 163"/>
                  <a:gd name="T96" fmla="*/ 0 w 46"/>
                  <a:gd name="T97" fmla="*/ 159 h 163"/>
                  <a:gd name="T98" fmla="*/ 0 w 46"/>
                  <a:gd name="T99" fmla="*/ 15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3">
                    <a:moveTo>
                      <a:pt x="46" y="2"/>
                    </a:moveTo>
                    <a:lnTo>
                      <a:pt x="40" y="0"/>
                    </a:lnTo>
                    <a:lnTo>
                      <a:pt x="23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2"/>
                    </a:lnTo>
                    <a:close/>
                    <a:moveTo>
                      <a:pt x="0" y="159"/>
                    </a:moveTo>
                    <a:lnTo>
                      <a:pt x="5" y="161"/>
                    </a:lnTo>
                    <a:lnTo>
                      <a:pt x="23" y="163"/>
                    </a:lnTo>
                    <a:lnTo>
                      <a:pt x="40" y="161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0" y="161"/>
                    </a:lnTo>
                    <a:lnTo>
                      <a:pt x="23" y="163"/>
                    </a:lnTo>
                    <a:lnTo>
                      <a:pt x="5" y="161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002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01" name="Freeform 5303"/>
              <p:cNvSpPr>
                <a:spLocks noEditPoints="1"/>
              </p:cNvSpPr>
              <p:nvPr/>
            </p:nvSpPr>
            <p:spPr bwMode="auto">
              <a:xfrm>
                <a:off x="1396" y="1673"/>
                <a:ext cx="46" cy="163"/>
              </a:xfrm>
              <a:custGeom>
                <a:avLst/>
                <a:gdLst>
                  <a:gd name="T0" fmla="*/ 46 w 46"/>
                  <a:gd name="T1" fmla="*/ 4 h 163"/>
                  <a:gd name="T2" fmla="*/ 40 w 46"/>
                  <a:gd name="T3" fmla="*/ 2 h 163"/>
                  <a:gd name="T4" fmla="*/ 23 w 46"/>
                  <a:gd name="T5" fmla="*/ 0 h 163"/>
                  <a:gd name="T6" fmla="*/ 5 w 46"/>
                  <a:gd name="T7" fmla="*/ 2 h 163"/>
                  <a:gd name="T8" fmla="*/ 0 w 46"/>
                  <a:gd name="T9" fmla="*/ 4 h 163"/>
                  <a:gd name="T10" fmla="*/ 0 w 46"/>
                  <a:gd name="T11" fmla="*/ 4 h 163"/>
                  <a:gd name="T12" fmla="*/ 0 w 46"/>
                  <a:gd name="T13" fmla="*/ 4 h 163"/>
                  <a:gd name="T14" fmla="*/ 0 w 46"/>
                  <a:gd name="T15" fmla="*/ 4 h 163"/>
                  <a:gd name="T16" fmla="*/ 0 w 46"/>
                  <a:gd name="T17" fmla="*/ 4 h 163"/>
                  <a:gd name="T18" fmla="*/ 0 w 46"/>
                  <a:gd name="T19" fmla="*/ 4 h 163"/>
                  <a:gd name="T20" fmla="*/ 0 w 46"/>
                  <a:gd name="T21" fmla="*/ 4 h 163"/>
                  <a:gd name="T22" fmla="*/ 0 w 46"/>
                  <a:gd name="T23" fmla="*/ 4 h 163"/>
                  <a:gd name="T24" fmla="*/ 0 w 46"/>
                  <a:gd name="T25" fmla="*/ 4 h 163"/>
                  <a:gd name="T26" fmla="*/ 5 w 46"/>
                  <a:gd name="T27" fmla="*/ 2 h 163"/>
                  <a:gd name="T28" fmla="*/ 23 w 46"/>
                  <a:gd name="T29" fmla="*/ 0 h 163"/>
                  <a:gd name="T30" fmla="*/ 40 w 46"/>
                  <a:gd name="T31" fmla="*/ 2 h 163"/>
                  <a:gd name="T32" fmla="*/ 46 w 46"/>
                  <a:gd name="T33" fmla="*/ 4 h 163"/>
                  <a:gd name="T34" fmla="*/ 46 w 46"/>
                  <a:gd name="T35" fmla="*/ 4 h 163"/>
                  <a:gd name="T36" fmla="*/ 46 w 46"/>
                  <a:gd name="T37" fmla="*/ 4 h 163"/>
                  <a:gd name="T38" fmla="*/ 46 w 46"/>
                  <a:gd name="T39" fmla="*/ 4 h 163"/>
                  <a:gd name="T40" fmla="*/ 46 w 46"/>
                  <a:gd name="T41" fmla="*/ 4 h 163"/>
                  <a:gd name="T42" fmla="*/ 46 w 46"/>
                  <a:gd name="T43" fmla="*/ 4 h 163"/>
                  <a:gd name="T44" fmla="*/ 46 w 46"/>
                  <a:gd name="T45" fmla="*/ 4 h 163"/>
                  <a:gd name="T46" fmla="*/ 46 w 46"/>
                  <a:gd name="T47" fmla="*/ 4 h 163"/>
                  <a:gd name="T48" fmla="*/ 46 w 46"/>
                  <a:gd name="T49" fmla="*/ 4 h 163"/>
                  <a:gd name="T50" fmla="*/ 0 w 46"/>
                  <a:gd name="T51" fmla="*/ 159 h 163"/>
                  <a:gd name="T52" fmla="*/ 5 w 46"/>
                  <a:gd name="T53" fmla="*/ 161 h 163"/>
                  <a:gd name="T54" fmla="*/ 23 w 46"/>
                  <a:gd name="T55" fmla="*/ 163 h 163"/>
                  <a:gd name="T56" fmla="*/ 40 w 46"/>
                  <a:gd name="T57" fmla="*/ 161 h 163"/>
                  <a:gd name="T58" fmla="*/ 46 w 46"/>
                  <a:gd name="T59" fmla="*/ 159 h 163"/>
                  <a:gd name="T60" fmla="*/ 46 w 46"/>
                  <a:gd name="T61" fmla="*/ 159 h 163"/>
                  <a:gd name="T62" fmla="*/ 46 w 46"/>
                  <a:gd name="T63" fmla="*/ 159 h 163"/>
                  <a:gd name="T64" fmla="*/ 46 w 46"/>
                  <a:gd name="T65" fmla="*/ 159 h 163"/>
                  <a:gd name="T66" fmla="*/ 46 w 46"/>
                  <a:gd name="T67" fmla="*/ 159 h 163"/>
                  <a:gd name="T68" fmla="*/ 46 w 46"/>
                  <a:gd name="T69" fmla="*/ 159 h 163"/>
                  <a:gd name="T70" fmla="*/ 46 w 46"/>
                  <a:gd name="T71" fmla="*/ 159 h 163"/>
                  <a:gd name="T72" fmla="*/ 46 w 46"/>
                  <a:gd name="T73" fmla="*/ 157 h 163"/>
                  <a:gd name="T74" fmla="*/ 46 w 46"/>
                  <a:gd name="T75" fmla="*/ 157 h 163"/>
                  <a:gd name="T76" fmla="*/ 40 w 46"/>
                  <a:gd name="T77" fmla="*/ 161 h 163"/>
                  <a:gd name="T78" fmla="*/ 23 w 46"/>
                  <a:gd name="T79" fmla="*/ 163 h 163"/>
                  <a:gd name="T80" fmla="*/ 5 w 46"/>
                  <a:gd name="T81" fmla="*/ 161 h 163"/>
                  <a:gd name="T82" fmla="*/ 0 w 46"/>
                  <a:gd name="T83" fmla="*/ 157 h 163"/>
                  <a:gd name="T84" fmla="*/ 0 w 46"/>
                  <a:gd name="T85" fmla="*/ 159 h 163"/>
                  <a:gd name="T86" fmla="*/ 0 w 46"/>
                  <a:gd name="T87" fmla="*/ 159 h 163"/>
                  <a:gd name="T88" fmla="*/ 0 w 46"/>
                  <a:gd name="T89" fmla="*/ 159 h 163"/>
                  <a:gd name="T90" fmla="*/ 0 w 46"/>
                  <a:gd name="T91" fmla="*/ 159 h 163"/>
                  <a:gd name="T92" fmla="*/ 0 w 46"/>
                  <a:gd name="T93" fmla="*/ 159 h 163"/>
                  <a:gd name="T94" fmla="*/ 0 w 46"/>
                  <a:gd name="T95" fmla="*/ 159 h 163"/>
                  <a:gd name="T96" fmla="*/ 0 w 46"/>
                  <a:gd name="T97" fmla="*/ 159 h 163"/>
                  <a:gd name="T98" fmla="*/ 0 w 46"/>
                  <a:gd name="T99" fmla="*/ 15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3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5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59"/>
                    </a:moveTo>
                    <a:lnTo>
                      <a:pt x="5" y="161"/>
                    </a:lnTo>
                    <a:lnTo>
                      <a:pt x="23" y="163"/>
                    </a:lnTo>
                    <a:lnTo>
                      <a:pt x="40" y="161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7"/>
                    </a:lnTo>
                    <a:lnTo>
                      <a:pt x="46" y="157"/>
                    </a:lnTo>
                    <a:lnTo>
                      <a:pt x="40" y="161"/>
                    </a:lnTo>
                    <a:lnTo>
                      <a:pt x="23" y="163"/>
                    </a:lnTo>
                    <a:lnTo>
                      <a:pt x="5" y="161"/>
                    </a:lnTo>
                    <a:lnTo>
                      <a:pt x="0" y="157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02" name="Freeform 5304"/>
              <p:cNvSpPr>
                <a:spLocks noEditPoints="1"/>
              </p:cNvSpPr>
              <p:nvPr/>
            </p:nvSpPr>
            <p:spPr bwMode="auto">
              <a:xfrm>
                <a:off x="1394" y="1673"/>
                <a:ext cx="50" cy="163"/>
              </a:xfrm>
              <a:custGeom>
                <a:avLst/>
                <a:gdLst>
                  <a:gd name="T0" fmla="*/ 48 w 50"/>
                  <a:gd name="T1" fmla="*/ 4 h 163"/>
                  <a:gd name="T2" fmla="*/ 42 w 50"/>
                  <a:gd name="T3" fmla="*/ 2 h 163"/>
                  <a:gd name="T4" fmla="*/ 25 w 50"/>
                  <a:gd name="T5" fmla="*/ 0 h 163"/>
                  <a:gd name="T6" fmla="*/ 7 w 50"/>
                  <a:gd name="T7" fmla="*/ 2 h 163"/>
                  <a:gd name="T8" fmla="*/ 2 w 50"/>
                  <a:gd name="T9" fmla="*/ 4 h 163"/>
                  <a:gd name="T10" fmla="*/ 2 w 50"/>
                  <a:gd name="T11" fmla="*/ 4 h 163"/>
                  <a:gd name="T12" fmla="*/ 2 w 50"/>
                  <a:gd name="T13" fmla="*/ 4 h 163"/>
                  <a:gd name="T14" fmla="*/ 2 w 50"/>
                  <a:gd name="T15" fmla="*/ 4 h 163"/>
                  <a:gd name="T16" fmla="*/ 2 w 50"/>
                  <a:gd name="T17" fmla="*/ 4 h 163"/>
                  <a:gd name="T18" fmla="*/ 0 w 50"/>
                  <a:gd name="T19" fmla="*/ 4 h 163"/>
                  <a:gd name="T20" fmla="*/ 0 w 50"/>
                  <a:gd name="T21" fmla="*/ 4 h 163"/>
                  <a:gd name="T22" fmla="*/ 0 w 50"/>
                  <a:gd name="T23" fmla="*/ 4 h 163"/>
                  <a:gd name="T24" fmla="*/ 0 w 50"/>
                  <a:gd name="T25" fmla="*/ 4 h 163"/>
                  <a:gd name="T26" fmla="*/ 7 w 50"/>
                  <a:gd name="T27" fmla="*/ 2 h 163"/>
                  <a:gd name="T28" fmla="*/ 25 w 50"/>
                  <a:gd name="T29" fmla="*/ 0 h 163"/>
                  <a:gd name="T30" fmla="*/ 40 w 50"/>
                  <a:gd name="T31" fmla="*/ 2 h 163"/>
                  <a:gd name="T32" fmla="*/ 50 w 50"/>
                  <a:gd name="T33" fmla="*/ 4 h 163"/>
                  <a:gd name="T34" fmla="*/ 50 w 50"/>
                  <a:gd name="T35" fmla="*/ 4 h 163"/>
                  <a:gd name="T36" fmla="*/ 50 w 50"/>
                  <a:gd name="T37" fmla="*/ 4 h 163"/>
                  <a:gd name="T38" fmla="*/ 48 w 50"/>
                  <a:gd name="T39" fmla="*/ 4 h 163"/>
                  <a:gd name="T40" fmla="*/ 48 w 50"/>
                  <a:gd name="T41" fmla="*/ 4 h 163"/>
                  <a:gd name="T42" fmla="*/ 48 w 50"/>
                  <a:gd name="T43" fmla="*/ 4 h 163"/>
                  <a:gd name="T44" fmla="*/ 48 w 50"/>
                  <a:gd name="T45" fmla="*/ 4 h 163"/>
                  <a:gd name="T46" fmla="*/ 48 w 50"/>
                  <a:gd name="T47" fmla="*/ 4 h 163"/>
                  <a:gd name="T48" fmla="*/ 48 w 50"/>
                  <a:gd name="T49" fmla="*/ 4 h 163"/>
                  <a:gd name="T50" fmla="*/ 2 w 50"/>
                  <a:gd name="T51" fmla="*/ 157 h 163"/>
                  <a:gd name="T52" fmla="*/ 7 w 50"/>
                  <a:gd name="T53" fmla="*/ 161 h 163"/>
                  <a:gd name="T54" fmla="*/ 25 w 50"/>
                  <a:gd name="T55" fmla="*/ 163 h 163"/>
                  <a:gd name="T56" fmla="*/ 42 w 50"/>
                  <a:gd name="T57" fmla="*/ 161 h 163"/>
                  <a:gd name="T58" fmla="*/ 48 w 50"/>
                  <a:gd name="T59" fmla="*/ 157 h 163"/>
                  <a:gd name="T60" fmla="*/ 48 w 50"/>
                  <a:gd name="T61" fmla="*/ 157 h 163"/>
                  <a:gd name="T62" fmla="*/ 48 w 50"/>
                  <a:gd name="T63" fmla="*/ 157 h 163"/>
                  <a:gd name="T64" fmla="*/ 48 w 50"/>
                  <a:gd name="T65" fmla="*/ 157 h 163"/>
                  <a:gd name="T66" fmla="*/ 48 w 50"/>
                  <a:gd name="T67" fmla="*/ 157 h 163"/>
                  <a:gd name="T68" fmla="*/ 48 w 50"/>
                  <a:gd name="T69" fmla="*/ 157 h 163"/>
                  <a:gd name="T70" fmla="*/ 50 w 50"/>
                  <a:gd name="T71" fmla="*/ 157 h 163"/>
                  <a:gd name="T72" fmla="*/ 50 w 50"/>
                  <a:gd name="T73" fmla="*/ 157 h 163"/>
                  <a:gd name="T74" fmla="*/ 50 w 50"/>
                  <a:gd name="T75" fmla="*/ 157 h 163"/>
                  <a:gd name="T76" fmla="*/ 40 w 50"/>
                  <a:gd name="T77" fmla="*/ 159 h 163"/>
                  <a:gd name="T78" fmla="*/ 25 w 50"/>
                  <a:gd name="T79" fmla="*/ 161 h 163"/>
                  <a:gd name="T80" fmla="*/ 7 w 50"/>
                  <a:gd name="T81" fmla="*/ 159 h 163"/>
                  <a:gd name="T82" fmla="*/ 0 w 50"/>
                  <a:gd name="T83" fmla="*/ 157 h 163"/>
                  <a:gd name="T84" fmla="*/ 0 w 50"/>
                  <a:gd name="T85" fmla="*/ 157 h 163"/>
                  <a:gd name="T86" fmla="*/ 0 w 50"/>
                  <a:gd name="T87" fmla="*/ 157 h 163"/>
                  <a:gd name="T88" fmla="*/ 0 w 50"/>
                  <a:gd name="T89" fmla="*/ 157 h 163"/>
                  <a:gd name="T90" fmla="*/ 2 w 50"/>
                  <a:gd name="T91" fmla="*/ 157 h 163"/>
                  <a:gd name="T92" fmla="*/ 2 w 50"/>
                  <a:gd name="T93" fmla="*/ 157 h 163"/>
                  <a:gd name="T94" fmla="*/ 2 w 50"/>
                  <a:gd name="T95" fmla="*/ 157 h 163"/>
                  <a:gd name="T96" fmla="*/ 2 w 50"/>
                  <a:gd name="T97" fmla="*/ 157 h 163"/>
                  <a:gd name="T98" fmla="*/ 2 w 50"/>
                  <a:gd name="T99" fmla="*/ 157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3">
                    <a:moveTo>
                      <a:pt x="48" y="4"/>
                    </a:moveTo>
                    <a:lnTo>
                      <a:pt x="42" y="2"/>
                    </a:lnTo>
                    <a:lnTo>
                      <a:pt x="25" y="0"/>
                    </a:lnTo>
                    <a:lnTo>
                      <a:pt x="7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close/>
                    <a:moveTo>
                      <a:pt x="2" y="157"/>
                    </a:moveTo>
                    <a:lnTo>
                      <a:pt x="7" y="161"/>
                    </a:lnTo>
                    <a:lnTo>
                      <a:pt x="25" y="163"/>
                    </a:lnTo>
                    <a:lnTo>
                      <a:pt x="42" y="161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40" y="159"/>
                    </a:lnTo>
                    <a:lnTo>
                      <a:pt x="25" y="161"/>
                    </a:lnTo>
                    <a:lnTo>
                      <a:pt x="7" y="159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2" y="157"/>
                    </a:lnTo>
                    <a:lnTo>
                      <a:pt x="2" y="157"/>
                    </a:lnTo>
                    <a:lnTo>
                      <a:pt x="2" y="157"/>
                    </a:lnTo>
                    <a:lnTo>
                      <a:pt x="2" y="157"/>
                    </a:lnTo>
                    <a:close/>
                  </a:path>
                </a:pathLst>
              </a:cu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03" name="Freeform 5305"/>
              <p:cNvSpPr>
                <a:spLocks noEditPoints="1"/>
              </p:cNvSpPr>
              <p:nvPr/>
            </p:nvSpPr>
            <p:spPr bwMode="auto">
              <a:xfrm>
                <a:off x="1394" y="1673"/>
                <a:ext cx="50" cy="161"/>
              </a:xfrm>
              <a:custGeom>
                <a:avLst/>
                <a:gdLst>
                  <a:gd name="T0" fmla="*/ 50 w 50"/>
                  <a:gd name="T1" fmla="*/ 4 h 161"/>
                  <a:gd name="T2" fmla="*/ 40 w 50"/>
                  <a:gd name="T3" fmla="*/ 2 h 161"/>
                  <a:gd name="T4" fmla="*/ 25 w 50"/>
                  <a:gd name="T5" fmla="*/ 0 h 161"/>
                  <a:gd name="T6" fmla="*/ 7 w 50"/>
                  <a:gd name="T7" fmla="*/ 2 h 161"/>
                  <a:gd name="T8" fmla="*/ 0 w 50"/>
                  <a:gd name="T9" fmla="*/ 4 h 161"/>
                  <a:gd name="T10" fmla="*/ 0 w 50"/>
                  <a:gd name="T11" fmla="*/ 4 h 161"/>
                  <a:gd name="T12" fmla="*/ 0 w 50"/>
                  <a:gd name="T13" fmla="*/ 4 h 161"/>
                  <a:gd name="T14" fmla="*/ 0 w 50"/>
                  <a:gd name="T15" fmla="*/ 4 h 161"/>
                  <a:gd name="T16" fmla="*/ 0 w 50"/>
                  <a:gd name="T17" fmla="*/ 4 h 161"/>
                  <a:gd name="T18" fmla="*/ 0 w 50"/>
                  <a:gd name="T19" fmla="*/ 6 h 161"/>
                  <a:gd name="T20" fmla="*/ 0 w 50"/>
                  <a:gd name="T21" fmla="*/ 6 h 161"/>
                  <a:gd name="T22" fmla="*/ 0 w 50"/>
                  <a:gd name="T23" fmla="*/ 6 h 161"/>
                  <a:gd name="T24" fmla="*/ 0 w 50"/>
                  <a:gd name="T25" fmla="*/ 6 h 161"/>
                  <a:gd name="T26" fmla="*/ 9 w 50"/>
                  <a:gd name="T27" fmla="*/ 2 h 161"/>
                  <a:gd name="T28" fmla="*/ 25 w 50"/>
                  <a:gd name="T29" fmla="*/ 0 h 161"/>
                  <a:gd name="T30" fmla="*/ 40 w 50"/>
                  <a:gd name="T31" fmla="*/ 2 h 161"/>
                  <a:gd name="T32" fmla="*/ 50 w 50"/>
                  <a:gd name="T33" fmla="*/ 6 h 161"/>
                  <a:gd name="T34" fmla="*/ 50 w 50"/>
                  <a:gd name="T35" fmla="*/ 6 h 161"/>
                  <a:gd name="T36" fmla="*/ 50 w 50"/>
                  <a:gd name="T37" fmla="*/ 6 h 161"/>
                  <a:gd name="T38" fmla="*/ 50 w 50"/>
                  <a:gd name="T39" fmla="*/ 6 h 161"/>
                  <a:gd name="T40" fmla="*/ 50 w 50"/>
                  <a:gd name="T41" fmla="*/ 4 h 161"/>
                  <a:gd name="T42" fmla="*/ 50 w 50"/>
                  <a:gd name="T43" fmla="*/ 4 h 161"/>
                  <a:gd name="T44" fmla="*/ 50 w 50"/>
                  <a:gd name="T45" fmla="*/ 4 h 161"/>
                  <a:gd name="T46" fmla="*/ 50 w 50"/>
                  <a:gd name="T47" fmla="*/ 4 h 161"/>
                  <a:gd name="T48" fmla="*/ 50 w 50"/>
                  <a:gd name="T49" fmla="*/ 4 h 161"/>
                  <a:gd name="T50" fmla="*/ 0 w 50"/>
                  <a:gd name="T51" fmla="*/ 157 h 161"/>
                  <a:gd name="T52" fmla="*/ 7 w 50"/>
                  <a:gd name="T53" fmla="*/ 159 h 161"/>
                  <a:gd name="T54" fmla="*/ 25 w 50"/>
                  <a:gd name="T55" fmla="*/ 161 h 161"/>
                  <a:gd name="T56" fmla="*/ 40 w 50"/>
                  <a:gd name="T57" fmla="*/ 159 h 161"/>
                  <a:gd name="T58" fmla="*/ 50 w 50"/>
                  <a:gd name="T59" fmla="*/ 157 h 161"/>
                  <a:gd name="T60" fmla="*/ 50 w 50"/>
                  <a:gd name="T61" fmla="*/ 157 h 161"/>
                  <a:gd name="T62" fmla="*/ 50 w 50"/>
                  <a:gd name="T63" fmla="*/ 157 h 161"/>
                  <a:gd name="T64" fmla="*/ 50 w 50"/>
                  <a:gd name="T65" fmla="*/ 157 h 161"/>
                  <a:gd name="T66" fmla="*/ 50 w 50"/>
                  <a:gd name="T67" fmla="*/ 157 h 161"/>
                  <a:gd name="T68" fmla="*/ 50 w 50"/>
                  <a:gd name="T69" fmla="*/ 157 h 161"/>
                  <a:gd name="T70" fmla="*/ 50 w 50"/>
                  <a:gd name="T71" fmla="*/ 157 h 161"/>
                  <a:gd name="T72" fmla="*/ 50 w 50"/>
                  <a:gd name="T73" fmla="*/ 157 h 161"/>
                  <a:gd name="T74" fmla="*/ 50 w 50"/>
                  <a:gd name="T75" fmla="*/ 157 h 161"/>
                  <a:gd name="T76" fmla="*/ 40 w 50"/>
                  <a:gd name="T77" fmla="*/ 159 h 161"/>
                  <a:gd name="T78" fmla="*/ 25 w 50"/>
                  <a:gd name="T79" fmla="*/ 161 h 161"/>
                  <a:gd name="T80" fmla="*/ 9 w 50"/>
                  <a:gd name="T81" fmla="*/ 159 h 161"/>
                  <a:gd name="T82" fmla="*/ 0 w 50"/>
                  <a:gd name="T83" fmla="*/ 157 h 161"/>
                  <a:gd name="T84" fmla="*/ 0 w 50"/>
                  <a:gd name="T85" fmla="*/ 157 h 161"/>
                  <a:gd name="T86" fmla="*/ 0 w 50"/>
                  <a:gd name="T87" fmla="*/ 157 h 161"/>
                  <a:gd name="T88" fmla="*/ 0 w 50"/>
                  <a:gd name="T89" fmla="*/ 157 h 161"/>
                  <a:gd name="T90" fmla="*/ 0 w 50"/>
                  <a:gd name="T91" fmla="*/ 157 h 161"/>
                  <a:gd name="T92" fmla="*/ 0 w 50"/>
                  <a:gd name="T93" fmla="*/ 157 h 161"/>
                  <a:gd name="T94" fmla="*/ 0 w 50"/>
                  <a:gd name="T95" fmla="*/ 157 h 161"/>
                  <a:gd name="T96" fmla="*/ 0 w 50"/>
                  <a:gd name="T97" fmla="*/ 157 h 161"/>
                  <a:gd name="T98" fmla="*/ 0 w 50"/>
                  <a:gd name="T99" fmla="*/ 15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1">
                    <a:moveTo>
                      <a:pt x="50" y="4"/>
                    </a:moveTo>
                    <a:lnTo>
                      <a:pt x="40" y="2"/>
                    </a:lnTo>
                    <a:lnTo>
                      <a:pt x="25" y="0"/>
                    </a:lnTo>
                    <a:lnTo>
                      <a:pt x="7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7"/>
                    </a:moveTo>
                    <a:lnTo>
                      <a:pt x="7" y="159"/>
                    </a:lnTo>
                    <a:lnTo>
                      <a:pt x="25" y="161"/>
                    </a:lnTo>
                    <a:lnTo>
                      <a:pt x="40" y="159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40" y="159"/>
                    </a:lnTo>
                    <a:lnTo>
                      <a:pt x="25" y="161"/>
                    </a:lnTo>
                    <a:lnTo>
                      <a:pt x="9" y="159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00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04" name="Freeform 5306"/>
              <p:cNvSpPr>
                <a:spLocks noEditPoints="1"/>
              </p:cNvSpPr>
              <p:nvPr/>
            </p:nvSpPr>
            <p:spPr bwMode="auto">
              <a:xfrm>
                <a:off x="1394" y="1673"/>
                <a:ext cx="50" cy="161"/>
              </a:xfrm>
              <a:custGeom>
                <a:avLst/>
                <a:gdLst>
                  <a:gd name="T0" fmla="*/ 50 w 50"/>
                  <a:gd name="T1" fmla="*/ 6 h 161"/>
                  <a:gd name="T2" fmla="*/ 40 w 50"/>
                  <a:gd name="T3" fmla="*/ 2 h 161"/>
                  <a:gd name="T4" fmla="*/ 25 w 50"/>
                  <a:gd name="T5" fmla="*/ 0 h 161"/>
                  <a:gd name="T6" fmla="*/ 9 w 50"/>
                  <a:gd name="T7" fmla="*/ 2 h 161"/>
                  <a:gd name="T8" fmla="*/ 0 w 50"/>
                  <a:gd name="T9" fmla="*/ 6 h 161"/>
                  <a:gd name="T10" fmla="*/ 0 w 50"/>
                  <a:gd name="T11" fmla="*/ 6 h 161"/>
                  <a:gd name="T12" fmla="*/ 0 w 50"/>
                  <a:gd name="T13" fmla="*/ 6 h 161"/>
                  <a:gd name="T14" fmla="*/ 0 w 50"/>
                  <a:gd name="T15" fmla="*/ 6 h 161"/>
                  <a:gd name="T16" fmla="*/ 0 w 50"/>
                  <a:gd name="T17" fmla="*/ 6 h 161"/>
                  <a:gd name="T18" fmla="*/ 0 w 50"/>
                  <a:gd name="T19" fmla="*/ 6 h 161"/>
                  <a:gd name="T20" fmla="*/ 0 w 50"/>
                  <a:gd name="T21" fmla="*/ 6 h 161"/>
                  <a:gd name="T22" fmla="*/ 0 w 50"/>
                  <a:gd name="T23" fmla="*/ 6 h 161"/>
                  <a:gd name="T24" fmla="*/ 0 w 50"/>
                  <a:gd name="T25" fmla="*/ 6 h 161"/>
                  <a:gd name="T26" fmla="*/ 9 w 50"/>
                  <a:gd name="T27" fmla="*/ 2 h 161"/>
                  <a:gd name="T28" fmla="*/ 25 w 50"/>
                  <a:gd name="T29" fmla="*/ 2 h 161"/>
                  <a:gd name="T30" fmla="*/ 40 w 50"/>
                  <a:gd name="T31" fmla="*/ 2 h 161"/>
                  <a:gd name="T32" fmla="*/ 50 w 50"/>
                  <a:gd name="T33" fmla="*/ 6 h 161"/>
                  <a:gd name="T34" fmla="*/ 50 w 50"/>
                  <a:gd name="T35" fmla="*/ 6 h 161"/>
                  <a:gd name="T36" fmla="*/ 50 w 50"/>
                  <a:gd name="T37" fmla="*/ 6 h 161"/>
                  <a:gd name="T38" fmla="*/ 50 w 50"/>
                  <a:gd name="T39" fmla="*/ 6 h 161"/>
                  <a:gd name="T40" fmla="*/ 50 w 50"/>
                  <a:gd name="T41" fmla="*/ 6 h 161"/>
                  <a:gd name="T42" fmla="*/ 50 w 50"/>
                  <a:gd name="T43" fmla="*/ 6 h 161"/>
                  <a:gd name="T44" fmla="*/ 50 w 50"/>
                  <a:gd name="T45" fmla="*/ 6 h 161"/>
                  <a:gd name="T46" fmla="*/ 50 w 50"/>
                  <a:gd name="T47" fmla="*/ 6 h 161"/>
                  <a:gd name="T48" fmla="*/ 50 w 50"/>
                  <a:gd name="T49" fmla="*/ 6 h 161"/>
                  <a:gd name="T50" fmla="*/ 0 w 50"/>
                  <a:gd name="T51" fmla="*/ 157 h 161"/>
                  <a:gd name="T52" fmla="*/ 9 w 50"/>
                  <a:gd name="T53" fmla="*/ 159 h 161"/>
                  <a:gd name="T54" fmla="*/ 25 w 50"/>
                  <a:gd name="T55" fmla="*/ 161 h 161"/>
                  <a:gd name="T56" fmla="*/ 40 w 50"/>
                  <a:gd name="T57" fmla="*/ 159 h 161"/>
                  <a:gd name="T58" fmla="*/ 50 w 50"/>
                  <a:gd name="T59" fmla="*/ 157 h 161"/>
                  <a:gd name="T60" fmla="*/ 50 w 50"/>
                  <a:gd name="T61" fmla="*/ 157 h 161"/>
                  <a:gd name="T62" fmla="*/ 50 w 50"/>
                  <a:gd name="T63" fmla="*/ 157 h 161"/>
                  <a:gd name="T64" fmla="*/ 50 w 50"/>
                  <a:gd name="T65" fmla="*/ 157 h 161"/>
                  <a:gd name="T66" fmla="*/ 50 w 50"/>
                  <a:gd name="T67" fmla="*/ 157 h 161"/>
                  <a:gd name="T68" fmla="*/ 50 w 50"/>
                  <a:gd name="T69" fmla="*/ 157 h 161"/>
                  <a:gd name="T70" fmla="*/ 50 w 50"/>
                  <a:gd name="T71" fmla="*/ 157 h 161"/>
                  <a:gd name="T72" fmla="*/ 50 w 50"/>
                  <a:gd name="T73" fmla="*/ 157 h 161"/>
                  <a:gd name="T74" fmla="*/ 50 w 50"/>
                  <a:gd name="T75" fmla="*/ 157 h 161"/>
                  <a:gd name="T76" fmla="*/ 40 w 50"/>
                  <a:gd name="T77" fmla="*/ 159 h 161"/>
                  <a:gd name="T78" fmla="*/ 25 w 50"/>
                  <a:gd name="T79" fmla="*/ 161 h 161"/>
                  <a:gd name="T80" fmla="*/ 9 w 50"/>
                  <a:gd name="T81" fmla="*/ 159 h 161"/>
                  <a:gd name="T82" fmla="*/ 0 w 50"/>
                  <a:gd name="T83" fmla="*/ 157 h 161"/>
                  <a:gd name="T84" fmla="*/ 0 w 50"/>
                  <a:gd name="T85" fmla="*/ 157 h 161"/>
                  <a:gd name="T86" fmla="*/ 0 w 50"/>
                  <a:gd name="T87" fmla="*/ 157 h 161"/>
                  <a:gd name="T88" fmla="*/ 0 w 50"/>
                  <a:gd name="T89" fmla="*/ 157 h 161"/>
                  <a:gd name="T90" fmla="*/ 0 w 50"/>
                  <a:gd name="T91" fmla="*/ 157 h 161"/>
                  <a:gd name="T92" fmla="*/ 0 w 50"/>
                  <a:gd name="T93" fmla="*/ 157 h 161"/>
                  <a:gd name="T94" fmla="*/ 0 w 50"/>
                  <a:gd name="T95" fmla="*/ 157 h 161"/>
                  <a:gd name="T96" fmla="*/ 0 w 50"/>
                  <a:gd name="T97" fmla="*/ 157 h 161"/>
                  <a:gd name="T98" fmla="*/ 0 w 50"/>
                  <a:gd name="T99" fmla="*/ 15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1">
                    <a:moveTo>
                      <a:pt x="50" y="6"/>
                    </a:moveTo>
                    <a:lnTo>
                      <a:pt x="40" y="2"/>
                    </a:lnTo>
                    <a:lnTo>
                      <a:pt x="25" y="0"/>
                    </a:lnTo>
                    <a:lnTo>
                      <a:pt x="9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close/>
                    <a:moveTo>
                      <a:pt x="0" y="157"/>
                    </a:moveTo>
                    <a:lnTo>
                      <a:pt x="9" y="159"/>
                    </a:lnTo>
                    <a:lnTo>
                      <a:pt x="25" y="161"/>
                    </a:lnTo>
                    <a:lnTo>
                      <a:pt x="40" y="159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40" y="159"/>
                    </a:lnTo>
                    <a:lnTo>
                      <a:pt x="25" y="161"/>
                    </a:lnTo>
                    <a:lnTo>
                      <a:pt x="9" y="159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00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05" name="Freeform 5307"/>
              <p:cNvSpPr>
                <a:spLocks noEditPoints="1"/>
              </p:cNvSpPr>
              <p:nvPr/>
            </p:nvSpPr>
            <p:spPr bwMode="auto">
              <a:xfrm>
                <a:off x="1394" y="1675"/>
                <a:ext cx="50" cy="159"/>
              </a:xfrm>
              <a:custGeom>
                <a:avLst/>
                <a:gdLst>
                  <a:gd name="T0" fmla="*/ 50 w 50"/>
                  <a:gd name="T1" fmla="*/ 4 h 159"/>
                  <a:gd name="T2" fmla="*/ 40 w 50"/>
                  <a:gd name="T3" fmla="*/ 0 h 159"/>
                  <a:gd name="T4" fmla="*/ 25 w 50"/>
                  <a:gd name="T5" fmla="*/ 0 h 159"/>
                  <a:gd name="T6" fmla="*/ 9 w 50"/>
                  <a:gd name="T7" fmla="*/ 0 h 159"/>
                  <a:gd name="T8" fmla="*/ 0 w 50"/>
                  <a:gd name="T9" fmla="*/ 4 h 159"/>
                  <a:gd name="T10" fmla="*/ 0 w 50"/>
                  <a:gd name="T11" fmla="*/ 4 h 159"/>
                  <a:gd name="T12" fmla="*/ 0 w 50"/>
                  <a:gd name="T13" fmla="*/ 4 h 159"/>
                  <a:gd name="T14" fmla="*/ 0 w 50"/>
                  <a:gd name="T15" fmla="*/ 4 h 159"/>
                  <a:gd name="T16" fmla="*/ 0 w 50"/>
                  <a:gd name="T17" fmla="*/ 4 h 159"/>
                  <a:gd name="T18" fmla="*/ 0 w 50"/>
                  <a:gd name="T19" fmla="*/ 4 h 159"/>
                  <a:gd name="T20" fmla="*/ 0 w 50"/>
                  <a:gd name="T21" fmla="*/ 4 h 159"/>
                  <a:gd name="T22" fmla="*/ 0 w 50"/>
                  <a:gd name="T23" fmla="*/ 4 h 159"/>
                  <a:gd name="T24" fmla="*/ 0 w 50"/>
                  <a:gd name="T25" fmla="*/ 4 h 159"/>
                  <a:gd name="T26" fmla="*/ 9 w 50"/>
                  <a:gd name="T27" fmla="*/ 2 h 159"/>
                  <a:gd name="T28" fmla="*/ 25 w 50"/>
                  <a:gd name="T29" fmla="*/ 0 h 159"/>
                  <a:gd name="T30" fmla="*/ 40 w 50"/>
                  <a:gd name="T31" fmla="*/ 2 h 159"/>
                  <a:gd name="T32" fmla="*/ 50 w 50"/>
                  <a:gd name="T33" fmla="*/ 4 h 159"/>
                  <a:gd name="T34" fmla="*/ 50 w 50"/>
                  <a:gd name="T35" fmla="*/ 4 h 159"/>
                  <a:gd name="T36" fmla="*/ 50 w 50"/>
                  <a:gd name="T37" fmla="*/ 4 h 159"/>
                  <a:gd name="T38" fmla="*/ 50 w 50"/>
                  <a:gd name="T39" fmla="*/ 4 h 159"/>
                  <a:gd name="T40" fmla="*/ 50 w 50"/>
                  <a:gd name="T41" fmla="*/ 4 h 159"/>
                  <a:gd name="T42" fmla="*/ 50 w 50"/>
                  <a:gd name="T43" fmla="*/ 4 h 159"/>
                  <a:gd name="T44" fmla="*/ 50 w 50"/>
                  <a:gd name="T45" fmla="*/ 4 h 159"/>
                  <a:gd name="T46" fmla="*/ 50 w 50"/>
                  <a:gd name="T47" fmla="*/ 4 h 159"/>
                  <a:gd name="T48" fmla="*/ 50 w 50"/>
                  <a:gd name="T49" fmla="*/ 4 h 159"/>
                  <a:gd name="T50" fmla="*/ 0 w 50"/>
                  <a:gd name="T51" fmla="*/ 155 h 159"/>
                  <a:gd name="T52" fmla="*/ 9 w 50"/>
                  <a:gd name="T53" fmla="*/ 157 h 159"/>
                  <a:gd name="T54" fmla="*/ 25 w 50"/>
                  <a:gd name="T55" fmla="*/ 159 h 159"/>
                  <a:gd name="T56" fmla="*/ 40 w 50"/>
                  <a:gd name="T57" fmla="*/ 157 h 159"/>
                  <a:gd name="T58" fmla="*/ 50 w 50"/>
                  <a:gd name="T59" fmla="*/ 155 h 159"/>
                  <a:gd name="T60" fmla="*/ 50 w 50"/>
                  <a:gd name="T61" fmla="*/ 155 h 159"/>
                  <a:gd name="T62" fmla="*/ 50 w 50"/>
                  <a:gd name="T63" fmla="*/ 155 h 159"/>
                  <a:gd name="T64" fmla="*/ 50 w 50"/>
                  <a:gd name="T65" fmla="*/ 155 h 159"/>
                  <a:gd name="T66" fmla="*/ 50 w 50"/>
                  <a:gd name="T67" fmla="*/ 154 h 159"/>
                  <a:gd name="T68" fmla="*/ 50 w 50"/>
                  <a:gd name="T69" fmla="*/ 154 h 159"/>
                  <a:gd name="T70" fmla="*/ 50 w 50"/>
                  <a:gd name="T71" fmla="*/ 154 h 159"/>
                  <a:gd name="T72" fmla="*/ 50 w 50"/>
                  <a:gd name="T73" fmla="*/ 154 h 159"/>
                  <a:gd name="T74" fmla="*/ 50 w 50"/>
                  <a:gd name="T75" fmla="*/ 154 h 159"/>
                  <a:gd name="T76" fmla="*/ 40 w 50"/>
                  <a:gd name="T77" fmla="*/ 157 h 159"/>
                  <a:gd name="T78" fmla="*/ 25 w 50"/>
                  <a:gd name="T79" fmla="*/ 159 h 159"/>
                  <a:gd name="T80" fmla="*/ 9 w 50"/>
                  <a:gd name="T81" fmla="*/ 157 h 159"/>
                  <a:gd name="T82" fmla="*/ 0 w 50"/>
                  <a:gd name="T83" fmla="*/ 154 h 159"/>
                  <a:gd name="T84" fmla="*/ 0 w 50"/>
                  <a:gd name="T85" fmla="*/ 154 h 159"/>
                  <a:gd name="T86" fmla="*/ 0 w 50"/>
                  <a:gd name="T87" fmla="*/ 154 h 159"/>
                  <a:gd name="T88" fmla="*/ 0 w 50"/>
                  <a:gd name="T89" fmla="*/ 154 h 159"/>
                  <a:gd name="T90" fmla="*/ 0 w 50"/>
                  <a:gd name="T91" fmla="*/ 154 h 159"/>
                  <a:gd name="T92" fmla="*/ 0 w 50"/>
                  <a:gd name="T93" fmla="*/ 155 h 159"/>
                  <a:gd name="T94" fmla="*/ 0 w 50"/>
                  <a:gd name="T95" fmla="*/ 155 h 159"/>
                  <a:gd name="T96" fmla="*/ 0 w 50"/>
                  <a:gd name="T97" fmla="*/ 155 h 159"/>
                  <a:gd name="T98" fmla="*/ 0 w 50"/>
                  <a:gd name="T99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59">
                    <a:moveTo>
                      <a:pt x="50" y="4"/>
                    </a:moveTo>
                    <a:lnTo>
                      <a:pt x="40" y="0"/>
                    </a:lnTo>
                    <a:lnTo>
                      <a:pt x="25" y="0"/>
                    </a:lnTo>
                    <a:lnTo>
                      <a:pt x="9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5"/>
                    </a:moveTo>
                    <a:lnTo>
                      <a:pt x="9" y="157"/>
                    </a:lnTo>
                    <a:lnTo>
                      <a:pt x="25" y="159"/>
                    </a:lnTo>
                    <a:lnTo>
                      <a:pt x="40" y="157"/>
                    </a:lnTo>
                    <a:lnTo>
                      <a:pt x="50" y="155"/>
                    </a:lnTo>
                    <a:lnTo>
                      <a:pt x="50" y="155"/>
                    </a:lnTo>
                    <a:lnTo>
                      <a:pt x="50" y="155"/>
                    </a:lnTo>
                    <a:lnTo>
                      <a:pt x="50" y="155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40" y="157"/>
                    </a:lnTo>
                    <a:lnTo>
                      <a:pt x="25" y="159"/>
                    </a:lnTo>
                    <a:lnTo>
                      <a:pt x="9" y="157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close/>
                  </a:path>
                </a:pathLst>
              </a:custGeom>
              <a:solidFill>
                <a:srgbClr val="00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06" name="Freeform 5308"/>
              <p:cNvSpPr>
                <a:spLocks noEditPoints="1"/>
              </p:cNvSpPr>
              <p:nvPr/>
            </p:nvSpPr>
            <p:spPr bwMode="auto">
              <a:xfrm>
                <a:off x="1394" y="1675"/>
                <a:ext cx="50" cy="159"/>
              </a:xfrm>
              <a:custGeom>
                <a:avLst/>
                <a:gdLst>
                  <a:gd name="T0" fmla="*/ 50 w 50"/>
                  <a:gd name="T1" fmla="*/ 4 h 159"/>
                  <a:gd name="T2" fmla="*/ 40 w 50"/>
                  <a:gd name="T3" fmla="*/ 2 h 159"/>
                  <a:gd name="T4" fmla="*/ 25 w 50"/>
                  <a:gd name="T5" fmla="*/ 0 h 159"/>
                  <a:gd name="T6" fmla="*/ 9 w 50"/>
                  <a:gd name="T7" fmla="*/ 2 h 159"/>
                  <a:gd name="T8" fmla="*/ 0 w 50"/>
                  <a:gd name="T9" fmla="*/ 4 h 159"/>
                  <a:gd name="T10" fmla="*/ 0 w 50"/>
                  <a:gd name="T11" fmla="*/ 4 h 159"/>
                  <a:gd name="T12" fmla="*/ 0 w 50"/>
                  <a:gd name="T13" fmla="*/ 4 h 159"/>
                  <a:gd name="T14" fmla="*/ 0 w 50"/>
                  <a:gd name="T15" fmla="*/ 4 h 159"/>
                  <a:gd name="T16" fmla="*/ 0 w 50"/>
                  <a:gd name="T17" fmla="*/ 4 h 159"/>
                  <a:gd name="T18" fmla="*/ 0 w 50"/>
                  <a:gd name="T19" fmla="*/ 4 h 159"/>
                  <a:gd name="T20" fmla="*/ 0 w 50"/>
                  <a:gd name="T21" fmla="*/ 4 h 159"/>
                  <a:gd name="T22" fmla="*/ 0 w 50"/>
                  <a:gd name="T23" fmla="*/ 4 h 159"/>
                  <a:gd name="T24" fmla="*/ 0 w 50"/>
                  <a:gd name="T25" fmla="*/ 4 h 159"/>
                  <a:gd name="T26" fmla="*/ 9 w 50"/>
                  <a:gd name="T27" fmla="*/ 2 h 159"/>
                  <a:gd name="T28" fmla="*/ 25 w 50"/>
                  <a:gd name="T29" fmla="*/ 0 h 159"/>
                  <a:gd name="T30" fmla="*/ 40 w 50"/>
                  <a:gd name="T31" fmla="*/ 2 h 159"/>
                  <a:gd name="T32" fmla="*/ 50 w 50"/>
                  <a:gd name="T33" fmla="*/ 4 h 159"/>
                  <a:gd name="T34" fmla="*/ 50 w 50"/>
                  <a:gd name="T35" fmla="*/ 4 h 159"/>
                  <a:gd name="T36" fmla="*/ 50 w 50"/>
                  <a:gd name="T37" fmla="*/ 4 h 159"/>
                  <a:gd name="T38" fmla="*/ 50 w 50"/>
                  <a:gd name="T39" fmla="*/ 4 h 159"/>
                  <a:gd name="T40" fmla="*/ 50 w 50"/>
                  <a:gd name="T41" fmla="*/ 4 h 159"/>
                  <a:gd name="T42" fmla="*/ 50 w 50"/>
                  <a:gd name="T43" fmla="*/ 4 h 159"/>
                  <a:gd name="T44" fmla="*/ 50 w 50"/>
                  <a:gd name="T45" fmla="*/ 4 h 159"/>
                  <a:gd name="T46" fmla="*/ 50 w 50"/>
                  <a:gd name="T47" fmla="*/ 4 h 159"/>
                  <a:gd name="T48" fmla="*/ 50 w 50"/>
                  <a:gd name="T49" fmla="*/ 4 h 159"/>
                  <a:gd name="T50" fmla="*/ 0 w 50"/>
                  <a:gd name="T51" fmla="*/ 154 h 159"/>
                  <a:gd name="T52" fmla="*/ 9 w 50"/>
                  <a:gd name="T53" fmla="*/ 157 h 159"/>
                  <a:gd name="T54" fmla="*/ 25 w 50"/>
                  <a:gd name="T55" fmla="*/ 159 h 159"/>
                  <a:gd name="T56" fmla="*/ 40 w 50"/>
                  <a:gd name="T57" fmla="*/ 157 h 159"/>
                  <a:gd name="T58" fmla="*/ 50 w 50"/>
                  <a:gd name="T59" fmla="*/ 154 h 159"/>
                  <a:gd name="T60" fmla="*/ 50 w 50"/>
                  <a:gd name="T61" fmla="*/ 154 h 159"/>
                  <a:gd name="T62" fmla="*/ 50 w 50"/>
                  <a:gd name="T63" fmla="*/ 154 h 159"/>
                  <a:gd name="T64" fmla="*/ 50 w 50"/>
                  <a:gd name="T65" fmla="*/ 154 h 159"/>
                  <a:gd name="T66" fmla="*/ 50 w 50"/>
                  <a:gd name="T67" fmla="*/ 154 h 159"/>
                  <a:gd name="T68" fmla="*/ 50 w 50"/>
                  <a:gd name="T69" fmla="*/ 154 h 159"/>
                  <a:gd name="T70" fmla="*/ 50 w 50"/>
                  <a:gd name="T71" fmla="*/ 154 h 159"/>
                  <a:gd name="T72" fmla="*/ 50 w 50"/>
                  <a:gd name="T73" fmla="*/ 154 h 159"/>
                  <a:gd name="T74" fmla="*/ 50 w 50"/>
                  <a:gd name="T75" fmla="*/ 154 h 159"/>
                  <a:gd name="T76" fmla="*/ 40 w 50"/>
                  <a:gd name="T77" fmla="*/ 157 h 159"/>
                  <a:gd name="T78" fmla="*/ 25 w 50"/>
                  <a:gd name="T79" fmla="*/ 157 h 159"/>
                  <a:gd name="T80" fmla="*/ 9 w 50"/>
                  <a:gd name="T81" fmla="*/ 157 h 159"/>
                  <a:gd name="T82" fmla="*/ 0 w 50"/>
                  <a:gd name="T83" fmla="*/ 154 h 159"/>
                  <a:gd name="T84" fmla="*/ 0 w 50"/>
                  <a:gd name="T85" fmla="*/ 154 h 159"/>
                  <a:gd name="T86" fmla="*/ 0 w 50"/>
                  <a:gd name="T87" fmla="*/ 154 h 159"/>
                  <a:gd name="T88" fmla="*/ 0 w 50"/>
                  <a:gd name="T89" fmla="*/ 154 h 159"/>
                  <a:gd name="T90" fmla="*/ 0 w 50"/>
                  <a:gd name="T91" fmla="*/ 154 h 159"/>
                  <a:gd name="T92" fmla="*/ 0 w 50"/>
                  <a:gd name="T93" fmla="*/ 154 h 159"/>
                  <a:gd name="T94" fmla="*/ 0 w 50"/>
                  <a:gd name="T95" fmla="*/ 154 h 159"/>
                  <a:gd name="T96" fmla="*/ 0 w 50"/>
                  <a:gd name="T97" fmla="*/ 154 h 159"/>
                  <a:gd name="T98" fmla="*/ 0 w 50"/>
                  <a:gd name="T99" fmla="*/ 15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59">
                    <a:moveTo>
                      <a:pt x="50" y="4"/>
                    </a:moveTo>
                    <a:lnTo>
                      <a:pt x="40" y="2"/>
                    </a:lnTo>
                    <a:lnTo>
                      <a:pt x="25" y="0"/>
                    </a:lnTo>
                    <a:lnTo>
                      <a:pt x="9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4"/>
                    </a:moveTo>
                    <a:lnTo>
                      <a:pt x="9" y="157"/>
                    </a:lnTo>
                    <a:lnTo>
                      <a:pt x="25" y="159"/>
                    </a:lnTo>
                    <a:lnTo>
                      <a:pt x="40" y="157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40" y="157"/>
                    </a:lnTo>
                    <a:lnTo>
                      <a:pt x="25" y="157"/>
                    </a:lnTo>
                    <a:lnTo>
                      <a:pt x="9" y="157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07" name="Freeform 5309"/>
              <p:cNvSpPr>
                <a:spLocks noEditPoints="1"/>
              </p:cNvSpPr>
              <p:nvPr/>
            </p:nvSpPr>
            <p:spPr bwMode="auto">
              <a:xfrm>
                <a:off x="1392" y="1675"/>
                <a:ext cx="54" cy="157"/>
              </a:xfrm>
              <a:custGeom>
                <a:avLst/>
                <a:gdLst>
                  <a:gd name="T0" fmla="*/ 52 w 54"/>
                  <a:gd name="T1" fmla="*/ 4 h 157"/>
                  <a:gd name="T2" fmla="*/ 42 w 54"/>
                  <a:gd name="T3" fmla="*/ 2 h 157"/>
                  <a:gd name="T4" fmla="*/ 27 w 54"/>
                  <a:gd name="T5" fmla="*/ 0 h 157"/>
                  <a:gd name="T6" fmla="*/ 11 w 54"/>
                  <a:gd name="T7" fmla="*/ 2 h 157"/>
                  <a:gd name="T8" fmla="*/ 2 w 54"/>
                  <a:gd name="T9" fmla="*/ 4 h 157"/>
                  <a:gd name="T10" fmla="*/ 2 w 54"/>
                  <a:gd name="T11" fmla="*/ 4 h 157"/>
                  <a:gd name="T12" fmla="*/ 2 w 54"/>
                  <a:gd name="T13" fmla="*/ 6 h 157"/>
                  <a:gd name="T14" fmla="*/ 0 w 54"/>
                  <a:gd name="T15" fmla="*/ 6 h 157"/>
                  <a:gd name="T16" fmla="*/ 0 w 54"/>
                  <a:gd name="T17" fmla="*/ 6 h 157"/>
                  <a:gd name="T18" fmla="*/ 0 w 54"/>
                  <a:gd name="T19" fmla="*/ 6 h 157"/>
                  <a:gd name="T20" fmla="*/ 0 w 54"/>
                  <a:gd name="T21" fmla="*/ 6 h 157"/>
                  <a:gd name="T22" fmla="*/ 0 w 54"/>
                  <a:gd name="T23" fmla="*/ 6 h 157"/>
                  <a:gd name="T24" fmla="*/ 0 w 54"/>
                  <a:gd name="T25" fmla="*/ 6 h 157"/>
                  <a:gd name="T26" fmla="*/ 11 w 54"/>
                  <a:gd name="T27" fmla="*/ 2 h 157"/>
                  <a:gd name="T28" fmla="*/ 27 w 54"/>
                  <a:gd name="T29" fmla="*/ 0 h 157"/>
                  <a:gd name="T30" fmla="*/ 42 w 54"/>
                  <a:gd name="T31" fmla="*/ 2 h 157"/>
                  <a:gd name="T32" fmla="*/ 54 w 54"/>
                  <a:gd name="T33" fmla="*/ 6 h 157"/>
                  <a:gd name="T34" fmla="*/ 54 w 54"/>
                  <a:gd name="T35" fmla="*/ 6 h 157"/>
                  <a:gd name="T36" fmla="*/ 54 w 54"/>
                  <a:gd name="T37" fmla="*/ 6 h 157"/>
                  <a:gd name="T38" fmla="*/ 54 w 54"/>
                  <a:gd name="T39" fmla="*/ 6 h 157"/>
                  <a:gd name="T40" fmla="*/ 54 w 54"/>
                  <a:gd name="T41" fmla="*/ 6 h 157"/>
                  <a:gd name="T42" fmla="*/ 52 w 54"/>
                  <a:gd name="T43" fmla="*/ 6 h 157"/>
                  <a:gd name="T44" fmla="*/ 52 w 54"/>
                  <a:gd name="T45" fmla="*/ 6 h 157"/>
                  <a:gd name="T46" fmla="*/ 52 w 54"/>
                  <a:gd name="T47" fmla="*/ 4 h 157"/>
                  <a:gd name="T48" fmla="*/ 52 w 54"/>
                  <a:gd name="T49" fmla="*/ 4 h 157"/>
                  <a:gd name="T50" fmla="*/ 2 w 54"/>
                  <a:gd name="T51" fmla="*/ 154 h 157"/>
                  <a:gd name="T52" fmla="*/ 11 w 54"/>
                  <a:gd name="T53" fmla="*/ 157 h 157"/>
                  <a:gd name="T54" fmla="*/ 27 w 54"/>
                  <a:gd name="T55" fmla="*/ 157 h 157"/>
                  <a:gd name="T56" fmla="*/ 42 w 54"/>
                  <a:gd name="T57" fmla="*/ 157 h 157"/>
                  <a:gd name="T58" fmla="*/ 52 w 54"/>
                  <a:gd name="T59" fmla="*/ 154 h 157"/>
                  <a:gd name="T60" fmla="*/ 52 w 54"/>
                  <a:gd name="T61" fmla="*/ 154 h 157"/>
                  <a:gd name="T62" fmla="*/ 52 w 54"/>
                  <a:gd name="T63" fmla="*/ 154 h 157"/>
                  <a:gd name="T64" fmla="*/ 52 w 54"/>
                  <a:gd name="T65" fmla="*/ 154 h 157"/>
                  <a:gd name="T66" fmla="*/ 54 w 54"/>
                  <a:gd name="T67" fmla="*/ 154 h 157"/>
                  <a:gd name="T68" fmla="*/ 54 w 54"/>
                  <a:gd name="T69" fmla="*/ 154 h 157"/>
                  <a:gd name="T70" fmla="*/ 54 w 54"/>
                  <a:gd name="T71" fmla="*/ 154 h 157"/>
                  <a:gd name="T72" fmla="*/ 54 w 54"/>
                  <a:gd name="T73" fmla="*/ 154 h 157"/>
                  <a:gd name="T74" fmla="*/ 54 w 54"/>
                  <a:gd name="T75" fmla="*/ 154 h 157"/>
                  <a:gd name="T76" fmla="*/ 42 w 54"/>
                  <a:gd name="T77" fmla="*/ 155 h 157"/>
                  <a:gd name="T78" fmla="*/ 27 w 54"/>
                  <a:gd name="T79" fmla="*/ 157 h 157"/>
                  <a:gd name="T80" fmla="*/ 11 w 54"/>
                  <a:gd name="T81" fmla="*/ 155 h 157"/>
                  <a:gd name="T82" fmla="*/ 0 w 54"/>
                  <a:gd name="T83" fmla="*/ 154 h 157"/>
                  <a:gd name="T84" fmla="*/ 0 w 54"/>
                  <a:gd name="T85" fmla="*/ 154 h 157"/>
                  <a:gd name="T86" fmla="*/ 0 w 54"/>
                  <a:gd name="T87" fmla="*/ 154 h 157"/>
                  <a:gd name="T88" fmla="*/ 0 w 54"/>
                  <a:gd name="T89" fmla="*/ 154 h 157"/>
                  <a:gd name="T90" fmla="*/ 0 w 54"/>
                  <a:gd name="T91" fmla="*/ 154 h 157"/>
                  <a:gd name="T92" fmla="*/ 0 w 54"/>
                  <a:gd name="T93" fmla="*/ 154 h 157"/>
                  <a:gd name="T94" fmla="*/ 2 w 54"/>
                  <a:gd name="T95" fmla="*/ 154 h 157"/>
                  <a:gd name="T96" fmla="*/ 2 w 54"/>
                  <a:gd name="T97" fmla="*/ 154 h 157"/>
                  <a:gd name="T98" fmla="*/ 2 w 54"/>
                  <a:gd name="T99" fmla="*/ 15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7">
                    <a:moveTo>
                      <a:pt x="52" y="4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  <a:moveTo>
                      <a:pt x="2" y="154"/>
                    </a:moveTo>
                    <a:lnTo>
                      <a:pt x="11" y="157"/>
                    </a:lnTo>
                    <a:lnTo>
                      <a:pt x="27" y="157"/>
                    </a:lnTo>
                    <a:lnTo>
                      <a:pt x="42" y="157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42" y="155"/>
                    </a:lnTo>
                    <a:lnTo>
                      <a:pt x="27" y="157"/>
                    </a:lnTo>
                    <a:lnTo>
                      <a:pt x="11" y="155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close/>
                  </a:path>
                </a:pathLst>
              </a:cu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08" name="Freeform 5310"/>
              <p:cNvSpPr>
                <a:spLocks noEditPoints="1"/>
              </p:cNvSpPr>
              <p:nvPr/>
            </p:nvSpPr>
            <p:spPr bwMode="auto">
              <a:xfrm>
                <a:off x="1392" y="1675"/>
                <a:ext cx="54" cy="157"/>
              </a:xfrm>
              <a:custGeom>
                <a:avLst/>
                <a:gdLst>
                  <a:gd name="T0" fmla="*/ 54 w 54"/>
                  <a:gd name="T1" fmla="*/ 6 h 157"/>
                  <a:gd name="T2" fmla="*/ 42 w 54"/>
                  <a:gd name="T3" fmla="*/ 2 h 157"/>
                  <a:gd name="T4" fmla="*/ 27 w 54"/>
                  <a:gd name="T5" fmla="*/ 0 h 157"/>
                  <a:gd name="T6" fmla="*/ 11 w 54"/>
                  <a:gd name="T7" fmla="*/ 2 h 157"/>
                  <a:gd name="T8" fmla="*/ 0 w 54"/>
                  <a:gd name="T9" fmla="*/ 6 h 157"/>
                  <a:gd name="T10" fmla="*/ 0 w 54"/>
                  <a:gd name="T11" fmla="*/ 6 h 157"/>
                  <a:gd name="T12" fmla="*/ 0 w 54"/>
                  <a:gd name="T13" fmla="*/ 6 h 157"/>
                  <a:gd name="T14" fmla="*/ 0 w 54"/>
                  <a:gd name="T15" fmla="*/ 6 h 157"/>
                  <a:gd name="T16" fmla="*/ 0 w 54"/>
                  <a:gd name="T17" fmla="*/ 6 h 157"/>
                  <a:gd name="T18" fmla="*/ 0 w 54"/>
                  <a:gd name="T19" fmla="*/ 6 h 157"/>
                  <a:gd name="T20" fmla="*/ 0 w 54"/>
                  <a:gd name="T21" fmla="*/ 6 h 157"/>
                  <a:gd name="T22" fmla="*/ 0 w 54"/>
                  <a:gd name="T23" fmla="*/ 6 h 157"/>
                  <a:gd name="T24" fmla="*/ 0 w 54"/>
                  <a:gd name="T25" fmla="*/ 6 h 157"/>
                  <a:gd name="T26" fmla="*/ 11 w 54"/>
                  <a:gd name="T27" fmla="*/ 2 h 157"/>
                  <a:gd name="T28" fmla="*/ 27 w 54"/>
                  <a:gd name="T29" fmla="*/ 0 h 157"/>
                  <a:gd name="T30" fmla="*/ 42 w 54"/>
                  <a:gd name="T31" fmla="*/ 2 h 157"/>
                  <a:gd name="T32" fmla="*/ 54 w 54"/>
                  <a:gd name="T33" fmla="*/ 6 h 157"/>
                  <a:gd name="T34" fmla="*/ 54 w 54"/>
                  <a:gd name="T35" fmla="*/ 6 h 157"/>
                  <a:gd name="T36" fmla="*/ 54 w 54"/>
                  <a:gd name="T37" fmla="*/ 6 h 157"/>
                  <a:gd name="T38" fmla="*/ 54 w 54"/>
                  <a:gd name="T39" fmla="*/ 6 h 157"/>
                  <a:gd name="T40" fmla="*/ 54 w 54"/>
                  <a:gd name="T41" fmla="*/ 6 h 157"/>
                  <a:gd name="T42" fmla="*/ 54 w 54"/>
                  <a:gd name="T43" fmla="*/ 6 h 157"/>
                  <a:gd name="T44" fmla="*/ 54 w 54"/>
                  <a:gd name="T45" fmla="*/ 6 h 157"/>
                  <a:gd name="T46" fmla="*/ 54 w 54"/>
                  <a:gd name="T47" fmla="*/ 6 h 157"/>
                  <a:gd name="T48" fmla="*/ 54 w 54"/>
                  <a:gd name="T49" fmla="*/ 6 h 157"/>
                  <a:gd name="T50" fmla="*/ 0 w 54"/>
                  <a:gd name="T51" fmla="*/ 154 h 157"/>
                  <a:gd name="T52" fmla="*/ 11 w 54"/>
                  <a:gd name="T53" fmla="*/ 155 h 157"/>
                  <a:gd name="T54" fmla="*/ 27 w 54"/>
                  <a:gd name="T55" fmla="*/ 157 h 157"/>
                  <a:gd name="T56" fmla="*/ 42 w 54"/>
                  <a:gd name="T57" fmla="*/ 155 h 157"/>
                  <a:gd name="T58" fmla="*/ 54 w 54"/>
                  <a:gd name="T59" fmla="*/ 154 h 157"/>
                  <a:gd name="T60" fmla="*/ 54 w 54"/>
                  <a:gd name="T61" fmla="*/ 154 h 157"/>
                  <a:gd name="T62" fmla="*/ 54 w 54"/>
                  <a:gd name="T63" fmla="*/ 154 h 157"/>
                  <a:gd name="T64" fmla="*/ 54 w 54"/>
                  <a:gd name="T65" fmla="*/ 154 h 157"/>
                  <a:gd name="T66" fmla="*/ 54 w 54"/>
                  <a:gd name="T67" fmla="*/ 154 h 157"/>
                  <a:gd name="T68" fmla="*/ 54 w 54"/>
                  <a:gd name="T69" fmla="*/ 154 h 157"/>
                  <a:gd name="T70" fmla="*/ 54 w 54"/>
                  <a:gd name="T71" fmla="*/ 154 h 157"/>
                  <a:gd name="T72" fmla="*/ 54 w 54"/>
                  <a:gd name="T73" fmla="*/ 154 h 157"/>
                  <a:gd name="T74" fmla="*/ 54 w 54"/>
                  <a:gd name="T75" fmla="*/ 154 h 157"/>
                  <a:gd name="T76" fmla="*/ 42 w 54"/>
                  <a:gd name="T77" fmla="*/ 155 h 157"/>
                  <a:gd name="T78" fmla="*/ 27 w 54"/>
                  <a:gd name="T79" fmla="*/ 157 h 157"/>
                  <a:gd name="T80" fmla="*/ 11 w 54"/>
                  <a:gd name="T81" fmla="*/ 155 h 157"/>
                  <a:gd name="T82" fmla="*/ 0 w 54"/>
                  <a:gd name="T83" fmla="*/ 154 h 157"/>
                  <a:gd name="T84" fmla="*/ 0 w 54"/>
                  <a:gd name="T85" fmla="*/ 154 h 157"/>
                  <a:gd name="T86" fmla="*/ 0 w 54"/>
                  <a:gd name="T87" fmla="*/ 154 h 157"/>
                  <a:gd name="T88" fmla="*/ 0 w 54"/>
                  <a:gd name="T89" fmla="*/ 154 h 157"/>
                  <a:gd name="T90" fmla="*/ 0 w 54"/>
                  <a:gd name="T91" fmla="*/ 154 h 157"/>
                  <a:gd name="T92" fmla="*/ 0 w 54"/>
                  <a:gd name="T93" fmla="*/ 154 h 157"/>
                  <a:gd name="T94" fmla="*/ 0 w 54"/>
                  <a:gd name="T95" fmla="*/ 154 h 157"/>
                  <a:gd name="T96" fmla="*/ 0 w 54"/>
                  <a:gd name="T97" fmla="*/ 154 h 157"/>
                  <a:gd name="T98" fmla="*/ 0 w 54"/>
                  <a:gd name="T99" fmla="*/ 15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7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4"/>
                    </a:moveTo>
                    <a:lnTo>
                      <a:pt x="11" y="155"/>
                    </a:lnTo>
                    <a:lnTo>
                      <a:pt x="27" y="157"/>
                    </a:lnTo>
                    <a:lnTo>
                      <a:pt x="42" y="155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42" y="155"/>
                    </a:lnTo>
                    <a:lnTo>
                      <a:pt x="27" y="157"/>
                    </a:lnTo>
                    <a:lnTo>
                      <a:pt x="11" y="155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002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09" name="Freeform 5311"/>
              <p:cNvSpPr>
                <a:spLocks noEditPoints="1"/>
              </p:cNvSpPr>
              <p:nvPr/>
            </p:nvSpPr>
            <p:spPr bwMode="auto">
              <a:xfrm>
                <a:off x="1392" y="1675"/>
                <a:ext cx="54" cy="157"/>
              </a:xfrm>
              <a:custGeom>
                <a:avLst/>
                <a:gdLst>
                  <a:gd name="T0" fmla="*/ 54 w 54"/>
                  <a:gd name="T1" fmla="*/ 6 h 157"/>
                  <a:gd name="T2" fmla="*/ 42 w 54"/>
                  <a:gd name="T3" fmla="*/ 2 h 157"/>
                  <a:gd name="T4" fmla="*/ 27 w 54"/>
                  <a:gd name="T5" fmla="*/ 0 h 157"/>
                  <a:gd name="T6" fmla="*/ 11 w 54"/>
                  <a:gd name="T7" fmla="*/ 2 h 157"/>
                  <a:gd name="T8" fmla="*/ 0 w 54"/>
                  <a:gd name="T9" fmla="*/ 6 h 157"/>
                  <a:gd name="T10" fmla="*/ 0 w 54"/>
                  <a:gd name="T11" fmla="*/ 6 h 157"/>
                  <a:gd name="T12" fmla="*/ 0 w 54"/>
                  <a:gd name="T13" fmla="*/ 6 h 157"/>
                  <a:gd name="T14" fmla="*/ 0 w 54"/>
                  <a:gd name="T15" fmla="*/ 6 h 157"/>
                  <a:gd name="T16" fmla="*/ 0 w 54"/>
                  <a:gd name="T17" fmla="*/ 6 h 157"/>
                  <a:gd name="T18" fmla="*/ 0 w 54"/>
                  <a:gd name="T19" fmla="*/ 6 h 157"/>
                  <a:gd name="T20" fmla="*/ 0 w 54"/>
                  <a:gd name="T21" fmla="*/ 6 h 157"/>
                  <a:gd name="T22" fmla="*/ 0 w 54"/>
                  <a:gd name="T23" fmla="*/ 6 h 157"/>
                  <a:gd name="T24" fmla="*/ 0 w 54"/>
                  <a:gd name="T25" fmla="*/ 6 h 157"/>
                  <a:gd name="T26" fmla="*/ 11 w 54"/>
                  <a:gd name="T27" fmla="*/ 2 h 157"/>
                  <a:gd name="T28" fmla="*/ 27 w 54"/>
                  <a:gd name="T29" fmla="*/ 2 h 157"/>
                  <a:gd name="T30" fmla="*/ 42 w 54"/>
                  <a:gd name="T31" fmla="*/ 2 h 157"/>
                  <a:gd name="T32" fmla="*/ 54 w 54"/>
                  <a:gd name="T33" fmla="*/ 6 h 157"/>
                  <a:gd name="T34" fmla="*/ 54 w 54"/>
                  <a:gd name="T35" fmla="*/ 6 h 157"/>
                  <a:gd name="T36" fmla="*/ 54 w 54"/>
                  <a:gd name="T37" fmla="*/ 6 h 157"/>
                  <a:gd name="T38" fmla="*/ 54 w 54"/>
                  <a:gd name="T39" fmla="*/ 6 h 157"/>
                  <a:gd name="T40" fmla="*/ 54 w 54"/>
                  <a:gd name="T41" fmla="*/ 6 h 157"/>
                  <a:gd name="T42" fmla="*/ 54 w 54"/>
                  <a:gd name="T43" fmla="*/ 6 h 157"/>
                  <a:gd name="T44" fmla="*/ 54 w 54"/>
                  <a:gd name="T45" fmla="*/ 6 h 157"/>
                  <a:gd name="T46" fmla="*/ 54 w 54"/>
                  <a:gd name="T47" fmla="*/ 6 h 157"/>
                  <a:gd name="T48" fmla="*/ 54 w 54"/>
                  <a:gd name="T49" fmla="*/ 6 h 157"/>
                  <a:gd name="T50" fmla="*/ 0 w 54"/>
                  <a:gd name="T51" fmla="*/ 154 h 157"/>
                  <a:gd name="T52" fmla="*/ 11 w 54"/>
                  <a:gd name="T53" fmla="*/ 155 h 157"/>
                  <a:gd name="T54" fmla="*/ 27 w 54"/>
                  <a:gd name="T55" fmla="*/ 157 h 157"/>
                  <a:gd name="T56" fmla="*/ 42 w 54"/>
                  <a:gd name="T57" fmla="*/ 155 h 157"/>
                  <a:gd name="T58" fmla="*/ 54 w 54"/>
                  <a:gd name="T59" fmla="*/ 154 h 157"/>
                  <a:gd name="T60" fmla="*/ 54 w 54"/>
                  <a:gd name="T61" fmla="*/ 152 h 157"/>
                  <a:gd name="T62" fmla="*/ 54 w 54"/>
                  <a:gd name="T63" fmla="*/ 152 h 157"/>
                  <a:gd name="T64" fmla="*/ 54 w 54"/>
                  <a:gd name="T65" fmla="*/ 152 h 157"/>
                  <a:gd name="T66" fmla="*/ 54 w 54"/>
                  <a:gd name="T67" fmla="*/ 152 h 157"/>
                  <a:gd name="T68" fmla="*/ 54 w 54"/>
                  <a:gd name="T69" fmla="*/ 152 h 157"/>
                  <a:gd name="T70" fmla="*/ 54 w 54"/>
                  <a:gd name="T71" fmla="*/ 152 h 157"/>
                  <a:gd name="T72" fmla="*/ 54 w 54"/>
                  <a:gd name="T73" fmla="*/ 152 h 157"/>
                  <a:gd name="T74" fmla="*/ 54 w 54"/>
                  <a:gd name="T75" fmla="*/ 152 h 157"/>
                  <a:gd name="T76" fmla="*/ 42 w 54"/>
                  <a:gd name="T77" fmla="*/ 155 h 157"/>
                  <a:gd name="T78" fmla="*/ 27 w 54"/>
                  <a:gd name="T79" fmla="*/ 157 h 157"/>
                  <a:gd name="T80" fmla="*/ 11 w 54"/>
                  <a:gd name="T81" fmla="*/ 155 h 157"/>
                  <a:gd name="T82" fmla="*/ 0 w 54"/>
                  <a:gd name="T83" fmla="*/ 152 h 157"/>
                  <a:gd name="T84" fmla="*/ 0 w 54"/>
                  <a:gd name="T85" fmla="*/ 152 h 157"/>
                  <a:gd name="T86" fmla="*/ 0 w 54"/>
                  <a:gd name="T87" fmla="*/ 152 h 157"/>
                  <a:gd name="T88" fmla="*/ 0 w 54"/>
                  <a:gd name="T89" fmla="*/ 152 h 157"/>
                  <a:gd name="T90" fmla="*/ 0 w 54"/>
                  <a:gd name="T91" fmla="*/ 152 h 157"/>
                  <a:gd name="T92" fmla="*/ 0 w 54"/>
                  <a:gd name="T93" fmla="*/ 152 h 157"/>
                  <a:gd name="T94" fmla="*/ 0 w 54"/>
                  <a:gd name="T95" fmla="*/ 152 h 157"/>
                  <a:gd name="T96" fmla="*/ 0 w 54"/>
                  <a:gd name="T97" fmla="*/ 152 h 157"/>
                  <a:gd name="T98" fmla="*/ 0 w 54"/>
                  <a:gd name="T99" fmla="*/ 15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7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2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4"/>
                    </a:moveTo>
                    <a:lnTo>
                      <a:pt x="11" y="155"/>
                    </a:lnTo>
                    <a:lnTo>
                      <a:pt x="27" y="157"/>
                    </a:lnTo>
                    <a:lnTo>
                      <a:pt x="42" y="155"/>
                    </a:lnTo>
                    <a:lnTo>
                      <a:pt x="54" y="154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42" y="155"/>
                    </a:lnTo>
                    <a:lnTo>
                      <a:pt x="27" y="157"/>
                    </a:lnTo>
                    <a:lnTo>
                      <a:pt x="11" y="155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00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10" name="Freeform 5312"/>
              <p:cNvSpPr>
                <a:spLocks noEditPoints="1"/>
              </p:cNvSpPr>
              <p:nvPr/>
            </p:nvSpPr>
            <p:spPr bwMode="auto">
              <a:xfrm>
                <a:off x="1392" y="1677"/>
                <a:ext cx="54" cy="155"/>
              </a:xfrm>
              <a:custGeom>
                <a:avLst/>
                <a:gdLst>
                  <a:gd name="T0" fmla="*/ 54 w 54"/>
                  <a:gd name="T1" fmla="*/ 4 h 155"/>
                  <a:gd name="T2" fmla="*/ 42 w 54"/>
                  <a:gd name="T3" fmla="*/ 0 h 155"/>
                  <a:gd name="T4" fmla="*/ 27 w 54"/>
                  <a:gd name="T5" fmla="*/ 0 h 155"/>
                  <a:gd name="T6" fmla="*/ 11 w 54"/>
                  <a:gd name="T7" fmla="*/ 0 h 155"/>
                  <a:gd name="T8" fmla="*/ 0 w 54"/>
                  <a:gd name="T9" fmla="*/ 4 h 155"/>
                  <a:gd name="T10" fmla="*/ 0 w 54"/>
                  <a:gd name="T11" fmla="*/ 4 h 155"/>
                  <a:gd name="T12" fmla="*/ 0 w 54"/>
                  <a:gd name="T13" fmla="*/ 4 h 155"/>
                  <a:gd name="T14" fmla="*/ 0 w 54"/>
                  <a:gd name="T15" fmla="*/ 4 h 155"/>
                  <a:gd name="T16" fmla="*/ 0 w 54"/>
                  <a:gd name="T17" fmla="*/ 4 h 155"/>
                  <a:gd name="T18" fmla="*/ 0 w 54"/>
                  <a:gd name="T19" fmla="*/ 4 h 155"/>
                  <a:gd name="T20" fmla="*/ 0 w 54"/>
                  <a:gd name="T21" fmla="*/ 4 h 155"/>
                  <a:gd name="T22" fmla="*/ 0 w 54"/>
                  <a:gd name="T23" fmla="*/ 5 h 155"/>
                  <a:gd name="T24" fmla="*/ 0 w 54"/>
                  <a:gd name="T25" fmla="*/ 5 h 155"/>
                  <a:gd name="T26" fmla="*/ 11 w 54"/>
                  <a:gd name="T27" fmla="*/ 2 h 155"/>
                  <a:gd name="T28" fmla="*/ 27 w 54"/>
                  <a:gd name="T29" fmla="*/ 0 h 155"/>
                  <a:gd name="T30" fmla="*/ 42 w 54"/>
                  <a:gd name="T31" fmla="*/ 2 h 155"/>
                  <a:gd name="T32" fmla="*/ 54 w 54"/>
                  <a:gd name="T33" fmla="*/ 5 h 155"/>
                  <a:gd name="T34" fmla="*/ 54 w 54"/>
                  <a:gd name="T35" fmla="*/ 5 h 155"/>
                  <a:gd name="T36" fmla="*/ 54 w 54"/>
                  <a:gd name="T37" fmla="*/ 4 h 155"/>
                  <a:gd name="T38" fmla="*/ 54 w 54"/>
                  <a:gd name="T39" fmla="*/ 4 h 155"/>
                  <a:gd name="T40" fmla="*/ 54 w 54"/>
                  <a:gd name="T41" fmla="*/ 4 h 155"/>
                  <a:gd name="T42" fmla="*/ 54 w 54"/>
                  <a:gd name="T43" fmla="*/ 4 h 155"/>
                  <a:gd name="T44" fmla="*/ 54 w 54"/>
                  <a:gd name="T45" fmla="*/ 4 h 155"/>
                  <a:gd name="T46" fmla="*/ 54 w 54"/>
                  <a:gd name="T47" fmla="*/ 4 h 155"/>
                  <a:gd name="T48" fmla="*/ 54 w 54"/>
                  <a:gd name="T49" fmla="*/ 4 h 155"/>
                  <a:gd name="T50" fmla="*/ 0 w 54"/>
                  <a:gd name="T51" fmla="*/ 150 h 155"/>
                  <a:gd name="T52" fmla="*/ 11 w 54"/>
                  <a:gd name="T53" fmla="*/ 153 h 155"/>
                  <a:gd name="T54" fmla="*/ 27 w 54"/>
                  <a:gd name="T55" fmla="*/ 155 h 155"/>
                  <a:gd name="T56" fmla="*/ 42 w 54"/>
                  <a:gd name="T57" fmla="*/ 153 h 155"/>
                  <a:gd name="T58" fmla="*/ 54 w 54"/>
                  <a:gd name="T59" fmla="*/ 150 h 155"/>
                  <a:gd name="T60" fmla="*/ 54 w 54"/>
                  <a:gd name="T61" fmla="*/ 150 h 155"/>
                  <a:gd name="T62" fmla="*/ 54 w 54"/>
                  <a:gd name="T63" fmla="*/ 150 h 155"/>
                  <a:gd name="T64" fmla="*/ 54 w 54"/>
                  <a:gd name="T65" fmla="*/ 150 h 155"/>
                  <a:gd name="T66" fmla="*/ 54 w 54"/>
                  <a:gd name="T67" fmla="*/ 150 h 155"/>
                  <a:gd name="T68" fmla="*/ 54 w 54"/>
                  <a:gd name="T69" fmla="*/ 150 h 155"/>
                  <a:gd name="T70" fmla="*/ 54 w 54"/>
                  <a:gd name="T71" fmla="*/ 150 h 155"/>
                  <a:gd name="T72" fmla="*/ 54 w 54"/>
                  <a:gd name="T73" fmla="*/ 150 h 155"/>
                  <a:gd name="T74" fmla="*/ 54 w 54"/>
                  <a:gd name="T75" fmla="*/ 150 h 155"/>
                  <a:gd name="T76" fmla="*/ 42 w 54"/>
                  <a:gd name="T77" fmla="*/ 153 h 155"/>
                  <a:gd name="T78" fmla="*/ 27 w 54"/>
                  <a:gd name="T79" fmla="*/ 155 h 155"/>
                  <a:gd name="T80" fmla="*/ 11 w 54"/>
                  <a:gd name="T81" fmla="*/ 153 h 155"/>
                  <a:gd name="T82" fmla="*/ 0 w 54"/>
                  <a:gd name="T83" fmla="*/ 150 h 155"/>
                  <a:gd name="T84" fmla="*/ 0 w 54"/>
                  <a:gd name="T85" fmla="*/ 150 h 155"/>
                  <a:gd name="T86" fmla="*/ 0 w 54"/>
                  <a:gd name="T87" fmla="*/ 150 h 155"/>
                  <a:gd name="T88" fmla="*/ 0 w 54"/>
                  <a:gd name="T89" fmla="*/ 150 h 155"/>
                  <a:gd name="T90" fmla="*/ 0 w 54"/>
                  <a:gd name="T91" fmla="*/ 150 h 155"/>
                  <a:gd name="T92" fmla="*/ 0 w 54"/>
                  <a:gd name="T93" fmla="*/ 150 h 155"/>
                  <a:gd name="T94" fmla="*/ 0 w 54"/>
                  <a:gd name="T95" fmla="*/ 150 h 155"/>
                  <a:gd name="T96" fmla="*/ 0 w 54"/>
                  <a:gd name="T97" fmla="*/ 150 h 155"/>
                  <a:gd name="T98" fmla="*/ 0 w 54"/>
                  <a:gd name="T99" fmla="*/ 15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5">
                    <a:moveTo>
                      <a:pt x="54" y="4"/>
                    </a:moveTo>
                    <a:lnTo>
                      <a:pt x="42" y="0"/>
                    </a:lnTo>
                    <a:lnTo>
                      <a:pt x="27" y="0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0" y="150"/>
                    </a:moveTo>
                    <a:lnTo>
                      <a:pt x="11" y="153"/>
                    </a:lnTo>
                    <a:lnTo>
                      <a:pt x="27" y="155"/>
                    </a:lnTo>
                    <a:lnTo>
                      <a:pt x="42" y="153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42" y="153"/>
                    </a:lnTo>
                    <a:lnTo>
                      <a:pt x="27" y="155"/>
                    </a:lnTo>
                    <a:lnTo>
                      <a:pt x="11" y="153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11" name="Freeform 5313"/>
              <p:cNvSpPr>
                <a:spLocks noEditPoints="1"/>
              </p:cNvSpPr>
              <p:nvPr/>
            </p:nvSpPr>
            <p:spPr bwMode="auto">
              <a:xfrm>
                <a:off x="1392" y="1677"/>
                <a:ext cx="54" cy="155"/>
              </a:xfrm>
              <a:custGeom>
                <a:avLst/>
                <a:gdLst>
                  <a:gd name="T0" fmla="*/ 54 w 54"/>
                  <a:gd name="T1" fmla="*/ 5 h 155"/>
                  <a:gd name="T2" fmla="*/ 42 w 54"/>
                  <a:gd name="T3" fmla="*/ 2 h 155"/>
                  <a:gd name="T4" fmla="*/ 27 w 54"/>
                  <a:gd name="T5" fmla="*/ 0 h 155"/>
                  <a:gd name="T6" fmla="*/ 11 w 54"/>
                  <a:gd name="T7" fmla="*/ 2 h 155"/>
                  <a:gd name="T8" fmla="*/ 0 w 54"/>
                  <a:gd name="T9" fmla="*/ 5 h 155"/>
                  <a:gd name="T10" fmla="*/ 0 w 54"/>
                  <a:gd name="T11" fmla="*/ 5 h 155"/>
                  <a:gd name="T12" fmla="*/ 0 w 54"/>
                  <a:gd name="T13" fmla="*/ 5 h 155"/>
                  <a:gd name="T14" fmla="*/ 0 w 54"/>
                  <a:gd name="T15" fmla="*/ 5 h 155"/>
                  <a:gd name="T16" fmla="*/ 0 w 54"/>
                  <a:gd name="T17" fmla="*/ 5 h 155"/>
                  <a:gd name="T18" fmla="*/ 0 w 54"/>
                  <a:gd name="T19" fmla="*/ 5 h 155"/>
                  <a:gd name="T20" fmla="*/ 0 w 54"/>
                  <a:gd name="T21" fmla="*/ 5 h 155"/>
                  <a:gd name="T22" fmla="*/ 0 w 54"/>
                  <a:gd name="T23" fmla="*/ 5 h 155"/>
                  <a:gd name="T24" fmla="*/ 0 w 54"/>
                  <a:gd name="T25" fmla="*/ 5 h 155"/>
                  <a:gd name="T26" fmla="*/ 11 w 54"/>
                  <a:gd name="T27" fmla="*/ 2 h 155"/>
                  <a:gd name="T28" fmla="*/ 27 w 54"/>
                  <a:gd name="T29" fmla="*/ 0 h 155"/>
                  <a:gd name="T30" fmla="*/ 42 w 54"/>
                  <a:gd name="T31" fmla="*/ 2 h 155"/>
                  <a:gd name="T32" fmla="*/ 54 w 54"/>
                  <a:gd name="T33" fmla="*/ 5 h 155"/>
                  <a:gd name="T34" fmla="*/ 54 w 54"/>
                  <a:gd name="T35" fmla="*/ 5 h 155"/>
                  <a:gd name="T36" fmla="*/ 54 w 54"/>
                  <a:gd name="T37" fmla="*/ 5 h 155"/>
                  <a:gd name="T38" fmla="*/ 54 w 54"/>
                  <a:gd name="T39" fmla="*/ 5 h 155"/>
                  <a:gd name="T40" fmla="*/ 54 w 54"/>
                  <a:gd name="T41" fmla="*/ 5 h 155"/>
                  <a:gd name="T42" fmla="*/ 54 w 54"/>
                  <a:gd name="T43" fmla="*/ 5 h 155"/>
                  <a:gd name="T44" fmla="*/ 54 w 54"/>
                  <a:gd name="T45" fmla="*/ 5 h 155"/>
                  <a:gd name="T46" fmla="*/ 54 w 54"/>
                  <a:gd name="T47" fmla="*/ 5 h 155"/>
                  <a:gd name="T48" fmla="*/ 54 w 54"/>
                  <a:gd name="T49" fmla="*/ 5 h 155"/>
                  <a:gd name="T50" fmla="*/ 0 w 54"/>
                  <a:gd name="T51" fmla="*/ 150 h 155"/>
                  <a:gd name="T52" fmla="*/ 11 w 54"/>
                  <a:gd name="T53" fmla="*/ 153 h 155"/>
                  <a:gd name="T54" fmla="*/ 27 w 54"/>
                  <a:gd name="T55" fmla="*/ 155 h 155"/>
                  <a:gd name="T56" fmla="*/ 42 w 54"/>
                  <a:gd name="T57" fmla="*/ 153 h 155"/>
                  <a:gd name="T58" fmla="*/ 54 w 54"/>
                  <a:gd name="T59" fmla="*/ 150 h 155"/>
                  <a:gd name="T60" fmla="*/ 54 w 54"/>
                  <a:gd name="T61" fmla="*/ 150 h 155"/>
                  <a:gd name="T62" fmla="*/ 54 w 54"/>
                  <a:gd name="T63" fmla="*/ 150 h 155"/>
                  <a:gd name="T64" fmla="*/ 54 w 54"/>
                  <a:gd name="T65" fmla="*/ 150 h 155"/>
                  <a:gd name="T66" fmla="*/ 54 w 54"/>
                  <a:gd name="T67" fmla="*/ 150 h 155"/>
                  <a:gd name="T68" fmla="*/ 54 w 54"/>
                  <a:gd name="T69" fmla="*/ 150 h 155"/>
                  <a:gd name="T70" fmla="*/ 54 w 54"/>
                  <a:gd name="T71" fmla="*/ 150 h 155"/>
                  <a:gd name="T72" fmla="*/ 54 w 54"/>
                  <a:gd name="T73" fmla="*/ 150 h 155"/>
                  <a:gd name="T74" fmla="*/ 54 w 54"/>
                  <a:gd name="T75" fmla="*/ 150 h 155"/>
                  <a:gd name="T76" fmla="*/ 42 w 54"/>
                  <a:gd name="T77" fmla="*/ 153 h 155"/>
                  <a:gd name="T78" fmla="*/ 27 w 54"/>
                  <a:gd name="T79" fmla="*/ 153 h 155"/>
                  <a:gd name="T80" fmla="*/ 11 w 54"/>
                  <a:gd name="T81" fmla="*/ 153 h 155"/>
                  <a:gd name="T82" fmla="*/ 0 w 54"/>
                  <a:gd name="T83" fmla="*/ 150 h 155"/>
                  <a:gd name="T84" fmla="*/ 0 w 54"/>
                  <a:gd name="T85" fmla="*/ 150 h 155"/>
                  <a:gd name="T86" fmla="*/ 0 w 54"/>
                  <a:gd name="T87" fmla="*/ 150 h 155"/>
                  <a:gd name="T88" fmla="*/ 0 w 54"/>
                  <a:gd name="T89" fmla="*/ 150 h 155"/>
                  <a:gd name="T90" fmla="*/ 0 w 54"/>
                  <a:gd name="T91" fmla="*/ 150 h 155"/>
                  <a:gd name="T92" fmla="*/ 0 w 54"/>
                  <a:gd name="T93" fmla="*/ 150 h 155"/>
                  <a:gd name="T94" fmla="*/ 0 w 54"/>
                  <a:gd name="T95" fmla="*/ 150 h 155"/>
                  <a:gd name="T96" fmla="*/ 0 w 54"/>
                  <a:gd name="T97" fmla="*/ 150 h 155"/>
                  <a:gd name="T98" fmla="*/ 0 w 54"/>
                  <a:gd name="T99" fmla="*/ 15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5">
                    <a:moveTo>
                      <a:pt x="54" y="5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close/>
                    <a:moveTo>
                      <a:pt x="0" y="150"/>
                    </a:moveTo>
                    <a:lnTo>
                      <a:pt x="11" y="153"/>
                    </a:lnTo>
                    <a:lnTo>
                      <a:pt x="27" y="155"/>
                    </a:lnTo>
                    <a:lnTo>
                      <a:pt x="42" y="153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42" y="153"/>
                    </a:lnTo>
                    <a:lnTo>
                      <a:pt x="27" y="153"/>
                    </a:lnTo>
                    <a:lnTo>
                      <a:pt x="11" y="153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12" name="Freeform 5314"/>
              <p:cNvSpPr>
                <a:spLocks noEditPoints="1"/>
              </p:cNvSpPr>
              <p:nvPr/>
            </p:nvSpPr>
            <p:spPr bwMode="auto">
              <a:xfrm>
                <a:off x="1390" y="1677"/>
                <a:ext cx="57" cy="153"/>
              </a:xfrm>
              <a:custGeom>
                <a:avLst/>
                <a:gdLst>
                  <a:gd name="T0" fmla="*/ 56 w 57"/>
                  <a:gd name="T1" fmla="*/ 5 h 153"/>
                  <a:gd name="T2" fmla="*/ 44 w 57"/>
                  <a:gd name="T3" fmla="*/ 2 h 153"/>
                  <a:gd name="T4" fmla="*/ 29 w 57"/>
                  <a:gd name="T5" fmla="*/ 0 h 153"/>
                  <a:gd name="T6" fmla="*/ 13 w 57"/>
                  <a:gd name="T7" fmla="*/ 2 h 153"/>
                  <a:gd name="T8" fmla="*/ 2 w 57"/>
                  <a:gd name="T9" fmla="*/ 5 h 153"/>
                  <a:gd name="T10" fmla="*/ 2 w 57"/>
                  <a:gd name="T11" fmla="*/ 5 h 153"/>
                  <a:gd name="T12" fmla="*/ 2 w 57"/>
                  <a:gd name="T13" fmla="*/ 5 h 153"/>
                  <a:gd name="T14" fmla="*/ 2 w 57"/>
                  <a:gd name="T15" fmla="*/ 5 h 153"/>
                  <a:gd name="T16" fmla="*/ 2 w 57"/>
                  <a:gd name="T17" fmla="*/ 5 h 153"/>
                  <a:gd name="T18" fmla="*/ 2 w 57"/>
                  <a:gd name="T19" fmla="*/ 5 h 153"/>
                  <a:gd name="T20" fmla="*/ 0 w 57"/>
                  <a:gd name="T21" fmla="*/ 5 h 153"/>
                  <a:gd name="T22" fmla="*/ 0 w 57"/>
                  <a:gd name="T23" fmla="*/ 5 h 153"/>
                  <a:gd name="T24" fmla="*/ 0 w 57"/>
                  <a:gd name="T25" fmla="*/ 5 h 153"/>
                  <a:gd name="T26" fmla="*/ 13 w 57"/>
                  <a:gd name="T27" fmla="*/ 2 h 153"/>
                  <a:gd name="T28" fmla="*/ 29 w 57"/>
                  <a:gd name="T29" fmla="*/ 0 h 153"/>
                  <a:gd name="T30" fmla="*/ 44 w 57"/>
                  <a:gd name="T31" fmla="*/ 2 h 153"/>
                  <a:gd name="T32" fmla="*/ 57 w 57"/>
                  <a:gd name="T33" fmla="*/ 5 h 153"/>
                  <a:gd name="T34" fmla="*/ 56 w 57"/>
                  <a:gd name="T35" fmla="*/ 5 h 153"/>
                  <a:gd name="T36" fmla="*/ 56 w 57"/>
                  <a:gd name="T37" fmla="*/ 5 h 153"/>
                  <a:gd name="T38" fmla="*/ 56 w 57"/>
                  <a:gd name="T39" fmla="*/ 5 h 153"/>
                  <a:gd name="T40" fmla="*/ 56 w 57"/>
                  <a:gd name="T41" fmla="*/ 5 h 153"/>
                  <a:gd name="T42" fmla="*/ 56 w 57"/>
                  <a:gd name="T43" fmla="*/ 5 h 153"/>
                  <a:gd name="T44" fmla="*/ 56 w 57"/>
                  <a:gd name="T45" fmla="*/ 5 h 153"/>
                  <a:gd name="T46" fmla="*/ 56 w 57"/>
                  <a:gd name="T47" fmla="*/ 5 h 153"/>
                  <a:gd name="T48" fmla="*/ 56 w 57"/>
                  <a:gd name="T49" fmla="*/ 5 h 153"/>
                  <a:gd name="T50" fmla="*/ 2 w 57"/>
                  <a:gd name="T51" fmla="*/ 150 h 153"/>
                  <a:gd name="T52" fmla="*/ 13 w 57"/>
                  <a:gd name="T53" fmla="*/ 153 h 153"/>
                  <a:gd name="T54" fmla="*/ 29 w 57"/>
                  <a:gd name="T55" fmla="*/ 153 h 153"/>
                  <a:gd name="T56" fmla="*/ 44 w 57"/>
                  <a:gd name="T57" fmla="*/ 153 h 153"/>
                  <a:gd name="T58" fmla="*/ 56 w 57"/>
                  <a:gd name="T59" fmla="*/ 150 h 153"/>
                  <a:gd name="T60" fmla="*/ 56 w 57"/>
                  <a:gd name="T61" fmla="*/ 150 h 153"/>
                  <a:gd name="T62" fmla="*/ 56 w 57"/>
                  <a:gd name="T63" fmla="*/ 150 h 153"/>
                  <a:gd name="T64" fmla="*/ 56 w 57"/>
                  <a:gd name="T65" fmla="*/ 150 h 153"/>
                  <a:gd name="T66" fmla="*/ 56 w 57"/>
                  <a:gd name="T67" fmla="*/ 150 h 153"/>
                  <a:gd name="T68" fmla="*/ 56 w 57"/>
                  <a:gd name="T69" fmla="*/ 150 h 153"/>
                  <a:gd name="T70" fmla="*/ 56 w 57"/>
                  <a:gd name="T71" fmla="*/ 148 h 153"/>
                  <a:gd name="T72" fmla="*/ 56 w 57"/>
                  <a:gd name="T73" fmla="*/ 148 h 153"/>
                  <a:gd name="T74" fmla="*/ 57 w 57"/>
                  <a:gd name="T75" fmla="*/ 148 h 153"/>
                  <a:gd name="T76" fmla="*/ 44 w 57"/>
                  <a:gd name="T77" fmla="*/ 152 h 153"/>
                  <a:gd name="T78" fmla="*/ 29 w 57"/>
                  <a:gd name="T79" fmla="*/ 153 h 153"/>
                  <a:gd name="T80" fmla="*/ 13 w 57"/>
                  <a:gd name="T81" fmla="*/ 152 h 153"/>
                  <a:gd name="T82" fmla="*/ 0 w 57"/>
                  <a:gd name="T83" fmla="*/ 148 h 153"/>
                  <a:gd name="T84" fmla="*/ 0 w 57"/>
                  <a:gd name="T85" fmla="*/ 148 h 153"/>
                  <a:gd name="T86" fmla="*/ 0 w 57"/>
                  <a:gd name="T87" fmla="*/ 148 h 153"/>
                  <a:gd name="T88" fmla="*/ 2 w 57"/>
                  <a:gd name="T89" fmla="*/ 150 h 153"/>
                  <a:gd name="T90" fmla="*/ 2 w 57"/>
                  <a:gd name="T91" fmla="*/ 150 h 153"/>
                  <a:gd name="T92" fmla="*/ 2 w 57"/>
                  <a:gd name="T93" fmla="*/ 150 h 153"/>
                  <a:gd name="T94" fmla="*/ 2 w 57"/>
                  <a:gd name="T95" fmla="*/ 150 h 153"/>
                  <a:gd name="T96" fmla="*/ 2 w 57"/>
                  <a:gd name="T97" fmla="*/ 150 h 153"/>
                  <a:gd name="T98" fmla="*/ 2 w 57"/>
                  <a:gd name="T99" fmla="*/ 15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153">
                    <a:moveTo>
                      <a:pt x="56" y="5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7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close/>
                    <a:moveTo>
                      <a:pt x="2" y="150"/>
                    </a:moveTo>
                    <a:lnTo>
                      <a:pt x="13" y="153"/>
                    </a:lnTo>
                    <a:lnTo>
                      <a:pt x="29" y="153"/>
                    </a:lnTo>
                    <a:lnTo>
                      <a:pt x="44" y="153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6" y="148"/>
                    </a:lnTo>
                    <a:lnTo>
                      <a:pt x="57" y="148"/>
                    </a:lnTo>
                    <a:lnTo>
                      <a:pt x="44" y="152"/>
                    </a:lnTo>
                    <a:lnTo>
                      <a:pt x="29" y="153"/>
                    </a:lnTo>
                    <a:lnTo>
                      <a:pt x="13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close/>
                  </a:path>
                </a:pathLst>
              </a:cu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13" name="Freeform 5315"/>
              <p:cNvSpPr>
                <a:spLocks noEditPoints="1"/>
              </p:cNvSpPr>
              <p:nvPr/>
            </p:nvSpPr>
            <p:spPr bwMode="auto">
              <a:xfrm>
                <a:off x="1390" y="1677"/>
                <a:ext cx="57" cy="153"/>
              </a:xfrm>
              <a:custGeom>
                <a:avLst/>
                <a:gdLst>
                  <a:gd name="T0" fmla="*/ 57 w 57"/>
                  <a:gd name="T1" fmla="*/ 5 h 153"/>
                  <a:gd name="T2" fmla="*/ 44 w 57"/>
                  <a:gd name="T3" fmla="*/ 2 h 153"/>
                  <a:gd name="T4" fmla="*/ 29 w 57"/>
                  <a:gd name="T5" fmla="*/ 0 h 153"/>
                  <a:gd name="T6" fmla="*/ 13 w 57"/>
                  <a:gd name="T7" fmla="*/ 2 h 153"/>
                  <a:gd name="T8" fmla="*/ 0 w 57"/>
                  <a:gd name="T9" fmla="*/ 5 h 153"/>
                  <a:gd name="T10" fmla="*/ 0 w 57"/>
                  <a:gd name="T11" fmla="*/ 5 h 153"/>
                  <a:gd name="T12" fmla="*/ 0 w 57"/>
                  <a:gd name="T13" fmla="*/ 5 h 153"/>
                  <a:gd name="T14" fmla="*/ 0 w 57"/>
                  <a:gd name="T15" fmla="*/ 5 h 153"/>
                  <a:gd name="T16" fmla="*/ 0 w 57"/>
                  <a:gd name="T17" fmla="*/ 5 h 153"/>
                  <a:gd name="T18" fmla="*/ 0 w 57"/>
                  <a:gd name="T19" fmla="*/ 5 h 153"/>
                  <a:gd name="T20" fmla="*/ 0 w 57"/>
                  <a:gd name="T21" fmla="*/ 5 h 153"/>
                  <a:gd name="T22" fmla="*/ 0 w 57"/>
                  <a:gd name="T23" fmla="*/ 5 h 153"/>
                  <a:gd name="T24" fmla="*/ 0 w 57"/>
                  <a:gd name="T25" fmla="*/ 5 h 153"/>
                  <a:gd name="T26" fmla="*/ 13 w 57"/>
                  <a:gd name="T27" fmla="*/ 2 h 153"/>
                  <a:gd name="T28" fmla="*/ 29 w 57"/>
                  <a:gd name="T29" fmla="*/ 0 h 153"/>
                  <a:gd name="T30" fmla="*/ 44 w 57"/>
                  <a:gd name="T31" fmla="*/ 2 h 153"/>
                  <a:gd name="T32" fmla="*/ 57 w 57"/>
                  <a:gd name="T33" fmla="*/ 5 h 153"/>
                  <a:gd name="T34" fmla="*/ 57 w 57"/>
                  <a:gd name="T35" fmla="*/ 5 h 153"/>
                  <a:gd name="T36" fmla="*/ 57 w 57"/>
                  <a:gd name="T37" fmla="*/ 5 h 153"/>
                  <a:gd name="T38" fmla="*/ 57 w 57"/>
                  <a:gd name="T39" fmla="*/ 5 h 153"/>
                  <a:gd name="T40" fmla="*/ 57 w 57"/>
                  <a:gd name="T41" fmla="*/ 5 h 153"/>
                  <a:gd name="T42" fmla="*/ 57 w 57"/>
                  <a:gd name="T43" fmla="*/ 5 h 153"/>
                  <a:gd name="T44" fmla="*/ 57 w 57"/>
                  <a:gd name="T45" fmla="*/ 5 h 153"/>
                  <a:gd name="T46" fmla="*/ 57 w 57"/>
                  <a:gd name="T47" fmla="*/ 5 h 153"/>
                  <a:gd name="T48" fmla="*/ 57 w 57"/>
                  <a:gd name="T49" fmla="*/ 5 h 153"/>
                  <a:gd name="T50" fmla="*/ 0 w 57"/>
                  <a:gd name="T51" fmla="*/ 148 h 153"/>
                  <a:gd name="T52" fmla="*/ 13 w 57"/>
                  <a:gd name="T53" fmla="*/ 152 h 153"/>
                  <a:gd name="T54" fmla="*/ 29 w 57"/>
                  <a:gd name="T55" fmla="*/ 153 h 153"/>
                  <a:gd name="T56" fmla="*/ 44 w 57"/>
                  <a:gd name="T57" fmla="*/ 152 h 153"/>
                  <a:gd name="T58" fmla="*/ 57 w 57"/>
                  <a:gd name="T59" fmla="*/ 148 h 153"/>
                  <a:gd name="T60" fmla="*/ 57 w 57"/>
                  <a:gd name="T61" fmla="*/ 148 h 153"/>
                  <a:gd name="T62" fmla="*/ 57 w 57"/>
                  <a:gd name="T63" fmla="*/ 148 h 153"/>
                  <a:gd name="T64" fmla="*/ 57 w 57"/>
                  <a:gd name="T65" fmla="*/ 148 h 153"/>
                  <a:gd name="T66" fmla="*/ 57 w 57"/>
                  <a:gd name="T67" fmla="*/ 148 h 153"/>
                  <a:gd name="T68" fmla="*/ 57 w 57"/>
                  <a:gd name="T69" fmla="*/ 148 h 153"/>
                  <a:gd name="T70" fmla="*/ 57 w 57"/>
                  <a:gd name="T71" fmla="*/ 148 h 153"/>
                  <a:gd name="T72" fmla="*/ 57 w 57"/>
                  <a:gd name="T73" fmla="*/ 148 h 153"/>
                  <a:gd name="T74" fmla="*/ 57 w 57"/>
                  <a:gd name="T75" fmla="*/ 148 h 153"/>
                  <a:gd name="T76" fmla="*/ 44 w 57"/>
                  <a:gd name="T77" fmla="*/ 152 h 153"/>
                  <a:gd name="T78" fmla="*/ 29 w 57"/>
                  <a:gd name="T79" fmla="*/ 153 h 153"/>
                  <a:gd name="T80" fmla="*/ 13 w 57"/>
                  <a:gd name="T81" fmla="*/ 152 h 153"/>
                  <a:gd name="T82" fmla="*/ 0 w 57"/>
                  <a:gd name="T83" fmla="*/ 148 h 153"/>
                  <a:gd name="T84" fmla="*/ 0 w 57"/>
                  <a:gd name="T85" fmla="*/ 148 h 153"/>
                  <a:gd name="T86" fmla="*/ 0 w 57"/>
                  <a:gd name="T87" fmla="*/ 148 h 153"/>
                  <a:gd name="T88" fmla="*/ 0 w 57"/>
                  <a:gd name="T89" fmla="*/ 148 h 153"/>
                  <a:gd name="T90" fmla="*/ 0 w 57"/>
                  <a:gd name="T91" fmla="*/ 148 h 153"/>
                  <a:gd name="T92" fmla="*/ 0 w 57"/>
                  <a:gd name="T93" fmla="*/ 148 h 153"/>
                  <a:gd name="T94" fmla="*/ 0 w 57"/>
                  <a:gd name="T95" fmla="*/ 148 h 153"/>
                  <a:gd name="T96" fmla="*/ 0 w 57"/>
                  <a:gd name="T97" fmla="*/ 148 h 153"/>
                  <a:gd name="T98" fmla="*/ 0 w 57"/>
                  <a:gd name="T99" fmla="*/ 14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153">
                    <a:moveTo>
                      <a:pt x="57" y="5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close/>
                    <a:moveTo>
                      <a:pt x="0" y="148"/>
                    </a:moveTo>
                    <a:lnTo>
                      <a:pt x="13" y="152"/>
                    </a:lnTo>
                    <a:lnTo>
                      <a:pt x="29" y="153"/>
                    </a:lnTo>
                    <a:lnTo>
                      <a:pt x="44" y="152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44" y="152"/>
                    </a:lnTo>
                    <a:lnTo>
                      <a:pt x="29" y="153"/>
                    </a:lnTo>
                    <a:lnTo>
                      <a:pt x="13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00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14" name="Freeform 5316"/>
              <p:cNvSpPr>
                <a:spLocks noEditPoints="1"/>
              </p:cNvSpPr>
              <p:nvPr/>
            </p:nvSpPr>
            <p:spPr bwMode="auto">
              <a:xfrm>
                <a:off x="1390" y="1677"/>
                <a:ext cx="57" cy="153"/>
              </a:xfrm>
              <a:custGeom>
                <a:avLst/>
                <a:gdLst>
                  <a:gd name="T0" fmla="*/ 57 w 57"/>
                  <a:gd name="T1" fmla="*/ 5 h 153"/>
                  <a:gd name="T2" fmla="*/ 44 w 57"/>
                  <a:gd name="T3" fmla="*/ 2 h 153"/>
                  <a:gd name="T4" fmla="*/ 29 w 57"/>
                  <a:gd name="T5" fmla="*/ 0 h 153"/>
                  <a:gd name="T6" fmla="*/ 13 w 57"/>
                  <a:gd name="T7" fmla="*/ 2 h 153"/>
                  <a:gd name="T8" fmla="*/ 0 w 57"/>
                  <a:gd name="T9" fmla="*/ 5 h 153"/>
                  <a:gd name="T10" fmla="*/ 0 w 57"/>
                  <a:gd name="T11" fmla="*/ 5 h 153"/>
                  <a:gd name="T12" fmla="*/ 0 w 57"/>
                  <a:gd name="T13" fmla="*/ 5 h 153"/>
                  <a:gd name="T14" fmla="*/ 0 w 57"/>
                  <a:gd name="T15" fmla="*/ 5 h 153"/>
                  <a:gd name="T16" fmla="*/ 0 w 57"/>
                  <a:gd name="T17" fmla="*/ 5 h 153"/>
                  <a:gd name="T18" fmla="*/ 0 w 57"/>
                  <a:gd name="T19" fmla="*/ 7 h 153"/>
                  <a:gd name="T20" fmla="*/ 0 w 57"/>
                  <a:gd name="T21" fmla="*/ 7 h 153"/>
                  <a:gd name="T22" fmla="*/ 0 w 57"/>
                  <a:gd name="T23" fmla="*/ 7 h 153"/>
                  <a:gd name="T24" fmla="*/ 0 w 57"/>
                  <a:gd name="T25" fmla="*/ 7 h 153"/>
                  <a:gd name="T26" fmla="*/ 13 w 57"/>
                  <a:gd name="T27" fmla="*/ 2 h 153"/>
                  <a:gd name="T28" fmla="*/ 29 w 57"/>
                  <a:gd name="T29" fmla="*/ 2 h 153"/>
                  <a:gd name="T30" fmla="*/ 44 w 57"/>
                  <a:gd name="T31" fmla="*/ 2 h 153"/>
                  <a:gd name="T32" fmla="*/ 57 w 57"/>
                  <a:gd name="T33" fmla="*/ 7 h 153"/>
                  <a:gd name="T34" fmla="*/ 57 w 57"/>
                  <a:gd name="T35" fmla="*/ 7 h 153"/>
                  <a:gd name="T36" fmla="*/ 57 w 57"/>
                  <a:gd name="T37" fmla="*/ 7 h 153"/>
                  <a:gd name="T38" fmla="*/ 57 w 57"/>
                  <a:gd name="T39" fmla="*/ 7 h 153"/>
                  <a:gd name="T40" fmla="*/ 57 w 57"/>
                  <a:gd name="T41" fmla="*/ 5 h 153"/>
                  <a:gd name="T42" fmla="*/ 57 w 57"/>
                  <a:gd name="T43" fmla="*/ 5 h 153"/>
                  <a:gd name="T44" fmla="*/ 57 w 57"/>
                  <a:gd name="T45" fmla="*/ 5 h 153"/>
                  <a:gd name="T46" fmla="*/ 57 w 57"/>
                  <a:gd name="T47" fmla="*/ 5 h 153"/>
                  <a:gd name="T48" fmla="*/ 57 w 57"/>
                  <a:gd name="T49" fmla="*/ 5 h 153"/>
                  <a:gd name="T50" fmla="*/ 0 w 57"/>
                  <a:gd name="T51" fmla="*/ 148 h 153"/>
                  <a:gd name="T52" fmla="*/ 13 w 57"/>
                  <a:gd name="T53" fmla="*/ 152 h 153"/>
                  <a:gd name="T54" fmla="*/ 29 w 57"/>
                  <a:gd name="T55" fmla="*/ 153 h 153"/>
                  <a:gd name="T56" fmla="*/ 44 w 57"/>
                  <a:gd name="T57" fmla="*/ 152 h 153"/>
                  <a:gd name="T58" fmla="*/ 57 w 57"/>
                  <a:gd name="T59" fmla="*/ 148 h 153"/>
                  <a:gd name="T60" fmla="*/ 57 w 57"/>
                  <a:gd name="T61" fmla="*/ 148 h 153"/>
                  <a:gd name="T62" fmla="*/ 57 w 57"/>
                  <a:gd name="T63" fmla="*/ 148 h 153"/>
                  <a:gd name="T64" fmla="*/ 57 w 57"/>
                  <a:gd name="T65" fmla="*/ 148 h 153"/>
                  <a:gd name="T66" fmla="*/ 57 w 57"/>
                  <a:gd name="T67" fmla="*/ 148 h 153"/>
                  <a:gd name="T68" fmla="*/ 57 w 57"/>
                  <a:gd name="T69" fmla="*/ 148 h 153"/>
                  <a:gd name="T70" fmla="*/ 57 w 57"/>
                  <a:gd name="T71" fmla="*/ 148 h 153"/>
                  <a:gd name="T72" fmla="*/ 57 w 57"/>
                  <a:gd name="T73" fmla="*/ 148 h 153"/>
                  <a:gd name="T74" fmla="*/ 57 w 57"/>
                  <a:gd name="T75" fmla="*/ 148 h 153"/>
                  <a:gd name="T76" fmla="*/ 44 w 57"/>
                  <a:gd name="T77" fmla="*/ 152 h 153"/>
                  <a:gd name="T78" fmla="*/ 29 w 57"/>
                  <a:gd name="T79" fmla="*/ 153 h 153"/>
                  <a:gd name="T80" fmla="*/ 13 w 57"/>
                  <a:gd name="T81" fmla="*/ 152 h 153"/>
                  <a:gd name="T82" fmla="*/ 0 w 57"/>
                  <a:gd name="T83" fmla="*/ 148 h 153"/>
                  <a:gd name="T84" fmla="*/ 0 w 57"/>
                  <a:gd name="T85" fmla="*/ 148 h 153"/>
                  <a:gd name="T86" fmla="*/ 0 w 57"/>
                  <a:gd name="T87" fmla="*/ 148 h 153"/>
                  <a:gd name="T88" fmla="*/ 0 w 57"/>
                  <a:gd name="T89" fmla="*/ 148 h 153"/>
                  <a:gd name="T90" fmla="*/ 0 w 57"/>
                  <a:gd name="T91" fmla="*/ 148 h 153"/>
                  <a:gd name="T92" fmla="*/ 0 w 57"/>
                  <a:gd name="T93" fmla="*/ 148 h 153"/>
                  <a:gd name="T94" fmla="*/ 0 w 57"/>
                  <a:gd name="T95" fmla="*/ 148 h 153"/>
                  <a:gd name="T96" fmla="*/ 0 w 57"/>
                  <a:gd name="T97" fmla="*/ 148 h 153"/>
                  <a:gd name="T98" fmla="*/ 0 w 57"/>
                  <a:gd name="T99" fmla="*/ 14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153">
                    <a:moveTo>
                      <a:pt x="57" y="5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3" y="2"/>
                    </a:lnTo>
                    <a:lnTo>
                      <a:pt x="29" y="2"/>
                    </a:lnTo>
                    <a:lnTo>
                      <a:pt x="44" y="2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close/>
                    <a:moveTo>
                      <a:pt x="0" y="148"/>
                    </a:moveTo>
                    <a:lnTo>
                      <a:pt x="13" y="152"/>
                    </a:lnTo>
                    <a:lnTo>
                      <a:pt x="29" y="153"/>
                    </a:lnTo>
                    <a:lnTo>
                      <a:pt x="44" y="152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44" y="152"/>
                    </a:lnTo>
                    <a:lnTo>
                      <a:pt x="29" y="153"/>
                    </a:lnTo>
                    <a:lnTo>
                      <a:pt x="13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003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15" name="Freeform 5317"/>
              <p:cNvSpPr>
                <a:spLocks noEditPoints="1"/>
              </p:cNvSpPr>
              <p:nvPr/>
            </p:nvSpPr>
            <p:spPr bwMode="auto">
              <a:xfrm>
                <a:off x="1390" y="1679"/>
                <a:ext cx="57" cy="151"/>
              </a:xfrm>
              <a:custGeom>
                <a:avLst/>
                <a:gdLst>
                  <a:gd name="T0" fmla="*/ 57 w 57"/>
                  <a:gd name="T1" fmla="*/ 5 h 151"/>
                  <a:gd name="T2" fmla="*/ 44 w 57"/>
                  <a:gd name="T3" fmla="*/ 0 h 151"/>
                  <a:gd name="T4" fmla="*/ 29 w 57"/>
                  <a:gd name="T5" fmla="*/ 0 h 151"/>
                  <a:gd name="T6" fmla="*/ 13 w 57"/>
                  <a:gd name="T7" fmla="*/ 0 h 151"/>
                  <a:gd name="T8" fmla="*/ 0 w 57"/>
                  <a:gd name="T9" fmla="*/ 5 h 151"/>
                  <a:gd name="T10" fmla="*/ 0 w 57"/>
                  <a:gd name="T11" fmla="*/ 5 h 151"/>
                  <a:gd name="T12" fmla="*/ 0 w 57"/>
                  <a:gd name="T13" fmla="*/ 5 h 151"/>
                  <a:gd name="T14" fmla="*/ 0 w 57"/>
                  <a:gd name="T15" fmla="*/ 5 h 151"/>
                  <a:gd name="T16" fmla="*/ 0 w 57"/>
                  <a:gd name="T17" fmla="*/ 5 h 151"/>
                  <a:gd name="T18" fmla="*/ 0 w 57"/>
                  <a:gd name="T19" fmla="*/ 5 h 151"/>
                  <a:gd name="T20" fmla="*/ 0 w 57"/>
                  <a:gd name="T21" fmla="*/ 5 h 151"/>
                  <a:gd name="T22" fmla="*/ 0 w 57"/>
                  <a:gd name="T23" fmla="*/ 5 h 151"/>
                  <a:gd name="T24" fmla="*/ 0 w 57"/>
                  <a:gd name="T25" fmla="*/ 5 h 151"/>
                  <a:gd name="T26" fmla="*/ 13 w 57"/>
                  <a:gd name="T27" fmla="*/ 2 h 151"/>
                  <a:gd name="T28" fmla="*/ 29 w 57"/>
                  <a:gd name="T29" fmla="*/ 0 h 151"/>
                  <a:gd name="T30" fmla="*/ 44 w 57"/>
                  <a:gd name="T31" fmla="*/ 2 h 151"/>
                  <a:gd name="T32" fmla="*/ 57 w 57"/>
                  <a:gd name="T33" fmla="*/ 5 h 151"/>
                  <a:gd name="T34" fmla="*/ 57 w 57"/>
                  <a:gd name="T35" fmla="*/ 5 h 151"/>
                  <a:gd name="T36" fmla="*/ 57 w 57"/>
                  <a:gd name="T37" fmla="*/ 5 h 151"/>
                  <a:gd name="T38" fmla="*/ 57 w 57"/>
                  <a:gd name="T39" fmla="*/ 5 h 151"/>
                  <a:gd name="T40" fmla="*/ 57 w 57"/>
                  <a:gd name="T41" fmla="*/ 5 h 151"/>
                  <a:gd name="T42" fmla="*/ 57 w 57"/>
                  <a:gd name="T43" fmla="*/ 5 h 151"/>
                  <a:gd name="T44" fmla="*/ 57 w 57"/>
                  <a:gd name="T45" fmla="*/ 5 h 151"/>
                  <a:gd name="T46" fmla="*/ 57 w 57"/>
                  <a:gd name="T47" fmla="*/ 5 h 151"/>
                  <a:gd name="T48" fmla="*/ 57 w 57"/>
                  <a:gd name="T49" fmla="*/ 5 h 151"/>
                  <a:gd name="T50" fmla="*/ 0 w 57"/>
                  <a:gd name="T51" fmla="*/ 146 h 151"/>
                  <a:gd name="T52" fmla="*/ 13 w 57"/>
                  <a:gd name="T53" fmla="*/ 150 h 151"/>
                  <a:gd name="T54" fmla="*/ 29 w 57"/>
                  <a:gd name="T55" fmla="*/ 151 h 151"/>
                  <a:gd name="T56" fmla="*/ 44 w 57"/>
                  <a:gd name="T57" fmla="*/ 150 h 151"/>
                  <a:gd name="T58" fmla="*/ 57 w 57"/>
                  <a:gd name="T59" fmla="*/ 146 h 151"/>
                  <a:gd name="T60" fmla="*/ 57 w 57"/>
                  <a:gd name="T61" fmla="*/ 146 h 151"/>
                  <a:gd name="T62" fmla="*/ 57 w 57"/>
                  <a:gd name="T63" fmla="*/ 146 h 151"/>
                  <a:gd name="T64" fmla="*/ 57 w 57"/>
                  <a:gd name="T65" fmla="*/ 146 h 151"/>
                  <a:gd name="T66" fmla="*/ 57 w 57"/>
                  <a:gd name="T67" fmla="*/ 146 h 151"/>
                  <a:gd name="T68" fmla="*/ 57 w 57"/>
                  <a:gd name="T69" fmla="*/ 146 h 151"/>
                  <a:gd name="T70" fmla="*/ 57 w 57"/>
                  <a:gd name="T71" fmla="*/ 146 h 151"/>
                  <a:gd name="T72" fmla="*/ 57 w 57"/>
                  <a:gd name="T73" fmla="*/ 146 h 151"/>
                  <a:gd name="T74" fmla="*/ 57 w 57"/>
                  <a:gd name="T75" fmla="*/ 146 h 151"/>
                  <a:gd name="T76" fmla="*/ 44 w 57"/>
                  <a:gd name="T77" fmla="*/ 150 h 151"/>
                  <a:gd name="T78" fmla="*/ 29 w 57"/>
                  <a:gd name="T79" fmla="*/ 151 h 151"/>
                  <a:gd name="T80" fmla="*/ 13 w 57"/>
                  <a:gd name="T81" fmla="*/ 150 h 151"/>
                  <a:gd name="T82" fmla="*/ 0 w 57"/>
                  <a:gd name="T83" fmla="*/ 146 h 151"/>
                  <a:gd name="T84" fmla="*/ 0 w 57"/>
                  <a:gd name="T85" fmla="*/ 146 h 151"/>
                  <a:gd name="T86" fmla="*/ 0 w 57"/>
                  <a:gd name="T87" fmla="*/ 146 h 151"/>
                  <a:gd name="T88" fmla="*/ 0 w 57"/>
                  <a:gd name="T89" fmla="*/ 146 h 151"/>
                  <a:gd name="T90" fmla="*/ 0 w 57"/>
                  <a:gd name="T91" fmla="*/ 146 h 151"/>
                  <a:gd name="T92" fmla="*/ 0 w 57"/>
                  <a:gd name="T93" fmla="*/ 146 h 151"/>
                  <a:gd name="T94" fmla="*/ 0 w 57"/>
                  <a:gd name="T95" fmla="*/ 146 h 151"/>
                  <a:gd name="T96" fmla="*/ 0 w 57"/>
                  <a:gd name="T97" fmla="*/ 146 h 151"/>
                  <a:gd name="T98" fmla="*/ 0 w 57"/>
                  <a:gd name="T99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151">
                    <a:moveTo>
                      <a:pt x="57" y="5"/>
                    </a:moveTo>
                    <a:lnTo>
                      <a:pt x="44" y="0"/>
                    </a:lnTo>
                    <a:lnTo>
                      <a:pt x="29" y="0"/>
                    </a:lnTo>
                    <a:lnTo>
                      <a:pt x="13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close/>
                    <a:moveTo>
                      <a:pt x="0" y="146"/>
                    </a:moveTo>
                    <a:lnTo>
                      <a:pt x="13" y="150"/>
                    </a:lnTo>
                    <a:lnTo>
                      <a:pt x="29" y="151"/>
                    </a:lnTo>
                    <a:lnTo>
                      <a:pt x="44" y="150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44" y="150"/>
                    </a:lnTo>
                    <a:lnTo>
                      <a:pt x="29" y="151"/>
                    </a:lnTo>
                    <a:lnTo>
                      <a:pt x="13" y="150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0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16" name="Freeform 5318"/>
              <p:cNvSpPr>
                <a:spLocks noEditPoints="1"/>
              </p:cNvSpPr>
              <p:nvPr/>
            </p:nvSpPr>
            <p:spPr bwMode="auto">
              <a:xfrm>
                <a:off x="1390" y="1679"/>
                <a:ext cx="57" cy="151"/>
              </a:xfrm>
              <a:custGeom>
                <a:avLst/>
                <a:gdLst>
                  <a:gd name="T0" fmla="*/ 57 w 57"/>
                  <a:gd name="T1" fmla="*/ 5 h 151"/>
                  <a:gd name="T2" fmla="*/ 44 w 57"/>
                  <a:gd name="T3" fmla="*/ 2 h 151"/>
                  <a:gd name="T4" fmla="*/ 29 w 57"/>
                  <a:gd name="T5" fmla="*/ 0 h 151"/>
                  <a:gd name="T6" fmla="*/ 13 w 57"/>
                  <a:gd name="T7" fmla="*/ 2 h 151"/>
                  <a:gd name="T8" fmla="*/ 0 w 57"/>
                  <a:gd name="T9" fmla="*/ 5 h 151"/>
                  <a:gd name="T10" fmla="*/ 0 w 57"/>
                  <a:gd name="T11" fmla="*/ 5 h 151"/>
                  <a:gd name="T12" fmla="*/ 0 w 57"/>
                  <a:gd name="T13" fmla="*/ 5 h 151"/>
                  <a:gd name="T14" fmla="*/ 0 w 57"/>
                  <a:gd name="T15" fmla="*/ 5 h 151"/>
                  <a:gd name="T16" fmla="*/ 0 w 57"/>
                  <a:gd name="T17" fmla="*/ 5 h 151"/>
                  <a:gd name="T18" fmla="*/ 0 w 57"/>
                  <a:gd name="T19" fmla="*/ 5 h 151"/>
                  <a:gd name="T20" fmla="*/ 0 w 57"/>
                  <a:gd name="T21" fmla="*/ 5 h 151"/>
                  <a:gd name="T22" fmla="*/ 0 w 57"/>
                  <a:gd name="T23" fmla="*/ 5 h 151"/>
                  <a:gd name="T24" fmla="*/ 0 w 57"/>
                  <a:gd name="T25" fmla="*/ 5 h 151"/>
                  <a:gd name="T26" fmla="*/ 13 w 57"/>
                  <a:gd name="T27" fmla="*/ 2 h 151"/>
                  <a:gd name="T28" fmla="*/ 29 w 57"/>
                  <a:gd name="T29" fmla="*/ 0 h 151"/>
                  <a:gd name="T30" fmla="*/ 44 w 57"/>
                  <a:gd name="T31" fmla="*/ 2 h 151"/>
                  <a:gd name="T32" fmla="*/ 57 w 57"/>
                  <a:gd name="T33" fmla="*/ 5 h 151"/>
                  <a:gd name="T34" fmla="*/ 57 w 57"/>
                  <a:gd name="T35" fmla="*/ 5 h 151"/>
                  <a:gd name="T36" fmla="*/ 57 w 57"/>
                  <a:gd name="T37" fmla="*/ 5 h 151"/>
                  <a:gd name="T38" fmla="*/ 57 w 57"/>
                  <a:gd name="T39" fmla="*/ 5 h 151"/>
                  <a:gd name="T40" fmla="*/ 57 w 57"/>
                  <a:gd name="T41" fmla="*/ 5 h 151"/>
                  <a:gd name="T42" fmla="*/ 57 w 57"/>
                  <a:gd name="T43" fmla="*/ 5 h 151"/>
                  <a:gd name="T44" fmla="*/ 57 w 57"/>
                  <a:gd name="T45" fmla="*/ 5 h 151"/>
                  <a:gd name="T46" fmla="*/ 57 w 57"/>
                  <a:gd name="T47" fmla="*/ 5 h 151"/>
                  <a:gd name="T48" fmla="*/ 57 w 57"/>
                  <a:gd name="T49" fmla="*/ 5 h 151"/>
                  <a:gd name="T50" fmla="*/ 0 w 57"/>
                  <a:gd name="T51" fmla="*/ 146 h 151"/>
                  <a:gd name="T52" fmla="*/ 13 w 57"/>
                  <a:gd name="T53" fmla="*/ 150 h 151"/>
                  <a:gd name="T54" fmla="*/ 29 w 57"/>
                  <a:gd name="T55" fmla="*/ 151 h 151"/>
                  <a:gd name="T56" fmla="*/ 44 w 57"/>
                  <a:gd name="T57" fmla="*/ 150 h 151"/>
                  <a:gd name="T58" fmla="*/ 57 w 57"/>
                  <a:gd name="T59" fmla="*/ 146 h 151"/>
                  <a:gd name="T60" fmla="*/ 57 w 57"/>
                  <a:gd name="T61" fmla="*/ 146 h 151"/>
                  <a:gd name="T62" fmla="*/ 57 w 57"/>
                  <a:gd name="T63" fmla="*/ 146 h 151"/>
                  <a:gd name="T64" fmla="*/ 57 w 57"/>
                  <a:gd name="T65" fmla="*/ 146 h 151"/>
                  <a:gd name="T66" fmla="*/ 57 w 57"/>
                  <a:gd name="T67" fmla="*/ 144 h 151"/>
                  <a:gd name="T68" fmla="*/ 57 w 57"/>
                  <a:gd name="T69" fmla="*/ 144 h 151"/>
                  <a:gd name="T70" fmla="*/ 57 w 57"/>
                  <a:gd name="T71" fmla="*/ 144 h 151"/>
                  <a:gd name="T72" fmla="*/ 57 w 57"/>
                  <a:gd name="T73" fmla="*/ 144 h 151"/>
                  <a:gd name="T74" fmla="*/ 57 w 57"/>
                  <a:gd name="T75" fmla="*/ 144 h 151"/>
                  <a:gd name="T76" fmla="*/ 44 w 57"/>
                  <a:gd name="T77" fmla="*/ 150 h 151"/>
                  <a:gd name="T78" fmla="*/ 29 w 57"/>
                  <a:gd name="T79" fmla="*/ 150 h 151"/>
                  <a:gd name="T80" fmla="*/ 13 w 57"/>
                  <a:gd name="T81" fmla="*/ 150 h 151"/>
                  <a:gd name="T82" fmla="*/ 0 w 57"/>
                  <a:gd name="T83" fmla="*/ 144 h 151"/>
                  <a:gd name="T84" fmla="*/ 0 w 57"/>
                  <a:gd name="T85" fmla="*/ 144 h 151"/>
                  <a:gd name="T86" fmla="*/ 0 w 57"/>
                  <a:gd name="T87" fmla="*/ 144 h 151"/>
                  <a:gd name="T88" fmla="*/ 0 w 57"/>
                  <a:gd name="T89" fmla="*/ 144 h 151"/>
                  <a:gd name="T90" fmla="*/ 0 w 57"/>
                  <a:gd name="T91" fmla="*/ 144 h 151"/>
                  <a:gd name="T92" fmla="*/ 0 w 57"/>
                  <a:gd name="T93" fmla="*/ 146 h 151"/>
                  <a:gd name="T94" fmla="*/ 0 w 57"/>
                  <a:gd name="T95" fmla="*/ 146 h 151"/>
                  <a:gd name="T96" fmla="*/ 0 w 57"/>
                  <a:gd name="T97" fmla="*/ 146 h 151"/>
                  <a:gd name="T98" fmla="*/ 0 w 57"/>
                  <a:gd name="T99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151">
                    <a:moveTo>
                      <a:pt x="57" y="5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close/>
                    <a:moveTo>
                      <a:pt x="0" y="146"/>
                    </a:moveTo>
                    <a:lnTo>
                      <a:pt x="13" y="150"/>
                    </a:lnTo>
                    <a:lnTo>
                      <a:pt x="29" y="151"/>
                    </a:lnTo>
                    <a:lnTo>
                      <a:pt x="44" y="150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44" y="150"/>
                    </a:lnTo>
                    <a:lnTo>
                      <a:pt x="29" y="150"/>
                    </a:lnTo>
                    <a:lnTo>
                      <a:pt x="13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17" name="Freeform 5319"/>
              <p:cNvSpPr>
                <a:spLocks noEditPoints="1"/>
              </p:cNvSpPr>
              <p:nvPr/>
            </p:nvSpPr>
            <p:spPr bwMode="auto">
              <a:xfrm>
                <a:off x="1390" y="1679"/>
                <a:ext cx="57" cy="150"/>
              </a:xfrm>
              <a:custGeom>
                <a:avLst/>
                <a:gdLst>
                  <a:gd name="T0" fmla="*/ 57 w 57"/>
                  <a:gd name="T1" fmla="*/ 5 h 150"/>
                  <a:gd name="T2" fmla="*/ 44 w 57"/>
                  <a:gd name="T3" fmla="*/ 2 h 150"/>
                  <a:gd name="T4" fmla="*/ 29 w 57"/>
                  <a:gd name="T5" fmla="*/ 0 h 150"/>
                  <a:gd name="T6" fmla="*/ 13 w 57"/>
                  <a:gd name="T7" fmla="*/ 2 h 150"/>
                  <a:gd name="T8" fmla="*/ 0 w 57"/>
                  <a:gd name="T9" fmla="*/ 5 h 150"/>
                  <a:gd name="T10" fmla="*/ 0 w 57"/>
                  <a:gd name="T11" fmla="*/ 5 h 150"/>
                  <a:gd name="T12" fmla="*/ 0 w 57"/>
                  <a:gd name="T13" fmla="*/ 5 h 150"/>
                  <a:gd name="T14" fmla="*/ 0 w 57"/>
                  <a:gd name="T15" fmla="*/ 5 h 150"/>
                  <a:gd name="T16" fmla="*/ 0 w 57"/>
                  <a:gd name="T17" fmla="*/ 5 h 150"/>
                  <a:gd name="T18" fmla="*/ 0 w 57"/>
                  <a:gd name="T19" fmla="*/ 5 h 150"/>
                  <a:gd name="T20" fmla="*/ 0 w 57"/>
                  <a:gd name="T21" fmla="*/ 5 h 150"/>
                  <a:gd name="T22" fmla="*/ 0 w 57"/>
                  <a:gd name="T23" fmla="*/ 5 h 150"/>
                  <a:gd name="T24" fmla="*/ 0 w 57"/>
                  <a:gd name="T25" fmla="*/ 5 h 150"/>
                  <a:gd name="T26" fmla="*/ 0 w 57"/>
                  <a:gd name="T27" fmla="*/ 5 h 150"/>
                  <a:gd name="T28" fmla="*/ 13 w 57"/>
                  <a:gd name="T29" fmla="*/ 2 h 150"/>
                  <a:gd name="T30" fmla="*/ 29 w 57"/>
                  <a:gd name="T31" fmla="*/ 0 h 150"/>
                  <a:gd name="T32" fmla="*/ 44 w 57"/>
                  <a:gd name="T33" fmla="*/ 2 h 150"/>
                  <a:gd name="T34" fmla="*/ 57 w 57"/>
                  <a:gd name="T35" fmla="*/ 5 h 150"/>
                  <a:gd name="T36" fmla="*/ 57 w 57"/>
                  <a:gd name="T37" fmla="*/ 5 h 150"/>
                  <a:gd name="T38" fmla="*/ 57 w 57"/>
                  <a:gd name="T39" fmla="*/ 5 h 150"/>
                  <a:gd name="T40" fmla="*/ 57 w 57"/>
                  <a:gd name="T41" fmla="*/ 5 h 150"/>
                  <a:gd name="T42" fmla="*/ 57 w 57"/>
                  <a:gd name="T43" fmla="*/ 5 h 150"/>
                  <a:gd name="T44" fmla="*/ 57 w 57"/>
                  <a:gd name="T45" fmla="*/ 5 h 150"/>
                  <a:gd name="T46" fmla="*/ 57 w 57"/>
                  <a:gd name="T47" fmla="*/ 5 h 150"/>
                  <a:gd name="T48" fmla="*/ 57 w 57"/>
                  <a:gd name="T49" fmla="*/ 5 h 150"/>
                  <a:gd name="T50" fmla="*/ 57 w 57"/>
                  <a:gd name="T51" fmla="*/ 5 h 150"/>
                  <a:gd name="T52" fmla="*/ 57 w 57"/>
                  <a:gd name="T53" fmla="*/ 5 h 150"/>
                  <a:gd name="T54" fmla="*/ 0 w 57"/>
                  <a:gd name="T55" fmla="*/ 144 h 150"/>
                  <a:gd name="T56" fmla="*/ 13 w 57"/>
                  <a:gd name="T57" fmla="*/ 150 h 150"/>
                  <a:gd name="T58" fmla="*/ 29 w 57"/>
                  <a:gd name="T59" fmla="*/ 150 h 150"/>
                  <a:gd name="T60" fmla="*/ 44 w 57"/>
                  <a:gd name="T61" fmla="*/ 150 h 150"/>
                  <a:gd name="T62" fmla="*/ 57 w 57"/>
                  <a:gd name="T63" fmla="*/ 144 h 150"/>
                  <a:gd name="T64" fmla="*/ 57 w 57"/>
                  <a:gd name="T65" fmla="*/ 144 h 150"/>
                  <a:gd name="T66" fmla="*/ 57 w 57"/>
                  <a:gd name="T67" fmla="*/ 144 h 150"/>
                  <a:gd name="T68" fmla="*/ 57 w 57"/>
                  <a:gd name="T69" fmla="*/ 144 h 150"/>
                  <a:gd name="T70" fmla="*/ 57 w 57"/>
                  <a:gd name="T71" fmla="*/ 144 h 150"/>
                  <a:gd name="T72" fmla="*/ 57 w 57"/>
                  <a:gd name="T73" fmla="*/ 144 h 150"/>
                  <a:gd name="T74" fmla="*/ 57 w 57"/>
                  <a:gd name="T75" fmla="*/ 144 h 150"/>
                  <a:gd name="T76" fmla="*/ 57 w 57"/>
                  <a:gd name="T77" fmla="*/ 144 h 150"/>
                  <a:gd name="T78" fmla="*/ 57 w 57"/>
                  <a:gd name="T79" fmla="*/ 144 h 150"/>
                  <a:gd name="T80" fmla="*/ 57 w 57"/>
                  <a:gd name="T81" fmla="*/ 144 h 150"/>
                  <a:gd name="T82" fmla="*/ 44 w 57"/>
                  <a:gd name="T83" fmla="*/ 148 h 150"/>
                  <a:gd name="T84" fmla="*/ 29 w 57"/>
                  <a:gd name="T85" fmla="*/ 150 h 150"/>
                  <a:gd name="T86" fmla="*/ 13 w 57"/>
                  <a:gd name="T87" fmla="*/ 148 h 150"/>
                  <a:gd name="T88" fmla="*/ 0 w 57"/>
                  <a:gd name="T89" fmla="*/ 144 h 150"/>
                  <a:gd name="T90" fmla="*/ 0 w 57"/>
                  <a:gd name="T91" fmla="*/ 144 h 150"/>
                  <a:gd name="T92" fmla="*/ 0 w 57"/>
                  <a:gd name="T93" fmla="*/ 144 h 150"/>
                  <a:gd name="T94" fmla="*/ 0 w 57"/>
                  <a:gd name="T95" fmla="*/ 144 h 150"/>
                  <a:gd name="T96" fmla="*/ 0 w 57"/>
                  <a:gd name="T97" fmla="*/ 144 h 150"/>
                  <a:gd name="T98" fmla="*/ 0 w 57"/>
                  <a:gd name="T99" fmla="*/ 144 h 150"/>
                  <a:gd name="T100" fmla="*/ 0 w 57"/>
                  <a:gd name="T101" fmla="*/ 144 h 150"/>
                  <a:gd name="T102" fmla="*/ 0 w 57"/>
                  <a:gd name="T103" fmla="*/ 144 h 150"/>
                  <a:gd name="T104" fmla="*/ 0 w 57"/>
                  <a:gd name="T105" fmla="*/ 144 h 150"/>
                  <a:gd name="T106" fmla="*/ 0 w 57"/>
                  <a:gd name="T107" fmla="*/ 14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7" h="150">
                    <a:moveTo>
                      <a:pt x="57" y="5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close/>
                    <a:moveTo>
                      <a:pt x="0" y="144"/>
                    </a:moveTo>
                    <a:lnTo>
                      <a:pt x="13" y="150"/>
                    </a:lnTo>
                    <a:lnTo>
                      <a:pt x="29" y="150"/>
                    </a:lnTo>
                    <a:lnTo>
                      <a:pt x="44" y="150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44" y="148"/>
                    </a:lnTo>
                    <a:lnTo>
                      <a:pt x="29" y="150"/>
                    </a:lnTo>
                    <a:lnTo>
                      <a:pt x="13" y="14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18" name="Freeform 5320"/>
              <p:cNvSpPr>
                <a:spLocks noEditPoints="1"/>
              </p:cNvSpPr>
              <p:nvPr/>
            </p:nvSpPr>
            <p:spPr bwMode="auto">
              <a:xfrm>
                <a:off x="1388" y="1679"/>
                <a:ext cx="61" cy="150"/>
              </a:xfrm>
              <a:custGeom>
                <a:avLst/>
                <a:gdLst>
                  <a:gd name="T0" fmla="*/ 59 w 61"/>
                  <a:gd name="T1" fmla="*/ 5 h 150"/>
                  <a:gd name="T2" fmla="*/ 59 w 61"/>
                  <a:gd name="T3" fmla="*/ 5 h 150"/>
                  <a:gd name="T4" fmla="*/ 46 w 61"/>
                  <a:gd name="T5" fmla="*/ 2 h 150"/>
                  <a:gd name="T6" fmla="*/ 31 w 61"/>
                  <a:gd name="T7" fmla="*/ 0 h 150"/>
                  <a:gd name="T8" fmla="*/ 15 w 61"/>
                  <a:gd name="T9" fmla="*/ 2 h 150"/>
                  <a:gd name="T10" fmla="*/ 2 w 61"/>
                  <a:gd name="T11" fmla="*/ 5 h 150"/>
                  <a:gd name="T12" fmla="*/ 2 w 61"/>
                  <a:gd name="T13" fmla="*/ 5 h 150"/>
                  <a:gd name="T14" fmla="*/ 2 w 61"/>
                  <a:gd name="T15" fmla="*/ 7 h 150"/>
                  <a:gd name="T16" fmla="*/ 2 w 61"/>
                  <a:gd name="T17" fmla="*/ 7 h 150"/>
                  <a:gd name="T18" fmla="*/ 2 w 61"/>
                  <a:gd name="T19" fmla="*/ 7 h 150"/>
                  <a:gd name="T20" fmla="*/ 2 w 61"/>
                  <a:gd name="T21" fmla="*/ 7 h 150"/>
                  <a:gd name="T22" fmla="*/ 0 w 61"/>
                  <a:gd name="T23" fmla="*/ 7 h 150"/>
                  <a:gd name="T24" fmla="*/ 0 w 61"/>
                  <a:gd name="T25" fmla="*/ 7 h 150"/>
                  <a:gd name="T26" fmla="*/ 0 w 61"/>
                  <a:gd name="T27" fmla="*/ 7 h 150"/>
                  <a:gd name="T28" fmla="*/ 0 w 61"/>
                  <a:gd name="T29" fmla="*/ 7 h 150"/>
                  <a:gd name="T30" fmla="*/ 2 w 61"/>
                  <a:gd name="T31" fmla="*/ 7 h 150"/>
                  <a:gd name="T32" fmla="*/ 15 w 61"/>
                  <a:gd name="T33" fmla="*/ 2 h 150"/>
                  <a:gd name="T34" fmla="*/ 31 w 61"/>
                  <a:gd name="T35" fmla="*/ 2 h 150"/>
                  <a:gd name="T36" fmla="*/ 46 w 61"/>
                  <a:gd name="T37" fmla="*/ 2 h 150"/>
                  <a:gd name="T38" fmla="*/ 59 w 61"/>
                  <a:gd name="T39" fmla="*/ 7 h 150"/>
                  <a:gd name="T40" fmla="*/ 61 w 61"/>
                  <a:gd name="T41" fmla="*/ 7 h 150"/>
                  <a:gd name="T42" fmla="*/ 61 w 61"/>
                  <a:gd name="T43" fmla="*/ 7 h 150"/>
                  <a:gd name="T44" fmla="*/ 61 w 61"/>
                  <a:gd name="T45" fmla="*/ 7 h 150"/>
                  <a:gd name="T46" fmla="*/ 59 w 61"/>
                  <a:gd name="T47" fmla="*/ 7 h 150"/>
                  <a:gd name="T48" fmla="*/ 59 w 61"/>
                  <a:gd name="T49" fmla="*/ 7 h 150"/>
                  <a:gd name="T50" fmla="*/ 59 w 61"/>
                  <a:gd name="T51" fmla="*/ 7 h 150"/>
                  <a:gd name="T52" fmla="*/ 59 w 61"/>
                  <a:gd name="T53" fmla="*/ 7 h 150"/>
                  <a:gd name="T54" fmla="*/ 59 w 61"/>
                  <a:gd name="T55" fmla="*/ 7 h 150"/>
                  <a:gd name="T56" fmla="*/ 59 w 61"/>
                  <a:gd name="T57" fmla="*/ 5 h 150"/>
                  <a:gd name="T58" fmla="*/ 2 w 61"/>
                  <a:gd name="T59" fmla="*/ 144 h 150"/>
                  <a:gd name="T60" fmla="*/ 2 w 61"/>
                  <a:gd name="T61" fmla="*/ 144 h 150"/>
                  <a:gd name="T62" fmla="*/ 15 w 61"/>
                  <a:gd name="T63" fmla="*/ 148 h 150"/>
                  <a:gd name="T64" fmla="*/ 31 w 61"/>
                  <a:gd name="T65" fmla="*/ 150 h 150"/>
                  <a:gd name="T66" fmla="*/ 46 w 61"/>
                  <a:gd name="T67" fmla="*/ 148 h 150"/>
                  <a:gd name="T68" fmla="*/ 59 w 61"/>
                  <a:gd name="T69" fmla="*/ 144 h 150"/>
                  <a:gd name="T70" fmla="*/ 59 w 61"/>
                  <a:gd name="T71" fmla="*/ 144 h 150"/>
                  <a:gd name="T72" fmla="*/ 59 w 61"/>
                  <a:gd name="T73" fmla="*/ 144 h 150"/>
                  <a:gd name="T74" fmla="*/ 59 w 61"/>
                  <a:gd name="T75" fmla="*/ 144 h 150"/>
                  <a:gd name="T76" fmla="*/ 59 w 61"/>
                  <a:gd name="T77" fmla="*/ 144 h 150"/>
                  <a:gd name="T78" fmla="*/ 59 w 61"/>
                  <a:gd name="T79" fmla="*/ 144 h 150"/>
                  <a:gd name="T80" fmla="*/ 59 w 61"/>
                  <a:gd name="T81" fmla="*/ 144 h 150"/>
                  <a:gd name="T82" fmla="*/ 61 w 61"/>
                  <a:gd name="T83" fmla="*/ 144 h 150"/>
                  <a:gd name="T84" fmla="*/ 61 w 61"/>
                  <a:gd name="T85" fmla="*/ 144 h 150"/>
                  <a:gd name="T86" fmla="*/ 61 w 61"/>
                  <a:gd name="T87" fmla="*/ 144 h 150"/>
                  <a:gd name="T88" fmla="*/ 59 w 61"/>
                  <a:gd name="T89" fmla="*/ 144 h 150"/>
                  <a:gd name="T90" fmla="*/ 46 w 61"/>
                  <a:gd name="T91" fmla="*/ 148 h 150"/>
                  <a:gd name="T92" fmla="*/ 31 w 61"/>
                  <a:gd name="T93" fmla="*/ 150 h 150"/>
                  <a:gd name="T94" fmla="*/ 15 w 61"/>
                  <a:gd name="T95" fmla="*/ 148 h 150"/>
                  <a:gd name="T96" fmla="*/ 2 w 61"/>
                  <a:gd name="T97" fmla="*/ 144 h 150"/>
                  <a:gd name="T98" fmla="*/ 0 w 61"/>
                  <a:gd name="T99" fmla="*/ 144 h 150"/>
                  <a:gd name="T100" fmla="*/ 0 w 61"/>
                  <a:gd name="T101" fmla="*/ 144 h 150"/>
                  <a:gd name="T102" fmla="*/ 0 w 61"/>
                  <a:gd name="T103" fmla="*/ 144 h 150"/>
                  <a:gd name="T104" fmla="*/ 0 w 61"/>
                  <a:gd name="T105" fmla="*/ 144 h 150"/>
                  <a:gd name="T106" fmla="*/ 2 w 61"/>
                  <a:gd name="T107" fmla="*/ 144 h 150"/>
                  <a:gd name="T108" fmla="*/ 2 w 61"/>
                  <a:gd name="T109" fmla="*/ 144 h 150"/>
                  <a:gd name="T110" fmla="*/ 2 w 61"/>
                  <a:gd name="T111" fmla="*/ 144 h 150"/>
                  <a:gd name="T112" fmla="*/ 2 w 61"/>
                  <a:gd name="T113" fmla="*/ 144 h 150"/>
                  <a:gd name="T114" fmla="*/ 2 w 61"/>
                  <a:gd name="T115" fmla="*/ 14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50">
                    <a:moveTo>
                      <a:pt x="59" y="5"/>
                    </a:moveTo>
                    <a:lnTo>
                      <a:pt x="59" y="5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15" y="2"/>
                    </a:lnTo>
                    <a:lnTo>
                      <a:pt x="31" y="2"/>
                    </a:lnTo>
                    <a:lnTo>
                      <a:pt x="46" y="2"/>
                    </a:lnTo>
                    <a:lnTo>
                      <a:pt x="59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5"/>
                    </a:lnTo>
                    <a:close/>
                    <a:moveTo>
                      <a:pt x="2" y="144"/>
                    </a:moveTo>
                    <a:lnTo>
                      <a:pt x="2" y="144"/>
                    </a:lnTo>
                    <a:lnTo>
                      <a:pt x="15" y="148"/>
                    </a:lnTo>
                    <a:lnTo>
                      <a:pt x="31" y="150"/>
                    </a:lnTo>
                    <a:lnTo>
                      <a:pt x="46" y="148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61" y="144"/>
                    </a:lnTo>
                    <a:lnTo>
                      <a:pt x="61" y="144"/>
                    </a:lnTo>
                    <a:lnTo>
                      <a:pt x="61" y="144"/>
                    </a:lnTo>
                    <a:lnTo>
                      <a:pt x="59" y="144"/>
                    </a:lnTo>
                    <a:lnTo>
                      <a:pt x="46" y="148"/>
                    </a:lnTo>
                    <a:lnTo>
                      <a:pt x="31" y="150"/>
                    </a:lnTo>
                    <a:lnTo>
                      <a:pt x="15" y="148"/>
                    </a:lnTo>
                    <a:lnTo>
                      <a:pt x="2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00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19" name="Freeform 5321"/>
              <p:cNvSpPr>
                <a:spLocks noEditPoints="1"/>
              </p:cNvSpPr>
              <p:nvPr/>
            </p:nvSpPr>
            <p:spPr bwMode="auto">
              <a:xfrm>
                <a:off x="1388" y="1681"/>
                <a:ext cx="61" cy="148"/>
              </a:xfrm>
              <a:custGeom>
                <a:avLst/>
                <a:gdLst>
                  <a:gd name="T0" fmla="*/ 61 w 61"/>
                  <a:gd name="T1" fmla="*/ 5 h 148"/>
                  <a:gd name="T2" fmla="*/ 59 w 61"/>
                  <a:gd name="T3" fmla="*/ 5 h 148"/>
                  <a:gd name="T4" fmla="*/ 46 w 61"/>
                  <a:gd name="T5" fmla="*/ 0 h 148"/>
                  <a:gd name="T6" fmla="*/ 31 w 61"/>
                  <a:gd name="T7" fmla="*/ 0 h 148"/>
                  <a:gd name="T8" fmla="*/ 15 w 61"/>
                  <a:gd name="T9" fmla="*/ 0 h 148"/>
                  <a:gd name="T10" fmla="*/ 2 w 61"/>
                  <a:gd name="T11" fmla="*/ 5 h 148"/>
                  <a:gd name="T12" fmla="*/ 0 w 61"/>
                  <a:gd name="T13" fmla="*/ 5 h 148"/>
                  <a:gd name="T14" fmla="*/ 0 w 61"/>
                  <a:gd name="T15" fmla="*/ 5 h 148"/>
                  <a:gd name="T16" fmla="*/ 0 w 61"/>
                  <a:gd name="T17" fmla="*/ 5 h 148"/>
                  <a:gd name="T18" fmla="*/ 0 w 61"/>
                  <a:gd name="T19" fmla="*/ 5 h 148"/>
                  <a:gd name="T20" fmla="*/ 0 w 61"/>
                  <a:gd name="T21" fmla="*/ 5 h 148"/>
                  <a:gd name="T22" fmla="*/ 0 w 61"/>
                  <a:gd name="T23" fmla="*/ 5 h 148"/>
                  <a:gd name="T24" fmla="*/ 0 w 61"/>
                  <a:gd name="T25" fmla="*/ 5 h 148"/>
                  <a:gd name="T26" fmla="*/ 0 w 61"/>
                  <a:gd name="T27" fmla="*/ 5 h 148"/>
                  <a:gd name="T28" fmla="*/ 0 w 61"/>
                  <a:gd name="T29" fmla="*/ 5 h 148"/>
                  <a:gd name="T30" fmla="*/ 2 w 61"/>
                  <a:gd name="T31" fmla="*/ 5 h 148"/>
                  <a:gd name="T32" fmla="*/ 15 w 61"/>
                  <a:gd name="T33" fmla="*/ 1 h 148"/>
                  <a:gd name="T34" fmla="*/ 31 w 61"/>
                  <a:gd name="T35" fmla="*/ 0 h 148"/>
                  <a:gd name="T36" fmla="*/ 46 w 61"/>
                  <a:gd name="T37" fmla="*/ 1 h 148"/>
                  <a:gd name="T38" fmla="*/ 59 w 61"/>
                  <a:gd name="T39" fmla="*/ 5 h 148"/>
                  <a:gd name="T40" fmla="*/ 61 w 61"/>
                  <a:gd name="T41" fmla="*/ 5 h 148"/>
                  <a:gd name="T42" fmla="*/ 61 w 61"/>
                  <a:gd name="T43" fmla="*/ 5 h 148"/>
                  <a:gd name="T44" fmla="*/ 61 w 61"/>
                  <a:gd name="T45" fmla="*/ 5 h 148"/>
                  <a:gd name="T46" fmla="*/ 61 w 61"/>
                  <a:gd name="T47" fmla="*/ 5 h 148"/>
                  <a:gd name="T48" fmla="*/ 61 w 61"/>
                  <a:gd name="T49" fmla="*/ 5 h 148"/>
                  <a:gd name="T50" fmla="*/ 61 w 61"/>
                  <a:gd name="T51" fmla="*/ 5 h 148"/>
                  <a:gd name="T52" fmla="*/ 61 w 61"/>
                  <a:gd name="T53" fmla="*/ 5 h 148"/>
                  <a:gd name="T54" fmla="*/ 61 w 61"/>
                  <a:gd name="T55" fmla="*/ 5 h 148"/>
                  <a:gd name="T56" fmla="*/ 61 w 61"/>
                  <a:gd name="T57" fmla="*/ 5 h 148"/>
                  <a:gd name="T58" fmla="*/ 0 w 61"/>
                  <a:gd name="T59" fmla="*/ 142 h 148"/>
                  <a:gd name="T60" fmla="*/ 2 w 61"/>
                  <a:gd name="T61" fmla="*/ 142 h 148"/>
                  <a:gd name="T62" fmla="*/ 15 w 61"/>
                  <a:gd name="T63" fmla="*/ 146 h 148"/>
                  <a:gd name="T64" fmla="*/ 31 w 61"/>
                  <a:gd name="T65" fmla="*/ 148 h 148"/>
                  <a:gd name="T66" fmla="*/ 46 w 61"/>
                  <a:gd name="T67" fmla="*/ 146 h 148"/>
                  <a:gd name="T68" fmla="*/ 59 w 61"/>
                  <a:gd name="T69" fmla="*/ 142 h 148"/>
                  <a:gd name="T70" fmla="*/ 61 w 61"/>
                  <a:gd name="T71" fmla="*/ 142 h 148"/>
                  <a:gd name="T72" fmla="*/ 61 w 61"/>
                  <a:gd name="T73" fmla="*/ 142 h 148"/>
                  <a:gd name="T74" fmla="*/ 61 w 61"/>
                  <a:gd name="T75" fmla="*/ 142 h 148"/>
                  <a:gd name="T76" fmla="*/ 61 w 61"/>
                  <a:gd name="T77" fmla="*/ 142 h 148"/>
                  <a:gd name="T78" fmla="*/ 61 w 61"/>
                  <a:gd name="T79" fmla="*/ 142 h 148"/>
                  <a:gd name="T80" fmla="*/ 61 w 61"/>
                  <a:gd name="T81" fmla="*/ 140 h 148"/>
                  <a:gd name="T82" fmla="*/ 61 w 61"/>
                  <a:gd name="T83" fmla="*/ 140 h 148"/>
                  <a:gd name="T84" fmla="*/ 61 w 61"/>
                  <a:gd name="T85" fmla="*/ 140 h 148"/>
                  <a:gd name="T86" fmla="*/ 61 w 61"/>
                  <a:gd name="T87" fmla="*/ 140 h 148"/>
                  <a:gd name="T88" fmla="*/ 59 w 61"/>
                  <a:gd name="T89" fmla="*/ 142 h 148"/>
                  <a:gd name="T90" fmla="*/ 46 w 61"/>
                  <a:gd name="T91" fmla="*/ 146 h 148"/>
                  <a:gd name="T92" fmla="*/ 31 w 61"/>
                  <a:gd name="T93" fmla="*/ 148 h 148"/>
                  <a:gd name="T94" fmla="*/ 15 w 61"/>
                  <a:gd name="T95" fmla="*/ 146 h 148"/>
                  <a:gd name="T96" fmla="*/ 2 w 61"/>
                  <a:gd name="T97" fmla="*/ 142 h 148"/>
                  <a:gd name="T98" fmla="*/ 0 w 61"/>
                  <a:gd name="T99" fmla="*/ 140 h 148"/>
                  <a:gd name="T100" fmla="*/ 0 w 61"/>
                  <a:gd name="T101" fmla="*/ 140 h 148"/>
                  <a:gd name="T102" fmla="*/ 0 w 61"/>
                  <a:gd name="T103" fmla="*/ 140 h 148"/>
                  <a:gd name="T104" fmla="*/ 0 w 61"/>
                  <a:gd name="T105" fmla="*/ 140 h 148"/>
                  <a:gd name="T106" fmla="*/ 0 w 61"/>
                  <a:gd name="T107" fmla="*/ 142 h 148"/>
                  <a:gd name="T108" fmla="*/ 0 w 61"/>
                  <a:gd name="T109" fmla="*/ 142 h 148"/>
                  <a:gd name="T110" fmla="*/ 0 w 61"/>
                  <a:gd name="T111" fmla="*/ 142 h 148"/>
                  <a:gd name="T112" fmla="*/ 0 w 61"/>
                  <a:gd name="T113" fmla="*/ 142 h 148"/>
                  <a:gd name="T114" fmla="*/ 0 w 61"/>
                  <a:gd name="T115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48">
                    <a:moveTo>
                      <a:pt x="61" y="5"/>
                    </a:moveTo>
                    <a:lnTo>
                      <a:pt x="59" y="5"/>
                    </a:lnTo>
                    <a:lnTo>
                      <a:pt x="46" y="0"/>
                    </a:lnTo>
                    <a:lnTo>
                      <a:pt x="31" y="0"/>
                    </a:lnTo>
                    <a:lnTo>
                      <a:pt x="15" y="0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15" y="1"/>
                    </a:lnTo>
                    <a:lnTo>
                      <a:pt x="31" y="0"/>
                    </a:lnTo>
                    <a:lnTo>
                      <a:pt x="46" y="1"/>
                    </a:lnTo>
                    <a:lnTo>
                      <a:pt x="59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close/>
                    <a:moveTo>
                      <a:pt x="0" y="142"/>
                    </a:moveTo>
                    <a:lnTo>
                      <a:pt x="2" y="142"/>
                    </a:lnTo>
                    <a:lnTo>
                      <a:pt x="15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59" y="142"/>
                    </a:lnTo>
                    <a:lnTo>
                      <a:pt x="61" y="142"/>
                    </a:lnTo>
                    <a:lnTo>
                      <a:pt x="61" y="142"/>
                    </a:lnTo>
                    <a:lnTo>
                      <a:pt x="61" y="142"/>
                    </a:lnTo>
                    <a:lnTo>
                      <a:pt x="61" y="142"/>
                    </a:lnTo>
                    <a:lnTo>
                      <a:pt x="61" y="142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59" y="142"/>
                    </a:lnTo>
                    <a:lnTo>
                      <a:pt x="46" y="146"/>
                    </a:lnTo>
                    <a:lnTo>
                      <a:pt x="31" y="148"/>
                    </a:lnTo>
                    <a:lnTo>
                      <a:pt x="15" y="146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00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20" name="Freeform 5322"/>
              <p:cNvSpPr>
                <a:spLocks noEditPoints="1"/>
              </p:cNvSpPr>
              <p:nvPr/>
            </p:nvSpPr>
            <p:spPr bwMode="auto">
              <a:xfrm>
                <a:off x="1388" y="1681"/>
                <a:ext cx="61" cy="148"/>
              </a:xfrm>
              <a:custGeom>
                <a:avLst/>
                <a:gdLst>
                  <a:gd name="T0" fmla="*/ 61 w 61"/>
                  <a:gd name="T1" fmla="*/ 5 h 148"/>
                  <a:gd name="T2" fmla="*/ 59 w 61"/>
                  <a:gd name="T3" fmla="*/ 5 h 148"/>
                  <a:gd name="T4" fmla="*/ 46 w 61"/>
                  <a:gd name="T5" fmla="*/ 1 h 148"/>
                  <a:gd name="T6" fmla="*/ 31 w 61"/>
                  <a:gd name="T7" fmla="*/ 0 h 148"/>
                  <a:gd name="T8" fmla="*/ 15 w 61"/>
                  <a:gd name="T9" fmla="*/ 1 h 148"/>
                  <a:gd name="T10" fmla="*/ 2 w 61"/>
                  <a:gd name="T11" fmla="*/ 5 h 148"/>
                  <a:gd name="T12" fmla="*/ 0 w 61"/>
                  <a:gd name="T13" fmla="*/ 5 h 148"/>
                  <a:gd name="T14" fmla="*/ 0 w 61"/>
                  <a:gd name="T15" fmla="*/ 5 h 148"/>
                  <a:gd name="T16" fmla="*/ 0 w 61"/>
                  <a:gd name="T17" fmla="*/ 5 h 148"/>
                  <a:gd name="T18" fmla="*/ 0 w 61"/>
                  <a:gd name="T19" fmla="*/ 5 h 148"/>
                  <a:gd name="T20" fmla="*/ 0 w 61"/>
                  <a:gd name="T21" fmla="*/ 5 h 148"/>
                  <a:gd name="T22" fmla="*/ 0 w 61"/>
                  <a:gd name="T23" fmla="*/ 5 h 148"/>
                  <a:gd name="T24" fmla="*/ 0 w 61"/>
                  <a:gd name="T25" fmla="*/ 5 h 148"/>
                  <a:gd name="T26" fmla="*/ 0 w 61"/>
                  <a:gd name="T27" fmla="*/ 5 h 148"/>
                  <a:gd name="T28" fmla="*/ 0 w 61"/>
                  <a:gd name="T29" fmla="*/ 5 h 148"/>
                  <a:gd name="T30" fmla="*/ 2 w 61"/>
                  <a:gd name="T31" fmla="*/ 5 h 148"/>
                  <a:gd name="T32" fmla="*/ 15 w 61"/>
                  <a:gd name="T33" fmla="*/ 1 h 148"/>
                  <a:gd name="T34" fmla="*/ 31 w 61"/>
                  <a:gd name="T35" fmla="*/ 0 h 148"/>
                  <a:gd name="T36" fmla="*/ 46 w 61"/>
                  <a:gd name="T37" fmla="*/ 1 h 148"/>
                  <a:gd name="T38" fmla="*/ 59 w 61"/>
                  <a:gd name="T39" fmla="*/ 5 h 148"/>
                  <a:gd name="T40" fmla="*/ 61 w 61"/>
                  <a:gd name="T41" fmla="*/ 5 h 148"/>
                  <a:gd name="T42" fmla="*/ 61 w 61"/>
                  <a:gd name="T43" fmla="*/ 5 h 148"/>
                  <a:gd name="T44" fmla="*/ 61 w 61"/>
                  <a:gd name="T45" fmla="*/ 5 h 148"/>
                  <a:gd name="T46" fmla="*/ 61 w 61"/>
                  <a:gd name="T47" fmla="*/ 5 h 148"/>
                  <a:gd name="T48" fmla="*/ 61 w 61"/>
                  <a:gd name="T49" fmla="*/ 5 h 148"/>
                  <a:gd name="T50" fmla="*/ 61 w 61"/>
                  <a:gd name="T51" fmla="*/ 5 h 148"/>
                  <a:gd name="T52" fmla="*/ 61 w 61"/>
                  <a:gd name="T53" fmla="*/ 5 h 148"/>
                  <a:gd name="T54" fmla="*/ 61 w 61"/>
                  <a:gd name="T55" fmla="*/ 5 h 148"/>
                  <a:gd name="T56" fmla="*/ 61 w 61"/>
                  <a:gd name="T57" fmla="*/ 5 h 148"/>
                  <a:gd name="T58" fmla="*/ 0 w 61"/>
                  <a:gd name="T59" fmla="*/ 140 h 148"/>
                  <a:gd name="T60" fmla="*/ 2 w 61"/>
                  <a:gd name="T61" fmla="*/ 142 h 148"/>
                  <a:gd name="T62" fmla="*/ 15 w 61"/>
                  <a:gd name="T63" fmla="*/ 146 h 148"/>
                  <a:gd name="T64" fmla="*/ 31 w 61"/>
                  <a:gd name="T65" fmla="*/ 148 h 148"/>
                  <a:gd name="T66" fmla="*/ 46 w 61"/>
                  <a:gd name="T67" fmla="*/ 146 h 148"/>
                  <a:gd name="T68" fmla="*/ 59 w 61"/>
                  <a:gd name="T69" fmla="*/ 142 h 148"/>
                  <a:gd name="T70" fmla="*/ 61 w 61"/>
                  <a:gd name="T71" fmla="*/ 140 h 148"/>
                  <a:gd name="T72" fmla="*/ 61 w 61"/>
                  <a:gd name="T73" fmla="*/ 140 h 148"/>
                  <a:gd name="T74" fmla="*/ 61 w 61"/>
                  <a:gd name="T75" fmla="*/ 140 h 148"/>
                  <a:gd name="T76" fmla="*/ 61 w 61"/>
                  <a:gd name="T77" fmla="*/ 140 h 148"/>
                  <a:gd name="T78" fmla="*/ 61 w 61"/>
                  <a:gd name="T79" fmla="*/ 140 h 148"/>
                  <a:gd name="T80" fmla="*/ 61 w 61"/>
                  <a:gd name="T81" fmla="*/ 140 h 148"/>
                  <a:gd name="T82" fmla="*/ 61 w 61"/>
                  <a:gd name="T83" fmla="*/ 140 h 148"/>
                  <a:gd name="T84" fmla="*/ 61 w 61"/>
                  <a:gd name="T85" fmla="*/ 140 h 148"/>
                  <a:gd name="T86" fmla="*/ 61 w 61"/>
                  <a:gd name="T87" fmla="*/ 140 h 148"/>
                  <a:gd name="T88" fmla="*/ 59 w 61"/>
                  <a:gd name="T89" fmla="*/ 142 h 148"/>
                  <a:gd name="T90" fmla="*/ 46 w 61"/>
                  <a:gd name="T91" fmla="*/ 146 h 148"/>
                  <a:gd name="T92" fmla="*/ 31 w 61"/>
                  <a:gd name="T93" fmla="*/ 148 h 148"/>
                  <a:gd name="T94" fmla="*/ 15 w 61"/>
                  <a:gd name="T95" fmla="*/ 146 h 148"/>
                  <a:gd name="T96" fmla="*/ 2 w 61"/>
                  <a:gd name="T97" fmla="*/ 142 h 148"/>
                  <a:gd name="T98" fmla="*/ 0 w 61"/>
                  <a:gd name="T99" fmla="*/ 140 h 148"/>
                  <a:gd name="T100" fmla="*/ 0 w 61"/>
                  <a:gd name="T101" fmla="*/ 140 h 148"/>
                  <a:gd name="T102" fmla="*/ 0 w 61"/>
                  <a:gd name="T103" fmla="*/ 140 h 148"/>
                  <a:gd name="T104" fmla="*/ 0 w 61"/>
                  <a:gd name="T105" fmla="*/ 140 h 148"/>
                  <a:gd name="T106" fmla="*/ 0 w 61"/>
                  <a:gd name="T107" fmla="*/ 140 h 148"/>
                  <a:gd name="T108" fmla="*/ 0 w 61"/>
                  <a:gd name="T109" fmla="*/ 140 h 148"/>
                  <a:gd name="T110" fmla="*/ 0 w 61"/>
                  <a:gd name="T111" fmla="*/ 140 h 148"/>
                  <a:gd name="T112" fmla="*/ 0 w 61"/>
                  <a:gd name="T113" fmla="*/ 140 h 148"/>
                  <a:gd name="T114" fmla="*/ 0 w 61"/>
                  <a:gd name="T115" fmla="*/ 14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48">
                    <a:moveTo>
                      <a:pt x="61" y="5"/>
                    </a:moveTo>
                    <a:lnTo>
                      <a:pt x="59" y="5"/>
                    </a:lnTo>
                    <a:lnTo>
                      <a:pt x="46" y="1"/>
                    </a:lnTo>
                    <a:lnTo>
                      <a:pt x="31" y="0"/>
                    </a:lnTo>
                    <a:lnTo>
                      <a:pt x="15" y="1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15" y="1"/>
                    </a:lnTo>
                    <a:lnTo>
                      <a:pt x="31" y="0"/>
                    </a:lnTo>
                    <a:lnTo>
                      <a:pt x="46" y="1"/>
                    </a:lnTo>
                    <a:lnTo>
                      <a:pt x="59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close/>
                    <a:moveTo>
                      <a:pt x="0" y="140"/>
                    </a:moveTo>
                    <a:lnTo>
                      <a:pt x="2" y="142"/>
                    </a:lnTo>
                    <a:lnTo>
                      <a:pt x="15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59" y="142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59" y="142"/>
                    </a:lnTo>
                    <a:lnTo>
                      <a:pt x="46" y="146"/>
                    </a:lnTo>
                    <a:lnTo>
                      <a:pt x="31" y="148"/>
                    </a:lnTo>
                    <a:lnTo>
                      <a:pt x="15" y="146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00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21" name="Freeform 5323"/>
              <p:cNvSpPr>
                <a:spLocks noEditPoints="1"/>
              </p:cNvSpPr>
              <p:nvPr/>
            </p:nvSpPr>
            <p:spPr bwMode="auto">
              <a:xfrm>
                <a:off x="1388" y="1681"/>
                <a:ext cx="61" cy="148"/>
              </a:xfrm>
              <a:custGeom>
                <a:avLst/>
                <a:gdLst>
                  <a:gd name="T0" fmla="*/ 61 w 61"/>
                  <a:gd name="T1" fmla="*/ 5 h 148"/>
                  <a:gd name="T2" fmla="*/ 59 w 61"/>
                  <a:gd name="T3" fmla="*/ 5 h 148"/>
                  <a:gd name="T4" fmla="*/ 46 w 61"/>
                  <a:gd name="T5" fmla="*/ 1 h 148"/>
                  <a:gd name="T6" fmla="*/ 31 w 61"/>
                  <a:gd name="T7" fmla="*/ 0 h 148"/>
                  <a:gd name="T8" fmla="*/ 15 w 61"/>
                  <a:gd name="T9" fmla="*/ 1 h 148"/>
                  <a:gd name="T10" fmla="*/ 2 w 61"/>
                  <a:gd name="T11" fmla="*/ 5 h 148"/>
                  <a:gd name="T12" fmla="*/ 0 w 61"/>
                  <a:gd name="T13" fmla="*/ 5 h 148"/>
                  <a:gd name="T14" fmla="*/ 0 w 61"/>
                  <a:gd name="T15" fmla="*/ 7 h 148"/>
                  <a:gd name="T16" fmla="*/ 0 w 61"/>
                  <a:gd name="T17" fmla="*/ 7 h 148"/>
                  <a:gd name="T18" fmla="*/ 0 w 61"/>
                  <a:gd name="T19" fmla="*/ 7 h 148"/>
                  <a:gd name="T20" fmla="*/ 0 w 61"/>
                  <a:gd name="T21" fmla="*/ 7 h 148"/>
                  <a:gd name="T22" fmla="*/ 0 w 61"/>
                  <a:gd name="T23" fmla="*/ 7 h 148"/>
                  <a:gd name="T24" fmla="*/ 0 w 61"/>
                  <a:gd name="T25" fmla="*/ 7 h 148"/>
                  <a:gd name="T26" fmla="*/ 0 w 61"/>
                  <a:gd name="T27" fmla="*/ 7 h 148"/>
                  <a:gd name="T28" fmla="*/ 0 w 61"/>
                  <a:gd name="T29" fmla="*/ 7 h 148"/>
                  <a:gd name="T30" fmla="*/ 2 w 61"/>
                  <a:gd name="T31" fmla="*/ 5 h 148"/>
                  <a:gd name="T32" fmla="*/ 15 w 61"/>
                  <a:gd name="T33" fmla="*/ 1 h 148"/>
                  <a:gd name="T34" fmla="*/ 31 w 61"/>
                  <a:gd name="T35" fmla="*/ 0 h 148"/>
                  <a:gd name="T36" fmla="*/ 46 w 61"/>
                  <a:gd name="T37" fmla="*/ 1 h 148"/>
                  <a:gd name="T38" fmla="*/ 59 w 61"/>
                  <a:gd name="T39" fmla="*/ 5 h 148"/>
                  <a:gd name="T40" fmla="*/ 61 w 61"/>
                  <a:gd name="T41" fmla="*/ 7 h 148"/>
                  <a:gd name="T42" fmla="*/ 61 w 61"/>
                  <a:gd name="T43" fmla="*/ 7 h 148"/>
                  <a:gd name="T44" fmla="*/ 61 w 61"/>
                  <a:gd name="T45" fmla="*/ 7 h 148"/>
                  <a:gd name="T46" fmla="*/ 61 w 61"/>
                  <a:gd name="T47" fmla="*/ 7 h 148"/>
                  <a:gd name="T48" fmla="*/ 61 w 61"/>
                  <a:gd name="T49" fmla="*/ 7 h 148"/>
                  <a:gd name="T50" fmla="*/ 61 w 61"/>
                  <a:gd name="T51" fmla="*/ 7 h 148"/>
                  <a:gd name="T52" fmla="*/ 61 w 61"/>
                  <a:gd name="T53" fmla="*/ 7 h 148"/>
                  <a:gd name="T54" fmla="*/ 61 w 61"/>
                  <a:gd name="T55" fmla="*/ 7 h 148"/>
                  <a:gd name="T56" fmla="*/ 61 w 61"/>
                  <a:gd name="T57" fmla="*/ 5 h 148"/>
                  <a:gd name="T58" fmla="*/ 0 w 61"/>
                  <a:gd name="T59" fmla="*/ 140 h 148"/>
                  <a:gd name="T60" fmla="*/ 2 w 61"/>
                  <a:gd name="T61" fmla="*/ 142 h 148"/>
                  <a:gd name="T62" fmla="*/ 15 w 61"/>
                  <a:gd name="T63" fmla="*/ 146 h 148"/>
                  <a:gd name="T64" fmla="*/ 31 w 61"/>
                  <a:gd name="T65" fmla="*/ 148 h 148"/>
                  <a:gd name="T66" fmla="*/ 46 w 61"/>
                  <a:gd name="T67" fmla="*/ 146 h 148"/>
                  <a:gd name="T68" fmla="*/ 59 w 61"/>
                  <a:gd name="T69" fmla="*/ 142 h 148"/>
                  <a:gd name="T70" fmla="*/ 61 w 61"/>
                  <a:gd name="T71" fmla="*/ 140 h 148"/>
                  <a:gd name="T72" fmla="*/ 61 w 61"/>
                  <a:gd name="T73" fmla="*/ 140 h 148"/>
                  <a:gd name="T74" fmla="*/ 61 w 61"/>
                  <a:gd name="T75" fmla="*/ 140 h 148"/>
                  <a:gd name="T76" fmla="*/ 61 w 61"/>
                  <a:gd name="T77" fmla="*/ 140 h 148"/>
                  <a:gd name="T78" fmla="*/ 61 w 61"/>
                  <a:gd name="T79" fmla="*/ 140 h 148"/>
                  <a:gd name="T80" fmla="*/ 61 w 61"/>
                  <a:gd name="T81" fmla="*/ 140 h 148"/>
                  <a:gd name="T82" fmla="*/ 61 w 61"/>
                  <a:gd name="T83" fmla="*/ 140 h 148"/>
                  <a:gd name="T84" fmla="*/ 61 w 61"/>
                  <a:gd name="T85" fmla="*/ 140 h 148"/>
                  <a:gd name="T86" fmla="*/ 61 w 61"/>
                  <a:gd name="T87" fmla="*/ 140 h 148"/>
                  <a:gd name="T88" fmla="*/ 59 w 61"/>
                  <a:gd name="T89" fmla="*/ 140 h 148"/>
                  <a:gd name="T90" fmla="*/ 46 w 61"/>
                  <a:gd name="T91" fmla="*/ 146 h 148"/>
                  <a:gd name="T92" fmla="*/ 31 w 61"/>
                  <a:gd name="T93" fmla="*/ 146 h 148"/>
                  <a:gd name="T94" fmla="*/ 15 w 61"/>
                  <a:gd name="T95" fmla="*/ 146 h 148"/>
                  <a:gd name="T96" fmla="*/ 2 w 61"/>
                  <a:gd name="T97" fmla="*/ 140 h 148"/>
                  <a:gd name="T98" fmla="*/ 0 w 61"/>
                  <a:gd name="T99" fmla="*/ 140 h 148"/>
                  <a:gd name="T100" fmla="*/ 0 w 61"/>
                  <a:gd name="T101" fmla="*/ 140 h 148"/>
                  <a:gd name="T102" fmla="*/ 0 w 61"/>
                  <a:gd name="T103" fmla="*/ 140 h 148"/>
                  <a:gd name="T104" fmla="*/ 0 w 61"/>
                  <a:gd name="T105" fmla="*/ 140 h 148"/>
                  <a:gd name="T106" fmla="*/ 0 w 61"/>
                  <a:gd name="T107" fmla="*/ 140 h 148"/>
                  <a:gd name="T108" fmla="*/ 0 w 61"/>
                  <a:gd name="T109" fmla="*/ 140 h 148"/>
                  <a:gd name="T110" fmla="*/ 0 w 61"/>
                  <a:gd name="T111" fmla="*/ 140 h 148"/>
                  <a:gd name="T112" fmla="*/ 0 w 61"/>
                  <a:gd name="T113" fmla="*/ 140 h 148"/>
                  <a:gd name="T114" fmla="*/ 0 w 61"/>
                  <a:gd name="T115" fmla="*/ 14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48">
                    <a:moveTo>
                      <a:pt x="61" y="5"/>
                    </a:moveTo>
                    <a:lnTo>
                      <a:pt x="59" y="5"/>
                    </a:lnTo>
                    <a:lnTo>
                      <a:pt x="46" y="1"/>
                    </a:lnTo>
                    <a:lnTo>
                      <a:pt x="31" y="0"/>
                    </a:lnTo>
                    <a:lnTo>
                      <a:pt x="15" y="1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15" y="1"/>
                    </a:lnTo>
                    <a:lnTo>
                      <a:pt x="31" y="0"/>
                    </a:lnTo>
                    <a:lnTo>
                      <a:pt x="46" y="1"/>
                    </a:lnTo>
                    <a:lnTo>
                      <a:pt x="59" y="5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5"/>
                    </a:lnTo>
                    <a:close/>
                    <a:moveTo>
                      <a:pt x="0" y="140"/>
                    </a:moveTo>
                    <a:lnTo>
                      <a:pt x="2" y="142"/>
                    </a:lnTo>
                    <a:lnTo>
                      <a:pt x="15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59" y="142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59" y="140"/>
                    </a:lnTo>
                    <a:lnTo>
                      <a:pt x="46" y="146"/>
                    </a:lnTo>
                    <a:lnTo>
                      <a:pt x="31" y="146"/>
                    </a:lnTo>
                    <a:lnTo>
                      <a:pt x="15" y="146"/>
                    </a:lnTo>
                    <a:lnTo>
                      <a:pt x="2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22" name="Freeform 5324"/>
              <p:cNvSpPr>
                <a:spLocks noEditPoints="1"/>
              </p:cNvSpPr>
              <p:nvPr/>
            </p:nvSpPr>
            <p:spPr bwMode="auto">
              <a:xfrm>
                <a:off x="1388" y="1681"/>
                <a:ext cx="61" cy="146"/>
              </a:xfrm>
              <a:custGeom>
                <a:avLst/>
                <a:gdLst>
                  <a:gd name="T0" fmla="*/ 61 w 61"/>
                  <a:gd name="T1" fmla="*/ 7 h 146"/>
                  <a:gd name="T2" fmla="*/ 59 w 61"/>
                  <a:gd name="T3" fmla="*/ 5 h 146"/>
                  <a:gd name="T4" fmla="*/ 46 w 61"/>
                  <a:gd name="T5" fmla="*/ 1 h 146"/>
                  <a:gd name="T6" fmla="*/ 31 w 61"/>
                  <a:gd name="T7" fmla="*/ 0 h 146"/>
                  <a:gd name="T8" fmla="*/ 15 w 61"/>
                  <a:gd name="T9" fmla="*/ 1 h 146"/>
                  <a:gd name="T10" fmla="*/ 2 w 61"/>
                  <a:gd name="T11" fmla="*/ 5 h 146"/>
                  <a:gd name="T12" fmla="*/ 0 w 61"/>
                  <a:gd name="T13" fmla="*/ 7 h 146"/>
                  <a:gd name="T14" fmla="*/ 0 w 61"/>
                  <a:gd name="T15" fmla="*/ 7 h 146"/>
                  <a:gd name="T16" fmla="*/ 0 w 61"/>
                  <a:gd name="T17" fmla="*/ 7 h 146"/>
                  <a:gd name="T18" fmla="*/ 0 w 61"/>
                  <a:gd name="T19" fmla="*/ 7 h 146"/>
                  <a:gd name="T20" fmla="*/ 0 w 61"/>
                  <a:gd name="T21" fmla="*/ 7 h 146"/>
                  <a:gd name="T22" fmla="*/ 0 w 61"/>
                  <a:gd name="T23" fmla="*/ 7 h 146"/>
                  <a:gd name="T24" fmla="*/ 0 w 61"/>
                  <a:gd name="T25" fmla="*/ 7 h 146"/>
                  <a:gd name="T26" fmla="*/ 0 w 61"/>
                  <a:gd name="T27" fmla="*/ 7 h 146"/>
                  <a:gd name="T28" fmla="*/ 0 w 61"/>
                  <a:gd name="T29" fmla="*/ 7 h 146"/>
                  <a:gd name="T30" fmla="*/ 2 w 61"/>
                  <a:gd name="T31" fmla="*/ 5 h 146"/>
                  <a:gd name="T32" fmla="*/ 15 w 61"/>
                  <a:gd name="T33" fmla="*/ 1 h 146"/>
                  <a:gd name="T34" fmla="*/ 31 w 61"/>
                  <a:gd name="T35" fmla="*/ 0 h 146"/>
                  <a:gd name="T36" fmla="*/ 46 w 61"/>
                  <a:gd name="T37" fmla="*/ 1 h 146"/>
                  <a:gd name="T38" fmla="*/ 59 w 61"/>
                  <a:gd name="T39" fmla="*/ 5 h 146"/>
                  <a:gd name="T40" fmla="*/ 61 w 61"/>
                  <a:gd name="T41" fmla="*/ 7 h 146"/>
                  <a:gd name="T42" fmla="*/ 61 w 61"/>
                  <a:gd name="T43" fmla="*/ 7 h 146"/>
                  <a:gd name="T44" fmla="*/ 61 w 61"/>
                  <a:gd name="T45" fmla="*/ 7 h 146"/>
                  <a:gd name="T46" fmla="*/ 61 w 61"/>
                  <a:gd name="T47" fmla="*/ 7 h 146"/>
                  <a:gd name="T48" fmla="*/ 61 w 61"/>
                  <a:gd name="T49" fmla="*/ 7 h 146"/>
                  <a:gd name="T50" fmla="*/ 61 w 61"/>
                  <a:gd name="T51" fmla="*/ 7 h 146"/>
                  <a:gd name="T52" fmla="*/ 61 w 61"/>
                  <a:gd name="T53" fmla="*/ 7 h 146"/>
                  <a:gd name="T54" fmla="*/ 61 w 61"/>
                  <a:gd name="T55" fmla="*/ 7 h 146"/>
                  <a:gd name="T56" fmla="*/ 61 w 61"/>
                  <a:gd name="T57" fmla="*/ 7 h 146"/>
                  <a:gd name="T58" fmla="*/ 0 w 61"/>
                  <a:gd name="T59" fmla="*/ 140 h 146"/>
                  <a:gd name="T60" fmla="*/ 2 w 61"/>
                  <a:gd name="T61" fmla="*/ 140 h 146"/>
                  <a:gd name="T62" fmla="*/ 15 w 61"/>
                  <a:gd name="T63" fmla="*/ 146 h 146"/>
                  <a:gd name="T64" fmla="*/ 31 w 61"/>
                  <a:gd name="T65" fmla="*/ 146 h 146"/>
                  <a:gd name="T66" fmla="*/ 46 w 61"/>
                  <a:gd name="T67" fmla="*/ 146 h 146"/>
                  <a:gd name="T68" fmla="*/ 59 w 61"/>
                  <a:gd name="T69" fmla="*/ 140 h 146"/>
                  <a:gd name="T70" fmla="*/ 61 w 61"/>
                  <a:gd name="T71" fmla="*/ 140 h 146"/>
                  <a:gd name="T72" fmla="*/ 61 w 61"/>
                  <a:gd name="T73" fmla="*/ 140 h 146"/>
                  <a:gd name="T74" fmla="*/ 61 w 61"/>
                  <a:gd name="T75" fmla="*/ 140 h 146"/>
                  <a:gd name="T76" fmla="*/ 61 w 61"/>
                  <a:gd name="T77" fmla="*/ 140 h 146"/>
                  <a:gd name="T78" fmla="*/ 61 w 61"/>
                  <a:gd name="T79" fmla="*/ 140 h 146"/>
                  <a:gd name="T80" fmla="*/ 61 w 61"/>
                  <a:gd name="T81" fmla="*/ 138 h 146"/>
                  <a:gd name="T82" fmla="*/ 61 w 61"/>
                  <a:gd name="T83" fmla="*/ 138 h 146"/>
                  <a:gd name="T84" fmla="*/ 61 w 61"/>
                  <a:gd name="T85" fmla="*/ 138 h 146"/>
                  <a:gd name="T86" fmla="*/ 61 w 61"/>
                  <a:gd name="T87" fmla="*/ 138 h 146"/>
                  <a:gd name="T88" fmla="*/ 59 w 61"/>
                  <a:gd name="T89" fmla="*/ 140 h 146"/>
                  <a:gd name="T90" fmla="*/ 46 w 61"/>
                  <a:gd name="T91" fmla="*/ 144 h 146"/>
                  <a:gd name="T92" fmla="*/ 31 w 61"/>
                  <a:gd name="T93" fmla="*/ 146 h 146"/>
                  <a:gd name="T94" fmla="*/ 15 w 61"/>
                  <a:gd name="T95" fmla="*/ 144 h 146"/>
                  <a:gd name="T96" fmla="*/ 2 w 61"/>
                  <a:gd name="T97" fmla="*/ 140 h 146"/>
                  <a:gd name="T98" fmla="*/ 0 w 61"/>
                  <a:gd name="T99" fmla="*/ 138 h 146"/>
                  <a:gd name="T100" fmla="*/ 0 w 61"/>
                  <a:gd name="T101" fmla="*/ 138 h 146"/>
                  <a:gd name="T102" fmla="*/ 0 w 61"/>
                  <a:gd name="T103" fmla="*/ 138 h 146"/>
                  <a:gd name="T104" fmla="*/ 0 w 61"/>
                  <a:gd name="T105" fmla="*/ 140 h 146"/>
                  <a:gd name="T106" fmla="*/ 0 w 61"/>
                  <a:gd name="T107" fmla="*/ 140 h 146"/>
                  <a:gd name="T108" fmla="*/ 0 w 61"/>
                  <a:gd name="T109" fmla="*/ 140 h 146"/>
                  <a:gd name="T110" fmla="*/ 0 w 61"/>
                  <a:gd name="T111" fmla="*/ 140 h 146"/>
                  <a:gd name="T112" fmla="*/ 0 w 61"/>
                  <a:gd name="T113" fmla="*/ 140 h 146"/>
                  <a:gd name="T114" fmla="*/ 0 w 61"/>
                  <a:gd name="T115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46">
                    <a:moveTo>
                      <a:pt x="61" y="7"/>
                    </a:moveTo>
                    <a:lnTo>
                      <a:pt x="59" y="5"/>
                    </a:lnTo>
                    <a:lnTo>
                      <a:pt x="46" y="1"/>
                    </a:lnTo>
                    <a:lnTo>
                      <a:pt x="31" y="0"/>
                    </a:lnTo>
                    <a:lnTo>
                      <a:pt x="15" y="1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15" y="1"/>
                    </a:lnTo>
                    <a:lnTo>
                      <a:pt x="31" y="0"/>
                    </a:lnTo>
                    <a:lnTo>
                      <a:pt x="46" y="1"/>
                    </a:lnTo>
                    <a:lnTo>
                      <a:pt x="59" y="5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close/>
                    <a:moveTo>
                      <a:pt x="0" y="140"/>
                    </a:moveTo>
                    <a:lnTo>
                      <a:pt x="2" y="140"/>
                    </a:lnTo>
                    <a:lnTo>
                      <a:pt x="15" y="146"/>
                    </a:lnTo>
                    <a:lnTo>
                      <a:pt x="31" y="146"/>
                    </a:lnTo>
                    <a:lnTo>
                      <a:pt x="46" y="146"/>
                    </a:lnTo>
                    <a:lnTo>
                      <a:pt x="59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59" y="140"/>
                    </a:lnTo>
                    <a:lnTo>
                      <a:pt x="46" y="144"/>
                    </a:lnTo>
                    <a:lnTo>
                      <a:pt x="31" y="146"/>
                    </a:lnTo>
                    <a:lnTo>
                      <a:pt x="15" y="144"/>
                    </a:lnTo>
                    <a:lnTo>
                      <a:pt x="2" y="140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23" name="Freeform 5325"/>
              <p:cNvSpPr>
                <a:spLocks noEditPoints="1"/>
              </p:cNvSpPr>
              <p:nvPr/>
            </p:nvSpPr>
            <p:spPr bwMode="auto">
              <a:xfrm>
                <a:off x="1388" y="1681"/>
                <a:ext cx="61" cy="146"/>
              </a:xfrm>
              <a:custGeom>
                <a:avLst/>
                <a:gdLst>
                  <a:gd name="T0" fmla="*/ 61 w 61"/>
                  <a:gd name="T1" fmla="*/ 7 h 146"/>
                  <a:gd name="T2" fmla="*/ 59 w 61"/>
                  <a:gd name="T3" fmla="*/ 5 h 146"/>
                  <a:gd name="T4" fmla="*/ 46 w 61"/>
                  <a:gd name="T5" fmla="*/ 1 h 146"/>
                  <a:gd name="T6" fmla="*/ 31 w 61"/>
                  <a:gd name="T7" fmla="*/ 0 h 146"/>
                  <a:gd name="T8" fmla="*/ 15 w 61"/>
                  <a:gd name="T9" fmla="*/ 1 h 146"/>
                  <a:gd name="T10" fmla="*/ 2 w 61"/>
                  <a:gd name="T11" fmla="*/ 5 h 146"/>
                  <a:gd name="T12" fmla="*/ 0 w 61"/>
                  <a:gd name="T13" fmla="*/ 7 h 146"/>
                  <a:gd name="T14" fmla="*/ 0 w 61"/>
                  <a:gd name="T15" fmla="*/ 7 h 146"/>
                  <a:gd name="T16" fmla="*/ 0 w 61"/>
                  <a:gd name="T17" fmla="*/ 7 h 146"/>
                  <a:gd name="T18" fmla="*/ 0 w 61"/>
                  <a:gd name="T19" fmla="*/ 7 h 146"/>
                  <a:gd name="T20" fmla="*/ 0 w 61"/>
                  <a:gd name="T21" fmla="*/ 7 h 146"/>
                  <a:gd name="T22" fmla="*/ 0 w 61"/>
                  <a:gd name="T23" fmla="*/ 7 h 146"/>
                  <a:gd name="T24" fmla="*/ 0 w 61"/>
                  <a:gd name="T25" fmla="*/ 7 h 146"/>
                  <a:gd name="T26" fmla="*/ 0 w 61"/>
                  <a:gd name="T27" fmla="*/ 7 h 146"/>
                  <a:gd name="T28" fmla="*/ 0 w 61"/>
                  <a:gd name="T29" fmla="*/ 7 h 146"/>
                  <a:gd name="T30" fmla="*/ 2 w 61"/>
                  <a:gd name="T31" fmla="*/ 7 h 146"/>
                  <a:gd name="T32" fmla="*/ 15 w 61"/>
                  <a:gd name="T33" fmla="*/ 1 h 146"/>
                  <a:gd name="T34" fmla="*/ 31 w 61"/>
                  <a:gd name="T35" fmla="*/ 1 h 146"/>
                  <a:gd name="T36" fmla="*/ 46 w 61"/>
                  <a:gd name="T37" fmla="*/ 1 h 146"/>
                  <a:gd name="T38" fmla="*/ 59 w 61"/>
                  <a:gd name="T39" fmla="*/ 7 h 146"/>
                  <a:gd name="T40" fmla="*/ 61 w 61"/>
                  <a:gd name="T41" fmla="*/ 7 h 146"/>
                  <a:gd name="T42" fmla="*/ 61 w 61"/>
                  <a:gd name="T43" fmla="*/ 7 h 146"/>
                  <a:gd name="T44" fmla="*/ 61 w 61"/>
                  <a:gd name="T45" fmla="*/ 7 h 146"/>
                  <a:gd name="T46" fmla="*/ 61 w 61"/>
                  <a:gd name="T47" fmla="*/ 7 h 146"/>
                  <a:gd name="T48" fmla="*/ 61 w 61"/>
                  <a:gd name="T49" fmla="*/ 7 h 146"/>
                  <a:gd name="T50" fmla="*/ 61 w 61"/>
                  <a:gd name="T51" fmla="*/ 7 h 146"/>
                  <a:gd name="T52" fmla="*/ 61 w 61"/>
                  <a:gd name="T53" fmla="*/ 7 h 146"/>
                  <a:gd name="T54" fmla="*/ 61 w 61"/>
                  <a:gd name="T55" fmla="*/ 7 h 146"/>
                  <a:gd name="T56" fmla="*/ 61 w 61"/>
                  <a:gd name="T57" fmla="*/ 7 h 146"/>
                  <a:gd name="T58" fmla="*/ 0 w 61"/>
                  <a:gd name="T59" fmla="*/ 138 h 146"/>
                  <a:gd name="T60" fmla="*/ 2 w 61"/>
                  <a:gd name="T61" fmla="*/ 140 h 146"/>
                  <a:gd name="T62" fmla="*/ 15 w 61"/>
                  <a:gd name="T63" fmla="*/ 144 h 146"/>
                  <a:gd name="T64" fmla="*/ 31 w 61"/>
                  <a:gd name="T65" fmla="*/ 146 h 146"/>
                  <a:gd name="T66" fmla="*/ 46 w 61"/>
                  <a:gd name="T67" fmla="*/ 144 h 146"/>
                  <a:gd name="T68" fmla="*/ 59 w 61"/>
                  <a:gd name="T69" fmla="*/ 140 h 146"/>
                  <a:gd name="T70" fmla="*/ 61 w 61"/>
                  <a:gd name="T71" fmla="*/ 138 h 146"/>
                  <a:gd name="T72" fmla="*/ 61 w 61"/>
                  <a:gd name="T73" fmla="*/ 138 h 146"/>
                  <a:gd name="T74" fmla="*/ 61 w 61"/>
                  <a:gd name="T75" fmla="*/ 138 h 146"/>
                  <a:gd name="T76" fmla="*/ 61 w 61"/>
                  <a:gd name="T77" fmla="*/ 138 h 146"/>
                  <a:gd name="T78" fmla="*/ 61 w 61"/>
                  <a:gd name="T79" fmla="*/ 138 h 146"/>
                  <a:gd name="T80" fmla="*/ 61 w 61"/>
                  <a:gd name="T81" fmla="*/ 138 h 146"/>
                  <a:gd name="T82" fmla="*/ 61 w 61"/>
                  <a:gd name="T83" fmla="*/ 138 h 146"/>
                  <a:gd name="T84" fmla="*/ 61 w 61"/>
                  <a:gd name="T85" fmla="*/ 138 h 146"/>
                  <a:gd name="T86" fmla="*/ 61 w 61"/>
                  <a:gd name="T87" fmla="*/ 138 h 146"/>
                  <a:gd name="T88" fmla="*/ 59 w 61"/>
                  <a:gd name="T89" fmla="*/ 140 h 146"/>
                  <a:gd name="T90" fmla="*/ 46 w 61"/>
                  <a:gd name="T91" fmla="*/ 144 h 146"/>
                  <a:gd name="T92" fmla="*/ 31 w 61"/>
                  <a:gd name="T93" fmla="*/ 146 h 146"/>
                  <a:gd name="T94" fmla="*/ 15 w 61"/>
                  <a:gd name="T95" fmla="*/ 144 h 146"/>
                  <a:gd name="T96" fmla="*/ 2 w 61"/>
                  <a:gd name="T97" fmla="*/ 140 h 146"/>
                  <a:gd name="T98" fmla="*/ 0 w 61"/>
                  <a:gd name="T99" fmla="*/ 138 h 146"/>
                  <a:gd name="T100" fmla="*/ 0 w 61"/>
                  <a:gd name="T101" fmla="*/ 138 h 146"/>
                  <a:gd name="T102" fmla="*/ 0 w 61"/>
                  <a:gd name="T103" fmla="*/ 138 h 146"/>
                  <a:gd name="T104" fmla="*/ 0 w 61"/>
                  <a:gd name="T105" fmla="*/ 138 h 146"/>
                  <a:gd name="T106" fmla="*/ 0 w 61"/>
                  <a:gd name="T107" fmla="*/ 138 h 146"/>
                  <a:gd name="T108" fmla="*/ 0 w 61"/>
                  <a:gd name="T109" fmla="*/ 138 h 146"/>
                  <a:gd name="T110" fmla="*/ 0 w 61"/>
                  <a:gd name="T111" fmla="*/ 138 h 146"/>
                  <a:gd name="T112" fmla="*/ 0 w 61"/>
                  <a:gd name="T113" fmla="*/ 138 h 146"/>
                  <a:gd name="T114" fmla="*/ 0 w 61"/>
                  <a:gd name="T115" fmla="*/ 1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46">
                    <a:moveTo>
                      <a:pt x="61" y="7"/>
                    </a:moveTo>
                    <a:lnTo>
                      <a:pt x="59" y="5"/>
                    </a:lnTo>
                    <a:lnTo>
                      <a:pt x="46" y="1"/>
                    </a:lnTo>
                    <a:lnTo>
                      <a:pt x="31" y="0"/>
                    </a:lnTo>
                    <a:lnTo>
                      <a:pt x="15" y="1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15" y="1"/>
                    </a:lnTo>
                    <a:lnTo>
                      <a:pt x="31" y="1"/>
                    </a:lnTo>
                    <a:lnTo>
                      <a:pt x="46" y="1"/>
                    </a:lnTo>
                    <a:lnTo>
                      <a:pt x="59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close/>
                    <a:moveTo>
                      <a:pt x="0" y="138"/>
                    </a:moveTo>
                    <a:lnTo>
                      <a:pt x="2" y="140"/>
                    </a:lnTo>
                    <a:lnTo>
                      <a:pt x="15" y="144"/>
                    </a:lnTo>
                    <a:lnTo>
                      <a:pt x="31" y="146"/>
                    </a:lnTo>
                    <a:lnTo>
                      <a:pt x="46" y="144"/>
                    </a:lnTo>
                    <a:lnTo>
                      <a:pt x="59" y="140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59" y="140"/>
                    </a:lnTo>
                    <a:lnTo>
                      <a:pt x="46" y="144"/>
                    </a:lnTo>
                    <a:lnTo>
                      <a:pt x="31" y="146"/>
                    </a:lnTo>
                    <a:lnTo>
                      <a:pt x="15" y="144"/>
                    </a:lnTo>
                    <a:lnTo>
                      <a:pt x="2" y="140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00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24" name="Freeform 5326"/>
              <p:cNvSpPr>
                <a:spLocks noEditPoints="1"/>
              </p:cNvSpPr>
              <p:nvPr/>
            </p:nvSpPr>
            <p:spPr bwMode="auto">
              <a:xfrm>
                <a:off x="1386" y="1682"/>
                <a:ext cx="65" cy="145"/>
              </a:xfrm>
              <a:custGeom>
                <a:avLst/>
                <a:gdLst>
                  <a:gd name="T0" fmla="*/ 63 w 65"/>
                  <a:gd name="T1" fmla="*/ 6 h 145"/>
                  <a:gd name="T2" fmla="*/ 61 w 65"/>
                  <a:gd name="T3" fmla="*/ 6 h 145"/>
                  <a:gd name="T4" fmla="*/ 48 w 65"/>
                  <a:gd name="T5" fmla="*/ 0 h 145"/>
                  <a:gd name="T6" fmla="*/ 33 w 65"/>
                  <a:gd name="T7" fmla="*/ 0 h 145"/>
                  <a:gd name="T8" fmla="*/ 17 w 65"/>
                  <a:gd name="T9" fmla="*/ 0 h 145"/>
                  <a:gd name="T10" fmla="*/ 4 w 65"/>
                  <a:gd name="T11" fmla="*/ 6 h 145"/>
                  <a:gd name="T12" fmla="*/ 2 w 65"/>
                  <a:gd name="T13" fmla="*/ 6 h 145"/>
                  <a:gd name="T14" fmla="*/ 0 w 65"/>
                  <a:gd name="T15" fmla="*/ 8 h 145"/>
                  <a:gd name="T16" fmla="*/ 0 w 65"/>
                  <a:gd name="T17" fmla="*/ 8 h 145"/>
                  <a:gd name="T18" fmla="*/ 0 w 65"/>
                  <a:gd name="T19" fmla="*/ 8 h 145"/>
                  <a:gd name="T20" fmla="*/ 0 w 65"/>
                  <a:gd name="T21" fmla="*/ 8 h 145"/>
                  <a:gd name="T22" fmla="*/ 0 w 65"/>
                  <a:gd name="T23" fmla="*/ 8 h 145"/>
                  <a:gd name="T24" fmla="*/ 0 w 65"/>
                  <a:gd name="T25" fmla="*/ 8 h 145"/>
                  <a:gd name="T26" fmla="*/ 0 w 65"/>
                  <a:gd name="T27" fmla="*/ 8 h 145"/>
                  <a:gd name="T28" fmla="*/ 0 w 65"/>
                  <a:gd name="T29" fmla="*/ 8 h 145"/>
                  <a:gd name="T30" fmla="*/ 4 w 65"/>
                  <a:gd name="T31" fmla="*/ 6 h 145"/>
                  <a:gd name="T32" fmla="*/ 17 w 65"/>
                  <a:gd name="T33" fmla="*/ 2 h 145"/>
                  <a:gd name="T34" fmla="*/ 33 w 65"/>
                  <a:gd name="T35" fmla="*/ 0 h 145"/>
                  <a:gd name="T36" fmla="*/ 48 w 65"/>
                  <a:gd name="T37" fmla="*/ 2 h 145"/>
                  <a:gd name="T38" fmla="*/ 61 w 65"/>
                  <a:gd name="T39" fmla="*/ 6 h 145"/>
                  <a:gd name="T40" fmla="*/ 65 w 65"/>
                  <a:gd name="T41" fmla="*/ 8 h 145"/>
                  <a:gd name="T42" fmla="*/ 65 w 65"/>
                  <a:gd name="T43" fmla="*/ 8 h 145"/>
                  <a:gd name="T44" fmla="*/ 65 w 65"/>
                  <a:gd name="T45" fmla="*/ 8 h 145"/>
                  <a:gd name="T46" fmla="*/ 65 w 65"/>
                  <a:gd name="T47" fmla="*/ 8 h 145"/>
                  <a:gd name="T48" fmla="*/ 65 w 65"/>
                  <a:gd name="T49" fmla="*/ 8 h 145"/>
                  <a:gd name="T50" fmla="*/ 65 w 65"/>
                  <a:gd name="T51" fmla="*/ 8 h 145"/>
                  <a:gd name="T52" fmla="*/ 63 w 65"/>
                  <a:gd name="T53" fmla="*/ 8 h 145"/>
                  <a:gd name="T54" fmla="*/ 63 w 65"/>
                  <a:gd name="T55" fmla="*/ 8 h 145"/>
                  <a:gd name="T56" fmla="*/ 63 w 65"/>
                  <a:gd name="T57" fmla="*/ 6 h 145"/>
                  <a:gd name="T58" fmla="*/ 2 w 65"/>
                  <a:gd name="T59" fmla="*/ 137 h 145"/>
                  <a:gd name="T60" fmla="*/ 4 w 65"/>
                  <a:gd name="T61" fmla="*/ 139 h 145"/>
                  <a:gd name="T62" fmla="*/ 17 w 65"/>
                  <a:gd name="T63" fmla="*/ 143 h 145"/>
                  <a:gd name="T64" fmla="*/ 33 w 65"/>
                  <a:gd name="T65" fmla="*/ 145 h 145"/>
                  <a:gd name="T66" fmla="*/ 48 w 65"/>
                  <a:gd name="T67" fmla="*/ 143 h 145"/>
                  <a:gd name="T68" fmla="*/ 61 w 65"/>
                  <a:gd name="T69" fmla="*/ 139 h 145"/>
                  <a:gd name="T70" fmla="*/ 63 w 65"/>
                  <a:gd name="T71" fmla="*/ 137 h 145"/>
                  <a:gd name="T72" fmla="*/ 63 w 65"/>
                  <a:gd name="T73" fmla="*/ 137 h 145"/>
                  <a:gd name="T74" fmla="*/ 63 w 65"/>
                  <a:gd name="T75" fmla="*/ 137 h 145"/>
                  <a:gd name="T76" fmla="*/ 65 w 65"/>
                  <a:gd name="T77" fmla="*/ 137 h 145"/>
                  <a:gd name="T78" fmla="*/ 65 w 65"/>
                  <a:gd name="T79" fmla="*/ 137 h 145"/>
                  <a:gd name="T80" fmla="*/ 65 w 65"/>
                  <a:gd name="T81" fmla="*/ 137 h 145"/>
                  <a:gd name="T82" fmla="*/ 65 w 65"/>
                  <a:gd name="T83" fmla="*/ 137 h 145"/>
                  <a:gd name="T84" fmla="*/ 65 w 65"/>
                  <a:gd name="T85" fmla="*/ 137 h 145"/>
                  <a:gd name="T86" fmla="*/ 65 w 65"/>
                  <a:gd name="T87" fmla="*/ 137 h 145"/>
                  <a:gd name="T88" fmla="*/ 61 w 65"/>
                  <a:gd name="T89" fmla="*/ 139 h 145"/>
                  <a:gd name="T90" fmla="*/ 48 w 65"/>
                  <a:gd name="T91" fmla="*/ 143 h 145"/>
                  <a:gd name="T92" fmla="*/ 33 w 65"/>
                  <a:gd name="T93" fmla="*/ 145 h 145"/>
                  <a:gd name="T94" fmla="*/ 17 w 65"/>
                  <a:gd name="T95" fmla="*/ 143 h 145"/>
                  <a:gd name="T96" fmla="*/ 4 w 65"/>
                  <a:gd name="T97" fmla="*/ 139 h 145"/>
                  <a:gd name="T98" fmla="*/ 0 w 65"/>
                  <a:gd name="T99" fmla="*/ 137 h 145"/>
                  <a:gd name="T100" fmla="*/ 0 w 65"/>
                  <a:gd name="T101" fmla="*/ 137 h 145"/>
                  <a:gd name="T102" fmla="*/ 0 w 65"/>
                  <a:gd name="T103" fmla="*/ 137 h 145"/>
                  <a:gd name="T104" fmla="*/ 0 w 65"/>
                  <a:gd name="T105" fmla="*/ 137 h 145"/>
                  <a:gd name="T106" fmla="*/ 0 w 65"/>
                  <a:gd name="T107" fmla="*/ 137 h 145"/>
                  <a:gd name="T108" fmla="*/ 0 w 65"/>
                  <a:gd name="T109" fmla="*/ 137 h 145"/>
                  <a:gd name="T110" fmla="*/ 0 w 65"/>
                  <a:gd name="T111" fmla="*/ 137 h 145"/>
                  <a:gd name="T112" fmla="*/ 0 w 65"/>
                  <a:gd name="T113" fmla="*/ 137 h 145"/>
                  <a:gd name="T114" fmla="*/ 2 w 65"/>
                  <a:gd name="T115" fmla="*/ 137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5">
                    <a:moveTo>
                      <a:pt x="63" y="6"/>
                    </a:moveTo>
                    <a:lnTo>
                      <a:pt x="61" y="6"/>
                    </a:lnTo>
                    <a:lnTo>
                      <a:pt x="48" y="0"/>
                    </a:lnTo>
                    <a:lnTo>
                      <a:pt x="33" y="0"/>
                    </a:lnTo>
                    <a:lnTo>
                      <a:pt x="17" y="0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17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1" y="6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3" y="8"/>
                    </a:lnTo>
                    <a:lnTo>
                      <a:pt x="63" y="8"/>
                    </a:lnTo>
                    <a:lnTo>
                      <a:pt x="63" y="6"/>
                    </a:lnTo>
                    <a:close/>
                    <a:moveTo>
                      <a:pt x="2" y="137"/>
                    </a:moveTo>
                    <a:lnTo>
                      <a:pt x="4" y="139"/>
                    </a:lnTo>
                    <a:lnTo>
                      <a:pt x="17" y="143"/>
                    </a:lnTo>
                    <a:lnTo>
                      <a:pt x="33" y="145"/>
                    </a:lnTo>
                    <a:lnTo>
                      <a:pt x="48" y="143"/>
                    </a:lnTo>
                    <a:lnTo>
                      <a:pt x="61" y="139"/>
                    </a:lnTo>
                    <a:lnTo>
                      <a:pt x="63" y="137"/>
                    </a:lnTo>
                    <a:lnTo>
                      <a:pt x="63" y="137"/>
                    </a:lnTo>
                    <a:lnTo>
                      <a:pt x="63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1" y="139"/>
                    </a:lnTo>
                    <a:lnTo>
                      <a:pt x="48" y="143"/>
                    </a:lnTo>
                    <a:lnTo>
                      <a:pt x="33" y="145"/>
                    </a:lnTo>
                    <a:lnTo>
                      <a:pt x="17" y="143"/>
                    </a:lnTo>
                    <a:lnTo>
                      <a:pt x="4" y="139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2" y="137"/>
                    </a:lnTo>
                    <a:close/>
                  </a:path>
                </a:pathLst>
              </a:custGeom>
              <a:solidFill>
                <a:srgbClr val="00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25" name="Freeform 5327"/>
              <p:cNvSpPr>
                <a:spLocks noEditPoints="1"/>
              </p:cNvSpPr>
              <p:nvPr/>
            </p:nvSpPr>
            <p:spPr bwMode="auto">
              <a:xfrm>
                <a:off x="1386" y="1682"/>
                <a:ext cx="65" cy="145"/>
              </a:xfrm>
              <a:custGeom>
                <a:avLst/>
                <a:gdLst>
                  <a:gd name="T0" fmla="*/ 65 w 65"/>
                  <a:gd name="T1" fmla="*/ 8 h 145"/>
                  <a:gd name="T2" fmla="*/ 61 w 65"/>
                  <a:gd name="T3" fmla="*/ 6 h 145"/>
                  <a:gd name="T4" fmla="*/ 48 w 65"/>
                  <a:gd name="T5" fmla="*/ 2 h 145"/>
                  <a:gd name="T6" fmla="*/ 33 w 65"/>
                  <a:gd name="T7" fmla="*/ 0 h 145"/>
                  <a:gd name="T8" fmla="*/ 17 w 65"/>
                  <a:gd name="T9" fmla="*/ 2 h 145"/>
                  <a:gd name="T10" fmla="*/ 4 w 65"/>
                  <a:gd name="T11" fmla="*/ 6 h 145"/>
                  <a:gd name="T12" fmla="*/ 0 w 65"/>
                  <a:gd name="T13" fmla="*/ 8 h 145"/>
                  <a:gd name="T14" fmla="*/ 0 w 65"/>
                  <a:gd name="T15" fmla="*/ 8 h 145"/>
                  <a:gd name="T16" fmla="*/ 0 w 65"/>
                  <a:gd name="T17" fmla="*/ 8 h 145"/>
                  <a:gd name="T18" fmla="*/ 0 w 65"/>
                  <a:gd name="T19" fmla="*/ 8 h 145"/>
                  <a:gd name="T20" fmla="*/ 0 w 65"/>
                  <a:gd name="T21" fmla="*/ 8 h 145"/>
                  <a:gd name="T22" fmla="*/ 0 w 65"/>
                  <a:gd name="T23" fmla="*/ 8 h 145"/>
                  <a:gd name="T24" fmla="*/ 0 w 65"/>
                  <a:gd name="T25" fmla="*/ 8 h 145"/>
                  <a:gd name="T26" fmla="*/ 0 w 65"/>
                  <a:gd name="T27" fmla="*/ 8 h 145"/>
                  <a:gd name="T28" fmla="*/ 0 w 65"/>
                  <a:gd name="T29" fmla="*/ 8 h 145"/>
                  <a:gd name="T30" fmla="*/ 4 w 65"/>
                  <a:gd name="T31" fmla="*/ 6 h 145"/>
                  <a:gd name="T32" fmla="*/ 17 w 65"/>
                  <a:gd name="T33" fmla="*/ 2 h 145"/>
                  <a:gd name="T34" fmla="*/ 33 w 65"/>
                  <a:gd name="T35" fmla="*/ 0 h 145"/>
                  <a:gd name="T36" fmla="*/ 48 w 65"/>
                  <a:gd name="T37" fmla="*/ 2 h 145"/>
                  <a:gd name="T38" fmla="*/ 61 w 65"/>
                  <a:gd name="T39" fmla="*/ 6 h 145"/>
                  <a:gd name="T40" fmla="*/ 65 w 65"/>
                  <a:gd name="T41" fmla="*/ 8 h 145"/>
                  <a:gd name="T42" fmla="*/ 65 w 65"/>
                  <a:gd name="T43" fmla="*/ 8 h 145"/>
                  <a:gd name="T44" fmla="*/ 65 w 65"/>
                  <a:gd name="T45" fmla="*/ 8 h 145"/>
                  <a:gd name="T46" fmla="*/ 65 w 65"/>
                  <a:gd name="T47" fmla="*/ 8 h 145"/>
                  <a:gd name="T48" fmla="*/ 65 w 65"/>
                  <a:gd name="T49" fmla="*/ 8 h 145"/>
                  <a:gd name="T50" fmla="*/ 65 w 65"/>
                  <a:gd name="T51" fmla="*/ 8 h 145"/>
                  <a:gd name="T52" fmla="*/ 65 w 65"/>
                  <a:gd name="T53" fmla="*/ 8 h 145"/>
                  <a:gd name="T54" fmla="*/ 65 w 65"/>
                  <a:gd name="T55" fmla="*/ 8 h 145"/>
                  <a:gd name="T56" fmla="*/ 65 w 65"/>
                  <a:gd name="T57" fmla="*/ 8 h 145"/>
                  <a:gd name="T58" fmla="*/ 0 w 65"/>
                  <a:gd name="T59" fmla="*/ 137 h 145"/>
                  <a:gd name="T60" fmla="*/ 4 w 65"/>
                  <a:gd name="T61" fmla="*/ 139 h 145"/>
                  <a:gd name="T62" fmla="*/ 17 w 65"/>
                  <a:gd name="T63" fmla="*/ 143 h 145"/>
                  <a:gd name="T64" fmla="*/ 33 w 65"/>
                  <a:gd name="T65" fmla="*/ 145 h 145"/>
                  <a:gd name="T66" fmla="*/ 48 w 65"/>
                  <a:gd name="T67" fmla="*/ 143 h 145"/>
                  <a:gd name="T68" fmla="*/ 61 w 65"/>
                  <a:gd name="T69" fmla="*/ 139 h 145"/>
                  <a:gd name="T70" fmla="*/ 65 w 65"/>
                  <a:gd name="T71" fmla="*/ 137 h 145"/>
                  <a:gd name="T72" fmla="*/ 65 w 65"/>
                  <a:gd name="T73" fmla="*/ 137 h 145"/>
                  <a:gd name="T74" fmla="*/ 65 w 65"/>
                  <a:gd name="T75" fmla="*/ 137 h 145"/>
                  <a:gd name="T76" fmla="*/ 65 w 65"/>
                  <a:gd name="T77" fmla="*/ 137 h 145"/>
                  <a:gd name="T78" fmla="*/ 65 w 65"/>
                  <a:gd name="T79" fmla="*/ 137 h 145"/>
                  <a:gd name="T80" fmla="*/ 65 w 65"/>
                  <a:gd name="T81" fmla="*/ 137 h 145"/>
                  <a:gd name="T82" fmla="*/ 65 w 65"/>
                  <a:gd name="T83" fmla="*/ 135 h 145"/>
                  <a:gd name="T84" fmla="*/ 65 w 65"/>
                  <a:gd name="T85" fmla="*/ 135 h 145"/>
                  <a:gd name="T86" fmla="*/ 65 w 65"/>
                  <a:gd name="T87" fmla="*/ 135 h 145"/>
                  <a:gd name="T88" fmla="*/ 61 w 65"/>
                  <a:gd name="T89" fmla="*/ 139 h 145"/>
                  <a:gd name="T90" fmla="*/ 48 w 65"/>
                  <a:gd name="T91" fmla="*/ 143 h 145"/>
                  <a:gd name="T92" fmla="*/ 33 w 65"/>
                  <a:gd name="T93" fmla="*/ 145 h 145"/>
                  <a:gd name="T94" fmla="*/ 17 w 65"/>
                  <a:gd name="T95" fmla="*/ 143 h 145"/>
                  <a:gd name="T96" fmla="*/ 4 w 65"/>
                  <a:gd name="T97" fmla="*/ 139 h 145"/>
                  <a:gd name="T98" fmla="*/ 0 w 65"/>
                  <a:gd name="T99" fmla="*/ 135 h 145"/>
                  <a:gd name="T100" fmla="*/ 0 w 65"/>
                  <a:gd name="T101" fmla="*/ 135 h 145"/>
                  <a:gd name="T102" fmla="*/ 0 w 65"/>
                  <a:gd name="T103" fmla="*/ 135 h 145"/>
                  <a:gd name="T104" fmla="*/ 0 w 65"/>
                  <a:gd name="T105" fmla="*/ 137 h 145"/>
                  <a:gd name="T106" fmla="*/ 0 w 65"/>
                  <a:gd name="T107" fmla="*/ 137 h 145"/>
                  <a:gd name="T108" fmla="*/ 0 w 65"/>
                  <a:gd name="T109" fmla="*/ 137 h 145"/>
                  <a:gd name="T110" fmla="*/ 0 w 65"/>
                  <a:gd name="T111" fmla="*/ 137 h 145"/>
                  <a:gd name="T112" fmla="*/ 0 w 65"/>
                  <a:gd name="T113" fmla="*/ 137 h 145"/>
                  <a:gd name="T114" fmla="*/ 0 w 65"/>
                  <a:gd name="T115" fmla="*/ 137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5">
                    <a:moveTo>
                      <a:pt x="65" y="8"/>
                    </a:moveTo>
                    <a:lnTo>
                      <a:pt x="61" y="6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7" y="2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17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1" y="6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close/>
                    <a:moveTo>
                      <a:pt x="0" y="137"/>
                    </a:moveTo>
                    <a:lnTo>
                      <a:pt x="4" y="139"/>
                    </a:lnTo>
                    <a:lnTo>
                      <a:pt x="17" y="143"/>
                    </a:lnTo>
                    <a:lnTo>
                      <a:pt x="33" y="145"/>
                    </a:lnTo>
                    <a:lnTo>
                      <a:pt x="48" y="143"/>
                    </a:lnTo>
                    <a:lnTo>
                      <a:pt x="61" y="139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1" y="139"/>
                    </a:lnTo>
                    <a:lnTo>
                      <a:pt x="48" y="143"/>
                    </a:lnTo>
                    <a:lnTo>
                      <a:pt x="33" y="145"/>
                    </a:lnTo>
                    <a:lnTo>
                      <a:pt x="17" y="143"/>
                    </a:lnTo>
                    <a:lnTo>
                      <a:pt x="4" y="139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00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26" name="Freeform 5328"/>
              <p:cNvSpPr>
                <a:spLocks noEditPoints="1"/>
              </p:cNvSpPr>
              <p:nvPr/>
            </p:nvSpPr>
            <p:spPr bwMode="auto">
              <a:xfrm>
                <a:off x="1386" y="1682"/>
                <a:ext cx="65" cy="145"/>
              </a:xfrm>
              <a:custGeom>
                <a:avLst/>
                <a:gdLst>
                  <a:gd name="T0" fmla="*/ 65 w 65"/>
                  <a:gd name="T1" fmla="*/ 8 h 145"/>
                  <a:gd name="T2" fmla="*/ 61 w 65"/>
                  <a:gd name="T3" fmla="*/ 6 h 145"/>
                  <a:gd name="T4" fmla="*/ 48 w 65"/>
                  <a:gd name="T5" fmla="*/ 2 h 145"/>
                  <a:gd name="T6" fmla="*/ 33 w 65"/>
                  <a:gd name="T7" fmla="*/ 0 h 145"/>
                  <a:gd name="T8" fmla="*/ 17 w 65"/>
                  <a:gd name="T9" fmla="*/ 2 h 145"/>
                  <a:gd name="T10" fmla="*/ 4 w 65"/>
                  <a:gd name="T11" fmla="*/ 6 h 145"/>
                  <a:gd name="T12" fmla="*/ 0 w 65"/>
                  <a:gd name="T13" fmla="*/ 8 h 145"/>
                  <a:gd name="T14" fmla="*/ 0 w 65"/>
                  <a:gd name="T15" fmla="*/ 8 h 145"/>
                  <a:gd name="T16" fmla="*/ 0 w 65"/>
                  <a:gd name="T17" fmla="*/ 8 h 145"/>
                  <a:gd name="T18" fmla="*/ 0 w 65"/>
                  <a:gd name="T19" fmla="*/ 8 h 145"/>
                  <a:gd name="T20" fmla="*/ 0 w 65"/>
                  <a:gd name="T21" fmla="*/ 8 h 145"/>
                  <a:gd name="T22" fmla="*/ 0 w 65"/>
                  <a:gd name="T23" fmla="*/ 8 h 145"/>
                  <a:gd name="T24" fmla="*/ 0 w 65"/>
                  <a:gd name="T25" fmla="*/ 8 h 145"/>
                  <a:gd name="T26" fmla="*/ 0 w 65"/>
                  <a:gd name="T27" fmla="*/ 8 h 145"/>
                  <a:gd name="T28" fmla="*/ 0 w 65"/>
                  <a:gd name="T29" fmla="*/ 8 h 145"/>
                  <a:gd name="T30" fmla="*/ 6 w 65"/>
                  <a:gd name="T31" fmla="*/ 6 h 145"/>
                  <a:gd name="T32" fmla="*/ 17 w 65"/>
                  <a:gd name="T33" fmla="*/ 2 h 145"/>
                  <a:gd name="T34" fmla="*/ 33 w 65"/>
                  <a:gd name="T35" fmla="*/ 0 h 145"/>
                  <a:gd name="T36" fmla="*/ 46 w 65"/>
                  <a:gd name="T37" fmla="*/ 2 h 145"/>
                  <a:gd name="T38" fmla="*/ 60 w 65"/>
                  <a:gd name="T39" fmla="*/ 6 h 145"/>
                  <a:gd name="T40" fmla="*/ 65 w 65"/>
                  <a:gd name="T41" fmla="*/ 8 h 145"/>
                  <a:gd name="T42" fmla="*/ 65 w 65"/>
                  <a:gd name="T43" fmla="*/ 8 h 145"/>
                  <a:gd name="T44" fmla="*/ 65 w 65"/>
                  <a:gd name="T45" fmla="*/ 8 h 145"/>
                  <a:gd name="T46" fmla="*/ 65 w 65"/>
                  <a:gd name="T47" fmla="*/ 8 h 145"/>
                  <a:gd name="T48" fmla="*/ 65 w 65"/>
                  <a:gd name="T49" fmla="*/ 8 h 145"/>
                  <a:gd name="T50" fmla="*/ 65 w 65"/>
                  <a:gd name="T51" fmla="*/ 8 h 145"/>
                  <a:gd name="T52" fmla="*/ 65 w 65"/>
                  <a:gd name="T53" fmla="*/ 8 h 145"/>
                  <a:gd name="T54" fmla="*/ 65 w 65"/>
                  <a:gd name="T55" fmla="*/ 8 h 145"/>
                  <a:gd name="T56" fmla="*/ 65 w 65"/>
                  <a:gd name="T57" fmla="*/ 8 h 145"/>
                  <a:gd name="T58" fmla="*/ 0 w 65"/>
                  <a:gd name="T59" fmla="*/ 135 h 145"/>
                  <a:gd name="T60" fmla="*/ 4 w 65"/>
                  <a:gd name="T61" fmla="*/ 139 h 145"/>
                  <a:gd name="T62" fmla="*/ 17 w 65"/>
                  <a:gd name="T63" fmla="*/ 143 h 145"/>
                  <a:gd name="T64" fmla="*/ 33 w 65"/>
                  <a:gd name="T65" fmla="*/ 145 h 145"/>
                  <a:gd name="T66" fmla="*/ 48 w 65"/>
                  <a:gd name="T67" fmla="*/ 143 h 145"/>
                  <a:gd name="T68" fmla="*/ 61 w 65"/>
                  <a:gd name="T69" fmla="*/ 139 h 145"/>
                  <a:gd name="T70" fmla="*/ 65 w 65"/>
                  <a:gd name="T71" fmla="*/ 135 h 145"/>
                  <a:gd name="T72" fmla="*/ 65 w 65"/>
                  <a:gd name="T73" fmla="*/ 135 h 145"/>
                  <a:gd name="T74" fmla="*/ 65 w 65"/>
                  <a:gd name="T75" fmla="*/ 135 h 145"/>
                  <a:gd name="T76" fmla="*/ 65 w 65"/>
                  <a:gd name="T77" fmla="*/ 135 h 145"/>
                  <a:gd name="T78" fmla="*/ 65 w 65"/>
                  <a:gd name="T79" fmla="*/ 135 h 145"/>
                  <a:gd name="T80" fmla="*/ 65 w 65"/>
                  <a:gd name="T81" fmla="*/ 135 h 145"/>
                  <a:gd name="T82" fmla="*/ 65 w 65"/>
                  <a:gd name="T83" fmla="*/ 135 h 145"/>
                  <a:gd name="T84" fmla="*/ 65 w 65"/>
                  <a:gd name="T85" fmla="*/ 135 h 145"/>
                  <a:gd name="T86" fmla="*/ 65 w 65"/>
                  <a:gd name="T87" fmla="*/ 135 h 145"/>
                  <a:gd name="T88" fmla="*/ 60 w 65"/>
                  <a:gd name="T89" fmla="*/ 137 h 145"/>
                  <a:gd name="T90" fmla="*/ 46 w 65"/>
                  <a:gd name="T91" fmla="*/ 143 h 145"/>
                  <a:gd name="T92" fmla="*/ 33 w 65"/>
                  <a:gd name="T93" fmla="*/ 143 h 145"/>
                  <a:gd name="T94" fmla="*/ 17 w 65"/>
                  <a:gd name="T95" fmla="*/ 143 h 145"/>
                  <a:gd name="T96" fmla="*/ 6 w 65"/>
                  <a:gd name="T97" fmla="*/ 137 h 145"/>
                  <a:gd name="T98" fmla="*/ 0 w 65"/>
                  <a:gd name="T99" fmla="*/ 135 h 145"/>
                  <a:gd name="T100" fmla="*/ 0 w 65"/>
                  <a:gd name="T101" fmla="*/ 135 h 145"/>
                  <a:gd name="T102" fmla="*/ 0 w 65"/>
                  <a:gd name="T103" fmla="*/ 135 h 145"/>
                  <a:gd name="T104" fmla="*/ 0 w 65"/>
                  <a:gd name="T105" fmla="*/ 135 h 145"/>
                  <a:gd name="T106" fmla="*/ 0 w 65"/>
                  <a:gd name="T107" fmla="*/ 135 h 145"/>
                  <a:gd name="T108" fmla="*/ 0 w 65"/>
                  <a:gd name="T109" fmla="*/ 135 h 145"/>
                  <a:gd name="T110" fmla="*/ 0 w 65"/>
                  <a:gd name="T111" fmla="*/ 135 h 145"/>
                  <a:gd name="T112" fmla="*/ 0 w 65"/>
                  <a:gd name="T113" fmla="*/ 135 h 145"/>
                  <a:gd name="T114" fmla="*/ 0 w 65"/>
                  <a:gd name="T115" fmla="*/ 13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5">
                    <a:moveTo>
                      <a:pt x="65" y="8"/>
                    </a:moveTo>
                    <a:lnTo>
                      <a:pt x="61" y="6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7" y="2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7" y="2"/>
                    </a:lnTo>
                    <a:lnTo>
                      <a:pt x="33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close/>
                    <a:moveTo>
                      <a:pt x="0" y="135"/>
                    </a:moveTo>
                    <a:lnTo>
                      <a:pt x="4" y="139"/>
                    </a:lnTo>
                    <a:lnTo>
                      <a:pt x="17" y="143"/>
                    </a:lnTo>
                    <a:lnTo>
                      <a:pt x="33" y="145"/>
                    </a:lnTo>
                    <a:lnTo>
                      <a:pt x="48" y="143"/>
                    </a:lnTo>
                    <a:lnTo>
                      <a:pt x="61" y="139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0" y="137"/>
                    </a:lnTo>
                    <a:lnTo>
                      <a:pt x="46" y="143"/>
                    </a:lnTo>
                    <a:lnTo>
                      <a:pt x="33" y="143"/>
                    </a:lnTo>
                    <a:lnTo>
                      <a:pt x="17" y="143"/>
                    </a:lnTo>
                    <a:lnTo>
                      <a:pt x="6" y="137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27" name="Freeform 5329"/>
              <p:cNvSpPr>
                <a:spLocks noEditPoints="1"/>
              </p:cNvSpPr>
              <p:nvPr/>
            </p:nvSpPr>
            <p:spPr bwMode="auto">
              <a:xfrm>
                <a:off x="1386" y="1682"/>
                <a:ext cx="65" cy="143"/>
              </a:xfrm>
              <a:custGeom>
                <a:avLst/>
                <a:gdLst>
                  <a:gd name="T0" fmla="*/ 65 w 65"/>
                  <a:gd name="T1" fmla="*/ 8 h 143"/>
                  <a:gd name="T2" fmla="*/ 60 w 65"/>
                  <a:gd name="T3" fmla="*/ 6 h 143"/>
                  <a:gd name="T4" fmla="*/ 46 w 65"/>
                  <a:gd name="T5" fmla="*/ 2 h 143"/>
                  <a:gd name="T6" fmla="*/ 33 w 65"/>
                  <a:gd name="T7" fmla="*/ 0 h 143"/>
                  <a:gd name="T8" fmla="*/ 17 w 65"/>
                  <a:gd name="T9" fmla="*/ 2 h 143"/>
                  <a:gd name="T10" fmla="*/ 6 w 65"/>
                  <a:gd name="T11" fmla="*/ 6 h 143"/>
                  <a:gd name="T12" fmla="*/ 0 w 65"/>
                  <a:gd name="T13" fmla="*/ 8 h 143"/>
                  <a:gd name="T14" fmla="*/ 0 w 65"/>
                  <a:gd name="T15" fmla="*/ 8 h 143"/>
                  <a:gd name="T16" fmla="*/ 0 w 65"/>
                  <a:gd name="T17" fmla="*/ 10 h 143"/>
                  <a:gd name="T18" fmla="*/ 0 w 65"/>
                  <a:gd name="T19" fmla="*/ 10 h 143"/>
                  <a:gd name="T20" fmla="*/ 0 w 65"/>
                  <a:gd name="T21" fmla="*/ 10 h 143"/>
                  <a:gd name="T22" fmla="*/ 0 w 65"/>
                  <a:gd name="T23" fmla="*/ 10 h 143"/>
                  <a:gd name="T24" fmla="*/ 0 w 65"/>
                  <a:gd name="T25" fmla="*/ 10 h 143"/>
                  <a:gd name="T26" fmla="*/ 0 w 65"/>
                  <a:gd name="T27" fmla="*/ 10 h 143"/>
                  <a:gd name="T28" fmla="*/ 0 w 65"/>
                  <a:gd name="T29" fmla="*/ 10 h 143"/>
                  <a:gd name="T30" fmla="*/ 6 w 65"/>
                  <a:gd name="T31" fmla="*/ 6 h 143"/>
                  <a:gd name="T32" fmla="*/ 19 w 65"/>
                  <a:gd name="T33" fmla="*/ 2 h 143"/>
                  <a:gd name="T34" fmla="*/ 33 w 65"/>
                  <a:gd name="T35" fmla="*/ 0 h 143"/>
                  <a:gd name="T36" fmla="*/ 46 w 65"/>
                  <a:gd name="T37" fmla="*/ 2 h 143"/>
                  <a:gd name="T38" fmla="*/ 60 w 65"/>
                  <a:gd name="T39" fmla="*/ 6 h 143"/>
                  <a:gd name="T40" fmla="*/ 65 w 65"/>
                  <a:gd name="T41" fmla="*/ 10 h 143"/>
                  <a:gd name="T42" fmla="*/ 65 w 65"/>
                  <a:gd name="T43" fmla="*/ 10 h 143"/>
                  <a:gd name="T44" fmla="*/ 65 w 65"/>
                  <a:gd name="T45" fmla="*/ 10 h 143"/>
                  <a:gd name="T46" fmla="*/ 65 w 65"/>
                  <a:gd name="T47" fmla="*/ 10 h 143"/>
                  <a:gd name="T48" fmla="*/ 65 w 65"/>
                  <a:gd name="T49" fmla="*/ 10 h 143"/>
                  <a:gd name="T50" fmla="*/ 65 w 65"/>
                  <a:gd name="T51" fmla="*/ 10 h 143"/>
                  <a:gd name="T52" fmla="*/ 65 w 65"/>
                  <a:gd name="T53" fmla="*/ 10 h 143"/>
                  <a:gd name="T54" fmla="*/ 65 w 65"/>
                  <a:gd name="T55" fmla="*/ 8 h 143"/>
                  <a:gd name="T56" fmla="*/ 65 w 65"/>
                  <a:gd name="T57" fmla="*/ 8 h 143"/>
                  <a:gd name="T58" fmla="*/ 0 w 65"/>
                  <a:gd name="T59" fmla="*/ 135 h 143"/>
                  <a:gd name="T60" fmla="*/ 6 w 65"/>
                  <a:gd name="T61" fmla="*/ 137 h 143"/>
                  <a:gd name="T62" fmla="*/ 17 w 65"/>
                  <a:gd name="T63" fmla="*/ 143 h 143"/>
                  <a:gd name="T64" fmla="*/ 33 w 65"/>
                  <a:gd name="T65" fmla="*/ 143 h 143"/>
                  <a:gd name="T66" fmla="*/ 46 w 65"/>
                  <a:gd name="T67" fmla="*/ 143 h 143"/>
                  <a:gd name="T68" fmla="*/ 60 w 65"/>
                  <a:gd name="T69" fmla="*/ 137 h 143"/>
                  <a:gd name="T70" fmla="*/ 65 w 65"/>
                  <a:gd name="T71" fmla="*/ 135 h 143"/>
                  <a:gd name="T72" fmla="*/ 65 w 65"/>
                  <a:gd name="T73" fmla="*/ 135 h 143"/>
                  <a:gd name="T74" fmla="*/ 65 w 65"/>
                  <a:gd name="T75" fmla="*/ 135 h 143"/>
                  <a:gd name="T76" fmla="*/ 65 w 65"/>
                  <a:gd name="T77" fmla="*/ 135 h 143"/>
                  <a:gd name="T78" fmla="*/ 65 w 65"/>
                  <a:gd name="T79" fmla="*/ 135 h 143"/>
                  <a:gd name="T80" fmla="*/ 65 w 65"/>
                  <a:gd name="T81" fmla="*/ 135 h 143"/>
                  <a:gd name="T82" fmla="*/ 65 w 65"/>
                  <a:gd name="T83" fmla="*/ 135 h 143"/>
                  <a:gd name="T84" fmla="*/ 65 w 65"/>
                  <a:gd name="T85" fmla="*/ 135 h 143"/>
                  <a:gd name="T86" fmla="*/ 65 w 65"/>
                  <a:gd name="T87" fmla="*/ 135 h 143"/>
                  <a:gd name="T88" fmla="*/ 60 w 65"/>
                  <a:gd name="T89" fmla="*/ 137 h 143"/>
                  <a:gd name="T90" fmla="*/ 46 w 65"/>
                  <a:gd name="T91" fmla="*/ 141 h 143"/>
                  <a:gd name="T92" fmla="*/ 33 w 65"/>
                  <a:gd name="T93" fmla="*/ 143 h 143"/>
                  <a:gd name="T94" fmla="*/ 19 w 65"/>
                  <a:gd name="T95" fmla="*/ 141 h 143"/>
                  <a:gd name="T96" fmla="*/ 6 w 65"/>
                  <a:gd name="T97" fmla="*/ 137 h 143"/>
                  <a:gd name="T98" fmla="*/ 0 w 65"/>
                  <a:gd name="T99" fmla="*/ 135 h 143"/>
                  <a:gd name="T100" fmla="*/ 0 w 65"/>
                  <a:gd name="T101" fmla="*/ 135 h 143"/>
                  <a:gd name="T102" fmla="*/ 0 w 65"/>
                  <a:gd name="T103" fmla="*/ 135 h 143"/>
                  <a:gd name="T104" fmla="*/ 0 w 65"/>
                  <a:gd name="T105" fmla="*/ 135 h 143"/>
                  <a:gd name="T106" fmla="*/ 0 w 65"/>
                  <a:gd name="T107" fmla="*/ 135 h 143"/>
                  <a:gd name="T108" fmla="*/ 0 w 65"/>
                  <a:gd name="T109" fmla="*/ 135 h 143"/>
                  <a:gd name="T110" fmla="*/ 0 w 65"/>
                  <a:gd name="T111" fmla="*/ 135 h 143"/>
                  <a:gd name="T112" fmla="*/ 0 w 65"/>
                  <a:gd name="T113" fmla="*/ 135 h 143"/>
                  <a:gd name="T114" fmla="*/ 0 w 65"/>
                  <a:gd name="T115" fmla="*/ 135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3">
                    <a:moveTo>
                      <a:pt x="65" y="8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3" y="0"/>
                    </a:lnTo>
                    <a:lnTo>
                      <a:pt x="17" y="2"/>
                    </a:lnTo>
                    <a:lnTo>
                      <a:pt x="6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6" y="6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8"/>
                    </a:lnTo>
                    <a:lnTo>
                      <a:pt x="65" y="8"/>
                    </a:lnTo>
                    <a:close/>
                    <a:moveTo>
                      <a:pt x="0" y="135"/>
                    </a:moveTo>
                    <a:lnTo>
                      <a:pt x="6" y="137"/>
                    </a:lnTo>
                    <a:lnTo>
                      <a:pt x="17" y="143"/>
                    </a:lnTo>
                    <a:lnTo>
                      <a:pt x="33" y="143"/>
                    </a:lnTo>
                    <a:lnTo>
                      <a:pt x="46" y="143"/>
                    </a:lnTo>
                    <a:lnTo>
                      <a:pt x="60" y="137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0" y="137"/>
                    </a:lnTo>
                    <a:lnTo>
                      <a:pt x="46" y="141"/>
                    </a:lnTo>
                    <a:lnTo>
                      <a:pt x="33" y="143"/>
                    </a:lnTo>
                    <a:lnTo>
                      <a:pt x="19" y="141"/>
                    </a:lnTo>
                    <a:lnTo>
                      <a:pt x="6" y="137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28" name="Freeform 5330"/>
              <p:cNvSpPr>
                <a:spLocks noEditPoints="1"/>
              </p:cNvSpPr>
              <p:nvPr/>
            </p:nvSpPr>
            <p:spPr bwMode="auto">
              <a:xfrm>
                <a:off x="1386" y="1682"/>
                <a:ext cx="65" cy="143"/>
              </a:xfrm>
              <a:custGeom>
                <a:avLst/>
                <a:gdLst>
                  <a:gd name="T0" fmla="*/ 65 w 65"/>
                  <a:gd name="T1" fmla="*/ 10 h 143"/>
                  <a:gd name="T2" fmla="*/ 60 w 65"/>
                  <a:gd name="T3" fmla="*/ 6 h 143"/>
                  <a:gd name="T4" fmla="*/ 46 w 65"/>
                  <a:gd name="T5" fmla="*/ 2 h 143"/>
                  <a:gd name="T6" fmla="*/ 33 w 65"/>
                  <a:gd name="T7" fmla="*/ 0 h 143"/>
                  <a:gd name="T8" fmla="*/ 19 w 65"/>
                  <a:gd name="T9" fmla="*/ 2 h 143"/>
                  <a:gd name="T10" fmla="*/ 6 w 65"/>
                  <a:gd name="T11" fmla="*/ 6 h 143"/>
                  <a:gd name="T12" fmla="*/ 0 w 65"/>
                  <a:gd name="T13" fmla="*/ 10 h 143"/>
                  <a:gd name="T14" fmla="*/ 0 w 65"/>
                  <a:gd name="T15" fmla="*/ 10 h 143"/>
                  <a:gd name="T16" fmla="*/ 0 w 65"/>
                  <a:gd name="T17" fmla="*/ 10 h 143"/>
                  <a:gd name="T18" fmla="*/ 0 w 65"/>
                  <a:gd name="T19" fmla="*/ 10 h 143"/>
                  <a:gd name="T20" fmla="*/ 0 w 65"/>
                  <a:gd name="T21" fmla="*/ 10 h 143"/>
                  <a:gd name="T22" fmla="*/ 0 w 65"/>
                  <a:gd name="T23" fmla="*/ 10 h 143"/>
                  <a:gd name="T24" fmla="*/ 0 w 65"/>
                  <a:gd name="T25" fmla="*/ 10 h 143"/>
                  <a:gd name="T26" fmla="*/ 0 w 65"/>
                  <a:gd name="T27" fmla="*/ 10 h 143"/>
                  <a:gd name="T28" fmla="*/ 0 w 65"/>
                  <a:gd name="T29" fmla="*/ 10 h 143"/>
                  <a:gd name="T30" fmla="*/ 6 w 65"/>
                  <a:gd name="T31" fmla="*/ 6 h 143"/>
                  <a:gd name="T32" fmla="*/ 19 w 65"/>
                  <a:gd name="T33" fmla="*/ 2 h 143"/>
                  <a:gd name="T34" fmla="*/ 33 w 65"/>
                  <a:gd name="T35" fmla="*/ 2 h 143"/>
                  <a:gd name="T36" fmla="*/ 46 w 65"/>
                  <a:gd name="T37" fmla="*/ 2 h 143"/>
                  <a:gd name="T38" fmla="*/ 60 w 65"/>
                  <a:gd name="T39" fmla="*/ 6 h 143"/>
                  <a:gd name="T40" fmla="*/ 65 w 65"/>
                  <a:gd name="T41" fmla="*/ 10 h 143"/>
                  <a:gd name="T42" fmla="*/ 65 w 65"/>
                  <a:gd name="T43" fmla="*/ 10 h 143"/>
                  <a:gd name="T44" fmla="*/ 65 w 65"/>
                  <a:gd name="T45" fmla="*/ 10 h 143"/>
                  <a:gd name="T46" fmla="*/ 65 w 65"/>
                  <a:gd name="T47" fmla="*/ 10 h 143"/>
                  <a:gd name="T48" fmla="*/ 65 w 65"/>
                  <a:gd name="T49" fmla="*/ 10 h 143"/>
                  <a:gd name="T50" fmla="*/ 65 w 65"/>
                  <a:gd name="T51" fmla="*/ 10 h 143"/>
                  <a:gd name="T52" fmla="*/ 65 w 65"/>
                  <a:gd name="T53" fmla="*/ 10 h 143"/>
                  <a:gd name="T54" fmla="*/ 65 w 65"/>
                  <a:gd name="T55" fmla="*/ 10 h 143"/>
                  <a:gd name="T56" fmla="*/ 65 w 65"/>
                  <a:gd name="T57" fmla="*/ 10 h 143"/>
                  <a:gd name="T58" fmla="*/ 0 w 65"/>
                  <a:gd name="T59" fmla="*/ 135 h 143"/>
                  <a:gd name="T60" fmla="*/ 6 w 65"/>
                  <a:gd name="T61" fmla="*/ 137 h 143"/>
                  <a:gd name="T62" fmla="*/ 19 w 65"/>
                  <a:gd name="T63" fmla="*/ 141 h 143"/>
                  <a:gd name="T64" fmla="*/ 33 w 65"/>
                  <a:gd name="T65" fmla="*/ 143 h 143"/>
                  <a:gd name="T66" fmla="*/ 46 w 65"/>
                  <a:gd name="T67" fmla="*/ 141 h 143"/>
                  <a:gd name="T68" fmla="*/ 60 w 65"/>
                  <a:gd name="T69" fmla="*/ 137 h 143"/>
                  <a:gd name="T70" fmla="*/ 65 w 65"/>
                  <a:gd name="T71" fmla="*/ 135 h 143"/>
                  <a:gd name="T72" fmla="*/ 65 w 65"/>
                  <a:gd name="T73" fmla="*/ 135 h 143"/>
                  <a:gd name="T74" fmla="*/ 65 w 65"/>
                  <a:gd name="T75" fmla="*/ 135 h 143"/>
                  <a:gd name="T76" fmla="*/ 65 w 65"/>
                  <a:gd name="T77" fmla="*/ 135 h 143"/>
                  <a:gd name="T78" fmla="*/ 65 w 65"/>
                  <a:gd name="T79" fmla="*/ 135 h 143"/>
                  <a:gd name="T80" fmla="*/ 65 w 65"/>
                  <a:gd name="T81" fmla="*/ 135 h 143"/>
                  <a:gd name="T82" fmla="*/ 65 w 65"/>
                  <a:gd name="T83" fmla="*/ 135 h 143"/>
                  <a:gd name="T84" fmla="*/ 65 w 65"/>
                  <a:gd name="T85" fmla="*/ 133 h 143"/>
                  <a:gd name="T86" fmla="*/ 65 w 65"/>
                  <a:gd name="T87" fmla="*/ 133 h 143"/>
                  <a:gd name="T88" fmla="*/ 60 w 65"/>
                  <a:gd name="T89" fmla="*/ 137 h 143"/>
                  <a:gd name="T90" fmla="*/ 46 w 65"/>
                  <a:gd name="T91" fmla="*/ 141 h 143"/>
                  <a:gd name="T92" fmla="*/ 33 w 65"/>
                  <a:gd name="T93" fmla="*/ 143 h 143"/>
                  <a:gd name="T94" fmla="*/ 19 w 65"/>
                  <a:gd name="T95" fmla="*/ 141 h 143"/>
                  <a:gd name="T96" fmla="*/ 6 w 65"/>
                  <a:gd name="T97" fmla="*/ 137 h 143"/>
                  <a:gd name="T98" fmla="*/ 0 w 65"/>
                  <a:gd name="T99" fmla="*/ 133 h 143"/>
                  <a:gd name="T100" fmla="*/ 0 w 65"/>
                  <a:gd name="T101" fmla="*/ 135 h 143"/>
                  <a:gd name="T102" fmla="*/ 0 w 65"/>
                  <a:gd name="T103" fmla="*/ 135 h 143"/>
                  <a:gd name="T104" fmla="*/ 0 w 65"/>
                  <a:gd name="T105" fmla="*/ 135 h 143"/>
                  <a:gd name="T106" fmla="*/ 0 w 65"/>
                  <a:gd name="T107" fmla="*/ 135 h 143"/>
                  <a:gd name="T108" fmla="*/ 0 w 65"/>
                  <a:gd name="T109" fmla="*/ 135 h 143"/>
                  <a:gd name="T110" fmla="*/ 0 w 65"/>
                  <a:gd name="T111" fmla="*/ 135 h 143"/>
                  <a:gd name="T112" fmla="*/ 0 w 65"/>
                  <a:gd name="T113" fmla="*/ 135 h 143"/>
                  <a:gd name="T114" fmla="*/ 0 w 65"/>
                  <a:gd name="T115" fmla="*/ 135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3">
                    <a:moveTo>
                      <a:pt x="65" y="10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3" y="0"/>
                    </a:lnTo>
                    <a:lnTo>
                      <a:pt x="19" y="2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6" y="6"/>
                    </a:lnTo>
                    <a:lnTo>
                      <a:pt x="19" y="2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close/>
                    <a:moveTo>
                      <a:pt x="0" y="135"/>
                    </a:moveTo>
                    <a:lnTo>
                      <a:pt x="6" y="137"/>
                    </a:lnTo>
                    <a:lnTo>
                      <a:pt x="19" y="141"/>
                    </a:lnTo>
                    <a:lnTo>
                      <a:pt x="33" y="143"/>
                    </a:lnTo>
                    <a:lnTo>
                      <a:pt x="46" y="141"/>
                    </a:lnTo>
                    <a:lnTo>
                      <a:pt x="60" y="137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0" y="137"/>
                    </a:lnTo>
                    <a:lnTo>
                      <a:pt x="46" y="141"/>
                    </a:lnTo>
                    <a:lnTo>
                      <a:pt x="33" y="143"/>
                    </a:lnTo>
                    <a:lnTo>
                      <a:pt x="19" y="141"/>
                    </a:lnTo>
                    <a:lnTo>
                      <a:pt x="6" y="137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00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29" name="Freeform 5331"/>
              <p:cNvSpPr>
                <a:spLocks noEditPoints="1"/>
              </p:cNvSpPr>
              <p:nvPr/>
            </p:nvSpPr>
            <p:spPr bwMode="auto">
              <a:xfrm>
                <a:off x="1386" y="1684"/>
                <a:ext cx="65" cy="141"/>
              </a:xfrm>
              <a:custGeom>
                <a:avLst/>
                <a:gdLst>
                  <a:gd name="T0" fmla="*/ 65 w 65"/>
                  <a:gd name="T1" fmla="*/ 8 h 141"/>
                  <a:gd name="T2" fmla="*/ 60 w 65"/>
                  <a:gd name="T3" fmla="*/ 4 h 141"/>
                  <a:gd name="T4" fmla="*/ 46 w 65"/>
                  <a:gd name="T5" fmla="*/ 0 h 141"/>
                  <a:gd name="T6" fmla="*/ 33 w 65"/>
                  <a:gd name="T7" fmla="*/ 0 h 141"/>
                  <a:gd name="T8" fmla="*/ 19 w 65"/>
                  <a:gd name="T9" fmla="*/ 0 h 141"/>
                  <a:gd name="T10" fmla="*/ 6 w 65"/>
                  <a:gd name="T11" fmla="*/ 4 h 141"/>
                  <a:gd name="T12" fmla="*/ 0 w 65"/>
                  <a:gd name="T13" fmla="*/ 8 h 141"/>
                  <a:gd name="T14" fmla="*/ 0 w 65"/>
                  <a:gd name="T15" fmla="*/ 8 h 141"/>
                  <a:gd name="T16" fmla="*/ 0 w 65"/>
                  <a:gd name="T17" fmla="*/ 8 h 141"/>
                  <a:gd name="T18" fmla="*/ 0 w 65"/>
                  <a:gd name="T19" fmla="*/ 8 h 141"/>
                  <a:gd name="T20" fmla="*/ 0 w 65"/>
                  <a:gd name="T21" fmla="*/ 8 h 141"/>
                  <a:gd name="T22" fmla="*/ 0 w 65"/>
                  <a:gd name="T23" fmla="*/ 8 h 141"/>
                  <a:gd name="T24" fmla="*/ 0 w 65"/>
                  <a:gd name="T25" fmla="*/ 8 h 141"/>
                  <a:gd name="T26" fmla="*/ 0 w 65"/>
                  <a:gd name="T27" fmla="*/ 8 h 141"/>
                  <a:gd name="T28" fmla="*/ 0 w 65"/>
                  <a:gd name="T29" fmla="*/ 8 h 141"/>
                  <a:gd name="T30" fmla="*/ 6 w 65"/>
                  <a:gd name="T31" fmla="*/ 6 h 141"/>
                  <a:gd name="T32" fmla="*/ 19 w 65"/>
                  <a:gd name="T33" fmla="*/ 2 h 141"/>
                  <a:gd name="T34" fmla="*/ 33 w 65"/>
                  <a:gd name="T35" fmla="*/ 0 h 141"/>
                  <a:gd name="T36" fmla="*/ 46 w 65"/>
                  <a:gd name="T37" fmla="*/ 2 h 141"/>
                  <a:gd name="T38" fmla="*/ 60 w 65"/>
                  <a:gd name="T39" fmla="*/ 6 h 141"/>
                  <a:gd name="T40" fmla="*/ 65 w 65"/>
                  <a:gd name="T41" fmla="*/ 8 h 141"/>
                  <a:gd name="T42" fmla="*/ 65 w 65"/>
                  <a:gd name="T43" fmla="*/ 8 h 141"/>
                  <a:gd name="T44" fmla="*/ 65 w 65"/>
                  <a:gd name="T45" fmla="*/ 8 h 141"/>
                  <a:gd name="T46" fmla="*/ 65 w 65"/>
                  <a:gd name="T47" fmla="*/ 8 h 141"/>
                  <a:gd name="T48" fmla="*/ 65 w 65"/>
                  <a:gd name="T49" fmla="*/ 8 h 141"/>
                  <a:gd name="T50" fmla="*/ 65 w 65"/>
                  <a:gd name="T51" fmla="*/ 8 h 141"/>
                  <a:gd name="T52" fmla="*/ 65 w 65"/>
                  <a:gd name="T53" fmla="*/ 8 h 141"/>
                  <a:gd name="T54" fmla="*/ 65 w 65"/>
                  <a:gd name="T55" fmla="*/ 8 h 141"/>
                  <a:gd name="T56" fmla="*/ 65 w 65"/>
                  <a:gd name="T57" fmla="*/ 8 h 141"/>
                  <a:gd name="T58" fmla="*/ 0 w 65"/>
                  <a:gd name="T59" fmla="*/ 131 h 141"/>
                  <a:gd name="T60" fmla="*/ 6 w 65"/>
                  <a:gd name="T61" fmla="*/ 135 h 141"/>
                  <a:gd name="T62" fmla="*/ 19 w 65"/>
                  <a:gd name="T63" fmla="*/ 139 h 141"/>
                  <a:gd name="T64" fmla="*/ 33 w 65"/>
                  <a:gd name="T65" fmla="*/ 141 h 141"/>
                  <a:gd name="T66" fmla="*/ 46 w 65"/>
                  <a:gd name="T67" fmla="*/ 139 h 141"/>
                  <a:gd name="T68" fmla="*/ 60 w 65"/>
                  <a:gd name="T69" fmla="*/ 135 h 141"/>
                  <a:gd name="T70" fmla="*/ 65 w 65"/>
                  <a:gd name="T71" fmla="*/ 131 h 141"/>
                  <a:gd name="T72" fmla="*/ 65 w 65"/>
                  <a:gd name="T73" fmla="*/ 131 h 141"/>
                  <a:gd name="T74" fmla="*/ 65 w 65"/>
                  <a:gd name="T75" fmla="*/ 131 h 141"/>
                  <a:gd name="T76" fmla="*/ 65 w 65"/>
                  <a:gd name="T77" fmla="*/ 131 h 141"/>
                  <a:gd name="T78" fmla="*/ 65 w 65"/>
                  <a:gd name="T79" fmla="*/ 131 h 141"/>
                  <a:gd name="T80" fmla="*/ 65 w 65"/>
                  <a:gd name="T81" fmla="*/ 131 h 141"/>
                  <a:gd name="T82" fmla="*/ 65 w 65"/>
                  <a:gd name="T83" fmla="*/ 131 h 141"/>
                  <a:gd name="T84" fmla="*/ 65 w 65"/>
                  <a:gd name="T85" fmla="*/ 131 h 141"/>
                  <a:gd name="T86" fmla="*/ 65 w 65"/>
                  <a:gd name="T87" fmla="*/ 131 h 141"/>
                  <a:gd name="T88" fmla="*/ 60 w 65"/>
                  <a:gd name="T89" fmla="*/ 135 h 141"/>
                  <a:gd name="T90" fmla="*/ 46 w 65"/>
                  <a:gd name="T91" fmla="*/ 139 h 141"/>
                  <a:gd name="T92" fmla="*/ 33 w 65"/>
                  <a:gd name="T93" fmla="*/ 141 h 141"/>
                  <a:gd name="T94" fmla="*/ 19 w 65"/>
                  <a:gd name="T95" fmla="*/ 139 h 141"/>
                  <a:gd name="T96" fmla="*/ 6 w 65"/>
                  <a:gd name="T97" fmla="*/ 135 h 141"/>
                  <a:gd name="T98" fmla="*/ 0 w 65"/>
                  <a:gd name="T99" fmla="*/ 131 h 141"/>
                  <a:gd name="T100" fmla="*/ 0 w 65"/>
                  <a:gd name="T101" fmla="*/ 131 h 141"/>
                  <a:gd name="T102" fmla="*/ 0 w 65"/>
                  <a:gd name="T103" fmla="*/ 131 h 141"/>
                  <a:gd name="T104" fmla="*/ 0 w 65"/>
                  <a:gd name="T105" fmla="*/ 131 h 141"/>
                  <a:gd name="T106" fmla="*/ 0 w 65"/>
                  <a:gd name="T107" fmla="*/ 131 h 141"/>
                  <a:gd name="T108" fmla="*/ 0 w 65"/>
                  <a:gd name="T109" fmla="*/ 131 h 141"/>
                  <a:gd name="T110" fmla="*/ 0 w 65"/>
                  <a:gd name="T111" fmla="*/ 131 h 141"/>
                  <a:gd name="T112" fmla="*/ 0 w 65"/>
                  <a:gd name="T113" fmla="*/ 131 h 141"/>
                  <a:gd name="T114" fmla="*/ 0 w 65"/>
                  <a:gd name="T115" fmla="*/ 13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1">
                    <a:moveTo>
                      <a:pt x="65" y="8"/>
                    </a:moveTo>
                    <a:lnTo>
                      <a:pt x="60" y="4"/>
                    </a:lnTo>
                    <a:lnTo>
                      <a:pt x="46" y="0"/>
                    </a:lnTo>
                    <a:lnTo>
                      <a:pt x="33" y="0"/>
                    </a:lnTo>
                    <a:lnTo>
                      <a:pt x="19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close/>
                    <a:moveTo>
                      <a:pt x="0" y="131"/>
                    </a:moveTo>
                    <a:lnTo>
                      <a:pt x="6" y="135"/>
                    </a:lnTo>
                    <a:lnTo>
                      <a:pt x="19" y="139"/>
                    </a:lnTo>
                    <a:lnTo>
                      <a:pt x="33" y="141"/>
                    </a:lnTo>
                    <a:lnTo>
                      <a:pt x="46" y="139"/>
                    </a:lnTo>
                    <a:lnTo>
                      <a:pt x="60" y="135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0" y="135"/>
                    </a:lnTo>
                    <a:lnTo>
                      <a:pt x="46" y="139"/>
                    </a:lnTo>
                    <a:lnTo>
                      <a:pt x="33" y="141"/>
                    </a:lnTo>
                    <a:lnTo>
                      <a:pt x="19" y="139"/>
                    </a:lnTo>
                    <a:lnTo>
                      <a:pt x="6" y="135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00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30" name="Freeform 5332"/>
              <p:cNvSpPr>
                <a:spLocks noEditPoints="1"/>
              </p:cNvSpPr>
              <p:nvPr/>
            </p:nvSpPr>
            <p:spPr bwMode="auto">
              <a:xfrm>
                <a:off x="1384" y="1684"/>
                <a:ext cx="69" cy="141"/>
              </a:xfrm>
              <a:custGeom>
                <a:avLst/>
                <a:gdLst>
                  <a:gd name="T0" fmla="*/ 67 w 69"/>
                  <a:gd name="T1" fmla="*/ 8 h 141"/>
                  <a:gd name="T2" fmla="*/ 62 w 69"/>
                  <a:gd name="T3" fmla="*/ 6 h 141"/>
                  <a:gd name="T4" fmla="*/ 48 w 69"/>
                  <a:gd name="T5" fmla="*/ 2 h 141"/>
                  <a:gd name="T6" fmla="*/ 35 w 69"/>
                  <a:gd name="T7" fmla="*/ 0 h 141"/>
                  <a:gd name="T8" fmla="*/ 21 w 69"/>
                  <a:gd name="T9" fmla="*/ 2 h 141"/>
                  <a:gd name="T10" fmla="*/ 8 w 69"/>
                  <a:gd name="T11" fmla="*/ 6 h 141"/>
                  <a:gd name="T12" fmla="*/ 2 w 69"/>
                  <a:gd name="T13" fmla="*/ 8 h 141"/>
                  <a:gd name="T14" fmla="*/ 2 w 69"/>
                  <a:gd name="T15" fmla="*/ 8 h 141"/>
                  <a:gd name="T16" fmla="*/ 2 w 69"/>
                  <a:gd name="T17" fmla="*/ 8 h 141"/>
                  <a:gd name="T18" fmla="*/ 2 w 69"/>
                  <a:gd name="T19" fmla="*/ 8 h 141"/>
                  <a:gd name="T20" fmla="*/ 2 w 69"/>
                  <a:gd name="T21" fmla="*/ 10 h 141"/>
                  <a:gd name="T22" fmla="*/ 0 w 69"/>
                  <a:gd name="T23" fmla="*/ 10 h 141"/>
                  <a:gd name="T24" fmla="*/ 0 w 69"/>
                  <a:gd name="T25" fmla="*/ 10 h 141"/>
                  <a:gd name="T26" fmla="*/ 0 w 69"/>
                  <a:gd name="T27" fmla="*/ 10 h 141"/>
                  <a:gd name="T28" fmla="*/ 0 w 69"/>
                  <a:gd name="T29" fmla="*/ 10 h 141"/>
                  <a:gd name="T30" fmla="*/ 8 w 69"/>
                  <a:gd name="T31" fmla="*/ 6 h 141"/>
                  <a:gd name="T32" fmla="*/ 21 w 69"/>
                  <a:gd name="T33" fmla="*/ 2 h 141"/>
                  <a:gd name="T34" fmla="*/ 35 w 69"/>
                  <a:gd name="T35" fmla="*/ 0 h 141"/>
                  <a:gd name="T36" fmla="*/ 48 w 69"/>
                  <a:gd name="T37" fmla="*/ 2 h 141"/>
                  <a:gd name="T38" fmla="*/ 62 w 69"/>
                  <a:gd name="T39" fmla="*/ 6 h 141"/>
                  <a:gd name="T40" fmla="*/ 69 w 69"/>
                  <a:gd name="T41" fmla="*/ 10 h 141"/>
                  <a:gd name="T42" fmla="*/ 69 w 69"/>
                  <a:gd name="T43" fmla="*/ 10 h 141"/>
                  <a:gd name="T44" fmla="*/ 67 w 69"/>
                  <a:gd name="T45" fmla="*/ 10 h 141"/>
                  <a:gd name="T46" fmla="*/ 67 w 69"/>
                  <a:gd name="T47" fmla="*/ 10 h 141"/>
                  <a:gd name="T48" fmla="*/ 67 w 69"/>
                  <a:gd name="T49" fmla="*/ 10 h 141"/>
                  <a:gd name="T50" fmla="*/ 67 w 69"/>
                  <a:gd name="T51" fmla="*/ 8 h 141"/>
                  <a:gd name="T52" fmla="*/ 67 w 69"/>
                  <a:gd name="T53" fmla="*/ 8 h 141"/>
                  <a:gd name="T54" fmla="*/ 67 w 69"/>
                  <a:gd name="T55" fmla="*/ 8 h 141"/>
                  <a:gd name="T56" fmla="*/ 67 w 69"/>
                  <a:gd name="T57" fmla="*/ 8 h 141"/>
                  <a:gd name="T58" fmla="*/ 2 w 69"/>
                  <a:gd name="T59" fmla="*/ 131 h 141"/>
                  <a:gd name="T60" fmla="*/ 8 w 69"/>
                  <a:gd name="T61" fmla="*/ 135 h 141"/>
                  <a:gd name="T62" fmla="*/ 21 w 69"/>
                  <a:gd name="T63" fmla="*/ 139 h 141"/>
                  <a:gd name="T64" fmla="*/ 35 w 69"/>
                  <a:gd name="T65" fmla="*/ 141 h 141"/>
                  <a:gd name="T66" fmla="*/ 48 w 69"/>
                  <a:gd name="T67" fmla="*/ 139 h 141"/>
                  <a:gd name="T68" fmla="*/ 62 w 69"/>
                  <a:gd name="T69" fmla="*/ 135 h 141"/>
                  <a:gd name="T70" fmla="*/ 67 w 69"/>
                  <a:gd name="T71" fmla="*/ 131 h 141"/>
                  <a:gd name="T72" fmla="*/ 67 w 69"/>
                  <a:gd name="T73" fmla="*/ 131 h 141"/>
                  <a:gd name="T74" fmla="*/ 67 w 69"/>
                  <a:gd name="T75" fmla="*/ 131 h 141"/>
                  <a:gd name="T76" fmla="*/ 67 w 69"/>
                  <a:gd name="T77" fmla="*/ 131 h 141"/>
                  <a:gd name="T78" fmla="*/ 67 w 69"/>
                  <a:gd name="T79" fmla="*/ 131 h 141"/>
                  <a:gd name="T80" fmla="*/ 67 w 69"/>
                  <a:gd name="T81" fmla="*/ 131 h 141"/>
                  <a:gd name="T82" fmla="*/ 67 w 69"/>
                  <a:gd name="T83" fmla="*/ 131 h 141"/>
                  <a:gd name="T84" fmla="*/ 69 w 69"/>
                  <a:gd name="T85" fmla="*/ 131 h 141"/>
                  <a:gd name="T86" fmla="*/ 69 w 69"/>
                  <a:gd name="T87" fmla="*/ 131 h 141"/>
                  <a:gd name="T88" fmla="*/ 62 w 69"/>
                  <a:gd name="T89" fmla="*/ 135 h 141"/>
                  <a:gd name="T90" fmla="*/ 48 w 69"/>
                  <a:gd name="T91" fmla="*/ 139 h 141"/>
                  <a:gd name="T92" fmla="*/ 35 w 69"/>
                  <a:gd name="T93" fmla="*/ 141 h 141"/>
                  <a:gd name="T94" fmla="*/ 21 w 69"/>
                  <a:gd name="T95" fmla="*/ 139 h 141"/>
                  <a:gd name="T96" fmla="*/ 8 w 69"/>
                  <a:gd name="T97" fmla="*/ 135 h 141"/>
                  <a:gd name="T98" fmla="*/ 0 w 69"/>
                  <a:gd name="T99" fmla="*/ 131 h 141"/>
                  <a:gd name="T100" fmla="*/ 0 w 69"/>
                  <a:gd name="T101" fmla="*/ 131 h 141"/>
                  <a:gd name="T102" fmla="*/ 0 w 69"/>
                  <a:gd name="T103" fmla="*/ 131 h 141"/>
                  <a:gd name="T104" fmla="*/ 0 w 69"/>
                  <a:gd name="T105" fmla="*/ 131 h 141"/>
                  <a:gd name="T106" fmla="*/ 2 w 69"/>
                  <a:gd name="T107" fmla="*/ 131 h 141"/>
                  <a:gd name="T108" fmla="*/ 2 w 69"/>
                  <a:gd name="T109" fmla="*/ 131 h 141"/>
                  <a:gd name="T110" fmla="*/ 2 w 69"/>
                  <a:gd name="T111" fmla="*/ 131 h 141"/>
                  <a:gd name="T112" fmla="*/ 2 w 69"/>
                  <a:gd name="T113" fmla="*/ 131 h 141"/>
                  <a:gd name="T114" fmla="*/ 2 w 69"/>
                  <a:gd name="T115" fmla="*/ 13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41">
                    <a:moveTo>
                      <a:pt x="67" y="8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7" y="8"/>
                    </a:lnTo>
                    <a:close/>
                    <a:moveTo>
                      <a:pt x="2" y="131"/>
                    </a:moveTo>
                    <a:lnTo>
                      <a:pt x="8" y="135"/>
                    </a:lnTo>
                    <a:lnTo>
                      <a:pt x="21" y="139"/>
                    </a:lnTo>
                    <a:lnTo>
                      <a:pt x="35" y="141"/>
                    </a:lnTo>
                    <a:lnTo>
                      <a:pt x="48" y="139"/>
                    </a:lnTo>
                    <a:lnTo>
                      <a:pt x="62" y="135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2" y="135"/>
                    </a:lnTo>
                    <a:lnTo>
                      <a:pt x="48" y="139"/>
                    </a:lnTo>
                    <a:lnTo>
                      <a:pt x="35" y="141"/>
                    </a:lnTo>
                    <a:lnTo>
                      <a:pt x="21" y="139"/>
                    </a:lnTo>
                    <a:lnTo>
                      <a:pt x="8" y="135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2" y="131"/>
                    </a:lnTo>
                    <a:lnTo>
                      <a:pt x="2" y="131"/>
                    </a:lnTo>
                    <a:lnTo>
                      <a:pt x="2" y="131"/>
                    </a:lnTo>
                    <a:lnTo>
                      <a:pt x="2" y="13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00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31" name="Freeform 5333"/>
              <p:cNvSpPr>
                <a:spLocks noEditPoints="1"/>
              </p:cNvSpPr>
              <p:nvPr/>
            </p:nvSpPr>
            <p:spPr bwMode="auto">
              <a:xfrm>
                <a:off x="1384" y="1684"/>
                <a:ext cx="69" cy="141"/>
              </a:xfrm>
              <a:custGeom>
                <a:avLst/>
                <a:gdLst>
                  <a:gd name="T0" fmla="*/ 69 w 69"/>
                  <a:gd name="T1" fmla="*/ 10 h 141"/>
                  <a:gd name="T2" fmla="*/ 62 w 69"/>
                  <a:gd name="T3" fmla="*/ 6 h 141"/>
                  <a:gd name="T4" fmla="*/ 48 w 69"/>
                  <a:gd name="T5" fmla="*/ 2 h 141"/>
                  <a:gd name="T6" fmla="*/ 35 w 69"/>
                  <a:gd name="T7" fmla="*/ 0 h 141"/>
                  <a:gd name="T8" fmla="*/ 21 w 69"/>
                  <a:gd name="T9" fmla="*/ 2 h 141"/>
                  <a:gd name="T10" fmla="*/ 8 w 69"/>
                  <a:gd name="T11" fmla="*/ 6 h 141"/>
                  <a:gd name="T12" fmla="*/ 0 w 69"/>
                  <a:gd name="T13" fmla="*/ 10 h 141"/>
                  <a:gd name="T14" fmla="*/ 0 w 69"/>
                  <a:gd name="T15" fmla="*/ 10 h 141"/>
                  <a:gd name="T16" fmla="*/ 0 w 69"/>
                  <a:gd name="T17" fmla="*/ 10 h 141"/>
                  <a:gd name="T18" fmla="*/ 0 w 69"/>
                  <a:gd name="T19" fmla="*/ 10 h 141"/>
                  <a:gd name="T20" fmla="*/ 0 w 69"/>
                  <a:gd name="T21" fmla="*/ 10 h 141"/>
                  <a:gd name="T22" fmla="*/ 0 w 69"/>
                  <a:gd name="T23" fmla="*/ 10 h 141"/>
                  <a:gd name="T24" fmla="*/ 0 w 69"/>
                  <a:gd name="T25" fmla="*/ 10 h 141"/>
                  <a:gd name="T26" fmla="*/ 0 w 69"/>
                  <a:gd name="T27" fmla="*/ 10 h 141"/>
                  <a:gd name="T28" fmla="*/ 0 w 69"/>
                  <a:gd name="T29" fmla="*/ 10 h 141"/>
                  <a:gd name="T30" fmla="*/ 8 w 69"/>
                  <a:gd name="T31" fmla="*/ 6 h 141"/>
                  <a:gd name="T32" fmla="*/ 21 w 69"/>
                  <a:gd name="T33" fmla="*/ 2 h 141"/>
                  <a:gd name="T34" fmla="*/ 35 w 69"/>
                  <a:gd name="T35" fmla="*/ 0 h 141"/>
                  <a:gd name="T36" fmla="*/ 48 w 69"/>
                  <a:gd name="T37" fmla="*/ 2 h 141"/>
                  <a:gd name="T38" fmla="*/ 62 w 69"/>
                  <a:gd name="T39" fmla="*/ 6 h 141"/>
                  <a:gd name="T40" fmla="*/ 69 w 69"/>
                  <a:gd name="T41" fmla="*/ 10 h 141"/>
                  <a:gd name="T42" fmla="*/ 69 w 69"/>
                  <a:gd name="T43" fmla="*/ 10 h 141"/>
                  <a:gd name="T44" fmla="*/ 69 w 69"/>
                  <a:gd name="T45" fmla="*/ 10 h 141"/>
                  <a:gd name="T46" fmla="*/ 69 w 69"/>
                  <a:gd name="T47" fmla="*/ 10 h 141"/>
                  <a:gd name="T48" fmla="*/ 69 w 69"/>
                  <a:gd name="T49" fmla="*/ 10 h 141"/>
                  <a:gd name="T50" fmla="*/ 69 w 69"/>
                  <a:gd name="T51" fmla="*/ 10 h 141"/>
                  <a:gd name="T52" fmla="*/ 69 w 69"/>
                  <a:gd name="T53" fmla="*/ 10 h 141"/>
                  <a:gd name="T54" fmla="*/ 69 w 69"/>
                  <a:gd name="T55" fmla="*/ 10 h 141"/>
                  <a:gd name="T56" fmla="*/ 69 w 69"/>
                  <a:gd name="T57" fmla="*/ 10 h 141"/>
                  <a:gd name="T58" fmla="*/ 0 w 69"/>
                  <a:gd name="T59" fmla="*/ 131 h 141"/>
                  <a:gd name="T60" fmla="*/ 8 w 69"/>
                  <a:gd name="T61" fmla="*/ 135 h 141"/>
                  <a:gd name="T62" fmla="*/ 21 w 69"/>
                  <a:gd name="T63" fmla="*/ 139 h 141"/>
                  <a:gd name="T64" fmla="*/ 35 w 69"/>
                  <a:gd name="T65" fmla="*/ 141 h 141"/>
                  <a:gd name="T66" fmla="*/ 48 w 69"/>
                  <a:gd name="T67" fmla="*/ 139 h 141"/>
                  <a:gd name="T68" fmla="*/ 62 w 69"/>
                  <a:gd name="T69" fmla="*/ 135 h 141"/>
                  <a:gd name="T70" fmla="*/ 69 w 69"/>
                  <a:gd name="T71" fmla="*/ 131 h 141"/>
                  <a:gd name="T72" fmla="*/ 69 w 69"/>
                  <a:gd name="T73" fmla="*/ 131 h 141"/>
                  <a:gd name="T74" fmla="*/ 69 w 69"/>
                  <a:gd name="T75" fmla="*/ 131 h 141"/>
                  <a:gd name="T76" fmla="*/ 69 w 69"/>
                  <a:gd name="T77" fmla="*/ 131 h 141"/>
                  <a:gd name="T78" fmla="*/ 69 w 69"/>
                  <a:gd name="T79" fmla="*/ 131 h 141"/>
                  <a:gd name="T80" fmla="*/ 69 w 69"/>
                  <a:gd name="T81" fmla="*/ 131 h 141"/>
                  <a:gd name="T82" fmla="*/ 69 w 69"/>
                  <a:gd name="T83" fmla="*/ 131 h 141"/>
                  <a:gd name="T84" fmla="*/ 69 w 69"/>
                  <a:gd name="T85" fmla="*/ 131 h 141"/>
                  <a:gd name="T86" fmla="*/ 69 w 69"/>
                  <a:gd name="T87" fmla="*/ 131 h 141"/>
                  <a:gd name="T88" fmla="*/ 62 w 69"/>
                  <a:gd name="T89" fmla="*/ 133 h 141"/>
                  <a:gd name="T90" fmla="*/ 48 w 69"/>
                  <a:gd name="T91" fmla="*/ 139 h 141"/>
                  <a:gd name="T92" fmla="*/ 35 w 69"/>
                  <a:gd name="T93" fmla="*/ 139 h 141"/>
                  <a:gd name="T94" fmla="*/ 21 w 69"/>
                  <a:gd name="T95" fmla="*/ 139 h 141"/>
                  <a:gd name="T96" fmla="*/ 8 w 69"/>
                  <a:gd name="T97" fmla="*/ 133 h 141"/>
                  <a:gd name="T98" fmla="*/ 0 w 69"/>
                  <a:gd name="T99" fmla="*/ 131 h 141"/>
                  <a:gd name="T100" fmla="*/ 0 w 69"/>
                  <a:gd name="T101" fmla="*/ 131 h 141"/>
                  <a:gd name="T102" fmla="*/ 0 w 69"/>
                  <a:gd name="T103" fmla="*/ 131 h 141"/>
                  <a:gd name="T104" fmla="*/ 0 w 69"/>
                  <a:gd name="T105" fmla="*/ 131 h 141"/>
                  <a:gd name="T106" fmla="*/ 0 w 69"/>
                  <a:gd name="T107" fmla="*/ 131 h 141"/>
                  <a:gd name="T108" fmla="*/ 0 w 69"/>
                  <a:gd name="T109" fmla="*/ 131 h 141"/>
                  <a:gd name="T110" fmla="*/ 0 w 69"/>
                  <a:gd name="T111" fmla="*/ 131 h 141"/>
                  <a:gd name="T112" fmla="*/ 0 w 69"/>
                  <a:gd name="T113" fmla="*/ 131 h 141"/>
                  <a:gd name="T114" fmla="*/ 0 w 69"/>
                  <a:gd name="T115" fmla="*/ 13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41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31"/>
                    </a:moveTo>
                    <a:lnTo>
                      <a:pt x="8" y="135"/>
                    </a:lnTo>
                    <a:lnTo>
                      <a:pt x="21" y="139"/>
                    </a:lnTo>
                    <a:lnTo>
                      <a:pt x="35" y="141"/>
                    </a:lnTo>
                    <a:lnTo>
                      <a:pt x="48" y="139"/>
                    </a:lnTo>
                    <a:lnTo>
                      <a:pt x="62" y="135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2" y="133"/>
                    </a:lnTo>
                    <a:lnTo>
                      <a:pt x="48" y="139"/>
                    </a:lnTo>
                    <a:lnTo>
                      <a:pt x="35" y="139"/>
                    </a:lnTo>
                    <a:lnTo>
                      <a:pt x="21" y="139"/>
                    </a:lnTo>
                    <a:lnTo>
                      <a:pt x="8" y="133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32" name="Freeform 5334"/>
              <p:cNvSpPr>
                <a:spLocks noEditPoints="1"/>
              </p:cNvSpPr>
              <p:nvPr/>
            </p:nvSpPr>
            <p:spPr bwMode="auto">
              <a:xfrm>
                <a:off x="1384" y="1684"/>
                <a:ext cx="69" cy="139"/>
              </a:xfrm>
              <a:custGeom>
                <a:avLst/>
                <a:gdLst>
                  <a:gd name="T0" fmla="*/ 69 w 69"/>
                  <a:gd name="T1" fmla="*/ 10 h 139"/>
                  <a:gd name="T2" fmla="*/ 62 w 69"/>
                  <a:gd name="T3" fmla="*/ 6 h 139"/>
                  <a:gd name="T4" fmla="*/ 48 w 69"/>
                  <a:gd name="T5" fmla="*/ 2 h 139"/>
                  <a:gd name="T6" fmla="*/ 35 w 69"/>
                  <a:gd name="T7" fmla="*/ 0 h 139"/>
                  <a:gd name="T8" fmla="*/ 21 w 69"/>
                  <a:gd name="T9" fmla="*/ 2 h 139"/>
                  <a:gd name="T10" fmla="*/ 8 w 69"/>
                  <a:gd name="T11" fmla="*/ 6 h 139"/>
                  <a:gd name="T12" fmla="*/ 0 w 69"/>
                  <a:gd name="T13" fmla="*/ 10 h 139"/>
                  <a:gd name="T14" fmla="*/ 0 w 69"/>
                  <a:gd name="T15" fmla="*/ 10 h 139"/>
                  <a:gd name="T16" fmla="*/ 0 w 69"/>
                  <a:gd name="T17" fmla="*/ 10 h 139"/>
                  <a:gd name="T18" fmla="*/ 0 w 69"/>
                  <a:gd name="T19" fmla="*/ 10 h 139"/>
                  <a:gd name="T20" fmla="*/ 0 w 69"/>
                  <a:gd name="T21" fmla="*/ 10 h 139"/>
                  <a:gd name="T22" fmla="*/ 0 w 69"/>
                  <a:gd name="T23" fmla="*/ 10 h 139"/>
                  <a:gd name="T24" fmla="*/ 0 w 69"/>
                  <a:gd name="T25" fmla="*/ 10 h 139"/>
                  <a:gd name="T26" fmla="*/ 0 w 69"/>
                  <a:gd name="T27" fmla="*/ 10 h 139"/>
                  <a:gd name="T28" fmla="*/ 0 w 69"/>
                  <a:gd name="T29" fmla="*/ 10 h 139"/>
                  <a:gd name="T30" fmla="*/ 8 w 69"/>
                  <a:gd name="T31" fmla="*/ 6 h 139"/>
                  <a:gd name="T32" fmla="*/ 21 w 69"/>
                  <a:gd name="T33" fmla="*/ 2 h 139"/>
                  <a:gd name="T34" fmla="*/ 35 w 69"/>
                  <a:gd name="T35" fmla="*/ 0 h 139"/>
                  <a:gd name="T36" fmla="*/ 48 w 69"/>
                  <a:gd name="T37" fmla="*/ 2 h 139"/>
                  <a:gd name="T38" fmla="*/ 62 w 69"/>
                  <a:gd name="T39" fmla="*/ 6 h 139"/>
                  <a:gd name="T40" fmla="*/ 69 w 69"/>
                  <a:gd name="T41" fmla="*/ 10 h 139"/>
                  <a:gd name="T42" fmla="*/ 69 w 69"/>
                  <a:gd name="T43" fmla="*/ 10 h 139"/>
                  <a:gd name="T44" fmla="*/ 69 w 69"/>
                  <a:gd name="T45" fmla="*/ 10 h 139"/>
                  <a:gd name="T46" fmla="*/ 69 w 69"/>
                  <a:gd name="T47" fmla="*/ 10 h 139"/>
                  <a:gd name="T48" fmla="*/ 69 w 69"/>
                  <a:gd name="T49" fmla="*/ 10 h 139"/>
                  <a:gd name="T50" fmla="*/ 69 w 69"/>
                  <a:gd name="T51" fmla="*/ 10 h 139"/>
                  <a:gd name="T52" fmla="*/ 69 w 69"/>
                  <a:gd name="T53" fmla="*/ 10 h 139"/>
                  <a:gd name="T54" fmla="*/ 69 w 69"/>
                  <a:gd name="T55" fmla="*/ 10 h 139"/>
                  <a:gd name="T56" fmla="*/ 69 w 69"/>
                  <a:gd name="T57" fmla="*/ 10 h 139"/>
                  <a:gd name="T58" fmla="*/ 0 w 69"/>
                  <a:gd name="T59" fmla="*/ 131 h 139"/>
                  <a:gd name="T60" fmla="*/ 8 w 69"/>
                  <a:gd name="T61" fmla="*/ 133 h 139"/>
                  <a:gd name="T62" fmla="*/ 21 w 69"/>
                  <a:gd name="T63" fmla="*/ 139 h 139"/>
                  <a:gd name="T64" fmla="*/ 35 w 69"/>
                  <a:gd name="T65" fmla="*/ 139 h 139"/>
                  <a:gd name="T66" fmla="*/ 48 w 69"/>
                  <a:gd name="T67" fmla="*/ 139 h 139"/>
                  <a:gd name="T68" fmla="*/ 62 w 69"/>
                  <a:gd name="T69" fmla="*/ 133 h 139"/>
                  <a:gd name="T70" fmla="*/ 69 w 69"/>
                  <a:gd name="T71" fmla="*/ 131 h 139"/>
                  <a:gd name="T72" fmla="*/ 69 w 69"/>
                  <a:gd name="T73" fmla="*/ 129 h 139"/>
                  <a:gd name="T74" fmla="*/ 69 w 69"/>
                  <a:gd name="T75" fmla="*/ 129 h 139"/>
                  <a:gd name="T76" fmla="*/ 69 w 69"/>
                  <a:gd name="T77" fmla="*/ 129 h 139"/>
                  <a:gd name="T78" fmla="*/ 69 w 69"/>
                  <a:gd name="T79" fmla="*/ 129 h 139"/>
                  <a:gd name="T80" fmla="*/ 69 w 69"/>
                  <a:gd name="T81" fmla="*/ 129 h 139"/>
                  <a:gd name="T82" fmla="*/ 69 w 69"/>
                  <a:gd name="T83" fmla="*/ 129 h 139"/>
                  <a:gd name="T84" fmla="*/ 69 w 69"/>
                  <a:gd name="T85" fmla="*/ 129 h 139"/>
                  <a:gd name="T86" fmla="*/ 69 w 69"/>
                  <a:gd name="T87" fmla="*/ 129 h 139"/>
                  <a:gd name="T88" fmla="*/ 62 w 69"/>
                  <a:gd name="T89" fmla="*/ 133 h 139"/>
                  <a:gd name="T90" fmla="*/ 48 w 69"/>
                  <a:gd name="T91" fmla="*/ 137 h 139"/>
                  <a:gd name="T92" fmla="*/ 35 w 69"/>
                  <a:gd name="T93" fmla="*/ 139 h 139"/>
                  <a:gd name="T94" fmla="*/ 21 w 69"/>
                  <a:gd name="T95" fmla="*/ 137 h 139"/>
                  <a:gd name="T96" fmla="*/ 8 w 69"/>
                  <a:gd name="T97" fmla="*/ 133 h 139"/>
                  <a:gd name="T98" fmla="*/ 0 w 69"/>
                  <a:gd name="T99" fmla="*/ 129 h 139"/>
                  <a:gd name="T100" fmla="*/ 0 w 69"/>
                  <a:gd name="T101" fmla="*/ 129 h 139"/>
                  <a:gd name="T102" fmla="*/ 0 w 69"/>
                  <a:gd name="T103" fmla="*/ 129 h 139"/>
                  <a:gd name="T104" fmla="*/ 0 w 69"/>
                  <a:gd name="T105" fmla="*/ 129 h 139"/>
                  <a:gd name="T106" fmla="*/ 0 w 69"/>
                  <a:gd name="T107" fmla="*/ 129 h 139"/>
                  <a:gd name="T108" fmla="*/ 0 w 69"/>
                  <a:gd name="T109" fmla="*/ 129 h 139"/>
                  <a:gd name="T110" fmla="*/ 0 w 69"/>
                  <a:gd name="T111" fmla="*/ 129 h 139"/>
                  <a:gd name="T112" fmla="*/ 0 w 69"/>
                  <a:gd name="T113" fmla="*/ 129 h 139"/>
                  <a:gd name="T114" fmla="*/ 0 w 69"/>
                  <a:gd name="T115" fmla="*/ 131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9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31"/>
                    </a:moveTo>
                    <a:lnTo>
                      <a:pt x="8" y="133"/>
                    </a:lnTo>
                    <a:lnTo>
                      <a:pt x="21" y="139"/>
                    </a:lnTo>
                    <a:lnTo>
                      <a:pt x="35" y="139"/>
                    </a:lnTo>
                    <a:lnTo>
                      <a:pt x="48" y="139"/>
                    </a:lnTo>
                    <a:lnTo>
                      <a:pt x="62" y="133"/>
                    </a:lnTo>
                    <a:lnTo>
                      <a:pt x="69" y="131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2" y="133"/>
                    </a:lnTo>
                    <a:lnTo>
                      <a:pt x="48" y="137"/>
                    </a:lnTo>
                    <a:lnTo>
                      <a:pt x="35" y="139"/>
                    </a:lnTo>
                    <a:lnTo>
                      <a:pt x="21" y="137"/>
                    </a:lnTo>
                    <a:lnTo>
                      <a:pt x="8" y="133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33" name="Freeform 5335"/>
              <p:cNvSpPr>
                <a:spLocks noEditPoints="1"/>
              </p:cNvSpPr>
              <p:nvPr/>
            </p:nvSpPr>
            <p:spPr bwMode="auto">
              <a:xfrm>
                <a:off x="1384" y="1684"/>
                <a:ext cx="69" cy="139"/>
              </a:xfrm>
              <a:custGeom>
                <a:avLst/>
                <a:gdLst>
                  <a:gd name="T0" fmla="*/ 69 w 69"/>
                  <a:gd name="T1" fmla="*/ 10 h 139"/>
                  <a:gd name="T2" fmla="*/ 62 w 69"/>
                  <a:gd name="T3" fmla="*/ 6 h 139"/>
                  <a:gd name="T4" fmla="*/ 48 w 69"/>
                  <a:gd name="T5" fmla="*/ 2 h 139"/>
                  <a:gd name="T6" fmla="*/ 35 w 69"/>
                  <a:gd name="T7" fmla="*/ 0 h 139"/>
                  <a:gd name="T8" fmla="*/ 21 w 69"/>
                  <a:gd name="T9" fmla="*/ 2 h 139"/>
                  <a:gd name="T10" fmla="*/ 8 w 69"/>
                  <a:gd name="T11" fmla="*/ 6 h 139"/>
                  <a:gd name="T12" fmla="*/ 0 w 69"/>
                  <a:gd name="T13" fmla="*/ 10 h 139"/>
                  <a:gd name="T14" fmla="*/ 0 w 69"/>
                  <a:gd name="T15" fmla="*/ 10 h 139"/>
                  <a:gd name="T16" fmla="*/ 0 w 69"/>
                  <a:gd name="T17" fmla="*/ 10 h 139"/>
                  <a:gd name="T18" fmla="*/ 0 w 69"/>
                  <a:gd name="T19" fmla="*/ 10 h 139"/>
                  <a:gd name="T20" fmla="*/ 0 w 69"/>
                  <a:gd name="T21" fmla="*/ 10 h 139"/>
                  <a:gd name="T22" fmla="*/ 0 w 69"/>
                  <a:gd name="T23" fmla="*/ 10 h 139"/>
                  <a:gd name="T24" fmla="*/ 0 w 69"/>
                  <a:gd name="T25" fmla="*/ 12 h 139"/>
                  <a:gd name="T26" fmla="*/ 0 w 69"/>
                  <a:gd name="T27" fmla="*/ 12 h 139"/>
                  <a:gd name="T28" fmla="*/ 0 w 69"/>
                  <a:gd name="T29" fmla="*/ 12 h 139"/>
                  <a:gd name="T30" fmla="*/ 8 w 69"/>
                  <a:gd name="T31" fmla="*/ 6 h 139"/>
                  <a:gd name="T32" fmla="*/ 21 w 69"/>
                  <a:gd name="T33" fmla="*/ 2 h 139"/>
                  <a:gd name="T34" fmla="*/ 35 w 69"/>
                  <a:gd name="T35" fmla="*/ 2 h 139"/>
                  <a:gd name="T36" fmla="*/ 48 w 69"/>
                  <a:gd name="T37" fmla="*/ 2 h 139"/>
                  <a:gd name="T38" fmla="*/ 62 w 69"/>
                  <a:gd name="T39" fmla="*/ 6 h 139"/>
                  <a:gd name="T40" fmla="*/ 69 w 69"/>
                  <a:gd name="T41" fmla="*/ 12 h 139"/>
                  <a:gd name="T42" fmla="*/ 69 w 69"/>
                  <a:gd name="T43" fmla="*/ 12 h 139"/>
                  <a:gd name="T44" fmla="*/ 69 w 69"/>
                  <a:gd name="T45" fmla="*/ 12 h 139"/>
                  <a:gd name="T46" fmla="*/ 69 w 69"/>
                  <a:gd name="T47" fmla="*/ 10 h 139"/>
                  <a:gd name="T48" fmla="*/ 69 w 69"/>
                  <a:gd name="T49" fmla="*/ 10 h 139"/>
                  <a:gd name="T50" fmla="*/ 69 w 69"/>
                  <a:gd name="T51" fmla="*/ 10 h 139"/>
                  <a:gd name="T52" fmla="*/ 69 w 69"/>
                  <a:gd name="T53" fmla="*/ 10 h 139"/>
                  <a:gd name="T54" fmla="*/ 69 w 69"/>
                  <a:gd name="T55" fmla="*/ 10 h 139"/>
                  <a:gd name="T56" fmla="*/ 69 w 69"/>
                  <a:gd name="T57" fmla="*/ 10 h 139"/>
                  <a:gd name="T58" fmla="*/ 0 w 69"/>
                  <a:gd name="T59" fmla="*/ 129 h 139"/>
                  <a:gd name="T60" fmla="*/ 8 w 69"/>
                  <a:gd name="T61" fmla="*/ 133 h 139"/>
                  <a:gd name="T62" fmla="*/ 21 w 69"/>
                  <a:gd name="T63" fmla="*/ 137 h 139"/>
                  <a:gd name="T64" fmla="*/ 35 w 69"/>
                  <a:gd name="T65" fmla="*/ 139 h 139"/>
                  <a:gd name="T66" fmla="*/ 48 w 69"/>
                  <a:gd name="T67" fmla="*/ 137 h 139"/>
                  <a:gd name="T68" fmla="*/ 62 w 69"/>
                  <a:gd name="T69" fmla="*/ 133 h 139"/>
                  <a:gd name="T70" fmla="*/ 69 w 69"/>
                  <a:gd name="T71" fmla="*/ 129 h 139"/>
                  <a:gd name="T72" fmla="*/ 69 w 69"/>
                  <a:gd name="T73" fmla="*/ 129 h 139"/>
                  <a:gd name="T74" fmla="*/ 69 w 69"/>
                  <a:gd name="T75" fmla="*/ 129 h 139"/>
                  <a:gd name="T76" fmla="*/ 69 w 69"/>
                  <a:gd name="T77" fmla="*/ 129 h 139"/>
                  <a:gd name="T78" fmla="*/ 69 w 69"/>
                  <a:gd name="T79" fmla="*/ 129 h 139"/>
                  <a:gd name="T80" fmla="*/ 69 w 69"/>
                  <a:gd name="T81" fmla="*/ 129 h 139"/>
                  <a:gd name="T82" fmla="*/ 69 w 69"/>
                  <a:gd name="T83" fmla="*/ 129 h 139"/>
                  <a:gd name="T84" fmla="*/ 69 w 69"/>
                  <a:gd name="T85" fmla="*/ 129 h 139"/>
                  <a:gd name="T86" fmla="*/ 69 w 69"/>
                  <a:gd name="T87" fmla="*/ 129 h 139"/>
                  <a:gd name="T88" fmla="*/ 62 w 69"/>
                  <a:gd name="T89" fmla="*/ 133 h 139"/>
                  <a:gd name="T90" fmla="*/ 48 w 69"/>
                  <a:gd name="T91" fmla="*/ 137 h 139"/>
                  <a:gd name="T92" fmla="*/ 35 w 69"/>
                  <a:gd name="T93" fmla="*/ 139 h 139"/>
                  <a:gd name="T94" fmla="*/ 21 w 69"/>
                  <a:gd name="T95" fmla="*/ 137 h 139"/>
                  <a:gd name="T96" fmla="*/ 8 w 69"/>
                  <a:gd name="T97" fmla="*/ 133 h 139"/>
                  <a:gd name="T98" fmla="*/ 0 w 69"/>
                  <a:gd name="T99" fmla="*/ 129 h 139"/>
                  <a:gd name="T100" fmla="*/ 0 w 69"/>
                  <a:gd name="T101" fmla="*/ 129 h 139"/>
                  <a:gd name="T102" fmla="*/ 0 w 69"/>
                  <a:gd name="T103" fmla="*/ 129 h 139"/>
                  <a:gd name="T104" fmla="*/ 0 w 69"/>
                  <a:gd name="T105" fmla="*/ 129 h 139"/>
                  <a:gd name="T106" fmla="*/ 0 w 69"/>
                  <a:gd name="T107" fmla="*/ 129 h 139"/>
                  <a:gd name="T108" fmla="*/ 0 w 69"/>
                  <a:gd name="T109" fmla="*/ 129 h 139"/>
                  <a:gd name="T110" fmla="*/ 0 w 69"/>
                  <a:gd name="T111" fmla="*/ 129 h 139"/>
                  <a:gd name="T112" fmla="*/ 0 w 69"/>
                  <a:gd name="T113" fmla="*/ 129 h 139"/>
                  <a:gd name="T114" fmla="*/ 0 w 69"/>
                  <a:gd name="T115" fmla="*/ 12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9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2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9"/>
                    </a:moveTo>
                    <a:lnTo>
                      <a:pt x="8" y="133"/>
                    </a:lnTo>
                    <a:lnTo>
                      <a:pt x="21" y="137"/>
                    </a:lnTo>
                    <a:lnTo>
                      <a:pt x="35" y="139"/>
                    </a:lnTo>
                    <a:lnTo>
                      <a:pt x="48" y="137"/>
                    </a:lnTo>
                    <a:lnTo>
                      <a:pt x="62" y="133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2" y="133"/>
                    </a:lnTo>
                    <a:lnTo>
                      <a:pt x="48" y="137"/>
                    </a:lnTo>
                    <a:lnTo>
                      <a:pt x="35" y="139"/>
                    </a:lnTo>
                    <a:lnTo>
                      <a:pt x="21" y="137"/>
                    </a:lnTo>
                    <a:lnTo>
                      <a:pt x="8" y="133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00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34" name="Freeform 5336"/>
              <p:cNvSpPr>
                <a:spLocks noEditPoints="1"/>
              </p:cNvSpPr>
              <p:nvPr/>
            </p:nvSpPr>
            <p:spPr bwMode="auto">
              <a:xfrm>
                <a:off x="1384" y="1686"/>
                <a:ext cx="69" cy="137"/>
              </a:xfrm>
              <a:custGeom>
                <a:avLst/>
                <a:gdLst>
                  <a:gd name="T0" fmla="*/ 69 w 69"/>
                  <a:gd name="T1" fmla="*/ 10 h 137"/>
                  <a:gd name="T2" fmla="*/ 62 w 69"/>
                  <a:gd name="T3" fmla="*/ 4 h 137"/>
                  <a:gd name="T4" fmla="*/ 48 w 69"/>
                  <a:gd name="T5" fmla="*/ 0 h 137"/>
                  <a:gd name="T6" fmla="*/ 35 w 69"/>
                  <a:gd name="T7" fmla="*/ 0 h 137"/>
                  <a:gd name="T8" fmla="*/ 21 w 69"/>
                  <a:gd name="T9" fmla="*/ 0 h 137"/>
                  <a:gd name="T10" fmla="*/ 8 w 69"/>
                  <a:gd name="T11" fmla="*/ 4 h 137"/>
                  <a:gd name="T12" fmla="*/ 0 w 69"/>
                  <a:gd name="T13" fmla="*/ 10 h 137"/>
                  <a:gd name="T14" fmla="*/ 0 w 69"/>
                  <a:gd name="T15" fmla="*/ 10 h 137"/>
                  <a:gd name="T16" fmla="*/ 0 w 69"/>
                  <a:gd name="T17" fmla="*/ 10 h 137"/>
                  <a:gd name="T18" fmla="*/ 0 w 69"/>
                  <a:gd name="T19" fmla="*/ 10 h 137"/>
                  <a:gd name="T20" fmla="*/ 0 w 69"/>
                  <a:gd name="T21" fmla="*/ 10 h 137"/>
                  <a:gd name="T22" fmla="*/ 0 w 69"/>
                  <a:gd name="T23" fmla="*/ 10 h 137"/>
                  <a:gd name="T24" fmla="*/ 0 w 69"/>
                  <a:gd name="T25" fmla="*/ 10 h 137"/>
                  <a:gd name="T26" fmla="*/ 0 w 69"/>
                  <a:gd name="T27" fmla="*/ 10 h 137"/>
                  <a:gd name="T28" fmla="*/ 0 w 69"/>
                  <a:gd name="T29" fmla="*/ 10 h 137"/>
                  <a:gd name="T30" fmla="*/ 8 w 69"/>
                  <a:gd name="T31" fmla="*/ 6 h 137"/>
                  <a:gd name="T32" fmla="*/ 21 w 69"/>
                  <a:gd name="T33" fmla="*/ 2 h 137"/>
                  <a:gd name="T34" fmla="*/ 35 w 69"/>
                  <a:gd name="T35" fmla="*/ 0 h 137"/>
                  <a:gd name="T36" fmla="*/ 48 w 69"/>
                  <a:gd name="T37" fmla="*/ 2 h 137"/>
                  <a:gd name="T38" fmla="*/ 62 w 69"/>
                  <a:gd name="T39" fmla="*/ 6 h 137"/>
                  <a:gd name="T40" fmla="*/ 69 w 69"/>
                  <a:gd name="T41" fmla="*/ 10 h 137"/>
                  <a:gd name="T42" fmla="*/ 69 w 69"/>
                  <a:gd name="T43" fmla="*/ 10 h 137"/>
                  <a:gd name="T44" fmla="*/ 69 w 69"/>
                  <a:gd name="T45" fmla="*/ 10 h 137"/>
                  <a:gd name="T46" fmla="*/ 69 w 69"/>
                  <a:gd name="T47" fmla="*/ 10 h 137"/>
                  <a:gd name="T48" fmla="*/ 69 w 69"/>
                  <a:gd name="T49" fmla="*/ 10 h 137"/>
                  <a:gd name="T50" fmla="*/ 69 w 69"/>
                  <a:gd name="T51" fmla="*/ 10 h 137"/>
                  <a:gd name="T52" fmla="*/ 69 w 69"/>
                  <a:gd name="T53" fmla="*/ 10 h 137"/>
                  <a:gd name="T54" fmla="*/ 69 w 69"/>
                  <a:gd name="T55" fmla="*/ 10 h 137"/>
                  <a:gd name="T56" fmla="*/ 69 w 69"/>
                  <a:gd name="T57" fmla="*/ 10 h 137"/>
                  <a:gd name="T58" fmla="*/ 0 w 69"/>
                  <a:gd name="T59" fmla="*/ 127 h 137"/>
                  <a:gd name="T60" fmla="*/ 8 w 69"/>
                  <a:gd name="T61" fmla="*/ 131 h 137"/>
                  <a:gd name="T62" fmla="*/ 21 w 69"/>
                  <a:gd name="T63" fmla="*/ 135 h 137"/>
                  <a:gd name="T64" fmla="*/ 35 w 69"/>
                  <a:gd name="T65" fmla="*/ 137 h 137"/>
                  <a:gd name="T66" fmla="*/ 48 w 69"/>
                  <a:gd name="T67" fmla="*/ 135 h 137"/>
                  <a:gd name="T68" fmla="*/ 62 w 69"/>
                  <a:gd name="T69" fmla="*/ 131 h 137"/>
                  <a:gd name="T70" fmla="*/ 69 w 69"/>
                  <a:gd name="T71" fmla="*/ 127 h 137"/>
                  <a:gd name="T72" fmla="*/ 69 w 69"/>
                  <a:gd name="T73" fmla="*/ 127 h 137"/>
                  <a:gd name="T74" fmla="*/ 69 w 69"/>
                  <a:gd name="T75" fmla="*/ 127 h 137"/>
                  <a:gd name="T76" fmla="*/ 69 w 69"/>
                  <a:gd name="T77" fmla="*/ 127 h 137"/>
                  <a:gd name="T78" fmla="*/ 69 w 69"/>
                  <a:gd name="T79" fmla="*/ 127 h 137"/>
                  <a:gd name="T80" fmla="*/ 69 w 69"/>
                  <a:gd name="T81" fmla="*/ 127 h 137"/>
                  <a:gd name="T82" fmla="*/ 69 w 69"/>
                  <a:gd name="T83" fmla="*/ 127 h 137"/>
                  <a:gd name="T84" fmla="*/ 69 w 69"/>
                  <a:gd name="T85" fmla="*/ 127 h 137"/>
                  <a:gd name="T86" fmla="*/ 69 w 69"/>
                  <a:gd name="T87" fmla="*/ 127 h 137"/>
                  <a:gd name="T88" fmla="*/ 62 w 69"/>
                  <a:gd name="T89" fmla="*/ 131 h 137"/>
                  <a:gd name="T90" fmla="*/ 48 w 69"/>
                  <a:gd name="T91" fmla="*/ 135 h 137"/>
                  <a:gd name="T92" fmla="*/ 35 w 69"/>
                  <a:gd name="T93" fmla="*/ 137 h 137"/>
                  <a:gd name="T94" fmla="*/ 21 w 69"/>
                  <a:gd name="T95" fmla="*/ 135 h 137"/>
                  <a:gd name="T96" fmla="*/ 8 w 69"/>
                  <a:gd name="T97" fmla="*/ 131 h 137"/>
                  <a:gd name="T98" fmla="*/ 0 w 69"/>
                  <a:gd name="T99" fmla="*/ 127 h 137"/>
                  <a:gd name="T100" fmla="*/ 0 w 69"/>
                  <a:gd name="T101" fmla="*/ 127 h 137"/>
                  <a:gd name="T102" fmla="*/ 0 w 69"/>
                  <a:gd name="T103" fmla="*/ 127 h 137"/>
                  <a:gd name="T104" fmla="*/ 0 w 69"/>
                  <a:gd name="T105" fmla="*/ 127 h 137"/>
                  <a:gd name="T106" fmla="*/ 0 w 69"/>
                  <a:gd name="T107" fmla="*/ 127 h 137"/>
                  <a:gd name="T108" fmla="*/ 0 w 69"/>
                  <a:gd name="T109" fmla="*/ 127 h 137"/>
                  <a:gd name="T110" fmla="*/ 0 w 69"/>
                  <a:gd name="T111" fmla="*/ 127 h 137"/>
                  <a:gd name="T112" fmla="*/ 0 w 69"/>
                  <a:gd name="T113" fmla="*/ 127 h 137"/>
                  <a:gd name="T114" fmla="*/ 0 w 69"/>
                  <a:gd name="T115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7">
                    <a:moveTo>
                      <a:pt x="69" y="10"/>
                    </a:moveTo>
                    <a:lnTo>
                      <a:pt x="62" y="4"/>
                    </a:lnTo>
                    <a:lnTo>
                      <a:pt x="48" y="0"/>
                    </a:lnTo>
                    <a:lnTo>
                      <a:pt x="35" y="0"/>
                    </a:lnTo>
                    <a:lnTo>
                      <a:pt x="21" y="0"/>
                    </a:lnTo>
                    <a:lnTo>
                      <a:pt x="8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7"/>
                    </a:moveTo>
                    <a:lnTo>
                      <a:pt x="8" y="131"/>
                    </a:lnTo>
                    <a:lnTo>
                      <a:pt x="21" y="135"/>
                    </a:lnTo>
                    <a:lnTo>
                      <a:pt x="35" y="137"/>
                    </a:lnTo>
                    <a:lnTo>
                      <a:pt x="48" y="135"/>
                    </a:lnTo>
                    <a:lnTo>
                      <a:pt x="62" y="131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2" y="131"/>
                    </a:lnTo>
                    <a:lnTo>
                      <a:pt x="48" y="135"/>
                    </a:lnTo>
                    <a:lnTo>
                      <a:pt x="35" y="137"/>
                    </a:lnTo>
                    <a:lnTo>
                      <a:pt x="21" y="135"/>
                    </a:lnTo>
                    <a:lnTo>
                      <a:pt x="8" y="13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00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35" name="Freeform 5337"/>
              <p:cNvSpPr>
                <a:spLocks noEditPoints="1"/>
              </p:cNvSpPr>
              <p:nvPr/>
            </p:nvSpPr>
            <p:spPr bwMode="auto">
              <a:xfrm>
                <a:off x="1384" y="1686"/>
                <a:ext cx="69" cy="137"/>
              </a:xfrm>
              <a:custGeom>
                <a:avLst/>
                <a:gdLst>
                  <a:gd name="T0" fmla="*/ 69 w 69"/>
                  <a:gd name="T1" fmla="*/ 10 h 137"/>
                  <a:gd name="T2" fmla="*/ 62 w 69"/>
                  <a:gd name="T3" fmla="*/ 6 h 137"/>
                  <a:gd name="T4" fmla="*/ 48 w 69"/>
                  <a:gd name="T5" fmla="*/ 2 h 137"/>
                  <a:gd name="T6" fmla="*/ 35 w 69"/>
                  <a:gd name="T7" fmla="*/ 0 h 137"/>
                  <a:gd name="T8" fmla="*/ 21 w 69"/>
                  <a:gd name="T9" fmla="*/ 2 h 137"/>
                  <a:gd name="T10" fmla="*/ 8 w 69"/>
                  <a:gd name="T11" fmla="*/ 6 h 137"/>
                  <a:gd name="T12" fmla="*/ 0 w 69"/>
                  <a:gd name="T13" fmla="*/ 10 h 137"/>
                  <a:gd name="T14" fmla="*/ 0 w 69"/>
                  <a:gd name="T15" fmla="*/ 10 h 137"/>
                  <a:gd name="T16" fmla="*/ 0 w 69"/>
                  <a:gd name="T17" fmla="*/ 10 h 137"/>
                  <a:gd name="T18" fmla="*/ 0 w 69"/>
                  <a:gd name="T19" fmla="*/ 10 h 137"/>
                  <a:gd name="T20" fmla="*/ 0 w 69"/>
                  <a:gd name="T21" fmla="*/ 10 h 137"/>
                  <a:gd name="T22" fmla="*/ 0 w 69"/>
                  <a:gd name="T23" fmla="*/ 10 h 137"/>
                  <a:gd name="T24" fmla="*/ 0 w 69"/>
                  <a:gd name="T25" fmla="*/ 10 h 137"/>
                  <a:gd name="T26" fmla="*/ 0 w 69"/>
                  <a:gd name="T27" fmla="*/ 10 h 137"/>
                  <a:gd name="T28" fmla="*/ 0 w 69"/>
                  <a:gd name="T29" fmla="*/ 10 h 137"/>
                  <a:gd name="T30" fmla="*/ 8 w 69"/>
                  <a:gd name="T31" fmla="*/ 6 h 137"/>
                  <a:gd name="T32" fmla="*/ 21 w 69"/>
                  <a:gd name="T33" fmla="*/ 2 h 137"/>
                  <a:gd name="T34" fmla="*/ 35 w 69"/>
                  <a:gd name="T35" fmla="*/ 0 h 137"/>
                  <a:gd name="T36" fmla="*/ 48 w 69"/>
                  <a:gd name="T37" fmla="*/ 2 h 137"/>
                  <a:gd name="T38" fmla="*/ 62 w 69"/>
                  <a:gd name="T39" fmla="*/ 6 h 137"/>
                  <a:gd name="T40" fmla="*/ 69 w 69"/>
                  <a:gd name="T41" fmla="*/ 10 h 137"/>
                  <a:gd name="T42" fmla="*/ 69 w 69"/>
                  <a:gd name="T43" fmla="*/ 10 h 137"/>
                  <a:gd name="T44" fmla="*/ 69 w 69"/>
                  <a:gd name="T45" fmla="*/ 10 h 137"/>
                  <a:gd name="T46" fmla="*/ 69 w 69"/>
                  <a:gd name="T47" fmla="*/ 10 h 137"/>
                  <a:gd name="T48" fmla="*/ 69 w 69"/>
                  <a:gd name="T49" fmla="*/ 10 h 137"/>
                  <a:gd name="T50" fmla="*/ 69 w 69"/>
                  <a:gd name="T51" fmla="*/ 10 h 137"/>
                  <a:gd name="T52" fmla="*/ 69 w 69"/>
                  <a:gd name="T53" fmla="*/ 10 h 137"/>
                  <a:gd name="T54" fmla="*/ 69 w 69"/>
                  <a:gd name="T55" fmla="*/ 10 h 137"/>
                  <a:gd name="T56" fmla="*/ 69 w 69"/>
                  <a:gd name="T57" fmla="*/ 10 h 137"/>
                  <a:gd name="T58" fmla="*/ 0 w 69"/>
                  <a:gd name="T59" fmla="*/ 127 h 137"/>
                  <a:gd name="T60" fmla="*/ 8 w 69"/>
                  <a:gd name="T61" fmla="*/ 131 h 137"/>
                  <a:gd name="T62" fmla="*/ 21 w 69"/>
                  <a:gd name="T63" fmla="*/ 135 h 137"/>
                  <a:gd name="T64" fmla="*/ 35 w 69"/>
                  <a:gd name="T65" fmla="*/ 137 h 137"/>
                  <a:gd name="T66" fmla="*/ 48 w 69"/>
                  <a:gd name="T67" fmla="*/ 135 h 137"/>
                  <a:gd name="T68" fmla="*/ 62 w 69"/>
                  <a:gd name="T69" fmla="*/ 131 h 137"/>
                  <a:gd name="T70" fmla="*/ 69 w 69"/>
                  <a:gd name="T71" fmla="*/ 127 h 137"/>
                  <a:gd name="T72" fmla="*/ 69 w 69"/>
                  <a:gd name="T73" fmla="*/ 127 h 137"/>
                  <a:gd name="T74" fmla="*/ 69 w 69"/>
                  <a:gd name="T75" fmla="*/ 127 h 137"/>
                  <a:gd name="T76" fmla="*/ 69 w 69"/>
                  <a:gd name="T77" fmla="*/ 127 h 137"/>
                  <a:gd name="T78" fmla="*/ 69 w 69"/>
                  <a:gd name="T79" fmla="*/ 125 h 137"/>
                  <a:gd name="T80" fmla="*/ 69 w 69"/>
                  <a:gd name="T81" fmla="*/ 125 h 137"/>
                  <a:gd name="T82" fmla="*/ 69 w 69"/>
                  <a:gd name="T83" fmla="*/ 125 h 137"/>
                  <a:gd name="T84" fmla="*/ 69 w 69"/>
                  <a:gd name="T85" fmla="*/ 125 h 137"/>
                  <a:gd name="T86" fmla="*/ 69 w 69"/>
                  <a:gd name="T87" fmla="*/ 125 h 137"/>
                  <a:gd name="T88" fmla="*/ 62 w 69"/>
                  <a:gd name="T89" fmla="*/ 131 h 137"/>
                  <a:gd name="T90" fmla="*/ 48 w 69"/>
                  <a:gd name="T91" fmla="*/ 135 h 137"/>
                  <a:gd name="T92" fmla="*/ 35 w 69"/>
                  <a:gd name="T93" fmla="*/ 135 h 137"/>
                  <a:gd name="T94" fmla="*/ 21 w 69"/>
                  <a:gd name="T95" fmla="*/ 135 h 137"/>
                  <a:gd name="T96" fmla="*/ 8 w 69"/>
                  <a:gd name="T97" fmla="*/ 131 h 137"/>
                  <a:gd name="T98" fmla="*/ 0 w 69"/>
                  <a:gd name="T99" fmla="*/ 125 h 137"/>
                  <a:gd name="T100" fmla="*/ 0 w 69"/>
                  <a:gd name="T101" fmla="*/ 125 h 137"/>
                  <a:gd name="T102" fmla="*/ 0 w 69"/>
                  <a:gd name="T103" fmla="*/ 125 h 137"/>
                  <a:gd name="T104" fmla="*/ 0 w 69"/>
                  <a:gd name="T105" fmla="*/ 125 h 137"/>
                  <a:gd name="T106" fmla="*/ 0 w 69"/>
                  <a:gd name="T107" fmla="*/ 125 h 137"/>
                  <a:gd name="T108" fmla="*/ 0 w 69"/>
                  <a:gd name="T109" fmla="*/ 127 h 137"/>
                  <a:gd name="T110" fmla="*/ 0 w 69"/>
                  <a:gd name="T111" fmla="*/ 127 h 137"/>
                  <a:gd name="T112" fmla="*/ 0 w 69"/>
                  <a:gd name="T113" fmla="*/ 127 h 137"/>
                  <a:gd name="T114" fmla="*/ 0 w 69"/>
                  <a:gd name="T115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7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7"/>
                    </a:moveTo>
                    <a:lnTo>
                      <a:pt x="8" y="131"/>
                    </a:lnTo>
                    <a:lnTo>
                      <a:pt x="21" y="135"/>
                    </a:lnTo>
                    <a:lnTo>
                      <a:pt x="35" y="137"/>
                    </a:lnTo>
                    <a:lnTo>
                      <a:pt x="48" y="135"/>
                    </a:lnTo>
                    <a:lnTo>
                      <a:pt x="62" y="131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2" y="131"/>
                    </a:lnTo>
                    <a:lnTo>
                      <a:pt x="48" y="135"/>
                    </a:lnTo>
                    <a:lnTo>
                      <a:pt x="35" y="135"/>
                    </a:lnTo>
                    <a:lnTo>
                      <a:pt x="21" y="135"/>
                    </a:lnTo>
                    <a:lnTo>
                      <a:pt x="8" y="131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00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36" name="Freeform 5338"/>
              <p:cNvSpPr>
                <a:spLocks noEditPoints="1"/>
              </p:cNvSpPr>
              <p:nvPr/>
            </p:nvSpPr>
            <p:spPr bwMode="auto">
              <a:xfrm>
                <a:off x="1384" y="1686"/>
                <a:ext cx="69" cy="135"/>
              </a:xfrm>
              <a:custGeom>
                <a:avLst/>
                <a:gdLst>
                  <a:gd name="T0" fmla="*/ 69 w 69"/>
                  <a:gd name="T1" fmla="*/ 10 h 135"/>
                  <a:gd name="T2" fmla="*/ 62 w 69"/>
                  <a:gd name="T3" fmla="*/ 6 h 135"/>
                  <a:gd name="T4" fmla="*/ 48 w 69"/>
                  <a:gd name="T5" fmla="*/ 2 h 135"/>
                  <a:gd name="T6" fmla="*/ 35 w 69"/>
                  <a:gd name="T7" fmla="*/ 0 h 135"/>
                  <a:gd name="T8" fmla="*/ 21 w 69"/>
                  <a:gd name="T9" fmla="*/ 2 h 135"/>
                  <a:gd name="T10" fmla="*/ 8 w 69"/>
                  <a:gd name="T11" fmla="*/ 6 h 135"/>
                  <a:gd name="T12" fmla="*/ 0 w 69"/>
                  <a:gd name="T13" fmla="*/ 10 h 135"/>
                  <a:gd name="T14" fmla="*/ 0 w 69"/>
                  <a:gd name="T15" fmla="*/ 10 h 135"/>
                  <a:gd name="T16" fmla="*/ 0 w 69"/>
                  <a:gd name="T17" fmla="*/ 10 h 135"/>
                  <a:gd name="T18" fmla="*/ 0 w 69"/>
                  <a:gd name="T19" fmla="*/ 10 h 135"/>
                  <a:gd name="T20" fmla="*/ 0 w 69"/>
                  <a:gd name="T21" fmla="*/ 10 h 135"/>
                  <a:gd name="T22" fmla="*/ 0 w 69"/>
                  <a:gd name="T23" fmla="*/ 10 h 135"/>
                  <a:gd name="T24" fmla="*/ 0 w 69"/>
                  <a:gd name="T25" fmla="*/ 10 h 135"/>
                  <a:gd name="T26" fmla="*/ 0 w 69"/>
                  <a:gd name="T27" fmla="*/ 10 h 135"/>
                  <a:gd name="T28" fmla="*/ 0 w 69"/>
                  <a:gd name="T29" fmla="*/ 10 h 135"/>
                  <a:gd name="T30" fmla="*/ 8 w 69"/>
                  <a:gd name="T31" fmla="*/ 6 h 135"/>
                  <a:gd name="T32" fmla="*/ 21 w 69"/>
                  <a:gd name="T33" fmla="*/ 2 h 135"/>
                  <a:gd name="T34" fmla="*/ 35 w 69"/>
                  <a:gd name="T35" fmla="*/ 0 h 135"/>
                  <a:gd name="T36" fmla="*/ 48 w 69"/>
                  <a:gd name="T37" fmla="*/ 2 h 135"/>
                  <a:gd name="T38" fmla="*/ 62 w 69"/>
                  <a:gd name="T39" fmla="*/ 6 h 135"/>
                  <a:gd name="T40" fmla="*/ 69 w 69"/>
                  <a:gd name="T41" fmla="*/ 12 h 135"/>
                  <a:gd name="T42" fmla="*/ 69 w 69"/>
                  <a:gd name="T43" fmla="*/ 10 h 135"/>
                  <a:gd name="T44" fmla="*/ 69 w 69"/>
                  <a:gd name="T45" fmla="*/ 10 h 135"/>
                  <a:gd name="T46" fmla="*/ 69 w 69"/>
                  <a:gd name="T47" fmla="*/ 10 h 135"/>
                  <a:gd name="T48" fmla="*/ 69 w 69"/>
                  <a:gd name="T49" fmla="*/ 10 h 135"/>
                  <a:gd name="T50" fmla="*/ 69 w 69"/>
                  <a:gd name="T51" fmla="*/ 10 h 135"/>
                  <a:gd name="T52" fmla="*/ 69 w 69"/>
                  <a:gd name="T53" fmla="*/ 10 h 135"/>
                  <a:gd name="T54" fmla="*/ 69 w 69"/>
                  <a:gd name="T55" fmla="*/ 10 h 135"/>
                  <a:gd name="T56" fmla="*/ 69 w 69"/>
                  <a:gd name="T57" fmla="*/ 10 h 135"/>
                  <a:gd name="T58" fmla="*/ 0 w 69"/>
                  <a:gd name="T59" fmla="*/ 125 h 135"/>
                  <a:gd name="T60" fmla="*/ 8 w 69"/>
                  <a:gd name="T61" fmla="*/ 131 h 135"/>
                  <a:gd name="T62" fmla="*/ 21 w 69"/>
                  <a:gd name="T63" fmla="*/ 135 h 135"/>
                  <a:gd name="T64" fmla="*/ 35 w 69"/>
                  <a:gd name="T65" fmla="*/ 135 h 135"/>
                  <a:gd name="T66" fmla="*/ 48 w 69"/>
                  <a:gd name="T67" fmla="*/ 135 h 135"/>
                  <a:gd name="T68" fmla="*/ 62 w 69"/>
                  <a:gd name="T69" fmla="*/ 131 h 135"/>
                  <a:gd name="T70" fmla="*/ 69 w 69"/>
                  <a:gd name="T71" fmla="*/ 125 h 135"/>
                  <a:gd name="T72" fmla="*/ 69 w 69"/>
                  <a:gd name="T73" fmla="*/ 125 h 135"/>
                  <a:gd name="T74" fmla="*/ 69 w 69"/>
                  <a:gd name="T75" fmla="*/ 125 h 135"/>
                  <a:gd name="T76" fmla="*/ 69 w 69"/>
                  <a:gd name="T77" fmla="*/ 125 h 135"/>
                  <a:gd name="T78" fmla="*/ 69 w 69"/>
                  <a:gd name="T79" fmla="*/ 125 h 135"/>
                  <a:gd name="T80" fmla="*/ 69 w 69"/>
                  <a:gd name="T81" fmla="*/ 125 h 135"/>
                  <a:gd name="T82" fmla="*/ 69 w 69"/>
                  <a:gd name="T83" fmla="*/ 125 h 135"/>
                  <a:gd name="T84" fmla="*/ 69 w 69"/>
                  <a:gd name="T85" fmla="*/ 125 h 135"/>
                  <a:gd name="T86" fmla="*/ 69 w 69"/>
                  <a:gd name="T87" fmla="*/ 125 h 135"/>
                  <a:gd name="T88" fmla="*/ 62 w 69"/>
                  <a:gd name="T89" fmla="*/ 131 h 135"/>
                  <a:gd name="T90" fmla="*/ 48 w 69"/>
                  <a:gd name="T91" fmla="*/ 135 h 135"/>
                  <a:gd name="T92" fmla="*/ 35 w 69"/>
                  <a:gd name="T93" fmla="*/ 135 h 135"/>
                  <a:gd name="T94" fmla="*/ 21 w 69"/>
                  <a:gd name="T95" fmla="*/ 135 h 135"/>
                  <a:gd name="T96" fmla="*/ 8 w 69"/>
                  <a:gd name="T97" fmla="*/ 131 h 135"/>
                  <a:gd name="T98" fmla="*/ 0 w 69"/>
                  <a:gd name="T99" fmla="*/ 125 h 135"/>
                  <a:gd name="T100" fmla="*/ 0 w 69"/>
                  <a:gd name="T101" fmla="*/ 125 h 135"/>
                  <a:gd name="T102" fmla="*/ 0 w 69"/>
                  <a:gd name="T103" fmla="*/ 125 h 135"/>
                  <a:gd name="T104" fmla="*/ 0 w 69"/>
                  <a:gd name="T105" fmla="*/ 125 h 135"/>
                  <a:gd name="T106" fmla="*/ 0 w 69"/>
                  <a:gd name="T107" fmla="*/ 125 h 135"/>
                  <a:gd name="T108" fmla="*/ 0 w 69"/>
                  <a:gd name="T109" fmla="*/ 125 h 135"/>
                  <a:gd name="T110" fmla="*/ 0 w 69"/>
                  <a:gd name="T111" fmla="*/ 125 h 135"/>
                  <a:gd name="T112" fmla="*/ 0 w 69"/>
                  <a:gd name="T113" fmla="*/ 125 h 135"/>
                  <a:gd name="T114" fmla="*/ 0 w 69"/>
                  <a:gd name="T115" fmla="*/ 1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5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2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5"/>
                    </a:moveTo>
                    <a:lnTo>
                      <a:pt x="8" y="131"/>
                    </a:lnTo>
                    <a:lnTo>
                      <a:pt x="21" y="135"/>
                    </a:lnTo>
                    <a:lnTo>
                      <a:pt x="35" y="135"/>
                    </a:lnTo>
                    <a:lnTo>
                      <a:pt x="48" y="135"/>
                    </a:lnTo>
                    <a:lnTo>
                      <a:pt x="62" y="131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2" y="131"/>
                    </a:lnTo>
                    <a:lnTo>
                      <a:pt x="48" y="135"/>
                    </a:lnTo>
                    <a:lnTo>
                      <a:pt x="35" y="135"/>
                    </a:lnTo>
                    <a:lnTo>
                      <a:pt x="21" y="135"/>
                    </a:lnTo>
                    <a:lnTo>
                      <a:pt x="8" y="131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37" name="Freeform 5339"/>
              <p:cNvSpPr>
                <a:spLocks noEditPoints="1"/>
              </p:cNvSpPr>
              <p:nvPr/>
            </p:nvSpPr>
            <p:spPr bwMode="auto">
              <a:xfrm>
                <a:off x="1384" y="1686"/>
                <a:ext cx="69" cy="135"/>
              </a:xfrm>
              <a:custGeom>
                <a:avLst/>
                <a:gdLst>
                  <a:gd name="T0" fmla="*/ 69 w 69"/>
                  <a:gd name="T1" fmla="*/ 12 h 135"/>
                  <a:gd name="T2" fmla="*/ 62 w 69"/>
                  <a:gd name="T3" fmla="*/ 6 h 135"/>
                  <a:gd name="T4" fmla="*/ 48 w 69"/>
                  <a:gd name="T5" fmla="*/ 2 h 135"/>
                  <a:gd name="T6" fmla="*/ 35 w 69"/>
                  <a:gd name="T7" fmla="*/ 0 h 135"/>
                  <a:gd name="T8" fmla="*/ 21 w 69"/>
                  <a:gd name="T9" fmla="*/ 2 h 135"/>
                  <a:gd name="T10" fmla="*/ 8 w 69"/>
                  <a:gd name="T11" fmla="*/ 6 h 135"/>
                  <a:gd name="T12" fmla="*/ 0 w 69"/>
                  <a:gd name="T13" fmla="*/ 10 h 135"/>
                  <a:gd name="T14" fmla="*/ 0 w 69"/>
                  <a:gd name="T15" fmla="*/ 12 h 135"/>
                  <a:gd name="T16" fmla="*/ 0 w 69"/>
                  <a:gd name="T17" fmla="*/ 12 h 135"/>
                  <a:gd name="T18" fmla="*/ 0 w 69"/>
                  <a:gd name="T19" fmla="*/ 12 h 135"/>
                  <a:gd name="T20" fmla="*/ 0 w 69"/>
                  <a:gd name="T21" fmla="*/ 12 h 135"/>
                  <a:gd name="T22" fmla="*/ 0 w 69"/>
                  <a:gd name="T23" fmla="*/ 12 h 135"/>
                  <a:gd name="T24" fmla="*/ 0 w 69"/>
                  <a:gd name="T25" fmla="*/ 12 h 135"/>
                  <a:gd name="T26" fmla="*/ 0 w 69"/>
                  <a:gd name="T27" fmla="*/ 12 h 135"/>
                  <a:gd name="T28" fmla="*/ 0 w 69"/>
                  <a:gd name="T29" fmla="*/ 12 h 135"/>
                  <a:gd name="T30" fmla="*/ 8 w 69"/>
                  <a:gd name="T31" fmla="*/ 6 h 135"/>
                  <a:gd name="T32" fmla="*/ 21 w 69"/>
                  <a:gd name="T33" fmla="*/ 2 h 135"/>
                  <a:gd name="T34" fmla="*/ 35 w 69"/>
                  <a:gd name="T35" fmla="*/ 0 h 135"/>
                  <a:gd name="T36" fmla="*/ 48 w 69"/>
                  <a:gd name="T37" fmla="*/ 2 h 135"/>
                  <a:gd name="T38" fmla="*/ 62 w 69"/>
                  <a:gd name="T39" fmla="*/ 6 h 135"/>
                  <a:gd name="T40" fmla="*/ 69 w 69"/>
                  <a:gd name="T41" fmla="*/ 12 h 135"/>
                  <a:gd name="T42" fmla="*/ 69 w 69"/>
                  <a:gd name="T43" fmla="*/ 12 h 135"/>
                  <a:gd name="T44" fmla="*/ 69 w 69"/>
                  <a:gd name="T45" fmla="*/ 12 h 135"/>
                  <a:gd name="T46" fmla="*/ 69 w 69"/>
                  <a:gd name="T47" fmla="*/ 12 h 135"/>
                  <a:gd name="T48" fmla="*/ 69 w 69"/>
                  <a:gd name="T49" fmla="*/ 12 h 135"/>
                  <a:gd name="T50" fmla="*/ 69 w 69"/>
                  <a:gd name="T51" fmla="*/ 12 h 135"/>
                  <a:gd name="T52" fmla="*/ 69 w 69"/>
                  <a:gd name="T53" fmla="*/ 12 h 135"/>
                  <a:gd name="T54" fmla="*/ 69 w 69"/>
                  <a:gd name="T55" fmla="*/ 12 h 135"/>
                  <a:gd name="T56" fmla="*/ 69 w 69"/>
                  <a:gd name="T57" fmla="*/ 12 h 135"/>
                  <a:gd name="T58" fmla="*/ 0 w 69"/>
                  <a:gd name="T59" fmla="*/ 125 h 135"/>
                  <a:gd name="T60" fmla="*/ 8 w 69"/>
                  <a:gd name="T61" fmla="*/ 131 h 135"/>
                  <a:gd name="T62" fmla="*/ 21 w 69"/>
                  <a:gd name="T63" fmla="*/ 135 h 135"/>
                  <a:gd name="T64" fmla="*/ 35 w 69"/>
                  <a:gd name="T65" fmla="*/ 135 h 135"/>
                  <a:gd name="T66" fmla="*/ 48 w 69"/>
                  <a:gd name="T67" fmla="*/ 135 h 135"/>
                  <a:gd name="T68" fmla="*/ 62 w 69"/>
                  <a:gd name="T69" fmla="*/ 131 h 135"/>
                  <a:gd name="T70" fmla="*/ 69 w 69"/>
                  <a:gd name="T71" fmla="*/ 125 h 135"/>
                  <a:gd name="T72" fmla="*/ 69 w 69"/>
                  <a:gd name="T73" fmla="*/ 125 h 135"/>
                  <a:gd name="T74" fmla="*/ 69 w 69"/>
                  <a:gd name="T75" fmla="*/ 125 h 135"/>
                  <a:gd name="T76" fmla="*/ 69 w 69"/>
                  <a:gd name="T77" fmla="*/ 125 h 135"/>
                  <a:gd name="T78" fmla="*/ 69 w 69"/>
                  <a:gd name="T79" fmla="*/ 125 h 135"/>
                  <a:gd name="T80" fmla="*/ 69 w 69"/>
                  <a:gd name="T81" fmla="*/ 125 h 135"/>
                  <a:gd name="T82" fmla="*/ 69 w 69"/>
                  <a:gd name="T83" fmla="*/ 125 h 135"/>
                  <a:gd name="T84" fmla="*/ 69 w 69"/>
                  <a:gd name="T85" fmla="*/ 125 h 135"/>
                  <a:gd name="T86" fmla="*/ 69 w 69"/>
                  <a:gd name="T87" fmla="*/ 125 h 135"/>
                  <a:gd name="T88" fmla="*/ 62 w 69"/>
                  <a:gd name="T89" fmla="*/ 129 h 135"/>
                  <a:gd name="T90" fmla="*/ 48 w 69"/>
                  <a:gd name="T91" fmla="*/ 133 h 135"/>
                  <a:gd name="T92" fmla="*/ 35 w 69"/>
                  <a:gd name="T93" fmla="*/ 135 h 135"/>
                  <a:gd name="T94" fmla="*/ 21 w 69"/>
                  <a:gd name="T95" fmla="*/ 133 h 135"/>
                  <a:gd name="T96" fmla="*/ 8 w 69"/>
                  <a:gd name="T97" fmla="*/ 129 h 135"/>
                  <a:gd name="T98" fmla="*/ 0 w 69"/>
                  <a:gd name="T99" fmla="*/ 125 h 135"/>
                  <a:gd name="T100" fmla="*/ 0 w 69"/>
                  <a:gd name="T101" fmla="*/ 125 h 135"/>
                  <a:gd name="T102" fmla="*/ 0 w 69"/>
                  <a:gd name="T103" fmla="*/ 125 h 135"/>
                  <a:gd name="T104" fmla="*/ 0 w 69"/>
                  <a:gd name="T105" fmla="*/ 125 h 135"/>
                  <a:gd name="T106" fmla="*/ 0 w 69"/>
                  <a:gd name="T107" fmla="*/ 125 h 135"/>
                  <a:gd name="T108" fmla="*/ 0 w 69"/>
                  <a:gd name="T109" fmla="*/ 125 h 135"/>
                  <a:gd name="T110" fmla="*/ 0 w 69"/>
                  <a:gd name="T111" fmla="*/ 125 h 135"/>
                  <a:gd name="T112" fmla="*/ 0 w 69"/>
                  <a:gd name="T113" fmla="*/ 125 h 135"/>
                  <a:gd name="T114" fmla="*/ 0 w 69"/>
                  <a:gd name="T115" fmla="*/ 1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5">
                    <a:moveTo>
                      <a:pt x="69" y="12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close/>
                    <a:moveTo>
                      <a:pt x="0" y="125"/>
                    </a:moveTo>
                    <a:lnTo>
                      <a:pt x="8" y="131"/>
                    </a:lnTo>
                    <a:lnTo>
                      <a:pt x="21" y="135"/>
                    </a:lnTo>
                    <a:lnTo>
                      <a:pt x="35" y="135"/>
                    </a:lnTo>
                    <a:lnTo>
                      <a:pt x="48" y="135"/>
                    </a:lnTo>
                    <a:lnTo>
                      <a:pt x="62" y="131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2" y="129"/>
                    </a:lnTo>
                    <a:lnTo>
                      <a:pt x="48" y="133"/>
                    </a:lnTo>
                    <a:lnTo>
                      <a:pt x="35" y="135"/>
                    </a:lnTo>
                    <a:lnTo>
                      <a:pt x="21" y="133"/>
                    </a:lnTo>
                    <a:lnTo>
                      <a:pt x="8" y="129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38" name="Freeform 5340"/>
              <p:cNvSpPr>
                <a:spLocks noEditPoints="1"/>
              </p:cNvSpPr>
              <p:nvPr/>
            </p:nvSpPr>
            <p:spPr bwMode="auto">
              <a:xfrm>
                <a:off x="1382" y="1686"/>
                <a:ext cx="73" cy="135"/>
              </a:xfrm>
              <a:custGeom>
                <a:avLst/>
                <a:gdLst>
                  <a:gd name="T0" fmla="*/ 71 w 73"/>
                  <a:gd name="T1" fmla="*/ 12 h 135"/>
                  <a:gd name="T2" fmla="*/ 64 w 73"/>
                  <a:gd name="T3" fmla="*/ 6 h 135"/>
                  <a:gd name="T4" fmla="*/ 50 w 73"/>
                  <a:gd name="T5" fmla="*/ 2 h 135"/>
                  <a:gd name="T6" fmla="*/ 37 w 73"/>
                  <a:gd name="T7" fmla="*/ 0 h 135"/>
                  <a:gd name="T8" fmla="*/ 23 w 73"/>
                  <a:gd name="T9" fmla="*/ 2 h 135"/>
                  <a:gd name="T10" fmla="*/ 10 w 73"/>
                  <a:gd name="T11" fmla="*/ 6 h 135"/>
                  <a:gd name="T12" fmla="*/ 2 w 73"/>
                  <a:gd name="T13" fmla="*/ 12 h 135"/>
                  <a:gd name="T14" fmla="*/ 2 w 73"/>
                  <a:gd name="T15" fmla="*/ 12 h 135"/>
                  <a:gd name="T16" fmla="*/ 2 w 73"/>
                  <a:gd name="T17" fmla="*/ 12 h 135"/>
                  <a:gd name="T18" fmla="*/ 0 w 73"/>
                  <a:gd name="T19" fmla="*/ 12 h 135"/>
                  <a:gd name="T20" fmla="*/ 0 w 73"/>
                  <a:gd name="T21" fmla="*/ 12 h 135"/>
                  <a:gd name="T22" fmla="*/ 0 w 73"/>
                  <a:gd name="T23" fmla="*/ 12 h 135"/>
                  <a:gd name="T24" fmla="*/ 0 w 73"/>
                  <a:gd name="T25" fmla="*/ 12 h 135"/>
                  <a:gd name="T26" fmla="*/ 0 w 73"/>
                  <a:gd name="T27" fmla="*/ 12 h 135"/>
                  <a:gd name="T28" fmla="*/ 0 w 73"/>
                  <a:gd name="T29" fmla="*/ 12 h 135"/>
                  <a:gd name="T30" fmla="*/ 10 w 73"/>
                  <a:gd name="T31" fmla="*/ 6 h 135"/>
                  <a:gd name="T32" fmla="*/ 23 w 73"/>
                  <a:gd name="T33" fmla="*/ 2 h 135"/>
                  <a:gd name="T34" fmla="*/ 37 w 73"/>
                  <a:gd name="T35" fmla="*/ 2 h 135"/>
                  <a:gd name="T36" fmla="*/ 50 w 73"/>
                  <a:gd name="T37" fmla="*/ 2 h 135"/>
                  <a:gd name="T38" fmla="*/ 62 w 73"/>
                  <a:gd name="T39" fmla="*/ 6 h 135"/>
                  <a:gd name="T40" fmla="*/ 73 w 73"/>
                  <a:gd name="T41" fmla="*/ 12 h 135"/>
                  <a:gd name="T42" fmla="*/ 73 w 73"/>
                  <a:gd name="T43" fmla="*/ 12 h 135"/>
                  <a:gd name="T44" fmla="*/ 73 w 73"/>
                  <a:gd name="T45" fmla="*/ 12 h 135"/>
                  <a:gd name="T46" fmla="*/ 73 w 73"/>
                  <a:gd name="T47" fmla="*/ 12 h 135"/>
                  <a:gd name="T48" fmla="*/ 71 w 73"/>
                  <a:gd name="T49" fmla="*/ 12 h 135"/>
                  <a:gd name="T50" fmla="*/ 71 w 73"/>
                  <a:gd name="T51" fmla="*/ 12 h 135"/>
                  <a:gd name="T52" fmla="*/ 71 w 73"/>
                  <a:gd name="T53" fmla="*/ 12 h 135"/>
                  <a:gd name="T54" fmla="*/ 71 w 73"/>
                  <a:gd name="T55" fmla="*/ 12 h 135"/>
                  <a:gd name="T56" fmla="*/ 71 w 73"/>
                  <a:gd name="T57" fmla="*/ 12 h 135"/>
                  <a:gd name="T58" fmla="*/ 2 w 73"/>
                  <a:gd name="T59" fmla="*/ 125 h 135"/>
                  <a:gd name="T60" fmla="*/ 10 w 73"/>
                  <a:gd name="T61" fmla="*/ 129 h 135"/>
                  <a:gd name="T62" fmla="*/ 23 w 73"/>
                  <a:gd name="T63" fmla="*/ 133 h 135"/>
                  <a:gd name="T64" fmla="*/ 37 w 73"/>
                  <a:gd name="T65" fmla="*/ 135 h 135"/>
                  <a:gd name="T66" fmla="*/ 50 w 73"/>
                  <a:gd name="T67" fmla="*/ 133 h 135"/>
                  <a:gd name="T68" fmla="*/ 64 w 73"/>
                  <a:gd name="T69" fmla="*/ 129 h 135"/>
                  <a:gd name="T70" fmla="*/ 71 w 73"/>
                  <a:gd name="T71" fmla="*/ 125 h 135"/>
                  <a:gd name="T72" fmla="*/ 71 w 73"/>
                  <a:gd name="T73" fmla="*/ 125 h 135"/>
                  <a:gd name="T74" fmla="*/ 71 w 73"/>
                  <a:gd name="T75" fmla="*/ 125 h 135"/>
                  <a:gd name="T76" fmla="*/ 71 w 73"/>
                  <a:gd name="T77" fmla="*/ 125 h 135"/>
                  <a:gd name="T78" fmla="*/ 71 w 73"/>
                  <a:gd name="T79" fmla="*/ 125 h 135"/>
                  <a:gd name="T80" fmla="*/ 73 w 73"/>
                  <a:gd name="T81" fmla="*/ 125 h 135"/>
                  <a:gd name="T82" fmla="*/ 73 w 73"/>
                  <a:gd name="T83" fmla="*/ 123 h 135"/>
                  <a:gd name="T84" fmla="*/ 73 w 73"/>
                  <a:gd name="T85" fmla="*/ 123 h 135"/>
                  <a:gd name="T86" fmla="*/ 73 w 73"/>
                  <a:gd name="T87" fmla="*/ 123 h 135"/>
                  <a:gd name="T88" fmla="*/ 62 w 73"/>
                  <a:gd name="T89" fmla="*/ 129 h 135"/>
                  <a:gd name="T90" fmla="*/ 50 w 73"/>
                  <a:gd name="T91" fmla="*/ 133 h 135"/>
                  <a:gd name="T92" fmla="*/ 37 w 73"/>
                  <a:gd name="T93" fmla="*/ 135 h 135"/>
                  <a:gd name="T94" fmla="*/ 23 w 73"/>
                  <a:gd name="T95" fmla="*/ 133 h 135"/>
                  <a:gd name="T96" fmla="*/ 10 w 73"/>
                  <a:gd name="T97" fmla="*/ 129 h 135"/>
                  <a:gd name="T98" fmla="*/ 0 w 73"/>
                  <a:gd name="T99" fmla="*/ 123 h 135"/>
                  <a:gd name="T100" fmla="*/ 0 w 73"/>
                  <a:gd name="T101" fmla="*/ 123 h 135"/>
                  <a:gd name="T102" fmla="*/ 0 w 73"/>
                  <a:gd name="T103" fmla="*/ 123 h 135"/>
                  <a:gd name="T104" fmla="*/ 0 w 73"/>
                  <a:gd name="T105" fmla="*/ 125 h 135"/>
                  <a:gd name="T106" fmla="*/ 0 w 73"/>
                  <a:gd name="T107" fmla="*/ 125 h 135"/>
                  <a:gd name="T108" fmla="*/ 0 w 73"/>
                  <a:gd name="T109" fmla="*/ 125 h 135"/>
                  <a:gd name="T110" fmla="*/ 2 w 73"/>
                  <a:gd name="T111" fmla="*/ 125 h 135"/>
                  <a:gd name="T112" fmla="*/ 2 w 73"/>
                  <a:gd name="T113" fmla="*/ 125 h 135"/>
                  <a:gd name="T114" fmla="*/ 2 w 73"/>
                  <a:gd name="T115" fmla="*/ 1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5">
                    <a:moveTo>
                      <a:pt x="71" y="12"/>
                    </a:moveTo>
                    <a:lnTo>
                      <a:pt x="64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0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6"/>
                    </a:lnTo>
                    <a:lnTo>
                      <a:pt x="23" y="2"/>
                    </a:lnTo>
                    <a:lnTo>
                      <a:pt x="37" y="2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close/>
                    <a:moveTo>
                      <a:pt x="2" y="125"/>
                    </a:moveTo>
                    <a:lnTo>
                      <a:pt x="10" y="129"/>
                    </a:lnTo>
                    <a:lnTo>
                      <a:pt x="23" y="133"/>
                    </a:lnTo>
                    <a:lnTo>
                      <a:pt x="37" y="135"/>
                    </a:lnTo>
                    <a:lnTo>
                      <a:pt x="50" y="133"/>
                    </a:lnTo>
                    <a:lnTo>
                      <a:pt x="64" y="129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3" y="125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62" y="129"/>
                    </a:lnTo>
                    <a:lnTo>
                      <a:pt x="50" y="133"/>
                    </a:lnTo>
                    <a:lnTo>
                      <a:pt x="37" y="135"/>
                    </a:lnTo>
                    <a:lnTo>
                      <a:pt x="23" y="133"/>
                    </a:lnTo>
                    <a:lnTo>
                      <a:pt x="10" y="129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2" y="125"/>
                    </a:lnTo>
                    <a:lnTo>
                      <a:pt x="2" y="125"/>
                    </a:lnTo>
                    <a:lnTo>
                      <a:pt x="2" y="125"/>
                    </a:lnTo>
                    <a:close/>
                  </a:path>
                </a:pathLst>
              </a:custGeom>
              <a:solidFill>
                <a:srgbClr val="00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39" name="Freeform 5341"/>
              <p:cNvSpPr>
                <a:spLocks noEditPoints="1"/>
              </p:cNvSpPr>
              <p:nvPr/>
            </p:nvSpPr>
            <p:spPr bwMode="auto">
              <a:xfrm>
                <a:off x="1382" y="1688"/>
                <a:ext cx="73" cy="133"/>
              </a:xfrm>
              <a:custGeom>
                <a:avLst/>
                <a:gdLst>
                  <a:gd name="T0" fmla="*/ 73 w 73"/>
                  <a:gd name="T1" fmla="*/ 10 h 133"/>
                  <a:gd name="T2" fmla="*/ 62 w 73"/>
                  <a:gd name="T3" fmla="*/ 4 h 133"/>
                  <a:gd name="T4" fmla="*/ 50 w 73"/>
                  <a:gd name="T5" fmla="*/ 0 h 133"/>
                  <a:gd name="T6" fmla="*/ 37 w 73"/>
                  <a:gd name="T7" fmla="*/ 0 h 133"/>
                  <a:gd name="T8" fmla="*/ 23 w 73"/>
                  <a:gd name="T9" fmla="*/ 0 h 133"/>
                  <a:gd name="T10" fmla="*/ 10 w 73"/>
                  <a:gd name="T11" fmla="*/ 4 h 133"/>
                  <a:gd name="T12" fmla="*/ 0 w 73"/>
                  <a:gd name="T13" fmla="*/ 10 h 133"/>
                  <a:gd name="T14" fmla="*/ 0 w 73"/>
                  <a:gd name="T15" fmla="*/ 10 h 133"/>
                  <a:gd name="T16" fmla="*/ 0 w 73"/>
                  <a:gd name="T17" fmla="*/ 10 h 133"/>
                  <a:gd name="T18" fmla="*/ 0 w 73"/>
                  <a:gd name="T19" fmla="*/ 10 h 133"/>
                  <a:gd name="T20" fmla="*/ 0 w 73"/>
                  <a:gd name="T21" fmla="*/ 10 h 133"/>
                  <a:gd name="T22" fmla="*/ 0 w 73"/>
                  <a:gd name="T23" fmla="*/ 10 h 133"/>
                  <a:gd name="T24" fmla="*/ 0 w 73"/>
                  <a:gd name="T25" fmla="*/ 10 h 133"/>
                  <a:gd name="T26" fmla="*/ 0 w 73"/>
                  <a:gd name="T27" fmla="*/ 10 h 133"/>
                  <a:gd name="T28" fmla="*/ 0 w 73"/>
                  <a:gd name="T29" fmla="*/ 10 h 133"/>
                  <a:gd name="T30" fmla="*/ 12 w 73"/>
                  <a:gd name="T31" fmla="*/ 6 h 133"/>
                  <a:gd name="T32" fmla="*/ 23 w 73"/>
                  <a:gd name="T33" fmla="*/ 2 h 133"/>
                  <a:gd name="T34" fmla="*/ 37 w 73"/>
                  <a:gd name="T35" fmla="*/ 0 h 133"/>
                  <a:gd name="T36" fmla="*/ 50 w 73"/>
                  <a:gd name="T37" fmla="*/ 2 h 133"/>
                  <a:gd name="T38" fmla="*/ 62 w 73"/>
                  <a:gd name="T39" fmla="*/ 6 h 133"/>
                  <a:gd name="T40" fmla="*/ 73 w 73"/>
                  <a:gd name="T41" fmla="*/ 10 h 133"/>
                  <a:gd name="T42" fmla="*/ 73 w 73"/>
                  <a:gd name="T43" fmla="*/ 10 h 133"/>
                  <a:gd name="T44" fmla="*/ 73 w 73"/>
                  <a:gd name="T45" fmla="*/ 10 h 133"/>
                  <a:gd name="T46" fmla="*/ 73 w 73"/>
                  <a:gd name="T47" fmla="*/ 10 h 133"/>
                  <a:gd name="T48" fmla="*/ 73 w 73"/>
                  <a:gd name="T49" fmla="*/ 10 h 133"/>
                  <a:gd name="T50" fmla="*/ 73 w 73"/>
                  <a:gd name="T51" fmla="*/ 10 h 133"/>
                  <a:gd name="T52" fmla="*/ 73 w 73"/>
                  <a:gd name="T53" fmla="*/ 10 h 133"/>
                  <a:gd name="T54" fmla="*/ 73 w 73"/>
                  <a:gd name="T55" fmla="*/ 10 h 133"/>
                  <a:gd name="T56" fmla="*/ 73 w 73"/>
                  <a:gd name="T57" fmla="*/ 10 h 133"/>
                  <a:gd name="T58" fmla="*/ 0 w 73"/>
                  <a:gd name="T59" fmla="*/ 121 h 133"/>
                  <a:gd name="T60" fmla="*/ 10 w 73"/>
                  <a:gd name="T61" fmla="*/ 127 h 133"/>
                  <a:gd name="T62" fmla="*/ 23 w 73"/>
                  <a:gd name="T63" fmla="*/ 131 h 133"/>
                  <a:gd name="T64" fmla="*/ 37 w 73"/>
                  <a:gd name="T65" fmla="*/ 133 h 133"/>
                  <a:gd name="T66" fmla="*/ 50 w 73"/>
                  <a:gd name="T67" fmla="*/ 131 h 133"/>
                  <a:gd name="T68" fmla="*/ 62 w 73"/>
                  <a:gd name="T69" fmla="*/ 127 h 133"/>
                  <a:gd name="T70" fmla="*/ 73 w 73"/>
                  <a:gd name="T71" fmla="*/ 121 h 133"/>
                  <a:gd name="T72" fmla="*/ 73 w 73"/>
                  <a:gd name="T73" fmla="*/ 121 h 133"/>
                  <a:gd name="T74" fmla="*/ 73 w 73"/>
                  <a:gd name="T75" fmla="*/ 121 h 133"/>
                  <a:gd name="T76" fmla="*/ 73 w 73"/>
                  <a:gd name="T77" fmla="*/ 121 h 133"/>
                  <a:gd name="T78" fmla="*/ 73 w 73"/>
                  <a:gd name="T79" fmla="*/ 121 h 133"/>
                  <a:gd name="T80" fmla="*/ 73 w 73"/>
                  <a:gd name="T81" fmla="*/ 121 h 133"/>
                  <a:gd name="T82" fmla="*/ 73 w 73"/>
                  <a:gd name="T83" fmla="*/ 121 h 133"/>
                  <a:gd name="T84" fmla="*/ 73 w 73"/>
                  <a:gd name="T85" fmla="*/ 121 h 133"/>
                  <a:gd name="T86" fmla="*/ 73 w 73"/>
                  <a:gd name="T87" fmla="*/ 121 h 133"/>
                  <a:gd name="T88" fmla="*/ 62 w 73"/>
                  <a:gd name="T89" fmla="*/ 127 h 133"/>
                  <a:gd name="T90" fmla="*/ 50 w 73"/>
                  <a:gd name="T91" fmla="*/ 131 h 133"/>
                  <a:gd name="T92" fmla="*/ 37 w 73"/>
                  <a:gd name="T93" fmla="*/ 133 h 133"/>
                  <a:gd name="T94" fmla="*/ 23 w 73"/>
                  <a:gd name="T95" fmla="*/ 131 h 133"/>
                  <a:gd name="T96" fmla="*/ 12 w 73"/>
                  <a:gd name="T97" fmla="*/ 127 h 133"/>
                  <a:gd name="T98" fmla="*/ 0 w 73"/>
                  <a:gd name="T99" fmla="*/ 121 h 133"/>
                  <a:gd name="T100" fmla="*/ 0 w 73"/>
                  <a:gd name="T101" fmla="*/ 121 h 133"/>
                  <a:gd name="T102" fmla="*/ 0 w 73"/>
                  <a:gd name="T103" fmla="*/ 121 h 133"/>
                  <a:gd name="T104" fmla="*/ 0 w 73"/>
                  <a:gd name="T105" fmla="*/ 121 h 133"/>
                  <a:gd name="T106" fmla="*/ 0 w 73"/>
                  <a:gd name="T107" fmla="*/ 121 h 133"/>
                  <a:gd name="T108" fmla="*/ 0 w 73"/>
                  <a:gd name="T109" fmla="*/ 121 h 133"/>
                  <a:gd name="T110" fmla="*/ 0 w 73"/>
                  <a:gd name="T111" fmla="*/ 121 h 133"/>
                  <a:gd name="T112" fmla="*/ 0 w 73"/>
                  <a:gd name="T113" fmla="*/ 121 h 133"/>
                  <a:gd name="T114" fmla="*/ 0 w 73"/>
                  <a:gd name="T115" fmla="*/ 1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3">
                    <a:moveTo>
                      <a:pt x="73" y="10"/>
                    </a:moveTo>
                    <a:lnTo>
                      <a:pt x="62" y="4"/>
                    </a:lnTo>
                    <a:lnTo>
                      <a:pt x="50" y="0"/>
                    </a:lnTo>
                    <a:lnTo>
                      <a:pt x="37" y="0"/>
                    </a:lnTo>
                    <a:lnTo>
                      <a:pt x="23" y="0"/>
                    </a:lnTo>
                    <a:lnTo>
                      <a:pt x="10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close/>
                    <a:moveTo>
                      <a:pt x="0" y="121"/>
                    </a:moveTo>
                    <a:lnTo>
                      <a:pt x="10" y="127"/>
                    </a:lnTo>
                    <a:lnTo>
                      <a:pt x="23" y="131"/>
                    </a:lnTo>
                    <a:lnTo>
                      <a:pt x="37" y="133"/>
                    </a:lnTo>
                    <a:lnTo>
                      <a:pt x="50" y="131"/>
                    </a:lnTo>
                    <a:lnTo>
                      <a:pt x="62" y="127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62" y="127"/>
                    </a:lnTo>
                    <a:lnTo>
                      <a:pt x="50" y="131"/>
                    </a:lnTo>
                    <a:lnTo>
                      <a:pt x="37" y="133"/>
                    </a:lnTo>
                    <a:lnTo>
                      <a:pt x="23" y="131"/>
                    </a:lnTo>
                    <a:lnTo>
                      <a:pt x="12" y="127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40" name="Freeform 5342"/>
              <p:cNvSpPr>
                <a:spLocks noEditPoints="1"/>
              </p:cNvSpPr>
              <p:nvPr/>
            </p:nvSpPr>
            <p:spPr bwMode="auto">
              <a:xfrm>
                <a:off x="1382" y="1688"/>
                <a:ext cx="73" cy="133"/>
              </a:xfrm>
              <a:custGeom>
                <a:avLst/>
                <a:gdLst>
                  <a:gd name="T0" fmla="*/ 73 w 73"/>
                  <a:gd name="T1" fmla="*/ 10 h 133"/>
                  <a:gd name="T2" fmla="*/ 62 w 73"/>
                  <a:gd name="T3" fmla="*/ 6 h 133"/>
                  <a:gd name="T4" fmla="*/ 50 w 73"/>
                  <a:gd name="T5" fmla="*/ 2 h 133"/>
                  <a:gd name="T6" fmla="*/ 37 w 73"/>
                  <a:gd name="T7" fmla="*/ 0 h 133"/>
                  <a:gd name="T8" fmla="*/ 23 w 73"/>
                  <a:gd name="T9" fmla="*/ 2 h 133"/>
                  <a:gd name="T10" fmla="*/ 12 w 73"/>
                  <a:gd name="T11" fmla="*/ 6 h 133"/>
                  <a:gd name="T12" fmla="*/ 0 w 73"/>
                  <a:gd name="T13" fmla="*/ 10 h 133"/>
                  <a:gd name="T14" fmla="*/ 0 w 73"/>
                  <a:gd name="T15" fmla="*/ 10 h 133"/>
                  <a:gd name="T16" fmla="*/ 0 w 73"/>
                  <a:gd name="T17" fmla="*/ 10 h 133"/>
                  <a:gd name="T18" fmla="*/ 0 w 73"/>
                  <a:gd name="T19" fmla="*/ 12 h 133"/>
                  <a:gd name="T20" fmla="*/ 0 w 73"/>
                  <a:gd name="T21" fmla="*/ 12 h 133"/>
                  <a:gd name="T22" fmla="*/ 0 w 73"/>
                  <a:gd name="T23" fmla="*/ 12 h 133"/>
                  <a:gd name="T24" fmla="*/ 0 w 73"/>
                  <a:gd name="T25" fmla="*/ 12 h 133"/>
                  <a:gd name="T26" fmla="*/ 0 w 73"/>
                  <a:gd name="T27" fmla="*/ 12 h 133"/>
                  <a:gd name="T28" fmla="*/ 0 w 73"/>
                  <a:gd name="T29" fmla="*/ 12 h 133"/>
                  <a:gd name="T30" fmla="*/ 12 w 73"/>
                  <a:gd name="T31" fmla="*/ 6 h 133"/>
                  <a:gd name="T32" fmla="*/ 23 w 73"/>
                  <a:gd name="T33" fmla="*/ 2 h 133"/>
                  <a:gd name="T34" fmla="*/ 37 w 73"/>
                  <a:gd name="T35" fmla="*/ 0 h 133"/>
                  <a:gd name="T36" fmla="*/ 50 w 73"/>
                  <a:gd name="T37" fmla="*/ 2 h 133"/>
                  <a:gd name="T38" fmla="*/ 62 w 73"/>
                  <a:gd name="T39" fmla="*/ 6 h 133"/>
                  <a:gd name="T40" fmla="*/ 73 w 73"/>
                  <a:gd name="T41" fmla="*/ 12 h 133"/>
                  <a:gd name="T42" fmla="*/ 73 w 73"/>
                  <a:gd name="T43" fmla="*/ 12 h 133"/>
                  <a:gd name="T44" fmla="*/ 73 w 73"/>
                  <a:gd name="T45" fmla="*/ 12 h 133"/>
                  <a:gd name="T46" fmla="*/ 73 w 73"/>
                  <a:gd name="T47" fmla="*/ 12 h 133"/>
                  <a:gd name="T48" fmla="*/ 73 w 73"/>
                  <a:gd name="T49" fmla="*/ 12 h 133"/>
                  <a:gd name="T50" fmla="*/ 73 w 73"/>
                  <a:gd name="T51" fmla="*/ 12 h 133"/>
                  <a:gd name="T52" fmla="*/ 73 w 73"/>
                  <a:gd name="T53" fmla="*/ 10 h 133"/>
                  <a:gd name="T54" fmla="*/ 73 w 73"/>
                  <a:gd name="T55" fmla="*/ 10 h 133"/>
                  <a:gd name="T56" fmla="*/ 73 w 73"/>
                  <a:gd name="T57" fmla="*/ 10 h 133"/>
                  <a:gd name="T58" fmla="*/ 0 w 73"/>
                  <a:gd name="T59" fmla="*/ 121 h 133"/>
                  <a:gd name="T60" fmla="*/ 12 w 73"/>
                  <a:gd name="T61" fmla="*/ 127 h 133"/>
                  <a:gd name="T62" fmla="*/ 23 w 73"/>
                  <a:gd name="T63" fmla="*/ 131 h 133"/>
                  <a:gd name="T64" fmla="*/ 37 w 73"/>
                  <a:gd name="T65" fmla="*/ 133 h 133"/>
                  <a:gd name="T66" fmla="*/ 50 w 73"/>
                  <a:gd name="T67" fmla="*/ 131 h 133"/>
                  <a:gd name="T68" fmla="*/ 62 w 73"/>
                  <a:gd name="T69" fmla="*/ 127 h 133"/>
                  <a:gd name="T70" fmla="*/ 73 w 73"/>
                  <a:gd name="T71" fmla="*/ 121 h 133"/>
                  <a:gd name="T72" fmla="*/ 73 w 73"/>
                  <a:gd name="T73" fmla="*/ 121 h 133"/>
                  <a:gd name="T74" fmla="*/ 73 w 73"/>
                  <a:gd name="T75" fmla="*/ 121 h 133"/>
                  <a:gd name="T76" fmla="*/ 73 w 73"/>
                  <a:gd name="T77" fmla="*/ 121 h 133"/>
                  <a:gd name="T78" fmla="*/ 73 w 73"/>
                  <a:gd name="T79" fmla="*/ 121 h 133"/>
                  <a:gd name="T80" fmla="*/ 73 w 73"/>
                  <a:gd name="T81" fmla="*/ 121 h 133"/>
                  <a:gd name="T82" fmla="*/ 73 w 73"/>
                  <a:gd name="T83" fmla="*/ 121 h 133"/>
                  <a:gd name="T84" fmla="*/ 73 w 73"/>
                  <a:gd name="T85" fmla="*/ 121 h 133"/>
                  <a:gd name="T86" fmla="*/ 73 w 73"/>
                  <a:gd name="T87" fmla="*/ 121 h 133"/>
                  <a:gd name="T88" fmla="*/ 62 w 73"/>
                  <a:gd name="T89" fmla="*/ 127 h 133"/>
                  <a:gd name="T90" fmla="*/ 50 w 73"/>
                  <a:gd name="T91" fmla="*/ 131 h 133"/>
                  <a:gd name="T92" fmla="*/ 37 w 73"/>
                  <a:gd name="T93" fmla="*/ 131 h 133"/>
                  <a:gd name="T94" fmla="*/ 23 w 73"/>
                  <a:gd name="T95" fmla="*/ 131 h 133"/>
                  <a:gd name="T96" fmla="*/ 12 w 73"/>
                  <a:gd name="T97" fmla="*/ 127 h 133"/>
                  <a:gd name="T98" fmla="*/ 0 w 73"/>
                  <a:gd name="T99" fmla="*/ 121 h 133"/>
                  <a:gd name="T100" fmla="*/ 0 w 73"/>
                  <a:gd name="T101" fmla="*/ 121 h 133"/>
                  <a:gd name="T102" fmla="*/ 0 w 73"/>
                  <a:gd name="T103" fmla="*/ 121 h 133"/>
                  <a:gd name="T104" fmla="*/ 0 w 73"/>
                  <a:gd name="T105" fmla="*/ 121 h 133"/>
                  <a:gd name="T106" fmla="*/ 0 w 73"/>
                  <a:gd name="T107" fmla="*/ 121 h 133"/>
                  <a:gd name="T108" fmla="*/ 0 w 73"/>
                  <a:gd name="T109" fmla="*/ 121 h 133"/>
                  <a:gd name="T110" fmla="*/ 0 w 73"/>
                  <a:gd name="T111" fmla="*/ 121 h 133"/>
                  <a:gd name="T112" fmla="*/ 0 w 73"/>
                  <a:gd name="T113" fmla="*/ 121 h 133"/>
                  <a:gd name="T114" fmla="*/ 0 w 73"/>
                  <a:gd name="T115" fmla="*/ 1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3">
                    <a:moveTo>
                      <a:pt x="73" y="10"/>
                    </a:move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close/>
                    <a:moveTo>
                      <a:pt x="0" y="121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3"/>
                    </a:lnTo>
                    <a:lnTo>
                      <a:pt x="50" y="131"/>
                    </a:lnTo>
                    <a:lnTo>
                      <a:pt x="62" y="127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62" y="127"/>
                    </a:lnTo>
                    <a:lnTo>
                      <a:pt x="50" y="131"/>
                    </a:lnTo>
                    <a:lnTo>
                      <a:pt x="37" y="131"/>
                    </a:lnTo>
                    <a:lnTo>
                      <a:pt x="23" y="131"/>
                    </a:lnTo>
                    <a:lnTo>
                      <a:pt x="12" y="127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41" name="Freeform 5343"/>
              <p:cNvSpPr>
                <a:spLocks noEditPoints="1"/>
              </p:cNvSpPr>
              <p:nvPr/>
            </p:nvSpPr>
            <p:spPr bwMode="auto">
              <a:xfrm>
                <a:off x="1382" y="1688"/>
                <a:ext cx="73" cy="131"/>
              </a:xfrm>
              <a:custGeom>
                <a:avLst/>
                <a:gdLst>
                  <a:gd name="T0" fmla="*/ 73 w 73"/>
                  <a:gd name="T1" fmla="*/ 12 h 131"/>
                  <a:gd name="T2" fmla="*/ 62 w 73"/>
                  <a:gd name="T3" fmla="*/ 6 h 131"/>
                  <a:gd name="T4" fmla="*/ 50 w 73"/>
                  <a:gd name="T5" fmla="*/ 2 h 131"/>
                  <a:gd name="T6" fmla="*/ 37 w 73"/>
                  <a:gd name="T7" fmla="*/ 0 h 131"/>
                  <a:gd name="T8" fmla="*/ 23 w 73"/>
                  <a:gd name="T9" fmla="*/ 2 h 131"/>
                  <a:gd name="T10" fmla="*/ 12 w 73"/>
                  <a:gd name="T11" fmla="*/ 6 h 131"/>
                  <a:gd name="T12" fmla="*/ 0 w 73"/>
                  <a:gd name="T13" fmla="*/ 12 h 131"/>
                  <a:gd name="T14" fmla="*/ 0 w 73"/>
                  <a:gd name="T15" fmla="*/ 12 h 131"/>
                  <a:gd name="T16" fmla="*/ 0 w 73"/>
                  <a:gd name="T17" fmla="*/ 12 h 131"/>
                  <a:gd name="T18" fmla="*/ 0 w 73"/>
                  <a:gd name="T19" fmla="*/ 12 h 131"/>
                  <a:gd name="T20" fmla="*/ 0 w 73"/>
                  <a:gd name="T21" fmla="*/ 12 h 131"/>
                  <a:gd name="T22" fmla="*/ 0 w 73"/>
                  <a:gd name="T23" fmla="*/ 12 h 131"/>
                  <a:gd name="T24" fmla="*/ 0 w 73"/>
                  <a:gd name="T25" fmla="*/ 12 h 131"/>
                  <a:gd name="T26" fmla="*/ 0 w 73"/>
                  <a:gd name="T27" fmla="*/ 12 h 131"/>
                  <a:gd name="T28" fmla="*/ 0 w 73"/>
                  <a:gd name="T29" fmla="*/ 12 h 131"/>
                  <a:gd name="T30" fmla="*/ 12 w 73"/>
                  <a:gd name="T31" fmla="*/ 6 h 131"/>
                  <a:gd name="T32" fmla="*/ 23 w 73"/>
                  <a:gd name="T33" fmla="*/ 2 h 131"/>
                  <a:gd name="T34" fmla="*/ 37 w 73"/>
                  <a:gd name="T35" fmla="*/ 0 h 131"/>
                  <a:gd name="T36" fmla="*/ 50 w 73"/>
                  <a:gd name="T37" fmla="*/ 2 h 131"/>
                  <a:gd name="T38" fmla="*/ 62 w 73"/>
                  <a:gd name="T39" fmla="*/ 6 h 131"/>
                  <a:gd name="T40" fmla="*/ 73 w 73"/>
                  <a:gd name="T41" fmla="*/ 12 h 131"/>
                  <a:gd name="T42" fmla="*/ 73 w 73"/>
                  <a:gd name="T43" fmla="*/ 12 h 131"/>
                  <a:gd name="T44" fmla="*/ 73 w 73"/>
                  <a:gd name="T45" fmla="*/ 12 h 131"/>
                  <a:gd name="T46" fmla="*/ 73 w 73"/>
                  <a:gd name="T47" fmla="*/ 12 h 131"/>
                  <a:gd name="T48" fmla="*/ 73 w 73"/>
                  <a:gd name="T49" fmla="*/ 12 h 131"/>
                  <a:gd name="T50" fmla="*/ 73 w 73"/>
                  <a:gd name="T51" fmla="*/ 12 h 131"/>
                  <a:gd name="T52" fmla="*/ 73 w 73"/>
                  <a:gd name="T53" fmla="*/ 12 h 131"/>
                  <a:gd name="T54" fmla="*/ 73 w 73"/>
                  <a:gd name="T55" fmla="*/ 12 h 131"/>
                  <a:gd name="T56" fmla="*/ 73 w 73"/>
                  <a:gd name="T57" fmla="*/ 12 h 131"/>
                  <a:gd name="T58" fmla="*/ 0 w 73"/>
                  <a:gd name="T59" fmla="*/ 121 h 131"/>
                  <a:gd name="T60" fmla="*/ 12 w 73"/>
                  <a:gd name="T61" fmla="*/ 127 h 131"/>
                  <a:gd name="T62" fmla="*/ 23 w 73"/>
                  <a:gd name="T63" fmla="*/ 131 h 131"/>
                  <a:gd name="T64" fmla="*/ 37 w 73"/>
                  <a:gd name="T65" fmla="*/ 131 h 131"/>
                  <a:gd name="T66" fmla="*/ 50 w 73"/>
                  <a:gd name="T67" fmla="*/ 131 h 131"/>
                  <a:gd name="T68" fmla="*/ 62 w 73"/>
                  <a:gd name="T69" fmla="*/ 127 h 131"/>
                  <a:gd name="T70" fmla="*/ 73 w 73"/>
                  <a:gd name="T71" fmla="*/ 121 h 131"/>
                  <a:gd name="T72" fmla="*/ 73 w 73"/>
                  <a:gd name="T73" fmla="*/ 121 h 131"/>
                  <a:gd name="T74" fmla="*/ 73 w 73"/>
                  <a:gd name="T75" fmla="*/ 121 h 131"/>
                  <a:gd name="T76" fmla="*/ 73 w 73"/>
                  <a:gd name="T77" fmla="*/ 121 h 131"/>
                  <a:gd name="T78" fmla="*/ 73 w 73"/>
                  <a:gd name="T79" fmla="*/ 121 h 131"/>
                  <a:gd name="T80" fmla="*/ 73 w 73"/>
                  <a:gd name="T81" fmla="*/ 121 h 131"/>
                  <a:gd name="T82" fmla="*/ 73 w 73"/>
                  <a:gd name="T83" fmla="*/ 121 h 131"/>
                  <a:gd name="T84" fmla="*/ 73 w 73"/>
                  <a:gd name="T85" fmla="*/ 121 h 131"/>
                  <a:gd name="T86" fmla="*/ 73 w 73"/>
                  <a:gd name="T87" fmla="*/ 121 h 131"/>
                  <a:gd name="T88" fmla="*/ 62 w 73"/>
                  <a:gd name="T89" fmla="*/ 127 h 131"/>
                  <a:gd name="T90" fmla="*/ 50 w 73"/>
                  <a:gd name="T91" fmla="*/ 131 h 131"/>
                  <a:gd name="T92" fmla="*/ 37 w 73"/>
                  <a:gd name="T93" fmla="*/ 131 h 131"/>
                  <a:gd name="T94" fmla="*/ 23 w 73"/>
                  <a:gd name="T95" fmla="*/ 131 h 131"/>
                  <a:gd name="T96" fmla="*/ 12 w 73"/>
                  <a:gd name="T97" fmla="*/ 127 h 131"/>
                  <a:gd name="T98" fmla="*/ 0 w 73"/>
                  <a:gd name="T99" fmla="*/ 121 h 131"/>
                  <a:gd name="T100" fmla="*/ 0 w 73"/>
                  <a:gd name="T101" fmla="*/ 121 h 131"/>
                  <a:gd name="T102" fmla="*/ 0 w 73"/>
                  <a:gd name="T103" fmla="*/ 121 h 131"/>
                  <a:gd name="T104" fmla="*/ 0 w 73"/>
                  <a:gd name="T105" fmla="*/ 121 h 131"/>
                  <a:gd name="T106" fmla="*/ 0 w 73"/>
                  <a:gd name="T107" fmla="*/ 121 h 131"/>
                  <a:gd name="T108" fmla="*/ 0 w 73"/>
                  <a:gd name="T109" fmla="*/ 121 h 131"/>
                  <a:gd name="T110" fmla="*/ 0 w 73"/>
                  <a:gd name="T111" fmla="*/ 121 h 131"/>
                  <a:gd name="T112" fmla="*/ 0 w 73"/>
                  <a:gd name="T113" fmla="*/ 121 h 131"/>
                  <a:gd name="T114" fmla="*/ 0 w 73"/>
                  <a:gd name="T115" fmla="*/ 12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1">
                    <a:moveTo>
                      <a:pt x="73" y="12"/>
                    </a:move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21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1"/>
                    </a:lnTo>
                    <a:lnTo>
                      <a:pt x="50" y="131"/>
                    </a:lnTo>
                    <a:lnTo>
                      <a:pt x="62" y="127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62" y="127"/>
                    </a:lnTo>
                    <a:lnTo>
                      <a:pt x="50" y="131"/>
                    </a:lnTo>
                    <a:lnTo>
                      <a:pt x="37" y="131"/>
                    </a:lnTo>
                    <a:lnTo>
                      <a:pt x="23" y="131"/>
                    </a:lnTo>
                    <a:lnTo>
                      <a:pt x="12" y="127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42" name="Freeform 5344"/>
              <p:cNvSpPr>
                <a:spLocks noEditPoints="1"/>
              </p:cNvSpPr>
              <p:nvPr/>
            </p:nvSpPr>
            <p:spPr bwMode="auto">
              <a:xfrm>
                <a:off x="1382" y="1688"/>
                <a:ext cx="73" cy="131"/>
              </a:xfrm>
              <a:custGeom>
                <a:avLst/>
                <a:gdLst>
                  <a:gd name="T0" fmla="*/ 73 w 73"/>
                  <a:gd name="T1" fmla="*/ 12 h 131"/>
                  <a:gd name="T2" fmla="*/ 62 w 73"/>
                  <a:gd name="T3" fmla="*/ 6 h 131"/>
                  <a:gd name="T4" fmla="*/ 50 w 73"/>
                  <a:gd name="T5" fmla="*/ 2 h 131"/>
                  <a:gd name="T6" fmla="*/ 37 w 73"/>
                  <a:gd name="T7" fmla="*/ 0 h 131"/>
                  <a:gd name="T8" fmla="*/ 23 w 73"/>
                  <a:gd name="T9" fmla="*/ 2 h 131"/>
                  <a:gd name="T10" fmla="*/ 12 w 73"/>
                  <a:gd name="T11" fmla="*/ 6 h 131"/>
                  <a:gd name="T12" fmla="*/ 0 w 73"/>
                  <a:gd name="T13" fmla="*/ 12 h 131"/>
                  <a:gd name="T14" fmla="*/ 0 w 73"/>
                  <a:gd name="T15" fmla="*/ 12 h 131"/>
                  <a:gd name="T16" fmla="*/ 0 w 73"/>
                  <a:gd name="T17" fmla="*/ 12 h 131"/>
                  <a:gd name="T18" fmla="*/ 0 w 73"/>
                  <a:gd name="T19" fmla="*/ 12 h 131"/>
                  <a:gd name="T20" fmla="*/ 0 w 73"/>
                  <a:gd name="T21" fmla="*/ 12 h 131"/>
                  <a:gd name="T22" fmla="*/ 0 w 73"/>
                  <a:gd name="T23" fmla="*/ 12 h 131"/>
                  <a:gd name="T24" fmla="*/ 0 w 73"/>
                  <a:gd name="T25" fmla="*/ 12 h 131"/>
                  <a:gd name="T26" fmla="*/ 0 w 73"/>
                  <a:gd name="T27" fmla="*/ 12 h 131"/>
                  <a:gd name="T28" fmla="*/ 0 w 73"/>
                  <a:gd name="T29" fmla="*/ 12 h 131"/>
                  <a:gd name="T30" fmla="*/ 0 w 73"/>
                  <a:gd name="T31" fmla="*/ 12 h 131"/>
                  <a:gd name="T32" fmla="*/ 12 w 73"/>
                  <a:gd name="T33" fmla="*/ 6 h 131"/>
                  <a:gd name="T34" fmla="*/ 23 w 73"/>
                  <a:gd name="T35" fmla="*/ 2 h 131"/>
                  <a:gd name="T36" fmla="*/ 37 w 73"/>
                  <a:gd name="T37" fmla="*/ 0 h 131"/>
                  <a:gd name="T38" fmla="*/ 50 w 73"/>
                  <a:gd name="T39" fmla="*/ 2 h 131"/>
                  <a:gd name="T40" fmla="*/ 62 w 73"/>
                  <a:gd name="T41" fmla="*/ 6 h 131"/>
                  <a:gd name="T42" fmla="*/ 73 w 73"/>
                  <a:gd name="T43" fmla="*/ 12 h 131"/>
                  <a:gd name="T44" fmla="*/ 73 w 73"/>
                  <a:gd name="T45" fmla="*/ 12 h 131"/>
                  <a:gd name="T46" fmla="*/ 73 w 73"/>
                  <a:gd name="T47" fmla="*/ 12 h 131"/>
                  <a:gd name="T48" fmla="*/ 73 w 73"/>
                  <a:gd name="T49" fmla="*/ 12 h 131"/>
                  <a:gd name="T50" fmla="*/ 73 w 73"/>
                  <a:gd name="T51" fmla="*/ 12 h 131"/>
                  <a:gd name="T52" fmla="*/ 73 w 73"/>
                  <a:gd name="T53" fmla="*/ 12 h 131"/>
                  <a:gd name="T54" fmla="*/ 73 w 73"/>
                  <a:gd name="T55" fmla="*/ 12 h 131"/>
                  <a:gd name="T56" fmla="*/ 73 w 73"/>
                  <a:gd name="T57" fmla="*/ 12 h 131"/>
                  <a:gd name="T58" fmla="*/ 73 w 73"/>
                  <a:gd name="T59" fmla="*/ 12 h 131"/>
                  <a:gd name="T60" fmla="*/ 73 w 73"/>
                  <a:gd name="T61" fmla="*/ 12 h 131"/>
                  <a:gd name="T62" fmla="*/ 0 w 73"/>
                  <a:gd name="T63" fmla="*/ 121 h 131"/>
                  <a:gd name="T64" fmla="*/ 12 w 73"/>
                  <a:gd name="T65" fmla="*/ 127 h 131"/>
                  <a:gd name="T66" fmla="*/ 23 w 73"/>
                  <a:gd name="T67" fmla="*/ 131 h 131"/>
                  <a:gd name="T68" fmla="*/ 37 w 73"/>
                  <a:gd name="T69" fmla="*/ 131 h 131"/>
                  <a:gd name="T70" fmla="*/ 50 w 73"/>
                  <a:gd name="T71" fmla="*/ 131 h 131"/>
                  <a:gd name="T72" fmla="*/ 62 w 73"/>
                  <a:gd name="T73" fmla="*/ 127 h 131"/>
                  <a:gd name="T74" fmla="*/ 73 w 73"/>
                  <a:gd name="T75" fmla="*/ 121 h 131"/>
                  <a:gd name="T76" fmla="*/ 73 w 73"/>
                  <a:gd name="T77" fmla="*/ 119 h 131"/>
                  <a:gd name="T78" fmla="*/ 73 w 73"/>
                  <a:gd name="T79" fmla="*/ 119 h 131"/>
                  <a:gd name="T80" fmla="*/ 73 w 73"/>
                  <a:gd name="T81" fmla="*/ 119 h 131"/>
                  <a:gd name="T82" fmla="*/ 73 w 73"/>
                  <a:gd name="T83" fmla="*/ 119 h 131"/>
                  <a:gd name="T84" fmla="*/ 73 w 73"/>
                  <a:gd name="T85" fmla="*/ 119 h 131"/>
                  <a:gd name="T86" fmla="*/ 73 w 73"/>
                  <a:gd name="T87" fmla="*/ 119 h 131"/>
                  <a:gd name="T88" fmla="*/ 73 w 73"/>
                  <a:gd name="T89" fmla="*/ 119 h 131"/>
                  <a:gd name="T90" fmla="*/ 73 w 73"/>
                  <a:gd name="T91" fmla="*/ 119 h 131"/>
                  <a:gd name="T92" fmla="*/ 73 w 73"/>
                  <a:gd name="T93" fmla="*/ 119 h 131"/>
                  <a:gd name="T94" fmla="*/ 62 w 73"/>
                  <a:gd name="T95" fmla="*/ 125 h 131"/>
                  <a:gd name="T96" fmla="*/ 50 w 73"/>
                  <a:gd name="T97" fmla="*/ 129 h 131"/>
                  <a:gd name="T98" fmla="*/ 37 w 73"/>
                  <a:gd name="T99" fmla="*/ 131 h 131"/>
                  <a:gd name="T100" fmla="*/ 23 w 73"/>
                  <a:gd name="T101" fmla="*/ 129 h 131"/>
                  <a:gd name="T102" fmla="*/ 12 w 73"/>
                  <a:gd name="T103" fmla="*/ 125 h 131"/>
                  <a:gd name="T104" fmla="*/ 0 w 73"/>
                  <a:gd name="T105" fmla="*/ 119 h 131"/>
                  <a:gd name="T106" fmla="*/ 0 w 73"/>
                  <a:gd name="T107" fmla="*/ 119 h 131"/>
                  <a:gd name="T108" fmla="*/ 0 w 73"/>
                  <a:gd name="T109" fmla="*/ 119 h 131"/>
                  <a:gd name="T110" fmla="*/ 0 w 73"/>
                  <a:gd name="T111" fmla="*/ 119 h 131"/>
                  <a:gd name="T112" fmla="*/ 0 w 73"/>
                  <a:gd name="T113" fmla="*/ 119 h 131"/>
                  <a:gd name="T114" fmla="*/ 0 w 73"/>
                  <a:gd name="T115" fmla="*/ 119 h 131"/>
                  <a:gd name="T116" fmla="*/ 0 w 73"/>
                  <a:gd name="T117" fmla="*/ 119 h 131"/>
                  <a:gd name="T118" fmla="*/ 0 w 73"/>
                  <a:gd name="T119" fmla="*/ 119 h 131"/>
                  <a:gd name="T120" fmla="*/ 0 w 73"/>
                  <a:gd name="T121" fmla="*/ 119 h 131"/>
                  <a:gd name="T122" fmla="*/ 0 w 73"/>
                  <a:gd name="T123" fmla="*/ 12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" h="131">
                    <a:moveTo>
                      <a:pt x="73" y="12"/>
                    </a:move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21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1"/>
                    </a:lnTo>
                    <a:lnTo>
                      <a:pt x="50" y="131"/>
                    </a:lnTo>
                    <a:lnTo>
                      <a:pt x="62" y="127"/>
                    </a:lnTo>
                    <a:lnTo>
                      <a:pt x="73" y="121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62" y="125"/>
                    </a:lnTo>
                    <a:lnTo>
                      <a:pt x="50" y="129"/>
                    </a:lnTo>
                    <a:lnTo>
                      <a:pt x="37" y="131"/>
                    </a:lnTo>
                    <a:lnTo>
                      <a:pt x="23" y="129"/>
                    </a:lnTo>
                    <a:lnTo>
                      <a:pt x="12" y="125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43" name="Freeform 5345"/>
              <p:cNvSpPr>
                <a:spLocks noEditPoints="1"/>
              </p:cNvSpPr>
              <p:nvPr/>
            </p:nvSpPr>
            <p:spPr bwMode="auto">
              <a:xfrm>
                <a:off x="1382" y="1688"/>
                <a:ext cx="73" cy="131"/>
              </a:xfrm>
              <a:custGeom>
                <a:avLst/>
                <a:gdLst>
                  <a:gd name="T0" fmla="*/ 73 w 73"/>
                  <a:gd name="T1" fmla="*/ 12 h 131"/>
                  <a:gd name="T2" fmla="*/ 50 w 73"/>
                  <a:gd name="T3" fmla="*/ 2 h 131"/>
                  <a:gd name="T4" fmla="*/ 23 w 73"/>
                  <a:gd name="T5" fmla="*/ 2 h 131"/>
                  <a:gd name="T6" fmla="*/ 0 w 73"/>
                  <a:gd name="T7" fmla="*/ 12 h 131"/>
                  <a:gd name="T8" fmla="*/ 0 w 73"/>
                  <a:gd name="T9" fmla="*/ 12 h 131"/>
                  <a:gd name="T10" fmla="*/ 0 w 73"/>
                  <a:gd name="T11" fmla="*/ 12 h 131"/>
                  <a:gd name="T12" fmla="*/ 0 w 73"/>
                  <a:gd name="T13" fmla="*/ 14 h 131"/>
                  <a:gd name="T14" fmla="*/ 0 w 73"/>
                  <a:gd name="T15" fmla="*/ 14 h 131"/>
                  <a:gd name="T16" fmla="*/ 0 w 73"/>
                  <a:gd name="T17" fmla="*/ 12 h 131"/>
                  <a:gd name="T18" fmla="*/ 23 w 73"/>
                  <a:gd name="T19" fmla="*/ 2 h 131"/>
                  <a:gd name="T20" fmla="*/ 50 w 73"/>
                  <a:gd name="T21" fmla="*/ 2 h 131"/>
                  <a:gd name="T22" fmla="*/ 73 w 73"/>
                  <a:gd name="T23" fmla="*/ 12 h 131"/>
                  <a:gd name="T24" fmla="*/ 73 w 73"/>
                  <a:gd name="T25" fmla="*/ 14 h 131"/>
                  <a:gd name="T26" fmla="*/ 73 w 73"/>
                  <a:gd name="T27" fmla="*/ 14 h 131"/>
                  <a:gd name="T28" fmla="*/ 73 w 73"/>
                  <a:gd name="T29" fmla="*/ 12 h 131"/>
                  <a:gd name="T30" fmla="*/ 73 w 73"/>
                  <a:gd name="T31" fmla="*/ 12 h 131"/>
                  <a:gd name="T32" fmla="*/ 0 w 73"/>
                  <a:gd name="T33" fmla="*/ 119 h 131"/>
                  <a:gd name="T34" fmla="*/ 12 w 73"/>
                  <a:gd name="T35" fmla="*/ 125 h 131"/>
                  <a:gd name="T36" fmla="*/ 37 w 73"/>
                  <a:gd name="T37" fmla="*/ 131 h 131"/>
                  <a:gd name="T38" fmla="*/ 62 w 73"/>
                  <a:gd name="T39" fmla="*/ 125 h 131"/>
                  <a:gd name="T40" fmla="*/ 73 w 73"/>
                  <a:gd name="T41" fmla="*/ 119 h 131"/>
                  <a:gd name="T42" fmla="*/ 73 w 73"/>
                  <a:gd name="T43" fmla="*/ 119 h 131"/>
                  <a:gd name="T44" fmla="*/ 73 w 73"/>
                  <a:gd name="T45" fmla="*/ 119 h 131"/>
                  <a:gd name="T46" fmla="*/ 73 w 73"/>
                  <a:gd name="T47" fmla="*/ 119 h 131"/>
                  <a:gd name="T48" fmla="*/ 73 w 73"/>
                  <a:gd name="T49" fmla="*/ 119 h 131"/>
                  <a:gd name="T50" fmla="*/ 62 w 73"/>
                  <a:gd name="T51" fmla="*/ 125 h 131"/>
                  <a:gd name="T52" fmla="*/ 37 w 73"/>
                  <a:gd name="T53" fmla="*/ 131 h 131"/>
                  <a:gd name="T54" fmla="*/ 12 w 73"/>
                  <a:gd name="T55" fmla="*/ 125 h 131"/>
                  <a:gd name="T56" fmla="*/ 0 w 73"/>
                  <a:gd name="T57" fmla="*/ 119 h 131"/>
                  <a:gd name="T58" fmla="*/ 0 w 73"/>
                  <a:gd name="T59" fmla="*/ 119 h 131"/>
                  <a:gd name="T60" fmla="*/ 0 w 73"/>
                  <a:gd name="T61" fmla="*/ 119 h 131"/>
                  <a:gd name="T62" fmla="*/ 0 w 73"/>
                  <a:gd name="T63" fmla="*/ 119 h 131"/>
                  <a:gd name="T64" fmla="*/ 0 w 73"/>
                  <a:gd name="T65" fmla="*/ 11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131">
                    <a:moveTo>
                      <a:pt x="73" y="12"/>
                    </a:moveTo>
                    <a:lnTo>
                      <a:pt x="73" y="12"/>
                    </a:ln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2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19"/>
                    </a:moveTo>
                    <a:lnTo>
                      <a:pt x="0" y="119"/>
                    </a:lnTo>
                    <a:lnTo>
                      <a:pt x="12" y="125"/>
                    </a:lnTo>
                    <a:lnTo>
                      <a:pt x="23" y="129"/>
                    </a:lnTo>
                    <a:lnTo>
                      <a:pt x="37" y="131"/>
                    </a:lnTo>
                    <a:lnTo>
                      <a:pt x="50" y="129"/>
                    </a:lnTo>
                    <a:lnTo>
                      <a:pt x="62" y="125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62" y="125"/>
                    </a:lnTo>
                    <a:lnTo>
                      <a:pt x="50" y="129"/>
                    </a:lnTo>
                    <a:lnTo>
                      <a:pt x="37" y="131"/>
                    </a:lnTo>
                    <a:lnTo>
                      <a:pt x="23" y="129"/>
                    </a:lnTo>
                    <a:lnTo>
                      <a:pt x="12" y="125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004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44" name="Freeform 5346"/>
              <p:cNvSpPr>
                <a:spLocks noEditPoints="1"/>
              </p:cNvSpPr>
              <p:nvPr/>
            </p:nvSpPr>
            <p:spPr bwMode="auto">
              <a:xfrm>
                <a:off x="1382" y="1690"/>
                <a:ext cx="73" cy="129"/>
              </a:xfrm>
              <a:custGeom>
                <a:avLst/>
                <a:gdLst>
                  <a:gd name="T0" fmla="*/ 73 w 73"/>
                  <a:gd name="T1" fmla="*/ 10 h 129"/>
                  <a:gd name="T2" fmla="*/ 50 w 73"/>
                  <a:gd name="T3" fmla="*/ 0 h 129"/>
                  <a:gd name="T4" fmla="*/ 23 w 73"/>
                  <a:gd name="T5" fmla="*/ 0 h 129"/>
                  <a:gd name="T6" fmla="*/ 0 w 73"/>
                  <a:gd name="T7" fmla="*/ 10 h 129"/>
                  <a:gd name="T8" fmla="*/ 0 w 73"/>
                  <a:gd name="T9" fmla="*/ 12 h 129"/>
                  <a:gd name="T10" fmla="*/ 0 w 73"/>
                  <a:gd name="T11" fmla="*/ 12 h 129"/>
                  <a:gd name="T12" fmla="*/ 0 w 73"/>
                  <a:gd name="T13" fmla="*/ 12 h 129"/>
                  <a:gd name="T14" fmla="*/ 0 w 73"/>
                  <a:gd name="T15" fmla="*/ 12 h 129"/>
                  <a:gd name="T16" fmla="*/ 0 w 73"/>
                  <a:gd name="T17" fmla="*/ 12 h 129"/>
                  <a:gd name="T18" fmla="*/ 23 w 73"/>
                  <a:gd name="T19" fmla="*/ 2 h 129"/>
                  <a:gd name="T20" fmla="*/ 50 w 73"/>
                  <a:gd name="T21" fmla="*/ 2 h 129"/>
                  <a:gd name="T22" fmla="*/ 73 w 73"/>
                  <a:gd name="T23" fmla="*/ 12 h 129"/>
                  <a:gd name="T24" fmla="*/ 73 w 73"/>
                  <a:gd name="T25" fmla="*/ 12 h 129"/>
                  <a:gd name="T26" fmla="*/ 73 w 73"/>
                  <a:gd name="T27" fmla="*/ 12 h 129"/>
                  <a:gd name="T28" fmla="*/ 73 w 73"/>
                  <a:gd name="T29" fmla="*/ 12 h 129"/>
                  <a:gd name="T30" fmla="*/ 73 w 73"/>
                  <a:gd name="T31" fmla="*/ 12 h 129"/>
                  <a:gd name="T32" fmla="*/ 0 w 73"/>
                  <a:gd name="T33" fmla="*/ 117 h 129"/>
                  <a:gd name="T34" fmla="*/ 12 w 73"/>
                  <a:gd name="T35" fmla="*/ 123 h 129"/>
                  <a:gd name="T36" fmla="*/ 37 w 73"/>
                  <a:gd name="T37" fmla="*/ 129 h 129"/>
                  <a:gd name="T38" fmla="*/ 62 w 73"/>
                  <a:gd name="T39" fmla="*/ 123 h 129"/>
                  <a:gd name="T40" fmla="*/ 73 w 73"/>
                  <a:gd name="T41" fmla="*/ 117 h 129"/>
                  <a:gd name="T42" fmla="*/ 73 w 73"/>
                  <a:gd name="T43" fmla="*/ 117 h 129"/>
                  <a:gd name="T44" fmla="*/ 73 w 73"/>
                  <a:gd name="T45" fmla="*/ 117 h 129"/>
                  <a:gd name="T46" fmla="*/ 73 w 73"/>
                  <a:gd name="T47" fmla="*/ 117 h 129"/>
                  <a:gd name="T48" fmla="*/ 73 w 73"/>
                  <a:gd name="T49" fmla="*/ 115 h 129"/>
                  <a:gd name="T50" fmla="*/ 62 w 73"/>
                  <a:gd name="T51" fmla="*/ 123 h 129"/>
                  <a:gd name="T52" fmla="*/ 37 w 73"/>
                  <a:gd name="T53" fmla="*/ 129 h 129"/>
                  <a:gd name="T54" fmla="*/ 12 w 73"/>
                  <a:gd name="T55" fmla="*/ 123 h 129"/>
                  <a:gd name="T56" fmla="*/ 0 w 73"/>
                  <a:gd name="T57" fmla="*/ 115 h 129"/>
                  <a:gd name="T58" fmla="*/ 0 w 73"/>
                  <a:gd name="T59" fmla="*/ 117 h 129"/>
                  <a:gd name="T60" fmla="*/ 0 w 73"/>
                  <a:gd name="T61" fmla="*/ 117 h 129"/>
                  <a:gd name="T62" fmla="*/ 0 w 73"/>
                  <a:gd name="T63" fmla="*/ 117 h 129"/>
                  <a:gd name="T64" fmla="*/ 0 w 73"/>
                  <a:gd name="T65" fmla="*/ 11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129">
                    <a:moveTo>
                      <a:pt x="73" y="12"/>
                    </a:moveTo>
                    <a:lnTo>
                      <a:pt x="73" y="10"/>
                    </a:lnTo>
                    <a:lnTo>
                      <a:pt x="62" y="4"/>
                    </a:lnTo>
                    <a:lnTo>
                      <a:pt x="50" y="0"/>
                    </a:lnTo>
                    <a:lnTo>
                      <a:pt x="37" y="0"/>
                    </a:lnTo>
                    <a:lnTo>
                      <a:pt x="23" y="0"/>
                    </a:lnTo>
                    <a:lnTo>
                      <a:pt x="12" y="4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4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4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12" y="123"/>
                    </a:lnTo>
                    <a:lnTo>
                      <a:pt x="23" y="127"/>
                    </a:lnTo>
                    <a:lnTo>
                      <a:pt x="37" y="129"/>
                    </a:lnTo>
                    <a:lnTo>
                      <a:pt x="50" y="127"/>
                    </a:lnTo>
                    <a:lnTo>
                      <a:pt x="62" y="123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3" y="117"/>
                    </a:lnTo>
                    <a:lnTo>
                      <a:pt x="62" y="123"/>
                    </a:lnTo>
                    <a:lnTo>
                      <a:pt x="50" y="127"/>
                    </a:lnTo>
                    <a:lnTo>
                      <a:pt x="37" y="129"/>
                    </a:lnTo>
                    <a:lnTo>
                      <a:pt x="23" y="127"/>
                    </a:lnTo>
                    <a:lnTo>
                      <a:pt x="12" y="123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00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45" name="Freeform 5347"/>
              <p:cNvSpPr>
                <a:spLocks noEditPoints="1"/>
              </p:cNvSpPr>
              <p:nvPr/>
            </p:nvSpPr>
            <p:spPr bwMode="auto">
              <a:xfrm>
                <a:off x="1382" y="1690"/>
                <a:ext cx="73" cy="129"/>
              </a:xfrm>
              <a:custGeom>
                <a:avLst/>
                <a:gdLst>
                  <a:gd name="T0" fmla="*/ 73 w 73"/>
                  <a:gd name="T1" fmla="*/ 12 h 129"/>
                  <a:gd name="T2" fmla="*/ 50 w 73"/>
                  <a:gd name="T3" fmla="*/ 2 h 129"/>
                  <a:gd name="T4" fmla="*/ 23 w 73"/>
                  <a:gd name="T5" fmla="*/ 2 h 129"/>
                  <a:gd name="T6" fmla="*/ 0 w 73"/>
                  <a:gd name="T7" fmla="*/ 12 h 129"/>
                  <a:gd name="T8" fmla="*/ 0 w 73"/>
                  <a:gd name="T9" fmla="*/ 12 h 129"/>
                  <a:gd name="T10" fmla="*/ 0 w 73"/>
                  <a:gd name="T11" fmla="*/ 12 h 129"/>
                  <a:gd name="T12" fmla="*/ 0 w 73"/>
                  <a:gd name="T13" fmla="*/ 12 h 129"/>
                  <a:gd name="T14" fmla="*/ 0 w 73"/>
                  <a:gd name="T15" fmla="*/ 12 h 129"/>
                  <a:gd name="T16" fmla="*/ 0 w 73"/>
                  <a:gd name="T17" fmla="*/ 12 h 129"/>
                  <a:gd name="T18" fmla="*/ 23 w 73"/>
                  <a:gd name="T19" fmla="*/ 2 h 129"/>
                  <a:gd name="T20" fmla="*/ 50 w 73"/>
                  <a:gd name="T21" fmla="*/ 2 h 129"/>
                  <a:gd name="T22" fmla="*/ 73 w 73"/>
                  <a:gd name="T23" fmla="*/ 12 h 129"/>
                  <a:gd name="T24" fmla="*/ 73 w 73"/>
                  <a:gd name="T25" fmla="*/ 12 h 129"/>
                  <a:gd name="T26" fmla="*/ 73 w 73"/>
                  <a:gd name="T27" fmla="*/ 12 h 129"/>
                  <a:gd name="T28" fmla="*/ 73 w 73"/>
                  <a:gd name="T29" fmla="*/ 12 h 129"/>
                  <a:gd name="T30" fmla="*/ 73 w 73"/>
                  <a:gd name="T31" fmla="*/ 12 h 129"/>
                  <a:gd name="T32" fmla="*/ 0 w 73"/>
                  <a:gd name="T33" fmla="*/ 115 h 129"/>
                  <a:gd name="T34" fmla="*/ 12 w 73"/>
                  <a:gd name="T35" fmla="*/ 123 h 129"/>
                  <a:gd name="T36" fmla="*/ 37 w 73"/>
                  <a:gd name="T37" fmla="*/ 129 h 129"/>
                  <a:gd name="T38" fmla="*/ 62 w 73"/>
                  <a:gd name="T39" fmla="*/ 123 h 129"/>
                  <a:gd name="T40" fmla="*/ 73 w 73"/>
                  <a:gd name="T41" fmla="*/ 115 h 129"/>
                  <a:gd name="T42" fmla="*/ 73 w 73"/>
                  <a:gd name="T43" fmla="*/ 115 h 129"/>
                  <a:gd name="T44" fmla="*/ 73 w 73"/>
                  <a:gd name="T45" fmla="*/ 115 h 129"/>
                  <a:gd name="T46" fmla="*/ 73 w 73"/>
                  <a:gd name="T47" fmla="*/ 115 h 129"/>
                  <a:gd name="T48" fmla="*/ 73 w 73"/>
                  <a:gd name="T49" fmla="*/ 115 h 129"/>
                  <a:gd name="T50" fmla="*/ 62 w 73"/>
                  <a:gd name="T51" fmla="*/ 123 h 129"/>
                  <a:gd name="T52" fmla="*/ 37 w 73"/>
                  <a:gd name="T53" fmla="*/ 127 h 129"/>
                  <a:gd name="T54" fmla="*/ 12 w 73"/>
                  <a:gd name="T55" fmla="*/ 123 h 129"/>
                  <a:gd name="T56" fmla="*/ 0 w 73"/>
                  <a:gd name="T57" fmla="*/ 115 h 129"/>
                  <a:gd name="T58" fmla="*/ 0 w 73"/>
                  <a:gd name="T59" fmla="*/ 115 h 129"/>
                  <a:gd name="T60" fmla="*/ 0 w 73"/>
                  <a:gd name="T61" fmla="*/ 115 h 129"/>
                  <a:gd name="T62" fmla="*/ 0 w 73"/>
                  <a:gd name="T63" fmla="*/ 115 h 129"/>
                  <a:gd name="T64" fmla="*/ 0 w 73"/>
                  <a:gd name="T65" fmla="*/ 11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129">
                    <a:moveTo>
                      <a:pt x="73" y="12"/>
                    </a:moveTo>
                    <a:lnTo>
                      <a:pt x="73" y="12"/>
                    </a:lnTo>
                    <a:lnTo>
                      <a:pt x="62" y="4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15"/>
                    </a:moveTo>
                    <a:lnTo>
                      <a:pt x="0" y="117"/>
                    </a:lnTo>
                    <a:lnTo>
                      <a:pt x="12" y="123"/>
                    </a:lnTo>
                    <a:lnTo>
                      <a:pt x="23" y="127"/>
                    </a:lnTo>
                    <a:lnTo>
                      <a:pt x="37" y="129"/>
                    </a:lnTo>
                    <a:lnTo>
                      <a:pt x="50" y="127"/>
                    </a:lnTo>
                    <a:lnTo>
                      <a:pt x="62" y="123"/>
                    </a:lnTo>
                    <a:lnTo>
                      <a:pt x="73" y="117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3" y="117"/>
                    </a:lnTo>
                    <a:lnTo>
                      <a:pt x="62" y="123"/>
                    </a:lnTo>
                    <a:lnTo>
                      <a:pt x="50" y="127"/>
                    </a:lnTo>
                    <a:lnTo>
                      <a:pt x="37" y="127"/>
                    </a:lnTo>
                    <a:lnTo>
                      <a:pt x="23" y="127"/>
                    </a:lnTo>
                    <a:lnTo>
                      <a:pt x="12" y="123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00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46" name="Freeform 5348"/>
              <p:cNvSpPr>
                <a:spLocks noEditPoints="1"/>
              </p:cNvSpPr>
              <p:nvPr/>
            </p:nvSpPr>
            <p:spPr bwMode="auto">
              <a:xfrm>
                <a:off x="1380" y="1690"/>
                <a:ext cx="77" cy="127"/>
              </a:xfrm>
              <a:custGeom>
                <a:avLst/>
                <a:gdLst>
                  <a:gd name="T0" fmla="*/ 75 w 77"/>
                  <a:gd name="T1" fmla="*/ 12 h 127"/>
                  <a:gd name="T2" fmla="*/ 52 w 77"/>
                  <a:gd name="T3" fmla="*/ 2 h 127"/>
                  <a:gd name="T4" fmla="*/ 25 w 77"/>
                  <a:gd name="T5" fmla="*/ 2 h 127"/>
                  <a:gd name="T6" fmla="*/ 2 w 77"/>
                  <a:gd name="T7" fmla="*/ 12 h 127"/>
                  <a:gd name="T8" fmla="*/ 2 w 77"/>
                  <a:gd name="T9" fmla="*/ 12 h 127"/>
                  <a:gd name="T10" fmla="*/ 0 w 77"/>
                  <a:gd name="T11" fmla="*/ 14 h 127"/>
                  <a:gd name="T12" fmla="*/ 0 w 77"/>
                  <a:gd name="T13" fmla="*/ 14 h 127"/>
                  <a:gd name="T14" fmla="*/ 0 w 77"/>
                  <a:gd name="T15" fmla="*/ 14 h 127"/>
                  <a:gd name="T16" fmla="*/ 4 w 77"/>
                  <a:gd name="T17" fmla="*/ 12 h 127"/>
                  <a:gd name="T18" fmla="*/ 25 w 77"/>
                  <a:gd name="T19" fmla="*/ 2 h 127"/>
                  <a:gd name="T20" fmla="*/ 52 w 77"/>
                  <a:gd name="T21" fmla="*/ 2 h 127"/>
                  <a:gd name="T22" fmla="*/ 73 w 77"/>
                  <a:gd name="T23" fmla="*/ 12 h 127"/>
                  <a:gd name="T24" fmla="*/ 77 w 77"/>
                  <a:gd name="T25" fmla="*/ 14 h 127"/>
                  <a:gd name="T26" fmla="*/ 75 w 77"/>
                  <a:gd name="T27" fmla="*/ 14 h 127"/>
                  <a:gd name="T28" fmla="*/ 75 w 77"/>
                  <a:gd name="T29" fmla="*/ 14 h 127"/>
                  <a:gd name="T30" fmla="*/ 75 w 77"/>
                  <a:gd name="T31" fmla="*/ 12 h 127"/>
                  <a:gd name="T32" fmla="*/ 2 w 77"/>
                  <a:gd name="T33" fmla="*/ 115 h 127"/>
                  <a:gd name="T34" fmla="*/ 14 w 77"/>
                  <a:gd name="T35" fmla="*/ 123 h 127"/>
                  <a:gd name="T36" fmla="*/ 39 w 77"/>
                  <a:gd name="T37" fmla="*/ 127 h 127"/>
                  <a:gd name="T38" fmla="*/ 64 w 77"/>
                  <a:gd name="T39" fmla="*/ 123 h 127"/>
                  <a:gd name="T40" fmla="*/ 75 w 77"/>
                  <a:gd name="T41" fmla="*/ 115 h 127"/>
                  <a:gd name="T42" fmla="*/ 75 w 77"/>
                  <a:gd name="T43" fmla="*/ 115 h 127"/>
                  <a:gd name="T44" fmla="*/ 75 w 77"/>
                  <a:gd name="T45" fmla="*/ 115 h 127"/>
                  <a:gd name="T46" fmla="*/ 77 w 77"/>
                  <a:gd name="T47" fmla="*/ 115 h 127"/>
                  <a:gd name="T48" fmla="*/ 77 w 77"/>
                  <a:gd name="T49" fmla="*/ 115 h 127"/>
                  <a:gd name="T50" fmla="*/ 64 w 77"/>
                  <a:gd name="T51" fmla="*/ 123 h 127"/>
                  <a:gd name="T52" fmla="*/ 39 w 77"/>
                  <a:gd name="T53" fmla="*/ 127 h 127"/>
                  <a:gd name="T54" fmla="*/ 14 w 77"/>
                  <a:gd name="T55" fmla="*/ 123 h 127"/>
                  <a:gd name="T56" fmla="*/ 0 w 77"/>
                  <a:gd name="T57" fmla="*/ 115 h 127"/>
                  <a:gd name="T58" fmla="*/ 0 w 77"/>
                  <a:gd name="T59" fmla="*/ 115 h 127"/>
                  <a:gd name="T60" fmla="*/ 0 w 77"/>
                  <a:gd name="T61" fmla="*/ 115 h 127"/>
                  <a:gd name="T62" fmla="*/ 2 w 77"/>
                  <a:gd name="T63" fmla="*/ 115 h 127"/>
                  <a:gd name="T64" fmla="*/ 2 w 77"/>
                  <a:gd name="T65" fmla="*/ 1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7">
                    <a:moveTo>
                      <a:pt x="75" y="12"/>
                    </a:moveTo>
                    <a:lnTo>
                      <a:pt x="75" y="12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2"/>
                    </a:lnTo>
                    <a:lnTo>
                      <a:pt x="14" y="6"/>
                    </a:lnTo>
                    <a:lnTo>
                      <a:pt x="25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2"/>
                    </a:lnTo>
                    <a:lnTo>
                      <a:pt x="75" y="12"/>
                    </a:lnTo>
                    <a:close/>
                    <a:moveTo>
                      <a:pt x="2" y="115"/>
                    </a:moveTo>
                    <a:lnTo>
                      <a:pt x="2" y="117"/>
                    </a:lnTo>
                    <a:lnTo>
                      <a:pt x="14" y="123"/>
                    </a:lnTo>
                    <a:lnTo>
                      <a:pt x="25" y="127"/>
                    </a:lnTo>
                    <a:lnTo>
                      <a:pt x="39" y="127"/>
                    </a:lnTo>
                    <a:lnTo>
                      <a:pt x="52" y="127"/>
                    </a:lnTo>
                    <a:lnTo>
                      <a:pt x="64" y="123"/>
                    </a:lnTo>
                    <a:lnTo>
                      <a:pt x="75" y="117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3" y="117"/>
                    </a:lnTo>
                    <a:lnTo>
                      <a:pt x="64" y="123"/>
                    </a:lnTo>
                    <a:lnTo>
                      <a:pt x="52" y="127"/>
                    </a:lnTo>
                    <a:lnTo>
                      <a:pt x="39" y="127"/>
                    </a:lnTo>
                    <a:lnTo>
                      <a:pt x="25" y="127"/>
                    </a:lnTo>
                    <a:lnTo>
                      <a:pt x="14" y="123"/>
                    </a:lnTo>
                    <a:lnTo>
                      <a:pt x="4" y="117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15"/>
                    </a:lnTo>
                    <a:close/>
                  </a:path>
                </a:pathLst>
              </a:cu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47" name="Freeform 5349"/>
              <p:cNvSpPr>
                <a:spLocks noEditPoints="1"/>
              </p:cNvSpPr>
              <p:nvPr/>
            </p:nvSpPr>
            <p:spPr bwMode="auto">
              <a:xfrm>
                <a:off x="1380" y="1690"/>
                <a:ext cx="77" cy="127"/>
              </a:xfrm>
              <a:custGeom>
                <a:avLst/>
                <a:gdLst>
                  <a:gd name="T0" fmla="*/ 73 w 77"/>
                  <a:gd name="T1" fmla="*/ 12 h 127"/>
                  <a:gd name="T2" fmla="*/ 52 w 77"/>
                  <a:gd name="T3" fmla="*/ 2 h 127"/>
                  <a:gd name="T4" fmla="*/ 25 w 77"/>
                  <a:gd name="T5" fmla="*/ 2 h 127"/>
                  <a:gd name="T6" fmla="*/ 4 w 77"/>
                  <a:gd name="T7" fmla="*/ 12 h 127"/>
                  <a:gd name="T8" fmla="*/ 0 w 77"/>
                  <a:gd name="T9" fmla="*/ 14 h 127"/>
                  <a:gd name="T10" fmla="*/ 0 w 77"/>
                  <a:gd name="T11" fmla="*/ 14 h 127"/>
                  <a:gd name="T12" fmla="*/ 0 w 77"/>
                  <a:gd name="T13" fmla="*/ 14 h 127"/>
                  <a:gd name="T14" fmla="*/ 0 w 77"/>
                  <a:gd name="T15" fmla="*/ 14 h 127"/>
                  <a:gd name="T16" fmla="*/ 4 w 77"/>
                  <a:gd name="T17" fmla="*/ 12 h 127"/>
                  <a:gd name="T18" fmla="*/ 25 w 77"/>
                  <a:gd name="T19" fmla="*/ 2 h 127"/>
                  <a:gd name="T20" fmla="*/ 52 w 77"/>
                  <a:gd name="T21" fmla="*/ 2 h 127"/>
                  <a:gd name="T22" fmla="*/ 73 w 77"/>
                  <a:gd name="T23" fmla="*/ 12 h 127"/>
                  <a:gd name="T24" fmla="*/ 77 w 77"/>
                  <a:gd name="T25" fmla="*/ 14 h 127"/>
                  <a:gd name="T26" fmla="*/ 77 w 77"/>
                  <a:gd name="T27" fmla="*/ 14 h 127"/>
                  <a:gd name="T28" fmla="*/ 77 w 77"/>
                  <a:gd name="T29" fmla="*/ 14 h 127"/>
                  <a:gd name="T30" fmla="*/ 77 w 77"/>
                  <a:gd name="T31" fmla="*/ 14 h 127"/>
                  <a:gd name="T32" fmla="*/ 0 w 77"/>
                  <a:gd name="T33" fmla="*/ 115 h 127"/>
                  <a:gd name="T34" fmla="*/ 14 w 77"/>
                  <a:gd name="T35" fmla="*/ 123 h 127"/>
                  <a:gd name="T36" fmla="*/ 39 w 77"/>
                  <a:gd name="T37" fmla="*/ 127 h 127"/>
                  <a:gd name="T38" fmla="*/ 64 w 77"/>
                  <a:gd name="T39" fmla="*/ 123 h 127"/>
                  <a:gd name="T40" fmla="*/ 77 w 77"/>
                  <a:gd name="T41" fmla="*/ 115 h 127"/>
                  <a:gd name="T42" fmla="*/ 77 w 77"/>
                  <a:gd name="T43" fmla="*/ 115 h 127"/>
                  <a:gd name="T44" fmla="*/ 77 w 77"/>
                  <a:gd name="T45" fmla="*/ 115 h 127"/>
                  <a:gd name="T46" fmla="*/ 77 w 77"/>
                  <a:gd name="T47" fmla="*/ 114 h 127"/>
                  <a:gd name="T48" fmla="*/ 77 w 77"/>
                  <a:gd name="T49" fmla="*/ 114 h 127"/>
                  <a:gd name="T50" fmla="*/ 64 w 77"/>
                  <a:gd name="T51" fmla="*/ 121 h 127"/>
                  <a:gd name="T52" fmla="*/ 39 w 77"/>
                  <a:gd name="T53" fmla="*/ 127 h 127"/>
                  <a:gd name="T54" fmla="*/ 14 w 77"/>
                  <a:gd name="T55" fmla="*/ 121 h 127"/>
                  <a:gd name="T56" fmla="*/ 0 w 77"/>
                  <a:gd name="T57" fmla="*/ 114 h 127"/>
                  <a:gd name="T58" fmla="*/ 0 w 77"/>
                  <a:gd name="T59" fmla="*/ 114 h 127"/>
                  <a:gd name="T60" fmla="*/ 0 w 77"/>
                  <a:gd name="T61" fmla="*/ 115 h 127"/>
                  <a:gd name="T62" fmla="*/ 0 w 77"/>
                  <a:gd name="T63" fmla="*/ 115 h 127"/>
                  <a:gd name="T64" fmla="*/ 0 w 77"/>
                  <a:gd name="T65" fmla="*/ 1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7">
                    <a:moveTo>
                      <a:pt x="77" y="14"/>
                    </a:moveTo>
                    <a:lnTo>
                      <a:pt x="73" y="12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6"/>
                    </a:lnTo>
                    <a:lnTo>
                      <a:pt x="4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2"/>
                    </a:lnTo>
                    <a:lnTo>
                      <a:pt x="14" y="6"/>
                    </a:lnTo>
                    <a:lnTo>
                      <a:pt x="25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5"/>
                    </a:moveTo>
                    <a:lnTo>
                      <a:pt x="4" y="117"/>
                    </a:lnTo>
                    <a:lnTo>
                      <a:pt x="14" y="123"/>
                    </a:lnTo>
                    <a:lnTo>
                      <a:pt x="25" y="127"/>
                    </a:lnTo>
                    <a:lnTo>
                      <a:pt x="39" y="127"/>
                    </a:lnTo>
                    <a:lnTo>
                      <a:pt x="52" y="127"/>
                    </a:lnTo>
                    <a:lnTo>
                      <a:pt x="64" y="123"/>
                    </a:lnTo>
                    <a:lnTo>
                      <a:pt x="73" y="117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3" y="115"/>
                    </a:lnTo>
                    <a:lnTo>
                      <a:pt x="64" y="121"/>
                    </a:lnTo>
                    <a:lnTo>
                      <a:pt x="52" y="125"/>
                    </a:lnTo>
                    <a:lnTo>
                      <a:pt x="39" y="127"/>
                    </a:lnTo>
                    <a:lnTo>
                      <a:pt x="25" y="125"/>
                    </a:lnTo>
                    <a:lnTo>
                      <a:pt x="14" y="121"/>
                    </a:lnTo>
                    <a:lnTo>
                      <a:pt x="4" y="115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48" name="Freeform 5350"/>
              <p:cNvSpPr>
                <a:spLocks noEditPoints="1"/>
              </p:cNvSpPr>
              <p:nvPr/>
            </p:nvSpPr>
            <p:spPr bwMode="auto">
              <a:xfrm>
                <a:off x="1380" y="1690"/>
                <a:ext cx="77" cy="127"/>
              </a:xfrm>
              <a:custGeom>
                <a:avLst/>
                <a:gdLst>
                  <a:gd name="T0" fmla="*/ 73 w 77"/>
                  <a:gd name="T1" fmla="*/ 12 h 127"/>
                  <a:gd name="T2" fmla="*/ 52 w 77"/>
                  <a:gd name="T3" fmla="*/ 2 h 127"/>
                  <a:gd name="T4" fmla="*/ 25 w 77"/>
                  <a:gd name="T5" fmla="*/ 2 h 127"/>
                  <a:gd name="T6" fmla="*/ 4 w 77"/>
                  <a:gd name="T7" fmla="*/ 12 h 127"/>
                  <a:gd name="T8" fmla="*/ 0 w 77"/>
                  <a:gd name="T9" fmla="*/ 14 h 127"/>
                  <a:gd name="T10" fmla="*/ 0 w 77"/>
                  <a:gd name="T11" fmla="*/ 14 h 127"/>
                  <a:gd name="T12" fmla="*/ 0 w 77"/>
                  <a:gd name="T13" fmla="*/ 14 h 127"/>
                  <a:gd name="T14" fmla="*/ 0 w 77"/>
                  <a:gd name="T15" fmla="*/ 14 h 127"/>
                  <a:gd name="T16" fmla="*/ 4 w 77"/>
                  <a:gd name="T17" fmla="*/ 12 h 127"/>
                  <a:gd name="T18" fmla="*/ 25 w 77"/>
                  <a:gd name="T19" fmla="*/ 2 h 127"/>
                  <a:gd name="T20" fmla="*/ 52 w 77"/>
                  <a:gd name="T21" fmla="*/ 2 h 127"/>
                  <a:gd name="T22" fmla="*/ 73 w 77"/>
                  <a:gd name="T23" fmla="*/ 12 h 127"/>
                  <a:gd name="T24" fmla="*/ 77 w 77"/>
                  <a:gd name="T25" fmla="*/ 16 h 127"/>
                  <a:gd name="T26" fmla="*/ 77 w 77"/>
                  <a:gd name="T27" fmla="*/ 14 h 127"/>
                  <a:gd name="T28" fmla="*/ 77 w 77"/>
                  <a:gd name="T29" fmla="*/ 14 h 127"/>
                  <a:gd name="T30" fmla="*/ 77 w 77"/>
                  <a:gd name="T31" fmla="*/ 14 h 127"/>
                  <a:gd name="T32" fmla="*/ 0 w 77"/>
                  <a:gd name="T33" fmla="*/ 114 h 127"/>
                  <a:gd name="T34" fmla="*/ 14 w 77"/>
                  <a:gd name="T35" fmla="*/ 121 h 127"/>
                  <a:gd name="T36" fmla="*/ 39 w 77"/>
                  <a:gd name="T37" fmla="*/ 127 h 127"/>
                  <a:gd name="T38" fmla="*/ 64 w 77"/>
                  <a:gd name="T39" fmla="*/ 121 h 127"/>
                  <a:gd name="T40" fmla="*/ 77 w 77"/>
                  <a:gd name="T41" fmla="*/ 114 h 127"/>
                  <a:gd name="T42" fmla="*/ 77 w 77"/>
                  <a:gd name="T43" fmla="*/ 114 h 127"/>
                  <a:gd name="T44" fmla="*/ 77 w 77"/>
                  <a:gd name="T45" fmla="*/ 114 h 127"/>
                  <a:gd name="T46" fmla="*/ 77 w 77"/>
                  <a:gd name="T47" fmla="*/ 114 h 127"/>
                  <a:gd name="T48" fmla="*/ 77 w 77"/>
                  <a:gd name="T49" fmla="*/ 114 h 127"/>
                  <a:gd name="T50" fmla="*/ 64 w 77"/>
                  <a:gd name="T51" fmla="*/ 121 h 127"/>
                  <a:gd name="T52" fmla="*/ 39 w 77"/>
                  <a:gd name="T53" fmla="*/ 127 h 127"/>
                  <a:gd name="T54" fmla="*/ 14 w 77"/>
                  <a:gd name="T55" fmla="*/ 121 h 127"/>
                  <a:gd name="T56" fmla="*/ 0 w 77"/>
                  <a:gd name="T57" fmla="*/ 114 h 127"/>
                  <a:gd name="T58" fmla="*/ 0 w 77"/>
                  <a:gd name="T59" fmla="*/ 114 h 127"/>
                  <a:gd name="T60" fmla="*/ 0 w 77"/>
                  <a:gd name="T61" fmla="*/ 114 h 127"/>
                  <a:gd name="T62" fmla="*/ 0 w 77"/>
                  <a:gd name="T63" fmla="*/ 114 h 127"/>
                  <a:gd name="T64" fmla="*/ 0 w 77"/>
                  <a:gd name="T65" fmla="*/ 11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7">
                    <a:moveTo>
                      <a:pt x="77" y="14"/>
                    </a:moveTo>
                    <a:lnTo>
                      <a:pt x="73" y="12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6"/>
                    </a:lnTo>
                    <a:lnTo>
                      <a:pt x="4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4" y="12"/>
                    </a:lnTo>
                    <a:lnTo>
                      <a:pt x="14" y="6"/>
                    </a:lnTo>
                    <a:lnTo>
                      <a:pt x="25" y="2"/>
                    </a:lnTo>
                    <a:lnTo>
                      <a:pt x="39" y="2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4"/>
                    </a:moveTo>
                    <a:lnTo>
                      <a:pt x="4" y="115"/>
                    </a:lnTo>
                    <a:lnTo>
                      <a:pt x="14" y="121"/>
                    </a:lnTo>
                    <a:lnTo>
                      <a:pt x="25" y="125"/>
                    </a:lnTo>
                    <a:lnTo>
                      <a:pt x="39" y="127"/>
                    </a:lnTo>
                    <a:lnTo>
                      <a:pt x="52" y="125"/>
                    </a:lnTo>
                    <a:lnTo>
                      <a:pt x="64" y="121"/>
                    </a:lnTo>
                    <a:lnTo>
                      <a:pt x="73" y="115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3" y="115"/>
                    </a:lnTo>
                    <a:lnTo>
                      <a:pt x="64" y="121"/>
                    </a:lnTo>
                    <a:lnTo>
                      <a:pt x="52" y="125"/>
                    </a:lnTo>
                    <a:lnTo>
                      <a:pt x="39" y="127"/>
                    </a:lnTo>
                    <a:lnTo>
                      <a:pt x="25" y="125"/>
                    </a:lnTo>
                    <a:lnTo>
                      <a:pt x="14" y="121"/>
                    </a:lnTo>
                    <a:lnTo>
                      <a:pt x="4" y="115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49" name="Freeform 5351"/>
              <p:cNvSpPr>
                <a:spLocks noEditPoints="1"/>
              </p:cNvSpPr>
              <p:nvPr/>
            </p:nvSpPr>
            <p:spPr bwMode="auto">
              <a:xfrm>
                <a:off x="1380" y="1692"/>
                <a:ext cx="77" cy="125"/>
              </a:xfrm>
              <a:custGeom>
                <a:avLst/>
                <a:gdLst>
                  <a:gd name="T0" fmla="*/ 73 w 77"/>
                  <a:gd name="T1" fmla="*/ 10 h 125"/>
                  <a:gd name="T2" fmla="*/ 52 w 77"/>
                  <a:gd name="T3" fmla="*/ 0 h 125"/>
                  <a:gd name="T4" fmla="*/ 25 w 77"/>
                  <a:gd name="T5" fmla="*/ 0 h 125"/>
                  <a:gd name="T6" fmla="*/ 4 w 77"/>
                  <a:gd name="T7" fmla="*/ 10 h 125"/>
                  <a:gd name="T8" fmla="*/ 0 w 77"/>
                  <a:gd name="T9" fmla="*/ 14 h 125"/>
                  <a:gd name="T10" fmla="*/ 0 w 77"/>
                  <a:gd name="T11" fmla="*/ 14 h 125"/>
                  <a:gd name="T12" fmla="*/ 0 w 77"/>
                  <a:gd name="T13" fmla="*/ 14 h 125"/>
                  <a:gd name="T14" fmla="*/ 0 w 77"/>
                  <a:gd name="T15" fmla="*/ 14 h 125"/>
                  <a:gd name="T16" fmla="*/ 4 w 77"/>
                  <a:gd name="T17" fmla="*/ 10 h 125"/>
                  <a:gd name="T18" fmla="*/ 25 w 77"/>
                  <a:gd name="T19" fmla="*/ 2 h 125"/>
                  <a:gd name="T20" fmla="*/ 52 w 77"/>
                  <a:gd name="T21" fmla="*/ 2 h 125"/>
                  <a:gd name="T22" fmla="*/ 73 w 77"/>
                  <a:gd name="T23" fmla="*/ 10 h 125"/>
                  <a:gd name="T24" fmla="*/ 77 w 77"/>
                  <a:gd name="T25" fmla="*/ 14 h 125"/>
                  <a:gd name="T26" fmla="*/ 77 w 77"/>
                  <a:gd name="T27" fmla="*/ 14 h 125"/>
                  <a:gd name="T28" fmla="*/ 77 w 77"/>
                  <a:gd name="T29" fmla="*/ 14 h 125"/>
                  <a:gd name="T30" fmla="*/ 77 w 77"/>
                  <a:gd name="T31" fmla="*/ 14 h 125"/>
                  <a:gd name="T32" fmla="*/ 0 w 77"/>
                  <a:gd name="T33" fmla="*/ 112 h 125"/>
                  <a:gd name="T34" fmla="*/ 14 w 77"/>
                  <a:gd name="T35" fmla="*/ 119 h 125"/>
                  <a:gd name="T36" fmla="*/ 39 w 77"/>
                  <a:gd name="T37" fmla="*/ 125 h 125"/>
                  <a:gd name="T38" fmla="*/ 64 w 77"/>
                  <a:gd name="T39" fmla="*/ 119 h 125"/>
                  <a:gd name="T40" fmla="*/ 77 w 77"/>
                  <a:gd name="T41" fmla="*/ 112 h 125"/>
                  <a:gd name="T42" fmla="*/ 77 w 77"/>
                  <a:gd name="T43" fmla="*/ 112 h 125"/>
                  <a:gd name="T44" fmla="*/ 77 w 77"/>
                  <a:gd name="T45" fmla="*/ 112 h 125"/>
                  <a:gd name="T46" fmla="*/ 77 w 77"/>
                  <a:gd name="T47" fmla="*/ 112 h 125"/>
                  <a:gd name="T48" fmla="*/ 77 w 77"/>
                  <a:gd name="T49" fmla="*/ 112 h 125"/>
                  <a:gd name="T50" fmla="*/ 64 w 77"/>
                  <a:gd name="T51" fmla="*/ 119 h 125"/>
                  <a:gd name="T52" fmla="*/ 39 w 77"/>
                  <a:gd name="T53" fmla="*/ 125 h 125"/>
                  <a:gd name="T54" fmla="*/ 14 w 77"/>
                  <a:gd name="T55" fmla="*/ 119 h 125"/>
                  <a:gd name="T56" fmla="*/ 0 w 77"/>
                  <a:gd name="T57" fmla="*/ 112 h 125"/>
                  <a:gd name="T58" fmla="*/ 0 w 77"/>
                  <a:gd name="T59" fmla="*/ 112 h 125"/>
                  <a:gd name="T60" fmla="*/ 0 w 77"/>
                  <a:gd name="T61" fmla="*/ 112 h 125"/>
                  <a:gd name="T62" fmla="*/ 0 w 77"/>
                  <a:gd name="T63" fmla="*/ 112 h 125"/>
                  <a:gd name="T64" fmla="*/ 0 w 77"/>
                  <a:gd name="T65" fmla="*/ 1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5">
                    <a:moveTo>
                      <a:pt x="77" y="14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39" y="0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0"/>
                    </a:lnTo>
                    <a:lnTo>
                      <a:pt x="14" y="4"/>
                    </a:lnTo>
                    <a:lnTo>
                      <a:pt x="25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2"/>
                    </a:moveTo>
                    <a:lnTo>
                      <a:pt x="4" y="113"/>
                    </a:lnTo>
                    <a:lnTo>
                      <a:pt x="14" y="119"/>
                    </a:lnTo>
                    <a:lnTo>
                      <a:pt x="25" y="123"/>
                    </a:lnTo>
                    <a:lnTo>
                      <a:pt x="39" y="125"/>
                    </a:lnTo>
                    <a:lnTo>
                      <a:pt x="52" y="123"/>
                    </a:lnTo>
                    <a:lnTo>
                      <a:pt x="64" y="119"/>
                    </a:lnTo>
                    <a:lnTo>
                      <a:pt x="73" y="113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3" y="113"/>
                    </a:lnTo>
                    <a:lnTo>
                      <a:pt x="64" y="119"/>
                    </a:lnTo>
                    <a:lnTo>
                      <a:pt x="52" y="123"/>
                    </a:lnTo>
                    <a:lnTo>
                      <a:pt x="39" y="125"/>
                    </a:lnTo>
                    <a:lnTo>
                      <a:pt x="25" y="123"/>
                    </a:lnTo>
                    <a:lnTo>
                      <a:pt x="14" y="119"/>
                    </a:lnTo>
                    <a:lnTo>
                      <a:pt x="4" y="113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00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50" name="Freeform 5352"/>
              <p:cNvSpPr>
                <a:spLocks noEditPoints="1"/>
              </p:cNvSpPr>
              <p:nvPr/>
            </p:nvSpPr>
            <p:spPr bwMode="auto">
              <a:xfrm>
                <a:off x="1380" y="1692"/>
                <a:ext cx="77" cy="125"/>
              </a:xfrm>
              <a:custGeom>
                <a:avLst/>
                <a:gdLst>
                  <a:gd name="T0" fmla="*/ 73 w 77"/>
                  <a:gd name="T1" fmla="*/ 10 h 125"/>
                  <a:gd name="T2" fmla="*/ 52 w 77"/>
                  <a:gd name="T3" fmla="*/ 2 h 125"/>
                  <a:gd name="T4" fmla="*/ 25 w 77"/>
                  <a:gd name="T5" fmla="*/ 2 h 125"/>
                  <a:gd name="T6" fmla="*/ 4 w 77"/>
                  <a:gd name="T7" fmla="*/ 10 h 125"/>
                  <a:gd name="T8" fmla="*/ 0 w 77"/>
                  <a:gd name="T9" fmla="*/ 14 h 125"/>
                  <a:gd name="T10" fmla="*/ 0 w 77"/>
                  <a:gd name="T11" fmla="*/ 14 h 125"/>
                  <a:gd name="T12" fmla="*/ 0 w 77"/>
                  <a:gd name="T13" fmla="*/ 14 h 125"/>
                  <a:gd name="T14" fmla="*/ 0 w 77"/>
                  <a:gd name="T15" fmla="*/ 14 h 125"/>
                  <a:gd name="T16" fmla="*/ 4 w 77"/>
                  <a:gd name="T17" fmla="*/ 12 h 125"/>
                  <a:gd name="T18" fmla="*/ 25 w 77"/>
                  <a:gd name="T19" fmla="*/ 2 h 125"/>
                  <a:gd name="T20" fmla="*/ 50 w 77"/>
                  <a:gd name="T21" fmla="*/ 2 h 125"/>
                  <a:gd name="T22" fmla="*/ 73 w 77"/>
                  <a:gd name="T23" fmla="*/ 12 h 125"/>
                  <a:gd name="T24" fmla="*/ 77 w 77"/>
                  <a:gd name="T25" fmla="*/ 14 h 125"/>
                  <a:gd name="T26" fmla="*/ 77 w 77"/>
                  <a:gd name="T27" fmla="*/ 14 h 125"/>
                  <a:gd name="T28" fmla="*/ 77 w 77"/>
                  <a:gd name="T29" fmla="*/ 14 h 125"/>
                  <a:gd name="T30" fmla="*/ 77 w 77"/>
                  <a:gd name="T31" fmla="*/ 14 h 125"/>
                  <a:gd name="T32" fmla="*/ 0 w 77"/>
                  <a:gd name="T33" fmla="*/ 112 h 125"/>
                  <a:gd name="T34" fmla="*/ 14 w 77"/>
                  <a:gd name="T35" fmla="*/ 119 h 125"/>
                  <a:gd name="T36" fmla="*/ 39 w 77"/>
                  <a:gd name="T37" fmla="*/ 125 h 125"/>
                  <a:gd name="T38" fmla="*/ 64 w 77"/>
                  <a:gd name="T39" fmla="*/ 119 h 125"/>
                  <a:gd name="T40" fmla="*/ 77 w 77"/>
                  <a:gd name="T41" fmla="*/ 112 h 125"/>
                  <a:gd name="T42" fmla="*/ 77 w 77"/>
                  <a:gd name="T43" fmla="*/ 112 h 125"/>
                  <a:gd name="T44" fmla="*/ 77 w 77"/>
                  <a:gd name="T45" fmla="*/ 110 h 125"/>
                  <a:gd name="T46" fmla="*/ 77 w 77"/>
                  <a:gd name="T47" fmla="*/ 110 h 125"/>
                  <a:gd name="T48" fmla="*/ 77 w 77"/>
                  <a:gd name="T49" fmla="*/ 110 h 125"/>
                  <a:gd name="T50" fmla="*/ 64 w 77"/>
                  <a:gd name="T51" fmla="*/ 119 h 125"/>
                  <a:gd name="T52" fmla="*/ 39 w 77"/>
                  <a:gd name="T53" fmla="*/ 123 h 125"/>
                  <a:gd name="T54" fmla="*/ 14 w 77"/>
                  <a:gd name="T55" fmla="*/ 119 h 125"/>
                  <a:gd name="T56" fmla="*/ 0 w 77"/>
                  <a:gd name="T57" fmla="*/ 110 h 125"/>
                  <a:gd name="T58" fmla="*/ 0 w 77"/>
                  <a:gd name="T59" fmla="*/ 110 h 125"/>
                  <a:gd name="T60" fmla="*/ 0 w 77"/>
                  <a:gd name="T61" fmla="*/ 110 h 125"/>
                  <a:gd name="T62" fmla="*/ 0 w 77"/>
                  <a:gd name="T63" fmla="*/ 112 h 125"/>
                  <a:gd name="T64" fmla="*/ 0 w 77"/>
                  <a:gd name="T65" fmla="*/ 1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5">
                    <a:moveTo>
                      <a:pt x="77" y="14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2"/>
                    </a:lnTo>
                    <a:lnTo>
                      <a:pt x="14" y="6"/>
                    </a:lnTo>
                    <a:lnTo>
                      <a:pt x="25" y="2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2"/>
                    </a:moveTo>
                    <a:lnTo>
                      <a:pt x="4" y="113"/>
                    </a:lnTo>
                    <a:lnTo>
                      <a:pt x="14" y="119"/>
                    </a:lnTo>
                    <a:lnTo>
                      <a:pt x="25" y="123"/>
                    </a:lnTo>
                    <a:lnTo>
                      <a:pt x="39" y="125"/>
                    </a:lnTo>
                    <a:lnTo>
                      <a:pt x="52" y="123"/>
                    </a:lnTo>
                    <a:lnTo>
                      <a:pt x="64" y="119"/>
                    </a:lnTo>
                    <a:lnTo>
                      <a:pt x="73" y="113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3" y="113"/>
                    </a:lnTo>
                    <a:lnTo>
                      <a:pt x="64" y="119"/>
                    </a:lnTo>
                    <a:lnTo>
                      <a:pt x="50" y="123"/>
                    </a:lnTo>
                    <a:lnTo>
                      <a:pt x="39" y="123"/>
                    </a:lnTo>
                    <a:lnTo>
                      <a:pt x="25" y="123"/>
                    </a:lnTo>
                    <a:lnTo>
                      <a:pt x="14" y="119"/>
                    </a:lnTo>
                    <a:lnTo>
                      <a:pt x="4" y="113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004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51" name="Freeform 5353"/>
              <p:cNvSpPr>
                <a:spLocks noEditPoints="1"/>
              </p:cNvSpPr>
              <p:nvPr/>
            </p:nvSpPr>
            <p:spPr bwMode="auto">
              <a:xfrm>
                <a:off x="1380" y="1692"/>
                <a:ext cx="77" cy="123"/>
              </a:xfrm>
              <a:custGeom>
                <a:avLst/>
                <a:gdLst>
                  <a:gd name="T0" fmla="*/ 73 w 77"/>
                  <a:gd name="T1" fmla="*/ 12 h 123"/>
                  <a:gd name="T2" fmla="*/ 50 w 77"/>
                  <a:gd name="T3" fmla="*/ 2 h 123"/>
                  <a:gd name="T4" fmla="*/ 25 w 77"/>
                  <a:gd name="T5" fmla="*/ 2 h 123"/>
                  <a:gd name="T6" fmla="*/ 4 w 77"/>
                  <a:gd name="T7" fmla="*/ 12 h 123"/>
                  <a:gd name="T8" fmla="*/ 0 w 77"/>
                  <a:gd name="T9" fmla="*/ 14 h 123"/>
                  <a:gd name="T10" fmla="*/ 0 w 77"/>
                  <a:gd name="T11" fmla="*/ 14 h 123"/>
                  <a:gd name="T12" fmla="*/ 0 w 77"/>
                  <a:gd name="T13" fmla="*/ 14 h 123"/>
                  <a:gd name="T14" fmla="*/ 0 w 77"/>
                  <a:gd name="T15" fmla="*/ 15 h 123"/>
                  <a:gd name="T16" fmla="*/ 4 w 77"/>
                  <a:gd name="T17" fmla="*/ 12 h 123"/>
                  <a:gd name="T18" fmla="*/ 27 w 77"/>
                  <a:gd name="T19" fmla="*/ 2 h 123"/>
                  <a:gd name="T20" fmla="*/ 50 w 77"/>
                  <a:gd name="T21" fmla="*/ 2 h 123"/>
                  <a:gd name="T22" fmla="*/ 73 w 77"/>
                  <a:gd name="T23" fmla="*/ 12 h 123"/>
                  <a:gd name="T24" fmla="*/ 77 w 77"/>
                  <a:gd name="T25" fmla="*/ 15 h 123"/>
                  <a:gd name="T26" fmla="*/ 77 w 77"/>
                  <a:gd name="T27" fmla="*/ 14 h 123"/>
                  <a:gd name="T28" fmla="*/ 77 w 77"/>
                  <a:gd name="T29" fmla="*/ 14 h 123"/>
                  <a:gd name="T30" fmla="*/ 77 w 77"/>
                  <a:gd name="T31" fmla="*/ 14 h 123"/>
                  <a:gd name="T32" fmla="*/ 0 w 77"/>
                  <a:gd name="T33" fmla="*/ 110 h 123"/>
                  <a:gd name="T34" fmla="*/ 14 w 77"/>
                  <a:gd name="T35" fmla="*/ 119 h 123"/>
                  <a:gd name="T36" fmla="*/ 39 w 77"/>
                  <a:gd name="T37" fmla="*/ 123 h 123"/>
                  <a:gd name="T38" fmla="*/ 64 w 77"/>
                  <a:gd name="T39" fmla="*/ 119 h 123"/>
                  <a:gd name="T40" fmla="*/ 77 w 77"/>
                  <a:gd name="T41" fmla="*/ 110 h 123"/>
                  <a:gd name="T42" fmla="*/ 77 w 77"/>
                  <a:gd name="T43" fmla="*/ 110 h 123"/>
                  <a:gd name="T44" fmla="*/ 77 w 77"/>
                  <a:gd name="T45" fmla="*/ 110 h 123"/>
                  <a:gd name="T46" fmla="*/ 77 w 77"/>
                  <a:gd name="T47" fmla="*/ 110 h 123"/>
                  <a:gd name="T48" fmla="*/ 77 w 77"/>
                  <a:gd name="T49" fmla="*/ 110 h 123"/>
                  <a:gd name="T50" fmla="*/ 62 w 77"/>
                  <a:gd name="T51" fmla="*/ 119 h 123"/>
                  <a:gd name="T52" fmla="*/ 39 w 77"/>
                  <a:gd name="T53" fmla="*/ 123 h 123"/>
                  <a:gd name="T54" fmla="*/ 16 w 77"/>
                  <a:gd name="T55" fmla="*/ 119 h 123"/>
                  <a:gd name="T56" fmla="*/ 0 w 77"/>
                  <a:gd name="T57" fmla="*/ 110 h 123"/>
                  <a:gd name="T58" fmla="*/ 0 w 77"/>
                  <a:gd name="T59" fmla="*/ 110 h 123"/>
                  <a:gd name="T60" fmla="*/ 0 w 77"/>
                  <a:gd name="T61" fmla="*/ 110 h 123"/>
                  <a:gd name="T62" fmla="*/ 0 w 77"/>
                  <a:gd name="T63" fmla="*/ 110 h 123"/>
                  <a:gd name="T64" fmla="*/ 0 w 77"/>
                  <a:gd name="T65" fmla="*/ 11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3">
                    <a:moveTo>
                      <a:pt x="77" y="14"/>
                    </a:moveTo>
                    <a:lnTo>
                      <a:pt x="73" y="12"/>
                    </a:lnTo>
                    <a:lnTo>
                      <a:pt x="64" y="6"/>
                    </a:lnTo>
                    <a:lnTo>
                      <a:pt x="50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6"/>
                    </a:lnTo>
                    <a:lnTo>
                      <a:pt x="4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4" y="12"/>
                    </a:lnTo>
                    <a:lnTo>
                      <a:pt x="16" y="6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0"/>
                    </a:moveTo>
                    <a:lnTo>
                      <a:pt x="4" y="113"/>
                    </a:lnTo>
                    <a:lnTo>
                      <a:pt x="14" y="119"/>
                    </a:lnTo>
                    <a:lnTo>
                      <a:pt x="25" y="123"/>
                    </a:lnTo>
                    <a:lnTo>
                      <a:pt x="39" y="123"/>
                    </a:lnTo>
                    <a:lnTo>
                      <a:pt x="50" y="123"/>
                    </a:lnTo>
                    <a:lnTo>
                      <a:pt x="64" y="119"/>
                    </a:lnTo>
                    <a:lnTo>
                      <a:pt x="73" y="113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3" y="113"/>
                    </a:lnTo>
                    <a:lnTo>
                      <a:pt x="62" y="119"/>
                    </a:lnTo>
                    <a:lnTo>
                      <a:pt x="50" y="123"/>
                    </a:lnTo>
                    <a:lnTo>
                      <a:pt x="39" y="123"/>
                    </a:lnTo>
                    <a:lnTo>
                      <a:pt x="27" y="123"/>
                    </a:lnTo>
                    <a:lnTo>
                      <a:pt x="16" y="119"/>
                    </a:lnTo>
                    <a:lnTo>
                      <a:pt x="4" y="113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52" name="Freeform 5354"/>
              <p:cNvSpPr>
                <a:spLocks noEditPoints="1"/>
              </p:cNvSpPr>
              <p:nvPr/>
            </p:nvSpPr>
            <p:spPr bwMode="auto">
              <a:xfrm>
                <a:off x="1380" y="1692"/>
                <a:ext cx="77" cy="123"/>
              </a:xfrm>
              <a:custGeom>
                <a:avLst/>
                <a:gdLst>
                  <a:gd name="T0" fmla="*/ 73 w 77"/>
                  <a:gd name="T1" fmla="*/ 12 h 123"/>
                  <a:gd name="T2" fmla="*/ 50 w 77"/>
                  <a:gd name="T3" fmla="*/ 2 h 123"/>
                  <a:gd name="T4" fmla="*/ 27 w 77"/>
                  <a:gd name="T5" fmla="*/ 2 h 123"/>
                  <a:gd name="T6" fmla="*/ 4 w 77"/>
                  <a:gd name="T7" fmla="*/ 12 h 123"/>
                  <a:gd name="T8" fmla="*/ 0 w 77"/>
                  <a:gd name="T9" fmla="*/ 15 h 123"/>
                  <a:gd name="T10" fmla="*/ 0 w 77"/>
                  <a:gd name="T11" fmla="*/ 15 h 123"/>
                  <a:gd name="T12" fmla="*/ 0 w 77"/>
                  <a:gd name="T13" fmla="*/ 15 h 123"/>
                  <a:gd name="T14" fmla="*/ 0 w 77"/>
                  <a:gd name="T15" fmla="*/ 15 h 123"/>
                  <a:gd name="T16" fmla="*/ 4 w 77"/>
                  <a:gd name="T17" fmla="*/ 12 h 123"/>
                  <a:gd name="T18" fmla="*/ 27 w 77"/>
                  <a:gd name="T19" fmla="*/ 2 h 123"/>
                  <a:gd name="T20" fmla="*/ 50 w 77"/>
                  <a:gd name="T21" fmla="*/ 2 h 123"/>
                  <a:gd name="T22" fmla="*/ 73 w 77"/>
                  <a:gd name="T23" fmla="*/ 12 h 123"/>
                  <a:gd name="T24" fmla="*/ 77 w 77"/>
                  <a:gd name="T25" fmla="*/ 15 h 123"/>
                  <a:gd name="T26" fmla="*/ 77 w 77"/>
                  <a:gd name="T27" fmla="*/ 15 h 123"/>
                  <a:gd name="T28" fmla="*/ 77 w 77"/>
                  <a:gd name="T29" fmla="*/ 15 h 123"/>
                  <a:gd name="T30" fmla="*/ 77 w 77"/>
                  <a:gd name="T31" fmla="*/ 15 h 123"/>
                  <a:gd name="T32" fmla="*/ 0 w 77"/>
                  <a:gd name="T33" fmla="*/ 110 h 123"/>
                  <a:gd name="T34" fmla="*/ 16 w 77"/>
                  <a:gd name="T35" fmla="*/ 119 h 123"/>
                  <a:gd name="T36" fmla="*/ 39 w 77"/>
                  <a:gd name="T37" fmla="*/ 123 h 123"/>
                  <a:gd name="T38" fmla="*/ 62 w 77"/>
                  <a:gd name="T39" fmla="*/ 119 h 123"/>
                  <a:gd name="T40" fmla="*/ 77 w 77"/>
                  <a:gd name="T41" fmla="*/ 110 h 123"/>
                  <a:gd name="T42" fmla="*/ 77 w 77"/>
                  <a:gd name="T43" fmla="*/ 110 h 123"/>
                  <a:gd name="T44" fmla="*/ 77 w 77"/>
                  <a:gd name="T45" fmla="*/ 110 h 123"/>
                  <a:gd name="T46" fmla="*/ 77 w 77"/>
                  <a:gd name="T47" fmla="*/ 110 h 123"/>
                  <a:gd name="T48" fmla="*/ 77 w 77"/>
                  <a:gd name="T49" fmla="*/ 110 h 123"/>
                  <a:gd name="T50" fmla="*/ 62 w 77"/>
                  <a:gd name="T51" fmla="*/ 117 h 123"/>
                  <a:gd name="T52" fmla="*/ 39 w 77"/>
                  <a:gd name="T53" fmla="*/ 123 h 123"/>
                  <a:gd name="T54" fmla="*/ 16 w 77"/>
                  <a:gd name="T55" fmla="*/ 117 h 123"/>
                  <a:gd name="T56" fmla="*/ 0 w 77"/>
                  <a:gd name="T57" fmla="*/ 110 h 123"/>
                  <a:gd name="T58" fmla="*/ 0 w 77"/>
                  <a:gd name="T59" fmla="*/ 110 h 123"/>
                  <a:gd name="T60" fmla="*/ 0 w 77"/>
                  <a:gd name="T61" fmla="*/ 110 h 123"/>
                  <a:gd name="T62" fmla="*/ 0 w 77"/>
                  <a:gd name="T63" fmla="*/ 110 h 123"/>
                  <a:gd name="T64" fmla="*/ 0 w 77"/>
                  <a:gd name="T65" fmla="*/ 11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3">
                    <a:moveTo>
                      <a:pt x="77" y="15"/>
                    </a:moveTo>
                    <a:lnTo>
                      <a:pt x="73" y="12"/>
                    </a:lnTo>
                    <a:lnTo>
                      <a:pt x="62" y="6"/>
                    </a:lnTo>
                    <a:lnTo>
                      <a:pt x="50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6" y="6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4" y="12"/>
                    </a:lnTo>
                    <a:lnTo>
                      <a:pt x="16" y="6"/>
                    </a:lnTo>
                    <a:lnTo>
                      <a:pt x="27" y="2"/>
                    </a:lnTo>
                    <a:lnTo>
                      <a:pt x="39" y="2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close/>
                    <a:moveTo>
                      <a:pt x="0" y="110"/>
                    </a:moveTo>
                    <a:lnTo>
                      <a:pt x="4" y="113"/>
                    </a:lnTo>
                    <a:lnTo>
                      <a:pt x="16" y="119"/>
                    </a:lnTo>
                    <a:lnTo>
                      <a:pt x="27" y="123"/>
                    </a:lnTo>
                    <a:lnTo>
                      <a:pt x="39" y="123"/>
                    </a:lnTo>
                    <a:lnTo>
                      <a:pt x="50" y="123"/>
                    </a:lnTo>
                    <a:lnTo>
                      <a:pt x="62" y="119"/>
                    </a:lnTo>
                    <a:lnTo>
                      <a:pt x="73" y="113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3" y="113"/>
                    </a:lnTo>
                    <a:lnTo>
                      <a:pt x="62" y="117"/>
                    </a:lnTo>
                    <a:lnTo>
                      <a:pt x="50" y="121"/>
                    </a:lnTo>
                    <a:lnTo>
                      <a:pt x="39" y="123"/>
                    </a:lnTo>
                    <a:lnTo>
                      <a:pt x="27" y="121"/>
                    </a:lnTo>
                    <a:lnTo>
                      <a:pt x="16" y="117"/>
                    </a:lnTo>
                    <a:lnTo>
                      <a:pt x="4" y="113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53" name="Freeform 5355"/>
              <p:cNvSpPr>
                <a:spLocks noEditPoints="1"/>
              </p:cNvSpPr>
              <p:nvPr/>
            </p:nvSpPr>
            <p:spPr bwMode="auto">
              <a:xfrm>
                <a:off x="1380" y="1694"/>
                <a:ext cx="77" cy="121"/>
              </a:xfrm>
              <a:custGeom>
                <a:avLst/>
                <a:gdLst>
                  <a:gd name="T0" fmla="*/ 73 w 77"/>
                  <a:gd name="T1" fmla="*/ 10 h 121"/>
                  <a:gd name="T2" fmla="*/ 50 w 77"/>
                  <a:gd name="T3" fmla="*/ 0 h 121"/>
                  <a:gd name="T4" fmla="*/ 27 w 77"/>
                  <a:gd name="T5" fmla="*/ 0 h 121"/>
                  <a:gd name="T6" fmla="*/ 4 w 77"/>
                  <a:gd name="T7" fmla="*/ 10 h 121"/>
                  <a:gd name="T8" fmla="*/ 0 w 77"/>
                  <a:gd name="T9" fmla="*/ 13 h 121"/>
                  <a:gd name="T10" fmla="*/ 0 w 77"/>
                  <a:gd name="T11" fmla="*/ 13 h 121"/>
                  <a:gd name="T12" fmla="*/ 0 w 77"/>
                  <a:gd name="T13" fmla="*/ 13 h 121"/>
                  <a:gd name="T14" fmla="*/ 0 w 77"/>
                  <a:gd name="T15" fmla="*/ 13 h 121"/>
                  <a:gd name="T16" fmla="*/ 4 w 77"/>
                  <a:gd name="T17" fmla="*/ 10 h 121"/>
                  <a:gd name="T18" fmla="*/ 27 w 77"/>
                  <a:gd name="T19" fmla="*/ 0 h 121"/>
                  <a:gd name="T20" fmla="*/ 50 w 77"/>
                  <a:gd name="T21" fmla="*/ 0 h 121"/>
                  <a:gd name="T22" fmla="*/ 73 w 77"/>
                  <a:gd name="T23" fmla="*/ 10 h 121"/>
                  <a:gd name="T24" fmla="*/ 77 w 77"/>
                  <a:gd name="T25" fmla="*/ 13 h 121"/>
                  <a:gd name="T26" fmla="*/ 77 w 77"/>
                  <a:gd name="T27" fmla="*/ 13 h 121"/>
                  <a:gd name="T28" fmla="*/ 77 w 77"/>
                  <a:gd name="T29" fmla="*/ 13 h 121"/>
                  <a:gd name="T30" fmla="*/ 77 w 77"/>
                  <a:gd name="T31" fmla="*/ 13 h 121"/>
                  <a:gd name="T32" fmla="*/ 0 w 77"/>
                  <a:gd name="T33" fmla="*/ 108 h 121"/>
                  <a:gd name="T34" fmla="*/ 16 w 77"/>
                  <a:gd name="T35" fmla="*/ 115 h 121"/>
                  <a:gd name="T36" fmla="*/ 39 w 77"/>
                  <a:gd name="T37" fmla="*/ 121 h 121"/>
                  <a:gd name="T38" fmla="*/ 62 w 77"/>
                  <a:gd name="T39" fmla="*/ 115 h 121"/>
                  <a:gd name="T40" fmla="*/ 77 w 77"/>
                  <a:gd name="T41" fmla="*/ 108 h 121"/>
                  <a:gd name="T42" fmla="*/ 77 w 77"/>
                  <a:gd name="T43" fmla="*/ 106 h 121"/>
                  <a:gd name="T44" fmla="*/ 77 w 77"/>
                  <a:gd name="T45" fmla="*/ 106 h 121"/>
                  <a:gd name="T46" fmla="*/ 77 w 77"/>
                  <a:gd name="T47" fmla="*/ 106 h 121"/>
                  <a:gd name="T48" fmla="*/ 77 w 77"/>
                  <a:gd name="T49" fmla="*/ 106 h 121"/>
                  <a:gd name="T50" fmla="*/ 62 w 77"/>
                  <a:gd name="T51" fmla="*/ 115 h 121"/>
                  <a:gd name="T52" fmla="*/ 39 w 77"/>
                  <a:gd name="T53" fmla="*/ 121 h 121"/>
                  <a:gd name="T54" fmla="*/ 16 w 77"/>
                  <a:gd name="T55" fmla="*/ 115 h 121"/>
                  <a:gd name="T56" fmla="*/ 0 w 77"/>
                  <a:gd name="T57" fmla="*/ 106 h 121"/>
                  <a:gd name="T58" fmla="*/ 0 w 77"/>
                  <a:gd name="T59" fmla="*/ 106 h 121"/>
                  <a:gd name="T60" fmla="*/ 0 w 77"/>
                  <a:gd name="T61" fmla="*/ 106 h 121"/>
                  <a:gd name="T62" fmla="*/ 0 w 77"/>
                  <a:gd name="T63" fmla="*/ 106 h 121"/>
                  <a:gd name="T64" fmla="*/ 0 w 77"/>
                  <a:gd name="T65" fmla="*/ 10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1">
                    <a:moveTo>
                      <a:pt x="77" y="13"/>
                    </a:moveTo>
                    <a:lnTo>
                      <a:pt x="73" y="10"/>
                    </a:lnTo>
                    <a:lnTo>
                      <a:pt x="62" y="4"/>
                    </a:lnTo>
                    <a:lnTo>
                      <a:pt x="50" y="0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6" y="4"/>
                    </a:lnTo>
                    <a:lnTo>
                      <a:pt x="4" y="1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10"/>
                    </a:lnTo>
                    <a:lnTo>
                      <a:pt x="16" y="4"/>
                    </a:lnTo>
                    <a:lnTo>
                      <a:pt x="27" y="0"/>
                    </a:lnTo>
                    <a:lnTo>
                      <a:pt x="39" y="0"/>
                    </a:lnTo>
                    <a:lnTo>
                      <a:pt x="50" y="0"/>
                    </a:lnTo>
                    <a:lnTo>
                      <a:pt x="62" y="4"/>
                    </a:lnTo>
                    <a:lnTo>
                      <a:pt x="73" y="10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close/>
                    <a:moveTo>
                      <a:pt x="0" y="108"/>
                    </a:moveTo>
                    <a:lnTo>
                      <a:pt x="4" y="111"/>
                    </a:lnTo>
                    <a:lnTo>
                      <a:pt x="16" y="115"/>
                    </a:lnTo>
                    <a:lnTo>
                      <a:pt x="27" y="119"/>
                    </a:lnTo>
                    <a:lnTo>
                      <a:pt x="39" y="121"/>
                    </a:lnTo>
                    <a:lnTo>
                      <a:pt x="50" y="119"/>
                    </a:lnTo>
                    <a:lnTo>
                      <a:pt x="62" y="115"/>
                    </a:lnTo>
                    <a:lnTo>
                      <a:pt x="73" y="111"/>
                    </a:lnTo>
                    <a:lnTo>
                      <a:pt x="77" y="108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3" y="110"/>
                    </a:lnTo>
                    <a:lnTo>
                      <a:pt x="62" y="115"/>
                    </a:lnTo>
                    <a:lnTo>
                      <a:pt x="50" y="119"/>
                    </a:lnTo>
                    <a:lnTo>
                      <a:pt x="39" y="121"/>
                    </a:lnTo>
                    <a:lnTo>
                      <a:pt x="27" y="119"/>
                    </a:lnTo>
                    <a:lnTo>
                      <a:pt x="16" y="115"/>
                    </a:lnTo>
                    <a:lnTo>
                      <a:pt x="4" y="11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00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54" name="Freeform 5356"/>
              <p:cNvSpPr>
                <a:spLocks noEditPoints="1"/>
              </p:cNvSpPr>
              <p:nvPr/>
            </p:nvSpPr>
            <p:spPr bwMode="auto">
              <a:xfrm>
                <a:off x="1380" y="1694"/>
                <a:ext cx="77" cy="121"/>
              </a:xfrm>
              <a:custGeom>
                <a:avLst/>
                <a:gdLst>
                  <a:gd name="T0" fmla="*/ 73 w 77"/>
                  <a:gd name="T1" fmla="*/ 10 h 121"/>
                  <a:gd name="T2" fmla="*/ 50 w 77"/>
                  <a:gd name="T3" fmla="*/ 0 h 121"/>
                  <a:gd name="T4" fmla="*/ 27 w 77"/>
                  <a:gd name="T5" fmla="*/ 0 h 121"/>
                  <a:gd name="T6" fmla="*/ 4 w 77"/>
                  <a:gd name="T7" fmla="*/ 10 h 121"/>
                  <a:gd name="T8" fmla="*/ 0 w 77"/>
                  <a:gd name="T9" fmla="*/ 13 h 121"/>
                  <a:gd name="T10" fmla="*/ 0 w 77"/>
                  <a:gd name="T11" fmla="*/ 13 h 121"/>
                  <a:gd name="T12" fmla="*/ 0 w 77"/>
                  <a:gd name="T13" fmla="*/ 15 h 121"/>
                  <a:gd name="T14" fmla="*/ 0 w 77"/>
                  <a:gd name="T15" fmla="*/ 15 h 121"/>
                  <a:gd name="T16" fmla="*/ 4 w 77"/>
                  <a:gd name="T17" fmla="*/ 10 h 121"/>
                  <a:gd name="T18" fmla="*/ 27 w 77"/>
                  <a:gd name="T19" fmla="*/ 2 h 121"/>
                  <a:gd name="T20" fmla="*/ 50 w 77"/>
                  <a:gd name="T21" fmla="*/ 2 h 121"/>
                  <a:gd name="T22" fmla="*/ 73 w 77"/>
                  <a:gd name="T23" fmla="*/ 10 h 121"/>
                  <a:gd name="T24" fmla="*/ 77 w 77"/>
                  <a:gd name="T25" fmla="*/ 15 h 121"/>
                  <a:gd name="T26" fmla="*/ 77 w 77"/>
                  <a:gd name="T27" fmla="*/ 15 h 121"/>
                  <a:gd name="T28" fmla="*/ 77 w 77"/>
                  <a:gd name="T29" fmla="*/ 13 h 121"/>
                  <a:gd name="T30" fmla="*/ 77 w 77"/>
                  <a:gd name="T31" fmla="*/ 13 h 121"/>
                  <a:gd name="T32" fmla="*/ 0 w 77"/>
                  <a:gd name="T33" fmla="*/ 106 h 121"/>
                  <a:gd name="T34" fmla="*/ 16 w 77"/>
                  <a:gd name="T35" fmla="*/ 115 h 121"/>
                  <a:gd name="T36" fmla="*/ 39 w 77"/>
                  <a:gd name="T37" fmla="*/ 121 h 121"/>
                  <a:gd name="T38" fmla="*/ 62 w 77"/>
                  <a:gd name="T39" fmla="*/ 115 h 121"/>
                  <a:gd name="T40" fmla="*/ 77 w 77"/>
                  <a:gd name="T41" fmla="*/ 106 h 121"/>
                  <a:gd name="T42" fmla="*/ 77 w 77"/>
                  <a:gd name="T43" fmla="*/ 106 h 121"/>
                  <a:gd name="T44" fmla="*/ 77 w 77"/>
                  <a:gd name="T45" fmla="*/ 106 h 121"/>
                  <a:gd name="T46" fmla="*/ 77 w 77"/>
                  <a:gd name="T47" fmla="*/ 106 h 121"/>
                  <a:gd name="T48" fmla="*/ 77 w 77"/>
                  <a:gd name="T49" fmla="*/ 106 h 121"/>
                  <a:gd name="T50" fmla="*/ 62 w 77"/>
                  <a:gd name="T51" fmla="*/ 115 h 121"/>
                  <a:gd name="T52" fmla="*/ 39 w 77"/>
                  <a:gd name="T53" fmla="*/ 121 h 121"/>
                  <a:gd name="T54" fmla="*/ 16 w 77"/>
                  <a:gd name="T55" fmla="*/ 115 h 121"/>
                  <a:gd name="T56" fmla="*/ 0 w 77"/>
                  <a:gd name="T57" fmla="*/ 106 h 121"/>
                  <a:gd name="T58" fmla="*/ 0 w 77"/>
                  <a:gd name="T59" fmla="*/ 106 h 121"/>
                  <a:gd name="T60" fmla="*/ 0 w 77"/>
                  <a:gd name="T61" fmla="*/ 106 h 121"/>
                  <a:gd name="T62" fmla="*/ 0 w 77"/>
                  <a:gd name="T63" fmla="*/ 106 h 121"/>
                  <a:gd name="T64" fmla="*/ 0 w 77"/>
                  <a:gd name="T65" fmla="*/ 10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1">
                    <a:moveTo>
                      <a:pt x="77" y="13"/>
                    </a:moveTo>
                    <a:lnTo>
                      <a:pt x="73" y="10"/>
                    </a:lnTo>
                    <a:lnTo>
                      <a:pt x="62" y="4"/>
                    </a:lnTo>
                    <a:lnTo>
                      <a:pt x="50" y="0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6" y="4"/>
                    </a:lnTo>
                    <a:lnTo>
                      <a:pt x="4" y="1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16" y="4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62" y="4"/>
                    </a:lnTo>
                    <a:lnTo>
                      <a:pt x="73" y="10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close/>
                    <a:moveTo>
                      <a:pt x="0" y="106"/>
                    </a:moveTo>
                    <a:lnTo>
                      <a:pt x="4" y="110"/>
                    </a:lnTo>
                    <a:lnTo>
                      <a:pt x="16" y="115"/>
                    </a:lnTo>
                    <a:lnTo>
                      <a:pt x="27" y="119"/>
                    </a:lnTo>
                    <a:lnTo>
                      <a:pt x="39" y="121"/>
                    </a:lnTo>
                    <a:lnTo>
                      <a:pt x="50" y="119"/>
                    </a:lnTo>
                    <a:lnTo>
                      <a:pt x="62" y="115"/>
                    </a:lnTo>
                    <a:lnTo>
                      <a:pt x="73" y="110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3" y="110"/>
                    </a:lnTo>
                    <a:lnTo>
                      <a:pt x="62" y="115"/>
                    </a:lnTo>
                    <a:lnTo>
                      <a:pt x="50" y="119"/>
                    </a:lnTo>
                    <a:lnTo>
                      <a:pt x="39" y="121"/>
                    </a:lnTo>
                    <a:lnTo>
                      <a:pt x="27" y="119"/>
                    </a:lnTo>
                    <a:lnTo>
                      <a:pt x="16" y="115"/>
                    </a:lnTo>
                    <a:lnTo>
                      <a:pt x="4" y="11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00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55" name="Freeform 5357"/>
              <p:cNvSpPr>
                <a:spLocks noEditPoints="1"/>
              </p:cNvSpPr>
              <p:nvPr/>
            </p:nvSpPr>
            <p:spPr bwMode="auto">
              <a:xfrm>
                <a:off x="1378" y="1694"/>
                <a:ext cx="81" cy="121"/>
              </a:xfrm>
              <a:custGeom>
                <a:avLst/>
                <a:gdLst>
                  <a:gd name="T0" fmla="*/ 75 w 81"/>
                  <a:gd name="T1" fmla="*/ 10 h 121"/>
                  <a:gd name="T2" fmla="*/ 52 w 81"/>
                  <a:gd name="T3" fmla="*/ 2 h 121"/>
                  <a:gd name="T4" fmla="*/ 29 w 81"/>
                  <a:gd name="T5" fmla="*/ 2 h 121"/>
                  <a:gd name="T6" fmla="*/ 6 w 81"/>
                  <a:gd name="T7" fmla="*/ 10 h 121"/>
                  <a:gd name="T8" fmla="*/ 2 w 81"/>
                  <a:gd name="T9" fmla="*/ 15 h 121"/>
                  <a:gd name="T10" fmla="*/ 0 w 81"/>
                  <a:gd name="T11" fmla="*/ 15 h 121"/>
                  <a:gd name="T12" fmla="*/ 0 w 81"/>
                  <a:gd name="T13" fmla="*/ 15 h 121"/>
                  <a:gd name="T14" fmla="*/ 0 w 81"/>
                  <a:gd name="T15" fmla="*/ 15 h 121"/>
                  <a:gd name="T16" fmla="*/ 8 w 81"/>
                  <a:gd name="T17" fmla="*/ 10 h 121"/>
                  <a:gd name="T18" fmla="*/ 29 w 81"/>
                  <a:gd name="T19" fmla="*/ 2 h 121"/>
                  <a:gd name="T20" fmla="*/ 52 w 81"/>
                  <a:gd name="T21" fmla="*/ 2 h 121"/>
                  <a:gd name="T22" fmla="*/ 73 w 81"/>
                  <a:gd name="T23" fmla="*/ 10 h 121"/>
                  <a:gd name="T24" fmla="*/ 81 w 81"/>
                  <a:gd name="T25" fmla="*/ 15 h 121"/>
                  <a:gd name="T26" fmla="*/ 81 w 81"/>
                  <a:gd name="T27" fmla="*/ 15 h 121"/>
                  <a:gd name="T28" fmla="*/ 79 w 81"/>
                  <a:gd name="T29" fmla="*/ 15 h 121"/>
                  <a:gd name="T30" fmla="*/ 79 w 81"/>
                  <a:gd name="T31" fmla="*/ 15 h 121"/>
                  <a:gd name="T32" fmla="*/ 2 w 81"/>
                  <a:gd name="T33" fmla="*/ 106 h 121"/>
                  <a:gd name="T34" fmla="*/ 18 w 81"/>
                  <a:gd name="T35" fmla="*/ 115 h 121"/>
                  <a:gd name="T36" fmla="*/ 41 w 81"/>
                  <a:gd name="T37" fmla="*/ 121 h 121"/>
                  <a:gd name="T38" fmla="*/ 64 w 81"/>
                  <a:gd name="T39" fmla="*/ 115 h 121"/>
                  <a:gd name="T40" fmla="*/ 79 w 81"/>
                  <a:gd name="T41" fmla="*/ 106 h 121"/>
                  <a:gd name="T42" fmla="*/ 79 w 81"/>
                  <a:gd name="T43" fmla="*/ 106 h 121"/>
                  <a:gd name="T44" fmla="*/ 81 w 81"/>
                  <a:gd name="T45" fmla="*/ 106 h 121"/>
                  <a:gd name="T46" fmla="*/ 81 w 81"/>
                  <a:gd name="T47" fmla="*/ 106 h 121"/>
                  <a:gd name="T48" fmla="*/ 81 w 81"/>
                  <a:gd name="T49" fmla="*/ 104 h 121"/>
                  <a:gd name="T50" fmla="*/ 64 w 81"/>
                  <a:gd name="T51" fmla="*/ 115 h 121"/>
                  <a:gd name="T52" fmla="*/ 41 w 81"/>
                  <a:gd name="T53" fmla="*/ 119 h 121"/>
                  <a:gd name="T54" fmla="*/ 18 w 81"/>
                  <a:gd name="T55" fmla="*/ 115 h 121"/>
                  <a:gd name="T56" fmla="*/ 0 w 81"/>
                  <a:gd name="T57" fmla="*/ 104 h 121"/>
                  <a:gd name="T58" fmla="*/ 0 w 81"/>
                  <a:gd name="T59" fmla="*/ 106 h 121"/>
                  <a:gd name="T60" fmla="*/ 0 w 81"/>
                  <a:gd name="T61" fmla="*/ 106 h 121"/>
                  <a:gd name="T62" fmla="*/ 0 w 81"/>
                  <a:gd name="T63" fmla="*/ 106 h 121"/>
                  <a:gd name="T64" fmla="*/ 2 w 81"/>
                  <a:gd name="T65" fmla="*/ 10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21">
                    <a:moveTo>
                      <a:pt x="79" y="15"/>
                    </a:moveTo>
                    <a:lnTo>
                      <a:pt x="75" y="10"/>
                    </a:lnTo>
                    <a:lnTo>
                      <a:pt x="64" y="4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4"/>
                    </a:lnTo>
                    <a:lnTo>
                      <a:pt x="6" y="10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8" y="10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0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close/>
                    <a:moveTo>
                      <a:pt x="2" y="106"/>
                    </a:moveTo>
                    <a:lnTo>
                      <a:pt x="6" y="110"/>
                    </a:lnTo>
                    <a:lnTo>
                      <a:pt x="18" y="115"/>
                    </a:lnTo>
                    <a:lnTo>
                      <a:pt x="29" y="119"/>
                    </a:lnTo>
                    <a:lnTo>
                      <a:pt x="41" y="121"/>
                    </a:lnTo>
                    <a:lnTo>
                      <a:pt x="52" y="119"/>
                    </a:lnTo>
                    <a:lnTo>
                      <a:pt x="64" y="115"/>
                    </a:lnTo>
                    <a:lnTo>
                      <a:pt x="75" y="110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81" y="106"/>
                    </a:lnTo>
                    <a:lnTo>
                      <a:pt x="81" y="106"/>
                    </a:lnTo>
                    <a:lnTo>
                      <a:pt x="81" y="106"/>
                    </a:lnTo>
                    <a:lnTo>
                      <a:pt x="81" y="106"/>
                    </a:lnTo>
                    <a:lnTo>
                      <a:pt x="81" y="104"/>
                    </a:lnTo>
                    <a:lnTo>
                      <a:pt x="73" y="110"/>
                    </a:lnTo>
                    <a:lnTo>
                      <a:pt x="64" y="115"/>
                    </a:lnTo>
                    <a:lnTo>
                      <a:pt x="52" y="119"/>
                    </a:lnTo>
                    <a:lnTo>
                      <a:pt x="41" y="119"/>
                    </a:lnTo>
                    <a:lnTo>
                      <a:pt x="29" y="119"/>
                    </a:lnTo>
                    <a:lnTo>
                      <a:pt x="18" y="115"/>
                    </a:lnTo>
                    <a:lnTo>
                      <a:pt x="8" y="110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2" y="106"/>
                    </a:lnTo>
                    <a:lnTo>
                      <a:pt x="2" y="106"/>
                    </a:lnTo>
                    <a:close/>
                  </a:path>
                </a:pathLst>
              </a:custGeom>
              <a:solidFill>
                <a:srgbClr val="00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56" name="Freeform 5358"/>
              <p:cNvSpPr>
                <a:spLocks noEditPoints="1"/>
              </p:cNvSpPr>
              <p:nvPr/>
            </p:nvSpPr>
            <p:spPr bwMode="auto">
              <a:xfrm>
                <a:off x="1378" y="1694"/>
                <a:ext cx="81" cy="119"/>
              </a:xfrm>
              <a:custGeom>
                <a:avLst/>
                <a:gdLst>
                  <a:gd name="T0" fmla="*/ 73 w 81"/>
                  <a:gd name="T1" fmla="*/ 10 h 119"/>
                  <a:gd name="T2" fmla="*/ 52 w 81"/>
                  <a:gd name="T3" fmla="*/ 2 h 119"/>
                  <a:gd name="T4" fmla="*/ 29 w 81"/>
                  <a:gd name="T5" fmla="*/ 2 h 119"/>
                  <a:gd name="T6" fmla="*/ 8 w 81"/>
                  <a:gd name="T7" fmla="*/ 10 h 119"/>
                  <a:gd name="T8" fmla="*/ 0 w 81"/>
                  <a:gd name="T9" fmla="*/ 15 h 119"/>
                  <a:gd name="T10" fmla="*/ 0 w 81"/>
                  <a:gd name="T11" fmla="*/ 15 h 119"/>
                  <a:gd name="T12" fmla="*/ 0 w 81"/>
                  <a:gd name="T13" fmla="*/ 15 h 119"/>
                  <a:gd name="T14" fmla="*/ 0 w 81"/>
                  <a:gd name="T15" fmla="*/ 15 h 119"/>
                  <a:gd name="T16" fmla="*/ 8 w 81"/>
                  <a:gd name="T17" fmla="*/ 12 h 119"/>
                  <a:gd name="T18" fmla="*/ 29 w 81"/>
                  <a:gd name="T19" fmla="*/ 2 h 119"/>
                  <a:gd name="T20" fmla="*/ 52 w 81"/>
                  <a:gd name="T21" fmla="*/ 2 h 119"/>
                  <a:gd name="T22" fmla="*/ 73 w 81"/>
                  <a:gd name="T23" fmla="*/ 12 h 119"/>
                  <a:gd name="T24" fmla="*/ 81 w 81"/>
                  <a:gd name="T25" fmla="*/ 15 h 119"/>
                  <a:gd name="T26" fmla="*/ 81 w 81"/>
                  <a:gd name="T27" fmla="*/ 15 h 119"/>
                  <a:gd name="T28" fmla="*/ 81 w 81"/>
                  <a:gd name="T29" fmla="*/ 15 h 119"/>
                  <a:gd name="T30" fmla="*/ 81 w 81"/>
                  <a:gd name="T31" fmla="*/ 15 h 119"/>
                  <a:gd name="T32" fmla="*/ 0 w 81"/>
                  <a:gd name="T33" fmla="*/ 104 h 119"/>
                  <a:gd name="T34" fmla="*/ 18 w 81"/>
                  <a:gd name="T35" fmla="*/ 115 h 119"/>
                  <a:gd name="T36" fmla="*/ 41 w 81"/>
                  <a:gd name="T37" fmla="*/ 119 h 119"/>
                  <a:gd name="T38" fmla="*/ 64 w 81"/>
                  <a:gd name="T39" fmla="*/ 115 h 119"/>
                  <a:gd name="T40" fmla="*/ 81 w 81"/>
                  <a:gd name="T41" fmla="*/ 104 h 119"/>
                  <a:gd name="T42" fmla="*/ 81 w 81"/>
                  <a:gd name="T43" fmla="*/ 104 h 119"/>
                  <a:gd name="T44" fmla="*/ 81 w 81"/>
                  <a:gd name="T45" fmla="*/ 104 h 119"/>
                  <a:gd name="T46" fmla="*/ 81 w 81"/>
                  <a:gd name="T47" fmla="*/ 104 h 119"/>
                  <a:gd name="T48" fmla="*/ 81 w 81"/>
                  <a:gd name="T49" fmla="*/ 104 h 119"/>
                  <a:gd name="T50" fmla="*/ 64 w 81"/>
                  <a:gd name="T51" fmla="*/ 115 h 119"/>
                  <a:gd name="T52" fmla="*/ 41 w 81"/>
                  <a:gd name="T53" fmla="*/ 119 h 119"/>
                  <a:gd name="T54" fmla="*/ 18 w 81"/>
                  <a:gd name="T55" fmla="*/ 115 h 119"/>
                  <a:gd name="T56" fmla="*/ 0 w 81"/>
                  <a:gd name="T57" fmla="*/ 104 h 119"/>
                  <a:gd name="T58" fmla="*/ 0 w 81"/>
                  <a:gd name="T59" fmla="*/ 104 h 119"/>
                  <a:gd name="T60" fmla="*/ 0 w 81"/>
                  <a:gd name="T61" fmla="*/ 104 h 119"/>
                  <a:gd name="T62" fmla="*/ 0 w 81"/>
                  <a:gd name="T63" fmla="*/ 104 h 119"/>
                  <a:gd name="T64" fmla="*/ 0 w 81"/>
                  <a:gd name="T65" fmla="*/ 10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9">
                    <a:moveTo>
                      <a:pt x="81" y="15"/>
                    </a:moveTo>
                    <a:lnTo>
                      <a:pt x="73" y="10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6"/>
                    </a:lnTo>
                    <a:lnTo>
                      <a:pt x="8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close/>
                    <a:moveTo>
                      <a:pt x="0" y="104"/>
                    </a:moveTo>
                    <a:lnTo>
                      <a:pt x="8" y="110"/>
                    </a:lnTo>
                    <a:lnTo>
                      <a:pt x="18" y="115"/>
                    </a:lnTo>
                    <a:lnTo>
                      <a:pt x="29" y="119"/>
                    </a:lnTo>
                    <a:lnTo>
                      <a:pt x="41" y="119"/>
                    </a:lnTo>
                    <a:lnTo>
                      <a:pt x="52" y="119"/>
                    </a:lnTo>
                    <a:lnTo>
                      <a:pt x="64" y="115"/>
                    </a:lnTo>
                    <a:lnTo>
                      <a:pt x="73" y="110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73" y="110"/>
                    </a:lnTo>
                    <a:lnTo>
                      <a:pt x="64" y="115"/>
                    </a:lnTo>
                    <a:lnTo>
                      <a:pt x="52" y="119"/>
                    </a:lnTo>
                    <a:lnTo>
                      <a:pt x="41" y="119"/>
                    </a:lnTo>
                    <a:lnTo>
                      <a:pt x="29" y="119"/>
                    </a:lnTo>
                    <a:lnTo>
                      <a:pt x="18" y="115"/>
                    </a:lnTo>
                    <a:lnTo>
                      <a:pt x="8" y="11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57" name="Freeform 5359"/>
              <p:cNvSpPr>
                <a:spLocks noEditPoints="1"/>
              </p:cNvSpPr>
              <p:nvPr/>
            </p:nvSpPr>
            <p:spPr bwMode="auto">
              <a:xfrm>
                <a:off x="1378" y="1694"/>
                <a:ext cx="81" cy="119"/>
              </a:xfrm>
              <a:custGeom>
                <a:avLst/>
                <a:gdLst>
                  <a:gd name="T0" fmla="*/ 73 w 81"/>
                  <a:gd name="T1" fmla="*/ 12 h 119"/>
                  <a:gd name="T2" fmla="*/ 52 w 81"/>
                  <a:gd name="T3" fmla="*/ 2 h 119"/>
                  <a:gd name="T4" fmla="*/ 29 w 81"/>
                  <a:gd name="T5" fmla="*/ 2 h 119"/>
                  <a:gd name="T6" fmla="*/ 8 w 81"/>
                  <a:gd name="T7" fmla="*/ 12 h 119"/>
                  <a:gd name="T8" fmla="*/ 0 w 81"/>
                  <a:gd name="T9" fmla="*/ 15 h 119"/>
                  <a:gd name="T10" fmla="*/ 0 w 81"/>
                  <a:gd name="T11" fmla="*/ 17 h 119"/>
                  <a:gd name="T12" fmla="*/ 0 w 81"/>
                  <a:gd name="T13" fmla="*/ 17 h 119"/>
                  <a:gd name="T14" fmla="*/ 0 w 81"/>
                  <a:gd name="T15" fmla="*/ 17 h 119"/>
                  <a:gd name="T16" fmla="*/ 8 w 81"/>
                  <a:gd name="T17" fmla="*/ 12 h 119"/>
                  <a:gd name="T18" fmla="*/ 29 w 81"/>
                  <a:gd name="T19" fmla="*/ 2 h 119"/>
                  <a:gd name="T20" fmla="*/ 52 w 81"/>
                  <a:gd name="T21" fmla="*/ 2 h 119"/>
                  <a:gd name="T22" fmla="*/ 73 w 81"/>
                  <a:gd name="T23" fmla="*/ 12 h 119"/>
                  <a:gd name="T24" fmla="*/ 81 w 81"/>
                  <a:gd name="T25" fmla="*/ 17 h 119"/>
                  <a:gd name="T26" fmla="*/ 81 w 81"/>
                  <a:gd name="T27" fmla="*/ 17 h 119"/>
                  <a:gd name="T28" fmla="*/ 81 w 81"/>
                  <a:gd name="T29" fmla="*/ 17 h 119"/>
                  <a:gd name="T30" fmla="*/ 81 w 81"/>
                  <a:gd name="T31" fmla="*/ 15 h 119"/>
                  <a:gd name="T32" fmla="*/ 0 w 81"/>
                  <a:gd name="T33" fmla="*/ 104 h 119"/>
                  <a:gd name="T34" fmla="*/ 18 w 81"/>
                  <a:gd name="T35" fmla="*/ 115 h 119"/>
                  <a:gd name="T36" fmla="*/ 41 w 81"/>
                  <a:gd name="T37" fmla="*/ 119 h 119"/>
                  <a:gd name="T38" fmla="*/ 64 w 81"/>
                  <a:gd name="T39" fmla="*/ 115 h 119"/>
                  <a:gd name="T40" fmla="*/ 81 w 81"/>
                  <a:gd name="T41" fmla="*/ 104 h 119"/>
                  <a:gd name="T42" fmla="*/ 81 w 81"/>
                  <a:gd name="T43" fmla="*/ 104 h 119"/>
                  <a:gd name="T44" fmla="*/ 81 w 81"/>
                  <a:gd name="T45" fmla="*/ 104 h 119"/>
                  <a:gd name="T46" fmla="*/ 81 w 81"/>
                  <a:gd name="T47" fmla="*/ 104 h 119"/>
                  <a:gd name="T48" fmla="*/ 81 w 81"/>
                  <a:gd name="T49" fmla="*/ 104 h 119"/>
                  <a:gd name="T50" fmla="*/ 64 w 81"/>
                  <a:gd name="T51" fmla="*/ 115 h 119"/>
                  <a:gd name="T52" fmla="*/ 41 w 81"/>
                  <a:gd name="T53" fmla="*/ 119 h 119"/>
                  <a:gd name="T54" fmla="*/ 18 w 81"/>
                  <a:gd name="T55" fmla="*/ 115 h 119"/>
                  <a:gd name="T56" fmla="*/ 0 w 81"/>
                  <a:gd name="T57" fmla="*/ 104 h 119"/>
                  <a:gd name="T58" fmla="*/ 0 w 81"/>
                  <a:gd name="T59" fmla="*/ 104 h 119"/>
                  <a:gd name="T60" fmla="*/ 0 w 81"/>
                  <a:gd name="T61" fmla="*/ 104 h 119"/>
                  <a:gd name="T62" fmla="*/ 0 w 81"/>
                  <a:gd name="T63" fmla="*/ 104 h 119"/>
                  <a:gd name="T64" fmla="*/ 0 w 81"/>
                  <a:gd name="T65" fmla="*/ 10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9">
                    <a:moveTo>
                      <a:pt x="81" y="15"/>
                    </a:moveTo>
                    <a:lnTo>
                      <a:pt x="73" y="12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6"/>
                    </a:lnTo>
                    <a:lnTo>
                      <a:pt x="8" y="12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2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close/>
                    <a:moveTo>
                      <a:pt x="0" y="104"/>
                    </a:moveTo>
                    <a:lnTo>
                      <a:pt x="8" y="110"/>
                    </a:lnTo>
                    <a:lnTo>
                      <a:pt x="18" y="115"/>
                    </a:lnTo>
                    <a:lnTo>
                      <a:pt x="29" y="119"/>
                    </a:lnTo>
                    <a:lnTo>
                      <a:pt x="41" y="119"/>
                    </a:lnTo>
                    <a:lnTo>
                      <a:pt x="52" y="119"/>
                    </a:lnTo>
                    <a:lnTo>
                      <a:pt x="64" y="115"/>
                    </a:lnTo>
                    <a:lnTo>
                      <a:pt x="73" y="110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73" y="110"/>
                    </a:lnTo>
                    <a:lnTo>
                      <a:pt x="64" y="115"/>
                    </a:lnTo>
                    <a:lnTo>
                      <a:pt x="52" y="117"/>
                    </a:lnTo>
                    <a:lnTo>
                      <a:pt x="41" y="119"/>
                    </a:lnTo>
                    <a:lnTo>
                      <a:pt x="29" y="117"/>
                    </a:lnTo>
                    <a:lnTo>
                      <a:pt x="18" y="115"/>
                    </a:lnTo>
                    <a:lnTo>
                      <a:pt x="8" y="11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58" name="Freeform 5360"/>
              <p:cNvSpPr>
                <a:spLocks noEditPoints="1"/>
              </p:cNvSpPr>
              <p:nvPr/>
            </p:nvSpPr>
            <p:spPr bwMode="auto">
              <a:xfrm>
                <a:off x="1378" y="1696"/>
                <a:ext cx="81" cy="117"/>
              </a:xfrm>
              <a:custGeom>
                <a:avLst/>
                <a:gdLst>
                  <a:gd name="T0" fmla="*/ 73 w 81"/>
                  <a:gd name="T1" fmla="*/ 10 h 117"/>
                  <a:gd name="T2" fmla="*/ 52 w 81"/>
                  <a:gd name="T3" fmla="*/ 0 h 117"/>
                  <a:gd name="T4" fmla="*/ 29 w 81"/>
                  <a:gd name="T5" fmla="*/ 0 h 117"/>
                  <a:gd name="T6" fmla="*/ 8 w 81"/>
                  <a:gd name="T7" fmla="*/ 10 h 117"/>
                  <a:gd name="T8" fmla="*/ 0 w 81"/>
                  <a:gd name="T9" fmla="*/ 15 h 117"/>
                  <a:gd name="T10" fmla="*/ 0 w 81"/>
                  <a:gd name="T11" fmla="*/ 15 h 117"/>
                  <a:gd name="T12" fmla="*/ 0 w 81"/>
                  <a:gd name="T13" fmla="*/ 15 h 117"/>
                  <a:gd name="T14" fmla="*/ 0 w 81"/>
                  <a:gd name="T15" fmla="*/ 15 h 117"/>
                  <a:gd name="T16" fmla="*/ 8 w 81"/>
                  <a:gd name="T17" fmla="*/ 10 h 117"/>
                  <a:gd name="T18" fmla="*/ 29 w 81"/>
                  <a:gd name="T19" fmla="*/ 0 h 117"/>
                  <a:gd name="T20" fmla="*/ 52 w 81"/>
                  <a:gd name="T21" fmla="*/ 0 h 117"/>
                  <a:gd name="T22" fmla="*/ 73 w 81"/>
                  <a:gd name="T23" fmla="*/ 10 h 117"/>
                  <a:gd name="T24" fmla="*/ 81 w 81"/>
                  <a:gd name="T25" fmla="*/ 15 h 117"/>
                  <a:gd name="T26" fmla="*/ 81 w 81"/>
                  <a:gd name="T27" fmla="*/ 15 h 117"/>
                  <a:gd name="T28" fmla="*/ 81 w 81"/>
                  <a:gd name="T29" fmla="*/ 15 h 117"/>
                  <a:gd name="T30" fmla="*/ 81 w 81"/>
                  <a:gd name="T31" fmla="*/ 15 h 117"/>
                  <a:gd name="T32" fmla="*/ 0 w 81"/>
                  <a:gd name="T33" fmla="*/ 102 h 117"/>
                  <a:gd name="T34" fmla="*/ 18 w 81"/>
                  <a:gd name="T35" fmla="*/ 113 h 117"/>
                  <a:gd name="T36" fmla="*/ 41 w 81"/>
                  <a:gd name="T37" fmla="*/ 117 h 117"/>
                  <a:gd name="T38" fmla="*/ 64 w 81"/>
                  <a:gd name="T39" fmla="*/ 113 h 117"/>
                  <a:gd name="T40" fmla="*/ 81 w 81"/>
                  <a:gd name="T41" fmla="*/ 102 h 117"/>
                  <a:gd name="T42" fmla="*/ 81 w 81"/>
                  <a:gd name="T43" fmla="*/ 102 h 117"/>
                  <a:gd name="T44" fmla="*/ 81 w 81"/>
                  <a:gd name="T45" fmla="*/ 102 h 117"/>
                  <a:gd name="T46" fmla="*/ 81 w 81"/>
                  <a:gd name="T47" fmla="*/ 102 h 117"/>
                  <a:gd name="T48" fmla="*/ 81 w 81"/>
                  <a:gd name="T49" fmla="*/ 100 h 117"/>
                  <a:gd name="T50" fmla="*/ 64 w 81"/>
                  <a:gd name="T51" fmla="*/ 111 h 117"/>
                  <a:gd name="T52" fmla="*/ 41 w 81"/>
                  <a:gd name="T53" fmla="*/ 117 h 117"/>
                  <a:gd name="T54" fmla="*/ 18 w 81"/>
                  <a:gd name="T55" fmla="*/ 111 h 117"/>
                  <a:gd name="T56" fmla="*/ 0 w 81"/>
                  <a:gd name="T57" fmla="*/ 100 h 117"/>
                  <a:gd name="T58" fmla="*/ 0 w 81"/>
                  <a:gd name="T59" fmla="*/ 102 h 117"/>
                  <a:gd name="T60" fmla="*/ 0 w 81"/>
                  <a:gd name="T61" fmla="*/ 102 h 117"/>
                  <a:gd name="T62" fmla="*/ 0 w 81"/>
                  <a:gd name="T63" fmla="*/ 102 h 117"/>
                  <a:gd name="T64" fmla="*/ 0 w 81"/>
                  <a:gd name="T65" fmla="*/ 10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7">
                    <a:moveTo>
                      <a:pt x="81" y="15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8" y="4"/>
                    </a:lnTo>
                    <a:lnTo>
                      <a:pt x="8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9" y="0"/>
                    </a:lnTo>
                    <a:lnTo>
                      <a:pt x="41" y="0"/>
                    </a:lnTo>
                    <a:lnTo>
                      <a:pt x="52" y="0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close/>
                    <a:moveTo>
                      <a:pt x="0" y="102"/>
                    </a:moveTo>
                    <a:lnTo>
                      <a:pt x="8" y="108"/>
                    </a:lnTo>
                    <a:lnTo>
                      <a:pt x="18" y="113"/>
                    </a:lnTo>
                    <a:lnTo>
                      <a:pt x="29" y="115"/>
                    </a:lnTo>
                    <a:lnTo>
                      <a:pt x="41" y="117"/>
                    </a:lnTo>
                    <a:lnTo>
                      <a:pt x="52" y="115"/>
                    </a:lnTo>
                    <a:lnTo>
                      <a:pt x="64" y="113"/>
                    </a:lnTo>
                    <a:lnTo>
                      <a:pt x="73" y="108"/>
                    </a:lnTo>
                    <a:lnTo>
                      <a:pt x="81" y="102"/>
                    </a:lnTo>
                    <a:lnTo>
                      <a:pt x="81" y="102"/>
                    </a:lnTo>
                    <a:lnTo>
                      <a:pt x="81" y="102"/>
                    </a:lnTo>
                    <a:lnTo>
                      <a:pt x="81" y="102"/>
                    </a:lnTo>
                    <a:lnTo>
                      <a:pt x="81" y="102"/>
                    </a:lnTo>
                    <a:lnTo>
                      <a:pt x="81" y="102"/>
                    </a:lnTo>
                    <a:lnTo>
                      <a:pt x="81" y="102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73" y="108"/>
                    </a:lnTo>
                    <a:lnTo>
                      <a:pt x="64" y="111"/>
                    </a:lnTo>
                    <a:lnTo>
                      <a:pt x="52" y="115"/>
                    </a:lnTo>
                    <a:lnTo>
                      <a:pt x="41" y="117"/>
                    </a:lnTo>
                    <a:lnTo>
                      <a:pt x="29" y="115"/>
                    </a:lnTo>
                    <a:lnTo>
                      <a:pt x="18" y="111"/>
                    </a:lnTo>
                    <a:lnTo>
                      <a:pt x="8" y="10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00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59" name="Freeform 5361"/>
              <p:cNvSpPr>
                <a:spLocks noEditPoints="1"/>
              </p:cNvSpPr>
              <p:nvPr/>
            </p:nvSpPr>
            <p:spPr bwMode="auto">
              <a:xfrm>
                <a:off x="1378" y="1696"/>
                <a:ext cx="81" cy="117"/>
              </a:xfrm>
              <a:custGeom>
                <a:avLst/>
                <a:gdLst>
                  <a:gd name="T0" fmla="*/ 73 w 81"/>
                  <a:gd name="T1" fmla="*/ 10 h 117"/>
                  <a:gd name="T2" fmla="*/ 52 w 81"/>
                  <a:gd name="T3" fmla="*/ 0 h 117"/>
                  <a:gd name="T4" fmla="*/ 29 w 81"/>
                  <a:gd name="T5" fmla="*/ 0 h 117"/>
                  <a:gd name="T6" fmla="*/ 8 w 81"/>
                  <a:gd name="T7" fmla="*/ 10 h 117"/>
                  <a:gd name="T8" fmla="*/ 0 w 81"/>
                  <a:gd name="T9" fmla="*/ 15 h 117"/>
                  <a:gd name="T10" fmla="*/ 0 w 81"/>
                  <a:gd name="T11" fmla="*/ 15 h 117"/>
                  <a:gd name="T12" fmla="*/ 0 w 81"/>
                  <a:gd name="T13" fmla="*/ 15 h 117"/>
                  <a:gd name="T14" fmla="*/ 0 w 81"/>
                  <a:gd name="T15" fmla="*/ 15 h 117"/>
                  <a:gd name="T16" fmla="*/ 8 w 81"/>
                  <a:gd name="T17" fmla="*/ 10 h 117"/>
                  <a:gd name="T18" fmla="*/ 29 w 81"/>
                  <a:gd name="T19" fmla="*/ 2 h 117"/>
                  <a:gd name="T20" fmla="*/ 52 w 81"/>
                  <a:gd name="T21" fmla="*/ 2 h 117"/>
                  <a:gd name="T22" fmla="*/ 73 w 81"/>
                  <a:gd name="T23" fmla="*/ 10 h 117"/>
                  <a:gd name="T24" fmla="*/ 81 w 81"/>
                  <a:gd name="T25" fmla="*/ 15 h 117"/>
                  <a:gd name="T26" fmla="*/ 81 w 81"/>
                  <a:gd name="T27" fmla="*/ 15 h 117"/>
                  <a:gd name="T28" fmla="*/ 81 w 81"/>
                  <a:gd name="T29" fmla="*/ 15 h 117"/>
                  <a:gd name="T30" fmla="*/ 81 w 81"/>
                  <a:gd name="T31" fmla="*/ 15 h 117"/>
                  <a:gd name="T32" fmla="*/ 0 w 81"/>
                  <a:gd name="T33" fmla="*/ 100 h 117"/>
                  <a:gd name="T34" fmla="*/ 18 w 81"/>
                  <a:gd name="T35" fmla="*/ 111 h 117"/>
                  <a:gd name="T36" fmla="*/ 41 w 81"/>
                  <a:gd name="T37" fmla="*/ 117 h 117"/>
                  <a:gd name="T38" fmla="*/ 64 w 81"/>
                  <a:gd name="T39" fmla="*/ 111 h 117"/>
                  <a:gd name="T40" fmla="*/ 81 w 81"/>
                  <a:gd name="T41" fmla="*/ 100 h 117"/>
                  <a:gd name="T42" fmla="*/ 81 w 81"/>
                  <a:gd name="T43" fmla="*/ 100 h 117"/>
                  <a:gd name="T44" fmla="*/ 81 w 81"/>
                  <a:gd name="T45" fmla="*/ 100 h 117"/>
                  <a:gd name="T46" fmla="*/ 81 w 81"/>
                  <a:gd name="T47" fmla="*/ 100 h 117"/>
                  <a:gd name="T48" fmla="*/ 81 w 81"/>
                  <a:gd name="T49" fmla="*/ 100 h 117"/>
                  <a:gd name="T50" fmla="*/ 64 w 81"/>
                  <a:gd name="T51" fmla="*/ 111 h 117"/>
                  <a:gd name="T52" fmla="*/ 41 w 81"/>
                  <a:gd name="T53" fmla="*/ 117 h 117"/>
                  <a:gd name="T54" fmla="*/ 18 w 81"/>
                  <a:gd name="T55" fmla="*/ 111 h 117"/>
                  <a:gd name="T56" fmla="*/ 0 w 81"/>
                  <a:gd name="T57" fmla="*/ 100 h 117"/>
                  <a:gd name="T58" fmla="*/ 0 w 81"/>
                  <a:gd name="T59" fmla="*/ 100 h 117"/>
                  <a:gd name="T60" fmla="*/ 0 w 81"/>
                  <a:gd name="T61" fmla="*/ 100 h 117"/>
                  <a:gd name="T62" fmla="*/ 0 w 81"/>
                  <a:gd name="T63" fmla="*/ 100 h 117"/>
                  <a:gd name="T64" fmla="*/ 0 w 81"/>
                  <a:gd name="T65" fmla="*/ 10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7">
                    <a:moveTo>
                      <a:pt x="81" y="15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8" y="4"/>
                    </a:lnTo>
                    <a:lnTo>
                      <a:pt x="8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close/>
                    <a:moveTo>
                      <a:pt x="0" y="100"/>
                    </a:moveTo>
                    <a:lnTo>
                      <a:pt x="8" y="108"/>
                    </a:lnTo>
                    <a:lnTo>
                      <a:pt x="18" y="111"/>
                    </a:lnTo>
                    <a:lnTo>
                      <a:pt x="29" y="115"/>
                    </a:lnTo>
                    <a:lnTo>
                      <a:pt x="41" y="117"/>
                    </a:lnTo>
                    <a:lnTo>
                      <a:pt x="52" y="115"/>
                    </a:lnTo>
                    <a:lnTo>
                      <a:pt x="64" y="111"/>
                    </a:lnTo>
                    <a:lnTo>
                      <a:pt x="73" y="108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73" y="106"/>
                    </a:lnTo>
                    <a:lnTo>
                      <a:pt x="64" y="111"/>
                    </a:lnTo>
                    <a:lnTo>
                      <a:pt x="52" y="115"/>
                    </a:lnTo>
                    <a:lnTo>
                      <a:pt x="41" y="117"/>
                    </a:lnTo>
                    <a:lnTo>
                      <a:pt x="29" y="115"/>
                    </a:lnTo>
                    <a:lnTo>
                      <a:pt x="18" y="111"/>
                    </a:lnTo>
                    <a:lnTo>
                      <a:pt x="8" y="106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60" name="Freeform 5362"/>
              <p:cNvSpPr>
                <a:spLocks noEditPoints="1"/>
              </p:cNvSpPr>
              <p:nvPr/>
            </p:nvSpPr>
            <p:spPr bwMode="auto">
              <a:xfrm>
                <a:off x="1378" y="1696"/>
                <a:ext cx="81" cy="117"/>
              </a:xfrm>
              <a:custGeom>
                <a:avLst/>
                <a:gdLst>
                  <a:gd name="T0" fmla="*/ 73 w 81"/>
                  <a:gd name="T1" fmla="*/ 10 h 117"/>
                  <a:gd name="T2" fmla="*/ 52 w 81"/>
                  <a:gd name="T3" fmla="*/ 2 h 117"/>
                  <a:gd name="T4" fmla="*/ 29 w 81"/>
                  <a:gd name="T5" fmla="*/ 2 h 117"/>
                  <a:gd name="T6" fmla="*/ 8 w 81"/>
                  <a:gd name="T7" fmla="*/ 10 h 117"/>
                  <a:gd name="T8" fmla="*/ 0 w 81"/>
                  <a:gd name="T9" fmla="*/ 15 h 117"/>
                  <a:gd name="T10" fmla="*/ 0 w 81"/>
                  <a:gd name="T11" fmla="*/ 17 h 117"/>
                  <a:gd name="T12" fmla="*/ 0 w 81"/>
                  <a:gd name="T13" fmla="*/ 17 h 117"/>
                  <a:gd name="T14" fmla="*/ 0 w 81"/>
                  <a:gd name="T15" fmla="*/ 17 h 117"/>
                  <a:gd name="T16" fmla="*/ 8 w 81"/>
                  <a:gd name="T17" fmla="*/ 10 h 117"/>
                  <a:gd name="T18" fmla="*/ 29 w 81"/>
                  <a:gd name="T19" fmla="*/ 2 h 117"/>
                  <a:gd name="T20" fmla="*/ 52 w 81"/>
                  <a:gd name="T21" fmla="*/ 2 h 117"/>
                  <a:gd name="T22" fmla="*/ 73 w 81"/>
                  <a:gd name="T23" fmla="*/ 10 h 117"/>
                  <a:gd name="T24" fmla="*/ 81 w 81"/>
                  <a:gd name="T25" fmla="*/ 17 h 117"/>
                  <a:gd name="T26" fmla="*/ 81 w 81"/>
                  <a:gd name="T27" fmla="*/ 17 h 117"/>
                  <a:gd name="T28" fmla="*/ 81 w 81"/>
                  <a:gd name="T29" fmla="*/ 17 h 117"/>
                  <a:gd name="T30" fmla="*/ 81 w 81"/>
                  <a:gd name="T31" fmla="*/ 15 h 117"/>
                  <a:gd name="T32" fmla="*/ 0 w 81"/>
                  <a:gd name="T33" fmla="*/ 100 h 117"/>
                  <a:gd name="T34" fmla="*/ 18 w 81"/>
                  <a:gd name="T35" fmla="*/ 111 h 117"/>
                  <a:gd name="T36" fmla="*/ 41 w 81"/>
                  <a:gd name="T37" fmla="*/ 117 h 117"/>
                  <a:gd name="T38" fmla="*/ 64 w 81"/>
                  <a:gd name="T39" fmla="*/ 111 h 117"/>
                  <a:gd name="T40" fmla="*/ 81 w 81"/>
                  <a:gd name="T41" fmla="*/ 100 h 117"/>
                  <a:gd name="T42" fmla="*/ 81 w 81"/>
                  <a:gd name="T43" fmla="*/ 100 h 117"/>
                  <a:gd name="T44" fmla="*/ 81 w 81"/>
                  <a:gd name="T45" fmla="*/ 100 h 117"/>
                  <a:gd name="T46" fmla="*/ 81 w 81"/>
                  <a:gd name="T47" fmla="*/ 100 h 117"/>
                  <a:gd name="T48" fmla="*/ 81 w 81"/>
                  <a:gd name="T49" fmla="*/ 100 h 117"/>
                  <a:gd name="T50" fmla="*/ 64 w 81"/>
                  <a:gd name="T51" fmla="*/ 111 h 117"/>
                  <a:gd name="T52" fmla="*/ 41 w 81"/>
                  <a:gd name="T53" fmla="*/ 115 h 117"/>
                  <a:gd name="T54" fmla="*/ 18 w 81"/>
                  <a:gd name="T55" fmla="*/ 111 h 117"/>
                  <a:gd name="T56" fmla="*/ 0 w 81"/>
                  <a:gd name="T57" fmla="*/ 100 h 117"/>
                  <a:gd name="T58" fmla="*/ 0 w 81"/>
                  <a:gd name="T59" fmla="*/ 100 h 117"/>
                  <a:gd name="T60" fmla="*/ 0 w 81"/>
                  <a:gd name="T61" fmla="*/ 100 h 117"/>
                  <a:gd name="T62" fmla="*/ 0 w 81"/>
                  <a:gd name="T63" fmla="*/ 100 h 117"/>
                  <a:gd name="T64" fmla="*/ 0 w 81"/>
                  <a:gd name="T65" fmla="*/ 10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7">
                    <a:moveTo>
                      <a:pt x="81" y="15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4"/>
                    </a:lnTo>
                    <a:lnTo>
                      <a:pt x="8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8" y="10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0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close/>
                    <a:moveTo>
                      <a:pt x="0" y="100"/>
                    </a:moveTo>
                    <a:lnTo>
                      <a:pt x="8" y="106"/>
                    </a:lnTo>
                    <a:lnTo>
                      <a:pt x="18" y="111"/>
                    </a:lnTo>
                    <a:lnTo>
                      <a:pt x="29" y="115"/>
                    </a:lnTo>
                    <a:lnTo>
                      <a:pt x="41" y="117"/>
                    </a:lnTo>
                    <a:lnTo>
                      <a:pt x="52" y="115"/>
                    </a:lnTo>
                    <a:lnTo>
                      <a:pt x="64" y="111"/>
                    </a:lnTo>
                    <a:lnTo>
                      <a:pt x="73" y="106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73" y="106"/>
                    </a:lnTo>
                    <a:lnTo>
                      <a:pt x="64" y="111"/>
                    </a:lnTo>
                    <a:lnTo>
                      <a:pt x="52" y="115"/>
                    </a:lnTo>
                    <a:lnTo>
                      <a:pt x="41" y="115"/>
                    </a:lnTo>
                    <a:lnTo>
                      <a:pt x="29" y="115"/>
                    </a:lnTo>
                    <a:lnTo>
                      <a:pt x="18" y="111"/>
                    </a:lnTo>
                    <a:lnTo>
                      <a:pt x="8" y="106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61" name="Freeform 5363"/>
              <p:cNvSpPr>
                <a:spLocks noEditPoints="1"/>
              </p:cNvSpPr>
              <p:nvPr/>
            </p:nvSpPr>
            <p:spPr bwMode="auto">
              <a:xfrm>
                <a:off x="1378" y="1696"/>
                <a:ext cx="81" cy="115"/>
              </a:xfrm>
              <a:custGeom>
                <a:avLst/>
                <a:gdLst>
                  <a:gd name="T0" fmla="*/ 73 w 81"/>
                  <a:gd name="T1" fmla="*/ 10 h 115"/>
                  <a:gd name="T2" fmla="*/ 52 w 81"/>
                  <a:gd name="T3" fmla="*/ 2 h 115"/>
                  <a:gd name="T4" fmla="*/ 29 w 81"/>
                  <a:gd name="T5" fmla="*/ 2 h 115"/>
                  <a:gd name="T6" fmla="*/ 8 w 81"/>
                  <a:gd name="T7" fmla="*/ 10 h 115"/>
                  <a:gd name="T8" fmla="*/ 0 w 81"/>
                  <a:gd name="T9" fmla="*/ 17 h 115"/>
                  <a:gd name="T10" fmla="*/ 0 w 81"/>
                  <a:gd name="T11" fmla="*/ 17 h 115"/>
                  <a:gd name="T12" fmla="*/ 0 w 81"/>
                  <a:gd name="T13" fmla="*/ 17 h 115"/>
                  <a:gd name="T14" fmla="*/ 0 w 81"/>
                  <a:gd name="T15" fmla="*/ 17 h 115"/>
                  <a:gd name="T16" fmla="*/ 8 w 81"/>
                  <a:gd name="T17" fmla="*/ 10 h 115"/>
                  <a:gd name="T18" fmla="*/ 29 w 81"/>
                  <a:gd name="T19" fmla="*/ 2 h 115"/>
                  <a:gd name="T20" fmla="*/ 52 w 81"/>
                  <a:gd name="T21" fmla="*/ 2 h 115"/>
                  <a:gd name="T22" fmla="*/ 73 w 81"/>
                  <a:gd name="T23" fmla="*/ 10 h 115"/>
                  <a:gd name="T24" fmla="*/ 81 w 81"/>
                  <a:gd name="T25" fmla="*/ 17 h 115"/>
                  <a:gd name="T26" fmla="*/ 81 w 81"/>
                  <a:gd name="T27" fmla="*/ 17 h 115"/>
                  <a:gd name="T28" fmla="*/ 81 w 81"/>
                  <a:gd name="T29" fmla="*/ 17 h 115"/>
                  <a:gd name="T30" fmla="*/ 81 w 81"/>
                  <a:gd name="T31" fmla="*/ 17 h 115"/>
                  <a:gd name="T32" fmla="*/ 0 w 81"/>
                  <a:gd name="T33" fmla="*/ 100 h 115"/>
                  <a:gd name="T34" fmla="*/ 18 w 81"/>
                  <a:gd name="T35" fmla="*/ 111 h 115"/>
                  <a:gd name="T36" fmla="*/ 41 w 81"/>
                  <a:gd name="T37" fmla="*/ 115 h 115"/>
                  <a:gd name="T38" fmla="*/ 64 w 81"/>
                  <a:gd name="T39" fmla="*/ 111 h 115"/>
                  <a:gd name="T40" fmla="*/ 81 w 81"/>
                  <a:gd name="T41" fmla="*/ 100 h 115"/>
                  <a:gd name="T42" fmla="*/ 81 w 81"/>
                  <a:gd name="T43" fmla="*/ 100 h 115"/>
                  <a:gd name="T44" fmla="*/ 81 w 81"/>
                  <a:gd name="T45" fmla="*/ 100 h 115"/>
                  <a:gd name="T46" fmla="*/ 81 w 81"/>
                  <a:gd name="T47" fmla="*/ 100 h 115"/>
                  <a:gd name="T48" fmla="*/ 81 w 81"/>
                  <a:gd name="T49" fmla="*/ 98 h 115"/>
                  <a:gd name="T50" fmla="*/ 64 w 81"/>
                  <a:gd name="T51" fmla="*/ 111 h 115"/>
                  <a:gd name="T52" fmla="*/ 41 w 81"/>
                  <a:gd name="T53" fmla="*/ 115 h 115"/>
                  <a:gd name="T54" fmla="*/ 18 w 81"/>
                  <a:gd name="T55" fmla="*/ 111 h 115"/>
                  <a:gd name="T56" fmla="*/ 0 w 81"/>
                  <a:gd name="T57" fmla="*/ 98 h 115"/>
                  <a:gd name="T58" fmla="*/ 0 w 81"/>
                  <a:gd name="T59" fmla="*/ 100 h 115"/>
                  <a:gd name="T60" fmla="*/ 0 w 81"/>
                  <a:gd name="T61" fmla="*/ 100 h 115"/>
                  <a:gd name="T62" fmla="*/ 0 w 81"/>
                  <a:gd name="T63" fmla="*/ 100 h 115"/>
                  <a:gd name="T64" fmla="*/ 0 w 81"/>
                  <a:gd name="T65" fmla="*/ 10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5">
                    <a:moveTo>
                      <a:pt x="81" y="17"/>
                    </a:moveTo>
                    <a:lnTo>
                      <a:pt x="73" y="10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6"/>
                    </a:lnTo>
                    <a:lnTo>
                      <a:pt x="8" y="10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8" y="10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0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close/>
                    <a:moveTo>
                      <a:pt x="0" y="100"/>
                    </a:moveTo>
                    <a:lnTo>
                      <a:pt x="8" y="106"/>
                    </a:lnTo>
                    <a:lnTo>
                      <a:pt x="18" y="111"/>
                    </a:lnTo>
                    <a:lnTo>
                      <a:pt x="29" y="115"/>
                    </a:lnTo>
                    <a:lnTo>
                      <a:pt x="41" y="115"/>
                    </a:lnTo>
                    <a:lnTo>
                      <a:pt x="52" y="115"/>
                    </a:lnTo>
                    <a:lnTo>
                      <a:pt x="64" y="111"/>
                    </a:lnTo>
                    <a:lnTo>
                      <a:pt x="73" y="106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73" y="106"/>
                    </a:lnTo>
                    <a:lnTo>
                      <a:pt x="64" y="111"/>
                    </a:lnTo>
                    <a:lnTo>
                      <a:pt x="52" y="115"/>
                    </a:lnTo>
                    <a:lnTo>
                      <a:pt x="41" y="115"/>
                    </a:lnTo>
                    <a:lnTo>
                      <a:pt x="29" y="115"/>
                    </a:lnTo>
                    <a:lnTo>
                      <a:pt x="18" y="111"/>
                    </a:lnTo>
                    <a:lnTo>
                      <a:pt x="8" y="10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62" name="Freeform 5364"/>
              <p:cNvSpPr>
                <a:spLocks noEditPoints="1"/>
              </p:cNvSpPr>
              <p:nvPr/>
            </p:nvSpPr>
            <p:spPr bwMode="auto">
              <a:xfrm>
                <a:off x="1378" y="1696"/>
                <a:ext cx="81" cy="115"/>
              </a:xfrm>
              <a:custGeom>
                <a:avLst/>
                <a:gdLst>
                  <a:gd name="T0" fmla="*/ 73 w 81"/>
                  <a:gd name="T1" fmla="*/ 10 h 115"/>
                  <a:gd name="T2" fmla="*/ 52 w 81"/>
                  <a:gd name="T3" fmla="*/ 2 h 115"/>
                  <a:gd name="T4" fmla="*/ 29 w 81"/>
                  <a:gd name="T5" fmla="*/ 2 h 115"/>
                  <a:gd name="T6" fmla="*/ 8 w 81"/>
                  <a:gd name="T7" fmla="*/ 10 h 115"/>
                  <a:gd name="T8" fmla="*/ 0 w 81"/>
                  <a:gd name="T9" fmla="*/ 17 h 115"/>
                  <a:gd name="T10" fmla="*/ 0 w 81"/>
                  <a:gd name="T11" fmla="*/ 17 h 115"/>
                  <a:gd name="T12" fmla="*/ 0 w 81"/>
                  <a:gd name="T13" fmla="*/ 17 h 115"/>
                  <a:gd name="T14" fmla="*/ 0 w 81"/>
                  <a:gd name="T15" fmla="*/ 17 h 115"/>
                  <a:gd name="T16" fmla="*/ 0 w 81"/>
                  <a:gd name="T17" fmla="*/ 17 h 115"/>
                  <a:gd name="T18" fmla="*/ 18 w 81"/>
                  <a:gd name="T19" fmla="*/ 6 h 115"/>
                  <a:gd name="T20" fmla="*/ 41 w 81"/>
                  <a:gd name="T21" fmla="*/ 2 h 115"/>
                  <a:gd name="T22" fmla="*/ 64 w 81"/>
                  <a:gd name="T23" fmla="*/ 6 h 115"/>
                  <a:gd name="T24" fmla="*/ 81 w 81"/>
                  <a:gd name="T25" fmla="*/ 17 h 115"/>
                  <a:gd name="T26" fmla="*/ 81 w 81"/>
                  <a:gd name="T27" fmla="*/ 17 h 115"/>
                  <a:gd name="T28" fmla="*/ 81 w 81"/>
                  <a:gd name="T29" fmla="*/ 17 h 115"/>
                  <a:gd name="T30" fmla="*/ 81 w 81"/>
                  <a:gd name="T31" fmla="*/ 17 h 115"/>
                  <a:gd name="T32" fmla="*/ 81 w 81"/>
                  <a:gd name="T33" fmla="*/ 17 h 115"/>
                  <a:gd name="T34" fmla="*/ 0 w 81"/>
                  <a:gd name="T35" fmla="*/ 98 h 115"/>
                  <a:gd name="T36" fmla="*/ 18 w 81"/>
                  <a:gd name="T37" fmla="*/ 111 h 115"/>
                  <a:gd name="T38" fmla="*/ 41 w 81"/>
                  <a:gd name="T39" fmla="*/ 115 h 115"/>
                  <a:gd name="T40" fmla="*/ 64 w 81"/>
                  <a:gd name="T41" fmla="*/ 111 h 115"/>
                  <a:gd name="T42" fmla="*/ 81 w 81"/>
                  <a:gd name="T43" fmla="*/ 98 h 115"/>
                  <a:gd name="T44" fmla="*/ 81 w 81"/>
                  <a:gd name="T45" fmla="*/ 98 h 115"/>
                  <a:gd name="T46" fmla="*/ 81 w 81"/>
                  <a:gd name="T47" fmla="*/ 98 h 115"/>
                  <a:gd name="T48" fmla="*/ 81 w 81"/>
                  <a:gd name="T49" fmla="*/ 98 h 115"/>
                  <a:gd name="T50" fmla="*/ 81 w 81"/>
                  <a:gd name="T51" fmla="*/ 98 h 115"/>
                  <a:gd name="T52" fmla="*/ 73 w 81"/>
                  <a:gd name="T53" fmla="*/ 106 h 115"/>
                  <a:gd name="T54" fmla="*/ 52 w 81"/>
                  <a:gd name="T55" fmla="*/ 113 h 115"/>
                  <a:gd name="T56" fmla="*/ 29 w 81"/>
                  <a:gd name="T57" fmla="*/ 113 h 115"/>
                  <a:gd name="T58" fmla="*/ 8 w 81"/>
                  <a:gd name="T59" fmla="*/ 106 h 115"/>
                  <a:gd name="T60" fmla="*/ 0 w 81"/>
                  <a:gd name="T61" fmla="*/ 98 h 115"/>
                  <a:gd name="T62" fmla="*/ 0 w 81"/>
                  <a:gd name="T63" fmla="*/ 98 h 115"/>
                  <a:gd name="T64" fmla="*/ 0 w 81"/>
                  <a:gd name="T65" fmla="*/ 98 h 115"/>
                  <a:gd name="T66" fmla="*/ 0 w 81"/>
                  <a:gd name="T67" fmla="*/ 98 h 115"/>
                  <a:gd name="T68" fmla="*/ 0 w 81"/>
                  <a:gd name="T69" fmla="*/ 9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1" h="115">
                    <a:moveTo>
                      <a:pt x="81" y="17"/>
                    </a:moveTo>
                    <a:lnTo>
                      <a:pt x="73" y="10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6"/>
                    </a:lnTo>
                    <a:lnTo>
                      <a:pt x="8" y="10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2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1"/>
                    </a:lnTo>
                    <a:lnTo>
                      <a:pt x="81" y="17"/>
                    </a:lnTo>
                    <a:lnTo>
                      <a:pt x="81" y="19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close/>
                    <a:moveTo>
                      <a:pt x="0" y="98"/>
                    </a:moveTo>
                    <a:lnTo>
                      <a:pt x="8" y="106"/>
                    </a:lnTo>
                    <a:lnTo>
                      <a:pt x="18" y="111"/>
                    </a:lnTo>
                    <a:lnTo>
                      <a:pt x="29" y="115"/>
                    </a:lnTo>
                    <a:lnTo>
                      <a:pt x="41" y="115"/>
                    </a:lnTo>
                    <a:lnTo>
                      <a:pt x="52" y="115"/>
                    </a:lnTo>
                    <a:lnTo>
                      <a:pt x="64" y="111"/>
                    </a:lnTo>
                    <a:lnTo>
                      <a:pt x="73" y="106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73" y="106"/>
                    </a:lnTo>
                    <a:lnTo>
                      <a:pt x="64" y="111"/>
                    </a:lnTo>
                    <a:lnTo>
                      <a:pt x="52" y="113"/>
                    </a:lnTo>
                    <a:lnTo>
                      <a:pt x="41" y="115"/>
                    </a:lnTo>
                    <a:lnTo>
                      <a:pt x="29" y="113"/>
                    </a:lnTo>
                    <a:lnTo>
                      <a:pt x="18" y="111"/>
                    </a:lnTo>
                    <a:lnTo>
                      <a:pt x="8" y="10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63" name="Freeform 5365"/>
              <p:cNvSpPr>
                <a:spLocks noEditPoints="1"/>
              </p:cNvSpPr>
              <p:nvPr/>
            </p:nvSpPr>
            <p:spPr bwMode="auto">
              <a:xfrm>
                <a:off x="1378" y="1698"/>
                <a:ext cx="81" cy="113"/>
              </a:xfrm>
              <a:custGeom>
                <a:avLst/>
                <a:gdLst>
                  <a:gd name="T0" fmla="*/ 81 w 81"/>
                  <a:gd name="T1" fmla="*/ 15 h 113"/>
                  <a:gd name="T2" fmla="*/ 64 w 81"/>
                  <a:gd name="T3" fmla="*/ 4 h 113"/>
                  <a:gd name="T4" fmla="*/ 41 w 81"/>
                  <a:gd name="T5" fmla="*/ 0 h 113"/>
                  <a:gd name="T6" fmla="*/ 18 w 81"/>
                  <a:gd name="T7" fmla="*/ 4 h 113"/>
                  <a:gd name="T8" fmla="*/ 0 w 81"/>
                  <a:gd name="T9" fmla="*/ 15 h 113"/>
                  <a:gd name="T10" fmla="*/ 0 w 81"/>
                  <a:gd name="T11" fmla="*/ 17 h 113"/>
                  <a:gd name="T12" fmla="*/ 0 w 81"/>
                  <a:gd name="T13" fmla="*/ 17 h 113"/>
                  <a:gd name="T14" fmla="*/ 0 w 81"/>
                  <a:gd name="T15" fmla="*/ 17 h 113"/>
                  <a:gd name="T16" fmla="*/ 0 w 81"/>
                  <a:gd name="T17" fmla="*/ 17 h 113"/>
                  <a:gd name="T18" fmla="*/ 0 w 81"/>
                  <a:gd name="T19" fmla="*/ 15 h 113"/>
                  <a:gd name="T20" fmla="*/ 18 w 81"/>
                  <a:gd name="T21" fmla="*/ 4 h 113"/>
                  <a:gd name="T22" fmla="*/ 41 w 81"/>
                  <a:gd name="T23" fmla="*/ 0 h 113"/>
                  <a:gd name="T24" fmla="*/ 62 w 81"/>
                  <a:gd name="T25" fmla="*/ 4 h 113"/>
                  <a:gd name="T26" fmla="*/ 81 w 81"/>
                  <a:gd name="T27" fmla="*/ 15 h 113"/>
                  <a:gd name="T28" fmla="*/ 81 w 81"/>
                  <a:gd name="T29" fmla="*/ 17 h 113"/>
                  <a:gd name="T30" fmla="*/ 81 w 81"/>
                  <a:gd name="T31" fmla="*/ 17 h 113"/>
                  <a:gd name="T32" fmla="*/ 81 w 81"/>
                  <a:gd name="T33" fmla="*/ 17 h 113"/>
                  <a:gd name="T34" fmla="*/ 81 w 81"/>
                  <a:gd name="T35" fmla="*/ 17 h 113"/>
                  <a:gd name="T36" fmla="*/ 0 w 81"/>
                  <a:gd name="T37" fmla="*/ 96 h 113"/>
                  <a:gd name="T38" fmla="*/ 8 w 81"/>
                  <a:gd name="T39" fmla="*/ 104 h 113"/>
                  <a:gd name="T40" fmla="*/ 29 w 81"/>
                  <a:gd name="T41" fmla="*/ 111 h 113"/>
                  <a:gd name="T42" fmla="*/ 52 w 81"/>
                  <a:gd name="T43" fmla="*/ 111 h 113"/>
                  <a:gd name="T44" fmla="*/ 73 w 81"/>
                  <a:gd name="T45" fmla="*/ 104 h 113"/>
                  <a:gd name="T46" fmla="*/ 81 w 81"/>
                  <a:gd name="T47" fmla="*/ 96 h 113"/>
                  <a:gd name="T48" fmla="*/ 81 w 81"/>
                  <a:gd name="T49" fmla="*/ 96 h 113"/>
                  <a:gd name="T50" fmla="*/ 81 w 81"/>
                  <a:gd name="T51" fmla="*/ 96 h 113"/>
                  <a:gd name="T52" fmla="*/ 81 w 81"/>
                  <a:gd name="T53" fmla="*/ 96 h 113"/>
                  <a:gd name="T54" fmla="*/ 81 w 81"/>
                  <a:gd name="T55" fmla="*/ 96 h 113"/>
                  <a:gd name="T56" fmla="*/ 71 w 81"/>
                  <a:gd name="T57" fmla="*/ 104 h 113"/>
                  <a:gd name="T58" fmla="*/ 52 w 81"/>
                  <a:gd name="T59" fmla="*/ 111 h 113"/>
                  <a:gd name="T60" fmla="*/ 29 w 81"/>
                  <a:gd name="T61" fmla="*/ 111 h 113"/>
                  <a:gd name="T62" fmla="*/ 8 w 81"/>
                  <a:gd name="T63" fmla="*/ 104 h 113"/>
                  <a:gd name="T64" fmla="*/ 0 w 81"/>
                  <a:gd name="T65" fmla="*/ 96 h 113"/>
                  <a:gd name="T66" fmla="*/ 0 w 81"/>
                  <a:gd name="T67" fmla="*/ 96 h 113"/>
                  <a:gd name="T68" fmla="*/ 0 w 81"/>
                  <a:gd name="T69" fmla="*/ 96 h 113"/>
                  <a:gd name="T70" fmla="*/ 0 w 81"/>
                  <a:gd name="T71" fmla="*/ 96 h 113"/>
                  <a:gd name="T72" fmla="*/ 0 w 81"/>
                  <a:gd name="T73" fmla="*/ 9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1" h="113">
                    <a:moveTo>
                      <a:pt x="81" y="17"/>
                    </a:moveTo>
                    <a:lnTo>
                      <a:pt x="81" y="15"/>
                    </a:lnTo>
                    <a:lnTo>
                      <a:pt x="73" y="9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8" y="4"/>
                    </a:lnTo>
                    <a:lnTo>
                      <a:pt x="8" y="9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8" y="9"/>
                    </a:lnTo>
                    <a:lnTo>
                      <a:pt x="18" y="4"/>
                    </a:lnTo>
                    <a:lnTo>
                      <a:pt x="29" y="0"/>
                    </a:lnTo>
                    <a:lnTo>
                      <a:pt x="41" y="0"/>
                    </a:lnTo>
                    <a:lnTo>
                      <a:pt x="52" y="0"/>
                    </a:lnTo>
                    <a:lnTo>
                      <a:pt x="62" y="4"/>
                    </a:lnTo>
                    <a:lnTo>
                      <a:pt x="71" y="9"/>
                    </a:lnTo>
                    <a:lnTo>
                      <a:pt x="81" y="15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close/>
                    <a:moveTo>
                      <a:pt x="0" y="96"/>
                    </a:moveTo>
                    <a:lnTo>
                      <a:pt x="0" y="96"/>
                    </a:lnTo>
                    <a:lnTo>
                      <a:pt x="8" y="104"/>
                    </a:lnTo>
                    <a:lnTo>
                      <a:pt x="18" y="109"/>
                    </a:lnTo>
                    <a:lnTo>
                      <a:pt x="29" y="111"/>
                    </a:lnTo>
                    <a:lnTo>
                      <a:pt x="41" y="113"/>
                    </a:lnTo>
                    <a:lnTo>
                      <a:pt x="52" y="111"/>
                    </a:lnTo>
                    <a:lnTo>
                      <a:pt x="64" y="109"/>
                    </a:lnTo>
                    <a:lnTo>
                      <a:pt x="73" y="104"/>
                    </a:lnTo>
                    <a:lnTo>
                      <a:pt x="81" y="96"/>
                    </a:lnTo>
                    <a:lnTo>
                      <a:pt x="81" y="96"/>
                    </a:lnTo>
                    <a:lnTo>
                      <a:pt x="81" y="96"/>
                    </a:lnTo>
                    <a:lnTo>
                      <a:pt x="81" y="96"/>
                    </a:lnTo>
                    <a:lnTo>
                      <a:pt x="81" y="96"/>
                    </a:lnTo>
                    <a:lnTo>
                      <a:pt x="81" y="96"/>
                    </a:lnTo>
                    <a:lnTo>
                      <a:pt x="81" y="96"/>
                    </a:lnTo>
                    <a:lnTo>
                      <a:pt x="81" y="96"/>
                    </a:lnTo>
                    <a:lnTo>
                      <a:pt x="81" y="96"/>
                    </a:lnTo>
                    <a:lnTo>
                      <a:pt x="81" y="96"/>
                    </a:lnTo>
                    <a:lnTo>
                      <a:pt x="81" y="96"/>
                    </a:lnTo>
                    <a:lnTo>
                      <a:pt x="71" y="104"/>
                    </a:lnTo>
                    <a:lnTo>
                      <a:pt x="62" y="107"/>
                    </a:lnTo>
                    <a:lnTo>
                      <a:pt x="52" y="111"/>
                    </a:lnTo>
                    <a:lnTo>
                      <a:pt x="41" y="113"/>
                    </a:lnTo>
                    <a:lnTo>
                      <a:pt x="29" y="111"/>
                    </a:lnTo>
                    <a:lnTo>
                      <a:pt x="18" y="107"/>
                    </a:lnTo>
                    <a:lnTo>
                      <a:pt x="8" y="104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00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64" name="Freeform 5366"/>
              <p:cNvSpPr>
                <a:spLocks noEditPoints="1"/>
              </p:cNvSpPr>
              <p:nvPr/>
            </p:nvSpPr>
            <p:spPr bwMode="auto">
              <a:xfrm>
                <a:off x="1378" y="1698"/>
                <a:ext cx="81" cy="113"/>
              </a:xfrm>
              <a:custGeom>
                <a:avLst/>
                <a:gdLst>
                  <a:gd name="T0" fmla="*/ 81 w 81"/>
                  <a:gd name="T1" fmla="*/ 15 h 113"/>
                  <a:gd name="T2" fmla="*/ 62 w 81"/>
                  <a:gd name="T3" fmla="*/ 4 h 113"/>
                  <a:gd name="T4" fmla="*/ 41 w 81"/>
                  <a:gd name="T5" fmla="*/ 0 h 113"/>
                  <a:gd name="T6" fmla="*/ 18 w 81"/>
                  <a:gd name="T7" fmla="*/ 4 h 113"/>
                  <a:gd name="T8" fmla="*/ 0 w 81"/>
                  <a:gd name="T9" fmla="*/ 15 h 113"/>
                  <a:gd name="T10" fmla="*/ 0 w 81"/>
                  <a:gd name="T11" fmla="*/ 17 h 113"/>
                  <a:gd name="T12" fmla="*/ 0 w 81"/>
                  <a:gd name="T13" fmla="*/ 17 h 113"/>
                  <a:gd name="T14" fmla="*/ 0 w 81"/>
                  <a:gd name="T15" fmla="*/ 17 h 113"/>
                  <a:gd name="T16" fmla="*/ 0 w 81"/>
                  <a:gd name="T17" fmla="*/ 17 h 113"/>
                  <a:gd name="T18" fmla="*/ 0 w 81"/>
                  <a:gd name="T19" fmla="*/ 17 h 113"/>
                  <a:gd name="T20" fmla="*/ 20 w 81"/>
                  <a:gd name="T21" fmla="*/ 4 h 113"/>
                  <a:gd name="T22" fmla="*/ 41 w 81"/>
                  <a:gd name="T23" fmla="*/ 0 h 113"/>
                  <a:gd name="T24" fmla="*/ 62 w 81"/>
                  <a:gd name="T25" fmla="*/ 4 h 113"/>
                  <a:gd name="T26" fmla="*/ 81 w 81"/>
                  <a:gd name="T27" fmla="*/ 17 h 113"/>
                  <a:gd name="T28" fmla="*/ 81 w 81"/>
                  <a:gd name="T29" fmla="*/ 17 h 113"/>
                  <a:gd name="T30" fmla="*/ 81 w 81"/>
                  <a:gd name="T31" fmla="*/ 17 h 113"/>
                  <a:gd name="T32" fmla="*/ 81 w 81"/>
                  <a:gd name="T33" fmla="*/ 17 h 113"/>
                  <a:gd name="T34" fmla="*/ 81 w 81"/>
                  <a:gd name="T35" fmla="*/ 17 h 113"/>
                  <a:gd name="T36" fmla="*/ 0 w 81"/>
                  <a:gd name="T37" fmla="*/ 96 h 113"/>
                  <a:gd name="T38" fmla="*/ 8 w 81"/>
                  <a:gd name="T39" fmla="*/ 104 h 113"/>
                  <a:gd name="T40" fmla="*/ 29 w 81"/>
                  <a:gd name="T41" fmla="*/ 111 h 113"/>
                  <a:gd name="T42" fmla="*/ 52 w 81"/>
                  <a:gd name="T43" fmla="*/ 111 h 113"/>
                  <a:gd name="T44" fmla="*/ 71 w 81"/>
                  <a:gd name="T45" fmla="*/ 104 h 113"/>
                  <a:gd name="T46" fmla="*/ 81 w 81"/>
                  <a:gd name="T47" fmla="*/ 96 h 113"/>
                  <a:gd name="T48" fmla="*/ 81 w 81"/>
                  <a:gd name="T49" fmla="*/ 94 h 113"/>
                  <a:gd name="T50" fmla="*/ 81 w 81"/>
                  <a:gd name="T51" fmla="*/ 94 h 113"/>
                  <a:gd name="T52" fmla="*/ 81 w 81"/>
                  <a:gd name="T53" fmla="*/ 94 h 113"/>
                  <a:gd name="T54" fmla="*/ 81 w 81"/>
                  <a:gd name="T55" fmla="*/ 94 h 113"/>
                  <a:gd name="T56" fmla="*/ 71 w 81"/>
                  <a:gd name="T57" fmla="*/ 104 h 113"/>
                  <a:gd name="T58" fmla="*/ 52 w 81"/>
                  <a:gd name="T59" fmla="*/ 111 h 113"/>
                  <a:gd name="T60" fmla="*/ 29 w 81"/>
                  <a:gd name="T61" fmla="*/ 111 h 113"/>
                  <a:gd name="T62" fmla="*/ 10 w 81"/>
                  <a:gd name="T63" fmla="*/ 104 h 113"/>
                  <a:gd name="T64" fmla="*/ 0 w 81"/>
                  <a:gd name="T65" fmla="*/ 94 h 113"/>
                  <a:gd name="T66" fmla="*/ 0 w 81"/>
                  <a:gd name="T67" fmla="*/ 94 h 113"/>
                  <a:gd name="T68" fmla="*/ 0 w 81"/>
                  <a:gd name="T69" fmla="*/ 94 h 113"/>
                  <a:gd name="T70" fmla="*/ 0 w 81"/>
                  <a:gd name="T71" fmla="*/ 94 h 113"/>
                  <a:gd name="T72" fmla="*/ 0 w 81"/>
                  <a:gd name="T73" fmla="*/ 9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1" h="113">
                    <a:moveTo>
                      <a:pt x="81" y="17"/>
                    </a:moveTo>
                    <a:lnTo>
                      <a:pt x="81" y="15"/>
                    </a:lnTo>
                    <a:lnTo>
                      <a:pt x="71" y="9"/>
                    </a:lnTo>
                    <a:lnTo>
                      <a:pt x="62" y="4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8" y="4"/>
                    </a:lnTo>
                    <a:lnTo>
                      <a:pt x="8" y="9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0" y="9"/>
                    </a:lnTo>
                    <a:lnTo>
                      <a:pt x="20" y="4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2" y="4"/>
                    </a:lnTo>
                    <a:lnTo>
                      <a:pt x="71" y="9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close/>
                    <a:moveTo>
                      <a:pt x="0" y="96"/>
                    </a:moveTo>
                    <a:lnTo>
                      <a:pt x="0" y="96"/>
                    </a:lnTo>
                    <a:lnTo>
                      <a:pt x="8" y="104"/>
                    </a:lnTo>
                    <a:lnTo>
                      <a:pt x="18" y="107"/>
                    </a:lnTo>
                    <a:lnTo>
                      <a:pt x="29" y="111"/>
                    </a:lnTo>
                    <a:lnTo>
                      <a:pt x="41" y="113"/>
                    </a:lnTo>
                    <a:lnTo>
                      <a:pt x="52" y="111"/>
                    </a:lnTo>
                    <a:lnTo>
                      <a:pt x="62" y="107"/>
                    </a:lnTo>
                    <a:lnTo>
                      <a:pt x="71" y="104"/>
                    </a:lnTo>
                    <a:lnTo>
                      <a:pt x="81" y="96"/>
                    </a:lnTo>
                    <a:lnTo>
                      <a:pt x="81" y="96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6"/>
                    </a:lnTo>
                    <a:lnTo>
                      <a:pt x="71" y="104"/>
                    </a:lnTo>
                    <a:lnTo>
                      <a:pt x="62" y="107"/>
                    </a:lnTo>
                    <a:lnTo>
                      <a:pt x="52" y="111"/>
                    </a:lnTo>
                    <a:lnTo>
                      <a:pt x="41" y="113"/>
                    </a:lnTo>
                    <a:lnTo>
                      <a:pt x="29" y="111"/>
                    </a:lnTo>
                    <a:lnTo>
                      <a:pt x="20" y="107"/>
                    </a:lnTo>
                    <a:lnTo>
                      <a:pt x="10" y="104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005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65" name="Freeform 5367"/>
              <p:cNvSpPr>
                <a:spLocks noEditPoints="1"/>
              </p:cNvSpPr>
              <p:nvPr/>
            </p:nvSpPr>
            <p:spPr bwMode="auto">
              <a:xfrm>
                <a:off x="1376" y="1698"/>
                <a:ext cx="85" cy="113"/>
              </a:xfrm>
              <a:custGeom>
                <a:avLst/>
                <a:gdLst>
                  <a:gd name="T0" fmla="*/ 83 w 85"/>
                  <a:gd name="T1" fmla="*/ 17 h 113"/>
                  <a:gd name="T2" fmla="*/ 64 w 85"/>
                  <a:gd name="T3" fmla="*/ 4 h 113"/>
                  <a:gd name="T4" fmla="*/ 43 w 85"/>
                  <a:gd name="T5" fmla="*/ 0 h 113"/>
                  <a:gd name="T6" fmla="*/ 22 w 85"/>
                  <a:gd name="T7" fmla="*/ 4 h 113"/>
                  <a:gd name="T8" fmla="*/ 2 w 85"/>
                  <a:gd name="T9" fmla="*/ 17 h 113"/>
                  <a:gd name="T10" fmla="*/ 2 w 85"/>
                  <a:gd name="T11" fmla="*/ 17 h 113"/>
                  <a:gd name="T12" fmla="*/ 0 w 85"/>
                  <a:gd name="T13" fmla="*/ 19 h 113"/>
                  <a:gd name="T14" fmla="*/ 0 w 85"/>
                  <a:gd name="T15" fmla="*/ 19 h 113"/>
                  <a:gd name="T16" fmla="*/ 0 w 85"/>
                  <a:gd name="T17" fmla="*/ 19 h 113"/>
                  <a:gd name="T18" fmla="*/ 2 w 85"/>
                  <a:gd name="T19" fmla="*/ 17 h 113"/>
                  <a:gd name="T20" fmla="*/ 22 w 85"/>
                  <a:gd name="T21" fmla="*/ 4 h 113"/>
                  <a:gd name="T22" fmla="*/ 43 w 85"/>
                  <a:gd name="T23" fmla="*/ 0 h 113"/>
                  <a:gd name="T24" fmla="*/ 64 w 85"/>
                  <a:gd name="T25" fmla="*/ 4 h 113"/>
                  <a:gd name="T26" fmla="*/ 83 w 85"/>
                  <a:gd name="T27" fmla="*/ 17 h 113"/>
                  <a:gd name="T28" fmla="*/ 85 w 85"/>
                  <a:gd name="T29" fmla="*/ 19 h 113"/>
                  <a:gd name="T30" fmla="*/ 83 w 85"/>
                  <a:gd name="T31" fmla="*/ 19 h 113"/>
                  <a:gd name="T32" fmla="*/ 83 w 85"/>
                  <a:gd name="T33" fmla="*/ 19 h 113"/>
                  <a:gd name="T34" fmla="*/ 83 w 85"/>
                  <a:gd name="T35" fmla="*/ 17 h 113"/>
                  <a:gd name="T36" fmla="*/ 2 w 85"/>
                  <a:gd name="T37" fmla="*/ 94 h 113"/>
                  <a:gd name="T38" fmla="*/ 12 w 85"/>
                  <a:gd name="T39" fmla="*/ 104 h 113"/>
                  <a:gd name="T40" fmla="*/ 31 w 85"/>
                  <a:gd name="T41" fmla="*/ 111 h 113"/>
                  <a:gd name="T42" fmla="*/ 54 w 85"/>
                  <a:gd name="T43" fmla="*/ 111 h 113"/>
                  <a:gd name="T44" fmla="*/ 73 w 85"/>
                  <a:gd name="T45" fmla="*/ 104 h 113"/>
                  <a:gd name="T46" fmla="*/ 83 w 85"/>
                  <a:gd name="T47" fmla="*/ 94 h 113"/>
                  <a:gd name="T48" fmla="*/ 83 w 85"/>
                  <a:gd name="T49" fmla="*/ 94 h 113"/>
                  <a:gd name="T50" fmla="*/ 83 w 85"/>
                  <a:gd name="T51" fmla="*/ 94 h 113"/>
                  <a:gd name="T52" fmla="*/ 85 w 85"/>
                  <a:gd name="T53" fmla="*/ 94 h 113"/>
                  <a:gd name="T54" fmla="*/ 85 w 85"/>
                  <a:gd name="T55" fmla="*/ 94 h 113"/>
                  <a:gd name="T56" fmla="*/ 73 w 85"/>
                  <a:gd name="T57" fmla="*/ 102 h 113"/>
                  <a:gd name="T58" fmla="*/ 54 w 85"/>
                  <a:gd name="T59" fmla="*/ 111 h 113"/>
                  <a:gd name="T60" fmla="*/ 31 w 85"/>
                  <a:gd name="T61" fmla="*/ 111 h 113"/>
                  <a:gd name="T62" fmla="*/ 12 w 85"/>
                  <a:gd name="T63" fmla="*/ 102 h 113"/>
                  <a:gd name="T64" fmla="*/ 0 w 85"/>
                  <a:gd name="T65" fmla="*/ 94 h 113"/>
                  <a:gd name="T66" fmla="*/ 0 w 85"/>
                  <a:gd name="T67" fmla="*/ 94 h 113"/>
                  <a:gd name="T68" fmla="*/ 0 w 85"/>
                  <a:gd name="T69" fmla="*/ 94 h 113"/>
                  <a:gd name="T70" fmla="*/ 2 w 85"/>
                  <a:gd name="T71" fmla="*/ 94 h 113"/>
                  <a:gd name="T72" fmla="*/ 2 w 85"/>
                  <a:gd name="T73" fmla="*/ 94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13">
                    <a:moveTo>
                      <a:pt x="83" y="17"/>
                    </a:moveTo>
                    <a:lnTo>
                      <a:pt x="83" y="17"/>
                    </a:lnTo>
                    <a:lnTo>
                      <a:pt x="73" y="9"/>
                    </a:lnTo>
                    <a:lnTo>
                      <a:pt x="64" y="4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4"/>
                    </a:lnTo>
                    <a:lnTo>
                      <a:pt x="12" y="9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2" y="17"/>
                    </a:lnTo>
                    <a:lnTo>
                      <a:pt x="12" y="9"/>
                    </a:lnTo>
                    <a:lnTo>
                      <a:pt x="22" y="4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4" y="4"/>
                    </a:lnTo>
                    <a:lnTo>
                      <a:pt x="73" y="9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3" y="17"/>
                    </a:lnTo>
                    <a:lnTo>
                      <a:pt x="83" y="17"/>
                    </a:lnTo>
                    <a:close/>
                    <a:moveTo>
                      <a:pt x="2" y="94"/>
                    </a:moveTo>
                    <a:lnTo>
                      <a:pt x="2" y="96"/>
                    </a:lnTo>
                    <a:lnTo>
                      <a:pt x="12" y="104"/>
                    </a:lnTo>
                    <a:lnTo>
                      <a:pt x="22" y="107"/>
                    </a:lnTo>
                    <a:lnTo>
                      <a:pt x="31" y="111"/>
                    </a:lnTo>
                    <a:lnTo>
                      <a:pt x="43" y="113"/>
                    </a:lnTo>
                    <a:lnTo>
                      <a:pt x="54" y="111"/>
                    </a:lnTo>
                    <a:lnTo>
                      <a:pt x="64" y="107"/>
                    </a:lnTo>
                    <a:lnTo>
                      <a:pt x="73" y="104"/>
                    </a:lnTo>
                    <a:lnTo>
                      <a:pt x="83" y="96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5" y="94"/>
                    </a:lnTo>
                    <a:lnTo>
                      <a:pt x="85" y="94"/>
                    </a:lnTo>
                    <a:lnTo>
                      <a:pt x="85" y="94"/>
                    </a:lnTo>
                    <a:lnTo>
                      <a:pt x="83" y="96"/>
                    </a:lnTo>
                    <a:lnTo>
                      <a:pt x="73" y="102"/>
                    </a:lnTo>
                    <a:lnTo>
                      <a:pt x="64" y="107"/>
                    </a:lnTo>
                    <a:lnTo>
                      <a:pt x="54" y="111"/>
                    </a:lnTo>
                    <a:lnTo>
                      <a:pt x="43" y="111"/>
                    </a:lnTo>
                    <a:lnTo>
                      <a:pt x="31" y="111"/>
                    </a:lnTo>
                    <a:lnTo>
                      <a:pt x="22" y="107"/>
                    </a:lnTo>
                    <a:lnTo>
                      <a:pt x="12" y="102"/>
                    </a:lnTo>
                    <a:lnTo>
                      <a:pt x="2" y="96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" y="94"/>
                    </a:lnTo>
                    <a:lnTo>
                      <a:pt x="2" y="94"/>
                    </a:lnTo>
                    <a:lnTo>
                      <a:pt x="2" y="94"/>
                    </a:lnTo>
                    <a:close/>
                  </a:path>
                </a:pathLst>
              </a:custGeom>
              <a:solidFill>
                <a:srgbClr val="00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66" name="Freeform 5368"/>
              <p:cNvSpPr>
                <a:spLocks noEditPoints="1"/>
              </p:cNvSpPr>
              <p:nvPr/>
            </p:nvSpPr>
            <p:spPr bwMode="auto">
              <a:xfrm>
                <a:off x="1376" y="1698"/>
                <a:ext cx="85" cy="111"/>
              </a:xfrm>
              <a:custGeom>
                <a:avLst/>
                <a:gdLst>
                  <a:gd name="T0" fmla="*/ 83 w 85"/>
                  <a:gd name="T1" fmla="*/ 17 h 111"/>
                  <a:gd name="T2" fmla="*/ 64 w 85"/>
                  <a:gd name="T3" fmla="*/ 4 h 111"/>
                  <a:gd name="T4" fmla="*/ 43 w 85"/>
                  <a:gd name="T5" fmla="*/ 0 h 111"/>
                  <a:gd name="T6" fmla="*/ 22 w 85"/>
                  <a:gd name="T7" fmla="*/ 4 h 111"/>
                  <a:gd name="T8" fmla="*/ 2 w 85"/>
                  <a:gd name="T9" fmla="*/ 17 h 111"/>
                  <a:gd name="T10" fmla="*/ 0 w 85"/>
                  <a:gd name="T11" fmla="*/ 19 h 111"/>
                  <a:gd name="T12" fmla="*/ 0 w 85"/>
                  <a:gd name="T13" fmla="*/ 19 h 111"/>
                  <a:gd name="T14" fmla="*/ 0 w 85"/>
                  <a:gd name="T15" fmla="*/ 19 h 111"/>
                  <a:gd name="T16" fmla="*/ 0 w 85"/>
                  <a:gd name="T17" fmla="*/ 19 h 111"/>
                  <a:gd name="T18" fmla="*/ 4 w 85"/>
                  <a:gd name="T19" fmla="*/ 17 h 111"/>
                  <a:gd name="T20" fmla="*/ 22 w 85"/>
                  <a:gd name="T21" fmla="*/ 6 h 111"/>
                  <a:gd name="T22" fmla="*/ 43 w 85"/>
                  <a:gd name="T23" fmla="*/ 0 h 111"/>
                  <a:gd name="T24" fmla="*/ 64 w 85"/>
                  <a:gd name="T25" fmla="*/ 6 h 111"/>
                  <a:gd name="T26" fmla="*/ 81 w 85"/>
                  <a:gd name="T27" fmla="*/ 17 h 111"/>
                  <a:gd name="T28" fmla="*/ 85 w 85"/>
                  <a:gd name="T29" fmla="*/ 19 h 111"/>
                  <a:gd name="T30" fmla="*/ 85 w 85"/>
                  <a:gd name="T31" fmla="*/ 19 h 111"/>
                  <a:gd name="T32" fmla="*/ 85 w 85"/>
                  <a:gd name="T33" fmla="*/ 19 h 111"/>
                  <a:gd name="T34" fmla="*/ 85 w 85"/>
                  <a:gd name="T35" fmla="*/ 19 h 111"/>
                  <a:gd name="T36" fmla="*/ 0 w 85"/>
                  <a:gd name="T37" fmla="*/ 94 h 111"/>
                  <a:gd name="T38" fmla="*/ 12 w 85"/>
                  <a:gd name="T39" fmla="*/ 102 h 111"/>
                  <a:gd name="T40" fmla="*/ 31 w 85"/>
                  <a:gd name="T41" fmla="*/ 111 h 111"/>
                  <a:gd name="T42" fmla="*/ 54 w 85"/>
                  <a:gd name="T43" fmla="*/ 111 h 111"/>
                  <a:gd name="T44" fmla="*/ 73 w 85"/>
                  <a:gd name="T45" fmla="*/ 102 h 111"/>
                  <a:gd name="T46" fmla="*/ 85 w 85"/>
                  <a:gd name="T47" fmla="*/ 94 h 111"/>
                  <a:gd name="T48" fmla="*/ 85 w 85"/>
                  <a:gd name="T49" fmla="*/ 94 h 111"/>
                  <a:gd name="T50" fmla="*/ 85 w 85"/>
                  <a:gd name="T51" fmla="*/ 92 h 111"/>
                  <a:gd name="T52" fmla="*/ 85 w 85"/>
                  <a:gd name="T53" fmla="*/ 92 h 111"/>
                  <a:gd name="T54" fmla="*/ 85 w 85"/>
                  <a:gd name="T55" fmla="*/ 92 h 111"/>
                  <a:gd name="T56" fmla="*/ 73 w 85"/>
                  <a:gd name="T57" fmla="*/ 102 h 111"/>
                  <a:gd name="T58" fmla="*/ 54 w 85"/>
                  <a:gd name="T59" fmla="*/ 111 h 111"/>
                  <a:gd name="T60" fmla="*/ 31 w 85"/>
                  <a:gd name="T61" fmla="*/ 111 h 111"/>
                  <a:gd name="T62" fmla="*/ 12 w 85"/>
                  <a:gd name="T63" fmla="*/ 102 h 111"/>
                  <a:gd name="T64" fmla="*/ 0 w 85"/>
                  <a:gd name="T65" fmla="*/ 92 h 111"/>
                  <a:gd name="T66" fmla="*/ 0 w 85"/>
                  <a:gd name="T67" fmla="*/ 92 h 111"/>
                  <a:gd name="T68" fmla="*/ 0 w 85"/>
                  <a:gd name="T69" fmla="*/ 92 h 111"/>
                  <a:gd name="T70" fmla="*/ 0 w 85"/>
                  <a:gd name="T71" fmla="*/ 94 h 111"/>
                  <a:gd name="T72" fmla="*/ 0 w 85"/>
                  <a:gd name="T73" fmla="*/ 9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11">
                    <a:moveTo>
                      <a:pt x="85" y="19"/>
                    </a:moveTo>
                    <a:lnTo>
                      <a:pt x="83" y="17"/>
                    </a:lnTo>
                    <a:lnTo>
                      <a:pt x="73" y="9"/>
                    </a:lnTo>
                    <a:lnTo>
                      <a:pt x="64" y="4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4"/>
                    </a:lnTo>
                    <a:lnTo>
                      <a:pt x="12" y="9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7"/>
                    </a:lnTo>
                    <a:lnTo>
                      <a:pt x="12" y="9"/>
                    </a:lnTo>
                    <a:lnTo>
                      <a:pt x="22" y="6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4" y="6"/>
                    </a:lnTo>
                    <a:lnTo>
                      <a:pt x="73" y="9"/>
                    </a:lnTo>
                    <a:lnTo>
                      <a:pt x="81" y="17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close/>
                    <a:moveTo>
                      <a:pt x="0" y="94"/>
                    </a:moveTo>
                    <a:lnTo>
                      <a:pt x="2" y="96"/>
                    </a:lnTo>
                    <a:lnTo>
                      <a:pt x="12" y="102"/>
                    </a:lnTo>
                    <a:lnTo>
                      <a:pt x="22" y="107"/>
                    </a:lnTo>
                    <a:lnTo>
                      <a:pt x="31" y="111"/>
                    </a:lnTo>
                    <a:lnTo>
                      <a:pt x="43" y="111"/>
                    </a:lnTo>
                    <a:lnTo>
                      <a:pt x="54" y="111"/>
                    </a:lnTo>
                    <a:lnTo>
                      <a:pt x="64" y="107"/>
                    </a:lnTo>
                    <a:lnTo>
                      <a:pt x="73" y="102"/>
                    </a:lnTo>
                    <a:lnTo>
                      <a:pt x="83" y="96"/>
                    </a:lnTo>
                    <a:lnTo>
                      <a:pt x="85" y="94"/>
                    </a:lnTo>
                    <a:lnTo>
                      <a:pt x="85" y="94"/>
                    </a:lnTo>
                    <a:lnTo>
                      <a:pt x="85" y="94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1" y="96"/>
                    </a:lnTo>
                    <a:lnTo>
                      <a:pt x="73" y="102"/>
                    </a:lnTo>
                    <a:lnTo>
                      <a:pt x="64" y="107"/>
                    </a:lnTo>
                    <a:lnTo>
                      <a:pt x="54" y="111"/>
                    </a:lnTo>
                    <a:lnTo>
                      <a:pt x="43" y="111"/>
                    </a:lnTo>
                    <a:lnTo>
                      <a:pt x="31" y="111"/>
                    </a:lnTo>
                    <a:lnTo>
                      <a:pt x="22" y="107"/>
                    </a:lnTo>
                    <a:lnTo>
                      <a:pt x="12" y="102"/>
                    </a:lnTo>
                    <a:lnTo>
                      <a:pt x="4" y="96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67" name="Freeform 5369"/>
              <p:cNvSpPr>
                <a:spLocks noEditPoints="1"/>
              </p:cNvSpPr>
              <p:nvPr/>
            </p:nvSpPr>
            <p:spPr bwMode="auto">
              <a:xfrm>
                <a:off x="1376" y="1698"/>
                <a:ext cx="85" cy="111"/>
              </a:xfrm>
              <a:custGeom>
                <a:avLst/>
                <a:gdLst>
                  <a:gd name="T0" fmla="*/ 81 w 85"/>
                  <a:gd name="T1" fmla="*/ 17 h 111"/>
                  <a:gd name="T2" fmla="*/ 64 w 85"/>
                  <a:gd name="T3" fmla="*/ 6 h 111"/>
                  <a:gd name="T4" fmla="*/ 43 w 85"/>
                  <a:gd name="T5" fmla="*/ 0 h 111"/>
                  <a:gd name="T6" fmla="*/ 22 w 85"/>
                  <a:gd name="T7" fmla="*/ 6 h 111"/>
                  <a:gd name="T8" fmla="*/ 4 w 85"/>
                  <a:gd name="T9" fmla="*/ 17 h 111"/>
                  <a:gd name="T10" fmla="*/ 0 w 85"/>
                  <a:gd name="T11" fmla="*/ 19 h 111"/>
                  <a:gd name="T12" fmla="*/ 0 w 85"/>
                  <a:gd name="T13" fmla="*/ 19 h 111"/>
                  <a:gd name="T14" fmla="*/ 0 w 85"/>
                  <a:gd name="T15" fmla="*/ 21 h 111"/>
                  <a:gd name="T16" fmla="*/ 0 w 85"/>
                  <a:gd name="T17" fmla="*/ 21 h 111"/>
                  <a:gd name="T18" fmla="*/ 4 w 85"/>
                  <a:gd name="T19" fmla="*/ 17 h 111"/>
                  <a:gd name="T20" fmla="*/ 22 w 85"/>
                  <a:gd name="T21" fmla="*/ 6 h 111"/>
                  <a:gd name="T22" fmla="*/ 43 w 85"/>
                  <a:gd name="T23" fmla="*/ 2 h 111"/>
                  <a:gd name="T24" fmla="*/ 64 w 85"/>
                  <a:gd name="T25" fmla="*/ 6 h 111"/>
                  <a:gd name="T26" fmla="*/ 81 w 85"/>
                  <a:gd name="T27" fmla="*/ 17 h 111"/>
                  <a:gd name="T28" fmla="*/ 85 w 85"/>
                  <a:gd name="T29" fmla="*/ 21 h 111"/>
                  <a:gd name="T30" fmla="*/ 85 w 85"/>
                  <a:gd name="T31" fmla="*/ 21 h 111"/>
                  <a:gd name="T32" fmla="*/ 85 w 85"/>
                  <a:gd name="T33" fmla="*/ 19 h 111"/>
                  <a:gd name="T34" fmla="*/ 85 w 85"/>
                  <a:gd name="T35" fmla="*/ 19 h 111"/>
                  <a:gd name="T36" fmla="*/ 0 w 85"/>
                  <a:gd name="T37" fmla="*/ 92 h 111"/>
                  <a:gd name="T38" fmla="*/ 12 w 85"/>
                  <a:gd name="T39" fmla="*/ 102 h 111"/>
                  <a:gd name="T40" fmla="*/ 31 w 85"/>
                  <a:gd name="T41" fmla="*/ 111 h 111"/>
                  <a:gd name="T42" fmla="*/ 54 w 85"/>
                  <a:gd name="T43" fmla="*/ 111 h 111"/>
                  <a:gd name="T44" fmla="*/ 73 w 85"/>
                  <a:gd name="T45" fmla="*/ 102 h 111"/>
                  <a:gd name="T46" fmla="*/ 85 w 85"/>
                  <a:gd name="T47" fmla="*/ 92 h 111"/>
                  <a:gd name="T48" fmla="*/ 85 w 85"/>
                  <a:gd name="T49" fmla="*/ 92 h 111"/>
                  <a:gd name="T50" fmla="*/ 85 w 85"/>
                  <a:gd name="T51" fmla="*/ 92 h 111"/>
                  <a:gd name="T52" fmla="*/ 85 w 85"/>
                  <a:gd name="T53" fmla="*/ 92 h 111"/>
                  <a:gd name="T54" fmla="*/ 85 w 85"/>
                  <a:gd name="T55" fmla="*/ 92 h 111"/>
                  <a:gd name="T56" fmla="*/ 73 w 85"/>
                  <a:gd name="T57" fmla="*/ 102 h 111"/>
                  <a:gd name="T58" fmla="*/ 54 w 85"/>
                  <a:gd name="T59" fmla="*/ 109 h 111"/>
                  <a:gd name="T60" fmla="*/ 31 w 85"/>
                  <a:gd name="T61" fmla="*/ 109 h 111"/>
                  <a:gd name="T62" fmla="*/ 12 w 85"/>
                  <a:gd name="T63" fmla="*/ 102 h 111"/>
                  <a:gd name="T64" fmla="*/ 0 w 85"/>
                  <a:gd name="T65" fmla="*/ 92 h 111"/>
                  <a:gd name="T66" fmla="*/ 0 w 85"/>
                  <a:gd name="T67" fmla="*/ 92 h 111"/>
                  <a:gd name="T68" fmla="*/ 0 w 85"/>
                  <a:gd name="T69" fmla="*/ 92 h 111"/>
                  <a:gd name="T70" fmla="*/ 0 w 85"/>
                  <a:gd name="T71" fmla="*/ 92 h 111"/>
                  <a:gd name="T72" fmla="*/ 0 w 85"/>
                  <a:gd name="T73" fmla="*/ 9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11">
                    <a:moveTo>
                      <a:pt x="85" y="19"/>
                    </a:moveTo>
                    <a:lnTo>
                      <a:pt x="81" y="17"/>
                    </a:lnTo>
                    <a:lnTo>
                      <a:pt x="73" y="9"/>
                    </a:lnTo>
                    <a:lnTo>
                      <a:pt x="64" y="6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6"/>
                    </a:lnTo>
                    <a:lnTo>
                      <a:pt x="12" y="9"/>
                    </a:lnTo>
                    <a:lnTo>
                      <a:pt x="4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7"/>
                    </a:lnTo>
                    <a:lnTo>
                      <a:pt x="12" y="11"/>
                    </a:lnTo>
                    <a:lnTo>
                      <a:pt x="22" y="6"/>
                    </a:lnTo>
                    <a:lnTo>
                      <a:pt x="31" y="2"/>
                    </a:lnTo>
                    <a:lnTo>
                      <a:pt x="43" y="2"/>
                    </a:lnTo>
                    <a:lnTo>
                      <a:pt x="54" y="2"/>
                    </a:lnTo>
                    <a:lnTo>
                      <a:pt x="64" y="6"/>
                    </a:lnTo>
                    <a:lnTo>
                      <a:pt x="73" y="11"/>
                    </a:lnTo>
                    <a:lnTo>
                      <a:pt x="81" y="17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close/>
                    <a:moveTo>
                      <a:pt x="0" y="92"/>
                    </a:moveTo>
                    <a:lnTo>
                      <a:pt x="4" y="96"/>
                    </a:lnTo>
                    <a:lnTo>
                      <a:pt x="12" y="102"/>
                    </a:lnTo>
                    <a:lnTo>
                      <a:pt x="22" y="107"/>
                    </a:lnTo>
                    <a:lnTo>
                      <a:pt x="31" y="111"/>
                    </a:lnTo>
                    <a:lnTo>
                      <a:pt x="43" y="111"/>
                    </a:lnTo>
                    <a:lnTo>
                      <a:pt x="54" y="111"/>
                    </a:lnTo>
                    <a:lnTo>
                      <a:pt x="64" y="107"/>
                    </a:lnTo>
                    <a:lnTo>
                      <a:pt x="73" y="102"/>
                    </a:lnTo>
                    <a:lnTo>
                      <a:pt x="81" y="96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1" y="96"/>
                    </a:lnTo>
                    <a:lnTo>
                      <a:pt x="73" y="102"/>
                    </a:lnTo>
                    <a:lnTo>
                      <a:pt x="64" y="107"/>
                    </a:lnTo>
                    <a:lnTo>
                      <a:pt x="54" y="109"/>
                    </a:lnTo>
                    <a:lnTo>
                      <a:pt x="43" y="111"/>
                    </a:lnTo>
                    <a:lnTo>
                      <a:pt x="31" y="109"/>
                    </a:lnTo>
                    <a:lnTo>
                      <a:pt x="22" y="107"/>
                    </a:lnTo>
                    <a:lnTo>
                      <a:pt x="12" y="102"/>
                    </a:lnTo>
                    <a:lnTo>
                      <a:pt x="4" y="96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68" name="Freeform 5370"/>
              <p:cNvSpPr>
                <a:spLocks noEditPoints="1"/>
              </p:cNvSpPr>
              <p:nvPr/>
            </p:nvSpPr>
            <p:spPr bwMode="auto">
              <a:xfrm>
                <a:off x="1376" y="1700"/>
                <a:ext cx="85" cy="109"/>
              </a:xfrm>
              <a:custGeom>
                <a:avLst/>
                <a:gdLst>
                  <a:gd name="T0" fmla="*/ 81 w 85"/>
                  <a:gd name="T1" fmla="*/ 15 h 109"/>
                  <a:gd name="T2" fmla="*/ 64 w 85"/>
                  <a:gd name="T3" fmla="*/ 4 h 109"/>
                  <a:gd name="T4" fmla="*/ 43 w 85"/>
                  <a:gd name="T5" fmla="*/ 0 h 109"/>
                  <a:gd name="T6" fmla="*/ 22 w 85"/>
                  <a:gd name="T7" fmla="*/ 4 h 109"/>
                  <a:gd name="T8" fmla="*/ 4 w 85"/>
                  <a:gd name="T9" fmla="*/ 15 h 109"/>
                  <a:gd name="T10" fmla="*/ 0 w 85"/>
                  <a:gd name="T11" fmla="*/ 19 h 109"/>
                  <a:gd name="T12" fmla="*/ 0 w 85"/>
                  <a:gd name="T13" fmla="*/ 19 h 109"/>
                  <a:gd name="T14" fmla="*/ 0 w 85"/>
                  <a:gd name="T15" fmla="*/ 19 h 109"/>
                  <a:gd name="T16" fmla="*/ 0 w 85"/>
                  <a:gd name="T17" fmla="*/ 19 h 109"/>
                  <a:gd name="T18" fmla="*/ 4 w 85"/>
                  <a:gd name="T19" fmla="*/ 15 h 109"/>
                  <a:gd name="T20" fmla="*/ 22 w 85"/>
                  <a:gd name="T21" fmla="*/ 4 h 109"/>
                  <a:gd name="T22" fmla="*/ 43 w 85"/>
                  <a:gd name="T23" fmla="*/ 0 h 109"/>
                  <a:gd name="T24" fmla="*/ 64 w 85"/>
                  <a:gd name="T25" fmla="*/ 4 h 109"/>
                  <a:gd name="T26" fmla="*/ 81 w 85"/>
                  <a:gd name="T27" fmla="*/ 15 h 109"/>
                  <a:gd name="T28" fmla="*/ 85 w 85"/>
                  <a:gd name="T29" fmla="*/ 19 h 109"/>
                  <a:gd name="T30" fmla="*/ 85 w 85"/>
                  <a:gd name="T31" fmla="*/ 19 h 109"/>
                  <a:gd name="T32" fmla="*/ 85 w 85"/>
                  <a:gd name="T33" fmla="*/ 19 h 109"/>
                  <a:gd name="T34" fmla="*/ 85 w 85"/>
                  <a:gd name="T35" fmla="*/ 19 h 109"/>
                  <a:gd name="T36" fmla="*/ 0 w 85"/>
                  <a:gd name="T37" fmla="*/ 90 h 109"/>
                  <a:gd name="T38" fmla="*/ 12 w 85"/>
                  <a:gd name="T39" fmla="*/ 100 h 109"/>
                  <a:gd name="T40" fmla="*/ 31 w 85"/>
                  <a:gd name="T41" fmla="*/ 107 h 109"/>
                  <a:gd name="T42" fmla="*/ 54 w 85"/>
                  <a:gd name="T43" fmla="*/ 107 h 109"/>
                  <a:gd name="T44" fmla="*/ 73 w 85"/>
                  <a:gd name="T45" fmla="*/ 100 h 109"/>
                  <a:gd name="T46" fmla="*/ 85 w 85"/>
                  <a:gd name="T47" fmla="*/ 90 h 109"/>
                  <a:gd name="T48" fmla="*/ 85 w 85"/>
                  <a:gd name="T49" fmla="*/ 90 h 109"/>
                  <a:gd name="T50" fmla="*/ 85 w 85"/>
                  <a:gd name="T51" fmla="*/ 90 h 109"/>
                  <a:gd name="T52" fmla="*/ 85 w 85"/>
                  <a:gd name="T53" fmla="*/ 88 h 109"/>
                  <a:gd name="T54" fmla="*/ 85 w 85"/>
                  <a:gd name="T55" fmla="*/ 88 h 109"/>
                  <a:gd name="T56" fmla="*/ 73 w 85"/>
                  <a:gd name="T57" fmla="*/ 100 h 109"/>
                  <a:gd name="T58" fmla="*/ 54 w 85"/>
                  <a:gd name="T59" fmla="*/ 107 h 109"/>
                  <a:gd name="T60" fmla="*/ 31 w 85"/>
                  <a:gd name="T61" fmla="*/ 107 h 109"/>
                  <a:gd name="T62" fmla="*/ 12 w 85"/>
                  <a:gd name="T63" fmla="*/ 100 h 109"/>
                  <a:gd name="T64" fmla="*/ 0 w 85"/>
                  <a:gd name="T65" fmla="*/ 88 h 109"/>
                  <a:gd name="T66" fmla="*/ 0 w 85"/>
                  <a:gd name="T67" fmla="*/ 88 h 109"/>
                  <a:gd name="T68" fmla="*/ 0 w 85"/>
                  <a:gd name="T69" fmla="*/ 90 h 109"/>
                  <a:gd name="T70" fmla="*/ 0 w 85"/>
                  <a:gd name="T71" fmla="*/ 90 h 109"/>
                  <a:gd name="T72" fmla="*/ 0 w 85"/>
                  <a:gd name="T73" fmla="*/ 9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9">
                    <a:moveTo>
                      <a:pt x="85" y="19"/>
                    </a:moveTo>
                    <a:lnTo>
                      <a:pt x="81" y="15"/>
                    </a:lnTo>
                    <a:lnTo>
                      <a:pt x="73" y="9"/>
                    </a:lnTo>
                    <a:lnTo>
                      <a:pt x="64" y="4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1" y="0"/>
                    </a:lnTo>
                    <a:lnTo>
                      <a:pt x="22" y="4"/>
                    </a:lnTo>
                    <a:lnTo>
                      <a:pt x="12" y="9"/>
                    </a:lnTo>
                    <a:lnTo>
                      <a:pt x="4" y="1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5"/>
                    </a:lnTo>
                    <a:lnTo>
                      <a:pt x="12" y="9"/>
                    </a:lnTo>
                    <a:lnTo>
                      <a:pt x="22" y="4"/>
                    </a:lnTo>
                    <a:lnTo>
                      <a:pt x="31" y="0"/>
                    </a:lnTo>
                    <a:lnTo>
                      <a:pt x="43" y="0"/>
                    </a:lnTo>
                    <a:lnTo>
                      <a:pt x="54" y="0"/>
                    </a:lnTo>
                    <a:lnTo>
                      <a:pt x="64" y="4"/>
                    </a:lnTo>
                    <a:lnTo>
                      <a:pt x="73" y="9"/>
                    </a:lnTo>
                    <a:lnTo>
                      <a:pt x="81" y="15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close/>
                    <a:moveTo>
                      <a:pt x="0" y="90"/>
                    </a:moveTo>
                    <a:lnTo>
                      <a:pt x="4" y="94"/>
                    </a:lnTo>
                    <a:lnTo>
                      <a:pt x="12" y="100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3" y="109"/>
                    </a:lnTo>
                    <a:lnTo>
                      <a:pt x="54" y="107"/>
                    </a:lnTo>
                    <a:lnTo>
                      <a:pt x="64" y="105"/>
                    </a:lnTo>
                    <a:lnTo>
                      <a:pt x="73" y="100"/>
                    </a:lnTo>
                    <a:lnTo>
                      <a:pt x="81" y="94"/>
                    </a:lnTo>
                    <a:lnTo>
                      <a:pt x="85" y="90"/>
                    </a:lnTo>
                    <a:lnTo>
                      <a:pt x="85" y="90"/>
                    </a:lnTo>
                    <a:lnTo>
                      <a:pt x="85" y="90"/>
                    </a:lnTo>
                    <a:lnTo>
                      <a:pt x="85" y="90"/>
                    </a:lnTo>
                    <a:lnTo>
                      <a:pt x="85" y="90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1" y="92"/>
                    </a:lnTo>
                    <a:lnTo>
                      <a:pt x="73" y="100"/>
                    </a:lnTo>
                    <a:lnTo>
                      <a:pt x="64" y="104"/>
                    </a:lnTo>
                    <a:lnTo>
                      <a:pt x="54" y="107"/>
                    </a:lnTo>
                    <a:lnTo>
                      <a:pt x="43" y="109"/>
                    </a:lnTo>
                    <a:lnTo>
                      <a:pt x="31" y="107"/>
                    </a:lnTo>
                    <a:lnTo>
                      <a:pt x="22" y="104"/>
                    </a:lnTo>
                    <a:lnTo>
                      <a:pt x="12" y="100"/>
                    </a:lnTo>
                    <a:lnTo>
                      <a:pt x="4" y="9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00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69" name="Freeform 5371"/>
              <p:cNvSpPr>
                <a:spLocks noEditPoints="1"/>
              </p:cNvSpPr>
              <p:nvPr/>
            </p:nvSpPr>
            <p:spPr bwMode="auto">
              <a:xfrm>
                <a:off x="1376" y="1700"/>
                <a:ext cx="85" cy="109"/>
              </a:xfrm>
              <a:custGeom>
                <a:avLst/>
                <a:gdLst>
                  <a:gd name="T0" fmla="*/ 81 w 85"/>
                  <a:gd name="T1" fmla="*/ 15 h 109"/>
                  <a:gd name="T2" fmla="*/ 64 w 85"/>
                  <a:gd name="T3" fmla="*/ 4 h 109"/>
                  <a:gd name="T4" fmla="*/ 43 w 85"/>
                  <a:gd name="T5" fmla="*/ 0 h 109"/>
                  <a:gd name="T6" fmla="*/ 22 w 85"/>
                  <a:gd name="T7" fmla="*/ 4 h 109"/>
                  <a:gd name="T8" fmla="*/ 4 w 85"/>
                  <a:gd name="T9" fmla="*/ 15 h 109"/>
                  <a:gd name="T10" fmla="*/ 0 w 85"/>
                  <a:gd name="T11" fmla="*/ 19 h 109"/>
                  <a:gd name="T12" fmla="*/ 0 w 85"/>
                  <a:gd name="T13" fmla="*/ 19 h 109"/>
                  <a:gd name="T14" fmla="*/ 0 w 85"/>
                  <a:gd name="T15" fmla="*/ 19 h 109"/>
                  <a:gd name="T16" fmla="*/ 0 w 85"/>
                  <a:gd name="T17" fmla="*/ 21 h 109"/>
                  <a:gd name="T18" fmla="*/ 4 w 85"/>
                  <a:gd name="T19" fmla="*/ 15 h 109"/>
                  <a:gd name="T20" fmla="*/ 22 w 85"/>
                  <a:gd name="T21" fmla="*/ 4 h 109"/>
                  <a:gd name="T22" fmla="*/ 43 w 85"/>
                  <a:gd name="T23" fmla="*/ 0 h 109"/>
                  <a:gd name="T24" fmla="*/ 64 w 85"/>
                  <a:gd name="T25" fmla="*/ 4 h 109"/>
                  <a:gd name="T26" fmla="*/ 81 w 85"/>
                  <a:gd name="T27" fmla="*/ 15 h 109"/>
                  <a:gd name="T28" fmla="*/ 85 w 85"/>
                  <a:gd name="T29" fmla="*/ 21 h 109"/>
                  <a:gd name="T30" fmla="*/ 85 w 85"/>
                  <a:gd name="T31" fmla="*/ 19 h 109"/>
                  <a:gd name="T32" fmla="*/ 85 w 85"/>
                  <a:gd name="T33" fmla="*/ 19 h 109"/>
                  <a:gd name="T34" fmla="*/ 85 w 85"/>
                  <a:gd name="T35" fmla="*/ 19 h 109"/>
                  <a:gd name="T36" fmla="*/ 0 w 85"/>
                  <a:gd name="T37" fmla="*/ 88 h 109"/>
                  <a:gd name="T38" fmla="*/ 12 w 85"/>
                  <a:gd name="T39" fmla="*/ 100 h 109"/>
                  <a:gd name="T40" fmla="*/ 31 w 85"/>
                  <a:gd name="T41" fmla="*/ 107 h 109"/>
                  <a:gd name="T42" fmla="*/ 54 w 85"/>
                  <a:gd name="T43" fmla="*/ 107 h 109"/>
                  <a:gd name="T44" fmla="*/ 73 w 85"/>
                  <a:gd name="T45" fmla="*/ 100 h 109"/>
                  <a:gd name="T46" fmla="*/ 85 w 85"/>
                  <a:gd name="T47" fmla="*/ 88 h 109"/>
                  <a:gd name="T48" fmla="*/ 85 w 85"/>
                  <a:gd name="T49" fmla="*/ 88 h 109"/>
                  <a:gd name="T50" fmla="*/ 85 w 85"/>
                  <a:gd name="T51" fmla="*/ 88 h 109"/>
                  <a:gd name="T52" fmla="*/ 85 w 85"/>
                  <a:gd name="T53" fmla="*/ 88 h 109"/>
                  <a:gd name="T54" fmla="*/ 85 w 85"/>
                  <a:gd name="T55" fmla="*/ 88 h 109"/>
                  <a:gd name="T56" fmla="*/ 73 w 85"/>
                  <a:gd name="T57" fmla="*/ 100 h 109"/>
                  <a:gd name="T58" fmla="*/ 54 w 85"/>
                  <a:gd name="T59" fmla="*/ 107 h 109"/>
                  <a:gd name="T60" fmla="*/ 31 w 85"/>
                  <a:gd name="T61" fmla="*/ 107 h 109"/>
                  <a:gd name="T62" fmla="*/ 12 w 85"/>
                  <a:gd name="T63" fmla="*/ 100 h 109"/>
                  <a:gd name="T64" fmla="*/ 0 w 85"/>
                  <a:gd name="T65" fmla="*/ 88 h 109"/>
                  <a:gd name="T66" fmla="*/ 0 w 85"/>
                  <a:gd name="T67" fmla="*/ 88 h 109"/>
                  <a:gd name="T68" fmla="*/ 0 w 85"/>
                  <a:gd name="T69" fmla="*/ 88 h 109"/>
                  <a:gd name="T70" fmla="*/ 0 w 85"/>
                  <a:gd name="T71" fmla="*/ 88 h 109"/>
                  <a:gd name="T72" fmla="*/ 0 w 85"/>
                  <a:gd name="T73" fmla="*/ 8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9">
                    <a:moveTo>
                      <a:pt x="85" y="19"/>
                    </a:moveTo>
                    <a:lnTo>
                      <a:pt x="81" y="15"/>
                    </a:lnTo>
                    <a:lnTo>
                      <a:pt x="73" y="9"/>
                    </a:lnTo>
                    <a:lnTo>
                      <a:pt x="64" y="4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1" y="0"/>
                    </a:lnTo>
                    <a:lnTo>
                      <a:pt x="22" y="4"/>
                    </a:lnTo>
                    <a:lnTo>
                      <a:pt x="12" y="9"/>
                    </a:lnTo>
                    <a:lnTo>
                      <a:pt x="4" y="1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5"/>
                    </a:lnTo>
                    <a:lnTo>
                      <a:pt x="12" y="9"/>
                    </a:lnTo>
                    <a:lnTo>
                      <a:pt x="22" y="4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4" y="4"/>
                    </a:lnTo>
                    <a:lnTo>
                      <a:pt x="73" y="9"/>
                    </a:lnTo>
                    <a:lnTo>
                      <a:pt x="81" y="15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close/>
                    <a:moveTo>
                      <a:pt x="0" y="88"/>
                    </a:moveTo>
                    <a:lnTo>
                      <a:pt x="4" y="92"/>
                    </a:lnTo>
                    <a:lnTo>
                      <a:pt x="12" y="100"/>
                    </a:lnTo>
                    <a:lnTo>
                      <a:pt x="22" y="104"/>
                    </a:lnTo>
                    <a:lnTo>
                      <a:pt x="31" y="107"/>
                    </a:lnTo>
                    <a:lnTo>
                      <a:pt x="43" y="109"/>
                    </a:lnTo>
                    <a:lnTo>
                      <a:pt x="54" y="107"/>
                    </a:lnTo>
                    <a:lnTo>
                      <a:pt x="64" y="104"/>
                    </a:lnTo>
                    <a:lnTo>
                      <a:pt x="73" y="100"/>
                    </a:lnTo>
                    <a:lnTo>
                      <a:pt x="81" y="92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1" y="92"/>
                    </a:lnTo>
                    <a:lnTo>
                      <a:pt x="73" y="100"/>
                    </a:lnTo>
                    <a:lnTo>
                      <a:pt x="64" y="104"/>
                    </a:lnTo>
                    <a:lnTo>
                      <a:pt x="54" y="107"/>
                    </a:lnTo>
                    <a:lnTo>
                      <a:pt x="43" y="107"/>
                    </a:lnTo>
                    <a:lnTo>
                      <a:pt x="31" y="107"/>
                    </a:lnTo>
                    <a:lnTo>
                      <a:pt x="22" y="104"/>
                    </a:lnTo>
                    <a:lnTo>
                      <a:pt x="12" y="100"/>
                    </a:lnTo>
                    <a:lnTo>
                      <a:pt x="4" y="9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00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70" name="Freeform 5372"/>
              <p:cNvSpPr>
                <a:spLocks noEditPoints="1"/>
              </p:cNvSpPr>
              <p:nvPr/>
            </p:nvSpPr>
            <p:spPr bwMode="auto">
              <a:xfrm>
                <a:off x="1376" y="1700"/>
                <a:ext cx="85" cy="107"/>
              </a:xfrm>
              <a:custGeom>
                <a:avLst/>
                <a:gdLst>
                  <a:gd name="T0" fmla="*/ 81 w 85"/>
                  <a:gd name="T1" fmla="*/ 15 h 107"/>
                  <a:gd name="T2" fmla="*/ 64 w 85"/>
                  <a:gd name="T3" fmla="*/ 4 h 107"/>
                  <a:gd name="T4" fmla="*/ 43 w 85"/>
                  <a:gd name="T5" fmla="*/ 0 h 107"/>
                  <a:gd name="T6" fmla="*/ 22 w 85"/>
                  <a:gd name="T7" fmla="*/ 4 h 107"/>
                  <a:gd name="T8" fmla="*/ 4 w 85"/>
                  <a:gd name="T9" fmla="*/ 15 h 107"/>
                  <a:gd name="T10" fmla="*/ 0 w 85"/>
                  <a:gd name="T11" fmla="*/ 21 h 107"/>
                  <a:gd name="T12" fmla="*/ 0 w 85"/>
                  <a:gd name="T13" fmla="*/ 21 h 107"/>
                  <a:gd name="T14" fmla="*/ 0 w 85"/>
                  <a:gd name="T15" fmla="*/ 21 h 107"/>
                  <a:gd name="T16" fmla="*/ 0 w 85"/>
                  <a:gd name="T17" fmla="*/ 21 h 107"/>
                  <a:gd name="T18" fmla="*/ 4 w 85"/>
                  <a:gd name="T19" fmla="*/ 15 h 107"/>
                  <a:gd name="T20" fmla="*/ 22 w 85"/>
                  <a:gd name="T21" fmla="*/ 4 h 107"/>
                  <a:gd name="T22" fmla="*/ 43 w 85"/>
                  <a:gd name="T23" fmla="*/ 0 h 107"/>
                  <a:gd name="T24" fmla="*/ 64 w 85"/>
                  <a:gd name="T25" fmla="*/ 4 h 107"/>
                  <a:gd name="T26" fmla="*/ 81 w 85"/>
                  <a:gd name="T27" fmla="*/ 15 h 107"/>
                  <a:gd name="T28" fmla="*/ 85 w 85"/>
                  <a:gd name="T29" fmla="*/ 21 h 107"/>
                  <a:gd name="T30" fmla="*/ 85 w 85"/>
                  <a:gd name="T31" fmla="*/ 21 h 107"/>
                  <a:gd name="T32" fmla="*/ 85 w 85"/>
                  <a:gd name="T33" fmla="*/ 21 h 107"/>
                  <a:gd name="T34" fmla="*/ 85 w 85"/>
                  <a:gd name="T35" fmla="*/ 21 h 107"/>
                  <a:gd name="T36" fmla="*/ 0 w 85"/>
                  <a:gd name="T37" fmla="*/ 88 h 107"/>
                  <a:gd name="T38" fmla="*/ 12 w 85"/>
                  <a:gd name="T39" fmla="*/ 100 h 107"/>
                  <a:gd name="T40" fmla="*/ 31 w 85"/>
                  <a:gd name="T41" fmla="*/ 107 h 107"/>
                  <a:gd name="T42" fmla="*/ 54 w 85"/>
                  <a:gd name="T43" fmla="*/ 107 h 107"/>
                  <a:gd name="T44" fmla="*/ 73 w 85"/>
                  <a:gd name="T45" fmla="*/ 100 h 107"/>
                  <a:gd name="T46" fmla="*/ 85 w 85"/>
                  <a:gd name="T47" fmla="*/ 88 h 107"/>
                  <a:gd name="T48" fmla="*/ 85 w 85"/>
                  <a:gd name="T49" fmla="*/ 88 h 107"/>
                  <a:gd name="T50" fmla="*/ 85 w 85"/>
                  <a:gd name="T51" fmla="*/ 88 h 107"/>
                  <a:gd name="T52" fmla="*/ 85 w 85"/>
                  <a:gd name="T53" fmla="*/ 88 h 107"/>
                  <a:gd name="T54" fmla="*/ 85 w 85"/>
                  <a:gd name="T55" fmla="*/ 86 h 107"/>
                  <a:gd name="T56" fmla="*/ 73 w 85"/>
                  <a:gd name="T57" fmla="*/ 98 h 107"/>
                  <a:gd name="T58" fmla="*/ 54 w 85"/>
                  <a:gd name="T59" fmla="*/ 107 h 107"/>
                  <a:gd name="T60" fmla="*/ 31 w 85"/>
                  <a:gd name="T61" fmla="*/ 107 h 107"/>
                  <a:gd name="T62" fmla="*/ 12 w 85"/>
                  <a:gd name="T63" fmla="*/ 98 h 107"/>
                  <a:gd name="T64" fmla="*/ 0 w 85"/>
                  <a:gd name="T65" fmla="*/ 86 h 107"/>
                  <a:gd name="T66" fmla="*/ 0 w 85"/>
                  <a:gd name="T67" fmla="*/ 88 h 107"/>
                  <a:gd name="T68" fmla="*/ 0 w 85"/>
                  <a:gd name="T69" fmla="*/ 88 h 107"/>
                  <a:gd name="T70" fmla="*/ 0 w 85"/>
                  <a:gd name="T71" fmla="*/ 88 h 107"/>
                  <a:gd name="T72" fmla="*/ 0 w 85"/>
                  <a:gd name="T73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7">
                    <a:moveTo>
                      <a:pt x="85" y="21"/>
                    </a:moveTo>
                    <a:lnTo>
                      <a:pt x="81" y="15"/>
                    </a:lnTo>
                    <a:lnTo>
                      <a:pt x="73" y="9"/>
                    </a:lnTo>
                    <a:lnTo>
                      <a:pt x="64" y="4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4"/>
                    </a:lnTo>
                    <a:lnTo>
                      <a:pt x="12" y="9"/>
                    </a:lnTo>
                    <a:lnTo>
                      <a:pt x="4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5"/>
                    </a:lnTo>
                    <a:lnTo>
                      <a:pt x="12" y="9"/>
                    </a:lnTo>
                    <a:lnTo>
                      <a:pt x="22" y="4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4" y="4"/>
                    </a:lnTo>
                    <a:lnTo>
                      <a:pt x="73" y="9"/>
                    </a:lnTo>
                    <a:lnTo>
                      <a:pt x="81" y="15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close/>
                    <a:moveTo>
                      <a:pt x="0" y="88"/>
                    </a:moveTo>
                    <a:lnTo>
                      <a:pt x="4" y="92"/>
                    </a:lnTo>
                    <a:lnTo>
                      <a:pt x="12" y="100"/>
                    </a:lnTo>
                    <a:lnTo>
                      <a:pt x="22" y="104"/>
                    </a:lnTo>
                    <a:lnTo>
                      <a:pt x="31" y="107"/>
                    </a:lnTo>
                    <a:lnTo>
                      <a:pt x="43" y="107"/>
                    </a:lnTo>
                    <a:lnTo>
                      <a:pt x="54" y="107"/>
                    </a:lnTo>
                    <a:lnTo>
                      <a:pt x="64" y="104"/>
                    </a:lnTo>
                    <a:lnTo>
                      <a:pt x="73" y="100"/>
                    </a:lnTo>
                    <a:lnTo>
                      <a:pt x="81" y="92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6"/>
                    </a:lnTo>
                    <a:lnTo>
                      <a:pt x="81" y="92"/>
                    </a:lnTo>
                    <a:lnTo>
                      <a:pt x="73" y="98"/>
                    </a:lnTo>
                    <a:lnTo>
                      <a:pt x="64" y="104"/>
                    </a:lnTo>
                    <a:lnTo>
                      <a:pt x="54" y="107"/>
                    </a:lnTo>
                    <a:lnTo>
                      <a:pt x="43" y="107"/>
                    </a:lnTo>
                    <a:lnTo>
                      <a:pt x="31" y="107"/>
                    </a:lnTo>
                    <a:lnTo>
                      <a:pt x="22" y="104"/>
                    </a:lnTo>
                    <a:lnTo>
                      <a:pt x="12" y="98"/>
                    </a:lnTo>
                    <a:lnTo>
                      <a:pt x="4" y="92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00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71" name="Freeform 5373"/>
              <p:cNvSpPr>
                <a:spLocks noEditPoints="1"/>
              </p:cNvSpPr>
              <p:nvPr/>
            </p:nvSpPr>
            <p:spPr bwMode="auto">
              <a:xfrm>
                <a:off x="1376" y="1700"/>
                <a:ext cx="85" cy="107"/>
              </a:xfrm>
              <a:custGeom>
                <a:avLst/>
                <a:gdLst>
                  <a:gd name="T0" fmla="*/ 81 w 85"/>
                  <a:gd name="T1" fmla="*/ 15 h 107"/>
                  <a:gd name="T2" fmla="*/ 64 w 85"/>
                  <a:gd name="T3" fmla="*/ 4 h 107"/>
                  <a:gd name="T4" fmla="*/ 43 w 85"/>
                  <a:gd name="T5" fmla="*/ 0 h 107"/>
                  <a:gd name="T6" fmla="*/ 22 w 85"/>
                  <a:gd name="T7" fmla="*/ 4 h 107"/>
                  <a:gd name="T8" fmla="*/ 4 w 85"/>
                  <a:gd name="T9" fmla="*/ 15 h 107"/>
                  <a:gd name="T10" fmla="*/ 0 w 85"/>
                  <a:gd name="T11" fmla="*/ 21 h 107"/>
                  <a:gd name="T12" fmla="*/ 0 w 85"/>
                  <a:gd name="T13" fmla="*/ 21 h 107"/>
                  <a:gd name="T14" fmla="*/ 0 w 85"/>
                  <a:gd name="T15" fmla="*/ 21 h 107"/>
                  <a:gd name="T16" fmla="*/ 0 w 85"/>
                  <a:gd name="T17" fmla="*/ 21 h 107"/>
                  <a:gd name="T18" fmla="*/ 4 w 85"/>
                  <a:gd name="T19" fmla="*/ 17 h 107"/>
                  <a:gd name="T20" fmla="*/ 22 w 85"/>
                  <a:gd name="T21" fmla="*/ 6 h 107"/>
                  <a:gd name="T22" fmla="*/ 43 w 85"/>
                  <a:gd name="T23" fmla="*/ 0 h 107"/>
                  <a:gd name="T24" fmla="*/ 64 w 85"/>
                  <a:gd name="T25" fmla="*/ 6 h 107"/>
                  <a:gd name="T26" fmla="*/ 81 w 85"/>
                  <a:gd name="T27" fmla="*/ 17 h 107"/>
                  <a:gd name="T28" fmla="*/ 85 w 85"/>
                  <a:gd name="T29" fmla="*/ 21 h 107"/>
                  <a:gd name="T30" fmla="*/ 85 w 85"/>
                  <a:gd name="T31" fmla="*/ 21 h 107"/>
                  <a:gd name="T32" fmla="*/ 85 w 85"/>
                  <a:gd name="T33" fmla="*/ 21 h 107"/>
                  <a:gd name="T34" fmla="*/ 85 w 85"/>
                  <a:gd name="T35" fmla="*/ 21 h 107"/>
                  <a:gd name="T36" fmla="*/ 0 w 85"/>
                  <a:gd name="T37" fmla="*/ 86 h 107"/>
                  <a:gd name="T38" fmla="*/ 12 w 85"/>
                  <a:gd name="T39" fmla="*/ 98 h 107"/>
                  <a:gd name="T40" fmla="*/ 31 w 85"/>
                  <a:gd name="T41" fmla="*/ 107 h 107"/>
                  <a:gd name="T42" fmla="*/ 54 w 85"/>
                  <a:gd name="T43" fmla="*/ 107 h 107"/>
                  <a:gd name="T44" fmla="*/ 73 w 85"/>
                  <a:gd name="T45" fmla="*/ 98 h 107"/>
                  <a:gd name="T46" fmla="*/ 85 w 85"/>
                  <a:gd name="T47" fmla="*/ 86 h 107"/>
                  <a:gd name="T48" fmla="*/ 85 w 85"/>
                  <a:gd name="T49" fmla="*/ 86 h 107"/>
                  <a:gd name="T50" fmla="*/ 85 w 85"/>
                  <a:gd name="T51" fmla="*/ 86 h 107"/>
                  <a:gd name="T52" fmla="*/ 85 w 85"/>
                  <a:gd name="T53" fmla="*/ 86 h 107"/>
                  <a:gd name="T54" fmla="*/ 85 w 85"/>
                  <a:gd name="T55" fmla="*/ 86 h 107"/>
                  <a:gd name="T56" fmla="*/ 73 w 85"/>
                  <a:gd name="T57" fmla="*/ 98 h 107"/>
                  <a:gd name="T58" fmla="*/ 54 w 85"/>
                  <a:gd name="T59" fmla="*/ 107 h 107"/>
                  <a:gd name="T60" fmla="*/ 31 w 85"/>
                  <a:gd name="T61" fmla="*/ 107 h 107"/>
                  <a:gd name="T62" fmla="*/ 12 w 85"/>
                  <a:gd name="T63" fmla="*/ 98 h 107"/>
                  <a:gd name="T64" fmla="*/ 0 w 85"/>
                  <a:gd name="T65" fmla="*/ 86 h 107"/>
                  <a:gd name="T66" fmla="*/ 0 w 85"/>
                  <a:gd name="T67" fmla="*/ 86 h 107"/>
                  <a:gd name="T68" fmla="*/ 0 w 85"/>
                  <a:gd name="T69" fmla="*/ 86 h 107"/>
                  <a:gd name="T70" fmla="*/ 0 w 85"/>
                  <a:gd name="T71" fmla="*/ 86 h 107"/>
                  <a:gd name="T72" fmla="*/ 0 w 85"/>
                  <a:gd name="T73" fmla="*/ 8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7">
                    <a:moveTo>
                      <a:pt x="85" y="21"/>
                    </a:moveTo>
                    <a:lnTo>
                      <a:pt x="81" y="15"/>
                    </a:lnTo>
                    <a:lnTo>
                      <a:pt x="73" y="9"/>
                    </a:lnTo>
                    <a:lnTo>
                      <a:pt x="64" y="4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4"/>
                    </a:lnTo>
                    <a:lnTo>
                      <a:pt x="12" y="9"/>
                    </a:lnTo>
                    <a:lnTo>
                      <a:pt x="4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7"/>
                    </a:lnTo>
                    <a:lnTo>
                      <a:pt x="12" y="9"/>
                    </a:lnTo>
                    <a:lnTo>
                      <a:pt x="22" y="6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4" y="6"/>
                    </a:lnTo>
                    <a:lnTo>
                      <a:pt x="73" y="9"/>
                    </a:lnTo>
                    <a:lnTo>
                      <a:pt x="81" y="17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close/>
                    <a:moveTo>
                      <a:pt x="0" y="86"/>
                    </a:moveTo>
                    <a:lnTo>
                      <a:pt x="4" y="92"/>
                    </a:lnTo>
                    <a:lnTo>
                      <a:pt x="12" y="98"/>
                    </a:lnTo>
                    <a:lnTo>
                      <a:pt x="22" y="104"/>
                    </a:lnTo>
                    <a:lnTo>
                      <a:pt x="31" y="107"/>
                    </a:lnTo>
                    <a:lnTo>
                      <a:pt x="43" y="107"/>
                    </a:lnTo>
                    <a:lnTo>
                      <a:pt x="54" y="107"/>
                    </a:lnTo>
                    <a:lnTo>
                      <a:pt x="64" y="104"/>
                    </a:lnTo>
                    <a:lnTo>
                      <a:pt x="73" y="98"/>
                    </a:lnTo>
                    <a:lnTo>
                      <a:pt x="81" y="92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1" y="92"/>
                    </a:lnTo>
                    <a:lnTo>
                      <a:pt x="73" y="98"/>
                    </a:lnTo>
                    <a:lnTo>
                      <a:pt x="64" y="104"/>
                    </a:lnTo>
                    <a:lnTo>
                      <a:pt x="54" y="107"/>
                    </a:lnTo>
                    <a:lnTo>
                      <a:pt x="43" y="107"/>
                    </a:lnTo>
                    <a:lnTo>
                      <a:pt x="31" y="107"/>
                    </a:lnTo>
                    <a:lnTo>
                      <a:pt x="22" y="104"/>
                    </a:lnTo>
                    <a:lnTo>
                      <a:pt x="12" y="98"/>
                    </a:lnTo>
                    <a:lnTo>
                      <a:pt x="4" y="9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72" name="Freeform 5374"/>
              <p:cNvSpPr>
                <a:spLocks noEditPoints="1"/>
              </p:cNvSpPr>
              <p:nvPr/>
            </p:nvSpPr>
            <p:spPr bwMode="auto">
              <a:xfrm>
                <a:off x="1376" y="1700"/>
                <a:ext cx="85" cy="107"/>
              </a:xfrm>
              <a:custGeom>
                <a:avLst/>
                <a:gdLst>
                  <a:gd name="T0" fmla="*/ 81 w 85"/>
                  <a:gd name="T1" fmla="*/ 17 h 107"/>
                  <a:gd name="T2" fmla="*/ 64 w 85"/>
                  <a:gd name="T3" fmla="*/ 6 h 107"/>
                  <a:gd name="T4" fmla="*/ 43 w 85"/>
                  <a:gd name="T5" fmla="*/ 0 h 107"/>
                  <a:gd name="T6" fmla="*/ 22 w 85"/>
                  <a:gd name="T7" fmla="*/ 6 h 107"/>
                  <a:gd name="T8" fmla="*/ 4 w 85"/>
                  <a:gd name="T9" fmla="*/ 17 h 107"/>
                  <a:gd name="T10" fmla="*/ 0 w 85"/>
                  <a:gd name="T11" fmla="*/ 23 h 107"/>
                  <a:gd name="T12" fmla="*/ 0 w 85"/>
                  <a:gd name="T13" fmla="*/ 23 h 107"/>
                  <a:gd name="T14" fmla="*/ 0 w 85"/>
                  <a:gd name="T15" fmla="*/ 23 h 107"/>
                  <a:gd name="T16" fmla="*/ 0 w 85"/>
                  <a:gd name="T17" fmla="*/ 23 h 107"/>
                  <a:gd name="T18" fmla="*/ 4 w 85"/>
                  <a:gd name="T19" fmla="*/ 17 h 107"/>
                  <a:gd name="T20" fmla="*/ 22 w 85"/>
                  <a:gd name="T21" fmla="*/ 6 h 107"/>
                  <a:gd name="T22" fmla="*/ 43 w 85"/>
                  <a:gd name="T23" fmla="*/ 2 h 107"/>
                  <a:gd name="T24" fmla="*/ 64 w 85"/>
                  <a:gd name="T25" fmla="*/ 6 h 107"/>
                  <a:gd name="T26" fmla="*/ 81 w 85"/>
                  <a:gd name="T27" fmla="*/ 17 h 107"/>
                  <a:gd name="T28" fmla="*/ 85 w 85"/>
                  <a:gd name="T29" fmla="*/ 23 h 107"/>
                  <a:gd name="T30" fmla="*/ 85 w 85"/>
                  <a:gd name="T31" fmla="*/ 23 h 107"/>
                  <a:gd name="T32" fmla="*/ 85 w 85"/>
                  <a:gd name="T33" fmla="*/ 23 h 107"/>
                  <a:gd name="T34" fmla="*/ 85 w 85"/>
                  <a:gd name="T35" fmla="*/ 23 h 107"/>
                  <a:gd name="T36" fmla="*/ 0 w 85"/>
                  <a:gd name="T37" fmla="*/ 86 h 107"/>
                  <a:gd name="T38" fmla="*/ 12 w 85"/>
                  <a:gd name="T39" fmla="*/ 98 h 107"/>
                  <a:gd name="T40" fmla="*/ 31 w 85"/>
                  <a:gd name="T41" fmla="*/ 107 h 107"/>
                  <a:gd name="T42" fmla="*/ 54 w 85"/>
                  <a:gd name="T43" fmla="*/ 107 h 107"/>
                  <a:gd name="T44" fmla="*/ 73 w 85"/>
                  <a:gd name="T45" fmla="*/ 98 h 107"/>
                  <a:gd name="T46" fmla="*/ 85 w 85"/>
                  <a:gd name="T47" fmla="*/ 86 h 107"/>
                  <a:gd name="T48" fmla="*/ 85 w 85"/>
                  <a:gd name="T49" fmla="*/ 86 h 107"/>
                  <a:gd name="T50" fmla="*/ 85 w 85"/>
                  <a:gd name="T51" fmla="*/ 86 h 107"/>
                  <a:gd name="T52" fmla="*/ 85 w 85"/>
                  <a:gd name="T53" fmla="*/ 86 h 107"/>
                  <a:gd name="T54" fmla="*/ 85 w 85"/>
                  <a:gd name="T55" fmla="*/ 86 h 107"/>
                  <a:gd name="T56" fmla="*/ 71 w 85"/>
                  <a:gd name="T57" fmla="*/ 98 h 107"/>
                  <a:gd name="T58" fmla="*/ 54 w 85"/>
                  <a:gd name="T59" fmla="*/ 105 h 107"/>
                  <a:gd name="T60" fmla="*/ 31 w 85"/>
                  <a:gd name="T61" fmla="*/ 105 h 107"/>
                  <a:gd name="T62" fmla="*/ 14 w 85"/>
                  <a:gd name="T63" fmla="*/ 98 h 107"/>
                  <a:gd name="T64" fmla="*/ 0 w 85"/>
                  <a:gd name="T65" fmla="*/ 86 h 107"/>
                  <a:gd name="T66" fmla="*/ 0 w 85"/>
                  <a:gd name="T67" fmla="*/ 86 h 107"/>
                  <a:gd name="T68" fmla="*/ 0 w 85"/>
                  <a:gd name="T69" fmla="*/ 86 h 107"/>
                  <a:gd name="T70" fmla="*/ 0 w 85"/>
                  <a:gd name="T71" fmla="*/ 86 h 107"/>
                  <a:gd name="T72" fmla="*/ 0 w 85"/>
                  <a:gd name="T73" fmla="*/ 8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7">
                    <a:moveTo>
                      <a:pt x="85" y="21"/>
                    </a:moveTo>
                    <a:lnTo>
                      <a:pt x="81" y="17"/>
                    </a:lnTo>
                    <a:lnTo>
                      <a:pt x="73" y="9"/>
                    </a:lnTo>
                    <a:lnTo>
                      <a:pt x="64" y="6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6"/>
                    </a:lnTo>
                    <a:lnTo>
                      <a:pt x="12" y="9"/>
                    </a:lnTo>
                    <a:lnTo>
                      <a:pt x="4" y="17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4" y="17"/>
                    </a:lnTo>
                    <a:lnTo>
                      <a:pt x="14" y="9"/>
                    </a:lnTo>
                    <a:lnTo>
                      <a:pt x="22" y="6"/>
                    </a:lnTo>
                    <a:lnTo>
                      <a:pt x="31" y="2"/>
                    </a:lnTo>
                    <a:lnTo>
                      <a:pt x="43" y="2"/>
                    </a:lnTo>
                    <a:lnTo>
                      <a:pt x="54" y="2"/>
                    </a:lnTo>
                    <a:lnTo>
                      <a:pt x="64" y="6"/>
                    </a:lnTo>
                    <a:lnTo>
                      <a:pt x="71" y="9"/>
                    </a:lnTo>
                    <a:lnTo>
                      <a:pt x="81" y="17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1"/>
                    </a:lnTo>
                    <a:close/>
                    <a:moveTo>
                      <a:pt x="0" y="86"/>
                    </a:moveTo>
                    <a:lnTo>
                      <a:pt x="4" y="92"/>
                    </a:lnTo>
                    <a:lnTo>
                      <a:pt x="12" y="98"/>
                    </a:lnTo>
                    <a:lnTo>
                      <a:pt x="22" y="104"/>
                    </a:lnTo>
                    <a:lnTo>
                      <a:pt x="31" y="107"/>
                    </a:lnTo>
                    <a:lnTo>
                      <a:pt x="43" y="107"/>
                    </a:lnTo>
                    <a:lnTo>
                      <a:pt x="54" y="107"/>
                    </a:lnTo>
                    <a:lnTo>
                      <a:pt x="64" y="104"/>
                    </a:lnTo>
                    <a:lnTo>
                      <a:pt x="73" y="98"/>
                    </a:lnTo>
                    <a:lnTo>
                      <a:pt x="81" y="92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1" y="92"/>
                    </a:lnTo>
                    <a:lnTo>
                      <a:pt x="71" y="98"/>
                    </a:lnTo>
                    <a:lnTo>
                      <a:pt x="64" y="104"/>
                    </a:lnTo>
                    <a:lnTo>
                      <a:pt x="54" y="105"/>
                    </a:lnTo>
                    <a:lnTo>
                      <a:pt x="43" y="107"/>
                    </a:lnTo>
                    <a:lnTo>
                      <a:pt x="31" y="105"/>
                    </a:lnTo>
                    <a:lnTo>
                      <a:pt x="22" y="104"/>
                    </a:lnTo>
                    <a:lnTo>
                      <a:pt x="14" y="98"/>
                    </a:lnTo>
                    <a:lnTo>
                      <a:pt x="4" y="9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73" name="Freeform 5375"/>
              <p:cNvSpPr>
                <a:spLocks noEditPoints="1"/>
              </p:cNvSpPr>
              <p:nvPr/>
            </p:nvSpPr>
            <p:spPr bwMode="auto">
              <a:xfrm>
                <a:off x="1376" y="1702"/>
                <a:ext cx="85" cy="105"/>
              </a:xfrm>
              <a:custGeom>
                <a:avLst/>
                <a:gdLst>
                  <a:gd name="T0" fmla="*/ 81 w 85"/>
                  <a:gd name="T1" fmla="*/ 15 h 105"/>
                  <a:gd name="T2" fmla="*/ 64 w 85"/>
                  <a:gd name="T3" fmla="*/ 4 h 105"/>
                  <a:gd name="T4" fmla="*/ 43 w 85"/>
                  <a:gd name="T5" fmla="*/ 0 h 105"/>
                  <a:gd name="T6" fmla="*/ 22 w 85"/>
                  <a:gd name="T7" fmla="*/ 4 h 105"/>
                  <a:gd name="T8" fmla="*/ 4 w 85"/>
                  <a:gd name="T9" fmla="*/ 15 h 105"/>
                  <a:gd name="T10" fmla="*/ 0 w 85"/>
                  <a:gd name="T11" fmla="*/ 21 h 105"/>
                  <a:gd name="T12" fmla="*/ 0 w 85"/>
                  <a:gd name="T13" fmla="*/ 21 h 105"/>
                  <a:gd name="T14" fmla="*/ 0 w 85"/>
                  <a:gd name="T15" fmla="*/ 21 h 105"/>
                  <a:gd name="T16" fmla="*/ 0 w 85"/>
                  <a:gd name="T17" fmla="*/ 21 h 105"/>
                  <a:gd name="T18" fmla="*/ 6 w 85"/>
                  <a:gd name="T19" fmla="*/ 15 h 105"/>
                  <a:gd name="T20" fmla="*/ 22 w 85"/>
                  <a:gd name="T21" fmla="*/ 4 h 105"/>
                  <a:gd name="T22" fmla="*/ 43 w 85"/>
                  <a:gd name="T23" fmla="*/ 0 h 105"/>
                  <a:gd name="T24" fmla="*/ 64 w 85"/>
                  <a:gd name="T25" fmla="*/ 4 h 105"/>
                  <a:gd name="T26" fmla="*/ 79 w 85"/>
                  <a:gd name="T27" fmla="*/ 15 h 105"/>
                  <a:gd name="T28" fmla="*/ 85 w 85"/>
                  <a:gd name="T29" fmla="*/ 21 h 105"/>
                  <a:gd name="T30" fmla="*/ 85 w 85"/>
                  <a:gd name="T31" fmla="*/ 21 h 105"/>
                  <a:gd name="T32" fmla="*/ 85 w 85"/>
                  <a:gd name="T33" fmla="*/ 21 h 105"/>
                  <a:gd name="T34" fmla="*/ 85 w 85"/>
                  <a:gd name="T35" fmla="*/ 21 h 105"/>
                  <a:gd name="T36" fmla="*/ 0 w 85"/>
                  <a:gd name="T37" fmla="*/ 84 h 105"/>
                  <a:gd name="T38" fmla="*/ 14 w 85"/>
                  <a:gd name="T39" fmla="*/ 96 h 105"/>
                  <a:gd name="T40" fmla="*/ 31 w 85"/>
                  <a:gd name="T41" fmla="*/ 103 h 105"/>
                  <a:gd name="T42" fmla="*/ 54 w 85"/>
                  <a:gd name="T43" fmla="*/ 103 h 105"/>
                  <a:gd name="T44" fmla="*/ 71 w 85"/>
                  <a:gd name="T45" fmla="*/ 96 h 105"/>
                  <a:gd name="T46" fmla="*/ 85 w 85"/>
                  <a:gd name="T47" fmla="*/ 84 h 105"/>
                  <a:gd name="T48" fmla="*/ 85 w 85"/>
                  <a:gd name="T49" fmla="*/ 84 h 105"/>
                  <a:gd name="T50" fmla="*/ 85 w 85"/>
                  <a:gd name="T51" fmla="*/ 82 h 105"/>
                  <a:gd name="T52" fmla="*/ 85 w 85"/>
                  <a:gd name="T53" fmla="*/ 82 h 105"/>
                  <a:gd name="T54" fmla="*/ 85 w 85"/>
                  <a:gd name="T55" fmla="*/ 82 h 105"/>
                  <a:gd name="T56" fmla="*/ 71 w 85"/>
                  <a:gd name="T57" fmla="*/ 96 h 105"/>
                  <a:gd name="T58" fmla="*/ 54 w 85"/>
                  <a:gd name="T59" fmla="*/ 103 h 105"/>
                  <a:gd name="T60" fmla="*/ 31 w 85"/>
                  <a:gd name="T61" fmla="*/ 103 h 105"/>
                  <a:gd name="T62" fmla="*/ 14 w 85"/>
                  <a:gd name="T63" fmla="*/ 96 h 105"/>
                  <a:gd name="T64" fmla="*/ 0 w 85"/>
                  <a:gd name="T65" fmla="*/ 82 h 105"/>
                  <a:gd name="T66" fmla="*/ 0 w 85"/>
                  <a:gd name="T67" fmla="*/ 82 h 105"/>
                  <a:gd name="T68" fmla="*/ 0 w 85"/>
                  <a:gd name="T69" fmla="*/ 82 h 105"/>
                  <a:gd name="T70" fmla="*/ 0 w 85"/>
                  <a:gd name="T71" fmla="*/ 84 h 105"/>
                  <a:gd name="T72" fmla="*/ 0 w 85"/>
                  <a:gd name="T73" fmla="*/ 8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5">
                    <a:moveTo>
                      <a:pt x="85" y="21"/>
                    </a:moveTo>
                    <a:lnTo>
                      <a:pt x="81" y="15"/>
                    </a:lnTo>
                    <a:lnTo>
                      <a:pt x="71" y="7"/>
                    </a:lnTo>
                    <a:lnTo>
                      <a:pt x="64" y="4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1" y="0"/>
                    </a:lnTo>
                    <a:lnTo>
                      <a:pt x="22" y="4"/>
                    </a:lnTo>
                    <a:lnTo>
                      <a:pt x="14" y="7"/>
                    </a:lnTo>
                    <a:lnTo>
                      <a:pt x="4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6" y="15"/>
                    </a:lnTo>
                    <a:lnTo>
                      <a:pt x="14" y="9"/>
                    </a:lnTo>
                    <a:lnTo>
                      <a:pt x="22" y="4"/>
                    </a:lnTo>
                    <a:lnTo>
                      <a:pt x="31" y="0"/>
                    </a:lnTo>
                    <a:lnTo>
                      <a:pt x="43" y="0"/>
                    </a:lnTo>
                    <a:lnTo>
                      <a:pt x="54" y="0"/>
                    </a:lnTo>
                    <a:lnTo>
                      <a:pt x="64" y="4"/>
                    </a:lnTo>
                    <a:lnTo>
                      <a:pt x="71" y="9"/>
                    </a:lnTo>
                    <a:lnTo>
                      <a:pt x="79" y="15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close/>
                    <a:moveTo>
                      <a:pt x="0" y="84"/>
                    </a:moveTo>
                    <a:lnTo>
                      <a:pt x="4" y="90"/>
                    </a:lnTo>
                    <a:lnTo>
                      <a:pt x="14" y="96"/>
                    </a:lnTo>
                    <a:lnTo>
                      <a:pt x="22" y="102"/>
                    </a:lnTo>
                    <a:lnTo>
                      <a:pt x="31" y="103"/>
                    </a:lnTo>
                    <a:lnTo>
                      <a:pt x="43" y="105"/>
                    </a:lnTo>
                    <a:lnTo>
                      <a:pt x="54" y="103"/>
                    </a:lnTo>
                    <a:lnTo>
                      <a:pt x="64" y="102"/>
                    </a:lnTo>
                    <a:lnTo>
                      <a:pt x="71" y="96"/>
                    </a:lnTo>
                    <a:lnTo>
                      <a:pt x="81" y="90"/>
                    </a:lnTo>
                    <a:lnTo>
                      <a:pt x="85" y="84"/>
                    </a:lnTo>
                    <a:lnTo>
                      <a:pt x="85" y="84"/>
                    </a:lnTo>
                    <a:lnTo>
                      <a:pt x="85" y="84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79" y="90"/>
                    </a:lnTo>
                    <a:lnTo>
                      <a:pt x="71" y="96"/>
                    </a:lnTo>
                    <a:lnTo>
                      <a:pt x="64" y="102"/>
                    </a:lnTo>
                    <a:lnTo>
                      <a:pt x="54" y="103"/>
                    </a:lnTo>
                    <a:lnTo>
                      <a:pt x="43" y="105"/>
                    </a:lnTo>
                    <a:lnTo>
                      <a:pt x="31" y="103"/>
                    </a:lnTo>
                    <a:lnTo>
                      <a:pt x="22" y="102"/>
                    </a:lnTo>
                    <a:lnTo>
                      <a:pt x="14" y="96"/>
                    </a:lnTo>
                    <a:lnTo>
                      <a:pt x="6" y="90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00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74" name="Freeform 5376"/>
              <p:cNvSpPr>
                <a:spLocks noEditPoints="1"/>
              </p:cNvSpPr>
              <p:nvPr/>
            </p:nvSpPr>
            <p:spPr bwMode="auto">
              <a:xfrm>
                <a:off x="1376" y="1702"/>
                <a:ext cx="85" cy="105"/>
              </a:xfrm>
              <a:custGeom>
                <a:avLst/>
                <a:gdLst>
                  <a:gd name="T0" fmla="*/ 79 w 85"/>
                  <a:gd name="T1" fmla="*/ 15 h 105"/>
                  <a:gd name="T2" fmla="*/ 64 w 85"/>
                  <a:gd name="T3" fmla="*/ 4 h 105"/>
                  <a:gd name="T4" fmla="*/ 43 w 85"/>
                  <a:gd name="T5" fmla="*/ 0 h 105"/>
                  <a:gd name="T6" fmla="*/ 22 w 85"/>
                  <a:gd name="T7" fmla="*/ 4 h 105"/>
                  <a:gd name="T8" fmla="*/ 6 w 85"/>
                  <a:gd name="T9" fmla="*/ 15 h 105"/>
                  <a:gd name="T10" fmla="*/ 0 w 85"/>
                  <a:gd name="T11" fmla="*/ 21 h 105"/>
                  <a:gd name="T12" fmla="*/ 0 w 85"/>
                  <a:gd name="T13" fmla="*/ 21 h 105"/>
                  <a:gd name="T14" fmla="*/ 0 w 85"/>
                  <a:gd name="T15" fmla="*/ 23 h 105"/>
                  <a:gd name="T16" fmla="*/ 0 w 85"/>
                  <a:gd name="T17" fmla="*/ 23 h 105"/>
                  <a:gd name="T18" fmla="*/ 6 w 85"/>
                  <a:gd name="T19" fmla="*/ 15 h 105"/>
                  <a:gd name="T20" fmla="*/ 22 w 85"/>
                  <a:gd name="T21" fmla="*/ 4 h 105"/>
                  <a:gd name="T22" fmla="*/ 43 w 85"/>
                  <a:gd name="T23" fmla="*/ 0 h 105"/>
                  <a:gd name="T24" fmla="*/ 64 w 85"/>
                  <a:gd name="T25" fmla="*/ 4 h 105"/>
                  <a:gd name="T26" fmla="*/ 79 w 85"/>
                  <a:gd name="T27" fmla="*/ 15 h 105"/>
                  <a:gd name="T28" fmla="*/ 85 w 85"/>
                  <a:gd name="T29" fmla="*/ 23 h 105"/>
                  <a:gd name="T30" fmla="*/ 85 w 85"/>
                  <a:gd name="T31" fmla="*/ 23 h 105"/>
                  <a:gd name="T32" fmla="*/ 85 w 85"/>
                  <a:gd name="T33" fmla="*/ 21 h 105"/>
                  <a:gd name="T34" fmla="*/ 85 w 85"/>
                  <a:gd name="T35" fmla="*/ 21 h 105"/>
                  <a:gd name="T36" fmla="*/ 0 w 85"/>
                  <a:gd name="T37" fmla="*/ 82 h 105"/>
                  <a:gd name="T38" fmla="*/ 14 w 85"/>
                  <a:gd name="T39" fmla="*/ 96 h 105"/>
                  <a:gd name="T40" fmla="*/ 31 w 85"/>
                  <a:gd name="T41" fmla="*/ 103 h 105"/>
                  <a:gd name="T42" fmla="*/ 54 w 85"/>
                  <a:gd name="T43" fmla="*/ 103 h 105"/>
                  <a:gd name="T44" fmla="*/ 71 w 85"/>
                  <a:gd name="T45" fmla="*/ 96 h 105"/>
                  <a:gd name="T46" fmla="*/ 85 w 85"/>
                  <a:gd name="T47" fmla="*/ 82 h 105"/>
                  <a:gd name="T48" fmla="*/ 85 w 85"/>
                  <a:gd name="T49" fmla="*/ 82 h 105"/>
                  <a:gd name="T50" fmla="*/ 85 w 85"/>
                  <a:gd name="T51" fmla="*/ 82 h 105"/>
                  <a:gd name="T52" fmla="*/ 85 w 85"/>
                  <a:gd name="T53" fmla="*/ 82 h 105"/>
                  <a:gd name="T54" fmla="*/ 85 w 85"/>
                  <a:gd name="T55" fmla="*/ 82 h 105"/>
                  <a:gd name="T56" fmla="*/ 71 w 85"/>
                  <a:gd name="T57" fmla="*/ 96 h 105"/>
                  <a:gd name="T58" fmla="*/ 52 w 85"/>
                  <a:gd name="T59" fmla="*/ 103 h 105"/>
                  <a:gd name="T60" fmla="*/ 31 w 85"/>
                  <a:gd name="T61" fmla="*/ 103 h 105"/>
                  <a:gd name="T62" fmla="*/ 14 w 85"/>
                  <a:gd name="T63" fmla="*/ 96 h 105"/>
                  <a:gd name="T64" fmla="*/ 0 w 85"/>
                  <a:gd name="T65" fmla="*/ 82 h 105"/>
                  <a:gd name="T66" fmla="*/ 0 w 85"/>
                  <a:gd name="T67" fmla="*/ 82 h 105"/>
                  <a:gd name="T68" fmla="*/ 0 w 85"/>
                  <a:gd name="T69" fmla="*/ 82 h 105"/>
                  <a:gd name="T70" fmla="*/ 0 w 85"/>
                  <a:gd name="T71" fmla="*/ 82 h 105"/>
                  <a:gd name="T72" fmla="*/ 0 w 85"/>
                  <a:gd name="T73" fmla="*/ 8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5">
                    <a:moveTo>
                      <a:pt x="85" y="21"/>
                    </a:moveTo>
                    <a:lnTo>
                      <a:pt x="79" y="15"/>
                    </a:lnTo>
                    <a:lnTo>
                      <a:pt x="71" y="9"/>
                    </a:lnTo>
                    <a:lnTo>
                      <a:pt x="64" y="4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1" y="0"/>
                    </a:lnTo>
                    <a:lnTo>
                      <a:pt x="22" y="4"/>
                    </a:lnTo>
                    <a:lnTo>
                      <a:pt x="14" y="9"/>
                    </a:lnTo>
                    <a:lnTo>
                      <a:pt x="6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15"/>
                    </a:lnTo>
                    <a:lnTo>
                      <a:pt x="14" y="9"/>
                    </a:lnTo>
                    <a:lnTo>
                      <a:pt x="22" y="4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2" y="2"/>
                    </a:lnTo>
                    <a:lnTo>
                      <a:pt x="64" y="4"/>
                    </a:lnTo>
                    <a:lnTo>
                      <a:pt x="71" y="9"/>
                    </a:lnTo>
                    <a:lnTo>
                      <a:pt x="79" y="15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close/>
                    <a:moveTo>
                      <a:pt x="0" y="82"/>
                    </a:moveTo>
                    <a:lnTo>
                      <a:pt x="6" y="90"/>
                    </a:lnTo>
                    <a:lnTo>
                      <a:pt x="14" y="96"/>
                    </a:lnTo>
                    <a:lnTo>
                      <a:pt x="22" y="102"/>
                    </a:lnTo>
                    <a:lnTo>
                      <a:pt x="31" y="103"/>
                    </a:lnTo>
                    <a:lnTo>
                      <a:pt x="43" y="105"/>
                    </a:lnTo>
                    <a:lnTo>
                      <a:pt x="54" y="103"/>
                    </a:lnTo>
                    <a:lnTo>
                      <a:pt x="64" y="102"/>
                    </a:lnTo>
                    <a:lnTo>
                      <a:pt x="71" y="96"/>
                    </a:lnTo>
                    <a:lnTo>
                      <a:pt x="79" y="90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79" y="88"/>
                    </a:lnTo>
                    <a:lnTo>
                      <a:pt x="71" y="96"/>
                    </a:lnTo>
                    <a:lnTo>
                      <a:pt x="64" y="100"/>
                    </a:lnTo>
                    <a:lnTo>
                      <a:pt x="52" y="103"/>
                    </a:lnTo>
                    <a:lnTo>
                      <a:pt x="43" y="103"/>
                    </a:lnTo>
                    <a:lnTo>
                      <a:pt x="31" y="103"/>
                    </a:lnTo>
                    <a:lnTo>
                      <a:pt x="22" y="100"/>
                    </a:lnTo>
                    <a:lnTo>
                      <a:pt x="14" y="96"/>
                    </a:lnTo>
                    <a:lnTo>
                      <a:pt x="6" y="88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75" name="Freeform 5377"/>
              <p:cNvSpPr>
                <a:spLocks noEditPoints="1"/>
              </p:cNvSpPr>
              <p:nvPr/>
            </p:nvSpPr>
            <p:spPr bwMode="auto">
              <a:xfrm>
                <a:off x="1376" y="1702"/>
                <a:ext cx="85" cy="103"/>
              </a:xfrm>
              <a:custGeom>
                <a:avLst/>
                <a:gdLst>
                  <a:gd name="T0" fmla="*/ 79 w 85"/>
                  <a:gd name="T1" fmla="*/ 15 h 103"/>
                  <a:gd name="T2" fmla="*/ 64 w 85"/>
                  <a:gd name="T3" fmla="*/ 4 h 103"/>
                  <a:gd name="T4" fmla="*/ 43 w 85"/>
                  <a:gd name="T5" fmla="*/ 0 h 103"/>
                  <a:gd name="T6" fmla="*/ 22 w 85"/>
                  <a:gd name="T7" fmla="*/ 4 h 103"/>
                  <a:gd name="T8" fmla="*/ 6 w 85"/>
                  <a:gd name="T9" fmla="*/ 15 h 103"/>
                  <a:gd name="T10" fmla="*/ 0 w 85"/>
                  <a:gd name="T11" fmla="*/ 23 h 103"/>
                  <a:gd name="T12" fmla="*/ 0 w 85"/>
                  <a:gd name="T13" fmla="*/ 23 h 103"/>
                  <a:gd name="T14" fmla="*/ 0 w 85"/>
                  <a:gd name="T15" fmla="*/ 23 h 103"/>
                  <a:gd name="T16" fmla="*/ 0 w 85"/>
                  <a:gd name="T17" fmla="*/ 23 h 103"/>
                  <a:gd name="T18" fmla="*/ 6 w 85"/>
                  <a:gd name="T19" fmla="*/ 15 h 103"/>
                  <a:gd name="T20" fmla="*/ 22 w 85"/>
                  <a:gd name="T21" fmla="*/ 4 h 103"/>
                  <a:gd name="T22" fmla="*/ 43 w 85"/>
                  <a:gd name="T23" fmla="*/ 0 h 103"/>
                  <a:gd name="T24" fmla="*/ 64 w 85"/>
                  <a:gd name="T25" fmla="*/ 4 h 103"/>
                  <a:gd name="T26" fmla="*/ 79 w 85"/>
                  <a:gd name="T27" fmla="*/ 15 h 103"/>
                  <a:gd name="T28" fmla="*/ 85 w 85"/>
                  <a:gd name="T29" fmla="*/ 23 h 103"/>
                  <a:gd name="T30" fmla="*/ 85 w 85"/>
                  <a:gd name="T31" fmla="*/ 23 h 103"/>
                  <a:gd name="T32" fmla="*/ 85 w 85"/>
                  <a:gd name="T33" fmla="*/ 23 h 103"/>
                  <a:gd name="T34" fmla="*/ 85 w 85"/>
                  <a:gd name="T35" fmla="*/ 23 h 103"/>
                  <a:gd name="T36" fmla="*/ 0 w 85"/>
                  <a:gd name="T37" fmla="*/ 82 h 103"/>
                  <a:gd name="T38" fmla="*/ 14 w 85"/>
                  <a:gd name="T39" fmla="*/ 96 h 103"/>
                  <a:gd name="T40" fmla="*/ 31 w 85"/>
                  <a:gd name="T41" fmla="*/ 103 h 103"/>
                  <a:gd name="T42" fmla="*/ 52 w 85"/>
                  <a:gd name="T43" fmla="*/ 103 h 103"/>
                  <a:gd name="T44" fmla="*/ 71 w 85"/>
                  <a:gd name="T45" fmla="*/ 96 h 103"/>
                  <a:gd name="T46" fmla="*/ 85 w 85"/>
                  <a:gd name="T47" fmla="*/ 82 h 103"/>
                  <a:gd name="T48" fmla="*/ 85 w 85"/>
                  <a:gd name="T49" fmla="*/ 82 h 103"/>
                  <a:gd name="T50" fmla="*/ 85 w 85"/>
                  <a:gd name="T51" fmla="*/ 82 h 103"/>
                  <a:gd name="T52" fmla="*/ 85 w 85"/>
                  <a:gd name="T53" fmla="*/ 80 h 103"/>
                  <a:gd name="T54" fmla="*/ 85 w 85"/>
                  <a:gd name="T55" fmla="*/ 80 h 103"/>
                  <a:gd name="T56" fmla="*/ 71 w 85"/>
                  <a:gd name="T57" fmla="*/ 96 h 103"/>
                  <a:gd name="T58" fmla="*/ 52 w 85"/>
                  <a:gd name="T59" fmla="*/ 103 h 103"/>
                  <a:gd name="T60" fmla="*/ 33 w 85"/>
                  <a:gd name="T61" fmla="*/ 103 h 103"/>
                  <a:gd name="T62" fmla="*/ 14 w 85"/>
                  <a:gd name="T63" fmla="*/ 96 h 103"/>
                  <a:gd name="T64" fmla="*/ 0 w 85"/>
                  <a:gd name="T65" fmla="*/ 80 h 103"/>
                  <a:gd name="T66" fmla="*/ 0 w 85"/>
                  <a:gd name="T67" fmla="*/ 82 h 103"/>
                  <a:gd name="T68" fmla="*/ 0 w 85"/>
                  <a:gd name="T69" fmla="*/ 82 h 103"/>
                  <a:gd name="T70" fmla="*/ 0 w 85"/>
                  <a:gd name="T71" fmla="*/ 82 h 103"/>
                  <a:gd name="T72" fmla="*/ 0 w 85"/>
                  <a:gd name="T73" fmla="*/ 8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3">
                    <a:moveTo>
                      <a:pt x="85" y="23"/>
                    </a:moveTo>
                    <a:lnTo>
                      <a:pt x="79" y="15"/>
                    </a:lnTo>
                    <a:lnTo>
                      <a:pt x="71" y="9"/>
                    </a:lnTo>
                    <a:lnTo>
                      <a:pt x="64" y="4"/>
                    </a:lnTo>
                    <a:lnTo>
                      <a:pt x="52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4"/>
                    </a:lnTo>
                    <a:lnTo>
                      <a:pt x="14" y="9"/>
                    </a:lnTo>
                    <a:lnTo>
                      <a:pt x="6" y="1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15"/>
                    </a:lnTo>
                    <a:lnTo>
                      <a:pt x="14" y="9"/>
                    </a:lnTo>
                    <a:lnTo>
                      <a:pt x="22" y="4"/>
                    </a:lnTo>
                    <a:lnTo>
                      <a:pt x="33" y="2"/>
                    </a:lnTo>
                    <a:lnTo>
                      <a:pt x="43" y="0"/>
                    </a:lnTo>
                    <a:lnTo>
                      <a:pt x="52" y="2"/>
                    </a:lnTo>
                    <a:lnTo>
                      <a:pt x="64" y="4"/>
                    </a:lnTo>
                    <a:lnTo>
                      <a:pt x="71" y="9"/>
                    </a:lnTo>
                    <a:lnTo>
                      <a:pt x="79" y="15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close/>
                    <a:moveTo>
                      <a:pt x="0" y="82"/>
                    </a:moveTo>
                    <a:lnTo>
                      <a:pt x="6" y="88"/>
                    </a:lnTo>
                    <a:lnTo>
                      <a:pt x="14" y="96"/>
                    </a:lnTo>
                    <a:lnTo>
                      <a:pt x="22" y="100"/>
                    </a:lnTo>
                    <a:lnTo>
                      <a:pt x="31" y="103"/>
                    </a:lnTo>
                    <a:lnTo>
                      <a:pt x="43" y="103"/>
                    </a:lnTo>
                    <a:lnTo>
                      <a:pt x="52" y="103"/>
                    </a:lnTo>
                    <a:lnTo>
                      <a:pt x="64" y="100"/>
                    </a:lnTo>
                    <a:lnTo>
                      <a:pt x="71" y="96"/>
                    </a:lnTo>
                    <a:lnTo>
                      <a:pt x="79" y="88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0"/>
                    </a:lnTo>
                    <a:lnTo>
                      <a:pt x="85" y="80"/>
                    </a:lnTo>
                    <a:lnTo>
                      <a:pt x="85" y="80"/>
                    </a:lnTo>
                    <a:lnTo>
                      <a:pt x="79" y="88"/>
                    </a:lnTo>
                    <a:lnTo>
                      <a:pt x="71" y="96"/>
                    </a:lnTo>
                    <a:lnTo>
                      <a:pt x="64" y="100"/>
                    </a:lnTo>
                    <a:lnTo>
                      <a:pt x="52" y="103"/>
                    </a:lnTo>
                    <a:lnTo>
                      <a:pt x="43" y="103"/>
                    </a:lnTo>
                    <a:lnTo>
                      <a:pt x="33" y="103"/>
                    </a:lnTo>
                    <a:lnTo>
                      <a:pt x="22" y="100"/>
                    </a:lnTo>
                    <a:lnTo>
                      <a:pt x="14" y="96"/>
                    </a:lnTo>
                    <a:lnTo>
                      <a:pt x="6" y="8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76" name="Freeform 5378"/>
              <p:cNvSpPr>
                <a:spLocks noEditPoints="1"/>
              </p:cNvSpPr>
              <p:nvPr/>
            </p:nvSpPr>
            <p:spPr bwMode="auto">
              <a:xfrm>
                <a:off x="1375" y="1702"/>
                <a:ext cx="86" cy="103"/>
              </a:xfrm>
              <a:custGeom>
                <a:avLst/>
                <a:gdLst>
                  <a:gd name="T0" fmla="*/ 80 w 86"/>
                  <a:gd name="T1" fmla="*/ 15 h 103"/>
                  <a:gd name="T2" fmla="*/ 65 w 86"/>
                  <a:gd name="T3" fmla="*/ 4 h 103"/>
                  <a:gd name="T4" fmla="*/ 44 w 86"/>
                  <a:gd name="T5" fmla="*/ 0 h 103"/>
                  <a:gd name="T6" fmla="*/ 23 w 86"/>
                  <a:gd name="T7" fmla="*/ 4 h 103"/>
                  <a:gd name="T8" fmla="*/ 7 w 86"/>
                  <a:gd name="T9" fmla="*/ 15 h 103"/>
                  <a:gd name="T10" fmla="*/ 1 w 86"/>
                  <a:gd name="T11" fmla="*/ 23 h 103"/>
                  <a:gd name="T12" fmla="*/ 1 w 86"/>
                  <a:gd name="T13" fmla="*/ 23 h 103"/>
                  <a:gd name="T14" fmla="*/ 1 w 86"/>
                  <a:gd name="T15" fmla="*/ 23 h 103"/>
                  <a:gd name="T16" fmla="*/ 1 w 86"/>
                  <a:gd name="T17" fmla="*/ 25 h 103"/>
                  <a:gd name="T18" fmla="*/ 1 w 86"/>
                  <a:gd name="T19" fmla="*/ 23 h 103"/>
                  <a:gd name="T20" fmla="*/ 15 w 86"/>
                  <a:gd name="T21" fmla="*/ 9 h 103"/>
                  <a:gd name="T22" fmla="*/ 34 w 86"/>
                  <a:gd name="T23" fmla="*/ 2 h 103"/>
                  <a:gd name="T24" fmla="*/ 53 w 86"/>
                  <a:gd name="T25" fmla="*/ 2 h 103"/>
                  <a:gd name="T26" fmla="*/ 72 w 86"/>
                  <a:gd name="T27" fmla="*/ 9 h 103"/>
                  <a:gd name="T28" fmla="*/ 86 w 86"/>
                  <a:gd name="T29" fmla="*/ 23 h 103"/>
                  <a:gd name="T30" fmla="*/ 86 w 86"/>
                  <a:gd name="T31" fmla="*/ 25 h 103"/>
                  <a:gd name="T32" fmla="*/ 86 w 86"/>
                  <a:gd name="T33" fmla="*/ 23 h 103"/>
                  <a:gd name="T34" fmla="*/ 86 w 86"/>
                  <a:gd name="T35" fmla="*/ 23 h 103"/>
                  <a:gd name="T36" fmla="*/ 86 w 86"/>
                  <a:gd name="T37" fmla="*/ 23 h 103"/>
                  <a:gd name="T38" fmla="*/ 1 w 86"/>
                  <a:gd name="T39" fmla="*/ 80 h 103"/>
                  <a:gd name="T40" fmla="*/ 15 w 86"/>
                  <a:gd name="T41" fmla="*/ 96 h 103"/>
                  <a:gd name="T42" fmla="*/ 34 w 86"/>
                  <a:gd name="T43" fmla="*/ 103 h 103"/>
                  <a:gd name="T44" fmla="*/ 53 w 86"/>
                  <a:gd name="T45" fmla="*/ 103 h 103"/>
                  <a:gd name="T46" fmla="*/ 72 w 86"/>
                  <a:gd name="T47" fmla="*/ 96 h 103"/>
                  <a:gd name="T48" fmla="*/ 86 w 86"/>
                  <a:gd name="T49" fmla="*/ 80 h 103"/>
                  <a:gd name="T50" fmla="*/ 86 w 86"/>
                  <a:gd name="T51" fmla="*/ 80 h 103"/>
                  <a:gd name="T52" fmla="*/ 86 w 86"/>
                  <a:gd name="T53" fmla="*/ 80 h 103"/>
                  <a:gd name="T54" fmla="*/ 86 w 86"/>
                  <a:gd name="T55" fmla="*/ 80 h 103"/>
                  <a:gd name="T56" fmla="*/ 86 w 86"/>
                  <a:gd name="T57" fmla="*/ 80 h 103"/>
                  <a:gd name="T58" fmla="*/ 80 w 86"/>
                  <a:gd name="T59" fmla="*/ 88 h 103"/>
                  <a:gd name="T60" fmla="*/ 63 w 86"/>
                  <a:gd name="T61" fmla="*/ 100 h 103"/>
                  <a:gd name="T62" fmla="*/ 44 w 86"/>
                  <a:gd name="T63" fmla="*/ 103 h 103"/>
                  <a:gd name="T64" fmla="*/ 25 w 86"/>
                  <a:gd name="T65" fmla="*/ 100 h 103"/>
                  <a:gd name="T66" fmla="*/ 7 w 86"/>
                  <a:gd name="T67" fmla="*/ 88 h 103"/>
                  <a:gd name="T68" fmla="*/ 0 w 86"/>
                  <a:gd name="T69" fmla="*/ 80 h 103"/>
                  <a:gd name="T70" fmla="*/ 1 w 86"/>
                  <a:gd name="T71" fmla="*/ 80 h 103"/>
                  <a:gd name="T72" fmla="*/ 1 w 86"/>
                  <a:gd name="T73" fmla="*/ 80 h 103"/>
                  <a:gd name="T74" fmla="*/ 1 w 86"/>
                  <a:gd name="T75" fmla="*/ 80 h 103"/>
                  <a:gd name="T76" fmla="*/ 1 w 86"/>
                  <a:gd name="T77" fmla="*/ 8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6" h="103">
                    <a:moveTo>
                      <a:pt x="86" y="23"/>
                    </a:moveTo>
                    <a:lnTo>
                      <a:pt x="80" y="15"/>
                    </a:lnTo>
                    <a:lnTo>
                      <a:pt x="72" y="9"/>
                    </a:lnTo>
                    <a:lnTo>
                      <a:pt x="65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3" y="4"/>
                    </a:lnTo>
                    <a:lnTo>
                      <a:pt x="15" y="9"/>
                    </a:lnTo>
                    <a:lnTo>
                      <a:pt x="7" y="15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1" y="23"/>
                    </a:lnTo>
                    <a:lnTo>
                      <a:pt x="7" y="15"/>
                    </a:lnTo>
                    <a:lnTo>
                      <a:pt x="15" y="9"/>
                    </a:lnTo>
                    <a:lnTo>
                      <a:pt x="25" y="5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5"/>
                    </a:lnTo>
                    <a:lnTo>
                      <a:pt x="72" y="9"/>
                    </a:lnTo>
                    <a:lnTo>
                      <a:pt x="80" y="15"/>
                    </a:lnTo>
                    <a:lnTo>
                      <a:pt x="86" y="23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close/>
                    <a:moveTo>
                      <a:pt x="1" y="80"/>
                    </a:moveTo>
                    <a:lnTo>
                      <a:pt x="7" y="88"/>
                    </a:lnTo>
                    <a:lnTo>
                      <a:pt x="15" y="96"/>
                    </a:lnTo>
                    <a:lnTo>
                      <a:pt x="23" y="100"/>
                    </a:lnTo>
                    <a:lnTo>
                      <a:pt x="34" y="103"/>
                    </a:lnTo>
                    <a:lnTo>
                      <a:pt x="44" y="103"/>
                    </a:lnTo>
                    <a:lnTo>
                      <a:pt x="53" y="103"/>
                    </a:lnTo>
                    <a:lnTo>
                      <a:pt x="65" y="100"/>
                    </a:lnTo>
                    <a:lnTo>
                      <a:pt x="72" y="96"/>
                    </a:lnTo>
                    <a:lnTo>
                      <a:pt x="80" y="88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0" y="88"/>
                    </a:lnTo>
                    <a:lnTo>
                      <a:pt x="72" y="94"/>
                    </a:lnTo>
                    <a:lnTo>
                      <a:pt x="63" y="100"/>
                    </a:lnTo>
                    <a:lnTo>
                      <a:pt x="53" y="103"/>
                    </a:lnTo>
                    <a:lnTo>
                      <a:pt x="44" y="103"/>
                    </a:lnTo>
                    <a:lnTo>
                      <a:pt x="34" y="103"/>
                    </a:lnTo>
                    <a:lnTo>
                      <a:pt x="25" y="100"/>
                    </a:lnTo>
                    <a:lnTo>
                      <a:pt x="15" y="94"/>
                    </a:lnTo>
                    <a:lnTo>
                      <a:pt x="7" y="88"/>
                    </a:lnTo>
                    <a:lnTo>
                      <a:pt x="1" y="80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close/>
                  </a:path>
                </a:pathLst>
              </a:cu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77" name="Freeform 5379"/>
              <p:cNvSpPr>
                <a:spLocks noEditPoints="1"/>
              </p:cNvSpPr>
              <p:nvPr/>
            </p:nvSpPr>
            <p:spPr bwMode="auto">
              <a:xfrm>
                <a:off x="1375" y="1702"/>
                <a:ext cx="88" cy="103"/>
              </a:xfrm>
              <a:custGeom>
                <a:avLst/>
                <a:gdLst>
                  <a:gd name="T0" fmla="*/ 86 w 88"/>
                  <a:gd name="T1" fmla="*/ 23 h 103"/>
                  <a:gd name="T2" fmla="*/ 72 w 88"/>
                  <a:gd name="T3" fmla="*/ 9 h 103"/>
                  <a:gd name="T4" fmla="*/ 53 w 88"/>
                  <a:gd name="T5" fmla="*/ 2 h 103"/>
                  <a:gd name="T6" fmla="*/ 34 w 88"/>
                  <a:gd name="T7" fmla="*/ 2 h 103"/>
                  <a:gd name="T8" fmla="*/ 15 w 88"/>
                  <a:gd name="T9" fmla="*/ 9 h 103"/>
                  <a:gd name="T10" fmla="*/ 1 w 88"/>
                  <a:gd name="T11" fmla="*/ 23 h 103"/>
                  <a:gd name="T12" fmla="*/ 0 w 88"/>
                  <a:gd name="T13" fmla="*/ 25 h 103"/>
                  <a:gd name="T14" fmla="*/ 0 w 88"/>
                  <a:gd name="T15" fmla="*/ 25 h 103"/>
                  <a:gd name="T16" fmla="*/ 0 w 88"/>
                  <a:gd name="T17" fmla="*/ 25 h 103"/>
                  <a:gd name="T18" fmla="*/ 0 w 88"/>
                  <a:gd name="T19" fmla="*/ 25 h 103"/>
                  <a:gd name="T20" fmla="*/ 1 w 88"/>
                  <a:gd name="T21" fmla="*/ 23 h 103"/>
                  <a:gd name="T22" fmla="*/ 15 w 88"/>
                  <a:gd name="T23" fmla="*/ 9 h 103"/>
                  <a:gd name="T24" fmla="*/ 34 w 88"/>
                  <a:gd name="T25" fmla="*/ 2 h 103"/>
                  <a:gd name="T26" fmla="*/ 53 w 88"/>
                  <a:gd name="T27" fmla="*/ 2 h 103"/>
                  <a:gd name="T28" fmla="*/ 72 w 88"/>
                  <a:gd name="T29" fmla="*/ 9 h 103"/>
                  <a:gd name="T30" fmla="*/ 86 w 88"/>
                  <a:gd name="T31" fmla="*/ 23 h 103"/>
                  <a:gd name="T32" fmla="*/ 88 w 88"/>
                  <a:gd name="T33" fmla="*/ 25 h 103"/>
                  <a:gd name="T34" fmla="*/ 88 w 88"/>
                  <a:gd name="T35" fmla="*/ 25 h 103"/>
                  <a:gd name="T36" fmla="*/ 88 w 88"/>
                  <a:gd name="T37" fmla="*/ 25 h 103"/>
                  <a:gd name="T38" fmla="*/ 86 w 88"/>
                  <a:gd name="T39" fmla="*/ 25 h 103"/>
                  <a:gd name="T40" fmla="*/ 0 w 88"/>
                  <a:gd name="T41" fmla="*/ 80 h 103"/>
                  <a:gd name="T42" fmla="*/ 7 w 88"/>
                  <a:gd name="T43" fmla="*/ 88 h 103"/>
                  <a:gd name="T44" fmla="*/ 25 w 88"/>
                  <a:gd name="T45" fmla="*/ 100 h 103"/>
                  <a:gd name="T46" fmla="*/ 44 w 88"/>
                  <a:gd name="T47" fmla="*/ 103 h 103"/>
                  <a:gd name="T48" fmla="*/ 63 w 88"/>
                  <a:gd name="T49" fmla="*/ 100 h 103"/>
                  <a:gd name="T50" fmla="*/ 80 w 88"/>
                  <a:gd name="T51" fmla="*/ 88 h 103"/>
                  <a:gd name="T52" fmla="*/ 86 w 88"/>
                  <a:gd name="T53" fmla="*/ 80 h 103"/>
                  <a:gd name="T54" fmla="*/ 86 w 88"/>
                  <a:gd name="T55" fmla="*/ 80 h 103"/>
                  <a:gd name="T56" fmla="*/ 88 w 88"/>
                  <a:gd name="T57" fmla="*/ 80 h 103"/>
                  <a:gd name="T58" fmla="*/ 88 w 88"/>
                  <a:gd name="T59" fmla="*/ 78 h 103"/>
                  <a:gd name="T60" fmla="*/ 88 w 88"/>
                  <a:gd name="T61" fmla="*/ 78 h 103"/>
                  <a:gd name="T62" fmla="*/ 80 w 88"/>
                  <a:gd name="T63" fmla="*/ 88 h 103"/>
                  <a:gd name="T64" fmla="*/ 63 w 88"/>
                  <a:gd name="T65" fmla="*/ 100 h 103"/>
                  <a:gd name="T66" fmla="*/ 44 w 88"/>
                  <a:gd name="T67" fmla="*/ 103 h 103"/>
                  <a:gd name="T68" fmla="*/ 25 w 88"/>
                  <a:gd name="T69" fmla="*/ 100 h 103"/>
                  <a:gd name="T70" fmla="*/ 7 w 88"/>
                  <a:gd name="T71" fmla="*/ 88 h 103"/>
                  <a:gd name="T72" fmla="*/ 0 w 88"/>
                  <a:gd name="T73" fmla="*/ 78 h 103"/>
                  <a:gd name="T74" fmla="*/ 0 w 88"/>
                  <a:gd name="T75" fmla="*/ 78 h 103"/>
                  <a:gd name="T76" fmla="*/ 0 w 88"/>
                  <a:gd name="T77" fmla="*/ 80 h 103"/>
                  <a:gd name="T78" fmla="*/ 0 w 88"/>
                  <a:gd name="T79" fmla="*/ 80 h 103"/>
                  <a:gd name="T80" fmla="*/ 0 w 88"/>
                  <a:gd name="T81" fmla="*/ 8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3">
                    <a:moveTo>
                      <a:pt x="86" y="25"/>
                    </a:moveTo>
                    <a:lnTo>
                      <a:pt x="86" y="23"/>
                    </a:lnTo>
                    <a:lnTo>
                      <a:pt x="80" y="15"/>
                    </a:lnTo>
                    <a:lnTo>
                      <a:pt x="72" y="9"/>
                    </a:lnTo>
                    <a:lnTo>
                      <a:pt x="63" y="5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5"/>
                    </a:lnTo>
                    <a:lnTo>
                      <a:pt x="15" y="9"/>
                    </a:lnTo>
                    <a:lnTo>
                      <a:pt x="7" y="15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23"/>
                    </a:lnTo>
                    <a:lnTo>
                      <a:pt x="7" y="15"/>
                    </a:lnTo>
                    <a:lnTo>
                      <a:pt x="15" y="9"/>
                    </a:lnTo>
                    <a:lnTo>
                      <a:pt x="25" y="5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3" y="2"/>
                    </a:lnTo>
                    <a:lnTo>
                      <a:pt x="63" y="5"/>
                    </a:lnTo>
                    <a:lnTo>
                      <a:pt x="72" y="9"/>
                    </a:lnTo>
                    <a:lnTo>
                      <a:pt x="80" y="15"/>
                    </a:lnTo>
                    <a:lnTo>
                      <a:pt x="86" y="23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close/>
                    <a:moveTo>
                      <a:pt x="0" y="80"/>
                    </a:moveTo>
                    <a:lnTo>
                      <a:pt x="1" y="80"/>
                    </a:lnTo>
                    <a:lnTo>
                      <a:pt x="7" y="88"/>
                    </a:lnTo>
                    <a:lnTo>
                      <a:pt x="15" y="94"/>
                    </a:lnTo>
                    <a:lnTo>
                      <a:pt x="25" y="100"/>
                    </a:lnTo>
                    <a:lnTo>
                      <a:pt x="34" y="103"/>
                    </a:lnTo>
                    <a:lnTo>
                      <a:pt x="44" y="103"/>
                    </a:lnTo>
                    <a:lnTo>
                      <a:pt x="53" y="103"/>
                    </a:lnTo>
                    <a:lnTo>
                      <a:pt x="63" y="100"/>
                    </a:lnTo>
                    <a:lnTo>
                      <a:pt x="72" y="94"/>
                    </a:lnTo>
                    <a:lnTo>
                      <a:pt x="80" y="88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8" y="80"/>
                    </a:lnTo>
                    <a:lnTo>
                      <a:pt x="88" y="80"/>
                    </a:lnTo>
                    <a:lnTo>
                      <a:pt x="88" y="78"/>
                    </a:lnTo>
                    <a:lnTo>
                      <a:pt x="88" y="78"/>
                    </a:lnTo>
                    <a:lnTo>
                      <a:pt x="88" y="78"/>
                    </a:lnTo>
                    <a:lnTo>
                      <a:pt x="88" y="78"/>
                    </a:lnTo>
                    <a:lnTo>
                      <a:pt x="86" y="80"/>
                    </a:lnTo>
                    <a:lnTo>
                      <a:pt x="80" y="88"/>
                    </a:lnTo>
                    <a:lnTo>
                      <a:pt x="72" y="94"/>
                    </a:lnTo>
                    <a:lnTo>
                      <a:pt x="63" y="100"/>
                    </a:lnTo>
                    <a:lnTo>
                      <a:pt x="53" y="102"/>
                    </a:lnTo>
                    <a:lnTo>
                      <a:pt x="44" y="103"/>
                    </a:lnTo>
                    <a:lnTo>
                      <a:pt x="34" y="102"/>
                    </a:lnTo>
                    <a:lnTo>
                      <a:pt x="25" y="100"/>
                    </a:lnTo>
                    <a:lnTo>
                      <a:pt x="15" y="94"/>
                    </a:lnTo>
                    <a:lnTo>
                      <a:pt x="7" y="88"/>
                    </a:lnTo>
                    <a:lnTo>
                      <a:pt x="1" y="80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78" name="Freeform 5380"/>
              <p:cNvSpPr>
                <a:spLocks noEditPoints="1"/>
              </p:cNvSpPr>
              <p:nvPr/>
            </p:nvSpPr>
            <p:spPr bwMode="auto">
              <a:xfrm>
                <a:off x="1375" y="1704"/>
                <a:ext cx="88" cy="101"/>
              </a:xfrm>
              <a:custGeom>
                <a:avLst/>
                <a:gdLst>
                  <a:gd name="T0" fmla="*/ 86 w 88"/>
                  <a:gd name="T1" fmla="*/ 21 h 101"/>
                  <a:gd name="T2" fmla="*/ 72 w 88"/>
                  <a:gd name="T3" fmla="*/ 7 h 101"/>
                  <a:gd name="T4" fmla="*/ 53 w 88"/>
                  <a:gd name="T5" fmla="*/ 0 h 101"/>
                  <a:gd name="T6" fmla="*/ 34 w 88"/>
                  <a:gd name="T7" fmla="*/ 0 h 101"/>
                  <a:gd name="T8" fmla="*/ 15 w 88"/>
                  <a:gd name="T9" fmla="*/ 7 h 101"/>
                  <a:gd name="T10" fmla="*/ 1 w 88"/>
                  <a:gd name="T11" fmla="*/ 21 h 101"/>
                  <a:gd name="T12" fmla="*/ 0 w 88"/>
                  <a:gd name="T13" fmla="*/ 23 h 101"/>
                  <a:gd name="T14" fmla="*/ 0 w 88"/>
                  <a:gd name="T15" fmla="*/ 25 h 101"/>
                  <a:gd name="T16" fmla="*/ 0 w 88"/>
                  <a:gd name="T17" fmla="*/ 25 h 101"/>
                  <a:gd name="T18" fmla="*/ 0 w 88"/>
                  <a:gd name="T19" fmla="*/ 25 h 101"/>
                  <a:gd name="T20" fmla="*/ 1 w 88"/>
                  <a:gd name="T21" fmla="*/ 23 h 101"/>
                  <a:gd name="T22" fmla="*/ 15 w 88"/>
                  <a:gd name="T23" fmla="*/ 7 h 101"/>
                  <a:gd name="T24" fmla="*/ 34 w 88"/>
                  <a:gd name="T25" fmla="*/ 0 h 101"/>
                  <a:gd name="T26" fmla="*/ 53 w 88"/>
                  <a:gd name="T27" fmla="*/ 0 h 101"/>
                  <a:gd name="T28" fmla="*/ 72 w 88"/>
                  <a:gd name="T29" fmla="*/ 7 h 101"/>
                  <a:gd name="T30" fmla="*/ 86 w 88"/>
                  <a:gd name="T31" fmla="*/ 23 h 101"/>
                  <a:gd name="T32" fmla="*/ 88 w 88"/>
                  <a:gd name="T33" fmla="*/ 25 h 101"/>
                  <a:gd name="T34" fmla="*/ 88 w 88"/>
                  <a:gd name="T35" fmla="*/ 25 h 101"/>
                  <a:gd name="T36" fmla="*/ 88 w 88"/>
                  <a:gd name="T37" fmla="*/ 25 h 101"/>
                  <a:gd name="T38" fmla="*/ 88 w 88"/>
                  <a:gd name="T39" fmla="*/ 23 h 101"/>
                  <a:gd name="T40" fmla="*/ 0 w 88"/>
                  <a:gd name="T41" fmla="*/ 76 h 101"/>
                  <a:gd name="T42" fmla="*/ 7 w 88"/>
                  <a:gd name="T43" fmla="*/ 86 h 101"/>
                  <a:gd name="T44" fmla="*/ 25 w 88"/>
                  <a:gd name="T45" fmla="*/ 98 h 101"/>
                  <a:gd name="T46" fmla="*/ 44 w 88"/>
                  <a:gd name="T47" fmla="*/ 101 h 101"/>
                  <a:gd name="T48" fmla="*/ 63 w 88"/>
                  <a:gd name="T49" fmla="*/ 98 h 101"/>
                  <a:gd name="T50" fmla="*/ 80 w 88"/>
                  <a:gd name="T51" fmla="*/ 86 h 101"/>
                  <a:gd name="T52" fmla="*/ 88 w 88"/>
                  <a:gd name="T53" fmla="*/ 76 h 101"/>
                  <a:gd name="T54" fmla="*/ 88 w 88"/>
                  <a:gd name="T55" fmla="*/ 76 h 101"/>
                  <a:gd name="T56" fmla="*/ 88 w 88"/>
                  <a:gd name="T57" fmla="*/ 76 h 101"/>
                  <a:gd name="T58" fmla="*/ 88 w 88"/>
                  <a:gd name="T59" fmla="*/ 76 h 101"/>
                  <a:gd name="T60" fmla="*/ 88 w 88"/>
                  <a:gd name="T61" fmla="*/ 76 h 101"/>
                  <a:gd name="T62" fmla="*/ 80 w 88"/>
                  <a:gd name="T63" fmla="*/ 86 h 101"/>
                  <a:gd name="T64" fmla="*/ 63 w 88"/>
                  <a:gd name="T65" fmla="*/ 98 h 101"/>
                  <a:gd name="T66" fmla="*/ 44 w 88"/>
                  <a:gd name="T67" fmla="*/ 101 h 101"/>
                  <a:gd name="T68" fmla="*/ 25 w 88"/>
                  <a:gd name="T69" fmla="*/ 98 h 101"/>
                  <a:gd name="T70" fmla="*/ 7 w 88"/>
                  <a:gd name="T71" fmla="*/ 86 h 101"/>
                  <a:gd name="T72" fmla="*/ 0 w 88"/>
                  <a:gd name="T73" fmla="*/ 76 h 101"/>
                  <a:gd name="T74" fmla="*/ 0 w 88"/>
                  <a:gd name="T75" fmla="*/ 76 h 101"/>
                  <a:gd name="T76" fmla="*/ 0 w 88"/>
                  <a:gd name="T77" fmla="*/ 76 h 101"/>
                  <a:gd name="T78" fmla="*/ 0 w 88"/>
                  <a:gd name="T79" fmla="*/ 76 h 101"/>
                  <a:gd name="T80" fmla="*/ 0 w 88"/>
                  <a:gd name="T81" fmla="*/ 7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1">
                    <a:moveTo>
                      <a:pt x="88" y="23"/>
                    </a:moveTo>
                    <a:lnTo>
                      <a:pt x="86" y="21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3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3"/>
                    </a:lnTo>
                    <a:lnTo>
                      <a:pt x="15" y="7"/>
                    </a:lnTo>
                    <a:lnTo>
                      <a:pt x="7" y="13"/>
                    </a:lnTo>
                    <a:lnTo>
                      <a:pt x="1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23"/>
                    </a:lnTo>
                    <a:lnTo>
                      <a:pt x="7" y="15"/>
                    </a:lnTo>
                    <a:lnTo>
                      <a:pt x="15" y="7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3"/>
                    </a:lnTo>
                    <a:lnTo>
                      <a:pt x="72" y="7"/>
                    </a:lnTo>
                    <a:lnTo>
                      <a:pt x="80" y="15"/>
                    </a:lnTo>
                    <a:lnTo>
                      <a:pt x="86" y="23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3"/>
                    </a:lnTo>
                    <a:close/>
                    <a:moveTo>
                      <a:pt x="0" y="76"/>
                    </a:moveTo>
                    <a:lnTo>
                      <a:pt x="1" y="78"/>
                    </a:lnTo>
                    <a:lnTo>
                      <a:pt x="7" y="86"/>
                    </a:lnTo>
                    <a:lnTo>
                      <a:pt x="15" y="92"/>
                    </a:lnTo>
                    <a:lnTo>
                      <a:pt x="25" y="98"/>
                    </a:lnTo>
                    <a:lnTo>
                      <a:pt x="34" y="100"/>
                    </a:lnTo>
                    <a:lnTo>
                      <a:pt x="44" y="101"/>
                    </a:lnTo>
                    <a:lnTo>
                      <a:pt x="53" y="100"/>
                    </a:lnTo>
                    <a:lnTo>
                      <a:pt x="63" y="98"/>
                    </a:lnTo>
                    <a:lnTo>
                      <a:pt x="72" y="92"/>
                    </a:lnTo>
                    <a:lnTo>
                      <a:pt x="80" y="86"/>
                    </a:lnTo>
                    <a:lnTo>
                      <a:pt x="86" y="78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6" y="78"/>
                    </a:lnTo>
                    <a:lnTo>
                      <a:pt x="80" y="86"/>
                    </a:lnTo>
                    <a:lnTo>
                      <a:pt x="72" y="92"/>
                    </a:lnTo>
                    <a:lnTo>
                      <a:pt x="63" y="98"/>
                    </a:lnTo>
                    <a:lnTo>
                      <a:pt x="53" y="100"/>
                    </a:lnTo>
                    <a:lnTo>
                      <a:pt x="44" y="101"/>
                    </a:lnTo>
                    <a:lnTo>
                      <a:pt x="34" y="100"/>
                    </a:lnTo>
                    <a:lnTo>
                      <a:pt x="25" y="98"/>
                    </a:lnTo>
                    <a:lnTo>
                      <a:pt x="15" y="92"/>
                    </a:lnTo>
                    <a:lnTo>
                      <a:pt x="7" y="86"/>
                    </a:lnTo>
                    <a:lnTo>
                      <a:pt x="1" y="78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006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79" name="Freeform 5381"/>
              <p:cNvSpPr>
                <a:spLocks noEditPoints="1"/>
              </p:cNvSpPr>
              <p:nvPr/>
            </p:nvSpPr>
            <p:spPr bwMode="auto">
              <a:xfrm>
                <a:off x="1375" y="1704"/>
                <a:ext cx="88" cy="101"/>
              </a:xfrm>
              <a:custGeom>
                <a:avLst/>
                <a:gdLst>
                  <a:gd name="T0" fmla="*/ 86 w 88"/>
                  <a:gd name="T1" fmla="*/ 23 h 101"/>
                  <a:gd name="T2" fmla="*/ 72 w 88"/>
                  <a:gd name="T3" fmla="*/ 7 h 101"/>
                  <a:gd name="T4" fmla="*/ 53 w 88"/>
                  <a:gd name="T5" fmla="*/ 0 h 101"/>
                  <a:gd name="T6" fmla="*/ 34 w 88"/>
                  <a:gd name="T7" fmla="*/ 0 h 101"/>
                  <a:gd name="T8" fmla="*/ 15 w 88"/>
                  <a:gd name="T9" fmla="*/ 7 h 101"/>
                  <a:gd name="T10" fmla="*/ 1 w 88"/>
                  <a:gd name="T11" fmla="*/ 23 h 101"/>
                  <a:gd name="T12" fmla="*/ 0 w 88"/>
                  <a:gd name="T13" fmla="*/ 25 h 101"/>
                  <a:gd name="T14" fmla="*/ 0 w 88"/>
                  <a:gd name="T15" fmla="*/ 25 h 101"/>
                  <a:gd name="T16" fmla="*/ 0 w 88"/>
                  <a:gd name="T17" fmla="*/ 25 h 101"/>
                  <a:gd name="T18" fmla="*/ 0 w 88"/>
                  <a:gd name="T19" fmla="*/ 25 h 101"/>
                  <a:gd name="T20" fmla="*/ 1 w 88"/>
                  <a:gd name="T21" fmla="*/ 23 h 101"/>
                  <a:gd name="T22" fmla="*/ 15 w 88"/>
                  <a:gd name="T23" fmla="*/ 9 h 101"/>
                  <a:gd name="T24" fmla="*/ 34 w 88"/>
                  <a:gd name="T25" fmla="*/ 2 h 101"/>
                  <a:gd name="T26" fmla="*/ 53 w 88"/>
                  <a:gd name="T27" fmla="*/ 2 h 101"/>
                  <a:gd name="T28" fmla="*/ 72 w 88"/>
                  <a:gd name="T29" fmla="*/ 9 h 101"/>
                  <a:gd name="T30" fmla="*/ 86 w 88"/>
                  <a:gd name="T31" fmla="*/ 23 h 101"/>
                  <a:gd name="T32" fmla="*/ 88 w 88"/>
                  <a:gd name="T33" fmla="*/ 25 h 101"/>
                  <a:gd name="T34" fmla="*/ 88 w 88"/>
                  <a:gd name="T35" fmla="*/ 25 h 101"/>
                  <a:gd name="T36" fmla="*/ 88 w 88"/>
                  <a:gd name="T37" fmla="*/ 25 h 101"/>
                  <a:gd name="T38" fmla="*/ 88 w 88"/>
                  <a:gd name="T39" fmla="*/ 25 h 101"/>
                  <a:gd name="T40" fmla="*/ 0 w 88"/>
                  <a:gd name="T41" fmla="*/ 76 h 101"/>
                  <a:gd name="T42" fmla="*/ 7 w 88"/>
                  <a:gd name="T43" fmla="*/ 86 h 101"/>
                  <a:gd name="T44" fmla="*/ 25 w 88"/>
                  <a:gd name="T45" fmla="*/ 98 h 101"/>
                  <a:gd name="T46" fmla="*/ 44 w 88"/>
                  <a:gd name="T47" fmla="*/ 101 h 101"/>
                  <a:gd name="T48" fmla="*/ 63 w 88"/>
                  <a:gd name="T49" fmla="*/ 98 h 101"/>
                  <a:gd name="T50" fmla="*/ 80 w 88"/>
                  <a:gd name="T51" fmla="*/ 86 h 101"/>
                  <a:gd name="T52" fmla="*/ 88 w 88"/>
                  <a:gd name="T53" fmla="*/ 76 h 101"/>
                  <a:gd name="T54" fmla="*/ 88 w 88"/>
                  <a:gd name="T55" fmla="*/ 75 h 101"/>
                  <a:gd name="T56" fmla="*/ 88 w 88"/>
                  <a:gd name="T57" fmla="*/ 75 h 101"/>
                  <a:gd name="T58" fmla="*/ 88 w 88"/>
                  <a:gd name="T59" fmla="*/ 75 h 101"/>
                  <a:gd name="T60" fmla="*/ 88 w 88"/>
                  <a:gd name="T61" fmla="*/ 75 h 101"/>
                  <a:gd name="T62" fmla="*/ 80 w 88"/>
                  <a:gd name="T63" fmla="*/ 86 h 101"/>
                  <a:gd name="T64" fmla="*/ 63 w 88"/>
                  <a:gd name="T65" fmla="*/ 96 h 101"/>
                  <a:gd name="T66" fmla="*/ 44 w 88"/>
                  <a:gd name="T67" fmla="*/ 100 h 101"/>
                  <a:gd name="T68" fmla="*/ 25 w 88"/>
                  <a:gd name="T69" fmla="*/ 96 h 101"/>
                  <a:gd name="T70" fmla="*/ 7 w 88"/>
                  <a:gd name="T71" fmla="*/ 86 h 101"/>
                  <a:gd name="T72" fmla="*/ 0 w 88"/>
                  <a:gd name="T73" fmla="*/ 75 h 101"/>
                  <a:gd name="T74" fmla="*/ 0 w 88"/>
                  <a:gd name="T75" fmla="*/ 75 h 101"/>
                  <a:gd name="T76" fmla="*/ 0 w 88"/>
                  <a:gd name="T77" fmla="*/ 75 h 101"/>
                  <a:gd name="T78" fmla="*/ 0 w 88"/>
                  <a:gd name="T79" fmla="*/ 75 h 101"/>
                  <a:gd name="T80" fmla="*/ 0 w 88"/>
                  <a:gd name="T81" fmla="*/ 7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1">
                    <a:moveTo>
                      <a:pt x="88" y="25"/>
                    </a:moveTo>
                    <a:lnTo>
                      <a:pt x="86" y="23"/>
                    </a:lnTo>
                    <a:lnTo>
                      <a:pt x="80" y="15"/>
                    </a:lnTo>
                    <a:lnTo>
                      <a:pt x="72" y="7"/>
                    </a:lnTo>
                    <a:lnTo>
                      <a:pt x="63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3"/>
                    </a:lnTo>
                    <a:lnTo>
                      <a:pt x="15" y="7"/>
                    </a:lnTo>
                    <a:lnTo>
                      <a:pt x="7" y="15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23"/>
                    </a:lnTo>
                    <a:lnTo>
                      <a:pt x="7" y="15"/>
                    </a:lnTo>
                    <a:lnTo>
                      <a:pt x="15" y="9"/>
                    </a:lnTo>
                    <a:lnTo>
                      <a:pt x="25" y="3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3"/>
                    </a:lnTo>
                    <a:lnTo>
                      <a:pt x="72" y="9"/>
                    </a:lnTo>
                    <a:lnTo>
                      <a:pt x="80" y="15"/>
                    </a:lnTo>
                    <a:lnTo>
                      <a:pt x="86" y="23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close/>
                    <a:moveTo>
                      <a:pt x="0" y="76"/>
                    </a:moveTo>
                    <a:lnTo>
                      <a:pt x="1" y="78"/>
                    </a:lnTo>
                    <a:lnTo>
                      <a:pt x="7" y="86"/>
                    </a:lnTo>
                    <a:lnTo>
                      <a:pt x="15" y="92"/>
                    </a:lnTo>
                    <a:lnTo>
                      <a:pt x="25" y="98"/>
                    </a:lnTo>
                    <a:lnTo>
                      <a:pt x="34" y="100"/>
                    </a:lnTo>
                    <a:lnTo>
                      <a:pt x="44" y="101"/>
                    </a:lnTo>
                    <a:lnTo>
                      <a:pt x="53" y="100"/>
                    </a:lnTo>
                    <a:lnTo>
                      <a:pt x="63" y="98"/>
                    </a:lnTo>
                    <a:lnTo>
                      <a:pt x="72" y="92"/>
                    </a:lnTo>
                    <a:lnTo>
                      <a:pt x="80" y="86"/>
                    </a:lnTo>
                    <a:lnTo>
                      <a:pt x="86" y="78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6" y="78"/>
                    </a:lnTo>
                    <a:lnTo>
                      <a:pt x="80" y="86"/>
                    </a:lnTo>
                    <a:lnTo>
                      <a:pt x="72" y="92"/>
                    </a:lnTo>
                    <a:lnTo>
                      <a:pt x="63" y="96"/>
                    </a:lnTo>
                    <a:lnTo>
                      <a:pt x="53" y="100"/>
                    </a:lnTo>
                    <a:lnTo>
                      <a:pt x="44" y="100"/>
                    </a:lnTo>
                    <a:lnTo>
                      <a:pt x="34" y="100"/>
                    </a:lnTo>
                    <a:lnTo>
                      <a:pt x="25" y="96"/>
                    </a:lnTo>
                    <a:lnTo>
                      <a:pt x="15" y="92"/>
                    </a:lnTo>
                    <a:lnTo>
                      <a:pt x="7" y="86"/>
                    </a:lnTo>
                    <a:lnTo>
                      <a:pt x="1" y="78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80" name="Freeform 5382"/>
              <p:cNvSpPr>
                <a:spLocks noEditPoints="1"/>
              </p:cNvSpPr>
              <p:nvPr/>
            </p:nvSpPr>
            <p:spPr bwMode="auto">
              <a:xfrm>
                <a:off x="1375" y="1704"/>
                <a:ext cx="88" cy="100"/>
              </a:xfrm>
              <a:custGeom>
                <a:avLst/>
                <a:gdLst>
                  <a:gd name="T0" fmla="*/ 86 w 88"/>
                  <a:gd name="T1" fmla="*/ 23 h 100"/>
                  <a:gd name="T2" fmla="*/ 72 w 88"/>
                  <a:gd name="T3" fmla="*/ 9 h 100"/>
                  <a:gd name="T4" fmla="*/ 53 w 88"/>
                  <a:gd name="T5" fmla="*/ 2 h 100"/>
                  <a:gd name="T6" fmla="*/ 34 w 88"/>
                  <a:gd name="T7" fmla="*/ 2 h 100"/>
                  <a:gd name="T8" fmla="*/ 15 w 88"/>
                  <a:gd name="T9" fmla="*/ 9 h 100"/>
                  <a:gd name="T10" fmla="*/ 1 w 88"/>
                  <a:gd name="T11" fmla="*/ 23 h 100"/>
                  <a:gd name="T12" fmla="*/ 0 w 88"/>
                  <a:gd name="T13" fmla="*/ 27 h 100"/>
                  <a:gd name="T14" fmla="*/ 0 w 88"/>
                  <a:gd name="T15" fmla="*/ 27 h 100"/>
                  <a:gd name="T16" fmla="*/ 0 w 88"/>
                  <a:gd name="T17" fmla="*/ 27 h 100"/>
                  <a:gd name="T18" fmla="*/ 0 w 88"/>
                  <a:gd name="T19" fmla="*/ 27 h 100"/>
                  <a:gd name="T20" fmla="*/ 1 w 88"/>
                  <a:gd name="T21" fmla="*/ 23 h 100"/>
                  <a:gd name="T22" fmla="*/ 15 w 88"/>
                  <a:gd name="T23" fmla="*/ 9 h 100"/>
                  <a:gd name="T24" fmla="*/ 34 w 88"/>
                  <a:gd name="T25" fmla="*/ 2 h 100"/>
                  <a:gd name="T26" fmla="*/ 53 w 88"/>
                  <a:gd name="T27" fmla="*/ 2 h 100"/>
                  <a:gd name="T28" fmla="*/ 72 w 88"/>
                  <a:gd name="T29" fmla="*/ 9 h 100"/>
                  <a:gd name="T30" fmla="*/ 86 w 88"/>
                  <a:gd name="T31" fmla="*/ 23 h 100"/>
                  <a:gd name="T32" fmla="*/ 88 w 88"/>
                  <a:gd name="T33" fmla="*/ 27 h 100"/>
                  <a:gd name="T34" fmla="*/ 88 w 88"/>
                  <a:gd name="T35" fmla="*/ 27 h 100"/>
                  <a:gd name="T36" fmla="*/ 88 w 88"/>
                  <a:gd name="T37" fmla="*/ 27 h 100"/>
                  <a:gd name="T38" fmla="*/ 88 w 88"/>
                  <a:gd name="T39" fmla="*/ 27 h 100"/>
                  <a:gd name="T40" fmla="*/ 0 w 88"/>
                  <a:gd name="T41" fmla="*/ 75 h 100"/>
                  <a:gd name="T42" fmla="*/ 7 w 88"/>
                  <a:gd name="T43" fmla="*/ 86 h 100"/>
                  <a:gd name="T44" fmla="*/ 25 w 88"/>
                  <a:gd name="T45" fmla="*/ 96 h 100"/>
                  <a:gd name="T46" fmla="*/ 44 w 88"/>
                  <a:gd name="T47" fmla="*/ 100 h 100"/>
                  <a:gd name="T48" fmla="*/ 63 w 88"/>
                  <a:gd name="T49" fmla="*/ 96 h 100"/>
                  <a:gd name="T50" fmla="*/ 80 w 88"/>
                  <a:gd name="T51" fmla="*/ 86 h 100"/>
                  <a:gd name="T52" fmla="*/ 88 w 88"/>
                  <a:gd name="T53" fmla="*/ 75 h 100"/>
                  <a:gd name="T54" fmla="*/ 88 w 88"/>
                  <a:gd name="T55" fmla="*/ 75 h 100"/>
                  <a:gd name="T56" fmla="*/ 88 w 88"/>
                  <a:gd name="T57" fmla="*/ 75 h 100"/>
                  <a:gd name="T58" fmla="*/ 88 w 88"/>
                  <a:gd name="T59" fmla="*/ 75 h 100"/>
                  <a:gd name="T60" fmla="*/ 88 w 88"/>
                  <a:gd name="T61" fmla="*/ 73 h 100"/>
                  <a:gd name="T62" fmla="*/ 78 w 88"/>
                  <a:gd name="T63" fmla="*/ 86 h 100"/>
                  <a:gd name="T64" fmla="*/ 63 w 88"/>
                  <a:gd name="T65" fmla="*/ 96 h 100"/>
                  <a:gd name="T66" fmla="*/ 44 w 88"/>
                  <a:gd name="T67" fmla="*/ 100 h 100"/>
                  <a:gd name="T68" fmla="*/ 25 w 88"/>
                  <a:gd name="T69" fmla="*/ 96 h 100"/>
                  <a:gd name="T70" fmla="*/ 9 w 88"/>
                  <a:gd name="T71" fmla="*/ 86 h 100"/>
                  <a:gd name="T72" fmla="*/ 0 w 88"/>
                  <a:gd name="T73" fmla="*/ 73 h 100"/>
                  <a:gd name="T74" fmla="*/ 0 w 88"/>
                  <a:gd name="T75" fmla="*/ 75 h 100"/>
                  <a:gd name="T76" fmla="*/ 0 w 88"/>
                  <a:gd name="T77" fmla="*/ 75 h 100"/>
                  <a:gd name="T78" fmla="*/ 0 w 88"/>
                  <a:gd name="T79" fmla="*/ 75 h 100"/>
                  <a:gd name="T80" fmla="*/ 0 w 88"/>
                  <a:gd name="T81" fmla="*/ 7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0">
                    <a:moveTo>
                      <a:pt x="88" y="25"/>
                    </a:moveTo>
                    <a:lnTo>
                      <a:pt x="86" y="23"/>
                    </a:lnTo>
                    <a:lnTo>
                      <a:pt x="80" y="15"/>
                    </a:lnTo>
                    <a:lnTo>
                      <a:pt x="72" y="9"/>
                    </a:lnTo>
                    <a:lnTo>
                      <a:pt x="63" y="3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3"/>
                    </a:lnTo>
                    <a:lnTo>
                      <a:pt x="15" y="9"/>
                    </a:lnTo>
                    <a:lnTo>
                      <a:pt x="7" y="15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" y="23"/>
                    </a:lnTo>
                    <a:lnTo>
                      <a:pt x="9" y="15"/>
                    </a:lnTo>
                    <a:lnTo>
                      <a:pt x="15" y="9"/>
                    </a:lnTo>
                    <a:lnTo>
                      <a:pt x="25" y="3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3"/>
                    </a:lnTo>
                    <a:lnTo>
                      <a:pt x="72" y="9"/>
                    </a:lnTo>
                    <a:lnTo>
                      <a:pt x="78" y="15"/>
                    </a:lnTo>
                    <a:lnTo>
                      <a:pt x="86" y="23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5"/>
                    </a:lnTo>
                    <a:close/>
                    <a:moveTo>
                      <a:pt x="0" y="75"/>
                    </a:moveTo>
                    <a:lnTo>
                      <a:pt x="1" y="78"/>
                    </a:lnTo>
                    <a:lnTo>
                      <a:pt x="7" y="86"/>
                    </a:lnTo>
                    <a:lnTo>
                      <a:pt x="15" y="92"/>
                    </a:lnTo>
                    <a:lnTo>
                      <a:pt x="25" y="96"/>
                    </a:lnTo>
                    <a:lnTo>
                      <a:pt x="34" y="100"/>
                    </a:lnTo>
                    <a:lnTo>
                      <a:pt x="44" y="100"/>
                    </a:lnTo>
                    <a:lnTo>
                      <a:pt x="53" y="100"/>
                    </a:lnTo>
                    <a:lnTo>
                      <a:pt x="63" y="96"/>
                    </a:lnTo>
                    <a:lnTo>
                      <a:pt x="72" y="92"/>
                    </a:lnTo>
                    <a:lnTo>
                      <a:pt x="80" y="86"/>
                    </a:lnTo>
                    <a:lnTo>
                      <a:pt x="86" y="78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3"/>
                    </a:lnTo>
                    <a:lnTo>
                      <a:pt x="86" y="78"/>
                    </a:lnTo>
                    <a:lnTo>
                      <a:pt x="78" y="86"/>
                    </a:lnTo>
                    <a:lnTo>
                      <a:pt x="72" y="92"/>
                    </a:lnTo>
                    <a:lnTo>
                      <a:pt x="63" y="96"/>
                    </a:lnTo>
                    <a:lnTo>
                      <a:pt x="53" y="100"/>
                    </a:lnTo>
                    <a:lnTo>
                      <a:pt x="44" y="100"/>
                    </a:lnTo>
                    <a:lnTo>
                      <a:pt x="34" y="100"/>
                    </a:lnTo>
                    <a:lnTo>
                      <a:pt x="25" y="96"/>
                    </a:lnTo>
                    <a:lnTo>
                      <a:pt x="15" y="92"/>
                    </a:lnTo>
                    <a:lnTo>
                      <a:pt x="9" y="86"/>
                    </a:lnTo>
                    <a:lnTo>
                      <a:pt x="1" y="78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81" name="Freeform 5383"/>
              <p:cNvSpPr>
                <a:spLocks noEditPoints="1"/>
              </p:cNvSpPr>
              <p:nvPr/>
            </p:nvSpPr>
            <p:spPr bwMode="auto">
              <a:xfrm>
                <a:off x="1375" y="1704"/>
                <a:ext cx="88" cy="100"/>
              </a:xfrm>
              <a:custGeom>
                <a:avLst/>
                <a:gdLst>
                  <a:gd name="T0" fmla="*/ 86 w 88"/>
                  <a:gd name="T1" fmla="*/ 23 h 100"/>
                  <a:gd name="T2" fmla="*/ 72 w 88"/>
                  <a:gd name="T3" fmla="*/ 9 h 100"/>
                  <a:gd name="T4" fmla="*/ 53 w 88"/>
                  <a:gd name="T5" fmla="*/ 2 h 100"/>
                  <a:gd name="T6" fmla="*/ 34 w 88"/>
                  <a:gd name="T7" fmla="*/ 2 h 100"/>
                  <a:gd name="T8" fmla="*/ 15 w 88"/>
                  <a:gd name="T9" fmla="*/ 9 h 100"/>
                  <a:gd name="T10" fmla="*/ 1 w 88"/>
                  <a:gd name="T11" fmla="*/ 23 h 100"/>
                  <a:gd name="T12" fmla="*/ 0 w 88"/>
                  <a:gd name="T13" fmla="*/ 27 h 100"/>
                  <a:gd name="T14" fmla="*/ 0 w 88"/>
                  <a:gd name="T15" fmla="*/ 27 h 100"/>
                  <a:gd name="T16" fmla="*/ 0 w 88"/>
                  <a:gd name="T17" fmla="*/ 27 h 100"/>
                  <a:gd name="T18" fmla="*/ 0 w 88"/>
                  <a:gd name="T19" fmla="*/ 28 h 100"/>
                  <a:gd name="T20" fmla="*/ 3 w 88"/>
                  <a:gd name="T21" fmla="*/ 23 h 100"/>
                  <a:gd name="T22" fmla="*/ 17 w 88"/>
                  <a:gd name="T23" fmla="*/ 9 h 100"/>
                  <a:gd name="T24" fmla="*/ 34 w 88"/>
                  <a:gd name="T25" fmla="*/ 2 h 100"/>
                  <a:gd name="T26" fmla="*/ 53 w 88"/>
                  <a:gd name="T27" fmla="*/ 2 h 100"/>
                  <a:gd name="T28" fmla="*/ 71 w 88"/>
                  <a:gd name="T29" fmla="*/ 9 h 100"/>
                  <a:gd name="T30" fmla="*/ 84 w 88"/>
                  <a:gd name="T31" fmla="*/ 23 h 100"/>
                  <a:gd name="T32" fmla="*/ 88 w 88"/>
                  <a:gd name="T33" fmla="*/ 28 h 100"/>
                  <a:gd name="T34" fmla="*/ 88 w 88"/>
                  <a:gd name="T35" fmla="*/ 27 h 100"/>
                  <a:gd name="T36" fmla="*/ 88 w 88"/>
                  <a:gd name="T37" fmla="*/ 27 h 100"/>
                  <a:gd name="T38" fmla="*/ 88 w 88"/>
                  <a:gd name="T39" fmla="*/ 27 h 100"/>
                  <a:gd name="T40" fmla="*/ 0 w 88"/>
                  <a:gd name="T41" fmla="*/ 73 h 100"/>
                  <a:gd name="T42" fmla="*/ 9 w 88"/>
                  <a:gd name="T43" fmla="*/ 86 h 100"/>
                  <a:gd name="T44" fmla="*/ 25 w 88"/>
                  <a:gd name="T45" fmla="*/ 96 h 100"/>
                  <a:gd name="T46" fmla="*/ 44 w 88"/>
                  <a:gd name="T47" fmla="*/ 100 h 100"/>
                  <a:gd name="T48" fmla="*/ 63 w 88"/>
                  <a:gd name="T49" fmla="*/ 96 h 100"/>
                  <a:gd name="T50" fmla="*/ 78 w 88"/>
                  <a:gd name="T51" fmla="*/ 86 h 100"/>
                  <a:gd name="T52" fmla="*/ 88 w 88"/>
                  <a:gd name="T53" fmla="*/ 73 h 100"/>
                  <a:gd name="T54" fmla="*/ 88 w 88"/>
                  <a:gd name="T55" fmla="*/ 73 h 100"/>
                  <a:gd name="T56" fmla="*/ 88 w 88"/>
                  <a:gd name="T57" fmla="*/ 73 h 100"/>
                  <a:gd name="T58" fmla="*/ 88 w 88"/>
                  <a:gd name="T59" fmla="*/ 73 h 100"/>
                  <a:gd name="T60" fmla="*/ 88 w 88"/>
                  <a:gd name="T61" fmla="*/ 73 h 100"/>
                  <a:gd name="T62" fmla="*/ 78 w 88"/>
                  <a:gd name="T63" fmla="*/ 84 h 100"/>
                  <a:gd name="T64" fmla="*/ 63 w 88"/>
                  <a:gd name="T65" fmla="*/ 96 h 100"/>
                  <a:gd name="T66" fmla="*/ 44 w 88"/>
                  <a:gd name="T67" fmla="*/ 100 h 100"/>
                  <a:gd name="T68" fmla="*/ 25 w 88"/>
                  <a:gd name="T69" fmla="*/ 96 h 100"/>
                  <a:gd name="T70" fmla="*/ 9 w 88"/>
                  <a:gd name="T71" fmla="*/ 84 h 100"/>
                  <a:gd name="T72" fmla="*/ 0 w 88"/>
                  <a:gd name="T73" fmla="*/ 73 h 100"/>
                  <a:gd name="T74" fmla="*/ 0 w 88"/>
                  <a:gd name="T75" fmla="*/ 73 h 100"/>
                  <a:gd name="T76" fmla="*/ 0 w 88"/>
                  <a:gd name="T77" fmla="*/ 73 h 100"/>
                  <a:gd name="T78" fmla="*/ 0 w 88"/>
                  <a:gd name="T79" fmla="*/ 73 h 100"/>
                  <a:gd name="T80" fmla="*/ 0 w 88"/>
                  <a:gd name="T81" fmla="*/ 7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0">
                    <a:moveTo>
                      <a:pt x="88" y="27"/>
                    </a:moveTo>
                    <a:lnTo>
                      <a:pt x="86" y="23"/>
                    </a:lnTo>
                    <a:lnTo>
                      <a:pt x="78" y="15"/>
                    </a:lnTo>
                    <a:lnTo>
                      <a:pt x="72" y="9"/>
                    </a:lnTo>
                    <a:lnTo>
                      <a:pt x="63" y="3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3"/>
                    </a:lnTo>
                    <a:lnTo>
                      <a:pt x="15" y="9"/>
                    </a:lnTo>
                    <a:lnTo>
                      <a:pt x="9" y="15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23"/>
                    </a:lnTo>
                    <a:lnTo>
                      <a:pt x="9" y="15"/>
                    </a:lnTo>
                    <a:lnTo>
                      <a:pt x="17" y="9"/>
                    </a:lnTo>
                    <a:lnTo>
                      <a:pt x="25" y="5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5"/>
                    </a:lnTo>
                    <a:lnTo>
                      <a:pt x="71" y="9"/>
                    </a:lnTo>
                    <a:lnTo>
                      <a:pt x="78" y="15"/>
                    </a:lnTo>
                    <a:lnTo>
                      <a:pt x="84" y="23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73"/>
                    </a:moveTo>
                    <a:lnTo>
                      <a:pt x="1" y="78"/>
                    </a:lnTo>
                    <a:lnTo>
                      <a:pt x="9" y="86"/>
                    </a:lnTo>
                    <a:lnTo>
                      <a:pt x="15" y="92"/>
                    </a:lnTo>
                    <a:lnTo>
                      <a:pt x="25" y="96"/>
                    </a:lnTo>
                    <a:lnTo>
                      <a:pt x="34" y="100"/>
                    </a:lnTo>
                    <a:lnTo>
                      <a:pt x="44" y="100"/>
                    </a:lnTo>
                    <a:lnTo>
                      <a:pt x="53" y="100"/>
                    </a:lnTo>
                    <a:lnTo>
                      <a:pt x="63" y="96"/>
                    </a:lnTo>
                    <a:lnTo>
                      <a:pt x="72" y="92"/>
                    </a:lnTo>
                    <a:lnTo>
                      <a:pt x="78" y="86"/>
                    </a:lnTo>
                    <a:lnTo>
                      <a:pt x="86" y="78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4" y="78"/>
                    </a:lnTo>
                    <a:lnTo>
                      <a:pt x="78" y="84"/>
                    </a:lnTo>
                    <a:lnTo>
                      <a:pt x="71" y="92"/>
                    </a:lnTo>
                    <a:lnTo>
                      <a:pt x="63" y="96"/>
                    </a:lnTo>
                    <a:lnTo>
                      <a:pt x="53" y="98"/>
                    </a:lnTo>
                    <a:lnTo>
                      <a:pt x="44" y="100"/>
                    </a:lnTo>
                    <a:lnTo>
                      <a:pt x="34" y="98"/>
                    </a:lnTo>
                    <a:lnTo>
                      <a:pt x="25" y="96"/>
                    </a:lnTo>
                    <a:lnTo>
                      <a:pt x="17" y="92"/>
                    </a:lnTo>
                    <a:lnTo>
                      <a:pt x="9" y="84"/>
                    </a:lnTo>
                    <a:lnTo>
                      <a:pt x="3" y="78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82" name="Freeform 5384"/>
              <p:cNvSpPr>
                <a:spLocks noEditPoints="1"/>
              </p:cNvSpPr>
              <p:nvPr/>
            </p:nvSpPr>
            <p:spPr bwMode="auto">
              <a:xfrm>
                <a:off x="1375" y="1704"/>
                <a:ext cx="88" cy="100"/>
              </a:xfrm>
              <a:custGeom>
                <a:avLst/>
                <a:gdLst>
                  <a:gd name="T0" fmla="*/ 84 w 88"/>
                  <a:gd name="T1" fmla="*/ 23 h 100"/>
                  <a:gd name="T2" fmla="*/ 71 w 88"/>
                  <a:gd name="T3" fmla="*/ 9 h 100"/>
                  <a:gd name="T4" fmla="*/ 53 w 88"/>
                  <a:gd name="T5" fmla="*/ 2 h 100"/>
                  <a:gd name="T6" fmla="*/ 34 w 88"/>
                  <a:gd name="T7" fmla="*/ 2 h 100"/>
                  <a:gd name="T8" fmla="*/ 17 w 88"/>
                  <a:gd name="T9" fmla="*/ 9 h 100"/>
                  <a:gd name="T10" fmla="*/ 3 w 88"/>
                  <a:gd name="T11" fmla="*/ 23 h 100"/>
                  <a:gd name="T12" fmla="*/ 0 w 88"/>
                  <a:gd name="T13" fmla="*/ 28 h 100"/>
                  <a:gd name="T14" fmla="*/ 0 w 88"/>
                  <a:gd name="T15" fmla="*/ 28 h 100"/>
                  <a:gd name="T16" fmla="*/ 0 w 88"/>
                  <a:gd name="T17" fmla="*/ 28 h 100"/>
                  <a:gd name="T18" fmla="*/ 0 w 88"/>
                  <a:gd name="T19" fmla="*/ 28 h 100"/>
                  <a:gd name="T20" fmla="*/ 3 w 88"/>
                  <a:gd name="T21" fmla="*/ 23 h 100"/>
                  <a:gd name="T22" fmla="*/ 17 w 88"/>
                  <a:gd name="T23" fmla="*/ 9 h 100"/>
                  <a:gd name="T24" fmla="*/ 34 w 88"/>
                  <a:gd name="T25" fmla="*/ 2 h 100"/>
                  <a:gd name="T26" fmla="*/ 53 w 88"/>
                  <a:gd name="T27" fmla="*/ 2 h 100"/>
                  <a:gd name="T28" fmla="*/ 71 w 88"/>
                  <a:gd name="T29" fmla="*/ 9 h 100"/>
                  <a:gd name="T30" fmla="*/ 84 w 88"/>
                  <a:gd name="T31" fmla="*/ 23 h 100"/>
                  <a:gd name="T32" fmla="*/ 88 w 88"/>
                  <a:gd name="T33" fmla="*/ 28 h 100"/>
                  <a:gd name="T34" fmla="*/ 88 w 88"/>
                  <a:gd name="T35" fmla="*/ 28 h 100"/>
                  <a:gd name="T36" fmla="*/ 88 w 88"/>
                  <a:gd name="T37" fmla="*/ 28 h 100"/>
                  <a:gd name="T38" fmla="*/ 88 w 88"/>
                  <a:gd name="T39" fmla="*/ 28 h 100"/>
                  <a:gd name="T40" fmla="*/ 0 w 88"/>
                  <a:gd name="T41" fmla="*/ 73 h 100"/>
                  <a:gd name="T42" fmla="*/ 9 w 88"/>
                  <a:gd name="T43" fmla="*/ 84 h 100"/>
                  <a:gd name="T44" fmla="*/ 25 w 88"/>
                  <a:gd name="T45" fmla="*/ 96 h 100"/>
                  <a:gd name="T46" fmla="*/ 44 w 88"/>
                  <a:gd name="T47" fmla="*/ 100 h 100"/>
                  <a:gd name="T48" fmla="*/ 63 w 88"/>
                  <a:gd name="T49" fmla="*/ 96 h 100"/>
                  <a:gd name="T50" fmla="*/ 78 w 88"/>
                  <a:gd name="T51" fmla="*/ 84 h 100"/>
                  <a:gd name="T52" fmla="*/ 88 w 88"/>
                  <a:gd name="T53" fmla="*/ 73 h 100"/>
                  <a:gd name="T54" fmla="*/ 88 w 88"/>
                  <a:gd name="T55" fmla="*/ 73 h 100"/>
                  <a:gd name="T56" fmla="*/ 88 w 88"/>
                  <a:gd name="T57" fmla="*/ 73 h 100"/>
                  <a:gd name="T58" fmla="*/ 88 w 88"/>
                  <a:gd name="T59" fmla="*/ 71 h 100"/>
                  <a:gd name="T60" fmla="*/ 88 w 88"/>
                  <a:gd name="T61" fmla="*/ 71 h 100"/>
                  <a:gd name="T62" fmla="*/ 78 w 88"/>
                  <a:gd name="T63" fmla="*/ 84 h 100"/>
                  <a:gd name="T64" fmla="*/ 63 w 88"/>
                  <a:gd name="T65" fmla="*/ 96 h 100"/>
                  <a:gd name="T66" fmla="*/ 44 w 88"/>
                  <a:gd name="T67" fmla="*/ 100 h 100"/>
                  <a:gd name="T68" fmla="*/ 25 w 88"/>
                  <a:gd name="T69" fmla="*/ 96 h 100"/>
                  <a:gd name="T70" fmla="*/ 9 w 88"/>
                  <a:gd name="T71" fmla="*/ 84 h 100"/>
                  <a:gd name="T72" fmla="*/ 0 w 88"/>
                  <a:gd name="T73" fmla="*/ 71 h 100"/>
                  <a:gd name="T74" fmla="*/ 0 w 88"/>
                  <a:gd name="T75" fmla="*/ 71 h 100"/>
                  <a:gd name="T76" fmla="*/ 0 w 88"/>
                  <a:gd name="T77" fmla="*/ 73 h 100"/>
                  <a:gd name="T78" fmla="*/ 0 w 88"/>
                  <a:gd name="T79" fmla="*/ 73 h 100"/>
                  <a:gd name="T80" fmla="*/ 0 w 88"/>
                  <a:gd name="T81" fmla="*/ 7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0">
                    <a:moveTo>
                      <a:pt x="88" y="28"/>
                    </a:moveTo>
                    <a:lnTo>
                      <a:pt x="84" y="23"/>
                    </a:lnTo>
                    <a:lnTo>
                      <a:pt x="78" y="15"/>
                    </a:lnTo>
                    <a:lnTo>
                      <a:pt x="71" y="9"/>
                    </a:lnTo>
                    <a:lnTo>
                      <a:pt x="63" y="5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5"/>
                    </a:lnTo>
                    <a:lnTo>
                      <a:pt x="17" y="9"/>
                    </a:lnTo>
                    <a:lnTo>
                      <a:pt x="9" y="15"/>
                    </a:lnTo>
                    <a:lnTo>
                      <a:pt x="3" y="23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23"/>
                    </a:lnTo>
                    <a:lnTo>
                      <a:pt x="9" y="15"/>
                    </a:lnTo>
                    <a:lnTo>
                      <a:pt x="17" y="9"/>
                    </a:lnTo>
                    <a:lnTo>
                      <a:pt x="25" y="5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3" y="2"/>
                    </a:lnTo>
                    <a:lnTo>
                      <a:pt x="63" y="5"/>
                    </a:lnTo>
                    <a:lnTo>
                      <a:pt x="71" y="9"/>
                    </a:lnTo>
                    <a:lnTo>
                      <a:pt x="78" y="15"/>
                    </a:lnTo>
                    <a:lnTo>
                      <a:pt x="84" y="23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close/>
                    <a:moveTo>
                      <a:pt x="0" y="73"/>
                    </a:moveTo>
                    <a:lnTo>
                      <a:pt x="3" y="78"/>
                    </a:lnTo>
                    <a:lnTo>
                      <a:pt x="9" y="84"/>
                    </a:lnTo>
                    <a:lnTo>
                      <a:pt x="17" y="92"/>
                    </a:lnTo>
                    <a:lnTo>
                      <a:pt x="25" y="96"/>
                    </a:lnTo>
                    <a:lnTo>
                      <a:pt x="34" y="98"/>
                    </a:lnTo>
                    <a:lnTo>
                      <a:pt x="44" y="100"/>
                    </a:lnTo>
                    <a:lnTo>
                      <a:pt x="53" y="98"/>
                    </a:lnTo>
                    <a:lnTo>
                      <a:pt x="63" y="96"/>
                    </a:lnTo>
                    <a:lnTo>
                      <a:pt x="71" y="92"/>
                    </a:lnTo>
                    <a:lnTo>
                      <a:pt x="78" y="84"/>
                    </a:lnTo>
                    <a:lnTo>
                      <a:pt x="84" y="78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4" y="78"/>
                    </a:lnTo>
                    <a:lnTo>
                      <a:pt x="78" y="84"/>
                    </a:lnTo>
                    <a:lnTo>
                      <a:pt x="71" y="90"/>
                    </a:lnTo>
                    <a:lnTo>
                      <a:pt x="63" y="96"/>
                    </a:lnTo>
                    <a:lnTo>
                      <a:pt x="53" y="98"/>
                    </a:lnTo>
                    <a:lnTo>
                      <a:pt x="44" y="100"/>
                    </a:lnTo>
                    <a:lnTo>
                      <a:pt x="34" y="98"/>
                    </a:lnTo>
                    <a:lnTo>
                      <a:pt x="25" y="96"/>
                    </a:lnTo>
                    <a:lnTo>
                      <a:pt x="17" y="90"/>
                    </a:lnTo>
                    <a:lnTo>
                      <a:pt x="9" y="84"/>
                    </a:lnTo>
                    <a:lnTo>
                      <a:pt x="3" y="78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83" name="Freeform 5385"/>
              <p:cNvSpPr>
                <a:spLocks noEditPoints="1"/>
              </p:cNvSpPr>
              <p:nvPr/>
            </p:nvSpPr>
            <p:spPr bwMode="auto">
              <a:xfrm>
                <a:off x="1375" y="1706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7 h 98"/>
                  <a:gd name="T4" fmla="*/ 53 w 88"/>
                  <a:gd name="T5" fmla="*/ 0 h 98"/>
                  <a:gd name="T6" fmla="*/ 34 w 88"/>
                  <a:gd name="T7" fmla="*/ 0 h 98"/>
                  <a:gd name="T8" fmla="*/ 17 w 88"/>
                  <a:gd name="T9" fmla="*/ 7 h 98"/>
                  <a:gd name="T10" fmla="*/ 3 w 88"/>
                  <a:gd name="T11" fmla="*/ 21 h 98"/>
                  <a:gd name="T12" fmla="*/ 0 w 88"/>
                  <a:gd name="T13" fmla="*/ 26 h 98"/>
                  <a:gd name="T14" fmla="*/ 0 w 88"/>
                  <a:gd name="T15" fmla="*/ 26 h 98"/>
                  <a:gd name="T16" fmla="*/ 0 w 88"/>
                  <a:gd name="T17" fmla="*/ 28 h 98"/>
                  <a:gd name="T18" fmla="*/ 0 w 88"/>
                  <a:gd name="T19" fmla="*/ 28 h 98"/>
                  <a:gd name="T20" fmla="*/ 3 w 88"/>
                  <a:gd name="T21" fmla="*/ 21 h 98"/>
                  <a:gd name="T22" fmla="*/ 17 w 88"/>
                  <a:gd name="T23" fmla="*/ 7 h 98"/>
                  <a:gd name="T24" fmla="*/ 34 w 88"/>
                  <a:gd name="T25" fmla="*/ 0 h 98"/>
                  <a:gd name="T26" fmla="*/ 53 w 88"/>
                  <a:gd name="T27" fmla="*/ 0 h 98"/>
                  <a:gd name="T28" fmla="*/ 71 w 88"/>
                  <a:gd name="T29" fmla="*/ 7 h 98"/>
                  <a:gd name="T30" fmla="*/ 84 w 88"/>
                  <a:gd name="T31" fmla="*/ 21 h 98"/>
                  <a:gd name="T32" fmla="*/ 88 w 88"/>
                  <a:gd name="T33" fmla="*/ 28 h 98"/>
                  <a:gd name="T34" fmla="*/ 88 w 88"/>
                  <a:gd name="T35" fmla="*/ 28 h 98"/>
                  <a:gd name="T36" fmla="*/ 88 w 88"/>
                  <a:gd name="T37" fmla="*/ 26 h 98"/>
                  <a:gd name="T38" fmla="*/ 88 w 88"/>
                  <a:gd name="T39" fmla="*/ 26 h 98"/>
                  <a:gd name="T40" fmla="*/ 0 w 88"/>
                  <a:gd name="T41" fmla="*/ 69 h 98"/>
                  <a:gd name="T42" fmla="*/ 9 w 88"/>
                  <a:gd name="T43" fmla="*/ 82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8 w 88"/>
                  <a:gd name="T51" fmla="*/ 82 h 98"/>
                  <a:gd name="T52" fmla="*/ 88 w 88"/>
                  <a:gd name="T53" fmla="*/ 69 h 98"/>
                  <a:gd name="T54" fmla="*/ 88 w 88"/>
                  <a:gd name="T55" fmla="*/ 69 h 98"/>
                  <a:gd name="T56" fmla="*/ 88 w 88"/>
                  <a:gd name="T57" fmla="*/ 69 h 98"/>
                  <a:gd name="T58" fmla="*/ 88 w 88"/>
                  <a:gd name="T59" fmla="*/ 69 h 98"/>
                  <a:gd name="T60" fmla="*/ 88 w 88"/>
                  <a:gd name="T61" fmla="*/ 69 h 98"/>
                  <a:gd name="T62" fmla="*/ 78 w 88"/>
                  <a:gd name="T63" fmla="*/ 82 h 98"/>
                  <a:gd name="T64" fmla="*/ 63 w 88"/>
                  <a:gd name="T65" fmla="*/ 94 h 98"/>
                  <a:gd name="T66" fmla="*/ 44 w 88"/>
                  <a:gd name="T67" fmla="*/ 98 h 98"/>
                  <a:gd name="T68" fmla="*/ 25 w 88"/>
                  <a:gd name="T69" fmla="*/ 94 h 98"/>
                  <a:gd name="T70" fmla="*/ 9 w 88"/>
                  <a:gd name="T71" fmla="*/ 82 h 98"/>
                  <a:gd name="T72" fmla="*/ 0 w 88"/>
                  <a:gd name="T73" fmla="*/ 69 h 98"/>
                  <a:gd name="T74" fmla="*/ 0 w 88"/>
                  <a:gd name="T75" fmla="*/ 69 h 98"/>
                  <a:gd name="T76" fmla="*/ 0 w 88"/>
                  <a:gd name="T77" fmla="*/ 69 h 98"/>
                  <a:gd name="T78" fmla="*/ 0 w 88"/>
                  <a:gd name="T79" fmla="*/ 69 h 98"/>
                  <a:gd name="T80" fmla="*/ 0 w 88"/>
                  <a:gd name="T81" fmla="*/ 6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6"/>
                    </a:move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9" y="13"/>
                    </a:lnTo>
                    <a:lnTo>
                      <a:pt x="3" y="21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7" y="7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3"/>
                    </a:lnTo>
                    <a:lnTo>
                      <a:pt x="71" y="7"/>
                    </a:lnTo>
                    <a:lnTo>
                      <a:pt x="78" y="13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6"/>
                    </a:lnTo>
                    <a:lnTo>
                      <a:pt x="88" y="26"/>
                    </a:lnTo>
                    <a:lnTo>
                      <a:pt x="88" y="26"/>
                    </a:lnTo>
                    <a:lnTo>
                      <a:pt x="88" y="26"/>
                    </a:lnTo>
                    <a:lnTo>
                      <a:pt x="88" y="26"/>
                    </a:lnTo>
                    <a:close/>
                    <a:moveTo>
                      <a:pt x="0" y="69"/>
                    </a:moveTo>
                    <a:lnTo>
                      <a:pt x="3" y="76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3" y="96"/>
                    </a:lnTo>
                    <a:lnTo>
                      <a:pt x="63" y="94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6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4" y="74"/>
                    </a:lnTo>
                    <a:lnTo>
                      <a:pt x="78" y="82"/>
                    </a:lnTo>
                    <a:lnTo>
                      <a:pt x="71" y="88"/>
                    </a:lnTo>
                    <a:lnTo>
                      <a:pt x="63" y="94"/>
                    </a:lnTo>
                    <a:lnTo>
                      <a:pt x="53" y="96"/>
                    </a:lnTo>
                    <a:lnTo>
                      <a:pt x="44" y="98"/>
                    </a:lnTo>
                    <a:lnTo>
                      <a:pt x="34" y="96"/>
                    </a:lnTo>
                    <a:lnTo>
                      <a:pt x="25" y="94"/>
                    </a:lnTo>
                    <a:lnTo>
                      <a:pt x="17" y="88"/>
                    </a:lnTo>
                    <a:lnTo>
                      <a:pt x="9" y="82"/>
                    </a:lnTo>
                    <a:lnTo>
                      <a:pt x="3" y="74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84" name="Freeform 5386"/>
              <p:cNvSpPr>
                <a:spLocks noEditPoints="1"/>
              </p:cNvSpPr>
              <p:nvPr/>
            </p:nvSpPr>
            <p:spPr bwMode="auto">
              <a:xfrm>
                <a:off x="1375" y="1706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7 h 98"/>
                  <a:gd name="T4" fmla="*/ 53 w 88"/>
                  <a:gd name="T5" fmla="*/ 0 h 98"/>
                  <a:gd name="T6" fmla="*/ 34 w 88"/>
                  <a:gd name="T7" fmla="*/ 0 h 98"/>
                  <a:gd name="T8" fmla="*/ 17 w 88"/>
                  <a:gd name="T9" fmla="*/ 7 h 98"/>
                  <a:gd name="T10" fmla="*/ 3 w 88"/>
                  <a:gd name="T11" fmla="*/ 21 h 98"/>
                  <a:gd name="T12" fmla="*/ 0 w 88"/>
                  <a:gd name="T13" fmla="*/ 28 h 98"/>
                  <a:gd name="T14" fmla="*/ 0 w 88"/>
                  <a:gd name="T15" fmla="*/ 28 h 98"/>
                  <a:gd name="T16" fmla="*/ 0 w 88"/>
                  <a:gd name="T17" fmla="*/ 28 h 98"/>
                  <a:gd name="T18" fmla="*/ 0 w 88"/>
                  <a:gd name="T19" fmla="*/ 28 h 98"/>
                  <a:gd name="T20" fmla="*/ 3 w 88"/>
                  <a:gd name="T21" fmla="*/ 21 h 98"/>
                  <a:gd name="T22" fmla="*/ 17 w 88"/>
                  <a:gd name="T23" fmla="*/ 7 h 98"/>
                  <a:gd name="T24" fmla="*/ 34 w 88"/>
                  <a:gd name="T25" fmla="*/ 1 h 98"/>
                  <a:gd name="T26" fmla="*/ 53 w 88"/>
                  <a:gd name="T27" fmla="*/ 1 h 98"/>
                  <a:gd name="T28" fmla="*/ 71 w 88"/>
                  <a:gd name="T29" fmla="*/ 7 h 98"/>
                  <a:gd name="T30" fmla="*/ 84 w 88"/>
                  <a:gd name="T31" fmla="*/ 21 h 98"/>
                  <a:gd name="T32" fmla="*/ 88 w 88"/>
                  <a:gd name="T33" fmla="*/ 28 h 98"/>
                  <a:gd name="T34" fmla="*/ 88 w 88"/>
                  <a:gd name="T35" fmla="*/ 28 h 98"/>
                  <a:gd name="T36" fmla="*/ 88 w 88"/>
                  <a:gd name="T37" fmla="*/ 28 h 98"/>
                  <a:gd name="T38" fmla="*/ 88 w 88"/>
                  <a:gd name="T39" fmla="*/ 28 h 98"/>
                  <a:gd name="T40" fmla="*/ 0 w 88"/>
                  <a:gd name="T41" fmla="*/ 69 h 98"/>
                  <a:gd name="T42" fmla="*/ 9 w 88"/>
                  <a:gd name="T43" fmla="*/ 82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8 w 88"/>
                  <a:gd name="T51" fmla="*/ 82 h 98"/>
                  <a:gd name="T52" fmla="*/ 88 w 88"/>
                  <a:gd name="T53" fmla="*/ 69 h 98"/>
                  <a:gd name="T54" fmla="*/ 88 w 88"/>
                  <a:gd name="T55" fmla="*/ 69 h 98"/>
                  <a:gd name="T56" fmla="*/ 88 w 88"/>
                  <a:gd name="T57" fmla="*/ 69 h 98"/>
                  <a:gd name="T58" fmla="*/ 88 w 88"/>
                  <a:gd name="T59" fmla="*/ 67 h 98"/>
                  <a:gd name="T60" fmla="*/ 88 w 88"/>
                  <a:gd name="T61" fmla="*/ 67 h 98"/>
                  <a:gd name="T62" fmla="*/ 78 w 88"/>
                  <a:gd name="T63" fmla="*/ 82 h 98"/>
                  <a:gd name="T64" fmla="*/ 63 w 88"/>
                  <a:gd name="T65" fmla="*/ 92 h 98"/>
                  <a:gd name="T66" fmla="*/ 44 w 88"/>
                  <a:gd name="T67" fmla="*/ 96 h 98"/>
                  <a:gd name="T68" fmla="*/ 25 w 88"/>
                  <a:gd name="T69" fmla="*/ 92 h 98"/>
                  <a:gd name="T70" fmla="*/ 9 w 88"/>
                  <a:gd name="T71" fmla="*/ 82 h 98"/>
                  <a:gd name="T72" fmla="*/ 0 w 88"/>
                  <a:gd name="T73" fmla="*/ 67 h 98"/>
                  <a:gd name="T74" fmla="*/ 0 w 88"/>
                  <a:gd name="T75" fmla="*/ 67 h 98"/>
                  <a:gd name="T76" fmla="*/ 0 w 88"/>
                  <a:gd name="T77" fmla="*/ 69 h 98"/>
                  <a:gd name="T78" fmla="*/ 0 w 88"/>
                  <a:gd name="T79" fmla="*/ 69 h 98"/>
                  <a:gd name="T80" fmla="*/ 0 w 88"/>
                  <a:gd name="T81" fmla="*/ 6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8"/>
                    </a:move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9" y="13"/>
                    </a:lnTo>
                    <a:lnTo>
                      <a:pt x="3" y="21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7" y="7"/>
                    </a:lnTo>
                    <a:lnTo>
                      <a:pt x="25" y="3"/>
                    </a:lnTo>
                    <a:lnTo>
                      <a:pt x="34" y="1"/>
                    </a:lnTo>
                    <a:lnTo>
                      <a:pt x="44" y="0"/>
                    </a:lnTo>
                    <a:lnTo>
                      <a:pt x="53" y="1"/>
                    </a:lnTo>
                    <a:lnTo>
                      <a:pt x="63" y="3"/>
                    </a:lnTo>
                    <a:lnTo>
                      <a:pt x="71" y="7"/>
                    </a:lnTo>
                    <a:lnTo>
                      <a:pt x="78" y="13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close/>
                    <a:moveTo>
                      <a:pt x="0" y="69"/>
                    </a:moveTo>
                    <a:lnTo>
                      <a:pt x="3" y="74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3" y="96"/>
                    </a:lnTo>
                    <a:lnTo>
                      <a:pt x="63" y="94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4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4" y="74"/>
                    </a:lnTo>
                    <a:lnTo>
                      <a:pt x="78" y="82"/>
                    </a:lnTo>
                    <a:lnTo>
                      <a:pt x="71" y="88"/>
                    </a:lnTo>
                    <a:lnTo>
                      <a:pt x="63" y="92"/>
                    </a:lnTo>
                    <a:lnTo>
                      <a:pt x="53" y="96"/>
                    </a:lnTo>
                    <a:lnTo>
                      <a:pt x="44" y="96"/>
                    </a:lnTo>
                    <a:lnTo>
                      <a:pt x="34" y="96"/>
                    </a:lnTo>
                    <a:lnTo>
                      <a:pt x="25" y="92"/>
                    </a:lnTo>
                    <a:lnTo>
                      <a:pt x="17" y="88"/>
                    </a:lnTo>
                    <a:lnTo>
                      <a:pt x="9" y="82"/>
                    </a:lnTo>
                    <a:lnTo>
                      <a:pt x="3" y="74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85" name="Freeform 5387"/>
              <p:cNvSpPr>
                <a:spLocks noEditPoints="1"/>
              </p:cNvSpPr>
              <p:nvPr/>
            </p:nvSpPr>
            <p:spPr bwMode="auto">
              <a:xfrm>
                <a:off x="1375" y="1706"/>
                <a:ext cx="88" cy="96"/>
              </a:xfrm>
              <a:custGeom>
                <a:avLst/>
                <a:gdLst>
                  <a:gd name="T0" fmla="*/ 84 w 88"/>
                  <a:gd name="T1" fmla="*/ 21 h 96"/>
                  <a:gd name="T2" fmla="*/ 71 w 88"/>
                  <a:gd name="T3" fmla="*/ 7 h 96"/>
                  <a:gd name="T4" fmla="*/ 53 w 88"/>
                  <a:gd name="T5" fmla="*/ 1 h 96"/>
                  <a:gd name="T6" fmla="*/ 34 w 88"/>
                  <a:gd name="T7" fmla="*/ 1 h 96"/>
                  <a:gd name="T8" fmla="*/ 17 w 88"/>
                  <a:gd name="T9" fmla="*/ 7 h 96"/>
                  <a:gd name="T10" fmla="*/ 3 w 88"/>
                  <a:gd name="T11" fmla="*/ 21 h 96"/>
                  <a:gd name="T12" fmla="*/ 0 w 88"/>
                  <a:gd name="T13" fmla="*/ 28 h 96"/>
                  <a:gd name="T14" fmla="*/ 0 w 88"/>
                  <a:gd name="T15" fmla="*/ 30 h 96"/>
                  <a:gd name="T16" fmla="*/ 0 w 88"/>
                  <a:gd name="T17" fmla="*/ 30 h 96"/>
                  <a:gd name="T18" fmla="*/ 0 w 88"/>
                  <a:gd name="T19" fmla="*/ 30 h 96"/>
                  <a:gd name="T20" fmla="*/ 0 w 88"/>
                  <a:gd name="T21" fmla="*/ 30 h 96"/>
                  <a:gd name="T22" fmla="*/ 9 w 88"/>
                  <a:gd name="T23" fmla="*/ 15 h 96"/>
                  <a:gd name="T24" fmla="*/ 25 w 88"/>
                  <a:gd name="T25" fmla="*/ 3 h 96"/>
                  <a:gd name="T26" fmla="*/ 44 w 88"/>
                  <a:gd name="T27" fmla="*/ 0 h 96"/>
                  <a:gd name="T28" fmla="*/ 63 w 88"/>
                  <a:gd name="T29" fmla="*/ 3 h 96"/>
                  <a:gd name="T30" fmla="*/ 78 w 88"/>
                  <a:gd name="T31" fmla="*/ 15 h 96"/>
                  <a:gd name="T32" fmla="*/ 88 w 88"/>
                  <a:gd name="T33" fmla="*/ 30 h 96"/>
                  <a:gd name="T34" fmla="*/ 88 w 88"/>
                  <a:gd name="T35" fmla="*/ 30 h 96"/>
                  <a:gd name="T36" fmla="*/ 88 w 88"/>
                  <a:gd name="T37" fmla="*/ 30 h 96"/>
                  <a:gd name="T38" fmla="*/ 88 w 88"/>
                  <a:gd name="T39" fmla="*/ 30 h 96"/>
                  <a:gd name="T40" fmla="*/ 88 w 88"/>
                  <a:gd name="T41" fmla="*/ 28 h 96"/>
                  <a:gd name="T42" fmla="*/ 0 w 88"/>
                  <a:gd name="T43" fmla="*/ 67 h 96"/>
                  <a:gd name="T44" fmla="*/ 9 w 88"/>
                  <a:gd name="T45" fmla="*/ 82 h 96"/>
                  <a:gd name="T46" fmla="*/ 25 w 88"/>
                  <a:gd name="T47" fmla="*/ 92 h 96"/>
                  <a:gd name="T48" fmla="*/ 44 w 88"/>
                  <a:gd name="T49" fmla="*/ 96 h 96"/>
                  <a:gd name="T50" fmla="*/ 63 w 88"/>
                  <a:gd name="T51" fmla="*/ 92 h 96"/>
                  <a:gd name="T52" fmla="*/ 78 w 88"/>
                  <a:gd name="T53" fmla="*/ 82 h 96"/>
                  <a:gd name="T54" fmla="*/ 88 w 88"/>
                  <a:gd name="T55" fmla="*/ 67 h 96"/>
                  <a:gd name="T56" fmla="*/ 88 w 88"/>
                  <a:gd name="T57" fmla="*/ 67 h 96"/>
                  <a:gd name="T58" fmla="*/ 88 w 88"/>
                  <a:gd name="T59" fmla="*/ 67 h 96"/>
                  <a:gd name="T60" fmla="*/ 88 w 88"/>
                  <a:gd name="T61" fmla="*/ 67 h 96"/>
                  <a:gd name="T62" fmla="*/ 88 w 88"/>
                  <a:gd name="T63" fmla="*/ 65 h 96"/>
                  <a:gd name="T64" fmla="*/ 84 w 88"/>
                  <a:gd name="T65" fmla="*/ 74 h 96"/>
                  <a:gd name="T66" fmla="*/ 71 w 88"/>
                  <a:gd name="T67" fmla="*/ 88 h 96"/>
                  <a:gd name="T68" fmla="*/ 53 w 88"/>
                  <a:gd name="T69" fmla="*/ 96 h 96"/>
                  <a:gd name="T70" fmla="*/ 34 w 88"/>
                  <a:gd name="T71" fmla="*/ 96 h 96"/>
                  <a:gd name="T72" fmla="*/ 17 w 88"/>
                  <a:gd name="T73" fmla="*/ 88 h 96"/>
                  <a:gd name="T74" fmla="*/ 3 w 88"/>
                  <a:gd name="T75" fmla="*/ 74 h 96"/>
                  <a:gd name="T76" fmla="*/ 0 w 88"/>
                  <a:gd name="T77" fmla="*/ 65 h 96"/>
                  <a:gd name="T78" fmla="*/ 0 w 88"/>
                  <a:gd name="T79" fmla="*/ 67 h 96"/>
                  <a:gd name="T80" fmla="*/ 0 w 88"/>
                  <a:gd name="T81" fmla="*/ 67 h 96"/>
                  <a:gd name="T82" fmla="*/ 0 w 88"/>
                  <a:gd name="T83" fmla="*/ 67 h 96"/>
                  <a:gd name="T84" fmla="*/ 0 w 88"/>
                  <a:gd name="T85" fmla="*/ 6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8" h="96">
                    <a:moveTo>
                      <a:pt x="88" y="28"/>
                    </a:move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34" y="1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9" y="13"/>
                    </a:lnTo>
                    <a:lnTo>
                      <a:pt x="3" y="21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3" y="21"/>
                    </a:lnTo>
                    <a:lnTo>
                      <a:pt x="9" y="15"/>
                    </a:lnTo>
                    <a:lnTo>
                      <a:pt x="17" y="9"/>
                    </a:lnTo>
                    <a:lnTo>
                      <a:pt x="25" y="3"/>
                    </a:lnTo>
                    <a:lnTo>
                      <a:pt x="34" y="1"/>
                    </a:lnTo>
                    <a:lnTo>
                      <a:pt x="44" y="0"/>
                    </a:lnTo>
                    <a:lnTo>
                      <a:pt x="53" y="1"/>
                    </a:lnTo>
                    <a:lnTo>
                      <a:pt x="63" y="3"/>
                    </a:lnTo>
                    <a:lnTo>
                      <a:pt x="71" y="9"/>
                    </a:lnTo>
                    <a:lnTo>
                      <a:pt x="78" y="15"/>
                    </a:lnTo>
                    <a:lnTo>
                      <a:pt x="84" y="21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close/>
                    <a:moveTo>
                      <a:pt x="0" y="67"/>
                    </a:moveTo>
                    <a:lnTo>
                      <a:pt x="3" y="74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2"/>
                    </a:lnTo>
                    <a:lnTo>
                      <a:pt x="34" y="96"/>
                    </a:lnTo>
                    <a:lnTo>
                      <a:pt x="44" y="96"/>
                    </a:lnTo>
                    <a:lnTo>
                      <a:pt x="53" y="96"/>
                    </a:lnTo>
                    <a:lnTo>
                      <a:pt x="63" y="92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4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5"/>
                    </a:lnTo>
                    <a:lnTo>
                      <a:pt x="88" y="67"/>
                    </a:lnTo>
                    <a:lnTo>
                      <a:pt x="84" y="74"/>
                    </a:lnTo>
                    <a:lnTo>
                      <a:pt x="78" y="82"/>
                    </a:lnTo>
                    <a:lnTo>
                      <a:pt x="71" y="88"/>
                    </a:lnTo>
                    <a:lnTo>
                      <a:pt x="63" y="92"/>
                    </a:lnTo>
                    <a:lnTo>
                      <a:pt x="53" y="96"/>
                    </a:lnTo>
                    <a:lnTo>
                      <a:pt x="44" y="96"/>
                    </a:lnTo>
                    <a:lnTo>
                      <a:pt x="34" y="96"/>
                    </a:lnTo>
                    <a:lnTo>
                      <a:pt x="25" y="92"/>
                    </a:lnTo>
                    <a:lnTo>
                      <a:pt x="17" y="88"/>
                    </a:lnTo>
                    <a:lnTo>
                      <a:pt x="9" y="82"/>
                    </a:lnTo>
                    <a:lnTo>
                      <a:pt x="3" y="74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sp>
          <p:nvSpPr>
            <p:cNvPr id="313" name="Freeform 5388"/>
            <p:cNvSpPr>
              <a:spLocks noEditPoints="1"/>
            </p:cNvSpPr>
            <p:nvPr/>
          </p:nvSpPr>
          <p:spPr bwMode="auto">
            <a:xfrm>
              <a:off x="1375" y="1706"/>
              <a:ext cx="88" cy="96"/>
            </a:xfrm>
            <a:custGeom>
              <a:avLst/>
              <a:gdLst>
                <a:gd name="T0" fmla="*/ 88 w 88"/>
                <a:gd name="T1" fmla="*/ 30 h 96"/>
                <a:gd name="T2" fmla="*/ 78 w 88"/>
                <a:gd name="T3" fmla="*/ 15 h 96"/>
                <a:gd name="T4" fmla="*/ 63 w 88"/>
                <a:gd name="T5" fmla="*/ 3 h 96"/>
                <a:gd name="T6" fmla="*/ 44 w 88"/>
                <a:gd name="T7" fmla="*/ 0 h 96"/>
                <a:gd name="T8" fmla="*/ 25 w 88"/>
                <a:gd name="T9" fmla="*/ 3 h 96"/>
                <a:gd name="T10" fmla="*/ 9 w 88"/>
                <a:gd name="T11" fmla="*/ 15 h 96"/>
                <a:gd name="T12" fmla="*/ 0 w 88"/>
                <a:gd name="T13" fmla="*/ 30 h 96"/>
                <a:gd name="T14" fmla="*/ 0 w 88"/>
                <a:gd name="T15" fmla="*/ 30 h 96"/>
                <a:gd name="T16" fmla="*/ 0 w 88"/>
                <a:gd name="T17" fmla="*/ 30 h 96"/>
                <a:gd name="T18" fmla="*/ 0 w 88"/>
                <a:gd name="T19" fmla="*/ 32 h 96"/>
                <a:gd name="T20" fmla="*/ 0 w 88"/>
                <a:gd name="T21" fmla="*/ 32 h 96"/>
                <a:gd name="T22" fmla="*/ 0 w 88"/>
                <a:gd name="T23" fmla="*/ 30 h 96"/>
                <a:gd name="T24" fmla="*/ 9 w 88"/>
                <a:gd name="T25" fmla="*/ 15 h 96"/>
                <a:gd name="T26" fmla="*/ 25 w 88"/>
                <a:gd name="T27" fmla="*/ 3 h 96"/>
                <a:gd name="T28" fmla="*/ 44 w 88"/>
                <a:gd name="T29" fmla="*/ 1 h 96"/>
                <a:gd name="T30" fmla="*/ 63 w 88"/>
                <a:gd name="T31" fmla="*/ 3 h 96"/>
                <a:gd name="T32" fmla="*/ 76 w 88"/>
                <a:gd name="T33" fmla="*/ 15 h 96"/>
                <a:gd name="T34" fmla="*/ 88 w 88"/>
                <a:gd name="T35" fmla="*/ 30 h 96"/>
                <a:gd name="T36" fmla="*/ 88 w 88"/>
                <a:gd name="T37" fmla="*/ 32 h 96"/>
                <a:gd name="T38" fmla="*/ 88 w 88"/>
                <a:gd name="T39" fmla="*/ 32 h 96"/>
                <a:gd name="T40" fmla="*/ 88 w 88"/>
                <a:gd name="T41" fmla="*/ 30 h 96"/>
                <a:gd name="T42" fmla="*/ 88 w 88"/>
                <a:gd name="T43" fmla="*/ 30 h 96"/>
                <a:gd name="T44" fmla="*/ 0 w 88"/>
                <a:gd name="T45" fmla="*/ 65 h 96"/>
                <a:gd name="T46" fmla="*/ 3 w 88"/>
                <a:gd name="T47" fmla="*/ 74 h 96"/>
                <a:gd name="T48" fmla="*/ 17 w 88"/>
                <a:gd name="T49" fmla="*/ 88 h 96"/>
                <a:gd name="T50" fmla="*/ 34 w 88"/>
                <a:gd name="T51" fmla="*/ 96 h 96"/>
                <a:gd name="T52" fmla="*/ 53 w 88"/>
                <a:gd name="T53" fmla="*/ 96 h 96"/>
                <a:gd name="T54" fmla="*/ 71 w 88"/>
                <a:gd name="T55" fmla="*/ 88 h 96"/>
                <a:gd name="T56" fmla="*/ 84 w 88"/>
                <a:gd name="T57" fmla="*/ 74 h 96"/>
                <a:gd name="T58" fmla="*/ 88 w 88"/>
                <a:gd name="T59" fmla="*/ 65 h 96"/>
                <a:gd name="T60" fmla="*/ 88 w 88"/>
                <a:gd name="T61" fmla="*/ 65 h 96"/>
                <a:gd name="T62" fmla="*/ 88 w 88"/>
                <a:gd name="T63" fmla="*/ 65 h 96"/>
                <a:gd name="T64" fmla="*/ 88 w 88"/>
                <a:gd name="T65" fmla="*/ 65 h 96"/>
                <a:gd name="T66" fmla="*/ 88 w 88"/>
                <a:gd name="T67" fmla="*/ 63 h 96"/>
                <a:gd name="T68" fmla="*/ 84 w 88"/>
                <a:gd name="T69" fmla="*/ 74 h 96"/>
                <a:gd name="T70" fmla="*/ 71 w 88"/>
                <a:gd name="T71" fmla="*/ 88 h 96"/>
                <a:gd name="T72" fmla="*/ 53 w 88"/>
                <a:gd name="T73" fmla="*/ 94 h 96"/>
                <a:gd name="T74" fmla="*/ 34 w 88"/>
                <a:gd name="T75" fmla="*/ 94 h 96"/>
                <a:gd name="T76" fmla="*/ 17 w 88"/>
                <a:gd name="T77" fmla="*/ 88 h 96"/>
                <a:gd name="T78" fmla="*/ 3 w 88"/>
                <a:gd name="T79" fmla="*/ 74 h 96"/>
                <a:gd name="T80" fmla="*/ 0 w 88"/>
                <a:gd name="T81" fmla="*/ 63 h 96"/>
                <a:gd name="T82" fmla="*/ 0 w 88"/>
                <a:gd name="T83" fmla="*/ 65 h 96"/>
                <a:gd name="T84" fmla="*/ 0 w 88"/>
                <a:gd name="T85" fmla="*/ 65 h 96"/>
                <a:gd name="T86" fmla="*/ 0 w 88"/>
                <a:gd name="T87" fmla="*/ 65 h 96"/>
                <a:gd name="T88" fmla="*/ 0 w 88"/>
                <a:gd name="T89" fmla="*/ 6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8" h="96">
                  <a:moveTo>
                    <a:pt x="88" y="30"/>
                  </a:moveTo>
                  <a:lnTo>
                    <a:pt x="88" y="30"/>
                  </a:lnTo>
                  <a:lnTo>
                    <a:pt x="84" y="21"/>
                  </a:lnTo>
                  <a:lnTo>
                    <a:pt x="78" y="15"/>
                  </a:lnTo>
                  <a:lnTo>
                    <a:pt x="71" y="9"/>
                  </a:lnTo>
                  <a:lnTo>
                    <a:pt x="63" y="3"/>
                  </a:lnTo>
                  <a:lnTo>
                    <a:pt x="53" y="1"/>
                  </a:lnTo>
                  <a:lnTo>
                    <a:pt x="44" y="0"/>
                  </a:lnTo>
                  <a:lnTo>
                    <a:pt x="34" y="1"/>
                  </a:lnTo>
                  <a:lnTo>
                    <a:pt x="25" y="3"/>
                  </a:lnTo>
                  <a:lnTo>
                    <a:pt x="17" y="9"/>
                  </a:lnTo>
                  <a:lnTo>
                    <a:pt x="9" y="15"/>
                  </a:lnTo>
                  <a:lnTo>
                    <a:pt x="3" y="2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3" y="21"/>
                  </a:lnTo>
                  <a:lnTo>
                    <a:pt x="9" y="15"/>
                  </a:lnTo>
                  <a:lnTo>
                    <a:pt x="17" y="9"/>
                  </a:lnTo>
                  <a:lnTo>
                    <a:pt x="25" y="3"/>
                  </a:lnTo>
                  <a:lnTo>
                    <a:pt x="34" y="1"/>
                  </a:lnTo>
                  <a:lnTo>
                    <a:pt x="44" y="1"/>
                  </a:lnTo>
                  <a:lnTo>
                    <a:pt x="53" y="1"/>
                  </a:lnTo>
                  <a:lnTo>
                    <a:pt x="63" y="3"/>
                  </a:lnTo>
                  <a:lnTo>
                    <a:pt x="71" y="9"/>
                  </a:lnTo>
                  <a:lnTo>
                    <a:pt x="76" y="15"/>
                  </a:lnTo>
                  <a:lnTo>
                    <a:pt x="84" y="21"/>
                  </a:lnTo>
                  <a:lnTo>
                    <a:pt x="88" y="30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8" y="30"/>
                  </a:lnTo>
                  <a:close/>
                  <a:moveTo>
                    <a:pt x="0" y="65"/>
                  </a:moveTo>
                  <a:lnTo>
                    <a:pt x="0" y="67"/>
                  </a:lnTo>
                  <a:lnTo>
                    <a:pt x="3" y="74"/>
                  </a:lnTo>
                  <a:lnTo>
                    <a:pt x="9" y="82"/>
                  </a:lnTo>
                  <a:lnTo>
                    <a:pt x="17" y="88"/>
                  </a:lnTo>
                  <a:lnTo>
                    <a:pt x="25" y="92"/>
                  </a:lnTo>
                  <a:lnTo>
                    <a:pt x="34" y="96"/>
                  </a:lnTo>
                  <a:lnTo>
                    <a:pt x="44" y="96"/>
                  </a:lnTo>
                  <a:lnTo>
                    <a:pt x="53" y="96"/>
                  </a:lnTo>
                  <a:lnTo>
                    <a:pt x="63" y="92"/>
                  </a:lnTo>
                  <a:lnTo>
                    <a:pt x="71" y="88"/>
                  </a:lnTo>
                  <a:lnTo>
                    <a:pt x="78" y="82"/>
                  </a:lnTo>
                  <a:lnTo>
                    <a:pt x="84" y="74"/>
                  </a:lnTo>
                  <a:lnTo>
                    <a:pt x="88" y="67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3"/>
                  </a:lnTo>
                  <a:lnTo>
                    <a:pt x="88" y="67"/>
                  </a:lnTo>
                  <a:lnTo>
                    <a:pt x="84" y="74"/>
                  </a:lnTo>
                  <a:lnTo>
                    <a:pt x="76" y="82"/>
                  </a:lnTo>
                  <a:lnTo>
                    <a:pt x="71" y="88"/>
                  </a:lnTo>
                  <a:lnTo>
                    <a:pt x="63" y="92"/>
                  </a:lnTo>
                  <a:lnTo>
                    <a:pt x="53" y="94"/>
                  </a:lnTo>
                  <a:lnTo>
                    <a:pt x="44" y="96"/>
                  </a:lnTo>
                  <a:lnTo>
                    <a:pt x="34" y="94"/>
                  </a:lnTo>
                  <a:lnTo>
                    <a:pt x="25" y="92"/>
                  </a:lnTo>
                  <a:lnTo>
                    <a:pt x="17" y="88"/>
                  </a:lnTo>
                  <a:lnTo>
                    <a:pt x="9" y="82"/>
                  </a:lnTo>
                  <a:lnTo>
                    <a:pt x="3" y="74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4" name="Freeform 5389"/>
            <p:cNvSpPr>
              <a:spLocks noEditPoints="1"/>
            </p:cNvSpPr>
            <p:nvPr/>
          </p:nvSpPr>
          <p:spPr bwMode="auto">
            <a:xfrm>
              <a:off x="1375" y="1707"/>
              <a:ext cx="88" cy="95"/>
            </a:xfrm>
            <a:custGeom>
              <a:avLst/>
              <a:gdLst>
                <a:gd name="T0" fmla="*/ 88 w 88"/>
                <a:gd name="T1" fmla="*/ 29 h 95"/>
                <a:gd name="T2" fmla="*/ 76 w 88"/>
                <a:gd name="T3" fmla="*/ 14 h 95"/>
                <a:gd name="T4" fmla="*/ 63 w 88"/>
                <a:gd name="T5" fmla="*/ 2 h 95"/>
                <a:gd name="T6" fmla="*/ 44 w 88"/>
                <a:gd name="T7" fmla="*/ 0 h 95"/>
                <a:gd name="T8" fmla="*/ 25 w 88"/>
                <a:gd name="T9" fmla="*/ 2 h 95"/>
                <a:gd name="T10" fmla="*/ 9 w 88"/>
                <a:gd name="T11" fmla="*/ 14 h 95"/>
                <a:gd name="T12" fmla="*/ 0 w 88"/>
                <a:gd name="T13" fmla="*/ 29 h 95"/>
                <a:gd name="T14" fmla="*/ 0 w 88"/>
                <a:gd name="T15" fmla="*/ 31 h 95"/>
                <a:gd name="T16" fmla="*/ 0 w 88"/>
                <a:gd name="T17" fmla="*/ 31 h 95"/>
                <a:gd name="T18" fmla="*/ 0 w 88"/>
                <a:gd name="T19" fmla="*/ 33 h 95"/>
                <a:gd name="T20" fmla="*/ 0 w 88"/>
                <a:gd name="T21" fmla="*/ 33 h 95"/>
                <a:gd name="T22" fmla="*/ 0 w 88"/>
                <a:gd name="T23" fmla="*/ 29 h 95"/>
                <a:gd name="T24" fmla="*/ 11 w 88"/>
                <a:gd name="T25" fmla="*/ 14 h 95"/>
                <a:gd name="T26" fmla="*/ 25 w 88"/>
                <a:gd name="T27" fmla="*/ 4 h 95"/>
                <a:gd name="T28" fmla="*/ 44 w 88"/>
                <a:gd name="T29" fmla="*/ 0 h 95"/>
                <a:gd name="T30" fmla="*/ 63 w 88"/>
                <a:gd name="T31" fmla="*/ 4 h 95"/>
                <a:gd name="T32" fmla="*/ 76 w 88"/>
                <a:gd name="T33" fmla="*/ 14 h 95"/>
                <a:gd name="T34" fmla="*/ 88 w 88"/>
                <a:gd name="T35" fmla="*/ 29 h 95"/>
                <a:gd name="T36" fmla="*/ 88 w 88"/>
                <a:gd name="T37" fmla="*/ 33 h 95"/>
                <a:gd name="T38" fmla="*/ 88 w 88"/>
                <a:gd name="T39" fmla="*/ 33 h 95"/>
                <a:gd name="T40" fmla="*/ 88 w 88"/>
                <a:gd name="T41" fmla="*/ 31 h 95"/>
                <a:gd name="T42" fmla="*/ 88 w 88"/>
                <a:gd name="T43" fmla="*/ 31 h 95"/>
                <a:gd name="T44" fmla="*/ 0 w 88"/>
                <a:gd name="T45" fmla="*/ 62 h 95"/>
                <a:gd name="T46" fmla="*/ 3 w 88"/>
                <a:gd name="T47" fmla="*/ 73 h 95"/>
                <a:gd name="T48" fmla="*/ 17 w 88"/>
                <a:gd name="T49" fmla="*/ 87 h 95"/>
                <a:gd name="T50" fmla="*/ 34 w 88"/>
                <a:gd name="T51" fmla="*/ 93 h 95"/>
                <a:gd name="T52" fmla="*/ 53 w 88"/>
                <a:gd name="T53" fmla="*/ 93 h 95"/>
                <a:gd name="T54" fmla="*/ 71 w 88"/>
                <a:gd name="T55" fmla="*/ 87 h 95"/>
                <a:gd name="T56" fmla="*/ 84 w 88"/>
                <a:gd name="T57" fmla="*/ 73 h 95"/>
                <a:gd name="T58" fmla="*/ 88 w 88"/>
                <a:gd name="T59" fmla="*/ 62 h 95"/>
                <a:gd name="T60" fmla="*/ 88 w 88"/>
                <a:gd name="T61" fmla="*/ 62 h 95"/>
                <a:gd name="T62" fmla="*/ 88 w 88"/>
                <a:gd name="T63" fmla="*/ 62 h 95"/>
                <a:gd name="T64" fmla="*/ 88 w 88"/>
                <a:gd name="T65" fmla="*/ 62 h 95"/>
                <a:gd name="T66" fmla="*/ 88 w 88"/>
                <a:gd name="T67" fmla="*/ 60 h 95"/>
                <a:gd name="T68" fmla="*/ 82 w 88"/>
                <a:gd name="T69" fmla="*/ 73 h 95"/>
                <a:gd name="T70" fmla="*/ 71 w 88"/>
                <a:gd name="T71" fmla="*/ 87 h 95"/>
                <a:gd name="T72" fmla="*/ 53 w 88"/>
                <a:gd name="T73" fmla="*/ 93 h 95"/>
                <a:gd name="T74" fmla="*/ 34 w 88"/>
                <a:gd name="T75" fmla="*/ 93 h 95"/>
                <a:gd name="T76" fmla="*/ 17 w 88"/>
                <a:gd name="T77" fmla="*/ 87 h 95"/>
                <a:gd name="T78" fmla="*/ 5 w 88"/>
                <a:gd name="T79" fmla="*/ 73 h 95"/>
                <a:gd name="T80" fmla="*/ 0 w 88"/>
                <a:gd name="T81" fmla="*/ 60 h 95"/>
                <a:gd name="T82" fmla="*/ 0 w 88"/>
                <a:gd name="T83" fmla="*/ 62 h 95"/>
                <a:gd name="T84" fmla="*/ 0 w 88"/>
                <a:gd name="T85" fmla="*/ 62 h 95"/>
                <a:gd name="T86" fmla="*/ 0 w 88"/>
                <a:gd name="T87" fmla="*/ 62 h 95"/>
                <a:gd name="T88" fmla="*/ 0 w 88"/>
                <a:gd name="T89" fmla="*/ 6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8" h="95">
                  <a:moveTo>
                    <a:pt x="88" y="31"/>
                  </a:moveTo>
                  <a:lnTo>
                    <a:pt x="88" y="29"/>
                  </a:lnTo>
                  <a:lnTo>
                    <a:pt x="84" y="20"/>
                  </a:lnTo>
                  <a:lnTo>
                    <a:pt x="76" y="14"/>
                  </a:lnTo>
                  <a:lnTo>
                    <a:pt x="71" y="8"/>
                  </a:lnTo>
                  <a:lnTo>
                    <a:pt x="63" y="2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5" y="2"/>
                  </a:lnTo>
                  <a:lnTo>
                    <a:pt x="17" y="8"/>
                  </a:lnTo>
                  <a:lnTo>
                    <a:pt x="9" y="14"/>
                  </a:lnTo>
                  <a:lnTo>
                    <a:pt x="3" y="20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5" y="22"/>
                  </a:lnTo>
                  <a:lnTo>
                    <a:pt x="11" y="14"/>
                  </a:lnTo>
                  <a:lnTo>
                    <a:pt x="17" y="8"/>
                  </a:lnTo>
                  <a:lnTo>
                    <a:pt x="25" y="4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3" y="0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6" y="14"/>
                  </a:lnTo>
                  <a:lnTo>
                    <a:pt x="82" y="22"/>
                  </a:lnTo>
                  <a:lnTo>
                    <a:pt x="88" y="29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close/>
                  <a:moveTo>
                    <a:pt x="0" y="62"/>
                  </a:moveTo>
                  <a:lnTo>
                    <a:pt x="0" y="66"/>
                  </a:lnTo>
                  <a:lnTo>
                    <a:pt x="3" y="73"/>
                  </a:lnTo>
                  <a:lnTo>
                    <a:pt x="9" y="81"/>
                  </a:lnTo>
                  <a:lnTo>
                    <a:pt x="17" y="87"/>
                  </a:lnTo>
                  <a:lnTo>
                    <a:pt x="25" y="91"/>
                  </a:lnTo>
                  <a:lnTo>
                    <a:pt x="34" y="93"/>
                  </a:lnTo>
                  <a:lnTo>
                    <a:pt x="44" y="95"/>
                  </a:lnTo>
                  <a:lnTo>
                    <a:pt x="53" y="93"/>
                  </a:lnTo>
                  <a:lnTo>
                    <a:pt x="63" y="91"/>
                  </a:lnTo>
                  <a:lnTo>
                    <a:pt x="71" y="87"/>
                  </a:lnTo>
                  <a:lnTo>
                    <a:pt x="76" y="81"/>
                  </a:lnTo>
                  <a:lnTo>
                    <a:pt x="84" y="73"/>
                  </a:lnTo>
                  <a:lnTo>
                    <a:pt x="88" y="66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0"/>
                  </a:lnTo>
                  <a:lnTo>
                    <a:pt x="88" y="66"/>
                  </a:lnTo>
                  <a:lnTo>
                    <a:pt x="82" y="73"/>
                  </a:lnTo>
                  <a:lnTo>
                    <a:pt x="76" y="81"/>
                  </a:lnTo>
                  <a:lnTo>
                    <a:pt x="71" y="87"/>
                  </a:lnTo>
                  <a:lnTo>
                    <a:pt x="63" y="91"/>
                  </a:lnTo>
                  <a:lnTo>
                    <a:pt x="53" y="93"/>
                  </a:lnTo>
                  <a:lnTo>
                    <a:pt x="44" y="95"/>
                  </a:lnTo>
                  <a:lnTo>
                    <a:pt x="34" y="93"/>
                  </a:lnTo>
                  <a:lnTo>
                    <a:pt x="25" y="91"/>
                  </a:lnTo>
                  <a:lnTo>
                    <a:pt x="17" y="87"/>
                  </a:lnTo>
                  <a:lnTo>
                    <a:pt x="11" y="81"/>
                  </a:lnTo>
                  <a:lnTo>
                    <a:pt x="5" y="73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5" name="Freeform 5390"/>
            <p:cNvSpPr>
              <a:spLocks noEditPoints="1"/>
            </p:cNvSpPr>
            <p:nvPr/>
          </p:nvSpPr>
          <p:spPr bwMode="auto">
            <a:xfrm>
              <a:off x="1375" y="1707"/>
              <a:ext cx="88" cy="95"/>
            </a:xfrm>
            <a:custGeom>
              <a:avLst/>
              <a:gdLst>
                <a:gd name="T0" fmla="*/ 88 w 88"/>
                <a:gd name="T1" fmla="*/ 29 h 95"/>
                <a:gd name="T2" fmla="*/ 76 w 88"/>
                <a:gd name="T3" fmla="*/ 14 h 95"/>
                <a:gd name="T4" fmla="*/ 63 w 88"/>
                <a:gd name="T5" fmla="*/ 4 h 95"/>
                <a:gd name="T6" fmla="*/ 44 w 88"/>
                <a:gd name="T7" fmla="*/ 0 h 95"/>
                <a:gd name="T8" fmla="*/ 25 w 88"/>
                <a:gd name="T9" fmla="*/ 4 h 95"/>
                <a:gd name="T10" fmla="*/ 11 w 88"/>
                <a:gd name="T11" fmla="*/ 14 h 95"/>
                <a:gd name="T12" fmla="*/ 0 w 88"/>
                <a:gd name="T13" fmla="*/ 29 h 95"/>
                <a:gd name="T14" fmla="*/ 0 w 88"/>
                <a:gd name="T15" fmla="*/ 33 h 95"/>
                <a:gd name="T16" fmla="*/ 0 w 88"/>
                <a:gd name="T17" fmla="*/ 33 h 95"/>
                <a:gd name="T18" fmla="*/ 0 w 88"/>
                <a:gd name="T19" fmla="*/ 35 h 95"/>
                <a:gd name="T20" fmla="*/ 0 w 88"/>
                <a:gd name="T21" fmla="*/ 35 h 95"/>
                <a:gd name="T22" fmla="*/ 1 w 88"/>
                <a:gd name="T23" fmla="*/ 29 h 95"/>
                <a:gd name="T24" fmla="*/ 11 w 88"/>
                <a:gd name="T25" fmla="*/ 14 h 95"/>
                <a:gd name="T26" fmla="*/ 25 w 88"/>
                <a:gd name="T27" fmla="*/ 4 h 95"/>
                <a:gd name="T28" fmla="*/ 44 w 88"/>
                <a:gd name="T29" fmla="*/ 0 h 95"/>
                <a:gd name="T30" fmla="*/ 61 w 88"/>
                <a:gd name="T31" fmla="*/ 4 h 95"/>
                <a:gd name="T32" fmla="*/ 76 w 88"/>
                <a:gd name="T33" fmla="*/ 14 h 95"/>
                <a:gd name="T34" fmla="*/ 86 w 88"/>
                <a:gd name="T35" fmla="*/ 29 h 95"/>
                <a:gd name="T36" fmla="*/ 88 w 88"/>
                <a:gd name="T37" fmla="*/ 35 h 95"/>
                <a:gd name="T38" fmla="*/ 88 w 88"/>
                <a:gd name="T39" fmla="*/ 35 h 95"/>
                <a:gd name="T40" fmla="*/ 88 w 88"/>
                <a:gd name="T41" fmla="*/ 33 h 95"/>
                <a:gd name="T42" fmla="*/ 88 w 88"/>
                <a:gd name="T43" fmla="*/ 33 h 95"/>
                <a:gd name="T44" fmla="*/ 0 w 88"/>
                <a:gd name="T45" fmla="*/ 60 h 95"/>
                <a:gd name="T46" fmla="*/ 5 w 88"/>
                <a:gd name="T47" fmla="*/ 73 h 95"/>
                <a:gd name="T48" fmla="*/ 17 w 88"/>
                <a:gd name="T49" fmla="*/ 87 h 95"/>
                <a:gd name="T50" fmla="*/ 34 w 88"/>
                <a:gd name="T51" fmla="*/ 93 h 95"/>
                <a:gd name="T52" fmla="*/ 53 w 88"/>
                <a:gd name="T53" fmla="*/ 93 h 95"/>
                <a:gd name="T54" fmla="*/ 71 w 88"/>
                <a:gd name="T55" fmla="*/ 87 h 95"/>
                <a:gd name="T56" fmla="*/ 82 w 88"/>
                <a:gd name="T57" fmla="*/ 73 h 95"/>
                <a:gd name="T58" fmla="*/ 88 w 88"/>
                <a:gd name="T59" fmla="*/ 60 h 95"/>
                <a:gd name="T60" fmla="*/ 88 w 88"/>
                <a:gd name="T61" fmla="*/ 60 h 95"/>
                <a:gd name="T62" fmla="*/ 88 w 88"/>
                <a:gd name="T63" fmla="*/ 60 h 95"/>
                <a:gd name="T64" fmla="*/ 88 w 88"/>
                <a:gd name="T65" fmla="*/ 60 h 95"/>
                <a:gd name="T66" fmla="*/ 88 w 88"/>
                <a:gd name="T67" fmla="*/ 60 h 95"/>
                <a:gd name="T68" fmla="*/ 82 w 88"/>
                <a:gd name="T69" fmla="*/ 73 h 95"/>
                <a:gd name="T70" fmla="*/ 71 w 88"/>
                <a:gd name="T71" fmla="*/ 85 h 95"/>
                <a:gd name="T72" fmla="*/ 53 w 88"/>
                <a:gd name="T73" fmla="*/ 93 h 95"/>
                <a:gd name="T74" fmla="*/ 34 w 88"/>
                <a:gd name="T75" fmla="*/ 93 h 95"/>
                <a:gd name="T76" fmla="*/ 17 w 88"/>
                <a:gd name="T77" fmla="*/ 85 h 95"/>
                <a:gd name="T78" fmla="*/ 5 w 88"/>
                <a:gd name="T79" fmla="*/ 73 h 95"/>
                <a:gd name="T80" fmla="*/ 0 w 88"/>
                <a:gd name="T81" fmla="*/ 60 h 95"/>
                <a:gd name="T82" fmla="*/ 0 w 88"/>
                <a:gd name="T83" fmla="*/ 60 h 95"/>
                <a:gd name="T84" fmla="*/ 0 w 88"/>
                <a:gd name="T85" fmla="*/ 60 h 95"/>
                <a:gd name="T86" fmla="*/ 0 w 88"/>
                <a:gd name="T87" fmla="*/ 60 h 95"/>
                <a:gd name="T88" fmla="*/ 0 w 88"/>
                <a:gd name="T89" fmla="*/ 6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8" h="95">
                  <a:moveTo>
                    <a:pt x="88" y="33"/>
                  </a:moveTo>
                  <a:lnTo>
                    <a:pt x="88" y="29"/>
                  </a:lnTo>
                  <a:lnTo>
                    <a:pt x="82" y="22"/>
                  </a:lnTo>
                  <a:lnTo>
                    <a:pt x="76" y="14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5" y="4"/>
                  </a:lnTo>
                  <a:lnTo>
                    <a:pt x="17" y="8"/>
                  </a:lnTo>
                  <a:lnTo>
                    <a:pt x="11" y="14"/>
                  </a:lnTo>
                  <a:lnTo>
                    <a:pt x="5" y="22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5" y="22"/>
                  </a:lnTo>
                  <a:lnTo>
                    <a:pt x="11" y="14"/>
                  </a:lnTo>
                  <a:lnTo>
                    <a:pt x="17" y="8"/>
                  </a:lnTo>
                  <a:lnTo>
                    <a:pt x="25" y="4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3" y="0"/>
                  </a:lnTo>
                  <a:lnTo>
                    <a:pt x="61" y="4"/>
                  </a:lnTo>
                  <a:lnTo>
                    <a:pt x="71" y="8"/>
                  </a:lnTo>
                  <a:lnTo>
                    <a:pt x="76" y="14"/>
                  </a:lnTo>
                  <a:lnTo>
                    <a:pt x="82" y="22"/>
                  </a:lnTo>
                  <a:lnTo>
                    <a:pt x="86" y="29"/>
                  </a:lnTo>
                  <a:lnTo>
                    <a:pt x="88" y="35"/>
                  </a:lnTo>
                  <a:lnTo>
                    <a:pt x="88" y="35"/>
                  </a:lnTo>
                  <a:lnTo>
                    <a:pt x="88" y="35"/>
                  </a:lnTo>
                  <a:lnTo>
                    <a:pt x="88" y="35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close/>
                  <a:moveTo>
                    <a:pt x="0" y="60"/>
                  </a:moveTo>
                  <a:lnTo>
                    <a:pt x="0" y="66"/>
                  </a:lnTo>
                  <a:lnTo>
                    <a:pt x="5" y="73"/>
                  </a:lnTo>
                  <a:lnTo>
                    <a:pt x="11" y="81"/>
                  </a:lnTo>
                  <a:lnTo>
                    <a:pt x="17" y="87"/>
                  </a:lnTo>
                  <a:lnTo>
                    <a:pt x="25" y="91"/>
                  </a:lnTo>
                  <a:lnTo>
                    <a:pt x="34" y="93"/>
                  </a:lnTo>
                  <a:lnTo>
                    <a:pt x="44" y="95"/>
                  </a:lnTo>
                  <a:lnTo>
                    <a:pt x="53" y="93"/>
                  </a:lnTo>
                  <a:lnTo>
                    <a:pt x="63" y="91"/>
                  </a:lnTo>
                  <a:lnTo>
                    <a:pt x="71" y="87"/>
                  </a:lnTo>
                  <a:lnTo>
                    <a:pt x="76" y="81"/>
                  </a:lnTo>
                  <a:lnTo>
                    <a:pt x="82" y="73"/>
                  </a:lnTo>
                  <a:lnTo>
                    <a:pt x="88" y="66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6" y="66"/>
                  </a:lnTo>
                  <a:lnTo>
                    <a:pt x="82" y="73"/>
                  </a:lnTo>
                  <a:lnTo>
                    <a:pt x="76" y="79"/>
                  </a:lnTo>
                  <a:lnTo>
                    <a:pt x="71" y="85"/>
                  </a:lnTo>
                  <a:lnTo>
                    <a:pt x="61" y="91"/>
                  </a:lnTo>
                  <a:lnTo>
                    <a:pt x="53" y="93"/>
                  </a:lnTo>
                  <a:lnTo>
                    <a:pt x="44" y="95"/>
                  </a:lnTo>
                  <a:lnTo>
                    <a:pt x="34" y="93"/>
                  </a:lnTo>
                  <a:lnTo>
                    <a:pt x="25" y="91"/>
                  </a:lnTo>
                  <a:lnTo>
                    <a:pt x="17" y="85"/>
                  </a:lnTo>
                  <a:lnTo>
                    <a:pt x="11" y="79"/>
                  </a:lnTo>
                  <a:lnTo>
                    <a:pt x="5" y="73"/>
                  </a:lnTo>
                  <a:lnTo>
                    <a:pt x="1" y="6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00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6" name="Freeform 5391"/>
            <p:cNvSpPr>
              <a:spLocks noEditPoints="1"/>
            </p:cNvSpPr>
            <p:nvPr/>
          </p:nvSpPr>
          <p:spPr bwMode="auto">
            <a:xfrm>
              <a:off x="1375" y="1707"/>
              <a:ext cx="88" cy="95"/>
            </a:xfrm>
            <a:custGeom>
              <a:avLst/>
              <a:gdLst>
                <a:gd name="T0" fmla="*/ 86 w 88"/>
                <a:gd name="T1" fmla="*/ 29 h 95"/>
                <a:gd name="T2" fmla="*/ 76 w 88"/>
                <a:gd name="T3" fmla="*/ 14 h 95"/>
                <a:gd name="T4" fmla="*/ 61 w 88"/>
                <a:gd name="T5" fmla="*/ 4 h 95"/>
                <a:gd name="T6" fmla="*/ 44 w 88"/>
                <a:gd name="T7" fmla="*/ 0 h 95"/>
                <a:gd name="T8" fmla="*/ 25 w 88"/>
                <a:gd name="T9" fmla="*/ 4 h 95"/>
                <a:gd name="T10" fmla="*/ 11 w 88"/>
                <a:gd name="T11" fmla="*/ 14 h 95"/>
                <a:gd name="T12" fmla="*/ 1 w 88"/>
                <a:gd name="T13" fmla="*/ 29 h 95"/>
                <a:gd name="T14" fmla="*/ 0 w 88"/>
                <a:gd name="T15" fmla="*/ 35 h 95"/>
                <a:gd name="T16" fmla="*/ 0 w 88"/>
                <a:gd name="T17" fmla="*/ 35 h 95"/>
                <a:gd name="T18" fmla="*/ 0 w 88"/>
                <a:gd name="T19" fmla="*/ 35 h 95"/>
                <a:gd name="T20" fmla="*/ 0 w 88"/>
                <a:gd name="T21" fmla="*/ 37 h 95"/>
                <a:gd name="T22" fmla="*/ 1 w 88"/>
                <a:gd name="T23" fmla="*/ 29 h 95"/>
                <a:gd name="T24" fmla="*/ 11 w 88"/>
                <a:gd name="T25" fmla="*/ 14 h 95"/>
                <a:gd name="T26" fmla="*/ 26 w 88"/>
                <a:gd name="T27" fmla="*/ 4 h 95"/>
                <a:gd name="T28" fmla="*/ 44 w 88"/>
                <a:gd name="T29" fmla="*/ 0 h 95"/>
                <a:gd name="T30" fmla="*/ 61 w 88"/>
                <a:gd name="T31" fmla="*/ 4 h 95"/>
                <a:gd name="T32" fmla="*/ 76 w 88"/>
                <a:gd name="T33" fmla="*/ 14 h 95"/>
                <a:gd name="T34" fmla="*/ 86 w 88"/>
                <a:gd name="T35" fmla="*/ 29 h 95"/>
                <a:gd name="T36" fmla="*/ 88 w 88"/>
                <a:gd name="T37" fmla="*/ 37 h 95"/>
                <a:gd name="T38" fmla="*/ 88 w 88"/>
                <a:gd name="T39" fmla="*/ 35 h 95"/>
                <a:gd name="T40" fmla="*/ 88 w 88"/>
                <a:gd name="T41" fmla="*/ 35 h 95"/>
                <a:gd name="T42" fmla="*/ 88 w 88"/>
                <a:gd name="T43" fmla="*/ 35 h 95"/>
                <a:gd name="T44" fmla="*/ 0 w 88"/>
                <a:gd name="T45" fmla="*/ 60 h 95"/>
                <a:gd name="T46" fmla="*/ 5 w 88"/>
                <a:gd name="T47" fmla="*/ 73 h 95"/>
                <a:gd name="T48" fmla="*/ 17 w 88"/>
                <a:gd name="T49" fmla="*/ 85 h 95"/>
                <a:gd name="T50" fmla="*/ 34 w 88"/>
                <a:gd name="T51" fmla="*/ 93 h 95"/>
                <a:gd name="T52" fmla="*/ 53 w 88"/>
                <a:gd name="T53" fmla="*/ 93 h 95"/>
                <a:gd name="T54" fmla="*/ 71 w 88"/>
                <a:gd name="T55" fmla="*/ 85 h 95"/>
                <a:gd name="T56" fmla="*/ 82 w 88"/>
                <a:gd name="T57" fmla="*/ 73 h 95"/>
                <a:gd name="T58" fmla="*/ 88 w 88"/>
                <a:gd name="T59" fmla="*/ 60 h 95"/>
                <a:gd name="T60" fmla="*/ 88 w 88"/>
                <a:gd name="T61" fmla="*/ 58 h 95"/>
                <a:gd name="T62" fmla="*/ 88 w 88"/>
                <a:gd name="T63" fmla="*/ 58 h 95"/>
                <a:gd name="T64" fmla="*/ 88 w 88"/>
                <a:gd name="T65" fmla="*/ 58 h 95"/>
                <a:gd name="T66" fmla="*/ 88 w 88"/>
                <a:gd name="T67" fmla="*/ 58 h 95"/>
                <a:gd name="T68" fmla="*/ 82 w 88"/>
                <a:gd name="T69" fmla="*/ 73 h 95"/>
                <a:gd name="T70" fmla="*/ 69 w 88"/>
                <a:gd name="T71" fmla="*/ 85 h 95"/>
                <a:gd name="T72" fmla="*/ 53 w 88"/>
                <a:gd name="T73" fmla="*/ 93 h 95"/>
                <a:gd name="T74" fmla="*/ 34 w 88"/>
                <a:gd name="T75" fmla="*/ 93 h 95"/>
                <a:gd name="T76" fmla="*/ 17 w 88"/>
                <a:gd name="T77" fmla="*/ 85 h 95"/>
                <a:gd name="T78" fmla="*/ 5 w 88"/>
                <a:gd name="T79" fmla="*/ 73 h 95"/>
                <a:gd name="T80" fmla="*/ 0 w 88"/>
                <a:gd name="T81" fmla="*/ 58 h 95"/>
                <a:gd name="T82" fmla="*/ 0 w 88"/>
                <a:gd name="T83" fmla="*/ 58 h 95"/>
                <a:gd name="T84" fmla="*/ 0 w 88"/>
                <a:gd name="T85" fmla="*/ 58 h 95"/>
                <a:gd name="T86" fmla="*/ 0 w 88"/>
                <a:gd name="T87" fmla="*/ 58 h 95"/>
                <a:gd name="T88" fmla="*/ 0 w 88"/>
                <a:gd name="T89" fmla="*/ 6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8" h="95">
                  <a:moveTo>
                    <a:pt x="88" y="35"/>
                  </a:moveTo>
                  <a:lnTo>
                    <a:pt x="86" y="29"/>
                  </a:lnTo>
                  <a:lnTo>
                    <a:pt x="82" y="22"/>
                  </a:lnTo>
                  <a:lnTo>
                    <a:pt x="76" y="14"/>
                  </a:lnTo>
                  <a:lnTo>
                    <a:pt x="71" y="8"/>
                  </a:lnTo>
                  <a:lnTo>
                    <a:pt x="61" y="4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5" y="4"/>
                  </a:lnTo>
                  <a:lnTo>
                    <a:pt x="17" y="8"/>
                  </a:lnTo>
                  <a:lnTo>
                    <a:pt x="11" y="14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5" y="22"/>
                  </a:lnTo>
                  <a:lnTo>
                    <a:pt x="11" y="14"/>
                  </a:lnTo>
                  <a:lnTo>
                    <a:pt x="17" y="8"/>
                  </a:lnTo>
                  <a:lnTo>
                    <a:pt x="26" y="4"/>
                  </a:lnTo>
                  <a:lnTo>
                    <a:pt x="34" y="2"/>
                  </a:lnTo>
                  <a:lnTo>
                    <a:pt x="44" y="0"/>
                  </a:lnTo>
                  <a:lnTo>
                    <a:pt x="53" y="2"/>
                  </a:lnTo>
                  <a:lnTo>
                    <a:pt x="61" y="4"/>
                  </a:lnTo>
                  <a:lnTo>
                    <a:pt x="69" y="8"/>
                  </a:lnTo>
                  <a:lnTo>
                    <a:pt x="76" y="14"/>
                  </a:lnTo>
                  <a:lnTo>
                    <a:pt x="82" y="22"/>
                  </a:lnTo>
                  <a:lnTo>
                    <a:pt x="86" y="29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8" y="35"/>
                  </a:lnTo>
                  <a:lnTo>
                    <a:pt x="88" y="35"/>
                  </a:lnTo>
                  <a:lnTo>
                    <a:pt x="88" y="35"/>
                  </a:lnTo>
                  <a:lnTo>
                    <a:pt x="88" y="35"/>
                  </a:lnTo>
                  <a:lnTo>
                    <a:pt x="88" y="35"/>
                  </a:lnTo>
                  <a:lnTo>
                    <a:pt x="88" y="35"/>
                  </a:lnTo>
                  <a:close/>
                  <a:moveTo>
                    <a:pt x="0" y="60"/>
                  </a:moveTo>
                  <a:lnTo>
                    <a:pt x="1" y="66"/>
                  </a:lnTo>
                  <a:lnTo>
                    <a:pt x="5" y="73"/>
                  </a:lnTo>
                  <a:lnTo>
                    <a:pt x="11" y="79"/>
                  </a:lnTo>
                  <a:lnTo>
                    <a:pt x="17" y="85"/>
                  </a:lnTo>
                  <a:lnTo>
                    <a:pt x="25" y="91"/>
                  </a:lnTo>
                  <a:lnTo>
                    <a:pt x="34" y="93"/>
                  </a:lnTo>
                  <a:lnTo>
                    <a:pt x="44" y="95"/>
                  </a:lnTo>
                  <a:lnTo>
                    <a:pt x="53" y="93"/>
                  </a:lnTo>
                  <a:lnTo>
                    <a:pt x="61" y="91"/>
                  </a:lnTo>
                  <a:lnTo>
                    <a:pt x="71" y="85"/>
                  </a:lnTo>
                  <a:lnTo>
                    <a:pt x="76" y="79"/>
                  </a:lnTo>
                  <a:lnTo>
                    <a:pt x="82" y="73"/>
                  </a:lnTo>
                  <a:lnTo>
                    <a:pt x="86" y="66"/>
                  </a:lnTo>
                  <a:lnTo>
                    <a:pt x="88" y="60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6" y="66"/>
                  </a:lnTo>
                  <a:lnTo>
                    <a:pt x="82" y="73"/>
                  </a:lnTo>
                  <a:lnTo>
                    <a:pt x="76" y="79"/>
                  </a:lnTo>
                  <a:lnTo>
                    <a:pt x="69" y="85"/>
                  </a:lnTo>
                  <a:lnTo>
                    <a:pt x="61" y="89"/>
                  </a:lnTo>
                  <a:lnTo>
                    <a:pt x="53" y="93"/>
                  </a:lnTo>
                  <a:lnTo>
                    <a:pt x="44" y="93"/>
                  </a:lnTo>
                  <a:lnTo>
                    <a:pt x="34" y="93"/>
                  </a:lnTo>
                  <a:lnTo>
                    <a:pt x="26" y="89"/>
                  </a:lnTo>
                  <a:lnTo>
                    <a:pt x="17" y="85"/>
                  </a:lnTo>
                  <a:lnTo>
                    <a:pt x="11" y="79"/>
                  </a:lnTo>
                  <a:lnTo>
                    <a:pt x="5" y="73"/>
                  </a:lnTo>
                  <a:lnTo>
                    <a:pt x="1" y="66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00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7" name="Freeform 5392"/>
            <p:cNvSpPr>
              <a:spLocks noEditPoints="1"/>
            </p:cNvSpPr>
            <p:nvPr/>
          </p:nvSpPr>
          <p:spPr bwMode="auto">
            <a:xfrm>
              <a:off x="1373" y="1707"/>
              <a:ext cx="92" cy="93"/>
            </a:xfrm>
            <a:custGeom>
              <a:avLst/>
              <a:gdLst>
                <a:gd name="T0" fmla="*/ 88 w 92"/>
                <a:gd name="T1" fmla="*/ 29 h 93"/>
                <a:gd name="T2" fmla="*/ 78 w 92"/>
                <a:gd name="T3" fmla="*/ 14 h 93"/>
                <a:gd name="T4" fmla="*/ 63 w 92"/>
                <a:gd name="T5" fmla="*/ 4 h 93"/>
                <a:gd name="T6" fmla="*/ 46 w 92"/>
                <a:gd name="T7" fmla="*/ 0 h 93"/>
                <a:gd name="T8" fmla="*/ 28 w 92"/>
                <a:gd name="T9" fmla="*/ 4 h 93"/>
                <a:gd name="T10" fmla="*/ 13 w 92"/>
                <a:gd name="T11" fmla="*/ 14 h 93"/>
                <a:gd name="T12" fmla="*/ 3 w 92"/>
                <a:gd name="T13" fmla="*/ 29 h 93"/>
                <a:gd name="T14" fmla="*/ 0 w 92"/>
                <a:gd name="T15" fmla="*/ 37 h 93"/>
                <a:gd name="T16" fmla="*/ 0 w 92"/>
                <a:gd name="T17" fmla="*/ 37 h 93"/>
                <a:gd name="T18" fmla="*/ 0 w 92"/>
                <a:gd name="T19" fmla="*/ 39 h 93"/>
                <a:gd name="T20" fmla="*/ 0 w 92"/>
                <a:gd name="T21" fmla="*/ 39 h 93"/>
                <a:gd name="T22" fmla="*/ 2 w 92"/>
                <a:gd name="T23" fmla="*/ 37 h 93"/>
                <a:gd name="T24" fmla="*/ 7 w 92"/>
                <a:gd name="T25" fmla="*/ 22 h 93"/>
                <a:gd name="T26" fmla="*/ 21 w 92"/>
                <a:gd name="T27" fmla="*/ 8 h 93"/>
                <a:gd name="T28" fmla="*/ 36 w 92"/>
                <a:gd name="T29" fmla="*/ 2 h 93"/>
                <a:gd name="T30" fmla="*/ 55 w 92"/>
                <a:gd name="T31" fmla="*/ 2 h 93"/>
                <a:gd name="T32" fmla="*/ 71 w 92"/>
                <a:gd name="T33" fmla="*/ 8 h 93"/>
                <a:gd name="T34" fmla="*/ 84 w 92"/>
                <a:gd name="T35" fmla="*/ 22 h 93"/>
                <a:gd name="T36" fmla="*/ 90 w 92"/>
                <a:gd name="T37" fmla="*/ 37 h 93"/>
                <a:gd name="T38" fmla="*/ 92 w 92"/>
                <a:gd name="T39" fmla="*/ 39 h 93"/>
                <a:gd name="T40" fmla="*/ 92 w 92"/>
                <a:gd name="T41" fmla="*/ 39 h 93"/>
                <a:gd name="T42" fmla="*/ 90 w 92"/>
                <a:gd name="T43" fmla="*/ 37 h 93"/>
                <a:gd name="T44" fmla="*/ 90 w 92"/>
                <a:gd name="T45" fmla="*/ 37 h 93"/>
                <a:gd name="T46" fmla="*/ 2 w 92"/>
                <a:gd name="T47" fmla="*/ 58 h 93"/>
                <a:gd name="T48" fmla="*/ 7 w 92"/>
                <a:gd name="T49" fmla="*/ 73 h 93"/>
                <a:gd name="T50" fmla="*/ 19 w 92"/>
                <a:gd name="T51" fmla="*/ 85 h 93"/>
                <a:gd name="T52" fmla="*/ 36 w 92"/>
                <a:gd name="T53" fmla="*/ 93 h 93"/>
                <a:gd name="T54" fmla="*/ 55 w 92"/>
                <a:gd name="T55" fmla="*/ 93 h 93"/>
                <a:gd name="T56" fmla="*/ 71 w 92"/>
                <a:gd name="T57" fmla="*/ 85 h 93"/>
                <a:gd name="T58" fmla="*/ 84 w 92"/>
                <a:gd name="T59" fmla="*/ 73 h 93"/>
                <a:gd name="T60" fmla="*/ 90 w 92"/>
                <a:gd name="T61" fmla="*/ 58 h 93"/>
                <a:gd name="T62" fmla="*/ 90 w 92"/>
                <a:gd name="T63" fmla="*/ 56 h 93"/>
                <a:gd name="T64" fmla="*/ 92 w 92"/>
                <a:gd name="T65" fmla="*/ 56 h 93"/>
                <a:gd name="T66" fmla="*/ 92 w 92"/>
                <a:gd name="T67" fmla="*/ 56 h 93"/>
                <a:gd name="T68" fmla="*/ 92 w 92"/>
                <a:gd name="T69" fmla="*/ 54 h 93"/>
                <a:gd name="T70" fmla="*/ 88 w 92"/>
                <a:gd name="T71" fmla="*/ 66 h 93"/>
                <a:gd name="T72" fmla="*/ 78 w 92"/>
                <a:gd name="T73" fmla="*/ 79 h 93"/>
                <a:gd name="T74" fmla="*/ 63 w 92"/>
                <a:gd name="T75" fmla="*/ 89 h 93"/>
                <a:gd name="T76" fmla="*/ 46 w 92"/>
                <a:gd name="T77" fmla="*/ 93 h 93"/>
                <a:gd name="T78" fmla="*/ 28 w 92"/>
                <a:gd name="T79" fmla="*/ 89 h 93"/>
                <a:gd name="T80" fmla="*/ 13 w 92"/>
                <a:gd name="T81" fmla="*/ 79 h 93"/>
                <a:gd name="T82" fmla="*/ 3 w 92"/>
                <a:gd name="T83" fmla="*/ 66 h 93"/>
                <a:gd name="T84" fmla="*/ 0 w 92"/>
                <a:gd name="T85" fmla="*/ 54 h 93"/>
                <a:gd name="T86" fmla="*/ 0 w 92"/>
                <a:gd name="T87" fmla="*/ 56 h 93"/>
                <a:gd name="T88" fmla="*/ 0 w 92"/>
                <a:gd name="T89" fmla="*/ 56 h 93"/>
                <a:gd name="T90" fmla="*/ 0 w 92"/>
                <a:gd name="T91" fmla="*/ 56 h 93"/>
                <a:gd name="T92" fmla="*/ 2 w 92"/>
                <a:gd name="T93" fmla="*/ 5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2" h="93">
                  <a:moveTo>
                    <a:pt x="90" y="37"/>
                  </a:moveTo>
                  <a:lnTo>
                    <a:pt x="88" y="29"/>
                  </a:lnTo>
                  <a:lnTo>
                    <a:pt x="84" y="22"/>
                  </a:lnTo>
                  <a:lnTo>
                    <a:pt x="78" y="14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5" y="2"/>
                  </a:lnTo>
                  <a:lnTo>
                    <a:pt x="46" y="0"/>
                  </a:lnTo>
                  <a:lnTo>
                    <a:pt x="36" y="2"/>
                  </a:lnTo>
                  <a:lnTo>
                    <a:pt x="28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22"/>
                  </a:lnTo>
                  <a:lnTo>
                    <a:pt x="3" y="29"/>
                  </a:lnTo>
                  <a:lnTo>
                    <a:pt x="2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2" y="37"/>
                  </a:lnTo>
                  <a:lnTo>
                    <a:pt x="3" y="29"/>
                  </a:lnTo>
                  <a:lnTo>
                    <a:pt x="7" y="22"/>
                  </a:lnTo>
                  <a:lnTo>
                    <a:pt x="13" y="14"/>
                  </a:lnTo>
                  <a:lnTo>
                    <a:pt x="21" y="8"/>
                  </a:lnTo>
                  <a:lnTo>
                    <a:pt x="28" y="4"/>
                  </a:lnTo>
                  <a:lnTo>
                    <a:pt x="36" y="2"/>
                  </a:lnTo>
                  <a:lnTo>
                    <a:pt x="46" y="0"/>
                  </a:lnTo>
                  <a:lnTo>
                    <a:pt x="55" y="2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8" y="14"/>
                  </a:lnTo>
                  <a:lnTo>
                    <a:pt x="84" y="22"/>
                  </a:lnTo>
                  <a:lnTo>
                    <a:pt x="88" y="29"/>
                  </a:lnTo>
                  <a:lnTo>
                    <a:pt x="90" y="37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0" y="37"/>
                  </a:lnTo>
                  <a:lnTo>
                    <a:pt x="90" y="37"/>
                  </a:lnTo>
                  <a:lnTo>
                    <a:pt x="90" y="37"/>
                  </a:lnTo>
                  <a:lnTo>
                    <a:pt x="90" y="37"/>
                  </a:lnTo>
                  <a:close/>
                  <a:moveTo>
                    <a:pt x="2" y="58"/>
                  </a:moveTo>
                  <a:lnTo>
                    <a:pt x="3" y="66"/>
                  </a:lnTo>
                  <a:lnTo>
                    <a:pt x="7" y="73"/>
                  </a:lnTo>
                  <a:lnTo>
                    <a:pt x="13" y="79"/>
                  </a:lnTo>
                  <a:lnTo>
                    <a:pt x="19" y="85"/>
                  </a:lnTo>
                  <a:lnTo>
                    <a:pt x="28" y="89"/>
                  </a:lnTo>
                  <a:lnTo>
                    <a:pt x="36" y="93"/>
                  </a:lnTo>
                  <a:lnTo>
                    <a:pt x="46" y="93"/>
                  </a:lnTo>
                  <a:lnTo>
                    <a:pt x="55" y="93"/>
                  </a:lnTo>
                  <a:lnTo>
                    <a:pt x="63" y="89"/>
                  </a:lnTo>
                  <a:lnTo>
                    <a:pt x="71" y="85"/>
                  </a:lnTo>
                  <a:lnTo>
                    <a:pt x="78" y="79"/>
                  </a:lnTo>
                  <a:lnTo>
                    <a:pt x="84" y="73"/>
                  </a:lnTo>
                  <a:lnTo>
                    <a:pt x="88" y="66"/>
                  </a:lnTo>
                  <a:lnTo>
                    <a:pt x="90" y="58"/>
                  </a:lnTo>
                  <a:lnTo>
                    <a:pt x="90" y="58"/>
                  </a:lnTo>
                  <a:lnTo>
                    <a:pt x="90" y="56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0" y="56"/>
                  </a:lnTo>
                  <a:lnTo>
                    <a:pt x="88" y="66"/>
                  </a:lnTo>
                  <a:lnTo>
                    <a:pt x="84" y="73"/>
                  </a:lnTo>
                  <a:lnTo>
                    <a:pt x="78" y="79"/>
                  </a:lnTo>
                  <a:lnTo>
                    <a:pt x="71" y="85"/>
                  </a:lnTo>
                  <a:lnTo>
                    <a:pt x="63" y="89"/>
                  </a:lnTo>
                  <a:lnTo>
                    <a:pt x="55" y="93"/>
                  </a:lnTo>
                  <a:lnTo>
                    <a:pt x="46" y="93"/>
                  </a:lnTo>
                  <a:lnTo>
                    <a:pt x="36" y="93"/>
                  </a:lnTo>
                  <a:lnTo>
                    <a:pt x="28" y="89"/>
                  </a:lnTo>
                  <a:lnTo>
                    <a:pt x="21" y="85"/>
                  </a:lnTo>
                  <a:lnTo>
                    <a:pt x="13" y="79"/>
                  </a:lnTo>
                  <a:lnTo>
                    <a:pt x="7" y="73"/>
                  </a:lnTo>
                  <a:lnTo>
                    <a:pt x="3" y="6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8" name="Freeform 5393"/>
            <p:cNvSpPr>
              <a:spLocks noEditPoints="1"/>
            </p:cNvSpPr>
            <p:nvPr/>
          </p:nvSpPr>
          <p:spPr bwMode="auto">
            <a:xfrm>
              <a:off x="1373" y="1707"/>
              <a:ext cx="92" cy="93"/>
            </a:xfrm>
            <a:custGeom>
              <a:avLst/>
              <a:gdLst>
                <a:gd name="T0" fmla="*/ 90 w 92"/>
                <a:gd name="T1" fmla="*/ 37 h 93"/>
                <a:gd name="T2" fmla="*/ 84 w 92"/>
                <a:gd name="T3" fmla="*/ 22 h 93"/>
                <a:gd name="T4" fmla="*/ 71 w 92"/>
                <a:gd name="T5" fmla="*/ 8 h 93"/>
                <a:gd name="T6" fmla="*/ 55 w 92"/>
                <a:gd name="T7" fmla="*/ 2 h 93"/>
                <a:gd name="T8" fmla="*/ 36 w 92"/>
                <a:gd name="T9" fmla="*/ 2 h 93"/>
                <a:gd name="T10" fmla="*/ 21 w 92"/>
                <a:gd name="T11" fmla="*/ 8 h 93"/>
                <a:gd name="T12" fmla="*/ 7 w 92"/>
                <a:gd name="T13" fmla="*/ 22 h 93"/>
                <a:gd name="T14" fmla="*/ 2 w 92"/>
                <a:gd name="T15" fmla="*/ 37 h 93"/>
                <a:gd name="T16" fmla="*/ 0 w 92"/>
                <a:gd name="T17" fmla="*/ 41 h 93"/>
                <a:gd name="T18" fmla="*/ 0 w 92"/>
                <a:gd name="T19" fmla="*/ 41 h 93"/>
                <a:gd name="T20" fmla="*/ 0 w 92"/>
                <a:gd name="T21" fmla="*/ 43 h 93"/>
                <a:gd name="T22" fmla="*/ 0 w 92"/>
                <a:gd name="T23" fmla="*/ 45 h 93"/>
                <a:gd name="T24" fmla="*/ 2 w 92"/>
                <a:gd name="T25" fmla="*/ 37 h 93"/>
                <a:gd name="T26" fmla="*/ 7 w 92"/>
                <a:gd name="T27" fmla="*/ 22 h 93"/>
                <a:gd name="T28" fmla="*/ 21 w 92"/>
                <a:gd name="T29" fmla="*/ 10 h 93"/>
                <a:gd name="T30" fmla="*/ 36 w 92"/>
                <a:gd name="T31" fmla="*/ 2 h 93"/>
                <a:gd name="T32" fmla="*/ 55 w 92"/>
                <a:gd name="T33" fmla="*/ 2 h 93"/>
                <a:gd name="T34" fmla="*/ 71 w 92"/>
                <a:gd name="T35" fmla="*/ 10 h 93"/>
                <a:gd name="T36" fmla="*/ 84 w 92"/>
                <a:gd name="T37" fmla="*/ 22 h 93"/>
                <a:gd name="T38" fmla="*/ 90 w 92"/>
                <a:gd name="T39" fmla="*/ 37 h 93"/>
                <a:gd name="T40" fmla="*/ 92 w 92"/>
                <a:gd name="T41" fmla="*/ 45 h 93"/>
                <a:gd name="T42" fmla="*/ 92 w 92"/>
                <a:gd name="T43" fmla="*/ 43 h 93"/>
                <a:gd name="T44" fmla="*/ 92 w 92"/>
                <a:gd name="T45" fmla="*/ 41 h 93"/>
                <a:gd name="T46" fmla="*/ 92 w 92"/>
                <a:gd name="T47" fmla="*/ 41 h 93"/>
                <a:gd name="T48" fmla="*/ 0 w 92"/>
                <a:gd name="T49" fmla="*/ 54 h 93"/>
                <a:gd name="T50" fmla="*/ 3 w 92"/>
                <a:gd name="T51" fmla="*/ 66 h 93"/>
                <a:gd name="T52" fmla="*/ 13 w 92"/>
                <a:gd name="T53" fmla="*/ 79 h 93"/>
                <a:gd name="T54" fmla="*/ 28 w 92"/>
                <a:gd name="T55" fmla="*/ 89 h 93"/>
                <a:gd name="T56" fmla="*/ 46 w 92"/>
                <a:gd name="T57" fmla="*/ 93 h 93"/>
                <a:gd name="T58" fmla="*/ 63 w 92"/>
                <a:gd name="T59" fmla="*/ 89 h 93"/>
                <a:gd name="T60" fmla="*/ 78 w 92"/>
                <a:gd name="T61" fmla="*/ 79 h 93"/>
                <a:gd name="T62" fmla="*/ 88 w 92"/>
                <a:gd name="T63" fmla="*/ 66 h 93"/>
                <a:gd name="T64" fmla="*/ 92 w 92"/>
                <a:gd name="T65" fmla="*/ 54 h 93"/>
                <a:gd name="T66" fmla="*/ 92 w 92"/>
                <a:gd name="T67" fmla="*/ 52 h 93"/>
                <a:gd name="T68" fmla="*/ 92 w 92"/>
                <a:gd name="T69" fmla="*/ 52 h 93"/>
                <a:gd name="T70" fmla="*/ 92 w 92"/>
                <a:gd name="T71" fmla="*/ 50 h 93"/>
                <a:gd name="T72" fmla="*/ 92 w 92"/>
                <a:gd name="T73" fmla="*/ 48 h 93"/>
                <a:gd name="T74" fmla="*/ 88 w 92"/>
                <a:gd name="T75" fmla="*/ 64 h 93"/>
                <a:gd name="T76" fmla="*/ 78 w 92"/>
                <a:gd name="T77" fmla="*/ 79 h 93"/>
                <a:gd name="T78" fmla="*/ 63 w 92"/>
                <a:gd name="T79" fmla="*/ 89 h 93"/>
                <a:gd name="T80" fmla="*/ 46 w 92"/>
                <a:gd name="T81" fmla="*/ 93 h 93"/>
                <a:gd name="T82" fmla="*/ 28 w 92"/>
                <a:gd name="T83" fmla="*/ 89 h 93"/>
                <a:gd name="T84" fmla="*/ 13 w 92"/>
                <a:gd name="T85" fmla="*/ 79 h 93"/>
                <a:gd name="T86" fmla="*/ 3 w 92"/>
                <a:gd name="T87" fmla="*/ 64 h 93"/>
                <a:gd name="T88" fmla="*/ 0 w 92"/>
                <a:gd name="T89" fmla="*/ 48 h 93"/>
                <a:gd name="T90" fmla="*/ 0 w 92"/>
                <a:gd name="T91" fmla="*/ 50 h 93"/>
                <a:gd name="T92" fmla="*/ 0 w 92"/>
                <a:gd name="T93" fmla="*/ 52 h 93"/>
                <a:gd name="T94" fmla="*/ 0 w 92"/>
                <a:gd name="T95" fmla="*/ 52 h 93"/>
                <a:gd name="T96" fmla="*/ 0 w 92"/>
                <a:gd name="T97" fmla="*/ 5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2" h="93">
                  <a:moveTo>
                    <a:pt x="92" y="39"/>
                  </a:moveTo>
                  <a:lnTo>
                    <a:pt x="90" y="37"/>
                  </a:lnTo>
                  <a:lnTo>
                    <a:pt x="88" y="29"/>
                  </a:lnTo>
                  <a:lnTo>
                    <a:pt x="84" y="22"/>
                  </a:lnTo>
                  <a:lnTo>
                    <a:pt x="78" y="14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5" y="2"/>
                  </a:lnTo>
                  <a:lnTo>
                    <a:pt x="46" y="0"/>
                  </a:lnTo>
                  <a:lnTo>
                    <a:pt x="36" y="2"/>
                  </a:lnTo>
                  <a:lnTo>
                    <a:pt x="28" y="4"/>
                  </a:lnTo>
                  <a:lnTo>
                    <a:pt x="21" y="8"/>
                  </a:lnTo>
                  <a:lnTo>
                    <a:pt x="13" y="14"/>
                  </a:lnTo>
                  <a:lnTo>
                    <a:pt x="7" y="22"/>
                  </a:lnTo>
                  <a:lnTo>
                    <a:pt x="3" y="29"/>
                  </a:lnTo>
                  <a:lnTo>
                    <a:pt x="2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2" y="37"/>
                  </a:lnTo>
                  <a:lnTo>
                    <a:pt x="3" y="29"/>
                  </a:lnTo>
                  <a:lnTo>
                    <a:pt x="7" y="22"/>
                  </a:lnTo>
                  <a:lnTo>
                    <a:pt x="13" y="14"/>
                  </a:lnTo>
                  <a:lnTo>
                    <a:pt x="21" y="10"/>
                  </a:lnTo>
                  <a:lnTo>
                    <a:pt x="28" y="4"/>
                  </a:lnTo>
                  <a:lnTo>
                    <a:pt x="36" y="2"/>
                  </a:lnTo>
                  <a:lnTo>
                    <a:pt x="46" y="2"/>
                  </a:lnTo>
                  <a:lnTo>
                    <a:pt x="55" y="2"/>
                  </a:lnTo>
                  <a:lnTo>
                    <a:pt x="63" y="4"/>
                  </a:lnTo>
                  <a:lnTo>
                    <a:pt x="71" y="10"/>
                  </a:lnTo>
                  <a:lnTo>
                    <a:pt x="78" y="14"/>
                  </a:lnTo>
                  <a:lnTo>
                    <a:pt x="84" y="22"/>
                  </a:lnTo>
                  <a:lnTo>
                    <a:pt x="88" y="29"/>
                  </a:lnTo>
                  <a:lnTo>
                    <a:pt x="90" y="37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2" y="39"/>
                  </a:lnTo>
                  <a:close/>
                  <a:moveTo>
                    <a:pt x="0" y="54"/>
                  </a:moveTo>
                  <a:lnTo>
                    <a:pt x="2" y="56"/>
                  </a:lnTo>
                  <a:lnTo>
                    <a:pt x="3" y="66"/>
                  </a:lnTo>
                  <a:lnTo>
                    <a:pt x="7" y="73"/>
                  </a:lnTo>
                  <a:lnTo>
                    <a:pt x="13" y="79"/>
                  </a:lnTo>
                  <a:lnTo>
                    <a:pt x="21" y="85"/>
                  </a:lnTo>
                  <a:lnTo>
                    <a:pt x="28" y="89"/>
                  </a:lnTo>
                  <a:lnTo>
                    <a:pt x="36" y="93"/>
                  </a:lnTo>
                  <a:lnTo>
                    <a:pt x="46" y="93"/>
                  </a:lnTo>
                  <a:lnTo>
                    <a:pt x="55" y="93"/>
                  </a:lnTo>
                  <a:lnTo>
                    <a:pt x="63" y="89"/>
                  </a:lnTo>
                  <a:lnTo>
                    <a:pt x="71" y="85"/>
                  </a:lnTo>
                  <a:lnTo>
                    <a:pt x="78" y="79"/>
                  </a:lnTo>
                  <a:lnTo>
                    <a:pt x="84" y="73"/>
                  </a:lnTo>
                  <a:lnTo>
                    <a:pt x="88" y="66"/>
                  </a:lnTo>
                  <a:lnTo>
                    <a:pt x="90" y="56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48"/>
                  </a:lnTo>
                  <a:lnTo>
                    <a:pt x="90" y="56"/>
                  </a:lnTo>
                  <a:lnTo>
                    <a:pt x="88" y="64"/>
                  </a:lnTo>
                  <a:lnTo>
                    <a:pt x="84" y="73"/>
                  </a:lnTo>
                  <a:lnTo>
                    <a:pt x="78" y="79"/>
                  </a:lnTo>
                  <a:lnTo>
                    <a:pt x="71" y="85"/>
                  </a:lnTo>
                  <a:lnTo>
                    <a:pt x="63" y="89"/>
                  </a:lnTo>
                  <a:lnTo>
                    <a:pt x="55" y="91"/>
                  </a:lnTo>
                  <a:lnTo>
                    <a:pt x="46" y="93"/>
                  </a:lnTo>
                  <a:lnTo>
                    <a:pt x="36" y="91"/>
                  </a:lnTo>
                  <a:lnTo>
                    <a:pt x="28" y="89"/>
                  </a:lnTo>
                  <a:lnTo>
                    <a:pt x="21" y="85"/>
                  </a:lnTo>
                  <a:lnTo>
                    <a:pt x="13" y="79"/>
                  </a:lnTo>
                  <a:lnTo>
                    <a:pt x="7" y="73"/>
                  </a:lnTo>
                  <a:lnTo>
                    <a:pt x="3" y="64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9" name="Freeform 5394"/>
            <p:cNvSpPr>
              <a:spLocks/>
            </p:cNvSpPr>
            <p:nvPr/>
          </p:nvSpPr>
          <p:spPr bwMode="auto">
            <a:xfrm>
              <a:off x="1373" y="1709"/>
              <a:ext cx="92" cy="91"/>
            </a:xfrm>
            <a:custGeom>
              <a:avLst/>
              <a:gdLst>
                <a:gd name="T0" fmla="*/ 90 w 92"/>
                <a:gd name="T1" fmla="*/ 35 h 91"/>
                <a:gd name="T2" fmla="*/ 84 w 92"/>
                <a:gd name="T3" fmla="*/ 20 h 91"/>
                <a:gd name="T4" fmla="*/ 71 w 92"/>
                <a:gd name="T5" fmla="*/ 8 h 91"/>
                <a:gd name="T6" fmla="*/ 55 w 92"/>
                <a:gd name="T7" fmla="*/ 0 h 91"/>
                <a:gd name="T8" fmla="*/ 36 w 92"/>
                <a:gd name="T9" fmla="*/ 0 h 91"/>
                <a:gd name="T10" fmla="*/ 21 w 92"/>
                <a:gd name="T11" fmla="*/ 8 h 91"/>
                <a:gd name="T12" fmla="*/ 7 w 92"/>
                <a:gd name="T13" fmla="*/ 20 h 91"/>
                <a:gd name="T14" fmla="*/ 2 w 92"/>
                <a:gd name="T15" fmla="*/ 35 h 91"/>
                <a:gd name="T16" fmla="*/ 0 w 92"/>
                <a:gd name="T17" fmla="*/ 43 h 91"/>
                <a:gd name="T18" fmla="*/ 0 w 92"/>
                <a:gd name="T19" fmla="*/ 45 h 91"/>
                <a:gd name="T20" fmla="*/ 0 w 92"/>
                <a:gd name="T21" fmla="*/ 45 h 91"/>
                <a:gd name="T22" fmla="*/ 0 w 92"/>
                <a:gd name="T23" fmla="*/ 45 h 91"/>
                <a:gd name="T24" fmla="*/ 0 w 92"/>
                <a:gd name="T25" fmla="*/ 45 h 91"/>
                <a:gd name="T26" fmla="*/ 0 w 92"/>
                <a:gd name="T27" fmla="*/ 46 h 91"/>
                <a:gd name="T28" fmla="*/ 0 w 92"/>
                <a:gd name="T29" fmla="*/ 46 h 91"/>
                <a:gd name="T30" fmla="*/ 0 w 92"/>
                <a:gd name="T31" fmla="*/ 46 h 91"/>
                <a:gd name="T32" fmla="*/ 2 w 92"/>
                <a:gd name="T33" fmla="*/ 54 h 91"/>
                <a:gd name="T34" fmla="*/ 7 w 92"/>
                <a:gd name="T35" fmla="*/ 71 h 91"/>
                <a:gd name="T36" fmla="*/ 21 w 92"/>
                <a:gd name="T37" fmla="*/ 83 h 91"/>
                <a:gd name="T38" fmla="*/ 36 w 92"/>
                <a:gd name="T39" fmla="*/ 89 h 91"/>
                <a:gd name="T40" fmla="*/ 55 w 92"/>
                <a:gd name="T41" fmla="*/ 89 h 91"/>
                <a:gd name="T42" fmla="*/ 71 w 92"/>
                <a:gd name="T43" fmla="*/ 83 h 91"/>
                <a:gd name="T44" fmla="*/ 84 w 92"/>
                <a:gd name="T45" fmla="*/ 71 h 91"/>
                <a:gd name="T46" fmla="*/ 90 w 92"/>
                <a:gd name="T47" fmla="*/ 54 h 91"/>
                <a:gd name="T48" fmla="*/ 92 w 92"/>
                <a:gd name="T49" fmla="*/ 46 h 91"/>
                <a:gd name="T50" fmla="*/ 92 w 92"/>
                <a:gd name="T51" fmla="*/ 46 h 91"/>
                <a:gd name="T52" fmla="*/ 92 w 92"/>
                <a:gd name="T53" fmla="*/ 46 h 91"/>
                <a:gd name="T54" fmla="*/ 92 w 92"/>
                <a:gd name="T55" fmla="*/ 45 h 91"/>
                <a:gd name="T56" fmla="*/ 92 w 92"/>
                <a:gd name="T57" fmla="*/ 45 h 91"/>
                <a:gd name="T58" fmla="*/ 88 w 92"/>
                <a:gd name="T59" fmla="*/ 27 h 91"/>
                <a:gd name="T60" fmla="*/ 78 w 92"/>
                <a:gd name="T61" fmla="*/ 14 h 91"/>
                <a:gd name="T62" fmla="*/ 63 w 92"/>
                <a:gd name="T63" fmla="*/ 4 h 91"/>
                <a:gd name="T64" fmla="*/ 46 w 92"/>
                <a:gd name="T65" fmla="*/ 0 h 91"/>
                <a:gd name="T66" fmla="*/ 28 w 92"/>
                <a:gd name="T67" fmla="*/ 4 h 91"/>
                <a:gd name="T68" fmla="*/ 13 w 92"/>
                <a:gd name="T69" fmla="*/ 14 h 91"/>
                <a:gd name="T70" fmla="*/ 3 w 92"/>
                <a:gd name="T71" fmla="*/ 27 h 91"/>
                <a:gd name="T72" fmla="*/ 0 w 92"/>
                <a:gd name="T73" fmla="*/ 45 h 91"/>
                <a:gd name="T74" fmla="*/ 3 w 92"/>
                <a:gd name="T75" fmla="*/ 62 h 91"/>
                <a:gd name="T76" fmla="*/ 13 w 92"/>
                <a:gd name="T77" fmla="*/ 77 h 91"/>
                <a:gd name="T78" fmla="*/ 28 w 92"/>
                <a:gd name="T79" fmla="*/ 87 h 91"/>
                <a:gd name="T80" fmla="*/ 46 w 92"/>
                <a:gd name="T81" fmla="*/ 91 h 91"/>
                <a:gd name="T82" fmla="*/ 63 w 92"/>
                <a:gd name="T83" fmla="*/ 87 h 91"/>
                <a:gd name="T84" fmla="*/ 78 w 92"/>
                <a:gd name="T85" fmla="*/ 77 h 91"/>
                <a:gd name="T86" fmla="*/ 88 w 92"/>
                <a:gd name="T87" fmla="*/ 62 h 91"/>
                <a:gd name="T88" fmla="*/ 92 w 92"/>
                <a:gd name="T89" fmla="*/ 45 h 91"/>
                <a:gd name="T90" fmla="*/ 92 w 92"/>
                <a:gd name="T91" fmla="*/ 45 h 91"/>
                <a:gd name="T92" fmla="*/ 92 w 92"/>
                <a:gd name="T93" fmla="*/ 45 h 91"/>
                <a:gd name="T94" fmla="*/ 92 w 92"/>
                <a:gd name="T95" fmla="*/ 45 h 91"/>
                <a:gd name="T96" fmla="*/ 92 w 92"/>
                <a:gd name="T97" fmla="*/ 4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2" h="91">
                  <a:moveTo>
                    <a:pt x="92" y="43"/>
                  </a:moveTo>
                  <a:lnTo>
                    <a:pt x="90" y="35"/>
                  </a:lnTo>
                  <a:lnTo>
                    <a:pt x="88" y="27"/>
                  </a:lnTo>
                  <a:lnTo>
                    <a:pt x="84" y="20"/>
                  </a:lnTo>
                  <a:lnTo>
                    <a:pt x="78" y="12"/>
                  </a:lnTo>
                  <a:lnTo>
                    <a:pt x="71" y="8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28" y="2"/>
                  </a:lnTo>
                  <a:lnTo>
                    <a:pt x="21" y="8"/>
                  </a:lnTo>
                  <a:lnTo>
                    <a:pt x="13" y="12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2" y="3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3" y="62"/>
                  </a:lnTo>
                  <a:lnTo>
                    <a:pt x="7" y="71"/>
                  </a:lnTo>
                  <a:lnTo>
                    <a:pt x="13" y="77"/>
                  </a:lnTo>
                  <a:lnTo>
                    <a:pt x="21" y="83"/>
                  </a:lnTo>
                  <a:lnTo>
                    <a:pt x="28" y="87"/>
                  </a:lnTo>
                  <a:lnTo>
                    <a:pt x="36" y="89"/>
                  </a:lnTo>
                  <a:lnTo>
                    <a:pt x="46" y="91"/>
                  </a:lnTo>
                  <a:lnTo>
                    <a:pt x="55" y="89"/>
                  </a:lnTo>
                  <a:lnTo>
                    <a:pt x="63" y="87"/>
                  </a:lnTo>
                  <a:lnTo>
                    <a:pt x="71" y="83"/>
                  </a:lnTo>
                  <a:lnTo>
                    <a:pt x="78" y="77"/>
                  </a:lnTo>
                  <a:lnTo>
                    <a:pt x="84" y="71"/>
                  </a:lnTo>
                  <a:lnTo>
                    <a:pt x="88" y="62"/>
                  </a:lnTo>
                  <a:lnTo>
                    <a:pt x="90" y="54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0" y="37"/>
                  </a:lnTo>
                  <a:lnTo>
                    <a:pt x="88" y="27"/>
                  </a:lnTo>
                  <a:lnTo>
                    <a:pt x="82" y="20"/>
                  </a:lnTo>
                  <a:lnTo>
                    <a:pt x="78" y="14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28" y="4"/>
                  </a:lnTo>
                  <a:lnTo>
                    <a:pt x="21" y="8"/>
                  </a:lnTo>
                  <a:lnTo>
                    <a:pt x="13" y="14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2" y="37"/>
                  </a:lnTo>
                  <a:lnTo>
                    <a:pt x="0" y="45"/>
                  </a:lnTo>
                  <a:lnTo>
                    <a:pt x="2" y="54"/>
                  </a:lnTo>
                  <a:lnTo>
                    <a:pt x="3" y="62"/>
                  </a:lnTo>
                  <a:lnTo>
                    <a:pt x="7" y="70"/>
                  </a:lnTo>
                  <a:lnTo>
                    <a:pt x="13" y="77"/>
                  </a:lnTo>
                  <a:lnTo>
                    <a:pt x="21" y="83"/>
                  </a:lnTo>
                  <a:lnTo>
                    <a:pt x="28" y="87"/>
                  </a:lnTo>
                  <a:lnTo>
                    <a:pt x="36" y="89"/>
                  </a:lnTo>
                  <a:lnTo>
                    <a:pt x="46" y="91"/>
                  </a:lnTo>
                  <a:lnTo>
                    <a:pt x="55" y="89"/>
                  </a:lnTo>
                  <a:lnTo>
                    <a:pt x="63" y="87"/>
                  </a:lnTo>
                  <a:lnTo>
                    <a:pt x="71" y="83"/>
                  </a:lnTo>
                  <a:lnTo>
                    <a:pt x="78" y="77"/>
                  </a:lnTo>
                  <a:lnTo>
                    <a:pt x="82" y="70"/>
                  </a:lnTo>
                  <a:lnTo>
                    <a:pt x="88" y="62"/>
                  </a:lnTo>
                  <a:lnTo>
                    <a:pt x="90" y="54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3"/>
                  </a:lnTo>
                  <a:close/>
                </a:path>
              </a:pathLst>
            </a:custGeom>
            <a:solidFill>
              <a:srgbClr val="0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0" name="Freeform 5395"/>
            <p:cNvSpPr>
              <a:spLocks/>
            </p:cNvSpPr>
            <p:nvPr/>
          </p:nvSpPr>
          <p:spPr bwMode="auto">
            <a:xfrm>
              <a:off x="1373" y="1709"/>
              <a:ext cx="92" cy="91"/>
            </a:xfrm>
            <a:custGeom>
              <a:avLst/>
              <a:gdLst>
                <a:gd name="T0" fmla="*/ 90 w 92"/>
                <a:gd name="T1" fmla="*/ 37 h 91"/>
                <a:gd name="T2" fmla="*/ 82 w 92"/>
                <a:gd name="T3" fmla="*/ 20 h 91"/>
                <a:gd name="T4" fmla="*/ 71 w 92"/>
                <a:gd name="T5" fmla="*/ 8 h 91"/>
                <a:gd name="T6" fmla="*/ 55 w 92"/>
                <a:gd name="T7" fmla="*/ 0 h 91"/>
                <a:gd name="T8" fmla="*/ 36 w 92"/>
                <a:gd name="T9" fmla="*/ 0 h 91"/>
                <a:gd name="T10" fmla="*/ 21 w 92"/>
                <a:gd name="T11" fmla="*/ 8 h 91"/>
                <a:gd name="T12" fmla="*/ 7 w 92"/>
                <a:gd name="T13" fmla="*/ 20 h 91"/>
                <a:gd name="T14" fmla="*/ 2 w 92"/>
                <a:gd name="T15" fmla="*/ 37 h 91"/>
                <a:gd name="T16" fmla="*/ 2 w 92"/>
                <a:gd name="T17" fmla="*/ 54 h 91"/>
                <a:gd name="T18" fmla="*/ 7 w 92"/>
                <a:gd name="T19" fmla="*/ 70 h 91"/>
                <a:gd name="T20" fmla="*/ 21 w 92"/>
                <a:gd name="T21" fmla="*/ 83 h 91"/>
                <a:gd name="T22" fmla="*/ 36 w 92"/>
                <a:gd name="T23" fmla="*/ 89 h 91"/>
                <a:gd name="T24" fmla="*/ 55 w 92"/>
                <a:gd name="T25" fmla="*/ 89 h 91"/>
                <a:gd name="T26" fmla="*/ 71 w 92"/>
                <a:gd name="T27" fmla="*/ 83 h 91"/>
                <a:gd name="T28" fmla="*/ 82 w 92"/>
                <a:gd name="T29" fmla="*/ 70 h 91"/>
                <a:gd name="T30" fmla="*/ 90 w 92"/>
                <a:gd name="T31" fmla="*/ 54 h 91"/>
                <a:gd name="T32" fmla="*/ 90 w 92"/>
                <a:gd name="T33" fmla="*/ 45 h 91"/>
                <a:gd name="T34" fmla="*/ 86 w 92"/>
                <a:gd name="T35" fmla="*/ 27 h 91"/>
                <a:gd name="T36" fmla="*/ 76 w 92"/>
                <a:gd name="T37" fmla="*/ 14 h 91"/>
                <a:gd name="T38" fmla="*/ 63 w 92"/>
                <a:gd name="T39" fmla="*/ 4 h 91"/>
                <a:gd name="T40" fmla="*/ 46 w 92"/>
                <a:gd name="T41" fmla="*/ 0 h 91"/>
                <a:gd name="T42" fmla="*/ 28 w 92"/>
                <a:gd name="T43" fmla="*/ 4 h 91"/>
                <a:gd name="T44" fmla="*/ 13 w 92"/>
                <a:gd name="T45" fmla="*/ 14 h 91"/>
                <a:gd name="T46" fmla="*/ 3 w 92"/>
                <a:gd name="T47" fmla="*/ 27 h 91"/>
                <a:gd name="T48" fmla="*/ 2 w 92"/>
                <a:gd name="T49" fmla="*/ 45 h 91"/>
                <a:gd name="T50" fmla="*/ 3 w 92"/>
                <a:gd name="T51" fmla="*/ 62 h 91"/>
                <a:gd name="T52" fmla="*/ 13 w 92"/>
                <a:gd name="T53" fmla="*/ 77 h 91"/>
                <a:gd name="T54" fmla="*/ 28 w 92"/>
                <a:gd name="T55" fmla="*/ 87 h 91"/>
                <a:gd name="T56" fmla="*/ 46 w 92"/>
                <a:gd name="T57" fmla="*/ 91 h 91"/>
                <a:gd name="T58" fmla="*/ 63 w 92"/>
                <a:gd name="T59" fmla="*/ 87 h 91"/>
                <a:gd name="T60" fmla="*/ 76 w 92"/>
                <a:gd name="T61" fmla="*/ 77 h 91"/>
                <a:gd name="T62" fmla="*/ 86 w 92"/>
                <a:gd name="T63" fmla="*/ 62 h 91"/>
                <a:gd name="T64" fmla="*/ 90 w 92"/>
                <a:gd name="T65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91">
                  <a:moveTo>
                    <a:pt x="92" y="45"/>
                  </a:moveTo>
                  <a:lnTo>
                    <a:pt x="90" y="37"/>
                  </a:lnTo>
                  <a:lnTo>
                    <a:pt x="88" y="27"/>
                  </a:lnTo>
                  <a:lnTo>
                    <a:pt x="82" y="20"/>
                  </a:lnTo>
                  <a:lnTo>
                    <a:pt x="78" y="14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28" y="4"/>
                  </a:lnTo>
                  <a:lnTo>
                    <a:pt x="21" y="8"/>
                  </a:lnTo>
                  <a:lnTo>
                    <a:pt x="13" y="14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2" y="37"/>
                  </a:lnTo>
                  <a:lnTo>
                    <a:pt x="0" y="45"/>
                  </a:lnTo>
                  <a:lnTo>
                    <a:pt x="2" y="54"/>
                  </a:lnTo>
                  <a:lnTo>
                    <a:pt x="3" y="62"/>
                  </a:lnTo>
                  <a:lnTo>
                    <a:pt x="7" y="70"/>
                  </a:lnTo>
                  <a:lnTo>
                    <a:pt x="13" y="77"/>
                  </a:lnTo>
                  <a:lnTo>
                    <a:pt x="21" y="83"/>
                  </a:lnTo>
                  <a:lnTo>
                    <a:pt x="28" y="87"/>
                  </a:lnTo>
                  <a:lnTo>
                    <a:pt x="36" y="89"/>
                  </a:lnTo>
                  <a:lnTo>
                    <a:pt x="46" y="91"/>
                  </a:lnTo>
                  <a:lnTo>
                    <a:pt x="55" y="89"/>
                  </a:lnTo>
                  <a:lnTo>
                    <a:pt x="63" y="87"/>
                  </a:lnTo>
                  <a:lnTo>
                    <a:pt x="71" y="83"/>
                  </a:lnTo>
                  <a:lnTo>
                    <a:pt x="78" y="77"/>
                  </a:lnTo>
                  <a:lnTo>
                    <a:pt x="82" y="70"/>
                  </a:lnTo>
                  <a:lnTo>
                    <a:pt x="88" y="62"/>
                  </a:lnTo>
                  <a:lnTo>
                    <a:pt x="90" y="54"/>
                  </a:lnTo>
                  <a:lnTo>
                    <a:pt x="92" y="45"/>
                  </a:lnTo>
                  <a:lnTo>
                    <a:pt x="90" y="45"/>
                  </a:lnTo>
                  <a:lnTo>
                    <a:pt x="90" y="37"/>
                  </a:lnTo>
                  <a:lnTo>
                    <a:pt x="86" y="27"/>
                  </a:lnTo>
                  <a:lnTo>
                    <a:pt x="82" y="20"/>
                  </a:lnTo>
                  <a:lnTo>
                    <a:pt x="76" y="14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28" y="4"/>
                  </a:lnTo>
                  <a:lnTo>
                    <a:pt x="21" y="8"/>
                  </a:lnTo>
                  <a:lnTo>
                    <a:pt x="13" y="14"/>
                  </a:lnTo>
                  <a:lnTo>
                    <a:pt x="9" y="20"/>
                  </a:lnTo>
                  <a:lnTo>
                    <a:pt x="3" y="27"/>
                  </a:lnTo>
                  <a:lnTo>
                    <a:pt x="2" y="37"/>
                  </a:lnTo>
                  <a:lnTo>
                    <a:pt x="2" y="45"/>
                  </a:lnTo>
                  <a:lnTo>
                    <a:pt x="2" y="54"/>
                  </a:lnTo>
                  <a:lnTo>
                    <a:pt x="3" y="62"/>
                  </a:lnTo>
                  <a:lnTo>
                    <a:pt x="9" y="70"/>
                  </a:lnTo>
                  <a:lnTo>
                    <a:pt x="13" y="77"/>
                  </a:lnTo>
                  <a:lnTo>
                    <a:pt x="21" y="83"/>
                  </a:lnTo>
                  <a:lnTo>
                    <a:pt x="28" y="87"/>
                  </a:lnTo>
                  <a:lnTo>
                    <a:pt x="36" y="89"/>
                  </a:lnTo>
                  <a:lnTo>
                    <a:pt x="46" y="91"/>
                  </a:lnTo>
                  <a:lnTo>
                    <a:pt x="55" y="89"/>
                  </a:lnTo>
                  <a:lnTo>
                    <a:pt x="63" y="87"/>
                  </a:lnTo>
                  <a:lnTo>
                    <a:pt x="71" y="83"/>
                  </a:lnTo>
                  <a:lnTo>
                    <a:pt x="76" y="77"/>
                  </a:lnTo>
                  <a:lnTo>
                    <a:pt x="82" y="70"/>
                  </a:lnTo>
                  <a:lnTo>
                    <a:pt x="86" y="62"/>
                  </a:lnTo>
                  <a:lnTo>
                    <a:pt x="90" y="54"/>
                  </a:lnTo>
                  <a:lnTo>
                    <a:pt x="90" y="45"/>
                  </a:lnTo>
                  <a:lnTo>
                    <a:pt x="92" y="45"/>
                  </a:lnTo>
                  <a:close/>
                </a:path>
              </a:pathLst>
            </a:custGeom>
            <a:solidFill>
              <a:srgbClr val="007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1" name="Freeform 5396"/>
            <p:cNvSpPr>
              <a:spLocks/>
            </p:cNvSpPr>
            <p:nvPr/>
          </p:nvSpPr>
          <p:spPr bwMode="auto">
            <a:xfrm>
              <a:off x="1375" y="1709"/>
              <a:ext cx="88" cy="91"/>
            </a:xfrm>
            <a:custGeom>
              <a:avLst/>
              <a:gdLst>
                <a:gd name="T0" fmla="*/ 88 w 88"/>
                <a:gd name="T1" fmla="*/ 37 h 91"/>
                <a:gd name="T2" fmla="*/ 80 w 88"/>
                <a:gd name="T3" fmla="*/ 20 h 91"/>
                <a:gd name="T4" fmla="*/ 69 w 88"/>
                <a:gd name="T5" fmla="*/ 8 h 91"/>
                <a:gd name="T6" fmla="*/ 53 w 88"/>
                <a:gd name="T7" fmla="*/ 0 h 91"/>
                <a:gd name="T8" fmla="*/ 34 w 88"/>
                <a:gd name="T9" fmla="*/ 0 h 91"/>
                <a:gd name="T10" fmla="*/ 19 w 88"/>
                <a:gd name="T11" fmla="*/ 8 h 91"/>
                <a:gd name="T12" fmla="*/ 7 w 88"/>
                <a:gd name="T13" fmla="*/ 20 h 91"/>
                <a:gd name="T14" fmla="*/ 0 w 88"/>
                <a:gd name="T15" fmla="*/ 37 h 91"/>
                <a:gd name="T16" fmla="*/ 0 w 88"/>
                <a:gd name="T17" fmla="*/ 54 h 91"/>
                <a:gd name="T18" fmla="*/ 7 w 88"/>
                <a:gd name="T19" fmla="*/ 70 h 91"/>
                <a:gd name="T20" fmla="*/ 19 w 88"/>
                <a:gd name="T21" fmla="*/ 83 h 91"/>
                <a:gd name="T22" fmla="*/ 34 w 88"/>
                <a:gd name="T23" fmla="*/ 89 h 91"/>
                <a:gd name="T24" fmla="*/ 53 w 88"/>
                <a:gd name="T25" fmla="*/ 89 h 91"/>
                <a:gd name="T26" fmla="*/ 69 w 88"/>
                <a:gd name="T27" fmla="*/ 83 h 91"/>
                <a:gd name="T28" fmla="*/ 80 w 88"/>
                <a:gd name="T29" fmla="*/ 70 h 91"/>
                <a:gd name="T30" fmla="*/ 88 w 88"/>
                <a:gd name="T31" fmla="*/ 54 h 91"/>
                <a:gd name="T32" fmla="*/ 88 w 88"/>
                <a:gd name="T33" fmla="*/ 45 h 91"/>
                <a:gd name="T34" fmla="*/ 84 w 88"/>
                <a:gd name="T35" fmla="*/ 27 h 91"/>
                <a:gd name="T36" fmla="*/ 74 w 88"/>
                <a:gd name="T37" fmla="*/ 14 h 91"/>
                <a:gd name="T38" fmla="*/ 61 w 88"/>
                <a:gd name="T39" fmla="*/ 4 h 91"/>
                <a:gd name="T40" fmla="*/ 44 w 88"/>
                <a:gd name="T41" fmla="*/ 0 h 91"/>
                <a:gd name="T42" fmla="*/ 26 w 88"/>
                <a:gd name="T43" fmla="*/ 4 h 91"/>
                <a:gd name="T44" fmla="*/ 13 w 88"/>
                <a:gd name="T45" fmla="*/ 14 h 91"/>
                <a:gd name="T46" fmla="*/ 3 w 88"/>
                <a:gd name="T47" fmla="*/ 27 h 91"/>
                <a:gd name="T48" fmla="*/ 0 w 88"/>
                <a:gd name="T49" fmla="*/ 45 h 91"/>
                <a:gd name="T50" fmla="*/ 3 w 88"/>
                <a:gd name="T51" fmla="*/ 62 h 91"/>
                <a:gd name="T52" fmla="*/ 13 w 88"/>
                <a:gd name="T53" fmla="*/ 77 h 91"/>
                <a:gd name="T54" fmla="*/ 26 w 88"/>
                <a:gd name="T55" fmla="*/ 87 h 91"/>
                <a:gd name="T56" fmla="*/ 44 w 88"/>
                <a:gd name="T57" fmla="*/ 89 h 91"/>
                <a:gd name="T58" fmla="*/ 61 w 88"/>
                <a:gd name="T59" fmla="*/ 87 h 91"/>
                <a:gd name="T60" fmla="*/ 74 w 88"/>
                <a:gd name="T61" fmla="*/ 77 h 91"/>
                <a:gd name="T62" fmla="*/ 84 w 88"/>
                <a:gd name="T63" fmla="*/ 62 h 91"/>
                <a:gd name="T64" fmla="*/ 88 w 88"/>
                <a:gd name="T65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91">
                  <a:moveTo>
                    <a:pt x="88" y="45"/>
                  </a:moveTo>
                  <a:lnTo>
                    <a:pt x="88" y="37"/>
                  </a:lnTo>
                  <a:lnTo>
                    <a:pt x="84" y="27"/>
                  </a:lnTo>
                  <a:lnTo>
                    <a:pt x="80" y="20"/>
                  </a:lnTo>
                  <a:lnTo>
                    <a:pt x="74" y="14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1" y="14"/>
                  </a:lnTo>
                  <a:lnTo>
                    <a:pt x="7" y="20"/>
                  </a:lnTo>
                  <a:lnTo>
                    <a:pt x="1" y="27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4"/>
                  </a:lnTo>
                  <a:lnTo>
                    <a:pt x="1" y="62"/>
                  </a:lnTo>
                  <a:lnTo>
                    <a:pt x="7" y="70"/>
                  </a:lnTo>
                  <a:lnTo>
                    <a:pt x="11" y="77"/>
                  </a:lnTo>
                  <a:lnTo>
                    <a:pt x="19" y="83"/>
                  </a:lnTo>
                  <a:lnTo>
                    <a:pt x="26" y="87"/>
                  </a:lnTo>
                  <a:lnTo>
                    <a:pt x="34" y="89"/>
                  </a:lnTo>
                  <a:lnTo>
                    <a:pt x="44" y="91"/>
                  </a:lnTo>
                  <a:lnTo>
                    <a:pt x="53" y="89"/>
                  </a:lnTo>
                  <a:lnTo>
                    <a:pt x="61" y="87"/>
                  </a:lnTo>
                  <a:lnTo>
                    <a:pt x="69" y="83"/>
                  </a:lnTo>
                  <a:lnTo>
                    <a:pt x="74" y="77"/>
                  </a:lnTo>
                  <a:lnTo>
                    <a:pt x="80" y="70"/>
                  </a:lnTo>
                  <a:lnTo>
                    <a:pt x="84" y="62"/>
                  </a:lnTo>
                  <a:lnTo>
                    <a:pt x="88" y="54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8" y="37"/>
                  </a:lnTo>
                  <a:lnTo>
                    <a:pt x="84" y="27"/>
                  </a:lnTo>
                  <a:lnTo>
                    <a:pt x="80" y="20"/>
                  </a:lnTo>
                  <a:lnTo>
                    <a:pt x="74" y="14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3" y="2"/>
                  </a:lnTo>
                  <a:lnTo>
                    <a:pt x="44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4"/>
                  </a:lnTo>
                  <a:lnTo>
                    <a:pt x="3" y="62"/>
                  </a:lnTo>
                  <a:lnTo>
                    <a:pt x="7" y="70"/>
                  </a:lnTo>
                  <a:lnTo>
                    <a:pt x="13" y="77"/>
                  </a:lnTo>
                  <a:lnTo>
                    <a:pt x="19" y="81"/>
                  </a:lnTo>
                  <a:lnTo>
                    <a:pt x="26" y="87"/>
                  </a:lnTo>
                  <a:lnTo>
                    <a:pt x="34" y="89"/>
                  </a:lnTo>
                  <a:lnTo>
                    <a:pt x="44" y="89"/>
                  </a:lnTo>
                  <a:lnTo>
                    <a:pt x="53" y="89"/>
                  </a:lnTo>
                  <a:lnTo>
                    <a:pt x="61" y="87"/>
                  </a:lnTo>
                  <a:lnTo>
                    <a:pt x="69" y="81"/>
                  </a:lnTo>
                  <a:lnTo>
                    <a:pt x="74" y="77"/>
                  </a:lnTo>
                  <a:lnTo>
                    <a:pt x="80" y="70"/>
                  </a:lnTo>
                  <a:lnTo>
                    <a:pt x="84" y="62"/>
                  </a:lnTo>
                  <a:lnTo>
                    <a:pt x="88" y="54"/>
                  </a:lnTo>
                  <a:lnTo>
                    <a:pt x="88" y="45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rgbClr val="00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2" name="Freeform 5397"/>
            <p:cNvSpPr>
              <a:spLocks/>
            </p:cNvSpPr>
            <p:nvPr/>
          </p:nvSpPr>
          <p:spPr bwMode="auto">
            <a:xfrm>
              <a:off x="1375" y="1709"/>
              <a:ext cx="88" cy="89"/>
            </a:xfrm>
            <a:custGeom>
              <a:avLst/>
              <a:gdLst>
                <a:gd name="T0" fmla="*/ 88 w 88"/>
                <a:gd name="T1" fmla="*/ 37 h 89"/>
                <a:gd name="T2" fmla="*/ 80 w 88"/>
                <a:gd name="T3" fmla="*/ 20 h 89"/>
                <a:gd name="T4" fmla="*/ 69 w 88"/>
                <a:gd name="T5" fmla="*/ 8 h 89"/>
                <a:gd name="T6" fmla="*/ 53 w 88"/>
                <a:gd name="T7" fmla="*/ 2 h 89"/>
                <a:gd name="T8" fmla="*/ 34 w 88"/>
                <a:gd name="T9" fmla="*/ 2 h 89"/>
                <a:gd name="T10" fmla="*/ 19 w 88"/>
                <a:gd name="T11" fmla="*/ 8 h 89"/>
                <a:gd name="T12" fmla="*/ 7 w 88"/>
                <a:gd name="T13" fmla="*/ 20 h 89"/>
                <a:gd name="T14" fmla="*/ 0 w 88"/>
                <a:gd name="T15" fmla="*/ 37 h 89"/>
                <a:gd name="T16" fmla="*/ 0 w 88"/>
                <a:gd name="T17" fmla="*/ 54 h 89"/>
                <a:gd name="T18" fmla="*/ 7 w 88"/>
                <a:gd name="T19" fmla="*/ 70 h 89"/>
                <a:gd name="T20" fmla="*/ 19 w 88"/>
                <a:gd name="T21" fmla="*/ 81 h 89"/>
                <a:gd name="T22" fmla="*/ 34 w 88"/>
                <a:gd name="T23" fmla="*/ 89 h 89"/>
                <a:gd name="T24" fmla="*/ 53 w 88"/>
                <a:gd name="T25" fmla="*/ 89 h 89"/>
                <a:gd name="T26" fmla="*/ 69 w 88"/>
                <a:gd name="T27" fmla="*/ 81 h 89"/>
                <a:gd name="T28" fmla="*/ 80 w 88"/>
                <a:gd name="T29" fmla="*/ 70 h 89"/>
                <a:gd name="T30" fmla="*/ 88 w 88"/>
                <a:gd name="T31" fmla="*/ 54 h 89"/>
                <a:gd name="T32" fmla="*/ 88 w 88"/>
                <a:gd name="T33" fmla="*/ 45 h 89"/>
                <a:gd name="T34" fmla="*/ 84 w 88"/>
                <a:gd name="T35" fmla="*/ 27 h 89"/>
                <a:gd name="T36" fmla="*/ 74 w 88"/>
                <a:gd name="T37" fmla="*/ 14 h 89"/>
                <a:gd name="T38" fmla="*/ 61 w 88"/>
                <a:gd name="T39" fmla="*/ 4 h 89"/>
                <a:gd name="T40" fmla="*/ 44 w 88"/>
                <a:gd name="T41" fmla="*/ 0 h 89"/>
                <a:gd name="T42" fmla="*/ 26 w 88"/>
                <a:gd name="T43" fmla="*/ 4 h 89"/>
                <a:gd name="T44" fmla="*/ 13 w 88"/>
                <a:gd name="T45" fmla="*/ 14 h 89"/>
                <a:gd name="T46" fmla="*/ 3 w 88"/>
                <a:gd name="T47" fmla="*/ 27 h 89"/>
                <a:gd name="T48" fmla="*/ 0 w 88"/>
                <a:gd name="T49" fmla="*/ 45 h 89"/>
                <a:gd name="T50" fmla="*/ 3 w 88"/>
                <a:gd name="T51" fmla="*/ 62 h 89"/>
                <a:gd name="T52" fmla="*/ 13 w 88"/>
                <a:gd name="T53" fmla="*/ 75 h 89"/>
                <a:gd name="T54" fmla="*/ 26 w 88"/>
                <a:gd name="T55" fmla="*/ 85 h 89"/>
                <a:gd name="T56" fmla="*/ 44 w 88"/>
                <a:gd name="T57" fmla="*/ 89 h 89"/>
                <a:gd name="T58" fmla="*/ 61 w 88"/>
                <a:gd name="T59" fmla="*/ 85 h 89"/>
                <a:gd name="T60" fmla="*/ 74 w 88"/>
                <a:gd name="T61" fmla="*/ 75 h 89"/>
                <a:gd name="T62" fmla="*/ 84 w 88"/>
                <a:gd name="T63" fmla="*/ 62 h 89"/>
                <a:gd name="T64" fmla="*/ 88 w 88"/>
                <a:gd name="T65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88" y="45"/>
                  </a:moveTo>
                  <a:lnTo>
                    <a:pt x="88" y="37"/>
                  </a:lnTo>
                  <a:lnTo>
                    <a:pt x="84" y="27"/>
                  </a:lnTo>
                  <a:lnTo>
                    <a:pt x="80" y="20"/>
                  </a:lnTo>
                  <a:lnTo>
                    <a:pt x="74" y="14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3" y="2"/>
                  </a:lnTo>
                  <a:lnTo>
                    <a:pt x="44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4"/>
                  </a:lnTo>
                  <a:lnTo>
                    <a:pt x="3" y="62"/>
                  </a:lnTo>
                  <a:lnTo>
                    <a:pt x="7" y="70"/>
                  </a:lnTo>
                  <a:lnTo>
                    <a:pt x="13" y="77"/>
                  </a:lnTo>
                  <a:lnTo>
                    <a:pt x="19" y="81"/>
                  </a:lnTo>
                  <a:lnTo>
                    <a:pt x="26" y="87"/>
                  </a:lnTo>
                  <a:lnTo>
                    <a:pt x="34" y="89"/>
                  </a:lnTo>
                  <a:lnTo>
                    <a:pt x="44" y="89"/>
                  </a:lnTo>
                  <a:lnTo>
                    <a:pt x="53" y="89"/>
                  </a:lnTo>
                  <a:lnTo>
                    <a:pt x="61" y="87"/>
                  </a:lnTo>
                  <a:lnTo>
                    <a:pt x="69" y="81"/>
                  </a:lnTo>
                  <a:lnTo>
                    <a:pt x="74" y="77"/>
                  </a:lnTo>
                  <a:lnTo>
                    <a:pt x="80" y="70"/>
                  </a:lnTo>
                  <a:lnTo>
                    <a:pt x="84" y="62"/>
                  </a:lnTo>
                  <a:lnTo>
                    <a:pt x="88" y="54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6" y="37"/>
                  </a:lnTo>
                  <a:lnTo>
                    <a:pt x="84" y="27"/>
                  </a:lnTo>
                  <a:lnTo>
                    <a:pt x="80" y="20"/>
                  </a:lnTo>
                  <a:lnTo>
                    <a:pt x="74" y="14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3" y="2"/>
                  </a:lnTo>
                  <a:lnTo>
                    <a:pt x="44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1" y="37"/>
                  </a:lnTo>
                  <a:lnTo>
                    <a:pt x="0" y="45"/>
                  </a:lnTo>
                  <a:lnTo>
                    <a:pt x="1" y="54"/>
                  </a:lnTo>
                  <a:lnTo>
                    <a:pt x="3" y="62"/>
                  </a:lnTo>
                  <a:lnTo>
                    <a:pt x="7" y="70"/>
                  </a:lnTo>
                  <a:lnTo>
                    <a:pt x="13" y="75"/>
                  </a:lnTo>
                  <a:lnTo>
                    <a:pt x="19" y="81"/>
                  </a:lnTo>
                  <a:lnTo>
                    <a:pt x="26" y="85"/>
                  </a:lnTo>
                  <a:lnTo>
                    <a:pt x="34" y="89"/>
                  </a:lnTo>
                  <a:lnTo>
                    <a:pt x="44" y="89"/>
                  </a:lnTo>
                  <a:lnTo>
                    <a:pt x="53" y="89"/>
                  </a:lnTo>
                  <a:lnTo>
                    <a:pt x="61" y="85"/>
                  </a:lnTo>
                  <a:lnTo>
                    <a:pt x="69" y="81"/>
                  </a:lnTo>
                  <a:lnTo>
                    <a:pt x="74" y="75"/>
                  </a:lnTo>
                  <a:lnTo>
                    <a:pt x="80" y="70"/>
                  </a:lnTo>
                  <a:lnTo>
                    <a:pt x="84" y="62"/>
                  </a:lnTo>
                  <a:lnTo>
                    <a:pt x="86" y="54"/>
                  </a:lnTo>
                  <a:lnTo>
                    <a:pt x="88" y="45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rgbClr val="00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3" name="Freeform 5398"/>
            <p:cNvSpPr>
              <a:spLocks/>
            </p:cNvSpPr>
            <p:nvPr/>
          </p:nvSpPr>
          <p:spPr bwMode="auto">
            <a:xfrm>
              <a:off x="1375" y="1709"/>
              <a:ext cx="88" cy="89"/>
            </a:xfrm>
            <a:custGeom>
              <a:avLst/>
              <a:gdLst>
                <a:gd name="T0" fmla="*/ 86 w 88"/>
                <a:gd name="T1" fmla="*/ 37 h 89"/>
                <a:gd name="T2" fmla="*/ 80 w 88"/>
                <a:gd name="T3" fmla="*/ 20 h 89"/>
                <a:gd name="T4" fmla="*/ 69 w 88"/>
                <a:gd name="T5" fmla="*/ 8 h 89"/>
                <a:gd name="T6" fmla="*/ 53 w 88"/>
                <a:gd name="T7" fmla="*/ 2 h 89"/>
                <a:gd name="T8" fmla="*/ 34 w 88"/>
                <a:gd name="T9" fmla="*/ 2 h 89"/>
                <a:gd name="T10" fmla="*/ 19 w 88"/>
                <a:gd name="T11" fmla="*/ 8 h 89"/>
                <a:gd name="T12" fmla="*/ 7 w 88"/>
                <a:gd name="T13" fmla="*/ 20 h 89"/>
                <a:gd name="T14" fmla="*/ 1 w 88"/>
                <a:gd name="T15" fmla="*/ 37 h 89"/>
                <a:gd name="T16" fmla="*/ 1 w 88"/>
                <a:gd name="T17" fmla="*/ 54 h 89"/>
                <a:gd name="T18" fmla="*/ 7 w 88"/>
                <a:gd name="T19" fmla="*/ 70 h 89"/>
                <a:gd name="T20" fmla="*/ 19 w 88"/>
                <a:gd name="T21" fmla="*/ 81 h 89"/>
                <a:gd name="T22" fmla="*/ 34 w 88"/>
                <a:gd name="T23" fmla="*/ 89 h 89"/>
                <a:gd name="T24" fmla="*/ 53 w 88"/>
                <a:gd name="T25" fmla="*/ 89 h 89"/>
                <a:gd name="T26" fmla="*/ 69 w 88"/>
                <a:gd name="T27" fmla="*/ 81 h 89"/>
                <a:gd name="T28" fmla="*/ 80 w 88"/>
                <a:gd name="T29" fmla="*/ 70 h 89"/>
                <a:gd name="T30" fmla="*/ 86 w 88"/>
                <a:gd name="T31" fmla="*/ 54 h 89"/>
                <a:gd name="T32" fmla="*/ 88 w 88"/>
                <a:gd name="T33" fmla="*/ 45 h 89"/>
                <a:gd name="T34" fmla="*/ 84 w 88"/>
                <a:gd name="T35" fmla="*/ 27 h 89"/>
                <a:gd name="T36" fmla="*/ 74 w 88"/>
                <a:gd name="T37" fmla="*/ 14 h 89"/>
                <a:gd name="T38" fmla="*/ 61 w 88"/>
                <a:gd name="T39" fmla="*/ 4 h 89"/>
                <a:gd name="T40" fmla="*/ 44 w 88"/>
                <a:gd name="T41" fmla="*/ 2 h 89"/>
                <a:gd name="T42" fmla="*/ 26 w 88"/>
                <a:gd name="T43" fmla="*/ 4 h 89"/>
                <a:gd name="T44" fmla="*/ 13 w 88"/>
                <a:gd name="T45" fmla="*/ 14 h 89"/>
                <a:gd name="T46" fmla="*/ 3 w 88"/>
                <a:gd name="T47" fmla="*/ 27 h 89"/>
                <a:gd name="T48" fmla="*/ 0 w 88"/>
                <a:gd name="T49" fmla="*/ 45 h 89"/>
                <a:gd name="T50" fmla="*/ 3 w 88"/>
                <a:gd name="T51" fmla="*/ 62 h 89"/>
                <a:gd name="T52" fmla="*/ 13 w 88"/>
                <a:gd name="T53" fmla="*/ 75 h 89"/>
                <a:gd name="T54" fmla="*/ 26 w 88"/>
                <a:gd name="T55" fmla="*/ 85 h 89"/>
                <a:gd name="T56" fmla="*/ 44 w 88"/>
                <a:gd name="T57" fmla="*/ 89 h 89"/>
                <a:gd name="T58" fmla="*/ 61 w 88"/>
                <a:gd name="T59" fmla="*/ 85 h 89"/>
                <a:gd name="T60" fmla="*/ 74 w 88"/>
                <a:gd name="T61" fmla="*/ 75 h 89"/>
                <a:gd name="T62" fmla="*/ 84 w 88"/>
                <a:gd name="T63" fmla="*/ 62 h 89"/>
                <a:gd name="T64" fmla="*/ 88 w 88"/>
                <a:gd name="T65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88" y="45"/>
                  </a:moveTo>
                  <a:lnTo>
                    <a:pt x="86" y="37"/>
                  </a:lnTo>
                  <a:lnTo>
                    <a:pt x="84" y="27"/>
                  </a:lnTo>
                  <a:lnTo>
                    <a:pt x="80" y="20"/>
                  </a:lnTo>
                  <a:lnTo>
                    <a:pt x="74" y="14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3" y="2"/>
                  </a:lnTo>
                  <a:lnTo>
                    <a:pt x="44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1" y="37"/>
                  </a:lnTo>
                  <a:lnTo>
                    <a:pt x="0" y="45"/>
                  </a:lnTo>
                  <a:lnTo>
                    <a:pt x="1" y="54"/>
                  </a:lnTo>
                  <a:lnTo>
                    <a:pt x="3" y="62"/>
                  </a:lnTo>
                  <a:lnTo>
                    <a:pt x="7" y="70"/>
                  </a:lnTo>
                  <a:lnTo>
                    <a:pt x="13" y="75"/>
                  </a:lnTo>
                  <a:lnTo>
                    <a:pt x="19" y="81"/>
                  </a:lnTo>
                  <a:lnTo>
                    <a:pt x="26" y="85"/>
                  </a:lnTo>
                  <a:lnTo>
                    <a:pt x="34" y="89"/>
                  </a:lnTo>
                  <a:lnTo>
                    <a:pt x="44" y="89"/>
                  </a:lnTo>
                  <a:lnTo>
                    <a:pt x="53" y="89"/>
                  </a:lnTo>
                  <a:lnTo>
                    <a:pt x="61" y="85"/>
                  </a:lnTo>
                  <a:lnTo>
                    <a:pt x="69" y="81"/>
                  </a:lnTo>
                  <a:lnTo>
                    <a:pt x="74" y="75"/>
                  </a:lnTo>
                  <a:lnTo>
                    <a:pt x="80" y="70"/>
                  </a:lnTo>
                  <a:lnTo>
                    <a:pt x="84" y="62"/>
                  </a:lnTo>
                  <a:lnTo>
                    <a:pt x="86" y="54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6" y="37"/>
                  </a:lnTo>
                  <a:lnTo>
                    <a:pt x="84" y="27"/>
                  </a:lnTo>
                  <a:lnTo>
                    <a:pt x="80" y="22"/>
                  </a:lnTo>
                  <a:lnTo>
                    <a:pt x="74" y="14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3" y="2"/>
                  </a:lnTo>
                  <a:lnTo>
                    <a:pt x="44" y="2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22"/>
                  </a:lnTo>
                  <a:lnTo>
                    <a:pt x="3" y="27"/>
                  </a:lnTo>
                  <a:lnTo>
                    <a:pt x="1" y="37"/>
                  </a:lnTo>
                  <a:lnTo>
                    <a:pt x="0" y="45"/>
                  </a:lnTo>
                  <a:lnTo>
                    <a:pt x="1" y="54"/>
                  </a:lnTo>
                  <a:lnTo>
                    <a:pt x="3" y="62"/>
                  </a:lnTo>
                  <a:lnTo>
                    <a:pt x="7" y="70"/>
                  </a:lnTo>
                  <a:lnTo>
                    <a:pt x="13" y="75"/>
                  </a:lnTo>
                  <a:lnTo>
                    <a:pt x="19" y="81"/>
                  </a:lnTo>
                  <a:lnTo>
                    <a:pt x="26" y="85"/>
                  </a:lnTo>
                  <a:lnTo>
                    <a:pt x="34" y="87"/>
                  </a:lnTo>
                  <a:lnTo>
                    <a:pt x="44" y="89"/>
                  </a:lnTo>
                  <a:lnTo>
                    <a:pt x="53" y="87"/>
                  </a:lnTo>
                  <a:lnTo>
                    <a:pt x="61" y="85"/>
                  </a:lnTo>
                  <a:lnTo>
                    <a:pt x="69" y="81"/>
                  </a:lnTo>
                  <a:lnTo>
                    <a:pt x="74" y="75"/>
                  </a:lnTo>
                  <a:lnTo>
                    <a:pt x="80" y="70"/>
                  </a:lnTo>
                  <a:lnTo>
                    <a:pt x="84" y="62"/>
                  </a:lnTo>
                  <a:lnTo>
                    <a:pt x="86" y="54"/>
                  </a:lnTo>
                  <a:lnTo>
                    <a:pt x="88" y="45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rgbClr val="00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4" name="Freeform 5399"/>
            <p:cNvSpPr>
              <a:spLocks/>
            </p:cNvSpPr>
            <p:nvPr/>
          </p:nvSpPr>
          <p:spPr bwMode="auto">
            <a:xfrm>
              <a:off x="1375" y="1711"/>
              <a:ext cx="88" cy="87"/>
            </a:xfrm>
            <a:custGeom>
              <a:avLst/>
              <a:gdLst>
                <a:gd name="T0" fmla="*/ 86 w 88"/>
                <a:gd name="T1" fmla="*/ 35 h 87"/>
                <a:gd name="T2" fmla="*/ 80 w 88"/>
                <a:gd name="T3" fmla="*/ 20 h 87"/>
                <a:gd name="T4" fmla="*/ 69 w 88"/>
                <a:gd name="T5" fmla="*/ 6 h 87"/>
                <a:gd name="T6" fmla="*/ 53 w 88"/>
                <a:gd name="T7" fmla="*/ 0 h 87"/>
                <a:gd name="T8" fmla="*/ 34 w 88"/>
                <a:gd name="T9" fmla="*/ 0 h 87"/>
                <a:gd name="T10" fmla="*/ 19 w 88"/>
                <a:gd name="T11" fmla="*/ 6 h 87"/>
                <a:gd name="T12" fmla="*/ 7 w 88"/>
                <a:gd name="T13" fmla="*/ 20 h 87"/>
                <a:gd name="T14" fmla="*/ 1 w 88"/>
                <a:gd name="T15" fmla="*/ 35 h 87"/>
                <a:gd name="T16" fmla="*/ 1 w 88"/>
                <a:gd name="T17" fmla="*/ 52 h 87"/>
                <a:gd name="T18" fmla="*/ 7 w 88"/>
                <a:gd name="T19" fmla="*/ 68 h 87"/>
                <a:gd name="T20" fmla="*/ 19 w 88"/>
                <a:gd name="T21" fmla="*/ 79 h 87"/>
                <a:gd name="T22" fmla="*/ 34 w 88"/>
                <a:gd name="T23" fmla="*/ 85 h 87"/>
                <a:gd name="T24" fmla="*/ 53 w 88"/>
                <a:gd name="T25" fmla="*/ 85 h 87"/>
                <a:gd name="T26" fmla="*/ 69 w 88"/>
                <a:gd name="T27" fmla="*/ 79 h 87"/>
                <a:gd name="T28" fmla="*/ 80 w 88"/>
                <a:gd name="T29" fmla="*/ 68 h 87"/>
                <a:gd name="T30" fmla="*/ 86 w 88"/>
                <a:gd name="T31" fmla="*/ 52 h 87"/>
                <a:gd name="T32" fmla="*/ 86 w 88"/>
                <a:gd name="T33" fmla="*/ 43 h 87"/>
                <a:gd name="T34" fmla="*/ 84 w 88"/>
                <a:gd name="T35" fmla="*/ 27 h 87"/>
                <a:gd name="T36" fmla="*/ 74 w 88"/>
                <a:gd name="T37" fmla="*/ 12 h 87"/>
                <a:gd name="T38" fmla="*/ 61 w 88"/>
                <a:gd name="T39" fmla="*/ 4 h 87"/>
                <a:gd name="T40" fmla="*/ 44 w 88"/>
                <a:gd name="T41" fmla="*/ 0 h 87"/>
                <a:gd name="T42" fmla="*/ 26 w 88"/>
                <a:gd name="T43" fmla="*/ 4 h 87"/>
                <a:gd name="T44" fmla="*/ 13 w 88"/>
                <a:gd name="T45" fmla="*/ 12 h 87"/>
                <a:gd name="T46" fmla="*/ 3 w 88"/>
                <a:gd name="T47" fmla="*/ 27 h 87"/>
                <a:gd name="T48" fmla="*/ 0 w 88"/>
                <a:gd name="T49" fmla="*/ 43 h 87"/>
                <a:gd name="T50" fmla="*/ 3 w 88"/>
                <a:gd name="T51" fmla="*/ 60 h 87"/>
                <a:gd name="T52" fmla="*/ 13 w 88"/>
                <a:gd name="T53" fmla="*/ 73 h 87"/>
                <a:gd name="T54" fmla="*/ 26 w 88"/>
                <a:gd name="T55" fmla="*/ 83 h 87"/>
                <a:gd name="T56" fmla="*/ 44 w 88"/>
                <a:gd name="T57" fmla="*/ 87 h 87"/>
                <a:gd name="T58" fmla="*/ 61 w 88"/>
                <a:gd name="T59" fmla="*/ 83 h 87"/>
                <a:gd name="T60" fmla="*/ 74 w 88"/>
                <a:gd name="T61" fmla="*/ 73 h 87"/>
                <a:gd name="T62" fmla="*/ 84 w 88"/>
                <a:gd name="T63" fmla="*/ 60 h 87"/>
                <a:gd name="T64" fmla="*/ 86 w 88"/>
                <a:gd name="T65" fmla="*/ 4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7">
                  <a:moveTo>
                    <a:pt x="88" y="43"/>
                  </a:moveTo>
                  <a:lnTo>
                    <a:pt x="86" y="35"/>
                  </a:lnTo>
                  <a:lnTo>
                    <a:pt x="84" y="25"/>
                  </a:lnTo>
                  <a:lnTo>
                    <a:pt x="80" y="20"/>
                  </a:lnTo>
                  <a:lnTo>
                    <a:pt x="74" y="12"/>
                  </a:lnTo>
                  <a:lnTo>
                    <a:pt x="69" y="6"/>
                  </a:lnTo>
                  <a:lnTo>
                    <a:pt x="61" y="2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7" y="20"/>
                  </a:lnTo>
                  <a:lnTo>
                    <a:pt x="3" y="25"/>
                  </a:lnTo>
                  <a:lnTo>
                    <a:pt x="1" y="35"/>
                  </a:lnTo>
                  <a:lnTo>
                    <a:pt x="0" y="43"/>
                  </a:lnTo>
                  <a:lnTo>
                    <a:pt x="1" y="52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13" y="73"/>
                  </a:lnTo>
                  <a:lnTo>
                    <a:pt x="19" y="79"/>
                  </a:lnTo>
                  <a:lnTo>
                    <a:pt x="26" y="83"/>
                  </a:lnTo>
                  <a:lnTo>
                    <a:pt x="34" y="85"/>
                  </a:lnTo>
                  <a:lnTo>
                    <a:pt x="44" y="87"/>
                  </a:lnTo>
                  <a:lnTo>
                    <a:pt x="53" y="85"/>
                  </a:lnTo>
                  <a:lnTo>
                    <a:pt x="61" y="83"/>
                  </a:lnTo>
                  <a:lnTo>
                    <a:pt x="69" y="79"/>
                  </a:lnTo>
                  <a:lnTo>
                    <a:pt x="74" y="73"/>
                  </a:lnTo>
                  <a:lnTo>
                    <a:pt x="80" y="68"/>
                  </a:lnTo>
                  <a:lnTo>
                    <a:pt x="84" y="60"/>
                  </a:lnTo>
                  <a:lnTo>
                    <a:pt x="86" y="52"/>
                  </a:lnTo>
                  <a:lnTo>
                    <a:pt x="88" y="43"/>
                  </a:lnTo>
                  <a:lnTo>
                    <a:pt x="86" y="43"/>
                  </a:lnTo>
                  <a:lnTo>
                    <a:pt x="86" y="35"/>
                  </a:lnTo>
                  <a:lnTo>
                    <a:pt x="84" y="27"/>
                  </a:lnTo>
                  <a:lnTo>
                    <a:pt x="80" y="20"/>
                  </a:lnTo>
                  <a:lnTo>
                    <a:pt x="74" y="12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3" y="12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1" y="35"/>
                  </a:lnTo>
                  <a:lnTo>
                    <a:pt x="0" y="43"/>
                  </a:lnTo>
                  <a:lnTo>
                    <a:pt x="1" y="52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13" y="73"/>
                  </a:lnTo>
                  <a:lnTo>
                    <a:pt x="19" y="79"/>
                  </a:lnTo>
                  <a:lnTo>
                    <a:pt x="26" y="83"/>
                  </a:lnTo>
                  <a:lnTo>
                    <a:pt x="34" y="85"/>
                  </a:lnTo>
                  <a:lnTo>
                    <a:pt x="44" y="87"/>
                  </a:lnTo>
                  <a:lnTo>
                    <a:pt x="53" y="85"/>
                  </a:lnTo>
                  <a:lnTo>
                    <a:pt x="61" y="83"/>
                  </a:lnTo>
                  <a:lnTo>
                    <a:pt x="69" y="79"/>
                  </a:lnTo>
                  <a:lnTo>
                    <a:pt x="74" y="73"/>
                  </a:lnTo>
                  <a:lnTo>
                    <a:pt x="80" y="68"/>
                  </a:lnTo>
                  <a:lnTo>
                    <a:pt x="84" y="60"/>
                  </a:lnTo>
                  <a:lnTo>
                    <a:pt x="86" y="52"/>
                  </a:lnTo>
                  <a:lnTo>
                    <a:pt x="86" y="43"/>
                  </a:lnTo>
                  <a:lnTo>
                    <a:pt x="88" y="43"/>
                  </a:lnTo>
                  <a:close/>
                </a:path>
              </a:pathLst>
            </a:custGeom>
            <a:solidFill>
              <a:srgbClr val="00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5" name="Freeform 5400"/>
            <p:cNvSpPr>
              <a:spLocks/>
            </p:cNvSpPr>
            <p:nvPr/>
          </p:nvSpPr>
          <p:spPr bwMode="auto">
            <a:xfrm>
              <a:off x="1375" y="1711"/>
              <a:ext cx="86" cy="87"/>
            </a:xfrm>
            <a:custGeom>
              <a:avLst/>
              <a:gdLst>
                <a:gd name="T0" fmla="*/ 86 w 86"/>
                <a:gd name="T1" fmla="*/ 35 h 87"/>
                <a:gd name="T2" fmla="*/ 80 w 86"/>
                <a:gd name="T3" fmla="*/ 20 h 87"/>
                <a:gd name="T4" fmla="*/ 69 w 86"/>
                <a:gd name="T5" fmla="*/ 8 h 87"/>
                <a:gd name="T6" fmla="*/ 53 w 86"/>
                <a:gd name="T7" fmla="*/ 0 h 87"/>
                <a:gd name="T8" fmla="*/ 34 w 86"/>
                <a:gd name="T9" fmla="*/ 0 h 87"/>
                <a:gd name="T10" fmla="*/ 19 w 86"/>
                <a:gd name="T11" fmla="*/ 8 h 87"/>
                <a:gd name="T12" fmla="*/ 7 w 86"/>
                <a:gd name="T13" fmla="*/ 20 h 87"/>
                <a:gd name="T14" fmla="*/ 1 w 86"/>
                <a:gd name="T15" fmla="*/ 35 h 87"/>
                <a:gd name="T16" fmla="*/ 1 w 86"/>
                <a:gd name="T17" fmla="*/ 52 h 87"/>
                <a:gd name="T18" fmla="*/ 7 w 86"/>
                <a:gd name="T19" fmla="*/ 68 h 87"/>
                <a:gd name="T20" fmla="*/ 19 w 86"/>
                <a:gd name="T21" fmla="*/ 79 h 87"/>
                <a:gd name="T22" fmla="*/ 34 w 86"/>
                <a:gd name="T23" fmla="*/ 85 h 87"/>
                <a:gd name="T24" fmla="*/ 53 w 86"/>
                <a:gd name="T25" fmla="*/ 85 h 87"/>
                <a:gd name="T26" fmla="*/ 69 w 86"/>
                <a:gd name="T27" fmla="*/ 79 h 87"/>
                <a:gd name="T28" fmla="*/ 80 w 86"/>
                <a:gd name="T29" fmla="*/ 68 h 87"/>
                <a:gd name="T30" fmla="*/ 86 w 86"/>
                <a:gd name="T31" fmla="*/ 52 h 87"/>
                <a:gd name="T32" fmla="*/ 86 w 86"/>
                <a:gd name="T33" fmla="*/ 43 h 87"/>
                <a:gd name="T34" fmla="*/ 84 w 86"/>
                <a:gd name="T35" fmla="*/ 27 h 87"/>
                <a:gd name="T36" fmla="*/ 74 w 86"/>
                <a:gd name="T37" fmla="*/ 14 h 87"/>
                <a:gd name="T38" fmla="*/ 61 w 86"/>
                <a:gd name="T39" fmla="*/ 4 h 87"/>
                <a:gd name="T40" fmla="*/ 44 w 86"/>
                <a:gd name="T41" fmla="*/ 0 h 87"/>
                <a:gd name="T42" fmla="*/ 26 w 86"/>
                <a:gd name="T43" fmla="*/ 4 h 87"/>
                <a:gd name="T44" fmla="*/ 13 w 86"/>
                <a:gd name="T45" fmla="*/ 14 h 87"/>
                <a:gd name="T46" fmla="*/ 3 w 86"/>
                <a:gd name="T47" fmla="*/ 27 h 87"/>
                <a:gd name="T48" fmla="*/ 1 w 86"/>
                <a:gd name="T49" fmla="*/ 43 h 87"/>
                <a:gd name="T50" fmla="*/ 3 w 86"/>
                <a:gd name="T51" fmla="*/ 60 h 87"/>
                <a:gd name="T52" fmla="*/ 13 w 86"/>
                <a:gd name="T53" fmla="*/ 73 h 87"/>
                <a:gd name="T54" fmla="*/ 26 w 86"/>
                <a:gd name="T55" fmla="*/ 83 h 87"/>
                <a:gd name="T56" fmla="*/ 44 w 86"/>
                <a:gd name="T57" fmla="*/ 87 h 87"/>
                <a:gd name="T58" fmla="*/ 61 w 86"/>
                <a:gd name="T59" fmla="*/ 83 h 87"/>
                <a:gd name="T60" fmla="*/ 74 w 86"/>
                <a:gd name="T61" fmla="*/ 73 h 87"/>
                <a:gd name="T62" fmla="*/ 84 w 86"/>
                <a:gd name="T63" fmla="*/ 60 h 87"/>
                <a:gd name="T64" fmla="*/ 86 w 86"/>
                <a:gd name="T65" fmla="*/ 4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6" h="87">
                  <a:moveTo>
                    <a:pt x="86" y="43"/>
                  </a:moveTo>
                  <a:lnTo>
                    <a:pt x="86" y="35"/>
                  </a:lnTo>
                  <a:lnTo>
                    <a:pt x="84" y="27"/>
                  </a:lnTo>
                  <a:lnTo>
                    <a:pt x="80" y="20"/>
                  </a:lnTo>
                  <a:lnTo>
                    <a:pt x="74" y="12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3" y="12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1" y="35"/>
                  </a:lnTo>
                  <a:lnTo>
                    <a:pt x="0" y="43"/>
                  </a:lnTo>
                  <a:lnTo>
                    <a:pt x="1" y="52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13" y="73"/>
                  </a:lnTo>
                  <a:lnTo>
                    <a:pt x="19" y="79"/>
                  </a:lnTo>
                  <a:lnTo>
                    <a:pt x="26" y="83"/>
                  </a:lnTo>
                  <a:lnTo>
                    <a:pt x="34" y="85"/>
                  </a:lnTo>
                  <a:lnTo>
                    <a:pt x="44" y="87"/>
                  </a:lnTo>
                  <a:lnTo>
                    <a:pt x="53" y="85"/>
                  </a:lnTo>
                  <a:lnTo>
                    <a:pt x="61" y="83"/>
                  </a:lnTo>
                  <a:lnTo>
                    <a:pt x="69" y="79"/>
                  </a:lnTo>
                  <a:lnTo>
                    <a:pt x="74" y="73"/>
                  </a:lnTo>
                  <a:lnTo>
                    <a:pt x="80" y="68"/>
                  </a:lnTo>
                  <a:lnTo>
                    <a:pt x="84" y="60"/>
                  </a:lnTo>
                  <a:lnTo>
                    <a:pt x="86" y="52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86" y="35"/>
                  </a:lnTo>
                  <a:lnTo>
                    <a:pt x="84" y="27"/>
                  </a:lnTo>
                  <a:lnTo>
                    <a:pt x="78" y="20"/>
                  </a:lnTo>
                  <a:lnTo>
                    <a:pt x="74" y="14"/>
                  </a:lnTo>
                  <a:lnTo>
                    <a:pt x="67" y="8"/>
                  </a:lnTo>
                  <a:lnTo>
                    <a:pt x="61" y="4"/>
                  </a:lnTo>
                  <a:lnTo>
                    <a:pt x="51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6" y="4"/>
                  </a:lnTo>
                  <a:lnTo>
                    <a:pt x="21" y="8"/>
                  </a:lnTo>
                  <a:lnTo>
                    <a:pt x="13" y="14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1" y="35"/>
                  </a:lnTo>
                  <a:lnTo>
                    <a:pt x="1" y="43"/>
                  </a:lnTo>
                  <a:lnTo>
                    <a:pt x="1" y="52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13" y="73"/>
                  </a:lnTo>
                  <a:lnTo>
                    <a:pt x="21" y="79"/>
                  </a:lnTo>
                  <a:lnTo>
                    <a:pt x="26" y="83"/>
                  </a:lnTo>
                  <a:lnTo>
                    <a:pt x="34" y="85"/>
                  </a:lnTo>
                  <a:lnTo>
                    <a:pt x="44" y="87"/>
                  </a:lnTo>
                  <a:lnTo>
                    <a:pt x="51" y="85"/>
                  </a:lnTo>
                  <a:lnTo>
                    <a:pt x="61" y="83"/>
                  </a:lnTo>
                  <a:lnTo>
                    <a:pt x="67" y="79"/>
                  </a:lnTo>
                  <a:lnTo>
                    <a:pt x="74" y="73"/>
                  </a:lnTo>
                  <a:lnTo>
                    <a:pt x="78" y="68"/>
                  </a:lnTo>
                  <a:lnTo>
                    <a:pt x="84" y="60"/>
                  </a:lnTo>
                  <a:lnTo>
                    <a:pt x="86" y="52"/>
                  </a:lnTo>
                  <a:lnTo>
                    <a:pt x="86" y="43"/>
                  </a:lnTo>
                  <a:lnTo>
                    <a:pt x="86" y="43"/>
                  </a:lnTo>
                  <a:close/>
                </a:path>
              </a:pathLst>
            </a:custGeom>
            <a:solidFill>
              <a:srgbClr val="00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6" name="Freeform 5401"/>
            <p:cNvSpPr>
              <a:spLocks/>
            </p:cNvSpPr>
            <p:nvPr/>
          </p:nvSpPr>
          <p:spPr bwMode="auto">
            <a:xfrm>
              <a:off x="1376" y="1711"/>
              <a:ext cx="85" cy="87"/>
            </a:xfrm>
            <a:custGeom>
              <a:avLst/>
              <a:gdLst>
                <a:gd name="T0" fmla="*/ 85 w 85"/>
                <a:gd name="T1" fmla="*/ 35 h 87"/>
                <a:gd name="T2" fmla="*/ 77 w 85"/>
                <a:gd name="T3" fmla="*/ 20 h 87"/>
                <a:gd name="T4" fmla="*/ 66 w 85"/>
                <a:gd name="T5" fmla="*/ 8 h 87"/>
                <a:gd name="T6" fmla="*/ 50 w 85"/>
                <a:gd name="T7" fmla="*/ 0 h 87"/>
                <a:gd name="T8" fmla="*/ 33 w 85"/>
                <a:gd name="T9" fmla="*/ 0 h 87"/>
                <a:gd name="T10" fmla="*/ 20 w 85"/>
                <a:gd name="T11" fmla="*/ 8 h 87"/>
                <a:gd name="T12" fmla="*/ 6 w 85"/>
                <a:gd name="T13" fmla="*/ 20 h 87"/>
                <a:gd name="T14" fmla="*/ 0 w 85"/>
                <a:gd name="T15" fmla="*/ 35 h 87"/>
                <a:gd name="T16" fmla="*/ 0 w 85"/>
                <a:gd name="T17" fmla="*/ 52 h 87"/>
                <a:gd name="T18" fmla="*/ 6 w 85"/>
                <a:gd name="T19" fmla="*/ 68 h 87"/>
                <a:gd name="T20" fmla="*/ 20 w 85"/>
                <a:gd name="T21" fmla="*/ 79 h 87"/>
                <a:gd name="T22" fmla="*/ 33 w 85"/>
                <a:gd name="T23" fmla="*/ 85 h 87"/>
                <a:gd name="T24" fmla="*/ 50 w 85"/>
                <a:gd name="T25" fmla="*/ 85 h 87"/>
                <a:gd name="T26" fmla="*/ 66 w 85"/>
                <a:gd name="T27" fmla="*/ 79 h 87"/>
                <a:gd name="T28" fmla="*/ 77 w 85"/>
                <a:gd name="T29" fmla="*/ 68 h 87"/>
                <a:gd name="T30" fmla="*/ 85 w 85"/>
                <a:gd name="T31" fmla="*/ 52 h 87"/>
                <a:gd name="T32" fmla="*/ 85 w 85"/>
                <a:gd name="T33" fmla="*/ 43 h 87"/>
                <a:gd name="T34" fmla="*/ 81 w 85"/>
                <a:gd name="T35" fmla="*/ 27 h 87"/>
                <a:gd name="T36" fmla="*/ 73 w 85"/>
                <a:gd name="T37" fmla="*/ 14 h 87"/>
                <a:gd name="T38" fmla="*/ 60 w 85"/>
                <a:gd name="T39" fmla="*/ 4 h 87"/>
                <a:gd name="T40" fmla="*/ 43 w 85"/>
                <a:gd name="T41" fmla="*/ 0 h 87"/>
                <a:gd name="T42" fmla="*/ 25 w 85"/>
                <a:gd name="T43" fmla="*/ 4 h 87"/>
                <a:gd name="T44" fmla="*/ 12 w 85"/>
                <a:gd name="T45" fmla="*/ 14 h 87"/>
                <a:gd name="T46" fmla="*/ 4 w 85"/>
                <a:gd name="T47" fmla="*/ 27 h 87"/>
                <a:gd name="T48" fmla="*/ 0 w 85"/>
                <a:gd name="T49" fmla="*/ 43 h 87"/>
                <a:gd name="T50" fmla="*/ 4 w 85"/>
                <a:gd name="T51" fmla="*/ 60 h 87"/>
                <a:gd name="T52" fmla="*/ 12 w 85"/>
                <a:gd name="T53" fmla="*/ 73 h 87"/>
                <a:gd name="T54" fmla="*/ 25 w 85"/>
                <a:gd name="T55" fmla="*/ 83 h 87"/>
                <a:gd name="T56" fmla="*/ 43 w 85"/>
                <a:gd name="T57" fmla="*/ 85 h 87"/>
                <a:gd name="T58" fmla="*/ 60 w 85"/>
                <a:gd name="T59" fmla="*/ 83 h 87"/>
                <a:gd name="T60" fmla="*/ 73 w 85"/>
                <a:gd name="T61" fmla="*/ 73 h 87"/>
                <a:gd name="T62" fmla="*/ 81 w 85"/>
                <a:gd name="T63" fmla="*/ 60 h 87"/>
                <a:gd name="T64" fmla="*/ 85 w 85"/>
                <a:gd name="T65" fmla="*/ 4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5" h="87">
                  <a:moveTo>
                    <a:pt x="85" y="43"/>
                  </a:moveTo>
                  <a:lnTo>
                    <a:pt x="85" y="35"/>
                  </a:lnTo>
                  <a:lnTo>
                    <a:pt x="83" y="27"/>
                  </a:lnTo>
                  <a:lnTo>
                    <a:pt x="77" y="20"/>
                  </a:lnTo>
                  <a:lnTo>
                    <a:pt x="73" y="14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5" y="4"/>
                  </a:lnTo>
                  <a:lnTo>
                    <a:pt x="20" y="8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2" y="27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0" y="52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3"/>
                  </a:lnTo>
                  <a:lnTo>
                    <a:pt x="20" y="79"/>
                  </a:lnTo>
                  <a:lnTo>
                    <a:pt x="25" y="83"/>
                  </a:lnTo>
                  <a:lnTo>
                    <a:pt x="33" y="85"/>
                  </a:lnTo>
                  <a:lnTo>
                    <a:pt x="43" y="87"/>
                  </a:lnTo>
                  <a:lnTo>
                    <a:pt x="50" y="85"/>
                  </a:lnTo>
                  <a:lnTo>
                    <a:pt x="60" y="83"/>
                  </a:lnTo>
                  <a:lnTo>
                    <a:pt x="66" y="79"/>
                  </a:lnTo>
                  <a:lnTo>
                    <a:pt x="73" y="73"/>
                  </a:lnTo>
                  <a:lnTo>
                    <a:pt x="77" y="68"/>
                  </a:lnTo>
                  <a:lnTo>
                    <a:pt x="83" y="60"/>
                  </a:lnTo>
                  <a:lnTo>
                    <a:pt x="85" y="52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5" y="35"/>
                  </a:lnTo>
                  <a:lnTo>
                    <a:pt x="81" y="27"/>
                  </a:lnTo>
                  <a:lnTo>
                    <a:pt x="77" y="20"/>
                  </a:lnTo>
                  <a:lnTo>
                    <a:pt x="73" y="14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0" y="2"/>
                  </a:lnTo>
                  <a:lnTo>
                    <a:pt x="43" y="0"/>
                  </a:lnTo>
                  <a:lnTo>
                    <a:pt x="35" y="2"/>
                  </a:lnTo>
                  <a:lnTo>
                    <a:pt x="25" y="4"/>
                  </a:lnTo>
                  <a:lnTo>
                    <a:pt x="20" y="8"/>
                  </a:lnTo>
                  <a:lnTo>
                    <a:pt x="12" y="14"/>
                  </a:lnTo>
                  <a:lnTo>
                    <a:pt x="8" y="20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0" y="52"/>
                  </a:lnTo>
                  <a:lnTo>
                    <a:pt x="4" y="60"/>
                  </a:lnTo>
                  <a:lnTo>
                    <a:pt x="8" y="68"/>
                  </a:lnTo>
                  <a:lnTo>
                    <a:pt x="12" y="73"/>
                  </a:lnTo>
                  <a:lnTo>
                    <a:pt x="20" y="79"/>
                  </a:lnTo>
                  <a:lnTo>
                    <a:pt x="25" y="83"/>
                  </a:lnTo>
                  <a:lnTo>
                    <a:pt x="35" y="85"/>
                  </a:lnTo>
                  <a:lnTo>
                    <a:pt x="43" y="85"/>
                  </a:lnTo>
                  <a:lnTo>
                    <a:pt x="50" y="85"/>
                  </a:lnTo>
                  <a:lnTo>
                    <a:pt x="60" y="83"/>
                  </a:lnTo>
                  <a:lnTo>
                    <a:pt x="66" y="79"/>
                  </a:lnTo>
                  <a:lnTo>
                    <a:pt x="73" y="73"/>
                  </a:lnTo>
                  <a:lnTo>
                    <a:pt x="77" y="68"/>
                  </a:lnTo>
                  <a:lnTo>
                    <a:pt x="81" y="60"/>
                  </a:lnTo>
                  <a:lnTo>
                    <a:pt x="85" y="52"/>
                  </a:lnTo>
                  <a:lnTo>
                    <a:pt x="85" y="43"/>
                  </a:lnTo>
                  <a:lnTo>
                    <a:pt x="85" y="43"/>
                  </a:lnTo>
                  <a:close/>
                </a:path>
              </a:pathLst>
            </a:custGeom>
            <a:solidFill>
              <a:srgbClr val="007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7" name="Freeform 5402"/>
            <p:cNvSpPr>
              <a:spLocks/>
            </p:cNvSpPr>
            <p:nvPr/>
          </p:nvSpPr>
          <p:spPr bwMode="auto">
            <a:xfrm>
              <a:off x="1376" y="1711"/>
              <a:ext cx="85" cy="85"/>
            </a:xfrm>
            <a:custGeom>
              <a:avLst/>
              <a:gdLst>
                <a:gd name="T0" fmla="*/ 85 w 85"/>
                <a:gd name="T1" fmla="*/ 35 h 85"/>
                <a:gd name="T2" fmla="*/ 77 w 85"/>
                <a:gd name="T3" fmla="*/ 20 h 85"/>
                <a:gd name="T4" fmla="*/ 66 w 85"/>
                <a:gd name="T5" fmla="*/ 8 h 85"/>
                <a:gd name="T6" fmla="*/ 50 w 85"/>
                <a:gd name="T7" fmla="*/ 2 h 85"/>
                <a:gd name="T8" fmla="*/ 35 w 85"/>
                <a:gd name="T9" fmla="*/ 2 h 85"/>
                <a:gd name="T10" fmla="*/ 20 w 85"/>
                <a:gd name="T11" fmla="*/ 8 h 85"/>
                <a:gd name="T12" fmla="*/ 8 w 85"/>
                <a:gd name="T13" fmla="*/ 20 h 85"/>
                <a:gd name="T14" fmla="*/ 0 w 85"/>
                <a:gd name="T15" fmla="*/ 35 h 85"/>
                <a:gd name="T16" fmla="*/ 0 w 85"/>
                <a:gd name="T17" fmla="*/ 52 h 85"/>
                <a:gd name="T18" fmla="*/ 8 w 85"/>
                <a:gd name="T19" fmla="*/ 68 h 85"/>
                <a:gd name="T20" fmla="*/ 20 w 85"/>
                <a:gd name="T21" fmla="*/ 79 h 85"/>
                <a:gd name="T22" fmla="*/ 35 w 85"/>
                <a:gd name="T23" fmla="*/ 85 h 85"/>
                <a:gd name="T24" fmla="*/ 50 w 85"/>
                <a:gd name="T25" fmla="*/ 85 h 85"/>
                <a:gd name="T26" fmla="*/ 66 w 85"/>
                <a:gd name="T27" fmla="*/ 79 h 85"/>
                <a:gd name="T28" fmla="*/ 77 w 85"/>
                <a:gd name="T29" fmla="*/ 68 h 85"/>
                <a:gd name="T30" fmla="*/ 85 w 85"/>
                <a:gd name="T31" fmla="*/ 52 h 85"/>
                <a:gd name="T32" fmla="*/ 85 w 85"/>
                <a:gd name="T33" fmla="*/ 43 h 85"/>
                <a:gd name="T34" fmla="*/ 81 w 85"/>
                <a:gd name="T35" fmla="*/ 27 h 85"/>
                <a:gd name="T36" fmla="*/ 71 w 85"/>
                <a:gd name="T37" fmla="*/ 14 h 85"/>
                <a:gd name="T38" fmla="*/ 58 w 85"/>
                <a:gd name="T39" fmla="*/ 4 h 85"/>
                <a:gd name="T40" fmla="*/ 43 w 85"/>
                <a:gd name="T41" fmla="*/ 0 h 85"/>
                <a:gd name="T42" fmla="*/ 25 w 85"/>
                <a:gd name="T43" fmla="*/ 4 h 85"/>
                <a:gd name="T44" fmla="*/ 14 w 85"/>
                <a:gd name="T45" fmla="*/ 14 h 85"/>
                <a:gd name="T46" fmla="*/ 4 w 85"/>
                <a:gd name="T47" fmla="*/ 27 h 85"/>
                <a:gd name="T48" fmla="*/ 0 w 85"/>
                <a:gd name="T49" fmla="*/ 43 h 85"/>
                <a:gd name="T50" fmla="*/ 4 w 85"/>
                <a:gd name="T51" fmla="*/ 60 h 85"/>
                <a:gd name="T52" fmla="*/ 14 w 85"/>
                <a:gd name="T53" fmla="*/ 73 h 85"/>
                <a:gd name="T54" fmla="*/ 25 w 85"/>
                <a:gd name="T55" fmla="*/ 81 h 85"/>
                <a:gd name="T56" fmla="*/ 43 w 85"/>
                <a:gd name="T57" fmla="*/ 85 h 85"/>
                <a:gd name="T58" fmla="*/ 58 w 85"/>
                <a:gd name="T59" fmla="*/ 81 h 85"/>
                <a:gd name="T60" fmla="*/ 71 w 85"/>
                <a:gd name="T61" fmla="*/ 73 h 85"/>
                <a:gd name="T62" fmla="*/ 81 w 85"/>
                <a:gd name="T63" fmla="*/ 60 h 85"/>
                <a:gd name="T64" fmla="*/ 85 w 85"/>
                <a:gd name="T65" fmla="*/ 4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5" h="85">
                  <a:moveTo>
                    <a:pt x="85" y="43"/>
                  </a:moveTo>
                  <a:lnTo>
                    <a:pt x="85" y="35"/>
                  </a:lnTo>
                  <a:lnTo>
                    <a:pt x="81" y="27"/>
                  </a:lnTo>
                  <a:lnTo>
                    <a:pt x="77" y="20"/>
                  </a:lnTo>
                  <a:lnTo>
                    <a:pt x="73" y="14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0" y="2"/>
                  </a:lnTo>
                  <a:lnTo>
                    <a:pt x="43" y="0"/>
                  </a:lnTo>
                  <a:lnTo>
                    <a:pt x="35" y="2"/>
                  </a:lnTo>
                  <a:lnTo>
                    <a:pt x="25" y="4"/>
                  </a:lnTo>
                  <a:lnTo>
                    <a:pt x="20" y="8"/>
                  </a:lnTo>
                  <a:lnTo>
                    <a:pt x="12" y="14"/>
                  </a:lnTo>
                  <a:lnTo>
                    <a:pt x="8" y="20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0" y="52"/>
                  </a:lnTo>
                  <a:lnTo>
                    <a:pt x="4" y="60"/>
                  </a:lnTo>
                  <a:lnTo>
                    <a:pt x="8" y="68"/>
                  </a:lnTo>
                  <a:lnTo>
                    <a:pt x="12" y="73"/>
                  </a:lnTo>
                  <a:lnTo>
                    <a:pt x="20" y="79"/>
                  </a:lnTo>
                  <a:lnTo>
                    <a:pt x="25" y="83"/>
                  </a:lnTo>
                  <a:lnTo>
                    <a:pt x="35" y="85"/>
                  </a:lnTo>
                  <a:lnTo>
                    <a:pt x="43" y="85"/>
                  </a:lnTo>
                  <a:lnTo>
                    <a:pt x="50" y="85"/>
                  </a:lnTo>
                  <a:lnTo>
                    <a:pt x="60" y="83"/>
                  </a:lnTo>
                  <a:lnTo>
                    <a:pt x="66" y="79"/>
                  </a:lnTo>
                  <a:lnTo>
                    <a:pt x="73" y="73"/>
                  </a:lnTo>
                  <a:lnTo>
                    <a:pt x="77" y="68"/>
                  </a:lnTo>
                  <a:lnTo>
                    <a:pt x="81" y="60"/>
                  </a:lnTo>
                  <a:lnTo>
                    <a:pt x="85" y="52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3" y="35"/>
                  </a:lnTo>
                  <a:lnTo>
                    <a:pt x="81" y="27"/>
                  </a:lnTo>
                  <a:lnTo>
                    <a:pt x="77" y="20"/>
                  </a:lnTo>
                  <a:lnTo>
                    <a:pt x="71" y="14"/>
                  </a:lnTo>
                  <a:lnTo>
                    <a:pt x="66" y="8"/>
                  </a:lnTo>
                  <a:lnTo>
                    <a:pt x="58" y="4"/>
                  </a:lnTo>
                  <a:lnTo>
                    <a:pt x="50" y="2"/>
                  </a:lnTo>
                  <a:lnTo>
                    <a:pt x="43" y="0"/>
                  </a:lnTo>
                  <a:lnTo>
                    <a:pt x="35" y="2"/>
                  </a:lnTo>
                  <a:lnTo>
                    <a:pt x="25" y="4"/>
                  </a:lnTo>
                  <a:lnTo>
                    <a:pt x="20" y="8"/>
                  </a:lnTo>
                  <a:lnTo>
                    <a:pt x="14" y="14"/>
                  </a:lnTo>
                  <a:lnTo>
                    <a:pt x="8" y="20"/>
                  </a:lnTo>
                  <a:lnTo>
                    <a:pt x="4" y="27"/>
                  </a:lnTo>
                  <a:lnTo>
                    <a:pt x="2" y="35"/>
                  </a:lnTo>
                  <a:lnTo>
                    <a:pt x="0" y="43"/>
                  </a:lnTo>
                  <a:lnTo>
                    <a:pt x="2" y="52"/>
                  </a:lnTo>
                  <a:lnTo>
                    <a:pt x="4" y="60"/>
                  </a:lnTo>
                  <a:lnTo>
                    <a:pt x="8" y="66"/>
                  </a:lnTo>
                  <a:lnTo>
                    <a:pt x="14" y="73"/>
                  </a:lnTo>
                  <a:lnTo>
                    <a:pt x="20" y="77"/>
                  </a:lnTo>
                  <a:lnTo>
                    <a:pt x="25" y="81"/>
                  </a:lnTo>
                  <a:lnTo>
                    <a:pt x="35" y="85"/>
                  </a:lnTo>
                  <a:lnTo>
                    <a:pt x="43" y="85"/>
                  </a:lnTo>
                  <a:lnTo>
                    <a:pt x="50" y="85"/>
                  </a:lnTo>
                  <a:lnTo>
                    <a:pt x="58" y="81"/>
                  </a:lnTo>
                  <a:lnTo>
                    <a:pt x="66" y="77"/>
                  </a:lnTo>
                  <a:lnTo>
                    <a:pt x="71" y="73"/>
                  </a:lnTo>
                  <a:lnTo>
                    <a:pt x="77" y="66"/>
                  </a:lnTo>
                  <a:lnTo>
                    <a:pt x="81" y="60"/>
                  </a:lnTo>
                  <a:lnTo>
                    <a:pt x="83" y="52"/>
                  </a:lnTo>
                  <a:lnTo>
                    <a:pt x="85" y="43"/>
                  </a:lnTo>
                  <a:lnTo>
                    <a:pt x="85" y="43"/>
                  </a:lnTo>
                  <a:close/>
                </a:path>
              </a:pathLst>
            </a:custGeom>
            <a:solidFill>
              <a:srgbClr val="00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8" name="Freeform 5403"/>
            <p:cNvSpPr>
              <a:spLocks/>
            </p:cNvSpPr>
            <p:nvPr/>
          </p:nvSpPr>
          <p:spPr bwMode="auto">
            <a:xfrm>
              <a:off x="1376" y="1711"/>
              <a:ext cx="85" cy="85"/>
            </a:xfrm>
            <a:custGeom>
              <a:avLst/>
              <a:gdLst>
                <a:gd name="T0" fmla="*/ 83 w 85"/>
                <a:gd name="T1" fmla="*/ 35 h 85"/>
                <a:gd name="T2" fmla="*/ 77 w 85"/>
                <a:gd name="T3" fmla="*/ 20 h 85"/>
                <a:gd name="T4" fmla="*/ 66 w 85"/>
                <a:gd name="T5" fmla="*/ 8 h 85"/>
                <a:gd name="T6" fmla="*/ 50 w 85"/>
                <a:gd name="T7" fmla="*/ 2 h 85"/>
                <a:gd name="T8" fmla="*/ 35 w 85"/>
                <a:gd name="T9" fmla="*/ 2 h 85"/>
                <a:gd name="T10" fmla="*/ 20 w 85"/>
                <a:gd name="T11" fmla="*/ 8 h 85"/>
                <a:gd name="T12" fmla="*/ 8 w 85"/>
                <a:gd name="T13" fmla="*/ 20 h 85"/>
                <a:gd name="T14" fmla="*/ 2 w 85"/>
                <a:gd name="T15" fmla="*/ 35 h 85"/>
                <a:gd name="T16" fmla="*/ 2 w 85"/>
                <a:gd name="T17" fmla="*/ 52 h 85"/>
                <a:gd name="T18" fmla="*/ 8 w 85"/>
                <a:gd name="T19" fmla="*/ 66 h 85"/>
                <a:gd name="T20" fmla="*/ 20 w 85"/>
                <a:gd name="T21" fmla="*/ 77 h 85"/>
                <a:gd name="T22" fmla="*/ 35 w 85"/>
                <a:gd name="T23" fmla="*/ 85 h 85"/>
                <a:gd name="T24" fmla="*/ 50 w 85"/>
                <a:gd name="T25" fmla="*/ 85 h 85"/>
                <a:gd name="T26" fmla="*/ 66 w 85"/>
                <a:gd name="T27" fmla="*/ 77 h 85"/>
                <a:gd name="T28" fmla="*/ 77 w 85"/>
                <a:gd name="T29" fmla="*/ 66 h 85"/>
                <a:gd name="T30" fmla="*/ 83 w 85"/>
                <a:gd name="T31" fmla="*/ 52 h 85"/>
                <a:gd name="T32" fmla="*/ 85 w 85"/>
                <a:gd name="T33" fmla="*/ 43 h 85"/>
                <a:gd name="T34" fmla="*/ 81 w 85"/>
                <a:gd name="T35" fmla="*/ 27 h 85"/>
                <a:gd name="T36" fmla="*/ 71 w 85"/>
                <a:gd name="T37" fmla="*/ 14 h 85"/>
                <a:gd name="T38" fmla="*/ 58 w 85"/>
                <a:gd name="T39" fmla="*/ 4 h 85"/>
                <a:gd name="T40" fmla="*/ 43 w 85"/>
                <a:gd name="T41" fmla="*/ 2 h 85"/>
                <a:gd name="T42" fmla="*/ 27 w 85"/>
                <a:gd name="T43" fmla="*/ 4 h 85"/>
                <a:gd name="T44" fmla="*/ 14 w 85"/>
                <a:gd name="T45" fmla="*/ 14 h 85"/>
                <a:gd name="T46" fmla="*/ 4 w 85"/>
                <a:gd name="T47" fmla="*/ 27 h 85"/>
                <a:gd name="T48" fmla="*/ 0 w 85"/>
                <a:gd name="T49" fmla="*/ 43 h 85"/>
                <a:gd name="T50" fmla="*/ 4 w 85"/>
                <a:gd name="T51" fmla="*/ 60 h 85"/>
                <a:gd name="T52" fmla="*/ 14 w 85"/>
                <a:gd name="T53" fmla="*/ 73 h 85"/>
                <a:gd name="T54" fmla="*/ 27 w 85"/>
                <a:gd name="T55" fmla="*/ 81 h 85"/>
                <a:gd name="T56" fmla="*/ 43 w 85"/>
                <a:gd name="T57" fmla="*/ 85 h 85"/>
                <a:gd name="T58" fmla="*/ 58 w 85"/>
                <a:gd name="T59" fmla="*/ 81 h 85"/>
                <a:gd name="T60" fmla="*/ 71 w 85"/>
                <a:gd name="T61" fmla="*/ 73 h 85"/>
                <a:gd name="T62" fmla="*/ 81 w 85"/>
                <a:gd name="T63" fmla="*/ 60 h 85"/>
                <a:gd name="T64" fmla="*/ 85 w 85"/>
                <a:gd name="T65" fmla="*/ 4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5" h="85">
                  <a:moveTo>
                    <a:pt x="85" y="43"/>
                  </a:moveTo>
                  <a:lnTo>
                    <a:pt x="83" y="35"/>
                  </a:lnTo>
                  <a:lnTo>
                    <a:pt x="81" y="27"/>
                  </a:lnTo>
                  <a:lnTo>
                    <a:pt x="77" y="20"/>
                  </a:lnTo>
                  <a:lnTo>
                    <a:pt x="71" y="14"/>
                  </a:lnTo>
                  <a:lnTo>
                    <a:pt x="66" y="8"/>
                  </a:lnTo>
                  <a:lnTo>
                    <a:pt x="58" y="4"/>
                  </a:lnTo>
                  <a:lnTo>
                    <a:pt x="50" y="2"/>
                  </a:lnTo>
                  <a:lnTo>
                    <a:pt x="43" y="0"/>
                  </a:lnTo>
                  <a:lnTo>
                    <a:pt x="35" y="2"/>
                  </a:lnTo>
                  <a:lnTo>
                    <a:pt x="25" y="4"/>
                  </a:lnTo>
                  <a:lnTo>
                    <a:pt x="20" y="8"/>
                  </a:lnTo>
                  <a:lnTo>
                    <a:pt x="14" y="14"/>
                  </a:lnTo>
                  <a:lnTo>
                    <a:pt x="8" y="20"/>
                  </a:lnTo>
                  <a:lnTo>
                    <a:pt x="4" y="27"/>
                  </a:lnTo>
                  <a:lnTo>
                    <a:pt x="2" y="35"/>
                  </a:lnTo>
                  <a:lnTo>
                    <a:pt x="0" y="43"/>
                  </a:lnTo>
                  <a:lnTo>
                    <a:pt x="2" y="52"/>
                  </a:lnTo>
                  <a:lnTo>
                    <a:pt x="4" y="60"/>
                  </a:lnTo>
                  <a:lnTo>
                    <a:pt x="8" y="66"/>
                  </a:lnTo>
                  <a:lnTo>
                    <a:pt x="14" y="73"/>
                  </a:lnTo>
                  <a:lnTo>
                    <a:pt x="20" y="77"/>
                  </a:lnTo>
                  <a:lnTo>
                    <a:pt x="25" y="81"/>
                  </a:lnTo>
                  <a:lnTo>
                    <a:pt x="35" y="85"/>
                  </a:lnTo>
                  <a:lnTo>
                    <a:pt x="43" y="85"/>
                  </a:lnTo>
                  <a:lnTo>
                    <a:pt x="50" y="85"/>
                  </a:lnTo>
                  <a:lnTo>
                    <a:pt x="58" y="81"/>
                  </a:lnTo>
                  <a:lnTo>
                    <a:pt x="66" y="77"/>
                  </a:lnTo>
                  <a:lnTo>
                    <a:pt x="71" y="73"/>
                  </a:lnTo>
                  <a:lnTo>
                    <a:pt x="77" y="66"/>
                  </a:lnTo>
                  <a:lnTo>
                    <a:pt x="81" y="60"/>
                  </a:lnTo>
                  <a:lnTo>
                    <a:pt x="83" y="52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3" y="35"/>
                  </a:lnTo>
                  <a:lnTo>
                    <a:pt x="81" y="27"/>
                  </a:lnTo>
                  <a:lnTo>
                    <a:pt x="77" y="20"/>
                  </a:lnTo>
                  <a:lnTo>
                    <a:pt x="71" y="14"/>
                  </a:lnTo>
                  <a:lnTo>
                    <a:pt x="66" y="8"/>
                  </a:lnTo>
                  <a:lnTo>
                    <a:pt x="58" y="4"/>
                  </a:lnTo>
                  <a:lnTo>
                    <a:pt x="50" y="2"/>
                  </a:lnTo>
                  <a:lnTo>
                    <a:pt x="43" y="2"/>
                  </a:lnTo>
                  <a:lnTo>
                    <a:pt x="35" y="2"/>
                  </a:lnTo>
                  <a:lnTo>
                    <a:pt x="27" y="4"/>
                  </a:lnTo>
                  <a:lnTo>
                    <a:pt x="20" y="8"/>
                  </a:lnTo>
                  <a:lnTo>
                    <a:pt x="14" y="14"/>
                  </a:lnTo>
                  <a:lnTo>
                    <a:pt x="8" y="20"/>
                  </a:lnTo>
                  <a:lnTo>
                    <a:pt x="4" y="27"/>
                  </a:lnTo>
                  <a:lnTo>
                    <a:pt x="2" y="35"/>
                  </a:lnTo>
                  <a:lnTo>
                    <a:pt x="0" y="43"/>
                  </a:lnTo>
                  <a:lnTo>
                    <a:pt x="2" y="52"/>
                  </a:lnTo>
                  <a:lnTo>
                    <a:pt x="4" y="60"/>
                  </a:lnTo>
                  <a:lnTo>
                    <a:pt x="8" y="66"/>
                  </a:lnTo>
                  <a:lnTo>
                    <a:pt x="14" y="73"/>
                  </a:lnTo>
                  <a:lnTo>
                    <a:pt x="20" y="77"/>
                  </a:lnTo>
                  <a:lnTo>
                    <a:pt x="27" y="81"/>
                  </a:lnTo>
                  <a:lnTo>
                    <a:pt x="35" y="83"/>
                  </a:lnTo>
                  <a:lnTo>
                    <a:pt x="43" y="85"/>
                  </a:lnTo>
                  <a:lnTo>
                    <a:pt x="50" y="83"/>
                  </a:lnTo>
                  <a:lnTo>
                    <a:pt x="58" y="81"/>
                  </a:lnTo>
                  <a:lnTo>
                    <a:pt x="66" y="77"/>
                  </a:lnTo>
                  <a:lnTo>
                    <a:pt x="71" y="73"/>
                  </a:lnTo>
                  <a:lnTo>
                    <a:pt x="77" y="66"/>
                  </a:lnTo>
                  <a:lnTo>
                    <a:pt x="81" y="60"/>
                  </a:lnTo>
                  <a:lnTo>
                    <a:pt x="83" y="52"/>
                  </a:lnTo>
                  <a:lnTo>
                    <a:pt x="85" y="43"/>
                  </a:lnTo>
                  <a:lnTo>
                    <a:pt x="85" y="43"/>
                  </a:lnTo>
                  <a:close/>
                </a:path>
              </a:pathLst>
            </a:custGeom>
            <a:solidFill>
              <a:srgbClr val="00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9" name="Freeform 5404"/>
            <p:cNvSpPr>
              <a:spLocks/>
            </p:cNvSpPr>
            <p:nvPr/>
          </p:nvSpPr>
          <p:spPr bwMode="auto">
            <a:xfrm>
              <a:off x="1376" y="1713"/>
              <a:ext cx="85" cy="83"/>
            </a:xfrm>
            <a:custGeom>
              <a:avLst/>
              <a:gdLst>
                <a:gd name="T0" fmla="*/ 83 w 85"/>
                <a:gd name="T1" fmla="*/ 33 h 83"/>
                <a:gd name="T2" fmla="*/ 77 w 85"/>
                <a:gd name="T3" fmla="*/ 18 h 83"/>
                <a:gd name="T4" fmla="*/ 66 w 85"/>
                <a:gd name="T5" fmla="*/ 6 h 83"/>
                <a:gd name="T6" fmla="*/ 50 w 85"/>
                <a:gd name="T7" fmla="*/ 0 h 83"/>
                <a:gd name="T8" fmla="*/ 35 w 85"/>
                <a:gd name="T9" fmla="*/ 0 h 83"/>
                <a:gd name="T10" fmla="*/ 20 w 85"/>
                <a:gd name="T11" fmla="*/ 6 h 83"/>
                <a:gd name="T12" fmla="*/ 8 w 85"/>
                <a:gd name="T13" fmla="*/ 18 h 83"/>
                <a:gd name="T14" fmla="*/ 2 w 85"/>
                <a:gd name="T15" fmla="*/ 33 h 83"/>
                <a:gd name="T16" fmla="*/ 2 w 85"/>
                <a:gd name="T17" fmla="*/ 50 h 83"/>
                <a:gd name="T18" fmla="*/ 8 w 85"/>
                <a:gd name="T19" fmla="*/ 64 h 83"/>
                <a:gd name="T20" fmla="*/ 20 w 85"/>
                <a:gd name="T21" fmla="*/ 75 h 83"/>
                <a:gd name="T22" fmla="*/ 35 w 85"/>
                <a:gd name="T23" fmla="*/ 81 h 83"/>
                <a:gd name="T24" fmla="*/ 50 w 85"/>
                <a:gd name="T25" fmla="*/ 81 h 83"/>
                <a:gd name="T26" fmla="*/ 66 w 85"/>
                <a:gd name="T27" fmla="*/ 75 h 83"/>
                <a:gd name="T28" fmla="*/ 77 w 85"/>
                <a:gd name="T29" fmla="*/ 64 h 83"/>
                <a:gd name="T30" fmla="*/ 83 w 85"/>
                <a:gd name="T31" fmla="*/ 50 h 83"/>
                <a:gd name="T32" fmla="*/ 83 w 85"/>
                <a:gd name="T33" fmla="*/ 41 h 83"/>
                <a:gd name="T34" fmla="*/ 81 w 85"/>
                <a:gd name="T35" fmla="*/ 25 h 83"/>
                <a:gd name="T36" fmla="*/ 71 w 85"/>
                <a:gd name="T37" fmla="*/ 12 h 83"/>
                <a:gd name="T38" fmla="*/ 58 w 85"/>
                <a:gd name="T39" fmla="*/ 4 h 83"/>
                <a:gd name="T40" fmla="*/ 43 w 85"/>
                <a:gd name="T41" fmla="*/ 0 h 83"/>
                <a:gd name="T42" fmla="*/ 27 w 85"/>
                <a:gd name="T43" fmla="*/ 4 h 83"/>
                <a:gd name="T44" fmla="*/ 14 w 85"/>
                <a:gd name="T45" fmla="*/ 12 h 83"/>
                <a:gd name="T46" fmla="*/ 4 w 85"/>
                <a:gd name="T47" fmla="*/ 25 h 83"/>
                <a:gd name="T48" fmla="*/ 2 w 85"/>
                <a:gd name="T49" fmla="*/ 41 h 83"/>
                <a:gd name="T50" fmla="*/ 4 w 85"/>
                <a:gd name="T51" fmla="*/ 58 h 83"/>
                <a:gd name="T52" fmla="*/ 14 w 85"/>
                <a:gd name="T53" fmla="*/ 69 h 83"/>
                <a:gd name="T54" fmla="*/ 27 w 85"/>
                <a:gd name="T55" fmla="*/ 79 h 83"/>
                <a:gd name="T56" fmla="*/ 43 w 85"/>
                <a:gd name="T57" fmla="*/ 83 h 83"/>
                <a:gd name="T58" fmla="*/ 58 w 85"/>
                <a:gd name="T59" fmla="*/ 79 h 83"/>
                <a:gd name="T60" fmla="*/ 71 w 85"/>
                <a:gd name="T61" fmla="*/ 69 h 83"/>
                <a:gd name="T62" fmla="*/ 81 w 85"/>
                <a:gd name="T63" fmla="*/ 58 h 83"/>
                <a:gd name="T64" fmla="*/ 83 w 85"/>
                <a:gd name="T65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5" h="83">
                  <a:moveTo>
                    <a:pt x="85" y="41"/>
                  </a:moveTo>
                  <a:lnTo>
                    <a:pt x="83" y="33"/>
                  </a:lnTo>
                  <a:lnTo>
                    <a:pt x="81" y="25"/>
                  </a:lnTo>
                  <a:lnTo>
                    <a:pt x="77" y="18"/>
                  </a:lnTo>
                  <a:lnTo>
                    <a:pt x="71" y="12"/>
                  </a:lnTo>
                  <a:lnTo>
                    <a:pt x="66" y="6"/>
                  </a:lnTo>
                  <a:lnTo>
                    <a:pt x="58" y="2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18"/>
                  </a:lnTo>
                  <a:lnTo>
                    <a:pt x="4" y="25"/>
                  </a:lnTo>
                  <a:lnTo>
                    <a:pt x="2" y="33"/>
                  </a:lnTo>
                  <a:lnTo>
                    <a:pt x="0" y="41"/>
                  </a:lnTo>
                  <a:lnTo>
                    <a:pt x="2" y="50"/>
                  </a:lnTo>
                  <a:lnTo>
                    <a:pt x="4" y="58"/>
                  </a:lnTo>
                  <a:lnTo>
                    <a:pt x="8" y="64"/>
                  </a:lnTo>
                  <a:lnTo>
                    <a:pt x="14" y="71"/>
                  </a:lnTo>
                  <a:lnTo>
                    <a:pt x="20" y="75"/>
                  </a:lnTo>
                  <a:lnTo>
                    <a:pt x="27" y="79"/>
                  </a:lnTo>
                  <a:lnTo>
                    <a:pt x="35" y="81"/>
                  </a:lnTo>
                  <a:lnTo>
                    <a:pt x="43" y="83"/>
                  </a:lnTo>
                  <a:lnTo>
                    <a:pt x="50" y="81"/>
                  </a:lnTo>
                  <a:lnTo>
                    <a:pt x="58" y="79"/>
                  </a:lnTo>
                  <a:lnTo>
                    <a:pt x="66" y="75"/>
                  </a:lnTo>
                  <a:lnTo>
                    <a:pt x="71" y="71"/>
                  </a:lnTo>
                  <a:lnTo>
                    <a:pt x="77" y="64"/>
                  </a:lnTo>
                  <a:lnTo>
                    <a:pt x="81" y="58"/>
                  </a:lnTo>
                  <a:lnTo>
                    <a:pt x="83" y="50"/>
                  </a:lnTo>
                  <a:lnTo>
                    <a:pt x="85" y="41"/>
                  </a:lnTo>
                  <a:lnTo>
                    <a:pt x="83" y="41"/>
                  </a:lnTo>
                  <a:lnTo>
                    <a:pt x="83" y="33"/>
                  </a:lnTo>
                  <a:lnTo>
                    <a:pt x="81" y="25"/>
                  </a:lnTo>
                  <a:lnTo>
                    <a:pt x="77" y="18"/>
                  </a:lnTo>
                  <a:lnTo>
                    <a:pt x="71" y="12"/>
                  </a:lnTo>
                  <a:lnTo>
                    <a:pt x="66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4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18"/>
                  </a:lnTo>
                  <a:lnTo>
                    <a:pt x="4" y="25"/>
                  </a:lnTo>
                  <a:lnTo>
                    <a:pt x="2" y="33"/>
                  </a:lnTo>
                  <a:lnTo>
                    <a:pt x="2" y="41"/>
                  </a:lnTo>
                  <a:lnTo>
                    <a:pt x="2" y="50"/>
                  </a:lnTo>
                  <a:lnTo>
                    <a:pt x="4" y="58"/>
                  </a:lnTo>
                  <a:lnTo>
                    <a:pt x="8" y="64"/>
                  </a:lnTo>
                  <a:lnTo>
                    <a:pt x="14" y="69"/>
                  </a:lnTo>
                  <a:lnTo>
                    <a:pt x="20" y="75"/>
                  </a:lnTo>
                  <a:lnTo>
                    <a:pt x="27" y="79"/>
                  </a:lnTo>
                  <a:lnTo>
                    <a:pt x="35" y="81"/>
                  </a:lnTo>
                  <a:lnTo>
                    <a:pt x="43" y="83"/>
                  </a:lnTo>
                  <a:lnTo>
                    <a:pt x="50" y="81"/>
                  </a:lnTo>
                  <a:lnTo>
                    <a:pt x="58" y="79"/>
                  </a:lnTo>
                  <a:lnTo>
                    <a:pt x="66" y="75"/>
                  </a:lnTo>
                  <a:lnTo>
                    <a:pt x="71" y="69"/>
                  </a:lnTo>
                  <a:lnTo>
                    <a:pt x="77" y="64"/>
                  </a:lnTo>
                  <a:lnTo>
                    <a:pt x="81" y="58"/>
                  </a:lnTo>
                  <a:lnTo>
                    <a:pt x="83" y="50"/>
                  </a:lnTo>
                  <a:lnTo>
                    <a:pt x="83" y="41"/>
                  </a:lnTo>
                  <a:lnTo>
                    <a:pt x="85" y="41"/>
                  </a:lnTo>
                  <a:close/>
                </a:path>
              </a:pathLst>
            </a:custGeom>
            <a:solidFill>
              <a:srgbClr val="00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30" name="Freeform 5405"/>
            <p:cNvSpPr>
              <a:spLocks/>
            </p:cNvSpPr>
            <p:nvPr/>
          </p:nvSpPr>
          <p:spPr bwMode="auto">
            <a:xfrm>
              <a:off x="1378" y="1713"/>
              <a:ext cx="81" cy="83"/>
            </a:xfrm>
            <a:custGeom>
              <a:avLst/>
              <a:gdLst>
                <a:gd name="T0" fmla="*/ 81 w 81"/>
                <a:gd name="T1" fmla="*/ 33 h 83"/>
                <a:gd name="T2" fmla="*/ 75 w 81"/>
                <a:gd name="T3" fmla="*/ 18 h 83"/>
                <a:gd name="T4" fmla="*/ 64 w 81"/>
                <a:gd name="T5" fmla="*/ 6 h 83"/>
                <a:gd name="T6" fmla="*/ 48 w 81"/>
                <a:gd name="T7" fmla="*/ 0 h 83"/>
                <a:gd name="T8" fmla="*/ 33 w 81"/>
                <a:gd name="T9" fmla="*/ 0 h 83"/>
                <a:gd name="T10" fmla="*/ 18 w 81"/>
                <a:gd name="T11" fmla="*/ 6 h 83"/>
                <a:gd name="T12" fmla="*/ 6 w 81"/>
                <a:gd name="T13" fmla="*/ 18 h 83"/>
                <a:gd name="T14" fmla="*/ 0 w 81"/>
                <a:gd name="T15" fmla="*/ 33 h 83"/>
                <a:gd name="T16" fmla="*/ 0 w 81"/>
                <a:gd name="T17" fmla="*/ 50 h 83"/>
                <a:gd name="T18" fmla="*/ 6 w 81"/>
                <a:gd name="T19" fmla="*/ 64 h 83"/>
                <a:gd name="T20" fmla="*/ 18 w 81"/>
                <a:gd name="T21" fmla="*/ 75 h 83"/>
                <a:gd name="T22" fmla="*/ 33 w 81"/>
                <a:gd name="T23" fmla="*/ 81 h 83"/>
                <a:gd name="T24" fmla="*/ 48 w 81"/>
                <a:gd name="T25" fmla="*/ 81 h 83"/>
                <a:gd name="T26" fmla="*/ 64 w 81"/>
                <a:gd name="T27" fmla="*/ 75 h 83"/>
                <a:gd name="T28" fmla="*/ 75 w 81"/>
                <a:gd name="T29" fmla="*/ 64 h 83"/>
                <a:gd name="T30" fmla="*/ 81 w 81"/>
                <a:gd name="T31" fmla="*/ 50 h 83"/>
                <a:gd name="T32" fmla="*/ 81 w 81"/>
                <a:gd name="T33" fmla="*/ 41 h 83"/>
                <a:gd name="T34" fmla="*/ 79 w 81"/>
                <a:gd name="T35" fmla="*/ 25 h 83"/>
                <a:gd name="T36" fmla="*/ 69 w 81"/>
                <a:gd name="T37" fmla="*/ 12 h 83"/>
                <a:gd name="T38" fmla="*/ 56 w 81"/>
                <a:gd name="T39" fmla="*/ 4 h 83"/>
                <a:gd name="T40" fmla="*/ 41 w 81"/>
                <a:gd name="T41" fmla="*/ 0 h 83"/>
                <a:gd name="T42" fmla="*/ 25 w 81"/>
                <a:gd name="T43" fmla="*/ 4 h 83"/>
                <a:gd name="T44" fmla="*/ 12 w 81"/>
                <a:gd name="T45" fmla="*/ 12 h 83"/>
                <a:gd name="T46" fmla="*/ 2 w 81"/>
                <a:gd name="T47" fmla="*/ 25 h 83"/>
                <a:gd name="T48" fmla="*/ 0 w 81"/>
                <a:gd name="T49" fmla="*/ 41 h 83"/>
                <a:gd name="T50" fmla="*/ 2 w 81"/>
                <a:gd name="T51" fmla="*/ 58 h 83"/>
                <a:gd name="T52" fmla="*/ 12 w 81"/>
                <a:gd name="T53" fmla="*/ 69 h 83"/>
                <a:gd name="T54" fmla="*/ 25 w 81"/>
                <a:gd name="T55" fmla="*/ 79 h 83"/>
                <a:gd name="T56" fmla="*/ 41 w 81"/>
                <a:gd name="T57" fmla="*/ 81 h 83"/>
                <a:gd name="T58" fmla="*/ 56 w 81"/>
                <a:gd name="T59" fmla="*/ 79 h 83"/>
                <a:gd name="T60" fmla="*/ 69 w 81"/>
                <a:gd name="T61" fmla="*/ 69 h 83"/>
                <a:gd name="T62" fmla="*/ 79 w 81"/>
                <a:gd name="T63" fmla="*/ 58 h 83"/>
                <a:gd name="T64" fmla="*/ 81 w 81"/>
                <a:gd name="T65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" h="83">
                  <a:moveTo>
                    <a:pt x="81" y="41"/>
                  </a:moveTo>
                  <a:lnTo>
                    <a:pt x="81" y="33"/>
                  </a:lnTo>
                  <a:lnTo>
                    <a:pt x="79" y="25"/>
                  </a:lnTo>
                  <a:lnTo>
                    <a:pt x="75" y="18"/>
                  </a:lnTo>
                  <a:lnTo>
                    <a:pt x="69" y="12"/>
                  </a:lnTo>
                  <a:lnTo>
                    <a:pt x="64" y="6"/>
                  </a:lnTo>
                  <a:lnTo>
                    <a:pt x="56" y="4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25" y="4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2" y="25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0" y="50"/>
                  </a:lnTo>
                  <a:lnTo>
                    <a:pt x="2" y="58"/>
                  </a:lnTo>
                  <a:lnTo>
                    <a:pt x="6" y="64"/>
                  </a:lnTo>
                  <a:lnTo>
                    <a:pt x="12" y="69"/>
                  </a:lnTo>
                  <a:lnTo>
                    <a:pt x="18" y="75"/>
                  </a:lnTo>
                  <a:lnTo>
                    <a:pt x="25" y="79"/>
                  </a:lnTo>
                  <a:lnTo>
                    <a:pt x="33" y="81"/>
                  </a:lnTo>
                  <a:lnTo>
                    <a:pt x="41" y="83"/>
                  </a:lnTo>
                  <a:lnTo>
                    <a:pt x="48" y="81"/>
                  </a:lnTo>
                  <a:lnTo>
                    <a:pt x="56" y="79"/>
                  </a:lnTo>
                  <a:lnTo>
                    <a:pt x="64" y="75"/>
                  </a:lnTo>
                  <a:lnTo>
                    <a:pt x="69" y="69"/>
                  </a:lnTo>
                  <a:lnTo>
                    <a:pt x="75" y="64"/>
                  </a:lnTo>
                  <a:lnTo>
                    <a:pt x="79" y="58"/>
                  </a:lnTo>
                  <a:lnTo>
                    <a:pt x="81" y="50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1" y="33"/>
                  </a:lnTo>
                  <a:lnTo>
                    <a:pt x="79" y="25"/>
                  </a:lnTo>
                  <a:lnTo>
                    <a:pt x="75" y="18"/>
                  </a:lnTo>
                  <a:lnTo>
                    <a:pt x="69" y="12"/>
                  </a:lnTo>
                  <a:lnTo>
                    <a:pt x="64" y="8"/>
                  </a:lnTo>
                  <a:lnTo>
                    <a:pt x="56" y="4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25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2" y="25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0" y="50"/>
                  </a:lnTo>
                  <a:lnTo>
                    <a:pt x="2" y="58"/>
                  </a:lnTo>
                  <a:lnTo>
                    <a:pt x="6" y="64"/>
                  </a:lnTo>
                  <a:lnTo>
                    <a:pt x="12" y="69"/>
                  </a:lnTo>
                  <a:lnTo>
                    <a:pt x="18" y="75"/>
                  </a:lnTo>
                  <a:lnTo>
                    <a:pt x="25" y="79"/>
                  </a:lnTo>
                  <a:lnTo>
                    <a:pt x="33" y="81"/>
                  </a:lnTo>
                  <a:lnTo>
                    <a:pt x="41" y="81"/>
                  </a:lnTo>
                  <a:lnTo>
                    <a:pt x="48" y="81"/>
                  </a:lnTo>
                  <a:lnTo>
                    <a:pt x="56" y="79"/>
                  </a:lnTo>
                  <a:lnTo>
                    <a:pt x="64" y="75"/>
                  </a:lnTo>
                  <a:lnTo>
                    <a:pt x="69" y="69"/>
                  </a:lnTo>
                  <a:lnTo>
                    <a:pt x="75" y="64"/>
                  </a:lnTo>
                  <a:lnTo>
                    <a:pt x="79" y="58"/>
                  </a:lnTo>
                  <a:lnTo>
                    <a:pt x="81" y="50"/>
                  </a:lnTo>
                  <a:lnTo>
                    <a:pt x="81" y="41"/>
                  </a:lnTo>
                  <a:lnTo>
                    <a:pt x="81" y="41"/>
                  </a:lnTo>
                  <a:close/>
                </a:path>
              </a:pathLst>
            </a:custGeom>
            <a:solidFill>
              <a:srgbClr val="00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31" name="Freeform 5406"/>
            <p:cNvSpPr>
              <a:spLocks/>
            </p:cNvSpPr>
            <p:nvPr/>
          </p:nvSpPr>
          <p:spPr bwMode="auto">
            <a:xfrm>
              <a:off x="1378" y="1713"/>
              <a:ext cx="81" cy="81"/>
            </a:xfrm>
            <a:custGeom>
              <a:avLst/>
              <a:gdLst>
                <a:gd name="T0" fmla="*/ 81 w 81"/>
                <a:gd name="T1" fmla="*/ 33 h 81"/>
                <a:gd name="T2" fmla="*/ 75 w 81"/>
                <a:gd name="T3" fmla="*/ 18 h 81"/>
                <a:gd name="T4" fmla="*/ 64 w 81"/>
                <a:gd name="T5" fmla="*/ 8 h 81"/>
                <a:gd name="T6" fmla="*/ 48 w 81"/>
                <a:gd name="T7" fmla="*/ 0 h 81"/>
                <a:gd name="T8" fmla="*/ 33 w 81"/>
                <a:gd name="T9" fmla="*/ 0 h 81"/>
                <a:gd name="T10" fmla="*/ 18 w 81"/>
                <a:gd name="T11" fmla="*/ 8 h 81"/>
                <a:gd name="T12" fmla="*/ 6 w 81"/>
                <a:gd name="T13" fmla="*/ 18 h 81"/>
                <a:gd name="T14" fmla="*/ 0 w 81"/>
                <a:gd name="T15" fmla="*/ 33 h 81"/>
                <a:gd name="T16" fmla="*/ 0 w 81"/>
                <a:gd name="T17" fmla="*/ 50 h 81"/>
                <a:gd name="T18" fmla="*/ 6 w 81"/>
                <a:gd name="T19" fmla="*/ 64 h 81"/>
                <a:gd name="T20" fmla="*/ 18 w 81"/>
                <a:gd name="T21" fmla="*/ 75 h 81"/>
                <a:gd name="T22" fmla="*/ 33 w 81"/>
                <a:gd name="T23" fmla="*/ 81 h 81"/>
                <a:gd name="T24" fmla="*/ 48 w 81"/>
                <a:gd name="T25" fmla="*/ 81 h 81"/>
                <a:gd name="T26" fmla="*/ 64 w 81"/>
                <a:gd name="T27" fmla="*/ 75 h 81"/>
                <a:gd name="T28" fmla="*/ 75 w 81"/>
                <a:gd name="T29" fmla="*/ 64 h 81"/>
                <a:gd name="T30" fmla="*/ 81 w 81"/>
                <a:gd name="T31" fmla="*/ 50 h 81"/>
                <a:gd name="T32" fmla="*/ 81 w 81"/>
                <a:gd name="T33" fmla="*/ 41 h 81"/>
                <a:gd name="T34" fmla="*/ 77 w 81"/>
                <a:gd name="T35" fmla="*/ 25 h 81"/>
                <a:gd name="T36" fmla="*/ 69 w 81"/>
                <a:gd name="T37" fmla="*/ 12 h 81"/>
                <a:gd name="T38" fmla="*/ 56 w 81"/>
                <a:gd name="T39" fmla="*/ 4 h 81"/>
                <a:gd name="T40" fmla="*/ 41 w 81"/>
                <a:gd name="T41" fmla="*/ 0 h 81"/>
                <a:gd name="T42" fmla="*/ 25 w 81"/>
                <a:gd name="T43" fmla="*/ 4 h 81"/>
                <a:gd name="T44" fmla="*/ 12 w 81"/>
                <a:gd name="T45" fmla="*/ 12 h 81"/>
                <a:gd name="T46" fmla="*/ 4 w 81"/>
                <a:gd name="T47" fmla="*/ 25 h 81"/>
                <a:gd name="T48" fmla="*/ 0 w 81"/>
                <a:gd name="T49" fmla="*/ 41 h 81"/>
                <a:gd name="T50" fmla="*/ 4 w 81"/>
                <a:gd name="T51" fmla="*/ 56 h 81"/>
                <a:gd name="T52" fmla="*/ 12 w 81"/>
                <a:gd name="T53" fmla="*/ 69 h 81"/>
                <a:gd name="T54" fmla="*/ 25 w 81"/>
                <a:gd name="T55" fmla="*/ 79 h 81"/>
                <a:gd name="T56" fmla="*/ 41 w 81"/>
                <a:gd name="T57" fmla="*/ 81 h 81"/>
                <a:gd name="T58" fmla="*/ 56 w 81"/>
                <a:gd name="T59" fmla="*/ 79 h 81"/>
                <a:gd name="T60" fmla="*/ 69 w 81"/>
                <a:gd name="T61" fmla="*/ 69 h 81"/>
                <a:gd name="T62" fmla="*/ 77 w 81"/>
                <a:gd name="T63" fmla="*/ 56 h 81"/>
                <a:gd name="T64" fmla="*/ 81 w 81"/>
                <a:gd name="T65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" h="81">
                  <a:moveTo>
                    <a:pt x="81" y="41"/>
                  </a:moveTo>
                  <a:lnTo>
                    <a:pt x="81" y="33"/>
                  </a:lnTo>
                  <a:lnTo>
                    <a:pt x="79" y="25"/>
                  </a:lnTo>
                  <a:lnTo>
                    <a:pt x="75" y="18"/>
                  </a:lnTo>
                  <a:lnTo>
                    <a:pt x="69" y="12"/>
                  </a:lnTo>
                  <a:lnTo>
                    <a:pt x="64" y="8"/>
                  </a:lnTo>
                  <a:lnTo>
                    <a:pt x="56" y="4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25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2" y="25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0" y="50"/>
                  </a:lnTo>
                  <a:lnTo>
                    <a:pt x="2" y="58"/>
                  </a:lnTo>
                  <a:lnTo>
                    <a:pt x="6" y="64"/>
                  </a:lnTo>
                  <a:lnTo>
                    <a:pt x="12" y="69"/>
                  </a:lnTo>
                  <a:lnTo>
                    <a:pt x="18" y="75"/>
                  </a:lnTo>
                  <a:lnTo>
                    <a:pt x="25" y="79"/>
                  </a:lnTo>
                  <a:lnTo>
                    <a:pt x="33" y="81"/>
                  </a:lnTo>
                  <a:lnTo>
                    <a:pt x="41" y="81"/>
                  </a:lnTo>
                  <a:lnTo>
                    <a:pt x="48" y="81"/>
                  </a:lnTo>
                  <a:lnTo>
                    <a:pt x="56" y="79"/>
                  </a:lnTo>
                  <a:lnTo>
                    <a:pt x="64" y="75"/>
                  </a:lnTo>
                  <a:lnTo>
                    <a:pt x="69" y="69"/>
                  </a:lnTo>
                  <a:lnTo>
                    <a:pt x="75" y="64"/>
                  </a:lnTo>
                  <a:lnTo>
                    <a:pt x="79" y="58"/>
                  </a:lnTo>
                  <a:lnTo>
                    <a:pt x="81" y="50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1" y="33"/>
                  </a:lnTo>
                  <a:lnTo>
                    <a:pt x="77" y="25"/>
                  </a:lnTo>
                  <a:lnTo>
                    <a:pt x="73" y="19"/>
                  </a:lnTo>
                  <a:lnTo>
                    <a:pt x="69" y="12"/>
                  </a:lnTo>
                  <a:lnTo>
                    <a:pt x="64" y="8"/>
                  </a:lnTo>
                  <a:lnTo>
                    <a:pt x="56" y="4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3" y="2"/>
                  </a:lnTo>
                  <a:lnTo>
                    <a:pt x="25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8" y="64"/>
                  </a:lnTo>
                  <a:lnTo>
                    <a:pt x="12" y="69"/>
                  </a:lnTo>
                  <a:lnTo>
                    <a:pt x="18" y="75"/>
                  </a:lnTo>
                  <a:lnTo>
                    <a:pt x="25" y="79"/>
                  </a:lnTo>
                  <a:lnTo>
                    <a:pt x="33" y="81"/>
                  </a:lnTo>
                  <a:lnTo>
                    <a:pt x="41" y="81"/>
                  </a:lnTo>
                  <a:lnTo>
                    <a:pt x="48" y="81"/>
                  </a:lnTo>
                  <a:lnTo>
                    <a:pt x="56" y="79"/>
                  </a:lnTo>
                  <a:lnTo>
                    <a:pt x="64" y="75"/>
                  </a:lnTo>
                  <a:lnTo>
                    <a:pt x="69" y="69"/>
                  </a:lnTo>
                  <a:lnTo>
                    <a:pt x="73" y="64"/>
                  </a:lnTo>
                  <a:lnTo>
                    <a:pt x="77" y="56"/>
                  </a:lnTo>
                  <a:lnTo>
                    <a:pt x="81" y="48"/>
                  </a:lnTo>
                  <a:lnTo>
                    <a:pt x="81" y="41"/>
                  </a:lnTo>
                  <a:lnTo>
                    <a:pt x="81" y="41"/>
                  </a:lnTo>
                  <a:close/>
                </a:path>
              </a:pathLst>
            </a:custGeom>
            <a:solidFill>
              <a:srgbClr val="00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32" name="Freeform 5407"/>
            <p:cNvSpPr>
              <a:spLocks/>
            </p:cNvSpPr>
            <p:nvPr/>
          </p:nvSpPr>
          <p:spPr bwMode="auto">
            <a:xfrm>
              <a:off x="1378" y="1713"/>
              <a:ext cx="81" cy="81"/>
            </a:xfrm>
            <a:custGeom>
              <a:avLst/>
              <a:gdLst>
                <a:gd name="T0" fmla="*/ 81 w 81"/>
                <a:gd name="T1" fmla="*/ 33 h 81"/>
                <a:gd name="T2" fmla="*/ 73 w 81"/>
                <a:gd name="T3" fmla="*/ 19 h 81"/>
                <a:gd name="T4" fmla="*/ 64 w 81"/>
                <a:gd name="T5" fmla="*/ 8 h 81"/>
                <a:gd name="T6" fmla="*/ 48 w 81"/>
                <a:gd name="T7" fmla="*/ 2 h 81"/>
                <a:gd name="T8" fmla="*/ 33 w 81"/>
                <a:gd name="T9" fmla="*/ 2 h 81"/>
                <a:gd name="T10" fmla="*/ 18 w 81"/>
                <a:gd name="T11" fmla="*/ 8 h 81"/>
                <a:gd name="T12" fmla="*/ 8 w 81"/>
                <a:gd name="T13" fmla="*/ 19 h 81"/>
                <a:gd name="T14" fmla="*/ 0 w 81"/>
                <a:gd name="T15" fmla="*/ 33 h 81"/>
                <a:gd name="T16" fmla="*/ 0 w 81"/>
                <a:gd name="T17" fmla="*/ 48 h 81"/>
                <a:gd name="T18" fmla="*/ 8 w 81"/>
                <a:gd name="T19" fmla="*/ 64 h 81"/>
                <a:gd name="T20" fmla="*/ 18 w 81"/>
                <a:gd name="T21" fmla="*/ 75 h 81"/>
                <a:gd name="T22" fmla="*/ 33 w 81"/>
                <a:gd name="T23" fmla="*/ 81 h 81"/>
                <a:gd name="T24" fmla="*/ 48 w 81"/>
                <a:gd name="T25" fmla="*/ 81 h 81"/>
                <a:gd name="T26" fmla="*/ 64 w 81"/>
                <a:gd name="T27" fmla="*/ 75 h 81"/>
                <a:gd name="T28" fmla="*/ 73 w 81"/>
                <a:gd name="T29" fmla="*/ 64 h 81"/>
                <a:gd name="T30" fmla="*/ 81 w 81"/>
                <a:gd name="T31" fmla="*/ 48 h 81"/>
                <a:gd name="T32" fmla="*/ 81 w 81"/>
                <a:gd name="T33" fmla="*/ 41 h 81"/>
                <a:gd name="T34" fmla="*/ 77 w 81"/>
                <a:gd name="T35" fmla="*/ 25 h 81"/>
                <a:gd name="T36" fmla="*/ 69 w 81"/>
                <a:gd name="T37" fmla="*/ 14 h 81"/>
                <a:gd name="T38" fmla="*/ 56 w 81"/>
                <a:gd name="T39" fmla="*/ 4 h 81"/>
                <a:gd name="T40" fmla="*/ 41 w 81"/>
                <a:gd name="T41" fmla="*/ 0 h 81"/>
                <a:gd name="T42" fmla="*/ 25 w 81"/>
                <a:gd name="T43" fmla="*/ 4 h 81"/>
                <a:gd name="T44" fmla="*/ 12 w 81"/>
                <a:gd name="T45" fmla="*/ 14 h 81"/>
                <a:gd name="T46" fmla="*/ 4 w 81"/>
                <a:gd name="T47" fmla="*/ 25 h 81"/>
                <a:gd name="T48" fmla="*/ 0 w 81"/>
                <a:gd name="T49" fmla="*/ 41 h 81"/>
                <a:gd name="T50" fmla="*/ 4 w 81"/>
                <a:gd name="T51" fmla="*/ 56 h 81"/>
                <a:gd name="T52" fmla="*/ 12 w 81"/>
                <a:gd name="T53" fmla="*/ 69 h 81"/>
                <a:gd name="T54" fmla="*/ 25 w 81"/>
                <a:gd name="T55" fmla="*/ 77 h 81"/>
                <a:gd name="T56" fmla="*/ 41 w 81"/>
                <a:gd name="T57" fmla="*/ 81 h 81"/>
                <a:gd name="T58" fmla="*/ 56 w 81"/>
                <a:gd name="T59" fmla="*/ 77 h 81"/>
                <a:gd name="T60" fmla="*/ 69 w 81"/>
                <a:gd name="T61" fmla="*/ 69 h 81"/>
                <a:gd name="T62" fmla="*/ 77 w 81"/>
                <a:gd name="T63" fmla="*/ 56 h 81"/>
                <a:gd name="T64" fmla="*/ 81 w 81"/>
                <a:gd name="T65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" h="81">
                  <a:moveTo>
                    <a:pt x="81" y="41"/>
                  </a:moveTo>
                  <a:lnTo>
                    <a:pt x="81" y="33"/>
                  </a:lnTo>
                  <a:lnTo>
                    <a:pt x="77" y="25"/>
                  </a:lnTo>
                  <a:lnTo>
                    <a:pt x="73" y="19"/>
                  </a:lnTo>
                  <a:lnTo>
                    <a:pt x="69" y="12"/>
                  </a:lnTo>
                  <a:lnTo>
                    <a:pt x="64" y="8"/>
                  </a:lnTo>
                  <a:lnTo>
                    <a:pt x="56" y="4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3" y="2"/>
                  </a:lnTo>
                  <a:lnTo>
                    <a:pt x="25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8" y="64"/>
                  </a:lnTo>
                  <a:lnTo>
                    <a:pt x="12" y="69"/>
                  </a:lnTo>
                  <a:lnTo>
                    <a:pt x="18" y="75"/>
                  </a:lnTo>
                  <a:lnTo>
                    <a:pt x="25" y="79"/>
                  </a:lnTo>
                  <a:lnTo>
                    <a:pt x="33" y="81"/>
                  </a:lnTo>
                  <a:lnTo>
                    <a:pt x="41" y="81"/>
                  </a:lnTo>
                  <a:lnTo>
                    <a:pt x="48" y="81"/>
                  </a:lnTo>
                  <a:lnTo>
                    <a:pt x="56" y="79"/>
                  </a:lnTo>
                  <a:lnTo>
                    <a:pt x="64" y="75"/>
                  </a:lnTo>
                  <a:lnTo>
                    <a:pt x="69" y="69"/>
                  </a:lnTo>
                  <a:lnTo>
                    <a:pt x="73" y="64"/>
                  </a:lnTo>
                  <a:lnTo>
                    <a:pt x="77" y="56"/>
                  </a:lnTo>
                  <a:lnTo>
                    <a:pt x="81" y="48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79" y="33"/>
                  </a:lnTo>
                  <a:lnTo>
                    <a:pt x="77" y="25"/>
                  </a:lnTo>
                  <a:lnTo>
                    <a:pt x="73" y="19"/>
                  </a:lnTo>
                  <a:lnTo>
                    <a:pt x="69" y="14"/>
                  </a:lnTo>
                  <a:lnTo>
                    <a:pt x="64" y="8"/>
                  </a:lnTo>
                  <a:lnTo>
                    <a:pt x="56" y="4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3" y="2"/>
                  </a:lnTo>
                  <a:lnTo>
                    <a:pt x="25" y="4"/>
                  </a:lnTo>
                  <a:lnTo>
                    <a:pt x="18" y="8"/>
                  </a:lnTo>
                  <a:lnTo>
                    <a:pt x="12" y="14"/>
                  </a:lnTo>
                  <a:lnTo>
                    <a:pt x="8" y="19"/>
                  </a:lnTo>
                  <a:lnTo>
                    <a:pt x="4" y="25"/>
                  </a:lnTo>
                  <a:lnTo>
                    <a:pt x="2" y="33"/>
                  </a:lnTo>
                  <a:lnTo>
                    <a:pt x="0" y="41"/>
                  </a:lnTo>
                  <a:lnTo>
                    <a:pt x="2" y="48"/>
                  </a:lnTo>
                  <a:lnTo>
                    <a:pt x="4" y="56"/>
                  </a:lnTo>
                  <a:lnTo>
                    <a:pt x="8" y="64"/>
                  </a:lnTo>
                  <a:lnTo>
                    <a:pt x="12" y="69"/>
                  </a:lnTo>
                  <a:lnTo>
                    <a:pt x="18" y="75"/>
                  </a:lnTo>
                  <a:lnTo>
                    <a:pt x="25" y="77"/>
                  </a:lnTo>
                  <a:lnTo>
                    <a:pt x="33" y="81"/>
                  </a:lnTo>
                  <a:lnTo>
                    <a:pt x="41" y="81"/>
                  </a:lnTo>
                  <a:lnTo>
                    <a:pt x="48" y="81"/>
                  </a:lnTo>
                  <a:lnTo>
                    <a:pt x="56" y="77"/>
                  </a:lnTo>
                  <a:lnTo>
                    <a:pt x="64" y="75"/>
                  </a:lnTo>
                  <a:lnTo>
                    <a:pt x="69" y="69"/>
                  </a:lnTo>
                  <a:lnTo>
                    <a:pt x="73" y="64"/>
                  </a:lnTo>
                  <a:lnTo>
                    <a:pt x="77" y="56"/>
                  </a:lnTo>
                  <a:lnTo>
                    <a:pt x="79" y="48"/>
                  </a:lnTo>
                  <a:lnTo>
                    <a:pt x="81" y="41"/>
                  </a:lnTo>
                  <a:lnTo>
                    <a:pt x="81" y="41"/>
                  </a:lnTo>
                  <a:close/>
                </a:path>
              </a:pathLst>
            </a:custGeom>
            <a:solidFill>
              <a:srgbClr val="0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33" name="Freeform 5408"/>
            <p:cNvSpPr>
              <a:spLocks/>
            </p:cNvSpPr>
            <p:nvPr/>
          </p:nvSpPr>
          <p:spPr bwMode="auto">
            <a:xfrm>
              <a:off x="1378" y="1713"/>
              <a:ext cx="81" cy="81"/>
            </a:xfrm>
            <a:custGeom>
              <a:avLst/>
              <a:gdLst>
                <a:gd name="T0" fmla="*/ 79 w 81"/>
                <a:gd name="T1" fmla="*/ 33 h 81"/>
                <a:gd name="T2" fmla="*/ 73 w 81"/>
                <a:gd name="T3" fmla="*/ 19 h 81"/>
                <a:gd name="T4" fmla="*/ 64 w 81"/>
                <a:gd name="T5" fmla="*/ 8 h 81"/>
                <a:gd name="T6" fmla="*/ 48 w 81"/>
                <a:gd name="T7" fmla="*/ 2 h 81"/>
                <a:gd name="T8" fmla="*/ 33 w 81"/>
                <a:gd name="T9" fmla="*/ 2 h 81"/>
                <a:gd name="T10" fmla="*/ 18 w 81"/>
                <a:gd name="T11" fmla="*/ 8 h 81"/>
                <a:gd name="T12" fmla="*/ 8 w 81"/>
                <a:gd name="T13" fmla="*/ 19 h 81"/>
                <a:gd name="T14" fmla="*/ 2 w 81"/>
                <a:gd name="T15" fmla="*/ 33 h 81"/>
                <a:gd name="T16" fmla="*/ 2 w 81"/>
                <a:gd name="T17" fmla="*/ 48 h 81"/>
                <a:gd name="T18" fmla="*/ 8 w 81"/>
                <a:gd name="T19" fmla="*/ 64 h 81"/>
                <a:gd name="T20" fmla="*/ 18 w 81"/>
                <a:gd name="T21" fmla="*/ 75 h 81"/>
                <a:gd name="T22" fmla="*/ 33 w 81"/>
                <a:gd name="T23" fmla="*/ 81 h 81"/>
                <a:gd name="T24" fmla="*/ 48 w 81"/>
                <a:gd name="T25" fmla="*/ 81 h 81"/>
                <a:gd name="T26" fmla="*/ 64 w 81"/>
                <a:gd name="T27" fmla="*/ 75 h 81"/>
                <a:gd name="T28" fmla="*/ 73 w 81"/>
                <a:gd name="T29" fmla="*/ 64 h 81"/>
                <a:gd name="T30" fmla="*/ 79 w 81"/>
                <a:gd name="T31" fmla="*/ 48 h 81"/>
                <a:gd name="T32" fmla="*/ 81 w 81"/>
                <a:gd name="T33" fmla="*/ 41 h 81"/>
                <a:gd name="T34" fmla="*/ 77 w 81"/>
                <a:gd name="T35" fmla="*/ 25 h 81"/>
                <a:gd name="T36" fmla="*/ 69 w 81"/>
                <a:gd name="T37" fmla="*/ 14 h 81"/>
                <a:gd name="T38" fmla="*/ 56 w 81"/>
                <a:gd name="T39" fmla="*/ 4 h 81"/>
                <a:gd name="T40" fmla="*/ 41 w 81"/>
                <a:gd name="T41" fmla="*/ 2 h 81"/>
                <a:gd name="T42" fmla="*/ 25 w 81"/>
                <a:gd name="T43" fmla="*/ 4 h 81"/>
                <a:gd name="T44" fmla="*/ 12 w 81"/>
                <a:gd name="T45" fmla="*/ 14 h 81"/>
                <a:gd name="T46" fmla="*/ 4 w 81"/>
                <a:gd name="T47" fmla="*/ 25 h 81"/>
                <a:gd name="T48" fmla="*/ 0 w 81"/>
                <a:gd name="T49" fmla="*/ 41 h 81"/>
                <a:gd name="T50" fmla="*/ 4 w 81"/>
                <a:gd name="T51" fmla="*/ 56 h 81"/>
                <a:gd name="T52" fmla="*/ 12 w 81"/>
                <a:gd name="T53" fmla="*/ 69 h 81"/>
                <a:gd name="T54" fmla="*/ 25 w 81"/>
                <a:gd name="T55" fmla="*/ 77 h 81"/>
                <a:gd name="T56" fmla="*/ 41 w 81"/>
                <a:gd name="T57" fmla="*/ 81 h 81"/>
                <a:gd name="T58" fmla="*/ 56 w 81"/>
                <a:gd name="T59" fmla="*/ 77 h 81"/>
                <a:gd name="T60" fmla="*/ 69 w 81"/>
                <a:gd name="T61" fmla="*/ 69 h 81"/>
                <a:gd name="T62" fmla="*/ 77 w 81"/>
                <a:gd name="T63" fmla="*/ 56 h 81"/>
                <a:gd name="T64" fmla="*/ 81 w 81"/>
                <a:gd name="T65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" h="81">
                  <a:moveTo>
                    <a:pt x="81" y="41"/>
                  </a:moveTo>
                  <a:lnTo>
                    <a:pt x="79" y="33"/>
                  </a:lnTo>
                  <a:lnTo>
                    <a:pt x="77" y="25"/>
                  </a:lnTo>
                  <a:lnTo>
                    <a:pt x="73" y="19"/>
                  </a:lnTo>
                  <a:lnTo>
                    <a:pt x="69" y="14"/>
                  </a:lnTo>
                  <a:lnTo>
                    <a:pt x="64" y="8"/>
                  </a:lnTo>
                  <a:lnTo>
                    <a:pt x="56" y="4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3" y="2"/>
                  </a:lnTo>
                  <a:lnTo>
                    <a:pt x="25" y="4"/>
                  </a:lnTo>
                  <a:lnTo>
                    <a:pt x="18" y="8"/>
                  </a:lnTo>
                  <a:lnTo>
                    <a:pt x="12" y="14"/>
                  </a:lnTo>
                  <a:lnTo>
                    <a:pt x="8" y="19"/>
                  </a:lnTo>
                  <a:lnTo>
                    <a:pt x="4" y="25"/>
                  </a:lnTo>
                  <a:lnTo>
                    <a:pt x="2" y="33"/>
                  </a:lnTo>
                  <a:lnTo>
                    <a:pt x="0" y="41"/>
                  </a:lnTo>
                  <a:lnTo>
                    <a:pt x="2" y="48"/>
                  </a:lnTo>
                  <a:lnTo>
                    <a:pt x="4" y="56"/>
                  </a:lnTo>
                  <a:lnTo>
                    <a:pt x="8" y="64"/>
                  </a:lnTo>
                  <a:lnTo>
                    <a:pt x="12" y="69"/>
                  </a:lnTo>
                  <a:lnTo>
                    <a:pt x="18" y="75"/>
                  </a:lnTo>
                  <a:lnTo>
                    <a:pt x="25" y="77"/>
                  </a:lnTo>
                  <a:lnTo>
                    <a:pt x="33" y="81"/>
                  </a:lnTo>
                  <a:lnTo>
                    <a:pt x="41" y="81"/>
                  </a:lnTo>
                  <a:lnTo>
                    <a:pt x="48" y="81"/>
                  </a:lnTo>
                  <a:lnTo>
                    <a:pt x="56" y="77"/>
                  </a:lnTo>
                  <a:lnTo>
                    <a:pt x="64" y="75"/>
                  </a:lnTo>
                  <a:lnTo>
                    <a:pt x="69" y="69"/>
                  </a:lnTo>
                  <a:lnTo>
                    <a:pt x="73" y="64"/>
                  </a:lnTo>
                  <a:lnTo>
                    <a:pt x="77" y="56"/>
                  </a:lnTo>
                  <a:lnTo>
                    <a:pt x="79" y="48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79" y="33"/>
                  </a:lnTo>
                  <a:lnTo>
                    <a:pt x="77" y="25"/>
                  </a:lnTo>
                  <a:lnTo>
                    <a:pt x="73" y="19"/>
                  </a:lnTo>
                  <a:lnTo>
                    <a:pt x="69" y="14"/>
                  </a:lnTo>
                  <a:lnTo>
                    <a:pt x="64" y="8"/>
                  </a:lnTo>
                  <a:lnTo>
                    <a:pt x="56" y="4"/>
                  </a:lnTo>
                  <a:lnTo>
                    <a:pt x="48" y="2"/>
                  </a:lnTo>
                  <a:lnTo>
                    <a:pt x="41" y="2"/>
                  </a:lnTo>
                  <a:lnTo>
                    <a:pt x="33" y="2"/>
                  </a:lnTo>
                  <a:lnTo>
                    <a:pt x="25" y="4"/>
                  </a:lnTo>
                  <a:lnTo>
                    <a:pt x="18" y="8"/>
                  </a:lnTo>
                  <a:lnTo>
                    <a:pt x="12" y="14"/>
                  </a:lnTo>
                  <a:lnTo>
                    <a:pt x="8" y="19"/>
                  </a:lnTo>
                  <a:lnTo>
                    <a:pt x="4" y="25"/>
                  </a:lnTo>
                  <a:lnTo>
                    <a:pt x="2" y="33"/>
                  </a:lnTo>
                  <a:lnTo>
                    <a:pt x="0" y="41"/>
                  </a:lnTo>
                  <a:lnTo>
                    <a:pt x="2" y="48"/>
                  </a:lnTo>
                  <a:lnTo>
                    <a:pt x="4" y="56"/>
                  </a:lnTo>
                  <a:lnTo>
                    <a:pt x="8" y="64"/>
                  </a:lnTo>
                  <a:lnTo>
                    <a:pt x="12" y="69"/>
                  </a:lnTo>
                  <a:lnTo>
                    <a:pt x="18" y="73"/>
                  </a:lnTo>
                  <a:lnTo>
                    <a:pt x="25" y="77"/>
                  </a:lnTo>
                  <a:lnTo>
                    <a:pt x="33" y="79"/>
                  </a:lnTo>
                  <a:lnTo>
                    <a:pt x="41" y="81"/>
                  </a:lnTo>
                  <a:lnTo>
                    <a:pt x="48" y="79"/>
                  </a:lnTo>
                  <a:lnTo>
                    <a:pt x="56" y="77"/>
                  </a:lnTo>
                  <a:lnTo>
                    <a:pt x="64" y="73"/>
                  </a:lnTo>
                  <a:lnTo>
                    <a:pt x="69" y="69"/>
                  </a:lnTo>
                  <a:lnTo>
                    <a:pt x="73" y="64"/>
                  </a:lnTo>
                  <a:lnTo>
                    <a:pt x="77" y="56"/>
                  </a:lnTo>
                  <a:lnTo>
                    <a:pt x="79" y="48"/>
                  </a:lnTo>
                  <a:lnTo>
                    <a:pt x="81" y="41"/>
                  </a:lnTo>
                  <a:lnTo>
                    <a:pt x="81" y="41"/>
                  </a:lnTo>
                  <a:close/>
                </a:path>
              </a:pathLst>
            </a:custGeom>
            <a:solidFill>
              <a:srgbClr val="00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34" name="Freeform 5409"/>
            <p:cNvSpPr>
              <a:spLocks/>
            </p:cNvSpPr>
            <p:nvPr/>
          </p:nvSpPr>
          <p:spPr bwMode="auto">
            <a:xfrm>
              <a:off x="1378" y="1715"/>
              <a:ext cx="81" cy="79"/>
            </a:xfrm>
            <a:custGeom>
              <a:avLst/>
              <a:gdLst>
                <a:gd name="T0" fmla="*/ 79 w 81"/>
                <a:gd name="T1" fmla="*/ 31 h 79"/>
                <a:gd name="T2" fmla="*/ 73 w 81"/>
                <a:gd name="T3" fmla="*/ 17 h 79"/>
                <a:gd name="T4" fmla="*/ 64 w 81"/>
                <a:gd name="T5" fmla="*/ 6 h 79"/>
                <a:gd name="T6" fmla="*/ 48 w 81"/>
                <a:gd name="T7" fmla="*/ 0 h 79"/>
                <a:gd name="T8" fmla="*/ 33 w 81"/>
                <a:gd name="T9" fmla="*/ 0 h 79"/>
                <a:gd name="T10" fmla="*/ 18 w 81"/>
                <a:gd name="T11" fmla="*/ 6 h 79"/>
                <a:gd name="T12" fmla="*/ 8 w 81"/>
                <a:gd name="T13" fmla="*/ 17 h 79"/>
                <a:gd name="T14" fmla="*/ 2 w 81"/>
                <a:gd name="T15" fmla="*/ 31 h 79"/>
                <a:gd name="T16" fmla="*/ 2 w 81"/>
                <a:gd name="T17" fmla="*/ 46 h 79"/>
                <a:gd name="T18" fmla="*/ 8 w 81"/>
                <a:gd name="T19" fmla="*/ 62 h 79"/>
                <a:gd name="T20" fmla="*/ 18 w 81"/>
                <a:gd name="T21" fmla="*/ 71 h 79"/>
                <a:gd name="T22" fmla="*/ 33 w 81"/>
                <a:gd name="T23" fmla="*/ 77 h 79"/>
                <a:gd name="T24" fmla="*/ 48 w 81"/>
                <a:gd name="T25" fmla="*/ 77 h 79"/>
                <a:gd name="T26" fmla="*/ 64 w 81"/>
                <a:gd name="T27" fmla="*/ 71 h 79"/>
                <a:gd name="T28" fmla="*/ 73 w 81"/>
                <a:gd name="T29" fmla="*/ 62 h 79"/>
                <a:gd name="T30" fmla="*/ 79 w 81"/>
                <a:gd name="T31" fmla="*/ 46 h 79"/>
                <a:gd name="T32" fmla="*/ 79 w 81"/>
                <a:gd name="T33" fmla="*/ 39 h 79"/>
                <a:gd name="T34" fmla="*/ 77 w 81"/>
                <a:gd name="T35" fmla="*/ 23 h 79"/>
                <a:gd name="T36" fmla="*/ 68 w 81"/>
                <a:gd name="T37" fmla="*/ 12 h 79"/>
                <a:gd name="T38" fmla="*/ 56 w 81"/>
                <a:gd name="T39" fmla="*/ 2 h 79"/>
                <a:gd name="T40" fmla="*/ 41 w 81"/>
                <a:gd name="T41" fmla="*/ 0 h 79"/>
                <a:gd name="T42" fmla="*/ 25 w 81"/>
                <a:gd name="T43" fmla="*/ 2 h 79"/>
                <a:gd name="T44" fmla="*/ 14 w 81"/>
                <a:gd name="T45" fmla="*/ 12 h 79"/>
                <a:gd name="T46" fmla="*/ 4 w 81"/>
                <a:gd name="T47" fmla="*/ 23 h 79"/>
                <a:gd name="T48" fmla="*/ 2 w 81"/>
                <a:gd name="T49" fmla="*/ 39 h 79"/>
                <a:gd name="T50" fmla="*/ 4 w 81"/>
                <a:gd name="T51" fmla="*/ 54 h 79"/>
                <a:gd name="T52" fmla="*/ 14 w 81"/>
                <a:gd name="T53" fmla="*/ 67 h 79"/>
                <a:gd name="T54" fmla="*/ 25 w 81"/>
                <a:gd name="T55" fmla="*/ 75 h 79"/>
                <a:gd name="T56" fmla="*/ 41 w 81"/>
                <a:gd name="T57" fmla="*/ 79 h 79"/>
                <a:gd name="T58" fmla="*/ 56 w 81"/>
                <a:gd name="T59" fmla="*/ 75 h 79"/>
                <a:gd name="T60" fmla="*/ 68 w 81"/>
                <a:gd name="T61" fmla="*/ 67 h 79"/>
                <a:gd name="T62" fmla="*/ 77 w 81"/>
                <a:gd name="T63" fmla="*/ 54 h 79"/>
                <a:gd name="T64" fmla="*/ 79 w 81"/>
                <a:gd name="T65" fmla="*/ 3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" h="79">
                  <a:moveTo>
                    <a:pt x="81" y="39"/>
                  </a:moveTo>
                  <a:lnTo>
                    <a:pt x="79" y="31"/>
                  </a:lnTo>
                  <a:lnTo>
                    <a:pt x="77" y="23"/>
                  </a:lnTo>
                  <a:lnTo>
                    <a:pt x="73" y="17"/>
                  </a:lnTo>
                  <a:lnTo>
                    <a:pt x="69" y="12"/>
                  </a:lnTo>
                  <a:lnTo>
                    <a:pt x="64" y="6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25" y="2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4" y="23"/>
                  </a:lnTo>
                  <a:lnTo>
                    <a:pt x="2" y="31"/>
                  </a:lnTo>
                  <a:lnTo>
                    <a:pt x="0" y="39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8" y="62"/>
                  </a:lnTo>
                  <a:lnTo>
                    <a:pt x="12" y="67"/>
                  </a:lnTo>
                  <a:lnTo>
                    <a:pt x="18" y="71"/>
                  </a:lnTo>
                  <a:lnTo>
                    <a:pt x="25" y="75"/>
                  </a:lnTo>
                  <a:lnTo>
                    <a:pt x="33" y="77"/>
                  </a:lnTo>
                  <a:lnTo>
                    <a:pt x="41" y="79"/>
                  </a:lnTo>
                  <a:lnTo>
                    <a:pt x="48" y="77"/>
                  </a:lnTo>
                  <a:lnTo>
                    <a:pt x="56" y="75"/>
                  </a:lnTo>
                  <a:lnTo>
                    <a:pt x="64" y="71"/>
                  </a:lnTo>
                  <a:lnTo>
                    <a:pt x="69" y="67"/>
                  </a:lnTo>
                  <a:lnTo>
                    <a:pt x="73" y="62"/>
                  </a:lnTo>
                  <a:lnTo>
                    <a:pt x="77" y="54"/>
                  </a:lnTo>
                  <a:lnTo>
                    <a:pt x="79" y="46"/>
                  </a:lnTo>
                  <a:lnTo>
                    <a:pt x="81" y="39"/>
                  </a:lnTo>
                  <a:lnTo>
                    <a:pt x="79" y="39"/>
                  </a:lnTo>
                  <a:lnTo>
                    <a:pt x="79" y="31"/>
                  </a:lnTo>
                  <a:lnTo>
                    <a:pt x="77" y="23"/>
                  </a:lnTo>
                  <a:lnTo>
                    <a:pt x="73" y="17"/>
                  </a:lnTo>
                  <a:lnTo>
                    <a:pt x="68" y="12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25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17"/>
                  </a:lnTo>
                  <a:lnTo>
                    <a:pt x="4" y="23"/>
                  </a:lnTo>
                  <a:lnTo>
                    <a:pt x="2" y="31"/>
                  </a:lnTo>
                  <a:lnTo>
                    <a:pt x="2" y="39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8" y="62"/>
                  </a:lnTo>
                  <a:lnTo>
                    <a:pt x="14" y="67"/>
                  </a:lnTo>
                  <a:lnTo>
                    <a:pt x="20" y="71"/>
                  </a:lnTo>
                  <a:lnTo>
                    <a:pt x="25" y="75"/>
                  </a:lnTo>
                  <a:lnTo>
                    <a:pt x="33" y="77"/>
                  </a:lnTo>
                  <a:lnTo>
                    <a:pt x="41" y="79"/>
                  </a:lnTo>
                  <a:lnTo>
                    <a:pt x="48" y="77"/>
                  </a:lnTo>
                  <a:lnTo>
                    <a:pt x="56" y="75"/>
                  </a:lnTo>
                  <a:lnTo>
                    <a:pt x="62" y="71"/>
                  </a:lnTo>
                  <a:lnTo>
                    <a:pt x="68" y="67"/>
                  </a:lnTo>
                  <a:lnTo>
                    <a:pt x="73" y="62"/>
                  </a:lnTo>
                  <a:lnTo>
                    <a:pt x="77" y="54"/>
                  </a:lnTo>
                  <a:lnTo>
                    <a:pt x="79" y="46"/>
                  </a:lnTo>
                  <a:lnTo>
                    <a:pt x="79" y="39"/>
                  </a:lnTo>
                  <a:lnTo>
                    <a:pt x="81" y="39"/>
                  </a:lnTo>
                  <a:close/>
                </a:path>
              </a:pathLst>
            </a:custGeom>
            <a:solidFill>
              <a:srgbClr val="00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35" name="Freeform 5410"/>
            <p:cNvSpPr>
              <a:spLocks/>
            </p:cNvSpPr>
            <p:nvPr/>
          </p:nvSpPr>
          <p:spPr bwMode="auto">
            <a:xfrm>
              <a:off x="1380" y="1715"/>
              <a:ext cx="77" cy="79"/>
            </a:xfrm>
            <a:custGeom>
              <a:avLst/>
              <a:gdLst>
                <a:gd name="T0" fmla="*/ 77 w 77"/>
                <a:gd name="T1" fmla="*/ 31 h 79"/>
                <a:gd name="T2" fmla="*/ 71 w 77"/>
                <a:gd name="T3" fmla="*/ 17 h 79"/>
                <a:gd name="T4" fmla="*/ 60 w 77"/>
                <a:gd name="T5" fmla="*/ 6 h 79"/>
                <a:gd name="T6" fmla="*/ 46 w 77"/>
                <a:gd name="T7" fmla="*/ 0 h 79"/>
                <a:gd name="T8" fmla="*/ 31 w 77"/>
                <a:gd name="T9" fmla="*/ 0 h 79"/>
                <a:gd name="T10" fmla="*/ 18 w 77"/>
                <a:gd name="T11" fmla="*/ 6 h 79"/>
                <a:gd name="T12" fmla="*/ 6 w 77"/>
                <a:gd name="T13" fmla="*/ 17 h 79"/>
                <a:gd name="T14" fmla="*/ 0 w 77"/>
                <a:gd name="T15" fmla="*/ 31 h 79"/>
                <a:gd name="T16" fmla="*/ 0 w 77"/>
                <a:gd name="T17" fmla="*/ 46 h 79"/>
                <a:gd name="T18" fmla="*/ 6 w 77"/>
                <a:gd name="T19" fmla="*/ 62 h 79"/>
                <a:gd name="T20" fmla="*/ 18 w 77"/>
                <a:gd name="T21" fmla="*/ 71 h 79"/>
                <a:gd name="T22" fmla="*/ 31 w 77"/>
                <a:gd name="T23" fmla="*/ 77 h 79"/>
                <a:gd name="T24" fmla="*/ 46 w 77"/>
                <a:gd name="T25" fmla="*/ 77 h 79"/>
                <a:gd name="T26" fmla="*/ 60 w 77"/>
                <a:gd name="T27" fmla="*/ 71 h 79"/>
                <a:gd name="T28" fmla="*/ 71 w 77"/>
                <a:gd name="T29" fmla="*/ 62 h 79"/>
                <a:gd name="T30" fmla="*/ 77 w 77"/>
                <a:gd name="T31" fmla="*/ 46 h 79"/>
                <a:gd name="T32" fmla="*/ 77 w 77"/>
                <a:gd name="T33" fmla="*/ 39 h 79"/>
                <a:gd name="T34" fmla="*/ 75 w 77"/>
                <a:gd name="T35" fmla="*/ 23 h 79"/>
                <a:gd name="T36" fmla="*/ 66 w 77"/>
                <a:gd name="T37" fmla="*/ 12 h 79"/>
                <a:gd name="T38" fmla="*/ 54 w 77"/>
                <a:gd name="T39" fmla="*/ 4 h 79"/>
                <a:gd name="T40" fmla="*/ 39 w 77"/>
                <a:gd name="T41" fmla="*/ 0 h 79"/>
                <a:gd name="T42" fmla="*/ 23 w 77"/>
                <a:gd name="T43" fmla="*/ 4 h 79"/>
                <a:gd name="T44" fmla="*/ 12 w 77"/>
                <a:gd name="T45" fmla="*/ 12 h 79"/>
                <a:gd name="T46" fmla="*/ 2 w 77"/>
                <a:gd name="T47" fmla="*/ 23 h 79"/>
                <a:gd name="T48" fmla="*/ 0 w 77"/>
                <a:gd name="T49" fmla="*/ 39 h 79"/>
                <a:gd name="T50" fmla="*/ 2 w 77"/>
                <a:gd name="T51" fmla="*/ 54 h 79"/>
                <a:gd name="T52" fmla="*/ 12 w 77"/>
                <a:gd name="T53" fmla="*/ 67 h 79"/>
                <a:gd name="T54" fmla="*/ 23 w 77"/>
                <a:gd name="T55" fmla="*/ 75 h 79"/>
                <a:gd name="T56" fmla="*/ 39 w 77"/>
                <a:gd name="T57" fmla="*/ 77 h 79"/>
                <a:gd name="T58" fmla="*/ 54 w 77"/>
                <a:gd name="T59" fmla="*/ 75 h 79"/>
                <a:gd name="T60" fmla="*/ 66 w 77"/>
                <a:gd name="T61" fmla="*/ 67 h 79"/>
                <a:gd name="T62" fmla="*/ 75 w 77"/>
                <a:gd name="T63" fmla="*/ 54 h 79"/>
                <a:gd name="T64" fmla="*/ 77 w 77"/>
                <a:gd name="T65" fmla="*/ 3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9">
                  <a:moveTo>
                    <a:pt x="77" y="39"/>
                  </a:moveTo>
                  <a:lnTo>
                    <a:pt x="77" y="31"/>
                  </a:lnTo>
                  <a:lnTo>
                    <a:pt x="75" y="23"/>
                  </a:lnTo>
                  <a:lnTo>
                    <a:pt x="71" y="17"/>
                  </a:lnTo>
                  <a:lnTo>
                    <a:pt x="66" y="12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2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6" y="62"/>
                  </a:lnTo>
                  <a:lnTo>
                    <a:pt x="12" y="67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9"/>
                  </a:lnTo>
                  <a:lnTo>
                    <a:pt x="46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7"/>
                  </a:lnTo>
                  <a:lnTo>
                    <a:pt x="71" y="62"/>
                  </a:lnTo>
                  <a:lnTo>
                    <a:pt x="75" y="54"/>
                  </a:lnTo>
                  <a:lnTo>
                    <a:pt x="77" y="46"/>
                  </a:lnTo>
                  <a:lnTo>
                    <a:pt x="77" y="39"/>
                  </a:lnTo>
                  <a:lnTo>
                    <a:pt x="77" y="39"/>
                  </a:lnTo>
                  <a:lnTo>
                    <a:pt x="77" y="31"/>
                  </a:lnTo>
                  <a:lnTo>
                    <a:pt x="75" y="23"/>
                  </a:lnTo>
                  <a:lnTo>
                    <a:pt x="71" y="17"/>
                  </a:lnTo>
                  <a:lnTo>
                    <a:pt x="66" y="12"/>
                  </a:lnTo>
                  <a:lnTo>
                    <a:pt x="60" y="8"/>
                  </a:lnTo>
                  <a:lnTo>
                    <a:pt x="54" y="4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6" y="62"/>
                  </a:lnTo>
                  <a:lnTo>
                    <a:pt x="12" y="67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6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7"/>
                  </a:lnTo>
                  <a:lnTo>
                    <a:pt x="71" y="62"/>
                  </a:lnTo>
                  <a:lnTo>
                    <a:pt x="75" y="54"/>
                  </a:lnTo>
                  <a:lnTo>
                    <a:pt x="77" y="46"/>
                  </a:lnTo>
                  <a:lnTo>
                    <a:pt x="77" y="39"/>
                  </a:lnTo>
                  <a:lnTo>
                    <a:pt x="77" y="39"/>
                  </a:lnTo>
                  <a:close/>
                </a:path>
              </a:pathLst>
            </a:custGeom>
            <a:solidFill>
              <a:srgbClr val="00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36" name="Freeform 5411"/>
            <p:cNvSpPr>
              <a:spLocks/>
            </p:cNvSpPr>
            <p:nvPr/>
          </p:nvSpPr>
          <p:spPr bwMode="auto">
            <a:xfrm>
              <a:off x="1380" y="1715"/>
              <a:ext cx="77" cy="77"/>
            </a:xfrm>
            <a:custGeom>
              <a:avLst/>
              <a:gdLst>
                <a:gd name="T0" fmla="*/ 77 w 77"/>
                <a:gd name="T1" fmla="*/ 31 h 77"/>
                <a:gd name="T2" fmla="*/ 71 w 77"/>
                <a:gd name="T3" fmla="*/ 17 h 77"/>
                <a:gd name="T4" fmla="*/ 60 w 77"/>
                <a:gd name="T5" fmla="*/ 8 h 77"/>
                <a:gd name="T6" fmla="*/ 46 w 77"/>
                <a:gd name="T7" fmla="*/ 0 h 77"/>
                <a:gd name="T8" fmla="*/ 31 w 77"/>
                <a:gd name="T9" fmla="*/ 0 h 77"/>
                <a:gd name="T10" fmla="*/ 18 w 77"/>
                <a:gd name="T11" fmla="*/ 8 h 77"/>
                <a:gd name="T12" fmla="*/ 6 w 77"/>
                <a:gd name="T13" fmla="*/ 17 h 77"/>
                <a:gd name="T14" fmla="*/ 0 w 77"/>
                <a:gd name="T15" fmla="*/ 31 h 77"/>
                <a:gd name="T16" fmla="*/ 0 w 77"/>
                <a:gd name="T17" fmla="*/ 46 h 77"/>
                <a:gd name="T18" fmla="*/ 6 w 77"/>
                <a:gd name="T19" fmla="*/ 62 h 77"/>
                <a:gd name="T20" fmla="*/ 18 w 77"/>
                <a:gd name="T21" fmla="*/ 71 h 77"/>
                <a:gd name="T22" fmla="*/ 31 w 77"/>
                <a:gd name="T23" fmla="*/ 77 h 77"/>
                <a:gd name="T24" fmla="*/ 46 w 77"/>
                <a:gd name="T25" fmla="*/ 77 h 77"/>
                <a:gd name="T26" fmla="*/ 60 w 77"/>
                <a:gd name="T27" fmla="*/ 71 h 77"/>
                <a:gd name="T28" fmla="*/ 71 w 77"/>
                <a:gd name="T29" fmla="*/ 62 h 77"/>
                <a:gd name="T30" fmla="*/ 77 w 77"/>
                <a:gd name="T31" fmla="*/ 46 h 77"/>
                <a:gd name="T32" fmla="*/ 77 w 77"/>
                <a:gd name="T33" fmla="*/ 39 h 77"/>
                <a:gd name="T34" fmla="*/ 73 w 77"/>
                <a:gd name="T35" fmla="*/ 23 h 77"/>
                <a:gd name="T36" fmla="*/ 66 w 77"/>
                <a:gd name="T37" fmla="*/ 12 h 77"/>
                <a:gd name="T38" fmla="*/ 54 w 77"/>
                <a:gd name="T39" fmla="*/ 4 h 77"/>
                <a:gd name="T40" fmla="*/ 39 w 77"/>
                <a:gd name="T41" fmla="*/ 0 h 77"/>
                <a:gd name="T42" fmla="*/ 23 w 77"/>
                <a:gd name="T43" fmla="*/ 4 h 77"/>
                <a:gd name="T44" fmla="*/ 12 w 77"/>
                <a:gd name="T45" fmla="*/ 12 h 77"/>
                <a:gd name="T46" fmla="*/ 4 w 77"/>
                <a:gd name="T47" fmla="*/ 23 h 77"/>
                <a:gd name="T48" fmla="*/ 0 w 77"/>
                <a:gd name="T49" fmla="*/ 39 h 77"/>
                <a:gd name="T50" fmla="*/ 4 w 77"/>
                <a:gd name="T51" fmla="*/ 54 h 77"/>
                <a:gd name="T52" fmla="*/ 12 w 77"/>
                <a:gd name="T53" fmla="*/ 65 h 77"/>
                <a:gd name="T54" fmla="*/ 23 w 77"/>
                <a:gd name="T55" fmla="*/ 75 h 77"/>
                <a:gd name="T56" fmla="*/ 39 w 77"/>
                <a:gd name="T57" fmla="*/ 77 h 77"/>
                <a:gd name="T58" fmla="*/ 54 w 77"/>
                <a:gd name="T59" fmla="*/ 75 h 77"/>
                <a:gd name="T60" fmla="*/ 66 w 77"/>
                <a:gd name="T61" fmla="*/ 65 h 77"/>
                <a:gd name="T62" fmla="*/ 73 w 77"/>
                <a:gd name="T63" fmla="*/ 54 h 77"/>
                <a:gd name="T64" fmla="*/ 77 w 77"/>
                <a:gd name="T65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7">
                  <a:moveTo>
                    <a:pt x="77" y="39"/>
                  </a:moveTo>
                  <a:lnTo>
                    <a:pt x="77" y="31"/>
                  </a:lnTo>
                  <a:lnTo>
                    <a:pt x="75" y="23"/>
                  </a:lnTo>
                  <a:lnTo>
                    <a:pt x="71" y="17"/>
                  </a:lnTo>
                  <a:lnTo>
                    <a:pt x="66" y="12"/>
                  </a:lnTo>
                  <a:lnTo>
                    <a:pt x="60" y="8"/>
                  </a:lnTo>
                  <a:lnTo>
                    <a:pt x="54" y="4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6" y="62"/>
                  </a:lnTo>
                  <a:lnTo>
                    <a:pt x="12" y="67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6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7"/>
                  </a:lnTo>
                  <a:lnTo>
                    <a:pt x="71" y="62"/>
                  </a:lnTo>
                  <a:lnTo>
                    <a:pt x="75" y="54"/>
                  </a:lnTo>
                  <a:lnTo>
                    <a:pt x="77" y="46"/>
                  </a:lnTo>
                  <a:lnTo>
                    <a:pt x="77" y="39"/>
                  </a:lnTo>
                  <a:lnTo>
                    <a:pt x="77" y="39"/>
                  </a:lnTo>
                  <a:lnTo>
                    <a:pt x="77" y="31"/>
                  </a:lnTo>
                  <a:lnTo>
                    <a:pt x="73" y="23"/>
                  </a:lnTo>
                  <a:lnTo>
                    <a:pt x="71" y="17"/>
                  </a:lnTo>
                  <a:lnTo>
                    <a:pt x="66" y="12"/>
                  </a:lnTo>
                  <a:lnTo>
                    <a:pt x="60" y="8"/>
                  </a:lnTo>
                  <a:lnTo>
                    <a:pt x="54" y="4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4" y="23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4" y="54"/>
                  </a:lnTo>
                  <a:lnTo>
                    <a:pt x="6" y="60"/>
                  </a:lnTo>
                  <a:lnTo>
                    <a:pt x="12" y="65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6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5"/>
                  </a:lnTo>
                  <a:lnTo>
                    <a:pt x="71" y="60"/>
                  </a:lnTo>
                  <a:lnTo>
                    <a:pt x="73" y="54"/>
                  </a:lnTo>
                  <a:lnTo>
                    <a:pt x="77" y="46"/>
                  </a:lnTo>
                  <a:lnTo>
                    <a:pt x="77" y="39"/>
                  </a:lnTo>
                  <a:lnTo>
                    <a:pt x="77" y="39"/>
                  </a:lnTo>
                  <a:close/>
                </a:path>
              </a:pathLst>
            </a:custGeom>
            <a:solidFill>
              <a:srgbClr val="00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37" name="Freeform 5412"/>
            <p:cNvSpPr>
              <a:spLocks/>
            </p:cNvSpPr>
            <p:nvPr/>
          </p:nvSpPr>
          <p:spPr bwMode="auto">
            <a:xfrm>
              <a:off x="1380" y="1715"/>
              <a:ext cx="77" cy="77"/>
            </a:xfrm>
            <a:custGeom>
              <a:avLst/>
              <a:gdLst>
                <a:gd name="T0" fmla="*/ 77 w 77"/>
                <a:gd name="T1" fmla="*/ 31 h 77"/>
                <a:gd name="T2" fmla="*/ 71 w 77"/>
                <a:gd name="T3" fmla="*/ 17 h 77"/>
                <a:gd name="T4" fmla="*/ 60 w 77"/>
                <a:gd name="T5" fmla="*/ 8 h 77"/>
                <a:gd name="T6" fmla="*/ 46 w 77"/>
                <a:gd name="T7" fmla="*/ 2 h 77"/>
                <a:gd name="T8" fmla="*/ 31 w 77"/>
                <a:gd name="T9" fmla="*/ 2 h 77"/>
                <a:gd name="T10" fmla="*/ 18 w 77"/>
                <a:gd name="T11" fmla="*/ 8 h 77"/>
                <a:gd name="T12" fmla="*/ 6 w 77"/>
                <a:gd name="T13" fmla="*/ 17 h 77"/>
                <a:gd name="T14" fmla="*/ 0 w 77"/>
                <a:gd name="T15" fmla="*/ 31 h 77"/>
                <a:gd name="T16" fmla="*/ 0 w 77"/>
                <a:gd name="T17" fmla="*/ 46 h 77"/>
                <a:gd name="T18" fmla="*/ 6 w 77"/>
                <a:gd name="T19" fmla="*/ 60 h 77"/>
                <a:gd name="T20" fmla="*/ 18 w 77"/>
                <a:gd name="T21" fmla="*/ 71 h 77"/>
                <a:gd name="T22" fmla="*/ 31 w 77"/>
                <a:gd name="T23" fmla="*/ 77 h 77"/>
                <a:gd name="T24" fmla="*/ 46 w 77"/>
                <a:gd name="T25" fmla="*/ 77 h 77"/>
                <a:gd name="T26" fmla="*/ 60 w 77"/>
                <a:gd name="T27" fmla="*/ 71 h 77"/>
                <a:gd name="T28" fmla="*/ 71 w 77"/>
                <a:gd name="T29" fmla="*/ 60 h 77"/>
                <a:gd name="T30" fmla="*/ 77 w 77"/>
                <a:gd name="T31" fmla="*/ 46 h 77"/>
                <a:gd name="T32" fmla="*/ 77 w 77"/>
                <a:gd name="T33" fmla="*/ 39 h 77"/>
                <a:gd name="T34" fmla="*/ 73 w 77"/>
                <a:gd name="T35" fmla="*/ 25 h 77"/>
                <a:gd name="T36" fmla="*/ 66 w 77"/>
                <a:gd name="T37" fmla="*/ 12 h 77"/>
                <a:gd name="T38" fmla="*/ 54 w 77"/>
                <a:gd name="T39" fmla="*/ 4 h 77"/>
                <a:gd name="T40" fmla="*/ 39 w 77"/>
                <a:gd name="T41" fmla="*/ 0 h 77"/>
                <a:gd name="T42" fmla="*/ 23 w 77"/>
                <a:gd name="T43" fmla="*/ 4 h 77"/>
                <a:gd name="T44" fmla="*/ 12 w 77"/>
                <a:gd name="T45" fmla="*/ 12 h 77"/>
                <a:gd name="T46" fmla="*/ 4 w 77"/>
                <a:gd name="T47" fmla="*/ 25 h 77"/>
                <a:gd name="T48" fmla="*/ 0 w 77"/>
                <a:gd name="T49" fmla="*/ 39 h 77"/>
                <a:gd name="T50" fmla="*/ 4 w 77"/>
                <a:gd name="T51" fmla="*/ 54 h 77"/>
                <a:gd name="T52" fmla="*/ 12 w 77"/>
                <a:gd name="T53" fmla="*/ 65 h 77"/>
                <a:gd name="T54" fmla="*/ 23 w 77"/>
                <a:gd name="T55" fmla="*/ 73 h 77"/>
                <a:gd name="T56" fmla="*/ 39 w 77"/>
                <a:gd name="T57" fmla="*/ 77 h 77"/>
                <a:gd name="T58" fmla="*/ 54 w 77"/>
                <a:gd name="T59" fmla="*/ 73 h 77"/>
                <a:gd name="T60" fmla="*/ 66 w 77"/>
                <a:gd name="T61" fmla="*/ 65 h 77"/>
                <a:gd name="T62" fmla="*/ 73 w 77"/>
                <a:gd name="T63" fmla="*/ 54 h 77"/>
                <a:gd name="T64" fmla="*/ 77 w 77"/>
                <a:gd name="T65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7">
                  <a:moveTo>
                    <a:pt x="77" y="39"/>
                  </a:moveTo>
                  <a:lnTo>
                    <a:pt x="77" y="31"/>
                  </a:lnTo>
                  <a:lnTo>
                    <a:pt x="73" y="23"/>
                  </a:lnTo>
                  <a:lnTo>
                    <a:pt x="71" y="17"/>
                  </a:lnTo>
                  <a:lnTo>
                    <a:pt x="66" y="12"/>
                  </a:lnTo>
                  <a:lnTo>
                    <a:pt x="60" y="8"/>
                  </a:lnTo>
                  <a:lnTo>
                    <a:pt x="54" y="4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4" y="23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4" y="54"/>
                  </a:lnTo>
                  <a:lnTo>
                    <a:pt x="6" y="60"/>
                  </a:lnTo>
                  <a:lnTo>
                    <a:pt x="12" y="65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6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5"/>
                  </a:lnTo>
                  <a:lnTo>
                    <a:pt x="71" y="60"/>
                  </a:lnTo>
                  <a:lnTo>
                    <a:pt x="73" y="54"/>
                  </a:lnTo>
                  <a:lnTo>
                    <a:pt x="77" y="46"/>
                  </a:lnTo>
                  <a:lnTo>
                    <a:pt x="77" y="39"/>
                  </a:lnTo>
                  <a:lnTo>
                    <a:pt x="77" y="39"/>
                  </a:lnTo>
                  <a:lnTo>
                    <a:pt x="75" y="31"/>
                  </a:lnTo>
                  <a:lnTo>
                    <a:pt x="73" y="25"/>
                  </a:lnTo>
                  <a:lnTo>
                    <a:pt x="69" y="17"/>
                  </a:lnTo>
                  <a:lnTo>
                    <a:pt x="66" y="12"/>
                  </a:lnTo>
                  <a:lnTo>
                    <a:pt x="60" y="8"/>
                  </a:lnTo>
                  <a:lnTo>
                    <a:pt x="54" y="4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4" y="25"/>
                  </a:lnTo>
                  <a:lnTo>
                    <a:pt x="2" y="31"/>
                  </a:lnTo>
                  <a:lnTo>
                    <a:pt x="0" y="39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8" y="60"/>
                  </a:lnTo>
                  <a:lnTo>
                    <a:pt x="12" y="65"/>
                  </a:lnTo>
                  <a:lnTo>
                    <a:pt x="18" y="71"/>
                  </a:lnTo>
                  <a:lnTo>
                    <a:pt x="23" y="73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6" y="77"/>
                  </a:lnTo>
                  <a:lnTo>
                    <a:pt x="54" y="73"/>
                  </a:lnTo>
                  <a:lnTo>
                    <a:pt x="60" y="71"/>
                  </a:lnTo>
                  <a:lnTo>
                    <a:pt x="66" y="65"/>
                  </a:lnTo>
                  <a:lnTo>
                    <a:pt x="69" y="60"/>
                  </a:lnTo>
                  <a:lnTo>
                    <a:pt x="73" y="54"/>
                  </a:lnTo>
                  <a:lnTo>
                    <a:pt x="75" y="46"/>
                  </a:lnTo>
                  <a:lnTo>
                    <a:pt x="77" y="39"/>
                  </a:lnTo>
                  <a:lnTo>
                    <a:pt x="77" y="39"/>
                  </a:lnTo>
                  <a:close/>
                </a:path>
              </a:pathLst>
            </a:custGeom>
            <a:solidFill>
              <a:srgbClr val="00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38" name="Freeform 5413"/>
            <p:cNvSpPr>
              <a:spLocks/>
            </p:cNvSpPr>
            <p:nvPr/>
          </p:nvSpPr>
          <p:spPr bwMode="auto">
            <a:xfrm>
              <a:off x="1380" y="1715"/>
              <a:ext cx="77" cy="77"/>
            </a:xfrm>
            <a:custGeom>
              <a:avLst/>
              <a:gdLst>
                <a:gd name="T0" fmla="*/ 75 w 77"/>
                <a:gd name="T1" fmla="*/ 31 h 77"/>
                <a:gd name="T2" fmla="*/ 69 w 77"/>
                <a:gd name="T3" fmla="*/ 17 h 77"/>
                <a:gd name="T4" fmla="*/ 60 w 77"/>
                <a:gd name="T5" fmla="*/ 8 h 77"/>
                <a:gd name="T6" fmla="*/ 46 w 77"/>
                <a:gd name="T7" fmla="*/ 2 h 77"/>
                <a:gd name="T8" fmla="*/ 31 w 77"/>
                <a:gd name="T9" fmla="*/ 2 h 77"/>
                <a:gd name="T10" fmla="*/ 18 w 77"/>
                <a:gd name="T11" fmla="*/ 8 h 77"/>
                <a:gd name="T12" fmla="*/ 8 w 77"/>
                <a:gd name="T13" fmla="*/ 17 h 77"/>
                <a:gd name="T14" fmla="*/ 2 w 77"/>
                <a:gd name="T15" fmla="*/ 31 h 77"/>
                <a:gd name="T16" fmla="*/ 2 w 77"/>
                <a:gd name="T17" fmla="*/ 46 h 77"/>
                <a:gd name="T18" fmla="*/ 8 w 77"/>
                <a:gd name="T19" fmla="*/ 60 h 77"/>
                <a:gd name="T20" fmla="*/ 18 w 77"/>
                <a:gd name="T21" fmla="*/ 71 h 77"/>
                <a:gd name="T22" fmla="*/ 31 w 77"/>
                <a:gd name="T23" fmla="*/ 77 h 77"/>
                <a:gd name="T24" fmla="*/ 46 w 77"/>
                <a:gd name="T25" fmla="*/ 77 h 77"/>
                <a:gd name="T26" fmla="*/ 60 w 77"/>
                <a:gd name="T27" fmla="*/ 71 h 77"/>
                <a:gd name="T28" fmla="*/ 69 w 77"/>
                <a:gd name="T29" fmla="*/ 60 h 77"/>
                <a:gd name="T30" fmla="*/ 75 w 77"/>
                <a:gd name="T31" fmla="*/ 46 h 77"/>
                <a:gd name="T32" fmla="*/ 77 w 77"/>
                <a:gd name="T33" fmla="*/ 39 h 77"/>
                <a:gd name="T34" fmla="*/ 73 w 77"/>
                <a:gd name="T35" fmla="*/ 25 h 77"/>
                <a:gd name="T36" fmla="*/ 66 w 77"/>
                <a:gd name="T37" fmla="*/ 12 h 77"/>
                <a:gd name="T38" fmla="*/ 54 w 77"/>
                <a:gd name="T39" fmla="*/ 4 h 77"/>
                <a:gd name="T40" fmla="*/ 39 w 77"/>
                <a:gd name="T41" fmla="*/ 2 h 77"/>
                <a:gd name="T42" fmla="*/ 23 w 77"/>
                <a:gd name="T43" fmla="*/ 4 h 77"/>
                <a:gd name="T44" fmla="*/ 12 w 77"/>
                <a:gd name="T45" fmla="*/ 12 h 77"/>
                <a:gd name="T46" fmla="*/ 4 w 77"/>
                <a:gd name="T47" fmla="*/ 25 h 77"/>
                <a:gd name="T48" fmla="*/ 0 w 77"/>
                <a:gd name="T49" fmla="*/ 39 h 77"/>
                <a:gd name="T50" fmla="*/ 4 w 77"/>
                <a:gd name="T51" fmla="*/ 54 h 77"/>
                <a:gd name="T52" fmla="*/ 12 w 77"/>
                <a:gd name="T53" fmla="*/ 65 h 77"/>
                <a:gd name="T54" fmla="*/ 23 w 77"/>
                <a:gd name="T55" fmla="*/ 73 h 77"/>
                <a:gd name="T56" fmla="*/ 39 w 77"/>
                <a:gd name="T57" fmla="*/ 77 h 77"/>
                <a:gd name="T58" fmla="*/ 54 w 77"/>
                <a:gd name="T59" fmla="*/ 73 h 77"/>
                <a:gd name="T60" fmla="*/ 66 w 77"/>
                <a:gd name="T61" fmla="*/ 65 h 77"/>
                <a:gd name="T62" fmla="*/ 73 w 77"/>
                <a:gd name="T63" fmla="*/ 54 h 77"/>
                <a:gd name="T64" fmla="*/ 77 w 77"/>
                <a:gd name="T65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7">
                  <a:moveTo>
                    <a:pt x="77" y="39"/>
                  </a:moveTo>
                  <a:lnTo>
                    <a:pt x="75" y="31"/>
                  </a:lnTo>
                  <a:lnTo>
                    <a:pt x="73" y="25"/>
                  </a:lnTo>
                  <a:lnTo>
                    <a:pt x="69" y="17"/>
                  </a:lnTo>
                  <a:lnTo>
                    <a:pt x="66" y="12"/>
                  </a:lnTo>
                  <a:lnTo>
                    <a:pt x="60" y="8"/>
                  </a:lnTo>
                  <a:lnTo>
                    <a:pt x="54" y="4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4" y="25"/>
                  </a:lnTo>
                  <a:lnTo>
                    <a:pt x="2" y="31"/>
                  </a:lnTo>
                  <a:lnTo>
                    <a:pt x="0" y="39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8" y="60"/>
                  </a:lnTo>
                  <a:lnTo>
                    <a:pt x="12" y="65"/>
                  </a:lnTo>
                  <a:lnTo>
                    <a:pt x="18" y="71"/>
                  </a:lnTo>
                  <a:lnTo>
                    <a:pt x="23" y="73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6" y="77"/>
                  </a:lnTo>
                  <a:lnTo>
                    <a:pt x="54" y="73"/>
                  </a:lnTo>
                  <a:lnTo>
                    <a:pt x="60" y="71"/>
                  </a:lnTo>
                  <a:lnTo>
                    <a:pt x="66" y="65"/>
                  </a:lnTo>
                  <a:lnTo>
                    <a:pt x="69" y="60"/>
                  </a:lnTo>
                  <a:lnTo>
                    <a:pt x="73" y="54"/>
                  </a:lnTo>
                  <a:lnTo>
                    <a:pt x="75" y="46"/>
                  </a:lnTo>
                  <a:lnTo>
                    <a:pt x="77" y="39"/>
                  </a:lnTo>
                  <a:lnTo>
                    <a:pt x="77" y="39"/>
                  </a:lnTo>
                  <a:lnTo>
                    <a:pt x="75" y="31"/>
                  </a:lnTo>
                  <a:lnTo>
                    <a:pt x="73" y="25"/>
                  </a:lnTo>
                  <a:lnTo>
                    <a:pt x="69" y="17"/>
                  </a:lnTo>
                  <a:lnTo>
                    <a:pt x="66" y="12"/>
                  </a:lnTo>
                  <a:lnTo>
                    <a:pt x="60" y="8"/>
                  </a:lnTo>
                  <a:lnTo>
                    <a:pt x="54" y="4"/>
                  </a:lnTo>
                  <a:lnTo>
                    <a:pt x="46" y="2"/>
                  </a:lnTo>
                  <a:lnTo>
                    <a:pt x="39" y="2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4" y="25"/>
                  </a:lnTo>
                  <a:lnTo>
                    <a:pt x="2" y="31"/>
                  </a:lnTo>
                  <a:lnTo>
                    <a:pt x="0" y="39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8" y="60"/>
                  </a:lnTo>
                  <a:lnTo>
                    <a:pt x="12" y="65"/>
                  </a:lnTo>
                  <a:lnTo>
                    <a:pt x="18" y="69"/>
                  </a:lnTo>
                  <a:lnTo>
                    <a:pt x="23" y="73"/>
                  </a:lnTo>
                  <a:lnTo>
                    <a:pt x="31" y="75"/>
                  </a:lnTo>
                  <a:lnTo>
                    <a:pt x="39" y="77"/>
                  </a:lnTo>
                  <a:lnTo>
                    <a:pt x="46" y="75"/>
                  </a:lnTo>
                  <a:lnTo>
                    <a:pt x="54" y="73"/>
                  </a:lnTo>
                  <a:lnTo>
                    <a:pt x="60" y="69"/>
                  </a:lnTo>
                  <a:lnTo>
                    <a:pt x="66" y="65"/>
                  </a:lnTo>
                  <a:lnTo>
                    <a:pt x="69" y="60"/>
                  </a:lnTo>
                  <a:lnTo>
                    <a:pt x="73" y="54"/>
                  </a:lnTo>
                  <a:lnTo>
                    <a:pt x="75" y="46"/>
                  </a:lnTo>
                  <a:lnTo>
                    <a:pt x="77" y="39"/>
                  </a:lnTo>
                  <a:lnTo>
                    <a:pt x="77" y="39"/>
                  </a:ln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39" name="Freeform 5414"/>
            <p:cNvSpPr>
              <a:spLocks/>
            </p:cNvSpPr>
            <p:nvPr/>
          </p:nvSpPr>
          <p:spPr bwMode="auto">
            <a:xfrm>
              <a:off x="1380" y="1717"/>
              <a:ext cx="77" cy="75"/>
            </a:xfrm>
            <a:custGeom>
              <a:avLst/>
              <a:gdLst>
                <a:gd name="T0" fmla="*/ 75 w 77"/>
                <a:gd name="T1" fmla="*/ 29 h 75"/>
                <a:gd name="T2" fmla="*/ 69 w 77"/>
                <a:gd name="T3" fmla="*/ 15 h 75"/>
                <a:gd name="T4" fmla="*/ 60 w 77"/>
                <a:gd name="T5" fmla="*/ 6 h 75"/>
                <a:gd name="T6" fmla="*/ 46 w 77"/>
                <a:gd name="T7" fmla="*/ 0 h 75"/>
                <a:gd name="T8" fmla="*/ 31 w 77"/>
                <a:gd name="T9" fmla="*/ 0 h 75"/>
                <a:gd name="T10" fmla="*/ 18 w 77"/>
                <a:gd name="T11" fmla="*/ 6 h 75"/>
                <a:gd name="T12" fmla="*/ 8 w 77"/>
                <a:gd name="T13" fmla="*/ 15 h 75"/>
                <a:gd name="T14" fmla="*/ 2 w 77"/>
                <a:gd name="T15" fmla="*/ 29 h 75"/>
                <a:gd name="T16" fmla="*/ 2 w 77"/>
                <a:gd name="T17" fmla="*/ 44 h 75"/>
                <a:gd name="T18" fmla="*/ 8 w 77"/>
                <a:gd name="T19" fmla="*/ 58 h 75"/>
                <a:gd name="T20" fmla="*/ 18 w 77"/>
                <a:gd name="T21" fmla="*/ 67 h 75"/>
                <a:gd name="T22" fmla="*/ 31 w 77"/>
                <a:gd name="T23" fmla="*/ 73 h 75"/>
                <a:gd name="T24" fmla="*/ 46 w 77"/>
                <a:gd name="T25" fmla="*/ 73 h 75"/>
                <a:gd name="T26" fmla="*/ 60 w 77"/>
                <a:gd name="T27" fmla="*/ 67 h 75"/>
                <a:gd name="T28" fmla="*/ 69 w 77"/>
                <a:gd name="T29" fmla="*/ 58 h 75"/>
                <a:gd name="T30" fmla="*/ 75 w 77"/>
                <a:gd name="T31" fmla="*/ 44 h 75"/>
                <a:gd name="T32" fmla="*/ 75 w 77"/>
                <a:gd name="T33" fmla="*/ 37 h 75"/>
                <a:gd name="T34" fmla="*/ 73 w 77"/>
                <a:gd name="T35" fmla="*/ 23 h 75"/>
                <a:gd name="T36" fmla="*/ 66 w 77"/>
                <a:gd name="T37" fmla="*/ 12 h 75"/>
                <a:gd name="T38" fmla="*/ 54 w 77"/>
                <a:gd name="T39" fmla="*/ 2 h 75"/>
                <a:gd name="T40" fmla="*/ 39 w 77"/>
                <a:gd name="T41" fmla="*/ 0 h 75"/>
                <a:gd name="T42" fmla="*/ 23 w 77"/>
                <a:gd name="T43" fmla="*/ 2 h 75"/>
                <a:gd name="T44" fmla="*/ 12 w 77"/>
                <a:gd name="T45" fmla="*/ 12 h 75"/>
                <a:gd name="T46" fmla="*/ 4 w 77"/>
                <a:gd name="T47" fmla="*/ 23 h 75"/>
                <a:gd name="T48" fmla="*/ 2 w 77"/>
                <a:gd name="T49" fmla="*/ 37 h 75"/>
                <a:gd name="T50" fmla="*/ 4 w 77"/>
                <a:gd name="T51" fmla="*/ 52 h 75"/>
                <a:gd name="T52" fmla="*/ 12 w 77"/>
                <a:gd name="T53" fmla="*/ 63 h 75"/>
                <a:gd name="T54" fmla="*/ 23 w 77"/>
                <a:gd name="T55" fmla="*/ 71 h 75"/>
                <a:gd name="T56" fmla="*/ 39 w 77"/>
                <a:gd name="T57" fmla="*/ 75 h 75"/>
                <a:gd name="T58" fmla="*/ 54 w 77"/>
                <a:gd name="T59" fmla="*/ 71 h 75"/>
                <a:gd name="T60" fmla="*/ 66 w 77"/>
                <a:gd name="T61" fmla="*/ 63 h 75"/>
                <a:gd name="T62" fmla="*/ 73 w 77"/>
                <a:gd name="T63" fmla="*/ 52 h 75"/>
                <a:gd name="T64" fmla="*/ 75 w 77"/>
                <a:gd name="T65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5">
                  <a:moveTo>
                    <a:pt x="77" y="37"/>
                  </a:moveTo>
                  <a:lnTo>
                    <a:pt x="75" y="29"/>
                  </a:lnTo>
                  <a:lnTo>
                    <a:pt x="73" y="23"/>
                  </a:lnTo>
                  <a:lnTo>
                    <a:pt x="69" y="15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2"/>
                  </a:lnTo>
                  <a:lnTo>
                    <a:pt x="18" y="6"/>
                  </a:lnTo>
                  <a:lnTo>
                    <a:pt x="12" y="10"/>
                  </a:lnTo>
                  <a:lnTo>
                    <a:pt x="8" y="15"/>
                  </a:lnTo>
                  <a:lnTo>
                    <a:pt x="4" y="23"/>
                  </a:lnTo>
                  <a:lnTo>
                    <a:pt x="2" y="29"/>
                  </a:lnTo>
                  <a:lnTo>
                    <a:pt x="0" y="37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8" y="58"/>
                  </a:lnTo>
                  <a:lnTo>
                    <a:pt x="12" y="63"/>
                  </a:lnTo>
                  <a:lnTo>
                    <a:pt x="18" y="67"/>
                  </a:lnTo>
                  <a:lnTo>
                    <a:pt x="23" y="71"/>
                  </a:lnTo>
                  <a:lnTo>
                    <a:pt x="31" y="73"/>
                  </a:lnTo>
                  <a:lnTo>
                    <a:pt x="39" y="75"/>
                  </a:lnTo>
                  <a:lnTo>
                    <a:pt x="46" y="73"/>
                  </a:lnTo>
                  <a:lnTo>
                    <a:pt x="54" y="71"/>
                  </a:lnTo>
                  <a:lnTo>
                    <a:pt x="60" y="67"/>
                  </a:lnTo>
                  <a:lnTo>
                    <a:pt x="66" y="63"/>
                  </a:lnTo>
                  <a:lnTo>
                    <a:pt x="69" y="58"/>
                  </a:lnTo>
                  <a:lnTo>
                    <a:pt x="73" y="52"/>
                  </a:lnTo>
                  <a:lnTo>
                    <a:pt x="75" y="44"/>
                  </a:lnTo>
                  <a:lnTo>
                    <a:pt x="77" y="37"/>
                  </a:lnTo>
                  <a:lnTo>
                    <a:pt x="75" y="37"/>
                  </a:lnTo>
                  <a:lnTo>
                    <a:pt x="75" y="29"/>
                  </a:lnTo>
                  <a:lnTo>
                    <a:pt x="73" y="23"/>
                  </a:lnTo>
                  <a:lnTo>
                    <a:pt x="69" y="15"/>
                  </a:lnTo>
                  <a:lnTo>
                    <a:pt x="66" y="12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2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8" y="15"/>
                  </a:lnTo>
                  <a:lnTo>
                    <a:pt x="4" y="23"/>
                  </a:lnTo>
                  <a:lnTo>
                    <a:pt x="2" y="29"/>
                  </a:lnTo>
                  <a:lnTo>
                    <a:pt x="2" y="37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8" y="58"/>
                  </a:lnTo>
                  <a:lnTo>
                    <a:pt x="12" y="63"/>
                  </a:lnTo>
                  <a:lnTo>
                    <a:pt x="18" y="67"/>
                  </a:lnTo>
                  <a:lnTo>
                    <a:pt x="23" y="71"/>
                  </a:lnTo>
                  <a:lnTo>
                    <a:pt x="31" y="73"/>
                  </a:lnTo>
                  <a:lnTo>
                    <a:pt x="39" y="75"/>
                  </a:lnTo>
                  <a:lnTo>
                    <a:pt x="46" y="73"/>
                  </a:lnTo>
                  <a:lnTo>
                    <a:pt x="54" y="71"/>
                  </a:lnTo>
                  <a:lnTo>
                    <a:pt x="60" y="67"/>
                  </a:lnTo>
                  <a:lnTo>
                    <a:pt x="66" y="63"/>
                  </a:lnTo>
                  <a:lnTo>
                    <a:pt x="69" y="58"/>
                  </a:lnTo>
                  <a:lnTo>
                    <a:pt x="73" y="52"/>
                  </a:lnTo>
                  <a:lnTo>
                    <a:pt x="75" y="44"/>
                  </a:lnTo>
                  <a:lnTo>
                    <a:pt x="75" y="37"/>
                  </a:lnTo>
                  <a:lnTo>
                    <a:pt x="77" y="37"/>
                  </a:ln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40" name="Freeform 5415"/>
            <p:cNvSpPr>
              <a:spLocks/>
            </p:cNvSpPr>
            <p:nvPr/>
          </p:nvSpPr>
          <p:spPr bwMode="auto">
            <a:xfrm>
              <a:off x="1382" y="1717"/>
              <a:ext cx="73" cy="75"/>
            </a:xfrm>
            <a:custGeom>
              <a:avLst/>
              <a:gdLst>
                <a:gd name="T0" fmla="*/ 73 w 73"/>
                <a:gd name="T1" fmla="*/ 29 h 75"/>
                <a:gd name="T2" fmla="*/ 67 w 73"/>
                <a:gd name="T3" fmla="*/ 15 h 75"/>
                <a:gd name="T4" fmla="*/ 58 w 73"/>
                <a:gd name="T5" fmla="*/ 6 h 75"/>
                <a:gd name="T6" fmla="*/ 44 w 73"/>
                <a:gd name="T7" fmla="*/ 0 h 75"/>
                <a:gd name="T8" fmla="*/ 29 w 73"/>
                <a:gd name="T9" fmla="*/ 0 h 75"/>
                <a:gd name="T10" fmla="*/ 16 w 73"/>
                <a:gd name="T11" fmla="*/ 6 h 75"/>
                <a:gd name="T12" fmla="*/ 6 w 73"/>
                <a:gd name="T13" fmla="*/ 15 h 75"/>
                <a:gd name="T14" fmla="*/ 0 w 73"/>
                <a:gd name="T15" fmla="*/ 29 h 75"/>
                <a:gd name="T16" fmla="*/ 0 w 73"/>
                <a:gd name="T17" fmla="*/ 44 h 75"/>
                <a:gd name="T18" fmla="*/ 6 w 73"/>
                <a:gd name="T19" fmla="*/ 58 h 75"/>
                <a:gd name="T20" fmla="*/ 16 w 73"/>
                <a:gd name="T21" fmla="*/ 67 h 75"/>
                <a:gd name="T22" fmla="*/ 29 w 73"/>
                <a:gd name="T23" fmla="*/ 73 h 75"/>
                <a:gd name="T24" fmla="*/ 44 w 73"/>
                <a:gd name="T25" fmla="*/ 73 h 75"/>
                <a:gd name="T26" fmla="*/ 58 w 73"/>
                <a:gd name="T27" fmla="*/ 67 h 75"/>
                <a:gd name="T28" fmla="*/ 67 w 73"/>
                <a:gd name="T29" fmla="*/ 58 h 75"/>
                <a:gd name="T30" fmla="*/ 73 w 73"/>
                <a:gd name="T31" fmla="*/ 44 h 75"/>
                <a:gd name="T32" fmla="*/ 73 w 73"/>
                <a:gd name="T33" fmla="*/ 37 h 75"/>
                <a:gd name="T34" fmla="*/ 71 w 73"/>
                <a:gd name="T35" fmla="*/ 23 h 75"/>
                <a:gd name="T36" fmla="*/ 64 w 73"/>
                <a:gd name="T37" fmla="*/ 12 h 75"/>
                <a:gd name="T38" fmla="*/ 50 w 73"/>
                <a:gd name="T39" fmla="*/ 4 h 75"/>
                <a:gd name="T40" fmla="*/ 37 w 73"/>
                <a:gd name="T41" fmla="*/ 0 h 75"/>
                <a:gd name="T42" fmla="*/ 23 w 73"/>
                <a:gd name="T43" fmla="*/ 4 h 75"/>
                <a:gd name="T44" fmla="*/ 10 w 73"/>
                <a:gd name="T45" fmla="*/ 12 h 75"/>
                <a:gd name="T46" fmla="*/ 2 w 73"/>
                <a:gd name="T47" fmla="*/ 23 h 75"/>
                <a:gd name="T48" fmla="*/ 0 w 73"/>
                <a:gd name="T49" fmla="*/ 37 h 75"/>
                <a:gd name="T50" fmla="*/ 2 w 73"/>
                <a:gd name="T51" fmla="*/ 52 h 75"/>
                <a:gd name="T52" fmla="*/ 10 w 73"/>
                <a:gd name="T53" fmla="*/ 63 h 75"/>
                <a:gd name="T54" fmla="*/ 23 w 73"/>
                <a:gd name="T55" fmla="*/ 71 h 75"/>
                <a:gd name="T56" fmla="*/ 37 w 73"/>
                <a:gd name="T57" fmla="*/ 73 h 75"/>
                <a:gd name="T58" fmla="*/ 50 w 73"/>
                <a:gd name="T59" fmla="*/ 71 h 75"/>
                <a:gd name="T60" fmla="*/ 64 w 73"/>
                <a:gd name="T61" fmla="*/ 63 h 75"/>
                <a:gd name="T62" fmla="*/ 71 w 73"/>
                <a:gd name="T63" fmla="*/ 52 h 75"/>
                <a:gd name="T64" fmla="*/ 73 w 73"/>
                <a:gd name="T65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5">
                  <a:moveTo>
                    <a:pt x="73" y="37"/>
                  </a:moveTo>
                  <a:lnTo>
                    <a:pt x="73" y="29"/>
                  </a:lnTo>
                  <a:lnTo>
                    <a:pt x="71" y="23"/>
                  </a:lnTo>
                  <a:lnTo>
                    <a:pt x="67" y="15"/>
                  </a:lnTo>
                  <a:lnTo>
                    <a:pt x="64" y="12"/>
                  </a:lnTo>
                  <a:lnTo>
                    <a:pt x="58" y="6"/>
                  </a:lnTo>
                  <a:lnTo>
                    <a:pt x="52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15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10" y="63"/>
                  </a:lnTo>
                  <a:lnTo>
                    <a:pt x="16" y="67"/>
                  </a:lnTo>
                  <a:lnTo>
                    <a:pt x="21" y="71"/>
                  </a:lnTo>
                  <a:lnTo>
                    <a:pt x="29" y="73"/>
                  </a:lnTo>
                  <a:lnTo>
                    <a:pt x="37" y="75"/>
                  </a:lnTo>
                  <a:lnTo>
                    <a:pt x="44" y="73"/>
                  </a:lnTo>
                  <a:lnTo>
                    <a:pt x="52" y="71"/>
                  </a:lnTo>
                  <a:lnTo>
                    <a:pt x="58" y="67"/>
                  </a:lnTo>
                  <a:lnTo>
                    <a:pt x="64" y="63"/>
                  </a:lnTo>
                  <a:lnTo>
                    <a:pt x="67" y="58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3" y="29"/>
                  </a:lnTo>
                  <a:lnTo>
                    <a:pt x="71" y="23"/>
                  </a:lnTo>
                  <a:lnTo>
                    <a:pt x="67" y="17"/>
                  </a:lnTo>
                  <a:lnTo>
                    <a:pt x="64" y="12"/>
                  </a:lnTo>
                  <a:lnTo>
                    <a:pt x="58" y="6"/>
                  </a:lnTo>
                  <a:lnTo>
                    <a:pt x="50" y="4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4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10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4" y="63"/>
                  </a:lnTo>
                  <a:lnTo>
                    <a:pt x="67" y="58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7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00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41" name="Freeform 5416"/>
            <p:cNvSpPr>
              <a:spLocks/>
            </p:cNvSpPr>
            <p:nvPr/>
          </p:nvSpPr>
          <p:spPr bwMode="auto">
            <a:xfrm>
              <a:off x="1382" y="1717"/>
              <a:ext cx="73" cy="73"/>
            </a:xfrm>
            <a:custGeom>
              <a:avLst/>
              <a:gdLst>
                <a:gd name="T0" fmla="*/ 73 w 73"/>
                <a:gd name="T1" fmla="*/ 29 h 73"/>
                <a:gd name="T2" fmla="*/ 67 w 73"/>
                <a:gd name="T3" fmla="*/ 17 h 73"/>
                <a:gd name="T4" fmla="*/ 58 w 73"/>
                <a:gd name="T5" fmla="*/ 6 h 73"/>
                <a:gd name="T6" fmla="*/ 44 w 73"/>
                <a:gd name="T7" fmla="*/ 0 h 73"/>
                <a:gd name="T8" fmla="*/ 29 w 73"/>
                <a:gd name="T9" fmla="*/ 0 h 73"/>
                <a:gd name="T10" fmla="*/ 16 w 73"/>
                <a:gd name="T11" fmla="*/ 6 h 73"/>
                <a:gd name="T12" fmla="*/ 6 w 73"/>
                <a:gd name="T13" fmla="*/ 17 h 73"/>
                <a:gd name="T14" fmla="*/ 0 w 73"/>
                <a:gd name="T15" fmla="*/ 29 h 73"/>
                <a:gd name="T16" fmla="*/ 0 w 73"/>
                <a:gd name="T17" fmla="*/ 44 h 73"/>
                <a:gd name="T18" fmla="*/ 6 w 73"/>
                <a:gd name="T19" fmla="*/ 58 h 73"/>
                <a:gd name="T20" fmla="*/ 16 w 73"/>
                <a:gd name="T21" fmla="*/ 67 h 73"/>
                <a:gd name="T22" fmla="*/ 29 w 73"/>
                <a:gd name="T23" fmla="*/ 73 h 73"/>
                <a:gd name="T24" fmla="*/ 44 w 73"/>
                <a:gd name="T25" fmla="*/ 73 h 73"/>
                <a:gd name="T26" fmla="*/ 58 w 73"/>
                <a:gd name="T27" fmla="*/ 67 h 73"/>
                <a:gd name="T28" fmla="*/ 67 w 73"/>
                <a:gd name="T29" fmla="*/ 58 h 73"/>
                <a:gd name="T30" fmla="*/ 73 w 73"/>
                <a:gd name="T31" fmla="*/ 44 h 73"/>
                <a:gd name="T32" fmla="*/ 73 w 73"/>
                <a:gd name="T33" fmla="*/ 37 h 73"/>
                <a:gd name="T34" fmla="*/ 69 w 73"/>
                <a:gd name="T35" fmla="*/ 23 h 73"/>
                <a:gd name="T36" fmla="*/ 62 w 73"/>
                <a:gd name="T37" fmla="*/ 12 h 73"/>
                <a:gd name="T38" fmla="*/ 50 w 73"/>
                <a:gd name="T39" fmla="*/ 4 h 73"/>
                <a:gd name="T40" fmla="*/ 37 w 73"/>
                <a:gd name="T41" fmla="*/ 0 h 73"/>
                <a:gd name="T42" fmla="*/ 23 w 73"/>
                <a:gd name="T43" fmla="*/ 4 h 73"/>
                <a:gd name="T44" fmla="*/ 12 w 73"/>
                <a:gd name="T45" fmla="*/ 12 h 73"/>
                <a:gd name="T46" fmla="*/ 2 w 73"/>
                <a:gd name="T47" fmla="*/ 23 h 73"/>
                <a:gd name="T48" fmla="*/ 0 w 73"/>
                <a:gd name="T49" fmla="*/ 37 h 73"/>
                <a:gd name="T50" fmla="*/ 2 w 73"/>
                <a:gd name="T51" fmla="*/ 52 h 73"/>
                <a:gd name="T52" fmla="*/ 12 w 73"/>
                <a:gd name="T53" fmla="*/ 63 h 73"/>
                <a:gd name="T54" fmla="*/ 23 w 73"/>
                <a:gd name="T55" fmla="*/ 71 h 73"/>
                <a:gd name="T56" fmla="*/ 37 w 73"/>
                <a:gd name="T57" fmla="*/ 73 h 73"/>
                <a:gd name="T58" fmla="*/ 50 w 73"/>
                <a:gd name="T59" fmla="*/ 71 h 73"/>
                <a:gd name="T60" fmla="*/ 62 w 73"/>
                <a:gd name="T61" fmla="*/ 63 h 73"/>
                <a:gd name="T62" fmla="*/ 69 w 73"/>
                <a:gd name="T63" fmla="*/ 52 h 73"/>
                <a:gd name="T64" fmla="*/ 73 w 73"/>
                <a:gd name="T65" fmla="*/ 3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3">
                  <a:moveTo>
                    <a:pt x="73" y="37"/>
                  </a:moveTo>
                  <a:lnTo>
                    <a:pt x="73" y="29"/>
                  </a:lnTo>
                  <a:lnTo>
                    <a:pt x="71" y="23"/>
                  </a:lnTo>
                  <a:lnTo>
                    <a:pt x="67" y="17"/>
                  </a:lnTo>
                  <a:lnTo>
                    <a:pt x="64" y="12"/>
                  </a:lnTo>
                  <a:lnTo>
                    <a:pt x="58" y="6"/>
                  </a:lnTo>
                  <a:lnTo>
                    <a:pt x="50" y="4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4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10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4" y="63"/>
                  </a:lnTo>
                  <a:lnTo>
                    <a:pt x="67" y="58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3" y="29"/>
                  </a:lnTo>
                  <a:lnTo>
                    <a:pt x="69" y="23"/>
                  </a:lnTo>
                  <a:lnTo>
                    <a:pt x="67" y="17"/>
                  </a:lnTo>
                  <a:lnTo>
                    <a:pt x="62" y="12"/>
                  </a:lnTo>
                  <a:lnTo>
                    <a:pt x="58" y="8"/>
                  </a:lnTo>
                  <a:lnTo>
                    <a:pt x="50" y="4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6" y="8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12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2" y="63"/>
                  </a:lnTo>
                  <a:lnTo>
                    <a:pt x="67" y="58"/>
                  </a:lnTo>
                  <a:lnTo>
                    <a:pt x="69" y="52"/>
                  </a:lnTo>
                  <a:lnTo>
                    <a:pt x="73" y="44"/>
                  </a:lnTo>
                  <a:lnTo>
                    <a:pt x="73" y="37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00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42" name="Freeform 5417"/>
            <p:cNvSpPr>
              <a:spLocks/>
            </p:cNvSpPr>
            <p:nvPr/>
          </p:nvSpPr>
          <p:spPr bwMode="auto">
            <a:xfrm>
              <a:off x="1382" y="1717"/>
              <a:ext cx="73" cy="73"/>
            </a:xfrm>
            <a:custGeom>
              <a:avLst/>
              <a:gdLst>
                <a:gd name="T0" fmla="*/ 73 w 73"/>
                <a:gd name="T1" fmla="*/ 29 h 73"/>
                <a:gd name="T2" fmla="*/ 67 w 73"/>
                <a:gd name="T3" fmla="*/ 17 h 73"/>
                <a:gd name="T4" fmla="*/ 58 w 73"/>
                <a:gd name="T5" fmla="*/ 8 h 73"/>
                <a:gd name="T6" fmla="*/ 44 w 73"/>
                <a:gd name="T7" fmla="*/ 2 h 73"/>
                <a:gd name="T8" fmla="*/ 29 w 73"/>
                <a:gd name="T9" fmla="*/ 2 h 73"/>
                <a:gd name="T10" fmla="*/ 16 w 73"/>
                <a:gd name="T11" fmla="*/ 8 h 73"/>
                <a:gd name="T12" fmla="*/ 6 w 73"/>
                <a:gd name="T13" fmla="*/ 17 h 73"/>
                <a:gd name="T14" fmla="*/ 0 w 73"/>
                <a:gd name="T15" fmla="*/ 29 h 73"/>
                <a:gd name="T16" fmla="*/ 0 w 73"/>
                <a:gd name="T17" fmla="*/ 44 h 73"/>
                <a:gd name="T18" fmla="*/ 6 w 73"/>
                <a:gd name="T19" fmla="*/ 58 h 73"/>
                <a:gd name="T20" fmla="*/ 16 w 73"/>
                <a:gd name="T21" fmla="*/ 67 h 73"/>
                <a:gd name="T22" fmla="*/ 29 w 73"/>
                <a:gd name="T23" fmla="*/ 73 h 73"/>
                <a:gd name="T24" fmla="*/ 44 w 73"/>
                <a:gd name="T25" fmla="*/ 73 h 73"/>
                <a:gd name="T26" fmla="*/ 58 w 73"/>
                <a:gd name="T27" fmla="*/ 67 h 73"/>
                <a:gd name="T28" fmla="*/ 67 w 73"/>
                <a:gd name="T29" fmla="*/ 58 h 73"/>
                <a:gd name="T30" fmla="*/ 73 w 73"/>
                <a:gd name="T31" fmla="*/ 44 h 73"/>
                <a:gd name="T32" fmla="*/ 73 w 73"/>
                <a:gd name="T33" fmla="*/ 37 h 73"/>
                <a:gd name="T34" fmla="*/ 69 w 73"/>
                <a:gd name="T35" fmla="*/ 23 h 73"/>
                <a:gd name="T36" fmla="*/ 62 w 73"/>
                <a:gd name="T37" fmla="*/ 12 h 73"/>
                <a:gd name="T38" fmla="*/ 50 w 73"/>
                <a:gd name="T39" fmla="*/ 4 h 73"/>
                <a:gd name="T40" fmla="*/ 37 w 73"/>
                <a:gd name="T41" fmla="*/ 2 h 73"/>
                <a:gd name="T42" fmla="*/ 23 w 73"/>
                <a:gd name="T43" fmla="*/ 4 h 73"/>
                <a:gd name="T44" fmla="*/ 12 w 73"/>
                <a:gd name="T45" fmla="*/ 12 h 73"/>
                <a:gd name="T46" fmla="*/ 4 w 73"/>
                <a:gd name="T47" fmla="*/ 23 h 73"/>
                <a:gd name="T48" fmla="*/ 0 w 73"/>
                <a:gd name="T49" fmla="*/ 37 h 73"/>
                <a:gd name="T50" fmla="*/ 4 w 73"/>
                <a:gd name="T51" fmla="*/ 52 h 73"/>
                <a:gd name="T52" fmla="*/ 12 w 73"/>
                <a:gd name="T53" fmla="*/ 63 h 73"/>
                <a:gd name="T54" fmla="*/ 23 w 73"/>
                <a:gd name="T55" fmla="*/ 71 h 73"/>
                <a:gd name="T56" fmla="*/ 37 w 73"/>
                <a:gd name="T57" fmla="*/ 73 h 73"/>
                <a:gd name="T58" fmla="*/ 50 w 73"/>
                <a:gd name="T59" fmla="*/ 71 h 73"/>
                <a:gd name="T60" fmla="*/ 62 w 73"/>
                <a:gd name="T61" fmla="*/ 63 h 73"/>
                <a:gd name="T62" fmla="*/ 69 w 73"/>
                <a:gd name="T63" fmla="*/ 52 h 73"/>
                <a:gd name="T64" fmla="*/ 73 w 73"/>
                <a:gd name="T65" fmla="*/ 3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3">
                  <a:moveTo>
                    <a:pt x="73" y="37"/>
                  </a:moveTo>
                  <a:lnTo>
                    <a:pt x="73" y="29"/>
                  </a:lnTo>
                  <a:lnTo>
                    <a:pt x="69" y="23"/>
                  </a:lnTo>
                  <a:lnTo>
                    <a:pt x="67" y="17"/>
                  </a:lnTo>
                  <a:lnTo>
                    <a:pt x="62" y="12"/>
                  </a:lnTo>
                  <a:lnTo>
                    <a:pt x="58" y="8"/>
                  </a:lnTo>
                  <a:lnTo>
                    <a:pt x="50" y="4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6" y="8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12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2" y="63"/>
                  </a:lnTo>
                  <a:lnTo>
                    <a:pt x="67" y="58"/>
                  </a:lnTo>
                  <a:lnTo>
                    <a:pt x="69" y="52"/>
                  </a:lnTo>
                  <a:lnTo>
                    <a:pt x="73" y="44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1" y="29"/>
                  </a:lnTo>
                  <a:lnTo>
                    <a:pt x="69" y="23"/>
                  </a:lnTo>
                  <a:lnTo>
                    <a:pt x="67" y="17"/>
                  </a:lnTo>
                  <a:lnTo>
                    <a:pt x="62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44" y="2"/>
                  </a:lnTo>
                  <a:lnTo>
                    <a:pt x="37" y="2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6" y="8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4" y="23"/>
                  </a:lnTo>
                  <a:lnTo>
                    <a:pt x="2" y="29"/>
                  </a:lnTo>
                  <a:lnTo>
                    <a:pt x="0" y="37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6" y="58"/>
                  </a:lnTo>
                  <a:lnTo>
                    <a:pt x="12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71"/>
                  </a:lnTo>
                  <a:lnTo>
                    <a:pt x="56" y="67"/>
                  </a:lnTo>
                  <a:lnTo>
                    <a:pt x="62" y="63"/>
                  </a:lnTo>
                  <a:lnTo>
                    <a:pt x="67" y="58"/>
                  </a:lnTo>
                  <a:lnTo>
                    <a:pt x="69" y="52"/>
                  </a:lnTo>
                  <a:lnTo>
                    <a:pt x="71" y="44"/>
                  </a:lnTo>
                  <a:lnTo>
                    <a:pt x="73" y="37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008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43" name="Freeform 5418"/>
            <p:cNvSpPr>
              <a:spLocks/>
            </p:cNvSpPr>
            <p:nvPr/>
          </p:nvSpPr>
          <p:spPr bwMode="auto">
            <a:xfrm>
              <a:off x="1382" y="1719"/>
              <a:ext cx="73" cy="71"/>
            </a:xfrm>
            <a:custGeom>
              <a:avLst/>
              <a:gdLst>
                <a:gd name="T0" fmla="*/ 71 w 73"/>
                <a:gd name="T1" fmla="*/ 27 h 71"/>
                <a:gd name="T2" fmla="*/ 67 w 73"/>
                <a:gd name="T3" fmla="*/ 15 h 71"/>
                <a:gd name="T4" fmla="*/ 56 w 73"/>
                <a:gd name="T5" fmla="*/ 6 h 71"/>
                <a:gd name="T6" fmla="*/ 44 w 73"/>
                <a:gd name="T7" fmla="*/ 0 h 71"/>
                <a:gd name="T8" fmla="*/ 29 w 73"/>
                <a:gd name="T9" fmla="*/ 0 h 71"/>
                <a:gd name="T10" fmla="*/ 16 w 73"/>
                <a:gd name="T11" fmla="*/ 6 h 71"/>
                <a:gd name="T12" fmla="*/ 6 w 73"/>
                <a:gd name="T13" fmla="*/ 15 h 71"/>
                <a:gd name="T14" fmla="*/ 2 w 73"/>
                <a:gd name="T15" fmla="*/ 27 h 71"/>
                <a:gd name="T16" fmla="*/ 2 w 73"/>
                <a:gd name="T17" fmla="*/ 42 h 71"/>
                <a:gd name="T18" fmla="*/ 6 w 73"/>
                <a:gd name="T19" fmla="*/ 56 h 71"/>
                <a:gd name="T20" fmla="*/ 16 w 73"/>
                <a:gd name="T21" fmla="*/ 65 h 71"/>
                <a:gd name="T22" fmla="*/ 29 w 73"/>
                <a:gd name="T23" fmla="*/ 71 h 71"/>
                <a:gd name="T24" fmla="*/ 44 w 73"/>
                <a:gd name="T25" fmla="*/ 71 h 71"/>
                <a:gd name="T26" fmla="*/ 56 w 73"/>
                <a:gd name="T27" fmla="*/ 65 h 71"/>
                <a:gd name="T28" fmla="*/ 67 w 73"/>
                <a:gd name="T29" fmla="*/ 56 h 71"/>
                <a:gd name="T30" fmla="*/ 71 w 73"/>
                <a:gd name="T31" fmla="*/ 42 h 71"/>
                <a:gd name="T32" fmla="*/ 73 w 73"/>
                <a:gd name="T33" fmla="*/ 35 h 71"/>
                <a:gd name="T34" fmla="*/ 69 w 73"/>
                <a:gd name="T35" fmla="*/ 21 h 71"/>
                <a:gd name="T36" fmla="*/ 62 w 73"/>
                <a:gd name="T37" fmla="*/ 10 h 71"/>
                <a:gd name="T38" fmla="*/ 50 w 73"/>
                <a:gd name="T39" fmla="*/ 2 h 71"/>
                <a:gd name="T40" fmla="*/ 37 w 73"/>
                <a:gd name="T41" fmla="*/ 0 h 71"/>
                <a:gd name="T42" fmla="*/ 23 w 73"/>
                <a:gd name="T43" fmla="*/ 2 h 71"/>
                <a:gd name="T44" fmla="*/ 12 w 73"/>
                <a:gd name="T45" fmla="*/ 10 h 71"/>
                <a:gd name="T46" fmla="*/ 4 w 73"/>
                <a:gd name="T47" fmla="*/ 21 h 71"/>
                <a:gd name="T48" fmla="*/ 0 w 73"/>
                <a:gd name="T49" fmla="*/ 35 h 71"/>
                <a:gd name="T50" fmla="*/ 4 w 73"/>
                <a:gd name="T51" fmla="*/ 48 h 71"/>
                <a:gd name="T52" fmla="*/ 12 w 73"/>
                <a:gd name="T53" fmla="*/ 60 h 71"/>
                <a:gd name="T54" fmla="*/ 23 w 73"/>
                <a:gd name="T55" fmla="*/ 67 h 71"/>
                <a:gd name="T56" fmla="*/ 37 w 73"/>
                <a:gd name="T57" fmla="*/ 71 h 71"/>
                <a:gd name="T58" fmla="*/ 50 w 73"/>
                <a:gd name="T59" fmla="*/ 67 h 71"/>
                <a:gd name="T60" fmla="*/ 62 w 73"/>
                <a:gd name="T61" fmla="*/ 60 h 71"/>
                <a:gd name="T62" fmla="*/ 69 w 73"/>
                <a:gd name="T63" fmla="*/ 48 h 71"/>
                <a:gd name="T64" fmla="*/ 73 w 73"/>
                <a:gd name="T65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1">
                  <a:moveTo>
                    <a:pt x="73" y="35"/>
                  </a:moveTo>
                  <a:lnTo>
                    <a:pt x="71" y="27"/>
                  </a:lnTo>
                  <a:lnTo>
                    <a:pt x="69" y="21"/>
                  </a:lnTo>
                  <a:lnTo>
                    <a:pt x="67" y="15"/>
                  </a:lnTo>
                  <a:lnTo>
                    <a:pt x="62" y="10"/>
                  </a:lnTo>
                  <a:lnTo>
                    <a:pt x="56" y="6"/>
                  </a:lnTo>
                  <a:lnTo>
                    <a:pt x="50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7"/>
                  </a:lnTo>
                  <a:lnTo>
                    <a:pt x="0" y="35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6" y="56"/>
                  </a:lnTo>
                  <a:lnTo>
                    <a:pt x="12" y="61"/>
                  </a:lnTo>
                  <a:lnTo>
                    <a:pt x="16" y="65"/>
                  </a:lnTo>
                  <a:lnTo>
                    <a:pt x="23" y="69"/>
                  </a:lnTo>
                  <a:lnTo>
                    <a:pt x="29" y="71"/>
                  </a:lnTo>
                  <a:lnTo>
                    <a:pt x="37" y="71"/>
                  </a:lnTo>
                  <a:lnTo>
                    <a:pt x="44" y="71"/>
                  </a:lnTo>
                  <a:lnTo>
                    <a:pt x="50" y="69"/>
                  </a:lnTo>
                  <a:lnTo>
                    <a:pt x="56" y="65"/>
                  </a:lnTo>
                  <a:lnTo>
                    <a:pt x="62" y="61"/>
                  </a:lnTo>
                  <a:lnTo>
                    <a:pt x="67" y="56"/>
                  </a:lnTo>
                  <a:lnTo>
                    <a:pt x="69" y="50"/>
                  </a:lnTo>
                  <a:lnTo>
                    <a:pt x="71" y="42"/>
                  </a:lnTo>
                  <a:lnTo>
                    <a:pt x="73" y="35"/>
                  </a:lnTo>
                  <a:lnTo>
                    <a:pt x="73" y="35"/>
                  </a:lnTo>
                  <a:lnTo>
                    <a:pt x="71" y="29"/>
                  </a:lnTo>
                  <a:lnTo>
                    <a:pt x="69" y="21"/>
                  </a:lnTo>
                  <a:lnTo>
                    <a:pt x="65" y="15"/>
                  </a:lnTo>
                  <a:lnTo>
                    <a:pt x="62" y="10"/>
                  </a:lnTo>
                  <a:lnTo>
                    <a:pt x="56" y="6"/>
                  </a:lnTo>
                  <a:lnTo>
                    <a:pt x="50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8" y="6"/>
                  </a:lnTo>
                  <a:lnTo>
                    <a:pt x="12" y="10"/>
                  </a:lnTo>
                  <a:lnTo>
                    <a:pt x="8" y="15"/>
                  </a:lnTo>
                  <a:lnTo>
                    <a:pt x="4" y="21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2" y="60"/>
                  </a:lnTo>
                  <a:lnTo>
                    <a:pt x="18" y="65"/>
                  </a:lnTo>
                  <a:lnTo>
                    <a:pt x="23" y="67"/>
                  </a:lnTo>
                  <a:lnTo>
                    <a:pt x="29" y="69"/>
                  </a:lnTo>
                  <a:lnTo>
                    <a:pt x="37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56" y="65"/>
                  </a:lnTo>
                  <a:lnTo>
                    <a:pt x="62" y="60"/>
                  </a:lnTo>
                  <a:lnTo>
                    <a:pt x="65" y="56"/>
                  </a:lnTo>
                  <a:lnTo>
                    <a:pt x="69" y="48"/>
                  </a:lnTo>
                  <a:lnTo>
                    <a:pt x="71" y="42"/>
                  </a:lnTo>
                  <a:lnTo>
                    <a:pt x="73" y="35"/>
                  </a:lnTo>
                  <a:lnTo>
                    <a:pt x="73" y="35"/>
                  </a:lnTo>
                  <a:close/>
                </a:path>
              </a:pathLst>
            </a:custGeom>
            <a:solidFill>
              <a:srgbClr val="00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44" name="Freeform 5419"/>
            <p:cNvSpPr>
              <a:spLocks/>
            </p:cNvSpPr>
            <p:nvPr/>
          </p:nvSpPr>
          <p:spPr bwMode="auto">
            <a:xfrm>
              <a:off x="1382" y="1719"/>
              <a:ext cx="73" cy="71"/>
            </a:xfrm>
            <a:custGeom>
              <a:avLst/>
              <a:gdLst>
                <a:gd name="T0" fmla="*/ 71 w 73"/>
                <a:gd name="T1" fmla="*/ 29 h 71"/>
                <a:gd name="T2" fmla="*/ 65 w 73"/>
                <a:gd name="T3" fmla="*/ 15 h 71"/>
                <a:gd name="T4" fmla="*/ 56 w 73"/>
                <a:gd name="T5" fmla="*/ 6 h 71"/>
                <a:gd name="T6" fmla="*/ 44 w 73"/>
                <a:gd name="T7" fmla="*/ 0 h 71"/>
                <a:gd name="T8" fmla="*/ 29 w 73"/>
                <a:gd name="T9" fmla="*/ 0 h 71"/>
                <a:gd name="T10" fmla="*/ 18 w 73"/>
                <a:gd name="T11" fmla="*/ 6 h 71"/>
                <a:gd name="T12" fmla="*/ 8 w 73"/>
                <a:gd name="T13" fmla="*/ 15 h 71"/>
                <a:gd name="T14" fmla="*/ 2 w 73"/>
                <a:gd name="T15" fmla="*/ 29 h 71"/>
                <a:gd name="T16" fmla="*/ 2 w 73"/>
                <a:gd name="T17" fmla="*/ 42 h 71"/>
                <a:gd name="T18" fmla="*/ 8 w 73"/>
                <a:gd name="T19" fmla="*/ 56 h 71"/>
                <a:gd name="T20" fmla="*/ 18 w 73"/>
                <a:gd name="T21" fmla="*/ 65 h 71"/>
                <a:gd name="T22" fmla="*/ 29 w 73"/>
                <a:gd name="T23" fmla="*/ 69 h 71"/>
                <a:gd name="T24" fmla="*/ 44 w 73"/>
                <a:gd name="T25" fmla="*/ 69 h 71"/>
                <a:gd name="T26" fmla="*/ 56 w 73"/>
                <a:gd name="T27" fmla="*/ 65 h 71"/>
                <a:gd name="T28" fmla="*/ 65 w 73"/>
                <a:gd name="T29" fmla="*/ 56 h 71"/>
                <a:gd name="T30" fmla="*/ 71 w 73"/>
                <a:gd name="T31" fmla="*/ 42 h 71"/>
                <a:gd name="T32" fmla="*/ 71 w 73"/>
                <a:gd name="T33" fmla="*/ 35 h 71"/>
                <a:gd name="T34" fmla="*/ 69 w 73"/>
                <a:gd name="T35" fmla="*/ 21 h 71"/>
                <a:gd name="T36" fmla="*/ 62 w 73"/>
                <a:gd name="T37" fmla="*/ 10 h 71"/>
                <a:gd name="T38" fmla="*/ 50 w 73"/>
                <a:gd name="T39" fmla="*/ 2 h 71"/>
                <a:gd name="T40" fmla="*/ 37 w 73"/>
                <a:gd name="T41" fmla="*/ 0 h 71"/>
                <a:gd name="T42" fmla="*/ 23 w 73"/>
                <a:gd name="T43" fmla="*/ 2 h 71"/>
                <a:gd name="T44" fmla="*/ 12 w 73"/>
                <a:gd name="T45" fmla="*/ 10 h 71"/>
                <a:gd name="T46" fmla="*/ 4 w 73"/>
                <a:gd name="T47" fmla="*/ 21 h 71"/>
                <a:gd name="T48" fmla="*/ 2 w 73"/>
                <a:gd name="T49" fmla="*/ 35 h 71"/>
                <a:gd name="T50" fmla="*/ 4 w 73"/>
                <a:gd name="T51" fmla="*/ 48 h 71"/>
                <a:gd name="T52" fmla="*/ 12 w 73"/>
                <a:gd name="T53" fmla="*/ 60 h 71"/>
                <a:gd name="T54" fmla="*/ 23 w 73"/>
                <a:gd name="T55" fmla="*/ 67 h 71"/>
                <a:gd name="T56" fmla="*/ 37 w 73"/>
                <a:gd name="T57" fmla="*/ 71 h 71"/>
                <a:gd name="T58" fmla="*/ 50 w 73"/>
                <a:gd name="T59" fmla="*/ 67 h 71"/>
                <a:gd name="T60" fmla="*/ 62 w 73"/>
                <a:gd name="T61" fmla="*/ 60 h 71"/>
                <a:gd name="T62" fmla="*/ 69 w 73"/>
                <a:gd name="T63" fmla="*/ 48 h 71"/>
                <a:gd name="T64" fmla="*/ 71 w 73"/>
                <a:gd name="T65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1">
                  <a:moveTo>
                    <a:pt x="73" y="35"/>
                  </a:moveTo>
                  <a:lnTo>
                    <a:pt x="71" y="29"/>
                  </a:lnTo>
                  <a:lnTo>
                    <a:pt x="69" y="21"/>
                  </a:lnTo>
                  <a:lnTo>
                    <a:pt x="65" y="15"/>
                  </a:lnTo>
                  <a:lnTo>
                    <a:pt x="62" y="10"/>
                  </a:lnTo>
                  <a:lnTo>
                    <a:pt x="56" y="6"/>
                  </a:lnTo>
                  <a:lnTo>
                    <a:pt x="50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8" y="6"/>
                  </a:lnTo>
                  <a:lnTo>
                    <a:pt x="12" y="10"/>
                  </a:lnTo>
                  <a:lnTo>
                    <a:pt x="8" y="15"/>
                  </a:lnTo>
                  <a:lnTo>
                    <a:pt x="4" y="21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2" y="60"/>
                  </a:lnTo>
                  <a:lnTo>
                    <a:pt x="18" y="65"/>
                  </a:lnTo>
                  <a:lnTo>
                    <a:pt x="23" y="67"/>
                  </a:lnTo>
                  <a:lnTo>
                    <a:pt x="29" y="69"/>
                  </a:lnTo>
                  <a:lnTo>
                    <a:pt x="37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56" y="65"/>
                  </a:lnTo>
                  <a:lnTo>
                    <a:pt x="62" y="60"/>
                  </a:lnTo>
                  <a:lnTo>
                    <a:pt x="65" y="56"/>
                  </a:lnTo>
                  <a:lnTo>
                    <a:pt x="69" y="48"/>
                  </a:lnTo>
                  <a:lnTo>
                    <a:pt x="71" y="42"/>
                  </a:lnTo>
                  <a:lnTo>
                    <a:pt x="73" y="35"/>
                  </a:lnTo>
                  <a:lnTo>
                    <a:pt x="71" y="35"/>
                  </a:lnTo>
                  <a:lnTo>
                    <a:pt x="71" y="29"/>
                  </a:lnTo>
                  <a:lnTo>
                    <a:pt x="69" y="21"/>
                  </a:lnTo>
                  <a:lnTo>
                    <a:pt x="65" y="15"/>
                  </a:lnTo>
                  <a:lnTo>
                    <a:pt x="62" y="10"/>
                  </a:lnTo>
                  <a:lnTo>
                    <a:pt x="56" y="6"/>
                  </a:lnTo>
                  <a:lnTo>
                    <a:pt x="50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8" y="6"/>
                  </a:lnTo>
                  <a:lnTo>
                    <a:pt x="12" y="10"/>
                  </a:lnTo>
                  <a:lnTo>
                    <a:pt x="8" y="15"/>
                  </a:lnTo>
                  <a:lnTo>
                    <a:pt x="4" y="21"/>
                  </a:lnTo>
                  <a:lnTo>
                    <a:pt x="2" y="29"/>
                  </a:lnTo>
                  <a:lnTo>
                    <a:pt x="2" y="35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2" y="60"/>
                  </a:lnTo>
                  <a:lnTo>
                    <a:pt x="18" y="63"/>
                  </a:lnTo>
                  <a:lnTo>
                    <a:pt x="23" y="67"/>
                  </a:lnTo>
                  <a:lnTo>
                    <a:pt x="29" y="69"/>
                  </a:lnTo>
                  <a:lnTo>
                    <a:pt x="37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56" y="63"/>
                  </a:lnTo>
                  <a:lnTo>
                    <a:pt x="62" y="60"/>
                  </a:lnTo>
                  <a:lnTo>
                    <a:pt x="65" y="56"/>
                  </a:lnTo>
                  <a:lnTo>
                    <a:pt x="69" y="48"/>
                  </a:lnTo>
                  <a:lnTo>
                    <a:pt x="71" y="42"/>
                  </a:lnTo>
                  <a:lnTo>
                    <a:pt x="71" y="35"/>
                  </a:lnTo>
                  <a:lnTo>
                    <a:pt x="73" y="35"/>
                  </a:lnTo>
                  <a:close/>
                </a:path>
              </a:pathLst>
            </a:custGeom>
            <a:solidFill>
              <a:srgbClr val="00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45" name="Freeform 5420"/>
            <p:cNvSpPr>
              <a:spLocks/>
            </p:cNvSpPr>
            <p:nvPr/>
          </p:nvSpPr>
          <p:spPr bwMode="auto">
            <a:xfrm>
              <a:off x="1384" y="1719"/>
              <a:ext cx="69" cy="71"/>
            </a:xfrm>
            <a:custGeom>
              <a:avLst/>
              <a:gdLst>
                <a:gd name="T0" fmla="*/ 69 w 69"/>
                <a:gd name="T1" fmla="*/ 29 h 71"/>
                <a:gd name="T2" fmla="*/ 63 w 69"/>
                <a:gd name="T3" fmla="*/ 15 h 71"/>
                <a:gd name="T4" fmla="*/ 54 w 69"/>
                <a:gd name="T5" fmla="*/ 6 h 71"/>
                <a:gd name="T6" fmla="*/ 42 w 69"/>
                <a:gd name="T7" fmla="*/ 0 h 71"/>
                <a:gd name="T8" fmla="*/ 27 w 69"/>
                <a:gd name="T9" fmla="*/ 0 h 71"/>
                <a:gd name="T10" fmla="*/ 16 w 69"/>
                <a:gd name="T11" fmla="*/ 6 h 71"/>
                <a:gd name="T12" fmla="*/ 6 w 69"/>
                <a:gd name="T13" fmla="*/ 15 h 71"/>
                <a:gd name="T14" fmla="*/ 0 w 69"/>
                <a:gd name="T15" fmla="*/ 29 h 71"/>
                <a:gd name="T16" fmla="*/ 0 w 69"/>
                <a:gd name="T17" fmla="*/ 42 h 71"/>
                <a:gd name="T18" fmla="*/ 6 w 69"/>
                <a:gd name="T19" fmla="*/ 56 h 71"/>
                <a:gd name="T20" fmla="*/ 16 w 69"/>
                <a:gd name="T21" fmla="*/ 63 h 71"/>
                <a:gd name="T22" fmla="*/ 27 w 69"/>
                <a:gd name="T23" fmla="*/ 69 h 71"/>
                <a:gd name="T24" fmla="*/ 42 w 69"/>
                <a:gd name="T25" fmla="*/ 69 h 71"/>
                <a:gd name="T26" fmla="*/ 54 w 69"/>
                <a:gd name="T27" fmla="*/ 63 h 71"/>
                <a:gd name="T28" fmla="*/ 63 w 69"/>
                <a:gd name="T29" fmla="*/ 56 h 71"/>
                <a:gd name="T30" fmla="*/ 69 w 69"/>
                <a:gd name="T31" fmla="*/ 42 h 71"/>
                <a:gd name="T32" fmla="*/ 69 w 69"/>
                <a:gd name="T33" fmla="*/ 35 h 71"/>
                <a:gd name="T34" fmla="*/ 67 w 69"/>
                <a:gd name="T35" fmla="*/ 21 h 71"/>
                <a:gd name="T36" fmla="*/ 60 w 69"/>
                <a:gd name="T37" fmla="*/ 10 h 71"/>
                <a:gd name="T38" fmla="*/ 48 w 69"/>
                <a:gd name="T39" fmla="*/ 4 h 71"/>
                <a:gd name="T40" fmla="*/ 35 w 69"/>
                <a:gd name="T41" fmla="*/ 0 h 71"/>
                <a:gd name="T42" fmla="*/ 21 w 69"/>
                <a:gd name="T43" fmla="*/ 4 h 71"/>
                <a:gd name="T44" fmla="*/ 10 w 69"/>
                <a:gd name="T45" fmla="*/ 10 h 71"/>
                <a:gd name="T46" fmla="*/ 2 w 69"/>
                <a:gd name="T47" fmla="*/ 21 h 71"/>
                <a:gd name="T48" fmla="*/ 0 w 69"/>
                <a:gd name="T49" fmla="*/ 35 h 71"/>
                <a:gd name="T50" fmla="*/ 2 w 69"/>
                <a:gd name="T51" fmla="*/ 48 h 71"/>
                <a:gd name="T52" fmla="*/ 10 w 69"/>
                <a:gd name="T53" fmla="*/ 60 h 71"/>
                <a:gd name="T54" fmla="*/ 21 w 69"/>
                <a:gd name="T55" fmla="*/ 67 h 71"/>
                <a:gd name="T56" fmla="*/ 35 w 69"/>
                <a:gd name="T57" fmla="*/ 69 h 71"/>
                <a:gd name="T58" fmla="*/ 48 w 69"/>
                <a:gd name="T59" fmla="*/ 67 h 71"/>
                <a:gd name="T60" fmla="*/ 60 w 69"/>
                <a:gd name="T61" fmla="*/ 60 h 71"/>
                <a:gd name="T62" fmla="*/ 67 w 69"/>
                <a:gd name="T63" fmla="*/ 48 h 71"/>
                <a:gd name="T64" fmla="*/ 69 w 69"/>
                <a:gd name="T65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71">
                  <a:moveTo>
                    <a:pt x="69" y="35"/>
                  </a:moveTo>
                  <a:lnTo>
                    <a:pt x="69" y="29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6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1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6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9" y="29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lnTo>
                    <a:pt x="69" y="35"/>
                  </a:lnTo>
                  <a:close/>
                </a:path>
              </a:pathLst>
            </a:custGeom>
            <a:solidFill>
              <a:srgbClr val="00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46" name="Freeform 5421"/>
            <p:cNvSpPr>
              <a:spLocks/>
            </p:cNvSpPr>
            <p:nvPr/>
          </p:nvSpPr>
          <p:spPr bwMode="auto">
            <a:xfrm>
              <a:off x="1384" y="1719"/>
              <a:ext cx="69" cy="69"/>
            </a:xfrm>
            <a:custGeom>
              <a:avLst/>
              <a:gdLst>
                <a:gd name="T0" fmla="*/ 69 w 69"/>
                <a:gd name="T1" fmla="*/ 29 h 69"/>
                <a:gd name="T2" fmla="*/ 63 w 69"/>
                <a:gd name="T3" fmla="*/ 15 h 69"/>
                <a:gd name="T4" fmla="*/ 54 w 69"/>
                <a:gd name="T5" fmla="*/ 6 h 69"/>
                <a:gd name="T6" fmla="*/ 42 w 69"/>
                <a:gd name="T7" fmla="*/ 0 h 69"/>
                <a:gd name="T8" fmla="*/ 27 w 69"/>
                <a:gd name="T9" fmla="*/ 0 h 69"/>
                <a:gd name="T10" fmla="*/ 16 w 69"/>
                <a:gd name="T11" fmla="*/ 6 h 69"/>
                <a:gd name="T12" fmla="*/ 6 w 69"/>
                <a:gd name="T13" fmla="*/ 15 h 69"/>
                <a:gd name="T14" fmla="*/ 0 w 69"/>
                <a:gd name="T15" fmla="*/ 29 h 69"/>
                <a:gd name="T16" fmla="*/ 0 w 69"/>
                <a:gd name="T17" fmla="*/ 42 h 69"/>
                <a:gd name="T18" fmla="*/ 6 w 69"/>
                <a:gd name="T19" fmla="*/ 54 h 69"/>
                <a:gd name="T20" fmla="*/ 16 w 69"/>
                <a:gd name="T21" fmla="*/ 63 h 69"/>
                <a:gd name="T22" fmla="*/ 27 w 69"/>
                <a:gd name="T23" fmla="*/ 69 h 69"/>
                <a:gd name="T24" fmla="*/ 42 w 69"/>
                <a:gd name="T25" fmla="*/ 69 h 69"/>
                <a:gd name="T26" fmla="*/ 54 w 69"/>
                <a:gd name="T27" fmla="*/ 63 h 69"/>
                <a:gd name="T28" fmla="*/ 63 w 69"/>
                <a:gd name="T29" fmla="*/ 54 h 69"/>
                <a:gd name="T30" fmla="*/ 69 w 69"/>
                <a:gd name="T31" fmla="*/ 42 h 69"/>
                <a:gd name="T32" fmla="*/ 69 w 69"/>
                <a:gd name="T33" fmla="*/ 35 h 69"/>
                <a:gd name="T34" fmla="*/ 67 w 69"/>
                <a:gd name="T35" fmla="*/ 21 h 69"/>
                <a:gd name="T36" fmla="*/ 60 w 69"/>
                <a:gd name="T37" fmla="*/ 12 h 69"/>
                <a:gd name="T38" fmla="*/ 48 w 69"/>
                <a:gd name="T39" fmla="*/ 4 h 69"/>
                <a:gd name="T40" fmla="*/ 35 w 69"/>
                <a:gd name="T41" fmla="*/ 0 h 69"/>
                <a:gd name="T42" fmla="*/ 21 w 69"/>
                <a:gd name="T43" fmla="*/ 4 h 69"/>
                <a:gd name="T44" fmla="*/ 10 w 69"/>
                <a:gd name="T45" fmla="*/ 12 h 69"/>
                <a:gd name="T46" fmla="*/ 2 w 69"/>
                <a:gd name="T47" fmla="*/ 21 h 69"/>
                <a:gd name="T48" fmla="*/ 0 w 69"/>
                <a:gd name="T49" fmla="*/ 35 h 69"/>
                <a:gd name="T50" fmla="*/ 2 w 69"/>
                <a:gd name="T51" fmla="*/ 48 h 69"/>
                <a:gd name="T52" fmla="*/ 10 w 69"/>
                <a:gd name="T53" fmla="*/ 60 h 69"/>
                <a:gd name="T54" fmla="*/ 21 w 69"/>
                <a:gd name="T55" fmla="*/ 67 h 69"/>
                <a:gd name="T56" fmla="*/ 35 w 69"/>
                <a:gd name="T57" fmla="*/ 69 h 69"/>
                <a:gd name="T58" fmla="*/ 48 w 69"/>
                <a:gd name="T59" fmla="*/ 67 h 69"/>
                <a:gd name="T60" fmla="*/ 60 w 69"/>
                <a:gd name="T61" fmla="*/ 60 h 69"/>
                <a:gd name="T62" fmla="*/ 67 w 69"/>
                <a:gd name="T63" fmla="*/ 48 h 69"/>
                <a:gd name="T64" fmla="*/ 69 w 69"/>
                <a:gd name="T65" fmla="*/ 3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9">
                  <a:moveTo>
                    <a:pt x="69" y="35"/>
                  </a:moveTo>
                  <a:lnTo>
                    <a:pt x="69" y="29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9" y="29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12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5" y="0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lnTo>
                    <a:pt x="69" y="35"/>
                  </a:lnTo>
                  <a:close/>
                </a:path>
              </a:pathLst>
            </a:custGeom>
            <a:solidFill>
              <a:srgbClr val="008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47" name="Freeform 5422"/>
            <p:cNvSpPr>
              <a:spLocks/>
            </p:cNvSpPr>
            <p:nvPr/>
          </p:nvSpPr>
          <p:spPr bwMode="auto">
            <a:xfrm>
              <a:off x="1384" y="1719"/>
              <a:ext cx="69" cy="69"/>
            </a:xfrm>
            <a:custGeom>
              <a:avLst/>
              <a:gdLst>
                <a:gd name="T0" fmla="*/ 69 w 69"/>
                <a:gd name="T1" fmla="*/ 29 h 69"/>
                <a:gd name="T2" fmla="*/ 63 w 69"/>
                <a:gd name="T3" fmla="*/ 15 h 69"/>
                <a:gd name="T4" fmla="*/ 54 w 69"/>
                <a:gd name="T5" fmla="*/ 6 h 69"/>
                <a:gd name="T6" fmla="*/ 42 w 69"/>
                <a:gd name="T7" fmla="*/ 2 h 69"/>
                <a:gd name="T8" fmla="*/ 27 w 69"/>
                <a:gd name="T9" fmla="*/ 2 h 69"/>
                <a:gd name="T10" fmla="*/ 16 w 69"/>
                <a:gd name="T11" fmla="*/ 6 h 69"/>
                <a:gd name="T12" fmla="*/ 6 w 69"/>
                <a:gd name="T13" fmla="*/ 15 h 69"/>
                <a:gd name="T14" fmla="*/ 0 w 69"/>
                <a:gd name="T15" fmla="*/ 29 h 69"/>
                <a:gd name="T16" fmla="*/ 0 w 69"/>
                <a:gd name="T17" fmla="*/ 42 h 69"/>
                <a:gd name="T18" fmla="*/ 6 w 69"/>
                <a:gd name="T19" fmla="*/ 54 h 69"/>
                <a:gd name="T20" fmla="*/ 16 w 69"/>
                <a:gd name="T21" fmla="*/ 63 h 69"/>
                <a:gd name="T22" fmla="*/ 27 w 69"/>
                <a:gd name="T23" fmla="*/ 69 h 69"/>
                <a:gd name="T24" fmla="*/ 42 w 69"/>
                <a:gd name="T25" fmla="*/ 69 h 69"/>
                <a:gd name="T26" fmla="*/ 54 w 69"/>
                <a:gd name="T27" fmla="*/ 63 h 69"/>
                <a:gd name="T28" fmla="*/ 63 w 69"/>
                <a:gd name="T29" fmla="*/ 54 h 69"/>
                <a:gd name="T30" fmla="*/ 69 w 69"/>
                <a:gd name="T31" fmla="*/ 42 h 69"/>
                <a:gd name="T32" fmla="*/ 69 w 69"/>
                <a:gd name="T33" fmla="*/ 35 h 69"/>
                <a:gd name="T34" fmla="*/ 65 w 69"/>
                <a:gd name="T35" fmla="*/ 21 h 69"/>
                <a:gd name="T36" fmla="*/ 60 w 69"/>
                <a:gd name="T37" fmla="*/ 12 h 69"/>
                <a:gd name="T38" fmla="*/ 48 w 69"/>
                <a:gd name="T39" fmla="*/ 4 h 69"/>
                <a:gd name="T40" fmla="*/ 35 w 69"/>
                <a:gd name="T41" fmla="*/ 2 h 69"/>
                <a:gd name="T42" fmla="*/ 21 w 69"/>
                <a:gd name="T43" fmla="*/ 4 h 69"/>
                <a:gd name="T44" fmla="*/ 10 w 69"/>
                <a:gd name="T45" fmla="*/ 12 h 69"/>
                <a:gd name="T46" fmla="*/ 4 w 69"/>
                <a:gd name="T47" fmla="*/ 21 h 69"/>
                <a:gd name="T48" fmla="*/ 0 w 69"/>
                <a:gd name="T49" fmla="*/ 35 h 69"/>
                <a:gd name="T50" fmla="*/ 4 w 69"/>
                <a:gd name="T51" fmla="*/ 48 h 69"/>
                <a:gd name="T52" fmla="*/ 10 w 69"/>
                <a:gd name="T53" fmla="*/ 60 h 69"/>
                <a:gd name="T54" fmla="*/ 21 w 69"/>
                <a:gd name="T55" fmla="*/ 67 h 69"/>
                <a:gd name="T56" fmla="*/ 35 w 69"/>
                <a:gd name="T57" fmla="*/ 69 h 69"/>
                <a:gd name="T58" fmla="*/ 48 w 69"/>
                <a:gd name="T59" fmla="*/ 67 h 69"/>
                <a:gd name="T60" fmla="*/ 60 w 69"/>
                <a:gd name="T61" fmla="*/ 60 h 69"/>
                <a:gd name="T62" fmla="*/ 65 w 69"/>
                <a:gd name="T63" fmla="*/ 48 h 69"/>
                <a:gd name="T64" fmla="*/ 69 w 69"/>
                <a:gd name="T65" fmla="*/ 3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9">
                  <a:moveTo>
                    <a:pt x="69" y="35"/>
                  </a:moveTo>
                  <a:lnTo>
                    <a:pt x="69" y="29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12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5" y="0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7" y="29"/>
                  </a:lnTo>
                  <a:lnTo>
                    <a:pt x="65" y="21"/>
                  </a:lnTo>
                  <a:lnTo>
                    <a:pt x="63" y="15"/>
                  </a:lnTo>
                  <a:lnTo>
                    <a:pt x="60" y="12"/>
                  </a:lnTo>
                  <a:lnTo>
                    <a:pt x="54" y="8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5" y="2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8"/>
                  </a:lnTo>
                  <a:lnTo>
                    <a:pt x="10" y="12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5" y="48"/>
                  </a:lnTo>
                  <a:lnTo>
                    <a:pt x="67" y="42"/>
                  </a:lnTo>
                  <a:lnTo>
                    <a:pt x="69" y="35"/>
                  </a:lnTo>
                  <a:lnTo>
                    <a:pt x="69" y="35"/>
                  </a:lnTo>
                  <a:close/>
                </a:path>
              </a:pathLst>
            </a:custGeom>
            <a:solidFill>
              <a:srgbClr val="00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48" name="Freeform 5423"/>
            <p:cNvSpPr>
              <a:spLocks/>
            </p:cNvSpPr>
            <p:nvPr/>
          </p:nvSpPr>
          <p:spPr bwMode="auto">
            <a:xfrm>
              <a:off x="1384" y="1721"/>
              <a:ext cx="69" cy="67"/>
            </a:xfrm>
            <a:custGeom>
              <a:avLst/>
              <a:gdLst>
                <a:gd name="T0" fmla="*/ 67 w 69"/>
                <a:gd name="T1" fmla="*/ 27 h 67"/>
                <a:gd name="T2" fmla="*/ 63 w 69"/>
                <a:gd name="T3" fmla="*/ 13 h 67"/>
                <a:gd name="T4" fmla="*/ 54 w 69"/>
                <a:gd name="T5" fmla="*/ 6 h 67"/>
                <a:gd name="T6" fmla="*/ 42 w 69"/>
                <a:gd name="T7" fmla="*/ 0 h 67"/>
                <a:gd name="T8" fmla="*/ 27 w 69"/>
                <a:gd name="T9" fmla="*/ 0 h 67"/>
                <a:gd name="T10" fmla="*/ 16 w 69"/>
                <a:gd name="T11" fmla="*/ 6 h 67"/>
                <a:gd name="T12" fmla="*/ 6 w 69"/>
                <a:gd name="T13" fmla="*/ 13 h 67"/>
                <a:gd name="T14" fmla="*/ 2 w 69"/>
                <a:gd name="T15" fmla="*/ 27 h 67"/>
                <a:gd name="T16" fmla="*/ 2 w 69"/>
                <a:gd name="T17" fmla="*/ 40 h 67"/>
                <a:gd name="T18" fmla="*/ 6 w 69"/>
                <a:gd name="T19" fmla="*/ 52 h 67"/>
                <a:gd name="T20" fmla="*/ 16 w 69"/>
                <a:gd name="T21" fmla="*/ 61 h 67"/>
                <a:gd name="T22" fmla="*/ 27 w 69"/>
                <a:gd name="T23" fmla="*/ 67 h 67"/>
                <a:gd name="T24" fmla="*/ 42 w 69"/>
                <a:gd name="T25" fmla="*/ 67 h 67"/>
                <a:gd name="T26" fmla="*/ 54 w 69"/>
                <a:gd name="T27" fmla="*/ 61 h 67"/>
                <a:gd name="T28" fmla="*/ 63 w 69"/>
                <a:gd name="T29" fmla="*/ 52 h 67"/>
                <a:gd name="T30" fmla="*/ 67 w 69"/>
                <a:gd name="T31" fmla="*/ 40 h 67"/>
                <a:gd name="T32" fmla="*/ 69 w 69"/>
                <a:gd name="T33" fmla="*/ 33 h 67"/>
                <a:gd name="T34" fmla="*/ 65 w 69"/>
                <a:gd name="T35" fmla="*/ 19 h 67"/>
                <a:gd name="T36" fmla="*/ 58 w 69"/>
                <a:gd name="T37" fmla="*/ 10 h 67"/>
                <a:gd name="T38" fmla="*/ 48 w 69"/>
                <a:gd name="T39" fmla="*/ 2 h 67"/>
                <a:gd name="T40" fmla="*/ 35 w 69"/>
                <a:gd name="T41" fmla="*/ 0 h 67"/>
                <a:gd name="T42" fmla="*/ 21 w 69"/>
                <a:gd name="T43" fmla="*/ 2 h 67"/>
                <a:gd name="T44" fmla="*/ 12 w 69"/>
                <a:gd name="T45" fmla="*/ 10 h 67"/>
                <a:gd name="T46" fmla="*/ 4 w 69"/>
                <a:gd name="T47" fmla="*/ 19 h 67"/>
                <a:gd name="T48" fmla="*/ 0 w 69"/>
                <a:gd name="T49" fmla="*/ 33 h 67"/>
                <a:gd name="T50" fmla="*/ 4 w 69"/>
                <a:gd name="T51" fmla="*/ 46 h 67"/>
                <a:gd name="T52" fmla="*/ 12 w 69"/>
                <a:gd name="T53" fmla="*/ 58 h 67"/>
                <a:gd name="T54" fmla="*/ 21 w 69"/>
                <a:gd name="T55" fmla="*/ 63 h 67"/>
                <a:gd name="T56" fmla="*/ 35 w 69"/>
                <a:gd name="T57" fmla="*/ 67 h 67"/>
                <a:gd name="T58" fmla="*/ 48 w 69"/>
                <a:gd name="T59" fmla="*/ 63 h 67"/>
                <a:gd name="T60" fmla="*/ 58 w 69"/>
                <a:gd name="T61" fmla="*/ 58 h 67"/>
                <a:gd name="T62" fmla="*/ 65 w 69"/>
                <a:gd name="T63" fmla="*/ 46 h 67"/>
                <a:gd name="T64" fmla="*/ 69 w 69"/>
                <a:gd name="T6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7">
                  <a:moveTo>
                    <a:pt x="69" y="33"/>
                  </a:moveTo>
                  <a:lnTo>
                    <a:pt x="67" y="27"/>
                  </a:lnTo>
                  <a:lnTo>
                    <a:pt x="65" y="19"/>
                  </a:lnTo>
                  <a:lnTo>
                    <a:pt x="63" y="13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6" y="52"/>
                  </a:lnTo>
                  <a:lnTo>
                    <a:pt x="10" y="58"/>
                  </a:lnTo>
                  <a:lnTo>
                    <a:pt x="16" y="61"/>
                  </a:lnTo>
                  <a:lnTo>
                    <a:pt x="21" y="65"/>
                  </a:lnTo>
                  <a:lnTo>
                    <a:pt x="27" y="67"/>
                  </a:lnTo>
                  <a:lnTo>
                    <a:pt x="35" y="67"/>
                  </a:lnTo>
                  <a:lnTo>
                    <a:pt x="42" y="67"/>
                  </a:lnTo>
                  <a:lnTo>
                    <a:pt x="48" y="65"/>
                  </a:lnTo>
                  <a:lnTo>
                    <a:pt x="54" y="61"/>
                  </a:lnTo>
                  <a:lnTo>
                    <a:pt x="60" y="58"/>
                  </a:lnTo>
                  <a:lnTo>
                    <a:pt x="63" y="52"/>
                  </a:lnTo>
                  <a:lnTo>
                    <a:pt x="65" y="46"/>
                  </a:lnTo>
                  <a:lnTo>
                    <a:pt x="67" y="40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67" y="27"/>
                  </a:lnTo>
                  <a:lnTo>
                    <a:pt x="65" y="19"/>
                  </a:lnTo>
                  <a:lnTo>
                    <a:pt x="63" y="13"/>
                  </a:lnTo>
                  <a:lnTo>
                    <a:pt x="58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6" y="52"/>
                  </a:lnTo>
                  <a:lnTo>
                    <a:pt x="12" y="58"/>
                  </a:lnTo>
                  <a:lnTo>
                    <a:pt x="16" y="61"/>
                  </a:lnTo>
                  <a:lnTo>
                    <a:pt x="21" y="63"/>
                  </a:lnTo>
                  <a:lnTo>
                    <a:pt x="27" y="65"/>
                  </a:lnTo>
                  <a:lnTo>
                    <a:pt x="35" y="67"/>
                  </a:lnTo>
                  <a:lnTo>
                    <a:pt x="42" y="65"/>
                  </a:lnTo>
                  <a:lnTo>
                    <a:pt x="48" y="63"/>
                  </a:lnTo>
                  <a:lnTo>
                    <a:pt x="54" y="61"/>
                  </a:lnTo>
                  <a:lnTo>
                    <a:pt x="58" y="58"/>
                  </a:lnTo>
                  <a:lnTo>
                    <a:pt x="63" y="52"/>
                  </a:lnTo>
                  <a:lnTo>
                    <a:pt x="65" y="46"/>
                  </a:lnTo>
                  <a:lnTo>
                    <a:pt x="67" y="40"/>
                  </a:lnTo>
                  <a:lnTo>
                    <a:pt x="69" y="33"/>
                  </a:lnTo>
                  <a:lnTo>
                    <a:pt x="69" y="33"/>
                  </a:lnTo>
                  <a:close/>
                </a:path>
              </a:pathLst>
            </a:custGeom>
            <a:solidFill>
              <a:srgbClr val="00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49" name="Freeform 5424"/>
            <p:cNvSpPr>
              <a:spLocks/>
            </p:cNvSpPr>
            <p:nvPr/>
          </p:nvSpPr>
          <p:spPr bwMode="auto">
            <a:xfrm>
              <a:off x="1384" y="1721"/>
              <a:ext cx="69" cy="67"/>
            </a:xfrm>
            <a:custGeom>
              <a:avLst/>
              <a:gdLst>
                <a:gd name="T0" fmla="*/ 67 w 69"/>
                <a:gd name="T1" fmla="*/ 27 h 67"/>
                <a:gd name="T2" fmla="*/ 63 w 69"/>
                <a:gd name="T3" fmla="*/ 13 h 67"/>
                <a:gd name="T4" fmla="*/ 54 w 69"/>
                <a:gd name="T5" fmla="*/ 6 h 67"/>
                <a:gd name="T6" fmla="*/ 42 w 69"/>
                <a:gd name="T7" fmla="*/ 0 h 67"/>
                <a:gd name="T8" fmla="*/ 27 w 69"/>
                <a:gd name="T9" fmla="*/ 0 h 67"/>
                <a:gd name="T10" fmla="*/ 16 w 69"/>
                <a:gd name="T11" fmla="*/ 6 h 67"/>
                <a:gd name="T12" fmla="*/ 6 w 69"/>
                <a:gd name="T13" fmla="*/ 13 h 67"/>
                <a:gd name="T14" fmla="*/ 2 w 69"/>
                <a:gd name="T15" fmla="*/ 27 h 67"/>
                <a:gd name="T16" fmla="*/ 2 w 69"/>
                <a:gd name="T17" fmla="*/ 40 h 67"/>
                <a:gd name="T18" fmla="*/ 6 w 69"/>
                <a:gd name="T19" fmla="*/ 52 h 67"/>
                <a:gd name="T20" fmla="*/ 16 w 69"/>
                <a:gd name="T21" fmla="*/ 61 h 67"/>
                <a:gd name="T22" fmla="*/ 27 w 69"/>
                <a:gd name="T23" fmla="*/ 65 h 67"/>
                <a:gd name="T24" fmla="*/ 42 w 69"/>
                <a:gd name="T25" fmla="*/ 65 h 67"/>
                <a:gd name="T26" fmla="*/ 54 w 69"/>
                <a:gd name="T27" fmla="*/ 61 h 67"/>
                <a:gd name="T28" fmla="*/ 63 w 69"/>
                <a:gd name="T29" fmla="*/ 52 h 67"/>
                <a:gd name="T30" fmla="*/ 67 w 69"/>
                <a:gd name="T31" fmla="*/ 40 h 67"/>
                <a:gd name="T32" fmla="*/ 67 w 69"/>
                <a:gd name="T33" fmla="*/ 33 h 67"/>
                <a:gd name="T34" fmla="*/ 65 w 69"/>
                <a:gd name="T35" fmla="*/ 21 h 67"/>
                <a:gd name="T36" fmla="*/ 58 w 69"/>
                <a:gd name="T37" fmla="*/ 10 h 67"/>
                <a:gd name="T38" fmla="*/ 48 w 69"/>
                <a:gd name="T39" fmla="*/ 2 h 67"/>
                <a:gd name="T40" fmla="*/ 35 w 69"/>
                <a:gd name="T41" fmla="*/ 0 h 67"/>
                <a:gd name="T42" fmla="*/ 21 w 69"/>
                <a:gd name="T43" fmla="*/ 2 h 67"/>
                <a:gd name="T44" fmla="*/ 12 w 69"/>
                <a:gd name="T45" fmla="*/ 10 h 67"/>
                <a:gd name="T46" fmla="*/ 4 w 69"/>
                <a:gd name="T47" fmla="*/ 21 h 67"/>
                <a:gd name="T48" fmla="*/ 2 w 69"/>
                <a:gd name="T49" fmla="*/ 33 h 67"/>
                <a:gd name="T50" fmla="*/ 4 w 69"/>
                <a:gd name="T51" fmla="*/ 46 h 67"/>
                <a:gd name="T52" fmla="*/ 12 w 69"/>
                <a:gd name="T53" fmla="*/ 56 h 67"/>
                <a:gd name="T54" fmla="*/ 21 w 69"/>
                <a:gd name="T55" fmla="*/ 63 h 67"/>
                <a:gd name="T56" fmla="*/ 35 w 69"/>
                <a:gd name="T57" fmla="*/ 67 h 67"/>
                <a:gd name="T58" fmla="*/ 48 w 69"/>
                <a:gd name="T59" fmla="*/ 63 h 67"/>
                <a:gd name="T60" fmla="*/ 58 w 69"/>
                <a:gd name="T61" fmla="*/ 56 h 67"/>
                <a:gd name="T62" fmla="*/ 65 w 69"/>
                <a:gd name="T63" fmla="*/ 46 h 67"/>
                <a:gd name="T64" fmla="*/ 67 w 69"/>
                <a:gd name="T6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7">
                  <a:moveTo>
                    <a:pt x="69" y="33"/>
                  </a:moveTo>
                  <a:lnTo>
                    <a:pt x="67" y="27"/>
                  </a:lnTo>
                  <a:lnTo>
                    <a:pt x="65" y="19"/>
                  </a:lnTo>
                  <a:lnTo>
                    <a:pt x="63" y="13"/>
                  </a:lnTo>
                  <a:lnTo>
                    <a:pt x="58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6" y="52"/>
                  </a:lnTo>
                  <a:lnTo>
                    <a:pt x="12" y="58"/>
                  </a:lnTo>
                  <a:lnTo>
                    <a:pt x="16" y="61"/>
                  </a:lnTo>
                  <a:lnTo>
                    <a:pt x="21" y="63"/>
                  </a:lnTo>
                  <a:lnTo>
                    <a:pt x="27" y="65"/>
                  </a:lnTo>
                  <a:lnTo>
                    <a:pt x="35" y="67"/>
                  </a:lnTo>
                  <a:lnTo>
                    <a:pt x="42" y="65"/>
                  </a:lnTo>
                  <a:lnTo>
                    <a:pt x="48" y="63"/>
                  </a:lnTo>
                  <a:lnTo>
                    <a:pt x="54" y="61"/>
                  </a:lnTo>
                  <a:lnTo>
                    <a:pt x="58" y="58"/>
                  </a:lnTo>
                  <a:lnTo>
                    <a:pt x="63" y="52"/>
                  </a:lnTo>
                  <a:lnTo>
                    <a:pt x="65" y="46"/>
                  </a:lnTo>
                  <a:lnTo>
                    <a:pt x="67" y="40"/>
                  </a:lnTo>
                  <a:lnTo>
                    <a:pt x="69" y="33"/>
                  </a:lnTo>
                  <a:lnTo>
                    <a:pt x="67" y="33"/>
                  </a:lnTo>
                  <a:lnTo>
                    <a:pt x="67" y="27"/>
                  </a:lnTo>
                  <a:lnTo>
                    <a:pt x="65" y="21"/>
                  </a:lnTo>
                  <a:lnTo>
                    <a:pt x="62" y="15"/>
                  </a:lnTo>
                  <a:lnTo>
                    <a:pt x="58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8" y="15"/>
                  </a:lnTo>
                  <a:lnTo>
                    <a:pt x="4" y="21"/>
                  </a:lnTo>
                  <a:lnTo>
                    <a:pt x="2" y="27"/>
                  </a:lnTo>
                  <a:lnTo>
                    <a:pt x="2" y="33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2" y="56"/>
                  </a:lnTo>
                  <a:lnTo>
                    <a:pt x="16" y="61"/>
                  </a:lnTo>
                  <a:lnTo>
                    <a:pt x="21" y="63"/>
                  </a:lnTo>
                  <a:lnTo>
                    <a:pt x="27" y="65"/>
                  </a:lnTo>
                  <a:lnTo>
                    <a:pt x="35" y="67"/>
                  </a:lnTo>
                  <a:lnTo>
                    <a:pt x="40" y="65"/>
                  </a:lnTo>
                  <a:lnTo>
                    <a:pt x="48" y="63"/>
                  </a:lnTo>
                  <a:lnTo>
                    <a:pt x="54" y="61"/>
                  </a:lnTo>
                  <a:lnTo>
                    <a:pt x="58" y="56"/>
                  </a:lnTo>
                  <a:lnTo>
                    <a:pt x="62" y="52"/>
                  </a:lnTo>
                  <a:lnTo>
                    <a:pt x="65" y="46"/>
                  </a:lnTo>
                  <a:lnTo>
                    <a:pt x="67" y="40"/>
                  </a:lnTo>
                  <a:lnTo>
                    <a:pt x="67" y="33"/>
                  </a:lnTo>
                  <a:lnTo>
                    <a:pt x="69" y="33"/>
                  </a:lnTo>
                  <a:close/>
                </a:path>
              </a:pathLst>
            </a:custGeom>
            <a:solidFill>
              <a:srgbClr val="00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50" name="Freeform 5425"/>
            <p:cNvSpPr>
              <a:spLocks/>
            </p:cNvSpPr>
            <p:nvPr/>
          </p:nvSpPr>
          <p:spPr bwMode="auto">
            <a:xfrm>
              <a:off x="1386" y="1721"/>
              <a:ext cx="65" cy="67"/>
            </a:xfrm>
            <a:custGeom>
              <a:avLst/>
              <a:gdLst>
                <a:gd name="T0" fmla="*/ 65 w 65"/>
                <a:gd name="T1" fmla="*/ 27 h 67"/>
                <a:gd name="T2" fmla="*/ 60 w 65"/>
                <a:gd name="T3" fmla="*/ 15 h 67"/>
                <a:gd name="T4" fmla="*/ 52 w 65"/>
                <a:gd name="T5" fmla="*/ 6 h 67"/>
                <a:gd name="T6" fmla="*/ 38 w 65"/>
                <a:gd name="T7" fmla="*/ 0 h 67"/>
                <a:gd name="T8" fmla="*/ 25 w 65"/>
                <a:gd name="T9" fmla="*/ 0 h 67"/>
                <a:gd name="T10" fmla="*/ 14 w 65"/>
                <a:gd name="T11" fmla="*/ 6 h 67"/>
                <a:gd name="T12" fmla="*/ 6 w 65"/>
                <a:gd name="T13" fmla="*/ 15 h 67"/>
                <a:gd name="T14" fmla="*/ 0 w 65"/>
                <a:gd name="T15" fmla="*/ 27 h 67"/>
                <a:gd name="T16" fmla="*/ 0 w 65"/>
                <a:gd name="T17" fmla="*/ 40 h 67"/>
                <a:gd name="T18" fmla="*/ 6 w 65"/>
                <a:gd name="T19" fmla="*/ 52 h 67"/>
                <a:gd name="T20" fmla="*/ 14 w 65"/>
                <a:gd name="T21" fmla="*/ 61 h 67"/>
                <a:gd name="T22" fmla="*/ 25 w 65"/>
                <a:gd name="T23" fmla="*/ 65 h 67"/>
                <a:gd name="T24" fmla="*/ 38 w 65"/>
                <a:gd name="T25" fmla="*/ 65 h 67"/>
                <a:gd name="T26" fmla="*/ 52 w 65"/>
                <a:gd name="T27" fmla="*/ 61 h 67"/>
                <a:gd name="T28" fmla="*/ 60 w 65"/>
                <a:gd name="T29" fmla="*/ 52 h 67"/>
                <a:gd name="T30" fmla="*/ 65 w 65"/>
                <a:gd name="T31" fmla="*/ 40 h 67"/>
                <a:gd name="T32" fmla="*/ 65 w 65"/>
                <a:gd name="T33" fmla="*/ 33 h 67"/>
                <a:gd name="T34" fmla="*/ 63 w 65"/>
                <a:gd name="T35" fmla="*/ 21 h 67"/>
                <a:gd name="T36" fmla="*/ 56 w 65"/>
                <a:gd name="T37" fmla="*/ 10 h 67"/>
                <a:gd name="T38" fmla="*/ 46 w 65"/>
                <a:gd name="T39" fmla="*/ 2 h 67"/>
                <a:gd name="T40" fmla="*/ 33 w 65"/>
                <a:gd name="T41" fmla="*/ 0 h 67"/>
                <a:gd name="T42" fmla="*/ 19 w 65"/>
                <a:gd name="T43" fmla="*/ 2 h 67"/>
                <a:gd name="T44" fmla="*/ 10 w 65"/>
                <a:gd name="T45" fmla="*/ 10 h 67"/>
                <a:gd name="T46" fmla="*/ 2 w 65"/>
                <a:gd name="T47" fmla="*/ 21 h 67"/>
                <a:gd name="T48" fmla="*/ 0 w 65"/>
                <a:gd name="T49" fmla="*/ 33 h 67"/>
                <a:gd name="T50" fmla="*/ 2 w 65"/>
                <a:gd name="T51" fmla="*/ 46 h 67"/>
                <a:gd name="T52" fmla="*/ 10 w 65"/>
                <a:gd name="T53" fmla="*/ 56 h 67"/>
                <a:gd name="T54" fmla="*/ 19 w 65"/>
                <a:gd name="T55" fmla="*/ 63 h 67"/>
                <a:gd name="T56" fmla="*/ 33 w 65"/>
                <a:gd name="T57" fmla="*/ 65 h 67"/>
                <a:gd name="T58" fmla="*/ 46 w 65"/>
                <a:gd name="T59" fmla="*/ 63 h 67"/>
                <a:gd name="T60" fmla="*/ 56 w 65"/>
                <a:gd name="T61" fmla="*/ 56 h 67"/>
                <a:gd name="T62" fmla="*/ 63 w 65"/>
                <a:gd name="T63" fmla="*/ 46 h 67"/>
                <a:gd name="T64" fmla="*/ 65 w 65"/>
                <a:gd name="T6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7">
                  <a:moveTo>
                    <a:pt x="65" y="33"/>
                  </a:moveTo>
                  <a:lnTo>
                    <a:pt x="65" y="27"/>
                  </a:lnTo>
                  <a:lnTo>
                    <a:pt x="63" y="21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4" y="61"/>
                  </a:lnTo>
                  <a:lnTo>
                    <a:pt x="19" y="63"/>
                  </a:lnTo>
                  <a:lnTo>
                    <a:pt x="25" y="65"/>
                  </a:lnTo>
                  <a:lnTo>
                    <a:pt x="33" y="67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2" y="61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40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5" y="27"/>
                  </a:lnTo>
                  <a:lnTo>
                    <a:pt x="63" y="21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4" y="59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2" y="59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40"/>
                  </a:lnTo>
                  <a:lnTo>
                    <a:pt x="65" y="33"/>
                  </a:lnTo>
                  <a:lnTo>
                    <a:pt x="65" y="33"/>
                  </a:lnTo>
                  <a:close/>
                </a:path>
              </a:pathLst>
            </a:custGeom>
            <a:solidFill>
              <a:srgbClr val="008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51" name="Freeform 5426"/>
            <p:cNvSpPr>
              <a:spLocks/>
            </p:cNvSpPr>
            <p:nvPr/>
          </p:nvSpPr>
          <p:spPr bwMode="auto">
            <a:xfrm>
              <a:off x="1386" y="1721"/>
              <a:ext cx="65" cy="65"/>
            </a:xfrm>
            <a:custGeom>
              <a:avLst/>
              <a:gdLst>
                <a:gd name="T0" fmla="*/ 65 w 65"/>
                <a:gd name="T1" fmla="*/ 27 h 65"/>
                <a:gd name="T2" fmla="*/ 60 w 65"/>
                <a:gd name="T3" fmla="*/ 15 h 65"/>
                <a:gd name="T4" fmla="*/ 52 w 65"/>
                <a:gd name="T5" fmla="*/ 6 h 65"/>
                <a:gd name="T6" fmla="*/ 38 w 65"/>
                <a:gd name="T7" fmla="*/ 0 h 65"/>
                <a:gd name="T8" fmla="*/ 27 w 65"/>
                <a:gd name="T9" fmla="*/ 0 h 65"/>
                <a:gd name="T10" fmla="*/ 14 w 65"/>
                <a:gd name="T11" fmla="*/ 6 h 65"/>
                <a:gd name="T12" fmla="*/ 6 w 65"/>
                <a:gd name="T13" fmla="*/ 15 h 65"/>
                <a:gd name="T14" fmla="*/ 0 w 65"/>
                <a:gd name="T15" fmla="*/ 27 h 65"/>
                <a:gd name="T16" fmla="*/ 0 w 65"/>
                <a:gd name="T17" fmla="*/ 40 h 65"/>
                <a:gd name="T18" fmla="*/ 6 w 65"/>
                <a:gd name="T19" fmla="*/ 52 h 65"/>
                <a:gd name="T20" fmla="*/ 14 w 65"/>
                <a:gd name="T21" fmla="*/ 59 h 65"/>
                <a:gd name="T22" fmla="*/ 27 w 65"/>
                <a:gd name="T23" fmla="*/ 65 h 65"/>
                <a:gd name="T24" fmla="*/ 38 w 65"/>
                <a:gd name="T25" fmla="*/ 65 h 65"/>
                <a:gd name="T26" fmla="*/ 52 w 65"/>
                <a:gd name="T27" fmla="*/ 59 h 65"/>
                <a:gd name="T28" fmla="*/ 60 w 65"/>
                <a:gd name="T29" fmla="*/ 52 h 65"/>
                <a:gd name="T30" fmla="*/ 65 w 65"/>
                <a:gd name="T31" fmla="*/ 40 h 65"/>
                <a:gd name="T32" fmla="*/ 65 w 65"/>
                <a:gd name="T33" fmla="*/ 33 h 65"/>
                <a:gd name="T34" fmla="*/ 63 w 65"/>
                <a:gd name="T35" fmla="*/ 21 h 65"/>
                <a:gd name="T36" fmla="*/ 56 w 65"/>
                <a:gd name="T37" fmla="*/ 10 h 65"/>
                <a:gd name="T38" fmla="*/ 46 w 65"/>
                <a:gd name="T39" fmla="*/ 4 h 65"/>
                <a:gd name="T40" fmla="*/ 33 w 65"/>
                <a:gd name="T41" fmla="*/ 0 h 65"/>
                <a:gd name="T42" fmla="*/ 19 w 65"/>
                <a:gd name="T43" fmla="*/ 4 h 65"/>
                <a:gd name="T44" fmla="*/ 10 w 65"/>
                <a:gd name="T45" fmla="*/ 10 h 65"/>
                <a:gd name="T46" fmla="*/ 2 w 65"/>
                <a:gd name="T47" fmla="*/ 21 h 65"/>
                <a:gd name="T48" fmla="*/ 0 w 65"/>
                <a:gd name="T49" fmla="*/ 33 h 65"/>
                <a:gd name="T50" fmla="*/ 2 w 65"/>
                <a:gd name="T51" fmla="*/ 46 h 65"/>
                <a:gd name="T52" fmla="*/ 10 w 65"/>
                <a:gd name="T53" fmla="*/ 56 h 65"/>
                <a:gd name="T54" fmla="*/ 19 w 65"/>
                <a:gd name="T55" fmla="*/ 63 h 65"/>
                <a:gd name="T56" fmla="*/ 33 w 65"/>
                <a:gd name="T57" fmla="*/ 65 h 65"/>
                <a:gd name="T58" fmla="*/ 46 w 65"/>
                <a:gd name="T59" fmla="*/ 63 h 65"/>
                <a:gd name="T60" fmla="*/ 56 w 65"/>
                <a:gd name="T61" fmla="*/ 56 h 65"/>
                <a:gd name="T62" fmla="*/ 63 w 65"/>
                <a:gd name="T63" fmla="*/ 46 h 65"/>
                <a:gd name="T64" fmla="*/ 65 w 65"/>
                <a:gd name="T65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5">
                  <a:moveTo>
                    <a:pt x="65" y="33"/>
                  </a:moveTo>
                  <a:lnTo>
                    <a:pt x="65" y="27"/>
                  </a:lnTo>
                  <a:lnTo>
                    <a:pt x="63" y="21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4" y="59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2" y="59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40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5" y="27"/>
                  </a:lnTo>
                  <a:lnTo>
                    <a:pt x="63" y="21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19" y="4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5" y="59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0" y="59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40"/>
                  </a:lnTo>
                  <a:lnTo>
                    <a:pt x="65" y="33"/>
                  </a:lnTo>
                  <a:lnTo>
                    <a:pt x="65" y="33"/>
                  </a:lnTo>
                  <a:close/>
                </a:path>
              </a:pathLst>
            </a:custGeom>
            <a:solidFill>
              <a:srgbClr val="00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52" name="Freeform 5427"/>
            <p:cNvSpPr>
              <a:spLocks/>
            </p:cNvSpPr>
            <p:nvPr/>
          </p:nvSpPr>
          <p:spPr bwMode="auto">
            <a:xfrm>
              <a:off x="1386" y="1721"/>
              <a:ext cx="65" cy="65"/>
            </a:xfrm>
            <a:custGeom>
              <a:avLst/>
              <a:gdLst>
                <a:gd name="T0" fmla="*/ 65 w 65"/>
                <a:gd name="T1" fmla="*/ 27 h 65"/>
                <a:gd name="T2" fmla="*/ 60 w 65"/>
                <a:gd name="T3" fmla="*/ 15 h 65"/>
                <a:gd name="T4" fmla="*/ 50 w 65"/>
                <a:gd name="T5" fmla="*/ 6 h 65"/>
                <a:gd name="T6" fmla="*/ 38 w 65"/>
                <a:gd name="T7" fmla="*/ 2 h 65"/>
                <a:gd name="T8" fmla="*/ 27 w 65"/>
                <a:gd name="T9" fmla="*/ 2 h 65"/>
                <a:gd name="T10" fmla="*/ 15 w 65"/>
                <a:gd name="T11" fmla="*/ 6 h 65"/>
                <a:gd name="T12" fmla="*/ 6 w 65"/>
                <a:gd name="T13" fmla="*/ 15 h 65"/>
                <a:gd name="T14" fmla="*/ 0 w 65"/>
                <a:gd name="T15" fmla="*/ 27 h 65"/>
                <a:gd name="T16" fmla="*/ 0 w 65"/>
                <a:gd name="T17" fmla="*/ 40 h 65"/>
                <a:gd name="T18" fmla="*/ 6 w 65"/>
                <a:gd name="T19" fmla="*/ 52 h 65"/>
                <a:gd name="T20" fmla="*/ 15 w 65"/>
                <a:gd name="T21" fmla="*/ 59 h 65"/>
                <a:gd name="T22" fmla="*/ 27 w 65"/>
                <a:gd name="T23" fmla="*/ 65 h 65"/>
                <a:gd name="T24" fmla="*/ 38 w 65"/>
                <a:gd name="T25" fmla="*/ 65 h 65"/>
                <a:gd name="T26" fmla="*/ 50 w 65"/>
                <a:gd name="T27" fmla="*/ 59 h 65"/>
                <a:gd name="T28" fmla="*/ 60 w 65"/>
                <a:gd name="T29" fmla="*/ 52 h 65"/>
                <a:gd name="T30" fmla="*/ 65 w 65"/>
                <a:gd name="T31" fmla="*/ 40 h 65"/>
                <a:gd name="T32" fmla="*/ 65 w 65"/>
                <a:gd name="T33" fmla="*/ 33 h 65"/>
                <a:gd name="T34" fmla="*/ 61 w 65"/>
                <a:gd name="T35" fmla="*/ 21 h 65"/>
                <a:gd name="T36" fmla="*/ 56 w 65"/>
                <a:gd name="T37" fmla="*/ 10 h 65"/>
                <a:gd name="T38" fmla="*/ 44 w 65"/>
                <a:gd name="T39" fmla="*/ 4 h 65"/>
                <a:gd name="T40" fmla="*/ 33 w 65"/>
                <a:gd name="T41" fmla="*/ 2 h 65"/>
                <a:gd name="T42" fmla="*/ 19 w 65"/>
                <a:gd name="T43" fmla="*/ 4 h 65"/>
                <a:gd name="T44" fmla="*/ 10 w 65"/>
                <a:gd name="T45" fmla="*/ 10 h 65"/>
                <a:gd name="T46" fmla="*/ 4 w 65"/>
                <a:gd name="T47" fmla="*/ 21 h 65"/>
                <a:gd name="T48" fmla="*/ 0 w 65"/>
                <a:gd name="T49" fmla="*/ 33 h 65"/>
                <a:gd name="T50" fmla="*/ 4 w 65"/>
                <a:gd name="T51" fmla="*/ 46 h 65"/>
                <a:gd name="T52" fmla="*/ 10 w 65"/>
                <a:gd name="T53" fmla="*/ 56 h 65"/>
                <a:gd name="T54" fmla="*/ 19 w 65"/>
                <a:gd name="T55" fmla="*/ 63 h 65"/>
                <a:gd name="T56" fmla="*/ 33 w 65"/>
                <a:gd name="T57" fmla="*/ 65 h 65"/>
                <a:gd name="T58" fmla="*/ 44 w 65"/>
                <a:gd name="T59" fmla="*/ 63 h 65"/>
                <a:gd name="T60" fmla="*/ 56 w 65"/>
                <a:gd name="T61" fmla="*/ 56 h 65"/>
                <a:gd name="T62" fmla="*/ 61 w 65"/>
                <a:gd name="T63" fmla="*/ 46 h 65"/>
                <a:gd name="T64" fmla="*/ 65 w 65"/>
                <a:gd name="T65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5">
                  <a:moveTo>
                    <a:pt x="65" y="33"/>
                  </a:moveTo>
                  <a:lnTo>
                    <a:pt x="65" y="27"/>
                  </a:lnTo>
                  <a:lnTo>
                    <a:pt x="63" y="21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19" y="4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5" y="59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0" y="59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40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3" y="27"/>
                  </a:lnTo>
                  <a:lnTo>
                    <a:pt x="61" y="21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3" y="2"/>
                  </a:lnTo>
                  <a:lnTo>
                    <a:pt x="27" y="2"/>
                  </a:lnTo>
                  <a:lnTo>
                    <a:pt x="19" y="4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5" y="59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4" y="63"/>
                  </a:lnTo>
                  <a:lnTo>
                    <a:pt x="50" y="59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1" y="46"/>
                  </a:lnTo>
                  <a:lnTo>
                    <a:pt x="63" y="40"/>
                  </a:lnTo>
                  <a:lnTo>
                    <a:pt x="65" y="33"/>
                  </a:lnTo>
                  <a:lnTo>
                    <a:pt x="65" y="33"/>
                  </a:lnTo>
                  <a:close/>
                </a:path>
              </a:pathLst>
            </a:custGeom>
            <a:solidFill>
              <a:srgbClr val="00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53" name="Freeform 5428"/>
            <p:cNvSpPr>
              <a:spLocks/>
            </p:cNvSpPr>
            <p:nvPr/>
          </p:nvSpPr>
          <p:spPr bwMode="auto">
            <a:xfrm>
              <a:off x="1386" y="1723"/>
              <a:ext cx="65" cy="63"/>
            </a:xfrm>
            <a:custGeom>
              <a:avLst/>
              <a:gdLst>
                <a:gd name="T0" fmla="*/ 63 w 65"/>
                <a:gd name="T1" fmla="*/ 25 h 63"/>
                <a:gd name="T2" fmla="*/ 60 w 65"/>
                <a:gd name="T3" fmla="*/ 13 h 63"/>
                <a:gd name="T4" fmla="*/ 50 w 65"/>
                <a:gd name="T5" fmla="*/ 4 h 63"/>
                <a:gd name="T6" fmla="*/ 38 w 65"/>
                <a:gd name="T7" fmla="*/ 0 h 63"/>
                <a:gd name="T8" fmla="*/ 27 w 65"/>
                <a:gd name="T9" fmla="*/ 0 h 63"/>
                <a:gd name="T10" fmla="*/ 15 w 65"/>
                <a:gd name="T11" fmla="*/ 4 h 63"/>
                <a:gd name="T12" fmla="*/ 6 w 65"/>
                <a:gd name="T13" fmla="*/ 13 h 63"/>
                <a:gd name="T14" fmla="*/ 2 w 65"/>
                <a:gd name="T15" fmla="*/ 25 h 63"/>
                <a:gd name="T16" fmla="*/ 2 w 65"/>
                <a:gd name="T17" fmla="*/ 38 h 63"/>
                <a:gd name="T18" fmla="*/ 6 w 65"/>
                <a:gd name="T19" fmla="*/ 50 h 63"/>
                <a:gd name="T20" fmla="*/ 15 w 65"/>
                <a:gd name="T21" fmla="*/ 57 h 63"/>
                <a:gd name="T22" fmla="*/ 27 w 65"/>
                <a:gd name="T23" fmla="*/ 63 h 63"/>
                <a:gd name="T24" fmla="*/ 38 w 65"/>
                <a:gd name="T25" fmla="*/ 63 h 63"/>
                <a:gd name="T26" fmla="*/ 50 w 65"/>
                <a:gd name="T27" fmla="*/ 57 h 63"/>
                <a:gd name="T28" fmla="*/ 60 w 65"/>
                <a:gd name="T29" fmla="*/ 50 h 63"/>
                <a:gd name="T30" fmla="*/ 63 w 65"/>
                <a:gd name="T31" fmla="*/ 38 h 63"/>
                <a:gd name="T32" fmla="*/ 63 w 65"/>
                <a:gd name="T33" fmla="*/ 31 h 63"/>
                <a:gd name="T34" fmla="*/ 61 w 65"/>
                <a:gd name="T35" fmla="*/ 19 h 63"/>
                <a:gd name="T36" fmla="*/ 56 w 65"/>
                <a:gd name="T37" fmla="*/ 9 h 63"/>
                <a:gd name="T38" fmla="*/ 44 w 65"/>
                <a:gd name="T39" fmla="*/ 2 h 63"/>
                <a:gd name="T40" fmla="*/ 33 w 65"/>
                <a:gd name="T41" fmla="*/ 0 h 63"/>
                <a:gd name="T42" fmla="*/ 21 w 65"/>
                <a:gd name="T43" fmla="*/ 2 h 63"/>
                <a:gd name="T44" fmla="*/ 10 w 65"/>
                <a:gd name="T45" fmla="*/ 9 h 63"/>
                <a:gd name="T46" fmla="*/ 4 w 65"/>
                <a:gd name="T47" fmla="*/ 19 h 63"/>
                <a:gd name="T48" fmla="*/ 0 w 65"/>
                <a:gd name="T49" fmla="*/ 31 h 63"/>
                <a:gd name="T50" fmla="*/ 4 w 65"/>
                <a:gd name="T51" fmla="*/ 44 h 63"/>
                <a:gd name="T52" fmla="*/ 10 w 65"/>
                <a:gd name="T53" fmla="*/ 54 h 63"/>
                <a:gd name="T54" fmla="*/ 21 w 65"/>
                <a:gd name="T55" fmla="*/ 59 h 63"/>
                <a:gd name="T56" fmla="*/ 33 w 65"/>
                <a:gd name="T57" fmla="*/ 63 h 63"/>
                <a:gd name="T58" fmla="*/ 44 w 65"/>
                <a:gd name="T59" fmla="*/ 59 h 63"/>
                <a:gd name="T60" fmla="*/ 56 w 65"/>
                <a:gd name="T61" fmla="*/ 54 h 63"/>
                <a:gd name="T62" fmla="*/ 61 w 65"/>
                <a:gd name="T63" fmla="*/ 44 h 63"/>
                <a:gd name="T64" fmla="*/ 63 w 65"/>
                <a:gd name="T65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3">
                  <a:moveTo>
                    <a:pt x="65" y="31"/>
                  </a:moveTo>
                  <a:lnTo>
                    <a:pt x="63" y="25"/>
                  </a:lnTo>
                  <a:lnTo>
                    <a:pt x="61" y="19"/>
                  </a:lnTo>
                  <a:lnTo>
                    <a:pt x="60" y="13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10" y="8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6" y="50"/>
                  </a:lnTo>
                  <a:lnTo>
                    <a:pt x="10" y="54"/>
                  </a:lnTo>
                  <a:lnTo>
                    <a:pt x="15" y="57"/>
                  </a:lnTo>
                  <a:lnTo>
                    <a:pt x="19" y="61"/>
                  </a:lnTo>
                  <a:lnTo>
                    <a:pt x="27" y="63"/>
                  </a:lnTo>
                  <a:lnTo>
                    <a:pt x="33" y="63"/>
                  </a:lnTo>
                  <a:lnTo>
                    <a:pt x="38" y="63"/>
                  </a:lnTo>
                  <a:lnTo>
                    <a:pt x="44" y="61"/>
                  </a:lnTo>
                  <a:lnTo>
                    <a:pt x="50" y="57"/>
                  </a:lnTo>
                  <a:lnTo>
                    <a:pt x="56" y="54"/>
                  </a:lnTo>
                  <a:lnTo>
                    <a:pt x="60" y="50"/>
                  </a:lnTo>
                  <a:lnTo>
                    <a:pt x="61" y="44"/>
                  </a:lnTo>
                  <a:lnTo>
                    <a:pt x="63" y="38"/>
                  </a:lnTo>
                  <a:lnTo>
                    <a:pt x="65" y="31"/>
                  </a:lnTo>
                  <a:lnTo>
                    <a:pt x="63" y="31"/>
                  </a:lnTo>
                  <a:lnTo>
                    <a:pt x="63" y="25"/>
                  </a:lnTo>
                  <a:lnTo>
                    <a:pt x="61" y="19"/>
                  </a:lnTo>
                  <a:lnTo>
                    <a:pt x="60" y="13"/>
                  </a:lnTo>
                  <a:lnTo>
                    <a:pt x="56" y="9"/>
                  </a:lnTo>
                  <a:lnTo>
                    <a:pt x="50" y="6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5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5" y="57"/>
                  </a:lnTo>
                  <a:lnTo>
                    <a:pt x="21" y="59"/>
                  </a:lnTo>
                  <a:lnTo>
                    <a:pt x="27" y="61"/>
                  </a:lnTo>
                  <a:lnTo>
                    <a:pt x="33" y="63"/>
                  </a:lnTo>
                  <a:lnTo>
                    <a:pt x="38" y="61"/>
                  </a:lnTo>
                  <a:lnTo>
                    <a:pt x="44" y="59"/>
                  </a:lnTo>
                  <a:lnTo>
                    <a:pt x="50" y="57"/>
                  </a:lnTo>
                  <a:lnTo>
                    <a:pt x="56" y="54"/>
                  </a:lnTo>
                  <a:lnTo>
                    <a:pt x="60" y="48"/>
                  </a:lnTo>
                  <a:lnTo>
                    <a:pt x="61" y="44"/>
                  </a:lnTo>
                  <a:lnTo>
                    <a:pt x="63" y="38"/>
                  </a:lnTo>
                  <a:lnTo>
                    <a:pt x="63" y="31"/>
                  </a:lnTo>
                  <a:lnTo>
                    <a:pt x="65" y="31"/>
                  </a:lnTo>
                  <a:close/>
                </a:path>
              </a:pathLst>
            </a:custGeom>
            <a:solidFill>
              <a:srgbClr val="008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54" name="Freeform 5429"/>
            <p:cNvSpPr>
              <a:spLocks/>
            </p:cNvSpPr>
            <p:nvPr/>
          </p:nvSpPr>
          <p:spPr bwMode="auto">
            <a:xfrm>
              <a:off x="1386" y="1723"/>
              <a:ext cx="63" cy="63"/>
            </a:xfrm>
            <a:custGeom>
              <a:avLst/>
              <a:gdLst>
                <a:gd name="T0" fmla="*/ 63 w 63"/>
                <a:gd name="T1" fmla="*/ 25 h 63"/>
                <a:gd name="T2" fmla="*/ 60 w 63"/>
                <a:gd name="T3" fmla="*/ 13 h 63"/>
                <a:gd name="T4" fmla="*/ 50 w 63"/>
                <a:gd name="T5" fmla="*/ 6 h 63"/>
                <a:gd name="T6" fmla="*/ 38 w 63"/>
                <a:gd name="T7" fmla="*/ 0 h 63"/>
                <a:gd name="T8" fmla="*/ 27 w 63"/>
                <a:gd name="T9" fmla="*/ 0 h 63"/>
                <a:gd name="T10" fmla="*/ 15 w 63"/>
                <a:gd name="T11" fmla="*/ 6 h 63"/>
                <a:gd name="T12" fmla="*/ 6 w 63"/>
                <a:gd name="T13" fmla="*/ 13 h 63"/>
                <a:gd name="T14" fmla="*/ 2 w 63"/>
                <a:gd name="T15" fmla="*/ 25 h 63"/>
                <a:gd name="T16" fmla="*/ 2 w 63"/>
                <a:gd name="T17" fmla="*/ 38 h 63"/>
                <a:gd name="T18" fmla="*/ 6 w 63"/>
                <a:gd name="T19" fmla="*/ 48 h 63"/>
                <a:gd name="T20" fmla="*/ 15 w 63"/>
                <a:gd name="T21" fmla="*/ 57 h 63"/>
                <a:gd name="T22" fmla="*/ 27 w 63"/>
                <a:gd name="T23" fmla="*/ 61 h 63"/>
                <a:gd name="T24" fmla="*/ 38 w 63"/>
                <a:gd name="T25" fmla="*/ 61 h 63"/>
                <a:gd name="T26" fmla="*/ 50 w 63"/>
                <a:gd name="T27" fmla="*/ 57 h 63"/>
                <a:gd name="T28" fmla="*/ 60 w 63"/>
                <a:gd name="T29" fmla="*/ 48 h 63"/>
                <a:gd name="T30" fmla="*/ 63 w 63"/>
                <a:gd name="T31" fmla="*/ 38 h 63"/>
                <a:gd name="T32" fmla="*/ 63 w 63"/>
                <a:gd name="T33" fmla="*/ 31 h 63"/>
                <a:gd name="T34" fmla="*/ 61 w 63"/>
                <a:gd name="T35" fmla="*/ 19 h 63"/>
                <a:gd name="T36" fmla="*/ 56 w 63"/>
                <a:gd name="T37" fmla="*/ 9 h 63"/>
                <a:gd name="T38" fmla="*/ 44 w 63"/>
                <a:gd name="T39" fmla="*/ 2 h 63"/>
                <a:gd name="T40" fmla="*/ 33 w 63"/>
                <a:gd name="T41" fmla="*/ 0 h 63"/>
                <a:gd name="T42" fmla="*/ 21 w 63"/>
                <a:gd name="T43" fmla="*/ 2 h 63"/>
                <a:gd name="T44" fmla="*/ 10 w 63"/>
                <a:gd name="T45" fmla="*/ 9 h 63"/>
                <a:gd name="T46" fmla="*/ 4 w 63"/>
                <a:gd name="T47" fmla="*/ 19 h 63"/>
                <a:gd name="T48" fmla="*/ 2 w 63"/>
                <a:gd name="T49" fmla="*/ 31 h 63"/>
                <a:gd name="T50" fmla="*/ 4 w 63"/>
                <a:gd name="T51" fmla="*/ 44 h 63"/>
                <a:gd name="T52" fmla="*/ 10 w 63"/>
                <a:gd name="T53" fmla="*/ 54 h 63"/>
                <a:gd name="T54" fmla="*/ 21 w 63"/>
                <a:gd name="T55" fmla="*/ 59 h 63"/>
                <a:gd name="T56" fmla="*/ 33 w 63"/>
                <a:gd name="T57" fmla="*/ 63 h 63"/>
                <a:gd name="T58" fmla="*/ 44 w 63"/>
                <a:gd name="T59" fmla="*/ 59 h 63"/>
                <a:gd name="T60" fmla="*/ 56 w 63"/>
                <a:gd name="T61" fmla="*/ 54 h 63"/>
                <a:gd name="T62" fmla="*/ 61 w 63"/>
                <a:gd name="T63" fmla="*/ 44 h 63"/>
                <a:gd name="T64" fmla="*/ 63 w 63"/>
                <a:gd name="T65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63">
                  <a:moveTo>
                    <a:pt x="63" y="31"/>
                  </a:moveTo>
                  <a:lnTo>
                    <a:pt x="63" y="25"/>
                  </a:lnTo>
                  <a:lnTo>
                    <a:pt x="61" y="19"/>
                  </a:lnTo>
                  <a:lnTo>
                    <a:pt x="60" y="13"/>
                  </a:lnTo>
                  <a:lnTo>
                    <a:pt x="56" y="9"/>
                  </a:lnTo>
                  <a:lnTo>
                    <a:pt x="50" y="6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5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5" y="57"/>
                  </a:lnTo>
                  <a:lnTo>
                    <a:pt x="21" y="59"/>
                  </a:lnTo>
                  <a:lnTo>
                    <a:pt x="27" y="61"/>
                  </a:lnTo>
                  <a:lnTo>
                    <a:pt x="33" y="63"/>
                  </a:lnTo>
                  <a:lnTo>
                    <a:pt x="38" y="61"/>
                  </a:lnTo>
                  <a:lnTo>
                    <a:pt x="44" y="59"/>
                  </a:lnTo>
                  <a:lnTo>
                    <a:pt x="50" y="57"/>
                  </a:lnTo>
                  <a:lnTo>
                    <a:pt x="56" y="54"/>
                  </a:lnTo>
                  <a:lnTo>
                    <a:pt x="60" y="48"/>
                  </a:lnTo>
                  <a:lnTo>
                    <a:pt x="61" y="44"/>
                  </a:lnTo>
                  <a:lnTo>
                    <a:pt x="63" y="38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25"/>
                  </a:lnTo>
                  <a:lnTo>
                    <a:pt x="61" y="19"/>
                  </a:lnTo>
                  <a:lnTo>
                    <a:pt x="60" y="13"/>
                  </a:lnTo>
                  <a:lnTo>
                    <a:pt x="56" y="9"/>
                  </a:lnTo>
                  <a:lnTo>
                    <a:pt x="50" y="6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5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2" y="31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5" y="57"/>
                  </a:lnTo>
                  <a:lnTo>
                    <a:pt x="21" y="59"/>
                  </a:lnTo>
                  <a:lnTo>
                    <a:pt x="27" y="61"/>
                  </a:lnTo>
                  <a:lnTo>
                    <a:pt x="33" y="63"/>
                  </a:lnTo>
                  <a:lnTo>
                    <a:pt x="38" y="61"/>
                  </a:lnTo>
                  <a:lnTo>
                    <a:pt x="44" y="59"/>
                  </a:lnTo>
                  <a:lnTo>
                    <a:pt x="50" y="57"/>
                  </a:lnTo>
                  <a:lnTo>
                    <a:pt x="56" y="54"/>
                  </a:lnTo>
                  <a:lnTo>
                    <a:pt x="60" y="48"/>
                  </a:lnTo>
                  <a:lnTo>
                    <a:pt x="61" y="44"/>
                  </a:lnTo>
                  <a:lnTo>
                    <a:pt x="63" y="38"/>
                  </a:lnTo>
                  <a:lnTo>
                    <a:pt x="63" y="31"/>
                  </a:lnTo>
                  <a:lnTo>
                    <a:pt x="63" y="31"/>
                  </a:lnTo>
                  <a:close/>
                </a:path>
              </a:pathLst>
            </a:custGeom>
            <a:solidFill>
              <a:srgbClr val="008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55" name="Freeform 5430"/>
            <p:cNvSpPr>
              <a:spLocks/>
            </p:cNvSpPr>
            <p:nvPr/>
          </p:nvSpPr>
          <p:spPr bwMode="auto">
            <a:xfrm>
              <a:off x="1388" y="1723"/>
              <a:ext cx="61" cy="63"/>
            </a:xfrm>
            <a:custGeom>
              <a:avLst/>
              <a:gdLst>
                <a:gd name="T0" fmla="*/ 61 w 61"/>
                <a:gd name="T1" fmla="*/ 25 h 63"/>
                <a:gd name="T2" fmla="*/ 58 w 61"/>
                <a:gd name="T3" fmla="*/ 13 h 63"/>
                <a:gd name="T4" fmla="*/ 48 w 61"/>
                <a:gd name="T5" fmla="*/ 6 h 63"/>
                <a:gd name="T6" fmla="*/ 36 w 61"/>
                <a:gd name="T7" fmla="*/ 0 h 63"/>
                <a:gd name="T8" fmla="*/ 25 w 61"/>
                <a:gd name="T9" fmla="*/ 0 h 63"/>
                <a:gd name="T10" fmla="*/ 13 w 61"/>
                <a:gd name="T11" fmla="*/ 6 h 63"/>
                <a:gd name="T12" fmla="*/ 4 w 61"/>
                <a:gd name="T13" fmla="*/ 13 h 63"/>
                <a:gd name="T14" fmla="*/ 0 w 61"/>
                <a:gd name="T15" fmla="*/ 25 h 63"/>
                <a:gd name="T16" fmla="*/ 0 w 61"/>
                <a:gd name="T17" fmla="*/ 38 h 63"/>
                <a:gd name="T18" fmla="*/ 4 w 61"/>
                <a:gd name="T19" fmla="*/ 48 h 63"/>
                <a:gd name="T20" fmla="*/ 13 w 61"/>
                <a:gd name="T21" fmla="*/ 57 h 63"/>
                <a:gd name="T22" fmla="*/ 25 w 61"/>
                <a:gd name="T23" fmla="*/ 61 h 63"/>
                <a:gd name="T24" fmla="*/ 36 w 61"/>
                <a:gd name="T25" fmla="*/ 61 h 63"/>
                <a:gd name="T26" fmla="*/ 48 w 61"/>
                <a:gd name="T27" fmla="*/ 57 h 63"/>
                <a:gd name="T28" fmla="*/ 58 w 61"/>
                <a:gd name="T29" fmla="*/ 48 h 63"/>
                <a:gd name="T30" fmla="*/ 61 w 61"/>
                <a:gd name="T31" fmla="*/ 38 h 63"/>
                <a:gd name="T32" fmla="*/ 61 w 61"/>
                <a:gd name="T33" fmla="*/ 31 h 63"/>
                <a:gd name="T34" fmla="*/ 59 w 61"/>
                <a:gd name="T35" fmla="*/ 19 h 63"/>
                <a:gd name="T36" fmla="*/ 52 w 61"/>
                <a:gd name="T37" fmla="*/ 9 h 63"/>
                <a:gd name="T38" fmla="*/ 42 w 61"/>
                <a:gd name="T39" fmla="*/ 2 h 63"/>
                <a:gd name="T40" fmla="*/ 31 w 61"/>
                <a:gd name="T41" fmla="*/ 0 h 63"/>
                <a:gd name="T42" fmla="*/ 19 w 61"/>
                <a:gd name="T43" fmla="*/ 2 h 63"/>
                <a:gd name="T44" fmla="*/ 10 w 61"/>
                <a:gd name="T45" fmla="*/ 9 h 63"/>
                <a:gd name="T46" fmla="*/ 2 w 61"/>
                <a:gd name="T47" fmla="*/ 19 h 63"/>
                <a:gd name="T48" fmla="*/ 0 w 61"/>
                <a:gd name="T49" fmla="*/ 31 h 63"/>
                <a:gd name="T50" fmla="*/ 2 w 61"/>
                <a:gd name="T51" fmla="*/ 44 h 63"/>
                <a:gd name="T52" fmla="*/ 10 w 61"/>
                <a:gd name="T53" fmla="*/ 54 h 63"/>
                <a:gd name="T54" fmla="*/ 19 w 61"/>
                <a:gd name="T55" fmla="*/ 59 h 63"/>
                <a:gd name="T56" fmla="*/ 31 w 61"/>
                <a:gd name="T57" fmla="*/ 61 h 63"/>
                <a:gd name="T58" fmla="*/ 42 w 61"/>
                <a:gd name="T59" fmla="*/ 59 h 63"/>
                <a:gd name="T60" fmla="*/ 52 w 61"/>
                <a:gd name="T61" fmla="*/ 54 h 63"/>
                <a:gd name="T62" fmla="*/ 59 w 61"/>
                <a:gd name="T63" fmla="*/ 44 h 63"/>
                <a:gd name="T64" fmla="*/ 61 w 61"/>
                <a:gd name="T65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63">
                  <a:moveTo>
                    <a:pt x="61" y="31"/>
                  </a:moveTo>
                  <a:lnTo>
                    <a:pt x="61" y="25"/>
                  </a:lnTo>
                  <a:lnTo>
                    <a:pt x="59" y="19"/>
                  </a:lnTo>
                  <a:lnTo>
                    <a:pt x="58" y="13"/>
                  </a:lnTo>
                  <a:lnTo>
                    <a:pt x="54" y="9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6"/>
                  </a:lnTo>
                  <a:lnTo>
                    <a:pt x="8" y="9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4"/>
                  </a:lnTo>
                  <a:lnTo>
                    <a:pt x="13" y="57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3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7"/>
                  </a:lnTo>
                  <a:lnTo>
                    <a:pt x="54" y="54"/>
                  </a:lnTo>
                  <a:lnTo>
                    <a:pt x="58" y="48"/>
                  </a:lnTo>
                  <a:lnTo>
                    <a:pt x="59" y="44"/>
                  </a:lnTo>
                  <a:lnTo>
                    <a:pt x="61" y="38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25"/>
                  </a:lnTo>
                  <a:lnTo>
                    <a:pt x="59" y="19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2"/>
                  </a:lnTo>
                  <a:lnTo>
                    <a:pt x="13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3" y="57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7"/>
                  </a:lnTo>
                  <a:lnTo>
                    <a:pt x="52" y="54"/>
                  </a:lnTo>
                  <a:lnTo>
                    <a:pt x="56" y="48"/>
                  </a:lnTo>
                  <a:lnTo>
                    <a:pt x="59" y="44"/>
                  </a:lnTo>
                  <a:lnTo>
                    <a:pt x="61" y="36"/>
                  </a:lnTo>
                  <a:lnTo>
                    <a:pt x="61" y="31"/>
                  </a:lnTo>
                  <a:lnTo>
                    <a:pt x="61" y="31"/>
                  </a:lnTo>
                  <a:close/>
                </a:path>
              </a:pathLst>
            </a:custGeom>
            <a:solidFill>
              <a:srgbClr val="00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56" name="Freeform 5431"/>
            <p:cNvSpPr>
              <a:spLocks/>
            </p:cNvSpPr>
            <p:nvPr/>
          </p:nvSpPr>
          <p:spPr bwMode="auto">
            <a:xfrm>
              <a:off x="1388" y="1723"/>
              <a:ext cx="61" cy="61"/>
            </a:xfrm>
            <a:custGeom>
              <a:avLst/>
              <a:gdLst>
                <a:gd name="T0" fmla="*/ 61 w 61"/>
                <a:gd name="T1" fmla="*/ 25 h 61"/>
                <a:gd name="T2" fmla="*/ 56 w 61"/>
                <a:gd name="T3" fmla="*/ 13 h 61"/>
                <a:gd name="T4" fmla="*/ 48 w 61"/>
                <a:gd name="T5" fmla="*/ 6 h 61"/>
                <a:gd name="T6" fmla="*/ 36 w 61"/>
                <a:gd name="T7" fmla="*/ 2 h 61"/>
                <a:gd name="T8" fmla="*/ 25 w 61"/>
                <a:gd name="T9" fmla="*/ 2 h 61"/>
                <a:gd name="T10" fmla="*/ 13 w 61"/>
                <a:gd name="T11" fmla="*/ 6 h 61"/>
                <a:gd name="T12" fmla="*/ 6 w 61"/>
                <a:gd name="T13" fmla="*/ 13 h 61"/>
                <a:gd name="T14" fmla="*/ 0 w 61"/>
                <a:gd name="T15" fmla="*/ 25 h 61"/>
                <a:gd name="T16" fmla="*/ 0 w 61"/>
                <a:gd name="T17" fmla="*/ 36 h 61"/>
                <a:gd name="T18" fmla="*/ 6 w 61"/>
                <a:gd name="T19" fmla="*/ 48 h 61"/>
                <a:gd name="T20" fmla="*/ 13 w 61"/>
                <a:gd name="T21" fmla="*/ 57 h 61"/>
                <a:gd name="T22" fmla="*/ 25 w 61"/>
                <a:gd name="T23" fmla="*/ 61 h 61"/>
                <a:gd name="T24" fmla="*/ 36 w 61"/>
                <a:gd name="T25" fmla="*/ 61 h 61"/>
                <a:gd name="T26" fmla="*/ 48 w 61"/>
                <a:gd name="T27" fmla="*/ 57 h 61"/>
                <a:gd name="T28" fmla="*/ 56 w 61"/>
                <a:gd name="T29" fmla="*/ 48 h 61"/>
                <a:gd name="T30" fmla="*/ 61 w 61"/>
                <a:gd name="T31" fmla="*/ 36 h 61"/>
                <a:gd name="T32" fmla="*/ 61 w 61"/>
                <a:gd name="T33" fmla="*/ 31 h 61"/>
                <a:gd name="T34" fmla="*/ 59 w 61"/>
                <a:gd name="T35" fmla="*/ 19 h 61"/>
                <a:gd name="T36" fmla="*/ 52 w 61"/>
                <a:gd name="T37" fmla="*/ 9 h 61"/>
                <a:gd name="T38" fmla="*/ 42 w 61"/>
                <a:gd name="T39" fmla="*/ 4 h 61"/>
                <a:gd name="T40" fmla="*/ 31 w 61"/>
                <a:gd name="T41" fmla="*/ 0 h 61"/>
                <a:gd name="T42" fmla="*/ 19 w 61"/>
                <a:gd name="T43" fmla="*/ 4 h 61"/>
                <a:gd name="T44" fmla="*/ 10 w 61"/>
                <a:gd name="T45" fmla="*/ 9 h 61"/>
                <a:gd name="T46" fmla="*/ 2 w 61"/>
                <a:gd name="T47" fmla="*/ 19 h 61"/>
                <a:gd name="T48" fmla="*/ 0 w 61"/>
                <a:gd name="T49" fmla="*/ 31 h 61"/>
                <a:gd name="T50" fmla="*/ 2 w 61"/>
                <a:gd name="T51" fmla="*/ 42 h 61"/>
                <a:gd name="T52" fmla="*/ 10 w 61"/>
                <a:gd name="T53" fmla="*/ 52 h 61"/>
                <a:gd name="T54" fmla="*/ 19 w 61"/>
                <a:gd name="T55" fmla="*/ 59 h 61"/>
                <a:gd name="T56" fmla="*/ 31 w 61"/>
                <a:gd name="T57" fmla="*/ 61 h 61"/>
                <a:gd name="T58" fmla="*/ 42 w 61"/>
                <a:gd name="T59" fmla="*/ 59 h 61"/>
                <a:gd name="T60" fmla="*/ 52 w 61"/>
                <a:gd name="T61" fmla="*/ 52 h 61"/>
                <a:gd name="T62" fmla="*/ 59 w 61"/>
                <a:gd name="T63" fmla="*/ 42 h 61"/>
                <a:gd name="T64" fmla="*/ 61 w 61"/>
                <a:gd name="T65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61">
                  <a:moveTo>
                    <a:pt x="61" y="31"/>
                  </a:moveTo>
                  <a:lnTo>
                    <a:pt x="61" y="25"/>
                  </a:lnTo>
                  <a:lnTo>
                    <a:pt x="59" y="19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2"/>
                  </a:lnTo>
                  <a:lnTo>
                    <a:pt x="13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3" y="57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7"/>
                  </a:lnTo>
                  <a:lnTo>
                    <a:pt x="52" y="54"/>
                  </a:lnTo>
                  <a:lnTo>
                    <a:pt x="56" y="48"/>
                  </a:lnTo>
                  <a:lnTo>
                    <a:pt x="59" y="44"/>
                  </a:lnTo>
                  <a:lnTo>
                    <a:pt x="61" y="36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25"/>
                  </a:lnTo>
                  <a:lnTo>
                    <a:pt x="59" y="19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6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3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6" y="48"/>
                  </a:lnTo>
                  <a:lnTo>
                    <a:pt x="10" y="52"/>
                  </a:lnTo>
                  <a:lnTo>
                    <a:pt x="13" y="56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8"/>
                  </a:lnTo>
                  <a:lnTo>
                    <a:pt x="59" y="42"/>
                  </a:lnTo>
                  <a:lnTo>
                    <a:pt x="61" y="36"/>
                  </a:lnTo>
                  <a:lnTo>
                    <a:pt x="61" y="31"/>
                  </a:lnTo>
                  <a:lnTo>
                    <a:pt x="61" y="31"/>
                  </a:lnTo>
                  <a:close/>
                </a:path>
              </a:pathLst>
            </a:custGeom>
            <a:solidFill>
              <a:srgbClr val="008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57" name="Freeform 5432"/>
            <p:cNvSpPr>
              <a:spLocks/>
            </p:cNvSpPr>
            <p:nvPr/>
          </p:nvSpPr>
          <p:spPr bwMode="auto">
            <a:xfrm>
              <a:off x="1388" y="1723"/>
              <a:ext cx="61" cy="61"/>
            </a:xfrm>
            <a:custGeom>
              <a:avLst/>
              <a:gdLst>
                <a:gd name="T0" fmla="*/ 61 w 61"/>
                <a:gd name="T1" fmla="*/ 25 h 61"/>
                <a:gd name="T2" fmla="*/ 56 w 61"/>
                <a:gd name="T3" fmla="*/ 13 h 61"/>
                <a:gd name="T4" fmla="*/ 48 w 61"/>
                <a:gd name="T5" fmla="*/ 6 h 61"/>
                <a:gd name="T6" fmla="*/ 36 w 61"/>
                <a:gd name="T7" fmla="*/ 2 h 61"/>
                <a:gd name="T8" fmla="*/ 25 w 61"/>
                <a:gd name="T9" fmla="*/ 2 h 61"/>
                <a:gd name="T10" fmla="*/ 13 w 61"/>
                <a:gd name="T11" fmla="*/ 6 h 61"/>
                <a:gd name="T12" fmla="*/ 6 w 61"/>
                <a:gd name="T13" fmla="*/ 13 h 61"/>
                <a:gd name="T14" fmla="*/ 0 w 61"/>
                <a:gd name="T15" fmla="*/ 25 h 61"/>
                <a:gd name="T16" fmla="*/ 0 w 61"/>
                <a:gd name="T17" fmla="*/ 36 h 61"/>
                <a:gd name="T18" fmla="*/ 6 w 61"/>
                <a:gd name="T19" fmla="*/ 48 h 61"/>
                <a:gd name="T20" fmla="*/ 13 w 61"/>
                <a:gd name="T21" fmla="*/ 56 h 61"/>
                <a:gd name="T22" fmla="*/ 25 w 61"/>
                <a:gd name="T23" fmla="*/ 61 h 61"/>
                <a:gd name="T24" fmla="*/ 36 w 61"/>
                <a:gd name="T25" fmla="*/ 61 h 61"/>
                <a:gd name="T26" fmla="*/ 48 w 61"/>
                <a:gd name="T27" fmla="*/ 56 h 61"/>
                <a:gd name="T28" fmla="*/ 56 w 61"/>
                <a:gd name="T29" fmla="*/ 48 h 61"/>
                <a:gd name="T30" fmla="*/ 61 w 61"/>
                <a:gd name="T31" fmla="*/ 36 h 61"/>
                <a:gd name="T32" fmla="*/ 61 w 61"/>
                <a:gd name="T33" fmla="*/ 31 h 61"/>
                <a:gd name="T34" fmla="*/ 58 w 61"/>
                <a:gd name="T35" fmla="*/ 19 h 61"/>
                <a:gd name="T36" fmla="*/ 52 w 61"/>
                <a:gd name="T37" fmla="*/ 9 h 61"/>
                <a:gd name="T38" fmla="*/ 42 w 61"/>
                <a:gd name="T39" fmla="*/ 4 h 61"/>
                <a:gd name="T40" fmla="*/ 31 w 61"/>
                <a:gd name="T41" fmla="*/ 2 h 61"/>
                <a:gd name="T42" fmla="*/ 19 w 61"/>
                <a:gd name="T43" fmla="*/ 4 h 61"/>
                <a:gd name="T44" fmla="*/ 10 w 61"/>
                <a:gd name="T45" fmla="*/ 9 h 61"/>
                <a:gd name="T46" fmla="*/ 4 w 61"/>
                <a:gd name="T47" fmla="*/ 19 h 61"/>
                <a:gd name="T48" fmla="*/ 0 w 61"/>
                <a:gd name="T49" fmla="*/ 31 h 61"/>
                <a:gd name="T50" fmla="*/ 4 w 61"/>
                <a:gd name="T51" fmla="*/ 42 h 61"/>
                <a:gd name="T52" fmla="*/ 10 w 61"/>
                <a:gd name="T53" fmla="*/ 52 h 61"/>
                <a:gd name="T54" fmla="*/ 19 w 61"/>
                <a:gd name="T55" fmla="*/ 59 h 61"/>
                <a:gd name="T56" fmla="*/ 31 w 61"/>
                <a:gd name="T57" fmla="*/ 61 h 61"/>
                <a:gd name="T58" fmla="*/ 42 w 61"/>
                <a:gd name="T59" fmla="*/ 59 h 61"/>
                <a:gd name="T60" fmla="*/ 52 w 61"/>
                <a:gd name="T61" fmla="*/ 52 h 61"/>
                <a:gd name="T62" fmla="*/ 58 w 61"/>
                <a:gd name="T63" fmla="*/ 42 h 61"/>
                <a:gd name="T64" fmla="*/ 61 w 61"/>
                <a:gd name="T65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61">
                  <a:moveTo>
                    <a:pt x="61" y="31"/>
                  </a:moveTo>
                  <a:lnTo>
                    <a:pt x="61" y="25"/>
                  </a:lnTo>
                  <a:lnTo>
                    <a:pt x="59" y="19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6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3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6" y="48"/>
                  </a:lnTo>
                  <a:lnTo>
                    <a:pt x="10" y="52"/>
                  </a:lnTo>
                  <a:lnTo>
                    <a:pt x="13" y="56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8"/>
                  </a:lnTo>
                  <a:lnTo>
                    <a:pt x="59" y="42"/>
                  </a:lnTo>
                  <a:lnTo>
                    <a:pt x="61" y="36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25"/>
                  </a:lnTo>
                  <a:lnTo>
                    <a:pt x="58" y="19"/>
                  </a:lnTo>
                  <a:lnTo>
                    <a:pt x="56" y="15"/>
                  </a:lnTo>
                  <a:lnTo>
                    <a:pt x="52" y="9"/>
                  </a:lnTo>
                  <a:lnTo>
                    <a:pt x="48" y="6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1" y="2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3" y="6"/>
                  </a:lnTo>
                  <a:lnTo>
                    <a:pt x="10" y="9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4" y="42"/>
                  </a:lnTo>
                  <a:lnTo>
                    <a:pt x="6" y="48"/>
                  </a:lnTo>
                  <a:lnTo>
                    <a:pt x="10" y="52"/>
                  </a:lnTo>
                  <a:lnTo>
                    <a:pt x="13" y="56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8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1" y="31"/>
                  </a:lnTo>
                  <a:lnTo>
                    <a:pt x="61" y="31"/>
                  </a:lnTo>
                  <a:close/>
                </a:path>
              </a:pathLst>
            </a:custGeom>
            <a:solidFill>
              <a:srgbClr val="00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58" name="Freeform 5433"/>
            <p:cNvSpPr>
              <a:spLocks/>
            </p:cNvSpPr>
            <p:nvPr/>
          </p:nvSpPr>
          <p:spPr bwMode="auto">
            <a:xfrm>
              <a:off x="1388" y="1725"/>
              <a:ext cx="61" cy="59"/>
            </a:xfrm>
            <a:custGeom>
              <a:avLst/>
              <a:gdLst>
                <a:gd name="T0" fmla="*/ 59 w 61"/>
                <a:gd name="T1" fmla="*/ 23 h 59"/>
                <a:gd name="T2" fmla="*/ 56 w 61"/>
                <a:gd name="T3" fmla="*/ 13 h 59"/>
                <a:gd name="T4" fmla="*/ 48 w 61"/>
                <a:gd name="T5" fmla="*/ 4 h 59"/>
                <a:gd name="T6" fmla="*/ 36 w 61"/>
                <a:gd name="T7" fmla="*/ 0 h 59"/>
                <a:gd name="T8" fmla="*/ 25 w 61"/>
                <a:gd name="T9" fmla="*/ 0 h 59"/>
                <a:gd name="T10" fmla="*/ 13 w 61"/>
                <a:gd name="T11" fmla="*/ 4 h 59"/>
                <a:gd name="T12" fmla="*/ 6 w 61"/>
                <a:gd name="T13" fmla="*/ 13 h 59"/>
                <a:gd name="T14" fmla="*/ 2 w 61"/>
                <a:gd name="T15" fmla="*/ 23 h 59"/>
                <a:gd name="T16" fmla="*/ 2 w 61"/>
                <a:gd name="T17" fmla="*/ 34 h 59"/>
                <a:gd name="T18" fmla="*/ 6 w 61"/>
                <a:gd name="T19" fmla="*/ 46 h 59"/>
                <a:gd name="T20" fmla="*/ 13 w 61"/>
                <a:gd name="T21" fmla="*/ 54 h 59"/>
                <a:gd name="T22" fmla="*/ 25 w 61"/>
                <a:gd name="T23" fmla="*/ 59 h 59"/>
                <a:gd name="T24" fmla="*/ 36 w 61"/>
                <a:gd name="T25" fmla="*/ 59 h 59"/>
                <a:gd name="T26" fmla="*/ 48 w 61"/>
                <a:gd name="T27" fmla="*/ 54 h 59"/>
                <a:gd name="T28" fmla="*/ 56 w 61"/>
                <a:gd name="T29" fmla="*/ 46 h 59"/>
                <a:gd name="T30" fmla="*/ 59 w 61"/>
                <a:gd name="T31" fmla="*/ 34 h 59"/>
                <a:gd name="T32" fmla="*/ 59 w 61"/>
                <a:gd name="T33" fmla="*/ 29 h 59"/>
                <a:gd name="T34" fmla="*/ 58 w 61"/>
                <a:gd name="T35" fmla="*/ 17 h 59"/>
                <a:gd name="T36" fmla="*/ 52 w 61"/>
                <a:gd name="T37" fmla="*/ 7 h 59"/>
                <a:gd name="T38" fmla="*/ 42 w 61"/>
                <a:gd name="T39" fmla="*/ 2 h 59"/>
                <a:gd name="T40" fmla="*/ 31 w 61"/>
                <a:gd name="T41" fmla="*/ 0 h 59"/>
                <a:gd name="T42" fmla="*/ 19 w 61"/>
                <a:gd name="T43" fmla="*/ 2 h 59"/>
                <a:gd name="T44" fmla="*/ 10 w 61"/>
                <a:gd name="T45" fmla="*/ 7 h 59"/>
                <a:gd name="T46" fmla="*/ 4 w 61"/>
                <a:gd name="T47" fmla="*/ 17 h 59"/>
                <a:gd name="T48" fmla="*/ 0 w 61"/>
                <a:gd name="T49" fmla="*/ 29 h 59"/>
                <a:gd name="T50" fmla="*/ 4 w 61"/>
                <a:gd name="T51" fmla="*/ 40 h 59"/>
                <a:gd name="T52" fmla="*/ 10 w 61"/>
                <a:gd name="T53" fmla="*/ 50 h 59"/>
                <a:gd name="T54" fmla="*/ 19 w 61"/>
                <a:gd name="T55" fmla="*/ 55 h 59"/>
                <a:gd name="T56" fmla="*/ 31 w 61"/>
                <a:gd name="T57" fmla="*/ 59 h 59"/>
                <a:gd name="T58" fmla="*/ 42 w 61"/>
                <a:gd name="T59" fmla="*/ 55 h 59"/>
                <a:gd name="T60" fmla="*/ 52 w 61"/>
                <a:gd name="T61" fmla="*/ 50 h 59"/>
                <a:gd name="T62" fmla="*/ 58 w 61"/>
                <a:gd name="T63" fmla="*/ 40 h 59"/>
                <a:gd name="T64" fmla="*/ 59 w 61"/>
                <a:gd name="T65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59">
                  <a:moveTo>
                    <a:pt x="61" y="29"/>
                  </a:moveTo>
                  <a:lnTo>
                    <a:pt x="59" y="23"/>
                  </a:lnTo>
                  <a:lnTo>
                    <a:pt x="58" y="17"/>
                  </a:lnTo>
                  <a:lnTo>
                    <a:pt x="56" y="13"/>
                  </a:lnTo>
                  <a:lnTo>
                    <a:pt x="52" y="7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4"/>
                  </a:lnTo>
                  <a:lnTo>
                    <a:pt x="10" y="7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9"/>
                  </a:lnTo>
                  <a:lnTo>
                    <a:pt x="31" y="59"/>
                  </a:lnTo>
                  <a:lnTo>
                    <a:pt x="36" y="59"/>
                  </a:lnTo>
                  <a:lnTo>
                    <a:pt x="42" y="57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0"/>
                  </a:lnTo>
                  <a:lnTo>
                    <a:pt x="59" y="34"/>
                  </a:lnTo>
                  <a:lnTo>
                    <a:pt x="61" y="29"/>
                  </a:lnTo>
                  <a:lnTo>
                    <a:pt x="59" y="29"/>
                  </a:lnTo>
                  <a:lnTo>
                    <a:pt x="59" y="23"/>
                  </a:lnTo>
                  <a:lnTo>
                    <a:pt x="58" y="17"/>
                  </a:lnTo>
                  <a:lnTo>
                    <a:pt x="56" y="13"/>
                  </a:lnTo>
                  <a:lnTo>
                    <a:pt x="52" y="7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4"/>
                  </a:lnTo>
                  <a:lnTo>
                    <a:pt x="10" y="7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3" y="54"/>
                  </a:lnTo>
                  <a:lnTo>
                    <a:pt x="19" y="55"/>
                  </a:lnTo>
                  <a:lnTo>
                    <a:pt x="25" y="57"/>
                  </a:lnTo>
                  <a:lnTo>
                    <a:pt x="31" y="59"/>
                  </a:lnTo>
                  <a:lnTo>
                    <a:pt x="36" y="57"/>
                  </a:lnTo>
                  <a:lnTo>
                    <a:pt x="42" y="55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0"/>
                  </a:lnTo>
                  <a:lnTo>
                    <a:pt x="59" y="34"/>
                  </a:lnTo>
                  <a:lnTo>
                    <a:pt x="59" y="29"/>
                  </a:lnTo>
                  <a:lnTo>
                    <a:pt x="61" y="29"/>
                  </a:lnTo>
                  <a:close/>
                </a:path>
              </a:pathLst>
            </a:custGeom>
            <a:solidFill>
              <a:srgbClr val="0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59" name="Freeform 5434"/>
            <p:cNvSpPr>
              <a:spLocks/>
            </p:cNvSpPr>
            <p:nvPr/>
          </p:nvSpPr>
          <p:spPr bwMode="auto">
            <a:xfrm>
              <a:off x="1388" y="1725"/>
              <a:ext cx="59" cy="59"/>
            </a:xfrm>
            <a:custGeom>
              <a:avLst/>
              <a:gdLst>
                <a:gd name="T0" fmla="*/ 59 w 59"/>
                <a:gd name="T1" fmla="*/ 23 h 59"/>
                <a:gd name="T2" fmla="*/ 56 w 59"/>
                <a:gd name="T3" fmla="*/ 13 h 59"/>
                <a:gd name="T4" fmla="*/ 48 w 59"/>
                <a:gd name="T5" fmla="*/ 4 h 59"/>
                <a:gd name="T6" fmla="*/ 36 w 59"/>
                <a:gd name="T7" fmla="*/ 0 h 59"/>
                <a:gd name="T8" fmla="*/ 25 w 59"/>
                <a:gd name="T9" fmla="*/ 0 h 59"/>
                <a:gd name="T10" fmla="*/ 13 w 59"/>
                <a:gd name="T11" fmla="*/ 4 h 59"/>
                <a:gd name="T12" fmla="*/ 6 w 59"/>
                <a:gd name="T13" fmla="*/ 13 h 59"/>
                <a:gd name="T14" fmla="*/ 2 w 59"/>
                <a:gd name="T15" fmla="*/ 23 h 59"/>
                <a:gd name="T16" fmla="*/ 2 w 59"/>
                <a:gd name="T17" fmla="*/ 34 h 59"/>
                <a:gd name="T18" fmla="*/ 6 w 59"/>
                <a:gd name="T19" fmla="*/ 46 h 59"/>
                <a:gd name="T20" fmla="*/ 13 w 59"/>
                <a:gd name="T21" fmla="*/ 54 h 59"/>
                <a:gd name="T22" fmla="*/ 25 w 59"/>
                <a:gd name="T23" fmla="*/ 57 h 59"/>
                <a:gd name="T24" fmla="*/ 36 w 59"/>
                <a:gd name="T25" fmla="*/ 57 h 59"/>
                <a:gd name="T26" fmla="*/ 48 w 59"/>
                <a:gd name="T27" fmla="*/ 54 h 59"/>
                <a:gd name="T28" fmla="*/ 56 w 59"/>
                <a:gd name="T29" fmla="*/ 46 h 59"/>
                <a:gd name="T30" fmla="*/ 59 w 59"/>
                <a:gd name="T31" fmla="*/ 34 h 59"/>
                <a:gd name="T32" fmla="*/ 59 w 59"/>
                <a:gd name="T33" fmla="*/ 29 h 59"/>
                <a:gd name="T34" fmla="*/ 58 w 59"/>
                <a:gd name="T35" fmla="*/ 17 h 59"/>
                <a:gd name="T36" fmla="*/ 52 w 59"/>
                <a:gd name="T37" fmla="*/ 7 h 59"/>
                <a:gd name="T38" fmla="*/ 42 w 59"/>
                <a:gd name="T39" fmla="*/ 2 h 59"/>
                <a:gd name="T40" fmla="*/ 31 w 59"/>
                <a:gd name="T41" fmla="*/ 0 h 59"/>
                <a:gd name="T42" fmla="*/ 19 w 59"/>
                <a:gd name="T43" fmla="*/ 2 h 59"/>
                <a:gd name="T44" fmla="*/ 10 w 59"/>
                <a:gd name="T45" fmla="*/ 7 h 59"/>
                <a:gd name="T46" fmla="*/ 4 w 59"/>
                <a:gd name="T47" fmla="*/ 17 h 59"/>
                <a:gd name="T48" fmla="*/ 2 w 59"/>
                <a:gd name="T49" fmla="*/ 29 h 59"/>
                <a:gd name="T50" fmla="*/ 4 w 59"/>
                <a:gd name="T51" fmla="*/ 40 h 59"/>
                <a:gd name="T52" fmla="*/ 10 w 59"/>
                <a:gd name="T53" fmla="*/ 50 h 59"/>
                <a:gd name="T54" fmla="*/ 19 w 59"/>
                <a:gd name="T55" fmla="*/ 55 h 59"/>
                <a:gd name="T56" fmla="*/ 31 w 59"/>
                <a:gd name="T57" fmla="*/ 59 h 59"/>
                <a:gd name="T58" fmla="*/ 42 w 59"/>
                <a:gd name="T59" fmla="*/ 55 h 59"/>
                <a:gd name="T60" fmla="*/ 52 w 59"/>
                <a:gd name="T61" fmla="*/ 50 h 59"/>
                <a:gd name="T62" fmla="*/ 58 w 59"/>
                <a:gd name="T63" fmla="*/ 40 h 59"/>
                <a:gd name="T64" fmla="*/ 59 w 59"/>
                <a:gd name="T65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9" y="23"/>
                  </a:lnTo>
                  <a:lnTo>
                    <a:pt x="58" y="17"/>
                  </a:lnTo>
                  <a:lnTo>
                    <a:pt x="56" y="13"/>
                  </a:lnTo>
                  <a:lnTo>
                    <a:pt x="52" y="7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4"/>
                  </a:lnTo>
                  <a:lnTo>
                    <a:pt x="10" y="7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3" y="54"/>
                  </a:lnTo>
                  <a:lnTo>
                    <a:pt x="19" y="55"/>
                  </a:lnTo>
                  <a:lnTo>
                    <a:pt x="25" y="57"/>
                  </a:lnTo>
                  <a:lnTo>
                    <a:pt x="31" y="59"/>
                  </a:lnTo>
                  <a:lnTo>
                    <a:pt x="36" y="57"/>
                  </a:lnTo>
                  <a:lnTo>
                    <a:pt x="42" y="55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0"/>
                  </a:lnTo>
                  <a:lnTo>
                    <a:pt x="59" y="34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3"/>
                  </a:lnTo>
                  <a:lnTo>
                    <a:pt x="58" y="17"/>
                  </a:lnTo>
                  <a:lnTo>
                    <a:pt x="56" y="13"/>
                  </a:lnTo>
                  <a:lnTo>
                    <a:pt x="52" y="7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6"/>
                  </a:lnTo>
                  <a:lnTo>
                    <a:pt x="10" y="7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2" y="23"/>
                  </a:lnTo>
                  <a:lnTo>
                    <a:pt x="2" y="29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3" y="54"/>
                  </a:lnTo>
                  <a:lnTo>
                    <a:pt x="19" y="55"/>
                  </a:lnTo>
                  <a:lnTo>
                    <a:pt x="25" y="57"/>
                  </a:lnTo>
                  <a:lnTo>
                    <a:pt x="31" y="59"/>
                  </a:lnTo>
                  <a:lnTo>
                    <a:pt x="36" y="57"/>
                  </a:lnTo>
                  <a:lnTo>
                    <a:pt x="42" y="55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0"/>
                  </a:lnTo>
                  <a:lnTo>
                    <a:pt x="59" y="34"/>
                  </a:lnTo>
                  <a:lnTo>
                    <a:pt x="59" y="29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0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60" name="Freeform 5435"/>
            <p:cNvSpPr>
              <a:spLocks/>
            </p:cNvSpPr>
            <p:nvPr/>
          </p:nvSpPr>
          <p:spPr bwMode="auto">
            <a:xfrm>
              <a:off x="1390" y="1725"/>
              <a:ext cx="57" cy="59"/>
            </a:xfrm>
            <a:custGeom>
              <a:avLst/>
              <a:gdLst>
                <a:gd name="T0" fmla="*/ 57 w 57"/>
                <a:gd name="T1" fmla="*/ 23 h 59"/>
                <a:gd name="T2" fmla="*/ 54 w 57"/>
                <a:gd name="T3" fmla="*/ 13 h 59"/>
                <a:gd name="T4" fmla="*/ 46 w 57"/>
                <a:gd name="T5" fmla="*/ 6 h 59"/>
                <a:gd name="T6" fmla="*/ 34 w 57"/>
                <a:gd name="T7" fmla="*/ 0 h 59"/>
                <a:gd name="T8" fmla="*/ 23 w 57"/>
                <a:gd name="T9" fmla="*/ 0 h 59"/>
                <a:gd name="T10" fmla="*/ 11 w 57"/>
                <a:gd name="T11" fmla="*/ 6 h 59"/>
                <a:gd name="T12" fmla="*/ 4 w 57"/>
                <a:gd name="T13" fmla="*/ 13 h 59"/>
                <a:gd name="T14" fmla="*/ 0 w 57"/>
                <a:gd name="T15" fmla="*/ 23 h 59"/>
                <a:gd name="T16" fmla="*/ 0 w 57"/>
                <a:gd name="T17" fmla="*/ 34 h 59"/>
                <a:gd name="T18" fmla="*/ 4 w 57"/>
                <a:gd name="T19" fmla="*/ 46 h 59"/>
                <a:gd name="T20" fmla="*/ 11 w 57"/>
                <a:gd name="T21" fmla="*/ 54 h 59"/>
                <a:gd name="T22" fmla="*/ 23 w 57"/>
                <a:gd name="T23" fmla="*/ 57 h 59"/>
                <a:gd name="T24" fmla="*/ 34 w 57"/>
                <a:gd name="T25" fmla="*/ 57 h 59"/>
                <a:gd name="T26" fmla="*/ 46 w 57"/>
                <a:gd name="T27" fmla="*/ 54 h 59"/>
                <a:gd name="T28" fmla="*/ 54 w 57"/>
                <a:gd name="T29" fmla="*/ 46 h 59"/>
                <a:gd name="T30" fmla="*/ 57 w 57"/>
                <a:gd name="T31" fmla="*/ 34 h 59"/>
                <a:gd name="T32" fmla="*/ 57 w 57"/>
                <a:gd name="T33" fmla="*/ 29 h 59"/>
                <a:gd name="T34" fmla="*/ 56 w 57"/>
                <a:gd name="T35" fmla="*/ 17 h 59"/>
                <a:gd name="T36" fmla="*/ 50 w 57"/>
                <a:gd name="T37" fmla="*/ 9 h 59"/>
                <a:gd name="T38" fmla="*/ 40 w 57"/>
                <a:gd name="T39" fmla="*/ 2 h 59"/>
                <a:gd name="T40" fmla="*/ 29 w 57"/>
                <a:gd name="T41" fmla="*/ 0 h 59"/>
                <a:gd name="T42" fmla="*/ 17 w 57"/>
                <a:gd name="T43" fmla="*/ 2 h 59"/>
                <a:gd name="T44" fmla="*/ 8 w 57"/>
                <a:gd name="T45" fmla="*/ 9 h 59"/>
                <a:gd name="T46" fmla="*/ 2 w 57"/>
                <a:gd name="T47" fmla="*/ 17 h 59"/>
                <a:gd name="T48" fmla="*/ 0 w 57"/>
                <a:gd name="T49" fmla="*/ 29 h 59"/>
                <a:gd name="T50" fmla="*/ 2 w 57"/>
                <a:gd name="T51" fmla="*/ 40 h 59"/>
                <a:gd name="T52" fmla="*/ 8 w 57"/>
                <a:gd name="T53" fmla="*/ 50 h 59"/>
                <a:gd name="T54" fmla="*/ 17 w 57"/>
                <a:gd name="T55" fmla="*/ 55 h 59"/>
                <a:gd name="T56" fmla="*/ 29 w 57"/>
                <a:gd name="T57" fmla="*/ 57 h 59"/>
                <a:gd name="T58" fmla="*/ 40 w 57"/>
                <a:gd name="T59" fmla="*/ 55 h 59"/>
                <a:gd name="T60" fmla="*/ 50 w 57"/>
                <a:gd name="T61" fmla="*/ 50 h 59"/>
                <a:gd name="T62" fmla="*/ 56 w 57"/>
                <a:gd name="T63" fmla="*/ 40 h 59"/>
                <a:gd name="T64" fmla="*/ 57 w 57"/>
                <a:gd name="T65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59">
                  <a:moveTo>
                    <a:pt x="57" y="29"/>
                  </a:moveTo>
                  <a:lnTo>
                    <a:pt x="57" y="23"/>
                  </a:lnTo>
                  <a:lnTo>
                    <a:pt x="56" y="17"/>
                  </a:lnTo>
                  <a:lnTo>
                    <a:pt x="54" y="13"/>
                  </a:lnTo>
                  <a:lnTo>
                    <a:pt x="50" y="7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1" y="6"/>
                  </a:lnTo>
                  <a:lnTo>
                    <a:pt x="8" y="7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1" y="54"/>
                  </a:lnTo>
                  <a:lnTo>
                    <a:pt x="17" y="55"/>
                  </a:lnTo>
                  <a:lnTo>
                    <a:pt x="23" y="57"/>
                  </a:lnTo>
                  <a:lnTo>
                    <a:pt x="29" y="59"/>
                  </a:lnTo>
                  <a:lnTo>
                    <a:pt x="34" y="57"/>
                  </a:lnTo>
                  <a:lnTo>
                    <a:pt x="40" y="55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3"/>
                  </a:lnTo>
                  <a:lnTo>
                    <a:pt x="56" y="17"/>
                  </a:lnTo>
                  <a:lnTo>
                    <a:pt x="52" y="13"/>
                  </a:lnTo>
                  <a:lnTo>
                    <a:pt x="50" y="9"/>
                  </a:lnTo>
                  <a:lnTo>
                    <a:pt x="44" y="6"/>
                  </a:lnTo>
                  <a:lnTo>
                    <a:pt x="40" y="2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2"/>
                  </a:lnTo>
                  <a:lnTo>
                    <a:pt x="13" y="6"/>
                  </a:lnTo>
                  <a:lnTo>
                    <a:pt x="8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3" y="54"/>
                  </a:lnTo>
                  <a:lnTo>
                    <a:pt x="17" y="55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5"/>
                  </a:lnTo>
                  <a:lnTo>
                    <a:pt x="44" y="54"/>
                  </a:lnTo>
                  <a:lnTo>
                    <a:pt x="50" y="50"/>
                  </a:lnTo>
                  <a:lnTo>
                    <a:pt x="52" y="46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lnTo>
                    <a:pt x="57" y="29"/>
                  </a:lnTo>
                  <a:close/>
                </a:path>
              </a:pathLst>
            </a:custGeom>
            <a:solidFill>
              <a:srgbClr val="009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61" name="Freeform 5436"/>
            <p:cNvSpPr>
              <a:spLocks/>
            </p:cNvSpPr>
            <p:nvPr/>
          </p:nvSpPr>
          <p:spPr bwMode="auto">
            <a:xfrm>
              <a:off x="1390" y="1725"/>
              <a:ext cx="57" cy="57"/>
            </a:xfrm>
            <a:custGeom>
              <a:avLst/>
              <a:gdLst>
                <a:gd name="T0" fmla="*/ 57 w 57"/>
                <a:gd name="T1" fmla="*/ 23 h 57"/>
                <a:gd name="T2" fmla="*/ 52 w 57"/>
                <a:gd name="T3" fmla="*/ 13 h 57"/>
                <a:gd name="T4" fmla="*/ 44 w 57"/>
                <a:gd name="T5" fmla="*/ 6 h 57"/>
                <a:gd name="T6" fmla="*/ 34 w 57"/>
                <a:gd name="T7" fmla="*/ 2 h 57"/>
                <a:gd name="T8" fmla="*/ 23 w 57"/>
                <a:gd name="T9" fmla="*/ 2 h 57"/>
                <a:gd name="T10" fmla="*/ 13 w 57"/>
                <a:gd name="T11" fmla="*/ 6 h 57"/>
                <a:gd name="T12" fmla="*/ 4 w 57"/>
                <a:gd name="T13" fmla="*/ 13 h 57"/>
                <a:gd name="T14" fmla="*/ 0 w 57"/>
                <a:gd name="T15" fmla="*/ 23 h 57"/>
                <a:gd name="T16" fmla="*/ 0 w 57"/>
                <a:gd name="T17" fmla="*/ 34 h 57"/>
                <a:gd name="T18" fmla="*/ 4 w 57"/>
                <a:gd name="T19" fmla="*/ 46 h 57"/>
                <a:gd name="T20" fmla="*/ 13 w 57"/>
                <a:gd name="T21" fmla="*/ 54 h 57"/>
                <a:gd name="T22" fmla="*/ 23 w 57"/>
                <a:gd name="T23" fmla="*/ 57 h 57"/>
                <a:gd name="T24" fmla="*/ 34 w 57"/>
                <a:gd name="T25" fmla="*/ 57 h 57"/>
                <a:gd name="T26" fmla="*/ 44 w 57"/>
                <a:gd name="T27" fmla="*/ 54 h 57"/>
                <a:gd name="T28" fmla="*/ 52 w 57"/>
                <a:gd name="T29" fmla="*/ 46 h 57"/>
                <a:gd name="T30" fmla="*/ 57 w 57"/>
                <a:gd name="T31" fmla="*/ 34 h 57"/>
                <a:gd name="T32" fmla="*/ 57 w 57"/>
                <a:gd name="T33" fmla="*/ 29 h 57"/>
                <a:gd name="T34" fmla="*/ 56 w 57"/>
                <a:gd name="T35" fmla="*/ 17 h 57"/>
                <a:gd name="T36" fmla="*/ 48 w 57"/>
                <a:gd name="T37" fmla="*/ 9 h 57"/>
                <a:gd name="T38" fmla="*/ 40 w 57"/>
                <a:gd name="T39" fmla="*/ 4 h 57"/>
                <a:gd name="T40" fmla="*/ 29 w 57"/>
                <a:gd name="T41" fmla="*/ 0 h 57"/>
                <a:gd name="T42" fmla="*/ 17 w 57"/>
                <a:gd name="T43" fmla="*/ 4 h 57"/>
                <a:gd name="T44" fmla="*/ 8 w 57"/>
                <a:gd name="T45" fmla="*/ 9 h 57"/>
                <a:gd name="T46" fmla="*/ 2 w 57"/>
                <a:gd name="T47" fmla="*/ 17 h 57"/>
                <a:gd name="T48" fmla="*/ 0 w 57"/>
                <a:gd name="T49" fmla="*/ 29 h 57"/>
                <a:gd name="T50" fmla="*/ 2 w 57"/>
                <a:gd name="T51" fmla="*/ 40 h 57"/>
                <a:gd name="T52" fmla="*/ 8 w 57"/>
                <a:gd name="T53" fmla="*/ 50 h 57"/>
                <a:gd name="T54" fmla="*/ 17 w 57"/>
                <a:gd name="T55" fmla="*/ 55 h 57"/>
                <a:gd name="T56" fmla="*/ 29 w 57"/>
                <a:gd name="T57" fmla="*/ 57 h 57"/>
                <a:gd name="T58" fmla="*/ 40 w 57"/>
                <a:gd name="T59" fmla="*/ 55 h 57"/>
                <a:gd name="T60" fmla="*/ 48 w 57"/>
                <a:gd name="T61" fmla="*/ 50 h 57"/>
                <a:gd name="T62" fmla="*/ 56 w 57"/>
                <a:gd name="T63" fmla="*/ 40 h 57"/>
                <a:gd name="T64" fmla="*/ 57 w 57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57">
                  <a:moveTo>
                    <a:pt x="57" y="29"/>
                  </a:moveTo>
                  <a:lnTo>
                    <a:pt x="57" y="23"/>
                  </a:lnTo>
                  <a:lnTo>
                    <a:pt x="56" y="17"/>
                  </a:lnTo>
                  <a:lnTo>
                    <a:pt x="52" y="13"/>
                  </a:lnTo>
                  <a:lnTo>
                    <a:pt x="50" y="9"/>
                  </a:lnTo>
                  <a:lnTo>
                    <a:pt x="44" y="6"/>
                  </a:lnTo>
                  <a:lnTo>
                    <a:pt x="40" y="2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2"/>
                  </a:lnTo>
                  <a:lnTo>
                    <a:pt x="13" y="6"/>
                  </a:lnTo>
                  <a:lnTo>
                    <a:pt x="8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3" y="54"/>
                  </a:lnTo>
                  <a:lnTo>
                    <a:pt x="17" y="55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5"/>
                  </a:lnTo>
                  <a:lnTo>
                    <a:pt x="44" y="54"/>
                  </a:lnTo>
                  <a:lnTo>
                    <a:pt x="50" y="50"/>
                  </a:lnTo>
                  <a:lnTo>
                    <a:pt x="52" y="46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3"/>
                  </a:lnTo>
                  <a:lnTo>
                    <a:pt x="56" y="17"/>
                  </a:lnTo>
                  <a:lnTo>
                    <a:pt x="52" y="13"/>
                  </a:lnTo>
                  <a:lnTo>
                    <a:pt x="48" y="9"/>
                  </a:lnTo>
                  <a:lnTo>
                    <a:pt x="44" y="6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8" y="9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6"/>
                  </a:lnTo>
                  <a:lnTo>
                    <a:pt x="8" y="50"/>
                  </a:lnTo>
                  <a:lnTo>
                    <a:pt x="13" y="54"/>
                  </a:lnTo>
                  <a:lnTo>
                    <a:pt x="17" y="55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5"/>
                  </a:lnTo>
                  <a:lnTo>
                    <a:pt x="44" y="54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lnTo>
                    <a:pt x="57" y="29"/>
                  </a:lnTo>
                  <a:close/>
                </a:path>
              </a:pathLst>
            </a:custGeom>
            <a:solidFill>
              <a:srgbClr val="00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62" name="Freeform 5437"/>
            <p:cNvSpPr>
              <a:spLocks/>
            </p:cNvSpPr>
            <p:nvPr/>
          </p:nvSpPr>
          <p:spPr bwMode="auto">
            <a:xfrm>
              <a:off x="1390" y="1725"/>
              <a:ext cx="57" cy="57"/>
            </a:xfrm>
            <a:custGeom>
              <a:avLst/>
              <a:gdLst>
                <a:gd name="T0" fmla="*/ 57 w 57"/>
                <a:gd name="T1" fmla="*/ 23 h 57"/>
                <a:gd name="T2" fmla="*/ 52 w 57"/>
                <a:gd name="T3" fmla="*/ 13 h 57"/>
                <a:gd name="T4" fmla="*/ 44 w 57"/>
                <a:gd name="T5" fmla="*/ 6 h 57"/>
                <a:gd name="T6" fmla="*/ 34 w 57"/>
                <a:gd name="T7" fmla="*/ 2 h 57"/>
                <a:gd name="T8" fmla="*/ 23 w 57"/>
                <a:gd name="T9" fmla="*/ 2 h 57"/>
                <a:gd name="T10" fmla="*/ 13 w 57"/>
                <a:gd name="T11" fmla="*/ 6 h 57"/>
                <a:gd name="T12" fmla="*/ 6 w 57"/>
                <a:gd name="T13" fmla="*/ 13 h 57"/>
                <a:gd name="T14" fmla="*/ 0 w 57"/>
                <a:gd name="T15" fmla="*/ 23 h 57"/>
                <a:gd name="T16" fmla="*/ 0 w 57"/>
                <a:gd name="T17" fmla="*/ 34 h 57"/>
                <a:gd name="T18" fmla="*/ 6 w 57"/>
                <a:gd name="T19" fmla="*/ 46 h 57"/>
                <a:gd name="T20" fmla="*/ 13 w 57"/>
                <a:gd name="T21" fmla="*/ 54 h 57"/>
                <a:gd name="T22" fmla="*/ 23 w 57"/>
                <a:gd name="T23" fmla="*/ 57 h 57"/>
                <a:gd name="T24" fmla="*/ 34 w 57"/>
                <a:gd name="T25" fmla="*/ 57 h 57"/>
                <a:gd name="T26" fmla="*/ 44 w 57"/>
                <a:gd name="T27" fmla="*/ 54 h 57"/>
                <a:gd name="T28" fmla="*/ 52 w 57"/>
                <a:gd name="T29" fmla="*/ 46 h 57"/>
                <a:gd name="T30" fmla="*/ 57 w 57"/>
                <a:gd name="T31" fmla="*/ 34 h 57"/>
                <a:gd name="T32" fmla="*/ 57 w 57"/>
                <a:gd name="T33" fmla="*/ 29 h 57"/>
                <a:gd name="T34" fmla="*/ 54 w 57"/>
                <a:gd name="T35" fmla="*/ 19 h 57"/>
                <a:gd name="T36" fmla="*/ 48 w 57"/>
                <a:gd name="T37" fmla="*/ 9 h 57"/>
                <a:gd name="T38" fmla="*/ 40 w 57"/>
                <a:gd name="T39" fmla="*/ 4 h 57"/>
                <a:gd name="T40" fmla="*/ 29 w 57"/>
                <a:gd name="T41" fmla="*/ 2 h 57"/>
                <a:gd name="T42" fmla="*/ 17 w 57"/>
                <a:gd name="T43" fmla="*/ 4 h 57"/>
                <a:gd name="T44" fmla="*/ 10 w 57"/>
                <a:gd name="T45" fmla="*/ 9 h 57"/>
                <a:gd name="T46" fmla="*/ 2 w 57"/>
                <a:gd name="T47" fmla="*/ 19 h 57"/>
                <a:gd name="T48" fmla="*/ 0 w 57"/>
                <a:gd name="T49" fmla="*/ 29 h 57"/>
                <a:gd name="T50" fmla="*/ 2 w 57"/>
                <a:gd name="T51" fmla="*/ 40 h 57"/>
                <a:gd name="T52" fmla="*/ 10 w 57"/>
                <a:gd name="T53" fmla="*/ 50 h 57"/>
                <a:gd name="T54" fmla="*/ 17 w 57"/>
                <a:gd name="T55" fmla="*/ 55 h 57"/>
                <a:gd name="T56" fmla="*/ 29 w 57"/>
                <a:gd name="T57" fmla="*/ 57 h 57"/>
                <a:gd name="T58" fmla="*/ 40 w 57"/>
                <a:gd name="T59" fmla="*/ 55 h 57"/>
                <a:gd name="T60" fmla="*/ 48 w 57"/>
                <a:gd name="T61" fmla="*/ 50 h 57"/>
                <a:gd name="T62" fmla="*/ 54 w 57"/>
                <a:gd name="T63" fmla="*/ 40 h 57"/>
                <a:gd name="T64" fmla="*/ 57 w 57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57">
                  <a:moveTo>
                    <a:pt x="57" y="29"/>
                  </a:moveTo>
                  <a:lnTo>
                    <a:pt x="57" y="23"/>
                  </a:lnTo>
                  <a:lnTo>
                    <a:pt x="56" y="17"/>
                  </a:lnTo>
                  <a:lnTo>
                    <a:pt x="52" y="13"/>
                  </a:lnTo>
                  <a:lnTo>
                    <a:pt x="48" y="9"/>
                  </a:lnTo>
                  <a:lnTo>
                    <a:pt x="44" y="6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8" y="9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6"/>
                  </a:lnTo>
                  <a:lnTo>
                    <a:pt x="8" y="50"/>
                  </a:lnTo>
                  <a:lnTo>
                    <a:pt x="13" y="54"/>
                  </a:lnTo>
                  <a:lnTo>
                    <a:pt x="17" y="55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5"/>
                  </a:lnTo>
                  <a:lnTo>
                    <a:pt x="44" y="54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6" y="23"/>
                  </a:lnTo>
                  <a:lnTo>
                    <a:pt x="54" y="19"/>
                  </a:lnTo>
                  <a:lnTo>
                    <a:pt x="52" y="13"/>
                  </a:lnTo>
                  <a:lnTo>
                    <a:pt x="48" y="9"/>
                  </a:lnTo>
                  <a:lnTo>
                    <a:pt x="44" y="6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29" y="2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2" y="40"/>
                  </a:lnTo>
                  <a:lnTo>
                    <a:pt x="6" y="44"/>
                  </a:lnTo>
                  <a:lnTo>
                    <a:pt x="10" y="50"/>
                  </a:lnTo>
                  <a:lnTo>
                    <a:pt x="13" y="52"/>
                  </a:lnTo>
                  <a:lnTo>
                    <a:pt x="17" y="55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5"/>
                  </a:lnTo>
                  <a:lnTo>
                    <a:pt x="44" y="52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40"/>
                  </a:lnTo>
                  <a:lnTo>
                    <a:pt x="56" y="34"/>
                  </a:lnTo>
                  <a:lnTo>
                    <a:pt x="57" y="29"/>
                  </a:lnTo>
                  <a:lnTo>
                    <a:pt x="57" y="29"/>
                  </a:lnTo>
                  <a:close/>
                </a:path>
              </a:pathLst>
            </a:custGeom>
            <a:solidFill>
              <a:srgbClr val="00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63" name="Freeform 5438"/>
            <p:cNvSpPr>
              <a:spLocks/>
            </p:cNvSpPr>
            <p:nvPr/>
          </p:nvSpPr>
          <p:spPr bwMode="auto">
            <a:xfrm>
              <a:off x="1390" y="1727"/>
              <a:ext cx="57" cy="55"/>
            </a:xfrm>
            <a:custGeom>
              <a:avLst/>
              <a:gdLst>
                <a:gd name="T0" fmla="*/ 56 w 57"/>
                <a:gd name="T1" fmla="*/ 21 h 55"/>
                <a:gd name="T2" fmla="*/ 52 w 57"/>
                <a:gd name="T3" fmla="*/ 11 h 55"/>
                <a:gd name="T4" fmla="*/ 44 w 57"/>
                <a:gd name="T5" fmla="*/ 4 h 55"/>
                <a:gd name="T6" fmla="*/ 34 w 57"/>
                <a:gd name="T7" fmla="*/ 0 h 55"/>
                <a:gd name="T8" fmla="*/ 23 w 57"/>
                <a:gd name="T9" fmla="*/ 0 h 55"/>
                <a:gd name="T10" fmla="*/ 13 w 57"/>
                <a:gd name="T11" fmla="*/ 4 h 55"/>
                <a:gd name="T12" fmla="*/ 6 w 57"/>
                <a:gd name="T13" fmla="*/ 11 h 55"/>
                <a:gd name="T14" fmla="*/ 2 w 57"/>
                <a:gd name="T15" fmla="*/ 21 h 55"/>
                <a:gd name="T16" fmla="*/ 2 w 57"/>
                <a:gd name="T17" fmla="*/ 32 h 55"/>
                <a:gd name="T18" fmla="*/ 6 w 57"/>
                <a:gd name="T19" fmla="*/ 42 h 55"/>
                <a:gd name="T20" fmla="*/ 13 w 57"/>
                <a:gd name="T21" fmla="*/ 50 h 55"/>
                <a:gd name="T22" fmla="*/ 23 w 57"/>
                <a:gd name="T23" fmla="*/ 55 h 55"/>
                <a:gd name="T24" fmla="*/ 34 w 57"/>
                <a:gd name="T25" fmla="*/ 55 h 55"/>
                <a:gd name="T26" fmla="*/ 44 w 57"/>
                <a:gd name="T27" fmla="*/ 50 h 55"/>
                <a:gd name="T28" fmla="*/ 52 w 57"/>
                <a:gd name="T29" fmla="*/ 42 h 55"/>
                <a:gd name="T30" fmla="*/ 56 w 57"/>
                <a:gd name="T31" fmla="*/ 32 h 55"/>
                <a:gd name="T32" fmla="*/ 56 w 57"/>
                <a:gd name="T33" fmla="*/ 27 h 55"/>
                <a:gd name="T34" fmla="*/ 54 w 57"/>
                <a:gd name="T35" fmla="*/ 17 h 55"/>
                <a:gd name="T36" fmla="*/ 48 w 57"/>
                <a:gd name="T37" fmla="*/ 7 h 55"/>
                <a:gd name="T38" fmla="*/ 40 w 57"/>
                <a:gd name="T39" fmla="*/ 2 h 55"/>
                <a:gd name="T40" fmla="*/ 29 w 57"/>
                <a:gd name="T41" fmla="*/ 0 h 55"/>
                <a:gd name="T42" fmla="*/ 17 w 57"/>
                <a:gd name="T43" fmla="*/ 2 h 55"/>
                <a:gd name="T44" fmla="*/ 10 w 57"/>
                <a:gd name="T45" fmla="*/ 7 h 55"/>
                <a:gd name="T46" fmla="*/ 4 w 57"/>
                <a:gd name="T47" fmla="*/ 17 h 55"/>
                <a:gd name="T48" fmla="*/ 2 w 57"/>
                <a:gd name="T49" fmla="*/ 27 h 55"/>
                <a:gd name="T50" fmla="*/ 4 w 57"/>
                <a:gd name="T51" fmla="*/ 38 h 55"/>
                <a:gd name="T52" fmla="*/ 10 w 57"/>
                <a:gd name="T53" fmla="*/ 46 h 55"/>
                <a:gd name="T54" fmla="*/ 17 w 57"/>
                <a:gd name="T55" fmla="*/ 53 h 55"/>
                <a:gd name="T56" fmla="*/ 29 w 57"/>
                <a:gd name="T57" fmla="*/ 55 h 55"/>
                <a:gd name="T58" fmla="*/ 40 w 57"/>
                <a:gd name="T59" fmla="*/ 53 h 55"/>
                <a:gd name="T60" fmla="*/ 48 w 57"/>
                <a:gd name="T61" fmla="*/ 46 h 55"/>
                <a:gd name="T62" fmla="*/ 54 w 57"/>
                <a:gd name="T63" fmla="*/ 38 h 55"/>
                <a:gd name="T64" fmla="*/ 56 w 57"/>
                <a:gd name="T65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55">
                  <a:moveTo>
                    <a:pt x="57" y="27"/>
                  </a:moveTo>
                  <a:lnTo>
                    <a:pt x="56" y="21"/>
                  </a:lnTo>
                  <a:lnTo>
                    <a:pt x="54" y="17"/>
                  </a:lnTo>
                  <a:lnTo>
                    <a:pt x="52" y="11"/>
                  </a:lnTo>
                  <a:lnTo>
                    <a:pt x="48" y="7"/>
                  </a:lnTo>
                  <a:lnTo>
                    <a:pt x="44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0" y="7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2" y="38"/>
                  </a:lnTo>
                  <a:lnTo>
                    <a:pt x="6" y="42"/>
                  </a:lnTo>
                  <a:lnTo>
                    <a:pt x="10" y="48"/>
                  </a:lnTo>
                  <a:lnTo>
                    <a:pt x="13" y="50"/>
                  </a:lnTo>
                  <a:lnTo>
                    <a:pt x="17" y="53"/>
                  </a:lnTo>
                  <a:lnTo>
                    <a:pt x="23" y="55"/>
                  </a:lnTo>
                  <a:lnTo>
                    <a:pt x="29" y="55"/>
                  </a:lnTo>
                  <a:lnTo>
                    <a:pt x="34" y="55"/>
                  </a:lnTo>
                  <a:lnTo>
                    <a:pt x="40" y="53"/>
                  </a:lnTo>
                  <a:lnTo>
                    <a:pt x="44" y="50"/>
                  </a:lnTo>
                  <a:lnTo>
                    <a:pt x="48" y="48"/>
                  </a:lnTo>
                  <a:lnTo>
                    <a:pt x="52" y="42"/>
                  </a:lnTo>
                  <a:lnTo>
                    <a:pt x="54" y="38"/>
                  </a:lnTo>
                  <a:lnTo>
                    <a:pt x="56" y="32"/>
                  </a:lnTo>
                  <a:lnTo>
                    <a:pt x="57" y="27"/>
                  </a:lnTo>
                  <a:lnTo>
                    <a:pt x="56" y="27"/>
                  </a:lnTo>
                  <a:lnTo>
                    <a:pt x="56" y="21"/>
                  </a:lnTo>
                  <a:lnTo>
                    <a:pt x="54" y="17"/>
                  </a:lnTo>
                  <a:lnTo>
                    <a:pt x="52" y="11"/>
                  </a:lnTo>
                  <a:lnTo>
                    <a:pt x="48" y="7"/>
                  </a:lnTo>
                  <a:lnTo>
                    <a:pt x="44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0" y="7"/>
                  </a:lnTo>
                  <a:lnTo>
                    <a:pt x="6" y="11"/>
                  </a:lnTo>
                  <a:lnTo>
                    <a:pt x="4" y="17"/>
                  </a:lnTo>
                  <a:lnTo>
                    <a:pt x="2" y="21"/>
                  </a:lnTo>
                  <a:lnTo>
                    <a:pt x="2" y="27"/>
                  </a:lnTo>
                  <a:lnTo>
                    <a:pt x="2" y="32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10" y="46"/>
                  </a:lnTo>
                  <a:lnTo>
                    <a:pt x="13" y="50"/>
                  </a:lnTo>
                  <a:lnTo>
                    <a:pt x="17" y="53"/>
                  </a:lnTo>
                  <a:lnTo>
                    <a:pt x="23" y="53"/>
                  </a:lnTo>
                  <a:lnTo>
                    <a:pt x="29" y="55"/>
                  </a:lnTo>
                  <a:lnTo>
                    <a:pt x="34" y="53"/>
                  </a:lnTo>
                  <a:lnTo>
                    <a:pt x="40" y="53"/>
                  </a:lnTo>
                  <a:lnTo>
                    <a:pt x="44" y="50"/>
                  </a:lnTo>
                  <a:lnTo>
                    <a:pt x="48" y="46"/>
                  </a:lnTo>
                  <a:lnTo>
                    <a:pt x="52" y="42"/>
                  </a:lnTo>
                  <a:lnTo>
                    <a:pt x="54" y="38"/>
                  </a:lnTo>
                  <a:lnTo>
                    <a:pt x="56" y="32"/>
                  </a:lnTo>
                  <a:lnTo>
                    <a:pt x="56" y="27"/>
                  </a:lnTo>
                  <a:lnTo>
                    <a:pt x="57" y="27"/>
                  </a:lnTo>
                  <a:close/>
                </a:path>
              </a:pathLst>
            </a:custGeom>
            <a:solidFill>
              <a:srgbClr val="009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64" name="Freeform 5439"/>
            <p:cNvSpPr>
              <a:spLocks/>
            </p:cNvSpPr>
            <p:nvPr/>
          </p:nvSpPr>
          <p:spPr bwMode="auto">
            <a:xfrm>
              <a:off x="1392" y="1727"/>
              <a:ext cx="54" cy="55"/>
            </a:xfrm>
            <a:custGeom>
              <a:avLst/>
              <a:gdLst>
                <a:gd name="T0" fmla="*/ 54 w 54"/>
                <a:gd name="T1" fmla="*/ 21 h 55"/>
                <a:gd name="T2" fmla="*/ 50 w 54"/>
                <a:gd name="T3" fmla="*/ 11 h 55"/>
                <a:gd name="T4" fmla="*/ 42 w 54"/>
                <a:gd name="T5" fmla="*/ 4 h 55"/>
                <a:gd name="T6" fmla="*/ 32 w 54"/>
                <a:gd name="T7" fmla="*/ 0 h 55"/>
                <a:gd name="T8" fmla="*/ 21 w 54"/>
                <a:gd name="T9" fmla="*/ 0 h 55"/>
                <a:gd name="T10" fmla="*/ 11 w 54"/>
                <a:gd name="T11" fmla="*/ 4 h 55"/>
                <a:gd name="T12" fmla="*/ 4 w 54"/>
                <a:gd name="T13" fmla="*/ 11 h 55"/>
                <a:gd name="T14" fmla="*/ 0 w 54"/>
                <a:gd name="T15" fmla="*/ 21 h 55"/>
                <a:gd name="T16" fmla="*/ 0 w 54"/>
                <a:gd name="T17" fmla="*/ 32 h 55"/>
                <a:gd name="T18" fmla="*/ 4 w 54"/>
                <a:gd name="T19" fmla="*/ 42 h 55"/>
                <a:gd name="T20" fmla="*/ 11 w 54"/>
                <a:gd name="T21" fmla="*/ 50 h 55"/>
                <a:gd name="T22" fmla="*/ 21 w 54"/>
                <a:gd name="T23" fmla="*/ 53 h 55"/>
                <a:gd name="T24" fmla="*/ 32 w 54"/>
                <a:gd name="T25" fmla="*/ 53 h 55"/>
                <a:gd name="T26" fmla="*/ 42 w 54"/>
                <a:gd name="T27" fmla="*/ 50 h 55"/>
                <a:gd name="T28" fmla="*/ 50 w 54"/>
                <a:gd name="T29" fmla="*/ 42 h 55"/>
                <a:gd name="T30" fmla="*/ 54 w 54"/>
                <a:gd name="T31" fmla="*/ 32 h 55"/>
                <a:gd name="T32" fmla="*/ 54 w 54"/>
                <a:gd name="T33" fmla="*/ 27 h 55"/>
                <a:gd name="T34" fmla="*/ 52 w 54"/>
                <a:gd name="T35" fmla="*/ 17 h 55"/>
                <a:gd name="T36" fmla="*/ 46 w 54"/>
                <a:gd name="T37" fmla="*/ 7 h 55"/>
                <a:gd name="T38" fmla="*/ 38 w 54"/>
                <a:gd name="T39" fmla="*/ 2 h 55"/>
                <a:gd name="T40" fmla="*/ 27 w 54"/>
                <a:gd name="T41" fmla="*/ 0 h 55"/>
                <a:gd name="T42" fmla="*/ 15 w 54"/>
                <a:gd name="T43" fmla="*/ 2 h 55"/>
                <a:gd name="T44" fmla="*/ 8 w 54"/>
                <a:gd name="T45" fmla="*/ 7 h 55"/>
                <a:gd name="T46" fmla="*/ 2 w 54"/>
                <a:gd name="T47" fmla="*/ 17 h 55"/>
                <a:gd name="T48" fmla="*/ 0 w 54"/>
                <a:gd name="T49" fmla="*/ 27 h 55"/>
                <a:gd name="T50" fmla="*/ 2 w 54"/>
                <a:gd name="T51" fmla="*/ 38 h 55"/>
                <a:gd name="T52" fmla="*/ 8 w 54"/>
                <a:gd name="T53" fmla="*/ 46 h 55"/>
                <a:gd name="T54" fmla="*/ 15 w 54"/>
                <a:gd name="T55" fmla="*/ 52 h 55"/>
                <a:gd name="T56" fmla="*/ 27 w 54"/>
                <a:gd name="T57" fmla="*/ 53 h 55"/>
                <a:gd name="T58" fmla="*/ 38 w 54"/>
                <a:gd name="T59" fmla="*/ 52 h 55"/>
                <a:gd name="T60" fmla="*/ 46 w 54"/>
                <a:gd name="T61" fmla="*/ 46 h 55"/>
                <a:gd name="T62" fmla="*/ 52 w 54"/>
                <a:gd name="T63" fmla="*/ 38 h 55"/>
                <a:gd name="T64" fmla="*/ 54 w 54"/>
                <a:gd name="T65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5">
                  <a:moveTo>
                    <a:pt x="54" y="27"/>
                  </a:move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7"/>
                  </a:lnTo>
                  <a:lnTo>
                    <a:pt x="4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5" y="53"/>
                  </a:lnTo>
                  <a:lnTo>
                    <a:pt x="21" y="53"/>
                  </a:lnTo>
                  <a:lnTo>
                    <a:pt x="27" y="55"/>
                  </a:lnTo>
                  <a:lnTo>
                    <a:pt x="32" y="53"/>
                  </a:lnTo>
                  <a:lnTo>
                    <a:pt x="38" y="53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7"/>
                  </a:lnTo>
                  <a:lnTo>
                    <a:pt x="4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5" y="52"/>
                  </a:lnTo>
                  <a:lnTo>
                    <a:pt x="21" y="53"/>
                  </a:lnTo>
                  <a:lnTo>
                    <a:pt x="27" y="53"/>
                  </a:lnTo>
                  <a:lnTo>
                    <a:pt x="32" y="53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009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65" name="Freeform 5440"/>
            <p:cNvSpPr>
              <a:spLocks/>
            </p:cNvSpPr>
            <p:nvPr/>
          </p:nvSpPr>
          <p:spPr bwMode="auto">
            <a:xfrm>
              <a:off x="1392" y="1727"/>
              <a:ext cx="54" cy="53"/>
            </a:xfrm>
            <a:custGeom>
              <a:avLst/>
              <a:gdLst>
                <a:gd name="T0" fmla="*/ 54 w 54"/>
                <a:gd name="T1" fmla="*/ 21 h 53"/>
                <a:gd name="T2" fmla="*/ 50 w 54"/>
                <a:gd name="T3" fmla="*/ 11 h 53"/>
                <a:gd name="T4" fmla="*/ 42 w 54"/>
                <a:gd name="T5" fmla="*/ 4 h 53"/>
                <a:gd name="T6" fmla="*/ 32 w 54"/>
                <a:gd name="T7" fmla="*/ 0 h 53"/>
                <a:gd name="T8" fmla="*/ 21 w 54"/>
                <a:gd name="T9" fmla="*/ 0 h 53"/>
                <a:gd name="T10" fmla="*/ 11 w 54"/>
                <a:gd name="T11" fmla="*/ 4 h 53"/>
                <a:gd name="T12" fmla="*/ 4 w 54"/>
                <a:gd name="T13" fmla="*/ 11 h 53"/>
                <a:gd name="T14" fmla="*/ 0 w 54"/>
                <a:gd name="T15" fmla="*/ 21 h 53"/>
                <a:gd name="T16" fmla="*/ 0 w 54"/>
                <a:gd name="T17" fmla="*/ 32 h 53"/>
                <a:gd name="T18" fmla="*/ 4 w 54"/>
                <a:gd name="T19" fmla="*/ 42 h 53"/>
                <a:gd name="T20" fmla="*/ 11 w 54"/>
                <a:gd name="T21" fmla="*/ 50 h 53"/>
                <a:gd name="T22" fmla="*/ 21 w 54"/>
                <a:gd name="T23" fmla="*/ 53 h 53"/>
                <a:gd name="T24" fmla="*/ 32 w 54"/>
                <a:gd name="T25" fmla="*/ 53 h 53"/>
                <a:gd name="T26" fmla="*/ 42 w 54"/>
                <a:gd name="T27" fmla="*/ 50 h 53"/>
                <a:gd name="T28" fmla="*/ 50 w 54"/>
                <a:gd name="T29" fmla="*/ 42 h 53"/>
                <a:gd name="T30" fmla="*/ 54 w 54"/>
                <a:gd name="T31" fmla="*/ 32 h 53"/>
                <a:gd name="T32" fmla="*/ 54 w 54"/>
                <a:gd name="T33" fmla="*/ 27 h 53"/>
                <a:gd name="T34" fmla="*/ 52 w 54"/>
                <a:gd name="T35" fmla="*/ 17 h 53"/>
                <a:gd name="T36" fmla="*/ 46 w 54"/>
                <a:gd name="T37" fmla="*/ 7 h 53"/>
                <a:gd name="T38" fmla="*/ 36 w 54"/>
                <a:gd name="T39" fmla="*/ 2 h 53"/>
                <a:gd name="T40" fmla="*/ 27 w 54"/>
                <a:gd name="T41" fmla="*/ 0 h 53"/>
                <a:gd name="T42" fmla="*/ 17 w 54"/>
                <a:gd name="T43" fmla="*/ 2 h 53"/>
                <a:gd name="T44" fmla="*/ 8 w 54"/>
                <a:gd name="T45" fmla="*/ 7 h 53"/>
                <a:gd name="T46" fmla="*/ 2 w 54"/>
                <a:gd name="T47" fmla="*/ 17 h 53"/>
                <a:gd name="T48" fmla="*/ 0 w 54"/>
                <a:gd name="T49" fmla="*/ 27 h 53"/>
                <a:gd name="T50" fmla="*/ 2 w 54"/>
                <a:gd name="T51" fmla="*/ 38 h 53"/>
                <a:gd name="T52" fmla="*/ 8 w 54"/>
                <a:gd name="T53" fmla="*/ 46 h 53"/>
                <a:gd name="T54" fmla="*/ 17 w 54"/>
                <a:gd name="T55" fmla="*/ 52 h 53"/>
                <a:gd name="T56" fmla="*/ 27 w 54"/>
                <a:gd name="T57" fmla="*/ 53 h 53"/>
                <a:gd name="T58" fmla="*/ 36 w 54"/>
                <a:gd name="T59" fmla="*/ 52 h 53"/>
                <a:gd name="T60" fmla="*/ 46 w 54"/>
                <a:gd name="T61" fmla="*/ 46 h 53"/>
                <a:gd name="T62" fmla="*/ 52 w 54"/>
                <a:gd name="T63" fmla="*/ 38 h 53"/>
                <a:gd name="T64" fmla="*/ 54 w 54"/>
                <a:gd name="T6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3">
                  <a:moveTo>
                    <a:pt x="54" y="27"/>
                  </a:move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7"/>
                  </a:lnTo>
                  <a:lnTo>
                    <a:pt x="4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5" y="52"/>
                  </a:lnTo>
                  <a:lnTo>
                    <a:pt x="21" y="53"/>
                  </a:lnTo>
                  <a:lnTo>
                    <a:pt x="27" y="53"/>
                  </a:lnTo>
                  <a:lnTo>
                    <a:pt x="32" y="53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5"/>
                  </a:lnTo>
                  <a:lnTo>
                    <a:pt x="36" y="2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1" y="5"/>
                  </a:lnTo>
                  <a:lnTo>
                    <a:pt x="8" y="7"/>
                  </a:lnTo>
                  <a:lnTo>
                    <a:pt x="4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3"/>
                  </a:lnTo>
                  <a:lnTo>
                    <a:pt x="27" y="53"/>
                  </a:lnTo>
                  <a:lnTo>
                    <a:pt x="32" y="53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00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66" name="Freeform 5441"/>
            <p:cNvSpPr>
              <a:spLocks/>
            </p:cNvSpPr>
            <p:nvPr/>
          </p:nvSpPr>
          <p:spPr bwMode="auto">
            <a:xfrm>
              <a:off x="1392" y="1727"/>
              <a:ext cx="54" cy="53"/>
            </a:xfrm>
            <a:custGeom>
              <a:avLst/>
              <a:gdLst>
                <a:gd name="T0" fmla="*/ 54 w 54"/>
                <a:gd name="T1" fmla="*/ 21 h 53"/>
                <a:gd name="T2" fmla="*/ 50 w 54"/>
                <a:gd name="T3" fmla="*/ 11 h 53"/>
                <a:gd name="T4" fmla="*/ 42 w 54"/>
                <a:gd name="T5" fmla="*/ 5 h 53"/>
                <a:gd name="T6" fmla="*/ 32 w 54"/>
                <a:gd name="T7" fmla="*/ 2 h 53"/>
                <a:gd name="T8" fmla="*/ 21 w 54"/>
                <a:gd name="T9" fmla="*/ 2 h 53"/>
                <a:gd name="T10" fmla="*/ 11 w 54"/>
                <a:gd name="T11" fmla="*/ 5 h 53"/>
                <a:gd name="T12" fmla="*/ 4 w 54"/>
                <a:gd name="T13" fmla="*/ 11 h 53"/>
                <a:gd name="T14" fmla="*/ 0 w 54"/>
                <a:gd name="T15" fmla="*/ 21 h 53"/>
                <a:gd name="T16" fmla="*/ 0 w 54"/>
                <a:gd name="T17" fmla="*/ 32 h 53"/>
                <a:gd name="T18" fmla="*/ 4 w 54"/>
                <a:gd name="T19" fmla="*/ 42 h 53"/>
                <a:gd name="T20" fmla="*/ 11 w 54"/>
                <a:gd name="T21" fmla="*/ 50 h 53"/>
                <a:gd name="T22" fmla="*/ 21 w 54"/>
                <a:gd name="T23" fmla="*/ 53 h 53"/>
                <a:gd name="T24" fmla="*/ 32 w 54"/>
                <a:gd name="T25" fmla="*/ 53 h 53"/>
                <a:gd name="T26" fmla="*/ 42 w 54"/>
                <a:gd name="T27" fmla="*/ 50 h 53"/>
                <a:gd name="T28" fmla="*/ 50 w 54"/>
                <a:gd name="T29" fmla="*/ 42 h 53"/>
                <a:gd name="T30" fmla="*/ 54 w 54"/>
                <a:gd name="T31" fmla="*/ 32 h 53"/>
                <a:gd name="T32" fmla="*/ 54 w 54"/>
                <a:gd name="T33" fmla="*/ 27 h 53"/>
                <a:gd name="T34" fmla="*/ 52 w 54"/>
                <a:gd name="T35" fmla="*/ 17 h 53"/>
                <a:gd name="T36" fmla="*/ 46 w 54"/>
                <a:gd name="T37" fmla="*/ 7 h 53"/>
                <a:gd name="T38" fmla="*/ 36 w 54"/>
                <a:gd name="T39" fmla="*/ 4 h 53"/>
                <a:gd name="T40" fmla="*/ 27 w 54"/>
                <a:gd name="T41" fmla="*/ 0 h 53"/>
                <a:gd name="T42" fmla="*/ 17 w 54"/>
                <a:gd name="T43" fmla="*/ 4 h 53"/>
                <a:gd name="T44" fmla="*/ 8 w 54"/>
                <a:gd name="T45" fmla="*/ 7 h 53"/>
                <a:gd name="T46" fmla="*/ 2 w 54"/>
                <a:gd name="T47" fmla="*/ 17 h 53"/>
                <a:gd name="T48" fmla="*/ 0 w 54"/>
                <a:gd name="T49" fmla="*/ 27 h 53"/>
                <a:gd name="T50" fmla="*/ 2 w 54"/>
                <a:gd name="T51" fmla="*/ 38 h 53"/>
                <a:gd name="T52" fmla="*/ 8 w 54"/>
                <a:gd name="T53" fmla="*/ 46 h 53"/>
                <a:gd name="T54" fmla="*/ 17 w 54"/>
                <a:gd name="T55" fmla="*/ 52 h 53"/>
                <a:gd name="T56" fmla="*/ 27 w 54"/>
                <a:gd name="T57" fmla="*/ 53 h 53"/>
                <a:gd name="T58" fmla="*/ 36 w 54"/>
                <a:gd name="T59" fmla="*/ 52 h 53"/>
                <a:gd name="T60" fmla="*/ 46 w 54"/>
                <a:gd name="T61" fmla="*/ 46 h 53"/>
                <a:gd name="T62" fmla="*/ 52 w 54"/>
                <a:gd name="T63" fmla="*/ 38 h 53"/>
                <a:gd name="T64" fmla="*/ 54 w 54"/>
                <a:gd name="T6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3">
                  <a:moveTo>
                    <a:pt x="54" y="27"/>
                  </a:move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5"/>
                  </a:lnTo>
                  <a:lnTo>
                    <a:pt x="36" y="2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1" y="5"/>
                  </a:lnTo>
                  <a:lnTo>
                    <a:pt x="8" y="7"/>
                  </a:lnTo>
                  <a:lnTo>
                    <a:pt x="4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3"/>
                  </a:lnTo>
                  <a:lnTo>
                    <a:pt x="27" y="53"/>
                  </a:lnTo>
                  <a:lnTo>
                    <a:pt x="32" y="53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1"/>
                  </a:lnTo>
                  <a:lnTo>
                    <a:pt x="52" y="17"/>
                  </a:lnTo>
                  <a:lnTo>
                    <a:pt x="48" y="13"/>
                  </a:lnTo>
                  <a:lnTo>
                    <a:pt x="46" y="7"/>
                  </a:lnTo>
                  <a:lnTo>
                    <a:pt x="42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3"/>
                  </a:lnTo>
                  <a:lnTo>
                    <a:pt x="27" y="53"/>
                  </a:lnTo>
                  <a:lnTo>
                    <a:pt x="32" y="53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48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00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67" name="Freeform 5442"/>
            <p:cNvSpPr>
              <a:spLocks/>
            </p:cNvSpPr>
            <p:nvPr/>
          </p:nvSpPr>
          <p:spPr bwMode="auto">
            <a:xfrm>
              <a:off x="1392" y="1727"/>
              <a:ext cx="54" cy="53"/>
            </a:xfrm>
            <a:custGeom>
              <a:avLst/>
              <a:gdLst>
                <a:gd name="T0" fmla="*/ 54 w 54"/>
                <a:gd name="T1" fmla="*/ 21 h 53"/>
                <a:gd name="T2" fmla="*/ 48 w 54"/>
                <a:gd name="T3" fmla="*/ 13 h 53"/>
                <a:gd name="T4" fmla="*/ 42 w 54"/>
                <a:gd name="T5" fmla="*/ 5 h 53"/>
                <a:gd name="T6" fmla="*/ 32 w 54"/>
                <a:gd name="T7" fmla="*/ 2 h 53"/>
                <a:gd name="T8" fmla="*/ 21 w 54"/>
                <a:gd name="T9" fmla="*/ 2 h 53"/>
                <a:gd name="T10" fmla="*/ 11 w 54"/>
                <a:gd name="T11" fmla="*/ 5 h 53"/>
                <a:gd name="T12" fmla="*/ 6 w 54"/>
                <a:gd name="T13" fmla="*/ 13 h 53"/>
                <a:gd name="T14" fmla="*/ 0 w 54"/>
                <a:gd name="T15" fmla="*/ 21 h 53"/>
                <a:gd name="T16" fmla="*/ 0 w 54"/>
                <a:gd name="T17" fmla="*/ 32 h 53"/>
                <a:gd name="T18" fmla="*/ 6 w 54"/>
                <a:gd name="T19" fmla="*/ 42 h 53"/>
                <a:gd name="T20" fmla="*/ 11 w 54"/>
                <a:gd name="T21" fmla="*/ 50 h 53"/>
                <a:gd name="T22" fmla="*/ 21 w 54"/>
                <a:gd name="T23" fmla="*/ 53 h 53"/>
                <a:gd name="T24" fmla="*/ 32 w 54"/>
                <a:gd name="T25" fmla="*/ 53 h 53"/>
                <a:gd name="T26" fmla="*/ 42 w 54"/>
                <a:gd name="T27" fmla="*/ 50 h 53"/>
                <a:gd name="T28" fmla="*/ 48 w 54"/>
                <a:gd name="T29" fmla="*/ 42 h 53"/>
                <a:gd name="T30" fmla="*/ 54 w 54"/>
                <a:gd name="T31" fmla="*/ 32 h 53"/>
                <a:gd name="T32" fmla="*/ 54 w 54"/>
                <a:gd name="T33" fmla="*/ 27 h 53"/>
                <a:gd name="T34" fmla="*/ 52 w 54"/>
                <a:gd name="T35" fmla="*/ 17 h 53"/>
                <a:gd name="T36" fmla="*/ 46 w 54"/>
                <a:gd name="T37" fmla="*/ 9 h 53"/>
                <a:gd name="T38" fmla="*/ 36 w 54"/>
                <a:gd name="T39" fmla="*/ 4 h 53"/>
                <a:gd name="T40" fmla="*/ 27 w 54"/>
                <a:gd name="T41" fmla="*/ 2 h 53"/>
                <a:gd name="T42" fmla="*/ 17 w 54"/>
                <a:gd name="T43" fmla="*/ 4 h 53"/>
                <a:gd name="T44" fmla="*/ 8 w 54"/>
                <a:gd name="T45" fmla="*/ 9 h 53"/>
                <a:gd name="T46" fmla="*/ 2 w 54"/>
                <a:gd name="T47" fmla="*/ 17 h 53"/>
                <a:gd name="T48" fmla="*/ 0 w 54"/>
                <a:gd name="T49" fmla="*/ 27 h 53"/>
                <a:gd name="T50" fmla="*/ 2 w 54"/>
                <a:gd name="T51" fmla="*/ 38 h 53"/>
                <a:gd name="T52" fmla="*/ 8 w 54"/>
                <a:gd name="T53" fmla="*/ 46 h 53"/>
                <a:gd name="T54" fmla="*/ 17 w 54"/>
                <a:gd name="T55" fmla="*/ 52 h 53"/>
                <a:gd name="T56" fmla="*/ 27 w 54"/>
                <a:gd name="T57" fmla="*/ 53 h 53"/>
                <a:gd name="T58" fmla="*/ 36 w 54"/>
                <a:gd name="T59" fmla="*/ 52 h 53"/>
                <a:gd name="T60" fmla="*/ 46 w 54"/>
                <a:gd name="T61" fmla="*/ 46 h 53"/>
                <a:gd name="T62" fmla="*/ 52 w 54"/>
                <a:gd name="T63" fmla="*/ 38 h 53"/>
                <a:gd name="T64" fmla="*/ 54 w 54"/>
                <a:gd name="T6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3">
                  <a:moveTo>
                    <a:pt x="54" y="27"/>
                  </a:moveTo>
                  <a:lnTo>
                    <a:pt x="54" y="21"/>
                  </a:lnTo>
                  <a:lnTo>
                    <a:pt x="52" y="17"/>
                  </a:lnTo>
                  <a:lnTo>
                    <a:pt x="48" y="13"/>
                  </a:lnTo>
                  <a:lnTo>
                    <a:pt x="46" y="7"/>
                  </a:lnTo>
                  <a:lnTo>
                    <a:pt x="42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3"/>
                  </a:lnTo>
                  <a:lnTo>
                    <a:pt x="27" y="53"/>
                  </a:lnTo>
                  <a:lnTo>
                    <a:pt x="32" y="53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48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2" y="23"/>
                  </a:lnTo>
                  <a:lnTo>
                    <a:pt x="52" y="17"/>
                  </a:lnTo>
                  <a:lnTo>
                    <a:pt x="48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7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2" y="38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3"/>
                  </a:lnTo>
                  <a:lnTo>
                    <a:pt x="27" y="53"/>
                  </a:lnTo>
                  <a:lnTo>
                    <a:pt x="32" y="53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48" y="42"/>
                  </a:lnTo>
                  <a:lnTo>
                    <a:pt x="52" y="38"/>
                  </a:lnTo>
                  <a:lnTo>
                    <a:pt x="52" y="32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009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68" name="Freeform 5443"/>
            <p:cNvSpPr>
              <a:spLocks/>
            </p:cNvSpPr>
            <p:nvPr/>
          </p:nvSpPr>
          <p:spPr bwMode="auto">
            <a:xfrm>
              <a:off x="1392" y="1729"/>
              <a:ext cx="54" cy="51"/>
            </a:xfrm>
            <a:custGeom>
              <a:avLst/>
              <a:gdLst>
                <a:gd name="T0" fmla="*/ 52 w 54"/>
                <a:gd name="T1" fmla="*/ 21 h 51"/>
                <a:gd name="T2" fmla="*/ 48 w 54"/>
                <a:gd name="T3" fmla="*/ 11 h 51"/>
                <a:gd name="T4" fmla="*/ 42 w 54"/>
                <a:gd name="T5" fmla="*/ 3 h 51"/>
                <a:gd name="T6" fmla="*/ 32 w 54"/>
                <a:gd name="T7" fmla="*/ 0 h 51"/>
                <a:gd name="T8" fmla="*/ 21 w 54"/>
                <a:gd name="T9" fmla="*/ 0 h 51"/>
                <a:gd name="T10" fmla="*/ 11 w 54"/>
                <a:gd name="T11" fmla="*/ 3 h 51"/>
                <a:gd name="T12" fmla="*/ 6 w 54"/>
                <a:gd name="T13" fmla="*/ 11 h 51"/>
                <a:gd name="T14" fmla="*/ 2 w 54"/>
                <a:gd name="T15" fmla="*/ 21 h 51"/>
                <a:gd name="T16" fmla="*/ 2 w 54"/>
                <a:gd name="T17" fmla="*/ 30 h 51"/>
                <a:gd name="T18" fmla="*/ 6 w 54"/>
                <a:gd name="T19" fmla="*/ 40 h 51"/>
                <a:gd name="T20" fmla="*/ 11 w 54"/>
                <a:gd name="T21" fmla="*/ 48 h 51"/>
                <a:gd name="T22" fmla="*/ 21 w 54"/>
                <a:gd name="T23" fmla="*/ 51 h 51"/>
                <a:gd name="T24" fmla="*/ 32 w 54"/>
                <a:gd name="T25" fmla="*/ 51 h 51"/>
                <a:gd name="T26" fmla="*/ 42 w 54"/>
                <a:gd name="T27" fmla="*/ 48 h 51"/>
                <a:gd name="T28" fmla="*/ 48 w 54"/>
                <a:gd name="T29" fmla="*/ 40 h 51"/>
                <a:gd name="T30" fmla="*/ 52 w 54"/>
                <a:gd name="T31" fmla="*/ 30 h 51"/>
                <a:gd name="T32" fmla="*/ 52 w 54"/>
                <a:gd name="T33" fmla="*/ 25 h 51"/>
                <a:gd name="T34" fmla="*/ 50 w 54"/>
                <a:gd name="T35" fmla="*/ 15 h 51"/>
                <a:gd name="T36" fmla="*/ 44 w 54"/>
                <a:gd name="T37" fmla="*/ 7 h 51"/>
                <a:gd name="T38" fmla="*/ 36 w 54"/>
                <a:gd name="T39" fmla="*/ 2 h 51"/>
                <a:gd name="T40" fmla="*/ 27 w 54"/>
                <a:gd name="T41" fmla="*/ 0 h 51"/>
                <a:gd name="T42" fmla="*/ 17 w 54"/>
                <a:gd name="T43" fmla="*/ 2 h 51"/>
                <a:gd name="T44" fmla="*/ 8 w 54"/>
                <a:gd name="T45" fmla="*/ 7 h 51"/>
                <a:gd name="T46" fmla="*/ 4 w 54"/>
                <a:gd name="T47" fmla="*/ 15 h 51"/>
                <a:gd name="T48" fmla="*/ 2 w 54"/>
                <a:gd name="T49" fmla="*/ 25 h 51"/>
                <a:gd name="T50" fmla="*/ 4 w 54"/>
                <a:gd name="T51" fmla="*/ 34 h 51"/>
                <a:gd name="T52" fmla="*/ 8 w 54"/>
                <a:gd name="T53" fmla="*/ 44 h 51"/>
                <a:gd name="T54" fmla="*/ 17 w 54"/>
                <a:gd name="T55" fmla="*/ 50 h 51"/>
                <a:gd name="T56" fmla="*/ 27 w 54"/>
                <a:gd name="T57" fmla="*/ 51 h 51"/>
                <a:gd name="T58" fmla="*/ 36 w 54"/>
                <a:gd name="T59" fmla="*/ 50 h 51"/>
                <a:gd name="T60" fmla="*/ 44 w 54"/>
                <a:gd name="T61" fmla="*/ 44 h 51"/>
                <a:gd name="T62" fmla="*/ 50 w 54"/>
                <a:gd name="T63" fmla="*/ 34 h 51"/>
                <a:gd name="T64" fmla="*/ 52 w 54"/>
                <a:gd name="T65" fmla="*/ 2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1">
                  <a:moveTo>
                    <a:pt x="54" y="25"/>
                  </a:moveTo>
                  <a:lnTo>
                    <a:pt x="52" y="21"/>
                  </a:lnTo>
                  <a:lnTo>
                    <a:pt x="52" y="15"/>
                  </a:lnTo>
                  <a:lnTo>
                    <a:pt x="48" y="11"/>
                  </a:lnTo>
                  <a:lnTo>
                    <a:pt x="46" y="7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8" y="7"/>
                  </a:lnTo>
                  <a:lnTo>
                    <a:pt x="6" y="11"/>
                  </a:lnTo>
                  <a:lnTo>
                    <a:pt x="2" y="15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" y="36"/>
                  </a:lnTo>
                  <a:lnTo>
                    <a:pt x="6" y="40"/>
                  </a:lnTo>
                  <a:lnTo>
                    <a:pt x="8" y="44"/>
                  </a:lnTo>
                  <a:lnTo>
                    <a:pt x="11" y="48"/>
                  </a:lnTo>
                  <a:lnTo>
                    <a:pt x="17" y="50"/>
                  </a:lnTo>
                  <a:lnTo>
                    <a:pt x="21" y="51"/>
                  </a:lnTo>
                  <a:lnTo>
                    <a:pt x="27" y="51"/>
                  </a:lnTo>
                  <a:lnTo>
                    <a:pt x="32" y="51"/>
                  </a:lnTo>
                  <a:lnTo>
                    <a:pt x="36" y="50"/>
                  </a:lnTo>
                  <a:lnTo>
                    <a:pt x="42" y="48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2" y="36"/>
                  </a:lnTo>
                  <a:lnTo>
                    <a:pt x="52" y="30"/>
                  </a:lnTo>
                  <a:lnTo>
                    <a:pt x="54" y="25"/>
                  </a:lnTo>
                  <a:lnTo>
                    <a:pt x="52" y="25"/>
                  </a:lnTo>
                  <a:lnTo>
                    <a:pt x="52" y="21"/>
                  </a:lnTo>
                  <a:lnTo>
                    <a:pt x="50" y="15"/>
                  </a:lnTo>
                  <a:lnTo>
                    <a:pt x="48" y="11"/>
                  </a:lnTo>
                  <a:lnTo>
                    <a:pt x="44" y="7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8" y="7"/>
                  </a:lnTo>
                  <a:lnTo>
                    <a:pt x="6" y="11"/>
                  </a:lnTo>
                  <a:lnTo>
                    <a:pt x="4" y="15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6" y="40"/>
                  </a:lnTo>
                  <a:lnTo>
                    <a:pt x="8" y="44"/>
                  </a:lnTo>
                  <a:lnTo>
                    <a:pt x="11" y="46"/>
                  </a:lnTo>
                  <a:lnTo>
                    <a:pt x="17" y="50"/>
                  </a:lnTo>
                  <a:lnTo>
                    <a:pt x="21" y="50"/>
                  </a:lnTo>
                  <a:lnTo>
                    <a:pt x="27" y="51"/>
                  </a:lnTo>
                  <a:lnTo>
                    <a:pt x="32" y="50"/>
                  </a:lnTo>
                  <a:lnTo>
                    <a:pt x="36" y="50"/>
                  </a:lnTo>
                  <a:lnTo>
                    <a:pt x="40" y="46"/>
                  </a:lnTo>
                  <a:lnTo>
                    <a:pt x="44" y="44"/>
                  </a:lnTo>
                  <a:lnTo>
                    <a:pt x="48" y="40"/>
                  </a:lnTo>
                  <a:lnTo>
                    <a:pt x="50" y="34"/>
                  </a:lnTo>
                  <a:lnTo>
                    <a:pt x="52" y="30"/>
                  </a:lnTo>
                  <a:lnTo>
                    <a:pt x="52" y="25"/>
                  </a:lnTo>
                  <a:lnTo>
                    <a:pt x="54" y="25"/>
                  </a:lnTo>
                  <a:close/>
                </a:path>
              </a:pathLst>
            </a:custGeom>
            <a:solidFill>
              <a:srgbClr val="00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69" name="Freeform 5444"/>
            <p:cNvSpPr>
              <a:spLocks/>
            </p:cNvSpPr>
            <p:nvPr/>
          </p:nvSpPr>
          <p:spPr bwMode="auto">
            <a:xfrm>
              <a:off x="1394" y="1729"/>
              <a:ext cx="50" cy="51"/>
            </a:xfrm>
            <a:custGeom>
              <a:avLst/>
              <a:gdLst>
                <a:gd name="T0" fmla="*/ 50 w 50"/>
                <a:gd name="T1" fmla="*/ 21 h 51"/>
                <a:gd name="T2" fmla="*/ 46 w 50"/>
                <a:gd name="T3" fmla="*/ 11 h 51"/>
                <a:gd name="T4" fmla="*/ 38 w 50"/>
                <a:gd name="T5" fmla="*/ 3 h 51"/>
                <a:gd name="T6" fmla="*/ 30 w 50"/>
                <a:gd name="T7" fmla="*/ 0 h 51"/>
                <a:gd name="T8" fmla="*/ 19 w 50"/>
                <a:gd name="T9" fmla="*/ 0 h 51"/>
                <a:gd name="T10" fmla="*/ 9 w 50"/>
                <a:gd name="T11" fmla="*/ 3 h 51"/>
                <a:gd name="T12" fmla="*/ 4 w 50"/>
                <a:gd name="T13" fmla="*/ 11 h 51"/>
                <a:gd name="T14" fmla="*/ 0 w 50"/>
                <a:gd name="T15" fmla="*/ 21 h 51"/>
                <a:gd name="T16" fmla="*/ 0 w 50"/>
                <a:gd name="T17" fmla="*/ 30 h 51"/>
                <a:gd name="T18" fmla="*/ 4 w 50"/>
                <a:gd name="T19" fmla="*/ 40 h 51"/>
                <a:gd name="T20" fmla="*/ 9 w 50"/>
                <a:gd name="T21" fmla="*/ 46 h 51"/>
                <a:gd name="T22" fmla="*/ 19 w 50"/>
                <a:gd name="T23" fmla="*/ 50 h 51"/>
                <a:gd name="T24" fmla="*/ 30 w 50"/>
                <a:gd name="T25" fmla="*/ 50 h 51"/>
                <a:gd name="T26" fmla="*/ 38 w 50"/>
                <a:gd name="T27" fmla="*/ 46 h 51"/>
                <a:gd name="T28" fmla="*/ 46 w 50"/>
                <a:gd name="T29" fmla="*/ 40 h 51"/>
                <a:gd name="T30" fmla="*/ 50 w 50"/>
                <a:gd name="T31" fmla="*/ 30 h 51"/>
                <a:gd name="T32" fmla="*/ 50 w 50"/>
                <a:gd name="T33" fmla="*/ 25 h 51"/>
                <a:gd name="T34" fmla="*/ 48 w 50"/>
                <a:gd name="T35" fmla="*/ 15 h 51"/>
                <a:gd name="T36" fmla="*/ 42 w 50"/>
                <a:gd name="T37" fmla="*/ 7 h 51"/>
                <a:gd name="T38" fmla="*/ 34 w 50"/>
                <a:gd name="T39" fmla="*/ 2 h 51"/>
                <a:gd name="T40" fmla="*/ 25 w 50"/>
                <a:gd name="T41" fmla="*/ 0 h 51"/>
                <a:gd name="T42" fmla="*/ 15 w 50"/>
                <a:gd name="T43" fmla="*/ 2 h 51"/>
                <a:gd name="T44" fmla="*/ 7 w 50"/>
                <a:gd name="T45" fmla="*/ 7 h 51"/>
                <a:gd name="T46" fmla="*/ 2 w 50"/>
                <a:gd name="T47" fmla="*/ 15 h 51"/>
                <a:gd name="T48" fmla="*/ 0 w 50"/>
                <a:gd name="T49" fmla="*/ 25 h 51"/>
                <a:gd name="T50" fmla="*/ 2 w 50"/>
                <a:gd name="T51" fmla="*/ 34 h 51"/>
                <a:gd name="T52" fmla="*/ 7 w 50"/>
                <a:gd name="T53" fmla="*/ 44 h 51"/>
                <a:gd name="T54" fmla="*/ 15 w 50"/>
                <a:gd name="T55" fmla="*/ 48 h 51"/>
                <a:gd name="T56" fmla="*/ 25 w 50"/>
                <a:gd name="T57" fmla="*/ 50 h 51"/>
                <a:gd name="T58" fmla="*/ 34 w 50"/>
                <a:gd name="T59" fmla="*/ 48 h 51"/>
                <a:gd name="T60" fmla="*/ 42 w 50"/>
                <a:gd name="T61" fmla="*/ 44 h 51"/>
                <a:gd name="T62" fmla="*/ 48 w 50"/>
                <a:gd name="T63" fmla="*/ 34 h 51"/>
                <a:gd name="T64" fmla="*/ 50 w 50"/>
                <a:gd name="T65" fmla="*/ 2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1">
                  <a:moveTo>
                    <a:pt x="50" y="25"/>
                  </a:moveTo>
                  <a:lnTo>
                    <a:pt x="50" y="21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9" y="3"/>
                  </a:lnTo>
                  <a:lnTo>
                    <a:pt x="6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4"/>
                  </a:lnTo>
                  <a:lnTo>
                    <a:pt x="9" y="46"/>
                  </a:lnTo>
                  <a:lnTo>
                    <a:pt x="15" y="50"/>
                  </a:lnTo>
                  <a:lnTo>
                    <a:pt x="19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4" y="50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0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3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7" y="44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0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00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70" name="Freeform 5445"/>
            <p:cNvSpPr>
              <a:spLocks/>
            </p:cNvSpPr>
            <p:nvPr/>
          </p:nvSpPr>
          <p:spPr bwMode="auto">
            <a:xfrm>
              <a:off x="1394" y="1729"/>
              <a:ext cx="50" cy="50"/>
            </a:xfrm>
            <a:custGeom>
              <a:avLst/>
              <a:gdLst>
                <a:gd name="T0" fmla="*/ 50 w 50"/>
                <a:gd name="T1" fmla="*/ 21 h 50"/>
                <a:gd name="T2" fmla="*/ 46 w 50"/>
                <a:gd name="T3" fmla="*/ 11 h 50"/>
                <a:gd name="T4" fmla="*/ 38 w 50"/>
                <a:gd name="T5" fmla="*/ 3 h 50"/>
                <a:gd name="T6" fmla="*/ 30 w 50"/>
                <a:gd name="T7" fmla="*/ 0 h 50"/>
                <a:gd name="T8" fmla="*/ 19 w 50"/>
                <a:gd name="T9" fmla="*/ 0 h 50"/>
                <a:gd name="T10" fmla="*/ 11 w 50"/>
                <a:gd name="T11" fmla="*/ 3 h 50"/>
                <a:gd name="T12" fmla="*/ 4 w 50"/>
                <a:gd name="T13" fmla="*/ 11 h 50"/>
                <a:gd name="T14" fmla="*/ 0 w 50"/>
                <a:gd name="T15" fmla="*/ 21 h 50"/>
                <a:gd name="T16" fmla="*/ 0 w 50"/>
                <a:gd name="T17" fmla="*/ 30 h 50"/>
                <a:gd name="T18" fmla="*/ 4 w 50"/>
                <a:gd name="T19" fmla="*/ 40 h 50"/>
                <a:gd name="T20" fmla="*/ 11 w 50"/>
                <a:gd name="T21" fmla="*/ 46 h 50"/>
                <a:gd name="T22" fmla="*/ 19 w 50"/>
                <a:gd name="T23" fmla="*/ 50 h 50"/>
                <a:gd name="T24" fmla="*/ 30 w 50"/>
                <a:gd name="T25" fmla="*/ 50 h 50"/>
                <a:gd name="T26" fmla="*/ 38 w 50"/>
                <a:gd name="T27" fmla="*/ 46 h 50"/>
                <a:gd name="T28" fmla="*/ 46 w 50"/>
                <a:gd name="T29" fmla="*/ 40 h 50"/>
                <a:gd name="T30" fmla="*/ 50 w 50"/>
                <a:gd name="T31" fmla="*/ 30 h 50"/>
                <a:gd name="T32" fmla="*/ 50 w 50"/>
                <a:gd name="T33" fmla="*/ 25 h 50"/>
                <a:gd name="T34" fmla="*/ 48 w 50"/>
                <a:gd name="T35" fmla="*/ 15 h 50"/>
                <a:gd name="T36" fmla="*/ 42 w 50"/>
                <a:gd name="T37" fmla="*/ 7 h 50"/>
                <a:gd name="T38" fmla="*/ 34 w 50"/>
                <a:gd name="T39" fmla="*/ 2 h 50"/>
                <a:gd name="T40" fmla="*/ 25 w 50"/>
                <a:gd name="T41" fmla="*/ 0 h 50"/>
                <a:gd name="T42" fmla="*/ 15 w 50"/>
                <a:gd name="T43" fmla="*/ 2 h 50"/>
                <a:gd name="T44" fmla="*/ 7 w 50"/>
                <a:gd name="T45" fmla="*/ 7 h 50"/>
                <a:gd name="T46" fmla="*/ 2 w 50"/>
                <a:gd name="T47" fmla="*/ 15 h 50"/>
                <a:gd name="T48" fmla="*/ 0 w 50"/>
                <a:gd name="T49" fmla="*/ 25 h 50"/>
                <a:gd name="T50" fmla="*/ 2 w 50"/>
                <a:gd name="T51" fmla="*/ 34 h 50"/>
                <a:gd name="T52" fmla="*/ 7 w 50"/>
                <a:gd name="T53" fmla="*/ 42 h 50"/>
                <a:gd name="T54" fmla="*/ 15 w 50"/>
                <a:gd name="T55" fmla="*/ 48 h 50"/>
                <a:gd name="T56" fmla="*/ 25 w 50"/>
                <a:gd name="T57" fmla="*/ 50 h 50"/>
                <a:gd name="T58" fmla="*/ 34 w 50"/>
                <a:gd name="T59" fmla="*/ 48 h 50"/>
                <a:gd name="T60" fmla="*/ 42 w 50"/>
                <a:gd name="T61" fmla="*/ 42 h 50"/>
                <a:gd name="T62" fmla="*/ 48 w 50"/>
                <a:gd name="T63" fmla="*/ 34 h 50"/>
                <a:gd name="T64" fmla="*/ 50 w 50"/>
                <a:gd name="T65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0">
                  <a:moveTo>
                    <a:pt x="50" y="25"/>
                  </a:moveTo>
                  <a:lnTo>
                    <a:pt x="50" y="21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3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7" y="44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0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3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40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00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71" name="Freeform 5446"/>
            <p:cNvSpPr>
              <a:spLocks/>
            </p:cNvSpPr>
            <p:nvPr/>
          </p:nvSpPr>
          <p:spPr bwMode="auto">
            <a:xfrm>
              <a:off x="1394" y="1729"/>
              <a:ext cx="50" cy="50"/>
            </a:xfrm>
            <a:custGeom>
              <a:avLst/>
              <a:gdLst>
                <a:gd name="T0" fmla="*/ 50 w 50"/>
                <a:gd name="T1" fmla="*/ 21 h 50"/>
                <a:gd name="T2" fmla="*/ 46 w 50"/>
                <a:gd name="T3" fmla="*/ 11 h 50"/>
                <a:gd name="T4" fmla="*/ 38 w 50"/>
                <a:gd name="T5" fmla="*/ 3 h 50"/>
                <a:gd name="T6" fmla="*/ 30 w 50"/>
                <a:gd name="T7" fmla="*/ 2 h 50"/>
                <a:gd name="T8" fmla="*/ 19 w 50"/>
                <a:gd name="T9" fmla="*/ 2 h 50"/>
                <a:gd name="T10" fmla="*/ 11 w 50"/>
                <a:gd name="T11" fmla="*/ 3 h 50"/>
                <a:gd name="T12" fmla="*/ 4 w 50"/>
                <a:gd name="T13" fmla="*/ 11 h 50"/>
                <a:gd name="T14" fmla="*/ 0 w 50"/>
                <a:gd name="T15" fmla="*/ 21 h 50"/>
                <a:gd name="T16" fmla="*/ 0 w 50"/>
                <a:gd name="T17" fmla="*/ 30 h 50"/>
                <a:gd name="T18" fmla="*/ 4 w 50"/>
                <a:gd name="T19" fmla="*/ 40 h 50"/>
                <a:gd name="T20" fmla="*/ 11 w 50"/>
                <a:gd name="T21" fmla="*/ 46 h 50"/>
                <a:gd name="T22" fmla="*/ 19 w 50"/>
                <a:gd name="T23" fmla="*/ 50 h 50"/>
                <a:gd name="T24" fmla="*/ 30 w 50"/>
                <a:gd name="T25" fmla="*/ 50 h 50"/>
                <a:gd name="T26" fmla="*/ 38 w 50"/>
                <a:gd name="T27" fmla="*/ 46 h 50"/>
                <a:gd name="T28" fmla="*/ 46 w 50"/>
                <a:gd name="T29" fmla="*/ 40 h 50"/>
                <a:gd name="T30" fmla="*/ 50 w 50"/>
                <a:gd name="T31" fmla="*/ 30 h 50"/>
                <a:gd name="T32" fmla="*/ 50 w 50"/>
                <a:gd name="T33" fmla="*/ 25 h 50"/>
                <a:gd name="T34" fmla="*/ 48 w 50"/>
                <a:gd name="T35" fmla="*/ 15 h 50"/>
                <a:gd name="T36" fmla="*/ 42 w 50"/>
                <a:gd name="T37" fmla="*/ 7 h 50"/>
                <a:gd name="T38" fmla="*/ 34 w 50"/>
                <a:gd name="T39" fmla="*/ 2 h 50"/>
                <a:gd name="T40" fmla="*/ 25 w 50"/>
                <a:gd name="T41" fmla="*/ 0 h 50"/>
                <a:gd name="T42" fmla="*/ 15 w 50"/>
                <a:gd name="T43" fmla="*/ 2 h 50"/>
                <a:gd name="T44" fmla="*/ 7 w 50"/>
                <a:gd name="T45" fmla="*/ 7 h 50"/>
                <a:gd name="T46" fmla="*/ 2 w 50"/>
                <a:gd name="T47" fmla="*/ 15 h 50"/>
                <a:gd name="T48" fmla="*/ 0 w 50"/>
                <a:gd name="T49" fmla="*/ 25 h 50"/>
                <a:gd name="T50" fmla="*/ 2 w 50"/>
                <a:gd name="T51" fmla="*/ 34 h 50"/>
                <a:gd name="T52" fmla="*/ 7 w 50"/>
                <a:gd name="T53" fmla="*/ 42 h 50"/>
                <a:gd name="T54" fmla="*/ 15 w 50"/>
                <a:gd name="T55" fmla="*/ 48 h 50"/>
                <a:gd name="T56" fmla="*/ 25 w 50"/>
                <a:gd name="T57" fmla="*/ 50 h 50"/>
                <a:gd name="T58" fmla="*/ 34 w 50"/>
                <a:gd name="T59" fmla="*/ 48 h 50"/>
                <a:gd name="T60" fmla="*/ 42 w 50"/>
                <a:gd name="T61" fmla="*/ 42 h 50"/>
                <a:gd name="T62" fmla="*/ 48 w 50"/>
                <a:gd name="T63" fmla="*/ 34 h 50"/>
                <a:gd name="T64" fmla="*/ 50 w 50"/>
                <a:gd name="T65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0">
                  <a:moveTo>
                    <a:pt x="50" y="25"/>
                  </a:moveTo>
                  <a:lnTo>
                    <a:pt x="50" y="21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3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40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5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009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72" name="Freeform 5447"/>
            <p:cNvSpPr>
              <a:spLocks/>
            </p:cNvSpPr>
            <p:nvPr/>
          </p:nvSpPr>
          <p:spPr bwMode="auto">
            <a:xfrm>
              <a:off x="1394" y="1729"/>
              <a:ext cx="50" cy="50"/>
            </a:xfrm>
            <a:custGeom>
              <a:avLst/>
              <a:gdLst>
                <a:gd name="T0" fmla="*/ 50 w 50"/>
                <a:gd name="T1" fmla="*/ 21 h 50"/>
                <a:gd name="T2" fmla="*/ 46 w 50"/>
                <a:gd name="T3" fmla="*/ 11 h 50"/>
                <a:gd name="T4" fmla="*/ 38 w 50"/>
                <a:gd name="T5" fmla="*/ 5 h 50"/>
                <a:gd name="T6" fmla="*/ 30 w 50"/>
                <a:gd name="T7" fmla="*/ 2 h 50"/>
                <a:gd name="T8" fmla="*/ 19 w 50"/>
                <a:gd name="T9" fmla="*/ 2 h 50"/>
                <a:gd name="T10" fmla="*/ 11 w 50"/>
                <a:gd name="T11" fmla="*/ 5 h 50"/>
                <a:gd name="T12" fmla="*/ 4 w 50"/>
                <a:gd name="T13" fmla="*/ 11 h 50"/>
                <a:gd name="T14" fmla="*/ 0 w 50"/>
                <a:gd name="T15" fmla="*/ 21 h 50"/>
                <a:gd name="T16" fmla="*/ 0 w 50"/>
                <a:gd name="T17" fmla="*/ 30 h 50"/>
                <a:gd name="T18" fmla="*/ 4 w 50"/>
                <a:gd name="T19" fmla="*/ 38 h 50"/>
                <a:gd name="T20" fmla="*/ 11 w 50"/>
                <a:gd name="T21" fmla="*/ 46 h 50"/>
                <a:gd name="T22" fmla="*/ 19 w 50"/>
                <a:gd name="T23" fmla="*/ 50 h 50"/>
                <a:gd name="T24" fmla="*/ 30 w 50"/>
                <a:gd name="T25" fmla="*/ 50 h 50"/>
                <a:gd name="T26" fmla="*/ 38 w 50"/>
                <a:gd name="T27" fmla="*/ 46 h 50"/>
                <a:gd name="T28" fmla="*/ 46 w 50"/>
                <a:gd name="T29" fmla="*/ 38 h 50"/>
                <a:gd name="T30" fmla="*/ 50 w 50"/>
                <a:gd name="T31" fmla="*/ 30 h 50"/>
                <a:gd name="T32" fmla="*/ 50 w 50"/>
                <a:gd name="T33" fmla="*/ 25 h 50"/>
                <a:gd name="T34" fmla="*/ 48 w 50"/>
                <a:gd name="T35" fmla="*/ 15 h 50"/>
                <a:gd name="T36" fmla="*/ 42 w 50"/>
                <a:gd name="T37" fmla="*/ 7 h 50"/>
                <a:gd name="T38" fmla="*/ 34 w 50"/>
                <a:gd name="T39" fmla="*/ 3 h 50"/>
                <a:gd name="T40" fmla="*/ 25 w 50"/>
                <a:gd name="T41" fmla="*/ 2 h 50"/>
                <a:gd name="T42" fmla="*/ 15 w 50"/>
                <a:gd name="T43" fmla="*/ 3 h 50"/>
                <a:gd name="T44" fmla="*/ 7 w 50"/>
                <a:gd name="T45" fmla="*/ 7 h 50"/>
                <a:gd name="T46" fmla="*/ 2 w 50"/>
                <a:gd name="T47" fmla="*/ 15 h 50"/>
                <a:gd name="T48" fmla="*/ 0 w 50"/>
                <a:gd name="T49" fmla="*/ 25 h 50"/>
                <a:gd name="T50" fmla="*/ 2 w 50"/>
                <a:gd name="T51" fmla="*/ 34 h 50"/>
                <a:gd name="T52" fmla="*/ 7 w 50"/>
                <a:gd name="T53" fmla="*/ 42 h 50"/>
                <a:gd name="T54" fmla="*/ 15 w 50"/>
                <a:gd name="T55" fmla="*/ 48 h 50"/>
                <a:gd name="T56" fmla="*/ 25 w 50"/>
                <a:gd name="T57" fmla="*/ 50 h 50"/>
                <a:gd name="T58" fmla="*/ 34 w 50"/>
                <a:gd name="T59" fmla="*/ 48 h 50"/>
                <a:gd name="T60" fmla="*/ 42 w 50"/>
                <a:gd name="T61" fmla="*/ 42 h 50"/>
                <a:gd name="T62" fmla="*/ 48 w 50"/>
                <a:gd name="T63" fmla="*/ 34 h 50"/>
                <a:gd name="T64" fmla="*/ 50 w 50"/>
                <a:gd name="T65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0">
                  <a:moveTo>
                    <a:pt x="50" y="25"/>
                  </a:moveTo>
                  <a:lnTo>
                    <a:pt x="50" y="21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5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48" y="21"/>
                  </a:lnTo>
                  <a:lnTo>
                    <a:pt x="48" y="15"/>
                  </a:lnTo>
                  <a:lnTo>
                    <a:pt x="44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4" y="3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7" y="7"/>
                  </a:lnTo>
                  <a:lnTo>
                    <a:pt x="6" y="11"/>
                  </a:lnTo>
                  <a:lnTo>
                    <a:pt x="2" y="15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" y="34"/>
                  </a:lnTo>
                  <a:lnTo>
                    <a:pt x="6" y="38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4" y="38"/>
                  </a:lnTo>
                  <a:lnTo>
                    <a:pt x="48" y="34"/>
                  </a:lnTo>
                  <a:lnTo>
                    <a:pt x="48" y="30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00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73" name="Freeform 5448"/>
            <p:cNvSpPr>
              <a:spLocks/>
            </p:cNvSpPr>
            <p:nvPr/>
          </p:nvSpPr>
          <p:spPr bwMode="auto">
            <a:xfrm>
              <a:off x="1394" y="1731"/>
              <a:ext cx="50" cy="48"/>
            </a:xfrm>
            <a:custGeom>
              <a:avLst/>
              <a:gdLst>
                <a:gd name="T0" fmla="*/ 48 w 50"/>
                <a:gd name="T1" fmla="*/ 19 h 48"/>
                <a:gd name="T2" fmla="*/ 44 w 50"/>
                <a:gd name="T3" fmla="*/ 9 h 48"/>
                <a:gd name="T4" fmla="*/ 38 w 50"/>
                <a:gd name="T5" fmla="*/ 3 h 48"/>
                <a:gd name="T6" fmla="*/ 30 w 50"/>
                <a:gd name="T7" fmla="*/ 0 h 48"/>
                <a:gd name="T8" fmla="*/ 19 w 50"/>
                <a:gd name="T9" fmla="*/ 0 h 48"/>
                <a:gd name="T10" fmla="*/ 11 w 50"/>
                <a:gd name="T11" fmla="*/ 3 h 48"/>
                <a:gd name="T12" fmla="*/ 6 w 50"/>
                <a:gd name="T13" fmla="*/ 9 h 48"/>
                <a:gd name="T14" fmla="*/ 2 w 50"/>
                <a:gd name="T15" fmla="*/ 19 h 48"/>
                <a:gd name="T16" fmla="*/ 2 w 50"/>
                <a:gd name="T17" fmla="*/ 28 h 48"/>
                <a:gd name="T18" fmla="*/ 6 w 50"/>
                <a:gd name="T19" fmla="*/ 36 h 48"/>
                <a:gd name="T20" fmla="*/ 11 w 50"/>
                <a:gd name="T21" fmla="*/ 44 h 48"/>
                <a:gd name="T22" fmla="*/ 19 w 50"/>
                <a:gd name="T23" fmla="*/ 48 h 48"/>
                <a:gd name="T24" fmla="*/ 30 w 50"/>
                <a:gd name="T25" fmla="*/ 48 h 48"/>
                <a:gd name="T26" fmla="*/ 38 w 50"/>
                <a:gd name="T27" fmla="*/ 44 h 48"/>
                <a:gd name="T28" fmla="*/ 44 w 50"/>
                <a:gd name="T29" fmla="*/ 36 h 48"/>
                <a:gd name="T30" fmla="*/ 48 w 50"/>
                <a:gd name="T31" fmla="*/ 28 h 48"/>
                <a:gd name="T32" fmla="*/ 48 w 50"/>
                <a:gd name="T33" fmla="*/ 23 h 48"/>
                <a:gd name="T34" fmla="*/ 46 w 50"/>
                <a:gd name="T35" fmla="*/ 13 h 48"/>
                <a:gd name="T36" fmla="*/ 42 w 50"/>
                <a:gd name="T37" fmla="*/ 7 h 48"/>
                <a:gd name="T38" fmla="*/ 34 w 50"/>
                <a:gd name="T39" fmla="*/ 1 h 48"/>
                <a:gd name="T40" fmla="*/ 25 w 50"/>
                <a:gd name="T41" fmla="*/ 0 h 48"/>
                <a:gd name="T42" fmla="*/ 15 w 50"/>
                <a:gd name="T43" fmla="*/ 1 h 48"/>
                <a:gd name="T44" fmla="*/ 7 w 50"/>
                <a:gd name="T45" fmla="*/ 7 h 48"/>
                <a:gd name="T46" fmla="*/ 4 w 50"/>
                <a:gd name="T47" fmla="*/ 13 h 48"/>
                <a:gd name="T48" fmla="*/ 2 w 50"/>
                <a:gd name="T49" fmla="*/ 23 h 48"/>
                <a:gd name="T50" fmla="*/ 4 w 50"/>
                <a:gd name="T51" fmla="*/ 32 h 48"/>
                <a:gd name="T52" fmla="*/ 7 w 50"/>
                <a:gd name="T53" fmla="*/ 40 h 48"/>
                <a:gd name="T54" fmla="*/ 15 w 50"/>
                <a:gd name="T55" fmla="*/ 46 h 48"/>
                <a:gd name="T56" fmla="*/ 25 w 50"/>
                <a:gd name="T57" fmla="*/ 48 h 48"/>
                <a:gd name="T58" fmla="*/ 34 w 50"/>
                <a:gd name="T59" fmla="*/ 46 h 48"/>
                <a:gd name="T60" fmla="*/ 42 w 50"/>
                <a:gd name="T61" fmla="*/ 40 h 48"/>
                <a:gd name="T62" fmla="*/ 46 w 50"/>
                <a:gd name="T63" fmla="*/ 32 h 48"/>
                <a:gd name="T64" fmla="*/ 48 w 50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8">
                  <a:moveTo>
                    <a:pt x="50" y="23"/>
                  </a:moveTo>
                  <a:lnTo>
                    <a:pt x="48" y="19"/>
                  </a:lnTo>
                  <a:lnTo>
                    <a:pt x="48" y="13"/>
                  </a:lnTo>
                  <a:lnTo>
                    <a:pt x="44" y="9"/>
                  </a:lnTo>
                  <a:lnTo>
                    <a:pt x="42" y="5"/>
                  </a:lnTo>
                  <a:lnTo>
                    <a:pt x="38" y="3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3"/>
                  </a:lnTo>
                  <a:lnTo>
                    <a:pt x="7" y="5"/>
                  </a:lnTo>
                  <a:lnTo>
                    <a:pt x="6" y="9"/>
                  </a:lnTo>
                  <a:lnTo>
                    <a:pt x="2" y="13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8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7" y="40"/>
                  </a:lnTo>
                  <a:lnTo>
                    <a:pt x="11" y="44"/>
                  </a:lnTo>
                  <a:lnTo>
                    <a:pt x="15" y="46"/>
                  </a:lnTo>
                  <a:lnTo>
                    <a:pt x="19" y="48"/>
                  </a:lnTo>
                  <a:lnTo>
                    <a:pt x="25" y="48"/>
                  </a:lnTo>
                  <a:lnTo>
                    <a:pt x="30" y="48"/>
                  </a:lnTo>
                  <a:lnTo>
                    <a:pt x="34" y="46"/>
                  </a:lnTo>
                  <a:lnTo>
                    <a:pt x="38" y="44"/>
                  </a:lnTo>
                  <a:lnTo>
                    <a:pt x="42" y="40"/>
                  </a:lnTo>
                  <a:lnTo>
                    <a:pt x="44" y="36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19"/>
                  </a:lnTo>
                  <a:lnTo>
                    <a:pt x="46" y="13"/>
                  </a:lnTo>
                  <a:lnTo>
                    <a:pt x="44" y="9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3"/>
                  </a:lnTo>
                  <a:lnTo>
                    <a:pt x="7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6" y="36"/>
                  </a:lnTo>
                  <a:lnTo>
                    <a:pt x="7" y="40"/>
                  </a:lnTo>
                  <a:lnTo>
                    <a:pt x="11" y="44"/>
                  </a:lnTo>
                  <a:lnTo>
                    <a:pt x="15" y="46"/>
                  </a:lnTo>
                  <a:lnTo>
                    <a:pt x="19" y="46"/>
                  </a:lnTo>
                  <a:lnTo>
                    <a:pt x="25" y="48"/>
                  </a:lnTo>
                  <a:lnTo>
                    <a:pt x="29" y="46"/>
                  </a:lnTo>
                  <a:lnTo>
                    <a:pt x="34" y="46"/>
                  </a:lnTo>
                  <a:lnTo>
                    <a:pt x="38" y="44"/>
                  </a:lnTo>
                  <a:lnTo>
                    <a:pt x="42" y="40"/>
                  </a:lnTo>
                  <a:lnTo>
                    <a:pt x="44" y="36"/>
                  </a:lnTo>
                  <a:lnTo>
                    <a:pt x="46" y="32"/>
                  </a:lnTo>
                  <a:lnTo>
                    <a:pt x="48" y="28"/>
                  </a:lnTo>
                  <a:lnTo>
                    <a:pt x="48" y="23"/>
                  </a:lnTo>
                  <a:lnTo>
                    <a:pt x="50" y="23"/>
                  </a:lnTo>
                  <a:close/>
                </a:path>
              </a:pathLst>
            </a:custGeom>
            <a:solidFill>
              <a:srgbClr val="009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74" name="Freeform 5449"/>
            <p:cNvSpPr>
              <a:spLocks/>
            </p:cNvSpPr>
            <p:nvPr/>
          </p:nvSpPr>
          <p:spPr bwMode="auto">
            <a:xfrm>
              <a:off x="1396" y="1731"/>
              <a:ext cx="46" cy="48"/>
            </a:xfrm>
            <a:custGeom>
              <a:avLst/>
              <a:gdLst>
                <a:gd name="T0" fmla="*/ 46 w 46"/>
                <a:gd name="T1" fmla="*/ 19 h 48"/>
                <a:gd name="T2" fmla="*/ 42 w 46"/>
                <a:gd name="T3" fmla="*/ 9 h 48"/>
                <a:gd name="T4" fmla="*/ 36 w 46"/>
                <a:gd name="T5" fmla="*/ 3 h 48"/>
                <a:gd name="T6" fmla="*/ 27 w 46"/>
                <a:gd name="T7" fmla="*/ 0 h 48"/>
                <a:gd name="T8" fmla="*/ 17 w 46"/>
                <a:gd name="T9" fmla="*/ 0 h 48"/>
                <a:gd name="T10" fmla="*/ 9 w 46"/>
                <a:gd name="T11" fmla="*/ 3 h 48"/>
                <a:gd name="T12" fmla="*/ 4 w 46"/>
                <a:gd name="T13" fmla="*/ 9 h 48"/>
                <a:gd name="T14" fmla="*/ 0 w 46"/>
                <a:gd name="T15" fmla="*/ 19 h 48"/>
                <a:gd name="T16" fmla="*/ 0 w 46"/>
                <a:gd name="T17" fmla="*/ 28 h 48"/>
                <a:gd name="T18" fmla="*/ 4 w 46"/>
                <a:gd name="T19" fmla="*/ 36 h 48"/>
                <a:gd name="T20" fmla="*/ 9 w 46"/>
                <a:gd name="T21" fmla="*/ 44 h 48"/>
                <a:gd name="T22" fmla="*/ 17 w 46"/>
                <a:gd name="T23" fmla="*/ 46 h 48"/>
                <a:gd name="T24" fmla="*/ 27 w 46"/>
                <a:gd name="T25" fmla="*/ 46 h 48"/>
                <a:gd name="T26" fmla="*/ 36 w 46"/>
                <a:gd name="T27" fmla="*/ 44 h 48"/>
                <a:gd name="T28" fmla="*/ 42 w 46"/>
                <a:gd name="T29" fmla="*/ 36 h 48"/>
                <a:gd name="T30" fmla="*/ 46 w 46"/>
                <a:gd name="T31" fmla="*/ 28 h 48"/>
                <a:gd name="T32" fmla="*/ 46 w 46"/>
                <a:gd name="T33" fmla="*/ 23 h 48"/>
                <a:gd name="T34" fmla="*/ 44 w 46"/>
                <a:gd name="T35" fmla="*/ 15 h 48"/>
                <a:gd name="T36" fmla="*/ 40 w 46"/>
                <a:gd name="T37" fmla="*/ 7 h 48"/>
                <a:gd name="T38" fmla="*/ 32 w 46"/>
                <a:gd name="T39" fmla="*/ 1 h 48"/>
                <a:gd name="T40" fmla="*/ 23 w 46"/>
                <a:gd name="T41" fmla="*/ 0 h 48"/>
                <a:gd name="T42" fmla="*/ 13 w 46"/>
                <a:gd name="T43" fmla="*/ 1 h 48"/>
                <a:gd name="T44" fmla="*/ 5 w 46"/>
                <a:gd name="T45" fmla="*/ 7 h 48"/>
                <a:gd name="T46" fmla="*/ 2 w 46"/>
                <a:gd name="T47" fmla="*/ 15 h 48"/>
                <a:gd name="T48" fmla="*/ 0 w 46"/>
                <a:gd name="T49" fmla="*/ 23 h 48"/>
                <a:gd name="T50" fmla="*/ 2 w 46"/>
                <a:gd name="T51" fmla="*/ 32 h 48"/>
                <a:gd name="T52" fmla="*/ 5 w 46"/>
                <a:gd name="T53" fmla="*/ 40 h 48"/>
                <a:gd name="T54" fmla="*/ 13 w 46"/>
                <a:gd name="T55" fmla="*/ 44 h 48"/>
                <a:gd name="T56" fmla="*/ 23 w 46"/>
                <a:gd name="T57" fmla="*/ 46 h 48"/>
                <a:gd name="T58" fmla="*/ 32 w 46"/>
                <a:gd name="T59" fmla="*/ 44 h 48"/>
                <a:gd name="T60" fmla="*/ 40 w 46"/>
                <a:gd name="T61" fmla="*/ 40 h 48"/>
                <a:gd name="T62" fmla="*/ 44 w 46"/>
                <a:gd name="T63" fmla="*/ 32 h 48"/>
                <a:gd name="T64" fmla="*/ 46 w 46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8">
                  <a:moveTo>
                    <a:pt x="46" y="23"/>
                  </a:moveTo>
                  <a:lnTo>
                    <a:pt x="46" y="19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40" y="7"/>
                  </a:lnTo>
                  <a:lnTo>
                    <a:pt x="36" y="3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5" y="7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5" y="40"/>
                  </a:lnTo>
                  <a:lnTo>
                    <a:pt x="9" y="44"/>
                  </a:lnTo>
                  <a:lnTo>
                    <a:pt x="13" y="46"/>
                  </a:lnTo>
                  <a:lnTo>
                    <a:pt x="17" y="46"/>
                  </a:lnTo>
                  <a:lnTo>
                    <a:pt x="23" y="48"/>
                  </a:lnTo>
                  <a:lnTo>
                    <a:pt x="27" y="46"/>
                  </a:lnTo>
                  <a:lnTo>
                    <a:pt x="32" y="46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5"/>
                  </a:lnTo>
                  <a:lnTo>
                    <a:pt x="42" y="9"/>
                  </a:lnTo>
                  <a:lnTo>
                    <a:pt x="40" y="7"/>
                  </a:lnTo>
                  <a:lnTo>
                    <a:pt x="36" y="3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5" y="7"/>
                  </a:lnTo>
                  <a:lnTo>
                    <a:pt x="4" y="9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40" y="40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009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75" name="Freeform 5450"/>
            <p:cNvSpPr>
              <a:spLocks/>
            </p:cNvSpPr>
            <p:nvPr/>
          </p:nvSpPr>
          <p:spPr bwMode="auto">
            <a:xfrm>
              <a:off x="1396" y="1731"/>
              <a:ext cx="46" cy="46"/>
            </a:xfrm>
            <a:custGeom>
              <a:avLst/>
              <a:gdLst>
                <a:gd name="T0" fmla="*/ 46 w 46"/>
                <a:gd name="T1" fmla="*/ 19 h 46"/>
                <a:gd name="T2" fmla="*/ 42 w 46"/>
                <a:gd name="T3" fmla="*/ 9 h 46"/>
                <a:gd name="T4" fmla="*/ 36 w 46"/>
                <a:gd name="T5" fmla="*/ 3 h 46"/>
                <a:gd name="T6" fmla="*/ 27 w 46"/>
                <a:gd name="T7" fmla="*/ 0 h 46"/>
                <a:gd name="T8" fmla="*/ 19 w 46"/>
                <a:gd name="T9" fmla="*/ 0 h 46"/>
                <a:gd name="T10" fmla="*/ 9 w 46"/>
                <a:gd name="T11" fmla="*/ 3 h 46"/>
                <a:gd name="T12" fmla="*/ 4 w 46"/>
                <a:gd name="T13" fmla="*/ 9 h 46"/>
                <a:gd name="T14" fmla="*/ 0 w 46"/>
                <a:gd name="T15" fmla="*/ 19 h 46"/>
                <a:gd name="T16" fmla="*/ 0 w 46"/>
                <a:gd name="T17" fmla="*/ 28 h 46"/>
                <a:gd name="T18" fmla="*/ 4 w 46"/>
                <a:gd name="T19" fmla="*/ 36 h 46"/>
                <a:gd name="T20" fmla="*/ 9 w 46"/>
                <a:gd name="T21" fmla="*/ 42 h 46"/>
                <a:gd name="T22" fmla="*/ 19 w 46"/>
                <a:gd name="T23" fmla="*/ 46 h 46"/>
                <a:gd name="T24" fmla="*/ 27 w 46"/>
                <a:gd name="T25" fmla="*/ 46 h 46"/>
                <a:gd name="T26" fmla="*/ 36 w 46"/>
                <a:gd name="T27" fmla="*/ 42 h 46"/>
                <a:gd name="T28" fmla="*/ 42 w 46"/>
                <a:gd name="T29" fmla="*/ 36 h 46"/>
                <a:gd name="T30" fmla="*/ 46 w 46"/>
                <a:gd name="T31" fmla="*/ 28 h 46"/>
                <a:gd name="T32" fmla="*/ 46 w 46"/>
                <a:gd name="T33" fmla="*/ 23 h 46"/>
                <a:gd name="T34" fmla="*/ 44 w 46"/>
                <a:gd name="T35" fmla="*/ 15 h 46"/>
                <a:gd name="T36" fmla="*/ 38 w 46"/>
                <a:gd name="T37" fmla="*/ 7 h 46"/>
                <a:gd name="T38" fmla="*/ 32 w 46"/>
                <a:gd name="T39" fmla="*/ 1 h 46"/>
                <a:gd name="T40" fmla="*/ 23 w 46"/>
                <a:gd name="T41" fmla="*/ 0 h 46"/>
                <a:gd name="T42" fmla="*/ 13 w 46"/>
                <a:gd name="T43" fmla="*/ 1 h 46"/>
                <a:gd name="T44" fmla="*/ 7 w 46"/>
                <a:gd name="T45" fmla="*/ 7 h 46"/>
                <a:gd name="T46" fmla="*/ 2 w 46"/>
                <a:gd name="T47" fmla="*/ 15 h 46"/>
                <a:gd name="T48" fmla="*/ 0 w 46"/>
                <a:gd name="T49" fmla="*/ 23 h 46"/>
                <a:gd name="T50" fmla="*/ 2 w 46"/>
                <a:gd name="T51" fmla="*/ 32 h 46"/>
                <a:gd name="T52" fmla="*/ 7 w 46"/>
                <a:gd name="T53" fmla="*/ 40 h 46"/>
                <a:gd name="T54" fmla="*/ 13 w 46"/>
                <a:gd name="T55" fmla="*/ 44 h 46"/>
                <a:gd name="T56" fmla="*/ 23 w 46"/>
                <a:gd name="T57" fmla="*/ 46 h 46"/>
                <a:gd name="T58" fmla="*/ 32 w 46"/>
                <a:gd name="T59" fmla="*/ 44 h 46"/>
                <a:gd name="T60" fmla="*/ 38 w 46"/>
                <a:gd name="T61" fmla="*/ 40 h 46"/>
                <a:gd name="T62" fmla="*/ 44 w 46"/>
                <a:gd name="T63" fmla="*/ 32 h 46"/>
                <a:gd name="T64" fmla="*/ 46 w 46"/>
                <a:gd name="T6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lnTo>
                    <a:pt x="46" y="19"/>
                  </a:lnTo>
                  <a:lnTo>
                    <a:pt x="44" y="15"/>
                  </a:lnTo>
                  <a:lnTo>
                    <a:pt x="42" y="9"/>
                  </a:lnTo>
                  <a:lnTo>
                    <a:pt x="40" y="7"/>
                  </a:lnTo>
                  <a:lnTo>
                    <a:pt x="36" y="3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5" y="7"/>
                  </a:lnTo>
                  <a:lnTo>
                    <a:pt x="4" y="9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40" y="40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5"/>
                  </a:lnTo>
                  <a:lnTo>
                    <a:pt x="42" y="11"/>
                  </a:lnTo>
                  <a:lnTo>
                    <a:pt x="38" y="7"/>
                  </a:lnTo>
                  <a:lnTo>
                    <a:pt x="36" y="3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00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76" name="Freeform 5451"/>
            <p:cNvSpPr>
              <a:spLocks/>
            </p:cNvSpPr>
            <p:nvPr/>
          </p:nvSpPr>
          <p:spPr bwMode="auto">
            <a:xfrm>
              <a:off x="1396" y="1731"/>
              <a:ext cx="46" cy="46"/>
            </a:xfrm>
            <a:custGeom>
              <a:avLst/>
              <a:gdLst>
                <a:gd name="T0" fmla="*/ 46 w 46"/>
                <a:gd name="T1" fmla="*/ 19 h 46"/>
                <a:gd name="T2" fmla="*/ 42 w 46"/>
                <a:gd name="T3" fmla="*/ 11 h 46"/>
                <a:gd name="T4" fmla="*/ 36 w 46"/>
                <a:gd name="T5" fmla="*/ 3 h 46"/>
                <a:gd name="T6" fmla="*/ 27 w 46"/>
                <a:gd name="T7" fmla="*/ 1 h 46"/>
                <a:gd name="T8" fmla="*/ 19 w 46"/>
                <a:gd name="T9" fmla="*/ 1 h 46"/>
                <a:gd name="T10" fmla="*/ 9 w 46"/>
                <a:gd name="T11" fmla="*/ 3 h 46"/>
                <a:gd name="T12" fmla="*/ 4 w 46"/>
                <a:gd name="T13" fmla="*/ 11 h 46"/>
                <a:gd name="T14" fmla="*/ 0 w 46"/>
                <a:gd name="T15" fmla="*/ 19 h 46"/>
                <a:gd name="T16" fmla="*/ 0 w 46"/>
                <a:gd name="T17" fmla="*/ 28 h 46"/>
                <a:gd name="T18" fmla="*/ 4 w 46"/>
                <a:gd name="T19" fmla="*/ 36 h 46"/>
                <a:gd name="T20" fmla="*/ 9 w 46"/>
                <a:gd name="T21" fmla="*/ 42 h 46"/>
                <a:gd name="T22" fmla="*/ 19 w 46"/>
                <a:gd name="T23" fmla="*/ 46 h 46"/>
                <a:gd name="T24" fmla="*/ 27 w 46"/>
                <a:gd name="T25" fmla="*/ 46 h 46"/>
                <a:gd name="T26" fmla="*/ 36 w 46"/>
                <a:gd name="T27" fmla="*/ 42 h 46"/>
                <a:gd name="T28" fmla="*/ 42 w 46"/>
                <a:gd name="T29" fmla="*/ 36 h 46"/>
                <a:gd name="T30" fmla="*/ 46 w 46"/>
                <a:gd name="T31" fmla="*/ 28 h 46"/>
                <a:gd name="T32" fmla="*/ 46 w 46"/>
                <a:gd name="T33" fmla="*/ 23 h 46"/>
                <a:gd name="T34" fmla="*/ 44 w 46"/>
                <a:gd name="T35" fmla="*/ 15 h 46"/>
                <a:gd name="T36" fmla="*/ 38 w 46"/>
                <a:gd name="T37" fmla="*/ 7 h 46"/>
                <a:gd name="T38" fmla="*/ 32 w 46"/>
                <a:gd name="T39" fmla="*/ 1 h 46"/>
                <a:gd name="T40" fmla="*/ 23 w 46"/>
                <a:gd name="T41" fmla="*/ 1 h 46"/>
                <a:gd name="T42" fmla="*/ 13 w 46"/>
                <a:gd name="T43" fmla="*/ 1 h 46"/>
                <a:gd name="T44" fmla="*/ 7 w 46"/>
                <a:gd name="T45" fmla="*/ 7 h 46"/>
                <a:gd name="T46" fmla="*/ 2 w 46"/>
                <a:gd name="T47" fmla="*/ 15 h 46"/>
                <a:gd name="T48" fmla="*/ 0 w 46"/>
                <a:gd name="T49" fmla="*/ 23 h 46"/>
                <a:gd name="T50" fmla="*/ 2 w 46"/>
                <a:gd name="T51" fmla="*/ 32 h 46"/>
                <a:gd name="T52" fmla="*/ 7 w 46"/>
                <a:gd name="T53" fmla="*/ 40 h 46"/>
                <a:gd name="T54" fmla="*/ 13 w 46"/>
                <a:gd name="T55" fmla="*/ 44 h 46"/>
                <a:gd name="T56" fmla="*/ 23 w 46"/>
                <a:gd name="T57" fmla="*/ 46 h 46"/>
                <a:gd name="T58" fmla="*/ 32 w 46"/>
                <a:gd name="T59" fmla="*/ 44 h 46"/>
                <a:gd name="T60" fmla="*/ 38 w 46"/>
                <a:gd name="T61" fmla="*/ 40 h 46"/>
                <a:gd name="T62" fmla="*/ 44 w 46"/>
                <a:gd name="T63" fmla="*/ 32 h 46"/>
                <a:gd name="T64" fmla="*/ 46 w 46"/>
                <a:gd name="T6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lnTo>
                    <a:pt x="46" y="19"/>
                  </a:lnTo>
                  <a:lnTo>
                    <a:pt x="44" y="15"/>
                  </a:lnTo>
                  <a:lnTo>
                    <a:pt x="42" y="11"/>
                  </a:lnTo>
                  <a:lnTo>
                    <a:pt x="38" y="7"/>
                  </a:lnTo>
                  <a:lnTo>
                    <a:pt x="36" y="3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5"/>
                  </a:lnTo>
                  <a:lnTo>
                    <a:pt x="42" y="11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1"/>
                  </a:lnTo>
                  <a:lnTo>
                    <a:pt x="13" y="1"/>
                  </a:lnTo>
                  <a:lnTo>
                    <a:pt x="9" y="5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00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77" name="Freeform 5452"/>
            <p:cNvSpPr>
              <a:spLocks/>
            </p:cNvSpPr>
            <p:nvPr/>
          </p:nvSpPr>
          <p:spPr bwMode="auto">
            <a:xfrm>
              <a:off x="1396" y="1732"/>
              <a:ext cx="46" cy="45"/>
            </a:xfrm>
            <a:custGeom>
              <a:avLst/>
              <a:gdLst>
                <a:gd name="T0" fmla="*/ 46 w 46"/>
                <a:gd name="T1" fmla="*/ 18 h 45"/>
                <a:gd name="T2" fmla="*/ 42 w 46"/>
                <a:gd name="T3" fmla="*/ 10 h 45"/>
                <a:gd name="T4" fmla="*/ 36 w 46"/>
                <a:gd name="T5" fmla="*/ 4 h 45"/>
                <a:gd name="T6" fmla="*/ 27 w 46"/>
                <a:gd name="T7" fmla="*/ 0 h 45"/>
                <a:gd name="T8" fmla="*/ 19 w 46"/>
                <a:gd name="T9" fmla="*/ 0 h 45"/>
                <a:gd name="T10" fmla="*/ 9 w 46"/>
                <a:gd name="T11" fmla="*/ 4 h 45"/>
                <a:gd name="T12" fmla="*/ 4 w 46"/>
                <a:gd name="T13" fmla="*/ 10 h 45"/>
                <a:gd name="T14" fmla="*/ 0 w 46"/>
                <a:gd name="T15" fmla="*/ 18 h 45"/>
                <a:gd name="T16" fmla="*/ 0 w 46"/>
                <a:gd name="T17" fmla="*/ 27 h 45"/>
                <a:gd name="T18" fmla="*/ 4 w 46"/>
                <a:gd name="T19" fmla="*/ 35 h 45"/>
                <a:gd name="T20" fmla="*/ 9 w 46"/>
                <a:gd name="T21" fmla="*/ 41 h 45"/>
                <a:gd name="T22" fmla="*/ 19 w 46"/>
                <a:gd name="T23" fmla="*/ 45 h 45"/>
                <a:gd name="T24" fmla="*/ 27 w 46"/>
                <a:gd name="T25" fmla="*/ 45 h 45"/>
                <a:gd name="T26" fmla="*/ 36 w 46"/>
                <a:gd name="T27" fmla="*/ 41 h 45"/>
                <a:gd name="T28" fmla="*/ 42 w 46"/>
                <a:gd name="T29" fmla="*/ 35 h 45"/>
                <a:gd name="T30" fmla="*/ 46 w 46"/>
                <a:gd name="T31" fmla="*/ 27 h 45"/>
                <a:gd name="T32" fmla="*/ 46 w 46"/>
                <a:gd name="T33" fmla="*/ 22 h 45"/>
                <a:gd name="T34" fmla="*/ 44 w 46"/>
                <a:gd name="T35" fmla="*/ 14 h 45"/>
                <a:gd name="T36" fmla="*/ 38 w 46"/>
                <a:gd name="T37" fmla="*/ 6 h 45"/>
                <a:gd name="T38" fmla="*/ 30 w 46"/>
                <a:gd name="T39" fmla="*/ 2 h 45"/>
                <a:gd name="T40" fmla="*/ 23 w 46"/>
                <a:gd name="T41" fmla="*/ 0 h 45"/>
                <a:gd name="T42" fmla="*/ 13 w 46"/>
                <a:gd name="T43" fmla="*/ 2 h 45"/>
                <a:gd name="T44" fmla="*/ 7 w 46"/>
                <a:gd name="T45" fmla="*/ 6 h 45"/>
                <a:gd name="T46" fmla="*/ 2 w 46"/>
                <a:gd name="T47" fmla="*/ 14 h 45"/>
                <a:gd name="T48" fmla="*/ 0 w 46"/>
                <a:gd name="T49" fmla="*/ 22 h 45"/>
                <a:gd name="T50" fmla="*/ 2 w 46"/>
                <a:gd name="T51" fmla="*/ 31 h 45"/>
                <a:gd name="T52" fmla="*/ 7 w 46"/>
                <a:gd name="T53" fmla="*/ 37 h 45"/>
                <a:gd name="T54" fmla="*/ 13 w 46"/>
                <a:gd name="T55" fmla="*/ 43 h 45"/>
                <a:gd name="T56" fmla="*/ 23 w 46"/>
                <a:gd name="T57" fmla="*/ 45 h 45"/>
                <a:gd name="T58" fmla="*/ 30 w 46"/>
                <a:gd name="T59" fmla="*/ 43 h 45"/>
                <a:gd name="T60" fmla="*/ 38 w 46"/>
                <a:gd name="T61" fmla="*/ 37 h 45"/>
                <a:gd name="T62" fmla="*/ 44 w 46"/>
                <a:gd name="T63" fmla="*/ 31 h 45"/>
                <a:gd name="T64" fmla="*/ 46 w 46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5">
                  <a:moveTo>
                    <a:pt x="46" y="22"/>
                  </a:moveTo>
                  <a:lnTo>
                    <a:pt x="46" y="18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3" y="43"/>
                  </a:lnTo>
                  <a:lnTo>
                    <a:pt x="19" y="45"/>
                  </a:lnTo>
                  <a:lnTo>
                    <a:pt x="23" y="45"/>
                  </a:lnTo>
                  <a:lnTo>
                    <a:pt x="27" y="45"/>
                  </a:lnTo>
                  <a:lnTo>
                    <a:pt x="32" y="43"/>
                  </a:lnTo>
                  <a:lnTo>
                    <a:pt x="36" y="41"/>
                  </a:lnTo>
                  <a:lnTo>
                    <a:pt x="38" y="39"/>
                  </a:lnTo>
                  <a:lnTo>
                    <a:pt x="42" y="35"/>
                  </a:lnTo>
                  <a:lnTo>
                    <a:pt x="44" y="31"/>
                  </a:lnTo>
                  <a:lnTo>
                    <a:pt x="46" y="27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8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7" y="37"/>
                  </a:lnTo>
                  <a:lnTo>
                    <a:pt x="11" y="41"/>
                  </a:lnTo>
                  <a:lnTo>
                    <a:pt x="13" y="43"/>
                  </a:lnTo>
                  <a:lnTo>
                    <a:pt x="19" y="45"/>
                  </a:lnTo>
                  <a:lnTo>
                    <a:pt x="23" y="45"/>
                  </a:lnTo>
                  <a:lnTo>
                    <a:pt x="27" y="45"/>
                  </a:lnTo>
                  <a:lnTo>
                    <a:pt x="30" y="43"/>
                  </a:lnTo>
                  <a:lnTo>
                    <a:pt x="34" y="41"/>
                  </a:lnTo>
                  <a:lnTo>
                    <a:pt x="38" y="37"/>
                  </a:lnTo>
                  <a:lnTo>
                    <a:pt x="42" y="35"/>
                  </a:lnTo>
                  <a:lnTo>
                    <a:pt x="44" y="31"/>
                  </a:lnTo>
                  <a:lnTo>
                    <a:pt x="44" y="27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solidFill>
              <a:srgbClr val="00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78" name="Freeform 5453"/>
            <p:cNvSpPr>
              <a:spLocks/>
            </p:cNvSpPr>
            <p:nvPr/>
          </p:nvSpPr>
          <p:spPr bwMode="auto">
            <a:xfrm>
              <a:off x="1396" y="1732"/>
              <a:ext cx="46" cy="45"/>
            </a:xfrm>
            <a:custGeom>
              <a:avLst/>
              <a:gdLst>
                <a:gd name="T0" fmla="*/ 44 w 46"/>
                <a:gd name="T1" fmla="*/ 18 h 45"/>
                <a:gd name="T2" fmla="*/ 42 w 46"/>
                <a:gd name="T3" fmla="*/ 10 h 45"/>
                <a:gd name="T4" fmla="*/ 34 w 46"/>
                <a:gd name="T5" fmla="*/ 4 h 45"/>
                <a:gd name="T6" fmla="*/ 27 w 46"/>
                <a:gd name="T7" fmla="*/ 0 h 45"/>
                <a:gd name="T8" fmla="*/ 19 w 46"/>
                <a:gd name="T9" fmla="*/ 0 h 45"/>
                <a:gd name="T10" fmla="*/ 11 w 46"/>
                <a:gd name="T11" fmla="*/ 4 h 45"/>
                <a:gd name="T12" fmla="*/ 4 w 46"/>
                <a:gd name="T13" fmla="*/ 10 h 45"/>
                <a:gd name="T14" fmla="*/ 2 w 46"/>
                <a:gd name="T15" fmla="*/ 18 h 45"/>
                <a:gd name="T16" fmla="*/ 2 w 46"/>
                <a:gd name="T17" fmla="*/ 27 h 45"/>
                <a:gd name="T18" fmla="*/ 4 w 46"/>
                <a:gd name="T19" fmla="*/ 35 h 45"/>
                <a:gd name="T20" fmla="*/ 11 w 46"/>
                <a:gd name="T21" fmla="*/ 41 h 45"/>
                <a:gd name="T22" fmla="*/ 19 w 46"/>
                <a:gd name="T23" fmla="*/ 45 h 45"/>
                <a:gd name="T24" fmla="*/ 27 w 46"/>
                <a:gd name="T25" fmla="*/ 45 h 45"/>
                <a:gd name="T26" fmla="*/ 34 w 46"/>
                <a:gd name="T27" fmla="*/ 41 h 45"/>
                <a:gd name="T28" fmla="*/ 42 w 46"/>
                <a:gd name="T29" fmla="*/ 35 h 45"/>
                <a:gd name="T30" fmla="*/ 44 w 46"/>
                <a:gd name="T31" fmla="*/ 27 h 45"/>
                <a:gd name="T32" fmla="*/ 44 w 46"/>
                <a:gd name="T33" fmla="*/ 22 h 45"/>
                <a:gd name="T34" fmla="*/ 42 w 46"/>
                <a:gd name="T35" fmla="*/ 14 h 45"/>
                <a:gd name="T36" fmla="*/ 38 w 46"/>
                <a:gd name="T37" fmla="*/ 6 h 45"/>
                <a:gd name="T38" fmla="*/ 30 w 46"/>
                <a:gd name="T39" fmla="*/ 2 h 45"/>
                <a:gd name="T40" fmla="*/ 23 w 46"/>
                <a:gd name="T41" fmla="*/ 0 h 45"/>
                <a:gd name="T42" fmla="*/ 15 w 46"/>
                <a:gd name="T43" fmla="*/ 2 h 45"/>
                <a:gd name="T44" fmla="*/ 7 w 46"/>
                <a:gd name="T45" fmla="*/ 6 h 45"/>
                <a:gd name="T46" fmla="*/ 4 w 46"/>
                <a:gd name="T47" fmla="*/ 14 h 45"/>
                <a:gd name="T48" fmla="*/ 2 w 46"/>
                <a:gd name="T49" fmla="*/ 22 h 45"/>
                <a:gd name="T50" fmla="*/ 4 w 46"/>
                <a:gd name="T51" fmla="*/ 31 h 45"/>
                <a:gd name="T52" fmla="*/ 7 w 46"/>
                <a:gd name="T53" fmla="*/ 37 h 45"/>
                <a:gd name="T54" fmla="*/ 15 w 46"/>
                <a:gd name="T55" fmla="*/ 43 h 45"/>
                <a:gd name="T56" fmla="*/ 23 w 46"/>
                <a:gd name="T57" fmla="*/ 45 h 45"/>
                <a:gd name="T58" fmla="*/ 30 w 46"/>
                <a:gd name="T59" fmla="*/ 43 h 45"/>
                <a:gd name="T60" fmla="*/ 38 w 46"/>
                <a:gd name="T61" fmla="*/ 37 h 45"/>
                <a:gd name="T62" fmla="*/ 42 w 46"/>
                <a:gd name="T63" fmla="*/ 31 h 45"/>
                <a:gd name="T64" fmla="*/ 44 w 46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5">
                  <a:moveTo>
                    <a:pt x="46" y="22"/>
                  </a:moveTo>
                  <a:lnTo>
                    <a:pt x="44" y="18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7" y="37"/>
                  </a:lnTo>
                  <a:lnTo>
                    <a:pt x="11" y="41"/>
                  </a:lnTo>
                  <a:lnTo>
                    <a:pt x="13" y="43"/>
                  </a:lnTo>
                  <a:lnTo>
                    <a:pt x="19" y="45"/>
                  </a:lnTo>
                  <a:lnTo>
                    <a:pt x="23" y="45"/>
                  </a:lnTo>
                  <a:lnTo>
                    <a:pt x="27" y="45"/>
                  </a:lnTo>
                  <a:lnTo>
                    <a:pt x="30" y="43"/>
                  </a:lnTo>
                  <a:lnTo>
                    <a:pt x="34" y="41"/>
                  </a:lnTo>
                  <a:lnTo>
                    <a:pt x="38" y="37"/>
                  </a:lnTo>
                  <a:lnTo>
                    <a:pt x="42" y="35"/>
                  </a:lnTo>
                  <a:lnTo>
                    <a:pt x="44" y="31"/>
                  </a:lnTo>
                  <a:lnTo>
                    <a:pt x="44" y="27"/>
                  </a:lnTo>
                  <a:lnTo>
                    <a:pt x="46" y="22"/>
                  </a:lnTo>
                  <a:lnTo>
                    <a:pt x="44" y="22"/>
                  </a:lnTo>
                  <a:lnTo>
                    <a:pt x="44" y="18"/>
                  </a:lnTo>
                  <a:lnTo>
                    <a:pt x="42" y="14"/>
                  </a:lnTo>
                  <a:lnTo>
                    <a:pt x="40" y="10"/>
                  </a:lnTo>
                  <a:lnTo>
                    <a:pt x="38" y="6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7" y="6"/>
                  </a:lnTo>
                  <a:lnTo>
                    <a:pt x="5" y="10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2" y="22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5" y="35"/>
                  </a:lnTo>
                  <a:lnTo>
                    <a:pt x="7" y="37"/>
                  </a:lnTo>
                  <a:lnTo>
                    <a:pt x="11" y="41"/>
                  </a:lnTo>
                  <a:lnTo>
                    <a:pt x="15" y="43"/>
                  </a:lnTo>
                  <a:lnTo>
                    <a:pt x="19" y="43"/>
                  </a:lnTo>
                  <a:lnTo>
                    <a:pt x="23" y="45"/>
                  </a:lnTo>
                  <a:lnTo>
                    <a:pt x="27" y="43"/>
                  </a:lnTo>
                  <a:lnTo>
                    <a:pt x="30" y="43"/>
                  </a:lnTo>
                  <a:lnTo>
                    <a:pt x="34" y="41"/>
                  </a:lnTo>
                  <a:lnTo>
                    <a:pt x="38" y="37"/>
                  </a:lnTo>
                  <a:lnTo>
                    <a:pt x="40" y="35"/>
                  </a:lnTo>
                  <a:lnTo>
                    <a:pt x="42" y="31"/>
                  </a:lnTo>
                  <a:lnTo>
                    <a:pt x="44" y="27"/>
                  </a:lnTo>
                  <a:lnTo>
                    <a:pt x="44" y="22"/>
                  </a:lnTo>
                  <a:lnTo>
                    <a:pt x="46" y="22"/>
                  </a:lnTo>
                  <a:close/>
                </a:path>
              </a:pathLst>
            </a:custGeom>
            <a:solidFill>
              <a:srgbClr val="0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79" name="Freeform 5454"/>
            <p:cNvSpPr>
              <a:spLocks/>
            </p:cNvSpPr>
            <p:nvPr/>
          </p:nvSpPr>
          <p:spPr bwMode="auto">
            <a:xfrm>
              <a:off x="1398" y="1732"/>
              <a:ext cx="42" cy="45"/>
            </a:xfrm>
            <a:custGeom>
              <a:avLst/>
              <a:gdLst>
                <a:gd name="T0" fmla="*/ 42 w 42"/>
                <a:gd name="T1" fmla="*/ 18 h 45"/>
                <a:gd name="T2" fmla="*/ 38 w 42"/>
                <a:gd name="T3" fmla="*/ 10 h 45"/>
                <a:gd name="T4" fmla="*/ 32 w 42"/>
                <a:gd name="T5" fmla="*/ 4 h 45"/>
                <a:gd name="T6" fmla="*/ 25 w 42"/>
                <a:gd name="T7" fmla="*/ 0 h 45"/>
                <a:gd name="T8" fmla="*/ 17 w 42"/>
                <a:gd name="T9" fmla="*/ 0 h 45"/>
                <a:gd name="T10" fmla="*/ 9 w 42"/>
                <a:gd name="T11" fmla="*/ 4 h 45"/>
                <a:gd name="T12" fmla="*/ 3 w 42"/>
                <a:gd name="T13" fmla="*/ 10 h 45"/>
                <a:gd name="T14" fmla="*/ 0 w 42"/>
                <a:gd name="T15" fmla="*/ 18 h 45"/>
                <a:gd name="T16" fmla="*/ 0 w 42"/>
                <a:gd name="T17" fmla="*/ 27 h 45"/>
                <a:gd name="T18" fmla="*/ 3 w 42"/>
                <a:gd name="T19" fmla="*/ 35 h 45"/>
                <a:gd name="T20" fmla="*/ 9 w 42"/>
                <a:gd name="T21" fmla="*/ 41 h 45"/>
                <a:gd name="T22" fmla="*/ 17 w 42"/>
                <a:gd name="T23" fmla="*/ 43 h 45"/>
                <a:gd name="T24" fmla="*/ 25 w 42"/>
                <a:gd name="T25" fmla="*/ 43 h 45"/>
                <a:gd name="T26" fmla="*/ 32 w 42"/>
                <a:gd name="T27" fmla="*/ 41 h 45"/>
                <a:gd name="T28" fmla="*/ 38 w 42"/>
                <a:gd name="T29" fmla="*/ 35 h 45"/>
                <a:gd name="T30" fmla="*/ 42 w 42"/>
                <a:gd name="T31" fmla="*/ 27 h 45"/>
                <a:gd name="T32" fmla="*/ 42 w 42"/>
                <a:gd name="T33" fmla="*/ 22 h 45"/>
                <a:gd name="T34" fmla="*/ 40 w 42"/>
                <a:gd name="T35" fmla="*/ 14 h 45"/>
                <a:gd name="T36" fmla="*/ 36 w 42"/>
                <a:gd name="T37" fmla="*/ 6 h 45"/>
                <a:gd name="T38" fmla="*/ 28 w 42"/>
                <a:gd name="T39" fmla="*/ 2 h 45"/>
                <a:gd name="T40" fmla="*/ 21 w 42"/>
                <a:gd name="T41" fmla="*/ 0 h 45"/>
                <a:gd name="T42" fmla="*/ 13 w 42"/>
                <a:gd name="T43" fmla="*/ 2 h 45"/>
                <a:gd name="T44" fmla="*/ 5 w 42"/>
                <a:gd name="T45" fmla="*/ 6 h 45"/>
                <a:gd name="T46" fmla="*/ 2 w 42"/>
                <a:gd name="T47" fmla="*/ 14 h 45"/>
                <a:gd name="T48" fmla="*/ 0 w 42"/>
                <a:gd name="T49" fmla="*/ 22 h 45"/>
                <a:gd name="T50" fmla="*/ 2 w 42"/>
                <a:gd name="T51" fmla="*/ 31 h 45"/>
                <a:gd name="T52" fmla="*/ 5 w 42"/>
                <a:gd name="T53" fmla="*/ 37 h 45"/>
                <a:gd name="T54" fmla="*/ 13 w 42"/>
                <a:gd name="T55" fmla="*/ 43 h 45"/>
                <a:gd name="T56" fmla="*/ 21 w 42"/>
                <a:gd name="T57" fmla="*/ 43 h 45"/>
                <a:gd name="T58" fmla="*/ 28 w 42"/>
                <a:gd name="T59" fmla="*/ 43 h 45"/>
                <a:gd name="T60" fmla="*/ 36 w 42"/>
                <a:gd name="T61" fmla="*/ 37 h 45"/>
                <a:gd name="T62" fmla="*/ 40 w 42"/>
                <a:gd name="T63" fmla="*/ 31 h 45"/>
                <a:gd name="T64" fmla="*/ 42 w 42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5">
                  <a:moveTo>
                    <a:pt x="42" y="22"/>
                  </a:moveTo>
                  <a:lnTo>
                    <a:pt x="42" y="18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5" y="37"/>
                  </a:lnTo>
                  <a:lnTo>
                    <a:pt x="9" y="41"/>
                  </a:lnTo>
                  <a:lnTo>
                    <a:pt x="13" y="43"/>
                  </a:lnTo>
                  <a:lnTo>
                    <a:pt x="17" y="43"/>
                  </a:lnTo>
                  <a:lnTo>
                    <a:pt x="21" y="45"/>
                  </a:lnTo>
                  <a:lnTo>
                    <a:pt x="25" y="43"/>
                  </a:lnTo>
                  <a:lnTo>
                    <a:pt x="28" y="43"/>
                  </a:lnTo>
                  <a:lnTo>
                    <a:pt x="32" y="41"/>
                  </a:lnTo>
                  <a:lnTo>
                    <a:pt x="36" y="37"/>
                  </a:lnTo>
                  <a:lnTo>
                    <a:pt x="38" y="35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5" y="37"/>
                  </a:lnTo>
                  <a:lnTo>
                    <a:pt x="9" y="39"/>
                  </a:lnTo>
                  <a:lnTo>
                    <a:pt x="13" y="43"/>
                  </a:lnTo>
                  <a:lnTo>
                    <a:pt x="17" y="43"/>
                  </a:lnTo>
                  <a:lnTo>
                    <a:pt x="21" y="43"/>
                  </a:lnTo>
                  <a:lnTo>
                    <a:pt x="25" y="43"/>
                  </a:lnTo>
                  <a:lnTo>
                    <a:pt x="28" y="43"/>
                  </a:lnTo>
                  <a:lnTo>
                    <a:pt x="32" y="39"/>
                  </a:lnTo>
                  <a:lnTo>
                    <a:pt x="36" y="37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2" y="25"/>
                  </a:lnTo>
                  <a:lnTo>
                    <a:pt x="42" y="22"/>
                  </a:lnTo>
                  <a:lnTo>
                    <a:pt x="42" y="22"/>
                  </a:lnTo>
                  <a:close/>
                </a:path>
              </a:pathLst>
            </a:custGeom>
            <a:solidFill>
              <a:srgbClr val="0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0" name="Freeform 5455"/>
            <p:cNvSpPr>
              <a:spLocks/>
            </p:cNvSpPr>
            <p:nvPr/>
          </p:nvSpPr>
          <p:spPr bwMode="auto">
            <a:xfrm>
              <a:off x="1398" y="1732"/>
              <a:ext cx="42" cy="43"/>
            </a:xfrm>
            <a:custGeom>
              <a:avLst/>
              <a:gdLst>
                <a:gd name="T0" fmla="*/ 42 w 42"/>
                <a:gd name="T1" fmla="*/ 18 h 43"/>
                <a:gd name="T2" fmla="*/ 38 w 42"/>
                <a:gd name="T3" fmla="*/ 10 h 43"/>
                <a:gd name="T4" fmla="*/ 32 w 42"/>
                <a:gd name="T5" fmla="*/ 4 h 43"/>
                <a:gd name="T6" fmla="*/ 25 w 42"/>
                <a:gd name="T7" fmla="*/ 0 h 43"/>
                <a:gd name="T8" fmla="*/ 17 w 42"/>
                <a:gd name="T9" fmla="*/ 0 h 43"/>
                <a:gd name="T10" fmla="*/ 9 w 42"/>
                <a:gd name="T11" fmla="*/ 4 h 43"/>
                <a:gd name="T12" fmla="*/ 3 w 42"/>
                <a:gd name="T13" fmla="*/ 10 h 43"/>
                <a:gd name="T14" fmla="*/ 0 w 42"/>
                <a:gd name="T15" fmla="*/ 18 h 43"/>
                <a:gd name="T16" fmla="*/ 0 w 42"/>
                <a:gd name="T17" fmla="*/ 25 h 43"/>
                <a:gd name="T18" fmla="*/ 3 w 42"/>
                <a:gd name="T19" fmla="*/ 33 h 43"/>
                <a:gd name="T20" fmla="*/ 9 w 42"/>
                <a:gd name="T21" fmla="*/ 39 h 43"/>
                <a:gd name="T22" fmla="*/ 17 w 42"/>
                <a:gd name="T23" fmla="*/ 43 h 43"/>
                <a:gd name="T24" fmla="*/ 25 w 42"/>
                <a:gd name="T25" fmla="*/ 43 h 43"/>
                <a:gd name="T26" fmla="*/ 32 w 42"/>
                <a:gd name="T27" fmla="*/ 39 h 43"/>
                <a:gd name="T28" fmla="*/ 38 w 42"/>
                <a:gd name="T29" fmla="*/ 33 h 43"/>
                <a:gd name="T30" fmla="*/ 42 w 42"/>
                <a:gd name="T31" fmla="*/ 25 h 43"/>
                <a:gd name="T32" fmla="*/ 42 w 42"/>
                <a:gd name="T33" fmla="*/ 22 h 43"/>
                <a:gd name="T34" fmla="*/ 40 w 42"/>
                <a:gd name="T35" fmla="*/ 14 h 43"/>
                <a:gd name="T36" fmla="*/ 36 w 42"/>
                <a:gd name="T37" fmla="*/ 8 h 43"/>
                <a:gd name="T38" fmla="*/ 28 w 42"/>
                <a:gd name="T39" fmla="*/ 2 h 43"/>
                <a:gd name="T40" fmla="*/ 21 w 42"/>
                <a:gd name="T41" fmla="*/ 0 h 43"/>
                <a:gd name="T42" fmla="*/ 13 w 42"/>
                <a:gd name="T43" fmla="*/ 2 h 43"/>
                <a:gd name="T44" fmla="*/ 5 w 42"/>
                <a:gd name="T45" fmla="*/ 8 h 43"/>
                <a:gd name="T46" fmla="*/ 2 w 42"/>
                <a:gd name="T47" fmla="*/ 14 h 43"/>
                <a:gd name="T48" fmla="*/ 0 w 42"/>
                <a:gd name="T49" fmla="*/ 22 h 43"/>
                <a:gd name="T50" fmla="*/ 2 w 42"/>
                <a:gd name="T51" fmla="*/ 31 h 43"/>
                <a:gd name="T52" fmla="*/ 5 w 42"/>
                <a:gd name="T53" fmla="*/ 37 h 43"/>
                <a:gd name="T54" fmla="*/ 13 w 42"/>
                <a:gd name="T55" fmla="*/ 41 h 43"/>
                <a:gd name="T56" fmla="*/ 21 w 42"/>
                <a:gd name="T57" fmla="*/ 43 h 43"/>
                <a:gd name="T58" fmla="*/ 28 w 42"/>
                <a:gd name="T59" fmla="*/ 41 h 43"/>
                <a:gd name="T60" fmla="*/ 36 w 42"/>
                <a:gd name="T61" fmla="*/ 37 h 43"/>
                <a:gd name="T62" fmla="*/ 40 w 42"/>
                <a:gd name="T63" fmla="*/ 31 h 43"/>
                <a:gd name="T64" fmla="*/ 42 w 42"/>
                <a:gd name="T65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3">
                  <a:moveTo>
                    <a:pt x="42" y="22"/>
                  </a:moveTo>
                  <a:lnTo>
                    <a:pt x="42" y="18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5" y="37"/>
                  </a:lnTo>
                  <a:lnTo>
                    <a:pt x="9" y="39"/>
                  </a:lnTo>
                  <a:lnTo>
                    <a:pt x="13" y="43"/>
                  </a:lnTo>
                  <a:lnTo>
                    <a:pt x="17" y="43"/>
                  </a:lnTo>
                  <a:lnTo>
                    <a:pt x="21" y="43"/>
                  </a:lnTo>
                  <a:lnTo>
                    <a:pt x="25" y="43"/>
                  </a:lnTo>
                  <a:lnTo>
                    <a:pt x="28" y="43"/>
                  </a:lnTo>
                  <a:lnTo>
                    <a:pt x="32" y="39"/>
                  </a:lnTo>
                  <a:lnTo>
                    <a:pt x="36" y="37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2" y="25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8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5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7" y="43"/>
                  </a:lnTo>
                  <a:lnTo>
                    <a:pt x="21" y="43"/>
                  </a:lnTo>
                  <a:lnTo>
                    <a:pt x="25" y="43"/>
                  </a:lnTo>
                  <a:lnTo>
                    <a:pt x="28" y="41"/>
                  </a:lnTo>
                  <a:lnTo>
                    <a:pt x="32" y="39"/>
                  </a:lnTo>
                  <a:lnTo>
                    <a:pt x="36" y="37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2" y="25"/>
                  </a:lnTo>
                  <a:lnTo>
                    <a:pt x="42" y="22"/>
                  </a:lnTo>
                  <a:lnTo>
                    <a:pt x="42" y="22"/>
                  </a:lnTo>
                  <a:close/>
                </a:path>
              </a:pathLst>
            </a:custGeom>
            <a:solidFill>
              <a:srgbClr val="00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1" name="Freeform 5456"/>
            <p:cNvSpPr>
              <a:spLocks/>
            </p:cNvSpPr>
            <p:nvPr/>
          </p:nvSpPr>
          <p:spPr bwMode="auto">
            <a:xfrm>
              <a:off x="1398" y="1732"/>
              <a:ext cx="42" cy="43"/>
            </a:xfrm>
            <a:custGeom>
              <a:avLst/>
              <a:gdLst>
                <a:gd name="T0" fmla="*/ 42 w 42"/>
                <a:gd name="T1" fmla="*/ 18 h 43"/>
                <a:gd name="T2" fmla="*/ 38 w 42"/>
                <a:gd name="T3" fmla="*/ 10 h 43"/>
                <a:gd name="T4" fmla="*/ 32 w 42"/>
                <a:gd name="T5" fmla="*/ 4 h 43"/>
                <a:gd name="T6" fmla="*/ 25 w 42"/>
                <a:gd name="T7" fmla="*/ 2 h 43"/>
                <a:gd name="T8" fmla="*/ 17 w 42"/>
                <a:gd name="T9" fmla="*/ 2 h 43"/>
                <a:gd name="T10" fmla="*/ 9 w 42"/>
                <a:gd name="T11" fmla="*/ 4 h 43"/>
                <a:gd name="T12" fmla="*/ 3 w 42"/>
                <a:gd name="T13" fmla="*/ 10 h 43"/>
                <a:gd name="T14" fmla="*/ 0 w 42"/>
                <a:gd name="T15" fmla="*/ 18 h 43"/>
                <a:gd name="T16" fmla="*/ 0 w 42"/>
                <a:gd name="T17" fmla="*/ 25 h 43"/>
                <a:gd name="T18" fmla="*/ 3 w 42"/>
                <a:gd name="T19" fmla="*/ 33 h 43"/>
                <a:gd name="T20" fmla="*/ 9 w 42"/>
                <a:gd name="T21" fmla="*/ 39 h 43"/>
                <a:gd name="T22" fmla="*/ 17 w 42"/>
                <a:gd name="T23" fmla="*/ 43 h 43"/>
                <a:gd name="T24" fmla="*/ 25 w 42"/>
                <a:gd name="T25" fmla="*/ 43 h 43"/>
                <a:gd name="T26" fmla="*/ 32 w 42"/>
                <a:gd name="T27" fmla="*/ 39 h 43"/>
                <a:gd name="T28" fmla="*/ 38 w 42"/>
                <a:gd name="T29" fmla="*/ 33 h 43"/>
                <a:gd name="T30" fmla="*/ 42 w 42"/>
                <a:gd name="T31" fmla="*/ 25 h 43"/>
                <a:gd name="T32" fmla="*/ 42 w 42"/>
                <a:gd name="T33" fmla="*/ 22 h 43"/>
                <a:gd name="T34" fmla="*/ 40 w 42"/>
                <a:gd name="T35" fmla="*/ 14 h 43"/>
                <a:gd name="T36" fmla="*/ 36 w 42"/>
                <a:gd name="T37" fmla="*/ 8 h 43"/>
                <a:gd name="T38" fmla="*/ 28 w 42"/>
                <a:gd name="T39" fmla="*/ 2 h 43"/>
                <a:gd name="T40" fmla="*/ 21 w 42"/>
                <a:gd name="T41" fmla="*/ 2 h 43"/>
                <a:gd name="T42" fmla="*/ 13 w 42"/>
                <a:gd name="T43" fmla="*/ 2 h 43"/>
                <a:gd name="T44" fmla="*/ 5 w 42"/>
                <a:gd name="T45" fmla="*/ 8 h 43"/>
                <a:gd name="T46" fmla="*/ 2 w 42"/>
                <a:gd name="T47" fmla="*/ 14 h 43"/>
                <a:gd name="T48" fmla="*/ 0 w 42"/>
                <a:gd name="T49" fmla="*/ 22 h 43"/>
                <a:gd name="T50" fmla="*/ 2 w 42"/>
                <a:gd name="T51" fmla="*/ 29 h 43"/>
                <a:gd name="T52" fmla="*/ 5 w 42"/>
                <a:gd name="T53" fmla="*/ 37 h 43"/>
                <a:gd name="T54" fmla="*/ 13 w 42"/>
                <a:gd name="T55" fmla="*/ 41 h 43"/>
                <a:gd name="T56" fmla="*/ 21 w 42"/>
                <a:gd name="T57" fmla="*/ 43 h 43"/>
                <a:gd name="T58" fmla="*/ 28 w 42"/>
                <a:gd name="T59" fmla="*/ 41 h 43"/>
                <a:gd name="T60" fmla="*/ 36 w 42"/>
                <a:gd name="T61" fmla="*/ 37 h 43"/>
                <a:gd name="T62" fmla="*/ 40 w 42"/>
                <a:gd name="T63" fmla="*/ 29 h 43"/>
                <a:gd name="T64" fmla="*/ 42 w 42"/>
                <a:gd name="T65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3">
                  <a:moveTo>
                    <a:pt x="42" y="22"/>
                  </a:moveTo>
                  <a:lnTo>
                    <a:pt x="42" y="18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8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5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7" y="43"/>
                  </a:lnTo>
                  <a:lnTo>
                    <a:pt x="21" y="43"/>
                  </a:lnTo>
                  <a:lnTo>
                    <a:pt x="25" y="43"/>
                  </a:lnTo>
                  <a:lnTo>
                    <a:pt x="28" y="41"/>
                  </a:lnTo>
                  <a:lnTo>
                    <a:pt x="32" y="39"/>
                  </a:lnTo>
                  <a:lnTo>
                    <a:pt x="36" y="37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2" y="25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0" y="18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8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3" y="33"/>
                  </a:lnTo>
                  <a:lnTo>
                    <a:pt x="5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7" y="43"/>
                  </a:lnTo>
                  <a:lnTo>
                    <a:pt x="21" y="43"/>
                  </a:lnTo>
                  <a:lnTo>
                    <a:pt x="25" y="43"/>
                  </a:lnTo>
                  <a:lnTo>
                    <a:pt x="28" y="41"/>
                  </a:lnTo>
                  <a:lnTo>
                    <a:pt x="32" y="39"/>
                  </a:lnTo>
                  <a:lnTo>
                    <a:pt x="36" y="37"/>
                  </a:lnTo>
                  <a:lnTo>
                    <a:pt x="38" y="33"/>
                  </a:lnTo>
                  <a:lnTo>
                    <a:pt x="40" y="29"/>
                  </a:lnTo>
                  <a:lnTo>
                    <a:pt x="40" y="25"/>
                  </a:lnTo>
                  <a:lnTo>
                    <a:pt x="42" y="22"/>
                  </a:lnTo>
                  <a:lnTo>
                    <a:pt x="42" y="22"/>
                  </a:lnTo>
                  <a:close/>
                </a:path>
              </a:pathLst>
            </a:custGeom>
            <a:solidFill>
              <a:srgbClr val="00A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2" name="Freeform 5457"/>
            <p:cNvSpPr>
              <a:spLocks/>
            </p:cNvSpPr>
            <p:nvPr/>
          </p:nvSpPr>
          <p:spPr bwMode="auto">
            <a:xfrm>
              <a:off x="1398" y="1734"/>
              <a:ext cx="42" cy="41"/>
            </a:xfrm>
            <a:custGeom>
              <a:avLst/>
              <a:gdLst>
                <a:gd name="T0" fmla="*/ 40 w 42"/>
                <a:gd name="T1" fmla="*/ 16 h 41"/>
                <a:gd name="T2" fmla="*/ 38 w 42"/>
                <a:gd name="T3" fmla="*/ 8 h 41"/>
                <a:gd name="T4" fmla="*/ 32 w 42"/>
                <a:gd name="T5" fmla="*/ 2 h 41"/>
                <a:gd name="T6" fmla="*/ 25 w 42"/>
                <a:gd name="T7" fmla="*/ 0 h 41"/>
                <a:gd name="T8" fmla="*/ 17 w 42"/>
                <a:gd name="T9" fmla="*/ 0 h 41"/>
                <a:gd name="T10" fmla="*/ 9 w 42"/>
                <a:gd name="T11" fmla="*/ 2 h 41"/>
                <a:gd name="T12" fmla="*/ 3 w 42"/>
                <a:gd name="T13" fmla="*/ 8 h 41"/>
                <a:gd name="T14" fmla="*/ 0 w 42"/>
                <a:gd name="T15" fmla="*/ 16 h 41"/>
                <a:gd name="T16" fmla="*/ 0 w 42"/>
                <a:gd name="T17" fmla="*/ 23 h 41"/>
                <a:gd name="T18" fmla="*/ 3 w 42"/>
                <a:gd name="T19" fmla="*/ 31 h 41"/>
                <a:gd name="T20" fmla="*/ 9 w 42"/>
                <a:gd name="T21" fmla="*/ 37 h 41"/>
                <a:gd name="T22" fmla="*/ 17 w 42"/>
                <a:gd name="T23" fmla="*/ 41 h 41"/>
                <a:gd name="T24" fmla="*/ 25 w 42"/>
                <a:gd name="T25" fmla="*/ 41 h 41"/>
                <a:gd name="T26" fmla="*/ 32 w 42"/>
                <a:gd name="T27" fmla="*/ 37 h 41"/>
                <a:gd name="T28" fmla="*/ 38 w 42"/>
                <a:gd name="T29" fmla="*/ 31 h 41"/>
                <a:gd name="T30" fmla="*/ 40 w 42"/>
                <a:gd name="T31" fmla="*/ 23 h 41"/>
                <a:gd name="T32" fmla="*/ 42 w 42"/>
                <a:gd name="T33" fmla="*/ 20 h 41"/>
                <a:gd name="T34" fmla="*/ 40 w 42"/>
                <a:gd name="T35" fmla="*/ 12 h 41"/>
                <a:gd name="T36" fmla="*/ 34 w 42"/>
                <a:gd name="T37" fmla="*/ 6 h 41"/>
                <a:gd name="T38" fmla="*/ 28 w 42"/>
                <a:gd name="T39" fmla="*/ 2 h 41"/>
                <a:gd name="T40" fmla="*/ 21 w 42"/>
                <a:gd name="T41" fmla="*/ 0 h 41"/>
                <a:gd name="T42" fmla="*/ 13 w 42"/>
                <a:gd name="T43" fmla="*/ 2 h 41"/>
                <a:gd name="T44" fmla="*/ 7 w 42"/>
                <a:gd name="T45" fmla="*/ 6 h 41"/>
                <a:gd name="T46" fmla="*/ 2 w 42"/>
                <a:gd name="T47" fmla="*/ 12 h 41"/>
                <a:gd name="T48" fmla="*/ 0 w 42"/>
                <a:gd name="T49" fmla="*/ 20 h 41"/>
                <a:gd name="T50" fmla="*/ 2 w 42"/>
                <a:gd name="T51" fmla="*/ 27 h 41"/>
                <a:gd name="T52" fmla="*/ 7 w 42"/>
                <a:gd name="T53" fmla="*/ 35 h 41"/>
                <a:gd name="T54" fmla="*/ 13 w 42"/>
                <a:gd name="T55" fmla="*/ 39 h 41"/>
                <a:gd name="T56" fmla="*/ 21 w 42"/>
                <a:gd name="T57" fmla="*/ 41 h 41"/>
                <a:gd name="T58" fmla="*/ 28 w 42"/>
                <a:gd name="T59" fmla="*/ 39 h 41"/>
                <a:gd name="T60" fmla="*/ 34 w 42"/>
                <a:gd name="T61" fmla="*/ 35 h 41"/>
                <a:gd name="T62" fmla="*/ 40 w 42"/>
                <a:gd name="T63" fmla="*/ 27 h 41"/>
                <a:gd name="T64" fmla="*/ 42 w 42"/>
                <a:gd name="T65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1">
                  <a:moveTo>
                    <a:pt x="42" y="20"/>
                  </a:moveTo>
                  <a:lnTo>
                    <a:pt x="40" y="16"/>
                  </a:lnTo>
                  <a:lnTo>
                    <a:pt x="40" y="12"/>
                  </a:lnTo>
                  <a:lnTo>
                    <a:pt x="38" y="8"/>
                  </a:lnTo>
                  <a:lnTo>
                    <a:pt x="36" y="6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6"/>
                  </a:lnTo>
                  <a:lnTo>
                    <a:pt x="3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5" y="35"/>
                  </a:lnTo>
                  <a:lnTo>
                    <a:pt x="9" y="37"/>
                  </a:lnTo>
                  <a:lnTo>
                    <a:pt x="13" y="39"/>
                  </a:lnTo>
                  <a:lnTo>
                    <a:pt x="17" y="41"/>
                  </a:lnTo>
                  <a:lnTo>
                    <a:pt x="21" y="41"/>
                  </a:lnTo>
                  <a:lnTo>
                    <a:pt x="25" y="41"/>
                  </a:lnTo>
                  <a:lnTo>
                    <a:pt x="28" y="39"/>
                  </a:lnTo>
                  <a:lnTo>
                    <a:pt x="32" y="37"/>
                  </a:lnTo>
                  <a:lnTo>
                    <a:pt x="36" y="35"/>
                  </a:lnTo>
                  <a:lnTo>
                    <a:pt x="38" y="31"/>
                  </a:lnTo>
                  <a:lnTo>
                    <a:pt x="40" y="27"/>
                  </a:lnTo>
                  <a:lnTo>
                    <a:pt x="40" y="23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7" y="6"/>
                  </a:lnTo>
                  <a:lnTo>
                    <a:pt x="3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3" y="39"/>
                  </a:lnTo>
                  <a:lnTo>
                    <a:pt x="17" y="41"/>
                  </a:lnTo>
                  <a:lnTo>
                    <a:pt x="21" y="41"/>
                  </a:lnTo>
                  <a:lnTo>
                    <a:pt x="25" y="41"/>
                  </a:lnTo>
                  <a:lnTo>
                    <a:pt x="28" y="39"/>
                  </a:lnTo>
                  <a:lnTo>
                    <a:pt x="32" y="37"/>
                  </a:lnTo>
                  <a:lnTo>
                    <a:pt x="34" y="35"/>
                  </a:lnTo>
                  <a:lnTo>
                    <a:pt x="38" y="31"/>
                  </a:lnTo>
                  <a:lnTo>
                    <a:pt x="40" y="27"/>
                  </a:lnTo>
                  <a:lnTo>
                    <a:pt x="40" y="23"/>
                  </a:lnTo>
                  <a:lnTo>
                    <a:pt x="42" y="20"/>
                  </a:lnTo>
                  <a:lnTo>
                    <a:pt x="42" y="20"/>
                  </a:lnTo>
                  <a:close/>
                </a:path>
              </a:pathLst>
            </a:custGeom>
            <a:solidFill>
              <a:srgbClr val="00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3" name="Freeform 5458"/>
            <p:cNvSpPr>
              <a:spLocks/>
            </p:cNvSpPr>
            <p:nvPr/>
          </p:nvSpPr>
          <p:spPr bwMode="auto">
            <a:xfrm>
              <a:off x="1398" y="1734"/>
              <a:ext cx="42" cy="41"/>
            </a:xfrm>
            <a:custGeom>
              <a:avLst/>
              <a:gdLst>
                <a:gd name="T0" fmla="*/ 40 w 42"/>
                <a:gd name="T1" fmla="*/ 16 h 41"/>
                <a:gd name="T2" fmla="*/ 38 w 42"/>
                <a:gd name="T3" fmla="*/ 8 h 41"/>
                <a:gd name="T4" fmla="*/ 32 w 42"/>
                <a:gd name="T5" fmla="*/ 4 h 41"/>
                <a:gd name="T6" fmla="*/ 25 w 42"/>
                <a:gd name="T7" fmla="*/ 0 h 41"/>
                <a:gd name="T8" fmla="*/ 17 w 42"/>
                <a:gd name="T9" fmla="*/ 0 h 41"/>
                <a:gd name="T10" fmla="*/ 9 w 42"/>
                <a:gd name="T11" fmla="*/ 4 h 41"/>
                <a:gd name="T12" fmla="*/ 3 w 42"/>
                <a:gd name="T13" fmla="*/ 8 h 41"/>
                <a:gd name="T14" fmla="*/ 2 w 42"/>
                <a:gd name="T15" fmla="*/ 16 h 41"/>
                <a:gd name="T16" fmla="*/ 2 w 42"/>
                <a:gd name="T17" fmla="*/ 23 h 41"/>
                <a:gd name="T18" fmla="*/ 3 w 42"/>
                <a:gd name="T19" fmla="*/ 31 h 41"/>
                <a:gd name="T20" fmla="*/ 9 w 42"/>
                <a:gd name="T21" fmla="*/ 37 h 41"/>
                <a:gd name="T22" fmla="*/ 17 w 42"/>
                <a:gd name="T23" fmla="*/ 41 h 41"/>
                <a:gd name="T24" fmla="*/ 25 w 42"/>
                <a:gd name="T25" fmla="*/ 41 h 41"/>
                <a:gd name="T26" fmla="*/ 32 w 42"/>
                <a:gd name="T27" fmla="*/ 37 h 41"/>
                <a:gd name="T28" fmla="*/ 38 w 42"/>
                <a:gd name="T29" fmla="*/ 31 h 41"/>
                <a:gd name="T30" fmla="*/ 40 w 42"/>
                <a:gd name="T31" fmla="*/ 23 h 41"/>
                <a:gd name="T32" fmla="*/ 40 w 42"/>
                <a:gd name="T33" fmla="*/ 20 h 41"/>
                <a:gd name="T34" fmla="*/ 38 w 42"/>
                <a:gd name="T35" fmla="*/ 12 h 41"/>
                <a:gd name="T36" fmla="*/ 34 w 42"/>
                <a:gd name="T37" fmla="*/ 6 h 41"/>
                <a:gd name="T38" fmla="*/ 28 w 42"/>
                <a:gd name="T39" fmla="*/ 2 h 41"/>
                <a:gd name="T40" fmla="*/ 21 w 42"/>
                <a:gd name="T41" fmla="*/ 0 h 41"/>
                <a:gd name="T42" fmla="*/ 13 w 42"/>
                <a:gd name="T43" fmla="*/ 2 h 41"/>
                <a:gd name="T44" fmla="*/ 7 w 42"/>
                <a:gd name="T45" fmla="*/ 6 h 41"/>
                <a:gd name="T46" fmla="*/ 2 w 42"/>
                <a:gd name="T47" fmla="*/ 12 h 41"/>
                <a:gd name="T48" fmla="*/ 2 w 42"/>
                <a:gd name="T49" fmla="*/ 20 h 41"/>
                <a:gd name="T50" fmla="*/ 2 w 42"/>
                <a:gd name="T51" fmla="*/ 27 h 41"/>
                <a:gd name="T52" fmla="*/ 7 w 42"/>
                <a:gd name="T53" fmla="*/ 35 h 41"/>
                <a:gd name="T54" fmla="*/ 13 w 42"/>
                <a:gd name="T55" fmla="*/ 39 h 41"/>
                <a:gd name="T56" fmla="*/ 21 w 42"/>
                <a:gd name="T57" fmla="*/ 41 h 41"/>
                <a:gd name="T58" fmla="*/ 28 w 42"/>
                <a:gd name="T59" fmla="*/ 39 h 41"/>
                <a:gd name="T60" fmla="*/ 34 w 42"/>
                <a:gd name="T61" fmla="*/ 35 h 41"/>
                <a:gd name="T62" fmla="*/ 38 w 42"/>
                <a:gd name="T63" fmla="*/ 27 h 41"/>
                <a:gd name="T64" fmla="*/ 40 w 42"/>
                <a:gd name="T65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1">
                  <a:moveTo>
                    <a:pt x="42" y="20"/>
                  </a:moveTo>
                  <a:lnTo>
                    <a:pt x="40" y="16"/>
                  </a:lnTo>
                  <a:lnTo>
                    <a:pt x="40" y="12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7" y="6"/>
                  </a:lnTo>
                  <a:lnTo>
                    <a:pt x="3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3" y="39"/>
                  </a:lnTo>
                  <a:lnTo>
                    <a:pt x="17" y="41"/>
                  </a:lnTo>
                  <a:lnTo>
                    <a:pt x="21" y="41"/>
                  </a:lnTo>
                  <a:lnTo>
                    <a:pt x="25" y="41"/>
                  </a:lnTo>
                  <a:lnTo>
                    <a:pt x="28" y="39"/>
                  </a:lnTo>
                  <a:lnTo>
                    <a:pt x="32" y="37"/>
                  </a:lnTo>
                  <a:lnTo>
                    <a:pt x="34" y="35"/>
                  </a:lnTo>
                  <a:lnTo>
                    <a:pt x="38" y="31"/>
                  </a:lnTo>
                  <a:lnTo>
                    <a:pt x="40" y="27"/>
                  </a:lnTo>
                  <a:lnTo>
                    <a:pt x="40" y="23"/>
                  </a:lnTo>
                  <a:lnTo>
                    <a:pt x="42" y="20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7" y="6"/>
                  </a:lnTo>
                  <a:lnTo>
                    <a:pt x="3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3" y="39"/>
                  </a:lnTo>
                  <a:lnTo>
                    <a:pt x="17" y="39"/>
                  </a:lnTo>
                  <a:lnTo>
                    <a:pt x="21" y="41"/>
                  </a:lnTo>
                  <a:lnTo>
                    <a:pt x="25" y="39"/>
                  </a:lnTo>
                  <a:lnTo>
                    <a:pt x="28" y="39"/>
                  </a:lnTo>
                  <a:lnTo>
                    <a:pt x="32" y="37"/>
                  </a:lnTo>
                  <a:lnTo>
                    <a:pt x="34" y="35"/>
                  </a:lnTo>
                  <a:lnTo>
                    <a:pt x="38" y="31"/>
                  </a:lnTo>
                  <a:lnTo>
                    <a:pt x="38" y="27"/>
                  </a:lnTo>
                  <a:lnTo>
                    <a:pt x="40" y="23"/>
                  </a:lnTo>
                  <a:lnTo>
                    <a:pt x="40" y="20"/>
                  </a:lnTo>
                  <a:lnTo>
                    <a:pt x="42" y="20"/>
                  </a:lnTo>
                  <a:close/>
                </a:path>
              </a:pathLst>
            </a:custGeom>
            <a:solidFill>
              <a:srgbClr val="00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4" name="Freeform 5459"/>
            <p:cNvSpPr>
              <a:spLocks/>
            </p:cNvSpPr>
            <p:nvPr/>
          </p:nvSpPr>
          <p:spPr bwMode="auto">
            <a:xfrm>
              <a:off x="1400" y="1734"/>
              <a:ext cx="38" cy="41"/>
            </a:xfrm>
            <a:custGeom>
              <a:avLst/>
              <a:gdLst>
                <a:gd name="T0" fmla="*/ 38 w 38"/>
                <a:gd name="T1" fmla="*/ 16 h 41"/>
                <a:gd name="T2" fmla="*/ 36 w 38"/>
                <a:gd name="T3" fmla="*/ 8 h 41"/>
                <a:gd name="T4" fmla="*/ 30 w 38"/>
                <a:gd name="T5" fmla="*/ 4 h 41"/>
                <a:gd name="T6" fmla="*/ 23 w 38"/>
                <a:gd name="T7" fmla="*/ 0 h 41"/>
                <a:gd name="T8" fmla="*/ 15 w 38"/>
                <a:gd name="T9" fmla="*/ 0 h 41"/>
                <a:gd name="T10" fmla="*/ 7 w 38"/>
                <a:gd name="T11" fmla="*/ 4 h 41"/>
                <a:gd name="T12" fmla="*/ 1 w 38"/>
                <a:gd name="T13" fmla="*/ 8 h 41"/>
                <a:gd name="T14" fmla="*/ 0 w 38"/>
                <a:gd name="T15" fmla="*/ 16 h 41"/>
                <a:gd name="T16" fmla="*/ 0 w 38"/>
                <a:gd name="T17" fmla="*/ 23 h 41"/>
                <a:gd name="T18" fmla="*/ 1 w 38"/>
                <a:gd name="T19" fmla="*/ 31 h 41"/>
                <a:gd name="T20" fmla="*/ 7 w 38"/>
                <a:gd name="T21" fmla="*/ 37 h 41"/>
                <a:gd name="T22" fmla="*/ 15 w 38"/>
                <a:gd name="T23" fmla="*/ 39 h 41"/>
                <a:gd name="T24" fmla="*/ 23 w 38"/>
                <a:gd name="T25" fmla="*/ 39 h 41"/>
                <a:gd name="T26" fmla="*/ 30 w 38"/>
                <a:gd name="T27" fmla="*/ 37 h 41"/>
                <a:gd name="T28" fmla="*/ 36 w 38"/>
                <a:gd name="T29" fmla="*/ 31 h 41"/>
                <a:gd name="T30" fmla="*/ 38 w 38"/>
                <a:gd name="T31" fmla="*/ 23 h 41"/>
                <a:gd name="T32" fmla="*/ 38 w 38"/>
                <a:gd name="T33" fmla="*/ 20 h 41"/>
                <a:gd name="T34" fmla="*/ 36 w 38"/>
                <a:gd name="T35" fmla="*/ 12 h 41"/>
                <a:gd name="T36" fmla="*/ 32 w 38"/>
                <a:gd name="T37" fmla="*/ 6 h 41"/>
                <a:gd name="T38" fmla="*/ 26 w 38"/>
                <a:gd name="T39" fmla="*/ 2 h 41"/>
                <a:gd name="T40" fmla="*/ 19 w 38"/>
                <a:gd name="T41" fmla="*/ 0 h 41"/>
                <a:gd name="T42" fmla="*/ 11 w 38"/>
                <a:gd name="T43" fmla="*/ 2 h 41"/>
                <a:gd name="T44" fmla="*/ 5 w 38"/>
                <a:gd name="T45" fmla="*/ 6 h 41"/>
                <a:gd name="T46" fmla="*/ 1 w 38"/>
                <a:gd name="T47" fmla="*/ 12 h 41"/>
                <a:gd name="T48" fmla="*/ 0 w 38"/>
                <a:gd name="T49" fmla="*/ 20 h 41"/>
                <a:gd name="T50" fmla="*/ 1 w 38"/>
                <a:gd name="T51" fmla="*/ 27 h 41"/>
                <a:gd name="T52" fmla="*/ 5 w 38"/>
                <a:gd name="T53" fmla="*/ 33 h 41"/>
                <a:gd name="T54" fmla="*/ 11 w 38"/>
                <a:gd name="T55" fmla="*/ 39 h 41"/>
                <a:gd name="T56" fmla="*/ 19 w 38"/>
                <a:gd name="T57" fmla="*/ 39 h 41"/>
                <a:gd name="T58" fmla="*/ 26 w 38"/>
                <a:gd name="T59" fmla="*/ 39 h 41"/>
                <a:gd name="T60" fmla="*/ 32 w 38"/>
                <a:gd name="T61" fmla="*/ 33 h 41"/>
                <a:gd name="T62" fmla="*/ 36 w 38"/>
                <a:gd name="T63" fmla="*/ 27 h 41"/>
                <a:gd name="T64" fmla="*/ 38 w 38"/>
                <a:gd name="T65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41">
                  <a:moveTo>
                    <a:pt x="38" y="20"/>
                  </a:moveTo>
                  <a:lnTo>
                    <a:pt x="38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1" y="31"/>
                  </a:lnTo>
                  <a:lnTo>
                    <a:pt x="5" y="35"/>
                  </a:lnTo>
                  <a:lnTo>
                    <a:pt x="7" y="37"/>
                  </a:lnTo>
                  <a:lnTo>
                    <a:pt x="11" y="39"/>
                  </a:lnTo>
                  <a:lnTo>
                    <a:pt x="15" y="39"/>
                  </a:lnTo>
                  <a:lnTo>
                    <a:pt x="19" y="41"/>
                  </a:lnTo>
                  <a:lnTo>
                    <a:pt x="23" y="39"/>
                  </a:lnTo>
                  <a:lnTo>
                    <a:pt x="26" y="39"/>
                  </a:lnTo>
                  <a:lnTo>
                    <a:pt x="30" y="37"/>
                  </a:lnTo>
                  <a:lnTo>
                    <a:pt x="32" y="35"/>
                  </a:lnTo>
                  <a:lnTo>
                    <a:pt x="36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7" y="37"/>
                  </a:lnTo>
                  <a:lnTo>
                    <a:pt x="11" y="39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9"/>
                  </a:lnTo>
                  <a:lnTo>
                    <a:pt x="30" y="37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20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00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5" name="Freeform 5460"/>
            <p:cNvSpPr>
              <a:spLocks/>
            </p:cNvSpPr>
            <p:nvPr/>
          </p:nvSpPr>
          <p:spPr bwMode="auto">
            <a:xfrm>
              <a:off x="1400" y="1734"/>
              <a:ext cx="38" cy="39"/>
            </a:xfrm>
            <a:custGeom>
              <a:avLst/>
              <a:gdLst>
                <a:gd name="T0" fmla="*/ 38 w 38"/>
                <a:gd name="T1" fmla="*/ 16 h 39"/>
                <a:gd name="T2" fmla="*/ 34 w 38"/>
                <a:gd name="T3" fmla="*/ 10 h 39"/>
                <a:gd name="T4" fmla="*/ 30 w 38"/>
                <a:gd name="T5" fmla="*/ 4 h 39"/>
                <a:gd name="T6" fmla="*/ 23 w 38"/>
                <a:gd name="T7" fmla="*/ 0 h 39"/>
                <a:gd name="T8" fmla="*/ 15 w 38"/>
                <a:gd name="T9" fmla="*/ 0 h 39"/>
                <a:gd name="T10" fmla="*/ 7 w 38"/>
                <a:gd name="T11" fmla="*/ 4 h 39"/>
                <a:gd name="T12" fmla="*/ 3 w 38"/>
                <a:gd name="T13" fmla="*/ 10 h 39"/>
                <a:gd name="T14" fmla="*/ 0 w 38"/>
                <a:gd name="T15" fmla="*/ 16 h 39"/>
                <a:gd name="T16" fmla="*/ 0 w 38"/>
                <a:gd name="T17" fmla="*/ 23 h 39"/>
                <a:gd name="T18" fmla="*/ 3 w 38"/>
                <a:gd name="T19" fmla="*/ 31 h 39"/>
                <a:gd name="T20" fmla="*/ 7 w 38"/>
                <a:gd name="T21" fmla="*/ 37 h 39"/>
                <a:gd name="T22" fmla="*/ 15 w 38"/>
                <a:gd name="T23" fmla="*/ 39 h 39"/>
                <a:gd name="T24" fmla="*/ 23 w 38"/>
                <a:gd name="T25" fmla="*/ 39 h 39"/>
                <a:gd name="T26" fmla="*/ 30 w 38"/>
                <a:gd name="T27" fmla="*/ 37 h 39"/>
                <a:gd name="T28" fmla="*/ 34 w 38"/>
                <a:gd name="T29" fmla="*/ 31 h 39"/>
                <a:gd name="T30" fmla="*/ 38 w 38"/>
                <a:gd name="T31" fmla="*/ 23 h 39"/>
                <a:gd name="T32" fmla="*/ 38 w 38"/>
                <a:gd name="T33" fmla="*/ 20 h 39"/>
                <a:gd name="T34" fmla="*/ 36 w 38"/>
                <a:gd name="T35" fmla="*/ 12 h 39"/>
                <a:gd name="T36" fmla="*/ 32 w 38"/>
                <a:gd name="T37" fmla="*/ 6 h 39"/>
                <a:gd name="T38" fmla="*/ 26 w 38"/>
                <a:gd name="T39" fmla="*/ 2 h 39"/>
                <a:gd name="T40" fmla="*/ 19 w 38"/>
                <a:gd name="T41" fmla="*/ 0 h 39"/>
                <a:gd name="T42" fmla="*/ 11 w 38"/>
                <a:gd name="T43" fmla="*/ 2 h 39"/>
                <a:gd name="T44" fmla="*/ 5 w 38"/>
                <a:gd name="T45" fmla="*/ 6 h 39"/>
                <a:gd name="T46" fmla="*/ 1 w 38"/>
                <a:gd name="T47" fmla="*/ 12 h 39"/>
                <a:gd name="T48" fmla="*/ 0 w 38"/>
                <a:gd name="T49" fmla="*/ 20 h 39"/>
                <a:gd name="T50" fmla="*/ 1 w 38"/>
                <a:gd name="T51" fmla="*/ 27 h 39"/>
                <a:gd name="T52" fmla="*/ 5 w 38"/>
                <a:gd name="T53" fmla="*/ 33 h 39"/>
                <a:gd name="T54" fmla="*/ 11 w 38"/>
                <a:gd name="T55" fmla="*/ 37 h 39"/>
                <a:gd name="T56" fmla="*/ 19 w 38"/>
                <a:gd name="T57" fmla="*/ 39 h 39"/>
                <a:gd name="T58" fmla="*/ 26 w 38"/>
                <a:gd name="T59" fmla="*/ 37 h 39"/>
                <a:gd name="T60" fmla="*/ 32 w 38"/>
                <a:gd name="T61" fmla="*/ 33 h 39"/>
                <a:gd name="T62" fmla="*/ 36 w 38"/>
                <a:gd name="T63" fmla="*/ 27 h 39"/>
                <a:gd name="T64" fmla="*/ 38 w 38"/>
                <a:gd name="T65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8" y="16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7" y="37"/>
                  </a:lnTo>
                  <a:lnTo>
                    <a:pt x="11" y="39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9"/>
                  </a:lnTo>
                  <a:lnTo>
                    <a:pt x="30" y="37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11" y="37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20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00A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6" name="Freeform 5461"/>
            <p:cNvSpPr>
              <a:spLocks/>
            </p:cNvSpPr>
            <p:nvPr/>
          </p:nvSpPr>
          <p:spPr bwMode="auto">
            <a:xfrm>
              <a:off x="1400" y="1734"/>
              <a:ext cx="38" cy="39"/>
            </a:xfrm>
            <a:custGeom>
              <a:avLst/>
              <a:gdLst>
                <a:gd name="T0" fmla="*/ 38 w 38"/>
                <a:gd name="T1" fmla="*/ 16 h 39"/>
                <a:gd name="T2" fmla="*/ 34 w 38"/>
                <a:gd name="T3" fmla="*/ 10 h 39"/>
                <a:gd name="T4" fmla="*/ 30 w 38"/>
                <a:gd name="T5" fmla="*/ 4 h 39"/>
                <a:gd name="T6" fmla="*/ 23 w 38"/>
                <a:gd name="T7" fmla="*/ 2 h 39"/>
                <a:gd name="T8" fmla="*/ 15 w 38"/>
                <a:gd name="T9" fmla="*/ 2 h 39"/>
                <a:gd name="T10" fmla="*/ 7 w 38"/>
                <a:gd name="T11" fmla="*/ 4 h 39"/>
                <a:gd name="T12" fmla="*/ 3 w 38"/>
                <a:gd name="T13" fmla="*/ 10 h 39"/>
                <a:gd name="T14" fmla="*/ 0 w 38"/>
                <a:gd name="T15" fmla="*/ 16 h 39"/>
                <a:gd name="T16" fmla="*/ 0 w 38"/>
                <a:gd name="T17" fmla="*/ 23 h 39"/>
                <a:gd name="T18" fmla="*/ 3 w 38"/>
                <a:gd name="T19" fmla="*/ 31 h 39"/>
                <a:gd name="T20" fmla="*/ 7 w 38"/>
                <a:gd name="T21" fmla="*/ 35 h 39"/>
                <a:gd name="T22" fmla="*/ 15 w 38"/>
                <a:gd name="T23" fmla="*/ 39 h 39"/>
                <a:gd name="T24" fmla="*/ 23 w 38"/>
                <a:gd name="T25" fmla="*/ 39 h 39"/>
                <a:gd name="T26" fmla="*/ 30 w 38"/>
                <a:gd name="T27" fmla="*/ 35 h 39"/>
                <a:gd name="T28" fmla="*/ 34 w 38"/>
                <a:gd name="T29" fmla="*/ 31 h 39"/>
                <a:gd name="T30" fmla="*/ 38 w 38"/>
                <a:gd name="T31" fmla="*/ 23 h 39"/>
                <a:gd name="T32" fmla="*/ 38 w 38"/>
                <a:gd name="T33" fmla="*/ 20 h 39"/>
                <a:gd name="T34" fmla="*/ 36 w 38"/>
                <a:gd name="T35" fmla="*/ 12 h 39"/>
                <a:gd name="T36" fmla="*/ 32 w 38"/>
                <a:gd name="T37" fmla="*/ 6 h 39"/>
                <a:gd name="T38" fmla="*/ 26 w 38"/>
                <a:gd name="T39" fmla="*/ 2 h 39"/>
                <a:gd name="T40" fmla="*/ 19 w 38"/>
                <a:gd name="T41" fmla="*/ 2 h 39"/>
                <a:gd name="T42" fmla="*/ 11 w 38"/>
                <a:gd name="T43" fmla="*/ 2 h 39"/>
                <a:gd name="T44" fmla="*/ 5 w 38"/>
                <a:gd name="T45" fmla="*/ 6 h 39"/>
                <a:gd name="T46" fmla="*/ 1 w 38"/>
                <a:gd name="T47" fmla="*/ 12 h 39"/>
                <a:gd name="T48" fmla="*/ 0 w 38"/>
                <a:gd name="T49" fmla="*/ 20 h 39"/>
                <a:gd name="T50" fmla="*/ 1 w 38"/>
                <a:gd name="T51" fmla="*/ 27 h 39"/>
                <a:gd name="T52" fmla="*/ 5 w 38"/>
                <a:gd name="T53" fmla="*/ 33 h 39"/>
                <a:gd name="T54" fmla="*/ 11 w 38"/>
                <a:gd name="T55" fmla="*/ 37 h 39"/>
                <a:gd name="T56" fmla="*/ 19 w 38"/>
                <a:gd name="T57" fmla="*/ 39 h 39"/>
                <a:gd name="T58" fmla="*/ 26 w 38"/>
                <a:gd name="T59" fmla="*/ 37 h 39"/>
                <a:gd name="T60" fmla="*/ 32 w 38"/>
                <a:gd name="T61" fmla="*/ 33 h 39"/>
                <a:gd name="T62" fmla="*/ 36 w 38"/>
                <a:gd name="T63" fmla="*/ 27 h 39"/>
                <a:gd name="T64" fmla="*/ 38 w 38"/>
                <a:gd name="T65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8" y="16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11" y="37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9" y="35"/>
                  </a:lnTo>
                  <a:lnTo>
                    <a:pt x="11" y="37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7"/>
                  </a:lnTo>
                  <a:lnTo>
                    <a:pt x="28" y="35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6" y="23"/>
                  </a:lnTo>
                  <a:lnTo>
                    <a:pt x="38" y="20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00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7" name="Freeform 5462"/>
            <p:cNvSpPr>
              <a:spLocks/>
            </p:cNvSpPr>
            <p:nvPr/>
          </p:nvSpPr>
          <p:spPr bwMode="auto">
            <a:xfrm>
              <a:off x="1400" y="1736"/>
              <a:ext cx="38" cy="37"/>
            </a:xfrm>
            <a:custGeom>
              <a:avLst/>
              <a:gdLst>
                <a:gd name="T0" fmla="*/ 36 w 38"/>
                <a:gd name="T1" fmla="*/ 14 h 37"/>
                <a:gd name="T2" fmla="*/ 34 w 38"/>
                <a:gd name="T3" fmla="*/ 8 h 37"/>
                <a:gd name="T4" fmla="*/ 28 w 38"/>
                <a:gd name="T5" fmla="*/ 2 h 37"/>
                <a:gd name="T6" fmla="*/ 23 w 38"/>
                <a:gd name="T7" fmla="*/ 0 h 37"/>
                <a:gd name="T8" fmla="*/ 15 w 38"/>
                <a:gd name="T9" fmla="*/ 0 h 37"/>
                <a:gd name="T10" fmla="*/ 9 w 38"/>
                <a:gd name="T11" fmla="*/ 2 h 37"/>
                <a:gd name="T12" fmla="*/ 3 w 38"/>
                <a:gd name="T13" fmla="*/ 8 h 37"/>
                <a:gd name="T14" fmla="*/ 0 w 38"/>
                <a:gd name="T15" fmla="*/ 14 h 37"/>
                <a:gd name="T16" fmla="*/ 0 w 38"/>
                <a:gd name="T17" fmla="*/ 21 h 37"/>
                <a:gd name="T18" fmla="*/ 3 w 38"/>
                <a:gd name="T19" fmla="*/ 29 h 37"/>
                <a:gd name="T20" fmla="*/ 9 w 38"/>
                <a:gd name="T21" fmla="*/ 33 h 37"/>
                <a:gd name="T22" fmla="*/ 15 w 38"/>
                <a:gd name="T23" fmla="*/ 37 h 37"/>
                <a:gd name="T24" fmla="*/ 23 w 38"/>
                <a:gd name="T25" fmla="*/ 37 h 37"/>
                <a:gd name="T26" fmla="*/ 28 w 38"/>
                <a:gd name="T27" fmla="*/ 33 h 37"/>
                <a:gd name="T28" fmla="*/ 34 w 38"/>
                <a:gd name="T29" fmla="*/ 29 h 37"/>
                <a:gd name="T30" fmla="*/ 36 w 38"/>
                <a:gd name="T31" fmla="*/ 21 h 37"/>
                <a:gd name="T32" fmla="*/ 36 w 38"/>
                <a:gd name="T33" fmla="*/ 18 h 37"/>
                <a:gd name="T34" fmla="*/ 36 w 38"/>
                <a:gd name="T35" fmla="*/ 12 h 37"/>
                <a:gd name="T36" fmla="*/ 32 w 38"/>
                <a:gd name="T37" fmla="*/ 6 h 37"/>
                <a:gd name="T38" fmla="*/ 26 w 38"/>
                <a:gd name="T39" fmla="*/ 2 h 37"/>
                <a:gd name="T40" fmla="*/ 19 w 38"/>
                <a:gd name="T41" fmla="*/ 0 h 37"/>
                <a:gd name="T42" fmla="*/ 11 w 38"/>
                <a:gd name="T43" fmla="*/ 2 h 37"/>
                <a:gd name="T44" fmla="*/ 5 w 38"/>
                <a:gd name="T45" fmla="*/ 6 h 37"/>
                <a:gd name="T46" fmla="*/ 1 w 38"/>
                <a:gd name="T47" fmla="*/ 12 h 37"/>
                <a:gd name="T48" fmla="*/ 0 w 38"/>
                <a:gd name="T49" fmla="*/ 18 h 37"/>
                <a:gd name="T50" fmla="*/ 1 w 38"/>
                <a:gd name="T51" fmla="*/ 25 h 37"/>
                <a:gd name="T52" fmla="*/ 5 w 38"/>
                <a:gd name="T53" fmla="*/ 31 h 37"/>
                <a:gd name="T54" fmla="*/ 11 w 38"/>
                <a:gd name="T55" fmla="*/ 35 h 37"/>
                <a:gd name="T56" fmla="*/ 19 w 38"/>
                <a:gd name="T57" fmla="*/ 37 h 37"/>
                <a:gd name="T58" fmla="*/ 26 w 38"/>
                <a:gd name="T59" fmla="*/ 35 h 37"/>
                <a:gd name="T60" fmla="*/ 32 w 38"/>
                <a:gd name="T61" fmla="*/ 31 h 37"/>
                <a:gd name="T62" fmla="*/ 36 w 38"/>
                <a:gd name="T63" fmla="*/ 25 h 37"/>
                <a:gd name="T64" fmla="*/ 36 w 38"/>
                <a:gd name="T6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7">
                  <a:moveTo>
                    <a:pt x="38" y="18"/>
                  </a:moveTo>
                  <a:lnTo>
                    <a:pt x="36" y="14"/>
                  </a:lnTo>
                  <a:lnTo>
                    <a:pt x="36" y="10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3" y="8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1" y="35"/>
                  </a:lnTo>
                  <a:lnTo>
                    <a:pt x="15" y="37"/>
                  </a:lnTo>
                  <a:lnTo>
                    <a:pt x="19" y="37"/>
                  </a:lnTo>
                  <a:lnTo>
                    <a:pt x="23" y="37"/>
                  </a:lnTo>
                  <a:lnTo>
                    <a:pt x="26" y="35"/>
                  </a:lnTo>
                  <a:lnTo>
                    <a:pt x="28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6" y="12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1" y="25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1" y="35"/>
                  </a:lnTo>
                  <a:lnTo>
                    <a:pt x="15" y="37"/>
                  </a:lnTo>
                  <a:lnTo>
                    <a:pt x="19" y="37"/>
                  </a:lnTo>
                  <a:lnTo>
                    <a:pt x="23" y="37"/>
                  </a:lnTo>
                  <a:lnTo>
                    <a:pt x="26" y="35"/>
                  </a:lnTo>
                  <a:lnTo>
                    <a:pt x="28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8" y="18"/>
                  </a:lnTo>
                  <a:close/>
                </a:path>
              </a:pathLst>
            </a:custGeom>
            <a:solidFill>
              <a:srgbClr val="00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8" name="Freeform 5463"/>
            <p:cNvSpPr>
              <a:spLocks/>
            </p:cNvSpPr>
            <p:nvPr/>
          </p:nvSpPr>
          <p:spPr bwMode="auto">
            <a:xfrm>
              <a:off x="1400" y="1736"/>
              <a:ext cx="36" cy="37"/>
            </a:xfrm>
            <a:custGeom>
              <a:avLst/>
              <a:gdLst>
                <a:gd name="T0" fmla="*/ 36 w 36"/>
                <a:gd name="T1" fmla="*/ 14 h 37"/>
                <a:gd name="T2" fmla="*/ 34 w 36"/>
                <a:gd name="T3" fmla="*/ 8 h 37"/>
                <a:gd name="T4" fmla="*/ 28 w 36"/>
                <a:gd name="T5" fmla="*/ 2 h 37"/>
                <a:gd name="T6" fmla="*/ 23 w 36"/>
                <a:gd name="T7" fmla="*/ 0 h 37"/>
                <a:gd name="T8" fmla="*/ 15 w 36"/>
                <a:gd name="T9" fmla="*/ 0 h 37"/>
                <a:gd name="T10" fmla="*/ 9 w 36"/>
                <a:gd name="T11" fmla="*/ 2 h 37"/>
                <a:gd name="T12" fmla="*/ 3 w 36"/>
                <a:gd name="T13" fmla="*/ 8 h 37"/>
                <a:gd name="T14" fmla="*/ 1 w 36"/>
                <a:gd name="T15" fmla="*/ 14 h 37"/>
                <a:gd name="T16" fmla="*/ 1 w 36"/>
                <a:gd name="T17" fmla="*/ 21 h 37"/>
                <a:gd name="T18" fmla="*/ 3 w 36"/>
                <a:gd name="T19" fmla="*/ 29 h 37"/>
                <a:gd name="T20" fmla="*/ 9 w 36"/>
                <a:gd name="T21" fmla="*/ 33 h 37"/>
                <a:gd name="T22" fmla="*/ 15 w 36"/>
                <a:gd name="T23" fmla="*/ 37 h 37"/>
                <a:gd name="T24" fmla="*/ 23 w 36"/>
                <a:gd name="T25" fmla="*/ 37 h 37"/>
                <a:gd name="T26" fmla="*/ 28 w 36"/>
                <a:gd name="T27" fmla="*/ 33 h 37"/>
                <a:gd name="T28" fmla="*/ 34 w 36"/>
                <a:gd name="T29" fmla="*/ 29 h 37"/>
                <a:gd name="T30" fmla="*/ 36 w 36"/>
                <a:gd name="T31" fmla="*/ 21 h 37"/>
                <a:gd name="T32" fmla="*/ 36 w 36"/>
                <a:gd name="T33" fmla="*/ 18 h 37"/>
                <a:gd name="T34" fmla="*/ 36 w 36"/>
                <a:gd name="T35" fmla="*/ 12 h 37"/>
                <a:gd name="T36" fmla="*/ 32 w 36"/>
                <a:gd name="T37" fmla="*/ 6 h 37"/>
                <a:gd name="T38" fmla="*/ 26 w 36"/>
                <a:gd name="T39" fmla="*/ 2 h 37"/>
                <a:gd name="T40" fmla="*/ 19 w 36"/>
                <a:gd name="T41" fmla="*/ 0 h 37"/>
                <a:gd name="T42" fmla="*/ 11 w 36"/>
                <a:gd name="T43" fmla="*/ 2 h 37"/>
                <a:gd name="T44" fmla="*/ 5 w 36"/>
                <a:gd name="T45" fmla="*/ 6 h 37"/>
                <a:gd name="T46" fmla="*/ 1 w 36"/>
                <a:gd name="T47" fmla="*/ 12 h 37"/>
                <a:gd name="T48" fmla="*/ 1 w 36"/>
                <a:gd name="T49" fmla="*/ 18 h 37"/>
                <a:gd name="T50" fmla="*/ 1 w 36"/>
                <a:gd name="T51" fmla="*/ 25 h 37"/>
                <a:gd name="T52" fmla="*/ 5 w 36"/>
                <a:gd name="T53" fmla="*/ 31 h 37"/>
                <a:gd name="T54" fmla="*/ 11 w 36"/>
                <a:gd name="T55" fmla="*/ 35 h 37"/>
                <a:gd name="T56" fmla="*/ 19 w 36"/>
                <a:gd name="T57" fmla="*/ 37 h 37"/>
                <a:gd name="T58" fmla="*/ 26 w 36"/>
                <a:gd name="T59" fmla="*/ 35 h 37"/>
                <a:gd name="T60" fmla="*/ 32 w 36"/>
                <a:gd name="T61" fmla="*/ 31 h 37"/>
                <a:gd name="T62" fmla="*/ 36 w 36"/>
                <a:gd name="T63" fmla="*/ 25 h 37"/>
                <a:gd name="T64" fmla="*/ 36 w 36"/>
                <a:gd name="T6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" h="37">
                  <a:moveTo>
                    <a:pt x="36" y="18"/>
                  </a:moveTo>
                  <a:lnTo>
                    <a:pt x="36" y="14"/>
                  </a:lnTo>
                  <a:lnTo>
                    <a:pt x="36" y="12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1" y="25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1" y="35"/>
                  </a:lnTo>
                  <a:lnTo>
                    <a:pt x="15" y="37"/>
                  </a:lnTo>
                  <a:lnTo>
                    <a:pt x="19" y="37"/>
                  </a:lnTo>
                  <a:lnTo>
                    <a:pt x="23" y="37"/>
                  </a:lnTo>
                  <a:lnTo>
                    <a:pt x="26" y="35"/>
                  </a:lnTo>
                  <a:lnTo>
                    <a:pt x="28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6" y="12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8"/>
                  </a:lnTo>
                  <a:lnTo>
                    <a:pt x="1" y="21"/>
                  </a:lnTo>
                  <a:lnTo>
                    <a:pt x="1" y="25"/>
                  </a:lnTo>
                  <a:lnTo>
                    <a:pt x="3" y="27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1" y="35"/>
                  </a:lnTo>
                  <a:lnTo>
                    <a:pt x="15" y="35"/>
                  </a:lnTo>
                  <a:lnTo>
                    <a:pt x="19" y="37"/>
                  </a:lnTo>
                  <a:lnTo>
                    <a:pt x="23" y="35"/>
                  </a:lnTo>
                  <a:lnTo>
                    <a:pt x="26" y="35"/>
                  </a:lnTo>
                  <a:lnTo>
                    <a:pt x="28" y="33"/>
                  </a:lnTo>
                  <a:lnTo>
                    <a:pt x="32" y="31"/>
                  </a:lnTo>
                  <a:lnTo>
                    <a:pt x="34" y="27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00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9" name="Freeform 5464"/>
            <p:cNvSpPr>
              <a:spLocks/>
            </p:cNvSpPr>
            <p:nvPr/>
          </p:nvSpPr>
          <p:spPr bwMode="auto">
            <a:xfrm>
              <a:off x="1401" y="1736"/>
              <a:ext cx="35" cy="37"/>
            </a:xfrm>
            <a:custGeom>
              <a:avLst/>
              <a:gdLst>
                <a:gd name="T0" fmla="*/ 35 w 35"/>
                <a:gd name="T1" fmla="*/ 14 h 37"/>
                <a:gd name="T2" fmla="*/ 33 w 35"/>
                <a:gd name="T3" fmla="*/ 8 h 37"/>
                <a:gd name="T4" fmla="*/ 27 w 35"/>
                <a:gd name="T5" fmla="*/ 4 h 37"/>
                <a:gd name="T6" fmla="*/ 22 w 35"/>
                <a:gd name="T7" fmla="*/ 0 h 37"/>
                <a:gd name="T8" fmla="*/ 14 w 35"/>
                <a:gd name="T9" fmla="*/ 0 h 37"/>
                <a:gd name="T10" fmla="*/ 8 w 35"/>
                <a:gd name="T11" fmla="*/ 4 h 37"/>
                <a:gd name="T12" fmla="*/ 2 w 35"/>
                <a:gd name="T13" fmla="*/ 8 h 37"/>
                <a:gd name="T14" fmla="*/ 0 w 35"/>
                <a:gd name="T15" fmla="*/ 14 h 37"/>
                <a:gd name="T16" fmla="*/ 0 w 35"/>
                <a:gd name="T17" fmla="*/ 21 h 37"/>
                <a:gd name="T18" fmla="*/ 2 w 35"/>
                <a:gd name="T19" fmla="*/ 27 h 37"/>
                <a:gd name="T20" fmla="*/ 8 w 35"/>
                <a:gd name="T21" fmla="*/ 33 h 37"/>
                <a:gd name="T22" fmla="*/ 14 w 35"/>
                <a:gd name="T23" fmla="*/ 35 h 37"/>
                <a:gd name="T24" fmla="*/ 22 w 35"/>
                <a:gd name="T25" fmla="*/ 35 h 37"/>
                <a:gd name="T26" fmla="*/ 27 w 35"/>
                <a:gd name="T27" fmla="*/ 33 h 37"/>
                <a:gd name="T28" fmla="*/ 33 w 35"/>
                <a:gd name="T29" fmla="*/ 27 h 37"/>
                <a:gd name="T30" fmla="*/ 35 w 35"/>
                <a:gd name="T31" fmla="*/ 21 h 37"/>
                <a:gd name="T32" fmla="*/ 35 w 35"/>
                <a:gd name="T33" fmla="*/ 18 h 37"/>
                <a:gd name="T34" fmla="*/ 33 w 35"/>
                <a:gd name="T35" fmla="*/ 12 h 37"/>
                <a:gd name="T36" fmla="*/ 29 w 35"/>
                <a:gd name="T37" fmla="*/ 6 h 37"/>
                <a:gd name="T38" fmla="*/ 25 w 35"/>
                <a:gd name="T39" fmla="*/ 2 h 37"/>
                <a:gd name="T40" fmla="*/ 18 w 35"/>
                <a:gd name="T41" fmla="*/ 0 h 37"/>
                <a:gd name="T42" fmla="*/ 10 w 35"/>
                <a:gd name="T43" fmla="*/ 2 h 37"/>
                <a:gd name="T44" fmla="*/ 6 w 35"/>
                <a:gd name="T45" fmla="*/ 6 h 37"/>
                <a:gd name="T46" fmla="*/ 2 w 35"/>
                <a:gd name="T47" fmla="*/ 12 h 37"/>
                <a:gd name="T48" fmla="*/ 0 w 35"/>
                <a:gd name="T49" fmla="*/ 18 h 37"/>
                <a:gd name="T50" fmla="*/ 2 w 35"/>
                <a:gd name="T51" fmla="*/ 25 h 37"/>
                <a:gd name="T52" fmla="*/ 6 w 35"/>
                <a:gd name="T53" fmla="*/ 31 h 37"/>
                <a:gd name="T54" fmla="*/ 10 w 35"/>
                <a:gd name="T55" fmla="*/ 35 h 37"/>
                <a:gd name="T56" fmla="*/ 18 w 35"/>
                <a:gd name="T57" fmla="*/ 35 h 37"/>
                <a:gd name="T58" fmla="*/ 25 w 35"/>
                <a:gd name="T59" fmla="*/ 35 h 37"/>
                <a:gd name="T60" fmla="*/ 29 w 35"/>
                <a:gd name="T61" fmla="*/ 31 h 37"/>
                <a:gd name="T62" fmla="*/ 33 w 35"/>
                <a:gd name="T63" fmla="*/ 25 h 37"/>
                <a:gd name="T64" fmla="*/ 35 w 35"/>
                <a:gd name="T6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7">
                  <a:moveTo>
                    <a:pt x="35" y="18"/>
                  </a:moveTo>
                  <a:lnTo>
                    <a:pt x="35" y="14"/>
                  </a:lnTo>
                  <a:lnTo>
                    <a:pt x="35" y="12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8" y="33"/>
                  </a:lnTo>
                  <a:lnTo>
                    <a:pt x="10" y="35"/>
                  </a:lnTo>
                  <a:lnTo>
                    <a:pt x="14" y="35"/>
                  </a:lnTo>
                  <a:lnTo>
                    <a:pt x="18" y="37"/>
                  </a:lnTo>
                  <a:lnTo>
                    <a:pt x="22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31" y="31"/>
                  </a:lnTo>
                  <a:lnTo>
                    <a:pt x="33" y="27"/>
                  </a:lnTo>
                  <a:lnTo>
                    <a:pt x="35" y="25"/>
                  </a:lnTo>
                  <a:lnTo>
                    <a:pt x="35" y="2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4"/>
                  </a:lnTo>
                  <a:lnTo>
                    <a:pt x="33" y="12"/>
                  </a:lnTo>
                  <a:lnTo>
                    <a:pt x="33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2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0" y="35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1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1"/>
                  </a:lnTo>
                  <a:lnTo>
                    <a:pt x="35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00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90" name="Freeform 5465"/>
            <p:cNvSpPr>
              <a:spLocks/>
            </p:cNvSpPr>
            <p:nvPr/>
          </p:nvSpPr>
          <p:spPr bwMode="auto">
            <a:xfrm>
              <a:off x="1401" y="1736"/>
              <a:ext cx="35" cy="35"/>
            </a:xfrm>
            <a:custGeom>
              <a:avLst/>
              <a:gdLst>
                <a:gd name="T0" fmla="*/ 35 w 35"/>
                <a:gd name="T1" fmla="*/ 14 h 35"/>
                <a:gd name="T2" fmla="*/ 33 w 35"/>
                <a:gd name="T3" fmla="*/ 8 h 35"/>
                <a:gd name="T4" fmla="*/ 27 w 35"/>
                <a:gd name="T5" fmla="*/ 4 h 35"/>
                <a:gd name="T6" fmla="*/ 22 w 35"/>
                <a:gd name="T7" fmla="*/ 0 h 35"/>
                <a:gd name="T8" fmla="*/ 14 w 35"/>
                <a:gd name="T9" fmla="*/ 0 h 35"/>
                <a:gd name="T10" fmla="*/ 8 w 35"/>
                <a:gd name="T11" fmla="*/ 4 h 35"/>
                <a:gd name="T12" fmla="*/ 2 w 35"/>
                <a:gd name="T13" fmla="*/ 8 h 35"/>
                <a:gd name="T14" fmla="*/ 0 w 35"/>
                <a:gd name="T15" fmla="*/ 14 h 35"/>
                <a:gd name="T16" fmla="*/ 0 w 35"/>
                <a:gd name="T17" fmla="*/ 21 h 35"/>
                <a:gd name="T18" fmla="*/ 2 w 35"/>
                <a:gd name="T19" fmla="*/ 27 h 35"/>
                <a:gd name="T20" fmla="*/ 8 w 35"/>
                <a:gd name="T21" fmla="*/ 33 h 35"/>
                <a:gd name="T22" fmla="*/ 14 w 35"/>
                <a:gd name="T23" fmla="*/ 35 h 35"/>
                <a:gd name="T24" fmla="*/ 22 w 35"/>
                <a:gd name="T25" fmla="*/ 35 h 35"/>
                <a:gd name="T26" fmla="*/ 27 w 35"/>
                <a:gd name="T27" fmla="*/ 33 h 35"/>
                <a:gd name="T28" fmla="*/ 33 w 35"/>
                <a:gd name="T29" fmla="*/ 27 h 35"/>
                <a:gd name="T30" fmla="*/ 35 w 35"/>
                <a:gd name="T31" fmla="*/ 21 h 35"/>
                <a:gd name="T32" fmla="*/ 35 w 35"/>
                <a:gd name="T33" fmla="*/ 18 h 35"/>
                <a:gd name="T34" fmla="*/ 33 w 35"/>
                <a:gd name="T35" fmla="*/ 12 h 35"/>
                <a:gd name="T36" fmla="*/ 29 w 35"/>
                <a:gd name="T37" fmla="*/ 6 h 35"/>
                <a:gd name="T38" fmla="*/ 23 w 35"/>
                <a:gd name="T39" fmla="*/ 2 h 35"/>
                <a:gd name="T40" fmla="*/ 18 w 35"/>
                <a:gd name="T41" fmla="*/ 0 h 35"/>
                <a:gd name="T42" fmla="*/ 12 w 35"/>
                <a:gd name="T43" fmla="*/ 2 h 35"/>
                <a:gd name="T44" fmla="*/ 6 w 35"/>
                <a:gd name="T45" fmla="*/ 6 h 35"/>
                <a:gd name="T46" fmla="*/ 2 w 35"/>
                <a:gd name="T47" fmla="*/ 12 h 35"/>
                <a:gd name="T48" fmla="*/ 0 w 35"/>
                <a:gd name="T49" fmla="*/ 18 h 35"/>
                <a:gd name="T50" fmla="*/ 2 w 35"/>
                <a:gd name="T51" fmla="*/ 25 h 35"/>
                <a:gd name="T52" fmla="*/ 6 w 35"/>
                <a:gd name="T53" fmla="*/ 31 h 35"/>
                <a:gd name="T54" fmla="*/ 12 w 35"/>
                <a:gd name="T55" fmla="*/ 33 h 35"/>
                <a:gd name="T56" fmla="*/ 18 w 35"/>
                <a:gd name="T57" fmla="*/ 35 h 35"/>
                <a:gd name="T58" fmla="*/ 23 w 35"/>
                <a:gd name="T59" fmla="*/ 33 h 35"/>
                <a:gd name="T60" fmla="*/ 29 w 35"/>
                <a:gd name="T61" fmla="*/ 31 h 35"/>
                <a:gd name="T62" fmla="*/ 33 w 35"/>
                <a:gd name="T63" fmla="*/ 25 h 35"/>
                <a:gd name="T64" fmla="*/ 35 w 35"/>
                <a:gd name="T65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5">
                  <a:moveTo>
                    <a:pt x="35" y="18"/>
                  </a:moveTo>
                  <a:lnTo>
                    <a:pt x="35" y="14"/>
                  </a:lnTo>
                  <a:lnTo>
                    <a:pt x="33" y="12"/>
                  </a:lnTo>
                  <a:lnTo>
                    <a:pt x="33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2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0" y="35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1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4"/>
                  </a:lnTo>
                  <a:lnTo>
                    <a:pt x="33" y="12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2" y="33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3" y="33"/>
                  </a:lnTo>
                  <a:lnTo>
                    <a:pt x="27" y="33"/>
                  </a:lnTo>
                  <a:lnTo>
                    <a:pt x="29" y="31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5" y="21"/>
                  </a:lnTo>
                  <a:lnTo>
                    <a:pt x="35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00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91" name="Freeform 5466"/>
            <p:cNvSpPr>
              <a:spLocks/>
            </p:cNvSpPr>
            <p:nvPr/>
          </p:nvSpPr>
          <p:spPr bwMode="auto">
            <a:xfrm>
              <a:off x="1401" y="1736"/>
              <a:ext cx="35" cy="35"/>
            </a:xfrm>
            <a:custGeom>
              <a:avLst/>
              <a:gdLst>
                <a:gd name="T0" fmla="*/ 35 w 35"/>
                <a:gd name="T1" fmla="*/ 14 h 35"/>
                <a:gd name="T2" fmla="*/ 31 w 35"/>
                <a:gd name="T3" fmla="*/ 8 h 35"/>
                <a:gd name="T4" fmla="*/ 27 w 35"/>
                <a:gd name="T5" fmla="*/ 4 h 35"/>
                <a:gd name="T6" fmla="*/ 22 w 35"/>
                <a:gd name="T7" fmla="*/ 2 h 35"/>
                <a:gd name="T8" fmla="*/ 14 w 35"/>
                <a:gd name="T9" fmla="*/ 2 h 35"/>
                <a:gd name="T10" fmla="*/ 8 w 35"/>
                <a:gd name="T11" fmla="*/ 4 h 35"/>
                <a:gd name="T12" fmla="*/ 4 w 35"/>
                <a:gd name="T13" fmla="*/ 8 h 35"/>
                <a:gd name="T14" fmla="*/ 0 w 35"/>
                <a:gd name="T15" fmla="*/ 14 h 35"/>
                <a:gd name="T16" fmla="*/ 0 w 35"/>
                <a:gd name="T17" fmla="*/ 21 h 35"/>
                <a:gd name="T18" fmla="*/ 4 w 35"/>
                <a:gd name="T19" fmla="*/ 27 h 35"/>
                <a:gd name="T20" fmla="*/ 8 w 35"/>
                <a:gd name="T21" fmla="*/ 33 h 35"/>
                <a:gd name="T22" fmla="*/ 14 w 35"/>
                <a:gd name="T23" fmla="*/ 35 h 35"/>
                <a:gd name="T24" fmla="*/ 22 w 35"/>
                <a:gd name="T25" fmla="*/ 35 h 35"/>
                <a:gd name="T26" fmla="*/ 27 w 35"/>
                <a:gd name="T27" fmla="*/ 33 h 35"/>
                <a:gd name="T28" fmla="*/ 31 w 35"/>
                <a:gd name="T29" fmla="*/ 27 h 35"/>
                <a:gd name="T30" fmla="*/ 35 w 35"/>
                <a:gd name="T31" fmla="*/ 21 h 35"/>
                <a:gd name="T32" fmla="*/ 35 w 35"/>
                <a:gd name="T33" fmla="*/ 18 h 35"/>
                <a:gd name="T34" fmla="*/ 33 w 35"/>
                <a:gd name="T35" fmla="*/ 12 h 35"/>
                <a:gd name="T36" fmla="*/ 29 w 35"/>
                <a:gd name="T37" fmla="*/ 6 h 35"/>
                <a:gd name="T38" fmla="*/ 23 w 35"/>
                <a:gd name="T39" fmla="*/ 2 h 35"/>
                <a:gd name="T40" fmla="*/ 18 w 35"/>
                <a:gd name="T41" fmla="*/ 2 h 35"/>
                <a:gd name="T42" fmla="*/ 12 w 35"/>
                <a:gd name="T43" fmla="*/ 2 h 35"/>
                <a:gd name="T44" fmla="*/ 6 w 35"/>
                <a:gd name="T45" fmla="*/ 6 h 35"/>
                <a:gd name="T46" fmla="*/ 2 w 35"/>
                <a:gd name="T47" fmla="*/ 12 h 35"/>
                <a:gd name="T48" fmla="*/ 0 w 35"/>
                <a:gd name="T49" fmla="*/ 18 h 35"/>
                <a:gd name="T50" fmla="*/ 2 w 35"/>
                <a:gd name="T51" fmla="*/ 25 h 35"/>
                <a:gd name="T52" fmla="*/ 6 w 35"/>
                <a:gd name="T53" fmla="*/ 29 h 35"/>
                <a:gd name="T54" fmla="*/ 12 w 35"/>
                <a:gd name="T55" fmla="*/ 33 h 35"/>
                <a:gd name="T56" fmla="*/ 18 w 35"/>
                <a:gd name="T57" fmla="*/ 35 h 35"/>
                <a:gd name="T58" fmla="*/ 23 w 35"/>
                <a:gd name="T59" fmla="*/ 33 h 35"/>
                <a:gd name="T60" fmla="*/ 29 w 35"/>
                <a:gd name="T61" fmla="*/ 29 h 35"/>
                <a:gd name="T62" fmla="*/ 33 w 35"/>
                <a:gd name="T63" fmla="*/ 25 h 35"/>
                <a:gd name="T64" fmla="*/ 35 w 35"/>
                <a:gd name="T65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5">
                  <a:moveTo>
                    <a:pt x="35" y="18"/>
                  </a:moveTo>
                  <a:lnTo>
                    <a:pt x="35" y="14"/>
                  </a:lnTo>
                  <a:lnTo>
                    <a:pt x="33" y="12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2" y="33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3" y="33"/>
                  </a:lnTo>
                  <a:lnTo>
                    <a:pt x="27" y="33"/>
                  </a:lnTo>
                  <a:lnTo>
                    <a:pt x="29" y="31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5" y="2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6"/>
                  </a:lnTo>
                  <a:lnTo>
                    <a:pt x="33" y="12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31"/>
                  </a:lnTo>
                  <a:lnTo>
                    <a:pt x="12" y="33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3" y="33"/>
                  </a:lnTo>
                  <a:lnTo>
                    <a:pt x="27" y="31"/>
                  </a:lnTo>
                  <a:lnTo>
                    <a:pt x="29" y="29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3" y="21"/>
                  </a:lnTo>
                  <a:lnTo>
                    <a:pt x="35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00A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92" name="Freeform 5467"/>
            <p:cNvSpPr>
              <a:spLocks/>
            </p:cNvSpPr>
            <p:nvPr/>
          </p:nvSpPr>
          <p:spPr bwMode="auto">
            <a:xfrm>
              <a:off x="1401" y="1738"/>
              <a:ext cx="35" cy="33"/>
            </a:xfrm>
            <a:custGeom>
              <a:avLst/>
              <a:gdLst>
                <a:gd name="T0" fmla="*/ 33 w 35"/>
                <a:gd name="T1" fmla="*/ 14 h 33"/>
                <a:gd name="T2" fmla="*/ 31 w 35"/>
                <a:gd name="T3" fmla="*/ 6 h 33"/>
                <a:gd name="T4" fmla="*/ 27 w 35"/>
                <a:gd name="T5" fmla="*/ 2 h 33"/>
                <a:gd name="T6" fmla="*/ 22 w 35"/>
                <a:gd name="T7" fmla="*/ 0 h 33"/>
                <a:gd name="T8" fmla="*/ 14 w 35"/>
                <a:gd name="T9" fmla="*/ 0 h 33"/>
                <a:gd name="T10" fmla="*/ 8 w 35"/>
                <a:gd name="T11" fmla="*/ 2 h 33"/>
                <a:gd name="T12" fmla="*/ 4 w 35"/>
                <a:gd name="T13" fmla="*/ 6 h 33"/>
                <a:gd name="T14" fmla="*/ 0 w 35"/>
                <a:gd name="T15" fmla="*/ 14 h 33"/>
                <a:gd name="T16" fmla="*/ 0 w 35"/>
                <a:gd name="T17" fmla="*/ 19 h 33"/>
                <a:gd name="T18" fmla="*/ 4 w 35"/>
                <a:gd name="T19" fmla="*/ 25 h 33"/>
                <a:gd name="T20" fmla="*/ 8 w 35"/>
                <a:gd name="T21" fmla="*/ 29 h 33"/>
                <a:gd name="T22" fmla="*/ 14 w 35"/>
                <a:gd name="T23" fmla="*/ 33 h 33"/>
                <a:gd name="T24" fmla="*/ 22 w 35"/>
                <a:gd name="T25" fmla="*/ 33 h 33"/>
                <a:gd name="T26" fmla="*/ 27 w 35"/>
                <a:gd name="T27" fmla="*/ 29 h 33"/>
                <a:gd name="T28" fmla="*/ 31 w 35"/>
                <a:gd name="T29" fmla="*/ 25 h 33"/>
                <a:gd name="T30" fmla="*/ 33 w 35"/>
                <a:gd name="T31" fmla="*/ 19 h 33"/>
                <a:gd name="T32" fmla="*/ 33 w 35"/>
                <a:gd name="T33" fmla="*/ 16 h 33"/>
                <a:gd name="T34" fmla="*/ 33 w 35"/>
                <a:gd name="T35" fmla="*/ 10 h 33"/>
                <a:gd name="T36" fmla="*/ 29 w 35"/>
                <a:gd name="T37" fmla="*/ 4 h 33"/>
                <a:gd name="T38" fmla="*/ 23 w 35"/>
                <a:gd name="T39" fmla="*/ 0 h 33"/>
                <a:gd name="T40" fmla="*/ 18 w 35"/>
                <a:gd name="T41" fmla="*/ 0 h 33"/>
                <a:gd name="T42" fmla="*/ 12 w 35"/>
                <a:gd name="T43" fmla="*/ 0 h 33"/>
                <a:gd name="T44" fmla="*/ 6 w 35"/>
                <a:gd name="T45" fmla="*/ 4 h 33"/>
                <a:gd name="T46" fmla="*/ 2 w 35"/>
                <a:gd name="T47" fmla="*/ 10 h 33"/>
                <a:gd name="T48" fmla="*/ 2 w 35"/>
                <a:gd name="T49" fmla="*/ 16 h 33"/>
                <a:gd name="T50" fmla="*/ 2 w 35"/>
                <a:gd name="T51" fmla="*/ 23 h 33"/>
                <a:gd name="T52" fmla="*/ 6 w 35"/>
                <a:gd name="T53" fmla="*/ 27 h 33"/>
                <a:gd name="T54" fmla="*/ 12 w 35"/>
                <a:gd name="T55" fmla="*/ 31 h 33"/>
                <a:gd name="T56" fmla="*/ 18 w 35"/>
                <a:gd name="T57" fmla="*/ 33 h 33"/>
                <a:gd name="T58" fmla="*/ 23 w 35"/>
                <a:gd name="T59" fmla="*/ 31 h 33"/>
                <a:gd name="T60" fmla="*/ 29 w 35"/>
                <a:gd name="T61" fmla="*/ 27 h 33"/>
                <a:gd name="T62" fmla="*/ 33 w 35"/>
                <a:gd name="T63" fmla="*/ 23 h 33"/>
                <a:gd name="T64" fmla="*/ 33 w 35"/>
                <a:gd name="T65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3">
                  <a:moveTo>
                    <a:pt x="35" y="16"/>
                  </a:moveTo>
                  <a:lnTo>
                    <a:pt x="33" y="14"/>
                  </a:lnTo>
                  <a:lnTo>
                    <a:pt x="33" y="10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8" y="29"/>
                  </a:lnTo>
                  <a:lnTo>
                    <a:pt x="12" y="31"/>
                  </a:lnTo>
                  <a:lnTo>
                    <a:pt x="14" y="33"/>
                  </a:lnTo>
                  <a:lnTo>
                    <a:pt x="18" y="33"/>
                  </a:lnTo>
                  <a:lnTo>
                    <a:pt x="22" y="33"/>
                  </a:lnTo>
                  <a:lnTo>
                    <a:pt x="23" y="31"/>
                  </a:lnTo>
                  <a:lnTo>
                    <a:pt x="27" y="29"/>
                  </a:lnTo>
                  <a:lnTo>
                    <a:pt x="29" y="27"/>
                  </a:lnTo>
                  <a:lnTo>
                    <a:pt x="31" y="25"/>
                  </a:lnTo>
                  <a:lnTo>
                    <a:pt x="33" y="23"/>
                  </a:lnTo>
                  <a:lnTo>
                    <a:pt x="33" y="19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0"/>
                  </a:lnTo>
                  <a:lnTo>
                    <a:pt x="31" y="8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8" y="29"/>
                  </a:lnTo>
                  <a:lnTo>
                    <a:pt x="12" y="31"/>
                  </a:lnTo>
                  <a:lnTo>
                    <a:pt x="14" y="33"/>
                  </a:lnTo>
                  <a:lnTo>
                    <a:pt x="18" y="33"/>
                  </a:lnTo>
                  <a:lnTo>
                    <a:pt x="22" y="33"/>
                  </a:lnTo>
                  <a:lnTo>
                    <a:pt x="23" y="31"/>
                  </a:lnTo>
                  <a:lnTo>
                    <a:pt x="27" y="29"/>
                  </a:lnTo>
                  <a:lnTo>
                    <a:pt x="29" y="27"/>
                  </a:lnTo>
                  <a:lnTo>
                    <a:pt x="31" y="25"/>
                  </a:lnTo>
                  <a:lnTo>
                    <a:pt x="33" y="23"/>
                  </a:lnTo>
                  <a:lnTo>
                    <a:pt x="33" y="19"/>
                  </a:lnTo>
                  <a:lnTo>
                    <a:pt x="33" y="16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00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93" name="Freeform 5468"/>
            <p:cNvSpPr>
              <a:spLocks/>
            </p:cNvSpPr>
            <p:nvPr/>
          </p:nvSpPr>
          <p:spPr bwMode="auto">
            <a:xfrm>
              <a:off x="1403" y="1738"/>
              <a:ext cx="31" cy="33"/>
            </a:xfrm>
            <a:custGeom>
              <a:avLst/>
              <a:gdLst>
                <a:gd name="T0" fmla="*/ 31 w 31"/>
                <a:gd name="T1" fmla="*/ 14 h 33"/>
                <a:gd name="T2" fmla="*/ 29 w 31"/>
                <a:gd name="T3" fmla="*/ 8 h 33"/>
                <a:gd name="T4" fmla="*/ 25 w 31"/>
                <a:gd name="T5" fmla="*/ 2 h 33"/>
                <a:gd name="T6" fmla="*/ 20 w 31"/>
                <a:gd name="T7" fmla="*/ 0 h 33"/>
                <a:gd name="T8" fmla="*/ 12 w 31"/>
                <a:gd name="T9" fmla="*/ 0 h 33"/>
                <a:gd name="T10" fmla="*/ 6 w 31"/>
                <a:gd name="T11" fmla="*/ 2 h 33"/>
                <a:gd name="T12" fmla="*/ 2 w 31"/>
                <a:gd name="T13" fmla="*/ 8 h 33"/>
                <a:gd name="T14" fmla="*/ 0 w 31"/>
                <a:gd name="T15" fmla="*/ 14 h 33"/>
                <a:gd name="T16" fmla="*/ 0 w 31"/>
                <a:gd name="T17" fmla="*/ 19 h 33"/>
                <a:gd name="T18" fmla="*/ 2 w 31"/>
                <a:gd name="T19" fmla="*/ 25 h 33"/>
                <a:gd name="T20" fmla="*/ 6 w 31"/>
                <a:gd name="T21" fmla="*/ 29 h 33"/>
                <a:gd name="T22" fmla="*/ 12 w 31"/>
                <a:gd name="T23" fmla="*/ 33 h 33"/>
                <a:gd name="T24" fmla="*/ 20 w 31"/>
                <a:gd name="T25" fmla="*/ 33 h 33"/>
                <a:gd name="T26" fmla="*/ 25 w 31"/>
                <a:gd name="T27" fmla="*/ 29 h 33"/>
                <a:gd name="T28" fmla="*/ 29 w 31"/>
                <a:gd name="T29" fmla="*/ 25 h 33"/>
                <a:gd name="T30" fmla="*/ 31 w 31"/>
                <a:gd name="T31" fmla="*/ 19 h 33"/>
                <a:gd name="T32" fmla="*/ 31 w 31"/>
                <a:gd name="T33" fmla="*/ 16 h 33"/>
                <a:gd name="T34" fmla="*/ 31 w 31"/>
                <a:gd name="T35" fmla="*/ 10 h 33"/>
                <a:gd name="T36" fmla="*/ 27 w 31"/>
                <a:gd name="T37" fmla="*/ 4 h 33"/>
                <a:gd name="T38" fmla="*/ 21 w 31"/>
                <a:gd name="T39" fmla="*/ 2 h 33"/>
                <a:gd name="T40" fmla="*/ 16 w 31"/>
                <a:gd name="T41" fmla="*/ 0 h 33"/>
                <a:gd name="T42" fmla="*/ 10 w 31"/>
                <a:gd name="T43" fmla="*/ 2 h 33"/>
                <a:gd name="T44" fmla="*/ 4 w 31"/>
                <a:gd name="T45" fmla="*/ 4 h 33"/>
                <a:gd name="T46" fmla="*/ 0 w 31"/>
                <a:gd name="T47" fmla="*/ 10 h 33"/>
                <a:gd name="T48" fmla="*/ 0 w 31"/>
                <a:gd name="T49" fmla="*/ 16 h 33"/>
                <a:gd name="T50" fmla="*/ 0 w 31"/>
                <a:gd name="T51" fmla="*/ 21 h 33"/>
                <a:gd name="T52" fmla="*/ 4 w 31"/>
                <a:gd name="T53" fmla="*/ 27 h 33"/>
                <a:gd name="T54" fmla="*/ 10 w 31"/>
                <a:gd name="T55" fmla="*/ 31 h 33"/>
                <a:gd name="T56" fmla="*/ 16 w 31"/>
                <a:gd name="T57" fmla="*/ 31 h 33"/>
                <a:gd name="T58" fmla="*/ 21 w 31"/>
                <a:gd name="T59" fmla="*/ 31 h 33"/>
                <a:gd name="T60" fmla="*/ 27 w 31"/>
                <a:gd name="T61" fmla="*/ 27 h 33"/>
                <a:gd name="T62" fmla="*/ 31 w 31"/>
                <a:gd name="T63" fmla="*/ 21 h 33"/>
                <a:gd name="T64" fmla="*/ 31 w 31"/>
                <a:gd name="T65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33">
                  <a:moveTo>
                    <a:pt x="31" y="16"/>
                  </a:moveTo>
                  <a:lnTo>
                    <a:pt x="31" y="14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3"/>
                  </a:lnTo>
                  <a:lnTo>
                    <a:pt x="16" y="33"/>
                  </a:lnTo>
                  <a:lnTo>
                    <a:pt x="20" y="33"/>
                  </a:lnTo>
                  <a:lnTo>
                    <a:pt x="21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23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00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94" name="Freeform 5469"/>
            <p:cNvSpPr>
              <a:spLocks/>
            </p:cNvSpPr>
            <p:nvPr/>
          </p:nvSpPr>
          <p:spPr bwMode="auto">
            <a:xfrm>
              <a:off x="1403" y="1738"/>
              <a:ext cx="31" cy="31"/>
            </a:xfrm>
            <a:custGeom>
              <a:avLst/>
              <a:gdLst>
                <a:gd name="T0" fmla="*/ 31 w 31"/>
                <a:gd name="T1" fmla="*/ 14 h 31"/>
                <a:gd name="T2" fmla="*/ 29 w 31"/>
                <a:gd name="T3" fmla="*/ 8 h 31"/>
                <a:gd name="T4" fmla="*/ 25 w 31"/>
                <a:gd name="T5" fmla="*/ 2 h 31"/>
                <a:gd name="T6" fmla="*/ 20 w 31"/>
                <a:gd name="T7" fmla="*/ 0 h 31"/>
                <a:gd name="T8" fmla="*/ 12 w 31"/>
                <a:gd name="T9" fmla="*/ 0 h 31"/>
                <a:gd name="T10" fmla="*/ 6 w 31"/>
                <a:gd name="T11" fmla="*/ 2 h 31"/>
                <a:gd name="T12" fmla="*/ 2 w 31"/>
                <a:gd name="T13" fmla="*/ 8 h 31"/>
                <a:gd name="T14" fmla="*/ 0 w 31"/>
                <a:gd name="T15" fmla="*/ 14 h 31"/>
                <a:gd name="T16" fmla="*/ 0 w 31"/>
                <a:gd name="T17" fmla="*/ 19 h 31"/>
                <a:gd name="T18" fmla="*/ 2 w 31"/>
                <a:gd name="T19" fmla="*/ 25 h 31"/>
                <a:gd name="T20" fmla="*/ 6 w 31"/>
                <a:gd name="T21" fmla="*/ 29 h 31"/>
                <a:gd name="T22" fmla="*/ 12 w 31"/>
                <a:gd name="T23" fmla="*/ 31 h 31"/>
                <a:gd name="T24" fmla="*/ 20 w 31"/>
                <a:gd name="T25" fmla="*/ 31 h 31"/>
                <a:gd name="T26" fmla="*/ 25 w 31"/>
                <a:gd name="T27" fmla="*/ 29 h 31"/>
                <a:gd name="T28" fmla="*/ 29 w 31"/>
                <a:gd name="T29" fmla="*/ 25 h 31"/>
                <a:gd name="T30" fmla="*/ 31 w 31"/>
                <a:gd name="T31" fmla="*/ 19 h 31"/>
                <a:gd name="T32" fmla="*/ 31 w 31"/>
                <a:gd name="T33" fmla="*/ 16 h 31"/>
                <a:gd name="T34" fmla="*/ 29 w 31"/>
                <a:gd name="T35" fmla="*/ 10 h 31"/>
                <a:gd name="T36" fmla="*/ 27 w 31"/>
                <a:gd name="T37" fmla="*/ 6 h 31"/>
                <a:gd name="T38" fmla="*/ 21 w 31"/>
                <a:gd name="T39" fmla="*/ 2 h 31"/>
                <a:gd name="T40" fmla="*/ 16 w 31"/>
                <a:gd name="T41" fmla="*/ 0 h 31"/>
                <a:gd name="T42" fmla="*/ 10 w 31"/>
                <a:gd name="T43" fmla="*/ 2 h 31"/>
                <a:gd name="T44" fmla="*/ 4 w 31"/>
                <a:gd name="T45" fmla="*/ 6 h 31"/>
                <a:gd name="T46" fmla="*/ 2 w 31"/>
                <a:gd name="T47" fmla="*/ 10 h 31"/>
                <a:gd name="T48" fmla="*/ 0 w 31"/>
                <a:gd name="T49" fmla="*/ 16 h 31"/>
                <a:gd name="T50" fmla="*/ 2 w 31"/>
                <a:gd name="T51" fmla="*/ 21 h 31"/>
                <a:gd name="T52" fmla="*/ 4 w 31"/>
                <a:gd name="T53" fmla="*/ 27 h 31"/>
                <a:gd name="T54" fmla="*/ 10 w 31"/>
                <a:gd name="T55" fmla="*/ 31 h 31"/>
                <a:gd name="T56" fmla="*/ 16 w 31"/>
                <a:gd name="T57" fmla="*/ 31 h 31"/>
                <a:gd name="T58" fmla="*/ 21 w 31"/>
                <a:gd name="T59" fmla="*/ 31 h 31"/>
                <a:gd name="T60" fmla="*/ 27 w 31"/>
                <a:gd name="T61" fmla="*/ 27 h 31"/>
                <a:gd name="T62" fmla="*/ 29 w 31"/>
                <a:gd name="T63" fmla="*/ 21 h 31"/>
                <a:gd name="T64" fmla="*/ 31 w 31"/>
                <a:gd name="T65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31">
                  <a:moveTo>
                    <a:pt x="31" y="16"/>
                  </a:moveTo>
                  <a:lnTo>
                    <a:pt x="31" y="14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00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95" name="Freeform 5470"/>
            <p:cNvSpPr>
              <a:spLocks/>
            </p:cNvSpPr>
            <p:nvPr/>
          </p:nvSpPr>
          <p:spPr bwMode="auto">
            <a:xfrm>
              <a:off x="1403" y="1738"/>
              <a:ext cx="31" cy="31"/>
            </a:xfrm>
            <a:custGeom>
              <a:avLst/>
              <a:gdLst>
                <a:gd name="T0" fmla="*/ 31 w 31"/>
                <a:gd name="T1" fmla="*/ 14 h 31"/>
                <a:gd name="T2" fmla="*/ 29 w 31"/>
                <a:gd name="T3" fmla="*/ 8 h 31"/>
                <a:gd name="T4" fmla="*/ 23 w 31"/>
                <a:gd name="T5" fmla="*/ 4 h 31"/>
                <a:gd name="T6" fmla="*/ 20 w 31"/>
                <a:gd name="T7" fmla="*/ 0 h 31"/>
                <a:gd name="T8" fmla="*/ 12 w 31"/>
                <a:gd name="T9" fmla="*/ 0 h 31"/>
                <a:gd name="T10" fmla="*/ 6 w 31"/>
                <a:gd name="T11" fmla="*/ 4 h 31"/>
                <a:gd name="T12" fmla="*/ 2 w 31"/>
                <a:gd name="T13" fmla="*/ 8 h 31"/>
                <a:gd name="T14" fmla="*/ 0 w 31"/>
                <a:gd name="T15" fmla="*/ 14 h 31"/>
                <a:gd name="T16" fmla="*/ 0 w 31"/>
                <a:gd name="T17" fmla="*/ 19 h 31"/>
                <a:gd name="T18" fmla="*/ 2 w 31"/>
                <a:gd name="T19" fmla="*/ 25 h 31"/>
                <a:gd name="T20" fmla="*/ 6 w 31"/>
                <a:gd name="T21" fmla="*/ 29 h 31"/>
                <a:gd name="T22" fmla="*/ 12 w 31"/>
                <a:gd name="T23" fmla="*/ 31 h 31"/>
                <a:gd name="T24" fmla="*/ 20 w 31"/>
                <a:gd name="T25" fmla="*/ 31 h 31"/>
                <a:gd name="T26" fmla="*/ 23 w 31"/>
                <a:gd name="T27" fmla="*/ 29 h 31"/>
                <a:gd name="T28" fmla="*/ 29 w 31"/>
                <a:gd name="T29" fmla="*/ 25 h 31"/>
                <a:gd name="T30" fmla="*/ 31 w 31"/>
                <a:gd name="T31" fmla="*/ 19 h 31"/>
                <a:gd name="T32" fmla="*/ 31 w 31"/>
                <a:gd name="T33" fmla="*/ 16 h 31"/>
                <a:gd name="T34" fmla="*/ 29 w 31"/>
                <a:gd name="T35" fmla="*/ 10 h 31"/>
                <a:gd name="T36" fmla="*/ 27 w 31"/>
                <a:gd name="T37" fmla="*/ 6 h 31"/>
                <a:gd name="T38" fmla="*/ 21 w 31"/>
                <a:gd name="T39" fmla="*/ 2 h 31"/>
                <a:gd name="T40" fmla="*/ 16 w 31"/>
                <a:gd name="T41" fmla="*/ 0 h 31"/>
                <a:gd name="T42" fmla="*/ 10 w 31"/>
                <a:gd name="T43" fmla="*/ 2 h 31"/>
                <a:gd name="T44" fmla="*/ 4 w 31"/>
                <a:gd name="T45" fmla="*/ 6 h 31"/>
                <a:gd name="T46" fmla="*/ 2 w 31"/>
                <a:gd name="T47" fmla="*/ 10 h 31"/>
                <a:gd name="T48" fmla="*/ 0 w 31"/>
                <a:gd name="T49" fmla="*/ 16 h 31"/>
                <a:gd name="T50" fmla="*/ 2 w 31"/>
                <a:gd name="T51" fmla="*/ 21 h 31"/>
                <a:gd name="T52" fmla="*/ 4 w 31"/>
                <a:gd name="T53" fmla="*/ 27 h 31"/>
                <a:gd name="T54" fmla="*/ 10 w 31"/>
                <a:gd name="T55" fmla="*/ 29 h 31"/>
                <a:gd name="T56" fmla="*/ 16 w 31"/>
                <a:gd name="T57" fmla="*/ 31 h 31"/>
                <a:gd name="T58" fmla="*/ 21 w 31"/>
                <a:gd name="T59" fmla="*/ 29 h 31"/>
                <a:gd name="T60" fmla="*/ 27 w 31"/>
                <a:gd name="T61" fmla="*/ 27 h 31"/>
                <a:gd name="T62" fmla="*/ 29 w 31"/>
                <a:gd name="T63" fmla="*/ 21 h 31"/>
                <a:gd name="T64" fmla="*/ 31 w 31"/>
                <a:gd name="T65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31">
                  <a:moveTo>
                    <a:pt x="31" y="16"/>
                  </a:moveTo>
                  <a:lnTo>
                    <a:pt x="31" y="14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8" y="29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00A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96" name="Freeform 5471"/>
            <p:cNvSpPr>
              <a:spLocks/>
            </p:cNvSpPr>
            <p:nvPr/>
          </p:nvSpPr>
          <p:spPr bwMode="auto">
            <a:xfrm>
              <a:off x="1403" y="1738"/>
              <a:ext cx="31" cy="31"/>
            </a:xfrm>
            <a:custGeom>
              <a:avLst/>
              <a:gdLst>
                <a:gd name="T0" fmla="*/ 31 w 31"/>
                <a:gd name="T1" fmla="*/ 14 h 31"/>
                <a:gd name="T2" fmla="*/ 27 w 31"/>
                <a:gd name="T3" fmla="*/ 8 h 31"/>
                <a:gd name="T4" fmla="*/ 23 w 31"/>
                <a:gd name="T5" fmla="*/ 4 h 31"/>
                <a:gd name="T6" fmla="*/ 20 w 31"/>
                <a:gd name="T7" fmla="*/ 2 h 31"/>
                <a:gd name="T8" fmla="*/ 12 w 31"/>
                <a:gd name="T9" fmla="*/ 2 h 31"/>
                <a:gd name="T10" fmla="*/ 8 w 31"/>
                <a:gd name="T11" fmla="*/ 4 h 31"/>
                <a:gd name="T12" fmla="*/ 2 w 31"/>
                <a:gd name="T13" fmla="*/ 8 h 31"/>
                <a:gd name="T14" fmla="*/ 0 w 31"/>
                <a:gd name="T15" fmla="*/ 14 h 31"/>
                <a:gd name="T16" fmla="*/ 0 w 31"/>
                <a:gd name="T17" fmla="*/ 19 h 31"/>
                <a:gd name="T18" fmla="*/ 2 w 31"/>
                <a:gd name="T19" fmla="*/ 25 h 31"/>
                <a:gd name="T20" fmla="*/ 8 w 31"/>
                <a:gd name="T21" fmla="*/ 29 h 31"/>
                <a:gd name="T22" fmla="*/ 12 w 31"/>
                <a:gd name="T23" fmla="*/ 31 h 31"/>
                <a:gd name="T24" fmla="*/ 20 w 31"/>
                <a:gd name="T25" fmla="*/ 31 h 31"/>
                <a:gd name="T26" fmla="*/ 23 w 31"/>
                <a:gd name="T27" fmla="*/ 29 h 31"/>
                <a:gd name="T28" fmla="*/ 27 w 31"/>
                <a:gd name="T29" fmla="*/ 25 h 31"/>
                <a:gd name="T30" fmla="*/ 31 w 31"/>
                <a:gd name="T31" fmla="*/ 19 h 31"/>
                <a:gd name="T32" fmla="*/ 31 w 31"/>
                <a:gd name="T33" fmla="*/ 16 h 31"/>
                <a:gd name="T34" fmla="*/ 29 w 31"/>
                <a:gd name="T35" fmla="*/ 10 h 31"/>
                <a:gd name="T36" fmla="*/ 25 w 31"/>
                <a:gd name="T37" fmla="*/ 6 h 31"/>
                <a:gd name="T38" fmla="*/ 21 w 31"/>
                <a:gd name="T39" fmla="*/ 2 h 31"/>
                <a:gd name="T40" fmla="*/ 16 w 31"/>
                <a:gd name="T41" fmla="*/ 2 h 31"/>
                <a:gd name="T42" fmla="*/ 10 w 31"/>
                <a:gd name="T43" fmla="*/ 2 h 31"/>
                <a:gd name="T44" fmla="*/ 6 w 31"/>
                <a:gd name="T45" fmla="*/ 6 h 31"/>
                <a:gd name="T46" fmla="*/ 2 w 31"/>
                <a:gd name="T47" fmla="*/ 10 h 31"/>
                <a:gd name="T48" fmla="*/ 0 w 31"/>
                <a:gd name="T49" fmla="*/ 16 h 31"/>
                <a:gd name="T50" fmla="*/ 2 w 31"/>
                <a:gd name="T51" fmla="*/ 21 h 31"/>
                <a:gd name="T52" fmla="*/ 6 w 31"/>
                <a:gd name="T53" fmla="*/ 27 h 31"/>
                <a:gd name="T54" fmla="*/ 10 w 31"/>
                <a:gd name="T55" fmla="*/ 29 h 31"/>
                <a:gd name="T56" fmla="*/ 16 w 31"/>
                <a:gd name="T57" fmla="*/ 31 h 31"/>
                <a:gd name="T58" fmla="*/ 21 w 31"/>
                <a:gd name="T59" fmla="*/ 29 h 31"/>
                <a:gd name="T60" fmla="*/ 25 w 31"/>
                <a:gd name="T61" fmla="*/ 27 h 31"/>
                <a:gd name="T62" fmla="*/ 29 w 31"/>
                <a:gd name="T63" fmla="*/ 21 h 31"/>
                <a:gd name="T64" fmla="*/ 31 w 31"/>
                <a:gd name="T65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31">
                  <a:moveTo>
                    <a:pt x="31" y="16"/>
                  </a:moveTo>
                  <a:lnTo>
                    <a:pt x="31" y="14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8" y="29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29" y="14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8" y="29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5" y="27"/>
                  </a:lnTo>
                  <a:lnTo>
                    <a:pt x="27" y="25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00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97" name="Freeform 5472"/>
            <p:cNvSpPr>
              <a:spLocks/>
            </p:cNvSpPr>
            <p:nvPr/>
          </p:nvSpPr>
          <p:spPr bwMode="auto">
            <a:xfrm>
              <a:off x="1403" y="1740"/>
              <a:ext cx="31" cy="29"/>
            </a:xfrm>
            <a:custGeom>
              <a:avLst/>
              <a:gdLst>
                <a:gd name="T0" fmla="*/ 29 w 31"/>
                <a:gd name="T1" fmla="*/ 12 h 29"/>
                <a:gd name="T2" fmla="*/ 27 w 31"/>
                <a:gd name="T3" fmla="*/ 6 h 29"/>
                <a:gd name="T4" fmla="*/ 23 w 31"/>
                <a:gd name="T5" fmla="*/ 2 h 29"/>
                <a:gd name="T6" fmla="*/ 20 w 31"/>
                <a:gd name="T7" fmla="*/ 0 h 29"/>
                <a:gd name="T8" fmla="*/ 12 w 31"/>
                <a:gd name="T9" fmla="*/ 0 h 29"/>
                <a:gd name="T10" fmla="*/ 8 w 31"/>
                <a:gd name="T11" fmla="*/ 2 h 29"/>
                <a:gd name="T12" fmla="*/ 4 w 31"/>
                <a:gd name="T13" fmla="*/ 6 h 29"/>
                <a:gd name="T14" fmla="*/ 0 w 31"/>
                <a:gd name="T15" fmla="*/ 12 h 29"/>
                <a:gd name="T16" fmla="*/ 0 w 31"/>
                <a:gd name="T17" fmla="*/ 17 h 29"/>
                <a:gd name="T18" fmla="*/ 4 w 31"/>
                <a:gd name="T19" fmla="*/ 23 h 29"/>
                <a:gd name="T20" fmla="*/ 8 w 31"/>
                <a:gd name="T21" fmla="*/ 27 h 29"/>
                <a:gd name="T22" fmla="*/ 12 w 31"/>
                <a:gd name="T23" fmla="*/ 29 h 29"/>
                <a:gd name="T24" fmla="*/ 20 w 31"/>
                <a:gd name="T25" fmla="*/ 29 h 29"/>
                <a:gd name="T26" fmla="*/ 23 w 31"/>
                <a:gd name="T27" fmla="*/ 27 h 29"/>
                <a:gd name="T28" fmla="*/ 27 w 31"/>
                <a:gd name="T29" fmla="*/ 23 h 29"/>
                <a:gd name="T30" fmla="*/ 29 w 31"/>
                <a:gd name="T31" fmla="*/ 17 h 29"/>
                <a:gd name="T32" fmla="*/ 29 w 31"/>
                <a:gd name="T33" fmla="*/ 14 h 29"/>
                <a:gd name="T34" fmla="*/ 29 w 31"/>
                <a:gd name="T35" fmla="*/ 8 h 29"/>
                <a:gd name="T36" fmla="*/ 25 w 31"/>
                <a:gd name="T37" fmla="*/ 4 h 29"/>
                <a:gd name="T38" fmla="*/ 21 w 31"/>
                <a:gd name="T39" fmla="*/ 0 h 29"/>
                <a:gd name="T40" fmla="*/ 16 w 31"/>
                <a:gd name="T41" fmla="*/ 0 h 29"/>
                <a:gd name="T42" fmla="*/ 10 w 31"/>
                <a:gd name="T43" fmla="*/ 0 h 29"/>
                <a:gd name="T44" fmla="*/ 6 w 31"/>
                <a:gd name="T45" fmla="*/ 4 h 29"/>
                <a:gd name="T46" fmla="*/ 2 w 31"/>
                <a:gd name="T47" fmla="*/ 8 h 29"/>
                <a:gd name="T48" fmla="*/ 2 w 31"/>
                <a:gd name="T49" fmla="*/ 14 h 29"/>
                <a:gd name="T50" fmla="*/ 2 w 31"/>
                <a:gd name="T51" fmla="*/ 19 h 29"/>
                <a:gd name="T52" fmla="*/ 6 w 31"/>
                <a:gd name="T53" fmla="*/ 23 h 29"/>
                <a:gd name="T54" fmla="*/ 10 w 31"/>
                <a:gd name="T55" fmla="*/ 27 h 29"/>
                <a:gd name="T56" fmla="*/ 16 w 31"/>
                <a:gd name="T57" fmla="*/ 29 h 29"/>
                <a:gd name="T58" fmla="*/ 21 w 31"/>
                <a:gd name="T59" fmla="*/ 27 h 29"/>
                <a:gd name="T60" fmla="*/ 25 w 31"/>
                <a:gd name="T61" fmla="*/ 23 h 29"/>
                <a:gd name="T62" fmla="*/ 29 w 31"/>
                <a:gd name="T63" fmla="*/ 19 h 29"/>
                <a:gd name="T64" fmla="*/ 29 w 31"/>
                <a:gd name="T65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29">
                  <a:moveTo>
                    <a:pt x="31" y="14"/>
                  </a:moveTo>
                  <a:lnTo>
                    <a:pt x="29" y="12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2" y="29"/>
                  </a:lnTo>
                  <a:lnTo>
                    <a:pt x="16" y="29"/>
                  </a:lnTo>
                  <a:lnTo>
                    <a:pt x="20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7"/>
                  </a:lnTo>
                  <a:lnTo>
                    <a:pt x="12" y="29"/>
                  </a:lnTo>
                  <a:lnTo>
                    <a:pt x="16" y="29"/>
                  </a:lnTo>
                  <a:lnTo>
                    <a:pt x="18" y="29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29" y="14"/>
                  </a:lnTo>
                  <a:lnTo>
                    <a:pt x="31" y="14"/>
                  </a:lnTo>
                  <a:close/>
                </a:path>
              </a:pathLst>
            </a:custGeom>
            <a:solidFill>
              <a:srgbClr val="00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98" name="Freeform 5473"/>
            <p:cNvSpPr>
              <a:spLocks/>
            </p:cNvSpPr>
            <p:nvPr/>
          </p:nvSpPr>
          <p:spPr bwMode="auto">
            <a:xfrm>
              <a:off x="1405" y="1740"/>
              <a:ext cx="27" cy="29"/>
            </a:xfrm>
            <a:custGeom>
              <a:avLst/>
              <a:gdLst>
                <a:gd name="T0" fmla="*/ 27 w 27"/>
                <a:gd name="T1" fmla="*/ 12 h 29"/>
                <a:gd name="T2" fmla="*/ 25 w 27"/>
                <a:gd name="T3" fmla="*/ 6 h 29"/>
                <a:gd name="T4" fmla="*/ 21 w 27"/>
                <a:gd name="T5" fmla="*/ 2 h 29"/>
                <a:gd name="T6" fmla="*/ 16 w 27"/>
                <a:gd name="T7" fmla="*/ 0 h 29"/>
                <a:gd name="T8" fmla="*/ 10 w 27"/>
                <a:gd name="T9" fmla="*/ 0 h 29"/>
                <a:gd name="T10" fmla="*/ 6 w 27"/>
                <a:gd name="T11" fmla="*/ 2 h 29"/>
                <a:gd name="T12" fmla="*/ 2 w 27"/>
                <a:gd name="T13" fmla="*/ 6 h 29"/>
                <a:gd name="T14" fmla="*/ 0 w 27"/>
                <a:gd name="T15" fmla="*/ 12 h 29"/>
                <a:gd name="T16" fmla="*/ 0 w 27"/>
                <a:gd name="T17" fmla="*/ 17 h 29"/>
                <a:gd name="T18" fmla="*/ 2 w 27"/>
                <a:gd name="T19" fmla="*/ 21 h 29"/>
                <a:gd name="T20" fmla="*/ 6 w 27"/>
                <a:gd name="T21" fmla="*/ 25 h 29"/>
                <a:gd name="T22" fmla="*/ 10 w 27"/>
                <a:gd name="T23" fmla="*/ 29 h 29"/>
                <a:gd name="T24" fmla="*/ 16 w 27"/>
                <a:gd name="T25" fmla="*/ 29 h 29"/>
                <a:gd name="T26" fmla="*/ 21 w 27"/>
                <a:gd name="T27" fmla="*/ 25 h 29"/>
                <a:gd name="T28" fmla="*/ 25 w 27"/>
                <a:gd name="T29" fmla="*/ 21 h 29"/>
                <a:gd name="T30" fmla="*/ 27 w 27"/>
                <a:gd name="T31" fmla="*/ 17 h 29"/>
                <a:gd name="T32" fmla="*/ 27 w 27"/>
                <a:gd name="T33" fmla="*/ 14 h 29"/>
                <a:gd name="T34" fmla="*/ 27 w 27"/>
                <a:gd name="T35" fmla="*/ 8 h 29"/>
                <a:gd name="T36" fmla="*/ 23 w 27"/>
                <a:gd name="T37" fmla="*/ 4 h 29"/>
                <a:gd name="T38" fmla="*/ 19 w 27"/>
                <a:gd name="T39" fmla="*/ 2 h 29"/>
                <a:gd name="T40" fmla="*/ 14 w 27"/>
                <a:gd name="T41" fmla="*/ 0 h 29"/>
                <a:gd name="T42" fmla="*/ 8 w 27"/>
                <a:gd name="T43" fmla="*/ 2 h 29"/>
                <a:gd name="T44" fmla="*/ 4 w 27"/>
                <a:gd name="T45" fmla="*/ 4 h 29"/>
                <a:gd name="T46" fmla="*/ 0 w 27"/>
                <a:gd name="T47" fmla="*/ 8 h 29"/>
                <a:gd name="T48" fmla="*/ 0 w 27"/>
                <a:gd name="T49" fmla="*/ 14 h 29"/>
                <a:gd name="T50" fmla="*/ 0 w 27"/>
                <a:gd name="T51" fmla="*/ 19 h 29"/>
                <a:gd name="T52" fmla="*/ 4 w 27"/>
                <a:gd name="T53" fmla="*/ 23 h 29"/>
                <a:gd name="T54" fmla="*/ 8 w 27"/>
                <a:gd name="T55" fmla="*/ 27 h 29"/>
                <a:gd name="T56" fmla="*/ 14 w 27"/>
                <a:gd name="T57" fmla="*/ 27 h 29"/>
                <a:gd name="T58" fmla="*/ 19 w 27"/>
                <a:gd name="T59" fmla="*/ 27 h 29"/>
                <a:gd name="T60" fmla="*/ 23 w 27"/>
                <a:gd name="T61" fmla="*/ 23 h 29"/>
                <a:gd name="T62" fmla="*/ 27 w 27"/>
                <a:gd name="T63" fmla="*/ 19 h 29"/>
                <a:gd name="T64" fmla="*/ 27 w 27"/>
                <a:gd name="T65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9">
                  <a:moveTo>
                    <a:pt x="27" y="14"/>
                  </a:moveTo>
                  <a:lnTo>
                    <a:pt x="27" y="12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0" y="29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00B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99" name="Freeform 5474"/>
            <p:cNvSpPr>
              <a:spLocks/>
            </p:cNvSpPr>
            <p:nvPr/>
          </p:nvSpPr>
          <p:spPr bwMode="auto">
            <a:xfrm>
              <a:off x="1405" y="1740"/>
              <a:ext cx="27" cy="27"/>
            </a:xfrm>
            <a:custGeom>
              <a:avLst/>
              <a:gdLst>
                <a:gd name="T0" fmla="*/ 27 w 27"/>
                <a:gd name="T1" fmla="*/ 12 h 27"/>
                <a:gd name="T2" fmla="*/ 25 w 27"/>
                <a:gd name="T3" fmla="*/ 6 h 27"/>
                <a:gd name="T4" fmla="*/ 21 w 27"/>
                <a:gd name="T5" fmla="*/ 2 h 27"/>
                <a:gd name="T6" fmla="*/ 16 w 27"/>
                <a:gd name="T7" fmla="*/ 0 h 27"/>
                <a:gd name="T8" fmla="*/ 12 w 27"/>
                <a:gd name="T9" fmla="*/ 0 h 27"/>
                <a:gd name="T10" fmla="*/ 6 w 27"/>
                <a:gd name="T11" fmla="*/ 2 h 27"/>
                <a:gd name="T12" fmla="*/ 2 w 27"/>
                <a:gd name="T13" fmla="*/ 6 h 27"/>
                <a:gd name="T14" fmla="*/ 0 w 27"/>
                <a:gd name="T15" fmla="*/ 12 h 27"/>
                <a:gd name="T16" fmla="*/ 0 w 27"/>
                <a:gd name="T17" fmla="*/ 17 h 27"/>
                <a:gd name="T18" fmla="*/ 2 w 27"/>
                <a:gd name="T19" fmla="*/ 21 h 27"/>
                <a:gd name="T20" fmla="*/ 6 w 27"/>
                <a:gd name="T21" fmla="*/ 25 h 27"/>
                <a:gd name="T22" fmla="*/ 12 w 27"/>
                <a:gd name="T23" fmla="*/ 27 h 27"/>
                <a:gd name="T24" fmla="*/ 16 w 27"/>
                <a:gd name="T25" fmla="*/ 27 h 27"/>
                <a:gd name="T26" fmla="*/ 21 w 27"/>
                <a:gd name="T27" fmla="*/ 25 h 27"/>
                <a:gd name="T28" fmla="*/ 25 w 27"/>
                <a:gd name="T29" fmla="*/ 21 h 27"/>
                <a:gd name="T30" fmla="*/ 27 w 27"/>
                <a:gd name="T31" fmla="*/ 17 h 27"/>
                <a:gd name="T32" fmla="*/ 27 w 27"/>
                <a:gd name="T33" fmla="*/ 14 h 27"/>
                <a:gd name="T34" fmla="*/ 25 w 27"/>
                <a:gd name="T35" fmla="*/ 10 h 27"/>
                <a:gd name="T36" fmla="*/ 23 w 27"/>
                <a:gd name="T37" fmla="*/ 4 h 27"/>
                <a:gd name="T38" fmla="*/ 19 w 27"/>
                <a:gd name="T39" fmla="*/ 2 h 27"/>
                <a:gd name="T40" fmla="*/ 14 w 27"/>
                <a:gd name="T41" fmla="*/ 0 h 27"/>
                <a:gd name="T42" fmla="*/ 8 w 27"/>
                <a:gd name="T43" fmla="*/ 2 h 27"/>
                <a:gd name="T44" fmla="*/ 4 w 27"/>
                <a:gd name="T45" fmla="*/ 4 h 27"/>
                <a:gd name="T46" fmla="*/ 2 w 27"/>
                <a:gd name="T47" fmla="*/ 10 h 27"/>
                <a:gd name="T48" fmla="*/ 0 w 27"/>
                <a:gd name="T49" fmla="*/ 14 h 27"/>
                <a:gd name="T50" fmla="*/ 2 w 27"/>
                <a:gd name="T51" fmla="*/ 19 h 27"/>
                <a:gd name="T52" fmla="*/ 4 w 27"/>
                <a:gd name="T53" fmla="*/ 23 h 27"/>
                <a:gd name="T54" fmla="*/ 8 w 27"/>
                <a:gd name="T55" fmla="*/ 27 h 27"/>
                <a:gd name="T56" fmla="*/ 14 w 27"/>
                <a:gd name="T57" fmla="*/ 27 h 27"/>
                <a:gd name="T58" fmla="*/ 19 w 27"/>
                <a:gd name="T59" fmla="*/ 27 h 27"/>
                <a:gd name="T60" fmla="*/ 23 w 27"/>
                <a:gd name="T61" fmla="*/ 23 h 27"/>
                <a:gd name="T62" fmla="*/ 25 w 27"/>
                <a:gd name="T63" fmla="*/ 19 h 27"/>
                <a:gd name="T64" fmla="*/ 27 w 27"/>
                <a:gd name="T65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2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00B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00" name="Freeform 5475"/>
            <p:cNvSpPr>
              <a:spLocks/>
            </p:cNvSpPr>
            <p:nvPr/>
          </p:nvSpPr>
          <p:spPr bwMode="auto">
            <a:xfrm>
              <a:off x="1405" y="1740"/>
              <a:ext cx="27" cy="27"/>
            </a:xfrm>
            <a:custGeom>
              <a:avLst/>
              <a:gdLst>
                <a:gd name="T0" fmla="*/ 27 w 27"/>
                <a:gd name="T1" fmla="*/ 12 h 27"/>
                <a:gd name="T2" fmla="*/ 25 w 27"/>
                <a:gd name="T3" fmla="*/ 6 h 27"/>
                <a:gd name="T4" fmla="*/ 21 w 27"/>
                <a:gd name="T5" fmla="*/ 2 h 27"/>
                <a:gd name="T6" fmla="*/ 16 w 27"/>
                <a:gd name="T7" fmla="*/ 0 h 27"/>
                <a:gd name="T8" fmla="*/ 12 w 27"/>
                <a:gd name="T9" fmla="*/ 0 h 27"/>
                <a:gd name="T10" fmla="*/ 6 w 27"/>
                <a:gd name="T11" fmla="*/ 2 h 27"/>
                <a:gd name="T12" fmla="*/ 2 w 27"/>
                <a:gd name="T13" fmla="*/ 6 h 27"/>
                <a:gd name="T14" fmla="*/ 0 w 27"/>
                <a:gd name="T15" fmla="*/ 12 h 27"/>
                <a:gd name="T16" fmla="*/ 0 w 27"/>
                <a:gd name="T17" fmla="*/ 17 h 27"/>
                <a:gd name="T18" fmla="*/ 2 w 27"/>
                <a:gd name="T19" fmla="*/ 21 h 27"/>
                <a:gd name="T20" fmla="*/ 6 w 27"/>
                <a:gd name="T21" fmla="*/ 25 h 27"/>
                <a:gd name="T22" fmla="*/ 12 w 27"/>
                <a:gd name="T23" fmla="*/ 27 h 27"/>
                <a:gd name="T24" fmla="*/ 16 w 27"/>
                <a:gd name="T25" fmla="*/ 27 h 27"/>
                <a:gd name="T26" fmla="*/ 21 w 27"/>
                <a:gd name="T27" fmla="*/ 25 h 27"/>
                <a:gd name="T28" fmla="*/ 25 w 27"/>
                <a:gd name="T29" fmla="*/ 21 h 27"/>
                <a:gd name="T30" fmla="*/ 27 w 27"/>
                <a:gd name="T31" fmla="*/ 17 h 27"/>
                <a:gd name="T32" fmla="*/ 27 w 27"/>
                <a:gd name="T33" fmla="*/ 14 h 27"/>
                <a:gd name="T34" fmla="*/ 25 w 27"/>
                <a:gd name="T35" fmla="*/ 10 h 27"/>
                <a:gd name="T36" fmla="*/ 23 w 27"/>
                <a:gd name="T37" fmla="*/ 4 h 27"/>
                <a:gd name="T38" fmla="*/ 19 w 27"/>
                <a:gd name="T39" fmla="*/ 2 h 27"/>
                <a:gd name="T40" fmla="*/ 14 w 27"/>
                <a:gd name="T41" fmla="*/ 0 h 27"/>
                <a:gd name="T42" fmla="*/ 8 w 27"/>
                <a:gd name="T43" fmla="*/ 2 h 27"/>
                <a:gd name="T44" fmla="*/ 4 w 27"/>
                <a:gd name="T45" fmla="*/ 4 h 27"/>
                <a:gd name="T46" fmla="*/ 2 w 27"/>
                <a:gd name="T47" fmla="*/ 10 h 27"/>
                <a:gd name="T48" fmla="*/ 0 w 27"/>
                <a:gd name="T49" fmla="*/ 14 h 27"/>
                <a:gd name="T50" fmla="*/ 2 w 27"/>
                <a:gd name="T51" fmla="*/ 19 h 27"/>
                <a:gd name="T52" fmla="*/ 4 w 27"/>
                <a:gd name="T53" fmla="*/ 23 h 27"/>
                <a:gd name="T54" fmla="*/ 8 w 27"/>
                <a:gd name="T55" fmla="*/ 27 h 27"/>
                <a:gd name="T56" fmla="*/ 14 w 27"/>
                <a:gd name="T57" fmla="*/ 27 h 27"/>
                <a:gd name="T58" fmla="*/ 19 w 27"/>
                <a:gd name="T59" fmla="*/ 27 h 27"/>
                <a:gd name="T60" fmla="*/ 23 w 27"/>
                <a:gd name="T61" fmla="*/ 23 h 27"/>
                <a:gd name="T62" fmla="*/ 25 w 27"/>
                <a:gd name="T63" fmla="*/ 19 h 27"/>
                <a:gd name="T64" fmla="*/ 27 w 27"/>
                <a:gd name="T65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2"/>
                  </a:lnTo>
                  <a:lnTo>
                    <a:pt x="25" y="10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00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01" name="Freeform 5476"/>
            <p:cNvSpPr>
              <a:spLocks/>
            </p:cNvSpPr>
            <p:nvPr/>
          </p:nvSpPr>
          <p:spPr bwMode="auto">
            <a:xfrm>
              <a:off x="1405" y="1740"/>
              <a:ext cx="27" cy="27"/>
            </a:xfrm>
            <a:custGeom>
              <a:avLst/>
              <a:gdLst>
                <a:gd name="T0" fmla="*/ 27 w 27"/>
                <a:gd name="T1" fmla="*/ 12 h 27"/>
                <a:gd name="T2" fmla="*/ 25 w 27"/>
                <a:gd name="T3" fmla="*/ 6 h 27"/>
                <a:gd name="T4" fmla="*/ 21 w 27"/>
                <a:gd name="T5" fmla="*/ 4 h 27"/>
                <a:gd name="T6" fmla="*/ 16 w 27"/>
                <a:gd name="T7" fmla="*/ 2 h 27"/>
                <a:gd name="T8" fmla="*/ 12 w 27"/>
                <a:gd name="T9" fmla="*/ 2 h 27"/>
                <a:gd name="T10" fmla="*/ 6 w 27"/>
                <a:gd name="T11" fmla="*/ 4 h 27"/>
                <a:gd name="T12" fmla="*/ 2 w 27"/>
                <a:gd name="T13" fmla="*/ 6 h 27"/>
                <a:gd name="T14" fmla="*/ 0 w 27"/>
                <a:gd name="T15" fmla="*/ 12 h 27"/>
                <a:gd name="T16" fmla="*/ 0 w 27"/>
                <a:gd name="T17" fmla="*/ 17 h 27"/>
                <a:gd name="T18" fmla="*/ 2 w 27"/>
                <a:gd name="T19" fmla="*/ 21 h 27"/>
                <a:gd name="T20" fmla="*/ 6 w 27"/>
                <a:gd name="T21" fmla="*/ 25 h 27"/>
                <a:gd name="T22" fmla="*/ 12 w 27"/>
                <a:gd name="T23" fmla="*/ 27 h 27"/>
                <a:gd name="T24" fmla="*/ 16 w 27"/>
                <a:gd name="T25" fmla="*/ 27 h 27"/>
                <a:gd name="T26" fmla="*/ 21 w 27"/>
                <a:gd name="T27" fmla="*/ 25 h 27"/>
                <a:gd name="T28" fmla="*/ 25 w 27"/>
                <a:gd name="T29" fmla="*/ 21 h 27"/>
                <a:gd name="T30" fmla="*/ 27 w 27"/>
                <a:gd name="T31" fmla="*/ 17 h 27"/>
                <a:gd name="T32" fmla="*/ 27 w 27"/>
                <a:gd name="T33" fmla="*/ 14 h 27"/>
                <a:gd name="T34" fmla="*/ 25 w 27"/>
                <a:gd name="T35" fmla="*/ 10 h 27"/>
                <a:gd name="T36" fmla="*/ 23 w 27"/>
                <a:gd name="T37" fmla="*/ 6 h 27"/>
                <a:gd name="T38" fmla="*/ 19 w 27"/>
                <a:gd name="T39" fmla="*/ 2 h 27"/>
                <a:gd name="T40" fmla="*/ 14 w 27"/>
                <a:gd name="T41" fmla="*/ 2 h 27"/>
                <a:gd name="T42" fmla="*/ 8 w 27"/>
                <a:gd name="T43" fmla="*/ 2 h 27"/>
                <a:gd name="T44" fmla="*/ 4 w 27"/>
                <a:gd name="T45" fmla="*/ 6 h 27"/>
                <a:gd name="T46" fmla="*/ 2 w 27"/>
                <a:gd name="T47" fmla="*/ 10 h 27"/>
                <a:gd name="T48" fmla="*/ 0 w 27"/>
                <a:gd name="T49" fmla="*/ 14 h 27"/>
                <a:gd name="T50" fmla="*/ 2 w 27"/>
                <a:gd name="T51" fmla="*/ 19 h 27"/>
                <a:gd name="T52" fmla="*/ 4 w 27"/>
                <a:gd name="T53" fmla="*/ 23 h 27"/>
                <a:gd name="T54" fmla="*/ 8 w 27"/>
                <a:gd name="T55" fmla="*/ 25 h 27"/>
                <a:gd name="T56" fmla="*/ 14 w 27"/>
                <a:gd name="T57" fmla="*/ 27 h 27"/>
                <a:gd name="T58" fmla="*/ 19 w 27"/>
                <a:gd name="T59" fmla="*/ 25 h 27"/>
                <a:gd name="T60" fmla="*/ 23 w 27"/>
                <a:gd name="T61" fmla="*/ 23 h 27"/>
                <a:gd name="T62" fmla="*/ 25 w 27"/>
                <a:gd name="T63" fmla="*/ 19 h 27"/>
                <a:gd name="T64" fmla="*/ 27 w 27"/>
                <a:gd name="T65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2"/>
                  </a:lnTo>
                  <a:lnTo>
                    <a:pt x="25" y="10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00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02" name="Freeform 5477"/>
            <p:cNvSpPr>
              <a:spLocks/>
            </p:cNvSpPr>
            <p:nvPr/>
          </p:nvSpPr>
          <p:spPr bwMode="auto">
            <a:xfrm>
              <a:off x="1405" y="1742"/>
              <a:ext cx="27" cy="25"/>
            </a:xfrm>
            <a:custGeom>
              <a:avLst/>
              <a:gdLst>
                <a:gd name="T0" fmla="*/ 25 w 27"/>
                <a:gd name="T1" fmla="*/ 10 h 25"/>
                <a:gd name="T2" fmla="*/ 23 w 27"/>
                <a:gd name="T3" fmla="*/ 6 h 25"/>
                <a:gd name="T4" fmla="*/ 21 w 27"/>
                <a:gd name="T5" fmla="*/ 2 h 25"/>
                <a:gd name="T6" fmla="*/ 16 w 27"/>
                <a:gd name="T7" fmla="*/ 0 h 25"/>
                <a:gd name="T8" fmla="*/ 12 w 27"/>
                <a:gd name="T9" fmla="*/ 0 h 25"/>
                <a:gd name="T10" fmla="*/ 6 w 27"/>
                <a:gd name="T11" fmla="*/ 2 h 25"/>
                <a:gd name="T12" fmla="*/ 2 w 27"/>
                <a:gd name="T13" fmla="*/ 6 h 25"/>
                <a:gd name="T14" fmla="*/ 2 w 27"/>
                <a:gd name="T15" fmla="*/ 10 h 25"/>
                <a:gd name="T16" fmla="*/ 2 w 27"/>
                <a:gd name="T17" fmla="*/ 15 h 25"/>
                <a:gd name="T18" fmla="*/ 2 w 27"/>
                <a:gd name="T19" fmla="*/ 19 h 25"/>
                <a:gd name="T20" fmla="*/ 6 w 27"/>
                <a:gd name="T21" fmla="*/ 23 h 25"/>
                <a:gd name="T22" fmla="*/ 12 w 27"/>
                <a:gd name="T23" fmla="*/ 25 h 25"/>
                <a:gd name="T24" fmla="*/ 16 w 27"/>
                <a:gd name="T25" fmla="*/ 25 h 25"/>
                <a:gd name="T26" fmla="*/ 21 w 27"/>
                <a:gd name="T27" fmla="*/ 23 h 25"/>
                <a:gd name="T28" fmla="*/ 23 w 27"/>
                <a:gd name="T29" fmla="*/ 19 h 25"/>
                <a:gd name="T30" fmla="*/ 25 w 27"/>
                <a:gd name="T31" fmla="*/ 15 h 25"/>
                <a:gd name="T32" fmla="*/ 25 w 27"/>
                <a:gd name="T33" fmla="*/ 12 h 25"/>
                <a:gd name="T34" fmla="*/ 25 w 27"/>
                <a:gd name="T35" fmla="*/ 8 h 25"/>
                <a:gd name="T36" fmla="*/ 23 w 27"/>
                <a:gd name="T37" fmla="*/ 4 h 25"/>
                <a:gd name="T38" fmla="*/ 18 w 27"/>
                <a:gd name="T39" fmla="*/ 0 h 25"/>
                <a:gd name="T40" fmla="*/ 14 w 27"/>
                <a:gd name="T41" fmla="*/ 0 h 25"/>
                <a:gd name="T42" fmla="*/ 8 w 27"/>
                <a:gd name="T43" fmla="*/ 0 h 25"/>
                <a:gd name="T44" fmla="*/ 4 w 27"/>
                <a:gd name="T45" fmla="*/ 4 h 25"/>
                <a:gd name="T46" fmla="*/ 2 w 27"/>
                <a:gd name="T47" fmla="*/ 8 h 25"/>
                <a:gd name="T48" fmla="*/ 2 w 27"/>
                <a:gd name="T49" fmla="*/ 12 h 25"/>
                <a:gd name="T50" fmla="*/ 2 w 27"/>
                <a:gd name="T51" fmla="*/ 17 h 25"/>
                <a:gd name="T52" fmla="*/ 4 w 27"/>
                <a:gd name="T53" fmla="*/ 21 h 25"/>
                <a:gd name="T54" fmla="*/ 8 w 27"/>
                <a:gd name="T55" fmla="*/ 23 h 25"/>
                <a:gd name="T56" fmla="*/ 14 w 27"/>
                <a:gd name="T57" fmla="*/ 25 h 25"/>
                <a:gd name="T58" fmla="*/ 18 w 27"/>
                <a:gd name="T59" fmla="*/ 23 h 25"/>
                <a:gd name="T60" fmla="*/ 23 w 27"/>
                <a:gd name="T61" fmla="*/ 21 h 25"/>
                <a:gd name="T62" fmla="*/ 25 w 27"/>
                <a:gd name="T63" fmla="*/ 17 h 25"/>
                <a:gd name="T64" fmla="*/ 25 w 27"/>
                <a:gd name="T6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5">
                  <a:moveTo>
                    <a:pt x="27" y="12"/>
                  </a:move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00B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03" name="Freeform 5478"/>
            <p:cNvSpPr>
              <a:spLocks/>
            </p:cNvSpPr>
            <p:nvPr/>
          </p:nvSpPr>
          <p:spPr bwMode="auto">
            <a:xfrm>
              <a:off x="1407" y="1742"/>
              <a:ext cx="23" cy="25"/>
            </a:xfrm>
            <a:custGeom>
              <a:avLst/>
              <a:gdLst>
                <a:gd name="T0" fmla="*/ 23 w 23"/>
                <a:gd name="T1" fmla="*/ 10 h 25"/>
                <a:gd name="T2" fmla="*/ 21 w 23"/>
                <a:gd name="T3" fmla="*/ 6 h 25"/>
                <a:gd name="T4" fmla="*/ 19 w 23"/>
                <a:gd name="T5" fmla="*/ 2 h 25"/>
                <a:gd name="T6" fmla="*/ 14 w 23"/>
                <a:gd name="T7" fmla="*/ 0 h 25"/>
                <a:gd name="T8" fmla="*/ 10 w 23"/>
                <a:gd name="T9" fmla="*/ 0 h 25"/>
                <a:gd name="T10" fmla="*/ 4 w 23"/>
                <a:gd name="T11" fmla="*/ 2 h 25"/>
                <a:gd name="T12" fmla="*/ 2 w 23"/>
                <a:gd name="T13" fmla="*/ 6 h 25"/>
                <a:gd name="T14" fmla="*/ 0 w 23"/>
                <a:gd name="T15" fmla="*/ 10 h 25"/>
                <a:gd name="T16" fmla="*/ 0 w 23"/>
                <a:gd name="T17" fmla="*/ 15 h 25"/>
                <a:gd name="T18" fmla="*/ 2 w 23"/>
                <a:gd name="T19" fmla="*/ 19 h 25"/>
                <a:gd name="T20" fmla="*/ 4 w 23"/>
                <a:gd name="T21" fmla="*/ 23 h 25"/>
                <a:gd name="T22" fmla="*/ 10 w 23"/>
                <a:gd name="T23" fmla="*/ 25 h 25"/>
                <a:gd name="T24" fmla="*/ 14 w 23"/>
                <a:gd name="T25" fmla="*/ 25 h 25"/>
                <a:gd name="T26" fmla="*/ 19 w 23"/>
                <a:gd name="T27" fmla="*/ 23 h 25"/>
                <a:gd name="T28" fmla="*/ 21 w 23"/>
                <a:gd name="T29" fmla="*/ 19 h 25"/>
                <a:gd name="T30" fmla="*/ 23 w 23"/>
                <a:gd name="T31" fmla="*/ 15 h 25"/>
                <a:gd name="T32" fmla="*/ 23 w 23"/>
                <a:gd name="T33" fmla="*/ 12 h 25"/>
                <a:gd name="T34" fmla="*/ 23 w 23"/>
                <a:gd name="T35" fmla="*/ 8 h 25"/>
                <a:gd name="T36" fmla="*/ 19 w 23"/>
                <a:gd name="T37" fmla="*/ 4 h 25"/>
                <a:gd name="T38" fmla="*/ 16 w 23"/>
                <a:gd name="T39" fmla="*/ 2 h 25"/>
                <a:gd name="T40" fmla="*/ 12 w 23"/>
                <a:gd name="T41" fmla="*/ 0 h 25"/>
                <a:gd name="T42" fmla="*/ 8 w 23"/>
                <a:gd name="T43" fmla="*/ 2 h 25"/>
                <a:gd name="T44" fmla="*/ 4 w 23"/>
                <a:gd name="T45" fmla="*/ 4 h 25"/>
                <a:gd name="T46" fmla="*/ 0 w 23"/>
                <a:gd name="T47" fmla="*/ 8 h 25"/>
                <a:gd name="T48" fmla="*/ 0 w 23"/>
                <a:gd name="T49" fmla="*/ 12 h 25"/>
                <a:gd name="T50" fmla="*/ 0 w 23"/>
                <a:gd name="T51" fmla="*/ 17 h 25"/>
                <a:gd name="T52" fmla="*/ 4 w 23"/>
                <a:gd name="T53" fmla="*/ 21 h 25"/>
                <a:gd name="T54" fmla="*/ 8 w 23"/>
                <a:gd name="T55" fmla="*/ 23 h 25"/>
                <a:gd name="T56" fmla="*/ 12 w 23"/>
                <a:gd name="T57" fmla="*/ 23 h 25"/>
                <a:gd name="T58" fmla="*/ 16 w 23"/>
                <a:gd name="T59" fmla="*/ 23 h 25"/>
                <a:gd name="T60" fmla="*/ 19 w 23"/>
                <a:gd name="T61" fmla="*/ 21 h 25"/>
                <a:gd name="T62" fmla="*/ 23 w 23"/>
                <a:gd name="T63" fmla="*/ 17 h 25"/>
                <a:gd name="T64" fmla="*/ 23 w 23"/>
                <a:gd name="T6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5">
                  <a:moveTo>
                    <a:pt x="23" y="12"/>
                  </a:move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00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04" name="Freeform 5479"/>
            <p:cNvSpPr>
              <a:spLocks/>
            </p:cNvSpPr>
            <p:nvPr/>
          </p:nvSpPr>
          <p:spPr bwMode="auto">
            <a:xfrm>
              <a:off x="1407" y="1742"/>
              <a:ext cx="23" cy="23"/>
            </a:xfrm>
            <a:custGeom>
              <a:avLst/>
              <a:gdLst>
                <a:gd name="T0" fmla="*/ 23 w 23"/>
                <a:gd name="T1" fmla="*/ 10 h 23"/>
                <a:gd name="T2" fmla="*/ 21 w 23"/>
                <a:gd name="T3" fmla="*/ 6 h 23"/>
                <a:gd name="T4" fmla="*/ 17 w 23"/>
                <a:gd name="T5" fmla="*/ 2 h 23"/>
                <a:gd name="T6" fmla="*/ 14 w 23"/>
                <a:gd name="T7" fmla="*/ 0 h 23"/>
                <a:gd name="T8" fmla="*/ 10 w 23"/>
                <a:gd name="T9" fmla="*/ 0 h 23"/>
                <a:gd name="T10" fmla="*/ 6 w 23"/>
                <a:gd name="T11" fmla="*/ 2 h 23"/>
                <a:gd name="T12" fmla="*/ 2 w 23"/>
                <a:gd name="T13" fmla="*/ 6 h 23"/>
                <a:gd name="T14" fmla="*/ 0 w 23"/>
                <a:gd name="T15" fmla="*/ 10 h 23"/>
                <a:gd name="T16" fmla="*/ 0 w 23"/>
                <a:gd name="T17" fmla="*/ 15 h 23"/>
                <a:gd name="T18" fmla="*/ 2 w 23"/>
                <a:gd name="T19" fmla="*/ 19 h 23"/>
                <a:gd name="T20" fmla="*/ 6 w 23"/>
                <a:gd name="T21" fmla="*/ 21 h 23"/>
                <a:gd name="T22" fmla="*/ 10 w 23"/>
                <a:gd name="T23" fmla="*/ 23 h 23"/>
                <a:gd name="T24" fmla="*/ 14 w 23"/>
                <a:gd name="T25" fmla="*/ 23 h 23"/>
                <a:gd name="T26" fmla="*/ 17 w 23"/>
                <a:gd name="T27" fmla="*/ 21 h 23"/>
                <a:gd name="T28" fmla="*/ 21 w 23"/>
                <a:gd name="T29" fmla="*/ 19 h 23"/>
                <a:gd name="T30" fmla="*/ 23 w 23"/>
                <a:gd name="T31" fmla="*/ 15 h 23"/>
                <a:gd name="T32" fmla="*/ 23 w 23"/>
                <a:gd name="T33" fmla="*/ 12 h 23"/>
                <a:gd name="T34" fmla="*/ 21 w 23"/>
                <a:gd name="T35" fmla="*/ 8 h 23"/>
                <a:gd name="T36" fmla="*/ 19 w 23"/>
                <a:gd name="T37" fmla="*/ 4 h 23"/>
                <a:gd name="T38" fmla="*/ 16 w 23"/>
                <a:gd name="T39" fmla="*/ 2 h 23"/>
                <a:gd name="T40" fmla="*/ 12 w 23"/>
                <a:gd name="T41" fmla="*/ 0 h 23"/>
                <a:gd name="T42" fmla="*/ 8 w 23"/>
                <a:gd name="T43" fmla="*/ 2 h 23"/>
                <a:gd name="T44" fmla="*/ 4 w 23"/>
                <a:gd name="T45" fmla="*/ 4 h 23"/>
                <a:gd name="T46" fmla="*/ 0 w 23"/>
                <a:gd name="T47" fmla="*/ 8 h 23"/>
                <a:gd name="T48" fmla="*/ 0 w 23"/>
                <a:gd name="T49" fmla="*/ 12 h 23"/>
                <a:gd name="T50" fmla="*/ 0 w 23"/>
                <a:gd name="T51" fmla="*/ 17 h 23"/>
                <a:gd name="T52" fmla="*/ 4 w 23"/>
                <a:gd name="T53" fmla="*/ 19 h 23"/>
                <a:gd name="T54" fmla="*/ 8 w 23"/>
                <a:gd name="T55" fmla="*/ 23 h 23"/>
                <a:gd name="T56" fmla="*/ 12 w 23"/>
                <a:gd name="T57" fmla="*/ 23 h 23"/>
                <a:gd name="T58" fmla="*/ 16 w 23"/>
                <a:gd name="T59" fmla="*/ 23 h 23"/>
                <a:gd name="T60" fmla="*/ 19 w 23"/>
                <a:gd name="T61" fmla="*/ 19 h 23"/>
                <a:gd name="T62" fmla="*/ 21 w 23"/>
                <a:gd name="T63" fmla="*/ 17 h 23"/>
                <a:gd name="T64" fmla="*/ 23 w 23"/>
                <a:gd name="T6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3">
                  <a:moveTo>
                    <a:pt x="23" y="12"/>
                  </a:move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00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05" name="Freeform 5480"/>
            <p:cNvSpPr>
              <a:spLocks/>
            </p:cNvSpPr>
            <p:nvPr/>
          </p:nvSpPr>
          <p:spPr bwMode="auto">
            <a:xfrm>
              <a:off x="1407" y="1742"/>
              <a:ext cx="23" cy="23"/>
            </a:xfrm>
            <a:custGeom>
              <a:avLst/>
              <a:gdLst>
                <a:gd name="T0" fmla="*/ 23 w 23"/>
                <a:gd name="T1" fmla="*/ 10 h 23"/>
                <a:gd name="T2" fmla="*/ 21 w 23"/>
                <a:gd name="T3" fmla="*/ 6 h 23"/>
                <a:gd name="T4" fmla="*/ 17 w 23"/>
                <a:gd name="T5" fmla="*/ 2 h 23"/>
                <a:gd name="T6" fmla="*/ 14 w 23"/>
                <a:gd name="T7" fmla="*/ 0 h 23"/>
                <a:gd name="T8" fmla="*/ 10 w 23"/>
                <a:gd name="T9" fmla="*/ 0 h 23"/>
                <a:gd name="T10" fmla="*/ 6 w 23"/>
                <a:gd name="T11" fmla="*/ 2 h 23"/>
                <a:gd name="T12" fmla="*/ 2 w 23"/>
                <a:gd name="T13" fmla="*/ 6 h 23"/>
                <a:gd name="T14" fmla="*/ 0 w 23"/>
                <a:gd name="T15" fmla="*/ 10 h 23"/>
                <a:gd name="T16" fmla="*/ 0 w 23"/>
                <a:gd name="T17" fmla="*/ 13 h 23"/>
                <a:gd name="T18" fmla="*/ 2 w 23"/>
                <a:gd name="T19" fmla="*/ 19 h 23"/>
                <a:gd name="T20" fmla="*/ 6 w 23"/>
                <a:gd name="T21" fmla="*/ 21 h 23"/>
                <a:gd name="T22" fmla="*/ 10 w 23"/>
                <a:gd name="T23" fmla="*/ 23 h 23"/>
                <a:gd name="T24" fmla="*/ 14 w 23"/>
                <a:gd name="T25" fmla="*/ 23 h 23"/>
                <a:gd name="T26" fmla="*/ 17 w 23"/>
                <a:gd name="T27" fmla="*/ 21 h 23"/>
                <a:gd name="T28" fmla="*/ 21 w 23"/>
                <a:gd name="T29" fmla="*/ 19 h 23"/>
                <a:gd name="T30" fmla="*/ 23 w 23"/>
                <a:gd name="T31" fmla="*/ 13 h 23"/>
                <a:gd name="T32" fmla="*/ 23 w 23"/>
                <a:gd name="T33" fmla="*/ 12 h 23"/>
                <a:gd name="T34" fmla="*/ 21 w 23"/>
                <a:gd name="T35" fmla="*/ 8 h 23"/>
                <a:gd name="T36" fmla="*/ 19 w 23"/>
                <a:gd name="T37" fmla="*/ 4 h 23"/>
                <a:gd name="T38" fmla="*/ 16 w 23"/>
                <a:gd name="T39" fmla="*/ 2 h 23"/>
                <a:gd name="T40" fmla="*/ 12 w 23"/>
                <a:gd name="T41" fmla="*/ 0 h 23"/>
                <a:gd name="T42" fmla="*/ 8 w 23"/>
                <a:gd name="T43" fmla="*/ 2 h 23"/>
                <a:gd name="T44" fmla="*/ 4 w 23"/>
                <a:gd name="T45" fmla="*/ 4 h 23"/>
                <a:gd name="T46" fmla="*/ 2 w 23"/>
                <a:gd name="T47" fmla="*/ 8 h 23"/>
                <a:gd name="T48" fmla="*/ 0 w 23"/>
                <a:gd name="T49" fmla="*/ 12 h 23"/>
                <a:gd name="T50" fmla="*/ 2 w 23"/>
                <a:gd name="T51" fmla="*/ 17 h 23"/>
                <a:gd name="T52" fmla="*/ 4 w 23"/>
                <a:gd name="T53" fmla="*/ 19 h 23"/>
                <a:gd name="T54" fmla="*/ 8 w 23"/>
                <a:gd name="T55" fmla="*/ 23 h 23"/>
                <a:gd name="T56" fmla="*/ 12 w 23"/>
                <a:gd name="T57" fmla="*/ 23 h 23"/>
                <a:gd name="T58" fmla="*/ 16 w 23"/>
                <a:gd name="T59" fmla="*/ 23 h 23"/>
                <a:gd name="T60" fmla="*/ 19 w 23"/>
                <a:gd name="T61" fmla="*/ 19 h 23"/>
                <a:gd name="T62" fmla="*/ 21 w 23"/>
                <a:gd name="T63" fmla="*/ 17 h 23"/>
                <a:gd name="T64" fmla="*/ 23 w 23"/>
                <a:gd name="T6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3">
                  <a:moveTo>
                    <a:pt x="23" y="12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00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06" name="Freeform 5481"/>
            <p:cNvSpPr>
              <a:spLocks/>
            </p:cNvSpPr>
            <p:nvPr/>
          </p:nvSpPr>
          <p:spPr bwMode="auto">
            <a:xfrm>
              <a:off x="1407" y="1742"/>
              <a:ext cx="23" cy="23"/>
            </a:xfrm>
            <a:custGeom>
              <a:avLst/>
              <a:gdLst>
                <a:gd name="T0" fmla="*/ 23 w 23"/>
                <a:gd name="T1" fmla="*/ 10 h 23"/>
                <a:gd name="T2" fmla="*/ 21 w 23"/>
                <a:gd name="T3" fmla="*/ 6 h 23"/>
                <a:gd name="T4" fmla="*/ 17 w 23"/>
                <a:gd name="T5" fmla="*/ 2 h 23"/>
                <a:gd name="T6" fmla="*/ 14 w 23"/>
                <a:gd name="T7" fmla="*/ 2 h 23"/>
                <a:gd name="T8" fmla="*/ 10 w 23"/>
                <a:gd name="T9" fmla="*/ 2 h 23"/>
                <a:gd name="T10" fmla="*/ 6 w 23"/>
                <a:gd name="T11" fmla="*/ 2 h 23"/>
                <a:gd name="T12" fmla="*/ 2 w 23"/>
                <a:gd name="T13" fmla="*/ 6 h 23"/>
                <a:gd name="T14" fmla="*/ 0 w 23"/>
                <a:gd name="T15" fmla="*/ 10 h 23"/>
                <a:gd name="T16" fmla="*/ 0 w 23"/>
                <a:gd name="T17" fmla="*/ 13 h 23"/>
                <a:gd name="T18" fmla="*/ 2 w 23"/>
                <a:gd name="T19" fmla="*/ 17 h 23"/>
                <a:gd name="T20" fmla="*/ 6 w 23"/>
                <a:gd name="T21" fmla="*/ 21 h 23"/>
                <a:gd name="T22" fmla="*/ 10 w 23"/>
                <a:gd name="T23" fmla="*/ 23 h 23"/>
                <a:gd name="T24" fmla="*/ 14 w 23"/>
                <a:gd name="T25" fmla="*/ 23 h 23"/>
                <a:gd name="T26" fmla="*/ 17 w 23"/>
                <a:gd name="T27" fmla="*/ 21 h 23"/>
                <a:gd name="T28" fmla="*/ 21 w 23"/>
                <a:gd name="T29" fmla="*/ 17 h 23"/>
                <a:gd name="T30" fmla="*/ 23 w 23"/>
                <a:gd name="T31" fmla="*/ 13 h 23"/>
                <a:gd name="T32" fmla="*/ 23 w 23"/>
                <a:gd name="T33" fmla="*/ 12 h 23"/>
                <a:gd name="T34" fmla="*/ 21 w 23"/>
                <a:gd name="T35" fmla="*/ 8 h 23"/>
                <a:gd name="T36" fmla="*/ 19 w 23"/>
                <a:gd name="T37" fmla="*/ 4 h 23"/>
                <a:gd name="T38" fmla="*/ 16 w 23"/>
                <a:gd name="T39" fmla="*/ 2 h 23"/>
                <a:gd name="T40" fmla="*/ 12 w 23"/>
                <a:gd name="T41" fmla="*/ 2 h 23"/>
                <a:gd name="T42" fmla="*/ 8 w 23"/>
                <a:gd name="T43" fmla="*/ 2 h 23"/>
                <a:gd name="T44" fmla="*/ 4 w 23"/>
                <a:gd name="T45" fmla="*/ 4 h 23"/>
                <a:gd name="T46" fmla="*/ 2 w 23"/>
                <a:gd name="T47" fmla="*/ 8 h 23"/>
                <a:gd name="T48" fmla="*/ 0 w 23"/>
                <a:gd name="T49" fmla="*/ 12 h 23"/>
                <a:gd name="T50" fmla="*/ 2 w 23"/>
                <a:gd name="T51" fmla="*/ 15 h 23"/>
                <a:gd name="T52" fmla="*/ 4 w 23"/>
                <a:gd name="T53" fmla="*/ 19 h 23"/>
                <a:gd name="T54" fmla="*/ 8 w 23"/>
                <a:gd name="T55" fmla="*/ 21 h 23"/>
                <a:gd name="T56" fmla="*/ 12 w 23"/>
                <a:gd name="T57" fmla="*/ 23 h 23"/>
                <a:gd name="T58" fmla="*/ 16 w 23"/>
                <a:gd name="T59" fmla="*/ 21 h 23"/>
                <a:gd name="T60" fmla="*/ 19 w 23"/>
                <a:gd name="T61" fmla="*/ 19 h 23"/>
                <a:gd name="T62" fmla="*/ 21 w 23"/>
                <a:gd name="T63" fmla="*/ 15 h 23"/>
                <a:gd name="T64" fmla="*/ 23 w 23"/>
                <a:gd name="T6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3">
                  <a:moveTo>
                    <a:pt x="23" y="12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00B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07" name="Freeform 5482"/>
            <p:cNvSpPr>
              <a:spLocks/>
            </p:cNvSpPr>
            <p:nvPr/>
          </p:nvSpPr>
          <p:spPr bwMode="auto">
            <a:xfrm>
              <a:off x="1407" y="1744"/>
              <a:ext cx="23" cy="21"/>
            </a:xfrm>
            <a:custGeom>
              <a:avLst/>
              <a:gdLst>
                <a:gd name="T0" fmla="*/ 21 w 23"/>
                <a:gd name="T1" fmla="*/ 8 h 21"/>
                <a:gd name="T2" fmla="*/ 21 w 23"/>
                <a:gd name="T3" fmla="*/ 4 h 21"/>
                <a:gd name="T4" fmla="*/ 17 w 23"/>
                <a:gd name="T5" fmla="*/ 2 h 21"/>
                <a:gd name="T6" fmla="*/ 14 w 23"/>
                <a:gd name="T7" fmla="*/ 0 h 21"/>
                <a:gd name="T8" fmla="*/ 10 w 23"/>
                <a:gd name="T9" fmla="*/ 0 h 21"/>
                <a:gd name="T10" fmla="*/ 6 w 23"/>
                <a:gd name="T11" fmla="*/ 2 h 21"/>
                <a:gd name="T12" fmla="*/ 2 w 23"/>
                <a:gd name="T13" fmla="*/ 4 h 21"/>
                <a:gd name="T14" fmla="*/ 2 w 23"/>
                <a:gd name="T15" fmla="*/ 8 h 21"/>
                <a:gd name="T16" fmla="*/ 2 w 23"/>
                <a:gd name="T17" fmla="*/ 11 h 21"/>
                <a:gd name="T18" fmla="*/ 2 w 23"/>
                <a:gd name="T19" fmla="*/ 15 h 21"/>
                <a:gd name="T20" fmla="*/ 6 w 23"/>
                <a:gd name="T21" fmla="*/ 19 h 21"/>
                <a:gd name="T22" fmla="*/ 10 w 23"/>
                <a:gd name="T23" fmla="*/ 21 h 21"/>
                <a:gd name="T24" fmla="*/ 14 w 23"/>
                <a:gd name="T25" fmla="*/ 21 h 21"/>
                <a:gd name="T26" fmla="*/ 17 w 23"/>
                <a:gd name="T27" fmla="*/ 19 h 21"/>
                <a:gd name="T28" fmla="*/ 21 w 23"/>
                <a:gd name="T29" fmla="*/ 15 h 21"/>
                <a:gd name="T30" fmla="*/ 21 w 23"/>
                <a:gd name="T31" fmla="*/ 11 h 21"/>
                <a:gd name="T32" fmla="*/ 21 w 23"/>
                <a:gd name="T33" fmla="*/ 10 h 21"/>
                <a:gd name="T34" fmla="*/ 21 w 23"/>
                <a:gd name="T35" fmla="*/ 6 h 21"/>
                <a:gd name="T36" fmla="*/ 19 w 23"/>
                <a:gd name="T37" fmla="*/ 2 h 21"/>
                <a:gd name="T38" fmla="*/ 16 w 23"/>
                <a:gd name="T39" fmla="*/ 0 h 21"/>
                <a:gd name="T40" fmla="*/ 12 w 23"/>
                <a:gd name="T41" fmla="*/ 0 h 21"/>
                <a:gd name="T42" fmla="*/ 8 w 23"/>
                <a:gd name="T43" fmla="*/ 0 h 21"/>
                <a:gd name="T44" fmla="*/ 4 w 23"/>
                <a:gd name="T45" fmla="*/ 2 h 21"/>
                <a:gd name="T46" fmla="*/ 2 w 23"/>
                <a:gd name="T47" fmla="*/ 6 h 21"/>
                <a:gd name="T48" fmla="*/ 2 w 23"/>
                <a:gd name="T49" fmla="*/ 10 h 21"/>
                <a:gd name="T50" fmla="*/ 2 w 23"/>
                <a:gd name="T51" fmla="*/ 13 h 21"/>
                <a:gd name="T52" fmla="*/ 4 w 23"/>
                <a:gd name="T53" fmla="*/ 17 h 21"/>
                <a:gd name="T54" fmla="*/ 8 w 23"/>
                <a:gd name="T55" fmla="*/ 19 h 21"/>
                <a:gd name="T56" fmla="*/ 12 w 23"/>
                <a:gd name="T57" fmla="*/ 21 h 21"/>
                <a:gd name="T58" fmla="*/ 16 w 23"/>
                <a:gd name="T59" fmla="*/ 19 h 21"/>
                <a:gd name="T60" fmla="*/ 19 w 23"/>
                <a:gd name="T61" fmla="*/ 17 h 21"/>
                <a:gd name="T62" fmla="*/ 21 w 23"/>
                <a:gd name="T63" fmla="*/ 13 h 21"/>
                <a:gd name="T64" fmla="*/ 21 w 23"/>
                <a:gd name="T6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3" y="10"/>
                  </a:lnTo>
                  <a:close/>
                </a:path>
              </a:pathLst>
            </a:custGeom>
            <a:solidFill>
              <a:srgbClr val="00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08" name="Freeform 5483"/>
            <p:cNvSpPr>
              <a:spLocks/>
            </p:cNvSpPr>
            <p:nvPr/>
          </p:nvSpPr>
          <p:spPr bwMode="auto">
            <a:xfrm>
              <a:off x="1409" y="1744"/>
              <a:ext cx="19" cy="21"/>
            </a:xfrm>
            <a:custGeom>
              <a:avLst/>
              <a:gdLst>
                <a:gd name="T0" fmla="*/ 19 w 19"/>
                <a:gd name="T1" fmla="*/ 8 h 21"/>
                <a:gd name="T2" fmla="*/ 17 w 19"/>
                <a:gd name="T3" fmla="*/ 4 h 21"/>
                <a:gd name="T4" fmla="*/ 15 w 19"/>
                <a:gd name="T5" fmla="*/ 2 h 21"/>
                <a:gd name="T6" fmla="*/ 12 w 19"/>
                <a:gd name="T7" fmla="*/ 0 h 21"/>
                <a:gd name="T8" fmla="*/ 8 w 19"/>
                <a:gd name="T9" fmla="*/ 0 h 21"/>
                <a:gd name="T10" fmla="*/ 4 w 19"/>
                <a:gd name="T11" fmla="*/ 2 h 21"/>
                <a:gd name="T12" fmla="*/ 2 w 19"/>
                <a:gd name="T13" fmla="*/ 4 h 21"/>
                <a:gd name="T14" fmla="*/ 0 w 19"/>
                <a:gd name="T15" fmla="*/ 8 h 21"/>
                <a:gd name="T16" fmla="*/ 0 w 19"/>
                <a:gd name="T17" fmla="*/ 11 h 21"/>
                <a:gd name="T18" fmla="*/ 2 w 19"/>
                <a:gd name="T19" fmla="*/ 15 h 21"/>
                <a:gd name="T20" fmla="*/ 4 w 19"/>
                <a:gd name="T21" fmla="*/ 19 h 21"/>
                <a:gd name="T22" fmla="*/ 8 w 19"/>
                <a:gd name="T23" fmla="*/ 21 h 21"/>
                <a:gd name="T24" fmla="*/ 12 w 19"/>
                <a:gd name="T25" fmla="*/ 21 h 21"/>
                <a:gd name="T26" fmla="*/ 15 w 19"/>
                <a:gd name="T27" fmla="*/ 19 h 21"/>
                <a:gd name="T28" fmla="*/ 17 w 19"/>
                <a:gd name="T29" fmla="*/ 15 h 21"/>
                <a:gd name="T30" fmla="*/ 19 w 19"/>
                <a:gd name="T31" fmla="*/ 11 h 21"/>
                <a:gd name="T32" fmla="*/ 19 w 19"/>
                <a:gd name="T33" fmla="*/ 10 h 21"/>
                <a:gd name="T34" fmla="*/ 19 w 19"/>
                <a:gd name="T35" fmla="*/ 6 h 21"/>
                <a:gd name="T36" fmla="*/ 17 w 19"/>
                <a:gd name="T37" fmla="*/ 4 h 21"/>
                <a:gd name="T38" fmla="*/ 14 w 19"/>
                <a:gd name="T39" fmla="*/ 2 h 21"/>
                <a:gd name="T40" fmla="*/ 10 w 19"/>
                <a:gd name="T41" fmla="*/ 0 h 21"/>
                <a:gd name="T42" fmla="*/ 6 w 19"/>
                <a:gd name="T43" fmla="*/ 2 h 21"/>
                <a:gd name="T44" fmla="*/ 2 w 19"/>
                <a:gd name="T45" fmla="*/ 4 h 21"/>
                <a:gd name="T46" fmla="*/ 0 w 19"/>
                <a:gd name="T47" fmla="*/ 6 h 21"/>
                <a:gd name="T48" fmla="*/ 0 w 19"/>
                <a:gd name="T49" fmla="*/ 10 h 21"/>
                <a:gd name="T50" fmla="*/ 0 w 19"/>
                <a:gd name="T51" fmla="*/ 13 h 21"/>
                <a:gd name="T52" fmla="*/ 2 w 19"/>
                <a:gd name="T53" fmla="*/ 17 h 21"/>
                <a:gd name="T54" fmla="*/ 6 w 19"/>
                <a:gd name="T55" fmla="*/ 19 h 21"/>
                <a:gd name="T56" fmla="*/ 10 w 19"/>
                <a:gd name="T57" fmla="*/ 19 h 21"/>
                <a:gd name="T58" fmla="*/ 14 w 19"/>
                <a:gd name="T59" fmla="*/ 19 h 21"/>
                <a:gd name="T60" fmla="*/ 17 w 19"/>
                <a:gd name="T61" fmla="*/ 17 h 21"/>
                <a:gd name="T62" fmla="*/ 19 w 19"/>
                <a:gd name="T63" fmla="*/ 13 h 21"/>
                <a:gd name="T64" fmla="*/ 19 w 19"/>
                <a:gd name="T6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21">
                  <a:moveTo>
                    <a:pt x="19" y="10"/>
                  </a:moveTo>
                  <a:lnTo>
                    <a:pt x="19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09" name="Freeform 5484"/>
            <p:cNvSpPr>
              <a:spLocks/>
            </p:cNvSpPr>
            <p:nvPr/>
          </p:nvSpPr>
          <p:spPr bwMode="auto">
            <a:xfrm>
              <a:off x="1409" y="1744"/>
              <a:ext cx="19" cy="19"/>
            </a:xfrm>
            <a:custGeom>
              <a:avLst/>
              <a:gdLst>
                <a:gd name="T0" fmla="*/ 19 w 19"/>
                <a:gd name="T1" fmla="*/ 8 h 19"/>
                <a:gd name="T2" fmla="*/ 17 w 19"/>
                <a:gd name="T3" fmla="*/ 4 h 19"/>
                <a:gd name="T4" fmla="*/ 15 w 19"/>
                <a:gd name="T5" fmla="*/ 2 h 19"/>
                <a:gd name="T6" fmla="*/ 12 w 19"/>
                <a:gd name="T7" fmla="*/ 0 h 19"/>
                <a:gd name="T8" fmla="*/ 8 w 19"/>
                <a:gd name="T9" fmla="*/ 0 h 19"/>
                <a:gd name="T10" fmla="*/ 4 w 19"/>
                <a:gd name="T11" fmla="*/ 2 h 19"/>
                <a:gd name="T12" fmla="*/ 2 w 19"/>
                <a:gd name="T13" fmla="*/ 4 h 19"/>
                <a:gd name="T14" fmla="*/ 0 w 19"/>
                <a:gd name="T15" fmla="*/ 8 h 19"/>
                <a:gd name="T16" fmla="*/ 0 w 19"/>
                <a:gd name="T17" fmla="*/ 11 h 19"/>
                <a:gd name="T18" fmla="*/ 2 w 19"/>
                <a:gd name="T19" fmla="*/ 15 h 19"/>
                <a:gd name="T20" fmla="*/ 4 w 19"/>
                <a:gd name="T21" fmla="*/ 19 h 19"/>
                <a:gd name="T22" fmla="*/ 8 w 19"/>
                <a:gd name="T23" fmla="*/ 19 h 19"/>
                <a:gd name="T24" fmla="*/ 12 w 19"/>
                <a:gd name="T25" fmla="*/ 19 h 19"/>
                <a:gd name="T26" fmla="*/ 15 w 19"/>
                <a:gd name="T27" fmla="*/ 19 h 19"/>
                <a:gd name="T28" fmla="*/ 17 w 19"/>
                <a:gd name="T29" fmla="*/ 15 h 19"/>
                <a:gd name="T30" fmla="*/ 19 w 19"/>
                <a:gd name="T31" fmla="*/ 11 h 19"/>
                <a:gd name="T32" fmla="*/ 19 w 19"/>
                <a:gd name="T33" fmla="*/ 10 h 19"/>
                <a:gd name="T34" fmla="*/ 19 w 19"/>
                <a:gd name="T35" fmla="*/ 6 h 19"/>
                <a:gd name="T36" fmla="*/ 15 w 19"/>
                <a:gd name="T37" fmla="*/ 4 h 19"/>
                <a:gd name="T38" fmla="*/ 14 w 19"/>
                <a:gd name="T39" fmla="*/ 2 h 19"/>
                <a:gd name="T40" fmla="*/ 10 w 19"/>
                <a:gd name="T41" fmla="*/ 0 h 19"/>
                <a:gd name="T42" fmla="*/ 6 w 19"/>
                <a:gd name="T43" fmla="*/ 2 h 19"/>
                <a:gd name="T44" fmla="*/ 2 w 19"/>
                <a:gd name="T45" fmla="*/ 4 h 19"/>
                <a:gd name="T46" fmla="*/ 0 w 19"/>
                <a:gd name="T47" fmla="*/ 6 h 19"/>
                <a:gd name="T48" fmla="*/ 0 w 19"/>
                <a:gd name="T49" fmla="*/ 10 h 19"/>
                <a:gd name="T50" fmla="*/ 0 w 19"/>
                <a:gd name="T51" fmla="*/ 13 h 19"/>
                <a:gd name="T52" fmla="*/ 2 w 19"/>
                <a:gd name="T53" fmla="*/ 17 h 19"/>
                <a:gd name="T54" fmla="*/ 6 w 19"/>
                <a:gd name="T55" fmla="*/ 19 h 19"/>
                <a:gd name="T56" fmla="*/ 10 w 19"/>
                <a:gd name="T57" fmla="*/ 19 h 19"/>
                <a:gd name="T58" fmla="*/ 14 w 19"/>
                <a:gd name="T59" fmla="*/ 19 h 19"/>
                <a:gd name="T60" fmla="*/ 15 w 19"/>
                <a:gd name="T61" fmla="*/ 17 h 19"/>
                <a:gd name="T62" fmla="*/ 19 w 19"/>
                <a:gd name="T63" fmla="*/ 13 h 19"/>
                <a:gd name="T64" fmla="*/ 19 w 19"/>
                <a:gd name="T6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lnTo>
                    <a:pt x="19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10" name="Freeform 5485"/>
            <p:cNvSpPr>
              <a:spLocks/>
            </p:cNvSpPr>
            <p:nvPr/>
          </p:nvSpPr>
          <p:spPr bwMode="auto">
            <a:xfrm>
              <a:off x="1409" y="1744"/>
              <a:ext cx="19" cy="19"/>
            </a:xfrm>
            <a:custGeom>
              <a:avLst/>
              <a:gdLst>
                <a:gd name="T0" fmla="*/ 19 w 19"/>
                <a:gd name="T1" fmla="*/ 8 h 19"/>
                <a:gd name="T2" fmla="*/ 17 w 19"/>
                <a:gd name="T3" fmla="*/ 4 h 19"/>
                <a:gd name="T4" fmla="*/ 15 w 19"/>
                <a:gd name="T5" fmla="*/ 2 h 19"/>
                <a:gd name="T6" fmla="*/ 12 w 19"/>
                <a:gd name="T7" fmla="*/ 0 h 19"/>
                <a:gd name="T8" fmla="*/ 8 w 19"/>
                <a:gd name="T9" fmla="*/ 0 h 19"/>
                <a:gd name="T10" fmla="*/ 4 w 19"/>
                <a:gd name="T11" fmla="*/ 2 h 19"/>
                <a:gd name="T12" fmla="*/ 2 w 19"/>
                <a:gd name="T13" fmla="*/ 4 h 19"/>
                <a:gd name="T14" fmla="*/ 0 w 19"/>
                <a:gd name="T15" fmla="*/ 8 h 19"/>
                <a:gd name="T16" fmla="*/ 0 w 19"/>
                <a:gd name="T17" fmla="*/ 11 h 19"/>
                <a:gd name="T18" fmla="*/ 2 w 19"/>
                <a:gd name="T19" fmla="*/ 15 h 19"/>
                <a:gd name="T20" fmla="*/ 4 w 19"/>
                <a:gd name="T21" fmla="*/ 17 h 19"/>
                <a:gd name="T22" fmla="*/ 8 w 19"/>
                <a:gd name="T23" fmla="*/ 19 h 19"/>
                <a:gd name="T24" fmla="*/ 12 w 19"/>
                <a:gd name="T25" fmla="*/ 19 h 19"/>
                <a:gd name="T26" fmla="*/ 15 w 19"/>
                <a:gd name="T27" fmla="*/ 17 h 19"/>
                <a:gd name="T28" fmla="*/ 17 w 19"/>
                <a:gd name="T29" fmla="*/ 15 h 19"/>
                <a:gd name="T30" fmla="*/ 19 w 19"/>
                <a:gd name="T31" fmla="*/ 11 h 19"/>
                <a:gd name="T32" fmla="*/ 19 w 19"/>
                <a:gd name="T33" fmla="*/ 10 h 19"/>
                <a:gd name="T34" fmla="*/ 17 w 19"/>
                <a:gd name="T35" fmla="*/ 6 h 19"/>
                <a:gd name="T36" fmla="*/ 15 w 19"/>
                <a:gd name="T37" fmla="*/ 4 h 19"/>
                <a:gd name="T38" fmla="*/ 14 w 19"/>
                <a:gd name="T39" fmla="*/ 2 h 19"/>
                <a:gd name="T40" fmla="*/ 10 w 19"/>
                <a:gd name="T41" fmla="*/ 2 h 19"/>
                <a:gd name="T42" fmla="*/ 6 w 19"/>
                <a:gd name="T43" fmla="*/ 2 h 19"/>
                <a:gd name="T44" fmla="*/ 4 w 19"/>
                <a:gd name="T45" fmla="*/ 4 h 19"/>
                <a:gd name="T46" fmla="*/ 2 w 19"/>
                <a:gd name="T47" fmla="*/ 6 h 19"/>
                <a:gd name="T48" fmla="*/ 0 w 19"/>
                <a:gd name="T49" fmla="*/ 10 h 19"/>
                <a:gd name="T50" fmla="*/ 2 w 19"/>
                <a:gd name="T51" fmla="*/ 13 h 19"/>
                <a:gd name="T52" fmla="*/ 4 w 19"/>
                <a:gd name="T53" fmla="*/ 17 h 19"/>
                <a:gd name="T54" fmla="*/ 6 w 19"/>
                <a:gd name="T55" fmla="*/ 19 h 19"/>
                <a:gd name="T56" fmla="*/ 10 w 19"/>
                <a:gd name="T57" fmla="*/ 19 h 19"/>
                <a:gd name="T58" fmla="*/ 14 w 19"/>
                <a:gd name="T59" fmla="*/ 19 h 19"/>
                <a:gd name="T60" fmla="*/ 15 w 19"/>
                <a:gd name="T61" fmla="*/ 17 h 19"/>
                <a:gd name="T62" fmla="*/ 17 w 19"/>
                <a:gd name="T63" fmla="*/ 13 h 19"/>
                <a:gd name="T64" fmla="*/ 19 w 19"/>
                <a:gd name="T6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lnTo>
                    <a:pt x="19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11" name="Freeform 5486"/>
            <p:cNvSpPr>
              <a:spLocks/>
            </p:cNvSpPr>
            <p:nvPr/>
          </p:nvSpPr>
          <p:spPr bwMode="auto">
            <a:xfrm>
              <a:off x="1409" y="1746"/>
              <a:ext cx="19" cy="17"/>
            </a:xfrm>
            <a:custGeom>
              <a:avLst/>
              <a:gdLst>
                <a:gd name="T0" fmla="*/ 19 w 19"/>
                <a:gd name="T1" fmla="*/ 6 h 17"/>
                <a:gd name="T2" fmla="*/ 17 w 19"/>
                <a:gd name="T3" fmla="*/ 4 h 17"/>
                <a:gd name="T4" fmla="*/ 15 w 19"/>
                <a:gd name="T5" fmla="*/ 0 h 17"/>
                <a:gd name="T6" fmla="*/ 12 w 19"/>
                <a:gd name="T7" fmla="*/ 0 h 17"/>
                <a:gd name="T8" fmla="*/ 8 w 19"/>
                <a:gd name="T9" fmla="*/ 0 h 17"/>
                <a:gd name="T10" fmla="*/ 4 w 19"/>
                <a:gd name="T11" fmla="*/ 0 h 17"/>
                <a:gd name="T12" fmla="*/ 2 w 19"/>
                <a:gd name="T13" fmla="*/ 4 h 17"/>
                <a:gd name="T14" fmla="*/ 0 w 19"/>
                <a:gd name="T15" fmla="*/ 6 h 17"/>
                <a:gd name="T16" fmla="*/ 0 w 19"/>
                <a:gd name="T17" fmla="*/ 9 h 17"/>
                <a:gd name="T18" fmla="*/ 2 w 19"/>
                <a:gd name="T19" fmla="*/ 13 h 17"/>
                <a:gd name="T20" fmla="*/ 4 w 19"/>
                <a:gd name="T21" fmla="*/ 15 h 17"/>
                <a:gd name="T22" fmla="*/ 8 w 19"/>
                <a:gd name="T23" fmla="*/ 17 h 17"/>
                <a:gd name="T24" fmla="*/ 12 w 19"/>
                <a:gd name="T25" fmla="*/ 17 h 17"/>
                <a:gd name="T26" fmla="*/ 15 w 19"/>
                <a:gd name="T27" fmla="*/ 15 h 17"/>
                <a:gd name="T28" fmla="*/ 17 w 19"/>
                <a:gd name="T29" fmla="*/ 13 h 17"/>
                <a:gd name="T30" fmla="*/ 19 w 19"/>
                <a:gd name="T31" fmla="*/ 9 h 17"/>
                <a:gd name="T32" fmla="*/ 19 w 19"/>
                <a:gd name="T33" fmla="*/ 8 h 17"/>
                <a:gd name="T34" fmla="*/ 17 w 19"/>
                <a:gd name="T35" fmla="*/ 4 h 17"/>
                <a:gd name="T36" fmla="*/ 15 w 19"/>
                <a:gd name="T37" fmla="*/ 2 h 17"/>
                <a:gd name="T38" fmla="*/ 14 w 19"/>
                <a:gd name="T39" fmla="*/ 0 h 17"/>
                <a:gd name="T40" fmla="*/ 10 w 19"/>
                <a:gd name="T41" fmla="*/ 0 h 17"/>
                <a:gd name="T42" fmla="*/ 6 w 19"/>
                <a:gd name="T43" fmla="*/ 0 h 17"/>
                <a:gd name="T44" fmla="*/ 4 w 19"/>
                <a:gd name="T45" fmla="*/ 2 h 17"/>
                <a:gd name="T46" fmla="*/ 2 w 19"/>
                <a:gd name="T47" fmla="*/ 4 h 17"/>
                <a:gd name="T48" fmla="*/ 0 w 19"/>
                <a:gd name="T49" fmla="*/ 8 h 17"/>
                <a:gd name="T50" fmla="*/ 2 w 19"/>
                <a:gd name="T51" fmla="*/ 11 h 17"/>
                <a:gd name="T52" fmla="*/ 4 w 19"/>
                <a:gd name="T53" fmla="*/ 13 h 17"/>
                <a:gd name="T54" fmla="*/ 6 w 19"/>
                <a:gd name="T55" fmla="*/ 15 h 17"/>
                <a:gd name="T56" fmla="*/ 10 w 19"/>
                <a:gd name="T57" fmla="*/ 17 h 17"/>
                <a:gd name="T58" fmla="*/ 14 w 19"/>
                <a:gd name="T59" fmla="*/ 15 h 17"/>
                <a:gd name="T60" fmla="*/ 15 w 19"/>
                <a:gd name="T61" fmla="*/ 13 h 17"/>
                <a:gd name="T62" fmla="*/ 17 w 19"/>
                <a:gd name="T63" fmla="*/ 11 h 17"/>
                <a:gd name="T64" fmla="*/ 19 w 19"/>
                <a:gd name="T6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7">
                  <a:moveTo>
                    <a:pt x="19" y="8"/>
                  </a:moveTo>
                  <a:lnTo>
                    <a:pt x="19" y="6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7" y="9"/>
                  </a:lnTo>
                  <a:lnTo>
                    <a:pt x="19" y="8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00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12" name="Freeform 5487"/>
            <p:cNvSpPr>
              <a:spLocks/>
            </p:cNvSpPr>
            <p:nvPr/>
          </p:nvSpPr>
          <p:spPr bwMode="auto">
            <a:xfrm>
              <a:off x="1409" y="1746"/>
              <a:ext cx="19" cy="17"/>
            </a:xfrm>
            <a:custGeom>
              <a:avLst/>
              <a:gdLst>
                <a:gd name="T0" fmla="*/ 17 w 19"/>
                <a:gd name="T1" fmla="*/ 6 h 17"/>
                <a:gd name="T2" fmla="*/ 17 w 19"/>
                <a:gd name="T3" fmla="*/ 4 h 17"/>
                <a:gd name="T4" fmla="*/ 15 w 19"/>
                <a:gd name="T5" fmla="*/ 0 h 17"/>
                <a:gd name="T6" fmla="*/ 12 w 19"/>
                <a:gd name="T7" fmla="*/ 0 h 17"/>
                <a:gd name="T8" fmla="*/ 8 w 19"/>
                <a:gd name="T9" fmla="*/ 0 h 17"/>
                <a:gd name="T10" fmla="*/ 4 w 19"/>
                <a:gd name="T11" fmla="*/ 0 h 17"/>
                <a:gd name="T12" fmla="*/ 2 w 19"/>
                <a:gd name="T13" fmla="*/ 4 h 17"/>
                <a:gd name="T14" fmla="*/ 2 w 19"/>
                <a:gd name="T15" fmla="*/ 6 h 17"/>
                <a:gd name="T16" fmla="*/ 2 w 19"/>
                <a:gd name="T17" fmla="*/ 9 h 17"/>
                <a:gd name="T18" fmla="*/ 2 w 19"/>
                <a:gd name="T19" fmla="*/ 13 h 17"/>
                <a:gd name="T20" fmla="*/ 4 w 19"/>
                <a:gd name="T21" fmla="*/ 15 h 17"/>
                <a:gd name="T22" fmla="*/ 8 w 19"/>
                <a:gd name="T23" fmla="*/ 17 h 17"/>
                <a:gd name="T24" fmla="*/ 12 w 19"/>
                <a:gd name="T25" fmla="*/ 17 h 17"/>
                <a:gd name="T26" fmla="*/ 15 w 19"/>
                <a:gd name="T27" fmla="*/ 15 h 17"/>
                <a:gd name="T28" fmla="*/ 17 w 19"/>
                <a:gd name="T29" fmla="*/ 13 h 17"/>
                <a:gd name="T30" fmla="*/ 17 w 19"/>
                <a:gd name="T31" fmla="*/ 9 h 17"/>
                <a:gd name="T32" fmla="*/ 17 w 19"/>
                <a:gd name="T33" fmla="*/ 8 h 17"/>
                <a:gd name="T34" fmla="*/ 17 w 19"/>
                <a:gd name="T35" fmla="*/ 6 h 17"/>
                <a:gd name="T36" fmla="*/ 15 w 19"/>
                <a:gd name="T37" fmla="*/ 2 h 17"/>
                <a:gd name="T38" fmla="*/ 14 w 19"/>
                <a:gd name="T39" fmla="*/ 0 h 17"/>
                <a:gd name="T40" fmla="*/ 10 w 19"/>
                <a:gd name="T41" fmla="*/ 0 h 17"/>
                <a:gd name="T42" fmla="*/ 6 w 19"/>
                <a:gd name="T43" fmla="*/ 0 h 17"/>
                <a:gd name="T44" fmla="*/ 4 w 19"/>
                <a:gd name="T45" fmla="*/ 2 h 17"/>
                <a:gd name="T46" fmla="*/ 2 w 19"/>
                <a:gd name="T47" fmla="*/ 6 h 17"/>
                <a:gd name="T48" fmla="*/ 2 w 19"/>
                <a:gd name="T49" fmla="*/ 8 h 17"/>
                <a:gd name="T50" fmla="*/ 2 w 19"/>
                <a:gd name="T51" fmla="*/ 11 h 17"/>
                <a:gd name="T52" fmla="*/ 4 w 19"/>
                <a:gd name="T53" fmla="*/ 13 h 17"/>
                <a:gd name="T54" fmla="*/ 6 w 19"/>
                <a:gd name="T55" fmla="*/ 15 h 17"/>
                <a:gd name="T56" fmla="*/ 10 w 19"/>
                <a:gd name="T57" fmla="*/ 17 h 17"/>
                <a:gd name="T58" fmla="*/ 14 w 19"/>
                <a:gd name="T59" fmla="*/ 15 h 17"/>
                <a:gd name="T60" fmla="*/ 15 w 19"/>
                <a:gd name="T61" fmla="*/ 13 h 17"/>
                <a:gd name="T62" fmla="*/ 17 w 19"/>
                <a:gd name="T63" fmla="*/ 11 h 17"/>
                <a:gd name="T64" fmla="*/ 17 w 19"/>
                <a:gd name="T6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7">
                  <a:moveTo>
                    <a:pt x="19" y="8"/>
                  </a:moveTo>
                  <a:lnTo>
                    <a:pt x="17" y="6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7" y="9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7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00B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13" name="Freeform 5488"/>
            <p:cNvSpPr>
              <a:spLocks/>
            </p:cNvSpPr>
            <p:nvPr/>
          </p:nvSpPr>
          <p:spPr bwMode="auto">
            <a:xfrm>
              <a:off x="1411" y="1746"/>
              <a:ext cx="15" cy="17"/>
            </a:xfrm>
            <a:custGeom>
              <a:avLst/>
              <a:gdLst>
                <a:gd name="T0" fmla="*/ 15 w 15"/>
                <a:gd name="T1" fmla="*/ 6 h 17"/>
                <a:gd name="T2" fmla="*/ 15 w 15"/>
                <a:gd name="T3" fmla="*/ 4 h 17"/>
                <a:gd name="T4" fmla="*/ 12 w 15"/>
                <a:gd name="T5" fmla="*/ 2 h 17"/>
                <a:gd name="T6" fmla="*/ 10 w 15"/>
                <a:gd name="T7" fmla="*/ 0 h 17"/>
                <a:gd name="T8" fmla="*/ 6 w 15"/>
                <a:gd name="T9" fmla="*/ 0 h 17"/>
                <a:gd name="T10" fmla="*/ 4 w 15"/>
                <a:gd name="T11" fmla="*/ 2 h 17"/>
                <a:gd name="T12" fmla="*/ 0 w 15"/>
                <a:gd name="T13" fmla="*/ 4 h 17"/>
                <a:gd name="T14" fmla="*/ 0 w 15"/>
                <a:gd name="T15" fmla="*/ 6 h 17"/>
                <a:gd name="T16" fmla="*/ 0 w 15"/>
                <a:gd name="T17" fmla="*/ 9 h 17"/>
                <a:gd name="T18" fmla="*/ 0 w 15"/>
                <a:gd name="T19" fmla="*/ 13 h 17"/>
                <a:gd name="T20" fmla="*/ 4 w 15"/>
                <a:gd name="T21" fmla="*/ 15 h 17"/>
                <a:gd name="T22" fmla="*/ 6 w 15"/>
                <a:gd name="T23" fmla="*/ 15 h 17"/>
                <a:gd name="T24" fmla="*/ 10 w 15"/>
                <a:gd name="T25" fmla="*/ 15 h 17"/>
                <a:gd name="T26" fmla="*/ 12 w 15"/>
                <a:gd name="T27" fmla="*/ 15 h 17"/>
                <a:gd name="T28" fmla="*/ 15 w 15"/>
                <a:gd name="T29" fmla="*/ 13 h 17"/>
                <a:gd name="T30" fmla="*/ 15 w 15"/>
                <a:gd name="T31" fmla="*/ 9 h 17"/>
                <a:gd name="T32" fmla="*/ 15 w 15"/>
                <a:gd name="T33" fmla="*/ 8 h 17"/>
                <a:gd name="T34" fmla="*/ 15 w 15"/>
                <a:gd name="T35" fmla="*/ 6 h 17"/>
                <a:gd name="T36" fmla="*/ 13 w 15"/>
                <a:gd name="T37" fmla="*/ 2 h 17"/>
                <a:gd name="T38" fmla="*/ 12 w 15"/>
                <a:gd name="T39" fmla="*/ 0 h 17"/>
                <a:gd name="T40" fmla="*/ 8 w 15"/>
                <a:gd name="T41" fmla="*/ 0 h 17"/>
                <a:gd name="T42" fmla="*/ 4 w 15"/>
                <a:gd name="T43" fmla="*/ 0 h 17"/>
                <a:gd name="T44" fmla="*/ 2 w 15"/>
                <a:gd name="T45" fmla="*/ 2 h 17"/>
                <a:gd name="T46" fmla="*/ 0 w 15"/>
                <a:gd name="T47" fmla="*/ 6 h 17"/>
                <a:gd name="T48" fmla="*/ 0 w 15"/>
                <a:gd name="T49" fmla="*/ 8 h 17"/>
                <a:gd name="T50" fmla="*/ 0 w 15"/>
                <a:gd name="T51" fmla="*/ 11 h 17"/>
                <a:gd name="T52" fmla="*/ 2 w 15"/>
                <a:gd name="T53" fmla="*/ 13 h 17"/>
                <a:gd name="T54" fmla="*/ 4 w 15"/>
                <a:gd name="T55" fmla="*/ 15 h 17"/>
                <a:gd name="T56" fmla="*/ 8 w 15"/>
                <a:gd name="T57" fmla="*/ 15 h 17"/>
                <a:gd name="T58" fmla="*/ 12 w 15"/>
                <a:gd name="T59" fmla="*/ 15 h 17"/>
                <a:gd name="T60" fmla="*/ 13 w 15"/>
                <a:gd name="T61" fmla="*/ 13 h 17"/>
                <a:gd name="T62" fmla="*/ 15 w 15"/>
                <a:gd name="T63" fmla="*/ 11 h 17"/>
                <a:gd name="T64" fmla="*/ 15 w 15"/>
                <a:gd name="T6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7">
                  <a:moveTo>
                    <a:pt x="15" y="8"/>
                  </a:move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14" name="Freeform 5489"/>
            <p:cNvSpPr>
              <a:spLocks/>
            </p:cNvSpPr>
            <p:nvPr/>
          </p:nvSpPr>
          <p:spPr bwMode="auto">
            <a:xfrm>
              <a:off x="1411" y="1746"/>
              <a:ext cx="15" cy="15"/>
            </a:xfrm>
            <a:custGeom>
              <a:avLst/>
              <a:gdLst>
                <a:gd name="T0" fmla="*/ 15 w 15"/>
                <a:gd name="T1" fmla="*/ 6 h 15"/>
                <a:gd name="T2" fmla="*/ 13 w 15"/>
                <a:gd name="T3" fmla="*/ 4 h 15"/>
                <a:gd name="T4" fmla="*/ 12 w 15"/>
                <a:gd name="T5" fmla="*/ 2 h 15"/>
                <a:gd name="T6" fmla="*/ 10 w 15"/>
                <a:gd name="T7" fmla="*/ 0 h 15"/>
                <a:gd name="T8" fmla="*/ 6 w 15"/>
                <a:gd name="T9" fmla="*/ 0 h 15"/>
                <a:gd name="T10" fmla="*/ 4 w 15"/>
                <a:gd name="T11" fmla="*/ 2 h 15"/>
                <a:gd name="T12" fmla="*/ 2 w 15"/>
                <a:gd name="T13" fmla="*/ 4 h 15"/>
                <a:gd name="T14" fmla="*/ 0 w 15"/>
                <a:gd name="T15" fmla="*/ 6 h 15"/>
                <a:gd name="T16" fmla="*/ 0 w 15"/>
                <a:gd name="T17" fmla="*/ 9 h 15"/>
                <a:gd name="T18" fmla="*/ 2 w 15"/>
                <a:gd name="T19" fmla="*/ 13 h 15"/>
                <a:gd name="T20" fmla="*/ 4 w 15"/>
                <a:gd name="T21" fmla="*/ 15 h 15"/>
                <a:gd name="T22" fmla="*/ 6 w 15"/>
                <a:gd name="T23" fmla="*/ 15 h 15"/>
                <a:gd name="T24" fmla="*/ 10 w 15"/>
                <a:gd name="T25" fmla="*/ 15 h 15"/>
                <a:gd name="T26" fmla="*/ 12 w 15"/>
                <a:gd name="T27" fmla="*/ 15 h 15"/>
                <a:gd name="T28" fmla="*/ 13 w 15"/>
                <a:gd name="T29" fmla="*/ 13 h 15"/>
                <a:gd name="T30" fmla="*/ 15 w 15"/>
                <a:gd name="T31" fmla="*/ 9 h 15"/>
                <a:gd name="T32" fmla="*/ 15 w 15"/>
                <a:gd name="T33" fmla="*/ 8 h 15"/>
                <a:gd name="T34" fmla="*/ 15 w 15"/>
                <a:gd name="T35" fmla="*/ 6 h 15"/>
                <a:gd name="T36" fmla="*/ 13 w 15"/>
                <a:gd name="T37" fmla="*/ 2 h 15"/>
                <a:gd name="T38" fmla="*/ 12 w 15"/>
                <a:gd name="T39" fmla="*/ 2 h 15"/>
                <a:gd name="T40" fmla="*/ 8 w 15"/>
                <a:gd name="T41" fmla="*/ 0 h 15"/>
                <a:gd name="T42" fmla="*/ 4 w 15"/>
                <a:gd name="T43" fmla="*/ 2 h 15"/>
                <a:gd name="T44" fmla="*/ 2 w 15"/>
                <a:gd name="T45" fmla="*/ 2 h 15"/>
                <a:gd name="T46" fmla="*/ 0 w 15"/>
                <a:gd name="T47" fmla="*/ 6 h 15"/>
                <a:gd name="T48" fmla="*/ 0 w 15"/>
                <a:gd name="T49" fmla="*/ 8 h 15"/>
                <a:gd name="T50" fmla="*/ 0 w 15"/>
                <a:gd name="T51" fmla="*/ 11 h 15"/>
                <a:gd name="T52" fmla="*/ 2 w 15"/>
                <a:gd name="T53" fmla="*/ 13 h 15"/>
                <a:gd name="T54" fmla="*/ 4 w 15"/>
                <a:gd name="T55" fmla="*/ 15 h 15"/>
                <a:gd name="T56" fmla="*/ 8 w 15"/>
                <a:gd name="T57" fmla="*/ 15 h 15"/>
                <a:gd name="T58" fmla="*/ 12 w 15"/>
                <a:gd name="T59" fmla="*/ 15 h 15"/>
                <a:gd name="T60" fmla="*/ 13 w 15"/>
                <a:gd name="T61" fmla="*/ 13 h 15"/>
                <a:gd name="T62" fmla="*/ 15 w 15"/>
                <a:gd name="T63" fmla="*/ 11 h 15"/>
                <a:gd name="T64" fmla="*/ 15 w 15"/>
                <a:gd name="T6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lnTo>
                    <a:pt x="15" y="6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15" name="Freeform 5490"/>
            <p:cNvSpPr>
              <a:spLocks/>
            </p:cNvSpPr>
            <p:nvPr/>
          </p:nvSpPr>
          <p:spPr bwMode="auto">
            <a:xfrm>
              <a:off x="1411" y="1746"/>
              <a:ext cx="15" cy="15"/>
            </a:xfrm>
            <a:custGeom>
              <a:avLst/>
              <a:gdLst>
                <a:gd name="T0" fmla="*/ 15 w 15"/>
                <a:gd name="T1" fmla="*/ 6 h 15"/>
                <a:gd name="T2" fmla="*/ 13 w 15"/>
                <a:gd name="T3" fmla="*/ 4 h 15"/>
                <a:gd name="T4" fmla="*/ 12 w 15"/>
                <a:gd name="T5" fmla="*/ 2 h 15"/>
                <a:gd name="T6" fmla="*/ 10 w 15"/>
                <a:gd name="T7" fmla="*/ 0 h 15"/>
                <a:gd name="T8" fmla="*/ 6 w 15"/>
                <a:gd name="T9" fmla="*/ 0 h 15"/>
                <a:gd name="T10" fmla="*/ 4 w 15"/>
                <a:gd name="T11" fmla="*/ 2 h 15"/>
                <a:gd name="T12" fmla="*/ 2 w 15"/>
                <a:gd name="T13" fmla="*/ 4 h 15"/>
                <a:gd name="T14" fmla="*/ 0 w 15"/>
                <a:gd name="T15" fmla="*/ 6 h 15"/>
                <a:gd name="T16" fmla="*/ 0 w 15"/>
                <a:gd name="T17" fmla="*/ 9 h 15"/>
                <a:gd name="T18" fmla="*/ 2 w 15"/>
                <a:gd name="T19" fmla="*/ 11 h 15"/>
                <a:gd name="T20" fmla="*/ 4 w 15"/>
                <a:gd name="T21" fmla="*/ 15 h 15"/>
                <a:gd name="T22" fmla="*/ 6 w 15"/>
                <a:gd name="T23" fmla="*/ 15 h 15"/>
                <a:gd name="T24" fmla="*/ 10 w 15"/>
                <a:gd name="T25" fmla="*/ 15 h 15"/>
                <a:gd name="T26" fmla="*/ 12 w 15"/>
                <a:gd name="T27" fmla="*/ 15 h 15"/>
                <a:gd name="T28" fmla="*/ 13 w 15"/>
                <a:gd name="T29" fmla="*/ 11 h 15"/>
                <a:gd name="T30" fmla="*/ 15 w 15"/>
                <a:gd name="T31" fmla="*/ 9 h 15"/>
                <a:gd name="T32" fmla="*/ 15 w 15"/>
                <a:gd name="T33" fmla="*/ 8 h 15"/>
                <a:gd name="T34" fmla="*/ 13 w 15"/>
                <a:gd name="T35" fmla="*/ 6 h 15"/>
                <a:gd name="T36" fmla="*/ 13 w 15"/>
                <a:gd name="T37" fmla="*/ 4 h 15"/>
                <a:gd name="T38" fmla="*/ 10 w 15"/>
                <a:gd name="T39" fmla="*/ 2 h 15"/>
                <a:gd name="T40" fmla="*/ 8 w 15"/>
                <a:gd name="T41" fmla="*/ 2 h 15"/>
                <a:gd name="T42" fmla="*/ 6 w 15"/>
                <a:gd name="T43" fmla="*/ 2 h 15"/>
                <a:gd name="T44" fmla="*/ 2 w 15"/>
                <a:gd name="T45" fmla="*/ 4 h 15"/>
                <a:gd name="T46" fmla="*/ 2 w 15"/>
                <a:gd name="T47" fmla="*/ 6 h 15"/>
                <a:gd name="T48" fmla="*/ 0 w 15"/>
                <a:gd name="T49" fmla="*/ 8 h 15"/>
                <a:gd name="T50" fmla="*/ 2 w 15"/>
                <a:gd name="T51" fmla="*/ 11 h 15"/>
                <a:gd name="T52" fmla="*/ 2 w 15"/>
                <a:gd name="T53" fmla="*/ 13 h 15"/>
                <a:gd name="T54" fmla="*/ 6 w 15"/>
                <a:gd name="T55" fmla="*/ 15 h 15"/>
                <a:gd name="T56" fmla="*/ 8 w 15"/>
                <a:gd name="T57" fmla="*/ 15 h 15"/>
                <a:gd name="T58" fmla="*/ 10 w 15"/>
                <a:gd name="T59" fmla="*/ 15 h 15"/>
                <a:gd name="T60" fmla="*/ 13 w 15"/>
                <a:gd name="T61" fmla="*/ 13 h 15"/>
                <a:gd name="T62" fmla="*/ 13 w 15"/>
                <a:gd name="T63" fmla="*/ 11 h 15"/>
                <a:gd name="T64" fmla="*/ 15 w 15"/>
                <a:gd name="T6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lnTo>
                    <a:pt x="15" y="6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16" name="Freeform 5491"/>
            <p:cNvSpPr>
              <a:spLocks/>
            </p:cNvSpPr>
            <p:nvPr/>
          </p:nvSpPr>
          <p:spPr bwMode="auto">
            <a:xfrm>
              <a:off x="1411" y="1748"/>
              <a:ext cx="15" cy="13"/>
            </a:xfrm>
            <a:custGeom>
              <a:avLst/>
              <a:gdLst>
                <a:gd name="T0" fmla="*/ 15 w 15"/>
                <a:gd name="T1" fmla="*/ 6 h 13"/>
                <a:gd name="T2" fmla="*/ 13 w 15"/>
                <a:gd name="T3" fmla="*/ 2 h 13"/>
                <a:gd name="T4" fmla="*/ 12 w 15"/>
                <a:gd name="T5" fmla="*/ 0 h 13"/>
                <a:gd name="T6" fmla="*/ 10 w 15"/>
                <a:gd name="T7" fmla="*/ 0 h 13"/>
                <a:gd name="T8" fmla="*/ 6 w 15"/>
                <a:gd name="T9" fmla="*/ 0 h 13"/>
                <a:gd name="T10" fmla="*/ 4 w 15"/>
                <a:gd name="T11" fmla="*/ 0 h 13"/>
                <a:gd name="T12" fmla="*/ 2 w 15"/>
                <a:gd name="T13" fmla="*/ 2 h 13"/>
                <a:gd name="T14" fmla="*/ 0 w 15"/>
                <a:gd name="T15" fmla="*/ 6 h 13"/>
                <a:gd name="T16" fmla="*/ 0 w 15"/>
                <a:gd name="T17" fmla="*/ 7 h 13"/>
                <a:gd name="T18" fmla="*/ 2 w 15"/>
                <a:gd name="T19" fmla="*/ 9 h 13"/>
                <a:gd name="T20" fmla="*/ 4 w 15"/>
                <a:gd name="T21" fmla="*/ 11 h 13"/>
                <a:gd name="T22" fmla="*/ 6 w 15"/>
                <a:gd name="T23" fmla="*/ 13 h 13"/>
                <a:gd name="T24" fmla="*/ 10 w 15"/>
                <a:gd name="T25" fmla="*/ 13 h 13"/>
                <a:gd name="T26" fmla="*/ 12 w 15"/>
                <a:gd name="T27" fmla="*/ 11 h 13"/>
                <a:gd name="T28" fmla="*/ 13 w 15"/>
                <a:gd name="T29" fmla="*/ 9 h 13"/>
                <a:gd name="T30" fmla="*/ 15 w 15"/>
                <a:gd name="T31" fmla="*/ 7 h 13"/>
                <a:gd name="T32" fmla="*/ 13 w 15"/>
                <a:gd name="T33" fmla="*/ 6 h 13"/>
                <a:gd name="T34" fmla="*/ 13 w 15"/>
                <a:gd name="T35" fmla="*/ 4 h 13"/>
                <a:gd name="T36" fmla="*/ 12 w 15"/>
                <a:gd name="T37" fmla="*/ 2 h 13"/>
                <a:gd name="T38" fmla="*/ 10 w 15"/>
                <a:gd name="T39" fmla="*/ 0 h 13"/>
                <a:gd name="T40" fmla="*/ 8 w 15"/>
                <a:gd name="T41" fmla="*/ 0 h 13"/>
                <a:gd name="T42" fmla="*/ 6 w 15"/>
                <a:gd name="T43" fmla="*/ 0 h 13"/>
                <a:gd name="T44" fmla="*/ 2 w 15"/>
                <a:gd name="T45" fmla="*/ 2 h 13"/>
                <a:gd name="T46" fmla="*/ 2 w 15"/>
                <a:gd name="T47" fmla="*/ 4 h 13"/>
                <a:gd name="T48" fmla="*/ 0 w 15"/>
                <a:gd name="T49" fmla="*/ 6 h 13"/>
                <a:gd name="T50" fmla="*/ 2 w 15"/>
                <a:gd name="T51" fmla="*/ 9 h 13"/>
                <a:gd name="T52" fmla="*/ 2 w 15"/>
                <a:gd name="T53" fmla="*/ 11 h 13"/>
                <a:gd name="T54" fmla="*/ 6 w 15"/>
                <a:gd name="T55" fmla="*/ 11 h 13"/>
                <a:gd name="T56" fmla="*/ 8 w 15"/>
                <a:gd name="T57" fmla="*/ 13 h 13"/>
                <a:gd name="T58" fmla="*/ 10 w 15"/>
                <a:gd name="T59" fmla="*/ 11 h 13"/>
                <a:gd name="T60" fmla="*/ 12 w 15"/>
                <a:gd name="T61" fmla="*/ 11 h 13"/>
                <a:gd name="T62" fmla="*/ 13 w 15"/>
                <a:gd name="T63" fmla="*/ 9 h 13"/>
                <a:gd name="T64" fmla="*/ 13 w 15"/>
                <a:gd name="T6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3">
                  <a:moveTo>
                    <a:pt x="15" y="6"/>
                  </a:moveTo>
                  <a:lnTo>
                    <a:pt x="15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5" y="6"/>
                  </a:lnTo>
                  <a:close/>
                </a:path>
              </a:pathLst>
            </a:custGeom>
            <a:solidFill>
              <a:srgbClr val="00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17" name="Freeform 5492"/>
            <p:cNvSpPr>
              <a:spLocks/>
            </p:cNvSpPr>
            <p:nvPr/>
          </p:nvSpPr>
          <p:spPr bwMode="auto">
            <a:xfrm>
              <a:off x="1411" y="1748"/>
              <a:ext cx="13" cy="13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2 h 13"/>
                <a:gd name="T4" fmla="*/ 12 w 13"/>
                <a:gd name="T5" fmla="*/ 0 h 13"/>
                <a:gd name="T6" fmla="*/ 10 w 13"/>
                <a:gd name="T7" fmla="*/ 0 h 13"/>
                <a:gd name="T8" fmla="*/ 6 w 13"/>
                <a:gd name="T9" fmla="*/ 0 h 13"/>
                <a:gd name="T10" fmla="*/ 4 w 13"/>
                <a:gd name="T11" fmla="*/ 0 h 13"/>
                <a:gd name="T12" fmla="*/ 2 w 13"/>
                <a:gd name="T13" fmla="*/ 2 h 13"/>
                <a:gd name="T14" fmla="*/ 2 w 13"/>
                <a:gd name="T15" fmla="*/ 6 h 13"/>
                <a:gd name="T16" fmla="*/ 2 w 13"/>
                <a:gd name="T17" fmla="*/ 7 h 13"/>
                <a:gd name="T18" fmla="*/ 2 w 13"/>
                <a:gd name="T19" fmla="*/ 9 h 13"/>
                <a:gd name="T20" fmla="*/ 4 w 13"/>
                <a:gd name="T21" fmla="*/ 11 h 13"/>
                <a:gd name="T22" fmla="*/ 6 w 13"/>
                <a:gd name="T23" fmla="*/ 13 h 13"/>
                <a:gd name="T24" fmla="*/ 10 w 13"/>
                <a:gd name="T25" fmla="*/ 13 h 13"/>
                <a:gd name="T26" fmla="*/ 12 w 13"/>
                <a:gd name="T27" fmla="*/ 11 h 13"/>
                <a:gd name="T28" fmla="*/ 13 w 13"/>
                <a:gd name="T29" fmla="*/ 9 h 13"/>
                <a:gd name="T30" fmla="*/ 13 w 13"/>
                <a:gd name="T31" fmla="*/ 7 h 13"/>
                <a:gd name="T32" fmla="*/ 13 w 13"/>
                <a:gd name="T33" fmla="*/ 6 h 13"/>
                <a:gd name="T34" fmla="*/ 13 w 13"/>
                <a:gd name="T35" fmla="*/ 4 h 13"/>
                <a:gd name="T36" fmla="*/ 12 w 13"/>
                <a:gd name="T37" fmla="*/ 2 h 13"/>
                <a:gd name="T38" fmla="*/ 10 w 13"/>
                <a:gd name="T39" fmla="*/ 0 h 13"/>
                <a:gd name="T40" fmla="*/ 8 w 13"/>
                <a:gd name="T41" fmla="*/ 0 h 13"/>
                <a:gd name="T42" fmla="*/ 6 w 13"/>
                <a:gd name="T43" fmla="*/ 0 h 13"/>
                <a:gd name="T44" fmla="*/ 4 w 13"/>
                <a:gd name="T45" fmla="*/ 2 h 13"/>
                <a:gd name="T46" fmla="*/ 2 w 13"/>
                <a:gd name="T47" fmla="*/ 4 h 13"/>
                <a:gd name="T48" fmla="*/ 2 w 13"/>
                <a:gd name="T49" fmla="*/ 6 h 13"/>
                <a:gd name="T50" fmla="*/ 2 w 13"/>
                <a:gd name="T51" fmla="*/ 9 h 13"/>
                <a:gd name="T52" fmla="*/ 4 w 13"/>
                <a:gd name="T53" fmla="*/ 11 h 13"/>
                <a:gd name="T54" fmla="*/ 6 w 13"/>
                <a:gd name="T55" fmla="*/ 11 h 13"/>
                <a:gd name="T56" fmla="*/ 8 w 13"/>
                <a:gd name="T57" fmla="*/ 13 h 13"/>
                <a:gd name="T58" fmla="*/ 10 w 13"/>
                <a:gd name="T59" fmla="*/ 11 h 13"/>
                <a:gd name="T60" fmla="*/ 12 w 13"/>
                <a:gd name="T61" fmla="*/ 11 h 13"/>
                <a:gd name="T62" fmla="*/ 13 w 13"/>
                <a:gd name="T63" fmla="*/ 9 h 13"/>
                <a:gd name="T64" fmla="*/ 13 w 13"/>
                <a:gd name="T6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00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18" name="Freeform 5493"/>
            <p:cNvSpPr>
              <a:spLocks/>
            </p:cNvSpPr>
            <p:nvPr/>
          </p:nvSpPr>
          <p:spPr bwMode="auto">
            <a:xfrm>
              <a:off x="1413" y="1748"/>
              <a:ext cx="11" cy="13"/>
            </a:xfrm>
            <a:custGeom>
              <a:avLst/>
              <a:gdLst>
                <a:gd name="T0" fmla="*/ 11 w 11"/>
                <a:gd name="T1" fmla="*/ 6 h 13"/>
                <a:gd name="T2" fmla="*/ 11 w 11"/>
                <a:gd name="T3" fmla="*/ 2 h 13"/>
                <a:gd name="T4" fmla="*/ 10 w 11"/>
                <a:gd name="T5" fmla="*/ 2 h 13"/>
                <a:gd name="T6" fmla="*/ 8 w 11"/>
                <a:gd name="T7" fmla="*/ 0 h 13"/>
                <a:gd name="T8" fmla="*/ 4 w 11"/>
                <a:gd name="T9" fmla="*/ 0 h 13"/>
                <a:gd name="T10" fmla="*/ 2 w 11"/>
                <a:gd name="T11" fmla="*/ 2 h 13"/>
                <a:gd name="T12" fmla="*/ 0 w 11"/>
                <a:gd name="T13" fmla="*/ 2 h 13"/>
                <a:gd name="T14" fmla="*/ 0 w 11"/>
                <a:gd name="T15" fmla="*/ 6 h 13"/>
                <a:gd name="T16" fmla="*/ 0 w 11"/>
                <a:gd name="T17" fmla="*/ 7 h 13"/>
                <a:gd name="T18" fmla="*/ 0 w 11"/>
                <a:gd name="T19" fmla="*/ 9 h 13"/>
                <a:gd name="T20" fmla="*/ 2 w 11"/>
                <a:gd name="T21" fmla="*/ 11 h 13"/>
                <a:gd name="T22" fmla="*/ 4 w 11"/>
                <a:gd name="T23" fmla="*/ 11 h 13"/>
                <a:gd name="T24" fmla="*/ 8 w 11"/>
                <a:gd name="T25" fmla="*/ 11 h 13"/>
                <a:gd name="T26" fmla="*/ 10 w 11"/>
                <a:gd name="T27" fmla="*/ 11 h 13"/>
                <a:gd name="T28" fmla="*/ 11 w 11"/>
                <a:gd name="T29" fmla="*/ 9 h 13"/>
                <a:gd name="T30" fmla="*/ 11 w 11"/>
                <a:gd name="T31" fmla="*/ 7 h 13"/>
                <a:gd name="T32" fmla="*/ 11 w 11"/>
                <a:gd name="T33" fmla="*/ 6 h 13"/>
                <a:gd name="T34" fmla="*/ 11 w 11"/>
                <a:gd name="T35" fmla="*/ 4 h 13"/>
                <a:gd name="T36" fmla="*/ 10 w 11"/>
                <a:gd name="T37" fmla="*/ 2 h 13"/>
                <a:gd name="T38" fmla="*/ 8 w 11"/>
                <a:gd name="T39" fmla="*/ 0 h 13"/>
                <a:gd name="T40" fmla="*/ 6 w 11"/>
                <a:gd name="T41" fmla="*/ 0 h 13"/>
                <a:gd name="T42" fmla="*/ 4 w 11"/>
                <a:gd name="T43" fmla="*/ 0 h 13"/>
                <a:gd name="T44" fmla="*/ 2 w 11"/>
                <a:gd name="T45" fmla="*/ 2 h 13"/>
                <a:gd name="T46" fmla="*/ 0 w 11"/>
                <a:gd name="T47" fmla="*/ 4 h 13"/>
                <a:gd name="T48" fmla="*/ 0 w 11"/>
                <a:gd name="T49" fmla="*/ 6 h 13"/>
                <a:gd name="T50" fmla="*/ 0 w 11"/>
                <a:gd name="T51" fmla="*/ 7 h 13"/>
                <a:gd name="T52" fmla="*/ 2 w 11"/>
                <a:gd name="T53" fmla="*/ 9 h 13"/>
                <a:gd name="T54" fmla="*/ 4 w 11"/>
                <a:gd name="T55" fmla="*/ 11 h 13"/>
                <a:gd name="T56" fmla="*/ 6 w 11"/>
                <a:gd name="T57" fmla="*/ 11 h 13"/>
                <a:gd name="T58" fmla="*/ 8 w 11"/>
                <a:gd name="T59" fmla="*/ 11 h 13"/>
                <a:gd name="T60" fmla="*/ 10 w 11"/>
                <a:gd name="T61" fmla="*/ 9 h 13"/>
                <a:gd name="T62" fmla="*/ 11 w 11"/>
                <a:gd name="T63" fmla="*/ 7 h 13"/>
                <a:gd name="T64" fmla="*/ 11 w 11"/>
                <a:gd name="T6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13">
                  <a:moveTo>
                    <a:pt x="11" y="6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19" name="Freeform 5494"/>
            <p:cNvSpPr>
              <a:spLocks/>
            </p:cNvSpPr>
            <p:nvPr/>
          </p:nvSpPr>
          <p:spPr bwMode="auto">
            <a:xfrm>
              <a:off x="1413" y="1748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0 w 11"/>
                <a:gd name="T5" fmla="*/ 2 h 11"/>
                <a:gd name="T6" fmla="*/ 8 w 11"/>
                <a:gd name="T7" fmla="*/ 0 h 11"/>
                <a:gd name="T8" fmla="*/ 4 w 11"/>
                <a:gd name="T9" fmla="*/ 0 h 11"/>
                <a:gd name="T10" fmla="*/ 2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9 h 11"/>
                <a:gd name="T20" fmla="*/ 2 w 11"/>
                <a:gd name="T21" fmla="*/ 11 h 11"/>
                <a:gd name="T22" fmla="*/ 4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10 w 11"/>
                <a:gd name="T37" fmla="*/ 2 h 11"/>
                <a:gd name="T38" fmla="*/ 8 w 11"/>
                <a:gd name="T39" fmla="*/ 2 h 11"/>
                <a:gd name="T40" fmla="*/ 6 w 11"/>
                <a:gd name="T41" fmla="*/ 0 h 11"/>
                <a:gd name="T42" fmla="*/ 4 w 11"/>
                <a:gd name="T43" fmla="*/ 2 h 11"/>
                <a:gd name="T44" fmla="*/ 2 w 11"/>
                <a:gd name="T45" fmla="*/ 2 h 11"/>
                <a:gd name="T46" fmla="*/ 0 w 11"/>
                <a:gd name="T47" fmla="*/ 4 h 11"/>
                <a:gd name="T48" fmla="*/ 0 w 11"/>
                <a:gd name="T49" fmla="*/ 6 h 11"/>
                <a:gd name="T50" fmla="*/ 0 w 11"/>
                <a:gd name="T51" fmla="*/ 7 h 11"/>
                <a:gd name="T52" fmla="*/ 2 w 11"/>
                <a:gd name="T53" fmla="*/ 9 h 11"/>
                <a:gd name="T54" fmla="*/ 4 w 11"/>
                <a:gd name="T55" fmla="*/ 11 h 11"/>
                <a:gd name="T56" fmla="*/ 6 w 11"/>
                <a:gd name="T57" fmla="*/ 11 h 11"/>
                <a:gd name="T58" fmla="*/ 8 w 11"/>
                <a:gd name="T59" fmla="*/ 11 h 11"/>
                <a:gd name="T60" fmla="*/ 10 w 11"/>
                <a:gd name="T61" fmla="*/ 9 h 11"/>
                <a:gd name="T62" fmla="*/ 11 w 11"/>
                <a:gd name="T63" fmla="*/ 7 h 11"/>
                <a:gd name="T64" fmla="*/ 11 w 11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20" name="Freeform 5495"/>
            <p:cNvSpPr>
              <a:spLocks/>
            </p:cNvSpPr>
            <p:nvPr/>
          </p:nvSpPr>
          <p:spPr bwMode="auto">
            <a:xfrm>
              <a:off x="1413" y="1748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0 w 11"/>
                <a:gd name="T3" fmla="*/ 4 h 11"/>
                <a:gd name="T4" fmla="*/ 10 w 11"/>
                <a:gd name="T5" fmla="*/ 2 h 11"/>
                <a:gd name="T6" fmla="*/ 8 w 11"/>
                <a:gd name="T7" fmla="*/ 0 h 11"/>
                <a:gd name="T8" fmla="*/ 4 w 11"/>
                <a:gd name="T9" fmla="*/ 0 h 11"/>
                <a:gd name="T10" fmla="*/ 2 w 11"/>
                <a:gd name="T11" fmla="*/ 2 h 11"/>
                <a:gd name="T12" fmla="*/ 2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2 w 11"/>
                <a:gd name="T19" fmla="*/ 9 h 11"/>
                <a:gd name="T20" fmla="*/ 2 w 11"/>
                <a:gd name="T21" fmla="*/ 11 h 11"/>
                <a:gd name="T22" fmla="*/ 4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0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0 w 11"/>
                <a:gd name="T35" fmla="*/ 4 h 11"/>
                <a:gd name="T36" fmla="*/ 10 w 11"/>
                <a:gd name="T37" fmla="*/ 2 h 11"/>
                <a:gd name="T38" fmla="*/ 8 w 11"/>
                <a:gd name="T39" fmla="*/ 2 h 11"/>
                <a:gd name="T40" fmla="*/ 6 w 11"/>
                <a:gd name="T41" fmla="*/ 2 h 11"/>
                <a:gd name="T42" fmla="*/ 4 w 11"/>
                <a:gd name="T43" fmla="*/ 2 h 11"/>
                <a:gd name="T44" fmla="*/ 2 w 11"/>
                <a:gd name="T45" fmla="*/ 2 h 11"/>
                <a:gd name="T46" fmla="*/ 2 w 11"/>
                <a:gd name="T47" fmla="*/ 4 h 11"/>
                <a:gd name="T48" fmla="*/ 0 w 11"/>
                <a:gd name="T49" fmla="*/ 6 h 11"/>
                <a:gd name="T50" fmla="*/ 2 w 11"/>
                <a:gd name="T51" fmla="*/ 7 h 11"/>
                <a:gd name="T52" fmla="*/ 2 w 11"/>
                <a:gd name="T53" fmla="*/ 9 h 11"/>
                <a:gd name="T54" fmla="*/ 4 w 11"/>
                <a:gd name="T55" fmla="*/ 11 h 11"/>
                <a:gd name="T56" fmla="*/ 6 w 11"/>
                <a:gd name="T57" fmla="*/ 11 h 11"/>
                <a:gd name="T58" fmla="*/ 8 w 11"/>
                <a:gd name="T59" fmla="*/ 11 h 11"/>
                <a:gd name="T60" fmla="*/ 10 w 11"/>
                <a:gd name="T61" fmla="*/ 9 h 11"/>
                <a:gd name="T62" fmla="*/ 10 w 11"/>
                <a:gd name="T63" fmla="*/ 7 h 11"/>
                <a:gd name="T64" fmla="*/ 11 w 11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C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21" name="Freeform 5496"/>
            <p:cNvSpPr>
              <a:spLocks/>
            </p:cNvSpPr>
            <p:nvPr/>
          </p:nvSpPr>
          <p:spPr bwMode="auto">
            <a:xfrm>
              <a:off x="1413" y="1750"/>
              <a:ext cx="11" cy="9"/>
            </a:xfrm>
            <a:custGeom>
              <a:avLst/>
              <a:gdLst>
                <a:gd name="T0" fmla="*/ 11 w 11"/>
                <a:gd name="T1" fmla="*/ 4 h 9"/>
                <a:gd name="T2" fmla="*/ 10 w 11"/>
                <a:gd name="T3" fmla="*/ 2 h 9"/>
                <a:gd name="T4" fmla="*/ 8 w 11"/>
                <a:gd name="T5" fmla="*/ 0 h 9"/>
                <a:gd name="T6" fmla="*/ 8 w 11"/>
                <a:gd name="T7" fmla="*/ 0 h 9"/>
                <a:gd name="T8" fmla="*/ 4 w 11"/>
                <a:gd name="T9" fmla="*/ 0 h 9"/>
                <a:gd name="T10" fmla="*/ 2 w 11"/>
                <a:gd name="T11" fmla="*/ 0 h 9"/>
                <a:gd name="T12" fmla="*/ 2 w 11"/>
                <a:gd name="T13" fmla="*/ 2 h 9"/>
                <a:gd name="T14" fmla="*/ 0 w 11"/>
                <a:gd name="T15" fmla="*/ 4 h 9"/>
                <a:gd name="T16" fmla="*/ 0 w 11"/>
                <a:gd name="T17" fmla="*/ 5 h 9"/>
                <a:gd name="T18" fmla="*/ 2 w 11"/>
                <a:gd name="T19" fmla="*/ 7 h 9"/>
                <a:gd name="T20" fmla="*/ 2 w 11"/>
                <a:gd name="T21" fmla="*/ 7 h 9"/>
                <a:gd name="T22" fmla="*/ 4 w 11"/>
                <a:gd name="T23" fmla="*/ 9 h 9"/>
                <a:gd name="T24" fmla="*/ 8 w 11"/>
                <a:gd name="T25" fmla="*/ 9 h 9"/>
                <a:gd name="T26" fmla="*/ 8 w 11"/>
                <a:gd name="T27" fmla="*/ 7 h 9"/>
                <a:gd name="T28" fmla="*/ 10 w 11"/>
                <a:gd name="T29" fmla="*/ 7 h 9"/>
                <a:gd name="T30" fmla="*/ 11 w 11"/>
                <a:gd name="T31" fmla="*/ 5 h 9"/>
                <a:gd name="T32" fmla="*/ 10 w 11"/>
                <a:gd name="T33" fmla="*/ 4 h 9"/>
                <a:gd name="T34" fmla="*/ 10 w 11"/>
                <a:gd name="T35" fmla="*/ 2 h 9"/>
                <a:gd name="T36" fmla="*/ 10 w 11"/>
                <a:gd name="T37" fmla="*/ 2 h 9"/>
                <a:gd name="T38" fmla="*/ 8 w 11"/>
                <a:gd name="T39" fmla="*/ 0 h 9"/>
                <a:gd name="T40" fmla="*/ 6 w 11"/>
                <a:gd name="T41" fmla="*/ 0 h 9"/>
                <a:gd name="T42" fmla="*/ 4 w 11"/>
                <a:gd name="T43" fmla="*/ 0 h 9"/>
                <a:gd name="T44" fmla="*/ 2 w 11"/>
                <a:gd name="T45" fmla="*/ 2 h 9"/>
                <a:gd name="T46" fmla="*/ 2 w 11"/>
                <a:gd name="T47" fmla="*/ 2 h 9"/>
                <a:gd name="T48" fmla="*/ 2 w 11"/>
                <a:gd name="T49" fmla="*/ 4 h 9"/>
                <a:gd name="T50" fmla="*/ 2 w 11"/>
                <a:gd name="T51" fmla="*/ 5 h 9"/>
                <a:gd name="T52" fmla="*/ 2 w 11"/>
                <a:gd name="T53" fmla="*/ 7 h 9"/>
                <a:gd name="T54" fmla="*/ 4 w 11"/>
                <a:gd name="T55" fmla="*/ 9 h 9"/>
                <a:gd name="T56" fmla="*/ 6 w 11"/>
                <a:gd name="T57" fmla="*/ 9 h 9"/>
                <a:gd name="T58" fmla="*/ 8 w 11"/>
                <a:gd name="T59" fmla="*/ 9 h 9"/>
                <a:gd name="T60" fmla="*/ 10 w 11"/>
                <a:gd name="T61" fmla="*/ 7 h 9"/>
                <a:gd name="T62" fmla="*/ 10 w 11"/>
                <a:gd name="T63" fmla="*/ 5 h 9"/>
                <a:gd name="T64" fmla="*/ 10 w 11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9">
                  <a:moveTo>
                    <a:pt x="11" y="4"/>
                  </a:moveTo>
                  <a:lnTo>
                    <a:pt x="11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22" name="Freeform 5497"/>
            <p:cNvSpPr>
              <a:spLocks/>
            </p:cNvSpPr>
            <p:nvPr/>
          </p:nvSpPr>
          <p:spPr bwMode="auto">
            <a:xfrm>
              <a:off x="1415" y="1750"/>
              <a:ext cx="8" cy="9"/>
            </a:xfrm>
            <a:custGeom>
              <a:avLst/>
              <a:gdLst>
                <a:gd name="T0" fmla="*/ 8 w 8"/>
                <a:gd name="T1" fmla="*/ 4 h 9"/>
                <a:gd name="T2" fmla="*/ 8 w 8"/>
                <a:gd name="T3" fmla="*/ 2 h 9"/>
                <a:gd name="T4" fmla="*/ 6 w 8"/>
                <a:gd name="T5" fmla="*/ 0 h 9"/>
                <a:gd name="T6" fmla="*/ 4 w 8"/>
                <a:gd name="T7" fmla="*/ 0 h 9"/>
                <a:gd name="T8" fmla="*/ 2 w 8"/>
                <a:gd name="T9" fmla="*/ 0 h 9"/>
                <a:gd name="T10" fmla="*/ 2 w 8"/>
                <a:gd name="T11" fmla="*/ 0 h 9"/>
                <a:gd name="T12" fmla="*/ 0 w 8"/>
                <a:gd name="T13" fmla="*/ 2 h 9"/>
                <a:gd name="T14" fmla="*/ 0 w 8"/>
                <a:gd name="T15" fmla="*/ 4 h 9"/>
                <a:gd name="T16" fmla="*/ 0 w 8"/>
                <a:gd name="T17" fmla="*/ 5 h 9"/>
                <a:gd name="T18" fmla="*/ 0 w 8"/>
                <a:gd name="T19" fmla="*/ 7 h 9"/>
                <a:gd name="T20" fmla="*/ 2 w 8"/>
                <a:gd name="T21" fmla="*/ 7 h 9"/>
                <a:gd name="T22" fmla="*/ 2 w 8"/>
                <a:gd name="T23" fmla="*/ 9 h 9"/>
                <a:gd name="T24" fmla="*/ 4 w 8"/>
                <a:gd name="T25" fmla="*/ 9 h 9"/>
                <a:gd name="T26" fmla="*/ 6 w 8"/>
                <a:gd name="T27" fmla="*/ 7 h 9"/>
                <a:gd name="T28" fmla="*/ 8 w 8"/>
                <a:gd name="T29" fmla="*/ 7 h 9"/>
                <a:gd name="T30" fmla="*/ 8 w 8"/>
                <a:gd name="T31" fmla="*/ 5 h 9"/>
                <a:gd name="T32" fmla="*/ 8 w 8"/>
                <a:gd name="T33" fmla="*/ 4 h 9"/>
                <a:gd name="T34" fmla="*/ 8 w 8"/>
                <a:gd name="T35" fmla="*/ 2 h 9"/>
                <a:gd name="T36" fmla="*/ 8 w 8"/>
                <a:gd name="T37" fmla="*/ 2 h 9"/>
                <a:gd name="T38" fmla="*/ 6 w 8"/>
                <a:gd name="T39" fmla="*/ 0 h 9"/>
                <a:gd name="T40" fmla="*/ 4 w 8"/>
                <a:gd name="T41" fmla="*/ 0 h 9"/>
                <a:gd name="T42" fmla="*/ 2 w 8"/>
                <a:gd name="T43" fmla="*/ 0 h 9"/>
                <a:gd name="T44" fmla="*/ 0 w 8"/>
                <a:gd name="T45" fmla="*/ 2 h 9"/>
                <a:gd name="T46" fmla="*/ 0 w 8"/>
                <a:gd name="T47" fmla="*/ 2 h 9"/>
                <a:gd name="T48" fmla="*/ 0 w 8"/>
                <a:gd name="T49" fmla="*/ 4 h 9"/>
                <a:gd name="T50" fmla="*/ 0 w 8"/>
                <a:gd name="T51" fmla="*/ 5 h 9"/>
                <a:gd name="T52" fmla="*/ 0 w 8"/>
                <a:gd name="T53" fmla="*/ 7 h 9"/>
                <a:gd name="T54" fmla="*/ 2 w 8"/>
                <a:gd name="T55" fmla="*/ 7 h 9"/>
                <a:gd name="T56" fmla="*/ 4 w 8"/>
                <a:gd name="T57" fmla="*/ 9 h 9"/>
                <a:gd name="T58" fmla="*/ 6 w 8"/>
                <a:gd name="T59" fmla="*/ 7 h 9"/>
                <a:gd name="T60" fmla="*/ 8 w 8"/>
                <a:gd name="T61" fmla="*/ 7 h 9"/>
                <a:gd name="T62" fmla="*/ 8 w 8"/>
                <a:gd name="T63" fmla="*/ 5 h 9"/>
                <a:gd name="T64" fmla="*/ 8 w 8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00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23" name="Freeform 5498"/>
            <p:cNvSpPr>
              <a:spLocks/>
            </p:cNvSpPr>
            <p:nvPr/>
          </p:nvSpPr>
          <p:spPr bwMode="auto">
            <a:xfrm>
              <a:off x="1415" y="1750"/>
              <a:ext cx="8" cy="9"/>
            </a:xfrm>
            <a:custGeom>
              <a:avLst/>
              <a:gdLst>
                <a:gd name="T0" fmla="*/ 8 w 8"/>
                <a:gd name="T1" fmla="*/ 4 h 9"/>
                <a:gd name="T2" fmla="*/ 8 w 8"/>
                <a:gd name="T3" fmla="*/ 2 h 9"/>
                <a:gd name="T4" fmla="*/ 6 w 8"/>
                <a:gd name="T5" fmla="*/ 0 h 9"/>
                <a:gd name="T6" fmla="*/ 4 w 8"/>
                <a:gd name="T7" fmla="*/ 0 h 9"/>
                <a:gd name="T8" fmla="*/ 4 w 8"/>
                <a:gd name="T9" fmla="*/ 0 h 9"/>
                <a:gd name="T10" fmla="*/ 2 w 8"/>
                <a:gd name="T11" fmla="*/ 0 h 9"/>
                <a:gd name="T12" fmla="*/ 0 w 8"/>
                <a:gd name="T13" fmla="*/ 2 h 9"/>
                <a:gd name="T14" fmla="*/ 0 w 8"/>
                <a:gd name="T15" fmla="*/ 4 h 9"/>
                <a:gd name="T16" fmla="*/ 0 w 8"/>
                <a:gd name="T17" fmla="*/ 5 h 9"/>
                <a:gd name="T18" fmla="*/ 0 w 8"/>
                <a:gd name="T19" fmla="*/ 7 h 9"/>
                <a:gd name="T20" fmla="*/ 2 w 8"/>
                <a:gd name="T21" fmla="*/ 7 h 9"/>
                <a:gd name="T22" fmla="*/ 4 w 8"/>
                <a:gd name="T23" fmla="*/ 7 h 9"/>
                <a:gd name="T24" fmla="*/ 4 w 8"/>
                <a:gd name="T25" fmla="*/ 7 h 9"/>
                <a:gd name="T26" fmla="*/ 6 w 8"/>
                <a:gd name="T27" fmla="*/ 7 h 9"/>
                <a:gd name="T28" fmla="*/ 8 w 8"/>
                <a:gd name="T29" fmla="*/ 7 h 9"/>
                <a:gd name="T30" fmla="*/ 8 w 8"/>
                <a:gd name="T31" fmla="*/ 5 h 9"/>
                <a:gd name="T32" fmla="*/ 8 w 8"/>
                <a:gd name="T33" fmla="*/ 4 h 9"/>
                <a:gd name="T34" fmla="*/ 8 w 8"/>
                <a:gd name="T35" fmla="*/ 2 h 9"/>
                <a:gd name="T36" fmla="*/ 6 w 8"/>
                <a:gd name="T37" fmla="*/ 2 h 9"/>
                <a:gd name="T38" fmla="*/ 6 w 8"/>
                <a:gd name="T39" fmla="*/ 0 h 9"/>
                <a:gd name="T40" fmla="*/ 4 w 8"/>
                <a:gd name="T41" fmla="*/ 0 h 9"/>
                <a:gd name="T42" fmla="*/ 2 w 8"/>
                <a:gd name="T43" fmla="*/ 0 h 9"/>
                <a:gd name="T44" fmla="*/ 2 w 8"/>
                <a:gd name="T45" fmla="*/ 2 h 9"/>
                <a:gd name="T46" fmla="*/ 0 w 8"/>
                <a:gd name="T47" fmla="*/ 2 h 9"/>
                <a:gd name="T48" fmla="*/ 0 w 8"/>
                <a:gd name="T49" fmla="*/ 4 h 9"/>
                <a:gd name="T50" fmla="*/ 0 w 8"/>
                <a:gd name="T51" fmla="*/ 5 h 9"/>
                <a:gd name="T52" fmla="*/ 2 w 8"/>
                <a:gd name="T53" fmla="*/ 7 h 9"/>
                <a:gd name="T54" fmla="*/ 2 w 8"/>
                <a:gd name="T55" fmla="*/ 7 h 9"/>
                <a:gd name="T56" fmla="*/ 4 w 8"/>
                <a:gd name="T57" fmla="*/ 7 h 9"/>
                <a:gd name="T58" fmla="*/ 6 w 8"/>
                <a:gd name="T59" fmla="*/ 7 h 9"/>
                <a:gd name="T60" fmla="*/ 6 w 8"/>
                <a:gd name="T61" fmla="*/ 7 h 9"/>
                <a:gd name="T62" fmla="*/ 8 w 8"/>
                <a:gd name="T63" fmla="*/ 5 h 9"/>
                <a:gd name="T64" fmla="*/ 8 w 8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00C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24" name="Freeform 5499"/>
            <p:cNvSpPr>
              <a:spLocks/>
            </p:cNvSpPr>
            <p:nvPr/>
          </p:nvSpPr>
          <p:spPr bwMode="auto">
            <a:xfrm>
              <a:off x="1415" y="1750"/>
              <a:ext cx="8" cy="7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2 h 7"/>
                <a:gd name="T4" fmla="*/ 6 w 8"/>
                <a:gd name="T5" fmla="*/ 2 h 7"/>
                <a:gd name="T6" fmla="*/ 4 w 8"/>
                <a:gd name="T7" fmla="*/ 0 h 7"/>
                <a:gd name="T8" fmla="*/ 4 w 8"/>
                <a:gd name="T9" fmla="*/ 0 h 7"/>
                <a:gd name="T10" fmla="*/ 2 w 8"/>
                <a:gd name="T11" fmla="*/ 2 h 7"/>
                <a:gd name="T12" fmla="*/ 0 w 8"/>
                <a:gd name="T13" fmla="*/ 2 h 7"/>
                <a:gd name="T14" fmla="*/ 0 w 8"/>
                <a:gd name="T15" fmla="*/ 4 h 7"/>
                <a:gd name="T16" fmla="*/ 0 w 8"/>
                <a:gd name="T17" fmla="*/ 5 h 7"/>
                <a:gd name="T18" fmla="*/ 0 w 8"/>
                <a:gd name="T19" fmla="*/ 5 h 7"/>
                <a:gd name="T20" fmla="*/ 2 w 8"/>
                <a:gd name="T21" fmla="*/ 7 h 7"/>
                <a:gd name="T22" fmla="*/ 4 w 8"/>
                <a:gd name="T23" fmla="*/ 7 h 7"/>
                <a:gd name="T24" fmla="*/ 4 w 8"/>
                <a:gd name="T25" fmla="*/ 7 h 7"/>
                <a:gd name="T26" fmla="*/ 6 w 8"/>
                <a:gd name="T27" fmla="*/ 7 h 7"/>
                <a:gd name="T28" fmla="*/ 8 w 8"/>
                <a:gd name="T29" fmla="*/ 5 h 7"/>
                <a:gd name="T30" fmla="*/ 8 w 8"/>
                <a:gd name="T31" fmla="*/ 5 h 7"/>
                <a:gd name="T32" fmla="*/ 8 w 8"/>
                <a:gd name="T33" fmla="*/ 4 h 7"/>
                <a:gd name="T34" fmla="*/ 8 w 8"/>
                <a:gd name="T35" fmla="*/ 4 h 7"/>
                <a:gd name="T36" fmla="*/ 6 w 8"/>
                <a:gd name="T37" fmla="*/ 2 h 7"/>
                <a:gd name="T38" fmla="*/ 6 w 8"/>
                <a:gd name="T39" fmla="*/ 2 h 7"/>
                <a:gd name="T40" fmla="*/ 4 w 8"/>
                <a:gd name="T41" fmla="*/ 0 h 7"/>
                <a:gd name="T42" fmla="*/ 2 w 8"/>
                <a:gd name="T43" fmla="*/ 2 h 7"/>
                <a:gd name="T44" fmla="*/ 2 w 8"/>
                <a:gd name="T45" fmla="*/ 2 h 7"/>
                <a:gd name="T46" fmla="*/ 0 w 8"/>
                <a:gd name="T47" fmla="*/ 4 h 7"/>
                <a:gd name="T48" fmla="*/ 0 w 8"/>
                <a:gd name="T49" fmla="*/ 4 h 7"/>
                <a:gd name="T50" fmla="*/ 0 w 8"/>
                <a:gd name="T51" fmla="*/ 5 h 7"/>
                <a:gd name="T52" fmla="*/ 2 w 8"/>
                <a:gd name="T53" fmla="*/ 7 h 7"/>
                <a:gd name="T54" fmla="*/ 2 w 8"/>
                <a:gd name="T55" fmla="*/ 7 h 7"/>
                <a:gd name="T56" fmla="*/ 4 w 8"/>
                <a:gd name="T57" fmla="*/ 7 h 7"/>
                <a:gd name="T58" fmla="*/ 6 w 8"/>
                <a:gd name="T59" fmla="*/ 7 h 7"/>
                <a:gd name="T60" fmla="*/ 6 w 8"/>
                <a:gd name="T61" fmla="*/ 7 h 7"/>
                <a:gd name="T62" fmla="*/ 8 w 8"/>
                <a:gd name="T63" fmla="*/ 5 h 7"/>
                <a:gd name="T64" fmla="*/ 8 w 8"/>
                <a:gd name="T6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00C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25" name="Freeform 5500"/>
            <p:cNvSpPr>
              <a:spLocks/>
            </p:cNvSpPr>
            <p:nvPr/>
          </p:nvSpPr>
          <p:spPr bwMode="auto">
            <a:xfrm>
              <a:off x="1415" y="1750"/>
              <a:ext cx="8" cy="7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2 h 7"/>
                <a:gd name="T4" fmla="*/ 6 w 8"/>
                <a:gd name="T5" fmla="*/ 2 h 7"/>
                <a:gd name="T6" fmla="*/ 4 w 8"/>
                <a:gd name="T7" fmla="*/ 0 h 7"/>
                <a:gd name="T8" fmla="*/ 4 w 8"/>
                <a:gd name="T9" fmla="*/ 0 h 7"/>
                <a:gd name="T10" fmla="*/ 2 w 8"/>
                <a:gd name="T11" fmla="*/ 2 h 7"/>
                <a:gd name="T12" fmla="*/ 0 w 8"/>
                <a:gd name="T13" fmla="*/ 2 h 7"/>
                <a:gd name="T14" fmla="*/ 0 w 8"/>
                <a:gd name="T15" fmla="*/ 4 h 7"/>
                <a:gd name="T16" fmla="*/ 0 w 8"/>
                <a:gd name="T17" fmla="*/ 5 h 7"/>
                <a:gd name="T18" fmla="*/ 0 w 8"/>
                <a:gd name="T19" fmla="*/ 5 h 7"/>
                <a:gd name="T20" fmla="*/ 2 w 8"/>
                <a:gd name="T21" fmla="*/ 7 h 7"/>
                <a:gd name="T22" fmla="*/ 4 w 8"/>
                <a:gd name="T23" fmla="*/ 7 h 7"/>
                <a:gd name="T24" fmla="*/ 4 w 8"/>
                <a:gd name="T25" fmla="*/ 7 h 7"/>
                <a:gd name="T26" fmla="*/ 6 w 8"/>
                <a:gd name="T27" fmla="*/ 7 h 7"/>
                <a:gd name="T28" fmla="*/ 8 w 8"/>
                <a:gd name="T29" fmla="*/ 5 h 7"/>
                <a:gd name="T30" fmla="*/ 8 w 8"/>
                <a:gd name="T31" fmla="*/ 5 h 7"/>
                <a:gd name="T32" fmla="*/ 8 w 8"/>
                <a:gd name="T33" fmla="*/ 4 h 7"/>
                <a:gd name="T34" fmla="*/ 6 w 8"/>
                <a:gd name="T35" fmla="*/ 4 h 7"/>
                <a:gd name="T36" fmla="*/ 6 w 8"/>
                <a:gd name="T37" fmla="*/ 2 h 7"/>
                <a:gd name="T38" fmla="*/ 6 w 8"/>
                <a:gd name="T39" fmla="*/ 2 h 7"/>
                <a:gd name="T40" fmla="*/ 4 w 8"/>
                <a:gd name="T41" fmla="*/ 2 h 7"/>
                <a:gd name="T42" fmla="*/ 2 w 8"/>
                <a:gd name="T43" fmla="*/ 2 h 7"/>
                <a:gd name="T44" fmla="*/ 2 w 8"/>
                <a:gd name="T45" fmla="*/ 2 h 7"/>
                <a:gd name="T46" fmla="*/ 0 w 8"/>
                <a:gd name="T47" fmla="*/ 4 h 7"/>
                <a:gd name="T48" fmla="*/ 0 w 8"/>
                <a:gd name="T49" fmla="*/ 4 h 7"/>
                <a:gd name="T50" fmla="*/ 0 w 8"/>
                <a:gd name="T51" fmla="*/ 5 h 7"/>
                <a:gd name="T52" fmla="*/ 2 w 8"/>
                <a:gd name="T53" fmla="*/ 5 h 7"/>
                <a:gd name="T54" fmla="*/ 2 w 8"/>
                <a:gd name="T55" fmla="*/ 7 h 7"/>
                <a:gd name="T56" fmla="*/ 4 w 8"/>
                <a:gd name="T57" fmla="*/ 7 h 7"/>
                <a:gd name="T58" fmla="*/ 6 w 8"/>
                <a:gd name="T59" fmla="*/ 7 h 7"/>
                <a:gd name="T60" fmla="*/ 6 w 8"/>
                <a:gd name="T61" fmla="*/ 5 h 7"/>
                <a:gd name="T62" fmla="*/ 6 w 8"/>
                <a:gd name="T63" fmla="*/ 5 h 7"/>
                <a:gd name="T64" fmla="*/ 8 w 8"/>
                <a:gd name="T6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00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26" name="Freeform 5501"/>
            <p:cNvSpPr>
              <a:spLocks/>
            </p:cNvSpPr>
            <p:nvPr/>
          </p:nvSpPr>
          <p:spPr bwMode="auto">
            <a:xfrm>
              <a:off x="1415" y="1752"/>
              <a:ext cx="8" cy="5"/>
            </a:xfrm>
            <a:custGeom>
              <a:avLst/>
              <a:gdLst>
                <a:gd name="T0" fmla="*/ 8 w 8"/>
                <a:gd name="T1" fmla="*/ 2 h 5"/>
                <a:gd name="T2" fmla="*/ 6 w 8"/>
                <a:gd name="T3" fmla="*/ 0 h 5"/>
                <a:gd name="T4" fmla="*/ 6 w 8"/>
                <a:gd name="T5" fmla="*/ 0 h 5"/>
                <a:gd name="T6" fmla="*/ 4 w 8"/>
                <a:gd name="T7" fmla="*/ 0 h 5"/>
                <a:gd name="T8" fmla="*/ 4 w 8"/>
                <a:gd name="T9" fmla="*/ 0 h 5"/>
                <a:gd name="T10" fmla="*/ 2 w 8"/>
                <a:gd name="T11" fmla="*/ 0 h 5"/>
                <a:gd name="T12" fmla="*/ 2 w 8"/>
                <a:gd name="T13" fmla="*/ 0 h 5"/>
                <a:gd name="T14" fmla="*/ 0 w 8"/>
                <a:gd name="T15" fmla="*/ 2 h 5"/>
                <a:gd name="T16" fmla="*/ 0 w 8"/>
                <a:gd name="T17" fmla="*/ 3 h 5"/>
                <a:gd name="T18" fmla="*/ 2 w 8"/>
                <a:gd name="T19" fmla="*/ 3 h 5"/>
                <a:gd name="T20" fmla="*/ 2 w 8"/>
                <a:gd name="T21" fmla="*/ 5 h 5"/>
                <a:gd name="T22" fmla="*/ 4 w 8"/>
                <a:gd name="T23" fmla="*/ 5 h 5"/>
                <a:gd name="T24" fmla="*/ 4 w 8"/>
                <a:gd name="T25" fmla="*/ 5 h 5"/>
                <a:gd name="T26" fmla="*/ 6 w 8"/>
                <a:gd name="T27" fmla="*/ 5 h 5"/>
                <a:gd name="T28" fmla="*/ 6 w 8"/>
                <a:gd name="T29" fmla="*/ 3 h 5"/>
                <a:gd name="T30" fmla="*/ 8 w 8"/>
                <a:gd name="T31" fmla="*/ 3 h 5"/>
                <a:gd name="T32" fmla="*/ 6 w 8"/>
                <a:gd name="T33" fmla="*/ 2 h 5"/>
                <a:gd name="T34" fmla="*/ 6 w 8"/>
                <a:gd name="T35" fmla="*/ 2 h 5"/>
                <a:gd name="T36" fmla="*/ 6 w 8"/>
                <a:gd name="T37" fmla="*/ 0 h 5"/>
                <a:gd name="T38" fmla="*/ 6 w 8"/>
                <a:gd name="T39" fmla="*/ 0 h 5"/>
                <a:gd name="T40" fmla="*/ 4 w 8"/>
                <a:gd name="T41" fmla="*/ 0 h 5"/>
                <a:gd name="T42" fmla="*/ 2 w 8"/>
                <a:gd name="T43" fmla="*/ 0 h 5"/>
                <a:gd name="T44" fmla="*/ 2 w 8"/>
                <a:gd name="T45" fmla="*/ 0 h 5"/>
                <a:gd name="T46" fmla="*/ 2 w 8"/>
                <a:gd name="T47" fmla="*/ 2 h 5"/>
                <a:gd name="T48" fmla="*/ 2 w 8"/>
                <a:gd name="T49" fmla="*/ 2 h 5"/>
                <a:gd name="T50" fmla="*/ 2 w 8"/>
                <a:gd name="T51" fmla="*/ 3 h 5"/>
                <a:gd name="T52" fmla="*/ 2 w 8"/>
                <a:gd name="T53" fmla="*/ 3 h 5"/>
                <a:gd name="T54" fmla="*/ 2 w 8"/>
                <a:gd name="T55" fmla="*/ 5 h 5"/>
                <a:gd name="T56" fmla="*/ 4 w 8"/>
                <a:gd name="T57" fmla="*/ 5 h 5"/>
                <a:gd name="T58" fmla="*/ 6 w 8"/>
                <a:gd name="T59" fmla="*/ 5 h 5"/>
                <a:gd name="T60" fmla="*/ 6 w 8"/>
                <a:gd name="T61" fmla="*/ 3 h 5"/>
                <a:gd name="T62" fmla="*/ 6 w 8"/>
                <a:gd name="T63" fmla="*/ 3 h 5"/>
                <a:gd name="T64" fmla="*/ 6 w 8"/>
                <a:gd name="T6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5">
                  <a:moveTo>
                    <a:pt x="8" y="2"/>
                  </a:move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C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27" name="Freeform 5502"/>
            <p:cNvSpPr>
              <a:spLocks/>
            </p:cNvSpPr>
            <p:nvPr/>
          </p:nvSpPr>
          <p:spPr bwMode="auto">
            <a:xfrm>
              <a:off x="1417" y="1752"/>
              <a:ext cx="4" cy="5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0 h 5"/>
                <a:gd name="T4" fmla="*/ 4 w 4"/>
                <a:gd name="T5" fmla="*/ 0 h 5"/>
                <a:gd name="T6" fmla="*/ 2 w 4"/>
                <a:gd name="T7" fmla="*/ 0 h 5"/>
                <a:gd name="T8" fmla="*/ 2 w 4"/>
                <a:gd name="T9" fmla="*/ 0 h 5"/>
                <a:gd name="T10" fmla="*/ 0 w 4"/>
                <a:gd name="T11" fmla="*/ 0 h 5"/>
                <a:gd name="T12" fmla="*/ 0 w 4"/>
                <a:gd name="T13" fmla="*/ 0 h 5"/>
                <a:gd name="T14" fmla="*/ 0 w 4"/>
                <a:gd name="T15" fmla="*/ 2 h 5"/>
                <a:gd name="T16" fmla="*/ 0 w 4"/>
                <a:gd name="T17" fmla="*/ 3 h 5"/>
                <a:gd name="T18" fmla="*/ 0 w 4"/>
                <a:gd name="T19" fmla="*/ 3 h 5"/>
                <a:gd name="T20" fmla="*/ 0 w 4"/>
                <a:gd name="T21" fmla="*/ 3 h 5"/>
                <a:gd name="T22" fmla="*/ 2 w 4"/>
                <a:gd name="T23" fmla="*/ 5 h 5"/>
                <a:gd name="T24" fmla="*/ 2 w 4"/>
                <a:gd name="T25" fmla="*/ 5 h 5"/>
                <a:gd name="T26" fmla="*/ 4 w 4"/>
                <a:gd name="T27" fmla="*/ 3 h 5"/>
                <a:gd name="T28" fmla="*/ 4 w 4"/>
                <a:gd name="T29" fmla="*/ 3 h 5"/>
                <a:gd name="T30" fmla="*/ 4 w 4"/>
                <a:gd name="T31" fmla="*/ 3 h 5"/>
                <a:gd name="T32" fmla="*/ 4 w 4"/>
                <a:gd name="T33" fmla="*/ 2 h 5"/>
                <a:gd name="T34" fmla="*/ 4 w 4"/>
                <a:gd name="T35" fmla="*/ 2 h 5"/>
                <a:gd name="T36" fmla="*/ 4 w 4"/>
                <a:gd name="T37" fmla="*/ 0 h 5"/>
                <a:gd name="T38" fmla="*/ 2 w 4"/>
                <a:gd name="T39" fmla="*/ 0 h 5"/>
                <a:gd name="T40" fmla="*/ 2 w 4"/>
                <a:gd name="T41" fmla="*/ 0 h 5"/>
                <a:gd name="T42" fmla="*/ 0 w 4"/>
                <a:gd name="T43" fmla="*/ 0 h 5"/>
                <a:gd name="T44" fmla="*/ 0 w 4"/>
                <a:gd name="T45" fmla="*/ 0 h 5"/>
                <a:gd name="T46" fmla="*/ 0 w 4"/>
                <a:gd name="T47" fmla="*/ 2 h 5"/>
                <a:gd name="T48" fmla="*/ 0 w 4"/>
                <a:gd name="T49" fmla="*/ 2 h 5"/>
                <a:gd name="T50" fmla="*/ 0 w 4"/>
                <a:gd name="T51" fmla="*/ 3 h 5"/>
                <a:gd name="T52" fmla="*/ 0 w 4"/>
                <a:gd name="T53" fmla="*/ 3 h 5"/>
                <a:gd name="T54" fmla="*/ 0 w 4"/>
                <a:gd name="T55" fmla="*/ 3 h 5"/>
                <a:gd name="T56" fmla="*/ 2 w 4"/>
                <a:gd name="T57" fmla="*/ 3 h 5"/>
                <a:gd name="T58" fmla="*/ 2 w 4"/>
                <a:gd name="T59" fmla="*/ 3 h 5"/>
                <a:gd name="T60" fmla="*/ 4 w 4"/>
                <a:gd name="T61" fmla="*/ 3 h 5"/>
                <a:gd name="T62" fmla="*/ 4 w 4"/>
                <a:gd name="T63" fmla="*/ 3 h 5"/>
                <a:gd name="T64" fmla="*/ 4 w 4"/>
                <a:gd name="T6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28" name="Freeform 5503"/>
            <p:cNvSpPr>
              <a:spLocks/>
            </p:cNvSpPr>
            <p:nvPr/>
          </p:nvSpPr>
          <p:spPr bwMode="auto">
            <a:xfrm>
              <a:off x="1417" y="1752"/>
              <a:ext cx="4" cy="3"/>
            </a:xfrm>
            <a:custGeom>
              <a:avLst/>
              <a:gdLst>
                <a:gd name="T0" fmla="*/ 4 w 4"/>
                <a:gd name="T1" fmla="*/ 2 h 3"/>
                <a:gd name="T2" fmla="*/ 4 w 4"/>
                <a:gd name="T3" fmla="*/ 2 h 3"/>
                <a:gd name="T4" fmla="*/ 4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0 w 4"/>
                <a:gd name="T11" fmla="*/ 0 h 3"/>
                <a:gd name="T12" fmla="*/ 0 w 4"/>
                <a:gd name="T13" fmla="*/ 2 h 3"/>
                <a:gd name="T14" fmla="*/ 0 w 4"/>
                <a:gd name="T15" fmla="*/ 2 h 3"/>
                <a:gd name="T16" fmla="*/ 0 w 4"/>
                <a:gd name="T17" fmla="*/ 3 h 3"/>
                <a:gd name="T18" fmla="*/ 0 w 4"/>
                <a:gd name="T19" fmla="*/ 3 h 3"/>
                <a:gd name="T20" fmla="*/ 0 w 4"/>
                <a:gd name="T21" fmla="*/ 3 h 3"/>
                <a:gd name="T22" fmla="*/ 2 w 4"/>
                <a:gd name="T23" fmla="*/ 3 h 3"/>
                <a:gd name="T24" fmla="*/ 2 w 4"/>
                <a:gd name="T25" fmla="*/ 3 h 3"/>
                <a:gd name="T26" fmla="*/ 4 w 4"/>
                <a:gd name="T27" fmla="*/ 3 h 3"/>
                <a:gd name="T28" fmla="*/ 4 w 4"/>
                <a:gd name="T29" fmla="*/ 3 h 3"/>
                <a:gd name="T30" fmla="*/ 4 w 4"/>
                <a:gd name="T31" fmla="*/ 3 h 3"/>
                <a:gd name="T32" fmla="*/ 4 w 4"/>
                <a:gd name="T33" fmla="*/ 2 h 3"/>
                <a:gd name="T34" fmla="*/ 4 w 4"/>
                <a:gd name="T35" fmla="*/ 2 h 3"/>
                <a:gd name="T36" fmla="*/ 4 w 4"/>
                <a:gd name="T37" fmla="*/ 2 h 3"/>
                <a:gd name="T38" fmla="*/ 2 w 4"/>
                <a:gd name="T39" fmla="*/ 0 h 3"/>
                <a:gd name="T40" fmla="*/ 2 w 4"/>
                <a:gd name="T41" fmla="*/ 0 h 3"/>
                <a:gd name="T42" fmla="*/ 2 w 4"/>
                <a:gd name="T43" fmla="*/ 0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2 h 3"/>
                <a:gd name="T50" fmla="*/ 0 w 4"/>
                <a:gd name="T51" fmla="*/ 3 h 3"/>
                <a:gd name="T52" fmla="*/ 0 w 4"/>
                <a:gd name="T53" fmla="*/ 3 h 3"/>
                <a:gd name="T54" fmla="*/ 2 w 4"/>
                <a:gd name="T55" fmla="*/ 3 h 3"/>
                <a:gd name="T56" fmla="*/ 2 w 4"/>
                <a:gd name="T57" fmla="*/ 3 h 3"/>
                <a:gd name="T58" fmla="*/ 2 w 4"/>
                <a:gd name="T59" fmla="*/ 3 h 3"/>
                <a:gd name="T60" fmla="*/ 4 w 4"/>
                <a:gd name="T61" fmla="*/ 3 h 3"/>
                <a:gd name="T62" fmla="*/ 4 w 4"/>
                <a:gd name="T63" fmla="*/ 3 h 3"/>
                <a:gd name="T64" fmla="*/ 4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29" name="Freeform 5504"/>
            <p:cNvSpPr>
              <a:spLocks/>
            </p:cNvSpPr>
            <p:nvPr/>
          </p:nvSpPr>
          <p:spPr bwMode="auto">
            <a:xfrm>
              <a:off x="1417" y="1752"/>
              <a:ext cx="4" cy="3"/>
            </a:xfrm>
            <a:custGeom>
              <a:avLst/>
              <a:gdLst>
                <a:gd name="T0" fmla="*/ 4 w 4"/>
                <a:gd name="T1" fmla="*/ 2 h 3"/>
                <a:gd name="T2" fmla="*/ 4 w 4"/>
                <a:gd name="T3" fmla="*/ 2 h 3"/>
                <a:gd name="T4" fmla="*/ 4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0 w 4"/>
                <a:gd name="T11" fmla="*/ 0 h 3"/>
                <a:gd name="T12" fmla="*/ 0 w 4"/>
                <a:gd name="T13" fmla="*/ 2 h 3"/>
                <a:gd name="T14" fmla="*/ 0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0 w 4"/>
                <a:gd name="T21" fmla="*/ 3 h 3"/>
                <a:gd name="T22" fmla="*/ 2 w 4"/>
                <a:gd name="T23" fmla="*/ 3 h 3"/>
                <a:gd name="T24" fmla="*/ 2 w 4"/>
                <a:gd name="T25" fmla="*/ 3 h 3"/>
                <a:gd name="T26" fmla="*/ 4 w 4"/>
                <a:gd name="T27" fmla="*/ 3 h 3"/>
                <a:gd name="T28" fmla="*/ 4 w 4"/>
                <a:gd name="T29" fmla="*/ 3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2 h 3"/>
                <a:gd name="T36" fmla="*/ 4 w 4"/>
                <a:gd name="T37" fmla="*/ 2 h 3"/>
                <a:gd name="T38" fmla="*/ 2 w 4"/>
                <a:gd name="T39" fmla="*/ 0 h 3"/>
                <a:gd name="T40" fmla="*/ 2 w 4"/>
                <a:gd name="T41" fmla="*/ 0 h 3"/>
                <a:gd name="T42" fmla="*/ 2 w 4"/>
                <a:gd name="T43" fmla="*/ 0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2 h 3"/>
                <a:gd name="T50" fmla="*/ 0 w 4"/>
                <a:gd name="T51" fmla="*/ 3 h 3"/>
                <a:gd name="T52" fmla="*/ 0 w 4"/>
                <a:gd name="T53" fmla="*/ 3 h 3"/>
                <a:gd name="T54" fmla="*/ 2 w 4"/>
                <a:gd name="T55" fmla="*/ 3 h 3"/>
                <a:gd name="T56" fmla="*/ 2 w 4"/>
                <a:gd name="T57" fmla="*/ 3 h 3"/>
                <a:gd name="T58" fmla="*/ 2 w 4"/>
                <a:gd name="T59" fmla="*/ 3 h 3"/>
                <a:gd name="T60" fmla="*/ 4 w 4"/>
                <a:gd name="T61" fmla="*/ 3 h 3"/>
                <a:gd name="T62" fmla="*/ 4 w 4"/>
                <a:gd name="T63" fmla="*/ 3 h 3"/>
                <a:gd name="T64" fmla="*/ 4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30" name="Freeform 5505"/>
            <p:cNvSpPr>
              <a:spLocks/>
            </p:cNvSpPr>
            <p:nvPr/>
          </p:nvSpPr>
          <p:spPr bwMode="auto">
            <a:xfrm>
              <a:off x="1417" y="1752"/>
              <a:ext cx="4" cy="3"/>
            </a:xfrm>
            <a:custGeom>
              <a:avLst/>
              <a:gdLst>
                <a:gd name="T0" fmla="*/ 4 w 4"/>
                <a:gd name="T1" fmla="*/ 2 h 3"/>
                <a:gd name="T2" fmla="*/ 4 w 4"/>
                <a:gd name="T3" fmla="*/ 2 h 3"/>
                <a:gd name="T4" fmla="*/ 2 w 4"/>
                <a:gd name="T5" fmla="*/ 2 h 3"/>
                <a:gd name="T6" fmla="*/ 2 w 4"/>
                <a:gd name="T7" fmla="*/ 0 h 3"/>
                <a:gd name="T8" fmla="*/ 2 w 4"/>
                <a:gd name="T9" fmla="*/ 0 h 3"/>
                <a:gd name="T10" fmla="*/ 2 w 4"/>
                <a:gd name="T11" fmla="*/ 2 h 3"/>
                <a:gd name="T12" fmla="*/ 0 w 4"/>
                <a:gd name="T13" fmla="*/ 2 h 3"/>
                <a:gd name="T14" fmla="*/ 0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2 w 4"/>
                <a:gd name="T21" fmla="*/ 3 h 3"/>
                <a:gd name="T22" fmla="*/ 2 w 4"/>
                <a:gd name="T23" fmla="*/ 3 h 3"/>
                <a:gd name="T24" fmla="*/ 2 w 4"/>
                <a:gd name="T25" fmla="*/ 3 h 3"/>
                <a:gd name="T26" fmla="*/ 2 w 4"/>
                <a:gd name="T27" fmla="*/ 3 h 3"/>
                <a:gd name="T28" fmla="*/ 4 w 4"/>
                <a:gd name="T29" fmla="*/ 3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2 h 3"/>
                <a:gd name="T36" fmla="*/ 2 w 4"/>
                <a:gd name="T37" fmla="*/ 2 h 3"/>
                <a:gd name="T38" fmla="*/ 2 w 4"/>
                <a:gd name="T39" fmla="*/ 2 h 3"/>
                <a:gd name="T40" fmla="*/ 2 w 4"/>
                <a:gd name="T41" fmla="*/ 2 h 3"/>
                <a:gd name="T42" fmla="*/ 2 w 4"/>
                <a:gd name="T43" fmla="*/ 2 h 3"/>
                <a:gd name="T44" fmla="*/ 2 w 4"/>
                <a:gd name="T45" fmla="*/ 2 h 3"/>
                <a:gd name="T46" fmla="*/ 0 w 4"/>
                <a:gd name="T47" fmla="*/ 2 h 3"/>
                <a:gd name="T48" fmla="*/ 0 w 4"/>
                <a:gd name="T49" fmla="*/ 2 h 3"/>
                <a:gd name="T50" fmla="*/ 0 w 4"/>
                <a:gd name="T51" fmla="*/ 2 h 3"/>
                <a:gd name="T52" fmla="*/ 2 w 4"/>
                <a:gd name="T53" fmla="*/ 3 h 3"/>
                <a:gd name="T54" fmla="*/ 2 w 4"/>
                <a:gd name="T55" fmla="*/ 3 h 3"/>
                <a:gd name="T56" fmla="*/ 2 w 4"/>
                <a:gd name="T57" fmla="*/ 3 h 3"/>
                <a:gd name="T58" fmla="*/ 2 w 4"/>
                <a:gd name="T59" fmla="*/ 3 h 3"/>
                <a:gd name="T60" fmla="*/ 2 w 4"/>
                <a:gd name="T61" fmla="*/ 3 h 3"/>
                <a:gd name="T62" fmla="*/ 4 w 4"/>
                <a:gd name="T63" fmla="*/ 2 h 3"/>
                <a:gd name="T64" fmla="*/ 4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C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31" name="Freeform 5506"/>
            <p:cNvSpPr>
              <a:spLocks/>
            </p:cNvSpPr>
            <p:nvPr/>
          </p:nvSpPr>
          <p:spPr bwMode="auto">
            <a:xfrm>
              <a:off x="1417" y="1754"/>
              <a:ext cx="4" cy="1"/>
            </a:xfrm>
            <a:custGeom>
              <a:avLst/>
              <a:gdLst>
                <a:gd name="T0" fmla="*/ 4 w 4"/>
                <a:gd name="T1" fmla="*/ 0 h 1"/>
                <a:gd name="T2" fmla="*/ 2 w 4"/>
                <a:gd name="T3" fmla="*/ 0 h 1"/>
                <a:gd name="T4" fmla="*/ 2 w 4"/>
                <a:gd name="T5" fmla="*/ 0 h 1"/>
                <a:gd name="T6" fmla="*/ 2 w 4"/>
                <a:gd name="T7" fmla="*/ 0 h 1"/>
                <a:gd name="T8" fmla="*/ 2 w 4"/>
                <a:gd name="T9" fmla="*/ 0 h 1"/>
                <a:gd name="T10" fmla="*/ 2 w 4"/>
                <a:gd name="T11" fmla="*/ 0 h 1"/>
                <a:gd name="T12" fmla="*/ 0 w 4"/>
                <a:gd name="T13" fmla="*/ 0 h 1"/>
                <a:gd name="T14" fmla="*/ 0 w 4"/>
                <a:gd name="T15" fmla="*/ 0 h 1"/>
                <a:gd name="T16" fmla="*/ 0 w 4"/>
                <a:gd name="T17" fmla="*/ 0 h 1"/>
                <a:gd name="T18" fmla="*/ 0 w 4"/>
                <a:gd name="T19" fmla="*/ 1 h 1"/>
                <a:gd name="T20" fmla="*/ 2 w 4"/>
                <a:gd name="T21" fmla="*/ 1 h 1"/>
                <a:gd name="T22" fmla="*/ 2 w 4"/>
                <a:gd name="T23" fmla="*/ 1 h 1"/>
                <a:gd name="T24" fmla="*/ 2 w 4"/>
                <a:gd name="T25" fmla="*/ 1 h 1"/>
                <a:gd name="T26" fmla="*/ 2 w 4"/>
                <a:gd name="T27" fmla="*/ 1 h 1"/>
                <a:gd name="T28" fmla="*/ 2 w 4"/>
                <a:gd name="T29" fmla="*/ 1 h 1"/>
                <a:gd name="T30" fmla="*/ 4 w 4"/>
                <a:gd name="T31" fmla="*/ 0 h 1"/>
                <a:gd name="T32" fmla="*/ 2 w 4"/>
                <a:gd name="T33" fmla="*/ 0 h 1"/>
                <a:gd name="T34" fmla="*/ 2 w 4"/>
                <a:gd name="T35" fmla="*/ 0 h 1"/>
                <a:gd name="T36" fmla="*/ 2 w 4"/>
                <a:gd name="T37" fmla="*/ 0 h 1"/>
                <a:gd name="T38" fmla="*/ 2 w 4"/>
                <a:gd name="T39" fmla="*/ 0 h 1"/>
                <a:gd name="T40" fmla="*/ 2 w 4"/>
                <a:gd name="T41" fmla="*/ 0 h 1"/>
                <a:gd name="T42" fmla="*/ 2 w 4"/>
                <a:gd name="T43" fmla="*/ 0 h 1"/>
                <a:gd name="T44" fmla="*/ 2 w 4"/>
                <a:gd name="T45" fmla="*/ 0 h 1"/>
                <a:gd name="T46" fmla="*/ 2 w 4"/>
                <a:gd name="T47" fmla="*/ 0 h 1"/>
                <a:gd name="T48" fmla="*/ 2 w 4"/>
                <a:gd name="T49" fmla="*/ 0 h 1"/>
                <a:gd name="T50" fmla="*/ 2 w 4"/>
                <a:gd name="T51" fmla="*/ 0 h 1"/>
                <a:gd name="T52" fmla="*/ 2 w 4"/>
                <a:gd name="T53" fmla="*/ 1 h 1"/>
                <a:gd name="T54" fmla="*/ 2 w 4"/>
                <a:gd name="T55" fmla="*/ 1 h 1"/>
                <a:gd name="T56" fmla="*/ 2 w 4"/>
                <a:gd name="T57" fmla="*/ 1 h 1"/>
                <a:gd name="T58" fmla="*/ 2 w 4"/>
                <a:gd name="T59" fmla="*/ 1 h 1"/>
                <a:gd name="T60" fmla="*/ 2 w 4"/>
                <a:gd name="T61" fmla="*/ 1 h 1"/>
                <a:gd name="T62" fmla="*/ 2 w 4"/>
                <a:gd name="T63" fmla="*/ 0 h 1"/>
                <a:gd name="T64" fmla="*/ 2 w 4"/>
                <a:gd name="T6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32" name="Freeform 5507"/>
            <p:cNvSpPr>
              <a:spLocks/>
            </p:cNvSpPr>
            <p:nvPr/>
          </p:nvSpPr>
          <p:spPr bwMode="auto">
            <a:xfrm>
              <a:off x="1373" y="1663"/>
              <a:ext cx="92" cy="181"/>
            </a:xfrm>
            <a:custGeom>
              <a:avLst/>
              <a:gdLst>
                <a:gd name="T0" fmla="*/ 46 w 92"/>
                <a:gd name="T1" fmla="*/ 0 h 181"/>
                <a:gd name="T2" fmla="*/ 55 w 92"/>
                <a:gd name="T3" fmla="*/ 2 h 181"/>
                <a:gd name="T4" fmla="*/ 63 w 92"/>
                <a:gd name="T5" fmla="*/ 8 h 181"/>
                <a:gd name="T6" fmla="*/ 71 w 92"/>
                <a:gd name="T7" fmla="*/ 16 h 181"/>
                <a:gd name="T8" fmla="*/ 78 w 92"/>
                <a:gd name="T9" fmla="*/ 27 h 181"/>
                <a:gd name="T10" fmla="*/ 84 w 92"/>
                <a:gd name="T11" fmla="*/ 41 h 181"/>
                <a:gd name="T12" fmla="*/ 88 w 92"/>
                <a:gd name="T13" fmla="*/ 56 h 181"/>
                <a:gd name="T14" fmla="*/ 90 w 92"/>
                <a:gd name="T15" fmla="*/ 73 h 181"/>
                <a:gd name="T16" fmla="*/ 92 w 92"/>
                <a:gd name="T17" fmla="*/ 91 h 181"/>
                <a:gd name="T18" fmla="*/ 90 w 92"/>
                <a:gd name="T19" fmla="*/ 110 h 181"/>
                <a:gd name="T20" fmla="*/ 88 w 92"/>
                <a:gd name="T21" fmla="*/ 127 h 181"/>
                <a:gd name="T22" fmla="*/ 84 w 92"/>
                <a:gd name="T23" fmla="*/ 142 h 181"/>
                <a:gd name="T24" fmla="*/ 78 w 92"/>
                <a:gd name="T25" fmla="*/ 156 h 181"/>
                <a:gd name="T26" fmla="*/ 71 w 92"/>
                <a:gd name="T27" fmla="*/ 166 h 181"/>
                <a:gd name="T28" fmla="*/ 63 w 92"/>
                <a:gd name="T29" fmla="*/ 175 h 181"/>
                <a:gd name="T30" fmla="*/ 55 w 92"/>
                <a:gd name="T31" fmla="*/ 179 h 181"/>
                <a:gd name="T32" fmla="*/ 46 w 92"/>
                <a:gd name="T33" fmla="*/ 181 h 181"/>
                <a:gd name="T34" fmla="*/ 36 w 92"/>
                <a:gd name="T35" fmla="*/ 179 h 181"/>
                <a:gd name="T36" fmla="*/ 28 w 92"/>
                <a:gd name="T37" fmla="*/ 175 h 181"/>
                <a:gd name="T38" fmla="*/ 21 w 92"/>
                <a:gd name="T39" fmla="*/ 166 h 181"/>
                <a:gd name="T40" fmla="*/ 13 w 92"/>
                <a:gd name="T41" fmla="*/ 156 h 181"/>
                <a:gd name="T42" fmla="*/ 7 w 92"/>
                <a:gd name="T43" fmla="*/ 142 h 181"/>
                <a:gd name="T44" fmla="*/ 3 w 92"/>
                <a:gd name="T45" fmla="*/ 127 h 181"/>
                <a:gd name="T46" fmla="*/ 2 w 92"/>
                <a:gd name="T47" fmla="*/ 110 h 181"/>
                <a:gd name="T48" fmla="*/ 0 w 92"/>
                <a:gd name="T49" fmla="*/ 91 h 181"/>
                <a:gd name="T50" fmla="*/ 2 w 92"/>
                <a:gd name="T51" fmla="*/ 73 h 181"/>
                <a:gd name="T52" fmla="*/ 3 w 92"/>
                <a:gd name="T53" fmla="*/ 56 h 181"/>
                <a:gd name="T54" fmla="*/ 7 w 92"/>
                <a:gd name="T55" fmla="*/ 41 h 181"/>
                <a:gd name="T56" fmla="*/ 13 w 92"/>
                <a:gd name="T57" fmla="*/ 27 h 181"/>
                <a:gd name="T58" fmla="*/ 21 w 92"/>
                <a:gd name="T59" fmla="*/ 16 h 181"/>
                <a:gd name="T60" fmla="*/ 28 w 92"/>
                <a:gd name="T61" fmla="*/ 8 h 181"/>
                <a:gd name="T62" fmla="*/ 36 w 92"/>
                <a:gd name="T63" fmla="*/ 2 h 181"/>
                <a:gd name="T64" fmla="*/ 46 w 92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181">
                  <a:moveTo>
                    <a:pt x="46" y="0"/>
                  </a:moveTo>
                  <a:lnTo>
                    <a:pt x="55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8" y="27"/>
                  </a:lnTo>
                  <a:lnTo>
                    <a:pt x="84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2" y="91"/>
                  </a:lnTo>
                  <a:lnTo>
                    <a:pt x="90" y="110"/>
                  </a:lnTo>
                  <a:lnTo>
                    <a:pt x="88" y="127"/>
                  </a:lnTo>
                  <a:lnTo>
                    <a:pt x="84" y="142"/>
                  </a:lnTo>
                  <a:lnTo>
                    <a:pt x="78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5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8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7" y="142"/>
                  </a:lnTo>
                  <a:lnTo>
                    <a:pt x="3" y="127"/>
                  </a:lnTo>
                  <a:lnTo>
                    <a:pt x="2" y="110"/>
                  </a:lnTo>
                  <a:lnTo>
                    <a:pt x="0" y="91"/>
                  </a:lnTo>
                  <a:lnTo>
                    <a:pt x="2" y="73"/>
                  </a:lnTo>
                  <a:lnTo>
                    <a:pt x="3" y="56"/>
                  </a:lnTo>
                  <a:lnTo>
                    <a:pt x="7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8" y="8"/>
                  </a:lnTo>
                  <a:lnTo>
                    <a:pt x="36" y="2"/>
                  </a:lnTo>
                  <a:lnTo>
                    <a:pt x="4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33" name="Freeform 5508"/>
            <p:cNvSpPr>
              <a:spLocks/>
            </p:cNvSpPr>
            <p:nvPr/>
          </p:nvSpPr>
          <p:spPr bwMode="auto">
            <a:xfrm>
              <a:off x="1989" y="1631"/>
              <a:ext cx="124" cy="249"/>
            </a:xfrm>
            <a:custGeom>
              <a:avLst/>
              <a:gdLst>
                <a:gd name="T0" fmla="*/ 61 w 124"/>
                <a:gd name="T1" fmla="*/ 0 h 249"/>
                <a:gd name="T2" fmla="*/ 69 w 124"/>
                <a:gd name="T3" fmla="*/ 2 h 249"/>
                <a:gd name="T4" fmla="*/ 74 w 124"/>
                <a:gd name="T5" fmla="*/ 3 h 249"/>
                <a:gd name="T6" fmla="*/ 80 w 124"/>
                <a:gd name="T7" fmla="*/ 5 h 249"/>
                <a:gd name="T8" fmla="*/ 86 w 124"/>
                <a:gd name="T9" fmla="*/ 9 h 249"/>
                <a:gd name="T10" fmla="*/ 95 w 124"/>
                <a:gd name="T11" fmla="*/ 21 h 249"/>
                <a:gd name="T12" fmla="*/ 105 w 124"/>
                <a:gd name="T13" fmla="*/ 36 h 249"/>
                <a:gd name="T14" fmla="*/ 113 w 124"/>
                <a:gd name="T15" fmla="*/ 55 h 249"/>
                <a:gd name="T16" fmla="*/ 118 w 124"/>
                <a:gd name="T17" fmla="*/ 76 h 249"/>
                <a:gd name="T18" fmla="*/ 122 w 124"/>
                <a:gd name="T19" fmla="*/ 100 h 249"/>
                <a:gd name="T20" fmla="*/ 124 w 124"/>
                <a:gd name="T21" fmla="*/ 124 h 249"/>
                <a:gd name="T22" fmla="*/ 122 w 124"/>
                <a:gd name="T23" fmla="*/ 149 h 249"/>
                <a:gd name="T24" fmla="*/ 118 w 124"/>
                <a:gd name="T25" fmla="*/ 173 h 249"/>
                <a:gd name="T26" fmla="*/ 113 w 124"/>
                <a:gd name="T27" fmla="*/ 194 h 249"/>
                <a:gd name="T28" fmla="*/ 105 w 124"/>
                <a:gd name="T29" fmla="*/ 213 h 249"/>
                <a:gd name="T30" fmla="*/ 95 w 124"/>
                <a:gd name="T31" fmla="*/ 228 h 249"/>
                <a:gd name="T32" fmla="*/ 86 w 124"/>
                <a:gd name="T33" fmla="*/ 240 h 249"/>
                <a:gd name="T34" fmla="*/ 80 w 124"/>
                <a:gd name="T35" fmla="*/ 244 h 249"/>
                <a:gd name="T36" fmla="*/ 74 w 124"/>
                <a:gd name="T37" fmla="*/ 247 h 249"/>
                <a:gd name="T38" fmla="*/ 69 w 124"/>
                <a:gd name="T39" fmla="*/ 249 h 249"/>
                <a:gd name="T40" fmla="*/ 61 w 124"/>
                <a:gd name="T41" fmla="*/ 249 h 249"/>
                <a:gd name="T42" fmla="*/ 55 w 124"/>
                <a:gd name="T43" fmla="*/ 249 h 249"/>
                <a:gd name="T44" fmla="*/ 49 w 124"/>
                <a:gd name="T45" fmla="*/ 247 h 249"/>
                <a:gd name="T46" fmla="*/ 44 w 124"/>
                <a:gd name="T47" fmla="*/ 244 h 249"/>
                <a:gd name="T48" fmla="*/ 38 w 124"/>
                <a:gd name="T49" fmla="*/ 240 h 249"/>
                <a:gd name="T50" fmla="*/ 26 w 124"/>
                <a:gd name="T51" fmla="*/ 228 h 249"/>
                <a:gd name="T52" fmla="*/ 17 w 124"/>
                <a:gd name="T53" fmla="*/ 213 h 249"/>
                <a:gd name="T54" fmla="*/ 9 w 124"/>
                <a:gd name="T55" fmla="*/ 194 h 249"/>
                <a:gd name="T56" fmla="*/ 3 w 124"/>
                <a:gd name="T57" fmla="*/ 173 h 249"/>
                <a:gd name="T58" fmla="*/ 0 w 124"/>
                <a:gd name="T59" fmla="*/ 149 h 249"/>
                <a:gd name="T60" fmla="*/ 0 w 124"/>
                <a:gd name="T61" fmla="*/ 124 h 249"/>
                <a:gd name="T62" fmla="*/ 0 w 124"/>
                <a:gd name="T63" fmla="*/ 100 h 249"/>
                <a:gd name="T64" fmla="*/ 3 w 124"/>
                <a:gd name="T65" fmla="*/ 76 h 249"/>
                <a:gd name="T66" fmla="*/ 9 w 124"/>
                <a:gd name="T67" fmla="*/ 55 h 249"/>
                <a:gd name="T68" fmla="*/ 17 w 124"/>
                <a:gd name="T69" fmla="*/ 36 h 249"/>
                <a:gd name="T70" fmla="*/ 26 w 124"/>
                <a:gd name="T71" fmla="*/ 21 h 249"/>
                <a:gd name="T72" fmla="*/ 38 w 124"/>
                <a:gd name="T73" fmla="*/ 9 h 249"/>
                <a:gd name="T74" fmla="*/ 44 w 124"/>
                <a:gd name="T75" fmla="*/ 5 h 249"/>
                <a:gd name="T76" fmla="*/ 49 w 124"/>
                <a:gd name="T77" fmla="*/ 3 h 249"/>
                <a:gd name="T78" fmla="*/ 55 w 124"/>
                <a:gd name="T79" fmla="*/ 2 h 249"/>
                <a:gd name="T80" fmla="*/ 61 w 124"/>
                <a:gd name="T8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" h="249">
                  <a:moveTo>
                    <a:pt x="61" y="0"/>
                  </a:moveTo>
                  <a:lnTo>
                    <a:pt x="69" y="2"/>
                  </a:lnTo>
                  <a:lnTo>
                    <a:pt x="74" y="3"/>
                  </a:lnTo>
                  <a:lnTo>
                    <a:pt x="80" y="5"/>
                  </a:lnTo>
                  <a:lnTo>
                    <a:pt x="86" y="9"/>
                  </a:lnTo>
                  <a:lnTo>
                    <a:pt x="95" y="21"/>
                  </a:lnTo>
                  <a:lnTo>
                    <a:pt x="105" y="36"/>
                  </a:lnTo>
                  <a:lnTo>
                    <a:pt x="113" y="55"/>
                  </a:lnTo>
                  <a:lnTo>
                    <a:pt x="118" y="76"/>
                  </a:lnTo>
                  <a:lnTo>
                    <a:pt x="122" y="100"/>
                  </a:lnTo>
                  <a:lnTo>
                    <a:pt x="124" y="124"/>
                  </a:lnTo>
                  <a:lnTo>
                    <a:pt x="122" y="149"/>
                  </a:lnTo>
                  <a:lnTo>
                    <a:pt x="118" y="173"/>
                  </a:lnTo>
                  <a:lnTo>
                    <a:pt x="113" y="194"/>
                  </a:lnTo>
                  <a:lnTo>
                    <a:pt x="105" y="213"/>
                  </a:lnTo>
                  <a:lnTo>
                    <a:pt x="95" y="228"/>
                  </a:lnTo>
                  <a:lnTo>
                    <a:pt x="86" y="240"/>
                  </a:lnTo>
                  <a:lnTo>
                    <a:pt x="80" y="244"/>
                  </a:lnTo>
                  <a:lnTo>
                    <a:pt x="74" y="247"/>
                  </a:lnTo>
                  <a:lnTo>
                    <a:pt x="69" y="249"/>
                  </a:lnTo>
                  <a:lnTo>
                    <a:pt x="61" y="249"/>
                  </a:lnTo>
                  <a:lnTo>
                    <a:pt x="55" y="249"/>
                  </a:lnTo>
                  <a:lnTo>
                    <a:pt x="49" y="247"/>
                  </a:lnTo>
                  <a:lnTo>
                    <a:pt x="44" y="244"/>
                  </a:lnTo>
                  <a:lnTo>
                    <a:pt x="38" y="240"/>
                  </a:lnTo>
                  <a:lnTo>
                    <a:pt x="26" y="228"/>
                  </a:lnTo>
                  <a:lnTo>
                    <a:pt x="17" y="213"/>
                  </a:lnTo>
                  <a:lnTo>
                    <a:pt x="9" y="194"/>
                  </a:lnTo>
                  <a:lnTo>
                    <a:pt x="3" y="173"/>
                  </a:lnTo>
                  <a:lnTo>
                    <a:pt x="0" y="149"/>
                  </a:lnTo>
                  <a:lnTo>
                    <a:pt x="0" y="124"/>
                  </a:lnTo>
                  <a:lnTo>
                    <a:pt x="0" y="100"/>
                  </a:lnTo>
                  <a:lnTo>
                    <a:pt x="3" y="76"/>
                  </a:lnTo>
                  <a:lnTo>
                    <a:pt x="9" y="55"/>
                  </a:lnTo>
                  <a:lnTo>
                    <a:pt x="17" y="36"/>
                  </a:lnTo>
                  <a:lnTo>
                    <a:pt x="26" y="21"/>
                  </a:lnTo>
                  <a:lnTo>
                    <a:pt x="38" y="9"/>
                  </a:lnTo>
                  <a:lnTo>
                    <a:pt x="44" y="5"/>
                  </a:lnTo>
                  <a:lnTo>
                    <a:pt x="49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34" name="Freeform 5509"/>
            <p:cNvSpPr>
              <a:spLocks/>
            </p:cNvSpPr>
            <p:nvPr/>
          </p:nvSpPr>
          <p:spPr bwMode="auto">
            <a:xfrm>
              <a:off x="1989" y="1631"/>
              <a:ext cx="124" cy="249"/>
            </a:xfrm>
            <a:custGeom>
              <a:avLst/>
              <a:gdLst>
                <a:gd name="T0" fmla="*/ 61 w 124"/>
                <a:gd name="T1" fmla="*/ 0 h 249"/>
                <a:gd name="T2" fmla="*/ 69 w 124"/>
                <a:gd name="T3" fmla="*/ 2 h 249"/>
                <a:gd name="T4" fmla="*/ 74 w 124"/>
                <a:gd name="T5" fmla="*/ 3 h 249"/>
                <a:gd name="T6" fmla="*/ 80 w 124"/>
                <a:gd name="T7" fmla="*/ 5 h 249"/>
                <a:gd name="T8" fmla="*/ 86 w 124"/>
                <a:gd name="T9" fmla="*/ 9 h 249"/>
                <a:gd name="T10" fmla="*/ 95 w 124"/>
                <a:gd name="T11" fmla="*/ 21 h 249"/>
                <a:gd name="T12" fmla="*/ 105 w 124"/>
                <a:gd name="T13" fmla="*/ 36 h 249"/>
                <a:gd name="T14" fmla="*/ 113 w 124"/>
                <a:gd name="T15" fmla="*/ 55 h 249"/>
                <a:gd name="T16" fmla="*/ 118 w 124"/>
                <a:gd name="T17" fmla="*/ 76 h 249"/>
                <a:gd name="T18" fmla="*/ 122 w 124"/>
                <a:gd name="T19" fmla="*/ 100 h 249"/>
                <a:gd name="T20" fmla="*/ 124 w 124"/>
                <a:gd name="T21" fmla="*/ 124 h 249"/>
                <a:gd name="T22" fmla="*/ 122 w 124"/>
                <a:gd name="T23" fmla="*/ 149 h 249"/>
                <a:gd name="T24" fmla="*/ 118 w 124"/>
                <a:gd name="T25" fmla="*/ 173 h 249"/>
                <a:gd name="T26" fmla="*/ 113 w 124"/>
                <a:gd name="T27" fmla="*/ 194 h 249"/>
                <a:gd name="T28" fmla="*/ 105 w 124"/>
                <a:gd name="T29" fmla="*/ 213 h 249"/>
                <a:gd name="T30" fmla="*/ 95 w 124"/>
                <a:gd name="T31" fmla="*/ 228 h 249"/>
                <a:gd name="T32" fmla="*/ 86 w 124"/>
                <a:gd name="T33" fmla="*/ 240 h 249"/>
                <a:gd name="T34" fmla="*/ 80 w 124"/>
                <a:gd name="T35" fmla="*/ 244 h 249"/>
                <a:gd name="T36" fmla="*/ 74 w 124"/>
                <a:gd name="T37" fmla="*/ 247 h 249"/>
                <a:gd name="T38" fmla="*/ 69 w 124"/>
                <a:gd name="T39" fmla="*/ 249 h 249"/>
                <a:gd name="T40" fmla="*/ 61 w 124"/>
                <a:gd name="T41" fmla="*/ 249 h 249"/>
                <a:gd name="T42" fmla="*/ 55 w 124"/>
                <a:gd name="T43" fmla="*/ 249 h 249"/>
                <a:gd name="T44" fmla="*/ 49 w 124"/>
                <a:gd name="T45" fmla="*/ 247 h 249"/>
                <a:gd name="T46" fmla="*/ 44 w 124"/>
                <a:gd name="T47" fmla="*/ 244 h 249"/>
                <a:gd name="T48" fmla="*/ 38 w 124"/>
                <a:gd name="T49" fmla="*/ 240 h 249"/>
                <a:gd name="T50" fmla="*/ 26 w 124"/>
                <a:gd name="T51" fmla="*/ 228 h 249"/>
                <a:gd name="T52" fmla="*/ 17 w 124"/>
                <a:gd name="T53" fmla="*/ 213 h 249"/>
                <a:gd name="T54" fmla="*/ 9 w 124"/>
                <a:gd name="T55" fmla="*/ 194 h 249"/>
                <a:gd name="T56" fmla="*/ 3 w 124"/>
                <a:gd name="T57" fmla="*/ 173 h 249"/>
                <a:gd name="T58" fmla="*/ 0 w 124"/>
                <a:gd name="T59" fmla="*/ 149 h 249"/>
                <a:gd name="T60" fmla="*/ 0 w 124"/>
                <a:gd name="T61" fmla="*/ 124 h 249"/>
                <a:gd name="T62" fmla="*/ 0 w 124"/>
                <a:gd name="T63" fmla="*/ 100 h 249"/>
                <a:gd name="T64" fmla="*/ 3 w 124"/>
                <a:gd name="T65" fmla="*/ 76 h 249"/>
                <a:gd name="T66" fmla="*/ 9 w 124"/>
                <a:gd name="T67" fmla="*/ 55 h 249"/>
                <a:gd name="T68" fmla="*/ 17 w 124"/>
                <a:gd name="T69" fmla="*/ 36 h 249"/>
                <a:gd name="T70" fmla="*/ 26 w 124"/>
                <a:gd name="T71" fmla="*/ 21 h 249"/>
                <a:gd name="T72" fmla="*/ 38 w 124"/>
                <a:gd name="T73" fmla="*/ 9 h 249"/>
                <a:gd name="T74" fmla="*/ 44 w 124"/>
                <a:gd name="T75" fmla="*/ 5 h 249"/>
                <a:gd name="T76" fmla="*/ 49 w 124"/>
                <a:gd name="T77" fmla="*/ 3 h 249"/>
                <a:gd name="T78" fmla="*/ 55 w 124"/>
                <a:gd name="T79" fmla="*/ 2 h 249"/>
                <a:gd name="T80" fmla="*/ 61 w 124"/>
                <a:gd name="T8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" h="249">
                  <a:moveTo>
                    <a:pt x="61" y="0"/>
                  </a:moveTo>
                  <a:lnTo>
                    <a:pt x="69" y="2"/>
                  </a:lnTo>
                  <a:lnTo>
                    <a:pt x="74" y="3"/>
                  </a:lnTo>
                  <a:lnTo>
                    <a:pt x="80" y="5"/>
                  </a:lnTo>
                  <a:lnTo>
                    <a:pt x="86" y="9"/>
                  </a:lnTo>
                  <a:lnTo>
                    <a:pt x="95" y="21"/>
                  </a:lnTo>
                  <a:lnTo>
                    <a:pt x="105" y="36"/>
                  </a:lnTo>
                  <a:lnTo>
                    <a:pt x="113" y="55"/>
                  </a:lnTo>
                  <a:lnTo>
                    <a:pt x="118" y="76"/>
                  </a:lnTo>
                  <a:lnTo>
                    <a:pt x="122" y="100"/>
                  </a:lnTo>
                  <a:lnTo>
                    <a:pt x="124" y="124"/>
                  </a:lnTo>
                  <a:lnTo>
                    <a:pt x="122" y="149"/>
                  </a:lnTo>
                  <a:lnTo>
                    <a:pt x="118" y="173"/>
                  </a:lnTo>
                  <a:lnTo>
                    <a:pt x="113" y="194"/>
                  </a:lnTo>
                  <a:lnTo>
                    <a:pt x="105" y="213"/>
                  </a:lnTo>
                  <a:lnTo>
                    <a:pt x="95" y="228"/>
                  </a:lnTo>
                  <a:lnTo>
                    <a:pt x="86" y="240"/>
                  </a:lnTo>
                  <a:lnTo>
                    <a:pt x="80" y="244"/>
                  </a:lnTo>
                  <a:lnTo>
                    <a:pt x="74" y="247"/>
                  </a:lnTo>
                  <a:lnTo>
                    <a:pt x="69" y="249"/>
                  </a:lnTo>
                  <a:lnTo>
                    <a:pt x="61" y="249"/>
                  </a:lnTo>
                  <a:lnTo>
                    <a:pt x="55" y="249"/>
                  </a:lnTo>
                  <a:lnTo>
                    <a:pt x="49" y="247"/>
                  </a:lnTo>
                  <a:lnTo>
                    <a:pt x="44" y="244"/>
                  </a:lnTo>
                  <a:lnTo>
                    <a:pt x="38" y="240"/>
                  </a:lnTo>
                  <a:lnTo>
                    <a:pt x="26" y="228"/>
                  </a:lnTo>
                  <a:lnTo>
                    <a:pt x="17" y="213"/>
                  </a:lnTo>
                  <a:lnTo>
                    <a:pt x="9" y="194"/>
                  </a:lnTo>
                  <a:lnTo>
                    <a:pt x="3" y="173"/>
                  </a:lnTo>
                  <a:lnTo>
                    <a:pt x="0" y="149"/>
                  </a:lnTo>
                  <a:lnTo>
                    <a:pt x="0" y="124"/>
                  </a:lnTo>
                  <a:lnTo>
                    <a:pt x="0" y="100"/>
                  </a:lnTo>
                  <a:lnTo>
                    <a:pt x="3" y="76"/>
                  </a:lnTo>
                  <a:lnTo>
                    <a:pt x="9" y="55"/>
                  </a:lnTo>
                  <a:lnTo>
                    <a:pt x="17" y="36"/>
                  </a:lnTo>
                  <a:lnTo>
                    <a:pt x="26" y="21"/>
                  </a:lnTo>
                  <a:lnTo>
                    <a:pt x="38" y="9"/>
                  </a:lnTo>
                  <a:lnTo>
                    <a:pt x="44" y="5"/>
                  </a:lnTo>
                  <a:lnTo>
                    <a:pt x="49" y="3"/>
                  </a:lnTo>
                  <a:lnTo>
                    <a:pt x="55" y="2"/>
                  </a:lnTo>
                  <a:lnTo>
                    <a:pt x="6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35" name="Freeform 5510"/>
            <p:cNvSpPr>
              <a:spLocks/>
            </p:cNvSpPr>
            <p:nvPr/>
          </p:nvSpPr>
          <p:spPr bwMode="auto">
            <a:xfrm>
              <a:off x="2006" y="1663"/>
              <a:ext cx="92" cy="181"/>
            </a:xfrm>
            <a:custGeom>
              <a:avLst/>
              <a:gdLst>
                <a:gd name="T0" fmla="*/ 46 w 92"/>
                <a:gd name="T1" fmla="*/ 0 h 181"/>
                <a:gd name="T2" fmla="*/ 55 w 92"/>
                <a:gd name="T3" fmla="*/ 2 h 181"/>
                <a:gd name="T4" fmla="*/ 63 w 92"/>
                <a:gd name="T5" fmla="*/ 8 h 181"/>
                <a:gd name="T6" fmla="*/ 71 w 92"/>
                <a:gd name="T7" fmla="*/ 16 h 181"/>
                <a:gd name="T8" fmla="*/ 78 w 92"/>
                <a:gd name="T9" fmla="*/ 27 h 181"/>
                <a:gd name="T10" fmla="*/ 84 w 92"/>
                <a:gd name="T11" fmla="*/ 41 h 181"/>
                <a:gd name="T12" fmla="*/ 88 w 92"/>
                <a:gd name="T13" fmla="*/ 56 h 181"/>
                <a:gd name="T14" fmla="*/ 90 w 92"/>
                <a:gd name="T15" fmla="*/ 73 h 181"/>
                <a:gd name="T16" fmla="*/ 92 w 92"/>
                <a:gd name="T17" fmla="*/ 91 h 181"/>
                <a:gd name="T18" fmla="*/ 90 w 92"/>
                <a:gd name="T19" fmla="*/ 110 h 181"/>
                <a:gd name="T20" fmla="*/ 88 w 92"/>
                <a:gd name="T21" fmla="*/ 127 h 181"/>
                <a:gd name="T22" fmla="*/ 84 w 92"/>
                <a:gd name="T23" fmla="*/ 142 h 181"/>
                <a:gd name="T24" fmla="*/ 78 w 92"/>
                <a:gd name="T25" fmla="*/ 156 h 181"/>
                <a:gd name="T26" fmla="*/ 71 w 92"/>
                <a:gd name="T27" fmla="*/ 166 h 181"/>
                <a:gd name="T28" fmla="*/ 63 w 92"/>
                <a:gd name="T29" fmla="*/ 175 h 181"/>
                <a:gd name="T30" fmla="*/ 55 w 92"/>
                <a:gd name="T31" fmla="*/ 179 h 181"/>
                <a:gd name="T32" fmla="*/ 46 w 92"/>
                <a:gd name="T33" fmla="*/ 181 h 181"/>
                <a:gd name="T34" fmla="*/ 36 w 92"/>
                <a:gd name="T35" fmla="*/ 179 h 181"/>
                <a:gd name="T36" fmla="*/ 29 w 92"/>
                <a:gd name="T37" fmla="*/ 175 h 181"/>
                <a:gd name="T38" fmla="*/ 21 w 92"/>
                <a:gd name="T39" fmla="*/ 166 h 181"/>
                <a:gd name="T40" fmla="*/ 13 w 92"/>
                <a:gd name="T41" fmla="*/ 156 h 181"/>
                <a:gd name="T42" fmla="*/ 9 w 92"/>
                <a:gd name="T43" fmla="*/ 142 h 181"/>
                <a:gd name="T44" fmla="*/ 4 w 92"/>
                <a:gd name="T45" fmla="*/ 127 h 181"/>
                <a:gd name="T46" fmla="*/ 2 w 92"/>
                <a:gd name="T47" fmla="*/ 110 h 181"/>
                <a:gd name="T48" fmla="*/ 0 w 92"/>
                <a:gd name="T49" fmla="*/ 91 h 181"/>
                <a:gd name="T50" fmla="*/ 2 w 92"/>
                <a:gd name="T51" fmla="*/ 73 h 181"/>
                <a:gd name="T52" fmla="*/ 4 w 92"/>
                <a:gd name="T53" fmla="*/ 56 h 181"/>
                <a:gd name="T54" fmla="*/ 9 w 92"/>
                <a:gd name="T55" fmla="*/ 41 h 181"/>
                <a:gd name="T56" fmla="*/ 13 w 92"/>
                <a:gd name="T57" fmla="*/ 27 h 181"/>
                <a:gd name="T58" fmla="*/ 21 w 92"/>
                <a:gd name="T59" fmla="*/ 16 h 181"/>
                <a:gd name="T60" fmla="*/ 29 w 92"/>
                <a:gd name="T61" fmla="*/ 8 h 181"/>
                <a:gd name="T62" fmla="*/ 36 w 92"/>
                <a:gd name="T63" fmla="*/ 2 h 181"/>
                <a:gd name="T64" fmla="*/ 46 w 92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181">
                  <a:moveTo>
                    <a:pt x="46" y="0"/>
                  </a:moveTo>
                  <a:lnTo>
                    <a:pt x="55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8" y="27"/>
                  </a:lnTo>
                  <a:lnTo>
                    <a:pt x="84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2" y="91"/>
                  </a:lnTo>
                  <a:lnTo>
                    <a:pt x="90" y="110"/>
                  </a:lnTo>
                  <a:lnTo>
                    <a:pt x="88" y="127"/>
                  </a:lnTo>
                  <a:lnTo>
                    <a:pt x="84" y="142"/>
                  </a:lnTo>
                  <a:lnTo>
                    <a:pt x="78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5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9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9" y="142"/>
                  </a:lnTo>
                  <a:lnTo>
                    <a:pt x="4" y="127"/>
                  </a:lnTo>
                  <a:lnTo>
                    <a:pt x="2" y="110"/>
                  </a:lnTo>
                  <a:lnTo>
                    <a:pt x="0" y="91"/>
                  </a:lnTo>
                  <a:lnTo>
                    <a:pt x="2" y="73"/>
                  </a:lnTo>
                  <a:lnTo>
                    <a:pt x="4" y="56"/>
                  </a:lnTo>
                  <a:lnTo>
                    <a:pt x="9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9" y="8"/>
                  </a:lnTo>
                  <a:lnTo>
                    <a:pt x="36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36" name="Freeform 5511"/>
            <p:cNvSpPr>
              <a:spLocks/>
            </p:cNvSpPr>
            <p:nvPr/>
          </p:nvSpPr>
          <p:spPr bwMode="auto">
            <a:xfrm>
              <a:off x="2006" y="1663"/>
              <a:ext cx="92" cy="181"/>
            </a:xfrm>
            <a:custGeom>
              <a:avLst/>
              <a:gdLst>
                <a:gd name="T0" fmla="*/ 46 w 92"/>
                <a:gd name="T1" fmla="*/ 0 h 181"/>
                <a:gd name="T2" fmla="*/ 55 w 92"/>
                <a:gd name="T3" fmla="*/ 2 h 181"/>
                <a:gd name="T4" fmla="*/ 63 w 92"/>
                <a:gd name="T5" fmla="*/ 8 h 181"/>
                <a:gd name="T6" fmla="*/ 71 w 92"/>
                <a:gd name="T7" fmla="*/ 16 h 181"/>
                <a:gd name="T8" fmla="*/ 78 w 92"/>
                <a:gd name="T9" fmla="*/ 27 h 181"/>
                <a:gd name="T10" fmla="*/ 84 w 92"/>
                <a:gd name="T11" fmla="*/ 41 h 181"/>
                <a:gd name="T12" fmla="*/ 88 w 92"/>
                <a:gd name="T13" fmla="*/ 56 h 181"/>
                <a:gd name="T14" fmla="*/ 90 w 92"/>
                <a:gd name="T15" fmla="*/ 73 h 181"/>
                <a:gd name="T16" fmla="*/ 92 w 92"/>
                <a:gd name="T17" fmla="*/ 91 h 181"/>
                <a:gd name="T18" fmla="*/ 90 w 92"/>
                <a:gd name="T19" fmla="*/ 110 h 181"/>
                <a:gd name="T20" fmla="*/ 88 w 92"/>
                <a:gd name="T21" fmla="*/ 127 h 181"/>
                <a:gd name="T22" fmla="*/ 84 w 92"/>
                <a:gd name="T23" fmla="*/ 142 h 181"/>
                <a:gd name="T24" fmla="*/ 78 w 92"/>
                <a:gd name="T25" fmla="*/ 156 h 181"/>
                <a:gd name="T26" fmla="*/ 71 w 92"/>
                <a:gd name="T27" fmla="*/ 166 h 181"/>
                <a:gd name="T28" fmla="*/ 63 w 92"/>
                <a:gd name="T29" fmla="*/ 175 h 181"/>
                <a:gd name="T30" fmla="*/ 55 w 92"/>
                <a:gd name="T31" fmla="*/ 179 h 181"/>
                <a:gd name="T32" fmla="*/ 46 w 92"/>
                <a:gd name="T33" fmla="*/ 181 h 181"/>
                <a:gd name="T34" fmla="*/ 36 w 92"/>
                <a:gd name="T35" fmla="*/ 179 h 181"/>
                <a:gd name="T36" fmla="*/ 29 w 92"/>
                <a:gd name="T37" fmla="*/ 175 h 181"/>
                <a:gd name="T38" fmla="*/ 21 w 92"/>
                <a:gd name="T39" fmla="*/ 166 h 181"/>
                <a:gd name="T40" fmla="*/ 13 w 92"/>
                <a:gd name="T41" fmla="*/ 156 h 181"/>
                <a:gd name="T42" fmla="*/ 9 w 92"/>
                <a:gd name="T43" fmla="*/ 142 h 181"/>
                <a:gd name="T44" fmla="*/ 4 w 92"/>
                <a:gd name="T45" fmla="*/ 127 h 181"/>
                <a:gd name="T46" fmla="*/ 2 w 92"/>
                <a:gd name="T47" fmla="*/ 110 h 181"/>
                <a:gd name="T48" fmla="*/ 0 w 92"/>
                <a:gd name="T49" fmla="*/ 91 h 181"/>
                <a:gd name="T50" fmla="*/ 2 w 92"/>
                <a:gd name="T51" fmla="*/ 73 h 181"/>
                <a:gd name="T52" fmla="*/ 4 w 92"/>
                <a:gd name="T53" fmla="*/ 56 h 181"/>
                <a:gd name="T54" fmla="*/ 9 w 92"/>
                <a:gd name="T55" fmla="*/ 41 h 181"/>
                <a:gd name="T56" fmla="*/ 13 w 92"/>
                <a:gd name="T57" fmla="*/ 27 h 181"/>
                <a:gd name="T58" fmla="*/ 21 w 92"/>
                <a:gd name="T59" fmla="*/ 16 h 181"/>
                <a:gd name="T60" fmla="*/ 29 w 92"/>
                <a:gd name="T61" fmla="*/ 8 h 181"/>
                <a:gd name="T62" fmla="*/ 36 w 92"/>
                <a:gd name="T63" fmla="*/ 2 h 181"/>
                <a:gd name="T64" fmla="*/ 46 w 92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181">
                  <a:moveTo>
                    <a:pt x="46" y="0"/>
                  </a:moveTo>
                  <a:lnTo>
                    <a:pt x="55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8" y="27"/>
                  </a:lnTo>
                  <a:lnTo>
                    <a:pt x="84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2" y="91"/>
                  </a:lnTo>
                  <a:lnTo>
                    <a:pt x="90" y="110"/>
                  </a:lnTo>
                  <a:lnTo>
                    <a:pt x="88" y="127"/>
                  </a:lnTo>
                  <a:lnTo>
                    <a:pt x="84" y="142"/>
                  </a:lnTo>
                  <a:lnTo>
                    <a:pt x="78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5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9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9" y="142"/>
                  </a:lnTo>
                  <a:lnTo>
                    <a:pt x="4" y="127"/>
                  </a:lnTo>
                  <a:lnTo>
                    <a:pt x="2" y="110"/>
                  </a:lnTo>
                  <a:lnTo>
                    <a:pt x="0" y="91"/>
                  </a:lnTo>
                  <a:lnTo>
                    <a:pt x="2" y="73"/>
                  </a:lnTo>
                  <a:lnTo>
                    <a:pt x="4" y="56"/>
                  </a:lnTo>
                  <a:lnTo>
                    <a:pt x="9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9" y="8"/>
                  </a:lnTo>
                  <a:lnTo>
                    <a:pt x="36" y="2"/>
                  </a:lnTo>
                  <a:lnTo>
                    <a:pt x="4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37" name="Freeform 5512"/>
            <p:cNvSpPr>
              <a:spLocks/>
            </p:cNvSpPr>
            <p:nvPr/>
          </p:nvSpPr>
          <p:spPr bwMode="auto">
            <a:xfrm>
              <a:off x="2904" y="1631"/>
              <a:ext cx="124" cy="249"/>
            </a:xfrm>
            <a:custGeom>
              <a:avLst/>
              <a:gdLst>
                <a:gd name="T0" fmla="*/ 61 w 124"/>
                <a:gd name="T1" fmla="*/ 0 h 249"/>
                <a:gd name="T2" fmla="*/ 67 w 124"/>
                <a:gd name="T3" fmla="*/ 2 h 249"/>
                <a:gd name="T4" fmla="*/ 75 w 124"/>
                <a:gd name="T5" fmla="*/ 3 h 249"/>
                <a:gd name="T6" fmla="*/ 80 w 124"/>
                <a:gd name="T7" fmla="*/ 5 h 249"/>
                <a:gd name="T8" fmla="*/ 86 w 124"/>
                <a:gd name="T9" fmla="*/ 9 h 249"/>
                <a:gd name="T10" fmla="*/ 96 w 124"/>
                <a:gd name="T11" fmla="*/ 21 h 249"/>
                <a:gd name="T12" fmla="*/ 105 w 124"/>
                <a:gd name="T13" fmla="*/ 36 h 249"/>
                <a:gd name="T14" fmla="*/ 113 w 124"/>
                <a:gd name="T15" fmla="*/ 55 h 249"/>
                <a:gd name="T16" fmla="*/ 119 w 124"/>
                <a:gd name="T17" fmla="*/ 76 h 249"/>
                <a:gd name="T18" fmla="*/ 122 w 124"/>
                <a:gd name="T19" fmla="*/ 100 h 249"/>
                <a:gd name="T20" fmla="*/ 124 w 124"/>
                <a:gd name="T21" fmla="*/ 124 h 249"/>
                <a:gd name="T22" fmla="*/ 122 w 124"/>
                <a:gd name="T23" fmla="*/ 149 h 249"/>
                <a:gd name="T24" fmla="*/ 119 w 124"/>
                <a:gd name="T25" fmla="*/ 173 h 249"/>
                <a:gd name="T26" fmla="*/ 113 w 124"/>
                <a:gd name="T27" fmla="*/ 194 h 249"/>
                <a:gd name="T28" fmla="*/ 105 w 124"/>
                <a:gd name="T29" fmla="*/ 213 h 249"/>
                <a:gd name="T30" fmla="*/ 96 w 124"/>
                <a:gd name="T31" fmla="*/ 228 h 249"/>
                <a:gd name="T32" fmla="*/ 86 w 124"/>
                <a:gd name="T33" fmla="*/ 240 h 249"/>
                <a:gd name="T34" fmla="*/ 80 w 124"/>
                <a:gd name="T35" fmla="*/ 244 h 249"/>
                <a:gd name="T36" fmla="*/ 75 w 124"/>
                <a:gd name="T37" fmla="*/ 247 h 249"/>
                <a:gd name="T38" fmla="*/ 67 w 124"/>
                <a:gd name="T39" fmla="*/ 249 h 249"/>
                <a:gd name="T40" fmla="*/ 61 w 124"/>
                <a:gd name="T41" fmla="*/ 249 h 249"/>
                <a:gd name="T42" fmla="*/ 55 w 124"/>
                <a:gd name="T43" fmla="*/ 249 h 249"/>
                <a:gd name="T44" fmla="*/ 50 w 124"/>
                <a:gd name="T45" fmla="*/ 247 h 249"/>
                <a:gd name="T46" fmla="*/ 42 w 124"/>
                <a:gd name="T47" fmla="*/ 244 h 249"/>
                <a:gd name="T48" fmla="*/ 36 w 124"/>
                <a:gd name="T49" fmla="*/ 240 h 249"/>
                <a:gd name="T50" fmla="*/ 27 w 124"/>
                <a:gd name="T51" fmla="*/ 228 h 249"/>
                <a:gd name="T52" fmla="*/ 17 w 124"/>
                <a:gd name="T53" fmla="*/ 213 h 249"/>
                <a:gd name="T54" fmla="*/ 9 w 124"/>
                <a:gd name="T55" fmla="*/ 194 h 249"/>
                <a:gd name="T56" fmla="*/ 4 w 124"/>
                <a:gd name="T57" fmla="*/ 173 h 249"/>
                <a:gd name="T58" fmla="*/ 0 w 124"/>
                <a:gd name="T59" fmla="*/ 149 h 249"/>
                <a:gd name="T60" fmla="*/ 0 w 124"/>
                <a:gd name="T61" fmla="*/ 124 h 249"/>
                <a:gd name="T62" fmla="*/ 0 w 124"/>
                <a:gd name="T63" fmla="*/ 100 h 249"/>
                <a:gd name="T64" fmla="*/ 4 w 124"/>
                <a:gd name="T65" fmla="*/ 76 h 249"/>
                <a:gd name="T66" fmla="*/ 9 w 124"/>
                <a:gd name="T67" fmla="*/ 55 h 249"/>
                <a:gd name="T68" fmla="*/ 17 w 124"/>
                <a:gd name="T69" fmla="*/ 36 h 249"/>
                <a:gd name="T70" fmla="*/ 27 w 124"/>
                <a:gd name="T71" fmla="*/ 21 h 249"/>
                <a:gd name="T72" fmla="*/ 36 w 124"/>
                <a:gd name="T73" fmla="*/ 9 h 249"/>
                <a:gd name="T74" fmla="*/ 42 w 124"/>
                <a:gd name="T75" fmla="*/ 5 h 249"/>
                <a:gd name="T76" fmla="*/ 50 w 124"/>
                <a:gd name="T77" fmla="*/ 3 h 249"/>
                <a:gd name="T78" fmla="*/ 55 w 124"/>
                <a:gd name="T79" fmla="*/ 2 h 249"/>
                <a:gd name="T80" fmla="*/ 61 w 124"/>
                <a:gd name="T8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" h="249">
                  <a:moveTo>
                    <a:pt x="61" y="0"/>
                  </a:moveTo>
                  <a:lnTo>
                    <a:pt x="67" y="2"/>
                  </a:lnTo>
                  <a:lnTo>
                    <a:pt x="75" y="3"/>
                  </a:lnTo>
                  <a:lnTo>
                    <a:pt x="80" y="5"/>
                  </a:lnTo>
                  <a:lnTo>
                    <a:pt x="86" y="9"/>
                  </a:lnTo>
                  <a:lnTo>
                    <a:pt x="96" y="21"/>
                  </a:lnTo>
                  <a:lnTo>
                    <a:pt x="105" y="36"/>
                  </a:lnTo>
                  <a:lnTo>
                    <a:pt x="113" y="55"/>
                  </a:lnTo>
                  <a:lnTo>
                    <a:pt x="119" y="76"/>
                  </a:lnTo>
                  <a:lnTo>
                    <a:pt x="122" y="100"/>
                  </a:lnTo>
                  <a:lnTo>
                    <a:pt x="124" y="124"/>
                  </a:lnTo>
                  <a:lnTo>
                    <a:pt x="122" y="149"/>
                  </a:lnTo>
                  <a:lnTo>
                    <a:pt x="119" y="173"/>
                  </a:lnTo>
                  <a:lnTo>
                    <a:pt x="113" y="194"/>
                  </a:lnTo>
                  <a:lnTo>
                    <a:pt x="105" y="213"/>
                  </a:lnTo>
                  <a:lnTo>
                    <a:pt x="96" y="228"/>
                  </a:lnTo>
                  <a:lnTo>
                    <a:pt x="86" y="240"/>
                  </a:lnTo>
                  <a:lnTo>
                    <a:pt x="80" y="244"/>
                  </a:lnTo>
                  <a:lnTo>
                    <a:pt x="75" y="247"/>
                  </a:lnTo>
                  <a:lnTo>
                    <a:pt x="67" y="249"/>
                  </a:lnTo>
                  <a:lnTo>
                    <a:pt x="61" y="249"/>
                  </a:lnTo>
                  <a:lnTo>
                    <a:pt x="55" y="249"/>
                  </a:lnTo>
                  <a:lnTo>
                    <a:pt x="50" y="247"/>
                  </a:lnTo>
                  <a:lnTo>
                    <a:pt x="42" y="244"/>
                  </a:lnTo>
                  <a:lnTo>
                    <a:pt x="36" y="240"/>
                  </a:lnTo>
                  <a:lnTo>
                    <a:pt x="27" y="228"/>
                  </a:lnTo>
                  <a:lnTo>
                    <a:pt x="17" y="213"/>
                  </a:lnTo>
                  <a:lnTo>
                    <a:pt x="9" y="194"/>
                  </a:lnTo>
                  <a:lnTo>
                    <a:pt x="4" y="173"/>
                  </a:lnTo>
                  <a:lnTo>
                    <a:pt x="0" y="149"/>
                  </a:lnTo>
                  <a:lnTo>
                    <a:pt x="0" y="124"/>
                  </a:lnTo>
                  <a:lnTo>
                    <a:pt x="0" y="100"/>
                  </a:lnTo>
                  <a:lnTo>
                    <a:pt x="4" y="76"/>
                  </a:lnTo>
                  <a:lnTo>
                    <a:pt x="9" y="55"/>
                  </a:lnTo>
                  <a:lnTo>
                    <a:pt x="17" y="36"/>
                  </a:lnTo>
                  <a:lnTo>
                    <a:pt x="27" y="21"/>
                  </a:lnTo>
                  <a:lnTo>
                    <a:pt x="36" y="9"/>
                  </a:lnTo>
                  <a:lnTo>
                    <a:pt x="42" y="5"/>
                  </a:lnTo>
                  <a:lnTo>
                    <a:pt x="50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38" name="Freeform 5513"/>
            <p:cNvSpPr>
              <a:spLocks/>
            </p:cNvSpPr>
            <p:nvPr/>
          </p:nvSpPr>
          <p:spPr bwMode="auto">
            <a:xfrm>
              <a:off x="2904" y="1631"/>
              <a:ext cx="124" cy="249"/>
            </a:xfrm>
            <a:custGeom>
              <a:avLst/>
              <a:gdLst>
                <a:gd name="T0" fmla="*/ 61 w 124"/>
                <a:gd name="T1" fmla="*/ 0 h 249"/>
                <a:gd name="T2" fmla="*/ 67 w 124"/>
                <a:gd name="T3" fmla="*/ 2 h 249"/>
                <a:gd name="T4" fmla="*/ 75 w 124"/>
                <a:gd name="T5" fmla="*/ 3 h 249"/>
                <a:gd name="T6" fmla="*/ 80 w 124"/>
                <a:gd name="T7" fmla="*/ 5 h 249"/>
                <a:gd name="T8" fmla="*/ 86 w 124"/>
                <a:gd name="T9" fmla="*/ 9 h 249"/>
                <a:gd name="T10" fmla="*/ 96 w 124"/>
                <a:gd name="T11" fmla="*/ 21 h 249"/>
                <a:gd name="T12" fmla="*/ 105 w 124"/>
                <a:gd name="T13" fmla="*/ 36 h 249"/>
                <a:gd name="T14" fmla="*/ 113 w 124"/>
                <a:gd name="T15" fmla="*/ 55 h 249"/>
                <a:gd name="T16" fmla="*/ 119 w 124"/>
                <a:gd name="T17" fmla="*/ 76 h 249"/>
                <a:gd name="T18" fmla="*/ 122 w 124"/>
                <a:gd name="T19" fmla="*/ 100 h 249"/>
                <a:gd name="T20" fmla="*/ 124 w 124"/>
                <a:gd name="T21" fmla="*/ 124 h 249"/>
                <a:gd name="T22" fmla="*/ 122 w 124"/>
                <a:gd name="T23" fmla="*/ 149 h 249"/>
                <a:gd name="T24" fmla="*/ 119 w 124"/>
                <a:gd name="T25" fmla="*/ 173 h 249"/>
                <a:gd name="T26" fmla="*/ 113 w 124"/>
                <a:gd name="T27" fmla="*/ 194 h 249"/>
                <a:gd name="T28" fmla="*/ 105 w 124"/>
                <a:gd name="T29" fmla="*/ 213 h 249"/>
                <a:gd name="T30" fmla="*/ 96 w 124"/>
                <a:gd name="T31" fmla="*/ 228 h 249"/>
                <a:gd name="T32" fmla="*/ 86 w 124"/>
                <a:gd name="T33" fmla="*/ 240 h 249"/>
                <a:gd name="T34" fmla="*/ 80 w 124"/>
                <a:gd name="T35" fmla="*/ 244 h 249"/>
                <a:gd name="T36" fmla="*/ 75 w 124"/>
                <a:gd name="T37" fmla="*/ 247 h 249"/>
                <a:gd name="T38" fmla="*/ 67 w 124"/>
                <a:gd name="T39" fmla="*/ 249 h 249"/>
                <a:gd name="T40" fmla="*/ 61 w 124"/>
                <a:gd name="T41" fmla="*/ 249 h 249"/>
                <a:gd name="T42" fmla="*/ 55 w 124"/>
                <a:gd name="T43" fmla="*/ 249 h 249"/>
                <a:gd name="T44" fmla="*/ 50 w 124"/>
                <a:gd name="T45" fmla="*/ 247 h 249"/>
                <a:gd name="T46" fmla="*/ 42 w 124"/>
                <a:gd name="T47" fmla="*/ 244 h 249"/>
                <a:gd name="T48" fmla="*/ 36 w 124"/>
                <a:gd name="T49" fmla="*/ 240 h 249"/>
                <a:gd name="T50" fmla="*/ 27 w 124"/>
                <a:gd name="T51" fmla="*/ 228 h 249"/>
                <a:gd name="T52" fmla="*/ 17 w 124"/>
                <a:gd name="T53" fmla="*/ 213 h 249"/>
                <a:gd name="T54" fmla="*/ 9 w 124"/>
                <a:gd name="T55" fmla="*/ 194 h 249"/>
                <a:gd name="T56" fmla="*/ 4 w 124"/>
                <a:gd name="T57" fmla="*/ 173 h 249"/>
                <a:gd name="T58" fmla="*/ 0 w 124"/>
                <a:gd name="T59" fmla="*/ 149 h 249"/>
                <a:gd name="T60" fmla="*/ 0 w 124"/>
                <a:gd name="T61" fmla="*/ 124 h 249"/>
                <a:gd name="T62" fmla="*/ 0 w 124"/>
                <a:gd name="T63" fmla="*/ 100 h 249"/>
                <a:gd name="T64" fmla="*/ 4 w 124"/>
                <a:gd name="T65" fmla="*/ 76 h 249"/>
                <a:gd name="T66" fmla="*/ 9 w 124"/>
                <a:gd name="T67" fmla="*/ 55 h 249"/>
                <a:gd name="T68" fmla="*/ 17 w 124"/>
                <a:gd name="T69" fmla="*/ 36 h 249"/>
                <a:gd name="T70" fmla="*/ 27 w 124"/>
                <a:gd name="T71" fmla="*/ 21 h 249"/>
                <a:gd name="T72" fmla="*/ 36 w 124"/>
                <a:gd name="T73" fmla="*/ 9 h 249"/>
                <a:gd name="T74" fmla="*/ 42 w 124"/>
                <a:gd name="T75" fmla="*/ 5 h 249"/>
                <a:gd name="T76" fmla="*/ 50 w 124"/>
                <a:gd name="T77" fmla="*/ 3 h 249"/>
                <a:gd name="T78" fmla="*/ 55 w 124"/>
                <a:gd name="T79" fmla="*/ 2 h 249"/>
                <a:gd name="T80" fmla="*/ 61 w 124"/>
                <a:gd name="T8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" h="249">
                  <a:moveTo>
                    <a:pt x="61" y="0"/>
                  </a:moveTo>
                  <a:lnTo>
                    <a:pt x="67" y="2"/>
                  </a:lnTo>
                  <a:lnTo>
                    <a:pt x="75" y="3"/>
                  </a:lnTo>
                  <a:lnTo>
                    <a:pt x="80" y="5"/>
                  </a:lnTo>
                  <a:lnTo>
                    <a:pt x="86" y="9"/>
                  </a:lnTo>
                  <a:lnTo>
                    <a:pt x="96" y="21"/>
                  </a:lnTo>
                  <a:lnTo>
                    <a:pt x="105" y="36"/>
                  </a:lnTo>
                  <a:lnTo>
                    <a:pt x="113" y="55"/>
                  </a:lnTo>
                  <a:lnTo>
                    <a:pt x="119" y="76"/>
                  </a:lnTo>
                  <a:lnTo>
                    <a:pt x="122" y="100"/>
                  </a:lnTo>
                  <a:lnTo>
                    <a:pt x="124" y="124"/>
                  </a:lnTo>
                  <a:lnTo>
                    <a:pt x="122" y="149"/>
                  </a:lnTo>
                  <a:lnTo>
                    <a:pt x="119" y="173"/>
                  </a:lnTo>
                  <a:lnTo>
                    <a:pt x="113" y="194"/>
                  </a:lnTo>
                  <a:lnTo>
                    <a:pt x="105" y="213"/>
                  </a:lnTo>
                  <a:lnTo>
                    <a:pt x="96" y="228"/>
                  </a:lnTo>
                  <a:lnTo>
                    <a:pt x="86" y="240"/>
                  </a:lnTo>
                  <a:lnTo>
                    <a:pt x="80" y="244"/>
                  </a:lnTo>
                  <a:lnTo>
                    <a:pt x="75" y="247"/>
                  </a:lnTo>
                  <a:lnTo>
                    <a:pt x="67" y="249"/>
                  </a:lnTo>
                  <a:lnTo>
                    <a:pt x="61" y="249"/>
                  </a:lnTo>
                  <a:lnTo>
                    <a:pt x="55" y="249"/>
                  </a:lnTo>
                  <a:lnTo>
                    <a:pt x="50" y="247"/>
                  </a:lnTo>
                  <a:lnTo>
                    <a:pt x="42" y="244"/>
                  </a:lnTo>
                  <a:lnTo>
                    <a:pt x="36" y="240"/>
                  </a:lnTo>
                  <a:lnTo>
                    <a:pt x="27" y="228"/>
                  </a:lnTo>
                  <a:lnTo>
                    <a:pt x="17" y="213"/>
                  </a:lnTo>
                  <a:lnTo>
                    <a:pt x="9" y="194"/>
                  </a:lnTo>
                  <a:lnTo>
                    <a:pt x="4" y="173"/>
                  </a:lnTo>
                  <a:lnTo>
                    <a:pt x="0" y="149"/>
                  </a:lnTo>
                  <a:lnTo>
                    <a:pt x="0" y="124"/>
                  </a:lnTo>
                  <a:lnTo>
                    <a:pt x="0" y="100"/>
                  </a:lnTo>
                  <a:lnTo>
                    <a:pt x="4" y="76"/>
                  </a:lnTo>
                  <a:lnTo>
                    <a:pt x="9" y="55"/>
                  </a:lnTo>
                  <a:lnTo>
                    <a:pt x="17" y="36"/>
                  </a:lnTo>
                  <a:lnTo>
                    <a:pt x="27" y="21"/>
                  </a:lnTo>
                  <a:lnTo>
                    <a:pt x="36" y="9"/>
                  </a:lnTo>
                  <a:lnTo>
                    <a:pt x="42" y="5"/>
                  </a:lnTo>
                  <a:lnTo>
                    <a:pt x="50" y="3"/>
                  </a:lnTo>
                  <a:lnTo>
                    <a:pt x="55" y="2"/>
                  </a:lnTo>
                  <a:lnTo>
                    <a:pt x="6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39" name="Freeform 5514"/>
            <p:cNvSpPr>
              <a:spLocks/>
            </p:cNvSpPr>
            <p:nvPr/>
          </p:nvSpPr>
          <p:spPr bwMode="auto">
            <a:xfrm>
              <a:off x="2921" y="1663"/>
              <a:ext cx="92" cy="181"/>
            </a:xfrm>
            <a:custGeom>
              <a:avLst/>
              <a:gdLst>
                <a:gd name="T0" fmla="*/ 46 w 92"/>
                <a:gd name="T1" fmla="*/ 0 h 181"/>
                <a:gd name="T2" fmla="*/ 56 w 92"/>
                <a:gd name="T3" fmla="*/ 2 h 181"/>
                <a:gd name="T4" fmla="*/ 63 w 92"/>
                <a:gd name="T5" fmla="*/ 8 h 181"/>
                <a:gd name="T6" fmla="*/ 71 w 92"/>
                <a:gd name="T7" fmla="*/ 16 h 181"/>
                <a:gd name="T8" fmla="*/ 79 w 92"/>
                <a:gd name="T9" fmla="*/ 27 h 181"/>
                <a:gd name="T10" fmla="*/ 84 w 92"/>
                <a:gd name="T11" fmla="*/ 41 h 181"/>
                <a:gd name="T12" fmla="*/ 88 w 92"/>
                <a:gd name="T13" fmla="*/ 56 h 181"/>
                <a:gd name="T14" fmla="*/ 90 w 92"/>
                <a:gd name="T15" fmla="*/ 73 h 181"/>
                <a:gd name="T16" fmla="*/ 92 w 92"/>
                <a:gd name="T17" fmla="*/ 91 h 181"/>
                <a:gd name="T18" fmla="*/ 90 w 92"/>
                <a:gd name="T19" fmla="*/ 110 h 181"/>
                <a:gd name="T20" fmla="*/ 88 w 92"/>
                <a:gd name="T21" fmla="*/ 127 h 181"/>
                <a:gd name="T22" fmla="*/ 84 w 92"/>
                <a:gd name="T23" fmla="*/ 142 h 181"/>
                <a:gd name="T24" fmla="*/ 79 w 92"/>
                <a:gd name="T25" fmla="*/ 156 h 181"/>
                <a:gd name="T26" fmla="*/ 71 w 92"/>
                <a:gd name="T27" fmla="*/ 166 h 181"/>
                <a:gd name="T28" fmla="*/ 63 w 92"/>
                <a:gd name="T29" fmla="*/ 175 h 181"/>
                <a:gd name="T30" fmla="*/ 56 w 92"/>
                <a:gd name="T31" fmla="*/ 179 h 181"/>
                <a:gd name="T32" fmla="*/ 46 w 92"/>
                <a:gd name="T33" fmla="*/ 181 h 181"/>
                <a:gd name="T34" fmla="*/ 36 w 92"/>
                <a:gd name="T35" fmla="*/ 179 h 181"/>
                <a:gd name="T36" fmla="*/ 29 w 92"/>
                <a:gd name="T37" fmla="*/ 175 h 181"/>
                <a:gd name="T38" fmla="*/ 21 w 92"/>
                <a:gd name="T39" fmla="*/ 166 h 181"/>
                <a:gd name="T40" fmla="*/ 13 w 92"/>
                <a:gd name="T41" fmla="*/ 156 h 181"/>
                <a:gd name="T42" fmla="*/ 8 w 92"/>
                <a:gd name="T43" fmla="*/ 142 h 181"/>
                <a:gd name="T44" fmla="*/ 4 w 92"/>
                <a:gd name="T45" fmla="*/ 127 h 181"/>
                <a:gd name="T46" fmla="*/ 2 w 92"/>
                <a:gd name="T47" fmla="*/ 110 h 181"/>
                <a:gd name="T48" fmla="*/ 0 w 92"/>
                <a:gd name="T49" fmla="*/ 91 h 181"/>
                <a:gd name="T50" fmla="*/ 2 w 92"/>
                <a:gd name="T51" fmla="*/ 73 h 181"/>
                <a:gd name="T52" fmla="*/ 4 w 92"/>
                <a:gd name="T53" fmla="*/ 56 h 181"/>
                <a:gd name="T54" fmla="*/ 8 w 92"/>
                <a:gd name="T55" fmla="*/ 41 h 181"/>
                <a:gd name="T56" fmla="*/ 13 w 92"/>
                <a:gd name="T57" fmla="*/ 27 h 181"/>
                <a:gd name="T58" fmla="*/ 21 w 92"/>
                <a:gd name="T59" fmla="*/ 16 h 181"/>
                <a:gd name="T60" fmla="*/ 29 w 92"/>
                <a:gd name="T61" fmla="*/ 8 h 181"/>
                <a:gd name="T62" fmla="*/ 36 w 92"/>
                <a:gd name="T63" fmla="*/ 2 h 181"/>
                <a:gd name="T64" fmla="*/ 46 w 92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181">
                  <a:moveTo>
                    <a:pt x="46" y="0"/>
                  </a:moveTo>
                  <a:lnTo>
                    <a:pt x="56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9" y="27"/>
                  </a:lnTo>
                  <a:lnTo>
                    <a:pt x="84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2" y="91"/>
                  </a:lnTo>
                  <a:lnTo>
                    <a:pt x="90" y="110"/>
                  </a:lnTo>
                  <a:lnTo>
                    <a:pt x="88" y="127"/>
                  </a:lnTo>
                  <a:lnTo>
                    <a:pt x="84" y="142"/>
                  </a:lnTo>
                  <a:lnTo>
                    <a:pt x="79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6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9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8" y="142"/>
                  </a:lnTo>
                  <a:lnTo>
                    <a:pt x="4" y="127"/>
                  </a:lnTo>
                  <a:lnTo>
                    <a:pt x="2" y="110"/>
                  </a:lnTo>
                  <a:lnTo>
                    <a:pt x="0" y="91"/>
                  </a:lnTo>
                  <a:lnTo>
                    <a:pt x="2" y="73"/>
                  </a:lnTo>
                  <a:lnTo>
                    <a:pt x="4" y="56"/>
                  </a:lnTo>
                  <a:lnTo>
                    <a:pt x="8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9" y="8"/>
                  </a:lnTo>
                  <a:lnTo>
                    <a:pt x="36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40" name="Freeform 5515"/>
            <p:cNvSpPr>
              <a:spLocks/>
            </p:cNvSpPr>
            <p:nvPr/>
          </p:nvSpPr>
          <p:spPr bwMode="auto">
            <a:xfrm>
              <a:off x="2921" y="1663"/>
              <a:ext cx="92" cy="181"/>
            </a:xfrm>
            <a:custGeom>
              <a:avLst/>
              <a:gdLst>
                <a:gd name="T0" fmla="*/ 46 w 92"/>
                <a:gd name="T1" fmla="*/ 0 h 181"/>
                <a:gd name="T2" fmla="*/ 56 w 92"/>
                <a:gd name="T3" fmla="*/ 2 h 181"/>
                <a:gd name="T4" fmla="*/ 63 w 92"/>
                <a:gd name="T5" fmla="*/ 8 h 181"/>
                <a:gd name="T6" fmla="*/ 71 w 92"/>
                <a:gd name="T7" fmla="*/ 16 h 181"/>
                <a:gd name="T8" fmla="*/ 79 w 92"/>
                <a:gd name="T9" fmla="*/ 27 h 181"/>
                <a:gd name="T10" fmla="*/ 84 w 92"/>
                <a:gd name="T11" fmla="*/ 41 h 181"/>
                <a:gd name="T12" fmla="*/ 88 w 92"/>
                <a:gd name="T13" fmla="*/ 56 h 181"/>
                <a:gd name="T14" fmla="*/ 90 w 92"/>
                <a:gd name="T15" fmla="*/ 73 h 181"/>
                <a:gd name="T16" fmla="*/ 92 w 92"/>
                <a:gd name="T17" fmla="*/ 91 h 181"/>
                <a:gd name="T18" fmla="*/ 90 w 92"/>
                <a:gd name="T19" fmla="*/ 110 h 181"/>
                <a:gd name="T20" fmla="*/ 88 w 92"/>
                <a:gd name="T21" fmla="*/ 127 h 181"/>
                <a:gd name="T22" fmla="*/ 84 w 92"/>
                <a:gd name="T23" fmla="*/ 142 h 181"/>
                <a:gd name="T24" fmla="*/ 79 w 92"/>
                <a:gd name="T25" fmla="*/ 156 h 181"/>
                <a:gd name="T26" fmla="*/ 71 w 92"/>
                <a:gd name="T27" fmla="*/ 166 h 181"/>
                <a:gd name="T28" fmla="*/ 63 w 92"/>
                <a:gd name="T29" fmla="*/ 175 h 181"/>
                <a:gd name="T30" fmla="*/ 56 w 92"/>
                <a:gd name="T31" fmla="*/ 179 h 181"/>
                <a:gd name="T32" fmla="*/ 46 w 92"/>
                <a:gd name="T33" fmla="*/ 181 h 181"/>
                <a:gd name="T34" fmla="*/ 36 w 92"/>
                <a:gd name="T35" fmla="*/ 179 h 181"/>
                <a:gd name="T36" fmla="*/ 29 w 92"/>
                <a:gd name="T37" fmla="*/ 175 h 181"/>
                <a:gd name="T38" fmla="*/ 21 w 92"/>
                <a:gd name="T39" fmla="*/ 166 h 181"/>
                <a:gd name="T40" fmla="*/ 13 w 92"/>
                <a:gd name="T41" fmla="*/ 156 h 181"/>
                <a:gd name="T42" fmla="*/ 8 w 92"/>
                <a:gd name="T43" fmla="*/ 142 h 181"/>
                <a:gd name="T44" fmla="*/ 4 w 92"/>
                <a:gd name="T45" fmla="*/ 127 h 181"/>
                <a:gd name="T46" fmla="*/ 2 w 92"/>
                <a:gd name="T47" fmla="*/ 110 h 181"/>
                <a:gd name="T48" fmla="*/ 0 w 92"/>
                <a:gd name="T49" fmla="*/ 91 h 181"/>
                <a:gd name="T50" fmla="*/ 2 w 92"/>
                <a:gd name="T51" fmla="*/ 73 h 181"/>
                <a:gd name="T52" fmla="*/ 4 w 92"/>
                <a:gd name="T53" fmla="*/ 56 h 181"/>
                <a:gd name="T54" fmla="*/ 8 w 92"/>
                <a:gd name="T55" fmla="*/ 41 h 181"/>
                <a:gd name="T56" fmla="*/ 13 w 92"/>
                <a:gd name="T57" fmla="*/ 27 h 181"/>
                <a:gd name="T58" fmla="*/ 21 w 92"/>
                <a:gd name="T59" fmla="*/ 16 h 181"/>
                <a:gd name="T60" fmla="*/ 29 w 92"/>
                <a:gd name="T61" fmla="*/ 8 h 181"/>
                <a:gd name="T62" fmla="*/ 36 w 92"/>
                <a:gd name="T63" fmla="*/ 2 h 181"/>
                <a:gd name="T64" fmla="*/ 46 w 92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181">
                  <a:moveTo>
                    <a:pt x="46" y="0"/>
                  </a:moveTo>
                  <a:lnTo>
                    <a:pt x="56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9" y="27"/>
                  </a:lnTo>
                  <a:lnTo>
                    <a:pt x="84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2" y="91"/>
                  </a:lnTo>
                  <a:lnTo>
                    <a:pt x="90" y="110"/>
                  </a:lnTo>
                  <a:lnTo>
                    <a:pt x="88" y="127"/>
                  </a:lnTo>
                  <a:lnTo>
                    <a:pt x="84" y="142"/>
                  </a:lnTo>
                  <a:lnTo>
                    <a:pt x="79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6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9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8" y="142"/>
                  </a:lnTo>
                  <a:lnTo>
                    <a:pt x="4" y="127"/>
                  </a:lnTo>
                  <a:lnTo>
                    <a:pt x="2" y="110"/>
                  </a:lnTo>
                  <a:lnTo>
                    <a:pt x="0" y="91"/>
                  </a:lnTo>
                  <a:lnTo>
                    <a:pt x="2" y="73"/>
                  </a:lnTo>
                  <a:lnTo>
                    <a:pt x="4" y="56"/>
                  </a:lnTo>
                  <a:lnTo>
                    <a:pt x="8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9" y="8"/>
                  </a:lnTo>
                  <a:lnTo>
                    <a:pt x="36" y="2"/>
                  </a:lnTo>
                  <a:lnTo>
                    <a:pt x="4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41" name="Freeform 5516"/>
            <p:cNvSpPr>
              <a:spLocks/>
            </p:cNvSpPr>
            <p:nvPr/>
          </p:nvSpPr>
          <p:spPr bwMode="auto">
            <a:xfrm>
              <a:off x="3924" y="1631"/>
              <a:ext cx="125" cy="249"/>
            </a:xfrm>
            <a:custGeom>
              <a:avLst/>
              <a:gdLst>
                <a:gd name="T0" fmla="*/ 64 w 125"/>
                <a:gd name="T1" fmla="*/ 0 h 249"/>
                <a:gd name="T2" fmla="*/ 69 w 125"/>
                <a:gd name="T3" fmla="*/ 2 h 249"/>
                <a:gd name="T4" fmla="*/ 75 w 125"/>
                <a:gd name="T5" fmla="*/ 3 h 249"/>
                <a:gd name="T6" fmla="*/ 81 w 125"/>
                <a:gd name="T7" fmla="*/ 5 h 249"/>
                <a:gd name="T8" fmla="*/ 87 w 125"/>
                <a:gd name="T9" fmla="*/ 9 h 249"/>
                <a:gd name="T10" fmla="*/ 98 w 125"/>
                <a:gd name="T11" fmla="*/ 21 h 249"/>
                <a:gd name="T12" fmla="*/ 108 w 125"/>
                <a:gd name="T13" fmla="*/ 36 h 249"/>
                <a:gd name="T14" fmla="*/ 115 w 125"/>
                <a:gd name="T15" fmla="*/ 55 h 249"/>
                <a:gd name="T16" fmla="*/ 121 w 125"/>
                <a:gd name="T17" fmla="*/ 76 h 249"/>
                <a:gd name="T18" fmla="*/ 125 w 125"/>
                <a:gd name="T19" fmla="*/ 100 h 249"/>
                <a:gd name="T20" fmla="*/ 125 w 125"/>
                <a:gd name="T21" fmla="*/ 124 h 249"/>
                <a:gd name="T22" fmla="*/ 125 w 125"/>
                <a:gd name="T23" fmla="*/ 149 h 249"/>
                <a:gd name="T24" fmla="*/ 121 w 125"/>
                <a:gd name="T25" fmla="*/ 173 h 249"/>
                <a:gd name="T26" fmla="*/ 115 w 125"/>
                <a:gd name="T27" fmla="*/ 194 h 249"/>
                <a:gd name="T28" fmla="*/ 108 w 125"/>
                <a:gd name="T29" fmla="*/ 213 h 249"/>
                <a:gd name="T30" fmla="*/ 98 w 125"/>
                <a:gd name="T31" fmla="*/ 228 h 249"/>
                <a:gd name="T32" fmla="*/ 87 w 125"/>
                <a:gd name="T33" fmla="*/ 240 h 249"/>
                <a:gd name="T34" fmla="*/ 81 w 125"/>
                <a:gd name="T35" fmla="*/ 244 h 249"/>
                <a:gd name="T36" fmla="*/ 75 w 125"/>
                <a:gd name="T37" fmla="*/ 247 h 249"/>
                <a:gd name="T38" fmla="*/ 69 w 125"/>
                <a:gd name="T39" fmla="*/ 249 h 249"/>
                <a:gd name="T40" fmla="*/ 64 w 125"/>
                <a:gd name="T41" fmla="*/ 249 h 249"/>
                <a:gd name="T42" fmla="*/ 58 w 125"/>
                <a:gd name="T43" fmla="*/ 249 h 249"/>
                <a:gd name="T44" fmla="*/ 50 w 125"/>
                <a:gd name="T45" fmla="*/ 247 h 249"/>
                <a:gd name="T46" fmla="*/ 45 w 125"/>
                <a:gd name="T47" fmla="*/ 244 h 249"/>
                <a:gd name="T48" fmla="*/ 39 w 125"/>
                <a:gd name="T49" fmla="*/ 240 h 249"/>
                <a:gd name="T50" fmla="*/ 29 w 125"/>
                <a:gd name="T51" fmla="*/ 228 h 249"/>
                <a:gd name="T52" fmla="*/ 20 w 125"/>
                <a:gd name="T53" fmla="*/ 213 h 249"/>
                <a:gd name="T54" fmla="*/ 12 w 125"/>
                <a:gd name="T55" fmla="*/ 194 h 249"/>
                <a:gd name="T56" fmla="*/ 6 w 125"/>
                <a:gd name="T57" fmla="*/ 173 h 249"/>
                <a:gd name="T58" fmla="*/ 2 w 125"/>
                <a:gd name="T59" fmla="*/ 149 h 249"/>
                <a:gd name="T60" fmla="*/ 0 w 125"/>
                <a:gd name="T61" fmla="*/ 124 h 249"/>
                <a:gd name="T62" fmla="*/ 2 w 125"/>
                <a:gd name="T63" fmla="*/ 100 h 249"/>
                <a:gd name="T64" fmla="*/ 6 w 125"/>
                <a:gd name="T65" fmla="*/ 76 h 249"/>
                <a:gd name="T66" fmla="*/ 12 w 125"/>
                <a:gd name="T67" fmla="*/ 55 h 249"/>
                <a:gd name="T68" fmla="*/ 20 w 125"/>
                <a:gd name="T69" fmla="*/ 36 h 249"/>
                <a:gd name="T70" fmla="*/ 29 w 125"/>
                <a:gd name="T71" fmla="*/ 21 h 249"/>
                <a:gd name="T72" fmla="*/ 39 w 125"/>
                <a:gd name="T73" fmla="*/ 9 h 249"/>
                <a:gd name="T74" fmla="*/ 45 w 125"/>
                <a:gd name="T75" fmla="*/ 5 h 249"/>
                <a:gd name="T76" fmla="*/ 50 w 125"/>
                <a:gd name="T77" fmla="*/ 3 h 249"/>
                <a:gd name="T78" fmla="*/ 58 w 125"/>
                <a:gd name="T79" fmla="*/ 2 h 249"/>
                <a:gd name="T80" fmla="*/ 64 w 125"/>
                <a:gd name="T8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249">
                  <a:moveTo>
                    <a:pt x="64" y="0"/>
                  </a:moveTo>
                  <a:lnTo>
                    <a:pt x="69" y="2"/>
                  </a:lnTo>
                  <a:lnTo>
                    <a:pt x="75" y="3"/>
                  </a:lnTo>
                  <a:lnTo>
                    <a:pt x="81" y="5"/>
                  </a:lnTo>
                  <a:lnTo>
                    <a:pt x="87" y="9"/>
                  </a:lnTo>
                  <a:lnTo>
                    <a:pt x="98" y="21"/>
                  </a:lnTo>
                  <a:lnTo>
                    <a:pt x="108" y="36"/>
                  </a:lnTo>
                  <a:lnTo>
                    <a:pt x="115" y="55"/>
                  </a:lnTo>
                  <a:lnTo>
                    <a:pt x="121" y="76"/>
                  </a:lnTo>
                  <a:lnTo>
                    <a:pt x="125" y="100"/>
                  </a:lnTo>
                  <a:lnTo>
                    <a:pt x="125" y="124"/>
                  </a:lnTo>
                  <a:lnTo>
                    <a:pt x="125" y="149"/>
                  </a:lnTo>
                  <a:lnTo>
                    <a:pt x="121" y="173"/>
                  </a:lnTo>
                  <a:lnTo>
                    <a:pt x="115" y="194"/>
                  </a:lnTo>
                  <a:lnTo>
                    <a:pt x="108" y="213"/>
                  </a:lnTo>
                  <a:lnTo>
                    <a:pt x="98" y="228"/>
                  </a:lnTo>
                  <a:lnTo>
                    <a:pt x="87" y="240"/>
                  </a:lnTo>
                  <a:lnTo>
                    <a:pt x="81" y="244"/>
                  </a:lnTo>
                  <a:lnTo>
                    <a:pt x="75" y="247"/>
                  </a:lnTo>
                  <a:lnTo>
                    <a:pt x="69" y="249"/>
                  </a:lnTo>
                  <a:lnTo>
                    <a:pt x="64" y="249"/>
                  </a:lnTo>
                  <a:lnTo>
                    <a:pt x="58" y="249"/>
                  </a:lnTo>
                  <a:lnTo>
                    <a:pt x="50" y="247"/>
                  </a:lnTo>
                  <a:lnTo>
                    <a:pt x="45" y="244"/>
                  </a:lnTo>
                  <a:lnTo>
                    <a:pt x="39" y="240"/>
                  </a:lnTo>
                  <a:lnTo>
                    <a:pt x="29" y="228"/>
                  </a:lnTo>
                  <a:lnTo>
                    <a:pt x="20" y="213"/>
                  </a:lnTo>
                  <a:lnTo>
                    <a:pt x="12" y="194"/>
                  </a:lnTo>
                  <a:lnTo>
                    <a:pt x="6" y="173"/>
                  </a:lnTo>
                  <a:lnTo>
                    <a:pt x="2" y="149"/>
                  </a:lnTo>
                  <a:lnTo>
                    <a:pt x="0" y="124"/>
                  </a:lnTo>
                  <a:lnTo>
                    <a:pt x="2" y="100"/>
                  </a:lnTo>
                  <a:lnTo>
                    <a:pt x="6" y="76"/>
                  </a:lnTo>
                  <a:lnTo>
                    <a:pt x="12" y="55"/>
                  </a:lnTo>
                  <a:lnTo>
                    <a:pt x="20" y="36"/>
                  </a:lnTo>
                  <a:lnTo>
                    <a:pt x="29" y="21"/>
                  </a:lnTo>
                  <a:lnTo>
                    <a:pt x="39" y="9"/>
                  </a:lnTo>
                  <a:lnTo>
                    <a:pt x="45" y="5"/>
                  </a:lnTo>
                  <a:lnTo>
                    <a:pt x="50" y="3"/>
                  </a:lnTo>
                  <a:lnTo>
                    <a:pt x="58" y="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42" name="Freeform 5517"/>
            <p:cNvSpPr>
              <a:spLocks/>
            </p:cNvSpPr>
            <p:nvPr/>
          </p:nvSpPr>
          <p:spPr bwMode="auto">
            <a:xfrm>
              <a:off x="3924" y="1631"/>
              <a:ext cx="125" cy="249"/>
            </a:xfrm>
            <a:custGeom>
              <a:avLst/>
              <a:gdLst>
                <a:gd name="T0" fmla="*/ 64 w 125"/>
                <a:gd name="T1" fmla="*/ 0 h 249"/>
                <a:gd name="T2" fmla="*/ 69 w 125"/>
                <a:gd name="T3" fmla="*/ 2 h 249"/>
                <a:gd name="T4" fmla="*/ 75 w 125"/>
                <a:gd name="T5" fmla="*/ 3 h 249"/>
                <a:gd name="T6" fmla="*/ 81 w 125"/>
                <a:gd name="T7" fmla="*/ 5 h 249"/>
                <a:gd name="T8" fmla="*/ 87 w 125"/>
                <a:gd name="T9" fmla="*/ 9 h 249"/>
                <a:gd name="T10" fmla="*/ 98 w 125"/>
                <a:gd name="T11" fmla="*/ 21 h 249"/>
                <a:gd name="T12" fmla="*/ 108 w 125"/>
                <a:gd name="T13" fmla="*/ 36 h 249"/>
                <a:gd name="T14" fmla="*/ 115 w 125"/>
                <a:gd name="T15" fmla="*/ 55 h 249"/>
                <a:gd name="T16" fmla="*/ 121 w 125"/>
                <a:gd name="T17" fmla="*/ 76 h 249"/>
                <a:gd name="T18" fmla="*/ 125 w 125"/>
                <a:gd name="T19" fmla="*/ 100 h 249"/>
                <a:gd name="T20" fmla="*/ 125 w 125"/>
                <a:gd name="T21" fmla="*/ 124 h 249"/>
                <a:gd name="T22" fmla="*/ 125 w 125"/>
                <a:gd name="T23" fmla="*/ 149 h 249"/>
                <a:gd name="T24" fmla="*/ 121 w 125"/>
                <a:gd name="T25" fmla="*/ 173 h 249"/>
                <a:gd name="T26" fmla="*/ 115 w 125"/>
                <a:gd name="T27" fmla="*/ 194 h 249"/>
                <a:gd name="T28" fmla="*/ 108 w 125"/>
                <a:gd name="T29" fmla="*/ 213 h 249"/>
                <a:gd name="T30" fmla="*/ 98 w 125"/>
                <a:gd name="T31" fmla="*/ 228 h 249"/>
                <a:gd name="T32" fmla="*/ 87 w 125"/>
                <a:gd name="T33" fmla="*/ 240 h 249"/>
                <a:gd name="T34" fmla="*/ 81 w 125"/>
                <a:gd name="T35" fmla="*/ 244 h 249"/>
                <a:gd name="T36" fmla="*/ 75 w 125"/>
                <a:gd name="T37" fmla="*/ 247 h 249"/>
                <a:gd name="T38" fmla="*/ 69 w 125"/>
                <a:gd name="T39" fmla="*/ 249 h 249"/>
                <a:gd name="T40" fmla="*/ 64 w 125"/>
                <a:gd name="T41" fmla="*/ 249 h 249"/>
                <a:gd name="T42" fmla="*/ 58 w 125"/>
                <a:gd name="T43" fmla="*/ 249 h 249"/>
                <a:gd name="T44" fmla="*/ 50 w 125"/>
                <a:gd name="T45" fmla="*/ 247 h 249"/>
                <a:gd name="T46" fmla="*/ 45 w 125"/>
                <a:gd name="T47" fmla="*/ 244 h 249"/>
                <a:gd name="T48" fmla="*/ 39 w 125"/>
                <a:gd name="T49" fmla="*/ 240 h 249"/>
                <a:gd name="T50" fmla="*/ 29 w 125"/>
                <a:gd name="T51" fmla="*/ 228 h 249"/>
                <a:gd name="T52" fmla="*/ 20 w 125"/>
                <a:gd name="T53" fmla="*/ 213 h 249"/>
                <a:gd name="T54" fmla="*/ 12 w 125"/>
                <a:gd name="T55" fmla="*/ 194 h 249"/>
                <a:gd name="T56" fmla="*/ 6 w 125"/>
                <a:gd name="T57" fmla="*/ 173 h 249"/>
                <a:gd name="T58" fmla="*/ 2 w 125"/>
                <a:gd name="T59" fmla="*/ 149 h 249"/>
                <a:gd name="T60" fmla="*/ 0 w 125"/>
                <a:gd name="T61" fmla="*/ 124 h 249"/>
                <a:gd name="T62" fmla="*/ 2 w 125"/>
                <a:gd name="T63" fmla="*/ 100 h 249"/>
                <a:gd name="T64" fmla="*/ 6 w 125"/>
                <a:gd name="T65" fmla="*/ 76 h 249"/>
                <a:gd name="T66" fmla="*/ 12 w 125"/>
                <a:gd name="T67" fmla="*/ 55 h 249"/>
                <a:gd name="T68" fmla="*/ 20 w 125"/>
                <a:gd name="T69" fmla="*/ 36 h 249"/>
                <a:gd name="T70" fmla="*/ 29 w 125"/>
                <a:gd name="T71" fmla="*/ 21 h 249"/>
                <a:gd name="T72" fmla="*/ 39 w 125"/>
                <a:gd name="T73" fmla="*/ 9 h 249"/>
                <a:gd name="T74" fmla="*/ 45 w 125"/>
                <a:gd name="T75" fmla="*/ 5 h 249"/>
                <a:gd name="T76" fmla="*/ 50 w 125"/>
                <a:gd name="T77" fmla="*/ 3 h 249"/>
                <a:gd name="T78" fmla="*/ 58 w 125"/>
                <a:gd name="T79" fmla="*/ 2 h 249"/>
                <a:gd name="T80" fmla="*/ 64 w 125"/>
                <a:gd name="T8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249">
                  <a:moveTo>
                    <a:pt x="64" y="0"/>
                  </a:moveTo>
                  <a:lnTo>
                    <a:pt x="69" y="2"/>
                  </a:lnTo>
                  <a:lnTo>
                    <a:pt x="75" y="3"/>
                  </a:lnTo>
                  <a:lnTo>
                    <a:pt x="81" y="5"/>
                  </a:lnTo>
                  <a:lnTo>
                    <a:pt x="87" y="9"/>
                  </a:lnTo>
                  <a:lnTo>
                    <a:pt x="98" y="21"/>
                  </a:lnTo>
                  <a:lnTo>
                    <a:pt x="108" y="36"/>
                  </a:lnTo>
                  <a:lnTo>
                    <a:pt x="115" y="55"/>
                  </a:lnTo>
                  <a:lnTo>
                    <a:pt x="121" y="76"/>
                  </a:lnTo>
                  <a:lnTo>
                    <a:pt x="125" y="100"/>
                  </a:lnTo>
                  <a:lnTo>
                    <a:pt x="125" y="124"/>
                  </a:lnTo>
                  <a:lnTo>
                    <a:pt x="125" y="149"/>
                  </a:lnTo>
                  <a:lnTo>
                    <a:pt x="121" y="173"/>
                  </a:lnTo>
                  <a:lnTo>
                    <a:pt x="115" y="194"/>
                  </a:lnTo>
                  <a:lnTo>
                    <a:pt x="108" y="213"/>
                  </a:lnTo>
                  <a:lnTo>
                    <a:pt x="98" y="228"/>
                  </a:lnTo>
                  <a:lnTo>
                    <a:pt x="87" y="240"/>
                  </a:lnTo>
                  <a:lnTo>
                    <a:pt x="81" y="244"/>
                  </a:lnTo>
                  <a:lnTo>
                    <a:pt x="75" y="247"/>
                  </a:lnTo>
                  <a:lnTo>
                    <a:pt x="69" y="249"/>
                  </a:lnTo>
                  <a:lnTo>
                    <a:pt x="64" y="249"/>
                  </a:lnTo>
                  <a:lnTo>
                    <a:pt x="58" y="249"/>
                  </a:lnTo>
                  <a:lnTo>
                    <a:pt x="50" y="247"/>
                  </a:lnTo>
                  <a:lnTo>
                    <a:pt x="45" y="244"/>
                  </a:lnTo>
                  <a:lnTo>
                    <a:pt x="39" y="240"/>
                  </a:lnTo>
                  <a:lnTo>
                    <a:pt x="29" y="228"/>
                  </a:lnTo>
                  <a:lnTo>
                    <a:pt x="20" y="213"/>
                  </a:lnTo>
                  <a:lnTo>
                    <a:pt x="12" y="194"/>
                  </a:lnTo>
                  <a:lnTo>
                    <a:pt x="6" y="173"/>
                  </a:lnTo>
                  <a:lnTo>
                    <a:pt x="2" y="149"/>
                  </a:lnTo>
                  <a:lnTo>
                    <a:pt x="0" y="124"/>
                  </a:lnTo>
                  <a:lnTo>
                    <a:pt x="2" y="100"/>
                  </a:lnTo>
                  <a:lnTo>
                    <a:pt x="6" y="76"/>
                  </a:lnTo>
                  <a:lnTo>
                    <a:pt x="12" y="55"/>
                  </a:lnTo>
                  <a:lnTo>
                    <a:pt x="20" y="36"/>
                  </a:lnTo>
                  <a:lnTo>
                    <a:pt x="29" y="21"/>
                  </a:lnTo>
                  <a:lnTo>
                    <a:pt x="39" y="9"/>
                  </a:lnTo>
                  <a:lnTo>
                    <a:pt x="45" y="5"/>
                  </a:lnTo>
                  <a:lnTo>
                    <a:pt x="50" y="3"/>
                  </a:lnTo>
                  <a:lnTo>
                    <a:pt x="58" y="2"/>
                  </a:lnTo>
                  <a:lnTo>
                    <a:pt x="6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43" name="Freeform 5518"/>
            <p:cNvSpPr>
              <a:spLocks/>
            </p:cNvSpPr>
            <p:nvPr/>
          </p:nvSpPr>
          <p:spPr bwMode="auto">
            <a:xfrm>
              <a:off x="3944" y="1663"/>
              <a:ext cx="90" cy="181"/>
            </a:xfrm>
            <a:custGeom>
              <a:avLst/>
              <a:gdLst>
                <a:gd name="T0" fmla="*/ 46 w 90"/>
                <a:gd name="T1" fmla="*/ 0 h 181"/>
                <a:gd name="T2" fmla="*/ 55 w 90"/>
                <a:gd name="T3" fmla="*/ 2 h 181"/>
                <a:gd name="T4" fmla="*/ 63 w 90"/>
                <a:gd name="T5" fmla="*/ 8 h 181"/>
                <a:gd name="T6" fmla="*/ 71 w 90"/>
                <a:gd name="T7" fmla="*/ 16 h 181"/>
                <a:gd name="T8" fmla="*/ 76 w 90"/>
                <a:gd name="T9" fmla="*/ 27 h 181"/>
                <a:gd name="T10" fmla="*/ 82 w 90"/>
                <a:gd name="T11" fmla="*/ 41 h 181"/>
                <a:gd name="T12" fmla="*/ 88 w 90"/>
                <a:gd name="T13" fmla="*/ 56 h 181"/>
                <a:gd name="T14" fmla="*/ 90 w 90"/>
                <a:gd name="T15" fmla="*/ 73 h 181"/>
                <a:gd name="T16" fmla="*/ 90 w 90"/>
                <a:gd name="T17" fmla="*/ 91 h 181"/>
                <a:gd name="T18" fmla="*/ 90 w 90"/>
                <a:gd name="T19" fmla="*/ 110 h 181"/>
                <a:gd name="T20" fmla="*/ 88 w 90"/>
                <a:gd name="T21" fmla="*/ 127 h 181"/>
                <a:gd name="T22" fmla="*/ 82 w 90"/>
                <a:gd name="T23" fmla="*/ 142 h 181"/>
                <a:gd name="T24" fmla="*/ 76 w 90"/>
                <a:gd name="T25" fmla="*/ 156 h 181"/>
                <a:gd name="T26" fmla="*/ 71 w 90"/>
                <a:gd name="T27" fmla="*/ 166 h 181"/>
                <a:gd name="T28" fmla="*/ 63 w 90"/>
                <a:gd name="T29" fmla="*/ 175 h 181"/>
                <a:gd name="T30" fmla="*/ 55 w 90"/>
                <a:gd name="T31" fmla="*/ 179 h 181"/>
                <a:gd name="T32" fmla="*/ 46 w 90"/>
                <a:gd name="T33" fmla="*/ 181 h 181"/>
                <a:gd name="T34" fmla="*/ 36 w 90"/>
                <a:gd name="T35" fmla="*/ 179 h 181"/>
                <a:gd name="T36" fmla="*/ 28 w 90"/>
                <a:gd name="T37" fmla="*/ 175 h 181"/>
                <a:gd name="T38" fmla="*/ 21 w 90"/>
                <a:gd name="T39" fmla="*/ 166 h 181"/>
                <a:gd name="T40" fmla="*/ 13 w 90"/>
                <a:gd name="T41" fmla="*/ 156 h 181"/>
                <a:gd name="T42" fmla="*/ 7 w 90"/>
                <a:gd name="T43" fmla="*/ 142 h 181"/>
                <a:gd name="T44" fmla="*/ 3 w 90"/>
                <a:gd name="T45" fmla="*/ 127 h 181"/>
                <a:gd name="T46" fmla="*/ 1 w 90"/>
                <a:gd name="T47" fmla="*/ 110 h 181"/>
                <a:gd name="T48" fmla="*/ 0 w 90"/>
                <a:gd name="T49" fmla="*/ 91 h 181"/>
                <a:gd name="T50" fmla="*/ 1 w 90"/>
                <a:gd name="T51" fmla="*/ 73 h 181"/>
                <a:gd name="T52" fmla="*/ 3 w 90"/>
                <a:gd name="T53" fmla="*/ 56 h 181"/>
                <a:gd name="T54" fmla="*/ 7 w 90"/>
                <a:gd name="T55" fmla="*/ 41 h 181"/>
                <a:gd name="T56" fmla="*/ 13 w 90"/>
                <a:gd name="T57" fmla="*/ 27 h 181"/>
                <a:gd name="T58" fmla="*/ 21 w 90"/>
                <a:gd name="T59" fmla="*/ 16 h 181"/>
                <a:gd name="T60" fmla="*/ 28 w 90"/>
                <a:gd name="T61" fmla="*/ 8 h 181"/>
                <a:gd name="T62" fmla="*/ 36 w 90"/>
                <a:gd name="T63" fmla="*/ 2 h 181"/>
                <a:gd name="T64" fmla="*/ 46 w 90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181">
                  <a:moveTo>
                    <a:pt x="46" y="0"/>
                  </a:moveTo>
                  <a:lnTo>
                    <a:pt x="55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6" y="27"/>
                  </a:lnTo>
                  <a:lnTo>
                    <a:pt x="82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0" y="91"/>
                  </a:lnTo>
                  <a:lnTo>
                    <a:pt x="90" y="110"/>
                  </a:lnTo>
                  <a:lnTo>
                    <a:pt x="88" y="127"/>
                  </a:lnTo>
                  <a:lnTo>
                    <a:pt x="82" y="142"/>
                  </a:lnTo>
                  <a:lnTo>
                    <a:pt x="76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5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8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7" y="142"/>
                  </a:lnTo>
                  <a:lnTo>
                    <a:pt x="3" y="127"/>
                  </a:lnTo>
                  <a:lnTo>
                    <a:pt x="1" y="110"/>
                  </a:lnTo>
                  <a:lnTo>
                    <a:pt x="0" y="91"/>
                  </a:lnTo>
                  <a:lnTo>
                    <a:pt x="1" y="73"/>
                  </a:lnTo>
                  <a:lnTo>
                    <a:pt x="3" y="56"/>
                  </a:lnTo>
                  <a:lnTo>
                    <a:pt x="7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8" y="8"/>
                  </a:lnTo>
                  <a:lnTo>
                    <a:pt x="36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44" name="Freeform 5519"/>
            <p:cNvSpPr>
              <a:spLocks/>
            </p:cNvSpPr>
            <p:nvPr/>
          </p:nvSpPr>
          <p:spPr bwMode="auto">
            <a:xfrm>
              <a:off x="3944" y="1663"/>
              <a:ext cx="90" cy="181"/>
            </a:xfrm>
            <a:custGeom>
              <a:avLst/>
              <a:gdLst>
                <a:gd name="T0" fmla="*/ 46 w 90"/>
                <a:gd name="T1" fmla="*/ 0 h 181"/>
                <a:gd name="T2" fmla="*/ 55 w 90"/>
                <a:gd name="T3" fmla="*/ 2 h 181"/>
                <a:gd name="T4" fmla="*/ 63 w 90"/>
                <a:gd name="T5" fmla="*/ 8 h 181"/>
                <a:gd name="T6" fmla="*/ 71 w 90"/>
                <a:gd name="T7" fmla="*/ 16 h 181"/>
                <a:gd name="T8" fmla="*/ 76 w 90"/>
                <a:gd name="T9" fmla="*/ 27 h 181"/>
                <a:gd name="T10" fmla="*/ 82 w 90"/>
                <a:gd name="T11" fmla="*/ 41 h 181"/>
                <a:gd name="T12" fmla="*/ 88 w 90"/>
                <a:gd name="T13" fmla="*/ 56 h 181"/>
                <a:gd name="T14" fmla="*/ 90 w 90"/>
                <a:gd name="T15" fmla="*/ 73 h 181"/>
                <a:gd name="T16" fmla="*/ 90 w 90"/>
                <a:gd name="T17" fmla="*/ 91 h 181"/>
                <a:gd name="T18" fmla="*/ 90 w 90"/>
                <a:gd name="T19" fmla="*/ 110 h 181"/>
                <a:gd name="T20" fmla="*/ 88 w 90"/>
                <a:gd name="T21" fmla="*/ 127 h 181"/>
                <a:gd name="T22" fmla="*/ 82 w 90"/>
                <a:gd name="T23" fmla="*/ 142 h 181"/>
                <a:gd name="T24" fmla="*/ 76 w 90"/>
                <a:gd name="T25" fmla="*/ 156 h 181"/>
                <a:gd name="T26" fmla="*/ 71 w 90"/>
                <a:gd name="T27" fmla="*/ 166 h 181"/>
                <a:gd name="T28" fmla="*/ 63 w 90"/>
                <a:gd name="T29" fmla="*/ 175 h 181"/>
                <a:gd name="T30" fmla="*/ 55 w 90"/>
                <a:gd name="T31" fmla="*/ 179 h 181"/>
                <a:gd name="T32" fmla="*/ 46 w 90"/>
                <a:gd name="T33" fmla="*/ 181 h 181"/>
                <a:gd name="T34" fmla="*/ 36 w 90"/>
                <a:gd name="T35" fmla="*/ 179 h 181"/>
                <a:gd name="T36" fmla="*/ 28 w 90"/>
                <a:gd name="T37" fmla="*/ 175 h 181"/>
                <a:gd name="T38" fmla="*/ 21 w 90"/>
                <a:gd name="T39" fmla="*/ 166 h 181"/>
                <a:gd name="T40" fmla="*/ 13 w 90"/>
                <a:gd name="T41" fmla="*/ 156 h 181"/>
                <a:gd name="T42" fmla="*/ 7 w 90"/>
                <a:gd name="T43" fmla="*/ 142 h 181"/>
                <a:gd name="T44" fmla="*/ 3 w 90"/>
                <a:gd name="T45" fmla="*/ 127 h 181"/>
                <a:gd name="T46" fmla="*/ 1 w 90"/>
                <a:gd name="T47" fmla="*/ 110 h 181"/>
                <a:gd name="T48" fmla="*/ 0 w 90"/>
                <a:gd name="T49" fmla="*/ 91 h 181"/>
                <a:gd name="T50" fmla="*/ 1 w 90"/>
                <a:gd name="T51" fmla="*/ 73 h 181"/>
                <a:gd name="T52" fmla="*/ 3 w 90"/>
                <a:gd name="T53" fmla="*/ 56 h 181"/>
                <a:gd name="T54" fmla="*/ 7 w 90"/>
                <a:gd name="T55" fmla="*/ 41 h 181"/>
                <a:gd name="T56" fmla="*/ 13 w 90"/>
                <a:gd name="T57" fmla="*/ 27 h 181"/>
                <a:gd name="T58" fmla="*/ 21 w 90"/>
                <a:gd name="T59" fmla="*/ 16 h 181"/>
                <a:gd name="T60" fmla="*/ 28 w 90"/>
                <a:gd name="T61" fmla="*/ 8 h 181"/>
                <a:gd name="T62" fmla="*/ 36 w 90"/>
                <a:gd name="T63" fmla="*/ 2 h 181"/>
                <a:gd name="T64" fmla="*/ 46 w 90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181">
                  <a:moveTo>
                    <a:pt x="46" y="0"/>
                  </a:moveTo>
                  <a:lnTo>
                    <a:pt x="55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6" y="27"/>
                  </a:lnTo>
                  <a:lnTo>
                    <a:pt x="82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0" y="91"/>
                  </a:lnTo>
                  <a:lnTo>
                    <a:pt x="90" y="110"/>
                  </a:lnTo>
                  <a:lnTo>
                    <a:pt x="88" y="127"/>
                  </a:lnTo>
                  <a:lnTo>
                    <a:pt x="82" y="142"/>
                  </a:lnTo>
                  <a:lnTo>
                    <a:pt x="76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5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8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7" y="142"/>
                  </a:lnTo>
                  <a:lnTo>
                    <a:pt x="3" y="127"/>
                  </a:lnTo>
                  <a:lnTo>
                    <a:pt x="1" y="110"/>
                  </a:lnTo>
                  <a:lnTo>
                    <a:pt x="0" y="91"/>
                  </a:lnTo>
                  <a:lnTo>
                    <a:pt x="1" y="73"/>
                  </a:lnTo>
                  <a:lnTo>
                    <a:pt x="3" y="56"/>
                  </a:lnTo>
                  <a:lnTo>
                    <a:pt x="7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8" y="8"/>
                  </a:lnTo>
                  <a:lnTo>
                    <a:pt x="36" y="2"/>
                  </a:lnTo>
                  <a:lnTo>
                    <a:pt x="4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45" name="Freeform 5520"/>
            <p:cNvSpPr>
              <a:spLocks noEditPoints="1"/>
            </p:cNvSpPr>
            <p:nvPr/>
          </p:nvSpPr>
          <p:spPr bwMode="auto">
            <a:xfrm>
              <a:off x="799" y="1696"/>
              <a:ext cx="21" cy="154"/>
            </a:xfrm>
            <a:custGeom>
              <a:avLst/>
              <a:gdLst>
                <a:gd name="T0" fmla="*/ 21 w 21"/>
                <a:gd name="T1" fmla="*/ 2 h 154"/>
                <a:gd name="T2" fmla="*/ 13 w 21"/>
                <a:gd name="T3" fmla="*/ 0 h 154"/>
                <a:gd name="T4" fmla="*/ 15 w 21"/>
                <a:gd name="T5" fmla="*/ 0 h 154"/>
                <a:gd name="T6" fmla="*/ 15 w 21"/>
                <a:gd name="T7" fmla="*/ 0 h 154"/>
                <a:gd name="T8" fmla="*/ 17 w 21"/>
                <a:gd name="T9" fmla="*/ 2 h 154"/>
                <a:gd name="T10" fmla="*/ 17 w 21"/>
                <a:gd name="T11" fmla="*/ 2 h 154"/>
                <a:gd name="T12" fmla="*/ 19 w 21"/>
                <a:gd name="T13" fmla="*/ 2 h 154"/>
                <a:gd name="T14" fmla="*/ 19 w 21"/>
                <a:gd name="T15" fmla="*/ 2 h 154"/>
                <a:gd name="T16" fmla="*/ 21 w 21"/>
                <a:gd name="T17" fmla="*/ 2 h 154"/>
                <a:gd name="T18" fmla="*/ 21 w 21"/>
                <a:gd name="T19" fmla="*/ 2 h 154"/>
                <a:gd name="T20" fmla="*/ 8 w 21"/>
                <a:gd name="T21" fmla="*/ 0 h 154"/>
                <a:gd name="T22" fmla="*/ 0 w 21"/>
                <a:gd name="T23" fmla="*/ 2 h 154"/>
                <a:gd name="T24" fmla="*/ 2 w 21"/>
                <a:gd name="T25" fmla="*/ 2 h 154"/>
                <a:gd name="T26" fmla="*/ 2 w 21"/>
                <a:gd name="T27" fmla="*/ 2 h 154"/>
                <a:gd name="T28" fmla="*/ 4 w 21"/>
                <a:gd name="T29" fmla="*/ 2 h 154"/>
                <a:gd name="T30" fmla="*/ 4 w 21"/>
                <a:gd name="T31" fmla="*/ 2 h 154"/>
                <a:gd name="T32" fmla="*/ 4 w 21"/>
                <a:gd name="T33" fmla="*/ 2 h 154"/>
                <a:gd name="T34" fmla="*/ 6 w 21"/>
                <a:gd name="T35" fmla="*/ 0 h 154"/>
                <a:gd name="T36" fmla="*/ 6 w 21"/>
                <a:gd name="T37" fmla="*/ 0 h 154"/>
                <a:gd name="T38" fmla="*/ 8 w 21"/>
                <a:gd name="T39" fmla="*/ 0 h 154"/>
                <a:gd name="T40" fmla="*/ 0 w 21"/>
                <a:gd name="T41" fmla="*/ 154 h 154"/>
                <a:gd name="T42" fmla="*/ 8 w 21"/>
                <a:gd name="T43" fmla="*/ 154 h 154"/>
                <a:gd name="T44" fmla="*/ 6 w 21"/>
                <a:gd name="T45" fmla="*/ 154 h 154"/>
                <a:gd name="T46" fmla="*/ 6 w 21"/>
                <a:gd name="T47" fmla="*/ 154 h 154"/>
                <a:gd name="T48" fmla="*/ 4 w 21"/>
                <a:gd name="T49" fmla="*/ 154 h 154"/>
                <a:gd name="T50" fmla="*/ 4 w 21"/>
                <a:gd name="T51" fmla="*/ 154 h 154"/>
                <a:gd name="T52" fmla="*/ 2 w 21"/>
                <a:gd name="T53" fmla="*/ 154 h 154"/>
                <a:gd name="T54" fmla="*/ 2 w 21"/>
                <a:gd name="T55" fmla="*/ 154 h 154"/>
                <a:gd name="T56" fmla="*/ 2 w 21"/>
                <a:gd name="T57" fmla="*/ 154 h 154"/>
                <a:gd name="T58" fmla="*/ 0 w 21"/>
                <a:gd name="T59" fmla="*/ 154 h 154"/>
                <a:gd name="T60" fmla="*/ 13 w 21"/>
                <a:gd name="T61" fmla="*/ 154 h 154"/>
                <a:gd name="T62" fmla="*/ 21 w 21"/>
                <a:gd name="T63" fmla="*/ 154 h 154"/>
                <a:gd name="T64" fmla="*/ 21 w 21"/>
                <a:gd name="T65" fmla="*/ 154 h 154"/>
                <a:gd name="T66" fmla="*/ 19 w 21"/>
                <a:gd name="T67" fmla="*/ 154 h 154"/>
                <a:gd name="T68" fmla="*/ 19 w 21"/>
                <a:gd name="T69" fmla="*/ 154 h 154"/>
                <a:gd name="T70" fmla="*/ 17 w 21"/>
                <a:gd name="T71" fmla="*/ 154 h 154"/>
                <a:gd name="T72" fmla="*/ 17 w 21"/>
                <a:gd name="T73" fmla="*/ 154 h 154"/>
                <a:gd name="T74" fmla="*/ 15 w 21"/>
                <a:gd name="T75" fmla="*/ 154 h 154"/>
                <a:gd name="T76" fmla="*/ 15 w 21"/>
                <a:gd name="T77" fmla="*/ 154 h 154"/>
                <a:gd name="T78" fmla="*/ 13 w 21"/>
                <a:gd name="T79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154">
                  <a:moveTo>
                    <a:pt x="21" y="2"/>
                  </a:move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close/>
                  <a:moveTo>
                    <a:pt x="8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close/>
                  <a:moveTo>
                    <a:pt x="0" y="154"/>
                  </a:moveTo>
                  <a:lnTo>
                    <a:pt x="8" y="154"/>
                  </a:lnTo>
                  <a:lnTo>
                    <a:pt x="6" y="154"/>
                  </a:lnTo>
                  <a:lnTo>
                    <a:pt x="6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2" y="154"/>
                  </a:lnTo>
                  <a:lnTo>
                    <a:pt x="2" y="154"/>
                  </a:lnTo>
                  <a:lnTo>
                    <a:pt x="0" y="154"/>
                  </a:lnTo>
                  <a:close/>
                  <a:moveTo>
                    <a:pt x="13" y="154"/>
                  </a:moveTo>
                  <a:lnTo>
                    <a:pt x="21" y="154"/>
                  </a:lnTo>
                  <a:lnTo>
                    <a:pt x="21" y="154"/>
                  </a:lnTo>
                  <a:lnTo>
                    <a:pt x="19" y="154"/>
                  </a:lnTo>
                  <a:lnTo>
                    <a:pt x="19" y="154"/>
                  </a:lnTo>
                  <a:lnTo>
                    <a:pt x="17" y="154"/>
                  </a:lnTo>
                  <a:lnTo>
                    <a:pt x="17" y="154"/>
                  </a:lnTo>
                  <a:lnTo>
                    <a:pt x="15" y="154"/>
                  </a:lnTo>
                  <a:lnTo>
                    <a:pt x="15" y="154"/>
                  </a:lnTo>
                  <a:lnTo>
                    <a:pt x="13" y="154"/>
                  </a:lnTo>
                  <a:close/>
                </a:path>
              </a:pathLst>
            </a:custGeom>
            <a:solidFill>
              <a:srgbClr val="FDD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46" name="Freeform 5521"/>
            <p:cNvSpPr>
              <a:spLocks noEditPoints="1"/>
            </p:cNvSpPr>
            <p:nvPr/>
          </p:nvSpPr>
          <p:spPr bwMode="auto">
            <a:xfrm>
              <a:off x="784" y="1696"/>
              <a:ext cx="51" cy="154"/>
            </a:xfrm>
            <a:custGeom>
              <a:avLst/>
              <a:gdLst>
                <a:gd name="T0" fmla="*/ 28 w 51"/>
                <a:gd name="T1" fmla="*/ 0 h 154"/>
                <a:gd name="T2" fmla="*/ 28 w 51"/>
                <a:gd name="T3" fmla="*/ 0 h 154"/>
                <a:gd name="T4" fmla="*/ 28 w 51"/>
                <a:gd name="T5" fmla="*/ 0 h 154"/>
                <a:gd name="T6" fmla="*/ 26 w 51"/>
                <a:gd name="T7" fmla="*/ 0 h 154"/>
                <a:gd name="T8" fmla="*/ 26 w 51"/>
                <a:gd name="T9" fmla="*/ 0 h 154"/>
                <a:gd name="T10" fmla="*/ 25 w 51"/>
                <a:gd name="T11" fmla="*/ 0 h 154"/>
                <a:gd name="T12" fmla="*/ 25 w 51"/>
                <a:gd name="T13" fmla="*/ 0 h 154"/>
                <a:gd name="T14" fmla="*/ 23 w 51"/>
                <a:gd name="T15" fmla="*/ 0 h 154"/>
                <a:gd name="T16" fmla="*/ 23 w 51"/>
                <a:gd name="T17" fmla="*/ 0 h 154"/>
                <a:gd name="T18" fmla="*/ 15 w 51"/>
                <a:gd name="T19" fmla="*/ 2 h 154"/>
                <a:gd name="T20" fmla="*/ 13 w 51"/>
                <a:gd name="T21" fmla="*/ 2 h 154"/>
                <a:gd name="T22" fmla="*/ 13 w 51"/>
                <a:gd name="T23" fmla="*/ 2 h 154"/>
                <a:gd name="T24" fmla="*/ 11 w 51"/>
                <a:gd name="T25" fmla="*/ 2 h 154"/>
                <a:gd name="T26" fmla="*/ 26 w 51"/>
                <a:gd name="T27" fmla="*/ 0 h 154"/>
                <a:gd name="T28" fmla="*/ 40 w 51"/>
                <a:gd name="T29" fmla="*/ 2 h 154"/>
                <a:gd name="T30" fmla="*/ 40 w 51"/>
                <a:gd name="T31" fmla="*/ 2 h 154"/>
                <a:gd name="T32" fmla="*/ 38 w 51"/>
                <a:gd name="T33" fmla="*/ 2 h 154"/>
                <a:gd name="T34" fmla="*/ 36 w 51"/>
                <a:gd name="T35" fmla="*/ 2 h 154"/>
                <a:gd name="T36" fmla="*/ 15 w 51"/>
                <a:gd name="T37" fmla="*/ 154 h 154"/>
                <a:gd name="T38" fmla="*/ 23 w 51"/>
                <a:gd name="T39" fmla="*/ 154 h 154"/>
                <a:gd name="T40" fmla="*/ 25 w 51"/>
                <a:gd name="T41" fmla="*/ 154 h 154"/>
                <a:gd name="T42" fmla="*/ 25 w 51"/>
                <a:gd name="T43" fmla="*/ 154 h 154"/>
                <a:gd name="T44" fmla="*/ 25 w 51"/>
                <a:gd name="T45" fmla="*/ 154 h 154"/>
                <a:gd name="T46" fmla="*/ 26 w 51"/>
                <a:gd name="T47" fmla="*/ 154 h 154"/>
                <a:gd name="T48" fmla="*/ 26 w 51"/>
                <a:gd name="T49" fmla="*/ 154 h 154"/>
                <a:gd name="T50" fmla="*/ 28 w 51"/>
                <a:gd name="T51" fmla="*/ 154 h 154"/>
                <a:gd name="T52" fmla="*/ 28 w 51"/>
                <a:gd name="T53" fmla="*/ 154 h 154"/>
                <a:gd name="T54" fmla="*/ 36 w 51"/>
                <a:gd name="T55" fmla="*/ 154 h 154"/>
                <a:gd name="T56" fmla="*/ 38 w 51"/>
                <a:gd name="T57" fmla="*/ 154 h 154"/>
                <a:gd name="T58" fmla="*/ 38 w 51"/>
                <a:gd name="T59" fmla="*/ 154 h 154"/>
                <a:gd name="T60" fmla="*/ 40 w 51"/>
                <a:gd name="T61" fmla="*/ 152 h 154"/>
                <a:gd name="T62" fmla="*/ 42 w 51"/>
                <a:gd name="T63" fmla="*/ 152 h 154"/>
                <a:gd name="T64" fmla="*/ 11 w 51"/>
                <a:gd name="T65" fmla="*/ 152 h 154"/>
                <a:gd name="T66" fmla="*/ 11 w 51"/>
                <a:gd name="T67" fmla="*/ 152 h 154"/>
                <a:gd name="T68" fmla="*/ 13 w 51"/>
                <a:gd name="T69" fmla="*/ 154 h 154"/>
                <a:gd name="T70" fmla="*/ 13 w 51"/>
                <a:gd name="T71" fmla="*/ 154 h 154"/>
                <a:gd name="T72" fmla="*/ 15 w 51"/>
                <a:gd name="T73" fmla="*/ 154 h 154"/>
                <a:gd name="T74" fmla="*/ 42 w 51"/>
                <a:gd name="T75" fmla="*/ 2 h 154"/>
                <a:gd name="T76" fmla="*/ 44 w 51"/>
                <a:gd name="T77" fmla="*/ 4 h 154"/>
                <a:gd name="T78" fmla="*/ 46 w 51"/>
                <a:gd name="T79" fmla="*/ 4 h 154"/>
                <a:gd name="T80" fmla="*/ 50 w 51"/>
                <a:gd name="T81" fmla="*/ 4 h 154"/>
                <a:gd name="T82" fmla="*/ 51 w 51"/>
                <a:gd name="T83" fmla="*/ 6 h 154"/>
                <a:gd name="T84" fmla="*/ 0 w 51"/>
                <a:gd name="T85" fmla="*/ 6 h 154"/>
                <a:gd name="T86" fmla="*/ 3 w 51"/>
                <a:gd name="T87" fmla="*/ 4 h 154"/>
                <a:gd name="T88" fmla="*/ 5 w 51"/>
                <a:gd name="T89" fmla="*/ 4 h 154"/>
                <a:gd name="T90" fmla="*/ 7 w 51"/>
                <a:gd name="T91" fmla="*/ 4 h 154"/>
                <a:gd name="T92" fmla="*/ 9 w 51"/>
                <a:gd name="T93" fmla="*/ 2 h 154"/>
                <a:gd name="T94" fmla="*/ 9 w 51"/>
                <a:gd name="T95" fmla="*/ 152 h 154"/>
                <a:gd name="T96" fmla="*/ 7 w 51"/>
                <a:gd name="T97" fmla="*/ 152 h 154"/>
                <a:gd name="T98" fmla="*/ 5 w 51"/>
                <a:gd name="T99" fmla="*/ 152 h 154"/>
                <a:gd name="T100" fmla="*/ 3 w 51"/>
                <a:gd name="T101" fmla="*/ 150 h 154"/>
                <a:gd name="T102" fmla="*/ 0 w 51"/>
                <a:gd name="T103" fmla="*/ 150 h 154"/>
                <a:gd name="T104" fmla="*/ 51 w 51"/>
                <a:gd name="T105" fmla="*/ 150 h 154"/>
                <a:gd name="T106" fmla="*/ 50 w 51"/>
                <a:gd name="T107" fmla="*/ 150 h 154"/>
                <a:gd name="T108" fmla="*/ 46 w 51"/>
                <a:gd name="T109" fmla="*/ 152 h 154"/>
                <a:gd name="T110" fmla="*/ 44 w 51"/>
                <a:gd name="T111" fmla="*/ 152 h 154"/>
                <a:gd name="T112" fmla="*/ 42 w 51"/>
                <a:gd name="T113" fmla="*/ 15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" h="154">
                  <a:moveTo>
                    <a:pt x="36" y="2"/>
                  </a:move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26" y="0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6" y="2"/>
                  </a:lnTo>
                  <a:close/>
                  <a:moveTo>
                    <a:pt x="15" y="154"/>
                  </a:moveTo>
                  <a:lnTo>
                    <a:pt x="23" y="154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6" y="154"/>
                  </a:lnTo>
                  <a:lnTo>
                    <a:pt x="26" y="154"/>
                  </a:lnTo>
                  <a:lnTo>
                    <a:pt x="26" y="154"/>
                  </a:lnTo>
                  <a:lnTo>
                    <a:pt x="26" y="154"/>
                  </a:lnTo>
                  <a:lnTo>
                    <a:pt x="26" y="154"/>
                  </a:lnTo>
                  <a:lnTo>
                    <a:pt x="28" y="154"/>
                  </a:lnTo>
                  <a:lnTo>
                    <a:pt x="28" y="154"/>
                  </a:lnTo>
                  <a:lnTo>
                    <a:pt x="28" y="154"/>
                  </a:lnTo>
                  <a:lnTo>
                    <a:pt x="28" y="154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40" y="154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2" y="152"/>
                  </a:lnTo>
                  <a:lnTo>
                    <a:pt x="26" y="154"/>
                  </a:lnTo>
                  <a:lnTo>
                    <a:pt x="11" y="152"/>
                  </a:lnTo>
                  <a:lnTo>
                    <a:pt x="11" y="152"/>
                  </a:lnTo>
                  <a:lnTo>
                    <a:pt x="11" y="152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5" y="154"/>
                  </a:lnTo>
                  <a:lnTo>
                    <a:pt x="15" y="154"/>
                  </a:lnTo>
                  <a:close/>
                  <a:moveTo>
                    <a:pt x="51" y="6"/>
                  </a:moveTo>
                  <a:lnTo>
                    <a:pt x="42" y="2"/>
                  </a:lnTo>
                  <a:lnTo>
                    <a:pt x="42" y="2"/>
                  </a:lnTo>
                  <a:lnTo>
                    <a:pt x="44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1" y="6"/>
                  </a:lnTo>
                  <a:close/>
                  <a:moveTo>
                    <a:pt x="9" y="2"/>
                  </a:moveTo>
                  <a:lnTo>
                    <a:pt x="0" y="6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9" y="2"/>
                  </a:lnTo>
                  <a:lnTo>
                    <a:pt x="9" y="2"/>
                  </a:lnTo>
                  <a:close/>
                  <a:moveTo>
                    <a:pt x="0" y="150"/>
                  </a:moveTo>
                  <a:lnTo>
                    <a:pt x="9" y="152"/>
                  </a:lnTo>
                  <a:lnTo>
                    <a:pt x="9" y="152"/>
                  </a:lnTo>
                  <a:lnTo>
                    <a:pt x="7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2" y="150"/>
                  </a:lnTo>
                  <a:lnTo>
                    <a:pt x="0" y="150"/>
                  </a:lnTo>
                  <a:close/>
                  <a:moveTo>
                    <a:pt x="42" y="152"/>
                  </a:moveTo>
                  <a:lnTo>
                    <a:pt x="51" y="150"/>
                  </a:lnTo>
                  <a:lnTo>
                    <a:pt x="50" y="150"/>
                  </a:lnTo>
                  <a:lnTo>
                    <a:pt x="50" y="150"/>
                  </a:lnTo>
                  <a:lnTo>
                    <a:pt x="48" y="150"/>
                  </a:lnTo>
                  <a:lnTo>
                    <a:pt x="46" y="152"/>
                  </a:lnTo>
                  <a:lnTo>
                    <a:pt x="46" y="152"/>
                  </a:lnTo>
                  <a:lnTo>
                    <a:pt x="44" y="152"/>
                  </a:lnTo>
                  <a:lnTo>
                    <a:pt x="42" y="152"/>
                  </a:lnTo>
                  <a:lnTo>
                    <a:pt x="42" y="152"/>
                  </a:lnTo>
                  <a:close/>
                </a:path>
              </a:pathLst>
            </a:custGeom>
            <a:solidFill>
              <a:srgbClr val="FDDE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47" name="Freeform 5522"/>
            <p:cNvSpPr>
              <a:spLocks noEditPoints="1"/>
            </p:cNvSpPr>
            <p:nvPr/>
          </p:nvSpPr>
          <p:spPr bwMode="auto">
            <a:xfrm>
              <a:off x="774" y="1696"/>
              <a:ext cx="73" cy="154"/>
            </a:xfrm>
            <a:custGeom>
              <a:avLst/>
              <a:gdLst>
                <a:gd name="T0" fmla="*/ 52 w 73"/>
                <a:gd name="T1" fmla="*/ 2 h 154"/>
                <a:gd name="T2" fmla="*/ 52 w 73"/>
                <a:gd name="T3" fmla="*/ 2 h 154"/>
                <a:gd name="T4" fmla="*/ 52 w 73"/>
                <a:gd name="T5" fmla="*/ 2 h 154"/>
                <a:gd name="T6" fmla="*/ 52 w 73"/>
                <a:gd name="T7" fmla="*/ 2 h 154"/>
                <a:gd name="T8" fmla="*/ 52 w 73"/>
                <a:gd name="T9" fmla="*/ 2 h 154"/>
                <a:gd name="T10" fmla="*/ 21 w 73"/>
                <a:gd name="T11" fmla="*/ 2 h 154"/>
                <a:gd name="T12" fmla="*/ 21 w 73"/>
                <a:gd name="T13" fmla="*/ 2 h 154"/>
                <a:gd name="T14" fmla="*/ 21 w 73"/>
                <a:gd name="T15" fmla="*/ 2 h 154"/>
                <a:gd name="T16" fmla="*/ 19 w 73"/>
                <a:gd name="T17" fmla="*/ 2 h 154"/>
                <a:gd name="T18" fmla="*/ 19 w 73"/>
                <a:gd name="T19" fmla="*/ 2 h 154"/>
                <a:gd name="T20" fmla="*/ 10 w 73"/>
                <a:gd name="T21" fmla="*/ 6 h 154"/>
                <a:gd name="T22" fmla="*/ 10 w 73"/>
                <a:gd name="T23" fmla="*/ 6 h 154"/>
                <a:gd name="T24" fmla="*/ 8 w 73"/>
                <a:gd name="T25" fmla="*/ 6 h 154"/>
                <a:gd name="T26" fmla="*/ 8 w 73"/>
                <a:gd name="T27" fmla="*/ 8 h 154"/>
                <a:gd name="T28" fmla="*/ 21 w 73"/>
                <a:gd name="T29" fmla="*/ 2 h 154"/>
                <a:gd name="T30" fmla="*/ 52 w 73"/>
                <a:gd name="T31" fmla="*/ 2 h 154"/>
                <a:gd name="T32" fmla="*/ 65 w 73"/>
                <a:gd name="T33" fmla="*/ 8 h 154"/>
                <a:gd name="T34" fmla="*/ 63 w 73"/>
                <a:gd name="T35" fmla="*/ 6 h 154"/>
                <a:gd name="T36" fmla="*/ 63 w 73"/>
                <a:gd name="T37" fmla="*/ 6 h 154"/>
                <a:gd name="T38" fmla="*/ 61 w 73"/>
                <a:gd name="T39" fmla="*/ 6 h 154"/>
                <a:gd name="T40" fmla="*/ 10 w 73"/>
                <a:gd name="T41" fmla="*/ 150 h 154"/>
                <a:gd name="T42" fmla="*/ 19 w 73"/>
                <a:gd name="T43" fmla="*/ 152 h 154"/>
                <a:gd name="T44" fmla="*/ 21 w 73"/>
                <a:gd name="T45" fmla="*/ 152 h 154"/>
                <a:gd name="T46" fmla="*/ 21 w 73"/>
                <a:gd name="T47" fmla="*/ 152 h 154"/>
                <a:gd name="T48" fmla="*/ 21 w 73"/>
                <a:gd name="T49" fmla="*/ 152 h 154"/>
                <a:gd name="T50" fmla="*/ 36 w 73"/>
                <a:gd name="T51" fmla="*/ 154 h 154"/>
                <a:gd name="T52" fmla="*/ 52 w 73"/>
                <a:gd name="T53" fmla="*/ 152 h 154"/>
                <a:gd name="T54" fmla="*/ 52 w 73"/>
                <a:gd name="T55" fmla="*/ 152 h 154"/>
                <a:gd name="T56" fmla="*/ 52 w 73"/>
                <a:gd name="T57" fmla="*/ 152 h 154"/>
                <a:gd name="T58" fmla="*/ 52 w 73"/>
                <a:gd name="T59" fmla="*/ 152 h 154"/>
                <a:gd name="T60" fmla="*/ 61 w 73"/>
                <a:gd name="T61" fmla="*/ 150 h 154"/>
                <a:gd name="T62" fmla="*/ 61 w 73"/>
                <a:gd name="T63" fmla="*/ 150 h 154"/>
                <a:gd name="T64" fmla="*/ 63 w 73"/>
                <a:gd name="T65" fmla="*/ 148 h 154"/>
                <a:gd name="T66" fmla="*/ 63 w 73"/>
                <a:gd name="T67" fmla="*/ 148 h 154"/>
                <a:gd name="T68" fmla="*/ 65 w 73"/>
                <a:gd name="T69" fmla="*/ 148 h 154"/>
                <a:gd name="T70" fmla="*/ 36 w 73"/>
                <a:gd name="T71" fmla="*/ 154 h 154"/>
                <a:gd name="T72" fmla="*/ 6 w 73"/>
                <a:gd name="T73" fmla="*/ 148 h 154"/>
                <a:gd name="T74" fmla="*/ 8 w 73"/>
                <a:gd name="T75" fmla="*/ 148 h 154"/>
                <a:gd name="T76" fmla="*/ 8 w 73"/>
                <a:gd name="T77" fmla="*/ 148 h 154"/>
                <a:gd name="T78" fmla="*/ 10 w 73"/>
                <a:gd name="T79" fmla="*/ 150 h 154"/>
                <a:gd name="T80" fmla="*/ 10 w 73"/>
                <a:gd name="T81" fmla="*/ 150 h 154"/>
                <a:gd name="T82" fmla="*/ 67 w 73"/>
                <a:gd name="T83" fmla="*/ 8 h 154"/>
                <a:gd name="T84" fmla="*/ 67 w 73"/>
                <a:gd name="T85" fmla="*/ 8 h 154"/>
                <a:gd name="T86" fmla="*/ 69 w 73"/>
                <a:gd name="T87" fmla="*/ 10 h 154"/>
                <a:gd name="T88" fmla="*/ 71 w 73"/>
                <a:gd name="T89" fmla="*/ 10 h 154"/>
                <a:gd name="T90" fmla="*/ 73 w 73"/>
                <a:gd name="T91" fmla="*/ 11 h 154"/>
                <a:gd name="T92" fmla="*/ 0 w 73"/>
                <a:gd name="T93" fmla="*/ 11 h 154"/>
                <a:gd name="T94" fmla="*/ 0 w 73"/>
                <a:gd name="T95" fmla="*/ 10 h 154"/>
                <a:gd name="T96" fmla="*/ 2 w 73"/>
                <a:gd name="T97" fmla="*/ 10 h 154"/>
                <a:gd name="T98" fmla="*/ 4 w 73"/>
                <a:gd name="T99" fmla="*/ 8 h 154"/>
                <a:gd name="T100" fmla="*/ 6 w 73"/>
                <a:gd name="T101" fmla="*/ 8 h 154"/>
                <a:gd name="T102" fmla="*/ 6 w 73"/>
                <a:gd name="T103" fmla="*/ 148 h 154"/>
                <a:gd name="T104" fmla="*/ 4 w 73"/>
                <a:gd name="T105" fmla="*/ 146 h 154"/>
                <a:gd name="T106" fmla="*/ 2 w 73"/>
                <a:gd name="T107" fmla="*/ 146 h 154"/>
                <a:gd name="T108" fmla="*/ 0 w 73"/>
                <a:gd name="T109" fmla="*/ 144 h 154"/>
                <a:gd name="T110" fmla="*/ 0 w 73"/>
                <a:gd name="T111" fmla="*/ 144 h 154"/>
                <a:gd name="T112" fmla="*/ 73 w 73"/>
                <a:gd name="T113" fmla="*/ 144 h 154"/>
                <a:gd name="T114" fmla="*/ 71 w 73"/>
                <a:gd name="T115" fmla="*/ 144 h 154"/>
                <a:gd name="T116" fmla="*/ 69 w 73"/>
                <a:gd name="T117" fmla="*/ 146 h 154"/>
                <a:gd name="T118" fmla="*/ 67 w 73"/>
                <a:gd name="T119" fmla="*/ 146 h 154"/>
                <a:gd name="T120" fmla="*/ 67 w 73"/>
                <a:gd name="T121" fmla="*/ 14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" h="154">
                  <a:moveTo>
                    <a:pt x="61" y="6"/>
                  </a:move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36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21" y="2"/>
                  </a:lnTo>
                  <a:lnTo>
                    <a:pt x="36" y="2"/>
                  </a:lnTo>
                  <a:lnTo>
                    <a:pt x="52" y="2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3" y="8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6"/>
                  </a:lnTo>
                  <a:close/>
                  <a:moveTo>
                    <a:pt x="10" y="150"/>
                  </a:moveTo>
                  <a:lnTo>
                    <a:pt x="19" y="152"/>
                  </a:lnTo>
                  <a:lnTo>
                    <a:pt x="19" y="152"/>
                  </a:lnTo>
                  <a:lnTo>
                    <a:pt x="19" y="152"/>
                  </a:lnTo>
                  <a:lnTo>
                    <a:pt x="21" y="152"/>
                  </a:lnTo>
                  <a:lnTo>
                    <a:pt x="21" y="152"/>
                  </a:lnTo>
                  <a:lnTo>
                    <a:pt x="21" y="152"/>
                  </a:lnTo>
                  <a:lnTo>
                    <a:pt x="21" y="152"/>
                  </a:lnTo>
                  <a:lnTo>
                    <a:pt x="21" y="152"/>
                  </a:lnTo>
                  <a:lnTo>
                    <a:pt x="21" y="152"/>
                  </a:lnTo>
                  <a:lnTo>
                    <a:pt x="36" y="154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61" y="150"/>
                  </a:lnTo>
                  <a:lnTo>
                    <a:pt x="61" y="150"/>
                  </a:lnTo>
                  <a:lnTo>
                    <a:pt x="61" y="150"/>
                  </a:lnTo>
                  <a:lnTo>
                    <a:pt x="63" y="148"/>
                  </a:lnTo>
                  <a:lnTo>
                    <a:pt x="63" y="148"/>
                  </a:lnTo>
                  <a:lnTo>
                    <a:pt x="63" y="148"/>
                  </a:lnTo>
                  <a:lnTo>
                    <a:pt x="63" y="148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52" y="152"/>
                  </a:lnTo>
                  <a:lnTo>
                    <a:pt x="36" y="154"/>
                  </a:lnTo>
                  <a:lnTo>
                    <a:pt x="21" y="152"/>
                  </a:lnTo>
                  <a:lnTo>
                    <a:pt x="6" y="148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10" y="148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10" y="150"/>
                  </a:lnTo>
                  <a:close/>
                  <a:moveTo>
                    <a:pt x="73" y="11"/>
                  </a:moveTo>
                  <a:lnTo>
                    <a:pt x="67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3" y="11"/>
                  </a:lnTo>
                  <a:close/>
                  <a:moveTo>
                    <a:pt x="6" y="8"/>
                  </a:move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close/>
                  <a:moveTo>
                    <a:pt x="0" y="144"/>
                  </a:moveTo>
                  <a:lnTo>
                    <a:pt x="6" y="148"/>
                  </a:lnTo>
                  <a:lnTo>
                    <a:pt x="4" y="146"/>
                  </a:lnTo>
                  <a:lnTo>
                    <a:pt x="4" y="146"/>
                  </a:lnTo>
                  <a:lnTo>
                    <a:pt x="4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close/>
                  <a:moveTo>
                    <a:pt x="67" y="148"/>
                  </a:moveTo>
                  <a:lnTo>
                    <a:pt x="73" y="144"/>
                  </a:lnTo>
                  <a:lnTo>
                    <a:pt x="71" y="144"/>
                  </a:lnTo>
                  <a:lnTo>
                    <a:pt x="71" y="144"/>
                  </a:lnTo>
                  <a:lnTo>
                    <a:pt x="69" y="146"/>
                  </a:lnTo>
                  <a:lnTo>
                    <a:pt x="69" y="146"/>
                  </a:lnTo>
                  <a:lnTo>
                    <a:pt x="69" y="146"/>
                  </a:lnTo>
                  <a:lnTo>
                    <a:pt x="67" y="146"/>
                  </a:lnTo>
                  <a:lnTo>
                    <a:pt x="67" y="146"/>
                  </a:lnTo>
                  <a:lnTo>
                    <a:pt x="67" y="148"/>
                  </a:lnTo>
                  <a:close/>
                </a:path>
              </a:pathLst>
            </a:custGeom>
            <a:solidFill>
              <a:srgbClr val="FDDE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48" name="Freeform 5523"/>
            <p:cNvSpPr>
              <a:spLocks noEditPoints="1"/>
            </p:cNvSpPr>
            <p:nvPr/>
          </p:nvSpPr>
          <p:spPr bwMode="auto">
            <a:xfrm>
              <a:off x="770" y="1698"/>
              <a:ext cx="81" cy="152"/>
            </a:xfrm>
            <a:custGeom>
              <a:avLst/>
              <a:gdLst>
                <a:gd name="T0" fmla="*/ 71 w 81"/>
                <a:gd name="T1" fmla="*/ 6 h 152"/>
                <a:gd name="T2" fmla="*/ 69 w 81"/>
                <a:gd name="T3" fmla="*/ 6 h 152"/>
                <a:gd name="T4" fmla="*/ 69 w 81"/>
                <a:gd name="T5" fmla="*/ 6 h 152"/>
                <a:gd name="T6" fmla="*/ 69 w 81"/>
                <a:gd name="T7" fmla="*/ 6 h 152"/>
                <a:gd name="T8" fmla="*/ 69 w 81"/>
                <a:gd name="T9" fmla="*/ 6 h 152"/>
                <a:gd name="T10" fmla="*/ 40 w 81"/>
                <a:gd name="T11" fmla="*/ 0 h 152"/>
                <a:gd name="T12" fmla="*/ 10 w 81"/>
                <a:gd name="T13" fmla="*/ 6 h 152"/>
                <a:gd name="T14" fmla="*/ 10 w 81"/>
                <a:gd name="T15" fmla="*/ 6 h 152"/>
                <a:gd name="T16" fmla="*/ 10 w 81"/>
                <a:gd name="T17" fmla="*/ 6 h 152"/>
                <a:gd name="T18" fmla="*/ 10 w 81"/>
                <a:gd name="T19" fmla="*/ 6 h 152"/>
                <a:gd name="T20" fmla="*/ 10 w 81"/>
                <a:gd name="T21" fmla="*/ 6 h 152"/>
                <a:gd name="T22" fmla="*/ 4 w 81"/>
                <a:gd name="T23" fmla="*/ 9 h 152"/>
                <a:gd name="T24" fmla="*/ 2 w 81"/>
                <a:gd name="T25" fmla="*/ 9 h 152"/>
                <a:gd name="T26" fmla="*/ 0 w 81"/>
                <a:gd name="T27" fmla="*/ 11 h 152"/>
                <a:gd name="T28" fmla="*/ 0 w 81"/>
                <a:gd name="T29" fmla="*/ 11 h 152"/>
                <a:gd name="T30" fmla="*/ 10 w 81"/>
                <a:gd name="T31" fmla="*/ 6 h 152"/>
                <a:gd name="T32" fmla="*/ 40 w 81"/>
                <a:gd name="T33" fmla="*/ 0 h 152"/>
                <a:gd name="T34" fmla="*/ 69 w 81"/>
                <a:gd name="T35" fmla="*/ 6 h 152"/>
                <a:gd name="T36" fmla="*/ 79 w 81"/>
                <a:gd name="T37" fmla="*/ 11 h 152"/>
                <a:gd name="T38" fmla="*/ 79 w 81"/>
                <a:gd name="T39" fmla="*/ 11 h 152"/>
                <a:gd name="T40" fmla="*/ 77 w 81"/>
                <a:gd name="T41" fmla="*/ 9 h 152"/>
                <a:gd name="T42" fmla="*/ 77 w 81"/>
                <a:gd name="T43" fmla="*/ 9 h 152"/>
                <a:gd name="T44" fmla="*/ 4 w 81"/>
                <a:gd name="T45" fmla="*/ 142 h 152"/>
                <a:gd name="T46" fmla="*/ 10 w 81"/>
                <a:gd name="T47" fmla="*/ 146 h 152"/>
                <a:gd name="T48" fmla="*/ 10 w 81"/>
                <a:gd name="T49" fmla="*/ 146 h 152"/>
                <a:gd name="T50" fmla="*/ 10 w 81"/>
                <a:gd name="T51" fmla="*/ 146 h 152"/>
                <a:gd name="T52" fmla="*/ 10 w 81"/>
                <a:gd name="T53" fmla="*/ 146 h 152"/>
                <a:gd name="T54" fmla="*/ 25 w 81"/>
                <a:gd name="T55" fmla="*/ 150 h 152"/>
                <a:gd name="T56" fmla="*/ 56 w 81"/>
                <a:gd name="T57" fmla="*/ 150 h 152"/>
                <a:gd name="T58" fmla="*/ 69 w 81"/>
                <a:gd name="T59" fmla="*/ 146 h 152"/>
                <a:gd name="T60" fmla="*/ 69 w 81"/>
                <a:gd name="T61" fmla="*/ 146 h 152"/>
                <a:gd name="T62" fmla="*/ 69 w 81"/>
                <a:gd name="T63" fmla="*/ 146 h 152"/>
                <a:gd name="T64" fmla="*/ 69 w 81"/>
                <a:gd name="T65" fmla="*/ 146 h 152"/>
                <a:gd name="T66" fmla="*/ 77 w 81"/>
                <a:gd name="T67" fmla="*/ 142 h 152"/>
                <a:gd name="T68" fmla="*/ 77 w 81"/>
                <a:gd name="T69" fmla="*/ 142 h 152"/>
                <a:gd name="T70" fmla="*/ 79 w 81"/>
                <a:gd name="T71" fmla="*/ 140 h 152"/>
                <a:gd name="T72" fmla="*/ 79 w 81"/>
                <a:gd name="T73" fmla="*/ 140 h 152"/>
                <a:gd name="T74" fmla="*/ 81 w 81"/>
                <a:gd name="T75" fmla="*/ 140 h 152"/>
                <a:gd name="T76" fmla="*/ 56 w 81"/>
                <a:gd name="T77" fmla="*/ 150 h 152"/>
                <a:gd name="T78" fmla="*/ 25 w 81"/>
                <a:gd name="T79" fmla="*/ 150 h 152"/>
                <a:gd name="T80" fmla="*/ 0 w 81"/>
                <a:gd name="T81" fmla="*/ 140 h 152"/>
                <a:gd name="T82" fmla="*/ 0 w 81"/>
                <a:gd name="T83" fmla="*/ 140 h 152"/>
                <a:gd name="T84" fmla="*/ 2 w 81"/>
                <a:gd name="T85" fmla="*/ 140 h 152"/>
                <a:gd name="T86" fmla="*/ 2 w 81"/>
                <a:gd name="T87" fmla="*/ 142 h 152"/>
                <a:gd name="T88" fmla="*/ 4 w 81"/>
                <a:gd name="T89" fmla="*/ 14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1" h="152">
                  <a:moveTo>
                    <a:pt x="77" y="9"/>
                  </a:moveTo>
                  <a:lnTo>
                    <a:pt x="71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56" y="0"/>
                  </a:lnTo>
                  <a:lnTo>
                    <a:pt x="40" y="0"/>
                  </a:lnTo>
                  <a:lnTo>
                    <a:pt x="25" y="0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0" y="6"/>
                  </a:lnTo>
                  <a:lnTo>
                    <a:pt x="25" y="2"/>
                  </a:lnTo>
                  <a:lnTo>
                    <a:pt x="40" y="0"/>
                  </a:lnTo>
                  <a:lnTo>
                    <a:pt x="56" y="2"/>
                  </a:lnTo>
                  <a:lnTo>
                    <a:pt x="69" y="6"/>
                  </a:lnTo>
                  <a:lnTo>
                    <a:pt x="81" y="1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close/>
                  <a:moveTo>
                    <a:pt x="4" y="142"/>
                  </a:move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25" y="150"/>
                  </a:lnTo>
                  <a:lnTo>
                    <a:pt x="40" y="152"/>
                  </a:lnTo>
                  <a:lnTo>
                    <a:pt x="56" y="150"/>
                  </a:lnTo>
                  <a:lnTo>
                    <a:pt x="69" y="146"/>
                  </a:lnTo>
                  <a:lnTo>
                    <a:pt x="69" y="146"/>
                  </a:lnTo>
                  <a:lnTo>
                    <a:pt x="69" y="146"/>
                  </a:lnTo>
                  <a:lnTo>
                    <a:pt x="69" y="146"/>
                  </a:lnTo>
                  <a:lnTo>
                    <a:pt x="69" y="146"/>
                  </a:lnTo>
                  <a:lnTo>
                    <a:pt x="69" y="146"/>
                  </a:lnTo>
                  <a:lnTo>
                    <a:pt x="69" y="146"/>
                  </a:lnTo>
                  <a:lnTo>
                    <a:pt x="69" y="146"/>
                  </a:lnTo>
                  <a:lnTo>
                    <a:pt x="71" y="146"/>
                  </a:lnTo>
                  <a:lnTo>
                    <a:pt x="77" y="142"/>
                  </a:lnTo>
                  <a:lnTo>
                    <a:pt x="77" y="142"/>
                  </a:lnTo>
                  <a:lnTo>
                    <a:pt x="77" y="142"/>
                  </a:lnTo>
                  <a:lnTo>
                    <a:pt x="77" y="140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1" y="140"/>
                  </a:lnTo>
                  <a:lnTo>
                    <a:pt x="69" y="146"/>
                  </a:lnTo>
                  <a:lnTo>
                    <a:pt x="56" y="150"/>
                  </a:lnTo>
                  <a:lnTo>
                    <a:pt x="40" y="152"/>
                  </a:lnTo>
                  <a:lnTo>
                    <a:pt x="25" y="150"/>
                  </a:lnTo>
                  <a:lnTo>
                    <a:pt x="10" y="146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2" y="142"/>
                  </a:lnTo>
                  <a:lnTo>
                    <a:pt x="2" y="142"/>
                  </a:lnTo>
                  <a:lnTo>
                    <a:pt x="4" y="142"/>
                  </a:lnTo>
                  <a:close/>
                </a:path>
              </a:pathLst>
            </a:custGeom>
            <a:solidFill>
              <a:srgbClr val="FDD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49" name="Freeform 5524"/>
            <p:cNvSpPr>
              <a:spLocks noEditPoints="1"/>
            </p:cNvSpPr>
            <p:nvPr/>
          </p:nvSpPr>
          <p:spPr bwMode="auto">
            <a:xfrm>
              <a:off x="761" y="1698"/>
              <a:ext cx="97" cy="152"/>
            </a:xfrm>
            <a:custGeom>
              <a:avLst/>
              <a:gdLst>
                <a:gd name="T0" fmla="*/ 90 w 97"/>
                <a:gd name="T1" fmla="*/ 11 h 152"/>
                <a:gd name="T2" fmla="*/ 78 w 97"/>
                <a:gd name="T3" fmla="*/ 6 h 152"/>
                <a:gd name="T4" fmla="*/ 65 w 97"/>
                <a:gd name="T5" fmla="*/ 2 h 152"/>
                <a:gd name="T6" fmla="*/ 49 w 97"/>
                <a:gd name="T7" fmla="*/ 0 h 152"/>
                <a:gd name="T8" fmla="*/ 34 w 97"/>
                <a:gd name="T9" fmla="*/ 2 h 152"/>
                <a:gd name="T10" fmla="*/ 19 w 97"/>
                <a:gd name="T11" fmla="*/ 6 h 152"/>
                <a:gd name="T12" fmla="*/ 9 w 97"/>
                <a:gd name="T13" fmla="*/ 11 h 152"/>
                <a:gd name="T14" fmla="*/ 7 w 97"/>
                <a:gd name="T15" fmla="*/ 13 h 152"/>
                <a:gd name="T16" fmla="*/ 5 w 97"/>
                <a:gd name="T17" fmla="*/ 13 h 152"/>
                <a:gd name="T18" fmla="*/ 5 w 97"/>
                <a:gd name="T19" fmla="*/ 13 h 152"/>
                <a:gd name="T20" fmla="*/ 3 w 97"/>
                <a:gd name="T21" fmla="*/ 15 h 152"/>
                <a:gd name="T22" fmla="*/ 3 w 97"/>
                <a:gd name="T23" fmla="*/ 15 h 152"/>
                <a:gd name="T24" fmla="*/ 2 w 97"/>
                <a:gd name="T25" fmla="*/ 17 h 152"/>
                <a:gd name="T26" fmla="*/ 0 w 97"/>
                <a:gd name="T27" fmla="*/ 17 h 152"/>
                <a:gd name="T28" fmla="*/ 0 w 97"/>
                <a:gd name="T29" fmla="*/ 19 h 152"/>
                <a:gd name="T30" fmla="*/ 7 w 97"/>
                <a:gd name="T31" fmla="*/ 13 h 152"/>
                <a:gd name="T32" fmla="*/ 19 w 97"/>
                <a:gd name="T33" fmla="*/ 6 h 152"/>
                <a:gd name="T34" fmla="*/ 34 w 97"/>
                <a:gd name="T35" fmla="*/ 2 h 152"/>
                <a:gd name="T36" fmla="*/ 49 w 97"/>
                <a:gd name="T37" fmla="*/ 0 h 152"/>
                <a:gd name="T38" fmla="*/ 65 w 97"/>
                <a:gd name="T39" fmla="*/ 2 h 152"/>
                <a:gd name="T40" fmla="*/ 78 w 97"/>
                <a:gd name="T41" fmla="*/ 6 h 152"/>
                <a:gd name="T42" fmla="*/ 92 w 97"/>
                <a:gd name="T43" fmla="*/ 13 h 152"/>
                <a:gd name="T44" fmla="*/ 97 w 97"/>
                <a:gd name="T45" fmla="*/ 19 h 152"/>
                <a:gd name="T46" fmla="*/ 97 w 97"/>
                <a:gd name="T47" fmla="*/ 17 h 152"/>
                <a:gd name="T48" fmla="*/ 96 w 97"/>
                <a:gd name="T49" fmla="*/ 17 h 152"/>
                <a:gd name="T50" fmla="*/ 96 w 97"/>
                <a:gd name="T51" fmla="*/ 15 h 152"/>
                <a:gd name="T52" fmla="*/ 94 w 97"/>
                <a:gd name="T53" fmla="*/ 15 h 152"/>
                <a:gd name="T54" fmla="*/ 94 w 97"/>
                <a:gd name="T55" fmla="*/ 13 h 152"/>
                <a:gd name="T56" fmla="*/ 92 w 97"/>
                <a:gd name="T57" fmla="*/ 13 h 152"/>
                <a:gd name="T58" fmla="*/ 90 w 97"/>
                <a:gd name="T59" fmla="*/ 13 h 152"/>
                <a:gd name="T60" fmla="*/ 90 w 97"/>
                <a:gd name="T61" fmla="*/ 11 h 152"/>
                <a:gd name="T62" fmla="*/ 9 w 97"/>
                <a:gd name="T63" fmla="*/ 140 h 152"/>
                <a:gd name="T64" fmla="*/ 19 w 97"/>
                <a:gd name="T65" fmla="*/ 146 h 152"/>
                <a:gd name="T66" fmla="*/ 34 w 97"/>
                <a:gd name="T67" fmla="*/ 150 h 152"/>
                <a:gd name="T68" fmla="*/ 49 w 97"/>
                <a:gd name="T69" fmla="*/ 152 h 152"/>
                <a:gd name="T70" fmla="*/ 65 w 97"/>
                <a:gd name="T71" fmla="*/ 150 h 152"/>
                <a:gd name="T72" fmla="*/ 78 w 97"/>
                <a:gd name="T73" fmla="*/ 146 h 152"/>
                <a:gd name="T74" fmla="*/ 90 w 97"/>
                <a:gd name="T75" fmla="*/ 140 h 152"/>
                <a:gd name="T76" fmla="*/ 90 w 97"/>
                <a:gd name="T77" fmla="*/ 138 h 152"/>
                <a:gd name="T78" fmla="*/ 92 w 97"/>
                <a:gd name="T79" fmla="*/ 138 h 152"/>
                <a:gd name="T80" fmla="*/ 94 w 97"/>
                <a:gd name="T81" fmla="*/ 136 h 152"/>
                <a:gd name="T82" fmla="*/ 94 w 97"/>
                <a:gd name="T83" fmla="*/ 136 h 152"/>
                <a:gd name="T84" fmla="*/ 96 w 97"/>
                <a:gd name="T85" fmla="*/ 134 h 152"/>
                <a:gd name="T86" fmla="*/ 96 w 97"/>
                <a:gd name="T87" fmla="*/ 134 h 152"/>
                <a:gd name="T88" fmla="*/ 97 w 97"/>
                <a:gd name="T89" fmla="*/ 132 h 152"/>
                <a:gd name="T90" fmla="*/ 97 w 97"/>
                <a:gd name="T91" fmla="*/ 132 h 152"/>
                <a:gd name="T92" fmla="*/ 92 w 97"/>
                <a:gd name="T93" fmla="*/ 138 h 152"/>
                <a:gd name="T94" fmla="*/ 78 w 97"/>
                <a:gd name="T95" fmla="*/ 144 h 152"/>
                <a:gd name="T96" fmla="*/ 65 w 97"/>
                <a:gd name="T97" fmla="*/ 150 h 152"/>
                <a:gd name="T98" fmla="*/ 49 w 97"/>
                <a:gd name="T99" fmla="*/ 152 h 152"/>
                <a:gd name="T100" fmla="*/ 34 w 97"/>
                <a:gd name="T101" fmla="*/ 150 h 152"/>
                <a:gd name="T102" fmla="*/ 19 w 97"/>
                <a:gd name="T103" fmla="*/ 144 h 152"/>
                <a:gd name="T104" fmla="*/ 7 w 97"/>
                <a:gd name="T105" fmla="*/ 138 h 152"/>
                <a:gd name="T106" fmla="*/ 0 w 97"/>
                <a:gd name="T107" fmla="*/ 132 h 152"/>
                <a:gd name="T108" fmla="*/ 0 w 97"/>
                <a:gd name="T109" fmla="*/ 132 h 152"/>
                <a:gd name="T110" fmla="*/ 2 w 97"/>
                <a:gd name="T111" fmla="*/ 134 h 152"/>
                <a:gd name="T112" fmla="*/ 3 w 97"/>
                <a:gd name="T113" fmla="*/ 134 h 152"/>
                <a:gd name="T114" fmla="*/ 3 w 97"/>
                <a:gd name="T115" fmla="*/ 136 h 152"/>
                <a:gd name="T116" fmla="*/ 5 w 97"/>
                <a:gd name="T117" fmla="*/ 136 h 152"/>
                <a:gd name="T118" fmla="*/ 5 w 97"/>
                <a:gd name="T119" fmla="*/ 138 h 152"/>
                <a:gd name="T120" fmla="*/ 7 w 97"/>
                <a:gd name="T121" fmla="*/ 138 h 152"/>
                <a:gd name="T122" fmla="*/ 9 w 97"/>
                <a:gd name="T123" fmla="*/ 14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7" h="152">
                  <a:moveTo>
                    <a:pt x="90" y="11"/>
                  </a:moveTo>
                  <a:lnTo>
                    <a:pt x="78" y="6"/>
                  </a:lnTo>
                  <a:lnTo>
                    <a:pt x="65" y="2"/>
                  </a:lnTo>
                  <a:lnTo>
                    <a:pt x="49" y="0"/>
                  </a:lnTo>
                  <a:lnTo>
                    <a:pt x="34" y="2"/>
                  </a:lnTo>
                  <a:lnTo>
                    <a:pt x="19" y="6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7" y="13"/>
                  </a:lnTo>
                  <a:lnTo>
                    <a:pt x="19" y="6"/>
                  </a:lnTo>
                  <a:lnTo>
                    <a:pt x="34" y="2"/>
                  </a:lnTo>
                  <a:lnTo>
                    <a:pt x="49" y="0"/>
                  </a:lnTo>
                  <a:lnTo>
                    <a:pt x="65" y="2"/>
                  </a:lnTo>
                  <a:lnTo>
                    <a:pt x="78" y="6"/>
                  </a:lnTo>
                  <a:lnTo>
                    <a:pt x="92" y="13"/>
                  </a:lnTo>
                  <a:lnTo>
                    <a:pt x="97" y="19"/>
                  </a:lnTo>
                  <a:lnTo>
                    <a:pt x="97" y="17"/>
                  </a:lnTo>
                  <a:lnTo>
                    <a:pt x="96" y="17"/>
                  </a:lnTo>
                  <a:lnTo>
                    <a:pt x="96" y="15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2" y="13"/>
                  </a:lnTo>
                  <a:lnTo>
                    <a:pt x="90" y="13"/>
                  </a:lnTo>
                  <a:lnTo>
                    <a:pt x="90" y="11"/>
                  </a:lnTo>
                  <a:close/>
                  <a:moveTo>
                    <a:pt x="9" y="140"/>
                  </a:moveTo>
                  <a:lnTo>
                    <a:pt x="19" y="146"/>
                  </a:lnTo>
                  <a:lnTo>
                    <a:pt x="34" y="150"/>
                  </a:lnTo>
                  <a:lnTo>
                    <a:pt x="49" y="152"/>
                  </a:lnTo>
                  <a:lnTo>
                    <a:pt x="65" y="150"/>
                  </a:lnTo>
                  <a:lnTo>
                    <a:pt x="78" y="146"/>
                  </a:lnTo>
                  <a:lnTo>
                    <a:pt x="90" y="140"/>
                  </a:lnTo>
                  <a:lnTo>
                    <a:pt x="90" y="138"/>
                  </a:lnTo>
                  <a:lnTo>
                    <a:pt x="92" y="138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7" y="132"/>
                  </a:lnTo>
                  <a:lnTo>
                    <a:pt x="97" y="132"/>
                  </a:lnTo>
                  <a:lnTo>
                    <a:pt x="92" y="138"/>
                  </a:lnTo>
                  <a:lnTo>
                    <a:pt x="78" y="144"/>
                  </a:lnTo>
                  <a:lnTo>
                    <a:pt x="65" y="150"/>
                  </a:lnTo>
                  <a:lnTo>
                    <a:pt x="49" y="152"/>
                  </a:lnTo>
                  <a:lnTo>
                    <a:pt x="34" y="150"/>
                  </a:lnTo>
                  <a:lnTo>
                    <a:pt x="19" y="144"/>
                  </a:lnTo>
                  <a:lnTo>
                    <a:pt x="7" y="138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2" y="134"/>
                  </a:lnTo>
                  <a:lnTo>
                    <a:pt x="3" y="134"/>
                  </a:lnTo>
                  <a:lnTo>
                    <a:pt x="3" y="136"/>
                  </a:lnTo>
                  <a:lnTo>
                    <a:pt x="5" y="136"/>
                  </a:lnTo>
                  <a:lnTo>
                    <a:pt x="5" y="138"/>
                  </a:lnTo>
                  <a:lnTo>
                    <a:pt x="7" y="138"/>
                  </a:lnTo>
                  <a:lnTo>
                    <a:pt x="9" y="140"/>
                  </a:lnTo>
                  <a:close/>
                </a:path>
              </a:pathLst>
            </a:custGeom>
            <a:solidFill>
              <a:srgbClr val="FDD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50" name="Freeform 5525"/>
            <p:cNvSpPr>
              <a:spLocks noEditPoints="1"/>
            </p:cNvSpPr>
            <p:nvPr/>
          </p:nvSpPr>
          <p:spPr bwMode="auto">
            <a:xfrm>
              <a:off x="757" y="1698"/>
              <a:ext cx="105" cy="152"/>
            </a:xfrm>
            <a:custGeom>
              <a:avLst/>
              <a:gdLst>
                <a:gd name="T0" fmla="*/ 96 w 105"/>
                <a:gd name="T1" fmla="*/ 13 h 152"/>
                <a:gd name="T2" fmla="*/ 69 w 105"/>
                <a:gd name="T3" fmla="*/ 2 h 152"/>
                <a:gd name="T4" fmla="*/ 38 w 105"/>
                <a:gd name="T5" fmla="*/ 2 h 152"/>
                <a:gd name="T6" fmla="*/ 11 w 105"/>
                <a:gd name="T7" fmla="*/ 13 h 152"/>
                <a:gd name="T8" fmla="*/ 4 w 105"/>
                <a:gd name="T9" fmla="*/ 19 h 152"/>
                <a:gd name="T10" fmla="*/ 2 w 105"/>
                <a:gd name="T11" fmla="*/ 19 h 152"/>
                <a:gd name="T12" fmla="*/ 2 w 105"/>
                <a:gd name="T13" fmla="*/ 21 h 152"/>
                <a:gd name="T14" fmla="*/ 2 w 105"/>
                <a:gd name="T15" fmla="*/ 21 h 152"/>
                <a:gd name="T16" fmla="*/ 11 w 105"/>
                <a:gd name="T17" fmla="*/ 13 h 152"/>
                <a:gd name="T18" fmla="*/ 38 w 105"/>
                <a:gd name="T19" fmla="*/ 2 h 152"/>
                <a:gd name="T20" fmla="*/ 67 w 105"/>
                <a:gd name="T21" fmla="*/ 2 h 152"/>
                <a:gd name="T22" fmla="*/ 94 w 105"/>
                <a:gd name="T23" fmla="*/ 13 h 152"/>
                <a:gd name="T24" fmla="*/ 105 w 105"/>
                <a:gd name="T25" fmla="*/ 21 h 152"/>
                <a:gd name="T26" fmla="*/ 103 w 105"/>
                <a:gd name="T27" fmla="*/ 21 h 152"/>
                <a:gd name="T28" fmla="*/ 103 w 105"/>
                <a:gd name="T29" fmla="*/ 19 h 152"/>
                <a:gd name="T30" fmla="*/ 103 w 105"/>
                <a:gd name="T31" fmla="*/ 19 h 152"/>
                <a:gd name="T32" fmla="*/ 4 w 105"/>
                <a:gd name="T33" fmla="*/ 132 h 152"/>
                <a:gd name="T34" fmla="*/ 23 w 105"/>
                <a:gd name="T35" fmla="*/ 144 h 152"/>
                <a:gd name="T36" fmla="*/ 53 w 105"/>
                <a:gd name="T37" fmla="*/ 152 h 152"/>
                <a:gd name="T38" fmla="*/ 82 w 105"/>
                <a:gd name="T39" fmla="*/ 144 h 152"/>
                <a:gd name="T40" fmla="*/ 101 w 105"/>
                <a:gd name="T41" fmla="*/ 132 h 152"/>
                <a:gd name="T42" fmla="*/ 103 w 105"/>
                <a:gd name="T43" fmla="*/ 131 h 152"/>
                <a:gd name="T44" fmla="*/ 103 w 105"/>
                <a:gd name="T45" fmla="*/ 131 h 152"/>
                <a:gd name="T46" fmla="*/ 103 w 105"/>
                <a:gd name="T47" fmla="*/ 131 h 152"/>
                <a:gd name="T48" fmla="*/ 105 w 105"/>
                <a:gd name="T49" fmla="*/ 129 h 152"/>
                <a:gd name="T50" fmla="*/ 82 w 105"/>
                <a:gd name="T51" fmla="*/ 144 h 152"/>
                <a:gd name="T52" fmla="*/ 53 w 105"/>
                <a:gd name="T53" fmla="*/ 150 h 152"/>
                <a:gd name="T54" fmla="*/ 23 w 105"/>
                <a:gd name="T55" fmla="*/ 144 h 152"/>
                <a:gd name="T56" fmla="*/ 0 w 105"/>
                <a:gd name="T57" fmla="*/ 129 h 152"/>
                <a:gd name="T58" fmla="*/ 2 w 105"/>
                <a:gd name="T59" fmla="*/ 131 h 152"/>
                <a:gd name="T60" fmla="*/ 2 w 105"/>
                <a:gd name="T61" fmla="*/ 131 h 152"/>
                <a:gd name="T62" fmla="*/ 2 w 105"/>
                <a:gd name="T63" fmla="*/ 131 h 152"/>
                <a:gd name="T64" fmla="*/ 4 w 105"/>
                <a:gd name="T65" fmla="*/ 13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" h="152">
                  <a:moveTo>
                    <a:pt x="101" y="19"/>
                  </a:moveTo>
                  <a:lnTo>
                    <a:pt x="96" y="13"/>
                  </a:lnTo>
                  <a:lnTo>
                    <a:pt x="82" y="6"/>
                  </a:lnTo>
                  <a:lnTo>
                    <a:pt x="69" y="2"/>
                  </a:lnTo>
                  <a:lnTo>
                    <a:pt x="53" y="0"/>
                  </a:lnTo>
                  <a:lnTo>
                    <a:pt x="38" y="2"/>
                  </a:lnTo>
                  <a:lnTo>
                    <a:pt x="23" y="6"/>
                  </a:lnTo>
                  <a:lnTo>
                    <a:pt x="11" y="1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11" y="13"/>
                  </a:lnTo>
                  <a:lnTo>
                    <a:pt x="23" y="6"/>
                  </a:lnTo>
                  <a:lnTo>
                    <a:pt x="38" y="2"/>
                  </a:lnTo>
                  <a:lnTo>
                    <a:pt x="53" y="0"/>
                  </a:lnTo>
                  <a:lnTo>
                    <a:pt x="67" y="2"/>
                  </a:lnTo>
                  <a:lnTo>
                    <a:pt x="82" y="6"/>
                  </a:lnTo>
                  <a:lnTo>
                    <a:pt x="94" y="13"/>
                  </a:lnTo>
                  <a:lnTo>
                    <a:pt x="105" y="21"/>
                  </a:lnTo>
                  <a:lnTo>
                    <a:pt x="105" y="21"/>
                  </a:lnTo>
                  <a:lnTo>
                    <a:pt x="103" y="21"/>
                  </a:lnTo>
                  <a:lnTo>
                    <a:pt x="103" y="21"/>
                  </a:lnTo>
                  <a:lnTo>
                    <a:pt x="103" y="21"/>
                  </a:lnTo>
                  <a:lnTo>
                    <a:pt x="103" y="19"/>
                  </a:lnTo>
                  <a:lnTo>
                    <a:pt x="103" y="19"/>
                  </a:lnTo>
                  <a:lnTo>
                    <a:pt x="103" y="19"/>
                  </a:lnTo>
                  <a:lnTo>
                    <a:pt x="101" y="19"/>
                  </a:lnTo>
                  <a:close/>
                  <a:moveTo>
                    <a:pt x="4" y="132"/>
                  </a:moveTo>
                  <a:lnTo>
                    <a:pt x="11" y="138"/>
                  </a:lnTo>
                  <a:lnTo>
                    <a:pt x="23" y="144"/>
                  </a:lnTo>
                  <a:lnTo>
                    <a:pt x="38" y="150"/>
                  </a:lnTo>
                  <a:lnTo>
                    <a:pt x="53" y="152"/>
                  </a:lnTo>
                  <a:lnTo>
                    <a:pt x="69" y="150"/>
                  </a:lnTo>
                  <a:lnTo>
                    <a:pt x="82" y="144"/>
                  </a:lnTo>
                  <a:lnTo>
                    <a:pt x="96" y="138"/>
                  </a:lnTo>
                  <a:lnTo>
                    <a:pt x="101" y="132"/>
                  </a:lnTo>
                  <a:lnTo>
                    <a:pt x="103" y="131"/>
                  </a:lnTo>
                  <a:lnTo>
                    <a:pt x="103" y="131"/>
                  </a:lnTo>
                  <a:lnTo>
                    <a:pt x="103" y="131"/>
                  </a:lnTo>
                  <a:lnTo>
                    <a:pt x="103" y="131"/>
                  </a:lnTo>
                  <a:lnTo>
                    <a:pt x="103" y="131"/>
                  </a:lnTo>
                  <a:lnTo>
                    <a:pt x="103" y="131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94" y="138"/>
                  </a:lnTo>
                  <a:lnTo>
                    <a:pt x="82" y="144"/>
                  </a:lnTo>
                  <a:lnTo>
                    <a:pt x="67" y="150"/>
                  </a:lnTo>
                  <a:lnTo>
                    <a:pt x="53" y="150"/>
                  </a:lnTo>
                  <a:lnTo>
                    <a:pt x="38" y="150"/>
                  </a:lnTo>
                  <a:lnTo>
                    <a:pt x="23" y="144"/>
                  </a:lnTo>
                  <a:lnTo>
                    <a:pt x="11" y="138"/>
                  </a:lnTo>
                  <a:lnTo>
                    <a:pt x="0" y="129"/>
                  </a:lnTo>
                  <a:lnTo>
                    <a:pt x="2" y="129"/>
                  </a:lnTo>
                  <a:lnTo>
                    <a:pt x="2" y="131"/>
                  </a:lnTo>
                  <a:lnTo>
                    <a:pt x="2" y="131"/>
                  </a:lnTo>
                  <a:lnTo>
                    <a:pt x="2" y="131"/>
                  </a:lnTo>
                  <a:lnTo>
                    <a:pt x="2" y="131"/>
                  </a:lnTo>
                  <a:lnTo>
                    <a:pt x="2" y="131"/>
                  </a:lnTo>
                  <a:lnTo>
                    <a:pt x="4" y="132"/>
                  </a:lnTo>
                  <a:lnTo>
                    <a:pt x="4" y="132"/>
                  </a:lnTo>
                  <a:close/>
                </a:path>
              </a:pathLst>
            </a:custGeom>
            <a:solidFill>
              <a:srgbClr val="FDD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51" name="Freeform 5526"/>
            <p:cNvSpPr>
              <a:spLocks noEditPoints="1"/>
            </p:cNvSpPr>
            <p:nvPr/>
          </p:nvSpPr>
          <p:spPr bwMode="auto">
            <a:xfrm>
              <a:off x="751" y="1698"/>
              <a:ext cx="119" cy="150"/>
            </a:xfrm>
            <a:custGeom>
              <a:avLst/>
              <a:gdLst>
                <a:gd name="T0" fmla="*/ 100 w 119"/>
                <a:gd name="T1" fmla="*/ 13 h 150"/>
                <a:gd name="T2" fmla="*/ 73 w 119"/>
                <a:gd name="T3" fmla="*/ 2 h 150"/>
                <a:gd name="T4" fmla="*/ 44 w 119"/>
                <a:gd name="T5" fmla="*/ 2 h 150"/>
                <a:gd name="T6" fmla="*/ 17 w 119"/>
                <a:gd name="T7" fmla="*/ 13 h 150"/>
                <a:gd name="T8" fmla="*/ 6 w 119"/>
                <a:gd name="T9" fmla="*/ 23 h 150"/>
                <a:gd name="T10" fmla="*/ 4 w 119"/>
                <a:gd name="T11" fmla="*/ 25 h 150"/>
                <a:gd name="T12" fmla="*/ 2 w 119"/>
                <a:gd name="T13" fmla="*/ 27 h 150"/>
                <a:gd name="T14" fmla="*/ 0 w 119"/>
                <a:gd name="T15" fmla="*/ 31 h 150"/>
                <a:gd name="T16" fmla="*/ 6 w 119"/>
                <a:gd name="T17" fmla="*/ 23 h 150"/>
                <a:gd name="T18" fmla="*/ 29 w 119"/>
                <a:gd name="T19" fmla="*/ 8 h 150"/>
                <a:gd name="T20" fmla="*/ 59 w 119"/>
                <a:gd name="T21" fmla="*/ 2 h 150"/>
                <a:gd name="T22" fmla="*/ 88 w 119"/>
                <a:gd name="T23" fmla="*/ 8 h 150"/>
                <a:gd name="T24" fmla="*/ 111 w 119"/>
                <a:gd name="T25" fmla="*/ 23 h 150"/>
                <a:gd name="T26" fmla="*/ 117 w 119"/>
                <a:gd name="T27" fmla="*/ 31 h 150"/>
                <a:gd name="T28" fmla="*/ 115 w 119"/>
                <a:gd name="T29" fmla="*/ 27 h 150"/>
                <a:gd name="T30" fmla="*/ 113 w 119"/>
                <a:gd name="T31" fmla="*/ 25 h 150"/>
                <a:gd name="T32" fmla="*/ 111 w 119"/>
                <a:gd name="T33" fmla="*/ 23 h 150"/>
                <a:gd name="T34" fmla="*/ 6 w 119"/>
                <a:gd name="T35" fmla="*/ 129 h 150"/>
                <a:gd name="T36" fmla="*/ 29 w 119"/>
                <a:gd name="T37" fmla="*/ 144 h 150"/>
                <a:gd name="T38" fmla="*/ 59 w 119"/>
                <a:gd name="T39" fmla="*/ 150 h 150"/>
                <a:gd name="T40" fmla="*/ 88 w 119"/>
                <a:gd name="T41" fmla="*/ 144 h 150"/>
                <a:gd name="T42" fmla="*/ 111 w 119"/>
                <a:gd name="T43" fmla="*/ 129 h 150"/>
                <a:gd name="T44" fmla="*/ 113 w 119"/>
                <a:gd name="T45" fmla="*/ 127 h 150"/>
                <a:gd name="T46" fmla="*/ 115 w 119"/>
                <a:gd name="T47" fmla="*/ 125 h 150"/>
                <a:gd name="T48" fmla="*/ 117 w 119"/>
                <a:gd name="T49" fmla="*/ 123 h 150"/>
                <a:gd name="T50" fmla="*/ 119 w 119"/>
                <a:gd name="T51" fmla="*/ 119 h 150"/>
                <a:gd name="T52" fmla="*/ 100 w 119"/>
                <a:gd name="T53" fmla="*/ 136 h 150"/>
                <a:gd name="T54" fmla="*/ 73 w 119"/>
                <a:gd name="T55" fmla="*/ 148 h 150"/>
                <a:gd name="T56" fmla="*/ 44 w 119"/>
                <a:gd name="T57" fmla="*/ 148 h 150"/>
                <a:gd name="T58" fmla="*/ 17 w 119"/>
                <a:gd name="T59" fmla="*/ 136 h 150"/>
                <a:gd name="T60" fmla="*/ 0 w 119"/>
                <a:gd name="T61" fmla="*/ 119 h 150"/>
                <a:gd name="T62" fmla="*/ 0 w 119"/>
                <a:gd name="T63" fmla="*/ 123 h 150"/>
                <a:gd name="T64" fmla="*/ 2 w 119"/>
                <a:gd name="T65" fmla="*/ 125 h 150"/>
                <a:gd name="T66" fmla="*/ 4 w 119"/>
                <a:gd name="T67" fmla="*/ 127 h 150"/>
                <a:gd name="T68" fmla="*/ 6 w 119"/>
                <a:gd name="T69" fmla="*/ 12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9" h="150">
                  <a:moveTo>
                    <a:pt x="111" y="21"/>
                  </a:moveTo>
                  <a:lnTo>
                    <a:pt x="100" y="13"/>
                  </a:lnTo>
                  <a:lnTo>
                    <a:pt x="88" y="6"/>
                  </a:lnTo>
                  <a:lnTo>
                    <a:pt x="73" y="2"/>
                  </a:lnTo>
                  <a:lnTo>
                    <a:pt x="59" y="0"/>
                  </a:lnTo>
                  <a:lnTo>
                    <a:pt x="44" y="2"/>
                  </a:lnTo>
                  <a:lnTo>
                    <a:pt x="29" y="6"/>
                  </a:lnTo>
                  <a:lnTo>
                    <a:pt x="17" y="13"/>
                  </a:lnTo>
                  <a:lnTo>
                    <a:pt x="6" y="21"/>
                  </a:lnTo>
                  <a:lnTo>
                    <a:pt x="6" y="23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6" y="23"/>
                  </a:lnTo>
                  <a:lnTo>
                    <a:pt x="17" y="13"/>
                  </a:lnTo>
                  <a:lnTo>
                    <a:pt x="29" y="8"/>
                  </a:lnTo>
                  <a:lnTo>
                    <a:pt x="44" y="2"/>
                  </a:lnTo>
                  <a:lnTo>
                    <a:pt x="59" y="2"/>
                  </a:lnTo>
                  <a:lnTo>
                    <a:pt x="73" y="2"/>
                  </a:lnTo>
                  <a:lnTo>
                    <a:pt x="88" y="8"/>
                  </a:lnTo>
                  <a:lnTo>
                    <a:pt x="100" y="13"/>
                  </a:lnTo>
                  <a:lnTo>
                    <a:pt x="111" y="23"/>
                  </a:lnTo>
                  <a:lnTo>
                    <a:pt x="119" y="31"/>
                  </a:lnTo>
                  <a:lnTo>
                    <a:pt x="117" y="31"/>
                  </a:lnTo>
                  <a:lnTo>
                    <a:pt x="117" y="29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3" y="25"/>
                  </a:lnTo>
                  <a:lnTo>
                    <a:pt x="113" y="25"/>
                  </a:lnTo>
                  <a:lnTo>
                    <a:pt x="111" y="23"/>
                  </a:lnTo>
                  <a:lnTo>
                    <a:pt x="111" y="21"/>
                  </a:lnTo>
                  <a:close/>
                  <a:moveTo>
                    <a:pt x="6" y="129"/>
                  </a:moveTo>
                  <a:lnTo>
                    <a:pt x="17" y="138"/>
                  </a:lnTo>
                  <a:lnTo>
                    <a:pt x="29" y="144"/>
                  </a:lnTo>
                  <a:lnTo>
                    <a:pt x="44" y="150"/>
                  </a:lnTo>
                  <a:lnTo>
                    <a:pt x="59" y="150"/>
                  </a:lnTo>
                  <a:lnTo>
                    <a:pt x="73" y="150"/>
                  </a:lnTo>
                  <a:lnTo>
                    <a:pt x="88" y="144"/>
                  </a:lnTo>
                  <a:lnTo>
                    <a:pt x="100" y="138"/>
                  </a:lnTo>
                  <a:lnTo>
                    <a:pt x="111" y="129"/>
                  </a:lnTo>
                  <a:lnTo>
                    <a:pt x="111" y="129"/>
                  </a:lnTo>
                  <a:lnTo>
                    <a:pt x="113" y="127"/>
                  </a:lnTo>
                  <a:lnTo>
                    <a:pt x="113" y="125"/>
                  </a:lnTo>
                  <a:lnTo>
                    <a:pt x="115" y="125"/>
                  </a:lnTo>
                  <a:lnTo>
                    <a:pt x="115" y="123"/>
                  </a:lnTo>
                  <a:lnTo>
                    <a:pt x="117" y="123"/>
                  </a:lnTo>
                  <a:lnTo>
                    <a:pt x="117" y="121"/>
                  </a:lnTo>
                  <a:lnTo>
                    <a:pt x="119" y="119"/>
                  </a:lnTo>
                  <a:lnTo>
                    <a:pt x="111" y="129"/>
                  </a:lnTo>
                  <a:lnTo>
                    <a:pt x="100" y="136"/>
                  </a:lnTo>
                  <a:lnTo>
                    <a:pt x="88" y="144"/>
                  </a:lnTo>
                  <a:lnTo>
                    <a:pt x="73" y="148"/>
                  </a:lnTo>
                  <a:lnTo>
                    <a:pt x="59" y="150"/>
                  </a:lnTo>
                  <a:lnTo>
                    <a:pt x="44" y="148"/>
                  </a:lnTo>
                  <a:lnTo>
                    <a:pt x="29" y="144"/>
                  </a:lnTo>
                  <a:lnTo>
                    <a:pt x="17" y="136"/>
                  </a:lnTo>
                  <a:lnTo>
                    <a:pt x="6" y="12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2" y="123"/>
                  </a:lnTo>
                  <a:lnTo>
                    <a:pt x="2" y="125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6" y="129"/>
                  </a:lnTo>
                  <a:lnTo>
                    <a:pt x="6" y="129"/>
                  </a:lnTo>
                  <a:close/>
                </a:path>
              </a:pathLst>
            </a:custGeom>
            <a:solidFill>
              <a:srgbClr val="FDD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52" name="Freeform 5527"/>
            <p:cNvSpPr>
              <a:spLocks noEditPoints="1"/>
            </p:cNvSpPr>
            <p:nvPr/>
          </p:nvSpPr>
          <p:spPr bwMode="auto">
            <a:xfrm>
              <a:off x="743" y="1700"/>
              <a:ext cx="133" cy="148"/>
            </a:xfrm>
            <a:custGeom>
              <a:avLst/>
              <a:gdLst>
                <a:gd name="T0" fmla="*/ 119 w 133"/>
                <a:gd name="T1" fmla="*/ 21 h 148"/>
                <a:gd name="T2" fmla="*/ 96 w 133"/>
                <a:gd name="T3" fmla="*/ 6 h 148"/>
                <a:gd name="T4" fmla="*/ 67 w 133"/>
                <a:gd name="T5" fmla="*/ 0 h 148"/>
                <a:gd name="T6" fmla="*/ 37 w 133"/>
                <a:gd name="T7" fmla="*/ 6 h 148"/>
                <a:gd name="T8" fmla="*/ 14 w 133"/>
                <a:gd name="T9" fmla="*/ 21 h 148"/>
                <a:gd name="T10" fmla="*/ 6 w 133"/>
                <a:gd name="T11" fmla="*/ 31 h 148"/>
                <a:gd name="T12" fmla="*/ 4 w 133"/>
                <a:gd name="T13" fmla="*/ 32 h 148"/>
                <a:gd name="T14" fmla="*/ 4 w 133"/>
                <a:gd name="T15" fmla="*/ 36 h 148"/>
                <a:gd name="T16" fmla="*/ 2 w 133"/>
                <a:gd name="T17" fmla="*/ 38 h 148"/>
                <a:gd name="T18" fmla="*/ 6 w 133"/>
                <a:gd name="T19" fmla="*/ 32 h 148"/>
                <a:gd name="T20" fmla="*/ 25 w 133"/>
                <a:gd name="T21" fmla="*/ 11 h 148"/>
                <a:gd name="T22" fmla="*/ 52 w 133"/>
                <a:gd name="T23" fmla="*/ 2 h 148"/>
                <a:gd name="T24" fmla="*/ 81 w 133"/>
                <a:gd name="T25" fmla="*/ 2 h 148"/>
                <a:gd name="T26" fmla="*/ 108 w 133"/>
                <a:gd name="T27" fmla="*/ 11 h 148"/>
                <a:gd name="T28" fmla="*/ 129 w 133"/>
                <a:gd name="T29" fmla="*/ 32 h 148"/>
                <a:gd name="T30" fmla="*/ 131 w 133"/>
                <a:gd name="T31" fmla="*/ 38 h 148"/>
                <a:gd name="T32" fmla="*/ 131 w 133"/>
                <a:gd name="T33" fmla="*/ 36 h 148"/>
                <a:gd name="T34" fmla="*/ 129 w 133"/>
                <a:gd name="T35" fmla="*/ 32 h 148"/>
                <a:gd name="T36" fmla="*/ 127 w 133"/>
                <a:gd name="T37" fmla="*/ 31 h 148"/>
                <a:gd name="T38" fmla="*/ 8 w 133"/>
                <a:gd name="T39" fmla="*/ 117 h 148"/>
                <a:gd name="T40" fmla="*/ 25 w 133"/>
                <a:gd name="T41" fmla="*/ 134 h 148"/>
                <a:gd name="T42" fmla="*/ 52 w 133"/>
                <a:gd name="T43" fmla="*/ 146 h 148"/>
                <a:gd name="T44" fmla="*/ 81 w 133"/>
                <a:gd name="T45" fmla="*/ 146 h 148"/>
                <a:gd name="T46" fmla="*/ 108 w 133"/>
                <a:gd name="T47" fmla="*/ 134 h 148"/>
                <a:gd name="T48" fmla="*/ 127 w 133"/>
                <a:gd name="T49" fmla="*/ 117 h 148"/>
                <a:gd name="T50" fmla="*/ 129 w 133"/>
                <a:gd name="T51" fmla="*/ 115 h 148"/>
                <a:gd name="T52" fmla="*/ 129 w 133"/>
                <a:gd name="T53" fmla="*/ 113 h 148"/>
                <a:gd name="T54" fmla="*/ 131 w 133"/>
                <a:gd name="T55" fmla="*/ 109 h 148"/>
                <a:gd name="T56" fmla="*/ 133 w 133"/>
                <a:gd name="T57" fmla="*/ 107 h 148"/>
                <a:gd name="T58" fmla="*/ 119 w 133"/>
                <a:gd name="T59" fmla="*/ 127 h 148"/>
                <a:gd name="T60" fmla="*/ 96 w 133"/>
                <a:gd name="T61" fmla="*/ 142 h 148"/>
                <a:gd name="T62" fmla="*/ 67 w 133"/>
                <a:gd name="T63" fmla="*/ 148 h 148"/>
                <a:gd name="T64" fmla="*/ 39 w 133"/>
                <a:gd name="T65" fmla="*/ 142 h 148"/>
                <a:gd name="T66" fmla="*/ 14 w 133"/>
                <a:gd name="T67" fmla="*/ 127 h 148"/>
                <a:gd name="T68" fmla="*/ 0 w 133"/>
                <a:gd name="T69" fmla="*/ 107 h 148"/>
                <a:gd name="T70" fmla="*/ 2 w 133"/>
                <a:gd name="T71" fmla="*/ 109 h 148"/>
                <a:gd name="T72" fmla="*/ 4 w 133"/>
                <a:gd name="T73" fmla="*/ 113 h 148"/>
                <a:gd name="T74" fmla="*/ 6 w 133"/>
                <a:gd name="T75" fmla="*/ 115 h 148"/>
                <a:gd name="T76" fmla="*/ 8 w 133"/>
                <a:gd name="T77" fmla="*/ 11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3" h="148">
                  <a:moveTo>
                    <a:pt x="127" y="29"/>
                  </a:moveTo>
                  <a:lnTo>
                    <a:pt x="119" y="21"/>
                  </a:lnTo>
                  <a:lnTo>
                    <a:pt x="108" y="11"/>
                  </a:lnTo>
                  <a:lnTo>
                    <a:pt x="96" y="6"/>
                  </a:lnTo>
                  <a:lnTo>
                    <a:pt x="81" y="0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37" y="6"/>
                  </a:lnTo>
                  <a:lnTo>
                    <a:pt x="25" y="11"/>
                  </a:lnTo>
                  <a:lnTo>
                    <a:pt x="14" y="21"/>
                  </a:lnTo>
                  <a:lnTo>
                    <a:pt x="8" y="29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6" y="32"/>
                  </a:lnTo>
                  <a:lnTo>
                    <a:pt x="14" y="21"/>
                  </a:lnTo>
                  <a:lnTo>
                    <a:pt x="25" y="11"/>
                  </a:lnTo>
                  <a:lnTo>
                    <a:pt x="39" y="6"/>
                  </a:lnTo>
                  <a:lnTo>
                    <a:pt x="52" y="2"/>
                  </a:lnTo>
                  <a:lnTo>
                    <a:pt x="67" y="0"/>
                  </a:lnTo>
                  <a:lnTo>
                    <a:pt x="81" y="2"/>
                  </a:lnTo>
                  <a:lnTo>
                    <a:pt x="96" y="6"/>
                  </a:lnTo>
                  <a:lnTo>
                    <a:pt x="108" y="11"/>
                  </a:lnTo>
                  <a:lnTo>
                    <a:pt x="119" y="21"/>
                  </a:lnTo>
                  <a:lnTo>
                    <a:pt x="129" y="32"/>
                  </a:lnTo>
                  <a:lnTo>
                    <a:pt x="133" y="40"/>
                  </a:lnTo>
                  <a:lnTo>
                    <a:pt x="131" y="38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29" y="34"/>
                  </a:lnTo>
                  <a:lnTo>
                    <a:pt x="129" y="32"/>
                  </a:lnTo>
                  <a:lnTo>
                    <a:pt x="129" y="32"/>
                  </a:lnTo>
                  <a:lnTo>
                    <a:pt x="127" y="31"/>
                  </a:lnTo>
                  <a:lnTo>
                    <a:pt x="127" y="29"/>
                  </a:lnTo>
                  <a:close/>
                  <a:moveTo>
                    <a:pt x="8" y="117"/>
                  </a:moveTo>
                  <a:lnTo>
                    <a:pt x="14" y="127"/>
                  </a:lnTo>
                  <a:lnTo>
                    <a:pt x="25" y="134"/>
                  </a:lnTo>
                  <a:lnTo>
                    <a:pt x="37" y="142"/>
                  </a:lnTo>
                  <a:lnTo>
                    <a:pt x="52" y="146"/>
                  </a:lnTo>
                  <a:lnTo>
                    <a:pt x="67" y="148"/>
                  </a:lnTo>
                  <a:lnTo>
                    <a:pt x="81" y="146"/>
                  </a:lnTo>
                  <a:lnTo>
                    <a:pt x="96" y="142"/>
                  </a:lnTo>
                  <a:lnTo>
                    <a:pt x="108" y="134"/>
                  </a:lnTo>
                  <a:lnTo>
                    <a:pt x="119" y="127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29" y="115"/>
                  </a:lnTo>
                  <a:lnTo>
                    <a:pt x="129" y="113"/>
                  </a:lnTo>
                  <a:lnTo>
                    <a:pt x="129" y="113"/>
                  </a:lnTo>
                  <a:lnTo>
                    <a:pt x="131" y="111"/>
                  </a:lnTo>
                  <a:lnTo>
                    <a:pt x="131" y="109"/>
                  </a:lnTo>
                  <a:lnTo>
                    <a:pt x="133" y="109"/>
                  </a:lnTo>
                  <a:lnTo>
                    <a:pt x="133" y="107"/>
                  </a:lnTo>
                  <a:lnTo>
                    <a:pt x="129" y="115"/>
                  </a:lnTo>
                  <a:lnTo>
                    <a:pt x="119" y="127"/>
                  </a:lnTo>
                  <a:lnTo>
                    <a:pt x="108" y="134"/>
                  </a:lnTo>
                  <a:lnTo>
                    <a:pt x="96" y="142"/>
                  </a:lnTo>
                  <a:lnTo>
                    <a:pt x="81" y="146"/>
                  </a:lnTo>
                  <a:lnTo>
                    <a:pt x="67" y="148"/>
                  </a:lnTo>
                  <a:lnTo>
                    <a:pt x="52" y="146"/>
                  </a:lnTo>
                  <a:lnTo>
                    <a:pt x="39" y="142"/>
                  </a:lnTo>
                  <a:lnTo>
                    <a:pt x="25" y="134"/>
                  </a:lnTo>
                  <a:lnTo>
                    <a:pt x="14" y="127"/>
                  </a:lnTo>
                  <a:lnTo>
                    <a:pt x="6" y="115"/>
                  </a:lnTo>
                  <a:lnTo>
                    <a:pt x="0" y="107"/>
                  </a:lnTo>
                  <a:lnTo>
                    <a:pt x="2" y="109"/>
                  </a:lnTo>
                  <a:lnTo>
                    <a:pt x="2" y="109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6" y="115"/>
                  </a:lnTo>
                  <a:lnTo>
                    <a:pt x="6" y="117"/>
                  </a:lnTo>
                  <a:lnTo>
                    <a:pt x="8" y="117"/>
                  </a:lnTo>
                  <a:close/>
                </a:path>
              </a:pathLst>
            </a:custGeom>
            <a:solidFill>
              <a:srgbClr val="FDD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53" name="Freeform 5528"/>
            <p:cNvSpPr>
              <a:spLocks noEditPoints="1"/>
            </p:cNvSpPr>
            <p:nvPr/>
          </p:nvSpPr>
          <p:spPr bwMode="auto">
            <a:xfrm>
              <a:off x="740" y="1700"/>
              <a:ext cx="140" cy="148"/>
            </a:xfrm>
            <a:custGeom>
              <a:avLst/>
              <a:gdLst>
                <a:gd name="T0" fmla="*/ 132 w 140"/>
                <a:gd name="T1" fmla="*/ 32 h 148"/>
                <a:gd name="T2" fmla="*/ 111 w 140"/>
                <a:gd name="T3" fmla="*/ 11 h 148"/>
                <a:gd name="T4" fmla="*/ 84 w 140"/>
                <a:gd name="T5" fmla="*/ 2 h 148"/>
                <a:gd name="T6" fmla="*/ 55 w 140"/>
                <a:gd name="T7" fmla="*/ 2 h 148"/>
                <a:gd name="T8" fmla="*/ 28 w 140"/>
                <a:gd name="T9" fmla="*/ 11 h 148"/>
                <a:gd name="T10" fmla="*/ 9 w 140"/>
                <a:gd name="T11" fmla="*/ 32 h 148"/>
                <a:gd name="T12" fmla="*/ 3 w 140"/>
                <a:gd name="T13" fmla="*/ 40 h 148"/>
                <a:gd name="T14" fmla="*/ 3 w 140"/>
                <a:gd name="T15" fmla="*/ 42 h 148"/>
                <a:gd name="T16" fmla="*/ 3 w 140"/>
                <a:gd name="T17" fmla="*/ 42 h 148"/>
                <a:gd name="T18" fmla="*/ 3 w 140"/>
                <a:gd name="T19" fmla="*/ 44 h 148"/>
                <a:gd name="T20" fmla="*/ 9 w 140"/>
                <a:gd name="T21" fmla="*/ 32 h 148"/>
                <a:gd name="T22" fmla="*/ 28 w 140"/>
                <a:gd name="T23" fmla="*/ 13 h 148"/>
                <a:gd name="T24" fmla="*/ 55 w 140"/>
                <a:gd name="T25" fmla="*/ 2 h 148"/>
                <a:gd name="T26" fmla="*/ 84 w 140"/>
                <a:gd name="T27" fmla="*/ 2 h 148"/>
                <a:gd name="T28" fmla="*/ 111 w 140"/>
                <a:gd name="T29" fmla="*/ 13 h 148"/>
                <a:gd name="T30" fmla="*/ 130 w 140"/>
                <a:gd name="T31" fmla="*/ 32 h 148"/>
                <a:gd name="T32" fmla="*/ 138 w 140"/>
                <a:gd name="T33" fmla="*/ 44 h 148"/>
                <a:gd name="T34" fmla="*/ 136 w 140"/>
                <a:gd name="T35" fmla="*/ 42 h 148"/>
                <a:gd name="T36" fmla="*/ 136 w 140"/>
                <a:gd name="T37" fmla="*/ 42 h 148"/>
                <a:gd name="T38" fmla="*/ 136 w 140"/>
                <a:gd name="T39" fmla="*/ 40 h 148"/>
                <a:gd name="T40" fmla="*/ 3 w 140"/>
                <a:gd name="T41" fmla="*/ 107 h 148"/>
                <a:gd name="T42" fmla="*/ 17 w 140"/>
                <a:gd name="T43" fmla="*/ 127 h 148"/>
                <a:gd name="T44" fmla="*/ 42 w 140"/>
                <a:gd name="T45" fmla="*/ 142 h 148"/>
                <a:gd name="T46" fmla="*/ 70 w 140"/>
                <a:gd name="T47" fmla="*/ 148 h 148"/>
                <a:gd name="T48" fmla="*/ 99 w 140"/>
                <a:gd name="T49" fmla="*/ 142 h 148"/>
                <a:gd name="T50" fmla="*/ 122 w 140"/>
                <a:gd name="T51" fmla="*/ 127 h 148"/>
                <a:gd name="T52" fmla="*/ 136 w 140"/>
                <a:gd name="T53" fmla="*/ 107 h 148"/>
                <a:gd name="T54" fmla="*/ 136 w 140"/>
                <a:gd name="T55" fmla="*/ 105 h 148"/>
                <a:gd name="T56" fmla="*/ 136 w 140"/>
                <a:gd name="T57" fmla="*/ 105 h 148"/>
                <a:gd name="T58" fmla="*/ 138 w 140"/>
                <a:gd name="T59" fmla="*/ 104 h 148"/>
                <a:gd name="T60" fmla="*/ 138 w 140"/>
                <a:gd name="T61" fmla="*/ 104 h 148"/>
                <a:gd name="T62" fmla="*/ 122 w 140"/>
                <a:gd name="T63" fmla="*/ 125 h 148"/>
                <a:gd name="T64" fmla="*/ 99 w 140"/>
                <a:gd name="T65" fmla="*/ 142 h 148"/>
                <a:gd name="T66" fmla="*/ 70 w 140"/>
                <a:gd name="T67" fmla="*/ 148 h 148"/>
                <a:gd name="T68" fmla="*/ 42 w 140"/>
                <a:gd name="T69" fmla="*/ 142 h 148"/>
                <a:gd name="T70" fmla="*/ 17 w 140"/>
                <a:gd name="T71" fmla="*/ 125 h 148"/>
                <a:gd name="T72" fmla="*/ 1 w 140"/>
                <a:gd name="T73" fmla="*/ 104 h 148"/>
                <a:gd name="T74" fmla="*/ 3 w 140"/>
                <a:gd name="T75" fmla="*/ 104 h 148"/>
                <a:gd name="T76" fmla="*/ 3 w 140"/>
                <a:gd name="T77" fmla="*/ 105 h 148"/>
                <a:gd name="T78" fmla="*/ 3 w 140"/>
                <a:gd name="T79" fmla="*/ 105 h 148"/>
                <a:gd name="T80" fmla="*/ 3 w 140"/>
                <a:gd name="T81" fmla="*/ 107 h 148"/>
                <a:gd name="T82" fmla="*/ 138 w 140"/>
                <a:gd name="T83" fmla="*/ 46 h 148"/>
                <a:gd name="T84" fmla="*/ 140 w 140"/>
                <a:gd name="T85" fmla="*/ 48 h 148"/>
                <a:gd name="T86" fmla="*/ 140 w 140"/>
                <a:gd name="T87" fmla="*/ 50 h 148"/>
                <a:gd name="T88" fmla="*/ 140 w 140"/>
                <a:gd name="T89" fmla="*/ 52 h 148"/>
                <a:gd name="T90" fmla="*/ 140 w 140"/>
                <a:gd name="T91" fmla="*/ 54 h 148"/>
                <a:gd name="T92" fmla="*/ 0 w 140"/>
                <a:gd name="T93" fmla="*/ 52 h 148"/>
                <a:gd name="T94" fmla="*/ 0 w 140"/>
                <a:gd name="T95" fmla="*/ 52 h 148"/>
                <a:gd name="T96" fmla="*/ 0 w 140"/>
                <a:gd name="T97" fmla="*/ 50 h 148"/>
                <a:gd name="T98" fmla="*/ 1 w 140"/>
                <a:gd name="T99" fmla="*/ 48 h 148"/>
                <a:gd name="T100" fmla="*/ 1 w 140"/>
                <a:gd name="T101" fmla="*/ 46 h 148"/>
                <a:gd name="T102" fmla="*/ 1 w 140"/>
                <a:gd name="T103" fmla="*/ 100 h 148"/>
                <a:gd name="T104" fmla="*/ 1 w 140"/>
                <a:gd name="T105" fmla="*/ 98 h 148"/>
                <a:gd name="T106" fmla="*/ 0 w 140"/>
                <a:gd name="T107" fmla="*/ 98 h 148"/>
                <a:gd name="T108" fmla="*/ 0 w 140"/>
                <a:gd name="T109" fmla="*/ 96 h 148"/>
                <a:gd name="T110" fmla="*/ 0 w 140"/>
                <a:gd name="T111" fmla="*/ 94 h 148"/>
                <a:gd name="T112" fmla="*/ 140 w 140"/>
                <a:gd name="T113" fmla="*/ 94 h 148"/>
                <a:gd name="T114" fmla="*/ 140 w 140"/>
                <a:gd name="T115" fmla="*/ 96 h 148"/>
                <a:gd name="T116" fmla="*/ 140 w 140"/>
                <a:gd name="T117" fmla="*/ 98 h 148"/>
                <a:gd name="T118" fmla="*/ 140 w 140"/>
                <a:gd name="T119" fmla="*/ 98 h 148"/>
                <a:gd name="T120" fmla="*/ 138 w 140"/>
                <a:gd name="T121" fmla="*/ 10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0" h="148">
                  <a:moveTo>
                    <a:pt x="136" y="40"/>
                  </a:moveTo>
                  <a:lnTo>
                    <a:pt x="132" y="32"/>
                  </a:lnTo>
                  <a:lnTo>
                    <a:pt x="122" y="21"/>
                  </a:lnTo>
                  <a:lnTo>
                    <a:pt x="111" y="11"/>
                  </a:lnTo>
                  <a:lnTo>
                    <a:pt x="99" y="6"/>
                  </a:lnTo>
                  <a:lnTo>
                    <a:pt x="84" y="2"/>
                  </a:lnTo>
                  <a:lnTo>
                    <a:pt x="70" y="0"/>
                  </a:lnTo>
                  <a:lnTo>
                    <a:pt x="55" y="2"/>
                  </a:lnTo>
                  <a:lnTo>
                    <a:pt x="42" y="6"/>
                  </a:lnTo>
                  <a:lnTo>
                    <a:pt x="28" y="11"/>
                  </a:lnTo>
                  <a:lnTo>
                    <a:pt x="17" y="21"/>
                  </a:lnTo>
                  <a:lnTo>
                    <a:pt x="9" y="32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1" y="44"/>
                  </a:lnTo>
                  <a:lnTo>
                    <a:pt x="9" y="32"/>
                  </a:lnTo>
                  <a:lnTo>
                    <a:pt x="17" y="21"/>
                  </a:lnTo>
                  <a:lnTo>
                    <a:pt x="28" y="13"/>
                  </a:lnTo>
                  <a:lnTo>
                    <a:pt x="42" y="6"/>
                  </a:lnTo>
                  <a:lnTo>
                    <a:pt x="55" y="2"/>
                  </a:lnTo>
                  <a:lnTo>
                    <a:pt x="70" y="0"/>
                  </a:lnTo>
                  <a:lnTo>
                    <a:pt x="84" y="2"/>
                  </a:lnTo>
                  <a:lnTo>
                    <a:pt x="99" y="6"/>
                  </a:lnTo>
                  <a:lnTo>
                    <a:pt x="111" y="13"/>
                  </a:lnTo>
                  <a:lnTo>
                    <a:pt x="122" y="21"/>
                  </a:lnTo>
                  <a:lnTo>
                    <a:pt x="130" y="32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38" y="42"/>
                  </a:lnTo>
                  <a:lnTo>
                    <a:pt x="136" y="42"/>
                  </a:lnTo>
                  <a:lnTo>
                    <a:pt x="136" y="42"/>
                  </a:lnTo>
                  <a:lnTo>
                    <a:pt x="136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36" y="40"/>
                  </a:lnTo>
                  <a:close/>
                  <a:moveTo>
                    <a:pt x="3" y="107"/>
                  </a:moveTo>
                  <a:lnTo>
                    <a:pt x="9" y="115"/>
                  </a:lnTo>
                  <a:lnTo>
                    <a:pt x="17" y="127"/>
                  </a:lnTo>
                  <a:lnTo>
                    <a:pt x="28" y="134"/>
                  </a:lnTo>
                  <a:lnTo>
                    <a:pt x="42" y="142"/>
                  </a:lnTo>
                  <a:lnTo>
                    <a:pt x="55" y="146"/>
                  </a:lnTo>
                  <a:lnTo>
                    <a:pt x="70" y="148"/>
                  </a:lnTo>
                  <a:lnTo>
                    <a:pt x="84" y="146"/>
                  </a:lnTo>
                  <a:lnTo>
                    <a:pt x="99" y="142"/>
                  </a:lnTo>
                  <a:lnTo>
                    <a:pt x="111" y="134"/>
                  </a:lnTo>
                  <a:lnTo>
                    <a:pt x="122" y="127"/>
                  </a:lnTo>
                  <a:lnTo>
                    <a:pt x="132" y="115"/>
                  </a:lnTo>
                  <a:lnTo>
                    <a:pt x="136" y="107"/>
                  </a:lnTo>
                  <a:lnTo>
                    <a:pt x="136" y="107"/>
                  </a:lnTo>
                  <a:lnTo>
                    <a:pt x="136" y="105"/>
                  </a:lnTo>
                  <a:lnTo>
                    <a:pt x="136" y="105"/>
                  </a:lnTo>
                  <a:lnTo>
                    <a:pt x="136" y="105"/>
                  </a:lnTo>
                  <a:lnTo>
                    <a:pt x="136" y="104"/>
                  </a:lnTo>
                  <a:lnTo>
                    <a:pt x="138" y="104"/>
                  </a:lnTo>
                  <a:lnTo>
                    <a:pt x="138" y="104"/>
                  </a:lnTo>
                  <a:lnTo>
                    <a:pt x="138" y="104"/>
                  </a:lnTo>
                  <a:lnTo>
                    <a:pt x="130" y="115"/>
                  </a:lnTo>
                  <a:lnTo>
                    <a:pt x="122" y="125"/>
                  </a:lnTo>
                  <a:lnTo>
                    <a:pt x="111" y="134"/>
                  </a:lnTo>
                  <a:lnTo>
                    <a:pt x="99" y="142"/>
                  </a:lnTo>
                  <a:lnTo>
                    <a:pt x="84" y="146"/>
                  </a:lnTo>
                  <a:lnTo>
                    <a:pt x="70" y="148"/>
                  </a:lnTo>
                  <a:lnTo>
                    <a:pt x="55" y="146"/>
                  </a:lnTo>
                  <a:lnTo>
                    <a:pt x="42" y="142"/>
                  </a:lnTo>
                  <a:lnTo>
                    <a:pt x="28" y="134"/>
                  </a:lnTo>
                  <a:lnTo>
                    <a:pt x="17" y="125"/>
                  </a:lnTo>
                  <a:lnTo>
                    <a:pt x="9" y="115"/>
                  </a:lnTo>
                  <a:lnTo>
                    <a:pt x="1" y="104"/>
                  </a:lnTo>
                  <a:lnTo>
                    <a:pt x="3" y="104"/>
                  </a:lnTo>
                  <a:lnTo>
                    <a:pt x="3" y="104"/>
                  </a:lnTo>
                  <a:lnTo>
                    <a:pt x="3" y="105"/>
                  </a:lnTo>
                  <a:lnTo>
                    <a:pt x="3" y="105"/>
                  </a:lnTo>
                  <a:lnTo>
                    <a:pt x="3" y="105"/>
                  </a:lnTo>
                  <a:lnTo>
                    <a:pt x="3" y="105"/>
                  </a:lnTo>
                  <a:lnTo>
                    <a:pt x="3" y="107"/>
                  </a:lnTo>
                  <a:lnTo>
                    <a:pt x="3" y="107"/>
                  </a:lnTo>
                  <a:close/>
                  <a:moveTo>
                    <a:pt x="140" y="54"/>
                  </a:moveTo>
                  <a:lnTo>
                    <a:pt x="138" y="46"/>
                  </a:lnTo>
                  <a:lnTo>
                    <a:pt x="138" y="48"/>
                  </a:lnTo>
                  <a:lnTo>
                    <a:pt x="140" y="48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0" y="54"/>
                  </a:lnTo>
                  <a:close/>
                  <a:moveTo>
                    <a:pt x="1" y="46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6"/>
                  </a:lnTo>
                  <a:close/>
                  <a:moveTo>
                    <a:pt x="0" y="94"/>
                  </a:moveTo>
                  <a:lnTo>
                    <a:pt x="1" y="100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4"/>
                  </a:lnTo>
                  <a:close/>
                  <a:moveTo>
                    <a:pt x="138" y="100"/>
                  </a:moveTo>
                  <a:lnTo>
                    <a:pt x="140" y="94"/>
                  </a:lnTo>
                  <a:lnTo>
                    <a:pt x="140" y="94"/>
                  </a:lnTo>
                  <a:lnTo>
                    <a:pt x="140" y="96"/>
                  </a:lnTo>
                  <a:lnTo>
                    <a:pt x="140" y="96"/>
                  </a:lnTo>
                  <a:lnTo>
                    <a:pt x="140" y="98"/>
                  </a:lnTo>
                  <a:lnTo>
                    <a:pt x="140" y="98"/>
                  </a:lnTo>
                  <a:lnTo>
                    <a:pt x="140" y="98"/>
                  </a:lnTo>
                  <a:lnTo>
                    <a:pt x="138" y="100"/>
                  </a:lnTo>
                  <a:lnTo>
                    <a:pt x="138" y="100"/>
                  </a:lnTo>
                  <a:close/>
                </a:path>
              </a:pathLst>
            </a:custGeom>
            <a:solidFill>
              <a:srgbClr val="FCD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54" name="Freeform 5529"/>
            <p:cNvSpPr>
              <a:spLocks noEditPoints="1"/>
            </p:cNvSpPr>
            <p:nvPr/>
          </p:nvSpPr>
          <p:spPr bwMode="auto">
            <a:xfrm>
              <a:off x="738" y="1700"/>
              <a:ext cx="145" cy="148"/>
            </a:xfrm>
            <a:custGeom>
              <a:avLst/>
              <a:gdLst>
                <a:gd name="T0" fmla="*/ 140 w 145"/>
                <a:gd name="T1" fmla="*/ 46 h 148"/>
                <a:gd name="T2" fmla="*/ 140 w 145"/>
                <a:gd name="T3" fmla="*/ 46 h 148"/>
                <a:gd name="T4" fmla="*/ 140 w 145"/>
                <a:gd name="T5" fmla="*/ 44 h 148"/>
                <a:gd name="T6" fmla="*/ 124 w 145"/>
                <a:gd name="T7" fmla="*/ 21 h 148"/>
                <a:gd name="T8" fmla="*/ 86 w 145"/>
                <a:gd name="T9" fmla="*/ 2 h 148"/>
                <a:gd name="T10" fmla="*/ 44 w 145"/>
                <a:gd name="T11" fmla="*/ 6 h 148"/>
                <a:gd name="T12" fmla="*/ 11 w 145"/>
                <a:gd name="T13" fmla="*/ 32 h 148"/>
                <a:gd name="T14" fmla="*/ 3 w 145"/>
                <a:gd name="T15" fmla="*/ 44 h 148"/>
                <a:gd name="T16" fmla="*/ 3 w 145"/>
                <a:gd name="T17" fmla="*/ 46 h 148"/>
                <a:gd name="T18" fmla="*/ 3 w 145"/>
                <a:gd name="T19" fmla="*/ 46 h 148"/>
                <a:gd name="T20" fmla="*/ 2 w 145"/>
                <a:gd name="T21" fmla="*/ 54 h 148"/>
                <a:gd name="T22" fmla="*/ 0 w 145"/>
                <a:gd name="T23" fmla="*/ 55 h 148"/>
                <a:gd name="T24" fmla="*/ 0 w 145"/>
                <a:gd name="T25" fmla="*/ 57 h 148"/>
                <a:gd name="T26" fmla="*/ 21 w 145"/>
                <a:gd name="T27" fmla="*/ 21 h 148"/>
                <a:gd name="T28" fmla="*/ 57 w 145"/>
                <a:gd name="T29" fmla="*/ 2 h 148"/>
                <a:gd name="T30" fmla="*/ 99 w 145"/>
                <a:gd name="T31" fmla="*/ 6 h 148"/>
                <a:gd name="T32" fmla="*/ 132 w 145"/>
                <a:gd name="T33" fmla="*/ 32 h 148"/>
                <a:gd name="T34" fmla="*/ 143 w 145"/>
                <a:gd name="T35" fmla="*/ 57 h 148"/>
                <a:gd name="T36" fmla="*/ 143 w 145"/>
                <a:gd name="T37" fmla="*/ 55 h 148"/>
                <a:gd name="T38" fmla="*/ 142 w 145"/>
                <a:gd name="T39" fmla="*/ 54 h 148"/>
                <a:gd name="T40" fmla="*/ 3 w 145"/>
                <a:gd name="T41" fmla="*/ 100 h 148"/>
                <a:gd name="T42" fmla="*/ 3 w 145"/>
                <a:gd name="T43" fmla="*/ 102 h 148"/>
                <a:gd name="T44" fmla="*/ 3 w 145"/>
                <a:gd name="T45" fmla="*/ 102 h 148"/>
                <a:gd name="T46" fmla="*/ 11 w 145"/>
                <a:gd name="T47" fmla="*/ 115 h 148"/>
                <a:gd name="T48" fmla="*/ 44 w 145"/>
                <a:gd name="T49" fmla="*/ 142 h 148"/>
                <a:gd name="T50" fmla="*/ 86 w 145"/>
                <a:gd name="T51" fmla="*/ 146 h 148"/>
                <a:gd name="T52" fmla="*/ 124 w 145"/>
                <a:gd name="T53" fmla="*/ 125 h 148"/>
                <a:gd name="T54" fmla="*/ 140 w 145"/>
                <a:gd name="T55" fmla="*/ 102 h 148"/>
                <a:gd name="T56" fmla="*/ 140 w 145"/>
                <a:gd name="T57" fmla="*/ 102 h 148"/>
                <a:gd name="T58" fmla="*/ 140 w 145"/>
                <a:gd name="T59" fmla="*/ 100 h 148"/>
                <a:gd name="T60" fmla="*/ 142 w 145"/>
                <a:gd name="T61" fmla="*/ 94 h 148"/>
                <a:gd name="T62" fmla="*/ 143 w 145"/>
                <a:gd name="T63" fmla="*/ 92 h 148"/>
                <a:gd name="T64" fmla="*/ 143 w 145"/>
                <a:gd name="T65" fmla="*/ 90 h 148"/>
                <a:gd name="T66" fmla="*/ 132 w 145"/>
                <a:gd name="T67" fmla="*/ 115 h 148"/>
                <a:gd name="T68" fmla="*/ 99 w 145"/>
                <a:gd name="T69" fmla="*/ 140 h 148"/>
                <a:gd name="T70" fmla="*/ 57 w 145"/>
                <a:gd name="T71" fmla="*/ 146 h 148"/>
                <a:gd name="T72" fmla="*/ 21 w 145"/>
                <a:gd name="T73" fmla="*/ 125 h 148"/>
                <a:gd name="T74" fmla="*/ 0 w 145"/>
                <a:gd name="T75" fmla="*/ 88 h 148"/>
                <a:gd name="T76" fmla="*/ 0 w 145"/>
                <a:gd name="T77" fmla="*/ 90 h 148"/>
                <a:gd name="T78" fmla="*/ 2 w 145"/>
                <a:gd name="T79" fmla="*/ 92 h 148"/>
                <a:gd name="T80" fmla="*/ 145 w 145"/>
                <a:gd name="T81" fmla="*/ 71 h 148"/>
                <a:gd name="T82" fmla="*/ 143 w 145"/>
                <a:gd name="T83" fmla="*/ 63 h 148"/>
                <a:gd name="T84" fmla="*/ 145 w 145"/>
                <a:gd name="T85" fmla="*/ 67 h 148"/>
                <a:gd name="T86" fmla="*/ 145 w 145"/>
                <a:gd name="T87" fmla="*/ 71 h 148"/>
                <a:gd name="T88" fmla="*/ 0 w 145"/>
                <a:gd name="T89" fmla="*/ 69 h 148"/>
                <a:gd name="T90" fmla="*/ 0 w 145"/>
                <a:gd name="T91" fmla="*/ 65 h 148"/>
                <a:gd name="T92" fmla="*/ 0 w 145"/>
                <a:gd name="T93" fmla="*/ 61 h 148"/>
                <a:gd name="T94" fmla="*/ 0 w 145"/>
                <a:gd name="T95" fmla="*/ 88 h 148"/>
                <a:gd name="T96" fmla="*/ 0 w 145"/>
                <a:gd name="T97" fmla="*/ 82 h 148"/>
                <a:gd name="T98" fmla="*/ 0 w 145"/>
                <a:gd name="T99" fmla="*/ 79 h 148"/>
                <a:gd name="T100" fmla="*/ 143 w 145"/>
                <a:gd name="T101" fmla="*/ 88 h 148"/>
                <a:gd name="T102" fmla="*/ 145 w 145"/>
                <a:gd name="T103" fmla="*/ 79 h 148"/>
                <a:gd name="T104" fmla="*/ 143 w 145"/>
                <a:gd name="T105" fmla="*/ 82 h 148"/>
                <a:gd name="T106" fmla="*/ 143 w 145"/>
                <a:gd name="T107" fmla="*/ 8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5" h="148">
                  <a:moveTo>
                    <a:pt x="142" y="54"/>
                  </a:moveTo>
                  <a:lnTo>
                    <a:pt x="140" y="46"/>
                  </a:lnTo>
                  <a:lnTo>
                    <a:pt x="140" y="46"/>
                  </a:lnTo>
                  <a:lnTo>
                    <a:pt x="140" y="46"/>
                  </a:lnTo>
                  <a:lnTo>
                    <a:pt x="140" y="46"/>
                  </a:lnTo>
                  <a:lnTo>
                    <a:pt x="140" y="46"/>
                  </a:lnTo>
                  <a:lnTo>
                    <a:pt x="140" y="44"/>
                  </a:lnTo>
                  <a:lnTo>
                    <a:pt x="140" y="44"/>
                  </a:lnTo>
                  <a:lnTo>
                    <a:pt x="140" y="44"/>
                  </a:lnTo>
                  <a:lnTo>
                    <a:pt x="140" y="44"/>
                  </a:lnTo>
                  <a:lnTo>
                    <a:pt x="132" y="32"/>
                  </a:lnTo>
                  <a:lnTo>
                    <a:pt x="124" y="21"/>
                  </a:lnTo>
                  <a:lnTo>
                    <a:pt x="113" y="13"/>
                  </a:lnTo>
                  <a:lnTo>
                    <a:pt x="101" y="6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57" y="2"/>
                  </a:lnTo>
                  <a:lnTo>
                    <a:pt x="44" y="6"/>
                  </a:lnTo>
                  <a:lnTo>
                    <a:pt x="30" y="13"/>
                  </a:lnTo>
                  <a:lnTo>
                    <a:pt x="19" y="21"/>
                  </a:lnTo>
                  <a:lnTo>
                    <a:pt x="11" y="32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3" y="44"/>
                  </a:lnTo>
                  <a:lnTo>
                    <a:pt x="11" y="32"/>
                  </a:lnTo>
                  <a:lnTo>
                    <a:pt x="21" y="21"/>
                  </a:lnTo>
                  <a:lnTo>
                    <a:pt x="30" y="13"/>
                  </a:lnTo>
                  <a:lnTo>
                    <a:pt x="44" y="6"/>
                  </a:lnTo>
                  <a:lnTo>
                    <a:pt x="57" y="2"/>
                  </a:lnTo>
                  <a:lnTo>
                    <a:pt x="72" y="0"/>
                  </a:lnTo>
                  <a:lnTo>
                    <a:pt x="86" y="2"/>
                  </a:lnTo>
                  <a:lnTo>
                    <a:pt x="99" y="6"/>
                  </a:lnTo>
                  <a:lnTo>
                    <a:pt x="113" y="13"/>
                  </a:lnTo>
                  <a:lnTo>
                    <a:pt x="124" y="21"/>
                  </a:lnTo>
                  <a:lnTo>
                    <a:pt x="132" y="32"/>
                  </a:lnTo>
                  <a:lnTo>
                    <a:pt x="140" y="44"/>
                  </a:lnTo>
                  <a:lnTo>
                    <a:pt x="143" y="57"/>
                  </a:lnTo>
                  <a:lnTo>
                    <a:pt x="143" y="57"/>
                  </a:lnTo>
                  <a:lnTo>
                    <a:pt x="143" y="57"/>
                  </a:lnTo>
                  <a:lnTo>
                    <a:pt x="143" y="55"/>
                  </a:lnTo>
                  <a:lnTo>
                    <a:pt x="143" y="55"/>
                  </a:lnTo>
                  <a:lnTo>
                    <a:pt x="143" y="55"/>
                  </a:lnTo>
                  <a:lnTo>
                    <a:pt x="143" y="54"/>
                  </a:lnTo>
                  <a:lnTo>
                    <a:pt x="142" y="54"/>
                  </a:lnTo>
                  <a:lnTo>
                    <a:pt x="142" y="54"/>
                  </a:lnTo>
                  <a:close/>
                  <a:moveTo>
                    <a:pt x="2" y="94"/>
                  </a:moveTo>
                  <a:lnTo>
                    <a:pt x="3" y="100"/>
                  </a:lnTo>
                  <a:lnTo>
                    <a:pt x="3" y="100"/>
                  </a:lnTo>
                  <a:lnTo>
                    <a:pt x="3" y="102"/>
                  </a:lnTo>
                  <a:lnTo>
                    <a:pt x="3" y="102"/>
                  </a:lnTo>
                  <a:lnTo>
                    <a:pt x="3" y="102"/>
                  </a:lnTo>
                  <a:lnTo>
                    <a:pt x="3" y="102"/>
                  </a:lnTo>
                  <a:lnTo>
                    <a:pt x="3" y="102"/>
                  </a:lnTo>
                  <a:lnTo>
                    <a:pt x="3" y="102"/>
                  </a:lnTo>
                  <a:lnTo>
                    <a:pt x="3" y="104"/>
                  </a:lnTo>
                  <a:lnTo>
                    <a:pt x="11" y="115"/>
                  </a:lnTo>
                  <a:lnTo>
                    <a:pt x="19" y="125"/>
                  </a:lnTo>
                  <a:lnTo>
                    <a:pt x="30" y="134"/>
                  </a:lnTo>
                  <a:lnTo>
                    <a:pt x="44" y="142"/>
                  </a:lnTo>
                  <a:lnTo>
                    <a:pt x="57" y="146"/>
                  </a:lnTo>
                  <a:lnTo>
                    <a:pt x="72" y="148"/>
                  </a:lnTo>
                  <a:lnTo>
                    <a:pt x="86" y="146"/>
                  </a:lnTo>
                  <a:lnTo>
                    <a:pt x="101" y="142"/>
                  </a:lnTo>
                  <a:lnTo>
                    <a:pt x="113" y="134"/>
                  </a:lnTo>
                  <a:lnTo>
                    <a:pt x="124" y="125"/>
                  </a:lnTo>
                  <a:lnTo>
                    <a:pt x="132" y="115"/>
                  </a:lnTo>
                  <a:lnTo>
                    <a:pt x="140" y="104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2" y="94"/>
                  </a:lnTo>
                  <a:lnTo>
                    <a:pt x="142" y="94"/>
                  </a:lnTo>
                  <a:lnTo>
                    <a:pt x="143" y="92"/>
                  </a:lnTo>
                  <a:lnTo>
                    <a:pt x="143" y="92"/>
                  </a:lnTo>
                  <a:lnTo>
                    <a:pt x="143" y="92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88"/>
                  </a:lnTo>
                  <a:lnTo>
                    <a:pt x="140" y="102"/>
                  </a:lnTo>
                  <a:lnTo>
                    <a:pt x="132" y="115"/>
                  </a:lnTo>
                  <a:lnTo>
                    <a:pt x="124" y="125"/>
                  </a:lnTo>
                  <a:lnTo>
                    <a:pt x="113" y="134"/>
                  </a:lnTo>
                  <a:lnTo>
                    <a:pt x="99" y="140"/>
                  </a:lnTo>
                  <a:lnTo>
                    <a:pt x="86" y="146"/>
                  </a:lnTo>
                  <a:lnTo>
                    <a:pt x="72" y="146"/>
                  </a:lnTo>
                  <a:lnTo>
                    <a:pt x="57" y="146"/>
                  </a:lnTo>
                  <a:lnTo>
                    <a:pt x="44" y="140"/>
                  </a:lnTo>
                  <a:lnTo>
                    <a:pt x="30" y="134"/>
                  </a:lnTo>
                  <a:lnTo>
                    <a:pt x="21" y="125"/>
                  </a:lnTo>
                  <a:lnTo>
                    <a:pt x="11" y="115"/>
                  </a:lnTo>
                  <a:lnTo>
                    <a:pt x="3" y="102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4"/>
                  </a:lnTo>
                  <a:lnTo>
                    <a:pt x="2" y="94"/>
                  </a:lnTo>
                  <a:close/>
                  <a:moveTo>
                    <a:pt x="145" y="71"/>
                  </a:moveTo>
                  <a:lnTo>
                    <a:pt x="143" y="59"/>
                  </a:lnTo>
                  <a:lnTo>
                    <a:pt x="143" y="61"/>
                  </a:lnTo>
                  <a:lnTo>
                    <a:pt x="143" y="63"/>
                  </a:lnTo>
                  <a:lnTo>
                    <a:pt x="143" y="63"/>
                  </a:lnTo>
                  <a:lnTo>
                    <a:pt x="145" y="65"/>
                  </a:lnTo>
                  <a:lnTo>
                    <a:pt x="145" y="67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45" y="71"/>
                  </a:lnTo>
                  <a:close/>
                  <a:moveTo>
                    <a:pt x="0" y="59"/>
                  </a:moveTo>
                  <a:lnTo>
                    <a:pt x="0" y="71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59"/>
                  </a:lnTo>
                  <a:close/>
                  <a:moveTo>
                    <a:pt x="0" y="75"/>
                  </a:moveTo>
                  <a:lnTo>
                    <a:pt x="0" y="88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0" y="77"/>
                  </a:lnTo>
                  <a:lnTo>
                    <a:pt x="0" y="75"/>
                  </a:lnTo>
                  <a:close/>
                  <a:moveTo>
                    <a:pt x="143" y="88"/>
                  </a:moveTo>
                  <a:lnTo>
                    <a:pt x="145" y="75"/>
                  </a:lnTo>
                  <a:lnTo>
                    <a:pt x="145" y="77"/>
                  </a:lnTo>
                  <a:lnTo>
                    <a:pt x="145" y="79"/>
                  </a:lnTo>
                  <a:lnTo>
                    <a:pt x="145" y="80"/>
                  </a:lnTo>
                  <a:lnTo>
                    <a:pt x="145" y="82"/>
                  </a:lnTo>
                  <a:lnTo>
                    <a:pt x="143" y="82"/>
                  </a:lnTo>
                  <a:lnTo>
                    <a:pt x="143" y="84"/>
                  </a:lnTo>
                  <a:lnTo>
                    <a:pt x="143" y="86"/>
                  </a:lnTo>
                  <a:lnTo>
                    <a:pt x="143" y="88"/>
                  </a:lnTo>
                  <a:close/>
                </a:path>
              </a:pathLst>
            </a:custGeom>
            <a:solidFill>
              <a:srgbClr val="FCDA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55" name="Freeform 5530"/>
            <p:cNvSpPr>
              <a:spLocks/>
            </p:cNvSpPr>
            <p:nvPr/>
          </p:nvSpPr>
          <p:spPr bwMode="auto">
            <a:xfrm>
              <a:off x="738" y="1700"/>
              <a:ext cx="145" cy="146"/>
            </a:xfrm>
            <a:custGeom>
              <a:avLst/>
              <a:gdLst>
                <a:gd name="T0" fmla="*/ 143 w 145"/>
                <a:gd name="T1" fmla="*/ 59 h 146"/>
                <a:gd name="T2" fmla="*/ 143 w 145"/>
                <a:gd name="T3" fmla="*/ 59 h 146"/>
                <a:gd name="T4" fmla="*/ 143 w 145"/>
                <a:gd name="T5" fmla="*/ 57 h 146"/>
                <a:gd name="T6" fmla="*/ 132 w 145"/>
                <a:gd name="T7" fmla="*/ 32 h 146"/>
                <a:gd name="T8" fmla="*/ 99 w 145"/>
                <a:gd name="T9" fmla="*/ 6 h 146"/>
                <a:gd name="T10" fmla="*/ 57 w 145"/>
                <a:gd name="T11" fmla="*/ 2 h 146"/>
                <a:gd name="T12" fmla="*/ 21 w 145"/>
                <a:gd name="T13" fmla="*/ 21 h 146"/>
                <a:gd name="T14" fmla="*/ 0 w 145"/>
                <a:gd name="T15" fmla="*/ 57 h 146"/>
                <a:gd name="T16" fmla="*/ 0 w 145"/>
                <a:gd name="T17" fmla="*/ 59 h 146"/>
                <a:gd name="T18" fmla="*/ 0 w 145"/>
                <a:gd name="T19" fmla="*/ 59 h 146"/>
                <a:gd name="T20" fmla="*/ 0 w 145"/>
                <a:gd name="T21" fmla="*/ 71 h 146"/>
                <a:gd name="T22" fmla="*/ 0 w 145"/>
                <a:gd name="T23" fmla="*/ 73 h 146"/>
                <a:gd name="T24" fmla="*/ 0 w 145"/>
                <a:gd name="T25" fmla="*/ 73 h 146"/>
                <a:gd name="T26" fmla="*/ 0 w 145"/>
                <a:gd name="T27" fmla="*/ 73 h 146"/>
                <a:gd name="T28" fmla="*/ 0 w 145"/>
                <a:gd name="T29" fmla="*/ 75 h 146"/>
                <a:gd name="T30" fmla="*/ 0 w 145"/>
                <a:gd name="T31" fmla="*/ 75 h 146"/>
                <a:gd name="T32" fmla="*/ 0 w 145"/>
                <a:gd name="T33" fmla="*/ 88 h 146"/>
                <a:gd name="T34" fmla="*/ 0 w 145"/>
                <a:gd name="T35" fmla="*/ 88 h 146"/>
                <a:gd name="T36" fmla="*/ 0 w 145"/>
                <a:gd name="T37" fmla="*/ 88 h 146"/>
                <a:gd name="T38" fmla="*/ 11 w 145"/>
                <a:gd name="T39" fmla="*/ 115 h 146"/>
                <a:gd name="T40" fmla="*/ 44 w 145"/>
                <a:gd name="T41" fmla="*/ 140 h 146"/>
                <a:gd name="T42" fmla="*/ 86 w 145"/>
                <a:gd name="T43" fmla="*/ 146 h 146"/>
                <a:gd name="T44" fmla="*/ 124 w 145"/>
                <a:gd name="T45" fmla="*/ 125 h 146"/>
                <a:gd name="T46" fmla="*/ 143 w 145"/>
                <a:gd name="T47" fmla="*/ 88 h 146"/>
                <a:gd name="T48" fmla="*/ 143 w 145"/>
                <a:gd name="T49" fmla="*/ 88 h 146"/>
                <a:gd name="T50" fmla="*/ 143 w 145"/>
                <a:gd name="T51" fmla="*/ 88 h 146"/>
                <a:gd name="T52" fmla="*/ 145 w 145"/>
                <a:gd name="T53" fmla="*/ 75 h 146"/>
                <a:gd name="T54" fmla="*/ 145 w 145"/>
                <a:gd name="T55" fmla="*/ 75 h 146"/>
                <a:gd name="T56" fmla="*/ 145 w 145"/>
                <a:gd name="T57" fmla="*/ 75 h 146"/>
                <a:gd name="T58" fmla="*/ 145 w 145"/>
                <a:gd name="T59" fmla="*/ 73 h 146"/>
                <a:gd name="T60" fmla="*/ 132 w 145"/>
                <a:gd name="T61" fmla="*/ 32 h 146"/>
                <a:gd name="T62" fmla="*/ 99 w 145"/>
                <a:gd name="T63" fmla="*/ 6 h 146"/>
                <a:gd name="T64" fmla="*/ 57 w 145"/>
                <a:gd name="T65" fmla="*/ 2 h 146"/>
                <a:gd name="T66" fmla="*/ 21 w 145"/>
                <a:gd name="T67" fmla="*/ 21 h 146"/>
                <a:gd name="T68" fmla="*/ 0 w 145"/>
                <a:gd name="T69" fmla="*/ 59 h 146"/>
                <a:gd name="T70" fmla="*/ 5 w 145"/>
                <a:gd name="T71" fmla="*/ 102 h 146"/>
                <a:gd name="T72" fmla="*/ 30 w 145"/>
                <a:gd name="T73" fmla="*/ 134 h 146"/>
                <a:gd name="T74" fmla="*/ 72 w 145"/>
                <a:gd name="T75" fmla="*/ 146 h 146"/>
                <a:gd name="T76" fmla="*/ 113 w 145"/>
                <a:gd name="T77" fmla="*/ 134 h 146"/>
                <a:gd name="T78" fmla="*/ 140 w 145"/>
                <a:gd name="T79" fmla="*/ 102 h 146"/>
                <a:gd name="T80" fmla="*/ 145 w 145"/>
                <a:gd name="T81" fmla="*/ 73 h 146"/>
                <a:gd name="T82" fmla="*/ 145 w 145"/>
                <a:gd name="T83" fmla="*/ 73 h 146"/>
                <a:gd name="T84" fmla="*/ 145 w 145"/>
                <a:gd name="T85" fmla="*/ 7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5" h="146">
                  <a:moveTo>
                    <a:pt x="145" y="71"/>
                  </a:moveTo>
                  <a:lnTo>
                    <a:pt x="143" y="59"/>
                  </a:lnTo>
                  <a:lnTo>
                    <a:pt x="143" y="59"/>
                  </a:lnTo>
                  <a:lnTo>
                    <a:pt x="143" y="59"/>
                  </a:lnTo>
                  <a:lnTo>
                    <a:pt x="143" y="59"/>
                  </a:lnTo>
                  <a:lnTo>
                    <a:pt x="143" y="59"/>
                  </a:lnTo>
                  <a:lnTo>
                    <a:pt x="143" y="59"/>
                  </a:lnTo>
                  <a:lnTo>
                    <a:pt x="143" y="59"/>
                  </a:lnTo>
                  <a:lnTo>
                    <a:pt x="143" y="57"/>
                  </a:lnTo>
                  <a:lnTo>
                    <a:pt x="143" y="57"/>
                  </a:lnTo>
                  <a:lnTo>
                    <a:pt x="140" y="44"/>
                  </a:lnTo>
                  <a:lnTo>
                    <a:pt x="132" y="32"/>
                  </a:lnTo>
                  <a:lnTo>
                    <a:pt x="124" y="21"/>
                  </a:lnTo>
                  <a:lnTo>
                    <a:pt x="113" y="13"/>
                  </a:lnTo>
                  <a:lnTo>
                    <a:pt x="99" y="6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57" y="2"/>
                  </a:lnTo>
                  <a:lnTo>
                    <a:pt x="44" y="6"/>
                  </a:lnTo>
                  <a:lnTo>
                    <a:pt x="30" y="13"/>
                  </a:lnTo>
                  <a:lnTo>
                    <a:pt x="21" y="21"/>
                  </a:lnTo>
                  <a:lnTo>
                    <a:pt x="11" y="32"/>
                  </a:lnTo>
                  <a:lnTo>
                    <a:pt x="3" y="44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3" y="102"/>
                  </a:lnTo>
                  <a:lnTo>
                    <a:pt x="11" y="115"/>
                  </a:lnTo>
                  <a:lnTo>
                    <a:pt x="21" y="125"/>
                  </a:lnTo>
                  <a:lnTo>
                    <a:pt x="30" y="134"/>
                  </a:lnTo>
                  <a:lnTo>
                    <a:pt x="44" y="140"/>
                  </a:lnTo>
                  <a:lnTo>
                    <a:pt x="57" y="146"/>
                  </a:lnTo>
                  <a:lnTo>
                    <a:pt x="72" y="146"/>
                  </a:lnTo>
                  <a:lnTo>
                    <a:pt x="86" y="146"/>
                  </a:lnTo>
                  <a:lnTo>
                    <a:pt x="99" y="140"/>
                  </a:lnTo>
                  <a:lnTo>
                    <a:pt x="113" y="134"/>
                  </a:lnTo>
                  <a:lnTo>
                    <a:pt x="124" y="125"/>
                  </a:lnTo>
                  <a:lnTo>
                    <a:pt x="132" y="115"/>
                  </a:lnTo>
                  <a:lnTo>
                    <a:pt x="140" y="102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5" y="75"/>
                  </a:lnTo>
                  <a:lnTo>
                    <a:pt x="145" y="75"/>
                  </a:lnTo>
                  <a:lnTo>
                    <a:pt x="145" y="75"/>
                  </a:lnTo>
                  <a:lnTo>
                    <a:pt x="145" y="75"/>
                  </a:lnTo>
                  <a:lnTo>
                    <a:pt x="145" y="75"/>
                  </a:lnTo>
                  <a:lnTo>
                    <a:pt x="145" y="75"/>
                  </a:lnTo>
                  <a:lnTo>
                    <a:pt x="145" y="75"/>
                  </a:lnTo>
                  <a:lnTo>
                    <a:pt x="145" y="73"/>
                  </a:lnTo>
                  <a:lnTo>
                    <a:pt x="145" y="73"/>
                  </a:lnTo>
                  <a:lnTo>
                    <a:pt x="145" y="73"/>
                  </a:lnTo>
                  <a:lnTo>
                    <a:pt x="143" y="59"/>
                  </a:lnTo>
                  <a:lnTo>
                    <a:pt x="140" y="46"/>
                  </a:lnTo>
                  <a:lnTo>
                    <a:pt x="132" y="32"/>
                  </a:lnTo>
                  <a:lnTo>
                    <a:pt x="122" y="21"/>
                  </a:lnTo>
                  <a:lnTo>
                    <a:pt x="113" y="13"/>
                  </a:lnTo>
                  <a:lnTo>
                    <a:pt x="99" y="6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57" y="2"/>
                  </a:lnTo>
                  <a:lnTo>
                    <a:pt x="44" y="6"/>
                  </a:lnTo>
                  <a:lnTo>
                    <a:pt x="30" y="13"/>
                  </a:lnTo>
                  <a:lnTo>
                    <a:pt x="21" y="21"/>
                  </a:lnTo>
                  <a:lnTo>
                    <a:pt x="11" y="32"/>
                  </a:lnTo>
                  <a:lnTo>
                    <a:pt x="5" y="46"/>
                  </a:lnTo>
                  <a:lnTo>
                    <a:pt x="0" y="59"/>
                  </a:lnTo>
                  <a:lnTo>
                    <a:pt x="0" y="73"/>
                  </a:lnTo>
                  <a:lnTo>
                    <a:pt x="0" y="88"/>
                  </a:lnTo>
                  <a:lnTo>
                    <a:pt x="5" y="102"/>
                  </a:lnTo>
                  <a:lnTo>
                    <a:pt x="11" y="115"/>
                  </a:lnTo>
                  <a:lnTo>
                    <a:pt x="21" y="125"/>
                  </a:lnTo>
                  <a:lnTo>
                    <a:pt x="30" y="134"/>
                  </a:lnTo>
                  <a:lnTo>
                    <a:pt x="44" y="140"/>
                  </a:lnTo>
                  <a:lnTo>
                    <a:pt x="57" y="144"/>
                  </a:lnTo>
                  <a:lnTo>
                    <a:pt x="72" y="146"/>
                  </a:lnTo>
                  <a:lnTo>
                    <a:pt x="86" y="144"/>
                  </a:lnTo>
                  <a:lnTo>
                    <a:pt x="99" y="140"/>
                  </a:lnTo>
                  <a:lnTo>
                    <a:pt x="113" y="134"/>
                  </a:lnTo>
                  <a:lnTo>
                    <a:pt x="122" y="125"/>
                  </a:lnTo>
                  <a:lnTo>
                    <a:pt x="132" y="115"/>
                  </a:lnTo>
                  <a:lnTo>
                    <a:pt x="140" y="102"/>
                  </a:lnTo>
                  <a:lnTo>
                    <a:pt x="143" y="88"/>
                  </a:lnTo>
                  <a:lnTo>
                    <a:pt x="145" y="73"/>
                  </a:lnTo>
                  <a:lnTo>
                    <a:pt x="145" y="73"/>
                  </a:lnTo>
                  <a:lnTo>
                    <a:pt x="145" y="73"/>
                  </a:lnTo>
                  <a:lnTo>
                    <a:pt x="145" y="73"/>
                  </a:lnTo>
                  <a:lnTo>
                    <a:pt x="145" y="73"/>
                  </a:lnTo>
                  <a:lnTo>
                    <a:pt x="145" y="73"/>
                  </a:lnTo>
                  <a:lnTo>
                    <a:pt x="145" y="73"/>
                  </a:lnTo>
                  <a:lnTo>
                    <a:pt x="145" y="71"/>
                  </a:lnTo>
                  <a:lnTo>
                    <a:pt x="145" y="71"/>
                  </a:lnTo>
                  <a:lnTo>
                    <a:pt x="145" y="71"/>
                  </a:lnTo>
                  <a:close/>
                </a:path>
              </a:pathLst>
            </a:custGeom>
            <a:solidFill>
              <a:srgbClr val="FCDA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56" name="Freeform 5531"/>
            <p:cNvSpPr>
              <a:spLocks/>
            </p:cNvSpPr>
            <p:nvPr/>
          </p:nvSpPr>
          <p:spPr bwMode="auto">
            <a:xfrm>
              <a:off x="738" y="1700"/>
              <a:ext cx="145" cy="146"/>
            </a:xfrm>
            <a:custGeom>
              <a:avLst/>
              <a:gdLst>
                <a:gd name="T0" fmla="*/ 143 w 145"/>
                <a:gd name="T1" fmla="*/ 59 h 146"/>
                <a:gd name="T2" fmla="*/ 132 w 145"/>
                <a:gd name="T3" fmla="*/ 32 h 146"/>
                <a:gd name="T4" fmla="*/ 113 w 145"/>
                <a:gd name="T5" fmla="*/ 13 h 146"/>
                <a:gd name="T6" fmla="*/ 86 w 145"/>
                <a:gd name="T7" fmla="*/ 2 h 146"/>
                <a:gd name="T8" fmla="*/ 57 w 145"/>
                <a:gd name="T9" fmla="*/ 2 h 146"/>
                <a:gd name="T10" fmla="*/ 30 w 145"/>
                <a:gd name="T11" fmla="*/ 13 h 146"/>
                <a:gd name="T12" fmla="*/ 11 w 145"/>
                <a:gd name="T13" fmla="*/ 32 h 146"/>
                <a:gd name="T14" fmla="*/ 0 w 145"/>
                <a:gd name="T15" fmla="*/ 59 h 146"/>
                <a:gd name="T16" fmla="*/ 0 w 145"/>
                <a:gd name="T17" fmla="*/ 88 h 146"/>
                <a:gd name="T18" fmla="*/ 11 w 145"/>
                <a:gd name="T19" fmla="*/ 115 h 146"/>
                <a:gd name="T20" fmla="*/ 30 w 145"/>
                <a:gd name="T21" fmla="*/ 134 h 146"/>
                <a:gd name="T22" fmla="*/ 57 w 145"/>
                <a:gd name="T23" fmla="*/ 144 h 146"/>
                <a:gd name="T24" fmla="*/ 86 w 145"/>
                <a:gd name="T25" fmla="*/ 144 h 146"/>
                <a:gd name="T26" fmla="*/ 113 w 145"/>
                <a:gd name="T27" fmla="*/ 134 h 146"/>
                <a:gd name="T28" fmla="*/ 132 w 145"/>
                <a:gd name="T29" fmla="*/ 115 h 146"/>
                <a:gd name="T30" fmla="*/ 143 w 145"/>
                <a:gd name="T31" fmla="*/ 88 h 146"/>
                <a:gd name="T32" fmla="*/ 143 w 145"/>
                <a:gd name="T33" fmla="*/ 73 h 146"/>
                <a:gd name="T34" fmla="*/ 138 w 145"/>
                <a:gd name="T35" fmla="*/ 46 h 146"/>
                <a:gd name="T36" fmla="*/ 122 w 145"/>
                <a:gd name="T37" fmla="*/ 23 h 146"/>
                <a:gd name="T38" fmla="*/ 99 w 145"/>
                <a:gd name="T39" fmla="*/ 7 h 146"/>
                <a:gd name="T40" fmla="*/ 72 w 145"/>
                <a:gd name="T41" fmla="*/ 2 h 146"/>
                <a:gd name="T42" fmla="*/ 44 w 145"/>
                <a:gd name="T43" fmla="*/ 7 h 146"/>
                <a:gd name="T44" fmla="*/ 21 w 145"/>
                <a:gd name="T45" fmla="*/ 23 h 146"/>
                <a:gd name="T46" fmla="*/ 5 w 145"/>
                <a:gd name="T47" fmla="*/ 46 h 146"/>
                <a:gd name="T48" fmla="*/ 0 w 145"/>
                <a:gd name="T49" fmla="*/ 73 h 146"/>
                <a:gd name="T50" fmla="*/ 5 w 145"/>
                <a:gd name="T51" fmla="*/ 102 h 146"/>
                <a:gd name="T52" fmla="*/ 21 w 145"/>
                <a:gd name="T53" fmla="*/ 125 h 146"/>
                <a:gd name="T54" fmla="*/ 44 w 145"/>
                <a:gd name="T55" fmla="*/ 140 h 146"/>
                <a:gd name="T56" fmla="*/ 72 w 145"/>
                <a:gd name="T57" fmla="*/ 146 h 146"/>
                <a:gd name="T58" fmla="*/ 99 w 145"/>
                <a:gd name="T59" fmla="*/ 140 h 146"/>
                <a:gd name="T60" fmla="*/ 122 w 145"/>
                <a:gd name="T61" fmla="*/ 125 h 146"/>
                <a:gd name="T62" fmla="*/ 138 w 145"/>
                <a:gd name="T63" fmla="*/ 102 h 146"/>
                <a:gd name="T64" fmla="*/ 143 w 145"/>
                <a:gd name="T65" fmla="*/ 7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5" h="146">
                  <a:moveTo>
                    <a:pt x="145" y="73"/>
                  </a:moveTo>
                  <a:lnTo>
                    <a:pt x="143" y="59"/>
                  </a:lnTo>
                  <a:lnTo>
                    <a:pt x="140" y="46"/>
                  </a:lnTo>
                  <a:lnTo>
                    <a:pt x="132" y="32"/>
                  </a:lnTo>
                  <a:lnTo>
                    <a:pt x="122" y="21"/>
                  </a:lnTo>
                  <a:lnTo>
                    <a:pt x="113" y="13"/>
                  </a:lnTo>
                  <a:lnTo>
                    <a:pt x="99" y="6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57" y="2"/>
                  </a:lnTo>
                  <a:lnTo>
                    <a:pt x="44" y="6"/>
                  </a:lnTo>
                  <a:lnTo>
                    <a:pt x="30" y="13"/>
                  </a:lnTo>
                  <a:lnTo>
                    <a:pt x="21" y="21"/>
                  </a:lnTo>
                  <a:lnTo>
                    <a:pt x="11" y="32"/>
                  </a:lnTo>
                  <a:lnTo>
                    <a:pt x="5" y="46"/>
                  </a:lnTo>
                  <a:lnTo>
                    <a:pt x="0" y="59"/>
                  </a:lnTo>
                  <a:lnTo>
                    <a:pt x="0" y="73"/>
                  </a:lnTo>
                  <a:lnTo>
                    <a:pt x="0" y="88"/>
                  </a:lnTo>
                  <a:lnTo>
                    <a:pt x="5" y="102"/>
                  </a:lnTo>
                  <a:lnTo>
                    <a:pt x="11" y="115"/>
                  </a:lnTo>
                  <a:lnTo>
                    <a:pt x="21" y="125"/>
                  </a:lnTo>
                  <a:lnTo>
                    <a:pt x="30" y="134"/>
                  </a:lnTo>
                  <a:lnTo>
                    <a:pt x="44" y="140"/>
                  </a:lnTo>
                  <a:lnTo>
                    <a:pt x="57" y="144"/>
                  </a:lnTo>
                  <a:lnTo>
                    <a:pt x="72" y="146"/>
                  </a:lnTo>
                  <a:lnTo>
                    <a:pt x="86" y="144"/>
                  </a:lnTo>
                  <a:lnTo>
                    <a:pt x="99" y="140"/>
                  </a:lnTo>
                  <a:lnTo>
                    <a:pt x="113" y="134"/>
                  </a:lnTo>
                  <a:lnTo>
                    <a:pt x="122" y="125"/>
                  </a:lnTo>
                  <a:lnTo>
                    <a:pt x="132" y="115"/>
                  </a:lnTo>
                  <a:lnTo>
                    <a:pt x="140" y="102"/>
                  </a:lnTo>
                  <a:lnTo>
                    <a:pt x="143" y="88"/>
                  </a:lnTo>
                  <a:lnTo>
                    <a:pt x="145" y="73"/>
                  </a:lnTo>
                  <a:lnTo>
                    <a:pt x="143" y="73"/>
                  </a:lnTo>
                  <a:lnTo>
                    <a:pt x="143" y="59"/>
                  </a:lnTo>
                  <a:lnTo>
                    <a:pt x="138" y="46"/>
                  </a:lnTo>
                  <a:lnTo>
                    <a:pt x="132" y="32"/>
                  </a:lnTo>
                  <a:lnTo>
                    <a:pt x="122" y="23"/>
                  </a:lnTo>
                  <a:lnTo>
                    <a:pt x="113" y="13"/>
                  </a:lnTo>
                  <a:lnTo>
                    <a:pt x="99" y="7"/>
                  </a:lnTo>
                  <a:lnTo>
                    <a:pt x="86" y="2"/>
                  </a:lnTo>
                  <a:lnTo>
                    <a:pt x="72" y="2"/>
                  </a:lnTo>
                  <a:lnTo>
                    <a:pt x="57" y="2"/>
                  </a:lnTo>
                  <a:lnTo>
                    <a:pt x="44" y="7"/>
                  </a:lnTo>
                  <a:lnTo>
                    <a:pt x="30" y="13"/>
                  </a:lnTo>
                  <a:lnTo>
                    <a:pt x="21" y="23"/>
                  </a:lnTo>
                  <a:lnTo>
                    <a:pt x="11" y="32"/>
                  </a:lnTo>
                  <a:lnTo>
                    <a:pt x="5" y="46"/>
                  </a:lnTo>
                  <a:lnTo>
                    <a:pt x="2" y="59"/>
                  </a:lnTo>
                  <a:lnTo>
                    <a:pt x="0" y="73"/>
                  </a:lnTo>
                  <a:lnTo>
                    <a:pt x="2" y="88"/>
                  </a:lnTo>
                  <a:lnTo>
                    <a:pt x="5" y="102"/>
                  </a:lnTo>
                  <a:lnTo>
                    <a:pt x="11" y="113"/>
                  </a:lnTo>
                  <a:lnTo>
                    <a:pt x="21" y="125"/>
                  </a:lnTo>
                  <a:lnTo>
                    <a:pt x="30" y="134"/>
                  </a:lnTo>
                  <a:lnTo>
                    <a:pt x="44" y="140"/>
                  </a:lnTo>
                  <a:lnTo>
                    <a:pt x="57" y="144"/>
                  </a:lnTo>
                  <a:lnTo>
                    <a:pt x="72" y="146"/>
                  </a:lnTo>
                  <a:lnTo>
                    <a:pt x="86" y="144"/>
                  </a:lnTo>
                  <a:lnTo>
                    <a:pt x="99" y="140"/>
                  </a:lnTo>
                  <a:lnTo>
                    <a:pt x="113" y="134"/>
                  </a:lnTo>
                  <a:lnTo>
                    <a:pt x="122" y="125"/>
                  </a:lnTo>
                  <a:lnTo>
                    <a:pt x="132" y="113"/>
                  </a:lnTo>
                  <a:lnTo>
                    <a:pt x="138" y="102"/>
                  </a:lnTo>
                  <a:lnTo>
                    <a:pt x="143" y="88"/>
                  </a:lnTo>
                  <a:lnTo>
                    <a:pt x="143" y="73"/>
                  </a:lnTo>
                  <a:lnTo>
                    <a:pt x="145" y="73"/>
                  </a:lnTo>
                  <a:close/>
                </a:path>
              </a:pathLst>
            </a:custGeom>
            <a:solidFill>
              <a:srgbClr val="FCD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57" name="Freeform 5532"/>
            <p:cNvSpPr>
              <a:spLocks/>
            </p:cNvSpPr>
            <p:nvPr/>
          </p:nvSpPr>
          <p:spPr bwMode="auto">
            <a:xfrm>
              <a:off x="738" y="1702"/>
              <a:ext cx="143" cy="144"/>
            </a:xfrm>
            <a:custGeom>
              <a:avLst/>
              <a:gdLst>
                <a:gd name="T0" fmla="*/ 143 w 143"/>
                <a:gd name="T1" fmla="*/ 57 h 144"/>
                <a:gd name="T2" fmla="*/ 132 w 143"/>
                <a:gd name="T3" fmla="*/ 30 h 144"/>
                <a:gd name="T4" fmla="*/ 113 w 143"/>
                <a:gd name="T5" fmla="*/ 11 h 144"/>
                <a:gd name="T6" fmla="*/ 86 w 143"/>
                <a:gd name="T7" fmla="*/ 0 h 144"/>
                <a:gd name="T8" fmla="*/ 57 w 143"/>
                <a:gd name="T9" fmla="*/ 0 h 144"/>
                <a:gd name="T10" fmla="*/ 30 w 143"/>
                <a:gd name="T11" fmla="*/ 11 h 144"/>
                <a:gd name="T12" fmla="*/ 11 w 143"/>
                <a:gd name="T13" fmla="*/ 30 h 144"/>
                <a:gd name="T14" fmla="*/ 2 w 143"/>
                <a:gd name="T15" fmla="*/ 57 h 144"/>
                <a:gd name="T16" fmla="*/ 2 w 143"/>
                <a:gd name="T17" fmla="*/ 86 h 144"/>
                <a:gd name="T18" fmla="*/ 11 w 143"/>
                <a:gd name="T19" fmla="*/ 111 h 144"/>
                <a:gd name="T20" fmla="*/ 30 w 143"/>
                <a:gd name="T21" fmla="*/ 132 h 144"/>
                <a:gd name="T22" fmla="*/ 57 w 143"/>
                <a:gd name="T23" fmla="*/ 142 h 144"/>
                <a:gd name="T24" fmla="*/ 86 w 143"/>
                <a:gd name="T25" fmla="*/ 142 h 144"/>
                <a:gd name="T26" fmla="*/ 113 w 143"/>
                <a:gd name="T27" fmla="*/ 132 h 144"/>
                <a:gd name="T28" fmla="*/ 132 w 143"/>
                <a:gd name="T29" fmla="*/ 111 h 144"/>
                <a:gd name="T30" fmla="*/ 143 w 143"/>
                <a:gd name="T31" fmla="*/ 86 h 144"/>
                <a:gd name="T32" fmla="*/ 143 w 143"/>
                <a:gd name="T33" fmla="*/ 71 h 144"/>
                <a:gd name="T34" fmla="*/ 138 w 143"/>
                <a:gd name="T35" fmla="*/ 44 h 144"/>
                <a:gd name="T36" fmla="*/ 122 w 143"/>
                <a:gd name="T37" fmla="*/ 21 h 144"/>
                <a:gd name="T38" fmla="*/ 99 w 143"/>
                <a:gd name="T39" fmla="*/ 5 h 144"/>
                <a:gd name="T40" fmla="*/ 72 w 143"/>
                <a:gd name="T41" fmla="*/ 0 h 144"/>
                <a:gd name="T42" fmla="*/ 44 w 143"/>
                <a:gd name="T43" fmla="*/ 5 h 144"/>
                <a:gd name="T44" fmla="*/ 21 w 143"/>
                <a:gd name="T45" fmla="*/ 21 h 144"/>
                <a:gd name="T46" fmla="*/ 5 w 143"/>
                <a:gd name="T47" fmla="*/ 44 h 144"/>
                <a:gd name="T48" fmla="*/ 0 w 143"/>
                <a:gd name="T49" fmla="*/ 71 h 144"/>
                <a:gd name="T50" fmla="*/ 5 w 143"/>
                <a:gd name="T51" fmla="*/ 100 h 144"/>
                <a:gd name="T52" fmla="*/ 21 w 143"/>
                <a:gd name="T53" fmla="*/ 123 h 144"/>
                <a:gd name="T54" fmla="*/ 44 w 143"/>
                <a:gd name="T55" fmla="*/ 138 h 144"/>
                <a:gd name="T56" fmla="*/ 72 w 143"/>
                <a:gd name="T57" fmla="*/ 144 h 144"/>
                <a:gd name="T58" fmla="*/ 99 w 143"/>
                <a:gd name="T59" fmla="*/ 138 h 144"/>
                <a:gd name="T60" fmla="*/ 122 w 143"/>
                <a:gd name="T61" fmla="*/ 123 h 144"/>
                <a:gd name="T62" fmla="*/ 138 w 143"/>
                <a:gd name="T63" fmla="*/ 100 h 144"/>
                <a:gd name="T64" fmla="*/ 143 w 143"/>
                <a:gd name="T65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44">
                  <a:moveTo>
                    <a:pt x="143" y="71"/>
                  </a:moveTo>
                  <a:lnTo>
                    <a:pt x="143" y="57"/>
                  </a:lnTo>
                  <a:lnTo>
                    <a:pt x="138" y="44"/>
                  </a:lnTo>
                  <a:lnTo>
                    <a:pt x="132" y="30"/>
                  </a:lnTo>
                  <a:lnTo>
                    <a:pt x="122" y="21"/>
                  </a:lnTo>
                  <a:lnTo>
                    <a:pt x="113" y="11"/>
                  </a:lnTo>
                  <a:lnTo>
                    <a:pt x="99" y="5"/>
                  </a:lnTo>
                  <a:lnTo>
                    <a:pt x="86" y="0"/>
                  </a:lnTo>
                  <a:lnTo>
                    <a:pt x="72" y="0"/>
                  </a:lnTo>
                  <a:lnTo>
                    <a:pt x="57" y="0"/>
                  </a:lnTo>
                  <a:lnTo>
                    <a:pt x="44" y="5"/>
                  </a:lnTo>
                  <a:lnTo>
                    <a:pt x="30" y="11"/>
                  </a:lnTo>
                  <a:lnTo>
                    <a:pt x="21" y="21"/>
                  </a:lnTo>
                  <a:lnTo>
                    <a:pt x="11" y="30"/>
                  </a:lnTo>
                  <a:lnTo>
                    <a:pt x="5" y="44"/>
                  </a:lnTo>
                  <a:lnTo>
                    <a:pt x="2" y="57"/>
                  </a:lnTo>
                  <a:lnTo>
                    <a:pt x="0" y="71"/>
                  </a:lnTo>
                  <a:lnTo>
                    <a:pt x="2" y="86"/>
                  </a:lnTo>
                  <a:lnTo>
                    <a:pt x="5" y="100"/>
                  </a:lnTo>
                  <a:lnTo>
                    <a:pt x="11" y="111"/>
                  </a:lnTo>
                  <a:lnTo>
                    <a:pt x="21" y="123"/>
                  </a:lnTo>
                  <a:lnTo>
                    <a:pt x="30" y="132"/>
                  </a:lnTo>
                  <a:lnTo>
                    <a:pt x="44" y="138"/>
                  </a:lnTo>
                  <a:lnTo>
                    <a:pt x="57" y="142"/>
                  </a:lnTo>
                  <a:lnTo>
                    <a:pt x="72" y="144"/>
                  </a:lnTo>
                  <a:lnTo>
                    <a:pt x="86" y="142"/>
                  </a:lnTo>
                  <a:lnTo>
                    <a:pt x="99" y="138"/>
                  </a:lnTo>
                  <a:lnTo>
                    <a:pt x="113" y="132"/>
                  </a:lnTo>
                  <a:lnTo>
                    <a:pt x="122" y="123"/>
                  </a:lnTo>
                  <a:lnTo>
                    <a:pt x="132" y="111"/>
                  </a:lnTo>
                  <a:lnTo>
                    <a:pt x="138" y="100"/>
                  </a:lnTo>
                  <a:lnTo>
                    <a:pt x="143" y="86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2" y="57"/>
                  </a:lnTo>
                  <a:lnTo>
                    <a:pt x="138" y="44"/>
                  </a:lnTo>
                  <a:lnTo>
                    <a:pt x="132" y="30"/>
                  </a:lnTo>
                  <a:lnTo>
                    <a:pt x="122" y="21"/>
                  </a:lnTo>
                  <a:lnTo>
                    <a:pt x="113" y="11"/>
                  </a:lnTo>
                  <a:lnTo>
                    <a:pt x="99" y="5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57" y="2"/>
                  </a:lnTo>
                  <a:lnTo>
                    <a:pt x="44" y="5"/>
                  </a:lnTo>
                  <a:lnTo>
                    <a:pt x="32" y="11"/>
                  </a:lnTo>
                  <a:lnTo>
                    <a:pt x="21" y="21"/>
                  </a:lnTo>
                  <a:lnTo>
                    <a:pt x="11" y="30"/>
                  </a:lnTo>
                  <a:lnTo>
                    <a:pt x="5" y="44"/>
                  </a:lnTo>
                  <a:lnTo>
                    <a:pt x="2" y="57"/>
                  </a:lnTo>
                  <a:lnTo>
                    <a:pt x="0" y="71"/>
                  </a:lnTo>
                  <a:lnTo>
                    <a:pt x="2" y="86"/>
                  </a:lnTo>
                  <a:lnTo>
                    <a:pt x="5" y="100"/>
                  </a:lnTo>
                  <a:lnTo>
                    <a:pt x="11" y="111"/>
                  </a:lnTo>
                  <a:lnTo>
                    <a:pt x="21" y="123"/>
                  </a:lnTo>
                  <a:lnTo>
                    <a:pt x="32" y="130"/>
                  </a:lnTo>
                  <a:lnTo>
                    <a:pt x="44" y="138"/>
                  </a:lnTo>
                  <a:lnTo>
                    <a:pt x="57" y="142"/>
                  </a:lnTo>
                  <a:lnTo>
                    <a:pt x="72" y="144"/>
                  </a:lnTo>
                  <a:lnTo>
                    <a:pt x="86" y="142"/>
                  </a:lnTo>
                  <a:lnTo>
                    <a:pt x="99" y="138"/>
                  </a:lnTo>
                  <a:lnTo>
                    <a:pt x="113" y="130"/>
                  </a:lnTo>
                  <a:lnTo>
                    <a:pt x="122" y="123"/>
                  </a:lnTo>
                  <a:lnTo>
                    <a:pt x="132" y="111"/>
                  </a:lnTo>
                  <a:lnTo>
                    <a:pt x="138" y="100"/>
                  </a:lnTo>
                  <a:lnTo>
                    <a:pt x="142" y="86"/>
                  </a:lnTo>
                  <a:lnTo>
                    <a:pt x="143" y="71"/>
                  </a:lnTo>
                  <a:lnTo>
                    <a:pt x="143" y="71"/>
                  </a:lnTo>
                  <a:close/>
                </a:path>
              </a:pathLst>
            </a:custGeom>
            <a:solidFill>
              <a:srgbClr val="FCD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58" name="Freeform 5533"/>
            <p:cNvSpPr>
              <a:spLocks/>
            </p:cNvSpPr>
            <p:nvPr/>
          </p:nvSpPr>
          <p:spPr bwMode="auto">
            <a:xfrm>
              <a:off x="738" y="1702"/>
              <a:ext cx="143" cy="144"/>
            </a:xfrm>
            <a:custGeom>
              <a:avLst/>
              <a:gdLst>
                <a:gd name="T0" fmla="*/ 142 w 143"/>
                <a:gd name="T1" fmla="*/ 57 h 144"/>
                <a:gd name="T2" fmla="*/ 132 w 143"/>
                <a:gd name="T3" fmla="*/ 30 h 144"/>
                <a:gd name="T4" fmla="*/ 113 w 143"/>
                <a:gd name="T5" fmla="*/ 11 h 144"/>
                <a:gd name="T6" fmla="*/ 86 w 143"/>
                <a:gd name="T7" fmla="*/ 2 h 144"/>
                <a:gd name="T8" fmla="*/ 57 w 143"/>
                <a:gd name="T9" fmla="*/ 2 h 144"/>
                <a:gd name="T10" fmla="*/ 32 w 143"/>
                <a:gd name="T11" fmla="*/ 11 h 144"/>
                <a:gd name="T12" fmla="*/ 11 w 143"/>
                <a:gd name="T13" fmla="*/ 30 h 144"/>
                <a:gd name="T14" fmla="*/ 2 w 143"/>
                <a:gd name="T15" fmla="*/ 57 h 144"/>
                <a:gd name="T16" fmla="*/ 2 w 143"/>
                <a:gd name="T17" fmla="*/ 86 h 144"/>
                <a:gd name="T18" fmla="*/ 11 w 143"/>
                <a:gd name="T19" fmla="*/ 111 h 144"/>
                <a:gd name="T20" fmla="*/ 32 w 143"/>
                <a:gd name="T21" fmla="*/ 130 h 144"/>
                <a:gd name="T22" fmla="*/ 57 w 143"/>
                <a:gd name="T23" fmla="*/ 142 h 144"/>
                <a:gd name="T24" fmla="*/ 86 w 143"/>
                <a:gd name="T25" fmla="*/ 142 h 144"/>
                <a:gd name="T26" fmla="*/ 113 w 143"/>
                <a:gd name="T27" fmla="*/ 130 h 144"/>
                <a:gd name="T28" fmla="*/ 132 w 143"/>
                <a:gd name="T29" fmla="*/ 111 h 144"/>
                <a:gd name="T30" fmla="*/ 142 w 143"/>
                <a:gd name="T31" fmla="*/ 86 h 144"/>
                <a:gd name="T32" fmla="*/ 143 w 143"/>
                <a:gd name="T33" fmla="*/ 71 h 144"/>
                <a:gd name="T34" fmla="*/ 138 w 143"/>
                <a:gd name="T35" fmla="*/ 44 h 144"/>
                <a:gd name="T36" fmla="*/ 122 w 143"/>
                <a:gd name="T37" fmla="*/ 21 h 144"/>
                <a:gd name="T38" fmla="*/ 99 w 143"/>
                <a:gd name="T39" fmla="*/ 5 h 144"/>
                <a:gd name="T40" fmla="*/ 72 w 143"/>
                <a:gd name="T41" fmla="*/ 0 h 144"/>
                <a:gd name="T42" fmla="*/ 44 w 143"/>
                <a:gd name="T43" fmla="*/ 5 h 144"/>
                <a:gd name="T44" fmla="*/ 21 w 143"/>
                <a:gd name="T45" fmla="*/ 21 h 144"/>
                <a:gd name="T46" fmla="*/ 5 w 143"/>
                <a:gd name="T47" fmla="*/ 44 h 144"/>
                <a:gd name="T48" fmla="*/ 0 w 143"/>
                <a:gd name="T49" fmla="*/ 71 h 144"/>
                <a:gd name="T50" fmla="*/ 5 w 143"/>
                <a:gd name="T51" fmla="*/ 100 h 144"/>
                <a:gd name="T52" fmla="*/ 21 w 143"/>
                <a:gd name="T53" fmla="*/ 123 h 144"/>
                <a:gd name="T54" fmla="*/ 44 w 143"/>
                <a:gd name="T55" fmla="*/ 138 h 144"/>
                <a:gd name="T56" fmla="*/ 72 w 143"/>
                <a:gd name="T57" fmla="*/ 144 h 144"/>
                <a:gd name="T58" fmla="*/ 99 w 143"/>
                <a:gd name="T59" fmla="*/ 138 h 144"/>
                <a:gd name="T60" fmla="*/ 122 w 143"/>
                <a:gd name="T61" fmla="*/ 123 h 144"/>
                <a:gd name="T62" fmla="*/ 138 w 143"/>
                <a:gd name="T63" fmla="*/ 100 h 144"/>
                <a:gd name="T64" fmla="*/ 143 w 143"/>
                <a:gd name="T65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44">
                  <a:moveTo>
                    <a:pt x="143" y="71"/>
                  </a:moveTo>
                  <a:lnTo>
                    <a:pt x="142" y="57"/>
                  </a:lnTo>
                  <a:lnTo>
                    <a:pt x="138" y="44"/>
                  </a:lnTo>
                  <a:lnTo>
                    <a:pt x="132" y="30"/>
                  </a:lnTo>
                  <a:lnTo>
                    <a:pt x="122" y="21"/>
                  </a:lnTo>
                  <a:lnTo>
                    <a:pt x="113" y="11"/>
                  </a:lnTo>
                  <a:lnTo>
                    <a:pt x="99" y="5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57" y="2"/>
                  </a:lnTo>
                  <a:lnTo>
                    <a:pt x="44" y="5"/>
                  </a:lnTo>
                  <a:lnTo>
                    <a:pt x="32" y="11"/>
                  </a:lnTo>
                  <a:lnTo>
                    <a:pt x="21" y="21"/>
                  </a:lnTo>
                  <a:lnTo>
                    <a:pt x="11" y="30"/>
                  </a:lnTo>
                  <a:lnTo>
                    <a:pt x="5" y="44"/>
                  </a:lnTo>
                  <a:lnTo>
                    <a:pt x="2" y="57"/>
                  </a:lnTo>
                  <a:lnTo>
                    <a:pt x="0" y="71"/>
                  </a:lnTo>
                  <a:lnTo>
                    <a:pt x="2" y="86"/>
                  </a:lnTo>
                  <a:lnTo>
                    <a:pt x="5" y="100"/>
                  </a:lnTo>
                  <a:lnTo>
                    <a:pt x="11" y="111"/>
                  </a:lnTo>
                  <a:lnTo>
                    <a:pt x="21" y="123"/>
                  </a:lnTo>
                  <a:lnTo>
                    <a:pt x="32" y="130"/>
                  </a:lnTo>
                  <a:lnTo>
                    <a:pt x="44" y="138"/>
                  </a:lnTo>
                  <a:lnTo>
                    <a:pt x="57" y="142"/>
                  </a:lnTo>
                  <a:lnTo>
                    <a:pt x="72" y="144"/>
                  </a:lnTo>
                  <a:lnTo>
                    <a:pt x="86" y="142"/>
                  </a:lnTo>
                  <a:lnTo>
                    <a:pt x="99" y="138"/>
                  </a:lnTo>
                  <a:lnTo>
                    <a:pt x="113" y="130"/>
                  </a:lnTo>
                  <a:lnTo>
                    <a:pt x="122" y="123"/>
                  </a:lnTo>
                  <a:lnTo>
                    <a:pt x="132" y="111"/>
                  </a:lnTo>
                  <a:lnTo>
                    <a:pt x="138" y="100"/>
                  </a:lnTo>
                  <a:lnTo>
                    <a:pt x="142" y="86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2" y="57"/>
                  </a:lnTo>
                  <a:lnTo>
                    <a:pt x="138" y="44"/>
                  </a:lnTo>
                  <a:lnTo>
                    <a:pt x="132" y="30"/>
                  </a:lnTo>
                  <a:lnTo>
                    <a:pt x="122" y="21"/>
                  </a:lnTo>
                  <a:lnTo>
                    <a:pt x="111" y="11"/>
                  </a:lnTo>
                  <a:lnTo>
                    <a:pt x="99" y="5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57" y="2"/>
                  </a:lnTo>
                  <a:lnTo>
                    <a:pt x="44" y="5"/>
                  </a:lnTo>
                  <a:lnTo>
                    <a:pt x="32" y="11"/>
                  </a:lnTo>
                  <a:lnTo>
                    <a:pt x="21" y="21"/>
                  </a:lnTo>
                  <a:lnTo>
                    <a:pt x="13" y="30"/>
                  </a:lnTo>
                  <a:lnTo>
                    <a:pt x="5" y="44"/>
                  </a:lnTo>
                  <a:lnTo>
                    <a:pt x="2" y="57"/>
                  </a:lnTo>
                  <a:lnTo>
                    <a:pt x="0" y="71"/>
                  </a:lnTo>
                  <a:lnTo>
                    <a:pt x="2" y="86"/>
                  </a:lnTo>
                  <a:lnTo>
                    <a:pt x="5" y="100"/>
                  </a:lnTo>
                  <a:lnTo>
                    <a:pt x="13" y="111"/>
                  </a:lnTo>
                  <a:lnTo>
                    <a:pt x="21" y="123"/>
                  </a:lnTo>
                  <a:lnTo>
                    <a:pt x="32" y="130"/>
                  </a:lnTo>
                  <a:lnTo>
                    <a:pt x="44" y="138"/>
                  </a:lnTo>
                  <a:lnTo>
                    <a:pt x="57" y="142"/>
                  </a:lnTo>
                  <a:lnTo>
                    <a:pt x="72" y="144"/>
                  </a:lnTo>
                  <a:lnTo>
                    <a:pt x="86" y="142"/>
                  </a:lnTo>
                  <a:lnTo>
                    <a:pt x="99" y="138"/>
                  </a:lnTo>
                  <a:lnTo>
                    <a:pt x="111" y="130"/>
                  </a:lnTo>
                  <a:lnTo>
                    <a:pt x="122" y="123"/>
                  </a:lnTo>
                  <a:lnTo>
                    <a:pt x="132" y="111"/>
                  </a:lnTo>
                  <a:lnTo>
                    <a:pt x="138" y="100"/>
                  </a:lnTo>
                  <a:lnTo>
                    <a:pt x="142" y="86"/>
                  </a:lnTo>
                  <a:lnTo>
                    <a:pt x="143" y="71"/>
                  </a:lnTo>
                  <a:lnTo>
                    <a:pt x="143" y="71"/>
                  </a:lnTo>
                  <a:close/>
                </a:path>
              </a:pathLst>
            </a:custGeom>
            <a:solidFill>
              <a:srgbClr val="FCD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59" name="Freeform 5534"/>
            <p:cNvSpPr>
              <a:spLocks/>
            </p:cNvSpPr>
            <p:nvPr/>
          </p:nvSpPr>
          <p:spPr bwMode="auto">
            <a:xfrm>
              <a:off x="738" y="1702"/>
              <a:ext cx="143" cy="144"/>
            </a:xfrm>
            <a:custGeom>
              <a:avLst/>
              <a:gdLst>
                <a:gd name="T0" fmla="*/ 142 w 143"/>
                <a:gd name="T1" fmla="*/ 57 h 144"/>
                <a:gd name="T2" fmla="*/ 132 w 143"/>
                <a:gd name="T3" fmla="*/ 30 h 144"/>
                <a:gd name="T4" fmla="*/ 111 w 143"/>
                <a:gd name="T5" fmla="*/ 11 h 144"/>
                <a:gd name="T6" fmla="*/ 86 w 143"/>
                <a:gd name="T7" fmla="*/ 2 h 144"/>
                <a:gd name="T8" fmla="*/ 57 w 143"/>
                <a:gd name="T9" fmla="*/ 2 h 144"/>
                <a:gd name="T10" fmla="*/ 32 w 143"/>
                <a:gd name="T11" fmla="*/ 11 h 144"/>
                <a:gd name="T12" fmla="*/ 13 w 143"/>
                <a:gd name="T13" fmla="*/ 30 h 144"/>
                <a:gd name="T14" fmla="*/ 2 w 143"/>
                <a:gd name="T15" fmla="*/ 57 h 144"/>
                <a:gd name="T16" fmla="*/ 2 w 143"/>
                <a:gd name="T17" fmla="*/ 86 h 144"/>
                <a:gd name="T18" fmla="*/ 13 w 143"/>
                <a:gd name="T19" fmla="*/ 111 h 144"/>
                <a:gd name="T20" fmla="*/ 32 w 143"/>
                <a:gd name="T21" fmla="*/ 130 h 144"/>
                <a:gd name="T22" fmla="*/ 57 w 143"/>
                <a:gd name="T23" fmla="*/ 142 h 144"/>
                <a:gd name="T24" fmla="*/ 86 w 143"/>
                <a:gd name="T25" fmla="*/ 142 h 144"/>
                <a:gd name="T26" fmla="*/ 111 w 143"/>
                <a:gd name="T27" fmla="*/ 130 h 144"/>
                <a:gd name="T28" fmla="*/ 132 w 143"/>
                <a:gd name="T29" fmla="*/ 111 h 144"/>
                <a:gd name="T30" fmla="*/ 142 w 143"/>
                <a:gd name="T31" fmla="*/ 86 h 144"/>
                <a:gd name="T32" fmla="*/ 143 w 143"/>
                <a:gd name="T33" fmla="*/ 71 h 144"/>
                <a:gd name="T34" fmla="*/ 138 w 143"/>
                <a:gd name="T35" fmla="*/ 44 h 144"/>
                <a:gd name="T36" fmla="*/ 122 w 143"/>
                <a:gd name="T37" fmla="*/ 21 h 144"/>
                <a:gd name="T38" fmla="*/ 99 w 143"/>
                <a:gd name="T39" fmla="*/ 5 h 144"/>
                <a:gd name="T40" fmla="*/ 72 w 143"/>
                <a:gd name="T41" fmla="*/ 0 h 144"/>
                <a:gd name="T42" fmla="*/ 44 w 143"/>
                <a:gd name="T43" fmla="*/ 5 h 144"/>
                <a:gd name="T44" fmla="*/ 21 w 143"/>
                <a:gd name="T45" fmla="*/ 21 h 144"/>
                <a:gd name="T46" fmla="*/ 5 w 143"/>
                <a:gd name="T47" fmla="*/ 44 h 144"/>
                <a:gd name="T48" fmla="*/ 0 w 143"/>
                <a:gd name="T49" fmla="*/ 71 h 144"/>
                <a:gd name="T50" fmla="*/ 5 w 143"/>
                <a:gd name="T51" fmla="*/ 100 h 144"/>
                <a:gd name="T52" fmla="*/ 21 w 143"/>
                <a:gd name="T53" fmla="*/ 123 h 144"/>
                <a:gd name="T54" fmla="*/ 44 w 143"/>
                <a:gd name="T55" fmla="*/ 136 h 144"/>
                <a:gd name="T56" fmla="*/ 72 w 143"/>
                <a:gd name="T57" fmla="*/ 142 h 144"/>
                <a:gd name="T58" fmla="*/ 99 w 143"/>
                <a:gd name="T59" fmla="*/ 136 h 144"/>
                <a:gd name="T60" fmla="*/ 122 w 143"/>
                <a:gd name="T61" fmla="*/ 123 h 144"/>
                <a:gd name="T62" fmla="*/ 138 w 143"/>
                <a:gd name="T63" fmla="*/ 100 h 144"/>
                <a:gd name="T64" fmla="*/ 143 w 143"/>
                <a:gd name="T65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44">
                  <a:moveTo>
                    <a:pt x="143" y="71"/>
                  </a:moveTo>
                  <a:lnTo>
                    <a:pt x="142" y="57"/>
                  </a:lnTo>
                  <a:lnTo>
                    <a:pt x="138" y="44"/>
                  </a:lnTo>
                  <a:lnTo>
                    <a:pt x="132" y="30"/>
                  </a:lnTo>
                  <a:lnTo>
                    <a:pt x="122" y="21"/>
                  </a:lnTo>
                  <a:lnTo>
                    <a:pt x="111" y="11"/>
                  </a:lnTo>
                  <a:lnTo>
                    <a:pt x="99" y="5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57" y="2"/>
                  </a:lnTo>
                  <a:lnTo>
                    <a:pt x="44" y="5"/>
                  </a:lnTo>
                  <a:lnTo>
                    <a:pt x="32" y="11"/>
                  </a:lnTo>
                  <a:lnTo>
                    <a:pt x="21" y="21"/>
                  </a:lnTo>
                  <a:lnTo>
                    <a:pt x="13" y="30"/>
                  </a:lnTo>
                  <a:lnTo>
                    <a:pt x="5" y="44"/>
                  </a:lnTo>
                  <a:lnTo>
                    <a:pt x="2" y="57"/>
                  </a:lnTo>
                  <a:lnTo>
                    <a:pt x="0" y="71"/>
                  </a:lnTo>
                  <a:lnTo>
                    <a:pt x="2" y="86"/>
                  </a:lnTo>
                  <a:lnTo>
                    <a:pt x="5" y="100"/>
                  </a:lnTo>
                  <a:lnTo>
                    <a:pt x="13" y="111"/>
                  </a:lnTo>
                  <a:lnTo>
                    <a:pt x="21" y="123"/>
                  </a:lnTo>
                  <a:lnTo>
                    <a:pt x="32" y="130"/>
                  </a:lnTo>
                  <a:lnTo>
                    <a:pt x="44" y="138"/>
                  </a:lnTo>
                  <a:lnTo>
                    <a:pt x="57" y="142"/>
                  </a:lnTo>
                  <a:lnTo>
                    <a:pt x="72" y="144"/>
                  </a:lnTo>
                  <a:lnTo>
                    <a:pt x="86" y="142"/>
                  </a:lnTo>
                  <a:lnTo>
                    <a:pt x="99" y="138"/>
                  </a:lnTo>
                  <a:lnTo>
                    <a:pt x="111" y="130"/>
                  </a:lnTo>
                  <a:lnTo>
                    <a:pt x="122" y="123"/>
                  </a:lnTo>
                  <a:lnTo>
                    <a:pt x="132" y="111"/>
                  </a:lnTo>
                  <a:lnTo>
                    <a:pt x="138" y="100"/>
                  </a:lnTo>
                  <a:lnTo>
                    <a:pt x="142" y="86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2" y="57"/>
                  </a:lnTo>
                  <a:lnTo>
                    <a:pt x="138" y="44"/>
                  </a:lnTo>
                  <a:lnTo>
                    <a:pt x="130" y="32"/>
                  </a:lnTo>
                  <a:lnTo>
                    <a:pt x="122" y="21"/>
                  </a:lnTo>
                  <a:lnTo>
                    <a:pt x="111" y="13"/>
                  </a:lnTo>
                  <a:lnTo>
                    <a:pt x="99" y="5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57" y="2"/>
                  </a:lnTo>
                  <a:lnTo>
                    <a:pt x="44" y="5"/>
                  </a:lnTo>
                  <a:lnTo>
                    <a:pt x="32" y="13"/>
                  </a:lnTo>
                  <a:lnTo>
                    <a:pt x="21" y="21"/>
                  </a:lnTo>
                  <a:lnTo>
                    <a:pt x="13" y="32"/>
                  </a:lnTo>
                  <a:lnTo>
                    <a:pt x="5" y="44"/>
                  </a:lnTo>
                  <a:lnTo>
                    <a:pt x="2" y="57"/>
                  </a:lnTo>
                  <a:lnTo>
                    <a:pt x="0" y="71"/>
                  </a:lnTo>
                  <a:lnTo>
                    <a:pt x="2" y="86"/>
                  </a:lnTo>
                  <a:lnTo>
                    <a:pt x="5" y="100"/>
                  </a:lnTo>
                  <a:lnTo>
                    <a:pt x="13" y="111"/>
                  </a:lnTo>
                  <a:lnTo>
                    <a:pt x="21" y="123"/>
                  </a:lnTo>
                  <a:lnTo>
                    <a:pt x="32" y="130"/>
                  </a:lnTo>
                  <a:lnTo>
                    <a:pt x="44" y="136"/>
                  </a:lnTo>
                  <a:lnTo>
                    <a:pt x="57" y="142"/>
                  </a:lnTo>
                  <a:lnTo>
                    <a:pt x="72" y="142"/>
                  </a:lnTo>
                  <a:lnTo>
                    <a:pt x="86" y="142"/>
                  </a:lnTo>
                  <a:lnTo>
                    <a:pt x="99" y="136"/>
                  </a:lnTo>
                  <a:lnTo>
                    <a:pt x="111" y="130"/>
                  </a:lnTo>
                  <a:lnTo>
                    <a:pt x="122" y="123"/>
                  </a:lnTo>
                  <a:lnTo>
                    <a:pt x="130" y="111"/>
                  </a:lnTo>
                  <a:lnTo>
                    <a:pt x="138" y="100"/>
                  </a:lnTo>
                  <a:lnTo>
                    <a:pt x="142" y="86"/>
                  </a:lnTo>
                  <a:lnTo>
                    <a:pt x="143" y="71"/>
                  </a:lnTo>
                  <a:lnTo>
                    <a:pt x="143" y="71"/>
                  </a:lnTo>
                  <a:close/>
                </a:path>
              </a:pathLst>
            </a:custGeom>
            <a:solidFill>
              <a:srgbClr val="FCD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60" name="Freeform 5535"/>
            <p:cNvSpPr>
              <a:spLocks/>
            </p:cNvSpPr>
            <p:nvPr/>
          </p:nvSpPr>
          <p:spPr bwMode="auto">
            <a:xfrm>
              <a:off x="738" y="1702"/>
              <a:ext cx="143" cy="142"/>
            </a:xfrm>
            <a:custGeom>
              <a:avLst/>
              <a:gdLst>
                <a:gd name="T0" fmla="*/ 142 w 143"/>
                <a:gd name="T1" fmla="*/ 57 h 142"/>
                <a:gd name="T2" fmla="*/ 130 w 143"/>
                <a:gd name="T3" fmla="*/ 32 h 142"/>
                <a:gd name="T4" fmla="*/ 111 w 143"/>
                <a:gd name="T5" fmla="*/ 13 h 142"/>
                <a:gd name="T6" fmla="*/ 86 w 143"/>
                <a:gd name="T7" fmla="*/ 2 h 142"/>
                <a:gd name="T8" fmla="*/ 57 w 143"/>
                <a:gd name="T9" fmla="*/ 2 h 142"/>
                <a:gd name="T10" fmla="*/ 32 w 143"/>
                <a:gd name="T11" fmla="*/ 13 h 142"/>
                <a:gd name="T12" fmla="*/ 13 w 143"/>
                <a:gd name="T13" fmla="*/ 32 h 142"/>
                <a:gd name="T14" fmla="*/ 2 w 143"/>
                <a:gd name="T15" fmla="*/ 57 h 142"/>
                <a:gd name="T16" fmla="*/ 2 w 143"/>
                <a:gd name="T17" fmla="*/ 86 h 142"/>
                <a:gd name="T18" fmla="*/ 13 w 143"/>
                <a:gd name="T19" fmla="*/ 111 h 142"/>
                <a:gd name="T20" fmla="*/ 32 w 143"/>
                <a:gd name="T21" fmla="*/ 130 h 142"/>
                <a:gd name="T22" fmla="*/ 57 w 143"/>
                <a:gd name="T23" fmla="*/ 142 h 142"/>
                <a:gd name="T24" fmla="*/ 86 w 143"/>
                <a:gd name="T25" fmla="*/ 142 h 142"/>
                <a:gd name="T26" fmla="*/ 111 w 143"/>
                <a:gd name="T27" fmla="*/ 130 h 142"/>
                <a:gd name="T28" fmla="*/ 130 w 143"/>
                <a:gd name="T29" fmla="*/ 111 h 142"/>
                <a:gd name="T30" fmla="*/ 142 w 143"/>
                <a:gd name="T31" fmla="*/ 86 h 142"/>
                <a:gd name="T32" fmla="*/ 143 w 143"/>
                <a:gd name="T33" fmla="*/ 71 h 142"/>
                <a:gd name="T34" fmla="*/ 138 w 143"/>
                <a:gd name="T35" fmla="*/ 44 h 142"/>
                <a:gd name="T36" fmla="*/ 122 w 143"/>
                <a:gd name="T37" fmla="*/ 21 h 142"/>
                <a:gd name="T38" fmla="*/ 99 w 143"/>
                <a:gd name="T39" fmla="*/ 5 h 142"/>
                <a:gd name="T40" fmla="*/ 72 w 143"/>
                <a:gd name="T41" fmla="*/ 0 h 142"/>
                <a:gd name="T42" fmla="*/ 44 w 143"/>
                <a:gd name="T43" fmla="*/ 5 h 142"/>
                <a:gd name="T44" fmla="*/ 23 w 143"/>
                <a:gd name="T45" fmla="*/ 21 h 142"/>
                <a:gd name="T46" fmla="*/ 7 w 143"/>
                <a:gd name="T47" fmla="*/ 44 h 142"/>
                <a:gd name="T48" fmla="*/ 2 w 143"/>
                <a:gd name="T49" fmla="*/ 71 h 142"/>
                <a:gd name="T50" fmla="*/ 7 w 143"/>
                <a:gd name="T51" fmla="*/ 100 h 142"/>
                <a:gd name="T52" fmla="*/ 23 w 143"/>
                <a:gd name="T53" fmla="*/ 121 h 142"/>
                <a:gd name="T54" fmla="*/ 44 w 143"/>
                <a:gd name="T55" fmla="*/ 136 h 142"/>
                <a:gd name="T56" fmla="*/ 72 w 143"/>
                <a:gd name="T57" fmla="*/ 142 h 142"/>
                <a:gd name="T58" fmla="*/ 99 w 143"/>
                <a:gd name="T59" fmla="*/ 136 h 142"/>
                <a:gd name="T60" fmla="*/ 122 w 143"/>
                <a:gd name="T61" fmla="*/ 121 h 142"/>
                <a:gd name="T62" fmla="*/ 138 w 143"/>
                <a:gd name="T63" fmla="*/ 100 h 142"/>
                <a:gd name="T64" fmla="*/ 143 w 143"/>
                <a:gd name="T65" fmla="*/ 7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42">
                  <a:moveTo>
                    <a:pt x="143" y="71"/>
                  </a:moveTo>
                  <a:lnTo>
                    <a:pt x="142" y="57"/>
                  </a:lnTo>
                  <a:lnTo>
                    <a:pt x="138" y="44"/>
                  </a:lnTo>
                  <a:lnTo>
                    <a:pt x="130" y="32"/>
                  </a:lnTo>
                  <a:lnTo>
                    <a:pt x="122" y="21"/>
                  </a:lnTo>
                  <a:lnTo>
                    <a:pt x="111" y="13"/>
                  </a:lnTo>
                  <a:lnTo>
                    <a:pt x="99" y="5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57" y="2"/>
                  </a:lnTo>
                  <a:lnTo>
                    <a:pt x="44" y="5"/>
                  </a:lnTo>
                  <a:lnTo>
                    <a:pt x="32" y="13"/>
                  </a:lnTo>
                  <a:lnTo>
                    <a:pt x="21" y="21"/>
                  </a:lnTo>
                  <a:lnTo>
                    <a:pt x="13" y="32"/>
                  </a:lnTo>
                  <a:lnTo>
                    <a:pt x="5" y="44"/>
                  </a:lnTo>
                  <a:lnTo>
                    <a:pt x="2" y="57"/>
                  </a:lnTo>
                  <a:lnTo>
                    <a:pt x="0" y="71"/>
                  </a:lnTo>
                  <a:lnTo>
                    <a:pt x="2" y="86"/>
                  </a:lnTo>
                  <a:lnTo>
                    <a:pt x="5" y="100"/>
                  </a:lnTo>
                  <a:lnTo>
                    <a:pt x="13" y="111"/>
                  </a:lnTo>
                  <a:lnTo>
                    <a:pt x="21" y="123"/>
                  </a:lnTo>
                  <a:lnTo>
                    <a:pt x="32" y="130"/>
                  </a:lnTo>
                  <a:lnTo>
                    <a:pt x="44" y="136"/>
                  </a:lnTo>
                  <a:lnTo>
                    <a:pt x="57" y="142"/>
                  </a:lnTo>
                  <a:lnTo>
                    <a:pt x="72" y="142"/>
                  </a:lnTo>
                  <a:lnTo>
                    <a:pt x="86" y="142"/>
                  </a:lnTo>
                  <a:lnTo>
                    <a:pt x="99" y="136"/>
                  </a:lnTo>
                  <a:lnTo>
                    <a:pt x="111" y="130"/>
                  </a:lnTo>
                  <a:lnTo>
                    <a:pt x="122" y="123"/>
                  </a:lnTo>
                  <a:lnTo>
                    <a:pt x="130" y="111"/>
                  </a:lnTo>
                  <a:lnTo>
                    <a:pt x="138" y="100"/>
                  </a:lnTo>
                  <a:lnTo>
                    <a:pt x="142" y="86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2" y="57"/>
                  </a:lnTo>
                  <a:lnTo>
                    <a:pt x="138" y="44"/>
                  </a:lnTo>
                  <a:lnTo>
                    <a:pt x="130" y="32"/>
                  </a:lnTo>
                  <a:lnTo>
                    <a:pt x="122" y="21"/>
                  </a:lnTo>
                  <a:lnTo>
                    <a:pt x="111" y="13"/>
                  </a:lnTo>
                  <a:lnTo>
                    <a:pt x="99" y="5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57" y="2"/>
                  </a:lnTo>
                  <a:lnTo>
                    <a:pt x="44" y="5"/>
                  </a:lnTo>
                  <a:lnTo>
                    <a:pt x="32" y="13"/>
                  </a:lnTo>
                  <a:lnTo>
                    <a:pt x="23" y="21"/>
                  </a:lnTo>
                  <a:lnTo>
                    <a:pt x="13" y="32"/>
                  </a:lnTo>
                  <a:lnTo>
                    <a:pt x="7" y="44"/>
                  </a:lnTo>
                  <a:lnTo>
                    <a:pt x="2" y="57"/>
                  </a:lnTo>
                  <a:lnTo>
                    <a:pt x="2" y="71"/>
                  </a:lnTo>
                  <a:lnTo>
                    <a:pt x="2" y="86"/>
                  </a:lnTo>
                  <a:lnTo>
                    <a:pt x="7" y="100"/>
                  </a:lnTo>
                  <a:lnTo>
                    <a:pt x="13" y="111"/>
                  </a:lnTo>
                  <a:lnTo>
                    <a:pt x="23" y="121"/>
                  </a:lnTo>
                  <a:lnTo>
                    <a:pt x="32" y="130"/>
                  </a:lnTo>
                  <a:lnTo>
                    <a:pt x="44" y="136"/>
                  </a:lnTo>
                  <a:lnTo>
                    <a:pt x="57" y="140"/>
                  </a:lnTo>
                  <a:lnTo>
                    <a:pt x="72" y="142"/>
                  </a:lnTo>
                  <a:lnTo>
                    <a:pt x="86" y="140"/>
                  </a:lnTo>
                  <a:lnTo>
                    <a:pt x="99" y="136"/>
                  </a:lnTo>
                  <a:lnTo>
                    <a:pt x="111" y="130"/>
                  </a:lnTo>
                  <a:lnTo>
                    <a:pt x="122" y="121"/>
                  </a:lnTo>
                  <a:lnTo>
                    <a:pt x="130" y="111"/>
                  </a:lnTo>
                  <a:lnTo>
                    <a:pt x="138" y="100"/>
                  </a:lnTo>
                  <a:lnTo>
                    <a:pt x="142" y="86"/>
                  </a:lnTo>
                  <a:lnTo>
                    <a:pt x="143" y="71"/>
                  </a:lnTo>
                  <a:lnTo>
                    <a:pt x="143" y="71"/>
                  </a:lnTo>
                  <a:close/>
                </a:path>
              </a:pathLst>
            </a:custGeom>
            <a:solidFill>
              <a:srgbClr val="FCD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61" name="Freeform 5536"/>
            <p:cNvSpPr>
              <a:spLocks/>
            </p:cNvSpPr>
            <p:nvPr/>
          </p:nvSpPr>
          <p:spPr bwMode="auto">
            <a:xfrm>
              <a:off x="740" y="1702"/>
              <a:ext cx="141" cy="142"/>
            </a:xfrm>
            <a:custGeom>
              <a:avLst/>
              <a:gdLst>
                <a:gd name="T0" fmla="*/ 140 w 141"/>
                <a:gd name="T1" fmla="*/ 57 h 142"/>
                <a:gd name="T2" fmla="*/ 128 w 141"/>
                <a:gd name="T3" fmla="*/ 32 h 142"/>
                <a:gd name="T4" fmla="*/ 109 w 141"/>
                <a:gd name="T5" fmla="*/ 13 h 142"/>
                <a:gd name="T6" fmla="*/ 84 w 141"/>
                <a:gd name="T7" fmla="*/ 2 h 142"/>
                <a:gd name="T8" fmla="*/ 55 w 141"/>
                <a:gd name="T9" fmla="*/ 2 h 142"/>
                <a:gd name="T10" fmla="*/ 30 w 141"/>
                <a:gd name="T11" fmla="*/ 13 h 142"/>
                <a:gd name="T12" fmla="*/ 11 w 141"/>
                <a:gd name="T13" fmla="*/ 32 h 142"/>
                <a:gd name="T14" fmla="*/ 0 w 141"/>
                <a:gd name="T15" fmla="*/ 57 h 142"/>
                <a:gd name="T16" fmla="*/ 0 w 141"/>
                <a:gd name="T17" fmla="*/ 86 h 142"/>
                <a:gd name="T18" fmla="*/ 11 w 141"/>
                <a:gd name="T19" fmla="*/ 111 h 142"/>
                <a:gd name="T20" fmla="*/ 30 w 141"/>
                <a:gd name="T21" fmla="*/ 130 h 142"/>
                <a:gd name="T22" fmla="*/ 55 w 141"/>
                <a:gd name="T23" fmla="*/ 140 h 142"/>
                <a:gd name="T24" fmla="*/ 84 w 141"/>
                <a:gd name="T25" fmla="*/ 140 h 142"/>
                <a:gd name="T26" fmla="*/ 109 w 141"/>
                <a:gd name="T27" fmla="*/ 130 h 142"/>
                <a:gd name="T28" fmla="*/ 128 w 141"/>
                <a:gd name="T29" fmla="*/ 111 h 142"/>
                <a:gd name="T30" fmla="*/ 140 w 141"/>
                <a:gd name="T31" fmla="*/ 86 h 142"/>
                <a:gd name="T32" fmla="*/ 140 w 141"/>
                <a:gd name="T33" fmla="*/ 71 h 142"/>
                <a:gd name="T34" fmla="*/ 134 w 141"/>
                <a:gd name="T35" fmla="*/ 44 h 142"/>
                <a:gd name="T36" fmla="*/ 120 w 141"/>
                <a:gd name="T37" fmla="*/ 21 h 142"/>
                <a:gd name="T38" fmla="*/ 97 w 141"/>
                <a:gd name="T39" fmla="*/ 7 h 142"/>
                <a:gd name="T40" fmla="*/ 70 w 141"/>
                <a:gd name="T41" fmla="*/ 2 h 142"/>
                <a:gd name="T42" fmla="*/ 42 w 141"/>
                <a:gd name="T43" fmla="*/ 7 h 142"/>
                <a:gd name="T44" fmla="*/ 21 w 141"/>
                <a:gd name="T45" fmla="*/ 21 h 142"/>
                <a:gd name="T46" fmla="*/ 5 w 141"/>
                <a:gd name="T47" fmla="*/ 44 h 142"/>
                <a:gd name="T48" fmla="*/ 0 w 141"/>
                <a:gd name="T49" fmla="*/ 71 h 142"/>
                <a:gd name="T50" fmla="*/ 5 w 141"/>
                <a:gd name="T51" fmla="*/ 100 h 142"/>
                <a:gd name="T52" fmla="*/ 21 w 141"/>
                <a:gd name="T53" fmla="*/ 121 h 142"/>
                <a:gd name="T54" fmla="*/ 42 w 141"/>
                <a:gd name="T55" fmla="*/ 136 h 142"/>
                <a:gd name="T56" fmla="*/ 70 w 141"/>
                <a:gd name="T57" fmla="*/ 142 h 142"/>
                <a:gd name="T58" fmla="*/ 97 w 141"/>
                <a:gd name="T59" fmla="*/ 136 h 142"/>
                <a:gd name="T60" fmla="*/ 120 w 141"/>
                <a:gd name="T61" fmla="*/ 121 h 142"/>
                <a:gd name="T62" fmla="*/ 134 w 141"/>
                <a:gd name="T63" fmla="*/ 100 h 142"/>
                <a:gd name="T64" fmla="*/ 140 w 141"/>
                <a:gd name="T65" fmla="*/ 7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1" h="142">
                  <a:moveTo>
                    <a:pt x="141" y="71"/>
                  </a:moveTo>
                  <a:lnTo>
                    <a:pt x="140" y="57"/>
                  </a:lnTo>
                  <a:lnTo>
                    <a:pt x="136" y="44"/>
                  </a:lnTo>
                  <a:lnTo>
                    <a:pt x="128" y="32"/>
                  </a:lnTo>
                  <a:lnTo>
                    <a:pt x="120" y="21"/>
                  </a:lnTo>
                  <a:lnTo>
                    <a:pt x="109" y="13"/>
                  </a:lnTo>
                  <a:lnTo>
                    <a:pt x="97" y="5"/>
                  </a:lnTo>
                  <a:lnTo>
                    <a:pt x="84" y="2"/>
                  </a:lnTo>
                  <a:lnTo>
                    <a:pt x="70" y="0"/>
                  </a:lnTo>
                  <a:lnTo>
                    <a:pt x="55" y="2"/>
                  </a:lnTo>
                  <a:lnTo>
                    <a:pt x="42" y="5"/>
                  </a:lnTo>
                  <a:lnTo>
                    <a:pt x="30" y="13"/>
                  </a:lnTo>
                  <a:lnTo>
                    <a:pt x="21" y="21"/>
                  </a:lnTo>
                  <a:lnTo>
                    <a:pt x="11" y="32"/>
                  </a:lnTo>
                  <a:lnTo>
                    <a:pt x="5" y="44"/>
                  </a:lnTo>
                  <a:lnTo>
                    <a:pt x="0" y="57"/>
                  </a:lnTo>
                  <a:lnTo>
                    <a:pt x="0" y="71"/>
                  </a:lnTo>
                  <a:lnTo>
                    <a:pt x="0" y="86"/>
                  </a:lnTo>
                  <a:lnTo>
                    <a:pt x="5" y="100"/>
                  </a:lnTo>
                  <a:lnTo>
                    <a:pt x="11" y="111"/>
                  </a:lnTo>
                  <a:lnTo>
                    <a:pt x="21" y="121"/>
                  </a:lnTo>
                  <a:lnTo>
                    <a:pt x="30" y="130"/>
                  </a:lnTo>
                  <a:lnTo>
                    <a:pt x="42" y="136"/>
                  </a:lnTo>
                  <a:lnTo>
                    <a:pt x="55" y="140"/>
                  </a:lnTo>
                  <a:lnTo>
                    <a:pt x="70" y="142"/>
                  </a:lnTo>
                  <a:lnTo>
                    <a:pt x="84" y="140"/>
                  </a:lnTo>
                  <a:lnTo>
                    <a:pt x="97" y="136"/>
                  </a:lnTo>
                  <a:lnTo>
                    <a:pt x="109" y="130"/>
                  </a:lnTo>
                  <a:lnTo>
                    <a:pt x="120" y="121"/>
                  </a:lnTo>
                  <a:lnTo>
                    <a:pt x="128" y="111"/>
                  </a:lnTo>
                  <a:lnTo>
                    <a:pt x="136" y="100"/>
                  </a:lnTo>
                  <a:lnTo>
                    <a:pt x="140" y="86"/>
                  </a:lnTo>
                  <a:lnTo>
                    <a:pt x="141" y="71"/>
                  </a:lnTo>
                  <a:lnTo>
                    <a:pt x="140" y="71"/>
                  </a:lnTo>
                  <a:lnTo>
                    <a:pt x="140" y="57"/>
                  </a:lnTo>
                  <a:lnTo>
                    <a:pt x="134" y="44"/>
                  </a:lnTo>
                  <a:lnTo>
                    <a:pt x="128" y="32"/>
                  </a:lnTo>
                  <a:lnTo>
                    <a:pt x="120" y="21"/>
                  </a:lnTo>
                  <a:lnTo>
                    <a:pt x="109" y="13"/>
                  </a:lnTo>
                  <a:lnTo>
                    <a:pt x="97" y="7"/>
                  </a:lnTo>
                  <a:lnTo>
                    <a:pt x="84" y="2"/>
                  </a:lnTo>
                  <a:lnTo>
                    <a:pt x="70" y="2"/>
                  </a:lnTo>
                  <a:lnTo>
                    <a:pt x="55" y="2"/>
                  </a:lnTo>
                  <a:lnTo>
                    <a:pt x="42" y="7"/>
                  </a:lnTo>
                  <a:lnTo>
                    <a:pt x="30" y="13"/>
                  </a:lnTo>
                  <a:lnTo>
                    <a:pt x="21" y="21"/>
                  </a:lnTo>
                  <a:lnTo>
                    <a:pt x="11" y="32"/>
                  </a:lnTo>
                  <a:lnTo>
                    <a:pt x="5" y="44"/>
                  </a:lnTo>
                  <a:lnTo>
                    <a:pt x="1" y="57"/>
                  </a:lnTo>
                  <a:lnTo>
                    <a:pt x="0" y="71"/>
                  </a:lnTo>
                  <a:lnTo>
                    <a:pt x="1" y="86"/>
                  </a:lnTo>
                  <a:lnTo>
                    <a:pt x="5" y="100"/>
                  </a:lnTo>
                  <a:lnTo>
                    <a:pt x="11" y="111"/>
                  </a:lnTo>
                  <a:lnTo>
                    <a:pt x="21" y="121"/>
                  </a:lnTo>
                  <a:lnTo>
                    <a:pt x="30" y="130"/>
                  </a:lnTo>
                  <a:lnTo>
                    <a:pt x="42" y="136"/>
                  </a:lnTo>
                  <a:lnTo>
                    <a:pt x="55" y="140"/>
                  </a:lnTo>
                  <a:lnTo>
                    <a:pt x="70" y="142"/>
                  </a:lnTo>
                  <a:lnTo>
                    <a:pt x="84" y="140"/>
                  </a:lnTo>
                  <a:lnTo>
                    <a:pt x="97" y="136"/>
                  </a:lnTo>
                  <a:lnTo>
                    <a:pt x="109" y="130"/>
                  </a:lnTo>
                  <a:lnTo>
                    <a:pt x="120" y="121"/>
                  </a:lnTo>
                  <a:lnTo>
                    <a:pt x="128" y="111"/>
                  </a:lnTo>
                  <a:lnTo>
                    <a:pt x="134" y="100"/>
                  </a:lnTo>
                  <a:lnTo>
                    <a:pt x="140" y="86"/>
                  </a:lnTo>
                  <a:lnTo>
                    <a:pt x="140" y="71"/>
                  </a:lnTo>
                  <a:lnTo>
                    <a:pt x="141" y="71"/>
                  </a:lnTo>
                  <a:close/>
                </a:path>
              </a:pathLst>
            </a:custGeom>
            <a:solidFill>
              <a:srgbClr val="FCD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62" name="Freeform 5537"/>
            <p:cNvSpPr>
              <a:spLocks/>
            </p:cNvSpPr>
            <p:nvPr/>
          </p:nvSpPr>
          <p:spPr bwMode="auto">
            <a:xfrm>
              <a:off x="740" y="1704"/>
              <a:ext cx="140" cy="140"/>
            </a:xfrm>
            <a:custGeom>
              <a:avLst/>
              <a:gdLst>
                <a:gd name="T0" fmla="*/ 140 w 140"/>
                <a:gd name="T1" fmla="*/ 55 h 140"/>
                <a:gd name="T2" fmla="*/ 128 w 140"/>
                <a:gd name="T3" fmla="*/ 30 h 140"/>
                <a:gd name="T4" fmla="*/ 109 w 140"/>
                <a:gd name="T5" fmla="*/ 11 h 140"/>
                <a:gd name="T6" fmla="*/ 84 w 140"/>
                <a:gd name="T7" fmla="*/ 0 h 140"/>
                <a:gd name="T8" fmla="*/ 55 w 140"/>
                <a:gd name="T9" fmla="*/ 0 h 140"/>
                <a:gd name="T10" fmla="*/ 30 w 140"/>
                <a:gd name="T11" fmla="*/ 11 h 140"/>
                <a:gd name="T12" fmla="*/ 11 w 140"/>
                <a:gd name="T13" fmla="*/ 30 h 140"/>
                <a:gd name="T14" fmla="*/ 1 w 140"/>
                <a:gd name="T15" fmla="*/ 55 h 140"/>
                <a:gd name="T16" fmla="*/ 1 w 140"/>
                <a:gd name="T17" fmla="*/ 84 h 140"/>
                <a:gd name="T18" fmla="*/ 11 w 140"/>
                <a:gd name="T19" fmla="*/ 109 h 140"/>
                <a:gd name="T20" fmla="*/ 30 w 140"/>
                <a:gd name="T21" fmla="*/ 128 h 140"/>
                <a:gd name="T22" fmla="*/ 55 w 140"/>
                <a:gd name="T23" fmla="*/ 138 h 140"/>
                <a:gd name="T24" fmla="*/ 84 w 140"/>
                <a:gd name="T25" fmla="*/ 138 h 140"/>
                <a:gd name="T26" fmla="*/ 109 w 140"/>
                <a:gd name="T27" fmla="*/ 128 h 140"/>
                <a:gd name="T28" fmla="*/ 128 w 140"/>
                <a:gd name="T29" fmla="*/ 109 h 140"/>
                <a:gd name="T30" fmla="*/ 140 w 140"/>
                <a:gd name="T31" fmla="*/ 84 h 140"/>
                <a:gd name="T32" fmla="*/ 140 w 140"/>
                <a:gd name="T33" fmla="*/ 69 h 140"/>
                <a:gd name="T34" fmla="*/ 134 w 140"/>
                <a:gd name="T35" fmla="*/ 42 h 140"/>
                <a:gd name="T36" fmla="*/ 118 w 140"/>
                <a:gd name="T37" fmla="*/ 21 h 140"/>
                <a:gd name="T38" fmla="*/ 97 w 140"/>
                <a:gd name="T39" fmla="*/ 5 h 140"/>
                <a:gd name="T40" fmla="*/ 70 w 140"/>
                <a:gd name="T41" fmla="*/ 0 h 140"/>
                <a:gd name="T42" fmla="*/ 42 w 140"/>
                <a:gd name="T43" fmla="*/ 5 h 140"/>
                <a:gd name="T44" fmla="*/ 21 w 140"/>
                <a:gd name="T45" fmla="*/ 21 h 140"/>
                <a:gd name="T46" fmla="*/ 5 w 140"/>
                <a:gd name="T47" fmla="*/ 42 h 140"/>
                <a:gd name="T48" fmla="*/ 0 w 140"/>
                <a:gd name="T49" fmla="*/ 69 h 140"/>
                <a:gd name="T50" fmla="*/ 5 w 140"/>
                <a:gd name="T51" fmla="*/ 96 h 140"/>
                <a:gd name="T52" fmla="*/ 21 w 140"/>
                <a:gd name="T53" fmla="*/ 119 h 140"/>
                <a:gd name="T54" fmla="*/ 42 w 140"/>
                <a:gd name="T55" fmla="*/ 134 h 140"/>
                <a:gd name="T56" fmla="*/ 70 w 140"/>
                <a:gd name="T57" fmla="*/ 140 h 140"/>
                <a:gd name="T58" fmla="*/ 97 w 140"/>
                <a:gd name="T59" fmla="*/ 134 h 140"/>
                <a:gd name="T60" fmla="*/ 118 w 140"/>
                <a:gd name="T61" fmla="*/ 119 h 140"/>
                <a:gd name="T62" fmla="*/ 134 w 140"/>
                <a:gd name="T63" fmla="*/ 96 h 140"/>
                <a:gd name="T64" fmla="*/ 140 w 140"/>
                <a:gd name="T65" fmla="*/ 6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0" h="140">
                  <a:moveTo>
                    <a:pt x="140" y="69"/>
                  </a:moveTo>
                  <a:lnTo>
                    <a:pt x="140" y="55"/>
                  </a:lnTo>
                  <a:lnTo>
                    <a:pt x="134" y="42"/>
                  </a:lnTo>
                  <a:lnTo>
                    <a:pt x="128" y="30"/>
                  </a:lnTo>
                  <a:lnTo>
                    <a:pt x="120" y="19"/>
                  </a:lnTo>
                  <a:lnTo>
                    <a:pt x="109" y="11"/>
                  </a:lnTo>
                  <a:lnTo>
                    <a:pt x="97" y="5"/>
                  </a:lnTo>
                  <a:lnTo>
                    <a:pt x="84" y="0"/>
                  </a:lnTo>
                  <a:lnTo>
                    <a:pt x="70" y="0"/>
                  </a:lnTo>
                  <a:lnTo>
                    <a:pt x="55" y="0"/>
                  </a:lnTo>
                  <a:lnTo>
                    <a:pt x="42" y="5"/>
                  </a:lnTo>
                  <a:lnTo>
                    <a:pt x="30" y="11"/>
                  </a:lnTo>
                  <a:lnTo>
                    <a:pt x="21" y="19"/>
                  </a:lnTo>
                  <a:lnTo>
                    <a:pt x="11" y="30"/>
                  </a:lnTo>
                  <a:lnTo>
                    <a:pt x="5" y="42"/>
                  </a:lnTo>
                  <a:lnTo>
                    <a:pt x="1" y="55"/>
                  </a:lnTo>
                  <a:lnTo>
                    <a:pt x="0" y="69"/>
                  </a:lnTo>
                  <a:lnTo>
                    <a:pt x="1" y="84"/>
                  </a:lnTo>
                  <a:lnTo>
                    <a:pt x="5" y="98"/>
                  </a:lnTo>
                  <a:lnTo>
                    <a:pt x="11" y="109"/>
                  </a:lnTo>
                  <a:lnTo>
                    <a:pt x="21" y="119"/>
                  </a:lnTo>
                  <a:lnTo>
                    <a:pt x="30" y="128"/>
                  </a:lnTo>
                  <a:lnTo>
                    <a:pt x="42" y="134"/>
                  </a:lnTo>
                  <a:lnTo>
                    <a:pt x="55" y="138"/>
                  </a:lnTo>
                  <a:lnTo>
                    <a:pt x="70" y="140"/>
                  </a:lnTo>
                  <a:lnTo>
                    <a:pt x="84" y="138"/>
                  </a:lnTo>
                  <a:lnTo>
                    <a:pt x="97" y="134"/>
                  </a:lnTo>
                  <a:lnTo>
                    <a:pt x="109" y="128"/>
                  </a:lnTo>
                  <a:lnTo>
                    <a:pt x="120" y="119"/>
                  </a:lnTo>
                  <a:lnTo>
                    <a:pt x="128" y="109"/>
                  </a:lnTo>
                  <a:lnTo>
                    <a:pt x="134" y="98"/>
                  </a:lnTo>
                  <a:lnTo>
                    <a:pt x="140" y="84"/>
                  </a:lnTo>
                  <a:lnTo>
                    <a:pt x="140" y="69"/>
                  </a:lnTo>
                  <a:lnTo>
                    <a:pt x="140" y="69"/>
                  </a:lnTo>
                  <a:lnTo>
                    <a:pt x="138" y="55"/>
                  </a:lnTo>
                  <a:lnTo>
                    <a:pt x="134" y="42"/>
                  </a:lnTo>
                  <a:lnTo>
                    <a:pt x="128" y="30"/>
                  </a:lnTo>
                  <a:lnTo>
                    <a:pt x="118" y="21"/>
                  </a:lnTo>
                  <a:lnTo>
                    <a:pt x="109" y="11"/>
                  </a:lnTo>
                  <a:lnTo>
                    <a:pt x="97" y="5"/>
                  </a:lnTo>
                  <a:lnTo>
                    <a:pt x="84" y="2"/>
                  </a:lnTo>
                  <a:lnTo>
                    <a:pt x="70" y="0"/>
                  </a:lnTo>
                  <a:lnTo>
                    <a:pt x="55" y="2"/>
                  </a:lnTo>
                  <a:lnTo>
                    <a:pt x="42" y="5"/>
                  </a:lnTo>
                  <a:lnTo>
                    <a:pt x="30" y="11"/>
                  </a:lnTo>
                  <a:lnTo>
                    <a:pt x="21" y="21"/>
                  </a:lnTo>
                  <a:lnTo>
                    <a:pt x="11" y="30"/>
                  </a:lnTo>
                  <a:lnTo>
                    <a:pt x="5" y="42"/>
                  </a:lnTo>
                  <a:lnTo>
                    <a:pt x="1" y="55"/>
                  </a:lnTo>
                  <a:lnTo>
                    <a:pt x="0" y="69"/>
                  </a:lnTo>
                  <a:lnTo>
                    <a:pt x="1" y="84"/>
                  </a:lnTo>
                  <a:lnTo>
                    <a:pt x="5" y="96"/>
                  </a:lnTo>
                  <a:lnTo>
                    <a:pt x="11" y="109"/>
                  </a:lnTo>
                  <a:lnTo>
                    <a:pt x="21" y="119"/>
                  </a:lnTo>
                  <a:lnTo>
                    <a:pt x="30" y="126"/>
                  </a:lnTo>
                  <a:lnTo>
                    <a:pt x="42" y="134"/>
                  </a:lnTo>
                  <a:lnTo>
                    <a:pt x="55" y="138"/>
                  </a:lnTo>
                  <a:lnTo>
                    <a:pt x="70" y="140"/>
                  </a:lnTo>
                  <a:lnTo>
                    <a:pt x="84" y="138"/>
                  </a:lnTo>
                  <a:lnTo>
                    <a:pt x="97" y="134"/>
                  </a:lnTo>
                  <a:lnTo>
                    <a:pt x="109" y="126"/>
                  </a:lnTo>
                  <a:lnTo>
                    <a:pt x="118" y="119"/>
                  </a:lnTo>
                  <a:lnTo>
                    <a:pt x="128" y="109"/>
                  </a:lnTo>
                  <a:lnTo>
                    <a:pt x="134" y="96"/>
                  </a:lnTo>
                  <a:lnTo>
                    <a:pt x="138" y="84"/>
                  </a:lnTo>
                  <a:lnTo>
                    <a:pt x="140" y="69"/>
                  </a:lnTo>
                  <a:lnTo>
                    <a:pt x="140" y="69"/>
                  </a:lnTo>
                  <a:close/>
                </a:path>
              </a:pathLst>
            </a:custGeom>
            <a:solidFill>
              <a:srgbClr val="FCD6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63" name="Freeform 5538"/>
            <p:cNvSpPr>
              <a:spLocks/>
            </p:cNvSpPr>
            <p:nvPr/>
          </p:nvSpPr>
          <p:spPr bwMode="auto">
            <a:xfrm>
              <a:off x="740" y="1704"/>
              <a:ext cx="140" cy="140"/>
            </a:xfrm>
            <a:custGeom>
              <a:avLst/>
              <a:gdLst>
                <a:gd name="T0" fmla="*/ 138 w 140"/>
                <a:gd name="T1" fmla="*/ 55 h 140"/>
                <a:gd name="T2" fmla="*/ 128 w 140"/>
                <a:gd name="T3" fmla="*/ 30 h 140"/>
                <a:gd name="T4" fmla="*/ 109 w 140"/>
                <a:gd name="T5" fmla="*/ 11 h 140"/>
                <a:gd name="T6" fmla="*/ 84 w 140"/>
                <a:gd name="T7" fmla="*/ 2 h 140"/>
                <a:gd name="T8" fmla="*/ 55 w 140"/>
                <a:gd name="T9" fmla="*/ 2 h 140"/>
                <a:gd name="T10" fmla="*/ 30 w 140"/>
                <a:gd name="T11" fmla="*/ 11 h 140"/>
                <a:gd name="T12" fmla="*/ 11 w 140"/>
                <a:gd name="T13" fmla="*/ 30 h 140"/>
                <a:gd name="T14" fmla="*/ 1 w 140"/>
                <a:gd name="T15" fmla="*/ 55 h 140"/>
                <a:gd name="T16" fmla="*/ 1 w 140"/>
                <a:gd name="T17" fmla="*/ 84 h 140"/>
                <a:gd name="T18" fmla="*/ 11 w 140"/>
                <a:gd name="T19" fmla="*/ 109 h 140"/>
                <a:gd name="T20" fmla="*/ 30 w 140"/>
                <a:gd name="T21" fmla="*/ 126 h 140"/>
                <a:gd name="T22" fmla="*/ 55 w 140"/>
                <a:gd name="T23" fmla="*/ 138 h 140"/>
                <a:gd name="T24" fmla="*/ 84 w 140"/>
                <a:gd name="T25" fmla="*/ 138 h 140"/>
                <a:gd name="T26" fmla="*/ 109 w 140"/>
                <a:gd name="T27" fmla="*/ 126 h 140"/>
                <a:gd name="T28" fmla="*/ 128 w 140"/>
                <a:gd name="T29" fmla="*/ 109 h 140"/>
                <a:gd name="T30" fmla="*/ 138 w 140"/>
                <a:gd name="T31" fmla="*/ 84 h 140"/>
                <a:gd name="T32" fmla="*/ 140 w 140"/>
                <a:gd name="T33" fmla="*/ 69 h 140"/>
                <a:gd name="T34" fmla="*/ 134 w 140"/>
                <a:gd name="T35" fmla="*/ 42 h 140"/>
                <a:gd name="T36" fmla="*/ 118 w 140"/>
                <a:gd name="T37" fmla="*/ 21 h 140"/>
                <a:gd name="T38" fmla="*/ 97 w 140"/>
                <a:gd name="T39" fmla="*/ 5 h 140"/>
                <a:gd name="T40" fmla="*/ 70 w 140"/>
                <a:gd name="T41" fmla="*/ 0 h 140"/>
                <a:gd name="T42" fmla="*/ 42 w 140"/>
                <a:gd name="T43" fmla="*/ 5 h 140"/>
                <a:gd name="T44" fmla="*/ 21 w 140"/>
                <a:gd name="T45" fmla="*/ 21 h 140"/>
                <a:gd name="T46" fmla="*/ 5 w 140"/>
                <a:gd name="T47" fmla="*/ 42 h 140"/>
                <a:gd name="T48" fmla="*/ 0 w 140"/>
                <a:gd name="T49" fmla="*/ 69 h 140"/>
                <a:gd name="T50" fmla="*/ 5 w 140"/>
                <a:gd name="T51" fmla="*/ 96 h 140"/>
                <a:gd name="T52" fmla="*/ 21 w 140"/>
                <a:gd name="T53" fmla="*/ 119 h 140"/>
                <a:gd name="T54" fmla="*/ 42 w 140"/>
                <a:gd name="T55" fmla="*/ 134 h 140"/>
                <a:gd name="T56" fmla="*/ 70 w 140"/>
                <a:gd name="T57" fmla="*/ 138 h 140"/>
                <a:gd name="T58" fmla="*/ 97 w 140"/>
                <a:gd name="T59" fmla="*/ 134 h 140"/>
                <a:gd name="T60" fmla="*/ 118 w 140"/>
                <a:gd name="T61" fmla="*/ 119 h 140"/>
                <a:gd name="T62" fmla="*/ 134 w 140"/>
                <a:gd name="T63" fmla="*/ 96 h 140"/>
                <a:gd name="T64" fmla="*/ 140 w 140"/>
                <a:gd name="T65" fmla="*/ 6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0" h="140">
                  <a:moveTo>
                    <a:pt x="140" y="69"/>
                  </a:moveTo>
                  <a:lnTo>
                    <a:pt x="138" y="55"/>
                  </a:lnTo>
                  <a:lnTo>
                    <a:pt x="134" y="42"/>
                  </a:lnTo>
                  <a:lnTo>
                    <a:pt x="128" y="30"/>
                  </a:lnTo>
                  <a:lnTo>
                    <a:pt x="118" y="21"/>
                  </a:lnTo>
                  <a:lnTo>
                    <a:pt x="109" y="11"/>
                  </a:lnTo>
                  <a:lnTo>
                    <a:pt x="97" y="5"/>
                  </a:lnTo>
                  <a:lnTo>
                    <a:pt x="84" y="2"/>
                  </a:lnTo>
                  <a:lnTo>
                    <a:pt x="70" y="0"/>
                  </a:lnTo>
                  <a:lnTo>
                    <a:pt x="55" y="2"/>
                  </a:lnTo>
                  <a:lnTo>
                    <a:pt x="42" y="5"/>
                  </a:lnTo>
                  <a:lnTo>
                    <a:pt x="30" y="11"/>
                  </a:lnTo>
                  <a:lnTo>
                    <a:pt x="21" y="21"/>
                  </a:lnTo>
                  <a:lnTo>
                    <a:pt x="11" y="30"/>
                  </a:lnTo>
                  <a:lnTo>
                    <a:pt x="5" y="42"/>
                  </a:lnTo>
                  <a:lnTo>
                    <a:pt x="1" y="55"/>
                  </a:lnTo>
                  <a:lnTo>
                    <a:pt x="0" y="69"/>
                  </a:lnTo>
                  <a:lnTo>
                    <a:pt x="1" y="84"/>
                  </a:lnTo>
                  <a:lnTo>
                    <a:pt x="5" y="96"/>
                  </a:lnTo>
                  <a:lnTo>
                    <a:pt x="11" y="109"/>
                  </a:lnTo>
                  <a:lnTo>
                    <a:pt x="21" y="119"/>
                  </a:lnTo>
                  <a:lnTo>
                    <a:pt x="30" y="126"/>
                  </a:lnTo>
                  <a:lnTo>
                    <a:pt x="42" y="134"/>
                  </a:lnTo>
                  <a:lnTo>
                    <a:pt x="55" y="138"/>
                  </a:lnTo>
                  <a:lnTo>
                    <a:pt x="70" y="140"/>
                  </a:lnTo>
                  <a:lnTo>
                    <a:pt x="84" y="138"/>
                  </a:lnTo>
                  <a:lnTo>
                    <a:pt x="97" y="134"/>
                  </a:lnTo>
                  <a:lnTo>
                    <a:pt x="109" y="126"/>
                  </a:lnTo>
                  <a:lnTo>
                    <a:pt x="118" y="119"/>
                  </a:lnTo>
                  <a:lnTo>
                    <a:pt x="128" y="109"/>
                  </a:lnTo>
                  <a:lnTo>
                    <a:pt x="134" y="96"/>
                  </a:lnTo>
                  <a:lnTo>
                    <a:pt x="138" y="84"/>
                  </a:lnTo>
                  <a:lnTo>
                    <a:pt x="140" y="69"/>
                  </a:lnTo>
                  <a:lnTo>
                    <a:pt x="140" y="69"/>
                  </a:lnTo>
                  <a:lnTo>
                    <a:pt x="138" y="55"/>
                  </a:lnTo>
                  <a:lnTo>
                    <a:pt x="134" y="42"/>
                  </a:lnTo>
                  <a:lnTo>
                    <a:pt x="128" y="30"/>
                  </a:lnTo>
                  <a:lnTo>
                    <a:pt x="118" y="21"/>
                  </a:lnTo>
                  <a:lnTo>
                    <a:pt x="109" y="11"/>
                  </a:lnTo>
                  <a:lnTo>
                    <a:pt x="97" y="5"/>
                  </a:lnTo>
                  <a:lnTo>
                    <a:pt x="84" y="2"/>
                  </a:lnTo>
                  <a:lnTo>
                    <a:pt x="70" y="0"/>
                  </a:lnTo>
                  <a:lnTo>
                    <a:pt x="55" y="2"/>
                  </a:lnTo>
                  <a:lnTo>
                    <a:pt x="42" y="5"/>
                  </a:lnTo>
                  <a:lnTo>
                    <a:pt x="30" y="11"/>
                  </a:lnTo>
                  <a:lnTo>
                    <a:pt x="21" y="21"/>
                  </a:lnTo>
                  <a:lnTo>
                    <a:pt x="13" y="30"/>
                  </a:lnTo>
                  <a:lnTo>
                    <a:pt x="5" y="42"/>
                  </a:lnTo>
                  <a:lnTo>
                    <a:pt x="1" y="55"/>
                  </a:lnTo>
                  <a:lnTo>
                    <a:pt x="0" y="69"/>
                  </a:lnTo>
                  <a:lnTo>
                    <a:pt x="1" y="84"/>
                  </a:lnTo>
                  <a:lnTo>
                    <a:pt x="5" y="96"/>
                  </a:lnTo>
                  <a:lnTo>
                    <a:pt x="13" y="109"/>
                  </a:lnTo>
                  <a:lnTo>
                    <a:pt x="21" y="119"/>
                  </a:lnTo>
                  <a:lnTo>
                    <a:pt x="30" y="126"/>
                  </a:lnTo>
                  <a:lnTo>
                    <a:pt x="42" y="134"/>
                  </a:lnTo>
                  <a:lnTo>
                    <a:pt x="55" y="138"/>
                  </a:lnTo>
                  <a:lnTo>
                    <a:pt x="70" y="138"/>
                  </a:lnTo>
                  <a:lnTo>
                    <a:pt x="84" y="138"/>
                  </a:lnTo>
                  <a:lnTo>
                    <a:pt x="97" y="134"/>
                  </a:lnTo>
                  <a:lnTo>
                    <a:pt x="109" y="126"/>
                  </a:lnTo>
                  <a:lnTo>
                    <a:pt x="118" y="119"/>
                  </a:lnTo>
                  <a:lnTo>
                    <a:pt x="128" y="109"/>
                  </a:lnTo>
                  <a:lnTo>
                    <a:pt x="134" y="96"/>
                  </a:lnTo>
                  <a:lnTo>
                    <a:pt x="138" y="84"/>
                  </a:lnTo>
                  <a:lnTo>
                    <a:pt x="140" y="69"/>
                  </a:lnTo>
                  <a:lnTo>
                    <a:pt x="140" y="69"/>
                  </a:lnTo>
                  <a:close/>
                </a:path>
              </a:pathLst>
            </a:custGeom>
            <a:solidFill>
              <a:srgbClr val="FCD6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64" name="Freeform 5539"/>
            <p:cNvSpPr>
              <a:spLocks/>
            </p:cNvSpPr>
            <p:nvPr/>
          </p:nvSpPr>
          <p:spPr bwMode="auto">
            <a:xfrm>
              <a:off x="740" y="1704"/>
              <a:ext cx="140" cy="138"/>
            </a:xfrm>
            <a:custGeom>
              <a:avLst/>
              <a:gdLst>
                <a:gd name="T0" fmla="*/ 138 w 140"/>
                <a:gd name="T1" fmla="*/ 55 h 138"/>
                <a:gd name="T2" fmla="*/ 128 w 140"/>
                <a:gd name="T3" fmla="*/ 30 h 138"/>
                <a:gd name="T4" fmla="*/ 109 w 140"/>
                <a:gd name="T5" fmla="*/ 11 h 138"/>
                <a:gd name="T6" fmla="*/ 84 w 140"/>
                <a:gd name="T7" fmla="*/ 2 h 138"/>
                <a:gd name="T8" fmla="*/ 55 w 140"/>
                <a:gd name="T9" fmla="*/ 2 h 138"/>
                <a:gd name="T10" fmla="*/ 30 w 140"/>
                <a:gd name="T11" fmla="*/ 11 h 138"/>
                <a:gd name="T12" fmla="*/ 13 w 140"/>
                <a:gd name="T13" fmla="*/ 30 h 138"/>
                <a:gd name="T14" fmla="*/ 1 w 140"/>
                <a:gd name="T15" fmla="*/ 55 h 138"/>
                <a:gd name="T16" fmla="*/ 1 w 140"/>
                <a:gd name="T17" fmla="*/ 84 h 138"/>
                <a:gd name="T18" fmla="*/ 13 w 140"/>
                <a:gd name="T19" fmla="*/ 109 h 138"/>
                <a:gd name="T20" fmla="*/ 30 w 140"/>
                <a:gd name="T21" fmla="*/ 126 h 138"/>
                <a:gd name="T22" fmla="*/ 55 w 140"/>
                <a:gd name="T23" fmla="*/ 138 h 138"/>
                <a:gd name="T24" fmla="*/ 84 w 140"/>
                <a:gd name="T25" fmla="*/ 138 h 138"/>
                <a:gd name="T26" fmla="*/ 109 w 140"/>
                <a:gd name="T27" fmla="*/ 126 h 138"/>
                <a:gd name="T28" fmla="*/ 128 w 140"/>
                <a:gd name="T29" fmla="*/ 109 h 138"/>
                <a:gd name="T30" fmla="*/ 138 w 140"/>
                <a:gd name="T31" fmla="*/ 84 h 138"/>
                <a:gd name="T32" fmla="*/ 140 w 140"/>
                <a:gd name="T33" fmla="*/ 69 h 138"/>
                <a:gd name="T34" fmla="*/ 134 w 140"/>
                <a:gd name="T35" fmla="*/ 42 h 138"/>
                <a:gd name="T36" fmla="*/ 118 w 140"/>
                <a:gd name="T37" fmla="*/ 21 h 138"/>
                <a:gd name="T38" fmla="*/ 97 w 140"/>
                <a:gd name="T39" fmla="*/ 5 h 138"/>
                <a:gd name="T40" fmla="*/ 70 w 140"/>
                <a:gd name="T41" fmla="*/ 0 h 138"/>
                <a:gd name="T42" fmla="*/ 44 w 140"/>
                <a:gd name="T43" fmla="*/ 5 h 138"/>
                <a:gd name="T44" fmla="*/ 21 w 140"/>
                <a:gd name="T45" fmla="*/ 21 h 138"/>
                <a:gd name="T46" fmla="*/ 5 w 140"/>
                <a:gd name="T47" fmla="*/ 42 h 138"/>
                <a:gd name="T48" fmla="*/ 1 w 140"/>
                <a:gd name="T49" fmla="*/ 69 h 138"/>
                <a:gd name="T50" fmla="*/ 5 w 140"/>
                <a:gd name="T51" fmla="*/ 96 h 138"/>
                <a:gd name="T52" fmla="*/ 21 w 140"/>
                <a:gd name="T53" fmla="*/ 119 h 138"/>
                <a:gd name="T54" fmla="*/ 44 w 140"/>
                <a:gd name="T55" fmla="*/ 132 h 138"/>
                <a:gd name="T56" fmla="*/ 70 w 140"/>
                <a:gd name="T57" fmla="*/ 138 h 138"/>
                <a:gd name="T58" fmla="*/ 97 w 140"/>
                <a:gd name="T59" fmla="*/ 132 h 138"/>
                <a:gd name="T60" fmla="*/ 118 w 140"/>
                <a:gd name="T61" fmla="*/ 119 h 138"/>
                <a:gd name="T62" fmla="*/ 134 w 140"/>
                <a:gd name="T63" fmla="*/ 96 h 138"/>
                <a:gd name="T64" fmla="*/ 140 w 140"/>
                <a:gd name="T65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0" h="138">
                  <a:moveTo>
                    <a:pt x="140" y="69"/>
                  </a:moveTo>
                  <a:lnTo>
                    <a:pt x="138" y="55"/>
                  </a:lnTo>
                  <a:lnTo>
                    <a:pt x="134" y="42"/>
                  </a:lnTo>
                  <a:lnTo>
                    <a:pt x="128" y="30"/>
                  </a:lnTo>
                  <a:lnTo>
                    <a:pt x="118" y="21"/>
                  </a:lnTo>
                  <a:lnTo>
                    <a:pt x="109" y="11"/>
                  </a:lnTo>
                  <a:lnTo>
                    <a:pt x="97" y="5"/>
                  </a:lnTo>
                  <a:lnTo>
                    <a:pt x="84" y="2"/>
                  </a:lnTo>
                  <a:lnTo>
                    <a:pt x="70" y="0"/>
                  </a:lnTo>
                  <a:lnTo>
                    <a:pt x="55" y="2"/>
                  </a:lnTo>
                  <a:lnTo>
                    <a:pt x="42" y="5"/>
                  </a:lnTo>
                  <a:lnTo>
                    <a:pt x="30" y="11"/>
                  </a:lnTo>
                  <a:lnTo>
                    <a:pt x="21" y="21"/>
                  </a:lnTo>
                  <a:lnTo>
                    <a:pt x="13" y="30"/>
                  </a:lnTo>
                  <a:lnTo>
                    <a:pt x="5" y="42"/>
                  </a:lnTo>
                  <a:lnTo>
                    <a:pt x="1" y="55"/>
                  </a:lnTo>
                  <a:lnTo>
                    <a:pt x="0" y="69"/>
                  </a:lnTo>
                  <a:lnTo>
                    <a:pt x="1" y="84"/>
                  </a:lnTo>
                  <a:lnTo>
                    <a:pt x="5" y="96"/>
                  </a:lnTo>
                  <a:lnTo>
                    <a:pt x="13" y="109"/>
                  </a:lnTo>
                  <a:lnTo>
                    <a:pt x="21" y="119"/>
                  </a:lnTo>
                  <a:lnTo>
                    <a:pt x="30" y="126"/>
                  </a:lnTo>
                  <a:lnTo>
                    <a:pt x="42" y="134"/>
                  </a:lnTo>
                  <a:lnTo>
                    <a:pt x="55" y="138"/>
                  </a:lnTo>
                  <a:lnTo>
                    <a:pt x="70" y="138"/>
                  </a:lnTo>
                  <a:lnTo>
                    <a:pt x="84" y="138"/>
                  </a:lnTo>
                  <a:lnTo>
                    <a:pt x="97" y="134"/>
                  </a:lnTo>
                  <a:lnTo>
                    <a:pt x="109" y="126"/>
                  </a:lnTo>
                  <a:lnTo>
                    <a:pt x="118" y="119"/>
                  </a:lnTo>
                  <a:lnTo>
                    <a:pt x="128" y="109"/>
                  </a:lnTo>
                  <a:lnTo>
                    <a:pt x="134" y="96"/>
                  </a:lnTo>
                  <a:lnTo>
                    <a:pt x="138" y="84"/>
                  </a:lnTo>
                  <a:lnTo>
                    <a:pt x="140" y="69"/>
                  </a:lnTo>
                  <a:lnTo>
                    <a:pt x="140" y="69"/>
                  </a:lnTo>
                  <a:lnTo>
                    <a:pt x="138" y="55"/>
                  </a:lnTo>
                  <a:lnTo>
                    <a:pt x="134" y="42"/>
                  </a:lnTo>
                  <a:lnTo>
                    <a:pt x="126" y="30"/>
                  </a:lnTo>
                  <a:lnTo>
                    <a:pt x="118" y="21"/>
                  </a:lnTo>
                  <a:lnTo>
                    <a:pt x="109" y="11"/>
                  </a:lnTo>
                  <a:lnTo>
                    <a:pt x="97" y="5"/>
                  </a:lnTo>
                  <a:lnTo>
                    <a:pt x="84" y="2"/>
                  </a:lnTo>
                  <a:lnTo>
                    <a:pt x="70" y="0"/>
                  </a:lnTo>
                  <a:lnTo>
                    <a:pt x="55" y="2"/>
                  </a:lnTo>
                  <a:lnTo>
                    <a:pt x="44" y="5"/>
                  </a:lnTo>
                  <a:lnTo>
                    <a:pt x="30" y="11"/>
                  </a:lnTo>
                  <a:lnTo>
                    <a:pt x="21" y="21"/>
                  </a:lnTo>
                  <a:lnTo>
                    <a:pt x="13" y="30"/>
                  </a:lnTo>
                  <a:lnTo>
                    <a:pt x="5" y="42"/>
                  </a:lnTo>
                  <a:lnTo>
                    <a:pt x="1" y="55"/>
                  </a:lnTo>
                  <a:lnTo>
                    <a:pt x="1" y="69"/>
                  </a:lnTo>
                  <a:lnTo>
                    <a:pt x="1" y="84"/>
                  </a:lnTo>
                  <a:lnTo>
                    <a:pt x="5" y="96"/>
                  </a:lnTo>
                  <a:lnTo>
                    <a:pt x="13" y="107"/>
                  </a:lnTo>
                  <a:lnTo>
                    <a:pt x="21" y="119"/>
                  </a:lnTo>
                  <a:lnTo>
                    <a:pt x="30" y="126"/>
                  </a:lnTo>
                  <a:lnTo>
                    <a:pt x="44" y="132"/>
                  </a:lnTo>
                  <a:lnTo>
                    <a:pt x="55" y="138"/>
                  </a:lnTo>
                  <a:lnTo>
                    <a:pt x="70" y="138"/>
                  </a:lnTo>
                  <a:lnTo>
                    <a:pt x="84" y="138"/>
                  </a:lnTo>
                  <a:lnTo>
                    <a:pt x="97" y="132"/>
                  </a:lnTo>
                  <a:lnTo>
                    <a:pt x="109" y="126"/>
                  </a:lnTo>
                  <a:lnTo>
                    <a:pt x="118" y="119"/>
                  </a:lnTo>
                  <a:lnTo>
                    <a:pt x="126" y="107"/>
                  </a:lnTo>
                  <a:lnTo>
                    <a:pt x="134" y="96"/>
                  </a:lnTo>
                  <a:lnTo>
                    <a:pt x="138" y="84"/>
                  </a:lnTo>
                  <a:lnTo>
                    <a:pt x="140" y="69"/>
                  </a:lnTo>
                  <a:lnTo>
                    <a:pt x="140" y="69"/>
                  </a:lnTo>
                  <a:close/>
                </a:path>
              </a:pathLst>
            </a:custGeom>
            <a:solidFill>
              <a:srgbClr val="FCD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65" name="Freeform 5540"/>
            <p:cNvSpPr>
              <a:spLocks/>
            </p:cNvSpPr>
            <p:nvPr/>
          </p:nvSpPr>
          <p:spPr bwMode="auto">
            <a:xfrm>
              <a:off x="741" y="1704"/>
              <a:ext cx="139" cy="138"/>
            </a:xfrm>
            <a:custGeom>
              <a:avLst/>
              <a:gdLst>
                <a:gd name="T0" fmla="*/ 137 w 139"/>
                <a:gd name="T1" fmla="*/ 55 h 138"/>
                <a:gd name="T2" fmla="*/ 125 w 139"/>
                <a:gd name="T3" fmla="*/ 30 h 138"/>
                <a:gd name="T4" fmla="*/ 108 w 139"/>
                <a:gd name="T5" fmla="*/ 11 h 138"/>
                <a:gd name="T6" fmla="*/ 83 w 139"/>
                <a:gd name="T7" fmla="*/ 2 h 138"/>
                <a:gd name="T8" fmla="*/ 54 w 139"/>
                <a:gd name="T9" fmla="*/ 2 h 138"/>
                <a:gd name="T10" fmla="*/ 29 w 139"/>
                <a:gd name="T11" fmla="*/ 11 h 138"/>
                <a:gd name="T12" fmla="*/ 12 w 139"/>
                <a:gd name="T13" fmla="*/ 30 h 138"/>
                <a:gd name="T14" fmla="*/ 0 w 139"/>
                <a:gd name="T15" fmla="*/ 55 h 138"/>
                <a:gd name="T16" fmla="*/ 0 w 139"/>
                <a:gd name="T17" fmla="*/ 84 h 138"/>
                <a:gd name="T18" fmla="*/ 12 w 139"/>
                <a:gd name="T19" fmla="*/ 107 h 138"/>
                <a:gd name="T20" fmla="*/ 29 w 139"/>
                <a:gd name="T21" fmla="*/ 126 h 138"/>
                <a:gd name="T22" fmla="*/ 54 w 139"/>
                <a:gd name="T23" fmla="*/ 138 h 138"/>
                <a:gd name="T24" fmla="*/ 83 w 139"/>
                <a:gd name="T25" fmla="*/ 138 h 138"/>
                <a:gd name="T26" fmla="*/ 108 w 139"/>
                <a:gd name="T27" fmla="*/ 126 h 138"/>
                <a:gd name="T28" fmla="*/ 125 w 139"/>
                <a:gd name="T29" fmla="*/ 107 h 138"/>
                <a:gd name="T30" fmla="*/ 137 w 139"/>
                <a:gd name="T31" fmla="*/ 84 h 138"/>
                <a:gd name="T32" fmla="*/ 137 w 139"/>
                <a:gd name="T33" fmla="*/ 69 h 138"/>
                <a:gd name="T34" fmla="*/ 133 w 139"/>
                <a:gd name="T35" fmla="*/ 42 h 138"/>
                <a:gd name="T36" fmla="*/ 117 w 139"/>
                <a:gd name="T37" fmla="*/ 21 h 138"/>
                <a:gd name="T38" fmla="*/ 96 w 139"/>
                <a:gd name="T39" fmla="*/ 5 h 138"/>
                <a:gd name="T40" fmla="*/ 69 w 139"/>
                <a:gd name="T41" fmla="*/ 2 h 138"/>
                <a:gd name="T42" fmla="*/ 43 w 139"/>
                <a:gd name="T43" fmla="*/ 5 h 138"/>
                <a:gd name="T44" fmla="*/ 20 w 139"/>
                <a:gd name="T45" fmla="*/ 21 h 138"/>
                <a:gd name="T46" fmla="*/ 6 w 139"/>
                <a:gd name="T47" fmla="*/ 42 h 138"/>
                <a:gd name="T48" fmla="*/ 0 w 139"/>
                <a:gd name="T49" fmla="*/ 69 h 138"/>
                <a:gd name="T50" fmla="*/ 6 w 139"/>
                <a:gd name="T51" fmla="*/ 96 h 138"/>
                <a:gd name="T52" fmla="*/ 20 w 139"/>
                <a:gd name="T53" fmla="*/ 119 h 138"/>
                <a:gd name="T54" fmla="*/ 43 w 139"/>
                <a:gd name="T55" fmla="*/ 132 h 138"/>
                <a:gd name="T56" fmla="*/ 69 w 139"/>
                <a:gd name="T57" fmla="*/ 138 h 138"/>
                <a:gd name="T58" fmla="*/ 96 w 139"/>
                <a:gd name="T59" fmla="*/ 132 h 138"/>
                <a:gd name="T60" fmla="*/ 117 w 139"/>
                <a:gd name="T61" fmla="*/ 119 h 138"/>
                <a:gd name="T62" fmla="*/ 133 w 139"/>
                <a:gd name="T63" fmla="*/ 96 h 138"/>
                <a:gd name="T64" fmla="*/ 137 w 139"/>
                <a:gd name="T65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9" h="138">
                  <a:moveTo>
                    <a:pt x="139" y="69"/>
                  </a:moveTo>
                  <a:lnTo>
                    <a:pt x="137" y="55"/>
                  </a:lnTo>
                  <a:lnTo>
                    <a:pt x="133" y="42"/>
                  </a:lnTo>
                  <a:lnTo>
                    <a:pt x="125" y="30"/>
                  </a:lnTo>
                  <a:lnTo>
                    <a:pt x="117" y="21"/>
                  </a:lnTo>
                  <a:lnTo>
                    <a:pt x="108" y="11"/>
                  </a:lnTo>
                  <a:lnTo>
                    <a:pt x="96" y="5"/>
                  </a:lnTo>
                  <a:lnTo>
                    <a:pt x="83" y="2"/>
                  </a:lnTo>
                  <a:lnTo>
                    <a:pt x="69" y="0"/>
                  </a:lnTo>
                  <a:lnTo>
                    <a:pt x="54" y="2"/>
                  </a:lnTo>
                  <a:lnTo>
                    <a:pt x="43" y="5"/>
                  </a:lnTo>
                  <a:lnTo>
                    <a:pt x="29" y="11"/>
                  </a:lnTo>
                  <a:lnTo>
                    <a:pt x="20" y="21"/>
                  </a:lnTo>
                  <a:lnTo>
                    <a:pt x="12" y="30"/>
                  </a:lnTo>
                  <a:lnTo>
                    <a:pt x="4" y="42"/>
                  </a:lnTo>
                  <a:lnTo>
                    <a:pt x="0" y="55"/>
                  </a:lnTo>
                  <a:lnTo>
                    <a:pt x="0" y="69"/>
                  </a:lnTo>
                  <a:lnTo>
                    <a:pt x="0" y="84"/>
                  </a:lnTo>
                  <a:lnTo>
                    <a:pt x="4" y="96"/>
                  </a:lnTo>
                  <a:lnTo>
                    <a:pt x="12" y="107"/>
                  </a:lnTo>
                  <a:lnTo>
                    <a:pt x="20" y="119"/>
                  </a:lnTo>
                  <a:lnTo>
                    <a:pt x="29" y="126"/>
                  </a:lnTo>
                  <a:lnTo>
                    <a:pt x="43" y="132"/>
                  </a:lnTo>
                  <a:lnTo>
                    <a:pt x="54" y="138"/>
                  </a:lnTo>
                  <a:lnTo>
                    <a:pt x="69" y="138"/>
                  </a:lnTo>
                  <a:lnTo>
                    <a:pt x="83" y="138"/>
                  </a:lnTo>
                  <a:lnTo>
                    <a:pt x="96" y="132"/>
                  </a:lnTo>
                  <a:lnTo>
                    <a:pt x="108" y="126"/>
                  </a:lnTo>
                  <a:lnTo>
                    <a:pt x="117" y="119"/>
                  </a:lnTo>
                  <a:lnTo>
                    <a:pt x="125" y="107"/>
                  </a:lnTo>
                  <a:lnTo>
                    <a:pt x="133" y="96"/>
                  </a:lnTo>
                  <a:lnTo>
                    <a:pt x="137" y="84"/>
                  </a:lnTo>
                  <a:lnTo>
                    <a:pt x="139" y="69"/>
                  </a:lnTo>
                  <a:lnTo>
                    <a:pt x="137" y="69"/>
                  </a:lnTo>
                  <a:lnTo>
                    <a:pt x="137" y="55"/>
                  </a:lnTo>
                  <a:lnTo>
                    <a:pt x="133" y="42"/>
                  </a:lnTo>
                  <a:lnTo>
                    <a:pt x="125" y="30"/>
                  </a:lnTo>
                  <a:lnTo>
                    <a:pt x="117" y="21"/>
                  </a:lnTo>
                  <a:lnTo>
                    <a:pt x="108" y="13"/>
                  </a:lnTo>
                  <a:lnTo>
                    <a:pt x="96" y="5"/>
                  </a:lnTo>
                  <a:lnTo>
                    <a:pt x="83" y="2"/>
                  </a:lnTo>
                  <a:lnTo>
                    <a:pt x="69" y="2"/>
                  </a:lnTo>
                  <a:lnTo>
                    <a:pt x="54" y="2"/>
                  </a:lnTo>
                  <a:lnTo>
                    <a:pt x="43" y="5"/>
                  </a:lnTo>
                  <a:lnTo>
                    <a:pt x="31" y="13"/>
                  </a:lnTo>
                  <a:lnTo>
                    <a:pt x="20" y="21"/>
                  </a:lnTo>
                  <a:lnTo>
                    <a:pt x="12" y="30"/>
                  </a:lnTo>
                  <a:lnTo>
                    <a:pt x="6" y="42"/>
                  </a:lnTo>
                  <a:lnTo>
                    <a:pt x="2" y="55"/>
                  </a:lnTo>
                  <a:lnTo>
                    <a:pt x="0" y="69"/>
                  </a:lnTo>
                  <a:lnTo>
                    <a:pt x="2" y="84"/>
                  </a:lnTo>
                  <a:lnTo>
                    <a:pt x="6" y="96"/>
                  </a:lnTo>
                  <a:lnTo>
                    <a:pt x="12" y="107"/>
                  </a:lnTo>
                  <a:lnTo>
                    <a:pt x="20" y="119"/>
                  </a:lnTo>
                  <a:lnTo>
                    <a:pt x="31" y="126"/>
                  </a:lnTo>
                  <a:lnTo>
                    <a:pt x="43" y="132"/>
                  </a:lnTo>
                  <a:lnTo>
                    <a:pt x="54" y="136"/>
                  </a:lnTo>
                  <a:lnTo>
                    <a:pt x="69" y="138"/>
                  </a:lnTo>
                  <a:lnTo>
                    <a:pt x="83" y="136"/>
                  </a:lnTo>
                  <a:lnTo>
                    <a:pt x="96" y="132"/>
                  </a:lnTo>
                  <a:lnTo>
                    <a:pt x="108" y="126"/>
                  </a:lnTo>
                  <a:lnTo>
                    <a:pt x="117" y="119"/>
                  </a:lnTo>
                  <a:lnTo>
                    <a:pt x="125" y="107"/>
                  </a:lnTo>
                  <a:lnTo>
                    <a:pt x="133" y="96"/>
                  </a:lnTo>
                  <a:lnTo>
                    <a:pt x="137" y="84"/>
                  </a:lnTo>
                  <a:lnTo>
                    <a:pt x="137" y="69"/>
                  </a:lnTo>
                  <a:lnTo>
                    <a:pt x="139" y="69"/>
                  </a:lnTo>
                  <a:close/>
                </a:path>
              </a:pathLst>
            </a:custGeom>
            <a:solidFill>
              <a:srgbClr val="FCD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66" name="Freeform 5541"/>
            <p:cNvSpPr>
              <a:spLocks/>
            </p:cNvSpPr>
            <p:nvPr/>
          </p:nvSpPr>
          <p:spPr bwMode="auto">
            <a:xfrm>
              <a:off x="741" y="1706"/>
              <a:ext cx="137" cy="136"/>
            </a:xfrm>
            <a:custGeom>
              <a:avLst/>
              <a:gdLst>
                <a:gd name="T0" fmla="*/ 137 w 137"/>
                <a:gd name="T1" fmla="*/ 53 h 136"/>
                <a:gd name="T2" fmla="*/ 125 w 137"/>
                <a:gd name="T3" fmla="*/ 28 h 136"/>
                <a:gd name="T4" fmla="*/ 108 w 137"/>
                <a:gd name="T5" fmla="*/ 11 h 136"/>
                <a:gd name="T6" fmla="*/ 83 w 137"/>
                <a:gd name="T7" fmla="*/ 0 h 136"/>
                <a:gd name="T8" fmla="*/ 54 w 137"/>
                <a:gd name="T9" fmla="*/ 0 h 136"/>
                <a:gd name="T10" fmla="*/ 31 w 137"/>
                <a:gd name="T11" fmla="*/ 11 h 136"/>
                <a:gd name="T12" fmla="*/ 12 w 137"/>
                <a:gd name="T13" fmla="*/ 28 h 136"/>
                <a:gd name="T14" fmla="*/ 2 w 137"/>
                <a:gd name="T15" fmla="*/ 53 h 136"/>
                <a:gd name="T16" fmla="*/ 2 w 137"/>
                <a:gd name="T17" fmla="*/ 82 h 136"/>
                <a:gd name="T18" fmla="*/ 12 w 137"/>
                <a:gd name="T19" fmla="*/ 105 h 136"/>
                <a:gd name="T20" fmla="*/ 31 w 137"/>
                <a:gd name="T21" fmla="*/ 124 h 136"/>
                <a:gd name="T22" fmla="*/ 54 w 137"/>
                <a:gd name="T23" fmla="*/ 134 h 136"/>
                <a:gd name="T24" fmla="*/ 83 w 137"/>
                <a:gd name="T25" fmla="*/ 134 h 136"/>
                <a:gd name="T26" fmla="*/ 108 w 137"/>
                <a:gd name="T27" fmla="*/ 124 h 136"/>
                <a:gd name="T28" fmla="*/ 125 w 137"/>
                <a:gd name="T29" fmla="*/ 105 h 136"/>
                <a:gd name="T30" fmla="*/ 137 w 137"/>
                <a:gd name="T31" fmla="*/ 82 h 136"/>
                <a:gd name="T32" fmla="*/ 137 w 137"/>
                <a:gd name="T33" fmla="*/ 67 h 136"/>
                <a:gd name="T34" fmla="*/ 131 w 137"/>
                <a:gd name="T35" fmla="*/ 40 h 136"/>
                <a:gd name="T36" fmla="*/ 117 w 137"/>
                <a:gd name="T37" fmla="*/ 19 h 136"/>
                <a:gd name="T38" fmla="*/ 94 w 137"/>
                <a:gd name="T39" fmla="*/ 5 h 136"/>
                <a:gd name="T40" fmla="*/ 69 w 137"/>
                <a:gd name="T41" fmla="*/ 0 h 136"/>
                <a:gd name="T42" fmla="*/ 43 w 137"/>
                <a:gd name="T43" fmla="*/ 5 h 136"/>
                <a:gd name="T44" fmla="*/ 20 w 137"/>
                <a:gd name="T45" fmla="*/ 19 h 136"/>
                <a:gd name="T46" fmla="*/ 6 w 137"/>
                <a:gd name="T47" fmla="*/ 40 h 136"/>
                <a:gd name="T48" fmla="*/ 0 w 137"/>
                <a:gd name="T49" fmla="*/ 67 h 136"/>
                <a:gd name="T50" fmla="*/ 6 w 137"/>
                <a:gd name="T51" fmla="*/ 94 h 136"/>
                <a:gd name="T52" fmla="*/ 20 w 137"/>
                <a:gd name="T53" fmla="*/ 115 h 136"/>
                <a:gd name="T54" fmla="*/ 43 w 137"/>
                <a:gd name="T55" fmla="*/ 130 h 136"/>
                <a:gd name="T56" fmla="*/ 69 w 137"/>
                <a:gd name="T57" fmla="*/ 136 h 136"/>
                <a:gd name="T58" fmla="*/ 94 w 137"/>
                <a:gd name="T59" fmla="*/ 130 h 136"/>
                <a:gd name="T60" fmla="*/ 117 w 137"/>
                <a:gd name="T61" fmla="*/ 115 h 136"/>
                <a:gd name="T62" fmla="*/ 131 w 137"/>
                <a:gd name="T63" fmla="*/ 94 h 136"/>
                <a:gd name="T64" fmla="*/ 137 w 137"/>
                <a:gd name="T65" fmla="*/ 6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7" h="136">
                  <a:moveTo>
                    <a:pt x="137" y="67"/>
                  </a:moveTo>
                  <a:lnTo>
                    <a:pt x="137" y="53"/>
                  </a:lnTo>
                  <a:lnTo>
                    <a:pt x="133" y="40"/>
                  </a:lnTo>
                  <a:lnTo>
                    <a:pt x="125" y="28"/>
                  </a:lnTo>
                  <a:lnTo>
                    <a:pt x="117" y="19"/>
                  </a:lnTo>
                  <a:lnTo>
                    <a:pt x="108" y="11"/>
                  </a:lnTo>
                  <a:lnTo>
                    <a:pt x="96" y="3"/>
                  </a:lnTo>
                  <a:lnTo>
                    <a:pt x="83" y="0"/>
                  </a:lnTo>
                  <a:lnTo>
                    <a:pt x="69" y="0"/>
                  </a:lnTo>
                  <a:lnTo>
                    <a:pt x="54" y="0"/>
                  </a:lnTo>
                  <a:lnTo>
                    <a:pt x="43" y="3"/>
                  </a:lnTo>
                  <a:lnTo>
                    <a:pt x="31" y="11"/>
                  </a:lnTo>
                  <a:lnTo>
                    <a:pt x="20" y="19"/>
                  </a:lnTo>
                  <a:lnTo>
                    <a:pt x="12" y="28"/>
                  </a:lnTo>
                  <a:lnTo>
                    <a:pt x="6" y="40"/>
                  </a:lnTo>
                  <a:lnTo>
                    <a:pt x="2" y="53"/>
                  </a:lnTo>
                  <a:lnTo>
                    <a:pt x="0" y="67"/>
                  </a:lnTo>
                  <a:lnTo>
                    <a:pt x="2" y="82"/>
                  </a:lnTo>
                  <a:lnTo>
                    <a:pt x="6" y="94"/>
                  </a:lnTo>
                  <a:lnTo>
                    <a:pt x="12" y="105"/>
                  </a:lnTo>
                  <a:lnTo>
                    <a:pt x="20" y="117"/>
                  </a:lnTo>
                  <a:lnTo>
                    <a:pt x="31" y="124"/>
                  </a:lnTo>
                  <a:lnTo>
                    <a:pt x="43" y="130"/>
                  </a:lnTo>
                  <a:lnTo>
                    <a:pt x="54" y="134"/>
                  </a:lnTo>
                  <a:lnTo>
                    <a:pt x="69" y="136"/>
                  </a:lnTo>
                  <a:lnTo>
                    <a:pt x="83" y="134"/>
                  </a:lnTo>
                  <a:lnTo>
                    <a:pt x="96" y="130"/>
                  </a:lnTo>
                  <a:lnTo>
                    <a:pt x="108" y="124"/>
                  </a:lnTo>
                  <a:lnTo>
                    <a:pt x="117" y="117"/>
                  </a:lnTo>
                  <a:lnTo>
                    <a:pt x="125" y="105"/>
                  </a:lnTo>
                  <a:lnTo>
                    <a:pt x="133" y="94"/>
                  </a:lnTo>
                  <a:lnTo>
                    <a:pt x="137" y="82"/>
                  </a:lnTo>
                  <a:lnTo>
                    <a:pt x="137" y="67"/>
                  </a:lnTo>
                  <a:lnTo>
                    <a:pt x="137" y="67"/>
                  </a:lnTo>
                  <a:lnTo>
                    <a:pt x="137" y="53"/>
                  </a:lnTo>
                  <a:lnTo>
                    <a:pt x="131" y="40"/>
                  </a:lnTo>
                  <a:lnTo>
                    <a:pt x="125" y="28"/>
                  </a:lnTo>
                  <a:lnTo>
                    <a:pt x="117" y="19"/>
                  </a:lnTo>
                  <a:lnTo>
                    <a:pt x="108" y="11"/>
                  </a:lnTo>
                  <a:lnTo>
                    <a:pt x="94" y="5"/>
                  </a:lnTo>
                  <a:lnTo>
                    <a:pt x="83" y="0"/>
                  </a:lnTo>
                  <a:lnTo>
                    <a:pt x="69" y="0"/>
                  </a:lnTo>
                  <a:lnTo>
                    <a:pt x="54" y="0"/>
                  </a:lnTo>
                  <a:lnTo>
                    <a:pt x="43" y="5"/>
                  </a:lnTo>
                  <a:lnTo>
                    <a:pt x="31" y="11"/>
                  </a:lnTo>
                  <a:lnTo>
                    <a:pt x="20" y="19"/>
                  </a:lnTo>
                  <a:lnTo>
                    <a:pt x="12" y="28"/>
                  </a:lnTo>
                  <a:lnTo>
                    <a:pt x="6" y="40"/>
                  </a:lnTo>
                  <a:lnTo>
                    <a:pt x="2" y="53"/>
                  </a:lnTo>
                  <a:lnTo>
                    <a:pt x="0" y="67"/>
                  </a:lnTo>
                  <a:lnTo>
                    <a:pt x="2" y="80"/>
                  </a:lnTo>
                  <a:lnTo>
                    <a:pt x="6" y="94"/>
                  </a:lnTo>
                  <a:lnTo>
                    <a:pt x="12" y="105"/>
                  </a:lnTo>
                  <a:lnTo>
                    <a:pt x="20" y="115"/>
                  </a:lnTo>
                  <a:lnTo>
                    <a:pt x="31" y="124"/>
                  </a:lnTo>
                  <a:lnTo>
                    <a:pt x="43" y="130"/>
                  </a:lnTo>
                  <a:lnTo>
                    <a:pt x="54" y="134"/>
                  </a:lnTo>
                  <a:lnTo>
                    <a:pt x="69" y="136"/>
                  </a:lnTo>
                  <a:lnTo>
                    <a:pt x="83" y="134"/>
                  </a:lnTo>
                  <a:lnTo>
                    <a:pt x="94" y="130"/>
                  </a:lnTo>
                  <a:lnTo>
                    <a:pt x="108" y="124"/>
                  </a:lnTo>
                  <a:lnTo>
                    <a:pt x="117" y="115"/>
                  </a:lnTo>
                  <a:lnTo>
                    <a:pt x="125" y="105"/>
                  </a:lnTo>
                  <a:lnTo>
                    <a:pt x="131" y="94"/>
                  </a:lnTo>
                  <a:lnTo>
                    <a:pt x="137" y="80"/>
                  </a:lnTo>
                  <a:lnTo>
                    <a:pt x="137" y="67"/>
                  </a:lnTo>
                  <a:lnTo>
                    <a:pt x="137" y="67"/>
                  </a:lnTo>
                  <a:close/>
                </a:path>
              </a:pathLst>
            </a:custGeom>
            <a:solidFill>
              <a:srgbClr val="FCD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67" name="Freeform 5542"/>
            <p:cNvSpPr>
              <a:spLocks/>
            </p:cNvSpPr>
            <p:nvPr/>
          </p:nvSpPr>
          <p:spPr bwMode="auto">
            <a:xfrm>
              <a:off x="741" y="1706"/>
              <a:ext cx="137" cy="136"/>
            </a:xfrm>
            <a:custGeom>
              <a:avLst/>
              <a:gdLst>
                <a:gd name="T0" fmla="*/ 137 w 137"/>
                <a:gd name="T1" fmla="*/ 53 h 136"/>
                <a:gd name="T2" fmla="*/ 125 w 137"/>
                <a:gd name="T3" fmla="*/ 28 h 136"/>
                <a:gd name="T4" fmla="*/ 108 w 137"/>
                <a:gd name="T5" fmla="*/ 11 h 136"/>
                <a:gd name="T6" fmla="*/ 83 w 137"/>
                <a:gd name="T7" fmla="*/ 0 h 136"/>
                <a:gd name="T8" fmla="*/ 54 w 137"/>
                <a:gd name="T9" fmla="*/ 0 h 136"/>
                <a:gd name="T10" fmla="*/ 31 w 137"/>
                <a:gd name="T11" fmla="*/ 11 h 136"/>
                <a:gd name="T12" fmla="*/ 12 w 137"/>
                <a:gd name="T13" fmla="*/ 28 h 136"/>
                <a:gd name="T14" fmla="*/ 2 w 137"/>
                <a:gd name="T15" fmla="*/ 53 h 136"/>
                <a:gd name="T16" fmla="*/ 2 w 137"/>
                <a:gd name="T17" fmla="*/ 80 h 136"/>
                <a:gd name="T18" fmla="*/ 12 w 137"/>
                <a:gd name="T19" fmla="*/ 105 h 136"/>
                <a:gd name="T20" fmla="*/ 31 w 137"/>
                <a:gd name="T21" fmla="*/ 124 h 136"/>
                <a:gd name="T22" fmla="*/ 54 w 137"/>
                <a:gd name="T23" fmla="*/ 134 h 136"/>
                <a:gd name="T24" fmla="*/ 83 w 137"/>
                <a:gd name="T25" fmla="*/ 134 h 136"/>
                <a:gd name="T26" fmla="*/ 108 w 137"/>
                <a:gd name="T27" fmla="*/ 124 h 136"/>
                <a:gd name="T28" fmla="*/ 125 w 137"/>
                <a:gd name="T29" fmla="*/ 105 h 136"/>
                <a:gd name="T30" fmla="*/ 137 w 137"/>
                <a:gd name="T31" fmla="*/ 80 h 136"/>
                <a:gd name="T32" fmla="*/ 137 w 137"/>
                <a:gd name="T33" fmla="*/ 67 h 136"/>
                <a:gd name="T34" fmla="*/ 131 w 137"/>
                <a:gd name="T35" fmla="*/ 42 h 136"/>
                <a:gd name="T36" fmla="*/ 117 w 137"/>
                <a:gd name="T37" fmla="*/ 19 h 136"/>
                <a:gd name="T38" fmla="*/ 94 w 137"/>
                <a:gd name="T39" fmla="*/ 5 h 136"/>
                <a:gd name="T40" fmla="*/ 69 w 137"/>
                <a:gd name="T41" fmla="*/ 0 h 136"/>
                <a:gd name="T42" fmla="*/ 43 w 137"/>
                <a:gd name="T43" fmla="*/ 5 h 136"/>
                <a:gd name="T44" fmla="*/ 22 w 137"/>
                <a:gd name="T45" fmla="*/ 19 h 136"/>
                <a:gd name="T46" fmla="*/ 6 w 137"/>
                <a:gd name="T47" fmla="*/ 42 h 136"/>
                <a:gd name="T48" fmla="*/ 0 w 137"/>
                <a:gd name="T49" fmla="*/ 67 h 136"/>
                <a:gd name="T50" fmla="*/ 6 w 137"/>
                <a:gd name="T51" fmla="*/ 94 h 136"/>
                <a:gd name="T52" fmla="*/ 22 w 137"/>
                <a:gd name="T53" fmla="*/ 115 h 136"/>
                <a:gd name="T54" fmla="*/ 43 w 137"/>
                <a:gd name="T55" fmla="*/ 130 h 136"/>
                <a:gd name="T56" fmla="*/ 69 w 137"/>
                <a:gd name="T57" fmla="*/ 136 h 136"/>
                <a:gd name="T58" fmla="*/ 94 w 137"/>
                <a:gd name="T59" fmla="*/ 130 h 136"/>
                <a:gd name="T60" fmla="*/ 117 w 137"/>
                <a:gd name="T61" fmla="*/ 115 h 136"/>
                <a:gd name="T62" fmla="*/ 131 w 137"/>
                <a:gd name="T63" fmla="*/ 94 h 136"/>
                <a:gd name="T64" fmla="*/ 137 w 137"/>
                <a:gd name="T65" fmla="*/ 6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7" h="136">
                  <a:moveTo>
                    <a:pt x="137" y="67"/>
                  </a:moveTo>
                  <a:lnTo>
                    <a:pt x="137" y="53"/>
                  </a:lnTo>
                  <a:lnTo>
                    <a:pt x="131" y="40"/>
                  </a:lnTo>
                  <a:lnTo>
                    <a:pt x="125" y="28"/>
                  </a:lnTo>
                  <a:lnTo>
                    <a:pt x="117" y="19"/>
                  </a:lnTo>
                  <a:lnTo>
                    <a:pt x="108" y="11"/>
                  </a:lnTo>
                  <a:lnTo>
                    <a:pt x="94" y="5"/>
                  </a:lnTo>
                  <a:lnTo>
                    <a:pt x="83" y="0"/>
                  </a:lnTo>
                  <a:lnTo>
                    <a:pt x="69" y="0"/>
                  </a:lnTo>
                  <a:lnTo>
                    <a:pt x="54" y="0"/>
                  </a:lnTo>
                  <a:lnTo>
                    <a:pt x="43" y="5"/>
                  </a:lnTo>
                  <a:lnTo>
                    <a:pt x="31" y="11"/>
                  </a:lnTo>
                  <a:lnTo>
                    <a:pt x="20" y="19"/>
                  </a:lnTo>
                  <a:lnTo>
                    <a:pt x="12" y="28"/>
                  </a:lnTo>
                  <a:lnTo>
                    <a:pt x="6" y="40"/>
                  </a:lnTo>
                  <a:lnTo>
                    <a:pt x="2" y="53"/>
                  </a:lnTo>
                  <a:lnTo>
                    <a:pt x="0" y="67"/>
                  </a:lnTo>
                  <a:lnTo>
                    <a:pt x="2" y="80"/>
                  </a:lnTo>
                  <a:lnTo>
                    <a:pt x="6" y="94"/>
                  </a:lnTo>
                  <a:lnTo>
                    <a:pt x="12" y="105"/>
                  </a:lnTo>
                  <a:lnTo>
                    <a:pt x="20" y="115"/>
                  </a:lnTo>
                  <a:lnTo>
                    <a:pt x="31" y="124"/>
                  </a:lnTo>
                  <a:lnTo>
                    <a:pt x="43" y="130"/>
                  </a:lnTo>
                  <a:lnTo>
                    <a:pt x="54" y="134"/>
                  </a:lnTo>
                  <a:lnTo>
                    <a:pt x="69" y="136"/>
                  </a:lnTo>
                  <a:lnTo>
                    <a:pt x="83" y="134"/>
                  </a:lnTo>
                  <a:lnTo>
                    <a:pt x="94" y="130"/>
                  </a:lnTo>
                  <a:lnTo>
                    <a:pt x="108" y="124"/>
                  </a:lnTo>
                  <a:lnTo>
                    <a:pt x="117" y="115"/>
                  </a:lnTo>
                  <a:lnTo>
                    <a:pt x="125" y="105"/>
                  </a:lnTo>
                  <a:lnTo>
                    <a:pt x="131" y="94"/>
                  </a:lnTo>
                  <a:lnTo>
                    <a:pt x="137" y="80"/>
                  </a:lnTo>
                  <a:lnTo>
                    <a:pt x="137" y="67"/>
                  </a:lnTo>
                  <a:lnTo>
                    <a:pt x="137" y="67"/>
                  </a:lnTo>
                  <a:lnTo>
                    <a:pt x="135" y="53"/>
                  </a:lnTo>
                  <a:lnTo>
                    <a:pt x="131" y="42"/>
                  </a:lnTo>
                  <a:lnTo>
                    <a:pt x="125" y="30"/>
                  </a:lnTo>
                  <a:lnTo>
                    <a:pt x="117" y="19"/>
                  </a:lnTo>
                  <a:lnTo>
                    <a:pt x="106" y="11"/>
                  </a:lnTo>
                  <a:lnTo>
                    <a:pt x="94" y="5"/>
                  </a:lnTo>
                  <a:lnTo>
                    <a:pt x="83" y="1"/>
                  </a:lnTo>
                  <a:lnTo>
                    <a:pt x="69" y="0"/>
                  </a:lnTo>
                  <a:lnTo>
                    <a:pt x="54" y="1"/>
                  </a:lnTo>
                  <a:lnTo>
                    <a:pt x="43" y="5"/>
                  </a:lnTo>
                  <a:lnTo>
                    <a:pt x="31" y="11"/>
                  </a:lnTo>
                  <a:lnTo>
                    <a:pt x="22" y="19"/>
                  </a:lnTo>
                  <a:lnTo>
                    <a:pt x="12" y="30"/>
                  </a:lnTo>
                  <a:lnTo>
                    <a:pt x="6" y="42"/>
                  </a:lnTo>
                  <a:lnTo>
                    <a:pt x="2" y="53"/>
                  </a:lnTo>
                  <a:lnTo>
                    <a:pt x="0" y="67"/>
                  </a:lnTo>
                  <a:lnTo>
                    <a:pt x="2" y="80"/>
                  </a:lnTo>
                  <a:lnTo>
                    <a:pt x="6" y="94"/>
                  </a:lnTo>
                  <a:lnTo>
                    <a:pt x="12" y="105"/>
                  </a:lnTo>
                  <a:lnTo>
                    <a:pt x="22" y="115"/>
                  </a:lnTo>
                  <a:lnTo>
                    <a:pt x="31" y="124"/>
                  </a:lnTo>
                  <a:lnTo>
                    <a:pt x="43" y="130"/>
                  </a:lnTo>
                  <a:lnTo>
                    <a:pt x="54" y="134"/>
                  </a:lnTo>
                  <a:lnTo>
                    <a:pt x="69" y="136"/>
                  </a:lnTo>
                  <a:lnTo>
                    <a:pt x="83" y="134"/>
                  </a:lnTo>
                  <a:lnTo>
                    <a:pt x="94" y="130"/>
                  </a:lnTo>
                  <a:lnTo>
                    <a:pt x="106" y="124"/>
                  </a:lnTo>
                  <a:lnTo>
                    <a:pt x="117" y="115"/>
                  </a:lnTo>
                  <a:lnTo>
                    <a:pt x="125" y="105"/>
                  </a:lnTo>
                  <a:lnTo>
                    <a:pt x="131" y="94"/>
                  </a:lnTo>
                  <a:lnTo>
                    <a:pt x="135" y="80"/>
                  </a:lnTo>
                  <a:lnTo>
                    <a:pt x="137" y="67"/>
                  </a:lnTo>
                  <a:lnTo>
                    <a:pt x="137" y="67"/>
                  </a:lnTo>
                  <a:close/>
                </a:path>
              </a:pathLst>
            </a:custGeom>
            <a:solidFill>
              <a:srgbClr val="FCD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68" name="Freeform 5543"/>
            <p:cNvSpPr>
              <a:spLocks/>
            </p:cNvSpPr>
            <p:nvPr/>
          </p:nvSpPr>
          <p:spPr bwMode="auto">
            <a:xfrm>
              <a:off x="741" y="1706"/>
              <a:ext cx="137" cy="136"/>
            </a:xfrm>
            <a:custGeom>
              <a:avLst/>
              <a:gdLst>
                <a:gd name="T0" fmla="*/ 135 w 137"/>
                <a:gd name="T1" fmla="*/ 53 h 136"/>
                <a:gd name="T2" fmla="*/ 125 w 137"/>
                <a:gd name="T3" fmla="*/ 30 h 136"/>
                <a:gd name="T4" fmla="*/ 106 w 137"/>
                <a:gd name="T5" fmla="*/ 11 h 136"/>
                <a:gd name="T6" fmla="*/ 83 w 137"/>
                <a:gd name="T7" fmla="*/ 1 h 136"/>
                <a:gd name="T8" fmla="*/ 54 w 137"/>
                <a:gd name="T9" fmla="*/ 1 h 136"/>
                <a:gd name="T10" fmla="*/ 31 w 137"/>
                <a:gd name="T11" fmla="*/ 11 h 136"/>
                <a:gd name="T12" fmla="*/ 12 w 137"/>
                <a:gd name="T13" fmla="*/ 30 h 136"/>
                <a:gd name="T14" fmla="*/ 2 w 137"/>
                <a:gd name="T15" fmla="*/ 53 h 136"/>
                <a:gd name="T16" fmla="*/ 2 w 137"/>
                <a:gd name="T17" fmla="*/ 80 h 136"/>
                <a:gd name="T18" fmla="*/ 12 w 137"/>
                <a:gd name="T19" fmla="*/ 105 h 136"/>
                <a:gd name="T20" fmla="*/ 31 w 137"/>
                <a:gd name="T21" fmla="*/ 124 h 136"/>
                <a:gd name="T22" fmla="*/ 54 w 137"/>
                <a:gd name="T23" fmla="*/ 134 h 136"/>
                <a:gd name="T24" fmla="*/ 83 w 137"/>
                <a:gd name="T25" fmla="*/ 134 h 136"/>
                <a:gd name="T26" fmla="*/ 106 w 137"/>
                <a:gd name="T27" fmla="*/ 124 h 136"/>
                <a:gd name="T28" fmla="*/ 125 w 137"/>
                <a:gd name="T29" fmla="*/ 105 h 136"/>
                <a:gd name="T30" fmla="*/ 135 w 137"/>
                <a:gd name="T31" fmla="*/ 80 h 136"/>
                <a:gd name="T32" fmla="*/ 137 w 137"/>
                <a:gd name="T33" fmla="*/ 67 h 136"/>
                <a:gd name="T34" fmla="*/ 131 w 137"/>
                <a:gd name="T35" fmla="*/ 42 h 136"/>
                <a:gd name="T36" fmla="*/ 116 w 137"/>
                <a:gd name="T37" fmla="*/ 19 h 136"/>
                <a:gd name="T38" fmla="*/ 94 w 137"/>
                <a:gd name="T39" fmla="*/ 5 h 136"/>
                <a:gd name="T40" fmla="*/ 69 w 137"/>
                <a:gd name="T41" fmla="*/ 0 h 136"/>
                <a:gd name="T42" fmla="*/ 43 w 137"/>
                <a:gd name="T43" fmla="*/ 5 h 136"/>
                <a:gd name="T44" fmla="*/ 22 w 137"/>
                <a:gd name="T45" fmla="*/ 19 h 136"/>
                <a:gd name="T46" fmla="*/ 6 w 137"/>
                <a:gd name="T47" fmla="*/ 42 h 136"/>
                <a:gd name="T48" fmla="*/ 0 w 137"/>
                <a:gd name="T49" fmla="*/ 67 h 136"/>
                <a:gd name="T50" fmla="*/ 6 w 137"/>
                <a:gd name="T51" fmla="*/ 94 h 136"/>
                <a:gd name="T52" fmla="*/ 22 w 137"/>
                <a:gd name="T53" fmla="*/ 115 h 136"/>
                <a:gd name="T54" fmla="*/ 43 w 137"/>
                <a:gd name="T55" fmla="*/ 130 h 136"/>
                <a:gd name="T56" fmla="*/ 69 w 137"/>
                <a:gd name="T57" fmla="*/ 134 h 136"/>
                <a:gd name="T58" fmla="*/ 94 w 137"/>
                <a:gd name="T59" fmla="*/ 130 h 136"/>
                <a:gd name="T60" fmla="*/ 116 w 137"/>
                <a:gd name="T61" fmla="*/ 115 h 136"/>
                <a:gd name="T62" fmla="*/ 131 w 137"/>
                <a:gd name="T63" fmla="*/ 94 h 136"/>
                <a:gd name="T64" fmla="*/ 137 w 137"/>
                <a:gd name="T65" fmla="*/ 6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7" h="136">
                  <a:moveTo>
                    <a:pt x="137" y="67"/>
                  </a:moveTo>
                  <a:lnTo>
                    <a:pt x="135" y="53"/>
                  </a:lnTo>
                  <a:lnTo>
                    <a:pt x="131" y="42"/>
                  </a:lnTo>
                  <a:lnTo>
                    <a:pt x="125" y="30"/>
                  </a:lnTo>
                  <a:lnTo>
                    <a:pt x="117" y="19"/>
                  </a:lnTo>
                  <a:lnTo>
                    <a:pt x="106" y="11"/>
                  </a:lnTo>
                  <a:lnTo>
                    <a:pt x="94" y="5"/>
                  </a:lnTo>
                  <a:lnTo>
                    <a:pt x="83" y="1"/>
                  </a:lnTo>
                  <a:lnTo>
                    <a:pt x="69" y="0"/>
                  </a:lnTo>
                  <a:lnTo>
                    <a:pt x="54" y="1"/>
                  </a:lnTo>
                  <a:lnTo>
                    <a:pt x="43" y="5"/>
                  </a:lnTo>
                  <a:lnTo>
                    <a:pt x="31" y="11"/>
                  </a:lnTo>
                  <a:lnTo>
                    <a:pt x="22" y="19"/>
                  </a:lnTo>
                  <a:lnTo>
                    <a:pt x="12" y="30"/>
                  </a:lnTo>
                  <a:lnTo>
                    <a:pt x="6" y="42"/>
                  </a:lnTo>
                  <a:lnTo>
                    <a:pt x="2" y="53"/>
                  </a:lnTo>
                  <a:lnTo>
                    <a:pt x="0" y="67"/>
                  </a:lnTo>
                  <a:lnTo>
                    <a:pt x="2" y="80"/>
                  </a:lnTo>
                  <a:lnTo>
                    <a:pt x="6" y="94"/>
                  </a:lnTo>
                  <a:lnTo>
                    <a:pt x="12" y="105"/>
                  </a:lnTo>
                  <a:lnTo>
                    <a:pt x="22" y="115"/>
                  </a:lnTo>
                  <a:lnTo>
                    <a:pt x="31" y="124"/>
                  </a:lnTo>
                  <a:lnTo>
                    <a:pt x="43" y="130"/>
                  </a:lnTo>
                  <a:lnTo>
                    <a:pt x="54" y="134"/>
                  </a:lnTo>
                  <a:lnTo>
                    <a:pt x="69" y="136"/>
                  </a:lnTo>
                  <a:lnTo>
                    <a:pt x="83" y="134"/>
                  </a:lnTo>
                  <a:lnTo>
                    <a:pt x="94" y="130"/>
                  </a:lnTo>
                  <a:lnTo>
                    <a:pt x="106" y="124"/>
                  </a:lnTo>
                  <a:lnTo>
                    <a:pt x="117" y="115"/>
                  </a:lnTo>
                  <a:lnTo>
                    <a:pt x="125" y="105"/>
                  </a:lnTo>
                  <a:lnTo>
                    <a:pt x="131" y="94"/>
                  </a:lnTo>
                  <a:lnTo>
                    <a:pt x="135" y="80"/>
                  </a:lnTo>
                  <a:lnTo>
                    <a:pt x="137" y="67"/>
                  </a:lnTo>
                  <a:lnTo>
                    <a:pt x="137" y="67"/>
                  </a:lnTo>
                  <a:lnTo>
                    <a:pt x="135" y="53"/>
                  </a:lnTo>
                  <a:lnTo>
                    <a:pt x="131" y="42"/>
                  </a:lnTo>
                  <a:lnTo>
                    <a:pt x="125" y="30"/>
                  </a:lnTo>
                  <a:lnTo>
                    <a:pt x="116" y="19"/>
                  </a:lnTo>
                  <a:lnTo>
                    <a:pt x="106" y="11"/>
                  </a:lnTo>
                  <a:lnTo>
                    <a:pt x="94" y="5"/>
                  </a:lnTo>
                  <a:lnTo>
                    <a:pt x="83" y="1"/>
                  </a:lnTo>
                  <a:lnTo>
                    <a:pt x="69" y="0"/>
                  </a:lnTo>
                  <a:lnTo>
                    <a:pt x="56" y="1"/>
                  </a:lnTo>
                  <a:lnTo>
                    <a:pt x="43" y="5"/>
                  </a:lnTo>
                  <a:lnTo>
                    <a:pt x="31" y="11"/>
                  </a:lnTo>
                  <a:lnTo>
                    <a:pt x="22" y="19"/>
                  </a:lnTo>
                  <a:lnTo>
                    <a:pt x="12" y="30"/>
                  </a:lnTo>
                  <a:lnTo>
                    <a:pt x="6" y="42"/>
                  </a:lnTo>
                  <a:lnTo>
                    <a:pt x="2" y="53"/>
                  </a:lnTo>
                  <a:lnTo>
                    <a:pt x="0" y="67"/>
                  </a:lnTo>
                  <a:lnTo>
                    <a:pt x="2" y="80"/>
                  </a:lnTo>
                  <a:lnTo>
                    <a:pt x="6" y="94"/>
                  </a:lnTo>
                  <a:lnTo>
                    <a:pt x="12" y="105"/>
                  </a:lnTo>
                  <a:lnTo>
                    <a:pt x="22" y="115"/>
                  </a:lnTo>
                  <a:lnTo>
                    <a:pt x="31" y="123"/>
                  </a:lnTo>
                  <a:lnTo>
                    <a:pt x="43" y="130"/>
                  </a:lnTo>
                  <a:lnTo>
                    <a:pt x="56" y="134"/>
                  </a:lnTo>
                  <a:lnTo>
                    <a:pt x="69" y="134"/>
                  </a:lnTo>
                  <a:lnTo>
                    <a:pt x="83" y="134"/>
                  </a:lnTo>
                  <a:lnTo>
                    <a:pt x="94" y="130"/>
                  </a:lnTo>
                  <a:lnTo>
                    <a:pt x="106" y="123"/>
                  </a:lnTo>
                  <a:lnTo>
                    <a:pt x="116" y="115"/>
                  </a:lnTo>
                  <a:lnTo>
                    <a:pt x="125" y="105"/>
                  </a:lnTo>
                  <a:lnTo>
                    <a:pt x="131" y="94"/>
                  </a:lnTo>
                  <a:lnTo>
                    <a:pt x="135" y="80"/>
                  </a:lnTo>
                  <a:lnTo>
                    <a:pt x="137" y="67"/>
                  </a:lnTo>
                  <a:lnTo>
                    <a:pt x="137" y="67"/>
                  </a:lnTo>
                  <a:close/>
                </a:path>
              </a:pathLst>
            </a:custGeom>
            <a:solidFill>
              <a:srgbClr val="FCD3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69" name="Freeform 5544"/>
            <p:cNvSpPr>
              <a:spLocks/>
            </p:cNvSpPr>
            <p:nvPr/>
          </p:nvSpPr>
          <p:spPr bwMode="auto">
            <a:xfrm>
              <a:off x="741" y="1706"/>
              <a:ext cx="137" cy="134"/>
            </a:xfrm>
            <a:custGeom>
              <a:avLst/>
              <a:gdLst>
                <a:gd name="T0" fmla="*/ 135 w 137"/>
                <a:gd name="T1" fmla="*/ 53 h 134"/>
                <a:gd name="T2" fmla="*/ 125 w 137"/>
                <a:gd name="T3" fmla="*/ 30 h 134"/>
                <a:gd name="T4" fmla="*/ 106 w 137"/>
                <a:gd name="T5" fmla="*/ 11 h 134"/>
                <a:gd name="T6" fmla="*/ 83 w 137"/>
                <a:gd name="T7" fmla="*/ 1 h 134"/>
                <a:gd name="T8" fmla="*/ 56 w 137"/>
                <a:gd name="T9" fmla="*/ 1 h 134"/>
                <a:gd name="T10" fmla="*/ 31 w 137"/>
                <a:gd name="T11" fmla="*/ 11 h 134"/>
                <a:gd name="T12" fmla="*/ 12 w 137"/>
                <a:gd name="T13" fmla="*/ 30 h 134"/>
                <a:gd name="T14" fmla="*/ 2 w 137"/>
                <a:gd name="T15" fmla="*/ 53 h 134"/>
                <a:gd name="T16" fmla="*/ 2 w 137"/>
                <a:gd name="T17" fmla="*/ 80 h 134"/>
                <a:gd name="T18" fmla="*/ 12 w 137"/>
                <a:gd name="T19" fmla="*/ 105 h 134"/>
                <a:gd name="T20" fmla="*/ 31 w 137"/>
                <a:gd name="T21" fmla="*/ 123 h 134"/>
                <a:gd name="T22" fmla="*/ 56 w 137"/>
                <a:gd name="T23" fmla="*/ 134 h 134"/>
                <a:gd name="T24" fmla="*/ 83 w 137"/>
                <a:gd name="T25" fmla="*/ 134 h 134"/>
                <a:gd name="T26" fmla="*/ 106 w 137"/>
                <a:gd name="T27" fmla="*/ 123 h 134"/>
                <a:gd name="T28" fmla="*/ 125 w 137"/>
                <a:gd name="T29" fmla="*/ 105 h 134"/>
                <a:gd name="T30" fmla="*/ 135 w 137"/>
                <a:gd name="T31" fmla="*/ 80 h 134"/>
                <a:gd name="T32" fmla="*/ 137 w 137"/>
                <a:gd name="T33" fmla="*/ 67 h 134"/>
                <a:gd name="T34" fmla="*/ 131 w 137"/>
                <a:gd name="T35" fmla="*/ 42 h 134"/>
                <a:gd name="T36" fmla="*/ 116 w 137"/>
                <a:gd name="T37" fmla="*/ 21 h 134"/>
                <a:gd name="T38" fmla="*/ 94 w 137"/>
                <a:gd name="T39" fmla="*/ 5 h 134"/>
                <a:gd name="T40" fmla="*/ 69 w 137"/>
                <a:gd name="T41" fmla="*/ 0 h 134"/>
                <a:gd name="T42" fmla="*/ 43 w 137"/>
                <a:gd name="T43" fmla="*/ 5 h 134"/>
                <a:gd name="T44" fmla="*/ 22 w 137"/>
                <a:gd name="T45" fmla="*/ 21 h 134"/>
                <a:gd name="T46" fmla="*/ 6 w 137"/>
                <a:gd name="T47" fmla="*/ 42 h 134"/>
                <a:gd name="T48" fmla="*/ 2 w 137"/>
                <a:gd name="T49" fmla="*/ 67 h 134"/>
                <a:gd name="T50" fmla="*/ 6 w 137"/>
                <a:gd name="T51" fmla="*/ 94 h 134"/>
                <a:gd name="T52" fmla="*/ 22 w 137"/>
                <a:gd name="T53" fmla="*/ 115 h 134"/>
                <a:gd name="T54" fmla="*/ 43 w 137"/>
                <a:gd name="T55" fmla="*/ 128 h 134"/>
                <a:gd name="T56" fmla="*/ 69 w 137"/>
                <a:gd name="T57" fmla="*/ 134 h 134"/>
                <a:gd name="T58" fmla="*/ 94 w 137"/>
                <a:gd name="T59" fmla="*/ 128 h 134"/>
                <a:gd name="T60" fmla="*/ 116 w 137"/>
                <a:gd name="T61" fmla="*/ 115 h 134"/>
                <a:gd name="T62" fmla="*/ 131 w 137"/>
                <a:gd name="T63" fmla="*/ 94 h 134"/>
                <a:gd name="T64" fmla="*/ 137 w 137"/>
                <a:gd name="T65" fmla="*/ 6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7" h="134">
                  <a:moveTo>
                    <a:pt x="137" y="67"/>
                  </a:moveTo>
                  <a:lnTo>
                    <a:pt x="135" y="53"/>
                  </a:lnTo>
                  <a:lnTo>
                    <a:pt x="131" y="42"/>
                  </a:lnTo>
                  <a:lnTo>
                    <a:pt x="125" y="30"/>
                  </a:lnTo>
                  <a:lnTo>
                    <a:pt x="116" y="19"/>
                  </a:lnTo>
                  <a:lnTo>
                    <a:pt x="106" y="11"/>
                  </a:lnTo>
                  <a:lnTo>
                    <a:pt x="94" y="5"/>
                  </a:lnTo>
                  <a:lnTo>
                    <a:pt x="83" y="1"/>
                  </a:lnTo>
                  <a:lnTo>
                    <a:pt x="69" y="0"/>
                  </a:lnTo>
                  <a:lnTo>
                    <a:pt x="56" y="1"/>
                  </a:lnTo>
                  <a:lnTo>
                    <a:pt x="43" y="5"/>
                  </a:lnTo>
                  <a:lnTo>
                    <a:pt x="31" y="11"/>
                  </a:lnTo>
                  <a:lnTo>
                    <a:pt x="22" y="19"/>
                  </a:lnTo>
                  <a:lnTo>
                    <a:pt x="12" y="30"/>
                  </a:lnTo>
                  <a:lnTo>
                    <a:pt x="6" y="42"/>
                  </a:lnTo>
                  <a:lnTo>
                    <a:pt x="2" y="53"/>
                  </a:lnTo>
                  <a:lnTo>
                    <a:pt x="0" y="67"/>
                  </a:lnTo>
                  <a:lnTo>
                    <a:pt x="2" y="80"/>
                  </a:lnTo>
                  <a:lnTo>
                    <a:pt x="6" y="94"/>
                  </a:lnTo>
                  <a:lnTo>
                    <a:pt x="12" y="105"/>
                  </a:lnTo>
                  <a:lnTo>
                    <a:pt x="22" y="115"/>
                  </a:lnTo>
                  <a:lnTo>
                    <a:pt x="31" y="123"/>
                  </a:lnTo>
                  <a:lnTo>
                    <a:pt x="43" y="130"/>
                  </a:lnTo>
                  <a:lnTo>
                    <a:pt x="56" y="134"/>
                  </a:lnTo>
                  <a:lnTo>
                    <a:pt x="69" y="134"/>
                  </a:lnTo>
                  <a:lnTo>
                    <a:pt x="83" y="134"/>
                  </a:lnTo>
                  <a:lnTo>
                    <a:pt x="94" y="130"/>
                  </a:lnTo>
                  <a:lnTo>
                    <a:pt x="106" y="123"/>
                  </a:lnTo>
                  <a:lnTo>
                    <a:pt x="116" y="115"/>
                  </a:lnTo>
                  <a:lnTo>
                    <a:pt x="125" y="105"/>
                  </a:lnTo>
                  <a:lnTo>
                    <a:pt x="131" y="94"/>
                  </a:lnTo>
                  <a:lnTo>
                    <a:pt x="135" y="80"/>
                  </a:lnTo>
                  <a:lnTo>
                    <a:pt x="137" y="67"/>
                  </a:lnTo>
                  <a:lnTo>
                    <a:pt x="137" y="67"/>
                  </a:lnTo>
                  <a:lnTo>
                    <a:pt x="135" y="53"/>
                  </a:lnTo>
                  <a:lnTo>
                    <a:pt x="131" y="42"/>
                  </a:lnTo>
                  <a:lnTo>
                    <a:pt x="125" y="30"/>
                  </a:lnTo>
                  <a:lnTo>
                    <a:pt x="116" y="21"/>
                  </a:lnTo>
                  <a:lnTo>
                    <a:pt x="106" y="11"/>
                  </a:lnTo>
                  <a:lnTo>
                    <a:pt x="94" y="5"/>
                  </a:lnTo>
                  <a:lnTo>
                    <a:pt x="83" y="1"/>
                  </a:lnTo>
                  <a:lnTo>
                    <a:pt x="69" y="0"/>
                  </a:lnTo>
                  <a:lnTo>
                    <a:pt x="56" y="1"/>
                  </a:lnTo>
                  <a:lnTo>
                    <a:pt x="43" y="5"/>
                  </a:lnTo>
                  <a:lnTo>
                    <a:pt x="31" y="11"/>
                  </a:lnTo>
                  <a:lnTo>
                    <a:pt x="22" y="21"/>
                  </a:lnTo>
                  <a:lnTo>
                    <a:pt x="14" y="30"/>
                  </a:lnTo>
                  <a:lnTo>
                    <a:pt x="6" y="42"/>
                  </a:lnTo>
                  <a:lnTo>
                    <a:pt x="2" y="53"/>
                  </a:lnTo>
                  <a:lnTo>
                    <a:pt x="2" y="67"/>
                  </a:lnTo>
                  <a:lnTo>
                    <a:pt x="2" y="80"/>
                  </a:lnTo>
                  <a:lnTo>
                    <a:pt x="6" y="94"/>
                  </a:lnTo>
                  <a:lnTo>
                    <a:pt x="14" y="105"/>
                  </a:lnTo>
                  <a:lnTo>
                    <a:pt x="22" y="115"/>
                  </a:lnTo>
                  <a:lnTo>
                    <a:pt x="31" y="123"/>
                  </a:lnTo>
                  <a:lnTo>
                    <a:pt x="43" y="128"/>
                  </a:lnTo>
                  <a:lnTo>
                    <a:pt x="56" y="132"/>
                  </a:lnTo>
                  <a:lnTo>
                    <a:pt x="69" y="134"/>
                  </a:lnTo>
                  <a:lnTo>
                    <a:pt x="83" y="132"/>
                  </a:lnTo>
                  <a:lnTo>
                    <a:pt x="94" y="128"/>
                  </a:lnTo>
                  <a:lnTo>
                    <a:pt x="106" y="123"/>
                  </a:lnTo>
                  <a:lnTo>
                    <a:pt x="116" y="115"/>
                  </a:lnTo>
                  <a:lnTo>
                    <a:pt x="125" y="105"/>
                  </a:lnTo>
                  <a:lnTo>
                    <a:pt x="131" y="94"/>
                  </a:lnTo>
                  <a:lnTo>
                    <a:pt x="135" y="80"/>
                  </a:lnTo>
                  <a:lnTo>
                    <a:pt x="137" y="67"/>
                  </a:lnTo>
                  <a:lnTo>
                    <a:pt x="137" y="67"/>
                  </a:lnTo>
                  <a:close/>
                </a:path>
              </a:pathLst>
            </a:custGeom>
            <a:solidFill>
              <a:srgbClr val="FCD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70" name="Freeform 5545"/>
            <p:cNvSpPr>
              <a:spLocks/>
            </p:cNvSpPr>
            <p:nvPr/>
          </p:nvSpPr>
          <p:spPr bwMode="auto">
            <a:xfrm>
              <a:off x="743" y="1706"/>
              <a:ext cx="135" cy="134"/>
            </a:xfrm>
            <a:custGeom>
              <a:avLst/>
              <a:gdLst>
                <a:gd name="T0" fmla="*/ 133 w 135"/>
                <a:gd name="T1" fmla="*/ 53 h 134"/>
                <a:gd name="T2" fmla="*/ 123 w 135"/>
                <a:gd name="T3" fmla="*/ 30 h 134"/>
                <a:gd name="T4" fmla="*/ 104 w 135"/>
                <a:gd name="T5" fmla="*/ 11 h 134"/>
                <a:gd name="T6" fmla="*/ 81 w 135"/>
                <a:gd name="T7" fmla="*/ 1 h 134"/>
                <a:gd name="T8" fmla="*/ 54 w 135"/>
                <a:gd name="T9" fmla="*/ 1 h 134"/>
                <a:gd name="T10" fmla="*/ 29 w 135"/>
                <a:gd name="T11" fmla="*/ 11 h 134"/>
                <a:gd name="T12" fmla="*/ 12 w 135"/>
                <a:gd name="T13" fmla="*/ 30 h 134"/>
                <a:gd name="T14" fmla="*/ 0 w 135"/>
                <a:gd name="T15" fmla="*/ 53 h 134"/>
                <a:gd name="T16" fmla="*/ 0 w 135"/>
                <a:gd name="T17" fmla="*/ 80 h 134"/>
                <a:gd name="T18" fmla="*/ 12 w 135"/>
                <a:gd name="T19" fmla="*/ 105 h 134"/>
                <a:gd name="T20" fmla="*/ 29 w 135"/>
                <a:gd name="T21" fmla="*/ 123 h 134"/>
                <a:gd name="T22" fmla="*/ 54 w 135"/>
                <a:gd name="T23" fmla="*/ 132 h 134"/>
                <a:gd name="T24" fmla="*/ 81 w 135"/>
                <a:gd name="T25" fmla="*/ 132 h 134"/>
                <a:gd name="T26" fmla="*/ 104 w 135"/>
                <a:gd name="T27" fmla="*/ 123 h 134"/>
                <a:gd name="T28" fmla="*/ 123 w 135"/>
                <a:gd name="T29" fmla="*/ 105 h 134"/>
                <a:gd name="T30" fmla="*/ 133 w 135"/>
                <a:gd name="T31" fmla="*/ 80 h 134"/>
                <a:gd name="T32" fmla="*/ 133 w 135"/>
                <a:gd name="T33" fmla="*/ 67 h 134"/>
                <a:gd name="T34" fmla="*/ 129 w 135"/>
                <a:gd name="T35" fmla="*/ 42 h 134"/>
                <a:gd name="T36" fmla="*/ 114 w 135"/>
                <a:gd name="T37" fmla="*/ 21 h 134"/>
                <a:gd name="T38" fmla="*/ 92 w 135"/>
                <a:gd name="T39" fmla="*/ 5 h 134"/>
                <a:gd name="T40" fmla="*/ 67 w 135"/>
                <a:gd name="T41" fmla="*/ 1 h 134"/>
                <a:gd name="T42" fmla="*/ 41 w 135"/>
                <a:gd name="T43" fmla="*/ 5 h 134"/>
                <a:gd name="T44" fmla="*/ 20 w 135"/>
                <a:gd name="T45" fmla="*/ 21 h 134"/>
                <a:gd name="T46" fmla="*/ 6 w 135"/>
                <a:gd name="T47" fmla="*/ 42 h 134"/>
                <a:gd name="T48" fmla="*/ 0 w 135"/>
                <a:gd name="T49" fmla="*/ 67 h 134"/>
                <a:gd name="T50" fmla="*/ 6 w 135"/>
                <a:gd name="T51" fmla="*/ 94 h 134"/>
                <a:gd name="T52" fmla="*/ 20 w 135"/>
                <a:gd name="T53" fmla="*/ 115 h 134"/>
                <a:gd name="T54" fmla="*/ 41 w 135"/>
                <a:gd name="T55" fmla="*/ 128 h 134"/>
                <a:gd name="T56" fmla="*/ 67 w 135"/>
                <a:gd name="T57" fmla="*/ 134 h 134"/>
                <a:gd name="T58" fmla="*/ 92 w 135"/>
                <a:gd name="T59" fmla="*/ 128 h 134"/>
                <a:gd name="T60" fmla="*/ 114 w 135"/>
                <a:gd name="T61" fmla="*/ 115 h 134"/>
                <a:gd name="T62" fmla="*/ 129 w 135"/>
                <a:gd name="T63" fmla="*/ 94 h 134"/>
                <a:gd name="T64" fmla="*/ 133 w 135"/>
                <a:gd name="T65" fmla="*/ 6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134">
                  <a:moveTo>
                    <a:pt x="135" y="67"/>
                  </a:moveTo>
                  <a:lnTo>
                    <a:pt x="133" y="53"/>
                  </a:lnTo>
                  <a:lnTo>
                    <a:pt x="129" y="42"/>
                  </a:lnTo>
                  <a:lnTo>
                    <a:pt x="123" y="30"/>
                  </a:lnTo>
                  <a:lnTo>
                    <a:pt x="114" y="21"/>
                  </a:lnTo>
                  <a:lnTo>
                    <a:pt x="104" y="11"/>
                  </a:lnTo>
                  <a:lnTo>
                    <a:pt x="92" y="5"/>
                  </a:lnTo>
                  <a:lnTo>
                    <a:pt x="81" y="1"/>
                  </a:lnTo>
                  <a:lnTo>
                    <a:pt x="67" y="0"/>
                  </a:lnTo>
                  <a:lnTo>
                    <a:pt x="54" y="1"/>
                  </a:lnTo>
                  <a:lnTo>
                    <a:pt x="41" y="5"/>
                  </a:lnTo>
                  <a:lnTo>
                    <a:pt x="29" y="11"/>
                  </a:lnTo>
                  <a:lnTo>
                    <a:pt x="20" y="21"/>
                  </a:lnTo>
                  <a:lnTo>
                    <a:pt x="12" y="30"/>
                  </a:lnTo>
                  <a:lnTo>
                    <a:pt x="4" y="42"/>
                  </a:lnTo>
                  <a:lnTo>
                    <a:pt x="0" y="53"/>
                  </a:lnTo>
                  <a:lnTo>
                    <a:pt x="0" y="67"/>
                  </a:lnTo>
                  <a:lnTo>
                    <a:pt x="0" y="80"/>
                  </a:lnTo>
                  <a:lnTo>
                    <a:pt x="4" y="94"/>
                  </a:lnTo>
                  <a:lnTo>
                    <a:pt x="12" y="105"/>
                  </a:lnTo>
                  <a:lnTo>
                    <a:pt x="20" y="115"/>
                  </a:lnTo>
                  <a:lnTo>
                    <a:pt x="29" y="123"/>
                  </a:lnTo>
                  <a:lnTo>
                    <a:pt x="41" y="128"/>
                  </a:lnTo>
                  <a:lnTo>
                    <a:pt x="54" y="132"/>
                  </a:lnTo>
                  <a:lnTo>
                    <a:pt x="67" y="134"/>
                  </a:lnTo>
                  <a:lnTo>
                    <a:pt x="81" y="132"/>
                  </a:lnTo>
                  <a:lnTo>
                    <a:pt x="92" y="128"/>
                  </a:lnTo>
                  <a:lnTo>
                    <a:pt x="104" y="123"/>
                  </a:lnTo>
                  <a:lnTo>
                    <a:pt x="114" y="115"/>
                  </a:lnTo>
                  <a:lnTo>
                    <a:pt x="123" y="105"/>
                  </a:lnTo>
                  <a:lnTo>
                    <a:pt x="129" y="94"/>
                  </a:lnTo>
                  <a:lnTo>
                    <a:pt x="133" y="80"/>
                  </a:lnTo>
                  <a:lnTo>
                    <a:pt x="135" y="67"/>
                  </a:lnTo>
                  <a:lnTo>
                    <a:pt x="133" y="67"/>
                  </a:lnTo>
                  <a:lnTo>
                    <a:pt x="133" y="53"/>
                  </a:lnTo>
                  <a:lnTo>
                    <a:pt x="129" y="42"/>
                  </a:lnTo>
                  <a:lnTo>
                    <a:pt x="121" y="30"/>
                  </a:lnTo>
                  <a:lnTo>
                    <a:pt x="114" y="21"/>
                  </a:lnTo>
                  <a:lnTo>
                    <a:pt x="104" y="13"/>
                  </a:lnTo>
                  <a:lnTo>
                    <a:pt x="92" y="5"/>
                  </a:lnTo>
                  <a:lnTo>
                    <a:pt x="81" y="1"/>
                  </a:lnTo>
                  <a:lnTo>
                    <a:pt x="67" y="1"/>
                  </a:lnTo>
                  <a:lnTo>
                    <a:pt x="54" y="1"/>
                  </a:lnTo>
                  <a:lnTo>
                    <a:pt x="41" y="5"/>
                  </a:lnTo>
                  <a:lnTo>
                    <a:pt x="29" y="13"/>
                  </a:lnTo>
                  <a:lnTo>
                    <a:pt x="20" y="21"/>
                  </a:lnTo>
                  <a:lnTo>
                    <a:pt x="12" y="30"/>
                  </a:lnTo>
                  <a:lnTo>
                    <a:pt x="6" y="42"/>
                  </a:lnTo>
                  <a:lnTo>
                    <a:pt x="2" y="53"/>
                  </a:lnTo>
                  <a:lnTo>
                    <a:pt x="0" y="67"/>
                  </a:lnTo>
                  <a:lnTo>
                    <a:pt x="2" y="80"/>
                  </a:lnTo>
                  <a:lnTo>
                    <a:pt x="6" y="94"/>
                  </a:lnTo>
                  <a:lnTo>
                    <a:pt x="12" y="105"/>
                  </a:lnTo>
                  <a:lnTo>
                    <a:pt x="20" y="115"/>
                  </a:lnTo>
                  <a:lnTo>
                    <a:pt x="29" y="123"/>
                  </a:lnTo>
                  <a:lnTo>
                    <a:pt x="41" y="128"/>
                  </a:lnTo>
                  <a:lnTo>
                    <a:pt x="54" y="132"/>
                  </a:lnTo>
                  <a:lnTo>
                    <a:pt x="67" y="134"/>
                  </a:lnTo>
                  <a:lnTo>
                    <a:pt x="81" y="132"/>
                  </a:lnTo>
                  <a:lnTo>
                    <a:pt x="92" y="128"/>
                  </a:lnTo>
                  <a:lnTo>
                    <a:pt x="104" y="123"/>
                  </a:lnTo>
                  <a:lnTo>
                    <a:pt x="114" y="115"/>
                  </a:lnTo>
                  <a:lnTo>
                    <a:pt x="121" y="105"/>
                  </a:lnTo>
                  <a:lnTo>
                    <a:pt x="129" y="94"/>
                  </a:lnTo>
                  <a:lnTo>
                    <a:pt x="133" y="80"/>
                  </a:lnTo>
                  <a:lnTo>
                    <a:pt x="133" y="67"/>
                  </a:lnTo>
                  <a:lnTo>
                    <a:pt x="135" y="67"/>
                  </a:lnTo>
                  <a:close/>
                </a:path>
              </a:pathLst>
            </a:custGeom>
            <a:solidFill>
              <a:srgbClr val="FCD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71" name="Freeform 5546"/>
            <p:cNvSpPr>
              <a:spLocks/>
            </p:cNvSpPr>
            <p:nvPr/>
          </p:nvSpPr>
          <p:spPr bwMode="auto">
            <a:xfrm>
              <a:off x="743" y="1707"/>
              <a:ext cx="133" cy="133"/>
            </a:xfrm>
            <a:custGeom>
              <a:avLst/>
              <a:gdLst>
                <a:gd name="T0" fmla="*/ 133 w 133"/>
                <a:gd name="T1" fmla="*/ 52 h 133"/>
                <a:gd name="T2" fmla="*/ 121 w 133"/>
                <a:gd name="T3" fmla="*/ 29 h 133"/>
                <a:gd name="T4" fmla="*/ 104 w 133"/>
                <a:gd name="T5" fmla="*/ 12 h 133"/>
                <a:gd name="T6" fmla="*/ 81 w 133"/>
                <a:gd name="T7" fmla="*/ 0 h 133"/>
                <a:gd name="T8" fmla="*/ 54 w 133"/>
                <a:gd name="T9" fmla="*/ 0 h 133"/>
                <a:gd name="T10" fmla="*/ 29 w 133"/>
                <a:gd name="T11" fmla="*/ 12 h 133"/>
                <a:gd name="T12" fmla="*/ 12 w 133"/>
                <a:gd name="T13" fmla="*/ 29 h 133"/>
                <a:gd name="T14" fmla="*/ 2 w 133"/>
                <a:gd name="T15" fmla="*/ 52 h 133"/>
                <a:gd name="T16" fmla="*/ 2 w 133"/>
                <a:gd name="T17" fmla="*/ 79 h 133"/>
                <a:gd name="T18" fmla="*/ 12 w 133"/>
                <a:gd name="T19" fmla="*/ 104 h 133"/>
                <a:gd name="T20" fmla="*/ 29 w 133"/>
                <a:gd name="T21" fmla="*/ 122 h 133"/>
                <a:gd name="T22" fmla="*/ 54 w 133"/>
                <a:gd name="T23" fmla="*/ 131 h 133"/>
                <a:gd name="T24" fmla="*/ 81 w 133"/>
                <a:gd name="T25" fmla="*/ 131 h 133"/>
                <a:gd name="T26" fmla="*/ 104 w 133"/>
                <a:gd name="T27" fmla="*/ 122 h 133"/>
                <a:gd name="T28" fmla="*/ 121 w 133"/>
                <a:gd name="T29" fmla="*/ 104 h 133"/>
                <a:gd name="T30" fmla="*/ 133 w 133"/>
                <a:gd name="T31" fmla="*/ 79 h 133"/>
                <a:gd name="T32" fmla="*/ 133 w 133"/>
                <a:gd name="T33" fmla="*/ 66 h 133"/>
                <a:gd name="T34" fmla="*/ 127 w 133"/>
                <a:gd name="T35" fmla="*/ 41 h 133"/>
                <a:gd name="T36" fmla="*/ 114 w 133"/>
                <a:gd name="T37" fmla="*/ 20 h 133"/>
                <a:gd name="T38" fmla="*/ 92 w 133"/>
                <a:gd name="T39" fmla="*/ 6 h 133"/>
                <a:gd name="T40" fmla="*/ 67 w 133"/>
                <a:gd name="T41" fmla="*/ 0 h 133"/>
                <a:gd name="T42" fmla="*/ 41 w 133"/>
                <a:gd name="T43" fmla="*/ 6 h 133"/>
                <a:gd name="T44" fmla="*/ 20 w 133"/>
                <a:gd name="T45" fmla="*/ 20 h 133"/>
                <a:gd name="T46" fmla="*/ 6 w 133"/>
                <a:gd name="T47" fmla="*/ 41 h 133"/>
                <a:gd name="T48" fmla="*/ 0 w 133"/>
                <a:gd name="T49" fmla="*/ 66 h 133"/>
                <a:gd name="T50" fmla="*/ 6 w 133"/>
                <a:gd name="T51" fmla="*/ 93 h 133"/>
                <a:gd name="T52" fmla="*/ 20 w 133"/>
                <a:gd name="T53" fmla="*/ 114 h 133"/>
                <a:gd name="T54" fmla="*/ 41 w 133"/>
                <a:gd name="T55" fmla="*/ 127 h 133"/>
                <a:gd name="T56" fmla="*/ 67 w 133"/>
                <a:gd name="T57" fmla="*/ 133 h 133"/>
                <a:gd name="T58" fmla="*/ 92 w 133"/>
                <a:gd name="T59" fmla="*/ 127 h 133"/>
                <a:gd name="T60" fmla="*/ 114 w 133"/>
                <a:gd name="T61" fmla="*/ 114 h 133"/>
                <a:gd name="T62" fmla="*/ 127 w 133"/>
                <a:gd name="T63" fmla="*/ 93 h 133"/>
                <a:gd name="T64" fmla="*/ 133 w 133"/>
                <a:gd name="T65" fmla="*/ 6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3" h="133">
                  <a:moveTo>
                    <a:pt x="133" y="66"/>
                  </a:moveTo>
                  <a:lnTo>
                    <a:pt x="133" y="52"/>
                  </a:lnTo>
                  <a:lnTo>
                    <a:pt x="129" y="41"/>
                  </a:lnTo>
                  <a:lnTo>
                    <a:pt x="121" y="29"/>
                  </a:lnTo>
                  <a:lnTo>
                    <a:pt x="114" y="20"/>
                  </a:lnTo>
                  <a:lnTo>
                    <a:pt x="104" y="12"/>
                  </a:lnTo>
                  <a:lnTo>
                    <a:pt x="92" y="4"/>
                  </a:lnTo>
                  <a:lnTo>
                    <a:pt x="81" y="0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1" y="4"/>
                  </a:lnTo>
                  <a:lnTo>
                    <a:pt x="29" y="12"/>
                  </a:lnTo>
                  <a:lnTo>
                    <a:pt x="20" y="20"/>
                  </a:lnTo>
                  <a:lnTo>
                    <a:pt x="12" y="29"/>
                  </a:lnTo>
                  <a:lnTo>
                    <a:pt x="6" y="41"/>
                  </a:lnTo>
                  <a:lnTo>
                    <a:pt x="2" y="52"/>
                  </a:lnTo>
                  <a:lnTo>
                    <a:pt x="0" y="66"/>
                  </a:lnTo>
                  <a:lnTo>
                    <a:pt x="2" y="79"/>
                  </a:lnTo>
                  <a:lnTo>
                    <a:pt x="6" y="93"/>
                  </a:lnTo>
                  <a:lnTo>
                    <a:pt x="12" y="104"/>
                  </a:lnTo>
                  <a:lnTo>
                    <a:pt x="20" y="114"/>
                  </a:lnTo>
                  <a:lnTo>
                    <a:pt x="29" y="122"/>
                  </a:lnTo>
                  <a:lnTo>
                    <a:pt x="41" y="127"/>
                  </a:lnTo>
                  <a:lnTo>
                    <a:pt x="54" y="131"/>
                  </a:lnTo>
                  <a:lnTo>
                    <a:pt x="67" y="133"/>
                  </a:lnTo>
                  <a:lnTo>
                    <a:pt x="81" y="131"/>
                  </a:lnTo>
                  <a:lnTo>
                    <a:pt x="92" y="127"/>
                  </a:lnTo>
                  <a:lnTo>
                    <a:pt x="104" y="122"/>
                  </a:lnTo>
                  <a:lnTo>
                    <a:pt x="114" y="114"/>
                  </a:lnTo>
                  <a:lnTo>
                    <a:pt x="121" y="104"/>
                  </a:lnTo>
                  <a:lnTo>
                    <a:pt x="129" y="93"/>
                  </a:lnTo>
                  <a:lnTo>
                    <a:pt x="133" y="79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1" y="52"/>
                  </a:lnTo>
                  <a:lnTo>
                    <a:pt x="127" y="41"/>
                  </a:lnTo>
                  <a:lnTo>
                    <a:pt x="121" y="29"/>
                  </a:lnTo>
                  <a:lnTo>
                    <a:pt x="114" y="20"/>
                  </a:lnTo>
                  <a:lnTo>
                    <a:pt x="104" y="12"/>
                  </a:lnTo>
                  <a:lnTo>
                    <a:pt x="92" y="6"/>
                  </a:lnTo>
                  <a:lnTo>
                    <a:pt x="81" y="2"/>
                  </a:lnTo>
                  <a:lnTo>
                    <a:pt x="67" y="0"/>
                  </a:lnTo>
                  <a:lnTo>
                    <a:pt x="54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20" y="20"/>
                  </a:lnTo>
                  <a:lnTo>
                    <a:pt x="12" y="29"/>
                  </a:lnTo>
                  <a:lnTo>
                    <a:pt x="6" y="41"/>
                  </a:lnTo>
                  <a:lnTo>
                    <a:pt x="2" y="52"/>
                  </a:lnTo>
                  <a:lnTo>
                    <a:pt x="0" y="66"/>
                  </a:lnTo>
                  <a:lnTo>
                    <a:pt x="2" y="79"/>
                  </a:lnTo>
                  <a:lnTo>
                    <a:pt x="6" y="93"/>
                  </a:lnTo>
                  <a:lnTo>
                    <a:pt x="12" y="104"/>
                  </a:lnTo>
                  <a:lnTo>
                    <a:pt x="20" y="114"/>
                  </a:lnTo>
                  <a:lnTo>
                    <a:pt x="29" y="122"/>
                  </a:lnTo>
                  <a:lnTo>
                    <a:pt x="41" y="127"/>
                  </a:lnTo>
                  <a:lnTo>
                    <a:pt x="54" y="131"/>
                  </a:lnTo>
                  <a:lnTo>
                    <a:pt x="67" y="133"/>
                  </a:lnTo>
                  <a:lnTo>
                    <a:pt x="81" y="131"/>
                  </a:lnTo>
                  <a:lnTo>
                    <a:pt x="92" y="127"/>
                  </a:lnTo>
                  <a:lnTo>
                    <a:pt x="104" y="122"/>
                  </a:lnTo>
                  <a:lnTo>
                    <a:pt x="114" y="114"/>
                  </a:lnTo>
                  <a:lnTo>
                    <a:pt x="121" y="104"/>
                  </a:lnTo>
                  <a:lnTo>
                    <a:pt x="127" y="93"/>
                  </a:lnTo>
                  <a:lnTo>
                    <a:pt x="131" y="79"/>
                  </a:lnTo>
                  <a:lnTo>
                    <a:pt x="133" y="66"/>
                  </a:lnTo>
                  <a:lnTo>
                    <a:pt x="133" y="66"/>
                  </a:lnTo>
                  <a:close/>
                </a:path>
              </a:pathLst>
            </a:custGeom>
            <a:solidFill>
              <a:srgbClr val="FCD2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72" name="Freeform 5547"/>
            <p:cNvSpPr>
              <a:spLocks/>
            </p:cNvSpPr>
            <p:nvPr/>
          </p:nvSpPr>
          <p:spPr bwMode="auto">
            <a:xfrm>
              <a:off x="743" y="1707"/>
              <a:ext cx="133" cy="133"/>
            </a:xfrm>
            <a:custGeom>
              <a:avLst/>
              <a:gdLst>
                <a:gd name="T0" fmla="*/ 131 w 133"/>
                <a:gd name="T1" fmla="*/ 52 h 133"/>
                <a:gd name="T2" fmla="*/ 121 w 133"/>
                <a:gd name="T3" fmla="*/ 29 h 133"/>
                <a:gd name="T4" fmla="*/ 104 w 133"/>
                <a:gd name="T5" fmla="*/ 12 h 133"/>
                <a:gd name="T6" fmla="*/ 81 w 133"/>
                <a:gd name="T7" fmla="*/ 2 h 133"/>
                <a:gd name="T8" fmla="*/ 54 w 133"/>
                <a:gd name="T9" fmla="*/ 2 h 133"/>
                <a:gd name="T10" fmla="*/ 29 w 133"/>
                <a:gd name="T11" fmla="*/ 12 h 133"/>
                <a:gd name="T12" fmla="*/ 12 w 133"/>
                <a:gd name="T13" fmla="*/ 29 h 133"/>
                <a:gd name="T14" fmla="*/ 2 w 133"/>
                <a:gd name="T15" fmla="*/ 52 h 133"/>
                <a:gd name="T16" fmla="*/ 2 w 133"/>
                <a:gd name="T17" fmla="*/ 79 h 133"/>
                <a:gd name="T18" fmla="*/ 12 w 133"/>
                <a:gd name="T19" fmla="*/ 104 h 133"/>
                <a:gd name="T20" fmla="*/ 29 w 133"/>
                <a:gd name="T21" fmla="*/ 122 h 133"/>
                <a:gd name="T22" fmla="*/ 54 w 133"/>
                <a:gd name="T23" fmla="*/ 131 h 133"/>
                <a:gd name="T24" fmla="*/ 81 w 133"/>
                <a:gd name="T25" fmla="*/ 131 h 133"/>
                <a:gd name="T26" fmla="*/ 104 w 133"/>
                <a:gd name="T27" fmla="*/ 122 h 133"/>
                <a:gd name="T28" fmla="*/ 121 w 133"/>
                <a:gd name="T29" fmla="*/ 104 h 133"/>
                <a:gd name="T30" fmla="*/ 131 w 133"/>
                <a:gd name="T31" fmla="*/ 79 h 133"/>
                <a:gd name="T32" fmla="*/ 133 w 133"/>
                <a:gd name="T33" fmla="*/ 66 h 133"/>
                <a:gd name="T34" fmla="*/ 127 w 133"/>
                <a:gd name="T35" fmla="*/ 41 h 133"/>
                <a:gd name="T36" fmla="*/ 114 w 133"/>
                <a:gd name="T37" fmla="*/ 20 h 133"/>
                <a:gd name="T38" fmla="*/ 92 w 133"/>
                <a:gd name="T39" fmla="*/ 6 h 133"/>
                <a:gd name="T40" fmla="*/ 67 w 133"/>
                <a:gd name="T41" fmla="*/ 0 h 133"/>
                <a:gd name="T42" fmla="*/ 41 w 133"/>
                <a:gd name="T43" fmla="*/ 6 h 133"/>
                <a:gd name="T44" fmla="*/ 20 w 133"/>
                <a:gd name="T45" fmla="*/ 20 h 133"/>
                <a:gd name="T46" fmla="*/ 6 w 133"/>
                <a:gd name="T47" fmla="*/ 41 h 133"/>
                <a:gd name="T48" fmla="*/ 0 w 133"/>
                <a:gd name="T49" fmla="*/ 66 h 133"/>
                <a:gd name="T50" fmla="*/ 6 w 133"/>
                <a:gd name="T51" fmla="*/ 93 h 133"/>
                <a:gd name="T52" fmla="*/ 20 w 133"/>
                <a:gd name="T53" fmla="*/ 114 h 133"/>
                <a:gd name="T54" fmla="*/ 41 w 133"/>
                <a:gd name="T55" fmla="*/ 127 h 133"/>
                <a:gd name="T56" fmla="*/ 67 w 133"/>
                <a:gd name="T57" fmla="*/ 133 h 133"/>
                <a:gd name="T58" fmla="*/ 92 w 133"/>
                <a:gd name="T59" fmla="*/ 127 h 133"/>
                <a:gd name="T60" fmla="*/ 114 w 133"/>
                <a:gd name="T61" fmla="*/ 114 h 133"/>
                <a:gd name="T62" fmla="*/ 127 w 133"/>
                <a:gd name="T63" fmla="*/ 93 h 133"/>
                <a:gd name="T64" fmla="*/ 133 w 133"/>
                <a:gd name="T65" fmla="*/ 6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3" h="133">
                  <a:moveTo>
                    <a:pt x="133" y="66"/>
                  </a:moveTo>
                  <a:lnTo>
                    <a:pt x="131" y="52"/>
                  </a:lnTo>
                  <a:lnTo>
                    <a:pt x="127" y="41"/>
                  </a:lnTo>
                  <a:lnTo>
                    <a:pt x="121" y="29"/>
                  </a:lnTo>
                  <a:lnTo>
                    <a:pt x="114" y="20"/>
                  </a:lnTo>
                  <a:lnTo>
                    <a:pt x="104" y="12"/>
                  </a:lnTo>
                  <a:lnTo>
                    <a:pt x="92" y="6"/>
                  </a:lnTo>
                  <a:lnTo>
                    <a:pt x="81" y="2"/>
                  </a:lnTo>
                  <a:lnTo>
                    <a:pt x="67" y="0"/>
                  </a:lnTo>
                  <a:lnTo>
                    <a:pt x="54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20" y="20"/>
                  </a:lnTo>
                  <a:lnTo>
                    <a:pt x="12" y="29"/>
                  </a:lnTo>
                  <a:lnTo>
                    <a:pt x="6" y="41"/>
                  </a:lnTo>
                  <a:lnTo>
                    <a:pt x="2" y="52"/>
                  </a:lnTo>
                  <a:lnTo>
                    <a:pt x="0" y="66"/>
                  </a:lnTo>
                  <a:lnTo>
                    <a:pt x="2" y="79"/>
                  </a:lnTo>
                  <a:lnTo>
                    <a:pt x="6" y="93"/>
                  </a:lnTo>
                  <a:lnTo>
                    <a:pt x="12" y="104"/>
                  </a:lnTo>
                  <a:lnTo>
                    <a:pt x="20" y="114"/>
                  </a:lnTo>
                  <a:lnTo>
                    <a:pt x="29" y="122"/>
                  </a:lnTo>
                  <a:lnTo>
                    <a:pt x="41" y="127"/>
                  </a:lnTo>
                  <a:lnTo>
                    <a:pt x="54" y="131"/>
                  </a:lnTo>
                  <a:lnTo>
                    <a:pt x="67" y="133"/>
                  </a:lnTo>
                  <a:lnTo>
                    <a:pt x="81" y="131"/>
                  </a:lnTo>
                  <a:lnTo>
                    <a:pt x="92" y="127"/>
                  </a:lnTo>
                  <a:lnTo>
                    <a:pt x="104" y="122"/>
                  </a:lnTo>
                  <a:lnTo>
                    <a:pt x="114" y="114"/>
                  </a:lnTo>
                  <a:lnTo>
                    <a:pt x="121" y="104"/>
                  </a:lnTo>
                  <a:lnTo>
                    <a:pt x="127" y="93"/>
                  </a:lnTo>
                  <a:lnTo>
                    <a:pt x="131" y="79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1" y="52"/>
                  </a:lnTo>
                  <a:lnTo>
                    <a:pt x="127" y="41"/>
                  </a:lnTo>
                  <a:lnTo>
                    <a:pt x="121" y="29"/>
                  </a:lnTo>
                  <a:lnTo>
                    <a:pt x="114" y="20"/>
                  </a:lnTo>
                  <a:lnTo>
                    <a:pt x="104" y="12"/>
                  </a:lnTo>
                  <a:lnTo>
                    <a:pt x="92" y="6"/>
                  </a:lnTo>
                  <a:lnTo>
                    <a:pt x="81" y="2"/>
                  </a:lnTo>
                  <a:lnTo>
                    <a:pt x="67" y="0"/>
                  </a:lnTo>
                  <a:lnTo>
                    <a:pt x="54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20" y="20"/>
                  </a:lnTo>
                  <a:lnTo>
                    <a:pt x="12" y="29"/>
                  </a:lnTo>
                  <a:lnTo>
                    <a:pt x="6" y="41"/>
                  </a:lnTo>
                  <a:lnTo>
                    <a:pt x="2" y="52"/>
                  </a:lnTo>
                  <a:lnTo>
                    <a:pt x="0" y="66"/>
                  </a:lnTo>
                  <a:lnTo>
                    <a:pt x="2" y="79"/>
                  </a:lnTo>
                  <a:lnTo>
                    <a:pt x="6" y="93"/>
                  </a:lnTo>
                  <a:lnTo>
                    <a:pt x="12" y="102"/>
                  </a:lnTo>
                  <a:lnTo>
                    <a:pt x="20" y="114"/>
                  </a:lnTo>
                  <a:lnTo>
                    <a:pt x="29" y="122"/>
                  </a:lnTo>
                  <a:lnTo>
                    <a:pt x="41" y="127"/>
                  </a:lnTo>
                  <a:lnTo>
                    <a:pt x="54" y="131"/>
                  </a:lnTo>
                  <a:lnTo>
                    <a:pt x="67" y="133"/>
                  </a:lnTo>
                  <a:lnTo>
                    <a:pt x="81" y="131"/>
                  </a:lnTo>
                  <a:lnTo>
                    <a:pt x="92" y="127"/>
                  </a:lnTo>
                  <a:lnTo>
                    <a:pt x="104" y="122"/>
                  </a:lnTo>
                  <a:lnTo>
                    <a:pt x="114" y="114"/>
                  </a:lnTo>
                  <a:lnTo>
                    <a:pt x="121" y="102"/>
                  </a:lnTo>
                  <a:lnTo>
                    <a:pt x="127" y="93"/>
                  </a:lnTo>
                  <a:lnTo>
                    <a:pt x="131" y="79"/>
                  </a:lnTo>
                  <a:lnTo>
                    <a:pt x="133" y="66"/>
                  </a:lnTo>
                  <a:lnTo>
                    <a:pt x="133" y="66"/>
                  </a:lnTo>
                  <a:close/>
                </a:path>
              </a:pathLst>
            </a:custGeom>
            <a:solidFill>
              <a:srgbClr val="FCD2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73" name="Freeform 5548"/>
            <p:cNvSpPr>
              <a:spLocks/>
            </p:cNvSpPr>
            <p:nvPr/>
          </p:nvSpPr>
          <p:spPr bwMode="auto">
            <a:xfrm>
              <a:off x="743" y="1707"/>
              <a:ext cx="133" cy="133"/>
            </a:xfrm>
            <a:custGeom>
              <a:avLst/>
              <a:gdLst>
                <a:gd name="T0" fmla="*/ 131 w 133"/>
                <a:gd name="T1" fmla="*/ 52 h 133"/>
                <a:gd name="T2" fmla="*/ 121 w 133"/>
                <a:gd name="T3" fmla="*/ 29 h 133"/>
                <a:gd name="T4" fmla="*/ 104 w 133"/>
                <a:gd name="T5" fmla="*/ 12 h 133"/>
                <a:gd name="T6" fmla="*/ 81 w 133"/>
                <a:gd name="T7" fmla="*/ 2 h 133"/>
                <a:gd name="T8" fmla="*/ 54 w 133"/>
                <a:gd name="T9" fmla="*/ 2 h 133"/>
                <a:gd name="T10" fmla="*/ 29 w 133"/>
                <a:gd name="T11" fmla="*/ 12 h 133"/>
                <a:gd name="T12" fmla="*/ 12 w 133"/>
                <a:gd name="T13" fmla="*/ 29 h 133"/>
                <a:gd name="T14" fmla="*/ 2 w 133"/>
                <a:gd name="T15" fmla="*/ 52 h 133"/>
                <a:gd name="T16" fmla="*/ 2 w 133"/>
                <a:gd name="T17" fmla="*/ 79 h 133"/>
                <a:gd name="T18" fmla="*/ 12 w 133"/>
                <a:gd name="T19" fmla="*/ 102 h 133"/>
                <a:gd name="T20" fmla="*/ 29 w 133"/>
                <a:gd name="T21" fmla="*/ 122 h 133"/>
                <a:gd name="T22" fmla="*/ 54 w 133"/>
                <a:gd name="T23" fmla="*/ 131 h 133"/>
                <a:gd name="T24" fmla="*/ 81 w 133"/>
                <a:gd name="T25" fmla="*/ 131 h 133"/>
                <a:gd name="T26" fmla="*/ 104 w 133"/>
                <a:gd name="T27" fmla="*/ 122 h 133"/>
                <a:gd name="T28" fmla="*/ 121 w 133"/>
                <a:gd name="T29" fmla="*/ 102 h 133"/>
                <a:gd name="T30" fmla="*/ 131 w 133"/>
                <a:gd name="T31" fmla="*/ 79 h 133"/>
                <a:gd name="T32" fmla="*/ 133 w 133"/>
                <a:gd name="T33" fmla="*/ 66 h 133"/>
                <a:gd name="T34" fmla="*/ 127 w 133"/>
                <a:gd name="T35" fmla="*/ 41 h 133"/>
                <a:gd name="T36" fmla="*/ 114 w 133"/>
                <a:gd name="T37" fmla="*/ 20 h 133"/>
                <a:gd name="T38" fmla="*/ 92 w 133"/>
                <a:gd name="T39" fmla="*/ 6 h 133"/>
                <a:gd name="T40" fmla="*/ 67 w 133"/>
                <a:gd name="T41" fmla="*/ 0 h 133"/>
                <a:gd name="T42" fmla="*/ 41 w 133"/>
                <a:gd name="T43" fmla="*/ 6 h 133"/>
                <a:gd name="T44" fmla="*/ 20 w 133"/>
                <a:gd name="T45" fmla="*/ 20 h 133"/>
                <a:gd name="T46" fmla="*/ 6 w 133"/>
                <a:gd name="T47" fmla="*/ 41 h 133"/>
                <a:gd name="T48" fmla="*/ 2 w 133"/>
                <a:gd name="T49" fmla="*/ 66 h 133"/>
                <a:gd name="T50" fmla="*/ 6 w 133"/>
                <a:gd name="T51" fmla="*/ 93 h 133"/>
                <a:gd name="T52" fmla="*/ 20 w 133"/>
                <a:gd name="T53" fmla="*/ 112 h 133"/>
                <a:gd name="T54" fmla="*/ 41 w 133"/>
                <a:gd name="T55" fmla="*/ 127 h 133"/>
                <a:gd name="T56" fmla="*/ 67 w 133"/>
                <a:gd name="T57" fmla="*/ 131 h 133"/>
                <a:gd name="T58" fmla="*/ 92 w 133"/>
                <a:gd name="T59" fmla="*/ 127 h 133"/>
                <a:gd name="T60" fmla="*/ 114 w 133"/>
                <a:gd name="T61" fmla="*/ 112 h 133"/>
                <a:gd name="T62" fmla="*/ 127 w 133"/>
                <a:gd name="T63" fmla="*/ 93 h 133"/>
                <a:gd name="T64" fmla="*/ 133 w 133"/>
                <a:gd name="T65" fmla="*/ 6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3" h="133">
                  <a:moveTo>
                    <a:pt x="133" y="66"/>
                  </a:moveTo>
                  <a:lnTo>
                    <a:pt x="131" y="52"/>
                  </a:lnTo>
                  <a:lnTo>
                    <a:pt x="127" y="41"/>
                  </a:lnTo>
                  <a:lnTo>
                    <a:pt x="121" y="29"/>
                  </a:lnTo>
                  <a:lnTo>
                    <a:pt x="114" y="20"/>
                  </a:lnTo>
                  <a:lnTo>
                    <a:pt x="104" y="12"/>
                  </a:lnTo>
                  <a:lnTo>
                    <a:pt x="92" y="6"/>
                  </a:lnTo>
                  <a:lnTo>
                    <a:pt x="81" y="2"/>
                  </a:lnTo>
                  <a:lnTo>
                    <a:pt x="67" y="0"/>
                  </a:lnTo>
                  <a:lnTo>
                    <a:pt x="54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20" y="20"/>
                  </a:lnTo>
                  <a:lnTo>
                    <a:pt x="12" y="29"/>
                  </a:lnTo>
                  <a:lnTo>
                    <a:pt x="6" y="41"/>
                  </a:lnTo>
                  <a:lnTo>
                    <a:pt x="2" y="52"/>
                  </a:lnTo>
                  <a:lnTo>
                    <a:pt x="0" y="66"/>
                  </a:lnTo>
                  <a:lnTo>
                    <a:pt x="2" y="79"/>
                  </a:lnTo>
                  <a:lnTo>
                    <a:pt x="6" y="93"/>
                  </a:lnTo>
                  <a:lnTo>
                    <a:pt x="12" y="102"/>
                  </a:lnTo>
                  <a:lnTo>
                    <a:pt x="20" y="114"/>
                  </a:lnTo>
                  <a:lnTo>
                    <a:pt x="29" y="122"/>
                  </a:lnTo>
                  <a:lnTo>
                    <a:pt x="41" y="127"/>
                  </a:lnTo>
                  <a:lnTo>
                    <a:pt x="54" y="131"/>
                  </a:lnTo>
                  <a:lnTo>
                    <a:pt x="67" y="133"/>
                  </a:lnTo>
                  <a:lnTo>
                    <a:pt x="81" y="131"/>
                  </a:lnTo>
                  <a:lnTo>
                    <a:pt x="92" y="127"/>
                  </a:lnTo>
                  <a:lnTo>
                    <a:pt x="104" y="122"/>
                  </a:lnTo>
                  <a:lnTo>
                    <a:pt x="114" y="114"/>
                  </a:lnTo>
                  <a:lnTo>
                    <a:pt x="121" y="102"/>
                  </a:lnTo>
                  <a:lnTo>
                    <a:pt x="127" y="93"/>
                  </a:lnTo>
                  <a:lnTo>
                    <a:pt x="131" y="79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1" y="52"/>
                  </a:lnTo>
                  <a:lnTo>
                    <a:pt x="127" y="41"/>
                  </a:lnTo>
                  <a:lnTo>
                    <a:pt x="121" y="29"/>
                  </a:lnTo>
                  <a:lnTo>
                    <a:pt x="114" y="20"/>
                  </a:lnTo>
                  <a:lnTo>
                    <a:pt x="104" y="12"/>
                  </a:lnTo>
                  <a:lnTo>
                    <a:pt x="92" y="6"/>
                  </a:lnTo>
                  <a:lnTo>
                    <a:pt x="79" y="2"/>
                  </a:lnTo>
                  <a:lnTo>
                    <a:pt x="67" y="0"/>
                  </a:lnTo>
                  <a:lnTo>
                    <a:pt x="54" y="2"/>
                  </a:lnTo>
                  <a:lnTo>
                    <a:pt x="41" y="6"/>
                  </a:lnTo>
                  <a:lnTo>
                    <a:pt x="31" y="12"/>
                  </a:lnTo>
                  <a:lnTo>
                    <a:pt x="20" y="20"/>
                  </a:lnTo>
                  <a:lnTo>
                    <a:pt x="12" y="29"/>
                  </a:lnTo>
                  <a:lnTo>
                    <a:pt x="6" y="41"/>
                  </a:lnTo>
                  <a:lnTo>
                    <a:pt x="2" y="52"/>
                  </a:lnTo>
                  <a:lnTo>
                    <a:pt x="2" y="66"/>
                  </a:lnTo>
                  <a:lnTo>
                    <a:pt x="2" y="79"/>
                  </a:lnTo>
                  <a:lnTo>
                    <a:pt x="6" y="93"/>
                  </a:lnTo>
                  <a:lnTo>
                    <a:pt x="12" y="102"/>
                  </a:lnTo>
                  <a:lnTo>
                    <a:pt x="20" y="112"/>
                  </a:lnTo>
                  <a:lnTo>
                    <a:pt x="31" y="122"/>
                  </a:lnTo>
                  <a:lnTo>
                    <a:pt x="41" y="127"/>
                  </a:lnTo>
                  <a:lnTo>
                    <a:pt x="54" y="131"/>
                  </a:lnTo>
                  <a:lnTo>
                    <a:pt x="67" y="131"/>
                  </a:lnTo>
                  <a:lnTo>
                    <a:pt x="79" y="131"/>
                  </a:lnTo>
                  <a:lnTo>
                    <a:pt x="92" y="127"/>
                  </a:lnTo>
                  <a:lnTo>
                    <a:pt x="104" y="122"/>
                  </a:lnTo>
                  <a:lnTo>
                    <a:pt x="114" y="112"/>
                  </a:lnTo>
                  <a:lnTo>
                    <a:pt x="121" y="102"/>
                  </a:lnTo>
                  <a:lnTo>
                    <a:pt x="127" y="93"/>
                  </a:lnTo>
                  <a:lnTo>
                    <a:pt x="131" y="79"/>
                  </a:lnTo>
                  <a:lnTo>
                    <a:pt x="133" y="66"/>
                  </a:lnTo>
                  <a:lnTo>
                    <a:pt x="133" y="66"/>
                  </a:lnTo>
                  <a:close/>
                </a:path>
              </a:pathLst>
            </a:custGeom>
            <a:solidFill>
              <a:srgbClr val="FCD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74" name="Freeform 5549"/>
            <p:cNvSpPr>
              <a:spLocks/>
            </p:cNvSpPr>
            <p:nvPr/>
          </p:nvSpPr>
          <p:spPr bwMode="auto">
            <a:xfrm>
              <a:off x="745" y="1707"/>
              <a:ext cx="131" cy="131"/>
            </a:xfrm>
            <a:custGeom>
              <a:avLst/>
              <a:gdLst>
                <a:gd name="T0" fmla="*/ 129 w 131"/>
                <a:gd name="T1" fmla="*/ 52 h 131"/>
                <a:gd name="T2" fmla="*/ 119 w 131"/>
                <a:gd name="T3" fmla="*/ 29 h 131"/>
                <a:gd name="T4" fmla="*/ 102 w 131"/>
                <a:gd name="T5" fmla="*/ 12 h 131"/>
                <a:gd name="T6" fmla="*/ 77 w 131"/>
                <a:gd name="T7" fmla="*/ 2 h 131"/>
                <a:gd name="T8" fmla="*/ 52 w 131"/>
                <a:gd name="T9" fmla="*/ 2 h 131"/>
                <a:gd name="T10" fmla="*/ 29 w 131"/>
                <a:gd name="T11" fmla="*/ 12 h 131"/>
                <a:gd name="T12" fmla="*/ 10 w 131"/>
                <a:gd name="T13" fmla="*/ 29 h 131"/>
                <a:gd name="T14" fmla="*/ 0 w 131"/>
                <a:gd name="T15" fmla="*/ 52 h 131"/>
                <a:gd name="T16" fmla="*/ 0 w 131"/>
                <a:gd name="T17" fmla="*/ 79 h 131"/>
                <a:gd name="T18" fmla="*/ 10 w 131"/>
                <a:gd name="T19" fmla="*/ 102 h 131"/>
                <a:gd name="T20" fmla="*/ 29 w 131"/>
                <a:gd name="T21" fmla="*/ 122 h 131"/>
                <a:gd name="T22" fmla="*/ 52 w 131"/>
                <a:gd name="T23" fmla="*/ 131 h 131"/>
                <a:gd name="T24" fmla="*/ 77 w 131"/>
                <a:gd name="T25" fmla="*/ 131 h 131"/>
                <a:gd name="T26" fmla="*/ 102 w 131"/>
                <a:gd name="T27" fmla="*/ 122 h 131"/>
                <a:gd name="T28" fmla="*/ 119 w 131"/>
                <a:gd name="T29" fmla="*/ 102 h 131"/>
                <a:gd name="T30" fmla="*/ 129 w 131"/>
                <a:gd name="T31" fmla="*/ 79 h 131"/>
                <a:gd name="T32" fmla="*/ 129 w 131"/>
                <a:gd name="T33" fmla="*/ 66 h 131"/>
                <a:gd name="T34" fmla="*/ 125 w 131"/>
                <a:gd name="T35" fmla="*/ 41 h 131"/>
                <a:gd name="T36" fmla="*/ 112 w 131"/>
                <a:gd name="T37" fmla="*/ 20 h 131"/>
                <a:gd name="T38" fmla="*/ 90 w 131"/>
                <a:gd name="T39" fmla="*/ 6 h 131"/>
                <a:gd name="T40" fmla="*/ 65 w 131"/>
                <a:gd name="T41" fmla="*/ 0 h 131"/>
                <a:gd name="T42" fmla="*/ 39 w 131"/>
                <a:gd name="T43" fmla="*/ 6 h 131"/>
                <a:gd name="T44" fmla="*/ 19 w 131"/>
                <a:gd name="T45" fmla="*/ 20 h 131"/>
                <a:gd name="T46" fmla="*/ 4 w 131"/>
                <a:gd name="T47" fmla="*/ 41 h 131"/>
                <a:gd name="T48" fmla="*/ 0 w 131"/>
                <a:gd name="T49" fmla="*/ 66 h 131"/>
                <a:gd name="T50" fmla="*/ 4 w 131"/>
                <a:gd name="T51" fmla="*/ 91 h 131"/>
                <a:gd name="T52" fmla="*/ 19 w 131"/>
                <a:gd name="T53" fmla="*/ 112 h 131"/>
                <a:gd name="T54" fmla="*/ 39 w 131"/>
                <a:gd name="T55" fmla="*/ 125 h 131"/>
                <a:gd name="T56" fmla="*/ 65 w 131"/>
                <a:gd name="T57" fmla="*/ 131 h 131"/>
                <a:gd name="T58" fmla="*/ 90 w 131"/>
                <a:gd name="T59" fmla="*/ 125 h 131"/>
                <a:gd name="T60" fmla="*/ 112 w 131"/>
                <a:gd name="T61" fmla="*/ 112 h 131"/>
                <a:gd name="T62" fmla="*/ 125 w 131"/>
                <a:gd name="T63" fmla="*/ 91 h 131"/>
                <a:gd name="T64" fmla="*/ 129 w 131"/>
                <a:gd name="T65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131">
                  <a:moveTo>
                    <a:pt x="131" y="66"/>
                  </a:moveTo>
                  <a:lnTo>
                    <a:pt x="129" y="52"/>
                  </a:lnTo>
                  <a:lnTo>
                    <a:pt x="125" y="41"/>
                  </a:lnTo>
                  <a:lnTo>
                    <a:pt x="119" y="29"/>
                  </a:lnTo>
                  <a:lnTo>
                    <a:pt x="112" y="20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7" y="2"/>
                  </a:lnTo>
                  <a:lnTo>
                    <a:pt x="65" y="0"/>
                  </a:lnTo>
                  <a:lnTo>
                    <a:pt x="52" y="2"/>
                  </a:lnTo>
                  <a:lnTo>
                    <a:pt x="39" y="6"/>
                  </a:lnTo>
                  <a:lnTo>
                    <a:pt x="29" y="12"/>
                  </a:lnTo>
                  <a:lnTo>
                    <a:pt x="18" y="20"/>
                  </a:lnTo>
                  <a:lnTo>
                    <a:pt x="10" y="29"/>
                  </a:lnTo>
                  <a:lnTo>
                    <a:pt x="4" y="41"/>
                  </a:lnTo>
                  <a:lnTo>
                    <a:pt x="0" y="52"/>
                  </a:lnTo>
                  <a:lnTo>
                    <a:pt x="0" y="66"/>
                  </a:lnTo>
                  <a:lnTo>
                    <a:pt x="0" y="79"/>
                  </a:lnTo>
                  <a:lnTo>
                    <a:pt x="4" y="93"/>
                  </a:lnTo>
                  <a:lnTo>
                    <a:pt x="10" y="102"/>
                  </a:lnTo>
                  <a:lnTo>
                    <a:pt x="18" y="112"/>
                  </a:lnTo>
                  <a:lnTo>
                    <a:pt x="29" y="122"/>
                  </a:lnTo>
                  <a:lnTo>
                    <a:pt x="39" y="127"/>
                  </a:lnTo>
                  <a:lnTo>
                    <a:pt x="52" y="131"/>
                  </a:lnTo>
                  <a:lnTo>
                    <a:pt x="65" y="131"/>
                  </a:lnTo>
                  <a:lnTo>
                    <a:pt x="77" y="131"/>
                  </a:lnTo>
                  <a:lnTo>
                    <a:pt x="90" y="127"/>
                  </a:lnTo>
                  <a:lnTo>
                    <a:pt x="102" y="122"/>
                  </a:lnTo>
                  <a:lnTo>
                    <a:pt x="112" y="112"/>
                  </a:lnTo>
                  <a:lnTo>
                    <a:pt x="119" y="102"/>
                  </a:lnTo>
                  <a:lnTo>
                    <a:pt x="125" y="93"/>
                  </a:lnTo>
                  <a:lnTo>
                    <a:pt x="129" y="79"/>
                  </a:lnTo>
                  <a:lnTo>
                    <a:pt x="131" y="66"/>
                  </a:lnTo>
                  <a:lnTo>
                    <a:pt x="129" y="66"/>
                  </a:lnTo>
                  <a:lnTo>
                    <a:pt x="129" y="52"/>
                  </a:lnTo>
                  <a:lnTo>
                    <a:pt x="125" y="41"/>
                  </a:lnTo>
                  <a:lnTo>
                    <a:pt x="119" y="29"/>
                  </a:lnTo>
                  <a:lnTo>
                    <a:pt x="112" y="20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7" y="2"/>
                  </a:lnTo>
                  <a:lnTo>
                    <a:pt x="65" y="0"/>
                  </a:lnTo>
                  <a:lnTo>
                    <a:pt x="52" y="2"/>
                  </a:lnTo>
                  <a:lnTo>
                    <a:pt x="39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2" y="29"/>
                  </a:lnTo>
                  <a:lnTo>
                    <a:pt x="4" y="41"/>
                  </a:lnTo>
                  <a:lnTo>
                    <a:pt x="0" y="52"/>
                  </a:lnTo>
                  <a:lnTo>
                    <a:pt x="0" y="66"/>
                  </a:lnTo>
                  <a:lnTo>
                    <a:pt x="0" y="79"/>
                  </a:lnTo>
                  <a:lnTo>
                    <a:pt x="4" y="91"/>
                  </a:lnTo>
                  <a:lnTo>
                    <a:pt x="12" y="102"/>
                  </a:lnTo>
                  <a:lnTo>
                    <a:pt x="19" y="112"/>
                  </a:lnTo>
                  <a:lnTo>
                    <a:pt x="29" y="120"/>
                  </a:lnTo>
                  <a:lnTo>
                    <a:pt x="39" y="125"/>
                  </a:lnTo>
                  <a:lnTo>
                    <a:pt x="52" y="129"/>
                  </a:lnTo>
                  <a:lnTo>
                    <a:pt x="65" y="131"/>
                  </a:lnTo>
                  <a:lnTo>
                    <a:pt x="77" y="129"/>
                  </a:lnTo>
                  <a:lnTo>
                    <a:pt x="90" y="125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19" y="102"/>
                  </a:lnTo>
                  <a:lnTo>
                    <a:pt x="125" y="91"/>
                  </a:lnTo>
                  <a:lnTo>
                    <a:pt x="129" y="79"/>
                  </a:lnTo>
                  <a:lnTo>
                    <a:pt x="129" y="66"/>
                  </a:lnTo>
                  <a:lnTo>
                    <a:pt x="131" y="66"/>
                  </a:lnTo>
                  <a:close/>
                </a:path>
              </a:pathLst>
            </a:custGeom>
            <a:solidFill>
              <a:srgbClr val="FCD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75" name="Freeform 5550"/>
            <p:cNvSpPr>
              <a:spLocks/>
            </p:cNvSpPr>
            <p:nvPr/>
          </p:nvSpPr>
          <p:spPr bwMode="auto">
            <a:xfrm>
              <a:off x="745" y="1707"/>
              <a:ext cx="129" cy="131"/>
            </a:xfrm>
            <a:custGeom>
              <a:avLst/>
              <a:gdLst>
                <a:gd name="T0" fmla="*/ 129 w 129"/>
                <a:gd name="T1" fmla="*/ 52 h 131"/>
                <a:gd name="T2" fmla="*/ 119 w 129"/>
                <a:gd name="T3" fmla="*/ 29 h 131"/>
                <a:gd name="T4" fmla="*/ 102 w 129"/>
                <a:gd name="T5" fmla="*/ 12 h 131"/>
                <a:gd name="T6" fmla="*/ 77 w 129"/>
                <a:gd name="T7" fmla="*/ 2 h 131"/>
                <a:gd name="T8" fmla="*/ 52 w 129"/>
                <a:gd name="T9" fmla="*/ 2 h 131"/>
                <a:gd name="T10" fmla="*/ 29 w 129"/>
                <a:gd name="T11" fmla="*/ 12 h 131"/>
                <a:gd name="T12" fmla="*/ 12 w 129"/>
                <a:gd name="T13" fmla="*/ 29 h 131"/>
                <a:gd name="T14" fmla="*/ 0 w 129"/>
                <a:gd name="T15" fmla="*/ 52 h 131"/>
                <a:gd name="T16" fmla="*/ 0 w 129"/>
                <a:gd name="T17" fmla="*/ 79 h 131"/>
                <a:gd name="T18" fmla="*/ 12 w 129"/>
                <a:gd name="T19" fmla="*/ 102 h 131"/>
                <a:gd name="T20" fmla="*/ 29 w 129"/>
                <a:gd name="T21" fmla="*/ 120 h 131"/>
                <a:gd name="T22" fmla="*/ 52 w 129"/>
                <a:gd name="T23" fmla="*/ 129 h 131"/>
                <a:gd name="T24" fmla="*/ 77 w 129"/>
                <a:gd name="T25" fmla="*/ 129 h 131"/>
                <a:gd name="T26" fmla="*/ 102 w 129"/>
                <a:gd name="T27" fmla="*/ 120 h 131"/>
                <a:gd name="T28" fmla="*/ 119 w 129"/>
                <a:gd name="T29" fmla="*/ 102 h 131"/>
                <a:gd name="T30" fmla="*/ 129 w 129"/>
                <a:gd name="T31" fmla="*/ 79 h 131"/>
                <a:gd name="T32" fmla="*/ 129 w 129"/>
                <a:gd name="T33" fmla="*/ 66 h 131"/>
                <a:gd name="T34" fmla="*/ 125 w 129"/>
                <a:gd name="T35" fmla="*/ 41 h 131"/>
                <a:gd name="T36" fmla="*/ 110 w 129"/>
                <a:gd name="T37" fmla="*/ 22 h 131"/>
                <a:gd name="T38" fmla="*/ 90 w 129"/>
                <a:gd name="T39" fmla="*/ 6 h 131"/>
                <a:gd name="T40" fmla="*/ 65 w 129"/>
                <a:gd name="T41" fmla="*/ 2 h 131"/>
                <a:gd name="T42" fmla="*/ 41 w 129"/>
                <a:gd name="T43" fmla="*/ 6 h 131"/>
                <a:gd name="T44" fmla="*/ 19 w 129"/>
                <a:gd name="T45" fmla="*/ 22 h 131"/>
                <a:gd name="T46" fmla="*/ 6 w 129"/>
                <a:gd name="T47" fmla="*/ 41 h 131"/>
                <a:gd name="T48" fmla="*/ 0 w 129"/>
                <a:gd name="T49" fmla="*/ 66 h 131"/>
                <a:gd name="T50" fmla="*/ 6 w 129"/>
                <a:gd name="T51" fmla="*/ 91 h 131"/>
                <a:gd name="T52" fmla="*/ 19 w 129"/>
                <a:gd name="T53" fmla="*/ 112 h 131"/>
                <a:gd name="T54" fmla="*/ 41 w 129"/>
                <a:gd name="T55" fmla="*/ 125 h 131"/>
                <a:gd name="T56" fmla="*/ 65 w 129"/>
                <a:gd name="T57" fmla="*/ 131 h 131"/>
                <a:gd name="T58" fmla="*/ 90 w 129"/>
                <a:gd name="T59" fmla="*/ 125 h 131"/>
                <a:gd name="T60" fmla="*/ 110 w 129"/>
                <a:gd name="T61" fmla="*/ 112 h 131"/>
                <a:gd name="T62" fmla="*/ 125 w 129"/>
                <a:gd name="T63" fmla="*/ 91 h 131"/>
                <a:gd name="T64" fmla="*/ 129 w 129"/>
                <a:gd name="T65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9" h="131">
                  <a:moveTo>
                    <a:pt x="129" y="66"/>
                  </a:moveTo>
                  <a:lnTo>
                    <a:pt x="129" y="52"/>
                  </a:lnTo>
                  <a:lnTo>
                    <a:pt x="125" y="41"/>
                  </a:lnTo>
                  <a:lnTo>
                    <a:pt x="119" y="29"/>
                  </a:lnTo>
                  <a:lnTo>
                    <a:pt x="112" y="20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7" y="2"/>
                  </a:lnTo>
                  <a:lnTo>
                    <a:pt x="65" y="0"/>
                  </a:lnTo>
                  <a:lnTo>
                    <a:pt x="52" y="2"/>
                  </a:lnTo>
                  <a:lnTo>
                    <a:pt x="39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2" y="29"/>
                  </a:lnTo>
                  <a:lnTo>
                    <a:pt x="4" y="41"/>
                  </a:lnTo>
                  <a:lnTo>
                    <a:pt x="0" y="52"/>
                  </a:lnTo>
                  <a:lnTo>
                    <a:pt x="0" y="66"/>
                  </a:lnTo>
                  <a:lnTo>
                    <a:pt x="0" y="79"/>
                  </a:lnTo>
                  <a:lnTo>
                    <a:pt x="4" y="91"/>
                  </a:lnTo>
                  <a:lnTo>
                    <a:pt x="12" y="102"/>
                  </a:lnTo>
                  <a:lnTo>
                    <a:pt x="19" y="112"/>
                  </a:lnTo>
                  <a:lnTo>
                    <a:pt x="29" y="120"/>
                  </a:lnTo>
                  <a:lnTo>
                    <a:pt x="39" y="125"/>
                  </a:lnTo>
                  <a:lnTo>
                    <a:pt x="52" y="129"/>
                  </a:lnTo>
                  <a:lnTo>
                    <a:pt x="65" y="131"/>
                  </a:lnTo>
                  <a:lnTo>
                    <a:pt x="77" y="129"/>
                  </a:lnTo>
                  <a:lnTo>
                    <a:pt x="90" y="125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19" y="102"/>
                  </a:lnTo>
                  <a:lnTo>
                    <a:pt x="125" y="91"/>
                  </a:lnTo>
                  <a:lnTo>
                    <a:pt x="129" y="79"/>
                  </a:lnTo>
                  <a:lnTo>
                    <a:pt x="129" y="66"/>
                  </a:lnTo>
                  <a:lnTo>
                    <a:pt x="129" y="66"/>
                  </a:lnTo>
                  <a:lnTo>
                    <a:pt x="129" y="54"/>
                  </a:lnTo>
                  <a:lnTo>
                    <a:pt x="125" y="41"/>
                  </a:lnTo>
                  <a:lnTo>
                    <a:pt x="119" y="31"/>
                  </a:lnTo>
                  <a:lnTo>
                    <a:pt x="110" y="22"/>
                  </a:lnTo>
                  <a:lnTo>
                    <a:pt x="100" y="12"/>
                  </a:lnTo>
                  <a:lnTo>
                    <a:pt x="90" y="6"/>
                  </a:lnTo>
                  <a:lnTo>
                    <a:pt x="77" y="2"/>
                  </a:lnTo>
                  <a:lnTo>
                    <a:pt x="65" y="2"/>
                  </a:lnTo>
                  <a:lnTo>
                    <a:pt x="52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19" y="22"/>
                  </a:lnTo>
                  <a:lnTo>
                    <a:pt x="12" y="31"/>
                  </a:lnTo>
                  <a:lnTo>
                    <a:pt x="6" y="41"/>
                  </a:lnTo>
                  <a:lnTo>
                    <a:pt x="2" y="54"/>
                  </a:lnTo>
                  <a:lnTo>
                    <a:pt x="0" y="66"/>
                  </a:lnTo>
                  <a:lnTo>
                    <a:pt x="2" y="79"/>
                  </a:lnTo>
                  <a:lnTo>
                    <a:pt x="6" y="91"/>
                  </a:lnTo>
                  <a:lnTo>
                    <a:pt x="12" y="102"/>
                  </a:lnTo>
                  <a:lnTo>
                    <a:pt x="19" y="112"/>
                  </a:lnTo>
                  <a:lnTo>
                    <a:pt x="29" y="120"/>
                  </a:lnTo>
                  <a:lnTo>
                    <a:pt x="41" y="125"/>
                  </a:lnTo>
                  <a:lnTo>
                    <a:pt x="52" y="129"/>
                  </a:lnTo>
                  <a:lnTo>
                    <a:pt x="65" y="131"/>
                  </a:lnTo>
                  <a:lnTo>
                    <a:pt x="77" y="129"/>
                  </a:lnTo>
                  <a:lnTo>
                    <a:pt x="90" y="125"/>
                  </a:lnTo>
                  <a:lnTo>
                    <a:pt x="100" y="120"/>
                  </a:lnTo>
                  <a:lnTo>
                    <a:pt x="110" y="112"/>
                  </a:lnTo>
                  <a:lnTo>
                    <a:pt x="119" y="102"/>
                  </a:lnTo>
                  <a:lnTo>
                    <a:pt x="125" y="91"/>
                  </a:lnTo>
                  <a:lnTo>
                    <a:pt x="129" y="79"/>
                  </a:lnTo>
                  <a:lnTo>
                    <a:pt x="129" y="66"/>
                  </a:lnTo>
                  <a:lnTo>
                    <a:pt x="129" y="66"/>
                  </a:lnTo>
                  <a:close/>
                </a:path>
              </a:pathLst>
            </a:custGeom>
            <a:solidFill>
              <a:srgbClr val="FCD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76" name="Freeform 5551"/>
            <p:cNvSpPr>
              <a:spLocks/>
            </p:cNvSpPr>
            <p:nvPr/>
          </p:nvSpPr>
          <p:spPr bwMode="auto">
            <a:xfrm>
              <a:off x="745" y="1709"/>
              <a:ext cx="129" cy="129"/>
            </a:xfrm>
            <a:custGeom>
              <a:avLst/>
              <a:gdLst>
                <a:gd name="T0" fmla="*/ 129 w 129"/>
                <a:gd name="T1" fmla="*/ 52 h 129"/>
                <a:gd name="T2" fmla="*/ 119 w 129"/>
                <a:gd name="T3" fmla="*/ 29 h 129"/>
                <a:gd name="T4" fmla="*/ 100 w 129"/>
                <a:gd name="T5" fmla="*/ 10 h 129"/>
                <a:gd name="T6" fmla="*/ 77 w 129"/>
                <a:gd name="T7" fmla="*/ 0 h 129"/>
                <a:gd name="T8" fmla="*/ 52 w 129"/>
                <a:gd name="T9" fmla="*/ 0 h 129"/>
                <a:gd name="T10" fmla="*/ 29 w 129"/>
                <a:gd name="T11" fmla="*/ 10 h 129"/>
                <a:gd name="T12" fmla="*/ 12 w 129"/>
                <a:gd name="T13" fmla="*/ 29 h 129"/>
                <a:gd name="T14" fmla="*/ 2 w 129"/>
                <a:gd name="T15" fmla="*/ 52 h 129"/>
                <a:gd name="T16" fmla="*/ 2 w 129"/>
                <a:gd name="T17" fmla="*/ 77 h 129"/>
                <a:gd name="T18" fmla="*/ 12 w 129"/>
                <a:gd name="T19" fmla="*/ 100 h 129"/>
                <a:gd name="T20" fmla="*/ 29 w 129"/>
                <a:gd name="T21" fmla="*/ 118 h 129"/>
                <a:gd name="T22" fmla="*/ 52 w 129"/>
                <a:gd name="T23" fmla="*/ 127 h 129"/>
                <a:gd name="T24" fmla="*/ 77 w 129"/>
                <a:gd name="T25" fmla="*/ 127 h 129"/>
                <a:gd name="T26" fmla="*/ 100 w 129"/>
                <a:gd name="T27" fmla="*/ 118 h 129"/>
                <a:gd name="T28" fmla="*/ 119 w 129"/>
                <a:gd name="T29" fmla="*/ 100 h 129"/>
                <a:gd name="T30" fmla="*/ 129 w 129"/>
                <a:gd name="T31" fmla="*/ 77 h 129"/>
                <a:gd name="T32" fmla="*/ 129 w 129"/>
                <a:gd name="T33" fmla="*/ 64 h 129"/>
                <a:gd name="T34" fmla="*/ 123 w 129"/>
                <a:gd name="T35" fmla="*/ 39 h 129"/>
                <a:gd name="T36" fmla="*/ 110 w 129"/>
                <a:gd name="T37" fmla="*/ 20 h 129"/>
                <a:gd name="T38" fmla="*/ 90 w 129"/>
                <a:gd name="T39" fmla="*/ 6 h 129"/>
                <a:gd name="T40" fmla="*/ 65 w 129"/>
                <a:gd name="T41" fmla="*/ 0 h 129"/>
                <a:gd name="T42" fmla="*/ 41 w 129"/>
                <a:gd name="T43" fmla="*/ 6 h 129"/>
                <a:gd name="T44" fmla="*/ 19 w 129"/>
                <a:gd name="T45" fmla="*/ 20 h 129"/>
                <a:gd name="T46" fmla="*/ 6 w 129"/>
                <a:gd name="T47" fmla="*/ 39 h 129"/>
                <a:gd name="T48" fmla="*/ 0 w 129"/>
                <a:gd name="T49" fmla="*/ 64 h 129"/>
                <a:gd name="T50" fmla="*/ 6 w 129"/>
                <a:gd name="T51" fmla="*/ 89 h 129"/>
                <a:gd name="T52" fmla="*/ 19 w 129"/>
                <a:gd name="T53" fmla="*/ 110 h 129"/>
                <a:gd name="T54" fmla="*/ 41 w 129"/>
                <a:gd name="T55" fmla="*/ 123 h 129"/>
                <a:gd name="T56" fmla="*/ 65 w 129"/>
                <a:gd name="T57" fmla="*/ 129 h 129"/>
                <a:gd name="T58" fmla="*/ 90 w 129"/>
                <a:gd name="T59" fmla="*/ 123 h 129"/>
                <a:gd name="T60" fmla="*/ 110 w 129"/>
                <a:gd name="T61" fmla="*/ 110 h 129"/>
                <a:gd name="T62" fmla="*/ 123 w 129"/>
                <a:gd name="T63" fmla="*/ 89 h 129"/>
                <a:gd name="T64" fmla="*/ 129 w 129"/>
                <a:gd name="T65" fmla="*/ 6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9" h="129">
                  <a:moveTo>
                    <a:pt x="129" y="64"/>
                  </a:moveTo>
                  <a:lnTo>
                    <a:pt x="129" y="52"/>
                  </a:lnTo>
                  <a:lnTo>
                    <a:pt x="125" y="39"/>
                  </a:lnTo>
                  <a:lnTo>
                    <a:pt x="119" y="29"/>
                  </a:lnTo>
                  <a:lnTo>
                    <a:pt x="110" y="20"/>
                  </a:lnTo>
                  <a:lnTo>
                    <a:pt x="100" y="10"/>
                  </a:lnTo>
                  <a:lnTo>
                    <a:pt x="90" y="4"/>
                  </a:lnTo>
                  <a:lnTo>
                    <a:pt x="77" y="0"/>
                  </a:lnTo>
                  <a:lnTo>
                    <a:pt x="65" y="0"/>
                  </a:lnTo>
                  <a:lnTo>
                    <a:pt x="52" y="0"/>
                  </a:lnTo>
                  <a:lnTo>
                    <a:pt x="41" y="4"/>
                  </a:lnTo>
                  <a:lnTo>
                    <a:pt x="29" y="10"/>
                  </a:lnTo>
                  <a:lnTo>
                    <a:pt x="19" y="20"/>
                  </a:lnTo>
                  <a:lnTo>
                    <a:pt x="12" y="29"/>
                  </a:lnTo>
                  <a:lnTo>
                    <a:pt x="6" y="39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2" y="77"/>
                  </a:lnTo>
                  <a:lnTo>
                    <a:pt x="6" y="89"/>
                  </a:lnTo>
                  <a:lnTo>
                    <a:pt x="12" y="100"/>
                  </a:lnTo>
                  <a:lnTo>
                    <a:pt x="19" y="110"/>
                  </a:lnTo>
                  <a:lnTo>
                    <a:pt x="29" y="118"/>
                  </a:lnTo>
                  <a:lnTo>
                    <a:pt x="41" y="123"/>
                  </a:lnTo>
                  <a:lnTo>
                    <a:pt x="52" y="127"/>
                  </a:lnTo>
                  <a:lnTo>
                    <a:pt x="65" y="129"/>
                  </a:lnTo>
                  <a:lnTo>
                    <a:pt x="77" y="127"/>
                  </a:lnTo>
                  <a:lnTo>
                    <a:pt x="90" y="123"/>
                  </a:lnTo>
                  <a:lnTo>
                    <a:pt x="100" y="118"/>
                  </a:lnTo>
                  <a:lnTo>
                    <a:pt x="110" y="110"/>
                  </a:lnTo>
                  <a:lnTo>
                    <a:pt x="119" y="100"/>
                  </a:lnTo>
                  <a:lnTo>
                    <a:pt x="125" y="89"/>
                  </a:lnTo>
                  <a:lnTo>
                    <a:pt x="129" y="77"/>
                  </a:lnTo>
                  <a:lnTo>
                    <a:pt x="129" y="64"/>
                  </a:lnTo>
                  <a:lnTo>
                    <a:pt x="129" y="64"/>
                  </a:lnTo>
                  <a:lnTo>
                    <a:pt x="127" y="52"/>
                  </a:lnTo>
                  <a:lnTo>
                    <a:pt x="123" y="39"/>
                  </a:lnTo>
                  <a:lnTo>
                    <a:pt x="117" y="29"/>
                  </a:lnTo>
                  <a:lnTo>
                    <a:pt x="110" y="20"/>
                  </a:lnTo>
                  <a:lnTo>
                    <a:pt x="100" y="12"/>
                  </a:lnTo>
                  <a:lnTo>
                    <a:pt x="90" y="6"/>
                  </a:lnTo>
                  <a:lnTo>
                    <a:pt x="77" y="2"/>
                  </a:lnTo>
                  <a:lnTo>
                    <a:pt x="65" y="0"/>
                  </a:lnTo>
                  <a:lnTo>
                    <a:pt x="52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2" y="29"/>
                  </a:lnTo>
                  <a:lnTo>
                    <a:pt x="6" y="39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2" y="77"/>
                  </a:lnTo>
                  <a:lnTo>
                    <a:pt x="6" y="89"/>
                  </a:lnTo>
                  <a:lnTo>
                    <a:pt x="12" y="100"/>
                  </a:lnTo>
                  <a:lnTo>
                    <a:pt x="19" y="110"/>
                  </a:lnTo>
                  <a:lnTo>
                    <a:pt x="29" y="118"/>
                  </a:lnTo>
                  <a:lnTo>
                    <a:pt x="41" y="123"/>
                  </a:lnTo>
                  <a:lnTo>
                    <a:pt x="52" y="127"/>
                  </a:lnTo>
                  <a:lnTo>
                    <a:pt x="65" y="129"/>
                  </a:lnTo>
                  <a:lnTo>
                    <a:pt x="77" y="127"/>
                  </a:lnTo>
                  <a:lnTo>
                    <a:pt x="90" y="123"/>
                  </a:lnTo>
                  <a:lnTo>
                    <a:pt x="100" y="118"/>
                  </a:lnTo>
                  <a:lnTo>
                    <a:pt x="110" y="110"/>
                  </a:lnTo>
                  <a:lnTo>
                    <a:pt x="117" y="100"/>
                  </a:lnTo>
                  <a:lnTo>
                    <a:pt x="123" y="89"/>
                  </a:lnTo>
                  <a:lnTo>
                    <a:pt x="127" y="77"/>
                  </a:lnTo>
                  <a:lnTo>
                    <a:pt x="129" y="64"/>
                  </a:lnTo>
                  <a:lnTo>
                    <a:pt x="129" y="64"/>
                  </a:lnTo>
                  <a:close/>
                </a:path>
              </a:pathLst>
            </a:custGeom>
            <a:solidFill>
              <a:srgbClr val="FCD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77" name="Freeform 5552"/>
            <p:cNvSpPr>
              <a:spLocks/>
            </p:cNvSpPr>
            <p:nvPr/>
          </p:nvSpPr>
          <p:spPr bwMode="auto">
            <a:xfrm>
              <a:off x="745" y="1709"/>
              <a:ext cx="129" cy="129"/>
            </a:xfrm>
            <a:custGeom>
              <a:avLst/>
              <a:gdLst>
                <a:gd name="T0" fmla="*/ 127 w 129"/>
                <a:gd name="T1" fmla="*/ 52 h 129"/>
                <a:gd name="T2" fmla="*/ 117 w 129"/>
                <a:gd name="T3" fmla="*/ 29 h 129"/>
                <a:gd name="T4" fmla="*/ 100 w 129"/>
                <a:gd name="T5" fmla="*/ 12 h 129"/>
                <a:gd name="T6" fmla="*/ 77 w 129"/>
                <a:gd name="T7" fmla="*/ 2 h 129"/>
                <a:gd name="T8" fmla="*/ 52 w 129"/>
                <a:gd name="T9" fmla="*/ 2 h 129"/>
                <a:gd name="T10" fmla="*/ 29 w 129"/>
                <a:gd name="T11" fmla="*/ 12 h 129"/>
                <a:gd name="T12" fmla="*/ 12 w 129"/>
                <a:gd name="T13" fmla="*/ 29 h 129"/>
                <a:gd name="T14" fmla="*/ 2 w 129"/>
                <a:gd name="T15" fmla="*/ 52 h 129"/>
                <a:gd name="T16" fmla="*/ 2 w 129"/>
                <a:gd name="T17" fmla="*/ 77 h 129"/>
                <a:gd name="T18" fmla="*/ 12 w 129"/>
                <a:gd name="T19" fmla="*/ 100 h 129"/>
                <a:gd name="T20" fmla="*/ 29 w 129"/>
                <a:gd name="T21" fmla="*/ 118 h 129"/>
                <a:gd name="T22" fmla="*/ 52 w 129"/>
                <a:gd name="T23" fmla="*/ 127 h 129"/>
                <a:gd name="T24" fmla="*/ 77 w 129"/>
                <a:gd name="T25" fmla="*/ 127 h 129"/>
                <a:gd name="T26" fmla="*/ 100 w 129"/>
                <a:gd name="T27" fmla="*/ 118 h 129"/>
                <a:gd name="T28" fmla="*/ 117 w 129"/>
                <a:gd name="T29" fmla="*/ 100 h 129"/>
                <a:gd name="T30" fmla="*/ 127 w 129"/>
                <a:gd name="T31" fmla="*/ 77 h 129"/>
                <a:gd name="T32" fmla="*/ 129 w 129"/>
                <a:gd name="T33" fmla="*/ 64 h 129"/>
                <a:gd name="T34" fmla="*/ 123 w 129"/>
                <a:gd name="T35" fmla="*/ 39 h 129"/>
                <a:gd name="T36" fmla="*/ 110 w 129"/>
                <a:gd name="T37" fmla="*/ 20 h 129"/>
                <a:gd name="T38" fmla="*/ 90 w 129"/>
                <a:gd name="T39" fmla="*/ 6 h 129"/>
                <a:gd name="T40" fmla="*/ 65 w 129"/>
                <a:gd name="T41" fmla="*/ 0 h 129"/>
                <a:gd name="T42" fmla="*/ 41 w 129"/>
                <a:gd name="T43" fmla="*/ 6 h 129"/>
                <a:gd name="T44" fmla="*/ 19 w 129"/>
                <a:gd name="T45" fmla="*/ 20 h 129"/>
                <a:gd name="T46" fmla="*/ 6 w 129"/>
                <a:gd name="T47" fmla="*/ 39 h 129"/>
                <a:gd name="T48" fmla="*/ 0 w 129"/>
                <a:gd name="T49" fmla="*/ 64 h 129"/>
                <a:gd name="T50" fmla="*/ 6 w 129"/>
                <a:gd name="T51" fmla="*/ 89 h 129"/>
                <a:gd name="T52" fmla="*/ 19 w 129"/>
                <a:gd name="T53" fmla="*/ 110 h 129"/>
                <a:gd name="T54" fmla="*/ 41 w 129"/>
                <a:gd name="T55" fmla="*/ 123 h 129"/>
                <a:gd name="T56" fmla="*/ 65 w 129"/>
                <a:gd name="T57" fmla="*/ 127 h 129"/>
                <a:gd name="T58" fmla="*/ 90 w 129"/>
                <a:gd name="T59" fmla="*/ 123 h 129"/>
                <a:gd name="T60" fmla="*/ 110 w 129"/>
                <a:gd name="T61" fmla="*/ 110 h 129"/>
                <a:gd name="T62" fmla="*/ 123 w 129"/>
                <a:gd name="T63" fmla="*/ 89 h 129"/>
                <a:gd name="T64" fmla="*/ 129 w 129"/>
                <a:gd name="T65" fmla="*/ 6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9" h="129">
                  <a:moveTo>
                    <a:pt x="129" y="64"/>
                  </a:moveTo>
                  <a:lnTo>
                    <a:pt x="127" y="52"/>
                  </a:lnTo>
                  <a:lnTo>
                    <a:pt x="123" y="39"/>
                  </a:lnTo>
                  <a:lnTo>
                    <a:pt x="117" y="29"/>
                  </a:lnTo>
                  <a:lnTo>
                    <a:pt x="110" y="20"/>
                  </a:lnTo>
                  <a:lnTo>
                    <a:pt x="100" y="12"/>
                  </a:lnTo>
                  <a:lnTo>
                    <a:pt x="90" y="6"/>
                  </a:lnTo>
                  <a:lnTo>
                    <a:pt x="77" y="2"/>
                  </a:lnTo>
                  <a:lnTo>
                    <a:pt x="65" y="0"/>
                  </a:lnTo>
                  <a:lnTo>
                    <a:pt x="52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2" y="29"/>
                  </a:lnTo>
                  <a:lnTo>
                    <a:pt x="6" y="39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2" y="77"/>
                  </a:lnTo>
                  <a:lnTo>
                    <a:pt x="6" y="89"/>
                  </a:lnTo>
                  <a:lnTo>
                    <a:pt x="12" y="100"/>
                  </a:lnTo>
                  <a:lnTo>
                    <a:pt x="19" y="110"/>
                  </a:lnTo>
                  <a:lnTo>
                    <a:pt x="29" y="118"/>
                  </a:lnTo>
                  <a:lnTo>
                    <a:pt x="41" y="123"/>
                  </a:lnTo>
                  <a:lnTo>
                    <a:pt x="52" y="127"/>
                  </a:lnTo>
                  <a:lnTo>
                    <a:pt x="65" y="129"/>
                  </a:lnTo>
                  <a:lnTo>
                    <a:pt x="77" y="127"/>
                  </a:lnTo>
                  <a:lnTo>
                    <a:pt x="90" y="123"/>
                  </a:lnTo>
                  <a:lnTo>
                    <a:pt x="100" y="118"/>
                  </a:lnTo>
                  <a:lnTo>
                    <a:pt x="110" y="110"/>
                  </a:lnTo>
                  <a:lnTo>
                    <a:pt x="117" y="100"/>
                  </a:lnTo>
                  <a:lnTo>
                    <a:pt x="123" y="89"/>
                  </a:lnTo>
                  <a:lnTo>
                    <a:pt x="127" y="77"/>
                  </a:lnTo>
                  <a:lnTo>
                    <a:pt x="129" y="64"/>
                  </a:lnTo>
                  <a:lnTo>
                    <a:pt x="129" y="64"/>
                  </a:lnTo>
                  <a:lnTo>
                    <a:pt x="127" y="52"/>
                  </a:lnTo>
                  <a:lnTo>
                    <a:pt x="123" y="39"/>
                  </a:lnTo>
                  <a:lnTo>
                    <a:pt x="117" y="29"/>
                  </a:lnTo>
                  <a:lnTo>
                    <a:pt x="110" y="20"/>
                  </a:lnTo>
                  <a:lnTo>
                    <a:pt x="100" y="12"/>
                  </a:lnTo>
                  <a:lnTo>
                    <a:pt x="90" y="6"/>
                  </a:lnTo>
                  <a:lnTo>
                    <a:pt x="77" y="2"/>
                  </a:lnTo>
                  <a:lnTo>
                    <a:pt x="65" y="0"/>
                  </a:lnTo>
                  <a:lnTo>
                    <a:pt x="52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2" y="29"/>
                  </a:lnTo>
                  <a:lnTo>
                    <a:pt x="6" y="39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2" y="77"/>
                  </a:lnTo>
                  <a:lnTo>
                    <a:pt x="6" y="89"/>
                  </a:lnTo>
                  <a:lnTo>
                    <a:pt x="12" y="100"/>
                  </a:lnTo>
                  <a:lnTo>
                    <a:pt x="19" y="110"/>
                  </a:lnTo>
                  <a:lnTo>
                    <a:pt x="29" y="118"/>
                  </a:lnTo>
                  <a:lnTo>
                    <a:pt x="41" y="123"/>
                  </a:lnTo>
                  <a:lnTo>
                    <a:pt x="52" y="127"/>
                  </a:lnTo>
                  <a:lnTo>
                    <a:pt x="65" y="127"/>
                  </a:lnTo>
                  <a:lnTo>
                    <a:pt x="77" y="127"/>
                  </a:lnTo>
                  <a:lnTo>
                    <a:pt x="90" y="123"/>
                  </a:lnTo>
                  <a:lnTo>
                    <a:pt x="100" y="118"/>
                  </a:lnTo>
                  <a:lnTo>
                    <a:pt x="110" y="110"/>
                  </a:lnTo>
                  <a:lnTo>
                    <a:pt x="117" y="100"/>
                  </a:lnTo>
                  <a:lnTo>
                    <a:pt x="123" y="89"/>
                  </a:lnTo>
                  <a:lnTo>
                    <a:pt x="127" y="77"/>
                  </a:lnTo>
                  <a:lnTo>
                    <a:pt x="129" y="64"/>
                  </a:lnTo>
                  <a:lnTo>
                    <a:pt x="129" y="64"/>
                  </a:lnTo>
                  <a:close/>
                </a:path>
              </a:pathLst>
            </a:custGeom>
            <a:solidFill>
              <a:srgbClr val="FCCF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78" name="Freeform 5553"/>
            <p:cNvSpPr>
              <a:spLocks/>
            </p:cNvSpPr>
            <p:nvPr/>
          </p:nvSpPr>
          <p:spPr bwMode="auto">
            <a:xfrm>
              <a:off x="745" y="1709"/>
              <a:ext cx="129" cy="127"/>
            </a:xfrm>
            <a:custGeom>
              <a:avLst/>
              <a:gdLst>
                <a:gd name="T0" fmla="*/ 127 w 129"/>
                <a:gd name="T1" fmla="*/ 52 h 127"/>
                <a:gd name="T2" fmla="*/ 117 w 129"/>
                <a:gd name="T3" fmla="*/ 29 h 127"/>
                <a:gd name="T4" fmla="*/ 100 w 129"/>
                <a:gd name="T5" fmla="*/ 12 h 127"/>
                <a:gd name="T6" fmla="*/ 77 w 129"/>
                <a:gd name="T7" fmla="*/ 2 h 127"/>
                <a:gd name="T8" fmla="*/ 52 w 129"/>
                <a:gd name="T9" fmla="*/ 2 h 127"/>
                <a:gd name="T10" fmla="*/ 29 w 129"/>
                <a:gd name="T11" fmla="*/ 12 h 127"/>
                <a:gd name="T12" fmla="*/ 12 w 129"/>
                <a:gd name="T13" fmla="*/ 29 h 127"/>
                <a:gd name="T14" fmla="*/ 2 w 129"/>
                <a:gd name="T15" fmla="*/ 52 h 127"/>
                <a:gd name="T16" fmla="*/ 2 w 129"/>
                <a:gd name="T17" fmla="*/ 77 h 127"/>
                <a:gd name="T18" fmla="*/ 12 w 129"/>
                <a:gd name="T19" fmla="*/ 100 h 127"/>
                <a:gd name="T20" fmla="*/ 29 w 129"/>
                <a:gd name="T21" fmla="*/ 118 h 127"/>
                <a:gd name="T22" fmla="*/ 52 w 129"/>
                <a:gd name="T23" fmla="*/ 127 h 127"/>
                <a:gd name="T24" fmla="*/ 77 w 129"/>
                <a:gd name="T25" fmla="*/ 127 h 127"/>
                <a:gd name="T26" fmla="*/ 100 w 129"/>
                <a:gd name="T27" fmla="*/ 118 h 127"/>
                <a:gd name="T28" fmla="*/ 117 w 129"/>
                <a:gd name="T29" fmla="*/ 100 h 127"/>
                <a:gd name="T30" fmla="*/ 127 w 129"/>
                <a:gd name="T31" fmla="*/ 77 h 127"/>
                <a:gd name="T32" fmla="*/ 129 w 129"/>
                <a:gd name="T33" fmla="*/ 64 h 127"/>
                <a:gd name="T34" fmla="*/ 123 w 129"/>
                <a:gd name="T35" fmla="*/ 39 h 127"/>
                <a:gd name="T36" fmla="*/ 110 w 129"/>
                <a:gd name="T37" fmla="*/ 20 h 127"/>
                <a:gd name="T38" fmla="*/ 89 w 129"/>
                <a:gd name="T39" fmla="*/ 6 h 127"/>
                <a:gd name="T40" fmla="*/ 65 w 129"/>
                <a:gd name="T41" fmla="*/ 0 h 127"/>
                <a:gd name="T42" fmla="*/ 41 w 129"/>
                <a:gd name="T43" fmla="*/ 6 h 127"/>
                <a:gd name="T44" fmla="*/ 19 w 129"/>
                <a:gd name="T45" fmla="*/ 20 h 127"/>
                <a:gd name="T46" fmla="*/ 6 w 129"/>
                <a:gd name="T47" fmla="*/ 39 h 127"/>
                <a:gd name="T48" fmla="*/ 2 w 129"/>
                <a:gd name="T49" fmla="*/ 64 h 127"/>
                <a:gd name="T50" fmla="*/ 6 w 129"/>
                <a:gd name="T51" fmla="*/ 89 h 127"/>
                <a:gd name="T52" fmla="*/ 19 w 129"/>
                <a:gd name="T53" fmla="*/ 110 h 127"/>
                <a:gd name="T54" fmla="*/ 41 w 129"/>
                <a:gd name="T55" fmla="*/ 123 h 127"/>
                <a:gd name="T56" fmla="*/ 65 w 129"/>
                <a:gd name="T57" fmla="*/ 127 h 127"/>
                <a:gd name="T58" fmla="*/ 89 w 129"/>
                <a:gd name="T59" fmla="*/ 123 h 127"/>
                <a:gd name="T60" fmla="*/ 110 w 129"/>
                <a:gd name="T61" fmla="*/ 110 h 127"/>
                <a:gd name="T62" fmla="*/ 123 w 129"/>
                <a:gd name="T63" fmla="*/ 89 h 127"/>
                <a:gd name="T64" fmla="*/ 129 w 129"/>
                <a:gd name="T65" fmla="*/ 6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9" h="127">
                  <a:moveTo>
                    <a:pt x="129" y="64"/>
                  </a:moveTo>
                  <a:lnTo>
                    <a:pt x="127" y="52"/>
                  </a:lnTo>
                  <a:lnTo>
                    <a:pt x="123" y="39"/>
                  </a:lnTo>
                  <a:lnTo>
                    <a:pt x="117" y="29"/>
                  </a:lnTo>
                  <a:lnTo>
                    <a:pt x="110" y="20"/>
                  </a:lnTo>
                  <a:lnTo>
                    <a:pt x="100" y="12"/>
                  </a:lnTo>
                  <a:lnTo>
                    <a:pt x="90" y="6"/>
                  </a:lnTo>
                  <a:lnTo>
                    <a:pt x="77" y="2"/>
                  </a:lnTo>
                  <a:lnTo>
                    <a:pt x="65" y="0"/>
                  </a:lnTo>
                  <a:lnTo>
                    <a:pt x="52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2" y="29"/>
                  </a:lnTo>
                  <a:lnTo>
                    <a:pt x="6" y="39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2" y="77"/>
                  </a:lnTo>
                  <a:lnTo>
                    <a:pt x="6" y="89"/>
                  </a:lnTo>
                  <a:lnTo>
                    <a:pt x="12" y="100"/>
                  </a:lnTo>
                  <a:lnTo>
                    <a:pt x="19" y="110"/>
                  </a:lnTo>
                  <a:lnTo>
                    <a:pt x="29" y="118"/>
                  </a:lnTo>
                  <a:lnTo>
                    <a:pt x="41" y="123"/>
                  </a:lnTo>
                  <a:lnTo>
                    <a:pt x="52" y="127"/>
                  </a:lnTo>
                  <a:lnTo>
                    <a:pt x="65" y="127"/>
                  </a:lnTo>
                  <a:lnTo>
                    <a:pt x="77" y="127"/>
                  </a:lnTo>
                  <a:lnTo>
                    <a:pt x="90" y="123"/>
                  </a:lnTo>
                  <a:lnTo>
                    <a:pt x="100" y="118"/>
                  </a:lnTo>
                  <a:lnTo>
                    <a:pt x="110" y="110"/>
                  </a:lnTo>
                  <a:lnTo>
                    <a:pt x="117" y="100"/>
                  </a:lnTo>
                  <a:lnTo>
                    <a:pt x="123" y="89"/>
                  </a:lnTo>
                  <a:lnTo>
                    <a:pt x="127" y="77"/>
                  </a:lnTo>
                  <a:lnTo>
                    <a:pt x="129" y="64"/>
                  </a:lnTo>
                  <a:lnTo>
                    <a:pt x="129" y="64"/>
                  </a:lnTo>
                  <a:lnTo>
                    <a:pt x="127" y="52"/>
                  </a:lnTo>
                  <a:lnTo>
                    <a:pt x="123" y="39"/>
                  </a:lnTo>
                  <a:lnTo>
                    <a:pt x="117" y="29"/>
                  </a:lnTo>
                  <a:lnTo>
                    <a:pt x="110" y="20"/>
                  </a:lnTo>
                  <a:lnTo>
                    <a:pt x="100" y="12"/>
                  </a:lnTo>
                  <a:lnTo>
                    <a:pt x="89" y="6"/>
                  </a:lnTo>
                  <a:lnTo>
                    <a:pt x="77" y="2"/>
                  </a:lnTo>
                  <a:lnTo>
                    <a:pt x="65" y="0"/>
                  </a:lnTo>
                  <a:lnTo>
                    <a:pt x="52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2" y="29"/>
                  </a:lnTo>
                  <a:lnTo>
                    <a:pt x="6" y="39"/>
                  </a:lnTo>
                  <a:lnTo>
                    <a:pt x="2" y="52"/>
                  </a:lnTo>
                  <a:lnTo>
                    <a:pt x="2" y="64"/>
                  </a:lnTo>
                  <a:lnTo>
                    <a:pt x="2" y="77"/>
                  </a:lnTo>
                  <a:lnTo>
                    <a:pt x="6" y="89"/>
                  </a:lnTo>
                  <a:lnTo>
                    <a:pt x="12" y="100"/>
                  </a:lnTo>
                  <a:lnTo>
                    <a:pt x="19" y="110"/>
                  </a:lnTo>
                  <a:lnTo>
                    <a:pt x="29" y="118"/>
                  </a:lnTo>
                  <a:lnTo>
                    <a:pt x="41" y="123"/>
                  </a:lnTo>
                  <a:lnTo>
                    <a:pt x="52" y="127"/>
                  </a:lnTo>
                  <a:lnTo>
                    <a:pt x="65" y="127"/>
                  </a:lnTo>
                  <a:lnTo>
                    <a:pt x="77" y="127"/>
                  </a:lnTo>
                  <a:lnTo>
                    <a:pt x="89" y="123"/>
                  </a:lnTo>
                  <a:lnTo>
                    <a:pt x="100" y="118"/>
                  </a:lnTo>
                  <a:lnTo>
                    <a:pt x="110" y="110"/>
                  </a:lnTo>
                  <a:lnTo>
                    <a:pt x="117" y="100"/>
                  </a:lnTo>
                  <a:lnTo>
                    <a:pt x="123" y="89"/>
                  </a:lnTo>
                  <a:lnTo>
                    <a:pt x="127" y="77"/>
                  </a:lnTo>
                  <a:lnTo>
                    <a:pt x="129" y="64"/>
                  </a:lnTo>
                  <a:lnTo>
                    <a:pt x="129" y="64"/>
                  </a:lnTo>
                  <a:close/>
                </a:path>
              </a:pathLst>
            </a:custGeom>
            <a:solidFill>
              <a:srgbClr val="FBCF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79" name="Freeform 5554"/>
            <p:cNvSpPr>
              <a:spLocks/>
            </p:cNvSpPr>
            <p:nvPr/>
          </p:nvSpPr>
          <p:spPr bwMode="auto">
            <a:xfrm>
              <a:off x="747" y="1709"/>
              <a:ext cx="127" cy="127"/>
            </a:xfrm>
            <a:custGeom>
              <a:avLst/>
              <a:gdLst>
                <a:gd name="T0" fmla="*/ 125 w 127"/>
                <a:gd name="T1" fmla="*/ 52 h 127"/>
                <a:gd name="T2" fmla="*/ 115 w 127"/>
                <a:gd name="T3" fmla="*/ 29 h 127"/>
                <a:gd name="T4" fmla="*/ 98 w 127"/>
                <a:gd name="T5" fmla="*/ 12 h 127"/>
                <a:gd name="T6" fmla="*/ 75 w 127"/>
                <a:gd name="T7" fmla="*/ 2 h 127"/>
                <a:gd name="T8" fmla="*/ 50 w 127"/>
                <a:gd name="T9" fmla="*/ 2 h 127"/>
                <a:gd name="T10" fmla="*/ 27 w 127"/>
                <a:gd name="T11" fmla="*/ 12 h 127"/>
                <a:gd name="T12" fmla="*/ 10 w 127"/>
                <a:gd name="T13" fmla="*/ 29 h 127"/>
                <a:gd name="T14" fmla="*/ 0 w 127"/>
                <a:gd name="T15" fmla="*/ 52 h 127"/>
                <a:gd name="T16" fmla="*/ 0 w 127"/>
                <a:gd name="T17" fmla="*/ 77 h 127"/>
                <a:gd name="T18" fmla="*/ 10 w 127"/>
                <a:gd name="T19" fmla="*/ 100 h 127"/>
                <a:gd name="T20" fmla="*/ 27 w 127"/>
                <a:gd name="T21" fmla="*/ 118 h 127"/>
                <a:gd name="T22" fmla="*/ 50 w 127"/>
                <a:gd name="T23" fmla="*/ 127 h 127"/>
                <a:gd name="T24" fmla="*/ 75 w 127"/>
                <a:gd name="T25" fmla="*/ 127 h 127"/>
                <a:gd name="T26" fmla="*/ 98 w 127"/>
                <a:gd name="T27" fmla="*/ 118 h 127"/>
                <a:gd name="T28" fmla="*/ 115 w 127"/>
                <a:gd name="T29" fmla="*/ 100 h 127"/>
                <a:gd name="T30" fmla="*/ 125 w 127"/>
                <a:gd name="T31" fmla="*/ 77 h 127"/>
                <a:gd name="T32" fmla="*/ 125 w 127"/>
                <a:gd name="T33" fmla="*/ 64 h 127"/>
                <a:gd name="T34" fmla="*/ 121 w 127"/>
                <a:gd name="T35" fmla="*/ 41 h 127"/>
                <a:gd name="T36" fmla="*/ 108 w 127"/>
                <a:gd name="T37" fmla="*/ 20 h 127"/>
                <a:gd name="T38" fmla="*/ 87 w 127"/>
                <a:gd name="T39" fmla="*/ 6 h 127"/>
                <a:gd name="T40" fmla="*/ 63 w 127"/>
                <a:gd name="T41" fmla="*/ 2 h 127"/>
                <a:gd name="T42" fmla="*/ 39 w 127"/>
                <a:gd name="T43" fmla="*/ 6 h 127"/>
                <a:gd name="T44" fmla="*/ 17 w 127"/>
                <a:gd name="T45" fmla="*/ 20 h 127"/>
                <a:gd name="T46" fmla="*/ 4 w 127"/>
                <a:gd name="T47" fmla="*/ 41 h 127"/>
                <a:gd name="T48" fmla="*/ 0 w 127"/>
                <a:gd name="T49" fmla="*/ 64 h 127"/>
                <a:gd name="T50" fmla="*/ 4 w 127"/>
                <a:gd name="T51" fmla="*/ 89 h 127"/>
                <a:gd name="T52" fmla="*/ 17 w 127"/>
                <a:gd name="T53" fmla="*/ 108 h 127"/>
                <a:gd name="T54" fmla="*/ 39 w 127"/>
                <a:gd name="T55" fmla="*/ 121 h 127"/>
                <a:gd name="T56" fmla="*/ 63 w 127"/>
                <a:gd name="T57" fmla="*/ 127 h 127"/>
                <a:gd name="T58" fmla="*/ 87 w 127"/>
                <a:gd name="T59" fmla="*/ 121 h 127"/>
                <a:gd name="T60" fmla="*/ 108 w 127"/>
                <a:gd name="T61" fmla="*/ 108 h 127"/>
                <a:gd name="T62" fmla="*/ 121 w 127"/>
                <a:gd name="T63" fmla="*/ 89 h 127"/>
                <a:gd name="T64" fmla="*/ 125 w 127"/>
                <a:gd name="T65" fmla="*/ 6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7" h="127">
                  <a:moveTo>
                    <a:pt x="127" y="64"/>
                  </a:moveTo>
                  <a:lnTo>
                    <a:pt x="125" y="52"/>
                  </a:lnTo>
                  <a:lnTo>
                    <a:pt x="121" y="39"/>
                  </a:lnTo>
                  <a:lnTo>
                    <a:pt x="115" y="29"/>
                  </a:lnTo>
                  <a:lnTo>
                    <a:pt x="108" y="20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3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7" y="12"/>
                  </a:lnTo>
                  <a:lnTo>
                    <a:pt x="17" y="20"/>
                  </a:lnTo>
                  <a:lnTo>
                    <a:pt x="10" y="29"/>
                  </a:lnTo>
                  <a:lnTo>
                    <a:pt x="4" y="39"/>
                  </a:lnTo>
                  <a:lnTo>
                    <a:pt x="0" y="52"/>
                  </a:lnTo>
                  <a:lnTo>
                    <a:pt x="0" y="64"/>
                  </a:lnTo>
                  <a:lnTo>
                    <a:pt x="0" y="77"/>
                  </a:lnTo>
                  <a:lnTo>
                    <a:pt x="4" y="89"/>
                  </a:lnTo>
                  <a:lnTo>
                    <a:pt x="10" y="100"/>
                  </a:lnTo>
                  <a:lnTo>
                    <a:pt x="17" y="110"/>
                  </a:lnTo>
                  <a:lnTo>
                    <a:pt x="27" y="118"/>
                  </a:lnTo>
                  <a:lnTo>
                    <a:pt x="39" y="123"/>
                  </a:lnTo>
                  <a:lnTo>
                    <a:pt x="50" y="127"/>
                  </a:lnTo>
                  <a:lnTo>
                    <a:pt x="63" y="127"/>
                  </a:lnTo>
                  <a:lnTo>
                    <a:pt x="75" y="127"/>
                  </a:lnTo>
                  <a:lnTo>
                    <a:pt x="87" y="123"/>
                  </a:lnTo>
                  <a:lnTo>
                    <a:pt x="98" y="118"/>
                  </a:lnTo>
                  <a:lnTo>
                    <a:pt x="108" y="110"/>
                  </a:lnTo>
                  <a:lnTo>
                    <a:pt x="115" y="100"/>
                  </a:lnTo>
                  <a:lnTo>
                    <a:pt x="121" y="89"/>
                  </a:lnTo>
                  <a:lnTo>
                    <a:pt x="125" y="77"/>
                  </a:lnTo>
                  <a:lnTo>
                    <a:pt x="127" y="64"/>
                  </a:lnTo>
                  <a:lnTo>
                    <a:pt x="125" y="64"/>
                  </a:lnTo>
                  <a:lnTo>
                    <a:pt x="125" y="52"/>
                  </a:lnTo>
                  <a:lnTo>
                    <a:pt x="121" y="41"/>
                  </a:lnTo>
                  <a:lnTo>
                    <a:pt x="115" y="29"/>
                  </a:lnTo>
                  <a:lnTo>
                    <a:pt x="108" y="20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3" y="2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7" y="12"/>
                  </a:lnTo>
                  <a:lnTo>
                    <a:pt x="17" y="20"/>
                  </a:lnTo>
                  <a:lnTo>
                    <a:pt x="10" y="29"/>
                  </a:lnTo>
                  <a:lnTo>
                    <a:pt x="4" y="41"/>
                  </a:lnTo>
                  <a:lnTo>
                    <a:pt x="0" y="52"/>
                  </a:lnTo>
                  <a:lnTo>
                    <a:pt x="0" y="64"/>
                  </a:lnTo>
                  <a:lnTo>
                    <a:pt x="0" y="77"/>
                  </a:lnTo>
                  <a:lnTo>
                    <a:pt x="4" y="89"/>
                  </a:lnTo>
                  <a:lnTo>
                    <a:pt x="10" y="100"/>
                  </a:lnTo>
                  <a:lnTo>
                    <a:pt x="17" y="108"/>
                  </a:lnTo>
                  <a:lnTo>
                    <a:pt x="27" y="116"/>
                  </a:lnTo>
                  <a:lnTo>
                    <a:pt x="39" y="121"/>
                  </a:lnTo>
                  <a:lnTo>
                    <a:pt x="50" y="125"/>
                  </a:lnTo>
                  <a:lnTo>
                    <a:pt x="63" y="127"/>
                  </a:lnTo>
                  <a:lnTo>
                    <a:pt x="75" y="125"/>
                  </a:lnTo>
                  <a:lnTo>
                    <a:pt x="87" y="121"/>
                  </a:lnTo>
                  <a:lnTo>
                    <a:pt x="98" y="116"/>
                  </a:lnTo>
                  <a:lnTo>
                    <a:pt x="108" y="108"/>
                  </a:lnTo>
                  <a:lnTo>
                    <a:pt x="115" y="100"/>
                  </a:lnTo>
                  <a:lnTo>
                    <a:pt x="121" y="89"/>
                  </a:lnTo>
                  <a:lnTo>
                    <a:pt x="125" y="77"/>
                  </a:lnTo>
                  <a:lnTo>
                    <a:pt x="125" y="64"/>
                  </a:lnTo>
                  <a:lnTo>
                    <a:pt x="127" y="64"/>
                  </a:lnTo>
                  <a:close/>
                </a:path>
              </a:pathLst>
            </a:custGeom>
            <a:solidFill>
              <a:srgbClr val="FBC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80" name="Freeform 5555"/>
            <p:cNvSpPr>
              <a:spLocks/>
            </p:cNvSpPr>
            <p:nvPr/>
          </p:nvSpPr>
          <p:spPr bwMode="auto">
            <a:xfrm>
              <a:off x="747" y="1711"/>
              <a:ext cx="125" cy="125"/>
            </a:xfrm>
            <a:custGeom>
              <a:avLst/>
              <a:gdLst>
                <a:gd name="T0" fmla="*/ 125 w 125"/>
                <a:gd name="T1" fmla="*/ 50 h 125"/>
                <a:gd name="T2" fmla="*/ 115 w 125"/>
                <a:gd name="T3" fmla="*/ 27 h 125"/>
                <a:gd name="T4" fmla="*/ 98 w 125"/>
                <a:gd name="T5" fmla="*/ 10 h 125"/>
                <a:gd name="T6" fmla="*/ 75 w 125"/>
                <a:gd name="T7" fmla="*/ 0 h 125"/>
                <a:gd name="T8" fmla="*/ 50 w 125"/>
                <a:gd name="T9" fmla="*/ 0 h 125"/>
                <a:gd name="T10" fmla="*/ 27 w 125"/>
                <a:gd name="T11" fmla="*/ 10 h 125"/>
                <a:gd name="T12" fmla="*/ 10 w 125"/>
                <a:gd name="T13" fmla="*/ 27 h 125"/>
                <a:gd name="T14" fmla="*/ 0 w 125"/>
                <a:gd name="T15" fmla="*/ 50 h 125"/>
                <a:gd name="T16" fmla="*/ 0 w 125"/>
                <a:gd name="T17" fmla="*/ 75 h 125"/>
                <a:gd name="T18" fmla="*/ 10 w 125"/>
                <a:gd name="T19" fmla="*/ 98 h 125"/>
                <a:gd name="T20" fmla="*/ 27 w 125"/>
                <a:gd name="T21" fmla="*/ 114 h 125"/>
                <a:gd name="T22" fmla="*/ 50 w 125"/>
                <a:gd name="T23" fmla="*/ 123 h 125"/>
                <a:gd name="T24" fmla="*/ 75 w 125"/>
                <a:gd name="T25" fmla="*/ 123 h 125"/>
                <a:gd name="T26" fmla="*/ 98 w 125"/>
                <a:gd name="T27" fmla="*/ 114 h 125"/>
                <a:gd name="T28" fmla="*/ 115 w 125"/>
                <a:gd name="T29" fmla="*/ 98 h 125"/>
                <a:gd name="T30" fmla="*/ 125 w 125"/>
                <a:gd name="T31" fmla="*/ 75 h 125"/>
                <a:gd name="T32" fmla="*/ 125 w 125"/>
                <a:gd name="T33" fmla="*/ 62 h 125"/>
                <a:gd name="T34" fmla="*/ 121 w 125"/>
                <a:gd name="T35" fmla="*/ 39 h 125"/>
                <a:gd name="T36" fmla="*/ 108 w 125"/>
                <a:gd name="T37" fmla="*/ 18 h 125"/>
                <a:gd name="T38" fmla="*/ 87 w 125"/>
                <a:gd name="T39" fmla="*/ 4 h 125"/>
                <a:gd name="T40" fmla="*/ 63 w 125"/>
                <a:gd name="T41" fmla="*/ 0 h 125"/>
                <a:gd name="T42" fmla="*/ 39 w 125"/>
                <a:gd name="T43" fmla="*/ 4 h 125"/>
                <a:gd name="T44" fmla="*/ 19 w 125"/>
                <a:gd name="T45" fmla="*/ 18 h 125"/>
                <a:gd name="T46" fmla="*/ 6 w 125"/>
                <a:gd name="T47" fmla="*/ 39 h 125"/>
                <a:gd name="T48" fmla="*/ 0 w 125"/>
                <a:gd name="T49" fmla="*/ 62 h 125"/>
                <a:gd name="T50" fmla="*/ 6 w 125"/>
                <a:gd name="T51" fmla="*/ 87 h 125"/>
                <a:gd name="T52" fmla="*/ 19 w 125"/>
                <a:gd name="T53" fmla="*/ 106 h 125"/>
                <a:gd name="T54" fmla="*/ 39 w 125"/>
                <a:gd name="T55" fmla="*/ 119 h 125"/>
                <a:gd name="T56" fmla="*/ 63 w 125"/>
                <a:gd name="T57" fmla="*/ 125 h 125"/>
                <a:gd name="T58" fmla="*/ 87 w 125"/>
                <a:gd name="T59" fmla="*/ 119 h 125"/>
                <a:gd name="T60" fmla="*/ 108 w 125"/>
                <a:gd name="T61" fmla="*/ 106 h 125"/>
                <a:gd name="T62" fmla="*/ 121 w 125"/>
                <a:gd name="T63" fmla="*/ 87 h 125"/>
                <a:gd name="T64" fmla="*/ 125 w 125"/>
                <a:gd name="T65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5" h="125">
                  <a:moveTo>
                    <a:pt x="125" y="62"/>
                  </a:moveTo>
                  <a:lnTo>
                    <a:pt x="125" y="50"/>
                  </a:lnTo>
                  <a:lnTo>
                    <a:pt x="121" y="39"/>
                  </a:lnTo>
                  <a:lnTo>
                    <a:pt x="115" y="27"/>
                  </a:lnTo>
                  <a:lnTo>
                    <a:pt x="108" y="18"/>
                  </a:lnTo>
                  <a:lnTo>
                    <a:pt x="98" y="10"/>
                  </a:lnTo>
                  <a:lnTo>
                    <a:pt x="87" y="4"/>
                  </a:lnTo>
                  <a:lnTo>
                    <a:pt x="75" y="0"/>
                  </a:lnTo>
                  <a:lnTo>
                    <a:pt x="63" y="0"/>
                  </a:lnTo>
                  <a:lnTo>
                    <a:pt x="50" y="0"/>
                  </a:lnTo>
                  <a:lnTo>
                    <a:pt x="39" y="4"/>
                  </a:lnTo>
                  <a:lnTo>
                    <a:pt x="27" y="10"/>
                  </a:lnTo>
                  <a:lnTo>
                    <a:pt x="17" y="18"/>
                  </a:lnTo>
                  <a:lnTo>
                    <a:pt x="10" y="27"/>
                  </a:lnTo>
                  <a:lnTo>
                    <a:pt x="4" y="39"/>
                  </a:lnTo>
                  <a:lnTo>
                    <a:pt x="0" y="50"/>
                  </a:lnTo>
                  <a:lnTo>
                    <a:pt x="0" y="62"/>
                  </a:lnTo>
                  <a:lnTo>
                    <a:pt x="0" y="75"/>
                  </a:lnTo>
                  <a:lnTo>
                    <a:pt x="4" y="87"/>
                  </a:lnTo>
                  <a:lnTo>
                    <a:pt x="10" y="98"/>
                  </a:lnTo>
                  <a:lnTo>
                    <a:pt x="17" y="106"/>
                  </a:lnTo>
                  <a:lnTo>
                    <a:pt x="27" y="114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3" y="125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8" y="114"/>
                  </a:lnTo>
                  <a:lnTo>
                    <a:pt x="108" y="106"/>
                  </a:lnTo>
                  <a:lnTo>
                    <a:pt x="115" y="98"/>
                  </a:lnTo>
                  <a:lnTo>
                    <a:pt x="121" y="87"/>
                  </a:lnTo>
                  <a:lnTo>
                    <a:pt x="125" y="75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5" y="50"/>
                  </a:lnTo>
                  <a:lnTo>
                    <a:pt x="121" y="39"/>
                  </a:lnTo>
                  <a:lnTo>
                    <a:pt x="115" y="27"/>
                  </a:lnTo>
                  <a:lnTo>
                    <a:pt x="108" y="18"/>
                  </a:lnTo>
                  <a:lnTo>
                    <a:pt x="98" y="10"/>
                  </a:lnTo>
                  <a:lnTo>
                    <a:pt x="87" y="4"/>
                  </a:lnTo>
                  <a:lnTo>
                    <a:pt x="75" y="0"/>
                  </a:lnTo>
                  <a:lnTo>
                    <a:pt x="63" y="0"/>
                  </a:lnTo>
                  <a:lnTo>
                    <a:pt x="50" y="0"/>
                  </a:lnTo>
                  <a:lnTo>
                    <a:pt x="39" y="4"/>
                  </a:lnTo>
                  <a:lnTo>
                    <a:pt x="27" y="10"/>
                  </a:lnTo>
                  <a:lnTo>
                    <a:pt x="19" y="18"/>
                  </a:lnTo>
                  <a:lnTo>
                    <a:pt x="12" y="27"/>
                  </a:lnTo>
                  <a:lnTo>
                    <a:pt x="6" y="39"/>
                  </a:lnTo>
                  <a:lnTo>
                    <a:pt x="2" y="50"/>
                  </a:lnTo>
                  <a:lnTo>
                    <a:pt x="0" y="62"/>
                  </a:lnTo>
                  <a:lnTo>
                    <a:pt x="2" y="75"/>
                  </a:lnTo>
                  <a:lnTo>
                    <a:pt x="6" y="87"/>
                  </a:lnTo>
                  <a:lnTo>
                    <a:pt x="12" y="96"/>
                  </a:lnTo>
                  <a:lnTo>
                    <a:pt x="19" y="106"/>
                  </a:lnTo>
                  <a:lnTo>
                    <a:pt x="27" y="114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3" y="125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8" y="114"/>
                  </a:lnTo>
                  <a:lnTo>
                    <a:pt x="108" y="106"/>
                  </a:lnTo>
                  <a:lnTo>
                    <a:pt x="115" y="96"/>
                  </a:lnTo>
                  <a:lnTo>
                    <a:pt x="121" y="87"/>
                  </a:lnTo>
                  <a:lnTo>
                    <a:pt x="125" y="75"/>
                  </a:lnTo>
                  <a:lnTo>
                    <a:pt x="125" y="62"/>
                  </a:lnTo>
                  <a:lnTo>
                    <a:pt x="125" y="62"/>
                  </a:lnTo>
                  <a:close/>
                </a:path>
              </a:pathLst>
            </a:custGeom>
            <a:solidFill>
              <a:srgbClr val="FBC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81" name="Freeform 5556"/>
            <p:cNvSpPr>
              <a:spLocks/>
            </p:cNvSpPr>
            <p:nvPr/>
          </p:nvSpPr>
          <p:spPr bwMode="auto">
            <a:xfrm>
              <a:off x="747" y="1711"/>
              <a:ext cx="125" cy="125"/>
            </a:xfrm>
            <a:custGeom>
              <a:avLst/>
              <a:gdLst>
                <a:gd name="T0" fmla="*/ 125 w 125"/>
                <a:gd name="T1" fmla="*/ 50 h 125"/>
                <a:gd name="T2" fmla="*/ 115 w 125"/>
                <a:gd name="T3" fmla="*/ 27 h 125"/>
                <a:gd name="T4" fmla="*/ 98 w 125"/>
                <a:gd name="T5" fmla="*/ 10 h 125"/>
                <a:gd name="T6" fmla="*/ 75 w 125"/>
                <a:gd name="T7" fmla="*/ 0 h 125"/>
                <a:gd name="T8" fmla="*/ 50 w 125"/>
                <a:gd name="T9" fmla="*/ 0 h 125"/>
                <a:gd name="T10" fmla="*/ 27 w 125"/>
                <a:gd name="T11" fmla="*/ 10 h 125"/>
                <a:gd name="T12" fmla="*/ 12 w 125"/>
                <a:gd name="T13" fmla="*/ 27 h 125"/>
                <a:gd name="T14" fmla="*/ 2 w 125"/>
                <a:gd name="T15" fmla="*/ 50 h 125"/>
                <a:gd name="T16" fmla="*/ 2 w 125"/>
                <a:gd name="T17" fmla="*/ 75 h 125"/>
                <a:gd name="T18" fmla="*/ 12 w 125"/>
                <a:gd name="T19" fmla="*/ 96 h 125"/>
                <a:gd name="T20" fmla="*/ 27 w 125"/>
                <a:gd name="T21" fmla="*/ 114 h 125"/>
                <a:gd name="T22" fmla="*/ 50 w 125"/>
                <a:gd name="T23" fmla="*/ 123 h 125"/>
                <a:gd name="T24" fmla="*/ 75 w 125"/>
                <a:gd name="T25" fmla="*/ 123 h 125"/>
                <a:gd name="T26" fmla="*/ 98 w 125"/>
                <a:gd name="T27" fmla="*/ 114 h 125"/>
                <a:gd name="T28" fmla="*/ 115 w 125"/>
                <a:gd name="T29" fmla="*/ 96 h 125"/>
                <a:gd name="T30" fmla="*/ 125 w 125"/>
                <a:gd name="T31" fmla="*/ 75 h 125"/>
                <a:gd name="T32" fmla="*/ 125 w 125"/>
                <a:gd name="T33" fmla="*/ 62 h 125"/>
                <a:gd name="T34" fmla="*/ 119 w 125"/>
                <a:gd name="T35" fmla="*/ 39 h 125"/>
                <a:gd name="T36" fmla="*/ 108 w 125"/>
                <a:gd name="T37" fmla="*/ 18 h 125"/>
                <a:gd name="T38" fmla="*/ 87 w 125"/>
                <a:gd name="T39" fmla="*/ 6 h 125"/>
                <a:gd name="T40" fmla="*/ 63 w 125"/>
                <a:gd name="T41" fmla="*/ 0 h 125"/>
                <a:gd name="T42" fmla="*/ 39 w 125"/>
                <a:gd name="T43" fmla="*/ 6 h 125"/>
                <a:gd name="T44" fmla="*/ 19 w 125"/>
                <a:gd name="T45" fmla="*/ 18 h 125"/>
                <a:gd name="T46" fmla="*/ 6 w 125"/>
                <a:gd name="T47" fmla="*/ 39 h 125"/>
                <a:gd name="T48" fmla="*/ 0 w 125"/>
                <a:gd name="T49" fmla="*/ 62 h 125"/>
                <a:gd name="T50" fmla="*/ 6 w 125"/>
                <a:gd name="T51" fmla="*/ 87 h 125"/>
                <a:gd name="T52" fmla="*/ 19 w 125"/>
                <a:gd name="T53" fmla="*/ 106 h 125"/>
                <a:gd name="T54" fmla="*/ 39 w 125"/>
                <a:gd name="T55" fmla="*/ 119 h 125"/>
                <a:gd name="T56" fmla="*/ 63 w 125"/>
                <a:gd name="T57" fmla="*/ 125 h 125"/>
                <a:gd name="T58" fmla="*/ 87 w 125"/>
                <a:gd name="T59" fmla="*/ 119 h 125"/>
                <a:gd name="T60" fmla="*/ 108 w 125"/>
                <a:gd name="T61" fmla="*/ 106 h 125"/>
                <a:gd name="T62" fmla="*/ 119 w 125"/>
                <a:gd name="T63" fmla="*/ 87 h 125"/>
                <a:gd name="T64" fmla="*/ 125 w 125"/>
                <a:gd name="T65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5" h="125">
                  <a:moveTo>
                    <a:pt x="125" y="62"/>
                  </a:moveTo>
                  <a:lnTo>
                    <a:pt x="125" y="50"/>
                  </a:lnTo>
                  <a:lnTo>
                    <a:pt x="121" y="39"/>
                  </a:lnTo>
                  <a:lnTo>
                    <a:pt x="115" y="27"/>
                  </a:lnTo>
                  <a:lnTo>
                    <a:pt x="108" y="18"/>
                  </a:lnTo>
                  <a:lnTo>
                    <a:pt x="98" y="10"/>
                  </a:lnTo>
                  <a:lnTo>
                    <a:pt x="87" y="4"/>
                  </a:lnTo>
                  <a:lnTo>
                    <a:pt x="75" y="0"/>
                  </a:lnTo>
                  <a:lnTo>
                    <a:pt x="63" y="0"/>
                  </a:lnTo>
                  <a:lnTo>
                    <a:pt x="50" y="0"/>
                  </a:lnTo>
                  <a:lnTo>
                    <a:pt x="39" y="4"/>
                  </a:lnTo>
                  <a:lnTo>
                    <a:pt x="27" y="10"/>
                  </a:lnTo>
                  <a:lnTo>
                    <a:pt x="19" y="18"/>
                  </a:lnTo>
                  <a:lnTo>
                    <a:pt x="12" y="27"/>
                  </a:lnTo>
                  <a:lnTo>
                    <a:pt x="6" y="39"/>
                  </a:lnTo>
                  <a:lnTo>
                    <a:pt x="2" y="50"/>
                  </a:lnTo>
                  <a:lnTo>
                    <a:pt x="0" y="62"/>
                  </a:lnTo>
                  <a:lnTo>
                    <a:pt x="2" y="75"/>
                  </a:lnTo>
                  <a:lnTo>
                    <a:pt x="6" y="87"/>
                  </a:lnTo>
                  <a:lnTo>
                    <a:pt x="12" y="96"/>
                  </a:lnTo>
                  <a:lnTo>
                    <a:pt x="19" y="106"/>
                  </a:lnTo>
                  <a:lnTo>
                    <a:pt x="27" y="114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3" y="125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8" y="114"/>
                  </a:lnTo>
                  <a:lnTo>
                    <a:pt x="108" y="106"/>
                  </a:lnTo>
                  <a:lnTo>
                    <a:pt x="115" y="96"/>
                  </a:lnTo>
                  <a:lnTo>
                    <a:pt x="121" y="87"/>
                  </a:lnTo>
                  <a:lnTo>
                    <a:pt x="125" y="75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3" y="50"/>
                  </a:lnTo>
                  <a:lnTo>
                    <a:pt x="119" y="39"/>
                  </a:lnTo>
                  <a:lnTo>
                    <a:pt x="113" y="27"/>
                  </a:lnTo>
                  <a:lnTo>
                    <a:pt x="108" y="18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3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9" y="12"/>
                  </a:lnTo>
                  <a:lnTo>
                    <a:pt x="19" y="18"/>
                  </a:lnTo>
                  <a:lnTo>
                    <a:pt x="12" y="27"/>
                  </a:lnTo>
                  <a:lnTo>
                    <a:pt x="6" y="39"/>
                  </a:lnTo>
                  <a:lnTo>
                    <a:pt x="2" y="50"/>
                  </a:lnTo>
                  <a:lnTo>
                    <a:pt x="0" y="62"/>
                  </a:lnTo>
                  <a:lnTo>
                    <a:pt x="2" y="75"/>
                  </a:lnTo>
                  <a:lnTo>
                    <a:pt x="6" y="87"/>
                  </a:lnTo>
                  <a:lnTo>
                    <a:pt x="12" y="96"/>
                  </a:lnTo>
                  <a:lnTo>
                    <a:pt x="19" y="106"/>
                  </a:lnTo>
                  <a:lnTo>
                    <a:pt x="29" y="114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3" y="125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8" y="114"/>
                  </a:lnTo>
                  <a:lnTo>
                    <a:pt x="108" y="106"/>
                  </a:lnTo>
                  <a:lnTo>
                    <a:pt x="113" y="96"/>
                  </a:lnTo>
                  <a:lnTo>
                    <a:pt x="119" y="87"/>
                  </a:lnTo>
                  <a:lnTo>
                    <a:pt x="123" y="75"/>
                  </a:lnTo>
                  <a:lnTo>
                    <a:pt x="125" y="62"/>
                  </a:lnTo>
                  <a:lnTo>
                    <a:pt x="125" y="62"/>
                  </a:lnTo>
                  <a:close/>
                </a:path>
              </a:pathLst>
            </a:custGeom>
            <a:solidFill>
              <a:srgbClr val="FBC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82" name="Freeform 5557"/>
            <p:cNvSpPr>
              <a:spLocks/>
            </p:cNvSpPr>
            <p:nvPr/>
          </p:nvSpPr>
          <p:spPr bwMode="auto">
            <a:xfrm>
              <a:off x="747" y="1711"/>
              <a:ext cx="125" cy="125"/>
            </a:xfrm>
            <a:custGeom>
              <a:avLst/>
              <a:gdLst>
                <a:gd name="T0" fmla="*/ 123 w 125"/>
                <a:gd name="T1" fmla="*/ 50 h 125"/>
                <a:gd name="T2" fmla="*/ 113 w 125"/>
                <a:gd name="T3" fmla="*/ 27 h 125"/>
                <a:gd name="T4" fmla="*/ 98 w 125"/>
                <a:gd name="T5" fmla="*/ 12 h 125"/>
                <a:gd name="T6" fmla="*/ 75 w 125"/>
                <a:gd name="T7" fmla="*/ 2 h 125"/>
                <a:gd name="T8" fmla="*/ 50 w 125"/>
                <a:gd name="T9" fmla="*/ 2 h 125"/>
                <a:gd name="T10" fmla="*/ 29 w 125"/>
                <a:gd name="T11" fmla="*/ 12 h 125"/>
                <a:gd name="T12" fmla="*/ 12 w 125"/>
                <a:gd name="T13" fmla="*/ 27 h 125"/>
                <a:gd name="T14" fmla="*/ 2 w 125"/>
                <a:gd name="T15" fmla="*/ 50 h 125"/>
                <a:gd name="T16" fmla="*/ 2 w 125"/>
                <a:gd name="T17" fmla="*/ 75 h 125"/>
                <a:gd name="T18" fmla="*/ 12 w 125"/>
                <a:gd name="T19" fmla="*/ 96 h 125"/>
                <a:gd name="T20" fmla="*/ 29 w 125"/>
                <a:gd name="T21" fmla="*/ 114 h 125"/>
                <a:gd name="T22" fmla="*/ 50 w 125"/>
                <a:gd name="T23" fmla="*/ 123 h 125"/>
                <a:gd name="T24" fmla="*/ 75 w 125"/>
                <a:gd name="T25" fmla="*/ 123 h 125"/>
                <a:gd name="T26" fmla="*/ 98 w 125"/>
                <a:gd name="T27" fmla="*/ 114 h 125"/>
                <a:gd name="T28" fmla="*/ 113 w 125"/>
                <a:gd name="T29" fmla="*/ 96 h 125"/>
                <a:gd name="T30" fmla="*/ 123 w 125"/>
                <a:gd name="T31" fmla="*/ 75 h 125"/>
                <a:gd name="T32" fmla="*/ 125 w 125"/>
                <a:gd name="T33" fmla="*/ 62 h 125"/>
                <a:gd name="T34" fmla="*/ 119 w 125"/>
                <a:gd name="T35" fmla="*/ 39 h 125"/>
                <a:gd name="T36" fmla="*/ 106 w 125"/>
                <a:gd name="T37" fmla="*/ 20 h 125"/>
                <a:gd name="T38" fmla="*/ 87 w 125"/>
                <a:gd name="T39" fmla="*/ 6 h 125"/>
                <a:gd name="T40" fmla="*/ 63 w 125"/>
                <a:gd name="T41" fmla="*/ 0 h 125"/>
                <a:gd name="T42" fmla="*/ 39 w 125"/>
                <a:gd name="T43" fmla="*/ 6 h 125"/>
                <a:gd name="T44" fmla="*/ 19 w 125"/>
                <a:gd name="T45" fmla="*/ 20 h 125"/>
                <a:gd name="T46" fmla="*/ 6 w 125"/>
                <a:gd name="T47" fmla="*/ 39 h 125"/>
                <a:gd name="T48" fmla="*/ 0 w 125"/>
                <a:gd name="T49" fmla="*/ 62 h 125"/>
                <a:gd name="T50" fmla="*/ 6 w 125"/>
                <a:gd name="T51" fmla="*/ 87 h 125"/>
                <a:gd name="T52" fmla="*/ 19 w 125"/>
                <a:gd name="T53" fmla="*/ 106 h 125"/>
                <a:gd name="T54" fmla="*/ 39 w 125"/>
                <a:gd name="T55" fmla="*/ 119 h 125"/>
                <a:gd name="T56" fmla="*/ 63 w 125"/>
                <a:gd name="T57" fmla="*/ 123 h 125"/>
                <a:gd name="T58" fmla="*/ 87 w 125"/>
                <a:gd name="T59" fmla="*/ 119 h 125"/>
                <a:gd name="T60" fmla="*/ 106 w 125"/>
                <a:gd name="T61" fmla="*/ 106 h 125"/>
                <a:gd name="T62" fmla="*/ 119 w 125"/>
                <a:gd name="T63" fmla="*/ 87 h 125"/>
                <a:gd name="T64" fmla="*/ 125 w 125"/>
                <a:gd name="T65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5" h="125">
                  <a:moveTo>
                    <a:pt x="125" y="62"/>
                  </a:moveTo>
                  <a:lnTo>
                    <a:pt x="123" y="50"/>
                  </a:lnTo>
                  <a:lnTo>
                    <a:pt x="119" y="39"/>
                  </a:lnTo>
                  <a:lnTo>
                    <a:pt x="113" y="27"/>
                  </a:lnTo>
                  <a:lnTo>
                    <a:pt x="108" y="18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3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9" y="12"/>
                  </a:lnTo>
                  <a:lnTo>
                    <a:pt x="19" y="18"/>
                  </a:lnTo>
                  <a:lnTo>
                    <a:pt x="12" y="27"/>
                  </a:lnTo>
                  <a:lnTo>
                    <a:pt x="6" y="39"/>
                  </a:lnTo>
                  <a:lnTo>
                    <a:pt x="2" y="50"/>
                  </a:lnTo>
                  <a:lnTo>
                    <a:pt x="0" y="62"/>
                  </a:lnTo>
                  <a:lnTo>
                    <a:pt x="2" y="75"/>
                  </a:lnTo>
                  <a:lnTo>
                    <a:pt x="6" y="87"/>
                  </a:lnTo>
                  <a:lnTo>
                    <a:pt x="12" y="96"/>
                  </a:lnTo>
                  <a:lnTo>
                    <a:pt x="19" y="106"/>
                  </a:lnTo>
                  <a:lnTo>
                    <a:pt x="29" y="114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3" y="125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8" y="114"/>
                  </a:lnTo>
                  <a:lnTo>
                    <a:pt x="108" y="106"/>
                  </a:lnTo>
                  <a:lnTo>
                    <a:pt x="113" y="96"/>
                  </a:lnTo>
                  <a:lnTo>
                    <a:pt x="119" y="87"/>
                  </a:lnTo>
                  <a:lnTo>
                    <a:pt x="123" y="75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3" y="50"/>
                  </a:lnTo>
                  <a:lnTo>
                    <a:pt x="119" y="39"/>
                  </a:lnTo>
                  <a:lnTo>
                    <a:pt x="113" y="27"/>
                  </a:lnTo>
                  <a:lnTo>
                    <a:pt x="106" y="20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3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2" y="27"/>
                  </a:lnTo>
                  <a:lnTo>
                    <a:pt x="6" y="39"/>
                  </a:lnTo>
                  <a:lnTo>
                    <a:pt x="2" y="50"/>
                  </a:lnTo>
                  <a:lnTo>
                    <a:pt x="0" y="62"/>
                  </a:lnTo>
                  <a:lnTo>
                    <a:pt x="2" y="75"/>
                  </a:lnTo>
                  <a:lnTo>
                    <a:pt x="6" y="87"/>
                  </a:lnTo>
                  <a:lnTo>
                    <a:pt x="12" y="96"/>
                  </a:lnTo>
                  <a:lnTo>
                    <a:pt x="19" y="106"/>
                  </a:lnTo>
                  <a:lnTo>
                    <a:pt x="29" y="114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3" y="123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8" y="114"/>
                  </a:lnTo>
                  <a:lnTo>
                    <a:pt x="106" y="106"/>
                  </a:lnTo>
                  <a:lnTo>
                    <a:pt x="113" y="96"/>
                  </a:lnTo>
                  <a:lnTo>
                    <a:pt x="119" y="87"/>
                  </a:lnTo>
                  <a:lnTo>
                    <a:pt x="123" y="75"/>
                  </a:lnTo>
                  <a:lnTo>
                    <a:pt x="125" y="62"/>
                  </a:lnTo>
                  <a:lnTo>
                    <a:pt x="125" y="62"/>
                  </a:lnTo>
                  <a:close/>
                </a:path>
              </a:pathLst>
            </a:custGeom>
            <a:solidFill>
              <a:srgbClr val="FBC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83" name="Freeform 5558"/>
            <p:cNvSpPr>
              <a:spLocks/>
            </p:cNvSpPr>
            <p:nvPr/>
          </p:nvSpPr>
          <p:spPr bwMode="auto">
            <a:xfrm>
              <a:off x="747" y="1711"/>
              <a:ext cx="125" cy="123"/>
            </a:xfrm>
            <a:custGeom>
              <a:avLst/>
              <a:gdLst>
                <a:gd name="T0" fmla="*/ 123 w 125"/>
                <a:gd name="T1" fmla="*/ 50 h 123"/>
                <a:gd name="T2" fmla="*/ 113 w 125"/>
                <a:gd name="T3" fmla="*/ 27 h 123"/>
                <a:gd name="T4" fmla="*/ 98 w 125"/>
                <a:gd name="T5" fmla="*/ 12 h 123"/>
                <a:gd name="T6" fmla="*/ 75 w 125"/>
                <a:gd name="T7" fmla="*/ 2 h 123"/>
                <a:gd name="T8" fmla="*/ 50 w 125"/>
                <a:gd name="T9" fmla="*/ 2 h 123"/>
                <a:gd name="T10" fmla="*/ 29 w 125"/>
                <a:gd name="T11" fmla="*/ 12 h 123"/>
                <a:gd name="T12" fmla="*/ 12 w 125"/>
                <a:gd name="T13" fmla="*/ 27 h 123"/>
                <a:gd name="T14" fmla="*/ 2 w 125"/>
                <a:gd name="T15" fmla="*/ 50 h 123"/>
                <a:gd name="T16" fmla="*/ 2 w 125"/>
                <a:gd name="T17" fmla="*/ 75 h 123"/>
                <a:gd name="T18" fmla="*/ 12 w 125"/>
                <a:gd name="T19" fmla="*/ 96 h 123"/>
                <a:gd name="T20" fmla="*/ 29 w 125"/>
                <a:gd name="T21" fmla="*/ 114 h 123"/>
                <a:gd name="T22" fmla="*/ 50 w 125"/>
                <a:gd name="T23" fmla="*/ 123 h 123"/>
                <a:gd name="T24" fmla="*/ 75 w 125"/>
                <a:gd name="T25" fmla="*/ 123 h 123"/>
                <a:gd name="T26" fmla="*/ 98 w 125"/>
                <a:gd name="T27" fmla="*/ 114 h 123"/>
                <a:gd name="T28" fmla="*/ 113 w 125"/>
                <a:gd name="T29" fmla="*/ 96 h 123"/>
                <a:gd name="T30" fmla="*/ 123 w 125"/>
                <a:gd name="T31" fmla="*/ 75 h 123"/>
                <a:gd name="T32" fmla="*/ 125 w 125"/>
                <a:gd name="T33" fmla="*/ 62 h 123"/>
                <a:gd name="T34" fmla="*/ 119 w 125"/>
                <a:gd name="T35" fmla="*/ 39 h 123"/>
                <a:gd name="T36" fmla="*/ 106 w 125"/>
                <a:gd name="T37" fmla="*/ 20 h 123"/>
                <a:gd name="T38" fmla="*/ 87 w 125"/>
                <a:gd name="T39" fmla="*/ 6 h 123"/>
                <a:gd name="T40" fmla="*/ 63 w 125"/>
                <a:gd name="T41" fmla="*/ 0 h 123"/>
                <a:gd name="T42" fmla="*/ 39 w 125"/>
                <a:gd name="T43" fmla="*/ 6 h 123"/>
                <a:gd name="T44" fmla="*/ 19 w 125"/>
                <a:gd name="T45" fmla="*/ 20 h 123"/>
                <a:gd name="T46" fmla="*/ 6 w 125"/>
                <a:gd name="T47" fmla="*/ 39 h 123"/>
                <a:gd name="T48" fmla="*/ 2 w 125"/>
                <a:gd name="T49" fmla="*/ 62 h 123"/>
                <a:gd name="T50" fmla="*/ 6 w 125"/>
                <a:gd name="T51" fmla="*/ 87 h 123"/>
                <a:gd name="T52" fmla="*/ 19 w 125"/>
                <a:gd name="T53" fmla="*/ 106 h 123"/>
                <a:gd name="T54" fmla="*/ 39 w 125"/>
                <a:gd name="T55" fmla="*/ 119 h 123"/>
                <a:gd name="T56" fmla="*/ 63 w 125"/>
                <a:gd name="T57" fmla="*/ 123 h 123"/>
                <a:gd name="T58" fmla="*/ 87 w 125"/>
                <a:gd name="T59" fmla="*/ 119 h 123"/>
                <a:gd name="T60" fmla="*/ 106 w 125"/>
                <a:gd name="T61" fmla="*/ 106 h 123"/>
                <a:gd name="T62" fmla="*/ 119 w 125"/>
                <a:gd name="T63" fmla="*/ 87 h 123"/>
                <a:gd name="T64" fmla="*/ 125 w 125"/>
                <a:gd name="T65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5" h="123">
                  <a:moveTo>
                    <a:pt x="125" y="62"/>
                  </a:moveTo>
                  <a:lnTo>
                    <a:pt x="123" y="50"/>
                  </a:lnTo>
                  <a:lnTo>
                    <a:pt x="119" y="39"/>
                  </a:lnTo>
                  <a:lnTo>
                    <a:pt x="113" y="27"/>
                  </a:lnTo>
                  <a:lnTo>
                    <a:pt x="106" y="20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3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2" y="27"/>
                  </a:lnTo>
                  <a:lnTo>
                    <a:pt x="6" y="39"/>
                  </a:lnTo>
                  <a:lnTo>
                    <a:pt x="2" y="50"/>
                  </a:lnTo>
                  <a:lnTo>
                    <a:pt x="0" y="62"/>
                  </a:lnTo>
                  <a:lnTo>
                    <a:pt x="2" y="75"/>
                  </a:lnTo>
                  <a:lnTo>
                    <a:pt x="6" y="87"/>
                  </a:lnTo>
                  <a:lnTo>
                    <a:pt x="12" y="96"/>
                  </a:lnTo>
                  <a:lnTo>
                    <a:pt x="19" y="106"/>
                  </a:lnTo>
                  <a:lnTo>
                    <a:pt x="29" y="114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3" y="123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8" y="114"/>
                  </a:lnTo>
                  <a:lnTo>
                    <a:pt x="106" y="106"/>
                  </a:lnTo>
                  <a:lnTo>
                    <a:pt x="113" y="96"/>
                  </a:lnTo>
                  <a:lnTo>
                    <a:pt x="119" y="87"/>
                  </a:lnTo>
                  <a:lnTo>
                    <a:pt x="123" y="75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3" y="50"/>
                  </a:lnTo>
                  <a:lnTo>
                    <a:pt x="119" y="39"/>
                  </a:lnTo>
                  <a:lnTo>
                    <a:pt x="113" y="27"/>
                  </a:lnTo>
                  <a:lnTo>
                    <a:pt x="106" y="20"/>
                  </a:lnTo>
                  <a:lnTo>
                    <a:pt x="96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3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2" y="27"/>
                  </a:lnTo>
                  <a:lnTo>
                    <a:pt x="6" y="39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2" y="75"/>
                  </a:lnTo>
                  <a:lnTo>
                    <a:pt x="6" y="87"/>
                  </a:lnTo>
                  <a:lnTo>
                    <a:pt x="12" y="96"/>
                  </a:lnTo>
                  <a:lnTo>
                    <a:pt x="19" y="106"/>
                  </a:lnTo>
                  <a:lnTo>
                    <a:pt x="29" y="114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3" y="123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6" y="114"/>
                  </a:lnTo>
                  <a:lnTo>
                    <a:pt x="106" y="106"/>
                  </a:lnTo>
                  <a:lnTo>
                    <a:pt x="113" y="96"/>
                  </a:lnTo>
                  <a:lnTo>
                    <a:pt x="119" y="87"/>
                  </a:lnTo>
                  <a:lnTo>
                    <a:pt x="123" y="75"/>
                  </a:lnTo>
                  <a:lnTo>
                    <a:pt x="125" y="62"/>
                  </a:lnTo>
                  <a:lnTo>
                    <a:pt x="125" y="62"/>
                  </a:lnTo>
                  <a:close/>
                </a:path>
              </a:pathLst>
            </a:custGeom>
            <a:solidFill>
              <a:srgbClr val="FBCC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84" name="Freeform 5559"/>
            <p:cNvSpPr>
              <a:spLocks/>
            </p:cNvSpPr>
            <p:nvPr/>
          </p:nvSpPr>
          <p:spPr bwMode="auto">
            <a:xfrm>
              <a:off x="749" y="1711"/>
              <a:ext cx="123" cy="123"/>
            </a:xfrm>
            <a:custGeom>
              <a:avLst/>
              <a:gdLst>
                <a:gd name="T0" fmla="*/ 121 w 123"/>
                <a:gd name="T1" fmla="*/ 50 h 123"/>
                <a:gd name="T2" fmla="*/ 111 w 123"/>
                <a:gd name="T3" fmla="*/ 27 h 123"/>
                <a:gd name="T4" fmla="*/ 94 w 123"/>
                <a:gd name="T5" fmla="*/ 12 h 123"/>
                <a:gd name="T6" fmla="*/ 73 w 123"/>
                <a:gd name="T7" fmla="*/ 2 h 123"/>
                <a:gd name="T8" fmla="*/ 48 w 123"/>
                <a:gd name="T9" fmla="*/ 2 h 123"/>
                <a:gd name="T10" fmla="*/ 27 w 123"/>
                <a:gd name="T11" fmla="*/ 12 h 123"/>
                <a:gd name="T12" fmla="*/ 10 w 123"/>
                <a:gd name="T13" fmla="*/ 27 h 123"/>
                <a:gd name="T14" fmla="*/ 0 w 123"/>
                <a:gd name="T15" fmla="*/ 50 h 123"/>
                <a:gd name="T16" fmla="*/ 0 w 123"/>
                <a:gd name="T17" fmla="*/ 75 h 123"/>
                <a:gd name="T18" fmla="*/ 10 w 123"/>
                <a:gd name="T19" fmla="*/ 96 h 123"/>
                <a:gd name="T20" fmla="*/ 27 w 123"/>
                <a:gd name="T21" fmla="*/ 114 h 123"/>
                <a:gd name="T22" fmla="*/ 48 w 123"/>
                <a:gd name="T23" fmla="*/ 123 h 123"/>
                <a:gd name="T24" fmla="*/ 73 w 123"/>
                <a:gd name="T25" fmla="*/ 123 h 123"/>
                <a:gd name="T26" fmla="*/ 94 w 123"/>
                <a:gd name="T27" fmla="*/ 114 h 123"/>
                <a:gd name="T28" fmla="*/ 111 w 123"/>
                <a:gd name="T29" fmla="*/ 96 h 123"/>
                <a:gd name="T30" fmla="*/ 121 w 123"/>
                <a:gd name="T31" fmla="*/ 75 h 123"/>
                <a:gd name="T32" fmla="*/ 121 w 123"/>
                <a:gd name="T33" fmla="*/ 62 h 123"/>
                <a:gd name="T34" fmla="*/ 117 w 123"/>
                <a:gd name="T35" fmla="*/ 39 h 123"/>
                <a:gd name="T36" fmla="*/ 104 w 123"/>
                <a:gd name="T37" fmla="*/ 20 h 123"/>
                <a:gd name="T38" fmla="*/ 85 w 123"/>
                <a:gd name="T39" fmla="*/ 6 h 123"/>
                <a:gd name="T40" fmla="*/ 61 w 123"/>
                <a:gd name="T41" fmla="*/ 2 h 123"/>
                <a:gd name="T42" fmla="*/ 37 w 123"/>
                <a:gd name="T43" fmla="*/ 6 h 123"/>
                <a:gd name="T44" fmla="*/ 17 w 123"/>
                <a:gd name="T45" fmla="*/ 20 h 123"/>
                <a:gd name="T46" fmla="*/ 4 w 123"/>
                <a:gd name="T47" fmla="*/ 39 h 123"/>
                <a:gd name="T48" fmla="*/ 0 w 123"/>
                <a:gd name="T49" fmla="*/ 62 h 123"/>
                <a:gd name="T50" fmla="*/ 4 w 123"/>
                <a:gd name="T51" fmla="*/ 87 h 123"/>
                <a:gd name="T52" fmla="*/ 17 w 123"/>
                <a:gd name="T53" fmla="*/ 106 h 123"/>
                <a:gd name="T54" fmla="*/ 37 w 123"/>
                <a:gd name="T55" fmla="*/ 118 h 123"/>
                <a:gd name="T56" fmla="*/ 61 w 123"/>
                <a:gd name="T57" fmla="*/ 123 h 123"/>
                <a:gd name="T58" fmla="*/ 85 w 123"/>
                <a:gd name="T59" fmla="*/ 118 h 123"/>
                <a:gd name="T60" fmla="*/ 104 w 123"/>
                <a:gd name="T61" fmla="*/ 106 h 123"/>
                <a:gd name="T62" fmla="*/ 117 w 123"/>
                <a:gd name="T63" fmla="*/ 87 h 123"/>
                <a:gd name="T64" fmla="*/ 121 w 123"/>
                <a:gd name="T65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23">
                  <a:moveTo>
                    <a:pt x="123" y="62"/>
                  </a:moveTo>
                  <a:lnTo>
                    <a:pt x="121" y="50"/>
                  </a:lnTo>
                  <a:lnTo>
                    <a:pt x="117" y="39"/>
                  </a:lnTo>
                  <a:lnTo>
                    <a:pt x="111" y="27"/>
                  </a:lnTo>
                  <a:lnTo>
                    <a:pt x="104" y="20"/>
                  </a:lnTo>
                  <a:lnTo>
                    <a:pt x="94" y="12"/>
                  </a:lnTo>
                  <a:lnTo>
                    <a:pt x="85" y="6"/>
                  </a:lnTo>
                  <a:lnTo>
                    <a:pt x="73" y="2"/>
                  </a:lnTo>
                  <a:lnTo>
                    <a:pt x="61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7" y="12"/>
                  </a:lnTo>
                  <a:lnTo>
                    <a:pt x="17" y="20"/>
                  </a:lnTo>
                  <a:lnTo>
                    <a:pt x="10" y="27"/>
                  </a:lnTo>
                  <a:lnTo>
                    <a:pt x="4" y="39"/>
                  </a:lnTo>
                  <a:lnTo>
                    <a:pt x="0" y="50"/>
                  </a:lnTo>
                  <a:lnTo>
                    <a:pt x="0" y="62"/>
                  </a:lnTo>
                  <a:lnTo>
                    <a:pt x="0" y="75"/>
                  </a:lnTo>
                  <a:lnTo>
                    <a:pt x="4" y="87"/>
                  </a:lnTo>
                  <a:lnTo>
                    <a:pt x="10" y="96"/>
                  </a:lnTo>
                  <a:lnTo>
                    <a:pt x="17" y="106"/>
                  </a:lnTo>
                  <a:lnTo>
                    <a:pt x="27" y="114"/>
                  </a:lnTo>
                  <a:lnTo>
                    <a:pt x="37" y="119"/>
                  </a:lnTo>
                  <a:lnTo>
                    <a:pt x="48" y="123"/>
                  </a:lnTo>
                  <a:lnTo>
                    <a:pt x="61" y="123"/>
                  </a:lnTo>
                  <a:lnTo>
                    <a:pt x="73" y="123"/>
                  </a:lnTo>
                  <a:lnTo>
                    <a:pt x="85" y="119"/>
                  </a:lnTo>
                  <a:lnTo>
                    <a:pt x="94" y="114"/>
                  </a:lnTo>
                  <a:lnTo>
                    <a:pt x="104" y="106"/>
                  </a:lnTo>
                  <a:lnTo>
                    <a:pt x="111" y="96"/>
                  </a:lnTo>
                  <a:lnTo>
                    <a:pt x="117" y="87"/>
                  </a:lnTo>
                  <a:lnTo>
                    <a:pt x="121" y="75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1" y="50"/>
                  </a:lnTo>
                  <a:lnTo>
                    <a:pt x="117" y="39"/>
                  </a:lnTo>
                  <a:lnTo>
                    <a:pt x="111" y="29"/>
                  </a:lnTo>
                  <a:lnTo>
                    <a:pt x="104" y="20"/>
                  </a:lnTo>
                  <a:lnTo>
                    <a:pt x="94" y="12"/>
                  </a:lnTo>
                  <a:lnTo>
                    <a:pt x="85" y="6"/>
                  </a:lnTo>
                  <a:lnTo>
                    <a:pt x="73" y="2"/>
                  </a:lnTo>
                  <a:lnTo>
                    <a:pt x="61" y="2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7" y="12"/>
                  </a:lnTo>
                  <a:lnTo>
                    <a:pt x="17" y="20"/>
                  </a:lnTo>
                  <a:lnTo>
                    <a:pt x="10" y="29"/>
                  </a:lnTo>
                  <a:lnTo>
                    <a:pt x="4" y="39"/>
                  </a:lnTo>
                  <a:lnTo>
                    <a:pt x="2" y="50"/>
                  </a:lnTo>
                  <a:lnTo>
                    <a:pt x="0" y="62"/>
                  </a:lnTo>
                  <a:lnTo>
                    <a:pt x="2" y="75"/>
                  </a:lnTo>
                  <a:lnTo>
                    <a:pt x="4" y="87"/>
                  </a:lnTo>
                  <a:lnTo>
                    <a:pt x="10" y="96"/>
                  </a:lnTo>
                  <a:lnTo>
                    <a:pt x="17" y="106"/>
                  </a:lnTo>
                  <a:lnTo>
                    <a:pt x="27" y="114"/>
                  </a:lnTo>
                  <a:lnTo>
                    <a:pt x="37" y="118"/>
                  </a:lnTo>
                  <a:lnTo>
                    <a:pt x="48" y="121"/>
                  </a:lnTo>
                  <a:lnTo>
                    <a:pt x="61" y="123"/>
                  </a:lnTo>
                  <a:lnTo>
                    <a:pt x="73" y="121"/>
                  </a:lnTo>
                  <a:lnTo>
                    <a:pt x="85" y="118"/>
                  </a:lnTo>
                  <a:lnTo>
                    <a:pt x="94" y="114"/>
                  </a:lnTo>
                  <a:lnTo>
                    <a:pt x="104" y="106"/>
                  </a:lnTo>
                  <a:lnTo>
                    <a:pt x="111" y="96"/>
                  </a:lnTo>
                  <a:lnTo>
                    <a:pt x="117" y="87"/>
                  </a:lnTo>
                  <a:lnTo>
                    <a:pt x="121" y="75"/>
                  </a:lnTo>
                  <a:lnTo>
                    <a:pt x="121" y="62"/>
                  </a:lnTo>
                  <a:lnTo>
                    <a:pt x="123" y="62"/>
                  </a:lnTo>
                  <a:close/>
                </a:path>
              </a:pathLst>
            </a:custGeom>
            <a:solidFill>
              <a:srgbClr val="FBC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85" name="Freeform 5560"/>
            <p:cNvSpPr>
              <a:spLocks/>
            </p:cNvSpPr>
            <p:nvPr/>
          </p:nvSpPr>
          <p:spPr bwMode="auto">
            <a:xfrm>
              <a:off x="749" y="1713"/>
              <a:ext cx="121" cy="121"/>
            </a:xfrm>
            <a:custGeom>
              <a:avLst/>
              <a:gdLst>
                <a:gd name="T0" fmla="*/ 121 w 121"/>
                <a:gd name="T1" fmla="*/ 48 h 121"/>
                <a:gd name="T2" fmla="*/ 111 w 121"/>
                <a:gd name="T3" fmla="*/ 27 h 121"/>
                <a:gd name="T4" fmla="*/ 94 w 121"/>
                <a:gd name="T5" fmla="*/ 10 h 121"/>
                <a:gd name="T6" fmla="*/ 73 w 121"/>
                <a:gd name="T7" fmla="*/ 0 h 121"/>
                <a:gd name="T8" fmla="*/ 48 w 121"/>
                <a:gd name="T9" fmla="*/ 0 h 121"/>
                <a:gd name="T10" fmla="*/ 27 w 121"/>
                <a:gd name="T11" fmla="*/ 10 h 121"/>
                <a:gd name="T12" fmla="*/ 10 w 121"/>
                <a:gd name="T13" fmla="*/ 27 h 121"/>
                <a:gd name="T14" fmla="*/ 2 w 121"/>
                <a:gd name="T15" fmla="*/ 48 h 121"/>
                <a:gd name="T16" fmla="*/ 2 w 121"/>
                <a:gd name="T17" fmla="*/ 73 h 121"/>
                <a:gd name="T18" fmla="*/ 10 w 121"/>
                <a:gd name="T19" fmla="*/ 94 h 121"/>
                <a:gd name="T20" fmla="*/ 27 w 121"/>
                <a:gd name="T21" fmla="*/ 112 h 121"/>
                <a:gd name="T22" fmla="*/ 48 w 121"/>
                <a:gd name="T23" fmla="*/ 119 h 121"/>
                <a:gd name="T24" fmla="*/ 73 w 121"/>
                <a:gd name="T25" fmla="*/ 119 h 121"/>
                <a:gd name="T26" fmla="*/ 94 w 121"/>
                <a:gd name="T27" fmla="*/ 112 h 121"/>
                <a:gd name="T28" fmla="*/ 111 w 121"/>
                <a:gd name="T29" fmla="*/ 94 h 121"/>
                <a:gd name="T30" fmla="*/ 121 w 121"/>
                <a:gd name="T31" fmla="*/ 73 h 121"/>
                <a:gd name="T32" fmla="*/ 121 w 121"/>
                <a:gd name="T33" fmla="*/ 60 h 121"/>
                <a:gd name="T34" fmla="*/ 117 w 121"/>
                <a:gd name="T35" fmla="*/ 37 h 121"/>
                <a:gd name="T36" fmla="*/ 104 w 121"/>
                <a:gd name="T37" fmla="*/ 18 h 121"/>
                <a:gd name="T38" fmla="*/ 85 w 121"/>
                <a:gd name="T39" fmla="*/ 4 h 121"/>
                <a:gd name="T40" fmla="*/ 61 w 121"/>
                <a:gd name="T41" fmla="*/ 0 h 121"/>
                <a:gd name="T42" fmla="*/ 37 w 121"/>
                <a:gd name="T43" fmla="*/ 4 h 121"/>
                <a:gd name="T44" fmla="*/ 17 w 121"/>
                <a:gd name="T45" fmla="*/ 18 h 121"/>
                <a:gd name="T46" fmla="*/ 6 w 121"/>
                <a:gd name="T47" fmla="*/ 37 h 121"/>
                <a:gd name="T48" fmla="*/ 0 w 121"/>
                <a:gd name="T49" fmla="*/ 60 h 121"/>
                <a:gd name="T50" fmla="*/ 6 w 121"/>
                <a:gd name="T51" fmla="*/ 85 h 121"/>
                <a:gd name="T52" fmla="*/ 17 w 121"/>
                <a:gd name="T53" fmla="*/ 104 h 121"/>
                <a:gd name="T54" fmla="*/ 37 w 121"/>
                <a:gd name="T55" fmla="*/ 116 h 121"/>
                <a:gd name="T56" fmla="*/ 61 w 121"/>
                <a:gd name="T57" fmla="*/ 121 h 121"/>
                <a:gd name="T58" fmla="*/ 85 w 121"/>
                <a:gd name="T59" fmla="*/ 116 h 121"/>
                <a:gd name="T60" fmla="*/ 104 w 121"/>
                <a:gd name="T61" fmla="*/ 104 h 121"/>
                <a:gd name="T62" fmla="*/ 117 w 121"/>
                <a:gd name="T63" fmla="*/ 85 h 121"/>
                <a:gd name="T64" fmla="*/ 121 w 121"/>
                <a:gd name="T65" fmla="*/ 6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1" h="121">
                  <a:moveTo>
                    <a:pt x="121" y="60"/>
                  </a:moveTo>
                  <a:lnTo>
                    <a:pt x="121" y="48"/>
                  </a:lnTo>
                  <a:lnTo>
                    <a:pt x="117" y="37"/>
                  </a:lnTo>
                  <a:lnTo>
                    <a:pt x="111" y="27"/>
                  </a:lnTo>
                  <a:lnTo>
                    <a:pt x="104" y="18"/>
                  </a:lnTo>
                  <a:lnTo>
                    <a:pt x="94" y="10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1" y="0"/>
                  </a:lnTo>
                  <a:lnTo>
                    <a:pt x="48" y="0"/>
                  </a:lnTo>
                  <a:lnTo>
                    <a:pt x="37" y="4"/>
                  </a:lnTo>
                  <a:lnTo>
                    <a:pt x="27" y="10"/>
                  </a:lnTo>
                  <a:lnTo>
                    <a:pt x="17" y="18"/>
                  </a:lnTo>
                  <a:lnTo>
                    <a:pt x="10" y="27"/>
                  </a:lnTo>
                  <a:lnTo>
                    <a:pt x="4" y="37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2" y="73"/>
                  </a:lnTo>
                  <a:lnTo>
                    <a:pt x="4" y="85"/>
                  </a:lnTo>
                  <a:lnTo>
                    <a:pt x="10" y="94"/>
                  </a:lnTo>
                  <a:lnTo>
                    <a:pt x="17" y="104"/>
                  </a:lnTo>
                  <a:lnTo>
                    <a:pt x="27" y="112"/>
                  </a:lnTo>
                  <a:lnTo>
                    <a:pt x="37" y="116"/>
                  </a:lnTo>
                  <a:lnTo>
                    <a:pt x="48" y="119"/>
                  </a:lnTo>
                  <a:lnTo>
                    <a:pt x="61" y="121"/>
                  </a:lnTo>
                  <a:lnTo>
                    <a:pt x="73" y="119"/>
                  </a:lnTo>
                  <a:lnTo>
                    <a:pt x="85" y="116"/>
                  </a:lnTo>
                  <a:lnTo>
                    <a:pt x="94" y="112"/>
                  </a:lnTo>
                  <a:lnTo>
                    <a:pt x="104" y="104"/>
                  </a:lnTo>
                  <a:lnTo>
                    <a:pt x="111" y="94"/>
                  </a:lnTo>
                  <a:lnTo>
                    <a:pt x="117" y="85"/>
                  </a:lnTo>
                  <a:lnTo>
                    <a:pt x="121" y="73"/>
                  </a:lnTo>
                  <a:lnTo>
                    <a:pt x="121" y="60"/>
                  </a:lnTo>
                  <a:lnTo>
                    <a:pt x="121" y="60"/>
                  </a:lnTo>
                  <a:lnTo>
                    <a:pt x="119" y="48"/>
                  </a:lnTo>
                  <a:lnTo>
                    <a:pt x="117" y="37"/>
                  </a:lnTo>
                  <a:lnTo>
                    <a:pt x="111" y="27"/>
                  </a:lnTo>
                  <a:lnTo>
                    <a:pt x="104" y="18"/>
                  </a:lnTo>
                  <a:lnTo>
                    <a:pt x="94" y="10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1" y="0"/>
                  </a:lnTo>
                  <a:lnTo>
                    <a:pt x="48" y="0"/>
                  </a:lnTo>
                  <a:lnTo>
                    <a:pt x="37" y="4"/>
                  </a:lnTo>
                  <a:lnTo>
                    <a:pt x="27" y="10"/>
                  </a:lnTo>
                  <a:lnTo>
                    <a:pt x="17" y="18"/>
                  </a:lnTo>
                  <a:lnTo>
                    <a:pt x="10" y="27"/>
                  </a:lnTo>
                  <a:lnTo>
                    <a:pt x="6" y="37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2" y="73"/>
                  </a:lnTo>
                  <a:lnTo>
                    <a:pt x="6" y="85"/>
                  </a:lnTo>
                  <a:lnTo>
                    <a:pt x="10" y="94"/>
                  </a:lnTo>
                  <a:lnTo>
                    <a:pt x="17" y="104"/>
                  </a:lnTo>
                  <a:lnTo>
                    <a:pt x="27" y="110"/>
                  </a:lnTo>
                  <a:lnTo>
                    <a:pt x="37" y="116"/>
                  </a:lnTo>
                  <a:lnTo>
                    <a:pt x="48" y="119"/>
                  </a:lnTo>
                  <a:lnTo>
                    <a:pt x="61" y="121"/>
                  </a:lnTo>
                  <a:lnTo>
                    <a:pt x="73" y="119"/>
                  </a:lnTo>
                  <a:lnTo>
                    <a:pt x="85" y="116"/>
                  </a:lnTo>
                  <a:lnTo>
                    <a:pt x="94" y="110"/>
                  </a:lnTo>
                  <a:lnTo>
                    <a:pt x="104" y="104"/>
                  </a:lnTo>
                  <a:lnTo>
                    <a:pt x="111" y="94"/>
                  </a:lnTo>
                  <a:lnTo>
                    <a:pt x="117" y="85"/>
                  </a:lnTo>
                  <a:lnTo>
                    <a:pt x="119" y="73"/>
                  </a:lnTo>
                  <a:lnTo>
                    <a:pt x="121" y="60"/>
                  </a:lnTo>
                  <a:lnTo>
                    <a:pt x="121" y="60"/>
                  </a:lnTo>
                  <a:close/>
                </a:path>
              </a:pathLst>
            </a:custGeom>
            <a:solidFill>
              <a:srgbClr val="FBC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86" name="Freeform 5561"/>
            <p:cNvSpPr>
              <a:spLocks/>
            </p:cNvSpPr>
            <p:nvPr/>
          </p:nvSpPr>
          <p:spPr bwMode="auto">
            <a:xfrm>
              <a:off x="749" y="1713"/>
              <a:ext cx="121" cy="121"/>
            </a:xfrm>
            <a:custGeom>
              <a:avLst/>
              <a:gdLst>
                <a:gd name="T0" fmla="*/ 119 w 121"/>
                <a:gd name="T1" fmla="*/ 48 h 121"/>
                <a:gd name="T2" fmla="*/ 111 w 121"/>
                <a:gd name="T3" fmla="*/ 27 h 121"/>
                <a:gd name="T4" fmla="*/ 94 w 121"/>
                <a:gd name="T5" fmla="*/ 10 h 121"/>
                <a:gd name="T6" fmla="*/ 73 w 121"/>
                <a:gd name="T7" fmla="*/ 0 h 121"/>
                <a:gd name="T8" fmla="*/ 48 w 121"/>
                <a:gd name="T9" fmla="*/ 0 h 121"/>
                <a:gd name="T10" fmla="*/ 27 w 121"/>
                <a:gd name="T11" fmla="*/ 10 h 121"/>
                <a:gd name="T12" fmla="*/ 10 w 121"/>
                <a:gd name="T13" fmla="*/ 27 h 121"/>
                <a:gd name="T14" fmla="*/ 2 w 121"/>
                <a:gd name="T15" fmla="*/ 48 h 121"/>
                <a:gd name="T16" fmla="*/ 2 w 121"/>
                <a:gd name="T17" fmla="*/ 73 h 121"/>
                <a:gd name="T18" fmla="*/ 10 w 121"/>
                <a:gd name="T19" fmla="*/ 94 h 121"/>
                <a:gd name="T20" fmla="*/ 27 w 121"/>
                <a:gd name="T21" fmla="*/ 110 h 121"/>
                <a:gd name="T22" fmla="*/ 48 w 121"/>
                <a:gd name="T23" fmla="*/ 119 h 121"/>
                <a:gd name="T24" fmla="*/ 73 w 121"/>
                <a:gd name="T25" fmla="*/ 119 h 121"/>
                <a:gd name="T26" fmla="*/ 94 w 121"/>
                <a:gd name="T27" fmla="*/ 110 h 121"/>
                <a:gd name="T28" fmla="*/ 111 w 121"/>
                <a:gd name="T29" fmla="*/ 94 h 121"/>
                <a:gd name="T30" fmla="*/ 119 w 121"/>
                <a:gd name="T31" fmla="*/ 73 h 121"/>
                <a:gd name="T32" fmla="*/ 121 w 121"/>
                <a:gd name="T33" fmla="*/ 60 h 121"/>
                <a:gd name="T34" fmla="*/ 115 w 121"/>
                <a:gd name="T35" fmla="*/ 37 h 121"/>
                <a:gd name="T36" fmla="*/ 104 w 121"/>
                <a:gd name="T37" fmla="*/ 18 h 121"/>
                <a:gd name="T38" fmla="*/ 85 w 121"/>
                <a:gd name="T39" fmla="*/ 6 h 121"/>
                <a:gd name="T40" fmla="*/ 61 w 121"/>
                <a:gd name="T41" fmla="*/ 0 h 121"/>
                <a:gd name="T42" fmla="*/ 37 w 121"/>
                <a:gd name="T43" fmla="*/ 6 h 121"/>
                <a:gd name="T44" fmla="*/ 17 w 121"/>
                <a:gd name="T45" fmla="*/ 18 h 121"/>
                <a:gd name="T46" fmla="*/ 6 w 121"/>
                <a:gd name="T47" fmla="*/ 37 h 121"/>
                <a:gd name="T48" fmla="*/ 0 w 121"/>
                <a:gd name="T49" fmla="*/ 60 h 121"/>
                <a:gd name="T50" fmla="*/ 6 w 121"/>
                <a:gd name="T51" fmla="*/ 83 h 121"/>
                <a:gd name="T52" fmla="*/ 17 w 121"/>
                <a:gd name="T53" fmla="*/ 102 h 121"/>
                <a:gd name="T54" fmla="*/ 37 w 121"/>
                <a:gd name="T55" fmla="*/ 116 h 121"/>
                <a:gd name="T56" fmla="*/ 61 w 121"/>
                <a:gd name="T57" fmla="*/ 121 h 121"/>
                <a:gd name="T58" fmla="*/ 85 w 121"/>
                <a:gd name="T59" fmla="*/ 116 h 121"/>
                <a:gd name="T60" fmla="*/ 104 w 121"/>
                <a:gd name="T61" fmla="*/ 102 h 121"/>
                <a:gd name="T62" fmla="*/ 115 w 121"/>
                <a:gd name="T63" fmla="*/ 83 h 121"/>
                <a:gd name="T64" fmla="*/ 121 w 121"/>
                <a:gd name="T65" fmla="*/ 6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1" h="121">
                  <a:moveTo>
                    <a:pt x="121" y="60"/>
                  </a:moveTo>
                  <a:lnTo>
                    <a:pt x="119" y="48"/>
                  </a:lnTo>
                  <a:lnTo>
                    <a:pt x="117" y="37"/>
                  </a:lnTo>
                  <a:lnTo>
                    <a:pt x="111" y="27"/>
                  </a:lnTo>
                  <a:lnTo>
                    <a:pt x="104" y="18"/>
                  </a:lnTo>
                  <a:lnTo>
                    <a:pt x="94" y="10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1" y="0"/>
                  </a:lnTo>
                  <a:lnTo>
                    <a:pt x="48" y="0"/>
                  </a:lnTo>
                  <a:lnTo>
                    <a:pt x="37" y="4"/>
                  </a:lnTo>
                  <a:lnTo>
                    <a:pt x="27" y="10"/>
                  </a:lnTo>
                  <a:lnTo>
                    <a:pt x="17" y="18"/>
                  </a:lnTo>
                  <a:lnTo>
                    <a:pt x="10" y="27"/>
                  </a:lnTo>
                  <a:lnTo>
                    <a:pt x="6" y="37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2" y="73"/>
                  </a:lnTo>
                  <a:lnTo>
                    <a:pt x="6" y="85"/>
                  </a:lnTo>
                  <a:lnTo>
                    <a:pt x="10" y="94"/>
                  </a:lnTo>
                  <a:lnTo>
                    <a:pt x="17" y="104"/>
                  </a:lnTo>
                  <a:lnTo>
                    <a:pt x="27" y="110"/>
                  </a:lnTo>
                  <a:lnTo>
                    <a:pt x="37" y="116"/>
                  </a:lnTo>
                  <a:lnTo>
                    <a:pt x="48" y="119"/>
                  </a:lnTo>
                  <a:lnTo>
                    <a:pt x="61" y="121"/>
                  </a:lnTo>
                  <a:lnTo>
                    <a:pt x="73" y="119"/>
                  </a:lnTo>
                  <a:lnTo>
                    <a:pt x="85" y="116"/>
                  </a:lnTo>
                  <a:lnTo>
                    <a:pt x="94" y="110"/>
                  </a:lnTo>
                  <a:lnTo>
                    <a:pt x="104" y="104"/>
                  </a:lnTo>
                  <a:lnTo>
                    <a:pt x="111" y="94"/>
                  </a:lnTo>
                  <a:lnTo>
                    <a:pt x="117" y="85"/>
                  </a:lnTo>
                  <a:lnTo>
                    <a:pt x="119" y="73"/>
                  </a:lnTo>
                  <a:lnTo>
                    <a:pt x="121" y="60"/>
                  </a:lnTo>
                  <a:lnTo>
                    <a:pt x="121" y="60"/>
                  </a:lnTo>
                  <a:lnTo>
                    <a:pt x="119" y="48"/>
                  </a:lnTo>
                  <a:lnTo>
                    <a:pt x="115" y="37"/>
                  </a:lnTo>
                  <a:lnTo>
                    <a:pt x="111" y="27"/>
                  </a:lnTo>
                  <a:lnTo>
                    <a:pt x="104" y="18"/>
                  </a:lnTo>
                  <a:lnTo>
                    <a:pt x="94" y="10"/>
                  </a:lnTo>
                  <a:lnTo>
                    <a:pt x="85" y="6"/>
                  </a:lnTo>
                  <a:lnTo>
                    <a:pt x="73" y="2"/>
                  </a:lnTo>
                  <a:lnTo>
                    <a:pt x="61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7" y="10"/>
                  </a:lnTo>
                  <a:lnTo>
                    <a:pt x="17" y="18"/>
                  </a:lnTo>
                  <a:lnTo>
                    <a:pt x="12" y="27"/>
                  </a:lnTo>
                  <a:lnTo>
                    <a:pt x="6" y="37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2" y="73"/>
                  </a:lnTo>
                  <a:lnTo>
                    <a:pt x="6" y="83"/>
                  </a:lnTo>
                  <a:lnTo>
                    <a:pt x="12" y="94"/>
                  </a:lnTo>
                  <a:lnTo>
                    <a:pt x="17" y="102"/>
                  </a:lnTo>
                  <a:lnTo>
                    <a:pt x="27" y="110"/>
                  </a:lnTo>
                  <a:lnTo>
                    <a:pt x="37" y="116"/>
                  </a:lnTo>
                  <a:lnTo>
                    <a:pt x="48" y="119"/>
                  </a:lnTo>
                  <a:lnTo>
                    <a:pt x="61" y="121"/>
                  </a:lnTo>
                  <a:lnTo>
                    <a:pt x="73" y="119"/>
                  </a:lnTo>
                  <a:lnTo>
                    <a:pt x="85" y="116"/>
                  </a:lnTo>
                  <a:lnTo>
                    <a:pt x="94" y="110"/>
                  </a:lnTo>
                  <a:lnTo>
                    <a:pt x="104" y="102"/>
                  </a:lnTo>
                  <a:lnTo>
                    <a:pt x="111" y="94"/>
                  </a:lnTo>
                  <a:lnTo>
                    <a:pt x="115" y="83"/>
                  </a:lnTo>
                  <a:lnTo>
                    <a:pt x="119" y="73"/>
                  </a:lnTo>
                  <a:lnTo>
                    <a:pt x="121" y="60"/>
                  </a:lnTo>
                  <a:lnTo>
                    <a:pt x="121" y="60"/>
                  </a:lnTo>
                  <a:close/>
                </a:path>
              </a:pathLst>
            </a:custGeom>
            <a:solidFill>
              <a:srgbClr val="FBCB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87" name="Freeform 5562"/>
            <p:cNvSpPr>
              <a:spLocks/>
            </p:cNvSpPr>
            <p:nvPr/>
          </p:nvSpPr>
          <p:spPr bwMode="auto">
            <a:xfrm>
              <a:off x="749" y="1713"/>
              <a:ext cx="121" cy="121"/>
            </a:xfrm>
            <a:custGeom>
              <a:avLst/>
              <a:gdLst>
                <a:gd name="T0" fmla="*/ 119 w 121"/>
                <a:gd name="T1" fmla="*/ 48 h 121"/>
                <a:gd name="T2" fmla="*/ 111 w 121"/>
                <a:gd name="T3" fmla="*/ 27 h 121"/>
                <a:gd name="T4" fmla="*/ 94 w 121"/>
                <a:gd name="T5" fmla="*/ 10 h 121"/>
                <a:gd name="T6" fmla="*/ 73 w 121"/>
                <a:gd name="T7" fmla="*/ 2 h 121"/>
                <a:gd name="T8" fmla="*/ 48 w 121"/>
                <a:gd name="T9" fmla="*/ 2 h 121"/>
                <a:gd name="T10" fmla="*/ 27 w 121"/>
                <a:gd name="T11" fmla="*/ 10 h 121"/>
                <a:gd name="T12" fmla="*/ 12 w 121"/>
                <a:gd name="T13" fmla="*/ 27 h 121"/>
                <a:gd name="T14" fmla="*/ 2 w 121"/>
                <a:gd name="T15" fmla="*/ 48 h 121"/>
                <a:gd name="T16" fmla="*/ 2 w 121"/>
                <a:gd name="T17" fmla="*/ 73 h 121"/>
                <a:gd name="T18" fmla="*/ 12 w 121"/>
                <a:gd name="T19" fmla="*/ 94 h 121"/>
                <a:gd name="T20" fmla="*/ 27 w 121"/>
                <a:gd name="T21" fmla="*/ 110 h 121"/>
                <a:gd name="T22" fmla="*/ 48 w 121"/>
                <a:gd name="T23" fmla="*/ 119 h 121"/>
                <a:gd name="T24" fmla="*/ 73 w 121"/>
                <a:gd name="T25" fmla="*/ 119 h 121"/>
                <a:gd name="T26" fmla="*/ 94 w 121"/>
                <a:gd name="T27" fmla="*/ 110 h 121"/>
                <a:gd name="T28" fmla="*/ 111 w 121"/>
                <a:gd name="T29" fmla="*/ 94 h 121"/>
                <a:gd name="T30" fmla="*/ 119 w 121"/>
                <a:gd name="T31" fmla="*/ 73 h 121"/>
                <a:gd name="T32" fmla="*/ 121 w 121"/>
                <a:gd name="T33" fmla="*/ 60 h 121"/>
                <a:gd name="T34" fmla="*/ 115 w 121"/>
                <a:gd name="T35" fmla="*/ 37 h 121"/>
                <a:gd name="T36" fmla="*/ 104 w 121"/>
                <a:gd name="T37" fmla="*/ 18 h 121"/>
                <a:gd name="T38" fmla="*/ 85 w 121"/>
                <a:gd name="T39" fmla="*/ 6 h 121"/>
                <a:gd name="T40" fmla="*/ 61 w 121"/>
                <a:gd name="T41" fmla="*/ 0 h 121"/>
                <a:gd name="T42" fmla="*/ 38 w 121"/>
                <a:gd name="T43" fmla="*/ 6 h 121"/>
                <a:gd name="T44" fmla="*/ 19 w 121"/>
                <a:gd name="T45" fmla="*/ 18 h 121"/>
                <a:gd name="T46" fmla="*/ 6 w 121"/>
                <a:gd name="T47" fmla="*/ 37 h 121"/>
                <a:gd name="T48" fmla="*/ 2 w 121"/>
                <a:gd name="T49" fmla="*/ 60 h 121"/>
                <a:gd name="T50" fmla="*/ 6 w 121"/>
                <a:gd name="T51" fmla="*/ 83 h 121"/>
                <a:gd name="T52" fmla="*/ 19 w 121"/>
                <a:gd name="T53" fmla="*/ 102 h 121"/>
                <a:gd name="T54" fmla="*/ 38 w 121"/>
                <a:gd name="T55" fmla="*/ 116 h 121"/>
                <a:gd name="T56" fmla="*/ 61 w 121"/>
                <a:gd name="T57" fmla="*/ 119 h 121"/>
                <a:gd name="T58" fmla="*/ 85 w 121"/>
                <a:gd name="T59" fmla="*/ 116 h 121"/>
                <a:gd name="T60" fmla="*/ 104 w 121"/>
                <a:gd name="T61" fmla="*/ 102 h 121"/>
                <a:gd name="T62" fmla="*/ 115 w 121"/>
                <a:gd name="T63" fmla="*/ 83 h 121"/>
                <a:gd name="T64" fmla="*/ 121 w 121"/>
                <a:gd name="T65" fmla="*/ 6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1" h="121">
                  <a:moveTo>
                    <a:pt x="121" y="60"/>
                  </a:moveTo>
                  <a:lnTo>
                    <a:pt x="119" y="48"/>
                  </a:lnTo>
                  <a:lnTo>
                    <a:pt x="115" y="37"/>
                  </a:lnTo>
                  <a:lnTo>
                    <a:pt x="111" y="27"/>
                  </a:lnTo>
                  <a:lnTo>
                    <a:pt x="104" y="18"/>
                  </a:lnTo>
                  <a:lnTo>
                    <a:pt x="94" y="10"/>
                  </a:lnTo>
                  <a:lnTo>
                    <a:pt x="85" y="6"/>
                  </a:lnTo>
                  <a:lnTo>
                    <a:pt x="73" y="2"/>
                  </a:lnTo>
                  <a:lnTo>
                    <a:pt x="61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7" y="10"/>
                  </a:lnTo>
                  <a:lnTo>
                    <a:pt x="17" y="18"/>
                  </a:lnTo>
                  <a:lnTo>
                    <a:pt x="12" y="27"/>
                  </a:lnTo>
                  <a:lnTo>
                    <a:pt x="6" y="37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2" y="73"/>
                  </a:lnTo>
                  <a:lnTo>
                    <a:pt x="6" y="83"/>
                  </a:lnTo>
                  <a:lnTo>
                    <a:pt x="12" y="94"/>
                  </a:lnTo>
                  <a:lnTo>
                    <a:pt x="17" y="102"/>
                  </a:lnTo>
                  <a:lnTo>
                    <a:pt x="27" y="110"/>
                  </a:lnTo>
                  <a:lnTo>
                    <a:pt x="37" y="116"/>
                  </a:lnTo>
                  <a:lnTo>
                    <a:pt x="48" y="119"/>
                  </a:lnTo>
                  <a:lnTo>
                    <a:pt x="61" y="121"/>
                  </a:lnTo>
                  <a:lnTo>
                    <a:pt x="73" y="119"/>
                  </a:lnTo>
                  <a:lnTo>
                    <a:pt x="85" y="116"/>
                  </a:lnTo>
                  <a:lnTo>
                    <a:pt x="94" y="110"/>
                  </a:lnTo>
                  <a:lnTo>
                    <a:pt x="104" y="102"/>
                  </a:lnTo>
                  <a:lnTo>
                    <a:pt x="111" y="94"/>
                  </a:lnTo>
                  <a:lnTo>
                    <a:pt x="115" y="83"/>
                  </a:lnTo>
                  <a:lnTo>
                    <a:pt x="119" y="73"/>
                  </a:lnTo>
                  <a:lnTo>
                    <a:pt x="121" y="60"/>
                  </a:lnTo>
                  <a:lnTo>
                    <a:pt x="121" y="60"/>
                  </a:lnTo>
                  <a:lnTo>
                    <a:pt x="119" y="48"/>
                  </a:lnTo>
                  <a:lnTo>
                    <a:pt x="115" y="37"/>
                  </a:lnTo>
                  <a:lnTo>
                    <a:pt x="109" y="27"/>
                  </a:lnTo>
                  <a:lnTo>
                    <a:pt x="104" y="18"/>
                  </a:lnTo>
                  <a:lnTo>
                    <a:pt x="94" y="12"/>
                  </a:lnTo>
                  <a:lnTo>
                    <a:pt x="85" y="6"/>
                  </a:lnTo>
                  <a:lnTo>
                    <a:pt x="73" y="2"/>
                  </a:lnTo>
                  <a:lnTo>
                    <a:pt x="61" y="0"/>
                  </a:lnTo>
                  <a:lnTo>
                    <a:pt x="48" y="2"/>
                  </a:lnTo>
                  <a:lnTo>
                    <a:pt x="38" y="6"/>
                  </a:lnTo>
                  <a:lnTo>
                    <a:pt x="27" y="12"/>
                  </a:lnTo>
                  <a:lnTo>
                    <a:pt x="19" y="18"/>
                  </a:lnTo>
                  <a:lnTo>
                    <a:pt x="12" y="27"/>
                  </a:lnTo>
                  <a:lnTo>
                    <a:pt x="6" y="37"/>
                  </a:lnTo>
                  <a:lnTo>
                    <a:pt x="2" y="48"/>
                  </a:lnTo>
                  <a:lnTo>
                    <a:pt x="2" y="60"/>
                  </a:lnTo>
                  <a:lnTo>
                    <a:pt x="2" y="73"/>
                  </a:lnTo>
                  <a:lnTo>
                    <a:pt x="6" y="83"/>
                  </a:lnTo>
                  <a:lnTo>
                    <a:pt x="12" y="94"/>
                  </a:lnTo>
                  <a:lnTo>
                    <a:pt x="19" y="102"/>
                  </a:lnTo>
                  <a:lnTo>
                    <a:pt x="27" y="110"/>
                  </a:lnTo>
                  <a:lnTo>
                    <a:pt x="38" y="116"/>
                  </a:lnTo>
                  <a:lnTo>
                    <a:pt x="48" y="119"/>
                  </a:lnTo>
                  <a:lnTo>
                    <a:pt x="61" y="119"/>
                  </a:lnTo>
                  <a:lnTo>
                    <a:pt x="73" y="119"/>
                  </a:lnTo>
                  <a:lnTo>
                    <a:pt x="85" y="116"/>
                  </a:lnTo>
                  <a:lnTo>
                    <a:pt x="94" y="110"/>
                  </a:lnTo>
                  <a:lnTo>
                    <a:pt x="104" y="102"/>
                  </a:lnTo>
                  <a:lnTo>
                    <a:pt x="109" y="94"/>
                  </a:lnTo>
                  <a:lnTo>
                    <a:pt x="115" y="83"/>
                  </a:lnTo>
                  <a:lnTo>
                    <a:pt x="119" y="73"/>
                  </a:lnTo>
                  <a:lnTo>
                    <a:pt x="121" y="60"/>
                  </a:lnTo>
                  <a:lnTo>
                    <a:pt x="121" y="60"/>
                  </a:lnTo>
                  <a:close/>
                </a:path>
              </a:pathLst>
            </a:custGeom>
            <a:solidFill>
              <a:srgbClr val="FBC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88" name="Freeform 5563"/>
            <p:cNvSpPr>
              <a:spLocks/>
            </p:cNvSpPr>
            <p:nvPr/>
          </p:nvSpPr>
          <p:spPr bwMode="auto">
            <a:xfrm>
              <a:off x="751" y="1713"/>
              <a:ext cx="119" cy="119"/>
            </a:xfrm>
            <a:custGeom>
              <a:avLst/>
              <a:gdLst>
                <a:gd name="T0" fmla="*/ 117 w 119"/>
                <a:gd name="T1" fmla="*/ 48 h 119"/>
                <a:gd name="T2" fmla="*/ 107 w 119"/>
                <a:gd name="T3" fmla="*/ 27 h 119"/>
                <a:gd name="T4" fmla="*/ 92 w 119"/>
                <a:gd name="T5" fmla="*/ 12 h 119"/>
                <a:gd name="T6" fmla="*/ 71 w 119"/>
                <a:gd name="T7" fmla="*/ 2 h 119"/>
                <a:gd name="T8" fmla="*/ 46 w 119"/>
                <a:gd name="T9" fmla="*/ 2 h 119"/>
                <a:gd name="T10" fmla="*/ 25 w 119"/>
                <a:gd name="T11" fmla="*/ 12 h 119"/>
                <a:gd name="T12" fmla="*/ 10 w 119"/>
                <a:gd name="T13" fmla="*/ 27 h 119"/>
                <a:gd name="T14" fmla="*/ 0 w 119"/>
                <a:gd name="T15" fmla="*/ 48 h 119"/>
                <a:gd name="T16" fmla="*/ 0 w 119"/>
                <a:gd name="T17" fmla="*/ 73 h 119"/>
                <a:gd name="T18" fmla="*/ 10 w 119"/>
                <a:gd name="T19" fmla="*/ 94 h 119"/>
                <a:gd name="T20" fmla="*/ 25 w 119"/>
                <a:gd name="T21" fmla="*/ 110 h 119"/>
                <a:gd name="T22" fmla="*/ 46 w 119"/>
                <a:gd name="T23" fmla="*/ 119 h 119"/>
                <a:gd name="T24" fmla="*/ 71 w 119"/>
                <a:gd name="T25" fmla="*/ 119 h 119"/>
                <a:gd name="T26" fmla="*/ 92 w 119"/>
                <a:gd name="T27" fmla="*/ 110 h 119"/>
                <a:gd name="T28" fmla="*/ 107 w 119"/>
                <a:gd name="T29" fmla="*/ 94 h 119"/>
                <a:gd name="T30" fmla="*/ 117 w 119"/>
                <a:gd name="T31" fmla="*/ 73 h 119"/>
                <a:gd name="T32" fmla="*/ 117 w 119"/>
                <a:gd name="T33" fmla="*/ 60 h 119"/>
                <a:gd name="T34" fmla="*/ 113 w 119"/>
                <a:gd name="T35" fmla="*/ 37 h 119"/>
                <a:gd name="T36" fmla="*/ 100 w 119"/>
                <a:gd name="T37" fmla="*/ 19 h 119"/>
                <a:gd name="T38" fmla="*/ 83 w 119"/>
                <a:gd name="T39" fmla="*/ 6 h 119"/>
                <a:gd name="T40" fmla="*/ 59 w 119"/>
                <a:gd name="T41" fmla="*/ 0 h 119"/>
                <a:gd name="T42" fmla="*/ 36 w 119"/>
                <a:gd name="T43" fmla="*/ 6 h 119"/>
                <a:gd name="T44" fmla="*/ 17 w 119"/>
                <a:gd name="T45" fmla="*/ 19 h 119"/>
                <a:gd name="T46" fmla="*/ 4 w 119"/>
                <a:gd name="T47" fmla="*/ 37 h 119"/>
                <a:gd name="T48" fmla="*/ 0 w 119"/>
                <a:gd name="T49" fmla="*/ 60 h 119"/>
                <a:gd name="T50" fmla="*/ 4 w 119"/>
                <a:gd name="T51" fmla="*/ 83 h 119"/>
                <a:gd name="T52" fmla="*/ 17 w 119"/>
                <a:gd name="T53" fmla="*/ 102 h 119"/>
                <a:gd name="T54" fmla="*/ 36 w 119"/>
                <a:gd name="T55" fmla="*/ 116 h 119"/>
                <a:gd name="T56" fmla="*/ 59 w 119"/>
                <a:gd name="T57" fmla="*/ 119 h 119"/>
                <a:gd name="T58" fmla="*/ 83 w 119"/>
                <a:gd name="T59" fmla="*/ 116 h 119"/>
                <a:gd name="T60" fmla="*/ 100 w 119"/>
                <a:gd name="T61" fmla="*/ 102 h 119"/>
                <a:gd name="T62" fmla="*/ 113 w 119"/>
                <a:gd name="T63" fmla="*/ 83 h 119"/>
                <a:gd name="T64" fmla="*/ 117 w 119"/>
                <a:gd name="T65" fmla="*/ 6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9" h="119">
                  <a:moveTo>
                    <a:pt x="119" y="60"/>
                  </a:moveTo>
                  <a:lnTo>
                    <a:pt x="117" y="48"/>
                  </a:lnTo>
                  <a:lnTo>
                    <a:pt x="113" y="37"/>
                  </a:lnTo>
                  <a:lnTo>
                    <a:pt x="107" y="27"/>
                  </a:lnTo>
                  <a:lnTo>
                    <a:pt x="102" y="18"/>
                  </a:lnTo>
                  <a:lnTo>
                    <a:pt x="92" y="12"/>
                  </a:lnTo>
                  <a:lnTo>
                    <a:pt x="83" y="6"/>
                  </a:lnTo>
                  <a:lnTo>
                    <a:pt x="71" y="2"/>
                  </a:lnTo>
                  <a:lnTo>
                    <a:pt x="59" y="0"/>
                  </a:lnTo>
                  <a:lnTo>
                    <a:pt x="46" y="2"/>
                  </a:lnTo>
                  <a:lnTo>
                    <a:pt x="36" y="6"/>
                  </a:lnTo>
                  <a:lnTo>
                    <a:pt x="25" y="12"/>
                  </a:lnTo>
                  <a:lnTo>
                    <a:pt x="17" y="18"/>
                  </a:lnTo>
                  <a:lnTo>
                    <a:pt x="10" y="27"/>
                  </a:lnTo>
                  <a:lnTo>
                    <a:pt x="4" y="37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0" y="73"/>
                  </a:lnTo>
                  <a:lnTo>
                    <a:pt x="4" y="83"/>
                  </a:lnTo>
                  <a:lnTo>
                    <a:pt x="10" y="94"/>
                  </a:lnTo>
                  <a:lnTo>
                    <a:pt x="17" y="102"/>
                  </a:lnTo>
                  <a:lnTo>
                    <a:pt x="25" y="110"/>
                  </a:lnTo>
                  <a:lnTo>
                    <a:pt x="36" y="116"/>
                  </a:lnTo>
                  <a:lnTo>
                    <a:pt x="46" y="119"/>
                  </a:lnTo>
                  <a:lnTo>
                    <a:pt x="59" y="119"/>
                  </a:lnTo>
                  <a:lnTo>
                    <a:pt x="71" y="119"/>
                  </a:lnTo>
                  <a:lnTo>
                    <a:pt x="83" y="116"/>
                  </a:lnTo>
                  <a:lnTo>
                    <a:pt x="92" y="110"/>
                  </a:lnTo>
                  <a:lnTo>
                    <a:pt x="102" y="102"/>
                  </a:lnTo>
                  <a:lnTo>
                    <a:pt x="107" y="94"/>
                  </a:lnTo>
                  <a:lnTo>
                    <a:pt x="113" y="83"/>
                  </a:lnTo>
                  <a:lnTo>
                    <a:pt x="117" y="73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7" y="48"/>
                  </a:lnTo>
                  <a:lnTo>
                    <a:pt x="113" y="37"/>
                  </a:lnTo>
                  <a:lnTo>
                    <a:pt x="107" y="27"/>
                  </a:lnTo>
                  <a:lnTo>
                    <a:pt x="100" y="19"/>
                  </a:lnTo>
                  <a:lnTo>
                    <a:pt x="92" y="12"/>
                  </a:lnTo>
                  <a:lnTo>
                    <a:pt x="83" y="6"/>
                  </a:lnTo>
                  <a:lnTo>
                    <a:pt x="71" y="2"/>
                  </a:lnTo>
                  <a:lnTo>
                    <a:pt x="59" y="0"/>
                  </a:lnTo>
                  <a:lnTo>
                    <a:pt x="46" y="2"/>
                  </a:lnTo>
                  <a:lnTo>
                    <a:pt x="36" y="6"/>
                  </a:lnTo>
                  <a:lnTo>
                    <a:pt x="25" y="12"/>
                  </a:lnTo>
                  <a:lnTo>
                    <a:pt x="17" y="19"/>
                  </a:lnTo>
                  <a:lnTo>
                    <a:pt x="10" y="27"/>
                  </a:lnTo>
                  <a:lnTo>
                    <a:pt x="4" y="37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0" y="73"/>
                  </a:lnTo>
                  <a:lnTo>
                    <a:pt x="4" y="83"/>
                  </a:lnTo>
                  <a:lnTo>
                    <a:pt x="10" y="94"/>
                  </a:lnTo>
                  <a:lnTo>
                    <a:pt x="17" y="102"/>
                  </a:lnTo>
                  <a:lnTo>
                    <a:pt x="25" y="110"/>
                  </a:lnTo>
                  <a:lnTo>
                    <a:pt x="36" y="116"/>
                  </a:lnTo>
                  <a:lnTo>
                    <a:pt x="46" y="117"/>
                  </a:lnTo>
                  <a:lnTo>
                    <a:pt x="59" y="119"/>
                  </a:lnTo>
                  <a:lnTo>
                    <a:pt x="71" y="117"/>
                  </a:lnTo>
                  <a:lnTo>
                    <a:pt x="83" y="116"/>
                  </a:lnTo>
                  <a:lnTo>
                    <a:pt x="92" y="110"/>
                  </a:lnTo>
                  <a:lnTo>
                    <a:pt x="100" y="102"/>
                  </a:lnTo>
                  <a:lnTo>
                    <a:pt x="107" y="94"/>
                  </a:lnTo>
                  <a:lnTo>
                    <a:pt x="113" y="83"/>
                  </a:lnTo>
                  <a:lnTo>
                    <a:pt x="117" y="73"/>
                  </a:lnTo>
                  <a:lnTo>
                    <a:pt x="117" y="60"/>
                  </a:lnTo>
                  <a:lnTo>
                    <a:pt x="119" y="60"/>
                  </a:lnTo>
                  <a:close/>
                </a:path>
              </a:pathLst>
            </a:custGeom>
            <a:solidFill>
              <a:srgbClr val="FBC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89" name="Freeform 5564"/>
            <p:cNvSpPr>
              <a:spLocks/>
            </p:cNvSpPr>
            <p:nvPr/>
          </p:nvSpPr>
          <p:spPr bwMode="auto">
            <a:xfrm>
              <a:off x="751" y="1713"/>
              <a:ext cx="117" cy="119"/>
            </a:xfrm>
            <a:custGeom>
              <a:avLst/>
              <a:gdLst>
                <a:gd name="T0" fmla="*/ 117 w 117"/>
                <a:gd name="T1" fmla="*/ 48 h 119"/>
                <a:gd name="T2" fmla="*/ 107 w 117"/>
                <a:gd name="T3" fmla="*/ 27 h 119"/>
                <a:gd name="T4" fmla="*/ 92 w 117"/>
                <a:gd name="T5" fmla="*/ 12 h 119"/>
                <a:gd name="T6" fmla="*/ 71 w 117"/>
                <a:gd name="T7" fmla="*/ 2 h 119"/>
                <a:gd name="T8" fmla="*/ 46 w 117"/>
                <a:gd name="T9" fmla="*/ 2 h 119"/>
                <a:gd name="T10" fmla="*/ 25 w 117"/>
                <a:gd name="T11" fmla="*/ 12 h 119"/>
                <a:gd name="T12" fmla="*/ 10 w 117"/>
                <a:gd name="T13" fmla="*/ 27 h 119"/>
                <a:gd name="T14" fmla="*/ 0 w 117"/>
                <a:gd name="T15" fmla="*/ 48 h 119"/>
                <a:gd name="T16" fmla="*/ 0 w 117"/>
                <a:gd name="T17" fmla="*/ 73 h 119"/>
                <a:gd name="T18" fmla="*/ 10 w 117"/>
                <a:gd name="T19" fmla="*/ 94 h 119"/>
                <a:gd name="T20" fmla="*/ 25 w 117"/>
                <a:gd name="T21" fmla="*/ 110 h 119"/>
                <a:gd name="T22" fmla="*/ 46 w 117"/>
                <a:gd name="T23" fmla="*/ 117 h 119"/>
                <a:gd name="T24" fmla="*/ 71 w 117"/>
                <a:gd name="T25" fmla="*/ 117 h 119"/>
                <a:gd name="T26" fmla="*/ 92 w 117"/>
                <a:gd name="T27" fmla="*/ 110 h 119"/>
                <a:gd name="T28" fmla="*/ 107 w 117"/>
                <a:gd name="T29" fmla="*/ 94 h 119"/>
                <a:gd name="T30" fmla="*/ 117 w 117"/>
                <a:gd name="T31" fmla="*/ 73 h 119"/>
                <a:gd name="T32" fmla="*/ 117 w 117"/>
                <a:gd name="T33" fmla="*/ 60 h 119"/>
                <a:gd name="T34" fmla="*/ 113 w 117"/>
                <a:gd name="T35" fmla="*/ 37 h 119"/>
                <a:gd name="T36" fmla="*/ 100 w 117"/>
                <a:gd name="T37" fmla="*/ 19 h 119"/>
                <a:gd name="T38" fmla="*/ 83 w 117"/>
                <a:gd name="T39" fmla="*/ 6 h 119"/>
                <a:gd name="T40" fmla="*/ 59 w 117"/>
                <a:gd name="T41" fmla="*/ 2 h 119"/>
                <a:gd name="T42" fmla="*/ 36 w 117"/>
                <a:gd name="T43" fmla="*/ 6 h 119"/>
                <a:gd name="T44" fmla="*/ 17 w 117"/>
                <a:gd name="T45" fmla="*/ 19 h 119"/>
                <a:gd name="T46" fmla="*/ 4 w 117"/>
                <a:gd name="T47" fmla="*/ 37 h 119"/>
                <a:gd name="T48" fmla="*/ 0 w 117"/>
                <a:gd name="T49" fmla="*/ 60 h 119"/>
                <a:gd name="T50" fmla="*/ 4 w 117"/>
                <a:gd name="T51" fmla="*/ 83 h 119"/>
                <a:gd name="T52" fmla="*/ 17 w 117"/>
                <a:gd name="T53" fmla="*/ 102 h 119"/>
                <a:gd name="T54" fmla="*/ 36 w 117"/>
                <a:gd name="T55" fmla="*/ 114 h 119"/>
                <a:gd name="T56" fmla="*/ 59 w 117"/>
                <a:gd name="T57" fmla="*/ 119 h 119"/>
                <a:gd name="T58" fmla="*/ 83 w 117"/>
                <a:gd name="T59" fmla="*/ 114 h 119"/>
                <a:gd name="T60" fmla="*/ 100 w 117"/>
                <a:gd name="T61" fmla="*/ 102 h 119"/>
                <a:gd name="T62" fmla="*/ 113 w 117"/>
                <a:gd name="T63" fmla="*/ 83 h 119"/>
                <a:gd name="T64" fmla="*/ 117 w 117"/>
                <a:gd name="T65" fmla="*/ 6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7" h="119">
                  <a:moveTo>
                    <a:pt x="117" y="60"/>
                  </a:moveTo>
                  <a:lnTo>
                    <a:pt x="117" y="48"/>
                  </a:lnTo>
                  <a:lnTo>
                    <a:pt x="113" y="37"/>
                  </a:lnTo>
                  <a:lnTo>
                    <a:pt x="107" y="27"/>
                  </a:lnTo>
                  <a:lnTo>
                    <a:pt x="100" y="19"/>
                  </a:lnTo>
                  <a:lnTo>
                    <a:pt x="92" y="12"/>
                  </a:lnTo>
                  <a:lnTo>
                    <a:pt x="83" y="6"/>
                  </a:lnTo>
                  <a:lnTo>
                    <a:pt x="71" y="2"/>
                  </a:lnTo>
                  <a:lnTo>
                    <a:pt x="59" y="0"/>
                  </a:lnTo>
                  <a:lnTo>
                    <a:pt x="46" y="2"/>
                  </a:lnTo>
                  <a:lnTo>
                    <a:pt x="36" y="6"/>
                  </a:lnTo>
                  <a:lnTo>
                    <a:pt x="25" y="12"/>
                  </a:lnTo>
                  <a:lnTo>
                    <a:pt x="17" y="19"/>
                  </a:lnTo>
                  <a:lnTo>
                    <a:pt x="10" y="27"/>
                  </a:lnTo>
                  <a:lnTo>
                    <a:pt x="4" y="37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0" y="73"/>
                  </a:lnTo>
                  <a:lnTo>
                    <a:pt x="4" y="83"/>
                  </a:lnTo>
                  <a:lnTo>
                    <a:pt x="10" y="94"/>
                  </a:lnTo>
                  <a:lnTo>
                    <a:pt x="17" y="102"/>
                  </a:lnTo>
                  <a:lnTo>
                    <a:pt x="25" y="110"/>
                  </a:lnTo>
                  <a:lnTo>
                    <a:pt x="36" y="116"/>
                  </a:lnTo>
                  <a:lnTo>
                    <a:pt x="46" y="117"/>
                  </a:lnTo>
                  <a:lnTo>
                    <a:pt x="59" y="119"/>
                  </a:lnTo>
                  <a:lnTo>
                    <a:pt x="71" y="117"/>
                  </a:lnTo>
                  <a:lnTo>
                    <a:pt x="83" y="116"/>
                  </a:lnTo>
                  <a:lnTo>
                    <a:pt x="92" y="110"/>
                  </a:lnTo>
                  <a:lnTo>
                    <a:pt x="100" y="102"/>
                  </a:lnTo>
                  <a:lnTo>
                    <a:pt x="107" y="94"/>
                  </a:lnTo>
                  <a:lnTo>
                    <a:pt x="113" y="83"/>
                  </a:lnTo>
                  <a:lnTo>
                    <a:pt x="117" y="73"/>
                  </a:lnTo>
                  <a:lnTo>
                    <a:pt x="117" y="60"/>
                  </a:lnTo>
                  <a:lnTo>
                    <a:pt x="117" y="60"/>
                  </a:lnTo>
                  <a:lnTo>
                    <a:pt x="117" y="48"/>
                  </a:lnTo>
                  <a:lnTo>
                    <a:pt x="113" y="37"/>
                  </a:lnTo>
                  <a:lnTo>
                    <a:pt x="107" y="27"/>
                  </a:lnTo>
                  <a:lnTo>
                    <a:pt x="100" y="19"/>
                  </a:lnTo>
                  <a:lnTo>
                    <a:pt x="92" y="12"/>
                  </a:lnTo>
                  <a:lnTo>
                    <a:pt x="83" y="6"/>
                  </a:lnTo>
                  <a:lnTo>
                    <a:pt x="71" y="2"/>
                  </a:lnTo>
                  <a:lnTo>
                    <a:pt x="59" y="2"/>
                  </a:lnTo>
                  <a:lnTo>
                    <a:pt x="46" y="2"/>
                  </a:lnTo>
                  <a:lnTo>
                    <a:pt x="36" y="6"/>
                  </a:lnTo>
                  <a:lnTo>
                    <a:pt x="25" y="12"/>
                  </a:lnTo>
                  <a:lnTo>
                    <a:pt x="17" y="19"/>
                  </a:lnTo>
                  <a:lnTo>
                    <a:pt x="10" y="27"/>
                  </a:lnTo>
                  <a:lnTo>
                    <a:pt x="4" y="37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2" y="71"/>
                  </a:lnTo>
                  <a:lnTo>
                    <a:pt x="4" y="83"/>
                  </a:lnTo>
                  <a:lnTo>
                    <a:pt x="10" y="92"/>
                  </a:lnTo>
                  <a:lnTo>
                    <a:pt x="17" y="102"/>
                  </a:lnTo>
                  <a:lnTo>
                    <a:pt x="25" y="110"/>
                  </a:lnTo>
                  <a:lnTo>
                    <a:pt x="36" y="114"/>
                  </a:lnTo>
                  <a:lnTo>
                    <a:pt x="46" y="117"/>
                  </a:lnTo>
                  <a:lnTo>
                    <a:pt x="59" y="119"/>
                  </a:lnTo>
                  <a:lnTo>
                    <a:pt x="71" y="117"/>
                  </a:lnTo>
                  <a:lnTo>
                    <a:pt x="83" y="114"/>
                  </a:lnTo>
                  <a:lnTo>
                    <a:pt x="92" y="110"/>
                  </a:lnTo>
                  <a:lnTo>
                    <a:pt x="100" y="102"/>
                  </a:lnTo>
                  <a:lnTo>
                    <a:pt x="107" y="92"/>
                  </a:lnTo>
                  <a:lnTo>
                    <a:pt x="113" y="83"/>
                  </a:lnTo>
                  <a:lnTo>
                    <a:pt x="117" y="71"/>
                  </a:lnTo>
                  <a:lnTo>
                    <a:pt x="117" y="60"/>
                  </a:lnTo>
                  <a:lnTo>
                    <a:pt x="117" y="60"/>
                  </a:lnTo>
                  <a:close/>
                </a:path>
              </a:pathLst>
            </a:custGeom>
            <a:solidFill>
              <a:srgbClr val="FBC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90" name="Freeform 5565"/>
            <p:cNvSpPr>
              <a:spLocks/>
            </p:cNvSpPr>
            <p:nvPr/>
          </p:nvSpPr>
          <p:spPr bwMode="auto">
            <a:xfrm>
              <a:off x="751" y="1715"/>
              <a:ext cx="117" cy="117"/>
            </a:xfrm>
            <a:custGeom>
              <a:avLst/>
              <a:gdLst>
                <a:gd name="T0" fmla="*/ 117 w 117"/>
                <a:gd name="T1" fmla="*/ 46 h 117"/>
                <a:gd name="T2" fmla="*/ 107 w 117"/>
                <a:gd name="T3" fmla="*/ 25 h 117"/>
                <a:gd name="T4" fmla="*/ 92 w 117"/>
                <a:gd name="T5" fmla="*/ 10 h 117"/>
                <a:gd name="T6" fmla="*/ 71 w 117"/>
                <a:gd name="T7" fmla="*/ 0 h 117"/>
                <a:gd name="T8" fmla="*/ 46 w 117"/>
                <a:gd name="T9" fmla="*/ 0 h 117"/>
                <a:gd name="T10" fmla="*/ 25 w 117"/>
                <a:gd name="T11" fmla="*/ 10 h 117"/>
                <a:gd name="T12" fmla="*/ 10 w 117"/>
                <a:gd name="T13" fmla="*/ 25 h 117"/>
                <a:gd name="T14" fmla="*/ 2 w 117"/>
                <a:gd name="T15" fmla="*/ 46 h 117"/>
                <a:gd name="T16" fmla="*/ 2 w 117"/>
                <a:gd name="T17" fmla="*/ 69 h 117"/>
                <a:gd name="T18" fmla="*/ 10 w 117"/>
                <a:gd name="T19" fmla="*/ 90 h 117"/>
                <a:gd name="T20" fmla="*/ 25 w 117"/>
                <a:gd name="T21" fmla="*/ 108 h 117"/>
                <a:gd name="T22" fmla="*/ 46 w 117"/>
                <a:gd name="T23" fmla="*/ 115 h 117"/>
                <a:gd name="T24" fmla="*/ 71 w 117"/>
                <a:gd name="T25" fmla="*/ 115 h 117"/>
                <a:gd name="T26" fmla="*/ 92 w 117"/>
                <a:gd name="T27" fmla="*/ 108 h 117"/>
                <a:gd name="T28" fmla="*/ 107 w 117"/>
                <a:gd name="T29" fmla="*/ 90 h 117"/>
                <a:gd name="T30" fmla="*/ 117 w 117"/>
                <a:gd name="T31" fmla="*/ 69 h 117"/>
                <a:gd name="T32" fmla="*/ 117 w 117"/>
                <a:gd name="T33" fmla="*/ 58 h 117"/>
                <a:gd name="T34" fmla="*/ 113 w 117"/>
                <a:gd name="T35" fmla="*/ 35 h 117"/>
                <a:gd name="T36" fmla="*/ 100 w 117"/>
                <a:gd name="T37" fmla="*/ 17 h 117"/>
                <a:gd name="T38" fmla="*/ 81 w 117"/>
                <a:gd name="T39" fmla="*/ 4 h 117"/>
                <a:gd name="T40" fmla="*/ 59 w 117"/>
                <a:gd name="T41" fmla="*/ 0 h 117"/>
                <a:gd name="T42" fmla="*/ 36 w 117"/>
                <a:gd name="T43" fmla="*/ 4 h 117"/>
                <a:gd name="T44" fmla="*/ 17 w 117"/>
                <a:gd name="T45" fmla="*/ 17 h 117"/>
                <a:gd name="T46" fmla="*/ 6 w 117"/>
                <a:gd name="T47" fmla="*/ 35 h 117"/>
                <a:gd name="T48" fmla="*/ 0 w 117"/>
                <a:gd name="T49" fmla="*/ 58 h 117"/>
                <a:gd name="T50" fmla="*/ 6 w 117"/>
                <a:gd name="T51" fmla="*/ 81 h 117"/>
                <a:gd name="T52" fmla="*/ 17 w 117"/>
                <a:gd name="T53" fmla="*/ 100 h 117"/>
                <a:gd name="T54" fmla="*/ 36 w 117"/>
                <a:gd name="T55" fmla="*/ 112 h 117"/>
                <a:gd name="T56" fmla="*/ 59 w 117"/>
                <a:gd name="T57" fmla="*/ 117 h 117"/>
                <a:gd name="T58" fmla="*/ 81 w 117"/>
                <a:gd name="T59" fmla="*/ 112 h 117"/>
                <a:gd name="T60" fmla="*/ 100 w 117"/>
                <a:gd name="T61" fmla="*/ 100 h 117"/>
                <a:gd name="T62" fmla="*/ 113 w 117"/>
                <a:gd name="T63" fmla="*/ 81 h 117"/>
                <a:gd name="T64" fmla="*/ 117 w 117"/>
                <a:gd name="T65" fmla="*/ 5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7" h="117">
                  <a:moveTo>
                    <a:pt x="117" y="58"/>
                  </a:moveTo>
                  <a:lnTo>
                    <a:pt x="117" y="46"/>
                  </a:lnTo>
                  <a:lnTo>
                    <a:pt x="113" y="35"/>
                  </a:lnTo>
                  <a:lnTo>
                    <a:pt x="107" y="25"/>
                  </a:lnTo>
                  <a:lnTo>
                    <a:pt x="100" y="17"/>
                  </a:lnTo>
                  <a:lnTo>
                    <a:pt x="92" y="10"/>
                  </a:lnTo>
                  <a:lnTo>
                    <a:pt x="83" y="4"/>
                  </a:lnTo>
                  <a:lnTo>
                    <a:pt x="71" y="0"/>
                  </a:lnTo>
                  <a:lnTo>
                    <a:pt x="59" y="0"/>
                  </a:lnTo>
                  <a:lnTo>
                    <a:pt x="46" y="0"/>
                  </a:lnTo>
                  <a:lnTo>
                    <a:pt x="36" y="4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4" y="35"/>
                  </a:lnTo>
                  <a:lnTo>
                    <a:pt x="2" y="46"/>
                  </a:lnTo>
                  <a:lnTo>
                    <a:pt x="0" y="58"/>
                  </a:lnTo>
                  <a:lnTo>
                    <a:pt x="2" y="69"/>
                  </a:lnTo>
                  <a:lnTo>
                    <a:pt x="4" y="81"/>
                  </a:lnTo>
                  <a:lnTo>
                    <a:pt x="10" y="90"/>
                  </a:lnTo>
                  <a:lnTo>
                    <a:pt x="17" y="100"/>
                  </a:lnTo>
                  <a:lnTo>
                    <a:pt x="25" y="108"/>
                  </a:lnTo>
                  <a:lnTo>
                    <a:pt x="36" y="112"/>
                  </a:lnTo>
                  <a:lnTo>
                    <a:pt x="46" y="115"/>
                  </a:lnTo>
                  <a:lnTo>
                    <a:pt x="59" y="117"/>
                  </a:lnTo>
                  <a:lnTo>
                    <a:pt x="71" y="115"/>
                  </a:lnTo>
                  <a:lnTo>
                    <a:pt x="83" y="112"/>
                  </a:lnTo>
                  <a:lnTo>
                    <a:pt x="92" y="108"/>
                  </a:lnTo>
                  <a:lnTo>
                    <a:pt x="100" y="100"/>
                  </a:lnTo>
                  <a:lnTo>
                    <a:pt x="107" y="90"/>
                  </a:lnTo>
                  <a:lnTo>
                    <a:pt x="113" y="81"/>
                  </a:lnTo>
                  <a:lnTo>
                    <a:pt x="117" y="69"/>
                  </a:lnTo>
                  <a:lnTo>
                    <a:pt x="117" y="58"/>
                  </a:lnTo>
                  <a:lnTo>
                    <a:pt x="117" y="58"/>
                  </a:lnTo>
                  <a:lnTo>
                    <a:pt x="115" y="46"/>
                  </a:lnTo>
                  <a:lnTo>
                    <a:pt x="113" y="35"/>
                  </a:lnTo>
                  <a:lnTo>
                    <a:pt x="107" y="25"/>
                  </a:lnTo>
                  <a:lnTo>
                    <a:pt x="100" y="17"/>
                  </a:lnTo>
                  <a:lnTo>
                    <a:pt x="92" y="10"/>
                  </a:lnTo>
                  <a:lnTo>
                    <a:pt x="81" y="4"/>
                  </a:lnTo>
                  <a:lnTo>
                    <a:pt x="71" y="2"/>
                  </a:lnTo>
                  <a:lnTo>
                    <a:pt x="59" y="0"/>
                  </a:lnTo>
                  <a:lnTo>
                    <a:pt x="46" y="2"/>
                  </a:lnTo>
                  <a:lnTo>
                    <a:pt x="36" y="4"/>
                  </a:lnTo>
                  <a:lnTo>
                    <a:pt x="27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6" y="35"/>
                  </a:lnTo>
                  <a:lnTo>
                    <a:pt x="2" y="46"/>
                  </a:lnTo>
                  <a:lnTo>
                    <a:pt x="0" y="58"/>
                  </a:lnTo>
                  <a:lnTo>
                    <a:pt x="2" y="69"/>
                  </a:lnTo>
                  <a:lnTo>
                    <a:pt x="6" y="81"/>
                  </a:lnTo>
                  <a:lnTo>
                    <a:pt x="10" y="90"/>
                  </a:lnTo>
                  <a:lnTo>
                    <a:pt x="17" y="100"/>
                  </a:lnTo>
                  <a:lnTo>
                    <a:pt x="27" y="106"/>
                  </a:lnTo>
                  <a:lnTo>
                    <a:pt x="36" y="112"/>
                  </a:lnTo>
                  <a:lnTo>
                    <a:pt x="46" y="115"/>
                  </a:lnTo>
                  <a:lnTo>
                    <a:pt x="59" y="117"/>
                  </a:lnTo>
                  <a:lnTo>
                    <a:pt x="71" y="115"/>
                  </a:lnTo>
                  <a:lnTo>
                    <a:pt x="81" y="112"/>
                  </a:lnTo>
                  <a:lnTo>
                    <a:pt x="92" y="106"/>
                  </a:lnTo>
                  <a:lnTo>
                    <a:pt x="100" y="100"/>
                  </a:lnTo>
                  <a:lnTo>
                    <a:pt x="107" y="90"/>
                  </a:lnTo>
                  <a:lnTo>
                    <a:pt x="113" y="81"/>
                  </a:lnTo>
                  <a:lnTo>
                    <a:pt x="115" y="69"/>
                  </a:lnTo>
                  <a:lnTo>
                    <a:pt x="117" y="58"/>
                  </a:lnTo>
                  <a:lnTo>
                    <a:pt x="117" y="58"/>
                  </a:lnTo>
                  <a:close/>
                </a:path>
              </a:pathLst>
            </a:custGeom>
            <a:solidFill>
              <a:srgbClr val="FBC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91" name="Freeform 5566"/>
            <p:cNvSpPr>
              <a:spLocks/>
            </p:cNvSpPr>
            <p:nvPr/>
          </p:nvSpPr>
          <p:spPr bwMode="auto">
            <a:xfrm>
              <a:off x="751" y="1715"/>
              <a:ext cx="117" cy="117"/>
            </a:xfrm>
            <a:custGeom>
              <a:avLst/>
              <a:gdLst>
                <a:gd name="T0" fmla="*/ 115 w 117"/>
                <a:gd name="T1" fmla="*/ 46 h 117"/>
                <a:gd name="T2" fmla="*/ 107 w 117"/>
                <a:gd name="T3" fmla="*/ 25 h 117"/>
                <a:gd name="T4" fmla="*/ 92 w 117"/>
                <a:gd name="T5" fmla="*/ 10 h 117"/>
                <a:gd name="T6" fmla="*/ 71 w 117"/>
                <a:gd name="T7" fmla="*/ 2 h 117"/>
                <a:gd name="T8" fmla="*/ 46 w 117"/>
                <a:gd name="T9" fmla="*/ 2 h 117"/>
                <a:gd name="T10" fmla="*/ 27 w 117"/>
                <a:gd name="T11" fmla="*/ 10 h 117"/>
                <a:gd name="T12" fmla="*/ 10 w 117"/>
                <a:gd name="T13" fmla="*/ 25 h 117"/>
                <a:gd name="T14" fmla="*/ 2 w 117"/>
                <a:gd name="T15" fmla="*/ 46 h 117"/>
                <a:gd name="T16" fmla="*/ 2 w 117"/>
                <a:gd name="T17" fmla="*/ 69 h 117"/>
                <a:gd name="T18" fmla="*/ 10 w 117"/>
                <a:gd name="T19" fmla="*/ 90 h 117"/>
                <a:gd name="T20" fmla="*/ 27 w 117"/>
                <a:gd name="T21" fmla="*/ 106 h 117"/>
                <a:gd name="T22" fmla="*/ 46 w 117"/>
                <a:gd name="T23" fmla="*/ 115 h 117"/>
                <a:gd name="T24" fmla="*/ 71 w 117"/>
                <a:gd name="T25" fmla="*/ 115 h 117"/>
                <a:gd name="T26" fmla="*/ 92 w 117"/>
                <a:gd name="T27" fmla="*/ 106 h 117"/>
                <a:gd name="T28" fmla="*/ 107 w 117"/>
                <a:gd name="T29" fmla="*/ 90 h 117"/>
                <a:gd name="T30" fmla="*/ 115 w 117"/>
                <a:gd name="T31" fmla="*/ 69 h 117"/>
                <a:gd name="T32" fmla="*/ 117 w 117"/>
                <a:gd name="T33" fmla="*/ 58 h 117"/>
                <a:gd name="T34" fmla="*/ 111 w 117"/>
                <a:gd name="T35" fmla="*/ 37 h 117"/>
                <a:gd name="T36" fmla="*/ 100 w 117"/>
                <a:gd name="T37" fmla="*/ 17 h 117"/>
                <a:gd name="T38" fmla="*/ 81 w 117"/>
                <a:gd name="T39" fmla="*/ 6 h 117"/>
                <a:gd name="T40" fmla="*/ 59 w 117"/>
                <a:gd name="T41" fmla="*/ 0 h 117"/>
                <a:gd name="T42" fmla="*/ 36 w 117"/>
                <a:gd name="T43" fmla="*/ 6 h 117"/>
                <a:gd name="T44" fmla="*/ 17 w 117"/>
                <a:gd name="T45" fmla="*/ 17 h 117"/>
                <a:gd name="T46" fmla="*/ 6 w 117"/>
                <a:gd name="T47" fmla="*/ 37 h 117"/>
                <a:gd name="T48" fmla="*/ 0 w 117"/>
                <a:gd name="T49" fmla="*/ 58 h 117"/>
                <a:gd name="T50" fmla="*/ 6 w 117"/>
                <a:gd name="T51" fmla="*/ 81 h 117"/>
                <a:gd name="T52" fmla="*/ 17 w 117"/>
                <a:gd name="T53" fmla="*/ 100 h 117"/>
                <a:gd name="T54" fmla="*/ 36 w 117"/>
                <a:gd name="T55" fmla="*/ 112 h 117"/>
                <a:gd name="T56" fmla="*/ 59 w 117"/>
                <a:gd name="T57" fmla="*/ 115 h 117"/>
                <a:gd name="T58" fmla="*/ 81 w 117"/>
                <a:gd name="T59" fmla="*/ 112 h 117"/>
                <a:gd name="T60" fmla="*/ 100 w 117"/>
                <a:gd name="T61" fmla="*/ 100 h 117"/>
                <a:gd name="T62" fmla="*/ 111 w 117"/>
                <a:gd name="T63" fmla="*/ 81 h 117"/>
                <a:gd name="T64" fmla="*/ 117 w 117"/>
                <a:gd name="T65" fmla="*/ 5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7" h="117">
                  <a:moveTo>
                    <a:pt x="117" y="58"/>
                  </a:moveTo>
                  <a:lnTo>
                    <a:pt x="115" y="46"/>
                  </a:lnTo>
                  <a:lnTo>
                    <a:pt x="113" y="35"/>
                  </a:lnTo>
                  <a:lnTo>
                    <a:pt x="107" y="25"/>
                  </a:lnTo>
                  <a:lnTo>
                    <a:pt x="100" y="17"/>
                  </a:lnTo>
                  <a:lnTo>
                    <a:pt x="92" y="10"/>
                  </a:lnTo>
                  <a:lnTo>
                    <a:pt x="81" y="4"/>
                  </a:lnTo>
                  <a:lnTo>
                    <a:pt x="71" y="2"/>
                  </a:lnTo>
                  <a:lnTo>
                    <a:pt x="59" y="0"/>
                  </a:lnTo>
                  <a:lnTo>
                    <a:pt x="46" y="2"/>
                  </a:lnTo>
                  <a:lnTo>
                    <a:pt x="36" y="4"/>
                  </a:lnTo>
                  <a:lnTo>
                    <a:pt x="27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6" y="35"/>
                  </a:lnTo>
                  <a:lnTo>
                    <a:pt x="2" y="46"/>
                  </a:lnTo>
                  <a:lnTo>
                    <a:pt x="0" y="58"/>
                  </a:lnTo>
                  <a:lnTo>
                    <a:pt x="2" y="69"/>
                  </a:lnTo>
                  <a:lnTo>
                    <a:pt x="6" y="81"/>
                  </a:lnTo>
                  <a:lnTo>
                    <a:pt x="10" y="90"/>
                  </a:lnTo>
                  <a:lnTo>
                    <a:pt x="17" y="100"/>
                  </a:lnTo>
                  <a:lnTo>
                    <a:pt x="27" y="106"/>
                  </a:lnTo>
                  <a:lnTo>
                    <a:pt x="36" y="112"/>
                  </a:lnTo>
                  <a:lnTo>
                    <a:pt x="46" y="115"/>
                  </a:lnTo>
                  <a:lnTo>
                    <a:pt x="59" y="117"/>
                  </a:lnTo>
                  <a:lnTo>
                    <a:pt x="71" y="115"/>
                  </a:lnTo>
                  <a:lnTo>
                    <a:pt x="81" y="112"/>
                  </a:lnTo>
                  <a:lnTo>
                    <a:pt x="92" y="106"/>
                  </a:lnTo>
                  <a:lnTo>
                    <a:pt x="100" y="100"/>
                  </a:lnTo>
                  <a:lnTo>
                    <a:pt x="107" y="90"/>
                  </a:lnTo>
                  <a:lnTo>
                    <a:pt x="113" y="81"/>
                  </a:lnTo>
                  <a:lnTo>
                    <a:pt x="115" y="69"/>
                  </a:lnTo>
                  <a:lnTo>
                    <a:pt x="117" y="58"/>
                  </a:lnTo>
                  <a:lnTo>
                    <a:pt x="117" y="58"/>
                  </a:lnTo>
                  <a:lnTo>
                    <a:pt x="115" y="46"/>
                  </a:lnTo>
                  <a:lnTo>
                    <a:pt x="111" y="37"/>
                  </a:lnTo>
                  <a:lnTo>
                    <a:pt x="107" y="25"/>
                  </a:lnTo>
                  <a:lnTo>
                    <a:pt x="100" y="17"/>
                  </a:lnTo>
                  <a:lnTo>
                    <a:pt x="92" y="10"/>
                  </a:lnTo>
                  <a:lnTo>
                    <a:pt x="81" y="6"/>
                  </a:lnTo>
                  <a:lnTo>
                    <a:pt x="71" y="2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6" y="6"/>
                  </a:lnTo>
                  <a:lnTo>
                    <a:pt x="27" y="10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6" y="37"/>
                  </a:lnTo>
                  <a:lnTo>
                    <a:pt x="2" y="46"/>
                  </a:lnTo>
                  <a:lnTo>
                    <a:pt x="0" y="58"/>
                  </a:lnTo>
                  <a:lnTo>
                    <a:pt x="2" y="69"/>
                  </a:lnTo>
                  <a:lnTo>
                    <a:pt x="6" y="81"/>
                  </a:lnTo>
                  <a:lnTo>
                    <a:pt x="12" y="90"/>
                  </a:lnTo>
                  <a:lnTo>
                    <a:pt x="17" y="100"/>
                  </a:lnTo>
                  <a:lnTo>
                    <a:pt x="27" y="106"/>
                  </a:lnTo>
                  <a:lnTo>
                    <a:pt x="36" y="112"/>
                  </a:lnTo>
                  <a:lnTo>
                    <a:pt x="48" y="115"/>
                  </a:lnTo>
                  <a:lnTo>
                    <a:pt x="59" y="115"/>
                  </a:lnTo>
                  <a:lnTo>
                    <a:pt x="71" y="115"/>
                  </a:lnTo>
                  <a:lnTo>
                    <a:pt x="81" y="112"/>
                  </a:lnTo>
                  <a:lnTo>
                    <a:pt x="92" y="106"/>
                  </a:lnTo>
                  <a:lnTo>
                    <a:pt x="100" y="100"/>
                  </a:lnTo>
                  <a:lnTo>
                    <a:pt x="107" y="90"/>
                  </a:lnTo>
                  <a:lnTo>
                    <a:pt x="111" y="81"/>
                  </a:lnTo>
                  <a:lnTo>
                    <a:pt x="115" y="69"/>
                  </a:lnTo>
                  <a:lnTo>
                    <a:pt x="117" y="58"/>
                  </a:lnTo>
                  <a:lnTo>
                    <a:pt x="117" y="58"/>
                  </a:lnTo>
                  <a:close/>
                </a:path>
              </a:pathLst>
            </a:custGeom>
            <a:solidFill>
              <a:srgbClr val="FBC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92" name="Freeform 5567"/>
            <p:cNvSpPr>
              <a:spLocks/>
            </p:cNvSpPr>
            <p:nvPr/>
          </p:nvSpPr>
          <p:spPr bwMode="auto">
            <a:xfrm>
              <a:off x="751" y="1715"/>
              <a:ext cx="117" cy="115"/>
            </a:xfrm>
            <a:custGeom>
              <a:avLst/>
              <a:gdLst>
                <a:gd name="T0" fmla="*/ 115 w 117"/>
                <a:gd name="T1" fmla="*/ 46 h 115"/>
                <a:gd name="T2" fmla="*/ 107 w 117"/>
                <a:gd name="T3" fmla="*/ 25 h 115"/>
                <a:gd name="T4" fmla="*/ 92 w 117"/>
                <a:gd name="T5" fmla="*/ 10 h 115"/>
                <a:gd name="T6" fmla="*/ 71 w 117"/>
                <a:gd name="T7" fmla="*/ 2 h 115"/>
                <a:gd name="T8" fmla="*/ 48 w 117"/>
                <a:gd name="T9" fmla="*/ 2 h 115"/>
                <a:gd name="T10" fmla="*/ 27 w 117"/>
                <a:gd name="T11" fmla="*/ 10 h 115"/>
                <a:gd name="T12" fmla="*/ 12 w 117"/>
                <a:gd name="T13" fmla="*/ 25 h 115"/>
                <a:gd name="T14" fmla="*/ 2 w 117"/>
                <a:gd name="T15" fmla="*/ 46 h 115"/>
                <a:gd name="T16" fmla="*/ 2 w 117"/>
                <a:gd name="T17" fmla="*/ 69 h 115"/>
                <a:gd name="T18" fmla="*/ 12 w 117"/>
                <a:gd name="T19" fmla="*/ 90 h 115"/>
                <a:gd name="T20" fmla="*/ 27 w 117"/>
                <a:gd name="T21" fmla="*/ 106 h 115"/>
                <a:gd name="T22" fmla="*/ 48 w 117"/>
                <a:gd name="T23" fmla="*/ 115 h 115"/>
                <a:gd name="T24" fmla="*/ 71 w 117"/>
                <a:gd name="T25" fmla="*/ 115 h 115"/>
                <a:gd name="T26" fmla="*/ 92 w 117"/>
                <a:gd name="T27" fmla="*/ 106 h 115"/>
                <a:gd name="T28" fmla="*/ 107 w 117"/>
                <a:gd name="T29" fmla="*/ 90 h 115"/>
                <a:gd name="T30" fmla="*/ 115 w 117"/>
                <a:gd name="T31" fmla="*/ 69 h 115"/>
                <a:gd name="T32" fmla="*/ 117 w 117"/>
                <a:gd name="T33" fmla="*/ 58 h 115"/>
                <a:gd name="T34" fmla="*/ 111 w 117"/>
                <a:gd name="T35" fmla="*/ 37 h 115"/>
                <a:gd name="T36" fmla="*/ 100 w 117"/>
                <a:gd name="T37" fmla="*/ 17 h 115"/>
                <a:gd name="T38" fmla="*/ 81 w 117"/>
                <a:gd name="T39" fmla="*/ 6 h 115"/>
                <a:gd name="T40" fmla="*/ 59 w 117"/>
                <a:gd name="T41" fmla="*/ 0 h 115"/>
                <a:gd name="T42" fmla="*/ 36 w 117"/>
                <a:gd name="T43" fmla="*/ 6 h 115"/>
                <a:gd name="T44" fmla="*/ 17 w 117"/>
                <a:gd name="T45" fmla="*/ 17 h 115"/>
                <a:gd name="T46" fmla="*/ 6 w 117"/>
                <a:gd name="T47" fmla="*/ 37 h 115"/>
                <a:gd name="T48" fmla="*/ 2 w 117"/>
                <a:gd name="T49" fmla="*/ 58 h 115"/>
                <a:gd name="T50" fmla="*/ 6 w 117"/>
                <a:gd name="T51" fmla="*/ 81 h 115"/>
                <a:gd name="T52" fmla="*/ 17 w 117"/>
                <a:gd name="T53" fmla="*/ 98 h 115"/>
                <a:gd name="T54" fmla="*/ 36 w 117"/>
                <a:gd name="T55" fmla="*/ 112 h 115"/>
                <a:gd name="T56" fmla="*/ 59 w 117"/>
                <a:gd name="T57" fmla="*/ 115 h 115"/>
                <a:gd name="T58" fmla="*/ 81 w 117"/>
                <a:gd name="T59" fmla="*/ 112 h 115"/>
                <a:gd name="T60" fmla="*/ 100 w 117"/>
                <a:gd name="T61" fmla="*/ 98 h 115"/>
                <a:gd name="T62" fmla="*/ 111 w 117"/>
                <a:gd name="T63" fmla="*/ 81 h 115"/>
                <a:gd name="T64" fmla="*/ 117 w 117"/>
                <a:gd name="T65" fmla="*/ 5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7" h="115">
                  <a:moveTo>
                    <a:pt x="117" y="58"/>
                  </a:moveTo>
                  <a:lnTo>
                    <a:pt x="115" y="46"/>
                  </a:lnTo>
                  <a:lnTo>
                    <a:pt x="111" y="37"/>
                  </a:lnTo>
                  <a:lnTo>
                    <a:pt x="107" y="25"/>
                  </a:lnTo>
                  <a:lnTo>
                    <a:pt x="100" y="17"/>
                  </a:lnTo>
                  <a:lnTo>
                    <a:pt x="92" y="10"/>
                  </a:lnTo>
                  <a:lnTo>
                    <a:pt x="81" y="6"/>
                  </a:lnTo>
                  <a:lnTo>
                    <a:pt x="71" y="2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6" y="6"/>
                  </a:lnTo>
                  <a:lnTo>
                    <a:pt x="27" y="10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6" y="37"/>
                  </a:lnTo>
                  <a:lnTo>
                    <a:pt x="2" y="46"/>
                  </a:lnTo>
                  <a:lnTo>
                    <a:pt x="0" y="58"/>
                  </a:lnTo>
                  <a:lnTo>
                    <a:pt x="2" y="69"/>
                  </a:lnTo>
                  <a:lnTo>
                    <a:pt x="6" y="81"/>
                  </a:lnTo>
                  <a:lnTo>
                    <a:pt x="12" y="90"/>
                  </a:lnTo>
                  <a:lnTo>
                    <a:pt x="17" y="100"/>
                  </a:lnTo>
                  <a:lnTo>
                    <a:pt x="27" y="106"/>
                  </a:lnTo>
                  <a:lnTo>
                    <a:pt x="36" y="112"/>
                  </a:lnTo>
                  <a:lnTo>
                    <a:pt x="48" y="115"/>
                  </a:lnTo>
                  <a:lnTo>
                    <a:pt x="59" y="115"/>
                  </a:lnTo>
                  <a:lnTo>
                    <a:pt x="71" y="115"/>
                  </a:lnTo>
                  <a:lnTo>
                    <a:pt x="81" y="112"/>
                  </a:lnTo>
                  <a:lnTo>
                    <a:pt x="92" y="106"/>
                  </a:lnTo>
                  <a:lnTo>
                    <a:pt x="100" y="100"/>
                  </a:lnTo>
                  <a:lnTo>
                    <a:pt x="107" y="90"/>
                  </a:lnTo>
                  <a:lnTo>
                    <a:pt x="111" y="81"/>
                  </a:lnTo>
                  <a:lnTo>
                    <a:pt x="115" y="69"/>
                  </a:lnTo>
                  <a:lnTo>
                    <a:pt x="117" y="58"/>
                  </a:lnTo>
                  <a:lnTo>
                    <a:pt x="117" y="58"/>
                  </a:lnTo>
                  <a:lnTo>
                    <a:pt x="115" y="46"/>
                  </a:lnTo>
                  <a:lnTo>
                    <a:pt x="111" y="37"/>
                  </a:lnTo>
                  <a:lnTo>
                    <a:pt x="106" y="27"/>
                  </a:lnTo>
                  <a:lnTo>
                    <a:pt x="100" y="17"/>
                  </a:lnTo>
                  <a:lnTo>
                    <a:pt x="90" y="10"/>
                  </a:lnTo>
                  <a:lnTo>
                    <a:pt x="81" y="6"/>
                  </a:lnTo>
                  <a:lnTo>
                    <a:pt x="71" y="2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6" y="6"/>
                  </a:lnTo>
                  <a:lnTo>
                    <a:pt x="27" y="10"/>
                  </a:lnTo>
                  <a:lnTo>
                    <a:pt x="17" y="17"/>
                  </a:lnTo>
                  <a:lnTo>
                    <a:pt x="12" y="27"/>
                  </a:lnTo>
                  <a:lnTo>
                    <a:pt x="6" y="37"/>
                  </a:lnTo>
                  <a:lnTo>
                    <a:pt x="2" y="46"/>
                  </a:lnTo>
                  <a:lnTo>
                    <a:pt x="2" y="58"/>
                  </a:lnTo>
                  <a:lnTo>
                    <a:pt x="2" y="69"/>
                  </a:lnTo>
                  <a:lnTo>
                    <a:pt x="6" y="81"/>
                  </a:lnTo>
                  <a:lnTo>
                    <a:pt x="12" y="90"/>
                  </a:lnTo>
                  <a:lnTo>
                    <a:pt x="17" y="98"/>
                  </a:lnTo>
                  <a:lnTo>
                    <a:pt x="27" y="106"/>
                  </a:lnTo>
                  <a:lnTo>
                    <a:pt x="36" y="112"/>
                  </a:lnTo>
                  <a:lnTo>
                    <a:pt x="48" y="115"/>
                  </a:lnTo>
                  <a:lnTo>
                    <a:pt x="59" y="115"/>
                  </a:lnTo>
                  <a:lnTo>
                    <a:pt x="71" y="115"/>
                  </a:lnTo>
                  <a:lnTo>
                    <a:pt x="81" y="112"/>
                  </a:lnTo>
                  <a:lnTo>
                    <a:pt x="90" y="106"/>
                  </a:lnTo>
                  <a:lnTo>
                    <a:pt x="100" y="98"/>
                  </a:lnTo>
                  <a:lnTo>
                    <a:pt x="106" y="90"/>
                  </a:lnTo>
                  <a:lnTo>
                    <a:pt x="111" y="81"/>
                  </a:lnTo>
                  <a:lnTo>
                    <a:pt x="115" y="69"/>
                  </a:lnTo>
                  <a:lnTo>
                    <a:pt x="117" y="58"/>
                  </a:lnTo>
                  <a:lnTo>
                    <a:pt x="117" y="58"/>
                  </a:lnTo>
                  <a:close/>
                </a:path>
              </a:pathLst>
            </a:custGeom>
            <a:solidFill>
              <a:srgbClr val="FBC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93" name="Freeform 5568"/>
            <p:cNvSpPr>
              <a:spLocks/>
            </p:cNvSpPr>
            <p:nvPr/>
          </p:nvSpPr>
          <p:spPr bwMode="auto">
            <a:xfrm>
              <a:off x="753" y="1715"/>
              <a:ext cx="115" cy="115"/>
            </a:xfrm>
            <a:custGeom>
              <a:avLst/>
              <a:gdLst>
                <a:gd name="T0" fmla="*/ 113 w 115"/>
                <a:gd name="T1" fmla="*/ 46 h 115"/>
                <a:gd name="T2" fmla="*/ 104 w 115"/>
                <a:gd name="T3" fmla="*/ 27 h 115"/>
                <a:gd name="T4" fmla="*/ 88 w 115"/>
                <a:gd name="T5" fmla="*/ 10 h 115"/>
                <a:gd name="T6" fmla="*/ 69 w 115"/>
                <a:gd name="T7" fmla="*/ 2 h 115"/>
                <a:gd name="T8" fmla="*/ 46 w 115"/>
                <a:gd name="T9" fmla="*/ 2 h 115"/>
                <a:gd name="T10" fmla="*/ 25 w 115"/>
                <a:gd name="T11" fmla="*/ 10 h 115"/>
                <a:gd name="T12" fmla="*/ 10 w 115"/>
                <a:gd name="T13" fmla="*/ 27 h 115"/>
                <a:gd name="T14" fmla="*/ 0 w 115"/>
                <a:gd name="T15" fmla="*/ 46 h 115"/>
                <a:gd name="T16" fmla="*/ 0 w 115"/>
                <a:gd name="T17" fmla="*/ 69 h 115"/>
                <a:gd name="T18" fmla="*/ 10 w 115"/>
                <a:gd name="T19" fmla="*/ 90 h 115"/>
                <a:gd name="T20" fmla="*/ 25 w 115"/>
                <a:gd name="T21" fmla="*/ 106 h 115"/>
                <a:gd name="T22" fmla="*/ 46 w 115"/>
                <a:gd name="T23" fmla="*/ 115 h 115"/>
                <a:gd name="T24" fmla="*/ 69 w 115"/>
                <a:gd name="T25" fmla="*/ 115 h 115"/>
                <a:gd name="T26" fmla="*/ 88 w 115"/>
                <a:gd name="T27" fmla="*/ 106 h 115"/>
                <a:gd name="T28" fmla="*/ 104 w 115"/>
                <a:gd name="T29" fmla="*/ 90 h 115"/>
                <a:gd name="T30" fmla="*/ 113 w 115"/>
                <a:gd name="T31" fmla="*/ 69 h 115"/>
                <a:gd name="T32" fmla="*/ 113 w 115"/>
                <a:gd name="T33" fmla="*/ 58 h 115"/>
                <a:gd name="T34" fmla="*/ 109 w 115"/>
                <a:gd name="T35" fmla="*/ 37 h 115"/>
                <a:gd name="T36" fmla="*/ 98 w 115"/>
                <a:gd name="T37" fmla="*/ 17 h 115"/>
                <a:gd name="T38" fmla="*/ 79 w 115"/>
                <a:gd name="T39" fmla="*/ 6 h 115"/>
                <a:gd name="T40" fmla="*/ 57 w 115"/>
                <a:gd name="T41" fmla="*/ 2 h 115"/>
                <a:gd name="T42" fmla="*/ 34 w 115"/>
                <a:gd name="T43" fmla="*/ 6 h 115"/>
                <a:gd name="T44" fmla="*/ 17 w 115"/>
                <a:gd name="T45" fmla="*/ 17 h 115"/>
                <a:gd name="T46" fmla="*/ 4 w 115"/>
                <a:gd name="T47" fmla="*/ 37 h 115"/>
                <a:gd name="T48" fmla="*/ 0 w 115"/>
                <a:gd name="T49" fmla="*/ 58 h 115"/>
                <a:gd name="T50" fmla="*/ 4 w 115"/>
                <a:gd name="T51" fmla="*/ 81 h 115"/>
                <a:gd name="T52" fmla="*/ 17 w 115"/>
                <a:gd name="T53" fmla="*/ 98 h 115"/>
                <a:gd name="T54" fmla="*/ 34 w 115"/>
                <a:gd name="T55" fmla="*/ 112 h 115"/>
                <a:gd name="T56" fmla="*/ 57 w 115"/>
                <a:gd name="T57" fmla="*/ 115 h 115"/>
                <a:gd name="T58" fmla="*/ 79 w 115"/>
                <a:gd name="T59" fmla="*/ 112 h 115"/>
                <a:gd name="T60" fmla="*/ 98 w 115"/>
                <a:gd name="T61" fmla="*/ 98 h 115"/>
                <a:gd name="T62" fmla="*/ 109 w 115"/>
                <a:gd name="T63" fmla="*/ 81 h 115"/>
                <a:gd name="T64" fmla="*/ 113 w 115"/>
                <a:gd name="T65" fmla="*/ 5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5" h="115">
                  <a:moveTo>
                    <a:pt x="115" y="58"/>
                  </a:moveTo>
                  <a:lnTo>
                    <a:pt x="113" y="46"/>
                  </a:lnTo>
                  <a:lnTo>
                    <a:pt x="109" y="37"/>
                  </a:lnTo>
                  <a:lnTo>
                    <a:pt x="104" y="27"/>
                  </a:lnTo>
                  <a:lnTo>
                    <a:pt x="98" y="17"/>
                  </a:lnTo>
                  <a:lnTo>
                    <a:pt x="88" y="10"/>
                  </a:lnTo>
                  <a:lnTo>
                    <a:pt x="79" y="6"/>
                  </a:lnTo>
                  <a:lnTo>
                    <a:pt x="69" y="2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4" y="6"/>
                  </a:lnTo>
                  <a:lnTo>
                    <a:pt x="25" y="10"/>
                  </a:lnTo>
                  <a:lnTo>
                    <a:pt x="15" y="17"/>
                  </a:lnTo>
                  <a:lnTo>
                    <a:pt x="10" y="27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9"/>
                  </a:lnTo>
                  <a:lnTo>
                    <a:pt x="4" y="81"/>
                  </a:lnTo>
                  <a:lnTo>
                    <a:pt x="10" y="90"/>
                  </a:lnTo>
                  <a:lnTo>
                    <a:pt x="15" y="98"/>
                  </a:lnTo>
                  <a:lnTo>
                    <a:pt x="25" y="106"/>
                  </a:lnTo>
                  <a:lnTo>
                    <a:pt x="34" y="112"/>
                  </a:lnTo>
                  <a:lnTo>
                    <a:pt x="46" y="115"/>
                  </a:lnTo>
                  <a:lnTo>
                    <a:pt x="57" y="115"/>
                  </a:lnTo>
                  <a:lnTo>
                    <a:pt x="69" y="115"/>
                  </a:lnTo>
                  <a:lnTo>
                    <a:pt x="79" y="112"/>
                  </a:lnTo>
                  <a:lnTo>
                    <a:pt x="88" y="106"/>
                  </a:lnTo>
                  <a:lnTo>
                    <a:pt x="98" y="98"/>
                  </a:lnTo>
                  <a:lnTo>
                    <a:pt x="104" y="90"/>
                  </a:lnTo>
                  <a:lnTo>
                    <a:pt x="109" y="81"/>
                  </a:lnTo>
                  <a:lnTo>
                    <a:pt x="113" y="69"/>
                  </a:lnTo>
                  <a:lnTo>
                    <a:pt x="115" y="58"/>
                  </a:lnTo>
                  <a:lnTo>
                    <a:pt x="113" y="58"/>
                  </a:lnTo>
                  <a:lnTo>
                    <a:pt x="113" y="46"/>
                  </a:lnTo>
                  <a:lnTo>
                    <a:pt x="109" y="37"/>
                  </a:lnTo>
                  <a:lnTo>
                    <a:pt x="104" y="27"/>
                  </a:lnTo>
                  <a:lnTo>
                    <a:pt x="98" y="17"/>
                  </a:lnTo>
                  <a:lnTo>
                    <a:pt x="88" y="12"/>
                  </a:lnTo>
                  <a:lnTo>
                    <a:pt x="79" y="6"/>
                  </a:lnTo>
                  <a:lnTo>
                    <a:pt x="69" y="2"/>
                  </a:lnTo>
                  <a:lnTo>
                    <a:pt x="57" y="2"/>
                  </a:lnTo>
                  <a:lnTo>
                    <a:pt x="46" y="2"/>
                  </a:lnTo>
                  <a:lnTo>
                    <a:pt x="34" y="6"/>
                  </a:lnTo>
                  <a:lnTo>
                    <a:pt x="25" y="12"/>
                  </a:lnTo>
                  <a:lnTo>
                    <a:pt x="17" y="17"/>
                  </a:lnTo>
                  <a:lnTo>
                    <a:pt x="10" y="27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9"/>
                  </a:lnTo>
                  <a:lnTo>
                    <a:pt x="4" y="81"/>
                  </a:lnTo>
                  <a:lnTo>
                    <a:pt x="10" y="90"/>
                  </a:lnTo>
                  <a:lnTo>
                    <a:pt x="17" y="98"/>
                  </a:lnTo>
                  <a:lnTo>
                    <a:pt x="25" y="106"/>
                  </a:lnTo>
                  <a:lnTo>
                    <a:pt x="34" y="112"/>
                  </a:lnTo>
                  <a:lnTo>
                    <a:pt x="46" y="114"/>
                  </a:lnTo>
                  <a:lnTo>
                    <a:pt x="57" y="115"/>
                  </a:lnTo>
                  <a:lnTo>
                    <a:pt x="69" y="114"/>
                  </a:lnTo>
                  <a:lnTo>
                    <a:pt x="79" y="112"/>
                  </a:lnTo>
                  <a:lnTo>
                    <a:pt x="88" y="106"/>
                  </a:lnTo>
                  <a:lnTo>
                    <a:pt x="98" y="98"/>
                  </a:lnTo>
                  <a:lnTo>
                    <a:pt x="104" y="90"/>
                  </a:lnTo>
                  <a:lnTo>
                    <a:pt x="109" y="81"/>
                  </a:lnTo>
                  <a:lnTo>
                    <a:pt x="113" y="69"/>
                  </a:lnTo>
                  <a:lnTo>
                    <a:pt x="113" y="58"/>
                  </a:lnTo>
                  <a:lnTo>
                    <a:pt x="115" y="58"/>
                  </a:lnTo>
                  <a:close/>
                </a:path>
              </a:pathLst>
            </a:custGeom>
            <a:solidFill>
              <a:srgbClr val="FBC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94" name="Freeform 5569"/>
            <p:cNvSpPr>
              <a:spLocks/>
            </p:cNvSpPr>
            <p:nvPr/>
          </p:nvSpPr>
          <p:spPr bwMode="auto">
            <a:xfrm>
              <a:off x="753" y="1717"/>
              <a:ext cx="113" cy="113"/>
            </a:xfrm>
            <a:custGeom>
              <a:avLst/>
              <a:gdLst>
                <a:gd name="T0" fmla="*/ 113 w 113"/>
                <a:gd name="T1" fmla="*/ 44 h 113"/>
                <a:gd name="T2" fmla="*/ 104 w 113"/>
                <a:gd name="T3" fmla="*/ 25 h 113"/>
                <a:gd name="T4" fmla="*/ 88 w 113"/>
                <a:gd name="T5" fmla="*/ 10 h 113"/>
                <a:gd name="T6" fmla="*/ 69 w 113"/>
                <a:gd name="T7" fmla="*/ 0 h 113"/>
                <a:gd name="T8" fmla="*/ 46 w 113"/>
                <a:gd name="T9" fmla="*/ 0 h 113"/>
                <a:gd name="T10" fmla="*/ 25 w 113"/>
                <a:gd name="T11" fmla="*/ 10 h 113"/>
                <a:gd name="T12" fmla="*/ 10 w 113"/>
                <a:gd name="T13" fmla="*/ 25 h 113"/>
                <a:gd name="T14" fmla="*/ 0 w 113"/>
                <a:gd name="T15" fmla="*/ 44 h 113"/>
                <a:gd name="T16" fmla="*/ 0 w 113"/>
                <a:gd name="T17" fmla="*/ 67 h 113"/>
                <a:gd name="T18" fmla="*/ 10 w 113"/>
                <a:gd name="T19" fmla="*/ 88 h 113"/>
                <a:gd name="T20" fmla="*/ 25 w 113"/>
                <a:gd name="T21" fmla="*/ 104 h 113"/>
                <a:gd name="T22" fmla="*/ 46 w 113"/>
                <a:gd name="T23" fmla="*/ 112 h 113"/>
                <a:gd name="T24" fmla="*/ 69 w 113"/>
                <a:gd name="T25" fmla="*/ 112 h 113"/>
                <a:gd name="T26" fmla="*/ 88 w 113"/>
                <a:gd name="T27" fmla="*/ 104 h 113"/>
                <a:gd name="T28" fmla="*/ 104 w 113"/>
                <a:gd name="T29" fmla="*/ 88 h 113"/>
                <a:gd name="T30" fmla="*/ 113 w 113"/>
                <a:gd name="T31" fmla="*/ 67 h 113"/>
                <a:gd name="T32" fmla="*/ 113 w 113"/>
                <a:gd name="T33" fmla="*/ 56 h 113"/>
                <a:gd name="T34" fmla="*/ 109 w 113"/>
                <a:gd name="T35" fmla="*/ 35 h 113"/>
                <a:gd name="T36" fmla="*/ 98 w 113"/>
                <a:gd name="T37" fmla="*/ 15 h 113"/>
                <a:gd name="T38" fmla="*/ 79 w 113"/>
                <a:gd name="T39" fmla="*/ 4 h 113"/>
                <a:gd name="T40" fmla="*/ 57 w 113"/>
                <a:gd name="T41" fmla="*/ 0 h 113"/>
                <a:gd name="T42" fmla="*/ 34 w 113"/>
                <a:gd name="T43" fmla="*/ 4 h 113"/>
                <a:gd name="T44" fmla="*/ 17 w 113"/>
                <a:gd name="T45" fmla="*/ 15 h 113"/>
                <a:gd name="T46" fmla="*/ 4 w 113"/>
                <a:gd name="T47" fmla="*/ 35 h 113"/>
                <a:gd name="T48" fmla="*/ 0 w 113"/>
                <a:gd name="T49" fmla="*/ 56 h 113"/>
                <a:gd name="T50" fmla="*/ 4 w 113"/>
                <a:gd name="T51" fmla="*/ 79 h 113"/>
                <a:gd name="T52" fmla="*/ 17 w 113"/>
                <a:gd name="T53" fmla="*/ 96 h 113"/>
                <a:gd name="T54" fmla="*/ 34 w 113"/>
                <a:gd name="T55" fmla="*/ 108 h 113"/>
                <a:gd name="T56" fmla="*/ 57 w 113"/>
                <a:gd name="T57" fmla="*/ 113 h 113"/>
                <a:gd name="T58" fmla="*/ 79 w 113"/>
                <a:gd name="T59" fmla="*/ 108 h 113"/>
                <a:gd name="T60" fmla="*/ 98 w 113"/>
                <a:gd name="T61" fmla="*/ 96 h 113"/>
                <a:gd name="T62" fmla="*/ 109 w 113"/>
                <a:gd name="T63" fmla="*/ 79 h 113"/>
                <a:gd name="T64" fmla="*/ 113 w 113"/>
                <a:gd name="T65" fmla="*/ 5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" h="113">
                  <a:moveTo>
                    <a:pt x="113" y="56"/>
                  </a:moveTo>
                  <a:lnTo>
                    <a:pt x="113" y="44"/>
                  </a:lnTo>
                  <a:lnTo>
                    <a:pt x="109" y="35"/>
                  </a:lnTo>
                  <a:lnTo>
                    <a:pt x="104" y="25"/>
                  </a:lnTo>
                  <a:lnTo>
                    <a:pt x="98" y="15"/>
                  </a:lnTo>
                  <a:lnTo>
                    <a:pt x="88" y="10"/>
                  </a:lnTo>
                  <a:lnTo>
                    <a:pt x="79" y="4"/>
                  </a:lnTo>
                  <a:lnTo>
                    <a:pt x="69" y="0"/>
                  </a:lnTo>
                  <a:lnTo>
                    <a:pt x="57" y="0"/>
                  </a:lnTo>
                  <a:lnTo>
                    <a:pt x="46" y="0"/>
                  </a:lnTo>
                  <a:lnTo>
                    <a:pt x="34" y="4"/>
                  </a:lnTo>
                  <a:lnTo>
                    <a:pt x="25" y="10"/>
                  </a:lnTo>
                  <a:lnTo>
                    <a:pt x="17" y="15"/>
                  </a:lnTo>
                  <a:lnTo>
                    <a:pt x="10" y="25"/>
                  </a:lnTo>
                  <a:lnTo>
                    <a:pt x="4" y="35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67"/>
                  </a:lnTo>
                  <a:lnTo>
                    <a:pt x="4" y="79"/>
                  </a:lnTo>
                  <a:lnTo>
                    <a:pt x="10" y="88"/>
                  </a:lnTo>
                  <a:lnTo>
                    <a:pt x="17" y="96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6" y="112"/>
                  </a:lnTo>
                  <a:lnTo>
                    <a:pt x="57" y="113"/>
                  </a:lnTo>
                  <a:lnTo>
                    <a:pt x="69" y="112"/>
                  </a:lnTo>
                  <a:lnTo>
                    <a:pt x="79" y="110"/>
                  </a:lnTo>
                  <a:lnTo>
                    <a:pt x="88" y="104"/>
                  </a:lnTo>
                  <a:lnTo>
                    <a:pt x="98" y="96"/>
                  </a:lnTo>
                  <a:lnTo>
                    <a:pt x="104" y="88"/>
                  </a:lnTo>
                  <a:lnTo>
                    <a:pt x="109" y="79"/>
                  </a:lnTo>
                  <a:lnTo>
                    <a:pt x="113" y="67"/>
                  </a:lnTo>
                  <a:lnTo>
                    <a:pt x="113" y="56"/>
                  </a:lnTo>
                  <a:lnTo>
                    <a:pt x="113" y="56"/>
                  </a:lnTo>
                  <a:lnTo>
                    <a:pt x="113" y="44"/>
                  </a:lnTo>
                  <a:lnTo>
                    <a:pt x="109" y="35"/>
                  </a:lnTo>
                  <a:lnTo>
                    <a:pt x="104" y="25"/>
                  </a:lnTo>
                  <a:lnTo>
                    <a:pt x="98" y="15"/>
                  </a:lnTo>
                  <a:lnTo>
                    <a:pt x="88" y="10"/>
                  </a:lnTo>
                  <a:lnTo>
                    <a:pt x="79" y="4"/>
                  </a:lnTo>
                  <a:lnTo>
                    <a:pt x="69" y="0"/>
                  </a:lnTo>
                  <a:lnTo>
                    <a:pt x="57" y="0"/>
                  </a:lnTo>
                  <a:lnTo>
                    <a:pt x="46" y="0"/>
                  </a:lnTo>
                  <a:lnTo>
                    <a:pt x="34" y="4"/>
                  </a:lnTo>
                  <a:lnTo>
                    <a:pt x="25" y="10"/>
                  </a:lnTo>
                  <a:lnTo>
                    <a:pt x="17" y="15"/>
                  </a:lnTo>
                  <a:lnTo>
                    <a:pt x="10" y="25"/>
                  </a:lnTo>
                  <a:lnTo>
                    <a:pt x="4" y="35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2" y="67"/>
                  </a:lnTo>
                  <a:lnTo>
                    <a:pt x="4" y="79"/>
                  </a:lnTo>
                  <a:lnTo>
                    <a:pt x="10" y="88"/>
                  </a:lnTo>
                  <a:lnTo>
                    <a:pt x="17" y="96"/>
                  </a:lnTo>
                  <a:lnTo>
                    <a:pt x="25" y="104"/>
                  </a:lnTo>
                  <a:lnTo>
                    <a:pt x="34" y="108"/>
                  </a:lnTo>
                  <a:lnTo>
                    <a:pt x="46" y="112"/>
                  </a:lnTo>
                  <a:lnTo>
                    <a:pt x="57" y="113"/>
                  </a:lnTo>
                  <a:lnTo>
                    <a:pt x="69" y="112"/>
                  </a:lnTo>
                  <a:lnTo>
                    <a:pt x="79" y="108"/>
                  </a:lnTo>
                  <a:lnTo>
                    <a:pt x="88" y="104"/>
                  </a:lnTo>
                  <a:lnTo>
                    <a:pt x="98" y="96"/>
                  </a:lnTo>
                  <a:lnTo>
                    <a:pt x="104" y="88"/>
                  </a:lnTo>
                  <a:lnTo>
                    <a:pt x="109" y="79"/>
                  </a:lnTo>
                  <a:lnTo>
                    <a:pt x="113" y="67"/>
                  </a:lnTo>
                  <a:lnTo>
                    <a:pt x="113" y="56"/>
                  </a:lnTo>
                  <a:lnTo>
                    <a:pt x="113" y="56"/>
                  </a:lnTo>
                  <a:close/>
                </a:path>
              </a:pathLst>
            </a:custGeom>
            <a:solidFill>
              <a:srgbClr val="FBC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95" name="Freeform 5570"/>
            <p:cNvSpPr>
              <a:spLocks/>
            </p:cNvSpPr>
            <p:nvPr/>
          </p:nvSpPr>
          <p:spPr bwMode="auto">
            <a:xfrm>
              <a:off x="753" y="1717"/>
              <a:ext cx="113" cy="113"/>
            </a:xfrm>
            <a:custGeom>
              <a:avLst/>
              <a:gdLst>
                <a:gd name="T0" fmla="*/ 113 w 113"/>
                <a:gd name="T1" fmla="*/ 44 h 113"/>
                <a:gd name="T2" fmla="*/ 104 w 113"/>
                <a:gd name="T3" fmla="*/ 25 h 113"/>
                <a:gd name="T4" fmla="*/ 88 w 113"/>
                <a:gd name="T5" fmla="*/ 10 h 113"/>
                <a:gd name="T6" fmla="*/ 69 w 113"/>
                <a:gd name="T7" fmla="*/ 0 h 113"/>
                <a:gd name="T8" fmla="*/ 46 w 113"/>
                <a:gd name="T9" fmla="*/ 0 h 113"/>
                <a:gd name="T10" fmla="*/ 25 w 113"/>
                <a:gd name="T11" fmla="*/ 10 h 113"/>
                <a:gd name="T12" fmla="*/ 10 w 113"/>
                <a:gd name="T13" fmla="*/ 25 h 113"/>
                <a:gd name="T14" fmla="*/ 2 w 113"/>
                <a:gd name="T15" fmla="*/ 44 h 113"/>
                <a:gd name="T16" fmla="*/ 2 w 113"/>
                <a:gd name="T17" fmla="*/ 67 h 113"/>
                <a:gd name="T18" fmla="*/ 10 w 113"/>
                <a:gd name="T19" fmla="*/ 88 h 113"/>
                <a:gd name="T20" fmla="*/ 25 w 113"/>
                <a:gd name="T21" fmla="*/ 104 h 113"/>
                <a:gd name="T22" fmla="*/ 46 w 113"/>
                <a:gd name="T23" fmla="*/ 112 h 113"/>
                <a:gd name="T24" fmla="*/ 69 w 113"/>
                <a:gd name="T25" fmla="*/ 112 h 113"/>
                <a:gd name="T26" fmla="*/ 88 w 113"/>
                <a:gd name="T27" fmla="*/ 104 h 113"/>
                <a:gd name="T28" fmla="*/ 104 w 113"/>
                <a:gd name="T29" fmla="*/ 88 h 113"/>
                <a:gd name="T30" fmla="*/ 113 w 113"/>
                <a:gd name="T31" fmla="*/ 67 h 113"/>
                <a:gd name="T32" fmla="*/ 113 w 113"/>
                <a:gd name="T33" fmla="*/ 56 h 113"/>
                <a:gd name="T34" fmla="*/ 109 w 113"/>
                <a:gd name="T35" fmla="*/ 35 h 113"/>
                <a:gd name="T36" fmla="*/ 96 w 113"/>
                <a:gd name="T37" fmla="*/ 17 h 113"/>
                <a:gd name="T38" fmla="*/ 79 w 113"/>
                <a:gd name="T39" fmla="*/ 4 h 113"/>
                <a:gd name="T40" fmla="*/ 57 w 113"/>
                <a:gd name="T41" fmla="*/ 0 h 113"/>
                <a:gd name="T42" fmla="*/ 34 w 113"/>
                <a:gd name="T43" fmla="*/ 4 h 113"/>
                <a:gd name="T44" fmla="*/ 17 w 113"/>
                <a:gd name="T45" fmla="*/ 17 h 113"/>
                <a:gd name="T46" fmla="*/ 6 w 113"/>
                <a:gd name="T47" fmla="*/ 35 h 113"/>
                <a:gd name="T48" fmla="*/ 0 w 113"/>
                <a:gd name="T49" fmla="*/ 56 h 113"/>
                <a:gd name="T50" fmla="*/ 6 w 113"/>
                <a:gd name="T51" fmla="*/ 79 h 113"/>
                <a:gd name="T52" fmla="*/ 17 w 113"/>
                <a:gd name="T53" fmla="*/ 96 h 113"/>
                <a:gd name="T54" fmla="*/ 34 w 113"/>
                <a:gd name="T55" fmla="*/ 108 h 113"/>
                <a:gd name="T56" fmla="*/ 57 w 113"/>
                <a:gd name="T57" fmla="*/ 113 h 113"/>
                <a:gd name="T58" fmla="*/ 79 w 113"/>
                <a:gd name="T59" fmla="*/ 108 h 113"/>
                <a:gd name="T60" fmla="*/ 96 w 113"/>
                <a:gd name="T61" fmla="*/ 96 h 113"/>
                <a:gd name="T62" fmla="*/ 109 w 113"/>
                <a:gd name="T63" fmla="*/ 79 h 113"/>
                <a:gd name="T64" fmla="*/ 113 w 113"/>
                <a:gd name="T65" fmla="*/ 5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" h="113">
                  <a:moveTo>
                    <a:pt x="113" y="56"/>
                  </a:moveTo>
                  <a:lnTo>
                    <a:pt x="113" y="44"/>
                  </a:lnTo>
                  <a:lnTo>
                    <a:pt x="109" y="35"/>
                  </a:lnTo>
                  <a:lnTo>
                    <a:pt x="104" y="25"/>
                  </a:lnTo>
                  <a:lnTo>
                    <a:pt x="98" y="15"/>
                  </a:lnTo>
                  <a:lnTo>
                    <a:pt x="88" y="10"/>
                  </a:lnTo>
                  <a:lnTo>
                    <a:pt x="79" y="4"/>
                  </a:lnTo>
                  <a:lnTo>
                    <a:pt x="69" y="0"/>
                  </a:lnTo>
                  <a:lnTo>
                    <a:pt x="57" y="0"/>
                  </a:lnTo>
                  <a:lnTo>
                    <a:pt x="46" y="0"/>
                  </a:lnTo>
                  <a:lnTo>
                    <a:pt x="34" y="4"/>
                  </a:lnTo>
                  <a:lnTo>
                    <a:pt x="25" y="10"/>
                  </a:lnTo>
                  <a:lnTo>
                    <a:pt x="17" y="15"/>
                  </a:lnTo>
                  <a:lnTo>
                    <a:pt x="10" y="25"/>
                  </a:lnTo>
                  <a:lnTo>
                    <a:pt x="4" y="35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2" y="67"/>
                  </a:lnTo>
                  <a:lnTo>
                    <a:pt x="4" y="79"/>
                  </a:lnTo>
                  <a:lnTo>
                    <a:pt x="10" y="88"/>
                  </a:lnTo>
                  <a:lnTo>
                    <a:pt x="17" y="96"/>
                  </a:lnTo>
                  <a:lnTo>
                    <a:pt x="25" y="104"/>
                  </a:lnTo>
                  <a:lnTo>
                    <a:pt x="34" y="108"/>
                  </a:lnTo>
                  <a:lnTo>
                    <a:pt x="46" y="112"/>
                  </a:lnTo>
                  <a:lnTo>
                    <a:pt x="57" y="113"/>
                  </a:lnTo>
                  <a:lnTo>
                    <a:pt x="69" y="112"/>
                  </a:lnTo>
                  <a:lnTo>
                    <a:pt x="79" y="108"/>
                  </a:lnTo>
                  <a:lnTo>
                    <a:pt x="88" y="104"/>
                  </a:lnTo>
                  <a:lnTo>
                    <a:pt x="98" y="96"/>
                  </a:lnTo>
                  <a:lnTo>
                    <a:pt x="104" y="88"/>
                  </a:lnTo>
                  <a:lnTo>
                    <a:pt x="109" y="79"/>
                  </a:lnTo>
                  <a:lnTo>
                    <a:pt x="113" y="67"/>
                  </a:lnTo>
                  <a:lnTo>
                    <a:pt x="113" y="56"/>
                  </a:lnTo>
                  <a:lnTo>
                    <a:pt x="113" y="56"/>
                  </a:lnTo>
                  <a:lnTo>
                    <a:pt x="111" y="44"/>
                  </a:lnTo>
                  <a:lnTo>
                    <a:pt x="109" y="35"/>
                  </a:lnTo>
                  <a:lnTo>
                    <a:pt x="104" y="25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9" y="4"/>
                  </a:lnTo>
                  <a:lnTo>
                    <a:pt x="69" y="2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4" y="4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6" y="35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2" y="67"/>
                  </a:lnTo>
                  <a:lnTo>
                    <a:pt x="6" y="79"/>
                  </a:lnTo>
                  <a:lnTo>
                    <a:pt x="10" y="88"/>
                  </a:lnTo>
                  <a:lnTo>
                    <a:pt x="17" y="96"/>
                  </a:lnTo>
                  <a:lnTo>
                    <a:pt x="25" y="104"/>
                  </a:lnTo>
                  <a:lnTo>
                    <a:pt x="34" y="108"/>
                  </a:lnTo>
                  <a:lnTo>
                    <a:pt x="46" y="112"/>
                  </a:lnTo>
                  <a:lnTo>
                    <a:pt x="57" y="113"/>
                  </a:lnTo>
                  <a:lnTo>
                    <a:pt x="69" y="112"/>
                  </a:lnTo>
                  <a:lnTo>
                    <a:pt x="79" y="108"/>
                  </a:lnTo>
                  <a:lnTo>
                    <a:pt x="88" y="104"/>
                  </a:lnTo>
                  <a:lnTo>
                    <a:pt x="96" y="96"/>
                  </a:lnTo>
                  <a:lnTo>
                    <a:pt x="104" y="88"/>
                  </a:lnTo>
                  <a:lnTo>
                    <a:pt x="109" y="79"/>
                  </a:lnTo>
                  <a:lnTo>
                    <a:pt x="111" y="67"/>
                  </a:lnTo>
                  <a:lnTo>
                    <a:pt x="113" y="56"/>
                  </a:lnTo>
                  <a:lnTo>
                    <a:pt x="113" y="56"/>
                  </a:lnTo>
                  <a:close/>
                </a:path>
              </a:pathLst>
            </a:custGeom>
            <a:solidFill>
              <a:srgbClr val="FBC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96" name="Freeform 5571"/>
            <p:cNvSpPr>
              <a:spLocks/>
            </p:cNvSpPr>
            <p:nvPr/>
          </p:nvSpPr>
          <p:spPr bwMode="auto">
            <a:xfrm>
              <a:off x="753" y="1717"/>
              <a:ext cx="113" cy="113"/>
            </a:xfrm>
            <a:custGeom>
              <a:avLst/>
              <a:gdLst>
                <a:gd name="T0" fmla="*/ 111 w 113"/>
                <a:gd name="T1" fmla="*/ 44 h 113"/>
                <a:gd name="T2" fmla="*/ 104 w 113"/>
                <a:gd name="T3" fmla="*/ 25 h 113"/>
                <a:gd name="T4" fmla="*/ 88 w 113"/>
                <a:gd name="T5" fmla="*/ 10 h 113"/>
                <a:gd name="T6" fmla="*/ 69 w 113"/>
                <a:gd name="T7" fmla="*/ 2 h 113"/>
                <a:gd name="T8" fmla="*/ 46 w 113"/>
                <a:gd name="T9" fmla="*/ 2 h 113"/>
                <a:gd name="T10" fmla="*/ 25 w 113"/>
                <a:gd name="T11" fmla="*/ 10 h 113"/>
                <a:gd name="T12" fmla="*/ 10 w 113"/>
                <a:gd name="T13" fmla="*/ 25 h 113"/>
                <a:gd name="T14" fmla="*/ 2 w 113"/>
                <a:gd name="T15" fmla="*/ 44 h 113"/>
                <a:gd name="T16" fmla="*/ 2 w 113"/>
                <a:gd name="T17" fmla="*/ 67 h 113"/>
                <a:gd name="T18" fmla="*/ 10 w 113"/>
                <a:gd name="T19" fmla="*/ 88 h 113"/>
                <a:gd name="T20" fmla="*/ 25 w 113"/>
                <a:gd name="T21" fmla="*/ 104 h 113"/>
                <a:gd name="T22" fmla="*/ 46 w 113"/>
                <a:gd name="T23" fmla="*/ 112 h 113"/>
                <a:gd name="T24" fmla="*/ 69 w 113"/>
                <a:gd name="T25" fmla="*/ 112 h 113"/>
                <a:gd name="T26" fmla="*/ 88 w 113"/>
                <a:gd name="T27" fmla="*/ 104 h 113"/>
                <a:gd name="T28" fmla="*/ 104 w 113"/>
                <a:gd name="T29" fmla="*/ 88 h 113"/>
                <a:gd name="T30" fmla="*/ 111 w 113"/>
                <a:gd name="T31" fmla="*/ 67 h 113"/>
                <a:gd name="T32" fmla="*/ 113 w 113"/>
                <a:gd name="T33" fmla="*/ 56 h 113"/>
                <a:gd name="T34" fmla="*/ 107 w 113"/>
                <a:gd name="T35" fmla="*/ 35 h 113"/>
                <a:gd name="T36" fmla="*/ 96 w 113"/>
                <a:gd name="T37" fmla="*/ 17 h 113"/>
                <a:gd name="T38" fmla="*/ 79 w 113"/>
                <a:gd name="T39" fmla="*/ 6 h 113"/>
                <a:gd name="T40" fmla="*/ 57 w 113"/>
                <a:gd name="T41" fmla="*/ 0 h 113"/>
                <a:gd name="T42" fmla="*/ 34 w 113"/>
                <a:gd name="T43" fmla="*/ 6 h 113"/>
                <a:gd name="T44" fmla="*/ 17 w 113"/>
                <a:gd name="T45" fmla="*/ 17 h 113"/>
                <a:gd name="T46" fmla="*/ 6 w 113"/>
                <a:gd name="T47" fmla="*/ 35 h 113"/>
                <a:gd name="T48" fmla="*/ 0 w 113"/>
                <a:gd name="T49" fmla="*/ 56 h 113"/>
                <a:gd name="T50" fmla="*/ 6 w 113"/>
                <a:gd name="T51" fmla="*/ 79 h 113"/>
                <a:gd name="T52" fmla="*/ 17 w 113"/>
                <a:gd name="T53" fmla="*/ 96 h 113"/>
                <a:gd name="T54" fmla="*/ 34 w 113"/>
                <a:gd name="T55" fmla="*/ 108 h 113"/>
                <a:gd name="T56" fmla="*/ 57 w 113"/>
                <a:gd name="T57" fmla="*/ 112 h 113"/>
                <a:gd name="T58" fmla="*/ 79 w 113"/>
                <a:gd name="T59" fmla="*/ 108 h 113"/>
                <a:gd name="T60" fmla="*/ 96 w 113"/>
                <a:gd name="T61" fmla="*/ 96 h 113"/>
                <a:gd name="T62" fmla="*/ 107 w 113"/>
                <a:gd name="T63" fmla="*/ 79 h 113"/>
                <a:gd name="T64" fmla="*/ 113 w 113"/>
                <a:gd name="T65" fmla="*/ 5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" h="113">
                  <a:moveTo>
                    <a:pt x="113" y="56"/>
                  </a:moveTo>
                  <a:lnTo>
                    <a:pt x="111" y="44"/>
                  </a:lnTo>
                  <a:lnTo>
                    <a:pt x="109" y="35"/>
                  </a:lnTo>
                  <a:lnTo>
                    <a:pt x="104" y="25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9" y="4"/>
                  </a:lnTo>
                  <a:lnTo>
                    <a:pt x="69" y="2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4" y="4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6" y="35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2" y="67"/>
                  </a:lnTo>
                  <a:lnTo>
                    <a:pt x="6" y="79"/>
                  </a:lnTo>
                  <a:lnTo>
                    <a:pt x="10" y="88"/>
                  </a:lnTo>
                  <a:lnTo>
                    <a:pt x="17" y="96"/>
                  </a:lnTo>
                  <a:lnTo>
                    <a:pt x="25" y="104"/>
                  </a:lnTo>
                  <a:lnTo>
                    <a:pt x="34" y="108"/>
                  </a:lnTo>
                  <a:lnTo>
                    <a:pt x="46" y="112"/>
                  </a:lnTo>
                  <a:lnTo>
                    <a:pt x="57" y="113"/>
                  </a:lnTo>
                  <a:lnTo>
                    <a:pt x="69" y="112"/>
                  </a:lnTo>
                  <a:lnTo>
                    <a:pt x="79" y="108"/>
                  </a:lnTo>
                  <a:lnTo>
                    <a:pt x="88" y="104"/>
                  </a:lnTo>
                  <a:lnTo>
                    <a:pt x="96" y="96"/>
                  </a:lnTo>
                  <a:lnTo>
                    <a:pt x="104" y="88"/>
                  </a:lnTo>
                  <a:lnTo>
                    <a:pt x="109" y="79"/>
                  </a:lnTo>
                  <a:lnTo>
                    <a:pt x="111" y="67"/>
                  </a:lnTo>
                  <a:lnTo>
                    <a:pt x="113" y="56"/>
                  </a:lnTo>
                  <a:lnTo>
                    <a:pt x="113" y="56"/>
                  </a:lnTo>
                  <a:lnTo>
                    <a:pt x="111" y="44"/>
                  </a:lnTo>
                  <a:lnTo>
                    <a:pt x="107" y="35"/>
                  </a:lnTo>
                  <a:lnTo>
                    <a:pt x="104" y="25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9" y="6"/>
                  </a:lnTo>
                  <a:lnTo>
                    <a:pt x="67" y="2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4" y="6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6" y="35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2" y="67"/>
                  </a:lnTo>
                  <a:lnTo>
                    <a:pt x="6" y="79"/>
                  </a:lnTo>
                  <a:lnTo>
                    <a:pt x="10" y="88"/>
                  </a:lnTo>
                  <a:lnTo>
                    <a:pt x="17" y="96"/>
                  </a:lnTo>
                  <a:lnTo>
                    <a:pt x="25" y="102"/>
                  </a:lnTo>
                  <a:lnTo>
                    <a:pt x="34" y="108"/>
                  </a:lnTo>
                  <a:lnTo>
                    <a:pt x="46" y="112"/>
                  </a:lnTo>
                  <a:lnTo>
                    <a:pt x="57" y="112"/>
                  </a:lnTo>
                  <a:lnTo>
                    <a:pt x="67" y="112"/>
                  </a:lnTo>
                  <a:lnTo>
                    <a:pt x="79" y="108"/>
                  </a:lnTo>
                  <a:lnTo>
                    <a:pt x="88" y="102"/>
                  </a:lnTo>
                  <a:lnTo>
                    <a:pt x="96" y="96"/>
                  </a:lnTo>
                  <a:lnTo>
                    <a:pt x="104" y="88"/>
                  </a:lnTo>
                  <a:lnTo>
                    <a:pt x="107" y="79"/>
                  </a:lnTo>
                  <a:lnTo>
                    <a:pt x="111" y="67"/>
                  </a:lnTo>
                  <a:lnTo>
                    <a:pt x="113" y="56"/>
                  </a:lnTo>
                  <a:lnTo>
                    <a:pt x="113" y="56"/>
                  </a:lnTo>
                  <a:close/>
                </a:path>
              </a:pathLst>
            </a:custGeom>
            <a:solidFill>
              <a:srgbClr val="FBC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97" name="Freeform 5572"/>
            <p:cNvSpPr>
              <a:spLocks/>
            </p:cNvSpPr>
            <p:nvPr/>
          </p:nvSpPr>
          <p:spPr bwMode="auto">
            <a:xfrm>
              <a:off x="753" y="1717"/>
              <a:ext cx="113" cy="112"/>
            </a:xfrm>
            <a:custGeom>
              <a:avLst/>
              <a:gdLst>
                <a:gd name="T0" fmla="*/ 111 w 113"/>
                <a:gd name="T1" fmla="*/ 44 h 112"/>
                <a:gd name="T2" fmla="*/ 104 w 113"/>
                <a:gd name="T3" fmla="*/ 25 h 112"/>
                <a:gd name="T4" fmla="*/ 88 w 113"/>
                <a:gd name="T5" fmla="*/ 10 h 112"/>
                <a:gd name="T6" fmla="*/ 67 w 113"/>
                <a:gd name="T7" fmla="*/ 2 h 112"/>
                <a:gd name="T8" fmla="*/ 46 w 113"/>
                <a:gd name="T9" fmla="*/ 2 h 112"/>
                <a:gd name="T10" fmla="*/ 25 w 113"/>
                <a:gd name="T11" fmla="*/ 10 h 112"/>
                <a:gd name="T12" fmla="*/ 10 w 113"/>
                <a:gd name="T13" fmla="*/ 25 h 112"/>
                <a:gd name="T14" fmla="*/ 2 w 113"/>
                <a:gd name="T15" fmla="*/ 44 h 112"/>
                <a:gd name="T16" fmla="*/ 2 w 113"/>
                <a:gd name="T17" fmla="*/ 67 h 112"/>
                <a:gd name="T18" fmla="*/ 10 w 113"/>
                <a:gd name="T19" fmla="*/ 88 h 112"/>
                <a:gd name="T20" fmla="*/ 25 w 113"/>
                <a:gd name="T21" fmla="*/ 102 h 112"/>
                <a:gd name="T22" fmla="*/ 46 w 113"/>
                <a:gd name="T23" fmla="*/ 112 h 112"/>
                <a:gd name="T24" fmla="*/ 67 w 113"/>
                <a:gd name="T25" fmla="*/ 112 h 112"/>
                <a:gd name="T26" fmla="*/ 88 w 113"/>
                <a:gd name="T27" fmla="*/ 102 h 112"/>
                <a:gd name="T28" fmla="*/ 104 w 113"/>
                <a:gd name="T29" fmla="*/ 88 h 112"/>
                <a:gd name="T30" fmla="*/ 111 w 113"/>
                <a:gd name="T31" fmla="*/ 67 h 112"/>
                <a:gd name="T32" fmla="*/ 113 w 113"/>
                <a:gd name="T33" fmla="*/ 56 h 112"/>
                <a:gd name="T34" fmla="*/ 107 w 113"/>
                <a:gd name="T35" fmla="*/ 35 h 112"/>
                <a:gd name="T36" fmla="*/ 96 w 113"/>
                <a:gd name="T37" fmla="*/ 17 h 112"/>
                <a:gd name="T38" fmla="*/ 79 w 113"/>
                <a:gd name="T39" fmla="*/ 6 h 112"/>
                <a:gd name="T40" fmla="*/ 57 w 113"/>
                <a:gd name="T41" fmla="*/ 0 h 112"/>
                <a:gd name="T42" fmla="*/ 34 w 113"/>
                <a:gd name="T43" fmla="*/ 6 h 112"/>
                <a:gd name="T44" fmla="*/ 17 w 113"/>
                <a:gd name="T45" fmla="*/ 17 h 112"/>
                <a:gd name="T46" fmla="*/ 6 w 113"/>
                <a:gd name="T47" fmla="*/ 35 h 112"/>
                <a:gd name="T48" fmla="*/ 2 w 113"/>
                <a:gd name="T49" fmla="*/ 56 h 112"/>
                <a:gd name="T50" fmla="*/ 6 w 113"/>
                <a:gd name="T51" fmla="*/ 79 h 112"/>
                <a:gd name="T52" fmla="*/ 17 w 113"/>
                <a:gd name="T53" fmla="*/ 96 h 112"/>
                <a:gd name="T54" fmla="*/ 34 w 113"/>
                <a:gd name="T55" fmla="*/ 108 h 112"/>
                <a:gd name="T56" fmla="*/ 57 w 113"/>
                <a:gd name="T57" fmla="*/ 112 h 112"/>
                <a:gd name="T58" fmla="*/ 79 w 113"/>
                <a:gd name="T59" fmla="*/ 108 h 112"/>
                <a:gd name="T60" fmla="*/ 96 w 113"/>
                <a:gd name="T61" fmla="*/ 96 h 112"/>
                <a:gd name="T62" fmla="*/ 107 w 113"/>
                <a:gd name="T63" fmla="*/ 79 h 112"/>
                <a:gd name="T64" fmla="*/ 113 w 113"/>
                <a:gd name="T65" fmla="*/ 5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" h="112">
                  <a:moveTo>
                    <a:pt x="113" y="56"/>
                  </a:moveTo>
                  <a:lnTo>
                    <a:pt x="111" y="44"/>
                  </a:lnTo>
                  <a:lnTo>
                    <a:pt x="107" y="35"/>
                  </a:lnTo>
                  <a:lnTo>
                    <a:pt x="104" y="25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9" y="6"/>
                  </a:lnTo>
                  <a:lnTo>
                    <a:pt x="67" y="2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4" y="6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6" y="35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2" y="67"/>
                  </a:lnTo>
                  <a:lnTo>
                    <a:pt x="6" y="79"/>
                  </a:lnTo>
                  <a:lnTo>
                    <a:pt x="10" y="88"/>
                  </a:lnTo>
                  <a:lnTo>
                    <a:pt x="17" y="96"/>
                  </a:lnTo>
                  <a:lnTo>
                    <a:pt x="25" y="102"/>
                  </a:lnTo>
                  <a:lnTo>
                    <a:pt x="34" y="108"/>
                  </a:lnTo>
                  <a:lnTo>
                    <a:pt x="46" y="112"/>
                  </a:lnTo>
                  <a:lnTo>
                    <a:pt x="57" y="112"/>
                  </a:lnTo>
                  <a:lnTo>
                    <a:pt x="67" y="112"/>
                  </a:lnTo>
                  <a:lnTo>
                    <a:pt x="79" y="108"/>
                  </a:lnTo>
                  <a:lnTo>
                    <a:pt x="88" y="102"/>
                  </a:lnTo>
                  <a:lnTo>
                    <a:pt x="96" y="96"/>
                  </a:lnTo>
                  <a:lnTo>
                    <a:pt x="104" y="88"/>
                  </a:lnTo>
                  <a:lnTo>
                    <a:pt x="107" y="79"/>
                  </a:lnTo>
                  <a:lnTo>
                    <a:pt x="111" y="67"/>
                  </a:lnTo>
                  <a:lnTo>
                    <a:pt x="113" y="56"/>
                  </a:lnTo>
                  <a:lnTo>
                    <a:pt x="113" y="56"/>
                  </a:lnTo>
                  <a:lnTo>
                    <a:pt x="111" y="44"/>
                  </a:lnTo>
                  <a:lnTo>
                    <a:pt x="107" y="35"/>
                  </a:lnTo>
                  <a:lnTo>
                    <a:pt x="104" y="25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9" y="6"/>
                  </a:lnTo>
                  <a:lnTo>
                    <a:pt x="67" y="2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4" y="6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1" y="25"/>
                  </a:lnTo>
                  <a:lnTo>
                    <a:pt x="6" y="35"/>
                  </a:lnTo>
                  <a:lnTo>
                    <a:pt x="2" y="44"/>
                  </a:lnTo>
                  <a:lnTo>
                    <a:pt x="2" y="56"/>
                  </a:lnTo>
                  <a:lnTo>
                    <a:pt x="2" y="67"/>
                  </a:lnTo>
                  <a:lnTo>
                    <a:pt x="6" y="79"/>
                  </a:lnTo>
                  <a:lnTo>
                    <a:pt x="11" y="87"/>
                  </a:lnTo>
                  <a:lnTo>
                    <a:pt x="17" y="96"/>
                  </a:lnTo>
                  <a:lnTo>
                    <a:pt x="25" y="102"/>
                  </a:lnTo>
                  <a:lnTo>
                    <a:pt x="34" y="108"/>
                  </a:lnTo>
                  <a:lnTo>
                    <a:pt x="46" y="112"/>
                  </a:lnTo>
                  <a:lnTo>
                    <a:pt x="57" y="112"/>
                  </a:lnTo>
                  <a:lnTo>
                    <a:pt x="67" y="112"/>
                  </a:lnTo>
                  <a:lnTo>
                    <a:pt x="79" y="108"/>
                  </a:lnTo>
                  <a:lnTo>
                    <a:pt x="88" y="102"/>
                  </a:lnTo>
                  <a:lnTo>
                    <a:pt x="96" y="96"/>
                  </a:lnTo>
                  <a:lnTo>
                    <a:pt x="104" y="87"/>
                  </a:lnTo>
                  <a:lnTo>
                    <a:pt x="107" y="79"/>
                  </a:lnTo>
                  <a:lnTo>
                    <a:pt x="111" y="67"/>
                  </a:lnTo>
                  <a:lnTo>
                    <a:pt x="113" y="56"/>
                  </a:lnTo>
                  <a:lnTo>
                    <a:pt x="113" y="56"/>
                  </a:lnTo>
                  <a:close/>
                </a:path>
              </a:pathLst>
            </a:custGeom>
            <a:solidFill>
              <a:srgbClr val="FBC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98" name="Freeform 5573"/>
            <p:cNvSpPr>
              <a:spLocks/>
            </p:cNvSpPr>
            <p:nvPr/>
          </p:nvSpPr>
          <p:spPr bwMode="auto">
            <a:xfrm>
              <a:off x="755" y="1717"/>
              <a:ext cx="111" cy="112"/>
            </a:xfrm>
            <a:custGeom>
              <a:avLst/>
              <a:gdLst>
                <a:gd name="T0" fmla="*/ 109 w 111"/>
                <a:gd name="T1" fmla="*/ 44 h 112"/>
                <a:gd name="T2" fmla="*/ 102 w 111"/>
                <a:gd name="T3" fmla="*/ 25 h 112"/>
                <a:gd name="T4" fmla="*/ 86 w 111"/>
                <a:gd name="T5" fmla="*/ 10 h 112"/>
                <a:gd name="T6" fmla="*/ 65 w 111"/>
                <a:gd name="T7" fmla="*/ 2 h 112"/>
                <a:gd name="T8" fmla="*/ 44 w 111"/>
                <a:gd name="T9" fmla="*/ 2 h 112"/>
                <a:gd name="T10" fmla="*/ 23 w 111"/>
                <a:gd name="T11" fmla="*/ 10 h 112"/>
                <a:gd name="T12" fmla="*/ 9 w 111"/>
                <a:gd name="T13" fmla="*/ 25 h 112"/>
                <a:gd name="T14" fmla="*/ 0 w 111"/>
                <a:gd name="T15" fmla="*/ 44 h 112"/>
                <a:gd name="T16" fmla="*/ 0 w 111"/>
                <a:gd name="T17" fmla="*/ 67 h 112"/>
                <a:gd name="T18" fmla="*/ 9 w 111"/>
                <a:gd name="T19" fmla="*/ 87 h 112"/>
                <a:gd name="T20" fmla="*/ 23 w 111"/>
                <a:gd name="T21" fmla="*/ 102 h 112"/>
                <a:gd name="T22" fmla="*/ 44 w 111"/>
                <a:gd name="T23" fmla="*/ 112 h 112"/>
                <a:gd name="T24" fmla="*/ 65 w 111"/>
                <a:gd name="T25" fmla="*/ 112 h 112"/>
                <a:gd name="T26" fmla="*/ 86 w 111"/>
                <a:gd name="T27" fmla="*/ 102 h 112"/>
                <a:gd name="T28" fmla="*/ 102 w 111"/>
                <a:gd name="T29" fmla="*/ 87 h 112"/>
                <a:gd name="T30" fmla="*/ 109 w 111"/>
                <a:gd name="T31" fmla="*/ 67 h 112"/>
                <a:gd name="T32" fmla="*/ 109 w 111"/>
                <a:gd name="T33" fmla="*/ 56 h 112"/>
                <a:gd name="T34" fmla="*/ 105 w 111"/>
                <a:gd name="T35" fmla="*/ 35 h 112"/>
                <a:gd name="T36" fmla="*/ 94 w 111"/>
                <a:gd name="T37" fmla="*/ 17 h 112"/>
                <a:gd name="T38" fmla="*/ 77 w 111"/>
                <a:gd name="T39" fmla="*/ 6 h 112"/>
                <a:gd name="T40" fmla="*/ 55 w 111"/>
                <a:gd name="T41" fmla="*/ 2 h 112"/>
                <a:gd name="T42" fmla="*/ 32 w 111"/>
                <a:gd name="T43" fmla="*/ 6 h 112"/>
                <a:gd name="T44" fmla="*/ 15 w 111"/>
                <a:gd name="T45" fmla="*/ 17 h 112"/>
                <a:gd name="T46" fmla="*/ 4 w 111"/>
                <a:gd name="T47" fmla="*/ 35 h 112"/>
                <a:gd name="T48" fmla="*/ 0 w 111"/>
                <a:gd name="T49" fmla="*/ 56 h 112"/>
                <a:gd name="T50" fmla="*/ 4 w 111"/>
                <a:gd name="T51" fmla="*/ 77 h 112"/>
                <a:gd name="T52" fmla="*/ 15 w 111"/>
                <a:gd name="T53" fmla="*/ 96 h 112"/>
                <a:gd name="T54" fmla="*/ 32 w 111"/>
                <a:gd name="T55" fmla="*/ 108 h 112"/>
                <a:gd name="T56" fmla="*/ 55 w 111"/>
                <a:gd name="T57" fmla="*/ 112 h 112"/>
                <a:gd name="T58" fmla="*/ 77 w 111"/>
                <a:gd name="T59" fmla="*/ 108 h 112"/>
                <a:gd name="T60" fmla="*/ 94 w 111"/>
                <a:gd name="T61" fmla="*/ 96 h 112"/>
                <a:gd name="T62" fmla="*/ 105 w 111"/>
                <a:gd name="T63" fmla="*/ 77 h 112"/>
                <a:gd name="T64" fmla="*/ 109 w 111"/>
                <a:gd name="T65" fmla="*/ 5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112">
                  <a:moveTo>
                    <a:pt x="111" y="56"/>
                  </a:moveTo>
                  <a:lnTo>
                    <a:pt x="109" y="44"/>
                  </a:lnTo>
                  <a:lnTo>
                    <a:pt x="105" y="35"/>
                  </a:lnTo>
                  <a:lnTo>
                    <a:pt x="102" y="25"/>
                  </a:lnTo>
                  <a:lnTo>
                    <a:pt x="94" y="17"/>
                  </a:lnTo>
                  <a:lnTo>
                    <a:pt x="86" y="10"/>
                  </a:lnTo>
                  <a:lnTo>
                    <a:pt x="77" y="6"/>
                  </a:lnTo>
                  <a:lnTo>
                    <a:pt x="65" y="2"/>
                  </a:lnTo>
                  <a:lnTo>
                    <a:pt x="55" y="0"/>
                  </a:lnTo>
                  <a:lnTo>
                    <a:pt x="44" y="2"/>
                  </a:lnTo>
                  <a:lnTo>
                    <a:pt x="32" y="6"/>
                  </a:lnTo>
                  <a:lnTo>
                    <a:pt x="23" y="10"/>
                  </a:lnTo>
                  <a:lnTo>
                    <a:pt x="15" y="17"/>
                  </a:lnTo>
                  <a:lnTo>
                    <a:pt x="9" y="25"/>
                  </a:lnTo>
                  <a:lnTo>
                    <a:pt x="4" y="35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67"/>
                  </a:lnTo>
                  <a:lnTo>
                    <a:pt x="4" y="79"/>
                  </a:lnTo>
                  <a:lnTo>
                    <a:pt x="9" y="87"/>
                  </a:lnTo>
                  <a:lnTo>
                    <a:pt x="15" y="96"/>
                  </a:lnTo>
                  <a:lnTo>
                    <a:pt x="23" y="102"/>
                  </a:lnTo>
                  <a:lnTo>
                    <a:pt x="32" y="108"/>
                  </a:lnTo>
                  <a:lnTo>
                    <a:pt x="44" y="112"/>
                  </a:lnTo>
                  <a:lnTo>
                    <a:pt x="55" y="112"/>
                  </a:lnTo>
                  <a:lnTo>
                    <a:pt x="65" y="112"/>
                  </a:lnTo>
                  <a:lnTo>
                    <a:pt x="77" y="108"/>
                  </a:lnTo>
                  <a:lnTo>
                    <a:pt x="86" y="102"/>
                  </a:lnTo>
                  <a:lnTo>
                    <a:pt x="94" y="96"/>
                  </a:lnTo>
                  <a:lnTo>
                    <a:pt x="102" y="87"/>
                  </a:lnTo>
                  <a:lnTo>
                    <a:pt x="105" y="79"/>
                  </a:lnTo>
                  <a:lnTo>
                    <a:pt x="109" y="67"/>
                  </a:lnTo>
                  <a:lnTo>
                    <a:pt x="111" y="56"/>
                  </a:lnTo>
                  <a:lnTo>
                    <a:pt x="109" y="56"/>
                  </a:lnTo>
                  <a:lnTo>
                    <a:pt x="109" y="46"/>
                  </a:lnTo>
                  <a:lnTo>
                    <a:pt x="105" y="35"/>
                  </a:lnTo>
                  <a:lnTo>
                    <a:pt x="100" y="25"/>
                  </a:lnTo>
                  <a:lnTo>
                    <a:pt x="94" y="17"/>
                  </a:lnTo>
                  <a:lnTo>
                    <a:pt x="86" y="12"/>
                  </a:lnTo>
                  <a:lnTo>
                    <a:pt x="77" y="6"/>
                  </a:lnTo>
                  <a:lnTo>
                    <a:pt x="65" y="2"/>
                  </a:lnTo>
                  <a:lnTo>
                    <a:pt x="55" y="2"/>
                  </a:lnTo>
                  <a:lnTo>
                    <a:pt x="44" y="2"/>
                  </a:lnTo>
                  <a:lnTo>
                    <a:pt x="32" y="6"/>
                  </a:lnTo>
                  <a:lnTo>
                    <a:pt x="25" y="12"/>
                  </a:lnTo>
                  <a:lnTo>
                    <a:pt x="15" y="17"/>
                  </a:lnTo>
                  <a:lnTo>
                    <a:pt x="9" y="25"/>
                  </a:lnTo>
                  <a:lnTo>
                    <a:pt x="4" y="35"/>
                  </a:lnTo>
                  <a:lnTo>
                    <a:pt x="0" y="46"/>
                  </a:lnTo>
                  <a:lnTo>
                    <a:pt x="0" y="56"/>
                  </a:lnTo>
                  <a:lnTo>
                    <a:pt x="0" y="67"/>
                  </a:lnTo>
                  <a:lnTo>
                    <a:pt x="4" y="77"/>
                  </a:lnTo>
                  <a:lnTo>
                    <a:pt x="9" y="87"/>
                  </a:lnTo>
                  <a:lnTo>
                    <a:pt x="15" y="96"/>
                  </a:lnTo>
                  <a:lnTo>
                    <a:pt x="25" y="102"/>
                  </a:lnTo>
                  <a:lnTo>
                    <a:pt x="32" y="108"/>
                  </a:lnTo>
                  <a:lnTo>
                    <a:pt x="44" y="110"/>
                  </a:lnTo>
                  <a:lnTo>
                    <a:pt x="55" y="112"/>
                  </a:lnTo>
                  <a:lnTo>
                    <a:pt x="65" y="110"/>
                  </a:lnTo>
                  <a:lnTo>
                    <a:pt x="77" y="108"/>
                  </a:lnTo>
                  <a:lnTo>
                    <a:pt x="86" y="102"/>
                  </a:lnTo>
                  <a:lnTo>
                    <a:pt x="94" y="96"/>
                  </a:lnTo>
                  <a:lnTo>
                    <a:pt x="100" y="87"/>
                  </a:lnTo>
                  <a:lnTo>
                    <a:pt x="105" y="77"/>
                  </a:lnTo>
                  <a:lnTo>
                    <a:pt x="109" y="67"/>
                  </a:lnTo>
                  <a:lnTo>
                    <a:pt x="109" y="56"/>
                  </a:lnTo>
                  <a:lnTo>
                    <a:pt x="111" y="56"/>
                  </a:lnTo>
                  <a:close/>
                </a:path>
              </a:pathLst>
            </a:custGeom>
            <a:solidFill>
              <a:srgbClr val="FBC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99" name="Freeform 5574"/>
            <p:cNvSpPr>
              <a:spLocks/>
            </p:cNvSpPr>
            <p:nvPr/>
          </p:nvSpPr>
          <p:spPr bwMode="auto">
            <a:xfrm>
              <a:off x="755" y="1719"/>
              <a:ext cx="109" cy="110"/>
            </a:xfrm>
            <a:custGeom>
              <a:avLst/>
              <a:gdLst>
                <a:gd name="T0" fmla="*/ 109 w 109"/>
                <a:gd name="T1" fmla="*/ 44 h 110"/>
                <a:gd name="T2" fmla="*/ 100 w 109"/>
                <a:gd name="T3" fmla="*/ 23 h 110"/>
                <a:gd name="T4" fmla="*/ 86 w 109"/>
                <a:gd name="T5" fmla="*/ 10 h 110"/>
                <a:gd name="T6" fmla="*/ 65 w 109"/>
                <a:gd name="T7" fmla="*/ 0 h 110"/>
                <a:gd name="T8" fmla="*/ 44 w 109"/>
                <a:gd name="T9" fmla="*/ 0 h 110"/>
                <a:gd name="T10" fmla="*/ 25 w 109"/>
                <a:gd name="T11" fmla="*/ 10 h 110"/>
                <a:gd name="T12" fmla="*/ 9 w 109"/>
                <a:gd name="T13" fmla="*/ 23 h 110"/>
                <a:gd name="T14" fmla="*/ 0 w 109"/>
                <a:gd name="T15" fmla="*/ 44 h 110"/>
                <a:gd name="T16" fmla="*/ 0 w 109"/>
                <a:gd name="T17" fmla="*/ 65 h 110"/>
                <a:gd name="T18" fmla="*/ 9 w 109"/>
                <a:gd name="T19" fmla="*/ 85 h 110"/>
                <a:gd name="T20" fmla="*/ 25 w 109"/>
                <a:gd name="T21" fmla="*/ 100 h 110"/>
                <a:gd name="T22" fmla="*/ 44 w 109"/>
                <a:gd name="T23" fmla="*/ 108 h 110"/>
                <a:gd name="T24" fmla="*/ 65 w 109"/>
                <a:gd name="T25" fmla="*/ 108 h 110"/>
                <a:gd name="T26" fmla="*/ 86 w 109"/>
                <a:gd name="T27" fmla="*/ 100 h 110"/>
                <a:gd name="T28" fmla="*/ 100 w 109"/>
                <a:gd name="T29" fmla="*/ 85 h 110"/>
                <a:gd name="T30" fmla="*/ 109 w 109"/>
                <a:gd name="T31" fmla="*/ 65 h 110"/>
                <a:gd name="T32" fmla="*/ 109 w 109"/>
                <a:gd name="T33" fmla="*/ 54 h 110"/>
                <a:gd name="T34" fmla="*/ 105 w 109"/>
                <a:gd name="T35" fmla="*/ 33 h 110"/>
                <a:gd name="T36" fmla="*/ 94 w 109"/>
                <a:gd name="T37" fmla="*/ 15 h 110"/>
                <a:gd name="T38" fmla="*/ 77 w 109"/>
                <a:gd name="T39" fmla="*/ 4 h 110"/>
                <a:gd name="T40" fmla="*/ 55 w 109"/>
                <a:gd name="T41" fmla="*/ 0 h 110"/>
                <a:gd name="T42" fmla="*/ 34 w 109"/>
                <a:gd name="T43" fmla="*/ 4 h 110"/>
                <a:gd name="T44" fmla="*/ 15 w 109"/>
                <a:gd name="T45" fmla="*/ 15 h 110"/>
                <a:gd name="T46" fmla="*/ 4 w 109"/>
                <a:gd name="T47" fmla="*/ 33 h 110"/>
                <a:gd name="T48" fmla="*/ 0 w 109"/>
                <a:gd name="T49" fmla="*/ 54 h 110"/>
                <a:gd name="T50" fmla="*/ 4 w 109"/>
                <a:gd name="T51" fmla="*/ 75 h 110"/>
                <a:gd name="T52" fmla="*/ 15 w 109"/>
                <a:gd name="T53" fmla="*/ 92 h 110"/>
                <a:gd name="T54" fmla="*/ 34 w 109"/>
                <a:gd name="T55" fmla="*/ 106 h 110"/>
                <a:gd name="T56" fmla="*/ 55 w 109"/>
                <a:gd name="T57" fmla="*/ 110 h 110"/>
                <a:gd name="T58" fmla="*/ 77 w 109"/>
                <a:gd name="T59" fmla="*/ 106 h 110"/>
                <a:gd name="T60" fmla="*/ 94 w 109"/>
                <a:gd name="T61" fmla="*/ 92 h 110"/>
                <a:gd name="T62" fmla="*/ 105 w 109"/>
                <a:gd name="T63" fmla="*/ 75 h 110"/>
                <a:gd name="T64" fmla="*/ 109 w 109"/>
                <a:gd name="T65" fmla="*/ 5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10">
                  <a:moveTo>
                    <a:pt x="109" y="54"/>
                  </a:moveTo>
                  <a:lnTo>
                    <a:pt x="109" y="44"/>
                  </a:lnTo>
                  <a:lnTo>
                    <a:pt x="105" y="33"/>
                  </a:lnTo>
                  <a:lnTo>
                    <a:pt x="100" y="23"/>
                  </a:lnTo>
                  <a:lnTo>
                    <a:pt x="94" y="15"/>
                  </a:lnTo>
                  <a:lnTo>
                    <a:pt x="86" y="10"/>
                  </a:lnTo>
                  <a:lnTo>
                    <a:pt x="77" y="4"/>
                  </a:lnTo>
                  <a:lnTo>
                    <a:pt x="65" y="0"/>
                  </a:lnTo>
                  <a:lnTo>
                    <a:pt x="55" y="0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5" y="10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3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0" y="65"/>
                  </a:lnTo>
                  <a:lnTo>
                    <a:pt x="4" y="75"/>
                  </a:lnTo>
                  <a:lnTo>
                    <a:pt x="9" y="85"/>
                  </a:lnTo>
                  <a:lnTo>
                    <a:pt x="15" y="94"/>
                  </a:lnTo>
                  <a:lnTo>
                    <a:pt x="25" y="100"/>
                  </a:lnTo>
                  <a:lnTo>
                    <a:pt x="32" y="106"/>
                  </a:lnTo>
                  <a:lnTo>
                    <a:pt x="44" y="108"/>
                  </a:lnTo>
                  <a:lnTo>
                    <a:pt x="55" y="110"/>
                  </a:lnTo>
                  <a:lnTo>
                    <a:pt x="65" y="108"/>
                  </a:lnTo>
                  <a:lnTo>
                    <a:pt x="77" y="106"/>
                  </a:lnTo>
                  <a:lnTo>
                    <a:pt x="86" y="100"/>
                  </a:lnTo>
                  <a:lnTo>
                    <a:pt x="94" y="94"/>
                  </a:lnTo>
                  <a:lnTo>
                    <a:pt x="100" y="85"/>
                  </a:lnTo>
                  <a:lnTo>
                    <a:pt x="105" y="75"/>
                  </a:lnTo>
                  <a:lnTo>
                    <a:pt x="109" y="65"/>
                  </a:lnTo>
                  <a:lnTo>
                    <a:pt x="109" y="54"/>
                  </a:lnTo>
                  <a:lnTo>
                    <a:pt x="109" y="54"/>
                  </a:lnTo>
                  <a:lnTo>
                    <a:pt x="109" y="44"/>
                  </a:lnTo>
                  <a:lnTo>
                    <a:pt x="105" y="33"/>
                  </a:lnTo>
                  <a:lnTo>
                    <a:pt x="100" y="23"/>
                  </a:lnTo>
                  <a:lnTo>
                    <a:pt x="94" y="15"/>
                  </a:lnTo>
                  <a:lnTo>
                    <a:pt x="86" y="10"/>
                  </a:lnTo>
                  <a:lnTo>
                    <a:pt x="77" y="4"/>
                  </a:lnTo>
                  <a:lnTo>
                    <a:pt x="65" y="0"/>
                  </a:lnTo>
                  <a:lnTo>
                    <a:pt x="55" y="0"/>
                  </a:lnTo>
                  <a:lnTo>
                    <a:pt x="44" y="0"/>
                  </a:lnTo>
                  <a:lnTo>
                    <a:pt x="34" y="4"/>
                  </a:lnTo>
                  <a:lnTo>
                    <a:pt x="25" y="10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3"/>
                  </a:lnTo>
                  <a:lnTo>
                    <a:pt x="2" y="44"/>
                  </a:lnTo>
                  <a:lnTo>
                    <a:pt x="0" y="54"/>
                  </a:lnTo>
                  <a:lnTo>
                    <a:pt x="2" y="65"/>
                  </a:lnTo>
                  <a:lnTo>
                    <a:pt x="4" y="75"/>
                  </a:lnTo>
                  <a:lnTo>
                    <a:pt x="9" y="85"/>
                  </a:lnTo>
                  <a:lnTo>
                    <a:pt x="15" y="92"/>
                  </a:lnTo>
                  <a:lnTo>
                    <a:pt x="25" y="100"/>
                  </a:lnTo>
                  <a:lnTo>
                    <a:pt x="34" y="106"/>
                  </a:lnTo>
                  <a:lnTo>
                    <a:pt x="44" y="108"/>
                  </a:lnTo>
                  <a:lnTo>
                    <a:pt x="55" y="110"/>
                  </a:lnTo>
                  <a:lnTo>
                    <a:pt x="65" y="108"/>
                  </a:lnTo>
                  <a:lnTo>
                    <a:pt x="77" y="106"/>
                  </a:lnTo>
                  <a:lnTo>
                    <a:pt x="86" y="100"/>
                  </a:lnTo>
                  <a:lnTo>
                    <a:pt x="94" y="92"/>
                  </a:lnTo>
                  <a:lnTo>
                    <a:pt x="100" y="85"/>
                  </a:lnTo>
                  <a:lnTo>
                    <a:pt x="105" y="75"/>
                  </a:lnTo>
                  <a:lnTo>
                    <a:pt x="109" y="65"/>
                  </a:lnTo>
                  <a:lnTo>
                    <a:pt x="109" y="54"/>
                  </a:lnTo>
                  <a:lnTo>
                    <a:pt x="109" y="54"/>
                  </a:lnTo>
                  <a:close/>
                </a:path>
              </a:pathLst>
            </a:custGeom>
            <a:solidFill>
              <a:srgbClr val="FBC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00" name="Freeform 5575"/>
            <p:cNvSpPr>
              <a:spLocks/>
            </p:cNvSpPr>
            <p:nvPr/>
          </p:nvSpPr>
          <p:spPr bwMode="auto">
            <a:xfrm>
              <a:off x="755" y="1719"/>
              <a:ext cx="109" cy="110"/>
            </a:xfrm>
            <a:custGeom>
              <a:avLst/>
              <a:gdLst>
                <a:gd name="T0" fmla="*/ 109 w 109"/>
                <a:gd name="T1" fmla="*/ 44 h 110"/>
                <a:gd name="T2" fmla="*/ 100 w 109"/>
                <a:gd name="T3" fmla="*/ 23 h 110"/>
                <a:gd name="T4" fmla="*/ 86 w 109"/>
                <a:gd name="T5" fmla="*/ 10 h 110"/>
                <a:gd name="T6" fmla="*/ 65 w 109"/>
                <a:gd name="T7" fmla="*/ 0 h 110"/>
                <a:gd name="T8" fmla="*/ 44 w 109"/>
                <a:gd name="T9" fmla="*/ 0 h 110"/>
                <a:gd name="T10" fmla="*/ 25 w 109"/>
                <a:gd name="T11" fmla="*/ 10 h 110"/>
                <a:gd name="T12" fmla="*/ 9 w 109"/>
                <a:gd name="T13" fmla="*/ 23 h 110"/>
                <a:gd name="T14" fmla="*/ 2 w 109"/>
                <a:gd name="T15" fmla="*/ 44 h 110"/>
                <a:gd name="T16" fmla="*/ 2 w 109"/>
                <a:gd name="T17" fmla="*/ 65 h 110"/>
                <a:gd name="T18" fmla="*/ 9 w 109"/>
                <a:gd name="T19" fmla="*/ 85 h 110"/>
                <a:gd name="T20" fmla="*/ 25 w 109"/>
                <a:gd name="T21" fmla="*/ 100 h 110"/>
                <a:gd name="T22" fmla="*/ 44 w 109"/>
                <a:gd name="T23" fmla="*/ 108 h 110"/>
                <a:gd name="T24" fmla="*/ 65 w 109"/>
                <a:gd name="T25" fmla="*/ 108 h 110"/>
                <a:gd name="T26" fmla="*/ 86 w 109"/>
                <a:gd name="T27" fmla="*/ 100 h 110"/>
                <a:gd name="T28" fmla="*/ 100 w 109"/>
                <a:gd name="T29" fmla="*/ 85 h 110"/>
                <a:gd name="T30" fmla="*/ 109 w 109"/>
                <a:gd name="T31" fmla="*/ 65 h 110"/>
                <a:gd name="T32" fmla="*/ 109 w 109"/>
                <a:gd name="T33" fmla="*/ 54 h 110"/>
                <a:gd name="T34" fmla="*/ 105 w 109"/>
                <a:gd name="T35" fmla="*/ 33 h 110"/>
                <a:gd name="T36" fmla="*/ 94 w 109"/>
                <a:gd name="T37" fmla="*/ 15 h 110"/>
                <a:gd name="T38" fmla="*/ 77 w 109"/>
                <a:gd name="T39" fmla="*/ 4 h 110"/>
                <a:gd name="T40" fmla="*/ 55 w 109"/>
                <a:gd name="T41" fmla="*/ 0 h 110"/>
                <a:gd name="T42" fmla="*/ 34 w 109"/>
                <a:gd name="T43" fmla="*/ 4 h 110"/>
                <a:gd name="T44" fmla="*/ 17 w 109"/>
                <a:gd name="T45" fmla="*/ 15 h 110"/>
                <a:gd name="T46" fmla="*/ 6 w 109"/>
                <a:gd name="T47" fmla="*/ 33 h 110"/>
                <a:gd name="T48" fmla="*/ 0 w 109"/>
                <a:gd name="T49" fmla="*/ 54 h 110"/>
                <a:gd name="T50" fmla="*/ 6 w 109"/>
                <a:gd name="T51" fmla="*/ 75 h 110"/>
                <a:gd name="T52" fmla="*/ 17 w 109"/>
                <a:gd name="T53" fmla="*/ 92 h 110"/>
                <a:gd name="T54" fmla="*/ 34 w 109"/>
                <a:gd name="T55" fmla="*/ 104 h 110"/>
                <a:gd name="T56" fmla="*/ 55 w 109"/>
                <a:gd name="T57" fmla="*/ 110 h 110"/>
                <a:gd name="T58" fmla="*/ 77 w 109"/>
                <a:gd name="T59" fmla="*/ 104 h 110"/>
                <a:gd name="T60" fmla="*/ 94 w 109"/>
                <a:gd name="T61" fmla="*/ 92 h 110"/>
                <a:gd name="T62" fmla="*/ 105 w 109"/>
                <a:gd name="T63" fmla="*/ 75 h 110"/>
                <a:gd name="T64" fmla="*/ 109 w 109"/>
                <a:gd name="T65" fmla="*/ 5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10">
                  <a:moveTo>
                    <a:pt x="109" y="54"/>
                  </a:moveTo>
                  <a:lnTo>
                    <a:pt x="109" y="44"/>
                  </a:lnTo>
                  <a:lnTo>
                    <a:pt x="105" y="33"/>
                  </a:lnTo>
                  <a:lnTo>
                    <a:pt x="100" y="23"/>
                  </a:lnTo>
                  <a:lnTo>
                    <a:pt x="94" y="15"/>
                  </a:lnTo>
                  <a:lnTo>
                    <a:pt x="86" y="10"/>
                  </a:lnTo>
                  <a:lnTo>
                    <a:pt x="77" y="4"/>
                  </a:lnTo>
                  <a:lnTo>
                    <a:pt x="65" y="0"/>
                  </a:lnTo>
                  <a:lnTo>
                    <a:pt x="55" y="0"/>
                  </a:lnTo>
                  <a:lnTo>
                    <a:pt x="44" y="0"/>
                  </a:lnTo>
                  <a:lnTo>
                    <a:pt x="34" y="4"/>
                  </a:lnTo>
                  <a:lnTo>
                    <a:pt x="25" y="10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3"/>
                  </a:lnTo>
                  <a:lnTo>
                    <a:pt x="2" y="44"/>
                  </a:lnTo>
                  <a:lnTo>
                    <a:pt x="0" y="54"/>
                  </a:lnTo>
                  <a:lnTo>
                    <a:pt x="2" y="65"/>
                  </a:lnTo>
                  <a:lnTo>
                    <a:pt x="4" y="75"/>
                  </a:lnTo>
                  <a:lnTo>
                    <a:pt x="9" y="85"/>
                  </a:lnTo>
                  <a:lnTo>
                    <a:pt x="15" y="92"/>
                  </a:lnTo>
                  <a:lnTo>
                    <a:pt x="25" y="100"/>
                  </a:lnTo>
                  <a:lnTo>
                    <a:pt x="34" y="106"/>
                  </a:lnTo>
                  <a:lnTo>
                    <a:pt x="44" y="108"/>
                  </a:lnTo>
                  <a:lnTo>
                    <a:pt x="55" y="110"/>
                  </a:lnTo>
                  <a:lnTo>
                    <a:pt x="65" y="108"/>
                  </a:lnTo>
                  <a:lnTo>
                    <a:pt x="77" y="106"/>
                  </a:lnTo>
                  <a:lnTo>
                    <a:pt x="86" y="100"/>
                  </a:lnTo>
                  <a:lnTo>
                    <a:pt x="94" y="92"/>
                  </a:lnTo>
                  <a:lnTo>
                    <a:pt x="100" y="85"/>
                  </a:lnTo>
                  <a:lnTo>
                    <a:pt x="105" y="75"/>
                  </a:lnTo>
                  <a:lnTo>
                    <a:pt x="109" y="65"/>
                  </a:lnTo>
                  <a:lnTo>
                    <a:pt x="109" y="54"/>
                  </a:lnTo>
                  <a:lnTo>
                    <a:pt x="109" y="54"/>
                  </a:lnTo>
                  <a:lnTo>
                    <a:pt x="107" y="44"/>
                  </a:lnTo>
                  <a:lnTo>
                    <a:pt x="105" y="33"/>
                  </a:lnTo>
                  <a:lnTo>
                    <a:pt x="100" y="25"/>
                  </a:lnTo>
                  <a:lnTo>
                    <a:pt x="94" y="15"/>
                  </a:lnTo>
                  <a:lnTo>
                    <a:pt x="84" y="10"/>
                  </a:lnTo>
                  <a:lnTo>
                    <a:pt x="77" y="4"/>
                  </a:lnTo>
                  <a:lnTo>
                    <a:pt x="65" y="2"/>
                  </a:lnTo>
                  <a:lnTo>
                    <a:pt x="55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5" y="10"/>
                  </a:lnTo>
                  <a:lnTo>
                    <a:pt x="17" y="15"/>
                  </a:lnTo>
                  <a:lnTo>
                    <a:pt x="9" y="25"/>
                  </a:lnTo>
                  <a:lnTo>
                    <a:pt x="6" y="33"/>
                  </a:lnTo>
                  <a:lnTo>
                    <a:pt x="2" y="44"/>
                  </a:lnTo>
                  <a:lnTo>
                    <a:pt x="0" y="54"/>
                  </a:lnTo>
                  <a:lnTo>
                    <a:pt x="2" y="65"/>
                  </a:lnTo>
                  <a:lnTo>
                    <a:pt x="6" y="75"/>
                  </a:lnTo>
                  <a:lnTo>
                    <a:pt x="9" y="85"/>
                  </a:lnTo>
                  <a:lnTo>
                    <a:pt x="17" y="92"/>
                  </a:lnTo>
                  <a:lnTo>
                    <a:pt x="25" y="100"/>
                  </a:lnTo>
                  <a:lnTo>
                    <a:pt x="34" y="104"/>
                  </a:lnTo>
                  <a:lnTo>
                    <a:pt x="44" y="108"/>
                  </a:lnTo>
                  <a:lnTo>
                    <a:pt x="55" y="110"/>
                  </a:lnTo>
                  <a:lnTo>
                    <a:pt x="65" y="108"/>
                  </a:lnTo>
                  <a:lnTo>
                    <a:pt x="77" y="104"/>
                  </a:lnTo>
                  <a:lnTo>
                    <a:pt x="84" y="100"/>
                  </a:lnTo>
                  <a:lnTo>
                    <a:pt x="94" y="92"/>
                  </a:lnTo>
                  <a:lnTo>
                    <a:pt x="100" y="85"/>
                  </a:lnTo>
                  <a:lnTo>
                    <a:pt x="105" y="75"/>
                  </a:lnTo>
                  <a:lnTo>
                    <a:pt x="107" y="65"/>
                  </a:lnTo>
                  <a:lnTo>
                    <a:pt x="109" y="54"/>
                  </a:lnTo>
                  <a:lnTo>
                    <a:pt x="109" y="54"/>
                  </a:lnTo>
                  <a:close/>
                </a:path>
              </a:pathLst>
            </a:custGeom>
            <a:solidFill>
              <a:srgbClr val="FBC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01" name="Freeform 5576"/>
            <p:cNvSpPr>
              <a:spLocks/>
            </p:cNvSpPr>
            <p:nvPr/>
          </p:nvSpPr>
          <p:spPr bwMode="auto">
            <a:xfrm>
              <a:off x="755" y="1719"/>
              <a:ext cx="109" cy="110"/>
            </a:xfrm>
            <a:custGeom>
              <a:avLst/>
              <a:gdLst>
                <a:gd name="T0" fmla="*/ 107 w 109"/>
                <a:gd name="T1" fmla="*/ 44 h 110"/>
                <a:gd name="T2" fmla="*/ 100 w 109"/>
                <a:gd name="T3" fmla="*/ 25 h 110"/>
                <a:gd name="T4" fmla="*/ 84 w 109"/>
                <a:gd name="T5" fmla="*/ 10 h 110"/>
                <a:gd name="T6" fmla="*/ 65 w 109"/>
                <a:gd name="T7" fmla="*/ 2 h 110"/>
                <a:gd name="T8" fmla="*/ 44 w 109"/>
                <a:gd name="T9" fmla="*/ 2 h 110"/>
                <a:gd name="T10" fmla="*/ 25 w 109"/>
                <a:gd name="T11" fmla="*/ 10 h 110"/>
                <a:gd name="T12" fmla="*/ 9 w 109"/>
                <a:gd name="T13" fmla="*/ 25 h 110"/>
                <a:gd name="T14" fmla="*/ 2 w 109"/>
                <a:gd name="T15" fmla="*/ 44 h 110"/>
                <a:gd name="T16" fmla="*/ 2 w 109"/>
                <a:gd name="T17" fmla="*/ 65 h 110"/>
                <a:gd name="T18" fmla="*/ 9 w 109"/>
                <a:gd name="T19" fmla="*/ 85 h 110"/>
                <a:gd name="T20" fmla="*/ 25 w 109"/>
                <a:gd name="T21" fmla="*/ 100 h 110"/>
                <a:gd name="T22" fmla="*/ 44 w 109"/>
                <a:gd name="T23" fmla="*/ 108 h 110"/>
                <a:gd name="T24" fmla="*/ 65 w 109"/>
                <a:gd name="T25" fmla="*/ 108 h 110"/>
                <a:gd name="T26" fmla="*/ 84 w 109"/>
                <a:gd name="T27" fmla="*/ 100 h 110"/>
                <a:gd name="T28" fmla="*/ 100 w 109"/>
                <a:gd name="T29" fmla="*/ 85 h 110"/>
                <a:gd name="T30" fmla="*/ 107 w 109"/>
                <a:gd name="T31" fmla="*/ 65 h 110"/>
                <a:gd name="T32" fmla="*/ 109 w 109"/>
                <a:gd name="T33" fmla="*/ 54 h 110"/>
                <a:gd name="T34" fmla="*/ 103 w 109"/>
                <a:gd name="T35" fmla="*/ 33 h 110"/>
                <a:gd name="T36" fmla="*/ 92 w 109"/>
                <a:gd name="T37" fmla="*/ 17 h 110"/>
                <a:gd name="T38" fmla="*/ 77 w 109"/>
                <a:gd name="T39" fmla="*/ 4 h 110"/>
                <a:gd name="T40" fmla="*/ 55 w 109"/>
                <a:gd name="T41" fmla="*/ 0 h 110"/>
                <a:gd name="T42" fmla="*/ 34 w 109"/>
                <a:gd name="T43" fmla="*/ 4 h 110"/>
                <a:gd name="T44" fmla="*/ 17 w 109"/>
                <a:gd name="T45" fmla="*/ 17 h 110"/>
                <a:gd name="T46" fmla="*/ 6 w 109"/>
                <a:gd name="T47" fmla="*/ 33 h 110"/>
                <a:gd name="T48" fmla="*/ 2 w 109"/>
                <a:gd name="T49" fmla="*/ 54 h 110"/>
                <a:gd name="T50" fmla="*/ 6 w 109"/>
                <a:gd name="T51" fmla="*/ 75 h 110"/>
                <a:gd name="T52" fmla="*/ 17 w 109"/>
                <a:gd name="T53" fmla="*/ 92 h 110"/>
                <a:gd name="T54" fmla="*/ 34 w 109"/>
                <a:gd name="T55" fmla="*/ 104 h 110"/>
                <a:gd name="T56" fmla="*/ 55 w 109"/>
                <a:gd name="T57" fmla="*/ 108 h 110"/>
                <a:gd name="T58" fmla="*/ 77 w 109"/>
                <a:gd name="T59" fmla="*/ 104 h 110"/>
                <a:gd name="T60" fmla="*/ 92 w 109"/>
                <a:gd name="T61" fmla="*/ 92 h 110"/>
                <a:gd name="T62" fmla="*/ 103 w 109"/>
                <a:gd name="T63" fmla="*/ 75 h 110"/>
                <a:gd name="T64" fmla="*/ 109 w 109"/>
                <a:gd name="T65" fmla="*/ 5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10">
                  <a:moveTo>
                    <a:pt x="109" y="54"/>
                  </a:moveTo>
                  <a:lnTo>
                    <a:pt x="107" y="44"/>
                  </a:lnTo>
                  <a:lnTo>
                    <a:pt x="105" y="33"/>
                  </a:lnTo>
                  <a:lnTo>
                    <a:pt x="100" y="25"/>
                  </a:lnTo>
                  <a:lnTo>
                    <a:pt x="94" y="15"/>
                  </a:lnTo>
                  <a:lnTo>
                    <a:pt x="84" y="10"/>
                  </a:lnTo>
                  <a:lnTo>
                    <a:pt x="77" y="4"/>
                  </a:lnTo>
                  <a:lnTo>
                    <a:pt x="65" y="2"/>
                  </a:lnTo>
                  <a:lnTo>
                    <a:pt x="55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5" y="10"/>
                  </a:lnTo>
                  <a:lnTo>
                    <a:pt x="17" y="15"/>
                  </a:lnTo>
                  <a:lnTo>
                    <a:pt x="9" y="25"/>
                  </a:lnTo>
                  <a:lnTo>
                    <a:pt x="6" y="33"/>
                  </a:lnTo>
                  <a:lnTo>
                    <a:pt x="2" y="44"/>
                  </a:lnTo>
                  <a:lnTo>
                    <a:pt x="0" y="54"/>
                  </a:lnTo>
                  <a:lnTo>
                    <a:pt x="2" y="65"/>
                  </a:lnTo>
                  <a:lnTo>
                    <a:pt x="6" y="75"/>
                  </a:lnTo>
                  <a:lnTo>
                    <a:pt x="9" y="85"/>
                  </a:lnTo>
                  <a:lnTo>
                    <a:pt x="17" y="92"/>
                  </a:lnTo>
                  <a:lnTo>
                    <a:pt x="25" y="100"/>
                  </a:lnTo>
                  <a:lnTo>
                    <a:pt x="34" y="104"/>
                  </a:lnTo>
                  <a:lnTo>
                    <a:pt x="44" y="108"/>
                  </a:lnTo>
                  <a:lnTo>
                    <a:pt x="55" y="110"/>
                  </a:lnTo>
                  <a:lnTo>
                    <a:pt x="65" y="108"/>
                  </a:lnTo>
                  <a:lnTo>
                    <a:pt x="77" y="104"/>
                  </a:lnTo>
                  <a:lnTo>
                    <a:pt x="84" y="100"/>
                  </a:lnTo>
                  <a:lnTo>
                    <a:pt x="94" y="92"/>
                  </a:lnTo>
                  <a:lnTo>
                    <a:pt x="100" y="85"/>
                  </a:lnTo>
                  <a:lnTo>
                    <a:pt x="105" y="75"/>
                  </a:lnTo>
                  <a:lnTo>
                    <a:pt x="107" y="65"/>
                  </a:lnTo>
                  <a:lnTo>
                    <a:pt x="109" y="54"/>
                  </a:lnTo>
                  <a:lnTo>
                    <a:pt x="109" y="54"/>
                  </a:lnTo>
                  <a:lnTo>
                    <a:pt x="107" y="44"/>
                  </a:lnTo>
                  <a:lnTo>
                    <a:pt x="103" y="33"/>
                  </a:lnTo>
                  <a:lnTo>
                    <a:pt x="100" y="25"/>
                  </a:lnTo>
                  <a:lnTo>
                    <a:pt x="92" y="17"/>
                  </a:lnTo>
                  <a:lnTo>
                    <a:pt x="84" y="10"/>
                  </a:lnTo>
                  <a:lnTo>
                    <a:pt x="77" y="4"/>
                  </a:lnTo>
                  <a:lnTo>
                    <a:pt x="65" y="2"/>
                  </a:lnTo>
                  <a:lnTo>
                    <a:pt x="55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9" y="25"/>
                  </a:lnTo>
                  <a:lnTo>
                    <a:pt x="6" y="33"/>
                  </a:lnTo>
                  <a:lnTo>
                    <a:pt x="2" y="44"/>
                  </a:lnTo>
                  <a:lnTo>
                    <a:pt x="2" y="54"/>
                  </a:lnTo>
                  <a:lnTo>
                    <a:pt x="2" y="65"/>
                  </a:lnTo>
                  <a:lnTo>
                    <a:pt x="6" y="75"/>
                  </a:lnTo>
                  <a:lnTo>
                    <a:pt x="9" y="85"/>
                  </a:lnTo>
                  <a:lnTo>
                    <a:pt x="17" y="92"/>
                  </a:lnTo>
                  <a:lnTo>
                    <a:pt x="25" y="100"/>
                  </a:lnTo>
                  <a:lnTo>
                    <a:pt x="34" y="104"/>
                  </a:lnTo>
                  <a:lnTo>
                    <a:pt x="44" y="108"/>
                  </a:lnTo>
                  <a:lnTo>
                    <a:pt x="55" y="108"/>
                  </a:lnTo>
                  <a:lnTo>
                    <a:pt x="65" y="108"/>
                  </a:lnTo>
                  <a:lnTo>
                    <a:pt x="77" y="104"/>
                  </a:lnTo>
                  <a:lnTo>
                    <a:pt x="84" y="100"/>
                  </a:lnTo>
                  <a:lnTo>
                    <a:pt x="92" y="92"/>
                  </a:lnTo>
                  <a:lnTo>
                    <a:pt x="100" y="85"/>
                  </a:lnTo>
                  <a:lnTo>
                    <a:pt x="103" y="75"/>
                  </a:lnTo>
                  <a:lnTo>
                    <a:pt x="107" y="65"/>
                  </a:lnTo>
                  <a:lnTo>
                    <a:pt x="109" y="54"/>
                  </a:lnTo>
                  <a:lnTo>
                    <a:pt x="109" y="54"/>
                  </a:lnTo>
                  <a:close/>
                </a:path>
              </a:pathLst>
            </a:custGeom>
            <a:solidFill>
              <a:srgbClr val="FBC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02" name="Freeform 5577"/>
            <p:cNvSpPr>
              <a:spLocks/>
            </p:cNvSpPr>
            <p:nvPr/>
          </p:nvSpPr>
          <p:spPr bwMode="auto">
            <a:xfrm>
              <a:off x="757" y="1719"/>
              <a:ext cx="107" cy="108"/>
            </a:xfrm>
            <a:custGeom>
              <a:avLst/>
              <a:gdLst>
                <a:gd name="T0" fmla="*/ 105 w 107"/>
                <a:gd name="T1" fmla="*/ 44 h 108"/>
                <a:gd name="T2" fmla="*/ 98 w 107"/>
                <a:gd name="T3" fmla="*/ 25 h 108"/>
                <a:gd name="T4" fmla="*/ 82 w 107"/>
                <a:gd name="T5" fmla="*/ 10 h 108"/>
                <a:gd name="T6" fmla="*/ 63 w 107"/>
                <a:gd name="T7" fmla="*/ 2 h 108"/>
                <a:gd name="T8" fmla="*/ 42 w 107"/>
                <a:gd name="T9" fmla="*/ 2 h 108"/>
                <a:gd name="T10" fmla="*/ 23 w 107"/>
                <a:gd name="T11" fmla="*/ 10 h 108"/>
                <a:gd name="T12" fmla="*/ 7 w 107"/>
                <a:gd name="T13" fmla="*/ 25 h 108"/>
                <a:gd name="T14" fmla="*/ 0 w 107"/>
                <a:gd name="T15" fmla="*/ 44 h 108"/>
                <a:gd name="T16" fmla="*/ 0 w 107"/>
                <a:gd name="T17" fmla="*/ 65 h 108"/>
                <a:gd name="T18" fmla="*/ 7 w 107"/>
                <a:gd name="T19" fmla="*/ 85 h 108"/>
                <a:gd name="T20" fmla="*/ 23 w 107"/>
                <a:gd name="T21" fmla="*/ 100 h 108"/>
                <a:gd name="T22" fmla="*/ 42 w 107"/>
                <a:gd name="T23" fmla="*/ 108 h 108"/>
                <a:gd name="T24" fmla="*/ 63 w 107"/>
                <a:gd name="T25" fmla="*/ 108 h 108"/>
                <a:gd name="T26" fmla="*/ 82 w 107"/>
                <a:gd name="T27" fmla="*/ 100 h 108"/>
                <a:gd name="T28" fmla="*/ 98 w 107"/>
                <a:gd name="T29" fmla="*/ 85 h 108"/>
                <a:gd name="T30" fmla="*/ 105 w 107"/>
                <a:gd name="T31" fmla="*/ 65 h 108"/>
                <a:gd name="T32" fmla="*/ 105 w 107"/>
                <a:gd name="T33" fmla="*/ 54 h 108"/>
                <a:gd name="T34" fmla="*/ 101 w 107"/>
                <a:gd name="T35" fmla="*/ 33 h 108"/>
                <a:gd name="T36" fmla="*/ 90 w 107"/>
                <a:gd name="T37" fmla="*/ 17 h 108"/>
                <a:gd name="T38" fmla="*/ 73 w 107"/>
                <a:gd name="T39" fmla="*/ 6 h 108"/>
                <a:gd name="T40" fmla="*/ 53 w 107"/>
                <a:gd name="T41" fmla="*/ 2 h 108"/>
                <a:gd name="T42" fmla="*/ 32 w 107"/>
                <a:gd name="T43" fmla="*/ 6 h 108"/>
                <a:gd name="T44" fmla="*/ 15 w 107"/>
                <a:gd name="T45" fmla="*/ 17 h 108"/>
                <a:gd name="T46" fmla="*/ 4 w 107"/>
                <a:gd name="T47" fmla="*/ 33 h 108"/>
                <a:gd name="T48" fmla="*/ 0 w 107"/>
                <a:gd name="T49" fmla="*/ 54 h 108"/>
                <a:gd name="T50" fmla="*/ 4 w 107"/>
                <a:gd name="T51" fmla="*/ 75 h 108"/>
                <a:gd name="T52" fmla="*/ 15 w 107"/>
                <a:gd name="T53" fmla="*/ 92 h 108"/>
                <a:gd name="T54" fmla="*/ 32 w 107"/>
                <a:gd name="T55" fmla="*/ 104 h 108"/>
                <a:gd name="T56" fmla="*/ 53 w 107"/>
                <a:gd name="T57" fmla="*/ 108 h 108"/>
                <a:gd name="T58" fmla="*/ 73 w 107"/>
                <a:gd name="T59" fmla="*/ 104 h 108"/>
                <a:gd name="T60" fmla="*/ 90 w 107"/>
                <a:gd name="T61" fmla="*/ 92 h 108"/>
                <a:gd name="T62" fmla="*/ 101 w 107"/>
                <a:gd name="T63" fmla="*/ 75 h 108"/>
                <a:gd name="T64" fmla="*/ 105 w 107"/>
                <a:gd name="T65" fmla="*/ 5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08">
                  <a:moveTo>
                    <a:pt x="107" y="54"/>
                  </a:moveTo>
                  <a:lnTo>
                    <a:pt x="105" y="44"/>
                  </a:lnTo>
                  <a:lnTo>
                    <a:pt x="101" y="33"/>
                  </a:lnTo>
                  <a:lnTo>
                    <a:pt x="98" y="25"/>
                  </a:lnTo>
                  <a:lnTo>
                    <a:pt x="90" y="17"/>
                  </a:lnTo>
                  <a:lnTo>
                    <a:pt x="82" y="10"/>
                  </a:lnTo>
                  <a:lnTo>
                    <a:pt x="75" y="4"/>
                  </a:lnTo>
                  <a:lnTo>
                    <a:pt x="63" y="2"/>
                  </a:lnTo>
                  <a:lnTo>
                    <a:pt x="53" y="0"/>
                  </a:lnTo>
                  <a:lnTo>
                    <a:pt x="42" y="2"/>
                  </a:lnTo>
                  <a:lnTo>
                    <a:pt x="32" y="4"/>
                  </a:lnTo>
                  <a:lnTo>
                    <a:pt x="23" y="10"/>
                  </a:lnTo>
                  <a:lnTo>
                    <a:pt x="15" y="17"/>
                  </a:lnTo>
                  <a:lnTo>
                    <a:pt x="7" y="25"/>
                  </a:lnTo>
                  <a:lnTo>
                    <a:pt x="4" y="33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0" y="65"/>
                  </a:lnTo>
                  <a:lnTo>
                    <a:pt x="4" y="75"/>
                  </a:lnTo>
                  <a:lnTo>
                    <a:pt x="7" y="85"/>
                  </a:lnTo>
                  <a:lnTo>
                    <a:pt x="15" y="92"/>
                  </a:lnTo>
                  <a:lnTo>
                    <a:pt x="23" y="100"/>
                  </a:lnTo>
                  <a:lnTo>
                    <a:pt x="32" y="104"/>
                  </a:lnTo>
                  <a:lnTo>
                    <a:pt x="42" y="108"/>
                  </a:lnTo>
                  <a:lnTo>
                    <a:pt x="53" y="108"/>
                  </a:lnTo>
                  <a:lnTo>
                    <a:pt x="63" y="108"/>
                  </a:lnTo>
                  <a:lnTo>
                    <a:pt x="75" y="104"/>
                  </a:lnTo>
                  <a:lnTo>
                    <a:pt x="82" y="100"/>
                  </a:lnTo>
                  <a:lnTo>
                    <a:pt x="90" y="92"/>
                  </a:lnTo>
                  <a:lnTo>
                    <a:pt x="98" y="85"/>
                  </a:lnTo>
                  <a:lnTo>
                    <a:pt x="101" y="75"/>
                  </a:lnTo>
                  <a:lnTo>
                    <a:pt x="105" y="65"/>
                  </a:lnTo>
                  <a:lnTo>
                    <a:pt x="107" y="54"/>
                  </a:lnTo>
                  <a:lnTo>
                    <a:pt x="105" y="54"/>
                  </a:lnTo>
                  <a:lnTo>
                    <a:pt x="105" y="44"/>
                  </a:lnTo>
                  <a:lnTo>
                    <a:pt x="101" y="33"/>
                  </a:lnTo>
                  <a:lnTo>
                    <a:pt x="98" y="25"/>
                  </a:lnTo>
                  <a:lnTo>
                    <a:pt x="90" y="17"/>
                  </a:lnTo>
                  <a:lnTo>
                    <a:pt x="82" y="10"/>
                  </a:lnTo>
                  <a:lnTo>
                    <a:pt x="73" y="6"/>
                  </a:lnTo>
                  <a:lnTo>
                    <a:pt x="63" y="2"/>
                  </a:lnTo>
                  <a:lnTo>
                    <a:pt x="53" y="2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3" y="10"/>
                  </a:lnTo>
                  <a:lnTo>
                    <a:pt x="15" y="17"/>
                  </a:lnTo>
                  <a:lnTo>
                    <a:pt x="9" y="25"/>
                  </a:lnTo>
                  <a:lnTo>
                    <a:pt x="4" y="33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0" y="65"/>
                  </a:lnTo>
                  <a:lnTo>
                    <a:pt x="4" y="75"/>
                  </a:lnTo>
                  <a:lnTo>
                    <a:pt x="9" y="85"/>
                  </a:lnTo>
                  <a:lnTo>
                    <a:pt x="15" y="92"/>
                  </a:lnTo>
                  <a:lnTo>
                    <a:pt x="23" y="98"/>
                  </a:lnTo>
                  <a:lnTo>
                    <a:pt x="32" y="104"/>
                  </a:lnTo>
                  <a:lnTo>
                    <a:pt x="42" y="108"/>
                  </a:lnTo>
                  <a:lnTo>
                    <a:pt x="53" y="108"/>
                  </a:lnTo>
                  <a:lnTo>
                    <a:pt x="63" y="108"/>
                  </a:lnTo>
                  <a:lnTo>
                    <a:pt x="73" y="104"/>
                  </a:lnTo>
                  <a:lnTo>
                    <a:pt x="82" y="98"/>
                  </a:lnTo>
                  <a:lnTo>
                    <a:pt x="90" y="92"/>
                  </a:lnTo>
                  <a:lnTo>
                    <a:pt x="98" y="85"/>
                  </a:lnTo>
                  <a:lnTo>
                    <a:pt x="101" y="75"/>
                  </a:lnTo>
                  <a:lnTo>
                    <a:pt x="105" y="65"/>
                  </a:lnTo>
                  <a:lnTo>
                    <a:pt x="105" y="54"/>
                  </a:lnTo>
                  <a:lnTo>
                    <a:pt x="107" y="54"/>
                  </a:lnTo>
                  <a:close/>
                </a:path>
              </a:pathLst>
            </a:custGeom>
            <a:solidFill>
              <a:srgbClr val="FBC3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03" name="Freeform 5578"/>
            <p:cNvSpPr>
              <a:spLocks/>
            </p:cNvSpPr>
            <p:nvPr/>
          </p:nvSpPr>
          <p:spPr bwMode="auto">
            <a:xfrm>
              <a:off x="757" y="1721"/>
              <a:ext cx="105" cy="106"/>
            </a:xfrm>
            <a:custGeom>
              <a:avLst/>
              <a:gdLst>
                <a:gd name="T0" fmla="*/ 105 w 105"/>
                <a:gd name="T1" fmla="*/ 42 h 106"/>
                <a:gd name="T2" fmla="*/ 98 w 105"/>
                <a:gd name="T3" fmla="*/ 23 h 106"/>
                <a:gd name="T4" fmla="*/ 82 w 105"/>
                <a:gd name="T5" fmla="*/ 8 h 106"/>
                <a:gd name="T6" fmla="*/ 63 w 105"/>
                <a:gd name="T7" fmla="*/ 0 h 106"/>
                <a:gd name="T8" fmla="*/ 42 w 105"/>
                <a:gd name="T9" fmla="*/ 0 h 106"/>
                <a:gd name="T10" fmla="*/ 23 w 105"/>
                <a:gd name="T11" fmla="*/ 8 h 106"/>
                <a:gd name="T12" fmla="*/ 9 w 105"/>
                <a:gd name="T13" fmla="*/ 23 h 106"/>
                <a:gd name="T14" fmla="*/ 0 w 105"/>
                <a:gd name="T15" fmla="*/ 42 h 106"/>
                <a:gd name="T16" fmla="*/ 0 w 105"/>
                <a:gd name="T17" fmla="*/ 63 h 106"/>
                <a:gd name="T18" fmla="*/ 9 w 105"/>
                <a:gd name="T19" fmla="*/ 83 h 106"/>
                <a:gd name="T20" fmla="*/ 23 w 105"/>
                <a:gd name="T21" fmla="*/ 96 h 106"/>
                <a:gd name="T22" fmla="*/ 42 w 105"/>
                <a:gd name="T23" fmla="*/ 106 h 106"/>
                <a:gd name="T24" fmla="*/ 63 w 105"/>
                <a:gd name="T25" fmla="*/ 106 h 106"/>
                <a:gd name="T26" fmla="*/ 82 w 105"/>
                <a:gd name="T27" fmla="*/ 96 h 106"/>
                <a:gd name="T28" fmla="*/ 98 w 105"/>
                <a:gd name="T29" fmla="*/ 83 h 106"/>
                <a:gd name="T30" fmla="*/ 105 w 105"/>
                <a:gd name="T31" fmla="*/ 63 h 106"/>
                <a:gd name="T32" fmla="*/ 105 w 105"/>
                <a:gd name="T33" fmla="*/ 52 h 106"/>
                <a:gd name="T34" fmla="*/ 101 w 105"/>
                <a:gd name="T35" fmla="*/ 33 h 106"/>
                <a:gd name="T36" fmla="*/ 90 w 105"/>
                <a:gd name="T37" fmla="*/ 15 h 106"/>
                <a:gd name="T38" fmla="*/ 73 w 105"/>
                <a:gd name="T39" fmla="*/ 4 h 106"/>
                <a:gd name="T40" fmla="*/ 53 w 105"/>
                <a:gd name="T41" fmla="*/ 0 h 106"/>
                <a:gd name="T42" fmla="*/ 32 w 105"/>
                <a:gd name="T43" fmla="*/ 4 h 106"/>
                <a:gd name="T44" fmla="*/ 15 w 105"/>
                <a:gd name="T45" fmla="*/ 15 h 106"/>
                <a:gd name="T46" fmla="*/ 4 w 105"/>
                <a:gd name="T47" fmla="*/ 33 h 106"/>
                <a:gd name="T48" fmla="*/ 0 w 105"/>
                <a:gd name="T49" fmla="*/ 52 h 106"/>
                <a:gd name="T50" fmla="*/ 4 w 105"/>
                <a:gd name="T51" fmla="*/ 73 h 106"/>
                <a:gd name="T52" fmla="*/ 15 w 105"/>
                <a:gd name="T53" fmla="*/ 90 h 106"/>
                <a:gd name="T54" fmla="*/ 32 w 105"/>
                <a:gd name="T55" fmla="*/ 102 h 106"/>
                <a:gd name="T56" fmla="*/ 53 w 105"/>
                <a:gd name="T57" fmla="*/ 106 h 106"/>
                <a:gd name="T58" fmla="*/ 73 w 105"/>
                <a:gd name="T59" fmla="*/ 102 h 106"/>
                <a:gd name="T60" fmla="*/ 90 w 105"/>
                <a:gd name="T61" fmla="*/ 90 h 106"/>
                <a:gd name="T62" fmla="*/ 101 w 105"/>
                <a:gd name="T63" fmla="*/ 73 h 106"/>
                <a:gd name="T64" fmla="*/ 105 w 105"/>
                <a:gd name="T65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" h="106">
                  <a:moveTo>
                    <a:pt x="105" y="52"/>
                  </a:moveTo>
                  <a:lnTo>
                    <a:pt x="105" y="42"/>
                  </a:lnTo>
                  <a:lnTo>
                    <a:pt x="101" y="31"/>
                  </a:lnTo>
                  <a:lnTo>
                    <a:pt x="98" y="23"/>
                  </a:lnTo>
                  <a:lnTo>
                    <a:pt x="90" y="15"/>
                  </a:lnTo>
                  <a:lnTo>
                    <a:pt x="82" y="8"/>
                  </a:lnTo>
                  <a:lnTo>
                    <a:pt x="73" y="4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3" y="8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1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63"/>
                  </a:lnTo>
                  <a:lnTo>
                    <a:pt x="4" y="73"/>
                  </a:lnTo>
                  <a:lnTo>
                    <a:pt x="9" y="83"/>
                  </a:lnTo>
                  <a:lnTo>
                    <a:pt x="15" y="90"/>
                  </a:lnTo>
                  <a:lnTo>
                    <a:pt x="23" y="96"/>
                  </a:lnTo>
                  <a:lnTo>
                    <a:pt x="32" y="102"/>
                  </a:lnTo>
                  <a:lnTo>
                    <a:pt x="42" y="106"/>
                  </a:lnTo>
                  <a:lnTo>
                    <a:pt x="53" y="106"/>
                  </a:lnTo>
                  <a:lnTo>
                    <a:pt x="63" y="106"/>
                  </a:lnTo>
                  <a:lnTo>
                    <a:pt x="73" y="102"/>
                  </a:lnTo>
                  <a:lnTo>
                    <a:pt x="82" y="96"/>
                  </a:lnTo>
                  <a:lnTo>
                    <a:pt x="90" y="90"/>
                  </a:lnTo>
                  <a:lnTo>
                    <a:pt x="98" y="83"/>
                  </a:lnTo>
                  <a:lnTo>
                    <a:pt x="101" y="73"/>
                  </a:lnTo>
                  <a:lnTo>
                    <a:pt x="105" y="63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5" y="42"/>
                  </a:lnTo>
                  <a:lnTo>
                    <a:pt x="101" y="33"/>
                  </a:lnTo>
                  <a:lnTo>
                    <a:pt x="98" y="23"/>
                  </a:lnTo>
                  <a:lnTo>
                    <a:pt x="90" y="15"/>
                  </a:lnTo>
                  <a:lnTo>
                    <a:pt x="82" y="8"/>
                  </a:lnTo>
                  <a:lnTo>
                    <a:pt x="73" y="4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3" y="8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3"/>
                  </a:lnTo>
                  <a:lnTo>
                    <a:pt x="2" y="42"/>
                  </a:lnTo>
                  <a:lnTo>
                    <a:pt x="0" y="52"/>
                  </a:lnTo>
                  <a:lnTo>
                    <a:pt x="2" y="63"/>
                  </a:lnTo>
                  <a:lnTo>
                    <a:pt x="4" y="73"/>
                  </a:lnTo>
                  <a:lnTo>
                    <a:pt x="9" y="83"/>
                  </a:lnTo>
                  <a:lnTo>
                    <a:pt x="15" y="90"/>
                  </a:lnTo>
                  <a:lnTo>
                    <a:pt x="23" y="96"/>
                  </a:lnTo>
                  <a:lnTo>
                    <a:pt x="32" y="102"/>
                  </a:lnTo>
                  <a:lnTo>
                    <a:pt x="42" y="104"/>
                  </a:lnTo>
                  <a:lnTo>
                    <a:pt x="53" y="106"/>
                  </a:lnTo>
                  <a:lnTo>
                    <a:pt x="63" y="104"/>
                  </a:lnTo>
                  <a:lnTo>
                    <a:pt x="73" y="102"/>
                  </a:lnTo>
                  <a:lnTo>
                    <a:pt x="82" y="96"/>
                  </a:lnTo>
                  <a:lnTo>
                    <a:pt x="90" y="90"/>
                  </a:lnTo>
                  <a:lnTo>
                    <a:pt x="98" y="83"/>
                  </a:lnTo>
                  <a:lnTo>
                    <a:pt x="101" y="73"/>
                  </a:lnTo>
                  <a:lnTo>
                    <a:pt x="105" y="63"/>
                  </a:lnTo>
                  <a:lnTo>
                    <a:pt x="105" y="52"/>
                  </a:lnTo>
                  <a:lnTo>
                    <a:pt x="105" y="52"/>
                  </a:lnTo>
                  <a:close/>
                </a:path>
              </a:pathLst>
            </a:custGeom>
            <a:solidFill>
              <a:srgbClr val="FBC3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04" name="Freeform 5579"/>
            <p:cNvSpPr>
              <a:spLocks/>
            </p:cNvSpPr>
            <p:nvPr/>
          </p:nvSpPr>
          <p:spPr bwMode="auto">
            <a:xfrm>
              <a:off x="757" y="1721"/>
              <a:ext cx="105" cy="106"/>
            </a:xfrm>
            <a:custGeom>
              <a:avLst/>
              <a:gdLst>
                <a:gd name="T0" fmla="*/ 105 w 105"/>
                <a:gd name="T1" fmla="*/ 42 h 106"/>
                <a:gd name="T2" fmla="*/ 98 w 105"/>
                <a:gd name="T3" fmla="*/ 23 h 106"/>
                <a:gd name="T4" fmla="*/ 82 w 105"/>
                <a:gd name="T5" fmla="*/ 8 h 106"/>
                <a:gd name="T6" fmla="*/ 63 w 105"/>
                <a:gd name="T7" fmla="*/ 0 h 106"/>
                <a:gd name="T8" fmla="*/ 42 w 105"/>
                <a:gd name="T9" fmla="*/ 0 h 106"/>
                <a:gd name="T10" fmla="*/ 23 w 105"/>
                <a:gd name="T11" fmla="*/ 8 h 106"/>
                <a:gd name="T12" fmla="*/ 9 w 105"/>
                <a:gd name="T13" fmla="*/ 23 h 106"/>
                <a:gd name="T14" fmla="*/ 2 w 105"/>
                <a:gd name="T15" fmla="*/ 42 h 106"/>
                <a:gd name="T16" fmla="*/ 2 w 105"/>
                <a:gd name="T17" fmla="*/ 63 h 106"/>
                <a:gd name="T18" fmla="*/ 9 w 105"/>
                <a:gd name="T19" fmla="*/ 83 h 106"/>
                <a:gd name="T20" fmla="*/ 23 w 105"/>
                <a:gd name="T21" fmla="*/ 96 h 106"/>
                <a:gd name="T22" fmla="*/ 42 w 105"/>
                <a:gd name="T23" fmla="*/ 104 h 106"/>
                <a:gd name="T24" fmla="*/ 63 w 105"/>
                <a:gd name="T25" fmla="*/ 104 h 106"/>
                <a:gd name="T26" fmla="*/ 82 w 105"/>
                <a:gd name="T27" fmla="*/ 96 h 106"/>
                <a:gd name="T28" fmla="*/ 98 w 105"/>
                <a:gd name="T29" fmla="*/ 83 h 106"/>
                <a:gd name="T30" fmla="*/ 105 w 105"/>
                <a:gd name="T31" fmla="*/ 63 h 106"/>
                <a:gd name="T32" fmla="*/ 105 w 105"/>
                <a:gd name="T33" fmla="*/ 52 h 106"/>
                <a:gd name="T34" fmla="*/ 101 w 105"/>
                <a:gd name="T35" fmla="*/ 33 h 106"/>
                <a:gd name="T36" fmla="*/ 90 w 105"/>
                <a:gd name="T37" fmla="*/ 15 h 106"/>
                <a:gd name="T38" fmla="*/ 73 w 105"/>
                <a:gd name="T39" fmla="*/ 4 h 106"/>
                <a:gd name="T40" fmla="*/ 53 w 105"/>
                <a:gd name="T41" fmla="*/ 0 h 106"/>
                <a:gd name="T42" fmla="*/ 32 w 105"/>
                <a:gd name="T43" fmla="*/ 4 h 106"/>
                <a:gd name="T44" fmla="*/ 15 w 105"/>
                <a:gd name="T45" fmla="*/ 15 h 106"/>
                <a:gd name="T46" fmla="*/ 4 w 105"/>
                <a:gd name="T47" fmla="*/ 33 h 106"/>
                <a:gd name="T48" fmla="*/ 0 w 105"/>
                <a:gd name="T49" fmla="*/ 52 h 106"/>
                <a:gd name="T50" fmla="*/ 4 w 105"/>
                <a:gd name="T51" fmla="*/ 73 h 106"/>
                <a:gd name="T52" fmla="*/ 15 w 105"/>
                <a:gd name="T53" fmla="*/ 90 h 106"/>
                <a:gd name="T54" fmla="*/ 32 w 105"/>
                <a:gd name="T55" fmla="*/ 102 h 106"/>
                <a:gd name="T56" fmla="*/ 53 w 105"/>
                <a:gd name="T57" fmla="*/ 106 h 106"/>
                <a:gd name="T58" fmla="*/ 73 w 105"/>
                <a:gd name="T59" fmla="*/ 102 h 106"/>
                <a:gd name="T60" fmla="*/ 90 w 105"/>
                <a:gd name="T61" fmla="*/ 90 h 106"/>
                <a:gd name="T62" fmla="*/ 101 w 105"/>
                <a:gd name="T63" fmla="*/ 73 h 106"/>
                <a:gd name="T64" fmla="*/ 105 w 105"/>
                <a:gd name="T65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" h="106">
                  <a:moveTo>
                    <a:pt x="105" y="52"/>
                  </a:moveTo>
                  <a:lnTo>
                    <a:pt x="105" y="42"/>
                  </a:lnTo>
                  <a:lnTo>
                    <a:pt x="101" y="33"/>
                  </a:lnTo>
                  <a:lnTo>
                    <a:pt x="98" y="23"/>
                  </a:lnTo>
                  <a:lnTo>
                    <a:pt x="90" y="15"/>
                  </a:lnTo>
                  <a:lnTo>
                    <a:pt x="82" y="8"/>
                  </a:lnTo>
                  <a:lnTo>
                    <a:pt x="73" y="4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3" y="8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3"/>
                  </a:lnTo>
                  <a:lnTo>
                    <a:pt x="2" y="42"/>
                  </a:lnTo>
                  <a:lnTo>
                    <a:pt x="0" y="52"/>
                  </a:lnTo>
                  <a:lnTo>
                    <a:pt x="2" y="63"/>
                  </a:lnTo>
                  <a:lnTo>
                    <a:pt x="4" y="73"/>
                  </a:lnTo>
                  <a:lnTo>
                    <a:pt x="9" y="83"/>
                  </a:lnTo>
                  <a:lnTo>
                    <a:pt x="15" y="90"/>
                  </a:lnTo>
                  <a:lnTo>
                    <a:pt x="23" y="96"/>
                  </a:lnTo>
                  <a:lnTo>
                    <a:pt x="32" y="102"/>
                  </a:lnTo>
                  <a:lnTo>
                    <a:pt x="42" y="104"/>
                  </a:lnTo>
                  <a:lnTo>
                    <a:pt x="53" y="106"/>
                  </a:lnTo>
                  <a:lnTo>
                    <a:pt x="63" y="104"/>
                  </a:lnTo>
                  <a:lnTo>
                    <a:pt x="73" y="102"/>
                  </a:lnTo>
                  <a:lnTo>
                    <a:pt x="82" y="96"/>
                  </a:lnTo>
                  <a:lnTo>
                    <a:pt x="90" y="90"/>
                  </a:lnTo>
                  <a:lnTo>
                    <a:pt x="98" y="83"/>
                  </a:lnTo>
                  <a:lnTo>
                    <a:pt x="101" y="73"/>
                  </a:lnTo>
                  <a:lnTo>
                    <a:pt x="105" y="63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3" y="42"/>
                  </a:lnTo>
                  <a:lnTo>
                    <a:pt x="101" y="33"/>
                  </a:lnTo>
                  <a:lnTo>
                    <a:pt x="96" y="23"/>
                  </a:lnTo>
                  <a:lnTo>
                    <a:pt x="90" y="15"/>
                  </a:lnTo>
                  <a:lnTo>
                    <a:pt x="82" y="10"/>
                  </a:lnTo>
                  <a:lnTo>
                    <a:pt x="73" y="4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3" y="10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3"/>
                  </a:lnTo>
                  <a:lnTo>
                    <a:pt x="2" y="42"/>
                  </a:lnTo>
                  <a:lnTo>
                    <a:pt x="0" y="52"/>
                  </a:lnTo>
                  <a:lnTo>
                    <a:pt x="2" y="63"/>
                  </a:lnTo>
                  <a:lnTo>
                    <a:pt x="4" y="73"/>
                  </a:lnTo>
                  <a:lnTo>
                    <a:pt x="9" y="83"/>
                  </a:lnTo>
                  <a:lnTo>
                    <a:pt x="15" y="90"/>
                  </a:lnTo>
                  <a:lnTo>
                    <a:pt x="23" y="96"/>
                  </a:lnTo>
                  <a:lnTo>
                    <a:pt x="32" y="102"/>
                  </a:lnTo>
                  <a:lnTo>
                    <a:pt x="42" y="104"/>
                  </a:lnTo>
                  <a:lnTo>
                    <a:pt x="53" y="106"/>
                  </a:lnTo>
                  <a:lnTo>
                    <a:pt x="63" y="104"/>
                  </a:lnTo>
                  <a:lnTo>
                    <a:pt x="73" y="102"/>
                  </a:lnTo>
                  <a:lnTo>
                    <a:pt x="82" y="96"/>
                  </a:lnTo>
                  <a:lnTo>
                    <a:pt x="90" y="90"/>
                  </a:lnTo>
                  <a:lnTo>
                    <a:pt x="96" y="83"/>
                  </a:lnTo>
                  <a:lnTo>
                    <a:pt x="101" y="73"/>
                  </a:lnTo>
                  <a:lnTo>
                    <a:pt x="103" y="63"/>
                  </a:lnTo>
                  <a:lnTo>
                    <a:pt x="105" y="52"/>
                  </a:lnTo>
                  <a:lnTo>
                    <a:pt x="105" y="52"/>
                  </a:lnTo>
                  <a:close/>
                </a:path>
              </a:pathLst>
            </a:custGeom>
            <a:solidFill>
              <a:srgbClr val="FAC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05" name="Freeform 5580"/>
            <p:cNvSpPr>
              <a:spLocks/>
            </p:cNvSpPr>
            <p:nvPr/>
          </p:nvSpPr>
          <p:spPr bwMode="auto">
            <a:xfrm>
              <a:off x="757" y="1721"/>
              <a:ext cx="105" cy="106"/>
            </a:xfrm>
            <a:custGeom>
              <a:avLst/>
              <a:gdLst>
                <a:gd name="T0" fmla="*/ 103 w 105"/>
                <a:gd name="T1" fmla="*/ 42 h 106"/>
                <a:gd name="T2" fmla="*/ 96 w 105"/>
                <a:gd name="T3" fmla="*/ 23 h 106"/>
                <a:gd name="T4" fmla="*/ 82 w 105"/>
                <a:gd name="T5" fmla="*/ 10 h 106"/>
                <a:gd name="T6" fmla="*/ 63 w 105"/>
                <a:gd name="T7" fmla="*/ 0 h 106"/>
                <a:gd name="T8" fmla="*/ 42 w 105"/>
                <a:gd name="T9" fmla="*/ 0 h 106"/>
                <a:gd name="T10" fmla="*/ 23 w 105"/>
                <a:gd name="T11" fmla="*/ 10 h 106"/>
                <a:gd name="T12" fmla="*/ 9 w 105"/>
                <a:gd name="T13" fmla="*/ 23 h 106"/>
                <a:gd name="T14" fmla="*/ 2 w 105"/>
                <a:gd name="T15" fmla="*/ 42 h 106"/>
                <a:gd name="T16" fmla="*/ 2 w 105"/>
                <a:gd name="T17" fmla="*/ 63 h 106"/>
                <a:gd name="T18" fmla="*/ 9 w 105"/>
                <a:gd name="T19" fmla="*/ 83 h 106"/>
                <a:gd name="T20" fmla="*/ 23 w 105"/>
                <a:gd name="T21" fmla="*/ 96 h 106"/>
                <a:gd name="T22" fmla="*/ 42 w 105"/>
                <a:gd name="T23" fmla="*/ 104 h 106"/>
                <a:gd name="T24" fmla="*/ 63 w 105"/>
                <a:gd name="T25" fmla="*/ 104 h 106"/>
                <a:gd name="T26" fmla="*/ 82 w 105"/>
                <a:gd name="T27" fmla="*/ 96 h 106"/>
                <a:gd name="T28" fmla="*/ 96 w 105"/>
                <a:gd name="T29" fmla="*/ 83 h 106"/>
                <a:gd name="T30" fmla="*/ 103 w 105"/>
                <a:gd name="T31" fmla="*/ 63 h 106"/>
                <a:gd name="T32" fmla="*/ 105 w 105"/>
                <a:gd name="T33" fmla="*/ 52 h 106"/>
                <a:gd name="T34" fmla="*/ 101 w 105"/>
                <a:gd name="T35" fmla="*/ 33 h 106"/>
                <a:gd name="T36" fmla="*/ 90 w 105"/>
                <a:gd name="T37" fmla="*/ 15 h 106"/>
                <a:gd name="T38" fmla="*/ 73 w 105"/>
                <a:gd name="T39" fmla="*/ 4 h 106"/>
                <a:gd name="T40" fmla="*/ 53 w 105"/>
                <a:gd name="T41" fmla="*/ 0 h 106"/>
                <a:gd name="T42" fmla="*/ 32 w 105"/>
                <a:gd name="T43" fmla="*/ 4 h 106"/>
                <a:gd name="T44" fmla="*/ 15 w 105"/>
                <a:gd name="T45" fmla="*/ 15 h 106"/>
                <a:gd name="T46" fmla="*/ 6 w 105"/>
                <a:gd name="T47" fmla="*/ 33 h 106"/>
                <a:gd name="T48" fmla="*/ 0 w 105"/>
                <a:gd name="T49" fmla="*/ 52 h 106"/>
                <a:gd name="T50" fmla="*/ 6 w 105"/>
                <a:gd name="T51" fmla="*/ 73 h 106"/>
                <a:gd name="T52" fmla="*/ 15 w 105"/>
                <a:gd name="T53" fmla="*/ 88 h 106"/>
                <a:gd name="T54" fmla="*/ 32 w 105"/>
                <a:gd name="T55" fmla="*/ 100 h 106"/>
                <a:gd name="T56" fmla="*/ 53 w 105"/>
                <a:gd name="T57" fmla="*/ 104 h 106"/>
                <a:gd name="T58" fmla="*/ 73 w 105"/>
                <a:gd name="T59" fmla="*/ 100 h 106"/>
                <a:gd name="T60" fmla="*/ 90 w 105"/>
                <a:gd name="T61" fmla="*/ 88 h 106"/>
                <a:gd name="T62" fmla="*/ 101 w 105"/>
                <a:gd name="T63" fmla="*/ 73 h 106"/>
                <a:gd name="T64" fmla="*/ 105 w 105"/>
                <a:gd name="T65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" h="106">
                  <a:moveTo>
                    <a:pt x="105" y="52"/>
                  </a:moveTo>
                  <a:lnTo>
                    <a:pt x="103" y="42"/>
                  </a:lnTo>
                  <a:lnTo>
                    <a:pt x="101" y="33"/>
                  </a:lnTo>
                  <a:lnTo>
                    <a:pt x="96" y="23"/>
                  </a:lnTo>
                  <a:lnTo>
                    <a:pt x="90" y="15"/>
                  </a:lnTo>
                  <a:lnTo>
                    <a:pt x="82" y="10"/>
                  </a:lnTo>
                  <a:lnTo>
                    <a:pt x="73" y="4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3" y="10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3"/>
                  </a:lnTo>
                  <a:lnTo>
                    <a:pt x="2" y="42"/>
                  </a:lnTo>
                  <a:lnTo>
                    <a:pt x="0" y="52"/>
                  </a:lnTo>
                  <a:lnTo>
                    <a:pt x="2" y="63"/>
                  </a:lnTo>
                  <a:lnTo>
                    <a:pt x="4" y="73"/>
                  </a:lnTo>
                  <a:lnTo>
                    <a:pt x="9" y="83"/>
                  </a:lnTo>
                  <a:lnTo>
                    <a:pt x="15" y="90"/>
                  </a:lnTo>
                  <a:lnTo>
                    <a:pt x="23" y="96"/>
                  </a:lnTo>
                  <a:lnTo>
                    <a:pt x="32" y="102"/>
                  </a:lnTo>
                  <a:lnTo>
                    <a:pt x="42" y="104"/>
                  </a:lnTo>
                  <a:lnTo>
                    <a:pt x="53" y="106"/>
                  </a:lnTo>
                  <a:lnTo>
                    <a:pt x="63" y="104"/>
                  </a:lnTo>
                  <a:lnTo>
                    <a:pt x="73" y="102"/>
                  </a:lnTo>
                  <a:lnTo>
                    <a:pt x="82" y="96"/>
                  </a:lnTo>
                  <a:lnTo>
                    <a:pt x="90" y="90"/>
                  </a:lnTo>
                  <a:lnTo>
                    <a:pt x="96" y="83"/>
                  </a:lnTo>
                  <a:lnTo>
                    <a:pt x="101" y="73"/>
                  </a:lnTo>
                  <a:lnTo>
                    <a:pt x="103" y="63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3" y="42"/>
                  </a:lnTo>
                  <a:lnTo>
                    <a:pt x="101" y="33"/>
                  </a:lnTo>
                  <a:lnTo>
                    <a:pt x="96" y="23"/>
                  </a:lnTo>
                  <a:lnTo>
                    <a:pt x="90" y="15"/>
                  </a:lnTo>
                  <a:lnTo>
                    <a:pt x="82" y="10"/>
                  </a:lnTo>
                  <a:lnTo>
                    <a:pt x="73" y="4"/>
                  </a:lnTo>
                  <a:lnTo>
                    <a:pt x="63" y="2"/>
                  </a:lnTo>
                  <a:lnTo>
                    <a:pt x="53" y="0"/>
                  </a:lnTo>
                  <a:lnTo>
                    <a:pt x="42" y="2"/>
                  </a:lnTo>
                  <a:lnTo>
                    <a:pt x="32" y="4"/>
                  </a:lnTo>
                  <a:lnTo>
                    <a:pt x="23" y="10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6" y="33"/>
                  </a:lnTo>
                  <a:lnTo>
                    <a:pt x="2" y="42"/>
                  </a:lnTo>
                  <a:lnTo>
                    <a:pt x="0" y="52"/>
                  </a:lnTo>
                  <a:lnTo>
                    <a:pt x="2" y="63"/>
                  </a:lnTo>
                  <a:lnTo>
                    <a:pt x="6" y="73"/>
                  </a:lnTo>
                  <a:lnTo>
                    <a:pt x="9" y="81"/>
                  </a:lnTo>
                  <a:lnTo>
                    <a:pt x="15" y="88"/>
                  </a:lnTo>
                  <a:lnTo>
                    <a:pt x="23" y="96"/>
                  </a:lnTo>
                  <a:lnTo>
                    <a:pt x="32" y="100"/>
                  </a:lnTo>
                  <a:lnTo>
                    <a:pt x="42" y="104"/>
                  </a:lnTo>
                  <a:lnTo>
                    <a:pt x="53" y="104"/>
                  </a:lnTo>
                  <a:lnTo>
                    <a:pt x="63" y="104"/>
                  </a:lnTo>
                  <a:lnTo>
                    <a:pt x="73" y="100"/>
                  </a:lnTo>
                  <a:lnTo>
                    <a:pt x="82" y="96"/>
                  </a:lnTo>
                  <a:lnTo>
                    <a:pt x="90" y="88"/>
                  </a:lnTo>
                  <a:lnTo>
                    <a:pt x="96" y="81"/>
                  </a:lnTo>
                  <a:lnTo>
                    <a:pt x="101" y="73"/>
                  </a:lnTo>
                  <a:lnTo>
                    <a:pt x="103" y="63"/>
                  </a:lnTo>
                  <a:lnTo>
                    <a:pt x="105" y="52"/>
                  </a:lnTo>
                  <a:lnTo>
                    <a:pt x="105" y="52"/>
                  </a:lnTo>
                  <a:close/>
                </a:path>
              </a:pathLst>
            </a:custGeom>
            <a:solidFill>
              <a:srgbClr val="FAC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06" name="Freeform 5581"/>
            <p:cNvSpPr>
              <a:spLocks/>
            </p:cNvSpPr>
            <p:nvPr/>
          </p:nvSpPr>
          <p:spPr bwMode="auto">
            <a:xfrm>
              <a:off x="757" y="1721"/>
              <a:ext cx="105" cy="104"/>
            </a:xfrm>
            <a:custGeom>
              <a:avLst/>
              <a:gdLst>
                <a:gd name="T0" fmla="*/ 103 w 105"/>
                <a:gd name="T1" fmla="*/ 42 h 104"/>
                <a:gd name="T2" fmla="*/ 96 w 105"/>
                <a:gd name="T3" fmla="*/ 23 h 104"/>
                <a:gd name="T4" fmla="*/ 82 w 105"/>
                <a:gd name="T5" fmla="*/ 10 h 104"/>
                <a:gd name="T6" fmla="*/ 63 w 105"/>
                <a:gd name="T7" fmla="*/ 2 h 104"/>
                <a:gd name="T8" fmla="*/ 42 w 105"/>
                <a:gd name="T9" fmla="*/ 2 h 104"/>
                <a:gd name="T10" fmla="*/ 23 w 105"/>
                <a:gd name="T11" fmla="*/ 10 h 104"/>
                <a:gd name="T12" fmla="*/ 9 w 105"/>
                <a:gd name="T13" fmla="*/ 23 h 104"/>
                <a:gd name="T14" fmla="*/ 2 w 105"/>
                <a:gd name="T15" fmla="*/ 42 h 104"/>
                <a:gd name="T16" fmla="*/ 2 w 105"/>
                <a:gd name="T17" fmla="*/ 63 h 104"/>
                <a:gd name="T18" fmla="*/ 9 w 105"/>
                <a:gd name="T19" fmla="*/ 81 h 104"/>
                <a:gd name="T20" fmla="*/ 23 w 105"/>
                <a:gd name="T21" fmla="*/ 96 h 104"/>
                <a:gd name="T22" fmla="*/ 42 w 105"/>
                <a:gd name="T23" fmla="*/ 104 h 104"/>
                <a:gd name="T24" fmla="*/ 63 w 105"/>
                <a:gd name="T25" fmla="*/ 104 h 104"/>
                <a:gd name="T26" fmla="*/ 82 w 105"/>
                <a:gd name="T27" fmla="*/ 96 h 104"/>
                <a:gd name="T28" fmla="*/ 96 w 105"/>
                <a:gd name="T29" fmla="*/ 81 h 104"/>
                <a:gd name="T30" fmla="*/ 103 w 105"/>
                <a:gd name="T31" fmla="*/ 63 h 104"/>
                <a:gd name="T32" fmla="*/ 105 w 105"/>
                <a:gd name="T33" fmla="*/ 52 h 104"/>
                <a:gd name="T34" fmla="*/ 100 w 105"/>
                <a:gd name="T35" fmla="*/ 33 h 104"/>
                <a:gd name="T36" fmla="*/ 90 w 105"/>
                <a:gd name="T37" fmla="*/ 15 h 104"/>
                <a:gd name="T38" fmla="*/ 73 w 105"/>
                <a:gd name="T39" fmla="*/ 4 h 104"/>
                <a:gd name="T40" fmla="*/ 53 w 105"/>
                <a:gd name="T41" fmla="*/ 0 h 104"/>
                <a:gd name="T42" fmla="*/ 32 w 105"/>
                <a:gd name="T43" fmla="*/ 4 h 104"/>
                <a:gd name="T44" fmla="*/ 17 w 105"/>
                <a:gd name="T45" fmla="*/ 15 h 104"/>
                <a:gd name="T46" fmla="*/ 6 w 105"/>
                <a:gd name="T47" fmla="*/ 33 h 104"/>
                <a:gd name="T48" fmla="*/ 2 w 105"/>
                <a:gd name="T49" fmla="*/ 52 h 104"/>
                <a:gd name="T50" fmla="*/ 6 w 105"/>
                <a:gd name="T51" fmla="*/ 73 h 104"/>
                <a:gd name="T52" fmla="*/ 17 w 105"/>
                <a:gd name="T53" fmla="*/ 88 h 104"/>
                <a:gd name="T54" fmla="*/ 32 w 105"/>
                <a:gd name="T55" fmla="*/ 100 h 104"/>
                <a:gd name="T56" fmla="*/ 53 w 105"/>
                <a:gd name="T57" fmla="*/ 104 h 104"/>
                <a:gd name="T58" fmla="*/ 73 w 105"/>
                <a:gd name="T59" fmla="*/ 100 h 104"/>
                <a:gd name="T60" fmla="*/ 90 w 105"/>
                <a:gd name="T61" fmla="*/ 88 h 104"/>
                <a:gd name="T62" fmla="*/ 100 w 105"/>
                <a:gd name="T63" fmla="*/ 73 h 104"/>
                <a:gd name="T64" fmla="*/ 105 w 105"/>
                <a:gd name="T65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" h="104">
                  <a:moveTo>
                    <a:pt x="105" y="52"/>
                  </a:moveTo>
                  <a:lnTo>
                    <a:pt x="103" y="42"/>
                  </a:lnTo>
                  <a:lnTo>
                    <a:pt x="101" y="33"/>
                  </a:lnTo>
                  <a:lnTo>
                    <a:pt x="96" y="23"/>
                  </a:lnTo>
                  <a:lnTo>
                    <a:pt x="90" y="15"/>
                  </a:lnTo>
                  <a:lnTo>
                    <a:pt x="82" y="10"/>
                  </a:lnTo>
                  <a:lnTo>
                    <a:pt x="73" y="4"/>
                  </a:lnTo>
                  <a:lnTo>
                    <a:pt x="63" y="2"/>
                  </a:lnTo>
                  <a:lnTo>
                    <a:pt x="53" y="0"/>
                  </a:lnTo>
                  <a:lnTo>
                    <a:pt x="42" y="2"/>
                  </a:lnTo>
                  <a:lnTo>
                    <a:pt x="32" y="4"/>
                  </a:lnTo>
                  <a:lnTo>
                    <a:pt x="23" y="10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6" y="33"/>
                  </a:lnTo>
                  <a:lnTo>
                    <a:pt x="2" y="42"/>
                  </a:lnTo>
                  <a:lnTo>
                    <a:pt x="0" y="52"/>
                  </a:lnTo>
                  <a:lnTo>
                    <a:pt x="2" y="63"/>
                  </a:lnTo>
                  <a:lnTo>
                    <a:pt x="6" y="73"/>
                  </a:lnTo>
                  <a:lnTo>
                    <a:pt x="9" y="81"/>
                  </a:lnTo>
                  <a:lnTo>
                    <a:pt x="15" y="88"/>
                  </a:lnTo>
                  <a:lnTo>
                    <a:pt x="23" y="96"/>
                  </a:lnTo>
                  <a:lnTo>
                    <a:pt x="32" y="100"/>
                  </a:lnTo>
                  <a:lnTo>
                    <a:pt x="42" y="104"/>
                  </a:lnTo>
                  <a:lnTo>
                    <a:pt x="53" y="104"/>
                  </a:lnTo>
                  <a:lnTo>
                    <a:pt x="63" y="104"/>
                  </a:lnTo>
                  <a:lnTo>
                    <a:pt x="73" y="100"/>
                  </a:lnTo>
                  <a:lnTo>
                    <a:pt x="82" y="96"/>
                  </a:lnTo>
                  <a:lnTo>
                    <a:pt x="90" y="88"/>
                  </a:lnTo>
                  <a:lnTo>
                    <a:pt x="96" y="81"/>
                  </a:lnTo>
                  <a:lnTo>
                    <a:pt x="101" y="73"/>
                  </a:lnTo>
                  <a:lnTo>
                    <a:pt x="103" y="63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3" y="42"/>
                  </a:lnTo>
                  <a:lnTo>
                    <a:pt x="100" y="33"/>
                  </a:lnTo>
                  <a:lnTo>
                    <a:pt x="96" y="23"/>
                  </a:lnTo>
                  <a:lnTo>
                    <a:pt x="90" y="15"/>
                  </a:lnTo>
                  <a:lnTo>
                    <a:pt x="82" y="10"/>
                  </a:lnTo>
                  <a:lnTo>
                    <a:pt x="73" y="4"/>
                  </a:lnTo>
                  <a:lnTo>
                    <a:pt x="63" y="2"/>
                  </a:lnTo>
                  <a:lnTo>
                    <a:pt x="53" y="0"/>
                  </a:lnTo>
                  <a:lnTo>
                    <a:pt x="42" y="2"/>
                  </a:lnTo>
                  <a:lnTo>
                    <a:pt x="32" y="4"/>
                  </a:lnTo>
                  <a:lnTo>
                    <a:pt x="25" y="10"/>
                  </a:lnTo>
                  <a:lnTo>
                    <a:pt x="17" y="15"/>
                  </a:lnTo>
                  <a:lnTo>
                    <a:pt x="9" y="23"/>
                  </a:lnTo>
                  <a:lnTo>
                    <a:pt x="6" y="33"/>
                  </a:lnTo>
                  <a:lnTo>
                    <a:pt x="2" y="42"/>
                  </a:lnTo>
                  <a:lnTo>
                    <a:pt x="2" y="52"/>
                  </a:lnTo>
                  <a:lnTo>
                    <a:pt x="2" y="63"/>
                  </a:lnTo>
                  <a:lnTo>
                    <a:pt x="6" y="73"/>
                  </a:lnTo>
                  <a:lnTo>
                    <a:pt x="9" y="81"/>
                  </a:lnTo>
                  <a:lnTo>
                    <a:pt x="17" y="88"/>
                  </a:lnTo>
                  <a:lnTo>
                    <a:pt x="25" y="96"/>
                  </a:lnTo>
                  <a:lnTo>
                    <a:pt x="32" y="100"/>
                  </a:lnTo>
                  <a:lnTo>
                    <a:pt x="42" y="104"/>
                  </a:lnTo>
                  <a:lnTo>
                    <a:pt x="53" y="104"/>
                  </a:lnTo>
                  <a:lnTo>
                    <a:pt x="63" y="104"/>
                  </a:lnTo>
                  <a:lnTo>
                    <a:pt x="73" y="100"/>
                  </a:lnTo>
                  <a:lnTo>
                    <a:pt x="82" y="96"/>
                  </a:lnTo>
                  <a:lnTo>
                    <a:pt x="90" y="88"/>
                  </a:lnTo>
                  <a:lnTo>
                    <a:pt x="96" y="81"/>
                  </a:lnTo>
                  <a:lnTo>
                    <a:pt x="100" y="73"/>
                  </a:lnTo>
                  <a:lnTo>
                    <a:pt x="103" y="63"/>
                  </a:lnTo>
                  <a:lnTo>
                    <a:pt x="105" y="52"/>
                  </a:lnTo>
                  <a:lnTo>
                    <a:pt x="105" y="52"/>
                  </a:lnTo>
                  <a:close/>
                </a:path>
              </a:pathLst>
            </a:custGeom>
            <a:solidFill>
              <a:srgbClr val="FAC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07" name="Freeform 5582"/>
            <p:cNvSpPr>
              <a:spLocks/>
            </p:cNvSpPr>
            <p:nvPr/>
          </p:nvSpPr>
          <p:spPr bwMode="auto">
            <a:xfrm>
              <a:off x="759" y="1721"/>
              <a:ext cx="103" cy="104"/>
            </a:xfrm>
            <a:custGeom>
              <a:avLst/>
              <a:gdLst>
                <a:gd name="T0" fmla="*/ 101 w 103"/>
                <a:gd name="T1" fmla="*/ 42 h 104"/>
                <a:gd name="T2" fmla="*/ 94 w 103"/>
                <a:gd name="T3" fmla="*/ 23 h 104"/>
                <a:gd name="T4" fmla="*/ 80 w 103"/>
                <a:gd name="T5" fmla="*/ 10 h 104"/>
                <a:gd name="T6" fmla="*/ 61 w 103"/>
                <a:gd name="T7" fmla="*/ 2 h 104"/>
                <a:gd name="T8" fmla="*/ 40 w 103"/>
                <a:gd name="T9" fmla="*/ 2 h 104"/>
                <a:gd name="T10" fmla="*/ 23 w 103"/>
                <a:gd name="T11" fmla="*/ 10 h 104"/>
                <a:gd name="T12" fmla="*/ 7 w 103"/>
                <a:gd name="T13" fmla="*/ 23 h 104"/>
                <a:gd name="T14" fmla="*/ 0 w 103"/>
                <a:gd name="T15" fmla="*/ 42 h 104"/>
                <a:gd name="T16" fmla="*/ 0 w 103"/>
                <a:gd name="T17" fmla="*/ 63 h 104"/>
                <a:gd name="T18" fmla="*/ 7 w 103"/>
                <a:gd name="T19" fmla="*/ 81 h 104"/>
                <a:gd name="T20" fmla="*/ 23 w 103"/>
                <a:gd name="T21" fmla="*/ 96 h 104"/>
                <a:gd name="T22" fmla="*/ 40 w 103"/>
                <a:gd name="T23" fmla="*/ 104 h 104"/>
                <a:gd name="T24" fmla="*/ 61 w 103"/>
                <a:gd name="T25" fmla="*/ 104 h 104"/>
                <a:gd name="T26" fmla="*/ 80 w 103"/>
                <a:gd name="T27" fmla="*/ 96 h 104"/>
                <a:gd name="T28" fmla="*/ 94 w 103"/>
                <a:gd name="T29" fmla="*/ 81 h 104"/>
                <a:gd name="T30" fmla="*/ 101 w 103"/>
                <a:gd name="T31" fmla="*/ 63 h 104"/>
                <a:gd name="T32" fmla="*/ 101 w 103"/>
                <a:gd name="T33" fmla="*/ 52 h 104"/>
                <a:gd name="T34" fmla="*/ 98 w 103"/>
                <a:gd name="T35" fmla="*/ 33 h 104"/>
                <a:gd name="T36" fmla="*/ 88 w 103"/>
                <a:gd name="T37" fmla="*/ 15 h 104"/>
                <a:gd name="T38" fmla="*/ 71 w 103"/>
                <a:gd name="T39" fmla="*/ 6 h 104"/>
                <a:gd name="T40" fmla="*/ 51 w 103"/>
                <a:gd name="T41" fmla="*/ 2 h 104"/>
                <a:gd name="T42" fmla="*/ 30 w 103"/>
                <a:gd name="T43" fmla="*/ 6 h 104"/>
                <a:gd name="T44" fmla="*/ 15 w 103"/>
                <a:gd name="T45" fmla="*/ 15 h 104"/>
                <a:gd name="T46" fmla="*/ 4 w 103"/>
                <a:gd name="T47" fmla="*/ 33 h 104"/>
                <a:gd name="T48" fmla="*/ 0 w 103"/>
                <a:gd name="T49" fmla="*/ 52 h 104"/>
                <a:gd name="T50" fmla="*/ 4 w 103"/>
                <a:gd name="T51" fmla="*/ 73 h 104"/>
                <a:gd name="T52" fmla="*/ 15 w 103"/>
                <a:gd name="T53" fmla="*/ 88 h 104"/>
                <a:gd name="T54" fmla="*/ 30 w 103"/>
                <a:gd name="T55" fmla="*/ 100 h 104"/>
                <a:gd name="T56" fmla="*/ 51 w 103"/>
                <a:gd name="T57" fmla="*/ 104 h 104"/>
                <a:gd name="T58" fmla="*/ 71 w 103"/>
                <a:gd name="T59" fmla="*/ 100 h 104"/>
                <a:gd name="T60" fmla="*/ 88 w 103"/>
                <a:gd name="T61" fmla="*/ 88 h 104"/>
                <a:gd name="T62" fmla="*/ 98 w 103"/>
                <a:gd name="T63" fmla="*/ 73 h 104"/>
                <a:gd name="T64" fmla="*/ 101 w 103"/>
                <a:gd name="T65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3" h="104">
                  <a:moveTo>
                    <a:pt x="103" y="52"/>
                  </a:moveTo>
                  <a:lnTo>
                    <a:pt x="101" y="42"/>
                  </a:lnTo>
                  <a:lnTo>
                    <a:pt x="98" y="33"/>
                  </a:lnTo>
                  <a:lnTo>
                    <a:pt x="94" y="23"/>
                  </a:lnTo>
                  <a:lnTo>
                    <a:pt x="88" y="15"/>
                  </a:lnTo>
                  <a:lnTo>
                    <a:pt x="80" y="10"/>
                  </a:lnTo>
                  <a:lnTo>
                    <a:pt x="71" y="4"/>
                  </a:lnTo>
                  <a:lnTo>
                    <a:pt x="61" y="2"/>
                  </a:lnTo>
                  <a:lnTo>
                    <a:pt x="51" y="0"/>
                  </a:lnTo>
                  <a:lnTo>
                    <a:pt x="40" y="2"/>
                  </a:lnTo>
                  <a:lnTo>
                    <a:pt x="30" y="4"/>
                  </a:lnTo>
                  <a:lnTo>
                    <a:pt x="23" y="10"/>
                  </a:lnTo>
                  <a:lnTo>
                    <a:pt x="15" y="15"/>
                  </a:lnTo>
                  <a:lnTo>
                    <a:pt x="7" y="2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63"/>
                  </a:lnTo>
                  <a:lnTo>
                    <a:pt x="4" y="73"/>
                  </a:lnTo>
                  <a:lnTo>
                    <a:pt x="7" y="81"/>
                  </a:lnTo>
                  <a:lnTo>
                    <a:pt x="15" y="88"/>
                  </a:lnTo>
                  <a:lnTo>
                    <a:pt x="23" y="96"/>
                  </a:lnTo>
                  <a:lnTo>
                    <a:pt x="30" y="100"/>
                  </a:lnTo>
                  <a:lnTo>
                    <a:pt x="40" y="104"/>
                  </a:lnTo>
                  <a:lnTo>
                    <a:pt x="51" y="104"/>
                  </a:lnTo>
                  <a:lnTo>
                    <a:pt x="61" y="104"/>
                  </a:lnTo>
                  <a:lnTo>
                    <a:pt x="71" y="100"/>
                  </a:lnTo>
                  <a:lnTo>
                    <a:pt x="80" y="96"/>
                  </a:lnTo>
                  <a:lnTo>
                    <a:pt x="88" y="88"/>
                  </a:lnTo>
                  <a:lnTo>
                    <a:pt x="94" y="81"/>
                  </a:lnTo>
                  <a:lnTo>
                    <a:pt x="98" y="73"/>
                  </a:lnTo>
                  <a:lnTo>
                    <a:pt x="101" y="63"/>
                  </a:lnTo>
                  <a:lnTo>
                    <a:pt x="103" y="52"/>
                  </a:lnTo>
                  <a:lnTo>
                    <a:pt x="101" y="52"/>
                  </a:lnTo>
                  <a:lnTo>
                    <a:pt x="101" y="42"/>
                  </a:lnTo>
                  <a:lnTo>
                    <a:pt x="98" y="33"/>
                  </a:lnTo>
                  <a:lnTo>
                    <a:pt x="94" y="23"/>
                  </a:lnTo>
                  <a:lnTo>
                    <a:pt x="88" y="15"/>
                  </a:lnTo>
                  <a:lnTo>
                    <a:pt x="80" y="10"/>
                  </a:lnTo>
                  <a:lnTo>
                    <a:pt x="71" y="6"/>
                  </a:lnTo>
                  <a:lnTo>
                    <a:pt x="61" y="2"/>
                  </a:lnTo>
                  <a:lnTo>
                    <a:pt x="51" y="2"/>
                  </a:lnTo>
                  <a:lnTo>
                    <a:pt x="40" y="2"/>
                  </a:lnTo>
                  <a:lnTo>
                    <a:pt x="30" y="6"/>
                  </a:lnTo>
                  <a:lnTo>
                    <a:pt x="23" y="10"/>
                  </a:lnTo>
                  <a:lnTo>
                    <a:pt x="15" y="15"/>
                  </a:lnTo>
                  <a:lnTo>
                    <a:pt x="7" y="2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63"/>
                  </a:lnTo>
                  <a:lnTo>
                    <a:pt x="4" y="73"/>
                  </a:lnTo>
                  <a:lnTo>
                    <a:pt x="7" y="81"/>
                  </a:lnTo>
                  <a:lnTo>
                    <a:pt x="15" y="88"/>
                  </a:lnTo>
                  <a:lnTo>
                    <a:pt x="23" y="94"/>
                  </a:lnTo>
                  <a:lnTo>
                    <a:pt x="30" y="100"/>
                  </a:lnTo>
                  <a:lnTo>
                    <a:pt x="40" y="102"/>
                  </a:lnTo>
                  <a:lnTo>
                    <a:pt x="51" y="104"/>
                  </a:lnTo>
                  <a:lnTo>
                    <a:pt x="61" y="102"/>
                  </a:lnTo>
                  <a:lnTo>
                    <a:pt x="71" y="100"/>
                  </a:lnTo>
                  <a:lnTo>
                    <a:pt x="80" y="94"/>
                  </a:lnTo>
                  <a:lnTo>
                    <a:pt x="88" y="88"/>
                  </a:lnTo>
                  <a:lnTo>
                    <a:pt x="94" y="81"/>
                  </a:lnTo>
                  <a:lnTo>
                    <a:pt x="98" y="73"/>
                  </a:lnTo>
                  <a:lnTo>
                    <a:pt x="101" y="63"/>
                  </a:lnTo>
                  <a:lnTo>
                    <a:pt x="101" y="52"/>
                  </a:lnTo>
                  <a:lnTo>
                    <a:pt x="103" y="52"/>
                  </a:lnTo>
                  <a:close/>
                </a:path>
              </a:pathLst>
            </a:custGeom>
            <a:solidFill>
              <a:srgbClr val="FAC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08" name="Freeform 5583"/>
            <p:cNvSpPr>
              <a:spLocks/>
            </p:cNvSpPr>
            <p:nvPr/>
          </p:nvSpPr>
          <p:spPr bwMode="auto">
            <a:xfrm>
              <a:off x="759" y="1723"/>
              <a:ext cx="101" cy="102"/>
            </a:xfrm>
            <a:custGeom>
              <a:avLst/>
              <a:gdLst>
                <a:gd name="T0" fmla="*/ 101 w 101"/>
                <a:gd name="T1" fmla="*/ 40 h 102"/>
                <a:gd name="T2" fmla="*/ 94 w 101"/>
                <a:gd name="T3" fmla="*/ 21 h 102"/>
                <a:gd name="T4" fmla="*/ 80 w 101"/>
                <a:gd name="T5" fmla="*/ 8 h 102"/>
                <a:gd name="T6" fmla="*/ 61 w 101"/>
                <a:gd name="T7" fmla="*/ 0 h 102"/>
                <a:gd name="T8" fmla="*/ 40 w 101"/>
                <a:gd name="T9" fmla="*/ 0 h 102"/>
                <a:gd name="T10" fmla="*/ 23 w 101"/>
                <a:gd name="T11" fmla="*/ 8 h 102"/>
                <a:gd name="T12" fmla="*/ 7 w 101"/>
                <a:gd name="T13" fmla="*/ 21 h 102"/>
                <a:gd name="T14" fmla="*/ 0 w 101"/>
                <a:gd name="T15" fmla="*/ 40 h 102"/>
                <a:gd name="T16" fmla="*/ 0 w 101"/>
                <a:gd name="T17" fmla="*/ 61 h 102"/>
                <a:gd name="T18" fmla="*/ 7 w 101"/>
                <a:gd name="T19" fmla="*/ 79 h 102"/>
                <a:gd name="T20" fmla="*/ 23 w 101"/>
                <a:gd name="T21" fmla="*/ 92 h 102"/>
                <a:gd name="T22" fmla="*/ 40 w 101"/>
                <a:gd name="T23" fmla="*/ 100 h 102"/>
                <a:gd name="T24" fmla="*/ 61 w 101"/>
                <a:gd name="T25" fmla="*/ 100 h 102"/>
                <a:gd name="T26" fmla="*/ 80 w 101"/>
                <a:gd name="T27" fmla="*/ 92 h 102"/>
                <a:gd name="T28" fmla="*/ 94 w 101"/>
                <a:gd name="T29" fmla="*/ 79 h 102"/>
                <a:gd name="T30" fmla="*/ 101 w 101"/>
                <a:gd name="T31" fmla="*/ 61 h 102"/>
                <a:gd name="T32" fmla="*/ 101 w 101"/>
                <a:gd name="T33" fmla="*/ 50 h 102"/>
                <a:gd name="T34" fmla="*/ 98 w 101"/>
                <a:gd name="T35" fmla="*/ 31 h 102"/>
                <a:gd name="T36" fmla="*/ 86 w 101"/>
                <a:gd name="T37" fmla="*/ 15 h 102"/>
                <a:gd name="T38" fmla="*/ 71 w 101"/>
                <a:gd name="T39" fmla="*/ 4 h 102"/>
                <a:gd name="T40" fmla="*/ 51 w 101"/>
                <a:gd name="T41" fmla="*/ 0 h 102"/>
                <a:gd name="T42" fmla="*/ 30 w 101"/>
                <a:gd name="T43" fmla="*/ 4 h 102"/>
                <a:gd name="T44" fmla="*/ 15 w 101"/>
                <a:gd name="T45" fmla="*/ 15 h 102"/>
                <a:gd name="T46" fmla="*/ 4 w 101"/>
                <a:gd name="T47" fmla="*/ 31 h 102"/>
                <a:gd name="T48" fmla="*/ 0 w 101"/>
                <a:gd name="T49" fmla="*/ 50 h 102"/>
                <a:gd name="T50" fmla="*/ 4 w 101"/>
                <a:gd name="T51" fmla="*/ 71 h 102"/>
                <a:gd name="T52" fmla="*/ 15 w 101"/>
                <a:gd name="T53" fmla="*/ 86 h 102"/>
                <a:gd name="T54" fmla="*/ 30 w 101"/>
                <a:gd name="T55" fmla="*/ 98 h 102"/>
                <a:gd name="T56" fmla="*/ 51 w 101"/>
                <a:gd name="T57" fmla="*/ 102 h 102"/>
                <a:gd name="T58" fmla="*/ 71 w 101"/>
                <a:gd name="T59" fmla="*/ 98 h 102"/>
                <a:gd name="T60" fmla="*/ 86 w 101"/>
                <a:gd name="T61" fmla="*/ 86 h 102"/>
                <a:gd name="T62" fmla="*/ 98 w 101"/>
                <a:gd name="T63" fmla="*/ 71 h 102"/>
                <a:gd name="T64" fmla="*/ 101 w 101"/>
                <a:gd name="T65" fmla="*/ 5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102">
                  <a:moveTo>
                    <a:pt x="101" y="50"/>
                  </a:moveTo>
                  <a:lnTo>
                    <a:pt x="101" y="40"/>
                  </a:lnTo>
                  <a:lnTo>
                    <a:pt x="98" y="31"/>
                  </a:lnTo>
                  <a:lnTo>
                    <a:pt x="94" y="21"/>
                  </a:lnTo>
                  <a:lnTo>
                    <a:pt x="88" y="13"/>
                  </a:lnTo>
                  <a:lnTo>
                    <a:pt x="80" y="8"/>
                  </a:lnTo>
                  <a:lnTo>
                    <a:pt x="71" y="4"/>
                  </a:lnTo>
                  <a:lnTo>
                    <a:pt x="61" y="0"/>
                  </a:lnTo>
                  <a:lnTo>
                    <a:pt x="51" y="0"/>
                  </a:lnTo>
                  <a:lnTo>
                    <a:pt x="40" y="0"/>
                  </a:lnTo>
                  <a:lnTo>
                    <a:pt x="30" y="4"/>
                  </a:lnTo>
                  <a:lnTo>
                    <a:pt x="23" y="8"/>
                  </a:lnTo>
                  <a:lnTo>
                    <a:pt x="15" y="13"/>
                  </a:lnTo>
                  <a:lnTo>
                    <a:pt x="7" y="21"/>
                  </a:lnTo>
                  <a:lnTo>
                    <a:pt x="4" y="31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0" y="61"/>
                  </a:lnTo>
                  <a:lnTo>
                    <a:pt x="4" y="71"/>
                  </a:lnTo>
                  <a:lnTo>
                    <a:pt x="7" y="79"/>
                  </a:lnTo>
                  <a:lnTo>
                    <a:pt x="15" y="86"/>
                  </a:lnTo>
                  <a:lnTo>
                    <a:pt x="23" y="92"/>
                  </a:lnTo>
                  <a:lnTo>
                    <a:pt x="30" y="98"/>
                  </a:lnTo>
                  <a:lnTo>
                    <a:pt x="40" y="100"/>
                  </a:lnTo>
                  <a:lnTo>
                    <a:pt x="51" y="102"/>
                  </a:lnTo>
                  <a:lnTo>
                    <a:pt x="61" y="100"/>
                  </a:lnTo>
                  <a:lnTo>
                    <a:pt x="71" y="98"/>
                  </a:lnTo>
                  <a:lnTo>
                    <a:pt x="80" y="92"/>
                  </a:lnTo>
                  <a:lnTo>
                    <a:pt x="88" y="86"/>
                  </a:lnTo>
                  <a:lnTo>
                    <a:pt x="94" y="79"/>
                  </a:lnTo>
                  <a:lnTo>
                    <a:pt x="98" y="71"/>
                  </a:lnTo>
                  <a:lnTo>
                    <a:pt x="101" y="61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1" y="40"/>
                  </a:lnTo>
                  <a:lnTo>
                    <a:pt x="98" y="31"/>
                  </a:lnTo>
                  <a:lnTo>
                    <a:pt x="94" y="21"/>
                  </a:lnTo>
                  <a:lnTo>
                    <a:pt x="86" y="15"/>
                  </a:lnTo>
                  <a:lnTo>
                    <a:pt x="78" y="8"/>
                  </a:lnTo>
                  <a:lnTo>
                    <a:pt x="71" y="4"/>
                  </a:lnTo>
                  <a:lnTo>
                    <a:pt x="61" y="0"/>
                  </a:lnTo>
                  <a:lnTo>
                    <a:pt x="51" y="0"/>
                  </a:lnTo>
                  <a:lnTo>
                    <a:pt x="40" y="0"/>
                  </a:lnTo>
                  <a:lnTo>
                    <a:pt x="30" y="4"/>
                  </a:lnTo>
                  <a:lnTo>
                    <a:pt x="23" y="8"/>
                  </a:lnTo>
                  <a:lnTo>
                    <a:pt x="15" y="15"/>
                  </a:lnTo>
                  <a:lnTo>
                    <a:pt x="9" y="21"/>
                  </a:lnTo>
                  <a:lnTo>
                    <a:pt x="4" y="31"/>
                  </a:lnTo>
                  <a:lnTo>
                    <a:pt x="2" y="40"/>
                  </a:lnTo>
                  <a:lnTo>
                    <a:pt x="0" y="50"/>
                  </a:lnTo>
                  <a:lnTo>
                    <a:pt x="2" y="61"/>
                  </a:lnTo>
                  <a:lnTo>
                    <a:pt x="4" y="71"/>
                  </a:lnTo>
                  <a:lnTo>
                    <a:pt x="9" y="79"/>
                  </a:lnTo>
                  <a:lnTo>
                    <a:pt x="15" y="86"/>
                  </a:lnTo>
                  <a:lnTo>
                    <a:pt x="23" y="92"/>
                  </a:lnTo>
                  <a:lnTo>
                    <a:pt x="30" y="98"/>
                  </a:lnTo>
                  <a:lnTo>
                    <a:pt x="40" y="100"/>
                  </a:lnTo>
                  <a:lnTo>
                    <a:pt x="51" y="102"/>
                  </a:lnTo>
                  <a:lnTo>
                    <a:pt x="61" y="100"/>
                  </a:lnTo>
                  <a:lnTo>
                    <a:pt x="71" y="98"/>
                  </a:lnTo>
                  <a:lnTo>
                    <a:pt x="78" y="92"/>
                  </a:lnTo>
                  <a:lnTo>
                    <a:pt x="86" y="86"/>
                  </a:lnTo>
                  <a:lnTo>
                    <a:pt x="94" y="79"/>
                  </a:lnTo>
                  <a:lnTo>
                    <a:pt x="98" y="71"/>
                  </a:lnTo>
                  <a:lnTo>
                    <a:pt x="101" y="61"/>
                  </a:lnTo>
                  <a:lnTo>
                    <a:pt x="101" y="50"/>
                  </a:lnTo>
                  <a:lnTo>
                    <a:pt x="101" y="50"/>
                  </a:lnTo>
                  <a:close/>
                </a:path>
              </a:pathLst>
            </a:custGeom>
            <a:solidFill>
              <a:srgbClr val="FAC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09" name="Freeform 5584"/>
            <p:cNvSpPr>
              <a:spLocks/>
            </p:cNvSpPr>
            <p:nvPr/>
          </p:nvSpPr>
          <p:spPr bwMode="auto">
            <a:xfrm>
              <a:off x="759" y="1723"/>
              <a:ext cx="101" cy="102"/>
            </a:xfrm>
            <a:custGeom>
              <a:avLst/>
              <a:gdLst>
                <a:gd name="T0" fmla="*/ 101 w 101"/>
                <a:gd name="T1" fmla="*/ 40 h 102"/>
                <a:gd name="T2" fmla="*/ 94 w 101"/>
                <a:gd name="T3" fmla="*/ 21 h 102"/>
                <a:gd name="T4" fmla="*/ 78 w 101"/>
                <a:gd name="T5" fmla="*/ 8 h 102"/>
                <a:gd name="T6" fmla="*/ 61 w 101"/>
                <a:gd name="T7" fmla="*/ 0 h 102"/>
                <a:gd name="T8" fmla="*/ 40 w 101"/>
                <a:gd name="T9" fmla="*/ 0 h 102"/>
                <a:gd name="T10" fmla="*/ 23 w 101"/>
                <a:gd name="T11" fmla="*/ 8 h 102"/>
                <a:gd name="T12" fmla="*/ 9 w 101"/>
                <a:gd name="T13" fmla="*/ 21 h 102"/>
                <a:gd name="T14" fmla="*/ 2 w 101"/>
                <a:gd name="T15" fmla="*/ 40 h 102"/>
                <a:gd name="T16" fmla="*/ 2 w 101"/>
                <a:gd name="T17" fmla="*/ 61 h 102"/>
                <a:gd name="T18" fmla="*/ 9 w 101"/>
                <a:gd name="T19" fmla="*/ 79 h 102"/>
                <a:gd name="T20" fmla="*/ 23 w 101"/>
                <a:gd name="T21" fmla="*/ 92 h 102"/>
                <a:gd name="T22" fmla="*/ 40 w 101"/>
                <a:gd name="T23" fmla="*/ 100 h 102"/>
                <a:gd name="T24" fmla="*/ 61 w 101"/>
                <a:gd name="T25" fmla="*/ 100 h 102"/>
                <a:gd name="T26" fmla="*/ 78 w 101"/>
                <a:gd name="T27" fmla="*/ 92 h 102"/>
                <a:gd name="T28" fmla="*/ 94 w 101"/>
                <a:gd name="T29" fmla="*/ 79 h 102"/>
                <a:gd name="T30" fmla="*/ 101 w 101"/>
                <a:gd name="T31" fmla="*/ 61 h 102"/>
                <a:gd name="T32" fmla="*/ 101 w 101"/>
                <a:gd name="T33" fmla="*/ 50 h 102"/>
                <a:gd name="T34" fmla="*/ 98 w 101"/>
                <a:gd name="T35" fmla="*/ 31 h 102"/>
                <a:gd name="T36" fmla="*/ 86 w 101"/>
                <a:gd name="T37" fmla="*/ 15 h 102"/>
                <a:gd name="T38" fmla="*/ 71 w 101"/>
                <a:gd name="T39" fmla="*/ 4 h 102"/>
                <a:gd name="T40" fmla="*/ 51 w 101"/>
                <a:gd name="T41" fmla="*/ 0 h 102"/>
                <a:gd name="T42" fmla="*/ 30 w 101"/>
                <a:gd name="T43" fmla="*/ 4 h 102"/>
                <a:gd name="T44" fmla="*/ 15 w 101"/>
                <a:gd name="T45" fmla="*/ 15 h 102"/>
                <a:gd name="T46" fmla="*/ 4 w 101"/>
                <a:gd name="T47" fmla="*/ 31 h 102"/>
                <a:gd name="T48" fmla="*/ 0 w 101"/>
                <a:gd name="T49" fmla="*/ 50 h 102"/>
                <a:gd name="T50" fmla="*/ 4 w 101"/>
                <a:gd name="T51" fmla="*/ 71 h 102"/>
                <a:gd name="T52" fmla="*/ 15 w 101"/>
                <a:gd name="T53" fmla="*/ 86 h 102"/>
                <a:gd name="T54" fmla="*/ 30 w 101"/>
                <a:gd name="T55" fmla="*/ 98 h 102"/>
                <a:gd name="T56" fmla="*/ 51 w 101"/>
                <a:gd name="T57" fmla="*/ 102 h 102"/>
                <a:gd name="T58" fmla="*/ 71 w 101"/>
                <a:gd name="T59" fmla="*/ 98 h 102"/>
                <a:gd name="T60" fmla="*/ 86 w 101"/>
                <a:gd name="T61" fmla="*/ 86 h 102"/>
                <a:gd name="T62" fmla="*/ 98 w 101"/>
                <a:gd name="T63" fmla="*/ 71 h 102"/>
                <a:gd name="T64" fmla="*/ 101 w 101"/>
                <a:gd name="T65" fmla="*/ 5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102">
                  <a:moveTo>
                    <a:pt x="101" y="50"/>
                  </a:moveTo>
                  <a:lnTo>
                    <a:pt x="101" y="40"/>
                  </a:lnTo>
                  <a:lnTo>
                    <a:pt x="98" y="31"/>
                  </a:lnTo>
                  <a:lnTo>
                    <a:pt x="94" y="21"/>
                  </a:lnTo>
                  <a:lnTo>
                    <a:pt x="86" y="15"/>
                  </a:lnTo>
                  <a:lnTo>
                    <a:pt x="78" y="8"/>
                  </a:lnTo>
                  <a:lnTo>
                    <a:pt x="71" y="4"/>
                  </a:lnTo>
                  <a:lnTo>
                    <a:pt x="61" y="0"/>
                  </a:lnTo>
                  <a:lnTo>
                    <a:pt x="51" y="0"/>
                  </a:lnTo>
                  <a:lnTo>
                    <a:pt x="40" y="0"/>
                  </a:lnTo>
                  <a:lnTo>
                    <a:pt x="30" y="4"/>
                  </a:lnTo>
                  <a:lnTo>
                    <a:pt x="23" y="8"/>
                  </a:lnTo>
                  <a:lnTo>
                    <a:pt x="15" y="15"/>
                  </a:lnTo>
                  <a:lnTo>
                    <a:pt x="9" y="21"/>
                  </a:lnTo>
                  <a:lnTo>
                    <a:pt x="4" y="31"/>
                  </a:lnTo>
                  <a:lnTo>
                    <a:pt x="2" y="40"/>
                  </a:lnTo>
                  <a:lnTo>
                    <a:pt x="0" y="50"/>
                  </a:lnTo>
                  <a:lnTo>
                    <a:pt x="2" y="61"/>
                  </a:lnTo>
                  <a:lnTo>
                    <a:pt x="4" y="71"/>
                  </a:lnTo>
                  <a:lnTo>
                    <a:pt x="9" y="79"/>
                  </a:lnTo>
                  <a:lnTo>
                    <a:pt x="15" y="86"/>
                  </a:lnTo>
                  <a:lnTo>
                    <a:pt x="23" y="92"/>
                  </a:lnTo>
                  <a:lnTo>
                    <a:pt x="30" y="98"/>
                  </a:lnTo>
                  <a:lnTo>
                    <a:pt x="40" y="100"/>
                  </a:lnTo>
                  <a:lnTo>
                    <a:pt x="51" y="102"/>
                  </a:lnTo>
                  <a:lnTo>
                    <a:pt x="61" y="100"/>
                  </a:lnTo>
                  <a:lnTo>
                    <a:pt x="71" y="98"/>
                  </a:lnTo>
                  <a:lnTo>
                    <a:pt x="78" y="92"/>
                  </a:lnTo>
                  <a:lnTo>
                    <a:pt x="86" y="86"/>
                  </a:lnTo>
                  <a:lnTo>
                    <a:pt x="94" y="79"/>
                  </a:lnTo>
                  <a:lnTo>
                    <a:pt x="98" y="71"/>
                  </a:lnTo>
                  <a:lnTo>
                    <a:pt x="101" y="61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99" y="40"/>
                  </a:lnTo>
                  <a:lnTo>
                    <a:pt x="98" y="31"/>
                  </a:lnTo>
                  <a:lnTo>
                    <a:pt x="92" y="23"/>
                  </a:lnTo>
                  <a:lnTo>
                    <a:pt x="86" y="15"/>
                  </a:lnTo>
                  <a:lnTo>
                    <a:pt x="78" y="9"/>
                  </a:lnTo>
                  <a:lnTo>
                    <a:pt x="71" y="4"/>
                  </a:lnTo>
                  <a:lnTo>
                    <a:pt x="61" y="2"/>
                  </a:lnTo>
                  <a:lnTo>
                    <a:pt x="51" y="0"/>
                  </a:lnTo>
                  <a:lnTo>
                    <a:pt x="40" y="2"/>
                  </a:lnTo>
                  <a:lnTo>
                    <a:pt x="30" y="4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1"/>
                  </a:lnTo>
                  <a:lnTo>
                    <a:pt x="2" y="40"/>
                  </a:lnTo>
                  <a:lnTo>
                    <a:pt x="0" y="50"/>
                  </a:lnTo>
                  <a:lnTo>
                    <a:pt x="2" y="61"/>
                  </a:lnTo>
                  <a:lnTo>
                    <a:pt x="4" y="71"/>
                  </a:lnTo>
                  <a:lnTo>
                    <a:pt x="9" y="79"/>
                  </a:lnTo>
                  <a:lnTo>
                    <a:pt x="15" y="86"/>
                  </a:lnTo>
                  <a:lnTo>
                    <a:pt x="23" y="92"/>
                  </a:lnTo>
                  <a:lnTo>
                    <a:pt x="30" y="98"/>
                  </a:lnTo>
                  <a:lnTo>
                    <a:pt x="40" y="100"/>
                  </a:lnTo>
                  <a:lnTo>
                    <a:pt x="51" y="102"/>
                  </a:lnTo>
                  <a:lnTo>
                    <a:pt x="61" y="100"/>
                  </a:lnTo>
                  <a:lnTo>
                    <a:pt x="71" y="98"/>
                  </a:lnTo>
                  <a:lnTo>
                    <a:pt x="78" y="92"/>
                  </a:lnTo>
                  <a:lnTo>
                    <a:pt x="86" y="86"/>
                  </a:lnTo>
                  <a:lnTo>
                    <a:pt x="92" y="79"/>
                  </a:lnTo>
                  <a:lnTo>
                    <a:pt x="98" y="71"/>
                  </a:lnTo>
                  <a:lnTo>
                    <a:pt x="99" y="61"/>
                  </a:lnTo>
                  <a:lnTo>
                    <a:pt x="101" y="50"/>
                  </a:lnTo>
                  <a:lnTo>
                    <a:pt x="101" y="50"/>
                  </a:lnTo>
                  <a:close/>
                </a:path>
              </a:pathLst>
            </a:custGeom>
            <a:solidFill>
              <a:srgbClr val="FAC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grpSp>
          <p:nvGrpSpPr>
            <p:cNvPr id="510" name="Group 5585"/>
            <p:cNvGrpSpPr>
              <a:grpSpLocks/>
            </p:cNvGrpSpPr>
            <p:nvPr/>
          </p:nvGrpSpPr>
          <p:grpSpPr bwMode="auto">
            <a:xfrm>
              <a:off x="759" y="1723"/>
              <a:ext cx="462" cy="128"/>
              <a:chOff x="759" y="1723"/>
              <a:chExt cx="462" cy="128"/>
            </a:xfrm>
          </p:grpSpPr>
          <p:sp>
            <p:nvSpPr>
              <p:cNvPr id="586" name="Freeform 5586"/>
              <p:cNvSpPr>
                <a:spLocks/>
              </p:cNvSpPr>
              <p:nvPr/>
            </p:nvSpPr>
            <p:spPr bwMode="auto">
              <a:xfrm>
                <a:off x="759" y="1723"/>
                <a:ext cx="101" cy="102"/>
              </a:xfrm>
              <a:custGeom>
                <a:avLst/>
                <a:gdLst>
                  <a:gd name="T0" fmla="*/ 99 w 101"/>
                  <a:gd name="T1" fmla="*/ 40 h 102"/>
                  <a:gd name="T2" fmla="*/ 92 w 101"/>
                  <a:gd name="T3" fmla="*/ 23 h 102"/>
                  <a:gd name="T4" fmla="*/ 78 w 101"/>
                  <a:gd name="T5" fmla="*/ 9 h 102"/>
                  <a:gd name="T6" fmla="*/ 61 w 101"/>
                  <a:gd name="T7" fmla="*/ 2 h 102"/>
                  <a:gd name="T8" fmla="*/ 40 w 101"/>
                  <a:gd name="T9" fmla="*/ 2 h 102"/>
                  <a:gd name="T10" fmla="*/ 23 w 101"/>
                  <a:gd name="T11" fmla="*/ 9 h 102"/>
                  <a:gd name="T12" fmla="*/ 9 w 101"/>
                  <a:gd name="T13" fmla="*/ 23 h 102"/>
                  <a:gd name="T14" fmla="*/ 2 w 101"/>
                  <a:gd name="T15" fmla="*/ 40 h 102"/>
                  <a:gd name="T16" fmla="*/ 2 w 101"/>
                  <a:gd name="T17" fmla="*/ 61 h 102"/>
                  <a:gd name="T18" fmla="*/ 9 w 101"/>
                  <a:gd name="T19" fmla="*/ 79 h 102"/>
                  <a:gd name="T20" fmla="*/ 23 w 101"/>
                  <a:gd name="T21" fmla="*/ 92 h 102"/>
                  <a:gd name="T22" fmla="*/ 40 w 101"/>
                  <a:gd name="T23" fmla="*/ 100 h 102"/>
                  <a:gd name="T24" fmla="*/ 61 w 101"/>
                  <a:gd name="T25" fmla="*/ 100 h 102"/>
                  <a:gd name="T26" fmla="*/ 78 w 101"/>
                  <a:gd name="T27" fmla="*/ 92 h 102"/>
                  <a:gd name="T28" fmla="*/ 92 w 101"/>
                  <a:gd name="T29" fmla="*/ 79 h 102"/>
                  <a:gd name="T30" fmla="*/ 99 w 101"/>
                  <a:gd name="T31" fmla="*/ 61 h 102"/>
                  <a:gd name="T32" fmla="*/ 101 w 101"/>
                  <a:gd name="T33" fmla="*/ 50 h 102"/>
                  <a:gd name="T34" fmla="*/ 98 w 101"/>
                  <a:gd name="T35" fmla="*/ 31 h 102"/>
                  <a:gd name="T36" fmla="*/ 86 w 101"/>
                  <a:gd name="T37" fmla="*/ 15 h 102"/>
                  <a:gd name="T38" fmla="*/ 71 w 101"/>
                  <a:gd name="T39" fmla="*/ 4 h 102"/>
                  <a:gd name="T40" fmla="*/ 51 w 101"/>
                  <a:gd name="T41" fmla="*/ 0 h 102"/>
                  <a:gd name="T42" fmla="*/ 30 w 101"/>
                  <a:gd name="T43" fmla="*/ 4 h 102"/>
                  <a:gd name="T44" fmla="*/ 15 w 101"/>
                  <a:gd name="T45" fmla="*/ 15 h 102"/>
                  <a:gd name="T46" fmla="*/ 5 w 101"/>
                  <a:gd name="T47" fmla="*/ 31 h 102"/>
                  <a:gd name="T48" fmla="*/ 0 w 101"/>
                  <a:gd name="T49" fmla="*/ 50 h 102"/>
                  <a:gd name="T50" fmla="*/ 5 w 101"/>
                  <a:gd name="T51" fmla="*/ 69 h 102"/>
                  <a:gd name="T52" fmla="*/ 15 w 101"/>
                  <a:gd name="T53" fmla="*/ 86 h 102"/>
                  <a:gd name="T54" fmla="*/ 30 w 101"/>
                  <a:gd name="T55" fmla="*/ 96 h 102"/>
                  <a:gd name="T56" fmla="*/ 51 w 101"/>
                  <a:gd name="T57" fmla="*/ 100 h 102"/>
                  <a:gd name="T58" fmla="*/ 71 w 101"/>
                  <a:gd name="T59" fmla="*/ 96 h 102"/>
                  <a:gd name="T60" fmla="*/ 86 w 101"/>
                  <a:gd name="T61" fmla="*/ 86 h 102"/>
                  <a:gd name="T62" fmla="*/ 98 w 101"/>
                  <a:gd name="T63" fmla="*/ 69 h 102"/>
                  <a:gd name="T64" fmla="*/ 101 w 101"/>
                  <a:gd name="T65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02">
                    <a:moveTo>
                      <a:pt x="101" y="50"/>
                    </a:moveTo>
                    <a:lnTo>
                      <a:pt x="99" y="40"/>
                    </a:lnTo>
                    <a:lnTo>
                      <a:pt x="98" y="31"/>
                    </a:lnTo>
                    <a:lnTo>
                      <a:pt x="92" y="23"/>
                    </a:lnTo>
                    <a:lnTo>
                      <a:pt x="86" y="15"/>
                    </a:lnTo>
                    <a:lnTo>
                      <a:pt x="78" y="9"/>
                    </a:lnTo>
                    <a:lnTo>
                      <a:pt x="71" y="4"/>
                    </a:lnTo>
                    <a:lnTo>
                      <a:pt x="61" y="2"/>
                    </a:lnTo>
                    <a:lnTo>
                      <a:pt x="51" y="0"/>
                    </a:lnTo>
                    <a:lnTo>
                      <a:pt x="40" y="2"/>
                    </a:lnTo>
                    <a:lnTo>
                      <a:pt x="30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4" y="31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61"/>
                    </a:lnTo>
                    <a:lnTo>
                      <a:pt x="4" y="71"/>
                    </a:lnTo>
                    <a:lnTo>
                      <a:pt x="9" y="79"/>
                    </a:lnTo>
                    <a:lnTo>
                      <a:pt x="15" y="86"/>
                    </a:lnTo>
                    <a:lnTo>
                      <a:pt x="23" y="92"/>
                    </a:lnTo>
                    <a:lnTo>
                      <a:pt x="30" y="98"/>
                    </a:lnTo>
                    <a:lnTo>
                      <a:pt x="40" y="100"/>
                    </a:lnTo>
                    <a:lnTo>
                      <a:pt x="51" y="102"/>
                    </a:lnTo>
                    <a:lnTo>
                      <a:pt x="61" y="100"/>
                    </a:lnTo>
                    <a:lnTo>
                      <a:pt x="71" y="98"/>
                    </a:lnTo>
                    <a:lnTo>
                      <a:pt x="78" y="92"/>
                    </a:lnTo>
                    <a:lnTo>
                      <a:pt x="86" y="86"/>
                    </a:lnTo>
                    <a:lnTo>
                      <a:pt x="92" y="79"/>
                    </a:lnTo>
                    <a:lnTo>
                      <a:pt x="98" y="71"/>
                    </a:lnTo>
                    <a:lnTo>
                      <a:pt x="99" y="61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99" y="40"/>
                    </a:lnTo>
                    <a:lnTo>
                      <a:pt x="98" y="31"/>
                    </a:lnTo>
                    <a:lnTo>
                      <a:pt x="92" y="23"/>
                    </a:lnTo>
                    <a:lnTo>
                      <a:pt x="86" y="15"/>
                    </a:lnTo>
                    <a:lnTo>
                      <a:pt x="78" y="9"/>
                    </a:lnTo>
                    <a:lnTo>
                      <a:pt x="71" y="4"/>
                    </a:lnTo>
                    <a:lnTo>
                      <a:pt x="61" y="2"/>
                    </a:lnTo>
                    <a:lnTo>
                      <a:pt x="51" y="0"/>
                    </a:lnTo>
                    <a:lnTo>
                      <a:pt x="40" y="2"/>
                    </a:lnTo>
                    <a:lnTo>
                      <a:pt x="30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5" y="31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61"/>
                    </a:lnTo>
                    <a:lnTo>
                      <a:pt x="5" y="69"/>
                    </a:lnTo>
                    <a:lnTo>
                      <a:pt x="9" y="79"/>
                    </a:lnTo>
                    <a:lnTo>
                      <a:pt x="15" y="86"/>
                    </a:lnTo>
                    <a:lnTo>
                      <a:pt x="23" y="92"/>
                    </a:lnTo>
                    <a:lnTo>
                      <a:pt x="30" y="96"/>
                    </a:lnTo>
                    <a:lnTo>
                      <a:pt x="40" y="100"/>
                    </a:lnTo>
                    <a:lnTo>
                      <a:pt x="51" y="100"/>
                    </a:lnTo>
                    <a:lnTo>
                      <a:pt x="61" y="100"/>
                    </a:lnTo>
                    <a:lnTo>
                      <a:pt x="71" y="96"/>
                    </a:lnTo>
                    <a:lnTo>
                      <a:pt x="78" y="92"/>
                    </a:lnTo>
                    <a:lnTo>
                      <a:pt x="86" y="86"/>
                    </a:lnTo>
                    <a:lnTo>
                      <a:pt x="92" y="79"/>
                    </a:lnTo>
                    <a:lnTo>
                      <a:pt x="98" y="69"/>
                    </a:lnTo>
                    <a:lnTo>
                      <a:pt x="99" y="61"/>
                    </a:lnTo>
                    <a:lnTo>
                      <a:pt x="101" y="50"/>
                    </a:lnTo>
                    <a:lnTo>
                      <a:pt x="101" y="50"/>
                    </a:lnTo>
                    <a:close/>
                  </a:path>
                </a:pathLst>
              </a:custGeom>
              <a:solidFill>
                <a:srgbClr val="FABF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87" name="Freeform 5587"/>
              <p:cNvSpPr>
                <a:spLocks/>
              </p:cNvSpPr>
              <p:nvPr/>
            </p:nvSpPr>
            <p:spPr bwMode="auto">
              <a:xfrm>
                <a:off x="759" y="1723"/>
                <a:ext cx="101" cy="100"/>
              </a:xfrm>
              <a:custGeom>
                <a:avLst/>
                <a:gdLst>
                  <a:gd name="T0" fmla="*/ 99 w 101"/>
                  <a:gd name="T1" fmla="*/ 40 h 100"/>
                  <a:gd name="T2" fmla="*/ 92 w 101"/>
                  <a:gd name="T3" fmla="*/ 23 h 100"/>
                  <a:gd name="T4" fmla="*/ 78 w 101"/>
                  <a:gd name="T5" fmla="*/ 9 h 100"/>
                  <a:gd name="T6" fmla="*/ 61 w 101"/>
                  <a:gd name="T7" fmla="*/ 2 h 100"/>
                  <a:gd name="T8" fmla="*/ 40 w 101"/>
                  <a:gd name="T9" fmla="*/ 2 h 100"/>
                  <a:gd name="T10" fmla="*/ 23 w 101"/>
                  <a:gd name="T11" fmla="*/ 9 h 100"/>
                  <a:gd name="T12" fmla="*/ 9 w 101"/>
                  <a:gd name="T13" fmla="*/ 23 h 100"/>
                  <a:gd name="T14" fmla="*/ 2 w 101"/>
                  <a:gd name="T15" fmla="*/ 40 h 100"/>
                  <a:gd name="T16" fmla="*/ 2 w 101"/>
                  <a:gd name="T17" fmla="*/ 61 h 100"/>
                  <a:gd name="T18" fmla="*/ 9 w 101"/>
                  <a:gd name="T19" fmla="*/ 79 h 100"/>
                  <a:gd name="T20" fmla="*/ 23 w 101"/>
                  <a:gd name="T21" fmla="*/ 92 h 100"/>
                  <a:gd name="T22" fmla="*/ 40 w 101"/>
                  <a:gd name="T23" fmla="*/ 100 h 100"/>
                  <a:gd name="T24" fmla="*/ 61 w 101"/>
                  <a:gd name="T25" fmla="*/ 100 h 100"/>
                  <a:gd name="T26" fmla="*/ 78 w 101"/>
                  <a:gd name="T27" fmla="*/ 92 h 100"/>
                  <a:gd name="T28" fmla="*/ 92 w 101"/>
                  <a:gd name="T29" fmla="*/ 79 h 100"/>
                  <a:gd name="T30" fmla="*/ 99 w 101"/>
                  <a:gd name="T31" fmla="*/ 61 h 100"/>
                  <a:gd name="T32" fmla="*/ 101 w 101"/>
                  <a:gd name="T33" fmla="*/ 50 h 100"/>
                  <a:gd name="T34" fmla="*/ 96 w 101"/>
                  <a:gd name="T35" fmla="*/ 31 h 100"/>
                  <a:gd name="T36" fmla="*/ 86 w 101"/>
                  <a:gd name="T37" fmla="*/ 15 h 100"/>
                  <a:gd name="T38" fmla="*/ 71 w 101"/>
                  <a:gd name="T39" fmla="*/ 4 h 100"/>
                  <a:gd name="T40" fmla="*/ 51 w 101"/>
                  <a:gd name="T41" fmla="*/ 0 h 100"/>
                  <a:gd name="T42" fmla="*/ 32 w 101"/>
                  <a:gd name="T43" fmla="*/ 4 h 100"/>
                  <a:gd name="T44" fmla="*/ 15 w 101"/>
                  <a:gd name="T45" fmla="*/ 15 h 100"/>
                  <a:gd name="T46" fmla="*/ 5 w 101"/>
                  <a:gd name="T47" fmla="*/ 31 h 100"/>
                  <a:gd name="T48" fmla="*/ 2 w 101"/>
                  <a:gd name="T49" fmla="*/ 50 h 100"/>
                  <a:gd name="T50" fmla="*/ 5 w 101"/>
                  <a:gd name="T51" fmla="*/ 69 h 100"/>
                  <a:gd name="T52" fmla="*/ 15 w 101"/>
                  <a:gd name="T53" fmla="*/ 86 h 100"/>
                  <a:gd name="T54" fmla="*/ 32 w 101"/>
                  <a:gd name="T55" fmla="*/ 96 h 100"/>
                  <a:gd name="T56" fmla="*/ 51 w 101"/>
                  <a:gd name="T57" fmla="*/ 100 h 100"/>
                  <a:gd name="T58" fmla="*/ 71 w 101"/>
                  <a:gd name="T59" fmla="*/ 96 h 100"/>
                  <a:gd name="T60" fmla="*/ 86 w 101"/>
                  <a:gd name="T61" fmla="*/ 86 h 100"/>
                  <a:gd name="T62" fmla="*/ 96 w 101"/>
                  <a:gd name="T63" fmla="*/ 69 h 100"/>
                  <a:gd name="T64" fmla="*/ 101 w 101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00">
                    <a:moveTo>
                      <a:pt x="101" y="50"/>
                    </a:moveTo>
                    <a:lnTo>
                      <a:pt x="99" y="40"/>
                    </a:lnTo>
                    <a:lnTo>
                      <a:pt x="98" y="31"/>
                    </a:lnTo>
                    <a:lnTo>
                      <a:pt x="92" y="23"/>
                    </a:lnTo>
                    <a:lnTo>
                      <a:pt x="86" y="15"/>
                    </a:lnTo>
                    <a:lnTo>
                      <a:pt x="78" y="9"/>
                    </a:lnTo>
                    <a:lnTo>
                      <a:pt x="71" y="4"/>
                    </a:lnTo>
                    <a:lnTo>
                      <a:pt x="61" y="2"/>
                    </a:lnTo>
                    <a:lnTo>
                      <a:pt x="51" y="0"/>
                    </a:lnTo>
                    <a:lnTo>
                      <a:pt x="40" y="2"/>
                    </a:lnTo>
                    <a:lnTo>
                      <a:pt x="30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5" y="31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61"/>
                    </a:lnTo>
                    <a:lnTo>
                      <a:pt x="5" y="69"/>
                    </a:lnTo>
                    <a:lnTo>
                      <a:pt x="9" y="79"/>
                    </a:lnTo>
                    <a:lnTo>
                      <a:pt x="15" y="86"/>
                    </a:lnTo>
                    <a:lnTo>
                      <a:pt x="23" y="92"/>
                    </a:lnTo>
                    <a:lnTo>
                      <a:pt x="30" y="96"/>
                    </a:lnTo>
                    <a:lnTo>
                      <a:pt x="40" y="100"/>
                    </a:lnTo>
                    <a:lnTo>
                      <a:pt x="51" y="100"/>
                    </a:lnTo>
                    <a:lnTo>
                      <a:pt x="61" y="100"/>
                    </a:lnTo>
                    <a:lnTo>
                      <a:pt x="71" y="96"/>
                    </a:lnTo>
                    <a:lnTo>
                      <a:pt x="78" y="92"/>
                    </a:lnTo>
                    <a:lnTo>
                      <a:pt x="86" y="86"/>
                    </a:lnTo>
                    <a:lnTo>
                      <a:pt x="92" y="79"/>
                    </a:lnTo>
                    <a:lnTo>
                      <a:pt x="98" y="69"/>
                    </a:lnTo>
                    <a:lnTo>
                      <a:pt x="99" y="61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99" y="40"/>
                    </a:lnTo>
                    <a:lnTo>
                      <a:pt x="96" y="31"/>
                    </a:lnTo>
                    <a:lnTo>
                      <a:pt x="92" y="23"/>
                    </a:lnTo>
                    <a:lnTo>
                      <a:pt x="86" y="15"/>
                    </a:lnTo>
                    <a:lnTo>
                      <a:pt x="78" y="9"/>
                    </a:lnTo>
                    <a:lnTo>
                      <a:pt x="71" y="4"/>
                    </a:lnTo>
                    <a:lnTo>
                      <a:pt x="61" y="2"/>
                    </a:lnTo>
                    <a:lnTo>
                      <a:pt x="51" y="0"/>
                    </a:lnTo>
                    <a:lnTo>
                      <a:pt x="40" y="2"/>
                    </a:lnTo>
                    <a:lnTo>
                      <a:pt x="32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5" y="31"/>
                    </a:lnTo>
                    <a:lnTo>
                      <a:pt x="2" y="40"/>
                    </a:lnTo>
                    <a:lnTo>
                      <a:pt x="2" y="50"/>
                    </a:lnTo>
                    <a:lnTo>
                      <a:pt x="2" y="61"/>
                    </a:lnTo>
                    <a:lnTo>
                      <a:pt x="5" y="69"/>
                    </a:lnTo>
                    <a:lnTo>
                      <a:pt x="9" y="79"/>
                    </a:lnTo>
                    <a:lnTo>
                      <a:pt x="15" y="86"/>
                    </a:lnTo>
                    <a:lnTo>
                      <a:pt x="23" y="92"/>
                    </a:lnTo>
                    <a:lnTo>
                      <a:pt x="32" y="96"/>
                    </a:lnTo>
                    <a:lnTo>
                      <a:pt x="40" y="100"/>
                    </a:lnTo>
                    <a:lnTo>
                      <a:pt x="51" y="100"/>
                    </a:lnTo>
                    <a:lnTo>
                      <a:pt x="61" y="100"/>
                    </a:lnTo>
                    <a:lnTo>
                      <a:pt x="71" y="96"/>
                    </a:lnTo>
                    <a:lnTo>
                      <a:pt x="78" y="92"/>
                    </a:lnTo>
                    <a:lnTo>
                      <a:pt x="86" y="86"/>
                    </a:lnTo>
                    <a:lnTo>
                      <a:pt x="92" y="79"/>
                    </a:lnTo>
                    <a:lnTo>
                      <a:pt x="96" y="69"/>
                    </a:lnTo>
                    <a:lnTo>
                      <a:pt x="99" y="61"/>
                    </a:lnTo>
                    <a:lnTo>
                      <a:pt x="101" y="50"/>
                    </a:lnTo>
                    <a:lnTo>
                      <a:pt x="101" y="50"/>
                    </a:lnTo>
                    <a:close/>
                  </a:path>
                </a:pathLst>
              </a:custGeom>
              <a:solidFill>
                <a:srgbClr val="FABF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88" name="Freeform 5588"/>
              <p:cNvSpPr>
                <a:spLocks/>
              </p:cNvSpPr>
              <p:nvPr/>
            </p:nvSpPr>
            <p:spPr bwMode="auto">
              <a:xfrm>
                <a:off x="761" y="1723"/>
                <a:ext cx="99" cy="100"/>
              </a:xfrm>
              <a:custGeom>
                <a:avLst/>
                <a:gdLst>
                  <a:gd name="T0" fmla="*/ 97 w 99"/>
                  <a:gd name="T1" fmla="*/ 40 h 100"/>
                  <a:gd name="T2" fmla="*/ 90 w 99"/>
                  <a:gd name="T3" fmla="*/ 23 h 100"/>
                  <a:gd name="T4" fmla="*/ 76 w 99"/>
                  <a:gd name="T5" fmla="*/ 9 h 100"/>
                  <a:gd name="T6" fmla="*/ 59 w 99"/>
                  <a:gd name="T7" fmla="*/ 2 h 100"/>
                  <a:gd name="T8" fmla="*/ 38 w 99"/>
                  <a:gd name="T9" fmla="*/ 2 h 100"/>
                  <a:gd name="T10" fmla="*/ 21 w 99"/>
                  <a:gd name="T11" fmla="*/ 9 h 100"/>
                  <a:gd name="T12" fmla="*/ 7 w 99"/>
                  <a:gd name="T13" fmla="*/ 23 h 100"/>
                  <a:gd name="T14" fmla="*/ 0 w 99"/>
                  <a:gd name="T15" fmla="*/ 40 h 100"/>
                  <a:gd name="T16" fmla="*/ 0 w 99"/>
                  <a:gd name="T17" fmla="*/ 61 h 100"/>
                  <a:gd name="T18" fmla="*/ 7 w 99"/>
                  <a:gd name="T19" fmla="*/ 79 h 100"/>
                  <a:gd name="T20" fmla="*/ 21 w 99"/>
                  <a:gd name="T21" fmla="*/ 92 h 100"/>
                  <a:gd name="T22" fmla="*/ 38 w 99"/>
                  <a:gd name="T23" fmla="*/ 100 h 100"/>
                  <a:gd name="T24" fmla="*/ 59 w 99"/>
                  <a:gd name="T25" fmla="*/ 100 h 100"/>
                  <a:gd name="T26" fmla="*/ 76 w 99"/>
                  <a:gd name="T27" fmla="*/ 92 h 100"/>
                  <a:gd name="T28" fmla="*/ 90 w 99"/>
                  <a:gd name="T29" fmla="*/ 79 h 100"/>
                  <a:gd name="T30" fmla="*/ 97 w 99"/>
                  <a:gd name="T31" fmla="*/ 61 h 100"/>
                  <a:gd name="T32" fmla="*/ 97 w 99"/>
                  <a:gd name="T33" fmla="*/ 50 h 100"/>
                  <a:gd name="T34" fmla="*/ 94 w 99"/>
                  <a:gd name="T35" fmla="*/ 31 h 100"/>
                  <a:gd name="T36" fmla="*/ 84 w 99"/>
                  <a:gd name="T37" fmla="*/ 15 h 100"/>
                  <a:gd name="T38" fmla="*/ 69 w 99"/>
                  <a:gd name="T39" fmla="*/ 6 h 100"/>
                  <a:gd name="T40" fmla="*/ 49 w 99"/>
                  <a:gd name="T41" fmla="*/ 2 h 100"/>
                  <a:gd name="T42" fmla="*/ 30 w 99"/>
                  <a:gd name="T43" fmla="*/ 6 h 100"/>
                  <a:gd name="T44" fmla="*/ 13 w 99"/>
                  <a:gd name="T45" fmla="*/ 15 h 100"/>
                  <a:gd name="T46" fmla="*/ 3 w 99"/>
                  <a:gd name="T47" fmla="*/ 31 h 100"/>
                  <a:gd name="T48" fmla="*/ 0 w 99"/>
                  <a:gd name="T49" fmla="*/ 50 h 100"/>
                  <a:gd name="T50" fmla="*/ 3 w 99"/>
                  <a:gd name="T51" fmla="*/ 69 h 100"/>
                  <a:gd name="T52" fmla="*/ 13 w 99"/>
                  <a:gd name="T53" fmla="*/ 84 h 100"/>
                  <a:gd name="T54" fmla="*/ 30 w 99"/>
                  <a:gd name="T55" fmla="*/ 96 h 100"/>
                  <a:gd name="T56" fmla="*/ 49 w 99"/>
                  <a:gd name="T57" fmla="*/ 100 h 100"/>
                  <a:gd name="T58" fmla="*/ 69 w 99"/>
                  <a:gd name="T59" fmla="*/ 96 h 100"/>
                  <a:gd name="T60" fmla="*/ 84 w 99"/>
                  <a:gd name="T61" fmla="*/ 84 h 100"/>
                  <a:gd name="T62" fmla="*/ 94 w 99"/>
                  <a:gd name="T63" fmla="*/ 69 h 100"/>
                  <a:gd name="T64" fmla="*/ 97 w 99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9" h="100">
                    <a:moveTo>
                      <a:pt x="99" y="50"/>
                    </a:moveTo>
                    <a:lnTo>
                      <a:pt x="97" y="40"/>
                    </a:lnTo>
                    <a:lnTo>
                      <a:pt x="94" y="31"/>
                    </a:lnTo>
                    <a:lnTo>
                      <a:pt x="90" y="23"/>
                    </a:lnTo>
                    <a:lnTo>
                      <a:pt x="84" y="15"/>
                    </a:lnTo>
                    <a:lnTo>
                      <a:pt x="76" y="9"/>
                    </a:lnTo>
                    <a:lnTo>
                      <a:pt x="69" y="4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1" y="9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1"/>
                    </a:lnTo>
                    <a:lnTo>
                      <a:pt x="3" y="69"/>
                    </a:lnTo>
                    <a:lnTo>
                      <a:pt x="7" y="79"/>
                    </a:lnTo>
                    <a:lnTo>
                      <a:pt x="13" y="86"/>
                    </a:lnTo>
                    <a:lnTo>
                      <a:pt x="21" y="92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49" y="100"/>
                    </a:lnTo>
                    <a:lnTo>
                      <a:pt x="59" y="100"/>
                    </a:lnTo>
                    <a:lnTo>
                      <a:pt x="69" y="96"/>
                    </a:lnTo>
                    <a:lnTo>
                      <a:pt x="76" y="92"/>
                    </a:lnTo>
                    <a:lnTo>
                      <a:pt x="84" y="86"/>
                    </a:lnTo>
                    <a:lnTo>
                      <a:pt x="90" y="79"/>
                    </a:lnTo>
                    <a:lnTo>
                      <a:pt x="94" y="69"/>
                    </a:lnTo>
                    <a:lnTo>
                      <a:pt x="97" y="61"/>
                    </a:lnTo>
                    <a:lnTo>
                      <a:pt x="99" y="50"/>
                    </a:lnTo>
                    <a:lnTo>
                      <a:pt x="97" y="50"/>
                    </a:lnTo>
                    <a:lnTo>
                      <a:pt x="97" y="40"/>
                    </a:lnTo>
                    <a:lnTo>
                      <a:pt x="94" y="31"/>
                    </a:lnTo>
                    <a:lnTo>
                      <a:pt x="90" y="23"/>
                    </a:lnTo>
                    <a:lnTo>
                      <a:pt x="84" y="15"/>
                    </a:lnTo>
                    <a:lnTo>
                      <a:pt x="76" y="9"/>
                    </a:lnTo>
                    <a:lnTo>
                      <a:pt x="69" y="6"/>
                    </a:lnTo>
                    <a:lnTo>
                      <a:pt x="59" y="2"/>
                    </a:lnTo>
                    <a:lnTo>
                      <a:pt x="49" y="2"/>
                    </a:lnTo>
                    <a:lnTo>
                      <a:pt x="38" y="2"/>
                    </a:lnTo>
                    <a:lnTo>
                      <a:pt x="30" y="6"/>
                    </a:lnTo>
                    <a:lnTo>
                      <a:pt x="21" y="9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3" y="69"/>
                    </a:lnTo>
                    <a:lnTo>
                      <a:pt x="7" y="79"/>
                    </a:lnTo>
                    <a:lnTo>
                      <a:pt x="13" y="84"/>
                    </a:lnTo>
                    <a:lnTo>
                      <a:pt x="21" y="92"/>
                    </a:lnTo>
                    <a:lnTo>
                      <a:pt x="30" y="96"/>
                    </a:lnTo>
                    <a:lnTo>
                      <a:pt x="38" y="98"/>
                    </a:lnTo>
                    <a:lnTo>
                      <a:pt x="49" y="100"/>
                    </a:lnTo>
                    <a:lnTo>
                      <a:pt x="59" y="98"/>
                    </a:lnTo>
                    <a:lnTo>
                      <a:pt x="69" y="96"/>
                    </a:lnTo>
                    <a:lnTo>
                      <a:pt x="76" y="92"/>
                    </a:lnTo>
                    <a:lnTo>
                      <a:pt x="84" y="84"/>
                    </a:lnTo>
                    <a:lnTo>
                      <a:pt x="90" y="79"/>
                    </a:lnTo>
                    <a:lnTo>
                      <a:pt x="94" y="69"/>
                    </a:lnTo>
                    <a:lnTo>
                      <a:pt x="97" y="59"/>
                    </a:lnTo>
                    <a:lnTo>
                      <a:pt x="97" y="50"/>
                    </a:lnTo>
                    <a:lnTo>
                      <a:pt x="99" y="50"/>
                    </a:lnTo>
                    <a:close/>
                  </a:path>
                </a:pathLst>
              </a:custGeom>
              <a:solidFill>
                <a:srgbClr val="FAB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89" name="Freeform 5589"/>
              <p:cNvSpPr>
                <a:spLocks/>
              </p:cNvSpPr>
              <p:nvPr/>
            </p:nvSpPr>
            <p:spPr bwMode="auto">
              <a:xfrm>
                <a:off x="761" y="1725"/>
                <a:ext cx="97" cy="98"/>
              </a:xfrm>
              <a:custGeom>
                <a:avLst/>
                <a:gdLst>
                  <a:gd name="T0" fmla="*/ 97 w 97"/>
                  <a:gd name="T1" fmla="*/ 38 h 98"/>
                  <a:gd name="T2" fmla="*/ 90 w 97"/>
                  <a:gd name="T3" fmla="*/ 21 h 98"/>
                  <a:gd name="T4" fmla="*/ 76 w 97"/>
                  <a:gd name="T5" fmla="*/ 7 h 98"/>
                  <a:gd name="T6" fmla="*/ 59 w 97"/>
                  <a:gd name="T7" fmla="*/ 0 h 98"/>
                  <a:gd name="T8" fmla="*/ 38 w 97"/>
                  <a:gd name="T9" fmla="*/ 0 h 98"/>
                  <a:gd name="T10" fmla="*/ 21 w 97"/>
                  <a:gd name="T11" fmla="*/ 7 h 98"/>
                  <a:gd name="T12" fmla="*/ 7 w 97"/>
                  <a:gd name="T13" fmla="*/ 21 h 98"/>
                  <a:gd name="T14" fmla="*/ 0 w 97"/>
                  <a:gd name="T15" fmla="*/ 38 h 98"/>
                  <a:gd name="T16" fmla="*/ 0 w 97"/>
                  <a:gd name="T17" fmla="*/ 57 h 98"/>
                  <a:gd name="T18" fmla="*/ 7 w 97"/>
                  <a:gd name="T19" fmla="*/ 77 h 98"/>
                  <a:gd name="T20" fmla="*/ 21 w 97"/>
                  <a:gd name="T21" fmla="*/ 90 h 98"/>
                  <a:gd name="T22" fmla="*/ 38 w 97"/>
                  <a:gd name="T23" fmla="*/ 96 h 98"/>
                  <a:gd name="T24" fmla="*/ 59 w 97"/>
                  <a:gd name="T25" fmla="*/ 96 h 98"/>
                  <a:gd name="T26" fmla="*/ 76 w 97"/>
                  <a:gd name="T27" fmla="*/ 90 h 98"/>
                  <a:gd name="T28" fmla="*/ 90 w 97"/>
                  <a:gd name="T29" fmla="*/ 77 h 98"/>
                  <a:gd name="T30" fmla="*/ 97 w 97"/>
                  <a:gd name="T31" fmla="*/ 57 h 98"/>
                  <a:gd name="T32" fmla="*/ 97 w 97"/>
                  <a:gd name="T33" fmla="*/ 48 h 98"/>
                  <a:gd name="T34" fmla="*/ 94 w 97"/>
                  <a:gd name="T35" fmla="*/ 29 h 98"/>
                  <a:gd name="T36" fmla="*/ 84 w 97"/>
                  <a:gd name="T37" fmla="*/ 13 h 98"/>
                  <a:gd name="T38" fmla="*/ 69 w 97"/>
                  <a:gd name="T39" fmla="*/ 4 h 98"/>
                  <a:gd name="T40" fmla="*/ 49 w 97"/>
                  <a:gd name="T41" fmla="*/ 0 h 98"/>
                  <a:gd name="T42" fmla="*/ 30 w 97"/>
                  <a:gd name="T43" fmla="*/ 4 h 98"/>
                  <a:gd name="T44" fmla="*/ 15 w 97"/>
                  <a:gd name="T45" fmla="*/ 13 h 98"/>
                  <a:gd name="T46" fmla="*/ 3 w 97"/>
                  <a:gd name="T47" fmla="*/ 29 h 98"/>
                  <a:gd name="T48" fmla="*/ 0 w 97"/>
                  <a:gd name="T49" fmla="*/ 48 h 98"/>
                  <a:gd name="T50" fmla="*/ 3 w 97"/>
                  <a:gd name="T51" fmla="*/ 67 h 98"/>
                  <a:gd name="T52" fmla="*/ 15 w 97"/>
                  <a:gd name="T53" fmla="*/ 82 h 98"/>
                  <a:gd name="T54" fmla="*/ 30 w 97"/>
                  <a:gd name="T55" fmla="*/ 94 h 98"/>
                  <a:gd name="T56" fmla="*/ 49 w 97"/>
                  <a:gd name="T57" fmla="*/ 98 h 98"/>
                  <a:gd name="T58" fmla="*/ 69 w 97"/>
                  <a:gd name="T59" fmla="*/ 94 h 98"/>
                  <a:gd name="T60" fmla="*/ 84 w 97"/>
                  <a:gd name="T61" fmla="*/ 82 h 98"/>
                  <a:gd name="T62" fmla="*/ 94 w 97"/>
                  <a:gd name="T63" fmla="*/ 67 h 98"/>
                  <a:gd name="T64" fmla="*/ 97 w 97"/>
                  <a:gd name="T65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8">
                    <a:moveTo>
                      <a:pt x="97" y="48"/>
                    </a:moveTo>
                    <a:lnTo>
                      <a:pt x="97" y="38"/>
                    </a:lnTo>
                    <a:lnTo>
                      <a:pt x="94" y="29"/>
                    </a:lnTo>
                    <a:lnTo>
                      <a:pt x="90" y="21"/>
                    </a:lnTo>
                    <a:lnTo>
                      <a:pt x="84" y="13"/>
                    </a:lnTo>
                    <a:lnTo>
                      <a:pt x="76" y="7"/>
                    </a:lnTo>
                    <a:lnTo>
                      <a:pt x="69" y="4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30" y="4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3" y="29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3" y="67"/>
                    </a:lnTo>
                    <a:lnTo>
                      <a:pt x="7" y="77"/>
                    </a:lnTo>
                    <a:lnTo>
                      <a:pt x="13" y="82"/>
                    </a:lnTo>
                    <a:lnTo>
                      <a:pt x="21" y="90"/>
                    </a:lnTo>
                    <a:lnTo>
                      <a:pt x="30" y="94"/>
                    </a:lnTo>
                    <a:lnTo>
                      <a:pt x="38" y="96"/>
                    </a:lnTo>
                    <a:lnTo>
                      <a:pt x="49" y="98"/>
                    </a:lnTo>
                    <a:lnTo>
                      <a:pt x="59" y="96"/>
                    </a:lnTo>
                    <a:lnTo>
                      <a:pt x="69" y="94"/>
                    </a:lnTo>
                    <a:lnTo>
                      <a:pt x="76" y="90"/>
                    </a:lnTo>
                    <a:lnTo>
                      <a:pt x="84" y="82"/>
                    </a:lnTo>
                    <a:lnTo>
                      <a:pt x="90" y="77"/>
                    </a:lnTo>
                    <a:lnTo>
                      <a:pt x="94" y="67"/>
                    </a:lnTo>
                    <a:lnTo>
                      <a:pt x="97" y="57"/>
                    </a:lnTo>
                    <a:lnTo>
                      <a:pt x="97" y="48"/>
                    </a:lnTo>
                    <a:lnTo>
                      <a:pt x="97" y="48"/>
                    </a:lnTo>
                    <a:lnTo>
                      <a:pt x="97" y="38"/>
                    </a:lnTo>
                    <a:lnTo>
                      <a:pt x="94" y="29"/>
                    </a:lnTo>
                    <a:lnTo>
                      <a:pt x="90" y="21"/>
                    </a:lnTo>
                    <a:lnTo>
                      <a:pt x="84" y="13"/>
                    </a:lnTo>
                    <a:lnTo>
                      <a:pt x="76" y="7"/>
                    </a:lnTo>
                    <a:lnTo>
                      <a:pt x="69" y="4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30" y="4"/>
                    </a:lnTo>
                    <a:lnTo>
                      <a:pt x="21" y="7"/>
                    </a:lnTo>
                    <a:lnTo>
                      <a:pt x="15" y="13"/>
                    </a:lnTo>
                    <a:lnTo>
                      <a:pt x="7" y="21"/>
                    </a:lnTo>
                    <a:lnTo>
                      <a:pt x="3" y="29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3" y="67"/>
                    </a:lnTo>
                    <a:lnTo>
                      <a:pt x="7" y="77"/>
                    </a:lnTo>
                    <a:lnTo>
                      <a:pt x="15" y="82"/>
                    </a:lnTo>
                    <a:lnTo>
                      <a:pt x="21" y="88"/>
                    </a:lnTo>
                    <a:lnTo>
                      <a:pt x="30" y="94"/>
                    </a:lnTo>
                    <a:lnTo>
                      <a:pt x="38" y="96"/>
                    </a:lnTo>
                    <a:lnTo>
                      <a:pt x="49" y="98"/>
                    </a:lnTo>
                    <a:lnTo>
                      <a:pt x="59" y="96"/>
                    </a:lnTo>
                    <a:lnTo>
                      <a:pt x="69" y="94"/>
                    </a:lnTo>
                    <a:lnTo>
                      <a:pt x="76" y="88"/>
                    </a:lnTo>
                    <a:lnTo>
                      <a:pt x="84" y="82"/>
                    </a:lnTo>
                    <a:lnTo>
                      <a:pt x="90" y="77"/>
                    </a:lnTo>
                    <a:lnTo>
                      <a:pt x="94" y="67"/>
                    </a:lnTo>
                    <a:lnTo>
                      <a:pt x="97" y="57"/>
                    </a:lnTo>
                    <a:lnTo>
                      <a:pt x="97" y="48"/>
                    </a:lnTo>
                    <a:lnTo>
                      <a:pt x="97" y="48"/>
                    </a:lnTo>
                    <a:close/>
                  </a:path>
                </a:pathLst>
              </a:custGeom>
              <a:solidFill>
                <a:srgbClr val="FAB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90" name="Freeform 5590"/>
              <p:cNvSpPr>
                <a:spLocks/>
              </p:cNvSpPr>
              <p:nvPr/>
            </p:nvSpPr>
            <p:spPr bwMode="auto">
              <a:xfrm>
                <a:off x="761" y="1725"/>
                <a:ext cx="97" cy="98"/>
              </a:xfrm>
              <a:custGeom>
                <a:avLst/>
                <a:gdLst>
                  <a:gd name="T0" fmla="*/ 97 w 97"/>
                  <a:gd name="T1" fmla="*/ 38 h 98"/>
                  <a:gd name="T2" fmla="*/ 90 w 97"/>
                  <a:gd name="T3" fmla="*/ 21 h 98"/>
                  <a:gd name="T4" fmla="*/ 76 w 97"/>
                  <a:gd name="T5" fmla="*/ 7 h 98"/>
                  <a:gd name="T6" fmla="*/ 59 w 97"/>
                  <a:gd name="T7" fmla="*/ 0 h 98"/>
                  <a:gd name="T8" fmla="*/ 38 w 97"/>
                  <a:gd name="T9" fmla="*/ 0 h 98"/>
                  <a:gd name="T10" fmla="*/ 21 w 97"/>
                  <a:gd name="T11" fmla="*/ 7 h 98"/>
                  <a:gd name="T12" fmla="*/ 7 w 97"/>
                  <a:gd name="T13" fmla="*/ 21 h 98"/>
                  <a:gd name="T14" fmla="*/ 2 w 97"/>
                  <a:gd name="T15" fmla="*/ 38 h 98"/>
                  <a:gd name="T16" fmla="*/ 2 w 97"/>
                  <a:gd name="T17" fmla="*/ 57 h 98"/>
                  <a:gd name="T18" fmla="*/ 7 w 97"/>
                  <a:gd name="T19" fmla="*/ 77 h 98"/>
                  <a:gd name="T20" fmla="*/ 21 w 97"/>
                  <a:gd name="T21" fmla="*/ 88 h 98"/>
                  <a:gd name="T22" fmla="*/ 38 w 97"/>
                  <a:gd name="T23" fmla="*/ 96 h 98"/>
                  <a:gd name="T24" fmla="*/ 59 w 97"/>
                  <a:gd name="T25" fmla="*/ 96 h 98"/>
                  <a:gd name="T26" fmla="*/ 76 w 97"/>
                  <a:gd name="T27" fmla="*/ 88 h 98"/>
                  <a:gd name="T28" fmla="*/ 90 w 97"/>
                  <a:gd name="T29" fmla="*/ 77 h 98"/>
                  <a:gd name="T30" fmla="*/ 97 w 97"/>
                  <a:gd name="T31" fmla="*/ 57 h 98"/>
                  <a:gd name="T32" fmla="*/ 97 w 97"/>
                  <a:gd name="T33" fmla="*/ 48 h 98"/>
                  <a:gd name="T34" fmla="*/ 94 w 97"/>
                  <a:gd name="T35" fmla="*/ 29 h 98"/>
                  <a:gd name="T36" fmla="*/ 82 w 97"/>
                  <a:gd name="T37" fmla="*/ 13 h 98"/>
                  <a:gd name="T38" fmla="*/ 67 w 97"/>
                  <a:gd name="T39" fmla="*/ 4 h 98"/>
                  <a:gd name="T40" fmla="*/ 49 w 97"/>
                  <a:gd name="T41" fmla="*/ 0 h 98"/>
                  <a:gd name="T42" fmla="*/ 30 w 97"/>
                  <a:gd name="T43" fmla="*/ 4 h 98"/>
                  <a:gd name="T44" fmla="*/ 15 w 97"/>
                  <a:gd name="T45" fmla="*/ 13 h 98"/>
                  <a:gd name="T46" fmla="*/ 3 w 97"/>
                  <a:gd name="T47" fmla="*/ 29 h 98"/>
                  <a:gd name="T48" fmla="*/ 0 w 97"/>
                  <a:gd name="T49" fmla="*/ 48 h 98"/>
                  <a:gd name="T50" fmla="*/ 3 w 97"/>
                  <a:gd name="T51" fmla="*/ 67 h 98"/>
                  <a:gd name="T52" fmla="*/ 15 w 97"/>
                  <a:gd name="T53" fmla="*/ 82 h 98"/>
                  <a:gd name="T54" fmla="*/ 30 w 97"/>
                  <a:gd name="T55" fmla="*/ 94 h 98"/>
                  <a:gd name="T56" fmla="*/ 49 w 97"/>
                  <a:gd name="T57" fmla="*/ 98 h 98"/>
                  <a:gd name="T58" fmla="*/ 67 w 97"/>
                  <a:gd name="T59" fmla="*/ 94 h 98"/>
                  <a:gd name="T60" fmla="*/ 82 w 97"/>
                  <a:gd name="T61" fmla="*/ 82 h 98"/>
                  <a:gd name="T62" fmla="*/ 94 w 97"/>
                  <a:gd name="T63" fmla="*/ 67 h 98"/>
                  <a:gd name="T64" fmla="*/ 97 w 97"/>
                  <a:gd name="T65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8">
                    <a:moveTo>
                      <a:pt x="97" y="48"/>
                    </a:moveTo>
                    <a:lnTo>
                      <a:pt x="97" y="38"/>
                    </a:lnTo>
                    <a:lnTo>
                      <a:pt x="94" y="29"/>
                    </a:lnTo>
                    <a:lnTo>
                      <a:pt x="90" y="21"/>
                    </a:lnTo>
                    <a:lnTo>
                      <a:pt x="84" y="13"/>
                    </a:lnTo>
                    <a:lnTo>
                      <a:pt x="76" y="7"/>
                    </a:lnTo>
                    <a:lnTo>
                      <a:pt x="69" y="4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30" y="4"/>
                    </a:lnTo>
                    <a:lnTo>
                      <a:pt x="21" y="7"/>
                    </a:lnTo>
                    <a:lnTo>
                      <a:pt x="15" y="13"/>
                    </a:lnTo>
                    <a:lnTo>
                      <a:pt x="7" y="21"/>
                    </a:lnTo>
                    <a:lnTo>
                      <a:pt x="3" y="29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3" y="67"/>
                    </a:lnTo>
                    <a:lnTo>
                      <a:pt x="7" y="77"/>
                    </a:lnTo>
                    <a:lnTo>
                      <a:pt x="15" y="82"/>
                    </a:lnTo>
                    <a:lnTo>
                      <a:pt x="21" y="88"/>
                    </a:lnTo>
                    <a:lnTo>
                      <a:pt x="30" y="94"/>
                    </a:lnTo>
                    <a:lnTo>
                      <a:pt x="38" y="96"/>
                    </a:lnTo>
                    <a:lnTo>
                      <a:pt x="49" y="98"/>
                    </a:lnTo>
                    <a:lnTo>
                      <a:pt x="59" y="96"/>
                    </a:lnTo>
                    <a:lnTo>
                      <a:pt x="69" y="94"/>
                    </a:lnTo>
                    <a:lnTo>
                      <a:pt x="76" y="88"/>
                    </a:lnTo>
                    <a:lnTo>
                      <a:pt x="84" y="82"/>
                    </a:lnTo>
                    <a:lnTo>
                      <a:pt x="90" y="77"/>
                    </a:lnTo>
                    <a:lnTo>
                      <a:pt x="94" y="67"/>
                    </a:lnTo>
                    <a:lnTo>
                      <a:pt x="97" y="57"/>
                    </a:lnTo>
                    <a:lnTo>
                      <a:pt x="97" y="48"/>
                    </a:lnTo>
                    <a:lnTo>
                      <a:pt x="97" y="48"/>
                    </a:lnTo>
                    <a:lnTo>
                      <a:pt x="96" y="38"/>
                    </a:lnTo>
                    <a:lnTo>
                      <a:pt x="94" y="29"/>
                    </a:lnTo>
                    <a:lnTo>
                      <a:pt x="90" y="21"/>
                    </a:lnTo>
                    <a:lnTo>
                      <a:pt x="82" y="13"/>
                    </a:lnTo>
                    <a:lnTo>
                      <a:pt x="76" y="7"/>
                    </a:lnTo>
                    <a:lnTo>
                      <a:pt x="67" y="4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40" y="2"/>
                    </a:lnTo>
                    <a:lnTo>
                      <a:pt x="30" y="4"/>
                    </a:lnTo>
                    <a:lnTo>
                      <a:pt x="21" y="7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3" y="29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3" y="67"/>
                    </a:lnTo>
                    <a:lnTo>
                      <a:pt x="9" y="75"/>
                    </a:lnTo>
                    <a:lnTo>
                      <a:pt x="15" y="82"/>
                    </a:lnTo>
                    <a:lnTo>
                      <a:pt x="21" y="88"/>
                    </a:lnTo>
                    <a:lnTo>
                      <a:pt x="30" y="94"/>
                    </a:lnTo>
                    <a:lnTo>
                      <a:pt x="40" y="96"/>
                    </a:lnTo>
                    <a:lnTo>
                      <a:pt x="49" y="98"/>
                    </a:lnTo>
                    <a:lnTo>
                      <a:pt x="59" y="96"/>
                    </a:lnTo>
                    <a:lnTo>
                      <a:pt x="67" y="94"/>
                    </a:lnTo>
                    <a:lnTo>
                      <a:pt x="76" y="88"/>
                    </a:lnTo>
                    <a:lnTo>
                      <a:pt x="82" y="82"/>
                    </a:lnTo>
                    <a:lnTo>
                      <a:pt x="90" y="75"/>
                    </a:lnTo>
                    <a:lnTo>
                      <a:pt x="94" y="67"/>
                    </a:lnTo>
                    <a:lnTo>
                      <a:pt x="96" y="57"/>
                    </a:lnTo>
                    <a:lnTo>
                      <a:pt x="97" y="48"/>
                    </a:lnTo>
                    <a:lnTo>
                      <a:pt x="97" y="48"/>
                    </a:lnTo>
                    <a:close/>
                  </a:path>
                </a:pathLst>
              </a:custGeom>
              <a:solidFill>
                <a:srgbClr val="FAB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91" name="Freeform 5591"/>
              <p:cNvSpPr>
                <a:spLocks/>
              </p:cNvSpPr>
              <p:nvPr/>
            </p:nvSpPr>
            <p:spPr bwMode="auto">
              <a:xfrm>
                <a:off x="761" y="1725"/>
                <a:ext cx="97" cy="98"/>
              </a:xfrm>
              <a:custGeom>
                <a:avLst/>
                <a:gdLst>
                  <a:gd name="T0" fmla="*/ 96 w 97"/>
                  <a:gd name="T1" fmla="*/ 38 h 98"/>
                  <a:gd name="T2" fmla="*/ 90 w 97"/>
                  <a:gd name="T3" fmla="*/ 21 h 98"/>
                  <a:gd name="T4" fmla="*/ 76 w 97"/>
                  <a:gd name="T5" fmla="*/ 7 h 98"/>
                  <a:gd name="T6" fmla="*/ 59 w 97"/>
                  <a:gd name="T7" fmla="*/ 2 h 98"/>
                  <a:gd name="T8" fmla="*/ 40 w 97"/>
                  <a:gd name="T9" fmla="*/ 2 h 98"/>
                  <a:gd name="T10" fmla="*/ 21 w 97"/>
                  <a:gd name="T11" fmla="*/ 7 h 98"/>
                  <a:gd name="T12" fmla="*/ 9 w 97"/>
                  <a:gd name="T13" fmla="*/ 21 h 98"/>
                  <a:gd name="T14" fmla="*/ 2 w 97"/>
                  <a:gd name="T15" fmla="*/ 38 h 98"/>
                  <a:gd name="T16" fmla="*/ 2 w 97"/>
                  <a:gd name="T17" fmla="*/ 57 h 98"/>
                  <a:gd name="T18" fmla="*/ 9 w 97"/>
                  <a:gd name="T19" fmla="*/ 75 h 98"/>
                  <a:gd name="T20" fmla="*/ 21 w 97"/>
                  <a:gd name="T21" fmla="*/ 88 h 98"/>
                  <a:gd name="T22" fmla="*/ 40 w 97"/>
                  <a:gd name="T23" fmla="*/ 96 h 98"/>
                  <a:gd name="T24" fmla="*/ 59 w 97"/>
                  <a:gd name="T25" fmla="*/ 96 h 98"/>
                  <a:gd name="T26" fmla="*/ 76 w 97"/>
                  <a:gd name="T27" fmla="*/ 88 h 98"/>
                  <a:gd name="T28" fmla="*/ 90 w 97"/>
                  <a:gd name="T29" fmla="*/ 75 h 98"/>
                  <a:gd name="T30" fmla="*/ 96 w 97"/>
                  <a:gd name="T31" fmla="*/ 57 h 98"/>
                  <a:gd name="T32" fmla="*/ 97 w 97"/>
                  <a:gd name="T33" fmla="*/ 48 h 98"/>
                  <a:gd name="T34" fmla="*/ 94 w 97"/>
                  <a:gd name="T35" fmla="*/ 30 h 98"/>
                  <a:gd name="T36" fmla="*/ 82 w 97"/>
                  <a:gd name="T37" fmla="*/ 15 h 98"/>
                  <a:gd name="T38" fmla="*/ 67 w 97"/>
                  <a:gd name="T39" fmla="*/ 4 h 98"/>
                  <a:gd name="T40" fmla="*/ 49 w 97"/>
                  <a:gd name="T41" fmla="*/ 0 h 98"/>
                  <a:gd name="T42" fmla="*/ 30 w 97"/>
                  <a:gd name="T43" fmla="*/ 4 h 98"/>
                  <a:gd name="T44" fmla="*/ 15 w 97"/>
                  <a:gd name="T45" fmla="*/ 15 h 98"/>
                  <a:gd name="T46" fmla="*/ 5 w 97"/>
                  <a:gd name="T47" fmla="*/ 30 h 98"/>
                  <a:gd name="T48" fmla="*/ 2 w 97"/>
                  <a:gd name="T49" fmla="*/ 48 h 98"/>
                  <a:gd name="T50" fmla="*/ 5 w 97"/>
                  <a:gd name="T51" fmla="*/ 67 h 98"/>
                  <a:gd name="T52" fmla="*/ 15 w 97"/>
                  <a:gd name="T53" fmla="*/ 82 h 98"/>
                  <a:gd name="T54" fmla="*/ 30 w 97"/>
                  <a:gd name="T55" fmla="*/ 92 h 98"/>
                  <a:gd name="T56" fmla="*/ 49 w 97"/>
                  <a:gd name="T57" fmla="*/ 96 h 98"/>
                  <a:gd name="T58" fmla="*/ 67 w 97"/>
                  <a:gd name="T59" fmla="*/ 92 h 98"/>
                  <a:gd name="T60" fmla="*/ 82 w 97"/>
                  <a:gd name="T61" fmla="*/ 82 h 98"/>
                  <a:gd name="T62" fmla="*/ 94 w 97"/>
                  <a:gd name="T63" fmla="*/ 67 h 98"/>
                  <a:gd name="T64" fmla="*/ 97 w 97"/>
                  <a:gd name="T65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8">
                    <a:moveTo>
                      <a:pt x="97" y="48"/>
                    </a:moveTo>
                    <a:lnTo>
                      <a:pt x="96" y="38"/>
                    </a:lnTo>
                    <a:lnTo>
                      <a:pt x="94" y="29"/>
                    </a:lnTo>
                    <a:lnTo>
                      <a:pt x="90" y="21"/>
                    </a:lnTo>
                    <a:lnTo>
                      <a:pt x="82" y="13"/>
                    </a:lnTo>
                    <a:lnTo>
                      <a:pt x="76" y="7"/>
                    </a:lnTo>
                    <a:lnTo>
                      <a:pt x="67" y="4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40" y="2"/>
                    </a:lnTo>
                    <a:lnTo>
                      <a:pt x="30" y="4"/>
                    </a:lnTo>
                    <a:lnTo>
                      <a:pt x="21" y="7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3" y="29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3" y="67"/>
                    </a:lnTo>
                    <a:lnTo>
                      <a:pt x="9" y="75"/>
                    </a:lnTo>
                    <a:lnTo>
                      <a:pt x="15" y="82"/>
                    </a:lnTo>
                    <a:lnTo>
                      <a:pt x="21" y="88"/>
                    </a:lnTo>
                    <a:lnTo>
                      <a:pt x="30" y="94"/>
                    </a:lnTo>
                    <a:lnTo>
                      <a:pt x="40" y="96"/>
                    </a:lnTo>
                    <a:lnTo>
                      <a:pt x="49" y="98"/>
                    </a:lnTo>
                    <a:lnTo>
                      <a:pt x="59" y="96"/>
                    </a:lnTo>
                    <a:lnTo>
                      <a:pt x="67" y="94"/>
                    </a:lnTo>
                    <a:lnTo>
                      <a:pt x="76" y="88"/>
                    </a:lnTo>
                    <a:lnTo>
                      <a:pt x="82" y="82"/>
                    </a:lnTo>
                    <a:lnTo>
                      <a:pt x="90" y="75"/>
                    </a:lnTo>
                    <a:lnTo>
                      <a:pt x="94" y="67"/>
                    </a:lnTo>
                    <a:lnTo>
                      <a:pt x="96" y="57"/>
                    </a:lnTo>
                    <a:lnTo>
                      <a:pt x="97" y="48"/>
                    </a:lnTo>
                    <a:lnTo>
                      <a:pt x="97" y="48"/>
                    </a:lnTo>
                    <a:lnTo>
                      <a:pt x="96" y="38"/>
                    </a:lnTo>
                    <a:lnTo>
                      <a:pt x="94" y="30"/>
                    </a:lnTo>
                    <a:lnTo>
                      <a:pt x="88" y="21"/>
                    </a:lnTo>
                    <a:lnTo>
                      <a:pt x="82" y="15"/>
                    </a:lnTo>
                    <a:lnTo>
                      <a:pt x="76" y="9"/>
                    </a:lnTo>
                    <a:lnTo>
                      <a:pt x="67" y="4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40" y="2"/>
                    </a:lnTo>
                    <a:lnTo>
                      <a:pt x="30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5" y="30"/>
                    </a:lnTo>
                    <a:lnTo>
                      <a:pt x="2" y="38"/>
                    </a:lnTo>
                    <a:lnTo>
                      <a:pt x="2" y="48"/>
                    </a:lnTo>
                    <a:lnTo>
                      <a:pt x="2" y="57"/>
                    </a:lnTo>
                    <a:lnTo>
                      <a:pt x="5" y="67"/>
                    </a:lnTo>
                    <a:lnTo>
                      <a:pt x="9" y="75"/>
                    </a:lnTo>
                    <a:lnTo>
                      <a:pt x="15" y="82"/>
                    </a:lnTo>
                    <a:lnTo>
                      <a:pt x="23" y="88"/>
                    </a:lnTo>
                    <a:lnTo>
                      <a:pt x="30" y="92"/>
                    </a:lnTo>
                    <a:lnTo>
                      <a:pt x="40" y="96"/>
                    </a:lnTo>
                    <a:lnTo>
                      <a:pt x="49" y="96"/>
                    </a:lnTo>
                    <a:lnTo>
                      <a:pt x="59" y="96"/>
                    </a:lnTo>
                    <a:lnTo>
                      <a:pt x="67" y="92"/>
                    </a:lnTo>
                    <a:lnTo>
                      <a:pt x="76" y="88"/>
                    </a:lnTo>
                    <a:lnTo>
                      <a:pt x="82" y="82"/>
                    </a:lnTo>
                    <a:lnTo>
                      <a:pt x="88" y="75"/>
                    </a:lnTo>
                    <a:lnTo>
                      <a:pt x="94" y="67"/>
                    </a:lnTo>
                    <a:lnTo>
                      <a:pt x="96" y="57"/>
                    </a:lnTo>
                    <a:lnTo>
                      <a:pt x="97" y="48"/>
                    </a:lnTo>
                    <a:lnTo>
                      <a:pt x="97" y="48"/>
                    </a:lnTo>
                    <a:close/>
                  </a:path>
                </a:pathLst>
              </a:custGeom>
              <a:solidFill>
                <a:srgbClr val="FAB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92" name="Freeform 5592"/>
              <p:cNvSpPr>
                <a:spLocks/>
              </p:cNvSpPr>
              <p:nvPr/>
            </p:nvSpPr>
            <p:spPr bwMode="auto">
              <a:xfrm>
                <a:off x="763" y="1725"/>
                <a:ext cx="95" cy="96"/>
              </a:xfrm>
              <a:custGeom>
                <a:avLst/>
                <a:gdLst>
                  <a:gd name="T0" fmla="*/ 94 w 95"/>
                  <a:gd name="T1" fmla="*/ 38 h 96"/>
                  <a:gd name="T2" fmla="*/ 86 w 95"/>
                  <a:gd name="T3" fmla="*/ 21 h 96"/>
                  <a:gd name="T4" fmla="*/ 74 w 95"/>
                  <a:gd name="T5" fmla="*/ 9 h 96"/>
                  <a:gd name="T6" fmla="*/ 57 w 95"/>
                  <a:gd name="T7" fmla="*/ 2 h 96"/>
                  <a:gd name="T8" fmla="*/ 38 w 95"/>
                  <a:gd name="T9" fmla="*/ 2 h 96"/>
                  <a:gd name="T10" fmla="*/ 21 w 95"/>
                  <a:gd name="T11" fmla="*/ 9 h 96"/>
                  <a:gd name="T12" fmla="*/ 7 w 95"/>
                  <a:gd name="T13" fmla="*/ 21 h 96"/>
                  <a:gd name="T14" fmla="*/ 0 w 95"/>
                  <a:gd name="T15" fmla="*/ 38 h 96"/>
                  <a:gd name="T16" fmla="*/ 0 w 95"/>
                  <a:gd name="T17" fmla="*/ 57 h 96"/>
                  <a:gd name="T18" fmla="*/ 7 w 95"/>
                  <a:gd name="T19" fmla="*/ 75 h 96"/>
                  <a:gd name="T20" fmla="*/ 21 w 95"/>
                  <a:gd name="T21" fmla="*/ 88 h 96"/>
                  <a:gd name="T22" fmla="*/ 38 w 95"/>
                  <a:gd name="T23" fmla="*/ 96 h 96"/>
                  <a:gd name="T24" fmla="*/ 57 w 95"/>
                  <a:gd name="T25" fmla="*/ 96 h 96"/>
                  <a:gd name="T26" fmla="*/ 74 w 95"/>
                  <a:gd name="T27" fmla="*/ 88 h 96"/>
                  <a:gd name="T28" fmla="*/ 86 w 95"/>
                  <a:gd name="T29" fmla="*/ 75 h 96"/>
                  <a:gd name="T30" fmla="*/ 94 w 95"/>
                  <a:gd name="T31" fmla="*/ 57 h 96"/>
                  <a:gd name="T32" fmla="*/ 94 w 95"/>
                  <a:gd name="T33" fmla="*/ 48 h 96"/>
                  <a:gd name="T34" fmla="*/ 90 w 95"/>
                  <a:gd name="T35" fmla="*/ 30 h 96"/>
                  <a:gd name="T36" fmla="*/ 80 w 95"/>
                  <a:gd name="T37" fmla="*/ 15 h 96"/>
                  <a:gd name="T38" fmla="*/ 65 w 95"/>
                  <a:gd name="T39" fmla="*/ 4 h 96"/>
                  <a:gd name="T40" fmla="*/ 47 w 95"/>
                  <a:gd name="T41" fmla="*/ 2 h 96"/>
                  <a:gd name="T42" fmla="*/ 28 w 95"/>
                  <a:gd name="T43" fmla="*/ 4 h 96"/>
                  <a:gd name="T44" fmla="*/ 13 w 95"/>
                  <a:gd name="T45" fmla="*/ 15 h 96"/>
                  <a:gd name="T46" fmla="*/ 3 w 95"/>
                  <a:gd name="T47" fmla="*/ 30 h 96"/>
                  <a:gd name="T48" fmla="*/ 0 w 95"/>
                  <a:gd name="T49" fmla="*/ 48 h 96"/>
                  <a:gd name="T50" fmla="*/ 3 w 95"/>
                  <a:gd name="T51" fmla="*/ 67 h 96"/>
                  <a:gd name="T52" fmla="*/ 13 w 95"/>
                  <a:gd name="T53" fmla="*/ 82 h 96"/>
                  <a:gd name="T54" fmla="*/ 28 w 95"/>
                  <a:gd name="T55" fmla="*/ 92 h 96"/>
                  <a:gd name="T56" fmla="*/ 47 w 95"/>
                  <a:gd name="T57" fmla="*/ 96 h 96"/>
                  <a:gd name="T58" fmla="*/ 65 w 95"/>
                  <a:gd name="T59" fmla="*/ 92 h 96"/>
                  <a:gd name="T60" fmla="*/ 80 w 95"/>
                  <a:gd name="T61" fmla="*/ 82 h 96"/>
                  <a:gd name="T62" fmla="*/ 90 w 95"/>
                  <a:gd name="T63" fmla="*/ 67 h 96"/>
                  <a:gd name="T64" fmla="*/ 94 w 95"/>
                  <a:gd name="T65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5" h="96">
                    <a:moveTo>
                      <a:pt x="95" y="48"/>
                    </a:moveTo>
                    <a:lnTo>
                      <a:pt x="94" y="38"/>
                    </a:lnTo>
                    <a:lnTo>
                      <a:pt x="92" y="30"/>
                    </a:lnTo>
                    <a:lnTo>
                      <a:pt x="86" y="21"/>
                    </a:lnTo>
                    <a:lnTo>
                      <a:pt x="80" y="15"/>
                    </a:lnTo>
                    <a:lnTo>
                      <a:pt x="74" y="9"/>
                    </a:lnTo>
                    <a:lnTo>
                      <a:pt x="65" y="4"/>
                    </a:lnTo>
                    <a:lnTo>
                      <a:pt x="57" y="2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28" y="4"/>
                    </a:lnTo>
                    <a:lnTo>
                      <a:pt x="21" y="9"/>
                    </a:lnTo>
                    <a:lnTo>
                      <a:pt x="13" y="15"/>
                    </a:lnTo>
                    <a:lnTo>
                      <a:pt x="7" y="21"/>
                    </a:lnTo>
                    <a:lnTo>
                      <a:pt x="3" y="30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3" y="67"/>
                    </a:lnTo>
                    <a:lnTo>
                      <a:pt x="7" y="75"/>
                    </a:lnTo>
                    <a:lnTo>
                      <a:pt x="13" y="82"/>
                    </a:lnTo>
                    <a:lnTo>
                      <a:pt x="21" y="88"/>
                    </a:lnTo>
                    <a:lnTo>
                      <a:pt x="28" y="92"/>
                    </a:lnTo>
                    <a:lnTo>
                      <a:pt x="38" y="96"/>
                    </a:lnTo>
                    <a:lnTo>
                      <a:pt x="47" y="96"/>
                    </a:lnTo>
                    <a:lnTo>
                      <a:pt x="57" y="96"/>
                    </a:lnTo>
                    <a:lnTo>
                      <a:pt x="65" y="92"/>
                    </a:lnTo>
                    <a:lnTo>
                      <a:pt x="74" y="88"/>
                    </a:lnTo>
                    <a:lnTo>
                      <a:pt x="80" y="82"/>
                    </a:lnTo>
                    <a:lnTo>
                      <a:pt x="86" y="75"/>
                    </a:lnTo>
                    <a:lnTo>
                      <a:pt x="92" y="67"/>
                    </a:lnTo>
                    <a:lnTo>
                      <a:pt x="94" y="57"/>
                    </a:lnTo>
                    <a:lnTo>
                      <a:pt x="95" y="48"/>
                    </a:lnTo>
                    <a:lnTo>
                      <a:pt x="94" y="48"/>
                    </a:lnTo>
                    <a:lnTo>
                      <a:pt x="94" y="38"/>
                    </a:lnTo>
                    <a:lnTo>
                      <a:pt x="90" y="30"/>
                    </a:lnTo>
                    <a:lnTo>
                      <a:pt x="86" y="21"/>
                    </a:lnTo>
                    <a:lnTo>
                      <a:pt x="80" y="15"/>
                    </a:lnTo>
                    <a:lnTo>
                      <a:pt x="72" y="9"/>
                    </a:lnTo>
                    <a:lnTo>
                      <a:pt x="65" y="4"/>
                    </a:lnTo>
                    <a:lnTo>
                      <a:pt x="57" y="2"/>
                    </a:lnTo>
                    <a:lnTo>
                      <a:pt x="47" y="2"/>
                    </a:lnTo>
                    <a:lnTo>
                      <a:pt x="38" y="2"/>
                    </a:lnTo>
                    <a:lnTo>
                      <a:pt x="28" y="4"/>
                    </a:lnTo>
                    <a:lnTo>
                      <a:pt x="21" y="9"/>
                    </a:lnTo>
                    <a:lnTo>
                      <a:pt x="13" y="15"/>
                    </a:lnTo>
                    <a:lnTo>
                      <a:pt x="7" y="21"/>
                    </a:lnTo>
                    <a:lnTo>
                      <a:pt x="3" y="30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3" y="67"/>
                    </a:lnTo>
                    <a:lnTo>
                      <a:pt x="7" y="75"/>
                    </a:lnTo>
                    <a:lnTo>
                      <a:pt x="13" y="82"/>
                    </a:lnTo>
                    <a:lnTo>
                      <a:pt x="21" y="88"/>
                    </a:lnTo>
                    <a:lnTo>
                      <a:pt x="28" y="92"/>
                    </a:lnTo>
                    <a:lnTo>
                      <a:pt x="38" y="96"/>
                    </a:lnTo>
                    <a:lnTo>
                      <a:pt x="47" y="96"/>
                    </a:lnTo>
                    <a:lnTo>
                      <a:pt x="57" y="96"/>
                    </a:lnTo>
                    <a:lnTo>
                      <a:pt x="65" y="92"/>
                    </a:lnTo>
                    <a:lnTo>
                      <a:pt x="72" y="88"/>
                    </a:lnTo>
                    <a:lnTo>
                      <a:pt x="80" y="82"/>
                    </a:lnTo>
                    <a:lnTo>
                      <a:pt x="86" y="75"/>
                    </a:lnTo>
                    <a:lnTo>
                      <a:pt x="90" y="67"/>
                    </a:lnTo>
                    <a:lnTo>
                      <a:pt x="94" y="57"/>
                    </a:lnTo>
                    <a:lnTo>
                      <a:pt x="94" y="48"/>
                    </a:lnTo>
                    <a:lnTo>
                      <a:pt x="95" y="48"/>
                    </a:lnTo>
                    <a:close/>
                  </a:path>
                </a:pathLst>
              </a:custGeom>
              <a:solidFill>
                <a:srgbClr val="FAB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93" name="Freeform 5593"/>
              <p:cNvSpPr>
                <a:spLocks/>
              </p:cNvSpPr>
              <p:nvPr/>
            </p:nvSpPr>
            <p:spPr bwMode="auto">
              <a:xfrm>
                <a:off x="763" y="1727"/>
                <a:ext cx="94" cy="94"/>
              </a:xfrm>
              <a:custGeom>
                <a:avLst/>
                <a:gdLst>
                  <a:gd name="T0" fmla="*/ 94 w 94"/>
                  <a:gd name="T1" fmla="*/ 36 h 94"/>
                  <a:gd name="T2" fmla="*/ 86 w 94"/>
                  <a:gd name="T3" fmla="*/ 19 h 94"/>
                  <a:gd name="T4" fmla="*/ 72 w 94"/>
                  <a:gd name="T5" fmla="*/ 7 h 94"/>
                  <a:gd name="T6" fmla="*/ 57 w 94"/>
                  <a:gd name="T7" fmla="*/ 0 h 94"/>
                  <a:gd name="T8" fmla="*/ 38 w 94"/>
                  <a:gd name="T9" fmla="*/ 0 h 94"/>
                  <a:gd name="T10" fmla="*/ 21 w 94"/>
                  <a:gd name="T11" fmla="*/ 7 h 94"/>
                  <a:gd name="T12" fmla="*/ 7 w 94"/>
                  <a:gd name="T13" fmla="*/ 19 h 94"/>
                  <a:gd name="T14" fmla="*/ 0 w 94"/>
                  <a:gd name="T15" fmla="*/ 36 h 94"/>
                  <a:gd name="T16" fmla="*/ 0 w 94"/>
                  <a:gd name="T17" fmla="*/ 55 h 94"/>
                  <a:gd name="T18" fmla="*/ 7 w 94"/>
                  <a:gd name="T19" fmla="*/ 73 h 94"/>
                  <a:gd name="T20" fmla="*/ 21 w 94"/>
                  <a:gd name="T21" fmla="*/ 86 h 94"/>
                  <a:gd name="T22" fmla="*/ 38 w 94"/>
                  <a:gd name="T23" fmla="*/ 94 h 94"/>
                  <a:gd name="T24" fmla="*/ 57 w 94"/>
                  <a:gd name="T25" fmla="*/ 94 h 94"/>
                  <a:gd name="T26" fmla="*/ 72 w 94"/>
                  <a:gd name="T27" fmla="*/ 86 h 94"/>
                  <a:gd name="T28" fmla="*/ 86 w 94"/>
                  <a:gd name="T29" fmla="*/ 73 h 94"/>
                  <a:gd name="T30" fmla="*/ 94 w 94"/>
                  <a:gd name="T31" fmla="*/ 55 h 94"/>
                  <a:gd name="T32" fmla="*/ 94 w 94"/>
                  <a:gd name="T33" fmla="*/ 46 h 94"/>
                  <a:gd name="T34" fmla="*/ 90 w 94"/>
                  <a:gd name="T35" fmla="*/ 28 h 94"/>
                  <a:gd name="T36" fmla="*/ 80 w 94"/>
                  <a:gd name="T37" fmla="*/ 13 h 94"/>
                  <a:gd name="T38" fmla="*/ 65 w 94"/>
                  <a:gd name="T39" fmla="*/ 4 h 94"/>
                  <a:gd name="T40" fmla="*/ 47 w 94"/>
                  <a:gd name="T41" fmla="*/ 0 h 94"/>
                  <a:gd name="T42" fmla="*/ 28 w 94"/>
                  <a:gd name="T43" fmla="*/ 4 h 94"/>
                  <a:gd name="T44" fmla="*/ 13 w 94"/>
                  <a:gd name="T45" fmla="*/ 13 h 94"/>
                  <a:gd name="T46" fmla="*/ 3 w 94"/>
                  <a:gd name="T47" fmla="*/ 28 h 94"/>
                  <a:gd name="T48" fmla="*/ 0 w 94"/>
                  <a:gd name="T49" fmla="*/ 46 h 94"/>
                  <a:gd name="T50" fmla="*/ 3 w 94"/>
                  <a:gd name="T51" fmla="*/ 65 h 94"/>
                  <a:gd name="T52" fmla="*/ 13 w 94"/>
                  <a:gd name="T53" fmla="*/ 80 h 94"/>
                  <a:gd name="T54" fmla="*/ 28 w 94"/>
                  <a:gd name="T55" fmla="*/ 90 h 94"/>
                  <a:gd name="T56" fmla="*/ 47 w 94"/>
                  <a:gd name="T57" fmla="*/ 94 h 94"/>
                  <a:gd name="T58" fmla="*/ 65 w 94"/>
                  <a:gd name="T59" fmla="*/ 90 h 94"/>
                  <a:gd name="T60" fmla="*/ 80 w 94"/>
                  <a:gd name="T61" fmla="*/ 80 h 94"/>
                  <a:gd name="T62" fmla="*/ 90 w 94"/>
                  <a:gd name="T63" fmla="*/ 65 h 94"/>
                  <a:gd name="T64" fmla="*/ 94 w 94"/>
                  <a:gd name="T65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94">
                    <a:moveTo>
                      <a:pt x="94" y="46"/>
                    </a:moveTo>
                    <a:lnTo>
                      <a:pt x="94" y="36"/>
                    </a:lnTo>
                    <a:lnTo>
                      <a:pt x="90" y="28"/>
                    </a:lnTo>
                    <a:lnTo>
                      <a:pt x="86" y="19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5" y="2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2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3" y="65"/>
                    </a:lnTo>
                    <a:lnTo>
                      <a:pt x="7" y="73"/>
                    </a:lnTo>
                    <a:lnTo>
                      <a:pt x="13" y="80"/>
                    </a:lnTo>
                    <a:lnTo>
                      <a:pt x="21" y="86"/>
                    </a:lnTo>
                    <a:lnTo>
                      <a:pt x="28" y="90"/>
                    </a:lnTo>
                    <a:lnTo>
                      <a:pt x="38" y="94"/>
                    </a:lnTo>
                    <a:lnTo>
                      <a:pt x="47" y="94"/>
                    </a:lnTo>
                    <a:lnTo>
                      <a:pt x="57" y="94"/>
                    </a:lnTo>
                    <a:lnTo>
                      <a:pt x="65" y="90"/>
                    </a:lnTo>
                    <a:lnTo>
                      <a:pt x="72" y="86"/>
                    </a:lnTo>
                    <a:lnTo>
                      <a:pt x="80" y="80"/>
                    </a:lnTo>
                    <a:lnTo>
                      <a:pt x="86" y="73"/>
                    </a:lnTo>
                    <a:lnTo>
                      <a:pt x="90" y="65"/>
                    </a:lnTo>
                    <a:lnTo>
                      <a:pt x="94" y="55"/>
                    </a:lnTo>
                    <a:lnTo>
                      <a:pt x="94" y="46"/>
                    </a:lnTo>
                    <a:lnTo>
                      <a:pt x="94" y="46"/>
                    </a:lnTo>
                    <a:lnTo>
                      <a:pt x="94" y="36"/>
                    </a:lnTo>
                    <a:lnTo>
                      <a:pt x="90" y="28"/>
                    </a:lnTo>
                    <a:lnTo>
                      <a:pt x="86" y="21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4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3" y="28"/>
                    </a:lnTo>
                    <a:lnTo>
                      <a:pt x="1" y="36"/>
                    </a:lnTo>
                    <a:lnTo>
                      <a:pt x="0" y="46"/>
                    </a:lnTo>
                    <a:lnTo>
                      <a:pt x="1" y="55"/>
                    </a:lnTo>
                    <a:lnTo>
                      <a:pt x="3" y="65"/>
                    </a:lnTo>
                    <a:lnTo>
                      <a:pt x="7" y="73"/>
                    </a:lnTo>
                    <a:lnTo>
                      <a:pt x="13" y="80"/>
                    </a:lnTo>
                    <a:lnTo>
                      <a:pt x="21" y="86"/>
                    </a:lnTo>
                    <a:lnTo>
                      <a:pt x="28" y="90"/>
                    </a:lnTo>
                    <a:lnTo>
                      <a:pt x="38" y="92"/>
                    </a:lnTo>
                    <a:lnTo>
                      <a:pt x="47" y="94"/>
                    </a:lnTo>
                    <a:lnTo>
                      <a:pt x="57" y="92"/>
                    </a:lnTo>
                    <a:lnTo>
                      <a:pt x="65" y="90"/>
                    </a:lnTo>
                    <a:lnTo>
                      <a:pt x="72" y="86"/>
                    </a:lnTo>
                    <a:lnTo>
                      <a:pt x="80" y="80"/>
                    </a:lnTo>
                    <a:lnTo>
                      <a:pt x="86" y="73"/>
                    </a:lnTo>
                    <a:lnTo>
                      <a:pt x="90" y="65"/>
                    </a:lnTo>
                    <a:lnTo>
                      <a:pt x="94" y="55"/>
                    </a:lnTo>
                    <a:lnTo>
                      <a:pt x="94" y="46"/>
                    </a:lnTo>
                    <a:lnTo>
                      <a:pt x="94" y="46"/>
                    </a:lnTo>
                    <a:close/>
                  </a:path>
                </a:pathLst>
              </a:custGeom>
              <a:solidFill>
                <a:srgbClr val="FAB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94" name="Freeform 5594"/>
              <p:cNvSpPr>
                <a:spLocks/>
              </p:cNvSpPr>
              <p:nvPr/>
            </p:nvSpPr>
            <p:spPr bwMode="auto">
              <a:xfrm>
                <a:off x="763" y="1727"/>
                <a:ext cx="94" cy="94"/>
              </a:xfrm>
              <a:custGeom>
                <a:avLst/>
                <a:gdLst>
                  <a:gd name="T0" fmla="*/ 94 w 94"/>
                  <a:gd name="T1" fmla="*/ 36 h 94"/>
                  <a:gd name="T2" fmla="*/ 86 w 94"/>
                  <a:gd name="T3" fmla="*/ 21 h 94"/>
                  <a:gd name="T4" fmla="*/ 72 w 94"/>
                  <a:gd name="T5" fmla="*/ 7 h 94"/>
                  <a:gd name="T6" fmla="*/ 57 w 94"/>
                  <a:gd name="T7" fmla="*/ 0 h 94"/>
                  <a:gd name="T8" fmla="*/ 38 w 94"/>
                  <a:gd name="T9" fmla="*/ 0 h 94"/>
                  <a:gd name="T10" fmla="*/ 21 w 94"/>
                  <a:gd name="T11" fmla="*/ 7 h 94"/>
                  <a:gd name="T12" fmla="*/ 7 w 94"/>
                  <a:gd name="T13" fmla="*/ 21 h 94"/>
                  <a:gd name="T14" fmla="*/ 1 w 94"/>
                  <a:gd name="T15" fmla="*/ 36 h 94"/>
                  <a:gd name="T16" fmla="*/ 1 w 94"/>
                  <a:gd name="T17" fmla="*/ 55 h 94"/>
                  <a:gd name="T18" fmla="*/ 7 w 94"/>
                  <a:gd name="T19" fmla="*/ 73 h 94"/>
                  <a:gd name="T20" fmla="*/ 21 w 94"/>
                  <a:gd name="T21" fmla="*/ 86 h 94"/>
                  <a:gd name="T22" fmla="*/ 38 w 94"/>
                  <a:gd name="T23" fmla="*/ 92 h 94"/>
                  <a:gd name="T24" fmla="*/ 57 w 94"/>
                  <a:gd name="T25" fmla="*/ 92 h 94"/>
                  <a:gd name="T26" fmla="*/ 72 w 94"/>
                  <a:gd name="T27" fmla="*/ 86 h 94"/>
                  <a:gd name="T28" fmla="*/ 86 w 94"/>
                  <a:gd name="T29" fmla="*/ 73 h 94"/>
                  <a:gd name="T30" fmla="*/ 94 w 94"/>
                  <a:gd name="T31" fmla="*/ 55 h 94"/>
                  <a:gd name="T32" fmla="*/ 94 w 94"/>
                  <a:gd name="T33" fmla="*/ 46 h 94"/>
                  <a:gd name="T34" fmla="*/ 90 w 94"/>
                  <a:gd name="T35" fmla="*/ 28 h 94"/>
                  <a:gd name="T36" fmla="*/ 80 w 94"/>
                  <a:gd name="T37" fmla="*/ 13 h 94"/>
                  <a:gd name="T38" fmla="*/ 65 w 94"/>
                  <a:gd name="T39" fmla="*/ 4 h 94"/>
                  <a:gd name="T40" fmla="*/ 47 w 94"/>
                  <a:gd name="T41" fmla="*/ 0 h 94"/>
                  <a:gd name="T42" fmla="*/ 28 w 94"/>
                  <a:gd name="T43" fmla="*/ 4 h 94"/>
                  <a:gd name="T44" fmla="*/ 13 w 94"/>
                  <a:gd name="T45" fmla="*/ 13 h 94"/>
                  <a:gd name="T46" fmla="*/ 3 w 94"/>
                  <a:gd name="T47" fmla="*/ 28 h 94"/>
                  <a:gd name="T48" fmla="*/ 0 w 94"/>
                  <a:gd name="T49" fmla="*/ 46 h 94"/>
                  <a:gd name="T50" fmla="*/ 3 w 94"/>
                  <a:gd name="T51" fmla="*/ 65 h 94"/>
                  <a:gd name="T52" fmla="*/ 13 w 94"/>
                  <a:gd name="T53" fmla="*/ 80 h 94"/>
                  <a:gd name="T54" fmla="*/ 28 w 94"/>
                  <a:gd name="T55" fmla="*/ 90 h 94"/>
                  <a:gd name="T56" fmla="*/ 47 w 94"/>
                  <a:gd name="T57" fmla="*/ 94 h 94"/>
                  <a:gd name="T58" fmla="*/ 65 w 94"/>
                  <a:gd name="T59" fmla="*/ 90 h 94"/>
                  <a:gd name="T60" fmla="*/ 80 w 94"/>
                  <a:gd name="T61" fmla="*/ 80 h 94"/>
                  <a:gd name="T62" fmla="*/ 90 w 94"/>
                  <a:gd name="T63" fmla="*/ 65 h 94"/>
                  <a:gd name="T64" fmla="*/ 94 w 94"/>
                  <a:gd name="T65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94">
                    <a:moveTo>
                      <a:pt x="94" y="46"/>
                    </a:moveTo>
                    <a:lnTo>
                      <a:pt x="94" y="36"/>
                    </a:lnTo>
                    <a:lnTo>
                      <a:pt x="90" y="28"/>
                    </a:lnTo>
                    <a:lnTo>
                      <a:pt x="86" y="21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4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3" y="28"/>
                    </a:lnTo>
                    <a:lnTo>
                      <a:pt x="1" y="36"/>
                    </a:lnTo>
                    <a:lnTo>
                      <a:pt x="0" y="46"/>
                    </a:lnTo>
                    <a:lnTo>
                      <a:pt x="1" y="55"/>
                    </a:lnTo>
                    <a:lnTo>
                      <a:pt x="3" y="65"/>
                    </a:lnTo>
                    <a:lnTo>
                      <a:pt x="7" y="73"/>
                    </a:lnTo>
                    <a:lnTo>
                      <a:pt x="13" y="80"/>
                    </a:lnTo>
                    <a:lnTo>
                      <a:pt x="21" y="86"/>
                    </a:lnTo>
                    <a:lnTo>
                      <a:pt x="28" y="90"/>
                    </a:lnTo>
                    <a:lnTo>
                      <a:pt x="38" y="92"/>
                    </a:lnTo>
                    <a:lnTo>
                      <a:pt x="47" y="94"/>
                    </a:lnTo>
                    <a:lnTo>
                      <a:pt x="57" y="92"/>
                    </a:lnTo>
                    <a:lnTo>
                      <a:pt x="65" y="90"/>
                    </a:lnTo>
                    <a:lnTo>
                      <a:pt x="72" y="86"/>
                    </a:lnTo>
                    <a:lnTo>
                      <a:pt x="80" y="80"/>
                    </a:lnTo>
                    <a:lnTo>
                      <a:pt x="86" y="73"/>
                    </a:lnTo>
                    <a:lnTo>
                      <a:pt x="90" y="65"/>
                    </a:lnTo>
                    <a:lnTo>
                      <a:pt x="94" y="55"/>
                    </a:lnTo>
                    <a:lnTo>
                      <a:pt x="94" y="46"/>
                    </a:lnTo>
                    <a:lnTo>
                      <a:pt x="94" y="46"/>
                    </a:lnTo>
                    <a:lnTo>
                      <a:pt x="94" y="36"/>
                    </a:lnTo>
                    <a:lnTo>
                      <a:pt x="90" y="28"/>
                    </a:lnTo>
                    <a:lnTo>
                      <a:pt x="86" y="21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4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3" y="28"/>
                    </a:lnTo>
                    <a:lnTo>
                      <a:pt x="1" y="36"/>
                    </a:lnTo>
                    <a:lnTo>
                      <a:pt x="0" y="46"/>
                    </a:lnTo>
                    <a:lnTo>
                      <a:pt x="1" y="55"/>
                    </a:lnTo>
                    <a:lnTo>
                      <a:pt x="3" y="65"/>
                    </a:lnTo>
                    <a:lnTo>
                      <a:pt x="7" y="73"/>
                    </a:lnTo>
                    <a:lnTo>
                      <a:pt x="13" y="80"/>
                    </a:lnTo>
                    <a:lnTo>
                      <a:pt x="21" y="84"/>
                    </a:lnTo>
                    <a:lnTo>
                      <a:pt x="28" y="90"/>
                    </a:lnTo>
                    <a:lnTo>
                      <a:pt x="38" y="92"/>
                    </a:lnTo>
                    <a:lnTo>
                      <a:pt x="47" y="94"/>
                    </a:lnTo>
                    <a:lnTo>
                      <a:pt x="57" y="92"/>
                    </a:lnTo>
                    <a:lnTo>
                      <a:pt x="65" y="90"/>
                    </a:lnTo>
                    <a:lnTo>
                      <a:pt x="72" y="84"/>
                    </a:lnTo>
                    <a:lnTo>
                      <a:pt x="80" y="80"/>
                    </a:lnTo>
                    <a:lnTo>
                      <a:pt x="86" y="73"/>
                    </a:lnTo>
                    <a:lnTo>
                      <a:pt x="90" y="65"/>
                    </a:lnTo>
                    <a:lnTo>
                      <a:pt x="94" y="55"/>
                    </a:lnTo>
                    <a:lnTo>
                      <a:pt x="94" y="46"/>
                    </a:lnTo>
                    <a:lnTo>
                      <a:pt x="94" y="46"/>
                    </a:lnTo>
                    <a:close/>
                  </a:path>
                </a:pathLst>
              </a:custGeom>
              <a:solidFill>
                <a:srgbClr val="FAB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95" name="Freeform 5595"/>
              <p:cNvSpPr>
                <a:spLocks/>
              </p:cNvSpPr>
              <p:nvPr/>
            </p:nvSpPr>
            <p:spPr bwMode="auto">
              <a:xfrm>
                <a:off x="763" y="1727"/>
                <a:ext cx="94" cy="94"/>
              </a:xfrm>
              <a:custGeom>
                <a:avLst/>
                <a:gdLst>
                  <a:gd name="T0" fmla="*/ 94 w 94"/>
                  <a:gd name="T1" fmla="*/ 36 h 94"/>
                  <a:gd name="T2" fmla="*/ 86 w 94"/>
                  <a:gd name="T3" fmla="*/ 21 h 94"/>
                  <a:gd name="T4" fmla="*/ 72 w 94"/>
                  <a:gd name="T5" fmla="*/ 7 h 94"/>
                  <a:gd name="T6" fmla="*/ 57 w 94"/>
                  <a:gd name="T7" fmla="*/ 0 h 94"/>
                  <a:gd name="T8" fmla="*/ 38 w 94"/>
                  <a:gd name="T9" fmla="*/ 0 h 94"/>
                  <a:gd name="T10" fmla="*/ 21 w 94"/>
                  <a:gd name="T11" fmla="*/ 7 h 94"/>
                  <a:gd name="T12" fmla="*/ 7 w 94"/>
                  <a:gd name="T13" fmla="*/ 21 h 94"/>
                  <a:gd name="T14" fmla="*/ 1 w 94"/>
                  <a:gd name="T15" fmla="*/ 36 h 94"/>
                  <a:gd name="T16" fmla="*/ 1 w 94"/>
                  <a:gd name="T17" fmla="*/ 55 h 94"/>
                  <a:gd name="T18" fmla="*/ 7 w 94"/>
                  <a:gd name="T19" fmla="*/ 73 h 94"/>
                  <a:gd name="T20" fmla="*/ 21 w 94"/>
                  <a:gd name="T21" fmla="*/ 84 h 94"/>
                  <a:gd name="T22" fmla="*/ 38 w 94"/>
                  <a:gd name="T23" fmla="*/ 92 h 94"/>
                  <a:gd name="T24" fmla="*/ 57 w 94"/>
                  <a:gd name="T25" fmla="*/ 92 h 94"/>
                  <a:gd name="T26" fmla="*/ 72 w 94"/>
                  <a:gd name="T27" fmla="*/ 84 h 94"/>
                  <a:gd name="T28" fmla="*/ 86 w 94"/>
                  <a:gd name="T29" fmla="*/ 73 h 94"/>
                  <a:gd name="T30" fmla="*/ 94 w 94"/>
                  <a:gd name="T31" fmla="*/ 55 h 94"/>
                  <a:gd name="T32" fmla="*/ 94 w 94"/>
                  <a:gd name="T33" fmla="*/ 46 h 94"/>
                  <a:gd name="T34" fmla="*/ 90 w 94"/>
                  <a:gd name="T35" fmla="*/ 28 h 94"/>
                  <a:gd name="T36" fmla="*/ 80 w 94"/>
                  <a:gd name="T37" fmla="*/ 13 h 94"/>
                  <a:gd name="T38" fmla="*/ 65 w 94"/>
                  <a:gd name="T39" fmla="*/ 4 h 94"/>
                  <a:gd name="T40" fmla="*/ 47 w 94"/>
                  <a:gd name="T41" fmla="*/ 0 h 94"/>
                  <a:gd name="T42" fmla="*/ 28 w 94"/>
                  <a:gd name="T43" fmla="*/ 4 h 94"/>
                  <a:gd name="T44" fmla="*/ 15 w 94"/>
                  <a:gd name="T45" fmla="*/ 13 h 94"/>
                  <a:gd name="T46" fmla="*/ 3 w 94"/>
                  <a:gd name="T47" fmla="*/ 28 h 94"/>
                  <a:gd name="T48" fmla="*/ 0 w 94"/>
                  <a:gd name="T49" fmla="*/ 46 h 94"/>
                  <a:gd name="T50" fmla="*/ 3 w 94"/>
                  <a:gd name="T51" fmla="*/ 65 h 94"/>
                  <a:gd name="T52" fmla="*/ 15 w 94"/>
                  <a:gd name="T53" fmla="*/ 78 h 94"/>
                  <a:gd name="T54" fmla="*/ 28 w 94"/>
                  <a:gd name="T55" fmla="*/ 90 h 94"/>
                  <a:gd name="T56" fmla="*/ 47 w 94"/>
                  <a:gd name="T57" fmla="*/ 92 h 94"/>
                  <a:gd name="T58" fmla="*/ 65 w 94"/>
                  <a:gd name="T59" fmla="*/ 90 h 94"/>
                  <a:gd name="T60" fmla="*/ 80 w 94"/>
                  <a:gd name="T61" fmla="*/ 78 h 94"/>
                  <a:gd name="T62" fmla="*/ 90 w 94"/>
                  <a:gd name="T63" fmla="*/ 65 h 94"/>
                  <a:gd name="T64" fmla="*/ 94 w 94"/>
                  <a:gd name="T65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94">
                    <a:moveTo>
                      <a:pt x="94" y="46"/>
                    </a:moveTo>
                    <a:lnTo>
                      <a:pt x="94" y="36"/>
                    </a:lnTo>
                    <a:lnTo>
                      <a:pt x="90" y="28"/>
                    </a:lnTo>
                    <a:lnTo>
                      <a:pt x="86" y="21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4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3" y="28"/>
                    </a:lnTo>
                    <a:lnTo>
                      <a:pt x="1" y="36"/>
                    </a:lnTo>
                    <a:lnTo>
                      <a:pt x="0" y="46"/>
                    </a:lnTo>
                    <a:lnTo>
                      <a:pt x="1" y="55"/>
                    </a:lnTo>
                    <a:lnTo>
                      <a:pt x="3" y="65"/>
                    </a:lnTo>
                    <a:lnTo>
                      <a:pt x="7" y="73"/>
                    </a:lnTo>
                    <a:lnTo>
                      <a:pt x="13" y="80"/>
                    </a:lnTo>
                    <a:lnTo>
                      <a:pt x="21" y="84"/>
                    </a:lnTo>
                    <a:lnTo>
                      <a:pt x="28" y="90"/>
                    </a:lnTo>
                    <a:lnTo>
                      <a:pt x="38" y="92"/>
                    </a:lnTo>
                    <a:lnTo>
                      <a:pt x="47" y="94"/>
                    </a:lnTo>
                    <a:lnTo>
                      <a:pt x="57" y="92"/>
                    </a:lnTo>
                    <a:lnTo>
                      <a:pt x="65" y="90"/>
                    </a:lnTo>
                    <a:lnTo>
                      <a:pt x="72" y="84"/>
                    </a:lnTo>
                    <a:lnTo>
                      <a:pt x="80" y="80"/>
                    </a:lnTo>
                    <a:lnTo>
                      <a:pt x="86" y="73"/>
                    </a:lnTo>
                    <a:lnTo>
                      <a:pt x="90" y="65"/>
                    </a:lnTo>
                    <a:lnTo>
                      <a:pt x="94" y="55"/>
                    </a:lnTo>
                    <a:lnTo>
                      <a:pt x="94" y="46"/>
                    </a:lnTo>
                    <a:lnTo>
                      <a:pt x="94" y="46"/>
                    </a:lnTo>
                    <a:lnTo>
                      <a:pt x="92" y="36"/>
                    </a:lnTo>
                    <a:lnTo>
                      <a:pt x="90" y="28"/>
                    </a:lnTo>
                    <a:lnTo>
                      <a:pt x="86" y="21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2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28" y="4"/>
                    </a:lnTo>
                    <a:lnTo>
                      <a:pt x="21" y="7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3" y="28"/>
                    </a:lnTo>
                    <a:lnTo>
                      <a:pt x="1" y="36"/>
                    </a:lnTo>
                    <a:lnTo>
                      <a:pt x="0" y="46"/>
                    </a:lnTo>
                    <a:lnTo>
                      <a:pt x="1" y="55"/>
                    </a:lnTo>
                    <a:lnTo>
                      <a:pt x="3" y="65"/>
                    </a:lnTo>
                    <a:lnTo>
                      <a:pt x="9" y="73"/>
                    </a:lnTo>
                    <a:lnTo>
                      <a:pt x="15" y="78"/>
                    </a:lnTo>
                    <a:lnTo>
                      <a:pt x="21" y="84"/>
                    </a:lnTo>
                    <a:lnTo>
                      <a:pt x="28" y="90"/>
                    </a:lnTo>
                    <a:lnTo>
                      <a:pt x="38" y="92"/>
                    </a:lnTo>
                    <a:lnTo>
                      <a:pt x="47" y="92"/>
                    </a:lnTo>
                    <a:lnTo>
                      <a:pt x="55" y="92"/>
                    </a:lnTo>
                    <a:lnTo>
                      <a:pt x="65" y="90"/>
                    </a:lnTo>
                    <a:lnTo>
                      <a:pt x="72" y="84"/>
                    </a:lnTo>
                    <a:lnTo>
                      <a:pt x="80" y="78"/>
                    </a:lnTo>
                    <a:lnTo>
                      <a:pt x="86" y="73"/>
                    </a:lnTo>
                    <a:lnTo>
                      <a:pt x="90" y="65"/>
                    </a:lnTo>
                    <a:lnTo>
                      <a:pt x="92" y="55"/>
                    </a:lnTo>
                    <a:lnTo>
                      <a:pt x="94" y="46"/>
                    </a:lnTo>
                    <a:lnTo>
                      <a:pt x="94" y="46"/>
                    </a:lnTo>
                    <a:close/>
                  </a:path>
                </a:pathLst>
              </a:custGeom>
              <a:solidFill>
                <a:srgbClr val="FA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96" name="Freeform 5596"/>
              <p:cNvSpPr>
                <a:spLocks/>
              </p:cNvSpPr>
              <p:nvPr/>
            </p:nvSpPr>
            <p:spPr bwMode="auto">
              <a:xfrm>
                <a:off x="763" y="1727"/>
                <a:ext cx="94" cy="92"/>
              </a:xfrm>
              <a:custGeom>
                <a:avLst/>
                <a:gdLst>
                  <a:gd name="T0" fmla="*/ 92 w 94"/>
                  <a:gd name="T1" fmla="*/ 36 h 92"/>
                  <a:gd name="T2" fmla="*/ 86 w 94"/>
                  <a:gd name="T3" fmla="*/ 21 h 92"/>
                  <a:gd name="T4" fmla="*/ 72 w 94"/>
                  <a:gd name="T5" fmla="*/ 7 h 92"/>
                  <a:gd name="T6" fmla="*/ 55 w 94"/>
                  <a:gd name="T7" fmla="*/ 2 h 92"/>
                  <a:gd name="T8" fmla="*/ 38 w 94"/>
                  <a:gd name="T9" fmla="*/ 2 h 92"/>
                  <a:gd name="T10" fmla="*/ 21 w 94"/>
                  <a:gd name="T11" fmla="*/ 7 h 92"/>
                  <a:gd name="T12" fmla="*/ 9 w 94"/>
                  <a:gd name="T13" fmla="*/ 21 h 92"/>
                  <a:gd name="T14" fmla="*/ 1 w 94"/>
                  <a:gd name="T15" fmla="*/ 36 h 92"/>
                  <a:gd name="T16" fmla="*/ 1 w 94"/>
                  <a:gd name="T17" fmla="*/ 55 h 92"/>
                  <a:gd name="T18" fmla="*/ 9 w 94"/>
                  <a:gd name="T19" fmla="*/ 73 h 92"/>
                  <a:gd name="T20" fmla="*/ 21 w 94"/>
                  <a:gd name="T21" fmla="*/ 84 h 92"/>
                  <a:gd name="T22" fmla="*/ 38 w 94"/>
                  <a:gd name="T23" fmla="*/ 92 h 92"/>
                  <a:gd name="T24" fmla="*/ 55 w 94"/>
                  <a:gd name="T25" fmla="*/ 92 h 92"/>
                  <a:gd name="T26" fmla="*/ 72 w 94"/>
                  <a:gd name="T27" fmla="*/ 84 h 92"/>
                  <a:gd name="T28" fmla="*/ 86 w 94"/>
                  <a:gd name="T29" fmla="*/ 73 h 92"/>
                  <a:gd name="T30" fmla="*/ 92 w 94"/>
                  <a:gd name="T31" fmla="*/ 55 h 92"/>
                  <a:gd name="T32" fmla="*/ 94 w 94"/>
                  <a:gd name="T33" fmla="*/ 46 h 92"/>
                  <a:gd name="T34" fmla="*/ 90 w 94"/>
                  <a:gd name="T35" fmla="*/ 28 h 92"/>
                  <a:gd name="T36" fmla="*/ 80 w 94"/>
                  <a:gd name="T37" fmla="*/ 13 h 92"/>
                  <a:gd name="T38" fmla="*/ 65 w 94"/>
                  <a:gd name="T39" fmla="*/ 4 h 92"/>
                  <a:gd name="T40" fmla="*/ 47 w 94"/>
                  <a:gd name="T41" fmla="*/ 0 h 92"/>
                  <a:gd name="T42" fmla="*/ 28 w 94"/>
                  <a:gd name="T43" fmla="*/ 4 h 92"/>
                  <a:gd name="T44" fmla="*/ 15 w 94"/>
                  <a:gd name="T45" fmla="*/ 13 h 92"/>
                  <a:gd name="T46" fmla="*/ 5 w 94"/>
                  <a:gd name="T47" fmla="*/ 28 h 92"/>
                  <a:gd name="T48" fmla="*/ 1 w 94"/>
                  <a:gd name="T49" fmla="*/ 46 h 92"/>
                  <a:gd name="T50" fmla="*/ 5 w 94"/>
                  <a:gd name="T51" fmla="*/ 65 h 92"/>
                  <a:gd name="T52" fmla="*/ 15 w 94"/>
                  <a:gd name="T53" fmla="*/ 78 h 92"/>
                  <a:gd name="T54" fmla="*/ 28 w 94"/>
                  <a:gd name="T55" fmla="*/ 88 h 92"/>
                  <a:gd name="T56" fmla="*/ 47 w 94"/>
                  <a:gd name="T57" fmla="*/ 92 h 92"/>
                  <a:gd name="T58" fmla="*/ 65 w 94"/>
                  <a:gd name="T59" fmla="*/ 88 h 92"/>
                  <a:gd name="T60" fmla="*/ 80 w 94"/>
                  <a:gd name="T61" fmla="*/ 78 h 92"/>
                  <a:gd name="T62" fmla="*/ 90 w 94"/>
                  <a:gd name="T63" fmla="*/ 65 h 92"/>
                  <a:gd name="T64" fmla="*/ 94 w 94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92">
                    <a:moveTo>
                      <a:pt x="94" y="46"/>
                    </a:moveTo>
                    <a:lnTo>
                      <a:pt x="92" y="36"/>
                    </a:lnTo>
                    <a:lnTo>
                      <a:pt x="90" y="28"/>
                    </a:lnTo>
                    <a:lnTo>
                      <a:pt x="86" y="21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2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28" y="4"/>
                    </a:lnTo>
                    <a:lnTo>
                      <a:pt x="21" y="7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3" y="28"/>
                    </a:lnTo>
                    <a:lnTo>
                      <a:pt x="1" y="36"/>
                    </a:lnTo>
                    <a:lnTo>
                      <a:pt x="0" y="46"/>
                    </a:lnTo>
                    <a:lnTo>
                      <a:pt x="1" y="55"/>
                    </a:lnTo>
                    <a:lnTo>
                      <a:pt x="3" y="65"/>
                    </a:lnTo>
                    <a:lnTo>
                      <a:pt x="9" y="73"/>
                    </a:lnTo>
                    <a:lnTo>
                      <a:pt x="15" y="78"/>
                    </a:lnTo>
                    <a:lnTo>
                      <a:pt x="21" y="84"/>
                    </a:lnTo>
                    <a:lnTo>
                      <a:pt x="28" y="90"/>
                    </a:lnTo>
                    <a:lnTo>
                      <a:pt x="38" y="92"/>
                    </a:lnTo>
                    <a:lnTo>
                      <a:pt x="47" y="92"/>
                    </a:lnTo>
                    <a:lnTo>
                      <a:pt x="55" y="92"/>
                    </a:lnTo>
                    <a:lnTo>
                      <a:pt x="65" y="90"/>
                    </a:lnTo>
                    <a:lnTo>
                      <a:pt x="72" y="84"/>
                    </a:lnTo>
                    <a:lnTo>
                      <a:pt x="80" y="78"/>
                    </a:lnTo>
                    <a:lnTo>
                      <a:pt x="86" y="73"/>
                    </a:lnTo>
                    <a:lnTo>
                      <a:pt x="90" y="65"/>
                    </a:lnTo>
                    <a:lnTo>
                      <a:pt x="92" y="55"/>
                    </a:lnTo>
                    <a:lnTo>
                      <a:pt x="94" y="46"/>
                    </a:lnTo>
                    <a:lnTo>
                      <a:pt x="94" y="46"/>
                    </a:lnTo>
                    <a:lnTo>
                      <a:pt x="92" y="36"/>
                    </a:lnTo>
                    <a:lnTo>
                      <a:pt x="90" y="28"/>
                    </a:lnTo>
                    <a:lnTo>
                      <a:pt x="84" y="21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2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28" y="4"/>
                    </a:lnTo>
                    <a:lnTo>
                      <a:pt x="21" y="7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5" y="28"/>
                    </a:lnTo>
                    <a:lnTo>
                      <a:pt x="1" y="36"/>
                    </a:lnTo>
                    <a:lnTo>
                      <a:pt x="1" y="46"/>
                    </a:lnTo>
                    <a:lnTo>
                      <a:pt x="1" y="55"/>
                    </a:lnTo>
                    <a:lnTo>
                      <a:pt x="5" y="65"/>
                    </a:lnTo>
                    <a:lnTo>
                      <a:pt x="9" y="73"/>
                    </a:lnTo>
                    <a:lnTo>
                      <a:pt x="15" y="78"/>
                    </a:lnTo>
                    <a:lnTo>
                      <a:pt x="21" y="84"/>
                    </a:lnTo>
                    <a:lnTo>
                      <a:pt x="28" y="88"/>
                    </a:lnTo>
                    <a:lnTo>
                      <a:pt x="38" y="92"/>
                    </a:lnTo>
                    <a:lnTo>
                      <a:pt x="47" y="92"/>
                    </a:lnTo>
                    <a:lnTo>
                      <a:pt x="55" y="92"/>
                    </a:lnTo>
                    <a:lnTo>
                      <a:pt x="65" y="88"/>
                    </a:lnTo>
                    <a:lnTo>
                      <a:pt x="72" y="84"/>
                    </a:lnTo>
                    <a:lnTo>
                      <a:pt x="80" y="78"/>
                    </a:lnTo>
                    <a:lnTo>
                      <a:pt x="84" y="73"/>
                    </a:lnTo>
                    <a:lnTo>
                      <a:pt x="90" y="65"/>
                    </a:lnTo>
                    <a:lnTo>
                      <a:pt x="92" y="55"/>
                    </a:lnTo>
                    <a:lnTo>
                      <a:pt x="94" y="46"/>
                    </a:lnTo>
                    <a:lnTo>
                      <a:pt x="94" y="46"/>
                    </a:lnTo>
                    <a:close/>
                  </a:path>
                </a:pathLst>
              </a:custGeom>
              <a:solidFill>
                <a:srgbClr val="FA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97" name="Freeform 5597"/>
              <p:cNvSpPr>
                <a:spLocks/>
              </p:cNvSpPr>
              <p:nvPr/>
            </p:nvSpPr>
            <p:spPr bwMode="auto">
              <a:xfrm>
                <a:off x="764" y="1727"/>
                <a:ext cx="93" cy="92"/>
              </a:xfrm>
              <a:custGeom>
                <a:avLst/>
                <a:gdLst>
                  <a:gd name="T0" fmla="*/ 91 w 93"/>
                  <a:gd name="T1" fmla="*/ 36 h 92"/>
                  <a:gd name="T2" fmla="*/ 83 w 93"/>
                  <a:gd name="T3" fmla="*/ 21 h 92"/>
                  <a:gd name="T4" fmla="*/ 71 w 93"/>
                  <a:gd name="T5" fmla="*/ 7 h 92"/>
                  <a:gd name="T6" fmla="*/ 54 w 93"/>
                  <a:gd name="T7" fmla="*/ 2 h 92"/>
                  <a:gd name="T8" fmla="*/ 37 w 93"/>
                  <a:gd name="T9" fmla="*/ 2 h 92"/>
                  <a:gd name="T10" fmla="*/ 20 w 93"/>
                  <a:gd name="T11" fmla="*/ 7 h 92"/>
                  <a:gd name="T12" fmla="*/ 8 w 93"/>
                  <a:gd name="T13" fmla="*/ 21 h 92"/>
                  <a:gd name="T14" fmla="*/ 0 w 93"/>
                  <a:gd name="T15" fmla="*/ 36 h 92"/>
                  <a:gd name="T16" fmla="*/ 0 w 93"/>
                  <a:gd name="T17" fmla="*/ 55 h 92"/>
                  <a:gd name="T18" fmla="*/ 8 w 93"/>
                  <a:gd name="T19" fmla="*/ 73 h 92"/>
                  <a:gd name="T20" fmla="*/ 20 w 93"/>
                  <a:gd name="T21" fmla="*/ 84 h 92"/>
                  <a:gd name="T22" fmla="*/ 37 w 93"/>
                  <a:gd name="T23" fmla="*/ 92 h 92"/>
                  <a:gd name="T24" fmla="*/ 54 w 93"/>
                  <a:gd name="T25" fmla="*/ 92 h 92"/>
                  <a:gd name="T26" fmla="*/ 71 w 93"/>
                  <a:gd name="T27" fmla="*/ 84 h 92"/>
                  <a:gd name="T28" fmla="*/ 83 w 93"/>
                  <a:gd name="T29" fmla="*/ 73 h 92"/>
                  <a:gd name="T30" fmla="*/ 91 w 93"/>
                  <a:gd name="T31" fmla="*/ 55 h 92"/>
                  <a:gd name="T32" fmla="*/ 91 w 93"/>
                  <a:gd name="T33" fmla="*/ 46 h 92"/>
                  <a:gd name="T34" fmla="*/ 87 w 93"/>
                  <a:gd name="T35" fmla="*/ 28 h 92"/>
                  <a:gd name="T36" fmla="*/ 77 w 93"/>
                  <a:gd name="T37" fmla="*/ 15 h 92"/>
                  <a:gd name="T38" fmla="*/ 64 w 93"/>
                  <a:gd name="T39" fmla="*/ 4 h 92"/>
                  <a:gd name="T40" fmla="*/ 46 w 93"/>
                  <a:gd name="T41" fmla="*/ 2 h 92"/>
                  <a:gd name="T42" fmla="*/ 27 w 93"/>
                  <a:gd name="T43" fmla="*/ 4 h 92"/>
                  <a:gd name="T44" fmla="*/ 14 w 93"/>
                  <a:gd name="T45" fmla="*/ 15 h 92"/>
                  <a:gd name="T46" fmla="*/ 4 w 93"/>
                  <a:gd name="T47" fmla="*/ 28 h 92"/>
                  <a:gd name="T48" fmla="*/ 0 w 93"/>
                  <a:gd name="T49" fmla="*/ 46 h 92"/>
                  <a:gd name="T50" fmla="*/ 4 w 93"/>
                  <a:gd name="T51" fmla="*/ 65 h 92"/>
                  <a:gd name="T52" fmla="*/ 14 w 93"/>
                  <a:gd name="T53" fmla="*/ 78 h 92"/>
                  <a:gd name="T54" fmla="*/ 27 w 93"/>
                  <a:gd name="T55" fmla="*/ 88 h 92"/>
                  <a:gd name="T56" fmla="*/ 46 w 93"/>
                  <a:gd name="T57" fmla="*/ 92 h 92"/>
                  <a:gd name="T58" fmla="*/ 64 w 93"/>
                  <a:gd name="T59" fmla="*/ 88 h 92"/>
                  <a:gd name="T60" fmla="*/ 77 w 93"/>
                  <a:gd name="T61" fmla="*/ 78 h 92"/>
                  <a:gd name="T62" fmla="*/ 87 w 93"/>
                  <a:gd name="T63" fmla="*/ 65 h 92"/>
                  <a:gd name="T64" fmla="*/ 91 w 93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3" h="92">
                    <a:moveTo>
                      <a:pt x="93" y="46"/>
                    </a:moveTo>
                    <a:lnTo>
                      <a:pt x="91" y="36"/>
                    </a:lnTo>
                    <a:lnTo>
                      <a:pt x="89" y="28"/>
                    </a:lnTo>
                    <a:lnTo>
                      <a:pt x="83" y="21"/>
                    </a:lnTo>
                    <a:lnTo>
                      <a:pt x="79" y="13"/>
                    </a:lnTo>
                    <a:lnTo>
                      <a:pt x="71" y="7"/>
                    </a:lnTo>
                    <a:lnTo>
                      <a:pt x="64" y="4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7" y="2"/>
                    </a:lnTo>
                    <a:lnTo>
                      <a:pt x="27" y="4"/>
                    </a:lnTo>
                    <a:lnTo>
                      <a:pt x="20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4" y="65"/>
                    </a:lnTo>
                    <a:lnTo>
                      <a:pt x="8" y="73"/>
                    </a:lnTo>
                    <a:lnTo>
                      <a:pt x="14" y="78"/>
                    </a:lnTo>
                    <a:lnTo>
                      <a:pt x="20" y="84"/>
                    </a:lnTo>
                    <a:lnTo>
                      <a:pt x="27" y="88"/>
                    </a:lnTo>
                    <a:lnTo>
                      <a:pt x="37" y="92"/>
                    </a:lnTo>
                    <a:lnTo>
                      <a:pt x="46" y="92"/>
                    </a:lnTo>
                    <a:lnTo>
                      <a:pt x="54" y="92"/>
                    </a:lnTo>
                    <a:lnTo>
                      <a:pt x="64" y="88"/>
                    </a:lnTo>
                    <a:lnTo>
                      <a:pt x="71" y="84"/>
                    </a:lnTo>
                    <a:lnTo>
                      <a:pt x="79" y="78"/>
                    </a:lnTo>
                    <a:lnTo>
                      <a:pt x="83" y="73"/>
                    </a:lnTo>
                    <a:lnTo>
                      <a:pt x="89" y="65"/>
                    </a:lnTo>
                    <a:lnTo>
                      <a:pt x="91" y="55"/>
                    </a:lnTo>
                    <a:lnTo>
                      <a:pt x="93" y="46"/>
                    </a:lnTo>
                    <a:lnTo>
                      <a:pt x="91" y="46"/>
                    </a:lnTo>
                    <a:lnTo>
                      <a:pt x="91" y="38"/>
                    </a:lnTo>
                    <a:lnTo>
                      <a:pt x="87" y="28"/>
                    </a:lnTo>
                    <a:lnTo>
                      <a:pt x="83" y="21"/>
                    </a:lnTo>
                    <a:lnTo>
                      <a:pt x="77" y="15"/>
                    </a:lnTo>
                    <a:lnTo>
                      <a:pt x="71" y="9"/>
                    </a:lnTo>
                    <a:lnTo>
                      <a:pt x="64" y="4"/>
                    </a:lnTo>
                    <a:lnTo>
                      <a:pt x="54" y="2"/>
                    </a:lnTo>
                    <a:lnTo>
                      <a:pt x="46" y="2"/>
                    </a:lnTo>
                    <a:lnTo>
                      <a:pt x="37" y="2"/>
                    </a:lnTo>
                    <a:lnTo>
                      <a:pt x="27" y="4"/>
                    </a:lnTo>
                    <a:lnTo>
                      <a:pt x="20" y="9"/>
                    </a:lnTo>
                    <a:lnTo>
                      <a:pt x="14" y="15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4" y="65"/>
                    </a:lnTo>
                    <a:lnTo>
                      <a:pt x="8" y="73"/>
                    </a:lnTo>
                    <a:lnTo>
                      <a:pt x="14" y="78"/>
                    </a:lnTo>
                    <a:lnTo>
                      <a:pt x="20" y="84"/>
                    </a:lnTo>
                    <a:lnTo>
                      <a:pt x="27" y="88"/>
                    </a:lnTo>
                    <a:lnTo>
                      <a:pt x="37" y="92"/>
                    </a:lnTo>
                    <a:lnTo>
                      <a:pt x="46" y="92"/>
                    </a:lnTo>
                    <a:lnTo>
                      <a:pt x="54" y="92"/>
                    </a:lnTo>
                    <a:lnTo>
                      <a:pt x="64" y="88"/>
                    </a:lnTo>
                    <a:lnTo>
                      <a:pt x="71" y="84"/>
                    </a:lnTo>
                    <a:lnTo>
                      <a:pt x="77" y="78"/>
                    </a:lnTo>
                    <a:lnTo>
                      <a:pt x="83" y="73"/>
                    </a:lnTo>
                    <a:lnTo>
                      <a:pt x="87" y="65"/>
                    </a:lnTo>
                    <a:lnTo>
                      <a:pt x="91" y="55"/>
                    </a:lnTo>
                    <a:lnTo>
                      <a:pt x="91" y="46"/>
                    </a:lnTo>
                    <a:lnTo>
                      <a:pt x="93" y="46"/>
                    </a:lnTo>
                    <a:close/>
                  </a:path>
                </a:pathLst>
              </a:custGeom>
              <a:solidFill>
                <a:srgbClr val="FAB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98" name="Freeform 5598"/>
              <p:cNvSpPr>
                <a:spLocks/>
              </p:cNvSpPr>
              <p:nvPr/>
            </p:nvSpPr>
            <p:spPr bwMode="auto">
              <a:xfrm>
                <a:off x="764" y="1729"/>
                <a:ext cx="91" cy="90"/>
              </a:xfrm>
              <a:custGeom>
                <a:avLst/>
                <a:gdLst>
                  <a:gd name="T0" fmla="*/ 91 w 91"/>
                  <a:gd name="T1" fmla="*/ 36 h 90"/>
                  <a:gd name="T2" fmla="*/ 83 w 91"/>
                  <a:gd name="T3" fmla="*/ 19 h 90"/>
                  <a:gd name="T4" fmla="*/ 71 w 91"/>
                  <a:gd name="T5" fmla="*/ 7 h 90"/>
                  <a:gd name="T6" fmla="*/ 54 w 91"/>
                  <a:gd name="T7" fmla="*/ 0 h 90"/>
                  <a:gd name="T8" fmla="*/ 37 w 91"/>
                  <a:gd name="T9" fmla="*/ 0 h 90"/>
                  <a:gd name="T10" fmla="*/ 20 w 91"/>
                  <a:gd name="T11" fmla="*/ 7 h 90"/>
                  <a:gd name="T12" fmla="*/ 8 w 91"/>
                  <a:gd name="T13" fmla="*/ 19 h 90"/>
                  <a:gd name="T14" fmla="*/ 0 w 91"/>
                  <a:gd name="T15" fmla="*/ 36 h 90"/>
                  <a:gd name="T16" fmla="*/ 0 w 91"/>
                  <a:gd name="T17" fmla="*/ 53 h 90"/>
                  <a:gd name="T18" fmla="*/ 8 w 91"/>
                  <a:gd name="T19" fmla="*/ 71 h 90"/>
                  <a:gd name="T20" fmla="*/ 20 w 91"/>
                  <a:gd name="T21" fmla="*/ 82 h 90"/>
                  <a:gd name="T22" fmla="*/ 37 w 91"/>
                  <a:gd name="T23" fmla="*/ 90 h 90"/>
                  <a:gd name="T24" fmla="*/ 54 w 91"/>
                  <a:gd name="T25" fmla="*/ 90 h 90"/>
                  <a:gd name="T26" fmla="*/ 71 w 91"/>
                  <a:gd name="T27" fmla="*/ 82 h 90"/>
                  <a:gd name="T28" fmla="*/ 83 w 91"/>
                  <a:gd name="T29" fmla="*/ 71 h 90"/>
                  <a:gd name="T30" fmla="*/ 91 w 91"/>
                  <a:gd name="T31" fmla="*/ 53 h 90"/>
                  <a:gd name="T32" fmla="*/ 91 w 91"/>
                  <a:gd name="T33" fmla="*/ 44 h 90"/>
                  <a:gd name="T34" fmla="*/ 87 w 91"/>
                  <a:gd name="T35" fmla="*/ 26 h 90"/>
                  <a:gd name="T36" fmla="*/ 77 w 91"/>
                  <a:gd name="T37" fmla="*/ 13 h 90"/>
                  <a:gd name="T38" fmla="*/ 64 w 91"/>
                  <a:gd name="T39" fmla="*/ 3 h 90"/>
                  <a:gd name="T40" fmla="*/ 46 w 91"/>
                  <a:gd name="T41" fmla="*/ 0 h 90"/>
                  <a:gd name="T42" fmla="*/ 27 w 91"/>
                  <a:gd name="T43" fmla="*/ 3 h 90"/>
                  <a:gd name="T44" fmla="*/ 14 w 91"/>
                  <a:gd name="T45" fmla="*/ 13 h 90"/>
                  <a:gd name="T46" fmla="*/ 4 w 91"/>
                  <a:gd name="T47" fmla="*/ 26 h 90"/>
                  <a:gd name="T48" fmla="*/ 0 w 91"/>
                  <a:gd name="T49" fmla="*/ 44 h 90"/>
                  <a:gd name="T50" fmla="*/ 4 w 91"/>
                  <a:gd name="T51" fmla="*/ 61 h 90"/>
                  <a:gd name="T52" fmla="*/ 14 w 91"/>
                  <a:gd name="T53" fmla="*/ 76 h 90"/>
                  <a:gd name="T54" fmla="*/ 27 w 91"/>
                  <a:gd name="T55" fmla="*/ 86 h 90"/>
                  <a:gd name="T56" fmla="*/ 46 w 91"/>
                  <a:gd name="T57" fmla="*/ 90 h 90"/>
                  <a:gd name="T58" fmla="*/ 64 w 91"/>
                  <a:gd name="T59" fmla="*/ 86 h 90"/>
                  <a:gd name="T60" fmla="*/ 77 w 91"/>
                  <a:gd name="T61" fmla="*/ 76 h 90"/>
                  <a:gd name="T62" fmla="*/ 87 w 91"/>
                  <a:gd name="T63" fmla="*/ 61 h 90"/>
                  <a:gd name="T64" fmla="*/ 91 w 91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90">
                    <a:moveTo>
                      <a:pt x="91" y="44"/>
                    </a:moveTo>
                    <a:lnTo>
                      <a:pt x="91" y="36"/>
                    </a:lnTo>
                    <a:lnTo>
                      <a:pt x="87" y="26"/>
                    </a:lnTo>
                    <a:lnTo>
                      <a:pt x="83" y="19"/>
                    </a:lnTo>
                    <a:lnTo>
                      <a:pt x="77" y="13"/>
                    </a:lnTo>
                    <a:lnTo>
                      <a:pt x="71" y="7"/>
                    </a:lnTo>
                    <a:lnTo>
                      <a:pt x="64" y="2"/>
                    </a:lnTo>
                    <a:lnTo>
                      <a:pt x="54" y="0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27" y="2"/>
                    </a:lnTo>
                    <a:lnTo>
                      <a:pt x="20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4" y="63"/>
                    </a:lnTo>
                    <a:lnTo>
                      <a:pt x="8" y="71"/>
                    </a:lnTo>
                    <a:lnTo>
                      <a:pt x="14" y="76"/>
                    </a:lnTo>
                    <a:lnTo>
                      <a:pt x="20" y="82"/>
                    </a:lnTo>
                    <a:lnTo>
                      <a:pt x="27" y="86"/>
                    </a:lnTo>
                    <a:lnTo>
                      <a:pt x="37" y="90"/>
                    </a:lnTo>
                    <a:lnTo>
                      <a:pt x="46" y="90"/>
                    </a:lnTo>
                    <a:lnTo>
                      <a:pt x="54" y="90"/>
                    </a:lnTo>
                    <a:lnTo>
                      <a:pt x="64" y="86"/>
                    </a:lnTo>
                    <a:lnTo>
                      <a:pt x="71" y="82"/>
                    </a:lnTo>
                    <a:lnTo>
                      <a:pt x="77" y="76"/>
                    </a:lnTo>
                    <a:lnTo>
                      <a:pt x="83" y="71"/>
                    </a:lnTo>
                    <a:lnTo>
                      <a:pt x="87" y="63"/>
                    </a:lnTo>
                    <a:lnTo>
                      <a:pt x="91" y="53"/>
                    </a:lnTo>
                    <a:lnTo>
                      <a:pt x="91" y="44"/>
                    </a:lnTo>
                    <a:lnTo>
                      <a:pt x="91" y="44"/>
                    </a:lnTo>
                    <a:lnTo>
                      <a:pt x="91" y="36"/>
                    </a:lnTo>
                    <a:lnTo>
                      <a:pt x="87" y="26"/>
                    </a:lnTo>
                    <a:lnTo>
                      <a:pt x="83" y="19"/>
                    </a:lnTo>
                    <a:lnTo>
                      <a:pt x="77" y="13"/>
                    </a:lnTo>
                    <a:lnTo>
                      <a:pt x="71" y="7"/>
                    </a:lnTo>
                    <a:lnTo>
                      <a:pt x="64" y="3"/>
                    </a:lnTo>
                    <a:lnTo>
                      <a:pt x="54" y="0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3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4" y="76"/>
                    </a:lnTo>
                    <a:lnTo>
                      <a:pt x="20" y="82"/>
                    </a:lnTo>
                    <a:lnTo>
                      <a:pt x="27" y="86"/>
                    </a:lnTo>
                    <a:lnTo>
                      <a:pt x="37" y="88"/>
                    </a:lnTo>
                    <a:lnTo>
                      <a:pt x="46" y="90"/>
                    </a:lnTo>
                    <a:lnTo>
                      <a:pt x="54" y="88"/>
                    </a:lnTo>
                    <a:lnTo>
                      <a:pt x="64" y="86"/>
                    </a:lnTo>
                    <a:lnTo>
                      <a:pt x="71" y="82"/>
                    </a:lnTo>
                    <a:lnTo>
                      <a:pt x="77" y="76"/>
                    </a:lnTo>
                    <a:lnTo>
                      <a:pt x="83" y="69"/>
                    </a:lnTo>
                    <a:lnTo>
                      <a:pt x="87" y="61"/>
                    </a:lnTo>
                    <a:lnTo>
                      <a:pt x="91" y="53"/>
                    </a:lnTo>
                    <a:lnTo>
                      <a:pt x="91" y="44"/>
                    </a:lnTo>
                    <a:lnTo>
                      <a:pt x="91" y="44"/>
                    </a:lnTo>
                    <a:close/>
                  </a:path>
                </a:pathLst>
              </a:custGeom>
              <a:solidFill>
                <a:srgbClr val="FAB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99" name="Freeform 5599"/>
              <p:cNvSpPr>
                <a:spLocks/>
              </p:cNvSpPr>
              <p:nvPr/>
            </p:nvSpPr>
            <p:spPr bwMode="auto">
              <a:xfrm>
                <a:off x="764" y="1729"/>
                <a:ext cx="91" cy="90"/>
              </a:xfrm>
              <a:custGeom>
                <a:avLst/>
                <a:gdLst>
                  <a:gd name="T0" fmla="*/ 91 w 91"/>
                  <a:gd name="T1" fmla="*/ 36 h 90"/>
                  <a:gd name="T2" fmla="*/ 83 w 91"/>
                  <a:gd name="T3" fmla="*/ 19 h 90"/>
                  <a:gd name="T4" fmla="*/ 71 w 91"/>
                  <a:gd name="T5" fmla="*/ 7 h 90"/>
                  <a:gd name="T6" fmla="*/ 54 w 91"/>
                  <a:gd name="T7" fmla="*/ 0 h 90"/>
                  <a:gd name="T8" fmla="*/ 37 w 91"/>
                  <a:gd name="T9" fmla="*/ 0 h 90"/>
                  <a:gd name="T10" fmla="*/ 20 w 91"/>
                  <a:gd name="T11" fmla="*/ 7 h 90"/>
                  <a:gd name="T12" fmla="*/ 8 w 91"/>
                  <a:gd name="T13" fmla="*/ 19 h 90"/>
                  <a:gd name="T14" fmla="*/ 2 w 91"/>
                  <a:gd name="T15" fmla="*/ 36 h 90"/>
                  <a:gd name="T16" fmla="*/ 2 w 91"/>
                  <a:gd name="T17" fmla="*/ 53 h 90"/>
                  <a:gd name="T18" fmla="*/ 8 w 91"/>
                  <a:gd name="T19" fmla="*/ 69 h 90"/>
                  <a:gd name="T20" fmla="*/ 20 w 91"/>
                  <a:gd name="T21" fmla="*/ 82 h 90"/>
                  <a:gd name="T22" fmla="*/ 37 w 91"/>
                  <a:gd name="T23" fmla="*/ 88 h 90"/>
                  <a:gd name="T24" fmla="*/ 54 w 91"/>
                  <a:gd name="T25" fmla="*/ 88 h 90"/>
                  <a:gd name="T26" fmla="*/ 71 w 91"/>
                  <a:gd name="T27" fmla="*/ 82 h 90"/>
                  <a:gd name="T28" fmla="*/ 83 w 91"/>
                  <a:gd name="T29" fmla="*/ 69 h 90"/>
                  <a:gd name="T30" fmla="*/ 91 w 91"/>
                  <a:gd name="T31" fmla="*/ 53 h 90"/>
                  <a:gd name="T32" fmla="*/ 91 w 91"/>
                  <a:gd name="T33" fmla="*/ 44 h 90"/>
                  <a:gd name="T34" fmla="*/ 87 w 91"/>
                  <a:gd name="T35" fmla="*/ 26 h 90"/>
                  <a:gd name="T36" fmla="*/ 77 w 91"/>
                  <a:gd name="T37" fmla="*/ 13 h 90"/>
                  <a:gd name="T38" fmla="*/ 64 w 91"/>
                  <a:gd name="T39" fmla="*/ 3 h 90"/>
                  <a:gd name="T40" fmla="*/ 46 w 91"/>
                  <a:gd name="T41" fmla="*/ 0 h 90"/>
                  <a:gd name="T42" fmla="*/ 29 w 91"/>
                  <a:gd name="T43" fmla="*/ 3 h 90"/>
                  <a:gd name="T44" fmla="*/ 14 w 91"/>
                  <a:gd name="T45" fmla="*/ 13 h 90"/>
                  <a:gd name="T46" fmla="*/ 4 w 91"/>
                  <a:gd name="T47" fmla="*/ 26 h 90"/>
                  <a:gd name="T48" fmla="*/ 0 w 91"/>
                  <a:gd name="T49" fmla="*/ 44 h 90"/>
                  <a:gd name="T50" fmla="*/ 4 w 91"/>
                  <a:gd name="T51" fmla="*/ 61 h 90"/>
                  <a:gd name="T52" fmla="*/ 14 w 91"/>
                  <a:gd name="T53" fmla="*/ 76 h 90"/>
                  <a:gd name="T54" fmla="*/ 29 w 91"/>
                  <a:gd name="T55" fmla="*/ 86 h 90"/>
                  <a:gd name="T56" fmla="*/ 46 w 91"/>
                  <a:gd name="T57" fmla="*/ 90 h 90"/>
                  <a:gd name="T58" fmla="*/ 64 w 91"/>
                  <a:gd name="T59" fmla="*/ 86 h 90"/>
                  <a:gd name="T60" fmla="*/ 77 w 91"/>
                  <a:gd name="T61" fmla="*/ 76 h 90"/>
                  <a:gd name="T62" fmla="*/ 87 w 91"/>
                  <a:gd name="T63" fmla="*/ 61 h 90"/>
                  <a:gd name="T64" fmla="*/ 91 w 91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90">
                    <a:moveTo>
                      <a:pt x="91" y="44"/>
                    </a:moveTo>
                    <a:lnTo>
                      <a:pt x="91" y="36"/>
                    </a:lnTo>
                    <a:lnTo>
                      <a:pt x="87" y="26"/>
                    </a:lnTo>
                    <a:lnTo>
                      <a:pt x="83" y="19"/>
                    </a:lnTo>
                    <a:lnTo>
                      <a:pt x="77" y="13"/>
                    </a:lnTo>
                    <a:lnTo>
                      <a:pt x="71" y="7"/>
                    </a:lnTo>
                    <a:lnTo>
                      <a:pt x="64" y="3"/>
                    </a:lnTo>
                    <a:lnTo>
                      <a:pt x="54" y="0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3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4" y="76"/>
                    </a:lnTo>
                    <a:lnTo>
                      <a:pt x="20" y="82"/>
                    </a:lnTo>
                    <a:lnTo>
                      <a:pt x="27" y="86"/>
                    </a:lnTo>
                    <a:lnTo>
                      <a:pt x="37" y="88"/>
                    </a:lnTo>
                    <a:lnTo>
                      <a:pt x="46" y="90"/>
                    </a:lnTo>
                    <a:lnTo>
                      <a:pt x="54" y="88"/>
                    </a:lnTo>
                    <a:lnTo>
                      <a:pt x="64" y="86"/>
                    </a:lnTo>
                    <a:lnTo>
                      <a:pt x="71" y="82"/>
                    </a:lnTo>
                    <a:lnTo>
                      <a:pt x="77" y="76"/>
                    </a:lnTo>
                    <a:lnTo>
                      <a:pt x="83" y="69"/>
                    </a:lnTo>
                    <a:lnTo>
                      <a:pt x="87" y="61"/>
                    </a:lnTo>
                    <a:lnTo>
                      <a:pt x="91" y="53"/>
                    </a:lnTo>
                    <a:lnTo>
                      <a:pt x="91" y="44"/>
                    </a:lnTo>
                    <a:lnTo>
                      <a:pt x="91" y="44"/>
                    </a:lnTo>
                    <a:lnTo>
                      <a:pt x="89" y="36"/>
                    </a:lnTo>
                    <a:lnTo>
                      <a:pt x="87" y="26"/>
                    </a:lnTo>
                    <a:lnTo>
                      <a:pt x="83" y="19"/>
                    </a:lnTo>
                    <a:lnTo>
                      <a:pt x="77" y="13"/>
                    </a:lnTo>
                    <a:lnTo>
                      <a:pt x="71" y="7"/>
                    </a:lnTo>
                    <a:lnTo>
                      <a:pt x="64" y="3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7" y="2"/>
                    </a:lnTo>
                    <a:lnTo>
                      <a:pt x="29" y="3"/>
                    </a:lnTo>
                    <a:lnTo>
                      <a:pt x="22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3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4" y="76"/>
                    </a:lnTo>
                    <a:lnTo>
                      <a:pt x="22" y="82"/>
                    </a:lnTo>
                    <a:lnTo>
                      <a:pt x="29" y="86"/>
                    </a:lnTo>
                    <a:lnTo>
                      <a:pt x="37" y="88"/>
                    </a:lnTo>
                    <a:lnTo>
                      <a:pt x="46" y="90"/>
                    </a:lnTo>
                    <a:lnTo>
                      <a:pt x="54" y="88"/>
                    </a:lnTo>
                    <a:lnTo>
                      <a:pt x="64" y="86"/>
                    </a:lnTo>
                    <a:lnTo>
                      <a:pt x="71" y="82"/>
                    </a:lnTo>
                    <a:lnTo>
                      <a:pt x="77" y="76"/>
                    </a:lnTo>
                    <a:lnTo>
                      <a:pt x="83" y="69"/>
                    </a:lnTo>
                    <a:lnTo>
                      <a:pt x="87" y="61"/>
                    </a:lnTo>
                    <a:lnTo>
                      <a:pt x="89" y="53"/>
                    </a:lnTo>
                    <a:lnTo>
                      <a:pt x="91" y="44"/>
                    </a:lnTo>
                    <a:lnTo>
                      <a:pt x="91" y="44"/>
                    </a:lnTo>
                    <a:close/>
                  </a:path>
                </a:pathLst>
              </a:custGeom>
              <a:solidFill>
                <a:srgbClr val="FAB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00" name="Freeform 5600"/>
              <p:cNvSpPr>
                <a:spLocks/>
              </p:cNvSpPr>
              <p:nvPr/>
            </p:nvSpPr>
            <p:spPr bwMode="auto">
              <a:xfrm>
                <a:off x="764" y="1729"/>
                <a:ext cx="91" cy="90"/>
              </a:xfrm>
              <a:custGeom>
                <a:avLst/>
                <a:gdLst>
                  <a:gd name="T0" fmla="*/ 89 w 91"/>
                  <a:gd name="T1" fmla="*/ 36 h 90"/>
                  <a:gd name="T2" fmla="*/ 83 w 91"/>
                  <a:gd name="T3" fmla="*/ 19 h 90"/>
                  <a:gd name="T4" fmla="*/ 71 w 91"/>
                  <a:gd name="T5" fmla="*/ 7 h 90"/>
                  <a:gd name="T6" fmla="*/ 54 w 91"/>
                  <a:gd name="T7" fmla="*/ 2 h 90"/>
                  <a:gd name="T8" fmla="*/ 37 w 91"/>
                  <a:gd name="T9" fmla="*/ 2 h 90"/>
                  <a:gd name="T10" fmla="*/ 22 w 91"/>
                  <a:gd name="T11" fmla="*/ 7 h 90"/>
                  <a:gd name="T12" fmla="*/ 8 w 91"/>
                  <a:gd name="T13" fmla="*/ 19 h 90"/>
                  <a:gd name="T14" fmla="*/ 2 w 91"/>
                  <a:gd name="T15" fmla="*/ 36 h 90"/>
                  <a:gd name="T16" fmla="*/ 2 w 91"/>
                  <a:gd name="T17" fmla="*/ 53 h 90"/>
                  <a:gd name="T18" fmla="*/ 8 w 91"/>
                  <a:gd name="T19" fmla="*/ 69 h 90"/>
                  <a:gd name="T20" fmla="*/ 22 w 91"/>
                  <a:gd name="T21" fmla="*/ 82 h 90"/>
                  <a:gd name="T22" fmla="*/ 37 w 91"/>
                  <a:gd name="T23" fmla="*/ 88 h 90"/>
                  <a:gd name="T24" fmla="*/ 54 w 91"/>
                  <a:gd name="T25" fmla="*/ 88 h 90"/>
                  <a:gd name="T26" fmla="*/ 71 w 91"/>
                  <a:gd name="T27" fmla="*/ 82 h 90"/>
                  <a:gd name="T28" fmla="*/ 83 w 91"/>
                  <a:gd name="T29" fmla="*/ 69 h 90"/>
                  <a:gd name="T30" fmla="*/ 89 w 91"/>
                  <a:gd name="T31" fmla="*/ 53 h 90"/>
                  <a:gd name="T32" fmla="*/ 91 w 91"/>
                  <a:gd name="T33" fmla="*/ 44 h 90"/>
                  <a:gd name="T34" fmla="*/ 87 w 91"/>
                  <a:gd name="T35" fmla="*/ 26 h 90"/>
                  <a:gd name="T36" fmla="*/ 77 w 91"/>
                  <a:gd name="T37" fmla="*/ 13 h 90"/>
                  <a:gd name="T38" fmla="*/ 64 w 91"/>
                  <a:gd name="T39" fmla="*/ 3 h 90"/>
                  <a:gd name="T40" fmla="*/ 46 w 91"/>
                  <a:gd name="T41" fmla="*/ 0 h 90"/>
                  <a:gd name="T42" fmla="*/ 29 w 91"/>
                  <a:gd name="T43" fmla="*/ 3 h 90"/>
                  <a:gd name="T44" fmla="*/ 14 w 91"/>
                  <a:gd name="T45" fmla="*/ 13 h 90"/>
                  <a:gd name="T46" fmla="*/ 4 w 91"/>
                  <a:gd name="T47" fmla="*/ 26 h 90"/>
                  <a:gd name="T48" fmla="*/ 2 w 91"/>
                  <a:gd name="T49" fmla="*/ 44 h 90"/>
                  <a:gd name="T50" fmla="*/ 4 w 91"/>
                  <a:gd name="T51" fmla="*/ 61 h 90"/>
                  <a:gd name="T52" fmla="*/ 14 w 91"/>
                  <a:gd name="T53" fmla="*/ 76 h 90"/>
                  <a:gd name="T54" fmla="*/ 29 w 91"/>
                  <a:gd name="T55" fmla="*/ 86 h 90"/>
                  <a:gd name="T56" fmla="*/ 46 w 91"/>
                  <a:gd name="T57" fmla="*/ 88 h 90"/>
                  <a:gd name="T58" fmla="*/ 64 w 91"/>
                  <a:gd name="T59" fmla="*/ 86 h 90"/>
                  <a:gd name="T60" fmla="*/ 77 w 91"/>
                  <a:gd name="T61" fmla="*/ 76 h 90"/>
                  <a:gd name="T62" fmla="*/ 87 w 91"/>
                  <a:gd name="T63" fmla="*/ 61 h 90"/>
                  <a:gd name="T64" fmla="*/ 91 w 91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90">
                    <a:moveTo>
                      <a:pt x="91" y="44"/>
                    </a:moveTo>
                    <a:lnTo>
                      <a:pt x="89" y="36"/>
                    </a:lnTo>
                    <a:lnTo>
                      <a:pt x="87" y="26"/>
                    </a:lnTo>
                    <a:lnTo>
                      <a:pt x="83" y="19"/>
                    </a:lnTo>
                    <a:lnTo>
                      <a:pt x="77" y="13"/>
                    </a:lnTo>
                    <a:lnTo>
                      <a:pt x="71" y="7"/>
                    </a:lnTo>
                    <a:lnTo>
                      <a:pt x="64" y="3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7" y="2"/>
                    </a:lnTo>
                    <a:lnTo>
                      <a:pt x="29" y="3"/>
                    </a:lnTo>
                    <a:lnTo>
                      <a:pt x="22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3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4" y="76"/>
                    </a:lnTo>
                    <a:lnTo>
                      <a:pt x="22" y="82"/>
                    </a:lnTo>
                    <a:lnTo>
                      <a:pt x="29" y="86"/>
                    </a:lnTo>
                    <a:lnTo>
                      <a:pt x="37" y="88"/>
                    </a:lnTo>
                    <a:lnTo>
                      <a:pt x="46" y="90"/>
                    </a:lnTo>
                    <a:lnTo>
                      <a:pt x="54" y="88"/>
                    </a:lnTo>
                    <a:lnTo>
                      <a:pt x="64" y="86"/>
                    </a:lnTo>
                    <a:lnTo>
                      <a:pt x="71" y="82"/>
                    </a:lnTo>
                    <a:lnTo>
                      <a:pt x="77" y="76"/>
                    </a:lnTo>
                    <a:lnTo>
                      <a:pt x="83" y="69"/>
                    </a:lnTo>
                    <a:lnTo>
                      <a:pt x="87" y="61"/>
                    </a:lnTo>
                    <a:lnTo>
                      <a:pt x="89" y="53"/>
                    </a:lnTo>
                    <a:lnTo>
                      <a:pt x="91" y="44"/>
                    </a:lnTo>
                    <a:lnTo>
                      <a:pt x="91" y="44"/>
                    </a:lnTo>
                    <a:lnTo>
                      <a:pt x="89" y="36"/>
                    </a:lnTo>
                    <a:lnTo>
                      <a:pt x="87" y="26"/>
                    </a:lnTo>
                    <a:lnTo>
                      <a:pt x="83" y="19"/>
                    </a:lnTo>
                    <a:lnTo>
                      <a:pt x="77" y="13"/>
                    </a:lnTo>
                    <a:lnTo>
                      <a:pt x="71" y="7"/>
                    </a:lnTo>
                    <a:lnTo>
                      <a:pt x="64" y="3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7" y="2"/>
                    </a:lnTo>
                    <a:lnTo>
                      <a:pt x="29" y="3"/>
                    </a:lnTo>
                    <a:lnTo>
                      <a:pt x="22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2" y="44"/>
                    </a:lnTo>
                    <a:lnTo>
                      <a:pt x="2" y="53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4" y="76"/>
                    </a:lnTo>
                    <a:lnTo>
                      <a:pt x="22" y="80"/>
                    </a:lnTo>
                    <a:lnTo>
                      <a:pt x="29" y="86"/>
                    </a:lnTo>
                    <a:lnTo>
                      <a:pt x="37" y="88"/>
                    </a:lnTo>
                    <a:lnTo>
                      <a:pt x="46" y="88"/>
                    </a:lnTo>
                    <a:lnTo>
                      <a:pt x="54" y="88"/>
                    </a:lnTo>
                    <a:lnTo>
                      <a:pt x="64" y="86"/>
                    </a:lnTo>
                    <a:lnTo>
                      <a:pt x="71" y="80"/>
                    </a:lnTo>
                    <a:lnTo>
                      <a:pt x="77" y="76"/>
                    </a:lnTo>
                    <a:lnTo>
                      <a:pt x="83" y="69"/>
                    </a:lnTo>
                    <a:lnTo>
                      <a:pt x="87" y="61"/>
                    </a:lnTo>
                    <a:lnTo>
                      <a:pt x="89" y="53"/>
                    </a:lnTo>
                    <a:lnTo>
                      <a:pt x="91" y="44"/>
                    </a:lnTo>
                    <a:lnTo>
                      <a:pt x="91" y="44"/>
                    </a:lnTo>
                    <a:close/>
                  </a:path>
                </a:pathLst>
              </a:custGeom>
              <a:solidFill>
                <a:srgbClr val="FAB9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01" name="Freeform 5601"/>
              <p:cNvSpPr>
                <a:spLocks/>
              </p:cNvSpPr>
              <p:nvPr/>
            </p:nvSpPr>
            <p:spPr bwMode="auto">
              <a:xfrm>
                <a:off x="766" y="1729"/>
                <a:ext cx="89" cy="88"/>
              </a:xfrm>
              <a:custGeom>
                <a:avLst/>
                <a:gdLst>
                  <a:gd name="T0" fmla="*/ 87 w 89"/>
                  <a:gd name="T1" fmla="*/ 36 h 88"/>
                  <a:gd name="T2" fmla="*/ 81 w 89"/>
                  <a:gd name="T3" fmla="*/ 19 h 88"/>
                  <a:gd name="T4" fmla="*/ 69 w 89"/>
                  <a:gd name="T5" fmla="*/ 7 h 88"/>
                  <a:gd name="T6" fmla="*/ 52 w 89"/>
                  <a:gd name="T7" fmla="*/ 2 h 88"/>
                  <a:gd name="T8" fmla="*/ 35 w 89"/>
                  <a:gd name="T9" fmla="*/ 2 h 88"/>
                  <a:gd name="T10" fmla="*/ 20 w 89"/>
                  <a:gd name="T11" fmla="*/ 7 h 88"/>
                  <a:gd name="T12" fmla="*/ 6 w 89"/>
                  <a:gd name="T13" fmla="*/ 19 h 88"/>
                  <a:gd name="T14" fmla="*/ 0 w 89"/>
                  <a:gd name="T15" fmla="*/ 36 h 88"/>
                  <a:gd name="T16" fmla="*/ 0 w 89"/>
                  <a:gd name="T17" fmla="*/ 53 h 88"/>
                  <a:gd name="T18" fmla="*/ 6 w 89"/>
                  <a:gd name="T19" fmla="*/ 69 h 88"/>
                  <a:gd name="T20" fmla="*/ 20 w 89"/>
                  <a:gd name="T21" fmla="*/ 80 h 88"/>
                  <a:gd name="T22" fmla="*/ 35 w 89"/>
                  <a:gd name="T23" fmla="*/ 88 h 88"/>
                  <a:gd name="T24" fmla="*/ 52 w 89"/>
                  <a:gd name="T25" fmla="*/ 88 h 88"/>
                  <a:gd name="T26" fmla="*/ 69 w 89"/>
                  <a:gd name="T27" fmla="*/ 80 h 88"/>
                  <a:gd name="T28" fmla="*/ 81 w 89"/>
                  <a:gd name="T29" fmla="*/ 69 h 88"/>
                  <a:gd name="T30" fmla="*/ 87 w 89"/>
                  <a:gd name="T31" fmla="*/ 53 h 88"/>
                  <a:gd name="T32" fmla="*/ 87 w 89"/>
                  <a:gd name="T33" fmla="*/ 44 h 88"/>
                  <a:gd name="T34" fmla="*/ 85 w 89"/>
                  <a:gd name="T35" fmla="*/ 26 h 88"/>
                  <a:gd name="T36" fmla="*/ 75 w 89"/>
                  <a:gd name="T37" fmla="*/ 13 h 88"/>
                  <a:gd name="T38" fmla="*/ 62 w 89"/>
                  <a:gd name="T39" fmla="*/ 3 h 88"/>
                  <a:gd name="T40" fmla="*/ 44 w 89"/>
                  <a:gd name="T41" fmla="*/ 0 h 88"/>
                  <a:gd name="T42" fmla="*/ 27 w 89"/>
                  <a:gd name="T43" fmla="*/ 3 h 88"/>
                  <a:gd name="T44" fmla="*/ 12 w 89"/>
                  <a:gd name="T45" fmla="*/ 13 h 88"/>
                  <a:gd name="T46" fmla="*/ 4 w 89"/>
                  <a:gd name="T47" fmla="*/ 26 h 88"/>
                  <a:gd name="T48" fmla="*/ 0 w 89"/>
                  <a:gd name="T49" fmla="*/ 44 h 88"/>
                  <a:gd name="T50" fmla="*/ 4 w 89"/>
                  <a:gd name="T51" fmla="*/ 61 h 88"/>
                  <a:gd name="T52" fmla="*/ 12 w 89"/>
                  <a:gd name="T53" fmla="*/ 75 h 88"/>
                  <a:gd name="T54" fmla="*/ 27 w 89"/>
                  <a:gd name="T55" fmla="*/ 84 h 88"/>
                  <a:gd name="T56" fmla="*/ 44 w 89"/>
                  <a:gd name="T57" fmla="*/ 88 h 88"/>
                  <a:gd name="T58" fmla="*/ 62 w 89"/>
                  <a:gd name="T59" fmla="*/ 84 h 88"/>
                  <a:gd name="T60" fmla="*/ 75 w 89"/>
                  <a:gd name="T61" fmla="*/ 75 h 88"/>
                  <a:gd name="T62" fmla="*/ 85 w 89"/>
                  <a:gd name="T63" fmla="*/ 61 h 88"/>
                  <a:gd name="T64" fmla="*/ 87 w 89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9" h="88">
                    <a:moveTo>
                      <a:pt x="89" y="44"/>
                    </a:moveTo>
                    <a:lnTo>
                      <a:pt x="87" y="36"/>
                    </a:lnTo>
                    <a:lnTo>
                      <a:pt x="85" y="26"/>
                    </a:lnTo>
                    <a:lnTo>
                      <a:pt x="81" y="19"/>
                    </a:lnTo>
                    <a:lnTo>
                      <a:pt x="75" y="13"/>
                    </a:lnTo>
                    <a:lnTo>
                      <a:pt x="69" y="7"/>
                    </a:lnTo>
                    <a:lnTo>
                      <a:pt x="62" y="3"/>
                    </a:lnTo>
                    <a:lnTo>
                      <a:pt x="52" y="2"/>
                    </a:lnTo>
                    <a:lnTo>
                      <a:pt x="44" y="0"/>
                    </a:lnTo>
                    <a:lnTo>
                      <a:pt x="35" y="2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2" y="13"/>
                    </a:lnTo>
                    <a:lnTo>
                      <a:pt x="6" y="19"/>
                    </a:lnTo>
                    <a:lnTo>
                      <a:pt x="2" y="26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2" y="61"/>
                    </a:lnTo>
                    <a:lnTo>
                      <a:pt x="6" y="69"/>
                    </a:lnTo>
                    <a:lnTo>
                      <a:pt x="12" y="76"/>
                    </a:lnTo>
                    <a:lnTo>
                      <a:pt x="20" y="80"/>
                    </a:lnTo>
                    <a:lnTo>
                      <a:pt x="27" y="86"/>
                    </a:lnTo>
                    <a:lnTo>
                      <a:pt x="35" y="88"/>
                    </a:lnTo>
                    <a:lnTo>
                      <a:pt x="44" y="88"/>
                    </a:lnTo>
                    <a:lnTo>
                      <a:pt x="52" y="88"/>
                    </a:lnTo>
                    <a:lnTo>
                      <a:pt x="62" y="86"/>
                    </a:lnTo>
                    <a:lnTo>
                      <a:pt x="69" y="80"/>
                    </a:lnTo>
                    <a:lnTo>
                      <a:pt x="75" y="76"/>
                    </a:lnTo>
                    <a:lnTo>
                      <a:pt x="81" y="69"/>
                    </a:lnTo>
                    <a:lnTo>
                      <a:pt x="85" y="61"/>
                    </a:lnTo>
                    <a:lnTo>
                      <a:pt x="87" y="53"/>
                    </a:lnTo>
                    <a:lnTo>
                      <a:pt x="89" y="44"/>
                    </a:lnTo>
                    <a:lnTo>
                      <a:pt x="87" y="44"/>
                    </a:lnTo>
                    <a:lnTo>
                      <a:pt x="87" y="36"/>
                    </a:lnTo>
                    <a:lnTo>
                      <a:pt x="85" y="26"/>
                    </a:lnTo>
                    <a:lnTo>
                      <a:pt x="81" y="21"/>
                    </a:lnTo>
                    <a:lnTo>
                      <a:pt x="75" y="13"/>
                    </a:lnTo>
                    <a:lnTo>
                      <a:pt x="68" y="7"/>
                    </a:lnTo>
                    <a:lnTo>
                      <a:pt x="62" y="3"/>
                    </a:lnTo>
                    <a:lnTo>
                      <a:pt x="52" y="2"/>
                    </a:lnTo>
                    <a:lnTo>
                      <a:pt x="44" y="0"/>
                    </a:lnTo>
                    <a:lnTo>
                      <a:pt x="35" y="2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2" y="13"/>
                    </a:lnTo>
                    <a:lnTo>
                      <a:pt x="8" y="21"/>
                    </a:lnTo>
                    <a:lnTo>
                      <a:pt x="4" y="26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2" y="75"/>
                    </a:lnTo>
                    <a:lnTo>
                      <a:pt x="20" y="80"/>
                    </a:lnTo>
                    <a:lnTo>
                      <a:pt x="27" y="84"/>
                    </a:lnTo>
                    <a:lnTo>
                      <a:pt x="35" y="88"/>
                    </a:lnTo>
                    <a:lnTo>
                      <a:pt x="44" y="88"/>
                    </a:lnTo>
                    <a:lnTo>
                      <a:pt x="52" y="88"/>
                    </a:lnTo>
                    <a:lnTo>
                      <a:pt x="62" y="84"/>
                    </a:lnTo>
                    <a:lnTo>
                      <a:pt x="68" y="80"/>
                    </a:lnTo>
                    <a:lnTo>
                      <a:pt x="75" y="75"/>
                    </a:lnTo>
                    <a:lnTo>
                      <a:pt x="81" y="69"/>
                    </a:lnTo>
                    <a:lnTo>
                      <a:pt x="85" y="61"/>
                    </a:lnTo>
                    <a:lnTo>
                      <a:pt x="87" y="53"/>
                    </a:lnTo>
                    <a:lnTo>
                      <a:pt x="87" y="44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FAB8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02" name="Freeform 5602"/>
              <p:cNvSpPr>
                <a:spLocks/>
              </p:cNvSpPr>
              <p:nvPr/>
            </p:nvSpPr>
            <p:spPr bwMode="auto">
              <a:xfrm>
                <a:off x="766" y="1729"/>
                <a:ext cx="87" cy="88"/>
              </a:xfrm>
              <a:custGeom>
                <a:avLst/>
                <a:gdLst>
                  <a:gd name="T0" fmla="*/ 87 w 87"/>
                  <a:gd name="T1" fmla="*/ 36 h 88"/>
                  <a:gd name="T2" fmla="*/ 81 w 87"/>
                  <a:gd name="T3" fmla="*/ 21 h 88"/>
                  <a:gd name="T4" fmla="*/ 68 w 87"/>
                  <a:gd name="T5" fmla="*/ 7 h 88"/>
                  <a:gd name="T6" fmla="*/ 52 w 87"/>
                  <a:gd name="T7" fmla="*/ 2 h 88"/>
                  <a:gd name="T8" fmla="*/ 35 w 87"/>
                  <a:gd name="T9" fmla="*/ 2 h 88"/>
                  <a:gd name="T10" fmla="*/ 20 w 87"/>
                  <a:gd name="T11" fmla="*/ 7 h 88"/>
                  <a:gd name="T12" fmla="*/ 8 w 87"/>
                  <a:gd name="T13" fmla="*/ 21 h 88"/>
                  <a:gd name="T14" fmla="*/ 0 w 87"/>
                  <a:gd name="T15" fmla="*/ 36 h 88"/>
                  <a:gd name="T16" fmla="*/ 0 w 87"/>
                  <a:gd name="T17" fmla="*/ 53 h 88"/>
                  <a:gd name="T18" fmla="*/ 8 w 87"/>
                  <a:gd name="T19" fmla="*/ 69 h 88"/>
                  <a:gd name="T20" fmla="*/ 20 w 87"/>
                  <a:gd name="T21" fmla="*/ 80 h 88"/>
                  <a:gd name="T22" fmla="*/ 35 w 87"/>
                  <a:gd name="T23" fmla="*/ 88 h 88"/>
                  <a:gd name="T24" fmla="*/ 52 w 87"/>
                  <a:gd name="T25" fmla="*/ 88 h 88"/>
                  <a:gd name="T26" fmla="*/ 68 w 87"/>
                  <a:gd name="T27" fmla="*/ 80 h 88"/>
                  <a:gd name="T28" fmla="*/ 81 w 87"/>
                  <a:gd name="T29" fmla="*/ 69 h 88"/>
                  <a:gd name="T30" fmla="*/ 87 w 87"/>
                  <a:gd name="T31" fmla="*/ 53 h 88"/>
                  <a:gd name="T32" fmla="*/ 87 w 87"/>
                  <a:gd name="T33" fmla="*/ 44 h 88"/>
                  <a:gd name="T34" fmla="*/ 83 w 87"/>
                  <a:gd name="T35" fmla="*/ 28 h 88"/>
                  <a:gd name="T36" fmla="*/ 75 w 87"/>
                  <a:gd name="T37" fmla="*/ 13 h 88"/>
                  <a:gd name="T38" fmla="*/ 60 w 87"/>
                  <a:gd name="T39" fmla="*/ 3 h 88"/>
                  <a:gd name="T40" fmla="*/ 44 w 87"/>
                  <a:gd name="T41" fmla="*/ 2 h 88"/>
                  <a:gd name="T42" fmla="*/ 27 w 87"/>
                  <a:gd name="T43" fmla="*/ 3 h 88"/>
                  <a:gd name="T44" fmla="*/ 14 w 87"/>
                  <a:gd name="T45" fmla="*/ 13 h 88"/>
                  <a:gd name="T46" fmla="*/ 4 w 87"/>
                  <a:gd name="T47" fmla="*/ 28 h 88"/>
                  <a:gd name="T48" fmla="*/ 0 w 87"/>
                  <a:gd name="T49" fmla="*/ 44 h 88"/>
                  <a:gd name="T50" fmla="*/ 4 w 87"/>
                  <a:gd name="T51" fmla="*/ 61 h 88"/>
                  <a:gd name="T52" fmla="*/ 14 w 87"/>
                  <a:gd name="T53" fmla="*/ 75 h 88"/>
                  <a:gd name="T54" fmla="*/ 27 w 87"/>
                  <a:gd name="T55" fmla="*/ 84 h 88"/>
                  <a:gd name="T56" fmla="*/ 44 w 87"/>
                  <a:gd name="T57" fmla="*/ 88 h 88"/>
                  <a:gd name="T58" fmla="*/ 60 w 87"/>
                  <a:gd name="T59" fmla="*/ 84 h 88"/>
                  <a:gd name="T60" fmla="*/ 75 w 87"/>
                  <a:gd name="T61" fmla="*/ 75 h 88"/>
                  <a:gd name="T62" fmla="*/ 83 w 87"/>
                  <a:gd name="T63" fmla="*/ 61 h 88"/>
                  <a:gd name="T64" fmla="*/ 87 w 87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88">
                    <a:moveTo>
                      <a:pt x="87" y="44"/>
                    </a:moveTo>
                    <a:lnTo>
                      <a:pt x="87" y="36"/>
                    </a:lnTo>
                    <a:lnTo>
                      <a:pt x="85" y="26"/>
                    </a:lnTo>
                    <a:lnTo>
                      <a:pt x="81" y="21"/>
                    </a:lnTo>
                    <a:lnTo>
                      <a:pt x="75" y="13"/>
                    </a:lnTo>
                    <a:lnTo>
                      <a:pt x="68" y="7"/>
                    </a:lnTo>
                    <a:lnTo>
                      <a:pt x="62" y="3"/>
                    </a:lnTo>
                    <a:lnTo>
                      <a:pt x="52" y="2"/>
                    </a:lnTo>
                    <a:lnTo>
                      <a:pt x="44" y="0"/>
                    </a:lnTo>
                    <a:lnTo>
                      <a:pt x="35" y="2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2" y="13"/>
                    </a:lnTo>
                    <a:lnTo>
                      <a:pt x="8" y="21"/>
                    </a:lnTo>
                    <a:lnTo>
                      <a:pt x="4" y="26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2" y="75"/>
                    </a:lnTo>
                    <a:lnTo>
                      <a:pt x="20" y="80"/>
                    </a:lnTo>
                    <a:lnTo>
                      <a:pt x="27" y="84"/>
                    </a:lnTo>
                    <a:lnTo>
                      <a:pt x="35" y="88"/>
                    </a:lnTo>
                    <a:lnTo>
                      <a:pt x="44" y="88"/>
                    </a:lnTo>
                    <a:lnTo>
                      <a:pt x="52" y="88"/>
                    </a:lnTo>
                    <a:lnTo>
                      <a:pt x="62" y="84"/>
                    </a:lnTo>
                    <a:lnTo>
                      <a:pt x="68" y="80"/>
                    </a:lnTo>
                    <a:lnTo>
                      <a:pt x="75" y="75"/>
                    </a:lnTo>
                    <a:lnTo>
                      <a:pt x="81" y="69"/>
                    </a:lnTo>
                    <a:lnTo>
                      <a:pt x="85" y="61"/>
                    </a:lnTo>
                    <a:lnTo>
                      <a:pt x="87" y="53"/>
                    </a:lnTo>
                    <a:lnTo>
                      <a:pt x="87" y="44"/>
                    </a:lnTo>
                    <a:lnTo>
                      <a:pt x="87" y="44"/>
                    </a:lnTo>
                    <a:lnTo>
                      <a:pt x="87" y="36"/>
                    </a:lnTo>
                    <a:lnTo>
                      <a:pt x="83" y="28"/>
                    </a:lnTo>
                    <a:lnTo>
                      <a:pt x="79" y="21"/>
                    </a:lnTo>
                    <a:lnTo>
                      <a:pt x="75" y="13"/>
                    </a:lnTo>
                    <a:lnTo>
                      <a:pt x="68" y="9"/>
                    </a:lnTo>
                    <a:lnTo>
                      <a:pt x="60" y="3"/>
                    </a:lnTo>
                    <a:lnTo>
                      <a:pt x="52" y="2"/>
                    </a:lnTo>
                    <a:lnTo>
                      <a:pt x="44" y="2"/>
                    </a:lnTo>
                    <a:lnTo>
                      <a:pt x="35" y="2"/>
                    </a:lnTo>
                    <a:lnTo>
                      <a:pt x="27" y="3"/>
                    </a:lnTo>
                    <a:lnTo>
                      <a:pt x="20" y="9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4" y="75"/>
                    </a:lnTo>
                    <a:lnTo>
                      <a:pt x="20" y="80"/>
                    </a:lnTo>
                    <a:lnTo>
                      <a:pt x="27" y="84"/>
                    </a:lnTo>
                    <a:lnTo>
                      <a:pt x="35" y="86"/>
                    </a:lnTo>
                    <a:lnTo>
                      <a:pt x="44" y="88"/>
                    </a:lnTo>
                    <a:lnTo>
                      <a:pt x="52" y="86"/>
                    </a:lnTo>
                    <a:lnTo>
                      <a:pt x="60" y="84"/>
                    </a:lnTo>
                    <a:lnTo>
                      <a:pt x="68" y="80"/>
                    </a:lnTo>
                    <a:lnTo>
                      <a:pt x="75" y="75"/>
                    </a:lnTo>
                    <a:lnTo>
                      <a:pt x="79" y="69"/>
                    </a:lnTo>
                    <a:lnTo>
                      <a:pt x="83" y="61"/>
                    </a:lnTo>
                    <a:lnTo>
                      <a:pt x="87" y="53"/>
                    </a:lnTo>
                    <a:lnTo>
                      <a:pt x="87" y="44"/>
                    </a:lnTo>
                    <a:lnTo>
                      <a:pt x="87" y="44"/>
                    </a:lnTo>
                    <a:close/>
                  </a:path>
                </a:pathLst>
              </a:custGeom>
              <a:solidFill>
                <a:srgbClr val="FAB8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03" name="Freeform 5603"/>
              <p:cNvSpPr>
                <a:spLocks/>
              </p:cNvSpPr>
              <p:nvPr/>
            </p:nvSpPr>
            <p:spPr bwMode="auto">
              <a:xfrm>
                <a:off x="766" y="1731"/>
                <a:ext cx="87" cy="86"/>
              </a:xfrm>
              <a:custGeom>
                <a:avLst/>
                <a:gdLst>
                  <a:gd name="T0" fmla="*/ 87 w 87"/>
                  <a:gd name="T1" fmla="*/ 34 h 86"/>
                  <a:gd name="T2" fmla="*/ 79 w 87"/>
                  <a:gd name="T3" fmla="*/ 19 h 86"/>
                  <a:gd name="T4" fmla="*/ 68 w 87"/>
                  <a:gd name="T5" fmla="*/ 7 h 86"/>
                  <a:gd name="T6" fmla="*/ 52 w 87"/>
                  <a:gd name="T7" fmla="*/ 0 h 86"/>
                  <a:gd name="T8" fmla="*/ 35 w 87"/>
                  <a:gd name="T9" fmla="*/ 0 h 86"/>
                  <a:gd name="T10" fmla="*/ 20 w 87"/>
                  <a:gd name="T11" fmla="*/ 7 h 86"/>
                  <a:gd name="T12" fmla="*/ 8 w 87"/>
                  <a:gd name="T13" fmla="*/ 19 h 86"/>
                  <a:gd name="T14" fmla="*/ 0 w 87"/>
                  <a:gd name="T15" fmla="*/ 34 h 86"/>
                  <a:gd name="T16" fmla="*/ 0 w 87"/>
                  <a:gd name="T17" fmla="*/ 51 h 86"/>
                  <a:gd name="T18" fmla="*/ 8 w 87"/>
                  <a:gd name="T19" fmla="*/ 67 h 86"/>
                  <a:gd name="T20" fmla="*/ 20 w 87"/>
                  <a:gd name="T21" fmla="*/ 78 h 86"/>
                  <a:gd name="T22" fmla="*/ 35 w 87"/>
                  <a:gd name="T23" fmla="*/ 84 h 86"/>
                  <a:gd name="T24" fmla="*/ 52 w 87"/>
                  <a:gd name="T25" fmla="*/ 84 h 86"/>
                  <a:gd name="T26" fmla="*/ 68 w 87"/>
                  <a:gd name="T27" fmla="*/ 78 h 86"/>
                  <a:gd name="T28" fmla="*/ 79 w 87"/>
                  <a:gd name="T29" fmla="*/ 67 h 86"/>
                  <a:gd name="T30" fmla="*/ 87 w 87"/>
                  <a:gd name="T31" fmla="*/ 51 h 86"/>
                  <a:gd name="T32" fmla="*/ 87 w 87"/>
                  <a:gd name="T33" fmla="*/ 42 h 86"/>
                  <a:gd name="T34" fmla="*/ 83 w 87"/>
                  <a:gd name="T35" fmla="*/ 26 h 86"/>
                  <a:gd name="T36" fmla="*/ 73 w 87"/>
                  <a:gd name="T37" fmla="*/ 11 h 86"/>
                  <a:gd name="T38" fmla="*/ 60 w 87"/>
                  <a:gd name="T39" fmla="*/ 3 h 86"/>
                  <a:gd name="T40" fmla="*/ 44 w 87"/>
                  <a:gd name="T41" fmla="*/ 0 h 86"/>
                  <a:gd name="T42" fmla="*/ 27 w 87"/>
                  <a:gd name="T43" fmla="*/ 3 h 86"/>
                  <a:gd name="T44" fmla="*/ 14 w 87"/>
                  <a:gd name="T45" fmla="*/ 11 h 86"/>
                  <a:gd name="T46" fmla="*/ 4 w 87"/>
                  <a:gd name="T47" fmla="*/ 26 h 86"/>
                  <a:gd name="T48" fmla="*/ 0 w 87"/>
                  <a:gd name="T49" fmla="*/ 42 h 86"/>
                  <a:gd name="T50" fmla="*/ 4 w 87"/>
                  <a:gd name="T51" fmla="*/ 59 h 86"/>
                  <a:gd name="T52" fmla="*/ 14 w 87"/>
                  <a:gd name="T53" fmla="*/ 73 h 86"/>
                  <a:gd name="T54" fmla="*/ 27 w 87"/>
                  <a:gd name="T55" fmla="*/ 82 h 86"/>
                  <a:gd name="T56" fmla="*/ 44 w 87"/>
                  <a:gd name="T57" fmla="*/ 86 h 86"/>
                  <a:gd name="T58" fmla="*/ 60 w 87"/>
                  <a:gd name="T59" fmla="*/ 82 h 86"/>
                  <a:gd name="T60" fmla="*/ 73 w 87"/>
                  <a:gd name="T61" fmla="*/ 73 h 86"/>
                  <a:gd name="T62" fmla="*/ 83 w 87"/>
                  <a:gd name="T63" fmla="*/ 59 h 86"/>
                  <a:gd name="T64" fmla="*/ 87 w 87"/>
                  <a:gd name="T65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86">
                    <a:moveTo>
                      <a:pt x="87" y="42"/>
                    </a:moveTo>
                    <a:lnTo>
                      <a:pt x="87" y="34"/>
                    </a:lnTo>
                    <a:lnTo>
                      <a:pt x="83" y="26"/>
                    </a:lnTo>
                    <a:lnTo>
                      <a:pt x="79" y="19"/>
                    </a:lnTo>
                    <a:lnTo>
                      <a:pt x="75" y="11"/>
                    </a:lnTo>
                    <a:lnTo>
                      <a:pt x="68" y="7"/>
                    </a:lnTo>
                    <a:lnTo>
                      <a:pt x="60" y="1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0" y="7"/>
                    </a:lnTo>
                    <a:lnTo>
                      <a:pt x="14" y="11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1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4" y="73"/>
                    </a:lnTo>
                    <a:lnTo>
                      <a:pt x="20" y="78"/>
                    </a:lnTo>
                    <a:lnTo>
                      <a:pt x="27" y="82"/>
                    </a:lnTo>
                    <a:lnTo>
                      <a:pt x="35" y="84"/>
                    </a:lnTo>
                    <a:lnTo>
                      <a:pt x="44" y="86"/>
                    </a:lnTo>
                    <a:lnTo>
                      <a:pt x="52" y="84"/>
                    </a:lnTo>
                    <a:lnTo>
                      <a:pt x="60" y="82"/>
                    </a:lnTo>
                    <a:lnTo>
                      <a:pt x="68" y="78"/>
                    </a:lnTo>
                    <a:lnTo>
                      <a:pt x="75" y="73"/>
                    </a:lnTo>
                    <a:lnTo>
                      <a:pt x="79" y="67"/>
                    </a:lnTo>
                    <a:lnTo>
                      <a:pt x="83" y="59"/>
                    </a:lnTo>
                    <a:lnTo>
                      <a:pt x="87" y="51"/>
                    </a:lnTo>
                    <a:lnTo>
                      <a:pt x="87" y="42"/>
                    </a:lnTo>
                    <a:lnTo>
                      <a:pt x="87" y="42"/>
                    </a:lnTo>
                    <a:lnTo>
                      <a:pt x="87" y="34"/>
                    </a:lnTo>
                    <a:lnTo>
                      <a:pt x="83" y="26"/>
                    </a:lnTo>
                    <a:lnTo>
                      <a:pt x="79" y="19"/>
                    </a:lnTo>
                    <a:lnTo>
                      <a:pt x="73" y="11"/>
                    </a:lnTo>
                    <a:lnTo>
                      <a:pt x="68" y="7"/>
                    </a:lnTo>
                    <a:lnTo>
                      <a:pt x="60" y="3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4" y="11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1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4" y="73"/>
                    </a:lnTo>
                    <a:lnTo>
                      <a:pt x="20" y="78"/>
                    </a:lnTo>
                    <a:lnTo>
                      <a:pt x="27" y="82"/>
                    </a:lnTo>
                    <a:lnTo>
                      <a:pt x="35" y="84"/>
                    </a:lnTo>
                    <a:lnTo>
                      <a:pt x="44" y="86"/>
                    </a:lnTo>
                    <a:lnTo>
                      <a:pt x="52" y="84"/>
                    </a:lnTo>
                    <a:lnTo>
                      <a:pt x="60" y="82"/>
                    </a:lnTo>
                    <a:lnTo>
                      <a:pt x="68" y="78"/>
                    </a:lnTo>
                    <a:lnTo>
                      <a:pt x="73" y="73"/>
                    </a:lnTo>
                    <a:lnTo>
                      <a:pt x="79" y="67"/>
                    </a:lnTo>
                    <a:lnTo>
                      <a:pt x="83" y="59"/>
                    </a:lnTo>
                    <a:lnTo>
                      <a:pt x="87" y="51"/>
                    </a:lnTo>
                    <a:lnTo>
                      <a:pt x="87" y="42"/>
                    </a:lnTo>
                    <a:lnTo>
                      <a:pt x="87" y="42"/>
                    </a:lnTo>
                    <a:close/>
                  </a:path>
                </a:pathLst>
              </a:custGeom>
              <a:solidFill>
                <a:srgbClr val="FAB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04" name="Freeform 5604"/>
              <p:cNvSpPr>
                <a:spLocks/>
              </p:cNvSpPr>
              <p:nvPr/>
            </p:nvSpPr>
            <p:spPr bwMode="auto">
              <a:xfrm>
                <a:off x="766" y="1731"/>
                <a:ext cx="87" cy="86"/>
              </a:xfrm>
              <a:custGeom>
                <a:avLst/>
                <a:gdLst>
                  <a:gd name="T0" fmla="*/ 87 w 87"/>
                  <a:gd name="T1" fmla="*/ 34 h 86"/>
                  <a:gd name="T2" fmla="*/ 79 w 87"/>
                  <a:gd name="T3" fmla="*/ 19 h 86"/>
                  <a:gd name="T4" fmla="*/ 68 w 87"/>
                  <a:gd name="T5" fmla="*/ 7 h 86"/>
                  <a:gd name="T6" fmla="*/ 52 w 87"/>
                  <a:gd name="T7" fmla="*/ 0 h 86"/>
                  <a:gd name="T8" fmla="*/ 35 w 87"/>
                  <a:gd name="T9" fmla="*/ 0 h 86"/>
                  <a:gd name="T10" fmla="*/ 20 w 87"/>
                  <a:gd name="T11" fmla="*/ 7 h 86"/>
                  <a:gd name="T12" fmla="*/ 8 w 87"/>
                  <a:gd name="T13" fmla="*/ 19 h 86"/>
                  <a:gd name="T14" fmla="*/ 2 w 87"/>
                  <a:gd name="T15" fmla="*/ 34 h 86"/>
                  <a:gd name="T16" fmla="*/ 2 w 87"/>
                  <a:gd name="T17" fmla="*/ 51 h 86"/>
                  <a:gd name="T18" fmla="*/ 8 w 87"/>
                  <a:gd name="T19" fmla="*/ 67 h 86"/>
                  <a:gd name="T20" fmla="*/ 20 w 87"/>
                  <a:gd name="T21" fmla="*/ 78 h 86"/>
                  <a:gd name="T22" fmla="*/ 35 w 87"/>
                  <a:gd name="T23" fmla="*/ 84 h 86"/>
                  <a:gd name="T24" fmla="*/ 52 w 87"/>
                  <a:gd name="T25" fmla="*/ 84 h 86"/>
                  <a:gd name="T26" fmla="*/ 68 w 87"/>
                  <a:gd name="T27" fmla="*/ 78 h 86"/>
                  <a:gd name="T28" fmla="*/ 79 w 87"/>
                  <a:gd name="T29" fmla="*/ 67 h 86"/>
                  <a:gd name="T30" fmla="*/ 87 w 87"/>
                  <a:gd name="T31" fmla="*/ 51 h 86"/>
                  <a:gd name="T32" fmla="*/ 87 w 87"/>
                  <a:gd name="T33" fmla="*/ 42 h 86"/>
                  <a:gd name="T34" fmla="*/ 83 w 87"/>
                  <a:gd name="T35" fmla="*/ 26 h 86"/>
                  <a:gd name="T36" fmla="*/ 73 w 87"/>
                  <a:gd name="T37" fmla="*/ 13 h 86"/>
                  <a:gd name="T38" fmla="*/ 60 w 87"/>
                  <a:gd name="T39" fmla="*/ 3 h 86"/>
                  <a:gd name="T40" fmla="*/ 44 w 87"/>
                  <a:gd name="T41" fmla="*/ 0 h 86"/>
                  <a:gd name="T42" fmla="*/ 27 w 87"/>
                  <a:gd name="T43" fmla="*/ 3 h 86"/>
                  <a:gd name="T44" fmla="*/ 14 w 87"/>
                  <a:gd name="T45" fmla="*/ 13 h 86"/>
                  <a:gd name="T46" fmla="*/ 4 w 87"/>
                  <a:gd name="T47" fmla="*/ 26 h 86"/>
                  <a:gd name="T48" fmla="*/ 0 w 87"/>
                  <a:gd name="T49" fmla="*/ 42 h 86"/>
                  <a:gd name="T50" fmla="*/ 4 w 87"/>
                  <a:gd name="T51" fmla="*/ 59 h 86"/>
                  <a:gd name="T52" fmla="*/ 14 w 87"/>
                  <a:gd name="T53" fmla="*/ 73 h 86"/>
                  <a:gd name="T54" fmla="*/ 27 w 87"/>
                  <a:gd name="T55" fmla="*/ 82 h 86"/>
                  <a:gd name="T56" fmla="*/ 44 w 87"/>
                  <a:gd name="T57" fmla="*/ 84 h 86"/>
                  <a:gd name="T58" fmla="*/ 60 w 87"/>
                  <a:gd name="T59" fmla="*/ 82 h 86"/>
                  <a:gd name="T60" fmla="*/ 73 w 87"/>
                  <a:gd name="T61" fmla="*/ 73 h 86"/>
                  <a:gd name="T62" fmla="*/ 83 w 87"/>
                  <a:gd name="T63" fmla="*/ 59 h 86"/>
                  <a:gd name="T64" fmla="*/ 87 w 87"/>
                  <a:gd name="T65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86">
                    <a:moveTo>
                      <a:pt x="87" y="42"/>
                    </a:moveTo>
                    <a:lnTo>
                      <a:pt x="87" y="34"/>
                    </a:lnTo>
                    <a:lnTo>
                      <a:pt x="83" y="26"/>
                    </a:lnTo>
                    <a:lnTo>
                      <a:pt x="79" y="19"/>
                    </a:lnTo>
                    <a:lnTo>
                      <a:pt x="73" y="11"/>
                    </a:lnTo>
                    <a:lnTo>
                      <a:pt x="68" y="7"/>
                    </a:lnTo>
                    <a:lnTo>
                      <a:pt x="60" y="3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4" y="11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1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4" y="73"/>
                    </a:lnTo>
                    <a:lnTo>
                      <a:pt x="20" y="78"/>
                    </a:lnTo>
                    <a:lnTo>
                      <a:pt x="27" y="82"/>
                    </a:lnTo>
                    <a:lnTo>
                      <a:pt x="35" y="84"/>
                    </a:lnTo>
                    <a:lnTo>
                      <a:pt x="44" y="86"/>
                    </a:lnTo>
                    <a:lnTo>
                      <a:pt x="52" y="84"/>
                    </a:lnTo>
                    <a:lnTo>
                      <a:pt x="60" y="82"/>
                    </a:lnTo>
                    <a:lnTo>
                      <a:pt x="68" y="78"/>
                    </a:lnTo>
                    <a:lnTo>
                      <a:pt x="73" y="73"/>
                    </a:lnTo>
                    <a:lnTo>
                      <a:pt x="79" y="67"/>
                    </a:lnTo>
                    <a:lnTo>
                      <a:pt x="83" y="59"/>
                    </a:lnTo>
                    <a:lnTo>
                      <a:pt x="87" y="51"/>
                    </a:lnTo>
                    <a:lnTo>
                      <a:pt x="87" y="42"/>
                    </a:lnTo>
                    <a:lnTo>
                      <a:pt x="87" y="42"/>
                    </a:lnTo>
                    <a:lnTo>
                      <a:pt x="85" y="34"/>
                    </a:lnTo>
                    <a:lnTo>
                      <a:pt x="83" y="26"/>
                    </a:lnTo>
                    <a:lnTo>
                      <a:pt x="79" y="19"/>
                    </a:lnTo>
                    <a:lnTo>
                      <a:pt x="73" y="13"/>
                    </a:lnTo>
                    <a:lnTo>
                      <a:pt x="68" y="7"/>
                    </a:lnTo>
                    <a:lnTo>
                      <a:pt x="60" y="3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5" y="1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1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4" y="73"/>
                    </a:lnTo>
                    <a:lnTo>
                      <a:pt x="20" y="78"/>
                    </a:lnTo>
                    <a:lnTo>
                      <a:pt x="27" y="82"/>
                    </a:lnTo>
                    <a:lnTo>
                      <a:pt x="35" y="84"/>
                    </a:lnTo>
                    <a:lnTo>
                      <a:pt x="44" y="84"/>
                    </a:lnTo>
                    <a:lnTo>
                      <a:pt x="52" y="84"/>
                    </a:lnTo>
                    <a:lnTo>
                      <a:pt x="60" y="82"/>
                    </a:lnTo>
                    <a:lnTo>
                      <a:pt x="68" y="78"/>
                    </a:lnTo>
                    <a:lnTo>
                      <a:pt x="73" y="73"/>
                    </a:lnTo>
                    <a:lnTo>
                      <a:pt x="79" y="67"/>
                    </a:lnTo>
                    <a:lnTo>
                      <a:pt x="83" y="59"/>
                    </a:lnTo>
                    <a:lnTo>
                      <a:pt x="85" y="51"/>
                    </a:lnTo>
                    <a:lnTo>
                      <a:pt x="87" y="42"/>
                    </a:lnTo>
                    <a:lnTo>
                      <a:pt x="87" y="42"/>
                    </a:lnTo>
                    <a:close/>
                  </a:path>
                </a:pathLst>
              </a:custGeom>
              <a:solidFill>
                <a:srgbClr val="FAB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05" name="Freeform 5605"/>
              <p:cNvSpPr>
                <a:spLocks/>
              </p:cNvSpPr>
              <p:nvPr/>
            </p:nvSpPr>
            <p:spPr bwMode="auto">
              <a:xfrm>
                <a:off x="766" y="1731"/>
                <a:ext cx="87" cy="84"/>
              </a:xfrm>
              <a:custGeom>
                <a:avLst/>
                <a:gdLst>
                  <a:gd name="T0" fmla="*/ 85 w 87"/>
                  <a:gd name="T1" fmla="*/ 34 h 84"/>
                  <a:gd name="T2" fmla="*/ 79 w 87"/>
                  <a:gd name="T3" fmla="*/ 19 h 84"/>
                  <a:gd name="T4" fmla="*/ 68 w 87"/>
                  <a:gd name="T5" fmla="*/ 7 h 84"/>
                  <a:gd name="T6" fmla="*/ 52 w 87"/>
                  <a:gd name="T7" fmla="*/ 1 h 84"/>
                  <a:gd name="T8" fmla="*/ 35 w 87"/>
                  <a:gd name="T9" fmla="*/ 1 h 84"/>
                  <a:gd name="T10" fmla="*/ 20 w 87"/>
                  <a:gd name="T11" fmla="*/ 7 h 84"/>
                  <a:gd name="T12" fmla="*/ 8 w 87"/>
                  <a:gd name="T13" fmla="*/ 19 h 84"/>
                  <a:gd name="T14" fmla="*/ 2 w 87"/>
                  <a:gd name="T15" fmla="*/ 34 h 84"/>
                  <a:gd name="T16" fmla="*/ 2 w 87"/>
                  <a:gd name="T17" fmla="*/ 51 h 84"/>
                  <a:gd name="T18" fmla="*/ 8 w 87"/>
                  <a:gd name="T19" fmla="*/ 67 h 84"/>
                  <a:gd name="T20" fmla="*/ 20 w 87"/>
                  <a:gd name="T21" fmla="*/ 78 h 84"/>
                  <a:gd name="T22" fmla="*/ 35 w 87"/>
                  <a:gd name="T23" fmla="*/ 84 h 84"/>
                  <a:gd name="T24" fmla="*/ 52 w 87"/>
                  <a:gd name="T25" fmla="*/ 84 h 84"/>
                  <a:gd name="T26" fmla="*/ 68 w 87"/>
                  <a:gd name="T27" fmla="*/ 78 h 84"/>
                  <a:gd name="T28" fmla="*/ 79 w 87"/>
                  <a:gd name="T29" fmla="*/ 67 h 84"/>
                  <a:gd name="T30" fmla="*/ 85 w 87"/>
                  <a:gd name="T31" fmla="*/ 51 h 84"/>
                  <a:gd name="T32" fmla="*/ 87 w 87"/>
                  <a:gd name="T33" fmla="*/ 42 h 84"/>
                  <a:gd name="T34" fmla="*/ 83 w 87"/>
                  <a:gd name="T35" fmla="*/ 26 h 84"/>
                  <a:gd name="T36" fmla="*/ 73 w 87"/>
                  <a:gd name="T37" fmla="*/ 13 h 84"/>
                  <a:gd name="T38" fmla="*/ 60 w 87"/>
                  <a:gd name="T39" fmla="*/ 3 h 84"/>
                  <a:gd name="T40" fmla="*/ 44 w 87"/>
                  <a:gd name="T41" fmla="*/ 0 h 84"/>
                  <a:gd name="T42" fmla="*/ 27 w 87"/>
                  <a:gd name="T43" fmla="*/ 3 h 84"/>
                  <a:gd name="T44" fmla="*/ 14 w 87"/>
                  <a:gd name="T45" fmla="*/ 13 h 84"/>
                  <a:gd name="T46" fmla="*/ 4 w 87"/>
                  <a:gd name="T47" fmla="*/ 26 h 84"/>
                  <a:gd name="T48" fmla="*/ 2 w 87"/>
                  <a:gd name="T49" fmla="*/ 42 h 84"/>
                  <a:gd name="T50" fmla="*/ 4 w 87"/>
                  <a:gd name="T51" fmla="*/ 59 h 84"/>
                  <a:gd name="T52" fmla="*/ 14 w 87"/>
                  <a:gd name="T53" fmla="*/ 73 h 84"/>
                  <a:gd name="T54" fmla="*/ 27 w 87"/>
                  <a:gd name="T55" fmla="*/ 82 h 84"/>
                  <a:gd name="T56" fmla="*/ 44 w 87"/>
                  <a:gd name="T57" fmla="*/ 84 h 84"/>
                  <a:gd name="T58" fmla="*/ 60 w 87"/>
                  <a:gd name="T59" fmla="*/ 82 h 84"/>
                  <a:gd name="T60" fmla="*/ 73 w 87"/>
                  <a:gd name="T61" fmla="*/ 73 h 84"/>
                  <a:gd name="T62" fmla="*/ 83 w 87"/>
                  <a:gd name="T63" fmla="*/ 59 h 84"/>
                  <a:gd name="T64" fmla="*/ 87 w 87"/>
                  <a:gd name="T65" fmla="*/ 4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84">
                    <a:moveTo>
                      <a:pt x="87" y="42"/>
                    </a:moveTo>
                    <a:lnTo>
                      <a:pt x="85" y="34"/>
                    </a:lnTo>
                    <a:lnTo>
                      <a:pt x="83" y="26"/>
                    </a:lnTo>
                    <a:lnTo>
                      <a:pt x="79" y="19"/>
                    </a:lnTo>
                    <a:lnTo>
                      <a:pt x="73" y="13"/>
                    </a:lnTo>
                    <a:lnTo>
                      <a:pt x="68" y="7"/>
                    </a:lnTo>
                    <a:lnTo>
                      <a:pt x="60" y="3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5" y="1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1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4" y="73"/>
                    </a:lnTo>
                    <a:lnTo>
                      <a:pt x="20" y="78"/>
                    </a:lnTo>
                    <a:lnTo>
                      <a:pt x="27" y="82"/>
                    </a:lnTo>
                    <a:lnTo>
                      <a:pt x="35" y="84"/>
                    </a:lnTo>
                    <a:lnTo>
                      <a:pt x="44" y="84"/>
                    </a:lnTo>
                    <a:lnTo>
                      <a:pt x="52" y="84"/>
                    </a:lnTo>
                    <a:lnTo>
                      <a:pt x="60" y="82"/>
                    </a:lnTo>
                    <a:lnTo>
                      <a:pt x="68" y="78"/>
                    </a:lnTo>
                    <a:lnTo>
                      <a:pt x="73" y="73"/>
                    </a:lnTo>
                    <a:lnTo>
                      <a:pt x="79" y="67"/>
                    </a:lnTo>
                    <a:lnTo>
                      <a:pt x="83" y="59"/>
                    </a:lnTo>
                    <a:lnTo>
                      <a:pt x="85" y="51"/>
                    </a:lnTo>
                    <a:lnTo>
                      <a:pt x="87" y="42"/>
                    </a:lnTo>
                    <a:lnTo>
                      <a:pt x="87" y="42"/>
                    </a:lnTo>
                    <a:lnTo>
                      <a:pt x="85" y="34"/>
                    </a:lnTo>
                    <a:lnTo>
                      <a:pt x="83" y="26"/>
                    </a:lnTo>
                    <a:lnTo>
                      <a:pt x="79" y="19"/>
                    </a:lnTo>
                    <a:lnTo>
                      <a:pt x="73" y="13"/>
                    </a:lnTo>
                    <a:lnTo>
                      <a:pt x="68" y="7"/>
                    </a:lnTo>
                    <a:lnTo>
                      <a:pt x="60" y="3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5" y="1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2" y="42"/>
                    </a:lnTo>
                    <a:lnTo>
                      <a:pt x="2" y="51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4" y="73"/>
                    </a:lnTo>
                    <a:lnTo>
                      <a:pt x="20" y="78"/>
                    </a:lnTo>
                    <a:lnTo>
                      <a:pt x="27" y="82"/>
                    </a:lnTo>
                    <a:lnTo>
                      <a:pt x="35" y="84"/>
                    </a:lnTo>
                    <a:lnTo>
                      <a:pt x="44" y="84"/>
                    </a:lnTo>
                    <a:lnTo>
                      <a:pt x="52" y="84"/>
                    </a:lnTo>
                    <a:lnTo>
                      <a:pt x="60" y="82"/>
                    </a:lnTo>
                    <a:lnTo>
                      <a:pt x="68" y="78"/>
                    </a:lnTo>
                    <a:lnTo>
                      <a:pt x="73" y="73"/>
                    </a:lnTo>
                    <a:lnTo>
                      <a:pt x="79" y="67"/>
                    </a:lnTo>
                    <a:lnTo>
                      <a:pt x="83" y="59"/>
                    </a:lnTo>
                    <a:lnTo>
                      <a:pt x="85" y="51"/>
                    </a:lnTo>
                    <a:lnTo>
                      <a:pt x="87" y="42"/>
                    </a:lnTo>
                    <a:lnTo>
                      <a:pt x="87" y="42"/>
                    </a:lnTo>
                    <a:close/>
                  </a:path>
                </a:pathLst>
              </a:custGeom>
              <a:solidFill>
                <a:srgbClr val="F9B6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06" name="Freeform 5606"/>
              <p:cNvSpPr>
                <a:spLocks/>
              </p:cNvSpPr>
              <p:nvPr/>
            </p:nvSpPr>
            <p:spPr bwMode="auto">
              <a:xfrm>
                <a:off x="768" y="1731"/>
                <a:ext cx="85" cy="84"/>
              </a:xfrm>
              <a:custGeom>
                <a:avLst/>
                <a:gdLst>
                  <a:gd name="T0" fmla="*/ 83 w 85"/>
                  <a:gd name="T1" fmla="*/ 34 h 84"/>
                  <a:gd name="T2" fmla="*/ 77 w 85"/>
                  <a:gd name="T3" fmla="*/ 19 h 84"/>
                  <a:gd name="T4" fmla="*/ 66 w 85"/>
                  <a:gd name="T5" fmla="*/ 7 h 84"/>
                  <a:gd name="T6" fmla="*/ 50 w 85"/>
                  <a:gd name="T7" fmla="*/ 1 h 84"/>
                  <a:gd name="T8" fmla="*/ 33 w 85"/>
                  <a:gd name="T9" fmla="*/ 1 h 84"/>
                  <a:gd name="T10" fmla="*/ 18 w 85"/>
                  <a:gd name="T11" fmla="*/ 7 h 84"/>
                  <a:gd name="T12" fmla="*/ 6 w 85"/>
                  <a:gd name="T13" fmla="*/ 19 h 84"/>
                  <a:gd name="T14" fmla="*/ 0 w 85"/>
                  <a:gd name="T15" fmla="*/ 34 h 84"/>
                  <a:gd name="T16" fmla="*/ 0 w 85"/>
                  <a:gd name="T17" fmla="*/ 51 h 84"/>
                  <a:gd name="T18" fmla="*/ 6 w 85"/>
                  <a:gd name="T19" fmla="*/ 67 h 84"/>
                  <a:gd name="T20" fmla="*/ 18 w 85"/>
                  <a:gd name="T21" fmla="*/ 78 h 84"/>
                  <a:gd name="T22" fmla="*/ 33 w 85"/>
                  <a:gd name="T23" fmla="*/ 84 h 84"/>
                  <a:gd name="T24" fmla="*/ 50 w 85"/>
                  <a:gd name="T25" fmla="*/ 84 h 84"/>
                  <a:gd name="T26" fmla="*/ 66 w 85"/>
                  <a:gd name="T27" fmla="*/ 78 h 84"/>
                  <a:gd name="T28" fmla="*/ 77 w 85"/>
                  <a:gd name="T29" fmla="*/ 67 h 84"/>
                  <a:gd name="T30" fmla="*/ 83 w 85"/>
                  <a:gd name="T31" fmla="*/ 51 h 84"/>
                  <a:gd name="T32" fmla="*/ 83 w 85"/>
                  <a:gd name="T33" fmla="*/ 42 h 84"/>
                  <a:gd name="T34" fmla="*/ 81 w 85"/>
                  <a:gd name="T35" fmla="*/ 26 h 84"/>
                  <a:gd name="T36" fmla="*/ 71 w 85"/>
                  <a:gd name="T37" fmla="*/ 13 h 84"/>
                  <a:gd name="T38" fmla="*/ 58 w 85"/>
                  <a:gd name="T39" fmla="*/ 3 h 84"/>
                  <a:gd name="T40" fmla="*/ 42 w 85"/>
                  <a:gd name="T41" fmla="*/ 1 h 84"/>
                  <a:gd name="T42" fmla="*/ 25 w 85"/>
                  <a:gd name="T43" fmla="*/ 3 h 84"/>
                  <a:gd name="T44" fmla="*/ 12 w 85"/>
                  <a:gd name="T45" fmla="*/ 13 h 84"/>
                  <a:gd name="T46" fmla="*/ 4 w 85"/>
                  <a:gd name="T47" fmla="*/ 26 h 84"/>
                  <a:gd name="T48" fmla="*/ 0 w 85"/>
                  <a:gd name="T49" fmla="*/ 42 h 84"/>
                  <a:gd name="T50" fmla="*/ 4 w 85"/>
                  <a:gd name="T51" fmla="*/ 59 h 84"/>
                  <a:gd name="T52" fmla="*/ 12 w 85"/>
                  <a:gd name="T53" fmla="*/ 73 h 84"/>
                  <a:gd name="T54" fmla="*/ 25 w 85"/>
                  <a:gd name="T55" fmla="*/ 80 h 84"/>
                  <a:gd name="T56" fmla="*/ 42 w 85"/>
                  <a:gd name="T57" fmla="*/ 84 h 84"/>
                  <a:gd name="T58" fmla="*/ 58 w 85"/>
                  <a:gd name="T59" fmla="*/ 80 h 84"/>
                  <a:gd name="T60" fmla="*/ 71 w 85"/>
                  <a:gd name="T61" fmla="*/ 73 h 84"/>
                  <a:gd name="T62" fmla="*/ 81 w 85"/>
                  <a:gd name="T63" fmla="*/ 59 h 84"/>
                  <a:gd name="T64" fmla="*/ 83 w 85"/>
                  <a:gd name="T65" fmla="*/ 4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5" h="84">
                    <a:moveTo>
                      <a:pt x="85" y="42"/>
                    </a:moveTo>
                    <a:lnTo>
                      <a:pt x="83" y="34"/>
                    </a:lnTo>
                    <a:lnTo>
                      <a:pt x="81" y="26"/>
                    </a:lnTo>
                    <a:lnTo>
                      <a:pt x="77" y="19"/>
                    </a:lnTo>
                    <a:lnTo>
                      <a:pt x="71" y="13"/>
                    </a:lnTo>
                    <a:lnTo>
                      <a:pt x="66" y="7"/>
                    </a:lnTo>
                    <a:lnTo>
                      <a:pt x="58" y="3"/>
                    </a:lnTo>
                    <a:lnTo>
                      <a:pt x="50" y="1"/>
                    </a:lnTo>
                    <a:lnTo>
                      <a:pt x="42" y="0"/>
                    </a:lnTo>
                    <a:lnTo>
                      <a:pt x="33" y="1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3"/>
                    </a:lnTo>
                    <a:lnTo>
                      <a:pt x="6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1"/>
                    </a:lnTo>
                    <a:lnTo>
                      <a:pt x="2" y="59"/>
                    </a:lnTo>
                    <a:lnTo>
                      <a:pt x="6" y="67"/>
                    </a:lnTo>
                    <a:lnTo>
                      <a:pt x="12" y="73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3" y="84"/>
                    </a:lnTo>
                    <a:lnTo>
                      <a:pt x="42" y="84"/>
                    </a:lnTo>
                    <a:lnTo>
                      <a:pt x="50" y="84"/>
                    </a:lnTo>
                    <a:lnTo>
                      <a:pt x="58" y="82"/>
                    </a:lnTo>
                    <a:lnTo>
                      <a:pt x="66" y="78"/>
                    </a:lnTo>
                    <a:lnTo>
                      <a:pt x="71" y="73"/>
                    </a:lnTo>
                    <a:lnTo>
                      <a:pt x="77" y="67"/>
                    </a:lnTo>
                    <a:lnTo>
                      <a:pt x="81" y="59"/>
                    </a:lnTo>
                    <a:lnTo>
                      <a:pt x="83" y="51"/>
                    </a:lnTo>
                    <a:lnTo>
                      <a:pt x="85" y="42"/>
                    </a:lnTo>
                    <a:lnTo>
                      <a:pt x="83" y="42"/>
                    </a:lnTo>
                    <a:lnTo>
                      <a:pt x="83" y="34"/>
                    </a:lnTo>
                    <a:lnTo>
                      <a:pt x="81" y="26"/>
                    </a:lnTo>
                    <a:lnTo>
                      <a:pt x="77" y="19"/>
                    </a:lnTo>
                    <a:lnTo>
                      <a:pt x="71" y="13"/>
                    </a:lnTo>
                    <a:lnTo>
                      <a:pt x="66" y="7"/>
                    </a:lnTo>
                    <a:lnTo>
                      <a:pt x="58" y="3"/>
                    </a:lnTo>
                    <a:lnTo>
                      <a:pt x="50" y="1"/>
                    </a:lnTo>
                    <a:lnTo>
                      <a:pt x="42" y="1"/>
                    </a:lnTo>
                    <a:lnTo>
                      <a:pt x="33" y="1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1"/>
                    </a:lnTo>
                    <a:lnTo>
                      <a:pt x="4" y="59"/>
                    </a:lnTo>
                    <a:lnTo>
                      <a:pt x="8" y="65"/>
                    </a:lnTo>
                    <a:lnTo>
                      <a:pt x="12" y="73"/>
                    </a:lnTo>
                    <a:lnTo>
                      <a:pt x="18" y="76"/>
                    </a:lnTo>
                    <a:lnTo>
                      <a:pt x="25" y="80"/>
                    </a:lnTo>
                    <a:lnTo>
                      <a:pt x="33" y="84"/>
                    </a:lnTo>
                    <a:lnTo>
                      <a:pt x="42" y="84"/>
                    </a:lnTo>
                    <a:lnTo>
                      <a:pt x="50" y="84"/>
                    </a:lnTo>
                    <a:lnTo>
                      <a:pt x="58" y="80"/>
                    </a:lnTo>
                    <a:lnTo>
                      <a:pt x="66" y="76"/>
                    </a:lnTo>
                    <a:lnTo>
                      <a:pt x="71" y="73"/>
                    </a:lnTo>
                    <a:lnTo>
                      <a:pt x="77" y="65"/>
                    </a:lnTo>
                    <a:lnTo>
                      <a:pt x="81" y="59"/>
                    </a:lnTo>
                    <a:lnTo>
                      <a:pt x="83" y="51"/>
                    </a:lnTo>
                    <a:lnTo>
                      <a:pt x="83" y="42"/>
                    </a:lnTo>
                    <a:lnTo>
                      <a:pt x="85" y="42"/>
                    </a:lnTo>
                    <a:close/>
                  </a:path>
                </a:pathLst>
              </a:custGeom>
              <a:solidFill>
                <a:srgbClr val="F9B6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07" name="Freeform 5607"/>
              <p:cNvSpPr>
                <a:spLocks/>
              </p:cNvSpPr>
              <p:nvPr/>
            </p:nvSpPr>
            <p:spPr bwMode="auto">
              <a:xfrm>
                <a:off x="768" y="1732"/>
                <a:ext cx="83" cy="83"/>
              </a:xfrm>
              <a:custGeom>
                <a:avLst/>
                <a:gdLst>
                  <a:gd name="T0" fmla="*/ 83 w 83"/>
                  <a:gd name="T1" fmla="*/ 33 h 83"/>
                  <a:gd name="T2" fmla="*/ 77 w 83"/>
                  <a:gd name="T3" fmla="*/ 18 h 83"/>
                  <a:gd name="T4" fmla="*/ 66 w 83"/>
                  <a:gd name="T5" fmla="*/ 6 h 83"/>
                  <a:gd name="T6" fmla="*/ 50 w 83"/>
                  <a:gd name="T7" fmla="*/ 0 h 83"/>
                  <a:gd name="T8" fmla="*/ 33 w 83"/>
                  <a:gd name="T9" fmla="*/ 0 h 83"/>
                  <a:gd name="T10" fmla="*/ 18 w 83"/>
                  <a:gd name="T11" fmla="*/ 6 h 83"/>
                  <a:gd name="T12" fmla="*/ 8 w 83"/>
                  <a:gd name="T13" fmla="*/ 18 h 83"/>
                  <a:gd name="T14" fmla="*/ 0 w 83"/>
                  <a:gd name="T15" fmla="*/ 33 h 83"/>
                  <a:gd name="T16" fmla="*/ 0 w 83"/>
                  <a:gd name="T17" fmla="*/ 50 h 83"/>
                  <a:gd name="T18" fmla="*/ 8 w 83"/>
                  <a:gd name="T19" fmla="*/ 64 h 83"/>
                  <a:gd name="T20" fmla="*/ 18 w 83"/>
                  <a:gd name="T21" fmla="*/ 75 h 83"/>
                  <a:gd name="T22" fmla="*/ 33 w 83"/>
                  <a:gd name="T23" fmla="*/ 83 h 83"/>
                  <a:gd name="T24" fmla="*/ 50 w 83"/>
                  <a:gd name="T25" fmla="*/ 83 h 83"/>
                  <a:gd name="T26" fmla="*/ 66 w 83"/>
                  <a:gd name="T27" fmla="*/ 75 h 83"/>
                  <a:gd name="T28" fmla="*/ 77 w 83"/>
                  <a:gd name="T29" fmla="*/ 64 h 83"/>
                  <a:gd name="T30" fmla="*/ 83 w 83"/>
                  <a:gd name="T31" fmla="*/ 50 h 83"/>
                  <a:gd name="T32" fmla="*/ 83 w 83"/>
                  <a:gd name="T33" fmla="*/ 41 h 83"/>
                  <a:gd name="T34" fmla="*/ 79 w 83"/>
                  <a:gd name="T35" fmla="*/ 25 h 83"/>
                  <a:gd name="T36" fmla="*/ 71 w 83"/>
                  <a:gd name="T37" fmla="*/ 12 h 83"/>
                  <a:gd name="T38" fmla="*/ 58 w 83"/>
                  <a:gd name="T39" fmla="*/ 2 h 83"/>
                  <a:gd name="T40" fmla="*/ 42 w 83"/>
                  <a:gd name="T41" fmla="*/ 0 h 83"/>
                  <a:gd name="T42" fmla="*/ 25 w 83"/>
                  <a:gd name="T43" fmla="*/ 2 h 83"/>
                  <a:gd name="T44" fmla="*/ 12 w 83"/>
                  <a:gd name="T45" fmla="*/ 12 h 83"/>
                  <a:gd name="T46" fmla="*/ 4 w 83"/>
                  <a:gd name="T47" fmla="*/ 25 h 83"/>
                  <a:gd name="T48" fmla="*/ 0 w 83"/>
                  <a:gd name="T49" fmla="*/ 41 h 83"/>
                  <a:gd name="T50" fmla="*/ 4 w 83"/>
                  <a:gd name="T51" fmla="*/ 58 h 83"/>
                  <a:gd name="T52" fmla="*/ 12 w 83"/>
                  <a:gd name="T53" fmla="*/ 72 h 83"/>
                  <a:gd name="T54" fmla="*/ 25 w 83"/>
                  <a:gd name="T55" fmla="*/ 79 h 83"/>
                  <a:gd name="T56" fmla="*/ 42 w 83"/>
                  <a:gd name="T57" fmla="*/ 83 h 83"/>
                  <a:gd name="T58" fmla="*/ 58 w 83"/>
                  <a:gd name="T59" fmla="*/ 79 h 83"/>
                  <a:gd name="T60" fmla="*/ 71 w 83"/>
                  <a:gd name="T61" fmla="*/ 72 h 83"/>
                  <a:gd name="T62" fmla="*/ 79 w 83"/>
                  <a:gd name="T63" fmla="*/ 58 h 83"/>
                  <a:gd name="T64" fmla="*/ 83 w 83"/>
                  <a:gd name="T65" fmla="*/ 4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3">
                    <a:moveTo>
                      <a:pt x="83" y="41"/>
                    </a:moveTo>
                    <a:lnTo>
                      <a:pt x="83" y="33"/>
                    </a:lnTo>
                    <a:lnTo>
                      <a:pt x="81" y="25"/>
                    </a:lnTo>
                    <a:lnTo>
                      <a:pt x="77" y="18"/>
                    </a:lnTo>
                    <a:lnTo>
                      <a:pt x="71" y="12"/>
                    </a:lnTo>
                    <a:lnTo>
                      <a:pt x="66" y="6"/>
                    </a:lnTo>
                    <a:lnTo>
                      <a:pt x="58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2"/>
                    </a:lnTo>
                    <a:lnTo>
                      <a:pt x="18" y="75"/>
                    </a:lnTo>
                    <a:lnTo>
                      <a:pt x="25" y="79"/>
                    </a:lnTo>
                    <a:lnTo>
                      <a:pt x="33" y="83"/>
                    </a:lnTo>
                    <a:lnTo>
                      <a:pt x="42" y="83"/>
                    </a:lnTo>
                    <a:lnTo>
                      <a:pt x="50" y="83"/>
                    </a:lnTo>
                    <a:lnTo>
                      <a:pt x="58" y="79"/>
                    </a:lnTo>
                    <a:lnTo>
                      <a:pt x="66" y="75"/>
                    </a:lnTo>
                    <a:lnTo>
                      <a:pt x="71" y="72"/>
                    </a:lnTo>
                    <a:lnTo>
                      <a:pt x="77" y="64"/>
                    </a:lnTo>
                    <a:lnTo>
                      <a:pt x="81" y="58"/>
                    </a:lnTo>
                    <a:lnTo>
                      <a:pt x="83" y="50"/>
                    </a:lnTo>
                    <a:lnTo>
                      <a:pt x="83" y="41"/>
                    </a:lnTo>
                    <a:lnTo>
                      <a:pt x="83" y="41"/>
                    </a:lnTo>
                    <a:lnTo>
                      <a:pt x="83" y="33"/>
                    </a:lnTo>
                    <a:lnTo>
                      <a:pt x="79" y="25"/>
                    </a:lnTo>
                    <a:lnTo>
                      <a:pt x="77" y="18"/>
                    </a:lnTo>
                    <a:lnTo>
                      <a:pt x="71" y="12"/>
                    </a:lnTo>
                    <a:lnTo>
                      <a:pt x="66" y="6"/>
                    </a:lnTo>
                    <a:lnTo>
                      <a:pt x="58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2"/>
                    </a:lnTo>
                    <a:lnTo>
                      <a:pt x="19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2" y="83"/>
                    </a:lnTo>
                    <a:lnTo>
                      <a:pt x="50" y="81"/>
                    </a:lnTo>
                    <a:lnTo>
                      <a:pt x="58" y="79"/>
                    </a:lnTo>
                    <a:lnTo>
                      <a:pt x="66" y="75"/>
                    </a:lnTo>
                    <a:lnTo>
                      <a:pt x="71" y="72"/>
                    </a:lnTo>
                    <a:lnTo>
                      <a:pt x="77" y="64"/>
                    </a:lnTo>
                    <a:lnTo>
                      <a:pt x="79" y="58"/>
                    </a:lnTo>
                    <a:lnTo>
                      <a:pt x="83" y="50"/>
                    </a:lnTo>
                    <a:lnTo>
                      <a:pt x="83" y="41"/>
                    </a:lnTo>
                    <a:lnTo>
                      <a:pt x="83" y="41"/>
                    </a:lnTo>
                    <a:close/>
                  </a:path>
                </a:pathLst>
              </a:custGeom>
              <a:solidFill>
                <a:srgbClr val="F9B5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08" name="Freeform 5608"/>
              <p:cNvSpPr>
                <a:spLocks/>
              </p:cNvSpPr>
              <p:nvPr/>
            </p:nvSpPr>
            <p:spPr bwMode="auto">
              <a:xfrm>
                <a:off x="768" y="1732"/>
                <a:ext cx="83" cy="83"/>
              </a:xfrm>
              <a:custGeom>
                <a:avLst/>
                <a:gdLst>
                  <a:gd name="T0" fmla="*/ 83 w 83"/>
                  <a:gd name="T1" fmla="*/ 33 h 83"/>
                  <a:gd name="T2" fmla="*/ 77 w 83"/>
                  <a:gd name="T3" fmla="*/ 18 h 83"/>
                  <a:gd name="T4" fmla="*/ 66 w 83"/>
                  <a:gd name="T5" fmla="*/ 6 h 83"/>
                  <a:gd name="T6" fmla="*/ 50 w 83"/>
                  <a:gd name="T7" fmla="*/ 0 h 83"/>
                  <a:gd name="T8" fmla="*/ 33 w 83"/>
                  <a:gd name="T9" fmla="*/ 0 h 83"/>
                  <a:gd name="T10" fmla="*/ 19 w 83"/>
                  <a:gd name="T11" fmla="*/ 6 h 83"/>
                  <a:gd name="T12" fmla="*/ 8 w 83"/>
                  <a:gd name="T13" fmla="*/ 18 h 83"/>
                  <a:gd name="T14" fmla="*/ 0 w 83"/>
                  <a:gd name="T15" fmla="*/ 33 h 83"/>
                  <a:gd name="T16" fmla="*/ 0 w 83"/>
                  <a:gd name="T17" fmla="*/ 50 h 83"/>
                  <a:gd name="T18" fmla="*/ 8 w 83"/>
                  <a:gd name="T19" fmla="*/ 64 h 83"/>
                  <a:gd name="T20" fmla="*/ 19 w 83"/>
                  <a:gd name="T21" fmla="*/ 75 h 83"/>
                  <a:gd name="T22" fmla="*/ 33 w 83"/>
                  <a:gd name="T23" fmla="*/ 81 h 83"/>
                  <a:gd name="T24" fmla="*/ 50 w 83"/>
                  <a:gd name="T25" fmla="*/ 81 h 83"/>
                  <a:gd name="T26" fmla="*/ 66 w 83"/>
                  <a:gd name="T27" fmla="*/ 75 h 83"/>
                  <a:gd name="T28" fmla="*/ 77 w 83"/>
                  <a:gd name="T29" fmla="*/ 64 h 83"/>
                  <a:gd name="T30" fmla="*/ 83 w 83"/>
                  <a:gd name="T31" fmla="*/ 50 h 83"/>
                  <a:gd name="T32" fmla="*/ 83 w 83"/>
                  <a:gd name="T33" fmla="*/ 41 h 83"/>
                  <a:gd name="T34" fmla="*/ 79 w 83"/>
                  <a:gd name="T35" fmla="*/ 25 h 83"/>
                  <a:gd name="T36" fmla="*/ 71 w 83"/>
                  <a:gd name="T37" fmla="*/ 12 h 83"/>
                  <a:gd name="T38" fmla="*/ 58 w 83"/>
                  <a:gd name="T39" fmla="*/ 4 h 83"/>
                  <a:gd name="T40" fmla="*/ 42 w 83"/>
                  <a:gd name="T41" fmla="*/ 0 h 83"/>
                  <a:gd name="T42" fmla="*/ 25 w 83"/>
                  <a:gd name="T43" fmla="*/ 4 h 83"/>
                  <a:gd name="T44" fmla="*/ 14 w 83"/>
                  <a:gd name="T45" fmla="*/ 12 h 83"/>
                  <a:gd name="T46" fmla="*/ 4 w 83"/>
                  <a:gd name="T47" fmla="*/ 25 h 83"/>
                  <a:gd name="T48" fmla="*/ 0 w 83"/>
                  <a:gd name="T49" fmla="*/ 41 h 83"/>
                  <a:gd name="T50" fmla="*/ 4 w 83"/>
                  <a:gd name="T51" fmla="*/ 58 h 83"/>
                  <a:gd name="T52" fmla="*/ 14 w 83"/>
                  <a:gd name="T53" fmla="*/ 70 h 83"/>
                  <a:gd name="T54" fmla="*/ 25 w 83"/>
                  <a:gd name="T55" fmla="*/ 79 h 83"/>
                  <a:gd name="T56" fmla="*/ 42 w 83"/>
                  <a:gd name="T57" fmla="*/ 83 h 83"/>
                  <a:gd name="T58" fmla="*/ 58 w 83"/>
                  <a:gd name="T59" fmla="*/ 79 h 83"/>
                  <a:gd name="T60" fmla="*/ 71 w 83"/>
                  <a:gd name="T61" fmla="*/ 70 h 83"/>
                  <a:gd name="T62" fmla="*/ 79 w 83"/>
                  <a:gd name="T63" fmla="*/ 58 h 83"/>
                  <a:gd name="T64" fmla="*/ 83 w 83"/>
                  <a:gd name="T65" fmla="*/ 4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3">
                    <a:moveTo>
                      <a:pt x="83" y="41"/>
                    </a:moveTo>
                    <a:lnTo>
                      <a:pt x="83" y="33"/>
                    </a:lnTo>
                    <a:lnTo>
                      <a:pt x="79" y="25"/>
                    </a:lnTo>
                    <a:lnTo>
                      <a:pt x="77" y="18"/>
                    </a:lnTo>
                    <a:lnTo>
                      <a:pt x="71" y="12"/>
                    </a:lnTo>
                    <a:lnTo>
                      <a:pt x="66" y="6"/>
                    </a:lnTo>
                    <a:lnTo>
                      <a:pt x="58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2"/>
                    </a:lnTo>
                    <a:lnTo>
                      <a:pt x="19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2" y="83"/>
                    </a:lnTo>
                    <a:lnTo>
                      <a:pt x="50" y="81"/>
                    </a:lnTo>
                    <a:lnTo>
                      <a:pt x="58" y="79"/>
                    </a:lnTo>
                    <a:lnTo>
                      <a:pt x="66" y="75"/>
                    </a:lnTo>
                    <a:lnTo>
                      <a:pt x="71" y="72"/>
                    </a:lnTo>
                    <a:lnTo>
                      <a:pt x="77" y="64"/>
                    </a:lnTo>
                    <a:lnTo>
                      <a:pt x="79" y="58"/>
                    </a:lnTo>
                    <a:lnTo>
                      <a:pt x="83" y="50"/>
                    </a:lnTo>
                    <a:lnTo>
                      <a:pt x="83" y="41"/>
                    </a:lnTo>
                    <a:lnTo>
                      <a:pt x="83" y="41"/>
                    </a:lnTo>
                    <a:lnTo>
                      <a:pt x="83" y="33"/>
                    </a:lnTo>
                    <a:lnTo>
                      <a:pt x="79" y="25"/>
                    </a:lnTo>
                    <a:lnTo>
                      <a:pt x="75" y="18"/>
                    </a:lnTo>
                    <a:lnTo>
                      <a:pt x="71" y="12"/>
                    </a:lnTo>
                    <a:lnTo>
                      <a:pt x="66" y="8"/>
                    </a:lnTo>
                    <a:lnTo>
                      <a:pt x="58" y="4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50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4" y="70"/>
                    </a:lnTo>
                    <a:lnTo>
                      <a:pt x="19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2" y="83"/>
                    </a:lnTo>
                    <a:lnTo>
                      <a:pt x="50" y="81"/>
                    </a:lnTo>
                    <a:lnTo>
                      <a:pt x="58" y="79"/>
                    </a:lnTo>
                    <a:lnTo>
                      <a:pt x="66" y="75"/>
                    </a:lnTo>
                    <a:lnTo>
                      <a:pt x="71" y="70"/>
                    </a:lnTo>
                    <a:lnTo>
                      <a:pt x="75" y="64"/>
                    </a:lnTo>
                    <a:lnTo>
                      <a:pt x="79" y="58"/>
                    </a:lnTo>
                    <a:lnTo>
                      <a:pt x="83" y="50"/>
                    </a:lnTo>
                    <a:lnTo>
                      <a:pt x="83" y="41"/>
                    </a:lnTo>
                    <a:lnTo>
                      <a:pt x="83" y="41"/>
                    </a:lnTo>
                    <a:close/>
                  </a:path>
                </a:pathLst>
              </a:custGeom>
              <a:solidFill>
                <a:srgbClr val="F9B5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09" name="Freeform 5609"/>
              <p:cNvSpPr>
                <a:spLocks/>
              </p:cNvSpPr>
              <p:nvPr/>
            </p:nvSpPr>
            <p:spPr bwMode="auto">
              <a:xfrm>
                <a:off x="768" y="1732"/>
                <a:ext cx="83" cy="83"/>
              </a:xfrm>
              <a:custGeom>
                <a:avLst/>
                <a:gdLst>
                  <a:gd name="T0" fmla="*/ 83 w 83"/>
                  <a:gd name="T1" fmla="*/ 33 h 83"/>
                  <a:gd name="T2" fmla="*/ 75 w 83"/>
                  <a:gd name="T3" fmla="*/ 18 h 83"/>
                  <a:gd name="T4" fmla="*/ 66 w 83"/>
                  <a:gd name="T5" fmla="*/ 8 h 83"/>
                  <a:gd name="T6" fmla="*/ 50 w 83"/>
                  <a:gd name="T7" fmla="*/ 0 h 83"/>
                  <a:gd name="T8" fmla="*/ 33 w 83"/>
                  <a:gd name="T9" fmla="*/ 0 h 83"/>
                  <a:gd name="T10" fmla="*/ 19 w 83"/>
                  <a:gd name="T11" fmla="*/ 8 h 83"/>
                  <a:gd name="T12" fmla="*/ 8 w 83"/>
                  <a:gd name="T13" fmla="*/ 18 h 83"/>
                  <a:gd name="T14" fmla="*/ 2 w 83"/>
                  <a:gd name="T15" fmla="*/ 33 h 83"/>
                  <a:gd name="T16" fmla="*/ 2 w 83"/>
                  <a:gd name="T17" fmla="*/ 50 h 83"/>
                  <a:gd name="T18" fmla="*/ 8 w 83"/>
                  <a:gd name="T19" fmla="*/ 64 h 83"/>
                  <a:gd name="T20" fmla="*/ 19 w 83"/>
                  <a:gd name="T21" fmla="*/ 75 h 83"/>
                  <a:gd name="T22" fmla="*/ 33 w 83"/>
                  <a:gd name="T23" fmla="*/ 81 h 83"/>
                  <a:gd name="T24" fmla="*/ 50 w 83"/>
                  <a:gd name="T25" fmla="*/ 81 h 83"/>
                  <a:gd name="T26" fmla="*/ 66 w 83"/>
                  <a:gd name="T27" fmla="*/ 75 h 83"/>
                  <a:gd name="T28" fmla="*/ 75 w 83"/>
                  <a:gd name="T29" fmla="*/ 64 h 83"/>
                  <a:gd name="T30" fmla="*/ 83 w 83"/>
                  <a:gd name="T31" fmla="*/ 50 h 83"/>
                  <a:gd name="T32" fmla="*/ 83 w 83"/>
                  <a:gd name="T33" fmla="*/ 41 h 83"/>
                  <a:gd name="T34" fmla="*/ 79 w 83"/>
                  <a:gd name="T35" fmla="*/ 25 h 83"/>
                  <a:gd name="T36" fmla="*/ 71 w 83"/>
                  <a:gd name="T37" fmla="*/ 12 h 83"/>
                  <a:gd name="T38" fmla="*/ 58 w 83"/>
                  <a:gd name="T39" fmla="*/ 4 h 83"/>
                  <a:gd name="T40" fmla="*/ 42 w 83"/>
                  <a:gd name="T41" fmla="*/ 0 h 83"/>
                  <a:gd name="T42" fmla="*/ 25 w 83"/>
                  <a:gd name="T43" fmla="*/ 4 h 83"/>
                  <a:gd name="T44" fmla="*/ 14 w 83"/>
                  <a:gd name="T45" fmla="*/ 12 h 83"/>
                  <a:gd name="T46" fmla="*/ 4 w 83"/>
                  <a:gd name="T47" fmla="*/ 25 h 83"/>
                  <a:gd name="T48" fmla="*/ 0 w 83"/>
                  <a:gd name="T49" fmla="*/ 41 h 83"/>
                  <a:gd name="T50" fmla="*/ 4 w 83"/>
                  <a:gd name="T51" fmla="*/ 58 h 83"/>
                  <a:gd name="T52" fmla="*/ 14 w 83"/>
                  <a:gd name="T53" fmla="*/ 70 h 83"/>
                  <a:gd name="T54" fmla="*/ 25 w 83"/>
                  <a:gd name="T55" fmla="*/ 79 h 83"/>
                  <a:gd name="T56" fmla="*/ 42 w 83"/>
                  <a:gd name="T57" fmla="*/ 81 h 83"/>
                  <a:gd name="T58" fmla="*/ 58 w 83"/>
                  <a:gd name="T59" fmla="*/ 79 h 83"/>
                  <a:gd name="T60" fmla="*/ 71 w 83"/>
                  <a:gd name="T61" fmla="*/ 70 h 83"/>
                  <a:gd name="T62" fmla="*/ 79 w 83"/>
                  <a:gd name="T63" fmla="*/ 58 h 83"/>
                  <a:gd name="T64" fmla="*/ 83 w 83"/>
                  <a:gd name="T65" fmla="*/ 4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3">
                    <a:moveTo>
                      <a:pt x="83" y="41"/>
                    </a:moveTo>
                    <a:lnTo>
                      <a:pt x="83" y="33"/>
                    </a:lnTo>
                    <a:lnTo>
                      <a:pt x="79" y="25"/>
                    </a:lnTo>
                    <a:lnTo>
                      <a:pt x="75" y="18"/>
                    </a:lnTo>
                    <a:lnTo>
                      <a:pt x="71" y="12"/>
                    </a:lnTo>
                    <a:lnTo>
                      <a:pt x="66" y="8"/>
                    </a:lnTo>
                    <a:lnTo>
                      <a:pt x="58" y="4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50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4" y="70"/>
                    </a:lnTo>
                    <a:lnTo>
                      <a:pt x="19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2" y="83"/>
                    </a:lnTo>
                    <a:lnTo>
                      <a:pt x="50" y="81"/>
                    </a:lnTo>
                    <a:lnTo>
                      <a:pt x="58" y="79"/>
                    </a:lnTo>
                    <a:lnTo>
                      <a:pt x="66" y="75"/>
                    </a:lnTo>
                    <a:lnTo>
                      <a:pt x="71" y="70"/>
                    </a:lnTo>
                    <a:lnTo>
                      <a:pt x="75" y="64"/>
                    </a:lnTo>
                    <a:lnTo>
                      <a:pt x="79" y="58"/>
                    </a:lnTo>
                    <a:lnTo>
                      <a:pt x="83" y="50"/>
                    </a:lnTo>
                    <a:lnTo>
                      <a:pt x="83" y="41"/>
                    </a:lnTo>
                    <a:lnTo>
                      <a:pt x="83" y="41"/>
                    </a:lnTo>
                    <a:lnTo>
                      <a:pt x="81" y="33"/>
                    </a:lnTo>
                    <a:lnTo>
                      <a:pt x="79" y="25"/>
                    </a:lnTo>
                    <a:lnTo>
                      <a:pt x="75" y="20"/>
                    </a:lnTo>
                    <a:lnTo>
                      <a:pt x="71" y="12"/>
                    </a:lnTo>
                    <a:lnTo>
                      <a:pt x="64" y="8"/>
                    </a:lnTo>
                    <a:lnTo>
                      <a:pt x="58" y="4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4" y="12"/>
                    </a:lnTo>
                    <a:lnTo>
                      <a:pt x="8" y="20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50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4" y="70"/>
                    </a:lnTo>
                    <a:lnTo>
                      <a:pt x="19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2" y="81"/>
                    </a:lnTo>
                    <a:lnTo>
                      <a:pt x="50" y="81"/>
                    </a:lnTo>
                    <a:lnTo>
                      <a:pt x="58" y="79"/>
                    </a:lnTo>
                    <a:lnTo>
                      <a:pt x="64" y="75"/>
                    </a:lnTo>
                    <a:lnTo>
                      <a:pt x="71" y="70"/>
                    </a:lnTo>
                    <a:lnTo>
                      <a:pt x="75" y="64"/>
                    </a:lnTo>
                    <a:lnTo>
                      <a:pt x="79" y="58"/>
                    </a:lnTo>
                    <a:lnTo>
                      <a:pt x="81" y="50"/>
                    </a:lnTo>
                    <a:lnTo>
                      <a:pt x="83" y="41"/>
                    </a:lnTo>
                    <a:lnTo>
                      <a:pt x="83" y="41"/>
                    </a:lnTo>
                    <a:close/>
                  </a:path>
                </a:pathLst>
              </a:custGeom>
              <a:solidFill>
                <a:srgbClr val="F9B4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10" name="Freeform 5610"/>
              <p:cNvSpPr>
                <a:spLocks/>
              </p:cNvSpPr>
              <p:nvPr/>
            </p:nvSpPr>
            <p:spPr bwMode="auto">
              <a:xfrm>
                <a:off x="768" y="1732"/>
                <a:ext cx="83" cy="81"/>
              </a:xfrm>
              <a:custGeom>
                <a:avLst/>
                <a:gdLst>
                  <a:gd name="T0" fmla="*/ 81 w 83"/>
                  <a:gd name="T1" fmla="*/ 33 h 81"/>
                  <a:gd name="T2" fmla="*/ 75 w 83"/>
                  <a:gd name="T3" fmla="*/ 20 h 81"/>
                  <a:gd name="T4" fmla="*/ 64 w 83"/>
                  <a:gd name="T5" fmla="*/ 8 h 81"/>
                  <a:gd name="T6" fmla="*/ 50 w 83"/>
                  <a:gd name="T7" fmla="*/ 2 h 81"/>
                  <a:gd name="T8" fmla="*/ 33 w 83"/>
                  <a:gd name="T9" fmla="*/ 2 h 81"/>
                  <a:gd name="T10" fmla="*/ 19 w 83"/>
                  <a:gd name="T11" fmla="*/ 8 h 81"/>
                  <a:gd name="T12" fmla="*/ 8 w 83"/>
                  <a:gd name="T13" fmla="*/ 20 h 81"/>
                  <a:gd name="T14" fmla="*/ 2 w 83"/>
                  <a:gd name="T15" fmla="*/ 33 h 81"/>
                  <a:gd name="T16" fmla="*/ 2 w 83"/>
                  <a:gd name="T17" fmla="*/ 50 h 81"/>
                  <a:gd name="T18" fmla="*/ 8 w 83"/>
                  <a:gd name="T19" fmla="*/ 64 h 81"/>
                  <a:gd name="T20" fmla="*/ 19 w 83"/>
                  <a:gd name="T21" fmla="*/ 75 h 81"/>
                  <a:gd name="T22" fmla="*/ 33 w 83"/>
                  <a:gd name="T23" fmla="*/ 81 h 81"/>
                  <a:gd name="T24" fmla="*/ 50 w 83"/>
                  <a:gd name="T25" fmla="*/ 81 h 81"/>
                  <a:gd name="T26" fmla="*/ 64 w 83"/>
                  <a:gd name="T27" fmla="*/ 75 h 81"/>
                  <a:gd name="T28" fmla="*/ 75 w 83"/>
                  <a:gd name="T29" fmla="*/ 64 h 81"/>
                  <a:gd name="T30" fmla="*/ 81 w 83"/>
                  <a:gd name="T31" fmla="*/ 50 h 81"/>
                  <a:gd name="T32" fmla="*/ 83 w 83"/>
                  <a:gd name="T33" fmla="*/ 41 h 81"/>
                  <a:gd name="T34" fmla="*/ 79 w 83"/>
                  <a:gd name="T35" fmla="*/ 25 h 81"/>
                  <a:gd name="T36" fmla="*/ 69 w 83"/>
                  <a:gd name="T37" fmla="*/ 14 h 81"/>
                  <a:gd name="T38" fmla="*/ 58 w 83"/>
                  <a:gd name="T39" fmla="*/ 4 h 81"/>
                  <a:gd name="T40" fmla="*/ 42 w 83"/>
                  <a:gd name="T41" fmla="*/ 0 h 81"/>
                  <a:gd name="T42" fmla="*/ 25 w 83"/>
                  <a:gd name="T43" fmla="*/ 4 h 81"/>
                  <a:gd name="T44" fmla="*/ 14 w 83"/>
                  <a:gd name="T45" fmla="*/ 14 h 81"/>
                  <a:gd name="T46" fmla="*/ 4 w 83"/>
                  <a:gd name="T47" fmla="*/ 25 h 81"/>
                  <a:gd name="T48" fmla="*/ 2 w 83"/>
                  <a:gd name="T49" fmla="*/ 41 h 81"/>
                  <a:gd name="T50" fmla="*/ 4 w 83"/>
                  <a:gd name="T51" fmla="*/ 56 h 81"/>
                  <a:gd name="T52" fmla="*/ 14 w 83"/>
                  <a:gd name="T53" fmla="*/ 70 h 81"/>
                  <a:gd name="T54" fmla="*/ 25 w 83"/>
                  <a:gd name="T55" fmla="*/ 79 h 81"/>
                  <a:gd name="T56" fmla="*/ 42 w 83"/>
                  <a:gd name="T57" fmla="*/ 81 h 81"/>
                  <a:gd name="T58" fmla="*/ 58 w 83"/>
                  <a:gd name="T59" fmla="*/ 79 h 81"/>
                  <a:gd name="T60" fmla="*/ 69 w 83"/>
                  <a:gd name="T61" fmla="*/ 70 h 81"/>
                  <a:gd name="T62" fmla="*/ 79 w 83"/>
                  <a:gd name="T63" fmla="*/ 56 h 81"/>
                  <a:gd name="T64" fmla="*/ 83 w 83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1">
                    <a:moveTo>
                      <a:pt x="83" y="41"/>
                    </a:moveTo>
                    <a:lnTo>
                      <a:pt x="81" y="33"/>
                    </a:lnTo>
                    <a:lnTo>
                      <a:pt x="79" y="25"/>
                    </a:lnTo>
                    <a:lnTo>
                      <a:pt x="75" y="20"/>
                    </a:lnTo>
                    <a:lnTo>
                      <a:pt x="71" y="12"/>
                    </a:lnTo>
                    <a:lnTo>
                      <a:pt x="64" y="8"/>
                    </a:lnTo>
                    <a:lnTo>
                      <a:pt x="58" y="4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4" y="12"/>
                    </a:lnTo>
                    <a:lnTo>
                      <a:pt x="8" y="20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50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4" y="70"/>
                    </a:lnTo>
                    <a:lnTo>
                      <a:pt x="19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2" y="81"/>
                    </a:lnTo>
                    <a:lnTo>
                      <a:pt x="50" y="81"/>
                    </a:lnTo>
                    <a:lnTo>
                      <a:pt x="58" y="79"/>
                    </a:lnTo>
                    <a:lnTo>
                      <a:pt x="64" y="75"/>
                    </a:lnTo>
                    <a:lnTo>
                      <a:pt x="71" y="70"/>
                    </a:lnTo>
                    <a:lnTo>
                      <a:pt x="75" y="64"/>
                    </a:lnTo>
                    <a:lnTo>
                      <a:pt x="79" y="58"/>
                    </a:lnTo>
                    <a:lnTo>
                      <a:pt x="81" y="50"/>
                    </a:lnTo>
                    <a:lnTo>
                      <a:pt x="83" y="41"/>
                    </a:lnTo>
                    <a:lnTo>
                      <a:pt x="83" y="41"/>
                    </a:lnTo>
                    <a:lnTo>
                      <a:pt x="81" y="33"/>
                    </a:lnTo>
                    <a:lnTo>
                      <a:pt x="79" y="25"/>
                    </a:lnTo>
                    <a:lnTo>
                      <a:pt x="75" y="20"/>
                    </a:lnTo>
                    <a:lnTo>
                      <a:pt x="69" y="14"/>
                    </a:lnTo>
                    <a:lnTo>
                      <a:pt x="64" y="8"/>
                    </a:lnTo>
                    <a:lnTo>
                      <a:pt x="58" y="4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20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2" y="41"/>
                    </a:lnTo>
                    <a:lnTo>
                      <a:pt x="2" y="50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4" y="70"/>
                    </a:lnTo>
                    <a:lnTo>
                      <a:pt x="19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2" y="81"/>
                    </a:lnTo>
                    <a:lnTo>
                      <a:pt x="50" y="81"/>
                    </a:lnTo>
                    <a:lnTo>
                      <a:pt x="58" y="79"/>
                    </a:lnTo>
                    <a:lnTo>
                      <a:pt x="64" y="75"/>
                    </a:lnTo>
                    <a:lnTo>
                      <a:pt x="69" y="70"/>
                    </a:lnTo>
                    <a:lnTo>
                      <a:pt x="75" y="64"/>
                    </a:lnTo>
                    <a:lnTo>
                      <a:pt x="79" y="56"/>
                    </a:lnTo>
                    <a:lnTo>
                      <a:pt x="81" y="50"/>
                    </a:lnTo>
                    <a:lnTo>
                      <a:pt x="83" y="41"/>
                    </a:lnTo>
                    <a:lnTo>
                      <a:pt x="83" y="41"/>
                    </a:lnTo>
                    <a:close/>
                  </a:path>
                </a:pathLst>
              </a:custGeom>
              <a:solidFill>
                <a:srgbClr val="F9B4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11" name="Freeform 5611"/>
              <p:cNvSpPr>
                <a:spLocks/>
              </p:cNvSpPr>
              <p:nvPr/>
            </p:nvSpPr>
            <p:spPr bwMode="auto">
              <a:xfrm>
                <a:off x="770" y="1732"/>
                <a:ext cx="81" cy="81"/>
              </a:xfrm>
              <a:custGeom>
                <a:avLst/>
                <a:gdLst>
                  <a:gd name="T0" fmla="*/ 79 w 81"/>
                  <a:gd name="T1" fmla="*/ 33 h 81"/>
                  <a:gd name="T2" fmla="*/ 73 w 81"/>
                  <a:gd name="T3" fmla="*/ 20 h 81"/>
                  <a:gd name="T4" fmla="*/ 62 w 81"/>
                  <a:gd name="T5" fmla="*/ 8 h 81"/>
                  <a:gd name="T6" fmla="*/ 48 w 81"/>
                  <a:gd name="T7" fmla="*/ 2 h 81"/>
                  <a:gd name="T8" fmla="*/ 31 w 81"/>
                  <a:gd name="T9" fmla="*/ 2 h 81"/>
                  <a:gd name="T10" fmla="*/ 17 w 81"/>
                  <a:gd name="T11" fmla="*/ 8 h 81"/>
                  <a:gd name="T12" fmla="*/ 6 w 81"/>
                  <a:gd name="T13" fmla="*/ 20 h 81"/>
                  <a:gd name="T14" fmla="*/ 0 w 81"/>
                  <a:gd name="T15" fmla="*/ 33 h 81"/>
                  <a:gd name="T16" fmla="*/ 0 w 81"/>
                  <a:gd name="T17" fmla="*/ 50 h 81"/>
                  <a:gd name="T18" fmla="*/ 6 w 81"/>
                  <a:gd name="T19" fmla="*/ 64 h 81"/>
                  <a:gd name="T20" fmla="*/ 17 w 81"/>
                  <a:gd name="T21" fmla="*/ 75 h 81"/>
                  <a:gd name="T22" fmla="*/ 31 w 81"/>
                  <a:gd name="T23" fmla="*/ 81 h 81"/>
                  <a:gd name="T24" fmla="*/ 48 w 81"/>
                  <a:gd name="T25" fmla="*/ 81 h 81"/>
                  <a:gd name="T26" fmla="*/ 62 w 81"/>
                  <a:gd name="T27" fmla="*/ 75 h 81"/>
                  <a:gd name="T28" fmla="*/ 73 w 81"/>
                  <a:gd name="T29" fmla="*/ 64 h 81"/>
                  <a:gd name="T30" fmla="*/ 79 w 81"/>
                  <a:gd name="T31" fmla="*/ 50 h 81"/>
                  <a:gd name="T32" fmla="*/ 79 w 81"/>
                  <a:gd name="T33" fmla="*/ 41 h 81"/>
                  <a:gd name="T34" fmla="*/ 77 w 81"/>
                  <a:gd name="T35" fmla="*/ 25 h 81"/>
                  <a:gd name="T36" fmla="*/ 67 w 81"/>
                  <a:gd name="T37" fmla="*/ 14 h 81"/>
                  <a:gd name="T38" fmla="*/ 56 w 81"/>
                  <a:gd name="T39" fmla="*/ 4 h 81"/>
                  <a:gd name="T40" fmla="*/ 40 w 81"/>
                  <a:gd name="T41" fmla="*/ 2 h 81"/>
                  <a:gd name="T42" fmla="*/ 25 w 81"/>
                  <a:gd name="T43" fmla="*/ 4 h 81"/>
                  <a:gd name="T44" fmla="*/ 12 w 81"/>
                  <a:gd name="T45" fmla="*/ 14 h 81"/>
                  <a:gd name="T46" fmla="*/ 4 w 81"/>
                  <a:gd name="T47" fmla="*/ 25 h 81"/>
                  <a:gd name="T48" fmla="*/ 0 w 81"/>
                  <a:gd name="T49" fmla="*/ 41 h 81"/>
                  <a:gd name="T50" fmla="*/ 4 w 81"/>
                  <a:gd name="T51" fmla="*/ 56 h 81"/>
                  <a:gd name="T52" fmla="*/ 12 w 81"/>
                  <a:gd name="T53" fmla="*/ 70 h 81"/>
                  <a:gd name="T54" fmla="*/ 25 w 81"/>
                  <a:gd name="T55" fmla="*/ 77 h 81"/>
                  <a:gd name="T56" fmla="*/ 40 w 81"/>
                  <a:gd name="T57" fmla="*/ 81 h 81"/>
                  <a:gd name="T58" fmla="*/ 56 w 81"/>
                  <a:gd name="T59" fmla="*/ 77 h 81"/>
                  <a:gd name="T60" fmla="*/ 67 w 81"/>
                  <a:gd name="T61" fmla="*/ 70 h 81"/>
                  <a:gd name="T62" fmla="*/ 77 w 81"/>
                  <a:gd name="T63" fmla="*/ 56 h 81"/>
                  <a:gd name="T64" fmla="*/ 79 w 81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1">
                    <a:moveTo>
                      <a:pt x="81" y="41"/>
                    </a:moveTo>
                    <a:lnTo>
                      <a:pt x="79" y="33"/>
                    </a:lnTo>
                    <a:lnTo>
                      <a:pt x="77" y="25"/>
                    </a:lnTo>
                    <a:lnTo>
                      <a:pt x="73" y="20"/>
                    </a:lnTo>
                    <a:lnTo>
                      <a:pt x="67" y="14"/>
                    </a:lnTo>
                    <a:lnTo>
                      <a:pt x="62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2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2" y="56"/>
                    </a:lnTo>
                    <a:lnTo>
                      <a:pt x="6" y="64"/>
                    </a:lnTo>
                    <a:lnTo>
                      <a:pt x="12" y="70"/>
                    </a:lnTo>
                    <a:lnTo>
                      <a:pt x="17" y="75"/>
                    </a:lnTo>
                    <a:lnTo>
                      <a:pt x="23" y="79"/>
                    </a:lnTo>
                    <a:lnTo>
                      <a:pt x="31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6" y="79"/>
                    </a:lnTo>
                    <a:lnTo>
                      <a:pt x="62" y="75"/>
                    </a:lnTo>
                    <a:lnTo>
                      <a:pt x="67" y="70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79" y="50"/>
                    </a:lnTo>
                    <a:lnTo>
                      <a:pt x="81" y="41"/>
                    </a:lnTo>
                    <a:lnTo>
                      <a:pt x="79" y="41"/>
                    </a:lnTo>
                    <a:lnTo>
                      <a:pt x="79" y="33"/>
                    </a:lnTo>
                    <a:lnTo>
                      <a:pt x="77" y="25"/>
                    </a:lnTo>
                    <a:lnTo>
                      <a:pt x="73" y="20"/>
                    </a:lnTo>
                    <a:lnTo>
                      <a:pt x="67" y="14"/>
                    </a:lnTo>
                    <a:lnTo>
                      <a:pt x="62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0" y="2"/>
                    </a:lnTo>
                    <a:lnTo>
                      <a:pt x="31" y="2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4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4" y="56"/>
                    </a:lnTo>
                    <a:lnTo>
                      <a:pt x="6" y="64"/>
                    </a:lnTo>
                    <a:lnTo>
                      <a:pt x="12" y="70"/>
                    </a:lnTo>
                    <a:lnTo>
                      <a:pt x="17" y="73"/>
                    </a:lnTo>
                    <a:lnTo>
                      <a:pt x="25" y="77"/>
                    </a:lnTo>
                    <a:lnTo>
                      <a:pt x="31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7" y="70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79" y="48"/>
                    </a:lnTo>
                    <a:lnTo>
                      <a:pt x="79" y="4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F9B3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12" name="Freeform 5612"/>
              <p:cNvSpPr>
                <a:spLocks/>
              </p:cNvSpPr>
              <p:nvPr/>
            </p:nvSpPr>
            <p:spPr bwMode="auto">
              <a:xfrm>
                <a:off x="770" y="1734"/>
                <a:ext cx="79" cy="79"/>
              </a:xfrm>
              <a:custGeom>
                <a:avLst/>
                <a:gdLst>
                  <a:gd name="T0" fmla="*/ 79 w 79"/>
                  <a:gd name="T1" fmla="*/ 31 h 79"/>
                  <a:gd name="T2" fmla="*/ 73 w 79"/>
                  <a:gd name="T3" fmla="*/ 18 h 79"/>
                  <a:gd name="T4" fmla="*/ 62 w 79"/>
                  <a:gd name="T5" fmla="*/ 6 h 79"/>
                  <a:gd name="T6" fmla="*/ 48 w 79"/>
                  <a:gd name="T7" fmla="*/ 0 h 79"/>
                  <a:gd name="T8" fmla="*/ 31 w 79"/>
                  <a:gd name="T9" fmla="*/ 0 h 79"/>
                  <a:gd name="T10" fmla="*/ 17 w 79"/>
                  <a:gd name="T11" fmla="*/ 6 h 79"/>
                  <a:gd name="T12" fmla="*/ 6 w 79"/>
                  <a:gd name="T13" fmla="*/ 18 h 79"/>
                  <a:gd name="T14" fmla="*/ 0 w 79"/>
                  <a:gd name="T15" fmla="*/ 31 h 79"/>
                  <a:gd name="T16" fmla="*/ 0 w 79"/>
                  <a:gd name="T17" fmla="*/ 46 h 79"/>
                  <a:gd name="T18" fmla="*/ 6 w 79"/>
                  <a:gd name="T19" fmla="*/ 62 h 79"/>
                  <a:gd name="T20" fmla="*/ 17 w 79"/>
                  <a:gd name="T21" fmla="*/ 71 h 79"/>
                  <a:gd name="T22" fmla="*/ 31 w 79"/>
                  <a:gd name="T23" fmla="*/ 79 h 79"/>
                  <a:gd name="T24" fmla="*/ 48 w 79"/>
                  <a:gd name="T25" fmla="*/ 79 h 79"/>
                  <a:gd name="T26" fmla="*/ 62 w 79"/>
                  <a:gd name="T27" fmla="*/ 71 h 79"/>
                  <a:gd name="T28" fmla="*/ 73 w 79"/>
                  <a:gd name="T29" fmla="*/ 62 h 79"/>
                  <a:gd name="T30" fmla="*/ 79 w 79"/>
                  <a:gd name="T31" fmla="*/ 46 h 79"/>
                  <a:gd name="T32" fmla="*/ 79 w 79"/>
                  <a:gd name="T33" fmla="*/ 39 h 79"/>
                  <a:gd name="T34" fmla="*/ 77 w 79"/>
                  <a:gd name="T35" fmla="*/ 23 h 79"/>
                  <a:gd name="T36" fmla="*/ 67 w 79"/>
                  <a:gd name="T37" fmla="*/ 12 h 79"/>
                  <a:gd name="T38" fmla="*/ 56 w 79"/>
                  <a:gd name="T39" fmla="*/ 2 h 79"/>
                  <a:gd name="T40" fmla="*/ 40 w 79"/>
                  <a:gd name="T41" fmla="*/ 0 h 79"/>
                  <a:gd name="T42" fmla="*/ 25 w 79"/>
                  <a:gd name="T43" fmla="*/ 2 h 79"/>
                  <a:gd name="T44" fmla="*/ 12 w 79"/>
                  <a:gd name="T45" fmla="*/ 12 h 79"/>
                  <a:gd name="T46" fmla="*/ 4 w 79"/>
                  <a:gd name="T47" fmla="*/ 23 h 79"/>
                  <a:gd name="T48" fmla="*/ 0 w 79"/>
                  <a:gd name="T49" fmla="*/ 39 h 79"/>
                  <a:gd name="T50" fmla="*/ 4 w 79"/>
                  <a:gd name="T51" fmla="*/ 54 h 79"/>
                  <a:gd name="T52" fmla="*/ 12 w 79"/>
                  <a:gd name="T53" fmla="*/ 68 h 79"/>
                  <a:gd name="T54" fmla="*/ 25 w 79"/>
                  <a:gd name="T55" fmla="*/ 75 h 79"/>
                  <a:gd name="T56" fmla="*/ 40 w 79"/>
                  <a:gd name="T57" fmla="*/ 79 h 79"/>
                  <a:gd name="T58" fmla="*/ 56 w 79"/>
                  <a:gd name="T59" fmla="*/ 75 h 79"/>
                  <a:gd name="T60" fmla="*/ 67 w 79"/>
                  <a:gd name="T61" fmla="*/ 68 h 79"/>
                  <a:gd name="T62" fmla="*/ 77 w 79"/>
                  <a:gd name="T63" fmla="*/ 54 h 79"/>
                  <a:gd name="T64" fmla="*/ 79 w 79"/>
                  <a:gd name="T65" fmla="*/ 3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" h="79">
                    <a:moveTo>
                      <a:pt x="79" y="39"/>
                    </a:moveTo>
                    <a:lnTo>
                      <a:pt x="79" y="31"/>
                    </a:lnTo>
                    <a:lnTo>
                      <a:pt x="77" y="23"/>
                    </a:lnTo>
                    <a:lnTo>
                      <a:pt x="73" y="18"/>
                    </a:lnTo>
                    <a:lnTo>
                      <a:pt x="67" y="12"/>
                    </a:lnTo>
                    <a:lnTo>
                      <a:pt x="62" y="6"/>
                    </a:lnTo>
                    <a:lnTo>
                      <a:pt x="56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4" y="54"/>
                    </a:lnTo>
                    <a:lnTo>
                      <a:pt x="6" y="62"/>
                    </a:lnTo>
                    <a:lnTo>
                      <a:pt x="12" y="68"/>
                    </a:lnTo>
                    <a:lnTo>
                      <a:pt x="17" y="71"/>
                    </a:lnTo>
                    <a:lnTo>
                      <a:pt x="25" y="75"/>
                    </a:lnTo>
                    <a:lnTo>
                      <a:pt x="31" y="79"/>
                    </a:lnTo>
                    <a:lnTo>
                      <a:pt x="40" y="79"/>
                    </a:lnTo>
                    <a:lnTo>
                      <a:pt x="48" y="79"/>
                    </a:lnTo>
                    <a:lnTo>
                      <a:pt x="56" y="75"/>
                    </a:lnTo>
                    <a:lnTo>
                      <a:pt x="62" y="71"/>
                    </a:lnTo>
                    <a:lnTo>
                      <a:pt x="67" y="68"/>
                    </a:lnTo>
                    <a:lnTo>
                      <a:pt x="73" y="62"/>
                    </a:lnTo>
                    <a:lnTo>
                      <a:pt x="77" y="54"/>
                    </a:lnTo>
                    <a:lnTo>
                      <a:pt x="79" y="46"/>
                    </a:lnTo>
                    <a:lnTo>
                      <a:pt x="79" y="39"/>
                    </a:lnTo>
                    <a:lnTo>
                      <a:pt x="79" y="39"/>
                    </a:lnTo>
                    <a:lnTo>
                      <a:pt x="79" y="31"/>
                    </a:lnTo>
                    <a:lnTo>
                      <a:pt x="77" y="23"/>
                    </a:lnTo>
                    <a:lnTo>
                      <a:pt x="73" y="18"/>
                    </a:lnTo>
                    <a:lnTo>
                      <a:pt x="67" y="12"/>
                    </a:lnTo>
                    <a:lnTo>
                      <a:pt x="62" y="6"/>
                    </a:lnTo>
                    <a:lnTo>
                      <a:pt x="56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2"/>
                    </a:lnTo>
                    <a:lnTo>
                      <a:pt x="12" y="68"/>
                    </a:lnTo>
                    <a:lnTo>
                      <a:pt x="17" y="71"/>
                    </a:lnTo>
                    <a:lnTo>
                      <a:pt x="25" y="75"/>
                    </a:lnTo>
                    <a:lnTo>
                      <a:pt x="31" y="77"/>
                    </a:lnTo>
                    <a:lnTo>
                      <a:pt x="40" y="79"/>
                    </a:lnTo>
                    <a:lnTo>
                      <a:pt x="48" y="77"/>
                    </a:lnTo>
                    <a:lnTo>
                      <a:pt x="56" y="75"/>
                    </a:lnTo>
                    <a:lnTo>
                      <a:pt x="62" y="71"/>
                    </a:lnTo>
                    <a:lnTo>
                      <a:pt x="67" y="68"/>
                    </a:lnTo>
                    <a:lnTo>
                      <a:pt x="73" y="62"/>
                    </a:lnTo>
                    <a:lnTo>
                      <a:pt x="77" y="54"/>
                    </a:lnTo>
                    <a:lnTo>
                      <a:pt x="79" y="46"/>
                    </a:lnTo>
                    <a:lnTo>
                      <a:pt x="79" y="39"/>
                    </a:lnTo>
                    <a:lnTo>
                      <a:pt x="79" y="39"/>
                    </a:lnTo>
                    <a:close/>
                  </a:path>
                </a:pathLst>
              </a:custGeom>
              <a:solidFill>
                <a:srgbClr val="F9B3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13" name="Freeform 5613"/>
              <p:cNvSpPr>
                <a:spLocks/>
              </p:cNvSpPr>
              <p:nvPr/>
            </p:nvSpPr>
            <p:spPr bwMode="auto">
              <a:xfrm>
                <a:off x="770" y="1734"/>
                <a:ext cx="79" cy="79"/>
              </a:xfrm>
              <a:custGeom>
                <a:avLst/>
                <a:gdLst>
                  <a:gd name="T0" fmla="*/ 79 w 79"/>
                  <a:gd name="T1" fmla="*/ 31 h 79"/>
                  <a:gd name="T2" fmla="*/ 73 w 79"/>
                  <a:gd name="T3" fmla="*/ 18 h 79"/>
                  <a:gd name="T4" fmla="*/ 62 w 79"/>
                  <a:gd name="T5" fmla="*/ 6 h 79"/>
                  <a:gd name="T6" fmla="*/ 48 w 79"/>
                  <a:gd name="T7" fmla="*/ 0 h 79"/>
                  <a:gd name="T8" fmla="*/ 31 w 79"/>
                  <a:gd name="T9" fmla="*/ 0 h 79"/>
                  <a:gd name="T10" fmla="*/ 17 w 79"/>
                  <a:gd name="T11" fmla="*/ 6 h 79"/>
                  <a:gd name="T12" fmla="*/ 8 w 79"/>
                  <a:gd name="T13" fmla="*/ 18 h 79"/>
                  <a:gd name="T14" fmla="*/ 2 w 79"/>
                  <a:gd name="T15" fmla="*/ 31 h 79"/>
                  <a:gd name="T16" fmla="*/ 2 w 79"/>
                  <a:gd name="T17" fmla="*/ 46 h 79"/>
                  <a:gd name="T18" fmla="*/ 8 w 79"/>
                  <a:gd name="T19" fmla="*/ 62 h 79"/>
                  <a:gd name="T20" fmla="*/ 17 w 79"/>
                  <a:gd name="T21" fmla="*/ 71 h 79"/>
                  <a:gd name="T22" fmla="*/ 31 w 79"/>
                  <a:gd name="T23" fmla="*/ 77 h 79"/>
                  <a:gd name="T24" fmla="*/ 48 w 79"/>
                  <a:gd name="T25" fmla="*/ 77 h 79"/>
                  <a:gd name="T26" fmla="*/ 62 w 79"/>
                  <a:gd name="T27" fmla="*/ 71 h 79"/>
                  <a:gd name="T28" fmla="*/ 73 w 79"/>
                  <a:gd name="T29" fmla="*/ 62 h 79"/>
                  <a:gd name="T30" fmla="*/ 79 w 79"/>
                  <a:gd name="T31" fmla="*/ 46 h 79"/>
                  <a:gd name="T32" fmla="*/ 79 w 79"/>
                  <a:gd name="T33" fmla="*/ 39 h 79"/>
                  <a:gd name="T34" fmla="*/ 75 w 79"/>
                  <a:gd name="T35" fmla="*/ 23 h 79"/>
                  <a:gd name="T36" fmla="*/ 67 w 79"/>
                  <a:gd name="T37" fmla="*/ 12 h 79"/>
                  <a:gd name="T38" fmla="*/ 56 w 79"/>
                  <a:gd name="T39" fmla="*/ 4 h 79"/>
                  <a:gd name="T40" fmla="*/ 40 w 79"/>
                  <a:gd name="T41" fmla="*/ 0 h 79"/>
                  <a:gd name="T42" fmla="*/ 25 w 79"/>
                  <a:gd name="T43" fmla="*/ 4 h 79"/>
                  <a:gd name="T44" fmla="*/ 12 w 79"/>
                  <a:gd name="T45" fmla="*/ 12 h 79"/>
                  <a:gd name="T46" fmla="*/ 4 w 79"/>
                  <a:gd name="T47" fmla="*/ 23 h 79"/>
                  <a:gd name="T48" fmla="*/ 0 w 79"/>
                  <a:gd name="T49" fmla="*/ 39 h 79"/>
                  <a:gd name="T50" fmla="*/ 4 w 79"/>
                  <a:gd name="T51" fmla="*/ 54 h 79"/>
                  <a:gd name="T52" fmla="*/ 12 w 79"/>
                  <a:gd name="T53" fmla="*/ 68 h 79"/>
                  <a:gd name="T54" fmla="*/ 25 w 79"/>
                  <a:gd name="T55" fmla="*/ 75 h 79"/>
                  <a:gd name="T56" fmla="*/ 40 w 79"/>
                  <a:gd name="T57" fmla="*/ 79 h 79"/>
                  <a:gd name="T58" fmla="*/ 56 w 79"/>
                  <a:gd name="T59" fmla="*/ 75 h 79"/>
                  <a:gd name="T60" fmla="*/ 67 w 79"/>
                  <a:gd name="T61" fmla="*/ 68 h 79"/>
                  <a:gd name="T62" fmla="*/ 75 w 79"/>
                  <a:gd name="T63" fmla="*/ 54 h 79"/>
                  <a:gd name="T64" fmla="*/ 79 w 79"/>
                  <a:gd name="T65" fmla="*/ 3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" h="79">
                    <a:moveTo>
                      <a:pt x="79" y="39"/>
                    </a:moveTo>
                    <a:lnTo>
                      <a:pt x="79" y="31"/>
                    </a:lnTo>
                    <a:lnTo>
                      <a:pt x="77" y="23"/>
                    </a:lnTo>
                    <a:lnTo>
                      <a:pt x="73" y="18"/>
                    </a:lnTo>
                    <a:lnTo>
                      <a:pt x="67" y="12"/>
                    </a:lnTo>
                    <a:lnTo>
                      <a:pt x="62" y="6"/>
                    </a:lnTo>
                    <a:lnTo>
                      <a:pt x="56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2"/>
                    </a:lnTo>
                    <a:lnTo>
                      <a:pt x="12" y="68"/>
                    </a:lnTo>
                    <a:lnTo>
                      <a:pt x="17" y="71"/>
                    </a:lnTo>
                    <a:lnTo>
                      <a:pt x="25" y="75"/>
                    </a:lnTo>
                    <a:lnTo>
                      <a:pt x="31" y="77"/>
                    </a:lnTo>
                    <a:lnTo>
                      <a:pt x="40" y="79"/>
                    </a:lnTo>
                    <a:lnTo>
                      <a:pt x="48" y="77"/>
                    </a:lnTo>
                    <a:lnTo>
                      <a:pt x="56" y="75"/>
                    </a:lnTo>
                    <a:lnTo>
                      <a:pt x="62" y="71"/>
                    </a:lnTo>
                    <a:lnTo>
                      <a:pt x="67" y="68"/>
                    </a:lnTo>
                    <a:lnTo>
                      <a:pt x="73" y="62"/>
                    </a:lnTo>
                    <a:lnTo>
                      <a:pt x="77" y="54"/>
                    </a:lnTo>
                    <a:lnTo>
                      <a:pt x="79" y="46"/>
                    </a:lnTo>
                    <a:lnTo>
                      <a:pt x="79" y="39"/>
                    </a:lnTo>
                    <a:lnTo>
                      <a:pt x="79" y="39"/>
                    </a:lnTo>
                    <a:lnTo>
                      <a:pt x="77" y="31"/>
                    </a:lnTo>
                    <a:lnTo>
                      <a:pt x="75" y="23"/>
                    </a:lnTo>
                    <a:lnTo>
                      <a:pt x="71" y="18"/>
                    </a:lnTo>
                    <a:lnTo>
                      <a:pt x="67" y="12"/>
                    </a:lnTo>
                    <a:lnTo>
                      <a:pt x="62" y="8"/>
                    </a:lnTo>
                    <a:lnTo>
                      <a:pt x="56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2"/>
                    </a:lnTo>
                    <a:lnTo>
                      <a:pt x="12" y="68"/>
                    </a:lnTo>
                    <a:lnTo>
                      <a:pt x="17" y="71"/>
                    </a:lnTo>
                    <a:lnTo>
                      <a:pt x="25" y="75"/>
                    </a:lnTo>
                    <a:lnTo>
                      <a:pt x="33" y="77"/>
                    </a:lnTo>
                    <a:lnTo>
                      <a:pt x="40" y="79"/>
                    </a:lnTo>
                    <a:lnTo>
                      <a:pt x="48" y="77"/>
                    </a:lnTo>
                    <a:lnTo>
                      <a:pt x="56" y="75"/>
                    </a:lnTo>
                    <a:lnTo>
                      <a:pt x="62" y="71"/>
                    </a:lnTo>
                    <a:lnTo>
                      <a:pt x="67" y="68"/>
                    </a:lnTo>
                    <a:lnTo>
                      <a:pt x="71" y="62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9" y="39"/>
                    </a:lnTo>
                    <a:lnTo>
                      <a:pt x="79" y="39"/>
                    </a:lnTo>
                    <a:close/>
                  </a:path>
                </a:pathLst>
              </a:custGeom>
              <a:solidFill>
                <a:srgbClr val="F9B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14" name="Freeform 5614"/>
              <p:cNvSpPr>
                <a:spLocks/>
              </p:cNvSpPr>
              <p:nvPr/>
            </p:nvSpPr>
            <p:spPr bwMode="auto">
              <a:xfrm>
                <a:off x="770" y="1734"/>
                <a:ext cx="79" cy="79"/>
              </a:xfrm>
              <a:custGeom>
                <a:avLst/>
                <a:gdLst>
                  <a:gd name="T0" fmla="*/ 77 w 79"/>
                  <a:gd name="T1" fmla="*/ 31 h 79"/>
                  <a:gd name="T2" fmla="*/ 71 w 79"/>
                  <a:gd name="T3" fmla="*/ 18 h 79"/>
                  <a:gd name="T4" fmla="*/ 62 w 79"/>
                  <a:gd name="T5" fmla="*/ 8 h 79"/>
                  <a:gd name="T6" fmla="*/ 48 w 79"/>
                  <a:gd name="T7" fmla="*/ 0 h 79"/>
                  <a:gd name="T8" fmla="*/ 33 w 79"/>
                  <a:gd name="T9" fmla="*/ 0 h 79"/>
                  <a:gd name="T10" fmla="*/ 17 w 79"/>
                  <a:gd name="T11" fmla="*/ 8 h 79"/>
                  <a:gd name="T12" fmla="*/ 8 w 79"/>
                  <a:gd name="T13" fmla="*/ 18 h 79"/>
                  <a:gd name="T14" fmla="*/ 2 w 79"/>
                  <a:gd name="T15" fmla="*/ 31 h 79"/>
                  <a:gd name="T16" fmla="*/ 2 w 79"/>
                  <a:gd name="T17" fmla="*/ 46 h 79"/>
                  <a:gd name="T18" fmla="*/ 8 w 79"/>
                  <a:gd name="T19" fmla="*/ 62 h 79"/>
                  <a:gd name="T20" fmla="*/ 17 w 79"/>
                  <a:gd name="T21" fmla="*/ 71 h 79"/>
                  <a:gd name="T22" fmla="*/ 33 w 79"/>
                  <a:gd name="T23" fmla="*/ 77 h 79"/>
                  <a:gd name="T24" fmla="*/ 48 w 79"/>
                  <a:gd name="T25" fmla="*/ 77 h 79"/>
                  <a:gd name="T26" fmla="*/ 62 w 79"/>
                  <a:gd name="T27" fmla="*/ 71 h 79"/>
                  <a:gd name="T28" fmla="*/ 71 w 79"/>
                  <a:gd name="T29" fmla="*/ 62 h 79"/>
                  <a:gd name="T30" fmla="*/ 77 w 79"/>
                  <a:gd name="T31" fmla="*/ 46 h 79"/>
                  <a:gd name="T32" fmla="*/ 79 w 79"/>
                  <a:gd name="T33" fmla="*/ 39 h 79"/>
                  <a:gd name="T34" fmla="*/ 75 w 79"/>
                  <a:gd name="T35" fmla="*/ 25 h 79"/>
                  <a:gd name="T36" fmla="*/ 67 w 79"/>
                  <a:gd name="T37" fmla="*/ 12 h 79"/>
                  <a:gd name="T38" fmla="*/ 54 w 79"/>
                  <a:gd name="T39" fmla="*/ 4 h 79"/>
                  <a:gd name="T40" fmla="*/ 40 w 79"/>
                  <a:gd name="T41" fmla="*/ 0 h 79"/>
                  <a:gd name="T42" fmla="*/ 25 w 79"/>
                  <a:gd name="T43" fmla="*/ 4 h 79"/>
                  <a:gd name="T44" fmla="*/ 12 w 79"/>
                  <a:gd name="T45" fmla="*/ 12 h 79"/>
                  <a:gd name="T46" fmla="*/ 4 w 79"/>
                  <a:gd name="T47" fmla="*/ 25 h 79"/>
                  <a:gd name="T48" fmla="*/ 2 w 79"/>
                  <a:gd name="T49" fmla="*/ 39 h 79"/>
                  <a:gd name="T50" fmla="*/ 4 w 79"/>
                  <a:gd name="T51" fmla="*/ 54 h 79"/>
                  <a:gd name="T52" fmla="*/ 12 w 79"/>
                  <a:gd name="T53" fmla="*/ 66 h 79"/>
                  <a:gd name="T54" fmla="*/ 25 w 79"/>
                  <a:gd name="T55" fmla="*/ 75 h 79"/>
                  <a:gd name="T56" fmla="*/ 40 w 79"/>
                  <a:gd name="T57" fmla="*/ 77 h 79"/>
                  <a:gd name="T58" fmla="*/ 54 w 79"/>
                  <a:gd name="T59" fmla="*/ 75 h 79"/>
                  <a:gd name="T60" fmla="*/ 67 w 79"/>
                  <a:gd name="T61" fmla="*/ 66 h 79"/>
                  <a:gd name="T62" fmla="*/ 75 w 79"/>
                  <a:gd name="T63" fmla="*/ 54 h 79"/>
                  <a:gd name="T64" fmla="*/ 79 w 79"/>
                  <a:gd name="T65" fmla="*/ 3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" h="79">
                    <a:moveTo>
                      <a:pt x="79" y="39"/>
                    </a:moveTo>
                    <a:lnTo>
                      <a:pt x="77" y="31"/>
                    </a:lnTo>
                    <a:lnTo>
                      <a:pt x="75" y="23"/>
                    </a:lnTo>
                    <a:lnTo>
                      <a:pt x="71" y="18"/>
                    </a:lnTo>
                    <a:lnTo>
                      <a:pt x="67" y="12"/>
                    </a:lnTo>
                    <a:lnTo>
                      <a:pt x="62" y="8"/>
                    </a:lnTo>
                    <a:lnTo>
                      <a:pt x="56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2"/>
                    </a:lnTo>
                    <a:lnTo>
                      <a:pt x="12" y="68"/>
                    </a:lnTo>
                    <a:lnTo>
                      <a:pt x="17" y="71"/>
                    </a:lnTo>
                    <a:lnTo>
                      <a:pt x="25" y="75"/>
                    </a:lnTo>
                    <a:lnTo>
                      <a:pt x="33" y="77"/>
                    </a:lnTo>
                    <a:lnTo>
                      <a:pt x="40" y="79"/>
                    </a:lnTo>
                    <a:lnTo>
                      <a:pt x="48" y="77"/>
                    </a:lnTo>
                    <a:lnTo>
                      <a:pt x="56" y="75"/>
                    </a:lnTo>
                    <a:lnTo>
                      <a:pt x="62" y="71"/>
                    </a:lnTo>
                    <a:lnTo>
                      <a:pt x="67" y="68"/>
                    </a:lnTo>
                    <a:lnTo>
                      <a:pt x="71" y="62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9" y="39"/>
                    </a:lnTo>
                    <a:lnTo>
                      <a:pt x="79" y="39"/>
                    </a:lnTo>
                    <a:lnTo>
                      <a:pt x="77" y="31"/>
                    </a:lnTo>
                    <a:lnTo>
                      <a:pt x="75" y="25"/>
                    </a:lnTo>
                    <a:lnTo>
                      <a:pt x="71" y="18"/>
                    </a:lnTo>
                    <a:lnTo>
                      <a:pt x="67" y="12"/>
                    </a:lnTo>
                    <a:lnTo>
                      <a:pt x="62" y="8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2" y="31"/>
                    </a:lnTo>
                    <a:lnTo>
                      <a:pt x="2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2"/>
                    </a:lnTo>
                    <a:lnTo>
                      <a:pt x="12" y="66"/>
                    </a:lnTo>
                    <a:lnTo>
                      <a:pt x="17" y="71"/>
                    </a:lnTo>
                    <a:lnTo>
                      <a:pt x="25" y="75"/>
                    </a:lnTo>
                    <a:lnTo>
                      <a:pt x="33" y="77"/>
                    </a:lnTo>
                    <a:lnTo>
                      <a:pt x="40" y="77"/>
                    </a:lnTo>
                    <a:lnTo>
                      <a:pt x="48" y="77"/>
                    </a:lnTo>
                    <a:lnTo>
                      <a:pt x="54" y="75"/>
                    </a:lnTo>
                    <a:lnTo>
                      <a:pt x="62" y="71"/>
                    </a:lnTo>
                    <a:lnTo>
                      <a:pt x="67" y="66"/>
                    </a:lnTo>
                    <a:lnTo>
                      <a:pt x="71" y="62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9" y="39"/>
                    </a:lnTo>
                    <a:lnTo>
                      <a:pt x="79" y="39"/>
                    </a:lnTo>
                    <a:close/>
                  </a:path>
                </a:pathLst>
              </a:custGeom>
              <a:solidFill>
                <a:srgbClr val="F9B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15" name="Freeform 5615"/>
              <p:cNvSpPr>
                <a:spLocks/>
              </p:cNvSpPr>
              <p:nvPr/>
            </p:nvSpPr>
            <p:spPr bwMode="auto">
              <a:xfrm>
                <a:off x="772" y="1734"/>
                <a:ext cx="77" cy="77"/>
              </a:xfrm>
              <a:custGeom>
                <a:avLst/>
                <a:gdLst>
                  <a:gd name="T0" fmla="*/ 75 w 77"/>
                  <a:gd name="T1" fmla="*/ 31 h 77"/>
                  <a:gd name="T2" fmla="*/ 69 w 77"/>
                  <a:gd name="T3" fmla="*/ 18 h 77"/>
                  <a:gd name="T4" fmla="*/ 60 w 77"/>
                  <a:gd name="T5" fmla="*/ 8 h 77"/>
                  <a:gd name="T6" fmla="*/ 46 w 77"/>
                  <a:gd name="T7" fmla="*/ 2 h 77"/>
                  <a:gd name="T8" fmla="*/ 31 w 77"/>
                  <a:gd name="T9" fmla="*/ 2 h 77"/>
                  <a:gd name="T10" fmla="*/ 15 w 77"/>
                  <a:gd name="T11" fmla="*/ 8 h 77"/>
                  <a:gd name="T12" fmla="*/ 6 w 77"/>
                  <a:gd name="T13" fmla="*/ 18 h 77"/>
                  <a:gd name="T14" fmla="*/ 0 w 77"/>
                  <a:gd name="T15" fmla="*/ 31 h 77"/>
                  <a:gd name="T16" fmla="*/ 0 w 77"/>
                  <a:gd name="T17" fmla="*/ 46 h 77"/>
                  <a:gd name="T18" fmla="*/ 6 w 77"/>
                  <a:gd name="T19" fmla="*/ 62 h 77"/>
                  <a:gd name="T20" fmla="*/ 15 w 77"/>
                  <a:gd name="T21" fmla="*/ 71 h 77"/>
                  <a:gd name="T22" fmla="*/ 31 w 77"/>
                  <a:gd name="T23" fmla="*/ 77 h 77"/>
                  <a:gd name="T24" fmla="*/ 46 w 77"/>
                  <a:gd name="T25" fmla="*/ 77 h 77"/>
                  <a:gd name="T26" fmla="*/ 60 w 77"/>
                  <a:gd name="T27" fmla="*/ 71 h 77"/>
                  <a:gd name="T28" fmla="*/ 69 w 77"/>
                  <a:gd name="T29" fmla="*/ 62 h 77"/>
                  <a:gd name="T30" fmla="*/ 75 w 77"/>
                  <a:gd name="T31" fmla="*/ 46 h 77"/>
                  <a:gd name="T32" fmla="*/ 75 w 77"/>
                  <a:gd name="T33" fmla="*/ 39 h 77"/>
                  <a:gd name="T34" fmla="*/ 73 w 77"/>
                  <a:gd name="T35" fmla="*/ 25 h 77"/>
                  <a:gd name="T36" fmla="*/ 65 w 77"/>
                  <a:gd name="T37" fmla="*/ 12 h 77"/>
                  <a:gd name="T38" fmla="*/ 52 w 77"/>
                  <a:gd name="T39" fmla="*/ 4 h 77"/>
                  <a:gd name="T40" fmla="*/ 38 w 77"/>
                  <a:gd name="T41" fmla="*/ 0 h 77"/>
                  <a:gd name="T42" fmla="*/ 23 w 77"/>
                  <a:gd name="T43" fmla="*/ 4 h 77"/>
                  <a:gd name="T44" fmla="*/ 12 w 77"/>
                  <a:gd name="T45" fmla="*/ 12 h 77"/>
                  <a:gd name="T46" fmla="*/ 2 w 77"/>
                  <a:gd name="T47" fmla="*/ 25 h 77"/>
                  <a:gd name="T48" fmla="*/ 0 w 77"/>
                  <a:gd name="T49" fmla="*/ 39 h 77"/>
                  <a:gd name="T50" fmla="*/ 2 w 77"/>
                  <a:gd name="T51" fmla="*/ 54 h 77"/>
                  <a:gd name="T52" fmla="*/ 12 w 77"/>
                  <a:gd name="T53" fmla="*/ 66 h 77"/>
                  <a:gd name="T54" fmla="*/ 23 w 77"/>
                  <a:gd name="T55" fmla="*/ 75 h 77"/>
                  <a:gd name="T56" fmla="*/ 38 w 77"/>
                  <a:gd name="T57" fmla="*/ 77 h 77"/>
                  <a:gd name="T58" fmla="*/ 52 w 77"/>
                  <a:gd name="T59" fmla="*/ 75 h 77"/>
                  <a:gd name="T60" fmla="*/ 65 w 77"/>
                  <a:gd name="T61" fmla="*/ 66 h 77"/>
                  <a:gd name="T62" fmla="*/ 73 w 77"/>
                  <a:gd name="T63" fmla="*/ 54 h 77"/>
                  <a:gd name="T64" fmla="*/ 75 w 77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9"/>
                    </a:moveTo>
                    <a:lnTo>
                      <a:pt x="75" y="31"/>
                    </a:lnTo>
                    <a:lnTo>
                      <a:pt x="73" y="25"/>
                    </a:lnTo>
                    <a:lnTo>
                      <a:pt x="69" y="18"/>
                    </a:lnTo>
                    <a:lnTo>
                      <a:pt x="65" y="12"/>
                    </a:lnTo>
                    <a:lnTo>
                      <a:pt x="60" y="8"/>
                    </a:lnTo>
                    <a:lnTo>
                      <a:pt x="52" y="4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2"/>
                    </a:lnTo>
                    <a:lnTo>
                      <a:pt x="10" y="66"/>
                    </a:lnTo>
                    <a:lnTo>
                      <a:pt x="15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2" y="75"/>
                    </a:lnTo>
                    <a:lnTo>
                      <a:pt x="60" y="71"/>
                    </a:lnTo>
                    <a:lnTo>
                      <a:pt x="65" y="66"/>
                    </a:lnTo>
                    <a:lnTo>
                      <a:pt x="69" y="62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7" y="39"/>
                    </a:lnTo>
                    <a:lnTo>
                      <a:pt x="75" y="39"/>
                    </a:lnTo>
                    <a:lnTo>
                      <a:pt x="75" y="31"/>
                    </a:lnTo>
                    <a:lnTo>
                      <a:pt x="73" y="25"/>
                    </a:lnTo>
                    <a:lnTo>
                      <a:pt x="69" y="18"/>
                    </a:lnTo>
                    <a:lnTo>
                      <a:pt x="65" y="12"/>
                    </a:lnTo>
                    <a:lnTo>
                      <a:pt x="60" y="8"/>
                    </a:lnTo>
                    <a:lnTo>
                      <a:pt x="52" y="4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2" y="75"/>
                    </a:lnTo>
                    <a:lnTo>
                      <a:pt x="60" y="71"/>
                    </a:lnTo>
                    <a:lnTo>
                      <a:pt x="65" y="66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5" y="39"/>
                    </a:lnTo>
                    <a:lnTo>
                      <a:pt x="77" y="39"/>
                    </a:lnTo>
                    <a:close/>
                  </a:path>
                </a:pathLst>
              </a:custGeom>
              <a:solidFill>
                <a:srgbClr val="F9B2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16" name="Freeform 5616"/>
              <p:cNvSpPr>
                <a:spLocks/>
              </p:cNvSpPr>
              <p:nvPr/>
            </p:nvSpPr>
            <p:spPr bwMode="auto">
              <a:xfrm>
                <a:off x="772" y="1734"/>
                <a:ext cx="75" cy="77"/>
              </a:xfrm>
              <a:custGeom>
                <a:avLst/>
                <a:gdLst>
                  <a:gd name="T0" fmla="*/ 75 w 75"/>
                  <a:gd name="T1" fmla="*/ 31 h 77"/>
                  <a:gd name="T2" fmla="*/ 69 w 75"/>
                  <a:gd name="T3" fmla="*/ 18 h 77"/>
                  <a:gd name="T4" fmla="*/ 60 w 75"/>
                  <a:gd name="T5" fmla="*/ 8 h 77"/>
                  <a:gd name="T6" fmla="*/ 46 w 75"/>
                  <a:gd name="T7" fmla="*/ 2 h 77"/>
                  <a:gd name="T8" fmla="*/ 31 w 75"/>
                  <a:gd name="T9" fmla="*/ 2 h 77"/>
                  <a:gd name="T10" fmla="*/ 17 w 75"/>
                  <a:gd name="T11" fmla="*/ 8 h 77"/>
                  <a:gd name="T12" fmla="*/ 6 w 75"/>
                  <a:gd name="T13" fmla="*/ 18 h 77"/>
                  <a:gd name="T14" fmla="*/ 0 w 75"/>
                  <a:gd name="T15" fmla="*/ 31 h 77"/>
                  <a:gd name="T16" fmla="*/ 0 w 75"/>
                  <a:gd name="T17" fmla="*/ 46 h 77"/>
                  <a:gd name="T18" fmla="*/ 6 w 75"/>
                  <a:gd name="T19" fmla="*/ 60 h 77"/>
                  <a:gd name="T20" fmla="*/ 17 w 75"/>
                  <a:gd name="T21" fmla="*/ 71 h 77"/>
                  <a:gd name="T22" fmla="*/ 31 w 75"/>
                  <a:gd name="T23" fmla="*/ 77 h 77"/>
                  <a:gd name="T24" fmla="*/ 46 w 75"/>
                  <a:gd name="T25" fmla="*/ 77 h 77"/>
                  <a:gd name="T26" fmla="*/ 60 w 75"/>
                  <a:gd name="T27" fmla="*/ 71 h 77"/>
                  <a:gd name="T28" fmla="*/ 69 w 75"/>
                  <a:gd name="T29" fmla="*/ 60 h 77"/>
                  <a:gd name="T30" fmla="*/ 75 w 75"/>
                  <a:gd name="T31" fmla="*/ 46 h 77"/>
                  <a:gd name="T32" fmla="*/ 75 w 75"/>
                  <a:gd name="T33" fmla="*/ 39 h 77"/>
                  <a:gd name="T34" fmla="*/ 73 w 75"/>
                  <a:gd name="T35" fmla="*/ 25 h 77"/>
                  <a:gd name="T36" fmla="*/ 63 w 75"/>
                  <a:gd name="T37" fmla="*/ 12 h 77"/>
                  <a:gd name="T38" fmla="*/ 52 w 75"/>
                  <a:gd name="T39" fmla="*/ 4 h 77"/>
                  <a:gd name="T40" fmla="*/ 38 w 75"/>
                  <a:gd name="T41" fmla="*/ 2 h 77"/>
                  <a:gd name="T42" fmla="*/ 23 w 75"/>
                  <a:gd name="T43" fmla="*/ 4 h 77"/>
                  <a:gd name="T44" fmla="*/ 12 w 75"/>
                  <a:gd name="T45" fmla="*/ 12 h 77"/>
                  <a:gd name="T46" fmla="*/ 4 w 75"/>
                  <a:gd name="T47" fmla="*/ 25 h 77"/>
                  <a:gd name="T48" fmla="*/ 0 w 75"/>
                  <a:gd name="T49" fmla="*/ 39 h 77"/>
                  <a:gd name="T50" fmla="*/ 4 w 75"/>
                  <a:gd name="T51" fmla="*/ 54 h 77"/>
                  <a:gd name="T52" fmla="*/ 12 w 75"/>
                  <a:gd name="T53" fmla="*/ 66 h 77"/>
                  <a:gd name="T54" fmla="*/ 23 w 75"/>
                  <a:gd name="T55" fmla="*/ 73 h 77"/>
                  <a:gd name="T56" fmla="*/ 38 w 75"/>
                  <a:gd name="T57" fmla="*/ 77 h 77"/>
                  <a:gd name="T58" fmla="*/ 52 w 75"/>
                  <a:gd name="T59" fmla="*/ 73 h 77"/>
                  <a:gd name="T60" fmla="*/ 63 w 75"/>
                  <a:gd name="T61" fmla="*/ 66 h 77"/>
                  <a:gd name="T62" fmla="*/ 73 w 75"/>
                  <a:gd name="T63" fmla="*/ 54 h 77"/>
                  <a:gd name="T64" fmla="*/ 75 w 75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77">
                    <a:moveTo>
                      <a:pt x="75" y="39"/>
                    </a:moveTo>
                    <a:lnTo>
                      <a:pt x="75" y="31"/>
                    </a:lnTo>
                    <a:lnTo>
                      <a:pt x="73" y="25"/>
                    </a:lnTo>
                    <a:lnTo>
                      <a:pt x="69" y="18"/>
                    </a:lnTo>
                    <a:lnTo>
                      <a:pt x="65" y="12"/>
                    </a:lnTo>
                    <a:lnTo>
                      <a:pt x="60" y="8"/>
                    </a:lnTo>
                    <a:lnTo>
                      <a:pt x="52" y="4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2" y="75"/>
                    </a:lnTo>
                    <a:lnTo>
                      <a:pt x="60" y="71"/>
                    </a:lnTo>
                    <a:lnTo>
                      <a:pt x="65" y="66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5" y="39"/>
                    </a:lnTo>
                    <a:lnTo>
                      <a:pt x="75" y="39"/>
                    </a:lnTo>
                    <a:lnTo>
                      <a:pt x="75" y="31"/>
                    </a:lnTo>
                    <a:lnTo>
                      <a:pt x="73" y="25"/>
                    </a:lnTo>
                    <a:lnTo>
                      <a:pt x="69" y="18"/>
                    </a:lnTo>
                    <a:lnTo>
                      <a:pt x="63" y="12"/>
                    </a:lnTo>
                    <a:lnTo>
                      <a:pt x="60" y="8"/>
                    </a:lnTo>
                    <a:lnTo>
                      <a:pt x="52" y="4"/>
                    </a:lnTo>
                    <a:lnTo>
                      <a:pt x="46" y="2"/>
                    </a:lnTo>
                    <a:lnTo>
                      <a:pt x="38" y="2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4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4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7" y="71"/>
                    </a:lnTo>
                    <a:lnTo>
                      <a:pt x="23" y="73"/>
                    </a:lnTo>
                    <a:lnTo>
                      <a:pt x="31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2" y="73"/>
                    </a:lnTo>
                    <a:lnTo>
                      <a:pt x="60" y="71"/>
                    </a:lnTo>
                    <a:lnTo>
                      <a:pt x="63" y="66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5" y="39"/>
                    </a:lnTo>
                    <a:lnTo>
                      <a:pt x="75" y="39"/>
                    </a:lnTo>
                    <a:close/>
                  </a:path>
                </a:pathLst>
              </a:custGeom>
              <a:solidFill>
                <a:srgbClr val="F9B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17" name="Freeform 5617"/>
              <p:cNvSpPr>
                <a:spLocks/>
              </p:cNvSpPr>
              <p:nvPr/>
            </p:nvSpPr>
            <p:spPr bwMode="auto">
              <a:xfrm>
                <a:off x="772" y="1736"/>
                <a:ext cx="75" cy="75"/>
              </a:xfrm>
              <a:custGeom>
                <a:avLst/>
                <a:gdLst>
                  <a:gd name="T0" fmla="*/ 75 w 75"/>
                  <a:gd name="T1" fmla="*/ 29 h 75"/>
                  <a:gd name="T2" fmla="*/ 69 w 75"/>
                  <a:gd name="T3" fmla="*/ 16 h 75"/>
                  <a:gd name="T4" fmla="*/ 60 w 75"/>
                  <a:gd name="T5" fmla="*/ 6 h 75"/>
                  <a:gd name="T6" fmla="*/ 46 w 75"/>
                  <a:gd name="T7" fmla="*/ 0 h 75"/>
                  <a:gd name="T8" fmla="*/ 31 w 75"/>
                  <a:gd name="T9" fmla="*/ 0 h 75"/>
                  <a:gd name="T10" fmla="*/ 17 w 75"/>
                  <a:gd name="T11" fmla="*/ 6 h 75"/>
                  <a:gd name="T12" fmla="*/ 6 w 75"/>
                  <a:gd name="T13" fmla="*/ 16 h 75"/>
                  <a:gd name="T14" fmla="*/ 0 w 75"/>
                  <a:gd name="T15" fmla="*/ 29 h 75"/>
                  <a:gd name="T16" fmla="*/ 0 w 75"/>
                  <a:gd name="T17" fmla="*/ 44 h 75"/>
                  <a:gd name="T18" fmla="*/ 6 w 75"/>
                  <a:gd name="T19" fmla="*/ 58 h 75"/>
                  <a:gd name="T20" fmla="*/ 17 w 75"/>
                  <a:gd name="T21" fmla="*/ 69 h 75"/>
                  <a:gd name="T22" fmla="*/ 31 w 75"/>
                  <a:gd name="T23" fmla="*/ 75 h 75"/>
                  <a:gd name="T24" fmla="*/ 46 w 75"/>
                  <a:gd name="T25" fmla="*/ 75 h 75"/>
                  <a:gd name="T26" fmla="*/ 60 w 75"/>
                  <a:gd name="T27" fmla="*/ 69 h 75"/>
                  <a:gd name="T28" fmla="*/ 69 w 75"/>
                  <a:gd name="T29" fmla="*/ 58 h 75"/>
                  <a:gd name="T30" fmla="*/ 75 w 75"/>
                  <a:gd name="T31" fmla="*/ 44 h 75"/>
                  <a:gd name="T32" fmla="*/ 75 w 75"/>
                  <a:gd name="T33" fmla="*/ 37 h 75"/>
                  <a:gd name="T34" fmla="*/ 73 w 75"/>
                  <a:gd name="T35" fmla="*/ 23 h 75"/>
                  <a:gd name="T36" fmla="*/ 63 w 75"/>
                  <a:gd name="T37" fmla="*/ 12 h 75"/>
                  <a:gd name="T38" fmla="*/ 52 w 75"/>
                  <a:gd name="T39" fmla="*/ 2 h 75"/>
                  <a:gd name="T40" fmla="*/ 38 w 75"/>
                  <a:gd name="T41" fmla="*/ 0 h 75"/>
                  <a:gd name="T42" fmla="*/ 23 w 75"/>
                  <a:gd name="T43" fmla="*/ 2 h 75"/>
                  <a:gd name="T44" fmla="*/ 12 w 75"/>
                  <a:gd name="T45" fmla="*/ 12 h 75"/>
                  <a:gd name="T46" fmla="*/ 4 w 75"/>
                  <a:gd name="T47" fmla="*/ 23 h 75"/>
                  <a:gd name="T48" fmla="*/ 0 w 75"/>
                  <a:gd name="T49" fmla="*/ 37 h 75"/>
                  <a:gd name="T50" fmla="*/ 4 w 75"/>
                  <a:gd name="T51" fmla="*/ 52 h 75"/>
                  <a:gd name="T52" fmla="*/ 12 w 75"/>
                  <a:gd name="T53" fmla="*/ 64 h 75"/>
                  <a:gd name="T54" fmla="*/ 23 w 75"/>
                  <a:gd name="T55" fmla="*/ 71 h 75"/>
                  <a:gd name="T56" fmla="*/ 38 w 75"/>
                  <a:gd name="T57" fmla="*/ 75 h 75"/>
                  <a:gd name="T58" fmla="*/ 52 w 75"/>
                  <a:gd name="T59" fmla="*/ 71 h 75"/>
                  <a:gd name="T60" fmla="*/ 63 w 75"/>
                  <a:gd name="T61" fmla="*/ 64 h 75"/>
                  <a:gd name="T62" fmla="*/ 73 w 75"/>
                  <a:gd name="T63" fmla="*/ 52 h 75"/>
                  <a:gd name="T64" fmla="*/ 75 w 75"/>
                  <a:gd name="T65" fmla="*/ 3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75">
                    <a:moveTo>
                      <a:pt x="75" y="37"/>
                    </a:moveTo>
                    <a:lnTo>
                      <a:pt x="75" y="29"/>
                    </a:lnTo>
                    <a:lnTo>
                      <a:pt x="73" y="23"/>
                    </a:lnTo>
                    <a:lnTo>
                      <a:pt x="69" y="16"/>
                    </a:lnTo>
                    <a:lnTo>
                      <a:pt x="63" y="10"/>
                    </a:lnTo>
                    <a:lnTo>
                      <a:pt x="60" y="6"/>
                    </a:lnTo>
                    <a:lnTo>
                      <a:pt x="52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4" y="52"/>
                    </a:lnTo>
                    <a:lnTo>
                      <a:pt x="6" y="58"/>
                    </a:lnTo>
                    <a:lnTo>
                      <a:pt x="12" y="64"/>
                    </a:lnTo>
                    <a:lnTo>
                      <a:pt x="17" y="69"/>
                    </a:lnTo>
                    <a:lnTo>
                      <a:pt x="23" y="71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2" y="71"/>
                    </a:lnTo>
                    <a:lnTo>
                      <a:pt x="60" y="69"/>
                    </a:lnTo>
                    <a:lnTo>
                      <a:pt x="63" y="64"/>
                    </a:lnTo>
                    <a:lnTo>
                      <a:pt x="69" y="58"/>
                    </a:lnTo>
                    <a:lnTo>
                      <a:pt x="73" y="52"/>
                    </a:lnTo>
                    <a:lnTo>
                      <a:pt x="75" y="44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75" y="29"/>
                    </a:lnTo>
                    <a:lnTo>
                      <a:pt x="73" y="23"/>
                    </a:lnTo>
                    <a:lnTo>
                      <a:pt x="69" y="16"/>
                    </a:lnTo>
                    <a:lnTo>
                      <a:pt x="63" y="12"/>
                    </a:lnTo>
                    <a:lnTo>
                      <a:pt x="58" y="6"/>
                    </a:lnTo>
                    <a:lnTo>
                      <a:pt x="52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2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1" y="73"/>
                    </a:lnTo>
                    <a:lnTo>
                      <a:pt x="38" y="75"/>
                    </a:lnTo>
                    <a:lnTo>
                      <a:pt x="46" y="73"/>
                    </a:lnTo>
                    <a:lnTo>
                      <a:pt x="52" y="71"/>
                    </a:lnTo>
                    <a:lnTo>
                      <a:pt x="58" y="68"/>
                    </a:lnTo>
                    <a:lnTo>
                      <a:pt x="63" y="64"/>
                    </a:lnTo>
                    <a:lnTo>
                      <a:pt x="69" y="58"/>
                    </a:lnTo>
                    <a:lnTo>
                      <a:pt x="73" y="52"/>
                    </a:lnTo>
                    <a:lnTo>
                      <a:pt x="75" y="44"/>
                    </a:lnTo>
                    <a:lnTo>
                      <a:pt x="75" y="37"/>
                    </a:lnTo>
                    <a:lnTo>
                      <a:pt x="75" y="37"/>
                    </a:lnTo>
                    <a:close/>
                  </a:path>
                </a:pathLst>
              </a:custGeom>
              <a:solidFill>
                <a:srgbClr val="F9B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18" name="Freeform 5618"/>
              <p:cNvSpPr>
                <a:spLocks/>
              </p:cNvSpPr>
              <p:nvPr/>
            </p:nvSpPr>
            <p:spPr bwMode="auto">
              <a:xfrm>
                <a:off x="772" y="1736"/>
                <a:ext cx="75" cy="75"/>
              </a:xfrm>
              <a:custGeom>
                <a:avLst/>
                <a:gdLst>
                  <a:gd name="T0" fmla="*/ 75 w 75"/>
                  <a:gd name="T1" fmla="*/ 29 h 75"/>
                  <a:gd name="T2" fmla="*/ 69 w 75"/>
                  <a:gd name="T3" fmla="*/ 16 h 75"/>
                  <a:gd name="T4" fmla="*/ 58 w 75"/>
                  <a:gd name="T5" fmla="*/ 6 h 75"/>
                  <a:gd name="T6" fmla="*/ 46 w 75"/>
                  <a:gd name="T7" fmla="*/ 0 h 75"/>
                  <a:gd name="T8" fmla="*/ 31 w 75"/>
                  <a:gd name="T9" fmla="*/ 0 h 75"/>
                  <a:gd name="T10" fmla="*/ 17 w 75"/>
                  <a:gd name="T11" fmla="*/ 6 h 75"/>
                  <a:gd name="T12" fmla="*/ 8 w 75"/>
                  <a:gd name="T13" fmla="*/ 16 h 75"/>
                  <a:gd name="T14" fmla="*/ 2 w 75"/>
                  <a:gd name="T15" fmla="*/ 29 h 75"/>
                  <a:gd name="T16" fmla="*/ 2 w 75"/>
                  <a:gd name="T17" fmla="*/ 44 h 75"/>
                  <a:gd name="T18" fmla="*/ 8 w 75"/>
                  <a:gd name="T19" fmla="*/ 58 h 75"/>
                  <a:gd name="T20" fmla="*/ 17 w 75"/>
                  <a:gd name="T21" fmla="*/ 68 h 75"/>
                  <a:gd name="T22" fmla="*/ 31 w 75"/>
                  <a:gd name="T23" fmla="*/ 73 h 75"/>
                  <a:gd name="T24" fmla="*/ 46 w 75"/>
                  <a:gd name="T25" fmla="*/ 73 h 75"/>
                  <a:gd name="T26" fmla="*/ 58 w 75"/>
                  <a:gd name="T27" fmla="*/ 68 h 75"/>
                  <a:gd name="T28" fmla="*/ 69 w 75"/>
                  <a:gd name="T29" fmla="*/ 58 h 75"/>
                  <a:gd name="T30" fmla="*/ 75 w 75"/>
                  <a:gd name="T31" fmla="*/ 44 h 75"/>
                  <a:gd name="T32" fmla="*/ 75 w 75"/>
                  <a:gd name="T33" fmla="*/ 37 h 75"/>
                  <a:gd name="T34" fmla="*/ 71 w 75"/>
                  <a:gd name="T35" fmla="*/ 23 h 75"/>
                  <a:gd name="T36" fmla="*/ 63 w 75"/>
                  <a:gd name="T37" fmla="*/ 12 h 75"/>
                  <a:gd name="T38" fmla="*/ 52 w 75"/>
                  <a:gd name="T39" fmla="*/ 4 h 75"/>
                  <a:gd name="T40" fmla="*/ 38 w 75"/>
                  <a:gd name="T41" fmla="*/ 0 h 75"/>
                  <a:gd name="T42" fmla="*/ 23 w 75"/>
                  <a:gd name="T43" fmla="*/ 4 h 75"/>
                  <a:gd name="T44" fmla="*/ 12 w 75"/>
                  <a:gd name="T45" fmla="*/ 12 h 75"/>
                  <a:gd name="T46" fmla="*/ 4 w 75"/>
                  <a:gd name="T47" fmla="*/ 23 h 75"/>
                  <a:gd name="T48" fmla="*/ 0 w 75"/>
                  <a:gd name="T49" fmla="*/ 37 h 75"/>
                  <a:gd name="T50" fmla="*/ 4 w 75"/>
                  <a:gd name="T51" fmla="*/ 52 h 75"/>
                  <a:gd name="T52" fmla="*/ 12 w 75"/>
                  <a:gd name="T53" fmla="*/ 64 h 75"/>
                  <a:gd name="T54" fmla="*/ 23 w 75"/>
                  <a:gd name="T55" fmla="*/ 71 h 75"/>
                  <a:gd name="T56" fmla="*/ 38 w 75"/>
                  <a:gd name="T57" fmla="*/ 73 h 75"/>
                  <a:gd name="T58" fmla="*/ 52 w 75"/>
                  <a:gd name="T59" fmla="*/ 71 h 75"/>
                  <a:gd name="T60" fmla="*/ 63 w 75"/>
                  <a:gd name="T61" fmla="*/ 64 h 75"/>
                  <a:gd name="T62" fmla="*/ 71 w 75"/>
                  <a:gd name="T63" fmla="*/ 52 h 75"/>
                  <a:gd name="T64" fmla="*/ 75 w 75"/>
                  <a:gd name="T65" fmla="*/ 3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75">
                    <a:moveTo>
                      <a:pt x="75" y="37"/>
                    </a:moveTo>
                    <a:lnTo>
                      <a:pt x="75" y="29"/>
                    </a:lnTo>
                    <a:lnTo>
                      <a:pt x="73" y="23"/>
                    </a:lnTo>
                    <a:lnTo>
                      <a:pt x="69" y="16"/>
                    </a:lnTo>
                    <a:lnTo>
                      <a:pt x="63" y="12"/>
                    </a:lnTo>
                    <a:lnTo>
                      <a:pt x="58" y="6"/>
                    </a:lnTo>
                    <a:lnTo>
                      <a:pt x="52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2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1" y="73"/>
                    </a:lnTo>
                    <a:lnTo>
                      <a:pt x="38" y="75"/>
                    </a:lnTo>
                    <a:lnTo>
                      <a:pt x="46" y="73"/>
                    </a:lnTo>
                    <a:lnTo>
                      <a:pt x="52" y="71"/>
                    </a:lnTo>
                    <a:lnTo>
                      <a:pt x="58" y="68"/>
                    </a:lnTo>
                    <a:lnTo>
                      <a:pt x="63" y="64"/>
                    </a:lnTo>
                    <a:lnTo>
                      <a:pt x="69" y="58"/>
                    </a:lnTo>
                    <a:lnTo>
                      <a:pt x="73" y="52"/>
                    </a:lnTo>
                    <a:lnTo>
                      <a:pt x="75" y="44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73" y="29"/>
                    </a:lnTo>
                    <a:lnTo>
                      <a:pt x="71" y="23"/>
                    </a:lnTo>
                    <a:lnTo>
                      <a:pt x="69" y="18"/>
                    </a:lnTo>
                    <a:lnTo>
                      <a:pt x="63" y="12"/>
                    </a:lnTo>
                    <a:lnTo>
                      <a:pt x="58" y="6"/>
                    </a:lnTo>
                    <a:lnTo>
                      <a:pt x="52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2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1" y="73"/>
                    </a:lnTo>
                    <a:lnTo>
                      <a:pt x="38" y="73"/>
                    </a:lnTo>
                    <a:lnTo>
                      <a:pt x="44" y="73"/>
                    </a:lnTo>
                    <a:lnTo>
                      <a:pt x="52" y="71"/>
                    </a:lnTo>
                    <a:lnTo>
                      <a:pt x="58" y="68"/>
                    </a:lnTo>
                    <a:lnTo>
                      <a:pt x="63" y="64"/>
                    </a:lnTo>
                    <a:lnTo>
                      <a:pt x="69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5" y="37"/>
                    </a:lnTo>
                    <a:lnTo>
                      <a:pt x="75" y="37"/>
                    </a:lnTo>
                    <a:close/>
                  </a:path>
                </a:pathLst>
              </a:custGeom>
              <a:solidFill>
                <a:srgbClr val="F9B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19" name="Freeform 5619"/>
              <p:cNvSpPr>
                <a:spLocks/>
              </p:cNvSpPr>
              <p:nvPr/>
            </p:nvSpPr>
            <p:spPr bwMode="auto">
              <a:xfrm>
                <a:off x="772" y="1736"/>
                <a:ext cx="75" cy="73"/>
              </a:xfrm>
              <a:custGeom>
                <a:avLst/>
                <a:gdLst>
                  <a:gd name="T0" fmla="*/ 73 w 75"/>
                  <a:gd name="T1" fmla="*/ 29 h 73"/>
                  <a:gd name="T2" fmla="*/ 69 w 75"/>
                  <a:gd name="T3" fmla="*/ 18 h 73"/>
                  <a:gd name="T4" fmla="*/ 58 w 75"/>
                  <a:gd name="T5" fmla="*/ 6 h 73"/>
                  <a:gd name="T6" fmla="*/ 44 w 75"/>
                  <a:gd name="T7" fmla="*/ 2 h 73"/>
                  <a:gd name="T8" fmla="*/ 31 w 75"/>
                  <a:gd name="T9" fmla="*/ 2 h 73"/>
                  <a:gd name="T10" fmla="*/ 17 w 75"/>
                  <a:gd name="T11" fmla="*/ 6 h 73"/>
                  <a:gd name="T12" fmla="*/ 8 w 75"/>
                  <a:gd name="T13" fmla="*/ 18 h 73"/>
                  <a:gd name="T14" fmla="*/ 2 w 75"/>
                  <a:gd name="T15" fmla="*/ 29 h 73"/>
                  <a:gd name="T16" fmla="*/ 2 w 75"/>
                  <a:gd name="T17" fmla="*/ 44 h 73"/>
                  <a:gd name="T18" fmla="*/ 8 w 75"/>
                  <a:gd name="T19" fmla="*/ 58 h 73"/>
                  <a:gd name="T20" fmla="*/ 17 w 75"/>
                  <a:gd name="T21" fmla="*/ 68 h 73"/>
                  <a:gd name="T22" fmla="*/ 31 w 75"/>
                  <a:gd name="T23" fmla="*/ 73 h 73"/>
                  <a:gd name="T24" fmla="*/ 44 w 75"/>
                  <a:gd name="T25" fmla="*/ 73 h 73"/>
                  <a:gd name="T26" fmla="*/ 58 w 75"/>
                  <a:gd name="T27" fmla="*/ 68 h 73"/>
                  <a:gd name="T28" fmla="*/ 69 w 75"/>
                  <a:gd name="T29" fmla="*/ 58 h 73"/>
                  <a:gd name="T30" fmla="*/ 73 w 75"/>
                  <a:gd name="T31" fmla="*/ 44 h 73"/>
                  <a:gd name="T32" fmla="*/ 75 w 75"/>
                  <a:gd name="T33" fmla="*/ 37 h 73"/>
                  <a:gd name="T34" fmla="*/ 71 w 75"/>
                  <a:gd name="T35" fmla="*/ 23 h 73"/>
                  <a:gd name="T36" fmla="*/ 63 w 75"/>
                  <a:gd name="T37" fmla="*/ 12 h 73"/>
                  <a:gd name="T38" fmla="*/ 52 w 75"/>
                  <a:gd name="T39" fmla="*/ 4 h 73"/>
                  <a:gd name="T40" fmla="*/ 38 w 75"/>
                  <a:gd name="T41" fmla="*/ 0 h 73"/>
                  <a:gd name="T42" fmla="*/ 23 w 75"/>
                  <a:gd name="T43" fmla="*/ 4 h 73"/>
                  <a:gd name="T44" fmla="*/ 12 w 75"/>
                  <a:gd name="T45" fmla="*/ 12 h 73"/>
                  <a:gd name="T46" fmla="*/ 4 w 75"/>
                  <a:gd name="T47" fmla="*/ 23 h 73"/>
                  <a:gd name="T48" fmla="*/ 2 w 75"/>
                  <a:gd name="T49" fmla="*/ 37 h 73"/>
                  <a:gd name="T50" fmla="*/ 4 w 75"/>
                  <a:gd name="T51" fmla="*/ 52 h 73"/>
                  <a:gd name="T52" fmla="*/ 12 w 75"/>
                  <a:gd name="T53" fmla="*/ 64 h 73"/>
                  <a:gd name="T54" fmla="*/ 23 w 75"/>
                  <a:gd name="T55" fmla="*/ 71 h 73"/>
                  <a:gd name="T56" fmla="*/ 38 w 75"/>
                  <a:gd name="T57" fmla="*/ 73 h 73"/>
                  <a:gd name="T58" fmla="*/ 52 w 75"/>
                  <a:gd name="T59" fmla="*/ 71 h 73"/>
                  <a:gd name="T60" fmla="*/ 63 w 75"/>
                  <a:gd name="T61" fmla="*/ 64 h 73"/>
                  <a:gd name="T62" fmla="*/ 71 w 75"/>
                  <a:gd name="T63" fmla="*/ 52 h 73"/>
                  <a:gd name="T64" fmla="*/ 75 w 75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73">
                    <a:moveTo>
                      <a:pt x="75" y="37"/>
                    </a:moveTo>
                    <a:lnTo>
                      <a:pt x="73" y="29"/>
                    </a:lnTo>
                    <a:lnTo>
                      <a:pt x="71" y="23"/>
                    </a:lnTo>
                    <a:lnTo>
                      <a:pt x="69" y="18"/>
                    </a:lnTo>
                    <a:lnTo>
                      <a:pt x="63" y="12"/>
                    </a:lnTo>
                    <a:lnTo>
                      <a:pt x="58" y="6"/>
                    </a:lnTo>
                    <a:lnTo>
                      <a:pt x="52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2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1" y="73"/>
                    </a:lnTo>
                    <a:lnTo>
                      <a:pt x="38" y="73"/>
                    </a:lnTo>
                    <a:lnTo>
                      <a:pt x="44" y="73"/>
                    </a:lnTo>
                    <a:lnTo>
                      <a:pt x="52" y="71"/>
                    </a:lnTo>
                    <a:lnTo>
                      <a:pt x="58" y="68"/>
                    </a:lnTo>
                    <a:lnTo>
                      <a:pt x="63" y="64"/>
                    </a:lnTo>
                    <a:lnTo>
                      <a:pt x="69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73" y="29"/>
                    </a:lnTo>
                    <a:lnTo>
                      <a:pt x="71" y="23"/>
                    </a:lnTo>
                    <a:lnTo>
                      <a:pt x="67" y="18"/>
                    </a:lnTo>
                    <a:lnTo>
                      <a:pt x="63" y="12"/>
                    </a:lnTo>
                    <a:lnTo>
                      <a:pt x="58" y="8"/>
                    </a:lnTo>
                    <a:lnTo>
                      <a:pt x="52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2" y="37"/>
                    </a:lnTo>
                    <a:lnTo>
                      <a:pt x="2" y="44"/>
                    </a:lnTo>
                    <a:lnTo>
                      <a:pt x="4" y="52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1" y="73"/>
                    </a:lnTo>
                    <a:lnTo>
                      <a:pt x="38" y="73"/>
                    </a:lnTo>
                    <a:lnTo>
                      <a:pt x="44" y="73"/>
                    </a:lnTo>
                    <a:lnTo>
                      <a:pt x="52" y="71"/>
                    </a:lnTo>
                    <a:lnTo>
                      <a:pt x="58" y="68"/>
                    </a:lnTo>
                    <a:lnTo>
                      <a:pt x="63" y="64"/>
                    </a:lnTo>
                    <a:lnTo>
                      <a:pt x="67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5" y="37"/>
                    </a:lnTo>
                    <a:lnTo>
                      <a:pt x="75" y="37"/>
                    </a:lnTo>
                    <a:close/>
                  </a:path>
                </a:pathLst>
              </a:custGeom>
              <a:solidFill>
                <a:srgbClr val="F9B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20" name="Freeform 5620"/>
              <p:cNvSpPr>
                <a:spLocks/>
              </p:cNvSpPr>
              <p:nvPr/>
            </p:nvSpPr>
            <p:spPr bwMode="auto">
              <a:xfrm>
                <a:off x="774" y="1736"/>
                <a:ext cx="73" cy="73"/>
              </a:xfrm>
              <a:custGeom>
                <a:avLst/>
                <a:gdLst>
                  <a:gd name="T0" fmla="*/ 71 w 73"/>
                  <a:gd name="T1" fmla="*/ 29 h 73"/>
                  <a:gd name="T2" fmla="*/ 65 w 73"/>
                  <a:gd name="T3" fmla="*/ 18 h 73"/>
                  <a:gd name="T4" fmla="*/ 56 w 73"/>
                  <a:gd name="T5" fmla="*/ 8 h 73"/>
                  <a:gd name="T6" fmla="*/ 42 w 73"/>
                  <a:gd name="T7" fmla="*/ 2 h 73"/>
                  <a:gd name="T8" fmla="*/ 29 w 73"/>
                  <a:gd name="T9" fmla="*/ 2 h 73"/>
                  <a:gd name="T10" fmla="*/ 15 w 73"/>
                  <a:gd name="T11" fmla="*/ 8 h 73"/>
                  <a:gd name="T12" fmla="*/ 6 w 73"/>
                  <a:gd name="T13" fmla="*/ 18 h 73"/>
                  <a:gd name="T14" fmla="*/ 0 w 73"/>
                  <a:gd name="T15" fmla="*/ 29 h 73"/>
                  <a:gd name="T16" fmla="*/ 0 w 73"/>
                  <a:gd name="T17" fmla="*/ 44 h 73"/>
                  <a:gd name="T18" fmla="*/ 6 w 73"/>
                  <a:gd name="T19" fmla="*/ 58 h 73"/>
                  <a:gd name="T20" fmla="*/ 15 w 73"/>
                  <a:gd name="T21" fmla="*/ 68 h 73"/>
                  <a:gd name="T22" fmla="*/ 29 w 73"/>
                  <a:gd name="T23" fmla="*/ 73 h 73"/>
                  <a:gd name="T24" fmla="*/ 42 w 73"/>
                  <a:gd name="T25" fmla="*/ 73 h 73"/>
                  <a:gd name="T26" fmla="*/ 56 w 73"/>
                  <a:gd name="T27" fmla="*/ 68 h 73"/>
                  <a:gd name="T28" fmla="*/ 65 w 73"/>
                  <a:gd name="T29" fmla="*/ 58 h 73"/>
                  <a:gd name="T30" fmla="*/ 71 w 73"/>
                  <a:gd name="T31" fmla="*/ 44 h 73"/>
                  <a:gd name="T32" fmla="*/ 71 w 73"/>
                  <a:gd name="T33" fmla="*/ 37 h 73"/>
                  <a:gd name="T34" fmla="*/ 69 w 73"/>
                  <a:gd name="T35" fmla="*/ 23 h 73"/>
                  <a:gd name="T36" fmla="*/ 61 w 73"/>
                  <a:gd name="T37" fmla="*/ 12 h 73"/>
                  <a:gd name="T38" fmla="*/ 50 w 73"/>
                  <a:gd name="T39" fmla="*/ 4 h 73"/>
                  <a:gd name="T40" fmla="*/ 36 w 73"/>
                  <a:gd name="T41" fmla="*/ 2 h 73"/>
                  <a:gd name="T42" fmla="*/ 21 w 73"/>
                  <a:gd name="T43" fmla="*/ 4 h 73"/>
                  <a:gd name="T44" fmla="*/ 10 w 73"/>
                  <a:gd name="T45" fmla="*/ 12 h 73"/>
                  <a:gd name="T46" fmla="*/ 2 w 73"/>
                  <a:gd name="T47" fmla="*/ 23 h 73"/>
                  <a:gd name="T48" fmla="*/ 0 w 73"/>
                  <a:gd name="T49" fmla="*/ 37 h 73"/>
                  <a:gd name="T50" fmla="*/ 2 w 73"/>
                  <a:gd name="T51" fmla="*/ 52 h 73"/>
                  <a:gd name="T52" fmla="*/ 10 w 73"/>
                  <a:gd name="T53" fmla="*/ 64 h 73"/>
                  <a:gd name="T54" fmla="*/ 21 w 73"/>
                  <a:gd name="T55" fmla="*/ 71 h 73"/>
                  <a:gd name="T56" fmla="*/ 36 w 73"/>
                  <a:gd name="T57" fmla="*/ 73 h 73"/>
                  <a:gd name="T58" fmla="*/ 50 w 73"/>
                  <a:gd name="T59" fmla="*/ 71 h 73"/>
                  <a:gd name="T60" fmla="*/ 61 w 73"/>
                  <a:gd name="T61" fmla="*/ 64 h 73"/>
                  <a:gd name="T62" fmla="*/ 69 w 73"/>
                  <a:gd name="T63" fmla="*/ 52 h 73"/>
                  <a:gd name="T64" fmla="*/ 71 w 73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1" y="29"/>
                    </a:lnTo>
                    <a:lnTo>
                      <a:pt x="69" y="23"/>
                    </a:lnTo>
                    <a:lnTo>
                      <a:pt x="65" y="18"/>
                    </a:lnTo>
                    <a:lnTo>
                      <a:pt x="61" y="12"/>
                    </a:lnTo>
                    <a:lnTo>
                      <a:pt x="56" y="8"/>
                    </a:lnTo>
                    <a:lnTo>
                      <a:pt x="50" y="4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6" y="18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6" y="58"/>
                    </a:lnTo>
                    <a:lnTo>
                      <a:pt x="10" y="64"/>
                    </a:lnTo>
                    <a:lnTo>
                      <a:pt x="15" y="68"/>
                    </a:lnTo>
                    <a:lnTo>
                      <a:pt x="21" y="71"/>
                    </a:lnTo>
                    <a:lnTo>
                      <a:pt x="29" y="73"/>
                    </a:lnTo>
                    <a:lnTo>
                      <a:pt x="36" y="73"/>
                    </a:lnTo>
                    <a:lnTo>
                      <a:pt x="42" y="73"/>
                    </a:lnTo>
                    <a:lnTo>
                      <a:pt x="50" y="71"/>
                    </a:lnTo>
                    <a:lnTo>
                      <a:pt x="56" y="68"/>
                    </a:lnTo>
                    <a:lnTo>
                      <a:pt x="61" y="64"/>
                    </a:lnTo>
                    <a:lnTo>
                      <a:pt x="65" y="58"/>
                    </a:lnTo>
                    <a:lnTo>
                      <a:pt x="69" y="52"/>
                    </a:lnTo>
                    <a:lnTo>
                      <a:pt x="71" y="44"/>
                    </a:lnTo>
                    <a:lnTo>
                      <a:pt x="73" y="37"/>
                    </a:lnTo>
                    <a:lnTo>
                      <a:pt x="71" y="37"/>
                    </a:lnTo>
                    <a:lnTo>
                      <a:pt x="71" y="31"/>
                    </a:lnTo>
                    <a:lnTo>
                      <a:pt x="69" y="23"/>
                    </a:lnTo>
                    <a:lnTo>
                      <a:pt x="65" y="18"/>
                    </a:lnTo>
                    <a:lnTo>
                      <a:pt x="61" y="12"/>
                    </a:lnTo>
                    <a:lnTo>
                      <a:pt x="56" y="8"/>
                    </a:lnTo>
                    <a:lnTo>
                      <a:pt x="50" y="4"/>
                    </a:lnTo>
                    <a:lnTo>
                      <a:pt x="42" y="2"/>
                    </a:lnTo>
                    <a:lnTo>
                      <a:pt x="36" y="2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6" y="18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6" y="58"/>
                    </a:lnTo>
                    <a:lnTo>
                      <a:pt x="10" y="64"/>
                    </a:lnTo>
                    <a:lnTo>
                      <a:pt x="15" y="68"/>
                    </a:lnTo>
                    <a:lnTo>
                      <a:pt x="21" y="71"/>
                    </a:lnTo>
                    <a:lnTo>
                      <a:pt x="29" y="73"/>
                    </a:lnTo>
                    <a:lnTo>
                      <a:pt x="36" y="73"/>
                    </a:lnTo>
                    <a:lnTo>
                      <a:pt x="42" y="73"/>
                    </a:lnTo>
                    <a:lnTo>
                      <a:pt x="50" y="71"/>
                    </a:lnTo>
                    <a:lnTo>
                      <a:pt x="56" y="68"/>
                    </a:lnTo>
                    <a:lnTo>
                      <a:pt x="61" y="64"/>
                    </a:lnTo>
                    <a:lnTo>
                      <a:pt x="65" y="58"/>
                    </a:lnTo>
                    <a:lnTo>
                      <a:pt x="69" y="52"/>
                    </a:lnTo>
                    <a:lnTo>
                      <a:pt x="71" y="44"/>
                    </a:lnTo>
                    <a:lnTo>
                      <a:pt x="71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F9AF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21" name="Freeform 5621"/>
              <p:cNvSpPr>
                <a:spLocks/>
              </p:cNvSpPr>
              <p:nvPr/>
            </p:nvSpPr>
            <p:spPr bwMode="auto">
              <a:xfrm>
                <a:off x="774" y="1738"/>
                <a:ext cx="71" cy="71"/>
              </a:xfrm>
              <a:custGeom>
                <a:avLst/>
                <a:gdLst>
                  <a:gd name="T0" fmla="*/ 71 w 71"/>
                  <a:gd name="T1" fmla="*/ 29 h 71"/>
                  <a:gd name="T2" fmla="*/ 65 w 71"/>
                  <a:gd name="T3" fmla="*/ 16 h 71"/>
                  <a:gd name="T4" fmla="*/ 56 w 71"/>
                  <a:gd name="T5" fmla="*/ 6 h 71"/>
                  <a:gd name="T6" fmla="*/ 42 w 71"/>
                  <a:gd name="T7" fmla="*/ 0 h 71"/>
                  <a:gd name="T8" fmla="*/ 29 w 71"/>
                  <a:gd name="T9" fmla="*/ 0 h 71"/>
                  <a:gd name="T10" fmla="*/ 15 w 71"/>
                  <a:gd name="T11" fmla="*/ 6 h 71"/>
                  <a:gd name="T12" fmla="*/ 6 w 71"/>
                  <a:gd name="T13" fmla="*/ 16 h 71"/>
                  <a:gd name="T14" fmla="*/ 0 w 71"/>
                  <a:gd name="T15" fmla="*/ 29 h 71"/>
                  <a:gd name="T16" fmla="*/ 0 w 71"/>
                  <a:gd name="T17" fmla="*/ 42 h 71"/>
                  <a:gd name="T18" fmla="*/ 6 w 71"/>
                  <a:gd name="T19" fmla="*/ 56 h 71"/>
                  <a:gd name="T20" fmla="*/ 15 w 71"/>
                  <a:gd name="T21" fmla="*/ 66 h 71"/>
                  <a:gd name="T22" fmla="*/ 29 w 71"/>
                  <a:gd name="T23" fmla="*/ 71 h 71"/>
                  <a:gd name="T24" fmla="*/ 42 w 71"/>
                  <a:gd name="T25" fmla="*/ 71 h 71"/>
                  <a:gd name="T26" fmla="*/ 56 w 71"/>
                  <a:gd name="T27" fmla="*/ 66 h 71"/>
                  <a:gd name="T28" fmla="*/ 65 w 71"/>
                  <a:gd name="T29" fmla="*/ 56 h 71"/>
                  <a:gd name="T30" fmla="*/ 71 w 71"/>
                  <a:gd name="T31" fmla="*/ 42 h 71"/>
                  <a:gd name="T32" fmla="*/ 71 w 71"/>
                  <a:gd name="T33" fmla="*/ 35 h 71"/>
                  <a:gd name="T34" fmla="*/ 69 w 71"/>
                  <a:gd name="T35" fmla="*/ 21 h 71"/>
                  <a:gd name="T36" fmla="*/ 61 w 71"/>
                  <a:gd name="T37" fmla="*/ 10 h 71"/>
                  <a:gd name="T38" fmla="*/ 50 w 71"/>
                  <a:gd name="T39" fmla="*/ 2 h 71"/>
                  <a:gd name="T40" fmla="*/ 36 w 71"/>
                  <a:gd name="T41" fmla="*/ 0 h 71"/>
                  <a:gd name="T42" fmla="*/ 21 w 71"/>
                  <a:gd name="T43" fmla="*/ 2 h 71"/>
                  <a:gd name="T44" fmla="*/ 10 w 71"/>
                  <a:gd name="T45" fmla="*/ 10 h 71"/>
                  <a:gd name="T46" fmla="*/ 4 w 71"/>
                  <a:gd name="T47" fmla="*/ 21 h 71"/>
                  <a:gd name="T48" fmla="*/ 0 w 71"/>
                  <a:gd name="T49" fmla="*/ 35 h 71"/>
                  <a:gd name="T50" fmla="*/ 4 w 71"/>
                  <a:gd name="T51" fmla="*/ 50 h 71"/>
                  <a:gd name="T52" fmla="*/ 10 w 71"/>
                  <a:gd name="T53" fmla="*/ 60 h 71"/>
                  <a:gd name="T54" fmla="*/ 21 w 71"/>
                  <a:gd name="T55" fmla="*/ 67 h 71"/>
                  <a:gd name="T56" fmla="*/ 36 w 71"/>
                  <a:gd name="T57" fmla="*/ 71 h 71"/>
                  <a:gd name="T58" fmla="*/ 50 w 71"/>
                  <a:gd name="T59" fmla="*/ 67 h 71"/>
                  <a:gd name="T60" fmla="*/ 61 w 71"/>
                  <a:gd name="T61" fmla="*/ 60 h 71"/>
                  <a:gd name="T62" fmla="*/ 69 w 71"/>
                  <a:gd name="T63" fmla="*/ 50 h 71"/>
                  <a:gd name="T64" fmla="*/ 71 w 71"/>
                  <a:gd name="T65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1">
                    <a:moveTo>
                      <a:pt x="71" y="35"/>
                    </a:moveTo>
                    <a:lnTo>
                      <a:pt x="71" y="29"/>
                    </a:lnTo>
                    <a:lnTo>
                      <a:pt x="69" y="21"/>
                    </a:lnTo>
                    <a:lnTo>
                      <a:pt x="65" y="16"/>
                    </a:lnTo>
                    <a:lnTo>
                      <a:pt x="61" y="10"/>
                    </a:lnTo>
                    <a:lnTo>
                      <a:pt x="56" y="6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1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6" y="56"/>
                    </a:lnTo>
                    <a:lnTo>
                      <a:pt x="10" y="62"/>
                    </a:lnTo>
                    <a:lnTo>
                      <a:pt x="15" y="66"/>
                    </a:lnTo>
                    <a:lnTo>
                      <a:pt x="21" y="69"/>
                    </a:lnTo>
                    <a:lnTo>
                      <a:pt x="29" y="71"/>
                    </a:lnTo>
                    <a:lnTo>
                      <a:pt x="36" y="71"/>
                    </a:lnTo>
                    <a:lnTo>
                      <a:pt x="42" y="71"/>
                    </a:lnTo>
                    <a:lnTo>
                      <a:pt x="50" y="69"/>
                    </a:lnTo>
                    <a:lnTo>
                      <a:pt x="56" y="66"/>
                    </a:lnTo>
                    <a:lnTo>
                      <a:pt x="61" y="62"/>
                    </a:lnTo>
                    <a:lnTo>
                      <a:pt x="65" y="56"/>
                    </a:lnTo>
                    <a:lnTo>
                      <a:pt x="69" y="50"/>
                    </a:lnTo>
                    <a:lnTo>
                      <a:pt x="71" y="42"/>
                    </a:lnTo>
                    <a:lnTo>
                      <a:pt x="71" y="35"/>
                    </a:lnTo>
                    <a:lnTo>
                      <a:pt x="71" y="35"/>
                    </a:lnTo>
                    <a:lnTo>
                      <a:pt x="71" y="29"/>
                    </a:lnTo>
                    <a:lnTo>
                      <a:pt x="69" y="21"/>
                    </a:lnTo>
                    <a:lnTo>
                      <a:pt x="65" y="16"/>
                    </a:lnTo>
                    <a:lnTo>
                      <a:pt x="61" y="10"/>
                    </a:lnTo>
                    <a:lnTo>
                      <a:pt x="56" y="6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4" y="21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4" y="50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5" y="66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6" y="71"/>
                    </a:lnTo>
                    <a:lnTo>
                      <a:pt x="42" y="69"/>
                    </a:lnTo>
                    <a:lnTo>
                      <a:pt x="50" y="67"/>
                    </a:lnTo>
                    <a:lnTo>
                      <a:pt x="56" y="66"/>
                    </a:lnTo>
                    <a:lnTo>
                      <a:pt x="61" y="60"/>
                    </a:lnTo>
                    <a:lnTo>
                      <a:pt x="65" y="56"/>
                    </a:lnTo>
                    <a:lnTo>
                      <a:pt x="69" y="50"/>
                    </a:lnTo>
                    <a:lnTo>
                      <a:pt x="71" y="42"/>
                    </a:lnTo>
                    <a:lnTo>
                      <a:pt x="71" y="35"/>
                    </a:lnTo>
                    <a:lnTo>
                      <a:pt x="71" y="35"/>
                    </a:lnTo>
                    <a:close/>
                  </a:path>
                </a:pathLst>
              </a:custGeom>
              <a:solidFill>
                <a:srgbClr val="F9AF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22" name="Freeform 5622"/>
              <p:cNvSpPr>
                <a:spLocks/>
              </p:cNvSpPr>
              <p:nvPr/>
            </p:nvSpPr>
            <p:spPr bwMode="auto">
              <a:xfrm>
                <a:off x="774" y="1738"/>
                <a:ext cx="71" cy="71"/>
              </a:xfrm>
              <a:custGeom>
                <a:avLst/>
                <a:gdLst>
                  <a:gd name="T0" fmla="*/ 71 w 71"/>
                  <a:gd name="T1" fmla="*/ 29 h 71"/>
                  <a:gd name="T2" fmla="*/ 65 w 71"/>
                  <a:gd name="T3" fmla="*/ 16 h 71"/>
                  <a:gd name="T4" fmla="*/ 56 w 71"/>
                  <a:gd name="T5" fmla="*/ 6 h 71"/>
                  <a:gd name="T6" fmla="*/ 42 w 71"/>
                  <a:gd name="T7" fmla="*/ 0 h 71"/>
                  <a:gd name="T8" fmla="*/ 29 w 71"/>
                  <a:gd name="T9" fmla="*/ 0 h 71"/>
                  <a:gd name="T10" fmla="*/ 15 w 71"/>
                  <a:gd name="T11" fmla="*/ 6 h 71"/>
                  <a:gd name="T12" fmla="*/ 6 w 71"/>
                  <a:gd name="T13" fmla="*/ 16 h 71"/>
                  <a:gd name="T14" fmla="*/ 0 w 71"/>
                  <a:gd name="T15" fmla="*/ 29 h 71"/>
                  <a:gd name="T16" fmla="*/ 0 w 71"/>
                  <a:gd name="T17" fmla="*/ 42 h 71"/>
                  <a:gd name="T18" fmla="*/ 6 w 71"/>
                  <a:gd name="T19" fmla="*/ 56 h 71"/>
                  <a:gd name="T20" fmla="*/ 15 w 71"/>
                  <a:gd name="T21" fmla="*/ 66 h 71"/>
                  <a:gd name="T22" fmla="*/ 29 w 71"/>
                  <a:gd name="T23" fmla="*/ 69 h 71"/>
                  <a:gd name="T24" fmla="*/ 42 w 71"/>
                  <a:gd name="T25" fmla="*/ 69 h 71"/>
                  <a:gd name="T26" fmla="*/ 56 w 71"/>
                  <a:gd name="T27" fmla="*/ 66 h 71"/>
                  <a:gd name="T28" fmla="*/ 65 w 71"/>
                  <a:gd name="T29" fmla="*/ 56 h 71"/>
                  <a:gd name="T30" fmla="*/ 71 w 71"/>
                  <a:gd name="T31" fmla="*/ 42 h 71"/>
                  <a:gd name="T32" fmla="*/ 71 w 71"/>
                  <a:gd name="T33" fmla="*/ 35 h 71"/>
                  <a:gd name="T34" fmla="*/ 69 w 71"/>
                  <a:gd name="T35" fmla="*/ 21 h 71"/>
                  <a:gd name="T36" fmla="*/ 61 w 71"/>
                  <a:gd name="T37" fmla="*/ 10 h 71"/>
                  <a:gd name="T38" fmla="*/ 50 w 71"/>
                  <a:gd name="T39" fmla="*/ 2 h 71"/>
                  <a:gd name="T40" fmla="*/ 36 w 71"/>
                  <a:gd name="T41" fmla="*/ 0 h 71"/>
                  <a:gd name="T42" fmla="*/ 21 w 71"/>
                  <a:gd name="T43" fmla="*/ 2 h 71"/>
                  <a:gd name="T44" fmla="*/ 12 w 71"/>
                  <a:gd name="T45" fmla="*/ 10 h 71"/>
                  <a:gd name="T46" fmla="*/ 4 w 71"/>
                  <a:gd name="T47" fmla="*/ 21 h 71"/>
                  <a:gd name="T48" fmla="*/ 0 w 71"/>
                  <a:gd name="T49" fmla="*/ 35 h 71"/>
                  <a:gd name="T50" fmla="*/ 4 w 71"/>
                  <a:gd name="T51" fmla="*/ 48 h 71"/>
                  <a:gd name="T52" fmla="*/ 12 w 71"/>
                  <a:gd name="T53" fmla="*/ 60 h 71"/>
                  <a:gd name="T54" fmla="*/ 21 w 71"/>
                  <a:gd name="T55" fmla="*/ 67 h 71"/>
                  <a:gd name="T56" fmla="*/ 36 w 71"/>
                  <a:gd name="T57" fmla="*/ 71 h 71"/>
                  <a:gd name="T58" fmla="*/ 50 w 71"/>
                  <a:gd name="T59" fmla="*/ 67 h 71"/>
                  <a:gd name="T60" fmla="*/ 61 w 71"/>
                  <a:gd name="T61" fmla="*/ 60 h 71"/>
                  <a:gd name="T62" fmla="*/ 69 w 71"/>
                  <a:gd name="T63" fmla="*/ 48 h 71"/>
                  <a:gd name="T64" fmla="*/ 71 w 71"/>
                  <a:gd name="T65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1">
                    <a:moveTo>
                      <a:pt x="71" y="35"/>
                    </a:moveTo>
                    <a:lnTo>
                      <a:pt x="71" y="29"/>
                    </a:lnTo>
                    <a:lnTo>
                      <a:pt x="69" y="21"/>
                    </a:lnTo>
                    <a:lnTo>
                      <a:pt x="65" y="16"/>
                    </a:lnTo>
                    <a:lnTo>
                      <a:pt x="61" y="10"/>
                    </a:lnTo>
                    <a:lnTo>
                      <a:pt x="56" y="6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4" y="21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4" y="50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5" y="66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6" y="71"/>
                    </a:lnTo>
                    <a:lnTo>
                      <a:pt x="42" y="69"/>
                    </a:lnTo>
                    <a:lnTo>
                      <a:pt x="50" y="67"/>
                    </a:lnTo>
                    <a:lnTo>
                      <a:pt x="56" y="66"/>
                    </a:lnTo>
                    <a:lnTo>
                      <a:pt x="61" y="60"/>
                    </a:lnTo>
                    <a:lnTo>
                      <a:pt x="65" y="56"/>
                    </a:lnTo>
                    <a:lnTo>
                      <a:pt x="69" y="50"/>
                    </a:lnTo>
                    <a:lnTo>
                      <a:pt x="71" y="42"/>
                    </a:lnTo>
                    <a:lnTo>
                      <a:pt x="71" y="35"/>
                    </a:lnTo>
                    <a:lnTo>
                      <a:pt x="71" y="35"/>
                    </a:lnTo>
                    <a:lnTo>
                      <a:pt x="71" y="29"/>
                    </a:lnTo>
                    <a:lnTo>
                      <a:pt x="69" y="21"/>
                    </a:lnTo>
                    <a:lnTo>
                      <a:pt x="65" y="16"/>
                    </a:lnTo>
                    <a:lnTo>
                      <a:pt x="61" y="10"/>
                    </a:lnTo>
                    <a:lnTo>
                      <a:pt x="56" y="6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2" y="10"/>
                    </a:lnTo>
                    <a:lnTo>
                      <a:pt x="6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6"/>
                    </a:lnTo>
                    <a:lnTo>
                      <a:pt x="12" y="60"/>
                    </a:lnTo>
                    <a:lnTo>
                      <a:pt x="15" y="64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6" y="71"/>
                    </a:lnTo>
                    <a:lnTo>
                      <a:pt x="42" y="69"/>
                    </a:lnTo>
                    <a:lnTo>
                      <a:pt x="50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6"/>
                    </a:lnTo>
                    <a:lnTo>
                      <a:pt x="69" y="48"/>
                    </a:lnTo>
                    <a:lnTo>
                      <a:pt x="71" y="42"/>
                    </a:lnTo>
                    <a:lnTo>
                      <a:pt x="71" y="35"/>
                    </a:lnTo>
                    <a:lnTo>
                      <a:pt x="71" y="35"/>
                    </a:lnTo>
                    <a:close/>
                  </a:path>
                </a:pathLst>
              </a:custGeom>
              <a:solidFill>
                <a:srgbClr val="F9A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23" name="Freeform 5623"/>
              <p:cNvSpPr>
                <a:spLocks/>
              </p:cNvSpPr>
              <p:nvPr/>
            </p:nvSpPr>
            <p:spPr bwMode="auto">
              <a:xfrm>
                <a:off x="774" y="1738"/>
                <a:ext cx="71" cy="71"/>
              </a:xfrm>
              <a:custGeom>
                <a:avLst/>
                <a:gdLst>
                  <a:gd name="T0" fmla="*/ 71 w 71"/>
                  <a:gd name="T1" fmla="*/ 29 h 71"/>
                  <a:gd name="T2" fmla="*/ 65 w 71"/>
                  <a:gd name="T3" fmla="*/ 16 h 71"/>
                  <a:gd name="T4" fmla="*/ 56 w 71"/>
                  <a:gd name="T5" fmla="*/ 6 h 71"/>
                  <a:gd name="T6" fmla="*/ 42 w 71"/>
                  <a:gd name="T7" fmla="*/ 0 h 71"/>
                  <a:gd name="T8" fmla="*/ 29 w 71"/>
                  <a:gd name="T9" fmla="*/ 0 h 71"/>
                  <a:gd name="T10" fmla="*/ 15 w 71"/>
                  <a:gd name="T11" fmla="*/ 6 h 71"/>
                  <a:gd name="T12" fmla="*/ 6 w 71"/>
                  <a:gd name="T13" fmla="*/ 16 h 71"/>
                  <a:gd name="T14" fmla="*/ 2 w 71"/>
                  <a:gd name="T15" fmla="*/ 29 h 71"/>
                  <a:gd name="T16" fmla="*/ 2 w 71"/>
                  <a:gd name="T17" fmla="*/ 42 h 71"/>
                  <a:gd name="T18" fmla="*/ 6 w 71"/>
                  <a:gd name="T19" fmla="*/ 56 h 71"/>
                  <a:gd name="T20" fmla="*/ 15 w 71"/>
                  <a:gd name="T21" fmla="*/ 64 h 71"/>
                  <a:gd name="T22" fmla="*/ 29 w 71"/>
                  <a:gd name="T23" fmla="*/ 69 h 71"/>
                  <a:gd name="T24" fmla="*/ 42 w 71"/>
                  <a:gd name="T25" fmla="*/ 69 h 71"/>
                  <a:gd name="T26" fmla="*/ 56 w 71"/>
                  <a:gd name="T27" fmla="*/ 64 h 71"/>
                  <a:gd name="T28" fmla="*/ 65 w 71"/>
                  <a:gd name="T29" fmla="*/ 56 h 71"/>
                  <a:gd name="T30" fmla="*/ 71 w 71"/>
                  <a:gd name="T31" fmla="*/ 42 h 71"/>
                  <a:gd name="T32" fmla="*/ 71 w 71"/>
                  <a:gd name="T33" fmla="*/ 35 h 71"/>
                  <a:gd name="T34" fmla="*/ 67 w 71"/>
                  <a:gd name="T35" fmla="*/ 21 h 71"/>
                  <a:gd name="T36" fmla="*/ 60 w 71"/>
                  <a:gd name="T37" fmla="*/ 12 h 71"/>
                  <a:gd name="T38" fmla="*/ 50 w 71"/>
                  <a:gd name="T39" fmla="*/ 4 h 71"/>
                  <a:gd name="T40" fmla="*/ 36 w 71"/>
                  <a:gd name="T41" fmla="*/ 0 h 71"/>
                  <a:gd name="T42" fmla="*/ 23 w 71"/>
                  <a:gd name="T43" fmla="*/ 4 h 71"/>
                  <a:gd name="T44" fmla="*/ 12 w 71"/>
                  <a:gd name="T45" fmla="*/ 12 h 71"/>
                  <a:gd name="T46" fmla="*/ 4 w 71"/>
                  <a:gd name="T47" fmla="*/ 21 h 71"/>
                  <a:gd name="T48" fmla="*/ 0 w 71"/>
                  <a:gd name="T49" fmla="*/ 35 h 71"/>
                  <a:gd name="T50" fmla="*/ 4 w 71"/>
                  <a:gd name="T51" fmla="*/ 48 h 71"/>
                  <a:gd name="T52" fmla="*/ 12 w 71"/>
                  <a:gd name="T53" fmla="*/ 60 h 71"/>
                  <a:gd name="T54" fmla="*/ 23 w 71"/>
                  <a:gd name="T55" fmla="*/ 67 h 71"/>
                  <a:gd name="T56" fmla="*/ 36 w 71"/>
                  <a:gd name="T57" fmla="*/ 69 h 71"/>
                  <a:gd name="T58" fmla="*/ 50 w 71"/>
                  <a:gd name="T59" fmla="*/ 67 h 71"/>
                  <a:gd name="T60" fmla="*/ 60 w 71"/>
                  <a:gd name="T61" fmla="*/ 60 h 71"/>
                  <a:gd name="T62" fmla="*/ 67 w 71"/>
                  <a:gd name="T63" fmla="*/ 48 h 71"/>
                  <a:gd name="T64" fmla="*/ 71 w 71"/>
                  <a:gd name="T65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1">
                    <a:moveTo>
                      <a:pt x="71" y="35"/>
                    </a:moveTo>
                    <a:lnTo>
                      <a:pt x="71" y="29"/>
                    </a:lnTo>
                    <a:lnTo>
                      <a:pt x="69" y="21"/>
                    </a:lnTo>
                    <a:lnTo>
                      <a:pt x="65" y="16"/>
                    </a:lnTo>
                    <a:lnTo>
                      <a:pt x="61" y="10"/>
                    </a:lnTo>
                    <a:lnTo>
                      <a:pt x="56" y="6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2" y="10"/>
                    </a:lnTo>
                    <a:lnTo>
                      <a:pt x="6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6"/>
                    </a:lnTo>
                    <a:lnTo>
                      <a:pt x="12" y="60"/>
                    </a:lnTo>
                    <a:lnTo>
                      <a:pt x="15" y="64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6" y="71"/>
                    </a:lnTo>
                    <a:lnTo>
                      <a:pt x="42" y="69"/>
                    </a:lnTo>
                    <a:lnTo>
                      <a:pt x="50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6"/>
                    </a:lnTo>
                    <a:lnTo>
                      <a:pt x="69" y="48"/>
                    </a:lnTo>
                    <a:lnTo>
                      <a:pt x="71" y="42"/>
                    </a:lnTo>
                    <a:lnTo>
                      <a:pt x="71" y="35"/>
                    </a:lnTo>
                    <a:lnTo>
                      <a:pt x="71" y="35"/>
                    </a:lnTo>
                    <a:lnTo>
                      <a:pt x="69" y="29"/>
                    </a:lnTo>
                    <a:lnTo>
                      <a:pt x="67" y="21"/>
                    </a:lnTo>
                    <a:lnTo>
                      <a:pt x="65" y="16"/>
                    </a:lnTo>
                    <a:lnTo>
                      <a:pt x="60" y="12"/>
                    </a:lnTo>
                    <a:lnTo>
                      <a:pt x="56" y="6"/>
                    </a:lnTo>
                    <a:lnTo>
                      <a:pt x="50" y="4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4"/>
                    </a:lnTo>
                    <a:lnTo>
                      <a:pt x="12" y="60"/>
                    </a:lnTo>
                    <a:lnTo>
                      <a:pt x="15" y="64"/>
                    </a:lnTo>
                    <a:lnTo>
                      <a:pt x="23" y="67"/>
                    </a:lnTo>
                    <a:lnTo>
                      <a:pt x="29" y="69"/>
                    </a:lnTo>
                    <a:lnTo>
                      <a:pt x="36" y="69"/>
                    </a:lnTo>
                    <a:lnTo>
                      <a:pt x="42" y="69"/>
                    </a:lnTo>
                    <a:lnTo>
                      <a:pt x="50" y="67"/>
                    </a:lnTo>
                    <a:lnTo>
                      <a:pt x="56" y="64"/>
                    </a:lnTo>
                    <a:lnTo>
                      <a:pt x="60" y="60"/>
                    </a:lnTo>
                    <a:lnTo>
                      <a:pt x="65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71" y="35"/>
                    </a:lnTo>
                    <a:lnTo>
                      <a:pt x="71" y="35"/>
                    </a:lnTo>
                    <a:close/>
                  </a:path>
                </a:pathLst>
              </a:custGeom>
              <a:solidFill>
                <a:srgbClr val="F9A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24" name="Freeform 5624"/>
              <p:cNvSpPr>
                <a:spLocks/>
              </p:cNvSpPr>
              <p:nvPr/>
            </p:nvSpPr>
            <p:spPr bwMode="auto">
              <a:xfrm>
                <a:off x="774" y="1738"/>
                <a:ext cx="71" cy="69"/>
              </a:xfrm>
              <a:custGeom>
                <a:avLst/>
                <a:gdLst>
                  <a:gd name="T0" fmla="*/ 69 w 71"/>
                  <a:gd name="T1" fmla="*/ 29 h 69"/>
                  <a:gd name="T2" fmla="*/ 65 w 71"/>
                  <a:gd name="T3" fmla="*/ 16 h 69"/>
                  <a:gd name="T4" fmla="*/ 56 w 71"/>
                  <a:gd name="T5" fmla="*/ 6 h 69"/>
                  <a:gd name="T6" fmla="*/ 42 w 71"/>
                  <a:gd name="T7" fmla="*/ 2 h 69"/>
                  <a:gd name="T8" fmla="*/ 29 w 71"/>
                  <a:gd name="T9" fmla="*/ 2 h 69"/>
                  <a:gd name="T10" fmla="*/ 15 w 71"/>
                  <a:gd name="T11" fmla="*/ 6 h 69"/>
                  <a:gd name="T12" fmla="*/ 8 w 71"/>
                  <a:gd name="T13" fmla="*/ 16 h 69"/>
                  <a:gd name="T14" fmla="*/ 2 w 71"/>
                  <a:gd name="T15" fmla="*/ 29 h 69"/>
                  <a:gd name="T16" fmla="*/ 2 w 71"/>
                  <a:gd name="T17" fmla="*/ 42 h 69"/>
                  <a:gd name="T18" fmla="*/ 8 w 71"/>
                  <a:gd name="T19" fmla="*/ 54 h 69"/>
                  <a:gd name="T20" fmla="*/ 15 w 71"/>
                  <a:gd name="T21" fmla="*/ 64 h 69"/>
                  <a:gd name="T22" fmla="*/ 29 w 71"/>
                  <a:gd name="T23" fmla="*/ 69 h 69"/>
                  <a:gd name="T24" fmla="*/ 42 w 71"/>
                  <a:gd name="T25" fmla="*/ 69 h 69"/>
                  <a:gd name="T26" fmla="*/ 56 w 71"/>
                  <a:gd name="T27" fmla="*/ 64 h 69"/>
                  <a:gd name="T28" fmla="*/ 65 w 71"/>
                  <a:gd name="T29" fmla="*/ 54 h 69"/>
                  <a:gd name="T30" fmla="*/ 69 w 71"/>
                  <a:gd name="T31" fmla="*/ 42 h 69"/>
                  <a:gd name="T32" fmla="*/ 71 w 71"/>
                  <a:gd name="T33" fmla="*/ 35 h 69"/>
                  <a:gd name="T34" fmla="*/ 67 w 71"/>
                  <a:gd name="T35" fmla="*/ 21 h 69"/>
                  <a:gd name="T36" fmla="*/ 60 w 71"/>
                  <a:gd name="T37" fmla="*/ 12 h 69"/>
                  <a:gd name="T38" fmla="*/ 50 w 71"/>
                  <a:gd name="T39" fmla="*/ 4 h 69"/>
                  <a:gd name="T40" fmla="*/ 36 w 71"/>
                  <a:gd name="T41" fmla="*/ 0 h 69"/>
                  <a:gd name="T42" fmla="*/ 23 w 71"/>
                  <a:gd name="T43" fmla="*/ 4 h 69"/>
                  <a:gd name="T44" fmla="*/ 12 w 71"/>
                  <a:gd name="T45" fmla="*/ 12 h 69"/>
                  <a:gd name="T46" fmla="*/ 4 w 71"/>
                  <a:gd name="T47" fmla="*/ 21 h 69"/>
                  <a:gd name="T48" fmla="*/ 2 w 71"/>
                  <a:gd name="T49" fmla="*/ 35 h 69"/>
                  <a:gd name="T50" fmla="*/ 4 w 71"/>
                  <a:gd name="T51" fmla="*/ 48 h 69"/>
                  <a:gd name="T52" fmla="*/ 12 w 71"/>
                  <a:gd name="T53" fmla="*/ 60 h 69"/>
                  <a:gd name="T54" fmla="*/ 23 w 71"/>
                  <a:gd name="T55" fmla="*/ 67 h 69"/>
                  <a:gd name="T56" fmla="*/ 36 w 71"/>
                  <a:gd name="T57" fmla="*/ 69 h 69"/>
                  <a:gd name="T58" fmla="*/ 50 w 71"/>
                  <a:gd name="T59" fmla="*/ 67 h 69"/>
                  <a:gd name="T60" fmla="*/ 60 w 71"/>
                  <a:gd name="T61" fmla="*/ 60 h 69"/>
                  <a:gd name="T62" fmla="*/ 67 w 71"/>
                  <a:gd name="T63" fmla="*/ 48 h 69"/>
                  <a:gd name="T64" fmla="*/ 71 w 71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69">
                    <a:moveTo>
                      <a:pt x="71" y="35"/>
                    </a:moveTo>
                    <a:lnTo>
                      <a:pt x="69" y="29"/>
                    </a:lnTo>
                    <a:lnTo>
                      <a:pt x="67" y="21"/>
                    </a:lnTo>
                    <a:lnTo>
                      <a:pt x="65" y="16"/>
                    </a:lnTo>
                    <a:lnTo>
                      <a:pt x="60" y="12"/>
                    </a:lnTo>
                    <a:lnTo>
                      <a:pt x="56" y="6"/>
                    </a:lnTo>
                    <a:lnTo>
                      <a:pt x="50" y="4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4"/>
                    </a:lnTo>
                    <a:lnTo>
                      <a:pt x="12" y="60"/>
                    </a:lnTo>
                    <a:lnTo>
                      <a:pt x="15" y="64"/>
                    </a:lnTo>
                    <a:lnTo>
                      <a:pt x="23" y="67"/>
                    </a:lnTo>
                    <a:lnTo>
                      <a:pt x="29" y="69"/>
                    </a:lnTo>
                    <a:lnTo>
                      <a:pt x="36" y="69"/>
                    </a:lnTo>
                    <a:lnTo>
                      <a:pt x="42" y="69"/>
                    </a:lnTo>
                    <a:lnTo>
                      <a:pt x="50" y="67"/>
                    </a:lnTo>
                    <a:lnTo>
                      <a:pt x="56" y="64"/>
                    </a:lnTo>
                    <a:lnTo>
                      <a:pt x="60" y="60"/>
                    </a:lnTo>
                    <a:lnTo>
                      <a:pt x="65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71" y="35"/>
                    </a:lnTo>
                    <a:lnTo>
                      <a:pt x="71" y="35"/>
                    </a:lnTo>
                    <a:lnTo>
                      <a:pt x="69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60" y="12"/>
                    </a:lnTo>
                    <a:lnTo>
                      <a:pt x="56" y="6"/>
                    </a:lnTo>
                    <a:lnTo>
                      <a:pt x="50" y="4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2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4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3" y="67"/>
                    </a:lnTo>
                    <a:lnTo>
                      <a:pt x="29" y="69"/>
                    </a:lnTo>
                    <a:lnTo>
                      <a:pt x="36" y="69"/>
                    </a:lnTo>
                    <a:lnTo>
                      <a:pt x="42" y="69"/>
                    </a:lnTo>
                    <a:lnTo>
                      <a:pt x="50" y="67"/>
                    </a:lnTo>
                    <a:lnTo>
                      <a:pt x="56" y="64"/>
                    </a:lnTo>
                    <a:lnTo>
                      <a:pt x="60" y="60"/>
                    </a:lnTo>
                    <a:lnTo>
                      <a:pt x="63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71" y="35"/>
                    </a:lnTo>
                    <a:lnTo>
                      <a:pt x="71" y="35"/>
                    </a:lnTo>
                    <a:close/>
                  </a:path>
                </a:pathLst>
              </a:custGeom>
              <a:solidFill>
                <a:srgbClr val="F9A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25" name="Freeform 5625"/>
              <p:cNvSpPr>
                <a:spLocks/>
              </p:cNvSpPr>
              <p:nvPr/>
            </p:nvSpPr>
            <p:spPr bwMode="auto">
              <a:xfrm>
                <a:off x="776" y="1738"/>
                <a:ext cx="69" cy="69"/>
              </a:xfrm>
              <a:custGeom>
                <a:avLst/>
                <a:gdLst>
                  <a:gd name="T0" fmla="*/ 67 w 69"/>
                  <a:gd name="T1" fmla="*/ 29 h 69"/>
                  <a:gd name="T2" fmla="*/ 61 w 69"/>
                  <a:gd name="T3" fmla="*/ 16 h 69"/>
                  <a:gd name="T4" fmla="*/ 54 w 69"/>
                  <a:gd name="T5" fmla="*/ 6 h 69"/>
                  <a:gd name="T6" fmla="*/ 40 w 69"/>
                  <a:gd name="T7" fmla="*/ 2 h 69"/>
                  <a:gd name="T8" fmla="*/ 27 w 69"/>
                  <a:gd name="T9" fmla="*/ 2 h 69"/>
                  <a:gd name="T10" fmla="*/ 15 w 69"/>
                  <a:gd name="T11" fmla="*/ 6 h 69"/>
                  <a:gd name="T12" fmla="*/ 6 w 69"/>
                  <a:gd name="T13" fmla="*/ 16 h 69"/>
                  <a:gd name="T14" fmla="*/ 0 w 69"/>
                  <a:gd name="T15" fmla="*/ 29 h 69"/>
                  <a:gd name="T16" fmla="*/ 0 w 69"/>
                  <a:gd name="T17" fmla="*/ 42 h 69"/>
                  <a:gd name="T18" fmla="*/ 6 w 69"/>
                  <a:gd name="T19" fmla="*/ 54 h 69"/>
                  <a:gd name="T20" fmla="*/ 15 w 69"/>
                  <a:gd name="T21" fmla="*/ 64 h 69"/>
                  <a:gd name="T22" fmla="*/ 27 w 69"/>
                  <a:gd name="T23" fmla="*/ 69 h 69"/>
                  <a:gd name="T24" fmla="*/ 40 w 69"/>
                  <a:gd name="T25" fmla="*/ 69 h 69"/>
                  <a:gd name="T26" fmla="*/ 54 w 69"/>
                  <a:gd name="T27" fmla="*/ 64 h 69"/>
                  <a:gd name="T28" fmla="*/ 61 w 69"/>
                  <a:gd name="T29" fmla="*/ 54 h 69"/>
                  <a:gd name="T30" fmla="*/ 67 w 69"/>
                  <a:gd name="T31" fmla="*/ 42 h 69"/>
                  <a:gd name="T32" fmla="*/ 67 w 69"/>
                  <a:gd name="T33" fmla="*/ 35 h 69"/>
                  <a:gd name="T34" fmla="*/ 65 w 69"/>
                  <a:gd name="T35" fmla="*/ 21 h 69"/>
                  <a:gd name="T36" fmla="*/ 58 w 69"/>
                  <a:gd name="T37" fmla="*/ 12 h 69"/>
                  <a:gd name="T38" fmla="*/ 46 w 69"/>
                  <a:gd name="T39" fmla="*/ 4 h 69"/>
                  <a:gd name="T40" fmla="*/ 34 w 69"/>
                  <a:gd name="T41" fmla="*/ 2 h 69"/>
                  <a:gd name="T42" fmla="*/ 21 w 69"/>
                  <a:gd name="T43" fmla="*/ 4 h 69"/>
                  <a:gd name="T44" fmla="*/ 10 w 69"/>
                  <a:gd name="T45" fmla="*/ 12 h 69"/>
                  <a:gd name="T46" fmla="*/ 2 w 69"/>
                  <a:gd name="T47" fmla="*/ 21 h 69"/>
                  <a:gd name="T48" fmla="*/ 0 w 69"/>
                  <a:gd name="T49" fmla="*/ 35 h 69"/>
                  <a:gd name="T50" fmla="*/ 2 w 69"/>
                  <a:gd name="T51" fmla="*/ 48 h 69"/>
                  <a:gd name="T52" fmla="*/ 10 w 69"/>
                  <a:gd name="T53" fmla="*/ 60 h 69"/>
                  <a:gd name="T54" fmla="*/ 21 w 69"/>
                  <a:gd name="T55" fmla="*/ 67 h 69"/>
                  <a:gd name="T56" fmla="*/ 34 w 69"/>
                  <a:gd name="T57" fmla="*/ 69 h 69"/>
                  <a:gd name="T58" fmla="*/ 46 w 69"/>
                  <a:gd name="T59" fmla="*/ 67 h 69"/>
                  <a:gd name="T60" fmla="*/ 58 w 69"/>
                  <a:gd name="T61" fmla="*/ 60 h 69"/>
                  <a:gd name="T62" fmla="*/ 65 w 69"/>
                  <a:gd name="T63" fmla="*/ 48 h 69"/>
                  <a:gd name="T64" fmla="*/ 67 w 69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7" y="29"/>
                    </a:lnTo>
                    <a:lnTo>
                      <a:pt x="65" y="21"/>
                    </a:lnTo>
                    <a:lnTo>
                      <a:pt x="61" y="16"/>
                    </a:lnTo>
                    <a:lnTo>
                      <a:pt x="58" y="12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2"/>
                    </a:lnTo>
                    <a:lnTo>
                      <a:pt x="6" y="16"/>
                    </a:lnTo>
                    <a:lnTo>
                      <a:pt x="2" y="21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5" y="64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4" y="69"/>
                    </a:lnTo>
                    <a:lnTo>
                      <a:pt x="40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58" y="60"/>
                    </a:lnTo>
                    <a:lnTo>
                      <a:pt x="61" y="54"/>
                    </a:lnTo>
                    <a:lnTo>
                      <a:pt x="65" y="48"/>
                    </a:lnTo>
                    <a:lnTo>
                      <a:pt x="67" y="42"/>
                    </a:lnTo>
                    <a:lnTo>
                      <a:pt x="69" y="35"/>
                    </a:lnTo>
                    <a:lnTo>
                      <a:pt x="67" y="35"/>
                    </a:lnTo>
                    <a:lnTo>
                      <a:pt x="67" y="29"/>
                    </a:lnTo>
                    <a:lnTo>
                      <a:pt x="65" y="21"/>
                    </a:lnTo>
                    <a:lnTo>
                      <a:pt x="61" y="16"/>
                    </a:lnTo>
                    <a:lnTo>
                      <a:pt x="58" y="12"/>
                    </a:lnTo>
                    <a:lnTo>
                      <a:pt x="54" y="8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6" y="16"/>
                    </a:lnTo>
                    <a:lnTo>
                      <a:pt x="2" y="21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5" y="64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4" y="69"/>
                    </a:lnTo>
                    <a:lnTo>
                      <a:pt x="40" y="69"/>
                    </a:lnTo>
                    <a:lnTo>
                      <a:pt x="46" y="67"/>
                    </a:lnTo>
                    <a:lnTo>
                      <a:pt x="54" y="64"/>
                    </a:lnTo>
                    <a:lnTo>
                      <a:pt x="58" y="60"/>
                    </a:lnTo>
                    <a:lnTo>
                      <a:pt x="61" y="54"/>
                    </a:lnTo>
                    <a:lnTo>
                      <a:pt x="65" y="48"/>
                    </a:lnTo>
                    <a:lnTo>
                      <a:pt x="67" y="42"/>
                    </a:lnTo>
                    <a:lnTo>
                      <a:pt x="67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F9AD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26" name="Freeform 5626"/>
              <p:cNvSpPr>
                <a:spLocks/>
              </p:cNvSpPr>
              <p:nvPr/>
            </p:nvSpPr>
            <p:spPr bwMode="auto">
              <a:xfrm>
                <a:off x="776" y="1740"/>
                <a:ext cx="67" cy="67"/>
              </a:xfrm>
              <a:custGeom>
                <a:avLst/>
                <a:gdLst>
                  <a:gd name="T0" fmla="*/ 67 w 67"/>
                  <a:gd name="T1" fmla="*/ 27 h 67"/>
                  <a:gd name="T2" fmla="*/ 61 w 67"/>
                  <a:gd name="T3" fmla="*/ 14 h 67"/>
                  <a:gd name="T4" fmla="*/ 54 w 67"/>
                  <a:gd name="T5" fmla="*/ 6 h 67"/>
                  <a:gd name="T6" fmla="*/ 40 w 67"/>
                  <a:gd name="T7" fmla="*/ 0 h 67"/>
                  <a:gd name="T8" fmla="*/ 27 w 67"/>
                  <a:gd name="T9" fmla="*/ 0 h 67"/>
                  <a:gd name="T10" fmla="*/ 15 w 67"/>
                  <a:gd name="T11" fmla="*/ 6 h 67"/>
                  <a:gd name="T12" fmla="*/ 6 w 67"/>
                  <a:gd name="T13" fmla="*/ 14 h 67"/>
                  <a:gd name="T14" fmla="*/ 0 w 67"/>
                  <a:gd name="T15" fmla="*/ 27 h 67"/>
                  <a:gd name="T16" fmla="*/ 0 w 67"/>
                  <a:gd name="T17" fmla="*/ 40 h 67"/>
                  <a:gd name="T18" fmla="*/ 6 w 67"/>
                  <a:gd name="T19" fmla="*/ 52 h 67"/>
                  <a:gd name="T20" fmla="*/ 15 w 67"/>
                  <a:gd name="T21" fmla="*/ 62 h 67"/>
                  <a:gd name="T22" fmla="*/ 27 w 67"/>
                  <a:gd name="T23" fmla="*/ 67 h 67"/>
                  <a:gd name="T24" fmla="*/ 40 w 67"/>
                  <a:gd name="T25" fmla="*/ 67 h 67"/>
                  <a:gd name="T26" fmla="*/ 54 w 67"/>
                  <a:gd name="T27" fmla="*/ 62 h 67"/>
                  <a:gd name="T28" fmla="*/ 61 w 67"/>
                  <a:gd name="T29" fmla="*/ 52 h 67"/>
                  <a:gd name="T30" fmla="*/ 67 w 67"/>
                  <a:gd name="T31" fmla="*/ 40 h 67"/>
                  <a:gd name="T32" fmla="*/ 67 w 67"/>
                  <a:gd name="T33" fmla="*/ 33 h 67"/>
                  <a:gd name="T34" fmla="*/ 65 w 67"/>
                  <a:gd name="T35" fmla="*/ 21 h 67"/>
                  <a:gd name="T36" fmla="*/ 58 w 67"/>
                  <a:gd name="T37" fmla="*/ 10 h 67"/>
                  <a:gd name="T38" fmla="*/ 46 w 67"/>
                  <a:gd name="T39" fmla="*/ 2 h 67"/>
                  <a:gd name="T40" fmla="*/ 34 w 67"/>
                  <a:gd name="T41" fmla="*/ 0 h 67"/>
                  <a:gd name="T42" fmla="*/ 21 w 67"/>
                  <a:gd name="T43" fmla="*/ 2 h 67"/>
                  <a:gd name="T44" fmla="*/ 10 w 67"/>
                  <a:gd name="T45" fmla="*/ 10 h 67"/>
                  <a:gd name="T46" fmla="*/ 4 w 67"/>
                  <a:gd name="T47" fmla="*/ 21 h 67"/>
                  <a:gd name="T48" fmla="*/ 0 w 67"/>
                  <a:gd name="T49" fmla="*/ 33 h 67"/>
                  <a:gd name="T50" fmla="*/ 4 w 67"/>
                  <a:gd name="T51" fmla="*/ 46 h 67"/>
                  <a:gd name="T52" fmla="*/ 10 w 67"/>
                  <a:gd name="T53" fmla="*/ 58 h 67"/>
                  <a:gd name="T54" fmla="*/ 21 w 67"/>
                  <a:gd name="T55" fmla="*/ 64 h 67"/>
                  <a:gd name="T56" fmla="*/ 34 w 67"/>
                  <a:gd name="T57" fmla="*/ 67 h 67"/>
                  <a:gd name="T58" fmla="*/ 46 w 67"/>
                  <a:gd name="T59" fmla="*/ 64 h 67"/>
                  <a:gd name="T60" fmla="*/ 58 w 67"/>
                  <a:gd name="T61" fmla="*/ 58 h 67"/>
                  <a:gd name="T62" fmla="*/ 65 w 67"/>
                  <a:gd name="T63" fmla="*/ 46 h 67"/>
                  <a:gd name="T64" fmla="*/ 67 w 67"/>
                  <a:gd name="T65" fmla="*/ 3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67">
                    <a:moveTo>
                      <a:pt x="67" y="33"/>
                    </a:moveTo>
                    <a:lnTo>
                      <a:pt x="67" y="27"/>
                    </a:lnTo>
                    <a:lnTo>
                      <a:pt x="65" y="19"/>
                    </a:lnTo>
                    <a:lnTo>
                      <a:pt x="61" y="14"/>
                    </a:lnTo>
                    <a:lnTo>
                      <a:pt x="58" y="10"/>
                    </a:lnTo>
                    <a:lnTo>
                      <a:pt x="54" y="6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8"/>
                    </a:lnTo>
                    <a:lnTo>
                      <a:pt x="15" y="62"/>
                    </a:lnTo>
                    <a:lnTo>
                      <a:pt x="21" y="65"/>
                    </a:lnTo>
                    <a:lnTo>
                      <a:pt x="27" y="67"/>
                    </a:lnTo>
                    <a:lnTo>
                      <a:pt x="34" y="67"/>
                    </a:lnTo>
                    <a:lnTo>
                      <a:pt x="40" y="67"/>
                    </a:lnTo>
                    <a:lnTo>
                      <a:pt x="46" y="65"/>
                    </a:lnTo>
                    <a:lnTo>
                      <a:pt x="54" y="62"/>
                    </a:lnTo>
                    <a:lnTo>
                      <a:pt x="58" y="58"/>
                    </a:lnTo>
                    <a:lnTo>
                      <a:pt x="61" y="52"/>
                    </a:lnTo>
                    <a:lnTo>
                      <a:pt x="65" y="46"/>
                    </a:lnTo>
                    <a:lnTo>
                      <a:pt x="67" y="40"/>
                    </a:lnTo>
                    <a:lnTo>
                      <a:pt x="67" y="33"/>
                    </a:lnTo>
                    <a:lnTo>
                      <a:pt x="67" y="33"/>
                    </a:lnTo>
                    <a:lnTo>
                      <a:pt x="67" y="27"/>
                    </a:lnTo>
                    <a:lnTo>
                      <a:pt x="65" y="21"/>
                    </a:lnTo>
                    <a:lnTo>
                      <a:pt x="61" y="15"/>
                    </a:lnTo>
                    <a:lnTo>
                      <a:pt x="58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4" y="46"/>
                    </a:lnTo>
                    <a:lnTo>
                      <a:pt x="6" y="52"/>
                    </a:lnTo>
                    <a:lnTo>
                      <a:pt x="10" y="58"/>
                    </a:lnTo>
                    <a:lnTo>
                      <a:pt x="15" y="62"/>
                    </a:lnTo>
                    <a:lnTo>
                      <a:pt x="21" y="64"/>
                    </a:lnTo>
                    <a:lnTo>
                      <a:pt x="27" y="65"/>
                    </a:lnTo>
                    <a:lnTo>
                      <a:pt x="34" y="67"/>
                    </a:lnTo>
                    <a:lnTo>
                      <a:pt x="40" y="65"/>
                    </a:lnTo>
                    <a:lnTo>
                      <a:pt x="46" y="64"/>
                    </a:lnTo>
                    <a:lnTo>
                      <a:pt x="52" y="62"/>
                    </a:lnTo>
                    <a:lnTo>
                      <a:pt x="58" y="58"/>
                    </a:lnTo>
                    <a:lnTo>
                      <a:pt x="61" y="52"/>
                    </a:lnTo>
                    <a:lnTo>
                      <a:pt x="65" y="46"/>
                    </a:lnTo>
                    <a:lnTo>
                      <a:pt x="67" y="40"/>
                    </a:lnTo>
                    <a:lnTo>
                      <a:pt x="67" y="33"/>
                    </a:lnTo>
                    <a:lnTo>
                      <a:pt x="67" y="33"/>
                    </a:lnTo>
                    <a:close/>
                  </a:path>
                </a:pathLst>
              </a:custGeom>
              <a:solidFill>
                <a:srgbClr val="F9AC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27" name="Freeform 5627"/>
              <p:cNvSpPr>
                <a:spLocks/>
              </p:cNvSpPr>
              <p:nvPr/>
            </p:nvSpPr>
            <p:spPr bwMode="auto">
              <a:xfrm>
                <a:off x="776" y="1740"/>
                <a:ext cx="67" cy="67"/>
              </a:xfrm>
              <a:custGeom>
                <a:avLst/>
                <a:gdLst>
                  <a:gd name="T0" fmla="*/ 67 w 67"/>
                  <a:gd name="T1" fmla="*/ 27 h 67"/>
                  <a:gd name="T2" fmla="*/ 61 w 67"/>
                  <a:gd name="T3" fmla="*/ 15 h 67"/>
                  <a:gd name="T4" fmla="*/ 52 w 67"/>
                  <a:gd name="T5" fmla="*/ 6 h 67"/>
                  <a:gd name="T6" fmla="*/ 40 w 67"/>
                  <a:gd name="T7" fmla="*/ 0 h 67"/>
                  <a:gd name="T8" fmla="*/ 27 w 67"/>
                  <a:gd name="T9" fmla="*/ 0 h 67"/>
                  <a:gd name="T10" fmla="*/ 15 w 67"/>
                  <a:gd name="T11" fmla="*/ 6 h 67"/>
                  <a:gd name="T12" fmla="*/ 6 w 67"/>
                  <a:gd name="T13" fmla="*/ 15 h 67"/>
                  <a:gd name="T14" fmla="*/ 0 w 67"/>
                  <a:gd name="T15" fmla="*/ 27 h 67"/>
                  <a:gd name="T16" fmla="*/ 0 w 67"/>
                  <a:gd name="T17" fmla="*/ 40 h 67"/>
                  <a:gd name="T18" fmla="*/ 6 w 67"/>
                  <a:gd name="T19" fmla="*/ 52 h 67"/>
                  <a:gd name="T20" fmla="*/ 15 w 67"/>
                  <a:gd name="T21" fmla="*/ 62 h 67"/>
                  <a:gd name="T22" fmla="*/ 27 w 67"/>
                  <a:gd name="T23" fmla="*/ 65 h 67"/>
                  <a:gd name="T24" fmla="*/ 40 w 67"/>
                  <a:gd name="T25" fmla="*/ 65 h 67"/>
                  <a:gd name="T26" fmla="*/ 52 w 67"/>
                  <a:gd name="T27" fmla="*/ 62 h 67"/>
                  <a:gd name="T28" fmla="*/ 61 w 67"/>
                  <a:gd name="T29" fmla="*/ 52 h 67"/>
                  <a:gd name="T30" fmla="*/ 67 w 67"/>
                  <a:gd name="T31" fmla="*/ 40 h 67"/>
                  <a:gd name="T32" fmla="*/ 67 w 67"/>
                  <a:gd name="T33" fmla="*/ 33 h 67"/>
                  <a:gd name="T34" fmla="*/ 65 w 67"/>
                  <a:gd name="T35" fmla="*/ 21 h 67"/>
                  <a:gd name="T36" fmla="*/ 58 w 67"/>
                  <a:gd name="T37" fmla="*/ 10 h 67"/>
                  <a:gd name="T38" fmla="*/ 46 w 67"/>
                  <a:gd name="T39" fmla="*/ 2 h 67"/>
                  <a:gd name="T40" fmla="*/ 34 w 67"/>
                  <a:gd name="T41" fmla="*/ 0 h 67"/>
                  <a:gd name="T42" fmla="*/ 21 w 67"/>
                  <a:gd name="T43" fmla="*/ 2 h 67"/>
                  <a:gd name="T44" fmla="*/ 10 w 67"/>
                  <a:gd name="T45" fmla="*/ 10 h 67"/>
                  <a:gd name="T46" fmla="*/ 4 w 67"/>
                  <a:gd name="T47" fmla="*/ 21 h 67"/>
                  <a:gd name="T48" fmla="*/ 0 w 67"/>
                  <a:gd name="T49" fmla="*/ 33 h 67"/>
                  <a:gd name="T50" fmla="*/ 4 w 67"/>
                  <a:gd name="T51" fmla="*/ 46 h 67"/>
                  <a:gd name="T52" fmla="*/ 10 w 67"/>
                  <a:gd name="T53" fmla="*/ 56 h 67"/>
                  <a:gd name="T54" fmla="*/ 21 w 67"/>
                  <a:gd name="T55" fmla="*/ 64 h 67"/>
                  <a:gd name="T56" fmla="*/ 34 w 67"/>
                  <a:gd name="T57" fmla="*/ 67 h 67"/>
                  <a:gd name="T58" fmla="*/ 46 w 67"/>
                  <a:gd name="T59" fmla="*/ 64 h 67"/>
                  <a:gd name="T60" fmla="*/ 58 w 67"/>
                  <a:gd name="T61" fmla="*/ 56 h 67"/>
                  <a:gd name="T62" fmla="*/ 65 w 67"/>
                  <a:gd name="T63" fmla="*/ 46 h 67"/>
                  <a:gd name="T64" fmla="*/ 67 w 67"/>
                  <a:gd name="T65" fmla="*/ 3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67">
                    <a:moveTo>
                      <a:pt x="67" y="33"/>
                    </a:moveTo>
                    <a:lnTo>
                      <a:pt x="67" y="27"/>
                    </a:lnTo>
                    <a:lnTo>
                      <a:pt x="65" y="21"/>
                    </a:lnTo>
                    <a:lnTo>
                      <a:pt x="61" y="15"/>
                    </a:lnTo>
                    <a:lnTo>
                      <a:pt x="58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4" y="46"/>
                    </a:lnTo>
                    <a:lnTo>
                      <a:pt x="6" y="52"/>
                    </a:lnTo>
                    <a:lnTo>
                      <a:pt x="10" y="58"/>
                    </a:lnTo>
                    <a:lnTo>
                      <a:pt x="15" y="62"/>
                    </a:lnTo>
                    <a:lnTo>
                      <a:pt x="21" y="64"/>
                    </a:lnTo>
                    <a:lnTo>
                      <a:pt x="27" y="65"/>
                    </a:lnTo>
                    <a:lnTo>
                      <a:pt x="34" y="67"/>
                    </a:lnTo>
                    <a:lnTo>
                      <a:pt x="40" y="65"/>
                    </a:lnTo>
                    <a:lnTo>
                      <a:pt x="46" y="64"/>
                    </a:lnTo>
                    <a:lnTo>
                      <a:pt x="52" y="62"/>
                    </a:lnTo>
                    <a:lnTo>
                      <a:pt x="58" y="58"/>
                    </a:lnTo>
                    <a:lnTo>
                      <a:pt x="61" y="52"/>
                    </a:lnTo>
                    <a:lnTo>
                      <a:pt x="65" y="46"/>
                    </a:lnTo>
                    <a:lnTo>
                      <a:pt x="67" y="40"/>
                    </a:lnTo>
                    <a:lnTo>
                      <a:pt x="67" y="33"/>
                    </a:lnTo>
                    <a:lnTo>
                      <a:pt x="67" y="33"/>
                    </a:lnTo>
                    <a:lnTo>
                      <a:pt x="67" y="27"/>
                    </a:lnTo>
                    <a:lnTo>
                      <a:pt x="65" y="21"/>
                    </a:lnTo>
                    <a:lnTo>
                      <a:pt x="61" y="15"/>
                    </a:lnTo>
                    <a:lnTo>
                      <a:pt x="58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5" y="62"/>
                    </a:lnTo>
                    <a:lnTo>
                      <a:pt x="21" y="64"/>
                    </a:lnTo>
                    <a:lnTo>
                      <a:pt x="27" y="65"/>
                    </a:lnTo>
                    <a:lnTo>
                      <a:pt x="34" y="67"/>
                    </a:lnTo>
                    <a:lnTo>
                      <a:pt x="40" y="65"/>
                    </a:lnTo>
                    <a:lnTo>
                      <a:pt x="46" y="64"/>
                    </a:lnTo>
                    <a:lnTo>
                      <a:pt x="52" y="62"/>
                    </a:lnTo>
                    <a:lnTo>
                      <a:pt x="58" y="56"/>
                    </a:lnTo>
                    <a:lnTo>
                      <a:pt x="61" y="52"/>
                    </a:lnTo>
                    <a:lnTo>
                      <a:pt x="65" y="46"/>
                    </a:lnTo>
                    <a:lnTo>
                      <a:pt x="67" y="40"/>
                    </a:lnTo>
                    <a:lnTo>
                      <a:pt x="67" y="33"/>
                    </a:lnTo>
                    <a:lnTo>
                      <a:pt x="67" y="33"/>
                    </a:lnTo>
                    <a:close/>
                  </a:path>
                </a:pathLst>
              </a:custGeom>
              <a:solidFill>
                <a:srgbClr val="F9AC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28" name="Freeform 5628"/>
              <p:cNvSpPr>
                <a:spLocks/>
              </p:cNvSpPr>
              <p:nvPr/>
            </p:nvSpPr>
            <p:spPr bwMode="auto">
              <a:xfrm>
                <a:off x="776" y="1740"/>
                <a:ext cx="67" cy="67"/>
              </a:xfrm>
              <a:custGeom>
                <a:avLst/>
                <a:gdLst>
                  <a:gd name="T0" fmla="*/ 67 w 67"/>
                  <a:gd name="T1" fmla="*/ 27 h 67"/>
                  <a:gd name="T2" fmla="*/ 61 w 67"/>
                  <a:gd name="T3" fmla="*/ 15 h 67"/>
                  <a:gd name="T4" fmla="*/ 52 w 67"/>
                  <a:gd name="T5" fmla="*/ 6 h 67"/>
                  <a:gd name="T6" fmla="*/ 40 w 67"/>
                  <a:gd name="T7" fmla="*/ 0 h 67"/>
                  <a:gd name="T8" fmla="*/ 27 w 67"/>
                  <a:gd name="T9" fmla="*/ 0 h 67"/>
                  <a:gd name="T10" fmla="*/ 15 w 67"/>
                  <a:gd name="T11" fmla="*/ 6 h 67"/>
                  <a:gd name="T12" fmla="*/ 6 w 67"/>
                  <a:gd name="T13" fmla="*/ 15 h 67"/>
                  <a:gd name="T14" fmla="*/ 2 w 67"/>
                  <a:gd name="T15" fmla="*/ 27 h 67"/>
                  <a:gd name="T16" fmla="*/ 2 w 67"/>
                  <a:gd name="T17" fmla="*/ 40 h 67"/>
                  <a:gd name="T18" fmla="*/ 6 w 67"/>
                  <a:gd name="T19" fmla="*/ 52 h 67"/>
                  <a:gd name="T20" fmla="*/ 15 w 67"/>
                  <a:gd name="T21" fmla="*/ 62 h 67"/>
                  <a:gd name="T22" fmla="*/ 27 w 67"/>
                  <a:gd name="T23" fmla="*/ 65 h 67"/>
                  <a:gd name="T24" fmla="*/ 40 w 67"/>
                  <a:gd name="T25" fmla="*/ 65 h 67"/>
                  <a:gd name="T26" fmla="*/ 52 w 67"/>
                  <a:gd name="T27" fmla="*/ 62 h 67"/>
                  <a:gd name="T28" fmla="*/ 61 w 67"/>
                  <a:gd name="T29" fmla="*/ 52 h 67"/>
                  <a:gd name="T30" fmla="*/ 67 w 67"/>
                  <a:gd name="T31" fmla="*/ 40 h 67"/>
                  <a:gd name="T32" fmla="*/ 67 w 67"/>
                  <a:gd name="T33" fmla="*/ 33 h 67"/>
                  <a:gd name="T34" fmla="*/ 63 w 67"/>
                  <a:gd name="T35" fmla="*/ 21 h 67"/>
                  <a:gd name="T36" fmla="*/ 58 w 67"/>
                  <a:gd name="T37" fmla="*/ 10 h 67"/>
                  <a:gd name="T38" fmla="*/ 46 w 67"/>
                  <a:gd name="T39" fmla="*/ 4 h 67"/>
                  <a:gd name="T40" fmla="*/ 34 w 67"/>
                  <a:gd name="T41" fmla="*/ 0 h 67"/>
                  <a:gd name="T42" fmla="*/ 21 w 67"/>
                  <a:gd name="T43" fmla="*/ 4 h 67"/>
                  <a:gd name="T44" fmla="*/ 11 w 67"/>
                  <a:gd name="T45" fmla="*/ 10 h 67"/>
                  <a:gd name="T46" fmla="*/ 4 w 67"/>
                  <a:gd name="T47" fmla="*/ 21 h 67"/>
                  <a:gd name="T48" fmla="*/ 2 w 67"/>
                  <a:gd name="T49" fmla="*/ 33 h 67"/>
                  <a:gd name="T50" fmla="*/ 4 w 67"/>
                  <a:gd name="T51" fmla="*/ 46 h 67"/>
                  <a:gd name="T52" fmla="*/ 11 w 67"/>
                  <a:gd name="T53" fmla="*/ 56 h 67"/>
                  <a:gd name="T54" fmla="*/ 21 w 67"/>
                  <a:gd name="T55" fmla="*/ 64 h 67"/>
                  <a:gd name="T56" fmla="*/ 34 w 67"/>
                  <a:gd name="T57" fmla="*/ 65 h 67"/>
                  <a:gd name="T58" fmla="*/ 46 w 67"/>
                  <a:gd name="T59" fmla="*/ 64 h 67"/>
                  <a:gd name="T60" fmla="*/ 58 w 67"/>
                  <a:gd name="T61" fmla="*/ 56 h 67"/>
                  <a:gd name="T62" fmla="*/ 63 w 67"/>
                  <a:gd name="T63" fmla="*/ 46 h 67"/>
                  <a:gd name="T64" fmla="*/ 67 w 67"/>
                  <a:gd name="T65" fmla="*/ 3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67">
                    <a:moveTo>
                      <a:pt x="67" y="33"/>
                    </a:moveTo>
                    <a:lnTo>
                      <a:pt x="67" y="27"/>
                    </a:lnTo>
                    <a:lnTo>
                      <a:pt x="65" y="21"/>
                    </a:lnTo>
                    <a:lnTo>
                      <a:pt x="61" y="15"/>
                    </a:lnTo>
                    <a:lnTo>
                      <a:pt x="58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5" y="62"/>
                    </a:lnTo>
                    <a:lnTo>
                      <a:pt x="21" y="64"/>
                    </a:lnTo>
                    <a:lnTo>
                      <a:pt x="27" y="65"/>
                    </a:lnTo>
                    <a:lnTo>
                      <a:pt x="34" y="67"/>
                    </a:lnTo>
                    <a:lnTo>
                      <a:pt x="40" y="65"/>
                    </a:lnTo>
                    <a:lnTo>
                      <a:pt x="46" y="64"/>
                    </a:lnTo>
                    <a:lnTo>
                      <a:pt x="52" y="62"/>
                    </a:lnTo>
                    <a:lnTo>
                      <a:pt x="58" y="56"/>
                    </a:lnTo>
                    <a:lnTo>
                      <a:pt x="61" y="52"/>
                    </a:lnTo>
                    <a:lnTo>
                      <a:pt x="65" y="46"/>
                    </a:lnTo>
                    <a:lnTo>
                      <a:pt x="67" y="40"/>
                    </a:lnTo>
                    <a:lnTo>
                      <a:pt x="67" y="33"/>
                    </a:lnTo>
                    <a:lnTo>
                      <a:pt x="67" y="33"/>
                    </a:lnTo>
                    <a:lnTo>
                      <a:pt x="65" y="27"/>
                    </a:lnTo>
                    <a:lnTo>
                      <a:pt x="63" y="21"/>
                    </a:lnTo>
                    <a:lnTo>
                      <a:pt x="61" y="15"/>
                    </a:lnTo>
                    <a:lnTo>
                      <a:pt x="58" y="10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2"/>
                    </a:lnTo>
                    <a:lnTo>
                      <a:pt x="11" y="56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5"/>
                    </a:lnTo>
                    <a:lnTo>
                      <a:pt x="34" y="65"/>
                    </a:lnTo>
                    <a:lnTo>
                      <a:pt x="40" y="65"/>
                    </a:lnTo>
                    <a:lnTo>
                      <a:pt x="46" y="64"/>
                    </a:lnTo>
                    <a:lnTo>
                      <a:pt x="52" y="60"/>
                    </a:lnTo>
                    <a:lnTo>
                      <a:pt x="58" y="56"/>
                    </a:lnTo>
                    <a:lnTo>
                      <a:pt x="61" y="52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7" y="33"/>
                    </a:lnTo>
                    <a:lnTo>
                      <a:pt x="67" y="33"/>
                    </a:lnTo>
                    <a:close/>
                  </a:path>
                </a:pathLst>
              </a:custGeom>
              <a:solidFill>
                <a:srgbClr val="F9AB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29" name="Freeform 5629"/>
              <p:cNvSpPr>
                <a:spLocks/>
              </p:cNvSpPr>
              <p:nvPr/>
            </p:nvSpPr>
            <p:spPr bwMode="auto">
              <a:xfrm>
                <a:off x="778" y="1740"/>
                <a:ext cx="65" cy="65"/>
              </a:xfrm>
              <a:custGeom>
                <a:avLst/>
                <a:gdLst>
                  <a:gd name="T0" fmla="*/ 63 w 65"/>
                  <a:gd name="T1" fmla="*/ 27 h 65"/>
                  <a:gd name="T2" fmla="*/ 59 w 65"/>
                  <a:gd name="T3" fmla="*/ 15 h 65"/>
                  <a:gd name="T4" fmla="*/ 50 w 65"/>
                  <a:gd name="T5" fmla="*/ 6 h 65"/>
                  <a:gd name="T6" fmla="*/ 38 w 65"/>
                  <a:gd name="T7" fmla="*/ 2 h 65"/>
                  <a:gd name="T8" fmla="*/ 25 w 65"/>
                  <a:gd name="T9" fmla="*/ 2 h 65"/>
                  <a:gd name="T10" fmla="*/ 13 w 65"/>
                  <a:gd name="T11" fmla="*/ 6 h 65"/>
                  <a:gd name="T12" fmla="*/ 4 w 65"/>
                  <a:gd name="T13" fmla="*/ 15 h 65"/>
                  <a:gd name="T14" fmla="*/ 0 w 65"/>
                  <a:gd name="T15" fmla="*/ 27 h 65"/>
                  <a:gd name="T16" fmla="*/ 0 w 65"/>
                  <a:gd name="T17" fmla="*/ 40 h 65"/>
                  <a:gd name="T18" fmla="*/ 4 w 65"/>
                  <a:gd name="T19" fmla="*/ 52 h 65"/>
                  <a:gd name="T20" fmla="*/ 13 w 65"/>
                  <a:gd name="T21" fmla="*/ 60 h 65"/>
                  <a:gd name="T22" fmla="*/ 25 w 65"/>
                  <a:gd name="T23" fmla="*/ 65 h 65"/>
                  <a:gd name="T24" fmla="*/ 38 w 65"/>
                  <a:gd name="T25" fmla="*/ 65 h 65"/>
                  <a:gd name="T26" fmla="*/ 50 w 65"/>
                  <a:gd name="T27" fmla="*/ 60 h 65"/>
                  <a:gd name="T28" fmla="*/ 59 w 65"/>
                  <a:gd name="T29" fmla="*/ 52 h 65"/>
                  <a:gd name="T30" fmla="*/ 63 w 65"/>
                  <a:gd name="T31" fmla="*/ 40 h 65"/>
                  <a:gd name="T32" fmla="*/ 63 w 65"/>
                  <a:gd name="T33" fmla="*/ 33 h 65"/>
                  <a:gd name="T34" fmla="*/ 61 w 65"/>
                  <a:gd name="T35" fmla="*/ 21 h 65"/>
                  <a:gd name="T36" fmla="*/ 56 w 65"/>
                  <a:gd name="T37" fmla="*/ 10 h 65"/>
                  <a:gd name="T38" fmla="*/ 44 w 65"/>
                  <a:gd name="T39" fmla="*/ 4 h 65"/>
                  <a:gd name="T40" fmla="*/ 32 w 65"/>
                  <a:gd name="T41" fmla="*/ 0 h 65"/>
                  <a:gd name="T42" fmla="*/ 19 w 65"/>
                  <a:gd name="T43" fmla="*/ 4 h 65"/>
                  <a:gd name="T44" fmla="*/ 9 w 65"/>
                  <a:gd name="T45" fmla="*/ 10 h 65"/>
                  <a:gd name="T46" fmla="*/ 2 w 65"/>
                  <a:gd name="T47" fmla="*/ 21 h 65"/>
                  <a:gd name="T48" fmla="*/ 0 w 65"/>
                  <a:gd name="T49" fmla="*/ 33 h 65"/>
                  <a:gd name="T50" fmla="*/ 2 w 65"/>
                  <a:gd name="T51" fmla="*/ 46 h 65"/>
                  <a:gd name="T52" fmla="*/ 9 w 65"/>
                  <a:gd name="T53" fmla="*/ 56 h 65"/>
                  <a:gd name="T54" fmla="*/ 19 w 65"/>
                  <a:gd name="T55" fmla="*/ 64 h 65"/>
                  <a:gd name="T56" fmla="*/ 32 w 65"/>
                  <a:gd name="T57" fmla="*/ 65 h 65"/>
                  <a:gd name="T58" fmla="*/ 44 w 65"/>
                  <a:gd name="T59" fmla="*/ 64 h 65"/>
                  <a:gd name="T60" fmla="*/ 56 w 65"/>
                  <a:gd name="T61" fmla="*/ 56 h 65"/>
                  <a:gd name="T62" fmla="*/ 61 w 65"/>
                  <a:gd name="T63" fmla="*/ 46 h 65"/>
                  <a:gd name="T64" fmla="*/ 63 w 65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3" y="27"/>
                    </a:lnTo>
                    <a:lnTo>
                      <a:pt x="61" y="21"/>
                    </a:lnTo>
                    <a:lnTo>
                      <a:pt x="59" y="15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4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2"/>
                    </a:lnTo>
                    <a:lnTo>
                      <a:pt x="9" y="56"/>
                    </a:lnTo>
                    <a:lnTo>
                      <a:pt x="13" y="60"/>
                    </a:lnTo>
                    <a:lnTo>
                      <a:pt x="19" y="64"/>
                    </a:lnTo>
                    <a:lnTo>
                      <a:pt x="25" y="65"/>
                    </a:lnTo>
                    <a:lnTo>
                      <a:pt x="32" y="65"/>
                    </a:lnTo>
                    <a:lnTo>
                      <a:pt x="38" y="65"/>
                    </a:lnTo>
                    <a:lnTo>
                      <a:pt x="44" y="64"/>
                    </a:lnTo>
                    <a:lnTo>
                      <a:pt x="50" y="60"/>
                    </a:lnTo>
                    <a:lnTo>
                      <a:pt x="56" y="56"/>
                    </a:lnTo>
                    <a:lnTo>
                      <a:pt x="59" y="52"/>
                    </a:lnTo>
                    <a:lnTo>
                      <a:pt x="61" y="46"/>
                    </a:lnTo>
                    <a:lnTo>
                      <a:pt x="63" y="40"/>
                    </a:lnTo>
                    <a:lnTo>
                      <a:pt x="65" y="33"/>
                    </a:lnTo>
                    <a:lnTo>
                      <a:pt x="63" y="33"/>
                    </a:lnTo>
                    <a:lnTo>
                      <a:pt x="63" y="27"/>
                    </a:lnTo>
                    <a:lnTo>
                      <a:pt x="61" y="21"/>
                    </a:lnTo>
                    <a:lnTo>
                      <a:pt x="59" y="15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9" y="56"/>
                    </a:lnTo>
                    <a:lnTo>
                      <a:pt x="13" y="60"/>
                    </a:lnTo>
                    <a:lnTo>
                      <a:pt x="19" y="64"/>
                    </a:lnTo>
                    <a:lnTo>
                      <a:pt x="25" y="65"/>
                    </a:lnTo>
                    <a:lnTo>
                      <a:pt x="32" y="65"/>
                    </a:lnTo>
                    <a:lnTo>
                      <a:pt x="38" y="65"/>
                    </a:lnTo>
                    <a:lnTo>
                      <a:pt x="44" y="64"/>
                    </a:lnTo>
                    <a:lnTo>
                      <a:pt x="50" y="60"/>
                    </a:lnTo>
                    <a:lnTo>
                      <a:pt x="56" y="56"/>
                    </a:lnTo>
                    <a:lnTo>
                      <a:pt x="59" y="52"/>
                    </a:lnTo>
                    <a:lnTo>
                      <a:pt x="61" y="46"/>
                    </a:lnTo>
                    <a:lnTo>
                      <a:pt x="63" y="40"/>
                    </a:lnTo>
                    <a:lnTo>
                      <a:pt x="63" y="33"/>
                    </a:lnTo>
                    <a:lnTo>
                      <a:pt x="65" y="33"/>
                    </a:lnTo>
                    <a:close/>
                  </a:path>
                </a:pathLst>
              </a:custGeom>
              <a:solidFill>
                <a:srgbClr val="F9AB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30" name="Freeform 5630"/>
              <p:cNvSpPr>
                <a:spLocks/>
              </p:cNvSpPr>
              <p:nvPr/>
            </p:nvSpPr>
            <p:spPr bwMode="auto">
              <a:xfrm>
                <a:off x="778" y="1740"/>
                <a:ext cx="63" cy="65"/>
              </a:xfrm>
              <a:custGeom>
                <a:avLst/>
                <a:gdLst>
                  <a:gd name="T0" fmla="*/ 63 w 63"/>
                  <a:gd name="T1" fmla="*/ 27 h 65"/>
                  <a:gd name="T2" fmla="*/ 59 w 63"/>
                  <a:gd name="T3" fmla="*/ 15 h 65"/>
                  <a:gd name="T4" fmla="*/ 50 w 63"/>
                  <a:gd name="T5" fmla="*/ 6 h 65"/>
                  <a:gd name="T6" fmla="*/ 38 w 63"/>
                  <a:gd name="T7" fmla="*/ 2 h 65"/>
                  <a:gd name="T8" fmla="*/ 25 w 63"/>
                  <a:gd name="T9" fmla="*/ 2 h 65"/>
                  <a:gd name="T10" fmla="*/ 13 w 63"/>
                  <a:gd name="T11" fmla="*/ 6 h 65"/>
                  <a:gd name="T12" fmla="*/ 6 w 63"/>
                  <a:gd name="T13" fmla="*/ 15 h 65"/>
                  <a:gd name="T14" fmla="*/ 0 w 63"/>
                  <a:gd name="T15" fmla="*/ 27 h 65"/>
                  <a:gd name="T16" fmla="*/ 0 w 63"/>
                  <a:gd name="T17" fmla="*/ 40 h 65"/>
                  <a:gd name="T18" fmla="*/ 6 w 63"/>
                  <a:gd name="T19" fmla="*/ 52 h 65"/>
                  <a:gd name="T20" fmla="*/ 13 w 63"/>
                  <a:gd name="T21" fmla="*/ 60 h 65"/>
                  <a:gd name="T22" fmla="*/ 25 w 63"/>
                  <a:gd name="T23" fmla="*/ 65 h 65"/>
                  <a:gd name="T24" fmla="*/ 38 w 63"/>
                  <a:gd name="T25" fmla="*/ 65 h 65"/>
                  <a:gd name="T26" fmla="*/ 50 w 63"/>
                  <a:gd name="T27" fmla="*/ 60 h 65"/>
                  <a:gd name="T28" fmla="*/ 59 w 63"/>
                  <a:gd name="T29" fmla="*/ 52 h 65"/>
                  <a:gd name="T30" fmla="*/ 63 w 63"/>
                  <a:gd name="T31" fmla="*/ 40 h 65"/>
                  <a:gd name="T32" fmla="*/ 63 w 63"/>
                  <a:gd name="T33" fmla="*/ 33 h 65"/>
                  <a:gd name="T34" fmla="*/ 61 w 63"/>
                  <a:gd name="T35" fmla="*/ 21 h 65"/>
                  <a:gd name="T36" fmla="*/ 54 w 63"/>
                  <a:gd name="T37" fmla="*/ 12 h 65"/>
                  <a:gd name="T38" fmla="*/ 44 w 63"/>
                  <a:gd name="T39" fmla="*/ 4 h 65"/>
                  <a:gd name="T40" fmla="*/ 32 w 63"/>
                  <a:gd name="T41" fmla="*/ 2 h 65"/>
                  <a:gd name="T42" fmla="*/ 19 w 63"/>
                  <a:gd name="T43" fmla="*/ 4 h 65"/>
                  <a:gd name="T44" fmla="*/ 9 w 63"/>
                  <a:gd name="T45" fmla="*/ 12 h 65"/>
                  <a:gd name="T46" fmla="*/ 2 w 63"/>
                  <a:gd name="T47" fmla="*/ 21 h 65"/>
                  <a:gd name="T48" fmla="*/ 0 w 63"/>
                  <a:gd name="T49" fmla="*/ 33 h 65"/>
                  <a:gd name="T50" fmla="*/ 2 w 63"/>
                  <a:gd name="T51" fmla="*/ 46 h 65"/>
                  <a:gd name="T52" fmla="*/ 9 w 63"/>
                  <a:gd name="T53" fmla="*/ 56 h 65"/>
                  <a:gd name="T54" fmla="*/ 19 w 63"/>
                  <a:gd name="T55" fmla="*/ 64 h 65"/>
                  <a:gd name="T56" fmla="*/ 32 w 63"/>
                  <a:gd name="T57" fmla="*/ 65 h 65"/>
                  <a:gd name="T58" fmla="*/ 44 w 63"/>
                  <a:gd name="T59" fmla="*/ 64 h 65"/>
                  <a:gd name="T60" fmla="*/ 54 w 63"/>
                  <a:gd name="T61" fmla="*/ 56 h 65"/>
                  <a:gd name="T62" fmla="*/ 61 w 63"/>
                  <a:gd name="T63" fmla="*/ 46 h 65"/>
                  <a:gd name="T64" fmla="*/ 63 w 63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5">
                    <a:moveTo>
                      <a:pt x="63" y="33"/>
                    </a:moveTo>
                    <a:lnTo>
                      <a:pt x="63" y="27"/>
                    </a:lnTo>
                    <a:lnTo>
                      <a:pt x="61" y="21"/>
                    </a:lnTo>
                    <a:lnTo>
                      <a:pt x="59" y="15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9" y="56"/>
                    </a:lnTo>
                    <a:lnTo>
                      <a:pt x="13" y="60"/>
                    </a:lnTo>
                    <a:lnTo>
                      <a:pt x="19" y="64"/>
                    </a:lnTo>
                    <a:lnTo>
                      <a:pt x="25" y="65"/>
                    </a:lnTo>
                    <a:lnTo>
                      <a:pt x="32" y="65"/>
                    </a:lnTo>
                    <a:lnTo>
                      <a:pt x="38" y="65"/>
                    </a:lnTo>
                    <a:lnTo>
                      <a:pt x="44" y="64"/>
                    </a:lnTo>
                    <a:lnTo>
                      <a:pt x="50" y="60"/>
                    </a:lnTo>
                    <a:lnTo>
                      <a:pt x="56" y="56"/>
                    </a:lnTo>
                    <a:lnTo>
                      <a:pt x="59" y="52"/>
                    </a:lnTo>
                    <a:lnTo>
                      <a:pt x="61" y="46"/>
                    </a:lnTo>
                    <a:lnTo>
                      <a:pt x="63" y="40"/>
                    </a:lnTo>
                    <a:lnTo>
                      <a:pt x="63" y="33"/>
                    </a:lnTo>
                    <a:lnTo>
                      <a:pt x="63" y="33"/>
                    </a:lnTo>
                    <a:lnTo>
                      <a:pt x="63" y="27"/>
                    </a:lnTo>
                    <a:lnTo>
                      <a:pt x="61" y="21"/>
                    </a:lnTo>
                    <a:lnTo>
                      <a:pt x="57" y="15"/>
                    </a:lnTo>
                    <a:lnTo>
                      <a:pt x="54" y="12"/>
                    </a:lnTo>
                    <a:lnTo>
                      <a:pt x="50" y="8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8"/>
                    </a:lnTo>
                    <a:lnTo>
                      <a:pt x="9" y="12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9" y="56"/>
                    </a:lnTo>
                    <a:lnTo>
                      <a:pt x="13" y="60"/>
                    </a:lnTo>
                    <a:lnTo>
                      <a:pt x="19" y="64"/>
                    </a:lnTo>
                    <a:lnTo>
                      <a:pt x="25" y="65"/>
                    </a:lnTo>
                    <a:lnTo>
                      <a:pt x="32" y="65"/>
                    </a:lnTo>
                    <a:lnTo>
                      <a:pt x="38" y="65"/>
                    </a:lnTo>
                    <a:lnTo>
                      <a:pt x="44" y="64"/>
                    </a:lnTo>
                    <a:lnTo>
                      <a:pt x="50" y="60"/>
                    </a:lnTo>
                    <a:lnTo>
                      <a:pt x="54" y="56"/>
                    </a:lnTo>
                    <a:lnTo>
                      <a:pt x="57" y="52"/>
                    </a:lnTo>
                    <a:lnTo>
                      <a:pt x="61" y="46"/>
                    </a:lnTo>
                    <a:lnTo>
                      <a:pt x="63" y="40"/>
                    </a:lnTo>
                    <a:lnTo>
                      <a:pt x="63" y="33"/>
                    </a:lnTo>
                    <a:lnTo>
                      <a:pt x="63" y="33"/>
                    </a:lnTo>
                    <a:close/>
                  </a:path>
                </a:pathLst>
              </a:custGeom>
              <a:solidFill>
                <a:srgbClr val="F9AA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31" name="Freeform 5631"/>
              <p:cNvSpPr>
                <a:spLocks/>
              </p:cNvSpPr>
              <p:nvPr/>
            </p:nvSpPr>
            <p:spPr bwMode="auto">
              <a:xfrm>
                <a:off x="778" y="1742"/>
                <a:ext cx="63" cy="63"/>
              </a:xfrm>
              <a:custGeom>
                <a:avLst/>
                <a:gdLst>
                  <a:gd name="T0" fmla="*/ 63 w 63"/>
                  <a:gd name="T1" fmla="*/ 25 h 63"/>
                  <a:gd name="T2" fmla="*/ 57 w 63"/>
                  <a:gd name="T3" fmla="*/ 13 h 63"/>
                  <a:gd name="T4" fmla="*/ 50 w 63"/>
                  <a:gd name="T5" fmla="*/ 6 h 63"/>
                  <a:gd name="T6" fmla="*/ 38 w 63"/>
                  <a:gd name="T7" fmla="*/ 0 h 63"/>
                  <a:gd name="T8" fmla="*/ 25 w 63"/>
                  <a:gd name="T9" fmla="*/ 0 h 63"/>
                  <a:gd name="T10" fmla="*/ 13 w 63"/>
                  <a:gd name="T11" fmla="*/ 6 h 63"/>
                  <a:gd name="T12" fmla="*/ 6 w 63"/>
                  <a:gd name="T13" fmla="*/ 13 h 63"/>
                  <a:gd name="T14" fmla="*/ 0 w 63"/>
                  <a:gd name="T15" fmla="*/ 25 h 63"/>
                  <a:gd name="T16" fmla="*/ 0 w 63"/>
                  <a:gd name="T17" fmla="*/ 38 h 63"/>
                  <a:gd name="T18" fmla="*/ 6 w 63"/>
                  <a:gd name="T19" fmla="*/ 50 h 63"/>
                  <a:gd name="T20" fmla="*/ 13 w 63"/>
                  <a:gd name="T21" fmla="*/ 58 h 63"/>
                  <a:gd name="T22" fmla="*/ 25 w 63"/>
                  <a:gd name="T23" fmla="*/ 63 h 63"/>
                  <a:gd name="T24" fmla="*/ 38 w 63"/>
                  <a:gd name="T25" fmla="*/ 63 h 63"/>
                  <a:gd name="T26" fmla="*/ 50 w 63"/>
                  <a:gd name="T27" fmla="*/ 58 h 63"/>
                  <a:gd name="T28" fmla="*/ 57 w 63"/>
                  <a:gd name="T29" fmla="*/ 50 h 63"/>
                  <a:gd name="T30" fmla="*/ 63 w 63"/>
                  <a:gd name="T31" fmla="*/ 38 h 63"/>
                  <a:gd name="T32" fmla="*/ 63 w 63"/>
                  <a:gd name="T33" fmla="*/ 31 h 63"/>
                  <a:gd name="T34" fmla="*/ 61 w 63"/>
                  <a:gd name="T35" fmla="*/ 19 h 63"/>
                  <a:gd name="T36" fmla="*/ 54 w 63"/>
                  <a:gd name="T37" fmla="*/ 10 h 63"/>
                  <a:gd name="T38" fmla="*/ 44 w 63"/>
                  <a:gd name="T39" fmla="*/ 2 h 63"/>
                  <a:gd name="T40" fmla="*/ 32 w 63"/>
                  <a:gd name="T41" fmla="*/ 0 h 63"/>
                  <a:gd name="T42" fmla="*/ 19 w 63"/>
                  <a:gd name="T43" fmla="*/ 2 h 63"/>
                  <a:gd name="T44" fmla="*/ 9 w 63"/>
                  <a:gd name="T45" fmla="*/ 10 h 63"/>
                  <a:gd name="T46" fmla="*/ 2 w 63"/>
                  <a:gd name="T47" fmla="*/ 19 h 63"/>
                  <a:gd name="T48" fmla="*/ 0 w 63"/>
                  <a:gd name="T49" fmla="*/ 31 h 63"/>
                  <a:gd name="T50" fmla="*/ 2 w 63"/>
                  <a:gd name="T51" fmla="*/ 44 h 63"/>
                  <a:gd name="T52" fmla="*/ 9 w 63"/>
                  <a:gd name="T53" fmla="*/ 54 h 63"/>
                  <a:gd name="T54" fmla="*/ 19 w 63"/>
                  <a:gd name="T55" fmla="*/ 60 h 63"/>
                  <a:gd name="T56" fmla="*/ 32 w 63"/>
                  <a:gd name="T57" fmla="*/ 63 h 63"/>
                  <a:gd name="T58" fmla="*/ 44 w 63"/>
                  <a:gd name="T59" fmla="*/ 60 h 63"/>
                  <a:gd name="T60" fmla="*/ 54 w 63"/>
                  <a:gd name="T61" fmla="*/ 54 h 63"/>
                  <a:gd name="T62" fmla="*/ 61 w 63"/>
                  <a:gd name="T63" fmla="*/ 44 h 63"/>
                  <a:gd name="T64" fmla="*/ 63 w 63"/>
                  <a:gd name="T6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3">
                    <a:moveTo>
                      <a:pt x="63" y="31"/>
                    </a:moveTo>
                    <a:lnTo>
                      <a:pt x="63" y="25"/>
                    </a:lnTo>
                    <a:lnTo>
                      <a:pt x="61" y="19"/>
                    </a:lnTo>
                    <a:lnTo>
                      <a:pt x="57" y="13"/>
                    </a:lnTo>
                    <a:lnTo>
                      <a:pt x="54" y="10"/>
                    </a:lnTo>
                    <a:lnTo>
                      <a:pt x="50" y="6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6" y="50"/>
                    </a:lnTo>
                    <a:lnTo>
                      <a:pt x="9" y="54"/>
                    </a:lnTo>
                    <a:lnTo>
                      <a:pt x="13" y="58"/>
                    </a:lnTo>
                    <a:lnTo>
                      <a:pt x="19" y="62"/>
                    </a:lnTo>
                    <a:lnTo>
                      <a:pt x="25" y="63"/>
                    </a:lnTo>
                    <a:lnTo>
                      <a:pt x="32" y="63"/>
                    </a:lnTo>
                    <a:lnTo>
                      <a:pt x="38" y="63"/>
                    </a:lnTo>
                    <a:lnTo>
                      <a:pt x="44" y="62"/>
                    </a:lnTo>
                    <a:lnTo>
                      <a:pt x="50" y="58"/>
                    </a:lnTo>
                    <a:lnTo>
                      <a:pt x="54" y="54"/>
                    </a:lnTo>
                    <a:lnTo>
                      <a:pt x="57" y="50"/>
                    </a:lnTo>
                    <a:lnTo>
                      <a:pt x="61" y="44"/>
                    </a:lnTo>
                    <a:lnTo>
                      <a:pt x="63" y="38"/>
                    </a:lnTo>
                    <a:lnTo>
                      <a:pt x="63" y="31"/>
                    </a:lnTo>
                    <a:lnTo>
                      <a:pt x="63" y="31"/>
                    </a:lnTo>
                    <a:lnTo>
                      <a:pt x="63" y="25"/>
                    </a:lnTo>
                    <a:lnTo>
                      <a:pt x="61" y="19"/>
                    </a:lnTo>
                    <a:lnTo>
                      <a:pt x="57" y="13"/>
                    </a:lnTo>
                    <a:lnTo>
                      <a:pt x="54" y="10"/>
                    </a:lnTo>
                    <a:lnTo>
                      <a:pt x="50" y="6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2" y="44"/>
                    </a:lnTo>
                    <a:lnTo>
                      <a:pt x="6" y="48"/>
                    </a:lnTo>
                    <a:lnTo>
                      <a:pt x="9" y="54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3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50" y="58"/>
                    </a:lnTo>
                    <a:lnTo>
                      <a:pt x="54" y="54"/>
                    </a:lnTo>
                    <a:lnTo>
                      <a:pt x="57" y="48"/>
                    </a:lnTo>
                    <a:lnTo>
                      <a:pt x="61" y="44"/>
                    </a:lnTo>
                    <a:lnTo>
                      <a:pt x="63" y="38"/>
                    </a:lnTo>
                    <a:lnTo>
                      <a:pt x="63" y="31"/>
                    </a:lnTo>
                    <a:lnTo>
                      <a:pt x="63" y="31"/>
                    </a:lnTo>
                    <a:close/>
                  </a:path>
                </a:pathLst>
              </a:custGeom>
              <a:solidFill>
                <a:srgbClr val="F8AA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32" name="Freeform 5632"/>
              <p:cNvSpPr>
                <a:spLocks/>
              </p:cNvSpPr>
              <p:nvPr/>
            </p:nvSpPr>
            <p:spPr bwMode="auto">
              <a:xfrm>
                <a:off x="778" y="1742"/>
                <a:ext cx="63" cy="63"/>
              </a:xfrm>
              <a:custGeom>
                <a:avLst/>
                <a:gdLst>
                  <a:gd name="T0" fmla="*/ 63 w 63"/>
                  <a:gd name="T1" fmla="*/ 25 h 63"/>
                  <a:gd name="T2" fmla="*/ 57 w 63"/>
                  <a:gd name="T3" fmla="*/ 13 h 63"/>
                  <a:gd name="T4" fmla="*/ 50 w 63"/>
                  <a:gd name="T5" fmla="*/ 6 h 63"/>
                  <a:gd name="T6" fmla="*/ 38 w 63"/>
                  <a:gd name="T7" fmla="*/ 0 h 63"/>
                  <a:gd name="T8" fmla="*/ 25 w 63"/>
                  <a:gd name="T9" fmla="*/ 0 h 63"/>
                  <a:gd name="T10" fmla="*/ 13 w 63"/>
                  <a:gd name="T11" fmla="*/ 6 h 63"/>
                  <a:gd name="T12" fmla="*/ 6 w 63"/>
                  <a:gd name="T13" fmla="*/ 13 h 63"/>
                  <a:gd name="T14" fmla="*/ 2 w 63"/>
                  <a:gd name="T15" fmla="*/ 25 h 63"/>
                  <a:gd name="T16" fmla="*/ 2 w 63"/>
                  <a:gd name="T17" fmla="*/ 38 h 63"/>
                  <a:gd name="T18" fmla="*/ 6 w 63"/>
                  <a:gd name="T19" fmla="*/ 48 h 63"/>
                  <a:gd name="T20" fmla="*/ 13 w 63"/>
                  <a:gd name="T21" fmla="*/ 58 h 63"/>
                  <a:gd name="T22" fmla="*/ 25 w 63"/>
                  <a:gd name="T23" fmla="*/ 62 h 63"/>
                  <a:gd name="T24" fmla="*/ 38 w 63"/>
                  <a:gd name="T25" fmla="*/ 62 h 63"/>
                  <a:gd name="T26" fmla="*/ 50 w 63"/>
                  <a:gd name="T27" fmla="*/ 58 h 63"/>
                  <a:gd name="T28" fmla="*/ 57 w 63"/>
                  <a:gd name="T29" fmla="*/ 48 h 63"/>
                  <a:gd name="T30" fmla="*/ 63 w 63"/>
                  <a:gd name="T31" fmla="*/ 38 h 63"/>
                  <a:gd name="T32" fmla="*/ 63 w 63"/>
                  <a:gd name="T33" fmla="*/ 31 h 63"/>
                  <a:gd name="T34" fmla="*/ 61 w 63"/>
                  <a:gd name="T35" fmla="*/ 19 h 63"/>
                  <a:gd name="T36" fmla="*/ 54 w 63"/>
                  <a:gd name="T37" fmla="*/ 10 h 63"/>
                  <a:gd name="T38" fmla="*/ 44 w 63"/>
                  <a:gd name="T39" fmla="*/ 2 h 63"/>
                  <a:gd name="T40" fmla="*/ 32 w 63"/>
                  <a:gd name="T41" fmla="*/ 0 h 63"/>
                  <a:gd name="T42" fmla="*/ 19 w 63"/>
                  <a:gd name="T43" fmla="*/ 2 h 63"/>
                  <a:gd name="T44" fmla="*/ 9 w 63"/>
                  <a:gd name="T45" fmla="*/ 10 h 63"/>
                  <a:gd name="T46" fmla="*/ 4 w 63"/>
                  <a:gd name="T47" fmla="*/ 19 h 63"/>
                  <a:gd name="T48" fmla="*/ 0 w 63"/>
                  <a:gd name="T49" fmla="*/ 31 h 63"/>
                  <a:gd name="T50" fmla="*/ 4 w 63"/>
                  <a:gd name="T51" fmla="*/ 44 h 63"/>
                  <a:gd name="T52" fmla="*/ 9 w 63"/>
                  <a:gd name="T53" fmla="*/ 54 h 63"/>
                  <a:gd name="T54" fmla="*/ 19 w 63"/>
                  <a:gd name="T55" fmla="*/ 60 h 63"/>
                  <a:gd name="T56" fmla="*/ 32 w 63"/>
                  <a:gd name="T57" fmla="*/ 62 h 63"/>
                  <a:gd name="T58" fmla="*/ 44 w 63"/>
                  <a:gd name="T59" fmla="*/ 60 h 63"/>
                  <a:gd name="T60" fmla="*/ 54 w 63"/>
                  <a:gd name="T61" fmla="*/ 54 h 63"/>
                  <a:gd name="T62" fmla="*/ 61 w 63"/>
                  <a:gd name="T63" fmla="*/ 44 h 63"/>
                  <a:gd name="T64" fmla="*/ 63 w 63"/>
                  <a:gd name="T6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3">
                    <a:moveTo>
                      <a:pt x="63" y="31"/>
                    </a:moveTo>
                    <a:lnTo>
                      <a:pt x="63" y="25"/>
                    </a:lnTo>
                    <a:lnTo>
                      <a:pt x="61" y="19"/>
                    </a:lnTo>
                    <a:lnTo>
                      <a:pt x="57" y="13"/>
                    </a:lnTo>
                    <a:lnTo>
                      <a:pt x="54" y="10"/>
                    </a:lnTo>
                    <a:lnTo>
                      <a:pt x="50" y="6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2" y="44"/>
                    </a:lnTo>
                    <a:lnTo>
                      <a:pt x="6" y="48"/>
                    </a:lnTo>
                    <a:lnTo>
                      <a:pt x="9" y="54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3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50" y="58"/>
                    </a:lnTo>
                    <a:lnTo>
                      <a:pt x="54" y="54"/>
                    </a:lnTo>
                    <a:lnTo>
                      <a:pt x="57" y="48"/>
                    </a:lnTo>
                    <a:lnTo>
                      <a:pt x="61" y="44"/>
                    </a:lnTo>
                    <a:lnTo>
                      <a:pt x="63" y="38"/>
                    </a:lnTo>
                    <a:lnTo>
                      <a:pt x="63" y="31"/>
                    </a:lnTo>
                    <a:lnTo>
                      <a:pt x="63" y="31"/>
                    </a:lnTo>
                    <a:lnTo>
                      <a:pt x="61" y="25"/>
                    </a:lnTo>
                    <a:lnTo>
                      <a:pt x="61" y="19"/>
                    </a:lnTo>
                    <a:lnTo>
                      <a:pt x="57" y="13"/>
                    </a:lnTo>
                    <a:lnTo>
                      <a:pt x="54" y="10"/>
                    </a:lnTo>
                    <a:lnTo>
                      <a:pt x="50" y="6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4" y="44"/>
                    </a:lnTo>
                    <a:lnTo>
                      <a:pt x="6" y="48"/>
                    </a:lnTo>
                    <a:lnTo>
                      <a:pt x="9" y="54"/>
                    </a:lnTo>
                    <a:lnTo>
                      <a:pt x="15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2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50" y="58"/>
                    </a:lnTo>
                    <a:lnTo>
                      <a:pt x="54" y="54"/>
                    </a:lnTo>
                    <a:lnTo>
                      <a:pt x="57" y="48"/>
                    </a:lnTo>
                    <a:lnTo>
                      <a:pt x="61" y="44"/>
                    </a:lnTo>
                    <a:lnTo>
                      <a:pt x="61" y="38"/>
                    </a:lnTo>
                    <a:lnTo>
                      <a:pt x="63" y="31"/>
                    </a:lnTo>
                    <a:lnTo>
                      <a:pt x="63" y="31"/>
                    </a:lnTo>
                    <a:close/>
                  </a:path>
                </a:pathLst>
              </a:custGeom>
              <a:solidFill>
                <a:srgbClr val="F8A9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33" name="Freeform 5633"/>
              <p:cNvSpPr>
                <a:spLocks/>
              </p:cNvSpPr>
              <p:nvPr/>
            </p:nvSpPr>
            <p:spPr bwMode="auto">
              <a:xfrm>
                <a:off x="778" y="1742"/>
                <a:ext cx="63" cy="62"/>
              </a:xfrm>
              <a:custGeom>
                <a:avLst/>
                <a:gdLst>
                  <a:gd name="T0" fmla="*/ 61 w 63"/>
                  <a:gd name="T1" fmla="*/ 25 h 62"/>
                  <a:gd name="T2" fmla="*/ 57 w 63"/>
                  <a:gd name="T3" fmla="*/ 13 h 62"/>
                  <a:gd name="T4" fmla="*/ 50 w 63"/>
                  <a:gd name="T5" fmla="*/ 6 h 62"/>
                  <a:gd name="T6" fmla="*/ 38 w 63"/>
                  <a:gd name="T7" fmla="*/ 0 h 62"/>
                  <a:gd name="T8" fmla="*/ 25 w 63"/>
                  <a:gd name="T9" fmla="*/ 0 h 62"/>
                  <a:gd name="T10" fmla="*/ 15 w 63"/>
                  <a:gd name="T11" fmla="*/ 6 h 62"/>
                  <a:gd name="T12" fmla="*/ 6 w 63"/>
                  <a:gd name="T13" fmla="*/ 13 h 62"/>
                  <a:gd name="T14" fmla="*/ 2 w 63"/>
                  <a:gd name="T15" fmla="*/ 25 h 62"/>
                  <a:gd name="T16" fmla="*/ 2 w 63"/>
                  <a:gd name="T17" fmla="*/ 38 h 62"/>
                  <a:gd name="T18" fmla="*/ 6 w 63"/>
                  <a:gd name="T19" fmla="*/ 48 h 62"/>
                  <a:gd name="T20" fmla="*/ 15 w 63"/>
                  <a:gd name="T21" fmla="*/ 58 h 62"/>
                  <a:gd name="T22" fmla="*/ 25 w 63"/>
                  <a:gd name="T23" fmla="*/ 62 h 62"/>
                  <a:gd name="T24" fmla="*/ 38 w 63"/>
                  <a:gd name="T25" fmla="*/ 62 h 62"/>
                  <a:gd name="T26" fmla="*/ 50 w 63"/>
                  <a:gd name="T27" fmla="*/ 58 h 62"/>
                  <a:gd name="T28" fmla="*/ 57 w 63"/>
                  <a:gd name="T29" fmla="*/ 48 h 62"/>
                  <a:gd name="T30" fmla="*/ 61 w 63"/>
                  <a:gd name="T31" fmla="*/ 38 h 62"/>
                  <a:gd name="T32" fmla="*/ 63 w 63"/>
                  <a:gd name="T33" fmla="*/ 31 h 62"/>
                  <a:gd name="T34" fmla="*/ 59 w 63"/>
                  <a:gd name="T35" fmla="*/ 19 h 62"/>
                  <a:gd name="T36" fmla="*/ 54 w 63"/>
                  <a:gd name="T37" fmla="*/ 10 h 62"/>
                  <a:gd name="T38" fmla="*/ 44 w 63"/>
                  <a:gd name="T39" fmla="*/ 4 h 62"/>
                  <a:gd name="T40" fmla="*/ 32 w 63"/>
                  <a:gd name="T41" fmla="*/ 0 h 62"/>
                  <a:gd name="T42" fmla="*/ 19 w 63"/>
                  <a:gd name="T43" fmla="*/ 4 h 62"/>
                  <a:gd name="T44" fmla="*/ 9 w 63"/>
                  <a:gd name="T45" fmla="*/ 10 h 62"/>
                  <a:gd name="T46" fmla="*/ 4 w 63"/>
                  <a:gd name="T47" fmla="*/ 19 h 62"/>
                  <a:gd name="T48" fmla="*/ 2 w 63"/>
                  <a:gd name="T49" fmla="*/ 31 h 62"/>
                  <a:gd name="T50" fmla="*/ 4 w 63"/>
                  <a:gd name="T51" fmla="*/ 44 h 62"/>
                  <a:gd name="T52" fmla="*/ 9 w 63"/>
                  <a:gd name="T53" fmla="*/ 54 h 62"/>
                  <a:gd name="T54" fmla="*/ 19 w 63"/>
                  <a:gd name="T55" fmla="*/ 60 h 62"/>
                  <a:gd name="T56" fmla="*/ 32 w 63"/>
                  <a:gd name="T57" fmla="*/ 62 h 62"/>
                  <a:gd name="T58" fmla="*/ 44 w 63"/>
                  <a:gd name="T59" fmla="*/ 60 h 62"/>
                  <a:gd name="T60" fmla="*/ 54 w 63"/>
                  <a:gd name="T61" fmla="*/ 54 h 62"/>
                  <a:gd name="T62" fmla="*/ 59 w 63"/>
                  <a:gd name="T63" fmla="*/ 44 h 62"/>
                  <a:gd name="T64" fmla="*/ 63 w 63"/>
                  <a:gd name="T6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2">
                    <a:moveTo>
                      <a:pt x="63" y="31"/>
                    </a:moveTo>
                    <a:lnTo>
                      <a:pt x="61" y="25"/>
                    </a:lnTo>
                    <a:lnTo>
                      <a:pt x="61" y="19"/>
                    </a:lnTo>
                    <a:lnTo>
                      <a:pt x="57" y="13"/>
                    </a:lnTo>
                    <a:lnTo>
                      <a:pt x="54" y="10"/>
                    </a:lnTo>
                    <a:lnTo>
                      <a:pt x="50" y="6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4" y="44"/>
                    </a:lnTo>
                    <a:lnTo>
                      <a:pt x="6" y="48"/>
                    </a:lnTo>
                    <a:lnTo>
                      <a:pt x="9" y="54"/>
                    </a:lnTo>
                    <a:lnTo>
                      <a:pt x="15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2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50" y="58"/>
                    </a:lnTo>
                    <a:lnTo>
                      <a:pt x="54" y="54"/>
                    </a:lnTo>
                    <a:lnTo>
                      <a:pt x="57" y="48"/>
                    </a:lnTo>
                    <a:lnTo>
                      <a:pt x="61" y="44"/>
                    </a:lnTo>
                    <a:lnTo>
                      <a:pt x="61" y="38"/>
                    </a:lnTo>
                    <a:lnTo>
                      <a:pt x="63" y="31"/>
                    </a:lnTo>
                    <a:lnTo>
                      <a:pt x="63" y="31"/>
                    </a:ln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4" y="10"/>
                    </a:lnTo>
                    <a:lnTo>
                      <a:pt x="50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2" y="38"/>
                    </a:lnTo>
                    <a:lnTo>
                      <a:pt x="4" y="44"/>
                    </a:lnTo>
                    <a:lnTo>
                      <a:pt x="6" y="48"/>
                    </a:lnTo>
                    <a:lnTo>
                      <a:pt x="9" y="54"/>
                    </a:lnTo>
                    <a:lnTo>
                      <a:pt x="15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2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50" y="58"/>
                    </a:lnTo>
                    <a:lnTo>
                      <a:pt x="54" y="54"/>
                    </a:lnTo>
                    <a:lnTo>
                      <a:pt x="57" y="48"/>
                    </a:lnTo>
                    <a:lnTo>
                      <a:pt x="59" y="44"/>
                    </a:lnTo>
                    <a:lnTo>
                      <a:pt x="61" y="38"/>
                    </a:lnTo>
                    <a:lnTo>
                      <a:pt x="63" y="31"/>
                    </a:lnTo>
                    <a:lnTo>
                      <a:pt x="63" y="31"/>
                    </a:lnTo>
                    <a:close/>
                  </a:path>
                </a:pathLst>
              </a:custGeom>
              <a:solidFill>
                <a:srgbClr val="F8A9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34" name="Freeform 5634"/>
              <p:cNvSpPr>
                <a:spLocks/>
              </p:cNvSpPr>
              <p:nvPr/>
            </p:nvSpPr>
            <p:spPr bwMode="auto">
              <a:xfrm>
                <a:off x="780" y="1742"/>
                <a:ext cx="61" cy="62"/>
              </a:xfrm>
              <a:custGeom>
                <a:avLst/>
                <a:gdLst>
                  <a:gd name="T0" fmla="*/ 59 w 61"/>
                  <a:gd name="T1" fmla="*/ 25 h 62"/>
                  <a:gd name="T2" fmla="*/ 55 w 61"/>
                  <a:gd name="T3" fmla="*/ 13 h 62"/>
                  <a:gd name="T4" fmla="*/ 48 w 61"/>
                  <a:gd name="T5" fmla="*/ 6 h 62"/>
                  <a:gd name="T6" fmla="*/ 36 w 61"/>
                  <a:gd name="T7" fmla="*/ 2 h 62"/>
                  <a:gd name="T8" fmla="*/ 23 w 61"/>
                  <a:gd name="T9" fmla="*/ 2 h 62"/>
                  <a:gd name="T10" fmla="*/ 13 w 61"/>
                  <a:gd name="T11" fmla="*/ 6 h 62"/>
                  <a:gd name="T12" fmla="*/ 4 w 61"/>
                  <a:gd name="T13" fmla="*/ 13 h 62"/>
                  <a:gd name="T14" fmla="*/ 0 w 61"/>
                  <a:gd name="T15" fmla="*/ 25 h 62"/>
                  <a:gd name="T16" fmla="*/ 0 w 61"/>
                  <a:gd name="T17" fmla="*/ 38 h 62"/>
                  <a:gd name="T18" fmla="*/ 4 w 61"/>
                  <a:gd name="T19" fmla="*/ 48 h 62"/>
                  <a:gd name="T20" fmla="*/ 13 w 61"/>
                  <a:gd name="T21" fmla="*/ 58 h 62"/>
                  <a:gd name="T22" fmla="*/ 23 w 61"/>
                  <a:gd name="T23" fmla="*/ 62 h 62"/>
                  <a:gd name="T24" fmla="*/ 36 w 61"/>
                  <a:gd name="T25" fmla="*/ 62 h 62"/>
                  <a:gd name="T26" fmla="*/ 48 w 61"/>
                  <a:gd name="T27" fmla="*/ 58 h 62"/>
                  <a:gd name="T28" fmla="*/ 55 w 61"/>
                  <a:gd name="T29" fmla="*/ 48 h 62"/>
                  <a:gd name="T30" fmla="*/ 59 w 61"/>
                  <a:gd name="T31" fmla="*/ 38 h 62"/>
                  <a:gd name="T32" fmla="*/ 59 w 61"/>
                  <a:gd name="T33" fmla="*/ 31 h 62"/>
                  <a:gd name="T34" fmla="*/ 57 w 61"/>
                  <a:gd name="T35" fmla="*/ 19 h 62"/>
                  <a:gd name="T36" fmla="*/ 52 w 61"/>
                  <a:gd name="T37" fmla="*/ 10 h 62"/>
                  <a:gd name="T38" fmla="*/ 42 w 61"/>
                  <a:gd name="T39" fmla="*/ 4 h 62"/>
                  <a:gd name="T40" fmla="*/ 30 w 61"/>
                  <a:gd name="T41" fmla="*/ 2 h 62"/>
                  <a:gd name="T42" fmla="*/ 17 w 61"/>
                  <a:gd name="T43" fmla="*/ 4 h 62"/>
                  <a:gd name="T44" fmla="*/ 7 w 61"/>
                  <a:gd name="T45" fmla="*/ 10 h 62"/>
                  <a:gd name="T46" fmla="*/ 2 w 61"/>
                  <a:gd name="T47" fmla="*/ 19 h 62"/>
                  <a:gd name="T48" fmla="*/ 0 w 61"/>
                  <a:gd name="T49" fmla="*/ 31 h 62"/>
                  <a:gd name="T50" fmla="*/ 2 w 61"/>
                  <a:gd name="T51" fmla="*/ 42 h 62"/>
                  <a:gd name="T52" fmla="*/ 7 w 61"/>
                  <a:gd name="T53" fmla="*/ 52 h 62"/>
                  <a:gd name="T54" fmla="*/ 17 w 61"/>
                  <a:gd name="T55" fmla="*/ 60 h 62"/>
                  <a:gd name="T56" fmla="*/ 30 w 61"/>
                  <a:gd name="T57" fmla="*/ 62 h 62"/>
                  <a:gd name="T58" fmla="*/ 42 w 61"/>
                  <a:gd name="T59" fmla="*/ 60 h 62"/>
                  <a:gd name="T60" fmla="*/ 52 w 61"/>
                  <a:gd name="T61" fmla="*/ 52 h 62"/>
                  <a:gd name="T62" fmla="*/ 57 w 61"/>
                  <a:gd name="T63" fmla="*/ 42 h 62"/>
                  <a:gd name="T64" fmla="*/ 59 w 61"/>
                  <a:gd name="T6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62">
                    <a:moveTo>
                      <a:pt x="61" y="31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5" y="13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6"/>
                    </a:lnTo>
                    <a:lnTo>
                      <a:pt x="7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3" y="58"/>
                    </a:lnTo>
                    <a:lnTo>
                      <a:pt x="17" y="60"/>
                    </a:lnTo>
                    <a:lnTo>
                      <a:pt x="23" y="62"/>
                    </a:lnTo>
                    <a:lnTo>
                      <a:pt x="30" y="62"/>
                    </a:lnTo>
                    <a:lnTo>
                      <a:pt x="36" y="62"/>
                    </a:lnTo>
                    <a:lnTo>
                      <a:pt x="42" y="60"/>
                    </a:lnTo>
                    <a:lnTo>
                      <a:pt x="48" y="58"/>
                    </a:lnTo>
                    <a:lnTo>
                      <a:pt x="52" y="54"/>
                    </a:lnTo>
                    <a:lnTo>
                      <a:pt x="55" y="48"/>
                    </a:lnTo>
                    <a:lnTo>
                      <a:pt x="57" y="44"/>
                    </a:lnTo>
                    <a:lnTo>
                      <a:pt x="59" y="38"/>
                    </a:lnTo>
                    <a:lnTo>
                      <a:pt x="61" y="31"/>
                    </a:lnTo>
                    <a:lnTo>
                      <a:pt x="59" y="31"/>
                    </a:lnTo>
                    <a:lnTo>
                      <a:pt x="59" y="25"/>
                    </a:lnTo>
                    <a:lnTo>
                      <a:pt x="57" y="19"/>
                    </a:lnTo>
                    <a:lnTo>
                      <a:pt x="55" y="15"/>
                    </a:lnTo>
                    <a:lnTo>
                      <a:pt x="52" y="10"/>
                    </a:lnTo>
                    <a:lnTo>
                      <a:pt x="46" y="6"/>
                    </a:lnTo>
                    <a:lnTo>
                      <a:pt x="42" y="4"/>
                    </a:lnTo>
                    <a:lnTo>
                      <a:pt x="36" y="2"/>
                    </a:lnTo>
                    <a:lnTo>
                      <a:pt x="30" y="2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6"/>
                    </a:lnTo>
                    <a:lnTo>
                      <a:pt x="7" y="10"/>
                    </a:lnTo>
                    <a:lnTo>
                      <a:pt x="6" y="15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7" y="52"/>
                    </a:lnTo>
                    <a:lnTo>
                      <a:pt x="13" y="56"/>
                    </a:lnTo>
                    <a:lnTo>
                      <a:pt x="17" y="60"/>
                    </a:lnTo>
                    <a:lnTo>
                      <a:pt x="23" y="62"/>
                    </a:lnTo>
                    <a:lnTo>
                      <a:pt x="30" y="62"/>
                    </a:lnTo>
                    <a:lnTo>
                      <a:pt x="36" y="62"/>
                    </a:lnTo>
                    <a:lnTo>
                      <a:pt x="42" y="60"/>
                    </a:lnTo>
                    <a:lnTo>
                      <a:pt x="46" y="56"/>
                    </a:lnTo>
                    <a:lnTo>
                      <a:pt x="52" y="52"/>
                    </a:lnTo>
                    <a:lnTo>
                      <a:pt x="55" y="48"/>
                    </a:lnTo>
                    <a:lnTo>
                      <a:pt x="57" y="42"/>
                    </a:lnTo>
                    <a:lnTo>
                      <a:pt x="59" y="37"/>
                    </a:lnTo>
                    <a:lnTo>
                      <a:pt x="59" y="31"/>
                    </a:lnTo>
                    <a:lnTo>
                      <a:pt x="61" y="31"/>
                    </a:lnTo>
                    <a:close/>
                  </a:path>
                </a:pathLst>
              </a:custGeom>
              <a:solidFill>
                <a:srgbClr val="F8A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35" name="Freeform 5635"/>
              <p:cNvSpPr>
                <a:spLocks/>
              </p:cNvSpPr>
              <p:nvPr/>
            </p:nvSpPr>
            <p:spPr bwMode="auto">
              <a:xfrm>
                <a:off x="780" y="1744"/>
                <a:ext cx="59" cy="60"/>
              </a:xfrm>
              <a:custGeom>
                <a:avLst/>
                <a:gdLst>
                  <a:gd name="T0" fmla="*/ 59 w 59"/>
                  <a:gd name="T1" fmla="*/ 23 h 60"/>
                  <a:gd name="T2" fmla="*/ 55 w 59"/>
                  <a:gd name="T3" fmla="*/ 13 h 60"/>
                  <a:gd name="T4" fmla="*/ 46 w 59"/>
                  <a:gd name="T5" fmla="*/ 4 h 60"/>
                  <a:gd name="T6" fmla="*/ 36 w 59"/>
                  <a:gd name="T7" fmla="*/ 0 h 60"/>
                  <a:gd name="T8" fmla="*/ 23 w 59"/>
                  <a:gd name="T9" fmla="*/ 0 h 60"/>
                  <a:gd name="T10" fmla="*/ 13 w 59"/>
                  <a:gd name="T11" fmla="*/ 4 h 60"/>
                  <a:gd name="T12" fmla="*/ 6 w 59"/>
                  <a:gd name="T13" fmla="*/ 13 h 60"/>
                  <a:gd name="T14" fmla="*/ 0 w 59"/>
                  <a:gd name="T15" fmla="*/ 23 h 60"/>
                  <a:gd name="T16" fmla="*/ 0 w 59"/>
                  <a:gd name="T17" fmla="*/ 35 h 60"/>
                  <a:gd name="T18" fmla="*/ 6 w 59"/>
                  <a:gd name="T19" fmla="*/ 46 h 60"/>
                  <a:gd name="T20" fmla="*/ 13 w 59"/>
                  <a:gd name="T21" fmla="*/ 54 h 60"/>
                  <a:gd name="T22" fmla="*/ 23 w 59"/>
                  <a:gd name="T23" fmla="*/ 60 h 60"/>
                  <a:gd name="T24" fmla="*/ 36 w 59"/>
                  <a:gd name="T25" fmla="*/ 60 h 60"/>
                  <a:gd name="T26" fmla="*/ 46 w 59"/>
                  <a:gd name="T27" fmla="*/ 54 h 60"/>
                  <a:gd name="T28" fmla="*/ 55 w 59"/>
                  <a:gd name="T29" fmla="*/ 46 h 60"/>
                  <a:gd name="T30" fmla="*/ 59 w 59"/>
                  <a:gd name="T31" fmla="*/ 35 h 60"/>
                  <a:gd name="T32" fmla="*/ 59 w 59"/>
                  <a:gd name="T33" fmla="*/ 29 h 60"/>
                  <a:gd name="T34" fmla="*/ 57 w 59"/>
                  <a:gd name="T35" fmla="*/ 17 h 60"/>
                  <a:gd name="T36" fmla="*/ 52 w 59"/>
                  <a:gd name="T37" fmla="*/ 8 h 60"/>
                  <a:gd name="T38" fmla="*/ 42 w 59"/>
                  <a:gd name="T39" fmla="*/ 2 h 60"/>
                  <a:gd name="T40" fmla="*/ 30 w 59"/>
                  <a:gd name="T41" fmla="*/ 0 h 60"/>
                  <a:gd name="T42" fmla="*/ 19 w 59"/>
                  <a:gd name="T43" fmla="*/ 2 h 60"/>
                  <a:gd name="T44" fmla="*/ 9 w 59"/>
                  <a:gd name="T45" fmla="*/ 8 h 60"/>
                  <a:gd name="T46" fmla="*/ 2 w 59"/>
                  <a:gd name="T47" fmla="*/ 17 h 60"/>
                  <a:gd name="T48" fmla="*/ 0 w 59"/>
                  <a:gd name="T49" fmla="*/ 29 h 60"/>
                  <a:gd name="T50" fmla="*/ 2 w 59"/>
                  <a:gd name="T51" fmla="*/ 40 h 60"/>
                  <a:gd name="T52" fmla="*/ 9 w 59"/>
                  <a:gd name="T53" fmla="*/ 50 h 60"/>
                  <a:gd name="T54" fmla="*/ 19 w 59"/>
                  <a:gd name="T55" fmla="*/ 58 h 60"/>
                  <a:gd name="T56" fmla="*/ 30 w 59"/>
                  <a:gd name="T57" fmla="*/ 60 h 60"/>
                  <a:gd name="T58" fmla="*/ 42 w 59"/>
                  <a:gd name="T59" fmla="*/ 58 h 60"/>
                  <a:gd name="T60" fmla="*/ 52 w 59"/>
                  <a:gd name="T61" fmla="*/ 50 h 60"/>
                  <a:gd name="T62" fmla="*/ 57 w 59"/>
                  <a:gd name="T63" fmla="*/ 40 h 60"/>
                  <a:gd name="T64" fmla="*/ 59 w 59"/>
                  <a:gd name="T65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" h="60">
                    <a:moveTo>
                      <a:pt x="59" y="29"/>
                    </a:moveTo>
                    <a:lnTo>
                      <a:pt x="59" y="23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2" y="8"/>
                    </a:lnTo>
                    <a:lnTo>
                      <a:pt x="46" y="4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4"/>
                    </a:lnTo>
                    <a:lnTo>
                      <a:pt x="7" y="8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0"/>
                    </a:lnTo>
                    <a:lnTo>
                      <a:pt x="6" y="46"/>
                    </a:lnTo>
                    <a:lnTo>
                      <a:pt x="7" y="50"/>
                    </a:lnTo>
                    <a:lnTo>
                      <a:pt x="13" y="54"/>
                    </a:lnTo>
                    <a:lnTo>
                      <a:pt x="17" y="58"/>
                    </a:lnTo>
                    <a:lnTo>
                      <a:pt x="23" y="60"/>
                    </a:lnTo>
                    <a:lnTo>
                      <a:pt x="30" y="60"/>
                    </a:lnTo>
                    <a:lnTo>
                      <a:pt x="36" y="60"/>
                    </a:lnTo>
                    <a:lnTo>
                      <a:pt x="42" y="58"/>
                    </a:lnTo>
                    <a:lnTo>
                      <a:pt x="46" y="54"/>
                    </a:lnTo>
                    <a:lnTo>
                      <a:pt x="52" y="50"/>
                    </a:lnTo>
                    <a:lnTo>
                      <a:pt x="55" y="46"/>
                    </a:lnTo>
                    <a:lnTo>
                      <a:pt x="57" y="40"/>
                    </a:lnTo>
                    <a:lnTo>
                      <a:pt x="59" y="35"/>
                    </a:lnTo>
                    <a:lnTo>
                      <a:pt x="59" y="29"/>
                    </a:lnTo>
                    <a:lnTo>
                      <a:pt x="59" y="29"/>
                    </a:lnTo>
                    <a:lnTo>
                      <a:pt x="59" y="23"/>
                    </a:lnTo>
                    <a:lnTo>
                      <a:pt x="57" y="17"/>
                    </a:lnTo>
                    <a:lnTo>
                      <a:pt x="54" y="13"/>
                    </a:lnTo>
                    <a:lnTo>
                      <a:pt x="52" y="8"/>
                    </a:lnTo>
                    <a:lnTo>
                      <a:pt x="46" y="4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8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0"/>
                    </a:lnTo>
                    <a:lnTo>
                      <a:pt x="6" y="46"/>
                    </a:lnTo>
                    <a:lnTo>
                      <a:pt x="9" y="50"/>
                    </a:lnTo>
                    <a:lnTo>
                      <a:pt x="13" y="54"/>
                    </a:lnTo>
                    <a:lnTo>
                      <a:pt x="19" y="58"/>
                    </a:lnTo>
                    <a:lnTo>
                      <a:pt x="23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8"/>
                    </a:lnTo>
                    <a:lnTo>
                      <a:pt x="46" y="54"/>
                    </a:lnTo>
                    <a:lnTo>
                      <a:pt x="52" y="50"/>
                    </a:lnTo>
                    <a:lnTo>
                      <a:pt x="54" y="46"/>
                    </a:lnTo>
                    <a:lnTo>
                      <a:pt x="57" y="40"/>
                    </a:lnTo>
                    <a:lnTo>
                      <a:pt x="59" y="35"/>
                    </a:lnTo>
                    <a:lnTo>
                      <a:pt x="59" y="29"/>
                    </a:lnTo>
                    <a:lnTo>
                      <a:pt x="59" y="29"/>
                    </a:lnTo>
                    <a:close/>
                  </a:path>
                </a:pathLst>
              </a:custGeom>
              <a:solidFill>
                <a:srgbClr val="F8A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36" name="Freeform 5636"/>
              <p:cNvSpPr>
                <a:spLocks/>
              </p:cNvSpPr>
              <p:nvPr/>
            </p:nvSpPr>
            <p:spPr bwMode="auto">
              <a:xfrm>
                <a:off x="780" y="1744"/>
                <a:ext cx="59" cy="60"/>
              </a:xfrm>
              <a:custGeom>
                <a:avLst/>
                <a:gdLst>
                  <a:gd name="T0" fmla="*/ 59 w 59"/>
                  <a:gd name="T1" fmla="*/ 23 h 60"/>
                  <a:gd name="T2" fmla="*/ 54 w 59"/>
                  <a:gd name="T3" fmla="*/ 13 h 60"/>
                  <a:gd name="T4" fmla="*/ 46 w 59"/>
                  <a:gd name="T5" fmla="*/ 4 h 60"/>
                  <a:gd name="T6" fmla="*/ 36 w 59"/>
                  <a:gd name="T7" fmla="*/ 0 h 60"/>
                  <a:gd name="T8" fmla="*/ 23 w 59"/>
                  <a:gd name="T9" fmla="*/ 0 h 60"/>
                  <a:gd name="T10" fmla="*/ 13 w 59"/>
                  <a:gd name="T11" fmla="*/ 4 h 60"/>
                  <a:gd name="T12" fmla="*/ 6 w 59"/>
                  <a:gd name="T13" fmla="*/ 13 h 60"/>
                  <a:gd name="T14" fmla="*/ 0 w 59"/>
                  <a:gd name="T15" fmla="*/ 23 h 60"/>
                  <a:gd name="T16" fmla="*/ 0 w 59"/>
                  <a:gd name="T17" fmla="*/ 35 h 60"/>
                  <a:gd name="T18" fmla="*/ 6 w 59"/>
                  <a:gd name="T19" fmla="*/ 46 h 60"/>
                  <a:gd name="T20" fmla="*/ 13 w 59"/>
                  <a:gd name="T21" fmla="*/ 54 h 60"/>
                  <a:gd name="T22" fmla="*/ 23 w 59"/>
                  <a:gd name="T23" fmla="*/ 58 h 60"/>
                  <a:gd name="T24" fmla="*/ 36 w 59"/>
                  <a:gd name="T25" fmla="*/ 58 h 60"/>
                  <a:gd name="T26" fmla="*/ 46 w 59"/>
                  <a:gd name="T27" fmla="*/ 54 h 60"/>
                  <a:gd name="T28" fmla="*/ 54 w 59"/>
                  <a:gd name="T29" fmla="*/ 46 h 60"/>
                  <a:gd name="T30" fmla="*/ 59 w 59"/>
                  <a:gd name="T31" fmla="*/ 35 h 60"/>
                  <a:gd name="T32" fmla="*/ 59 w 59"/>
                  <a:gd name="T33" fmla="*/ 29 h 60"/>
                  <a:gd name="T34" fmla="*/ 57 w 59"/>
                  <a:gd name="T35" fmla="*/ 17 h 60"/>
                  <a:gd name="T36" fmla="*/ 50 w 59"/>
                  <a:gd name="T37" fmla="*/ 8 h 60"/>
                  <a:gd name="T38" fmla="*/ 42 w 59"/>
                  <a:gd name="T39" fmla="*/ 2 h 60"/>
                  <a:gd name="T40" fmla="*/ 30 w 59"/>
                  <a:gd name="T41" fmla="*/ 0 h 60"/>
                  <a:gd name="T42" fmla="*/ 19 w 59"/>
                  <a:gd name="T43" fmla="*/ 2 h 60"/>
                  <a:gd name="T44" fmla="*/ 9 w 59"/>
                  <a:gd name="T45" fmla="*/ 8 h 60"/>
                  <a:gd name="T46" fmla="*/ 2 w 59"/>
                  <a:gd name="T47" fmla="*/ 17 h 60"/>
                  <a:gd name="T48" fmla="*/ 0 w 59"/>
                  <a:gd name="T49" fmla="*/ 29 h 60"/>
                  <a:gd name="T50" fmla="*/ 2 w 59"/>
                  <a:gd name="T51" fmla="*/ 40 h 60"/>
                  <a:gd name="T52" fmla="*/ 9 w 59"/>
                  <a:gd name="T53" fmla="*/ 50 h 60"/>
                  <a:gd name="T54" fmla="*/ 19 w 59"/>
                  <a:gd name="T55" fmla="*/ 56 h 60"/>
                  <a:gd name="T56" fmla="*/ 30 w 59"/>
                  <a:gd name="T57" fmla="*/ 60 h 60"/>
                  <a:gd name="T58" fmla="*/ 42 w 59"/>
                  <a:gd name="T59" fmla="*/ 56 h 60"/>
                  <a:gd name="T60" fmla="*/ 50 w 59"/>
                  <a:gd name="T61" fmla="*/ 50 h 60"/>
                  <a:gd name="T62" fmla="*/ 57 w 59"/>
                  <a:gd name="T63" fmla="*/ 40 h 60"/>
                  <a:gd name="T64" fmla="*/ 59 w 59"/>
                  <a:gd name="T65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" h="60">
                    <a:moveTo>
                      <a:pt x="59" y="29"/>
                    </a:moveTo>
                    <a:lnTo>
                      <a:pt x="59" y="23"/>
                    </a:lnTo>
                    <a:lnTo>
                      <a:pt x="57" y="17"/>
                    </a:lnTo>
                    <a:lnTo>
                      <a:pt x="54" y="13"/>
                    </a:lnTo>
                    <a:lnTo>
                      <a:pt x="52" y="8"/>
                    </a:lnTo>
                    <a:lnTo>
                      <a:pt x="46" y="4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8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0"/>
                    </a:lnTo>
                    <a:lnTo>
                      <a:pt x="6" y="46"/>
                    </a:lnTo>
                    <a:lnTo>
                      <a:pt x="9" y="50"/>
                    </a:lnTo>
                    <a:lnTo>
                      <a:pt x="13" y="54"/>
                    </a:lnTo>
                    <a:lnTo>
                      <a:pt x="19" y="58"/>
                    </a:lnTo>
                    <a:lnTo>
                      <a:pt x="23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8"/>
                    </a:lnTo>
                    <a:lnTo>
                      <a:pt x="46" y="54"/>
                    </a:lnTo>
                    <a:lnTo>
                      <a:pt x="52" y="50"/>
                    </a:lnTo>
                    <a:lnTo>
                      <a:pt x="54" y="46"/>
                    </a:lnTo>
                    <a:lnTo>
                      <a:pt x="57" y="40"/>
                    </a:lnTo>
                    <a:lnTo>
                      <a:pt x="59" y="35"/>
                    </a:lnTo>
                    <a:lnTo>
                      <a:pt x="59" y="29"/>
                    </a:lnTo>
                    <a:lnTo>
                      <a:pt x="59" y="29"/>
                    </a:lnTo>
                    <a:lnTo>
                      <a:pt x="59" y="23"/>
                    </a:lnTo>
                    <a:lnTo>
                      <a:pt x="57" y="17"/>
                    </a:lnTo>
                    <a:lnTo>
                      <a:pt x="54" y="13"/>
                    </a:lnTo>
                    <a:lnTo>
                      <a:pt x="50" y="8"/>
                    </a:lnTo>
                    <a:lnTo>
                      <a:pt x="46" y="6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5"/>
                    </a:lnTo>
                    <a:lnTo>
                      <a:pt x="2" y="40"/>
                    </a:lnTo>
                    <a:lnTo>
                      <a:pt x="6" y="46"/>
                    </a:lnTo>
                    <a:lnTo>
                      <a:pt x="9" y="50"/>
                    </a:lnTo>
                    <a:lnTo>
                      <a:pt x="13" y="54"/>
                    </a:lnTo>
                    <a:lnTo>
                      <a:pt x="19" y="56"/>
                    </a:lnTo>
                    <a:lnTo>
                      <a:pt x="25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7" y="40"/>
                    </a:lnTo>
                    <a:lnTo>
                      <a:pt x="59" y="35"/>
                    </a:lnTo>
                    <a:lnTo>
                      <a:pt x="59" y="29"/>
                    </a:lnTo>
                    <a:lnTo>
                      <a:pt x="59" y="29"/>
                    </a:lnTo>
                    <a:close/>
                  </a:path>
                </a:pathLst>
              </a:custGeom>
              <a:solidFill>
                <a:srgbClr val="F8A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37" name="Freeform 5637"/>
              <p:cNvSpPr>
                <a:spLocks/>
              </p:cNvSpPr>
              <p:nvPr/>
            </p:nvSpPr>
            <p:spPr bwMode="auto">
              <a:xfrm>
                <a:off x="780" y="1744"/>
                <a:ext cx="59" cy="60"/>
              </a:xfrm>
              <a:custGeom>
                <a:avLst/>
                <a:gdLst>
                  <a:gd name="T0" fmla="*/ 59 w 59"/>
                  <a:gd name="T1" fmla="*/ 23 h 60"/>
                  <a:gd name="T2" fmla="*/ 54 w 59"/>
                  <a:gd name="T3" fmla="*/ 13 h 60"/>
                  <a:gd name="T4" fmla="*/ 46 w 59"/>
                  <a:gd name="T5" fmla="*/ 6 h 60"/>
                  <a:gd name="T6" fmla="*/ 36 w 59"/>
                  <a:gd name="T7" fmla="*/ 0 h 60"/>
                  <a:gd name="T8" fmla="*/ 25 w 59"/>
                  <a:gd name="T9" fmla="*/ 0 h 60"/>
                  <a:gd name="T10" fmla="*/ 13 w 59"/>
                  <a:gd name="T11" fmla="*/ 6 h 60"/>
                  <a:gd name="T12" fmla="*/ 6 w 59"/>
                  <a:gd name="T13" fmla="*/ 13 h 60"/>
                  <a:gd name="T14" fmla="*/ 2 w 59"/>
                  <a:gd name="T15" fmla="*/ 23 h 60"/>
                  <a:gd name="T16" fmla="*/ 2 w 59"/>
                  <a:gd name="T17" fmla="*/ 35 h 60"/>
                  <a:gd name="T18" fmla="*/ 6 w 59"/>
                  <a:gd name="T19" fmla="*/ 46 h 60"/>
                  <a:gd name="T20" fmla="*/ 13 w 59"/>
                  <a:gd name="T21" fmla="*/ 54 h 60"/>
                  <a:gd name="T22" fmla="*/ 25 w 59"/>
                  <a:gd name="T23" fmla="*/ 58 h 60"/>
                  <a:gd name="T24" fmla="*/ 36 w 59"/>
                  <a:gd name="T25" fmla="*/ 58 h 60"/>
                  <a:gd name="T26" fmla="*/ 46 w 59"/>
                  <a:gd name="T27" fmla="*/ 54 h 60"/>
                  <a:gd name="T28" fmla="*/ 54 w 59"/>
                  <a:gd name="T29" fmla="*/ 46 h 60"/>
                  <a:gd name="T30" fmla="*/ 59 w 59"/>
                  <a:gd name="T31" fmla="*/ 35 h 60"/>
                  <a:gd name="T32" fmla="*/ 59 w 59"/>
                  <a:gd name="T33" fmla="*/ 29 h 60"/>
                  <a:gd name="T34" fmla="*/ 57 w 59"/>
                  <a:gd name="T35" fmla="*/ 17 h 60"/>
                  <a:gd name="T36" fmla="*/ 50 w 59"/>
                  <a:gd name="T37" fmla="*/ 10 h 60"/>
                  <a:gd name="T38" fmla="*/ 40 w 59"/>
                  <a:gd name="T39" fmla="*/ 2 h 60"/>
                  <a:gd name="T40" fmla="*/ 30 w 59"/>
                  <a:gd name="T41" fmla="*/ 0 h 60"/>
                  <a:gd name="T42" fmla="*/ 19 w 59"/>
                  <a:gd name="T43" fmla="*/ 2 h 60"/>
                  <a:gd name="T44" fmla="*/ 9 w 59"/>
                  <a:gd name="T45" fmla="*/ 10 h 60"/>
                  <a:gd name="T46" fmla="*/ 4 w 59"/>
                  <a:gd name="T47" fmla="*/ 17 h 60"/>
                  <a:gd name="T48" fmla="*/ 2 w 59"/>
                  <a:gd name="T49" fmla="*/ 29 h 60"/>
                  <a:gd name="T50" fmla="*/ 4 w 59"/>
                  <a:gd name="T51" fmla="*/ 40 h 60"/>
                  <a:gd name="T52" fmla="*/ 9 w 59"/>
                  <a:gd name="T53" fmla="*/ 50 h 60"/>
                  <a:gd name="T54" fmla="*/ 19 w 59"/>
                  <a:gd name="T55" fmla="*/ 56 h 60"/>
                  <a:gd name="T56" fmla="*/ 30 w 59"/>
                  <a:gd name="T57" fmla="*/ 58 h 60"/>
                  <a:gd name="T58" fmla="*/ 40 w 59"/>
                  <a:gd name="T59" fmla="*/ 56 h 60"/>
                  <a:gd name="T60" fmla="*/ 50 w 59"/>
                  <a:gd name="T61" fmla="*/ 50 h 60"/>
                  <a:gd name="T62" fmla="*/ 57 w 59"/>
                  <a:gd name="T63" fmla="*/ 40 h 60"/>
                  <a:gd name="T64" fmla="*/ 59 w 59"/>
                  <a:gd name="T65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" h="60">
                    <a:moveTo>
                      <a:pt x="59" y="29"/>
                    </a:moveTo>
                    <a:lnTo>
                      <a:pt x="59" y="23"/>
                    </a:lnTo>
                    <a:lnTo>
                      <a:pt x="57" y="17"/>
                    </a:lnTo>
                    <a:lnTo>
                      <a:pt x="54" y="13"/>
                    </a:lnTo>
                    <a:lnTo>
                      <a:pt x="50" y="8"/>
                    </a:lnTo>
                    <a:lnTo>
                      <a:pt x="46" y="6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5"/>
                    </a:lnTo>
                    <a:lnTo>
                      <a:pt x="2" y="40"/>
                    </a:lnTo>
                    <a:lnTo>
                      <a:pt x="6" y="46"/>
                    </a:lnTo>
                    <a:lnTo>
                      <a:pt x="9" y="50"/>
                    </a:lnTo>
                    <a:lnTo>
                      <a:pt x="13" y="54"/>
                    </a:lnTo>
                    <a:lnTo>
                      <a:pt x="19" y="56"/>
                    </a:lnTo>
                    <a:lnTo>
                      <a:pt x="25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7" y="40"/>
                    </a:lnTo>
                    <a:lnTo>
                      <a:pt x="59" y="35"/>
                    </a:lnTo>
                    <a:lnTo>
                      <a:pt x="59" y="29"/>
                    </a:lnTo>
                    <a:lnTo>
                      <a:pt x="59" y="29"/>
                    </a:lnTo>
                    <a:lnTo>
                      <a:pt x="57" y="23"/>
                    </a:lnTo>
                    <a:lnTo>
                      <a:pt x="57" y="17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2" y="29"/>
                    </a:lnTo>
                    <a:lnTo>
                      <a:pt x="2" y="35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50"/>
                    </a:lnTo>
                    <a:lnTo>
                      <a:pt x="13" y="54"/>
                    </a:lnTo>
                    <a:lnTo>
                      <a:pt x="19" y="56"/>
                    </a:lnTo>
                    <a:lnTo>
                      <a:pt x="25" y="58"/>
                    </a:lnTo>
                    <a:lnTo>
                      <a:pt x="30" y="58"/>
                    </a:lnTo>
                    <a:lnTo>
                      <a:pt x="36" y="58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7" y="40"/>
                    </a:lnTo>
                    <a:lnTo>
                      <a:pt x="57" y="35"/>
                    </a:lnTo>
                    <a:lnTo>
                      <a:pt x="59" y="29"/>
                    </a:lnTo>
                    <a:lnTo>
                      <a:pt x="59" y="29"/>
                    </a:lnTo>
                    <a:close/>
                  </a:path>
                </a:pathLst>
              </a:custGeom>
              <a:solidFill>
                <a:srgbClr val="F8A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38" name="Freeform 5638"/>
              <p:cNvSpPr>
                <a:spLocks/>
              </p:cNvSpPr>
              <p:nvPr/>
            </p:nvSpPr>
            <p:spPr bwMode="auto">
              <a:xfrm>
                <a:off x="782" y="1744"/>
                <a:ext cx="57" cy="58"/>
              </a:xfrm>
              <a:custGeom>
                <a:avLst/>
                <a:gdLst>
                  <a:gd name="T0" fmla="*/ 55 w 57"/>
                  <a:gd name="T1" fmla="*/ 23 h 58"/>
                  <a:gd name="T2" fmla="*/ 52 w 57"/>
                  <a:gd name="T3" fmla="*/ 13 h 58"/>
                  <a:gd name="T4" fmla="*/ 44 w 57"/>
                  <a:gd name="T5" fmla="*/ 6 h 58"/>
                  <a:gd name="T6" fmla="*/ 34 w 57"/>
                  <a:gd name="T7" fmla="*/ 2 h 58"/>
                  <a:gd name="T8" fmla="*/ 23 w 57"/>
                  <a:gd name="T9" fmla="*/ 2 h 58"/>
                  <a:gd name="T10" fmla="*/ 11 w 57"/>
                  <a:gd name="T11" fmla="*/ 6 h 58"/>
                  <a:gd name="T12" fmla="*/ 4 w 57"/>
                  <a:gd name="T13" fmla="*/ 13 h 58"/>
                  <a:gd name="T14" fmla="*/ 0 w 57"/>
                  <a:gd name="T15" fmla="*/ 23 h 58"/>
                  <a:gd name="T16" fmla="*/ 0 w 57"/>
                  <a:gd name="T17" fmla="*/ 35 h 58"/>
                  <a:gd name="T18" fmla="*/ 4 w 57"/>
                  <a:gd name="T19" fmla="*/ 46 h 58"/>
                  <a:gd name="T20" fmla="*/ 11 w 57"/>
                  <a:gd name="T21" fmla="*/ 54 h 58"/>
                  <a:gd name="T22" fmla="*/ 23 w 57"/>
                  <a:gd name="T23" fmla="*/ 58 h 58"/>
                  <a:gd name="T24" fmla="*/ 34 w 57"/>
                  <a:gd name="T25" fmla="*/ 58 h 58"/>
                  <a:gd name="T26" fmla="*/ 44 w 57"/>
                  <a:gd name="T27" fmla="*/ 54 h 58"/>
                  <a:gd name="T28" fmla="*/ 52 w 57"/>
                  <a:gd name="T29" fmla="*/ 46 h 58"/>
                  <a:gd name="T30" fmla="*/ 55 w 57"/>
                  <a:gd name="T31" fmla="*/ 35 h 58"/>
                  <a:gd name="T32" fmla="*/ 57 w 57"/>
                  <a:gd name="T33" fmla="*/ 29 h 58"/>
                  <a:gd name="T34" fmla="*/ 53 w 57"/>
                  <a:gd name="T35" fmla="*/ 19 h 58"/>
                  <a:gd name="T36" fmla="*/ 48 w 57"/>
                  <a:gd name="T37" fmla="*/ 10 h 58"/>
                  <a:gd name="T38" fmla="*/ 38 w 57"/>
                  <a:gd name="T39" fmla="*/ 4 h 58"/>
                  <a:gd name="T40" fmla="*/ 28 w 57"/>
                  <a:gd name="T41" fmla="*/ 0 h 58"/>
                  <a:gd name="T42" fmla="*/ 17 w 57"/>
                  <a:gd name="T43" fmla="*/ 4 h 58"/>
                  <a:gd name="T44" fmla="*/ 7 w 57"/>
                  <a:gd name="T45" fmla="*/ 10 h 58"/>
                  <a:gd name="T46" fmla="*/ 2 w 57"/>
                  <a:gd name="T47" fmla="*/ 19 h 58"/>
                  <a:gd name="T48" fmla="*/ 0 w 57"/>
                  <a:gd name="T49" fmla="*/ 29 h 58"/>
                  <a:gd name="T50" fmla="*/ 2 w 57"/>
                  <a:gd name="T51" fmla="*/ 40 h 58"/>
                  <a:gd name="T52" fmla="*/ 7 w 57"/>
                  <a:gd name="T53" fmla="*/ 50 h 58"/>
                  <a:gd name="T54" fmla="*/ 17 w 57"/>
                  <a:gd name="T55" fmla="*/ 56 h 58"/>
                  <a:gd name="T56" fmla="*/ 28 w 57"/>
                  <a:gd name="T57" fmla="*/ 58 h 58"/>
                  <a:gd name="T58" fmla="*/ 38 w 57"/>
                  <a:gd name="T59" fmla="*/ 56 h 58"/>
                  <a:gd name="T60" fmla="*/ 48 w 57"/>
                  <a:gd name="T61" fmla="*/ 50 h 58"/>
                  <a:gd name="T62" fmla="*/ 53 w 57"/>
                  <a:gd name="T63" fmla="*/ 40 h 58"/>
                  <a:gd name="T64" fmla="*/ 57 w 57"/>
                  <a:gd name="T65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" h="58">
                    <a:moveTo>
                      <a:pt x="57" y="29"/>
                    </a:moveTo>
                    <a:lnTo>
                      <a:pt x="55" y="23"/>
                    </a:lnTo>
                    <a:lnTo>
                      <a:pt x="55" y="17"/>
                    </a:lnTo>
                    <a:lnTo>
                      <a:pt x="52" y="13"/>
                    </a:lnTo>
                    <a:lnTo>
                      <a:pt x="48" y="10"/>
                    </a:lnTo>
                    <a:lnTo>
                      <a:pt x="44" y="6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1" y="6"/>
                    </a:lnTo>
                    <a:lnTo>
                      <a:pt x="7" y="10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7" y="50"/>
                    </a:lnTo>
                    <a:lnTo>
                      <a:pt x="11" y="54"/>
                    </a:lnTo>
                    <a:lnTo>
                      <a:pt x="17" y="56"/>
                    </a:lnTo>
                    <a:lnTo>
                      <a:pt x="23" y="58"/>
                    </a:lnTo>
                    <a:lnTo>
                      <a:pt x="28" y="58"/>
                    </a:lnTo>
                    <a:lnTo>
                      <a:pt x="34" y="58"/>
                    </a:lnTo>
                    <a:lnTo>
                      <a:pt x="38" y="56"/>
                    </a:lnTo>
                    <a:lnTo>
                      <a:pt x="44" y="54"/>
                    </a:lnTo>
                    <a:lnTo>
                      <a:pt x="48" y="50"/>
                    </a:lnTo>
                    <a:lnTo>
                      <a:pt x="52" y="46"/>
                    </a:lnTo>
                    <a:lnTo>
                      <a:pt x="55" y="40"/>
                    </a:lnTo>
                    <a:lnTo>
                      <a:pt x="55" y="35"/>
                    </a:lnTo>
                    <a:lnTo>
                      <a:pt x="57" y="29"/>
                    </a:lnTo>
                    <a:lnTo>
                      <a:pt x="57" y="29"/>
                    </a:lnTo>
                    <a:lnTo>
                      <a:pt x="55" y="23"/>
                    </a:lnTo>
                    <a:lnTo>
                      <a:pt x="53" y="19"/>
                    </a:lnTo>
                    <a:lnTo>
                      <a:pt x="52" y="13"/>
                    </a:lnTo>
                    <a:lnTo>
                      <a:pt x="48" y="10"/>
                    </a:lnTo>
                    <a:lnTo>
                      <a:pt x="44" y="6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1" y="6"/>
                    </a:lnTo>
                    <a:lnTo>
                      <a:pt x="7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7" y="50"/>
                    </a:lnTo>
                    <a:lnTo>
                      <a:pt x="11" y="54"/>
                    </a:lnTo>
                    <a:lnTo>
                      <a:pt x="17" y="56"/>
                    </a:lnTo>
                    <a:lnTo>
                      <a:pt x="23" y="58"/>
                    </a:lnTo>
                    <a:lnTo>
                      <a:pt x="28" y="58"/>
                    </a:lnTo>
                    <a:lnTo>
                      <a:pt x="34" y="58"/>
                    </a:lnTo>
                    <a:lnTo>
                      <a:pt x="38" y="56"/>
                    </a:lnTo>
                    <a:lnTo>
                      <a:pt x="44" y="54"/>
                    </a:lnTo>
                    <a:lnTo>
                      <a:pt x="48" y="50"/>
                    </a:lnTo>
                    <a:lnTo>
                      <a:pt x="52" y="46"/>
                    </a:lnTo>
                    <a:lnTo>
                      <a:pt x="53" y="40"/>
                    </a:lnTo>
                    <a:lnTo>
                      <a:pt x="55" y="35"/>
                    </a:lnTo>
                    <a:lnTo>
                      <a:pt x="57" y="29"/>
                    </a:lnTo>
                    <a:lnTo>
                      <a:pt x="57" y="29"/>
                    </a:lnTo>
                    <a:close/>
                  </a:path>
                </a:pathLst>
              </a:custGeom>
              <a:solidFill>
                <a:srgbClr val="F8A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39" name="Freeform 5639"/>
              <p:cNvSpPr>
                <a:spLocks/>
              </p:cNvSpPr>
              <p:nvPr/>
            </p:nvSpPr>
            <p:spPr bwMode="auto">
              <a:xfrm>
                <a:off x="782" y="1744"/>
                <a:ext cx="57" cy="58"/>
              </a:xfrm>
              <a:custGeom>
                <a:avLst/>
                <a:gdLst>
                  <a:gd name="T0" fmla="*/ 55 w 57"/>
                  <a:gd name="T1" fmla="*/ 23 h 58"/>
                  <a:gd name="T2" fmla="*/ 52 w 57"/>
                  <a:gd name="T3" fmla="*/ 13 h 58"/>
                  <a:gd name="T4" fmla="*/ 44 w 57"/>
                  <a:gd name="T5" fmla="*/ 6 h 58"/>
                  <a:gd name="T6" fmla="*/ 34 w 57"/>
                  <a:gd name="T7" fmla="*/ 2 h 58"/>
                  <a:gd name="T8" fmla="*/ 23 w 57"/>
                  <a:gd name="T9" fmla="*/ 2 h 58"/>
                  <a:gd name="T10" fmla="*/ 11 w 57"/>
                  <a:gd name="T11" fmla="*/ 6 h 58"/>
                  <a:gd name="T12" fmla="*/ 4 w 57"/>
                  <a:gd name="T13" fmla="*/ 13 h 58"/>
                  <a:gd name="T14" fmla="*/ 0 w 57"/>
                  <a:gd name="T15" fmla="*/ 23 h 58"/>
                  <a:gd name="T16" fmla="*/ 0 w 57"/>
                  <a:gd name="T17" fmla="*/ 35 h 58"/>
                  <a:gd name="T18" fmla="*/ 4 w 57"/>
                  <a:gd name="T19" fmla="*/ 46 h 58"/>
                  <a:gd name="T20" fmla="*/ 11 w 57"/>
                  <a:gd name="T21" fmla="*/ 54 h 58"/>
                  <a:gd name="T22" fmla="*/ 23 w 57"/>
                  <a:gd name="T23" fmla="*/ 58 h 58"/>
                  <a:gd name="T24" fmla="*/ 34 w 57"/>
                  <a:gd name="T25" fmla="*/ 58 h 58"/>
                  <a:gd name="T26" fmla="*/ 44 w 57"/>
                  <a:gd name="T27" fmla="*/ 54 h 58"/>
                  <a:gd name="T28" fmla="*/ 52 w 57"/>
                  <a:gd name="T29" fmla="*/ 46 h 58"/>
                  <a:gd name="T30" fmla="*/ 55 w 57"/>
                  <a:gd name="T31" fmla="*/ 35 h 58"/>
                  <a:gd name="T32" fmla="*/ 55 w 57"/>
                  <a:gd name="T33" fmla="*/ 29 h 58"/>
                  <a:gd name="T34" fmla="*/ 53 w 57"/>
                  <a:gd name="T35" fmla="*/ 19 h 58"/>
                  <a:gd name="T36" fmla="*/ 48 w 57"/>
                  <a:gd name="T37" fmla="*/ 10 h 58"/>
                  <a:gd name="T38" fmla="*/ 38 w 57"/>
                  <a:gd name="T39" fmla="*/ 4 h 58"/>
                  <a:gd name="T40" fmla="*/ 28 w 57"/>
                  <a:gd name="T41" fmla="*/ 2 h 58"/>
                  <a:gd name="T42" fmla="*/ 17 w 57"/>
                  <a:gd name="T43" fmla="*/ 4 h 58"/>
                  <a:gd name="T44" fmla="*/ 7 w 57"/>
                  <a:gd name="T45" fmla="*/ 10 h 58"/>
                  <a:gd name="T46" fmla="*/ 2 w 57"/>
                  <a:gd name="T47" fmla="*/ 19 h 58"/>
                  <a:gd name="T48" fmla="*/ 0 w 57"/>
                  <a:gd name="T49" fmla="*/ 29 h 58"/>
                  <a:gd name="T50" fmla="*/ 2 w 57"/>
                  <a:gd name="T51" fmla="*/ 40 h 58"/>
                  <a:gd name="T52" fmla="*/ 7 w 57"/>
                  <a:gd name="T53" fmla="*/ 50 h 58"/>
                  <a:gd name="T54" fmla="*/ 17 w 57"/>
                  <a:gd name="T55" fmla="*/ 56 h 58"/>
                  <a:gd name="T56" fmla="*/ 28 w 57"/>
                  <a:gd name="T57" fmla="*/ 58 h 58"/>
                  <a:gd name="T58" fmla="*/ 38 w 57"/>
                  <a:gd name="T59" fmla="*/ 56 h 58"/>
                  <a:gd name="T60" fmla="*/ 48 w 57"/>
                  <a:gd name="T61" fmla="*/ 50 h 58"/>
                  <a:gd name="T62" fmla="*/ 53 w 57"/>
                  <a:gd name="T63" fmla="*/ 40 h 58"/>
                  <a:gd name="T64" fmla="*/ 55 w 57"/>
                  <a:gd name="T65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" h="58">
                    <a:moveTo>
                      <a:pt x="57" y="29"/>
                    </a:moveTo>
                    <a:lnTo>
                      <a:pt x="55" y="23"/>
                    </a:lnTo>
                    <a:lnTo>
                      <a:pt x="53" y="19"/>
                    </a:lnTo>
                    <a:lnTo>
                      <a:pt x="52" y="13"/>
                    </a:lnTo>
                    <a:lnTo>
                      <a:pt x="48" y="10"/>
                    </a:lnTo>
                    <a:lnTo>
                      <a:pt x="44" y="6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1" y="6"/>
                    </a:lnTo>
                    <a:lnTo>
                      <a:pt x="7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7" y="50"/>
                    </a:lnTo>
                    <a:lnTo>
                      <a:pt x="11" y="54"/>
                    </a:lnTo>
                    <a:lnTo>
                      <a:pt x="17" y="56"/>
                    </a:lnTo>
                    <a:lnTo>
                      <a:pt x="23" y="58"/>
                    </a:lnTo>
                    <a:lnTo>
                      <a:pt x="28" y="58"/>
                    </a:lnTo>
                    <a:lnTo>
                      <a:pt x="34" y="58"/>
                    </a:lnTo>
                    <a:lnTo>
                      <a:pt x="38" y="56"/>
                    </a:lnTo>
                    <a:lnTo>
                      <a:pt x="44" y="54"/>
                    </a:lnTo>
                    <a:lnTo>
                      <a:pt x="48" y="50"/>
                    </a:lnTo>
                    <a:lnTo>
                      <a:pt x="52" y="46"/>
                    </a:lnTo>
                    <a:lnTo>
                      <a:pt x="53" y="40"/>
                    </a:lnTo>
                    <a:lnTo>
                      <a:pt x="55" y="35"/>
                    </a:lnTo>
                    <a:lnTo>
                      <a:pt x="57" y="29"/>
                    </a:lnTo>
                    <a:lnTo>
                      <a:pt x="55" y="29"/>
                    </a:lnTo>
                    <a:lnTo>
                      <a:pt x="55" y="23"/>
                    </a:lnTo>
                    <a:lnTo>
                      <a:pt x="53" y="19"/>
                    </a:lnTo>
                    <a:lnTo>
                      <a:pt x="52" y="13"/>
                    </a:lnTo>
                    <a:lnTo>
                      <a:pt x="48" y="10"/>
                    </a:lnTo>
                    <a:lnTo>
                      <a:pt x="44" y="6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28" y="2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1" y="6"/>
                    </a:lnTo>
                    <a:lnTo>
                      <a:pt x="7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7" y="50"/>
                    </a:lnTo>
                    <a:lnTo>
                      <a:pt x="11" y="52"/>
                    </a:lnTo>
                    <a:lnTo>
                      <a:pt x="17" y="56"/>
                    </a:lnTo>
                    <a:lnTo>
                      <a:pt x="23" y="58"/>
                    </a:lnTo>
                    <a:lnTo>
                      <a:pt x="28" y="58"/>
                    </a:lnTo>
                    <a:lnTo>
                      <a:pt x="34" y="58"/>
                    </a:lnTo>
                    <a:lnTo>
                      <a:pt x="38" y="56"/>
                    </a:lnTo>
                    <a:lnTo>
                      <a:pt x="44" y="52"/>
                    </a:lnTo>
                    <a:lnTo>
                      <a:pt x="48" y="50"/>
                    </a:lnTo>
                    <a:lnTo>
                      <a:pt x="52" y="44"/>
                    </a:lnTo>
                    <a:lnTo>
                      <a:pt x="53" y="40"/>
                    </a:lnTo>
                    <a:lnTo>
                      <a:pt x="55" y="35"/>
                    </a:lnTo>
                    <a:lnTo>
                      <a:pt x="55" y="29"/>
                    </a:lnTo>
                    <a:lnTo>
                      <a:pt x="57" y="29"/>
                    </a:lnTo>
                    <a:close/>
                  </a:path>
                </a:pathLst>
              </a:custGeom>
              <a:solidFill>
                <a:srgbClr val="F8A6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40" name="Freeform 5640"/>
              <p:cNvSpPr>
                <a:spLocks/>
              </p:cNvSpPr>
              <p:nvPr/>
            </p:nvSpPr>
            <p:spPr bwMode="auto">
              <a:xfrm>
                <a:off x="782" y="1746"/>
                <a:ext cx="55" cy="56"/>
              </a:xfrm>
              <a:custGeom>
                <a:avLst/>
                <a:gdLst>
                  <a:gd name="T0" fmla="*/ 55 w 55"/>
                  <a:gd name="T1" fmla="*/ 21 h 56"/>
                  <a:gd name="T2" fmla="*/ 52 w 55"/>
                  <a:gd name="T3" fmla="*/ 11 h 56"/>
                  <a:gd name="T4" fmla="*/ 44 w 55"/>
                  <a:gd name="T5" fmla="*/ 4 h 56"/>
                  <a:gd name="T6" fmla="*/ 34 w 55"/>
                  <a:gd name="T7" fmla="*/ 0 h 56"/>
                  <a:gd name="T8" fmla="*/ 23 w 55"/>
                  <a:gd name="T9" fmla="*/ 0 h 56"/>
                  <a:gd name="T10" fmla="*/ 11 w 55"/>
                  <a:gd name="T11" fmla="*/ 4 h 56"/>
                  <a:gd name="T12" fmla="*/ 4 w 55"/>
                  <a:gd name="T13" fmla="*/ 11 h 56"/>
                  <a:gd name="T14" fmla="*/ 0 w 55"/>
                  <a:gd name="T15" fmla="*/ 21 h 56"/>
                  <a:gd name="T16" fmla="*/ 0 w 55"/>
                  <a:gd name="T17" fmla="*/ 33 h 56"/>
                  <a:gd name="T18" fmla="*/ 4 w 55"/>
                  <a:gd name="T19" fmla="*/ 42 h 56"/>
                  <a:gd name="T20" fmla="*/ 11 w 55"/>
                  <a:gd name="T21" fmla="*/ 50 h 56"/>
                  <a:gd name="T22" fmla="*/ 23 w 55"/>
                  <a:gd name="T23" fmla="*/ 56 h 56"/>
                  <a:gd name="T24" fmla="*/ 34 w 55"/>
                  <a:gd name="T25" fmla="*/ 56 h 56"/>
                  <a:gd name="T26" fmla="*/ 44 w 55"/>
                  <a:gd name="T27" fmla="*/ 50 h 56"/>
                  <a:gd name="T28" fmla="*/ 52 w 55"/>
                  <a:gd name="T29" fmla="*/ 42 h 56"/>
                  <a:gd name="T30" fmla="*/ 55 w 55"/>
                  <a:gd name="T31" fmla="*/ 33 h 56"/>
                  <a:gd name="T32" fmla="*/ 55 w 55"/>
                  <a:gd name="T33" fmla="*/ 27 h 56"/>
                  <a:gd name="T34" fmla="*/ 53 w 55"/>
                  <a:gd name="T35" fmla="*/ 17 h 56"/>
                  <a:gd name="T36" fmla="*/ 48 w 55"/>
                  <a:gd name="T37" fmla="*/ 8 h 56"/>
                  <a:gd name="T38" fmla="*/ 38 w 55"/>
                  <a:gd name="T39" fmla="*/ 2 h 56"/>
                  <a:gd name="T40" fmla="*/ 28 w 55"/>
                  <a:gd name="T41" fmla="*/ 0 h 56"/>
                  <a:gd name="T42" fmla="*/ 17 w 55"/>
                  <a:gd name="T43" fmla="*/ 2 h 56"/>
                  <a:gd name="T44" fmla="*/ 7 w 55"/>
                  <a:gd name="T45" fmla="*/ 8 h 56"/>
                  <a:gd name="T46" fmla="*/ 2 w 55"/>
                  <a:gd name="T47" fmla="*/ 17 h 56"/>
                  <a:gd name="T48" fmla="*/ 0 w 55"/>
                  <a:gd name="T49" fmla="*/ 27 h 56"/>
                  <a:gd name="T50" fmla="*/ 2 w 55"/>
                  <a:gd name="T51" fmla="*/ 38 h 56"/>
                  <a:gd name="T52" fmla="*/ 7 w 55"/>
                  <a:gd name="T53" fmla="*/ 48 h 56"/>
                  <a:gd name="T54" fmla="*/ 17 w 55"/>
                  <a:gd name="T55" fmla="*/ 54 h 56"/>
                  <a:gd name="T56" fmla="*/ 28 w 55"/>
                  <a:gd name="T57" fmla="*/ 56 h 56"/>
                  <a:gd name="T58" fmla="*/ 38 w 55"/>
                  <a:gd name="T59" fmla="*/ 54 h 56"/>
                  <a:gd name="T60" fmla="*/ 48 w 55"/>
                  <a:gd name="T61" fmla="*/ 48 h 56"/>
                  <a:gd name="T62" fmla="*/ 53 w 55"/>
                  <a:gd name="T63" fmla="*/ 38 h 56"/>
                  <a:gd name="T64" fmla="*/ 55 w 55"/>
                  <a:gd name="T6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" h="56">
                    <a:moveTo>
                      <a:pt x="55" y="27"/>
                    </a:moveTo>
                    <a:lnTo>
                      <a:pt x="55" y="21"/>
                    </a:lnTo>
                    <a:lnTo>
                      <a:pt x="53" y="17"/>
                    </a:lnTo>
                    <a:lnTo>
                      <a:pt x="52" y="11"/>
                    </a:lnTo>
                    <a:lnTo>
                      <a:pt x="48" y="8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7" y="48"/>
                    </a:lnTo>
                    <a:lnTo>
                      <a:pt x="11" y="50"/>
                    </a:lnTo>
                    <a:lnTo>
                      <a:pt x="17" y="54"/>
                    </a:lnTo>
                    <a:lnTo>
                      <a:pt x="23" y="56"/>
                    </a:lnTo>
                    <a:lnTo>
                      <a:pt x="28" y="56"/>
                    </a:lnTo>
                    <a:lnTo>
                      <a:pt x="34" y="56"/>
                    </a:lnTo>
                    <a:lnTo>
                      <a:pt x="38" y="54"/>
                    </a:lnTo>
                    <a:lnTo>
                      <a:pt x="44" y="50"/>
                    </a:lnTo>
                    <a:lnTo>
                      <a:pt x="48" y="48"/>
                    </a:lnTo>
                    <a:lnTo>
                      <a:pt x="52" y="42"/>
                    </a:lnTo>
                    <a:lnTo>
                      <a:pt x="53" y="38"/>
                    </a:lnTo>
                    <a:lnTo>
                      <a:pt x="55" y="33"/>
                    </a:lnTo>
                    <a:lnTo>
                      <a:pt x="55" y="27"/>
                    </a:lnTo>
                    <a:lnTo>
                      <a:pt x="55" y="27"/>
                    </a:lnTo>
                    <a:lnTo>
                      <a:pt x="55" y="21"/>
                    </a:lnTo>
                    <a:lnTo>
                      <a:pt x="53" y="17"/>
                    </a:lnTo>
                    <a:lnTo>
                      <a:pt x="52" y="11"/>
                    </a:lnTo>
                    <a:lnTo>
                      <a:pt x="48" y="8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4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5" y="42"/>
                    </a:lnTo>
                    <a:lnTo>
                      <a:pt x="7" y="48"/>
                    </a:lnTo>
                    <a:lnTo>
                      <a:pt x="13" y="50"/>
                    </a:lnTo>
                    <a:lnTo>
                      <a:pt x="17" y="54"/>
                    </a:lnTo>
                    <a:lnTo>
                      <a:pt x="23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38" y="54"/>
                    </a:lnTo>
                    <a:lnTo>
                      <a:pt x="44" y="50"/>
                    </a:lnTo>
                    <a:lnTo>
                      <a:pt x="48" y="48"/>
                    </a:lnTo>
                    <a:lnTo>
                      <a:pt x="52" y="42"/>
                    </a:lnTo>
                    <a:lnTo>
                      <a:pt x="53" y="38"/>
                    </a:lnTo>
                    <a:lnTo>
                      <a:pt x="55" y="33"/>
                    </a:lnTo>
                    <a:lnTo>
                      <a:pt x="55" y="27"/>
                    </a:lnTo>
                    <a:lnTo>
                      <a:pt x="55" y="27"/>
                    </a:lnTo>
                    <a:close/>
                  </a:path>
                </a:pathLst>
              </a:custGeom>
              <a:solidFill>
                <a:srgbClr val="F8A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41" name="Freeform 5641"/>
              <p:cNvSpPr>
                <a:spLocks/>
              </p:cNvSpPr>
              <p:nvPr/>
            </p:nvSpPr>
            <p:spPr bwMode="auto">
              <a:xfrm>
                <a:off x="782" y="1746"/>
                <a:ext cx="55" cy="56"/>
              </a:xfrm>
              <a:custGeom>
                <a:avLst/>
                <a:gdLst>
                  <a:gd name="T0" fmla="*/ 55 w 55"/>
                  <a:gd name="T1" fmla="*/ 21 h 56"/>
                  <a:gd name="T2" fmla="*/ 52 w 55"/>
                  <a:gd name="T3" fmla="*/ 11 h 56"/>
                  <a:gd name="T4" fmla="*/ 44 w 55"/>
                  <a:gd name="T5" fmla="*/ 4 h 56"/>
                  <a:gd name="T6" fmla="*/ 34 w 55"/>
                  <a:gd name="T7" fmla="*/ 0 h 56"/>
                  <a:gd name="T8" fmla="*/ 23 w 55"/>
                  <a:gd name="T9" fmla="*/ 0 h 56"/>
                  <a:gd name="T10" fmla="*/ 13 w 55"/>
                  <a:gd name="T11" fmla="*/ 4 h 56"/>
                  <a:gd name="T12" fmla="*/ 5 w 55"/>
                  <a:gd name="T13" fmla="*/ 11 h 56"/>
                  <a:gd name="T14" fmla="*/ 0 w 55"/>
                  <a:gd name="T15" fmla="*/ 21 h 56"/>
                  <a:gd name="T16" fmla="*/ 0 w 55"/>
                  <a:gd name="T17" fmla="*/ 33 h 56"/>
                  <a:gd name="T18" fmla="*/ 5 w 55"/>
                  <a:gd name="T19" fmla="*/ 42 h 56"/>
                  <a:gd name="T20" fmla="*/ 13 w 55"/>
                  <a:gd name="T21" fmla="*/ 50 h 56"/>
                  <a:gd name="T22" fmla="*/ 23 w 55"/>
                  <a:gd name="T23" fmla="*/ 54 h 56"/>
                  <a:gd name="T24" fmla="*/ 34 w 55"/>
                  <a:gd name="T25" fmla="*/ 54 h 56"/>
                  <a:gd name="T26" fmla="*/ 44 w 55"/>
                  <a:gd name="T27" fmla="*/ 50 h 56"/>
                  <a:gd name="T28" fmla="*/ 52 w 55"/>
                  <a:gd name="T29" fmla="*/ 42 h 56"/>
                  <a:gd name="T30" fmla="*/ 55 w 55"/>
                  <a:gd name="T31" fmla="*/ 33 h 56"/>
                  <a:gd name="T32" fmla="*/ 55 w 55"/>
                  <a:gd name="T33" fmla="*/ 27 h 56"/>
                  <a:gd name="T34" fmla="*/ 53 w 55"/>
                  <a:gd name="T35" fmla="*/ 17 h 56"/>
                  <a:gd name="T36" fmla="*/ 48 w 55"/>
                  <a:gd name="T37" fmla="*/ 8 h 56"/>
                  <a:gd name="T38" fmla="*/ 38 w 55"/>
                  <a:gd name="T39" fmla="*/ 2 h 56"/>
                  <a:gd name="T40" fmla="*/ 28 w 55"/>
                  <a:gd name="T41" fmla="*/ 0 h 56"/>
                  <a:gd name="T42" fmla="*/ 17 w 55"/>
                  <a:gd name="T43" fmla="*/ 2 h 56"/>
                  <a:gd name="T44" fmla="*/ 9 w 55"/>
                  <a:gd name="T45" fmla="*/ 8 h 56"/>
                  <a:gd name="T46" fmla="*/ 2 w 55"/>
                  <a:gd name="T47" fmla="*/ 17 h 56"/>
                  <a:gd name="T48" fmla="*/ 0 w 55"/>
                  <a:gd name="T49" fmla="*/ 27 h 56"/>
                  <a:gd name="T50" fmla="*/ 2 w 55"/>
                  <a:gd name="T51" fmla="*/ 38 h 56"/>
                  <a:gd name="T52" fmla="*/ 9 w 55"/>
                  <a:gd name="T53" fmla="*/ 46 h 56"/>
                  <a:gd name="T54" fmla="*/ 17 w 55"/>
                  <a:gd name="T55" fmla="*/ 52 h 56"/>
                  <a:gd name="T56" fmla="*/ 28 w 55"/>
                  <a:gd name="T57" fmla="*/ 56 h 56"/>
                  <a:gd name="T58" fmla="*/ 38 w 55"/>
                  <a:gd name="T59" fmla="*/ 52 h 56"/>
                  <a:gd name="T60" fmla="*/ 48 w 55"/>
                  <a:gd name="T61" fmla="*/ 46 h 56"/>
                  <a:gd name="T62" fmla="*/ 53 w 55"/>
                  <a:gd name="T63" fmla="*/ 38 h 56"/>
                  <a:gd name="T64" fmla="*/ 55 w 55"/>
                  <a:gd name="T6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" h="56">
                    <a:moveTo>
                      <a:pt x="55" y="27"/>
                    </a:moveTo>
                    <a:lnTo>
                      <a:pt x="55" y="21"/>
                    </a:lnTo>
                    <a:lnTo>
                      <a:pt x="53" y="17"/>
                    </a:lnTo>
                    <a:lnTo>
                      <a:pt x="52" y="11"/>
                    </a:lnTo>
                    <a:lnTo>
                      <a:pt x="48" y="8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4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5" y="42"/>
                    </a:lnTo>
                    <a:lnTo>
                      <a:pt x="7" y="48"/>
                    </a:lnTo>
                    <a:lnTo>
                      <a:pt x="13" y="50"/>
                    </a:lnTo>
                    <a:lnTo>
                      <a:pt x="17" y="54"/>
                    </a:lnTo>
                    <a:lnTo>
                      <a:pt x="23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38" y="54"/>
                    </a:lnTo>
                    <a:lnTo>
                      <a:pt x="44" y="50"/>
                    </a:lnTo>
                    <a:lnTo>
                      <a:pt x="48" y="48"/>
                    </a:lnTo>
                    <a:lnTo>
                      <a:pt x="52" y="42"/>
                    </a:lnTo>
                    <a:lnTo>
                      <a:pt x="53" y="38"/>
                    </a:lnTo>
                    <a:lnTo>
                      <a:pt x="55" y="33"/>
                    </a:lnTo>
                    <a:lnTo>
                      <a:pt x="55" y="27"/>
                    </a:lnTo>
                    <a:lnTo>
                      <a:pt x="55" y="27"/>
                    </a:lnTo>
                    <a:lnTo>
                      <a:pt x="55" y="21"/>
                    </a:lnTo>
                    <a:lnTo>
                      <a:pt x="53" y="17"/>
                    </a:lnTo>
                    <a:lnTo>
                      <a:pt x="50" y="11"/>
                    </a:lnTo>
                    <a:lnTo>
                      <a:pt x="48" y="8"/>
                    </a:lnTo>
                    <a:lnTo>
                      <a:pt x="44" y="6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3"/>
                    </a:lnTo>
                    <a:lnTo>
                      <a:pt x="2" y="38"/>
                    </a:lnTo>
                    <a:lnTo>
                      <a:pt x="5" y="42"/>
                    </a:lnTo>
                    <a:lnTo>
                      <a:pt x="9" y="46"/>
                    </a:lnTo>
                    <a:lnTo>
                      <a:pt x="13" y="50"/>
                    </a:lnTo>
                    <a:lnTo>
                      <a:pt x="17" y="52"/>
                    </a:lnTo>
                    <a:lnTo>
                      <a:pt x="23" y="54"/>
                    </a:lnTo>
                    <a:lnTo>
                      <a:pt x="28" y="56"/>
                    </a:lnTo>
                    <a:lnTo>
                      <a:pt x="32" y="54"/>
                    </a:lnTo>
                    <a:lnTo>
                      <a:pt x="38" y="52"/>
                    </a:lnTo>
                    <a:lnTo>
                      <a:pt x="44" y="50"/>
                    </a:lnTo>
                    <a:lnTo>
                      <a:pt x="48" y="46"/>
                    </a:lnTo>
                    <a:lnTo>
                      <a:pt x="50" y="42"/>
                    </a:lnTo>
                    <a:lnTo>
                      <a:pt x="53" y="38"/>
                    </a:lnTo>
                    <a:lnTo>
                      <a:pt x="55" y="33"/>
                    </a:lnTo>
                    <a:lnTo>
                      <a:pt x="55" y="27"/>
                    </a:lnTo>
                    <a:lnTo>
                      <a:pt x="55" y="27"/>
                    </a:lnTo>
                    <a:close/>
                  </a:path>
                </a:pathLst>
              </a:custGeom>
              <a:solidFill>
                <a:srgbClr val="F8A5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42" name="Freeform 5642"/>
              <p:cNvSpPr>
                <a:spLocks/>
              </p:cNvSpPr>
              <p:nvPr/>
            </p:nvSpPr>
            <p:spPr bwMode="auto">
              <a:xfrm>
                <a:off x="782" y="1746"/>
                <a:ext cx="55" cy="56"/>
              </a:xfrm>
              <a:custGeom>
                <a:avLst/>
                <a:gdLst>
                  <a:gd name="T0" fmla="*/ 55 w 55"/>
                  <a:gd name="T1" fmla="*/ 21 h 56"/>
                  <a:gd name="T2" fmla="*/ 50 w 55"/>
                  <a:gd name="T3" fmla="*/ 11 h 56"/>
                  <a:gd name="T4" fmla="*/ 44 w 55"/>
                  <a:gd name="T5" fmla="*/ 6 h 56"/>
                  <a:gd name="T6" fmla="*/ 32 w 55"/>
                  <a:gd name="T7" fmla="*/ 0 h 56"/>
                  <a:gd name="T8" fmla="*/ 23 w 55"/>
                  <a:gd name="T9" fmla="*/ 0 h 56"/>
                  <a:gd name="T10" fmla="*/ 13 w 55"/>
                  <a:gd name="T11" fmla="*/ 6 h 56"/>
                  <a:gd name="T12" fmla="*/ 5 w 55"/>
                  <a:gd name="T13" fmla="*/ 11 h 56"/>
                  <a:gd name="T14" fmla="*/ 2 w 55"/>
                  <a:gd name="T15" fmla="*/ 21 h 56"/>
                  <a:gd name="T16" fmla="*/ 2 w 55"/>
                  <a:gd name="T17" fmla="*/ 33 h 56"/>
                  <a:gd name="T18" fmla="*/ 5 w 55"/>
                  <a:gd name="T19" fmla="*/ 42 h 56"/>
                  <a:gd name="T20" fmla="*/ 13 w 55"/>
                  <a:gd name="T21" fmla="*/ 50 h 56"/>
                  <a:gd name="T22" fmla="*/ 23 w 55"/>
                  <a:gd name="T23" fmla="*/ 54 h 56"/>
                  <a:gd name="T24" fmla="*/ 32 w 55"/>
                  <a:gd name="T25" fmla="*/ 54 h 56"/>
                  <a:gd name="T26" fmla="*/ 44 w 55"/>
                  <a:gd name="T27" fmla="*/ 50 h 56"/>
                  <a:gd name="T28" fmla="*/ 50 w 55"/>
                  <a:gd name="T29" fmla="*/ 42 h 56"/>
                  <a:gd name="T30" fmla="*/ 55 w 55"/>
                  <a:gd name="T31" fmla="*/ 33 h 56"/>
                  <a:gd name="T32" fmla="*/ 55 w 55"/>
                  <a:gd name="T33" fmla="*/ 27 h 56"/>
                  <a:gd name="T34" fmla="*/ 53 w 55"/>
                  <a:gd name="T35" fmla="*/ 17 h 56"/>
                  <a:gd name="T36" fmla="*/ 48 w 55"/>
                  <a:gd name="T37" fmla="*/ 8 h 56"/>
                  <a:gd name="T38" fmla="*/ 38 w 55"/>
                  <a:gd name="T39" fmla="*/ 2 h 56"/>
                  <a:gd name="T40" fmla="*/ 28 w 55"/>
                  <a:gd name="T41" fmla="*/ 0 h 56"/>
                  <a:gd name="T42" fmla="*/ 17 w 55"/>
                  <a:gd name="T43" fmla="*/ 2 h 56"/>
                  <a:gd name="T44" fmla="*/ 9 w 55"/>
                  <a:gd name="T45" fmla="*/ 8 h 56"/>
                  <a:gd name="T46" fmla="*/ 4 w 55"/>
                  <a:gd name="T47" fmla="*/ 17 h 56"/>
                  <a:gd name="T48" fmla="*/ 2 w 55"/>
                  <a:gd name="T49" fmla="*/ 27 h 56"/>
                  <a:gd name="T50" fmla="*/ 4 w 55"/>
                  <a:gd name="T51" fmla="*/ 38 h 56"/>
                  <a:gd name="T52" fmla="*/ 9 w 55"/>
                  <a:gd name="T53" fmla="*/ 46 h 56"/>
                  <a:gd name="T54" fmla="*/ 17 w 55"/>
                  <a:gd name="T55" fmla="*/ 52 h 56"/>
                  <a:gd name="T56" fmla="*/ 28 w 55"/>
                  <a:gd name="T57" fmla="*/ 54 h 56"/>
                  <a:gd name="T58" fmla="*/ 38 w 55"/>
                  <a:gd name="T59" fmla="*/ 52 h 56"/>
                  <a:gd name="T60" fmla="*/ 48 w 55"/>
                  <a:gd name="T61" fmla="*/ 46 h 56"/>
                  <a:gd name="T62" fmla="*/ 53 w 55"/>
                  <a:gd name="T63" fmla="*/ 38 h 56"/>
                  <a:gd name="T64" fmla="*/ 55 w 55"/>
                  <a:gd name="T6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" h="56">
                    <a:moveTo>
                      <a:pt x="55" y="27"/>
                    </a:moveTo>
                    <a:lnTo>
                      <a:pt x="55" y="21"/>
                    </a:lnTo>
                    <a:lnTo>
                      <a:pt x="53" y="17"/>
                    </a:lnTo>
                    <a:lnTo>
                      <a:pt x="50" y="11"/>
                    </a:lnTo>
                    <a:lnTo>
                      <a:pt x="48" y="8"/>
                    </a:lnTo>
                    <a:lnTo>
                      <a:pt x="44" y="6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3"/>
                    </a:lnTo>
                    <a:lnTo>
                      <a:pt x="2" y="38"/>
                    </a:lnTo>
                    <a:lnTo>
                      <a:pt x="5" y="42"/>
                    </a:lnTo>
                    <a:lnTo>
                      <a:pt x="9" y="46"/>
                    </a:lnTo>
                    <a:lnTo>
                      <a:pt x="13" y="50"/>
                    </a:lnTo>
                    <a:lnTo>
                      <a:pt x="17" y="52"/>
                    </a:lnTo>
                    <a:lnTo>
                      <a:pt x="23" y="54"/>
                    </a:lnTo>
                    <a:lnTo>
                      <a:pt x="28" y="56"/>
                    </a:lnTo>
                    <a:lnTo>
                      <a:pt x="32" y="54"/>
                    </a:lnTo>
                    <a:lnTo>
                      <a:pt x="38" y="52"/>
                    </a:lnTo>
                    <a:lnTo>
                      <a:pt x="44" y="50"/>
                    </a:lnTo>
                    <a:lnTo>
                      <a:pt x="48" y="46"/>
                    </a:lnTo>
                    <a:lnTo>
                      <a:pt x="50" y="42"/>
                    </a:lnTo>
                    <a:lnTo>
                      <a:pt x="53" y="38"/>
                    </a:lnTo>
                    <a:lnTo>
                      <a:pt x="55" y="33"/>
                    </a:lnTo>
                    <a:lnTo>
                      <a:pt x="55" y="27"/>
                    </a:lnTo>
                    <a:lnTo>
                      <a:pt x="55" y="27"/>
                    </a:lnTo>
                    <a:lnTo>
                      <a:pt x="53" y="21"/>
                    </a:lnTo>
                    <a:lnTo>
                      <a:pt x="53" y="17"/>
                    </a:lnTo>
                    <a:lnTo>
                      <a:pt x="50" y="11"/>
                    </a:lnTo>
                    <a:lnTo>
                      <a:pt x="48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6"/>
                    </a:lnTo>
                    <a:lnTo>
                      <a:pt x="13" y="50"/>
                    </a:lnTo>
                    <a:lnTo>
                      <a:pt x="17" y="52"/>
                    </a:lnTo>
                    <a:lnTo>
                      <a:pt x="23" y="54"/>
                    </a:lnTo>
                    <a:lnTo>
                      <a:pt x="28" y="54"/>
                    </a:lnTo>
                    <a:lnTo>
                      <a:pt x="32" y="54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8" y="46"/>
                    </a:lnTo>
                    <a:lnTo>
                      <a:pt x="50" y="42"/>
                    </a:lnTo>
                    <a:lnTo>
                      <a:pt x="53" y="38"/>
                    </a:lnTo>
                    <a:lnTo>
                      <a:pt x="53" y="33"/>
                    </a:lnTo>
                    <a:lnTo>
                      <a:pt x="55" y="27"/>
                    </a:lnTo>
                    <a:lnTo>
                      <a:pt x="55" y="27"/>
                    </a:lnTo>
                    <a:close/>
                  </a:path>
                </a:pathLst>
              </a:custGeom>
              <a:solidFill>
                <a:srgbClr val="F8A5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43" name="Freeform 5643"/>
              <p:cNvSpPr>
                <a:spLocks/>
              </p:cNvSpPr>
              <p:nvPr/>
            </p:nvSpPr>
            <p:spPr bwMode="auto">
              <a:xfrm>
                <a:off x="784" y="1746"/>
                <a:ext cx="53" cy="54"/>
              </a:xfrm>
              <a:custGeom>
                <a:avLst/>
                <a:gdLst>
                  <a:gd name="T0" fmla="*/ 51 w 53"/>
                  <a:gd name="T1" fmla="*/ 21 h 54"/>
                  <a:gd name="T2" fmla="*/ 48 w 53"/>
                  <a:gd name="T3" fmla="*/ 11 h 54"/>
                  <a:gd name="T4" fmla="*/ 40 w 53"/>
                  <a:gd name="T5" fmla="*/ 6 h 54"/>
                  <a:gd name="T6" fmla="*/ 30 w 53"/>
                  <a:gd name="T7" fmla="*/ 2 h 54"/>
                  <a:gd name="T8" fmla="*/ 21 w 53"/>
                  <a:gd name="T9" fmla="*/ 2 h 54"/>
                  <a:gd name="T10" fmla="*/ 11 w 53"/>
                  <a:gd name="T11" fmla="*/ 6 h 54"/>
                  <a:gd name="T12" fmla="*/ 3 w 53"/>
                  <a:gd name="T13" fmla="*/ 11 h 54"/>
                  <a:gd name="T14" fmla="*/ 0 w 53"/>
                  <a:gd name="T15" fmla="*/ 21 h 54"/>
                  <a:gd name="T16" fmla="*/ 0 w 53"/>
                  <a:gd name="T17" fmla="*/ 33 h 54"/>
                  <a:gd name="T18" fmla="*/ 3 w 53"/>
                  <a:gd name="T19" fmla="*/ 42 h 54"/>
                  <a:gd name="T20" fmla="*/ 11 w 53"/>
                  <a:gd name="T21" fmla="*/ 50 h 54"/>
                  <a:gd name="T22" fmla="*/ 21 w 53"/>
                  <a:gd name="T23" fmla="*/ 54 h 54"/>
                  <a:gd name="T24" fmla="*/ 30 w 53"/>
                  <a:gd name="T25" fmla="*/ 54 h 54"/>
                  <a:gd name="T26" fmla="*/ 40 w 53"/>
                  <a:gd name="T27" fmla="*/ 50 h 54"/>
                  <a:gd name="T28" fmla="*/ 48 w 53"/>
                  <a:gd name="T29" fmla="*/ 42 h 54"/>
                  <a:gd name="T30" fmla="*/ 51 w 53"/>
                  <a:gd name="T31" fmla="*/ 33 h 54"/>
                  <a:gd name="T32" fmla="*/ 51 w 53"/>
                  <a:gd name="T33" fmla="*/ 27 h 54"/>
                  <a:gd name="T34" fmla="*/ 50 w 53"/>
                  <a:gd name="T35" fmla="*/ 17 h 54"/>
                  <a:gd name="T36" fmla="*/ 44 w 53"/>
                  <a:gd name="T37" fmla="*/ 9 h 54"/>
                  <a:gd name="T38" fmla="*/ 36 w 53"/>
                  <a:gd name="T39" fmla="*/ 4 h 54"/>
                  <a:gd name="T40" fmla="*/ 26 w 53"/>
                  <a:gd name="T41" fmla="*/ 2 h 54"/>
                  <a:gd name="T42" fmla="*/ 15 w 53"/>
                  <a:gd name="T43" fmla="*/ 4 h 54"/>
                  <a:gd name="T44" fmla="*/ 7 w 53"/>
                  <a:gd name="T45" fmla="*/ 9 h 54"/>
                  <a:gd name="T46" fmla="*/ 2 w 53"/>
                  <a:gd name="T47" fmla="*/ 17 h 54"/>
                  <a:gd name="T48" fmla="*/ 0 w 53"/>
                  <a:gd name="T49" fmla="*/ 27 h 54"/>
                  <a:gd name="T50" fmla="*/ 2 w 53"/>
                  <a:gd name="T51" fmla="*/ 38 h 54"/>
                  <a:gd name="T52" fmla="*/ 7 w 53"/>
                  <a:gd name="T53" fmla="*/ 46 h 54"/>
                  <a:gd name="T54" fmla="*/ 15 w 53"/>
                  <a:gd name="T55" fmla="*/ 52 h 54"/>
                  <a:gd name="T56" fmla="*/ 26 w 53"/>
                  <a:gd name="T57" fmla="*/ 54 h 54"/>
                  <a:gd name="T58" fmla="*/ 36 w 53"/>
                  <a:gd name="T59" fmla="*/ 52 h 54"/>
                  <a:gd name="T60" fmla="*/ 44 w 53"/>
                  <a:gd name="T61" fmla="*/ 46 h 54"/>
                  <a:gd name="T62" fmla="*/ 50 w 53"/>
                  <a:gd name="T63" fmla="*/ 38 h 54"/>
                  <a:gd name="T64" fmla="*/ 51 w 53"/>
                  <a:gd name="T6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" h="54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6" y="8"/>
                    </a:lnTo>
                    <a:lnTo>
                      <a:pt x="40" y="6"/>
                    </a:lnTo>
                    <a:lnTo>
                      <a:pt x="36" y="2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2"/>
                    </a:lnTo>
                    <a:lnTo>
                      <a:pt x="11" y="6"/>
                    </a:lnTo>
                    <a:lnTo>
                      <a:pt x="7" y="8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3" y="42"/>
                    </a:lnTo>
                    <a:lnTo>
                      <a:pt x="7" y="46"/>
                    </a:lnTo>
                    <a:lnTo>
                      <a:pt x="11" y="50"/>
                    </a:lnTo>
                    <a:lnTo>
                      <a:pt x="15" y="52"/>
                    </a:lnTo>
                    <a:lnTo>
                      <a:pt x="21" y="54"/>
                    </a:lnTo>
                    <a:lnTo>
                      <a:pt x="26" y="54"/>
                    </a:lnTo>
                    <a:lnTo>
                      <a:pt x="30" y="54"/>
                    </a:lnTo>
                    <a:lnTo>
                      <a:pt x="36" y="52"/>
                    </a:lnTo>
                    <a:lnTo>
                      <a:pt x="40" y="50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51" y="38"/>
                    </a:lnTo>
                    <a:lnTo>
                      <a:pt x="51" y="33"/>
                    </a:lnTo>
                    <a:lnTo>
                      <a:pt x="53" y="27"/>
                    </a:lnTo>
                    <a:lnTo>
                      <a:pt x="51" y="27"/>
                    </a:lnTo>
                    <a:lnTo>
                      <a:pt x="51" y="23"/>
                    </a:lnTo>
                    <a:lnTo>
                      <a:pt x="50" y="17"/>
                    </a:lnTo>
                    <a:lnTo>
                      <a:pt x="48" y="13"/>
                    </a:lnTo>
                    <a:lnTo>
                      <a:pt x="44" y="9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1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7" y="9"/>
                    </a:lnTo>
                    <a:lnTo>
                      <a:pt x="3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3" y="42"/>
                    </a:lnTo>
                    <a:lnTo>
                      <a:pt x="7" y="46"/>
                    </a:lnTo>
                    <a:lnTo>
                      <a:pt x="11" y="50"/>
                    </a:lnTo>
                    <a:lnTo>
                      <a:pt x="15" y="52"/>
                    </a:lnTo>
                    <a:lnTo>
                      <a:pt x="21" y="54"/>
                    </a:lnTo>
                    <a:lnTo>
                      <a:pt x="26" y="54"/>
                    </a:lnTo>
                    <a:lnTo>
                      <a:pt x="30" y="54"/>
                    </a:lnTo>
                    <a:lnTo>
                      <a:pt x="36" y="52"/>
                    </a:lnTo>
                    <a:lnTo>
                      <a:pt x="40" y="50"/>
                    </a:lnTo>
                    <a:lnTo>
                      <a:pt x="44" y="46"/>
                    </a:lnTo>
                    <a:lnTo>
                      <a:pt x="48" y="42"/>
                    </a:lnTo>
                    <a:lnTo>
                      <a:pt x="50" y="38"/>
                    </a:lnTo>
                    <a:lnTo>
                      <a:pt x="51" y="33"/>
                    </a:lnTo>
                    <a:lnTo>
                      <a:pt x="51" y="27"/>
                    </a:lnTo>
                    <a:lnTo>
                      <a:pt x="53" y="27"/>
                    </a:lnTo>
                    <a:close/>
                  </a:path>
                </a:pathLst>
              </a:custGeom>
              <a:solidFill>
                <a:srgbClr val="F8A4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44" name="Freeform 5644"/>
              <p:cNvSpPr>
                <a:spLocks/>
              </p:cNvSpPr>
              <p:nvPr/>
            </p:nvSpPr>
            <p:spPr bwMode="auto">
              <a:xfrm>
                <a:off x="784" y="1748"/>
                <a:ext cx="51" cy="52"/>
              </a:xfrm>
              <a:custGeom>
                <a:avLst/>
                <a:gdLst>
                  <a:gd name="T0" fmla="*/ 51 w 51"/>
                  <a:gd name="T1" fmla="*/ 21 h 52"/>
                  <a:gd name="T2" fmla="*/ 48 w 51"/>
                  <a:gd name="T3" fmla="*/ 11 h 52"/>
                  <a:gd name="T4" fmla="*/ 40 w 51"/>
                  <a:gd name="T5" fmla="*/ 4 h 52"/>
                  <a:gd name="T6" fmla="*/ 30 w 51"/>
                  <a:gd name="T7" fmla="*/ 0 h 52"/>
                  <a:gd name="T8" fmla="*/ 21 w 51"/>
                  <a:gd name="T9" fmla="*/ 0 h 52"/>
                  <a:gd name="T10" fmla="*/ 11 w 51"/>
                  <a:gd name="T11" fmla="*/ 4 h 52"/>
                  <a:gd name="T12" fmla="*/ 3 w 51"/>
                  <a:gd name="T13" fmla="*/ 11 h 52"/>
                  <a:gd name="T14" fmla="*/ 0 w 51"/>
                  <a:gd name="T15" fmla="*/ 21 h 52"/>
                  <a:gd name="T16" fmla="*/ 0 w 51"/>
                  <a:gd name="T17" fmla="*/ 31 h 52"/>
                  <a:gd name="T18" fmla="*/ 3 w 51"/>
                  <a:gd name="T19" fmla="*/ 40 h 52"/>
                  <a:gd name="T20" fmla="*/ 11 w 51"/>
                  <a:gd name="T21" fmla="*/ 48 h 52"/>
                  <a:gd name="T22" fmla="*/ 21 w 51"/>
                  <a:gd name="T23" fmla="*/ 52 h 52"/>
                  <a:gd name="T24" fmla="*/ 30 w 51"/>
                  <a:gd name="T25" fmla="*/ 52 h 52"/>
                  <a:gd name="T26" fmla="*/ 40 w 51"/>
                  <a:gd name="T27" fmla="*/ 48 h 52"/>
                  <a:gd name="T28" fmla="*/ 48 w 51"/>
                  <a:gd name="T29" fmla="*/ 40 h 52"/>
                  <a:gd name="T30" fmla="*/ 51 w 51"/>
                  <a:gd name="T31" fmla="*/ 31 h 52"/>
                  <a:gd name="T32" fmla="*/ 51 w 51"/>
                  <a:gd name="T33" fmla="*/ 25 h 52"/>
                  <a:gd name="T34" fmla="*/ 50 w 51"/>
                  <a:gd name="T35" fmla="*/ 15 h 52"/>
                  <a:gd name="T36" fmla="*/ 44 w 51"/>
                  <a:gd name="T37" fmla="*/ 7 h 52"/>
                  <a:gd name="T38" fmla="*/ 36 w 51"/>
                  <a:gd name="T39" fmla="*/ 2 h 52"/>
                  <a:gd name="T40" fmla="*/ 26 w 51"/>
                  <a:gd name="T41" fmla="*/ 0 h 52"/>
                  <a:gd name="T42" fmla="*/ 15 w 51"/>
                  <a:gd name="T43" fmla="*/ 2 h 52"/>
                  <a:gd name="T44" fmla="*/ 7 w 51"/>
                  <a:gd name="T45" fmla="*/ 7 h 52"/>
                  <a:gd name="T46" fmla="*/ 2 w 51"/>
                  <a:gd name="T47" fmla="*/ 15 h 52"/>
                  <a:gd name="T48" fmla="*/ 0 w 51"/>
                  <a:gd name="T49" fmla="*/ 25 h 52"/>
                  <a:gd name="T50" fmla="*/ 2 w 51"/>
                  <a:gd name="T51" fmla="*/ 36 h 52"/>
                  <a:gd name="T52" fmla="*/ 7 w 51"/>
                  <a:gd name="T53" fmla="*/ 44 h 52"/>
                  <a:gd name="T54" fmla="*/ 15 w 51"/>
                  <a:gd name="T55" fmla="*/ 50 h 52"/>
                  <a:gd name="T56" fmla="*/ 26 w 51"/>
                  <a:gd name="T57" fmla="*/ 52 h 52"/>
                  <a:gd name="T58" fmla="*/ 36 w 51"/>
                  <a:gd name="T59" fmla="*/ 50 h 52"/>
                  <a:gd name="T60" fmla="*/ 44 w 51"/>
                  <a:gd name="T61" fmla="*/ 44 h 52"/>
                  <a:gd name="T62" fmla="*/ 50 w 51"/>
                  <a:gd name="T63" fmla="*/ 36 h 52"/>
                  <a:gd name="T64" fmla="*/ 51 w 51"/>
                  <a:gd name="T65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52">
                    <a:moveTo>
                      <a:pt x="51" y="25"/>
                    </a:moveTo>
                    <a:lnTo>
                      <a:pt x="51" y="21"/>
                    </a:lnTo>
                    <a:lnTo>
                      <a:pt x="50" y="15"/>
                    </a:lnTo>
                    <a:lnTo>
                      <a:pt x="48" y="11"/>
                    </a:lnTo>
                    <a:lnTo>
                      <a:pt x="44" y="7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1" y="52"/>
                    </a:lnTo>
                    <a:lnTo>
                      <a:pt x="26" y="52"/>
                    </a:lnTo>
                    <a:lnTo>
                      <a:pt x="30" y="52"/>
                    </a:lnTo>
                    <a:lnTo>
                      <a:pt x="36" y="50"/>
                    </a:lnTo>
                    <a:lnTo>
                      <a:pt x="40" y="48"/>
                    </a:lnTo>
                    <a:lnTo>
                      <a:pt x="44" y="44"/>
                    </a:lnTo>
                    <a:lnTo>
                      <a:pt x="48" y="40"/>
                    </a:lnTo>
                    <a:lnTo>
                      <a:pt x="50" y="36"/>
                    </a:lnTo>
                    <a:lnTo>
                      <a:pt x="51" y="31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1" y="21"/>
                    </a:lnTo>
                    <a:lnTo>
                      <a:pt x="50" y="15"/>
                    </a:lnTo>
                    <a:lnTo>
                      <a:pt x="48" y="11"/>
                    </a:lnTo>
                    <a:lnTo>
                      <a:pt x="44" y="7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1" y="52"/>
                    </a:lnTo>
                    <a:lnTo>
                      <a:pt x="26" y="52"/>
                    </a:lnTo>
                    <a:lnTo>
                      <a:pt x="30" y="52"/>
                    </a:lnTo>
                    <a:lnTo>
                      <a:pt x="36" y="50"/>
                    </a:lnTo>
                    <a:lnTo>
                      <a:pt x="40" y="48"/>
                    </a:lnTo>
                    <a:lnTo>
                      <a:pt x="44" y="44"/>
                    </a:lnTo>
                    <a:lnTo>
                      <a:pt x="48" y="40"/>
                    </a:lnTo>
                    <a:lnTo>
                      <a:pt x="50" y="36"/>
                    </a:lnTo>
                    <a:lnTo>
                      <a:pt x="51" y="31"/>
                    </a:lnTo>
                    <a:lnTo>
                      <a:pt x="51" y="25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F8A4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45" name="Freeform 5645"/>
              <p:cNvSpPr>
                <a:spLocks/>
              </p:cNvSpPr>
              <p:nvPr/>
            </p:nvSpPr>
            <p:spPr bwMode="auto">
              <a:xfrm>
                <a:off x="784" y="1748"/>
                <a:ext cx="51" cy="52"/>
              </a:xfrm>
              <a:custGeom>
                <a:avLst/>
                <a:gdLst>
                  <a:gd name="T0" fmla="*/ 51 w 51"/>
                  <a:gd name="T1" fmla="*/ 21 h 52"/>
                  <a:gd name="T2" fmla="*/ 48 w 51"/>
                  <a:gd name="T3" fmla="*/ 11 h 52"/>
                  <a:gd name="T4" fmla="*/ 40 w 51"/>
                  <a:gd name="T5" fmla="*/ 4 h 52"/>
                  <a:gd name="T6" fmla="*/ 30 w 51"/>
                  <a:gd name="T7" fmla="*/ 0 h 52"/>
                  <a:gd name="T8" fmla="*/ 21 w 51"/>
                  <a:gd name="T9" fmla="*/ 0 h 52"/>
                  <a:gd name="T10" fmla="*/ 11 w 51"/>
                  <a:gd name="T11" fmla="*/ 4 h 52"/>
                  <a:gd name="T12" fmla="*/ 3 w 51"/>
                  <a:gd name="T13" fmla="*/ 11 h 52"/>
                  <a:gd name="T14" fmla="*/ 0 w 51"/>
                  <a:gd name="T15" fmla="*/ 21 h 52"/>
                  <a:gd name="T16" fmla="*/ 0 w 51"/>
                  <a:gd name="T17" fmla="*/ 31 h 52"/>
                  <a:gd name="T18" fmla="*/ 3 w 51"/>
                  <a:gd name="T19" fmla="*/ 40 h 52"/>
                  <a:gd name="T20" fmla="*/ 11 w 51"/>
                  <a:gd name="T21" fmla="*/ 48 h 52"/>
                  <a:gd name="T22" fmla="*/ 21 w 51"/>
                  <a:gd name="T23" fmla="*/ 52 h 52"/>
                  <a:gd name="T24" fmla="*/ 30 w 51"/>
                  <a:gd name="T25" fmla="*/ 52 h 52"/>
                  <a:gd name="T26" fmla="*/ 40 w 51"/>
                  <a:gd name="T27" fmla="*/ 48 h 52"/>
                  <a:gd name="T28" fmla="*/ 48 w 51"/>
                  <a:gd name="T29" fmla="*/ 40 h 52"/>
                  <a:gd name="T30" fmla="*/ 51 w 51"/>
                  <a:gd name="T31" fmla="*/ 31 h 52"/>
                  <a:gd name="T32" fmla="*/ 51 w 51"/>
                  <a:gd name="T33" fmla="*/ 25 h 52"/>
                  <a:gd name="T34" fmla="*/ 50 w 51"/>
                  <a:gd name="T35" fmla="*/ 15 h 52"/>
                  <a:gd name="T36" fmla="*/ 44 w 51"/>
                  <a:gd name="T37" fmla="*/ 7 h 52"/>
                  <a:gd name="T38" fmla="*/ 36 w 51"/>
                  <a:gd name="T39" fmla="*/ 2 h 52"/>
                  <a:gd name="T40" fmla="*/ 26 w 51"/>
                  <a:gd name="T41" fmla="*/ 0 h 52"/>
                  <a:gd name="T42" fmla="*/ 15 w 51"/>
                  <a:gd name="T43" fmla="*/ 2 h 52"/>
                  <a:gd name="T44" fmla="*/ 7 w 51"/>
                  <a:gd name="T45" fmla="*/ 7 h 52"/>
                  <a:gd name="T46" fmla="*/ 2 w 51"/>
                  <a:gd name="T47" fmla="*/ 15 h 52"/>
                  <a:gd name="T48" fmla="*/ 0 w 51"/>
                  <a:gd name="T49" fmla="*/ 25 h 52"/>
                  <a:gd name="T50" fmla="*/ 2 w 51"/>
                  <a:gd name="T51" fmla="*/ 36 h 52"/>
                  <a:gd name="T52" fmla="*/ 7 w 51"/>
                  <a:gd name="T53" fmla="*/ 44 h 52"/>
                  <a:gd name="T54" fmla="*/ 15 w 51"/>
                  <a:gd name="T55" fmla="*/ 50 h 52"/>
                  <a:gd name="T56" fmla="*/ 26 w 51"/>
                  <a:gd name="T57" fmla="*/ 52 h 52"/>
                  <a:gd name="T58" fmla="*/ 36 w 51"/>
                  <a:gd name="T59" fmla="*/ 50 h 52"/>
                  <a:gd name="T60" fmla="*/ 44 w 51"/>
                  <a:gd name="T61" fmla="*/ 44 h 52"/>
                  <a:gd name="T62" fmla="*/ 50 w 51"/>
                  <a:gd name="T63" fmla="*/ 36 h 52"/>
                  <a:gd name="T64" fmla="*/ 51 w 51"/>
                  <a:gd name="T65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52">
                    <a:moveTo>
                      <a:pt x="51" y="25"/>
                    </a:moveTo>
                    <a:lnTo>
                      <a:pt x="51" y="21"/>
                    </a:lnTo>
                    <a:lnTo>
                      <a:pt x="50" y="15"/>
                    </a:lnTo>
                    <a:lnTo>
                      <a:pt x="48" y="11"/>
                    </a:lnTo>
                    <a:lnTo>
                      <a:pt x="44" y="7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1" y="52"/>
                    </a:lnTo>
                    <a:lnTo>
                      <a:pt x="26" y="52"/>
                    </a:lnTo>
                    <a:lnTo>
                      <a:pt x="30" y="52"/>
                    </a:lnTo>
                    <a:lnTo>
                      <a:pt x="36" y="50"/>
                    </a:lnTo>
                    <a:lnTo>
                      <a:pt x="40" y="48"/>
                    </a:lnTo>
                    <a:lnTo>
                      <a:pt x="44" y="44"/>
                    </a:lnTo>
                    <a:lnTo>
                      <a:pt x="48" y="40"/>
                    </a:lnTo>
                    <a:lnTo>
                      <a:pt x="50" y="36"/>
                    </a:lnTo>
                    <a:lnTo>
                      <a:pt x="51" y="31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1" y="21"/>
                    </a:lnTo>
                    <a:lnTo>
                      <a:pt x="50" y="15"/>
                    </a:lnTo>
                    <a:lnTo>
                      <a:pt x="48" y="11"/>
                    </a:lnTo>
                    <a:lnTo>
                      <a:pt x="44" y="7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2" y="31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7" y="44"/>
                    </a:lnTo>
                    <a:lnTo>
                      <a:pt x="11" y="46"/>
                    </a:lnTo>
                    <a:lnTo>
                      <a:pt x="15" y="50"/>
                    </a:lnTo>
                    <a:lnTo>
                      <a:pt x="21" y="50"/>
                    </a:lnTo>
                    <a:lnTo>
                      <a:pt x="26" y="52"/>
                    </a:lnTo>
                    <a:lnTo>
                      <a:pt x="30" y="50"/>
                    </a:lnTo>
                    <a:lnTo>
                      <a:pt x="36" y="50"/>
                    </a:lnTo>
                    <a:lnTo>
                      <a:pt x="40" y="46"/>
                    </a:lnTo>
                    <a:lnTo>
                      <a:pt x="44" y="44"/>
                    </a:lnTo>
                    <a:lnTo>
                      <a:pt x="48" y="40"/>
                    </a:lnTo>
                    <a:lnTo>
                      <a:pt x="50" y="36"/>
                    </a:lnTo>
                    <a:lnTo>
                      <a:pt x="51" y="31"/>
                    </a:lnTo>
                    <a:lnTo>
                      <a:pt x="51" y="25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F8A3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46" name="Freeform 5646"/>
              <p:cNvSpPr>
                <a:spLocks/>
              </p:cNvSpPr>
              <p:nvPr/>
            </p:nvSpPr>
            <p:spPr bwMode="auto">
              <a:xfrm>
                <a:off x="784" y="1748"/>
                <a:ext cx="51" cy="52"/>
              </a:xfrm>
              <a:custGeom>
                <a:avLst/>
                <a:gdLst>
                  <a:gd name="T0" fmla="*/ 51 w 51"/>
                  <a:gd name="T1" fmla="*/ 21 h 52"/>
                  <a:gd name="T2" fmla="*/ 48 w 51"/>
                  <a:gd name="T3" fmla="*/ 11 h 52"/>
                  <a:gd name="T4" fmla="*/ 40 w 51"/>
                  <a:gd name="T5" fmla="*/ 4 h 52"/>
                  <a:gd name="T6" fmla="*/ 30 w 51"/>
                  <a:gd name="T7" fmla="*/ 0 h 52"/>
                  <a:gd name="T8" fmla="*/ 21 w 51"/>
                  <a:gd name="T9" fmla="*/ 0 h 52"/>
                  <a:gd name="T10" fmla="*/ 11 w 51"/>
                  <a:gd name="T11" fmla="*/ 4 h 52"/>
                  <a:gd name="T12" fmla="*/ 5 w 51"/>
                  <a:gd name="T13" fmla="*/ 11 h 52"/>
                  <a:gd name="T14" fmla="*/ 2 w 51"/>
                  <a:gd name="T15" fmla="*/ 21 h 52"/>
                  <a:gd name="T16" fmla="*/ 2 w 51"/>
                  <a:gd name="T17" fmla="*/ 31 h 52"/>
                  <a:gd name="T18" fmla="*/ 5 w 51"/>
                  <a:gd name="T19" fmla="*/ 40 h 52"/>
                  <a:gd name="T20" fmla="*/ 11 w 51"/>
                  <a:gd name="T21" fmla="*/ 46 h 52"/>
                  <a:gd name="T22" fmla="*/ 21 w 51"/>
                  <a:gd name="T23" fmla="*/ 50 h 52"/>
                  <a:gd name="T24" fmla="*/ 30 w 51"/>
                  <a:gd name="T25" fmla="*/ 50 h 52"/>
                  <a:gd name="T26" fmla="*/ 40 w 51"/>
                  <a:gd name="T27" fmla="*/ 46 h 52"/>
                  <a:gd name="T28" fmla="*/ 48 w 51"/>
                  <a:gd name="T29" fmla="*/ 40 h 52"/>
                  <a:gd name="T30" fmla="*/ 51 w 51"/>
                  <a:gd name="T31" fmla="*/ 31 h 52"/>
                  <a:gd name="T32" fmla="*/ 51 w 51"/>
                  <a:gd name="T33" fmla="*/ 25 h 52"/>
                  <a:gd name="T34" fmla="*/ 50 w 51"/>
                  <a:gd name="T35" fmla="*/ 15 h 52"/>
                  <a:gd name="T36" fmla="*/ 44 w 51"/>
                  <a:gd name="T37" fmla="*/ 7 h 52"/>
                  <a:gd name="T38" fmla="*/ 36 w 51"/>
                  <a:gd name="T39" fmla="*/ 2 h 52"/>
                  <a:gd name="T40" fmla="*/ 26 w 51"/>
                  <a:gd name="T41" fmla="*/ 0 h 52"/>
                  <a:gd name="T42" fmla="*/ 15 w 51"/>
                  <a:gd name="T43" fmla="*/ 2 h 52"/>
                  <a:gd name="T44" fmla="*/ 7 w 51"/>
                  <a:gd name="T45" fmla="*/ 7 h 52"/>
                  <a:gd name="T46" fmla="*/ 2 w 51"/>
                  <a:gd name="T47" fmla="*/ 15 h 52"/>
                  <a:gd name="T48" fmla="*/ 0 w 51"/>
                  <a:gd name="T49" fmla="*/ 25 h 52"/>
                  <a:gd name="T50" fmla="*/ 2 w 51"/>
                  <a:gd name="T51" fmla="*/ 34 h 52"/>
                  <a:gd name="T52" fmla="*/ 7 w 51"/>
                  <a:gd name="T53" fmla="*/ 44 h 52"/>
                  <a:gd name="T54" fmla="*/ 15 w 51"/>
                  <a:gd name="T55" fmla="*/ 48 h 52"/>
                  <a:gd name="T56" fmla="*/ 26 w 51"/>
                  <a:gd name="T57" fmla="*/ 50 h 52"/>
                  <a:gd name="T58" fmla="*/ 36 w 51"/>
                  <a:gd name="T59" fmla="*/ 48 h 52"/>
                  <a:gd name="T60" fmla="*/ 44 w 51"/>
                  <a:gd name="T61" fmla="*/ 44 h 52"/>
                  <a:gd name="T62" fmla="*/ 50 w 51"/>
                  <a:gd name="T63" fmla="*/ 34 h 52"/>
                  <a:gd name="T64" fmla="*/ 51 w 51"/>
                  <a:gd name="T65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52">
                    <a:moveTo>
                      <a:pt x="51" y="25"/>
                    </a:moveTo>
                    <a:lnTo>
                      <a:pt x="51" y="21"/>
                    </a:lnTo>
                    <a:lnTo>
                      <a:pt x="50" y="15"/>
                    </a:lnTo>
                    <a:lnTo>
                      <a:pt x="48" y="11"/>
                    </a:lnTo>
                    <a:lnTo>
                      <a:pt x="44" y="7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2" y="31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7" y="44"/>
                    </a:lnTo>
                    <a:lnTo>
                      <a:pt x="11" y="46"/>
                    </a:lnTo>
                    <a:lnTo>
                      <a:pt x="15" y="50"/>
                    </a:lnTo>
                    <a:lnTo>
                      <a:pt x="21" y="50"/>
                    </a:lnTo>
                    <a:lnTo>
                      <a:pt x="26" y="52"/>
                    </a:lnTo>
                    <a:lnTo>
                      <a:pt x="30" y="50"/>
                    </a:lnTo>
                    <a:lnTo>
                      <a:pt x="36" y="50"/>
                    </a:lnTo>
                    <a:lnTo>
                      <a:pt x="40" y="46"/>
                    </a:lnTo>
                    <a:lnTo>
                      <a:pt x="44" y="44"/>
                    </a:lnTo>
                    <a:lnTo>
                      <a:pt x="48" y="40"/>
                    </a:lnTo>
                    <a:lnTo>
                      <a:pt x="50" y="36"/>
                    </a:lnTo>
                    <a:lnTo>
                      <a:pt x="51" y="31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1" y="21"/>
                    </a:lnTo>
                    <a:lnTo>
                      <a:pt x="50" y="15"/>
                    </a:lnTo>
                    <a:lnTo>
                      <a:pt x="48" y="11"/>
                    </a:lnTo>
                    <a:lnTo>
                      <a:pt x="44" y="7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2" y="31"/>
                    </a:lnTo>
                    <a:lnTo>
                      <a:pt x="2" y="34"/>
                    </a:lnTo>
                    <a:lnTo>
                      <a:pt x="5" y="40"/>
                    </a:lnTo>
                    <a:lnTo>
                      <a:pt x="7" y="44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26" y="50"/>
                    </a:lnTo>
                    <a:lnTo>
                      <a:pt x="30" y="50"/>
                    </a:lnTo>
                    <a:lnTo>
                      <a:pt x="36" y="48"/>
                    </a:lnTo>
                    <a:lnTo>
                      <a:pt x="40" y="46"/>
                    </a:lnTo>
                    <a:lnTo>
                      <a:pt x="44" y="44"/>
                    </a:lnTo>
                    <a:lnTo>
                      <a:pt x="48" y="40"/>
                    </a:lnTo>
                    <a:lnTo>
                      <a:pt x="50" y="34"/>
                    </a:lnTo>
                    <a:lnTo>
                      <a:pt x="51" y="31"/>
                    </a:lnTo>
                    <a:lnTo>
                      <a:pt x="51" y="25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F8A3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47" name="Freeform 5647"/>
              <p:cNvSpPr>
                <a:spLocks/>
              </p:cNvSpPr>
              <p:nvPr/>
            </p:nvSpPr>
            <p:spPr bwMode="auto">
              <a:xfrm>
                <a:off x="784" y="1748"/>
                <a:ext cx="51" cy="50"/>
              </a:xfrm>
              <a:custGeom>
                <a:avLst/>
                <a:gdLst>
                  <a:gd name="T0" fmla="*/ 51 w 51"/>
                  <a:gd name="T1" fmla="*/ 21 h 50"/>
                  <a:gd name="T2" fmla="*/ 48 w 51"/>
                  <a:gd name="T3" fmla="*/ 11 h 50"/>
                  <a:gd name="T4" fmla="*/ 40 w 51"/>
                  <a:gd name="T5" fmla="*/ 4 h 50"/>
                  <a:gd name="T6" fmla="*/ 30 w 51"/>
                  <a:gd name="T7" fmla="*/ 0 h 50"/>
                  <a:gd name="T8" fmla="*/ 21 w 51"/>
                  <a:gd name="T9" fmla="*/ 0 h 50"/>
                  <a:gd name="T10" fmla="*/ 11 w 51"/>
                  <a:gd name="T11" fmla="*/ 4 h 50"/>
                  <a:gd name="T12" fmla="*/ 5 w 51"/>
                  <a:gd name="T13" fmla="*/ 11 h 50"/>
                  <a:gd name="T14" fmla="*/ 2 w 51"/>
                  <a:gd name="T15" fmla="*/ 21 h 50"/>
                  <a:gd name="T16" fmla="*/ 2 w 51"/>
                  <a:gd name="T17" fmla="*/ 31 h 50"/>
                  <a:gd name="T18" fmla="*/ 5 w 51"/>
                  <a:gd name="T19" fmla="*/ 40 h 50"/>
                  <a:gd name="T20" fmla="*/ 11 w 51"/>
                  <a:gd name="T21" fmla="*/ 46 h 50"/>
                  <a:gd name="T22" fmla="*/ 21 w 51"/>
                  <a:gd name="T23" fmla="*/ 50 h 50"/>
                  <a:gd name="T24" fmla="*/ 30 w 51"/>
                  <a:gd name="T25" fmla="*/ 50 h 50"/>
                  <a:gd name="T26" fmla="*/ 40 w 51"/>
                  <a:gd name="T27" fmla="*/ 46 h 50"/>
                  <a:gd name="T28" fmla="*/ 48 w 51"/>
                  <a:gd name="T29" fmla="*/ 40 h 50"/>
                  <a:gd name="T30" fmla="*/ 51 w 51"/>
                  <a:gd name="T31" fmla="*/ 31 h 50"/>
                  <a:gd name="T32" fmla="*/ 51 w 51"/>
                  <a:gd name="T33" fmla="*/ 25 h 50"/>
                  <a:gd name="T34" fmla="*/ 50 w 51"/>
                  <a:gd name="T35" fmla="*/ 15 h 50"/>
                  <a:gd name="T36" fmla="*/ 44 w 51"/>
                  <a:gd name="T37" fmla="*/ 7 h 50"/>
                  <a:gd name="T38" fmla="*/ 36 w 51"/>
                  <a:gd name="T39" fmla="*/ 2 h 50"/>
                  <a:gd name="T40" fmla="*/ 26 w 51"/>
                  <a:gd name="T41" fmla="*/ 0 h 50"/>
                  <a:gd name="T42" fmla="*/ 17 w 51"/>
                  <a:gd name="T43" fmla="*/ 2 h 50"/>
                  <a:gd name="T44" fmla="*/ 7 w 51"/>
                  <a:gd name="T45" fmla="*/ 7 h 50"/>
                  <a:gd name="T46" fmla="*/ 3 w 51"/>
                  <a:gd name="T47" fmla="*/ 15 h 50"/>
                  <a:gd name="T48" fmla="*/ 2 w 51"/>
                  <a:gd name="T49" fmla="*/ 25 h 50"/>
                  <a:gd name="T50" fmla="*/ 3 w 51"/>
                  <a:gd name="T51" fmla="*/ 34 h 50"/>
                  <a:gd name="T52" fmla="*/ 7 w 51"/>
                  <a:gd name="T53" fmla="*/ 42 h 50"/>
                  <a:gd name="T54" fmla="*/ 17 w 51"/>
                  <a:gd name="T55" fmla="*/ 48 h 50"/>
                  <a:gd name="T56" fmla="*/ 26 w 51"/>
                  <a:gd name="T57" fmla="*/ 50 h 50"/>
                  <a:gd name="T58" fmla="*/ 36 w 51"/>
                  <a:gd name="T59" fmla="*/ 48 h 50"/>
                  <a:gd name="T60" fmla="*/ 44 w 51"/>
                  <a:gd name="T61" fmla="*/ 42 h 50"/>
                  <a:gd name="T62" fmla="*/ 50 w 51"/>
                  <a:gd name="T63" fmla="*/ 34 h 50"/>
                  <a:gd name="T64" fmla="*/ 51 w 51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50">
                    <a:moveTo>
                      <a:pt x="51" y="25"/>
                    </a:moveTo>
                    <a:lnTo>
                      <a:pt x="51" y="21"/>
                    </a:lnTo>
                    <a:lnTo>
                      <a:pt x="50" y="15"/>
                    </a:lnTo>
                    <a:lnTo>
                      <a:pt x="48" y="11"/>
                    </a:lnTo>
                    <a:lnTo>
                      <a:pt x="44" y="7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2" y="31"/>
                    </a:lnTo>
                    <a:lnTo>
                      <a:pt x="2" y="34"/>
                    </a:lnTo>
                    <a:lnTo>
                      <a:pt x="5" y="40"/>
                    </a:lnTo>
                    <a:lnTo>
                      <a:pt x="7" y="44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26" y="50"/>
                    </a:lnTo>
                    <a:lnTo>
                      <a:pt x="30" y="50"/>
                    </a:lnTo>
                    <a:lnTo>
                      <a:pt x="36" y="48"/>
                    </a:lnTo>
                    <a:lnTo>
                      <a:pt x="40" y="46"/>
                    </a:lnTo>
                    <a:lnTo>
                      <a:pt x="44" y="44"/>
                    </a:lnTo>
                    <a:lnTo>
                      <a:pt x="48" y="40"/>
                    </a:lnTo>
                    <a:lnTo>
                      <a:pt x="50" y="34"/>
                    </a:lnTo>
                    <a:lnTo>
                      <a:pt x="51" y="31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0" y="21"/>
                    </a:lnTo>
                    <a:lnTo>
                      <a:pt x="50" y="15"/>
                    </a:lnTo>
                    <a:lnTo>
                      <a:pt x="46" y="11"/>
                    </a:lnTo>
                    <a:lnTo>
                      <a:pt x="44" y="7"/>
                    </a:lnTo>
                    <a:lnTo>
                      <a:pt x="40" y="6"/>
                    </a:lnTo>
                    <a:lnTo>
                      <a:pt x="36" y="2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1" y="6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3" y="15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3" y="34"/>
                    </a:lnTo>
                    <a:lnTo>
                      <a:pt x="5" y="40"/>
                    </a:lnTo>
                    <a:lnTo>
                      <a:pt x="7" y="42"/>
                    </a:lnTo>
                    <a:lnTo>
                      <a:pt x="11" y="46"/>
                    </a:lnTo>
                    <a:lnTo>
                      <a:pt x="17" y="48"/>
                    </a:lnTo>
                    <a:lnTo>
                      <a:pt x="21" y="50"/>
                    </a:lnTo>
                    <a:lnTo>
                      <a:pt x="26" y="50"/>
                    </a:lnTo>
                    <a:lnTo>
                      <a:pt x="30" y="50"/>
                    </a:lnTo>
                    <a:lnTo>
                      <a:pt x="36" y="48"/>
                    </a:lnTo>
                    <a:lnTo>
                      <a:pt x="40" y="46"/>
                    </a:lnTo>
                    <a:lnTo>
                      <a:pt x="44" y="42"/>
                    </a:lnTo>
                    <a:lnTo>
                      <a:pt x="46" y="40"/>
                    </a:lnTo>
                    <a:lnTo>
                      <a:pt x="50" y="34"/>
                    </a:lnTo>
                    <a:lnTo>
                      <a:pt x="50" y="31"/>
                    </a:lnTo>
                    <a:lnTo>
                      <a:pt x="51" y="25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F8A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48" name="Freeform 5648"/>
              <p:cNvSpPr>
                <a:spLocks/>
              </p:cNvSpPr>
              <p:nvPr/>
            </p:nvSpPr>
            <p:spPr bwMode="auto">
              <a:xfrm>
                <a:off x="786" y="1748"/>
                <a:ext cx="49" cy="50"/>
              </a:xfrm>
              <a:custGeom>
                <a:avLst/>
                <a:gdLst>
                  <a:gd name="T0" fmla="*/ 48 w 49"/>
                  <a:gd name="T1" fmla="*/ 21 h 50"/>
                  <a:gd name="T2" fmla="*/ 44 w 49"/>
                  <a:gd name="T3" fmla="*/ 11 h 50"/>
                  <a:gd name="T4" fmla="*/ 38 w 49"/>
                  <a:gd name="T5" fmla="*/ 6 h 50"/>
                  <a:gd name="T6" fmla="*/ 28 w 49"/>
                  <a:gd name="T7" fmla="*/ 2 h 50"/>
                  <a:gd name="T8" fmla="*/ 19 w 49"/>
                  <a:gd name="T9" fmla="*/ 2 h 50"/>
                  <a:gd name="T10" fmla="*/ 9 w 49"/>
                  <a:gd name="T11" fmla="*/ 6 h 50"/>
                  <a:gd name="T12" fmla="*/ 3 w 49"/>
                  <a:gd name="T13" fmla="*/ 11 h 50"/>
                  <a:gd name="T14" fmla="*/ 0 w 49"/>
                  <a:gd name="T15" fmla="*/ 21 h 50"/>
                  <a:gd name="T16" fmla="*/ 0 w 49"/>
                  <a:gd name="T17" fmla="*/ 31 h 50"/>
                  <a:gd name="T18" fmla="*/ 3 w 49"/>
                  <a:gd name="T19" fmla="*/ 40 h 50"/>
                  <a:gd name="T20" fmla="*/ 9 w 49"/>
                  <a:gd name="T21" fmla="*/ 46 h 50"/>
                  <a:gd name="T22" fmla="*/ 19 w 49"/>
                  <a:gd name="T23" fmla="*/ 50 h 50"/>
                  <a:gd name="T24" fmla="*/ 28 w 49"/>
                  <a:gd name="T25" fmla="*/ 50 h 50"/>
                  <a:gd name="T26" fmla="*/ 38 w 49"/>
                  <a:gd name="T27" fmla="*/ 46 h 50"/>
                  <a:gd name="T28" fmla="*/ 44 w 49"/>
                  <a:gd name="T29" fmla="*/ 40 h 50"/>
                  <a:gd name="T30" fmla="*/ 48 w 49"/>
                  <a:gd name="T31" fmla="*/ 31 h 50"/>
                  <a:gd name="T32" fmla="*/ 48 w 49"/>
                  <a:gd name="T33" fmla="*/ 25 h 50"/>
                  <a:gd name="T34" fmla="*/ 46 w 49"/>
                  <a:gd name="T35" fmla="*/ 15 h 50"/>
                  <a:gd name="T36" fmla="*/ 42 w 49"/>
                  <a:gd name="T37" fmla="*/ 7 h 50"/>
                  <a:gd name="T38" fmla="*/ 34 w 49"/>
                  <a:gd name="T39" fmla="*/ 4 h 50"/>
                  <a:gd name="T40" fmla="*/ 24 w 49"/>
                  <a:gd name="T41" fmla="*/ 2 h 50"/>
                  <a:gd name="T42" fmla="*/ 15 w 49"/>
                  <a:gd name="T43" fmla="*/ 4 h 50"/>
                  <a:gd name="T44" fmla="*/ 7 w 49"/>
                  <a:gd name="T45" fmla="*/ 7 h 50"/>
                  <a:gd name="T46" fmla="*/ 1 w 49"/>
                  <a:gd name="T47" fmla="*/ 15 h 50"/>
                  <a:gd name="T48" fmla="*/ 0 w 49"/>
                  <a:gd name="T49" fmla="*/ 25 h 50"/>
                  <a:gd name="T50" fmla="*/ 1 w 49"/>
                  <a:gd name="T51" fmla="*/ 34 h 50"/>
                  <a:gd name="T52" fmla="*/ 7 w 49"/>
                  <a:gd name="T53" fmla="*/ 42 h 50"/>
                  <a:gd name="T54" fmla="*/ 15 w 49"/>
                  <a:gd name="T55" fmla="*/ 48 h 50"/>
                  <a:gd name="T56" fmla="*/ 24 w 49"/>
                  <a:gd name="T57" fmla="*/ 50 h 50"/>
                  <a:gd name="T58" fmla="*/ 34 w 49"/>
                  <a:gd name="T59" fmla="*/ 48 h 50"/>
                  <a:gd name="T60" fmla="*/ 42 w 49"/>
                  <a:gd name="T61" fmla="*/ 42 h 50"/>
                  <a:gd name="T62" fmla="*/ 46 w 49"/>
                  <a:gd name="T63" fmla="*/ 34 h 50"/>
                  <a:gd name="T64" fmla="*/ 48 w 49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50">
                    <a:moveTo>
                      <a:pt x="49" y="25"/>
                    </a:moveTo>
                    <a:lnTo>
                      <a:pt x="48" y="21"/>
                    </a:lnTo>
                    <a:lnTo>
                      <a:pt x="48" y="15"/>
                    </a:lnTo>
                    <a:lnTo>
                      <a:pt x="44" y="11"/>
                    </a:lnTo>
                    <a:lnTo>
                      <a:pt x="42" y="7"/>
                    </a:lnTo>
                    <a:lnTo>
                      <a:pt x="38" y="6"/>
                    </a:lnTo>
                    <a:lnTo>
                      <a:pt x="34" y="2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9" y="6"/>
                    </a:lnTo>
                    <a:lnTo>
                      <a:pt x="5" y="7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34"/>
                    </a:lnTo>
                    <a:lnTo>
                      <a:pt x="3" y="40"/>
                    </a:lnTo>
                    <a:lnTo>
                      <a:pt x="5" y="42"/>
                    </a:lnTo>
                    <a:lnTo>
                      <a:pt x="9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4" y="50"/>
                    </a:lnTo>
                    <a:lnTo>
                      <a:pt x="28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4" y="40"/>
                    </a:lnTo>
                    <a:lnTo>
                      <a:pt x="48" y="34"/>
                    </a:lnTo>
                    <a:lnTo>
                      <a:pt x="48" y="31"/>
                    </a:lnTo>
                    <a:lnTo>
                      <a:pt x="49" y="25"/>
                    </a:lnTo>
                    <a:lnTo>
                      <a:pt x="48" y="25"/>
                    </a:lnTo>
                    <a:lnTo>
                      <a:pt x="48" y="21"/>
                    </a:lnTo>
                    <a:lnTo>
                      <a:pt x="46" y="15"/>
                    </a:lnTo>
                    <a:lnTo>
                      <a:pt x="44" y="11"/>
                    </a:lnTo>
                    <a:lnTo>
                      <a:pt x="42" y="7"/>
                    </a:lnTo>
                    <a:lnTo>
                      <a:pt x="38" y="6"/>
                    </a:lnTo>
                    <a:lnTo>
                      <a:pt x="34" y="4"/>
                    </a:lnTo>
                    <a:lnTo>
                      <a:pt x="28" y="2"/>
                    </a:lnTo>
                    <a:lnTo>
                      <a:pt x="24" y="2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34"/>
                    </a:lnTo>
                    <a:lnTo>
                      <a:pt x="3" y="38"/>
                    </a:lnTo>
                    <a:lnTo>
                      <a:pt x="7" y="42"/>
                    </a:lnTo>
                    <a:lnTo>
                      <a:pt x="9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4" y="50"/>
                    </a:lnTo>
                    <a:lnTo>
                      <a:pt x="28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4" y="38"/>
                    </a:lnTo>
                    <a:lnTo>
                      <a:pt x="46" y="34"/>
                    </a:lnTo>
                    <a:lnTo>
                      <a:pt x="48" y="31"/>
                    </a:lnTo>
                    <a:lnTo>
                      <a:pt x="48" y="25"/>
                    </a:lnTo>
                    <a:lnTo>
                      <a:pt x="49" y="25"/>
                    </a:lnTo>
                    <a:close/>
                  </a:path>
                </a:pathLst>
              </a:custGeom>
              <a:solidFill>
                <a:srgbClr val="F8A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49" name="Freeform 5649"/>
              <p:cNvSpPr>
                <a:spLocks/>
              </p:cNvSpPr>
              <p:nvPr/>
            </p:nvSpPr>
            <p:spPr bwMode="auto">
              <a:xfrm>
                <a:off x="786" y="1750"/>
                <a:ext cx="48" cy="48"/>
              </a:xfrm>
              <a:custGeom>
                <a:avLst/>
                <a:gdLst>
                  <a:gd name="T0" fmla="*/ 48 w 48"/>
                  <a:gd name="T1" fmla="*/ 19 h 48"/>
                  <a:gd name="T2" fmla="*/ 44 w 48"/>
                  <a:gd name="T3" fmla="*/ 9 h 48"/>
                  <a:gd name="T4" fmla="*/ 38 w 48"/>
                  <a:gd name="T5" fmla="*/ 4 h 48"/>
                  <a:gd name="T6" fmla="*/ 28 w 48"/>
                  <a:gd name="T7" fmla="*/ 0 h 48"/>
                  <a:gd name="T8" fmla="*/ 19 w 48"/>
                  <a:gd name="T9" fmla="*/ 0 h 48"/>
                  <a:gd name="T10" fmla="*/ 9 w 48"/>
                  <a:gd name="T11" fmla="*/ 4 h 48"/>
                  <a:gd name="T12" fmla="*/ 3 w 48"/>
                  <a:gd name="T13" fmla="*/ 9 h 48"/>
                  <a:gd name="T14" fmla="*/ 0 w 48"/>
                  <a:gd name="T15" fmla="*/ 19 h 48"/>
                  <a:gd name="T16" fmla="*/ 0 w 48"/>
                  <a:gd name="T17" fmla="*/ 29 h 48"/>
                  <a:gd name="T18" fmla="*/ 3 w 48"/>
                  <a:gd name="T19" fmla="*/ 36 h 48"/>
                  <a:gd name="T20" fmla="*/ 9 w 48"/>
                  <a:gd name="T21" fmla="*/ 44 h 48"/>
                  <a:gd name="T22" fmla="*/ 19 w 48"/>
                  <a:gd name="T23" fmla="*/ 48 h 48"/>
                  <a:gd name="T24" fmla="*/ 28 w 48"/>
                  <a:gd name="T25" fmla="*/ 48 h 48"/>
                  <a:gd name="T26" fmla="*/ 38 w 48"/>
                  <a:gd name="T27" fmla="*/ 44 h 48"/>
                  <a:gd name="T28" fmla="*/ 44 w 48"/>
                  <a:gd name="T29" fmla="*/ 36 h 48"/>
                  <a:gd name="T30" fmla="*/ 48 w 48"/>
                  <a:gd name="T31" fmla="*/ 29 h 48"/>
                  <a:gd name="T32" fmla="*/ 48 w 48"/>
                  <a:gd name="T33" fmla="*/ 23 h 48"/>
                  <a:gd name="T34" fmla="*/ 46 w 48"/>
                  <a:gd name="T35" fmla="*/ 13 h 48"/>
                  <a:gd name="T36" fmla="*/ 40 w 48"/>
                  <a:gd name="T37" fmla="*/ 5 h 48"/>
                  <a:gd name="T38" fmla="*/ 32 w 48"/>
                  <a:gd name="T39" fmla="*/ 2 h 48"/>
                  <a:gd name="T40" fmla="*/ 24 w 48"/>
                  <a:gd name="T41" fmla="*/ 0 h 48"/>
                  <a:gd name="T42" fmla="*/ 15 w 48"/>
                  <a:gd name="T43" fmla="*/ 2 h 48"/>
                  <a:gd name="T44" fmla="*/ 7 w 48"/>
                  <a:gd name="T45" fmla="*/ 5 h 48"/>
                  <a:gd name="T46" fmla="*/ 1 w 48"/>
                  <a:gd name="T47" fmla="*/ 13 h 48"/>
                  <a:gd name="T48" fmla="*/ 0 w 48"/>
                  <a:gd name="T49" fmla="*/ 23 h 48"/>
                  <a:gd name="T50" fmla="*/ 1 w 48"/>
                  <a:gd name="T51" fmla="*/ 32 h 48"/>
                  <a:gd name="T52" fmla="*/ 7 w 48"/>
                  <a:gd name="T53" fmla="*/ 40 h 48"/>
                  <a:gd name="T54" fmla="*/ 15 w 48"/>
                  <a:gd name="T55" fmla="*/ 46 h 48"/>
                  <a:gd name="T56" fmla="*/ 24 w 48"/>
                  <a:gd name="T57" fmla="*/ 48 h 48"/>
                  <a:gd name="T58" fmla="*/ 32 w 48"/>
                  <a:gd name="T59" fmla="*/ 46 h 48"/>
                  <a:gd name="T60" fmla="*/ 40 w 48"/>
                  <a:gd name="T61" fmla="*/ 40 h 48"/>
                  <a:gd name="T62" fmla="*/ 46 w 48"/>
                  <a:gd name="T63" fmla="*/ 32 h 48"/>
                  <a:gd name="T64" fmla="*/ 48 w 48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48">
                    <a:moveTo>
                      <a:pt x="48" y="23"/>
                    </a:moveTo>
                    <a:lnTo>
                      <a:pt x="48" y="19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2" y="5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3" y="9"/>
                    </a:lnTo>
                    <a:lnTo>
                      <a:pt x="1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1" y="32"/>
                    </a:lnTo>
                    <a:lnTo>
                      <a:pt x="3" y="36"/>
                    </a:lnTo>
                    <a:lnTo>
                      <a:pt x="7" y="40"/>
                    </a:lnTo>
                    <a:lnTo>
                      <a:pt x="9" y="44"/>
                    </a:lnTo>
                    <a:lnTo>
                      <a:pt x="15" y="46"/>
                    </a:lnTo>
                    <a:lnTo>
                      <a:pt x="19" y="48"/>
                    </a:lnTo>
                    <a:lnTo>
                      <a:pt x="24" y="48"/>
                    </a:lnTo>
                    <a:lnTo>
                      <a:pt x="28" y="48"/>
                    </a:lnTo>
                    <a:lnTo>
                      <a:pt x="34" y="46"/>
                    </a:lnTo>
                    <a:lnTo>
                      <a:pt x="38" y="44"/>
                    </a:lnTo>
                    <a:lnTo>
                      <a:pt x="42" y="40"/>
                    </a:lnTo>
                    <a:lnTo>
                      <a:pt x="44" y="36"/>
                    </a:lnTo>
                    <a:lnTo>
                      <a:pt x="46" y="32"/>
                    </a:lnTo>
                    <a:lnTo>
                      <a:pt x="48" y="29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19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0" y="5"/>
                    </a:lnTo>
                    <a:lnTo>
                      <a:pt x="38" y="4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5"/>
                    </a:lnTo>
                    <a:lnTo>
                      <a:pt x="3" y="9"/>
                    </a:lnTo>
                    <a:lnTo>
                      <a:pt x="1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1" y="32"/>
                    </a:lnTo>
                    <a:lnTo>
                      <a:pt x="3" y="36"/>
                    </a:lnTo>
                    <a:lnTo>
                      <a:pt x="7" y="40"/>
                    </a:lnTo>
                    <a:lnTo>
                      <a:pt x="11" y="44"/>
                    </a:lnTo>
                    <a:lnTo>
                      <a:pt x="15" y="46"/>
                    </a:lnTo>
                    <a:lnTo>
                      <a:pt x="19" y="48"/>
                    </a:lnTo>
                    <a:lnTo>
                      <a:pt x="24" y="48"/>
                    </a:lnTo>
                    <a:lnTo>
                      <a:pt x="28" y="48"/>
                    </a:lnTo>
                    <a:lnTo>
                      <a:pt x="32" y="46"/>
                    </a:lnTo>
                    <a:lnTo>
                      <a:pt x="38" y="44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46" y="32"/>
                    </a:lnTo>
                    <a:lnTo>
                      <a:pt x="48" y="29"/>
                    </a:lnTo>
                    <a:lnTo>
                      <a:pt x="48" y="23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F8A1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50" name="Freeform 5650"/>
              <p:cNvSpPr>
                <a:spLocks/>
              </p:cNvSpPr>
              <p:nvPr/>
            </p:nvSpPr>
            <p:spPr bwMode="auto">
              <a:xfrm>
                <a:off x="786" y="1750"/>
                <a:ext cx="48" cy="48"/>
              </a:xfrm>
              <a:custGeom>
                <a:avLst/>
                <a:gdLst>
                  <a:gd name="T0" fmla="*/ 48 w 48"/>
                  <a:gd name="T1" fmla="*/ 19 h 48"/>
                  <a:gd name="T2" fmla="*/ 44 w 48"/>
                  <a:gd name="T3" fmla="*/ 9 h 48"/>
                  <a:gd name="T4" fmla="*/ 38 w 48"/>
                  <a:gd name="T5" fmla="*/ 4 h 48"/>
                  <a:gd name="T6" fmla="*/ 28 w 48"/>
                  <a:gd name="T7" fmla="*/ 0 h 48"/>
                  <a:gd name="T8" fmla="*/ 19 w 48"/>
                  <a:gd name="T9" fmla="*/ 0 h 48"/>
                  <a:gd name="T10" fmla="*/ 11 w 48"/>
                  <a:gd name="T11" fmla="*/ 4 h 48"/>
                  <a:gd name="T12" fmla="*/ 3 w 48"/>
                  <a:gd name="T13" fmla="*/ 9 h 48"/>
                  <a:gd name="T14" fmla="*/ 0 w 48"/>
                  <a:gd name="T15" fmla="*/ 19 h 48"/>
                  <a:gd name="T16" fmla="*/ 0 w 48"/>
                  <a:gd name="T17" fmla="*/ 29 h 48"/>
                  <a:gd name="T18" fmla="*/ 3 w 48"/>
                  <a:gd name="T19" fmla="*/ 36 h 48"/>
                  <a:gd name="T20" fmla="*/ 11 w 48"/>
                  <a:gd name="T21" fmla="*/ 44 h 48"/>
                  <a:gd name="T22" fmla="*/ 19 w 48"/>
                  <a:gd name="T23" fmla="*/ 48 h 48"/>
                  <a:gd name="T24" fmla="*/ 28 w 48"/>
                  <a:gd name="T25" fmla="*/ 48 h 48"/>
                  <a:gd name="T26" fmla="*/ 38 w 48"/>
                  <a:gd name="T27" fmla="*/ 44 h 48"/>
                  <a:gd name="T28" fmla="*/ 44 w 48"/>
                  <a:gd name="T29" fmla="*/ 36 h 48"/>
                  <a:gd name="T30" fmla="*/ 48 w 48"/>
                  <a:gd name="T31" fmla="*/ 29 h 48"/>
                  <a:gd name="T32" fmla="*/ 48 w 48"/>
                  <a:gd name="T33" fmla="*/ 23 h 48"/>
                  <a:gd name="T34" fmla="*/ 46 w 48"/>
                  <a:gd name="T35" fmla="*/ 15 h 48"/>
                  <a:gd name="T36" fmla="*/ 40 w 48"/>
                  <a:gd name="T37" fmla="*/ 7 h 48"/>
                  <a:gd name="T38" fmla="*/ 32 w 48"/>
                  <a:gd name="T39" fmla="*/ 2 h 48"/>
                  <a:gd name="T40" fmla="*/ 24 w 48"/>
                  <a:gd name="T41" fmla="*/ 0 h 48"/>
                  <a:gd name="T42" fmla="*/ 15 w 48"/>
                  <a:gd name="T43" fmla="*/ 2 h 48"/>
                  <a:gd name="T44" fmla="*/ 7 w 48"/>
                  <a:gd name="T45" fmla="*/ 7 h 48"/>
                  <a:gd name="T46" fmla="*/ 1 w 48"/>
                  <a:gd name="T47" fmla="*/ 15 h 48"/>
                  <a:gd name="T48" fmla="*/ 0 w 48"/>
                  <a:gd name="T49" fmla="*/ 23 h 48"/>
                  <a:gd name="T50" fmla="*/ 1 w 48"/>
                  <a:gd name="T51" fmla="*/ 32 h 48"/>
                  <a:gd name="T52" fmla="*/ 7 w 48"/>
                  <a:gd name="T53" fmla="*/ 40 h 48"/>
                  <a:gd name="T54" fmla="*/ 15 w 48"/>
                  <a:gd name="T55" fmla="*/ 46 h 48"/>
                  <a:gd name="T56" fmla="*/ 24 w 48"/>
                  <a:gd name="T57" fmla="*/ 48 h 48"/>
                  <a:gd name="T58" fmla="*/ 32 w 48"/>
                  <a:gd name="T59" fmla="*/ 46 h 48"/>
                  <a:gd name="T60" fmla="*/ 40 w 48"/>
                  <a:gd name="T61" fmla="*/ 40 h 48"/>
                  <a:gd name="T62" fmla="*/ 46 w 48"/>
                  <a:gd name="T63" fmla="*/ 32 h 48"/>
                  <a:gd name="T64" fmla="*/ 48 w 48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48">
                    <a:moveTo>
                      <a:pt x="48" y="23"/>
                    </a:moveTo>
                    <a:lnTo>
                      <a:pt x="48" y="19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0" y="5"/>
                    </a:lnTo>
                    <a:lnTo>
                      <a:pt x="38" y="4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5"/>
                    </a:lnTo>
                    <a:lnTo>
                      <a:pt x="3" y="9"/>
                    </a:lnTo>
                    <a:lnTo>
                      <a:pt x="1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1" y="32"/>
                    </a:lnTo>
                    <a:lnTo>
                      <a:pt x="3" y="36"/>
                    </a:lnTo>
                    <a:lnTo>
                      <a:pt x="7" y="40"/>
                    </a:lnTo>
                    <a:lnTo>
                      <a:pt x="11" y="44"/>
                    </a:lnTo>
                    <a:lnTo>
                      <a:pt x="15" y="46"/>
                    </a:lnTo>
                    <a:lnTo>
                      <a:pt x="19" y="48"/>
                    </a:lnTo>
                    <a:lnTo>
                      <a:pt x="24" y="48"/>
                    </a:lnTo>
                    <a:lnTo>
                      <a:pt x="28" y="48"/>
                    </a:lnTo>
                    <a:lnTo>
                      <a:pt x="32" y="46"/>
                    </a:lnTo>
                    <a:lnTo>
                      <a:pt x="38" y="44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46" y="32"/>
                    </a:lnTo>
                    <a:lnTo>
                      <a:pt x="48" y="29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19"/>
                    </a:lnTo>
                    <a:lnTo>
                      <a:pt x="46" y="15"/>
                    </a:lnTo>
                    <a:lnTo>
                      <a:pt x="44" y="9"/>
                    </a:lnTo>
                    <a:lnTo>
                      <a:pt x="40" y="7"/>
                    </a:lnTo>
                    <a:lnTo>
                      <a:pt x="36" y="4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3" y="9"/>
                    </a:lnTo>
                    <a:lnTo>
                      <a:pt x="1" y="15"/>
                    </a:lnTo>
                    <a:lnTo>
                      <a:pt x="1" y="19"/>
                    </a:lnTo>
                    <a:lnTo>
                      <a:pt x="0" y="23"/>
                    </a:lnTo>
                    <a:lnTo>
                      <a:pt x="1" y="29"/>
                    </a:lnTo>
                    <a:lnTo>
                      <a:pt x="1" y="32"/>
                    </a:lnTo>
                    <a:lnTo>
                      <a:pt x="3" y="36"/>
                    </a:lnTo>
                    <a:lnTo>
                      <a:pt x="7" y="40"/>
                    </a:lnTo>
                    <a:lnTo>
                      <a:pt x="11" y="42"/>
                    </a:lnTo>
                    <a:lnTo>
                      <a:pt x="15" y="46"/>
                    </a:lnTo>
                    <a:lnTo>
                      <a:pt x="19" y="46"/>
                    </a:lnTo>
                    <a:lnTo>
                      <a:pt x="24" y="48"/>
                    </a:lnTo>
                    <a:lnTo>
                      <a:pt x="28" y="46"/>
                    </a:lnTo>
                    <a:lnTo>
                      <a:pt x="32" y="46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46" y="32"/>
                    </a:lnTo>
                    <a:lnTo>
                      <a:pt x="48" y="29"/>
                    </a:lnTo>
                    <a:lnTo>
                      <a:pt x="48" y="23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F8A1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51" name="Freeform 5651"/>
              <p:cNvSpPr>
                <a:spLocks/>
              </p:cNvSpPr>
              <p:nvPr/>
            </p:nvSpPr>
            <p:spPr bwMode="auto">
              <a:xfrm>
                <a:off x="786" y="1750"/>
                <a:ext cx="48" cy="48"/>
              </a:xfrm>
              <a:custGeom>
                <a:avLst/>
                <a:gdLst>
                  <a:gd name="T0" fmla="*/ 48 w 48"/>
                  <a:gd name="T1" fmla="*/ 19 h 48"/>
                  <a:gd name="T2" fmla="*/ 44 w 48"/>
                  <a:gd name="T3" fmla="*/ 9 h 48"/>
                  <a:gd name="T4" fmla="*/ 36 w 48"/>
                  <a:gd name="T5" fmla="*/ 4 h 48"/>
                  <a:gd name="T6" fmla="*/ 28 w 48"/>
                  <a:gd name="T7" fmla="*/ 0 h 48"/>
                  <a:gd name="T8" fmla="*/ 19 w 48"/>
                  <a:gd name="T9" fmla="*/ 0 h 48"/>
                  <a:gd name="T10" fmla="*/ 11 w 48"/>
                  <a:gd name="T11" fmla="*/ 4 h 48"/>
                  <a:gd name="T12" fmla="*/ 3 w 48"/>
                  <a:gd name="T13" fmla="*/ 9 h 48"/>
                  <a:gd name="T14" fmla="*/ 1 w 48"/>
                  <a:gd name="T15" fmla="*/ 19 h 48"/>
                  <a:gd name="T16" fmla="*/ 1 w 48"/>
                  <a:gd name="T17" fmla="*/ 29 h 48"/>
                  <a:gd name="T18" fmla="*/ 3 w 48"/>
                  <a:gd name="T19" fmla="*/ 36 h 48"/>
                  <a:gd name="T20" fmla="*/ 11 w 48"/>
                  <a:gd name="T21" fmla="*/ 42 h 48"/>
                  <a:gd name="T22" fmla="*/ 19 w 48"/>
                  <a:gd name="T23" fmla="*/ 46 h 48"/>
                  <a:gd name="T24" fmla="*/ 28 w 48"/>
                  <a:gd name="T25" fmla="*/ 46 h 48"/>
                  <a:gd name="T26" fmla="*/ 36 w 48"/>
                  <a:gd name="T27" fmla="*/ 42 h 48"/>
                  <a:gd name="T28" fmla="*/ 44 w 48"/>
                  <a:gd name="T29" fmla="*/ 36 h 48"/>
                  <a:gd name="T30" fmla="*/ 48 w 48"/>
                  <a:gd name="T31" fmla="*/ 29 h 48"/>
                  <a:gd name="T32" fmla="*/ 48 w 48"/>
                  <a:gd name="T33" fmla="*/ 23 h 48"/>
                  <a:gd name="T34" fmla="*/ 46 w 48"/>
                  <a:gd name="T35" fmla="*/ 15 h 48"/>
                  <a:gd name="T36" fmla="*/ 40 w 48"/>
                  <a:gd name="T37" fmla="*/ 7 h 48"/>
                  <a:gd name="T38" fmla="*/ 32 w 48"/>
                  <a:gd name="T39" fmla="*/ 2 h 48"/>
                  <a:gd name="T40" fmla="*/ 24 w 48"/>
                  <a:gd name="T41" fmla="*/ 0 h 48"/>
                  <a:gd name="T42" fmla="*/ 15 w 48"/>
                  <a:gd name="T43" fmla="*/ 2 h 48"/>
                  <a:gd name="T44" fmla="*/ 7 w 48"/>
                  <a:gd name="T45" fmla="*/ 7 h 48"/>
                  <a:gd name="T46" fmla="*/ 1 w 48"/>
                  <a:gd name="T47" fmla="*/ 15 h 48"/>
                  <a:gd name="T48" fmla="*/ 1 w 48"/>
                  <a:gd name="T49" fmla="*/ 23 h 48"/>
                  <a:gd name="T50" fmla="*/ 1 w 48"/>
                  <a:gd name="T51" fmla="*/ 32 h 48"/>
                  <a:gd name="T52" fmla="*/ 7 w 48"/>
                  <a:gd name="T53" fmla="*/ 40 h 48"/>
                  <a:gd name="T54" fmla="*/ 15 w 48"/>
                  <a:gd name="T55" fmla="*/ 44 h 48"/>
                  <a:gd name="T56" fmla="*/ 24 w 48"/>
                  <a:gd name="T57" fmla="*/ 46 h 48"/>
                  <a:gd name="T58" fmla="*/ 32 w 48"/>
                  <a:gd name="T59" fmla="*/ 44 h 48"/>
                  <a:gd name="T60" fmla="*/ 40 w 48"/>
                  <a:gd name="T61" fmla="*/ 40 h 48"/>
                  <a:gd name="T62" fmla="*/ 46 w 48"/>
                  <a:gd name="T63" fmla="*/ 32 h 48"/>
                  <a:gd name="T64" fmla="*/ 48 w 48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48">
                    <a:moveTo>
                      <a:pt x="48" y="23"/>
                    </a:moveTo>
                    <a:lnTo>
                      <a:pt x="48" y="19"/>
                    </a:lnTo>
                    <a:lnTo>
                      <a:pt x="46" y="15"/>
                    </a:lnTo>
                    <a:lnTo>
                      <a:pt x="44" y="9"/>
                    </a:lnTo>
                    <a:lnTo>
                      <a:pt x="40" y="7"/>
                    </a:lnTo>
                    <a:lnTo>
                      <a:pt x="36" y="4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3" y="9"/>
                    </a:lnTo>
                    <a:lnTo>
                      <a:pt x="1" y="15"/>
                    </a:lnTo>
                    <a:lnTo>
                      <a:pt x="1" y="19"/>
                    </a:lnTo>
                    <a:lnTo>
                      <a:pt x="0" y="23"/>
                    </a:lnTo>
                    <a:lnTo>
                      <a:pt x="1" y="29"/>
                    </a:lnTo>
                    <a:lnTo>
                      <a:pt x="1" y="32"/>
                    </a:lnTo>
                    <a:lnTo>
                      <a:pt x="3" y="36"/>
                    </a:lnTo>
                    <a:lnTo>
                      <a:pt x="7" y="40"/>
                    </a:lnTo>
                    <a:lnTo>
                      <a:pt x="11" y="42"/>
                    </a:lnTo>
                    <a:lnTo>
                      <a:pt x="15" y="46"/>
                    </a:lnTo>
                    <a:lnTo>
                      <a:pt x="19" y="46"/>
                    </a:lnTo>
                    <a:lnTo>
                      <a:pt x="24" y="48"/>
                    </a:lnTo>
                    <a:lnTo>
                      <a:pt x="28" y="46"/>
                    </a:lnTo>
                    <a:lnTo>
                      <a:pt x="32" y="46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46" y="32"/>
                    </a:lnTo>
                    <a:lnTo>
                      <a:pt x="48" y="29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6" y="19"/>
                    </a:lnTo>
                    <a:lnTo>
                      <a:pt x="46" y="15"/>
                    </a:lnTo>
                    <a:lnTo>
                      <a:pt x="44" y="11"/>
                    </a:lnTo>
                    <a:lnTo>
                      <a:pt x="40" y="7"/>
                    </a:lnTo>
                    <a:lnTo>
                      <a:pt x="36" y="4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1" y="15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29"/>
                    </a:lnTo>
                    <a:lnTo>
                      <a:pt x="1" y="32"/>
                    </a:lnTo>
                    <a:lnTo>
                      <a:pt x="5" y="36"/>
                    </a:lnTo>
                    <a:lnTo>
                      <a:pt x="7" y="40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4" y="46"/>
                    </a:lnTo>
                    <a:lnTo>
                      <a:pt x="28" y="46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46" y="32"/>
                    </a:lnTo>
                    <a:lnTo>
                      <a:pt x="46" y="29"/>
                    </a:lnTo>
                    <a:lnTo>
                      <a:pt x="48" y="23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F8A0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52" name="Freeform 5652"/>
              <p:cNvSpPr>
                <a:spLocks/>
              </p:cNvSpPr>
              <p:nvPr/>
            </p:nvSpPr>
            <p:spPr bwMode="auto">
              <a:xfrm>
                <a:off x="787" y="1750"/>
                <a:ext cx="47" cy="46"/>
              </a:xfrm>
              <a:custGeom>
                <a:avLst/>
                <a:gdLst>
                  <a:gd name="T0" fmla="*/ 45 w 47"/>
                  <a:gd name="T1" fmla="*/ 19 h 46"/>
                  <a:gd name="T2" fmla="*/ 43 w 47"/>
                  <a:gd name="T3" fmla="*/ 11 h 46"/>
                  <a:gd name="T4" fmla="*/ 35 w 47"/>
                  <a:gd name="T5" fmla="*/ 4 h 46"/>
                  <a:gd name="T6" fmla="*/ 27 w 47"/>
                  <a:gd name="T7" fmla="*/ 0 h 46"/>
                  <a:gd name="T8" fmla="*/ 18 w 47"/>
                  <a:gd name="T9" fmla="*/ 0 h 46"/>
                  <a:gd name="T10" fmla="*/ 10 w 47"/>
                  <a:gd name="T11" fmla="*/ 4 h 46"/>
                  <a:gd name="T12" fmla="*/ 4 w 47"/>
                  <a:gd name="T13" fmla="*/ 11 h 46"/>
                  <a:gd name="T14" fmla="*/ 0 w 47"/>
                  <a:gd name="T15" fmla="*/ 19 h 46"/>
                  <a:gd name="T16" fmla="*/ 0 w 47"/>
                  <a:gd name="T17" fmla="*/ 29 h 46"/>
                  <a:gd name="T18" fmla="*/ 4 w 47"/>
                  <a:gd name="T19" fmla="*/ 36 h 46"/>
                  <a:gd name="T20" fmla="*/ 10 w 47"/>
                  <a:gd name="T21" fmla="*/ 42 h 46"/>
                  <a:gd name="T22" fmla="*/ 18 w 47"/>
                  <a:gd name="T23" fmla="*/ 46 h 46"/>
                  <a:gd name="T24" fmla="*/ 27 w 47"/>
                  <a:gd name="T25" fmla="*/ 46 h 46"/>
                  <a:gd name="T26" fmla="*/ 35 w 47"/>
                  <a:gd name="T27" fmla="*/ 42 h 46"/>
                  <a:gd name="T28" fmla="*/ 43 w 47"/>
                  <a:gd name="T29" fmla="*/ 36 h 46"/>
                  <a:gd name="T30" fmla="*/ 45 w 47"/>
                  <a:gd name="T31" fmla="*/ 29 h 46"/>
                  <a:gd name="T32" fmla="*/ 45 w 47"/>
                  <a:gd name="T33" fmla="*/ 23 h 46"/>
                  <a:gd name="T34" fmla="*/ 45 w 47"/>
                  <a:gd name="T35" fmla="*/ 15 h 46"/>
                  <a:gd name="T36" fmla="*/ 39 w 47"/>
                  <a:gd name="T37" fmla="*/ 7 h 46"/>
                  <a:gd name="T38" fmla="*/ 31 w 47"/>
                  <a:gd name="T39" fmla="*/ 2 h 46"/>
                  <a:gd name="T40" fmla="*/ 23 w 47"/>
                  <a:gd name="T41" fmla="*/ 0 h 46"/>
                  <a:gd name="T42" fmla="*/ 14 w 47"/>
                  <a:gd name="T43" fmla="*/ 2 h 46"/>
                  <a:gd name="T44" fmla="*/ 6 w 47"/>
                  <a:gd name="T45" fmla="*/ 7 h 46"/>
                  <a:gd name="T46" fmla="*/ 2 w 47"/>
                  <a:gd name="T47" fmla="*/ 15 h 46"/>
                  <a:gd name="T48" fmla="*/ 0 w 47"/>
                  <a:gd name="T49" fmla="*/ 23 h 46"/>
                  <a:gd name="T50" fmla="*/ 2 w 47"/>
                  <a:gd name="T51" fmla="*/ 32 h 46"/>
                  <a:gd name="T52" fmla="*/ 6 w 47"/>
                  <a:gd name="T53" fmla="*/ 40 h 46"/>
                  <a:gd name="T54" fmla="*/ 14 w 47"/>
                  <a:gd name="T55" fmla="*/ 44 h 46"/>
                  <a:gd name="T56" fmla="*/ 23 w 47"/>
                  <a:gd name="T57" fmla="*/ 46 h 46"/>
                  <a:gd name="T58" fmla="*/ 31 w 47"/>
                  <a:gd name="T59" fmla="*/ 44 h 46"/>
                  <a:gd name="T60" fmla="*/ 39 w 47"/>
                  <a:gd name="T61" fmla="*/ 40 h 46"/>
                  <a:gd name="T62" fmla="*/ 45 w 47"/>
                  <a:gd name="T63" fmla="*/ 32 h 46"/>
                  <a:gd name="T64" fmla="*/ 45 w 47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lnTo>
                      <a:pt x="45" y="19"/>
                    </a:lnTo>
                    <a:lnTo>
                      <a:pt x="45" y="15"/>
                    </a:lnTo>
                    <a:lnTo>
                      <a:pt x="43" y="11"/>
                    </a:lnTo>
                    <a:lnTo>
                      <a:pt x="39" y="7"/>
                    </a:lnTo>
                    <a:lnTo>
                      <a:pt x="35" y="4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10" y="42"/>
                    </a:lnTo>
                    <a:lnTo>
                      <a:pt x="14" y="44"/>
                    </a:lnTo>
                    <a:lnTo>
                      <a:pt x="18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1" y="44"/>
                    </a:lnTo>
                    <a:lnTo>
                      <a:pt x="35" y="42"/>
                    </a:lnTo>
                    <a:lnTo>
                      <a:pt x="39" y="40"/>
                    </a:lnTo>
                    <a:lnTo>
                      <a:pt x="43" y="36"/>
                    </a:lnTo>
                    <a:lnTo>
                      <a:pt x="45" y="32"/>
                    </a:lnTo>
                    <a:lnTo>
                      <a:pt x="45" y="29"/>
                    </a:lnTo>
                    <a:lnTo>
                      <a:pt x="47" y="23"/>
                    </a:lnTo>
                    <a:lnTo>
                      <a:pt x="45" y="23"/>
                    </a:lnTo>
                    <a:lnTo>
                      <a:pt x="45" y="19"/>
                    </a:lnTo>
                    <a:lnTo>
                      <a:pt x="45" y="15"/>
                    </a:lnTo>
                    <a:lnTo>
                      <a:pt x="41" y="11"/>
                    </a:lnTo>
                    <a:lnTo>
                      <a:pt x="39" y="7"/>
                    </a:lnTo>
                    <a:lnTo>
                      <a:pt x="35" y="4"/>
                    </a:lnTo>
                    <a:lnTo>
                      <a:pt x="31" y="2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10" y="42"/>
                    </a:lnTo>
                    <a:lnTo>
                      <a:pt x="14" y="44"/>
                    </a:lnTo>
                    <a:lnTo>
                      <a:pt x="18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1" y="44"/>
                    </a:lnTo>
                    <a:lnTo>
                      <a:pt x="35" y="42"/>
                    </a:lnTo>
                    <a:lnTo>
                      <a:pt x="39" y="40"/>
                    </a:lnTo>
                    <a:lnTo>
                      <a:pt x="41" y="36"/>
                    </a:lnTo>
                    <a:lnTo>
                      <a:pt x="45" y="32"/>
                    </a:lnTo>
                    <a:lnTo>
                      <a:pt x="45" y="29"/>
                    </a:lnTo>
                    <a:lnTo>
                      <a:pt x="45" y="23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F8A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53" name="Freeform 5653"/>
              <p:cNvSpPr>
                <a:spLocks/>
              </p:cNvSpPr>
              <p:nvPr/>
            </p:nvSpPr>
            <p:spPr bwMode="auto">
              <a:xfrm>
                <a:off x="787" y="1750"/>
                <a:ext cx="45" cy="46"/>
              </a:xfrm>
              <a:custGeom>
                <a:avLst/>
                <a:gdLst>
                  <a:gd name="T0" fmla="*/ 45 w 45"/>
                  <a:gd name="T1" fmla="*/ 19 h 46"/>
                  <a:gd name="T2" fmla="*/ 41 w 45"/>
                  <a:gd name="T3" fmla="*/ 11 h 46"/>
                  <a:gd name="T4" fmla="*/ 35 w 45"/>
                  <a:gd name="T5" fmla="*/ 4 h 46"/>
                  <a:gd name="T6" fmla="*/ 27 w 45"/>
                  <a:gd name="T7" fmla="*/ 2 h 46"/>
                  <a:gd name="T8" fmla="*/ 18 w 45"/>
                  <a:gd name="T9" fmla="*/ 2 h 46"/>
                  <a:gd name="T10" fmla="*/ 10 w 45"/>
                  <a:gd name="T11" fmla="*/ 4 h 46"/>
                  <a:gd name="T12" fmla="*/ 4 w 45"/>
                  <a:gd name="T13" fmla="*/ 11 h 46"/>
                  <a:gd name="T14" fmla="*/ 0 w 45"/>
                  <a:gd name="T15" fmla="*/ 19 h 46"/>
                  <a:gd name="T16" fmla="*/ 0 w 45"/>
                  <a:gd name="T17" fmla="*/ 29 h 46"/>
                  <a:gd name="T18" fmla="*/ 4 w 45"/>
                  <a:gd name="T19" fmla="*/ 36 h 46"/>
                  <a:gd name="T20" fmla="*/ 10 w 45"/>
                  <a:gd name="T21" fmla="*/ 42 h 46"/>
                  <a:gd name="T22" fmla="*/ 18 w 45"/>
                  <a:gd name="T23" fmla="*/ 46 h 46"/>
                  <a:gd name="T24" fmla="*/ 27 w 45"/>
                  <a:gd name="T25" fmla="*/ 46 h 46"/>
                  <a:gd name="T26" fmla="*/ 35 w 45"/>
                  <a:gd name="T27" fmla="*/ 42 h 46"/>
                  <a:gd name="T28" fmla="*/ 41 w 45"/>
                  <a:gd name="T29" fmla="*/ 36 h 46"/>
                  <a:gd name="T30" fmla="*/ 45 w 45"/>
                  <a:gd name="T31" fmla="*/ 29 h 46"/>
                  <a:gd name="T32" fmla="*/ 45 w 45"/>
                  <a:gd name="T33" fmla="*/ 23 h 46"/>
                  <a:gd name="T34" fmla="*/ 43 w 45"/>
                  <a:gd name="T35" fmla="*/ 15 h 46"/>
                  <a:gd name="T36" fmla="*/ 39 w 45"/>
                  <a:gd name="T37" fmla="*/ 7 h 46"/>
                  <a:gd name="T38" fmla="*/ 31 w 45"/>
                  <a:gd name="T39" fmla="*/ 4 h 46"/>
                  <a:gd name="T40" fmla="*/ 23 w 45"/>
                  <a:gd name="T41" fmla="*/ 2 h 46"/>
                  <a:gd name="T42" fmla="*/ 14 w 45"/>
                  <a:gd name="T43" fmla="*/ 4 h 46"/>
                  <a:gd name="T44" fmla="*/ 6 w 45"/>
                  <a:gd name="T45" fmla="*/ 7 h 46"/>
                  <a:gd name="T46" fmla="*/ 2 w 45"/>
                  <a:gd name="T47" fmla="*/ 15 h 46"/>
                  <a:gd name="T48" fmla="*/ 0 w 45"/>
                  <a:gd name="T49" fmla="*/ 23 h 46"/>
                  <a:gd name="T50" fmla="*/ 2 w 45"/>
                  <a:gd name="T51" fmla="*/ 32 h 46"/>
                  <a:gd name="T52" fmla="*/ 6 w 45"/>
                  <a:gd name="T53" fmla="*/ 40 h 46"/>
                  <a:gd name="T54" fmla="*/ 14 w 45"/>
                  <a:gd name="T55" fmla="*/ 44 h 46"/>
                  <a:gd name="T56" fmla="*/ 23 w 45"/>
                  <a:gd name="T57" fmla="*/ 46 h 46"/>
                  <a:gd name="T58" fmla="*/ 31 w 45"/>
                  <a:gd name="T59" fmla="*/ 44 h 46"/>
                  <a:gd name="T60" fmla="*/ 39 w 45"/>
                  <a:gd name="T61" fmla="*/ 40 h 46"/>
                  <a:gd name="T62" fmla="*/ 43 w 45"/>
                  <a:gd name="T63" fmla="*/ 32 h 46"/>
                  <a:gd name="T64" fmla="*/ 45 w 45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" h="46">
                    <a:moveTo>
                      <a:pt x="45" y="23"/>
                    </a:moveTo>
                    <a:lnTo>
                      <a:pt x="45" y="19"/>
                    </a:lnTo>
                    <a:lnTo>
                      <a:pt x="45" y="15"/>
                    </a:lnTo>
                    <a:lnTo>
                      <a:pt x="41" y="11"/>
                    </a:lnTo>
                    <a:lnTo>
                      <a:pt x="39" y="7"/>
                    </a:lnTo>
                    <a:lnTo>
                      <a:pt x="35" y="4"/>
                    </a:lnTo>
                    <a:lnTo>
                      <a:pt x="31" y="2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10" y="42"/>
                    </a:lnTo>
                    <a:lnTo>
                      <a:pt x="14" y="44"/>
                    </a:lnTo>
                    <a:lnTo>
                      <a:pt x="18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1" y="44"/>
                    </a:lnTo>
                    <a:lnTo>
                      <a:pt x="35" y="42"/>
                    </a:lnTo>
                    <a:lnTo>
                      <a:pt x="39" y="40"/>
                    </a:lnTo>
                    <a:lnTo>
                      <a:pt x="41" y="36"/>
                    </a:lnTo>
                    <a:lnTo>
                      <a:pt x="45" y="32"/>
                    </a:lnTo>
                    <a:lnTo>
                      <a:pt x="45" y="29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5" y="19"/>
                    </a:lnTo>
                    <a:lnTo>
                      <a:pt x="43" y="15"/>
                    </a:lnTo>
                    <a:lnTo>
                      <a:pt x="41" y="11"/>
                    </a:lnTo>
                    <a:lnTo>
                      <a:pt x="39" y="7"/>
                    </a:lnTo>
                    <a:lnTo>
                      <a:pt x="35" y="5"/>
                    </a:lnTo>
                    <a:lnTo>
                      <a:pt x="31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8" y="2"/>
                    </a:lnTo>
                    <a:lnTo>
                      <a:pt x="14" y="4"/>
                    </a:lnTo>
                    <a:lnTo>
                      <a:pt x="10" y="5"/>
                    </a:lnTo>
                    <a:lnTo>
                      <a:pt x="6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10" y="42"/>
                    </a:lnTo>
                    <a:lnTo>
                      <a:pt x="14" y="44"/>
                    </a:lnTo>
                    <a:lnTo>
                      <a:pt x="18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1" y="44"/>
                    </a:lnTo>
                    <a:lnTo>
                      <a:pt x="35" y="42"/>
                    </a:lnTo>
                    <a:lnTo>
                      <a:pt x="39" y="40"/>
                    </a:lnTo>
                    <a:lnTo>
                      <a:pt x="41" y="36"/>
                    </a:lnTo>
                    <a:lnTo>
                      <a:pt x="43" y="32"/>
                    </a:lnTo>
                    <a:lnTo>
                      <a:pt x="45" y="29"/>
                    </a:lnTo>
                    <a:lnTo>
                      <a:pt x="45" y="23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89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54" name="Freeform 5654"/>
              <p:cNvSpPr>
                <a:spLocks/>
              </p:cNvSpPr>
              <p:nvPr/>
            </p:nvSpPr>
            <p:spPr bwMode="auto">
              <a:xfrm>
                <a:off x="787" y="1752"/>
                <a:ext cx="45" cy="44"/>
              </a:xfrm>
              <a:custGeom>
                <a:avLst/>
                <a:gdLst>
                  <a:gd name="T0" fmla="*/ 45 w 45"/>
                  <a:gd name="T1" fmla="*/ 17 h 44"/>
                  <a:gd name="T2" fmla="*/ 41 w 45"/>
                  <a:gd name="T3" fmla="*/ 9 h 44"/>
                  <a:gd name="T4" fmla="*/ 35 w 45"/>
                  <a:gd name="T5" fmla="*/ 3 h 44"/>
                  <a:gd name="T6" fmla="*/ 27 w 45"/>
                  <a:gd name="T7" fmla="*/ 0 h 44"/>
                  <a:gd name="T8" fmla="*/ 18 w 45"/>
                  <a:gd name="T9" fmla="*/ 0 h 44"/>
                  <a:gd name="T10" fmla="*/ 10 w 45"/>
                  <a:gd name="T11" fmla="*/ 3 h 44"/>
                  <a:gd name="T12" fmla="*/ 4 w 45"/>
                  <a:gd name="T13" fmla="*/ 9 h 44"/>
                  <a:gd name="T14" fmla="*/ 0 w 45"/>
                  <a:gd name="T15" fmla="*/ 17 h 44"/>
                  <a:gd name="T16" fmla="*/ 0 w 45"/>
                  <a:gd name="T17" fmla="*/ 27 h 44"/>
                  <a:gd name="T18" fmla="*/ 4 w 45"/>
                  <a:gd name="T19" fmla="*/ 34 h 44"/>
                  <a:gd name="T20" fmla="*/ 10 w 45"/>
                  <a:gd name="T21" fmla="*/ 40 h 44"/>
                  <a:gd name="T22" fmla="*/ 18 w 45"/>
                  <a:gd name="T23" fmla="*/ 44 h 44"/>
                  <a:gd name="T24" fmla="*/ 27 w 45"/>
                  <a:gd name="T25" fmla="*/ 44 h 44"/>
                  <a:gd name="T26" fmla="*/ 35 w 45"/>
                  <a:gd name="T27" fmla="*/ 40 h 44"/>
                  <a:gd name="T28" fmla="*/ 41 w 45"/>
                  <a:gd name="T29" fmla="*/ 34 h 44"/>
                  <a:gd name="T30" fmla="*/ 45 w 45"/>
                  <a:gd name="T31" fmla="*/ 27 h 44"/>
                  <a:gd name="T32" fmla="*/ 45 w 45"/>
                  <a:gd name="T33" fmla="*/ 21 h 44"/>
                  <a:gd name="T34" fmla="*/ 43 w 45"/>
                  <a:gd name="T35" fmla="*/ 13 h 44"/>
                  <a:gd name="T36" fmla="*/ 39 w 45"/>
                  <a:gd name="T37" fmla="*/ 5 h 44"/>
                  <a:gd name="T38" fmla="*/ 31 w 45"/>
                  <a:gd name="T39" fmla="*/ 2 h 44"/>
                  <a:gd name="T40" fmla="*/ 23 w 45"/>
                  <a:gd name="T41" fmla="*/ 0 h 44"/>
                  <a:gd name="T42" fmla="*/ 14 w 45"/>
                  <a:gd name="T43" fmla="*/ 2 h 44"/>
                  <a:gd name="T44" fmla="*/ 8 w 45"/>
                  <a:gd name="T45" fmla="*/ 5 h 44"/>
                  <a:gd name="T46" fmla="*/ 2 w 45"/>
                  <a:gd name="T47" fmla="*/ 13 h 44"/>
                  <a:gd name="T48" fmla="*/ 0 w 45"/>
                  <a:gd name="T49" fmla="*/ 21 h 44"/>
                  <a:gd name="T50" fmla="*/ 2 w 45"/>
                  <a:gd name="T51" fmla="*/ 30 h 44"/>
                  <a:gd name="T52" fmla="*/ 8 w 45"/>
                  <a:gd name="T53" fmla="*/ 36 h 44"/>
                  <a:gd name="T54" fmla="*/ 14 w 45"/>
                  <a:gd name="T55" fmla="*/ 42 h 44"/>
                  <a:gd name="T56" fmla="*/ 23 w 45"/>
                  <a:gd name="T57" fmla="*/ 44 h 44"/>
                  <a:gd name="T58" fmla="*/ 31 w 45"/>
                  <a:gd name="T59" fmla="*/ 42 h 44"/>
                  <a:gd name="T60" fmla="*/ 39 w 45"/>
                  <a:gd name="T61" fmla="*/ 36 h 44"/>
                  <a:gd name="T62" fmla="*/ 43 w 45"/>
                  <a:gd name="T63" fmla="*/ 30 h 44"/>
                  <a:gd name="T64" fmla="*/ 45 w 45"/>
                  <a:gd name="T65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" h="44">
                    <a:moveTo>
                      <a:pt x="45" y="21"/>
                    </a:moveTo>
                    <a:lnTo>
                      <a:pt x="45" y="17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9" y="5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6" y="38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18" y="44"/>
                    </a:lnTo>
                    <a:lnTo>
                      <a:pt x="23" y="44"/>
                    </a:lnTo>
                    <a:lnTo>
                      <a:pt x="27" y="44"/>
                    </a:lnTo>
                    <a:lnTo>
                      <a:pt x="31" y="42"/>
                    </a:lnTo>
                    <a:lnTo>
                      <a:pt x="35" y="40"/>
                    </a:lnTo>
                    <a:lnTo>
                      <a:pt x="39" y="38"/>
                    </a:lnTo>
                    <a:lnTo>
                      <a:pt x="41" y="34"/>
                    </a:lnTo>
                    <a:lnTo>
                      <a:pt x="43" y="30"/>
                    </a:lnTo>
                    <a:lnTo>
                      <a:pt x="45" y="2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5" y="17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9" y="5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36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18" y="42"/>
                    </a:lnTo>
                    <a:lnTo>
                      <a:pt x="23" y="44"/>
                    </a:lnTo>
                    <a:lnTo>
                      <a:pt x="27" y="42"/>
                    </a:lnTo>
                    <a:lnTo>
                      <a:pt x="31" y="42"/>
                    </a:lnTo>
                    <a:lnTo>
                      <a:pt x="35" y="40"/>
                    </a:lnTo>
                    <a:lnTo>
                      <a:pt x="39" y="36"/>
                    </a:lnTo>
                    <a:lnTo>
                      <a:pt x="41" y="34"/>
                    </a:lnTo>
                    <a:lnTo>
                      <a:pt x="43" y="30"/>
                    </a:lnTo>
                    <a:lnTo>
                      <a:pt x="45" y="27"/>
                    </a:lnTo>
                    <a:lnTo>
                      <a:pt x="45" y="21"/>
                    </a:lnTo>
                    <a:lnTo>
                      <a:pt x="45" y="21"/>
                    </a:lnTo>
                    <a:close/>
                  </a:path>
                </a:pathLst>
              </a:custGeom>
              <a:solidFill>
                <a:srgbClr val="F89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55" name="Freeform 5655"/>
              <p:cNvSpPr>
                <a:spLocks/>
              </p:cNvSpPr>
              <p:nvPr/>
            </p:nvSpPr>
            <p:spPr bwMode="auto">
              <a:xfrm>
                <a:off x="787" y="1752"/>
                <a:ext cx="45" cy="44"/>
              </a:xfrm>
              <a:custGeom>
                <a:avLst/>
                <a:gdLst>
                  <a:gd name="T0" fmla="*/ 45 w 45"/>
                  <a:gd name="T1" fmla="*/ 17 h 44"/>
                  <a:gd name="T2" fmla="*/ 41 w 45"/>
                  <a:gd name="T3" fmla="*/ 9 h 44"/>
                  <a:gd name="T4" fmla="*/ 35 w 45"/>
                  <a:gd name="T5" fmla="*/ 3 h 44"/>
                  <a:gd name="T6" fmla="*/ 27 w 45"/>
                  <a:gd name="T7" fmla="*/ 0 h 44"/>
                  <a:gd name="T8" fmla="*/ 18 w 45"/>
                  <a:gd name="T9" fmla="*/ 0 h 44"/>
                  <a:gd name="T10" fmla="*/ 10 w 45"/>
                  <a:gd name="T11" fmla="*/ 3 h 44"/>
                  <a:gd name="T12" fmla="*/ 4 w 45"/>
                  <a:gd name="T13" fmla="*/ 9 h 44"/>
                  <a:gd name="T14" fmla="*/ 0 w 45"/>
                  <a:gd name="T15" fmla="*/ 17 h 44"/>
                  <a:gd name="T16" fmla="*/ 0 w 45"/>
                  <a:gd name="T17" fmla="*/ 27 h 44"/>
                  <a:gd name="T18" fmla="*/ 4 w 45"/>
                  <a:gd name="T19" fmla="*/ 34 h 44"/>
                  <a:gd name="T20" fmla="*/ 10 w 45"/>
                  <a:gd name="T21" fmla="*/ 40 h 44"/>
                  <a:gd name="T22" fmla="*/ 18 w 45"/>
                  <a:gd name="T23" fmla="*/ 42 h 44"/>
                  <a:gd name="T24" fmla="*/ 27 w 45"/>
                  <a:gd name="T25" fmla="*/ 42 h 44"/>
                  <a:gd name="T26" fmla="*/ 35 w 45"/>
                  <a:gd name="T27" fmla="*/ 40 h 44"/>
                  <a:gd name="T28" fmla="*/ 41 w 45"/>
                  <a:gd name="T29" fmla="*/ 34 h 44"/>
                  <a:gd name="T30" fmla="*/ 45 w 45"/>
                  <a:gd name="T31" fmla="*/ 27 h 44"/>
                  <a:gd name="T32" fmla="*/ 45 w 45"/>
                  <a:gd name="T33" fmla="*/ 21 h 44"/>
                  <a:gd name="T34" fmla="*/ 43 w 45"/>
                  <a:gd name="T35" fmla="*/ 13 h 44"/>
                  <a:gd name="T36" fmla="*/ 39 w 45"/>
                  <a:gd name="T37" fmla="*/ 5 h 44"/>
                  <a:gd name="T38" fmla="*/ 31 w 45"/>
                  <a:gd name="T39" fmla="*/ 2 h 44"/>
                  <a:gd name="T40" fmla="*/ 23 w 45"/>
                  <a:gd name="T41" fmla="*/ 0 h 44"/>
                  <a:gd name="T42" fmla="*/ 14 w 45"/>
                  <a:gd name="T43" fmla="*/ 2 h 44"/>
                  <a:gd name="T44" fmla="*/ 8 w 45"/>
                  <a:gd name="T45" fmla="*/ 5 h 44"/>
                  <a:gd name="T46" fmla="*/ 2 w 45"/>
                  <a:gd name="T47" fmla="*/ 13 h 44"/>
                  <a:gd name="T48" fmla="*/ 0 w 45"/>
                  <a:gd name="T49" fmla="*/ 21 h 44"/>
                  <a:gd name="T50" fmla="*/ 2 w 45"/>
                  <a:gd name="T51" fmla="*/ 30 h 44"/>
                  <a:gd name="T52" fmla="*/ 8 w 45"/>
                  <a:gd name="T53" fmla="*/ 36 h 44"/>
                  <a:gd name="T54" fmla="*/ 14 w 45"/>
                  <a:gd name="T55" fmla="*/ 42 h 44"/>
                  <a:gd name="T56" fmla="*/ 23 w 45"/>
                  <a:gd name="T57" fmla="*/ 44 h 44"/>
                  <a:gd name="T58" fmla="*/ 31 w 45"/>
                  <a:gd name="T59" fmla="*/ 42 h 44"/>
                  <a:gd name="T60" fmla="*/ 39 w 45"/>
                  <a:gd name="T61" fmla="*/ 36 h 44"/>
                  <a:gd name="T62" fmla="*/ 43 w 45"/>
                  <a:gd name="T63" fmla="*/ 30 h 44"/>
                  <a:gd name="T64" fmla="*/ 45 w 45"/>
                  <a:gd name="T65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" h="44">
                    <a:moveTo>
                      <a:pt x="45" y="21"/>
                    </a:moveTo>
                    <a:lnTo>
                      <a:pt x="45" y="17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9" y="5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36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18" y="42"/>
                    </a:lnTo>
                    <a:lnTo>
                      <a:pt x="23" y="44"/>
                    </a:lnTo>
                    <a:lnTo>
                      <a:pt x="27" y="42"/>
                    </a:lnTo>
                    <a:lnTo>
                      <a:pt x="31" y="42"/>
                    </a:lnTo>
                    <a:lnTo>
                      <a:pt x="35" y="40"/>
                    </a:lnTo>
                    <a:lnTo>
                      <a:pt x="39" y="36"/>
                    </a:lnTo>
                    <a:lnTo>
                      <a:pt x="41" y="34"/>
                    </a:lnTo>
                    <a:lnTo>
                      <a:pt x="43" y="30"/>
                    </a:lnTo>
                    <a:lnTo>
                      <a:pt x="45" y="2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5" y="17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9" y="5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36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18" y="42"/>
                    </a:lnTo>
                    <a:lnTo>
                      <a:pt x="23" y="44"/>
                    </a:lnTo>
                    <a:lnTo>
                      <a:pt x="27" y="42"/>
                    </a:lnTo>
                    <a:lnTo>
                      <a:pt x="31" y="42"/>
                    </a:lnTo>
                    <a:lnTo>
                      <a:pt x="35" y="40"/>
                    </a:lnTo>
                    <a:lnTo>
                      <a:pt x="39" y="36"/>
                    </a:lnTo>
                    <a:lnTo>
                      <a:pt x="41" y="34"/>
                    </a:lnTo>
                    <a:lnTo>
                      <a:pt x="43" y="30"/>
                    </a:lnTo>
                    <a:lnTo>
                      <a:pt x="45" y="27"/>
                    </a:lnTo>
                    <a:lnTo>
                      <a:pt x="45" y="21"/>
                    </a:lnTo>
                    <a:lnTo>
                      <a:pt x="45" y="21"/>
                    </a:lnTo>
                    <a:close/>
                  </a:path>
                </a:pathLst>
              </a:custGeom>
              <a:solidFill>
                <a:srgbClr val="F89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56" name="Freeform 5656"/>
              <p:cNvSpPr>
                <a:spLocks/>
              </p:cNvSpPr>
              <p:nvPr/>
            </p:nvSpPr>
            <p:spPr bwMode="auto">
              <a:xfrm>
                <a:off x="787" y="1752"/>
                <a:ext cx="45" cy="44"/>
              </a:xfrm>
              <a:custGeom>
                <a:avLst/>
                <a:gdLst>
                  <a:gd name="T0" fmla="*/ 45 w 45"/>
                  <a:gd name="T1" fmla="*/ 17 h 44"/>
                  <a:gd name="T2" fmla="*/ 41 w 45"/>
                  <a:gd name="T3" fmla="*/ 9 h 44"/>
                  <a:gd name="T4" fmla="*/ 35 w 45"/>
                  <a:gd name="T5" fmla="*/ 3 h 44"/>
                  <a:gd name="T6" fmla="*/ 27 w 45"/>
                  <a:gd name="T7" fmla="*/ 0 h 44"/>
                  <a:gd name="T8" fmla="*/ 18 w 45"/>
                  <a:gd name="T9" fmla="*/ 0 h 44"/>
                  <a:gd name="T10" fmla="*/ 10 w 45"/>
                  <a:gd name="T11" fmla="*/ 3 h 44"/>
                  <a:gd name="T12" fmla="*/ 4 w 45"/>
                  <a:gd name="T13" fmla="*/ 9 h 44"/>
                  <a:gd name="T14" fmla="*/ 2 w 45"/>
                  <a:gd name="T15" fmla="*/ 17 h 44"/>
                  <a:gd name="T16" fmla="*/ 2 w 45"/>
                  <a:gd name="T17" fmla="*/ 27 h 44"/>
                  <a:gd name="T18" fmla="*/ 4 w 45"/>
                  <a:gd name="T19" fmla="*/ 34 h 44"/>
                  <a:gd name="T20" fmla="*/ 10 w 45"/>
                  <a:gd name="T21" fmla="*/ 40 h 44"/>
                  <a:gd name="T22" fmla="*/ 18 w 45"/>
                  <a:gd name="T23" fmla="*/ 42 h 44"/>
                  <a:gd name="T24" fmla="*/ 27 w 45"/>
                  <a:gd name="T25" fmla="*/ 42 h 44"/>
                  <a:gd name="T26" fmla="*/ 35 w 45"/>
                  <a:gd name="T27" fmla="*/ 40 h 44"/>
                  <a:gd name="T28" fmla="*/ 41 w 45"/>
                  <a:gd name="T29" fmla="*/ 34 h 44"/>
                  <a:gd name="T30" fmla="*/ 45 w 45"/>
                  <a:gd name="T31" fmla="*/ 27 h 44"/>
                  <a:gd name="T32" fmla="*/ 45 w 45"/>
                  <a:gd name="T33" fmla="*/ 21 h 44"/>
                  <a:gd name="T34" fmla="*/ 43 w 45"/>
                  <a:gd name="T35" fmla="*/ 13 h 44"/>
                  <a:gd name="T36" fmla="*/ 37 w 45"/>
                  <a:gd name="T37" fmla="*/ 7 h 44"/>
                  <a:gd name="T38" fmla="*/ 31 w 45"/>
                  <a:gd name="T39" fmla="*/ 2 h 44"/>
                  <a:gd name="T40" fmla="*/ 23 w 45"/>
                  <a:gd name="T41" fmla="*/ 0 h 44"/>
                  <a:gd name="T42" fmla="*/ 14 w 45"/>
                  <a:gd name="T43" fmla="*/ 2 h 44"/>
                  <a:gd name="T44" fmla="*/ 8 w 45"/>
                  <a:gd name="T45" fmla="*/ 7 h 44"/>
                  <a:gd name="T46" fmla="*/ 2 w 45"/>
                  <a:gd name="T47" fmla="*/ 13 h 44"/>
                  <a:gd name="T48" fmla="*/ 2 w 45"/>
                  <a:gd name="T49" fmla="*/ 21 h 44"/>
                  <a:gd name="T50" fmla="*/ 2 w 45"/>
                  <a:gd name="T51" fmla="*/ 30 h 44"/>
                  <a:gd name="T52" fmla="*/ 8 w 45"/>
                  <a:gd name="T53" fmla="*/ 36 h 44"/>
                  <a:gd name="T54" fmla="*/ 14 w 45"/>
                  <a:gd name="T55" fmla="*/ 40 h 44"/>
                  <a:gd name="T56" fmla="*/ 23 w 45"/>
                  <a:gd name="T57" fmla="*/ 42 h 44"/>
                  <a:gd name="T58" fmla="*/ 31 w 45"/>
                  <a:gd name="T59" fmla="*/ 40 h 44"/>
                  <a:gd name="T60" fmla="*/ 37 w 45"/>
                  <a:gd name="T61" fmla="*/ 36 h 44"/>
                  <a:gd name="T62" fmla="*/ 43 w 45"/>
                  <a:gd name="T63" fmla="*/ 30 h 44"/>
                  <a:gd name="T64" fmla="*/ 45 w 45"/>
                  <a:gd name="T65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" h="44">
                    <a:moveTo>
                      <a:pt x="45" y="21"/>
                    </a:moveTo>
                    <a:lnTo>
                      <a:pt x="45" y="17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9" y="5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36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18" y="42"/>
                    </a:lnTo>
                    <a:lnTo>
                      <a:pt x="23" y="44"/>
                    </a:lnTo>
                    <a:lnTo>
                      <a:pt x="27" y="42"/>
                    </a:lnTo>
                    <a:lnTo>
                      <a:pt x="31" y="42"/>
                    </a:lnTo>
                    <a:lnTo>
                      <a:pt x="35" y="40"/>
                    </a:lnTo>
                    <a:lnTo>
                      <a:pt x="39" y="36"/>
                    </a:lnTo>
                    <a:lnTo>
                      <a:pt x="41" y="34"/>
                    </a:lnTo>
                    <a:lnTo>
                      <a:pt x="43" y="30"/>
                    </a:lnTo>
                    <a:lnTo>
                      <a:pt x="45" y="2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3" y="17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7" y="7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8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2" y="27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4" y="40"/>
                    </a:lnTo>
                    <a:lnTo>
                      <a:pt x="18" y="42"/>
                    </a:lnTo>
                    <a:lnTo>
                      <a:pt x="23" y="42"/>
                    </a:lnTo>
                    <a:lnTo>
                      <a:pt x="27" y="42"/>
                    </a:lnTo>
                    <a:lnTo>
                      <a:pt x="31" y="40"/>
                    </a:lnTo>
                    <a:lnTo>
                      <a:pt x="35" y="38"/>
                    </a:lnTo>
                    <a:lnTo>
                      <a:pt x="37" y="36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3" y="27"/>
                    </a:lnTo>
                    <a:lnTo>
                      <a:pt x="45" y="21"/>
                    </a:lnTo>
                    <a:lnTo>
                      <a:pt x="45" y="21"/>
                    </a:lnTo>
                    <a:close/>
                  </a:path>
                </a:pathLst>
              </a:custGeom>
              <a:solidFill>
                <a:srgbClr val="F79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57" name="Freeform 5657"/>
              <p:cNvSpPr>
                <a:spLocks/>
              </p:cNvSpPr>
              <p:nvPr/>
            </p:nvSpPr>
            <p:spPr bwMode="auto">
              <a:xfrm>
                <a:off x="789" y="1752"/>
                <a:ext cx="43" cy="42"/>
              </a:xfrm>
              <a:custGeom>
                <a:avLst/>
                <a:gdLst>
                  <a:gd name="T0" fmla="*/ 41 w 43"/>
                  <a:gd name="T1" fmla="*/ 17 h 42"/>
                  <a:gd name="T2" fmla="*/ 39 w 43"/>
                  <a:gd name="T3" fmla="*/ 9 h 42"/>
                  <a:gd name="T4" fmla="*/ 33 w 43"/>
                  <a:gd name="T5" fmla="*/ 3 h 42"/>
                  <a:gd name="T6" fmla="*/ 25 w 43"/>
                  <a:gd name="T7" fmla="*/ 2 h 42"/>
                  <a:gd name="T8" fmla="*/ 16 w 43"/>
                  <a:gd name="T9" fmla="*/ 2 h 42"/>
                  <a:gd name="T10" fmla="*/ 8 w 43"/>
                  <a:gd name="T11" fmla="*/ 3 h 42"/>
                  <a:gd name="T12" fmla="*/ 2 w 43"/>
                  <a:gd name="T13" fmla="*/ 9 h 42"/>
                  <a:gd name="T14" fmla="*/ 0 w 43"/>
                  <a:gd name="T15" fmla="*/ 17 h 42"/>
                  <a:gd name="T16" fmla="*/ 0 w 43"/>
                  <a:gd name="T17" fmla="*/ 27 h 42"/>
                  <a:gd name="T18" fmla="*/ 2 w 43"/>
                  <a:gd name="T19" fmla="*/ 32 h 42"/>
                  <a:gd name="T20" fmla="*/ 8 w 43"/>
                  <a:gd name="T21" fmla="*/ 38 h 42"/>
                  <a:gd name="T22" fmla="*/ 16 w 43"/>
                  <a:gd name="T23" fmla="*/ 42 h 42"/>
                  <a:gd name="T24" fmla="*/ 25 w 43"/>
                  <a:gd name="T25" fmla="*/ 42 h 42"/>
                  <a:gd name="T26" fmla="*/ 33 w 43"/>
                  <a:gd name="T27" fmla="*/ 38 h 42"/>
                  <a:gd name="T28" fmla="*/ 39 w 43"/>
                  <a:gd name="T29" fmla="*/ 32 h 42"/>
                  <a:gd name="T30" fmla="*/ 41 w 43"/>
                  <a:gd name="T31" fmla="*/ 27 h 42"/>
                  <a:gd name="T32" fmla="*/ 41 w 43"/>
                  <a:gd name="T33" fmla="*/ 21 h 42"/>
                  <a:gd name="T34" fmla="*/ 41 w 43"/>
                  <a:gd name="T35" fmla="*/ 13 h 42"/>
                  <a:gd name="T36" fmla="*/ 35 w 43"/>
                  <a:gd name="T37" fmla="*/ 7 h 42"/>
                  <a:gd name="T38" fmla="*/ 29 w 43"/>
                  <a:gd name="T39" fmla="*/ 2 h 42"/>
                  <a:gd name="T40" fmla="*/ 21 w 43"/>
                  <a:gd name="T41" fmla="*/ 2 h 42"/>
                  <a:gd name="T42" fmla="*/ 12 w 43"/>
                  <a:gd name="T43" fmla="*/ 2 h 42"/>
                  <a:gd name="T44" fmla="*/ 6 w 43"/>
                  <a:gd name="T45" fmla="*/ 7 h 42"/>
                  <a:gd name="T46" fmla="*/ 2 w 43"/>
                  <a:gd name="T47" fmla="*/ 13 h 42"/>
                  <a:gd name="T48" fmla="*/ 0 w 43"/>
                  <a:gd name="T49" fmla="*/ 21 h 42"/>
                  <a:gd name="T50" fmla="*/ 2 w 43"/>
                  <a:gd name="T51" fmla="*/ 28 h 42"/>
                  <a:gd name="T52" fmla="*/ 6 w 43"/>
                  <a:gd name="T53" fmla="*/ 36 h 42"/>
                  <a:gd name="T54" fmla="*/ 12 w 43"/>
                  <a:gd name="T55" fmla="*/ 40 h 42"/>
                  <a:gd name="T56" fmla="*/ 21 w 43"/>
                  <a:gd name="T57" fmla="*/ 42 h 42"/>
                  <a:gd name="T58" fmla="*/ 29 w 43"/>
                  <a:gd name="T59" fmla="*/ 40 h 42"/>
                  <a:gd name="T60" fmla="*/ 35 w 43"/>
                  <a:gd name="T61" fmla="*/ 36 h 42"/>
                  <a:gd name="T62" fmla="*/ 41 w 43"/>
                  <a:gd name="T63" fmla="*/ 28 h 42"/>
                  <a:gd name="T64" fmla="*/ 41 w 43"/>
                  <a:gd name="T65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42">
                    <a:moveTo>
                      <a:pt x="43" y="21"/>
                    </a:moveTo>
                    <a:lnTo>
                      <a:pt x="41" y="17"/>
                    </a:lnTo>
                    <a:lnTo>
                      <a:pt x="41" y="13"/>
                    </a:lnTo>
                    <a:lnTo>
                      <a:pt x="39" y="9"/>
                    </a:lnTo>
                    <a:lnTo>
                      <a:pt x="35" y="7"/>
                    </a:lnTo>
                    <a:lnTo>
                      <a:pt x="33" y="3"/>
                    </a:lnTo>
                    <a:lnTo>
                      <a:pt x="29" y="2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6" y="2"/>
                    </a:lnTo>
                    <a:lnTo>
                      <a:pt x="12" y="2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6" y="36"/>
                    </a:lnTo>
                    <a:lnTo>
                      <a:pt x="8" y="38"/>
                    </a:lnTo>
                    <a:lnTo>
                      <a:pt x="12" y="40"/>
                    </a:lnTo>
                    <a:lnTo>
                      <a:pt x="16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3" y="38"/>
                    </a:lnTo>
                    <a:lnTo>
                      <a:pt x="35" y="36"/>
                    </a:lnTo>
                    <a:lnTo>
                      <a:pt x="39" y="32"/>
                    </a:lnTo>
                    <a:lnTo>
                      <a:pt x="41" y="30"/>
                    </a:lnTo>
                    <a:lnTo>
                      <a:pt x="41" y="27"/>
                    </a:lnTo>
                    <a:lnTo>
                      <a:pt x="43" y="21"/>
                    </a:lnTo>
                    <a:lnTo>
                      <a:pt x="41" y="21"/>
                    </a:lnTo>
                    <a:lnTo>
                      <a:pt x="41" y="17"/>
                    </a:lnTo>
                    <a:lnTo>
                      <a:pt x="41" y="13"/>
                    </a:lnTo>
                    <a:lnTo>
                      <a:pt x="39" y="9"/>
                    </a:lnTo>
                    <a:lnTo>
                      <a:pt x="35" y="7"/>
                    </a:lnTo>
                    <a:lnTo>
                      <a:pt x="33" y="3"/>
                    </a:lnTo>
                    <a:lnTo>
                      <a:pt x="29" y="2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6" y="2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6" y="36"/>
                    </a:lnTo>
                    <a:lnTo>
                      <a:pt x="10" y="38"/>
                    </a:lnTo>
                    <a:lnTo>
                      <a:pt x="12" y="40"/>
                    </a:lnTo>
                    <a:lnTo>
                      <a:pt x="16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3" y="38"/>
                    </a:lnTo>
                    <a:lnTo>
                      <a:pt x="35" y="36"/>
                    </a:lnTo>
                    <a:lnTo>
                      <a:pt x="39" y="32"/>
                    </a:lnTo>
                    <a:lnTo>
                      <a:pt x="41" y="28"/>
                    </a:lnTo>
                    <a:lnTo>
                      <a:pt x="41" y="25"/>
                    </a:lnTo>
                    <a:lnTo>
                      <a:pt x="41" y="21"/>
                    </a:lnTo>
                    <a:lnTo>
                      <a:pt x="43" y="21"/>
                    </a:lnTo>
                    <a:close/>
                  </a:path>
                </a:pathLst>
              </a:custGeom>
              <a:solidFill>
                <a:srgbClr val="F79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58" name="Freeform 5658"/>
              <p:cNvSpPr>
                <a:spLocks/>
              </p:cNvSpPr>
              <p:nvPr/>
            </p:nvSpPr>
            <p:spPr bwMode="auto">
              <a:xfrm>
                <a:off x="789" y="1754"/>
                <a:ext cx="41" cy="40"/>
              </a:xfrm>
              <a:custGeom>
                <a:avLst/>
                <a:gdLst>
                  <a:gd name="T0" fmla="*/ 41 w 41"/>
                  <a:gd name="T1" fmla="*/ 15 h 40"/>
                  <a:gd name="T2" fmla="*/ 39 w 41"/>
                  <a:gd name="T3" fmla="*/ 7 h 40"/>
                  <a:gd name="T4" fmla="*/ 33 w 41"/>
                  <a:gd name="T5" fmla="*/ 1 h 40"/>
                  <a:gd name="T6" fmla="*/ 25 w 41"/>
                  <a:gd name="T7" fmla="*/ 0 h 40"/>
                  <a:gd name="T8" fmla="*/ 16 w 41"/>
                  <a:gd name="T9" fmla="*/ 0 h 40"/>
                  <a:gd name="T10" fmla="*/ 10 w 41"/>
                  <a:gd name="T11" fmla="*/ 1 h 40"/>
                  <a:gd name="T12" fmla="*/ 4 w 41"/>
                  <a:gd name="T13" fmla="*/ 7 h 40"/>
                  <a:gd name="T14" fmla="*/ 0 w 41"/>
                  <a:gd name="T15" fmla="*/ 15 h 40"/>
                  <a:gd name="T16" fmla="*/ 0 w 41"/>
                  <a:gd name="T17" fmla="*/ 23 h 40"/>
                  <a:gd name="T18" fmla="*/ 4 w 41"/>
                  <a:gd name="T19" fmla="*/ 30 h 40"/>
                  <a:gd name="T20" fmla="*/ 10 w 41"/>
                  <a:gd name="T21" fmla="*/ 36 h 40"/>
                  <a:gd name="T22" fmla="*/ 16 w 41"/>
                  <a:gd name="T23" fmla="*/ 40 h 40"/>
                  <a:gd name="T24" fmla="*/ 25 w 41"/>
                  <a:gd name="T25" fmla="*/ 40 h 40"/>
                  <a:gd name="T26" fmla="*/ 33 w 41"/>
                  <a:gd name="T27" fmla="*/ 36 h 40"/>
                  <a:gd name="T28" fmla="*/ 39 w 41"/>
                  <a:gd name="T29" fmla="*/ 30 h 40"/>
                  <a:gd name="T30" fmla="*/ 41 w 41"/>
                  <a:gd name="T31" fmla="*/ 23 h 40"/>
                  <a:gd name="T32" fmla="*/ 41 w 41"/>
                  <a:gd name="T33" fmla="*/ 19 h 40"/>
                  <a:gd name="T34" fmla="*/ 39 w 41"/>
                  <a:gd name="T35" fmla="*/ 11 h 40"/>
                  <a:gd name="T36" fmla="*/ 35 w 41"/>
                  <a:gd name="T37" fmla="*/ 5 h 40"/>
                  <a:gd name="T38" fmla="*/ 29 w 41"/>
                  <a:gd name="T39" fmla="*/ 1 h 40"/>
                  <a:gd name="T40" fmla="*/ 21 w 41"/>
                  <a:gd name="T41" fmla="*/ 0 h 40"/>
                  <a:gd name="T42" fmla="*/ 12 w 41"/>
                  <a:gd name="T43" fmla="*/ 1 h 40"/>
                  <a:gd name="T44" fmla="*/ 6 w 41"/>
                  <a:gd name="T45" fmla="*/ 5 h 40"/>
                  <a:gd name="T46" fmla="*/ 2 w 41"/>
                  <a:gd name="T47" fmla="*/ 11 h 40"/>
                  <a:gd name="T48" fmla="*/ 0 w 41"/>
                  <a:gd name="T49" fmla="*/ 19 h 40"/>
                  <a:gd name="T50" fmla="*/ 2 w 41"/>
                  <a:gd name="T51" fmla="*/ 26 h 40"/>
                  <a:gd name="T52" fmla="*/ 6 w 41"/>
                  <a:gd name="T53" fmla="*/ 34 h 40"/>
                  <a:gd name="T54" fmla="*/ 12 w 41"/>
                  <a:gd name="T55" fmla="*/ 38 h 40"/>
                  <a:gd name="T56" fmla="*/ 21 w 41"/>
                  <a:gd name="T57" fmla="*/ 40 h 40"/>
                  <a:gd name="T58" fmla="*/ 29 w 41"/>
                  <a:gd name="T59" fmla="*/ 38 h 40"/>
                  <a:gd name="T60" fmla="*/ 35 w 41"/>
                  <a:gd name="T61" fmla="*/ 34 h 40"/>
                  <a:gd name="T62" fmla="*/ 39 w 41"/>
                  <a:gd name="T63" fmla="*/ 26 h 40"/>
                  <a:gd name="T64" fmla="*/ 41 w 41"/>
                  <a:gd name="T6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40">
                    <a:moveTo>
                      <a:pt x="41" y="19"/>
                    </a:moveTo>
                    <a:lnTo>
                      <a:pt x="41" y="15"/>
                    </a:lnTo>
                    <a:lnTo>
                      <a:pt x="41" y="11"/>
                    </a:lnTo>
                    <a:lnTo>
                      <a:pt x="39" y="7"/>
                    </a:lnTo>
                    <a:lnTo>
                      <a:pt x="35" y="5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6" y="34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6" y="40"/>
                    </a:lnTo>
                    <a:lnTo>
                      <a:pt x="21" y="40"/>
                    </a:lnTo>
                    <a:lnTo>
                      <a:pt x="25" y="40"/>
                    </a:lnTo>
                    <a:lnTo>
                      <a:pt x="29" y="38"/>
                    </a:lnTo>
                    <a:lnTo>
                      <a:pt x="33" y="36"/>
                    </a:lnTo>
                    <a:lnTo>
                      <a:pt x="35" y="34"/>
                    </a:lnTo>
                    <a:lnTo>
                      <a:pt x="39" y="30"/>
                    </a:lnTo>
                    <a:lnTo>
                      <a:pt x="41" y="26"/>
                    </a:lnTo>
                    <a:lnTo>
                      <a:pt x="41" y="23"/>
                    </a:lnTo>
                    <a:lnTo>
                      <a:pt x="41" y="19"/>
                    </a:lnTo>
                    <a:lnTo>
                      <a:pt x="41" y="19"/>
                    </a:lnTo>
                    <a:lnTo>
                      <a:pt x="41" y="15"/>
                    </a:lnTo>
                    <a:lnTo>
                      <a:pt x="39" y="11"/>
                    </a:lnTo>
                    <a:lnTo>
                      <a:pt x="37" y="7"/>
                    </a:lnTo>
                    <a:lnTo>
                      <a:pt x="35" y="5"/>
                    </a:lnTo>
                    <a:lnTo>
                      <a:pt x="33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1"/>
                    </a:lnTo>
                    <a:lnTo>
                      <a:pt x="10" y="3"/>
                    </a:lnTo>
                    <a:lnTo>
                      <a:pt x="6" y="5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6" y="34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6" y="40"/>
                    </a:lnTo>
                    <a:lnTo>
                      <a:pt x="21" y="40"/>
                    </a:lnTo>
                    <a:lnTo>
                      <a:pt x="25" y="40"/>
                    </a:lnTo>
                    <a:lnTo>
                      <a:pt x="29" y="38"/>
                    </a:lnTo>
                    <a:lnTo>
                      <a:pt x="33" y="36"/>
                    </a:lnTo>
                    <a:lnTo>
                      <a:pt x="35" y="34"/>
                    </a:lnTo>
                    <a:lnTo>
                      <a:pt x="37" y="30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41" y="19"/>
                    </a:lnTo>
                    <a:lnTo>
                      <a:pt x="41" y="19"/>
                    </a:lnTo>
                    <a:close/>
                  </a:path>
                </a:pathLst>
              </a:custGeom>
              <a:solidFill>
                <a:srgbClr val="F79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59" name="Freeform 5659"/>
              <p:cNvSpPr>
                <a:spLocks/>
              </p:cNvSpPr>
              <p:nvPr/>
            </p:nvSpPr>
            <p:spPr bwMode="auto">
              <a:xfrm>
                <a:off x="789" y="1754"/>
                <a:ext cx="41" cy="40"/>
              </a:xfrm>
              <a:custGeom>
                <a:avLst/>
                <a:gdLst>
                  <a:gd name="T0" fmla="*/ 41 w 41"/>
                  <a:gd name="T1" fmla="*/ 15 h 40"/>
                  <a:gd name="T2" fmla="*/ 37 w 41"/>
                  <a:gd name="T3" fmla="*/ 7 h 40"/>
                  <a:gd name="T4" fmla="*/ 33 w 41"/>
                  <a:gd name="T5" fmla="*/ 3 h 40"/>
                  <a:gd name="T6" fmla="*/ 25 w 41"/>
                  <a:gd name="T7" fmla="*/ 0 h 40"/>
                  <a:gd name="T8" fmla="*/ 16 w 41"/>
                  <a:gd name="T9" fmla="*/ 0 h 40"/>
                  <a:gd name="T10" fmla="*/ 10 w 41"/>
                  <a:gd name="T11" fmla="*/ 3 h 40"/>
                  <a:gd name="T12" fmla="*/ 4 w 41"/>
                  <a:gd name="T13" fmla="*/ 7 h 40"/>
                  <a:gd name="T14" fmla="*/ 0 w 41"/>
                  <a:gd name="T15" fmla="*/ 15 h 40"/>
                  <a:gd name="T16" fmla="*/ 0 w 41"/>
                  <a:gd name="T17" fmla="*/ 23 h 40"/>
                  <a:gd name="T18" fmla="*/ 4 w 41"/>
                  <a:gd name="T19" fmla="*/ 30 h 40"/>
                  <a:gd name="T20" fmla="*/ 10 w 41"/>
                  <a:gd name="T21" fmla="*/ 36 h 40"/>
                  <a:gd name="T22" fmla="*/ 16 w 41"/>
                  <a:gd name="T23" fmla="*/ 40 h 40"/>
                  <a:gd name="T24" fmla="*/ 25 w 41"/>
                  <a:gd name="T25" fmla="*/ 40 h 40"/>
                  <a:gd name="T26" fmla="*/ 33 w 41"/>
                  <a:gd name="T27" fmla="*/ 36 h 40"/>
                  <a:gd name="T28" fmla="*/ 37 w 41"/>
                  <a:gd name="T29" fmla="*/ 30 h 40"/>
                  <a:gd name="T30" fmla="*/ 41 w 41"/>
                  <a:gd name="T31" fmla="*/ 23 h 40"/>
                  <a:gd name="T32" fmla="*/ 41 w 41"/>
                  <a:gd name="T33" fmla="*/ 19 h 40"/>
                  <a:gd name="T34" fmla="*/ 39 w 41"/>
                  <a:gd name="T35" fmla="*/ 11 h 40"/>
                  <a:gd name="T36" fmla="*/ 35 w 41"/>
                  <a:gd name="T37" fmla="*/ 5 h 40"/>
                  <a:gd name="T38" fmla="*/ 29 w 41"/>
                  <a:gd name="T39" fmla="*/ 1 h 40"/>
                  <a:gd name="T40" fmla="*/ 21 w 41"/>
                  <a:gd name="T41" fmla="*/ 0 h 40"/>
                  <a:gd name="T42" fmla="*/ 14 w 41"/>
                  <a:gd name="T43" fmla="*/ 1 h 40"/>
                  <a:gd name="T44" fmla="*/ 6 w 41"/>
                  <a:gd name="T45" fmla="*/ 5 h 40"/>
                  <a:gd name="T46" fmla="*/ 2 w 41"/>
                  <a:gd name="T47" fmla="*/ 11 h 40"/>
                  <a:gd name="T48" fmla="*/ 0 w 41"/>
                  <a:gd name="T49" fmla="*/ 19 h 40"/>
                  <a:gd name="T50" fmla="*/ 2 w 41"/>
                  <a:gd name="T51" fmla="*/ 26 h 40"/>
                  <a:gd name="T52" fmla="*/ 6 w 41"/>
                  <a:gd name="T53" fmla="*/ 34 h 40"/>
                  <a:gd name="T54" fmla="*/ 14 w 41"/>
                  <a:gd name="T55" fmla="*/ 38 h 40"/>
                  <a:gd name="T56" fmla="*/ 21 w 41"/>
                  <a:gd name="T57" fmla="*/ 40 h 40"/>
                  <a:gd name="T58" fmla="*/ 29 w 41"/>
                  <a:gd name="T59" fmla="*/ 38 h 40"/>
                  <a:gd name="T60" fmla="*/ 35 w 41"/>
                  <a:gd name="T61" fmla="*/ 34 h 40"/>
                  <a:gd name="T62" fmla="*/ 39 w 41"/>
                  <a:gd name="T63" fmla="*/ 26 h 40"/>
                  <a:gd name="T64" fmla="*/ 41 w 41"/>
                  <a:gd name="T6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40">
                    <a:moveTo>
                      <a:pt x="41" y="19"/>
                    </a:moveTo>
                    <a:lnTo>
                      <a:pt x="41" y="15"/>
                    </a:lnTo>
                    <a:lnTo>
                      <a:pt x="39" y="11"/>
                    </a:lnTo>
                    <a:lnTo>
                      <a:pt x="37" y="7"/>
                    </a:lnTo>
                    <a:lnTo>
                      <a:pt x="35" y="5"/>
                    </a:lnTo>
                    <a:lnTo>
                      <a:pt x="33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1"/>
                    </a:lnTo>
                    <a:lnTo>
                      <a:pt x="10" y="3"/>
                    </a:lnTo>
                    <a:lnTo>
                      <a:pt x="6" y="5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6" y="34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6" y="40"/>
                    </a:lnTo>
                    <a:lnTo>
                      <a:pt x="21" y="40"/>
                    </a:lnTo>
                    <a:lnTo>
                      <a:pt x="25" y="40"/>
                    </a:lnTo>
                    <a:lnTo>
                      <a:pt x="29" y="38"/>
                    </a:lnTo>
                    <a:lnTo>
                      <a:pt x="33" y="36"/>
                    </a:lnTo>
                    <a:lnTo>
                      <a:pt x="35" y="34"/>
                    </a:lnTo>
                    <a:lnTo>
                      <a:pt x="37" y="30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41" y="19"/>
                    </a:lnTo>
                    <a:lnTo>
                      <a:pt x="41" y="19"/>
                    </a:lnTo>
                    <a:lnTo>
                      <a:pt x="41" y="15"/>
                    </a:lnTo>
                    <a:lnTo>
                      <a:pt x="39" y="11"/>
                    </a:lnTo>
                    <a:lnTo>
                      <a:pt x="37" y="9"/>
                    </a:lnTo>
                    <a:lnTo>
                      <a:pt x="35" y="5"/>
                    </a:lnTo>
                    <a:lnTo>
                      <a:pt x="31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0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6" y="34"/>
                    </a:lnTo>
                    <a:lnTo>
                      <a:pt x="10" y="36"/>
                    </a:lnTo>
                    <a:lnTo>
                      <a:pt x="14" y="38"/>
                    </a:lnTo>
                    <a:lnTo>
                      <a:pt x="18" y="38"/>
                    </a:lnTo>
                    <a:lnTo>
                      <a:pt x="21" y="40"/>
                    </a:lnTo>
                    <a:lnTo>
                      <a:pt x="25" y="38"/>
                    </a:lnTo>
                    <a:lnTo>
                      <a:pt x="29" y="38"/>
                    </a:lnTo>
                    <a:lnTo>
                      <a:pt x="31" y="36"/>
                    </a:lnTo>
                    <a:lnTo>
                      <a:pt x="35" y="34"/>
                    </a:lnTo>
                    <a:lnTo>
                      <a:pt x="37" y="30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41" y="19"/>
                    </a:lnTo>
                    <a:lnTo>
                      <a:pt x="41" y="19"/>
                    </a:lnTo>
                    <a:close/>
                  </a:path>
                </a:pathLst>
              </a:custGeom>
              <a:solidFill>
                <a:srgbClr val="F79C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60" name="Freeform 5660"/>
              <p:cNvSpPr>
                <a:spLocks/>
              </p:cNvSpPr>
              <p:nvPr/>
            </p:nvSpPr>
            <p:spPr bwMode="auto">
              <a:xfrm>
                <a:off x="789" y="1754"/>
                <a:ext cx="41" cy="40"/>
              </a:xfrm>
              <a:custGeom>
                <a:avLst/>
                <a:gdLst>
                  <a:gd name="T0" fmla="*/ 41 w 41"/>
                  <a:gd name="T1" fmla="*/ 15 h 40"/>
                  <a:gd name="T2" fmla="*/ 37 w 41"/>
                  <a:gd name="T3" fmla="*/ 9 h 40"/>
                  <a:gd name="T4" fmla="*/ 31 w 41"/>
                  <a:gd name="T5" fmla="*/ 3 h 40"/>
                  <a:gd name="T6" fmla="*/ 25 w 41"/>
                  <a:gd name="T7" fmla="*/ 0 h 40"/>
                  <a:gd name="T8" fmla="*/ 18 w 41"/>
                  <a:gd name="T9" fmla="*/ 0 h 40"/>
                  <a:gd name="T10" fmla="*/ 10 w 41"/>
                  <a:gd name="T11" fmla="*/ 3 h 40"/>
                  <a:gd name="T12" fmla="*/ 4 w 41"/>
                  <a:gd name="T13" fmla="*/ 9 h 40"/>
                  <a:gd name="T14" fmla="*/ 0 w 41"/>
                  <a:gd name="T15" fmla="*/ 15 h 40"/>
                  <a:gd name="T16" fmla="*/ 0 w 41"/>
                  <a:gd name="T17" fmla="*/ 23 h 40"/>
                  <a:gd name="T18" fmla="*/ 4 w 41"/>
                  <a:gd name="T19" fmla="*/ 30 h 40"/>
                  <a:gd name="T20" fmla="*/ 10 w 41"/>
                  <a:gd name="T21" fmla="*/ 36 h 40"/>
                  <a:gd name="T22" fmla="*/ 18 w 41"/>
                  <a:gd name="T23" fmla="*/ 38 h 40"/>
                  <a:gd name="T24" fmla="*/ 25 w 41"/>
                  <a:gd name="T25" fmla="*/ 38 h 40"/>
                  <a:gd name="T26" fmla="*/ 31 w 41"/>
                  <a:gd name="T27" fmla="*/ 36 h 40"/>
                  <a:gd name="T28" fmla="*/ 37 w 41"/>
                  <a:gd name="T29" fmla="*/ 30 h 40"/>
                  <a:gd name="T30" fmla="*/ 41 w 41"/>
                  <a:gd name="T31" fmla="*/ 23 h 40"/>
                  <a:gd name="T32" fmla="*/ 41 w 41"/>
                  <a:gd name="T33" fmla="*/ 19 h 40"/>
                  <a:gd name="T34" fmla="*/ 39 w 41"/>
                  <a:gd name="T35" fmla="*/ 11 h 40"/>
                  <a:gd name="T36" fmla="*/ 35 w 41"/>
                  <a:gd name="T37" fmla="*/ 5 h 40"/>
                  <a:gd name="T38" fmla="*/ 29 w 41"/>
                  <a:gd name="T39" fmla="*/ 1 h 40"/>
                  <a:gd name="T40" fmla="*/ 21 w 41"/>
                  <a:gd name="T41" fmla="*/ 0 h 40"/>
                  <a:gd name="T42" fmla="*/ 14 w 41"/>
                  <a:gd name="T43" fmla="*/ 1 h 40"/>
                  <a:gd name="T44" fmla="*/ 6 w 41"/>
                  <a:gd name="T45" fmla="*/ 5 h 40"/>
                  <a:gd name="T46" fmla="*/ 2 w 41"/>
                  <a:gd name="T47" fmla="*/ 11 h 40"/>
                  <a:gd name="T48" fmla="*/ 0 w 41"/>
                  <a:gd name="T49" fmla="*/ 19 h 40"/>
                  <a:gd name="T50" fmla="*/ 2 w 41"/>
                  <a:gd name="T51" fmla="*/ 26 h 40"/>
                  <a:gd name="T52" fmla="*/ 6 w 41"/>
                  <a:gd name="T53" fmla="*/ 32 h 40"/>
                  <a:gd name="T54" fmla="*/ 14 w 41"/>
                  <a:gd name="T55" fmla="*/ 38 h 40"/>
                  <a:gd name="T56" fmla="*/ 21 w 41"/>
                  <a:gd name="T57" fmla="*/ 38 h 40"/>
                  <a:gd name="T58" fmla="*/ 29 w 41"/>
                  <a:gd name="T59" fmla="*/ 38 h 40"/>
                  <a:gd name="T60" fmla="*/ 35 w 41"/>
                  <a:gd name="T61" fmla="*/ 32 h 40"/>
                  <a:gd name="T62" fmla="*/ 39 w 41"/>
                  <a:gd name="T63" fmla="*/ 26 h 40"/>
                  <a:gd name="T64" fmla="*/ 41 w 41"/>
                  <a:gd name="T6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40">
                    <a:moveTo>
                      <a:pt x="41" y="19"/>
                    </a:moveTo>
                    <a:lnTo>
                      <a:pt x="41" y="15"/>
                    </a:lnTo>
                    <a:lnTo>
                      <a:pt x="39" y="11"/>
                    </a:lnTo>
                    <a:lnTo>
                      <a:pt x="37" y="9"/>
                    </a:lnTo>
                    <a:lnTo>
                      <a:pt x="35" y="5"/>
                    </a:lnTo>
                    <a:lnTo>
                      <a:pt x="31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0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6" y="34"/>
                    </a:lnTo>
                    <a:lnTo>
                      <a:pt x="10" y="36"/>
                    </a:lnTo>
                    <a:lnTo>
                      <a:pt x="14" y="38"/>
                    </a:lnTo>
                    <a:lnTo>
                      <a:pt x="18" y="38"/>
                    </a:lnTo>
                    <a:lnTo>
                      <a:pt x="21" y="40"/>
                    </a:lnTo>
                    <a:lnTo>
                      <a:pt x="25" y="38"/>
                    </a:lnTo>
                    <a:lnTo>
                      <a:pt x="29" y="38"/>
                    </a:lnTo>
                    <a:lnTo>
                      <a:pt x="31" y="36"/>
                    </a:lnTo>
                    <a:lnTo>
                      <a:pt x="35" y="34"/>
                    </a:lnTo>
                    <a:lnTo>
                      <a:pt x="37" y="30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41" y="19"/>
                    </a:lnTo>
                    <a:lnTo>
                      <a:pt x="41" y="19"/>
                    </a:lnTo>
                    <a:lnTo>
                      <a:pt x="41" y="15"/>
                    </a:lnTo>
                    <a:lnTo>
                      <a:pt x="39" y="11"/>
                    </a:lnTo>
                    <a:lnTo>
                      <a:pt x="37" y="9"/>
                    </a:lnTo>
                    <a:lnTo>
                      <a:pt x="35" y="5"/>
                    </a:lnTo>
                    <a:lnTo>
                      <a:pt x="31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0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10" y="36"/>
                    </a:lnTo>
                    <a:lnTo>
                      <a:pt x="14" y="38"/>
                    </a:lnTo>
                    <a:lnTo>
                      <a:pt x="18" y="38"/>
                    </a:lnTo>
                    <a:lnTo>
                      <a:pt x="21" y="38"/>
                    </a:lnTo>
                    <a:lnTo>
                      <a:pt x="25" y="38"/>
                    </a:lnTo>
                    <a:lnTo>
                      <a:pt x="29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30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41" y="19"/>
                    </a:lnTo>
                    <a:lnTo>
                      <a:pt x="41" y="19"/>
                    </a:lnTo>
                    <a:close/>
                  </a:path>
                </a:pathLst>
              </a:custGeom>
              <a:solidFill>
                <a:srgbClr val="F79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61" name="Freeform 5661"/>
              <p:cNvSpPr>
                <a:spLocks/>
              </p:cNvSpPr>
              <p:nvPr/>
            </p:nvSpPr>
            <p:spPr bwMode="auto">
              <a:xfrm>
                <a:off x="789" y="1754"/>
                <a:ext cx="41" cy="38"/>
              </a:xfrm>
              <a:custGeom>
                <a:avLst/>
                <a:gdLst>
                  <a:gd name="T0" fmla="*/ 41 w 41"/>
                  <a:gd name="T1" fmla="*/ 15 h 38"/>
                  <a:gd name="T2" fmla="*/ 37 w 41"/>
                  <a:gd name="T3" fmla="*/ 9 h 38"/>
                  <a:gd name="T4" fmla="*/ 31 w 41"/>
                  <a:gd name="T5" fmla="*/ 3 h 38"/>
                  <a:gd name="T6" fmla="*/ 25 w 41"/>
                  <a:gd name="T7" fmla="*/ 0 h 38"/>
                  <a:gd name="T8" fmla="*/ 18 w 41"/>
                  <a:gd name="T9" fmla="*/ 0 h 38"/>
                  <a:gd name="T10" fmla="*/ 10 w 41"/>
                  <a:gd name="T11" fmla="*/ 3 h 38"/>
                  <a:gd name="T12" fmla="*/ 4 w 41"/>
                  <a:gd name="T13" fmla="*/ 9 h 38"/>
                  <a:gd name="T14" fmla="*/ 2 w 41"/>
                  <a:gd name="T15" fmla="*/ 15 h 38"/>
                  <a:gd name="T16" fmla="*/ 2 w 41"/>
                  <a:gd name="T17" fmla="*/ 23 h 38"/>
                  <a:gd name="T18" fmla="*/ 4 w 41"/>
                  <a:gd name="T19" fmla="*/ 30 h 38"/>
                  <a:gd name="T20" fmla="*/ 10 w 41"/>
                  <a:gd name="T21" fmla="*/ 36 h 38"/>
                  <a:gd name="T22" fmla="*/ 18 w 41"/>
                  <a:gd name="T23" fmla="*/ 38 h 38"/>
                  <a:gd name="T24" fmla="*/ 25 w 41"/>
                  <a:gd name="T25" fmla="*/ 38 h 38"/>
                  <a:gd name="T26" fmla="*/ 31 w 41"/>
                  <a:gd name="T27" fmla="*/ 36 h 38"/>
                  <a:gd name="T28" fmla="*/ 37 w 41"/>
                  <a:gd name="T29" fmla="*/ 30 h 38"/>
                  <a:gd name="T30" fmla="*/ 41 w 41"/>
                  <a:gd name="T31" fmla="*/ 23 h 38"/>
                  <a:gd name="T32" fmla="*/ 41 w 41"/>
                  <a:gd name="T33" fmla="*/ 19 h 38"/>
                  <a:gd name="T34" fmla="*/ 39 w 41"/>
                  <a:gd name="T35" fmla="*/ 11 h 38"/>
                  <a:gd name="T36" fmla="*/ 35 w 41"/>
                  <a:gd name="T37" fmla="*/ 5 h 38"/>
                  <a:gd name="T38" fmla="*/ 27 w 41"/>
                  <a:gd name="T39" fmla="*/ 1 h 38"/>
                  <a:gd name="T40" fmla="*/ 21 w 41"/>
                  <a:gd name="T41" fmla="*/ 0 h 38"/>
                  <a:gd name="T42" fmla="*/ 14 w 41"/>
                  <a:gd name="T43" fmla="*/ 1 h 38"/>
                  <a:gd name="T44" fmla="*/ 8 w 41"/>
                  <a:gd name="T45" fmla="*/ 5 h 38"/>
                  <a:gd name="T46" fmla="*/ 2 w 41"/>
                  <a:gd name="T47" fmla="*/ 11 h 38"/>
                  <a:gd name="T48" fmla="*/ 2 w 41"/>
                  <a:gd name="T49" fmla="*/ 19 h 38"/>
                  <a:gd name="T50" fmla="*/ 2 w 41"/>
                  <a:gd name="T51" fmla="*/ 26 h 38"/>
                  <a:gd name="T52" fmla="*/ 8 w 41"/>
                  <a:gd name="T53" fmla="*/ 32 h 38"/>
                  <a:gd name="T54" fmla="*/ 14 w 41"/>
                  <a:gd name="T55" fmla="*/ 36 h 38"/>
                  <a:gd name="T56" fmla="*/ 21 w 41"/>
                  <a:gd name="T57" fmla="*/ 38 h 38"/>
                  <a:gd name="T58" fmla="*/ 27 w 41"/>
                  <a:gd name="T59" fmla="*/ 36 h 38"/>
                  <a:gd name="T60" fmla="*/ 35 w 41"/>
                  <a:gd name="T61" fmla="*/ 32 h 38"/>
                  <a:gd name="T62" fmla="*/ 39 w 41"/>
                  <a:gd name="T63" fmla="*/ 26 h 38"/>
                  <a:gd name="T64" fmla="*/ 41 w 41"/>
                  <a:gd name="T65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38">
                    <a:moveTo>
                      <a:pt x="41" y="19"/>
                    </a:moveTo>
                    <a:lnTo>
                      <a:pt x="41" y="15"/>
                    </a:lnTo>
                    <a:lnTo>
                      <a:pt x="39" y="11"/>
                    </a:lnTo>
                    <a:lnTo>
                      <a:pt x="37" y="9"/>
                    </a:lnTo>
                    <a:lnTo>
                      <a:pt x="35" y="5"/>
                    </a:lnTo>
                    <a:lnTo>
                      <a:pt x="31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0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10" y="36"/>
                    </a:lnTo>
                    <a:lnTo>
                      <a:pt x="14" y="38"/>
                    </a:lnTo>
                    <a:lnTo>
                      <a:pt x="18" y="38"/>
                    </a:lnTo>
                    <a:lnTo>
                      <a:pt x="21" y="38"/>
                    </a:lnTo>
                    <a:lnTo>
                      <a:pt x="25" y="38"/>
                    </a:lnTo>
                    <a:lnTo>
                      <a:pt x="29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30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41" y="19"/>
                    </a:lnTo>
                    <a:lnTo>
                      <a:pt x="41" y="19"/>
                    </a:lnTo>
                    <a:lnTo>
                      <a:pt x="39" y="15"/>
                    </a:lnTo>
                    <a:lnTo>
                      <a:pt x="39" y="11"/>
                    </a:lnTo>
                    <a:lnTo>
                      <a:pt x="37" y="9"/>
                    </a:lnTo>
                    <a:lnTo>
                      <a:pt x="35" y="5"/>
                    </a:lnTo>
                    <a:lnTo>
                      <a:pt x="31" y="3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4" y="1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8" y="32"/>
                    </a:lnTo>
                    <a:lnTo>
                      <a:pt x="10" y="36"/>
                    </a:lnTo>
                    <a:lnTo>
                      <a:pt x="14" y="36"/>
                    </a:lnTo>
                    <a:lnTo>
                      <a:pt x="18" y="38"/>
                    </a:lnTo>
                    <a:lnTo>
                      <a:pt x="21" y="38"/>
                    </a:lnTo>
                    <a:lnTo>
                      <a:pt x="25" y="38"/>
                    </a:lnTo>
                    <a:lnTo>
                      <a:pt x="27" y="36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30"/>
                    </a:lnTo>
                    <a:lnTo>
                      <a:pt x="39" y="26"/>
                    </a:lnTo>
                    <a:lnTo>
                      <a:pt x="39" y="23"/>
                    </a:lnTo>
                    <a:lnTo>
                      <a:pt x="41" y="19"/>
                    </a:lnTo>
                    <a:lnTo>
                      <a:pt x="41" y="19"/>
                    </a:lnTo>
                    <a:close/>
                  </a:path>
                </a:pathLst>
              </a:custGeom>
              <a:solidFill>
                <a:srgbClr val="F79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62" name="Freeform 5662"/>
              <p:cNvSpPr>
                <a:spLocks/>
              </p:cNvSpPr>
              <p:nvPr/>
            </p:nvSpPr>
            <p:spPr bwMode="auto">
              <a:xfrm>
                <a:off x="791" y="1754"/>
                <a:ext cx="39" cy="38"/>
              </a:xfrm>
              <a:custGeom>
                <a:avLst/>
                <a:gdLst>
                  <a:gd name="T0" fmla="*/ 37 w 39"/>
                  <a:gd name="T1" fmla="*/ 15 h 38"/>
                  <a:gd name="T2" fmla="*/ 35 w 39"/>
                  <a:gd name="T3" fmla="*/ 9 h 38"/>
                  <a:gd name="T4" fmla="*/ 29 w 39"/>
                  <a:gd name="T5" fmla="*/ 3 h 38"/>
                  <a:gd name="T6" fmla="*/ 23 w 39"/>
                  <a:gd name="T7" fmla="*/ 1 h 38"/>
                  <a:gd name="T8" fmla="*/ 16 w 39"/>
                  <a:gd name="T9" fmla="*/ 1 h 38"/>
                  <a:gd name="T10" fmla="*/ 8 w 39"/>
                  <a:gd name="T11" fmla="*/ 3 h 38"/>
                  <a:gd name="T12" fmla="*/ 2 w 39"/>
                  <a:gd name="T13" fmla="*/ 9 h 38"/>
                  <a:gd name="T14" fmla="*/ 0 w 39"/>
                  <a:gd name="T15" fmla="*/ 15 h 38"/>
                  <a:gd name="T16" fmla="*/ 0 w 39"/>
                  <a:gd name="T17" fmla="*/ 23 h 38"/>
                  <a:gd name="T18" fmla="*/ 2 w 39"/>
                  <a:gd name="T19" fmla="*/ 30 h 38"/>
                  <a:gd name="T20" fmla="*/ 8 w 39"/>
                  <a:gd name="T21" fmla="*/ 36 h 38"/>
                  <a:gd name="T22" fmla="*/ 16 w 39"/>
                  <a:gd name="T23" fmla="*/ 38 h 38"/>
                  <a:gd name="T24" fmla="*/ 23 w 39"/>
                  <a:gd name="T25" fmla="*/ 38 h 38"/>
                  <a:gd name="T26" fmla="*/ 29 w 39"/>
                  <a:gd name="T27" fmla="*/ 36 h 38"/>
                  <a:gd name="T28" fmla="*/ 35 w 39"/>
                  <a:gd name="T29" fmla="*/ 30 h 38"/>
                  <a:gd name="T30" fmla="*/ 37 w 39"/>
                  <a:gd name="T31" fmla="*/ 23 h 38"/>
                  <a:gd name="T32" fmla="*/ 37 w 39"/>
                  <a:gd name="T33" fmla="*/ 19 h 38"/>
                  <a:gd name="T34" fmla="*/ 37 w 39"/>
                  <a:gd name="T35" fmla="*/ 13 h 38"/>
                  <a:gd name="T36" fmla="*/ 31 w 39"/>
                  <a:gd name="T37" fmla="*/ 5 h 38"/>
                  <a:gd name="T38" fmla="*/ 25 w 39"/>
                  <a:gd name="T39" fmla="*/ 1 h 38"/>
                  <a:gd name="T40" fmla="*/ 19 w 39"/>
                  <a:gd name="T41" fmla="*/ 1 h 38"/>
                  <a:gd name="T42" fmla="*/ 12 w 39"/>
                  <a:gd name="T43" fmla="*/ 1 h 38"/>
                  <a:gd name="T44" fmla="*/ 6 w 39"/>
                  <a:gd name="T45" fmla="*/ 5 h 38"/>
                  <a:gd name="T46" fmla="*/ 2 w 39"/>
                  <a:gd name="T47" fmla="*/ 13 h 38"/>
                  <a:gd name="T48" fmla="*/ 0 w 39"/>
                  <a:gd name="T49" fmla="*/ 19 h 38"/>
                  <a:gd name="T50" fmla="*/ 2 w 39"/>
                  <a:gd name="T51" fmla="*/ 26 h 38"/>
                  <a:gd name="T52" fmla="*/ 6 w 39"/>
                  <a:gd name="T53" fmla="*/ 32 h 38"/>
                  <a:gd name="T54" fmla="*/ 12 w 39"/>
                  <a:gd name="T55" fmla="*/ 36 h 38"/>
                  <a:gd name="T56" fmla="*/ 19 w 39"/>
                  <a:gd name="T57" fmla="*/ 38 h 38"/>
                  <a:gd name="T58" fmla="*/ 25 w 39"/>
                  <a:gd name="T59" fmla="*/ 36 h 38"/>
                  <a:gd name="T60" fmla="*/ 31 w 39"/>
                  <a:gd name="T61" fmla="*/ 32 h 38"/>
                  <a:gd name="T62" fmla="*/ 37 w 39"/>
                  <a:gd name="T63" fmla="*/ 26 h 38"/>
                  <a:gd name="T64" fmla="*/ 37 w 39"/>
                  <a:gd name="T65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19"/>
                    </a:moveTo>
                    <a:lnTo>
                      <a:pt x="37" y="15"/>
                    </a:lnTo>
                    <a:lnTo>
                      <a:pt x="37" y="11"/>
                    </a:lnTo>
                    <a:lnTo>
                      <a:pt x="35" y="9"/>
                    </a:lnTo>
                    <a:lnTo>
                      <a:pt x="33" y="5"/>
                    </a:lnTo>
                    <a:lnTo>
                      <a:pt x="29" y="3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6" y="1"/>
                    </a:lnTo>
                    <a:lnTo>
                      <a:pt x="12" y="1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2" y="30"/>
                    </a:lnTo>
                    <a:lnTo>
                      <a:pt x="6" y="32"/>
                    </a:lnTo>
                    <a:lnTo>
                      <a:pt x="8" y="36"/>
                    </a:lnTo>
                    <a:lnTo>
                      <a:pt x="12" y="36"/>
                    </a:lnTo>
                    <a:lnTo>
                      <a:pt x="16" y="38"/>
                    </a:lnTo>
                    <a:lnTo>
                      <a:pt x="19" y="38"/>
                    </a:lnTo>
                    <a:lnTo>
                      <a:pt x="23" y="38"/>
                    </a:lnTo>
                    <a:lnTo>
                      <a:pt x="25" y="36"/>
                    </a:lnTo>
                    <a:lnTo>
                      <a:pt x="29" y="36"/>
                    </a:lnTo>
                    <a:lnTo>
                      <a:pt x="33" y="32"/>
                    </a:lnTo>
                    <a:lnTo>
                      <a:pt x="35" y="30"/>
                    </a:lnTo>
                    <a:lnTo>
                      <a:pt x="37" y="26"/>
                    </a:lnTo>
                    <a:lnTo>
                      <a:pt x="37" y="23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5"/>
                    </a:lnTo>
                    <a:lnTo>
                      <a:pt x="29" y="3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19" y="1"/>
                    </a:lnTo>
                    <a:lnTo>
                      <a:pt x="16" y="1"/>
                    </a:lnTo>
                    <a:lnTo>
                      <a:pt x="12" y="1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2" y="36"/>
                    </a:lnTo>
                    <a:lnTo>
                      <a:pt x="16" y="38"/>
                    </a:lnTo>
                    <a:lnTo>
                      <a:pt x="19" y="38"/>
                    </a:lnTo>
                    <a:lnTo>
                      <a:pt x="23" y="38"/>
                    </a:lnTo>
                    <a:lnTo>
                      <a:pt x="25" y="36"/>
                    </a:lnTo>
                    <a:lnTo>
                      <a:pt x="29" y="34"/>
                    </a:lnTo>
                    <a:lnTo>
                      <a:pt x="31" y="32"/>
                    </a:lnTo>
                    <a:lnTo>
                      <a:pt x="35" y="30"/>
                    </a:lnTo>
                    <a:lnTo>
                      <a:pt x="37" y="26"/>
                    </a:lnTo>
                    <a:lnTo>
                      <a:pt x="37" y="23"/>
                    </a:lnTo>
                    <a:lnTo>
                      <a:pt x="37" y="19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F79B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63" name="Freeform 5663"/>
              <p:cNvSpPr>
                <a:spLocks/>
              </p:cNvSpPr>
              <p:nvPr/>
            </p:nvSpPr>
            <p:spPr bwMode="auto">
              <a:xfrm>
                <a:off x="791" y="1755"/>
                <a:ext cx="37" cy="37"/>
              </a:xfrm>
              <a:custGeom>
                <a:avLst/>
                <a:gdLst>
                  <a:gd name="T0" fmla="*/ 37 w 37"/>
                  <a:gd name="T1" fmla="*/ 14 h 37"/>
                  <a:gd name="T2" fmla="*/ 35 w 37"/>
                  <a:gd name="T3" fmla="*/ 8 h 37"/>
                  <a:gd name="T4" fmla="*/ 29 w 37"/>
                  <a:gd name="T5" fmla="*/ 2 h 37"/>
                  <a:gd name="T6" fmla="*/ 23 w 37"/>
                  <a:gd name="T7" fmla="*/ 0 h 37"/>
                  <a:gd name="T8" fmla="*/ 16 w 37"/>
                  <a:gd name="T9" fmla="*/ 0 h 37"/>
                  <a:gd name="T10" fmla="*/ 8 w 37"/>
                  <a:gd name="T11" fmla="*/ 2 h 37"/>
                  <a:gd name="T12" fmla="*/ 4 w 37"/>
                  <a:gd name="T13" fmla="*/ 8 h 37"/>
                  <a:gd name="T14" fmla="*/ 0 w 37"/>
                  <a:gd name="T15" fmla="*/ 14 h 37"/>
                  <a:gd name="T16" fmla="*/ 0 w 37"/>
                  <a:gd name="T17" fmla="*/ 22 h 37"/>
                  <a:gd name="T18" fmla="*/ 4 w 37"/>
                  <a:gd name="T19" fmla="*/ 29 h 37"/>
                  <a:gd name="T20" fmla="*/ 8 w 37"/>
                  <a:gd name="T21" fmla="*/ 33 h 37"/>
                  <a:gd name="T22" fmla="*/ 16 w 37"/>
                  <a:gd name="T23" fmla="*/ 37 h 37"/>
                  <a:gd name="T24" fmla="*/ 23 w 37"/>
                  <a:gd name="T25" fmla="*/ 37 h 37"/>
                  <a:gd name="T26" fmla="*/ 29 w 37"/>
                  <a:gd name="T27" fmla="*/ 33 h 37"/>
                  <a:gd name="T28" fmla="*/ 35 w 37"/>
                  <a:gd name="T29" fmla="*/ 29 h 37"/>
                  <a:gd name="T30" fmla="*/ 37 w 37"/>
                  <a:gd name="T31" fmla="*/ 22 h 37"/>
                  <a:gd name="T32" fmla="*/ 37 w 37"/>
                  <a:gd name="T33" fmla="*/ 18 h 37"/>
                  <a:gd name="T34" fmla="*/ 35 w 37"/>
                  <a:gd name="T35" fmla="*/ 12 h 37"/>
                  <a:gd name="T36" fmla="*/ 31 w 37"/>
                  <a:gd name="T37" fmla="*/ 6 h 37"/>
                  <a:gd name="T38" fmla="*/ 25 w 37"/>
                  <a:gd name="T39" fmla="*/ 2 h 37"/>
                  <a:gd name="T40" fmla="*/ 19 w 37"/>
                  <a:gd name="T41" fmla="*/ 0 h 37"/>
                  <a:gd name="T42" fmla="*/ 12 w 37"/>
                  <a:gd name="T43" fmla="*/ 2 h 37"/>
                  <a:gd name="T44" fmla="*/ 6 w 37"/>
                  <a:gd name="T45" fmla="*/ 6 h 37"/>
                  <a:gd name="T46" fmla="*/ 2 w 37"/>
                  <a:gd name="T47" fmla="*/ 12 h 37"/>
                  <a:gd name="T48" fmla="*/ 0 w 37"/>
                  <a:gd name="T49" fmla="*/ 18 h 37"/>
                  <a:gd name="T50" fmla="*/ 2 w 37"/>
                  <a:gd name="T51" fmla="*/ 25 h 37"/>
                  <a:gd name="T52" fmla="*/ 6 w 37"/>
                  <a:gd name="T53" fmla="*/ 31 h 37"/>
                  <a:gd name="T54" fmla="*/ 12 w 37"/>
                  <a:gd name="T55" fmla="*/ 35 h 37"/>
                  <a:gd name="T56" fmla="*/ 19 w 37"/>
                  <a:gd name="T57" fmla="*/ 37 h 37"/>
                  <a:gd name="T58" fmla="*/ 25 w 37"/>
                  <a:gd name="T59" fmla="*/ 35 h 37"/>
                  <a:gd name="T60" fmla="*/ 31 w 37"/>
                  <a:gd name="T61" fmla="*/ 31 h 37"/>
                  <a:gd name="T62" fmla="*/ 35 w 37"/>
                  <a:gd name="T63" fmla="*/ 25 h 37"/>
                  <a:gd name="T64" fmla="*/ 37 w 37"/>
                  <a:gd name="T65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lnTo>
                      <a:pt x="37" y="14"/>
                    </a:lnTo>
                    <a:lnTo>
                      <a:pt x="37" y="12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4" y="29"/>
                    </a:lnTo>
                    <a:lnTo>
                      <a:pt x="6" y="31"/>
                    </a:lnTo>
                    <a:lnTo>
                      <a:pt x="8" y="33"/>
                    </a:lnTo>
                    <a:lnTo>
                      <a:pt x="12" y="35"/>
                    </a:lnTo>
                    <a:lnTo>
                      <a:pt x="16" y="37"/>
                    </a:lnTo>
                    <a:lnTo>
                      <a:pt x="19" y="37"/>
                    </a:lnTo>
                    <a:lnTo>
                      <a:pt x="23" y="37"/>
                    </a:lnTo>
                    <a:lnTo>
                      <a:pt x="25" y="35"/>
                    </a:lnTo>
                    <a:lnTo>
                      <a:pt x="29" y="33"/>
                    </a:lnTo>
                    <a:lnTo>
                      <a:pt x="31" y="31"/>
                    </a:lnTo>
                    <a:lnTo>
                      <a:pt x="35" y="29"/>
                    </a:lnTo>
                    <a:lnTo>
                      <a:pt x="37" y="25"/>
                    </a:lnTo>
                    <a:lnTo>
                      <a:pt x="37" y="22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2"/>
                    </a:lnTo>
                    <a:lnTo>
                      <a:pt x="33" y="8"/>
                    </a:lnTo>
                    <a:lnTo>
                      <a:pt x="31" y="6"/>
                    </a:lnTo>
                    <a:lnTo>
                      <a:pt x="29" y="2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8" y="2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4" y="29"/>
                    </a:lnTo>
                    <a:lnTo>
                      <a:pt x="6" y="31"/>
                    </a:lnTo>
                    <a:lnTo>
                      <a:pt x="8" y="33"/>
                    </a:lnTo>
                    <a:lnTo>
                      <a:pt x="12" y="35"/>
                    </a:lnTo>
                    <a:lnTo>
                      <a:pt x="16" y="37"/>
                    </a:lnTo>
                    <a:lnTo>
                      <a:pt x="19" y="37"/>
                    </a:lnTo>
                    <a:lnTo>
                      <a:pt x="23" y="37"/>
                    </a:lnTo>
                    <a:lnTo>
                      <a:pt x="25" y="35"/>
                    </a:lnTo>
                    <a:lnTo>
                      <a:pt x="29" y="33"/>
                    </a:lnTo>
                    <a:lnTo>
                      <a:pt x="31" y="31"/>
                    </a:lnTo>
                    <a:lnTo>
                      <a:pt x="33" y="29"/>
                    </a:lnTo>
                    <a:lnTo>
                      <a:pt x="35" y="25"/>
                    </a:lnTo>
                    <a:lnTo>
                      <a:pt x="37" y="22"/>
                    </a:lnTo>
                    <a:lnTo>
                      <a:pt x="37" y="18"/>
                    </a:lnTo>
                    <a:lnTo>
                      <a:pt x="37" y="18"/>
                    </a:lnTo>
                    <a:close/>
                  </a:path>
                </a:pathLst>
              </a:custGeom>
              <a:solidFill>
                <a:srgbClr val="F79B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64" name="Freeform 5664"/>
              <p:cNvSpPr>
                <a:spLocks/>
              </p:cNvSpPr>
              <p:nvPr/>
            </p:nvSpPr>
            <p:spPr bwMode="auto">
              <a:xfrm>
                <a:off x="791" y="1755"/>
                <a:ext cx="37" cy="37"/>
              </a:xfrm>
              <a:custGeom>
                <a:avLst/>
                <a:gdLst>
                  <a:gd name="T0" fmla="*/ 37 w 37"/>
                  <a:gd name="T1" fmla="*/ 14 h 37"/>
                  <a:gd name="T2" fmla="*/ 33 w 37"/>
                  <a:gd name="T3" fmla="*/ 8 h 37"/>
                  <a:gd name="T4" fmla="*/ 29 w 37"/>
                  <a:gd name="T5" fmla="*/ 2 h 37"/>
                  <a:gd name="T6" fmla="*/ 23 w 37"/>
                  <a:gd name="T7" fmla="*/ 0 h 37"/>
                  <a:gd name="T8" fmla="*/ 16 w 37"/>
                  <a:gd name="T9" fmla="*/ 0 h 37"/>
                  <a:gd name="T10" fmla="*/ 8 w 37"/>
                  <a:gd name="T11" fmla="*/ 2 h 37"/>
                  <a:gd name="T12" fmla="*/ 4 w 37"/>
                  <a:gd name="T13" fmla="*/ 8 h 37"/>
                  <a:gd name="T14" fmla="*/ 0 w 37"/>
                  <a:gd name="T15" fmla="*/ 14 h 37"/>
                  <a:gd name="T16" fmla="*/ 0 w 37"/>
                  <a:gd name="T17" fmla="*/ 22 h 37"/>
                  <a:gd name="T18" fmla="*/ 4 w 37"/>
                  <a:gd name="T19" fmla="*/ 29 h 37"/>
                  <a:gd name="T20" fmla="*/ 8 w 37"/>
                  <a:gd name="T21" fmla="*/ 33 h 37"/>
                  <a:gd name="T22" fmla="*/ 16 w 37"/>
                  <a:gd name="T23" fmla="*/ 37 h 37"/>
                  <a:gd name="T24" fmla="*/ 23 w 37"/>
                  <a:gd name="T25" fmla="*/ 37 h 37"/>
                  <a:gd name="T26" fmla="*/ 29 w 37"/>
                  <a:gd name="T27" fmla="*/ 33 h 37"/>
                  <a:gd name="T28" fmla="*/ 33 w 37"/>
                  <a:gd name="T29" fmla="*/ 29 h 37"/>
                  <a:gd name="T30" fmla="*/ 37 w 37"/>
                  <a:gd name="T31" fmla="*/ 22 h 37"/>
                  <a:gd name="T32" fmla="*/ 37 w 37"/>
                  <a:gd name="T33" fmla="*/ 18 h 37"/>
                  <a:gd name="T34" fmla="*/ 35 w 37"/>
                  <a:gd name="T35" fmla="*/ 12 h 37"/>
                  <a:gd name="T36" fmla="*/ 31 w 37"/>
                  <a:gd name="T37" fmla="*/ 6 h 37"/>
                  <a:gd name="T38" fmla="*/ 25 w 37"/>
                  <a:gd name="T39" fmla="*/ 2 h 37"/>
                  <a:gd name="T40" fmla="*/ 19 w 37"/>
                  <a:gd name="T41" fmla="*/ 0 h 37"/>
                  <a:gd name="T42" fmla="*/ 12 w 37"/>
                  <a:gd name="T43" fmla="*/ 2 h 37"/>
                  <a:gd name="T44" fmla="*/ 6 w 37"/>
                  <a:gd name="T45" fmla="*/ 6 h 37"/>
                  <a:gd name="T46" fmla="*/ 2 w 37"/>
                  <a:gd name="T47" fmla="*/ 12 h 37"/>
                  <a:gd name="T48" fmla="*/ 0 w 37"/>
                  <a:gd name="T49" fmla="*/ 18 h 37"/>
                  <a:gd name="T50" fmla="*/ 2 w 37"/>
                  <a:gd name="T51" fmla="*/ 25 h 37"/>
                  <a:gd name="T52" fmla="*/ 6 w 37"/>
                  <a:gd name="T53" fmla="*/ 31 h 37"/>
                  <a:gd name="T54" fmla="*/ 12 w 37"/>
                  <a:gd name="T55" fmla="*/ 35 h 37"/>
                  <a:gd name="T56" fmla="*/ 19 w 37"/>
                  <a:gd name="T57" fmla="*/ 37 h 37"/>
                  <a:gd name="T58" fmla="*/ 25 w 37"/>
                  <a:gd name="T59" fmla="*/ 35 h 37"/>
                  <a:gd name="T60" fmla="*/ 31 w 37"/>
                  <a:gd name="T61" fmla="*/ 31 h 37"/>
                  <a:gd name="T62" fmla="*/ 35 w 37"/>
                  <a:gd name="T63" fmla="*/ 25 h 37"/>
                  <a:gd name="T64" fmla="*/ 37 w 37"/>
                  <a:gd name="T65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lnTo>
                      <a:pt x="37" y="14"/>
                    </a:lnTo>
                    <a:lnTo>
                      <a:pt x="35" y="12"/>
                    </a:lnTo>
                    <a:lnTo>
                      <a:pt x="33" y="8"/>
                    </a:lnTo>
                    <a:lnTo>
                      <a:pt x="31" y="6"/>
                    </a:lnTo>
                    <a:lnTo>
                      <a:pt x="29" y="2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8" y="2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4" y="29"/>
                    </a:lnTo>
                    <a:lnTo>
                      <a:pt x="6" y="31"/>
                    </a:lnTo>
                    <a:lnTo>
                      <a:pt x="8" y="33"/>
                    </a:lnTo>
                    <a:lnTo>
                      <a:pt x="12" y="35"/>
                    </a:lnTo>
                    <a:lnTo>
                      <a:pt x="16" y="37"/>
                    </a:lnTo>
                    <a:lnTo>
                      <a:pt x="19" y="37"/>
                    </a:lnTo>
                    <a:lnTo>
                      <a:pt x="23" y="37"/>
                    </a:lnTo>
                    <a:lnTo>
                      <a:pt x="25" y="35"/>
                    </a:lnTo>
                    <a:lnTo>
                      <a:pt x="29" y="33"/>
                    </a:lnTo>
                    <a:lnTo>
                      <a:pt x="31" y="31"/>
                    </a:lnTo>
                    <a:lnTo>
                      <a:pt x="33" y="29"/>
                    </a:lnTo>
                    <a:lnTo>
                      <a:pt x="35" y="25"/>
                    </a:lnTo>
                    <a:lnTo>
                      <a:pt x="37" y="22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2"/>
                    </a:lnTo>
                    <a:lnTo>
                      <a:pt x="33" y="8"/>
                    </a:lnTo>
                    <a:lnTo>
                      <a:pt x="31" y="6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31"/>
                    </a:lnTo>
                    <a:lnTo>
                      <a:pt x="8" y="33"/>
                    </a:lnTo>
                    <a:lnTo>
                      <a:pt x="12" y="35"/>
                    </a:lnTo>
                    <a:lnTo>
                      <a:pt x="16" y="35"/>
                    </a:lnTo>
                    <a:lnTo>
                      <a:pt x="19" y="37"/>
                    </a:lnTo>
                    <a:lnTo>
                      <a:pt x="21" y="35"/>
                    </a:lnTo>
                    <a:lnTo>
                      <a:pt x="25" y="35"/>
                    </a:lnTo>
                    <a:lnTo>
                      <a:pt x="29" y="33"/>
                    </a:lnTo>
                    <a:lnTo>
                      <a:pt x="31" y="31"/>
                    </a:lnTo>
                    <a:lnTo>
                      <a:pt x="33" y="27"/>
                    </a:lnTo>
                    <a:lnTo>
                      <a:pt x="35" y="25"/>
                    </a:lnTo>
                    <a:lnTo>
                      <a:pt x="37" y="22"/>
                    </a:lnTo>
                    <a:lnTo>
                      <a:pt x="37" y="18"/>
                    </a:lnTo>
                    <a:lnTo>
                      <a:pt x="37" y="18"/>
                    </a:lnTo>
                    <a:close/>
                  </a:path>
                </a:pathLst>
              </a:custGeom>
              <a:solidFill>
                <a:srgbClr val="F79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65" name="Freeform 5665"/>
              <p:cNvSpPr>
                <a:spLocks/>
              </p:cNvSpPr>
              <p:nvPr/>
            </p:nvSpPr>
            <p:spPr bwMode="auto">
              <a:xfrm>
                <a:off x="791" y="1755"/>
                <a:ext cx="37" cy="37"/>
              </a:xfrm>
              <a:custGeom>
                <a:avLst/>
                <a:gdLst>
                  <a:gd name="T0" fmla="*/ 37 w 37"/>
                  <a:gd name="T1" fmla="*/ 14 h 37"/>
                  <a:gd name="T2" fmla="*/ 33 w 37"/>
                  <a:gd name="T3" fmla="*/ 8 h 37"/>
                  <a:gd name="T4" fmla="*/ 29 w 37"/>
                  <a:gd name="T5" fmla="*/ 4 h 37"/>
                  <a:gd name="T6" fmla="*/ 21 w 37"/>
                  <a:gd name="T7" fmla="*/ 0 h 37"/>
                  <a:gd name="T8" fmla="*/ 16 w 37"/>
                  <a:gd name="T9" fmla="*/ 0 h 37"/>
                  <a:gd name="T10" fmla="*/ 8 w 37"/>
                  <a:gd name="T11" fmla="*/ 4 h 37"/>
                  <a:gd name="T12" fmla="*/ 4 w 37"/>
                  <a:gd name="T13" fmla="*/ 8 h 37"/>
                  <a:gd name="T14" fmla="*/ 2 w 37"/>
                  <a:gd name="T15" fmla="*/ 14 h 37"/>
                  <a:gd name="T16" fmla="*/ 2 w 37"/>
                  <a:gd name="T17" fmla="*/ 22 h 37"/>
                  <a:gd name="T18" fmla="*/ 4 w 37"/>
                  <a:gd name="T19" fmla="*/ 27 h 37"/>
                  <a:gd name="T20" fmla="*/ 8 w 37"/>
                  <a:gd name="T21" fmla="*/ 33 h 37"/>
                  <a:gd name="T22" fmla="*/ 16 w 37"/>
                  <a:gd name="T23" fmla="*/ 35 h 37"/>
                  <a:gd name="T24" fmla="*/ 21 w 37"/>
                  <a:gd name="T25" fmla="*/ 35 h 37"/>
                  <a:gd name="T26" fmla="*/ 29 w 37"/>
                  <a:gd name="T27" fmla="*/ 33 h 37"/>
                  <a:gd name="T28" fmla="*/ 33 w 37"/>
                  <a:gd name="T29" fmla="*/ 27 h 37"/>
                  <a:gd name="T30" fmla="*/ 37 w 37"/>
                  <a:gd name="T31" fmla="*/ 22 h 37"/>
                  <a:gd name="T32" fmla="*/ 37 w 37"/>
                  <a:gd name="T33" fmla="*/ 18 h 37"/>
                  <a:gd name="T34" fmla="*/ 35 w 37"/>
                  <a:gd name="T35" fmla="*/ 12 h 37"/>
                  <a:gd name="T36" fmla="*/ 31 w 37"/>
                  <a:gd name="T37" fmla="*/ 6 h 37"/>
                  <a:gd name="T38" fmla="*/ 25 w 37"/>
                  <a:gd name="T39" fmla="*/ 2 h 37"/>
                  <a:gd name="T40" fmla="*/ 19 w 37"/>
                  <a:gd name="T41" fmla="*/ 0 h 37"/>
                  <a:gd name="T42" fmla="*/ 12 w 37"/>
                  <a:gd name="T43" fmla="*/ 2 h 37"/>
                  <a:gd name="T44" fmla="*/ 6 w 37"/>
                  <a:gd name="T45" fmla="*/ 6 h 37"/>
                  <a:gd name="T46" fmla="*/ 2 w 37"/>
                  <a:gd name="T47" fmla="*/ 12 h 37"/>
                  <a:gd name="T48" fmla="*/ 2 w 37"/>
                  <a:gd name="T49" fmla="*/ 18 h 37"/>
                  <a:gd name="T50" fmla="*/ 2 w 37"/>
                  <a:gd name="T51" fmla="*/ 25 h 37"/>
                  <a:gd name="T52" fmla="*/ 6 w 37"/>
                  <a:gd name="T53" fmla="*/ 31 h 37"/>
                  <a:gd name="T54" fmla="*/ 12 w 37"/>
                  <a:gd name="T55" fmla="*/ 35 h 37"/>
                  <a:gd name="T56" fmla="*/ 19 w 37"/>
                  <a:gd name="T57" fmla="*/ 35 h 37"/>
                  <a:gd name="T58" fmla="*/ 25 w 37"/>
                  <a:gd name="T59" fmla="*/ 35 h 37"/>
                  <a:gd name="T60" fmla="*/ 31 w 37"/>
                  <a:gd name="T61" fmla="*/ 31 h 37"/>
                  <a:gd name="T62" fmla="*/ 35 w 37"/>
                  <a:gd name="T63" fmla="*/ 25 h 37"/>
                  <a:gd name="T64" fmla="*/ 37 w 37"/>
                  <a:gd name="T65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lnTo>
                      <a:pt x="37" y="14"/>
                    </a:lnTo>
                    <a:lnTo>
                      <a:pt x="35" y="12"/>
                    </a:lnTo>
                    <a:lnTo>
                      <a:pt x="33" y="8"/>
                    </a:lnTo>
                    <a:lnTo>
                      <a:pt x="31" y="6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31"/>
                    </a:lnTo>
                    <a:lnTo>
                      <a:pt x="8" y="33"/>
                    </a:lnTo>
                    <a:lnTo>
                      <a:pt x="12" y="35"/>
                    </a:lnTo>
                    <a:lnTo>
                      <a:pt x="16" y="35"/>
                    </a:lnTo>
                    <a:lnTo>
                      <a:pt x="19" y="37"/>
                    </a:lnTo>
                    <a:lnTo>
                      <a:pt x="21" y="35"/>
                    </a:lnTo>
                    <a:lnTo>
                      <a:pt x="25" y="35"/>
                    </a:lnTo>
                    <a:lnTo>
                      <a:pt x="29" y="33"/>
                    </a:lnTo>
                    <a:lnTo>
                      <a:pt x="31" y="31"/>
                    </a:lnTo>
                    <a:lnTo>
                      <a:pt x="33" y="27"/>
                    </a:lnTo>
                    <a:lnTo>
                      <a:pt x="35" y="25"/>
                    </a:lnTo>
                    <a:lnTo>
                      <a:pt x="37" y="22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5" y="14"/>
                    </a:lnTo>
                    <a:lnTo>
                      <a:pt x="35" y="12"/>
                    </a:lnTo>
                    <a:lnTo>
                      <a:pt x="33" y="8"/>
                    </a:lnTo>
                    <a:lnTo>
                      <a:pt x="31" y="6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31"/>
                    </a:lnTo>
                    <a:lnTo>
                      <a:pt x="10" y="33"/>
                    </a:lnTo>
                    <a:lnTo>
                      <a:pt x="12" y="35"/>
                    </a:lnTo>
                    <a:lnTo>
                      <a:pt x="16" y="35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25" y="35"/>
                    </a:lnTo>
                    <a:lnTo>
                      <a:pt x="29" y="33"/>
                    </a:lnTo>
                    <a:lnTo>
                      <a:pt x="31" y="31"/>
                    </a:lnTo>
                    <a:lnTo>
                      <a:pt x="33" y="27"/>
                    </a:lnTo>
                    <a:lnTo>
                      <a:pt x="35" y="25"/>
                    </a:lnTo>
                    <a:lnTo>
                      <a:pt x="35" y="22"/>
                    </a:lnTo>
                    <a:lnTo>
                      <a:pt x="37" y="18"/>
                    </a:lnTo>
                    <a:lnTo>
                      <a:pt x="37" y="18"/>
                    </a:lnTo>
                    <a:close/>
                  </a:path>
                </a:pathLst>
              </a:custGeom>
              <a:solidFill>
                <a:srgbClr val="F79A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66" name="Freeform 5666"/>
              <p:cNvSpPr>
                <a:spLocks/>
              </p:cNvSpPr>
              <p:nvPr/>
            </p:nvSpPr>
            <p:spPr bwMode="auto">
              <a:xfrm>
                <a:off x="793" y="1755"/>
                <a:ext cx="35" cy="35"/>
              </a:xfrm>
              <a:custGeom>
                <a:avLst/>
                <a:gdLst>
                  <a:gd name="T0" fmla="*/ 33 w 35"/>
                  <a:gd name="T1" fmla="*/ 14 h 35"/>
                  <a:gd name="T2" fmla="*/ 31 w 35"/>
                  <a:gd name="T3" fmla="*/ 8 h 35"/>
                  <a:gd name="T4" fmla="*/ 27 w 35"/>
                  <a:gd name="T5" fmla="*/ 4 h 35"/>
                  <a:gd name="T6" fmla="*/ 19 w 35"/>
                  <a:gd name="T7" fmla="*/ 0 h 35"/>
                  <a:gd name="T8" fmla="*/ 14 w 35"/>
                  <a:gd name="T9" fmla="*/ 0 h 35"/>
                  <a:gd name="T10" fmla="*/ 8 w 35"/>
                  <a:gd name="T11" fmla="*/ 4 h 35"/>
                  <a:gd name="T12" fmla="*/ 2 w 35"/>
                  <a:gd name="T13" fmla="*/ 8 h 35"/>
                  <a:gd name="T14" fmla="*/ 0 w 35"/>
                  <a:gd name="T15" fmla="*/ 14 h 35"/>
                  <a:gd name="T16" fmla="*/ 0 w 35"/>
                  <a:gd name="T17" fmla="*/ 22 h 35"/>
                  <a:gd name="T18" fmla="*/ 2 w 35"/>
                  <a:gd name="T19" fmla="*/ 27 h 35"/>
                  <a:gd name="T20" fmla="*/ 8 w 35"/>
                  <a:gd name="T21" fmla="*/ 33 h 35"/>
                  <a:gd name="T22" fmla="*/ 14 w 35"/>
                  <a:gd name="T23" fmla="*/ 35 h 35"/>
                  <a:gd name="T24" fmla="*/ 19 w 35"/>
                  <a:gd name="T25" fmla="*/ 35 h 35"/>
                  <a:gd name="T26" fmla="*/ 27 w 35"/>
                  <a:gd name="T27" fmla="*/ 33 h 35"/>
                  <a:gd name="T28" fmla="*/ 31 w 35"/>
                  <a:gd name="T29" fmla="*/ 27 h 35"/>
                  <a:gd name="T30" fmla="*/ 33 w 35"/>
                  <a:gd name="T31" fmla="*/ 22 h 35"/>
                  <a:gd name="T32" fmla="*/ 33 w 35"/>
                  <a:gd name="T33" fmla="*/ 18 h 35"/>
                  <a:gd name="T34" fmla="*/ 33 w 35"/>
                  <a:gd name="T35" fmla="*/ 12 h 35"/>
                  <a:gd name="T36" fmla="*/ 29 w 35"/>
                  <a:gd name="T37" fmla="*/ 6 h 35"/>
                  <a:gd name="T38" fmla="*/ 23 w 35"/>
                  <a:gd name="T39" fmla="*/ 2 h 35"/>
                  <a:gd name="T40" fmla="*/ 17 w 35"/>
                  <a:gd name="T41" fmla="*/ 0 h 35"/>
                  <a:gd name="T42" fmla="*/ 10 w 35"/>
                  <a:gd name="T43" fmla="*/ 2 h 35"/>
                  <a:gd name="T44" fmla="*/ 4 w 35"/>
                  <a:gd name="T45" fmla="*/ 6 h 35"/>
                  <a:gd name="T46" fmla="*/ 0 w 35"/>
                  <a:gd name="T47" fmla="*/ 12 h 35"/>
                  <a:gd name="T48" fmla="*/ 0 w 35"/>
                  <a:gd name="T49" fmla="*/ 18 h 35"/>
                  <a:gd name="T50" fmla="*/ 0 w 35"/>
                  <a:gd name="T51" fmla="*/ 25 h 35"/>
                  <a:gd name="T52" fmla="*/ 4 w 35"/>
                  <a:gd name="T53" fmla="*/ 31 h 35"/>
                  <a:gd name="T54" fmla="*/ 10 w 35"/>
                  <a:gd name="T55" fmla="*/ 33 h 35"/>
                  <a:gd name="T56" fmla="*/ 17 w 35"/>
                  <a:gd name="T57" fmla="*/ 35 h 35"/>
                  <a:gd name="T58" fmla="*/ 23 w 35"/>
                  <a:gd name="T59" fmla="*/ 33 h 35"/>
                  <a:gd name="T60" fmla="*/ 29 w 35"/>
                  <a:gd name="T61" fmla="*/ 31 h 35"/>
                  <a:gd name="T62" fmla="*/ 33 w 35"/>
                  <a:gd name="T63" fmla="*/ 25 h 35"/>
                  <a:gd name="T64" fmla="*/ 33 w 35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35">
                    <a:moveTo>
                      <a:pt x="35" y="18"/>
                    </a:moveTo>
                    <a:lnTo>
                      <a:pt x="33" y="14"/>
                    </a:lnTo>
                    <a:lnTo>
                      <a:pt x="33" y="12"/>
                    </a:lnTo>
                    <a:lnTo>
                      <a:pt x="31" y="8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8" y="33"/>
                    </a:lnTo>
                    <a:lnTo>
                      <a:pt x="10" y="35"/>
                    </a:lnTo>
                    <a:lnTo>
                      <a:pt x="14" y="35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23" y="35"/>
                    </a:lnTo>
                    <a:lnTo>
                      <a:pt x="27" y="33"/>
                    </a:lnTo>
                    <a:lnTo>
                      <a:pt x="29" y="31"/>
                    </a:lnTo>
                    <a:lnTo>
                      <a:pt x="31" y="27"/>
                    </a:lnTo>
                    <a:lnTo>
                      <a:pt x="33" y="25"/>
                    </a:lnTo>
                    <a:lnTo>
                      <a:pt x="33" y="22"/>
                    </a:lnTo>
                    <a:lnTo>
                      <a:pt x="35" y="18"/>
                    </a:lnTo>
                    <a:lnTo>
                      <a:pt x="33" y="18"/>
                    </a:lnTo>
                    <a:lnTo>
                      <a:pt x="33" y="16"/>
                    </a:lnTo>
                    <a:lnTo>
                      <a:pt x="33" y="12"/>
                    </a:lnTo>
                    <a:lnTo>
                      <a:pt x="31" y="8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8" y="33"/>
                    </a:lnTo>
                    <a:lnTo>
                      <a:pt x="10" y="33"/>
                    </a:lnTo>
                    <a:lnTo>
                      <a:pt x="14" y="35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23" y="33"/>
                    </a:lnTo>
                    <a:lnTo>
                      <a:pt x="27" y="33"/>
                    </a:lnTo>
                    <a:lnTo>
                      <a:pt x="29" y="31"/>
                    </a:lnTo>
                    <a:lnTo>
                      <a:pt x="31" y="27"/>
                    </a:lnTo>
                    <a:lnTo>
                      <a:pt x="33" y="25"/>
                    </a:lnTo>
                    <a:lnTo>
                      <a:pt x="33" y="22"/>
                    </a:lnTo>
                    <a:lnTo>
                      <a:pt x="33" y="18"/>
                    </a:lnTo>
                    <a:lnTo>
                      <a:pt x="35" y="18"/>
                    </a:lnTo>
                    <a:close/>
                  </a:path>
                </a:pathLst>
              </a:custGeom>
              <a:solidFill>
                <a:srgbClr val="F799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67" name="Freeform 5667"/>
              <p:cNvSpPr>
                <a:spLocks/>
              </p:cNvSpPr>
              <p:nvPr/>
            </p:nvSpPr>
            <p:spPr bwMode="auto">
              <a:xfrm>
                <a:off x="793" y="1755"/>
                <a:ext cx="33" cy="35"/>
              </a:xfrm>
              <a:custGeom>
                <a:avLst/>
                <a:gdLst>
                  <a:gd name="T0" fmla="*/ 33 w 33"/>
                  <a:gd name="T1" fmla="*/ 16 h 35"/>
                  <a:gd name="T2" fmla="*/ 31 w 33"/>
                  <a:gd name="T3" fmla="*/ 8 h 35"/>
                  <a:gd name="T4" fmla="*/ 27 w 33"/>
                  <a:gd name="T5" fmla="*/ 4 h 35"/>
                  <a:gd name="T6" fmla="*/ 19 w 33"/>
                  <a:gd name="T7" fmla="*/ 2 h 35"/>
                  <a:gd name="T8" fmla="*/ 14 w 33"/>
                  <a:gd name="T9" fmla="*/ 2 h 35"/>
                  <a:gd name="T10" fmla="*/ 8 w 33"/>
                  <a:gd name="T11" fmla="*/ 4 h 35"/>
                  <a:gd name="T12" fmla="*/ 2 w 33"/>
                  <a:gd name="T13" fmla="*/ 8 h 35"/>
                  <a:gd name="T14" fmla="*/ 0 w 33"/>
                  <a:gd name="T15" fmla="*/ 16 h 35"/>
                  <a:gd name="T16" fmla="*/ 0 w 33"/>
                  <a:gd name="T17" fmla="*/ 22 h 35"/>
                  <a:gd name="T18" fmla="*/ 2 w 33"/>
                  <a:gd name="T19" fmla="*/ 27 h 35"/>
                  <a:gd name="T20" fmla="*/ 8 w 33"/>
                  <a:gd name="T21" fmla="*/ 33 h 35"/>
                  <a:gd name="T22" fmla="*/ 14 w 33"/>
                  <a:gd name="T23" fmla="*/ 35 h 35"/>
                  <a:gd name="T24" fmla="*/ 19 w 33"/>
                  <a:gd name="T25" fmla="*/ 35 h 35"/>
                  <a:gd name="T26" fmla="*/ 27 w 33"/>
                  <a:gd name="T27" fmla="*/ 33 h 35"/>
                  <a:gd name="T28" fmla="*/ 31 w 33"/>
                  <a:gd name="T29" fmla="*/ 27 h 35"/>
                  <a:gd name="T30" fmla="*/ 33 w 33"/>
                  <a:gd name="T31" fmla="*/ 22 h 35"/>
                  <a:gd name="T32" fmla="*/ 33 w 33"/>
                  <a:gd name="T33" fmla="*/ 18 h 35"/>
                  <a:gd name="T34" fmla="*/ 33 w 33"/>
                  <a:gd name="T35" fmla="*/ 12 h 35"/>
                  <a:gd name="T36" fmla="*/ 29 w 33"/>
                  <a:gd name="T37" fmla="*/ 6 h 35"/>
                  <a:gd name="T38" fmla="*/ 23 w 33"/>
                  <a:gd name="T39" fmla="*/ 2 h 35"/>
                  <a:gd name="T40" fmla="*/ 17 w 33"/>
                  <a:gd name="T41" fmla="*/ 2 h 35"/>
                  <a:gd name="T42" fmla="*/ 10 w 33"/>
                  <a:gd name="T43" fmla="*/ 2 h 35"/>
                  <a:gd name="T44" fmla="*/ 6 w 33"/>
                  <a:gd name="T45" fmla="*/ 6 h 35"/>
                  <a:gd name="T46" fmla="*/ 2 w 33"/>
                  <a:gd name="T47" fmla="*/ 12 h 35"/>
                  <a:gd name="T48" fmla="*/ 0 w 33"/>
                  <a:gd name="T49" fmla="*/ 18 h 35"/>
                  <a:gd name="T50" fmla="*/ 2 w 33"/>
                  <a:gd name="T51" fmla="*/ 25 h 35"/>
                  <a:gd name="T52" fmla="*/ 6 w 33"/>
                  <a:gd name="T53" fmla="*/ 29 h 35"/>
                  <a:gd name="T54" fmla="*/ 10 w 33"/>
                  <a:gd name="T55" fmla="*/ 33 h 35"/>
                  <a:gd name="T56" fmla="*/ 17 w 33"/>
                  <a:gd name="T57" fmla="*/ 35 h 35"/>
                  <a:gd name="T58" fmla="*/ 23 w 33"/>
                  <a:gd name="T59" fmla="*/ 33 h 35"/>
                  <a:gd name="T60" fmla="*/ 29 w 33"/>
                  <a:gd name="T61" fmla="*/ 29 h 35"/>
                  <a:gd name="T62" fmla="*/ 33 w 33"/>
                  <a:gd name="T63" fmla="*/ 25 h 35"/>
                  <a:gd name="T64" fmla="*/ 33 w 33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35">
                    <a:moveTo>
                      <a:pt x="33" y="18"/>
                    </a:moveTo>
                    <a:lnTo>
                      <a:pt x="33" y="16"/>
                    </a:lnTo>
                    <a:lnTo>
                      <a:pt x="33" y="12"/>
                    </a:lnTo>
                    <a:lnTo>
                      <a:pt x="31" y="8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8" y="33"/>
                    </a:lnTo>
                    <a:lnTo>
                      <a:pt x="10" y="33"/>
                    </a:lnTo>
                    <a:lnTo>
                      <a:pt x="14" y="35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23" y="33"/>
                    </a:lnTo>
                    <a:lnTo>
                      <a:pt x="27" y="33"/>
                    </a:lnTo>
                    <a:lnTo>
                      <a:pt x="29" y="31"/>
                    </a:lnTo>
                    <a:lnTo>
                      <a:pt x="31" y="27"/>
                    </a:lnTo>
                    <a:lnTo>
                      <a:pt x="33" y="25"/>
                    </a:lnTo>
                    <a:lnTo>
                      <a:pt x="33" y="22"/>
                    </a:lnTo>
                    <a:lnTo>
                      <a:pt x="33" y="18"/>
                    </a:lnTo>
                    <a:lnTo>
                      <a:pt x="33" y="18"/>
                    </a:lnTo>
                    <a:lnTo>
                      <a:pt x="33" y="16"/>
                    </a:lnTo>
                    <a:lnTo>
                      <a:pt x="33" y="12"/>
                    </a:lnTo>
                    <a:lnTo>
                      <a:pt x="31" y="8"/>
                    </a:lnTo>
                    <a:lnTo>
                      <a:pt x="29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8" y="31"/>
                    </a:lnTo>
                    <a:lnTo>
                      <a:pt x="10" y="33"/>
                    </a:lnTo>
                    <a:lnTo>
                      <a:pt x="14" y="35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23" y="33"/>
                    </a:lnTo>
                    <a:lnTo>
                      <a:pt x="25" y="31"/>
                    </a:lnTo>
                    <a:lnTo>
                      <a:pt x="29" y="29"/>
                    </a:lnTo>
                    <a:lnTo>
                      <a:pt x="31" y="27"/>
                    </a:lnTo>
                    <a:lnTo>
                      <a:pt x="33" y="25"/>
                    </a:lnTo>
                    <a:lnTo>
                      <a:pt x="33" y="22"/>
                    </a:lnTo>
                    <a:lnTo>
                      <a:pt x="33" y="18"/>
                    </a:ln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F79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68" name="Freeform 5668"/>
              <p:cNvSpPr>
                <a:spLocks/>
              </p:cNvSpPr>
              <p:nvPr/>
            </p:nvSpPr>
            <p:spPr bwMode="auto">
              <a:xfrm>
                <a:off x="793" y="1757"/>
                <a:ext cx="33" cy="33"/>
              </a:xfrm>
              <a:custGeom>
                <a:avLst/>
                <a:gdLst>
                  <a:gd name="T0" fmla="*/ 33 w 33"/>
                  <a:gd name="T1" fmla="*/ 14 h 33"/>
                  <a:gd name="T2" fmla="*/ 31 w 33"/>
                  <a:gd name="T3" fmla="*/ 6 h 33"/>
                  <a:gd name="T4" fmla="*/ 25 w 33"/>
                  <a:gd name="T5" fmla="*/ 2 h 33"/>
                  <a:gd name="T6" fmla="*/ 19 w 33"/>
                  <a:gd name="T7" fmla="*/ 0 h 33"/>
                  <a:gd name="T8" fmla="*/ 14 w 33"/>
                  <a:gd name="T9" fmla="*/ 0 h 33"/>
                  <a:gd name="T10" fmla="*/ 8 w 33"/>
                  <a:gd name="T11" fmla="*/ 2 h 33"/>
                  <a:gd name="T12" fmla="*/ 2 w 33"/>
                  <a:gd name="T13" fmla="*/ 6 h 33"/>
                  <a:gd name="T14" fmla="*/ 0 w 33"/>
                  <a:gd name="T15" fmla="*/ 14 h 33"/>
                  <a:gd name="T16" fmla="*/ 0 w 33"/>
                  <a:gd name="T17" fmla="*/ 20 h 33"/>
                  <a:gd name="T18" fmla="*/ 2 w 33"/>
                  <a:gd name="T19" fmla="*/ 25 h 33"/>
                  <a:gd name="T20" fmla="*/ 8 w 33"/>
                  <a:gd name="T21" fmla="*/ 29 h 33"/>
                  <a:gd name="T22" fmla="*/ 14 w 33"/>
                  <a:gd name="T23" fmla="*/ 33 h 33"/>
                  <a:gd name="T24" fmla="*/ 19 w 33"/>
                  <a:gd name="T25" fmla="*/ 33 h 33"/>
                  <a:gd name="T26" fmla="*/ 25 w 33"/>
                  <a:gd name="T27" fmla="*/ 29 h 33"/>
                  <a:gd name="T28" fmla="*/ 31 w 33"/>
                  <a:gd name="T29" fmla="*/ 25 h 33"/>
                  <a:gd name="T30" fmla="*/ 33 w 33"/>
                  <a:gd name="T31" fmla="*/ 20 h 33"/>
                  <a:gd name="T32" fmla="*/ 33 w 33"/>
                  <a:gd name="T33" fmla="*/ 16 h 33"/>
                  <a:gd name="T34" fmla="*/ 31 w 33"/>
                  <a:gd name="T35" fmla="*/ 10 h 33"/>
                  <a:gd name="T36" fmla="*/ 29 w 33"/>
                  <a:gd name="T37" fmla="*/ 4 h 33"/>
                  <a:gd name="T38" fmla="*/ 23 w 33"/>
                  <a:gd name="T39" fmla="*/ 2 h 33"/>
                  <a:gd name="T40" fmla="*/ 17 w 33"/>
                  <a:gd name="T41" fmla="*/ 0 h 33"/>
                  <a:gd name="T42" fmla="*/ 10 w 33"/>
                  <a:gd name="T43" fmla="*/ 2 h 33"/>
                  <a:gd name="T44" fmla="*/ 6 w 33"/>
                  <a:gd name="T45" fmla="*/ 4 h 33"/>
                  <a:gd name="T46" fmla="*/ 2 w 33"/>
                  <a:gd name="T47" fmla="*/ 10 h 33"/>
                  <a:gd name="T48" fmla="*/ 0 w 33"/>
                  <a:gd name="T49" fmla="*/ 16 h 33"/>
                  <a:gd name="T50" fmla="*/ 2 w 33"/>
                  <a:gd name="T51" fmla="*/ 23 h 33"/>
                  <a:gd name="T52" fmla="*/ 6 w 33"/>
                  <a:gd name="T53" fmla="*/ 27 h 33"/>
                  <a:gd name="T54" fmla="*/ 10 w 33"/>
                  <a:gd name="T55" fmla="*/ 31 h 33"/>
                  <a:gd name="T56" fmla="*/ 17 w 33"/>
                  <a:gd name="T57" fmla="*/ 33 h 33"/>
                  <a:gd name="T58" fmla="*/ 23 w 33"/>
                  <a:gd name="T59" fmla="*/ 31 h 33"/>
                  <a:gd name="T60" fmla="*/ 29 w 33"/>
                  <a:gd name="T61" fmla="*/ 27 h 33"/>
                  <a:gd name="T62" fmla="*/ 31 w 33"/>
                  <a:gd name="T63" fmla="*/ 23 h 33"/>
                  <a:gd name="T64" fmla="*/ 33 w 33"/>
                  <a:gd name="T65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33">
                    <a:moveTo>
                      <a:pt x="33" y="16"/>
                    </a:moveTo>
                    <a:lnTo>
                      <a:pt x="33" y="14"/>
                    </a:lnTo>
                    <a:lnTo>
                      <a:pt x="33" y="10"/>
                    </a:lnTo>
                    <a:lnTo>
                      <a:pt x="31" y="6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4" y="33"/>
                    </a:lnTo>
                    <a:lnTo>
                      <a:pt x="17" y="33"/>
                    </a:lnTo>
                    <a:lnTo>
                      <a:pt x="19" y="33"/>
                    </a:lnTo>
                    <a:lnTo>
                      <a:pt x="23" y="31"/>
                    </a:lnTo>
                    <a:lnTo>
                      <a:pt x="25" y="29"/>
                    </a:lnTo>
                    <a:lnTo>
                      <a:pt x="29" y="27"/>
                    </a:lnTo>
                    <a:lnTo>
                      <a:pt x="31" y="25"/>
                    </a:lnTo>
                    <a:lnTo>
                      <a:pt x="33" y="23"/>
                    </a:lnTo>
                    <a:lnTo>
                      <a:pt x="33" y="20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4" y="33"/>
                    </a:lnTo>
                    <a:lnTo>
                      <a:pt x="17" y="33"/>
                    </a:lnTo>
                    <a:lnTo>
                      <a:pt x="19" y="33"/>
                    </a:lnTo>
                    <a:lnTo>
                      <a:pt x="23" y="31"/>
                    </a:lnTo>
                    <a:lnTo>
                      <a:pt x="25" y="29"/>
                    </a:lnTo>
                    <a:lnTo>
                      <a:pt x="29" y="27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33" y="20"/>
                    </a:lnTo>
                    <a:lnTo>
                      <a:pt x="33" y="16"/>
                    </a:lnTo>
                    <a:lnTo>
                      <a:pt x="33" y="16"/>
                    </a:lnTo>
                    <a:close/>
                  </a:path>
                </a:pathLst>
              </a:custGeom>
              <a:solidFill>
                <a:srgbClr val="F79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69" name="Freeform 5669"/>
              <p:cNvSpPr>
                <a:spLocks/>
              </p:cNvSpPr>
              <p:nvPr/>
            </p:nvSpPr>
            <p:spPr bwMode="auto">
              <a:xfrm>
                <a:off x="793" y="1757"/>
                <a:ext cx="33" cy="33"/>
              </a:xfrm>
              <a:custGeom>
                <a:avLst/>
                <a:gdLst>
                  <a:gd name="T0" fmla="*/ 33 w 33"/>
                  <a:gd name="T1" fmla="*/ 14 h 33"/>
                  <a:gd name="T2" fmla="*/ 31 w 33"/>
                  <a:gd name="T3" fmla="*/ 8 h 33"/>
                  <a:gd name="T4" fmla="*/ 25 w 33"/>
                  <a:gd name="T5" fmla="*/ 2 h 33"/>
                  <a:gd name="T6" fmla="*/ 19 w 33"/>
                  <a:gd name="T7" fmla="*/ 0 h 33"/>
                  <a:gd name="T8" fmla="*/ 14 w 33"/>
                  <a:gd name="T9" fmla="*/ 0 h 33"/>
                  <a:gd name="T10" fmla="*/ 8 w 33"/>
                  <a:gd name="T11" fmla="*/ 2 h 33"/>
                  <a:gd name="T12" fmla="*/ 4 w 33"/>
                  <a:gd name="T13" fmla="*/ 8 h 33"/>
                  <a:gd name="T14" fmla="*/ 0 w 33"/>
                  <a:gd name="T15" fmla="*/ 14 h 33"/>
                  <a:gd name="T16" fmla="*/ 0 w 33"/>
                  <a:gd name="T17" fmla="*/ 20 h 33"/>
                  <a:gd name="T18" fmla="*/ 4 w 33"/>
                  <a:gd name="T19" fmla="*/ 25 h 33"/>
                  <a:gd name="T20" fmla="*/ 8 w 33"/>
                  <a:gd name="T21" fmla="*/ 29 h 33"/>
                  <a:gd name="T22" fmla="*/ 14 w 33"/>
                  <a:gd name="T23" fmla="*/ 33 h 33"/>
                  <a:gd name="T24" fmla="*/ 19 w 33"/>
                  <a:gd name="T25" fmla="*/ 33 h 33"/>
                  <a:gd name="T26" fmla="*/ 25 w 33"/>
                  <a:gd name="T27" fmla="*/ 29 h 33"/>
                  <a:gd name="T28" fmla="*/ 31 w 33"/>
                  <a:gd name="T29" fmla="*/ 25 h 33"/>
                  <a:gd name="T30" fmla="*/ 33 w 33"/>
                  <a:gd name="T31" fmla="*/ 20 h 33"/>
                  <a:gd name="T32" fmla="*/ 33 w 33"/>
                  <a:gd name="T33" fmla="*/ 16 h 33"/>
                  <a:gd name="T34" fmla="*/ 31 w 33"/>
                  <a:gd name="T35" fmla="*/ 10 h 33"/>
                  <a:gd name="T36" fmla="*/ 27 w 33"/>
                  <a:gd name="T37" fmla="*/ 6 h 33"/>
                  <a:gd name="T38" fmla="*/ 23 w 33"/>
                  <a:gd name="T39" fmla="*/ 2 h 33"/>
                  <a:gd name="T40" fmla="*/ 17 w 33"/>
                  <a:gd name="T41" fmla="*/ 0 h 33"/>
                  <a:gd name="T42" fmla="*/ 10 w 33"/>
                  <a:gd name="T43" fmla="*/ 2 h 33"/>
                  <a:gd name="T44" fmla="*/ 6 w 33"/>
                  <a:gd name="T45" fmla="*/ 6 h 33"/>
                  <a:gd name="T46" fmla="*/ 2 w 33"/>
                  <a:gd name="T47" fmla="*/ 10 h 33"/>
                  <a:gd name="T48" fmla="*/ 0 w 33"/>
                  <a:gd name="T49" fmla="*/ 16 h 33"/>
                  <a:gd name="T50" fmla="*/ 2 w 33"/>
                  <a:gd name="T51" fmla="*/ 22 h 33"/>
                  <a:gd name="T52" fmla="*/ 6 w 33"/>
                  <a:gd name="T53" fmla="*/ 27 h 33"/>
                  <a:gd name="T54" fmla="*/ 10 w 33"/>
                  <a:gd name="T55" fmla="*/ 31 h 33"/>
                  <a:gd name="T56" fmla="*/ 17 w 33"/>
                  <a:gd name="T57" fmla="*/ 31 h 33"/>
                  <a:gd name="T58" fmla="*/ 23 w 33"/>
                  <a:gd name="T59" fmla="*/ 31 h 33"/>
                  <a:gd name="T60" fmla="*/ 27 w 33"/>
                  <a:gd name="T61" fmla="*/ 27 h 33"/>
                  <a:gd name="T62" fmla="*/ 31 w 33"/>
                  <a:gd name="T63" fmla="*/ 22 h 33"/>
                  <a:gd name="T64" fmla="*/ 33 w 33"/>
                  <a:gd name="T65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33">
                    <a:moveTo>
                      <a:pt x="33" y="16"/>
                    </a:moveTo>
                    <a:lnTo>
                      <a:pt x="33" y="14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4" y="33"/>
                    </a:lnTo>
                    <a:lnTo>
                      <a:pt x="17" y="33"/>
                    </a:lnTo>
                    <a:lnTo>
                      <a:pt x="19" y="33"/>
                    </a:lnTo>
                    <a:lnTo>
                      <a:pt x="23" y="31"/>
                    </a:lnTo>
                    <a:lnTo>
                      <a:pt x="25" y="29"/>
                    </a:lnTo>
                    <a:lnTo>
                      <a:pt x="29" y="27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33" y="20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4" y="31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23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2"/>
                    </a:lnTo>
                    <a:lnTo>
                      <a:pt x="33" y="20"/>
                    </a:lnTo>
                    <a:lnTo>
                      <a:pt x="33" y="16"/>
                    </a:lnTo>
                    <a:lnTo>
                      <a:pt x="33" y="16"/>
                    </a:lnTo>
                    <a:close/>
                  </a:path>
                </a:pathLst>
              </a:custGeom>
              <a:solidFill>
                <a:srgbClr val="F79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70" name="Freeform 5670"/>
              <p:cNvSpPr>
                <a:spLocks/>
              </p:cNvSpPr>
              <p:nvPr/>
            </p:nvSpPr>
            <p:spPr bwMode="auto">
              <a:xfrm>
                <a:off x="793" y="1757"/>
                <a:ext cx="33" cy="31"/>
              </a:xfrm>
              <a:custGeom>
                <a:avLst/>
                <a:gdLst>
                  <a:gd name="T0" fmla="*/ 33 w 33"/>
                  <a:gd name="T1" fmla="*/ 14 h 31"/>
                  <a:gd name="T2" fmla="*/ 29 w 33"/>
                  <a:gd name="T3" fmla="*/ 8 h 31"/>
                  <a:gd name="T4" fmla="*/ 25 w 33"/>
                  <a:gd name="T5" fmla="*/ 4 h 31"/>
                  <a:gd name="T6" fmla="*/ 19 w 33"/>
                  <a:gd name="T7" fmla="*/ 0 h 31"/>
                  <a:gd name="T8" fmla="*/ 14 w 33"/>
                  <a:gd name="T9" fmla="*/ 0 h 31"/>
                  <a:gd name="T10" fmla="*/ 8 w 33"/>
                  <a:gd name="T11" fmla="*/ 4 h 31"/>
                  <a:gd name="T12" fmla="*/ 4 w 33"/>
                  <a:gd name="T13" fmla="*/ 8 h 31"/>
                  <a:gd name="T14" fmla="*/ 2 w 33"/>
                  <a:gd name="T15" fmla="*/ 14 h 31"/>
                  <a:gd name="T16" fmla="*/ 2 w 33"/>
                  <a:gd name="T17" fmla="*/ 20 h 31"/>
                  <a:gd name="T18" fmla="*/ 4 w 33"/>
                  <a:gd name="T19" fmla="*/ 25 h 31"/>
                  <a:gd name="T20" fmla="*/ 8 w 33"/>
                  <a:gd name="T21" fmla="*/ 29 h 31"/>
                  <a:gd name="T22" fmla="*/ 14 w 33"/>
                  <a:gd name="T23" fmla="*/ 31 h 31"/>
                  <a:gd name="T24" fmla="*/ 19 w 33"/>
                  <a:gd name="T25" fmla="*/ 31 h 31"/>
                  <a:gd name="T26" fmla="*/ 25 w 33"/>
                  <a:gd name="T27" fmla="*/ 29 h 31"/>
                  <a:gd name="T28" fmla="*/ 29 w 33"/>
                  <a:gd name="T29" fmla="*/ 25 h 31"/>
                  <a:gd name="T30" fmla="*/ 33 w 33"/>
                  <a:gd name="T31" fmla="*/ 20 h 31"/>
                  <a:gd name="T32" fmla="*/ 33 w 33"/>
                  <a:gd name="T33" fmla="*/ 16 h 31"/>
                  <a:gd name="T34" fmla="*/ 31 w 33"/>
                  <a:gd name="T35" fmla="*/ 10 h 31"/>
                  <a:gd name="T36" fmla="*/ 27 w 33"/>
                  <a:gd name="T37" fmla="*/ 6 h 31"/>
                  <a:gd name="T38" fmla="*/ 23 w 33"/>
                  <a:gd name="T39" fmla="*/ 2 h 31"/>
                  <a:gd name="T40" fmla="*/ 17 w 33"/>
                  <a:gd name="T41" fmla="*/ 0 h 31"/>
                  <a:gd name="T42" fmla="*/ 12 w 33"/>
                  <a:gd name="T43" fmla="*/ 2 h 31"/>
                  <a:gd name="T44" fmla="*/ 6 w 33"/>
                  <a:gd name="T45" fmla="*/ 6 h 31"/>
                  <a:gd name="T46" fmla="*/ 2 w 33"/>
                  <a:gd name="T47" fmla="*/ 10 h 31"/>
                  <a:gd name="T48" fmla="*/ 2 w 33"/>
                  <a:gd name="T49" fmla="*/ 16 h 31"/>
                  <a:gd name="T50" fmla="*/ 2 w 33"/>
                  <a:gd name="T51" fmla="*/ 22 h 31"/>
                  <a:gd name="T52" fmla="*/ 6 w 33"/>
                  <a:gd name="T53" fmla="*/ 27 h 31"/>
                  <a:gd name="T54" fmla="*/ 12 w 33"/>
                  <a:gd name="T55" fmla="*/ 31 h 31"/>
                  <a:gd name="T56" fmla="*/ 17 w 33"/>
                  <a:gd name="T57" fmla="*/ 31 h 31"/>
                  <a:gd name="T58" fmla="*/ 23 w 33"/>
                  <a:gd name="T59" fmla="*/ 31 h 31"/>
                  <a:gd name="T60" fmla="*/ 27 w 33"/>
                  <a:gd name="T61" fmla="*/ 27 h 31"/>
                  <a:gd name="T62" fmla="*/ 31 w 33"/>
                  <a:gd name="T63" fmla="*/ 22 h 31"/>
                  <a:gd name="T64" fmla="*/ 33 w 33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31">
                    <a:moveTo>
                      <a:pt x="33" y="16"/>
                    </a:moveTo>
                    <a:lnTo>
                      <a:pt x="33" y="14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4" y="31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23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2"/>
                    </a:lnTo>
                    <a:lnTo>
                      <a:pt x="33" y="20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1" y="14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23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2"/>
                    </a:lnTo>
                    <a:lnTo>
                      <a:pt x="31" y="20"/>
                    </a:lnTo>
                    <a:lnTo>
                      <a:pt x="33" y="16"/>
                    </a:lnTo>
                    <a:lnTo>
                      <a:pt x="33" y="16"/>
                    </a:lnTo>
                    <a:close/>
                  </a:path>
                </a:pathLst>
              </a:custGeom>
              <a:solidFill>
                <a:srgbClr val="F79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71" name="Freeform 5671"/>
              <p:cNvSpPr>
                <a:spLocks/>
              </p:cNvSpPr>
              <p:nvPr/>
            </p:nvSpPr>
            <p:spPr bwMode="auto">
              <a:xfrm>
                <a:off x="795" y="1757"/>
                <a:ext cx="31" cy="31"/>
              </a:xfrm>
              <a:custGeom>
                <a:avLst/>
                <a:gdLst>
                  <a:gd name="T0" fmla="*/ 29 w 31"/>
                  <a:gd name="T1" fmla="*/ 14 h 31"/>
                  <a:gd name="T2" fmla="*/ 27 w 31"/>
                  <a:gd name="T3" fmla="*/ 8 h 31"/>
                  <a:gd name="T4" fmla="*/ 23 w 31"/>
                  <a:gd name="T5" fmla="*/ 4 h 31"/>
                  <a:gd name="T6" fmla="*/ 17 w 31"/>
                  <a:gd name="T7" fmla="*/ 0 h 31"/>
                  <a:gd name="T8" fmla="*/ 12 w 31"/>
                  <a:gd name="T9" fmla="*/ 0 h 31"/>
                  <a:gd name="T10" fmla="*/ 6 w 31"/>
                  <a:gd name="T11" fmla="*/ 4 h 31"/>
                  <a:gd name="T12" fmla="*/ 2 w 31"/>
                  <a:gd name="T13" fmla="*/ 8 h 31"/>
                  <a:gd name="T14" fmla="*/ 0 w 31"/>
                  <a:gd name="T15" fmla="*/ 14 h 31"/>
                  <a:gd name="T16" fmla="*/ 0 w 31"/>
                  <a:gd name="T17" fmla="*/ 20 h 31"/>
                  <a:gd name="T18" fmla="*/ 2 w 31"/>
                  <a:gd name="T19" fmla="*/ 25 h 31"/>
                  <a:gd name="T20" fmla="*/ 6 w 31"/>
                  <a:gd name="T21" fmla="*/ 29 h 31"/>
                  <a:gd name="T22" fmla="*/ 12 w 31"/>
                  <a:gd name="T23" fmla="*/ 31 h 31"/>
                  <a:gd name="T24" fmla="*/ 17 w 31"/>
                  <a:gd name="T25" fmla="*/ 31 h 31"/>
                  <a:gd name="T26" fmla="*/ 23 w 31"/>
                  <a:gd name="T27" fmla="*/ 29 h 31"/>
                  <a:gd name="T28" fmla="*/ 27 w 31"/>
                  <a:gd name="T29" fmla="*/ 25 h 31"/>
                  <a:gd name="T30" fmla="*/ 29 w 31"/>
                  <a:gd name="T31" fmla="*/ 20 h 31"/>
                  <a:gd name="T32" fmla="*/ 29 w 31"/>
                  <a:gd name="T33" fmla="*/ 16 h 31"/>
                  <a:gd name="T34" fmla="*/ 29 w 31"/>
                  <a:gd name="T35" fmla="*/ 10 h 31"/>
                  <a:gd name="T36" fmla="*/ 25 w 31"/>
                  <a:gd name="T37" fmla="*/ 6 h 31"/>
                  <a:gd name="T38" fmla="*/ 21 w 31"/>
                  <a:gd name="T39" fmla="*/ 2 h 31"/>
                  <a:gd name="T40" fmla="*/ 15 w 31"/>
                  <a:gd name="T41" fmla="*/ 2 h 31"/>
                  <a:gd name="T42" fmla="*/ 10 w 31"/>
                  <a:gd name="T43" fmla="*/ 2 h 31"/>
                  <a:gd name="T44" fmla="*/ 4 w 31"/>
                  <a:gd name="T45" fmla="*/ 6 h 31"/>
                  <a:gd name="T46" fmla="*/ 0 w 31"/>
                  <a:gd name="T47" fmla="*/ 10 h 31"/>
                  <a:gd name="T48" fmla="*/ 0 w 31"/>
                  <a:gd name="T49" fmla="*/ 16 h 31"/>
                  <a:gd name="T50" fmla="*/ 0 w 31"/>
                  <a:gd name="T51" fmla="*/ 22 h 31"/>
                  <a:gd name="T52" fmla="*/ 4 w 31"/>
                  <a:gd name="T53" fmla="*/ 27 h 31"/>
                  <a:gd name="T54" fmla="*/ 10 w 31"/>
                  <a:gd name="T55" fmla="*/ 29 h 31"/>
                  <a:gd name="T56" fmla="*/ 15 w 31"/>
                  <a:gd name="T57" fmla="*/ 31 h 31"/>
                  <a:gd name="T58" fmla="*/ 21 w 31"/>
                  <a:gd name="T59" fmla="*/ 29 h 31"/>
                  <a:gd name="T60" fmla="*/ 25 w 31"/>
                  <a:gd name="T61" fmla="*/ 27 h 31"/>
                  <a:gd name="T62" fmla="*/ 29 w 31"/>
                  <a:gd name="T63" fmla="*/ 22 h 31"/>
                  <a:gd name="T64" fmla="*/ 29 w 31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29" y="14"/>
                    </a:lnTo>
                    <a:lnTo>
                      <a:pt x="29" y="10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5" y="31"/>
                    </a:lnTo>
                    <a:lnTo>
                      <a:pt x="17" y="31"/>
                    </a:lnTo>
                    <a:lnTo>
                      <a:pt x="21" y="31"/>
                    </a:lnTo>
                    <a:lnTo>
                      <a:pt x="23" y="29"/>
                    </a:lnTo>
                    <a:lnTo>
                      <a:pt x="25" y="27"/>
                    </a:lnTo>
                    <a:lnTo>
                      <a:pt x="27" y="25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31" y="16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29" y="10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10" y="29"/>
                    </a:lnTo>
                    <a:lnTo>
                      <a:pt x="12" y="31"/>
                    </a:lnTo>
                    <a:lnTo>
                      <a:pt x="15" y="31"/>
                    </a:lnTo>
                    <a:lnTo>
                      <a:pt x="17" y="31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5" y="27"/>
                    </a:lnTo>
                    <a:lnTo>
                      <a:pt x="27" y="25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29" y="16"/>
                    </a:lnTo>
                    <a:lnTo>
                      <a:pt x="31" y="16"/>
                    </a:lnTo>
                    <a:close/>
                  </a:path>
                </a:pathLst>
              </a:custGeom>
              <a:solidFill>
                <a:srgbClr val="F79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72" name="Freeform 5672"/>
              <p:cNvSpPr>
                <a:spLocks/>
              </p:cNvSpPr>
              <p:nvPr/>
            </p:nvSpPr>
            <p:spPr bwMode="auto">
              <a:xfrm>
                <a:off x="795" y="1759"/>
                <a:ext cx="29" cy="29"/>
              </a:xfrm>
              <a:custGeom>
                <a:avLst/>
                <a:gdLst>
                  <a:gd name="T0" fmla="*/ 29 w 29"/>
                  <a:gd name="T1" fmla="*/ 12 h 29"/>
                  <a:gd name="T2" fmla="*/ 27 w 29"/>
                  <a:gd name="T3" fmla="*/ 6 h 29"/>
                  <a:gd name="T4" fmla="*/ 23 w 29"/>
                  <a:gd name="T5" fmla="*/ 2 h 29"/>
                  <a:gd name="T6" fmla="*/ 17 w 29"/>
                  <a:gd name="T7" fmla="*/ 0 h 29"/>
                  <a:gd name="T8" fmla="*/ 12 w 29"/>
                  <a:gd name="T9" fmla="*/ 0 h 29"/>
                  <a:gd name="T10" fmla="*/ 6 w 29"/>
                  <a:gd name="T11" fmla="*/ 2 h 29"/>
                  <a:gd name="T12" fmla="*/ 2 w 29"/>
                  <a:gd name="T13" fmla="*/ 6 h 29"/>
                  <a:gd name="T14" fmla="*/ 0 w 29"/>
                  <a:gd name="T15" fmla="*/ 12 h 29"/>
                  <a:gd name="T16" fmla="*/ 0 w 29"/>
                  <a:gd name="T17" fmla="*/ 18 h 29"/>
                  <a:gd name="T18" fmla="*/ 2 w 29"/>
                  <a:gd name="T19" fmla="*/ 23 h 29"/>
                  <a:gd name="T20" fmla="*/ 6 w 29"/>
                  <a:gd name="T21" fmla="*/ 27 h 29"/>
                  <a:gd name="T22" fmla="*/ 12 w 29"/>
                  <a:gd name="T23" fmla="*/ 29 h 29"/>
                  <a:gd name="T24" fmla="*/ 17 w 29"/>
                  <a:gd name="T25" fmla="*/ 29 h 29"/>
                  <a:gd name="T26" fmla="*/ 23 w 29"/>
                  <a:gd name="T27" fmla="*/ 27 h 29"/>
                  <a:gd name="T28" fmla="*/ 27 w 29"/>
                  <a:gd name="T29" fmla="*/ 23 h 29"/>
                  <a:gd name="T30" fmla="*/ 29 w 29"/>
                  <a:gd name="T31" fmla="*/ 18 h 29"/>
                  <a:gd name="T32" fmla="*/ 29 w 29"/>
                  <a:gd name="T33" fmla="*/ 14 h 29"/>
                  <a:gd name="T34" fmla="*/ 29 w 29"/>
                  <a:gd name="T35" fmla="*/ 8 h 29"/>
                  <a:gd name="T36" fmla="*/ 25 w 29"/>
                  <a:gd name="T37" fmla="*/ 4 h 29"/>
                  <a:gd name="T38" fmla="*/ 21 w 29"/>
                  <a:gd name="T39" fmla="*/ 0 h 29"/>
                  <a:gd name="T40" fmla="*/ 15 w 29"/>
                  <a:gd name="T41" fmla="*/ 0 h 29"/>
                  <a:gd name="T42" fmla="*/ 10 w 29"/>
                  <a:gd name="T43" fmla="*/ 0 h 29"/>
                  <a:gd name="T44" fmla="*/ 4 w 29"/>
                  <a:gd name="T45" fmla="*/ 4 h 29"/>
                  <a:gd name="T46" fmla="*/ 2 w 29"/>
                  <a:gd name="T47" fmla="*/ 8 h 29"/>
                  <a:gd name="T48" fmla="*/ 0 w 29"/>
                  <a:gd name="T49" fmla="*/ 14 h 29"/>
                  <a:gd name="T50" fmla="*/ 2 w 29"/>
                  <a:gd name="T51" fmla="*/ 20 h 29"/>
                  <a:gd name="T52" fmla="*/ 4 w 29"/>
                  <a:gd name="T53" fmla="*/ 25 h 29"/>
                  <a:gd name="T54" fmla="*/ 10 w 29"/>
                  <a:gd name="T55" fmla="*/ 27 h 29"/>
                  <a:gd name="T56" fmla="*/ 15 w 29"/>
                  <a:gd name="T57" fmla="*/ 29 h 29"/>
                  <a:gd name="T58" fmla="*/ 21 w 29"/>
                  <a:gd name="T59" fmla="*/ 27 h 29"/>
                  <a:gd name="T60" fmla="*/ 25 w 29"/>
                  <a:gd name="T61" fmla="*/ 25 h 29"/>
                  <a:gd name="T62" fmla="*/ 29 w 29"/>
                  <a:gd name="T63" fmla="*/ 20 h 29"/>
                  <a:gd name="T64" fmla="*/ 29 w 29"/>
                  <a:gd name="T65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9">
                    <a:moveTo>
                      <a:pt x="29" y="14"/>
                    </a:moveTo>
                    <a:lnTo>
                      <a:pt x="29" y="12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10" y="27"/>
                    </a:lnTo>
                    <a:lnTo>
                      <a:pt x="12" y="29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9" y="20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10" y="27"/>
                    </a:lnTo>
                    <a:lnTo>
                      <a:pt x="12" y="29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9" y="20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F79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73" name="Freeform 5673"/>
              <p:cNvSpPr>
                <a:spLocks/>
              </p:cNvSpPr>
              <p:nvPr/>
            </p:nvSpPr>
            <p:spPr bwMode="auto">
              <a:xfrm>
                <a:off x="795" y="1759"/>
                <a:ext cx="29" cy="29"/>
              </a:xfrm>
              <a:custGeom>
                <a:avLst/>
                <a:gdLst>
                  <a:gd name="T0" fmla="*/ 29 w 29"/>
                  <a:gd name="T1" fmla="*/ 12 h 29"/>
                  <a:gd name="T2" fmla="*/ 27 w 29"/>
                  <a:gd name="T3" fmla="*/ 6 h 29"/>
                  <a:gd name="T4" fmla="*/ 23 w 29"/>
                  <a:gd name="T5" fmla="*/ 2 h 29"/>
                  <a:gd name="T6" fmla="*/ 17 w 29"/>
                  <a:gd name="T7" fmla="*/ 0 h 29"/>
                  <a:gd name="T8" fmla="*/ 12 w 29"/>
                  <a:gd name="T9" fmla="*/ 0 h 29"/>
                  <a:gd name="T10" fmla="*/ 6 w 29"/>
                  <a:gd name="T11" fmla="*/ 2 h 29"/>
                  <a:gd name="T12" fmla="*/ 2 w 29"/>
                  <a:gd name="T13" fmla="*/ 6 h 29"/>
                  <a:gd name="T14" fmla="*/ 0 w 29"/>
                  <a:gd name="T15" fmla="*/ 12 h 29"/>
                  <a:gd name="T16" fmla="*/ 0 w 29"/>
                  <a:gd name="T17" fmla="*/ 18 h 29"/>
                  <a:gd name="T18" fmla="*/ 2 w 29"/>
                  <a:gd name="T19" fmla="*/ 23 h 29"/>
                  <a:gd name="T20" fmla="*/ 6 w 29"/>
                  <a:gd name="T21" fmla="*/ 27 h 29"/>
                  <a:gd name="T22" fmla="*/ 12 w 29"/>
                  <a:gd name="T23" fmla="*/ 29 h 29"/>
                  <a:gd name="T24" fmla="*/ 17 w 29"/>
                  <a:gd name="T25" fmla="*/ 29 h 29"/>
                  <a:gd name="T26" fmla="*/ 23 w 29"/>
                  <a:gd name="T27" fmla="*/ 27 h 29"/>
                  <a:gd name="T28" fmla="*/ 27 w 29"/>
                  <a:gd name="T29" fmla="*/ 23 h 29"/>
                  <a:gd name="T30" fmla="*/ 29 w 29"/>
                  <a:gd name="T31" fmla="*/ 18 h 29"/>
                  <a:gd name="T32" fmla="*/ 29 w 29"/>
                  <a:gd name="T33" fmla="*/ 14 h 29"/>
                  <a:gd name="T34" fmla="*/ 27 w 29"/>
                  <a:gd name="T35" fmla="*/ 8 h 29"/>
                  <a:gd name="T36" fmla="*/ 25 w 29"/>
                  <a:gd name="T37" fmla="*/ 4 h 29"/>
                  <a:gd name="T38" fmla="*/ 19 w 29"/>
                  <a:gd name="T39" fmla="*/ 2 h 29"/>
                  <a:gd name="T40" fmla="*/ 15 w 29"/>
                  <a:gd name="T41" fmla="*/ 0 h 29"/>
                  <a:gd name="T42" fmla="*/ 10 w 29"/>
                  <a:gd name="T43" fmla="*/ 2 h 29"/>
                  <a:gd name="T44" fmla="*/ 4 w 29"/>
                  <a:gd name="T45" fmla="*/ 4 h 29"/>
                  <a:gd name="T46" fmla="*/ 2 w 29"/>
                  <a:gd name="T47" fmla="*/ 8 h 29"/>
                  <a:gd name="T48" fmla="*/ 0 w 29"/>
                  <a:gd name="T49" fmla="*/ 14 h 29"/>
                  <a:gd name="T50" fmla="*/ 2 w 29"/>
                  <a:gd name="T51" fmla="*/ 20 h 29"/>
                  <a:gd name="T52" fmla="*/ 4 w 29"/>
                  <a:gd name="T53" fmla="*/ 23 h 29"/>
                  <a:gd name="T54" fmla="*/ 10 w 29"/>
                  <a:gd name="T55" fmla="*/ 27 h 29"/>
                  <a:gd name="T56" fmla="*/ 15 w 29"/>
                  <a:gd name="T57" fmla="*/ 29 h 29"/>
                  <a:gd name="T58" fmla="*/ 19 w 29"/>
                  <a:gd name="T59" fmla="*/ 27 h 29"/>
                  <a:gd name="T60" fmla="*/ 25 w 29"/>
                  <a:gd name="T61" fmla="*/ 23 h 29"/>
                  <a:gd name="T62" fmla="*/ 27 w 29"/>
                  <a:gd name="T63" fmla="*/ 20 h 29"/>
                  <a:gd name="T64" fmla="*/ 29 w 29"/>
                  <a:gd name="T65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9">
                    <a:moveTo>
                      <a:pt x="29" y="14"/>
                    </a:moveTo>
                    <a:lnTo>
                      <a:pt x="29" y="12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10" y="27"/>
                    </a:lnTo>
                    <a:lnTo>
                      <a:pt x="12" y="29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9" y="20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5" y="29"/>
                    </a:lnTo>
                    <a:lnTo>
                      <a:pt x="17" y="27"/>
                    </a:lnTo>
                    <a:lnTo>
                      <a:pt x="19" y="27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F79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74" name="Freeform 5674"/>
              <p:cNvSpPr>
                <a:spLocks/>
              </p:cNvSpPr>
              <p:nvPr/>
            </p:nvSpPr>
            <p:spPr bwMode="auto">
              <a:xfrm>
                <a:off x="795" y="1759"/>
                <a:ext cx="29" cy="29"/>
              </a:xfrm>
              <a:custGeom>
                <a:avLst/>
                <a:gdLst>
                  <a:gd name="T0" fmla="*/ 29 w 29"/>
                  <a:gd name="T1" fmla="*/ 12 h 29"/>
                  <a:gd name="T2" fmla="*/ 27 w 29"/>
                  <a:gd name="T3" fmla="*/ 6 h 29"/>
                  <a:gd name="T4" fmla="*/ 23 w 29"/>
                  <a:gd name="T5" fmla="*/ 2 h 29"/>
                  <a:gd name="T6" fmla="*/ 17 w 29"/>
                  <a:gd name="T7" fmla="*/ 0 h 29"/>
                  <a:gd name="T8" fmla="*/ 12 w 29"/>
                  <a:gd name="T9" fmla="*/ 0 h 29"/>
                  <a:gd name="T10" fmla="*/ 8 w 29"/>
                  <a:gd name="T11" fmla="*/ 2 h 29"/>
                  <a:gd name="T12" fmla="*/ 4 w 29"/>
                  <a:gd name="T13" fmla="*/ 6 h 29"/>
                  <a:gd name="T14" fmla="*/ 0 w 29"/>
                  <a:gd name="T15" fmla="*/ 12 h 29"/>
                  <a:gd name="T16" fmla="*/ 0 w 29"/>
                  <a:gd name="T17" fmla="*/ 18 h 29"/>
                  <a:gd name="T18" fmla="*/ 4 w 29"/>
                  <a:gd name="T19" fmla="*/ 21 h 29"/>
                  <a:gd name="T20" fmla="*/ 8 w 29"/>
                  <a:gd name="T21" fmla="*/ 25 h 29"/>
                  <a:gd name="T22" fmla="*/ 12 w 29"/>
                  <a:gd name="T23" fmla="*/ 27 h 29"/>
                  <a:gd name="T24" fmla="*/ 17 w 29"/>
                  <a:gd name="T25" fmla="*/ 27 h 29"/>
                  <a:gd name="T26" fmla="*/ 23 w 29"/>
                  <a:gd name="T27" fmla="*/ 25 h 29"/>
                  <a:gd name="T28" fmla="*/ 27 w 29"/>
                  <a:gd name="T29" fmla="*/ 21 h 29"/>
                  <a:gd name="T30" fmla="*/ 29 w 29"/>
                  <a:gd name="T31" fmla="*/ 18 h 29"/>
                  <a:gd name="T32" fmla="*/ 29 w 29"/>
                  <a:gd name="T33" fmla="*/ 14 h 29"/>
                  <a:gd name="T34" fmla="*/ 27 w 29"/>
                  <a:gd name="T35" fmla="*/ 10 h 29"/>
                  <a:gd name="T36" fmla="*/ 25 w 29"/>
                  <a:gd name="T37" fmla="*/ 4 h 29"/>
                  <a:gd name="T38" fmla="*/ 19 w 29"/>
                  <a:gd name="T39" fmla="*/ 2 h 29"/>
                  <a:gd name="T40" fmla="*/ 15 w 29"/>
                  <a:gd name="T41" fmla="*/ 0 h 29"/>
                  <a:gd name="T42" fmla="*/ 10 w 29"/>
                  <a:gd name="T43" fmla="*/ 2 h 29"/>
                  <a:gd name="T44" fmla="*/ 6 w 29"/>
                  <a:gd name="T45" fmla="*/ 4 h 29"/>
                  <a:gd name="T46" fmla="*/ 2 w 29"/>
                  <a:gd name="T47" fmla="*/ 10 h 29"/>
                  <a:gd name="T48" fmla="*/ 0 w 29"/>
                  <a:gd name="T49" fmla="*/ 14 h 29"/>
                  <a:gd name="T50" fmla="*/ 2 w 29"/>
                  <a:gd name="T51" fmla="*/ 20 h 29"/>
                  <a:gd name="T52" fmla="*/ 6 w 29"/>
                  <a:gd name="T53" fmla="*/ 23 h 29"/>
                  <a:gd name="T54" fmla="*/ 10 w 29"/>
                  <a:gd name="T55" fmla="*/ 27 h 29"/>
                  <a:gd name="T56" fmla="*/ 15 w 29"/>
                  <a:gd name="T57" fmla="*/ 27 h 29"/>
                  <a:gd name="T58" fmla="*/ 19 w 29"/>
                  <a:gd name="T59" fmla="*/ 27 h 29"/>
                  <a:gd name="T60" fmla="*/ 25 w 29"/>
                  <a:gd name="T61" fmla="*/ 23 h 29"/>
                  <a:gd name="T62" fmla="*/ 27 w 29"/>
                  <a:gd name="T63" fmla="*/ 20 h 29"/>
                  <a:gd name="T64" fmla="*/ 29 w 29"/>
                  <a:gd name="T65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9">
                    <a:moveTo>
                      <a:pt x="29" y="14"/>
                    </a:moveTo>
                    <a:lnTo>
                      <a:pt x="29" y="12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5" y="29"/>
                    </a:lnTo>
                    <a:lnTo>
                      <a:pt x="17" y="27"/>
                    </a:lnTo>
                    <a:lnTo>
                      <a:pt x="19" y="27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5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5" y="27"/>
                    </a:lnTo>
                    <a:lnTo>
                      <a:pt x="17" y="27"/>
                    </a:lnTo>
                    <a:lnTo>
                      <a:pt x="19" y="27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F7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75" name="Freeform 5675"/>
              <p:cNvSpPr>
                <a:spLocks/>
              </p:cNvSpPr>
              <p:nvPr/>
            </p:nvSpPr>
            <p:spPr bwMode="auto">
              <a:xfrm>
                <a:off x="795" y="1759"/>
                <a:ext cx="29" cy="27"/>
              </a:xfrm>
              <a:custGeom>
                <a:avLst/>
                <a:gdLst>
                  <a:gd name="T0" fmla="*/ 29 w 29"/>
                  <a:gd name="T1" fmla="*/ 12 h 27"/>
                  <a:gd name="T2" fmla="*/ 27 w 29"/>
                  <a:gd name="T3" fmla="*/ 6 h 27"/>
                  <a:gd name="T4" fmla="*/ 23 w 29"/>
                  <a:gd name="T5" fmla="*/ 2 h 27"/>
                  <a:gd name="T6" fmla="*/ 17 w 29"/>
                  <a:gd name="T7" fmla="*/ 0 h 27"/>
                  <a:gd name="T8" fmla="*/ 12 w 29"/>
                  <a:gd name="T9" fmla="*/ 0 h 27"/>
                  <a:gd name="T10" fmla="*/ 8 w 29"/>
                  <a:gd name="T11" fmla="*/ 2 h 27"/>
                  <a:gd name="T12" fmla="*/ 4 w 29"/>
                  <a:gd name="T13" fmla="*/ 6 h 27"/>
                  <a:gd name="T14" fmla="*/ 2 w 29"/>
                  <a:gd name="T15" fmla="*/ 12 h 27"/>
                  <a:gd name="T16" fmla="*/ 2 w 29"/>
                  <a:gd name="T17" fmla="*/ 18 h 27"/>
                  <a:gd name="T18" fmla="*/ 4 w 29"/>
                  <a:gd name="T19" fmla="*/ 21 h 27"/>
                  <a:gd name="T20" fmla="*/ 8 w 29"/>
                  <a:gd name="T21" fmla="*/ 25 h 27"/>
                  <a:gd name="T22" fmla="*/ 12 w 29"/>
                  <a:gd name="T23" fmla="*/ 27 h 27"/>
                  <a:gd name="T24" fmla="*/ 17 w 29"/>
                  <a:gd name="T25" fmla="*/ 27 h 27"/>
                  <a:gd name="T26" fmla="*/ 23 w 29"/>
                  <a:gd name="T27" fmla="*/ 25 h 27"/>
                  <a:gd name="T28" fmla="*/ 27 w 29"/>
                  <a:gd name="T29" fmla="*/ 21 h 27"/>
                  <a:gd name="T30" fmla="*/ 29 w 29"/>
                  <a:gd name="T31" fmla="*/ 18 h 27"/>
                  <a:gd name="T32" fmla="*/ 29 w 29"/>
                  <a:gd name="T33" fmla="*/ 14 h 27"/>
                  <a:gd name="T34" fmla="*/ 27 w 29"/>
                  <a:gd name="T35" fmla="*/ 10 h 27"/>
                  <a:gd name="T36" fmla="*/ 23 w 29"/>
                  <a:gd name="T37" fmla="*/ 4 h 27"/>
                  <a:gd name="T38" fmla="*/ 19 w 29"/>
                  <a:gd name="T39" fmla="*/ 2 h 27"/>
                  <a:gd name="T40" fmla="*/ 15 w 29"/>
                  <a:gd name="T41" fmla="*/ 0 h 27"/>
                  <a:gd name="T42" fmla="*/ 10 w 29"/>
                  <a:gd name="T43" fmla="*/ 2 h 27"/>
                  <a:gd name="T44" fmla="*/ 6 w 29"/>
                  <a:gd name="T45" fmla="*/ 4 h 27"/>
                  <a:gd name="T46" fmla="*/ 2 w 29"/>
                  <a:gd name="T47" fmla="*/ 10 h 27"/>
                  <a:gd name="T48" fmla="*/ 2 w 29"/>
                  <a:gd name="T49" fmla="*/ 14 h 27"/>
                  <a:gd name="T50" fmla="*/ 2 w 29"/>
                  <a:gd name="T51" fmla="*/ 20 h 27"/>
                  <a:gd name="T52" fmla="*/ 6 w 29"/>
                  <a:gd name="T53" fmla="*/ 23 h 27"/>
                  <a:gd name="T54" fmla="*/ 10 w 29"/>
                  <a:gd name="T55" fmla="*/ 27 h 27"/>
                  <a:gd name="T56" fmla="*/ 15 w 29"/>
                  <a:gd name="T57" fmla="*/ 27 h 27"/>
                  <a:gd name="T58" fmla="*/ 19 w 29"/>
                  <a:gd name="T59" fmla="*/ 27 h 27"/>
                  <a:gd name="T60" fmla="*/ 23 w 29"/>
                  <a:gd name="T61" fmla="*/ 23 h 27"/>
                  <a:gd name="T62" fmla="*/ 27 w 29"/>
                  <a:gd name="T63" fmla="*/ 20 h 27"/>
                  <a:gd name="T64" fmla="*/ 29 w 29"/>
                  <a:gd name="T6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7">
                    <a:moveTo>
                      <a:pt x="29" y="14"/>
                    </a:moveTo>
                    <a:lnTo>
                      <a:pt x="29" y="12"/>
                    </a:lnTo>
                    <a:lnTo>
                      <a:pt x="27" y="10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5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5" y="27"/>
                    </a:lnTo>
                    <a:lnTo>
                      <a:pt x="17" y="27"/>
                    </a:lnTo>
                    <a:lnTo>
                      <a:pt x="19" y="27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7" y="12"/>
                    </a:lnTo>
                    <a:lnTo>
                      <a:pt x="27" y="10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5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5" y="27"/>
                    </a:lnTo>
                    <a:lnTo>
                      <a:pt x="17" y="27"/>
                    </a:lnTo>
                    <a:lnTo>
                      <a:pt x="19" y="27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20"/>
                    </a:lnTo>
                    <a:lnTo>
                      <a:pt x="27" y="18"/>
                    </a:lnTo>
                    <a:lnTo>
                      <a:pt x="29" y="14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F79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76" name="Freeform 5676"/>
              <p:cNvSpPr>
                <a:spLocks/>
              </p:cNvSpPr>
              <p:nvPr/>
            </p:nvSpPr>
            <p:spPr bwMode="auto">
              <a:xfrm>
                <a:off x="797" y="1759"/>
                <a:ext cx="27" cy="27"/>
              </a:xfrm>
              <a:custGeom>
                <a:avLst/>
                <a:gdLst>
                  <a:gd name="T0" fmla="*/ 25 w 27"/>
                  <a:gd name="T1" fmla="*/ 12 h 27"/>
                  <a:gd name="T2" fmla="*/ 23 w 27"/>
                  <a:gd name="T3" fmla="*/ 6 h 27"/>
                  <a:gd name="T4" fmla="*/ 19 w 27"/>
                  <a:gd name="T5" fmla="*/ 4 h 27"/>
                  <a:gd name="T6" fmla="*/ 15 w 27"/>
                  <a:gd name="T7" fmla="*/ 2 h 27"/>
                  <a:gd name="T8" fmla="*/ 10 w 27"/>
                  <a:gd name="T9" fmla="*/ 2 h 27"/>
                  <a:gd name="T10" fmla="*/ 6 w 27"/>
                  <a:gd name="T11" fmla="*/ 4 h 27"/>
                  <a:gd name="T12" fmla="*/ 2 w 27"/>
                  <a:gd name="T13" fmla="*/ 6 h 27"/>
                  <a:gd name="T14" fmla="*/ 0 w 27"/>
                  <a:gd name="T15" fmla="*/ 12 h 27"/>
                  <a:gd name="T16" fmla="*/ 0 w 27"/>
                  <a:gd name="T17" fmla="*/ 18 h 27"/>
                  <a:gd name="T18" fmla="*/ 2 w 27"/>
                  <a:gd name="T19" fmla="*/ 21 h 27"/>
                  <a:gd name="T20" fmla="*/ 6 w 27"/>
                  <a:gd name="T21" fmla="*/ 25 h 27"/>
                  <a:gd name="T22" fmla="*/ 10 w 27"/>
                  <a:gd name="T23" fmla="*/ 27 h 27"/>
                  <a:gd name="T24" fmla="*/ 15 w 27"/>
                  <a:gd name="T25" fmla="*/ 27 h 27"/>
                  <a:gd name="T26" fmla="*/ 19 w 27"/>
                  <a:gd name="T27" fmla="*/ 25 h 27"/>
                  <a:gd name="T28" fmla="*/ 23 w 27"/>
                  <a:gd name="T29" fmla="*/ 21 h 27"/>
                  <a:gd name="T30" fmla="*/ 25 w 27"/>
                  <a:gd name="T31" fmla="*/ 18 h 27"/>
                  <a:gd name="T32" fmla="*/ 25 w 27"/>
                  <a:gd name="T33" fmla="*/ 14 h 27"/>
                  <a:gd name="T34" fmla="*/ 25 w 27"/>
                  <a:gd name="T35" fmla="*/ 10 h 27"/>
                  <a:gd name="T36" fmla="*/ 21 w 27"/>
                  <a:gd name="T37" fmla="*/ 6 h 27"/>
                  <a:gd name="T38" fmla="*/ 17 w 27"/>
                  <a:gd name="T39" fmla="*/ 2 h 27"/>
                  <a:gd name="T40" fmla="*/ 13 w 27"/>
                  <a:gd name="T41" fmla="*/ 2 h 27"/>
                  <a:gd name="T42" fmla="*/ 8 w 27"/>
                  <a:gd name="T43" fmla="*/ 2 h 27"/>
                  <a:gd name="T44" fmla="*/ 4 w 27"/>
                  <a:gd name="T45" fmla="*/ 6 h 27"/>
                  <a:gd name="T46" fmla="*/ 0 w 27"/>
                  <a:gd name="T47" fmla="*/ 10 h 27"/>
                  <a:gd name="T48" fmla="*/ 0 w 27"/>
                  <a:gd name="T49" fmla="*/ 14 h 27"/>
                  <a:gd name="T50" fmla="*/ 0 w 27"/>
                  <a:gd name="T51" fmla="*/ 20 h 27"/>
                  <a:gd name="T52" fmla="*/ 4 w 27"/>
                  <a:gd name="T53" fmla="*/ 23 h 27"/>
                  <a:gd name="T54" fmla="*/ 8 w 27"/>
                  <a:gd name="T55" fmla="*/ 25 h 27"/>
                  <a:gd name="T56" fmla="*/ 13 w 27"/>
                  <a:gd name="T57" fmla="*/ 27 h 27"/>
                  <a:gd name="T58" fmla="*/ 17 w 27"/>
                  <a:gd name="T59" fmla="*/ 25 h 27"/>
                  <a:gd name="T60" fmla="*/ 21 w 27"/>
                  <a:gd name="T61" fmla="*/ 23 h 27"/>
                  <a:gd name="T62" fmla="*/ 25 w 27"/>
                  <a:gd name="T63" fmla="*/ 20 h 27"/>
                  <a:gd name="T64" fmla="*/ 25 w 27"/>
                  <a:gd name="T6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5" y="12"/>
                    </a:lnTo>
                    <a:lnTo>
                      <a:pt x="25" y="10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7" y="27"/>
                    </a:lnTo>
                    <a:lnTo>
                      <a:pt x="19" y="25"/>
                    </a:lnTo>
                    <a:lnTo>
                      <a:pt x="21" y="23"/>
                    </a:lnTo>
                    <a:lnTo>
                      <a:pt x="23" y="21"/>
                    </a:lnTo>
                    <a:lnTo>
                      <a:pt x="25" y="20"/>
                    </a:lnTo>
                    <a:lnTo>
                      <a:pt x="25" y="18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21" y="23"/>
                    </a:lnTo>
                    <a:lnTo>
                      <a:pt x="23" y="21"/>
                    </a:lnTo>
                    <a:lnTo>
                      <a:pt x="25" y="20"/>
                    </a:lnTo>
                    <a:lnTo>
                      <a:pt x="25" y="18"/>
                    </a:lnTo>
                    <a:lnTo>
                      <a:pt x="25" y="14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F794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77" name="Freeform 5677"/>
              <p:cNvSpPr>
                <a:spLocks/>
              </p:cNvSpPr>
              <p:nvPr/>
            </p:nvSpPr>
            <p:spPr bwMode="auto">
              <a:xfrm>
                <a:off x="797" y="1761"/>
                <a:ext cx="25" cy="25"/>
              </a:xfrm>
              <a:custGeom>
                <a:avLst/>
                <a:gdLst>
                  <a:gd name="T0" fmla="*/ 25 w 25"/>
                  <a:gd name="T1" fmla="*/ 10 h 25"/>
                  <a:gd name="T2" fmla="*/ 23 w 25"/>
                  <a:gd name="T3" fmla="*/ 6 h 25"/>
                  <a:gd name="T4" fmla="*/ 19 w 25"/>
                  <a:gd name="T5" fmla="*/ 2 h 25"/>
                  <a:gd name="T6" fmla="*/ 15 w 25"/>
                  <a:gd name="T7" fmla="*/ 0 h 25"/>
                  <a:gd name="T8" fmla="*/ 10 w 25"/>
                  <a:gd name="T9" fmla="*/ 0 h 25"/>
                  <a:gd name="T10" fmla="*/ 6 w 25"/>
                  <a:gd name="T11" fmla="*/ 2 h 25"/>
                  <a:gd name="T12" fmla="*/ 2 w 25"/>
                  <a:gd name="T13" fmla="*/ 6 h 25"/>
                  <a:gd name="T14" fmla="*/ 0 w 25"/>
                  <a:gd name="T15" fmla="*/ 10 h 25"/>
                  <a:gd name="T16" fmla="*/ 0 w 25"/>
                  <a:gd name="T17" fmla="*/ 16 h 25"/>
                  <a:gd name="T18" fmla="*/ 2 w 25"/>
                  <a:gd name="T19" fmla="*/ 19 h 25"/>
                  <a:gd name="T20" fmla="*/ 6 w 25"/>
                  <a:gd name="T21" fmla="*/ 23 h 25"/>
                  <a:gd name="T22" fmla="*/ 10 w 25"/>
                  <a:gd name="T23" fmla="*/ 25 h 25"/>
                  <a:gd name="T24" fmla="*/ 15 w 25"/>
                  <a:gd name="T25" fmla="*/ 25 h 25"/>
                  <a:gd name="T26" fmla="*/ 19 w 25"/>
                  <a:gd name="T27" fmla="*/ 23 h 25"/>
                  <a:gd name="T28" fmla="*/ 23 w 25"/>
                  <a:gd name="T29" fmla="*/ 19 h 25"/>
                  <a:gd name="T30" fmla="*/ 25 w 25"/>
                  <a:gd name="T31" fmla="*/ 16 h 25"/>
                  <a:gd name="T32" fmla="*/ 25 w 25"/>
                  <a:gd name="T33" fmla="*/ 12 h 25"/>
                  <a:gd name="T34" fmla="*/ 25 w 25"/>
                  <a:gd name="T35" fmla="*/ 8 h 25"/>
                  <a:gd name="T36" fmla="*/ 21 w 25"/>
                  <a:gd name="T37" fmla="*/ 4 h 25"/>
                  <a:gd name="T38" fmla="*/ 17 w 25"/>
                  <a:gd name="T39" fmla="*/ 0 h 25"/>
                  <a:gd name="T40" fmla="*/ 13 w 25"/>
                  <a:gd name="T41" fmla="*/ 0 h 25"/>
                  <a:gd name="T42" fmla="*/ 8 w 25"/>
                  <a:gd name="T43" fmla="*/ 0 h 25"/>
                  <a:gd name="T44" fmla="*/ 4 w 25"/>
                  <a:gd name="T45" fmla="*/ 4 h 25"/>
                  <a:gd name="T46" fmla="*/ 2 w 25"/>
                  <a:gd name="T47" fmla="*/ 8 h 25"/>
                  <a:gd name="T48" fmla="*/ 0 w 25"/>
                  <a:gd name="T49" fmla="*/ 12 h 25"/>
                  <a:gd name="T50" fmla="*/ 2 w 25"/>
                  <a:gd name="T51" fmla="*/ 18 h 25"/>
                  <a:gd name="T52" fmla="*/ 4 w 25"/>
                  <a:gd name="T53" fmla="*/ 21 h 25"/>
                  <a:gd name="T54" fmla="*/ 8 w 25"/>
                  <a:gd name="T55" fmla="*/ 23 h 25"/>
                  <a:gd name="T56" fmla="*/ 13 w 25"/>
                  <a:gd name="T57" fmla="*/ 25 h 25"/>
                  <a:gd name="T58" fmla="*/ 17 w 25"/>
                  <a:gd name="T59" fmla="*/ 23 h 25"/>
                  <a:gd name="T60" fmla="*/ 21 w 25"/>
                  <a:gd name="T61" fmla="*/ 21 h 25"/>
                  <a:gd name="T62" fmla="*/ 25 w 25"/>
                  <a:gd name="T63" fmla="*/ 18 h 25"/>
                  <a:gd name="T64" fmla="*/ 25 w 25"/>
                  <a:gd name="T6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25">
                    <a:moveTo>
                      <a:pt x="25" y="12"/>
                    </a:moveTo>
                    <a:lnTo>
                      <a:pt x="25" y="10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10" y="25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21" y="21"/>
                    </a:lnTo>
                    <a:lnTo>
                      <a:pt x="23" y="19"/>
                    </a:lnTo>
                    <a:lnTo>
                      <a:pt x="25" y="18"/>
                    </a:lnTo>
                    <a:lnTo>
                      <a:pt x="25" y="16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10" y="25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21" y="21"/>
                    </a:lnTo>
                    <a:lnTo>
                      <a:pt x="23" y="19"/>
                    </a:lnTo>
                    <a:lnTo>
                      <a:pt x="25" y="18"/>
                    </a:lnTo>
                    <a:lnTo>
                      <a:pt x="25" y="16"/>
                    </a:lnTo>
                    <a:lnTo>
                      <a:pt x="25" y="12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79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78" name="Freeform 5678"/>
              <p:cNvSpPr>
                <a:spLocks/>
              </p:cNvSpPr>
              <p:nvPr/>
            </p:nvSpPr>
            <p:spPr bwMode="auto">
              <a:xfrm>
                <a:off x="797" y="1761"/>
                <a:ext cx="25" cy="25"/>
              </a:xfrm>
              <a:custGeom>
                <a:avLst/>
                <a:gdLst>
                  <a:gd name="T0" fmla="*/ 25 w 25"/>
                  <a:gd name="T1" fmla="*/ 10 h 25"/>
                  <a:gd name="T2" fmla="*/ 23 w 25"/>
                  <a:gd name="T3" fmla="*/ 6 h 25"/>
                  <a:gd name="T4" fmla="*/ 19 w 25"/>
                  <a:gd name="T5" fmla="*/ 2 h 25"/>
                  <a:gd name="T6" fmla="*/ 15 w 25"/>
                  <a:gd name="T7" fmla="*/ 0 h 25"/>
                  <a:gd name="T8" fmla="*/ 10 w 25"/>
                  <a:gd name="T9" fmla="*/ 0 h 25"/>
                  <a:gd name="T10" fmla="*/ 6 w 25"/>
                  <a:gd name="T11" fmla="*/ 2 h 25"/>
                  <a:gd name="T12" fmla="*/ 2 w 25"/>
                  <a:gd name="T13" fmla="*/ 6 h 25"/>
                  <a:gd name="T14" fmla="*/ 0 w 25"/>
                  <a:gd name="T15" fmla="*/ 10 h 25"/>
                  <a:gd name="T16" fmla="*/ 0 w 25"/>
                  <a:gd name="T17" fmla="*/ 16 h 25"/>
                  <a:gd name="T18" fmla="*/ 2 w 25"/>
                  <a:gd name="T19" fmla="*/ 19 h 25"/>
                  <a:gd name="T20" fmla="*/ 6 w 25"/>
                  <a:gd name="T21" fmla="*/ 23 h 25"/>
                  <a:gd name="T22" fmla="*/ 10 w 25"/>
                  <a:gd name="T23" fmla="*/ 25 h 25"/>
                  <a:gd name="T24" fmla="*/ 15 w 25"/>
                  <a:gd name="T25" fmla="*/ 25 h 25"/>
                  <a:gd name="T26" fmla="*/ 19 w 25"/>
                  <a:gd name="T27" fmla="*/ 23 h 25"/>
                  <a:gd name="T28" fmla="*/ 23 w 25"/>
                  <a:gd name="T29" fmla="*/ 19 h 25"/>
                  <a:gd name="T30" fmla="*/ 25 w 25"/>
                  <a:gd name="T31" fmla="*/ 16 h 25"/>
                  <a:gd name="T32" fmla="*/ 25 w 25"/>
                  <a:gd name="T33" fmla="*/ 12 h 25"/>
                  <a:gd name="T34" fmla="*/ 23 w 25"/>
                  <a:gd name="T35" fmla="*/ 8 h 25"/>
                  <a:gd name="T36" fmla="*/ 21 w 25"/>
                  <a:gd name="T37" fmla="*/ 4 h 25"/>
                  <a:gd name="T38" fmla="*/ 17 w 25"/>
                  <a:gd name="T39" fmla="*/ 2 h 25"/>
                  <a:gd name="T40" fmla="*/ 13 w 25"/>
                  <a:gd name="T41" fmla="*/ 0 h 25"/>
                  <a:gd name="T42" fmla="*/ 8 w 25"/>
                  <a:gd name="T43" fmla="*/ 2 h 25"/>
                  <a:gd name="T44" fmla="*/ 4 w 25"/>
                  <a:gd name="T45" fmla="*/ 4 h 25"/>
                  <a:gd name="T46" fmla="*/ 2 w 25"/>
                  <a:gd name="T47" fmla="*/ 8 h 25"/>
                  <a:gd name="T48" fmla="*/ 0 w 25"/>
                  <a:gd name="T49" fmla="*/ 12 h 25"/>
                  <a:gd name="T50" fmla="*/ 2 w 25"/>
                  <a:gd name="T51" fmla="*/ 18 h 25"/>
                  <a:gd name="T52" fmla="*/ 4 w 25"/>
                  <a:gd name="T53" fmla="*/ 21 h 25"/>
                  <a:gd name="T54" fmla="*/ 8 w 25"/>
                  <a:gd name="T55" fmla="*/ 23 h 25"/>
                  <a:gd name="T56" fmla="*/ 13 w 25"/>
                  <a:gd name="T57" fmla="*/ 25 h 25"/>
                  <a:gd name="T58" fmla="*/ 17 w 25"/>
                  <a:gd name="T59" fmla="*/ 23 h 25"/>
                  <a:gd name="T60" fmla="*/ 21 w 25"/>
                  <a:gd name="T61" fmla="*/ 21 h 25"/>
                  <a:gd name="T62" fmla="*/ 23 w 25"/>
                  <a:gd name="T63" fmla="*/ 18 h 25"/>
                  <a:gd name="T64" fmla="*/ 25 w 25"/>
                  <a:gd name="T6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25">
                    <a:moveTo>
                      <a:pt x="25" y="12"/>
                    </a:moveTo>
                    <a:lnTo>
                      <a:pt x="25" y="10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10" y="25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21" y="21"/>
                    </a:lnTo>
                    <a:lnTo>
                      <a:pt x="23" y="19"/>
                    </a:lnTo>
                    <a:lnTo>
                      <a:pt x="25" y="18"/>
                    </a:lnTo>
                    <a:lnTo>
                      <a:pt x="25" y="16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3" y="25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3" y="19"/>
                    </a:lnTo>
                    <a:lnTo>
                      <a:pt x="23" y="18"/>
                    </a:lnTo>
                    <a:lnTo>
                      <a:pt x="25" y="16"/>
                    </a:lnTo>
                    <a:lnTo>
                      <a:pt x="25" y="12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79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79" name="Freeform 5679"/>
              <p:cNvSpPr>
                <a:spLocks/>
              </p:cNvSpPr>
              <p:nvPr/>
            </p:nvSpPr>
            <p:spPr bwMode="auto">
              <a:xfrm>
                <a:off x="797" y="1761"/>
                <a:ext cx="25" cy="25"/>
              </a:xfrm>
              <a:custGeom>
                <a:avLst/>
                <a:gdLst>
                  <a:gd name="T0" fmla="*/ 25 w 25"/>
                  <a:gd name="T1" fmla="*/ 10 h 25"/>
                  <a:gd name="T2" fmla="*/ 23 w 25"/>
                  <a:gd name="T3" fmla="*/ 6 h 25"/>
                  <a:gd name="T4" fmla="*/ 19 w 25"/>
                  <a:gd name="T5" fmla="*/ 2 h 25"/>
                  <a:gd name="T6" fmla="*/ 15 w 25"/>
                  <a:gd name="T7" fmla="*/ 0 h 25"/>
                  <a:gd name="T8" fmla="*/ 10 w 25"/>
                  <a:gd name="T9" fmla="*/ 0 h 25"/>
                  <a:gd name="T10" fmla="*/ 6 w 25"/>
                  <a:gd name="T11" fmla="*/ 2 h 25"/>
                  <a:gd name="T12" fmla="*/ 2 w 25"/>
                  <a:gd name="T13" fmla="*/ 6 h 25"/>
                  <a:gd name="T14" fmla="*/ 0 w 25"/>
                  <a:gd name="T15" fmla="*/ 10 h 25"/>
                  <a:gd name="T16" fmla="*/ 0 w 25"/>
                  <a:gd name="T17" fmla="*/ 16 h 25"/>
                  <a:gd name="T18" fmla="*/ 2 w 25"/>
                  <a:gd name="T19" fmla="*/ 19 h 25"/>
                  <a:gd name="T20" fmla="*/ 6 w 25"/>
                  <a:gd name="T21" fmla="*/ 21 h 25"/>
                  <a:gd name="T22" fmla="*/ 10 w 25"/>
                  <a:gd name="T23" fmla="*/ 23 h 25"/>
                  <a:gd name="T24" fmla="*/ 15 w 25"/>
                  <a:gd name="T25" fmla="*/ 23 h 25"/>
                  <a:gd name="T26" fmla="*/ 19 w 25"/>
                  <a:gd name="T27" fmla="*/ 21 h 25"/>
                  <a:gd name="T28" fmla="*/ 23 w 25"/>
                  <a:gd name="T29" fmla="*/ 19 h 25"/>
                  <a:gd name="T30" fmla="*/ 25 w 25"/>
                  <a:gd name="T31" fmla="*/ 16 h 25"/>
                  <a:gd name="T32" fmla="*/ 25 w 25"/>
                  <a:gd name="T33" fmla="*/ 12 h 25"/>
                  <a:gd name="T34" fmla="*/ 23 w 25"/>
                  <a:gd name="T35" fmla="*/ 8 h 25"/>
                  <a:gd name="T36" fmla="*/ 21 w 25"/>
                  <a:gd name="T37" fmla="*/ 4 h 25"/>
                  <a:gd name="T38" fmla="*/ 17 w 25"/>
                  <a:gd name="T39" fmla="*/ 2 h 25"/>
                  <a:gd name="T40" fmla="*/ 13 w 25"/>
                  <a:gd name="T41" fmla="*/ 0 h 25"/>
                  <a:gd name="T42" fmla="*/ 8 w 25"/>
                  <a:gd name="T43" fmla="*/ 2 h 25"/>
                  <a:gd name="T44" fmla="*/ 4 w 25"/>
                  <a:gd name="T45" fmla="*/ 4 h 25"/>
                  <a:gd name="T46" fmla="*/ 2 w 25"/>
                  <a:gd name="T47" fmla="*/ 8 h 25"/>
                  <a:gd name="T48" fmla="*/ 2 w 25"/>
                  <a:gd name="T49" fmla="*/ 12 h 25"/>
                  <a:gd name="T50" fmla="*/ 2 w 25"/>
                  <a:gd name="T51" fmla="*/ 18 h 25"/>
                  <a:gd name="T52" fmla="*/ 4 w 25"/>
                  <a:gd name="T53" fmla="*/ 21 h 25"/>
                  <a:gd name="T54" fmla="*/ 8 w 25"/>
                  <a:gd name="T55" fmla="*/ 23 h 25"/>
                  <a:gd name="T56" fmla="*/ 13 w 25"/>
                  <a:gd name="T57" fmla="*/ 23 h 25"/>
                  <a:gd name="T58" fmla="*/ 17 w 25"/>
                  <a:gd name="T59" fmla="*/ 23 h 25"/>
                  <a:gd name="T60" fmla="*/ 21 w 25"/>
                  <a:gd name="T61" fmla="*/ 21 h 25"/>
                  <a:gd name="T62" fmla="*/ 23 w 25"/>
                  <a:gd name="T63" fmla="*/ 18 h 25"/>
                  <a:gd name="T64" fmla="*/ 25 w 25"/>
                  <a:gd name="T6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25">
                    <a:moveTo>
                      <a:pt x="25" y="12"/>
                    </a:moveTo>
                    <a:lnTo>
                      <a:pt x="25" y="10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3" y="25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3" y="19"/>
                    </a:lnTo>
                    <a:lnTo>
                      <a:pt x="23" y="18"/>
                    </a:lnTo>
                    <a:lnTo>
                      <a:pt x="25" y="16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3" y="19"/>
                    </a:lnTo>
                    <a:lnTo>
                      <a:pt x="23" y="18"/>
                    </a:lnTo>
                    <a:lnTo>
                      <a:pt x="25" y="16"/>
                    </a:lnTo>
                    <a:lnTo>
                      <a:pt x="25" y="12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79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80" name="Freeform 5680"/>
              <p:cNvSpPr>
                <a:spLocks/>
              </p:cNvSpPr>
              <p:nvPr/>
            </p:nvSpPr>
            <p:spPr bwMode="auto">
              <a:xfrm>
                <a:off x="799" y="1761"/>
                <a:ext cx="23" cy="23"/>
              </a:xfrm>
              <a:custGeom>
                <a:avLst/>
                <a:gdLst>
                  <a:gd name="T0" fmla="*/ 23 w 23"/>
                  <a:gd name="T1" fmla="*/ 10 h 23"/>
                  <a:gd name="T2" fmla="*/ 21 w 23"/>
                  <a:gd name="T3" fmla="*/ 6 h 23"/>
                  <a:gd name="T4" fmla="*/ 17 w 23"/>
                  <a:gd name="T5" fmla="*/ 2 h 23"/>
                  <a:gd name="T6" fmla="*/ 13 w 23"/>
                  <a:gd name="T7" fmla="*/ 0 h 23"/>
                  <a:gd name="T8" fmla="*/ 8 w 23"/>
                  <a:gd name="T9" fmla="*/ 0 h 23"/>
                  <a:gd name="T10" fmla="*/ 4 w 23"/>
                  <a:gd name="T11" fmla="*/ 2 h 23"/>
                  <a:gd name="T12" fmla="*/ 2 w 23"/>
                  <a:gd name="T13" fmla="*/ 6 h 23"/>
                  <a:gd name="T14" fmla="*/ 0 w 23"/>
                  <a:gd name="T15" fmla="*/ 10 h 23"/>
                  <a:gd name="T16" fmla="*/ 0 w 23"/>
                  <a:gd name="T17" fmla="*/ 16 h 23"/>
                  <a:gd name="T18" fmla="*/ 2 w 23"/>
                  <a:gd name="T19" fmla="*/ 19 h 23"/>
                  <a:gd name="T20" fmla="*/ 4 w 23"/>
                  <a:gd name="T21" fmla="*/ 21 h 23"/>
                  <a:gd name="T22" fmla="*/ 8 w 23"/>
                  <a:gd name="T23" fmla="*/ 23 h 23"/>
                  <a:gd name="T24" fmla="*/ 13 w 23"/>
                  <a:gd name="T25" fmla="*/ 23 h 23"/>
                  <a:gd name="T26" fmla="*/ 17 w 23"/>
                  <a:gd name="T27" fmla="*/ 21 h 23"/>
                  <a:gd name="T28" fmla="*/ 21 w 23"/>
                  <a:gd name="T29" fmla="*/ 19 h 23"/>
                  <a:gd name="T30" fmla="*/ 23 w 23"/>
                  <a:gd name="T31" fmla="*/ 16 h 23"/>
                  <a:gd name="T32" fmla="*/ 21 w 23"/>
                  <a:gd name="T33" fmla="*/ 12 h 23"/>
                  <a:gd name="T34" fmla="*/ 21 w 23"/>
                  <a:gd name="T35" fmla="*/ 8 h 23"/>
                  <a:gd name="T36" fmla="*/ 19 w 23"/>
                  <a:gd name="T37" fmla="*/ 4 h 23"/>
                  <a:gd name="T38" fmla="*/ 15 w 23"/>
                  <a:gd name="T39" fmla="*/ 2 h 23"/>
                  <a:gd name="T40" fmla="*/ 11 w 23"/>
                  <a:gd name="T41" fmla="*/ 0 h 23"/>
                  <a:gd name="T42" fmla="*/ 6 w 23"/>
                  <a:gd name="T43" fmla="*/ 2 h 23"/>
                  <a:gd name="T44" fmla="*/ 2 w 23"/>
                  <a:gd name="T45" fmla="*/ 4 h 23"/>
                  <a:gd name="T46" fmla="*/ 0 w 23"/>
                  <a:gd name="T47" fmla="*/ 8 h 23"/>
                  <a:gd name="T48" fmla="*/ 0 w 23"/>
                  <a:gd name="T49" fmla="*/ 12 h 23"/>
                  <a:gd name="T50" fmla="*/ 0 w 23"/>
                  <a:gd name="T51" fmla="*/ 18 h 23"/>
                  <a:gd name="T52" fmla="*/ 2 w 23"/>
                  <a:gd name="T53" fmla="*/ 19 h 23"/>
                  <a:gd name="T54" fmla="*/ 6 w 23"/>
                  <a:gd name="T55" fmla="*/ 23 h 23"/>
                  <a:gd name="T56" fmla="*/ 11 w 23"/>
                  <a:gd name="T57" fmla="*/ 23 h 23"/>
                  <a:gd name="T58" fmla="*/ 15 w 23"/>
                  <a:gd name="T59" fmla="*/ 23 h 23"/>
                  <a:gd name="T60" fmla="*/ 19 w 23"/>
                  <a:gd name="T61" fmla="*/ 19 h 23"/>
                  <a:gd name="T62" fmla="*/ 21 w 23"/>
                  <a:gd name="T63" fmla="*/ 18 h 23"/>
                  <a:gd name="T64" fmla="*/ 21 w 23"/>
                  <a:gd name="T6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19"/>
                    </a:lnTo>
                    <a:lnTo>
                      <a:pt x="21" y="18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21" y="18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F792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81" name="Freeform 5681"/>
              <p:cNvSpPr>
                <a:spLocks/>
              </p:cNvSpPr>
              <p:nvPr/>
            </p:nvSpPr>
            <p:spPr bwMode="auto">
              <a:xfrm>
                <a:off x="799" y="1761"/>
                <a:ext cx="21" cy="23"/>
              </a:xfrm>
              <a:custGeom>
                <a:avLst/>
                <a:gdLst>
                  <a:gd name="T0" fmla="*/ 21 w 21"/>
                  <a:gd name="T1" fmla="*/ 10 h 23"/>
                  <a:gd name="T2" fmla="*/ 19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8 w 21"/>
                  <a:gd name="T9" fmla="*/ 2 h 23"/>
                  <a:gd name="T10" fmla="*/ 4 w 21"/>
                  <a:gd name="T11" fmla="*/ 2 h 23"/>
                  <a:gd name="T12" fmla="*/ 2 w 21"/>
                  <a:gd name="T13" fmla="*/ 6 h 23"/>
                  <a:gd name="T14" fmla="*/ 0 w 21"/>
                  <a:gd name="T15" fmla="*/ 10 h 23"/>
                  <a:gd name="T16" fmla="*/ 0 w 21"/>
                  <a:gd name="T17" fmla="*/ 14 h 23"/>
                  <a:gd name="T18" fmla="*/ 2 w 21"/>
                  <a:gd name="T19" fmla="*/ 19 h 23"/>
                  <a:gd name="T20" fmla="*/ 4 w 21"/>
                  <a:gd name="T21" fmla="*/ 21 h 23"/>
                  <a:gd name="T22" fmla="*/ 8 w 21"/>
                  <a:gd name="T23" fmla="*/ 23 h 23"/>
                  <a:gd name="T24" fmla="*/ 13 w 21"/>
                  <a:gd name="T25" fmla="*/ 23 h 23"/>
                  <a:gd name="T26" fmla="*/ 17 w 21"/>
                  <a:gd name="T27" fmla="*/ 21 h 23"/>
                  <a:gd name="T28" fmla="*/ 19 w 21"/>
                  <a:gd name="T29" fmla="*/ 19 h 23"/>
                  <a:gd name="T30" fmla="*/ 21 w 21"/>
                  <a:gd name="T31" fmla="*/ 14 h 23"/>
                  <a:gd name="T32" fmla="*/ 21 w 21"/>
                  <a:gd name="T33" fmla="*/ 12 h 23"/>
                  <a:gd name="T34" fmla="*/ 21 w 21"/>
                  <a:gd name="T35" fmla="*/ 8 h 23"/>
                  <a:gd name="T36" fmla="*/ 19 w 21"/>
                  <a:gd name="T37" fmla="*/ 4 h 23"/>
                  <a:gd name="T38" fmla="*/ 15 w 21"/>
                  <a:gd name="T39" fmla="*/ 2 h 23"/>
                  <a:gd name="T40" fmla="*/ 11 w 21"/>
                  <a:gd name="T41" fmla="*/ 2 h 23"/>
                  <a:gd name="T42" fmla="*/ 6 w 21"/>
                  <a:gd name="T43" fmla="*/ 2 h 23"/>
                  <a:gd name="T44" fmla="*/ 4 w 21"/>
                  <a:gd name="T45" fmla="*/ 4 h 23"/>
                  <a:gd name="T46" fmla="*/ 0 w 21"/>
                  <a:gd name="T47" fmla="*/ 8 h 23"/>
                  <a:gd name="T48" fmla="*/ 0 w 21"/>
                  <a:gd name="T49" fmla="*/ 12 h 23"/>
                  <a:gd name="T50" fmla="*/ 0 w 21"/>
                  <a:gd name="T51" fmla="*/ 16 h 23"/>
                  <a:gd name="T52" fmla="*/ 4 w 21"/>
                  <a:gd name="T53" fmla="*/ 19 h 23"/>
                  <a:gd name="T54" fmla="*/ 6 w 21"/>
                  <a:gd name="T55" fmla="*/ 21 h 23"/>
                  <a:gd name="T56" fmla="*/ 11 w 21"/>
                  <a:gd name="T57" fmla="*/ 23 h 23"/>
                  <a:gd name="T58" fmla="*/ 15 w 21"/>
                  <a:gd name="T59" fmla="*/ 21 h 23"/>
                  <a:gd name="T60" fmla="*/ 19 w 21"/>
                  <a:gd name="T61" fmla="*/ 19 h 23"/>
                  <a:gd name="T62" fmla="*/ 21 w 21"/>
                  <a:gd name="T63" fmla="*/ 16 h 23"/>
                  <a:gd name="T64" fmla="*/ 21 w 21"/>
                  <a:gd name="T6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3">
                    <a:moveTo>
                      <a:pt x="21" y="12"/>
                    </a:moveTo>
                    <a:lnTo>
                      <a:pt x="21" y="10"/>
                    </a:lnTo>
                    <a:lnTo>
                      <a:pt x="21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21" y="18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9" y="18"/>
                    </a:lnTo>
                    <a:lnTo>
                      <a:pt x="21" y="16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F792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82" name="Freeform 5682"/>
              <p:cNvSpPr>
                <a:spLocks/>
              </p:cNvSpPr>
              <p:nvPr/>
            </p:nvSpPr>
            <p:spPr bwMode="auto">
              <a:xfrm>
                <a:off x="799" y="1763"/>
                <a:ext cx="21" cy="21"/>
              </a:xfrm>
              <a:custGeom>
                <a:avLst/>
                <a:gdLst>
                  <a:gd name="T0" fmla="*/ 21 w 21"/>
                  <a:gd name="T1" fmla="*/ 8 h 21"/>
                  <a:gd name="T2" fmla="*/ 19 w 21"/>
                  <a:gd name="T3" fmla="*/ 4 h 21"/>
                  <a:gd name="T4" fmla="*/ 17 w 21"/>
                  <a:gd name="T5" fmla="*/ 2 h 21"/>
                  <a:gd name="T6" fmla="*/ 13 w 21"/>
                  <a:gd name="T7" fmla="*/ 0 h 21"/>
                  <a:gd name="T8" fmla="*/ 8 w 21"/>
                  <a:gd name="T9" fmla="*/ 0 h 21"/>
                  <a:gd name="T10" fmla="*/ 4 w 21"/>
                  <a:gd name="T11" fmla="*/ 2 h 21"/>
                  <a:gd name="T12" fmla="*/ 2 w 21"/>
                  <a:gd name="T13" fmla="*/ 4 h 21"/>
                  <a:gd name="T14" fmla="*/ 0 w 21"/>
                  <a:gd name="T15" fmla="*/ 8 h 21"/>
                  <a:gd name="T16" fmla="*/ 0 w 21"/>
                  <a:gd name="T17" fmla="*/ 12 h 21"/>
                  <a:gd name="T18" fmla="*/ 2 w 21"/>
                  <a:gd name="T19" fmla="*/ 16 h 21"/>
                  <a:gd name="T20" fmla="*/ 4 w 21"/>
                  <a:gd name="T21" fmla="*/ 19 h 21"/>
                  <a:gd name="T22" fmla="*/ 8 w 21"/>
                  <a:gd name="T23" fmla="*/ 21 h 21"/>
                  <a:gd name="T24" fmla="*/ 13 w 21"/>
                  <a:gd name="T25" fmla="*/ 21 h 21"/>
                  <a:gd name="T26" fmla="*/ 17 w 21"/>
                  <a:gd name="T27" fmla="*/ 19 h 21"/>
                  <a:gd name="T28" fmla="*/ 19 w 21"/>
                  <a:gd name="T29" fmla="*/ 16 h 21"/>
                  <a:gd name="T30" fmla="*/ 21 w 21"/>
                  <a:gd name="T31" fmla="*/ 12 h 21"/>
                  <a:gd name="T32" fmla="*/ 21 w 21"/>
                  <a:gd name="T33" fmla="*/ 10 h 21"/>
                  <a:gd name="T34" fmla="*/ 21 w 21"/>
                  <a:gd name="T35" fmla="*/ 6 h 21"/>
                  <a:gd name="T36" fmla="*/ 17 w 21"/>
                  <a:gd name="T37" fmla="*/ 2 h 21"/>
                  <a:gd name="T38" fmla="*/ 15 w 21"/>
                  <a:gd name="T39" fmla="*/ 0 h 21"/>
                  <a:gd name="T40" fmla="*/ 11 w 21"/>
                  <a:gd name="T41" fmla="*/ 0 h 21"/>
                  <a:gd name="T42" fmla="*/ 8 w 21"/>
                  <a:gd name="T43" fmla="*/ 0 h 21"/>
                  <a:gd name="T44" fmla="*/ 4 w 21"/>
                  <a:gd name="T45" fmla="*/ 2 h 21"/>
                  <a:gd name="T46" fmla="*/ 2 w 21"/>
                  <a:gd name="T47" fmla="*/ 6 h 21"/>
                  <a:gd name="T48" fmla="*/ 0 w 21"/>
                  <a:gd name="T49" fmla="*/ 10 h 21"/>
                  <a:gd name="T50" fmla="*/ 2 w 21"/>
                  <a:gd name="T51" fmla="*/ 14 h 21"/>
                  <a:gd name="T52" fmla="*/ 4 w 21"/>
                  <a:gd name="T53" fmla="*/ 17 h 21"/>
                  <a:gd name="T54" fmla="*/ 8 w 21"/>
                  <a:gd name="T55" fmla="*/ 19 h 21"/>
                  <a:gd name="T56" fmla="*/ 11 w 21"/>
                  <a:gd name="T57" fmla="*/ 21 h 21"/>
                  <a:gd name="T58" fmla="*/ 15 w 21"/>
                  <a:gd name="T59" fmla="*/ 19 h 21"/>
                  <a:gd name="T60" fmla="*/ 17 w 21"/>
                  <a:gd name="T61" fmla="*/ 17 h 21"/>
                  <a:gd name="T62" fmla="*/ 21 w 21"/>
                  <a:gd name="T63" fmla="*/ 14 h 21"/>
                  <a:gd name="T64" fmla="*/ 21 w 21"/>
                  <a:gd name="T65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1">
                    <a:moveTo>
                      <a:pt x="21" y="10"/>
                    </a:moveTo>
                    <a:lnTo>
                      <a:pt x="21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8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19" y="17"/>
                    </a:lnTo>
                    <a:lnTo>
                      <a:pt x="19" y="16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19" y="16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F691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83" name="Freeform 5683"/>
              <p:cNvSpPr>
                <a:spLocks/>
              </p:cNvSpPr>
              <p:nvPr/>
            </p:nvSpPr>
            <p:spPr bwMode="auto">
              <a:xfrm>
                <a:off x="799" y="1763"/>
                <a:ext cx="21" cy="21"/>
              </a:xfrm>
              <a:custGeom>
                <a:avLst/>
                <a:gdLst>
                  <a:gd name="T0" fmla="*/ 21 w 21"/>
                  <a:gd name="T1" fmla="*/ 8 h 21"/>
                  <a:gd name="T2" fmla="*/ 19 w 21"/>
                  <a:gd name="T3" fmla="*/ 4 h 21"/>
                  <a:gd name="T4" fmla="*/ 17 w 21"/>
                  <a:gd name="T5" fmla="*/ 2 h 21"/>
                  <a:gd name="T6" fmla="*/ 13 w 21"/>
                  <a:gd name="T7" fmla="*/ 0 h 21"/>
                  <a:gd name="T8" fmla="*/ 10 w 21"/>
                  <a:gd name="T9" fmla="*/ 0 h 21"/>
                  <a:gd name="T10" fmla="*/ 6 w 21"/>
                  <a:gd name="T11" fmla="*/ 2 h 21"/>
                  <a:gd name="T12" fmla="*/ 2 w 21"/>
                  <a:gd name="T13" fmla="*/ 4 h 21"/>
                  <a:gd name="T14" fmla="*/ 0 w 21"/>
                  <a:gd name="T15" fmla="*/ 8 h 21"/>
                  <a:gd name="T16" fmla="*/ 0 w 21"/>
                  <a:gd name="T17" fmla="*/ 12 h 21"/>
                  <a:gd name="T18" fmla="*/ 2 w 21"/>
                  <a:gd name="T19" fmla="*/ 16 h 21"/>
                  <a:gd name="T20" fmla="*/ 6 w 21"/>
                  <a:gd name="T21" fmla="*/ 19 h 21"/>
                  <a:gd name="T22" fmla="*/ 10 w 21"/>
                  <a:gd name="T23" fmla="*/ 21 h 21"/>
                  <a:gd name="T24" fmla="*/ 13 w 21"/>
                  <a:gd name="T25" fmla="*/ 21 h 21"/>
                  <a:gd name="T26" fmla="*/ 17 w 21"/>
                  <a:gd name="T27" fmla="*/ 19 h 21"/>
                  <a:gd name="T28" fmla="*/ 19 w 21"/>
                  <a:gd name="T29" fmla="*/ 16 h 21"/>
                  <a:gd name="T30" fmla="*/ 21 w 21"/>
                  <a:gd name="T31" fmla="*/ 12 h 21"/>
                  <a:gd name="T32" fmla="*/ 21 w 21"/>
                  <a:gd name="T33" fmla="*/ 10 h 21"/>
                  <a:gd name="T34" fmla="*/ 19 w 21"/>
                  <a:gd name="T35" fmla="*/ 6 h 21"/>
                  <a:gd name="T36" fmla="*/ 17 w 21"/>
                  <a:gd name="T37" fmla="*/ 4 h 21"/>
                  <a:gd name="T38" fmla="*/ 15 w 21"/>
                  <a:gd name="T39" fmla="*/ 2 h 21"/>
                  <a:gd name="T40" fmla="*/ 11 w 21"/>
                  <a:gd name="T41" fmla="*/ 0 h 21"/>
                  <a:gd name="T42" fmla="*/ 8 w 21"/>
                  <a:gd name="T43" fmla="*/ 2 h 21"/>
                  <a:gd name="T44" fmla="*/ 4 w 21"/>
                  <a:gd name="T45" fmla="*/ 4 h 21"/>
                  <a:gd name="T46" fmla="*/ 2 w 21"/>
                  <a:gd name="T47" fmla="*/ 6 h 21"/>
                  <a:gd name="T48" fmla="*/ 0 w 21"/>
                  <a:gd name="T49" fmla="*/ 10 h 21"/>
                  <a:gd name="T50" fmla="*/ 2 w 21"/>
                  <a:gd name="T51" fmla="*/ 14 h 21"/>
                  <a:gd name="T52" fmla="*/ 4 w 21"/>
                  <a:gd name="T53" fmla="*/ 17 h 21"/>
                  <a:gd name="T54" fmla="*/ 8 w 21"/>
                  <a:gd name="T55" fmla="*/ 19 h 21"/>
                  <a:gd name="T56" fmla="*/ 11 w 21"/>
                  <a:gd name="T57" fmla="*/ 19 h 21"/>
                  <a:gd name="T58" fmla="*/ 15 w 21"/>
                  <a:gd name="T59" fmla="*/ 19 h 21"/>
                  <a:gd name="T60" fmla="*/ 17 w 21"/>
                  <a:gd name="T61" fmla="*/ 17 h 21"/>
                  <a:gd name="T62" fmla="*/ 19 w 21"/>
                  <a:gd name="T63" fmla="*/ 14 h 21"/>
                  <a:gd name="T64" fmla="*/ 21 w 21"/>
                  <a:gd name="T65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1">
                    <a:moveTo>
                      <a:pt x="21" y="10"/>
                    </a:moveTo>
                    <a:lnTo>
                      <a:pt x="21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19" y="16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F691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84" name="Freeform 5684"/>
              <p:cNvSpPr>
                <a:spLocks/>
              </p:cNvSpPr>
              <p:nvPr/>
            </p:nvSpPr>
            <p:spPr bwMode="auto">
              <a:xfrm>
                <a:off x="799" y="1763"/>
                <a:ext cx="21" cy="19"/>
              </a:xfrm>
              <a:custGeom>
                <a:avLst/>
                <a:gdLst>
                  <a:gd name="T0" fmla="*/ 21 w 21"/>
                  <a:gd name="T1" fmla="*/ 8 h 19"/>
                  <a:gd name="T2" fmla="*/ 19 w 21"/>
                  <a:gd name="T3" fmla="*/ 4 h 19"/>
                  <a:gd name="T4" fmla="*/ 17 w 21"/>
                  <a:gd name="T5" fmla="*/ 2 h 19"/>
                  <a:gd name="T6" fmla="*/ 13 w 21"/>
                  <a:gd name="T7" fmla="*/ 0 h 19"/>
                  <a:gd name="T8" fmla="*/ 10 w 21"/>
                  <a:gd name="T9" fmla="*/ 0 h 19"/>
                  <a:gd name="T10" fmla="*/ 6 w 21"/>
                  <a:gd name="T11" fmla="*/ 2 h 19"/>
                  <a:gd name="T12" fmla="*/ 2 w 21"/>
                  <a:gd name="T13" fmla="*/ 4 h 19"/>
                  <a:gd name="T14" fmla="*/ 2 w 21"/>
                  <a:gd name="T15" fmla="*/ 8 h 19"/>
                  <a:gd name="T16" fmla="*/ 2 w 21"/>
                  <a:gd name="T17" fmla="*/ 12 h 19"/>
                  <a:gd name="T18" fmla="*/ 2 w 21"/>
                  <a:gd name="T19" fmla="*/ 16 h 19"/>
                  <a:gd name="T20" fmla="*/ 6 w 21"/>
                  <a:gd name="T21" fmla="*/ 19 h 19"/>
                  <a:gd name="T22" fmla="*/ 10 w 21"/>
                  <a:gd name="T23" fmla="*/ 19 h 19"/>
                  <a:gd name="T24" fmla="*/ 13 w 21"/>
                  <a:gd name="T25" fmla="*/ 19 h 19"/>
                  <a:gd name="T26" fmla="*/ 17 w 21"/>
                  <a:gd name="T27" fmla="*/ 19 h 19"/>
                  <a:gd name="T28" fmla="*/ 19 w 21"/>
                  <a:gd name="T29" fmla="*/ 16 h 19"/>
                  <a:gd name="T30" fmla="*/ 21 w 21"/>
                  <a:gd name="T31" fmla="*/ 12 h 19"/>
                  <a:gd name="T32" fmla="*/ 21 w 21"/>
                  <a:gd name="T33" fmla="*/ 10 h 19"/>
                  <a:gd name="T34" fmla="*/ 19 w 21"/>
                  <a:gd name="T35" fmla="*/ 6 h 19"/>
                  <a:gd name="T36" fmla="*/ 17 w 21"/>
                  <a:gd name="T37" fmla="*/ 4 h 19"/>
                  <a:gd name="T38" fmla="*/ 15 w 21"/>
                  <a:gd name="T39" fmla="*/ 2 h 19"/>
                  <a:gd name="T40" fmla="*/ 11 w 21"/>
                  <a:gd name="T41" fmla="*/ 0 h 19"/>
                  <a:gd name="T42" fmla="*/ 8 w 21"/>
                  <a:gd name="T43" fmla="*/ 2 h 19"/>
                  <a:gd name="T44" fmla="*/ 4 w 21"/>
                  <a:gd name="T45" fmla="*/ 4 h 19"/>
                  <a:gd name="T46" fmla="*/ 2 w 21"/>
                  <a:gd name="T47" fmla="*/ 6 h 19"/>
                  <a:gd name="T48" fmla="*/ 2 w 21"/>
                  <a:gd name="T49" fmla="*/ 10 h 19"/>
                  <a:gd name="T50" fmla="*/ 2 w 21"/>
                  <a:gd name="T51" fmla="*/ 14 h 19"/>
                  <a:gd name="T52" fmla="*/ 4 w 21"/>
                  <a:gd name="T53" fmla="*/ 17 h 19"/>
                  <a:gd name="T54" fmla="*/ 8 w 21"/>
                  <a:gd name="T55" fmla="*/ 19 h 19"/>
                  <a:gd name="T56" fmla="*/ 11 w 21"/>
                  <a:gd name="T57" fmla="*/ 19 h 19"/>
                  <a:gd name="T58" fmla="*/ 15 w 21"/>
                  <a:gd name="T59" fmla="*/ 19 h 19"/>
                  <a:gd name="T60" fmla="*/ 17 w 21"/>
                  <a:gd name="T61" fmla="*/ 17 h 19"/>
                  <a:gd name="T62" fmla="*/ 19 w 21"/>
                  <a:gd name="T63" fmla="*/ 14 h 19"/>
                  <a:gd name="T64" fmla="*/ 21 w 21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19">
                    <a:moveTo>
                      <a:pt x="21" y="10"/>
                    </a:moveTo>
                    <a:lnTo>
                      <a:pt x="21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21" y="1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F691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85" name="Freeform 5685"/>
              <p:cNvSpPr>
                <a:spLocks/>
              </p:cNvSpPr>
              <p:nvPr/>
            </p:nvSpPr>
            <p:spPr bwMode="auto">
              <a:xfrm>
                <a:off x="801" y="1763"/>
                <a:ext cx="19" cy="19"/>
              </a:xfrm>
              <a:custGeom>
                <a:avLst/>
                <a:gdLst>
                  <a:gd name="T0" fmla="*/ 17 w 19"/>
                  <a:gd name="T1" fmla="*/ 8 h 19"/>
                  <a:gd name="T2" fmla="*/ 17 w 19"/>
                  <a:gd name="T3" fmla="*/ 6 h 19"/>
                  <a:gd name="T4" fmla="*/ 13 w 19"/>
                  <a:gd name="T5" fmla="*/ 2 h 19"/>
                  <a:gd name="T6" fmla="*/ 11 w 19"/>
                  <a:gd name="T7" fmla="*/ 0 h 19"/>
                  <a:gd name="T8" fmla="*/ 8 w 19"/>
                  <a:gd name="T9" fmla="*/ 0 h 19"/>
                  <a:gd name="T10" fmla="*/ 4 w 19"/>
                  <a:gd name="T11" fmla="*/ 2 h 19"/>
                  <a:gd name="T12" fmla="*/ 0 w 19"/>
                  <a:gd name="T13" fmla="*/ 6 h 19"/>
                  <a:gd name="T14" fmla="*/ 0 w 19"/>
                  <a:gd name="T15" fmla="*/ 8 h 19"/>
                  <a:gd name="T16" fmla="*/ 0 w 19"/>
                  <a:gd name="T17" fmla="*/ 12 h 19"/>
                  <a:gd name="T18" fmla="*/ 0 w 19"/>
                  <a:gd name="T19" fmla="*/ 16 h 19"/>
                  <a:gd name="T20" fmla="*/ 4 w 19"/>
                  <a:gd name="T21" fmla="*/ 17 h 19"/>
                  <a:gd name="T22" fmla="*/ 8 w 19"/>
                  <a:gd name="T23" fmla="*/ 19 h 19"/>
                  <a:gd name="T24" fmla="*/ 11 w 19"/>
                  <a:gd name="T25" fmla="*/ 19 h 19"/>
                  <a:gd name="T26" fmla="*/ 13 w 19"/>
                  <a:gd name="T27" fmla="*/ 17 h 19"/>
                  <a:gd name="T28" fmla="*/ 17 w 19"/>
                  <a:gd name="T29" fmla="*/ 16 h 19"/>
                  <a:gd name="T30" fmla="*/ 17 w 19"/>
                  <a:gd name="T31" fmla="*/ 12 h 19"/>
                  <a:gd name="T32" fmla="*/ 17 w 19"/>
                  <a:gd name="T33" fmla="*/ 10 h 19"/>
                  <a:gd name="T34" fmla="*/ 17 w 19"/>
                  <a:gd name="T35" fmla="*/ 6 h 19"/>
                  <a:gd name="T36" fmla="*/ 15 w 19"/>
                  <a:gd name="T37" fmla="*/ 4 h 19"/>
                  <a:gd name="T38" fmla="*/ 11 w 19"/>
                  <a:gd name="T39" fmla="*/ 2 h 19"/>
                  <a:gd name="T40" fmla="*/ 9 w 19"/>
                  <a:gd name="T41" fmla="*/ 2 h 19"/>
                  <a:gd name="T42" fmla="*/ 6 w 19"/>
                  <a:gd name="T43" fmla="*/ 2 h 19"/>
                  <a:gd name="T44" fmla="*/ 2 w 19"/>
                  <a:gd name="T45" fmla="*/ 4 h 19"/>
                  <a:gd name="T46" fmla="*/ 0 w 19"/>
                  <a:gd name="T47" fmla="*/ 6 h 19"/>
                  <a:gd name="T48" fmla="*/ 0 w 19"/>
                  <a:gd name="T49" fmla="*/ 10 h 19"/>
                  <a:gd name="T50" fmla="*/ 0 w 19"/>
                  <a:gd name="T51" fmla="*/ 14 h 19"/>
                  <a:gd name="T52" fmla="*/ 2 w 19"/>
                  <a:gd name="T53" fmla="*/ 17 h 19"/>
                  <a:gd name="T54" fmla="*/ 6 w 19"/>
                  <a:gd name="T55" fmla="*/ 19 h 19"/>
                  <a:gd name="T56" fmla="*/ 9 w 19"/>
                  <a:gd name="T57" fmla="*/ 19 h 19"/>
                  <a:gd name="T58" fmla="*/ 11 w 19"/>
                  <a:gd name="T59" fmla="*/ 19 h 19"/>
                  <a:gd name="T60" fmla="*/ 15 w 19"/>
                  <a:gd name="T61" fmla="*/ 17 h 19"/>
                  <a:gd name="T62" fmla="*/ 17 w 19"/>
                  <a:gd name="T63" fmla="*/ 14 h 19"/>
                  <a:gd name="T64" fmla="*/ 17 w 19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7" y="8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7" y="16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9" y="10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7" y="16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690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86" name="Freeform 5686"/>
              <p:cNvSpPr>
                <a:spLocks/>
              </p:cNvSpPr>
              <p:nvPr/>
            </p:nvSpPr>
            <p:spPr bwMode="auto">
              <a:xfrm>
                <a:off x="801" y="1765"/>
                <a:ext cx="17" cy="17"/>
              </a:xfrm>
              <a:custGeom>
                <a:avLst/>
                <a:gdLst>
                  <a:gd name="T0" fmla="*/ 17 w 17"/>
                  <a:gd name="T1" fmla="*/ 6 h 17"/>
                  <a:gd name="T2" fmla="*/ 17 w 17"/>
                  <a:gd name="T3" fmla="*/ 4 h 17"/>
                  <a:gd name="T4" fmla="*/ 13 w 17"/>
                  <a:gd name="T5" fmla="*/ 0 h 17"/>
                  <a:gd name="T6" fmla="*/ 11 w 17"/>
                  <a:gd name="T7" fmla="*/ 0 h 17"/>
                  <a:gd name="T8" fmla="*/ 8 w 17"/>
                  <a:gd name="T9" fmla="*/ 0 h 17"/>
                  <a:gd name="T10" fmla="*/ 4 w 17"/>
                  <a:gd name="T11" fmla="*/ 0 h 17"/>
                  <a:gd name="T12" fmla="*/ 2 w 17"/>
                  <a:gd name="T13" fmla="*/ 4 h 17"/>
                  <a:gd name="T14" fmla="*/ 0 w 17"/>
                  <a:gd name="T15" fmla="*/ 6 h 17"/>
                  <a:gd name="T16" fmla="*/ 0 w 17"/>
                  <a:gd name="T17" fmla="*/ 10 h 17"/>
                  <a:gd name="T18" fmla="*/ 2 w 17"/>
                  <a:gd name="T19" fmla="*/ 14 h 17"/>
                  <a:gd name="T20" fmla="*/ 4 w 17"/>
                  <a:gd name="T21" fmla="*/ 15 h 17"/>
                  <a:gd name="T22" fmla="*/ 8 w 17"/>
                  <a:gd name="T23" fmla="*/ 17 h 17"/>
                  <a:gd name="T24" fmla="*/ 11 w 17"/>
                  <a:gd name="T25" fmla="*/ 17 h 17"/>
                  <a:gd name="T26" fmla="*/ 13 w 17"/>
                  <a:gd name="T27" fmla="*/ 15 h 17"/>
                  <a:gd name="T28" fmla="*/ 17 w 17"/>
                  <a:gd name="T29" fmla="*/ 14 h 17"/>
                  <a:gd name="T30" fmla="*/ 17 w 17"/>
                  <a:gd name="T31" fmla="*/ 10 h 17"/>
                  <a:gd name="T32" fmla="*/ 17 w 17"/>
                  <a:gd name="T33" fmla="*/ 8 h 17"/>
                  <a:gd name="T34" fmla="*/ 17 w 17"/>
                  <a:gd name="T35" fmla="*/ 6 h 17"/>
                  <a:gd name="T36" fmla="*/ 15 w 17"/>
                  <a:gd name="T37" fmla="*/ 2 h 17"/>
                  <a:gd name="T38" fmla="*/ 11 w 17"/>
                  <a:gd name="T39" fmla="*/ 0 h 17"/>
                  <a:gd name="T40" fmla="*/ 9 w 17"/>
                  <a:gd name="T41" fmla="*/ 0 h 17"/>
                  <a:gd name="T42" fmla="*/ 6 w 17"/>
                  <a:gd name="T43" fmla="*/ 0 h 17"/>
                  <a:gd name="T44" fmla="*/ 2 w 17"/>
                  <a:gd name="T45" fmla="*/ 2 h 17"/>
                  <a:gd name="T46" fmla="*/ 0 w 17"/>
                  <a:gd name="T47" fmla="*/ 6 h 17"/>
                  <a:gd name="T48" fmla="*/ 0 w 17"/>
                  <a:gd name="T49" fmla="*/ 8 h 17"/>
                  <a:gd name="T50" fmla="*/ 0 w 17"/>
                  <a:gd name="T51" fmla="*/ 12 h 17"/>
                  <a:gd name="T52" fmla="*/ 2 w 17"/>
                  <a:gd name="T53" fmla="*/ 15 h 17"/>
                  <a:gd name="T54" fmla="*/ 6 w 17"/>
                  <a:gd name="T55" fmla="*/ 15 h 17"/>
                  <a:gd name="T56" fmla="*/ 9 w 17"/>
                  <a:gd name="T57" fmla="*/ 17 h 17"/>
                  <a:gd name="T58" fmla="*/ 11 w 17"/>
                  <a:gd name="T59" fmla="*/ 15 h 17"/>
                  <a:gd name="T60" fmla="*/ 15 w 17"/>
                  <a:gd name="T61" fmla="*/ 15 h 17"/>
                  <a:gd name="T62" fmla="*/ 17 w 17"/>
                  <a:gd name="T63" fmla="*/ 12 h 17"/>
                  <a:gd name="T64" fmla="*/ 17 w 17"/>
                  <a:gd name="T6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7">
                    <a:moveTo>
                      <a:pt x="17" y="8"/>
                    </a:moveTo>
                    <a:lnTo>
                      <a:pt x="17" y="6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F690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87" name="Freeform 5687"/>
              <p:cNvSpPr>
                <a:spLocks/>
              </p:cNvSpPr>
              <p:nvPr/>
            </p:nvSpPr>
            <p:spPr bwMode="auto">
              <a:xfrm>
                <a:off x="801" y="1765"/>
                <a:ext cx="17" cy="17"/>
              </a:xfrm>
              <a:custGeom>
                <a:avLst/>
                <a:gdLst>
                  <a:gd name="T0" fmla="*/ 17 w 17"/>
                  <a:gd name="T1" fmla="*/ 6 h 17"/>
                  <a:gd name="T2" fmla="*/ 15 w 17"/>
                  <a:gd name="T3" fmla="*/ 4 h 17"/>
                  <a:gd name="T4" fmla="*/ 13 w 17"/>
                  <a:gd name="T5" fmla="*/ 2 h 17"/>
                  <a:gd name="T6" fmla="*/ 11 w 17"/>
                  <a:gd name="T7" fmla="*/ 0 h 17"/>
                  <a:gd name="T8" fmla="*/ 8 w 17"/>
                  <a:gd name="T9" fmla="*/ 0 h 17"/>
                  <a:gd name="T10" fmla="*/ 4 w 17"/>
                  <a:gd name="T11" fmla="*/ 2 h 17"/>
                  <a:gd name="T12" fmla="*/ 2 w 17"/>
                  <a:gd name="T13" fmla="*/ 4 h 17"/>
                  <a:gd name="T14" fmla="*/ 0 w 17"/>
                  <a:gd name="T15" fmla="*/ 6 h 17"/>
                  <a:gd name="T16" fmla="*/ 0 w 17"/>
                  <a:gd name="T17" fmla="*/ 10 h 17"/>
                  <a:gd name="T18" fmla="*/ 2 w 17"/>
                  <a:gd name="T19" fmla="*/ 14 h 17"/>
                  <a:gd name="T20" fmla="*/ 4 w 17"/>
                  <a:gd name="T21" fmla="*/ 15 h 17"/>
                  <a:gd name="T22" fmla="*/ 8 w 17"/>
                  <a:gd name="T23" fmla="*/ 17 h 17"/>
                  <a:gd name="T24" fmla="*/ 11 w 17"/>
                  <a:gd name="T25" fmla="*/ 17 h 17"/>
                  <a:gd name="T26" fmla="*/ 13 w 17"/>
                  <a:gd name="T27" fmla="*/ 15 h 17"/>
                  <a:gd name="T28" fmla="*/ 15 w 17"/>
                  <a:gd name="T29" fmla="*/ 14 h 17"/>
                  <a:gd name="T30" fmla="*/ 17 w 17"/>
                  <a:gd name="T31" fmla="*/ 10 h 17"/>
                  <a:gd name="T32" fmla="*/ 17 w 17"/>
                  <a:gd name="T33" fmla="*/ 8 h 17"/>
                  <a:gd name="T34" fmla="*/ 17 w 17"/>
                  <a:gd name="T35" fmla="*/ 6 h 17"/>
                  <a:gd name="T36" fmla="*/ 15 w 17"/>
                  <a:gd name="T37" fmla="*/ 2 h 17"/>
                  <a:gd name="T38" fmla="*/ 11 w 17"/>
                  <a:gd name="T39" fmla="*/ 0 h 17"/>
                  <a:gd name="T40" fmla="*/ 9 w 17"/>
                  <a:gd name="T41" fmla="*/ 0 h 17"/>
                  <a:gd name="T42" fmla="*/ 6 w 17"/>
                  <a:gd name="T43" fmla="*/ 0 h 17"/>
                  <a:gd name="T44" fmla="*/ 4 w 17"/>
                  <a:gd name="T45" fmla="*/ 2 h 17"/>
                  <a:gd name="T46" fmla="*/ 2 w 17"/>
                  <a:gd name="T47" fmla="*/ 6 h 17"/>
                  <a:gd name="T48" fmla="*/ 0 w 17"/>
                  <a:gd name="T49" fmla="*/ 8 h 17"/>
                  <a:gd name="T50" fmla="*/ 2 w 17"/>
                  <a:gd name="T51" fmla="*/ 12 h 17"/>
                  <a:gd name="T52" fmla="*/ 4 w 17"/>
                  <a:gd name="T53" fmla="*/ 14 h 17"/>
                  <a:gd name="T54" fmla="*/ 6 w 17"/>
                  <a:gd name="T55" fmla="*/ 15 h 17"/>
                  <a:gd name="T56" fmla="*/ 9 w 17"/>
                  <a:gd name="T57" fmla="*/ 17 h 17"/>
                  <a:gd name="T58" fmla="*/ 11 w 17"/>
                  <a:gd name="T59" fmla="*/ 15 h 17"/>
                  <a:gd name="T60" fmla="*/ 15 w 17"/>
                  <a:gd name="T61" fmla="*/ 14 h 17"/>
                  <a:gd name="T62" fmla="*/ 17 w 17"/>
                  <a:gd name="T63" fmla="*/ 12 h 17"/>
                  <a:gd name="T64" fmla="*/ 17 w 17"/>
                  <a:gd name="T6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7">
                    <a:moveTo>
                      <a:pt x="17" y="8"/>
                    </a:moveTo>
                    <a:lnTo>
                      <a:pt x="17" y="6"/>
                    </a:lnTo>
                    <a:lnTo>
                      <a:pt x="17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F68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88" name="Freeform 5688"/>
              <p:cNvSpPr>
                <a:spLocks/>
              </p:cNvSpPr>
              <p:nvPr/>
            </p:nvSpPr>
            <p:spPr bwMode="auto">
              <a:xfrm>
                <a:off x="801" y="1765"/>
                <a:ext cx="17" cy="17"/>
              </a:xfrm>
              <a:custGeom>
                <a:avLst/>
                <a:gdLst>
                  <a:gd name="T0" fmla="*/ 17 w 17"/>
                  <a:gd name="T1" fmla="*/ 6 h 17"/>
                  <a:gd name="T2" fmla="*/ 15 w 17"/>
                  <a:gd name="T3" fmla="*/ 4 h 17"/>
                  <a:gd name="T4" fmla="*/ 13 w 17"/>
                  <a:gd name="T5" fmla="*/ 2 h 17"/>
                  <a:gd name="T6" fmla="*/ 9 w 17"/>
                  <a:gd name="T7" fmla="*/ 0 h 17"/>
                  <a:gd name="T8" fmla="*/ 8 w 17"/>
                  <a:gd name="T9" fmla="*/ 0 h 17"/>
                  <a:gd name="T10" fmla="*/ 4 w 17"/>
                  <a:gd name="T11" fmla="*/ 2 h 17"/>
                  <a:gd name="T12" fmla="*/ 2 w 17"/>
                  <a:gd name="T13" fmla="*/ 4 h 17"/>
                  <a:gd name="T14" fmla="*/ 0 w 17"/>
                  <a:gd name="T15" fmla="*/ 6 h 17"/>
                  <a:gd name="T16" fmla="*/ 0 w 17"/>
                  <a:gd name="T17" fmla="*/ 10 h 17"/>
                  <a:gd name="T18" fmla="*/ 2 w 17"/>
                  <a:gd name="T19" fmla="*/ 14 h 17"/>
                  <a:gd name="T20" fmla="*/ 4 w 17"/>
                  <a:gd name="T21" fmla="*/ 15 h 17"/>
                  <a:gd name="T22" fmla="*/ 8 w 17"/>
                  <a:gd name="T23" fmla="*/ 17 h 17"/>
                  <a:gd name="T24" fmla="*/ 9 w 17"/>
                  <a:gd name="T25" fmla="*/ 17 h 17"/>
                  <a:gd name="T26" fmla="*/ 13 w 17"/>
                  <a:gd name="T27" fmla="*/ 15 h 17"/>
                  <a:gd name="T28" fmla="*/ 15 w 17"/>
                  <a:gd name="T29" fmla="*/ 14 h 17"/>
                  <a:gd name="T30" fmla="*/ 17 w 17"/>
                  <a:gd name="T31" fmla="*/ 10 h 17"/>
                  <a:gd name="T32" fmla="*/ 17 w 17"/>
                  <a:gd name="T33" fmla="*/ 8 h 17"/>
                  <a:gd name="T34" fmla="*/ 15 w 17"/>
                  <a:gd name="T35" fmla="*/ 6 h 17"/>
                  <a:gd name="T36" fmla="*/ 15 w 17"/>
                  <a:gd name="T37" fmla="*/ 2 h 17"/>
                  <a:gd name="T38" fmla="*/ 11 w 17"/>
                  <a:gd name="T39" fmla="*/ 2 h 17"/>
                  <a:gd name="T40" fmla="*/ 9 w 17"/>
                  <a:gd name="T41" fmla="*/ 0 h 17"/>
                  <a:gd name="T42" fmla="*/ 6 w 17"/>
                  <a:gd name="T43" fmla="*/ 2 h 17"/>
                  <a:gd name="T44" fmla="*/ 4 w 17"/>
                  <a:gd name="T45" fmla="*/ 2 h 17"/>
                  <a:gd name="T46" fmla="*/ 2 w 17"/>
                  <a:gd name="T47" fmla="*/ 6 h 17"/>
                  <a:gd name="T48" fmla="*/ 2 w 17"/>
                  <a:gd name="T49" fmla="*/ 8 h 17"/>
                  <a:gd name="T50" fmla="*/ 2 w 17"/>
                  <a:gd name="T51" fmla="*/ 12 h 17"/>
                  <a:gd name="T52" fmla="*/ 4 w 17"/>
                  <a:gd name="T53" fmla="*/ 14 h 17"/>
                  <a:gd name="T54" fmla="*/ 6 w 17"/>
                  <a:gd name="T55" fmla="*/ 15 h 17"/>
                  <a:gd name="T56" fmla="*/ 9 w 17"/>
                  <a:gd name="T57" fmla="*/ 15 h 17"/>
                  <a:gd name="T58" fmla="*/ 11 w 17"/>
                  <a:gd name="T59" fmla="*/ 15 h 17"/>
                  <a:gd name="T60" fmla="*/ 15 w 17"/>
                  <a:gd name="T61" fmla="*/ 14 h 17"/>
                  <a:gd name="T62" fmla="*/ 15 w 17"/>
                  <a:gd name="T63" fmla="*/ 12 h 17"/>
                  <a:gd name="T64" fmla="*/ 17 w 17"/>
                  <a:gd name="T6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7">
                    <a:moveTo>
                      <a:pt x="17" y="8"/>
                    </a:moveTo>
                    <a:lnTo>
                      <a:pt x="17" y="6"/>
                    </a:lnTo>
                    <a:lnTo>
                      <a:pt x="17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F68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89" name="Freeform 5689"/>
              <p:cNvSpPr>
                <a:spLocks/>
              </p:cNvSpPr>
              <p:nvPr/>
            </p:nvSpPr>
            <p:spPr bwMode="auto">
              <a:xfrm>
                <a:off x="803" y="1765"/>
                <a:ext cx="15" cy="15"/>
              </a:xfrm>
              <a:custGeom>
                <a:avLst/>
                <a:gdLst>
                  <a:gd name="T0" fmla="*/ 15 w 15"/>
                  <a:gd name="T1" fmla="*/ 6 h 15"/>
                  <a:gd name="T2" fmla="*/ 13 w 15"/>
                  <a:gd name="T3" fmla="*/ 4 h 15"/>
                  <a:gd name="T4" fmla="*/ 11 w 15"/>
                  <a:gd name="T5" fmla="*/ 2 h 15"/>
                  <a:gd name="T6" fmla="*/ 7 w 15"/>
                  <a:gd name="T7" fmla="*/ 0 h 15"/>
                  <a:gd name="T8" fmla="*/ 6 w 15"/>
                  <a:gd name="T9" fmla="*/ 0 h 15"/>
                  <a:gd name="T10" fmla="*/ 2 w 15"/>
                  <a:gd name="T11" fmla="*/ 2 h 15"/>
                  <a:gd name="T12" fmla="*/ 0 w 15"/>
                  <a:gd name="T13" fmla="*/ 4 h 15"/>
                  <a:gd name="T14" fmla="*/ 0 w 15"/>
                  <a:gd name="T15" fmla="*/ 6 h 15"/>
                  <a:gd name="T16" fmla="*/ 0 w 15"/>
                  <a:gd name="T17" fmla="*/ 10 h 15"/>
                  <a:gd name="T18" fmla="*/ 0 w 15"/>
                  <a:gd name="T19" fmla="*/ 14 h 15"/>
                  <a:gd name="T20" fmla="*/ 2 w 15"/>
                  <a:gd name="T21" fmla="*/ 15 h 15"/>
                  <a:gd name="T22" fmla="*/ 6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0 h 15"/>
                  <a:gd name="T32" fmla="*/ 13 w 15"/>
                  <a:gd name="T33" fmla="*/ 8 h 15"/>
                  <a:gd name="T34" fmla="*/ 13 w 15"/>
                  <a:gd name="T35" fmla="*/ 6 h 15"/>
                  <a:gd name="T36" fmla="*/ 11 w 15"/>
                  <a:gd name="T37" fmla="*/ 4 h 15"/>
                  <a:gd name="T38" fmla="*/ 9 w 15"/>
                  <a:gd name="T39" fmla="*/ 2 h 15"/>
                  <a:gd name="T40" fmla="*/ 7 w 15"/>
                  <a:gd name="T41" fmla="*/ 0 h 15"/>
                  <a:gd name="T42" fmla="*/ 4 w 15"/>
                  <a:gd name="T43" fmla="*/ 2 h 15"/>
                  <a:gd name="T44" fmla="*/ 2 w 15"/>
                  <a:gd name="T45" fmla="*/ 4 h 15"/>
                  <a:gd name="T46" fmla="*/ 0 w 15"/>
                  <a:gd name="T47" fmla="*/ 6 h 15"/>
                  <a:gd name="T48" fmla="*/ 0 w 15"/>
                  <a:gd name="T49" fmla="*/ 8 h 15"/>
                  <a:gd name="T50" fmla="*/ 0 w 15"/>
                  <a:gd name="T51" fmla="*/ 12 h 15"/>
                  <a:gd name="T52" fmla="*/ 2 w 15"/>
                  <a:gd name="T53" fmla="*/ 14 h 15"/>
                  <a:gd name="T54" fmla="*/ 4 w 15"/>
                  <a:gd name="T55" fmla="*/ 15 h 15"/>
                  <a:gd name="T56" fmla="*/ 7 w 15"/>
                  <a:gd name="T57" fmla="*/ 15 h 15"/>
                  <a:gd name="T58" fmla="*/ 9 w 15"/>
                  <a:gd name="T59" fmla="*/ 15 h 15"/>
                  <a:gd name="T60" fmla="*/ 11 w 15"/>
                  <a:gd name="T61" fmla="*/ 14 h 15"/>
                  <a:gd name="T62" fmla="*/ 13 w 15"/>
                  <a:gd name="T63" fmla="*/ 12 h 15"/>
                  <a:gd name="T64" fmla="*/ 13 w 15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68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90" name="Freeform 5690"/>
              <p:cNvSpPr>
                <a:spLocks/>
              </p:cNvSpPr>
              <p:nvPr/>
            </p:nvSpPr>
            <p:spPr bwMode="auto">
              <a:xfrm>
                <a:off x="803" y="1765"/>
                <a:ext cx="13" cy="15"/>
              </a:xfrm>
              <a:custGeom>
                <a:avLst/>
                <a:gdLst>
                  <a:gd name="T0" fmla="*/ 13 w 13"/>
                  <a:gd name="T1" fmla="*/ 8 h 15"/>
                  <a:gd name="T2" fmla="*/ 13 w 13"/>
                  <a:gd name="T3" fmla="*/ 4 h 15"/>
                  <a:gd name="T4" fmla="*/ 11 w 13"/>
                  <a:gd name="T5" fmla="*/ 2 h 15"/>
                  <a:gd name="T6" fmla="*/ 7 w 13"/>
                  <a:gd name="T7" fmla="*/ 2 h 15"/>
                  <a:gd name="T8" fmla="*/ 6 w 13"/>
                  <a:gd name="T9" fmla="*/ 2 h 15"/>
                  <a:gd name="T10" fmla="*/ 2 w 13"/>
                  <a:gd name="T11" fmla="*/ 2 h 15"/>
                  <a:gd name="T12" fmla="*/ 0 w 13"/>
                  <a:gd name="T13" fmla="*/ 4 h 15"/>
                  <a:gd name="T14" fmla="*/ 0 w 13"/>
                  <a:gd name="T15" fmla="*/ 8 h 15"/>
                  <a:gd name="T16" fmla="*/ 0 w 13"/>
                  <a:gd name="T17" fmla="*/ 10 h 15"/>
                  <a:gd name="T18" fmla="*/ 0 w 13"/>
                  <a:gd name="T19" fmla="*/ 12 h 15"/>
                  <a:gd name="T20" fmla="*/ 2 w 13"/>
                  <a:gd name="T21" fmla="*/ 15 h 15"/>
                  <a:gd name="T22" fmla="*/ 6 w 13"/>
                  <a:gd name="T23" fmla="*/ 15 h 15"/>
                  <a:gd name="T24" fmla="*/ 7 w 13"/>
                  <a:gd name="T25" fmla="*/ 15 h 15"/>
                  <a:gd name="T26" fmla="*/ 11 w 13"/>
                  <a:gd name="T27" fmla="*/ 15 h 15"/>
                  <a:gd name="T28" fmla="*/ 13 w 13"/>
                  <a:gd name="T29" fmla="*/ 12 h 15"/>
                  <a:gd name="T30" fmla="*/ 13 w 13"/>
                  <a:gd name="T31" fmla="*/ 10 h 15"/>
                  <a:gd name="T32" fmla="*/ 13 w 13"/>
                  <a:gd name="T33" fmla="*/ 8 h 15"/>
                  <a:gd name="T34" fmla="*/ 13 w 13"/>
                  <a:gd name="T35" fmla="*/ 6 h 15"/>
                  <a:gd name="T36" fmla="*/ 11 w 13"/>
                  <a:gd name="T37" fmla="*/ 4 h 15"/>
                  <a:gd name="T38" fmla="*/ 9 w 13"/>
                  <a:gd name="T39" fmla="*/ 2 h 15"/>
                  <a:gd name="T40" fmla="*/ 7 w 13"/>
                  <a:gd name="T41" fmla="*/ 2 h 15"/>
                  <a:gd name="T42" fmla="*/ 4 w 13"/>
                  <a:gd name="T43" fmla="*/ 2 h 15"/>
                  <a:gd name="T44" fmla="*/ 2 w 13"/>
                  <a:gd name="T45" fmla="*/ 4 h 15"/>
                  <a:gd name="T46" fmla="*/ 0 w 13"/>
                  <a:gd name="T47" fmla="*/ 6 h 15"/>
                  <a:gd name="T48" fmla="*/ 0 w 13"/>
                  <a:gd name="T49" fmla="*/ 8 h 15"/>
                  <a:gd name="T50" fmla="*/ 0 w 13"/>
                  <a:gd name="T51" fmla="*/ 12 h 15"/>
                  <a:gd name="T52" fmla="*/ 2 w 13"/>
                  <a:gd name="T53" fmla="*/ 14 h 15"/>
                  <a:gd name="T54" fmla="*/ 4 w 13"/>
                  <a:gd name="T55" fmla="*/ 15 h 15"/>
                  <a:gd name="T56" fmla="*/ 7 w 13"/>
                  <a:gd name="T57" fmla="*/ 15 h 15"/>
                  <a:gd name="T58" fmla="*/ 9 w 13"/>
                  <a:gd name="T59" fmla="*/ 15 h 15"/>
                  <a:gd name="T60" fmla="*/ 11 w 13"/>
                  <a:gd name="T61" fmla="*/ 14 h 15"/>
                  <a:gd name="T62" fmla="*/ 13 w 13"/>
                  <a:gd name="T63" fmla="*/ 12 h 15"/>
                  <a:gd name="T64" fmla="*/ 13 w 13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" h="15">
                    <a:moveTo>
                      <a:pt x="13" y="8"/>
                    </a:moveTo>
                    <a:lnTo>
                      <a:pt x="13" y="8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F68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91" name="Freeform 5691"/>
              <p:cNvSpPr>
                <a:spLocks/>
              </p:cNvSpPr>
              <p:nvPr/>
            </p:nvSpPr>
            <p:spPr bwMode="auto">
              <a:xfrm>
                <a:off x="803" y="1767"/>
                <a:ext cx="13" cy="13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2 h 13"/>
                  <a:gd name="T4" fmla="*/ 11 w 13"/>
                  <a:gd name="T5" fmla="*/ 0 h 13"/>
                  <a:gd name="T6" fmla="*/ 7 w 13"/>
                  <a:gd name="T7" fmla="*/ 0 h 13"/>
                  <a:gd name="T8" fmla="*/ 6 w 13"/>
                  <a:gd name="T9" fmla="*/ 0 h 13"/>
                  <a:gd name="T10" fmla="*/ 4 w 13"/>
                  <a:gd name="T11" fmla="*/ 0 h 13"/>
                  <a:gd name="T12" fmla="*/ 2 w 13"/>
                  <a:gd name="T13" fmla="*/ 2 h 13"/>
                  <a:gd name="T14" fmla="*/ 0 w 13"/>
                  <a:gd name="T15" fmla="*/ 6 h 13"/>
                  <a:gd name="T16" fmla="*/ 0 w 13"/>
                  <a:gd name="T17" fmla="*/ 8 h 13"/>
                  <a:gd name="T18" fmla="*/ 2 w 13"/>
                  <a:gd name="T19" fmla="*/ 10 h 13"/>
                  <a:gd name="T20" fmla="*/ 4 w 13"/>
                  <a:gd name="T21" fmla="*/ 12 h 13"/>
                  <a:gd name="T22" fmla="*/ 6 w 13"/>
                  <a:gd name="T23" fmla="*/ 13 h 13"/>
                  <a:gd name="T24" fmla="*/ 7 w 13"/>
                  <a:gd name="T25" fmla="*/ 13 h 13"/>
                  <a:gd name="T26" fmla="*/ 11 w 13"/>
                  <a:gd name="T27" fmla="*/ 12 h 13"/>
                  <a:gd name="T28" fmla="*/ 13 w 13"/>
                  <a:gd name="T29" fmla="*/ 10 h 13"/>
                  <a:gd name="T30" fmla="*/ 13 w 13"/>
                  <a:gd name="T31" fmla="*/ 8 h 13"/>
                  <a:gd name="T32" fmla="*/ 13 w 13"/>
                  <a:gd name="T33" fmla="*/ 6 h 13"/>
                  <a:gd name="T34" fmla="*/ 13 w 13"/>
                  <a:gd name="T35" fmla="*/ 4 h 13"/>
                  <a:gd name="T36" fmla="*/ 11 w 13"/>
                  <a:gd name="T37" fmla="*/ 2 h 13"/>
                  <a:gd name="T38" fmla="*/ 9 w 13"/>
                  <a:gd name="T39" fmla="*/ 0 h 13"/>
                  <a:gd name="T40" fmla="*/ 7 w 13"/>
                  <a:gd name="T41" fmla="*/ 0 h 13"/>
                  <a:gd name="T42" fmla="*/ 4 w 13"/>
                  <a:gd name="T43" fmla="*/ 0 h 13"/>
                  <a:gd name="T44" fmla="*/ 2 w 13"/>
                  <a:gd name="T45" fmla="*/ 2 h 13"/>
                  <a:gd name="T46" fmla="*/ 0 w 13"/>
                  <a:gd name="T47" fmla="*/ 4 h 13"/>
                  <a:gd name="T48" fmla="*/ 0 w 13"/>
                  <a:gd name="T49" fmla="*/ 6 h 13"/>
                  <a:gd name="T50" fmla="*/ 0 w 13"/>
                  <a:gd name="T51" fmla="*/ 10 h 13"/>
                  <a:gd name="T52" fmla="*/ 2 w 13"/>
                  <a:gd name="T53" fmla="*/ 12 h 13"/>
                  <a:gd name="T54" fmla="*/ 4 w 13"/>
                  <a:gd name="T55" fmla="*/ 12 h 13"/>
                  <a:gd name="T56" fmla="*/ 7 w 13"/>
                  <a:gd name="T57" fmla="*/ 13 h 13"/>
                  <a:gd name="T58" fmla="*/ 9 w 13"/>
                  <a:gd name="T59" fmla="*/ 12 h 13"/>
                  <a:gd name="T60" fmla="*/ 11 w 13"/>
                  <a:gd name="T61" fmla="*/ 12 h 13"/>
                  <a:gd name="T62" fmla="*/ 13 w 13"/>
                  <a:gd name="T63" fmla="*/ 10 h 13"/>
                  <a:gd name="T64" fmla="*/ 13 w 13"/>
                  <a:gd name="T6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F68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92" name="Freeform 5692"/>
              <p:cNvSpPr>
                <a:spLocks/>
              </p:cNvSpPr>
              <p:nvPr/>
            </p:nvSpPr>
            <p:spPr bwMode="auto">
              <a:xfrm>
                <a:off x="803" y="1767"/>
                <a:ext cx="13" cy="13"/>
              </a:xfrm>
              <a:custGeom>
                <a:avLst/>
                <a:gdLst>
                  <a:gd name="T0" fmla="*/ 13 w 13"/>
                  <a:gd name="T1" fmla="*/ 6 h 13"/>
                  <a:gd name="T2" fmla="*/ 11 w 13"/>
                  <a:gd name="T3" fmla="*/ 2 h 13"/>
                  <a:gd name="T4" fmla="*/ 11 w 13"/>
                  <a:gd name="T5" fmla="*/ 0 h 13"/>
                  <a:gd name="T6" fmla="*/ 7 w 13"/>
                  <a:gd name="T7" fmla="*/ 0 h 13"/>
                  <a:gd name="T8" fmla="*/ 6 w 13"/>
                  <a:gd name="T9" fmla="*/ 0 h 13"/>
                  <a:gd name="T10" fmla="*/ 4 w 13"/>
                  <a:gd name="T11" fmla="*/ 0 h 13"/>
                  <a:gd name="T12" fmla="*/ 2 w 13"/>
                  <a:gd name="T13" fmla="*/ 2 h 13"/>
                  <a:gd name="T14" fmla="*/ 0 w 13"/>
                  <a:gd name="T15" fmla="*/ 6 h 13"/>
                  <a:gd name="T16" fmla="*/ 0 w 13"/>
                  <a:gd name="T17" fmla="*/ 8 h 13"/>
                  <a:gd name="T18" fmla="*/ 2 w 13"/>
                  <a:gd name="T19" fmla="*/ 10 h 13"/>
                  <a:gd name="T20" fmla="*/ 4 w 13"/>
                  <a:gd name="T21" fmla="*/ 12 h 13"/>
                  <a:gd name="T22" fmla="*/ 6 w 13"/>
                  <a:gd name="T23" fmla="*/ 13 h 13"/>
                  <a:gd name="T24" fmla="*/ 7 w 13"/>
                  <a:gd name="T25" fmla="*/ 13 h 13"/>
                  <a:gd name="T26" fmla="*/ 11 w 13"/>
                  <a:gd name="T27" fmla="*/ 12 h 13"/>
                  <a:gd name="T28" fmla="*/ 11 w 13"/>
                  <a:gd name="T29" fmla="*/ 10 h 13"/>
                  <a:gd name="T30" fmla="*/ 13 w 13"/>
                  <a:gd name="T31" fmla="*/ 8 h 13"/>
                  <a:gd name="T32" fmla="*/ 13 w 13"/>
                  <a:gd name="T33" fmla="*/ 6 h 13"/>
                  <a:gd name="T34" fmla="*/ 13 w 13"/>
                  <a:gd name="T35" fmla="*/ 4 h 13"/>
                  <a:gd name="T36" fmla="*/ 11 w 13"/>
                  <a:gd name="T37" fmla="*/ 2 h 13"/>
                  <a:gd name="T38" fmla="*/ 9 w 13"/>
                  <a:gd name="T39" fmla="*/ 0 h 13"/>
                  <a:gd name="T40" fmla="*/ 7 w 13"/>
                  <a:gd name="T41" fmla="*/ 0 h 13"/>
                  <a:gd name="T42" fmla="*/ 4 w 13"/>
                  <a:gd name="T43" fmla="*/ 0 h 13"/>
                  <a:gd name="T44" fmla="*/ 2 w 13"/>
                  <a:gd name="T45" fmla="*/ 2 h 13"/>
                  <a:gd name="T46" fmla="*/ 2 w 13"/>
                  <a:gd name="T47" fmla="*/ 4 h 13"/>
                  <a:gd name="T48" fmla="*/ 0 w 13"/>
                  <a:gd name="T49" fmla="*/ 6 h 13"/>
                  <a:gd name="T50" fmla="*/ 2 w 13"/>
                  <a:gd name="T51" fmla="*/ 10 h 13"/>
                  <a:gd name="T52" fmla="*/ 2 w 13"/>
                  <a:gd name="T53" fmla="*/ 12 h 13"/>
                  <a:gd name="T54" fmla="*/ 4 w 13"/>
                  <a:gd name="T55" fmla="*/ 12 h 13"/>
                  <a:gd name="T56" fmla="*/ 7 w 13"/>
                  <a:gd name="T57" fmla="*/ 13 h 13"/>
                  <a:gd name="T58" fmla="*/ 9 w 13"/>
                  <a:gd name="T59" fmla="*/ 12 h 13"/>
                  <a:gd name="T60" fmla="*/ 11 w 13"/>
                  <a:gd name="T61" fmla="*/ 12 h 13"/>
                  <a:gd name="T62" fmla="*/ 13 w 13"/>
                  <a:gd name="T63" fmla="*/ 10 h 13"/>
                  <a:gd name="T64" fmla="*/ 13 w 13"/>
                  <a:gd name="T6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6"/>
                    </a:lnTo>
                    <a:lnTo>
                      <a:pt x="13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F68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93" name="Freeform 5693"/>
              <p:cNvSpPr>
                <a:spLocks/>
              </p:cNvSpPr>
              <p:nvPr/>
            </p:nvSpPr>
            <p:spPr bwMode="auto">
              <a:xfrm>
                <a:off x="803" y="1767"/>
                <a:ext cx="13" cy="13"/>
              </a:xfrm>
              <a:custGeom>
                <a:avLst/>
                <a:gdLst>
                  <a:gd name="T0" fmla="*/ 13 w 13"/>
                  <a:gd name="T1" fmla="*/ 6 h 13"/>
                  <a:gd name="T2" fmla="*/ 11 w 13"/>
                  <a:gd name="T3" fmla="*/ 2 h 13"/>
                  <a:gd name="T4" fmla="*/ 9 w 13"/>
                  <a:gd name="T5" fmla="*/ 2 h 13"/>
                  <a:gd name="T6" fmla="*/ 7 w 13"/>
                  <a:gd name="T7" fmla="*/ 0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6 h 13"/>
                  <a:gd name="T16" fmla="*/ 0 w 13"/>
                  <a:gd name="T17" fmla="*/ 8 h 13"/>
                  <a:gd name="T18" fmla="*/ 2 w 13"/>
                  <a:gd name="T19" fmla="*/ 10 h 13"/>
                  <a:gd name="T20" fmla="*/ 4 w 13"/>
                  <a:gd name="T21" fmla="*/ 12 h 13"/>
                  <a:gd name="T22" fmla="*/ 6 w 13"/>
                  <a:gd name="T23" fmla="*/ 12 h 13"/>
                  <a:gd name="T24" fmla="*/ 7 w 13"/>
                  <a:gd name="T25" fmla="*/ 12 h 13"/>
                  <a:gd name="T26" fmla="*/ 9 w 13"/>
                  <a:gd name="T27" fmla="*/ 12 h 13"/>
                  <a:gd name="T28" fmla="*/ 11 w 13"/>
                  <a:gd name="T29" fmla="*/ 10 h 13"/>
                  <a:gd name="T30" fmla="*/ 13 w 13"/>
                  <a:gd name="T31" fmla="*/ 8 h 13"/>
                  <a:gd name="T32" fmla="*/ 13 w 13"/>
                  <a:gd name="T33" fmla="*/ 6 h 13"/>
                  <a:gd name="T34" fmla="*/ 11 w 13"/>
                  <a:gd name="T35" fmla="*/ 4 h 13"/>
                  <a:gd name="T36" fmla="*/ 11 w 13"/>
                  <a:gd name="T37" fmla="*/ 2 h 13"/>
                  <a:gd name="T38" fmla="*/ 9 w 13"/>
                  <a:gd name="T39" fmla="*/ 2 h 13"/>
                  <a:gd name="T40" fmla="*/ 7 w 13"/>
                  <a:gd name="T41" fmla="*/ 0 h 13"/>
                  <a:gd name="T42" fmla="*/ 4 w 13"/>
                  <a:gd name="T43" fmla="*/ 2 h 13"/>
                  <a:gd name="T44" fmla="*/ 2 w 13"/>
                  <a:gd name="T45" fmla="*/ 2 h 13"/>
                  <a:gd name="T46" fmla="*/ 2 w 13"/>
                  <a:gd name="T47" fmla="*/ 4 h 13"/>
                  <a:gd name="T48" fmla="*/ 2 w 13"/>
                  <a:gd name="T49" fmla="*/ 6 h 13"/>
                  <a:gd name="T50" fmla="*/ 2 w 13"/>
                  <a:gd name="T51" fmla="*/ 8 h 13"/>
                  <a:gd name="T52" fmla="*/ 2 w 13"/>
                  <a:gd name="T53" fmla="*/ 10 h 13"/>
                  <a:gd name="T54" fmla="*/ 4 w 13"/>
                  <a:gd name="T55" fmla="*/ 12 h 13"/>
                  <a:gd name="T56" fmla="*/ 7 w 13"/>
                  <a:gd name="T57" fmla="*/ 12 h 13"/>
                  <a:gd name="T58" fmla="*/ 9 w 13"/>
                  <a:gd name="T59" fmla="*/ 12 h 13"/>
                  <a:gd name="T60" fmla="*/ 11 w 13"/>
                  <a:gd name="T61" fmla="*/ 10 h 13"/>
                  <a:gd name="T62" fmla="*/ 11 w 13"/>
                  <a:gd name="T63" fmla="*/ 8 h 13"/>
                  <a:gd name="T64" fmla="*/ 13 w 13"/>
                  <a:gd name="T6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6"/>
                    </a:lnTo>
                    <a:lnTo>
                      <a:pt x="13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F68C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94" name="Freeform 5694"/>
              <p:cNvSpPr>
                <a:spLocks/>
              </p:cNvSpPr>
              <p:nvPr/>
            </p:nvSpPr>
            <p:spPr bwMode="auto">
              <a:xfrm>
                <a:off x="805" y="1767"/>
                <a:ext cx="11" cy="12"/>
              </a:xfrm>
              <a:custGeom>
                <a:avLst/>
                <a:gdLst>
                  <a:gd name="T0" fmla="*/ 11 w 11"/>
                  <a:gd name="T1" fmla="*/ 6 h 12"/>
                  <a:gd name="T2" fmla="*/ 9 w 11"/>
                  <a:gd name="T3" fmla="*/ 4 h 12"/>
                  <a:gd name="T4" fmla="*/ 7 w 11"/>
                  <a:gd name="T5" fmla="*/ 2 h 12"/>
                  <a:gd name="T6" fmla="*/ 5 w 11"/>
                  <a:gd name="T7" fmla="*/ 0 h 12"/>
                  <a:gd name="T8" fmla="*/ 4 w 11"/>
                  <a:gd name="T9" fmla="*/ 0 h 12"/>
                  <a:gd name="T10" fmla="*/ 2 w 11"/>
                  <a:gd name="T11" fmla="*/ 2 h 12"/>
                  <a:gd name="T12" fmla="*/ 0 w 11"/>
                  <a:gd name="T13" fmla="*/ 4 h 12"/>
                  <a:gd name="T14" fmla="*/ 0 w 11"/>
                  <a:gd name="T15" fmla="*/ 6 h 12"/>
                  <a:gd name="T16" fmla="*/ 0 w 11"/>
                  <a:gd name="T17" fmla="*/ 8 h 12"/>
                  <a:gd name="T18" fmla="*/ 0 w 11"/>
                  <a:gd name="T19" fmla="*/ 10 h 12"/>
                  <a:gd name="T20" fmla="*/ 2 w 11"/>
                  <a:gd name="T21" fmla="*/ 12 h 12"/>
                  <a:gd name="T22" fmla="*/ 4 w 11"/>
                  <a:gd name="T23" fmla="*/ 12 h 12"/>
                  <a:gd name="T24" fmla="*/ 5 w 11"/>
                  <a:gd name="T25" fmla="*/ 12 h 12"/>
                  <a:gd name="T26" fmla="*/ 7 w 11"/>
                  <a:gd name="T27" fmla="*/ 12 h 12"/>
                  <a:gd name="T28" fmla="*/ 9 w 11"/>
                  <a:gd name="T29" fmla="*/ 10 h 12"/>
                  <a:gd name="T30" fmla="*/ 11 w 11"/>
                  <a:gd name="T31" fmla="*/ 8 h 12"/>
                  <a:gd name="T32" fmla="*/ 9 w 11"/>
                  <a:gd name="T33" fmla="*/ 6 h 12"/>
                  <a:gd name="T34" fmla="*/ 9 w 11"/>
                  <a:gd name="T35" fmla="*/ 4 h 12"/>
                  <a:gd name="T36" fmla="*/ 9 w 11"/>
                  <a:gd name="T37" fmla="*/ 2 h 12"/>
                  <a:gd name="T38" fmla="*/ 7 w 11"/>
                  <a:gd name="T39" fmla="*/ 2 h 12"/>
                  <a:gd name="T40" fmla="*/ 5 w 11"/>
                  <a:gd name="T41" fmla="*/ 2 h 12"/>
                  <a:gd name="T42" fmla="*/ 4 w 11"/>
                  <a:gd name="T43" fmla="*/ 2 h 12"/>
                  <a:gd name="T44" fmla="*/ 2 w 11"/>
                  <a:gd name="T45" fmla="*/ 2 h 12"/>
                  <a:gd name="T46" fmla="*/ 0 w 11"/>
                  <a:gd name="T47" fmla="*/ 4 h 12"/>
                  <a:gd name="T48" fmla="*/ 0 w 11"/>
                  <a:gd name="T49" fmla="*/ 6 h 12"/>
                  <a:gd name="T50" fmla="*/ 0 w 11"/>
                  <a:gd name="T51" fmla="*/ 8 h 12"/>
                  <a:gd name="T52" fmla="*/ 2 w 11"/>
                  <a:gd name="T53" fmla="*/ 10 h 12"/>
                  <a:gd name="T54" fmla="*/ 4 w 11"/>
                  <a:gd name="T55" fmla="*/ 12 h 12"/>
                  <a:gd name="T56" fmla="*/ 5 w 11"/>
                  <a:gd name="T57" fmla="*/ 12 h 12"/>
                  <a:gd name="T58" fmla="*/ 7 w 11"/>
                  <a:gd name="T59" fmla="*/ 12 h 12"/>
                  <a:gd name="T60" fmla="*/ 9 w 11"/>
                  <a:gd name="T61" fmla="*/ 10 h 12"/>
                  <a:gd name="T62" fmla="*/ 9 w 11"/>
                  <a:gd name="T63" fmla="*/ 8 h 12"/>
                  <a:gd name="T64" fmla="*/ 9 w 11"/>
                  <a:gd name="T6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lnTo>
                      <a:pt x="11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68C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95" name="Freeform 5695"/>
              <p:cNvSpPr>
                <a:spLocks/>
              </p:cNvSpPr>
              <p:nvPr/>
            </p:nvSpPr>
            <p:spPr bwMode="auto">
              <a:xfrm>
                <a:off x="805" y="1769"/>
                <a:ext cx="9" cy="10"/>
              </a:xfrm>
              <a:custGeom>
                <a:avLst/>
                <a:gdLst>
                  <a:gd name="T0" fmla="*/ 9 w 9"/>
                  <a:gd name="T1" fmla="*/ 4 h 10"/>
                  <a:gd name="T2" fmla="*/ 9 w 9"/>
                  <a:gd name="T3" fmla="*/ 2 h 10"/>
                  <a:gd name="T4" fmla="*/ 7 w 9"/>
                  <a:gd name="T5" fmla="*/ 0 h 10"/>
                  <a:gd name="T6" fmla="*/ 5 w 9"/>
                  <a:gd name="T7" fmla="*/ 0 h 10"/>
                  <a:gd name="T8" fmla="*/ 4 w 9"/>
                  <a:gd name="T9" fmla="*/ 0 h 10"/>
                  <a:gd name="T10" fmla="*/ 2 w 9"/>
                  <a:gd name="T11" fmla="*/ 0 h 10"/>
                  <a:gd name="T12" fmla="*/ 0 w 9"/>
                  <a:gd name="T13" fmla="*/ 2 h 10"/>
                  <a:gd name="T14" fmla="*/ 0 w 9"/>
                  <a:gd name="T15" fmla="*/ 4 h 10"/>
                  <a:gd name="T16" fmla="*/ 0 w 9"/>
                  <a:gd name="T17" fmla="*/ 6 h 10"/>
                  <a:gd name="T18" fmla="*/ 0 w 9"/>
                  <a:gd name="T19" fmla="*/ 8 h 10"/>
                  <a:gd name="T20" fmla="*/ 2 w 9"/>
                  <a:gd name="T21" fmla="*/ 10 h 10"/>
                  <a:gd name="T22" fmla="*/ 4 w 9"/>
                  <a:gd name="T23" fmla="*/ 10 h 10"/>
                  <a:gd name="T24" fmla="*/ 5 w 9"/>
                  <a:gd name="T25" fmla="*/ 10 h 10"/>
                  <a:gd name="T26" fmla="*/ 7 w 9"/>
                  <a:gd name="T27" fmla="*/ 10 h 10"/>
                  <a:gd name="T28" fmla="*/ 9 w 9"/>
                  <a:gd name="T29" fmla="*/ 8 h 10"/>
                  <a:gd name="T30" fmla="*/ 9 w 9"/>
                  <a:gd name="T31" fmla="*/ 6 h 10"/>
                  <a:gd name="T32" fmla="*/ 9 w 9"/>
                  <a:gd name="T33" fmla="*/ 4 h 10"/>
                  <a:gd name="T34" fmla="*/ 9 w 9"/>
                  <a:gd name="T35" fmla="*/ 2 h 10"/>
                  <a:gd name="T36" fmla="*/ 7 w 9"/>
                  <a:gd name="T37" fmla="*/ 0 h 10"/>
                  <a:gd name="T38" fmla="*/ 7 w 9"/>
                  <a:gd name="T39" fmla="*/ 0 h 10"/>
                  <a:gd name="T40" fmla="*/ 5 w 9"/>
                  <a:gd name="T41" fmla="*/ 0 h 10"/>
                  <a:gd name="T42" fmla="*/ 4 w 9"/>
                  <a:gd name="T43" fmla="*/ 0 h 10"/>
                  <a:gd name="T44" fmla="*/ 2 w 9"/>
                  <a:gd name="T45" fmla="*/ 0 h 10"/>
                  <a:gd name="T46" fmla="*/ 0 w 9"/>
                  <a:gd name="T47" fmla="*/ 2 h 10"/>
                  <a:gd name="T48" fmla="*/ 0 w 9"/>
                  <a:gd name="T49" fmla="*/ 4 h 10"/>
                  <a:gd name="T50" fmla="*/ 0 w 9"/>
                  <a:gd name="T51" fmla="*/ 6 h 10"/>
                  <a:gd name="T52" fmla="*/ 2 w 9"/>
                  <a:gd name="T53" fmla="*/ 8 h 10"/>
                  <a:gd name="T54" fmla="*/ 4 w 9"/>
                  <a:gd name="T55" fmla="*/ 10 h 10"/>
                  <a:gd name="T56" fmla="*/ 5 w 9"/>
                  <a:gd name="T57" fmla="*/ 10 h 10"/>
                  <a:gd name="T58" fmla="*/ 7 w 9"/>
                  <a:gd name="T59" fmla="*/ 10 h 10"/>
                  <a:gd name="T60" fmla="*/ 7 w 9"/>
                  <a:gd name="T61" fmla="*/ 8 h 10"/>
                  <a:gd name="T62" fmla="*/ 9 w 9"/>
                  <a:gd name="T63" fmla="*/ 6 h 10"/>
                  <a:gd name="T64" fmla="*/ 9 w 9"/>
                  <a:gd name="T6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10">
                    <a:moveTo>
                      <a:pt x="9" y="4"/>
                    </a:moveTo>
                    <a:lnTo>
                      <a:pt x="9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68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96" name="Freeform 5696"/>
              <p:cNvSpPr>
                <a:spLocks/>
              </p:cNvSpPr>
              <p:nvPr/>
            </p:nvSpPr>
            <p:spPr bwMode="auto">
              <a:xfrm>
                <a:off x="805" y="1769"/>
                <a:ext cx="9" cy="10"/>
              </a:xfrm>
              <a:custGeom>
                <a:avLst/>
                <a:gdLst>
                  <a:gd name="T0" fmla="*/ 9 w 9"/>
                  <a:gd name="T1" fmla="*/ 4 h 10"/>
                  <a:gd name="T2" fmla="*/ 9 w 9"/>
                  <a:gd name="T3" fmla="*/ 2 h 10"/>
                  <a:gd name="T4" fmla="*/ 7 w 9"/>
                  <a:gd name="T5" fmla="*/ 0 h 10"/>
                  <a:gd name="T6" fmla="*/ 5 w 9"/>
                  <a:gd name="T7" fmla="*/ 0 h 10"/>
                  <a:gd name="T8" fmla="*/ 4 w 9"/>
                  <a:gd name="T9" fmla="*/ 0 h 10"/>
                  <a:gd name="T10" fmla="*/ 2 w 9"/>
                  <a:gd name="T11" fmla="*/ 0 h 10"/>
                  <a:gd name="T12" fmla="*/ 0 w 9"/>
                  <a:gd name="T13" fmla="*/ 2 h 10"/>
                  <a:gd name="T14" fmla="*/ 0 w 9"/>
                  <a:gd name="T15" fmla="*/ 4 h 10"/>
                  <a:gd name="T16" fmla="*/ 0 w 9"/>
                  <a:gd name="T17" fmla="*/ 6 h 10"/>
                  <a:gd name="T18" fmla="*/ 0 w 9"/>
                  <a:gd name="T19" fmla="*/ 8 h 10"/>
                  <a:gd name="T20" fmla="*/ 2 w 9"/>
                  <a:gd name="T21" fmla="*/ 8 h 10"/>
                  <a:gd name="T22" fmla="*/ 4 w 9"/>
                  <a:gd name="T23" fmla="*/ 10 h 10"/>
                  <a:gd name="T24" fmla="*/ 5 w 9"/>
                  <a:gd name="T25" fmla="*/ 10 h 10"/>
                  <a:gd name="T26" fmla="*/ 7 w 9"/>
                  <a:gd name="T27" fmla="*/ 8 h 10"/>
                  <a:gd name="T28" fmla="*/ 9 w 9"/>
                  <a:gd name="T29" fmla="*/ 8 h 10"/>
                  <a:gd name="T30" fmla="*/ 9 w 9"/>
                  <a:gd name="T31" fmla="*/ 6 h 10"/>
                  <a:gd name="T32" fmla="*/ 9 w 9"/>
                  <a:gd name="T33" fmla="*/ 4 h 10"/>
                  <a:gd name="T34" fmla="*/ 9 w 9"/>
                  <a:gd name="T35" fmla="*/ 2 h 10"/>
                  <a:gd name="T36" fmla="*/ 7 w 9"/>
                  <a:gd name="T37" fmla="*/ 2 h 10"/>
                  <a:gd name="T38" fmla="*/ 7 w 9"/>
                  <a:gd name="T39" fmla="*/ 0 h 10"/>
                  <a:gd name="T40" fmla="*/ 5 w 9"/>
                  <a:gd name="T41" fmla="*/ 0 h 10"/>
                  <a:gd name="T42" fmla="*/ 4 w 9"/>
                  <a:gd name="T43" fmla="*/ 0 h 10"/>
                  <a:gd name="T44" fmla="*/ 2 w 9"/>
                  <a:gd name="T45" fmla="*/ 2 h 10"/>
                  <a:gd name="T46" fmla="*/ 0 w 9"/>
                  <a:gd name="T47" fmla="*/ 2 h 10"/>
                  <a:gd name="T48" fmla="*/ 0 w 9"/>
                  <a:gd name="T49" fmla="*/ 4 h 10"/>
                  <a:gd name="T50" fmla="*/ 0 w 9"/>
                  <a:gd name="T51" fmla="*/ 6 h 10"/>
                  <a:gd name="T52" fmla="*/ 2 w 9"/>
                  <a:gd name="T53" fmla="*/ 8 h 10"/>
                  <a:gd name="T54" fmla="*/ 4 w 9"/>
                  <a:gd name="T55" fmla="*/ 8 h 10"/>
                  <a:gd name="T56" fmla="*/ 5 w 9"/>
                  <a:gd name="T57" fmla="*/ 10 h 10"/>
                  <a:gd name="T58" fmla="*/ 7 w 9"/>
                  <a:gd name="T59" fmla="*/ 8 h 10"/>
                  <a:gd name="T60" fmla="*/ 7 w 9"/>
                  <a:gd name="T61" fmla="*/ 8 h 10"/>
                  <a:gd name="T62" fmla="*/ 9 w 9"/>
                  <a:gd name="T63" fmla="*/ 6 h 10"/>
                  <a:gd name="T64" fmla="*/ 9 w 9"/>
                  <a:gd name="T6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10">
                    <a:moveTo>
                      <a:pt x="9" y="4"/>
                    </a:moveTo>
                    <a:lnTo>
                      <a:pt x="9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68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97" name="Freeform 5697"/>
              <p:cNvSpPr>
                <a:spLocks/>
              </p:cNvSpPr>
              <p:nvPr/>
            </p:nvSpPr>
            <p:spPr bwMode="auto">
              <a:xfrm>
                <a:off x="805" y="1769"/>
                <a:ext cx="9" cy="10"/>
              </a:xfrm>
              <a:custGeom>
                <a:avLst/>
                <a:gdLst>
                  <a:gd name="T0" fmla="*/ 9 w 9"/>
                  <a:gd name="T1" fmla="*/ 4 h 10"/>
                  <a:gd name="T2" fmla="*/ 9 w 9"/>
                  <a:gd name="T3" fmla="*/ 2 h 10"/>
                  <a:gd name="T4" fmla="*/ 7 w 9"/>
                  <a:gd name="T5" fmla="*/ 0 h 10"/>
                  <a:gd name="T6" fmla="*/ 5 w 9"/>
                  <a:gd name="T7" fmla="*/ 0 h 10"/>
                  <a:gd name="T8" fmla="*/ 4 w 9"/>
                  <a:gd name="T9" fmla="*/ 0 h 10"/>
                  <a:gd name="T10" fmla="*/ 2 w 9"/>
                  <a:gd name="T11" fmla="*/ 0 h 10"/>
                  <a:gd name="T12" fmla="*/ 2 w 9"/>
                  <a:gd name="T13" fmla="*/ 2 h 10"/>
                  <a:gd name="T14" fmla="*/ 0 w 9"/>
                  <a:gd name="T15" fmla="*/ 4 h 10"/>
                  <a:gd name="T16" fmla="*/ 0 w 9"/>
                  <a:gd name="T17" fmla="*/ 6 h 10"/>
                  <a:gd name="T18" fmla="*/ 2 w 9"/>
                  <a:gd name="T19" fmla="*/ 8 h 10"/>
                  <a:gd name="T20" fmla="*/ 2 w 9"/>
                  <a:gd name="T21" fmla="*/ 8 h 10"/>
                  <a:gd name="T22" fmla="*/ 4 w 9"/>
                  <a:gd name="T23" fmla="*/ 10 h 10"/>
                  <a:gd name="T24" fmla="*/ 5 w 9"/>
                  <a:gd name="T25" fmla="*/ 10 h 10"/>
                  <a:gd name="T26" fmla="*/ 7 w 9"/>
                  <a:gd name="T27" fmla="*/ 8 h 10"/>
                  <a:gd name="T28" fmla="*/ 9 w 9"/>
                  <a:gd name="T29" fmla="*/ 8 h 10"/>
                  <a:gd name="T30" fmla="*/ 9 w 9"/>
                  <a:gd name="T31" fmla="*/ 6 h 10"/>
                  <a:gd name="T32" fmla="*/ 9 w 9"/>
                  <a:gd name="T33" fmla="*/ 4 h 10"/>
                  <a:gd name="T34" fmla="*/ 9 w 9"/>
                  <a:gd name="T35" fmla="*/ 2 h 10"/>
                  <a:gd name="T36" fmla="*/ 7 w 9"/>
                  <a:gd name="T37" fmla="*/ 2 h 10"/>
                  <a:gd name="T38" fmla="*/ 5 w 9"/>
                  <a:gd name="T39" fmla="*/ 0 h 10"/>
                  <a:gd name="T40" fmla="*/ 5 w 9"/>
                  <a:gd name="T41" fmla="*/ 0 h 10"/>
                  <a:gd name="T42" fmla="*/ 4 w 9"/>
                  <a:gd name="T43" fmla="*/ 0 h 10"/>
                  <a:gd name="T44" fmla="*/ 2 w 9"/>
                  <a:gd name="T45" fmla="*/ 2 h 10"/>
                  <a:gd name="T46" fmla="*/ 2 w 9"/>
                  <a:gd name="T47" fmla="*/ 2 h 10"/>
                  <a:gd name="T48" fmla="*/ 0 w 9"/>
                  <a:gd name="T49" fmla="*/ 4 h 10"/>
                  <a:gd name="T50" fmla="*/ 2 w 9"/>
                  <a:gd name="T51" fmla="*/ 6 h 10"/>
                  <a:gd name="T52" fmla="*/ 2 w 9"/>
                  <a:gd name="T53" fmla="*/ 8 h 10"/>
                  <a:gd name="T54" fmla="*/ 4 w 9"/>
                  <a:gd name="T55" fmla="*/ 8 h 10"/>
                  <a:gd name="T56" fmla="*/ 5 w 9"/>
                  <a:gd name="T57" fmla="*/ 8 h 10"/>
                  <a:gd name="T58" fmla="*/ 5 w 9"/>
                  <a:gd name="T59" fmla="*/ 8 h 10"/>
                  <a:gd name="T60" fmla="*/ 7 w 9"/>
                  <a:gd name="T61" fmla="*/ 8 h 10"/>
                  <a:gd name="T62" fmla="*/ 9 w 9"/>
                  <a:gd name="T63" fmla="*/ 6 h 10"/>
                  <a:gd name="T64" fmla="*/ 9 w 9"/>
                  <a:gd name="T6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10">
                    <a:moveTo>
                      <a:pt x="9" y="4"/>
                    </a:moveTo>
                    <a:lnTo>
                      <a:pt x="9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68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98" name="Freeform 5698"/>
              <p:cNvSpPr>
                <a:spLocks/>
              </p:cNvSpPr>
              <p:nvPr/>
            </p:nvSpPr>
            <p:spPr bwMode="auto">
              <a:xfrm>
                <a:off x="805" y="1769"/>
                <a:ext cx="9" cy="8"/>
              </a:xfrm>
              <a:custGeom>
                <a:avLst/>
                <a:gdLst>
                  <a:gd name="T0" fmla="*/ 9 w 9"/>
                  <a:gd name="T1" fmla="*/ 4 h 8"/>
                  <a:gd name="T2" fmla="*/ 7 w 9"/>
                  <a:gd name="T3" fmla="*/ 2 h 8"/>
                  <a:gd name="T4" fmla="*/ 7 w 9"/>
                  <a:gd name="T5" fmla="*/ 2 h 8"/>
                  <a:gd name="T6" fmla="*/ 5 w 9"/>
                  <a:gd name="T7" fmla="*/ 0 h 8"/>
                  <a:gd name="T8" fmla="*/ 4 w 9"/>
                  <a:gd name="T9" fmla="*/ 0 h 8"/>
                  <a:gd name="T10" fmla="*/ 2 w 9"/>
                  <a:gd name="T11" fmla="*/ 2 h 8"/>
                  <a:gd name="T12" fmla="*/ 2 w 9"/>
                  <a:gd name="T13" fmla="*/ 2 h 8"/>
                  <a:gd name="T14" fmla="*/ 0 w 9"/>
                  <a:gd name="T15" fmla="*/ 4 h 8"/>
                  <a:gd name="T16" fmla="*/ 0 w 9"/>
                  <a:gd name="T17" fmla="*/ 6 h 8"/>
                  <a:gd name="T18" fmla="*/ 2 w 9"/>
                  <a:gd name="T19" fmla="*/ 8 h 8"/>
                  <a:gd name="T20" fmla="*/ 2 w 9"/>
                  <a:gd name="T21" fmla="*/ 8 h 8"/>
                  <a:gd name="T22" fmla="*/ 4 w 9"/>
                  <a:gd name="T23" fmla="*/ 8 h 8"/>
                  <a:gd name="T24" fmla="*/ 5 w 9"/>
                  <a:gd name="T25" fmla="*/ 8 h 8"/>
                  <a:gd name="T26" fmla="*/ 7 w 9"/>
                  <a:gd name="T27" fmla="*/ 8 h 8"/>
                  <a:gd name="T28" fmla="*/ 7 w 9"/>
                  <a:gd name="T29" fmla="*/ 8 h 8"/>
                  <a:gd name="T30" fmla="*/ 9 w 9"/>
                  <a:gd name="T31" fmla="*/ 6 h 8"/>
                  <a:gd name="T32" fmla="*/ 9 w 9"/>
                  <a:gd name="T33" fmla="*/ 4 h 8"/>
                  <a:gd name="T34" fmla="*/ 7 w 9"/>
                  <a:gd name="T35" fmla="*/ 4 h 8"/>
                  <a:gd name="T36" fmla="*/ 7 w 9"/>
                  <a:gd name="T37" fmla="*/ 2 h 8"/>
                  <a:gd name="T38" fmla="*/ 5 w 9"/>
                  <a:gd name="T39" fmla="*/ 2 h 8"/>
                  <a:gd name="T40" fmla="*/ 5 w 9"/>
                  <a:gd name="T41" fmla="*/ 0 h 8"/>
                  <a:gd name="T42" fmla="*/ 4 w 9"/>
                  <a:gd name="T43" fmla="*/ 2 h 8"/>
                  <a:gd name="T44" fmla="*/ 2 w 9"/>
                  <a:gd name="T45" fmla="*/ 2 h 8"/>
                  <a:gd name="T46" fmla="*/ 2 w 9"/>
                  <a:gd name="T47" fmla="*/ 4 h 8"/>
                  <a:gd name="T48" fmla="*/ 2 w 9"/>
                  <a:gd name="T49" fmla="*/ 4 h 8"/>
                  <a:gd name="T50" fmla="*/ 2 w 9"/>
                  <a:gd name="T51" fmla="*/ 6 h 8"/>
                  <a:gd name="T52" fmla="*/ 2 w 9"/>
                  <a:gd name="T53" fmla="*/ 8 h 8"/>
                  <a:gd name="T54" fmla="*/ 4 w 9"/>
                  <a:gd name="T55" fmla="*/ 8 h 8"/>
                  <a:gd name="T56" fmla="*/ 5 w 9"/>
                  <a:gd name="T57" fmla="*/ 8 h 8"/>
                  <a:gd name="T58" fmla="*/ 5 w 9"/>
                  <a:gd name="T59" fmla="*/ 8 h 8"/>
                  <a:gd name="T60" fmla="*/ 7 w 9"/>
                  <a:gd name="T61" fmla="*/ 8 h 8"/>
                  <a:gd name="T62" fmla="*/ 7 w 9"/>
                  <a:gd name="T63" fmla="*/ 6 h 8"/>
                  <a:gd name="T64" fmla="*/ 9 w 9"/>
                  <a:gd name="T6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68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99" name="Freeform 5699"/>
              <p:cNvSpPr>
                <a:spLocks/>
              </p:cNvSpPr>
              <p:nvPr/>
            </p:nvSpPr>
            <p:spPr bwMode="auto">
              <a:xfrm>
                <a:off x="807" y="1769"/>
                <a:ext cx="7" cy="8"/>
              </a:xfrm>
              <a:custGeom>
                <a:avLst/>
                <a:gdLst>
                  <a:gd name="T0" fmla="*/ 7 w 7"/>
                  <a:gd name="T1" fmla="*/ 4 h 8"/>
                  <a:gd name="T2" fmla="*/ 5 w 7"/>
                  <a:gd name="T3" fmla="*/ 2 h 8"/>
                  <a:gd name="T4" fmla="*/ 5 w 7"/>
                  <a:gd name="T5" fmla="*/ 2 h 8"/>
                  <a:gd name="T6" fmla="*/ 3 w 7"/>
                  <a:gd name="T7" fmla="*/ 0 h 8"/>
                  <a:gd name="T8" fmla="*/ 2 w 7"/>
                  <a:gd name="T9" fmla="*/ 0 h 8"/>
                  <a:gd name="T10" fmla="*/ 2 w 7"/>
                  <a:gd name="T11" fmla="*/ 2 h 8"/>
                  <a:gd name="T12" fmla="*/ 0 w 7"/>
                  <a:gd name="T13" fmla="*/ 2 h 8"/>
                  <a:gd name="T14" fmla="*/ 0 w 7"/>
                  <a:gd name="T15" fmla="*/ 4 h 8"/>
                  <a:gd name="T16" fmla="*/ 0 w 7"/>
                  <a:gd name="T17" fmla="*/ 6 h 8"/>
                  <a:gd name="T18" fmla="*/ 0 w 7"/>
                  <a:gd name="T19" fmla="*/ 6 h 8"/>
                  <a:gd name="T20" fmla="*/ 2 w 7"/>
                  <a:gd name="T21" fmla="*/ 8 h 8"/>
                  <a:gd name="T22" fmla="*/ 2 w 7"/>
                  <a:gd name="T23" fmla="*/ 8 h 8"/>
                  <a:gd name="T24" fmla="*/ 3 w 7"/>
                  <a:gd name="T25" fmla="*/ 8 h 8"/>
                  <a:gd name="T26" fmla="*/ 5 w 7"/>
                  <a:gd name="T27" fmla="*/ 8 h 8"/>
                  <a:gd name="T28" fmla="*/ 5 w 7"/>
                  <a:gd name="T29" fmla="*/ 6 h 8"/>
                  <a:gd name="T30" fmla="*/ 7 w 7"/>
                  <a:gd name="T31" fmla="*/ 6 h 8"/>
                  <a:gd name="T32" fmla="*/ 5 w 7"/>
                  <a:gd name="T33" fmla="*/ 4 h 8"/>
                  <a:gd name="T34" fmla="*/ 5 w 7"/>
                  <a:gd name="T35" fmla="*/ 4 h 8"/>
                  <a:gd name="T36" fmla="*/ 5 w 7"/>
                  <a:gd name="T37" fmla="*/ 2 h 8"/>
                  <a:gd name="T38" fmla="*/ 3 w 7"/>
                  <a:gd name="T39" fmla="*/ 2 h 8"/>
                  <a:gd name="T40" fmla="*/ 3 w 7"/>
                  <a:gd name="T41" fmla="*/ 2 h 8"/>
                  <a:gd name="T42" fmla="*/ 2 w 7"/>
                  <a:gd name="T43" fmla="*/ 2 h 8"/>
                  <a:gd name="T44" fmla="*/ 0 w 7"/>
                  <a:gd name="T45" fmla="*/ 2 h 8"/>
                  <a:gd name="T46" fmla="*/ 0 w 7"/>
                  <a:gd name="T47" fmla="*/ 4 h 8"/>
                  <a:gd name="T48" fmla="*/ 0 w 7"/>
                  <a:gd name="T49" fmla="*/ 4 h 8"/>
                  <a:gd name="T50" fmla="*/ 0 w 7"/>
                  <a:gd name="T51" fmla="*/ 6 h 8"/>
                  <a:gd name="T52" fmla="*/ 0 w 7"/>
                  <a:gd name="T53" fmla="*/ 8 h 8"/>
                  <a:gd name="T54" fmla="*/ 2 w 7"/>
                  <a:gd name="T55" fmla="*/ 8 h 8"/>
                  <a:gd name="T56" fmla="*/ 3 w 7"/>
                  <a:gd name="T57" fmla="*/ 8 h 8"/>
                  <a:gd name="T58" fmla="*/ 3 w 7"/>
                  <a:gd name="T59" fmla="*/ 8 h 8"/>
                  <a:gd name="T60" fmla="*/ 5 w 7"/>
                  <a:gd name="T61" fmla="*/ 8 h 8"/>
                  <a:gd name="T62" fmla="*/ 5 w 7"/>
                  <a:gd name="T63" fmla="*/ 6 h 8"/>
                  <a:gd name="T64" fmla="*/ 5 w 7"/>
                  <a:gd name="T6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lnTo>
                      <a:pt x="7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68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00" name="Freeform 5700"/>
              <p:cNvSpPr>
                <a:spLocks/>
              </p:cNvSpPr>
              <p:nvPr/>
            </p:nvSpPr>
            <p:spPr bwMode="auto">
              <a:xfrm>
                <a:off x="807" y="1771"/>
                <a:ext cx="5" cy="6"/>
              </a:xfrm>
              <a:custGeom>
                <a:avLst/>
                <a:gdLst>
                  <a:gd name="T0" fmla="*/ 5 w 5"/>
                  <a:gd name="T1" fmla="*/ 2 h 6"/>
                  <a:gd name="T2" fmla="*/ 5 w 5"/>
                  <a:gd name="T3" fmla="*/ 0 h 6"/>
                  <a:gd name="T4" fmla="*/ 5 w 5"/>
                  <a:gd name="T5" fmla="*/ 0 h 6"/>
                  <a:gd name="T6" fmla="*/ 3 w 5"/>
                  <a:gd name="T7" fmla="*/ 0 h 6"/>
                  <a:gd name="T8" fmla="*/ 2 w 5"/>
                  <a:gd name="T9" fmla="*/ 0 h 6"/>
                  <a:gd name="T10" fmla="*/ 2 w 5"/>
                  <a:gd name="T11" fmla="*/ 0 h 6"/>
                  <a:gd name="T12" fmla="*/ 0 w 5"/>
                  <a:gd name="T13" fmla="*/ 0 h 6"/>
                  <a:gd name="T14" fmla="*/ 0 w 5"/>
                  <a:gd name="T15" fmla="*/ 2 h 6"/>
                  <a:gd name="T16" fmla="*/ 0 w 5"/>
                  <a:gd name="T17" fmla="*/ 4 h 6"/>
                  <a:gd name="T18" fmla="*/ 0 w 5"/>
                  <a:gd name="T19" fmla="*/ 4 h 6"/>
                  <a:gd name="T20" fmla="*/ 2 w 5"/>
                  <a:gd name="T21" fmla="*/ 6 h 6"/>
                  <a:gd name="T22" fmla="*/ 2 w 5"/>
                  <a:gd name="T23" fmla="*/ 6 h 6"/>
                  <a:gd name="T24" fmla="*/ 3 w 5"/>
                  <a:gd name="T25" fmla="*/ 6 h 6"/>
                  <a:gd name="T26" fmla="*/ 5 w 5"/>
                  <a:gd name="T27" fmla="*/ 6 h 6"/>
                  <a:gd name="T28" fmla="*/ 5 w 5"/>
                  <a:gd name="T29" fmla="*/ 4 h 6"/>
                  <a:gd name="T30" fmla="*/ 5 w 5"/>
                  <a:gd name="T31" fmla="*/ 4 h 6"/>
                  <a:gd name="T32" fmla="*/ 5 w 5"/>
                  <a:gd name="T33" fmla="*/ 2 h 6"/>
                  <a:gd name="T34" fmla="*/ 5 w 5"/>
                  <a:gd name="T35" fmla="*/ 2 h 6"/>
                  <a:gd name="T36" fmla="*/ 5 w 5"/>
                  <a:gd name="T37" fmla="*/ 0 h 6"/>
                  <a:gd name="T38" fmla="*/ 3 w 5"/>
                  <a:gd name="T39" fmla="*/ 0 h 6"/>
                  <a:gd name="T40" fmla="*/ 3 w 5"/>
                  <a:gd name="T41" fmla="*/ 0 h 6"/>
                  <a:gd name="T42" fmla="*/ 2 w 5"/>
                  <a:gd name="T43" fmla="*/ 0 h 6"/>
                  <a:gd name="T44" fmla="*/ 2 w 5"/>
                  <a:gd name="T45" fmla="*/ 0 h 6"/>
                  <a:gd name="T46" fmla="*/ 0 w 5"/>
                  <a:gd name="T47" fmla="*/ 2 h 6"/>
                  <a:gd name="T48" fmla="*/ 0 w 5"/>
                  <a:gd name="T49" fmla="*/ 2 h 6"/>
                  <a:gd name="T50" fmla="*/ 0 w 5"/>
                  <a:gd name="T51" fmla="*/ 4 h 6"/>
                  <a:gd name="T52" fmla="*/ 2 w 5"/>
                  <a:gd name="T53" fmla="*/ 4 h 6"/>
                  <a:gd name="T54" fmla="*/ 2 w 5"/>
                  <a:gd name="T55" fmla="*/ 6 h 6"/>
                  <a:gd name="T56" fmla="*/ 3 w 5"/>
                  <a:gd name="T57" fmla="*/ 6 h 6"/>
                  <a:gd name="T58" fmla="*/ 3 w 5"/>
                  <a:gd name="T59" fmla="*/ 6 h 6"/>
                  <a:gd name="T60" fmla="*/ 5 w 5"/>
                  <a:gd name="T61" fmla="*/ 4 h 6"/>
                  <a:gd name="T62" fmla="*/ 5 w 5"/>
                  <a:gd name="T63" fmla="*/ 4 h 6"/>
                  <a:gd name="T64" fmla="*/ 5 w 5"/>
                  <a:gd name="T6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689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01" name="Freeform 5701"/>
              <p:cNvSpPr>
                <a:spLocks/>
              </p:cNvSpPr>
              <p:nvPr/>
            </p:nvSpPr>
            <p:spPr bwMode="auto">
              <a:xfrm>
                <a:off x="807" y="1771"/>
                <a:ext cx="5" cy="6"/>
              </a:xfrm>
              <a:custGeom>
                <a:avLst/>
                <a:gdLst>
                  <a:gd name="T0" fmla="*/ 5 w 5"/>
                  <a:gd name="T1" fmla="*/ 2 h 6"/>
                  <a:gd name="T2" fmla="*/ 5 w 5"/>
                  <a:gd name="T3" fmla="*/ 0 h 6"/>
                  <a:gd name="T4" fmla="*/ 3 w 5"/>
                  <a:gd name="T5" fmla="*/ 0 h 6"/>
                  <a:gd name="T6" fmla="*/ 3 w 5"/>
                  <a:gd name="T7" fmla="*/ 0 h 6"/>
                  <a:gd name="T8" fmla="*/ 2 w 5"/>
                  <a:gd name="T9" fmla="*/ 0 h 6"/>
                  <a:gd name="T10" fmla="*/ 2 w 5"/>
                  <a:gd name="T11" fmla="*/ 0 h 6"/>
                  <a:gd name="T12" fmla="*/ 0 w 5"/>
                  <a:gd name="T13" fmla="*/ 0 h 6"/>
                  <a:gd name="T14" fmla="*/ 0 w 5"/>
                  <a:gd name="T15" fmla="*/ 2 h 6"/>
                  <a:gd name="T16" fmla="*/ 0 w 5"/>
                  <a:gd name="T17" fmla="*/ 4 h 6"/>
                  <a:gd name="T18" fmla="*/ 0 w 5"/>
                  <a:gd name="T19" fmla="*/ 4 h 6"/>
                  <a:gd name="T20" fmla="*/ 2 w 5"/>
                  <a:gd name="T21" fmla="*/ 6 h 6"/>
                  <a:gd name="T22" fmla="*/ 2 w 5"/>
                  <a:gd name="T23" fmla="*/ 6 h 6"/>
                  <a:gd name="T24" fmla="*/ 3 w 5"/>
                  <a:gd name="T25" fmla="*/ 6 h 6"/>
                  <a:gd name="T26" fmla="*/ 3 w 5"/>
                  <a:gd name="T27" fmla="*/ 6 h 6"/>
                  <a:gd name="T28" fmla="*/ 5 w 5"/>
                  <a:gd name="T29" fmla="*/ 4 h 6"/>
                  <a:gd name="T30" fmla="*/ 5 w 5"/>
                  <a:gd name="T31" fmla="*/ 4 h 6"/>
                  <a:gd name="T32" fmla="*/ 5 w 5"/>
                  <a:gd name="T33" fmla="*/ 2 h 6"/>
                  <a:gd name="T34" fmla="*/ 5 w 5"/>
                  <a:gd name="T35" fmla="*/ 2 h 6"/>
                  <a:gd name="T36" fmla="*/ 5 w 5"/>
                  <a:gd name="T37" fmla="*/ 0 h 6"/>
                  <a:gd name="T38" fmla="*/ 3 w 5"/>
                  <a:gd name="T39" fmla="*/ 0 h 6"/>
                  <a:gd name="T40" fmla="*/ 3 w 5"/>
                  <a:gd name="T41" fmla="*/ 0 h 6"/>
                  <a:gd name="T42" fmla="*/ 2 w 5"/>
                  <a:gd name="T43" fmla="*/ 0 h 6"/>
                  <a:gd name="T44" fmla="*/ 2 w 5"/>
                  <a:gd name="T45" fmla="*/ 0 h 6"/>
                  <a:gd name="T46" fmla="*/ 0 w 5"/>
                  <a:gd name="T47" fmla="*/ 2 h 6"/>
                  <a:gd name="T48" fmla="*/ 0 w 5"/>
                  <a:gd name="T49" fmla="*/ 2 h 6"/>
                  <a:gd name="T50" fmla="*/ 0 w 5"/>
                  <a:gd name="T51" fmla="*/ 4 h 6"/>
                  <a:gd name="T52" fmla="*/ 2 w 5"/>
                  <a:gd name="T53" fmla="*/ 4 h 6"/>
                  <a:gd name="T54" fmla="*/ 2 w 5"/>
                  <a:gd name="T55" fmla="*/ 4 h 6"/>
                  <a:gd name="T56" fmla="*/ 3 w 5"/>
                  <a:gd name="T57" fmla="*/ 6 h 6"/>
                  <a:gd name="T58" fmla="*/ 3 w 5"/>
                  <a:gd name="T59" fmla="*/ 4 h 6"/>
                  <a:gd name="T60" fmla="*/ 5 w 5"/>
                  <a:gd name="T61" fmla="*/ 4 h 6"/>
                  <a:gd name="T62" fmla="*/ 5 w 5"/>
                  <a:gd name="T63" fmla="*/ 4 h 6"/>
                  <a:gd name="T64" fmla="*/ 5 w 5"/>
                  <a:gd name="T6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688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02" name="Freeform 5702"/>
              <p:cNvSpPr>
                <a:spLocks/>
              </p:cNvSpPr>
              <p:nvPr/>
            </p:nvSpPr>
            <p:spPr bwMode="auto">
              <a:xfrm>
                <a:off x="807" y="1771"/>
                <a:ext cx="5" cy="6"/>
              </a:xfrm>
              <a:custGeom>
                <a:avLst/>
                <a:gdLst>
                  <a:gd name="T0" fmla="*/ 5 w 5"/>
                  <a:gd name="T1" fmla="*/ 2 h 6"/>
                  <a:gd name="T2" fmla="*/ 5 w 5"/>
                  <a:gd name="T3" fmla="*/ 2 h 6"/>
                  <a:gd name="T4" fmla="*/ 3 w 5"/>
                  <a:gd name="T5" fmla="*/ 0 h 6"/>
                  <a:gd name="T6" fmla="*/ 3 w 5"/>
                  <a:gd name="T7" fmla="*/ 0 h 6"/>
                  <a:gd name="T8" fmla="*/ 2 w 5"/>
                  <a:gd name="T9" fmla="*/ 0 h 6"/>
                  <a:gd name="T10" fmla="*/ 2 w 5"/>
                  <a:gd name="T11" fmla="*/ 0 h 6"/>
                  <a:gd name="T12" fmla="*/ 2 w 5"/>
                  <a:gd name="T13" fmla="*/ 2 h 6"/>
                  <a:gd name="T14" fmla="*/ 0 w 5"/>
                  <a:gd name="T15" fmla="*/ 2 h 6"/>
                  <a:gd name="T16" fmla="*/ 0 w 5"/>
                  <a:gd name="T17" fmla="*/ 4 h 6"/>
                  <a:gd name="T18" fmla="*/ 2 w 5"/>
                  <a:gd name="T19" fmla="*/ 4 h 6"/>
                  <a:gd name="T20" fmla="*/ 2 w 5"/>
                  <a:gd name="T21" fmla="*/ 4 h 6"/>
                  <a:gd name="T22" fmla="*/ 2 w 5"/>
                  <a:gd name="T23" fmla="*/ 6 h 6"/>
                  <a:gd name="T24" fmla="*/ 3 w 5"/>
                  <a:gd name="T25" fmla="*/ 6 h 6"/>
                  <a:gd name="T26" fmla="*/ 3 w 5"/>
                  <a:gd name="T27" fmla="*/ 4 h 6"/>
                  <a:gd name="T28" fmla="*/ 5 w 5"/>
                  <a:gd name="T29" fmla="*/ 4 h 6"/>
                  <a:gd name="T30" fmla="*/ 5 w 5"/>
                  <a:gd name="T31" fmla="*/ 4 h 6"/>
                  <a:gd name="T32" fmla="*/ 5 w 5"/>
                  <a:gd name="T33" fmla="*/ 2 h 6"/>
                  <a:gd name="T34" fmla="*/ 5 w 5"/>
                  <a:gd name="T35" fmla="*/ 2 h 6"/>
                  <a:gd name="T36" fmla="*/ 3 w 5"/>
                  <a:gd name="T37" fmla="*/ 2 h 6"/>
                  <a:gd name="T38" fmla="*/ 3 w 5"/>
                  <a:gd name="T39" fmla="*/ 0 h 6"/>
                  <a:gd name="T40" fmla="*/ 3 w 5"/>
                  <a:gd name="T41" fmla="*/ 0 h 6"/>
                  <a:gd name="T42" fmla="*/ 2 w 5"/>
                  <a:gd name="T43" fmla="*/ 0 h 6"/>
                  <a:gd name="T44" fmla="*/ 2 w 5"/>
                  <a:gd name="T45" fmla="*/ 2 h 6"/>
                  <a:gd name="T46" fmla="*/ 2 w 5"/>
                  <a:gd name="T47" fmla="*/ 2 h 6"/>
                  <a:gd name="T48" fmla="*/ 2 w 5"/>
                  <a:gd name="T49" fmla="*/ 2 h 6"/>
                  <a:gd name="T50" fmla="*/ 2 w 5"/>
                  <a:gd name="T51" fmla="*/ 4 h 6"/>
                  <a:gd name="T52" fmla="*/ 2 w 5"/>
                  <a:gd name="T53" fmla="*/ 4 h 6"/>
                  <a:gd name="T54" fmla="*/ 2 w 5"/>
                  <a:gd name="T55" fmla="*/ 4 h 6"/>
                  <a:gd name="T56" fmla="*/ 3 w 5"/>
                  <a:gd name="T57" fmla="*/ 4 h 6"/>
                  <a:gd name="T58" fmla="*/ 3 w 5"/>
                  <a:gd name="T59" fmla="*/ 4 h 6"/>
                  <a:gd name="T60" fmla="*/ 3 w 5"/>
                  <a:gd name="T61" fmla="*/ 4 h 6"/>
                  <a:gd name="T62" fmla="*/ 5 w 5"/>
                  <a:gd name="T63" fmla="*/ 4 h 6"/>
                  <a:gd name="T64" fmla="*/ 5 w 5"/>
                  <a:gd name="T6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688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03" name="Freeform 5703"/>
              <p:cNvSpPr>
                <a:spLocks/>
              </p:cNvSpPr>
              <p:nvPr/>
            </p:nvSpPr>
            <p:spPr bwMode="auto">
              <a:xfrm>
                <a:off x="809" y="1771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2 h 4"/>
                  <a:gd name="T4" fmla="*/ 1 w 3"/>
                  <a:gd name="T5" fmla="*/ 0 h 4"/>
                  <a:gd name="T6" fmla="*/ 1 w 3"/>
                  <a:gd name="T7" fmla="*/ 0 h 4"/>
                  <a:gd name="T8" fmla="*/ 0 w 3"/>
                  <a:gd name="T9" fmla="*/ 0 h 4"/>
                  <a:gd name="T10" fmla="*/ 0 w 3"/>
                  <a:gd name="T11" fmla="*/ 0 h 4"/>
                  <a:gd name="T12" fmla="*/ 0 w 3"/>
                  <a:gd name="T13" fmla="*/ 2 h 4"/>
                  <a:gd name="T14" fmla="*/ 0 w 3"/>
                  <a:gd name="T15" fmla="*/ 2 h 4"/>
                  <a:gd name="T16" fmla="*/ 0 w 3"/>
                  <a:gd name="T17" fmla="*/ 4 h 4"/>
                  <a:gd name="T18" fmla="*/ 0 w 3"/>
                  <a:gd name="T19" fmla="*/ 4 h 4"/>
                  <a:gd name="T20" fmla="*/ 0 w 3"/>
                  <a:gd name="T21" fmla="*/ 4 h 4"/>
                  <a:gd name="T22" fmla="*/ 0 w 3"/>
                  <a:gd name="T23" fmla="*/ 4 h 4"/>
                  <a:gd name="T24" fmla="*/ 1 w 3"/>
                  <a:gd name="T25" fmla="*/ 4 h 4"/>
                  <a:gd name="T26" fmla="*/ 1 w 3"/>
                  <a:gd name="T27" fmla="*/ 4 h 4"/>
                  <a:gd name="T28" fmla="*/ 3 w 3"/>
                  <a:gd name="T29" fmla="*/ 4 h 4"/>
                  <a:gd name="T30" fmla="*/ 3 w 3"/>
                  <a:gd name="T31" fmla="*/ 4 h 4"/>
                  <a:gd name="T32" fmla="*/ 1 w 3"/>
                  <a:gd name="T33" fmla="*/ 2 h 4"/>
                  <a:gd name="T34" fmla="*/ 1 w 3"/>
                  <a:gd name="T35" fmla="*/ 2 h 4"/>
                  <a:gd name="T36" fmla="*/ 1 w 3"/>
                  <a:gd name="T37" fmla="*/ 2 h 4"/>
                  <a:gd name="T38" fmla="*/ 1 w 3"/>
                  <a:gd name="T39" fmla="*/ 2 h 4"/>
                  <a:gd name="T40" fmla="*/ 1 w 3"/>
                  <a:gd name="T41" fmla="*/ 0 h 4"/>
                  <a:gd name="T42" fmla="*/ 0 w 3"/>
                  <a:gd name="T43" fmla="*/ 2 h 4"/>
                  <a:gd name="T44" fmla="*/ 0 w 3"/>
                  <a:gd name="T45" fmla="*/ 2 h 4"/>
                  <a:gd name="T46" fmla="*/ 0 w 3"/>
                  <a:gd name="T47" fmla="*/ 2 h 4"/>
                  <a:gd name="T48" fmla="*/ 0 w 3"/>
                  <a:gd name="T49" fmla="*/ 2 h 4"/>
                  <a:gd name="T50" fmla="*/ 0 w 3"/>
                  <a:gd name="T51" fmla="*/ 4 h 4"/>
                  <a:gd name="T52" fmla="*/ 0 w 3"/>
                  <a:gd name="T53" fmla="*/ 4 h 4"/>
                  <a:gd name="T54" fmla="*/ 0 w 3"/>
                  <a:gd name="T55" fmla="*/ 4 h 4"/>
                  <a:gd name="T56" fmla="*/ 1 w 3"/>
                  <a:gd name="T57" fmla="*/ 4 h 4"/>
                  <a:gd name="T58" fmla="*/ 1 w 3"/>
                  <a:gd name="T59" fmla="*/ 4 h 4"/>
                  <a:gd name="T60" fmla="*/ 1 w 3"/>
                  <a:gd name="T61" fmla="*/ 4 h 4"/>
                  <a:gd name="T62" fmla="*/ 1 w 3"/>
                  <a:gd name="T63" fmla="*/ 4 h 4"/>
                  <a:gd name="T64" fmla="*/ 1 w 3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68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04" name="Freeform 5704"/>
              <p:cNvSpPr>
                <a:spLocks/>
              </p:cNvSpPr>
              <p:nvPr/>
            </p:nvSpPr>
            <p:spPr bwMode="auto">
              <a:xfrm>
                <a:off x="809" y="1771"/>
                <a:ext cx="1" cy="4"/>
              </a:xfrm>
              <a:custGeom>
                <a:avLst/>
                <a:gdLst>
                  <a:gd name="T0" fmla="*/ 1 w 1"/>
                  <a:gd name="T1" fmla="*/ 2 h 4"/>
                  <a:gd name="T2" fmla="*/ 1 w 1"/>
                  <a:gd name="T3" fmla="*/ 2 h 4"/>
                  <a:gd name="T4" fmla="*/ 1 w 1"/>
                  <a:gd name="T5" fmla="*/ 2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  <a:gd name="T12" fmla="*/ 0 w 1"/>
                  <a:gd name="T13" fmla="*/ 2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4 h 4"/>
                  <a:gd name="T20" fmla="*/ 0 w 1"/>
                  <a:gd name="T21" fmla="*/ 4 h 4"/>
                  <a:gd name="T22" fmla="*/ 0 w 1"/>
                  <a:gd name="T23" fmla="*/ 4 h 4"/>
                  <a:gd name="T24" fmla="*/ 1 w 1"/>
                  <a:gd name="T25" fmla="*/ 4 h 4"/>
                  <a:gd name="T26" fmla="*/ 1 w 1"/>
                  <a:gd name="T27" fmla="*/ 4 h 4"/>
                  <a:gd name="T28" fmla="*/ 1 w 1"/>
                  <a:gd name="T29" fmla="*/ 4 h 4"/>
                  <a:gd name="T30" fmla="*/ 1 w 1"/>
                  <a:gd name="T31" fmla="*/ 2 h 4"/>
                  <a:gd name="T32" fmla="*/ 1 w 1"/>
                  <a:gd name="T33" fmla="*/ 2 h 4"/>
                  <a:gd name="T34" fmla="*/ 1 w 1"/>
                  <a:gd name="T35" fmla="*/ 2 h 4"/>
                  <a:gd name="T36" fmla="*/ 1 w 1"/>
                  <a:gd name="T37" fmla="*/ 2 h 4"/>
                  <a:gd name="T38" fmla="*/ 1 w 1"/>
                  <a:gd name="T39" fmla="*/ 2 h 4"/>
                  <a:gd name="T40" fmla="*/ 1 w 1"/>
                  <a:gd name="T41" fmla="*/ 2 h 4"/>
                  <a:gd name="T42" fmla="*/ 0 w 1"/>
                  <a:gd name="T43" fmla="*/ 2 h 4"/>
                  <a:gd name="T44" fmla="*/ 0 w 1"/>
                  <a:gd name="T45" fmla="*/ 2 h 4"/>
                  <a:gd name="T46" fmla="*/ 0 w 1"/>
                  <a:gd name="T47" fmla="*/ 2 h 4"/>
                  <a:gd name="T48" fmla="*/ 0 w 1"/>
                  <a:gd name="T49" fmla="*/ 2 h 4"/>
                  <a:gd name="T50" fmla="*/ 0 w 1"/>
                  <a:gd name="T51" fmla="*/ 4 h 4"/>
                  <a:gd name="T52" fmla="*/ 0 w 1"/>
                  <a:gd name="T53" fmla="*/ 4 h 4"/>
                  <a:gd name="T54" fmla="*/ 0 w 1"/>
                  <a:gd name="T55" fmla="*/ 4 h 4"/>
                  <a:gd name="T56" fmla="*/ 1 w 1"/>
                  <a:gd name="T57" fmla="*/ 4 h 4"/>
                  <a:gd name="T58" fmla="*/ 1 w 1"/>
                  <a:gd name="T59" fmla="*/ 4 h 4"/>
                  <a:gd name="T60" fmla="*/ 1 w 1"/>
                  <a:gd name="T61" fmla="*/ 4 h 4"/>
                  <a:gd name="T62" fmla="*/ 1 w 1"/>
                  <a:gd name="T63" fmla="*/ 4 h 4"/>
                  <a:gd name="T64" fmla="*/ 1 w 1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68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05" name="Freeform 5705"/>
              <p:cNvSpPr>
                <a:spLocks/>
              </p:cNvSpPr>
              <p:nvPr/>
            </p:nvSpPr>
            <p:spPr bwMode="auto">
              <a:xfrm>
                <a:off x="809" y="177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w 1"/>
                  <a:gd name="T17" fmla="*/ 0 h 2"/>
                  <a:gd name="T18" fmla="*/ 0 w 1"/>
                  <a:gd name="T19" fmla="*/ 2 h 2"/>
                  <a:gd name="T20" fmla="*/ 0 w 1"/>
                  <a:gd name="T21" fmla="*/ 2 h 2"/>
                  <a:gd name="T22" fmla="*/ 0 w 1"/>
                  <a:gd name="T23" fmla="*/ 2 h 2"/>
                  <a:gd name="T24" fmla="*/ 1 w 1"/>
                  <a:gd name="T25" fmla="*/ 2 h 2"/>
                  <a:gd name="T26" fmla="*/ 1 w 1"/>
                  <a:gd name="T27" fmla="*/ 2 h 2"/>
                  <a:gd name="T28" fmla="*/ 1 w 1"/>
                  <a:gd name="T29" fmla="*/ 2 h 2"/>
                  <a:gd name="T30" fmla="*/ 1 w 1"/>
                  <a:gd name="T31" fmla="*/ 0 h 2"/>
                  <a:gd name="T32" fmla="*/ 1 w 1"/>
                  <a:gd name="T33" fmla="*/ 0 h 2"/>
                  <a:gd name="T34" fmla="*/ 1 w 1"/>
                  <a:gd name="T35" fmla="*/ 0 h 2"/>
                  <a:gd name="T36" fmla="*/ 1 w 1"/>
                  <a:gd name="T37" fmla="*/ 0 h 2"/>
                  <a:gd name="T38" fmla="*/ 1 w 1"/>
                  <a:gd name="T39" fmla="*/ 0 h 2"/>
                  <a:gd name="T40" fmla="*/ 1 w 1"/>
                  <a:gd name="T41" fmla="*/ 0 h 2"/>
                  <a:gd name="T42" fmla="*/ 0 w 1"/>
                  <a:gd name="T43" fmla="*/ 0 h 2"/>
                  <a:gd name="T44" fmla="*/ 0 w 1"/>
                  <a:gd name="T45" fmla="*/ 0 h 2"/>
                  <a:gd name="T46" fmla="*/ 0 w 1"/>
                  <a:gd name="T47" fmla="*/ 0 h 2"/>
                  <a:gd name="T48" fmla="*/ 0 w 1"/>
                  <a:gd name="T49" fmla="*/ 0 h 2"/>
                  <a:gd name="T50" fmla="*/ 0 w 1"/>
                  <a:gd name="T51" fmla="*/ 0 h 2"/>
                  <a:gd name="T52" fmla="*/ 0 w 1"/>
                  <a:gd name="T53" fmla="*/ 2 h 2"/>
                  <a:gd name="T54" fmla="*/ 0 w 1"/>
                  <a:gd name="T55" fmla="*/ 2 h 2"/>
                  <a:gd name="T56" fmla="*/ 1 w 1"/>
                  <a:gd name="T57" fmla="*/ 2 h 2"/>
                  <a:gd name="T58" fmla="*/ 1 w 1"/>
                  <a:gd name="T59" fmla="*/ 2 h 2"/>
                  <a:gd name="T60" fmla="*/ 1 w 1"/>
                  <a:gd name="T61" fmla="*/ 2 h 2"/>
                  <a:gd name="T62" fmla="*/ 1 w 1"/>
                  <a:gd name="T63" fmla="*/ 0 h 2"/>
                  <a:gd name="T64" fmla="*/ 1 w 1"/>
                  <a:gd name="T6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8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06" name="Freeform 5706"/>
              <p:cNvSpPr>
                <a:spLocks/>
              </p:cNvSpPr>
              <p:nvPr/>
            </p:nvSpPr>
            <p:spPr bwMode="auto">
              <a:xfrm>
                <a:off x="809" y="177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0 h 2"/>
                  <a:gd name="T16" fmla="*/ 1 w 1"/>
                  <a:gd name="T17" fmla="*/ 0 h 2"/>
                  <a:gd name="T18" fmla="*/ 1 w 1"/>
                  <a:gd name="T19" fmla="*/ 0 h 2"/>
                  <a:gd name="T20" fmla="*/ 0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0 h 2"/>
                  <a:gd name="T36" fmla="*/ 0 w 1"/>
                  <a:gd name="T37" fmla="*/ 0 h 2"/>
                  <a:gd name="T38" fmla="*/ 0 w 1"/>
                  <a:gd name="T39" fmla="*/ 2 h 2"/>
                  <a:gd name="T40" fmla="*/ 0 w 1"/>
                  <a:gd name="T41" fmla="*/ 2 h 2"/>
                  <a:gd name="T42" fmla="*/ 0 w 1"/>
                  <a:gd name="T43" fmla="*/ 2 h 2"/>
                  <a:gd name="T44" fmla="*/ 0 w 1"/>
                  <a:gd name="T45" fmla="*/ 2 h 2"/>
                  <a:gd name="T46" fmla="*/ 1 w 1"/>
                  <a:gd name="T47" fmla="*/ 2 h 2"/>
                  <a:gd name="T48" fmla="*/ 1 w 1"/>
                  <a:gd name="T49" fmla="*/ 2 h 2"/>
                  <a:gd name="T50" fmla="*/ 1 w 1"/>
                  <a:gd name="T51" fmla="*/ 2 h 2"/>
                  <a:gd name="T52" fmla="*/ 1 w 1"/>
                  <a:gd name="T53" fmla="*/ 2 h 2"/>
                  <a:gd name="T54" fmla="*/ 1 w 1"/>
                  <a:gd name="T55" fmla="*/ 2 h 2"/>
                  <a:gd name="T56" fmla="*/ 1 w 1"/>
                  <a:gd name="T57" fmla="*/ 2 h 2"/>
                  <a:gd name="T58" fmla="*/ 1 w 1"/>
                  <a:gd name="T59" fmla="*/ 2 h 2"/>
                  <a:gd name="T60" fmla="*/ 1 w 1"/>
                  <a:gd name="T61" fmla="*/ 0 h 2"/>
                  <a:gd name="T62" fmla="*/ 1 w 1"/>
                  <a:gd name="T63" fmla="*/ 0 h 2"/>
                  <a:gd name="T64" fmla="*/ 1 w 1"/>
                  <a:gd name="T6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8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07" name="Freeform 5707"/>
              <p:cNvSpPr>
                <a:spLocks/>
              </p:cNvSpPr>
              <p:nvPr/>
            </p:nvSpPr>
            <p:spPr bwMode="auto">
              <a:xfrm>
                <a:off x="809" y="177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0 h 2"/>
                  <a:gd name="T16" fmla="*/ 1 w 1"/>
                  <a:gd name="T17" fmla="*/ 0 h 2"/>
                  <a:gd name="T18" fmla="*/ 1 w 1"/>
                  <a:gd name="T19" fmla="*/ 0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0 h 2"/>
                  <a:gd name="T36" fmla="*/ 0 w 1"/>
                  <a:gd name="T37" fmla="*/ 0 h 2"/>
                  <a:gd name="T38" fmla="*/ 0 w 1"/>
                  <a:gd name="T39" fmla="*/ 0 h 2"/>
                  <a:gd name="T40" fmla="*/ 0 w 1"/>
                  <a:gd name="T41" fmla="*/ 0 h 2"/>
                  <a:gd name="T42" fmla="*/ 0 w 1"/>
                  <a:gd name="T43" fmla="*/ 0 h 2"/>
                  <a:gd name="T44" fmla="*/ 1 w 1"/>
                  <a:gd name="T45" fmla="*/ 2 h 2"/>
                  <a:gd name="T46" fmla="*/ 1 w 1"/>
                  <a:gd name="T47" fmla="*/ 2 h 2"/>
                  <a:gd name="T48" fmla="*/ 1 w 1"/>
                  <a:gd name="T49" fmla="*/ 2 h 2"/>
                  <a:gd name="T50" fmla="*/ 1 w 1"/>
                  <a:gd name="T51" fmla="*/ 2 h 2"/>
                  <a:gd name="T52" fmla="*/ 1 w 1"/>
                  <a:gd name="T53" fmla="*/ 2 h 2"/>
                  <a:gd name="T54" fmla="*/ 1 w 1"/>
                  <a:gd name="T55" fmla="*/ 0 h 2"/>
                  <a:gd name="T56" fmla="*/ 1 w 1"/>
                  <a:gd name="T57" fmla="*/ 0 h 2"/>
                  <a:gd name="T58" fmla="*/ 1 w 1"/>
                  <a:gd name="T59" fmla="*/ 0 h 2"/>
                  <a:gd name="T60" fmla="*/ 1 w 1"/>
                  <a:gd name="T61" fmla="*/ 0 h 2"/>
                  <a:gd name="T62" fmla="*/ 1 w 1"/>
                  <a:gd name="T63" fmla="*/ 0 h 2"/>
                  <a:gd name="T64" fmla="*/ 1 w 1"/>
                  <a:gd name="T6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8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08" name="Freeform 5708"/>
              <p:cNvSpPr>
                <a:spLocks/>
              </p:cNvSpPr>
              <p:nvPr/>
            </p:nvSpPr>
            <p:spPr bwMode="auto">
              <a:xfrm>
                <a:off x="891" y="1850"/>
                <a:ext cx="4" cy="1"/>
              </a:xfrm>
              <a:custGeom>
                <a:avLst/>
                <a:gdLst>
                  <a:gd name="T0" fmla="*/ 0 w 4"/>
                  <a:gd name="T1" fmla="*/ 0 w 4"/>
                  <a:gd name="T2" fmla="*/ 4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09" name="Freeform 5709"/>
              <p:cNvSpPr>
                <a:spLocks/>
              </p:cNvSpPr>
              <p:nvPr/>
            </p:nvSpPr>
            <p:spPr bwMode="auto">
              <a:xfrm>
                <a:off x="891" y="1850"/>
                <a:ext cx="8" cy="1"/>
              </a:xfrm>
              <a:custGeom>
                <a:avLst/>
                <a:gdLst>
                  <a:gd name="T0" fmla="*/ 4 w 8"/>
                  <a:gd name="T1" fmla="*/ 0 w 8"/>
                  <a:gd name="T2" fmla="*/ 0 w 8"/>
                  <a:gd name="T3" fmla="*/ 8 w 8"/>
                  <a:gd name="T4" fmla="*/ 4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10" name="Freeform 5710"/>
              <p:cNvSpPr>
                <a:spLocks/>
              </p:cNvSpPr>
              <p:nvPr/>
            </p:nvSpPr>
            <p:spPr bwMode="auto">
              <a:xfrm>
                <a:off x="891" y="1848"/>
                <a:ext cx="12" cy="2"/>
              </a:xfrm>
              <a:custGeom>
                <a:avLst/>
                <a:gdLst>
                  <a:gd name="T0" fmla="*/ 8 w 12"/>
                  <a:gd name="T1" fmla="*/ 2 h 2"/>
                  <a:gd name="T2" fmla="*/ 0 w 12"/>
                  <a:gd name="T3" fmla="*/ 2 h 2"/>
                  <a:gd name="T4" fmla="*/ 0 w 12"/>
                  <a:gd name="T5" fmla="*/ 0 h 2"/>
                  <a:gd name="T6" fmla="*/ 12 w 12"/>
                  <a:gd name="T7" fmla="*/ 0 h 2"/>
                  <a:gd name="T8" fmla="*/ 8 w 1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">
                    <a:moveTo>
                      <a:pt x="8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11" name="Freeform 5711"/>
              <p:cNvSpPr>
                <a:spLocks/>
              </p:cNvSpPr>
              <p:nvPr/>
            </p:nvSpPr>
            <p:spPr bwMode="auto">
              <a:xfrm>
                <a:off x="891" y="1848"/>
                <a:ext cx="15" cy="1"/>
              </a:xfrm>
              <a:custGeom>
                <a:avLst/>
                <a:gdLst>
                  <a:gd name="T0" fmla="*/ 12 w 15"/>
                  <a:gd name="T1" fmla="*/ 0 w 15"/>
                  <a:gd name="T2" fmla="*/ 0 w 15"/>
                  <a:gd name="T3" fmla="*/ 15 w 15"/>
                  <a:gd name="T4" fmla="*/ 12 w 1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">
                    <a:moveTo>
                      <a:pt x="1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12" name="Freeform 5712"/>
              <p:cNvSpPr>
                <a:spLocks/>
              </p:cNvSpPr>
              <p:nvPr/>
            </p:nvSpPr>
            <p:spPr bwMode="auto">
              <a:xfrm>
                <a:off x="891" y="1848"/>
                <a:ext cx="21" cy="1"/>
              </a:xfrm>
              <a:custGeom>
                <a:avLst/>
                <a:gdLst>
                  <a:gd name="T0" fmla="*/ 15 w 21"/>
                  <a:gd name="T1" fmla="*/ 0 w 21"/>
                  <a:gd name="T2" fmla="*/ 0 w 21"/>
                  <a:gd name="T3" fmla="*/ 21 w 21"/>
                  <a:gd name="T4" fmla="*/ 15 w 2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">
                    <a:moveTo>
                      <a:pt x="1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13" name="Freeform 5713"/>
              <p:cNvSpPr>
                <a:spLocks/>
              </p:cNvSpPr>
              <p:nvPr/>
            </p:nvSpPr>
            <p:spPr bwMode="auto">
              <a:xfrm>
                <a:off x="891" y="1846"/>
                <a:ext cx="25" cy="2"/>
              </a:xfrm>
              <a:custGeom>
                <a:avLst/>
                <a:gdLst>
                  <a:gd name="T0" fmla="*/ 21 w 25"/>
                  <a:gd name="T1" fmla="*/ 2 h 2"/>
                  <a:gd name="T2" fmla="*/ 0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1 w 2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">
                    <a:moveTo>
                      <a:pt x="2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FFF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14" name="Freeform 5714"/>
              <p:cNvSpPr>
                <a:spLocks/>
              </p:cNvSpPr>
              <p:nvPr/>
            </p:nvSpPr>
            <p:spPr bwMode="auto">
              <a:xfrm>
                <a:off x="891" y="1846"/>
                <a:ext cx="29" cy="1"/>
              </a:xfrm>
              <a:custGeom>
                <a:avLst/>
                <a:gdLst>
                  <a:gd name="T0" fmla="*/ 25 w 29"/>
                  <a:gd name="T1" fmla="*/ 0 w 29"/>
                  <a:gd name="T2" fmla="*/ 0 w 29"/>
                  <a:gd name="T3" fmla="*/ 29 w 29"/>
                  <a:gd name="T4" fmla="*/ 25 w 2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9">
                    <a:moveTo>
                      <a:pt x="2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F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15" name="Freeform 5715"/>
              <p:cNvSpPr>
                <a:spLocks/>
              </p:cNvSpPr>
              <p:nvPr/>
            </p:nvSpPr>
            <p:spPr bwMode="auto">
              <a:xfrm>
                <a:off x="891" y="1846"/>
                <a:ext cx="33" cy="1"/>
              </a:xfrm>
              <a:custGeom>
                <a:avLst/>
                <a:gdLst>
                  <a:gd name="T0" fmla="*/ 29 w 33"/>
                  <a:gd name="T1" fmla="*/ 0 w 33"/>
                  <a:gd name="T2" fmla="*/ 0 w 33"/>
                  <a:gd name="T3" fmla="*/ 33 w 33"/>
                  <a:gd name="T4" fmla="*/ 29 w 3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3">
                    <a:moveTo>
                      <a:pt x="2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F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16" name="Freeform 5716"/>
              <p:cNvSpPr>
                <a:spLocks/>
              </p:cNvSpPr>
              <p:nvPr/>
            </p:nvSpPr>
            <p:spPr bwMode="auto">
              <a:xfrm>
                <a:off x="891" y="1844"/>
                <a:ext cx="37" cy="2"/>
              </a:xfrm>
              <a:custGeom>
                <a:avLst/>
                <a:gdLst>
                  <a:gd name="T0" fmla="*/ 33 w 37"/>
                  <a:gd name="T1" fmla="*/ 2 h 2"/>
                  <a:gd name="T2" fmla="*/ 0 w 37"/>
                  <a:gd name="T3" fmla="*/ 2 h 2"/>
                  <a:gd name="T4" fmla="*/ 0 w 37"/>
                  <a:gd name="T5" fmla="*/ 0 h 2"/>
                  <a:gd name="T6" fmla="*/ 37 w 37"/>
                  <a:gd name="T7" fmla="*/ 0 h 2"/>
                  <a:gd name="T8" fmla="*/ 33 w 3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">
                    <a:moveTo>
                      <a:pt x="3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FFF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17" name="Freeform 5717"/>
              <p:cNvSpPr>
                <a:spLocks/>
              </p:cNvSpPr>
              <p:nvPr/>
            </p:nvSpPr>
            <p:spPr bwMode="auto">
              <a:xfrm>
                <a:off x="891" y="1844"/>
                <a:ext cx="42" cy="1"/>
              </a:xfrm>
              <a:custGeom>
                <a:avLst/>
                <a:gdLst>
                  <a:gd name="T0" fmla="*/ 37 w 42"/>
                  <a:gd name="T1" fmla="*/ 0 w 42"/>
                  <a:gd name="T2" fmla="*/ 0 w 42"/>
                  <a:gd name="T3" fmla="*/ 42 w 42"/>
                  <a:gd name="T4" fmla="*/ 37 w 4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2">
                    <a:moveTo>
                      <a:pt x="3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FF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18" name="Freeform 5718"/>
              <p:cNvSpPr>
                <a:spLocks/>
              </p:cNvSpPr>
              <p:nvPr/>
            </p:nvSpPr>
            <p:spPr bwMode="auto">
              <a:xfrm>
                <a:off x="891" y="1844"/>
                <a:ext cx="46" cy="1"/>
              </a:xfrm>
              <a:custGeom>
                <a:avLst/>
                <a:gdLst>
                  <a:gd name="T0" fmla="*/ 42 w 46"/>
                  <a:gd name="T1" fmla="*/ 0 w 46"/>
                  <a:gd name="T2" fmla="*/ 0 w 46"/>
                  <a:gd name="T3" fmla="*/ 46 w 46"/>
                  <a:gd name="T4" fmla="*/ 42 w 4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6">
                    <a:moveTo>
                      <a:pt x="4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19" name="Freeform 5719"/>
              <p:cNvSpPr>
                <a:spLocks/>
              </p:cNvSpPr>
              <p:nvPr/>
            </p:nvSpPr>
            <p:spPr bwMode="auto">
              <a:xfrm>
                <a:off x="891" y="1842"/>
                <a:ext cx="50" cy="2"/>
              </a:xfrm>
              <a:custGeom>
                <a:avLst/>
                <a:gdLst>
                  <a:gd name="T0" fmla="*/ 46 w 50"/>
                  <a:gd name="T1" fmla="*/ 2 h 2"/>
                  <a:gd name="T2" fmla="*/ 0 w 50"/>
                  <a:gd name="T3" fmla="*/ 2 h 2"/>
                  <a:gd name="T4" fmla="*/ 0 w 50"/>
                  <a:gd name="T5" fmla="*/ 0 h 2"/>
                  <a:gd name="T6" fmla="*/ 50 w 50"/>
                  <a:gd name="T7" fmla="*/ 0 h 2"/>
                  <a:gd name="T8" fmla="*/ 46 w 5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2">
                    <a:moveTo>
                      <a:pt x="4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FFF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20" name="Freeform 5720"/>
              <p:cNvSpPr>
                <a:spLocks/>
              </p:cNvSpPr>
              <p:nvPr/>
            </p:nvSpPr>
            <p:spPr bwMode="auto">
              <a:xfrm>
                <a:off x="891" y="1842"/>
                <a:ext cx="54" cy="1"/>
              </a:xfrm>
              <a:custGeom>
                <a:avLst/>
                <a:gdLst>
                  <a:gd name="T0" fmla="*/ 50 w 54"/>
                  <a:gd name="T1" fmla="*/ 0 w 54"/>
                  <a:gd name="T2" fmla="*/ 0 w 54"/>
                  <a:gd name="T3" fmla="*/ 54 w 54"/>
                  <a:gd name="T4" fmla="*/ 50 w 5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4">
                    <a:moveTo>
                      <a:pt x="5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21" name="Freeform 5721"/>
              <p:cNvSpPr>
                <a:spLocks/>
              </p:cNvSpPr>
              <p:nvPr/>
            </p:nvSpPr>
            <p:spPr bwMode="auto">
              <a:xfrm>
                <a:off x="891" y="1842"/>
                <a:ext cx="60" cy="1"/>
              </a:xfrm>
              <a:custGeom>
                <a:avLst/>
                <a:gdLst>
                  <a:gd name="T0" fmla="*/ 54 w 60"/>
                  <a:gd name="T1" fmla="*/ 0 w 60"/>
                  <a:gd name="T2" fmla="*/ 0 w 60"/>
                  <a:gd name="T3" fmla="*/ 60 w 60"/>
                  <a:gd name="T4" fmla="*/ 54 w 6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0">
                    <a:moveTo>
                      <a:pt x="5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F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22" name="Freeform 5722"/>
              <p:cNvSpPr>
                <a:spLocks/>
              </p:cNvSpPr>
              <p:nvPr/>
            </p:nvSpPr>
            <p:spPr bwMode="auto">
              <a:xfrm>
                <a:off x="891" y="1842"/>
                <a:ext cx="63" cy="1"/>
              </a:xfrm>
              <a:custGeom>
                <a:avLst/>
                <a:gdLst>
                  <a:gd name="T0" fmla="*/ 60 w 63"/>
                  <a:gd name="T1" fmla="*/ 0 w 63"/>
                  <a:gd name="T2" fmla="*/ 0 w 63"/>
                  <a:gd name="T3" fmla="*/ 63 w 63"/>
                  <a:gd name="T4" fmla="*/ 60 w 6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3">
                    <a:moveTo>
                      <a:pt x="6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3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23" name="Freeform 5723"/>
              <p:cNvSpPr>
                <a:spLocks/>
              </p:cNvSpPr>
              <p:nvPr/>
            </p:nvSpPr>
            <p:spPr bwMode="auto">
              <a:xfrm>
                <a:off x="891" y="1840"/>
                <a:ext cx="67" cy="2"/>
              </a:xfrm>
              <a:custGeom>
                <a:avLst/>
                <a:gdLst>
                  <a:gd name="T0" fmla="*/ 63 w 67"/>
                  <a:gd name="T1" fmla="*/ 2 h 2"/>
                  <a:gd name="T2" fmla="*/ 0 w 67"/>
                  <a:gd name="T3" fmla="*/ 2 h 2"/>
                  <a:gd name="T4" fmla="*/ 0 w 67"/>
                  <a:gd name="T5" fmla="*/ 0 h 2"/>
                  <a:gd name="T6" fmla="*/ 67 w 67"/>
                  <a:gd name="T7" fmla="*/ 0 h 2"/>
                  <a:gd name="T8" fmla="*/ 63 w 6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">
                    <a:moveTo>
                      <a:pt x="6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7" y="0"/>
                    </a:lnTo>
                    <a:lnTo>
                      <a:pt x="63" y="2"/>
                    </a:lnTo>
                    <a:close/>
                  </a:path>
                </a:pathLst>
              </a:custGeom>
              <a:solidFill>
                <a:srgbClr val="FF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24" name="Freeform 5724"/>
              <p:cNvSpPr>
                <a:spLocks/>
              </p:cNvSpPr>
              <p:nvPr/>
            </p:nvSpPr>
            <p:spPr bwMode="auto">
              <a:xfrm>
                <a:off x="891" y="1840"/>
                <a:ext cx="71" cy="1"/>
              </a:xfrm>
              <a:custGeom>
                <a:avLst/>
                <a:gdLst>
                  <a:gd name="T0" fmla="*/ 67 w 71"/>
                  <a:gd name="T1" fmla="*/ 0 w 71"/>
                  <a:gd name="T2" fmla="*/ 0 w 71"/>
                  <a:gd name="T3" fmla="*/ 71 w 71"/>
                  <a:gd name="T4" fmla="*/ 67 w 7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1">
                    <a:moveTo>
                      <a:pt x="6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1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25" name="Freeform 5725"/>
              <p:cNvSpPr>
                <a:spLocks/>
              </p:cNvSpPr>
              <p:nvPr/>
            </p:nvSpPr>
            <p:spPr bwMode="auto">
              <a:xfrm>
                <a:off x="891" y="1840"/>
                <a:ext cx="75" cy="1"/>
              </a:xfrm>
              <a:custGeom>
                <a:avLst/>
                <a:gdLst>
                  <a:gd name="T0" fmla="*/ 71 w 75"/>
                  <a:gd name="T1" fmla="*/ 0 w 75"/>
                  <a:gd name="T2" fmla="*/ 0 w 75"/>
                  <a:gd name="T3" fmla="*/ 75 w 75"/>
                  <a:gd name="T4" fmla="*/ 71 w 7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5">
                    <a:moveTo>
                      <a:pt x="7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FF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26" name="Freeform 5726"/>
              <p:cNvSpPr>
                <a:spLocks/>
              </p:cNvSpPr>
              <p:nvPr/>
            </p:nvSpPr>
            <p:spPr bwMode="auto">
              <a:xfrm>
                <a:off x="891" y="1838"/>
                <a:ext cx="81" cy="2"/>
              </a:xfrm>
              <a:custGeom>
                <a:avLst/>
                <a:gdLst>
                  <a:gd name="T0" fmla="*/ 75 w 81"/>
                  <a:gd name="T1" fmla="*/ 2 h 2"/>
                  <a:gd name="T2" fmla="*/ 0 w 81"/>
                  <a:gd name="T3" fmla="*/ 2 h 2"/>
                  <a:gd name="T4" fmla="*/ 0 w 81"/>
                  <a:gd name="T5" fmla="*/ 0 h 2"/>
                  <a:gd name="T6" fmla="*/ 81 w 81"/>
                  <a:gd name="T7" fmla="*/ 0 h 2"/>
                  <a:gd name="T8" fmla="*/ 75 w 8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2">
                    <a:moveTo>
                      <a:pt x="7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5" y="2"/>
                    </a:lnTo>
                    <a:close/>
                  </a:path>
                </a:pathLst>
              </a:custGeom>
              <a:solidFill>
                <a:srgbClr val="FF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27" name="Freeform 5727"/>
              <p:cNvSpPr>
                <a:spLocks/>
              </p:cNvSpPr>
              <p:nvPr/>
            </p:nvSpPr>
            <p:spPr bwMode="auto">
              <a:xfrm>
                <a:off x="891" y="1838"/>
                <a:ext cx="84" cy="1"/>
              </a:xfrm>
              <a:custGeom>
                <a:avLst/>
                <a:gdLst>
                  <a:gd name="T0" fmla="*/ 81 w 84"/>
                  <a:gd name="T1" fmla="*/ 0 w 84"/>
                  <a:gd name="T2" fmla="*/ 0 w 84"/>
                  <a:gd name="T3" fmla="*/ 84 w 84"/>
                  <a:gd name="T4" fmla="*/ 81 w 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4">
                    <a:moveTo>
                      <a:pt x="8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F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28" name="Freeform 5728"/>
              <p:cNvSpPr>
                <a:spLocks/>
              </p:cNvSpPr>
              <p:nvPr/>
            </p:nvSpPr>
            <p:spPr bwMode="auto">
              <a:xfrm>
                <a:off x="891" y="1838"/>
                <a:ext cx="88" cy="1"/>
              </a:xfrm>
              <a:custGeom>
                <a:avLst/>
                <a:gdLst>
                  <a:gd name="T0" fmla="*/ 84 w 88"/>
                  <a:gd name="T1" fmla="*/ 0 w 88"/>
                  <a:gd name="T2" fmla="*/ 0 w 88"/>
                  <a:gd name="T3" fmla="*/ 88 w 88"/>
                  <a:gd name="T4" fmla="*/ 84 w 8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8">
                    <a:moveTo>
                      <a:pt x="8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8" y="0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FF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29" name="Freeform 5729"/>
              <p:cNvSpPr>
                <a:spLocks/>
              </p:cNvSpPr>
              <p:nvPr/>
            </p:nvSpPr>
            <p:spPr bwMode="auto">
              <a:xfrm>
                <a:off x="891" y="1836"/>
                <a:ext cx="92" cy="2"/>
              </a:xfrm>
              <a:custGeom>
                <a:avLst/>
                <a:gdLst>
                  <a:gd name="T0" fmla="*/ 88 w 92"/>
                  <a:gd name="T1" fmla="*/ 2 h 2"/>
                  <a:gd name="T2" fmla="*/ 0 w 92"/>
                  <a:gd name="T3" fmla="*/ 2 h 2"/>
                  <a:gd name="T4" fmla="*/ 0 w 92"/>
                  <a:gd name="T5" fmla="*/ 0 h 2"/>
                  <a:gd name="T6" fmla="*/ 92 w 92"/>
                  <a:gd name="T7" fmla="*/ 0 h 2"/>
                  <a:gd name="T8" fmla="*/ 88 w 9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">
                    <a:moveTo>
                      <a:pt x="88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2" y="0"/>
                    </a:lnTo>
                    <a:lnTo>
                      <a:pt x="88" y="2"/>
                    </a:lnTo>
                    <a:close/>
                  </a:path>
                </a:pathLst>
              </a:custGeom>
              <a:solidFill>
                <a:srgbClr val="FFF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0" name="Freeform 5730"/>
              <p:cNvSpPr>
                <a:spLocks/>
              </p:cNvSpPr>
              <p:nvPr/>
            </p:nvSpPr>
            <p:spPr bwMode="auto">
              <a:xfrm>
                <a:off x="891" y="1836"/>
                <a:ext cx="96" cy="1"/>
              </a:xfrm>
              <a:custGeom>
                <a:avLst/>
                <a:gdLst>
                  <a:gd name="T0" fmla="*/ 92 w 96"/>
                  <a:gd name="T1" fmla="*/ 0 w 96"/>
                  <a:gd name="T2" fmla="*/ 0 w 96"/>
                  <a:gd name="T3" fmla="*/ 96 w 96"/>
                  <a:gd name="T4" fmla="*/ 92 w 9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6">
                    <a:moveTo>
                      <a:pt x="9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6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FFF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1" name="Freeform 5731"/>
              <p:cNvSpPr>
                <a:spLocks/>
              </p:cNvSpPr>
              <p:nvPr/>
            </p:nvSpPr>
            <p:spPr bwMode="auto">
              <a:xfrm>
                <a:off x="891" y="1836"/>
                <a:ext cx="102" cy="1"/>
              </a:xfrm>
              <a:custGeom>
                <a:avLst/>
                <a:gdLst>
                  <a:gd name="T0" fmla="*/ 96 w 102"/>
                  <a:gd name="T1" fmla="*/ 0 w 102"/>
                  <a:gd name="T2" fmla="*/ 0 w 102"/>
                  <a:gd name="T3" fmla="*/ 102 w 102"/>
                  <a:gd name="T4" fmla="*/ 96 w 10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2">
                    <a:moveTo>
                      <a:pt x="9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2" y="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2" name="Freeform 5732"/>
              <p:cNvSpPr>
                <a:spLocks/>
              </p:cNvSpPr>
              <p:nvPr/>
            </p:nvSpPr>
            <p:spPr bwMode="auto">
              <a:xfrm>
                <a:off x="891" y="1834"/>
                <a:ext cx="106" cy="2"/>
              </a:xfrm>
              <a:custGeom>
                <a:avLst/>
                <a:gdLst>
                  <a:gd name="T0" fmla="*/ 102 w 106"/>
                  <a:gd name="T1" fmla="*/ 2 h 2"/>
                  <a:gd name="T2" fmla="*/ 0 w 106"/>
                  <a:gd name="T3" fmla="*/ 2 h 2"/>
                  <a:gd name="T4" fmla="*/ 0 w 106"/>
                  <a:gd name="T5" fmla="*/ 0 h 2"/>
                  <a:gd name="T6" fmla="*/ 106 w 106"/>
                  <a:gd name="T7" fmla="*/ 0 h 2"/>
                  <a:gd name="T8" fmla="*/ 102 w 10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2">
                    <a:moveTo>
                      <a:pt x="10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06" y="0"/>
                    </a:lnTo>
                    <a:lnTo>
                      <a:pt x="102" y="2"/>
                    </a:lnTo>
                    <a:close/>
                  </a:path>
                </a:pathLst>
              </a:custGeom>
              <a:solidFill>
                <a:srgbClr val="FFF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3" name="Freeform 5733"/>
              <p:cNvSpPr>
                <a:spLocks/>
              </p:cNvSpPr>
              <p:nvPr/>
            </p:nvSpPr>
            <p:spPr bwMode="auto">
              <a:xfrm>
                <a:off x="891" y="1834"/>
                <a:ext cx="109" cy="1"/>
              </a:xfrm>
              <a:custGeom>
                <a:avLst/>
                <a:gdLst>
                  <a:gd name="T0" fmla="*/ 106 w 109"/>
                  <a:gd name="T1" fmla="*/ 0 w 109"/>
                  <a:gd name="T2" fmla="*/ 0 w 109"/>
                  <a:gd name="T3" fmla="*/ 109 w 109"/>
                  <a:gd name="T4" fmla="*/ 106 w 10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9">
                    <a:moveTo>
                      <a:pt x="10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9" y="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FF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4" name="Freeform 5734"/>
              <p:cNvSpPr>
                <a:spLocks/>
              </p:cNvSpPr>
              <p:nvPr/>
            </p:nvSpPr>
            <p:spPr bwMode="auto">
              <a:xfrm>
                <a:off x="891" y="1834"/>
                <a:ext cx="113" cy="1"/>
              </a:xfrm>
              <a:custGeom>
                <a:avLst/>
                <a:gdLst>
                  <a:gd name="T0" fmla="*/ 109 w 113"/>
                  <a:gd name="T1" fmla="*/ 0 w 113"/>
                  <a:gd name="T2" fmla="*/ 0 w 113"/>
                  <a:gd name="T3" fmla="*/ 113 w 113"/>
                  <a:gd name="T4" fmla="*/ 109 w 1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3">
                    <a:moveTo>
                      <a:pt x="10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3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FFF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5" name="Freeform 5735"/>
              <p:cNvSpPr>
                <a:spLocks/>
              </p:cNvSpPr>
              <p:nvPr/>
            </p:nvSpPr>
            <p:spPr bwMode="auto">
              <a:xfrm>
                <a:off x="891" y="1834"/>
                <a:ext cx="119" cy="1"/>
              </a:xfrm>
              <a:custGeom>
                <a:avLst/>
                <a:gdLst>
                  <a:gd name="T0" fmla="*/ 113 w 119"/>
                  <a:gd name="T1" fmla="*/ 0 w 119"/>
                  <a:gd name="T2" fmla="*/ 0 w 119"/>
                  <a:gd name="T3" fmla="*/ 119 w 119"/>
                  <a:gd name="T4" fmla="*/ 113 w 1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9">
                    <a:moveTo>
                      <a:pt x="1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9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FFF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6" name="Freeform 5736"/>
              <p:cNvSpPr>
                <a:spLocks/>
              </p:cNvSpPr>
              <p:nvPr/>
            </p:nvSpPr>
            <p:spPr bwMode="auto">
              <a:xfrm>
                <a:off x="891" y="1832"/>
                <a:ext cx="123" cy="2"/>
              </a:xfrm>
              <a:custGeom>
                <a:avLst/>
                <a:gdLst>
                  <a:gd name="T0" fmla="*/ 119 w 123"/>
                  <a:gd name="T1" fmla="*/ 2 h 2"/>
                  <a:gd name="T2" fmla="*/ 0 w 123"/>
                  <a:gd name="T3" fmla="*/ 2 h 2"/>
                  <a:gd name="T4" fmla="*/ 0 w 123"/>
                  <a:gd name="T5" fmla="*/ 0 h 2"/>
                  <a:gd name="T6" fmla="*/ 123 w 123"/>
                  <a:gd name="T7" fmla="*/ 0 h 2"/>
                  <a:gd name="T8" fmla="*/ 119 w 12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2">
                    <a:moveTo>
                      <a:pt x="119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3" y="0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FFF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7" name="Freeform 5737"/>
              <p:cNvSpPr>
                <a:spLocks/>
              </p:cNvSpPr>
              <p:nvPr/>
            </p:nvSpPr>
            <p:spPr bwMode="auto">
              <a:xfrm>
                <a:off x="891" y="1832"/>
                <a:ext cx="127" cy="1"/>
              </a:xfrm>
              <a:custGeom>
                <a:avLst/>
                <a:gdLst>
                  <a:gd name="T0" fmla="*/ 123 w 127"/>
                  <a:gd name="T1" fmla="*/ 0 w 127"/>
                  <a:gd name="T2" fmla="*/ 0 w 127"/>
                  <a:gd name="T3" fmla="*/ 127 w 127"/>
                  <a:gd name="T4" fmla="*/ 123 w 12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7">
                    <a:moveTo>
                      <a:pt x="1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7" y="0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FFF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8" name="Freeform 5738"/>
              <p:cNvSpPr>
                <a:spLocks/>
              </p:cNvSpPr>
              <p:nvPr/>
            </p:nvSpPr>
            <p:spPr bwMode="auto">
              <a:xfrm>
                <a:off x="891" y="1832"/>
                <a:ext cx="131" cy="1"/>
              </a:xfrm>
              <a:custGeom>
                <a:avLst/>
                <a:gdLst>
                  <a:gd name="T0" fmla="*/ 127 w 131"/>
                  <a:gd name="T1" fmla="*/ 0 w 131"/>
                  <a:gd name="T2" fmla="*/ 0 w 131"/>
                  <a:gd name="T3" fmla="*/ 131 w 131"/>
                  <a:gd name="T4" fmla="*/ 127 w 13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1">
                    <a:moveTo>
                      <a:pt x="12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1" y="0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FFF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9" name="Freeform 5739"/>
              <p:cNvSpPr>
                <a:spLocks/>
              </p:cNvSpPr>
              <p:nvPr/>
            </p:nvSpPr>
            <p:spPr bwMode="auto">
              <a:xfrm>
                <a:off x="891" y="1830"/>
                <a:ext cx="134" cy="2"/>
              </a:xfrm>
              <a:custGeom>
                <a:avLst/>
                <a:gdLst>
                  <a:gd name="T0" fmla="*/ 131 w 134"/>
                  <a:gd name="T1" fmla="*/ 2 h 2"/>
                  <a:gd name="T2" fmla="*/ 0 w 134"/>
                  <a:gd name="T3" fmla="*/ 2 h 2"/>
                  <a:gd name="T4" fmla="*/ 0 w 134"/>
                  <a:gd name="T5" fmla="*/ 0 h 2"/>
                  <a:gd name="T6" fmla="*/ 134 w 134"/>
                  <a:gd name="T7" fmla="*/ 0 h 2"/>
                  <a:gd name="T8" fmla="*/ 131 w 13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2">
                    <a:moveTo>
                      <a:pt x="13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34" y="0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FFF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40" name="Freeform 5740"/>
              <p:cNvSpPr>
                <a:spLocks/>
              </p:cNvSpPr>
              <p:nvPr/>
            </p:nvSpPr>
            <p:spPr bwMode="auto">
              <a:xfrm>
                <a:off x="891" y="1830"/>
                <a:ext cx="140" cy="1"/>
              </a:xfrm>
              <a:custGeom>
                <a:avLst/>
                <a:gdLst>
                  <a:gd name="T0" fmla="*/ 134 w 140"/>
                  <a:gd name="T1" fmla="*/ 0 w 140"/>
                  <a:gd name="T2" fmla="*/ 0 w 140"/>
                  <a:gd name="T3" fmla="*/ 140 w 140"/>
                  <a:gd name="T4" fmla="*/ 134 w 14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0">
                    <a:moveTo>
                      <a:pt x="13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0" y="0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FFF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41" name="Freeform 5741"/>
              <p:cNvSpPr>
                <a:spLocks/>
              </p:cNvSpPr>
              <p:nvPr/>
            </p:nvSpPr>
            <p:spPr bwMode="auto">
              <a:xfrm>
                <a:off x="891" y="1830"/>
                <a:ext cx="144" cy="1"/>
              </a:xfrm>
              <a:custGeom>
                <a:avLst/>
                <a:gdLst>
                  <a:gd name="T0" fmla="*/ 140 w 144"/>
                  <a:gd name="T1" fmla="*/ 0 w 144"/>
                  <a:gd name="T2" fmla="*/ 0 w 144"/>
                  <a:gd name="T3" fmla="*/ 144 w 144"/>
                  <a:gd name="T4" fmla="*/ 140 w 14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4">
                    <a:moveTo>
                      <a:pt x="14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4" y="0"/>
                    </a:lnTo>
                    <a:lnTo>
                      <a:pt x="140" y="0"/>
                    </a:lnTo>
                    <a:close/>
                  </a:path>
                </a:pathLst>
              </a:custGeom>
              <a:solidFill>
                <a:srgbClr val="FFF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42" name="Freeform 5742"/>
              <p:cNvSpPr>
                <a:spLocks/>
              </p:cNvSpPr>
              <p:nvPr/>
            </p:nvSpPr>
            <p:spPr bwMode="auto">
              <a:xfrm>
                <a:off x="891" y="1829"/>
                <a:ext cx="148" cy="1"/>
              </a:xfrm>
              <a:custGeom>
                <a:avLst/>
                <a:gdLst>
                  <a:gd name="T0" fmla="*/ 144 w 148"/>
                  <a:gd name="T1" fmla="*/ 1 h 1"/>
                  <a:gd name="T2" fmla="*/ 0 w 148"/>
                  <a:gd name="T3" fmla="*/ 1 h 1"/>
                  <a:gd name="T4" fmla="*/ 0 w 148"/>
                  <a:gd name="T5" fmla="*/ 0 h 1"/>
                  <a:gd name="T6" fmla="*/ 148 w 148"/>
                  <a:gd name="T7" fmla="*/ 0 h 1"/>
                  <a:gd name="T8" fmla="*/ 144 w 148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">
                    <a:moveTo>
                      <a:pt x="144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48" y="0"/>
                    </a:lnTo>
                    <a:lnTo>
                      <a:pt x="144" y="1"/>
                    </a:lnTo>
                    <a:close/>
                  </a:path>
                </a:pathLst>
              </a:custGeom>
              <a:solidFill>
                <a:srgbClr val="FFF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43" name="Freeform 5743"/>
              <p:cNvSpPr>
                <a:spLocks/>
              </p:cNvSpPr>
              <p:nvPr/>
            </p:nvSpPr>
            <p:spPr bwMode="auto">
              <a:xfrm>
                <a:off x="891" y="1829"/>
                <a:ext cx="152" cy="1"/>
              </a:xfrm>
              <a:custGeom>
                <a:avLst/>
                <a:gdLst>
                  <a:gd name="T0" fmla="*/ 148 w 152"/>
                  <a:gd name="T1" fmla="*/ 0 w 152"/>
                  <a:gd name="T2" fmla="*/ 0 w 152"/>
                  <a:gd name="T3" fmla="*/ 152 w 152"/>
                  <a:gd name="T4" fmla="*/ 148 w 15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2">
                    <a:moveTo>
                      <a:pt x="14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F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44" name="Freeform 5744"/>
              <p:cNvSpPr>
                <a:spLocks/>
              </p:cNvSpPr>
              <p:nvPr/>
            </p:nvSpPr>
            <p:spPr bwMode="auto">
              <a:xfrm>
                <a:off x="891" y="1829"/>
                <a:ext cx="155" cy="1"/>
              </a:xfrm>
              <a:custGeom>
                <a:avLst/>
                <a:gdLst>
                  <a:gd name="T0" fmla="*/ 152 w 155"/>
                  <a:gd name="T1" fmla="*/ 0 w 155"/>
                  <a:gd name="T2" fmla="*/ 0 w 155"/>
                  <a:gd name="T3" fmla="*/ 155 w 155"/>
                  <a:gd name="T4" fmla="*/ 152 w 1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5">
                    <a:moveTo>
                      <a:pt x="15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5" y="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FF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45" name="Freeform 5745"/>
              <p:cNvSpPr>
                <a:spLocks/>
              </p:cNvSpPr>
              <p:nvPr/>
            </p:nvSpPr>
            <p:spPr bwMode="auto">
              <a:xfrm>
                <a:off x="891" y="1827"/>
                <a:ext cx="161" cy="2"/>
              </a:xfrm>
              <a:custGeom>
                <a:avLst/>
                <a:gdLst>
                  <a:gd name="T0" fmla="*/ 155 w 161"/>
                  <a:gd name="T1" fmla="*/ 2 h 2"/>
                  <a:gd name="T2" fmla="*/ 0 w 161"/>
                  <a:gd name="T3" fmla="*/ 2 h 2"/>
                  <a:gd name="T4" fmla="*/ 0 w 161"/>
                  <a:gd name="T5" fmla="*/ 0 h 2"/>
                  <a:gd name="T6" fmla="*/ 161 w 161"/>
                  <a:gd name="T7" fmla="*/ 0 h 2"/>
                  <a:gd name="T8" fmla="*/ 155 w 16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2">
                    <a:moveTo>
                      <a:pt x="15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61" y="0"/>
                    </a:lnTo>
                    <a:lnTo>
                      <a:pt x="155" y="2"/>
                    </a:lnTo>
                    <a:close/>
                  </a:path>
                </a:pathLst>
              </a:custGeom>
              <a:solidFill>
                <a:srgbClr val="FF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46" name="Freeform 5746"/>
              <p:cNvSpPr>
                <a:spLocks/>
              </p:cNvSpPr>
              <p:nvPr/>
            </p:nvSpPr>
            <p:spPr bwMode="auto">
              <a:xfrm>
                <a:off x="891" y="1827"/>
                <a:ext cx="165" cy="1"/>
              </a:xfrm>
              <a:custGeom>
                <a:avLst/>
                <a:gdLst>
                  <a:gd name="T0" fmla="*/ 161 w 165"/>
                  <a:gd name="T1" fmla="*/ 0 w 165"/>
                  <a:gd name="T2" fmla="*/ 0 w 165"/>
                  <a:gd name="T3" fmla="*/ 165 w 165"/>
                  <a:gd name="T4" fmla="*/ 161 w 16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5">
                    <a:moveTo>
                      <a:pt x="16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5" y="0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FF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47" name="Freeform 5747"/>
              <p:cNvSpPr>
                <a:spLocks/>
              </p:cNvSpPr>
              <p:nvPr/>
            </p:nvSpPr>
            <p:spPr bwMode="auto">
              <a:xfrm>
                <a:off x="891" y="1827"/>
                <a:ext cx="169" cy="1"/>
              </a:xfrm>
              <a:custGeom>
                <a:avLst/>
                <a:gdLst>
                  <a:gd name="T0" fmla="*/ 165 w 169"/>
                  <a:gd name="T1" fmla="*/ 0 w 169"/>
                  <a:gd name="T2" fmla="*/ 0 w 169"/>
                  <a:gd name="T3" fmla="*/ 169 w 169"/>
                  <a:gd name="T4" fmla="*/ 165 w 16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9">
                    <a:moveTo>
                      <a:pt x="16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9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48" name="Freeform 5748"/>
              <p:cNvSpPr>
                <a:spLocks/>
              </p:cNvSpPr>
              <p:nvPr/>
            </p:nvSpPr>
            <p:spPr bwMode="auto">
              <a:xfrm>
                <a:off x="891" y="1825"/>
                <a:ext cx="173" cy="2"/>
              </a:xfrm>
              <a:custGeom>
                <a:avLst/>
                <a:gdLst>
                  <a:gd name="T0" fmla="*/ 169 w 173"/>
                  <a:gd name="T1" fmla="*/ 2 h 2"/>
                  <a:gd name="T2" fmla="*/ 0 w 173"/>
                  <a:gd name="T3" fmla="*/ 2 h 2"/>
                  <a:gd name="T4" fmla="*/ 0 w 173"/>
                  <a:gd name="T5" fmla="*/ 0 h 2"/>
                  <a:gd name="T6" fmla="*/ 173 w 173"/>
                  <a:gd name="T7" fmla="*/ 0 h 2"/>
                  <a:gd name="T8" fmla="*/ 169 w 17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2">
                    <a:moveTo>
                      <a:pt x="169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73" y="0"/>
                    </a:lnTo>
                    <a:lnTo>
                      <a:pt x="169" y="2"/>
                    </a:lnTo>
                    <a:close/>
                  </a:path>
                </a:pathLst>
              </a:custGeom>
              <a:solidFill>
                <a:srgbClr val="FFF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49" name="Freeform 5749"/>
              <p:cNvSpPr>
                <a:spLocks/>
              </p:cNvSpPr>
              <p:nvPr/>
            </p:nvSpPr>
            <p:spPr bwMode="auto">
              <a:xfrm>
                <a:off x="891" y="1825"/>
                <a:ext cx="179" cy="1"/>
              </a:xfrm>
              <a:custGeom>
                <a:avLst/>
                <a:gdLst>
                  <a:gd name="T0" fmla="*/ 173 w 179"/>
                  <a:gd name="T1" fmla="*/ 0 w 179"/>
                  <a:gd name="T2" fmla="*/ 0 w 179"/>
                  <a:gd name="T3" fmla="*/ 179 w 179"/>
                  <a:gd name="T4" fmla="*/ 173 w 17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9">
                    <a:moveTo>
                      <a:pt x="17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9" y="0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FFF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50" name="Freeform 5750"/>
              <p:cNvSpPr>
                <a:spLocks/>
              </p:cNvSpPr>
              <p:nvPr/>
            </p:nvSpPr>
            <p:spPr bwMode="auto">
              <a:xfrm>
                <a:off x="891" y="1825"/>
                <a:ext cx="182" cy="1"/>
              </a:xfrm>
              <a:custGeom>
                <a:avLst/>
                <a:gdLst>
                  <a:gd name="T0" fmla="*/ 179 w 182"/>
                  <a:gd name="T1" fmla="*/ 0 w 182"/>
                  <a:gd name="T2" fmla="*/ 0 w 182"/>
                  <a:gd name="T3" fmla="*/ 182 w 182"/>
                  <a:gd name="T4" fmla="*/ 179 w 18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2">
                    <a:moveTo>
                      <a:pt x="17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2" y="0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FFF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51" name="Freeform 5751"/>
              <p:cNvSpPr>
                <a:spLocks/>
              </p:cNvSpPr>
              <p:nvPr/>
            </p:nvSpPr>
            <p:spPr bwMode="auto">
              <a:xfrm>
                <a:off x="891" y="1825"/>
                <a:ext cx="186" cy="1"/>
              </a:xfrm>
              <a:custGeom>
                <a:avLst/>
                <a:gdLst>
                  <a:gd name="T0" fmla="*/ 182 w 186"/>
                  <a:gd name="T1" fmla="*/ 0 w 186"/>
                  <a:gd name="T2" fmla="*/ 0 w 186"/>
                  <a:gd name="T3" fmla="*/ 186 w 186"/>
                  <a:gd name="T4" fmla="*/ 182 w 18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6">
                    <a:moveTo>
                      <a:pt x="18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" y="0"/>
                    </a:lnTo>
                    <a:lnTo>
                      <a:pt x="182" y="0"/>
                    </a:lnTo>
                    <a:close/>
                  </a:path>
                </a:pathLst>
              </a:custGeom>
              <a:solidFill>
                <a:srgbClr val="FFF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52" name="Freeform 5752"/>
              <p:cNvSpPr>
                <a:spLocks/>
              </p:cNvSpPr>
              <p:nvPr/>
            </p:nvSpPr>
            <p:spPr bwMode="auto">
              <a:xfrm>
                <a:off x="891" y="1823"/>
                <a:ext cx="190" cy="2"/>
              </a:xfrm>
              <a:custGeom>
                <a:avLst/>
                <a:gdLst>
                  <a:gd name="T0" fmla="*/ 186 w 190"/>
                  <a:gd name="T1" fmla="*/ 2 h 2"/>
                  <a:gd name="T2" fmla="*/ 0 w 190"/>
                  <a:gd name="T3" fmla="*/ 2 h 2"/>
                  <a:gd name="T4" fmla="*/ 0 w 190"/>
                  <a:gd name="T5" fmla="*/ 0 h 2"/>
                  <a:gd name="T6" fmla="*/ 190 w 190"/>
                  <a:gd name="T7" fmla="*/ 0 h 2"/>
                  <a:gd name="T8" fmla="*/ 186 w 19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0" h="2">
                    <a:moveTo>
                      <a:pt x="18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90" y="0"/>
                    </a:lnTo>
                    <a:lnTo>
                      <a:pt x="186" y="2"/>
                    </a:lnTo>
                    <a:close/>
                  </a:path>
                </a:pathLst>
              </a:custGeom>
              <a:solidFill>
                <a:srgbClr val="FFF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53" name="Freeform 5753"/>
              <p:cNvSpPr>
                <a:spLocks/>
              </p:cNvSpPr>
              <p:nvPr/>
            </p:nvSpPr>
            <p:spPr bwMode="auto">
              <a:xfrm>
                <a:off x="891" y="1823"/>
                <a:ext cx="194" cy="1"/>
              </a:xfrm>
              <a:custGeom>
                <a:avLst/>
                <a:gdLst>
                  <a:gd name="T0" fmla="*/ 190 w 194"/>
                  <a:gd name="T1" fmla="*/ 0 w 194"/>
                  <a:gd name="T2" fmla="*/ 0 w 194"/>
                  <a:gd name="T3" fmla="*/ 194 w 194"/>
                  <a:gd name="T4" fmla="*/ 190 w 19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4">
                    <a:moveTo>
                      <a:pt x="19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4" y="0"/>
                    </a:ln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FFF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54" name="Freeform 5754"/>
              <p:cNvSpPr>
                <a:spLocks/>
              </p:cNvSpPr>
              <p:nvPr/>
            </p:nvSpPr>
            <p:spPr bwMode="auto">
              <a:xfrm>
                <a:off x="891" y="1823"/>
                <a:ext cx="200" cy="1"/>
              </a:xfrm>
              <a:custGeom>
                <a:avLst/>
                <a:gdLst>
                  <a:gd name="T0" fmla="*/ 194 w 200"/>
                  <a:gd name="T1" fmla="*/ 0 w 200"/>
                  <a:gd name="T2" fmla="*/ 0 w 200"/>
                  <a:gd name="T3" fmla="*/ 200 w 200"/>
                  <a:gd name="T4" fmla="*/ 194 w 2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0">
                    <a:moveTo>
                      <a:pt x="19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0" y="0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FFF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55" name="Freeform 5755"/>
              <p:cNvSpPr>
                <a:spLocks/>
              </p:cNvSpPr>
              <p:nvPr/>
            </p:nvSpPr>
            <p:spPr bwMode="auto">
              <a:xfrm>
                <a:off x="891" y="1821"/>
                <a:ext cx="203" cy="2"/>
              </a:xfrm>
              <a:custGeom>
                <a:avLst/>
                <a:gdLst>
                  <a:gd name="T0" fmla="*/ 200 w 203"/>
                  <a:gd name="T1" fmla="*/ 2 h 2"/>
                  <a:gd name="T2" fmla="*/ 0 w 203"/>
                  <a:gd name="T3" fmla="*/ 2 h 2"/>
                  <a:gd name="T4" fmla="*/ 0 w 203"/>
                  <a:gd name="T5" fmla="*/ 0 h 2"/>
                  <a:gd name="T6" fmla="*/ 203 w 203"/>
                  <a:gd name="T7" fmla="*/ 0 h 2"/>
                  <a:gd name="T8" fmla="*/ 200 w 20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" h="2">
                    <a:moveTo>
                      <a:pt x="20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03" y="0"/>
                    </a:lnTo>
                    <a:lnTo>
                      <a:pt x="200" y="2"/>
                    </a:lnTo>
                    <a:close/>
                  </a:path>
                </a:pathLst>
              </a:custGeom>
              <a:solidFill>
                <a:srgbClr val="FFF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56" name="Freeform 5756"/>
              <p:cNvSpPr>
                <a:spLocks/>
              </p:cNvSpPr>
              <p:nvPr/>
            </p:nvSpPr>
            <p:spPr bwMode="auto">
              <a:xfrm>
                <a:off x="891" y="1821"/>
                <a:ext cx="207" cy="1"/>
              </a:xfrm>
              <a:custGeom>
                <a:avLst/>
                <a:gdLst>
                  <a:gd name="T0" fmla="*/ 203 w 207"/>
                  <a:gd name="T1" fmla="*/ 0 w 207"/>
                  <a:gd name="T2" fmla="*/ 0 w 207"/>
                  <a:gd name="T3" fmla="*/ 207 w 207"/>
                  <a:gd name="T4" fmla="*/ 203 w 20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7">
                    <a:moveTo>
                      <a:pt x="20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7" y="0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57" name="Freeform 5757"/>
              <p:cNvSpPr>
                <a:spLocks/>
              </p:cNvSpPr>
              <p:nvPr/>
            </p:nvSpPr>
            <p:spPr bwMode="auto">
              <a:xfrm>
                <a:off x="891" y="1821"/>
                <a:ext cx="211" cy="1"/>
              </a:xfrm>
              <a:custGeom>
                <a:avLst/>
                <a:gdLst>
                  <a:gd name="T0" fmla="*/ 207 w 211"/>
                  <a:gd name="T1" fmla="*/ 0 w 211"/>
                  <a:gd name="T2" fmla="*/ 0 w 211"/>
                  <a:gd name="T3" fmla="*/ 211 w 211"/>
                  <a:gd name="T4" fmla="*/ 207 w 2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1">
                    <a:moveTo>
                      <a:pt x="20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1" y="0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FFF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58" name="Freeform 5758"/>
              <p:cNvSpPr>
                <a:spLocks/>
              </p:cNvSpPr>
              <p:nvPr/>
            </p:nvSpPr>
            <p:spPr bwMode="auto">
              <a:xfrm>
                <a:off x="891" y="1819"/>
                <a:ext cx="215" cy="2"/>
              </a:xfrm>
              <a:custGeom>
                <a:avLst/>
                <a:gdLst>
                  <a:gd name="T0" fmla="*/ 211 w 215"/>
                  <a:gd name="T1" fmla="*/ 2 h 2"/>
                  <a:gd name="T2" fmla="*/ 0 w 215"/>
                  <a:gd name="T3" fmla="*/ 2 h 2"/>
                  <a:gd name="T4" fmla="*/ 0 w 215"/>
                  <a:gd name="T5" fmla="*/ 0 h 2"/>
                  <a:gd name="T6" fmla="*/ 215 w 215"/>
                  <a:gd name="T7" fmla="*/ 0 h 2"/>
                  <a:gd name="T8" fmla="*/ 211 w 21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2">
                    <a:moveTo>
                      <a:pt x="21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15" y="0"/>
                    </a:lnTo>
                    <a:lnTo>
                      <a:pt x="211" y="2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59" name="Freeform 5759"/>
              <p:cNvSpPr>
                <a:spLocks/>
              </p:cNvSpPr>
              <p:nvPr/>
            </p:nvSpPr>
            <p:spPr bwMode="auto">
              <a:xfrm>
                <a:off x="891" y="1819"/>
                <a:ext cx="221" cy="1"/>
              </a:xfrm>
              <a:custGeom>
                <a:avLst/>
                <a:gdLst>
                  <a:gd name="T0" fmla="*/ 215 w 221"/>
                  <a:gd name="T1" fmla="*/ 0 w 221"/>
                  <a:gd name="T2" fmla="*/ 0 w 221"/>
                  <a:gd name="T3" fmla="*/ 221 w 221"/>
                  <a:gd name="T4" fmla="*/ 215 w 22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1">
                    <a:moveTo>
                      <a:pt x="21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1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60" name="Freeform 5760"/>
              <p:cNvSpPr>
                <a:spLocks/>
              </p:cNvSpPr>
              <p:nvPr/>
            </p:nvSpPr>
            <p:spPr bwMode="auto">
              <a:xfrm>
                <a:off x="891" y="1819"/>
                <a:ext cx="225" cy="1"/>
              </a:xfrm>
              <a:custGeom>
                <a:avLst/>
                <a:gdLst>
                  <a:gd name="T0" fmla="*/ 221 w 225"/>
                  <a:gd name="T1" fmla="*/ 0 w 225"/>
                  <a:gd name="T2" fmla="*/ 0 w 225"/>
                  <a:gd name="T3" fmla="*/ 225 w 225"/>
                  <a:gd name="T4" fmla="*/ 221 w 22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5">
                    <a:moveTo>
                      <a:pt x="22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5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61" name="Freeform 5761"/>
              <p:cNvSpPr>
                <a:spLocks/>
              </p:cNvSpPr>
              <p:nvPr/>
            </p:nvSpPr>
            <p:spPr bwMode="auto">
              <a:xfrm>
                <a:off x="891" y="1817"/>
                <a:ext cx="228" cy="2"/>
              </a:xfrm>
              <a:custGeom>
                <a:avLst/>
                <a:gdLst>
                  <a:gd name="T0" fmla="*/ 225 w 228"/>
                  <a:gd name="T1" fmla="*/ 2 h 2"/>
                  <a:gd name="T2" fmla="*/ 0 w 228"/>
                  <a:gd name="T3" fmla="*/ 2 h 2"/>
                  <a:gd name="T4" fmla="*/ 0 w 228"/>
                  <a:gd name="T5" fmla="*/ 0 h 2"/>
                  <a:gd name="T6" fmla="*/ 228 w 228"/>
                  <a:gd name="T7" fmla="*/ 0 h 2"/>
                  <a:gd name="T8" fmla="*/ 225 w 22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2">
                    <a:moveTo>
                      <a:pt x="22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28" y="0"/>
                    </a:lnTo>
                    <a:lnTo>
                      <a:pt x="225" y="2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62" name="Freeform 5762"/>
              <p:cNvSpPr>
                <a:spLocks/>
              </p:cNvSpPr>
              <p:nvPr/>
            </p:nvSpPr>
            <p:spPr bwMode="auto">
              <a:xfrm>
                <a:off x="891" y="1817"/>
                <a:ext cx="232" cy="1"/>
              </a:xfrm>
              <a:custGeom>
                <a:avLst/>
                <a:gdLst>
                  <a:gd name="T0" fmla="*/ 228 w 232"/>
                  <a:gd name="T1" fmla="*/ 0 w 232"/>
                  <a:gd name="T2" fmla="*/ 0 w 232"/>
                  <a:gd name="T3" fmla="*/ 232 w 232"/>
                  <a:gd name="T4" fmla="*/ 228 w 23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2">
                    <a:moveTo>
                      <a:pt x="22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2" y="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63" name="Freeform 5763"/>
              <p:cNvSpPr>
                <a:spLocks/>
              </p:cNvSpPr>
              <p:nvPr/>
            </p:nvSpPr>
            <p:spPr bwMode="auto">
              <a:xfrm>
                <a:off x="891" y="1817"/>
                <a:ext cx="238" cy="1"/>
              </a:xfrm>
              <a:custGeom>
                <a:avLst/>
                <a:gdLst>
                  <a:gd name="T0" fmla="*/ 232 w 238"/>
                  <a:gd name="T1" fmla="*/ 0 w 238"/>
                  <a:gd name="T2" fmla="*/ 0 w 238"/>
                  <a:gd name="T3" fmla="*/ 238 w 238"/>
                  <a:gd name="T4" fmla="*/ 232 w 2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8">
                    <a:moveTo>
                      <a:pt x="23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8" y="0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FFF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64" name="Freeform 5764"/>
              <p:cNvSpPr>
                <a:spLocks/>
              </p:cNvSpPr>
              <p:nvPr/>
            </p:nvSpPr>
            <p:spPr bwMode="auto">
              <a:xfrm>
                <a:off x="891" y="1815"/>
                <a:ext cx="242" cy="2"/>
              </a:xfrm>
              <a:custGeom>
                <a:avLst/>
                <a:gdLst>
                  <a:gd name="T0" fmla="*/ 238 w 242"/>
                  <a:gd name="T1" fmla="*/ 2 h 2"/>
                  <a:gd name="T2" fmla="*/ 0 w 242"/>
                  <a:gd name="T3" fmla="*/ 2 h 2"/>
                  <a:gd name="T4" fmla="*/ 0 w 242"/>
                  <a:gd name="T5" fmla="*/ 0 h 2"/>
                  <a:gd name="T6" fmla="*/ 242 w 242"/>
                  <a:gd name="T7" fmla="*/ 0 h 2"/>
                  <a:gd name="T8" fmla="*/ 238 w 24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2" h="2">
                    <a:moveTo>
                      <a:pt x="238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42" y="0"/>
                    </a:lnTo>
                    <a:lnTo>
                      <a:pt x="238" y="2"/>
                    </a:lnTo>
                    <a:close/>
                  </a:path>
                </a:pathLst>
              </a:custGeom>
              <a:solidFill>
                <a:srgbClr val="FFF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65" name="Freeform 5765"/>
              <p:cNvSpPr>
                <a:spLocks/>
              </p:cNvSpPr>
              <p:nvPr/>
            </p:nvSpPr>
            <p:spPr bwMode="auto">
              <a:xfrm>
                <a:off x="891" y="1815"/>
                <a:ext cx="246" cy="1"/>
              </a:xfrm>
              <a:custGeom>
                <a:avLst/>
                <a:gdLst>
                  <a:gd name="T0" fmla="*/ 242 w 246"/>
                  <a:gd name="T1" fmla="*/ 0 w 246"/>
                  <a:gd name="T2" fmla="*/ 0 w 246"/>
                  <a:gd name="T3" fmla="*/ 246 w 246"/>
                  <a:gd name="T4" fmla="*/ 242 w 24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46">
                    <a:moveTo>
                      <a:pt x="24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6" y="0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FFF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66" name="Freeform 5766"/>
              <p:cNvSpPr>
                <a:spLocks/>
              </p:cNvSpPr>
              <p:nvPr/>
            </p:nvSpPr>
            <p:spPr bwMode="auto">
              <a:xfrm>
                <a:off x="891" y="1815"/>
                <a:ext cx="249" cy="1"/>
              </a:xfrm>
              <a:custGeom>
                <a:avLst/>
                <a:gdLst>
                  <a:gd name="T0" fmla="*/ 246 w 249"/>
                  <a:gd name="T1" fmla="*/ 0 w 249"/>
                  <a:gd name="T2" fmla="*/ 0 w 249"/>
                  <a:gd name="T3" fmla="*/ 249 w 249"/>
                  <a:gd name="T4" fmla="*/ 246 w 24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49">
                    <a:moveTo>
                      <a:pt x="24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9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FFF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67" name="Freeform 5767"/>
              <p:cNvSpPr>
                <a:spLocks/>
              </p:cNvSpPr>
              <p:nvPr/>
            </p:nvSpPr>
            <p:spPr bwMode="auto">
              <a:xfrm>
                <a:off x="891" y="1815"/>
                <a:ext cx="253" cy="1"/>
              </a:xfrm>
              <a:custGeom>
                <a:avLst/>
                <a:gdLst>
                  <a:gd name="T0" fmla="*/ 249 w 253"/>
                  <a:gd name="T1" fmla="*/ 0 w 253"/>
                  <a:gd name="T2" fmla="*/ 0 w 253"/>
                  <a:gd name="T3" fmla="*/ 253 w 253"/>
                  <a:gd name="T4" fmla="*/ 249 w 25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3">
                    <a:moveTo>
                      <a:pt x="24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3" y="0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FFF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68" name="Freeform 5768"/>
              <p:cNvSpPr>
                <a:spLocks/>
              </p:cNvSpPr>
              <p:nvPr/>
            </p:nvSpPr>
            <p:spPr bwMode="auto">
              <a:xfrm>
                <a:off x="891" y="1813"/>
                <a:ext cx="259" cy="2"/>
              </a:xfrm>
              <a:custGeom>
                <a:avLst/>
                <a:gdLst>
                  <a:gd name="T0" fmla="*/ 253 w 259"/>
                  <a:gd name="T1" fmla="*/ 2 h 2"/>
                  <a:gd name="T2" fmla="*/ 0 w 259"/>
                  <a:gd name="T3" fmla="*/ 2 h 2"/>
                  <a:gd name="T4" fmla="*/ 0 w 259"/>
                  <a:gd name="T5" fmla="*/ 0 h 2"/>
                  <a:gd name="T6" fmla="*/ 259 w 259"/>
                  <a:gd name="T7" fmla="*/ 0 h 2"/>
                  <a:gd name="T8" fmla="*/ 253 w 259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9" h="2">
                    <a:moveTo>
                      <a:pt x="25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3" y="2"/>
                    </a:lnTo>
                    <a:close/>
                  </a:path>
                </a:pathLst>
              </a:custGeom>
              <a:solidFill>
                <a:srgbClr val="FFF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69" name="Freeform 5769"/>
              <p:cNvSpPr>
                <a:spLocks/>
              </p:cNvSpPr>
              <p:nvPr/>
            </p:nvSpPr>
            <p:spPr bwMode="auto">
              <a:xfrm>
                <a:off x="891" y="1813"/>
                <a:ext cx="263" cy="1"/>
              </a:xfrm>
              <a:custGeom>
                <a:avLst/>
                <a:gdLst>
                  <a:gd name="T0" fmla="*/ 259 w 263"/>
                  <a:gd name="T1" fmla="*/ 0 w 263"/>
                  <a:gd name="T2" fmla="*/ 0 w 263"/>
                  <a:gd name="T3" fmla="*/ 263 w 263"/>
                  <a:gd name="T4" fmla="*/ 259 w 26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63">
                    <a:moveTo>
                      <a:pt x="25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3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70" name="Freeform 5770"/>
              <p:cNvSpPr>
                <a:spLocks/>
              </p:cNvSpPr>
              <p:nvPr/>
            </p:nvSpPr>
            <p:spPr bwMode="auto">
              <a:xfrm>
                <a:off x="891" y="1813"/>
                <a:ext cx="267" cy="1"/>
              </a:xfrm>
              <a:custGeom>
                <a:avLst/>
                <a:gdLst>
                  <a:gd name="T0" fmla="*/ 263 w 267"/>
                  <a:gd name="T1" fmla="*/ 0 w 267"/>
                  <a:gd name="T2" fmla="*/ 0 w 267"/>
                  <a:gd name="T3" fmla="*/ 267 w 267"/>
                  <a:gd name="T4" fmla="*/ 263 w 26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67">
                    <a:moveTo>
                      <a:pt x="26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7" y="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rgbClr val="FFF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71" name="Freeform 5771"/>
              <p:cNvSpPr>
                <a:spLocks/>
              </p:cNvSpPr>
              <p:nvPr/>
            </p:nvSpPr>
            <p:spPr bwMode="auto">
              <a:xfrm>
                <a:off x="891" y="1811"/>
                <a:ext cx="271" cy="2"/>
              </a:xfrm>
              <a:custGeom>
                <a:avLst/>
                <a:gdLst>
                  <a:gd name="T0" fmla="*/ 267 w 271"/>
                  <a:gd name="T1" fmla="*/ 2 h 2"/>
                  <a:gd name="T2" fmla="*/ 0 w 271"/>
                  <a:gd name="T3" fmla="*/ 2 h 2"/>
                  <a:gd name="T4" fmla="*/ 0 w 271"/>
                  <a:gd name="T5" fmla="*/ 0 h 2"/>
                  <a:gd name="T6" fmla="*/ 271 w 271"/>
                  <a:gd name="T7" fmla="*/ 0 h 2"/>
                  <a:gd name="T8" fmla="*/ 267 w 27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1" h="2">
                    <a:moveTo>
                      <a:pt x="267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71" y="0"/>
                    </a:lnTo>
                    <a:lnTo>
                      <a:pt x="267" y="2"/>
                    </a:lnTo>
                    <a:close/>
                  </a:path>
                </a:pathLst>
              </a:custGeom>
              <a:solidFill>
                <a:srgbClr val="FFF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72" name="Freeform 5772"/>
              <p:cNvSpPr>
                <a:spLocks/>
              </p:cNvSpPr>
              <p:nvPr/>
            </p:nvSpPr>
            <p:spPr bwMode="auto">
              <a:xfrm>
                <a:off x="891" y="1811"/>
                <a:ext cx="274" cy="1"/>
              </a:xfrm>
              <a:custGeom>
                <a:avLst/>
                <a:gdLst>
                  <a:gd name="T0" fmla="*/ 271 w 274"/>
                  <a:gd name="T1" fmla="*/ 0 w 274"/>
                  <a:gd name="T2" fmla="*/ 0 w 274"/>
                  <a:gd name="T3" fmla="*/ 274 w 274"/>
                  <a:gd name="T4" fmla="*/ 271 w 27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4">
                    <a:moveTo>
                      <a:pt x="27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FFF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73" name="Freeform 5773"/>
              <p:cNvSpPr>
                <a:spLocks/>
              </p:cNvSpPr>
              <p:nvPr/>
            </p:nvSpPr>
            <p:spPr bwMode="auto">
              <a:xfrm>
                <a:off x="891" y="1811"/>
                <a:ext cx="280" cy="1"/>
              </a:xfrm>
              <a:custGeom>
                <a:avLst/>
                <a:gdLst>
                  <a:gd name="T0" fmla="*/ 274 w 280"/>
                  <a:gd name="T1" fmla="*/ 0 w 280"/>
                  <a:gd name="T2" fmla="*/ 0 w 280"/>
                  <a:gd name="T3" fmla="*/ 280 w 280"/>
                  <a:gd name="T4" fmla="*/ 274 w 28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80">
                    <a:moveTo>
                      <a:pt x="27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80" y="0"/>
                    </a:lnTo>
                    <a:lnTo>
                      <a:pt x="274" y="0"/>
                    </a:lnTo>
                    <a:close/>
                  </a:path>
                </a:pathLst>
              </a:custGeom>
              <a:solidFill>
                <a:srgbClr val="FFF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74" name="Freeform 5774"/>
              <p:cNvSpPr>
                <a:spLocks/>
              </p:cNvSpPr>
              <p:nvPr/>
            </p:nvSpPr>
            <p:spPr bwMode="auto">
              <a:xfrm>
                <a:off x="891" y="1809"/>
                <a:ext cx="284" cy="2"/>
              </a:xfrm>
              <a:custGeom>
                <a:avLst/>
                <a:gdLst>
                  <a:gd name="T0" fmla="*/ 280 w 284"/>
                  <a:gd name="T1" fmla="*/ 2 h 2"/>
                  <a:gd name="T2" fmla="*/ 0 w 284"/>
                  <a:gd name="T3" fmla="*/ 2 h 2"/>
                  <a:gd name="T4" fmla="*/ 0 w 284"/>
                  <a:gd name="T5" fmla="*/ 0 h 2"/>
                  <a:gd name="T6" fmla="*/ 284 w 284"/>
                  <a:gd name="T7" fmla="*/ 0 h 2"/>
                  <a:gd name="T8" fmla="*/ 280 w 28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4" h="2">
                    <a:moveTo>
                      <a:pt x="28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84" y="0"/>
                    </a:lnTo>
                    <a:lnTo>
                      <a:pt x="280" y="2"/>
                    </a:lnTo>
                    <a:close/>
                  </a:path>
                </a:pathLst>
              </a:custGeom>
              <a:solidFill>
                <a:srgbClr val="FFF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75" name="Freeform 5775"/>
              <p:cNvSpPr>
                <a:spLocks/>
              </p:cNvSpPr>
              <p:nvPr/>
            </p:nvSpPr>
            <p:spPr bwMode="auto">
              <a:xfrm>
                <a:off x="891" y="1809"/>
                <a:ext cx="288" cy="1"/>
              </a:xfrm>
              <a:custGeom>
                <a:avLst/>
                <a:gdLst>
                  <a:gd name="T0" fmla="*/ 284 w 288"/>
                  <a:gd name="T1" fmla="*/ 0 w 288"/>
                  <a:gd name="T2" fmla="*/ 0 w 288"/>
                  <a:gd name="T3" fmla="*/ 288 w 288"/>
                  <a:gd name="T4" fmla="*/ 284 w 28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88">
                    <a:moveTo>
                      <a:pt x="28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FFF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76" name="Freeform 5776"/>
              <p:cNvSpPr>
                <a:spLocks/>
              </p:cNvSpPr>
              <p:nvPr/>
            </p:nvSpPr>
            <p:spPr bwMode="auto">
              <a:xfrm>
                <a:off x="891" y="1809"/>
                <a:ext cx="292" cy="1"/>
              </a:xfrm>
              <a:custGeom>
                <a:avLst/>
                <a:gdLst>
                  <a:gd name="T0" fmla="*/ 288 w 292"/>
                  <a:gd name="T1" fmla="*/ 0 w 292"/>
                  <a:gd name="T2" fmla="*/ 0 w 292"/>
                  <a:gd name="T3" fmla="*/ 292 w 292"/>
                  <a:gd name="T4" fmla="*/ 288 w 29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92">
                    <a:moveTo>
                      <a:pt x="28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92" y="0"/>
                    </a:lnTo>
                    <a:lnTo>
                      <a:pt x="288" y="0"/>
                    </a:lnTo>
                    <a:close/>
                  </a:path>
                </a:pathLst>
              </a:custGeom>
              <a:solidFill>
                <a:srgbClr val="FFF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77" name="Freeform 5777"/>
              <p:cNvSpPr>
                <a:spLocks/>
              </p:cNvSpPr>
              <p:nvPr/>
            </p:nvSpPr>
            <p:spPr bwMode="auto">
              <a:xfrm>
                <a:off x="891" y="1807"/>
                <a:ext cx="297" cy="2"/>
              </a:xfrm>
              <a:custGeom>
                <a:avLst/>
                <a:gdLst>
                  <a:gd name="T0" fmla="*/ 292 w 297"/>
                  <a:gd name="T1" fmla="*/ 2 h 2"/>
                  <a:gd name="T2" fmla="*/ 0 w 297"/>
                  <a:gd name="T3" fmla="*/ 2 h 2"/>
                  <a:gd name="T4" fmla="*/ 0 w 297"/>
                  <a:gd name="T5" fmla="*/ 0 h 2"/>
                  <a:gd name="T6" fmla="*/ 297 w 297"/>
                  <a:gd name="T7" fmla="*/ 0 h 2"/>
                  <a:gd name="T8" fmla="*/ 292 w 29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7" h="2">
                    <a:moveTo>
                      <a:pt x="29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2" y="2"/>
                    </a:lnTo>
                    <a:close/>
                  </a:path>
                </a:pathLst>
              </a:custGeom>
              <a:solidFill>
                <a:srgbClr val="FFF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78" name="Freeform 5778"/>
              <p:cNvSpPr>
                <a:spLocks/>
              </p:cNvSpPr>
              <p:nvPr/>
            </p:nvSpPr>
            <p:spPr bwMode="auto">
              <a:xfrm>
                <a:off x="891" y="1807"/>
                <a:ext cx="301" cy="1"/>
              </a:xfrm>
              <a:custGeom>
                <a:avLst/>
                <a:gdLst>
                  <a:gd name="T0" fmla="*/ 297 w 301"/>
                  <a:gd name="T1" fmla="*/ 0 w 301"/>
                  <a:gd name="T2" fmla="*/ 0 w 301"/>
                  <a:gd name="T3" fmla="*/ 301 w 301"/>
                  <a:gd name="T4" fmla="*/ 297 w 30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01">
                    <a:moveTo>
                      <a:pt x="29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01" y="0"/>
                    </a:lnTo>
                    <a:lnTo>
                      <a:pt x="297" y="0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79" name="Freeform 5779"/>
              <p:cNvSpPr>
                <a:spLocks/>
              </p:cNvSpPr>
              <p:nvPr/>
            </p:nvSpPr>
            <p:spPr bwMode="auto">
              <a:xfrm>
                <a:off x="891" y="1807"/>
                <a:ext cx="305" cy="1"/>
              </a:xfrm>
              <a:custGeom>
                <a:avLst/>
                <a:gdLst>
                  <a:gd name="T0" fmla="*/ 301 w 305"/>
                  <a:gd name="T1" fmla="*/ 0 w 305"/>
                  <a:gd name="T2" fmla="*/ 0 w 305"/>
                  <a:gd name="T3" fmla="*/ 305 w 305"/>
                  <a:gd name="T4" fmla="*/ 301 w 30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05">
                    <a:moveTo>
                      <a:pt x="30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05" y="0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80" name="Freeform 5780"/>
              <p:cNvSpPr>
                <a:spLocks/>
              </p:cNvSpPr>
              <p:nvPr/>
            </p:nvSpPr>
            <p:spPr bwMode="auto">
              <a:xfrm>
                <a:off x="891" y="1805"/>
                <a:ext cx="309" cy="2"/>
              </a:xfrm>
              <a:custGeom>
                <a:avLst/>
                <a:gdLst>
                  <a:gd name="T0" fmla="*/ 305 w 309"/>
                  <a:gd name="T1" fmla="*/ 2 h 2"/>
                  <a:gd name="T2" fmla="*/ 0 w 309"/>
                  <a:gd name="T3" fmla="*/ 2 h 2"/>
                  <a:gd name="T4" fmla="*/ 0 w 309"/>
                  <a:gd name="T5" fmla="*/ 0 h 2"/>
                  <a:gd name="T6" fmla="*/ 309 w 309"/>
                  <a:gd name="T7" fmla="*/ 0 h 2"/>
                  <a:gd name="T8" fmla="*/ 305 w 309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9" h="2">
                    <a:moveTo>
                      <a:pt x="30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09" y="0"/>
                    </a:lnTo>
                    <a:lnTo>
                      <a:pt x="305" y="2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81" name="Freeform 5781"/>
              <p:cNvSpPr>
                <a:spLocks/>
              </p:cNvSpPr>
              <p:nvPr/>
            </p:nvSpPr>
            <p:spPr bwMode="auto">
              <a:xfrm>
                <a:off x="891" y="1805"/>
                <a:ext cx="313" cy="1"/>
              </a:xfrm>
              <a:custGeom>
                <a:avLst/>
                <a:gdLst>
                  <a:gd name="T0" fmla="*/ 309 w 313"/>
                  <a:gd name="T1" fmla="*/ 0 w 313"/>
                  <a:gd name="T2" fmla="*/ 0 w 313"/>
                  <a:gd name="T3" fmla="*/ 313 w 313"/>
                  <a:gd name="T4" fmla="*/ 309 w 3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13">
                    <a:moveTo>
                      <a:pt x="30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13" y="0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82" name="Freeform 5782"/>
              <p:cNvSpPr>
                <a:spLocks/>
              </p:cNvSpPr>
              <p:nvPr/>
            </p:nvSpPr>
            <p:spPr bwMode="auto">
              <a:xfrm>
                <a:off x="891" y="1805"/>
                <a:ext cx="319" cy="1"/>
              </a:xfrm>
              <a:custGeom>
                <a:avLst/>
                <a:gdLst>
                  <a:gd name="T0" fmla="*/ 313 w 319"/>
                  <a:gd name="T1" fmla="*/ 0 w 319"/>
                  <a:gd name="T2" fmla="*/ 0 w 319"/>
                  <a:gd name="T3" fmla="*/ 319 w 319"/>
                  <a:gd name="T4" fmla="*/ 313 w 3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19">
                    <a:moveTo>
                      <a:pt x="3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19" y="0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83" name="Freeform 5783"/>
              <p:cNvSpPr>
                <a:spLocks/>
              </p:cNvSpPr>
              <p:nvPr/>
            </p:nvSpPr>
            <p:spPr bwMode="auto">
              <a:xfrm>
                <a:off x="891" y="1805"/>
                <a:ext cx="322" cy="1"/>
              </a:xfrm>
              <a:custGeom>
                <a:avLst/>
                <a:gdLst>
                  <a:gd name="T0" fmla="*/ 319 w 322"/>
                  <a:gd name="T1" fmla="*/ 0 w 322"/>
                  <a:gd name="T2" fmla="*/ 0 w 322"/>
                  <a:gd name="T3" fmla="*/ 322 w 322"/>
                  <a:gd name="T4" fmla="*/ 319 w 32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22">
                    <a:moveTo>
                      <a:pt x="3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rgbClr val="FFF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84" name="Freeform 5784"/>
              <p:cNvSpPr>
                <a:spLocks/>
              </p:cNvSpPr>
              <p:nvPr/>
            </p:nvSpPr>
            <p:spPr bwMode="auto">
              <a:xfrm>
                <a:off x="891" y="1804"/>
                <a:ext cx="326" cy="1"/>
              </a:xfrm>
              <a:custGeom>
                <a:avLst/>
                <a:gdLst>
                  <a:gd name="T0" fmla="*/ 322 w 326"/>
                  <a:gd name="T1" fmla="*/ 1 h 1"/>
                  <a:gd name="T2" fmla="*/ 0 w 326"/>
                  <a:gd name="T3" fmla="*/ 1 h 1"/>
                  <a:gd name="T4" fmla="*/ 0 w 326"/>
                  <a:gd name="T5" fmla="*/ 0 h 1"/>
                  <a:gd name="T6" fmla="*/ 326 w 326"/>
                  <a:gd name="T7" fmla="*/ 0 h 1"/>
                  <a:gd name="T8" fmla="*/ 322 w 326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6" h="1">
                    <a:moveTo>
                      <a:pt x="322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26" y="0"/>
                    </a:lnTo>
                    <a:lnTo>
                      <a:pt x="322" y="1"/>
                    </a:lnTo>
                    <a:close/>
                  </a:path>
                </a:pathLst>
              </a:custGeom>
              <a:solidFill>
                <a:srgbClr val="FFF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85" name="Freeform 5785"/>
              <p:cNvSpPr>
                <a:spLocks/>
              </p:cNvSpPr>
              <p:nvPr/>
            </p:nvSpPr>
            <p:spPr bwMode="auto">
              <a:xfrm>
                <a:off x="891" y="1804"/>
                <a:ext cx="330" cy="1"/>
              </a:xfrm>
              <a:custGeom>
                <a:avLst/>
                <a:gdLst>
                  <a:gd name="T0" fmla="*/ 326 w 330"/>
                  <a:gd name="T1" fmla="*/ 0 w 330"/>
                  <a:gd name="T2" fmla="*/ 0 w 330"/>
                  <a:gd name="T3" fmla="*/ 330 w 330"/>
                  <a:gd name="T4" fmla="*/ 326 w 3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30">
                    <a:moveTo>
                      <a:pt x="32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30" y="0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FF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sp>
          <p:nvSpPr>
            <p:cNvPr id="511" name="Freeform 5786"/>
            <p:cNvSpPr>
              <a:spLocks/>
            </p:cNvSpPr>
            <p:nvPr/>
          </p:nvSpPr>
          <p:spPr bwMode="auto">
            <a:xfrm>
              <a:off x="891" y="1804"/>
              <a:ext cx="334" cy="1"/>
            </a:xfrm>
            <a:custGeom>
              <a:avLst/>
              <a:gdLst>
                <a:gd name="T0" fmla="*/ 330 w 334"/>
                <a:gd name="T1" fmla="*/ 0 w 334"/>
                <a:gd name="T2" fmla="*/ 0 w 334"/>
                <a:gd name="T3" fmla="*/ 334 w 334"/>
                <a:gd name="T4" fmla="*/ 330 w 3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34">
                  <a:moveTo>
                    <a:pt x="33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34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FFF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12" name="Freeform 5787"/>
            <p:cNvSpPr>
              <a:spLocks/>
            </p:cNvSpPr>
            <p:nvPr/>
          </p:nvSpPr>
          <p:spPr bwMode="auto">
            <a:xfrm>
              <a:off x="891" y="1802"/>
              <a:ext cx="340" cy="2"/>
            </a:xfrm>
            <a:custGeom>
              <a:avLst/>
              <a:gdLst>
                <a:gd name="T0" fmla="*/ 334 w 340"/>
                <a:gd name="T1" fmla="*/ 2 h 2"/>
                <a:gd name="T2" fmla="*/ 0 w 340"/>
                <a:gd name="T3" fmla="*/ 2 h 2"/>
                <a:gd name="T4" fmla="*/ 0 w 340"/>
                <a:gd name="T5" fmla="*/ 0 h 2"/>
                <a:gd name="T6" fmla="*/ 340 w 340"/>
                <a:gd name="T7" fmla="*/ 0 h 2"/>
                <a:gd name="T8" fmla="*/ 334 w 34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2">
                  <a:moveTo>
                    <a:pt x="33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40" y="0"/>
                  </a:lnTo>
                  <a:lnTo>
                    <a:pt x="334" y="2"/>
                  </a:lnTo>
                  <a:close/>
                </a:path>
              </a:pathLst>
            </a:custGeom>
            <a:solidFill>
              <a:srgbClr val="FFF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13" name="Freeform 5788"/>
            <p:cNvSpPr>
              <a:spLocks/>
            </p:cNvSpPr>
            <p:nvPr/>
          </p:nvSpPr>
          <p:spPr bwMode="auto">
            <a:xfrm>
              <a:off x="891" y="1800"/>
              <a:ext cx="351" cy="2"/>
            </a:xfrm>
            <a:custGeom>
              <a:avLst/>
              <a:gdLst>
                <a:gd name="T0" fmla="*/ 347 w 351"/>
                <a:gd name="T1" fmla="*/ 2 h 2"/>
                <a:gd name="T2" fmla="*/ 0 w 351"/>
                <a:gd name="T3" fmla="*/ 2 h 2"/>
                <a:gd name="T4" fmla="*/ 0 w 351"/>
                <a:gd name="T5" fmla="*/ 0 h 2"/>
                <a:gd name="T6" fmla="*/ 351 w 351"/>
                <a:gd name="T7" fmla="*/ 0 h 2"/>
                <a:gd name="T8" fmla="*/ 347 w 35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1" h="2">
                  <a:moveTo>
                    <a:pt x="347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51" y="0"/>
                  </a:lnTo>
                  <a:lnTo>
                    <a:pt x="347" y="2"/>
                  </a:lnTo>
                  <a:close/>
                </a:path>
              </a:pathLst>
            </a:custGeom>
            <a:solidFill>
              <a:srgbClr val="FFE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14" name="Freeform 5789"/>
            <p:cNvSpPr>
              <a:spLocks/>
            </p:cNvSpPr>
            <p:nvPr/>
          </p:nvSpPr>
          <p:spPr bwMode="auto">
            <a:xfrm>
              <a:off x="891" y="1798"/>
              <a:ext cx="365" cy="2"/>
            </a:xfrm>
            <a:custGeom>
              <a:avLst/>
              <a:gdLst>
                <a:gd name="T0" fmla="*/ 361 w 365"/>
                <a:gd name="T1" fmla="*/ 2 h 2"/>
                <a:gd name="T2" fmla="*/ 0 w 365"/>
                <a:gd name="T3" fmla="*/ 2 h 2"/>
                <a:gd name="T4" fmla="*/ 0 w 365"/>
                <a:gd name="T5" fmla="*/ 0 h 2"/>
                <a:gd name="T6" fmla="*/ 365 w 365"/>
                <a:gd name="T7" fmla="*/ 0 h 2"/>
                <a:gd name="T8" fmla="*/ 361 w 36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5" h="2">
                  <a:moveTo>
                    <a:pt x="361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65" y="0"/>
                  </a:lnTo>
                  <a:lnTo>
                    <a:pt x="361" y="2"/>
                  </a:lnTo>
                  <a:close/>
                </a:path>
              </a:pathLst>
            </a:custGeom>
            <a:solidFill>
              <a:srgbClr val="FFE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15" name="Freeform 5790"/>
            <p:cNvSpPr>
              <a:spLocks/>
            </p:cNvSpPr>
            <p:nvPr/>
          </p:nvSpPr>
          <p:spPr bwMode="auto">
            <a:xfrm>
              <a:off x="891" y="1796"/>
              <a:ext cx="378" cy="2"/>
            </a:xfrm>
            <a:custGeom>
              <a:avLst/>
              <a:gdLst>
                <a:gd name="T0" fmla="*/ 372 w 378"/>
                <a:gd name="T1" fmla="*/ 2 h 2"/>
                <a:gd name="T2" fmla="*/ 0 w 378"/>
                <a:gd name="T3" fmla="*/ 2 h 2"/>
                <a:gd name="T4" fmla="*/ 0 w 378"/>
                <a:gd name="T5" fmla="*/ 0 h 2"/>
                <a:gd name="T6" fmla="*/ 378 w 378"/>
                <a:gd name="T7" fmla="*/ 0 h 2"/>
                <a:gd name="T8" fmla="*/ 372 w 37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8" h="2">
                  <a:moveTo>
                    <a:pt x="37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78" y="0"/>
                  </a:lnTo>
                  <a:lnTo>
                    <a:pt x="372" y="2"/>
                  </a:lnTo>
                  <a:close/>
                </a:path>
              </a:pathLst>
            </a:custGeom>
            <a:solidFill>
              <a:srgbClr val="FFE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16" name="Freeform 5791"/>
            <p:cNvSpPr>
              <a:spLocks/>
            </p:cNvSpPr>
            <p:nvPr/>
          </p:nvSpPr>
          <p:spPr bwMode="auto">
            <a:xfrm>
              <a:off x="891" y="1794"/>
              <a:ext cx="393" cy="2"/>
            </a:xfrm>
            <a:custGeom>
              <a:avLst/>
              <a:gdLst>
                <a:gd name="T0" fmla="*/ 390 w 393"/>
                <a:gd name="T1" fmla="*/ 2 h 2"/>
                <a:gd name="T2" fmla="*/ 0 w 393"/>
                <a:gd name="T3" fmla="*/ 2 h 2"/>
                <a:gd name="T4" fmla="*/ 0 w 393"/>
                <a:gd name="T5" fmla="*/ 0 h 2"/>
                <a:gd name="T6" fmla="*/ 393 w 393"/>
                <a:gd name="T7" fmla="*/ 0 h 2"/>
                <a:gd name="T8" fmla="*/ 390 w 39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3" h="2">
                  <a:moveTo>
                    <a:pt x="39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93" y="0"/>
                  </a:lnTo>
                  <a:lnTo>
                    <a:pt x="390" y="2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17" name="Freeform 5792"/>
            <p:cNvSpPr>
              <a:spLocks/>
            </p:cNvSpPr>
            <p:nvPr/>
          </p:nvSpPr>
          <p:spPr bwMode="auto">
            <a:xfrm>
              <a:off x="891" y="1792"/>
              <a:ext cx="407" cy="2"/>
            </a:xfrm>
            <a:custGeom>
              <a:avLst/>
              <a:gdLst>
                <a:gd name="T0" fmla="*/ 403 w 407"/>
                <a:gd name="T1" fmla="*/ 2 h 2"/>
                <a:gd name="T2" fmla="*/ 0 w 407"/>
                <a:gd name="T3" fmla="*/ 2 h 2"/>
                <a:gd name="T4" fmla="*/ 0 w 407"/>
                <a:gd name="T5" fmla="*/ 0 h 2"/>
                <a:gd name="T6" fmla="*/ 407 w 407"/>
                <a:gd name="T7" fmla="*/ 0 h 2"/>
                <a:gd name="T8" fmla="*/ 403 w 40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2">
                  <a:moveTo>
                    <a:pt x="403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07" y="0"/>
                  </a:lnTo>
                  <a:lnTo>
                    <a:pt x="403" y="2"/>
                  </a:lnTo>
                  <a:close/>
                </a:path>
              </a:pathLst>
            </a:custGeom>
            <a:solidFill>
              <a:srgbClr val="FFE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18" name="Freeform 5793"/>
            <p:cNvSpPr>
              <a:spLocks/>
            </p:cNvSpPr>
            <p:nvPr/>
          </p:nvSpPr>
          <p:spPr bwMode="auto">
            <a:xfrm>
              <a:off x="891" y="1790"/>
              <a:ext cx="420" cy="2"/>
            </a:xfrm>
            <a:custGeom>
              <a:avLst/>
              <a:gdLst>
                <a:gd name="T0" fmla="*/ 416 w 420"/>
                <a:gd name="T1" fmla="*/ 2 h 2"/>
                <a:gd name="T2" fmla="*/ 0 w 420"/>
                <a:gd name="T3" fmla="*/ 2 h 2"/>
                <a:gd name="T4" fmla="*/ 0 w 420"/>
                <a:gd name="T5" fmla="*/ 0 h 2"/>
                <a:gd name="T6" fmla="*/ 420 w 420"/>
                <a:gd name="T7" fmla="*/ 0 h 2"/>
                <a:gd name="T8" fmla="*/ 416 w 42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0" h="2">
                  <a:moveTo>
                    <a:pt x="416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20" y="0"/>
                  </a:lnTo>
                  <a:lnTo>
                    <a:pt x="416" y="2"/>
                  </a:lnTo>
                  <a:close/>
                </a:path>
              </a:pathLst>
            </a:custGeom>
            <a:solidFill>
              <a:srgbClr val="FFE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19" name="Freeform 5794"/>
            <p:cNvSpPr>
              <a:spLocks/>
            </p:cNvSpPr>
            <p:nvPr/>
          </p:nvSpPr>
          <p:spPr bwMode="auto">
            <a:xfrm>
              <a:off x="891" y="1788"/>
              <a:ext cx="432" cy="2"/>
            </a:xfrm>
            <a:custGeom>
              <a:avLst/>
              <a:gdLst>
                <a:gd name="T0" fmla="*/ 428 w 432"/>
                <a:gd name="T1" fmla="*/ 2 h 2"/>
                <a:gd name="T2" fmla="*/ 0 w 432"/>
                <a:gd name="T3" fmla="*/ 2 h 2"/>
                <a:gd name="T4" fmla="*/ 0 w 432"/>
                <a:gd name="T5" fmla="*/ 0 h 2"/>
                <a:gd name="T6" fmla="*/ 432 w 432"/>
                <a:gd name="T7" fmla="*/ 0 h 2"/>
                <a:gd name="T8" fmla="*/ 428 w 43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2" h="2">
                  <a:moveTo>
                    <a:pt x="428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32" y="0"/>
                  </a:lnTo>
                  <a:lnTo>
                    <a:pt x="428" y="2"/>
                  </a:lnTo>
                  <a:close/>
                </a:path>
              </a:pathLst>
            </a:custGeom>
            <a:solidFill>
              <a:srgbClr val="FFE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20" name="Freeform 5795"/>
            <p:cNvSpPr>
              <a:spLocks/>
            </p:cNvSpPr>
            <p:nvPr/>
          </p:nvSpPr>
          <p:spPr bwMode="auto">
            <a:xfrm>
              <a:off x="891" y="1786"/>
              <a:ext cx="445" cy="2"/>
            </a:xfrm>
            <a:custGeom>
              <a:avLst/>
              <a:gdLst>
                <a:gd name="T0" fmla="*/ 441 w 445"/>
                <a:gd name="T1" fmla="*/ 2 h 2"/>
                <a:gd name="T2" fmla="*/ 0 w 445"/>
                <a:gd name="T3" fmla="*/ 2 h 2"/>
                <a:gd name="T4" fmla="*/ 0 w 445"/>
                <a:gd name="T5" fmla="*/ 0 h 2"/>
                <a:gd name="T6" fmla="*/ 445 w 445"/>
                <a:gd name="T7" fmla="*/ 0 h 2"/>
                <a:gd name="T8" fmla="*/ 441 w 44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5" h="2">
                  <a:moveTo>
                    <a:pt x="441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45" y="0"/>
                  </a:lnTo>
                  <a:lnTo>
                    <a:pt x="441" y="2"/>
                  </a:lnTo>
                  <a:close/>
                </a:path>
              </a:pathLst>
            </a:custGeom>
            <a:solidFill>
              <a:srgbClr val="FFE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21" name="Freeform 5796"/>
            <p:cNvSpPr>
              <a:spLocks/>
            </p:cNvSpPr>
            <p:nvPr/>
          </p:nvSpPr>
          <p:spPr bwMode="auto">
            <a:xfrm>
              <a:off x="891" y="1784"/>
              <a:ext cx="462" cy="2"/>
            </a:xfrm>
            <a:custGeom>
              <a:avLst/>
              <a:gdLst>
                <a:gd name="T0" fmla="*/ 459 w 462"/>
                <a:gd name="T1" fmla="*/ 2 h 2"/>
                <a:gd name="T2" fmla="*/ 0 w 462"/>
                <a:gd name="T3" fmla="*/ 2 h 2"/>
                <a:gd name="T4" fmla="*/ 0 w 462"/>
                <a:gd name="T5" fmla="*/ 0 h 2"/>
                <a:gd name="T6" fmla="*/ 462 w 462"/>
                <a:gd name="T7" fmla="*/ 0 h 2"/>
                <a:gd name="T8" fmla="*/ 459 w 46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2" h="2">
                  <a:moveTo>
                    <a:pt x="459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62" y="0"/>
                  </a:lnTo>
                  <a:lnTo>
                    <a:pt x="459" y="2"/>
                  </a:lnTo>
                  <a:close/>
                </a:path>
              </a:pathLst>
            </a:custGeom>
            <a:solidFill>
              <a:srgbClr val="FFE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22" name="Freeform 5797"/>
            <p:cNvSpPr>
              <a:spLocks/>
            </p:cNvSpPr>
            <p:nvPr/>
          </p:nvSpPr>
          <p:spPr bwMode="auto">
            <a:xfrm>
              <a:off x="891" y="1782"/>
              <a:ext cx="476" cy="2"/>
            </a:xfrm>
            <a:custGeom>
              <a:avLst/>
              <a:gdLst>
                <a:gd name="T0" fmla="*/ 470 w 476"/>
                <a:gd name="T1" fmla="*/ 2 h 2"/>
                <a:gd name="T2" fmla="*/ 0 w 476"/>
                <a:gd name="T3" fmla="*/ 2 h 2"/>
                <a:gd name="T4" fmla="*/ 0 w 476"/>
                <a:gd name="T5" fmla="*/ 0 h 2"/>
                <a:gd name="T6" fmla="*/ 476 w 476"/>
                <a:gd name="T7" fmla="*/ 0 h 2"/>
                <a:gd name="T8" fmla="*/ 470 w 47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" h="2">
                  <a:moveTo>
                    <a:pt x="47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76" y="0"/>
                  </a:lnTo>
                  <a:lnTo>
                    <a:pt x="470" y="2"/>
                  </a:lnTo>
                  <a:close/>
                </a:path>
              </a:pathLst>
            </a:custGeom>
            <a:solidFill>
              <a:srgbClr val="FFE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23" name="Freeform 5798"/>
            <p:cNvSpPr>
              <a:spLocks/>
            </p:cNvSpPr>
            <p:nvPr/>
          </p:nvSpPr>
          <p:spPr bwMode="auto">
            <a:xfrm>
              <a:off x="891" y="1782"/>
              <a:ext cx="480" cy="1"/>
            </a:xfrm>
            <a:custGeom>
              <a:avLst/>
              <a:gdLst>
                <a:gd name="T0" fmla="*/ 476 w 480"/>
                <a:gd name="T1" fmla="*/ 0 w 480"/>
                <a:gd name="T2" fmla="*/ 0 w 480"/>
                <a:gd name="T3" fmla="*/ 480 w 480"/>
                <a:gd name="T4" fmla="*/ 476 w 48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80">
                  <a:moveTo>
                    <a:pt x="4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80" y="0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FFE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24" name="Freeform 5799"/>
            <p:cNvSpPr>
              <a:spLocks/>
            </p:cNvSpPr>
            <p:nvPr/>
          </p:nvSpPr>
          <p:spPr bwMode="auto">
            <a:xfrm>
              <a:off x="891" y="1782"/>
              <a:ext cx="484" cy="1"/>
            </a:xfrm>
            <a:custGeom>
              <a:avLst/>
              <a:gdLst>
                <a:gd name="T0" fmla="*/ 480 w 484"/>
                <a:gd name="T1" fmla="*/ 0 w 484"/>
                <a:gd name="T2" fmla="*/ 0 w 484"/>
                <a:gd name="T3" fmla="*/ 484 w 484"/>
                <a:gd name="T4" fmla="*/ 480 w 4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84">
                  <a:moveTo>
                    <a:pt x="48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84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FFE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25" name="Freeform 5800"/>
            <p:cNvSpPr>
              <a:spLocks/>
            </p:cNvSpPr>
            <p:nvPr/>
          </p:nvSpPr>
          <p:spPr bwMode="auto">
            <a:xfrm>
              <a:off x="891" y="1780"/>
              <a:ext cx="487" cy="2"/>
            </a:xfrm>
            <a:custGeom>
              <a:avLst/>
              <a:gdLst>
                <a:gd name="T0" fmla="*/ 484 w 487"/>
                <a:gd name="T1" fmla="*/ 2 h 2"/>
                <a:gd name="T2" fmla="*/ 0 w 487"/>
                <a:gd name="T3" fmla="*/ 2 h 2"/>
                <a:gd name="T4" fmla="*/ 0 w 487"/>
                <a:gd name="T5" fmla="*/ 0 h 2"/>
                <a:gd name="T6" fmla="*/ 487 w 487"/>
                <a:gd name="T7" fmla="*/ 0 h 2"/>
                <a:gd name="T8" fmla="*/ 484 w 48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7" h="2">
                  <a:moveTo>
                    <a:pt x="48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87" y="0"/>
                  </a:lnTo>
                  <a:lnTo>
                    <a:pt x="484" y="2"/>
                  </a:lnTo>
                  <a:close/>
                </a:path>
              </a:pathLst>
            </a:custGeom>
            <a:solidFill>
              <a:srgbClr val="FFE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26" name="Freeform 5801"/>
            <p:cNvSpPr>
              <a:spLocks/>
            </p:cNvSpPr>
            <p:nvPr/>
          </p:nvSpPr>
          <p:spPr bwMode="auto">
            <a:xfrm>
              <a:off x="891" y="1779"/>
              <a:ext cx="501" cy="1"/>
            </a:xfrm>
            <a:custGeom>
              <a:avLst/>
              <a:gdLst>
                <a:gd name="T0" fmla="*/ 497 w 501"/>
                <a:gd name="T1" fmla="*/ 1 h 1"/>
                <a:gd name="T2" fmla="*/ 0 w 501"/>
                <a:gd name="T3" fmla="*/ 1 h 1"/>
                <a:gd name="T4" fmla="*/ 0 w 501"/>
                <a:gd name="T5" fmla="*/ 0 h 1"/>
                <a:gd name="T6" fmla="*/ 501 w 501"/>
                <a:gd name="T7" fmla="*/ 0 h 1"/>
                <a:gd name="T8" fmla="*/ 497 w 50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1" h="1">
                  <a:moveTo>
                    <a:pt x="497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501" y="0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FFE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27" name="Freeform 5802"/>
            <p:cNvSpPr>
              <a:spLocks/>
            </p:cNvSpPr>
            <p:nvPr/>
          </p:nvSpPr>
          <p:spPr bwMode="auto">
            <a:xfrm>
              <a:off x="891" y="1777"/>
              <a:ext cx="512" cy="2"/>
            </a:xfrm>
            <a:custGeom>
              <a:avLst/>
              <a:gdLst>
                <a:gd name="T0" fmla="*/ 509 w 512"/>
                <a:gd name="T1" fmla="*/ 2 h 2"/>
                <a:gd name="T2" fmla="*/ 0 w 512"/>
                <a:gd name="T3" fmla="*/ 2 h 2"/>
                <a:gd name="T4" fmla="*/ 0 w 512"/>
                <a:gd name="T5" fmla="*/ 0 h 2"/>
                <a:gd name="T6" fmla="*/ 512 w 512"/>
                <a:gd name="T7" fmla="*/ 0 h 2"/>
                <a:gd name="T8" fmla="*/ 509 w 51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2" h="2">
                  <a:moveTo>
                    <a:pt x="509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12" y="0"/>
                  </a:lnTo>
                  <a:lnTo>
                    <a:pt x="509" y="2"/>
                  </a:lnTo>
                  <a:close/>
                </a:path>
              </a:pathLst>
            </a:custGeom>
            <a:solidFill>
              <a:srgbClr val="FFE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28" name="Freeform 5803"/>
            <p:cNvSpPr>
              <a:spLocks/>
            </p:cNvSpPr>
            <p:nvPr/>
          </p:nvSpPr>
          <p:spPr bwMode="auto">
            <a:xfrm>
              <a:off x="891" y="1775"/>
              <a:ext cx="530" cy="2"/>
            </a:xfrm>
            <a:custGeom>
              <a:avLst/>
              <a:gdLst>
                <a:gd name="T0" fmla="*/ 526 w 530"/>
                <a:gd name="T1" fmla="*/ 2 h 2"/>
                <a:gd name="T2" fmla="*/ 0 w 530"/>
                <a:gd name="T3" fmla="*/ 2 h 2"/>
                <a:gd name="T4" fmla="*/ 0 w 530"/>
                <a:gd name="T5" fmla="*/ 0 h 2"/>
                <a:gd name="T6" fmla="*/ 530 w 530"/>
                <a:gd name="T7" fmla="*/ 0 h 2"/>
                <a:gd name="T8" fmla="*/ 526 w 53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0" h="2">
                  <a:moveTo>
                    <a:pt x="526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30" y="0"/>
                  </a:lnTo>
                  <a:lnTo>
                    <a:pt x="526" y="2"/>
                  </a:lnTo>
                  <a:close/>
                </a:path>
              </a:pathLst>
            </a:custGeom>
            <a:solidFill>
              <a:srgbClr val="FFE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29" name="Freeform 5804"/>
            <p:cNvSpPr>
              <a:spLocks/>
            </p:cNvSpPr>
            <p:nvPr/>
          </p:nvSpPr>
          <p:spPr bwMode="auto">
            <a:xfrm>
              <a:off x="891" y="1775"/>
              <a:ext cx="535" cy="1"/>
            </a:xfrm>
            <a:custGeom>
              <a:avLst/>
              <a:gdLst>
                <a:gd name="T0" fmla="*/ 530 w 535"/>
                <a:gd name="T1" fmla="*/ 0 w 535"/>
                <a:gd name="T2" fmla="*/ 0 w 535"/>
                <a:gd name="T3" fmla="*/ 535 w 535"/>
                <a:gd name="T4" fmla="*/ 530 w 53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535">
                  <a:moveTo>
                    <a:pt x="53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35" y="0"/>
                  </a:lnTo>
                  <a:lnTo>
                    <a:pt x="530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30" name="Freeform 5805"/>
            <p:cNvSpPr>
              <a:spLocks/>
            </p:cNvSpPr>
            <p:nvPr/>
          </p:nvSpPr>
          <p:spPr bwMode="auto">
            <a:xfrm>
              <a:off x="891" y="1775"/>
              <a:ext cx="537" cy="1"/>
            </a:xfrm>
            <a:custGeom>
              <a:avLst/>
              <a:gdLst>
                <a:gd name="T0" fmla="*/ 535 w 537"/>
                <a:gd name="T1" fmla="*/ 0 w 537"/>
                <a:gd name="T2" fmla="*/ 0 w 537"/>
                <a:gd name="T3" fmla="*/ 537 w 537"/>
                <a:gd name="T4" fmla="*/ 537 w 537"/>
                <a:gd name="T5" fmla="*/ 535 w 53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537">
                  <a:moveTo>
                    <a:pt x="53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37" y="0"/>
                  </a:lnTo>
                  <a:lnTo>
                    <a:pt x="537" y="0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31" name="Freeform 5806"/>
            <p:cNvSpPr>
              <a:spLocks/>
            </p:cNvSpPr>
            <p:nvPr/>
          </p:nvSpPr>
          <p:spPr bwMode="auto">
            <a:xfrm>
              <a:off x="891" y="1773"/>
              <a:ext cx="537" cy="2"/>
            </a:xfrm>
            <a:custGeom>
              <a:avLst/>
              <a:gdLst>
                <a:gd name="T0" fmla="*/ 537 w 537"/>
                <a:gd name="T1" fmla="*/ 2 h 2"/>
                <a:gd name="T2" fmla="*/ 0 w 537"/>
                <a:gd name="T3" fmla="*/ 2 h 2"/>
                <a:gd name="T4" fmla="*/ 0 w 537"/>
                <a:gd name="T5" fmla="*/ 0 h 2"/>
                <a:gd name="T6" fmla="*/ 532 w 537"/>
                <a:gd name="T7" fmla="*/ 0 h 2"/>
                <a:gd name="T8" fmla="*/ 537 w 53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7" h="2">
                  <a:moveTo>
                    <a:pt x="537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32" y="0"/>
                  </a:lnTo>
                  <a:lnTo>
                    <a:pt x="537" y="2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32" name="Freeform 5807"/>
            <p:cNvSpPr>
              <a:spLocks/>
            </p:cNvSpPr>
            <p:nvPr/>
          </p:nvSpPr>
          <p:spPr bwMode="auto">
            <a:xfrm>
              <a:off x="891" y="1771"/>
              <a:ext cx="524" cy="2"/>
            </a:xfrm>
            <a:custGeom>
              <a:avLst/>
              <a:gdLst>
                <a:gd name="T0" fmla="*/ 524 w 524"/>
                <a:gd name="T1" fmla="*/ 2 h 2"/>
                <a:gd name="T2" fmla="*/ 0 w 524"/>
                <a:gd name="T3" fmla="*/ 2 h 2"/>
                <a:gd name="T4" fmla="*/ 0 w 524"/>
                <a:gd name="T5" fmla="*/ 0 h 2"/>
                <a:gd name="T6" fmla="*/ 520 w 524"/>
                <a:gd name="T7" fmla="*/ 0 h 2"/>
                <a:gd name="T8" fmla="*/ 524 w 52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2">
                  <a:moveTo>
                    <a:pt x="52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524" y="2"/>
                  </a:lnTo>
                  <a:close/>
                </a:path>
              </a:pathLst>
            </a:custGeom>
            <a:solidFill>
              <a:srgbClr val="FFE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33" name="Freeform 5808"/>
            <p:cNvSpPr>
              <a:spLocks/>
            </p:cNvSpPr>
            <p:nvPr/>
          </p:nvSpPr>
          <p:spPr bwMode="auto">
            <a:xfrm>
              <a:off x="891" y="1769"/>
              <a:ext cx="512" cy="2"/>
            </a:xfrm>
            <a:custGeom>
              <a:avLst/>
              <a:gdLst>
                <a:gd name="T0" fmla="*/ 512 w 512"/>
                <a:gd name="T1" fmla="*/ 2 h 2"/>
                <a:gd name="T2" fmla="*/ 0 w 512"/>
                <a:gd name="T3" fmla="*/ 2 h 2"/>
                <a:gd name="T4" fmla="*/ 0 w 512"/>
                <a:gd name="T5" fmla="*/ 0 h 2"/>
                <a:gd name="T6" fmla="*/ 507 w 512"/>
                <a:gd name="T7" fmla="*/ 0 h 2"/>
                <a:gd name="T8" fmla="*/ 512 w 51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2" h="2">
                  <a:moveTo>
                    <a:pt x="51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07" y="0"/>
                  </a:lnTo>
                  <a:lnTo>
                    <a:pt x="512" y="2"/>
                  </a:lnTo>
                  <a:close/>
                </a:path>
              </a:pathLst>
            </a:custGeom>
            <a:solidFill>
              <a:srgbClr val="FFE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34" name="Freeform 5809"/>
            <p:cNvSpPr>
              <a:spLocks/>
            </p:cNvSpPr>
            <p:nvPr/>
          </p:nvSpPr>
          <p:spPr bwMode="auto">
            <a:xfrm>
              <a:off x="891" y="1767"/>
              <a:ext cx="499" cy="2"/>
            </a:xfrm>
            <a:custGeom>
              <a:avLst/>
              <a:gdLst>
                <a:gd name="T0" fmla="*/ 499 w 499"/>
                <a:gd name="T1" fmla="*/ 2 h 2"/>
                <a:gd name="T2" fmla="*/ 0 w 499"/>
                <a:gd name="T3" fmla="*/ 2 h 2"/>
                <a:gd name="T4" fmla="*/ 0 w 499"/>
                <a:gd name="T5" fmla="*/ 0 h 2"/>
                <a:gd name="T6" fmla="*/ 495 w 499"/>
                <a:gd name="T7" fmla="*/ 0 h 2"/>
                <a:gd name="T8" fmla="*/ 499 w 49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9" h="2">
                  <a:moveTo>
                    <a:pt x="499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95" y="0"/>
                  </a:lnTo>
                  <a:lnTo>
                    <a:pt x="499" y="2"/>
                  </a:lnTo>
                  <a:close/>
                </a:path>
              </a:pathLst>
            </a:custGeom>
            <a:solidFill>
              <a:srgbClr val="FFE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35" name="Freeform 5810"/>
            <p:cNvSpPr>
              <a:spLocks/>
            </p:cNvSpPr>
            <p:nvPr/>
          </p:nvSpPr>
          <p:spPr bwMode="auto">
            <a:xfrm>
              <a:off x="891" y="1765"/>
              <a:ext cx="482" cy="2"/>
            </a:xfrm>
            <a:custGeom>
              <a:avLst/>
              <a:gdLst>
                <a:gd name="T0" fmla="*/ 482 w 482"/>
                <a:gd name="T1" fmla="*/ 2 h 2"/>
                <a:gd name="T2" fmla="*/ 0 w 482"/>
                <a:gd name="T3" fmla="*/ 2 h 2"/>
                <a:gd name="T4" fmla="*/ 0 w 482"/>
                <a:gd name="T5" fmla="*/ 0 h 2"/>
                <a:gd name="T6" fmla="*/ 478 w 482"/>
                <a:gd name="T7" fmla="*/ 0 h 2"/>
                <a:gd name="T8" fmla="*/ 482 w 48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2" h="2">
                  <a:moveTo>
                    <a:pt x="48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78" y="0"/>
                  </a:lnTo>
                  <a:lnTo>
                    <a:pt x="482" y="2"/>
                  </a:lnTo>
                  <a:close/>
                </a:path>
              </a:pathLst>
            </a:custGeom>
            <a:solidFill>
              <a:srgbClr val="FFE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36" name="Freeform 5811"/>
            <p:cNvSpPr>
              <a:spLocks/>
            </p:cNvSpPr>
            <p:nvPr/>
          </p:nvSpPr>
          <p:spPr bwMode="auto">
            <a:xfrm>
              <a:off x="891" y="1763"/>
              <a:ext cx="470" cy="2"/>
            </a:xfrm>
            <a:custGeom>
              <a:avLst/>
              <a:gdLst>
                <a:gd name="T0" fmla="*/ 470 w 470"/>
                <a:gd name="T1" fmla="*/ 2 h 2"/>
                <a:gd name="T2" fmla="*/ 0 w 470"/>
                <a:gd name="T3" fmla="*/ 2 h 2"/>
                <a:gd name="T4" fmla="*/ 0 w 470"/>
                <a:gd name="T5" fmla="*/ 0 h 2"/>
                <a:gd name="T6" fmla="*/ 466 w 470"/>
                <a:gd name="T7" fmla="*/ 0 h 2"/>
                <a:gd name="T8" fmla="*/ 470 w 47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0" h="2">
                  <a:moveTo>
                    <a:pt x="47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66" y="0"/>
                  </a:lnTo>
                  <a:lnTo>
                    <a:pt x="470" y="2"/>
                  </a:lnTo>
                  <a:close/>
                </a:path>
              </a:pathLst>
            </a:custGeom>
            <a:solidFill>
              <a:srgbClr val="FFE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37" name="Freeform 5812"/>
            <p:cNvSpPr>
              <a:spLocks/>
            </p:cNvSpPr>
            <p:nvPr/>
          </p:nvSpPr>
          <p:spPr bwMode="auto">
            <a:xfrm>
              <a:off x="891" y="1761"/>
              <a:ext cx="457" cy="2"/>
            </a:xfrm>
            <a:custGeom>
              <a:avLst/>
              <a:gdLst>
                <a:gd name="T0" fmla="*/ 457 w 457"/>
                <a:gd name="T1" fmla="*/ 2 h 2"/>
                <a:gd name="T2" fmla="*/ 0 w 457"/>
                <a:gd name="T3" fmla="*/ 2 h 2"/>
                <a:gd name="T4" fmla="*/ 0 w 457"/>
                <a:gd name="T5" fmla="*/ 0 h 2"/>
                <a:gd name="T6" fmla="*/ 453 w 457"/>
                <a:gd name="T7" fmla="*/ 0 h 2"/>
                <a:gd name="T8" fmla="*/ 457 w 45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7" h="2">
                  <a:moveTo>
                    <a:pt x="457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53" y="0"/>
                  </a:lnTo>
                  <a:lnTo>
                    <a:pt x="457" y="2"/>
                  </a:lnTo>
                  <a:close/>
                </a:path>
              </a:pathLst>
            </a:custGeom>
            <a:solidFill>
              <a:srgbClr val="FFE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38" name="Freeform 5813"/>
            <p:cNvSpPr>
              <a:spLocks/>
            </p:cNvSpPr>
            <p:nvPr/>
          </p:nvSpPr>
          <p:spPr bwMode="auto">
            <a:xfrm>
              <a:off x="891" y="1759"/>
              <a:ext cx="445" cy="2"/>
            </a:xfrm>
            <a:custGeom>
              <a:avLst/>
              <a:gdLst>
                <a:gd name="T0" fmla="*/ 445 w 445"/>
                <a:gd name="T1" fmla="*/ 2 h 2"/>
                <a:gd name="T2" fmla="*/ 0 w 445"/>
                <a:gd name="T3" fmla="*/ 2 h 2"/>
                <a:gd name="T4" fmla="*/ 0 w 445"/>
                <a:gd name="T5" fmla="*/ 0 h 2"/>
                <a:gd name="T6" fmla="*/ 441 w 445"/>
                <a:gd name="T7" fmla="*/ 0 h 2"/>
                <a:gd name="T8" fmla="*/ 445 w 44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5" h="2">
                  <a:moveTo>
                    <a:pt x="445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41" y="0"/>
                  </a:lnTo>
                  <a:lnTo>
                    <a:pt x="445" y="2"/>
                  </a:lnTo>
                  <a:close/>
                </a:path>
              </a:pathLst>
            </a:custGeom>
            <a:solidFill>
              <a:srgbClr val="FFE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39" name="Freeform 5814"/>
            <p:cNvSpPr>
              <a:spLocks/>
            </p:cNvSpPr>
            <p:nvPr/>
          </p:nvSpPr>
          <p:spPr bwMode="auto">
            <a:xfrm>
              <a:off x="891" y="1757"/>
              <a:ext cx="428" cy="2"/>
            </a:xfrm>
            <a:custGeom>
              <a:avLst/>
              <a:gdLst>
                <a:gd name="T0" fmla="*/ 428 w 428"/>
                <a:gd name="T1" fmla="*/ 2 h 2"/>
                <a:gd name="T2" fmla="*/ 0 w 428"/>
                <a:gd name="T3" fmla="*/ 2 h 2"/>
                <a:gd name="T4" fmla="*/ 0 w 428"/>
                <a:gd name="T5" fmla="*/ 0 h 2"/>
                <a:gd name="T6" fmla="*/ 424 w 428"/>
                <a:gd name="T7" fmla="*/ 0 h 2"/>
                <a:gd name="T8" fmla="*/ 428 w 42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8" h="2">
                  <a:moveTo>
                    <a:pt x="428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24" y="0"/>
                  </a:lnTo>
                  <a:lnTo>
                    <a:pt x="428" y="2"/>
                  </a:lnTo>
                  <a:close/>
                </a:path>
              </a:pathLst>
            </a:custGeom>
            <a:solidFill>
              <a:srgbClr val="FFE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40" name="Freeform 5815"/>
            <p:cNvSpPr>
              <a:spLocks/>
            </p:cNvSpPr>
            <p:nvPr/>
          </p:nvSpPr>
          <p:spPr bwMode="auto">
            <a:xfrm>
              <a:off x="891" y="1755"/>
              <a:ext cx="416" cy="2"/>
            </a:xfrm>
            <a:custGeom>
              <a:avLst/>
              <a:gdLst>
                <a:gd name="T0" fmla="*/ 416 w 416"/>
                <a:gd name="T1" fmla="*/ 2 h 2"/>
                <a:gd name="T2" fmla="*/ 0 w 416"/>
                <a:gd name="T3" fmla="*/ 2 h 2"/>
                <a:gd name="T4" fmla="*/ 0 w 416"/>
                <a:gd name="T5" fmla="*/ 0 h 2"/>
                <a:gd name="T6" fmla="*/ 411 w 416"/>
                <a:gd name="T7" fmla="*/ 0 h 2"/>
                <a:gd name="T8" fmla="*/ 416 w 41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2">
                  <a:moveTo>
                    <a:pt x="416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11" y="0"/>
                  </a:lnTo>
                  <a:lnTo>
                    <a:pt x="416" y="2"/>
                  </a:lnTo>
                  <a:close/>
                </a:path>
              </a:pathLst>
            </a:custGeom>
            <a:solidFill>
              <a:srgbClr val="FFE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41" name="Freeform 5816"/>
            <p:cNvSpPr>
              <a:spLocks/>
            </p:cNvSpPr>
            <p:nvPr/>
          </p:nvSpPr>
          <p:spPr bwMode="auto">
            <a:xfrm>
              <a:off x="891" y="1754"/>
              <a:ext cx="403" cy="1"/>
            </a:xfrm>
            <a:custGeom>
              <a:avLst/>
              <a:gdLst>
                <a:gd name="T0" fmla="*/ 403 w 403"/>
                <a:gd name="T1" fmla="*/ 1 h 1"/>
                <a:gd name="T2" fmla="*/ 0 w 403"/>
                <a:gd name="T3" fmla="*/ 1 h 1"/>
                <a:gd name="T4" fmla="*/ 0 w 403"/>
                <a:gd name="T5" fmla="*/ 0 h 1"/>
                <a:gd name="T6" fmla="*/ 399 w 403"/>
                <a:gd name="T7" fmla="*/ 0 h 1"/>
                <a:gd name="T8" fmla="*/ 403 w 40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3" h="1">
                  <a:moveTo>
                    <a:pt x="403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399" y="0"/>
                  </a:lnTo>
                  <a:lnTo>
                    <a:pt x="403" y="1"/>
                  </a:lnTo>
                  <a:close/>
                </a:path>
              </a:pathLst>
            </a:custGeom>
            <a:solidFill>
              <a:srgbClr val="FFE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42" name="Freeform 5817"/>
            <p:cNvSpPr>
              <a:spLocks/>
            </p:cNvSpPr>
            <p:nvPr/>
          </p:nvSpPr>
          <p:spPr bwMode="auto">
            <a:xfrm>
              <a:off x="891" y="1752"/>
              <a:ext cx="391" cy="2"/>
            </a:xfrm>
            <a:custGeom>
              <a:avLst/>
              <a:gdLst>
                <a:gd name="T0" fmla="*/ 391 w 391"/>
                <a:gd name="T1" fmla="*/ 2 h 2"/>
                <a:gd name="T2" fmla="*/ 0 w 391"/>
                <a:gd name="T3" fmla="*/ 2 h 2"/>
                <a:gd name="T4" fmla="*/ 0 w 391"/>
                <a:gd name="T5" fmla="*/ 0 h 2"/>
                <a:gd name="T6" fmla="*/ 386 w 391"/>
                <a:gd name="T7" fmla="*/ 0 h 2"/>
                <a:gd name="T8" fmla="*/ 391 w 39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1" h="2">
                  <a:moveTo>
                    <a:pt x="391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86" y="0"/>
                  </a:lnTo>
                  <a:lnTo>
                    <a:pt x="391" y="2"/>
                  </a:lnTo>
                  <a:close/>
                </a:path>
              </a:pathLst>
            </a:custGeom>
            <a:solidFill>
              <a:srgbClr val="FF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43" name="Freeform 5818"/>
            <p:cNvSpPr>
              <a:spLocks/>
            </p:cNvSpPr>
            <p:nvPr/>
          </p:nvSpPr>
          <p:spPr bwMode="auto">
            <a:xfrm>
              <a:off x="891" y="1750"/>
              <a:ext cx="378" cy="2"/>
            </a:xfrm>
            <a:custGeom>
              <a:avLst/>
              <a:gdLst>
                <a:gd name="T0" fmla="*/ 378 w 378"/>
                <a:gd name="T1" fmla="*/ 2 h 2"/>
                <a:gd name="T2" fmla="*/ 0 w 378"/>
                <a:gd name="T3" fmla="*/ 2 h 2"/>
                <a:gd name="T4" fmla="*/ 0 w 378"/>
                <a:gd name="T5" fmla="*/ 0 h 2"/>
                <a:gd name="T6" fmla="*/ 374 w 378"/>
                <a:gd name="T7" fmla="*/ 0 h 2"/>
                <a:gd name="T8" fmla="*/ 378 w 37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8" h="2">
                  <a:moveTo>
                    <a:pt x="378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74" y="0"/>
                  </a:lnTo>
                  <a:lnTo>
                    <a:pt x="378" y="2"/>
                  </a:lnTo>
                  <a:close/>
                </a:path>
              </a:pathLst>
            </a:custGeom>
            <a:solidFill>
              <a:srgbClr val="FFD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44" name="Freeform 5819"/>
            <p:cNvSpPr>
              <a:spLocks/>
            </p:cNvSpPr>
            <p:nvPr/>
          </p:nvSpPr>
          <p:spPr bwMode="auto">
            <a:xfrm>
              <a:off x="891" y="1748"/>
              <a:ext cx="361" cy="2"/>
            </a:xfrm>
            <a:custGeom>
              <a:avLst/>
              <a:gdLst>
                <a:gd name="T0" fmla="*/ 361 w 361"/>
                <a:gd name="T1" fmla="*/ 2 h 2"/>
                <a:gd name="T2" fmla="*/ 0 w 361"/>
                <a:gd name="T3" fmla="*/ 2 h 2"/>
                <a:gd name="T4" fmla="*/ 0 w 361"/>
                <a:gd name="T5" fmla="*/ 0 h 2"/>
                <a:gd name="T6" fmla="*/ 357 w 361"/>
                <a:gd name="T7" fmla="*/ 0 h 2"/>
                <a:gd name="T8" fmla="*/ 361 w 36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1" h="2">
                  <a:moveTo>
                    <a:pt x="361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57" y="0"/>
                  </a:lnTo>
                  <a:lnTo>
                    <a:pt x="361" y="2"/>
                  </a:lnTo>
                  <a:close/>
                </a:path>
              </a:pathLst>
            </a:custGeom>
            <a:solidFill>
              <a:srgbClr val="FFD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45" name="Freeform 5820"/>
            <p:cNvSpPr>
              <a:spLocks/>
            </p:cNvSpPr>
            <p:nvPr/>
          </p:nvSpPr>
          <p:spPr bwMode="auto">
            <a:xfrm>
              <a:off x="891" y="1746"/>
              <a:ext cx="349" cy="2"/>
            </a:xfrm>
            <a:custGeom>
              <a:avLst/>
              <a:gdLst>
                <a:gd name="T0" fmla="*/ 349 w 349"/>
                <a:gd name="T1" fmla="*/ 2 h 2"/>
                <a:gd name="T2" fmla="*/ 0 w 349"/>
                <a:gd name="T3" fmla="*/ 2 h 2"/>
                <a:gd name="T4" fmla="*/ 0 w 349"/>
                <a:gd name="T5" fmla="*/ 0 h 2"/>
                <a:gd name="T6" fmla="*/ 345 w 349"/>
                <a:gd name="T7" fmla="*/ 0 h 2"/>
                <a:gd name="T8" fmla="*/ 349 w 34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9" h="2">
                  <a:moveTo>
                    <a:pt x="349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45" y="0"/>
                  </a:lnTo>
                  <a:lnTo>
                    <a:pt x="349" y="2"/>
                  </a:lnTo>
                  <a:close/>
                </a:path>
              </a:pathLst>
            </a:custGeom>
            <a:solidFill>
              <a:srgbClr val="FFD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46" name="Freeform 5821"/>
            <p:cNvSpPr>
              <a:spLocks/>
            </p:cNvSpPr>
            <p:nvPr/>
          </p:nvSpPr>
          <p:spPr bwMode="auto">
            <a:xfrm>
              <a:off x="891" y="1746"/>
              <a:ext cx="345" cy="1"/>
            </a:xfrm>
            <a:custGeom>
              <a:avLst/>
              <a:gdLst>
                <a:gd name="T0" fmla="*/ 345 w 345"/>
                <a:gd name="T1" fmla="*/ 0 w 345"/>
                <a:gd name="T2" fmla="*/ 0 w 345"/>
                <a:gd name="T3" fmla="*/ 342 w 345"/>
                <a:gd name="T4" fmla="*/ 345 w 34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45">
                  <a:moveTo>
                    <a:pt x="34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2" y="0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FFD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47" name="Freeform 5822"/>
            <p:cNvSpPr>
              <a:spLocks/>
            </p:cNvSpPr>
            <p:nvPr/>
          </p:nvSpPr>
          <p:spPr bwMode="auto">
            <a:xfrm>
              <a:off x="891" y="1746"/>
              <a:ext cx="342" cy="1"/>
            </a:xfrm>
            <a:custGeom>
              <a:avLst/>
              <a:gdLst>
                <a:gd name="T0" fmla="*/ 342 w 342"/>
                <a:gd name="T1" fmla="*/ 0 w 342"/>
                <a:gd name="T2" fmla="*/ 0 w 342"/>
                <a:gd name="T3" fmla="*/ 336 w 342"/>
                <a:gd name="T4" fmla="*/ 342 w 34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42">
                  <a:moveTo>
                    <a:pt x="34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36" y="0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D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48" name="Freeform 5823"/>
            <p:cNvSpPr>
              <a:spLocks/>
            </p:cNvSpPr>
            <p:nvPr/>
          </p:nvSpPr>
          <p:spPr bwMode="auto">
            <a:xfrm>
              <a:off x="891" y="1744"/>
              <a:ext cx="336" cy="2"/>
            </a:xfrm>
            <a:custGeom>
              <a:avLst/>
              <a:gdLst>
                <a:gd name="T0" fmla="*/ 336 w 336"/>
                <a:gd name="T1" fmla="*/ 2 h 2"/>
                <a:gd name="T2" fmla="*/ 0 w 336"/>
                <a:gd name="T3" fmla="*/ 2 h 2"/>
                <a:gd name="T4" fmla="*/ 0 w 336"/>
                <a:gd name="T5" fmla="*/ 0 h 2"/>
                <a:gd name="T6" fmla="*/ 332 w 336"/>
                <a:gd name="T7" fmla="*/ 0 h 2"/>
                <a:gd name="T8" fmla="*/ 336 w 33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">
                  <a:moveTo>
                    <a:pt x="336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32" y="0"/>
                  </a:lnTo>
                  <a:lnTo>
                    <a:pt x="336" y="2"/>
                  </a:lnTo>
                  <a:close/>
                </a:path>
              </a:pathLst>
            </a:custGeom>
            <a:solidFill>
              <a:srgbClr val="FFD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49" name="Freeform 5824"/>
            <p:cNvSpPr>
              <a:spLocks/>
            </p:cNvSpPr>
            <p:nvPr/>
          </p:nvSpPr>
          <p:spPr bwMode="auto">
            <a:xfrm>
              <a:off x="891" y="1742"/>
              <a:ext cx="324" cy="2"/>
            </a:xfrm>
            <a:custGeom>
              <a:avLst/>
              <a:gdLst>
                <a:gd name="T0" fmla="*/ 324 w 324"/>
                <a:gd name="T1" fmla="*/ 2 h 2"/>
                <a:gd name="T2" fmla="*/ 0 w 324"/>
                <a:gd name="T3" fmla="*/ 2 h 2"/>
                <a:gd name="T4" fmla="*/ 0 w 324"/>
                <a:gd name="T5" fmla="*/ 0 h 2"/>
                <a:gd name="T6" fmla="*/ 320 w 324"/>
                <a:gd name="T7" fmla="*/ 0 h 2"/>
                <a:gd name="T8" fmla="*/ 324 w 32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4" h="2">
                  <a:moveTo>
                    <a:pt x="32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20" y="0"/>
                  </a:lnTo>
                  <a:lnTo>
                    <a:pt x="324" y="2"/>
                  </a:lnTo>
                  <a:close/>
                </a:path>
              </a:pathLst>
            </a:custGeom>
            <a:solidFill>
              <a:srgbClr val="FFD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50" name="Freeform 5825"/>
            <p:cNvSpPr>
              <a:spLocks/>
            </p:cNvSpPr>
            <p:nvPr/>
          </p:nvSpPr>
          <p:spPr bwMode="auto">
            <a:xfrm>
              <a:off x="891" y="1740"/>
              <a:ext cx="311" cy="2"/>
            </a:xfrm>
            <a:custGeom>
              <a:avLst/>
              <a:gdLst>
                <a:gd name="T0" fmla="*/ 311 w 311"/>
                <a:gd name="T1" fmla="*/ 2 h 2"/>
                <a:gd name="T2" fmla="*/ 0 w 311"/>
                <a:gd name="T3" fmla="*/ 2 h 2"/>
                <a:gd name="T4" fmla="*/ 0 w 311"/>
                <a:gd name="T5" fmla="*/ 0 h 2"/>
                <a:gd name="T6" fmla="*/ 307 w 311"/>
                <a:gd name="T7" fmla="*/ 0 h 2"/>
                <a:gd name="T8" fmla="*/ 311 w 31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1" h="2">
                  <a:moveTo>
                    <a:pt x="311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07" y="0"/>
                  </a:lnTo>
                  <a:lnTo>
                    <a:pt x="311" y="2"/>
                  </a:lnTo>
                  <a:close/>
                </a:path>
              </a:pathLst>
            </a:custGeom>
            <a:solidFill>
              <a:srgbClr val="FFD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51" name="Freeform 5826"/>
            <p:cNvSpPr>
              <a:spLocks/>
            </p:cNvSpPr>
            <p:nvPr/>
          </p:nvSpPr>
          <p:spPr bwMode="auto">
            <a:xfrm>
              <a:off x="891" y="1738"/>
              <a:ext cx="296" cy="2"/>
            </a:xfrm>
            <a:custGeom>
              <a:avLst/>
              <a:gdLst>
                <a:gd name="T0" fmla="*/ 296 w 296"/>
                <a:gd name="T1" fmla="*/ 2 h 2"/>
                <a:gd name="T2" fmla="*/ 0 w 296"/>
                <a:gd name="T3" fmla="*/ 2 h 2"/>
                <a:gd name="T4" fmla="*/ 0 w 296"/>
                <a:gd name="T5" fmla="*/ 0 h 2"/>
                <a:gd name="T6" fmla="*/ 292 w 296"/>
                <a:gd name="T7" fmla="*/ 0 h 2"/>
                <a:gd name="T8" fmla="*/ 296 w 29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2">
                  <a:moveTo>
                    <a:pt x="296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92" y="0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FFD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52" name="Freeform 5827"/>
            <p:cNvSpPr>
              <a:spLocks/>
            </p:cNvSpPr>
            <p:nvPr/>
          </p:nvSpPr>
          <p:spPr bwMode="auto">
            <a:xfrm>
              <a:off x="891" y="1738"/>
              <a:ext cx="292" cy="1"/>
            </a:xfrm>
            <a:custGeom>
              <a:avLst/>
              <a:gdLst>
                <a:gd name="T0" fmla="*/ 292 w 292"/>
                <a:gd name="T1" fmla="*/ 0 w 292"/>
                <a:gd name="T2" fmla="*/ 0 w 292"/>
                <a:gd name="T3" fmla="*/ 286 w 292"/>
                <a:gd name="T4" fmla="*/ 292 w 29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92">
                  <a:moveTo>
                    <a:pt x="29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86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FFD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53" name="Freeform 5828"/>
            <p:cNvSpPr>
              <a:spLocks/>
            </p:cNvSpPr>
            <p:nvPr/>
          </p:nvSpPr>
          <p:spPr bwMode="auto">
            <a:xfrm>
              <a:off x="891" y="1738"/>
              <a:ext cx="286" cy="1"/>
            </a:xfrm>
            <a:custGeom>
              <a:avLst/>
              <a:gdLst>
                <a:gd name="T0" fmla="*/ 286 w 286"/>
                <a:gd name="T1" fmla="*/ 0 w 286"/>
                <a:gd name="T2" fmla="*/ 0 w 286"/>
                <a:gd name="T3" fmla="*/ 282 w 286"/>
                <a:gd name="T4" fmla="*/ 286 w 28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86">
                  <a:moveTo>
                    <a:pt x="28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82" y="0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FFD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54" name="Freeform 5829"/>
            <p:cNvSpPr>
              <a:spLocks/>
            </p:cNvSpPr>
            <p:nvPr/>
          </p:nvSpPr>
          <p:spPr bwMode="auto">
            <a:xfrm>
              <a:off x="891" y="1736"/>
              <a:ext cx="282" cy="2"/>
            </a:xfrm>
            <a:custGeom>
              <a:avLst/>
              <a:gdLst>
                <a:gd name="T0" fmla="*/ 282 w 282"/>
                <a:gd name="T1" fmla="*/ 2 h 2"/>
                <a:gd name="T2" fmla="*/ 0 w 282"/>
                <a:gd name="T3" fmla="*/ 2 h 2"/>
                <a:gd name="T4" fmla="*/ 0 w 282"/>
                <a:gd name="T5" fmla="*/ 0 h 2"/>
                <a:gd name="T6" fmla="*/ 278 w 282"/>
                <a:gd name="T7" fmla="*/ 0 h 2"/>
                <a:gd name="T8" fmla="*/ 282 w 28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2">
                  <a:moveTo>
                    <a:pt x="28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78" y="0"/>
                  </a:lnTo>
                  <a:lnTo>
                    <a:pt x="282" y="2"/>
                  </a:lnTo>
                  <a:close/>
                </a:path>
              </a:pathLst>
            </a:custGeom>
            <a:solidFill>
              <a:srgbClr val="FFD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55" name="Freeform 5830"/>
            <p:cNvSpPr>
              <a:spLocks/>
            </p:cNvSpPr>
            <p:nvPr/>
          </p:nvSpPr>
          <p:spPr bwMode="auto">
            <a:xfrm>
              <a:off x="891" y="1734"/>
              <a:ext cx="271" cy="2"/>
            </a:xfrm>
            <a:custGeom>
              <a:avLst/>
              <a:gdLst>
                <a:gd name="T0" fmla="*/ 271 w 271"/>
                <a:gd name="T1" fmla="*/ 2 h 2"/>
                <a:gd name="T2" fmla="*/ 0 w 271"/>
                <a:gd name="T3" fmla="*/ 2 h 2"/>
                <a:gd name="T4" fmla="*/ 0 w 271"/>
                <a:gd name="T5" fmla="*/ 0 h 2"/>
                <a:gd name="T6" fmla="*/ 265 w 271"/>
                <a:gd name="T7" fmla="*/ 0 h 2"/>
                <a:gd name="T8" fmla="*/ 271 w 27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" h="2">
                  <a:moveTo>
                    <a:pt x="271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65" y="0"/>
                  </a:lnTo>
                  <a:lnTo>
                    <a:pt x="271" y="2"/>
                  </a:lnTo>
                  <a:close/>
                </a:path>
              </a:pathLst>
            </a:custGeom>
            <a:solidFill>
              <a:srgbClr val="FFD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56" name="Freeform 5831"/>
            <p:cNvSpPr>
              <a:spLocks/>
            </p:cNvSpPr>
            <p:nvPr/>
          </p:nvSpPr>
          <p:spPr bwMode="auto">
            <a:xfrm>
              <a:off x="891" y="1732"/>
              <a:ext cx="257" cy="2"/>
            </a:xfrm>
            <a:custGeom>
              <a:avLst/>
              <a:gdLst>
                <a:gd name="T0" fmla="*/ 257 w 257"/>
                <a:gd name="T1" fmla="*/ 2 h 2"/>
                <a:gd name="T2" fmla="*/ 0 w 257"/>
                <a:gd name="T3" fmla="*/ 2 h 2"/>
                <a:gd name="T4" fmla="*/ 0 w 257"/>
                <a:gd name="T5" fmla="*/ 0 h 2"/>
                <a:gd name="T6" fmla="*/ 253 w 257"/>
                <a:gd name="T7" fmla="*/ 0 h 2"/>
                <a:gd name="T8" fmla="*/ 257 w 25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" h="2">
                  <a:moveTo>
                    <a:pt x="257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3" y="0"/>
                  </a:lnTo>
                  <a:lnTo>
                    <a:pt x="257" y="2"/>
                  </a:lnTo>
                  <a:close/>
                </a:path>
              </a:pathLst>
            </a:custGeom>
            <a:solidFill>
              <a:srgbClr val="FFD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57" name="Freeform 5832"/>
            <p:cNvSpPr>
              <a:spLocks/>
            </p:cNvSpPr>
            <p:nvPr/>
          </p:nvSpPr>
          <p:spPr bwMode="auto">
            <a:xfrm>
              <a:off x="891" y="1731"/>
              <a:ext cx="246" cy="1"/>
            </a:xfrm>
            <a:custGeom>
              <a:avLst/>
              <a:gdLst>
                <a:gd name="T0" fmla="*/ 246 w 246"/>
                <a:gd name="T1" fmla="*/ 1 h 1"/>
                <a:gd name="T2" fmla="*/ 0 w 246"/>
                <a:gd name="T3" fmla="*/ 1 h 1"/>
                <a:gd name="T4" fmla="*/ 0 w 246"/>
                <a:gd name="T5" fmla="*/ 0 h 1"/>
                <a:gd name="T6" fmla="*/ 240 w 246"/>
                <a:gd name="T7" fmla="*/ 0 h 1"/>
                <a:gd name="T8" fmla="*/ 246 w 24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1">
                  <a:moveTo>
                    <a:pt x="246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40" y="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FF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58" name="Freeform 5833"/>
            <p:cNvSpPr>
              <a:spLocks/>
            </p:cNvSpPr>
            <p:nvPr/>
          </p:nvSpPr>
          <p:spPr bwMode="auto">
            <a:xfrm>
              <a:off x="891" y="1731"/>
              <a:ext cx="240" cy="1"/>
            </a:xfrm>
            <a:custGeom>
              <a:avLst/>
              <a:gdLst>
                <a:gd name="T0" fmla="*/ 240 w 240"/>
                <a:gd name="T1" fmla="*/ 0 w 240"/>
                <a:gd name="T2" fmla="*/ 0 w 240"/>
                <a:gd name="T3" fmla="*/ 236 w 240"/>
                <a:gd name="T4" fmla="*/ 240 w 24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40">
                  <a:moveTo>
                    <a:pt x="24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36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FF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59" name="Freeform 5834"/>
            <p:cNvSpPr>
              <a:spLocks/>
            </p:cNvSpPr>
            <p:nvPr/>
          </p:nvSpPr>
          <p:spPr bwMode="auto">
            <a:xfrm>
              <a:off x="891" y="1731"/>
              <a:ext cx="236" cy="1"/>
            </a:xfrm>
            <a:custGeom>
              <a:avLst/>
              <a:gdLst>
                <a:gd name="T0" fmla="*/ 236 w 236"/>
                <a:gd name="T1" fmla="*/ 0 w 236"/>
                <a:gd name="T2" fmla="*/ 0 w 236"/>
                <a:gd name="T3" fmla="*/ 232 w 236"/>
                <a:gd name="T4" fmla="*/ 236 w 23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36">
                  <a:moveTo>
                    <a:pt x="23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32" y="0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F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0" name="Freeform 5835"/>
            <p:cNvSpPr>
              <a:spLocks/>
            </p:cNvSpPr>
            <p:nvPr/>
          </p:nvSpPr>
          <p:spPr bwMode="auto">
            <a:xfrm>
              <a:off x="891" y="1731"/>
              <a:ext cx="232" cy="1"/>
            </a:xfrm>
            <a:custGeom>
              <a:avLst/>
              <a:gdLst>
                <a:gd name="T0" fmla="*/ 232 w 232"/>
                <a:gd name="T1" fmla="*/ 0 w 232"/>
                <a:gd name="T2" fmla="*/ 0 w 232"/>
                <a:gd name="T3" fmla="*/ 228 w 232"/>
                <a:gd name="T4" fmla="*/ 232 w 23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32">
                  <a:moveTo>
                    <a:pt x="23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28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FFD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1" name="Freeform 5836"/>
            <p:cNvSpPr>
              <a:spLocks/>
            </p:cNvSpPr>
            <p:nvPr/>
          </p:nvSpPr>
          <p:spPr bwMode="auto">
            <a:xfrm>
              <a:off x="891" y="1729"/>
              <a:ext cx="228" cy="2"/>
            </a:xfrm>
            <a:custGeom>
              <a:avLst/>
              <a:gdLst>
                <a:gd name="T0" fmla="*/ 228 w 228"/>
                <a:gd name="T1" fmla="*/ 2 h 2"/>
                <a:gd name="T2" fmla="*/ 0 w 228"/>
                <a:gd name="T3" fmla="*/ 2 h 2"/>
                <a:gd name="T4" fmla="*/ 0 w 228"/>
                <a:gd name="T5" fmla="*/ 0 h 2"/>
                <a:gd name="T6" fmla="*/ 225 w 228"/>
                <a:gd name="T7" fmla="*/ 0 h 2"/>
                <a:gd name="T8" fmla="*/ 228 w 22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2">
                  <a:moveTo>
                    <a:pt x="228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25" y="0"/>
                  </a:lnTo>
                  <a:lnTo>
                    <a:pt x="228" y="2"/>
                  </a:lnTo>
                  <a:close/>
                </a:path>
              </a:pathLst>
            </a:custGeom>
            <a:solidFill>
              <a:srgbClr val="FFD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2" name="Freeform 5837"/>
            <p:cNvSpPr>
              <a:spLocks/>
            </p:cNvSpPr>
            <p:nvPr/>
          </p:nvSpPr>
          <p:spPr bwMode="auto">
            <a:xfrm>
              <a:off x="891" y="1727"/>
              <a:ext cx="215" cy="2"/>
            </a:xfrm>
            <a:custGeom>
              <a:avLst/>
              <a:gdLst>
                <a:gd name="T0" fmla="*/ 215 w 215"/>
                <a:gd name="T1" fmla="*/ 2 h 2"/>
                <a:gd name="T2" fmla="*/ 0 w 215"/>
                <a:gd name="T3" fmla="*/ 2 h 2"/>
                <a:gd name="T4" fmla="*/ 0 w 215"/>
                <a:gd name="T5" fmla="*/ 0 h 2"/>
                <a:gd name="T6" fmla="*/ 211 w 215"/>
                <a:gd name="T7" fmla="*/ 0 h 2"/>
                <a:gd name="T8" fmla="*/ 215 w 21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2">
                  <a:moveTo>
                    <a:pt x="215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11" y="0"/>
                  </a:lnTo>
                  <a:lnTo>
                    <a:pt x="215" y="2"/>
                  </a:lnTo>
                  <a:close/>
                </a:path>
              </a:pathLst>
            </a:custGeom>
            <a:solidFill>
              <a:srgbClr val="FFD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3" name="Freeform 5838"/>
            <p:cNvSpPr>
              <a:spLocks/>
            </p:cNvSpPr>
            <p:nvPr/>
          </p:nvSpPr>
          <p:spPr bwMode="auto">
            <a:xfrm>
              <a:off x="891" y="1725"/>
              <a:ext cx="203" cy="2"/>
            </a:xfrm>
            <a:custGeom>
              <a:avLst/>
              <a:gdLst>
                <a:gd name="T0" fmla="*/ 203 w 203"/>
                <a:gd name="T1" fmla="*/ 2 h 2"/>
                <a:gd name="T2" fmla="*/ 0 w 203"/>
                <a:gd name="T3" fmla="*/ 2 h 2"/>
                <a:gd name="T4" fmla="*/ 0 w 203"/>
                <a:gd name="T5" fmla="*/ 0 h 2"/>
                <a:gd name="T6" fmla="*/ 200 w 203"/>
                <a:gd name="T7" fmla="*/ 0 h 2"/>
                <a:gd name="T8" fmla="*/ 203 w 20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">
                  <a:moveTo>
                    <a:pt x="203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00" y="0"/>
                  </a:lnTo>
                  <a:lnTo>
                    <a:pt x="203" y="2"/>
                  </a:lnTo>
                  <a:close/>
                </a:path>
              </a:pathLst>
            </a:custGeom>
            <a:solidFill>
              <a:srgbClr val="FF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4" name="Freeform 5839"/>
            <p:cNvSpPr>
              <a:spLocks/>
            </p:cNvSpPr>
            <p:nvPr/>
          </p:nvSpPr>
          <p:spPr bwMode="auto">
            <a:xfrm>
              <a:off x="891" y="1723"/>
              <a:ext cx="190" cy="2"/>
            </a:xfrm>
            <a:custGeom>
              <a:avLst/>
              <a:gdLst>
                <a:gd name="T0" fmla="*/ 190 w 190"/>
                <a:gd name="T1" fmla="*/ 2 h 2"/>
                <a:gd name="T2" fmla="*/ 0 w 190"/>
                <a:gd name="T3" fmla="*/ 2 h 2"/>
                <a:gd name="T4" fmla="*/ 0 w 190"/>
                <a:gd name="T5" fmla="*/ 0 h 2"/>
                <a:gd name="T6" fmla="*/ 186 w 190"/>
                <a:gd name="T7" fmla="*/ 0 h 2"/>
                <a:gd name="T8" fmla="*/ 190 w 19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2">
                  <a:moveTo>
                    <a:pt x="19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86" y="0"/>
                  </a:lnTo>
                  <a:lnTo>
                    <a:pt x="190" y="2"/>
                  </a:lnTo>
                  <a:close/>
                </a:path>
              </a:pathLst>
            </a:custGeom>
            <a:solidFill>
              <a:srgbClr val="FFD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5" name="Freeform 5840"/>
            <p:cNvSpPr>
              <a:spLocks/>
            </p:cNvSpPr>
            <p:nvPr/>
          </p:nvSpPr>
          <p:spPr bwMode="auto">
            <a:xfrm>
              <a:off x="891" y="1721"/>
              <a:ext cx="179" cy="2"/>
            </a:xfrm>
            <a:custGeom>
              <a:avLst/>
              <a:gdLst>
                <a:gd name="T0" fmla="*/ 179 w 179"/>
                <a:gd name="T1" fmla="*/ 2 h 2"/>
                <a:gd name="T2" fmla="*/ 0 w 179"/>
                <a:gd name="T3" fmla="*/ 2 h 2"/>
                <a:gd name="T4" fmla="*/ 0 w 179"/>
                <a:gd name="T5" fmla="*/ 0 h 2"/>
                <a:gd name="T6" fmla="*/ 175 w 179"/>
                <a:gd name="T7" fmla="*/ 0 h 2"/>
                <a:gd name="T8" fmla="*/ 179 w 17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2">
                  <a:moveTo>
                    <a:pt x="179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75" y="0"/>
                  </a:lnTo>
                  <a:lnTo>
                    <a:pt x="179" y="2"/>
                  </a:lnTo>
                  <a:close/>
                </a:path>
              </a:pathLst>
            </a:custGeom>
            <a:solidFill>
              <a:srgbClr val="FFD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6" name="Freeform 5841"/>
            <p:cNvSpPr>
              <a:spLocks/>
            </p:cNvSpPr>
            <p:nvPr/>
          </p:nvSpPr>
          <p:spPr bwMode="auto">
            <a:xfrm>
              <a:off x="891" y="1719"/>
              <a:ext cx="161" cy="2"/>
            </a:xfrm>
            <a:custGeom>
              <a:avLst/>
              <a:gdLst>
                <a:gd name="T0" fmla="*/ 161 w 161"/>
                <a:gd name="T1" fmla="*/ 2 h 2"/>
                <a:gd name="T2" fmla="*/ 0 w 161"/>
                <a:gd name="T3" fmla="*/ 2 h 2"/>
                <a:gd name="T4" fmla="*/ 0 w 161"/>
                <a:gd name="T5" fmla="*/ 0 h 2"/>
                <a:gd name="T6" fmla="*/ 157 w 161"/>
                <a:gd name="T7" fmla="*/ 0 h 2"/>
                <a:gd name="T8" fmla="*/ 161 w 16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2">
                  <a:moveTo>
                    <a:pt x="161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161" y="2"/>
                  </a:lnTo>
                  <a:close/>
                </a:path>
              </a:pathLst>
            </a:custGeom>
            <a:solidFill>
              <a:srgbClr val="FFD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7" name="Freeform 5842"/>
            <p:cNvSpPr>
              <a:spLocks/>
            </p:cNvSpPr>
            <p:nvPr/>
          </p:nvSpPr>
          <p:spPr bwMode="auto">
            <a:xfrm>
              <a:off x="891" y="1717"/>
              <a:ext cx="150" cy="2"/>
            </a:xfrm>
            <a:custGeom>
              <a:avLst/>
              <a:gdLst>
                <a:gd name="T0" fmla="*/ 150 w 150"/>
                <a:gd name="T1" fmla="*/ 2 h 2"/>
                <a:gd name="T2" fmla="*/ 0 w 150"/>
                <a:gd name="T3" fmla="*/ 2 h 2"/>
                <a:gd name="T4" fmla="*/ 0 w 150"/>
                <a:gd name="T5" fmla="*/ 0 h 2"/>
                <a:gd name="T6" fmla="*/ 146 w 150"/>
                <a:gd name="T7" fmla="*/ 0 h 2"/>
                <a:gd name="T8" fmla="*/ 150 w 15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2">
                  <a:moveTo>
                    <a:pt x="15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150" y="2"/>
                  </a:lnTo>
                  <a:close/>
                </a:path>
              </a:pathLst>
            </a:custGeom>
            <a:solidFill>
              <a:srgbClr val="FFD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8" name="Freeform 5843"/>
            <p:cNvSpPr>
              <a:spLocks/>
            </p:cNvSpPr>
            <p:nvPr/>
          </p:nvSpPr>
          <p:spPr bwMode="auto">
            <a:xfrm>
              <a:off x="891" y="1717"/>
              <a:ext cx="146" cy="1"/>
            </a:xfrm>
            <a:custGeom>
              <a:avLst/>
              <a:gdLst>
                <a:gd name="T0" fmla="*/ 146 w 146"/>
                <a:gd name="T1" fmla="*/ 0 w 146"/>
                <a:gd name="T2" fmla="*/ 0 w 146"/>
                <a:gd name="T3" fmla="*/ 140 w 146"/>
                <a:gd name="T4" fmla="*/ 146 w 1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46">
                  <a:moveTo>
                    <a:pt x="14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40" y="0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FD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9" name="Freeform 5844"/>
            <p:cNvSpPr>
              <a:spLocks/>
            </p:cNvSpPr>
            <p:nvPr/>
          </p:nvSpPr>
          <p:spPr bwMode="auto">
            <a:xfrm>
              <a:off x="891" y="1717"/>
              <a:ext cx="140" cy="1"/>
            </a:xfrm>
            <a:custGeom>
              <a:avLst/>
              <a:gdLst>
                <a:gd name="T0" fmla="*/ 140 w 140"/>
                <a:gd name="T1" fmla="*/ 0 w 140"/>
                <a:gd name="T2" fmla="*/ 0 w 140"/>
                <a:gd name="T3" fmla="*/ 136 w 140"/>
                <a:gd name="T4" fmla="*/ 140 w 14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40">
                  <a:moveTo>
                    <a:pt x="14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6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FFD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70" name="Freeform 5845"/>
            <p:cNvSpPr>
              <a:spLocks/>
            </p:cNvSpPr>
            <p:nvPr/>
          </p:nvSpPr>
          <p:spPr bwMode="auto">
            <a:xfrm>
              <a:off x="891" y="1715"/>
              <a:ext cx="136" cy="2"/>
            </a:xfrm>
            <a:custGeom>
              <a:avLst/>
              <a:gdLst>
                <a:gd name="T0" fmla="*/ 136 w 136"/>
                <a:gd name="T1" fmla="*/ 2 h 2"/>
                <a:gd name="T2" fmla="*/ 0 w 136"/>
                <a:gd name="T3" fmla="*/ 2 h 2"/>
                <a:gd name="T4" fmla="*/ 0 w 136"/>
                <a:gd name="T5" fmla="*/ 0 h 2"/>
                <a:gd name="T6" fmla="*/ 132 w 136"/>
                <a:gd name="T7" fmla="*/ 0 h 2"/>
                <a:gd name="T8" fmla="*/ 136 w 13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2">
                  <a:moveTo>
                    <a:pt x="136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32" y="0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rgbClr val="FFD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71" name="Freeform 5846"/>
            <p:cNvSpPr>
              <a:spLocks/>
            </p:cNvSpPr>
            <p:nvPr/>
          </p:nvSpPr>
          <p:spPr bwMode="auto">
            <a:xfrm>
              <a:off x="891" y="1713"/>
              <a:ext cx="125" cy="2"/>
            </a:xfrm>
            <a:custGeom>
              <a:avLst/>
              <a:gdLst>
                <a:gd name="T0" fmla="*/ 125 w 125"/>
                <a:gd name="T1" fmla="*/ 2 h 2"/>
                <a:gd name="T2" fmla="*/ 0 w 125"/>
                <a:gd name="T3" fmla="*/ 2 h 2"/>
                <a:gd name="T4" fmla="*/ 0 w 125"/>
                <a:gd name="T5" fmla="*/ 0 h 2"/>
                <a:gd name="T6" fmla="*/ 121 w 125"/>
                <a:gd name="T7" fmla="*/ 0 h 2"/>
                <a:gd name="T8" fmla="*/ 125 w 12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2">
                  <a:moveTo>
                    <a:pt x="125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21" y="0"/>
                  </a:lnTo>
                  <a:lnTo>
                    <a:pt x="125" y="2"/>
                  </a:lnTo>
                  <a:close/>
                </a:path>
              </a:pathLst>
            </a:custGeom>
            <a:solidFill>
              <a:srgbClr val="FF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72" name="Freeform 5847"/>
            <p:cNvSpPr>
              <a:spLocks/>
            </p:cNvSpPr>
            <p:nvPr/>
          </p:nvSpPr>
          <p:spPr bwMode="auto">
            <a:xfrm>
              <a:off x="891" y="1711"/>
              <a:ext cx="111" cy="2"/>
            </a:xfrm>
            <a:custGeom>
              <a:avLst/>
              <a:gdLst>
                <a:gd name="T0" fmla="*/ 111 w 111"/>
                <a:gd name="T1" fmla="*/ 2 h 2"/>
                <a:gd name="T2" fmla="*/ 0 w 111"/>
                <a:gd name="T3" fmla="*/ 2 h 2"/>
                <a:gd name="T4" fmla="*/ 0 w 111"/>
                <a:gd name="T5" fmla="*/ 0 h 2"/>
                <a:gd name="T6" fmla="*/ 108 w 111"/>
                <a:gd name="T7" fmla="*/ 0 h 2"/>
                <a:gd name="T8" fmla="*/ 111 w 11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">
                  <a:moveTo>
                    <a:pt x="111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08" y="0"/>
                  </a:lnTo>
                  <a:lnTo>
                    <a:pt x="111" y="2"/>
                  </a:lnTo>
                  <a:close/>
                </a:path>
              </a:pathLst>
            </a:custGeom>
            <a:solidFill>
              <a:srgbClr val="FF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73" name="Freeform 5848"/>
            <p:cNvSpPr>
              <a:spLocks/>
            </p:cNvSpPr>
            <p:nvPr/>
          </p:nvSpPr>
          <p:spPr bwMode="auto">
            <a:xfrm>
              <a:off x="891" y="1709"/>
              <a:ext cx="94" cy="2"/>
            </a:xfrm>
            <a:custGeom>
              <a:avLst/>
              <a:gdLst>
                <a:gd name="T0" fmla="*/ 94 w 94"/>
                <a:gd name="T1" fmla="*/ 2 h 2"/>
                <a:gd name="T2" fmla="*/ 0 w 94"/>
                <a:gd name="T3" fmla="*/ 2 h 2"/>
                <a:gd name="T4" fmla="*/ 0 w 94"/>
                <a:gd name="T5" fmla="*/ 0 h 2"/>
                <a:gd name="T6" fmla="*/ 90 w 94"/>
                <a:gd name="T7" fmla="*/ 0 h 2"/>
                <a:gd name="T8" fmla="*/ 94 w 9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2">
                  <a:moveTo>
                    <a:pt x="9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90" y="0"/>
                  </a:lnTo>
                  <a:lnTo>
                    <a:pt x="94" y="2"/>
                  </a:ln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74" name="Freeform 5849"/>
            <p:cNvSpPr>
              <a:spLocks/>
            </p:cNvSpPr>
            <p:nvPr/>
          </p:nvSpPr>
          <p:spPr bwMode="auto">
            <a:xfrm>
              <a:off x="891" y="1709"/>
              <a:ext cx="90" cy="1"/>
            </a:xfrm>
            <a:custGeom>
              <a:avLst/>
              <a:gdLst>
                <a:gd name="T0" fmla="*/ 90 w 90"/>
                <a:gd name="T1" fmla="*/ 0 w 90"/>
                <a:gd name="T2" fmla="*/ 0 w 90"/>
                <a:gd name="T3" fmla="*/ 86 w 90"/>
                <a:gd name="T4" fmla="*/ 90 w 9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90">
                  <a:moveTo>
                    <a:pt x="9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" y="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75" name="Freeform 5850"/>
            <p:cNvSpPr>
              <a:spLocks/>
            </p:cNvSpPr>
            <p:nvPr/>
          </p:nvSpPr>
          <p:spPr bwMode="auto">
            <a:xfrm>
              <a:off x="891" y="1709"/>
              <a:ext cx="86" cy="1"/>
            </a:xfrm>
            <a:custGeom>
              <a:avLst/>
              <a:gdLst>
                <a:gd name="T0" fmla="*/ 86 w 86"/>
                <a:gd name="T1" fmla="*/ 0 w 86"/>
                <a:gd name="T2" fmla="*/ 0 w 86"/>
                <a:gd name="T3" fmla="*/ 83 w 86"/>
                <a:gd name="T4" fmla="*/ 86 w 8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6">
                  <a:moveTo>
                    <a:pt x="8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3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D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76" name="Freeform 5851"/>
            <p:cNvSpPr>
              <a:spLocks/>
            </p:cNvSpPr>
            <p:nvPr/>
          </p:nvSpPr>
          <p:spPr bwMode="auto">
            <a:xfrm>
              <a:off x="891" y="1707"/>
              <a:ext cx="83" cy="2"/>
            </a:xfrm>
            <a:custGeom>
              <a:avLst/>
              <a:gdLst>
                <a:gd name="T0" fmla="*/ 83 w 83"/>
                <a:gd name="T1" fmla="*/ 2 h 2"/>
                <a:gd name="T2" fmla="*/ 0 w 83"/>
                <a:gd name="T3" fmla="*/ 2 h 2"/>
                <a:gd name="T4" fmla="*/ 0 w 83"/>
                <a:gd name="T5" fmla="*/ 0 h 2"/>
                <a:gd name="T6" fmla="*/ 79 w 83"/>
                <a:gd name="T7" fmla="*/ 0 h 2"/>
                <a:gd name="T8" fmla="*/ 83 w 8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2">
                  <a:moveTo>
                    <a:pt x="83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79" y="0"/>
                  </a:lnTo>
                  <a:lnTo>
                    <a:pt x="83" y="2"/>
                  </a:lnTo>
                  <a:close/>
                </a:path>
              </a:pathLst>
            </a:custGeom>
            <a:solidFill>
              <a:srgbClr val="FFD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77" name="Freeform 5852"/>
            <p:cNvSpPr>
              <a:spLocks/>
            </p:cNvSpPr>
            <p:nvPr/>
          </p:nvSpPr>
          <p:spPr bwMode="auto">
            <a:xfrm>
              <a:off x="891" y="1706"/>
              <a:ext cx="69" cy="1"/>
            </a:xfrm>
            <a:custGeom>
              <a:avLst/>
              <a:gdLst>
                <a:gd name="T0" fmla="*/ 69 w 69"/>
                <a:gd name="T1" fmla="*/ 1 h 1"/>
                <a:gd name="T2" fmla="*/ 0 w 69"/>
                <a:gd name="T3" fmla="*/ 1 h 1"/>
                <a:gd name="T4" fmla="*/ 0 w 69"/>
                <a:gd name="T5" fmla="*/ 0 h 1"/>
                <a:gd name="T6" fmla="*/ 65 w 69"/>
                <a:gd name="T7" fmla="*/ 0 h 1"/>
                <a:gd name="T8" fmla="*/ 69 w 69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">
                  <a:moveTo>
                    <a:pt x="69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65" y="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FD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78" name="Freeform 5853"/>
            <p:cNvSpPr>
              <a:spLocks/>
            </p:cNvSpPr>
            <p:nvPr/>
          </p:nvSpPr>
          <p:spPr bwMode="auto">
            <a:xfrm>
              <a:off x="891" y="1704"/>
              <a:ext cx="58" cy="2"/>
            </a:xfrm>
            <a:custGeom>
              <a:avLst/>
              <a:gdLst>
                <a:gd name="T0" fmla="*/ 58 w 58"/>
                <a:gd name="T1" fmla="*/ 2 h 2"/>
                <a:gd name="T2" fmla="*/ 0 w 58"/>
                <a:gd name="T3" fmla="*/ 2 h 2"/>
                <a:gd name="T4" fmla="*/ 0 w 58"/>
                <a:gd name="T5" fmla="*/ 0 h 2"/>
                <a:gd name="T6" fmla="*/ 54 w 58"/>
                <a:gd name="T7" fmla="*/ 0 h 2"/>
                <a:gd name="T8" fmla="*/ 58 w 5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">
                  <a:moveTo>
                    <a:pt x="58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8" y="2"/>
                  </a:lnTo>
                  <a:close/>
                </a:path>
              </a:pathLst>
            </a:custGeom>
            <a:solidFill>
              <a:srgbClr val="FF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79" name="Freeform 5854"/>
            <p:cNvSpPr>
              <a:spLocks/>
            </p:cNvSpPr>
            <p:nvPr/>
          </p:nvSpPr>
          <p:spPr bwMode="auto">
            <a:xfrm>
              <a:off x="891" y="1702"/>
              <a:ext cx="44" cy="2"/>
            </a:xfrm>
            <a:custGeom>
              <a:avLst/>
              <a:gdLst>
                <a:gd name="T0" fmla="*/ 44 w 44"/>
                <a:gd name="T1" fmla="*/ 2 h 2"/>
                <a:gd name="T2" fmla="*/ 0 w 44"/>
                <a:gd name="T3" fmla="*/ 2 h 2"/>
                <a:gd name="T4" fmla="*/ 0 w 44"/>
                <a:gd name="T5" fmla="*/ 0 h 2"/>
                <a:gd name="T6" fmla="*/ 40 w 44"/>
                <a:gd name="T7" fmla="*/ 0 h 2"/>
                <a:gd name="T8" fmla="*/ 44 w 4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">
                  <a:moveTo>
                    <a:pt x="4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0" y="0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80" name="Freeform 5855"/>
            <p:cNvSpPr>
              <a:spLocks/>
            </p:cNvSpPr>
            <p:nvPr/>
          </p:nvSpPr>
          <p:spPr bwMode="auto">
            <a:xfrm>
              <a:off x="891" y="1702"/>
              <a:ext cx="40" cy="1"/>
            </a:xfrm>
            <a:custGeom>
              <a:avLst/>
              <a:gdLst>
                <a:gd name="T0" fmla="*/ 40 w 40"/>
                <a:gd name="T1" fmla="*/ 0 w 40"/>
                <a:gd name="T2" fmla="*/ 0 w 40"/>
                <a:gd name="T3" fmla="*/ 37 w 40"/>
                <a:gd name="T4" fmla="*/ 40 w 4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0">
                  <a:moveTo>
                    <a:pt x="4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7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81" name="Freeform 5856"/>
            <p:cNvSpPr>
              <a:spLocks/>
            </p:cNvSpPr>
            <p:nvPr/>
          </p:nvSpPr>
          <p:spPr bwMode="auto">
            <a:xfrm>
              <a:off x="891" y="1702"/>
              <a:ext cx="37" cy="1"/>
            </a:xfrm>
            <a:custGeom>
              <a:avLst/>
              <a:gdLst>
                <a:gd name="T0" fmla="*/ 37 w 37"/>
                <a:gd name="T1" fmla="*/ 0 w 37"/>
                <a:gd name="T2" fmla="*/ 0 w 37"/>
                <a:gd name="T3" fmla="*/ 33 w 37"/>
                <a:gd name="T4" fmla="*/ 37 w 3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7">
                  <a:moveTo>
                    <a:pt x="3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82" name="Freeform 5857"/>
            <p:cNvSpPr>
              <a:spLocks/>
            </p:cNvSpPr>
            <p:nvPr/>
          </p:nvSpPr>
          <p:spPr bwMode="auto">
            <a:xfrm>
              <a:off x="891" y="1702"/>
              <a:ext cx="33" cy="1"/>
            </a:xfrm>
            <a:custGeom>
              <a:avLst/>
              <a:gdLst>
                <a:gd name="T0" fmla="*/ 33 w 33"/>
                <a:gd name="T1" fmla="*/ 0 w 33"/>
                <a:gd name="T2" fmla="*/ 0 w 33"/>
                <a:gd name="T3" fmla="*/ 29 w 33"/>
                <a:gd name="T4" fmla="*/ 33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9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83" name="Freeform 5858"/>
            <p:cNvSpPr>
              <a:spLocks/>
            </p:cNvSpPr>
            <p:nvPr/>
          </p:nvSpPr>
          <p:spPr bwMode="auto">
            <a:xfrm>
              <a:off x="891" y="1700"/>
              <a:ext cx="29" cy="2"/>
            </a:xfrm>
            <a:custGeom>
              <a:avLst/>
              <a:gdLst>
                <a:gd name="T0" fmla="*/ 29 w 29"/>
                <a:gd name="T1" fmla="*/ 2 h 2"/>
                <a:gd name="T2" fmla="*/ 0 w 29"/>
                <a:gd name="T3" fmla="*/ 2 h 2"/>
                <a:gd name="T4" fmla="*/ 0 w 29"/>
                <a:gd name="T5" fmla="*/ 0 h 2"/>
                <a:gd name="T6" fmla="*/ 25 w 29"/>
                <a:gd name="T7" fmla="*/ 0 h 2"/>
                <a:gd name="T8" fmla="*/ 29 w 2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">
                  <a:moveTo>
                    <a:pt x="29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" y="0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84" name="Freeform 5859"/>
            <p:cNvSpPr>
              <a:spLocks/>
            </p:cNvSpPr>
            <p:nvPr/>
          </p:nvSpPr>
          <p:spPr bwMode="auto">
            <a:xfrm>
              <a:off x="891" y="1698"/>
              <a:ext cx="15" cy="2"/>
            </a:xfrm>
            <a:custGeom>
              <a:avLst/>
              <a:gdLst>
                <a:gd name="T0" fmla="*/ 15 w 15"/>
                <a:gd name="T1" fmla="*/ 2 h 2"/>
                <a:gd name="T2" fmla="*/ 0 w 15"/>
                <a:gd name="T3" fmla="*/ 2 h 2"/>
                <a:gd name="T4" fmla="*/ 0 w 15"/>
                <a:gd name="T5" fmla="*/ 0 h 2"/>
                <a:gd name="T6" fmla="*/ 12 w 15"/>
                <a:gd name="T7" fmla="*/ 0 h 2"/>
                <a:gd name="T8" fmla="*/ 15 w 1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">
                  <a:moveTo>
                    <a:pt x="15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FFC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85" name="Freeform 5860"/>
            <p:cNvSpPr>
              <a:spLocks/>
            </p:cNvSpPr>
            <p:nvPr/>
          </p:nvSpPr>
          <p:spPr bwMode="auto">
            <a:xfrm>
              <a:off x="891" y="1696"/>
              <a:ext cx="4" cy="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  <p:sp>
        <p:nvSpPr>
          <p:cNvPr id="1186" name="Freeform 5861"/>
          <p:cNvSpPr>
            <a:spLocks/>
          </p:cNvSpPr>
          <p:nvPr/>
        </p:nvSpPr>
        <p:spPr bwMode="auto">
          <a:xfrm>
            <a:off x="2246313" y="3795713"/>
            <a:ext cx="6350" cy="6350"/>
          </a:xfrm>
          <a:custGeom>
            <a:avLst/>
            <a:gdLst>
              <a:gd name="T0" fmla="*/ 4 w 4"/>
              <a:gd name="T1" fmla="*/ 2 h 4"/>
              <a:gd name="T2" fmla="*/ 4 w 4"/>
              <a:gd name="T3" fmla="*/ 0 h 4"/>
              <a:gd name="T4" fmla="*/ 4 w 4"/>
              <a:gd name="T5" fmla="*/ 0 h 4"/>
              <a:gd name="T6" fmla="*/ 2 w 4"/>
              <a:gd name="T7" fmla="*/ 0 h 4"/>
              <a:gd name="T8" fmla="*/ 2 w 4"/>
              <a:gd name="T9" fmla="*/ 0 h 4"/>
              <a:gd name="T10" fmla="*/ 0 w 4"/>
              <a:gd name="T11" fmla="*/ 0 h 4"/>
              <a:gd name="T12" fmla="*/ 0 w 4"/>
              <a:gd name="T13" fmla="*/ 0 h 4"/>
              <a:gd name="T14" fmla="*/ 0 w 4"/>
              <a:gd name="T15" fmla="*/ 2 h 4"/>
              <a:gd name="T16" fmla="*/ 0 w 4"/>
              <a:gd name="T17" fmla="*/ 2 h 4"/>
              <a:gd name="T18" fmla="*/ 0 w 4"/>
              <a:gd name="T19" fmla="*/ 4 h 4"/>
              <a:gd name="T20" fmla="*/ 0 w 4"/>
              <a:gd name="T21" fmla="*/ 4 h 4"/>
              <a:gd name="T22" fmla="*/ 2 w 4"/>
              <a:gd name="T23" fmla="*/ 4 h 4"/>
              <a:gd name="T24" fmla="*/ 2 w 4"/>
              <a:gd name="T25" fmla="*/ 4 h 4"/>
              <a:gd name="T26" fmla="*/ 4 w 4"/>
              <a:gd name="T27" fmla="*/ 4 h 4"/>
              <a:gd name="T28" fmla="*/ 4 w 4"/>
              <a:gd name="T29" fmla="*/ 4 h 4"/>
              <a:gd name="T30" fmla="*/ 4 w 4"/>
              <a:gd name="T31" fmla="*/ 2 h 4"/>
              <a:gd name="T32" fmla="*/ 4 w 4"/>
              <a:gd name="T33" fmla="*/ 2 h 4"/>
              <a:gd name="T34" fmla="*/ 4 w 4"/>
              <a:gd name="T35" fmla="*/ 2 h 4"/>
              <a:gd name="T36" fmla="*/ 4 w 4"/>
              <a:gd name="T37" fmla="*/ 0 h 4"/>
              <a:gd name="T38" fmla="*/ 2 w 4"/>
              <a:gd name="T39" fmla="*/ 0 h 4"/>
              <a:gd name="T40" fmla="*/ 2 w 4"/>
              <a:gd name="T41" fmla="*/ 0 h 4"/>
              <a:gd name="T42" fmla="*/ 2 w 4"/>
              <a:gd name="T43" fmla="*/ 0 h 4"/>
              <a:gd name="T44" fmla="*/ 0 w 4"/>
              <a:gd name="T45" fmla="*/ 0 h 4"/>
              <a:gd name="T46" fmla="*/ 0 w 4"/>
              <a:gd name="T47" fmla="*/ 2 h 4"/>
              <a:gd name="T48" fmla="*/ 0 w 4"/>
              <a:gd name="T49" fmla="*/ 2 h 4"/>
              <a:gd name="T50" fmla="*/ 0 w 4"/>
              <a:gd name="T51" fmla="*/ 4 h 4"/>
              <a:gd name="T52" fmla="*/ 0 w 4"/>
              <a:gd name="T53" fmla="*/ 4 h 4"/>
              <a:gd name="T54" fmla="*/ 2 w 4"/>
              <a:gd name="T55" fmla="*/ 4 h 4"/>
              <a:gd name="T56" fmla="*/ 2 w 4"/>
              <a:gd name="T57" fmla="*/ 4 h 4"/>
              <a:gd name="T58" fmla="*/ 2 w 4"/>
              <a:gd name="T59" fmla="*/ 4 h 4"/>
              <a:gd name="T60" fmla="*/ 4 w 4"/>
              <a:gd name="T61" fmla="*/ 4 h 4"/>
              <a:gd name="T62" fmla="*/ 4 w 4"/>
              <a:gd name="T63" fmla="*/ 4 h 4"/>
              <a:gd name="T64" fmla="*/ 4 w 4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4">
                <a:moveTo>
                  <a:pt x="4" y="2"/>
                </a:move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close/>
              </a:path>
            </a:pathLst>
          </a:custGeom>
          <a:solidFill>
            <a:srgbClr val="FF96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87" name="Freeform 5862"/>
          <p:cNvSpPr>
            <a:spLocks/>
          </p:cNvSpPr>
          <p:nvPr/>
        </p:nvSpPr>
        <p:spPr bwMode="auto">
          <a:xfrm>
            <a:off x="2249488" y="3798888"/>
            <a:ext cx="1587" cy="3175"/>
          </a:xfrm>
          <a:custGeom>
            <a:avLst/>
            <a:gdLst>
              <a:gd name="T0" fmla="*/ 0 h 2"/>
              <a:gd name="T1" fmla="*/ 0 h 2"/>
              <a:gd name="T2" fmla="*/ 0 h 2"/>
              <a:gd name="T3" fmla="*/ 0 h 2"/>
              <a:gd name="T4" fmla="*/ 0 h 2"/>
              <a:gd name="T5" fmla="*/ 0 h 2"/>
              <a:gd name="T6" fmla="*/ 0 h 2"/>
              <a:gd name="T7" fmla="*/ 0 h 2"/>
              <a:gd name="T8" fmla="*/ 0 h 2"/>
              <a:gd name="T9" fmla="*/ 0 h 2"/>
              <a:gd name="T10" fmla="*/ 0 h 2"/>
              <a:gd name="T11" fmla="*/ 0 h 2"/>
              <a:gd name="T12" fmla="*/ 0 h 2"/>
              <a:gd name="T13" fmla="*/ 0 h 2"/>
              <a:gd name="T14" fmla="*/ 0 h 2"/>
              <a:gd name="T15" fmla="*/ 0 h 2"/>
              <a:gd name="T16" fmla="*/ 0 h 2"/>
              <a:gd name="T17" fmla="*/ 0 h 2"/>
              <a:gd name="T18" fmla="*/ 0 h 2"/>
              <a:gd name="T19" fmla="*/ 0 h 2"/>
              <a:gd name="T20" fmla="*/ 0 h 2"/>
              <a:gd name="T21" fmla="*/ 0 h 2"/>
              <a:gd name="T22" fmla="*/ 2 h 2"/>
              <a:gd name="T23" fmla="*/ 2 h 2"/>
              <a:gd name="T24" fmla="*/ 2 h 2"/>
              <a:gd name="T25" fmla="*/ 2 h 2"/>
              <a:gd name="T26" fmla="*/ 2 h 2"/>
              <a:gd name="T27" fmla="*/ 0 h 2"/>
              <a:gd name="T28" fmla="*/ 0 h 2"/>
              <a:gd name="T29" fmla="*/ 0 h 2"/>
              <a:gd name="T30" fmla="*/ 0 h 2"/>
              <a:gd name="T31" fmla="*/ 0 h 2"/>
              <a:gd name="T32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  <a:cxn ang="0">
                <a:pos x="0" y="T19"/>
              </a:cxn>
              <a:cxn ang="0">
                <a:pos x="0" y="T20"/>
              </a:cxn>
              <a:cxn ang="0">
                <a:pos x="0" y="T21"/>
              </a:cxn>
              <a:cxn ang="0">
                <a:pos x="0" y="T22"/>
              </a:cxn>
              <a:cxn ang="0">
                <a:pos x="0" y="T23"/>
              </a:cxn>
              <a:cxn ang="0">
                <a:pos x="0" y="T24"/>
              </a:cxn>
              <a:cxn ang="0">
                <a:pos x="0" y="T25"/>
              </a:cxn>
              <a:cxn ang="0">
                <a:pos x="0" y="T26"/>
              </a:cxn>
              <a:cxn ang="0">
                <a:pos x="0" y="T27"/>
              </a:cxn>
              <a:cxn ang="0">
                <a:pos x="0" y="T28"/>
              </a:cxn>
              <a:cxn ang="0">
                <a:pos x="0" y="T29"/>
              </a:cxn>
              <a:cxn ang="0">
                <a:pos x="0" y="T30"/>
              </a:cxn>
              <a:cxn ang="0">
                <a:pos x="0" y="T31"/>
              </a:cxn>
              <a:cxn ang="0">
                <a:pos x="0" y="T32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98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88" name="Freeform 5863"/>
          <p:cNvSpPr>
            <a:spLocks/>
          </p:cNvSpPr>
          <p:nvPr/>
        </p:nvSpPr>
        <p:spPr bwMode="auto">
          <a:xfrm>
            <a:off x="2249488" y="3798888"/>
            <a:ext cx="1587" cy="15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89" name="Freeform 5864"/>
          <p:cNvSpPr>
            <a:spLocks/>
          </p:cNvSpPr>
          <p:nvPr/>
        </p:nvSpPr>
        <p:spPr bwMode="auto">
          <a:xfrm>
            <a:off x="4706938" y="4967288"/>
            <a:ext cx="6350" cy="3175"/>
          </a:xfrm>
          <a:custGeom>
            <a:avLst/>
            <a:gdLst>
              <a:gd name="T0" fmla="*/ 4 w 4"/>
              <a:gd name="T1" fmla="*/ 0 h 2"/>
              <a:gd name="T2" fmla="*/ 4 w 4"/>
              <a:gd name="T3" fmla="*/ 0 h 2"/>
              <a:gd name="T4" fmla="*/ 2 w 4"/>
              <a:gd name="T5" fmla="*/ 0 h 2"/>
              <a:gd name="T6" fmla="*/ 2 w 4"/>
              <a:gd name="T7" fmla="*/ 0 h 2"/>
              <a:gd name="T8" fmla="*/ 2 w 4"/>
              <a:gd name="T9" fmla="*/ 0 h 2"/>
              <a:gd name="T10" fmla="*/ 2 w 4"/>
              <a:gd name="T11" fmla="*/ 0 h 2"/>
              <a:gd name="T12" fmla="*/ 0 w 4"/>
              <a:gd name="T13" fmla="*/ 0 h 2"/>
              <a:gd name="T14" fmla="*/ 0 w 4"/>
              <a:gd name="T15" fmla="*/ 0 h 2"/>
              <a:gd name="T16" fmla="*/ 0 w 4"/>
              <a:gd name="T17" fmla="*/ 2 h 2"/>
              <a:gd name="T18" fmla="*/ 0 w 4"/>
              <a:gd name="T19" fmla="*/ 2 h 2"/>
              <a:gd name="T20" fmla="*/ 2 w 4"/>
              <a:gd name="T21" fmla="*/ 2 h 2"/>
              <a:gd name="T22" fmla="*/ 2 w 4"/>
              <a:gd name="T23" fmla="*/ 2 h 2"/>
              <a:gd name="T24" fmla="*/ 2 w 4"/>
              <a:gd name="T25" fmla="*/ 2 h 2"/>
              <a:gd name="T26" fmla="*/ 2 w 4"/>
              <a:gd name="T27" fmla="*/ 2 h 2"/>
              <a:gd name="T28" fmla="*/ 4 w 4"/>
              <a:gd name="T29" fmla="*/ 2 h 2"/>
              <a:gd name="T30" fmla="*/ 4 w 4"/>
              <a:gd name="T31" fmla="*/ 2 h 2"/>
              <a:gd name="T32" fmla="*/ 4 w 4"/>
              <a:gd name="T33" fmla="*/ 0 h 2"/>
              <a:gd name="T34" fmla="*/ 4 w 4"/>
              <a:gd name="T35" fmla="*/ 0 h 2"/>
              <a:gd name="T36" fmla="*/ 2 w 4"/>
              <a:gd name="T37" fmla="*/ 0 h 2"/>
              <a:gd name="T38" fmla="*/ 2 w 4"/>
              <a:gd name="T39" fmla="*/ 0 h 2"/>
              <a:gd name="T40" fmla="*/ 2 w 4"/>
              <a:gd name="T41" fmla="*/ 0 h 2"/>
              <a:gd name="T42" fmla="*/ 2 w 4"/>
              <a:gd name="T43" fmla="*/ 0 h 2"/>
              <a:gd name="T44" fmla="*/ 2 w 4"/>
              <a:gd name="T45" fmla="*/ 0 h 2"/>
              <a:gd name="T46" fmla="*/ 0 w 4"/>
              <a:gd name="T47" fmla="*/ 0 h 2"/>
              <a:gd name="T48" fmla="*/ 0 w 4"/>
              <a:gd name="T49" fmla="*/ 0 h 2"/>
              <a:gd name="T50" fmla="*/ 0 w 4"/>
              <a:gd name="T51" fmla="*/ 2 h 2"/>
              <a:gd name="T52" fmla="*/ 2 w 4"/>
              <a:gd name="T53" fmla="*/ 2 h 2"/>
              <a:gd name="T54" fmla="*/ 2 w 4"/>
              <a:gd name="T55" fmla="*/ 2 h 2"/>
              <a:gd name="T56" fmla="*/ 2 w 4"/>
              <a:gd name="T57" fmla="*/ 2 h 2"/>
              <a:gd name="T58" fmla="*/ 2 w 4"/>
              <a:gd name="T59" fmla="*/ 2 h 2"/>
              <a:gd name="T60" fmla="*/ 2 w 4"/>
              <a:gd name="T61" fmla="*/ 2 h 2"/>
              <a:gd name="T62" fmla="*/ 4 w 4"/>
              <a:gd name="T63" fmla="*/ 2 h 2"/>
              <a:gd name="T64" fmla="*/ 4 w 4"/>
              <a:gd name="T6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rgbClr val="00C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90" name="Freeform 5865"/>
          <p:cNvSpPr>
            <a:spLocks/>
          </p:cNvSpPr>
          <p:nvPr/>
        </p:nvSpPr>
        <p:spPr bwMode="auto">
          <a:xfrm>
            <a:off x="4706938" y="4967288"/>
            <a:ext cx="6350" cy="3175"/>
          </a:xfrm>
          <a:custGeom>
            <a:avLst/>
            <a:gdLst>
              <a:gd name="T0" fmla="*/ 4 w 4"/>
              <a:gd name="T1" fmla="*/ 0 h 2"/>
              <a:gd name="T2" fmla="*/ 2 w 4"/>
              <a:gd name="T3" fmla="*/ 0 h 2"/>
              <a:gd name="T4" fmla="*/ 2 w 4"/>
              <a:gd name="T5" fmla="*/ 0 h 2"/>
              <a:gd name="T6" fmla="*/ 2 w 4"/>
              <a:gd name="T7" fmla="*/ 0 h 2"/>
              <a:gd name="T8" fmla="*/ 2 w 4"/>
              <a:gd name="T9" fmla="*/ 0 h 2"/>
              <a:gd name="T10" fmla="*/ 2 w 4"/>
              <a:gd name="T11" fmla="*/ 0 h 2"/>
              <a:gd name="T12" fmla="*/ 0 w 4"/>
              <a:gd name="T13" fmla="*/ 0 h 2"/>
              <a:gd name="T14" fmla="*/ 0 w 4"/>
              <a:gd name="T15" fmla="*/ 0 h 2"/>
              <a:gd name="T16" fmla="*/ 0 w 4"/>
              <a:gd name="T17" fmla="*/ 2 h 2"/>
              <a:gd name="T18" fmla="*/ 0 w 4"/>
              <a:gd name="T19" fmla="*/ 2 h 2"/>
              <a:gd name="T20" fmla="*/ 2 w 4"/>
              <a:gd name="T21" fmla="*/ 2 h 2"/>
              <a:gd name="T22" fmla="*/ 2 w 4"/>
              <a:gd name="T23" fmla="*/ 2 h 2"/>
              <a:gd name="T24" fmla="*/ 2 w 4"/>
              <a:gd name="T25" fmla="*/ 2 h 2"/>
              <a:gd name="T26" fmla="*/ 2 w 4"/>
              <a:gd name="T27" fmla="*/ 2 h 2"/>
              <a:gd name="T28" fmla="*/ 2 w 4"/>
              <a:gd name="T29" fmla="*/ 2 h 2"/>
              <a:gd name="T30" fmla="*/ 4 w 4"/>
              <a:gd name="T31" fmla="*/ 2 h 2"/>
              <a:gd name="T32" fmla="*/ 2 w 4"/>
              <a:gd name="T33" fmla="*/ 0 h 2"/>
              <a:gd name="T34" fmla="*/ 2 w 4"/>
              <a:gd name="T35" fmla="*/ 0 h 2"/>
              <a:gd name="T36" fmla="*/ 2 w 4"/>
              <a:gd name="T37" fmla="*/ 0 h 2"/>
              <a:gd name="T38" fmla="*/ 2 w 4"/>
              <a:gd name="T39" fmla="*/ 0 h 2"/>
              <a:gd name="T40" fmla="*/ 2 w 4"/>
              <a:gd name="T41" fmla="*/ 0 h 2"/>
              <a:gd name="T42" fmla="*/ 2 w 4"/>
              <a:gd name="T43" fmla="*/ 0 h 2"/>
              <a:gd name="T44" fmla="*/ 2 w 4"/>
              <a:gd name="T45" fmla="*/ 0 h 2"/>
              <a:gd name="T46" fmla="*/ 2 w 4"/>
              <a:gd name="T47" fmla="*/ 0 h 2"/>
              <a:gd name="T48" fmla="*/ 2 w 4"/>
              <a:gd name="T49" fmla="*/ 0 h 2"/>
              <a:gd name="T50" fmla="*/ 2 w 4"/>
              <a:gd name="T51" fmla="*/ 2 h 2"/>
              <a:gd name="T52" fmla="*/ 2 w 4"/>
              <a:gd name="T53" fmla="*/ 2 h 2"/>
              <a:gd name="T54" fmla="*/ 2 w 4"/>
              <a:gd name="T55" fmla="*/ 2 h 2"/>
              <a:gd name="T56" fmla="*/ 2 w 4"/>
              <a:gd name="T57" fmla="*/ 2 h 2"/>
              <a:gd name="T58" fmla="*/ 2 w 4"/>
              <a:gd name="T59" fmla="*/ 2 h 2"/>
              <a:gd name="T60" fmla="*/ 2 w 4"/>
              <a:gd name="T61" fmla="*/ 2 h 2"/>
              <a:gd name="T62" fmla="*/ 2 w 4"/>
              <a:gd name="T63" fmla="*/ 2 h 2"/>
              <a:gd name="T64" fmla="*/ 2 w 4"/>
              <a:gd name="T6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close/>
              </a:path>
            </a:pathLst>
          </a:custGeom>
          <a:solidFill>
            <a:srgbClr val="00CA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91" name="Freeform 5866"/>
          <p:cNvSpPr>
            <a:spLocks/>
          </p:cNvSpPr>
          <p:nvPr/>
        </p:nvSpPr>
        <p:spPr bwMode="auto">
          <a:xfrm>
            <a:off x="4710113" y="4967288"/>
            <a:ext cx="1587" cy="3175"/>
          </a:xfrm>
          <a:custGeom>
            <a:avLst/>
            <a:gdLst>
              <a:gd name="T0" fmla="*/ 0 h 2"/>
              <a:gd name="T1" fmla="*/ 0 h 2"/>
              <a:gd name="T2" fmla="*/ 0 h 2"/>
              <a:gd name="T3" fmla="*/ 0 h 2"/>
              <a:gd name="T4" fmla="*/ 0 h 2"/>
              <a:gd name="T5" fmla="*/ 0 h 2"/>
              <a:gd name="T6" fmla="*/ 0 h 2"/>
              <a:gd name="T7" fmla="*/ 0 h 2"/>
              <a:gd name="T8" fmla="*/ 0 h 2"/>
              <a:gd name="T9" fmla="*/ 0 h 2"/>
              <a:gd name="T10" fmla="*/ 0 h 2"/>
              <a:gd name="T11" fmla="*/ 0 h 2"/>
              <a:gd name="T12" fmla="*/ 0 h 2"/>
              <a:gd name="T13" fmla="*/ 0 h 2"/>
              <a:gd name="T14" fmla="*/ 0 h 2"/>
              <a:gd name="T15" fmla="*/ 0 h 2"/>
              <a:gd name="T16" fmla="*/ 0 h 2"/>
              <a:gd name="T17" fmla="*/ 0 h 2"/>
              <a:gd name="T18" fmla="*/ 2 h 2"/>
              <a:gd name="T19" fmla="*/ 2 h 2"/>
              <a:gd name="T20" fmla="*/ 2 h 2"/>
              <a:gd name="T21" fmla="*/ 2 h 2"/>
              <a:gd name="T22" fmla="*/ 2 h 2"/>
              <a:gd name="T23" fmla="*/ 2 h 2"/>
              <a:gd name="T24" fmla="*/ 2 h 2"/>
              <a:gd name="T25" fmla="*/ 2 h 2"/>
              <a:gd name="T26" fmla="*/ 2 h 2"/>
              <a:gd name="T27" fmla="*/ 2 h 2"/>
              <a:gd name="T28" fmla="*/ 2 h 2"/>
              <a:gd name="T29" fmla="*/ 2 h 2"/>
              <a:gd name="T30" fmla="*/ 2 h 2"/>
              <a:gd name="T31" fmla="*/ 0 h 2"/>
              <a:gd name="T32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  <a:cxn ang="0">
                <a:pos x="0" y="T19"/>
              </a:cxn>
              <a:cxn ang="0">
                <a:pos x="0" y="T20"/>
              </a:cxn>
              <a:cxn ang="0">
                <a:pos x="0" y="T21"/>
              </a:cxn>
              <a:cxn ang="0">
                <a:pos x="0" y="T22"/>
              </a:cxn>
              <a:cxn ang="0">
                <a:pos x="0" y="T23"/>
              </a:cxn>
              <a:cxn ang="0">
                <a:pos x="0" y="T24"/>
              </a:cxn>
              <a:cxn ang="0">
                <a:pos x="0" y="T25"/>
              </a:cxn>
              <a:cxn ang="0">
                <a:pos x="0" y="T26"/>
              </a:cxn>
              <a:cxn ang="0">
                <a:pos x="0" y="T27"/>
              </a:cxn>
              <a:cxn ang="0">
                <a:pos x="0" y="T28"/>
              </a:cxn>
              <a:cxn ang="0">
                <a:pos x="0" y="T29"/>
              </a:cxn>
              <a:cxn ang="0">
                <a:pos x="0" y="T30"/>
              </a:cxn>
              <a:cxn ang="0">
                <a:pos x="0" y="T31"/>
              </a:cxn>
              <a:cxn ang="0">
                <a:pos x="0" y="T32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CB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92" name="Freeform 5867"/>
          <p:cNvSpPr>
            <a:spLocks/>
          </p:cNvSpPr>
          <p:nvPr/>
        </p:nvSpPr>
        <p:spPr bwMode="auto">
          <a:xfrm>
            <a:off x="4710113" y="4967288"/>
            <a:ext cx="1587" cy="3175"/>
          </a:xfrm>
          <a:custGeom>
            <a:avLst/>
            <a:gdLst>
              <a:gd name="T0" fmla="*/ 0 h 2"/>
              <a:gd name="T1" fmla="*/ 0 h 2"/>
              <a:gd name="T2" fmla="*/ 0 h 2"/>
              <a:gd name="T3" fmla="*/ 0 h 2"/>
              <a:gd name="T4" fmla="*/ 0 h 2"/>
              <a:gd name="T5" fmla="*/ 0 h 2"/>
              <a:gd name="T6" fmla="*/ 0 h 2"/>
              <a:gd name="T7" fmla="*/ 0 h 2"/>
              <a:gd name="T8" fmla="*/ 0 h 2"/>
              <a:gd name="T9" fmla="*/ 0 h 2"/>
              <a:gd name="T10" fmla="*/ 0 h 2"/>
              <a:gd name="T11" fmla="*/ 0 h 2"/>
              <a:gd name="T12" fmla="*/ 0 h 2"/>
              <a:gd name="T13" fmla="*/ 0 h 2"/>
              <a:gd name="T14" fmla="*/ 0 h 2"/>
              <a:gd name="T15" fmla="*/ 0 h 2"/>
              <a:gd name="T16" fmla="*/ 0 h 2"/>
              <a:gd name="T17" fmla="*/ 0 h 2"/>
              <a:gd name="T18" fmla="*/ 0 h 2"/>
              <a:gd name="T19" fmla="*/ 2 h 2"/>
              <a:gd name="T20" fmla="*/ 2 h 2"/>
              <a:gd name="T21" fmla="*/ 2 h 2"/>
              <a:gd name="T22" fmla="*/ 2 h 2"/>
              <a:gd name="T23" fmla="*/ 2 h 2"/>
              <a:gd name="T24" fmla="*/ 2 h 2"/>
              <a:gd name="T25" fmla="*/ 2 h 2"/>
              <a:gd name="T26" fmla="*/ 2 h 2"/>
              <a:gd name="T27" fmla="*/ 2 h 2"/>
              <a:gd name="T28" fmla="*/ 2 h 2"/>
              <a:gd name="T29" fmla="*/ 2 h 2"/>
              <a:gd name="T30" fmla="*/ 0 h 2"/>
              <a:gd name="T31" fmla="*/ 0 h 2"/>
              <a:gd name="T32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  <a:cxn ang="0">
                <a:pos x="0" y="T19"/>
              </a:cxn>
              <a:cxn ang="0">
                <a:pos x="0" y="T20"/>
              </a:cxn>
              <a:cxn ang="0">
                <a:pos x="0" y="T21"/>
              </a:cxn>
              <a:cxn ang="0">
                <a:pos x="0" y="T22"/>
              </a:cxn>
              <a:cxn ang="0">
                <a:pos x="0" y="T23"/>
              </a:cxn>
              <a:cxn ang="0">
                <a:pos x="0" y="T24"/>
              </a:cxn>
              <a:cxn ang="0">
                <a:pos x="0" y="T25"/>
              </a:cxn>
              <a:cxn ang="0">
                <a:pos x="0" y="T26"/>
              </a:cxn>
              <a:cxn ang="0">
                <a:pos x="0" y="T27"/>
              </a:cxn>
              <a:cxn ang="0">
                <a:pos x="0" y="T28"/>
              </a:cxn>
              <a:cxn ang="0">
                <a:pos x="0" y="T29"/>
              </a:cxn>
              <a:cxn ang="0">
                <a:pos x="0" y="T30"/>
              </a:cxn>
              <a:cxn ang="0">
                <a:pos x="0" y="T31"/>
              </a:cxn>
              <a:cxn ang="0">
                <a:pos x="0" y="T32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93" name="Freeform 5868"/>
          <p:cNvSpPr>
            <a:spLocks/>
          </p:cNvSpPr>
          <p:nvPr/>
        </p:nvSpPr>
        <p:spPr bwMode="auto">
          <a:xfrm>
            <a:off x="4176713" y="5026025"/>
            <a:ext cx="3175" cy="1588"/>
          </a:xfrm>
          <a:custGeom>
            <a:avLst/>
            <a:gdLst>
              <a:gd name="T0" fmla="*/ 0 w 2"/>
              <a:gd name="T1" fmla="*/ 0 w 2"/>
              <a:gd name="T2" fmla="*/ 2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94" name="Freeform 5869"/>
          <p:cNvSpPr>
            <a:spLocks/>
          </p:cNvSpPr>
          <p:nvPr/>
        </p:nvSpPr>
        <p:spPr bwMode="auto">
          <a:xfrm>
            <a:off x="4176713" y="5026025"/>
            <a:ext cx="6350" cy="1588"/>
          </a:xfrm>
          <a:custGeom>
            <a:avLst/>
            <a:gdLst>
              <a:gd name="T0" fmla="*/ 2 w 4"/>
              <a:gd name="T1" fmla="*/ 0 w 4"/>
              <a:gd name="T2" fmla="*/ 0 w 4"/>
              <a:gd name="T3" fmla="*/ 4 w 4"/>
              <a:gd name="T4" fmla="*/ 2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">
                <a:moveTo>
                  <a:pt x="2" y="0"/>
                </a:move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95" name="Freeform 5870"/>
          <p:cNvSpPr>
            <a:spLocks/>
          </p:cNvSpPr>
          <p:nvPr/>
        </p:nvSpPr>
        <p:spPr bwMode="auto">
          <a:xfrm>
            <a:off x="4176713" y="5026025"/>
            <a:ext cx="12700" cy="1588"/>
          </a:xfrm>
          <a:custGeom>
            <a:avLst/>
            <a:gdLst>
              <a:gd name="T0" fmla="*/ 4 w 8"/>
              <a:gd name="T1" fmla="*/ 0 w 8"/>
              <a:gd name="T2" fmla="*/ 0 w 8"/>
              <a:gd name="T3" fmla="*/ 8 w 8"/>
              <a:gd name="T4" fmla="*/ 4 w 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8">
                <a:moveTo>
                  <a:pt x="4" y="0"/>
                </a:moveTo>
                <a:lnTo>
                  <a:pt x="0" y="0"/>
                </a:lnTo>
                <a:lnTo>
                  <a:pt x="0" y="0"/>
                </a:lnTo>
                <a:lnTo>
                  <a:pt x="8" y="0"/>
                </a:lnTo>
                <a:lnTo>
                  <a:pt x="4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96" name="Freeform 5871"/>
          <p:cNvSpPr>
            <a:spLocks/>
          </p:cNvSpPr>
          <p:nvPr/>
        </p:nvSpPr>
        <p:spPr bwMode="auto">
          <a:xfrm>
            <a:off x="4176713" y="5022850"/>
            <a:ext cx="19050" cy="1588"/>
          </a:xfrm>
          <a:custGeom>
            <a:avLst/>
            <a:gdLst>
              <a:gd name="T0" fmla="*/ 10 w 12"/>
              <a:gd name="T1" fmla="*/ 0 w 12"/>
              <a:gd name="T2" fmla="*/ 0 w 12"/>
              <a:gd name="T3" fmla="*/ 12 w 12"/>
              <a:gd name="T4" fmla="*/ 10 w 1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2">
                <a:moveTo>
                  <a:pt x="10" y="0"/>
                </a:moveTo>
                <a:lnTo>
                  <a:pt x="0" y="0"/>
                </a:lnTo>
                <a:lnTo>
                  <a:pt x="0" y="0"/>
                </a:lnTo>
                <a:lnTo>
                  <a:pt x="12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97" name="Freeform 5872"/>
          <p:cNvSpPr>
            <a:spLocks/>
          </p:cNvSpPr>
          <p:nvPr/>
        </p:nvSpPr>
        <p:spPr bwMode="auto">
          <a:xfrm>
            <a:off x="4176713" y="5022850"/>
            <a:ext cx="25400" cy="1588"/>
          </a:xfrm>
          <a:custGeom>
            <a:avLst/>
            <a:gdLst>
              <a:gd name="T0" fmla="*/ 12 w 16"/>
              <a:gd name="T1" fmla="*/ 0 w 16"/>
              <a:gd name="T2" fmla="*/ 0 w 16"/>
              <a:gd name="T3" fmla="*/ 16 w 16"/>
              <a:gd name="T4" fmla="*/ 12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6">
                <a:moveTo>
                  <a:pt x="12" y="0"/>
                </a:moveTo>
                <a:lnTo>
                  <a:pt x="0" y="0"/>
                </a:lnTo>
                <a:lnTo>
                  <a:pt x="0" y="0"/>
                </a:lnTo>
                <a:lnTo>
                  <a:pt x="16" y="0"/>
                </a:lnTo>
                <a:lnTo>
                  <a:pt x="12" y="0"/>
                </a:lnTo>
                <a:close/>
              </a:path>
            </a:pathLst>
          </a:custGeom>
          <a:solidFill>
            <a:srgbClr val="FFF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98" name="Freeform 5873"/>
          <p:cNvSpPr>
            <a:spLocks/>
          </p:cNvSpPr>
          <p:nvPr/>
        </p:nvSpPr>
        <p:spPr bwMode="auto">
          <a:xfrm>
            <a:off x="4176713" y="5022850"/>
            <a:ext cx="28575" cy="1588"/>
          </a:xfrm>
          <a:custGeom>
            <a:avLst/>
            <a:gdLst>
              <a:gd name="T0" fmla="*/ 16 w 18"/>
              <a:gd name="T1" fmla="*/ 0 w 18"/>
              <a:gd name="T2" fmla="*/ 0 w 18"/>
              <a:gd name="T3" fmla="*/ 18 w 18"/>
              <a:gd name="T4" fmla="*/ 16 w 1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8">
                <a:moveTo>
                  <a:pt x="16" y="0"/>
                </a:moveTo>
                <a:lnTo>
                  <a:pt x="0" y="0"/>
                </a:lnTo>
                <a:lnTo>
                  <a:pt x="0" y="0"/>
                </a:lnTo>
                <a:lnTo>
                  <a:pt x="18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F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99" name="Freeform 5874"/>
          <p:cNvSpPr>
            <a:spLocks/>
          </p:cNvSpPr>
          <p:nvPr/>
        </p:nvSpPr>
        <p:spPr bwMode="auto">
          <a:xfrm>
            <a:off x="4176713" y="5022850"/>
            <a:ext cx="33337" cy="1588"/>
          </a:xfrm>
          <a:custGeom>
            <a:avLst/>
            <a:gdLst>
              <a:gd name="T0" fmla="*/ 18 w 21"/>
              <a:gd name="T1" fmla="*/ 0 w 21"/>
              <a:gd name="T2" fmla="*/ 0 w 21"/>
              <a:gd name="T3" fmla="*/ 21 w 21"/>
              <a:gd name="T4" fmla="*/ 18 w 2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1">
                <a:moveTo>
                  <a:pt x="18" y="0"/>
                </a:moveTo>
                <a:lnTo>
                  <a:pt x="0" y="0"/>
                </a:lnTo>
                <a:lnTo>
                  <a:pt x="0" y="0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00" name="Freeform 5875"/>
          <p:cNvSpPr>
            <a:spLocks/>
          </p:cNvSpPr>
          <p:nvPr/>
        </p:nvSpPr>
        <p:spPr bwMode="auto">
          <a:xfrm>
            <a:off x="4176713" y="5022850"/>
            <a:ext cx="36512" cy="1588"/>
          </a:xfrm>
          <a:custGeom>
            <a:avLst/>
            <a:gdLst>
              <a:gd name="T0" fmla="*/ 21 w 23"/>
              <a:gd name="T1" fmla="*/ 0 w 23"/>
              <a:gd name="T2" fmla="*/ 0 w 23"/>
              <a:gd name="T3" fmla="*/ 23 w 23"/>
              <a:gd name="T4" fmla="*/ 21 w 2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3">
                <a:moveTo>
                  <a:pt x="21" y="0"/>
                </a:moveTo>
                <a:lnTo>
                  <a:pt x="0" y="0"/>
                </a:lnTo>
                <a:lnTo>
                  <a:pt x="0" y="0"/>
                </a:lnTo>
                <a:lnTo>
                  <a:pt x="23" y="0"/>
                </a:lnTo>
                <a:lnTo>
                  <a:pt x="21" y="0"/>
                </a:lnTo>
                <a:close/>
              </a:path>
            </a:pathLst>
          </a:custGeom>
          <a:solidFill>
            <a:srgbClr val="FFF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01" name="Freeform 5876"/>
          <p:cNvSpPr>
            <a:spLocks/>
          </p:cNvSpPr>
          <p:nvPr/>
        </p:nvSpPr>
        <p:spPr bwMode="auto">
          <a:xfrm>
            <a:off x="4176713" y="5022850"/>
            <a:ext cx="39687" cy="1588"/>
          </a:xfrm>
          <a:custGeom>
            <a:avLst/>
            <a:gdLst>
              <a:gd name="T0" fmla="*/ 23 w 25"/>
              <a:gd name="T1" fmla="*/ 0 w 25"/>
              <a:gd name="T2" fmla="*/ 0 w 25"/>
              <a:gd name="T3" fmla="*/ 25 w 25"/>
              <a:gd name="T4" fmla="*/ 23 w 2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5">
                <a:moveTo>
                  <a:pt x="23" y="0"/>
                </a:moveTo>
                <a:lnTo>
                  <a:pt x="0" y="0"/>
                </a:lnTo>
                <a:lnTo>
                  <a:pt x="0" y="0"/>
                </a:lnTo>
                <a:lnTo>
                  <a:pt x="25" y="0"/>
                </a:lnTo>
                <a:lnTo>
                  <a:pt x="23" y="0"/>
                </a:lnTo>
                <a:close/>
              </a:path>
            </a:pathLst>
          </a:custGeom>
          <a:solidFill>
            <a:srgbClr val="FFF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02" name="Freeform 5877"/>
          <p:cNvSpPr>
            <a:spLocks/>
          </p:cNvSpPr>
          <p:nvPr/>
        </p:nvSpPr>
        <p:spPr bwMode="auto">
          <a:xfrm>
            <a:off x="4176713" y="5022850"/>
            <a:ext cx="46037" cy="1588"/>
          </a:xfrm>
          <a:custGeom>
            <a:avLst/>
            <a:gdLst>
              <a:gd name="T0" fmla="*/ 25 w 29"/>
              <a:gd name="T1" fmla="*/ 0 w 29"/>
              <a:gd name="T2" fmla="*/ 0 w 29"/>
              <a:gd name="T3" fmla="*/ 29 w 29"/>
              <a:gd name="T4" fmla="*/ 25 w 2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9">
                <a:moveTo>
                  <a:pt x="25" y="0"/>
                </a:moveTo>
                <a:lnTo>
                  <a:pt x="0" y="0"/>
                </a:lnTo>
                <a:lnTo>
                  <a:pt x="0" y="0"/>
                </a:lnTo>
                <a:lnTo>
                  <a:pt x="29" y="0"/>
                </a:lnTo>
                <a:lnTo>
                  <a:pt x="25" y="0"/>
                </a:lnTo>
                <a:close/>
              </a:path>
            </a:pathLst>
          </a:custGeom>
          <a:solidFill>
            <a:srgbClr val="FFF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03" name="Freeform 5878"/>
          <p:cNvSpPr>
            <a:spLocks/>
          </p:cNvSpPr>
          <p:nvPr/>
        </p:nvSpPr>
        <p:spPr bwMode="auto">
          <a:xfrm>
            <a:off x="4176713" y="5019675"/>
            <a:ext cx="55562" cy="1588"/>
          </a:xfrm>
          <a:custGeom>
            <a:avLst/>
            <a:gdLst>
              <a:gd name="T0" fmla="*/ 31 w 35"/>
              <a:gd name="T1" fmla="*/ 0 w 35"/>
              <a:gd name="T2" fmla="*/ 0 w 35"/>
              <a:gd name="T3" fmla="*/ 35 w 35"/>
              <a:gd name="T4" fmla="*/ 31 w 3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5">
                <a:moveTo>
                  <a:pt x="31" y="0"/>
                </a:moveTo>
                <a:lnTo>
                  <a:pt x="0" y="0"/>
                </a:lnTo>
                <a:lnTo>
                  <a:pt x="0" y="0"/>
                </a:lnTo>
                <a:lnTo>
                  <a:pt x="35" y="0"/>
                </a:lnTo>
                <a:lnTo>
                  <a:pt x="31" y="0"/>
                </a:lnTo>
                <a:close/>
              </a:path>
            </a:pathLst>
          </a:custGeom>
          <a:solidFill>
            <a:srgbClr val="FFF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04" name="Freeform 5879"/>
          <p:cNvSpPr>
            <a:spLocks/>
          </p:cNvSpPr>
          <p:nvPr/>
        </p:nvSpPr>
        <p:spPr bwMode="auto">
          <a:xfrm>
            <a:off x="4176713" y="5019675"/>
            <a:ext cx="58737" cy="1588"/>
          </a:xfrm>
          <a:custGeom>
            <a:avLst/>
            <a:gdLst>
              <a:gd name="T0" fmla="*/ 35 w 37"/>
              <a:gd name="T1" fmla="*/ 0 w 37"/>
              <a:gd name="T2" fmla="*/ 0 w 37"/>
              <a:gd name="T3" fmla="*/ 37 w 37"/>
              <a:gd name="T4" fmla="*/ 35 w 3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7">
                <a:moveTo>
                  <a:pt x="35" y="0"/>
                </a:moveTo>
                <a:lnTo>
                  <a:pt x="0" y="0"/>
                </a:lnTo>
                <a:lnTo>
                  <a:pt x="0" y="0"/>
                </a:lnTo>
                <a:lnTo>
                  <a:pt x="37" y="0"/>
                </a:lnTo>
                <a:lnTo>
                  <a:pt x="35" y="0"/>
                </a:lnTo>
                <a:close/>
              </a:path>
            </a:pathLst>
          </a:custGeom>
          <a:solidFill>
            <a:srgbClr val="FFF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05" name="Freeform 5880"/>
          <p:cNvSpPr>
            <a:spLocks/>
          </p:cNvSpPr>
          <p:nvPr/>
        </p:nvSpPr>
        <p:spPr bwMode="auto">
          <a:xfrm>
            <a:off x="4176713" y="5019675"/>
            <a:ext cx="61912" cy="1588"/>
          </a:xfrm>
          <a:custGeom>
            <a:avLst/>
            <a:gdLst>
              <a:gd name="T0" fmla="*/ 37 w 39"/>
              <a:gd name="T1" fmla="*/ 0 w 39"/>
              <a:gd name="T2" fmla="*/ 0 w 39"/>
              <a:gd name="T3" fmla="*/ 39 w 39"/>
              <a:gd name="T4" fmla="*/ 37 w 3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9">
                <a:moveTo>
                  <a:pt x="37" y="0"/>
                </a:moveTo>
                <a:lnTo>
                  <a:pt x="0" y="0"/>
                </a:lnTo>
                <a:lnTo>
                  <a:pt x="0" y="0"/>
                </a:lnTo>
                <a:lnTo>
                  <a:pt x="39" y="0"/>
                </a:lnTo>
                <a:lnTo>
                  <a:pt x="37" y="0"/>
                </a:lnTo>
                <a:close/>
              </a:path>
            </a:pathLst>
          </a:custGeom>
          <a:solidFill>
            <a:srgbClr val="FFF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06" name="Freeform 5881"/>
          <p:cNvSpPr>
            <a:spLocks/>
          </p:cNvSpPr>
          <p:nvPr/>
        </p:nvSpPr>
        <p:spPr bwMode="auto">
          <a:xfrm>
            <a:off x="4176713" y="5019675"/>
            <a:ext cx="66675" cy="1588"/>
          </a:xfrm>
          <a:custGeom>
            <a:avLst/>
            <a:gdLst>
              <a:gd name="T0" fmla="*/ 39 w 42"/>
              <a:gd name="T1" fmla="*/ 0 w 42"/>
              <a:gd name="T2" fmla="*/ 0 w 42"/>
              <a:gd name="T3" fmla="*/ 42 w 42"/>
              <a:gd name="T4" fmla="*/ 39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2">
                <a:moveTo>
                  <a:pt x="39" y="0"/>
                </a:moveTo>
                <a:lnTo>
                  <a:pt x="0" y="0"/>
                </a:lnTo>
                <a:lnTo>
                  <a:pt x="0" y="0"/>
                </a:lnTo>
                <a:lnTo>
                  <a:pt x="42" y="0"/>
                </a:lnTo>
                <a:lnTo>
                  <a:pt x="39" y="0"/>
                </a:lnTo>
                <a:close/>
              </a:path>
            </a:pathLst>
          </a:custGeom>
          <a:solidFill>
            <a:srgbClr val="FFF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07" name="Freeform 5882"/>
          <p:cNvSpPr>
            <a:spLocks/>
          </p:cNvSpPr>
          <p:nvPr/>
        </p:nvSpPr>
        <p:spPr bwMode="auto">
          <a:xfrm>
            <a:off x="4176713" y="5019675"/>
            <a:ext cx="69850" cy="1588"/>
          </a:xfrm>
          <a:custGeom>
            <a:avLst/>
            <a:gdLst>
              <a:gd name="T0" fmla="*/ 42 w 44"/>
              <a:gd name="T1" fmla="*/ 0 w 44"/>
              <a:gd name="T2" fmla="*/ 0 w 44"/>
              <a:gd name="T3" fmla="*/ 44 w 44"/>
              <a:gd name="T4" fmla="*/ 42 w 4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4">
                <a:moveTo>
                  <a:pt x="42" y="0"/>
                </a:moveTo>
                <a:lnTo>
                  <a:pt x="0" y="0"/>
                </a:lnTo>
                <a:lnTo>
                  <a:pt x="0" y="0"/>
                </a:lnTo>
                <a:lnTo>
                  <a:pt x="44" y="0"/>
                </a:lnTo>
                <a:lnTo>
                  <a:pt x="42" y="0"/>
                </a:lnTo>
                <a:close/>
              </a:path>
            </a:pathLst>
          </a:custGeom>
          <a:solidFill>
            <a:srgbClr val="FFF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08" name="Freeform 5883"/>
          <p:cNvSpPr>
            <a:spLocks/>
          </p:cNvSpPr>
          <p:nvPr/>
        </p:nvSpPr>
        <p:spPr bwMode="auto">
          <a:xfrm>
            <a:off x="4176713" y="5019675"/>
            <a:ext cx="73025" cy="1588"/>
          </a:xfrm>
          <a:custGeom>
            <a:avLst/>
            <a:gdLst>
              <a:gd name="T0" fmla="*/ 44 w 46"/>
              <a:gd name="T1" fmla="*/ 0 w 46"/>
              <a:gd name="T2" fmla="*/ 0 w 46"/>
              <a:gd name="T3" fmla="*/ 46 w 46"/>
              <a:gd name="T4" fmla="*/ 44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6">
                <a:moveTo>
                  <a:pt x="44" y="0"/>
                </a:move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4" y="0"/>
                </a:lnTo>
                <a:close/>
              </a:path>
            </a:pathLst>
          </a:custGeom>
          <a:solidFill>
            <a:srgbClr val="FFF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09" name="Freeform 5884"/>
          <p:cNvSpPr>
            <a:spLocks/>
          </p:cNvSpPr>
          <p:nvPr/>
        </p:nvSpPr>
        <p:spPr bwMode="auto">
          <a:xfrm>
            <a:off x="4176713" y="5013325"/>
            <a:ext cx="115887" cy="1588"/>
          </a:xfrm>
          <a:custGeom>
            <a:avLst/>
            <a:gdLst>
              <a:gd name="T0" fmla="*/ 71 w 73"/>
              <a:gd name="T1" fmla="*/ 0 w 73"/>
              <a:gd name="T2" fmla="*/ 0 w 73"/>
              <a:gd name="T3" fmla="*/ 73 w 73"/>
              <a:gd name="T4" fmla="*/ 71 w 7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73">
                <a:moveTo>
                  <a:pt x="71" y="0"/>
                </a:moveTo>
                <a:lnTo>
                  <a:pt x="0" y="0"/>
                </a:lnTo>
                <a:lnTo>
                  <a:pt x="0" y="0"/>
                </a:lnTo>
                <a:lnTo>
                  <a:pt x="73" y="0"/>
                </a:lnTo>
                <a:lnTo>
                  <a:pt x="71" y="0"/>
                </a:lnTo>
                <a:close/>
              </a:path>
            </a:pathLst>
          </a:custGeom>
          <a:solidFill>
            <a:srgbClr val="FFF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10" name="Freeform 5885"/>
          <p:cNvSpPr>
            <a:spLocks/>
          </p:cNvSpPr>
          <p:nvPr/>
        </p:nvSpPr>
        <p:spPr bwMode="auto">
          <a:xfrm>
            <a:off x="4176713" y="5013325"/>
            <a:ext cx="122237" cy="1588"/>
          </a:xfrm>
          <a:custGeom>
            <a:avLst/>
            <a:gdLst>
              <a:gd name="T0" fmla="*/ 73 w 77"/>
              <a:gd name="T1" fmla="*/ 0 w 77"/>
              <a:gd name="T2" fmla="*/ 0 w 77"/>
              <a:gd name="T3" fmla="*/ 77 w 77"/>
              <a:gd name="T4" fmla="*/ 73 w 7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77">
                <a:moveTo>
                  <a:pt x="73" y="0"/>
                </a:moveTo>
                <a:lnTo>
                  <a:pt x="0" y="0"/>
                </a:lnTo>
                <a:lnTo>
                  <a:pt x="0" y="0"/>
                </a:lnTo>
                <a:lnTo>
                  <a:pt x="77" y="0"/>
                </a:lnTo>
                <a:lnTo>
                  <a:pt x="73" y="0"/>
                </a:lnTo>
                <a:close/>
              </a:path>
            </a:pathLst>
          </a:custGeom>
          <a:solidFill>
            <a:srgbClr val="FFF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11" name="Freeform 5886"/>
          <p:cNvSpPr>
            <a:spLocks/>
          </p:cNvSpPr>
          <p:nvPr/>
        </p:nvSpPr>
        <p:spPr bwMode="auto">
          <a:xfrm>
            <a:off x="4176713" y="5013325"/>
            <a:ext cx="125412" cy="1588"/>
          </a:xfrm>
          <a:custGeom>
            <a:avLst/>
            <a:gdLst>
              <a:gd name="T0" fmla="*/ 77 w 79"/>
              <a:gd name="T1" fmla="*/ 0 w 79"/>
              <a:gd name="T2" fmla="*/ 0 w 79"/>
              <a:gd name="T3" fmla="*/ 79 w 79"/>
              <a:gd name="T4" fmla="*/ 77 w 7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79">
                <a:moveTo>
                  <a:pt x="77" y="0"/>
                </a:moveTo>
                <a:lnTo>
                  <a:pt x="0" y="0"/>
                </a:lnTo>
                <a:lnTo>
                  <a:pt x="0" y="0"/>
                </a:lnTo>
                <a:lnTo>
                  <a:pt x="79" y="0"/>
                </a:lnTo>
                <a:lnTo>
                  <a:pt x="77" y="0"/>
                </a:lnTo>
                <a:close/>
              </a:path>
            </a:pathLst>
          </a:custGeom>
          <a:solidFill>
            <a:srgbClr val="FFF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12" name="Freeform 5887"/>
          <p:cNvSpPr>
            <a:spLocks/>
          </p:cNvSpPr>
          <p:nvPr/>
        </p:nvSpPr>
        <p:spPr bwMode="auto">
          <a:xfrm>
            <a:off x="4176713" y="5013325"/>
            <a:ext cx="128587" cy="1588"/>
          </a:xfrm>
          <a:custGeom>
            <a:avLst/>
            <a:gdLst>
              <a:gd name="T0" fmla="*/ 79 w 81"/>
              <a:gd name="T1" fmla="*/ 0 w 81"/>
              <a:gd name="T2" fmla="*/ 0 w 81"/>
              <a:gd name="T3" fmla="*/ 81 w 81"/>
              <a:gd name="T4" fmla="*/ 79 w 8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81">
                <a:moveTo>
                  <a:pt x="79" y="0"/>
                </a:moveTo>
                <a:lnTo>
                  <a:pt x="0" y="0"/>
                </a:lnTo>
                <a:lnTo>
                  <a:pt x="0" y="0"/>
                </a:lnTo>
                <a:lnTo>
                  <a:pt x="81" y="0"/>
                </a:lnTo>
                <a:lnTo>
                  <a:pt x="79" y="0"/>
                </a:lnTo>
                <a:close/>
              </a:path>
            </a:pathLst>
          </a:custGeom>
          <a:solidFill>
            <a:srgbClr val="FFF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13" name="Freeform 5888"/>
          <p:cNvSpPr>
            <a:spLocks/>
          </p:cNvSpPr>
          <p:nvPr/>
        </p:nvSpPr>
        <p:spPr bwMode="auto">
          <a:xfrm>
            <a:off x="4176713" y="5013325"/>
            <a:ext cx="134937" cy="1588"/>
          </a:xfrm>
          <a:custGeom>
            <a:avLst/>
            <a:gdLst>
              <a:gd name="T0" fmla="*/ 81 w 85"/>
              <a:gd name="T1" fmla="*/ 0 w 85"/>
              <a:gd name="T2" fmla="*/ 0 w 85"/>
              <a:gd name="T3" fmla="*/ 85 w 85"/>
              <a:gd name="T4" fmla="*/ 81 w 8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85">
                <a:moveTo>
                  <a:pt x="81" y="0"/>
                </a:moveTo>
                <a:lnTo>
                  <a:pt x="0" y="0"/>
                </a:lnTo>
                <a:lnTo>
                  <a:pt x="0" y="0"/>
                </a:lnTo>
                <a:lnTo>
                  <a:pt x="85" y="0"/>
                </a:lnTo>
                <a:lnTo>
                  <a:pt x="81" y="0"/>
                </a:lnTo>
                <a:close/>
              </a:path>
            </a:pathLst>
          </a:custGeom>
          <a:solidFill>
            <a:srgbClr val="FFF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14" name="Freeform 5889"/>
          <p:cNvSpPr>
            <a:spLocks/>
          </p:cNvSpPr>
          <p:nvPr/>
        </p:nvSpPr>
        <p:spPr bwMode="auto">
          <a:xfrm>
            <a:off x="4176713" y="5013325"/>
            <a:ext cx="138112" cy="1588"/>
          </a:xfrm>
          <a:custGeom>
            <a:avLst/>
            <a:gdLst>
              <a:gd name="T0" fmla="*/ 85 w 87"/>
              <a:gd name="T1" fmla="*/ 0 w 87"/>
              <a:gd name="T2" fmla="*/ 0 w 87"/>
              <a:gd name="T3" fmla="*/ 87 w 87"/>
              <a:gd name="T4" fmla="*/ 85 w 8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87">
                <a:moveTo>
                  <a:pt x="85" y="0"/>
                </a:moveTo>
                <a:lnTo>
                  <a:pt x="0" y="0"/>
                </a:lnTo>
                <a:lnTo>
                  <a:pt x="0" y="0"/>
                </a:lnTo>
                <a:lnTo>
                  <a:pt x="87" y="0"/>
                </a:lnTo>
                <a:lnTo>
                  <a:pt x="85" y="0"/>
                </a:lnTo>
                <a:close/>
              </a:path>
            </a:pathLst>
          </a:custGeom>
          <a:solidFill>
            <a:srgbClr val="FFF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15" name="Freeform 5890"/>
          <p:cNvSpPr>
            <a:spLocks/>
          </p:cNvSpPr>
          <p:nvPr/>
        </p:nvSpPr>
        <p:spPr bwMode="auto">
          <a:xfrm>
            <a:off x="4176713" y="5010150"/>
            <a:ext cx="146050" cy="1588"/>
          </a:xfrm>
          <a:custGeom>
            <a:avLst/>
            <a:gdLst>
              <a:gd name="T0" fmla="*/ 90 w 92"/>
              <a:gd name="T1" fmla="*/ 0 w 92"/>
              <a:gd name="T2" fmla="*/ 0 w 92"/>
              <a:gd name="T3" fmla="*/ 92 w 92"/>
              <a:gd name="T4" fmla="*/ 90 w 9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92">
                <a:moveTo>
                  <a:pt x="90" y="0"/>
                </a:moveTo>
                <a:lnTo>
                  <a:pt x="0" y="0"/>
                </a:lnTo>
                <a:lnTo>
                  <a:pt x="0" y="0"/>
                </a:lnTo>
                <a:lnTo>
                  <a:pt x="92" y="0"/>
                </a:lnTo>
                <a:lnTo>
                  <a:pt x="90" y="0"/>
                </a:lnTo>
                <a:close/>
              </a:path>
            </a:pathLst>
          </a:custGeom>
          <a:solidFill>
            <a:srgbClr val="FFF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16" name="Freeform 5891"/>
          <p:cNvSpPr>
            <a:spLocks/>
          </p:cNvSpPr>
          <p:nvPr/>
        </p:nvSpPr>
        <p:spPr bwMode="auto">
          <a:xfrm>
            <a:off x="4176713" y="5010150"/>
            <a:ext cx="149225" cy="1588"/>
          </a:xfrm>
          <a:custGeom>
            <a:avLst/>
            <a:gdLst>
              <a:gd name="T0" fmla="*/ 92 w 94"/>
              <a:gd name="T1" fmla="*/ 0 w 94"/>
              <a:gd name="T2" fmla="*/ 0 w 94"/>
              <a:gd name="T3" fmla="*/ 94 w 94"/>
              <a:gd name="T4" fmla="*/ 92 w 9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94">
                <a:moveTo>
                  <a:pt x="92" y="0"/>
                </a:moveTo>
                <a:lnTo>
                  <a:pt x="0" y="0"/>
                </a:lnTo>
                <a:lnTo>
                  <a:pt x="0" y="0"/>
                </a:lnTo>
                <a:lnTo>
                  <a:pt x="94" y="0"/>
                </a:lnTo>
                <a:lnTo>
                  <a:pt x="92" y="0"/>
                </a:lnTo>
                <a:close/>
              </a:path>
            </a:pathLst>
          </a:custGeom>
          <a:solidFill>
            <a:srgbClr val="FFF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17" name="Freeform 5892"/>
          <p:cNvSpPr>
            <a:spLocks/>
          </p:cNvSpPr>
          <p:nvPr/>
        </p:nvSpPr>
        <p:spPr bwMode="auto">
          <a:xfrm>
            <a:off x="4176713" y="5010150"/>
            <a:ext cx="155575" cy="1588"/>
          </a:xfrm>
          <a:custGeom>
            <a:avLst/>
            <a:gdLst>
              <a:gd name="T0" fmla="*/ 94 w 98"/>
              <a:gd name="T1" fmla="*/ 0 w 98"/>
              <a:gd name="T2" fmla="*/ 0 w 98"/>
              <a:gd name="T3" fmla="*/ 98 w 98"/>
              <a:gd name="T4" fmla="*/ 94 w 9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98">
                <a:moveTo>
                  <a:pt x="94" y="0"/>
                </a:moveTo>
                <a:lnTo>
                  <a:pt x="0" y="0"/>
                </a:lnTo>
                <a:lnTo>
                  <a:pt x="0" y="0"/>
                </a:lnTo>
                <a:lnTo>
                  <a:pt x="98" y="0"/>
                </a:lnTo>
                <a:lnTo>
                  <a:pt x="94" y="0"/>
                </a:lnTo>
                <a:close/>
              </a:path>
            </a:pathLst>
          </a:custGeom>
          <a:solidFill>
            <a:srgbClr val="FFF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18" name="Freeform 5893"/>
          <p:cNvSpPr>
            <a:spLocks/>
          </p:cNvSpPr>
          <p:nvPr/>
        </p:nvSpPr>
        <p:spPr bwMode="auto">
          <a:xfrm>
            <a:off x="4176713" y="5010150"/>
            <a:ext cx="158750" cy="1588"/>
          </a:xfrm>
          <a:custGeom>
            <a:avLst/>
            <a:gdLst>
              <a:gd name="T0" fmla="*/ 98 w 100"/>
              <a:gd name="T1" fmla="*/ 0 w 100"/>
              <a:gd name="T2" fmla="*/ 0 w 100"/>
              <a:gd name="T3" fmla="*/ 100 w 100"/>
              <a:gd name="T4" fmla="*/ 98 w 10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00">
                <a:moveTo>
                  <a:pt x="98" y="0"/>
                </a:moveTo>
                <a:lnTo>
                  <a:pt x="0" y="0"/>
                </a:lnTo>
                <a:lnTo>
                  <a:pt x="0" y="0"/>
                </a:lnTo>
                <a:lnTo>
                  <a:pt x="100" y="0"/>
                </a:lnTo>
                <a:lnTo>
                  <a:pt x="98" y="0"/>
                </a:lnTo>
                <a:close/>
              </a:path>
            </a:pathLst>
          </a:custGeom>
          <a:solidFill>
            <a:srgbClr val="FFF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19" name="Freeform 5894"/>
          <p:cNvSpPr>
            <a:spLocks/>
          </p:cNvSpPr>
          <p:nvPr/>
        </p:nvSpPr>
        <p:spPr bwMode="auto">
          <a:xfrm>
            <a:off x="4176713" y="5010150"/>
            <a:ext cx="161925" cy="1588"/>
          </a:xfrm>
          <a:custGeom>
            <a:avLst/>
            <a:gdLst>
              <a:gd name="T0" fmla="*/ 100 w 102"/>
              <a:gd name="T1" fmla="*/ 0 w 102"/>
              <a:gd name="T2" fmla="*/ 0 w 102"/>
              <a:gd name="T3" fmla="*/ 102 w 102"/>
              <a:gd name="T4" fmla="*/ 100 w 10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02">
                <a:moveTo>
                  <a:pt x="100" y="0"/>
                </a:moveTo>
                <a:lnTo>
                  <a:pt x="0" y="0"/>
                </a:lnTo>
                <a:lnTo>
                  <a:pt x="0" y="0"/>
                </a:lnTo>
                <a:lnTo>
                  <a:pt x="102" y="0"/>
                </a:lnTo>
                <a:lnTo>
                  <a:pt x="100" y="0"/>
                </a:lnTo>
                <a:close/>
              </a:path>
            </a:pathLst>
          </a:custGeom>
          <a:solidFill>
            <a:srgbClr val="FFF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20" name="Freeform 5895"/>
          <p:cNvSpPr>
            <a:spLocks/>
          </p:cNvSpPr>
          <p:nvPr/>
        </p:nvSpPr>
        <p:spPr bwMode="auto">
          <a:xfrm>
            <a:off x="4176713" y="5010150"/>
            <a:ext cx="168275" cy="1588"/>
          </a:xfrm>
          <a:custGeom>
            <a:avLst/>
            <a:gdLst>
              <a:gd name="T0" fmla="*/ 102 w 106"/>
              <a:gd name="T1" fmla="*/ 0 w 106"/>
              <a:gd name="T2" fmla="*/ 0 w 106"/>
              <a:gd name="T3" fmla="*/ 106 w 106"/>
              <a:gd name="T4" fmla="*/ 102 w 10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06">
                <a:moveTo>
                  <a:pt x="102" y="0"/>
                </a:moveTo>
                <a:lnTo>
                  <a:pt x="0" y="0"/>
                </a:lnTo>
                <a:lnTo>
                  <a:pt x="0" y="0"/>
                </a:lnTo>
                <a:lnTo>
                  <a:pt x="106" y="0"/>
                </a:lnTo>
                <a:lnTo>
                  <a:pt x="102" y="0"/>
                </a:lnTo>
                <a:close/>
              </a:path>
            </a:pathLst>
          </a:custGeom>
          <a:solidFill>
            <a:srgbClr val="FFF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21" name="Freeform 5896"/>
          <p:cNvSpPr>
            <a:spLocks/>
          </p:cNvSpPr>
          <p:nvPr/>
        </p:nvSpPr>
        <p:spPr bwMode="auto">
          <a:xfrm>
            <a:off x="4176713" y="5010150"/>
            <a:ext cx="171450" cy="1588"/>
          </a:xfrm>
          <a:custGeom>
            <a:avLst/>
            <a:gdLst>
              <a:gd name="T0" fmla="*/ 106 w 108"/>
              <a:gd name="T1" fmla="*/ 0 w 108"/>
              <a:gd name="T2" fmla="*/ 0 w 108"/>
              <a:gd name="T3" fmla="*/ 108 w 108"/>
              <a:gd name="T4" fmla="*/ 106 w 10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08">
                <a:moveTo>
                  <a:pt x="106" y="0"/>
                </a:moveTo>
                <a:lnTo>
                  <a:pt x="0" y="0"/>
                </a:lnTo>
                <a:lnTo>
                  <a:pt x="0" y="0"/>
                </a:lnTo>
                <a:lnTo>
                  <a:pt x="108" y="0"/>
                </a:lnTo>
                <a:lnTo>
                  <a:pt x="106" y="0"/>
                </a:lnTo>
                <a:close/>
              </a:path>
            </a:pathLst>
          </a:custGeom>
          <a:solidFill>
            <a:srgbClr val="FFF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22" name="Freeform 5897"/>
          <p:cNvSpPr>
            <a:spLocks/>
          </p:cNvSpPr>
          <p:nvPr/>
        </p:nvSpPr>
        <p:spPr bwMode="auto">
          <a:xfrm>
            <a:off x="4176713" y="5006975"/>
            <a:ext cx="179387" cy="1588"/>
          </a:xfrm>
          <a:custGeom>
            <a:avLst/>
            <a:gdLst>
              <a:gd name="T0" fmla="*/ 112 w 113"/>
              <a:gd name="T1" fmla="*/ 0 w 113"/>
              <a:gd name="T2" fmla="*/ 0 w 113"/>
              <a:gd name="T3" fmla="*/ 113 w 113"/>
              <a:gd name="T4" fmla="*/ 112 w 11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13">
                <a:moveTo>
                  <a:pt x="112" y="0"/>
                </a:moveTo>
                <a:lnTo>
                  <a:pt x="0" y="0"/>
                </a:lnTo>
                <a:lnTo>
                  <a:pt x="0" y="0"/>
                </a:lnTo>
                <a:lnTo>
                  <a:pt x="113" y="0"/>
                </a:lnTo>
                <a:lnTo>
                  <a:pt x="112" y="0"/>
                </a:lnTo>
                <a:close/>
              </a:path>
            </a:pathLst>
          </a:custGeom>
          <a:solidFill>
            <a:srgbClr val="FFF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23" name="Freeform 5898"/>
          <p:cNvSpPr>
            <a:spLocks/>
          </p:cNvSpPr>
          <p:nvPr/>
        </p:nvSpPr>
        <p:spPr bwMode="auto">
          <a:xfrm>
            <a:off x="4176713" y="5006975"/>
            <a:ext cx="182562" cy="1588"/>
          </a:xfrm>
          <a:custGeom>
            <a:avLst/>
            <a:gdLst>
              <a:gd name="T0" fmla="*/ 113 w 115"/>
              <a:gd name="T1" fmla="*/ 0 w 115"/>
              <a:gd name="T2" fmla="*/ 0 w 115"/>
              <a:gd name="T3" fmla="*/ 115 w 115"/>
              <a:gd name="T4" fmla="*/ 113 w 11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15">
                <a:moveTo>
                  <a:pt x="113" y="0"/>
                </a:moveTo>
                <a:lnTo>
                  <a:pt x="0" y="0"/>
                </a:lnTo>
                <a:lnTo>
                  <a:pt x="0" y="0"/>
                </a:lnTo>
                <a:lnTo>
                  <a:pt x="115" y="0"/>
                </a:lnTo>
                <a:lnTo>
                  <a:pt x="113" y="0"/>
                </a:lnTo>
                <a:close/>
              </a:path>
            </a:pathLst>
          </a:custGeom>
          <a:solidFill>
            <a:srgbClr val="FFF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24" name="Freeform 5899"/>
          <p:cNvSpPr>
            <a:spLocks/>
          </p:cNvSpPr>
          <p:nvPr/>
        </p:nvSpPr>
        <p:spPr bwMode="auto">
          <a:xfrm>
            <a:off x="4176713" y="5006975"/>
            <a:ext cx="188912" cy="1588"/>
          </a:xfrm>
          <a:custGeom>
            <a:avLst/>
            <a:gdLst>
              <a:gd name="T0" fmla="*/ 115 w 119"/>
              <a:gd name="T1" fmla="*/ 0 w 119"/>
              <a:gd name="T2" fmla="*/ 0 w 119"/>
              <a:gd name="T3" fmla="*/ 119 w 119"/>
              <a:gd name="T4" fmla="*/ 115 w 11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19">
                <a:moveTo>
                  <a:pt x="115" y="0"/>
                </a:moveTo>
                <a:lnTo>
                  <a:pt x="0" y="0"/>
                </a:lnTo>
                <a:lnTo>
                  <a:pt x="0" y="0"/>
                </a:lnTo>
                <a:lnTo>
                  <a:pt x="119" y="0"/>
                </a:lnTo>
                <a:lnTo>
                  <a:pt x="115" y="0"/>
                </a:lnTo>
                <a:close/>
              </a:path>
            </a:pathLst>
          </a:custGeom>
          <a:solidFill>
            <a:srgbClr val="FFF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25" name="Freeform 5900"/>
          <p:cNvSpPr>
            <a:spLocks/>
          </p:cNvSpPr>
          <p:nvPr/>
        </p:nvSpPr>
        <p:spPr bwMode="auto">
          <a:xfrm>
            <a:off x="4176713" y="5006975"/>
            <a:ext cx="192087" cy="1588"/>
          </a:xfrm>
          <a:custGeom>
            <a:avLst/>
            <a:gdLst>
              <a:gd name="T0" fmla="*/ 119 w 121"/>
              <a:gd name="T1" fmla="*/ 0 w 121"/>
              <a:gd name="T2" fmla="*/ 0 w 121"/>
              <a:gd name="T3" fmla="*/ 121 w 121"/>
              <a:gd name="T4" fmla="*/ 119 w 12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21">
                <a:moveTo>
                  <a:pt x="119" y="0"/>
                </a:moveTo>
                <a:lnTo>
                  <a:pt x="0" y="0"/>
                </a:lnTo>
                <a:lnTo>
                  <a:pt x="0" y="0"/>
                </a:lnTo>
                <a:lnTo>
                  <a:pt x="121" y="0"/>
                </a:lnTo>
                <a:lnTo>
                  <a:pt x="119" y="0"/>
                </a:lnTo>
                <a:close/>
              </a:path>
            </a:pathLst>
          </a:custGeom>
          <a:solidFill>
            <a:srgbClr val="FFF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26" name="Freeform 5901"/>
          <p:cNvSpPr>
            <a:spLocks/>
          </p:cNvSpPr>
          <p:nvPr/>
        </p:nvSpPr>
        <p:spPr bwMode="auto">
          <a:xfrm>
            <a:off x="4176713" y="5006975"/>
            <a:ext cx="198437" cy="1588"/>
          </a:xfrm>
          <a:custGeom>
            <a:avLst/>
            <a:gdLst>
              <a:gd name="T0" fmla="*/ 121 w 125"/>
              <a:gd name="T1" fmla="*/ 0 w 125"/>
              <a:gd name="T2" fmla="*/ 0 w 125"/>
              <a:gd name="T3" fmla="*/ 125 w 125"/>
              <a:gd name="T4" fmla="*/ 121 w 12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25">
                <a:moveTo>
                  <a:pt x="121" y="0"/>
                </a:moveTo>
                <a:lnTo>
                  <a:pt x="0" y="0"/>
                </a:lnTo>
                <a:lnTo>
                  <a:pt x="0" y="0"/>
                </a:lnTo>
                <a:lnTo>
                  <a:pt x="125" y="0"/>
                </a:lnTo>
                <a:lnTo>
                  <a:pt x="121" y="0"/>
                </a:lnTo>
                <a:close/>
              </a:path>
            </a:pathLst>
          </a:custGeom>
          <a:solidFill>
            <a:srgbClr val="FFF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27" name="Freeform 5902"/>
          <p:cNvSpPr>
            <a:spLocks/>
          </p:cNvSpPr>
          <p:nvPr/>
        </p:nvSpPr>
        <p:spPr bwMode="auto">
          <a:xfrm>
            <a:off x="4176713" y="5006975"/>
            <a:ext cx="201612" cy="1588"/>
          </a:xfrm>
          <a:custGeom>
            <a:avLst/>
            <a:gdLst>
              <a:gd name="T0" fmla="*/ 125 w 127"/>
              <a:gd name="T1" fmla="*/ 0 w 127"/>
              <a:gd name="T2" fmla="*/ 0 w 127"/>
              <a:gd name="T3" fmla="*/ 127 w 127"/>
              <a:gd name="T4" fmla="*/ 125 w 12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27">
                <a:moveTo>
                  <a:pt x="125" y="0"/>
                </a:moveTo>
                <a:lnTo>
                  <a:pt x="0" y="0"/>
                </a:lnTo>
                <a:lnTo>
                  <a:pt x="0" y="0"/>
                </a:lnTo>
                <a:lnTo>
                  <a:pt x="127" y="0"/>
                </a:lnTo>
                <a:lnTo>
                  <a:pt x="125" y="0"/>
                </a:lnTo>
                <a:close/>
              </a:path>
            </a:pathLst>
          </a:custGeom>
          <a:solidFill>
            <a:srgbClr val="FFF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28" name="Freeform 5903"/>
          <p:cNvSpPr>
            <a:spLocks/>
          </p:cNvSpPr>
          <p:nvPr/>
        </p:nvSpPr>
        <p:spPr bwMode="auto">
          <a:xfrm>
            <a:off x="4176713" y="5003800"/>
            <a:ext cx="211137" cy="1588"/>
          </a:xfrm>
          <a:custGeom>
            <a:avLst/>
            <a:gdLst>
              <a:gd name="T0" fmla="*/ 129 w 133"/>
              <a:gd name="T1" fmla="*/ 0 w 133"/>
              <a:gd name="T2" fmla="*/ 0 w 133"/>
              <a:gd name="T3" fmla="*/ 133 w 133"/>
              <a:gd name="T4" fmla="*/ 129 w 13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33">
                <a:moveTo>
                  <a:pt x="129" y="0"/>
                </a:moveTo>
                <a:lnTo>
                  <a:pt x="0" y="0"/>
                </a:lnTo>
                <a:lnTo>
                  <a:pt x="0" y="0"/>
                </a:lnTo>
                <a:lnTo>
                  <a:pt x="133" y="0"/>
                </a:lnTo>
                <a:lnTo>
                  <a:pt x="129" y="0"/>
                </a:lnTo>
                <a:close/>
              </a:path>
            </a:pathLst>
          </a:custGeom>
          <a:solidFill>
            <a:srgbClr val="FFF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29" name="Freeform 5904"/>
          <p:cNvSpPr>
            <a:spLocks/>
          </p:cNvSpPr>
          <p:nvPr/>
        </p:nvSpPr>
        <p:spPr bwMode="auto">
          <a:xfrm>
            <a:off x="4176713" y="5003800"/>
            <a:ext cx="214312" cy="1588"/>
          </a:xfrm>
          <a:custGeom>
            <a:avLst/>
            <a:gdLst>
              <a:gd name="T0" fmla="*/ 133 w 135"/>
              <a:gd name="T1" fmla="*/ 0 w 135"/>
              <a:gd name="T2" fmla="*/ 0 w 135"/>
              <a:gd name="T3" fmla="*/ 135 w 135"/>
              <a:gd name="T4" fmla="*/ 133 w 13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35">
                <a:moveTo>
                  <a:pt x="133" y="0"/>
                </a:moveTo>
                <a:lnTo>
                  <a:pt x="0" y="0"/>
                </a:lnTo>
                <a:lnTo>
                  <a:pt x="0" y="0"/>
                </a:lnTo>
                <a:lnTo>
                  <a:pt x="135" y="0"/>
                </a:lnTo>
                <a:lnTo>
                  <a:pt x="133" y="0"/>
                </a:lnTo>
                <a:close/>
              </a:path>
            </a:pathLst>
          </a:custGeom>
          <a:solidFill>
            <a:srgbClr val="FFF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30" name="Freeform 5905"/>
          <p:cNvSpPr>
            <a:spLocks/>
          </p:cNvSpPr>
          <p:nvPr/>
        </p:nvSpPr>
        <p:spPr bwMode="auto">
          <a:xfrm>
            <a:off x="4176713" y="5003800"/>
            <a:ext cx="215900" cy="1588"/>
          </a:xfrm>
          <a:custGeom>
            <a:avLst/>
            <a:gdLst>
              <a:gd name="T0" fmla="*/ 135 w 136"/>
              <a:gd name="T1" fmla="*/ 0 w 136"/>
              <a:gd name="T2" fmla="*/ 0 w 136"/>
              <a:gd name="T3" fmla="*/ 136 w 136"/>
              <a:gd name="T4" fmla="*/ 135 w 13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36">
                <a:moveTo>
                  <a:pt x="135" y="0"/>
                </a:moveTo>
                <a:lnTo>
                  <a:pt x="0" y="0"/>
                </a:lnTo>
                <a:lnTo>
                  <a:pt x="0" y="0"/>
                </a:lnTo>
                <a:lnTo>
                  <a:pt x="136" y="0"/>
                </a:lnTo>
                <a:lnTo>
                  <a:pt x="135" y="0"/>
                </a:lnTo>
                <a:close/>
              </a:path>
            </a:pathLst>
          </a:custGeom>
          <a:solidFill>
            <a:srgbClr val="FFF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31" name="Freeform 5906"/>
          <p:cNvSpPr>
            <a:spLocks/>
          </p:cNvSpPr>
          <p:nvPr/>
        </p:nvSpPr>
        <p:spPr bwMode="auto">
          <a:xfrm>
            <a:off x="4176713" y="5003800"/>
            <a:ext cx="222250" cy="1588"/>
          </a:xfrm>
          <a:custGeom>
            <a:avLst/>
            <a:gdLst>
              <a:gd name="T0" fmla="*/ 136 w 140"/>
              <a:gd name="T1" fmla="*/ 0 w 140"/>
              <a:gd name="T2" fmla="*/ 0 w 140"/>
              <a:gd name="T3" fmla="*/ 140 w 140"/>
              <a:gd name="T4" fmla="*/ 136 w 14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40">
                <a:moveTo>
                  <a:pt x="136" y="0"/>
                </a:moveTo>
                <a:lnTo>
                  <a:pt x="0" y="0"/>
                </a:lnTo>
                <a:lnTo>
                  <a:pt x="0" y="0"/>
                </a:lnTo>
                <a:lnTo>
                  <a:pt x="140" y="0"/>
                </a:lnTo>
                <a:lnTo>
                  <a:pt x="136" y="0"/>
                </a:lnTo>
                <a:close/>
              </a:path>
            </a:pathLst>
          </a:custGeom>
          <a:solidFill>
            <a:srgbClr val="FFF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32" name="Freeform 5907"/>
          <p:cNvSpPr>
            <a:spLocks/>
          </p:cNvSpPr>
          <p:nvPr/>
        </p:nvSpPr>
        <p:spPr bwMode="auto">
          <a:xfrm>
            <a:off x="4176713" y="5003800"/>
            <a:ext cx="225425" cy="1588"/>
          </a:xfrm>
          <a:custGeom>
            <a:avLst/>
            <a:gdLst>
              <a:gd name="T0" fmla="*/ 140 w 142"/>
              <a:gd name="T1" fmla="*/ 0 w 142"/>
              <a:gd name="T2" fmla="*/ 0 w 142"/>
              <a:gd name="T3" fmla="*/ 142 w 142"/>
              <a:gd name="T4" fmla="*/ 140 w 1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42">
                <a:moveTo>
                  <a:pt x="140" y="0"/>
                </a:moveTo>
                <a:lnTo>
                  <a:pt x="0" y="0"/>
                </a:lnTo>
                <a:lnTo>
                  <a:pt x="0" y="0"/>
                </a:lnTo>
                <a:lnTo>
                  <a:pt x="142" y="0"/>
                </a:lnTo>
                <a:lnTo>
                  <a:pt x="140" y="0"/>
                </a:lnTo>
                <a:close/>
              </a:path>
            </a:pathLst>
          </a:custGeom>
          <a:solidFill>
            <a:srgbClr val="FFF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33" name="Freeform 5908"/>
          <p:cNvSpPr>
            <a:spLocks/>
          </p:cNvSpPr>
          <p:nvPr/>
        </p:nvSpPr>
        <p:spPr bwMode="auto">
          <a:xfrm>
            <a:off x="4176713" y="5003800"/>
            <a:ext cx="231775" cy="1588"/>
          </a:xfrm>
          <a:custGeom>
            <a:avLst/>
            <a:gdLst>
              <a:gd name="T0" fmla="*/ 142 w 146"/>
              <a:gd name="T1" fmla="*/ 0 w 146"/>
              <a:gd name="T2" fmla="*/ 0 w 146"/>
              <a:gd name="T3" fmla="*/ 146 w 146"/>
              <a:gd name="T4" fmla="*/ 142 w 1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46">
                <a:moveTo>
                  <a:pt x="142" y="0"/>
                </a:moveTo>
                <a:lnTo>
                  <a:pt x="0" y="0"/>
                </a:lnTo>
                <a:lnTo>
                  <a:pt x="0" y="0"/>
                </a:lnTo>
                <a:lnTo>
                  <a:pt x="146" y="0"/>
                </a:lnTo>
                <a:lnTo>
                  <a:pt x="142" y="0"/>
                </a:lnTo>
                <a:close/>
              </a:path>
            </a:pathLst>
          </a:custGeom>
          <a:solidFill>
            <a:srgbClr val="FFF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34" name="Freeform 5909"/>
          <p:cNvSpPr>
            <a:spLocks/>
          </p:cNvSpPr>
          <p:nvPr/>
        </p:nvSpPr>
        <p:spPr bwMode="auto">
          <a:xfrm>
            <a:off x="4176713" y="5003800"/>
            <a:ext cx="234950" cy="1588"/>
          </a:xfrm>
          <a:custGeom>
            <a:avLst/>
            <a:gdLst>
              <a:gd name="T0" fmla="*/ 146 w 148"/>
              <a:gd name="T1" fmla="*/ 0 w 148"/>
              <a:gd name="T2" fmla="*/ 0 w 148"/>
              <a:gd name="T3" fmla="*/ 148 w 148"/>
              <a:gd name="T4" fmla="*/ 146 w 1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48">
                <a:moveTo>
                  <a:pt x="146" y="0"/>
                </a:moveTo>
                <a:lnTo>
                  <a:pt x="0" y="0"/>
                </a:lnTo>
                <a:lnTo>
                  <a:pt x="0" y="0"/>
                </a:lnTo>
                <a:lnTo>
                  <a:pt x="148" y="0"/>
                </a:lnTo>
                <a:lnTo>
                  <a:pt x="146" y="0"/>
                </a:lnTo>
                <a:close/>
              </a:path>
            </a:pathLst>
          </a:custGeom>
          <a:solidFill>
            <a:srgbClr val="FFF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35" name="Freeform 5910"/>
          <p:cNvSpPr>
            <a:spLocks/>
          </p:cNvSpPr>
          <p:nvPr/>
        </p:nvSpPr>
        <p:spPr bwMode="auto">
          <a:xfrm>
            <a:off x="4176713" y="5000625"/>
            <a:ext cx="244475" cy="1588"/>
          </a:xfrm>
          <a:custGeom>
            <a:avLst/>
            <a:gdLst>
              <a:gd name="T0" fmla="*/ 150 w 154"/>
              <a:gd name="T1" fmla="*/ 0 w 154"/>
              <a:gd name="T2" fmla="*/ 0 w 154"/>
              <a:gd name="T3" fmla="*/ 154 w 154"/>
              <a:gd name="T4" fmla="*/ 150 w 15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54">
                <a:moveTo>
                  <a:pt x="150" y="0"/>
                </a:moveTo>
                <a:lnTo>
                  <a:pt x="0" y="0"/>
                </a:lnTo>
                <a:lnTo>
                  <a:pt x="0" y="0"/>
                </a:lnTo>
                <a:lnTo>
                  <a:pt x="154" y="0"/>
                </a:lnTo>
                <a:lnTo>
                  <a:pt x="150" y="0"/>
                </a:lnTo>
                <a:close/>
              </a:path>
            </a:pathLst>
          </a:custGeom>
          <a:solidFill>
            <a:srgbClr val="FFF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36" name="Freeform 5911"/>
          <p:cNvSpPr>
            <a:spLocks/>
          </p:cNvSpPr>
          <p:nvPr/>
        </p:nvSpPr>
        <p:spPr bwMode="auto">
          <a:xfrm>
            <a:off x="4176713" y="5000625"/>
            <a:ext cx="247650" cy="1588"/>
          </a:xfrm>
          <a:custGeom>
            <a:avLst/>
            <a:gdLst>
              <a:gd name="T0" fmla="*/ 154 w 156"/>
              <a:gd name="T1" fmla="*/ 0 w 156"/>
              <a:gd name="T2" fmla="*/ 0 w 156"/>
              <a:gd name="T3" fmla="*/ 156 w 156"/>
              <a:gd name="T4" fmla="*/ 154 w 15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56">
                <a:moveTo>
                  <a:pt x="154" y="0"/>
                </a:moveTo>
                <a:lnTo>
                  <a:pt x="0" y="0"/>
                </a:lnTo>
                <a:lnTo>
                  <a:pt x="0" y="0"/>
                </a:lnTo>
                <a:lnTo>
                  <a:pt x="156" y="0"/>
                </a:lnTo>
                <a:lnTo>
                  <a:pt x="154" y="0"/>
                </a:lnTo>
                <a:close/>
              </a:path>
            </a:pathLst>
          </a:custGeom>
          <a:solidFill>
            <a:srgbClr val="FFF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37" name="Freeform 5912"/>
          <p:cNvSpPr>
            <a:spLocks/>
          </p:cNvSpPr>
          <p:nvPr/>
        </p:nvSpPr>
        <p:spPr bwMode="auto">
          <a:xfrm>
            <a:off x="4176713" y="5000625"/>
            <a:ext cx="252412" cy="1588"/>
          </a:xfrm>
          <a:custGeom>
            <a:avLst/>
            <a:gdLst>
              <a:gd name="T0" fmla="*/ 156 w 159"/>
              <a:gd name="T1" fmla="*/ 0 w 159"/>
              <a:gd name="T2" fmla="*/ 0 w 159"/>
              <a:gd name="T3" fmla="*/ 159 w 159"/>
              <a:gd name="T4" fmla="*/ 156 w 15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59">
                <a:moveTo>
                  <a:pt x="156" y="0"/>
                </a:moveTo>
                <a:lnTo>
                  <a:pt x="0" y="0"/>
                </a:lnTo>
                <a:lnTo>
                  <a:pt x="0" y="0"/>
                </a:lnTo>
                <a:lnTo>
                  <a:pt x="159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FF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38" name="Freeform 5913"/>
          <p:cNvSpPr>
            <a:spLocks/>
          </p:cNvSpPr>
          <p:nvPr/>
        </p:nvSpPr>
        <p:spPr bwMode="auto">
          <a:xfrm>
            <a:off x="4176713" y="5000625"/>
            <a:ext cx="255587" cy="1588"/>
          </a:xfrm>
          <a:custGeom>
            <a:avLst/>
            <a:gdLst>
              <a:gd name="T0" fmla="*/ 159 w 161"/>
              <a:gd name="T1" fmla="*/ 0 w 161"/>
              <a:gd name="T2" fmla="*/ 0 w 161"/>
              <a:gd name="T3" fmla="*/ 161 w 161"/>
              <a:gd name="T4" fmla="*/ 159 w 16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61">
                <a:moveTo>
                  <a:pt x="159" y="0"/>
                </a:moveTo>
                <a:lnTo>
                  <a:pt x="0" y="0"/>
                </a:lnTo>
                <a:lnTo>
                  <a:pt x="0" y="0"/>
                </a:lnTo>
                <a:lnTo>
                  <a:pt x="161" y="0"/>
                </a:lnTo>
                <a:lnTo>
                  <a:pt x="159" y="0"/>
                </a:lnTo>
                <a:close/>
              </a:path>
            </a:pathLst>
          </a:custGeom>
          <a:solidFill>
            <a:srgbClr val="FFF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39" name="Freeform 5914"/>
          <p:cNvSpPr>
            <a:spLocks/>
          </p:cNvSpPr>
          <p:nvPr/>
        </p:nvSpPr>
        <p:spPr bwMode="auto">
          <a:xfrm>
            <a:off x="4176713" y="5000625"/>
            <a:ext cx="258762" cy="1588"/>
          </a:xfrm>
          <a:custGeom>
            <a:avLst/>
            <a:gdLst>
              <a:gd name="T0" fmla="*/ 161 w 163"/>
              <a:gd name="T1" fmla="*/ 0 w 163"/>
              <a:gd name="T2" fmla="*/ 0 w 163"/>
              <a:gd name="T3" fmla="*/ 163 w 163"/>
              <a:gd name="T4" fmla="*/ 161 w 16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63">
                <a:moveTo>
                  <a:pt x="161" y="0"/>
                </a:moveTo>
                <a:lnTo>
                  <a:pt x="0" y="0"/>
                </a:lnTo>
                <a:lnTo>
                  <a:pt x="0" y="0"/>
                </a:lnTo>
                <a:lnTo>
                  <a:pt x="163" y="0"/>
                </a:lnTo>
                <a:lnTo>
                  <a:pt x="161" y="0"/>
                </a:lnTo>
                <a:close/>
              </a:path>
            </a:pathLst>
          </a:custGeom>
          <a:solidFill>
            <a:srgbClr val="FFF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40" name="Freeform 5915"/>
          <p:cNvSpPr>
            <a:spLocks/>
          </p:cNvSpPr>
          <p:nvPr/>
        </p:nvSpPr>
        <p:spPr bwMode="auto">
          <a:xfrm>
            <a:off x="4176713" y="5000625"/>
            <a:ext cx="265112" cy="1588"/>
          </a:xfrm>
          <a:custGeom>
            <a:avLst/>
            <a:gdLst>
              <a:gd name="T0" fmla="*/ 163 w 167"/>
              <a:gd name="T1" fmla="*/ 0 w 167"/>
              <a:gd name="T2" fmla="*/ 0 w 167"/>
              <a:gd name="T3" fmla="*/ 167 w 167"/>
              <a:gd name="T4" fmla="*/ 163 w 16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67">
                <a:moveTo>
                  <a:pt x="163" y="0"/>
                </a:moveTo>
                <a:lnTo>
                  <a:pt x="0" y="0"/>
                </a:lnTo>
                <a:lnTo>
                  <a:pt x="0" y="0"/>
                </a:lnTo>
                <a:lnTo>
                  <a:pt x="167" y="0"/>
                </a:lnTo>
                <a:lnTo>
                  <a:pt x="163" y="0"/>
                </a:lnTo>
                <a:close/>
              </a:path>
            </a:pathLst>
          </a:custGeom>
          <a:solidFill>
            <a:srgbClr val="FFF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41" name="Freeform 5916"/>
          <p:cNvSpPr>
            <a:spLocks/>
          </p:cNvSpPr>
          <p:nvPr/>
        </p:nvSpPr>
        <p:spPr bwMode="auto">
          <a:xfrm>
            <a:off x="4176713" y="4997450"/>
            <a:ext cx="271462" cy="1588"/>
          </a:xfrm>
          <a:custGeom>
            <a:avLst/>
            <a:gdLst>
              <a:gd name="T0" fmla="*/ 169 w 171"/>
              <a:gd name="T1" fmla="*/ 0 w 171"/>
              <a:gd name="T2" fmla="*/ 0 w 171"/>
              <a:gd name="T3" fmla="*/ 171 w 171"/>
              <a:gd name="T4" fmla="*/ 169 w 17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71">
                <a:moveTo>
                  <a:pt x="169" y="0"/>
                </a:moveTo>
                <a:lnTo>
                  <a:pt x="0" y="0"/>
                </a:lnTo>
                <a:lnTo>
                  <a:pt x="0" y="0"/>
                </a:lnTo>
                <a:lnTo>
                  <a:pt x="171" y="0"/>
                </a:lnTo>
                <a:lnTo>
                  <a:pt x="169" y="0"/>
                </a:lnTo>
                <a:close/>
              </a:path>
            </a:pathLst>
          </a:custGeom>
          <a:solidFill>
            <a:srgbClr val="FFF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42" name="Freeform 5917"/>
          <p:cNvSpPr>
            <a:spLocks/>
          </p:cNvSpPr>
          <p:nvPr/>
        </p:nvSpPr>
        <p:spPr bwMode="auto">
          <a:xfrm>
            <a:off x="4176713" y="4997450"/>
            <a:ext cx="277812" cy="1588"/>
          </a:xfrm>
          <a:custGeom>
            <a:avLst/>
            <a:gdLst>
              <a:gd name="T0" fmla="*/ 171 w 175"/>
              <a:gd name="T1" fmla="*/ 0 w 175"/>
              <a:gd name="T2" fmla="*/ 0 w 175"/>
              <a:gd name="T3" fmla="*/ 175 w 175"/>
              <a:gd name="T4" fmla="*/ 171 w 17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75">
                <a:moveTo>
                  <a:pt x="171" y="0"/>
                </a:moveTo>
                <a:lnTo>
                  <a:pt x="0" y="0"/>
                </a:lnTo>
                <a:lnTo>
                  <a:pt x="0" y="0"/>
                </a:lnTo>
                <a:lnTo>
                  <a:pt x="175" y="0"/>
                </a:lnTo>
                <a:lnTo>
                  <a:pt x="171" y="0"/>
                </a:lnTo>
                <a:close/>
              </a:path>
            </a:pathLst>
          </a:custGeom>
          <a:solidFill>
            <a:srgbClr val="FFF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43" name="Freeform 5918"/>
          <p:cNvSpPr>
            <a:spLocks/>
          </p:cNvSpPr>
          <p:nvPr/>
        </p:nvSpPr>
        <p:spPr bwMode="auto">
          <a:xfrm>
            <a:off x="4176713" y="4997450"/>
            <a:ext cx="280987" cy="1588"/>
          </a:xfrm>
          <a:custGeom>
            <a:avLst/>
            <a:gdLst>
              <a:gd name="T0" fmla="*/ 175 w 177"/>
              <a:gd name="T1" fmla="*/ 0 w 177"/>
              <a:gd name="T2" fmla="*/ 0 w 177"/>
              <a:gd name="T3" fmla="*/ 177 w 177"/>
              <a:gd name="T4" fmla="*/ 175 w 17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77">
                <a:moveTo>
                  <a:pt x="175" y="0"/>
                </a:moveTo>
                <a:lnTo>
                  <a:pt x="0" y="0"/>
                </a:lnTo>
                <a:lnTo>
                  <a:pt x="0" y="0"/>
                </a:lnTo>
                <a:lnTo>
                  <a:pt x="177" y="0"/>
                </a:lnTo>
                <a:lnTo>
                  <a:pt x="175" y="0"/>
                </a:lnTo>
                <a:close/>
              </a:path>
            </a:pathLst>
          </a:custGeom>
          <a:solidFill>
            <a:srgbClr val="FFF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44" name="Freeform 5919"/>
          <p:cNvSpPr>
            <a:spLocks/>
          </p:cNvSpPr>
          <p:nvPr/>
        </p:nvSpPr>
        <p:spPr bwMode="auto">
          <a:xfrm>
            <a:off x="4176713" y="4997450"/>
            <a:ext cx="287337" cy="1588"/>
          </a:xfrm>
          <a:custGeom>
            <a:avLst/>
            <a:gdLst>
              <a:gd name="T0" fmla="*/ 177 w 181"/>
              <a:gd name="T1" fmla="*/ 0 w 181"/>
              <a:gd name="T2" fmla="*/ 0 w 181"/>
              <a:gd name="T3" fmla="*/ 181 w 181"/>
              <a:gd name="T4" fmla="*/ 177 w 18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81">
                <a:moveTo>
                  <a:pt x="177" y="0"/>
                </a:moveTo>
                <a:lnTo>
                  <a:pt x="0" y="0"/>
                </a:lnTo>
                <a:lnTo>
                  <a:pt x="0" y="0"/>
                </a:lnTo>
                <a:lnTo>
                  <a:pt x="181" y="0"/>
                </a:lnTo>
                <a:lnTo>
                  <a:pt x="177" y="0"/>
                </a:lnTo>
                <a:close/>
              </a:path>
            </a:pathLst>
          </a:custGeom>
          <a:solidFill>
            <a:srgbClr val="FFF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45" name="Freeform 5920"/>
          <p:cNvSpPr>
            <a:spLocks/>
          </p:cNvSpPr>
          <p:nvPr/>
        </p:nvSpPr>
        <p:spPr bwMode="auto">
          <a:xfrm>
            <a:off x="4176713" y="4997450"/>
            <a:ext cx="290512" cy="1588"/>
          </a:xfrm>
          <a:custGeom>
            <a:avLst/>
            <a:gdLst>
              <a:gd name="T0" fmla="*/ 181 w 183"/>
              <a:gd name="T1" fmla="*/ 0 w 183"/>
              <a:gd name="T2" fmla="*/ 0 w 183"/>
              <a:gd name="T3" fmla="*/ 183 w 183"/>
              <a:gd name="T4" fmla="*/ 181 w 18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83">
                <a:moveTo>
                  <a:pt x="181" y="0"/>
                </a:moveTo>
                <a:lnTo>
                  <a:pt x="0" y="0"/>
                </a:lnTo>
                <a:lnTo>
                  <a:pt x="0" y="0"/>
                </a:lnTo>
                <a:lnTo>
                  <a:pt x="183" y="0"/>
                </a:lnTo>
                <a:lnTo>
                  <a:pt x="181" y="0"/>
                </a:lnTo>
                <a:close/>
              </a:path>
            </a:pathLst>
          </a:custGeom>
          <a:solidFill>
            <a:srgbClr val="FFF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46" name="Freeform 5921"/>
          <p:cNvSpPr>
            <a:spLocks/>
          </p:cNvSpPr>
          <p:nvPr/>
        </p:nvSpPr>
        <p:spPr bwMode="auto">
          <a:xfrm>
            <a:off x="4176713" y="4997450"/>
            <a:ext cx="292100" cy="1588"/>
          </a:xfrm>
          <a:custGeom>
            <a:avLst/>
            <a:gdLst>
              <a:gd name="T0" fmla="*/ 183 w 184"/>
              <a:gd name="T1" fmla="*/ 0 w 184"/>
              <a:gd name="T2" fmla="*/ 0 w 184"/>
              <a:gd name="T3" fmla="*/ 184 w 184"/>
              <a:gd name="T4" fmla="*/ 183 w 18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84">
                <a:moveTo>
                  <a:pt x="183" y="0"/>
                </a:moveTo>
                <a:lnTo>
                  <a:pt x="0" y="0"/>
                </a:lnTo>
                <a:lnTo>
                  <a:pt x="0" y="0"/>
                </a:lnTo>
                <a:lnTo>
                  <a:pt x="184" y="0"/>
                </a:lnTo>
                <a:lnTo>
                  <a:pt x="183" y="0"/>
                </a:lnTo>
                <a:close/>
              </a:path>
            </a:pathLst>
          </a:custGeom>
          <a:solidFill>
            <a:srgbClr val="FFF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47" name="Freeform 5922"/>
          <p:cNvSpPr>
            <a:spLocks/>
          </p:cNvSpPr>
          <p:nvPr/>
        </p:nvSpPr>
        <p:spPr bwMode="auto">
          <a:xfrm>
            <a:off x="4176713" y="4992688"/>
            <a:ext cx="334962" cy="1587"/>
          </a:xfrm>
          <a:custGeom>
            <a:avLst/>
            <a:gdLst>
              <a:gd name="T0" fmla="*/ 209 w 211"/>
              <a:gd name="T1" fmla="*/ 0 w 211"/>
              <a:gd name="T2" fmla="*/ 0 w 211"/>
              <a:gd name="T3" fmla="*/ 211 w 211"/>
              <a:gd name="T4" fmla="*/ 209 w 21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11">
                <a:moveTo>
                  <a:pt x="209" y="0"/>
                </a:moveTo>
                <a:lnTo>
                  <a:pt x="0" y="0"/>
                </a:lnTo>
                <a:lnTo>
                  <a:pt x="0" y="0"/>
                </a:lnTo>
                <a:lnTo>
                  <a:pt x="211" y="0"/>
                </a:lnTo>
                <a:lnTo>
                  <a:pt x="209" y="0"/>
                </a:lnTo>
                <a:close/>
              </a:path>
            </a:pathLst>
          </a:custGeom>
          <a:solidFill>
            <a:srgbClr val="FFF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48" name="Freeform 5923"/>
          <p:cNvSpPr>
            <a:spLocks/>
          </p:cNvSpPr>
          <p:nvPr/>
        </p:nvSpPr>
        <p:spPr bwMode="auto">
          <a:xfrm>
            <a:off x="3254375" y="4964113"/>
            <a:ext cx="6350" cy="6350"/>
          </a:xfrm>
          <a:custGeom>
            <a:avLst/>
            <a:gdLst>
              <a:gd name="T0" fmla="*/ 4 w 4"/>
              <a:gd name="T1" fmla="*/ 2 h 4"/>
              <a:gd name="T2" fmla="*/ 4 w 4"/>
              <a:gd name="T3" fmla="*/ 2 h 4"/>
              <a:gd name="T4" fmla="*/ 4 w 4"/>
              <a:gd name="T5" fmla="*/ 2 h 4"/>
              <a:gd name="T6" fmla="*/ 2 w 4"/>
              <a:gd name="T7" fmla="*/ 0 h 4"/>
              <a:gd name="T8" fmla="*/ 2 w 4"/>
              <a:gd name="T9" fmla="*/ 0 h 4"/>
              <a:gd name="T10" fmla="*/ 2 w 4"/>
              <a:gd name="T11" fmla="*/ 2 h 4"/>
              <a:gd name="T12" fmla="*/ 0 w 4"/>
              <a:gd name="T13" fmla="*/ 2 h 4"/>
              <a:gd name="T14" fmla="*/ 0 w 4"/>
              <a:gd name="T15" fmla="*/ 2 h 4"/>
              <a:gd name="T16" fmla="*/ 0 w 4"/>
              <a:gd name="T17" fmla="*/ 4 h 4"/>
              <a:gd name="T18" fmla="*/ 0 w 4"/>
              <a:gd name="T19" fmla="*/ 4 h 4"/>
              <a:gd name="T20" fmla="*/ 2 w 4"/>
              <a:gd name="T21" fmla="*/ 4 h 4"/>
              <a:gd name="T22" fmla="*/ 2 w 4"/>
              <a:gd name="T23" fmla="*/ 4 h 4"/>
              <a:gd name="T24" fmla="*/ 2 w 4"/>
              <a:gd name="T25" fmla="*/ 4 h 4"/>
              <a:gd name="T26" fmla="*/ 4 w 4"/>
              <a:gd name="T27" fmla="*/ 4 h 4"/>
              <a:gd name="T28" fmla="*/ 4 w 4"/>
              <a:gd name="T29" fmla="*/ 4 h 4"/>
              <a:gd name="T30" fmla="*/ 4 w 4"/>
              <a:gd name="T31" fmla="*/ 4 h 4"/>
              <a:gd name="T32" fmla="*/ 4 w 4"/>
              <a:gd name="T33" fmla="*/ 2 h 4"/>
              <a:gd name="T34" fmla="*/ 4 w 4"/>
              <a:gd name="T35" fmla="*/ 2 h 4"/>
              <a:gd name="T36" fmla="*/ 4 w 4"/>
              <a:gd name="T37" fmla="*/ 2 h 4"/>
              <a:gd name="T38" fmla="*/ 2 w 4"/>
              <a:gd name="T39" fmla="*/ 2 h 4"/>
              <a:gd name="T40" fmla="*/ 2 w 4"/>
              <a:gd name="T41" fmla="*/ 2 h 4"/>
              <a:gd name="T42" fmla="*/ 2 w 4"/>
              <a:gd name="T43" fmla="*/ 2 h 4"/>
              <a:gd name="T44" fmla="*/ 2 w 4"/>
              <a:gd name="T45" fmla="*/ 2 h 4"/>
              <a:gd name="T46" fmla="*/ 0 w 4"/>
              <a:gd name="T47" fmla="*/ 2 h 4"/>
              <a:gd name="T48" fmla="*/ 0 w 4"/>
              <a:gd name="T49" fmla="*/ 2 h 4"/>
              <a:gd name="T50" fmla="*/ 0 w 4"/>
              <a:gd name="T51" fmla="*/ 4 h 4"/>
              <a:gd name="T52" fmla="*/ 2 w 4"/>
              <a:gd name="T53" fmla="*/ 4 h 4"/>
              <a:gd name="T54" fmla="*/ 2 w 4"/>
              <a:gd name="T55" fmla="*/ 4 h 4"/>
              <a:gd name="T56" fmla="*/ 2 w 4"/>
              <a:gd name="T57" fmla="*/ 4 h 4"/>
              <a:gd name="T58" fmla="*/ 2 w 4"/>
              <a:gd name="T59" fmla="*/ 4 h 4"/>
              <a:gd name="T60" fmla="*/ 4 w 4"/>
              <a:gd name="T61" fmla="*/ 4 h 4"/>
              <a:gd name="T62" fmla="*/ 4 w 4"/>
              <a:gd name="T63" fmla="*/ 4 h 4"/>
              <a:gd name="T64" fmla="*/ 4 w 4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4">
                <a:moveTo>
                  <a:pt x="4" y="2"/>
                </a:move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2"/>
                </a:lnTo>
                <a:lnTo>
                  <a:pt x="4" y="2"/>
                </a:lnTo>
                <a:close/>
              </a:path>
            </a:pathLst>
          </a:custGeom>
          <a:solidFill>
            <a:srgbClr val="FF96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49" name="Freeform 5924"/>
          <p:cNvSpPr>
            <a:spLocks/>
          </p:cNvSpPr>
          <p:nvPr/>
        </p:nvSpPr>
        <p:spPr bwMode="auto">
          <a:xfrm>
            <a:off x="3254375" y="4967288"/>
            <a:ext cx="6350" cy="3175"/>
          </a:xfrm>
          <a:custGeom>
            <a:avLst/>
            <a:gdLst>
              <a:gd name="T0" fmla="*/ 4 w 4"/>
              <a:gd name="T1" fmla="*/ 0 h 2"/>
              <a:gd name="T2" fmla="*/ 4 w 4"/>
              <a:gd name="T3" fmla="*/ 0 h 2"/>
              <a:gd name="T4" fmla="*/ 4 w 4"/>
              <a:gd name="T5" fmla="*/ 0 h 2"/>
              <a:gd name="T6" fmla="*/ 2 w 4"/>
              <a:gd name="T7" fmla="*/ 0 h 2"/>
              <a:gd name="T8" fmla="*/ 2 w 4"/>
              <a:gd name="T9" fmla="*/ 0 h 2"/>
              <a:gd name="T10" fmla="*/ 2 w 4"/>
              <a:gd name="T11" fmla="*/ 0 h 2"/>
              <a:gd name="T12" fmla="*/ 0 w 4"/>
              <a:gd name="T13" fmla="*/ 0 h 2"/>
              <a:gd name="T14" fmla="*/ 0 w 4"/>
              <a:gd name="T15" fmla="*/ 0 h 2"/>
              <a:gd name="T16" fmla="*/ 0 w 4"/>
              <a:gd name="T17" fmla="*/ 2 h 2"/>
              <a:gd name="T18" fmla="*/ 0 w 4"/>
              <a:gd name="T19" fmla="*/ 2 h 2"/>
              <a:gd name="T20" fmla="*/ 2 w 4"/>
              <a:gd name="T21" fmla="*/ 2 h 2"/>
              <a:gd name="T22" fmla="*/ 2 w 4"/>
              <a:gd name="T23" fmla="*/ 2 h 2"/>
              <a:gd name="T24" fmla="*/ 2 w 4"/>
              <a:gd name="T25" fmla="*/ 2 h 2"/>
              <a:gd name="T26" fmla="*/ 4 w 4"/>
              <a:gd name="T27" fmla="*/ 2 h 2"/>
              <a:gd name="T28" fmla="*/ 4 w 4"/>
              <a:gd name="T29" fmla="*/ 2 h 2"/>
              <a:gd name="T30" fmla="*/ 4 w 4"/>
              <a:gd name="T31" fmla="*/ 2 h 2"/>
              <a:gd name="T32" fmla="*/ 4 w 4"/>
              <a:gd name="T33" fmla="*/ 0 h 2"/>
              <a:gd name="T34" fmla="*/ 4 w 4"/>
              <a:gd name="T35" fmla="*/ 0 h 2"/>
              <a:gd name="T36" fmla="*/ 4 w 4"/>
              <a:gd name="T37" fmla="*/ 0 h 2"/>
              <a:gd name="T38" fmla="*/ 2 w 4"/>
              <a:gd name="T39" fmla="*/ 0 h 2"/>
              <a:gd name="T40" fmla="*/ 2 w 4"/>
              <a:gd name="T41" fmla="*/ 0 h 2"/>
              <a:gd name="T42" fmla="*/ 2 w 4"/>
              <a:gd name="T43" fmla="*/ 0 h 2"/>
              <a:gd name="T44" fmla="*/ 2 w 4"/>
              <a:gd name="T45" fmla="*/ 0 h 2"/>
              <a:gd name="T46" fmla="*/ 2 w 4"/>
              <a:gd name="T47" fmla="*/ 0 h 2"/>
              <a:gd name="T48" fmla="*/ 0 w 4"/>
              <a:gd name="T49" fmla="*/ 0 h 2"/>
              <a:gd name="T50" fmla="*/ 2 w 4"/>
              <a:gd name="T51" fmla="*/ 2 h 2"/>
              <a:gd name="T52" fmla="*/ 2 w 4"/>
              <a:gd name="T53" fmla="*/ 2 h 2"/>
              <a:gd name="T54" fmla="*/ 2 w 4"/>
              <a:gd name="T55" fmla="*/ 2 h 2"/>
              <a:gd name="T56" fmla="*/ 2 w 4"/>
              <a:gd name="T57" fmla="*/ 2 h 2"/>
              <a:gd name="T58" fmla="*/ 2 w 4"/>
              <a:gd name="T59" fmla="*/ 2 h 2"/>
              <a:gd name="T60" fmla="*/ 4 w 4"/>
              <a:gd name="T61" fmla="*/ 2 h 2"/>
              <a:gd name="T62" fmla="*/ 4 w 4"/>
              <a:gd name="T63" fmla="*/ 2 h 2"/>
              <a:gd name="T64" fmla="*/ 4 w 4"/>
              <a:gd name="T6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rgbClr val="FF97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50" name="Freeform 5925"/>
          <p:cNvSpPr>
            <a:spLocks/>
          </p:cNvSpPr>
          <p:nvPr/>
        </p:nvSpPr>
        <p:spPr bwMode="auto">
          <a:xfrm>
            <a:off x="3257550" y="4967288"/>
            <a:ext cx="1588" cy="3175"/>
          </a:xfrm>
          <a:custGeom>
            <a:avLst/>
            <a:gdLst>
              <a:gd name="T0" fmla="*/ 0 h 2"/>
              <a:gd name="T1" fmla="*/ 0 h 2"/>
              <a:gd name="T2" fmla="*/ 0 h 2"/>
              <a:gd name="T3" fmla="*/ 0 h 2"/>
              <a:gd name="T4" fmla="*/ 0 h 2"/>
              <a:gd name="T5" fmla="*/ 0 h 2"/>
              <a:gd name="T6" fmla="*/ 0 h 2"/>
              <a:gd name="T7" fmla="*/ 0 h 2"/>
              <a:gd name="T8" fmla="*/ 0 h 2"/>
              <a:gd name="T9" fmla="*/ 0 h 2"/>
              <a:gd name="T10" fmla="*/ 0 h 2"/>
              <a:gd name="T11" fmla="*/ 0 h 2"/>
              <a:gd name="T12" fmla="*/ 0 h 2"/>
              <a:gd name="T13" fmla="*/ 0 h 2"/>
              <a:gd name="T14" fmla="*/ 0 h 2"/>
              <a:gd name="T15" fmla="*/ 0 h 2"/>
              <a:gd name="T16" fmla="*/ 0 h 2"/>
              <a:gd name="T17" fmla="*/ 0 h 2"/>
              <a:gd name="T18" fmla="*/ 0 h 2"/>
              <a:gd name="T19" fmla="*/ 2 h 2"/>
              <a:gd name="T20" fmla="*/ 2 h 2"/>
              <a:gd name="T21" fmla="*/ 2 h 2"/>
              <a:gd name="T22" fmla="*/ 2 h 2"/>
              <a:gd name="T23" fmla="*/ 2 h 2"/>
              <a:gd name="T24" fmla="*/ 2 h 2"/>
              <a:gd name="T25" fmla="*/ 2 h 2"/>
              <a:gd name="T26" fmla="*/ 2 h 2"/>
              <a:gd name="T27" fmla="*/ 2 h 2"/>
              <a:gd name="T28" fmla="*/ 2 h 2"/>
              <a:gd name="T29" fmla="*/ 2 h 2"/>
              <a:gd name="T30" fmla="*/ 0 h 2"/>
              <a:gd name="T31" fmla="*/ 0 h 2"/>
              <a:gd name="T32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  <a:cxn ang="0">
                <a:pos x="0" y="T19"/>
              </a:cxn>
              <a:cxn ang="0">
                <a:pos x="0" y="T20"/>
              </a:cxn>
              <a:cxn ang="0">
                <a:pos x="0" y="T21"/>
              </a:cxn>
              <a:cxn ang="0">
                <a:pos x="0" y="T22"/>
              </a:cxn>
              <a:cxn ang="0">
                <a:pos x="0" y="T23"/>
              </a:cxn>
              <a:cxn ang="0">
                <a:pos x="0" y="T24"/>
              </a:cxn>
              <a:cxn ang="0">
                <a:pos x="0" y="T25"/>
              </a:cxn>
              <a:cxn ang="0">
                <a:pos x="0" y="T26"/>
              </a:cxn>
              <a:cxn ang="0">
                <a:pos x="0" y="T27"/>
              </a:cxn>
              <a:cxn ang="0">
                <a:pos x="0" y="T28"/>
              </a:cxn>
              <a:cxn ang="0">
                <a:pos x="0" y="T29"/>
              </a:cxn>
              <a:cxn ang="0">
                <a:pos x="0" y="T30"/>
              </a:cxn>
              <a:cxn ang="0">
                <a:pos x="0" y="T31"/>
              </a:cxn>
              <a:cxn ang="0">
                <a:pos x="0" y="T32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grpSp>
        <p:nvGrpSpPr>
          <p:cNvPr id="1251" name="Group 5926"/>
          <p:cNvGrpSpPr>
            <a:grpSpLocks/>
          </p:cNvGrpSpPr>
          <p:nvPr/>
        </p:nvGrpSpPr>
        <p:grpSpPr bwMode="auto">
          <a:xfrm>
            <a:off x="1187450" y="3213100"/>
            <a:ext cx="6584950" cy="769938"/>
            <a:chOff x="726" y="2044"/>
            <a:chExt cx="4148" cy="485"/>
          </a:xfrm>
        </p:grpSpPr>
        <p:graphicFrame>
          <p:nvGraphicFramePr>
            <p:cNvPr id="1252" name="Object 5927"/>
            <p:cNvGraphicFramePr>
              <a:graphicFrameLocks noChangeAspect="1"/>
            </p:cNvGraphicFramePr>
            <p:nvPr/>
          </p:nvGraphicFramePr>
          <p:xfrm>
            <a:off x="1530" y="2044"/>
            <a:ext cx="199" cy="2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453" name="Equation" r:id="rId6" imgW="139680" imgH="139680" progId="Equation.3">
                    <p:embed/>
                  </p:oleObj>
                </mc:Choice>
                <mc:Fallback>
                  <p:oleObj name="Equation" r:id="rId6" imgW="139680" imgH="13968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530" y="2044"/>
                          <a:ext cx="199" cy="200"/>
                        </a:xfrm>
                        <a:prstGeom prst="rect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253" name="Object 5928"/>
            <p:cNvGraphicFramePr>
              <a:graphicFrameLocks noChangeAspect="1"/>
            </p:cNvGraphicFramePr>
            <p:nvPr/>
          </p:nvGraphicFramePr>
          <p:xfrm>
            <a:off x="2210" y="2128"/>
            <a:ext cx="199" cy="12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454" name="Equation" r:id="rId8" imgW="126720" imgH="75960" progId="Equation.3">
                    <p:embed/>
                  </p:oleObj>
                </mc:Choice>
                <mc:Fallback>
                  <p:oleObj name="Equation" r:id="rId8" imgW="126720" imgH="7596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210" y="2128"/>
                          <a:ext cx="199" cy="120"/>
                        </a:xfrm>
                        <a:prstGeom prst="rect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254" name="AutoShape 5929"/>
            <p:cNvSpPr>
              <a:spLocks noChangeAspect="1" noChangeArrowheads="1" noTextEdit="1"/>
            </p:cNvSpPr>
            <p:nvPr/>
          </p:nvSpPr>
          <p:spPr bwMode="auto">
            <a:xfrm>
              <a:off x="726" y="2049"/>
              <a:ext cx="4148" cy="4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grpSp>
          <p:nvGrpSpPr>
            <p:cNvPr id="1255" name="Group 5930"/>
            <p:cNvGrpSpPr>
              <a:grpSpLocks/>
            </p:cNvGrpSpPr>
            <p:nvPr/>
          </p:nvGrpSpPr>
          <p:grpSpPr bwMode="auto">
            <a:xfrm>
              <a:off x="2042" y="2268"/>
              <a:ext cx="461" cy="251"/>
              <a:chOff x="2042" y="2268"/>
              <a:chExt cx="461" cy="251"/>
            </a:xfrm>
          </p:grpSpPr>
          <p:sp>
            <p:nvSpPr>
              <p:cNvPr id="2767" name="Rectangle 5931"/>
              <p:cNvSpPr>
                <a:spLocks noChangeArrowheads="1"/>
              </p:cNvSpPr>
              <p:nvPr/>
            </p:nvSpPr>
            <p:spPr bwMode="auto">
              <a:xfrm>
                <a:off x="2042" y="2268"/>
                <a:ext cx="2" cy="251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68" name="Rectangle 5932"/>
              <p:cNvSpPr>
                <a:spLocks noChangeArrowheads="1"/>
              </p:cNvSpPr>
              <p:nvPr/>
            </p:nvSpPr>
            <p:spPr bwMode="auto">
              <a:xfrm>
                <a:off x="2044" y="2268"/>
                <a:ext cx="4" cy="251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69" name="Rectangle 5933"/>
              <p:cNvSpPr>
                <a:spLocks noChangeArrowheads="1"/>
              </p:cNvSpPr>
              <p:nvPr/>
            </p:nvSpPr>
            <p:spPr bwMode="auto">
              <a:xfrm>
                <a:off x="2048" y="2268"/>
                <a:ext cx="2" cy="251"/>
              </a:xfrm>
              <a:prstGeom prst="rect">
                <a:avLst/>
              </a:prstGeom>
              <a:solidFill>
                <a:srgbClr val="00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70" name="Rectangle 5934"/>
              <p:cNvSpPr>
                <a:spLocks noChangeArrowheads="1"/>
              </p:cNvSpPr>
              <p:nvPr/>
            </p:nvSpPr>
            <p:spPr bwMode="auto">
              <a:xfrm>
                <a:off x="2050" y="2268"/>
                <a:ext cx="2" cy="251"/>
              </a:xfrm>
              <a:prstGeom prst="rect">
                <a:avLst/>
              </a:prstGeom>
              <a:solidFill>
                <a:srgbClr val="00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71" name="Rectangle 5935"/>
              <p:cNvSpPr>
                <a:spLocks noChangeArrowheads="1"/>
              </p:cNvSpPr>
              <p:nvPr/>
            </p:nvSpPr>
            <p:spPr bwMode="auto">
              <a:xfrm>
                <a:off x="2052" y="2268"/>
                <a:ext cx="2" cy="251"/>
              </a:xfrm>
              <a:prstGeom prst="rect">
                <a:avLst/>
              </a:prstGeom>
              <a:solidFill>
                <a:srgbClr val="00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72" name="Rectangle 5936"/>
              <p:cNvSpPr>
                <a:spLocks noChangeArrowheads="1"/>
              </p:cNvSpPr>
              <p:nvPr/>
            </p:nvSpPr>
            <p:spPr bwMode="auto">
              <a:xfrm>
                <a:off x="2054" y="2268"/>
                <a:ext cx="2" cy="251"/>
              </a:xfrm>
              <a:prstGeom prst="rect">
                <a:avLst/>
              </a:prstGeom>
              <a:solidFill>
                <a:srgbClr val="00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73" name="Rectangle 5937"/>
              <p:cNvSpPr>
                <a:spLocks noChangeArrowheads="1"/>
              </p:cNvSpPr>
              <p:nvPr/>
            </p:nvSpPr>
            <p:spPr bwMode="auto">
              <a:xfrm>
                <a:off x="2056" y="2268"/>
                <a:ext cx="3" cy="251"/>
              </a:xfrm>
              <a:prstGeom prst="rect">
                <a:avLst/>
              </a:prstGeom>
              <a:solidFill>
                <a:srgbClr val="00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74" name="Rectangle 5938"/>
              <p:cNvSpPr>
                <a:spLocks noChangeArrowheads="1"/>
              </p:cNvSpPr>
              <p:nvPr/>
            </p:nvSpPr>
            <p:spPr bwMode="auto">
              <a:xfrm>
                <a:off x="2059" y="2268"/>
                <a:ext cx="2" cy="251"/>
              </a:xfrm>
              <a:prstGeom prst="rect">
                <a:avLst/>
              </a:prstGeom>
              <a:solidFill>
                <a:srgbClr val="00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75" name="Rectangle 5939"/>
              <p:cNvSpPr>
                <a:spLocks noChangeArrowheads="1"/>
              </p:cNvSpPr>
              <p:nvPr/>
            </p:nvSpPr>
            <p:spPr bwMode="auto">
              <a:xfrm>
                <a:off x="2061" y="2268"/>
                <a:ext cx="2" cy="251"/>
              </a:xfrm>
              <a:prstGeom prst="rect">
                <a:avLst/>
              </a:prstGeom>
              <a:solidFill>
                <a:srgbClr val="00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76" name="Rectangle 5940"/>
              <p:cNvSpPr>
                <a:spLocks noChangeArrowheads="1"/>
              </p:cNvSpPr>
              <p:nvPr/>
            </p:nvSpPr>
            <p:spPr bwMode="auto">
              <a:xfrm>
                <a:off x="2063" y="2268"/>
                <a:ext cx="2" cy="251"/>
              </a:xfrm>
              <a:prstGeom prst="rect">
                <a:avLst/>
              </a:prstGeom>
              <a:solidFill>
                <a:srgbClr val="00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77" name="Rectangle 5941"/>
              <p:cNvSpPr>
                <a:spLocks noChangeArrowheads="1"/>
              </p:cNvSpPr>
              <p:nvPr/>
            </p:nvSpPr>
            <p:spPr bwMode="auto">
              <a:xfrm>
                <a:off x="2065" y="2268"/>
                <a:ext cx="2" cy="251"/>
              </a:xfrm>
              <a:prstGeom prst="rect">
                <a:avLst/>
              </a:prstGeom>
              <a:solidFill>
                <a:srgbClr val="00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78" name="Rectangle 5942"/>
              <p:cNvSpPr>
                <a:spLocks noChangeArrowheads="1"/>
              </p:cNvSpPr>
              <p:nvPr/>
            </p:nvSpPr>
            <p:spPr bwMode="auto">
              <a:xfrm>
                <a:off x="2067" y="2268"/>
                <a:ext cx="4" cy="251"/>
              </a:xfrm>
              <a:prstGeom prst="rect">
                <a:avLst/>
              </a:prstGeom>
              <a:solidFill>
                <a:srgbClr val="00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79" name="Rectangle 5943"/>
              <p:cNvSpPr>
                <a:spLocks noChangeArrowheads="1"/>
              </p:cNvSpPr>
              <p:nvPr/>
            </p:nvSpPr>
            <p:spPr bwMode="auto">
              <a:xfrm>
                <a:off x="2071" y="2268"/>
                <a:ext cx="2" cy="251"/>
              </a:xfrm>
              <a:prstGeom prst="rect">
                <a:avLst/>
              </a:prstGeom>
              <a:solidFill>
                <a:srgbClr val="00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80" name="Rectangle 5944"/>
              <p:cNvSpPr>
                <a:spLocks noChangeArrowheads="1"/>
              </p:cNvSpPr>
              <p:nvPr/>
            </p:nvSpPr>
            <p:spPr bwMode="auto">
              <a:xfrm>
                <a:off x="2073" y="2268"/>
                <a:ext cx="2" cy="251"/>
              </a:xfrm>
              <a:prstGeom prst="rect">
                <a:avLst/>
              </a:prstGeom>
              <a:solidFill>
                <a:srgbClr val="00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81" name="Rectangle 5945"/>
              <p:cNvSpPr>
                <a:spLocks noChangeArrowheads="1"/>
              </p:cNvSpPr>
              <p:nvPr/>
            </p:nvSpPr>
            <p:spPr bwMode="auto">
              <a:xfrm>
                <a:off x="2075" y="2268"/>
                <a:ext cx="2" cy="251"/>
              </a:xfrm>
              <a:prstGeom prst="rect">
                <a:avLst/>
              </a:prstGeom>
              <a:solidFill>
                <a:srgbClr val="000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82" name="Rectangle 5946"/>
              <p:cNvSpPr>
                <a:spLocks noChangeArrowheads="1"/>
              </p:cNvSpPr>
              <p:nvPr/>
            </p:nvSpPr>
            <p:spPr bwMode="auto">
              <a:xfrm>
                <a:off x="2077" y="2268"/>
                <a:ext cx="2" cy="251"/>
              </a:xfrm>
              <a:prstGeom prst="rect">
                <a:avLst/>
              </a:prstGeom>
              <a:solidFill>
                <a:srgbClr val="00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83" name="Rectangle 5947"/>
              <p:cNvSpPr>
                <a:spLocks noChangeArrowheads="1"/>
              </p:cNvSpPr>
              <p:nvPr/>
            </p:nvSpPr>
            <p:spPr bwMode="auto">
              <a:xfrm>
                <a:off x="2079" y="2268"/>
                <a:ext cx="3" cy="251"/>
              </a:xfrm>
              <a:prstGeom prst="rect">
                <a:avLst/>
              </a:prstGeom>
              <a:solidFill>
                <a:srgbClr val="00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84" name="Rectangle 5948"/>
              <p:cNvSpPr>
                <a:spLocks noChangeArrowheads="1"/>
              </p:cNvSpPr>
              <p:nvPr/>
            </p:nvSpPr>
            <p:spPr bwMode="auto">
              <a:xfrm>
                <a:off x="2082" y="2268"/>
                <a:ext cx="2" cy="251"/>
              </a:xfrm>
              <a:prstGeom prst="rect">
                <a:avLst/>
              </a:prstGeom>
              <a:solidFill>
                <a:srgbClr val="00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85" name="Rectangle 5949"/>
              <p:cNvSpPr>
                <a:spLocks noChangeArrowheads="1"/>
              </p:cNvSpPr>
              <p:nvPr/>
            </p:nvSpPr>
            <p:spPr bwMode="auto">
              <a:xfrm>
                <a:off x="2084" y="2268"/>
                <a:ext cx="2" cy="251"/>
              </a:xfrm>
              <a:prstGeom prst="rect">
                <a:avLst/>
              </a:prstGeom>
              <a:solidFill>
                <a:srgbClr val="00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86" name="Rectangle 5950"/>
              <p:cNvSpPr>
                <a:spLocks noChangeArrowheads="1"/>
              </p:cNvSpPr>
              <p:nvPr/>
            </p:nvSpPr>
            <p:spPr bwMode="auto">
              <a:xfrm>
                <a:off x="2086" y="2268"/>
                <a:ext cx="2" cy="251"/>
              </a:xfrm>
              <a:prstGeom prst="rect">
                <a:avLst/>
              </a:prstGeom>
              <a:solidFill>
                <a:srgbClr val="00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87" name="Rectangle 5951"/>
              <p:cNvSpPr>
                <a:spLocks noChangeArrowheads="1"/>
              </p:cNvSpPr>
              <p:nvPr/>
            </p:nvSpPr>
            <p:spPr bwMode="auto">
              <a:xfrm>
                <a:off x="2088" y="2268"/>
                <a:ext cx="2" cy="251"/>
              </a:xfrm>
              <a:prstGeom prst="rect">
                <a:avLst/>
              </a:prstGeom>
              <a:solidFill>
                <a:srgbClr val="001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88" name="Rectangle 5952"/>
              <p:cNvSpPr>
                <a:spLocks noChangeArrowheads="1"/>
              </p:cNvSpPr>
              <p:nvPr/>
            </p:nvSpPr>
            <p:spPr bwMode="auto">
              <a:xfrm>
                <a:off x="2090" y="2268"/>
                <a:ext cx="4" cy="251"/>
              </a:xfrm>
              <a:prstGeom prst="rect">
                <a:avLst/>
              </a:prstGeom>
              <a:solidFill>
                <a:srgbClr val="001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89" name="Rectangle 5953"/>
              <p:cNvSpPr>
                <a:spLocks noChangeArrowheads="1"/>
              </p:cNvSpPr>
              <p:nvPr/>
            </p:nvSpPr>
            <p:spPr bwMode="auto">
              <a:xfrm>
                <a:off x="2094" y="2268"/>
                <a:ext cx="2" cy="251"/>
              </a:xfrm>
              <a:prstGeom prst="rect">
                <a:avLst/>
              </a:prstGeom>
              <a:solidFill>
                <a:srgbClr val="00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90" name="Rectangle 5954"/>
              <p:cNvSpPr>
                <a:spLocks noChangeArrowheads="1"/>
              </p:cNvSpPr>
              <p:nvPr/>
            </p:nvSpPr>
            <p:spPr bwMode="auto">
              <a:xfrm>
                <a:off x="2096" y="2268"/>
                <a:ext cx="2" cy="251"/>
              </a:xfrm>
              <a:prstGeom prst="rect">
                <a:avLst/>
              </a:prstGeom>
              <a:solidFill>
                <a:srgbClr val="00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91" name="Rectangle 5955"/>
              <p:cNvSpPr>
                <a:spLocks noChangeArrowheads="1"/>
              </p:cNvSpPr>
              <p:nvPr/>
            </p:nvSpPr>
            <p:spPr bwMode="auto">
              <a:xfrm>
                <a:off x="2098" y="2268"/>
                <a:ext cx="2" cy="251"/>
              </a:xfrm>
              <a:prstGeom prst="rect">
                <a:avLst/>
              </a:prstGeom>
              <a:solidFill>
                <a:srgbClr val="00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92" name="Rectangle 5956"/>
              <p:cNvSpPr>
                <a:spLocks noChangeArrowheads="1"/>
              </p:cNvSpPr>
              <p:nvPr/>
            </p:nvSpPr>
            <p:spPr bwMode="auto">
              <a:xfrm>
                <a:off x="2100" y="2268"/>
                <a:ext cx="2" cy="251"/>
              </a:xfrm>
              <a:prstGeom prst="rect">
                <a:avLst/>
              </a:prstGeom>
              <a:solidFill>
                <a:srgbClr val="00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93" name="Rectangle 5957"/>
              <p:cNvSpPr>
                <a:spLocks noChangeArrowheads="1"/>
              </p:cNvSpPr>
              <p:nvPr/>
            </p:nvSpPr>
            <p:spPr bwMode="auto">
              <a:xfrm>
                <a:off x="2102" y="2268"/>
                <a:ext cx="3" cy="251"/>
              </a:xfrm>
              <a:prstGeom prst="rect">
                <a:avLst/>
              </a:prstGeom>
              <a:solidFill>
                <a:srgbClr val="00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94" name="Rectangle 5958"/>
              <p:cNvSpPr>
                <a:spLocks noChangeArrowheads="1"/>
              </p:cNvSpPr>
              <p:nvPr/>
            </p:nvSpPr>
            <p:spPr bwMode="auto">
              <a:xfrm>
                <a:off x="2105" y="2268"/>
                <a:ext cx="2" cy="251"/>
              </a:xfrm>
              <a:prstGeom prst="rect">
                <a:avLst/>
              </a:prstGeom>
              <a:solidFill>
                <a:srgbClr val="00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95" name="Rectangle 5959"/>
              <p:cNvSpPr>
                <a:spLocks noChangeArrowheads="1"/>
              </p:cNvSpPr>
              <p:nvPr/>
            </p:nvSpPr>
            <p:spPr bwMode="auto">
              <a:xfrm>
                <a:off x="2107" y="2268"/>
                <a:ext cx="2" cy="251"/>
              </a:xfrm>
              <a:prstGeom prst="rect">
                <a:avLst/>
              </a:prstGeom>
              <a:solidFill>
                <a:srgbClr val="001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96" name="Rectangle 5960"/>
              <p:cNvSpPr>
                <a:spLocks noChangeArrowheads="1"/>
              </p:cNvSpPr>
              <p:nvPr/>
            </p:nvSpPr>
            <p:spPr bwMode="auto">
              <a:xfrm>
                <a:off x="2109" y="2268"/>
                <a:ext cx="2" cy="251"/>
              </a:xfrm>
              <a:prstGeom prst="rect">
                <a:avLst/>
              </a:prstGeom>
              <a:solidFill>
                <a:srgbClr val="00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97" name="Rectangle 5961"/>
              <p:cNvSpPr>
                <a:spLocks noChangeArrowheads="1"/>
              </p:cNvSpPr>
              <p:nvPr/>
            </p:nvSpPr>
            <p:spPr bwMode="auto">
              <a:xfrm>
                <a:off x="2111" y="2268"/>
                <a:ext cx="2" cy="251"/>
              </a:xfrm>
              <a:prstGeom prst="rect">
                <a:avLst/>
              </a:pr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98" name="Rectangle 5962"/>
              <p:cNvSpPr>
                <a:spLocks noChangeArrowheads="1"/>
              </p:cNvSpPr>
              <p:nvPr/>
            </p:nvSpPr>
            <p:spPr bwMode="auto">
              <a:xfrm>
                <a:off x="2113" y="2268"/>
                <a:ext cx="4" cy="251"/>
              </a:xfrm>
              <a:prstGeom prst="rect">
                <a:avLst/>
              </a:pr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99" name="Rectangle 5963"/>
              <p:cNvSpPr>
                <a:spLocks noChangeArrowheads="1"/>
              </p:cNvSpPr>
              <p:nvPr/>
            </p:nvSpPr>
            <p:spPr bwMode="auto">
              <a:xfrm>
                <a:off x="2117" y="2268"/>
                <a:ext cx="2" cy="251"/>
              </a:xfrm>
              <a:prstGeom prst="rect">
                <a:avLst/>
              </a:prstGeom>
              <a:solidFill>
                <a:srgbClr val="00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00" name="Rectangle 5964"/>
              <p:cNvSpPr>
                <a:spLocks noChangeArrowheads="1"/>
              </p:cNvSpPr>
              <p:nvPr/>
            </p:nvSpPr>
            <p:spPr bwMode="auto">
              <a:xfrm>
                <a:off x="2119" y="2268"/>
                <a:ext cx="2" cy="251"/>
              </a:xfrm>
              <a:prstGeom prst="rect">
                <a:avLst/>
              </a:prstGeom>
              <a:solidFill>
                <a:srgbClr val="00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01" name="Rectangle 5965"/>
              <p:cNvSpPr>
                <a:spLocks noChangeArrowheads="1"/>
              </p:cNvSpPr>
              <p:nvPr/>
            </p:nvSpPr>
            <p:spPr bwMode="auto">
              <a:xfrm>
                <a:off x="2121" y="2268"/>
                <a:ext cx="2" cy="251"/>
              </a:xfrm>
              <a:prstGeom prst="rect">
                <a:avLst/>
              </a:prstGeom>
              <a:solidFill>
                <a:srgbClr val="00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02" name="Rectangle 5966"/>
              <p:cNvSpPr>
                <a:spLocks noChangeArrowheads="1"/>
              </p:cNvSpPr>
              <p:nvPr/>
            </p:nvSpPr>
            <p:spPr bwMode="auto">
              <a:xfrm>
                <a:off x="2123" y="2268"/>
                <a:ext cx="2" cy="251"/>
              </a:xfrm>
              <a:prstGeom prst="rect">
                <a:avLst/>
              </a:pr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03" name="Rectangle 5967"/>
              <p:cNvSpPr>
                <a:spLocks noChangeArrowheads="1"/>
              </p:cNvSpPr>
              <p:nvPr/>
            </p:nvSpPr>
            <p:spPr bwMode="auto">
              <a:xfrm>
                <a:off x="2125" y="2268"/>
                <a:ext cx="3" cy="251"/>
              </a:xfrm>
              <a:prstGeom prst="rect">
                <a:avLst/>
              </a:pr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04" name="Rectangle 5968"/>
              <p:cNvSpPr>
                <a:spLocks noChangeArrowheads="1"/>
              </p:cNvSpPr>
              <p:nvPr/>
            </p:nvSpPr>
            <p:spPr bwMode="auto">
              <a:xfrm>
                <a:off x="2128" y="2268"/>
                <a:ext cx="2" cy="251"/>
              </a:xfrm>
              <a:prstGeom prst="rect">
                <a:avLst/>
              </a:prstGeom>
              <a:solidFill>
                <a:srgbClr val="00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05" name="Rectangle 5969"/>
              <p:cNvSpPr>
                <a:spLocks noChangeArrowheads="1"/>
              </p:cNvSpPr>
              <p:nvPr/>
            </p:nvSpPr>
            <p:spPr bwMode="auto">
              <a:xfrm>
                <a:off x="2130" y="2268"/>
                <a:ext cx="2" cy="251"/>
              </a:xfrm>
              <a:prstGeom prst="rect">
                <a:avLst/>
              </a:prstGeom>
              <a:solidFill>
                <a:srgbClr val="00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06" name="Rectangle 5970"/>
              <p:cNvSpPr>
                <a:spLocks noChangeArrowheads="1"/>
              </p:cNvSpPr>
              <p:nvPr/>
            </p:nvSpPr>
            <p:spPr bwMode="auto">
              <a:xfrm>
                <a:off x="2132" y="2268"/>
                <a:ext cx="2" cy="251"/>
              </a:xfrm>
              <a:prstGeom prst="rect">
                <a:avLst/>
              </a:prstGeom>
              <a:solidFill>
                <a:srgbClr val="00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07" name="Rectangle 5971"/>
              <p:cNvSpPr>
                <a:spLocks noChangeArrowheads="1"/>
              </p:cNvSpPr>
              <p:nvPr/>
            </p:nvSpPr>
            <p:spPr bwMode="auto">
              <a:xfrm>
                <a:off x="2134" y="2268"/>
                <a:ext cx="2" cy="251"/>
              </a:xfrm>
              <a:prstGeom prst="rect">
                <a:avLst/>
              </a:pr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08" name="Rectangle 5972"/>
              <p:cNvSpPr>
                <a:spLocks noChangeArrowheads="1"/>
              </p:cNvSpPr>
              <p:nvPr/>
            </p:nvSpPr>
            <p:spPr bwMode="auto">
              <a:xfrm>
                <a:off x="2136" y="2268"/>
                <a:ext cx="4" cy="251"/>
              </a:xfrm>
              <a:prstGeom prst="rect">
                <a:avLst/>
              </a:pr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09" name="Rectangle 5973"/>
              <p:cNvSpPr>
                <a:spLocks noChangeArrowheads="1"/>
              </p:cNvSpPr>
              <p:nvPr/>
            </p:nvSpPr>
            <p:spPr bwMode="auto">
              <a:xfrm>
                <a:off x="2140" y="2268"/>
                <a:ext cx="2" cy="251"/>
              </a:xfrm>
              <a:prstGeom prst="rect">
                <a:avLst/>
              </a:prstGeom>
              <a:solidFill>
                <a:srgbClr val="002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10" name="Rectangle 5974"/>
              <p:cNvSpPr>
                <a:spLocks noChangeArrowheads="1"/>
              </p:cNvSpPr>
              <p:nvPr/>
            </p:nvSpPr>
            <p:spPr bwMode="auto">
              <a:xfrm>
                <a:off x="2142" y="2268"/>
                <a:ext cx="2" cy="251"/>
              </a:xfrm>
              <a:prstGeom prst="rect">
                <a:avLst/>
              </a:prstGeom>
              <a:solidFill>
                <a:srgbClr val="00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11" name="Rectangle 5975"/>
              <p:cNvSpPr>
                <a:spLocks noChangeArrowheads="1"/>
              </p:cNvSpPr>
              <p:nvPr/>
            </p:nvSpPr>
            <p:spPr bwMode="auto">
              <a:xfrm>
                <a:off x="2144" y="2268"/>
                <a:ext cx="2" cy="251"/>
              </a:xfrm>
              <a:prstGeom prst="rect">
                <a:avLst/>
              </a:prstGeom>
              <a:solidFill>
                <a:srgbClr val="00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12" name="Rectangle 5976"/>
              <p:cNvSpPr>
                <a:spLocks noChangeArrowheads="1"/>
              </p:cNvSpPr>
              <p:nvPr/>
            </p:nvSpPr>
            <p:spPr bwMode="auto">
              <a:xfrm>
                <a:off x="2146" y="2268"/>
                <a:ext cx="2" cy="251"/>
              </a:xfrm>
              <a:prstGeom prst="rect">
                <a:avLst/>
              </a:pr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13" name="Rectangle 5977"/>
              <p:cNvSpPr>
                <a:spLocks noChangeArrowheads="1"/>
              </p:cNvSpPr>
              <p:nvPr/>
            </p:nvSpPr>
            <p:spPr bwMode="auto">
              <a:xfrm>
                <a:off x="2148" y="2268"/>
                <a:ext cx="4" cy="251"/>
              </a:xfrm>
              <a:prstGeom prst="rect">
                <a:avLst/>
              </a:pr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14" name="Rectangle 5978"/>
              <p:cNvSpPr>
                <a:spLocks noChangeArrowheads="1"/>
              </p:cNvSpPr>
              <p:nvPr/>
            </p:nvSpPr>
            <p:spPr bwMode="auto">
              <a:xfrm>
                <a:off x="2152" y="2268"/>
                <a:ext cx="1" cy="251"/>
              </a:xfrm>
              <a:prstGeom prst="rect">
                <a:avLst/>
              </a:prstGeom>
              <a:solidFill>
                <a:srgbClr val="00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15" name="Rectangle 5979"/>
              <p:cNvSpPr>
                <a:spLocks noChangeArrowheads="1"/>
              </p:cNvSpPr>
              <p:nvPr/>
            </p:nvSpPr>
            <p:spPr bwMode="auto">
              <a:xfrm>
                <a:off x="2153" y="2268"/>
                <a:ext cx="2" cy="251"/>
              </a:xfrm>
              <a:prstGeom prst="rect">
                <a:avLst/>
              </a:prstGeom>
              <a:solidFill>
                <a:srgbClr val="00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16" name="Rectangle 5980"/>
              <p:cNvSpPr>
                <a:spLocks noChangeArrowheads="1"/>
              </p:cNvSpPr>
              <p:nvPr/>
            </p:nvSpPr>
            <p:spPr bwMode="auto">
              <a:xfrm>
                <a:off x="2155" y="2268"/>
                <a:ext cx="2" cy="251"/>
              </a:xfrm>
              <a:prstGeom prst="rect">
                <a:avLst/>
              </a:prstGeom>
              <a:solidFill>
                <a:srgbClr val="002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17" name="Rectangle 5981"/>
              <p:cNvSpPr>
                <a:spLocks noChangeArrowheads="1"/>
              </p:cNvSpPr>
              <p:nvPr/>
            </p:nvSpPr>
            <p:spPr bwMode="auto">
              <a:xfrm>
                <a:off x="2157" y="2268"/>
                <a:ext cx="2" cy="251"/>
              </a:xfrm>
              <a:prstGeom prst="rect">
                <a:avLst/>
              </a:pr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18" name="Rectangle 5982"/>
              <p:cNvSpPr>
                <a:spLocks noChangeArrowheads="1"/>
              </p:cNvSpPr>
              <p:nvPr/>
            </p:nvSpPr>
            <p:spPr bwMode="auto">
              <a:xfrm>
                <a:off x="2159" y="2268"/>
                <a:ext cx="4" cy="251"/>
              </a:xfrm>
              <a:prstGeom prst="rect">
                <a:avLst/>
              </a:pr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19" name="Rectangle 5983"/>
              <p:cNvSpPr>
                <a:spLocks noChangeArrowheads="1"/>
              </p:cNvSpPr>
              <p:nvPr/>
            </p:nvSpPr>
            <p:spPr bwMode="auto">
              <a:xfrm>
                <a:off x="2163" y="2268"/>
                <a:ext cx="2" cy="251"/>
              </a:xfrm>
              <a:prstGeom prst="rect">
                <a:avLst/>
              </a:prstGeom>
              <a:solidFill>
                <a:srgbClr val="00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20" name="Rectangle 5984"/>
              <p:cNvSpPr>
                <a:spLocks noChangeArrowheads="1"/>
              </p:cNvSpPr>
              <p:nvPr/>
            </p:nvSpPr>
            <p:spPr bwMode="auto">
              <a:xfrm>
                <a:off x="2165" y="2268"/>
                <a:ext cx="2" cy="251"/>
              </a:xfrm>
              <a:prstGeom prst="rect">
                <a:avLst/>
              </a:prstGeom>
              <a:solidFill>
                <a:srgbClr val="00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21" name="Rectangle 5985"/>
              <p:cNvSpPr>
                <a:spLocks noChangeArrowheads="1"/>
              </p:cNvSpPr>
              <p:nvPr/>
            </p:nvSpPr>
            <p:spPr bwMode="auto">
              <a:xfrm>
                <a:off x="2167" y="2268"/>
                <a:ext cx="2" cy="251"/>
              </a:xfrm>
              <a:prstGeom prst="rect">
                <a:avLst/>
              </a:prstGeom>
              <a:solidFill>
                <a:srgbClr val="00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22" name="Rectangle 5986"/>
              <p:cNvSpPr>
                <a:spLocks noChangeArrowheads="1"/>
              </p:cNvSpPr>
              <p:nvPr/>
            </p:nvSpPr>
            <p:spPr bwMode="auto">
              <a:xfrm>
                <a:off x="2169" y="2268"/>
                <a:ext cx="2" cy="251"/>
              </a:xfrm>
              <a:prstGeom prst="rect">
                <a:avLst/>
              </a:pr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23" name="Rectangle 5987"/>
              <p:cNvSpPr>
                <a:spLocks noChangeArrowheads="1"/>
              </p:cNvSpPr>
              <p:nvPr/>
            </p:nvSpPr>
            <p:spPr bwMode="auto">
              <a:xfrm>
                <a:off x="2171" y="2268"/>
                <a:ext cx="4" cy="251"/>
              </a:xfrm>
              <a:prstGeom prst="rect">
                <a:avLst/>
              </a:pr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24" name="Rectangle 5988"/>
              <p:cNvSpPr>
                <a:spLocks noChangeArrowheads="1"/>
              </p:cNvSpPr>
              <p:nvPr/>
            </p:nvSpPr>
            <p:spPr bwMode="auto">
              <a:xfrm>
                <a:off x="2175" y="2268"/>
                <a:ext cx="1" cy="251"/>
              </a:xfrm>
              <a:prstGeom prst="rect">
                <a:avLst/>
              </a:prstGeom>
              <a:solidFill>
                <a:srgbClr val="002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25" name="Rectangle 5989"/>
              <p:cNvSpPr>
                <a:spLocks noChangeArrowheads="1"/>
              </p:cNvSpPr>
              <p:nvPr/>
            </p:nvSpPr>
            <p:spPr bwMode="auto">
              <a:xfrm>
                <a:off x="2176" y="2268"/>
                <a:ext cx="2" cy="251"/>
              </a:xfrm>
              <a:prstGeom prst="rect">
                <a:avLst/>
              </a:prstGeom>
              <a:solidFill>
                <a:srgbClr val="00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26" name="Rectangle 5990"/>
              <p:cNvSpPr>
                <a:spLocks noChangeArrowheads="1"/>
              </p:cNvSpPr>
              <p:nvPr/>
            </p:nvSpPr>
            <p:spPr bwMode="auto">
              <a:xfrm>
                <a:off x="2178" y="2268"/>
                <a:ext cx="2" cy="251"/>
              </a:xfrm>
              <a:prstGeom prst="rect">
                <a:avLst/>
              </a:prstGeom>
              <a:solidFill>
                <a:srgbClr val="00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27" name="Rectangle 5991"/>
              <p:cNvSpPr>
                <a:spLocks noChangeArrowheads="1"/>
              </p:cNvSpPr>
              <p:nvPr/>
            </p:nvSpPr>
            <p:spPr bwMode="auto">
              <a:xfrm>
                <a:off x="2180" y="2268"/>
                <a:ext cx="2" cy="251"/>
              </a:xfrm>
              <a:prstGeom prst="rect">
                <a:avLst/>
              </a:pr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28" name="Rectangle 5992"/>
              <p:cNvSpPr>
                <a:spLocks noChangeArrowheads="1"/>
              </p:cNvSpPr>
              <p:nvPr/>
            </p:nvSpPr>
            <p:spPr bwMode="auto">
              <a:xfrm>
                <a:off x="2182" y="2268"/>
                <a:ext cx="4" cy="251"/>
              </a:xfrm>
              <a:prstGeom prst="rect">
                <a:avLst/>
              </a:pr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29" name="Rectangle 5993"/>
              <p:cNvSpPr>
                <a:spLocks noChangeArrowheads="1"/>
              </p:cNvSpPr>
              <p:nvPr/>
            </p:nvSpPr>
            <p:spPr bwMode="auto">
              <a:xfrm>
                <a:off x="2186" y="2268"/>
                <a:ext cx="2" cy="251"/>
              </a:xfrm>
              <a:prstGeom prst="rect">
                <a:avLst/>
              </a:prstGeom>
              <a:solidFill>
                <a:srgbClr val="00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30" name="Rectangle 5994"/>
              <p:cNvSpPr>
                <a:spLocks noChangeArrowheads="1"/>
              </p:cNvSpPr>
              <p:nvPr/>
            </p:nvSpPr>
            <p:spPr bwMode="auto">
              <a:xfrm>
                <a:off x="2188" y="2268"/>
                <a:ext cx="2" cy="251"/>
              </a:xfrm>
              <a:prstGeom prst="rect">
                <a:avLst/>
              </a:prstGeom>
              <a:solidFill>
                <a:srgbClr val="003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31" name="Rectangle 5995"/>
              <p:cNvSpPr>
                <a:spLocks noChangeArrowheads="1"/>
              </p:cNvSpPr>
              <p:nvPr/>
            </p:nvSpPr>
            <p:spPr bwMode="auto">
              <a:xfrm>
                <a:off x="2190" y="2268"/>
                <a:ext cx="2" cy="251"/>
              </a:xfrm>
              <a:prstGeom prst="rect">
                <a:avLst/>
              </a:prstGeom>
              <a:solidFill>
                <a:srgbClr val="00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32" name="Rectangle 5996"/>
              <p:cNvSpPr>
                <a:spLocks noChangeArrowheads="1"/>
              </p:cNvSpPr>
              <p:nvPr/>
            </p:nvSpPr>
            <p:spPr bwMode="auto">
              <a:xfrm>
                <a:off x="2192" y="2268"/>
                <a:ext cx="2" cy="251"/>
              </a:xfrm>
              <a:prstGeom prst="rect">
                <a:avLst/>
              </a:pr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33" name="Rectangle 5997"/>
              <p:cNvSpPr>
                <a:spLocks noChangeArrowheads="1"/>
              </p:cNvSpPr>
              <p:nvPr/>
            </p:nvSpPr>
            <p:spPr bwMode="auto">
              <a:xfrm>
                <a:off x="2194" y="2268"/>
                <a:ext cx="4" cy="251"/>
              </a:xfrm>
              <a:prstGeom prst="rect">
                <a:avLst/>
              </a:pr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34" name="Rectangle 5998"/>
              <p:cNvSpPr>
                <a:spLocks noChangeArrowheads="1"/>
              </p:cNvSpPr>
              <p:nvPr/>
            </p:nvSpPr>
            <p:spPr bwMode="auto">
              <a:xfrm>
                <a:off x="2198" y="2268"/>
                <a:ext cx="1" cy="251"/>
              </a:xfrm>
              <a:prstGeom prst="rect">
                <a:avLst/>
              </a:prstGeom>
              <a:solidFill>
                <a:srgbClr val="00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35" name="Rectangle 5999"/>
              <p:cNvSpPr>
                <a:spLocks noChangeArrowheads="1"/>
              </p:cNvSpPr>
              <p:nvPr/>
            </p:nvSpPr>
            <p:spPr bwMode="auto">
              <a:xfrm>
                <a:off x="2199" y="2268"/>
                <a:ext cx="2" cy="251"/>
              </a:xfrm>
              <a:prstGeom prst="rect">
                <a:avLst/>
              </a:prstGeom>
              <a:solidFill>
                <a:srgbClr val="00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36" name="Rectangle 6000"/>
              <p:cNvSpPr>
                <a:spLocks noChangeArrowheads="1"/>
              </p:cNvSpPr>
              <p:nvPr/>
            </p:nvSpPr>
            <p:spPr bwMode="auto">
              <a:xfrm>
                <a:off x="2201" y="2268"/>
                <a:ext cx="2" cy="251"/>
              </a:xfrm>
              <a:prstGeom prst="rect">
                <a:avLst/>
              </a:prstGeom>
              <a:solidFill>
                <a:srgbClr val="00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37" name="Rectangle 6001"/>
              <p:cNvSpPr>
                <a:spLocks noChangeArrowheads="1"/>
              </p:cNvSpPr>
              <p:nvPr/>
            </p:nvSpPr>
            <p:spPr bwMode="auto">
              <a:xfrm>
                <a:off x="2203" y="2268"/>
                <a:ext cx="2" cy="251"/>
              </a:xfrm>
              <a:prstGeom prst="rect">
                <a:avLst/>
              </a:pr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38" name="Rectangle 6002"/>
              <p:cNvSpPr>
                <a:spLocks noChangeArrowheads="1"/>
              </p:cNvSpPr>
              <p:nvPr/>
            </p:nvSpPr>
            <p:spPr bwMode="auto">
              <a:xfrm>
                <a:off x="2205" y="2268"/>
                <a:ext cx="4" cy="251"/>
              </a:xfrm>
              <a:prstGeom prst="rect">
                <a:avLst/>
              </a:pr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39" name="Rectangle 6003"/>
              <p:cNvSpPr>
                <a:spLocks noChangeArrowheads="1"/>
              </p:cNvSpPr>
              <p:nvPr/>
            </p:nvSpPr>
            <p:spPr bwMode="auto">
              <a:xfrm>
                <a:off x="2209" y="2268"/>
                <a:ext cx="2" cy="251"/>
              </a:xfrm>
              <a:prstGeom prst="rect">
                <a:avLst/>
              </a:prstGeom>
              <a:solidFill>
                <a:srgbClr val="00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40" name="Rectangle 6004"/>
              <p:cNvSpPr>
                <a:spLocks noChangeArrowheads="1"/>
              </p:cNvSpPr>
              <p:nvPr/>
            </p:nvSpPr>
            <p:spPr bwMode="auto">
              <a:xfrm>
                <a:off x="2211" y="2268"/>
                <a:ext cx="2" cy="251"/>
              </a:xfrm>
              <a:prstGeom prst="rect">
                <a:avLst/>
              </a:prstGeom>
              <a:solidFill>
                <a:srgbClr val="00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41" name="Rectangle 6005"/>
              <p:cNvSpPr>
                <a:spLocks noChangeArrowheads="1"/>
              </p:cNvSpPr>
              <p:nvPr/>
            </p:nvSpPr>
            <p:spPr bwMode="auto">
              <a:xfrm>
                <a:off x="2213" y="2268"/>
                <a:ext cx="2" cy="251"/>
              </a:xfrm>
              <a:prstGeom prst="rect">
                <a:avLst/>
              </a:prstGeom>
              <a:solidFill>
                <a:srgbClr val="00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42" name="Rectangle 6006"/>
              <p:cNvSpPr>
                <a:spLocks noChangeArrowheads="1"/>
              </p:cNvSpPr>
              <p:nvPr/>
            </p:nvSpPr>
            <p:spPr bwMode="auto">
              <a:xfrm>
                <a:off x="2215" y="2268"/>
                <a:ext cx="2" cy="251"/>
              </a:xfrm>
              <a:prstGeom prst="rect">
                <a:avLst/>
              </a:pr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43" name="Rectangle 6007"/>
              <p:cNvSpPr>
                <a:spLocks noChangeArrowheads="1"/>
              </p:cNvSpPr>
              <p:nvPr/>
            </p:nvSpPr>
            <p:spPr bwMode="auto">
              <a:xfrm>
                <a:off x="2217" y="2268"/>
                <a:ext cx="4" cy="251"/>
              </a:xfrm>
              <a:prstGeom prst="rect">
                <a:avLst/>
              </a:pr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44" name="Rectangle 6008"/>
              <p:cNvSpPr>
                <a:spLocks noChangeArrowheads="1"/>
              </p:cNvSpPr>
              <p:nvPr/>
            </p:nvSpPr>
            <p:spPr bwMode="auto">
              <a:xfrm>
                <a:off x="2221" y="2268"/>
                <a:ext cx="2" cy="251"/>
              </a:xfrm>
              <a:prstGeom prst="rect">
                <a:avLst/>
              </a:prstGeom>
              <a:solidFill>
                <a:srgbClr val="00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45" name="Rectangle 6009"/>
              <p:cNvSpPr>
                <a:spLocks noChangeArrowheads="1"/>
              </p:cNvSpPr>
              <p:nvPr/>
            </p:nvSpPr>
            <p:spPr bwMode="auto">
              <a:xfrm>
                <a:off x="2223" y="2268"/>
                <a:ext cx="1" cy="251"/>
              </a:xfrm>
              <a:prstGeom prst="rect">
                <a:avLst/>
              </a:prstGeom>
              <a:solidFill>
                <a:srgbClr val="00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46" name="Rectangle 6010"/>
              <p:cNvSpPr>
                <a:spLocks noChangeArrowheads="1"/>
              </p:cNvSpPr>
              <p:nvPr/>
            </p:nvSpPr>
            <p:spPr bwMode="auto">
              <a:xfrm>
                <a:off x="2224" y="2268"/>
                <a:ext cx="2" cy="251"/>
              </a:xfrm>
              <a:prstGeom prst="rect">
                <a:avLst/>
              </a:prstGeom>
              <a:solidFill>
                <a:srgbClr val="00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47" name="Rectangle 6011"/>
              <p:cNvSpPr>
                <a:spLocks noChangeArrowheads="1"/>
              </p:cNvSpPr>
              <p:nvPr/>
            </p:nvSpPr>
            <p:spPr bwMode="auto">
              <a:xfrm>
                <a:off x="2226" y="2268"/>
                <a:ext cx="2" cy="251"/>
              </a:xfrm>
              <a:prstGeom prst="rect">
                <a:avLst/>
              </a:pr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48" name="Rectangle 6012"/>
              <p:cNvSpPr>
                <a:spLocks noChangeArrowheads="1"/>
              </p:cNvSpPr>
              <p:nvPr/>
            </p:nvSpPr>
            <p:spPr bwMode="auto">
              <a:xfrm>
                <a:off x="2228" y="2268"/>
                <a:ext cx="4" cy="251"/>
              </a:xfrm>
              <a:prstGeom prst="rect">
                <a:avLst/>
              </a:pr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49" name="Rectangle 6013"/>
              <p:cNvSpPr>
                <a:spLocks noChangeArrowheads="1"/>
              </p:cNvSpPr>
              <p:nvPr/>
            </p:nvSpPr>
            <p:spPr bwMode="auto">
              <a:xfrm>
                <a:off x="2232" y="2268"/>
                <a:ext cx="2" cy="251"/>
              </a:xfrm>
              <a:prstGeom prst="rect">
                <a:avLst/>
              </a:prstGeom>
              <a:solidFill>
                <a:srgbClr val="00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50" name="Rectangle 6014"/>
              <p:cNvSpPr>
                <a:spLocks noChangeArrowheads="1"/>
              </p:cNvSpPr>
              <p:nvPr/>
            </p:nvSpPr>
            <p:spPr bwMode="auto">
              <a:xfrm>
                <a:off x="2234" y="2268"/>
                <a:ext cx="2" cy="251"/>
              </a:xfrm>
              <a:prstGeom prst="rect">
                <a:avLst/>
              </a:prstGeom>
              <a:solidFill>
                <a:srgbClr val="00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51" name="Rectangle 6015"/>
              <p:cNvSpPr>
                <a:spLocks noChangeArrowheads="1"/>
              </p:cNvSpPr>
              <p:nvPr/>
            </p:nvSpPr>
            <p:spPr bwMode="auto">
              <a:xfrm>
                <a:off x="2236" y="2268"/>
                <a:ext cx="2" cy="251"/>
              </a:xfrm>
              <a:prstGeom prst="rect">
                <a:avLst/>
              </a:prstGeom>
              <a:solidFill>
                <a:srgbClr val="00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52" name="Rectangle 6016"/>
              <p:cNvSpPr>
                <a:spLocks noChangeArrowheads="1"/>
              </p:cNvSpPr>
              <p:nvPr/>
            </p:nvSpPr>
            <p:spPr bwMode="auto">
              <a:xfrm>
                <a:off x="2238" y="2268"/>
                <a:ext cx="2" cy="251"/>
              </a:xfrm>
              <a:prstGeom prst="rect">
                <a:avLst/>
              </a:pr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53" name="Rectangle 6017"/>
              <p:cNvSpPr>
                <a:spLocks noChangeArrowheads="1"/>
              </p:cNvSpPr>
              <p:nvPr/>
            </p:nvSpPr>
            <p:spPr bwMode="auto">
              <a:xfrm>
                <a:off x="2240" y="2268"/>
                <a:ext cx="4" cy="251"/>
              </a:xfrm>
              <a:prstGeom prst="rect">
                <a:avLst/>
              </a:pr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54" name="Rectangle 6018"/>
              <p:cNvSpPr>
                <a:spLocks noChangeArrowheads="1"/>
              </p:cNvSpPr>
              <p:nvPr/>
            </p:nvSpPr>
            <p:spPr bwMode="auto">
              <a:xfrm>
                <a:off x="2244" y="2268"/>
                <a:ext cx="2" cy="251"/>
              </a:xfrm>
              <a:prstGeom prst="rect">
                <a:avLst/>
              </a:prstGeom>
              <a:solidFill>
                <a:srgbClr val="00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55" name="Rectangle 6019"/>
              <p:cNvSpPr>
                <a:spLocks noChangeArrowheads="1"/>
              </p:cNvSpPr>
              <p:nvPr/>
            </p:nvSpPr>
            <p:spPr bwMode="auto">
              <a:xfrm>
                <a:off x="2246" y="2268"/>
                <a:ext cx="1" cy="251"/>
              </a:xfrm>
              <a:prstGeom prst="rect">
                <a:avLst/>
              </a:prstGeom>
              <a:solidFill>
                <a:srgbClr val="00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56" name="Rectangle 6020"/>
              <p:cNvSpPr>
                <a:spLocks noChangeArrowheads="1"/>
              </p:cNvSpPr>
              <p:nvPr/>
            </p:nvSpPr>
            <p:spPr bwMode="auto">
              <a:xfrm>
                <a:off x="2247" y="2268"/>
                <a:ext cx="2" cy="251"/>
              </a:xfrm>
              <a:prstGeom prst="rect">
                <a:avLst/>
              </a:prstGeom>
              <a:solidFill>
                <a:srgbClr val="00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57" name="Rectangle 6021"/>
              <p:cNvSpPr>
                <a:spLocks noChangeArrowheads="1"/>
              </p:cNvSpPr>
              <p:nvPr/>
            </p:nvSpPr>
            <p:spPr bwMode="auto">
              <a:xfrm>
                <a:off x="2249" y="2268"/>
                <a:ext cx="2" cy="251"/>
              </a:xfrm>
              <a:prstGeom prst="rect">
                <a:avLst/>
              </a:pr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58" name="Rectangle 6022"/>
              <p:cNvSpPr>
                <a:spLocks noChangeArrowheads="1"/>
              </p:cNvSpPr>
              <p:nvPr/>
            </p:nvSpPr>
            <p:spPr bwMode="auto">
              <a:xfrm>
                <a:off x="2251" y="2268"/>
                <a:ext cx="4" cy="251"/>
              </a:xfrm>
              <a:prstGeom prst="rect">
                <a:avLst/>
              </a:pr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59" name="Rectangle 6023"/>
              <p:cNvSpPr>
                <a:spLocks noChangeArrowheads="1"/>
              </p:cNvSpPr>
              <p:nvPr/>
            </p:nvSpPr>
            <p:spPr bwMode="auto">
              <a:xfrm>
                <a:off x="2255" y="2268"/>
                <a:ext cx="2" cy="251"/>
              </a:xfrm>
              <a:prstGeom prst="rect">
                <a:avLst/>
              </a:prstGeom>
              <a:solidFill>
                <a:srgbClr val="004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60" name="Rectangle 6024"/>
              <p:cNvSpPr>
                <a:spLocks noChangeArrowheads="1"/>
              </p:cNvSpPr>
              <p:nvPr/>
            </p:nvSpPr>
            <p:spPr bwMode="auto">
              <a:xfrm>
                <a:off x="2257" y="2268"/>
                <a:ext cx="2" cy="251"/>
              </a:xfrm>
              <a:prstGeom prst="rect">
                <a:avLst/>
              </a:prstGeom>
              <a:solidFill>
                <a:srgbClr val="00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61" name="Rectangle 6025"/>
              <p:cNvSpPr>
                <a:spLocks noChangeArrowheads="1"/>
              </p:cNvSpPr>
              <p:nvPr/>
            </p:nvSpPr>
            <p:spPr bwMode="auto">
              <a:xfrm>
                <a:off x="2259" y="2268"/>
                <a:ext cx="2" cy="251"/>
              </a:xfrm>
              <a:prstGeom prst="rect">
                <a:avLst/>
              </a:prstGeom>
              <a:solidFill>
                <a:srgbClr val="00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62" name="Rectangle 6026"/>
              <p:cNvSpPr>
                <a:spLocks noChangeArrowheads="1"/>
              </p:cNvSpPr>
              <p:nvPr/>
            </p:nvSpPr>
            <p:spPr bwMode="auto">
              <a:xfrm>
                <a:off x="2261" y="2268"/>
                <a:ext cx="2" cy="251"/>
              </a:xfrm>
              <a:prstGeom prst="rect">
                <a:avLst/>
              </a:pr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63" name="Rectangle 6027"/>
              <p:cNvSpPr>
                <a:spLocks noChangeArrowheads="1"/>
              </p:cNvSpPr>
              <p:nvPr/>
            </p:nvSpPr>
            <p:spPr bwMode="auto">
              <a:xfrm>
                <a:off x="2263" y="2268"/>
                <a:ext cx="4" cy="251"/>
              </a:xfrm>
              <a:prstGeom prst="rect">
                <a:avLst/>
              </a:pr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64" name="Rectangle 6028"/>
              <p:cNvSpPr>
                <a:spLocks noChangeArrowheads="1"/>
              </p:cNvSpPr>
              <p:nvPr/>
            </p:nvSpPr>
            <p:spPr bwMode="auto">
              <a:xfrm>
                <a:off x="2267" y="2268"/>
                <a:ext cx="2" cy="251"/>
              </a:xfrm>
              <a:prstGeom prst="rect">
                <a:avLst/>
              </a:pr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65" name="Rectangle 6029"/>
              <p:cNvSpPr>
                <a:spLocks noChangeArrowheads="1"/>
              </p:cNvSpPr>
              <p:nvPr/>
            </p:nvSpPr>
            <p:spPr bwMode="auto">
              <a:xfrm>
                <a:off x="2269" y="2268"/>
                <a:ext cx="1" cy="251"/>
              </a:xfrm>
              <a:prstGeom prst="rect">
                <a:avLst/>
              </a:prstGeom>
              <a:solidFill>
                <a:srgbClr val="00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66" name="Rectangle 6030"/>
              <p:cNvSpPr>
                <a:spLocks noChangeArrowheads="1"/>
              </p:cNvSpPr>
              <p:nvPr/>
            </p:nvSpPr>
            <p:spPr bwMode="auto">
              <a:xfrm>
                <a:off x="2270" y="2268"/>
                <a:ext cx="2" cy="251"/>
              </a:xfrm>
              <a:prstGeom prst="rect">
                <a:avLst/>
              </a:prstGeom>
              <a:solidFill>
                <a:srgbClr val="004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67" name="Rectangle 6031"/>
              <p:cNvSpPr>
                <a:spLocks noChangeArrowheads="1"/>
              </p:cNvSpPr>
              <p:nvPr/>
            </p:nvSpPr>
            <p:spPr bwMode="auto">
              <a:xfrm>
                <a:off x="2272" y="2268"/>
                <a:ext cx="2" cy="251"/>
              </a:xfrm>
              <a:prstGeom prst="rect">
                <a:avLst/>
              </a:pr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68" name="Rectangle 6032"/>
              <p:cNvSpPr>
                <a:spLocks noChangeArrowheads="1"/>
              </p:cNvSpPr>
              <p:nvPr/>
            </p:nvSpPr>
            <p:spPr bwMode="auto">
              <a:xfrm>
                <a:off x="2274" y="2268"/>
                <a:ext cx="4" cy="251"/>
              </a:xfrm>
              <a:prstGeom prst="rect">
                <a:avLst/>
              </a:pr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69" name="Rectangle 6033"/>
              <p:cNvSpPr>
                <a:spLocks noChangeArrowheads="1"/>
              </p:cNvSpPr>
              <p:nvPr/>
            </p:nvSpPr>
            <p:spPr bwMode="auto">
              <a:xfrm>
                <a:off x="2278" y="2268"/>
                <a:ext cx="2" cy="251"/>
              </a:xfrm>
              <a:prstGeom prst="rect">
                <a:avLst/>
              </a:prstGeom>
              <a:solidFill>
                <a:srgbClr val="00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70" name="Rectangle 6034"/>
              <p:cNvSpPr>
                <a:spLocks noChangeArrowheads="1"/>
              </p:cNvSpPr>
              <p:nvPr/>
            </p:nvSpPr>
            <p:spPr bwMode="auto">
              <a:xfrm>
                <a:off x="2280" y="2268"/>
                <a:ext cx="2" cy="251"/>
              </a:xfrm>
              <a:prstGeom prst="rect">
                <a:avLst/>
              </a:prstGeom>
              <a:solidFill>
                <a:srgbClr val="00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71" name="Rectangle 6035"/>
              <p:cNvSpPr>
                <a:spLocks noChangeArrowheads="1"/>
              </p:cNvSpPr>
              <p:nvPr/>
            </p:nvSpPr>
            <p:spPr bwMode="auto">
              <a:xfrm>
                <a:off x="2282" y="2268"/>
                <a:ext cx="2" cy="251"/>
              </a:xfrm>
              <a:prstGeom prst="rect">
                <a:avLst/>
              </a:prstGeom>
              <a:solidFill>
                <a:srgbClr val="00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72" name="Rectangle 6036"/>
              <p:cNvSpPr>
                <a:spLocks noChangeArrowheads="1"/>
              </p:cNvSpPr>
              <p:nvPr/>
            </p:nvSpPr>
            <p:spPr bwMode="auto">
              <a:xfrm>
                <a:off x="2284" y="2268"/>
                <a:ext cx="2" cy="251"/>
              </a:xfrm>
              <a:prstGeom prst="rect">
                <a:avLst/>
              </a:pr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73" name="Rectangle 6037"/>
              <p:cNvSpPr>
                <a:spLocks noChangeArrowheads="1"/>
              </p:cNvSpPr>
              <p:nvPr/>
            </p:nvSpPr>
            <p:spPr bwMode="auto">
              <a:xfrm>
                <a:off x="2286" y="2268"/>
                <a:ext cx="4" cy="251"/>
              </a:xfrm>
              <a:prstGeom prst="rect">
                <a:avLst/>
              </a:pr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74" name="Rectangle 6038"/>
              <p:cNvSpPr>
                <a:spLocks noChangeArrowheads="1"/>
              </p:cNvSpPr>
              <p:nvPr/>
            </p:nvSpPr>
            <p:spPr bwMode="auto">
              <a:xfrm>
                <a:off x="2290" y="2268"/>
                <a:ext cx="2" cy="251"/>
              </a:xfrm>
              <a:prstGeom prst="rect">
                <a:avLst/>
              </a:prstGeom>
              <a:solidFill>
                <a:srgbClr val="00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75" name="Rectangle 6039"/>
              <p:cNvSpPr>
                <a:spLocks noChangeArrowheads="1"/>
              </p:cNvSpPr>
              <p:nvPr/>
            </p:nvSpPr>
            <p:spPr bwMode="auto">
              <a:xfrm>
                <a:off x="2292" y="2268"/>
                <a:ext cx="1" cy="251"/>
              </a:xfrm>
              <a:prstGeom prst="rect">
                <a:avLst/>
              </a:prstGeom>
              <a:solidFill>
                <a:srgbClr val="00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76" name="Rectangle 6040"/>
              <p:cNvSpPr>
                <a:spLocks noChangeArrowheads="1"/>
              </p:cNvSpPr>
              <p:nvPr/>
            </p:nvSpPr>
            <p:spPr bwMode="auto">
              <a:xfrm>
                <a:off x="2293" y="2268"/>
                <a:ext cx="2" cy="251"/>
              </a:xfrm>
              <a:prstGeom prst="rect">
                <a:avLst/>
              </a:prstGeom>
              <a:solidFill>
                <a:srgbClr val="00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77" name="Rectangle 6041"/>
              <p:cNvSpPr>
                <a:spLocks noChangeArrowheads="1"/>
              </p:cNvSpPr>
              <p:nvPr/>
            </p:nvSpPr>
            <p:spPr bwMode="auto">
              <a:xfrm>
                <a:off x="2295" y="2268"/>
                <a:ext cx="2" cy="251"/>
              </a:xfrm>
              <a:prstGeom prst="rect">
                <a:avLst/>
              </a:pr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78" name="Rectangle 6042"/>
              <p:cNvSpPr>
                <a:spLocks noChangeArrowheads="1"/>
              </p:cNvSpPr>
              <p:nvPr/>
            </p:nvSpPr>
            <p:spPr bwMode="auto">
              <a:xfrm>
                <a:off x="2297" y="2268"/>
                <a:ext cx="4" cy="251"/>
              </a:xfrm>
              <a:prstGeom prst="rect">
                <a:avLst/>
              </a:pr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79" name="Rectangle 6043"/>
              <p:cNvSpPr>
                <a:spLocks noChangeArrowheads="1"/>
              </p:cNvSpPr>
              <p:nvPr/>
            </p:nvSpPr>
            <p:spPr bwMode="auto">
              <a:xfrm>
                <a:off x="2301" y="2268"/>
                <a:ext cx="2" cy="251"/>
              </a:xfrm>
              <a:prstGeom prst="rect">
                <a:avLst/>
              </a:prstGeom>
              <a:solidFill>
                <a:srgbClr val="00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80" name="Rectangle 6044"/>
              <p:cNvSpPr>
                <a:spLocks noChangeArrowheads="1"/>
              </p:cNvSpPr>
              <p:nvPr/>
            </p:nvSpPr>
            <p:spPr bwMode="auto">
              <a:xfrm>
                <a:off x="2303" y="2268"/>
                <a:ext cx="2" cy="251"/>
              </a:xfrm>
              <a:prstGeom prst="rect">
                <a:avLst/>
              </a:prstGeom>
              <a:solidFill>
                <a:srgbClr val="005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81" name="Rectangle 6045"/>
              <p:cNvSpPr>
                <a:spLocks noChangeArrowheads="1"/>
              </p:cNvSpPr>
              <p:nvPr/>
            </p:nvSpPr>
            <p:spPr bwMode="auto">
              <a:xfrm>
                <a:off x="2305" y="2268"/>
                <a:ext cx="2" cy="251"/>
              </a:xfrm>
              <a:prstGeom prst="rect">
                <a:avLst/>
              </a:prstGeom>
              <a:solidFill>
                <a:srgbClr val="00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82" name="Rectangle 6046"/>
              <p:cNvSpPr>
                <a:spLocks noChangeArrowheads="1"/>
              </p:cNvSpPr>
              <p:nvPr/>
            </p:nvSpPr>
            <p:spPr bwMode="auto">
              <a:xfrm>
                <a:off x="2307" y="2268"/>
                <a:ext cx="2" cy="251"/>
              </a:xfrm>
              <a:prstGeom prst="rect">
                <a:avLst/>
              </a:pr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83" name="Rectangle 6047"/>
              <p:cNvSpPr>
                <a:spLocks noChangeArrowheads="1"/>
              </p:cNvSpPr>
              <p:nvPr/>
            </p:nvSpPr>
            <p:spPr bwMode="auto">
              <a:xfrm>
                <a:off x="2309" y="2268"/>
                <a:ext cx="4" cy="251"/>
              </a:xfrm>
              <a:prstGeom prst="rect">
                <a:avLst/>
              </a:pr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84" name="Rectangle 6048"/>
              <p:cNvSpPr>
                <a:spLocks noChangeArrowheads="1"/>
              </p:cNvSpPr>
              <p:nvPr/>
            </p:nvSpPr>
            <p:spPr bwMode="auto">
              <a:xfrm>
                <a:off x="2313" y="2268"/>
                <a:ext cx="2" cy="251"/>
              </a:xfrm>
              <a:prstGeom prst="rect">
                <a:avLst/>
              </a:prstGeom>
              <a:solidFill>
                <a:srgbClr val="00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85" name="Rectangle 6049"/>
              <p:cNvSpPr>
                <a:spLocks noChangeArrowheads="1"/>
              </p:cNvSpPr>
              <p:nvPr/>
            </p:nvSpPr>
            <p:spPr bwMode="auto">
              <a:xfrm>
                <a:off x="2315" y="2268"/>
                <a:ext cx="2" cy="251"/>
              </a:xfrm>
              <a:prstGeom prst="rect">
                <a:avLst/>
              </a:prstGeom>
              <a:solidFill>
                <a:srgbClr val="00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86" name="Rectangle 6050"/>
              <p:cNvSpPr>
                <a:spLocks noChangeArrowheads="1"/>
              </p:cNvSpPr>
              <p:nvPr/>
            </p:nvSpPr>
            <p:spPr bwMode="auto">
              <a:xfrm>
                <a:off x="2317" y="2268"/>
                <a:ext cx="1" cy="251"/>
              </a:xfrm>
              <a:prstGeom prst="rect">
                <a:avLst/>
              </a:prstGeom>
              <a:solidFill>
                <a:srgbClr val="00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87" name="Rectangle 6051"/>
              <p:cNvSpPr>
                <a:spLocks noChangeArrowheads="1"/>
              </p:cNvSpPr>
              <p:nvPr/>
            </p:nvSpPr>
            <p:spPr bwMode="auto">
              <a:xfrm>
                <a:off x="2318" y="2268"/>
                <a:ext cx="2" cy="251"/>
              </a:xfrm>
              <a:prstGeom prst="rect">
                <a:avLst/>
              </a:pr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88" name="Rectangle 6052"/>
              <p:cNvSpPr>
                <a:spLocks noChangeArrowheads="1"/>
              </p:cNvSpPr>
              <p:nvPr/>
            </p:nvSpPr>
            <p:spPr bwMode="auto">
              <a:xfrm>
                <a:off x="2320" y="2268"/>
                <a:ext cx="4" cy="251"/>
              </a:xfrm>
              <a:prstGeom prst="rect">
                <a:avLst/>
              </a:pr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89" name="Rectangle 6053"/>
              <p:cNvSpPr>
                <a:spLocks noChangeArrowheads="1"/>
              </p:cNvSpPr>
              <p:nvPr/>
            </p:nvSpPr>
            <p:spPr bwMode="auto">
              <a:xfrm>
                <a:off x="2324" y="2268"/>
                <a:ext cx="2" cy="251"/>
              </a:xfrm>
              <a:prstGeom prst="rect">
                <a:avLst/>
              </a:prstGeom>
              <a:solidFill>
                <a:srgbClr val="00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90" name="Rectangle 6054"/>
              <p:cNvSpPr>
                <a:spLocks noChangeArrowheads="1"/>
              </p:cNvSpPr>
              <p:nvPr/>
            </p:nvSpPr>
            <p:spPr bwMode="auto">
              <a:xfrm>
                <a:off x="2326" y="2268"/>
                <a:ext cx="2" cy="251"/>
              </a:xfrm>
              <a:prstGeom prst="rect">
                <a:avLst/>
              </a:prstGeom>
              <a:solidFill>
                <a:srgbClr val="00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91" name="Rectangle 6055"/>
              <p:cNvSpPr>
                <a:spLocks noChangeArrowheads="1"/>
              </p:cNvSpPr>
              <p:nvPr/>
            </p:nvSpPr>
            <p:spPr bwMode="auto">
              <a:xfrm>
                <a:off x="2328" y="2268"/>
                <a:ext cx="2" cy="251"/>
              </a:xfrm>
              <a:prstGeom prst="rect">
                <a:avLst/>
              </a:prstGeom>
              <a:solidFill>
                <a:srgbClr val="00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92" name="Rectangle 6056"/>
              <p:cNvSpPr>
                <a:spLocks noChangeArrowheads="1"/>
              </p:cNvSpPr>
              <p:nvPr/>
            </p:nvSpPr>
            <p:spPr bwMode="auto">
              <a:xfrm>
                <a:off x="2330" y="2268"/>
                <a:ext cx="2" cy="251"/>
              </a:xfrm>
              <a:prstGeom prst="rect">
                <a:avLst/>
              </a:pr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93" name="Rectangle 6057"/>
              <p:cNvSpPr>
                <a:spLocks noChangeArrowheads="1"/>
              </p:cNvSpPr>
              <p:nvPr/>
            </p:nvSpPr>
            <p:spPr bwMode="auto">
              <a:xfrm>
                <a:off x="2332" y="2268"/>
                <a:ext cx="4" cy="251"/>
              </a:xfrm>
              <a:prstGeom prst="rect">
                <a:avLst/>
              </a:pr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94" name="Rectangle 6058"/>
              <p:cNvSpPr>
                <a:spLocks noChangeArrowheads="1"/>
              </p:cNvSpPr>
              <p:nvPr/>
            </p:nvSpPr>
            <p:spPr bwMode="auto">
              <a:xfrm>
                <a:off x="2336" y="2268"/>
                <a:ext cx="2" cy="251"/>
              </a:xfrm>
              <a:prstGeom prst="rect">
                <a:avLst/>
              </a:prstGeom>
              <a:solidFill>
                <a:srgbClr val="006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95" name="Rectangle 6059"/>
              <p:cNvSpPr>
                <a:spLocks noChangeArrowheads="1"/>
              </p:cNvSpPr>
              <p:nvPr/>
            </p:nvSpPr>
            <p:spPr bwMode="auto">
              <a:xfrm>
                <a:off x="2338" y="2268"/>
                <a:ext cx="2" cy="251"/>
              </a:xfrm>
              <a:prstGeom prst="rect">
                <a:avLst/>
              </a:pr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96" name="Rectangle 6060"/>
              <p:cNvSpPr>
                <a:spLocks noChangeArrowheads="1"/>
              </p:cNvSpPr>
              <p:nvPr/>
            </p:nvSpPr>
            <p:spPr bwMode="auto">
              <a:xfrm>
                <a:off x="2340" y="2268"/>
                <a:ext cx="1" cy="251"/>
              </a:xfrm>
              <a:prstGeom prst="rect">
                <a:avLst/>
              </a:prstGeom>
              <a:solidFill>
                <a:srgbClr val="00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97" name="Rectangle 6061"/>
              <p:cNvSpPr>
                <a:spLocks noChangeArrowheads="1"/>
              </p:cNvSpPr>
              <p:nvPr/>
            </p:nvSpPr>
            <p:spPr bwMode="auto">
              <a:xfrm>
                <a:off x="2341" y="2268"/>
                <a:ext cx="2" cy="251"/>
              </a:xfrm>
              <a:prstGeom prst="rect">
                <a:avLst/>
              </a:pr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98" name="Rectangle 6062"/>
              <p:cNvSpPr>
                <a:spLocks noChangeArrowheads="1"/>
              </p:cNvSpPr>
              <p:nvPr/>
            </p:nvSpPr>
            <p:spPr bwMode="auto">
              <a:xfrm>
                <a:off x="2343" y="2268"/>
                <a:ext cx="4" cy="251"/>
              </a:xfrm>
              <a:prstGeom prst="rect">
                <a:avLst/>
              </a:pr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99" name="Rectangle 6063"/>
              <p:cNvSpPr>
                <a:spLocks noChangeArrowheads="1"/>
              </p:cNvSpPr>
              <p:nvPr/>
            </p:nvSpPr>
            <p:spPr bwMode="auto">
              <a:xfrm>
                <a:off x="2347" y="2268"/>
                <a:ext cx="2" cy="251"/>
              </a:xfrm>
              <a:prstGeom prst="rect">
                <a:avLst/>
              </a:prstGeom>
              <a:solidFill>
                <a:srgbClr val="00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00" name="Rectangle 6064"/>
              <p:cNvSpPr>
                <a:spLocks noChangeArrowheads="1"/>
              </p:cNvSpPr>
              <p:nvPr/>
            </p:nvSpPr>
            <p:spPr bwMode="auto">
              <a:xfrm>
                <a:off x="2349" y="2268"/>
                <a:ext cx="2" cy="251"/>
              </a:xfrm>
              <a:prstGeom prst="rect">
                <a:avLst/>
              </a:prstGeom>
              <a:solidFill>
                <a:srgbClr val="00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01" name="Rectangle 6065"/>
              <p:cNvSpPr>
                <a:spLocks noChangeArrowheads="1"/>
              </p:cNvSpPr>
              <p:nvPr/>
            </p:nvSpPr>
            <p:spPr bwMode="auto">
              <a:xfrm>
                <a:off x="2351" y="2268"/>
                <a:ext cx="2" cy="251"/>
              </a:xfrm>
              <a:prstGeom prst="rect">
                <a:avLst/>
              </a:prstGeom>
              <a:solidFill>
                <a:srgbClr val="006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02" name="Rectangle 6066"/>
              <p:cNvSpPr>
                <a:spLocks noChangeArrowheads="1"/>
              </p:cNvSpPr>
              <p:nvPr/>
            </p:nvSpPr>
            <p:spPr bwMode="auto">
              <a:xfrm>
                <a:off x="2353" y="2268"/>
                <a:ext cx="2" cy="251"/>
              </a:xfrm>
              <a:prstGeom prst="rect">
                <a:avLst/>
              </a:pr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03" name="Rectangle 6067"/>
              <p:cNvSpPr>
                <a:spLocks noChangeArrowheads="1"/>
              </p:cNvSpPr>
              <p:nvPr/>
            </p:nvSpPr>
            <p:spPr bwMode="auto">
              <a:xfrm>
                <a:off x="2355" y="2268"/>
                <a:ext cx="4" cy="251"/>
              </a:xfrm>
              <a:prstGeom prst="rect">
                <a:avLst/>
              </a:pr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04" name="Rectangle 6068"/>
              <p:cNvSpPr>
                <a:spLocks noChangeArrowheads="1"/>
              </p:cNvSpPr>
              <p:nvPr/>
            </p:nvSpPr>
            <p:spPr bwMode="auto">
              <a:xfrm>
                <a:off x="2359" y="2268"/>
                <a:ext cx="2" cy="251"/>
              </a:xfrm>
              <a:prstGeom prst="rect">
                <a:avLst/>
              </a:prstGeom>
              <a:solidFill>
                <a:srgbClr val="00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05" name="Rectangle 6069"/>
              <p:cNvSpPr>
                <a:spLocks noChangeArrowheads="1"/>
              </p:cNvSpPr>
              <p:nvPr/>
            </p:nvSpPr>
            <p:spPr bwMode="auto">
              <a:xfrm>
                <a:off x="2361" y="2268"/>
                <a:ext cx="2" cy="251"/>
              </a:xfrm>
              <a:prstGeom prst="rect">
                <a:avLst/>
              </a:prstGeom>
              <a:solidFill>
                <a:srgbClr val="00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06" name="Rectangle 6070"/>
              <p:cNvSpPr>
                <a:spLocks noChangeArrowheads="1"/>
              </p:cNvSpPr>
              <p:nvPr/>
            </p:nvSpPr>
            <p:spPr bwMode="auto">
              <a:xfrm>
                <a:off x="2363" y="2268"/>
                <a:ext cx="1" cy="251"/>
              </a:xfrm>
              <a:prstGeom prst="rect">
                <a:avLst/>
              </a:prstGeom>
              <a:solidFill>
                <a:srgbClr val="00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07" name="Rectangle 6071"/>
              <p:cNvSpPr>
                <a:spLocks noChangeArrowheads="1"/>
              </p:cNvSpPr>
              <p:nvPr/>
            </p:nvSpPr>
            <p:spPr bwMode="auto">
              <a:xfrm>
                <a:off x="2364" y="2268"/>
                <a:ext cx="2" cy="251"/>
              </a:xfrm>
              <a:prstGeom prst="rect">
                <a:avLst/>
              </a:pr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08" name="Rectangle 6072"/>
              <p:cNvSpPr>
                <a:spLocks noChangeArrowheads="1"/>
              </p:cNvSpPr>
              <p:nvPr/>
            </p:nvSpPr>
            <p:spPr bwMode="auto">
              <a:xfrm>
                <a:off x="2366" y="2268"/>
                <a:ext cx="4" cy="251"/>
              </a:xfrm>
              <a:prstGeom prst="rect">
                <a:avLst/>
              </a:pr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09" name="Rectangle 6073"/>
              <p:cNvSpPr>
                <a:spLocks noChangeArrowheads="1"/>
              </p:cNvSpPr>
              <p:nvPr/>
            </p:nvSpPr>
            <p:spPr bwMode="auto">
              <a:xfrm>
                <a:off x="2370" y="2268"/>
                <a:ext cx="2" cy="251"/>
              </a:xfrm>
              <a:prstGeom prst="rect">
                <a:avLst/>
              </a:prstGeom>
              <a:solidFill>
                <a:srgbClr val="007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10" name="Rectangle 6074"/>
              <p:cNvSpPr>
                <a:spLocks noChangeArrowheads="1"/>
              </p:cNvSpPr>
              <p:nvPr/>
            </p:nvSpPr>
            <p:spPr bwMode="auto">
              <a:xfrm>
                <a:off x="2372" y="2268"/>
                <a:ext cx="2" cy="251"/>
              </a:xfrm>
              <a:prstGeom prst="rect">
                <a:avLst/>
              </a:prstGeom>
              <a:solidFill>
                <a:srgbClr val="00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11" name="Rectangle 6075"/>
              <p:cNvSpPr>
                <a:spLocks noChangeArrowheads="1"/>
              </p:cNvSpPr>
              <p:nvPr/>
            </p:nvSpPr>
            <p:spPr bwMode="auto">
              <a:xfrm>
                <a:off x="2374" y="2268"/>
                <a:ext cx="2" cy="251"/>
              </a:xfrm>
              <a:prstGeom prst="rect">
                <a:avLst/>
              </a:prstGeom>
              <a:solidFill>
                <a:srgbClr val="00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12" name="Rectangle 6076"/>
              <p:cNvSpPr>
                <a:spLocks noChangeArrowheads="1"/>
              </p:cNvSpPr>
              <p:nvPr/>
            </p:nvSpPr>
            <p:spPr bwMode="auto">
              <a:xfrm>
                <a:off x="2376" y="2268"/>
                <a:ext cx="2" cy="251"/>
              </a:xfrm>
              <a:prstGeom prst="rect">
                <a:avLst/>
              </a:pr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13" name="Rectangle 6077"/>
              <p:cNvSpPr>
                <a:spLocks noChangeArrowheads="1"/>
              </p:cNvSpPr>
              <p:nvPr/>
            </p:nvSpPr>
            <p:spPr bwMode="auto">
              <a:xfrm>
                <a:off x="2378" y="2268"/>
                <a:ext cx="4" cy="251"/>
              </a:xfrm>
              <a:prstGeom prst="rect">
                <a:avLst/>
              </a:pr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14" name="Rectangle 6078"/>
              <p:cNvSpPr>
                <a:spLocks noChangeArrowheads="1"/>
              </p:cNvSpPr>
              <p:nvPr/>
            </p:nvSpPr>
            <p:spPr bwMode="auto">
              <a:xfrm>
                <a:off x="2382" y="2268"/>
                <a:ext cx="2" cy="251"/>
              </a:xfrm>
              <a:prstGeom prst="rect">
                <a:avLst/>
              </a:prstGeom>
              <a:solidFill>
                <a:srgbClr val="00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15" name="Rectangle 6079"/>
              <p:cNvSpPr>
                <a:spLocks noChangeArrowheads="1"/>
              </p:cNvSpPr>
              <p:nvPr/>
            </p:nvSpPr>
            <p:spPr bwMode="auto">
              <a:xfrm>
                <a:off x="2384" y="2268"/>
                <a:ext cx="2" cy="251"/>
              </a:xfrm>
              <a:prstGeom prst="rect">
                <a:avLst/>
              </a:prstGeom>
              <a:solidFill>
                <a:srgbClr val="00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16" name="Rectangle 6080"/>
              <p:cNvSpPr>
                <a:spLocks noChangeArrowheads="1"/>
              </p:cNvSpPr>
              <p:nvPr/>
            </p:nvSpPr>
            <p:spPr bwMode="auto">
              <a:xfrm>
                <a:off x="2386" y="2268"/>
                <a:ext cx="2" cy="251"/>
              </a:xfrm>
              <a:prstGeom prst="rect">
                <a:avLst/>
              </a:prstGeom>
              <a:solidFill>
                <a:srgbClr val="00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17" name="Rectangle 6081"/>
              <p:cNvSpPr>
                <a:spLocks noChangeArrowheads="1"/>
              </p:cNvSpPr>
              <p:nvPr/>
            </p:nvSpPr>
            <p:spPr bwMode="auto">
              <a:xfrm>
                <a:off x="2388" y="2268"/>
                <a:ext cx="1" cy="251"/>
              </a:xfrm>
              <a:prstGeom prst="rect">
                <a:avLst/>
              </a:pr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18" name="Rectangle 6082"/>
              <p:cNvSpPr>
                <a:spLocks noChangeArrowheads="1"/>
              </p:cNvSpPr>
              <p:nvPr/>
            </p:nvSpPr>
            <p:spPr bwMode="auto">
              <a:xfrm>
                <a:off x="2389" y="2268"/>
                <a:ext cx="4" cy="251"/>
              </a:xfrm>
              <a:prstGeom prst="rect">
                <a:avLst/>
              </a:pr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19" name="Rectangle 6083"/>
              <p:cNvSpPr>
                <a:spLocks noChangeArrowheads="1"/>
              </p:cNvSpPr>
              <p:nvPr/>
            </p:nvSpPr>
            <p:spPr bwMode="auto">
              <a:xfrm>
                <a:off x="2393" y="2268"/>
                <a:ext cx="2" cy="251"/>
              </a:xfrm>
              <a:prstGeom prst="rect">
                <a:avLst/>
              </a:prstGeom>
              <a:solidFill>
                <a:srgbClr val="00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20" name="Rectangle 6084"/>
              <p:cNvSpPr>
                <a:spLocks noChangeArrowheads="1"/>
              </p:cNvSpPr>
              <p:nvPr/>
            </p:nvSpPr>
            <p:spPr bwMode="auto">
              <a:xfrm>
                <a:off x="2395" y="2268"/>
                <a:ext cx="2" cy="251"/>
              </a:xfrm>
              <a:prstGeom prst="rect">
                <a:avLst/>
              </a:prstGeom>
              <a:solidFill>
                <a:srgbClr val="00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21" name="Rectangle 6085"/>
              <p:cNvSpPr>
                <a:spLocks noChangeArrowheads="1"/>
              </p:cNvSpPr>
              <p:nvPr/>
            </p:nvSpPr>
            <p:spPr bwMode="auto">
              <a:xfrm>
                <a:off x="2397" y="2268"/>
                <a:ext cx="2" cy="251"/>
              </a:xfrm>
              <a:prstGeom prst="rect">
                <a:avLst/>
              </a:prstGeom>
              <a:solidFill>
                <a:srgbClr val="00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22" name="Rectangle 6086"/>
              <p:cNvSpPr>
                <a:spLocks noChangeArrowheads="1"/>
              </p:cNvSpPr>
              <p:nvPr/>
            </p:nvSpPr>
            <p:spPr bwMode="auto">
              <a:xfrm>
                <a:off x="2399" y="2268"/>
                <a:ext cx="2" cy="251"/>
              </a:xfrm>
              <a:prstGeom prst="rect">
                <a:avLst/>
              </a:pr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23" name="Rectangle 6087"/>
              <p:cNvSpPr>
                <a:spLocks noChangeArrowheads="1"/>
              </p:cNvSpPr>
              <p:nvPr/>
            </p:nvSpPr>
            <p:spPr bwMode="auto">
              <a:xfrm>
                <a:off x="2401" y="2268"/>
                <a:ext cx="4" cy="251"/>
              </a:xfrm>
              <a:prstGeom prst="rect">
                <a:avLst/>
              </a:pr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24" name="Rectangle 6088"/>
              <p:cNvSpPr>
                <a:spLocks noChangeArrowheads="1"/>
              </p:cNvSpPr>
              <p:nvPr/>
            </p:nvSpPr>
            <p:spPr bwMode="auto">
              <a:xfrm>
                <a:off x="2405" y="2268"/>
                <a:ext cx="2" cy="251"/>
              </a:xfrm>
              <a:prstGeom prst="rect">
                <a:avLst/>
              </a:prstGeom>
              <a:solidFill>
                <a:srgbClr val="00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25" name="Rectangle 6089"/>
              <p:cNvSpPr>
                <a:spLocks noChangeArrowheads="1"/>
              </p:cNvSpPr>
              <p:nvPr/>
            </p:nvSpPr>
            <p:spPr bwMode="auto">
              <a:xfrm>
                <a:off x="2407" y="2268"/>
                <a:ext cx="2" cy="251"/>
              </a:xfrm>
              <a:prstGeom prst="rect">
                <a:avLst/>
              </a:prstGeom>
              <a:solidFill>
                <a:srgbClr val="00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26" name="Rectangle 6090"/>
              <p:cNvSpPr>
                <a:spLocks noChangeArrowheads="1"/>
              </p:cNvSpPr>
              <p:nvPr/>
            </p:nvSpPr>
            <p:spPr bwMode="auto">
              <a:xfrm>
                <a:off x="2409" y="2268"/>
                <a:ext cx="2" cy="251"/>
              </a:xfrm>
              <a:prstGeom prst="rect">
                <a:avLst/>
              </a:pr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27" name="Rectangle 6091"/>
              <p:cNvSpPr>
                <a:spLocks noChangeArrowheads="1"/>
              </p:cNvSpPr>
              <p:nvPr/>
            </p:nvSpPr>
            <p:spPr bwMode="auto">
              <a:xfrm>
                <a:off x="2411" y="2268"/>
                <a:ext cx="1" cy="251"/>
              </a:xfrm>
              <a:prstGeom prst="rect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28" name="Rectangle 6092"/>
              <p:cNvSpPr>
                <a:spLocks noChangeArrowheads="1"/>
              </p:cNvSpPr>
              <p:nvPr/>
            </p:nvSpPr>
            <p:spPr bwMode="auto">
              <a:xfrm>
                <a:off x="2412" y="2268"/>
                <a:ext cx="4" cy="251"/>
              </a:xfrm>
              <a:prstGeom prst="rect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29" name="Rectangle 6093"/>
              <p:cNvSpPr>
                <a:spLocks noChangeArrowheads="1"/>
              </p:cNvSpPr>
              <p:nvPr/>
            </p:nvSpPr>
            <p:spPr bwMode="auto">
              <a:xfrm>
                <a:off x="2416" y="2268"/>
                <a:ext cx="2" cy="251"/>
              </a:xfrm>
              <a:prstGeom prst="rect">
                <a:avLst/>
              </a:prstGeom>
              <a:solidFill>
                <a:srgbClr val="00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30" name="Rectangle 6094"/>
              <p:cNvSpPr>
                <a:spLocks noChangeArrowheads="1"/>
              </p:cNvSpPr>
              <p:nvPr/>
            </p:nvSpPr>
            <p:spPr bwMode="auto">
              <a:xfrm>
                <a:off x="2418" y="2268"/>
                <a:ext cx="2" cy="251"/>
              </a:xfrm>
              <a:prstGeom prst="rect">
                <a:avLst/>
              </a:prstGeom>
              <a:solidFill>
                <a:srgbClr val="00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31" name="Rectangle 6095"/>
              <p:cNvSpPr>
                <a:spLocks noChangeArrowheads="1"/>
              </p:cNvSpPr>
              <p:nvPr/>
            </p:nvSpPr>
            <p:spPr bwMode="auto">
              <a:xfrm>
                <a:off x="2420" y="2268"/>
                <a:ext cx="2" cy="251"/>
              </a:xfrm>
              <a:prstGeom prst="rect">
                <a:avLst/>
              </a:prstGeom>
              <a:solidFill>
                <a:srgbClr val="008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32" name="Rectangle 6096"/>
              <p:cNvSpPr>
                <a:spLocks noChangeArrowheads="1"/>
              </p:cNvSpPr>
              <p:nvPr/>
            </p:nvSpPr>
            <p:spPr bwMode="auto">
              <a:xfrm>
                <a:off x="2422" y="2268"/>
                <a:ext cx="2" cy="251"/>
              </a:xfrm>
              <a:prstGeom prst="rect">
                <a:avLst/>
              </a:pr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33" name="Rectangle 6097"/>
              <p:cNvSpPr>
                <a:spLocks noChangeArrowheads="1"/>
              </p:cNvSpPr>
              <p:nvPr/>
            </p:nvSpPr>
            <p:spPr bwMode="auto">
              <a:xfrm>
                <a:off x="2424" y="2268"/>
                <a:ext cx="4" cy="251"/>
              </a:xfrm>
              <a:prstGeom prst="rect">
                <a:avLst/>
              </a:pr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34" name="Rectangle 6098"/>
              <p:cNvSpPr>
                <a:spLocks noChangeArrowheads="1"/>
              </p:cNvSpPr>
              <p:nvPr/>
            </p:nvSpPr>
            <p:spPr bwMode="auto">
              <a:xfrm>
                <a:off x="2428" y="2268"/>
                <a:ext cx="2" cy="251"/>
              </a:xfrm>
              <a:prstGeom prst="rect">
                <a:avLst/>
              </a:prstGeom>
              <a:solidFill>
                <a:srgbClr val="00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35" name="Rectangle 6099"/>
              <p:cNvSpPr>
                <a:spLocks noChangeArrowheads="1"/>
              </p:cNvSpPr>
              <p:nvPr/>
            </p:nvSpPr>
            <p:spPr bwMode="auto">
              <a:xfrm>
                <a:off x="2430" y="2268"/>
                <a:ext cx="2" cy="251"/>
              </a:xfrm>
              <a:prstGeom prst="rect">
                <a:avLst/>
              </a:prstGeom>
              <a:solidFill>
                <a:srgbClr val="008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36" name="Rectangle 6100"/>
              <p:cNvSpPr>
                <a:spLocks noChangeArrowheads="1"/>
              </p:cNvSpPr>
              <p:nvPr/>
            </p:nvSpPr>
            <p:spPr bwMode="auto">
              <a:xfrm>
                <a:off x="2432" y="2268"/>
                <a:ext cx="2" cy="251"/>
              </a:xfrm>
              <a:prstGeom prst="rect">
                <a:avLst/>
              </a:prstGeom>
              <a:solidFill>
                <a:srgbClr val="00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37" name="Rectangle 6101"/>
              <p:cNvSpPr>
                <a:spLocks noChangeArrowheads="1"/>
              </p:cNvSpPr>
              <p:nvPr/>
            </p:nvSpPr>
            <p:spPr bwMode="auto">
              <a:xfrm>
                <a:off x="2434" y="2268"/>
                <a:ext cx="1" cy="251"/>
              </a:xfrm>
              <a:prstGeom prst="rect">
                <a:avLst/>
              </a:pr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38" name="Rectangle 6102"/>
              <p:cNvSpPr>
                <a:spLocks noChangeArrowheads="1"/>
              </p:cNvSpPr>
              <p:nvPr/>
            </p:nvSpPr>
            <p:spPr bwMode="auto">
              <a:xfrm>
                <a:off x="2435" y="2268"/>
                <a:ext cx="4" cy="251"/>
              </a:xfrm>
              <a:prstGeom prst="rect">
                <a:avLst/>
              </a:pr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39" name="Rectangle 6103"/>
              <p:cNvSpPr>
                <a:spLocks noChangeArrowheads="1"/>
              </p:cNvSpPr>
              <p:nvPr/>
            </p:nvSpPr>
            <p:spPr bwMode="auto">
              <a:xfrm>
                <a:off x="2439" y="2268"/>
                <a:ext cx="2" cy="251"/>
              </a:xfrm>
              <a:prstGeom prst="rect">
                <a:avLst/>
              </a:prstGeom>
              <a:solidFill>
                <a:srgbClr val="008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40" name="Rectangle 6104"/>
              <p:cNvSpPr>
                <a:spLocks noChangeArrowheads="1"/>
              </p:cNvSpPr>
              <p:nvPr/>
            </p:nvSpPr>
            <p:spPr bwMode="auto">
              <a:xfrm>
                <a:off x="2441" y="2268"/>
                <a:ext cx="2" cy="251"/>
              </a:xfrm>
              <a:prstGeom prst="rect">
                <a:avLst/>
              </a:prstGeom>
              <a:solidFill>
                <a:srgbClr val="00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41" name="Rectangle 6105"/>
              <p:cNvSpPr>
                <a:spLocks noChangeArrowheads="1"/>
              </p:cNvSpPr>
              <p:nvPr/>
            </p:nvSpPr>
            <p:spPr bwMode="auto">
              <a:xfrm>
                <a:off x="2443" y="2268"/>
                <a:ext cx="2" cy="251"/>
              </a:xfrm>
              <a:prstGeom prst="rect">
                <a:avLst/>
              </a:prstGeom>
              <a:solidFill>
                <a:srgbClr val="00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42" name="Rectangle 6106"/>
              <p:cNvSpPr>
                <a:spLocks noChangeArrowheads="1"/>
              </p:cNvSpPr>
              <p:nvPr/>
            </p:nvSpPr>
            <p:spPr bwMode="auto">
              <a:xfrm>
                <a:off x="2445" y="2268"/>
                <a:ext cx="2" cy="251"/>
              </a:xfrm>
              <a:prstGeom prst="rect">
                <a:avLst/>
              </a:pr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43" name="Rectangle 6107"/>
              <p:cNvSpPr>
                <a:spLocks noChangeArrowheads="1"/>
              </p:cNvSpPr>
              <p:nvPr/>
            </p:nvSpPr>
            <p:spPr bwMode="auto">
              <a:xfrm>
                <a:off x="2447" y="2268"/>
                <a:ext cx="4" cy="251"/>
              </a:xfrm>
              <a:prstGeom prst="rect">
                <a:avLst/>
              </a:pr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44" name="Rectangle 6108"/>
              <p:cNvSpPr>
                <a:spLocks noChangeArrowheads="1"/>
              </p:cNvSpPr>
              <p:nvPr/>
            </p:nvSpPr>
            <p:spPr bwMode="auto">
              <a:xfrm>
                <a:off x="2451" y="2268"/>
                <a:ext cx="2" cy="251"/>
              </a:xfrm>
              <a:prstGeom prst="rect">
                <a:avLst/>
              </a:prstGeom>
              <a:solidFill>
                <a:srgbClr val="00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45" name="Rectangle 6109"/>
              <p:cNvSpPr>
                <a:spLocks noChangeArrowheads="1"/>
              </p:cNvSpPr>
              <p:nvPr/>
            </p:nvSpPr>
            <p:spPr bwMode="auto">
              <a:xfrm>
                <a:off x="2453" y="2268"/>
                <a:ext cx="2" cy="251"/>
              </a:xfrm>
              <a:prstGeom prst="rect">
                <a:avLst/>
              </a:prstGeom>
              <a:solidFill>
                <a:srgbClr val="008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46" name="Rectangle 6110"/>
              <p:cNvSpPr>
                <a:spLocks noChangeArrowheads="1"/>
              </p:cNvSpPr>
              <p:nvPr/>
            </p:nvSpPr>
            <p:spPr bwMode="auto">
              <a:xfrm>
                <a:off x="2455" y="2268"/>
                <a:ext cx="2" cy="251"/>
              </a:xfrm>
              <a:prstGeom prst="rect">
                <a:avLst/>
              </a:prstGeom>
              <a:solidFill>
                <a:srgbClr val="00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47" name="Rectangle 6111"/>
              <p:cNvSpPr>
                <a:spLocks noChangeArrowheads="1"/>
              </p:cNvSpPr>
              <p:nvPr/>
            </p:nvSpPr>
            <p:spPr bwMode="auto">
              <a:xfrm>
                <a:off x="2457" y="2268"/>
                <a:ext cx="1" cy="251"/>
              </a:xfrm>
              <a:prstGeom prst="rect">
                <a:avLst/>
              </a:pr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48" name="Rectangle 6112"/>
              <p:cNvSpPr>
                <a:spLocks noChangeArrowheads="1"/>
              </p:cNvSpPr>
              <p:nvPr/>
            </p:nvSpPr>
            <p:spPr bwMode="auto">
              <a:xfrm>
                <a:off x="2458" y="2268"/>
                <a:ext cx="4" cy="251"/>
              </a:xfrm>
              <a:prstGeom prst="rect">
                <a:avLst/>
              </a:pr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49" name="Rectangle 6113"/>
              <p:cNvSpPr>
                <a:spLocks noChangeArrowheads="1"/>
              </p:cNvSpPr>
              <p:nvPr/>
            </p:nvSpPr>
            <p:spPr bwMode="auto">
              <a:xfrm>
                <a:off x="2462" y="2268"/>
                <a:ext cx="2" cy="251"/>
              </a:xfrm>
              <a:prstGeom prst="rect">
                <a:avLst/>
              </a:prstGeom>
              <a:solidFill>
                <a:srgbClr val="00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50" name="Rectangle 6114"/>
              <p:cNvSpPr>
                <a:spLocks noChangeArrowheads="1"/>
              </p:cNvSpPr>
              <p:nvPr/>
            </p:nvSpPr>
            <p:spPr bwMode="auto">
              <a:xfrm>
                <a:off x="2464" y="2268"/>
                <a:ext cx="2" cy="251"/>
              </a:xfrm>
              <a:prstGeom prst="rect">
                <a:avLst/>
              </a:prstGeom>
              <a:solidFill>
                <a:srgbClr val="00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51" name="Rectangle 6115"/>
              <p:cNvSpPr>
                <a:spLocks noChangeArrowheads="1"/>
              </p:cNvSpPr>
              <p:nvPr/>
            </p:nvSpPr>
            <p:spPr bwMode="auto">
              <a:xfrm>
                <a:off x="2466" y="2268"/>
                <a:ext cx="2" cy="251"/>
              </a:xfrm>
              <a:prstGeom prst="rect">
                <a:avLst/>
              </a:prstGeom>
              <a:solidFill>
                <a:srgbClr val="00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52" name="Rectangle 6116"/>
              <p:cNvSpPr>
                <a:spLocks noChangeArrowheads="1"/>
              </p:cNvSpPr>
              <p:nvPr/>
            </p:nvSpPr>
            <p:spPr bwMode="auto">
              <a:xfrm>
                <a:off x="2468" y="2268"/>
                <a:ext cx="2" cy="251"/>
              </a:xfrm>
              <a:prstGeom prst="rect">
                <a:avLst/>
              </a:pr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53" name="Rectangle 6117"/>
              <p:cNvSpPr>
                <a:spLocks noChangeArrowheads="1"/>
              </p:cNvSpPr>
              <p:nvPr/>
            </p:nvSpPr>
            <p:spPr bwMode="auto">
              <a:xfrm>
                <a:off x="2470" y="2268"/>
                <a:ext cx="4" cy="251"/>
              </a:xfrm>
              <a:prstGeom prst="rect">
                <a:avLst/>
              </a:pr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54" name="Rectangle 6118"/>
              <p:cNvSpPr>
                <a:spLocks noChangeArrowheads="1"/>
              </p:cNvSpPr>
              <p:nvPr/>
            </p:nvSpPr>
            <p:spPr bwMode="auto">
              <a:xfrm>
                <a:off x="2474" y="2268"/>
                <a:ext cx="2" cy="251"/>
              </a:xfrm>
              <a:prstGeom prst="rect">
                <a:avLst/>
              </a:prstGeom>
              <a:solidFill>
                <a:srgbClr val="00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55" name="Rectangle 6119"/>
              <p:cNvSpPr>
                <a:spLocks noChangeArrowheads="1"/>
              </p:cNvSpPr>
              <p:nvPr/>
            </p:nvSpPr>
            <p:spPr bwMode="auto">
              <a:xfrm>
                <a:off x="2476" y="2268"/>
                <a:ext cx="2" cy="251"/>
              </a:xfrm>
              <a:prstGeom prst="rect">
                <a:avLst/>
              </a:prstGeom>
              <a:solidFill>
                <a:srgbClr val="00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56" name="Rectangle 6120"/>
              <p:cNvSpPr>
                <a:spLocks noChangeArrowheads="1"/>
              </p:cNvSpPr>
              <p:nvPr/>
            </p:nvSpPr>
            <p:spPr bwMode="auto">
              <a:xfrm>
                <a:off x="2478" y="2268"/>
                <a:ext cx="2" cy="251"/>
              </a:xfrm>
              <a:prstGeom prst="rect">
                <a:avLst/>
              </a:prstGeom>
              <a:solidFill>
                <a:srgbClr val="009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57" name="Rectangle 6121"/>
              <p:cNvSpPr>
                <a:spLocks noChangeArrowheads="1"/>
              </p:cNvSpPr>
              <p:nvPr/>
            </p:nvSpPr>
            <p:spPr bwMode="auto">
              <a:xfrm>
                <a:off x="2480" y="2268"/>
                <a:ext cx="2" cy="251"/>
              </a:xfrm>
              <a:prstGeom prst="rect">
                <a:avLst/>
              </a:pr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58" name="Rectangle 6122"/>
              <p:cNvSpPr>
                <a:spLocks noChangeArrowheads="1"/>
              </p:cNvSpPr>
              <p:nvPr/>
            </p:nvSpPr>
            <p:spPr bwMode="auto">
              <a:xfrm>
                <a:off x="2482" y="2268"/>
                <a:ext cx="3" cy="251"/>
              </a:xfrm>
              <a:prstGeom prst="rect">
                <a:avLst/>
              </a:pr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59" name="Rectangle 6123"/>
              <p:cNvSpPr>
                <a:spLocks noChangeArrowheads="1"/>
              </p:cNvSpPr>
              <p:nvPr/>
            </p:nvSpPr>
            <p:spPr bwMode="auto">
              <a:xfrm>
                <a:off x="2485" y="2268"/>
                <a:ext cx="2" cy="251"/>
              </a:xfrm>
              <a:prstGeom prst="rect">
                <a:avLst/>
              </a:pr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60" name="Rectangle 6124"/>
              <p:cNvSpPr>
                <a:spLocks noChangeArrowheads="1"/>
              </p:cNvSpPr>
              <p:nvPr/>
            </p:nvSpPr>
            <p:spPr bwMode="auto">
              <a:xfrm>
                <a:off x="2487" y="2268"/>
                <a:ext cx="2" cy="251"/>
              </a:xfrm>
              <a:prstGeom prst="rect">
                <a:avLst/>
              </a:prstGeom>
              <a:solidFill>
                <a:srgbClr val="009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61" name="Rectangle 6125"/>
              <p:cNvSpPr>
                <a:spLocks noChangeArrowheads="1"/>
              </p:cNvSpPr>
              <p:nvPr/>
            </p:nvSpPr>
            <p:spPr bwMode="auto">
              <a:xfrm>
                <a:off x="2489" y="2268"/>
                <a:ext cx="2" cy="251"/>
              </a:xfrm>
              <a:prstGeom prst="rect">
                <a:avLst/>
              </a:prstGeom>
              <a:solidFill>
                <a:srgbClr val="00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62" name="Rectangle 6126"/>
              <p:cNvSpPr>
                <a:spLocks noChangeArrowheads="1"/>
              </p:cNvSpPr>
              <p:nvPr/>
            </p:nvSpPr>
            <p:spPr bwMode="auto">
              <a:xfrm>
                <a:off x="2491" y="2268"/>
                <a:ext cx="2" cy="251"/>
              </a:xfrm>
              <a:prstGeom prst="rect">
                <a:avLst/>
              </a:pr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63" name="Rectangle 6127"/>
              <p:cNvSpPr>
                <a:spLocks noChangeArrowheads="1"/>
              </p:cNvSpPr>
              <p:nvPr/>
            </p:nvSpPr>
            <p:spPr bwMode="auto">
              <a:xfrm>
                <a:off x="2493" y="2268"/>
                <a:ext cx="4" cy="251"/>
              </a:xfrm>
              <a:prstGeom prst="rect">
                <a:avLst/>
              </a:pr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64" name="Rectangle 6128"/>
              <p:cNvSpPr>
                <a:spLocks noChangeArrowheads="1"/>
              </p:cNvSpPr>
              <p:nvPr/>
            </p:nvSpPr>
            <p:spPr bwMode="auto">
              <a:xfrm>
                <a:off x="2497" y="2268"/>
                <a:ext cx="2" cy="251"/>
              </a:xfrm>
              <a:prstGeom prst="rect">
                <a:avLst/>
              </a:prstGeom>
              <a:solidFill>
                <a:srgbClr val="00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65" name="Rectangle 6129"/>
              <p:cNvSpPr>
                <a:spLocks noChangeArrowheads="1"/>
              </p:cNvSpPr>
              <p:nvPr/>
            </p:nvSpPr>
            <p:spPr bwMode="auto">
              <a:xfrm>
                <a:off x="2499" y="2268"/>
                <a:ext cx="2" cy="251"/>
              </a:xfrm>
              <a:prstGeom prst="rect">
                <a:avLst/>
              </a:prstGeom>
              <a:solidFill>
                <a:srgbClr val="00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66" name="Rectangle 6130"/>
              <p:cNvSpPr>
                <a:spLocks noChangeArrowheads="1"/>
              </p:cNvSpPr>
              <p:nvPr/>
            </p:nvSpPr>
            <p:spPr bwMode="auto">
              <a:xfrm>
                <a:off x="2501" y="2268"/>
                <a:ext cx="2" cy="251"/>
              </a:xfrm>
              <a:prstGeom prst="rect">
                <a:avLst/>
              </a:prstGeom>
              <a:solidFill>
                <a:srgbClr val="009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1256" name="Group 6131"/>
            <p:cNvGrpSpPr>
              <a:grpSpLocks/>
            </p:cNvGrpSpPr>
            <p:nvPr/>
          </p:nvGrpSpPr>
          <p:grpSpPr bwMode="auto">
            <a:xfrm>
              <a:off x="1987" y="2268"/>
              <a:ext cx="644" cy="251"/>
              <a:chOff x="1987" y="2268"/>
              <a:chExt cx="644" cy="251"/>
            </a:xfrm>
          </p:grpSpPr>
          <p:sp>
            <p:nvSpPr>
              <p:cNvPr id="2567" name="Rectangle 6132"/>
              <p:cNvSpPr>
                <a:spLocks noChangeArrowheads="1"/>
              </p:cNvSpPr>
              <p:nvPr/>
            </p:nvSpPr>
            <p:spPr bwMode="auto">
              <a:xfrm>
                <a:off x="2503" y="2268"/>
                <a:ext cx="2" cy="251"/>
              </a:xfrm>
              <a:prstGeom prst="rect">
                <a:avLst/>
              </a:pr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68" name="Rectangle 6133"/>
              <p:cNvSpPr>
                <a:spLocks noChangeArrowheads="1"/>
              </p:cNvSpPr>
              <p:nvPr/>
            </p:nvSpPr>
            <p:spPr bwMode="auto">
              <a:xfrm>
                <a:off x="2505" y="2268"/>
                <a:ext cx="3" cy="251"/>
              </a:xfrm>
              <a:prstGeom prst="rect">
                <a:avLst/>
              </a:pr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69" name="Rectangle 6134"/>
              <p:cNvSpPr>
                <a:spLocks noChangeArrowheads="1"/>
              </p:cNvSpPr>
              <p:nvPr/>
            </p:nvSpPr>
            <p:spPr bwMode="auto">
              <a:xfrm>
                <a:off x="2508" y="2268"/>
                <a:ext cx="2" cy="251"/>
              </a:xfrm>
              <a:prstGeom prst="rect">
                <a:avLst/>
              </a:prstGeom>
              <a:solidFill>
                <a:srgbClr val="00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70" name="Rectangle 6135"/>
              <p:cNvSpPr>
                <a:spLocks noChangeArrowheads="1"/>
              </p:cNvSpPr>
              <p:nvPr/>
            </p:nvSpPr>
            <p:spPr bwMode="auto">
              <a:xfrm>
                <a:off x="2510" y="2268"/>
                <a:ext cx="2" cy="251"/>
              </a:xfrm>
              <a:prstGeom prst="rect">
                <a:avLst/>
              </a:prstGeom>
              <a:solidFill>
                <a:srgbClr val="00A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71" name="Rectangle 6136"/>
              <p:cNvSpPr>
                <a:spLocks noChangeArrowheads="1"/>
              </p:cNvSpPr>
              <p:nvPr/>
            </p:nvSpPr>
            <p:spPr bwMode="auto">
              <a:xfrm>
                <a:off x="2512" y="2268"/>
                <a:ext cx="2" cy="251"/>
              </a:xfrm>
              <a:prstGeom prst="rect">
                <a:avLst/>
              </a:prstGeom>
              <a:solidFill>
                <a:srgbClr val="00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72" name="Rectangle 6137"/>
              <p:cNvSpPr>
                <a:spLocks noChangeArrowheads="1"/>
              </p:cNvSpPr>
              <p:nvPr/>
            </p:nvSpPr>
            <p:spPr bwMode="auto">
              <a:xfrm>
                <a:off x="2514" y="2268"/>
                <a:ext cx="2" cy="251"/>
              </a:xfrm>
              <a:prstGeom prst="rect">
                <a:avLst/>
              </a:pr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73" name="Rectangle 6138"/>
              <p:cNvSpPr>
                <a:spLocks noChangeArrowheads="1"/>
              </p:cNvSpPr>
              <p:nvPr/>
            </p:nvSpPr>
            <p:spPr bwMode="auto">
              <a:xfrm>
                <a:off x="2516" y="2268"/>
                <a:ext cx="4" cy="251"/>
              </a:xfrm>
              <a:prstGeom prst="rect">
                <a:avLst/>
              </a:pr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74" name="Rectangle 6139"/>
              <p:cNvSpPr>
                <a:spLocks noChangeArrowheads="1"/>
              </p:cNvSpPr>
              <p:nvPr/>
            </p:nvSpPr>
            <p:spPr bwMode="auto">
              <a:xfrm>
                <a:off x="2520" y="2268"/>
                <a:ext cx="2" cy="251"/>
              </a:xfrm>
              <a:prstGeom prst="rect">
                <a:avLst/>
              </a:prstGeom>
              <a:solidFill>
                <a:srgbClr val="00A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75" name="Rectangle 6140"/>
              <p:cNvSpPr>
                <a:spLocks noChangeArrowheads="1"/>
              </p:cNvSpPr>
              <p:nvPr/>
            </p:nvSpPr>
            <p:spPr bwMode="auto">
              <a:xfrm>
                <a:off x="2522" y="2268"/>
                <a:ext cx="2" cy="251"/>
              </a:xfrm>
              <a:prstGeom prst="rect">
                <a:avLst/>
              </a:prstGeom>
              <a:solidFill>
                <a:srgbClr val="00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76" name="Rectangle 6141"/>
              <p:cNvSpPr>
                <a:spLocks noChangeArrowheads="1"/>
              </p:cNvSpPr>
              <p:nvPr/>
            </p:nvSpPr>
            <p:spPr bwMode="auto">
              <a:xfrm>
                <a:off x="2524" y="2268"/>
                <a:ext cx="2" cy="251"/>
              </a:xfrm>
              <a:prstGeom prst="rect">
                <a:avLst/>
              </a:prstGeom>
              <a:solidFill>
                <a:srgbClr val="00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77" name="Rectangle 6142"/>
              <p:cNvSpPr>
                <a:spLocks noChangeArrowheads="1"/>
              </p:cNvSpPr>
              <p:nvPr/>
            </p:nvSpPr>
            <p:spPr bwMode="auto">
              <a:xfrm>
                <a:off x="2526" y="2268"/>
                <a:ext cx="2" cy="251"/>
              </a:xfrm>
              <a:prstGeom prst="rect">
                <a:avLst/>
              </a:pr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78" name="Rectangle 6143"/>
              <p:cNvSpPr>
                <a:spLocks noChangeArrowheads="1"/>
              </p:cNvSpPr>
              <p:nvPr/>
            </p:nvSpPr>
            <p:spPr bwMode="auto">
              <a:xfrm>
                <a:off x="2528" y="2268"/>
                <a:ext cx="3" cy="251"/>
              </a:xfrm>
              <a:prstGeom prst="rect">
                <a:avLst/>
              </a:pr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79" name="Rectangle 6144"/>
              <p:cNvSpPr>
                <a:spLocks noChangeArrowheads="1"/>
              </p:cNvSpPr>
              <p:nvPr/>
            </p:nvSpPr>
            <p:spPr bwMode="auto">
              <a:xfrm>
                <a:off x="2531" y="2268"/>
                <a:ext cx="2" cy="251"/>
              </a:xfrm>
              <a:prstGeom prst="rect">
                <a:avLst/>
              </a:prstGeom>
              <a:solidFill>
                <a:srgbClr val="00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80" name="Rectangle 6145"/>
              <p:cNvSpPr>
                <a:spLocks noChangeArrowheads="1"/>
              </p:cNvSpPr>
              <p:nvPr/>
            </p:nvSpPr>
            <p:spPr bwMode="auto">
              <a:xfrm>
                <a:off x="2533" y="2268"/>
                <a:ext cx="2" cy="251"/>
              </a:xfrm>
              <a:prstGeom prst="rect">
                <a:avLst/>
              </a:prstGeom>
              <a:solidFill>
                <a:srgbClr val="00A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81" name="Rectangle 6146"/>
              <p:cNvSpPr>
                <a:spLocks noChangeArrowheads="1"/>
              </p:cNvSpPr>
              <p:nvPr/>
            </p:nvSpPr>
            <p:spPr bwMode="auto">
              <a:xfrm>
                <a:off x="2535" y="2268"/>
                <a:ext cx="2" cy="251"/>
              </a:xfrm>
              <a:prstGeom prst="rect">
                <a:avLst/>
              </a:prstGeom>
              <a:solidFill>
                <a:srgbClr val="00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82" name="Rectangle 6147"/>
              <p:cNvSpPr>
                <a:spLocks noChangeArrowheads="1"/>
              </p:cNvSpPr>
              <p:nvPr/>
            </p:nvSpPr>
            <p:spPr bwMode="auto">
              <a:xfrm>
                <a:off x="2537" y="2268"/>
                <a:ext cx="2" cy="251"/>
              </a:xfrm>
              <a:prstGeom prst="rect">
                <a:avLst/>
              </a:pr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83" name="Rectangle 6148"/>
              <p:cNvSpPr>
                <a:spLocks noChangeArrowheads="1"/>
              </p:cNvSpPr>
              <p:nvPr/>
            </p:nvSpPr>
            <p:spPr bwMode="auto">
              <a:xfrm>
                <a:off x="2539" y="2268"/>
                <a:ext cx="4" cy="251"/>
              </a:xfrm>
              <a:prstGeom prst="rect">
                <a:avLst/>
              </a:pr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84" name="Rectangle 6149"/>
              <p:cNvSpPr>
                <a:spLocks noChangeArrowheads="1"/>
              </p:cNvSpPr>
              <p:nvPr/>
            </p:nvSpPr>
            <p:spPr bwMode="auto">
              <a:xfrm>
                <a:off x="2543" y="2268"/>
                <a:ext cx="2" cy="251"/>
              </a:xfrm>
              <a:prstGeom prst="rect">
                <a:avLst/>
              </a:prstGeom>
              <a:solidFill>
                <a:srgbClr val="00A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85" name="Freeform 6150"/>
              <p:cNvSpPr>
                <a:spLocks/>
              </p:cNvSpPr>
              <p:nvPr/>
            </p:nvSpPr>
            <p:spPr bwMode="auto">
              <a:xfrm>
                <a:off x="2545" y="2268"/>
                <a:ext cx="2" cy="251"/>
              </a:xfrm>
              <a:custGeom>
                <a:avLst/>
                <a:gdLst>
                  <a:gd name="T0" fmla="*/ 0 w 2"/>
                  <a:gd name="T1" fmla="*/ 251 h 251"/>
                  <a:gd name="T2" fmla="*/ 0 w 2"/>
                  <a:gd name="T3" fmla="*/ 0 h 251"/>
                  <a:gd name="T4" fmla="*/ 0 w 2"/>
                  <a:gd name="T5" fmla="*/ 0 h 251"/>
                  <a:gd name="T6" fmla="*/ 0 w 2"/>
                  <a:gd name="T7" fmla="*/ 0 h 251"/>
                  <a:gd name="T8" fmla="*/ 0 w 2"/>
                  <a:gd name="T9" fmla="*/ 0 h 251"/>
                  <a:gd name="T10" fmla="*/ 0 w 2"/>
                  <a:gd name="T11" fmla="*/ 0 h 251"/>
                  <a:gd name="T12" fmla="*/ 0 w 2"/>
                  <a:gd name="T13" fmla="*/ 0 h 251"/>
                  <a:gd name="T14" fmla="*/ 0 w 2"/>
                  <a:gd name="T15" fmla="*/ 0 h 251"/>
                  <a:gd name="T16" fmla="*/ 2 w 2"/>
                  <a:gd name="T17" fmla="*/ 0 h 251"/>
                  <a:gd name="T18" fmla="*/ 2 w 2"/>
                  <a:gd name="T19" fmla="*/ 0 h 251"/>
                  <a:gd name="T20" fmla="*/ 2 w 2"/>
                  <a:gd name="T21" fmla="*/ 0 h 251"/>
                  <a:gd name="T22" fmla="*/ 2 w 2"/>
                  <a:gd name="T23" fmla="*/ 251 h 251"/>
                  <a:gd name="T24" fmla="*/ 2 w 2"/>
                  <a:gd name="T25" fmla="*/ 251 h 251"/>
                  <a:gd name="T26" fmla="*/ 2 w 2"/>
                  <a:gd name="T27" fmla="*/ 251 h 251"/>
                  <a:gd name="T28" fmla="*/ 2 w 2"/>
                  <a:gd name="T29" fmla="*/ 251 h 251"/>
                  <a:gd name="T30" fmla="*/ 2 w 2"/>
                  <a:gd name="T31" fmla="*/ 251 h 251"/>
                  <a:gd name="T32" fmla="*/ 0 w 2"/>
                  <a:gd name="T33" fmla="*/ 251 h 251"/>
                  <a:gd name="T34" fmla="*/ 0 w 2"/>
                  <a:gd name="T35" fmla="*/ 251 h 251"/>
                  <a:gd name="T36" fmla="*/ 0 w 2"/>
                  <a:gd name="T37" fmla="*/ 251 h 251"/>
                  <a:gd name="T38" fmla="*/ 0 w 2"/>
                  <a:gd name="T39" fmla="*/ 251 h 251"/>
                  <a:gd name="T40" fmla="*/ 0 w 2"/>
                  <a:gd name="T41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251">
                    <a:moveTo>
                      <a:pt x="0" y="25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close/>
                  </a:path>
                </a:pathLst>
              </a:custGeom>
              <a:solidFill>
                <a:srgbClr val="00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86" name="Freeform 6151"/>
              <p:cNvSpPr>
                <a:spLocks/>
              </p:cNvSpPr>
              <p:nvPr/>
            </p:nvSpPr>
            <p:spPr bwMode="auto">
              <a:xfrm>
                <a:off x="2547" y="2268"/>
                <a:ext cx="2" cy="251"/>
              </a:xfrm>
              <a:custGeom>
                <a:avLst/>
                <a:gdLst>
                  <a:gd name="T0" fmla="*/ 0 w 2"/>
                  <a:gd name="T1" fmla="*/ 251 h 251"/>
                  <a:gd name="T2" fmla="*/ 0 w 2"/>
                  <a:gd name="T3" fmla="*/ 0 h 251"/>
                  <a:gd name="T4" fmla="*/ 0 w 2"/>
                  <a:gd name="T5" fmla="*/ 0 h 251"/>
                  <a:gd name="T6" fmla="*/ 0 w 2"/>
                  <a:gd name="T7" fmla="*/ 0 h 251"/>
                  <a:gd name="T8" fmla="*/ 0 w 2"/>
                  <a:gd name="T9" fmla="*/ 0 h 251"/>
                  <a:gd name="T10" fmla="*/ 2 w 2"/>
                  <a:gd name="T11" fmla="*/ 0 h 251"/>
                  <a:gd name="T12" fmla="*/ 2 w 2"/>
                  <a:gd name="T13" fmla="*/ 0 h 251"/>
                  <a:gd name="T14" fmla="*/ 2 w 2"/>
                  <a:gd name="T15" fmla="*/ 0 h 251"/>
                  <a:gd name="T16" fmla="*/ 2 w 2"/>
                  <a:gd name="T17" fmla="*/ 0 h 251"/>
                  <a:gd name="T18" fmla="*/ 2 w 2"/>
                  <a:gd name="T19" fmla="*/ 0 h 251"/>
                  <a:gd name="T20" fmla="*/ 2 w 2"/>
                  <a:gd name="T21" fmla="*/ 251 h 251"/>
                  <a:gd name="T22" fmla="*/ 2 w 2"/>
                  <a:gd name="T23" fmla="*/ 251 h 251"/>
                  <a:gd name="T24" fmla="*/ 2 w 2"/>
                  <a:gd name="T25" fmla="*/ 251 h 251"/>
                  <a:gd name="T26" fmla="*/ 2 w 2"/>
                  <a:gd name="T27" fmla="*/ 251 h 251"/>
                  <a:gd name="T28" fmla="*/ 2 w 2"/>
                  <a:gd name="T29" fmla="*/ 251 h 251"/>
                  <a:gd name="T30" fmla="*/ 0 w 2"/>
                  <a:gd name="T31" fmla="*/ 251 h 251"/>
                  <a:gd name="T32" fmla="*/ 0 w 2"/>
                  <a:gd name="T33" fmla="*/ 251 h 251"/>
                  <a:gd name="T34" fmla="*/ 0 w 2"/>
                  <a:gd name="T35" fmla="*/ 251 h 251"/>
                  <a:gd name="T36" fmla="*/ 0 w 2"/>
                  <a:gd name="T37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1">
                    <a:moveTo>
                      <a:pt x="0" y="25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close/>
                  </a:path>
                </a:pathLst>
              </a:custGeom>
              <a:solidFill>
                <a:srgbClr val="00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87" name="Freeform 6152"/>
              <p:cNvSpPr>
                <a:spLocks/>
              </p:cNvSpPr>
              <p:nvPr/>
            </p:nvSpPr>
            <p:spPr bwMode="auto">
              <a:xfrm>
                <a:off x="2549" y="2268"/>
                <a:ext cx="2" cy="251"/>
              </a:xfrm>
              <a:custGeom>
                <a:avLst/>
                <a:gdLst>
                  <a:gd name="T0" fmla="*/ 0 w 2"/>
                  <a:gd name="T1" fmla="*/ 251 h 251"/>
                  <a:gd name="T2" fmla="*/ 0 w 2"/>
                  <a:gd name="T3" fmla="*/ 0 h 251"/>
                  <a:gd name="T4" fmla="*/ 0 w 2"/>
                  <a:gd name="T5" fmla="*/ 0 h 251"/>
                  <a:gd name="T6" fmla="*/ 0 w 2"/>
                  <a:gd name="T7" fmla="*/ 0 h 251"/>
                  <a:gd name="T8" fmla="*/ 2 w 2"/>
                  <a:gd name="T9" fmla="*/ 0 h 251"/>
                  <a:gd name="T10" fmla="*/ 2 w 2"/>
                  <a:gd name="T11" fmla="*/ 0 h 251"/>
                  <a:gd name="T12" fmla="*/ 2 w 2"/>
                  <a:gd name="T13" fmla="*/ 0 h 251"/>
                  <a:gd name="T14" fmla="*/ 2 w 2"/>
                  <a:gd name="T15" fmla="*/ 0 h 251"/>
                  <a:gd name="T16" fmla="*/ 2 w 2"/>
                  <a:gd name="T17" fmla="*/ 0 h 251"/>
                  <a:gd name="T18" fmla="*/ 2 w 2"/>
                  <a:gd name="T19" fmla="*/ 0 h 251"/>
                  <a:gd name="T20" fmla="*/ 2 w 2"/>
                  <a:gd name="T21" fmla="*/ 251 h 251"/>
                  <a:gd name="T22" fmla="*/ 2 w 2"/>
                  <a:gd name="T23" fmla="*/ 251 h 251"/>
                  <a:gd name="T24" fmla="*/ 2 w 2"/>
                  <a:gd name="T25" fmla="*/ 251 h 251"/>
                  <a:gd name="T26" fmla="*/ 2 w 2"/>
                  <a:gd name="T27" fmla="*/ 251 h 251"/>
                  <a:gd name="T28" fmla="*/ 2 w 2"/>
                  <a:gd name="T29" fmla="*/ 251 h 251"/>
                  <a:gd name="T30" fmla="*/ 2 w 2"/>
                  <a:gd name="T31" fmla="*/ 251 h 251"/>
                  <a:gd name="T32" fmla="*/ 0 w 2"/>
                  <a:gd name="T33" fmla="*/ 251 h 251"/>
                  <a:gd name="T34" fmla="*/ 0 w 2"/>
                  <a:gd name="T35" fmla="*/ 251 h 251"/>
                  <a:gd name="T36" fmla="*/ 0 w 2"/>
                  <a:gd name="T37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1">
                    <a:moveTo>
                      <a:pt x="0" y="25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close/>
                  </a:path>
                </a:pathLst>
              </a:cu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88" name="Freeform 6153"/>
              <p:cNvSpPr>
                <a:spLocks/>
              </p:cNvSpPr>
              <p:nvPr/>
            </p:nvSpPr>
            <p:spPr bwMode="auto">
              <a:xfrm>
                <a:off x="2551" y="2268"/>
                <a:ext cx="3" cy="251"/>
              </a:xfrm>
              <a:custGeom>
                <a:avLst/>
                <a:gdLst>
                  <a:gd name="T0" fmla="*/ 0 w 3"/>
                  <a:gd name="T1" fmla="*/ 251 h 251"/>
                  <a:gd name="T2" fmla="*/ 0 w 3"/>
                  <a:gd name="T3" fmla="*/ 0 h 251"/>
                  <a:gd name="T4" fmla="*/ 0 w 3"/>
                  <a:gd name="T5" fmla="*/ 0 h 251"/>
                  <a:gd name="T6" fmla="*/ 2 w 3"/>
                  <a:gd name="T7" fmla="*/ 0 h 251"/>
                  <a:gd name="T8" fmla="*/ 2 w 3"/>
                  <a:gd name="T9" fmla="*/ 0 h 251"/>
                  <a:gd name="T10" fmla="*/ 2 w 3"/>
                  <a:gd name="T11" fmla="*/ 0 h 251"/>
                  <a:gd name="T12" fmla="*/ 2 w 3"/>
                  <a:gd name="T13" fmla="*/ 2 h 251"/>
                  <a:gd name="T14" fmla="*/ 2 w 3"/>
                  <a:gd name="T15" fmla="*/ 2 h 251"/>
                  <a:gd name="T16" fmla="*/ 2 w 3"/>
                  <a:gd name="T17" fmla="*/ 2 h 251"/>
                  <a:gd name="T18" fmla="*/ 3 w 3"/>
                  <a:gd name="T19" fmla="*/ 2 h 251"/>
                  <a:gd name="T20" fmla="*/ 3 w 3"/>
                  <a:gd name="T21" fmla="*/ 251 h 251"/>
                  <a:gd name="T22" fmla="*/ 2 w 3"/>
                  <a:gd name="T23" fmla="*/ 251 h 251"/>
                  <a:gd name="T24" fmla="*/ 2 w 3"/>
                  <a:gd name="T25" fmla="*/ 251 h 251"/>
                  <a:gd name="T26" fmla="*/ 2 w 3"/>
                  <a:gd name="T27" fmla="*/ 251 h 251"/>
                  <a:gd name="T28" fmla="*/ 2 w 3"/>
                  <a:gd name="T29" fmla="*/ 251 h 251"/>
                  <a:gd name="T30" fmla="*/ 2 w 3"/>
                  <a:gd name="T31" fmla="*/ 251 h 251"/>
                  <a:gd name="T32" fmla="*/ 2 w 3"/>
                  <a:gd name="T33" fmla="*/ 251 h 251"/>
                  <a:gd name="T34" fmla="*/ 0 w 3"/>
                  <a:gd name="T35" fmla="*/ 251 h 251"/>
                  <a:gd name="T36" fmla="*/ 0 w 3"/>
                  <a:gd name="T37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251">
                    <a:moveTo>
                      <a:pt x="0" y="25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0" y="251"/>
                    </a:lnTo>
                    <a:lnTo>
                      <a:pt x="0" y="251"/>
                    </a:lnTo>
                    <a:close/>
                  </a:path>
                </a:pathLst>
              </a:cu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89" name="Freeform 6154"/>
              <p:cNvSpPr>
                <a:spLocks/>
              </p:cNvSpPr>
              <p:nvPr/>
            </p:nvSpPr>
            <p:spPr bwMode="auto">
              <a:xfrm>
                <a:off x="2554" y="2270"/>
                <a:ext cx="2" cy="249"/>
              </a:xfrm>
              <a:custGeom>
                <a:avLst/>
                <a:gdLst>
                  <a:gd name="T0" fmla="*/ 0 w 2"/>
                  <a:gd name="T1" fmla="*/ 249 h 249"/>
                  <a:gd name="T2" fmla="*/ 0 w 2"/>
                  <a:gd name="T3" fmla="*/ 0 h 249"/>
                  <a:gd name="T4" fmla="*/ 0 w 2"/>
                  <a:gd name="T5" fmla="*/ 0 h 249"/>
                  <a:gd name="T6" fmla="*/ 0 w 2"/>
                  <a:gd name="T7" fmla="*/ 0 h 249"/>
                  <a:gd name="T8" fmla="*/ 0 w 2"/>
                  <a:gd name="T9" fmla="*/ 0 h 249"/>
                  <a:gd name="T10" fmla="*/ 0 w 2"/>
                  <a:gd name="T11" fmla="*/ 0 h 249"/>
                  <a:gd name="T12" fmla="*/ 0 w 2"/>
                  <a:gd name="T13" fmla="*/ 0 h 249"/>
                  <a:gd name="T14" fmla="*/ 0 w 2"/>
                  <a:gd name="T15" fmla="*/ 0 h 249"/>
                  <a:gd name="T16" fmla="*/ 2 w 2"/>
                  <a:gd name="T17" fmla="*/ 0 h 249"/>
                  <a:gd name="T18" fmla="*/ 2 w 2"/>
                  <a:gd name="T19" fmla="*/ 0 h 249"/>
                  <a:gd name="T20" fmla="*/ 2 w 2"/>
                  <a:gd name="T21" fmla="*/ 249 h 249"/>
                  <a:gd name="T22" fmla="*/ 2 w 2"/>
                  <a:gd name="T23" fmla="*/ 249 h 249"/>
                  <a:gd name="T24" fmla="*/ 0 w 2"/>
                  <a:gd name="T25" fmla="*/ 249 h 249"/>
                  <a:gd name="T26" fmla="*/ 0 w 2"/>
                  <a:gd name="T27" fmla="*/ 249 h 249"/>
                  <a:gd name="T28" fmla="*/ 0 w 2"/>
                  <a:gd name="T29" fmla="*/ 249 h 249"/>
                  <a:gd name="T30" fmla="*/ 0 w 2"/>
                  <a:gd name="T31" fmla="*/ 249 h 249"/>
                  <a:gd name="T32" fmla="*/ 0 w 2"/>
                  <a:gd name="T33" fmla="*/ 249 h 249"/>
                  <a:gd name="T34" fmla="*/ 0 w 2"/>
                  <a:gd name="T35" fmla="*/ 249 h 249"/>
                  <a:gd name="T36" fmla="*/ 0 w 2"/>
                  <a:gd name="T37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9">
                    <a:moveTo>
                      <a:pt x="0" y="24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close/>
                  </a:path>
                </a:pathLst>
              </a:custGeom>
              <a:solidFill>
                <a:srgbClr val="00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90" name="Freeform 6155"/>
              <p:cNvSpPr>
                <a:spLocks/>
              </p:cNvSpPr>
              <p:nvPr/>
            </p:nvSpPr>
            <p:spPr bwMode="auto">
              <a:xfrm>
                <a:off x="2556" y="2270"/>
                <a:ext cx="2" cy="249"/>
              </a:xfrm>
              <a:custGeom>
                <a:avLst/>
                <a:gdLst>
                  <a:gd name="T0" fmla="*/ 0 w 2"/>
                  <a:gd name="T1" fmla="*/ 249 h 249"/>
                  <a:gd name="T2" fmla="*/ 0 w 2"/>
                  <a:gd name="T3" fmla="*/ 0 h 249"/>
                  <a:gd name="T4" fmla="*/ 0 w 2"/>
                  <a:gd name="T5" fmla="*/ 0 h 249"/>
                  <a:gd name="T6" fmla="*/ 0 w 2"/>
                  <a:gd name="T7" fmla="*/ 0 h 249"/>
                  <a:gd name="T8" fmla="*/ 0 w 2"/>
                  <a:gd name="T9" fmla="*/ 0 h 249"/>
                  <a:gd name="T10" fmla="*/ 0 w 2"/>
                  <a:gd name="T11" fmla="*/ 0 h 249"/>
                  <a:gd name="T12" fmla="*/ 0 w 2"/>
                  <a:gd name="T13" fmla="*/ 0 h 249"/>
                  <a:gd name="T14" fmla="*/ 2 w 2"/>
                  <a:gd name="T15" fmla="*/ 0 h 249"/>
                  <a:gd name="T16" fmla="*/ 2 w 2"/>
                  <a:gd name="T17" fmla="*/ 0 h 249"/>
                  <a:gd name="T18" fmla="*/ 2 w 2"/>
                  <a:gd name="T19" fmla="*/ 0 h 249"/>
                  <a:gd name="T20" fmla="*/ 2 w 2"/>
                  <a:gd name="T21" fmla="*/ 249 h 249"/>
                  <a:gd name="T22" fmla="*/ 2 w 2"/>
                  <a:gd name="T23" fmla="*/ 249 h 249"/>
                  <a:gd name="T24" fmla="*/ 2 w 2"/>
                  <a:gd name="T25" fmla="*/ 249 h 249"/>
                  <a:gd name="T26" fmla="*/ 0 w 2"/>
                  <a:gd name="T27" fmla="*/ 249 h 249"/>
                  <a:gd name="T28" fmla="*/ 0 w 2"/>
                  <a:gd name="T29" fmla="*/ 249 h 249"/>
                  <a:gd name="T30" fmla="*/ 0 w 2"/>
                  <a:gd name="T31" fmla="*/ 249 h 249"/>
                  <a:gd name="T32" fmla="*/ 0 w 2"/>
                  <a:gd name="T33" fmla="*/ 249 h 249"/>
                  <a:gd name="T34" fmla="*/ 0 w 2"/>
                  <a:gd name="T35" fmla="*/ 249 h 249"/>
                  <a:gd name="T36" fmla="*/ 0 w 2"/>
                  <a:gd name="T37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9">
                    <a:moveTo>
                      <a:pt x="0" y="24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close/>
                  </a:path>
                </a:pathLst>
              </a:custGeom>
              <a:solidFill>
                <a:srgbClr val="00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91" name="Freeform 6156"/>
              <p:cNvSpPr>
                <a:spLocks/>
              </p:cNvSpPr>
              <p:nvPr/>
            </p:nvSpPr>
            <p:spPr bwMode="auto">
              <a:xfrm>
                <a:off x="2558" y="2270"/>
                <a:ext cx="2" cy="249"/>
              </a:xfrm>
              <a:custGeom>
                <a:avLst/>
                <a:gdLst>
                  <a:gd name="T0" fmla="*/ 0 w 2"/>
                  <a:gd name="T1" fmla="*/ 249 h 249"/>
                  <a:gd name="T2" fmla="*/ 0 w 2"/>
                  <a:gd name="T3" fmla="*/ 0 h 249"/>
                  <a:gd name="T4" fmla="*/ 0 w 2"/>
                  <a:gd name="T5" fmla="*/ 0 h 249"/>
                  <a:gd name="T6" fmla="*/ 0 w 2"/>
                  <a:gd name="T7" fmla="*/ 0 h 249"/>
                  <a:gd name="T8" fmla="*/ 0 w 2"/>
                  <a:gd name="T9" fmla="*/ 0 h 249"/>
                  <a:gd name="T10" fmla="*/ 2 w 2"/>
                  <a:gd name="T11" fmla="*/ 0 h 249"/>
                  <a:gd name="T12" fmla="*/ 2 w 2"/>
                  <a:gd name="T13" fmla="*/ 0 h 249"/>
                  <a:gd name="T14" fmla="*/ 2 w 2"/>
                  <a:gd name="T15" fmla="*/ 0 h 249"/>
                  <a:gd name="T16" fmla="*/ 2 w 2"/>
                  <a:gd name="T17" fmla="*/ 0 h 249"/>
                  <a:gd name="T18" fmla="*/ 2 w 2"/>
                  <a:gd name="T19" fmla="*/ 0 h 249"/>
                  <a:gd name="T20" fmla="*/ 2 w 2"/>
                  <a:gd name="T21" fmla="*/ 247 h 249"/>
                  <a:gd name="T22" fmla="*/ 2 w 2"/>
                  <a:gd name="T23" fmla="*/ 249 h 249"/>
                  <a:gd name="T24" fmla="*/ 2 w 2"/>
                  <a:gd name="T25" fmla="*/ 249 h 249"/>
                  <a:gd name="T26" fmla="*/ 2 w 2"/>
                  <a:gd name="T27" fmla="*/ 249 h 249"/>
                  <a:gd name="T28" fmla="*/ 2 w 2"/>
                  <a:gd name="T29" fmla="*/ 249 h 249"/>
                  <a:gd name="T30" fmla="*/ 0 w 2"/>
                  <a:gd name="T31" fmla="*/ 249 h 249"/>
                  <a:gd name="T32" fmla="*/ 0 w 2"/>
                  <a:gd name="T33" fmla="*/ 249 h 249"/>
                  <a:gd name="T34" fmla="*/ 0 w 2"/>
                  <a:gd name="T35" fmla="*/ 249 h 249"/>
                  <a:gd name="T36" fmla="*/ 0 w 2"/>
                  <a:gd name="T37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9">
                    <a:moveTo>
                      <a:pt x="0" y="24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47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close/>
                  </a:path>
                </a:pathLst>
              </a:custGeom>
              <a:solidFill>
                <a:srgbClr val="00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92" name="Freeform 6157"/>
              <p:cNvSpPr>
                <a:spLocks/>
              </p:cNvSpPr>
              <p:nvPr/>
            </p:nvSpPr>
            <p:spPr bwMode="auto">
              <a:xfrm>
                <a:off x="2560" y="2270"/>
                <a:ext cx="2" cy="247"/>
              </a:xfrm>
              <a:custGeom>
                <a:avLst/>
                <a:gdLst>
                  <a:gd name="T0" fmla="*/ 0 w 2"/>
                  <a:gd name="T1" fmla="*/ 247 h 247"/>
                  <a:gd name="T2" fmla="*/ 0 w 2"/>
                  <a:gd name="T3" fmla="*/ 0 h 247"/>
                  <a:gd name="T4" fmla="*/ 0 w 2"/>
                  <a:gd name="T5" fmla="*/ 0 h 247"/>
                  <a:gd name="T6" fmla="*/ 0 w 2"/>
                  <a:gd name="T7" fmla="*/ 0 h 247"/>
                  <a:gd name="T8" fmla="*/ 2 w 2"/>
                  <a:gd name="T9" fmla="*/ 0 h 247"/>
                  <a:gd name="T10" fmla="*/ 2 w 2"/>
                  <a:gd name="T11" fmla="*/ 0 h 247"/>
                  <a:gd name="T12" fmla="*/ 2 w 2"/>
                  <a:gd name="T13" fmla="*/ 0 h 247"/>
                  <a:gd name="T14" fmla="*/ 2 w 2"/>
                  <a:gd name="T15" fmla="*/ 0 h 247"/>
                  <a:gd name="T16" fmla="*/ 2 w 2"/>
                  <a:gd name="T17" fmla="*/ 0 h 247"/>
                  <a:gd name="T18" fmla="*/ 2 w 2"/>
                  <a:gd name="T19" fmla="*/ 0 h 247"/>
                  <a:gd name="T20" fmla="*/ 2 w 2"/>
                  <a:gd name="T21" fmla="*/ 247 h 247"/>
                  <a:gd name="T22" fmla="*/ 2 w 2"/>
                  <a:gd name="T23" fmla="*/ 247 h 247"/>
                  <a:gd name="T24" fmla="*/ 2 w 2"/>
                  <a:gd name="T25" fmla="*/ 247 h 247"/>
                  <a:gd name="T26" fmla="*/ 2 w 2"/>
                  <a:gd name="T27" fmla="*/ 247 h 247"/>
                  <a:gd name="T28" fmla="*/ 2 w 2"/>
                  <a:gd name="T29" fmla="*/ 247 h 247"/>
                  <a:gd name="T30" fmla="*/ 2 w 2"/>
                  <a:gd name="T31" fmla="*/ 247 h 247"/>
                  <a:gd name="T32" fmla="*/ 0 w 2"/>
                  <a:gd name="T33" fmla="*/ 247 h 247"/>
                  <a:gd name="T34" fmla="*/ 0 w 2"/>
                  <a:gd name="T35" fmla="*/ 247 h 247"/>
                  <a:gd name="T36" fmla="*/ 0 w 2"/>
                  <a:gd name="T37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7">
                    <a:moveTo>
                      <a:pt x="0" y="2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93" name="Freeform 6158"/>
              <p:cNvSpPr>
                <a:spLocks/>
              </p:cNvSpPr>
              <p:nvPr/>
            </p:nvSpPr>
            <p:spPr bwMode="auto">
              <a:xfrm>
                <a:off x="2562" y="2270"/>
                <a:ext cx="4" cy="247"/>
              </a:xfrm>
              <a:custGeom>
                <a:avLst/>
                <a:gdLst>
                  <a:gd name="T0" fmla="*/ 0 w 4"/>
                  <a:gd name="T1" fmla="*/ 247 h 247"/>
                  <a:gd name="T2" fmla="*/ 0 w 4"/>
                  <a:gd name="T3" fmla="*/ 0 h 247"/>
                  <a:gd name="T4" fmla="*/ 0 w 4"/>
                  <a:gd name="T5" fmla="*/ 0 h 247"/>
                  <a:gd name="T6" fmla="*/ 2 w 4"/>
                  <a:gd name="T7" fmla="*/ 0 h 247"/>
                  <a:gd name="T8" fmla="*/ 2 w 4"/>
                  <a:gd name="T9" fmla="*/ 0 h 247"/>
                  <a:gd name="T10" fmla="*/ 2 w 4"/>
                  <a:gd name="T11" fmla="*/ 0 h 247"/>
                  <a:gd name="T12" fmla="*/ 2 w 4"/>
                  <a:gd name="T13" fmla="*/ 0 h 247"/>
                  <a:gd name="T14" fmla="*/ 2 w 4"/>
                  <a:gd name="T15" fmla="*/ 0 h 247"/>
                  <a:gd name="T16" fmla="*/ 2 w 4"/>
                  <a:gd name="T17" fmla="*/ 0 h 247"/>
                  <a:gd name="T18" fmla="*/ 4 w 4"/>
                  <a:gd name="T19" fmla="*/ 0 h 247"/>
                  <a:gd name="T20" fmla="*/ 4 w 4"/>
                  <a:gd name="T21" fmla="*/ 247 h 247"/>
                  <a:gd name="T22" fmla="*/ 2 w 4"/>
                  <a:gd name="T23" fmla="*/ 247 h 247"/>
                  <a:gd name="T24" fmla="*/ 2 w 4"/>
                  <a:gd name="T25" fmla="*/ 247 h 247"/>
                  <a:gd name="T26" fmla="*/ 2 w 4"/>
                  <a:gd name="T27" fmla="*/ 247 h 247"/>
                  <a:gd name="T28" fmla="*/ 2 w 4"/>
                  <a:gd name="T29" fmla="*/ 247 h 247"/>
                  <a:gd name="T30" fmla="*/ 2 w 4"/>
                  <a:gd name="T31" fmla="*/ 247 h 247"/>
                  <a:gd name="T32" fmla="*/ 2 w 4"/>
                  <a:gd name="T33" fmla="*/ 247 h 247"/>
                  <a:gd name="T34" fmla="*/ 0 w 4"/>
                  <a:gd name="T35" fmla="*/ 247 h 247"/>
                  <a:gd name="T36" fmla="*/ 0 w 4"/>
                  <a:gd name="T37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47">
                    <a:moveTo>
                      <a:pt x="0" y="2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0" y="247"/>
                    </a:lnTo>
                    <a:lnTo>
                      <a:pt x="0" y="247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94" name="Freeform 6159"/>
              <p:cNvSpPr>
                <a:spLocks/>
              </p:cNvSpPr>
              <p:nvPr/>
            </p:nvSpPr>
            <p:spPr bwMode="auto">
              <a:xfrm>
                <a:off x="2566" y="2270"/>
                <a:ext cx="2" cy="247"/>
              </a:xfrm>
              <a:custGeom>
                <a:avLst/>
                <a:gdLst>
                  <a:gd name="T0" fmla="*/ 0 w 2"/>
                  <a:gd name="T1" fmla="*/ 247 h 247"/>
                  <a:gd name="T2" fmla="*/ 0 w 2"/>
                  <a:gd name="T3" fmla="*/ 0 h 247"/>
                  <a:gd name="T4" fmla="*/ 0 w 2"/>
                  <a:gd name="T5" fmla="*/ 0 h 247"/>
                  <a:gd name="T6" fmla="*/ 0 w 2"/>
                  <a:gd name="T7" fmla="*/ 2 h 247"/>
                  <a:gd name="T8" fmla="*/ 0 w 2"/>
                  <a:gd name="T9" fmla="*/ 2 h 247"/>
                  <a:gd name="T10" fmla="*/ 0 w 2"/>
                  <a:gd name="T11" fmla="*/ 2 h 247"/>
                  <a:gd name="T12" fmla="*/ 0 w 2"/>
                  <a:gd name="T13" fmla="*/ 2 h 247"/>
                  <a:gd name="T14" fmla="*/ 0 w 2"/>
                  <a:gd name="T15" fmla="*/ 2 h 247"/>
                  <a:gd name="T16" fmla="*/ 2 w 2"/>
                  <a:gd name="T17" fmla="*/ 2 h 247"/>
                  <a:gd name="T18" fmla="*/ 2 w 2"/>
                  <a:gd name="T19" fmla="*/ 2 h 247"/>
                  <a:gd name="T20" fmla="*/ 2 w 2"/>
                  <a:gd name="T21" fmla="*/ 247 h 247"/>
                  <a:gd name="T22" fmla="*/ 2 w 2"/>
                  <a:gd name="T23" fmla="*/ 247 h 247"/>
                  <a:gd name="T24" fmla="*/ 0 w 2"/>
                  <a:gd name="T25" fmla="*/ 247 h 247"/>
                  <a:gd name="T26" fmla="*/ 0 w 2"/>
                  <a:gd name="T27" fmla="*/ 247 h 247"/>
                  <a:gd name="T28" fmla="*/ 0 w 2"/>
                  <a:gd name="T29" fmla="*/ 247 h 247"/>
                  <a:gd name="T30" fmla="*/ 0 w 2"/>
                  <a:gd name="T31" fmla="*/ 247 h 247"/>
                  <a:gd name="T32" fmla="*/ 0 w 2"/>
                  <a:gd name="T33" fmla="*/ 247 h 247"/>
                  <a:gd name="T34" fmla="*/ 0 w 2"/>
                  <a:gd name="T35" fmla="*/ 247 h 247"/>
                  <a:gd name="T36" fmla="*/ 0 w 2"/>
                  <a:gd name="T37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7">
                    <a:moveTo>
                      <a:pt x="0" y="2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close/>
                  </a:path>
                </a:pathLst>
              </a:custGeom>
              <a:solidFill>
                <a:srgbClr val="00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95" name="Freeform 6160"/>
              <p:cNvSpPr>
                <a:spLocks/>
              </p:cNvSpPr>
              <p:nvPr/>
            </p:nvSpPr>
            <p:spPr bwMode="auto">
              <a:xfrm>
                <a:off x="2568" y="2272"/>
                <a:ext cx="2" cy="245"/>
              </a:xfrm>
              <a:custGeom>
                <a:avLst/>
                <a:gdLst>
                  <a:gd name="T0" fmla="*/ 0 w 2"/>
                  <a:gd name="T1" fmla="*/ 245 h 245"/>
                  <a:gd name="T2" fmla="*/ 0 w 2"/>
                  <a:gd name="T3" fmla="*/ 0 h 245"/>
                  <a:gd name="T4" fmla="*/ 0 w 2"/>
                  <a:gd name="T5" fmla="*/ 0 h 245"/>
                  <a:gd name="T6" fmla="*/ 0 w 2"/>
                  <a:gd name="T7" fmla="*/ 0 h 245"/>
                  <a:gd name="T8" fmla="*/ 0 w 2"/>
                  <a:gd name="T9" fmla="*/ 0 h 245"/>
                  <a:gd name="T10" fmla="*/ 0 w 2"/>
                  <a:gd name="T11" fmla="*/ 0 h 245"/>
                  <a:gd name="T12" fmla="*/ 0 w 2"/>
                  <a:gd name="T13" fmla="*/ 0 h 245"/>
                  <a:gd name="T14" fmla="*/ 2 w 2"/>
                  <a:gd name="T15" fmla="*/ 0 h 245"/>
                  <a:gd name="T16" fmla="*/ 2 w 2"/>
                  <a:gd name="T17" fmla="*/ 0 h 245"/>
                  <a:gd name="T18" fmla="*/ 2 w 2"/>
                  <a:gd name="T19" fmla="*/ 0 h 245"/>
                  <a:gd name="T20" fmla="*/ 2 w 2"/>
                  <a:gd name="T21" fmla="*/ 244 h 245"/>
                  <a:gd name="T22" fmla="*/ 2 w 2"/>
                  <a:gd name="T23" fmla="*/ 245 h 245"/>
                  <a:gd name="T24" fmla="*/ 2 w 2"/>
                  <a:gd name="T25" fmla="*/ 245 h 245"/>
                  <a:gd name="T26" fmla="*/ 0 w 2"/>
                  <a:gd name="T27" fmla="*/ 245 h 245"/>
                  <a:gd name="T28" fmla="*/ 0 w 2"/>
                  <a:gd name="T29" fmla="*/ 245 h 245"/>
                  <a:gd name="T30" fmla="*/ 0 w 2"/>
                  <a:gd name="T31" fmla="*/ 245 h 245"/>
                  <a:gd name="T32" fmla="*/ 0 w 2"/>
                  <a:gd name="T33" fmla="*/ 245 h 245"/>
                  <a:gd name="T34" fmla="*/ 0 w 2"/>
                  <a:gd name="T35" fmla="*/ 245 h 245"/>
                  <a:gd name="T36" fmla="*/ 0 w 2"/>
                  <a:gd name="T37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5">
                    <a:moveTo>
                      <a:pt x="0" y="24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44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245"/>
                    </a:lnTo>
                    <a:close/>
                  </a:path>
                </a:pathLst>
              </a:custGeom>
              <a:solidFill>
                <a:srgbClr val="00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96" name="Freeform 6161"/>
              <p:cNvSpPr>
                <a:spLocks/>
              </p:cNvSpPr>
              <p:nvPr/>
            </p:nvSpPr>
            <p:spPr bwMode="auto">
              <a:xfrm>
                <a:off x="2570" y="2272"/>
                <a:ext cx="2" cy="244"/>
              </a:xfrm>
              <a:custGeom>
                <a:avLst/>
                <a:gdLst>
                  <a:gd name="T0" fmla="*/ 0 w 2"/>
                  <a:gd name="T1" fmla="*/ 244 h 244"/>
                  <a:gd name="T2" fmla="*/ 0 w 2"/>
                  <a:gd name="T3" fmla="*/ 0 h 244"/>
                  <a:gd name="T4" fmla="*/ 0 w 2"/>
                  <a:gd name="T5" fmla="*/ 0 h 244"/>
                  <a:gd name="T6" fmla="*/ 0 w 2"/>
                  <a:gd name="T7" fmla="*/ 0 h 244"/>
                  <a:gd name="T8" fmla="*/ 0 w 2"/>
                  <a:gd name="T9" fmla="*/ 0 h 244"/>
                  <a:gd name="T10" fmla="*/ 2 w 2"/>
                  <a:gd name="T11" fmla="*/ 0 h 244"/>
                  <a:gd name="T12" fmla="*/ 2 w 2"/>
                  <a:gd name="T13" fmla="*/ 0 h 244"/>
                  <a:gd name="T14" fmla="*/ 2 w 2"/>
                  <a:gd name="T15" fmla="*/ 0 h 244"/>
                  <a:gd name="T16" fmla="*/ 2 w 2"/>
                  <a:gd name="T17" fmla="*/ 0 h 244"/>
                  <a:gd name="T18" fmla="*/ 2 w 2"/>
                  <a:gd name="T19" fmla="*/ 0 h 244"/>
                  <a:gd name="T20" fmla="*/ 2 w 2"/>
                  <a:gd name="T21" fmla="*/ 244 h 244"/>
                  <a:gd name="T22" fmla="*/ 2 w 2"/>
                  <a:gd name="T23" fmla="*/ 244 h 244"/>
                  <a:gd name="T24" fmla="*/ 2 w 2"/>
                  <a:gd name="T25" fmla="*/ 244 h 244"/>
                  <a:gd name="T26" fmla="*/ 2 w 2"/>
                  <a:gd name="T27" fmla="*/ 244 h 244"/>
                  <a:gd name="T28" fmla="*/ 2 w 2"/>
                  <a:gd name="T29" fmla="*/ 244 h 244"/>
                  <a:gd name="T30" fmla="*/ 0 w 2"/>
                  <a:gd name="T31" fmla="*/ 244 h 244"/>
                  <a:gd name="T32" fmla="*/ 0 w 2"/>
                  <a:gd name="T33" fmla="*/ 244 h 244"/>
                  <a:gd name="T34" fmla="*/ 0 w 2"/>
                  <a:gd name="T35" fmla="*/ 244 h 244"/>
                  <a:gd name="T36" fmla="*/ 0 w 2"/>
                  <a:gd name="T37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4">
                    <a:moveTo>
                      <a:pt x="0" y="24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00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97" name="Freeform 6162"/>
              <p:cNvSpPr>
                <a:spLocks/>
              </p:cNvSpPr>
              <p:nvPr/>
            </p:nvSpPr>
            <p:spPr bwMode="auto">
              <a:xfrm>
                <a:off x="2572" y="2272"/>
                <a:ext cx="2" cy="244"/>
              </a:xfrm>
              <a:custGeom>
                <a:avLst/>
                <a:gdLst>
                  <a:gd name="T0" fmla="*/ 0 w 2"/>
                  <a:gd name="T1" fmla="*/ 244 h 244"/>
                  <a:gd name="T2" fmla="*/ 0 w 2"/>
                  <a:gd name="T3" fmla="*/ 0 h 244"/>
                  <a:gd name="T4" fmla="*/ 0 w 2"/>
                  <a:gd name="T5" fmla="*/ 2 h 244"/>
                  <a:gd name="T6" fmla="*/ 0 w 2"/>
                  <a:gd name="T7" fmla="*/ 2 h 244"/>
                  <a:gd name="T8" fmla="*/ 2 w 2"/>
                  <a:gd name="T9" fmla="*/ 2 h 244"/>
                  <a:gd name="T10" fmla="*/ 2 w 2"/>
                  <a:gd name="T11" fmla="*/ 2 h 244"/>
                  <a:gd name="T12" fmla="*/ 2 w 2"/>
                  <a:gd name="T13" fmla="*/ 2 h 244"/>
                  <a:gd name="T14" fmla="*/ 2 w 2"/>
                  <a:gd name="T15" fmla="*/ 2 h 244"/>
                  <a:gd name="T16" fmla="*/ 2 w 2"/>
                  <a:gd name="T17" fmla="*/ 2 h 244"/>
                  <a:gd name="T18" fmla="*/ 2 w 2"/>
                  <a:gd name="T19" fmla="*/ 2 h 244"/>
                  <a:gd name="T20" fmla="*/ 2 w 2"/>
                  <a:gd name="T21" fmla="*/ 244 h 244"/>
                  <a:gd name="T22" fmla="*/ 2 w 2"/>
                  <a:gd name="T23" fmla="*/ 244 h 244"/>
                  <a:gd name="T24" fmla="*/ 2 w 2"/>
                  <a:gd name="T25" fmla="*/ 244 h 244"/>
                  <a:gd name="T26" fmla="*/ 2 w 2"/>
                  <a:gd name="T27" fmla="*/ 244 h 244"/>
                  <a:gd name="T28" fmla="*/ 2 w 2"/>
                  <a:gd name="T29" fmla="*/ 244 h 244"/>
                  <a:gd name="T30" fmla="*/ 2 w 2"/>
                  <a:gd name="T31" fmla="*/ 244 h 244"/>
                  <a:gd name="T32" fmla="*/ 0 w 2"/>
                  <a:gd name="T33" fmla="*/ 244 h 244"/>
                  <a:gd name="T34" fmla="*/ 0 w 2"/>
                  <a:gd name="T35" fmla="*/ 244 h 244"/>
                  <a:gd name="T36" fmla="*/ 0 w 2"/>
                  <a:gd name="T37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4">
                    <a:moveTo>
                      <a:pt x="0" y="24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98" name="Freeform 6163"/>
              <p:cNvSpPr>
                <a:spLocks/>
              </p:cNvSpPr>
              <p:nvPr/>
            </p:nvSpPr>
            <p:spPr bwMode="auto">
              <a:xfrm>
                <a:off x="2574" y="2274"/>
                <a:ext cx="3" cy="242"/>
              </a:xfrm>
              <a:custGeom>
                <a:avLst/>
                <a:gdLst>
                  <a:gd name="T0" fmla="*/ 0 w 3"/>
                  <a:gd name="T1" fmla="*/ 242 h 242"/>
                  <a:gd name="T2" fmla="*/ 0 w 3"/>
                  <a:gd name="T3" fmla="*/ 0 h 242"/>
                  <a:gd name="T4" fmla="*/ 0 w 3"/>
                  <a:gd name="T5" fmla="*/ 0 h 242"/>
                  <a:gd name="T6" fmla="*/ 2 w 3"/>
                  <a:gd name="T7" fmla="*/ 0 h 242"/>
                  <a:gd name="T8" fmla="*/ 2 w 3"/>
                  <a:gd name="T9" fmla="*/ 0 h 242"/>
                  <a:gd name="T10" fmla="*/ 2 w 3"/>
                  <a:gd name="T11" fmla="*/ 0 h 242"/>
                  <a:gd name="T12" fmla="*/ 2 w 3"/>
                  <a:gd name="T13" fmla="*/ 0 h 242"/>
                  <a:gd name="T14" fmla="*/ 2 w 3"/>
                  <a:gd name="T15" fmla="*/ 0 h 242"/>
                  <a:gd name="T16" fmla="*/ 2 w 3"/>
                  <a:gd name="T17" fmla="*/ 0 h 242"/>
                  <a:gd name="T18" fmla="*/ 3 w 3"/>
                  <a:gd name="T19" fmla="*/ 0 h 242"/>
                  <a:gd name="T20" fmla="*/ 3 w 3"/>
                  <a:gd name="T21" fmla="*/ 240 h 242"/>
                  <a:gd name="T22" fmla="*/ 2 w 3"/>
                  <a:gd name="T23" fmla="*/ 240 h 242"/>
                  <a:gd name="T24" fmla="*/ 2 w 3"/>
                  <a:gd name="T25" fmla="*/ 240 h 242"/>
                  <a:gd name="T26" fmla="*/ 2 w 3"/>
                  <a:gd name="T27" fmla="*/ 240 h 242"/>
                  <a:gd name="T28" fmla="*/ 2 w 3"/>
                  <a:gd name="T29" fmla="*/ 242 h 242"/>
                  <a:gd name="T30" fmla="*/ 2 w 3"/>
                  <a:gd name="T31" fmla="*/ 242 h 242"/>
                  <a:gd name="T32" fmla="*/ 2 w 3"/>
                  <a:gd name="T33" fmla="*/ 242 h 242"/>
                  <a:gd name="T34" fmla="*/ 0 w 3"/>
                  <a:gd name="T35" fmla="*/ 242 h 242"/>
                  <a:gd name="T36" fmla="*/ 0 w 3"/>
                  <a:gd name="T37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242">
                    <a:moveTo>
                      <a:pt x="0" y="24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40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0" y="242"/>
                    </a:lnTo>
                    <a:lnTo>
                      <a:pt x="0" y="242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99" name="Freeform 6164"/>
              <p:cNvSpPr>
                <a:spLocks/>
              </p:cNvSpPr>
              <p:nvPr/>
            </p:nvSpPr>
            <p:spPr bwMode="auto">
              <a:xfrm>
                <a:off x="2577" y="2274"/>
                <a:ext cx="2" cy="240"/>
              </a:xfrm>
              <a:custGeom>
                <a:avLst/>
                <a:gdLst>
                  <a:gd name="T0" fmla="*/ 0 w 2"/>
                  <a:gd name="T1" fmla="*/ 240 h 240"/>
                  <a:gd name="T2" fmla="*/ 0 w 2"/>
                  <a:gd name="T3" fmla="*/ 0 h 240"/>
                  <a:gd name="T4" fmla="*/ 0 w 2"/>
                  <a:gd name="T5" fmla="*/ 0 h 240"/>
                  <a:gd name="T6" fmla="*/ 0 w 2"/>
                  <a:gd name="T7" fmla="*/ 0 h 240"/>
                  <a:gd name="T8" fmla="*/ 0 w 2"/>
                  <a:gd name="T9" fmla="*/ 2 h 240"/>
                  <a:gd name="T10" fmla="*/ 0 w 2"/>
                  <a:gd name="T11" fmla="*/ 2 h 240"/>
                  <a:gd name="T12" fmla="*/ 0 w 2"/>
                  <a:gd name="T13" fmla="*/ 2 h 240"/>
                  <a:gd name="T14" fmla="*/ 0 w 2"/>
                  <a:gd name="T15" fmla="*/ 2 h 240"/>
                  <a:gd name="T16" fmla="*/ 2 w 2"/>
                  <a:gd name="T17" fmla="*/ 2 h 240"/>
                  <a:gd name="T18" fmla="*/ 2 w 2"/>
                  <a:gd name="T19" fmla="*/ 2 h 240"/>
                  <a:gd name="T20" fmla="*/ 2 w 2"/>
                  <a:gd name="T21" fmla="*/ 240 h 240"/>
                  <a:gd name="T22" fmla="*/ 2 w 2"/>
                  <a:gd name="T23" fmla="*/ 240 h 240"/>
                  <a:gd name="T24" fmla="*/ 0 w 2"/>
                  <a:gd name="T25" fmla="*/ 240 h 240"/>
                  <a:gd name="T26" fmla="*/ 0 w 2"/>
                  <a:gd name="T27" fmla="*/ 240 h 240"/>
                  <a:gd name="T28" fmla="*/ 0 w 2"/>
                  <a:gd name="T29" fmla="*/ 240 h 240"/>
                  <a:gd name="T30" fmla="*/ 0 w 2"/>
                  <a:gd name="T31" fmla="*/ 240 h 240"/>
                  <a:gd name="T32" fmla="*/ 0 w 2"/>
                  <a:gd name="T33" fmla="*/ 240 h 240"/>
                  <a:gd name="T34" fmla="*/ 0 w 2"/>
                  <a:gd name="T35" fmla="*/ 240 h 240"/>
                  <a:gd name="T36" fmla="*/ 0 w 2"/>
                  <a:gd name="T37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0">
                    <a:moveTo>
                      <a:pt x="0" y="24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close/>
                  </a:path>
                </a:pathLst>
              </a:custGeom>
              <a:solidFill>
                <a:srgbClr val="00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00" name="Freeform 6165"/>
              <p:cNvSpPr>
                <a:spLocks/>
              </p:cNvSpPr>
              <p:nvPr/>
            </p:nvSpPr>
            <p:spPr bwMode="auto">
              <a:xfrm>
                <a:off x="2579" y="2276"/>
                <a:ext cx="2" cy="238"/>
              </a:xfrm>
              <a:custGeom>
                <a:avLst/>
                <a:gdLst>
                  <a:gd name="T0" fmla="*/ 0 w 2"/>
                  <a:gd name="T1" fmla="*/ 238 h 238"/>
                  <a:gd name="T2" fmla="*/ 0 w 2"/>
                  <a:gd name="T3" fmla="*/ 0 h 238"/>
                  <a:gd name="T4" fmla="*/ 0 w 2"/>
                  <a:gd name="T5" fmla="*/ 0 h 238"/>
                  <a:gd name="T6" fmla="*/ 0 w 2"/>
                  <a:gd name="T7" fmla="*/ 0 h 238"/>
                  <a:gd name="T8" fmla="*/ 0 w 2"/>
                  <a:gd name="T9" fmla="*/ 0 h 238"/>
                  <a:gd name="T10" fmla="*/ 0 w 2"/>
                  <a:gd name="T11" fmla="*/ 0 h 238"/>
                  <a:gd name="T12" fmla="*/ 0 w 2"/>
                  <a:gd name="T13" fmla="*/ 0 h 238"/>
                  <a:gd name="T14" fmla="*/ 2 w 2"/>
                  <a:gd name="T15" fmla="*/ 0 h 238"/>
                  <a:gd name="T16" fmla="*/ 2 w 2"/>
                  <a:gd name="T17" fmla="*/ 0 h 238"/>
                  <a:gd name="T18" fmla="*/ 2 w 2"/>
                  <a:gd name="T19" fmla="*/ 0 h 238"/>
                  <a:gd name="T20" fmla="*/ 2 w 2"/>
                  <a:gd name="T21" fmla="*/ 236 h 238"/>
                  <a:gd name="T22" fmla="*/ 2 w 2"/>
                  <a:gd name="T23" fmla="*/ 236 h 238"/>
                  <a:gd name="T24" fmla="*/ 2 w 2"/>
                  <a:gd name="T25" fmla="*/ 236 h 238"/>
                  <a:gd name="T26" fmla="*/ 0 w 2"/>
                  <a:gd name="T27" fmla="*/ 236 h 238"/>
                  <a:gd name="T28" fmla="*/ 0 w 2"/>
                  <a:gd name="T29" fmla="*/ 238 h 238"/>
                  <a:gd name="T30" fmla="*/ 0 w 2"/>
                  <a:gd name="T31" fmla="*/ 238 h 238"/>
                  <a:gd name="T32" fmla="*/ 0 w 2"/>
                  <a:gd name="T33" fmla="*/ 238 h 238"/>
                  <a:gd name="T34" fmla="*/ 0 w 2"/>
                  <a:gd name="T35" fmla="*/ 238 h 238"/>
                  <a:gd name="T36" fmla="*/ 0 w 2"/>
                  <a:gd name="T37" fmla="*/ 23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8">
                    <a:moveTo>
                      <a:pt x="0" y="23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0" y="236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00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01" name="Freeform 6166"/>
              <p:cNvSpPr>
                <a:spLocks/>
              </p:cNvSpPr>
              <p:nvPr/>
            </p:nvSpPr>
            <p:spPr bwMode="auto">
              <a:xfrm>
                <a:off x="2581" y="2276"/>
                <a:ext cx="2" cy="236"/>
              </a:xfrm>
              <a:custGeom>
                <a:avLst/>
                <a:gdLst>
                  <a:gd name="T0" fmla="*/ 0 w 2"/>
                  <a:gd name="T1" fmla="*/ 236 h 236"/>
                  <a:gd name="T2" fmla="*/ 0 w 2"/>
                  <a:gd name="T3" fmla="*/ 0 h 236"/>
                  <a:gd name="T4" fmla="*/ 0 w 2"/>
                  <a:gd name="T5" fmla="*/ 1 h 236"/>
                  <a:gd name="T6" fmla="*/ 0 w 2"/>
                  <a:gd name="T7" fmla="*/ 1 h 236"/>
                  <a:gd name="T8" fmla="*/ 0 w 2"/>
                  <a:gd name="T9" fmla="*/ 1 h 236"/>
                  <a:gd name="T10" fmla="*/ 2 w 2"/>
                  <a:gd name="T11" fmla="*/ 1 h 236"/>
                  <a:gd name="T12" fmla="*/ 2 w 2"/>
                  <a:gd name="T13" fmla="*/ 1 h 236"/>
                  <a:gd name="T14" fmla="*/ 2 w 2"/>
                  <a:gd name="T15" fmla="*/ 1 h 236"/>
                  <a:gd name="T16" fmla="*/ 2 w 2"/>
                  <a:gd name="T17" fmla="*/ 1 h 236"/>
                  <a:gd name="T18" fmla="*/ 2 w 2"/>
                  <a:gd name="T19" fmla="*/ 1 h 236"/>
                  <a:gd name="T20" fmla="*/ 2 w 2"/>
                  <a:gd name="T21" fmla="*/ 236 h 236"/>
                  <a:gd name="T22" fmla="*/ 2 w 2"/>
                  <a:gd name="T23" fmla="*/ 236 h 236"/>
                  <a:gd name="T24" fmla="*/ 2 w 2"/>
                  <a:gd name="T25" fmla="*/ 236 h 236"/>
                  <a:gd name="T26" fmla="*/ 2 w 2"/>
                  <a:gd name="T27" fmla="*/ 236 h 236"/>
                  <a:gd name="T28" fmla="*/ 2 w 2"/>
                  <a:gd name="T29" fmla="*/ 236 h 236"/>
                  <a:gd name="T30" fmla="*/ 0 w 2"/>
                  <a:gd name="T31" fmla="*/ 236 h 236"/>
                  <a:gd name="T32" fmla="*/ 0 w 2"/>
                  <a:gd name="T33" fmla="*/ 236 h 236"/>
                  <a:gd name="T34" fmla="*/ 0 w 2"/>
                  <a:gd name="T35" fmla="*/ 236 h 236"/>
                  <a:gd name="T36" fmla="*/ 0 w 2"/>
                  <a:gd name="T37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6">
                    <a:moveTo>
                      <a:pt x="0" y="23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00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02" name="Freeform 6167"/>
              <p:cNvSpPr>
                <a:spLocks/>
              </p:cNvSpPr>
              <p:nvPr/>
            </p:nvSpPr>
            <p:spPr bwMode="auto">
              <a:xfrm>
                <a:off x="2583" y="2277"/>
                <a:ext cx="2" cy="235"/>
              </a:xfrm>
              <a:custGeom>
                <a:avLst/>
                <a:gdLst>
                  <a:gd name="T0" fmla="*/ 0 w 2"/>
                  <a:gd name="T1" fmla="*/ 235 h 235"/>
                  <a:gd name="T2" fmla="*/ 0 w 2"/>
                  <a:gd name="T3" fmla="*/ 0 h 235"/>
                  <a:gd name="T4" fmla="*/ 0 w 2"/>
                  <a:gd name="T5" fmla="*/ 0 h 235"/>
                  <a:gd name="T6" fmla="*/ 0 w 2"/>
                  <a:gd name="T7" fmla="*/ 0 h 235"/>
                  <a:gd name="T8" fmla="*/ 2 w 2"/>
                  <a:gd name="T9" fmla="*/ 0 h 235"/>
                  <a:gd name="T10" fmla="*/ 2 w 2"/>
                  <a:gd name="T11" fmla="*/ 0 h 235"/>
                  <a:gd name="T12" fmla="*/ 2 w 2"/>
                  <a:gd name="T13" fmla="*/ 0 h 235"/>
                  <a:gd name="T14" fmla="*/ 2 w 2"/>
                  <a:gd name="T15" fmla="*/ 2 h 235"/>
                  <a:gd name="T16" fmla="*/ 2 w 2"/>
                  <a:gd name="T17" fmla="*/ 2 h 235"/>
                  <a:gd name="T18" fmla="*/ 2 w 2"/>
                  <a:gd name="T19" fmla="*/ 2 h 235"/>
                  <a:gd name="T20" fmla="*/ 2 w 2"/>
                  <a:gd name="T21" fmla="*/ 233 h 235"/>
                  <a:gd name="T22" fmla="*/ 2 w 2"/>
                  <a:gd name="T23" fmla="*/ 233 h 235"/>
                  <a:gd name="T24" fmla="*/ 2 w 2"/>
                  <a:gd name="T25" fmla="*/ 233 h 235"/>
                  <a:gd name="T26" fmla="*/ 2 w 2"/>
                  <a:gd name="T27" fmla="*/ 233 h 235"/>
                  <a:gd name="T28" fmla="*/ 2 w 2"/>
                  <a:gd name="T29" fmla="*/ 233 h 235"/>
                  <a:gd name="T30" fmla="*/ 2 w 2"/>
                  <a:gd name="T31" fmla="*/ 233 h 235"/>
                  <a:gd name="T32" fmla="*/ 0 w 2"/>
                  <a:gd name="T33" fmla="*/ 235 h 235"/>
                  <a:gd name="T34" fmla="*/ 0 w 2"/>
                  <a:gd name="T35" fmla="*/ 235 h 235"/>
                  <a:gd name="T36" fmla="*/ 0 w 2"/>
                  <a:gd name="T37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5">
                    <a:moveTo>
                      <a:pt x="0" y="23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0" y="235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03" name="Freeform 6168"/>
              <p:cNvSpPr>
                <a:spLocks/>
              </p:cNvSpPr>
              <p:nvPr/>
            </p:nvSpPr>
            <p:spPr bwMode="auto">
              <a:xfrm>
                <a:off x="2585" y="2279"/>
                <a:ext cx="4" cy="231"/>
              </a:xfrm>
              <a:custGeom>
                <a:avLst/>
                <a:gdLst>
                  <a:gd name="T0" fmla="*/ 0 w 4"/>
                  <a:gd name="T1" fmla="*/ 231 h 231"/>
                  <a:gd name="T2" fmla="*/ 0 w 4"/>
                  <a:gd name="T3" fmla="*/ 0 h 231"/>
                  <a:gd name="T4" fmla="*/ 0 w 4"/>
                  <a:gd name="T5" fmla="*/ 0 h 231"/>
                  <a:gd name="T6" fmla="*/ 2 w 4"/>
                  <a:gd name="T7" fmla="*/ 0 h 231"/>
                  <a:gd name="T8" fmla="*/ 2 w 4"/>
                  <a:gd name="T9" fmla="*/ 0 h 231"/>
                  <a:gd name="T10" fmla="*/ 2 w 4"/>
                  <a:gd name="T11" fmla="*/ 0 h 231"/>
                  <a:gd name="T12" fmla="*/ 2 w 4"/>
                  <a:gd name="T13" fmla="*/ 0 h 231"/>
                  <a:gd name="T14" fmla="*/ 2 w 4"/>
                  <a:gd name="T15" fmla="*/ 0 h 231"/>
                  <a:gd name="T16" fmla="*/ 2 w 4"/>
                  <a:gd name="T17" fmla="*/ 0 h 231"/>
                  <a:gd name="T18" fmla="*/ 4 w 4"/>
                  <a:gd name="T19" fmla="*/ 0 h 231"/>
                  <a:gd name="T20" fmla="*/ 4 w 4"/>
                  <a:gd name="T21" fmla="*/ 229 h 231"/>
                  <a:gd name="T22" fmla="*/ 2 w 4"/>
                  <a:gd name="T23" fmla="*/ 229 h 231"/>
                  <a:gd name="T24" fmla="*/ 2 w 4"/>
                  <a:gd name="T25" fmla="*/ 231 h 231"/>
                  <a:gd name="T26" fmla="*/ 2 w 4"/>
                  <a:gd name="T27" fmla="*/ 231 h 231"/>
                  <a:gd name="T28" fmla="*/ 2 w 4"/>
                  <a:gd name="T29" fmla="*/ 231 h 231"/>
                  <a:gd name="T30" fmla="*/ 2 w 4"/>
                  <a:gd name="T31" fmla="*/ 231 h 231"/>
                  <a:gd name="T32" fmla="*/ 2 w 4"/>
                  <a:gd name="T33" fmla="*/ 231 h 231"/>
                  <a:gd name="T34" fmla="*/ 0 w 4"/>
                  <a:gd name="T35" fmla="*/ 231 h 231"/>
                  <a:gd name="T36" fmla="*/ 0 w 4"/>
                  <a:gd name="T37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31">
                    <a:moveTo>
                      <a:pt x="0" y="23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29"/>
                    </a:lnTo>
                    <a:lnTo>
                      <a:pt x="2" y="229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0" y="231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04" name="Freeform 6169"/>
              <p:cNvSpPr>
                <a:spLocks/>
              </p:cNvSpPr>
              <p:nvPr/>
            </p:nvSpPr>
            <p:spPr bwMode="auto">
              <a:xfrm>
                <a:off x="2589" y="2279"/>
                <a:ext cx="2" cy="229"/>
              </a:xfrm>
              <a:custGeom>
                <a:avLst/>
                <a:gdLst>
                  <a:gd name="T0" fmla="*/ 0 w 2"/>
                  <a:gd name="T1" fmla="*/ 229 h 229"/>
                  <a:gd name="T2" fmla="*/ 0 w 2"/>
                  <a:gd name="T3" fmla="*/ 0 h 229"/>
                  <a:gd name="T4" fmla="*/ 0 w 2"/>
                  <a:gd name="T5" fmla="*/ 2 h 229"/>
                  <a:gd name="T6" fmla="*/ 0 w 2"/>
                  <a:gd name="T7" fmla="*/ 2 h 229"/>
                  <a:gd name="T8" fmla="*/ 0 w 2"/>
                  <a:gd name="T9" fmla="*/ 2 h 229"/>
                  <a:gd name="T10" fmla="*/ 0 w 2"/>
                  <a:gd name="T11" fmla="*/ 2 h 229"/>
                  <a:gd name="T12" fmla="*/ 0 w 2"/>
                  <a:gd name="T13" fmla="*/ 2 h 229"/>
                  <a:gd name="T14" fmla="*/ 0 w 2"/>
                  <a:gd name="T15" fmla="*/ 2 h 229"/>
                  <a:gd name="T16" fmla="*/ 2 w 2"/>
                  <a:gd name="T17" fmla="*/ 2 h 229"/>
                  <a:gd name="T18" fmla="*/ 2 w 2"/>
                  <a:gd name="T19" fmla="*/ 2 h 229"/>
                  <a:gd name="T20" fmla="*/ 2 w 2"/>
                  <a:gd name="T21" fmla="*/ 229 h 229"/>
                  <a:gd name="T22" fmla="*/ 2 w 2"/>
                  <a:gd name="T23" fmla="*/ 229 h 229"/>
                  <a:gd name="T24" fmla="*/ 0 w 2"/>
                  <a:gd name="T25" fmla="*/ 229 h 229"/>
                  <a:gd name="T26" fmla="*/ 0 w 2"/>
                  <a:gd name="T27" fmla="*/ 229 h 229"/>
                  <a:gd name="T28" fmla="*/ 0 w 2"/>
                  <a:gd name="T29" fmla="*/ 229 h 229"/>
                  <a:gd name="T30" fmla="*/ 0 w 2"/>
                  <a:gd name="T31" fmla="*/ 229 h 229"/>
                  <a:gd name="T32" fmla="*/ 0 w 2"/>
                  <a:gd name="T33" fmla="*/ 229 h 229"/>
                  <a:gd name="T34" fmla="*/ 0 w 2"/>
                  <a:gd name="T35" fmla="*/ 229 h 229"/>
                  <a:gd name="T36" fmla="*/ 0 w 2"/>
                  <a:gd name="T37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29">
                    <a:moveTo>
                      <a:pt x="0" y="229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29"/>
                    </a:lnTo>
                    <a:lnTo>
                      <a:pt x="2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close/>
                  </a:path>
                </a:pathLst>
              </a:custGeom>
              <a:solidFill>
                <a:srgbClr val="00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05" name="Freeform 6170"/>
              <p:cNvSpPr>
                <a:spLocks/>
              </p:cNvSpPr>
              <p:nvPr/>
            </p:nvSpPr>
            <p:spPr bwMode="auto">
              <a:xfrm>
                <a:off x="2591" y="2281"/>
                <a:ext cx="2" cy="227"/>
              </a:xfrm>
              <a:custGeom>
                <a:avLst/>
                <a:gdLst>
                  <a:gd name="T0" fmla="*/ 0 w 2"/>
                  <a:gd name="T1" fmla="*/ 227 h 227"/>
                  <a:gd name="T2" fmla="*/ 0 w 2"/>
                  <a:gd name="T3" fmla="*/ 0 h 227"/>
                  <a:gd name="T4" fmla="*/ 0 w 2"/>
                  <a:gd name="T5" fmla="*/ 0 h 227"/>
                  <a:gd name="T6" fmla="*/ 0 w 2"/>
                  <a:gd name="T7" fmla="*/ 2 h 227"/>
                  <a:gd name="T8" fmla="*/ 0 w 2"/>
                  <a:gd name="T9" fmla="*/ 2 h 227"/>
                  <a:gd name="T10" fmla="*/ 0 w 2"/>
                  <a:gd name="T11" fmla="*/ 2 h 227"/>
                  <a:gd name="T12" fmla="*/ 0 w 2"/>
                  <a:gd name="T13" fmla="*/ 2 h 227"/>
                  <a:gd name="T14" fmla="*/ 2 w 2"/>
                  <a:gd name="T15" fmla="*/ 2 h 227"/>
                  <a:gd name="T16" fmla="*/ 2 w 2"/>
                  <a:gd name="T17" fmla="*/ 2 h 227"/>
                  <a:gd name="T18" fmla="*/ 2 w 2"/>
                  <a:gd name="T19" fmla="*/ 2 h 227"/>
                  <a:gd name="T20" fmla="*/ 2 w 2"/>
                  <a:gd name="T21" fmla="*/ 225 h 227"/>
                  <a:gd name="T22" fmla="*/ 2 w 2"/>
                  <a:gd name="T23" fmla="*/ 225 h 227"/>
                  <a:gd name="T24" fmla="*/ 2 w 2"/>
                  <a:gd name="T25" fmla="*/ 225 h 227"/>
                  <a:gd name="T26" fmla="*/ 0 w 2"/>
                  <a:gd name="T27" fmla="*/ 225 h 227"/>
                  <a:gd name="T28" fmla="*/ 0 w 2"/>
                  <a:gd name="T29" fmla="*/ 225 h 227"/>
                  <a:gd name="T30" fmla="*/ 0 w 2"/>
                  <a:gd name="T31" fmla="*/ 225 h 227"/>
                  <a:gd name="T32" fmla="*/ 0 w 2"/>
                  <a:gd name="T33" fmla="*/ 225 h 227"/>
                  <a:gd name="T34" fmla="*/ 0 w 2"/>
                  <a:gd name="T35" fmla="*/ 225 h 227"/>
                  <a:gd name="T36" fmla="*/ 0 w 2"/>
                  <a:gd name="T37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27">
                    <a:moveTo>
                      <a:pt x="0" y="2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25"/>
                    </a:lnTo>
                    <a:lnTo>
                      <a:pt x="2" y="225"/>
                    </a:lnTo>
                    <a:lnTo>
                      <a:pt x="2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00B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06" name="Freeform 6171"/>
              <p:cNvSpPr>
                <a:spLocks/>
              </p:cNvSpPr>
              <p:nvPr/>
            </p:nvSpPr>
            <p:spPr bwMode="auto">
              <a:xfrm>
                <a:off x="2593" y="2283"/>
                <a:ext cx="2" cy="223"/>
              </a:xfrm>
              <a:custGeom>
                <a:avLst/>
                <a:gdLst>
                  <a:gd name="T0" fmla="*/ 0 w 2"/>
                  <a:gd name="T1" fmla="*/ 223 h 223"/>
                  <a:gd name="T2" fmla="*/ 0 w 2"/>
                  <a:gd name="T3" fmla="*/ 0 h 223"/>
                  <a:gd name="T4" fmla="*/ 0 w 2"/>
                  <a:gd name="T5" fmla="*/ 0 h 223"/>
                  <a:gd name="T6" fmla="*/ 0 w 2"/>
                  <a:gd name="T7" fmla="*/ 0 h 223"/>
                  <a:gd name="T8" fmla="*/ 0 w 2"/>
                  <a:gd name="T9" fmla="*/ 2 h 223"/>
                  <a:gd name="T10" fmla="*/ 2 w 2"/>
                  <a:gd name="T11" fmla="*/ 2 h 223"/>
                  <a:gd name="T12" fmla="*/ 2 w 2"/>
                  <a:gd name="T13" fmla="*/ 2 h 223"/>
                  <a:gd name="T14" fmla="*/ 2 w 2"/>
                  <a:gd name="T15" fmla="*/ 2 h 223"/>
                  <a:gd name="T16" fmla="*/ 2 w 2"/>
                  <a:gd name="T17" fmla="*/ 2 h 223"/>
                  <a:gd name="T18" fmla="*/ 2 w 2"/>
                  <a:gd name="T19" fmla="*/ 2 h 223"/>
                  <a:gd name="T20" fmla="*/ 2 w 2"/>
                  <a:gd name="T21" fmla="*/ 221 h 223"/>
                  <a:gd name="T22" fmla="*/ 2 w 2"/>
                  <a:gd name="T23" fmla="*/ 221 h 223"/>
                  <a:gd name="T24" fmla="*/ 2 w 2"/>
                  <a:gd name="T25" fmla="*/ 221 h 223"/>
                  <a:gd name="T26" fmla="*/ 2 w 2"/>
                  <a:gd name="T27" fmla="*/ 221 h 223"/>
                  <a:gd name="T28" fmla="*/ 2 w 2"/>
                  <a:gd name="T29" fmla="*/ 221 h 223"/>
                  <a:gd name="T30" fmla="*/ 0 w 2"/>
                  <a:gd name="T31" fmla="*/ 221 h 223"/>
                  <a:gd name="T32" fmla="*/ 0 w 2"/>
                  <a:gd name="T33" fmla="*/ 223 h 223"/>
                  <a:gd name="T34" fmla="*/ 0 w 2"/>
                  <a:gd name="T35" fmla="*/ 223 h 223"/>
                  <a:gd name="T36" fmla="*/ 0 w 2"/>
                  <a:gd name="T37" fmla="*/ 22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23">
                    <a:moveTo>
                      <a:pt x="0" y="2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21"/>
                    </a:lnTo>
                    <a:lnTo>
                      <a:pt x="2" y="221"/>
                    </a:lnTo>
                    <a:lnTo>
                      <a:pt x="2" y="221"/>
                    </a:lnTo>
                    <a:lnTo>
                      <a:pt x="2" y="221"/>
                    </a:lnTo>
                    <a:lnTo>
                      <a:pt x="2" y="221"/>
                    </a:lnTo>
                    <a:lnTo>
                      <a:pt x="0" y="221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close/>
                  </a:path>
                </a:pathLst>
              </a:custGeom>
              <a:solidFill>
                <a:srgbClr val="00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07" name="Freeform 6172"/>
              <p:cNvSpPr>
                <a:spLocks/>
              </p:cNvSpPr>
              <p:nvPr/>
            </p:nvSpPr>
            <p:spPr bwMode="auto">
              <a:xfrm>
                <a:off x="2595" y="2285"/>
                <a:ext cx="2" cy="219"/>
              </a:xfrm>
              <a:custGeom>
                <a:avLst/>
                <a:gdLst>
                  <a:gd name="T0" fmla="*/ 0 w 2"/>
                  <a:gd name="T1" fmla="*/ 219 h 219"/>
                  <a:gd name="T2" fmla="*/ 0 w 2"/>
                  <a:gd name="T3" fmla="*/ 0 h 219"/>
                  <a:gd name="T4" fmla="*/ 0 w 2"/>
                  <a:gd name="T5" fmla="*/ 0 h 219"/>
                  <a:gd name="T6" fmla="*/ 0 w 2"/>
                  <a:gd name="T7" fmla="*/ 0 h 219"/>
                  <a:gd name="T8" fmla="*/ 2 w 2"/>
                  <a:gd name="T9" fmla="*/ 2 h 219"/>
                  <a:gd name="T10" fmla="*/ 2 w 2"/>
                  <a:gd name="T11" fmla="*/ 2 h 219"/>
                  <a:gd name="T12" fmla="*/ 2 w 2"/>
                  <a:gd name="T13" fmla="*/ 2 h 219"/>
                  <a:gd name="T14" fmla="*/ 2 w 2"/>
                  <a:gd name="T15" fmla="*/ 2 h 219"/>
                  <a:gd name="T16" fmla="*/ 2 w 2"/>
                  <a:gd name="T17" fmla="*/ 2 h 219"/>
                  <a:gd name="T18" fmla="*/ 2 w 2"/>
                  <a:gd name="T19" fmla="*/ 2 h 219"/>
                  <a:gd name="T20" fmla="*/ 2 w 2"/>
                  <a:gd name="T21" fmla="*/ 217 h 219"/>
                  <a:gd name="T22" fmla="*/ 2 w 2"/>
                  <a:gd name="T23" fmla="*/ 217 h 219"/>
                  <a:gd name="T24" fmla="*/ 2 w 2"/>
                  <a:gd name="T25" fmla="*/ 217 h 219"/>
                  <a:gd name="T26" fmla="*/ 2 w 2"/>
                  <a:gd name="T27" fmla="*/ 217 h 219"/>
                  <a:gd name="T28" fmla="*/ 2 w 2"/>
                  <a:gd name="T29" fmla="*/ 217 h 219"/>
                  <a:gd name="T30" fmla="*/ 2 w 2"/>
                  <a:gd name="T31" fmla="*/ 217 h 219"/>
                  <a:gd name="T32" fmla="*/ 0 w 2"/>
                  <a:gd name="T33" fmla="*/ 219 h 219"/>
                  <a:gd name="T34" fmla="*/ 0 w 2"/>
                  <a:gd name="T35" fmla="*/ 219 h 219"/>
                  <a:gd name="T36" fmla="*/ 0 w 2"/>
                  <a:gd name="T37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19">
                    <a:moveTo>
                      <a:pt x="0" y="2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08" name="Freeform 6173"/>
              <p:cNvSpPr>
                <a:spLocks/>
              </p:cNvSpPr>
              <p:nvPr/>
            </p:nvSpPr>
            <p:spPr bwMode="auto">
              <a:xfrm>
                <a:off x="2597" y="2287"/>
                <a:ext cx="3" cy="215"/>
              </a:xfrm>
              <a:custGeom>
                <a:avLst/>
                <a:gdLst>
                  <a:gd name="T0" fmla="*/ 0 w 3"/>
                  <a:gd name="T1" fmla="*/ 215 h 215"/>
                  <a:gd name="T2" fmla="*/ 0 w 3"/>
                  <a:gd name="T3" fmla="*/ 0 h 215"/>
                  <a:gd name="T4" fmla="*/ 0 w 3"/>
                  <a:gd name="T5" fmla="*/ 0 h 215"/>
                  <a:gd name="T6" fmla="*/ 2 w 3"/>
                  <a:gd name="T7" fmla="*/ 0 h 215"/>
                  <a:gd name="T8" fmla="*/ 2 w 3"/>
                  <a:gd name="T9" fmla="*/ 2 h 215"/>
                  <a:gd name="T10" fmla="*/ 2 w 3"/>
                  <a:gd name="T11" fmla="*/ 2 h 215"/>
                  <a:gd name="T12" fmla="*/ 2 w 3"/>
                  <a:gd name="T13" fmla="*/ 2 h 215"/>
                  <a:gd name="T14" fmla="*/ 2 w 3"/>
                  <a:gd name="T15" fmla="*/ 2 h 215"/>
                  <a:gd name="T16" fmla="*/ 2 w 3"/>
                  <a:gd name="T17" fmla="*/ 2 h 215"/>
                  <a:gd name="T18" fmla="*/ 3 w 3"/>
                  <a:gd name="T19" fmla="*/ 2 h 215"/>
                  <a:gd name="T20" fmla="*/ 3 w 3"/>
                  <a:gd name="T21" fmla="*/ 213 h 215"/>
                  <a:gd name="T22" fmla="*/ 2 w 3"/>
                  <a:gd name="T23" fmla="*/ 213 h 215"/>
                  <a:gd name="T24" fmla="*/ 2 w 3"/>
                  <a:gd name="T25" fmla="*/ 213 h 215"/>
                  <a:gd name="T26" fmla="*/ 2 w 3"/>
                  <a:gd name="T27" fmla="*/ 213 h 215"/>
                  <a:gd name="T28" fmla="*/ 2 w 3"/>
                  <a:gd name="T29" fmla="*/ 213 h 215"/>
                  <a:gd name="T30" fmla="*/ 2 w 3"/>
                  <a:gd name="T31" fmla="*/ 213 h 215"/>
                  <a:gd name="T32" fmla="*/ 2 w 3"/>
                  <a:gd name="T33" fmla="*/ 215 h 215"/>
                  <a:gd name="T34" fmla="*/ 0 w 3"/>
                  <a:gd name="T35" fmla="*/ 215 h 215"/>
                  <a:gd name="T36" fmla="*/ 0 w 3"/>
                  <a:gd name="T37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215">
                    <a:moveTo>
                      <a:pt x="0" y="21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13"/>
                    </a:lnTo>
                    <a:lnTo>
                      <a:pt x="2" y="213"/>
                    </a:lnTo>
                    <a:lnTo>
                      <a:pt x="2" y="213"/>
                    </a:lnTo>
                    <a:lnTo>
                      <a:pt x="2" y="213"/>
                    </a:lnTo>
                    <a:lnTo>
                      <a:pt x="2" y="213"/>
                    </a:lnTo>
                    <a:lnTo>
                      <a:pt x="2" y="213"/>
                    </a:lnTo>
                    <a:lnTo>
                      <a:pt x="2" y="215"/>
                    </a:lnTo>
                    <a:lnTo>
                      <a:pt x="0" y="215"/>
                    </a:lnTo>
                    <a:lnTo>
                      <a:pt x="0" y="215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09" name="Freeform 6174"/>
              <p:cNvSpPr>
                <a:spLocks/>
              </p:cNvSpPr>
              <p:nvPr/>
            </p:nvSpPr>
            <p:spPr bwMode="auto">
              <a:xfrm>
                <a:off x="2600" y="2289"/>
                <a:ext cx="2" cy="211"/>
              </a:xfrm>
              <a:custGeom>
                <a:avLst/>
                <a:gdLst>
                  <a:gd name="T0" fmla="*/ 0 w 2"/>
                  <a:gd name="T1" fmla="*/ 211 h 211"/>
                  <a:gd name="T2" fmla="*/ 0 w 2"/>
                  <a:gd name="T3" fmla="*/ 0 h 211"/>
                  <a:gd name="T4" fmla="*/ 0 w 2"/>
                  <a:gd name="T5" fmla="*/ 0 h 211"/>
                  <a:gd name="T6" fmla="*/ 0 w 2"/>
                  <a:gd name="T7" fmla="*/ 2 h 211"/>
                  <a:gd name="T8" fmla="*/ 0 w 2"/>
                  <a:gd name="T9" fmla="*/ 2 h 211"/>
                  <a:gd name="T10" fmla="*/ 0 w 2"/>
                  <a:gd name="T11" fmla="*/ 2 h 211"/>
                  <a:gd name="T12" fmla="*/ 0 w 2"/>
                  <a:gd name="T13" fmla="*/ 2 h 211"/>
                  <a:gd name="T14" fmla="*/ 0 w 2"/>
                  <a:gd name="T15" fmla="*/ 2 h 211"/>
                  <a:gd name="T16" fmla="*/ 2 w 2"/>
                  <a:gd name="T17" fmla="*/ 2 h 211"/>
                  <a:gd name="T18" fmla="*/ 2 w 2"/>
                  <a:gd name="T19" fmla="*/ 4 h 211"/>
                  <a:gd name="T20" fmla="*/ 2 w 2"/>
                  <a:gd name="T21" fmla="*/ 209 h 211"/>
                  <a:gd name="T22" fmla="*/ 2 w 2"/>
                  <a:gd name="T23" fmla="*/ 209 h 211"/>
                  <a:gd name="T24" fmla="*/ 0 w 2"/>
                  <a:gd name="T25" fmla="*/ 209 h 211"/>
                  <a:gd name="T26" fmla="*/ 0 w 2"/>
                  <a:gd name="T27" fmla="*/ 209 h 211"/>
                  <a:gd name="T28" fmla="*/ 0 w 2"/>
                  <a:gd name="T29" fmla="*/ 209 h 211"/>
                  <a:gd name="T30" fmla="*/ 0 w 2"/>
                  <a:gd name="T31" fmla="*/ 209 h 211"/>
                  <a:gd name="T32" fmla="*/ 0 w 2"/>
                  <a:gd name="T33" fmla="*/ 209 h 211"/>
                  <a:gd name="T34" fmla="*/ 0 w 2"/>
                  <a:gd name="T35" fmla="*/ 211 h 211"/>
                  <a:gd name="T36" fmla="*/ 0 w 2"/>
                  <a:gd name="T37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11">
                    <a:moveTo>
                      <a:pt x="0" y="21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09"/>
                    </a:lnTo>
                    <a:lnTo>
                      <a:pt x="2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11"/>
                    </a:lnTo>
                    <a:lnTo>
                      <a:pt x="0" y="211"/>
                    </a:lnTo>
                    <a:close/>
                  </a:path>
                </a:pathLst>
              </a:custGeom>
              <a:solidFill>
                <a:srgbClr val="00C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10" name="Freeform 6175"/>
              <p:cNvSpPr>
                <a:spLocks/>
              </p:cNvSpPr>
              <p:nvPr/>
            </p:nvSpPr>
            <p:spPr bwMode="auto">
              <a:xfrm>
                <a:off x="2602" y="2293"/>
                <a:ext cx="2" cy="205"/>
              </a:xfrm>
              <a:custGeom>
                <a:avLst/>
                <a:gdLst>
                  <a:gd name="T0" fmla="*/ 0 w 2"/>
                  <a:gd name="T1" fmla="*/ 205 h 205"/>
                  <a:gd name="T2" fmla="*/ 0 w 2"/>
                  <a:gd name="T3" fmla="*/ 0 h 205"/>
                  <a:gd name="T4" fmla="*/ 0 w 2"/>
                  <a:gd name="T5" fmla="*/ 0 h 205"/>
                  <a:gd name="T6" fmla="*/ 0 w 2"/>
                  <a:gd name="T7" fmla="*/ 0 h 205"/>
                  <a:gd name="T8" fmla="*/ 0 w 2"/>
                  <a:gd name="T9" fmla="*/ 0 h 205"/>
                  <a:gd name="T10" fmla="*/ 0 w 2"/>
                  <a:gd name="T11" fmla="*/ 0 h 205"/>
                  <a:gd name="T12" fmla="*/ 0 w 2"/>
                  <a:gd name="T13" fmla="*/ 0 h 205"/>
                  <a:gd name="T14" fmla="*/ 2 w 2"/>
                  <a:gd name="T15" fmla="*/ 2 h 205"/>
                  <a:gd name="T16" fmla="*/ 2 w 2"/>
                  <a:gd name="T17" fmla="*/ 2 h 205"/>
                  <a:gd name="T18" fmla="*/ 2 w 2"/>
                  <a:gd name="T19" fmla="*/ 2 h 205"/>
                  <a:gd name="T20" fmla="*/ 2 w 2"/>
                  <a:gd name="T21" fmla="*/ 201 h 205"/>
                  <a:gd name="T22" fmla="*/ 2 w 2"/>
                  <a:gd name="T23" fmla="*/ 201 h 205"/>
                  <a:gd name="T24" fmla="*/ 2 w 2"/>
                  <a:gd name="T25" fmla="*/ 203 h 205"/>
                  <a:gd name="T26" fmla="*/ 0 w 2"/>
                  <a:gd name="T27" fmla="*/ 203 h 205"/>
                  <a:gd name="T28" fmla="*/ 0 w 2"/>
                  <a:gd name="T29" fmla="*/ 203 h 205"/>
                  <a:gd name="T30" fmla="*/ 0 w 2"/>
                  <a:gd name="T31" fmla="*/ 203 h 205"/>
                  <a:gd name="T32" fmla="*/ 0 w 2"/>
                  <a:gd name="T33" fmla="*/ 203 h 205"/>
                  <a:gd name="T34" fmla="*/ 0 w 2"/>
                  <a:gd name="T35" fmla="*/ 203 h 205"/>
                  <a:gd name="T36" fmla="*/ 0 w 2"/>
                  <a:gd name="T3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05">
                    <a:moveTo>
                      <a:pt x="0" y="20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01"/>
                    </a:lnTo>
                    <a:lnTo>
                      <a:pt x="2" y="201"/>
                    </a:lnTo>
                    <a:lnTo>
                      <a:pt x="2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5"/>
                    </a:lnTo>
                    <a:close/>
                  </a:path>
                </a:pathLst>
              </a:custGeom>
              <a:solidFill>
                <a:srgbClr val="00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11" name="Freeform 6176"/>
              <p:cNvSpPr>
                <a:spLocks/>
              </p:cNvSpPr>
              <p:nvPr/>
            </p:nvSpPr>
            <p:spPr bwMode="auto">
              <a:xfrm>
                <a:off x="2604" y="2295"/>
                <a:ext cx="2" cy="199"/>
              </a:xfrm>
              <a:custGeom>
                <a:avLst/>
                <a:gdLst>
                  <a:gd name="T0" fmla="*/ 0 w 2"/>
                  <a:gd name="T1" fmla="*/ 199 h 199"/>
                  <a:gd name="T2" fmla="*/ 0 w 2"/>
                  <a:gd name="T3" fmla="*/ 0 h 199"/>
                  <a:gd name="T4" fmla="*/ 0 w 2"/>
                  <a:gd name="T5" fmla="*/ 0 h 199"/>
                  <a:gd name="T6" fmla="*/ 0 w 2"/>
                  <a:gd name="T7" fmla="*/ 0 h 199"/>
                  <a:gd name="T8" fmla="*/ 0 w 2"/>
                  <a:gd name="T9" fmla="*/ 0 h 199"/>
                  <a:gd name="T10" fmla="*/ 2 w 2"/>
                  <a:gd name="T11" fmla="*/ 2 h 199"/>
                  <a:gd name="T12" fmla="*/ 2 w 2"/>
                  <a:gd name="T13" fmla="*/ 2 h 199"/>
                  <a:gd name="T14" fmla="*/ 2 w 2"/>
                  <a:gd name="T15" fmla="*/ 2 h 199"/>
                  <a:gd name="T16" fmla="*/ 2 w 2"/>
                  <a:gd name="T17" fmla="*/ 2 h 199"/>
                  <a:gd name="T18" fmla="*/ 2 w 2"/>
                  <a:gd name="T19" fmla="*/ 2 h 199"/>
                  <a:gd name="T20" fmla="*/ 2 w 2"/>
                  <a:gd name="T21" fmla="*/ 198 h 199"/>
                  <a:gd name="T22" fmla="*/ 2 w 2"/>
                  <a:gd name="T23" fmla="*/ 198 h 199"/>
                  <a:gd name="T24" fmla="*/ 2 w 2"/>
                  <a:gd name="T25" fmla="*/ 198 h 199"/>
                  <a:gd name="T26" fmla="*/ 2 w 2"/>
                  <a:gd name="T27" fmla="*/ 198 h 199"/>
                  <a:gd name="T28" fmla="*/ 2 w 2"/>
                  <a:gd name="T29" fmla="*/ 199 h 199"/>
                  <a:gd name="T30" fmla="*/ 0 w 2"/>
                  <a:gd name="T31" fmla="*/ 199 h 199"/>
                  <a:gd name="T32" fmla="*/ 0 w 2"/>
                  <a:gd name="T33" fmla="*/ 199 h 199"/>
                  <a:gd name="T34" fmla="*/ 0 w 2"/>
                  <a:gd name="T35" fmla="*/ 199 h 199"/>
                  <a:gd name="T36" fmla="*/ 0 w 2"/>
                  <a:gd name="T37" fmla="*/ 199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99">
                    <a:moveTo>
                      <a:pt x="0" y="19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2" y="199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00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12" name="Freeform 6177"/>
              <p:cNvSpPr>
                <a:spLocks/>
              </p:cNvSpPr>
              <p:nvPr/>
            </p:nvSpPr>
            <p:spPr bwMode="auto">
              <a:xfrm>
                <a:off x="2606" y="2297"/>
                <a:ext cx="2" cy="196"/>
              </a:xfrm>
              <a:custGeom>
                <a:avLst/>
                <a:gdLst>
                  <a:gd name="T0" fmla="*/ 0 w 2"/>
                  <a:gd name="T1" fmla="*/ 196 h 196"/>
                  <a:gd name="T2" fmla="*/ 0 w 2"/>
                  <a:gd name="T3" fmla="*/ 0 h 196"/>
                  <a:gd name="T4" fmla="*/ 0 w 2"/>
                  <a:gd name="T5" fmla="*/ 2 h 196"/>
                  <a:gd name="T6" fmla="*/ 0 w 2"/>
                  <a:gd name="T7" fmla="*/ 2 h 196"/>
                  <a:gd name="T8" fmla="*/ 2 w 2"/>
                  <a:gd name="T9" fmla="*/ 2 h 196"/>
                  <a:gd name="T10" fmla="*/ 2 w 2"/>
                  <a:gd name="T11" fmla="*/ 2 h 196"/>
                  <a:gd name="T12" fmla="*/ 2 w 2"/>
                  <a:gd name="T13" fmla="*/ 2 h 196"/>
                  <a:gd name="T14" fmla="*/ 2 w 2"/>
                  <a:gd name="T15" fmla="*/ 4 h 196"/>
                  <a:gd name="T16" fmla="*/ 2 w 2"/>
                  <a:gd name="T17" fmla="*/ 4 h 196"/>
                  <a:gd name="T18" fmla="*/ 2 w 2"/>
                  <a:gd name="T19" fmla="*/ 4 h 196"/>
                  <a:gd name="T20" fmla="*/ 2 w 2"/>
                  <a:gd name="T21" fmla="*/ 192 h 196"/>
                  <a:gd name="T22" fmla="*/ 2 w 2"/>
                  <a:gd name="T23" fmla="*/ 192 h 196"/>
                  <a:gd name="T24" fmla="*/ 2 w 2"/>
                  <a:gd name="T25" fmla="*/ 194 h 196"/>
                  <a:gd name="T26" fmla="*/ 2 w 2"/>
                  <a:gd name="T27" fmla="*/ 194 h 196"/>
                  <a:gd name="T28" fmla="*/ 2 w 2"/>
                  <a:gd name="T29" fmla="*/ 194 h 196"/>
                  <a:gd name="T30" fmla="*/ 2 w 2"/>
                  <a:gd name="T31" fmla="*/ 194 h 196"/>
                  <a:gd name="T32" fmla="*/ 0 w 2"/>
                  <a:gd name="T33" fmla="*/ 194 h 196"/>
                  <a:gd name="T34" fmla="*/ 0 w 2"/>
                  <a:gd name="T35" fmla="*/ 196 h 196"/>
                  <a:gd name="T36" fmla="*/ 0 w 2"/>
                  <a:gd name="T3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96">
                    <a:moveTo>
                      <a:pt x="0" y="196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192"/>
                    </a:lnTo>
                    <a:lnTo>
                      <a:pt x="2" y="192"/>
                    </a:lnTo>
                    <a:lnTo>
                      <a:pt x="2" y="194"/>
                    </a:lnTo>
                    <a:lnTo>
                      <a:pt x="2" y="194"/>
                    </a:lnTo>
                    <a:lnTo>
                      <a:pt x="2" y="194"/>
                    </a:lnTo>
                    <a:lnTo>
                      <a:pt x="2" y="194"/>
                    </a:lnTo>
                    <a:lnTo>
                      <a:pt x="0" y="194"/>
                    </a:lnTo>
                    <a:lnTo>
                      <a:pt x="0" y="196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13" name="Freeform 6178"/>
              <p:cNvSpPr>
                <a:spLocks/>
              </p:cNvSpPr>
              <p:nvPr/>
            </p:nvSpPr>
            <p:spPr bwMode="auto">
              <a:xfrm>
                <a:off x="2608" y="2301"/>
                <a:ext cx="4" cy="188"/>
              </a:xfrm>
              <a:custGeom>
                <a:avLst/>
                <a:gdLst>
                  <a:gd name="T0" fmla="*/ 0 w 4"/>
                  <a:gd name="T1" fmla="*/ 188 h 188"/>
                  <a:gd name="T2" fmla="*/ 0 w 4"/>
                  <a:gd name="T3" fmla="*/ 0 h 188"/>
                  <a:gd name="T4" fmla="*/ 0 w 4"/>
                  <a:gd name="T5" fmla="*/ 0 h 188"/>
                  <a:gd name="T6" fmla="*/ 2 w 4"/>
                  <a:gd name="T7" fmla="*/ 0 h 188"/>
                  <a:gd name="T8" fmla="*/ 2 w 4"/>
                  <a:gd name="T9" fmla="*/ 1 h 188"/>
                  <a:gd name="T10" fmla="*/ 2 w 4"/>
                  <a:gd name="T11" fmla="*/ 1 h 188"/>
                  <a:gd name="T12" fmla="*/ 2 w 4"/>
                  <a:gd name="T13" fmla="*/ 1 h 188"/>
                  <a:gd name="T14" fmla="*/ 2 w 4"/>
                  <a:gd name="T15" fmla="*/ 1 h 188"/>
                  <a:gd name="T16" fmla="*/ 2 w 4"/>
                  <a:gd name="T17" fmla="*/ 3 h 188"/>
                  <a:gd name="T18" fmla="*/ 4 w 4"/>
                  <a:gd name="T19" fmla="*/ 3 h 188"/>
                  <a:gd name="T20" fmla="*/ 4 w 4"/>
                  <a:gd name="T21" fmla="*/ 184 h 188"/>
                  <a:gd name="T22" fmla="*/ 2 w 4"/>
                  <a:gd name="T23" fmla="*/ 186 h 188"/>
                  <a:gd name="T24" fmla="*/ 2 w 4"/>
                  <a:gd name="T25" fmla="*/ 186 h 188"/>
                  <a:gd name="T26" fmla="*/ 2 w 4"/>
                  <a:gd name="T27" fmla="*/ 186 h 188"/>
                  <a:gd name="T28" fmla="*/ 2 w 4"/>
                  <a:gd name="T29" fmla="*/ 186 h 188"/>
                  <a:gd name="T30" fmla="*/ 2 w 4"/>
                  <a:gd name="T31" fmla="*/ 188 h 188"/>
                  <a:gd name="T32" fmla="*/ 2 w 4"/>
                  <a:gd name="T33" fmla="*/ 188 h 188"/>
                  <a:gd name="T34" fmla="*/ 0 w 4"/>
                  <a:gd name="T35" fmla="*/ 188 h 188"/>
                  <a:gd name="T36" fmla="*/ 0 w 4"/>
                  <a:gd name="T37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188">
                    <a:moveTo>
                      <a:pt x="0" y="18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184"/>
                    </a:lnTo>
                    <a:lnTo>
                      <a:pt x="2" y="186"/>
                    </a:lnTo>
                    <a:lnTo>
                      <a:pt x="2" y="186"/>
                    </a:lnTo>
                    <a:lnTo>
                      <a:pt x="2" y="186"/>
                    </a:lnTo>
                    <a:lnTo>
                      <a:pt x="2" y="186"/>
                    </a:lnTo>
                    <a:lnTo>
                      <a:pt x="2" y="188"/>
                    </a:lnTo>
                    <a:lnTo>
                      <a:pt x="2" y="188"/>
                    </a:lnTo>
                    <a:lnTo>
                      <a:pt x="0" y="18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14" name="Freeform 6179"/>
              <p:cNvSpPr>
                <a:spLocks/>
              </p:cNvSpPr>
              <p:nvPr/>
            </p:nvSpPr>
            <p:spPr bwMode="auto">
              <a:xfrm>
                <a:off x="2612" y="2304"/>
                <a:ext cx="2" cy="181"/>
              </a:xfrm>
              <a:custGeom>
                <a:avLst/>
                <a:gdLst>
                  <a:gd name="T0" fmla="*/ 0 w 2"/>
                  <a:gd name="T1" fmla="*/ 181 h 181"/>
                  <a:gd name="T2" fmla="*/ 0 w 2"/>
                  <a:gd name="T3" fmla="*/ 0 h 181"/>
                  <a:gd name="T4" fmla="*/ 0 w 2"/>
                  <a:gd name="T5" fmla="*/ 0 h 181"/>
                  <a:gd name="T6" fmla="*/ 0 w 2"/>
                  <a:gd name="T7" fmla="*/ 0 h 181"/>
                  <a:gd name="T8" fmla="*/ 0 w 2"/>
                  <a:gd name="T9" fmla="*/ 2 h 181"/>
                  <a:gd name="T10" fmla="*/ 0 w 2"/>
                  <a:gd name="T11" fmla="*/ 2 h 181"/>
                  <a:gd name="T12" fmla="*/ 0 w 2"/>
                  <a:gd name="T13" fmla="*/ 2 h 181"/>
                  <a:gd name="T14" fmla="*/ 0 w 2"/>
                  <a:gd name="T15" fmla="*/ 2 h 181"/>
                  <a:gd name="T16" fmla="*/ 2 w 2"/>
                  <a:gd name="T17" fmla="*/ 4 h 181"/>
                  <a:gd name="T18" fmla="*/ 2 w 2"/>
                  <a:gd name="T19" fmla="*/ 4 h 181"/>
                  <a:gd name="T20" fmla="*/ 2 w 2"/>
                  <a:gd name="T21" fmla="*/ 177 h 181"/>
                  <a:gd name="T22" fmla="*/ 2 w 2"/>
                  <a:gd name="T23" fmla="*/ 179 h 181"/>
                  <a:gd name="T24" fmla="*/ 0 w 2"/>
                  <a:gd name="T25" fmla="*/ 179 h 181"/>
                  <a:gd name="T26" fmla="*/ 0 w 2"/>
                  <a:gd name="T27" fmla="*/ 179 h 181"/>
                  <a:gd name="T28" fmla="*/ 0 w 2"/>
                  <a:gd name="T29" fmla="*/ 179 h 181"/>
                  <a:gd name="T30" fmla="*/ 0 w 2"/>
                  <a:gd name="T31" fmla="*/ 181 h 181"/>
                  <a:gd name="T32" fmla="*/ 0 w 2"/>
                  <a:gd name="T33" fmla="*/ 181 h 181"/>
                  <a:gd name="T34" fmla="*/ 0 w 2"/>
                  <a:gd name="T35" fmla="*/ 181 h 181"/>
                  <a:gd name="T36" fmla="*/ 0 w 2"/>
                  <a:gd name="T37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81">
                    <a:moveTo>
                      <a:pt x="0" y="18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177"/>
                    </a:lnTo>
                    <a:lnTo>
                      <a:pt x="2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</a:path>
                </a:pathLst>
              </a:custGeom>
              <a:solidFill>
                <a:srgbClr val="00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15" name="Freeform 6180"/>
              <p:cNvSpPr>
                <a:spLocks/>
              </p:cNvSpPr>
              <p:nvPr/>
            </p:nvSpPr>
            <p:spPr bwMode="auto">
              <a:xfrm>
                <a:off x="2614" y="2308"/>
                <a:ext cx="2" cy="173"/>
              </a:xfrm>
              <a:custGeom>
                <a:avLst/>
                <a:gdLst>
                  <a:gd name="T0" fmla="*/ 0 w 2"/>
                  <a:gd name="T1" fmla="*/ 173 h 173"/>
                  <a:gd name="T2" fmla="*/ 0 w 2"/>
                  <a:gd name="T3" fmla="*/ 0 h 173"/>
                  <a:gd name="T4" fmla="*/ 0 w 2"/>
                  <a:gd name="T5" fmla="*/ 0 h 173"/>
                  <a:gd name="T6" fmla="*/ 0 w 2"/>
                  <a:gd name="T7" fmla="*/ 0 h 173"/>
                  <a:gd name="T8" fmla="*/ 0 w 2"/>
                  <a:gd name="T9" fmla="*/ 2 h 173"/>
                  <a:gd name="T10" fmla="*/ 0 w 2"/>
                  <a:gd name="T11" fmla="*/ 2 h 173"/>
                  <a:gd name="T12" fmla="*/ 0 w 2"/>
                  <a:gd name="T13" fmla="*/ 2 h 173"/>
                  <a:gd name="T14" fmla="*/ 2 w 2"/>
                  <a:gd name="T15" fmla="*/ 2 h 173"/>
                  <a:gd name="T16" fmla="*/ 2 w 2"/>
                  <a:gd name="T17" fmla="*/ 4 h 173"/>
                  <a:gd name="T18" fmla="*/ 2 w 2"/>
                  <a:gd name="T19" fmla="*/ 4 h 173"/>
                  <a:gd name="T20" fmla="*/ 2 w 2"/>
                  <a:gd name="T21" fmla="*/ 169 h 173"/>
                  <a:gd name="T22" fmla="*/ 2 w 2"/>
                  <a:gd name="T23" fmla="*/ 171 h 173"/>
                  <a:gd name="T24" fmla="*/ 2 w 2"/>
                  <a:gd name="T25" fmla="*/ 171 h 173"/>
                  <a:gd name="T26" fmla="*/ 0 w 2"/>
                  <a:gd name="T27" fmla="*/ 171 h 173"/>
                  <a:gd name="T28" fmla="*/ 0 w 2"/>
                  <a:gd name="T29" fmla="*/ 171 h 173"/>
                  <a:gd name="T30" fmla="*/ 0 w 2"/>
                  <a:gd name="T31" fmla="*/ 173 h 173"/>
                  <a:gd name="T32" fmla="*/ 0 w 2"/>
                  <a:gd name="T33" fmla="*/ 173 h 173"/>
                  <a:gd name="T34" fmla="*/ 0 w 2"/>
                  <a:gd name="T35" fmla="*/ 173 h 173"/>
                  <a:gd name="T36" fmla="*/ 0 w 2"/>
                  <a:gd name="T37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73">
                    <a:moveTo>
                      <a:pt x="0" y="17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169"/>
                    </a:lnTo>
                    <a:lnTo>
                      <a:pt x="2" y="171"/>
                    </a:lnTo>
                    <a:lnTo>
                      <a:pt x="2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00C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16" name="Freeform 6181"/>
              <p:cNvSpPr>
                <a:spLocks/>
              </p:cNvSpPr>
              <p:nvPr/>
            </p:nvSpPr>
            <p:spPr bwMode="auto">
              <a:xfrm>
                <a:off x="2616" y="2312"/>
                <a:ext cx="2" cy="165"/>
              </a:xfrm>
              <a:custGeom>
                <a:avLst/>
                <a:gdLst>
                  <a:gd name="T0" fmla="*/ 0 w 2"/>
                  <a:gd name="T1" fmla="*/ 165 h 165"/>
                  <a:gd name="T2" fmla="*/ 0 w 2"/>
                  <a:gd name="T3" fmla="*/ 0 h 165"/>
                  <a:gd name="T4" fmla="*/ 0 w 2"/>
                  <a:gd name="T5" fmla="*/ 0 h 165"/>
                  <a:gd name="T6" fmla="*/ 0 w 2"/>
                  <a:gd name="T7" fmla="*/ 2 h 165"/>
                  <a:gd name="T8" fmla="*/ 0 w 2"/>
                  <a:gd name="T9" fmla="*/ 2 h 165"/>
                  <a:gd name="T10" fmla="*/ 2 w 2"/>
                  <a:gd name="T11" fmla="*/ 2 h 165"/>
                  <a:gd name="T12" fmla="*/ 2 w 2"/>
                  <a:gd name="T13" fmla="*/ 4 h 165"/>
                  <a:gd name="T14" fmla="*/ 2 w 2"/>
                  <a:gd name="T15" fmla="*/ 4 h 165"/>
                  <a:gd name="T16" fmla="*/ 2 w 2"/>
                  <a:gd name="T17" fmla="*/ 4 h 165"/>
                  <a:gd name="T18" fmla="*/ 2 w 2"/>
                  <a:gd name="T19" fmla="*/ 4 h 165"/>
                  <a:gd name="T20" fmla="*/ 2 w 2"/>
                  <a:gd name="T21" fmla="*/ 161 h 165"/>
                  <a:gd name="T22" fmla="*/ 2 w 2"/>
                  <a:gd name="T23" fmla="*/ 161 h 165"/>
                  <a:gd name="T24" fmla="*/ 2 w 2"/>
                  <a:gd name="T25" fmla="*/ 161 h 165"/>
                  <a:gd name="T26" fmla="*/ 2 w 2"/>
                  <a:gd name="T27" fmla="*/ 163 h 165"/>
                  <a:gd name="T28" fmla="*/ 2 w 2"/>
                  <a:gd name="T29" fmla="*/ 163 h 165"/>
                  <a:gd name="T30" fmla="*/ 0 w 2"/>
                  <a:gd name="T31" fmla="*/ 163 h 165"/>
                  <a:gd name="T32" fmla="*/ 0 w 2"/>
                  <a:gd name="T33" fmla="*/ 165 h 165"/>
                  <a:gd name="T34" fmla="*/ 0 w 2"/>
                  <a:gd name="T35" fmla="*/ 165 h 165"/>
                  <a:gd name="T36" fmla="*/ 0 w 2"/>
                  <a:gd name="T37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65">
                    <a:moveTo>
                      <a:pt x="0" y="16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0" y="16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close/>
                  </a:path>
                </a:pathLst>
              </a:custGeom>
              <a:solidFill>
                <a:srgbClr val="00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17" name="Freeform 6182"/>
              <p:cNvSpPr>
                <a:spLocks/>
              </p:cNvSpPr>
              <p:nvPr/>
            </p:nvSpPr>
            <p:spPr bwMode="auto">
              <a:xfrm>
                <a:off x="2618" y="2316"/>
                <a:ext cx="2" cy="157"/>
              </a:xfrm>
              <a:custGeom>
                <a:avLst/>
                <a:gdLst>
                  <a:gd name="T0" fmla="*/ 0 w 2"/>
                  <a:gd name="T1" fmla="*/ 157 h 157"/>
                  <a:gd name="T2" fmla="*/ 0 w 2"/>
                  <a:gd name="T3" fmla="*/ 0 h 157"/>
                  <a:gd name="T4" fmla="*/ 0 w 2"/>
                  <a:gd name="T5" fmla="*/ 2 h 157"/>
                  <a:gd name="T6" fmla="*/ 0 w 2"/>
                  <a:gd name="T7" fmla="*/ 2 h 157"/>
                  <a:gd name="T8" fmla="*/ 2 w 2"/>
                  <a:gd name="T9" fmla="*/ 4 h 157"/>
                  <a:gd name="T10" fmla="*/ 2 w 2"/>
                  <a:gd name="T11" fmla="*/ 4 h 157"/>
                  <a:gd name="T12" fmla="*/ 2 w 2"/>
                  <a:gd name="T13" fmla="*/ 4 h 157"/>
                  <a:gd name="T14" fmla="*/ 2 w 2"/>
                  <a:gd name="T15" fmla="*/ 6 h 157"/>
                  <a:gd name="T16" fmla="*/ 2 w 2"/>
                  <a:gd name="T17" fmla="*/ 6 h 157"/>
                  <a:gd name="T18" fmla="*/ 2 w 2"/>
                  <a:gd name="T19" fmla="*/ 6 h 157"/>
                  <a:gd name="T20" fmla="*/ 2 w 2"/>
                  <a:gd name="T21" fmla="*/ 152 h 157"/>
                  <a:gd name="T22" fmla="*/ 2 w 2"/>
                  <a:gd name="T23" fmla="*/ 152 h 157"/>
                  <a:gd name="T24" fmla="*/ 2 w 2"/>
                  <a:gd name="T25" fmla="*/ 153 h 157"/>
                  <a:gd name="T26" fmla="*/ 2 w 2"/>
                  <a:gd name="T27" fmla="*/ 153 h 157"/>
                  <a:gd name="T28" fmla="*/ 2 w 2"/>
                  <a:gd name="T29" fmla="*/ 153 h 157"/>
                  <a:gd name="T30" fmla="*/ 2 w 2"/>
                  <a:gd name="T31" fmla="*/ 155 h 157"/>
                  <a:gd name="T32" fmla="*/ 0 w 2"/>
                  <a:gd name="T33" fmla="*/ 155 h 157"/>
                  <a:gd name="T34" fmla="*/ 0 w 2"/>
                  <a:gd name="T35" fmla="*/ 155 h 157"/>
                  <a:gd name="T36" fmla="*/ 0 w 2"/>
                  <a:gd name="T37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57">
                    <a:moveTo>
                      <a:pt x="0" y="157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152"/>
                    </a:lnTo>
                    <a:lnTo>
                      <a:pt x="2" y="152"/>
                    </a:lnTo>
                    <a:lnTo>
                      <a:pt x="2" y="153"/>
                    </a:lnTo>
                    <a:lnTo>
                      <a:pt x="2" y="153"/>
                    </a:lnTo>
                    <a:lnTo>
                      <a:pt x="2" y="153"/>
                    </a:lnTo>
                    <a:lnTo>
                      <a:pt x="2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18" name="Freeform 6183"/>
              <p:cNvSpPr>
                <a:spLocks/>
              </p:cNvSpPr>
              <p:nvPr/>
            </p:nvSpPr>
            <p:spPr bwMode="auto">
              <a:xfrm>
                <a:off x="2620" y="2322"/>
                <a:ext cx="3" cy="146"/>
              </a:xfrm>
              <a:custGeom>
                <a:avLst/>
                <a:gdLst>
                  <a:gd name="T0" fmla="*/ 0 w 3"/>
                  <a:gd name="T1" fmla="*/ 146 h 146"/>
                  <a:gd name="T2" fmla="*/ 0 w 3"/>
                  <a:gd name="T3" fmla="*/ 0 h 146"/>
                  <a:gd name="T4" fmla="*/ 0 w 3"/>
                  <a:gd name="T5" fmla="*/ 2 h 146"/>
                  <a:gd name="T6" fmla="*/ 2 w 3"/>
                  <a:gd name="T7" fmla="*/ 2 h 146"/>
                  <a:gd name="T8" fmla="*/ 2 w 3"/>
                  <a:gd name="T9" fmla="*/ 3 h 146"/>
                  <a:gd name="T10" fmla="*/ 2 w 3"/>
                  <a:gd name="T11" fmla="*/ 3 h 146"/>
                  <a:gd name="T12" fmla="*/ 2 w 3"/>
                  <a:gd name="T13" fmla="*/ 3 h 146"/>
                  <a:gd name="T14" fmla="*/ 2 w 3"/>
                  <a:gd name="T15" fmla="*/ 5 h 146"/>
                  <a:gd name="T16" fmla="*/ 2 w 3"/>
                  <a:gd name="T17" fmla="*/ 5 h 146"/>
                  <a:gd name="T18" fmla="*/ 3 w 3"/>
                  <a:gd name="T19" fmla="*/ 7 h 146"/>
                  <a:gd name="T20" fmla="*/ 3 w 3"/>
                  <a:gd name="T21" fmla="*/ 140 h 146"/>
                  <a:gd name="T22" fmla="*/ 2 w 3"/>
                  <a:gd name="T23" fmla="*/ 140 h 146"/>
                  <a:gd name="T24" fmla="*/ 2 w 3"/>
                  <a:gd name="T25" fmla="*/ 142 h 146"/>
                  <a:gd name="T26" fmla="*/ 2 w 3"/>
                  <a:gd name="T27" fmla="*/ 142 h 146"/>
                  <a:gd name="T28" fmla="*/ 2 w 3"/>
                  <a:gd name="T29" fmla="*/ 142 h 146"/>
                  <a:gd name="T30" fmla="*/ 2 w 3"/>
                  <a:gd name="T31" fmla="*/ 144 h 146"/>
                  <a:gd name="T32" fmla="*/ 2 w 3"/>
                  <a:gd name="T33" fmla="*/ 144 h 146"/>
                  <a:gd name="T34" fmla="*/ 0 w 3"/>
                  <a:gd name="T35" fmla="*/ 146 h 146"/>
                  <a:gd name="T36" fmla="*/ 0 w 3"/>
                  <a:gd name="T37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146">
                    <a:moveTo>
                      <a:pt x="0" y="146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3" y="140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2"/>
                    </a:lnTo>
                    <a:lnTo>
                      <a:pt x="2" y="142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19" name="Freeform 6184"/>
              <p:cNvSpPr>
                <a:spLocks/>
              </p:cNvSpPr>
              <p:nvPr/>
            </p:nvSpPr>
            <p:spPr bwMode="auto">
              <a:xfrm>
                <a:off x="2623" y="2329"/>
                <a:ext cx="2" cy="133"/>
              </a:xfrm>
              <a:custGeom>
                <a:avLst/>
                <a:gdLst>
                  <a:gd name="T0" fmla="*/ 0 w 2"/>
                  <a:gd name="T1" fmla="*/ 133 h 133"/>
                  <a:gd name="T2" fmla="*/ 0 w 2"/>
                  <a:gd name="T3" fmla="*/ 0 h 133"/>
                  <a:gd name="T4" fmla="*/ 0 w 2"/>
                  <a:gd name="T5" fmla="*/ 0 h 133"/>
                  <a:gd name="T6" fmla="*/ 0 w 2"/>
                  <a:gd name="T7" fmla="*/ 2 h 133"/>
                  <a:gd name="T8" fmla="*/ 0 w 2"/>
                  <a:gd name="T9" fmla="*/ 2 h 133"/>
                  <a:gd name="T10" fmla="*/ 0 w 2"/>
                  <a:gd name="T11" fmla="*/ 4 h 133"/>
                  <a:gd name="T12" fmla="*/ 0 w 2"/>
                  <a:gd name="T13" fmla="*/ 4 h 133"/>
                  <a:gd name="T14" fmla="*/ 0 w 2"/>
                  <a:gd name="T15" fmla="*/ 6 h 133"/>
                  <a:gd name="T16" fmla="*/ 2 w 2"/>
                  <a:gd name="T17" fmla="*/ 6 h 133"/>
                  <a:gd name="T18" fmla="*/ 2 w 2"/>
                  <a:gd name="T19" fmla="*/ 8 h 133"/>
                  <a:gd name="T20" fmla="*/ 2 w 2"/>
                  <a:gd name="T21" fmla="*/ 125 h 133"/>
                  <a:gd name="T22" fmla="*/ 2 w 2"/>
                  <a:gd name="T23" fmla="*/ 125 h 133"/>
                  <a:gd name="T24" fmla="*/ 0 w 2"/>
                  <a:gd name="T25" fmla="*/ 127 h 133"/>
                  <a:gd name="T26" fmla="*/ 0 w 2"/>
                  <a:gd name="T27" fmla="*/ 127 h 133"/>
                  <a:gd name="T28" fmla="*/ 0 w 2"/>
                  <a:gd name="T29" fmla="*/ 129 h 133"/>
                  <a:gd name="T30" fmla="*/ 0 w 2"/>
                  <a:gd name="T31" fmla="*/ 129 h 133"/>
                  <a:gd name="T32" fmla="*/ 0 w 2"/>
                  <a:gd name="T33" fmla="*/ 131 h 133"/>
                  <a:gd name="T34" fmla="*/ 0 w 2"/>
                  <a:gd name="T35" fmla="*/ 131 h 133"/>
                  <a:gd name="T36" fmla="*/ 0 w 2"/>
                  <a:gd name="T3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33">
                    <a:moveTo>
                      <a:pt x="0" y="13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25"/>
                    </a:lnTo>
                    <a:lnTo>
                      <a:pt x="2" y="125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00C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20" name="Freeform 6185"/>
              <p:cNvSpPr>
                <a:spLocks/>
              </p:cNvSpPr>
              <p:nvPr/>
            </p:nvSpPr>
            <p:spPr bwMode="auto">
              <a:xfrm>
                <a:off x="2625" y="2337"/>
                <a:ext cx="2" cy="117"/>
              </a:xfrm>
              <a:custGeom>
                <a:avLst/>
                <a:gdLst>
                  <a:gd name="T0" fmla="*/ 0 w 2"/>
                  <a:gd name="T1" fmla="*/ 117 h 117"/>
                  <a:gd name="T2" fmla="*/ 0 w 2"/>
                  <a:gd name="T3" fmla="*/ 0 h 117"/>
                  <a:gd name="T4" fmla="*/ 0 w 2"/>
                  <a:gd name="T5" fmla="*/ 0 h 117"/>
                  <a:gd name="T6" fmla="*/ 0 w 2"/>
                  <a:gd name="T7" fmla="*/ 2 h 117"/>
                  <a:gd name="T8" fmla="*/ 0 w 2"/>
                  <a:gd name="T9" fmla="*/ 2 h 117"/>
                  <a:gd name="T10" fmla="*/ 0 w 2"/>
                  <a:gd name="T11" fmla="*/ 4 h 117"/>
                  <a:gd name="T12" fmla="*/ 2 w 2"/>
                  <a:gd name="T13" fmla="*/ 6 h 117"/>
                  <a:gd name="T14" fmla="*/ 2 w 2"/>
                  <a:gd name="T15" fmla="*/ 6 h 117"/>
                  <a:gd name="T16" fmla="*/ 2 w 2"/>
                  <a:gd name="T17" fmla="*/ 8 h 117"/>
                  <a:gd name="T18" fmla="*/ 2 w 2"/>
                  <a:gd name="T19" fmla="*/ 10 h 117"/>
                  <a:gd name="T20" fmla="*/ 2 w 2"/>
                  <a:gd name="T21" fmla="*/ 108 h 117"/>
                  <a:gd name="T22" fmla="*/ 2 w 2"/>
                  <a:gd name="T23" fmla="*/ 108 h 117"/>
                  <a:gd name="T24" fmla="*/ 2 w 2"/>
                  <a:gd name="T25" fmla="*/ 109 h 117"/>
                  <a:gd name="T26" fmla="*/ 2 w 2"/>
                  <a:gd name="T27" fmla="*/ 111 h 117"/>
                  <a:gd name="T28" fmla="*/ 0 w 2"/>
                  <a:gd name="T29" fmla="*/ 111 h 117"/>
                  <a:gd name="T30" fmla="*/ 0 w 2"/>
                  <a:gd name="T31" fmla="*/ 113 h 117"/>
                  <a:gd name="T32" fmla="*/ 0 w 2"/>
                  <a:gd name="T33" fmla="*/ 113 h 117"/>
                  <a:gd name="T34" fmla="*/ 0 w 2"/>
                  <a:gd name="T35" fmla="*/ 115 h 117"/>
                  <a:gd name="T36" fmla="*/ 0 w 2"/>
                  <a:gd name="T3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17">
                    <a:moveTo>
                      <a:pt x="0" y="1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8"/>
                    </a:lnTo>
                    <a:lnTo>
                      <a:pt x="2" y="108"/>
                    </a:lnTo>
                    <a:lnTo>
                      <a:pt x="2" y="109"/>
                    </a:lnTo>
                    <a:lnTo>
                      <a:pt x="2" y="111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00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21" name="Freeform 6186"/>
              <p:cNvSpPr>
                <a:spLocks/>
              </p:cNvSpPr>
              <p:nvPr/>
            </p:nvSpPr>
            <p:spPr bwMode="auto">
              <a:xfrm>
                <a:off x="2627" y="2347"/>
                <a:ext cx="2" cy="98"/>
              </a:xfrm>
              <a:custGeom>
                <a:avLst/>
                <a:gdLst>
                  <a:gd name="T0" fmla="*/ 0 w 2"/>
                  <a:gd name="T1" fmla="*/ 98 h 98"/>
                  <a:gd name="T2" fmla="*/ 0 w 2"/>
                  <a:gd name="T3" fmla="*/ 0 h 98"/>
                  <a:gd name="T4" fmla="*/ 0 w 2"/>
                  <a:gd name="T5" fmla="*/ 2 h 98"/>
                  <a:gd name="T6" fmla="*/ 0 w 2"/>
                  <a:gd name="T7" fmla="*/ 2 h 98"/>
                  <a:gd name="T8" fmla="*/ 0 w 2"/>
                  <a:gd name="T9" fmla="*/ 3 h 98"/>
                  <a:gd name="T10" fmla="*/ 2 w 2"/>
                  <a:gd name="T11" fmla="*/ 5 h 98"/>
                  <a:gd name="T12" fmla="*/ 2 w 2"/>
                  <a:gd name="T13" fmla="*/ 7 h 98"/>
                  <a:gd name="T14" fmla="*/ 2 w 2"/>
                  <a:gd name="T15" fmla="*/ 9 h 98"/>
                  <a:gd name="T16" fmla="*/ 2 w 2"/>
                  <a:gd name="T17" fmla="*/ 11 h 98"/>
                  <a:gd name="T18" fmla="*/ 2 w 2"/>
                  <a:gd name="T19" fmla="*/ 13 h 98"/>
                  <a:gd name="T20" fmla="*/ 2 w 2"/>
                  <a:gd name="T21" fmla="*/ 82 h 98"/>
                  <a:gd name="T22" fmla="*/ 2 w 2"/>
                  <a:gd name="T23" fmla="*/ 84 h 98"/>
                  <a:gd name="T24" fmla="*/ 2 w 2"/>
                  <a:gd name="T25" fmla="*/ 86 h 98"/>
                  <a:gd name="T26" fmla="*/ 2 w 2"/>
                  <a:gd name="T27" fmla="*/ 88 h 98"/>
                  <a:gd name="T28" fmla="*/ 2 w 2"/>
                  <a:gd name="T29" fmla="*/ 90 h 98"/>
                  <a:gd name="T30" fmla="*/ 0 w 2"/>
                  <a:gd name="T31" fmla="*/ 92 h 98"/>
                  <a:gd name="T32" fmla="*/ 0 w 2"/>
                  <a:gd name="T33" fmla="*/ 94 h 98"/>
                  <a:gd name="T34" fmla="*/ 0 w 2"/>
                  <a:gd name="T35" fmla="*/ 96 h 98"/>
                  <a:gd name="T36" fmla="*/ 0 w 2"/>
                  <a:gd name="T37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98">
                    <a:moveTo>
                      <a:pt x="0" y="98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82"/>
                    </a:lnTo>
                    <a:lnTo>
                      <a:pt x="2" y="84"/>
                    </a:lnTo>
                    <a:lnTo>
                      <a:pt x="2" y="86"/>
                    </a:lnTo>
                    <a:lnTo>
                      <a:pt x="2" y="88"/>
                    </a:lnTo>
                    <a:lnTo>
                      <a:pt x="2" y="90"/>
                    </a:lnTo>
                    <a:lnTo>
                      <a:pt x="0" y="92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22" name="Freeform 6187"/>
              <p:cNvSpPr>
                <a:spLocks/>
              </p:cNvSpPr>
              <p:nvPr/>
            </p:nvSpPr>
            <p:spPr bwMode="auto">
              <a:xfrm>
                <a:off x="2629" y="2360"/>
                <a:ext cx="2" cy="69"/>
              </a:xfrm>
              <a:custGeom>
                <a:avLst/>
                <a:gdLst>
                  <a:gd name="T0" fmla="*/ 0 w 2"/>
                  <a:gd name="T1" fmla="*/ 69 h 69"/>
                  <a:gd name="T2" fmla="*/ 0 w 2"/>
                  <a:gd name="T3" fmla="*/ 0 h 69"/>
                  <a:gd name="T4" fmla="*/ 0 w 2"/>
                  <a:gd name="T5" fmla="*/ 4 h 69"/>
                  <a:gd name="T6" fmla="*/ 2 w 2"/>
                  <a:gd name="T7" fmla="*/ 8 h 69"/>
                  <a:gd name="T8" fmla="*/ 2 w 2"/>
                  <a:gd name="T9" fmla="*/ 12 h 69"/>
                  <a:gd name="T10" fmla="*/ 2 w 2"/>
                  <a:gd name="T11" fmla="*/ 15 h 69"/>
                  <a:gd name="T12" fmla="*/ 2 w 2"/>
                  <a:gd name="T13" fmla="*/ 21 h 69"/>
                  <a:gd name="T14" fmla="*/ 2 w 2"/>
                  <a:gd name="T15" fmla="*/ 25 h 69"/>
                  <a:gd name="T16" fmla="*/ 2 w 2"/>
                  <a:gd name="T17" fmla="*/ 31 h 69"/>
                  <a:gd name="T18" fmla="*/ 2 w 2"/>
                  <a:gd name="T19" fmla="*/ 35 h 69"/>
                  <a:gd name="T20" fmla="*/ 2 w 2"/>
                  <a:gd name="T21" fmla="*/ 40 h 69"/>
                  <a:gd name="T22" fmla="*/ 2 w 2"/>
                  <a:gd name="T23" fmla="*/ 44 h 69"/>
                  <a:gd name="T24" fmla="*/ 2 w 2"/>
                  <a:gd name="T25" fmla="*/ 48 h 69"/>
                  <a:gd name="T26" fmla="*/ 2 w 2"/>
                  <a:gd name="T27" fmla="*/ 54 h 69"/>
                  <a:gd name="T28" fmla="*/ 2 w 2"/>
                  <a:gd name="T29" fmla="*/ 58 h 69"/>
                  <a:gd name="T30" fmla="*/ 2 w 2"/>
                  <a:gd name="T31" fmla="*/ 61 h 69"/>
                  <a:gd name="T32" fmla="*/ 0 w 2"/>
                  <a:gd name="T33" fmla="*/ 65 h 69"/>
                  <a:gd name="T34" fmla="*/ 0 w 2"/>
                  <a:gd name="T3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69">
                    <a:moveTo>
                      <a:pt x="0" y="69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2" y="35"/>
                    </a:lnTo>
                    <a:lnTo>
                      <a:pt x="2" y="40"/>
                    </a:lnTo>
                    <a:lnTo>
                      <a:pt x="2" y="44"/>
                    </a:lnTo>
                    <a:lnTo>
                      <a:pt x="2" y="48"/>
                    </a:lnTo>
                    <a:lnTo>
                      <a:pt x="2" y="54"/>
                    </a:lnTo>
                    <a:lnTo>
                      <a:pt x="2" y="58"/>
                    </a:lnTo>
                    <a:lnTo>
                      <a:pt x="2" y="61"/>
                    </a:lnTo>
                    <a:lnTo>
                      <a:pt x="0" y="65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23" name="Freeform 6188"/>
              <p:cNvSpPr>
                <a:spLocks/>
              </p:cNvSpPr>
              <p:nvPr/>
            </p:nvSpPr>
            <p:spPr bwMode="auto">
              <a:xfrm>
                <a:off x="2042" y="2268"/>
                <a:ext cx="589" cy="251"/>
              </a:xfrm>
              <a:custGeom>
                <a:avLst/>
                <a:gdLst>
                  <a:gd name="T0" fmla="*/ 589 w 589"/>
                  <a:gd name="T1" fmla="*/ 127 h 251"/>
                  <a:gd name="T2" fmla="*/ 589 w 589"/>
                  <a:gd name="T3" fmla="*/ 148 h 251"/>
                  <a:gd name="T4" fmla="*/ 587 w 589"/>
                  <a:gd name="T5" fmla="*/ 167 h 251"/>
                  <a:gd name="T6" fmla="*/ 583 w 589"/>
                  <a:gd name="T7" fmla="*/ 184 h 251"/>
                  <a:gd name="T8" fmla="*/ 578 w 589"/>
                  <a:gd name="T9" fmla="*/ 200 h 251"/>
                  <a:gd name="T10" fmla="*/ 574 w 589"/>
                  <a:gd name="T11" fmla="*/ 211 h 251"/>
                  <a:gd name="T12" fmla="*/ 566 w 589"/>
                  <a:gd name="T13" fmla="*/ 221 h 251"/>
                  <a:gd name="T14" fmla="*/ 560 w 589"/>
                  <a:gd name="T15" fmla="*/ 228 h 251"/>
                  <a:gd name="T16" fmla="*/ 553 w 589"/>
                  <a:gd name="T17" fmla="*/ 236 h 251"/>
                  <a:gd name="T18" fmla="*/ 537 w 589"/>
                  <a:gd name="T19" fmla="*/ 246 h 251"/>
                  <a:gd name="T20" fmla="*/ 524 w 589"/>
                  <a:gd name="T21" fmla="*/ 249 h 251"/>
                  <a:gd name="T22" fmla="*/ 511 w 589"/>
                  <a:gd name="T23" fmla="*/ 251 h 251"/>
                  <a:gd name="T24" fmla="*/ 503 w 589"/>
                  <a:gd name="T25" fmla="*/ 251 h 251"/>
                  <a:gd name="T26" fmla="*/ 0 w 589"/>
                  <a:gd name="T27" fmla="*/ 251 h 251"/>
                  <a:gd name="T28" fmla="*/ 0 w 589"/>
                  <a:gd name="T29" fmla="*/ 0 h 251"/>
                  <a:gd name="T30" fmla="*/ 503 w 589"/>
                  <a:gd name="T31" fmla="*/ 0 h 251"/>
                  <a:gd name="T32" fmla="*/ 511 w 589"/>
                  <a:gd name="T33" fmla="*/ 0 h 251"/>
                  <a:gd name="T34" fmla="*/ 522 w 589"/>
                  <a:gd name="T35" fmla="*/ 2 h 251"/>
                  <a:gd name="T36" fmla="*/ 537 w 589"/>
                  <a:gd name="T37" fmla="*/ 8 h 251"/>
                  <a:gd name="T38" fmla="*/ 551 w 589"/>
                  <a:gd name="T39" fmla="*/ 17 h 251"/>
                  <a:gd name="T40" fmla="*/ 558 w 589"/>
                  <a:gd name="T41" fmla="*/ 23 h 251"/>
                  <a:gd name="T42" fmla="*/ 566 w 589"/>
                  <a:gd name="T43" fmla="*/ 31 h 251"/>
                  <a:gd name="T44" fmla="*/ 572 w 589"/>
                  <a:gd name="T45" fmla="*/ 42 h 251"/>
                  <a:gd name="T46" fmla="*/ 578 w 589"/>
                  <a:gd name="T47" fmla="*/ 54 h 251"/>
                  <a:gd name="T48" fmla="*/ 583 w 589"/>
                  <a:gd name="T49" fmla="*/ 69 h 251"/>
                  <a:gd name="T50" fmla="*/ 587 w 589"/>
                  <a:gd name="T51" fmla="*/ 84 h 251"/>
                  <a:gd name="T52" fmla="*/ 589 w 589"/>
                  <a:gd name="T53" fmla="*/ 104 h 251"/>
                  <a:gd name="T54" fmla="*/ 589 w 589"/>
                  <a:gd name="T55" fmla="*/ 12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89" h="251">
                    <a:moveTo>
                      <a:pt x="589" y="127"/>
                    </a:moveTo>
                    <a:lnTo>
                      <a:pt x="589" y="148"/>
                    </a:lnTo>
                    <a:lnTo>
                      <a:pt x="587" y="167"/>
                    </a:lnTo>
                    <a:lnTo>
                      <a:pt x="583" y="184"/>
                    </a:lnTo>
                    <a:lnTo>
                      <a:pt x="578" y="200"/>
                    </a:lnTo>
                    <a:lnTo>
                      <a:pt x="574" y="211"/>
                    </a:lnTo>
                    <a:lnTo>
                      <a:pt x="566" y="221"/>
                    </a:lnTo>
                    <a:lnTo>
                      <a:pt x="560" y="228"/>
                    </a:lnTo>
                    <a:lnTo>
                      <a:pt x="553" y="236"/>
                    </a:lnTo>
                    <a:lnTo>
                      <a:pt x="537" y="246"/>
                    </a:lnTo>
                    <a:lnTo>
                      <a:pt x="524" y="249"/>
                    </a:lnTo>
                    <a:lnTo>
                      <a:pt x="511" y="251"/>
                    </a:lnTo>
                    <a:lnTo>
                      <a:pt x="503" y="251"/>
                    </a:lnTo>
                    <a:lnTo>
                      <a:pt x="0" y="251"/>
                    </a:lnTo>
                    <a:lnTo>
                      <a:pt x="0" y="0"/>
                    </a:lnTo>
                    <a:lnTo>
                      <a:pt x="503" y="0"/>
                    </a:lnTo>
                    <a:lnTo>
                      <a:pt x="511" y="0"/>
                    </a:lnTo>
                    <a:lnTo>
                      <a:pt x="522" y="2"/>
                    </a:lnTo>
                    <a:lnTo>
                      <a:pt x="537" y="8"/>
                    </a:lnTo>
                    <a:lnTo>
                      <a:pt x="551" y="17"/>
                    </a:lnTo>
                    <a:lnTo>
                      <a:pt x="558" y="23"/>
                    </a:lnTo>
                    <a:lnTo>
                      <a:pt x="566" y="31"/>
                    </a:lnTo>
                    <a:lnTo>
                      <a:pt x="572" y="42"/>
                    </a:lnTo>
                    <a:lnTo>
                      <a:pt x="578" y="54"/>
                    </a:lnTo>
                    <a:lnTo>
                      <a:pt x="583" y="69"/>
                    </a:lnTo>
                    <a:lnTo>
                      <a:pt x="587" y="84"/>
                    </a:lnTo>
                    <a:lnTo>
                      <a:pt x="589" y="104"/>
                    </a:lnTo>
                    <a:lnTo>
                      <a:pt x="589" y="12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24" name="Freeform 6189"/>
              <p:cNvSpPr>
                <a:spLocks noEditPoints="1"/>
              </p:cNvSpPr>
              <p:nvPr/>
            </p:nvSpPr>
            <p:spPr bwMode="auto">
              <a:xfrm>
                <a:off x="2046" y="2270"/>
                <a:ext cx="6" cy="249"/>
              </a:xfrm>
              <a:custGeom>
                <a:avLst/>
                <a:gdLst>
                  <a:gd name="T0" fmla="*/ 6 w 6"/>
                  <a:gd name="T1" fmla="*/ 0 h 249"/>
                  <a:gd name="T2" fmla="*/ 2 w 6"/>
                  <a:gd name="T3" fmla="*/ 0 h 249"/>
                  <a:gd name="T4" fmla="*/ 4 w 6"/>
                  <a:gd name="T5" fmla="*/ 0 h 249"/>
                  <a:gd name="T6" fmla="*/ 4 w 6"/>
                  <a:gd name="T7" fmla="*/ 0 h 249"/>
                  <a:gd name="T8" fmla="*/ 4 w 6"/>
                  <a:gd name="T9" fmla="*/ 0 h 249"/>
                  <a:gd name="T10" fmla="*/ 4 w 6"/>
                  <a:gd name="T11" fmla="*/ 0 h 249"/>
                  <a:gd name="T12" fmla="*/ 4 w 6"/>
                  <a:gd name="T13" fmla="*/ 0 h 249"/>
                  <a:gd name="T14" fmla="*/ 4 w 6"/>
                  <a:gd name="T15" fmla="*/ 0 h 249"/>
                  <a:gd name="T16" fmla="*/ 4 w 6"/>
                  <a:gd name="T17" fmla="*/ 0 h 249"/>
                  <a:gd name="T18" fmla="*/ 6 w 6"/>
                  <a:gd name="T19" fmla="*/ 0 h 249"/>
                  <a:gd name="T20" fmla="*/ 2 w 6"/>
                  <a:gd name="T21" fmla="*/ 0 h 249"/>
                  <a:gd name="T22" fmla="*/ 0 w 6"/>
                  <a:gd name="T23" fmla="*/ 0 h 249"/>
                  <a:gd name="T24" fmla="*/ 0 w 6"/>
                  <a:gd name="T25" fmla="*/ 0 h 249"/>
                  <a:gd name="T26" fmla="*/ 0 w 6"/>
                  <a:gd name="T27" fmla="*/ 0 h 249"/>
                  <a:gd name="T28" fmla="*/ 0 w 6"/>
                  <a:gd name="T29" fmla="*/ 0 h 249"/>
                  <a:gd name="T30" fmla="*/ 0 w 6"/>
                  <a:gd name="T31" fmla="*/ 0 h 249"/>
                  <a:gd name="T32" fmla="*/ 2 w 6"/>
                  <a:gd name="T33" fmla="*/ 0 h 249"/>
                  <a:gd name="T34" fmla="*/ 2 w 6"/>
                  <a:gd name="T35" fmla="*/ 0 h 249"/>
                  <a:gd name="T36" fmla="*/ 2 w 6"/>
                  <a:gd name="T37" fmla="*/ 0 h 249"/>
                  <a:gd name="T38" fmla="*/ 2 w 6"/>
                  <a:gd name="T39" fmla="*/ 0 h 249"/>
                  <a:gd name="T40" fmla="*/ 0 w 6"/>
                  <a:gd name="T41" fmla="*/ 249 h 249"/>
                  <a:gd name="T42" fmla="*/ 2 w 6"/>
                  <a:gd name="T43" fmla="*/ 249 h 249"/>
                  <a:gd name="T44" fmla="*/ 2 w 6"/>
                  <a:gd name="T45" fmla="*/ 249 h 249"/>
                  <a:gd name="T46" fmla="*/ 2 w 6"/>
                  <a:gd name="T47" fmla="*/ 249 h 249"/>
                  <a:gd name="T48" fmla="*/ 0 w 6"/>
                  <a:gd name="T49" fmla="*/ 249 h 249"/>
                  <a:gd name="T50" fmla="*/ 0 w 6"/>
                  <a:gd name="T51" fmla="*/ 249 h 249"/>
                  <a:gd name="T52" fmla="*/ 0 w 6"/>
                  <a:gd name="T53" fmla="*/ 249 h 249"/>
                  <a:gd name="T54" fmla="*/ 0 w 6"/>
                  <a:gd name="T55" fmla="*/ 249 h 249"/>
                  <a:gd name="T56" fmla="*/ 0 w 6"/>
                  <a:gd name="T57" fmla="*/ 249 h 249"/>
                  <a:gd name="T58" fmla="*/ 0 w 6"/>
                  <a:gd name="T59" fmla="*/ 249 h 249"/>
                  <a:gd name="T60" fmla="*/ 2 w 6"/>
                  <a:gd name="T61" fmla="*/ 249 h 249"/>
                  <a:gd name="T62" fmla="*/ 6 w 6"/>
                  <a:gd name="T63" fmla="*/ 249 h 249"/>
                  <a:gd name="T64" fmla="*/ 4 w 6"/>
                  <a:gd name="T65" fmla="*/ 249 h 249"/>
                  <a:gd name="T66" fmla="*/ 4 w 6"/>
                  <a:gd name="T67" fmla="*/ 249 h 249"/>
                  <a:gd name="T68" fmla="*/ 4 w 6"/>
                  <a:gd name="T69" fmla="*/ 249 h 249"/>
                  <a:gd name="T70" fmla="*/ 4 w 6"/>
                  <a:gd name="T71" fmla="*/ 249 h 249"/>
                  <a:gd name="T72" fmla="*/ 4 w 6"/>
                  <a:gd name="T73" fmla="*/ 249 h 249"/>
                  <a:gd name="T74" fmla="*/ 4 w 6"/>
                  <a:gd name="T75" fmla="*/ 249 h 249"/>
                  <a:gd name="T76" fmla="*/ 4 w 6"/>
                  <a:gd name="T77" fmla="*/ 249 h 249"/>
                  <a:gd name="T78" fmla="*/ 2 w 6"/>
                  <a:gd name="T79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" h="249">
                    <a:moveTo>
                      <a:pt x="6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0" y="249"/>
                    </a:move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close/>
                    <a:moveTo>
                      <a:pt x="2" y="249"/>
                    </a:moveTo>
                    <a:lnTo>
                      <a:pt x="6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2" y="249"/>
                    </a:lnTo>
                    <a:close/>
                  </a:path>
                </a:pathLst>
              </a:custGeom>
              <a:solidFill>
                <a:srgbClr val="00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25" name="Freeform 6190"/>
              <p:cNvSpPr>
                <a:spLocks noEditPoints="1"/>
              </p:cNvSpPr>
              <p:nvPr/>
            </p:nvSpPr>
            <p:spPr bwMode="auto">
              <a:xfrm>
                <a:off x="2040" y="2270"/>
                <a:ext cx="16" cy="249"/>
              </a:xfrm>
              <a:custGeom>
                <a:avLst/>
                <a:gdLst>
                  <a:gd name="T0" fmla="*/ 8 w 16"/>
                  <a:gd name="T1" fmla="*/ 0 h 249"/>
                  <a:gd name="T2" fmla="*/ 8 w 16"/>
                  <a:gd name="T3" fmla="*/ 0 h 249"/>
                  <a:gd name="T4" fmla="*/ 8 w 16"/>
                  <a:gd name="T5" fmla="*/ 0 h 249"/>
                  <a:gd name="T6" fmla="*/ 8 w 16"/>
                  <a:gd name="T7" fmla="*/ 0 h 249"/>
                  <a:gd name="T8" fmla="*/ 8 w 16"/>
                  <a:gd name="T9" fmla="*/ 0 h 249"/>
                  <a:gd name="T10" fmla="*/ 8 w 16"/>
                  <a:gd name="T11" fmla="*/ 0 h 249"/>
                  <a:gd name="T12" fmla="*/ 8 w 16"/>
                  <a:gd name="T13" fmla="*/ 0 h 249"/>
                  <a:gd name="T14" fmla="*/ 8 w 16"/>
                  <a:gd name="T15" fmla="*/ 0 h 249"/>
                  <a:gd name="T16" fmla="*/ 8 w 16"/>
                  <a:gd name="T17" fmla="*/ 0 h 249"/>
                  <a:gd name="T18" fmla="*/ 4 w 16"/>
                  <a:gd name="T19" fmla="*/ 0 h 249"/>
                  <a:gd name="T20" fmla="*/ 4 w 16"/>
                  <a:gd name="T21" fmla="*/ 0 h 249"/>
                  <a:gd name="T22" fmla="*/ 2 w 16"/>
                  <a:gd name="T23" fmla="*/ 0 h 249"/>
                  <a:gd name="T24" fmla="*/ 2 w 16"/>
                  <a:gd name="T25" fmla="*/ 0 h 249"/>
                  <a:gd name="T26" fmla="*/ 8 w 16"/>
                  <a:gd name="T27" fmla="*/ 0 h 249"/>
                  <a:gd name="T28" fmla="*/ 16 w 16"/>
                  <a:gd name="T29" fmla="*/ 0 h 249"/>
                  <a:gd name="T30" fmla="*/ 14 w 16"/>
                  <a:gd name="T31" fmla="*/ 0 h 249"/>
                  <a:gd name="T32" fmla="*/ 14 w 16"/>
                  <a:gd name="T33" fmla="*/ 0 h 249"/>
                  <a:gd name="T34" fmla="*/ 12 w 16"/>
                  <a:gd name="T35" fmla="*/ 0 h 249"/>
                  <a:gd name="T36" fmla="*/ 6 w 16"/>
                  <a:gd name="T37" fmla="*/ 249 h 249"/>
                  <a:gd name="T38" fmla="*/ 8 w 16"/>
                  <a:gd name="T39" fmla="*/ 249 h 249"/>
                  <a:gd name="T40" fmla="*/ 8 w 16"/>
                  <a:gd name="T41" fmla="*/ 249 h 249"/>
                  <a:gd name="T42" fmla="*/ 8 w 16"/>
                  <a:gd name="T43" fmla="*/ 249 h 249"/>
                  <a:gd name="T44" fmla="*/ 8 w 16"/>
                  <a:gd name="T45" fmla="*/ 249 h 249"/>
                  <a:gd name="T46" fmla="*/ 8 w 16"/>
                  <a:gd name="T47" fmla="*/ 249 h 249"/>
                  <a:gd name="T48" fmla="*/ 8 w 16"/>
                  <a:gd name="T49" fmla="*/ 249 h 249"/>
                  <a:gd name="T50" fmla="*/ 8 w 16"/>
                  <a:gd name="T51" fmla="*/ 249 h 249"/>
                  <a:gd name="T52" fmla="*/ 8 w 16"/>
                  <a:gd name="T53" fmla="*/ 249 h 249"/>
                  <a:gd name="T54" fmla="*/ 12 w 16"/>
                  <a:gd name="T55" fmla="*/ 249 h 249"/>
                  <a:gd name="T56" fmla="*/ 12 w 16"/>
                  <a:gd name="T57" fmla="*/ 249 h 249"/>
                  <a:gd name="T58" fmla="*/ 14 w 16"/>
                  <a:gd name="T59" fmla="*/ 249 h 249"/>
                  <a:gd name="T60" fmla="*/ 14 w 16"/>
                  <a:gd name="T61" fmla="*/ 249 h 249"/>
                  <a:gd name="T62" fmla="*/ 16 w 16"/>
                  <a:gd name="T63" fmla="*/ 249 h 249"/>
                  <a:gd name="T64" fmla="*/ 0 w 16"/>
                  <a:gd name="T65" fmla="*/ 249 h 249"/>
                  <a:gd name="T66" fmla="*/ 2 w 16"/>
                  <a:gd name="T67" fmla="*/ 249 h 249"/>
                  <a:gd name="T68" fmla="*/ 4 w 16"/>
                  <a:gd name="T69" fmla="*/ 249 h 249"/>
                  <a:gd name="T70" fmla="*/ 4 w 16"/>
                  <a:gd name="T71" fmla="*/ 249 h 249"/>
                  <a:gd name="T72" fmla="*/ 6 w 16"/>
                  <a:gd name="T73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249">
                    <a:moveTo>
                      <a:pt x="12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  <a:moveTo>
                      <a:pt x="6" y="249"/>
                    </a:move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12" y="249"/>
                    </a:lnTo>
                    <a:lnTo>
                      <a:pt x="12" y="249"/>
                    </a:lnTo>
                    <a:lnTo>
                      <a:pt x="12" y="249"/>
                    </a:lnTo>
                    <a:lnTo>
                      <a:pt x="14" y="249"/>
                    </a:lnTo>
                    <a:lnTo>
                      <a:pt x="14" y="249"/>
                    </a:lnTo>
                    <a:lnTo>
                      <a:pt x="14" y="249"/>
                    </a:lnTo>
                    <a:lnTo>
                      <a:pt x="14" y="249"/>
                    </a:lnTo>
                    <a:lnTo>
                      <a:pt x="16" y="249"/>
                    </a:lnTo>
                    <a:lnTo>
                      <a:pt x="16" y="249"/>
                    </a:lnTo>
                    <a:lnTo>
                      <a:pt x="8" y="249"/>
                    </a:lnTo>
                    <a:lnTo>
                      <a:pt x="0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6" y="249"/>
                    </a:lnTo>
                    <a:close/>
                  </a:path>
                </a:pathLst>
              </a:custGeom>
              <a:solidFill>
                <a:srgbClr val="00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26" name="Freeform 6191"/>
              <p:cNvSpPr>
                <a:spLocks noEditPoints="1"/>
              </p:cNvSpPr>
              <p:nvPr/>
            </p:nvSpPr>
            <p:spPr bwMode="auto">
              <a:xfrm>
                <a:off x="2038" y="2270"/>
                <a:ext cx="20" cy="249"/>
              </a:xfrm>
              <a:custGeom>
                <a:avLst/>
                <a:gdLst>
                  <a:gd name="T0" fmla="*/ 18 w 20"/>
                  <a:gd name="T1" fmla="*/ 2 h 249"/>
                  <a:gd name="T2" fmla="*/ 10 w 20"/>
                  <a:gd name="T3" fmla="*/ 0 h 249"/>
                  <a:gd name="T4" fmla="*/ 2 w 20"/>
                  <a:gd name="T5" fmla="*/ 2 h 249"/>
                  <a:gd name="T6" fmla="*/ 2 w 20"/>
                  <a:gd name="T7" fmla="*/ 2 h 249"/>
                  <a:gd name="T8" fmla="*/ 2 w 20"/>
                  <a:gd name="T9" fmla="*/ 2 h 249"/>
                  <a:gd name="T10" fmla="*/ 2 w 20"/>
                  <a:gd name="T11" fmla="*/ 2 h 249"/>
                  <a:gd name="T12" fmla="*/ 2 w 20"/>
                  <a:gd name="T13" fmla="*/ 2 h 249"/>
                  <a:gd name="T14" fmla="*/ 2 w 20"/>
                  <a:gd name="T15" fmla="*/ 2 h 249"/>
                  <a:gd name="T16" fmla="*/ 0 w 20"/>
                  <a:gd name="T17" fmla="*/ 2 h 249"/>
                  <a:gd name="T18" fmla="*/ 0 w 20"/>
                  <a:gd name="T19" fmla="*/ 2 h 249"/>
                  <a:gd name="T20" fmla="*/ 0 w 20"/>
                  <a:gd name="T21" fmla="*/ 2 h 249"/>
                  <a:gd name="T22" fmla="*/ 10 w 20"/>
                  <a:gd name="T23" fmla="*/ 2 h 249"/>
                  <a:gd name="T24" fmla="*/ 20 w 20"/>
                  <a:gd name="T25" fmla="*/ 2 h 249"/>
                  <a:gd name="T26" fmla="*/ 20 w 20"/>
                  <a:gd name="T27" fmla="*/ 2 h 249"/>
                  <a:gd name="T28" fmla="*/ 20 w 20"/>
                  <a:gd name="T29" fmla="*/ 2 h 249"/>
                  <a:gd name="T30" fmla="*/ 20 w 20"/>
                  <a:gd name="T31" fmla="*/ 2 h 249"/>
                  <a:gd name="T32" fmla="*/ 20 w 20"/>
                  <a:gd name="T33" fmla="*/ 2 h 249"/>
                  <a:gd name="T34" fmla="*/ 20 w 20"/>
                  <a:gd name="T35" fmla="*/ 2 h 249"/>
                  <a:gd name="T36" fmla="*/ 18 w 20"/>
                  <a:gd name="T37" fmla="*/ 2 h 249"/>
                  <a:gd name="T38" fmla="*/ 18 w 20"/>
                  <a:gd name="T39" fmla="*/ 2 h 249"/>
                  <a:gd name="T40" fmla="*/ 18 w 20"/>
                  <a:gd name="T41" fmla="*/ 2 h 249"/>
                  <a:gd name="T42" fmla="*/ 2 w 20"/>
                  <a:gd name="T43" fmla="*/ 249 h 249"/>
                  <a:gd name="T44" fmla="*/ 10 w 20"/>
                  <a:gd name="T45" fmla="*/ 249 h 249"/>
                  <a:gd name="T46" fmla="*/ 18 w 20"/>
                  <a:gd name="T47" fmla="*/ 249 h 249"/>
                  <a:gd name="T48" fmla="*/ 18 w 20"/>
                  <a:gd name="T49" fmla="*/ 249 h 249"/>
                  <a:gd name="T50" fmla="*/ 18 w 20"/>
                  <a:gd name="T51" fmla="*/ 247 h 249"/>
                  <a:gd name="T52" fmla="*/ 20 w 20"/>
                  <a:gd name="T53" fmla="*/ 247 h 249"/>
                  <a:gd name="T54" fmla="*/ 20 w 20"/>
                  <a:gd name="T55" fmla="*/ 247 h 249"/>
                  <a:gd name="T56" fmla="*/ 20 w 20"/>
                  <a:gd name="T57" fmla="*/ 247 h 249"/>
                  <a:gd name="T58" fmla="*/ 20 w 20"/>
                  <a:gd name="T59" fmla="*/ 247 h 249"/>
                  <a:gd name="T60" fmla="*/ 20 w 20"/>
                  <a:gd name="T61" fmla="*/ 247 h 249"/>
                  <a:gd name="T62" fmla="*/ 20 w 20"/>
                  <a:gd name="T63" fmla="*/ 247 h 249"/>
                  <a:gd name="T64" fmla="*/ 10 w 20"/>
                  <a:gd name="T65" fmla="*/ 247 h 249"/>
                  <a:gd name="T66" fmla="*/ 0 w 20"/>
                  <a:gd name="T67" fmla="*/ 247 h 249"/>
                  <a:gd name="T68" fmla="*/ 0 w 20"/>
                  <a:gd name="T69" fmla="*/ 247 h 249"/>
                  <a:gd name="T70" fmla="*/ 0 w 20"/>
                  <a:gd name="T71" fmla="*/ 247 h 249"/>
                  <a:gd name="T72" fmla="*/ 0 w 20"/>
                  <a:gd name="T73" fmla="*/ 247 h 249"/>
                  <a:gd name="T74" fmla="*/ 2 w 20"/>
                  <a:gd name="T75" fmla="*/ 247 h 249"/>
                  <a:gd name="T76" fmla="*/ 2 w 20"/>
                  <a:gd name="T77" fmla="*/ 247 h 249"/>
                  <a:gd name="T78" fmla="*/ 2 w 20"/>
                  <a:gd name="T79" fmla="*/ 247 h 249"/>
                  <a:gd name="T80" fmla="*/ 2 w 20"/>
                  <a:gd name="T81" fmla="*/ 249 h 249"/>
                  <a:gd name="T82" fmla="*/ 2 w 20"/>
                  <a:gd name="T83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" h="249">
                    <a:moveTo>
                      <a:pt x="18" y="2"/>
                    </a:moveTo>
                    <a:lnTo>
                      <a:pt x="1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  <a:moveTo>
                      <a:pt x="2" y="249"/>
                    </a:moveTo>
                    <a:lnTo>
                      <a:pt x="10" y="249"/>
                    </a:lnTo>
                    <a:lnTo>
                      <a:pt x="18" y="249"/>
                    </a:lnTo>
                    <a:lnTo>
                      <a:pt x="18" y="249"/>
                    </a:lnTo>
                    <a:lnTo>
                      <a:pt x="18" y="247"/>
                    </a:lnTo>
                    <a:lnTo>
                      <a:pt x="20" y="247"/>
                    </a:lnTo>
                    <a:lnTo>
                      <a:pt x="20" y="247"/>
                    </a:lnTo>
                    <a:lnTo>
                      <a:pt x="20" y="247"/>
                    </a:lnTo>
                    <a:lnTo>
                      <a:pt x="20" y="247"/>
                    </a:lnTo>
                    <a:lnTo>
                      <a:pt x="20" y="247"/>
                    </a:lnTo>
                    <a:lnTo>
                      <a:pt x="20" y="247"/>
                    </a:lnTo>
                    <a:lnTo>
                      <a:pt x="1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9"/>
                    </a:lnTo>
                    <a:lnTo>
                      <a:pt x="2" y="249"/>
                    </a:lnTo>
                    <a:close/>
                  </a:path>
                </a:pathLst>
              </a:custGeom>
              <a:solidFill>
                <a:srgbClr val="001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27" name="Freeform 6192"/>
              <p:cNvSpPr>
                <a:spLocks noEditPoints="1"/>
              </p:cNvSpPr>
              <p:nvPr/>
            </p:nvSpPr>
            <p:spPr bwMode="auto">
              <a:xfrm>
                <a:off x="2036" y="2272"/>
                <a:ext cx="23" cy="245"/>
              </a:xfrm>
              <a:custGeom>
                <a:avLst/>
                <a:gdLst>
                  <a:gd name="T0" fmla="*/ 22 w 23"/>
                  <a:gd name="T1" fmla="*/ 0 h 245"/>
                  <a:gd name="T2" fmla="*/ 12 w 23"/>
                  <a:gd name="T3" fmla="*/ 0 h 245"/>
                  <a:gd name="T4" fmla="*/ 2 w 23"/>
                  <a:gd name="T5" fmla="*/ 0 h 245"/>
                  <a:gd name="T6" fmla="*/ 2 w 23"/>
                  <a:gd name="T7" fmla="*/ 0 h 245"/>
                  <a:gd name="T8" fmla="*/ 2 w 23"/>
                  <a:gd name="T9" fmla="*/ 0 h 245"/>
                  <a:gd name="T10" fmla="*/ 2 w 23"/>
                  <a:gd name="T11" fmla="*/ 0 h 245"/>
                  <a:gd name="T12" fmla="*/ 2 w 23"/>
                  <a:gd name="T13" fmla="*/ 0 h 245"/>
                  <a:gd name="T14" fmla="*/ 0 w 23"/>
                  <a:gd name="T15" fmla="*/ 0 h 245"/>
                  <a:gd name="T16" fmla="*/ 0 w 23"/>
                  <a:gd name="T17" fmla="*/ 0 h 245"/>
                  <a:gd name="T18" fmla="*/ 0 w 23"/>
                  <a:gd name="T19" fmla="*/ 0 h 245"/>
                  <a:gd name="T20" fmla="*/ 0 w 23"/>
                  <a:gd name="T21" fmla="*/ 0 h 245"/>
                  <a:gd name="T22" fmla="*/ 12 w 23"/>
                  <a:gd name="T23" fmla="*/ 0 h 245"/>
                  <a:gd name="T24" fmla="*/ 23 w 23"/>
                  <a:gd name="T25" fmla="*/ 0 h 245"/>
                  <a:gd name="T26" fmla="*/ 23 w 23"/>
                  <a:gd name="T27" fmla="*/ 0 h 245"/>
                  <a:gd name="T28" fmla="*/ 23 w 23"/>
                  <a:gd name="T29" fmla="*/ 0 h 245"/>
                  <a:gd name="T30" fmla="*/ 23 w 23"/>
                  <a:gd name="T31" fmla="*/ 0 h 245"/>
                  <a:gd name="T32" fmla="*/ 23 w 23"/>
                  <a:gd name="T33" fmla="*/ 0 h 245"/>
                  <a:gd name="T34" fmla="*/ 23 w 23"/>
                  <a:gd name="T35" fmla="*/ 0 h 245"/>
                  <a:gd name="T36" fmla="*/ 23 w 23"/>
                  <a:gd name="T37" fmla="*/ 0 h 245"/>
                  <a:gd name="T38" fmla="*/ 22 w 23"/>
                  <a:gd name="T39" fmla="*/ 0 h 245"/>
                  <a:gd name="T40" fmla="*/ 22 w 23"/>
                  <a:gd name="T41" fmla="*/ 0 h 245"/>
                  <a:gd name="T42" fmla="*/ 2 w 23"/>
                  <a:gd name="T43" fmla="*/ 245 h 245"/>
                  <a:gd name="T44" fmla="*/ 12 w 23"/>
                  <a:gd name="T45" fmla="*/ 245 h 245"/>
                  <a:gd name="T46" fmla="*/ 22 w 23"/>
                  <a:gd name="T47" fmla="*/ 245 h 245"/>
                  <a:gd name="T48" fmla="*/ 22 w 23"/>
                  <a:gd name="T49" fmla="*/ 245 h 245"/>
                  <a:gd name="T50" fmla="*/ 23 w 23"/>
                  <a:gd name="T51" fmla="*/ 245 h 245"/>
                  <a:gd name="T52" fmla="*/ 23 w 23"/>
                  <a:gd name="T53" fmla="*/ 245 h 245"/>
                  <a:gd name="T54" fmla="*/ 23 w 23"/>
                  <a:gd name="T55" fmla="*/ 245 h 245"/>
                  <a:gd name="T56" fmla="*/ 23 w 23"/>
                  <a:gd name="T57" fmla="*/ 245 h 245"/>
                  <a:gd name="T58" fmla="*/ 23 w 23"/>
                  <a:gd name="T59" fmla="*/ 245 h 245"/>
                  <a:gd name="T60" fmla="*/ 23 w 23"/>
                  <a:gd name="T61" fmla="*/ 245 h 245"/>
                  <a:gd name="T62" fmla="*/ 23 w 23"/>
                  <a:gd name="T63" fmla="*/ 245 h 245"/>
                  <a:gd name="T64" fmla="*/ 12 w 23"/>
                  <a:gd name="T65" fmla="*/ 245 h 245"/>
                  <a:gd name="T66" fmla="*/ 0 w 23"/>
                  <a:gd name="T67" fmla="*/ 245 h 245"/>
                  <a:gd name="T68" fmla="*/ 0 w 23"/>
                  <a:gd name="T69" fmla="*/ 245 h 245"/>
                  <a:gd name="T70" fmla="*/ 0 w 23"/>
                  <a:gd name="T71" fmla="*/ 245 h 245"/>
                  <a:gd name="T72" fmla="*/ 0 w 23"/>
                  <a:gd name="T73" fmla="*/ 245 h 245"/>
                  <a:gd name="T74" fmla="*/ 2 w 23"/>
                  <a:gd name="T75" fmla="*/ 245 h 245"/>
                  <a:gd name="T76" fmla="*/ 2 w 23"/>
                  <a:gd name="T77" fmla="*/ 245 h 245"/>
                  <a:gd name="T78" fmla="*/ 2 w 23"/>
                  <a:gd name="T79" fmla="*/ 245 h 245"/>
                  <a:gd name="T80" fmla="*/ 2 w 23"/>
                  <a:gd name="T81" fmla="*/ 245 h 245"/>
                  <a:gd name="T82" fmla="*/ 2 w 23"/>
                  <a:gd name="T8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245">
                    <a:moveTo>
                      <a:pt x="22" y="0"/>
                    </a:moveTo>
                    <a:lnTo>
                      <a:pt x="1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  <a:moveTo>
                      <a:pt x="2" y="245"/>
                    </a:moveTo>
                    <a:lnTo>
                      <a:pt x="12" y="245"/>
                    </a:lnTo>
                    <a:lnTo>
                      <a:pt x="22" y="245"/>
                    </a:lnTo>
                    <a:lnTo>
                      <a:pt x="22" y="245"/>
                    </a:lnTo>
                    <a:lnTo>
                      <a:pt x="23" y="245"/>
                    </a:lnTo>
                    <a:lnTo>
                      <a:pt x="23" y="245"/>
                    </a:lnTo>
                    <a:lnTo>
                      <a:pt x="23" y="245"/>
                    </a:lnTo>
                    <a:lnTo>
                      <a:pt x="23" y="245"/>
                    </a:lnTo>
                    <a:lnTo>
                      <a:pt x="23" y="245"/>
                    </a:lnTo>
                    <a:lnTo>
                      <a:pt x="23" y="245"/>
                    </a:lnTo>
                    <a:lnTo>
                      <a:pt x="23" y="245"/>
                    </a:lnTo>
                    <a:lnTo>
                      <a:pt x="12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close/>
                  </a:path>
                </a:pathLst>
              </a:custGeom>
              <a:solidFill>
                <a:srgbClr val="00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28" name="Freeform 6193"/>
              <p:cNvSpPr>
                <a:spLocks noEditPoints="1"/>
              </p:cNvSpPr>
              <p:nvPr/>
            </p:nvSpPr>
            <p:spPr bwMode="auto">
              <a:xfrm>
                <a:off x="2034" y="2272"/>
                <a:ext cx="27" cy="245"/>
              </a:xfrm>
              <a:custGeom>
                <a:avLst/>
                <a:gdLst>
                  <a:gd name="T0" fmla="*/ 25 w 27"/>
                  <a:gd name="T1" fmla="*/ 0 h 245"/>
                  <a:gd name="T2" fmla="*/ 14 w 27"/>
                  <a:gd name="T3" fmla="*/ 0 h 245"/>
                  <a:gd name="T4" fmla="*/ 2 w 27"/>
                  <a:gd name="T5" fmla="*/ 0 h 245"/>
                  <a:gd name="T6" fmla="*/ 2 w 27"/>
                  <a:gd name="T7" fmla="*/ 0 h 245"/>
                  <a:gd name="T8" fmla="*/ 2 w 27"/>
                  <a:gd name="T9" fmla="*/ 0 h 245"/>
                  <a:gd name="T10" fmla="*/ 2 w 27"/>
                  <a:gd name="T11" fmla="*/ 0 h 245"/>
                  <a:gd name="T12" fmla="*/ 2 w 27"/>
                  <a:gd name="T13" fmla="*/ 0 h 245"/>
                  <a:gd name="T14" fmla="*/ 2 w 27"/>
                  <a:gd name="T15" fmla="*/ 0 h 245"/>
                  <a:gd name="T16" fmla="*/ 0 w 27"/>
                  <a:gd name="T17" fmla="*/ 0 h 245"/>
                  <a:gd name="T18" fmla="*/ 0 w 27"/>
                  <a:gd name="T19" fmla="*/ 2 h 245"/>
                  <a:gd name="T20" fmla="*/ 0 w 27"/>
                  <a:gd name="T21" fmla="*/ 2 h 245"/>
                  <a:gd name="T22" fmla="*/ 2 w 27"/>
                  <a:gd name="T23" fmla="*/ 2 h 245"/>
                  <a:gd name="T24" fmla="*/ 14 w 27"/>
                  <a:gd name="T25" fmla="*/ 0 h 245"/>
                  <a:gd name="T26" fmla="*/ 27 w 27"/>
                  <a:gd name="T27" fmla="*/ 2 h 245"/>
                  <a:gd name="T28" fmla="*/ 27 w 27"/>
                  <a:gd name="T29" fmla="*/ 2 h 245"/>
                  <a:gd name="T30" fmla="*/ 27 w 27"/>
                  <a:gd name="T31" fmla="*/ 2 h 245"/>
                  <a:gd name="T32" fmla="*/ 27 w 27"/>
                  <a:gd name="T33" fmla="*/ 0 h 245"/>
                  <a:gd name="T34" fmla="*/ 27 w 27"/>
                  <a:gd name="T35" fmla="*/ 0 h 245"/>
                  <a:gd name="T36" fmla="*/ 27 w 27"/>
                  <a:gd name="T37" fmla="*/ 0 h 245"/>
                  <a:gd name="T38" fmla="*/ 27 w 27"/>
                  <a:gd name="T39" fmla="*/ 0 h 245"/>
                  <a:gd name="T40" fmla="*/ 27 w 27"/>
                  <a:gd name="T41" fmla="*/ 0 h 245"/>
                  <a:gd name="T42" fmla="*/ 25 w 27"/>
                  <a:gd name="T43" fmla="*/ 0 h 245"/>
                  <a:gd name="T44" fmla="*/ 25 w 27"/>
                  <a:gd name="T45" fmla="*/ 0 h 245"/>
                  <a:gd name="T46" fmla="*/ 2 w 27"/>
                  <a:gd name="T47" fmla="*/ 245 h 245"/>
                  <a:gd name="T48" fmla="*/ 14 w 27"/>
                  <a:gd name="T49" fmla="*/ 245 h 245"/>
                  <a:gd name="T50" fmla="*/ 25 w 27"/>
                  <a:gd name="T51" fmla="*/ 245 h 245"/>
                  <a:gd name="T52" fmla="*/ 25 w 27"/>
                  <a:gd name="T53" fmla="*/ 245 h 245"/>
                  <a:gd name="T54" fmla="*/ 27 w 27"/>
                  <a:gd name="T55" fmla="*/ 245 h 245"/>
                  <a:gd name="T56" fmla="*/ 27 w 27"/>
                  <a:gd name="T57" fmla="*/ 245 h 245"/>
                  <a:gd name="T58" fmla="*/ 27 w 27"/>
                  <a:gd name="T59" fmla="*/ 245 h 245"/>
                  <a:gd name="T60" fmla="*/ 27 w 27"/>
                  <a:gd name="T61" fmla="*/ 245 h 245"/>
                  <a:gd name="T62" fmla="*/ 27 w 27"/>
                  <a:gd name="T63" fmla="*/ 245 h 245"/>
                  <a:gd name="T64" fmla="*/ 27 w 27"/>
                  <a:gd name="T65" fmla="*/ 245 h 245"/>
                  <a:gd name="T66" fmla="*/ 27 w 27"/>
                  <a:gd name="T67" fmla="*/ 244 h 245"/>
                  <a:gd name="T68" fmla="*/ 27 w 27"/>
                  <a:gd name="T69" fmla="*/ 245 h 245"/>
                  <a:gd name="T70" fmla="*/ 14 w 27"/>
                  <a:gd name="T71" fmla="*/ 245 h 245"/>
                  <a:gd name="T72" fmla="*/ 2 w 27"/>
                  <a:gd name="T73" fmla="*/ 245 h 245"/>
                  <a:gd name="T74" fmla="*/ 0 w 27"/>
                  <a:gd name="T75" fmla="*/ 244 h 245"/>
                  <a:gd name="T76" fmla="*/ 0 w 27"/>
                  <a:gd name="T77" fmla="*/ 245 h 245"/>
                  <a:gd name="T78" fmla="*/ 0 w 27"/>
                  <a:gd name="T79" fmla="*/ 245 h 245"/>
                  <a:gd name="T80" fmla="*/ 2 w 27"/>
                  <a:gd name="T81" fmla="*/ 245 h 245"/>
                  <a:gd name="T82" fmla="*/ 2 w 27"/>
                  <a:gd name="T83" fmla="*/ 245 h 245"/>
                  <a:gd name="T84" fmla="*/ 2 w 27"/>
                  <a:gd name="T85" fmla="*/ 245 h 245"/>
                  <a:gd name="T86" fmla="*/ 2 w 27"/>
                  <a:gd name="T87" fmla="*/ 245 h 245"/>
                  <a:gd name="T88" fmla="*/ 2 w 27"/>
                  <a:gd name="T89" fmla="*/ 245 h 245"/>
                  <a:gd name="T90" fmla="*/ 2 w 27"/>
                  <a:gd name="T91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" h="245">
                    <a:moveTo>
                      <a:pt x="25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4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  <a:moveTo>
                      <a:pt x="2" y="245"/>
                    </a:moveTo>
                    <a:lnTo>
                      <a:pt x="14" y="245"/>
                    </a:lnTo>
                    <a:lnTo>
                      <a:pt x="25" y="245"/>
                    </a:lnTo>
                    <a:lnTo>
                      <a:pt x="25" y="245"/>
                    </a:lnTo>
                    <a:lnTo>
                      <a:pt x="27" y="245"/>
                    </a:lnTo>
                    <a:lnTo>
                      <a:pt x="27" y="245"/>
                    </a:lnTo>
                    <a:lnTo>
                      <a:pt x="27" y="245"/>
                    </a:lnTo>
                    <a:lnTo>
                      <a:pt x="27" y="245"/>
                    </a:lnTo>
                    <a:lnTo>
                      <a:pt x="27" y="245"/>
                    </a:lnTo>
                    <a:lnTo>
                      <a:pt x="27" y="245"/>
                    </a:lnTo>
                    <a:lnTo>
                      <a:pt x="27" y="244"/>
                    </a:lnTo>
                    <a:lnTo>
                      <a:pt x="27" y="245"/>
                    </a:lnTo>
                    <a:lnTo>
                      <a:pt x="14" y="245"/>
                    </a:lnTo>
                    <a:lnTo>
                      <a:pt x="2" y="245"/>
                    </a:lnTo>
                    <a:lnTo>
                      <a:pt x="0" y="244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close/>
                  </a:path>
                </a:pathLst>
              </a:cu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29" name="Freeform 6194"/>
              <p:cNvSpPr>
                <a:spLocks noEditPoints="1"/>
              </p:cNvSpPr>
              <p:nvPr/>
            </p:nvSpPr>
            <p:spPr bwMode="auto">
              <a:xfrm>
                <a:off x="2033" y="2272"/>
                <a:ext cx="30" cy="245"/>
              </a:xfrm>
              <a:custGeom>
                <a:avLst/>
                <a:gdLst>
                  <a:gd name="T0" fmla="*/ 28 w 30"/>
                  <a:gd name="T1" fmla="*/ 2 h 245"/>
                  <a:gd name="T2" fmla="*/ 28 w 30"/>
                  <a:gd name="T3" fmla="*/ 2 h 245"/>
                  <a:gd name="T4" fmla="*/ 15 w 30"/>
                  <a:gd name="T5" fmla="*/ 0 h 245"/>
                  <a:gd name="T6" fmla="*/ 3 w 30"/>
                  <a:gd name="T7" fmla="*/ 2 h 245"/>
                  <a:gd name="T8" fmla="*/ 1 w 30"/>
                  <a:gd name="T9" fmla="*/ 2 h 245"/>
                  <a:gd name="T10" fmla="*/ 1 w 30"/>
                  <a:gd name="T11" fmla="*/ 2 h 245"/>
                  <a:gd name="T12" fmla="*/ 1 w 30"/>
                  <a:gd name="T13" fmla="*/ 2 h 245"/>
                  <a:gd name="T14" fmla="*/ 1 w 30"/>
                  <a:gd name="T15" fmla="*/ 2 h 245"/>
                  <a:gd name="T16" fmla="*/ 1 w 30"/>
                  <a:gd name="T17" fmla="*/ 2 h 245"/>
                  <a:gd name="T18" fmla="*/ 1 w 30"/>
                  <a:gd name="T19" fmla="*/ 2 h 245"/>
                  <a:gd name="T20" fmla="*/ 1 w 30"/>
                  <a:gd name="T21" fmla="*/ 2 h 245"/>
                  <a:gd name="T22" fmla="*/ 0 w 30"/>
                  <a:gd name="T23" fmla="*/ 2 h 245"/>
                  <a:gd name="T24" fmla="*/ 0 w 30"/>
                  <a:gd name="T25" fmla="*/ 2 h 245"/>
                  <a:gd name="T26" fmla="*/ 3 w 30"/>
                  <a:gd name="T27" fmla="*/ 2 h 245"/>
                  <a:gd name="T28" fmla="*/ 15 w 30"/>
                  <a:gd name="T29" fmla="*/ 0 h 245"/>
                  <a:gd name="T30" fmla="*/ 28 w 30"/>
                  <a:gd name="T31" fmla="*/ 2 h 245"/>
                  <a:gd name="T32" fmla="*/ 30 w 30"/>
                  <a:gd name="T33" fmla="*/ 2 h 245"/>
                  <a:gd name="T34" fmla="*/ 30 w 30"/>
                  <a:gd name="T35" fmla="*/ 2 h 245"/>
                  <a:gd name="T36" fmla="*/ 30 w 30"/>
                  <a:gd name="T37" fmla="*/ 2 h 245"/>
                  <a:gd name="T38" fmla="*/ 30 w 30"/>
                  <a:gd name="T39" fmla="*/ 2 h 245"/>
                  <a:gd name="T40" fmla="*/ 30 w 30"/>
                  <a:gd name="T41" fmla="*/ 2 h 245"/>
                  <a:gd name="T42" fmla="*/ 30 w 30"/>
                  <a:gd name="T43" fmla="*/ 2 h 245"/>
                  <a:gd name="T44" fmla="*/ 28 w 30"/>
                  <a:gd name="T45" fmla="*/ 2 h 245"/>
                  <a:gd name="T46" fmla="*/ 28 w 30"/>
                  <a:gd name="T47" fmla="*/ 2 h 245"/>
                  <a:gd name="T48" fmla="*/ 28 w 30"/>
                  <a:gd name="T49" fmla="*/ 2 h 245"/>
                  <a:gd name="T50" fmla="*/ 1 w 30"/>
                  <a:gd name="T51" fmla="*/ 244 h 245"/>
                  <a:gd name="T52" fmla="*/ 3 w 30"/>
                  <a:gd name="T53" fmla="*/ 245 h 245"/>
                  <a:gd name="T54" fmla="*/ 15 w 30"/>
                  <a:gd name="T55" fmla="*/ 245 h 245"/>
                  <a:gd name="T56" fmla="*/ 28 w 30"/>
                  <a:gd name="T57" fmla="*/ 245 h 245"/>
                  <a:gd name="T58" fmla="*/ 28 w 30"/>
                  <a:gd name="T59" fmla="*/ 244 h 245"/>
                  <a:gd name="T60" fmla="*/ 28 w 30"/>
                  <a:gd name="T61" fmla="*/ 244 h 245"/>
                  <a:gd name="T62" fmla="*/ 28 w 30"/>
                  <a:gd name="T63" fmla="*/ 244 h 245"/>
                  <a:gd name="T64" fmla="*/ 30 w 30"/>
                  <a:gd name="T65" fmla="*/ 244 h 245"/>
                  <a:gd name="T66" fmla="*/ 30 w 30"/>
                  <a:gd name="T67" fmla="*/ 244 h 245"/>
                  <a:gd name="T68" fmla="*/ 30 w 30"/>
                  <a:gd name="T69" fmla="*/ 244 h 245"/>
                  <a:gd name="T70" fmla="*/ 30 w 30"/>
                  <a:gd name="T71" fmla="*/ 244 h 245"/>
                  <a:gd name="T72" fmla="*/ 30 w 30"/>
                  <a:gd name="T73" fmla="*/ 244 h 245"/>
                  <a:gd name="T74" fmla="*/ 30 w 30"/>
                  <a:gd name="T75" fmla="*/ 244 h 245"/>
                  <a:gd name="T76" fmla="*/ 28 w 30"/>
                  <a:gd name="T77" fmla="*/ 244 h 245"/>
                  <a:gd name="T78" fmla="*/ 15 w 30"/>
                  <a:gd name="T79" fmla="*/ 245 h 245"/>
                  <a:gd name="T80" fmla="*/ 3 w 30"/>
                  <a:gd name="T81" fmla="*/ 244 h 245"/>
                  <a:gd name="T82" fmla="*/ 0 w 30"/>
                  <a:gd name="T83" fmla="*/ 244 h 245"/>
                  <a:gd name="T84" fmla="*/ 0 w 30"/>
                  <a:gd name="T85" fmla="*/ 244 h 245"/>
                  <a:gd name="T86" fmla="*/ 1 w 30"/>
                  <a:gd name="T87" fmla="*/ 244 h 245"/>
                  <a:gd name="T88" fmla="*/ 1 w 30"/>
                  <a:gd name="T89" fmla="*/ 244 h 245"/>
                  <a:gd name="T90" fmla="*/ 1 w 30"/>
                  <a:gd name="T91" fmla="*/ 244 h 245"/>
                  <a:gd name="T92" fmla="*/ 1 w 30"/>
                  <a:gd name="T93" fmla="*/ 244 h 245"/>
                  <a:gd name="T94" fmla="*/ 1 w 30"/>
                  <a:gd name="T95" fmla="*/ 244 h 245"/>
                  <a:gd name="T96" fmla="*/ 1 w 30"/>
                  <a:gd name="T97" fmla="*/ 244 h 245"/>
                  <a:gd name="T98" fmla="*/ 1 w 30"/>
                  <a:gd name="T99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" h="245">
                    <a:moveTo>
                      <a:pt x="28" y="2"/>
                    </a:moveTo>
                    <a:lnTo>
                      <a:pt x="28" y="2"/>
                    </a:lnTo>
                    <a:lnTo>
                      <a:pt x="15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15" y="0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  <a:moveTo>
                      <a:pt x="1" y="244"/>
                    </a:moveTo>
                    <a:lnTo>
                      <a:pt x="3" y="245"/>
                    </a:lnTo>
                    <a:lnTo>
                      <a:pt x="15" y="245"/>
                    </a:lnTo>
                    <a:lnTo>
                      <a:pt x="28" y="245"/>
                    </a:lnTo>
                    <a:lnTo>
                      <a:pt x="28" y="244"/>
                    </a:lnTo>
                    <a:lnTo>
                      <a:pt x="28" y="244"/>
                    </a:lnTo>
                    <a:lnTo>
                      <a:pt x="28" y="244"/>
                    </a:lnTo>
                    <a:lnTo>
                      <a:pt x="30" y="244"/>
                    </a:lnTo>
                    <a:lnTo>
                      <a:pt x="30" y="244"/>
                    </a:lnTo>
                    <a:lnTo>
                      <a:pt x="30" y="244"/>
                    </a:lnTo>
                    <a:lnTo>
                      <a:pt x="30" y="244"/>
                    </a:lnTo>
                    <a:lnTo>
                      <a:pt x="30" y="244"/>
                    </a:lnTo>
                    <a:lnTo>
                      <a:pt x="30" y="244"/>
                    </a:lnTo>
                    <a:lnTo>
                      <a:pt x="28" y="244"/>
                    </a:lnTo>
                    <a:lnTo>
                      <a:pt x="15" y="245"/>
                    </a:lnTo>
                    <a:lnTo>
                      <a:pt x="3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close/>
                  </a:path>
                </a:pathLst>
              </a:cu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30" name="Freeform 6195"/>
              <p:cNvSpPr>
                <a:spLocks noEditPoints="1"/>
              </p:cNvSpPr>
              <p:nvPr/>
            </p:nvSpPr>
            <p:spPr bwMode="auto">
              <a:xfrm>
                <a:off x="2033" y="2272"/>
                <a:ext cx="32" cy="245"/>
              </a:xfrm>
              <a:custGeom>
                <a:avLst/>
                <a:gdLst>
                  <a:gd name="T0" fmla="*/ 30 w 32"/>
                  <a:gd name="T1" fmla="*/ 2 h 245"/>
                  <a:gd name="T2" fmla="*/ 28 w 32"/>
                  <a:gd name="T3" fmla="*/ 2 h 245"/>
                  <a:gd name="T4" fmla="*/ 15 w 32"/>
                  <a:gd name="T5" fmla="*/ 0 h 245"/>
                  <a:gd name="T6" fmla="*/ 3 w 32"/>
                  <a:gd name="T7" fmla="*/ 2 h 245"/>
                  <a:gd name="T8" fmla="*/ 0 w 32"/>
                  <a:gd name="T9" fmla="*/ 2 h 245"/>
                  <a:gd name="T10" fmla="*/ 0 w 32"/>
                  <a:gd name="T11" fmla="*/ 2 h 245"/>
                  <a:gd name="T12" fmla="*/ 0 w 32"/>
                  <a:gd name="T13" fmla="*/ 2 h 245"/>
                  <a:gd name="T14" fmla="*/ 0 w 32"/>
                  <a:gd name="T15" fmla="*/ 2 h 245"/>
                  <a:gd name="T16" fmla="*/ 0 w 32"/>
                  <a:gd name="T17" fmla="*/ 2 h 245"/>
                  <a:gd name="T18" fmla="*/ 0 w 32"/>
                  <a:gd name="T19" fmla="*/ 2 h 245"/>
                  <a:gd name="T20" fmla="*/ 0 w 32"/>
                  <a:gd name="T21" fmla="*/ 2 h 245"/>
                  <a:gd name="T22" fmla="*/ 0 w 32"/>
                  <a:gd name="T23" fmla="*/ 2 h 245"/>
                  <a:gd name="T24" fmla="*/ 0 w 32"/>
                  <a:gd name="T25" fmla="*/ 2 h 245"/>
                  <a:gd name="T26" fmla="*/ 3 w 32"/>
                  <a:gd name="T27" fmla="*/ 2 h 245"/>
                  <a:gd name="T28" fmla="*/ 15 w 32"/>
                  <a:gd name="T29" fmla="*/ 2 h 245"/>
                  <a:gd name="T30" fmla="*/ 28 w 32"/>
                  <a:gd name="T31" fmla="*/ 2 h 245"/>
                  <a:gd name="T32" fmla="*/ 32 w 32"/>
                  <a:gd name="T33" fmla="*/ 2 h 245"/>
                  <a:gd name="T34" fmla="*/ 32 w 32"/>
                  <a:gd name="T35" fmla="*/ 2 h 245"/>
                  <a:gd name="T36" fmla="*/ 32 w 32"/>
                  <a:gd name="T37" fmla="*/ 2 h 245"/>
                  <a:gd name="T38" fmla="*/ 32 w 32"/>
                  <a:gd name="T39" fmla="*/ 2 h 245"/>
                  <a:gd name="T40" fmla="*/ 30 w 32"/>
                  <a:gd name="T41" fmla="*/ 2 h 245"/>
                  <a:gd name="T42" fmla="*/ 30 w 32"/>
                  <a:gd name="T43" fmla="*/ 2 h 245"/>
                  <a:gd name="T44" fmla="*/ 30 w 32"/>
                  <a:gd name="T45" fmla="*/ 2 h 245"/>
                  <a:gd name="T46" fmla="*/ 30 w 32"/>
                  <a:gd name="T47" fmla="*/ 2 h 245"/>
                  <a:gd name="T48" fmla="*/ 30 w 32"/>
                  <a:gd name="T49" fmla="*/ 2 h 245"/>
                  <a:gd name="T50" fmla="*/ 0 w 32"/>
                  <a:gd name="T51" fmla="*/ 244 h 245"/>
                  <a:gd name="T52" fmla="*/ 3 w 32"/>
                  <a:gd name="T53" fmla="*/ 244 h 245"/>
                  <a:gd name="T54" fmla="*/ 15 w 32"/>
                  <a:gd name="T55" fmla="*/ 245 h 245"/>
                  <a:gd name="T56" fmla="*/ 28 w 32"/>
                  <a:gd name="T57" fmla="*/ 244 h 245"/>
                  <a:gd name="T58" fmla="*/ 30 w 32"/>
                  <a:gd name="T59" fmla="*/ 244 h 245"/>
                  <a:gd name="T60" fmla="*/ 30 w 32"/>
                  <a:gd name="T61" fmla="*/ 244 h 245"/>
                  <a:gd name="T62" fmla="*/ 30 w 32"/>
                  <a:gd name="T63" fmla="*/ 244 h 245"/>
                  <a:gd name="T64" fmla="*/ 30 w 32"/>
                  <a:gd name="T65" fmla="*/ 244 h 245"/>
                  <a:gd name="T66" fmla="*/ 30 w 32"/>
                  <a:gd name="T67" fmla="*/ 244 h 245"/>
                  <a:gd name="T68" fmla="*/ 32 w 32"/>
                  <a:gd name="T69" fmla="*/ 244 h 245"/>
                  <a:gd name="T70" fmla="*/ 32 w 32"/>
                  <a:gd name="T71" fmla="*/ 244 h 245"/>
                  <a:gd name="T72" fmla="*/ 32 w 32"/>
                  <a:gd name="T73" fmla="*/ 244 h 245"/>
                  <a:gd name="T74" fmla="*/ 32 w 32"/>
                  <a:gd name="T75" fmla="*/ 244 h 245"/>
                  <a:gd name="T76" fmla="*/ 28 w 32"/>
                  <a:gd name="T77" fmla="*/ 244 h 245"/>
                  <a:gd name="T78" fmla="*/ 15 w 32"/>
                  <a:gd name="T79" fmla="*/ 244 h 245"/>
                  <a:gd name="T80" fmla="*/ 3 w 32"/>
                  <a:gd name="T81" fmla="*/ 244 h 245"/>
                  <a:gd name="T82" fmla="*/ 0 w 32"/>
                  <a:gd name="T83" fmla="*/ 244 h 245"/>
                  <a:gd name="T84" fmla="*/ 0 w 32"/>
                  <a:gd name="T85" fmla="*/ 244 h 245"/>
                  <a:gd name="T86" fmla="*/ 0 w 32"/>
                  <a:gd name="T87" fmla="*/ 244 h 245"/>
                  <a:gd name="T88" fmla="*/ 0 w 32"/>
                  <a:gd name="T89" fmla="*/ 244 h 245"/>
                  <a:gd name="T90" fmla="*/ 0 w 32"/>
                  <a:gd name="T91" fmla="*/ 244 h 245"/>
                  <a:gd name="T92" fmla="*/ 0 w 32"/>
                  <a:gd name="T93" fmla="*/ 244 h 245"/>
                  <a:gd name="T94" fmla="*/ 0 w 32"/>
                  <a:gd name="T95" fmla="*/ 244 h 245"/>
                  <a:gd name="T96" fmla="*/ 0 w 32"/>
                  <a:gd name="T97" fmla="*/ 244 h 245"/>
                  <a:gd name="T98" fmla="*/ 0 w 32"/>
                  <a:gd name="T99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2" h="245">
                    <a:moveTo>
                      <a:pt x="30" y="2"/>
                    </a:moveTo>
                    <a:lnTo>
                      <a:pt x="28" y="2"/>
                    </a:lnTo>
                    <a:lnTo>
                      <a:pt x="15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15" y="2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  <a:moveTo>
                      <a:pt x="0" y="244"/>
                    </a:moveTo>
                    <a:lnTo>
                      <a:pt x="3" y="244"/>
                    </a:lnTo>
                    <a:lnTo>
                      <a:pt x="15" y="245"/>
                    </a:lnTo>
                    <a:lnTo>
                      <a:pt x="28" y="244"/>
                    </a:lnTo>
                    <a:lnTo>
                      <a:pt x="30" y="244"/>
                    </a:lnTo>
                    <a:lnTo>
                      <a:pt x="30" y="244"/>
                    </a:lnTo>
                    <a:lnTo>
                      <a:pt x="30" y="244"/>
                    </a:lnTo>
                    <a:lnTo>
                      <a:pt x="30" y="244"/>
                    </a:lnTo>
                    <a:lnTo>
                      <a:pt x="30" y="244"/>
                    </a:lnTo>
                    <a:lnTo>
                      <a:pt x="32" y="244"/>
                    </a:lnTo>
                    <a:lnTo>
                      <a:pt x="32" y="244"/>
                    </a:lnTo>
                    <a:lnTo>
                      <a:pt x="32" y="244"/>
                    </a:lnTo>
                    <a:lnTo>
                      <a:pt x="32" y="244"/>
                    </a:lnTo>
                    <a:lnTo>
                      <a:pt x="28" y="244"/>
                    </a:lnTo>
                    <a:lnTo>
                      <a:pt x="15" y="244"/>
                    </a:lnTo>
                    <a:lnTo>
                      <a:pt x="3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00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31" name="Freeform 6196"/>
              <p:cNvSpPr>
                <a:spLocks noEditPoints="1"/>
              </p:cNvSpPr>
              <p:nvPr/>
            </p:nvSpPr>
            <p:spPr bwMode="auto">
              <a:xfrm>
                <a:off x="2031" y="2274"/>
                <a:ext cx="36" cy="242"/>
              </a:xfrm>
              <a:custGeom>
                <a:avLst/>
                <a:gdLst>
                  <a:gd name="T0" fmla="*/ 34 w 36"/>
                  <a:gd name="T1" fmla="*/ 0 h 242"/>
                  <a:gd name="T2" fmla="*/ 30 w 36"/>
                  <a:gd name="T3" fmla="*/ 0 h 242"/>
                  <a:gd name="T4" fmla="*/ 17 w 36"/>
                  <a:gd name="T5" fmla="*/ 0 h 242"/>
                  <a:gd name="T6" fmla="*/ 5 w 36"/>
                  <a:gd name="T7" fmla="*/ 0 h 242"/>
                  <a:gd name="T8" fmla="*/ 2 w 36"/>
                  <a:gd name="T9" fmla="*/ 0 h 242"/>
                  <a:gd name="T10" fmla="*/ 0 w 36"/>
                  <a:gd name="T11" fmla="*/ 0 h 242"/>
                  <a:gd name="T12" fmla="*/ 0 w 36"/>
                  <a:gd name="T13" fmla="*/ 2 h 242"/>
                  <a:gd name="T14" fmla="*/ 0 w 36"/>
                  <a:gd name="T15" fmla="*/ 2 h 242"/>
                  <a:gd name="T16" fmla="*/ 0 w 36"/>
                  <a:gd name="T17" fmla="*/ 2 h 242"/>
                  <a:gd name="T18" fmla="*/ 0 w 36"/>
                  <a:gd name="T19" fmla="*/ 2 h 242"/>
                  <a:gd name="T20" fmla="*/ 0 w 36"/>
                  <a:gd name="T21" fmla="*/ 2 h 242"/>
                  <a:gd name="T22" fmla="*/ 0 w 36"/>
                  <a:gd name="T23" fmla="*/ 2 h 242"/>
                  <a:gd name="T24" fmla="*/ 0 w 36"/>
                  <a:gd name="T25" fmla="*/ 2 h 242"/>
                  <a:gd name="T26" fmla="*/ 5 w 36"/>
                  <a:gd name="T27" fmla="*/ 0 h 242"/>
                  <a:gd name="T28" fmla="*/ 17 w 36"/>
                  <a:gd name="T29" fmla="*/ 0 h 242"/>
                  <a:gd name="T30" fmla="*/ 30 w 36"/>
                  <a:gd name="T31" fmla="*/ 0 h 242"/>
                  <a:gd name="T32" fmla="*/ 36 w 36"/>
                  <a:gd name="T33" fmla="*/ 2 h 242"/>
                  <a:gd name="T34" fmla="*/ 34 w 36"/>
                  <a:gd name="T35" fmla="*/ 2 h 242"/>
                  <a:gd name="T36" fmla="*/ 34 w 36"/>
                  <a:gd name="T37" fmla="*/ 2 h 242"/>
                  <a:gd name="T38" fmla="*/ 34 w 36"/>
                  <a:gd name="T39" fmla="*/ 2 h 242"/>
                  <a:gd name="T40" fmla="*/ 34 w 36"/>
                  <a:gd name="T41" fmla="*/ 2 h 242"/>
                  <a:gd name="T42" fmla="*/ 34 w 36"/>
                  <a:gd name="T43" fmla="*/ 2 h 242"/>
                  <a:gd name="T44" fmla="*/ 34 w 36"/>
                  <a:gd name="T45" fmla="*/ 2 h 242"/>
                  <a:gd name="T46" fmla="*/ 34 w 36"/>
                  <a:gd name="T47" fmla="*/ 0 h 242"/>
                  <a:gd name="T48" fmla="*/ 34 w 36"/>
                  <a:gd name="T49" fmla="*/ 0 h 242"/>
                  <a:gd name="T50" fmla="*/ 2 w 36"/>
                  <a:gd name="T51" fmla="*/ 242 h 242"/>
                  <a:gd name="T52" fmla="*/ 5 w 36"/>
                  <a:gd name="T53" fmla="*/ 242 h 242"/>
                  <a:gd name="T54" fmla="*/ 17 w 36"/>
                  <a:gd name="T55" fmla="*/ 242 h 242"/>
                  <a:gd name="T56" fmla="*/ 30 w 36"/>
                  <a:gd name="T57" fmla="*/ 242 h 242"/>
                  <a:gd name="T58" fmla="*/ 34 w 36"/>
                  <a:gd name="T59" fmla="*/ 242 h 242"/>
                  <a:gd name="T60" fmla="*/ 34 w 36"/>
                  <a:gd name="T61" fmla="*/ 242 h 242"/>
                  <a:gd name="T62" fmla="*/ 34 w 36"/>
                  <a:gd name="T63" fmla="*/ 242 h 242"/>
                  <a:gd name="T64" fmla="*/ 34 w 36"/>
                  <a:gd name="T65" fmla="*/ 242 h 242"/>
                  <a:gd name="T66" fmla="*/ 34 w 36"/>
                  <a:gd name="T67" fmla="*/ 240 h 242"/>
                  <a:gd name="T68" fmla="*/ 34 w 36"/>
                  <a:gd name="T69" fmla="*/ 240 h 242"/>
                  <a:gd name="T70" fmla="*/ 34 w 36"/>
                  <a:gd name="T71" fmla="*/ 240 h 242"/>
                  <a:gd name="T72" fmla="*/ 34 w 36"/>
                  <a:gd name="T73" fmla="*/ 240 h 242"/>
                  <a:gd name="T74" fmla="*/ 36 w 36"/>
                  <a:gd name="T75" fmla="*/ 240 h 242"/>
                  <a:gd name="T76" fmla="*/ 30 w 36"/>
                  <a:gd name="T77" fmla="*/ 242 h 242"/>
                  <a:gd name="T78" fmla="*/ 17 w 36"/>
                  <a:gd name="T79" fmla="*/ 242 h 242"/>
                  <a:gd name="T80" fmla="*/ 5 w 36"/>
                  <a:gd name="T81" fmla="*/ 242 h 242"/>
                  <a:gd name="T82" fmla="*/ 0 w 36"/>
                  <a:gd name="T83" fmla="*/ 240 h 242"/>
                  <a:gd name="T84" fmla="*/ 0 w 36"/>
                  <a:gd name="T85" fmla="*/ 240 h 242"/>
                  <a:gd name="T86" fmla="*/ 0 w 36"/>
                  <a:gd name="T87" fmla="*/ 240 h 242"/>
                  <a:gd name="T88" fmla="*/ 0 w 36"/>
                  <a:gd name="T89" fmla="*/ 240 h 242"/>
                  <a:gd name="T90" fmla="*/ 0 w 36"/>
                  <a:gd name="T91" fmla="*/ 240 h 242"/>
                  <a:gd name="T92" fmla="*/ 0 w 36"/>
                  <a:gd name="T93" fmla="*/ 242 h 242"/>
                  <a:gd name="T94" fmla="*/ 0 w 36"/>
                  <a:gd name="T95" fmla="*/ 242 h 242"/>
                  <a:gd name="T96" fmla="*/ 0 w 36"/>
                  <a:gd name="T97" fmla="*/ 242 h 242"/>
                  <a:gd name="T98" fmla="*/ 2 w 36"/>
                  <a:gd name="T99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" h="242">
                    <a:moveTo>
                      <a:pt x="34" y="0"/>
                    </a:moveTo>
                    <a:lnTo>
                      <a:pt x="30" y="0"/>
                    </a:lnTo>
                    <a:lnTo>
                      <a:pt x="1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7" y="0"/>
                    </a:lnTo>
                    <a:lnTo>
                      <a:pt x="30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  <a:moveTo>
                      <a:pt x="2" y="242"/>
                    </a:moveTo>
                    <a:lnTo>
                      <a:pt x="5" y="242"/>
                    </a:lnTo>
                    <a:lnTo>
                      <a:pt x="17" y="242"/>
                    </a:lnTo>
                    <a:lnTo>
                      <a:pt x="30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0"/>
                    </a:lnTo>
                    <a:lnTo>
                      <a:pt x="34" y="240"/>
                    </a:lnTo>
                    <a:lnTo>
                      <a:pt x="34" y="240"/>
                    </a:lnTo>
                    <a:lnTo>
                      <a:pt x="34" y="240"/>
                    </a:lnTo>
                    <a:lnTo>
                      <a:pt x="36" y="240"/>
                    </a:lnTo>
                    <a:lnTo>
                      <a:pt x="30" y="242"/>
                    </a:lnTo>
                    <a:lnTo>
                      <a:pt x="17" y="242"/>
                    </a:lnTo>
                    <a:lnTo>
                      <a:pt x="5" y="242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2" y="242"/>
                    </a:lnTo>
                    <a:close/>
                  </a:path>
                </a:pathLst>
              </a:custGeom>
              <a:solidFill>
                <a:srgbClr val="00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32" name="Freeform 6197"/>
              <p:cNvSpPr>
                <a:spLocks noEditPoints="1"/>
              </p:cNvSpPr>
              <p:nvPr/>
            </p:nvSpPr>
            <p:spPr bwMode="auto">
              <a:xfrm>
                <a:off x="2029" y="2274"/>
                <a:ext cx="38" cy="242"/>
              </a:xfrm>
              <a:custGeom>
                <a:avLst/>
                <a:gdLst>
                  <a:gd name="T0" fmla="*/ 38 w 38"/>
                  <a:gd name="T1" fmla="*/ 2 h 242"/>
                  <a:gd name="T2" fmla="*/ 32 w 38"/>
                  <a:gd name="T3" fmla="*/ 0 h 242"/>
                  <a:gd name="T4" fmla="*/ 19 w 38"/>
                  <a:gd name="T5" fmla="*/ 0 h 242"/>
                  <a:gd name="T6" fmla="*/ 7 w 38"/>
                  <a:gd name="T7" fmla="*/ 0 h 242"/>
                  <a:gd name="T8" fmla="*/ 2 w 38"/>
                  <a:gd name="T9" fmla="*/ 2 h 242"/>
                  <a:gd name="T10" fmla="*/ 2 w 38"/>
                  <a:gd name="T11" fmla="*/ 2 h 242"/>
                  <a:gd name="T12" fmla="*/ 2 w 38"/>
                  <a:gd name="T13" fmla="*/ 2 h 242"/>
                  <a:gd name="T14" fmla="*/ 2 w 38"/>
                  <a:gd name="T15" fmla="*/ 2 h 242"/>
                  <a:gd name="T16" fmla="*/ 2 w 38"/>
                  <a:gd name="T17" fmla="*/ 2 h 242"/>
                  <a:gd name="T18" fmla="*/ 0 w 38"/>
                  <a:gd name="T19" fmla="*/ 2 h 242"/>
                  <a:gd name="T20" fmla="*/ 0 w 38"/>
                  <a:gd name="T21" fmla="*/ 2 h 242"/>
                  <a:gd name="T22" fmla="*/ 0 w 38"/>
                  <a:gd name="T23" fmla="*/ 2 h 242"/>
                  <a:gd name="T24" fmla="*/ 0 w 38"/>
                  <a:gd name="T25" fmla="*/ 2 h 242"/>
                  <a:gd name="T26" fmla="*/ 7 w 38"/>
                  <a:gd name="T27" fmla="*/ 2 h 242"/>
                  <a:gd name="T28" fmla="*/ 19 w 38"/>
                  <a:gd name="T29" fmla="*/ 0 h 242"/>
                  <a:gd name="T30" fmla="*/ 32 w 38"/>
                  <a:gd name="T31" fmla="*/ 2 h 242"/>
                  <a:gd name="T32" fmla="*/ 38 w 38"/>
                  <a:gd name="T33" fmla="*/ 2 h 242"/>
                  <a:gd name="T34" fmla="*/ 38 w 38"/>
                  <a:gd name="T35" fmla="*/ 2 h 242"/>
                  <a:gd name="T36" fmla="*/ 38 w 38"/>
                  <a:gd name="T37" fmla="*/ 2 h 242"/>
                  <a:gd name="T38" fmla="*/ 38 w 38"/>
                  <a:gd name="T39" fmla="*/ 2 h 242"/>
                  <a:gd name="T40" fmla="*/ 38 w 38"/>
                  <a:gd name="T41" fmla="*/ 2 h 242"/>
                  <a:gd name="T42" fmla="*/ 38 w 38"/>
                  <a:gd name="T43" fmla="*/ 2 h 242"/>
                  <a:gd name="T44" fmla="*/ 38 w 38"/>
                  <a:gd name="T45" fmla="*/ 2 h 242"/>
                  <a:gd name="T46" fmla="*/ 38 w 38"/>
                  <a:gd name="T47" fmla="*/ 2 h 242"/>
                  <a:gd name="T48" fmla="*/ 38 w 38"/>
                  <a:gd name="T49" fmla="*/ 2 h 242"/>
                  <a:gd name="T50" fmla="*/ 2 w 38"/>
                  <a:gd name="T51" fmla="*/ 240 h 242"/>
                  <a:gd name="T52" fmla="*/ 7 w 38"/>
                  <a:gd name="T53" fmla="*/ 242 h 242"/>
                  <a:gd name="T54" fmla="*/ 19 w 38"/>
                  <a:gd name="T55" fmla="*/ 242 h 242"/>
                  <a:gd name="T56" fmla="*/ 32 w 38"/>
                  <a:gd name="T57" fmla="*/ 242 h 242"/>
                  <a:gd name="T58" fmla="*/ 38 w 38"/>
                  <a:gd name="T59" fmla="*/ 240 h 242"/>
                  <a:gd name="T60" fmla="*/ 38 w 38"/>
                  <a:gd name="T61" fmla="*/ 240 h 242"/>
                  <a:gd name="T62" fmla="*/ 38 w 38"/>
                  <a:gd name="T63" fmla="*/ 240 h 242"/>
                  <a:gd name="T64" fmla="*/ 38 w 38"/>
                  <a:gd name="T65" fmla="*/ 240 h 242"/>
                  <a:gd name="T66" fmla="*/ 38 w 38"/>
                  <a:gd name="T67" fmla="*/ 240 h 242"/>
                  <a:gd name="T68" fmla="*/ 38 w 38"/>
                  <a:gd name="T69" fmla="*/ 240 h 242"/>
                  <a:gd name="T70" fmla="*/ 38 w 38"/>
                  <a:gd name="T71" fmla="*/ 240 h 242"/>
                  <a:gd name="T72" fmla="*/ 38 w 38"/>
                  <a:gd name="T73" fmla="*/ 240 h 242"/>
                  <a:gd name="T74" fmla="*/ 38 w 38"/>
                  <a:gd name="T75" fmla="*/ 240 h 242"/>
                  <a:gd name="T76" fmla="*/ 32 w 38"/>
                  <a:gd name="T77" fmla="*/ 240 h 242"/>
                  <a:gd name="T78" fmla="*/ 19 w 38"/>
                  <a:gd name="T79" fmla="*/ 242 h 242"/>
                  <a:gd name="T80" fmla="*/ 7 w 38"/>
                  <a:gd name="T81" fmla="*/ 240 h 242"/>
                  <a:gd name="T82" fmla="*/ 0 w 38"/>
                  <a:gd name="T83" fmla="*/ 240 h 242"/>
                  <a:gd name="T84" fmla="*/ 0 w 38"/>
                  <a:gd name="T85" fmla="*/ 240 h 242"/>
                  <a:gd name="T86" fmla="*/ 0 w 38"/>
                  <a:gd name="T87" fmla="*/ 240 h 242"/>
                  <a:gd name="T88" fmla="*/ 0 w 38"/>
                  <a:gd name="T89" fmla="*/ 240 h 242"/>
                  <a:gd name="T90" fmla="*/ 2 w 38"/>
                  <a:gd name="T91" fmla="*/ 240 h 242"/>
                  <a:gd name="T92" fmla="*/ 2 w 38"/>
                  <a:gd name="T93" fmla="*/ 240 h 242"/>
                  <a:gd name="T94" fmla="*/ 2 w 38"/>
                  <a:gd name="T95" fmla="*/ 240 h 242"/>
                  <a:gd name="T96" fmla="*/ 2 w 38"/>
                  <a:gd name="T97" fmla="*/ 240 h 242"/>
                  <a:gd name="T98" fmla="*/ 2 w 38"/>
                  <a:gd name="T99" fmla="*/ 24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242">
                    <a:moveTo>
                      <a:pt x="38" y="2"/>
                    </a:moveTo>
                    <a:lnTo>
                      <a:pt x="32" y="0"/>
                    </a:lnTo>
                    <a:lnTo>
                      <a:pt x="19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2"/>
                    </a:lnTo>
                    <a:lnTo>
                      <a:pt x="19" y="0"/>
                    </a:lnTo>
                    <a:lnTo>
                      <a:pt x="32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2" y="240"/>
                    </a:moveTo>
                    <a:lnTo>
                      <a:pt x="7" y="242"/>
                    </a:lnTo>
                    <a:lnTo>
                      <a:pt x="19" y="242"/>
                    </a:lnTo>
                    <a:lnTo>
                      <a:pt x="32" y="242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2" y="240"/>
                    </a:lnTo>
                    <a:lnTo>
                      <a:pt x="19" y="242"/>
                    </a:lnTo>
                    <a:lnTo>
                      <a:pt x="7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2" y="240"/>
                    </a:lnTo>
                    <a:close/>
                  </a:path>
                </a:pathLst>
              </a:custGeom>
              <a:solidFill>
                <a:srgbClr val="00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33" name="Freeform 6198"/>
              <p:cNvSpPr>
                <a:spLocks noEditPoints="1"/>
              </p:cNvSpPr>
              <p:nvPr/>
            </p:nvSpPr>
            <p:spPr bwMode="auto">
              <a:xfrm>
                <a:off x="2029" y="2274"/>
                <a:ext cx="40" cy="242"/>
              </a:xfrm>
              <a:custGeom>
                <a:avLst/>
                <a:gdLst>
                  <a:gd name="T0" fmla="*/ 38 w 40"/>
                  <a:gd name="T1" fmla="*/ 2 h 242"/>
                  <a:gd name="T2" fmla="*/ 32 w 40"/>
                  <a:gd name="T3" fmla="*/ 2 h 242"/>
                  <a:gd name="T4" fmla="*/ 19 w 40"/>
                  <a:gd name="T5" fmla="*/ 0 h 242"/>
                  <a:gd name="T6" fmla="*/ 7 w 40"/>
                  <a:gd name="T7" fmla="*/ 2 h 242"/>
                  <a:gd name="T8" fmla="*/ 0 w 40"/>
                  <a:gd name="T9" fmla="*/ 2 h 242"/>
                  <a:gd name="T10" fmla="*/ 0 w 40"/>
                  <a:gd name="T11" fmla="*/ 2 h 242"/>
                  <a:gd name="T12" fmla="*/ 0 w 40"/>
                  <a:gd name="T13" fmla="*/ 2 h 242"/>
                  <a:gd name="T14" fmla="*/ 0 w 40"/>
                  <a:gd name="T15" fmla="*/ 2 h 242"/>
                  <a:gd name="T16" fmla="*/ 0 w 40"/>
                  <a:gd name="T17" fmla="*/ 2 h 242"/>
                  <a:gd name="T18" fmla="*/ 0 w 40"/>
                  <a:gd name="T19" fmla="*/ 2 h 242"/>
                  <a:gd name="T20" fmla="*/ 0 w 40"/>
                  <a:gd name="T21" fmla="*/ 2 h 242"/>
                  <a:gd name="T22" fmla="*/ 0 w 40"/>
                  <a:gd name="T23" fmla="*/ 3 h 242"/>
                  <a:gd name="T24" fmla="*/ 0 w 40"/>
                  <a:gd name="T25" fmla="*/ 3 h 242"/>
                  <a:gd name="T26" fmla="*/ 7 w 40"/>
                  <a:gd name="T27" fmla="*/ 2 h 242"/>
                  <a:gd name="T28" fmla="*/ 19 w 40"/>
                  <a:gd name="T29" fmla="*/ 2 h 242"/>
                  <a:gd name="T30" fmla="*/ 32 w 40"/>
                  <a:gd name="T31" fmla="*/ 2 h 242"/>
                  <a:gd name="T32" fmla="*/ 40 w 40"/>
                  <a:gd name="T33" fmla="*/ 3 h 242"/>
                  <a:gd name="T34" fmla="*/ 40 w 40"/>
                  <a:gd name="T35" fmla="*/ 3 h 242"/>
                  <a:gd name="T36" fmla="*/ 40 w 40"/>
                  <a:gd name="T37" fmla="*/ 2 h 242"/>
                  <a:gd name="T38" fmla="*/ 38 w 40"/>
                  <a:gd name="T39" fmla="*/ 2 h 242"/>
                  <a:gd name="T40" fmla="*/ 38 w 40"/>
                  <a:gd name="T41" fmla="*/ 2 h 242"/>
                  <a:gd name="T42" fmla="*/ 38 w 40"/>
                  <a:gd name="T43" fmla="*/ 2 h 242"/>
                  <a:gd name="T44" fmla="*/ 38 w 40"/>
                  <a:gd name="T45" fmla="*/ 2 h 242"/>
                  <a:gd name="T46" fmla="*/ 38 w 40"/>
                  <a:gd name="T47" fmla="*/ 2 h 242"/>
                  <a:gd name="T48" fmla="*/ 38 w 40"/>
                  <a:gd name="T49" fmla="*/ 2 h 242"/>
                  <a:gd name="T50" fmla="*/ 0 w 40"/>
                  <a:gd name="T51" fmla="*/ 240 h 242"/>
                  <a:gd name="T52" fmla="*/ 7 w 40"/>
                  <a:gd name="T53" fmla="*/ 240 h 242"/>
                  <a:gd name="T54" fmla="*/ 19 w 40"/>
                  <a:gd name="T55" fmla="*/ 242 h 242"/>
                  <a:gd name="T56" fmla="*/ 32 w 40"/>
                  <a:gd name="T57" fmla="*/ 240 h 242"/>
                  <a:gd name="T58" fmla="*/ 38 w 40"/>
                  <a:gd name="T59" fmla="*/ 240 h 242"/>
                  <a:gd name="T60" fmla="*/ 38 w 40"/>
                  <a:gd name="T61" fmla="*/ 240 h 242"/>
                  <a:gd name="T62" fmla="*/ 38 w 40"/>
                  <a:gd name="T63" fmla="*/ 240 h 242"/>
                  <a:gd name="T64" fmla="*/ 38 w 40"/>
                  <a:gd name="T65" fmla="*/ 240 h 242"/>
                  <a:gd name="T66" fmla="*/ 38 w 40"/>
                  <a:gd name="T67" fmla="*/ 240 h 242"/>
                  <a:gd name="T68" fmla="*/ 38 w 40"/>
                  <a:gd name="T69" fmla="*/ 240 h 242"/>
                  <a:gd name="T70" fmla="*/ 40 w 40"/>
                  <a:gd name="T71" fmla="*/ 240 h 242"/>
                  <a:gd name="T72" fmla="*/ 40 w 40"/>
                  <a:gd name="T73" fmla="*/ 240 h 242"/>
                  <a:gd name="T74" fmla="*/ 40 w 40"/>
                  <a:gd name="T75" fmla="*/ 240 h 242"/>
                  <a:gd name="T76" fmla="*/ 32 w 40"/>
                  <a:gd name="T77" fmla="*/ 240 h 242"/>
                  <a:gd name="T78" fmla="*/ 19 w 40"/>
                  <a:gd name="T79" fmla="*/ 240 h 242"/>
                  <a:gd name="T80" fmla="*/ 7 w 40"/>
                  <a:gd name="T81" fmla="*/ 240 h 242"/>
                  <a:gd name="T82" fmla="*/ 0 w 40"/>
                  <a:gd name="T83" fmla="*/ 240 h 242"/>
                  <a:gd name="T84" fmla="*/ 0 w 40"/>
                  <a:gd name="T85" fmla="*/ 240 h 242"/>
                  <a:gd name="T86" fmla="*/ 0 w 40"/>
                  <a:gd name="T87" fmla="*/ 240 h 242"/>
                  <a:gd name="T88" fmla="*/ 0 w 40"/>
                  <a:gd name="T89" fmla="*/ 240 h 242"/>
                  <a:gd name="T90" fmla="*/ 0 w 40"/>
                  <a:gd name="T91" fmla="*/ 240 h 242"/>
                  <a:gd name="T92" fmla="*/ 0 w 40"/>
                  <a:gd name="T93" fmla="*/ 240 h 242"/>
                  <a:gd name="T94" fmla="*/ 0 w 40"/>
                  <a:gd name="T95" fmla="*/ 240 h 242"/>
                  <a:gd name="T96" fmla="*/ 0 w 40"/>
                  <a:gd name="T97" fmla="*/ 240 h 242"/>
                  <a:gd name="T98" fmla="*/ 0 w 40"/>
                  <a:gd name="T99" fmla="*/ 24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242">
                    <a:moveTo>
                      <a:pt x="38" y="2"/>
                    </a:moveTo>
                    <a:lnTo>
                      <a:pt x="32" y="2"/>
                    </a:lnTo>
                    <a:lnTo>
                      <a:pt x="19" y="0"/>
                    </a:lnTo>
                    <a:lnTo>
                      <a:pt x="7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9" y="2"/>
                    </a:lnTo>
                    <a:lnTo>
                      <a:pt x="32" y="2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0" y="240"/>
                    </a:moveTo>
                    <a:lnTo>
                      <a:pt x="7" y="240"/>
                    </a:lnTo>
                    <a:lnTo>
                      <a:pt x="19" y="242"/>
                    </a:lnTo>
                    <a:lnTo>
                      <a:pt x="32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40" y="240"/>
                    </a:lnTo>
                    <a:lnTo>
                      <a:pt x="40" y="240"/>
                    </a:lnTo>
                    <a:lnTo>
                      <a:pt x="40" y="240"/>
                    </a:lnTo>
                    <a:lnTo>
                      <a:pt x="32" y="240"/>
                    </a:lnTo>
                    <a:lnTo>
                      <a:pt x="19" y="240"/>
                    </a:lnTo>
                    <a:lnTo>
                      <a:pt x="7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close/>
                  </a:path>
                </a:pathLst>
              </a:cu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34" name="Freeform 6199"/>
              <p:cNvSpPr>
                <a:spLocks noEditPoints="1"/>
              </p:cNvSpPr>
              <p:nvPr/>
            </p:nvSpPr>
            <p:spPr bwMode="auto">
              <a:xfrm>
                <a:off x="2027" y="2276"/>
                <a:ext cx="42" cy="238"/>
              </a:xfrm>
              <a:custGeom>
                <a:avLst/>
                <a:gdLst>
                  <a:gd name="T0" fmla="*/ 42 w 42"/>
                  <a:gd name="T1" fmla="*/ 1 h 238"/>
                  <a:gd name="T2" fmla="*/ 34 w 42"/>
                  <a:gd name="T3" fmla="*/ 0 h 238"/>
                  <a:gd name="T4" fmla="*/ 21 w 42"/>
                  <a:gd name="T5" fmla="*/ 0 h 238"/>
                  <a:gd name="T6" fmla="*/ 9 w 42"/>
                  <a:gd name="T7" fmla="*/ 0 h 238"/>
                  <a:gd name="T8" fmla="*/ 2 w 42"/>
                  <a:gd name="T9" fmla="*/ 1 h 238"/>
                  <a:gd name="T10" fmla="*/ 2 w 42"/>
                  <a:gd name="T11" fmla="*/ 1 h 238"/>
                  <a:gd name="T12" fmla="*/ 2 w 42"/>
                  <a:gd name="T13" fmla="*/ 1 h 238"/>
                  <a:gd name="T14" fmla="*/ 0 w 42"/>
                  <a:gd name="T15" fmla="*/ 1 h 238"/>
                  <a:gd name="T16" fmla="*/ 0 w 42"/>
                  <a:gd name="T17" fmla="*/ 1 h 238"/>
                  <a:gd name="T18" fmla="*/ 0 w 42"/>
                  <a:gd name="T19" fmla="*/ 1 h 238"/>
                  <a:gd name="T20" fmla="*/ 0 w 42"/>
                  <a:gd name="T21" fmla="*/ 1 h 238"/>
                  <a:gd name="T22" fmla="*/ 0 w 42"/>
                  <a:gd name="T23" fmla="*/ 1 h 238"/>
                  <a:gd name="T24" fmla="*/ 0 w 42"/>
                  <a:gd name="T25" fmla="*/ 1 h 238"/>
                  <a:gd name="T26" fmla="*/ 9 w 42"/>
                  <a:gd name="T27" fmla="*/ 0 h 238"/>
                  <a:gd name="T28" fmla="*/ 21 w 42"/>
                  <a:gd name="T29" fmla="*/ 0 h 238"/>
                  <a:gd name="T30" fmla="*/ 34 w 42"/>
                  <a:gd name="T31" fmla="*/ 0 h 238"/>
                  <a:gd name="T32" fmla="*/ 42 w 42"/>
                  <a:gd name="T33" fmla="*/ 1 h 238"/>
                  <a:gd name="T34" fmla="*/ 42 w 42"/>
                  <a:gd name="T35" fmla="*/ 1 h 238"/>
                  <a:gd name="T36" fmla="*/ 42 w 42"/>
                  <a:gd name="T37" fmla="*/ 1 h 238"/>
                  <a:gd name="T38" fmla="*/ 42 w 42"/>
                  <a:gd name="T39" fmla="*/ 1 h 238"/>
                  <a:gd name="T40" fmla="*/ 42 w 42"/>
                  <a:gd name="T41" fmla="*/ 1 h 238"/>
                  <a:gd name="T42" fmla="*/ 42 w 42"/>
                  <a:gd name="T43" fmla="*/ 1 h 238"/>
                  <a:gd name="T44" fmla="*/ 42 w 42"/>
                  <a:gd name="T45" fmla="*/ 1 h 238"/>
                  <a:gd name="T46" fmla="*/ 42 w 42"/>
                  <a:gd name="T47" fmla="*/ 1 h 238"/>
                  <a:gd name="T48" fmla="*/ 42 w 42"/>
                  <a:gd name="T49" fmla="*/ 1 h 238"/>
                  <a:gd name="T50" fmla="*/ 2 w 42"/>
                  <a:gd name="T51" fmla="*/ 238 h 238"/>
                  <a:gd name="T52" fmla="*/ 9 w 42"/>
                  <a:gd name="T53" fmla="*/ 238 h 238"/>
                  <a:gd name="T54" fmla="*/ 21 w 42"/>
                  <a:gd name="T55" fmla="*/ 238 h 238"/>
                  <a:gd name="T56" fmla="*/ 34 w 42"/>
                  <a:gd name="T57" fmla="*/ 238 h 238"/>
                  <a:gd name="T58" fmla="*/ 42 w 42"/>
                  <a:gd name="T59" fmla="*/ 238 h 238"/>
                  <a:gd name="T60" fmla="*/ 42 w 42"/>
                  <a:gd name="T61" fmla="*/ 236 h 238"/>
                  <a:gd name="T62" fmla="*/ 42 w 42"/>
                  <a:gd name="T63" fmla="*/ 236 h 238"/>
                  <a:gd name="T64" fmla="*/ 42 w 42"/>
                  <a:gd name="T65" fmla="*/ 236 h 238"/>
                  <a:gd name="T66" fmla="*/ 42 w 42"/>
                  <a:gd name="T67" fmla="*/ 236 h 238"/>
                  <a:gd name="T68" fmla="*/ 42 w 42"/>
                  <a:gd name="T69" fmla="*/ 236 h 238"/>
                  <a:gd name="T70" fmla="*/ 42 w 42"/>
                  <a:gd name="T71" fmla="*/ 236 h 238"/>
                  <a:gd name="T72" fmla="*/ 42 w 42"/>
                  <a:gd name="T73" fmla="*/ 236 h 238"/>
                  <a:gd name="T74" fmla="*/ 42 w 42"/>
                  <a:gd name="T75" fmla="*/ 236 h 238"/>
                  <a:gd name="T76" fmla="*/ 34 w 42"/>
                  <a:gd name="T77" fmla="*/ 238 h 238"/>
                  <a:gd name="T78" fmla="*/ 21 w 42"/>
                  <a:gd name="T79" fmla="*/ 238 h 238"/>
                  <a:gd name="T80" fmla="*/ 9 w 42"/>
                  <a:gd name="T81" fmla="*/ 238 h 238"/>
                  <a:gd name="T82" fmla="*/ 0 w 42"/>
                  <a:gd name="T83" fmla="*/ 236 h 238"/>
                  <a:gd name="T84" fmla="*/ 0 w 42"/>
                  <a:gd name="T85" fmla="*/ 236 h 238"/>
                  <a:gd name="T86" fmla="*/ 0 w 42"/>
                  <a:gd name="T87" fmla="*/ 236 h 238"/>
                  <a:gd name="T88" fmla="*/ 0 w 42"/>
                  <a:gd name="T89" fmla="*/ 236 h 238"/>
                  <a:gd name="T90" fmla="*/ 0 w 42"/>
                  <a:gd name="T91" fmla="*/ 236 h 238"/>
                  <a:gd name="T92" fmla="*/ 0 w 42"/>
                  <a:gd name="T93" fmla="*/ 236 h 238"/>
                  <a:gd name="T94" fmla="*/ 2 w 42"/>
                  <a:gd name="T95" fmla="*/ 236 h 238"/>
                  <a:gd name="T96" fmla="*/ 2 w 42"/>
                  <a:gd name="T97" fmla="*/ 236 h 238"/>
                  <a:gd name="T98" fmla="*/ 2 w 42"/>
                  <a:gd name="T99" fmla="*/ 23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238">
                    <a:moveTo>
                      <a:pt x="42" y="1"/>
                    </a:moveTo>
                    <a:lnTo>
                      <a:pt x="34" y="0"/>
                    </a:lnTo>
                    <a:lnTo>
                      <a:pt x="21" y="0"/>
                    </a:lnTo>
                    <a:lnTo>
                      <a:pt x="9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9" y="0"/>
                    </a:lnTo>
                    <a:lnTo>
                      <a:pt x="21" y="0"/>
                    </a:lnTo>
                    <a:lnTo>
                      <a:pt x="34" y="0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  <a:moveTo>
                      <a:pt x="2" y="238"/>
                    </a:moveTo>
                    <a:lnTo>
                      <a:pt x="9" y="238"/>
                    </a:lnTo>
                    <a:lnTo>
                      <a:pt x="21" y="238"/>
                    </a:lnTo>
                    <a:lnTo>
                      <a:pt x="34" y="238"/>
                    </a:lnTo>
                    <a:lnTo>
                      <a:pt x="42" y="238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34" y="238"/>
                    </a:lnTo>
                    <a:lnTo>
                      <a:pt x="21" y="238"/>
                    </a:lnTo>
                    <a:lnTo>
                      <a:pt x="9" y="238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2" y="238"/>
                    </a:lnTo>
                    <a:close/>
                  </a:path>
                </a:pathLst>
              </a:cu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35" name="Freeform 6200"/>
              <p:cNvSpPr>
                <a:spLocks noEditPoints="1"/>
              </p:cNvSpPr>
              <p:nvPr/>
            </p:nvSpPr>
            <p:spPr bwMode="auto">
              <a:xfrm>
                <a:off x="2027" y="2276"/>
                <a:ext cx="44" cy="238"/>
              </a:xfrm>
              <a:custGeom>
                <a:avLst/>
                <a:gdLst>
                  <a:gd name="T0" fmla="*/ 42 w 44"/>
                  <a:gd name="T1" fmla="*/ 1 h 238"/>
                  <a:gd name="T2" fmla="*/ 34 w 44"/>
                  <a:gd name="T3" fmla="*/ 0 h 238"/>
                  <a:gd name="T4" fmla="*/ 21 w 44"/>
                  <a:gd name="T5" fmla="*/ 0 h 238"/>
                  <a:gd name="T6" fmla="*/ 9 w 44"/>
                  <a:gd name="T7" fmla="*/ 0 h 238"/>
                  <a:gd name="T8" fmla="*/ 0 w 44"/>
                  <a:gd name="T9" fmla="*/ 1 h 238"/>
                  <a:gd name="T10" fmla="*/ 0 w 44"/>
                  <a:gd name="T11" fmla="*/ 1 h 238"/>
                  <a:gd name="T12" fmla="*/ 0 w 44"/>
                  <a:gd name="T13" fmla="*/ 1 h 238"/>
                  <a:gd name="T14" fmla="*/ 0 w 44"/>
                  <a:gd name="T15" fmla="*/ 1 h 238"/>
                  <a:gd name="T16" fmla="*/ 0 w 44"/>
                  <a:gd name="T17" fmla="*/ 1 h 238"/>
                  <a:gd name="T18" fmla="*/ 0 w 44"/>
                  <a:gd name="T19" fmla="*/ 1 h 238"/>
                  <a:gd name="T20" fmla="*/ 0 w 44"/>
                  <a:gd name="T21" fmla="*/ 1 h 238"/>
                  <a:gd name="T22" fmla="*/ 0 w 44"/>
                  <a:gd name="T23" fmla="*/ 1 h 238"/>
                  <a:gd name="T24" fmla="*/ 0 w 44"/>
                  <a:gd name="T25" fmla="*/ 1 h 238"/>
                  <a:gd name="T26" fmla="*/ 9 w 44"/>
                  <a:gd name="T27" fmla="*/ 0 h 238"/>
                  <a:gd name="T28" fmla="*/ 21 w 44"/>
                  <a:gd name="T29" fmla="*/ 0 h 238"/>
                  <a:gd name="T30" fmla="*/ 34 w 44"/>
                  <a:gd name="T31" fmla="*/ 0 h 238"/>
                  <a:gd name="T32" fmla="*/ 44 w 44"/>
                  <a:gd name="T33" fmla="*/ 1 h 238"/>
                  <a:gd name="T34" fmla="*/ 44 w 44"/>
                  <a:gd name="T35" fmla="*/ 1 h 238"/>
                  <a:gd name="T36" fmla="*/ 44 w 44"/>
                  <a:gd name="T37" fmla="*/ 1 h 238"/>
                  <a:gd name="T38" fmla="*/ 44 w 44"/>
                  <a:gd name="T39" fmla="*/ 1 h 238"/>
                  <a:gd name="T40" fmla="*/ 42 w 44"/>
                  <a:gd name="T41" fmla="*/ 1 h 238"/>
                  <a:gd name="T42" fmla="*/ 42 w 44"/>
                  <a:gd name="T43" fmla="*/ 1 h 238"/>
                  <a:gd name="T44" fmla="*/ 42 w 44"/>
                  <a:gd name="T45" fmla="*/ 1 h 238"/>
                  <a:gd name="T46" fmla="*/ 42 w 44"/>
                  <a:gd name="T47" fmla="*/ 1 h 238"/>
                  <a:gd name="T48" fmla="*/ 42 w 44"/>
                  <a:gd name="T49" fmla="*/ 1 h 238"/>
                  <a:gd name="T50" fmla="*/ 0 w 44"/>
                  <a:gd name="T51" fmla="*/ 236 h 238"/>
                  <a:gd name="T52" fmla="*/ 9 w 44"/>
                  <a:gd name="T53" fmla="*/ 238 h 238"/>
                  <a:gd name="T54" fmla="*/ 21 w 44"/>
                  <a:gd name="T55" fmla="*/ 238 h 238"/>
                  <a:gd name="T56" fmla="*/ 34 w 44"/>
                  <a:gd name="T57" fmla="*/ 238 h 238"/>
                  <a:gd name="T58" fmla="*/ 42 w 44"/>
                  <a:gd name="T59" fmla="*/ 236 h 238"/>
                  <a:gd name="T60" fmla="*/ 42 w 44"/>
                  <a:gd name="T61" fmla="*/ 236 h 238"/>
                  <a:gd name="T62" fmla="*/ 42 w 44"/>
                  <a:gd name="T63" fmla="*/ 236 h 238"/>
                  <a:gd name="T64" fmla="*/ 42 w 44"/>
                  <a:gd name="T65" fmla="*/ 236 h 238"/>
                  <a:gd name="T66" fmla="*/ 42 w 44"/>
                  <a:gd name="T67" fmla="*/ 236 h 238"/>
                  <a:gd name="T68" fmla="*/ 44 w 44"/>
                  <a:gd name="T69" fmla="*/ 236 h 238"/>
                  <a:gd name="T70" fmla="*/ 44 w 44"/>
                  <a:gd name="T71" fmla="*/ 236 h 238"/>
                  <a:gd name="T72" fmla="*/ 44 w 44"/>
                  <a:gd name="T73" fmla="*/ 236 h 238"/>
                  <a:gd name="T74" fmla="*/ 44 w 44"/>
                  <a:gd name="T75" fmla="*/ 236 h 238"/>
                  <a:gd name="T76" fmla="*/ 34 w 44"/>
                  <a:gd name="T77" fmla="*/ 238 h 238"/>
                  <a:gd name="T78" fmla="*/ 21 w 44"/>
                  <a:gd name="T79" fmla="*/ 238 h 238"/>
                  <a:gd name="T80" fmla="*/ 9 w 44"/>
                  <a:gd name="T81" fmla="*/ 238 h 238"/>
                  <a:gd name="T82" fmla="*/ 0 w 44"/>
                  <a:gd name="T83" fmla="*/ 236 h 238"/>
                  <a:gd name="T84" fmla="*/ 0 w 44"/>
                  <a:gd name="T85" fmla="*/ 236 h 238"/>
                  <a:gd name="T86" fmla="*/ 0 w 44"/>
                  <a:gd name="T87" fmla="*/ 236 h 238"/>
                  <a:gd name="T88" fmla="*/ 0 w 44"/>
                  <a:gd name="T89" fmla="*/ 236 h 238"/>
                  <a:gd name="T90" fmla="*/ 0 w 44"/>
                  <a:gd name="T91" fmla="*/ 236 h 238"/>
                  <a:gd name="T92" fmla="*/ 0 w 44"/>
                  <a:gd name="T93" fmla="*/ 236 h 238"/>
                  <a:gd name="T94" fmla="*/ 0 w 44"/>
                  <a:gd name="T95" fmla="*/ 236 h 238"/>
                  <a:gd name="T96" fmla="*/ 0 w 44"/>
                  <a:gd name="T97" fmla="*/ 236 h 238"/>
                  <a:gd name="T98" fmla="*/ 0 w 44"/>
                  <a:gd name="T99" fmla="*/ 23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" h="238">
                    <a:moveTo>
                      <a:pt x="42" y="1"/>
                    </a:moveTo>
                    <a:lnTo>
                      <a:pt x="34" y="0"/>
                    </a:lnTo>
                    <a:lnTo>
                      <a:pt x="21" y="0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9" y="0"/>
                    </a:lnTo>
                    <a:lnTo>
                      <a:pt x="21" y="0"/>
                    </a:lnTo>
                    <a:lnTo>
                      <a:pt x="34" y="0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  <a:moveTo>
                      <a:pt x="0" y="236"/>
                    </a:moveTo>
                    <a:lnTo>
                      <a:pt x="9" y="238"/>
                    </a:lnTo>
                    <a:lnTo>
                      <a:pt x="21" y="238"/>
                    </a:lnTo>
                    <a:lnTo>
                      <a:pt x="34" y="238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4" y="236"/>
                    </a:lnTo>
                    <a:lnTo>
                      <a:pt x="44" y="236"/>
                    </a:lnTo>
                    <a:lnTo>
                      <a:pt x="44" y="236"/>
                    </a:lnTo>
                    <a:lnTo>
                      <a:pt x="44" y="236"/>
                    </a:lnTo>
                    <a:lnTo>
                      <a:pt x="34" y="238"/>
                    </a:lnTo>
                    <a:lnTo>
                      <a:pt x="21" y="238"/>
                    </a:lnTo>
                    <a:lnTo>
                      <a:pt x="9" y="238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00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36" name="Freeform 6201"/>
              <p:cNvSpPr>
                <a:spLocks noEditPoints="1"/>
              </p:cNvSpPr>
              <p:nvPr/>
            </p:nvSpPr>
            <p:spPr bwMode="auto">
              <a:xfrm>
                <a:off x="2025" y="2276"/>
                <a:ext cx="46" cy="238"/>
              </a:xfrm>
              <a:custGeom>
                <a:avLst/>
                <a:gdLst>
                  <a:gd name="T0" fmla="*/ 46 w 46"/>
                  <a:gd name="T1" fmla="*/ 1 h 238"/>
                  <a:gd name="T2" fmla="*/ 36 w 46"/>
                  <a:gd name="T3" fmla="*/ 0 h 238"/>
                  <a:gd name="T4" fmla="*/ 23 w 46"/>
                  <a:gd name="T5" fmla="*/ 0 h 238"/>
                  <a:gd name="T6" fmla="*/ 11 w 46"/>
                  <a:gd name="T7" fmla="*/ 0 h 238"/>
                  <a:gd name="T8" fmla="*/ 2 w 46"/>
                  <a:gd name="T9" fmla="*/ 1 h 238"/>
                  <a:gd name="T10" fmla="*/ 2 w 46"/>
                  <a:gd name="T11" fmla="*/ 1 h 238"/>
                  <a:gd name="T12" fmla="*/ 2 w 46"/>
                  <a:gd name="T13" fmla="*/ 1 h 238"/>
                  <a:gd name="T14" fmla="*/ 2 w 46"/>
                  <a:gd name="T15" fmla="*/ 1 h 238"/>
                  <a:gd name="T16" fmla="*/ 0 w 46"/>
                  <a:gd name="T17" fmla="*/ 1 h 238"/>
                  <a:gd name="T18" fmla="*/ 0 w 46"/>
                  <a:gd name="T19" fmla="*/ 3 h 238"/>
                  <a:gd name="T20" fmla="*/ 0 w 46"/>
                  <a:gd name="T21" fmla="*/ 3 h 238"/>
                  <a:gd name="T22" fmla="*/ 0 w 46"/>
                  <a:gd name="T23" fmla="*/ 3 h 238"/>
                  <a:gd name="T24" fmla="*/ 0 w 46"/>
                  <a:gd name="T25" fmla="*/ 3 h 238"/>
                  <a:gd name="T26" fmla="*/ 11 w 46"/>
                  <a:gd name="T27" fmla="*/ 1 h 238"/>
                  <a:gd name="T28" fmla="*/ 23 w 46"/>
                  <a:gd name="T29" fmla="*/ 0 h 238"/>
                  <a:gd name="T30" fmla="*/ 34 w 46"/>
                  <a:gd name="T31" fmla="*/ 1 h 238"/>
                  <a:gd name="T32" fmla="*/ 46 w 46"/>
                  <a:gd name="T33" fmla="*/ 3 h 238"/>
                  <a:gd name="T34" fmla="*/ 46 w 46"/>
                  <a:gd name="T35" fmla="*/ 3 h 238"/>
                  <a:gd name="T36" fmla="*/ 46 w 46"/>
                  <a:gd name="T37" fmla="*/ 3 h 238"/>
                  <a:gd name="T38" fmla="*/ 46 w 46"/>
                  <a:gd name="T39" fmla="*/ 3 h 238"/>
                  <a:gd name="T40" fmla="*/ 46 w 46"/>
                  <a:gd name="T41" fmla="*/ 1 h 238"/>
                  <a:gd name="T42" fmla="*/ 46 w 46"/>
                  <a:gd name="T43" fmla="*/ 1 h 238"/>
                  <a:gd name="T44" fmla="*/ 46 w 46"/>
                  <a:gd name="T45" fmla="*/ 1 h 238"/>
                  <a:gd name="T46" fmla="*/ 46 w 46"/>
                  <a:gd name="T47" fmla="*/ 1 h 238"/>
                  <a:gd name="T48" fmla="*/ 46 w 46"/>
                  <a:gd name="T49" fmla="*/ 1 h 238"/>
                  <a:gd name="T50" fmla="*/ 2 w 46"/>
                  <a:gd name="T51" fmla="*/ 236 h 238"/>
                  <a:gd name="T52" fmla="*/ 11 w 46"/>
                  <a:gd name="T53" fmla="*/ 238 h 238"/>
                  <a:gd name="T54" fmla="*/ 23 w 46"/>
                  <a:gd name="T55" fmla="*/ 238 h 238"/>
                  <a:gd name="T56" fmla="*/ 36 w 46"/>
                  <a:gd name="T57" fmla="*/ 238 h 238"/>
                  <a:gd name="T58" fmla="*/ 46 w 46"/>
                  <a:gd name="T59" fmla="*/ 236 h 238"/>
                  <a:gd name="T60" fmla="*/ 46 w 46"/>
                  <a:gd name="T61" fmla="*/ 236 h 238"/>
                  <a:gd name="T62" fmla="*/ 46 w 46"/>
                  <a:gd name="T63" fmla="*/ 236 h 238"/>
                  <a:gd name="T64" fmla="*/ 46 w 46"/>
                  <a:gd name="T65" fmla="*/ 236 h 238"/>
                  <a:gd name="T66" fmla="*/ 46 w 46"/>
                  <a:gd name="T67" fmla="*/ 236 h 238"/>
                  <a:gd name="T68" fmla="*/ 46 w 46"/>
                  <a:gd name="T69" fmla="*/ 236 h 238"/>
                  <a:gd name="T70" fmla="*/ 46 w 46"/>
                  <a:gd name="T71" fmla="*/ 236 h 238"/>
                  <a:gd name="T72" fmla="*/ 46 w 46"/>
                  <a:gd name="T73" fmla="*/ 234 h 238"/>
                  <a:gd name="T74" fmla="*/ 46 w 46"/>
                  <a:gd name="T75" fmla="*/ 234 h 238"/>
                  <a:gd name="T76" fmla="*/ 34 w 46"/>
                  <a:gd name="T77" fmla="*/ 236 h 238"/>
                  <a:gd name="T78" fmla="*/ 23 w 46"/>
                  <a:gd name="T79" fmla="*/ 238 h 238"/>
                  <a:gd name="T80" fmla="*/ 11 w 46"/>
                  <a:gd name="T81" fmla="*/ 236 h 238"/>
                  <a:gd name="T82" fmla="*/ 0 w 46"/>
                  <a:gd name="T83" fmla="*/ 234 h 238"/>
                  <a:gd name="T84" fmla="*/ 0 w 46"/>
                  <a:gd name="T85" fmla="*/ 234 h 238"/>
                  <a:gd name="T86" fmla="*/ 0 w 46"/>
                  <a:gd name="T87" fmla="*/ 236 h 238"/>
                  <a:gd name="T88" fmla="*/ 0 w 46"/>
                  <a:gd name="T89" fmla="*/ 236 h 238"/>
                  <a:gd name="T90" fmla="*/ 0 w 46"/>
                  <a:gd name="T91" fmla="*/ 236 h 238"/>
                  <a:gd name="T92" fmla="*/ 2 w 46"/>
                  <a:gd name="T93" fmla="*/ 236 h 238"/>
                  <a:gd name="T94" fmla="*/ 2 w 46"/>
                  <a:gd name="T95" fmla="*/ 236 h 238"/>
                  <a:gd name="T96" fmla="*/ 2 w 46"/>
                  <a:gd name="T97" fmla="*/ 236 h 238"/>
                  <a:gd name="T98" fmla="*/ 2 w 46"/>
                  <a:gd name="T99" fmla="*/ 23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238">
                    <a:moveTo>
                      <a:pt x="46" y="1"/>
                    </a:moveTo>
                    <a:lnTo>
                      <a:pt x="36" y="0"/>
                    </a:lnTo>
                    <a:lnTo>
                      <a:pt x="23" y="0"/>
                    </a:lnTo>
                    <a:lnTo>
                      <a:pt x="1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1" y="1"/>
                    </a:lnTo>
                    <a:lnTo>
                      <a:pt x="23" y="0"/>
                    </a:lnTo>
                    <a:lnTo>
                      <a:pt x="34" y="1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close/>
                    <a:moveTo>
                      <a:pt x="2" y="236"/>
                    </a:moveTo>
                    <a:lnTo>
                      <a:pt x="11" y="238"/>
                    </a:lnTo>
                    <a:lnTo>
                      <a:pt x="23" y="238"/>
                    </a:lnTo>
                    <a:lnTo>
                      <a:pt x="36" y="238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34" y="236"/>
                    </a:lnTo>
                    <a:lnTo>
                      <a:pt x="23" y="238"/>
                    </a:lnTo>
                    <a:lnTo>
                      <a:pt x="11" y="236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2" y="236"/>
                    </a:lnTo>
                    <a:close/>
                  </a:path>
                </a:pathLst>
              </a:custGeom>
              <a:solidFill>
                <a:srgbClr val="00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37" name="Freeform 6202"/>
              <p:cNvSpPr>
                <a:spLocks noEditPoints="1"/>
              </p:cNvSpPr>
              <p:nvPr/>
            </p:nvSpPr>
            <p:spPr bwMode="auto">
              <a:xfrm>
                <a:off x="2025" y="2276"/>
                <a:ext cx="48" cy="238"/>
              </a:xfrm>
              <a:custGeom>
                <a:avLst/>
                <a:gdLst>
                  <a:gd name="T0" fmla="*/ 46 w 48"/>
                  <a:gd name="T1" fmla="*/ 3 h 238"/>
                  <a:gd name="T2" fmla="*/ 34 w 48"/>
                  <a:gd name="T3" fmla="*/ 1 h 238"/>
                  <a:gd name="T4" fmla="*/ 23 w 48"/>
                  <a:gd name="T5" fmla="*/ 0 h 238"/>
                  <a:gd name="T6" fmla="*/ 11 w 48"/>
                  <a:gd name="T7" fmla="*/ 1 h 238"/>
                  <a:gd name="T8" fmla="*/ 0 w 48"/>
                  <a:gd name="T9" fmla="*/ 3 h 238"/>
                  <a:gd name="T10" fmla="*/ 0 w 48"/>
                  <a:gd name="T11" fmla="*/ 3 h 238"/>
                  <a:gd name="T12" fmla="*/ 0 w 48"/>
                  <a:gd name="T13" fmla="*/ 3 h 238"/>
                  <a:gd name="T14" fmla="*/ 0 w 48"/>
                  <a:gd name="T15" fmla="*/ 3 h 238"/>
                  <a:gd name="T16" fmla="*/ 0 w 48"/>
                  <a:gd name="T17" fmla="*/ 3 h 238"/>
                  <a:gd name="T18" fmla="*/ 0 w 48"/>
                  <a:gd name="T19" fmla="*/ 3 h 238"/>
                  <a:gd name="T20" fmla="*/ 0 w 48"/>
                  <a:gd name="T21" fmla="*/ 3 h 238"/>
                  <a:gd name="T22" fmla="*/ 0 w 48"/>
                  <a:gd name="T23" fmla="*/ 3 h 238"/>
                  <a:gd name="T24" fmla="*/ 0 w 48"/>
                  <a:gd name="T25" fmla="*/ 3 h 238"/>
                  <a:gd name="T26" fmla="*/ 0 w 48"/>
                  <a:gd name="T27" fmla="*/ 3 h 238"/>
                  <a:gd name="T28" fmla="*/ 11 w 48"/>
                  <a:gd name="T29" fmla="*/ 1 h 238"/>
                  <a:gd name="T30" fmla="*/ 23 w 48"/>
                  <a:gd name="T31" fmla="*/ 1 h 238"/>
                  <a:gd name="T32" fmla="*/ 34 w 48"/>
                  <a:gd name="T33" fmla="*/ 1 h 238"/>
                  <a:gd name="T34" fmla="*/ 48 w 48"/>
                  <a:gd name="T35" fmla="*/ 3 h 238"/>
                  <a:gd name="T36" fmla="*/ 48 w 48"/>
                  <a:gd name="T37" fmla="*/ 3 h 238"/>
                  <a:gd name="T38" fmla="*/ 48 w 48"/>
                  <a:gd name="T39" fmla="*/ 3 h 238"/>
                  <a:gd name="T40" fmla="*/ 46 w 48"/>
                  <a:gd name="T41" fmla="*/ 3 h 238"/>
                  <a:gd name="T42" fmla="*/ 46 w 48"/>
                  <a:gd name="T43" fmla="*/ 3 h 238"/>
                  <a:gd name="T44" fmla="*/ 46 w 48"/>
                  <a:gd name="T45" fmla="*/ 3 h 238"/>
                  <a:gd name="T46" fmla="*/ 46 w 48"/>
                  <a:gd name="T47" fmla="*/ 3 h 238"/>
                  <a:gd name="T48" fmla="*/ 46 w 48"/>
                  <a:gd name="T49" fmla="*/ 3 h 238"/>
                  <a:gd name="T50" fmla="*/ 46 w 48"/>
                  <a:gd name="T51" fmla="*/ 3 h 238"/>
                  <a:gd name="T52" fmla="*/ 46 w 48"/>
                  <a:gd name="T53" fmla="*/ 3 h 238"/>
                  <a:gd name="T54" fmla="*/ 0 w 48"/>
                  <a:gd name="T55" fmla="*/ 234 h 238"/>
                  <a:gd name="T56" fmla="*/ 11 w 48"/>
                  <a:gd name="T57" fmla="*/ 236 h 238"/>
                  <a:gd name="T58" fmla="*/ 23 w 48"/>
                  <a:gd name="T59" fmla="*/ 238 h 238"/>
                  <a:gd name="T60" fmla="*/ 34 w 48"/>
                  <a:gd name="T61" fmla="*/ 236 h 238"/>
                  <a:gd name="T62" fmla="*/ 46 w 48"/>
                  <a:gd name="T63" fmla="*/ 234 h 238"/>
                  <a:gd name="T64" fmla="*/ 46 w 48"/>
                  <a:gd name="T65" fmla="*/ 234 h 238"/>
                  <a:gd name="T66" fmla="*/ 46 w 48"/>
                  <a:gd name="T67" fmla="*/ 234 h 238"/>
                  <a:gd name="T68" fmla="*/ 46 w 48"/>
                  <a:gd name="T69" fmla="*/ 234 h 238"/>
                  <a:gd name="T70" fmla="*/ 46 w 48"/>
                  <a:gd name="T71" fmla="*/ 234 h 238"/>
                  <a:gd name="T72" fmla="*/ 46 w 48"/>
                  <a:gd name="T73" fmla="*/ 234 h 238"/>
                  <a:gd name="T74" fmla="*/ 46 w 48"/>
                  <a:gd name="T75" fmla="*/ 234 h 238"/>
                  <a:gd name="T76" fmla="*/ 48 w 48"/>
                  <a:gd name="T77" fmla="*/ 234 h 238"/>
                  <a:gd name="T78" fmla="*/ 48 w 48"/>
                  <a:gd name="T79" fmla="*/ 234 h 238"/>
                  <a:gd name="T80" fmla="*/ 48 w 48"/>
                  <a:gd name="T81" fmla="*/ 234 h 238"/>
                  <a:gd name="T82" fmla="*/ 34 w 48"/>
                  <a:gd name="T83" fmla="*/ 236 h 238"/>
                  <a:gd name="T84" fmla="*/ 23 w 48"/>
                  <a:gd name="T85" fmla="*/ 236 h 238"/>
                  <a:gd name="T86" fmla="*/ 11 w 48"/>
                  <a:gd name="T87" fmla="*/ 236 h 238"/>
                  <a:gd name="T88" fmla="*/ 0 w 48"/>
                  <a:gd name="T89" fmla="*/ 234 h 238"/>
                  <a:gd name="T90" fmla="*/ 0 w 48"/>
                  <a:gd name="T91" fmla="*/ 234 h 238"/>
                  <a:gd name="T92" fmla="*/ 0 w 48"/>
                  <a:gd name="T93" fmla="*/ 234 h 238"/>
                  <a:gd name="T94" fmla="*/ 0 w 48"/>
                  <a:gd name="T95" fmla="*/ 234 h 238"/>
                  <a:gd name="T96" fmla="*/ 0 w 48"/>
                  <a:gd name="T97" fmla="*/ 234 h 238"/>
                  <a:gd name="T98" fmla="*/ 0 w 48"/>
                  <a:gd name="T99" fmla="*/ 234 h 238"/>
                  <a:gd name="T100" fmla="*/ 0 w 48"/>
                  <a:gd name="T101" fmla="*/ 234 h 238"/>
                  <a:gd name="T102" fmla="*/ 0 w 48"/>
                  <a:gd name="T103" fmla="*/ 234 h 238"/>
                  <a:gd name="T104" fmla="*/ 0 w 48"/>
                  <a:gd name="T105" fmla="*/ 234 h 238"/>
                  <a:gd name="T106" fmla="*/ 0 w 48"/>
                  <a:gd name="T107" fmla="*/ 234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8" h="238">
                    <a:moveTo>
                      <a:pt x="46" y="3"/>
                    </a:moveTo>
                    <a:lnTo>
                      <a:pt x="34" y="1"/>
                    </a:lnTo>
                    <a:lnTo>
                      <a:pt x="23" y="0"/>
                    </a:lnTo>
                    <a:lnTo>
                      <a:pt x="11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1" y="1"/>
                    </a:lnTo>
                    <a:lnTo>
                      <a:pt x="23" y="1"/>
                    </a:lnTo>
                    <a:lnTo>
                      <a:pt x="34" y="1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close/>
                    <a:moveTo>
                      <a:pt x="0" y="234"/>
                    </a:moveTo>
                    <a:lnTo>
                      <a:pt x="11" y="236"/>
                    </a:lnTo>
                    <a:lnTo>
                      <a:pt x="23" y="238"/>
                    </a:lnTo>
                    <a:lnTo>
                      <a:pt x="34" y="236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8" y="234"/>
                    </a:lnTo>
                    <a:lnTo>
                      <a:pt x="48" y="234"/>
                    </a:lnTo>
                    <a:lnTo>
                      <a:pt x="48" y="234"/>
                    </a:lnTo>
                    <a:lnTo>
                      <a:pt x="34" y="236"/>
                    </a:lnTo>
                    <a:lnTo>
                      <a:pt x="23" y="236"/>
                    </a:lnTo>
                    <a:lnTo>
                      <a:pt x="11" y="236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00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38" name="Freeform 6203"/>
              <p:cNvSpPr>
                <a:spLocks noEditPoints="1"/>
              </p:cNvSpPr>
              <p:nvPr/>
            </p:nvSpPr>
            <p:spPr bwMode="auto">
              <a:xfrm>
                <a:off x="2023" y="2277"/>
                <a:ext cx="50" cy="235"/>
              </a:xfrm>
              <a:custGeom>
                <a:avLst/>
                <a:gdLst>
                  <a:gd name="T0" fmla="*/ 50 w 50"/>
                  <a:gd name="T1" fmla="*/ 2 h 235"/>
                  <a:gd name="T2" fmla="*/ 50 w 50"/>
                  <a:gd name="T3" fmla="*/ 2 h 235"/>
                  <a:gd name="T4" fmla="*/ 36 w 50"/>
                  <a:gd name="T5" fmla="*/ 0 h 235"/>
                  <a:gd name="T6" fmla="*/ 25 w 50"/>
                  <a:gd name="T7" fmla="*/ 0 h 235"/>
                  <a:gd name="T8" fmla="*/ 13 w 50"/>
                  <a:gd name="T9" fmla="*/ 0 h 235"/>
                  <a:gd name="T10" fmla="*/ 2 w 50"/>
                  <a:gd name="T11" fmla="*/ 2 h 235"/>
                  <a:gd name="T12" fmla="*/ 2 w 50"/>
                  <a:gd name="T13" fmla="*/ 2 h 235"/>
                  <a:gd name="T14" fmla="*/ 2 w 50"/>
                  <a:gd name="T15" fmla="*/ 2 h 235"/>
                  <a:gd name="T16" fmla="*/ 2 w 50"/>
                  <a:gd name="T17" fmla="*/ 2 h 235"/>
                  <a:gd name="T18" fmla="*/ 2 w 50"/>
                  <a:gd name="T19" fmla="*/ 2 h 235"/>
                  <a:gd name="T20" fmla="*/ 2 w 50"/>
                  <a:gd name="T21" fmla="*/ 2 h 235"/>
                  <a:gd name="T22" fmla="*/ 0 w 50"/>
                  <a:gd name="T23" fmla="*/ 2 h 235"/>
                  <a:gd name="T24" fmla="*/ 0 w 50"/>
                  <a:gd name="T25" fmla="*/ 2 h 235"/>
                  <a:gd name="T26" fmla="*/ 0 w 50"/>
                  <a:gd name="T27" fmla="*/ 2 h 235"/>
                  <a:gd name="T28" fmla="*/ 0 w 50"/>
                  <a:gd name="T29" fmla="*/ 2 h 235"/>
                  <a:gd name="T30" fmla="*/ 2 w 50"/>
                  <a:gd name="T31" fmla="*/ 2 h 235"/>
                  <a:gd name="T32" fmla="*/ 13 w 50"/>
                  <a:gd name="T33" fmla="*/ 0 h 235"/>
                  <a:gd name="T34" fmla="*/ 25 w 50"/>
                  <a:gd name="T35" fmla="*/ 0 h 235"/>
                  <a:gd name="T36" fmla="*/ 36 w 50"/>
                  <a:gd name="T37" fmla="*/ 0 h 235"/>
                  <a:gd name="T38" fmla="*/ 48 w 50"/>
                  <a:gd name="T39" fmla="*/ 2 h 235"/>
                  <a:gd name="T40" fmla="*/ 50 w 50"/>
                  <a:gd name="T41" fmla="*/ 2 h 235"/>
                  <a:gd name="T42" fmla="*/ 50 w 50"/>
                  <a:gd name="T43" fmla="*/ 2 h 235"/>
                  <a:gd name="T44" fmla="*/ 50 w 50"/>
                  <a:gd name="T45" fmla="*/ 2 h 235"/>
                  <a:gd name="T46" fmla="*/ 50 w 50"/>
                  <a:gd name="T47" fmla="*/ 2 h 235"/>
                  <a:gd name="T48" fmla="*/ 50 w 50"/>
                  <a:gd name="T49" fmla="*/ 2 h 235"/>
                  <a:gd name="T50" fmla="*/ 50 w 50"/>
                  <a:gd name="T51" fmla="*/ 2 h 235"/>
                  <a:gd name="T52" fmla="*/ 50 w 50"/>
                  <a:gd name="T53" fmla="*/ 2 h 235"/>
                  <a:gd name="T54" fmla="*/ 50 w 50"/>
                  <a:gd name="T55" fmla="*/ 2 h 235"/>
                  <a:gd name="T56" fmla="*/ 50 w 50"/>
                  <a:gd name="T57" fmla="*/ 2 h 235"/>
                  <a:gd name="T58" fmla="*/ 2 w 50"/>
                  <a:gd name="T59" fmla="*/ 233 h 235"/>
                  <a:gd name="T60" fmla="*/ 2 w 50"/>
                  <a:gd name="T61" fmla="*/ 233 h 235"/>
                  <a:gd name="T62" fmla="*/ 13 w 50"/>
                  <a:gd name="T63" fmla="*/ 235 h 235"/>
                  <a:gd name="T64" fmla="*/ 25 w 50"/>
                  <a:gd name="T65" fmla="*/ 235 h 235"/>
                  <a:gd name="T66" fmla="*/ 36 w 50"/>
                  <a:gd name="T67" fmla="*/ 235 h 235"/>
                  <a:gd name="T68" fmla="*/ 50 w 50"/>
                  <a:gd name="T69" fmla="*/ 233 h 235"/>
                  <a:gd name="T70" fmla="*/ 50 w 50"/>
                  <a:gd name="T71" fmla="*/ 233 h 235"/>
                  <a:gd name="T72" fmla="*/ 50 w 50"/>
                  <a:gd name="T73" fmla="*/ 233 h 235"/>
                  <a:gd name="T74" fmla="*/ 50 w 50"/>
                  <a:gd name="T75" fmla="*/ 233 h 235"/>
                  <a:gd name="T76" fmla="*/ 50 w 50"/>
                  <a:gd name="T77" fmla="*/ 233 h 235"/>
                  <a:gd name="T78" fmla="*/ 50 w 50"/>
                  <a:gd name="T79" fmla="*/ 233 h 235"/>
                  <a:gd name="T80" fmla="*/ 50 w 50"/>
                  <a:gd name="T81" fmla="*/ 233 h 235"/>
                  <a:gd name="T82" fmla="*/ 50 w 50"/>
                  <a:gd name="T83" fmla="*/ 233 h 235"/>
                  <a:gd name="T84" fmla="*/ 50 w 50"/>
                  <a:gd name="T85" fmla="*/ 233 h 235"/>
                  <a:gd name="T86" fmla="*/ 50 w 50"/>
                  <a:gd name="T87" fmla="*/ 233 h 235"/>
                  <a:gd name="T88" fmla="*/ 48 w 50"/>
                  <a:gd name="T89" fmla="*/ 233 h 235"/>
                  <a:gd name="T90" fmla="*/ 36 w 50"/>
                  <a:gd name="T91" fmla="*/ 235 h 235"/>
                  <a:gd name="T92" fmla="*/ 25 w 50"/>
                  <a:gd name="T93" fmla="*/ 235 h 235"/>
                  <a:gd name="T94" fmla="*/ 13 w 50"/>
                  <a:gd name="T95" fmla="*/ 235 h 235"/>
                  <a:gd name="T96" fmla="*/ 2 w 50"/>
                  <a:gd name="T97" fmla="*/ 233 h 235"/>
                  <a:gd name="T98" fmla="*/ 0 w 50"/>
                  <a:gd name="T99" fmla="*/ 233 h 235"/>
                  <a:gd name="T100" fmla="*/ 0 w 50"/>
                  <a:gd name="T101" fmla="*/ 233 h 235"/>
                  <a:gd name="T102" fmla="*/ 0 w 50"/>
                  <a:gd name="T103" fmla="*/ 233 h 235"/>
                  <a:gd name="T104" fmla="*/ 0 w 50"/>
                  <a:gd name="T105" fmla="*/ 233 h 235"/>
                  <a:gd name="T106" fmla="*/ 2 w 50"/>
                  <a:gd name="T107" fmla="*/ 233 h 235"/>
                  <a:gd name="T108" fmla="*/ 2 w 50"/>
                  <a:gd name="T109" fmla="*/ 233 h 235"/>
                  <a:gd name="T110" fmla="*/ 2 w 50"/>
                  <a:gd name="T111" fmla="*/ 233 h 235"/>
                  <a:gd name="T112" fmla="*/ 2 w 50"/>
                  <a:gd name="T113" fmla="*/ 233 h 235"/>
                  <a:gd name="T114" fmla="*/ 2 w 50"/>
                  <a:gd name="T115" fmla="*/ 233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" h="235">
                    <a:moveTo>
                      <a:pt x="50" y="2"/>
                    </a:moveTo>
                    <a:lnTo>
                      <a:pt x="50" y="2"/>
                    </a:lnTo>
                    <a:lnTo>
                      <a:pt x="36" y="0"/>
                    </a:lnTo>
                    <a:lnTo>
                      <a:pt x="25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3" y="0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  <a:moveTo>
                      <a:pt x="2" y="233"/>
                    </a:moveTo>
                    <a:lnTo>
                      <a:pt x="2" y="233"/>
                    </a:lnTo>
                    <a:lnTo>
                      <a:pt x="13" y="235"/>
                    </a:lnTo>
                    <a:lnTo>
                      <a:pt x="25" y="235"/>
                    </a:lnTo>
                    <a:lnTo>
                      <a:pt x="36" y="235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48" y="233"/>
                    </a:lnTo>
                    <a:lnTo>
                      <a:pt x="36" y="235"/>
                    </a:lnTo>
                    <a:lnTo>
                      <a:pt x="25" y="235"/>
                    </a:lnTo>
                    <a:lnTo>
                      <a:pt x="13" y="235"/>
                    </a:lnTo>
                    <a:lnTo>
                      <a:pt x="2" y="233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close/>
                  </a:path>
                </a:pathLst>
              </a:cu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39" name="Freeform 6204"/>
              <p:cNvSpPr>
                <a:spLocks noEditPoints="1"/>
              </p:cNvSpPr>
              <p:nvPr/>
            </p:nvSpPr>
            <p:spPr bwMode="auto">
              <a:xfrm>
                <a:off x="2023" y="2277"/>
                <a:ext cx="52" cy="235"/>
              </a:xfrm>
              <a:custGeom>
                <a:avLst/>
                <a:gdLst>
                  <a:gd name="T0" fmla="*/ 50 w 52"/>
                  <a:gd name="T1" fmla="*/ 2 h 235"/>
                  <a:gd name="T2" fmla="*/ 48 w 52"/>
                  <a:gd name="T3" fmla="*/ 2 h 235"/>
                  <a:gd name="T4" fmla="*/ 36 w 52"/>
                  <a:gd name="T5" fmla="*/ 0 h 235"/>
                  <a:gd name="T6" fmla="*/ 25 w 52"/>
                  <a:gd name="T7" fmla="*/ 0 h 235"/>
                  <a:gd name="T8" fmla="*/ 13 w 52"/>
                  <a:gd name="T9" fmla="*/ 0 h 235"/>
                  <a:gd name="T10" fmla="*/ 2 w 52"/>
                  <a:gd name="T11" fmla="*/ 2 h 235"/>
                  <a:gd name="T12" fmla="*/ 0 w 52"/>
                  <a:gd name="T13" fmla="*/ 2 h 235"/>
                  <a:gd name="T14" fmla="*/ 0 w 52"/>
                  <a:gd name="T15" fmla="*/ 2 h 235"/>
                  <a:gd name="T16" fmla="*/ 0 w 52"/>
                  <a:gd name="T17" fmla="*/ 4 h 235"/>
                  <a:gd name="T18" fmla="*/ 0 w 52"/>
                  <a:gd name="T19" fmla="*/ 4 h 235"/>
                  <a:gd name="T20" fmla="*/ 0 w 52"/>
                  <a:gd name="T21" fmla="*/ 4 h 235"/>
                  <a:gd name="T22" fmla="*/ 0 w 52"/>
                  <a:gd name="T23" fmla="*/ 4 h 235"/>
                  <a:gd name="T24" fmla="*/ 0 w 52"/>
                  <a:gd name="T25" fmla="*/ 4 h 235"/>
                  <a:gd name="T26" fmla="*/ 0 w 52"/>
                  <a:gd name="T27" fmla="*/ 4 h 235"/>
                  <a:gd name="T28" fmla="*/ 0 w 52"/>
                  <a:gd name="T29" fmla="*/ 4 h 235"/>
                  <a:gd name="T30" fmla="*/ 2 w 52"/>
                  <a:gd name="T31" fmla="*/ 4 h 235"/>
                  <a:gd name="T32" fmla="*/ 13 w 52"/>
                  <a:gd name="T33" fmla="*/ 2 h 235"/>
                  <a:gd name="T34" fmla="*/ 25 w 52"/>
                  <a:gd name="T35" fmla="*/ 0 h 235"/>
                  <a:gd name="T36" fmla="*/ 36 w 52"/>
                  <a:gd name="T37" fmla="*/ 2 h 235"/>
                  <a:gd name="T38" fmla="*/ 48 w 52"/>
                  <a:gd name="T39" fmla="*/ 4 h 235"/>
                  <a:gd name="T40" fmla="*/ 52 w 52"/>
                  <a:gd name="T41" fmla="*/ 4 h 235"/>
                  <a:gd name="T42" fmla="*/ 52 w 52"/>
                  <a:gd name="T43" fmla="*/ 4 h 235"/>
                  <a:gd name="T44" fmla="*/ 50 w 52"/>
                  <a:gd name="T45" fmla="*/ 4 h 235"/>
                  <a:gd name="T46" fmla="*/ 50 w 52"/>
                  <a:gd name="T47" fmla="*/ 4 h 235"/>
                  <a:gd name="T48" fmla="*/ 50 w 52"/>
                  <a:gd name="T49" fmla="*/ 4 h 235"/>
                  <a:gd name="T50" fmla="*/ 50 w 52"/>
                  <a:gd name="T51" fmla="*/ 4 h 235"/>
                  <a:gd name="T52" fmla="*/ 50 w 52"/>
                  <a:gd name="T53" fmla="*/ 4 h 235"/>
                  <a:gd name="T54" fmla="*/ 50 w 52"/>
                  <a:gd name="T55" fmla="*/ 2 h 235"/>
                  <a:gd name="T56" fmla="*/ 50 w 52"/>
                  <a:gd name="T57" fmla="*/ 2 h 235"/>
                  <a:gd name="T58" fmla="*/ 0 w 52"/>
                  <a:gd name="T59" fmla="*/ 233 h 235"/>
                  <a:gd name="T60" fmla="*/ 2 w 52"/>
                  <a:gd name="T61" fmla="*/ 233 h 235"/>
                  <a:gd name="T62" fmla="*/ 13 w 52"/>
                  <a:gd name="T63" fmla="*/ 235 h 235"/>
                  <a:gd name="T64" fmla="*/ 25 w 52"/>
                  <a:gd name="T65" fmla="*/ 235 h 235"/>
                  <a:gd name="T66" fmla="*/ 36 w 52"/>
                  <a:gd name="T67" fmla="*/ 235 h 235"/>
                  <a:gd name="T68" fmla="*/ 48 w 52"/>
                  <a:gd name="T69" fmla="*/ 233 h 235"/>
                  <a:gd name="T70" fmla="*/ 50 w 52"/>
                  <a:gd name="T71" fmla="*/ 233 h 235"/>
                  <a:gd name="T72" fmla="*/ 50 w 52"/>
                  <a:gd name="T73" fmla="*/ 233 h 235"/>
                  <a:gd name="T74" fmla="*/ 50 w 52"/>
                  <a:gd name="T75" fmla="*/ 233 h 235"/>
                  <a:gd name="T76" fmla="*/ 50 w 52"/>
                  <a:gd name="T77" fmla="*/ 233 h 235"/>
                  <a:gd name="T78" fmla="*/ 50 w 52"/>
                  <a:gd name="T79" fmla="*/ 231 h 235"/>
                  <a:gd name="T80" fmla="*/ 50 w 52"/>
                  <a:gd name="T81" fmla="*/ 231 h 235"/>
                  <a:gd name="T82" fmla="*/ 50 w 52"/>
                  <a:gd name="T83" fmla="*/ 231 h 235"/>
                  <a:gd name="T84" fmla="*/ 52 w 52"/>
                  <a:gd name="T85" fmla="*/ 231 h 235"/>
                  <a:gd name="T86" fmla="*/ 52 w 52"/>
                  <a:gd name="T87" fmla="*/ 231 h 235"/>
                  <a:gd name="T88" fmla="*/ 48 w 52"/>
                  <a:gd name="T89" fmla="*/ 233 h 235"/>
                  <a:gd name="T90" fmla="*/ 36 w 52"/>
                  <a:gd name="T91" fmla="*/ 233 h 235"/>
                  <a:gd name="T92" fmla="*/ 25 w 52"/>
                  <a:gd name="T93" fmla="*/ 235 h 235"/>
                  <a:gd name="T94" fmla="*/ 13 w 52"/>
                  <a:gd name="T95" fmla="*/ 233 h 235"/>
                  <a:gd name="T96" fmla="*/ 2 w 52"/>
                  <a:gd name="T97" fmla="*/ 233 h 235"/>
                  <a:gd name="T98" fmla="*/ 0 w 52"/>
                  <a:gd name="T99" fmla="*/ 231 h 235"/>
                  <a:gd name="T100" fmla="*/ 0 w 52"/>
                  <a:gd name="T101" fmla="*/ 231 h 235"/>
                  <a:gd name="T102" fmla="*/ 0 w 52"/>
                  <a:gd name="T103" fmla="*/ 231 h 235"/>
                  <a:gd name="T104" fmla="*/ 0 w 52"/>
                  <a:gd name="T105" fmla="*/ 231 h 235"/>
                  <a:gd name="T106" fmla="*/ 0 w 52"/>
                  <a:gd name="T107" fmla="*/ 231 h 235"/>
                  <a:gd name="T108" fmla="*/ 0 w 52"/>
                  <a:gd name="T109" fmla="*/ 233 h 235"/>
                  <a:gd name="T110" fmla="*/ 0 w 52"/>
                  <a:gd name="T111" fmla="*/ 233 h 235"/>
                  <a:gd name="T112" fmla="*/ 0 w 52"/>
                  <a:gd name="T113" fmla="*/ 233 h 235"/>
                  <a:gd name="T114" fmla="*/ 0 w 52"/>
                  <a:gd name="T115" fmla="*/ 233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2" h="235">
                    <a:moveTo>
                      <a:pt x="50" y="2"/>
                    </a:moveTo>
                    <a:lnTo>
                      <a:pt x="48" y="2"/>
                    </a:lnTo>
                    <a:lnTo>
                      <a:pt x="36" y="0"/>
                    </a:lnTo>
                    <a:lnTo>
                      <a:pt x="25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3" y="2"/>
                    </a:lnTo>
                    <a:lnTo>
                      <a:pt x="25" y="0"/>
                    </a:lnTo>
                    <a:lnTo>
                      <a:pt x="36" y="2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  <a:moveTo>
                      <a:pt x="0" y="233"/>
                    </a:moveTo>
                    <a:lnTo>
                      <a:pt x="2" y="233"/>
                    </a:lnTo>
                    <a:lnTo>
                      <a:pt x="13" y="235"/>
                    </a:lnTo>
                    <a:lnTo>
                      <a:pt x="25" y="235"/>
                    </a:lnTo>
                    <a:lnTo>
                      <a:pt x="36" y="235"/>
                    </a:lnTo>
                    <a:lnTo>
                      <a:pt x="48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1"/>
                    </a:lnTo>
                    <a:lnTo>
                      <a:pt x="50" y="231"/>
                    </a:lnTo>
                    <a:lnTo>
                      <a:pt x="50" y="231"/>
                    </a:lnTo>
                    <a:lnTo>
                      <a:pt x="52" y="231"/>
                    </a:lnTo>
                    <a:lnTo>
                      <a:pt x="52" y="231"/>
                    </a:lnTo>
                    <a:lnTo>
                      <a:pt x="48" y="233"/>
                    </a:lnTo>
                    <a:lnTo>
                      <a:pt x="36" y="233"/>
                    </a:lnTo>
                    <a:lnTo>
                      <a:pt x="25" y="235"/>
                    </a:lnTo>
                    <a:lnTo>
                      <a:pt x="13" y="233"/>
                    </a:lnTo>
                    <a:lnTo>
                      <a:pt x="2" y="233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40" name="Freeform 6205"/>
              <p:cNvSpPr>
                <a:spLocks noEditPoints="1"/>
              </p:cNvSpPr>
              <p:nvPr/>
            </p:nvSpPr>
            <p:spPr bwMode="auto">
              <a:xfrm>
                <a:off x="2021" y="2277"/>
                <a:ext cx="54" cy="235"/>
              </a:xfrm>
              <a:custGeom>
                <a:avLst/>
                <a:gdLst>
                  <a:gd name="T0" fmla="*/ 54 w 54"/>
                  <a:gd name="T1" fmla="*/ 4 h 235"/>
                  <a:gd name="T2" fmla="*/ 50 w 54"/>
                  <a:gd name="T3" fmla="*/ 4 h 235"/>
                  <a:gd name="T4" fmla="*/ 38 w 54"/>
                  <a:gd name="T5" fmla="*/ 2 h 235"/>
                  <a:gd name="T6" fmla="*/ 27 w 54"/>
                  <a:gd name="T7" fmla="*/ 0 h 235"/>
                  <a:gd name="T8" fmla="*/ 15 w 54"/>
                  <a:gd name="T9" fmla="*/ 2 h 235"/>
                  <a:gd name="T10" fmla="*/ 4 w 54"/>
                  <a:gd name="T11" fmla="*/ 4 h 235"/>
                  <a:gd name="T12" fmla="*/ 2 w 54"/>
                  <a:gd name="T13" fmla="*/ 4 h 235"/>
                  <a:gd name="T14" fmla="*/ 2 w 54"/>
                  <a:gd name="T15" fmla="*/ 4 h 235"/>
                  <a:gd name="T16" fmla="*/ 2 w 54"/>
                  <a:gd name="T17" fmla="*/ 4 h 235"/>
                  <a:gd name="T18" fmla="*/ 2 w 54"/>
                  <a:gd name="T19" fmla="*/ 4 h 235"/>
                  <a:gd name="T20" fmla="*/ 2 w 54"/>
                  <a:gd name="T21" fmla="*/ 4 h 235"/>
                  <a:gd name="T22" fmla="*/ 2 w 54"/>
                  <a:gd name="T23" fmla="*/ 4 h 235"/>
                  <a:gd name="T24" fmla="*/ 0 w 54"/>
                  <a:gd name="T25" fmla="*/ 4 h 235"/>
                  <a:gd name="T26" fmla="*/ 0 w 54"/>
                  <a:gd name="T27" fmla="*/ 4 h 235"/>
                  <a:gd name="T28" fmla="*/ 0 w 54"/>
                  <a:gd name="T29" fmla="*/ 4 h 235"/>
                  <a:gd name="T30" fmla="*/ 4 w 54"/>
                  <a:gd name="T31" fmla="*/ 4 h 235"/>
                  <a:gd name="T32" fmla="*/ 15 w 54"/>
                  <a:gd name="T33" fmla="*/ 2 h 235"/>
                  <a:gd name="T34" fmla="*/ 27 w 54"/>
                  <a:gd name="T35" fmla="*/ 2 h 235"/>
                  <a:gd name="T36" fmla="*/ 38 w 54"/>
                  <a:gd name="T37" fmla="*/ 2 h 235"/>
                  <a:gd name="T38" fmla="*/ 50 w 54"/>
                  <a:gd name="T39" fmla="*/ 4 h 235"/>
                  <a:gd name="T40" fmla="*/ 54 w 54"/>
                  <a:gd name="T41" fmla="*/ 4 h 235"/>
                  <a:gd name="T42" fmla="*/ 54 w 54"/>
                  <a:gd name="T43" fmla="*/ 4 h 235"/>
                  <a:gd name="T44" fmla="*/ 54 w 54"/>
                  <a:gd name="T45" fmla="*/ 4 h 235"/>
                  <a:gd name="T46" fmla="*/ 54 w 54"/>
                  <a:gd name="T47" fmla="*/ 4 h 235"/>
                  <a:gd name="T48" fmla="*/ 54 w 54"/>
                  <a:gd name="T49" fmla="*/ 4 h 235"/>
                  <a:gd name="T50" fmla="*/ 54 w 54"/>
                  <a:gd name="T51" fmla="*/ 4 h 235"/>
                  <a:gd name="T52" fmla="*/ 54 w 54"/>
                  <a:gd name="T53" fmla="*/ 4 h 235"/>
                  <a:gd name="T54" fmla="*/ 54 w 54"/>
                  <a:gd name="T55" fmla="*/ 4 h 235"/>
                  <a:gd name="T56" fmla="*/ 54 w 54"/>
                  <a:gd name="T57" fmla="*/ 4 h 235"/>
                  <a:gd name="T58" fmla="*/ 2 w 54"/>
                  <a:gd name="T59" fmla="*/ 231 h 235"/>
                  <a:gd name="T60" fmla="*/ 4 w 54"/>
                  <a:gd name="T61" fmla="*/ 233 h 235"/>
                  <a:gd name="T62" fmla="*/ 15 w 54"/>
                  <a:gd name="T63" fmla="*/ 233 h 235"/>
                  <a:gd name="T64" fmla="*/ 27 w 54"/>
                  <a:gd name="T65" fmla="*/ 235 h 235"/>
                  <a:gd name="T66" fmla="*/ 38 w 54"/>
                  <a:gd name="T67" fmla="*/ 233 h 235"/>
                  <a:gd name="T68" fmla="*/ 50 w 54"/>
                  <a:gd name="T69" fmla="*/ 233 h 235"/>
                  <a:gd name="T70" fmla="*/ 54 w 54"/>
                  <a:gd name="T71" fmla="*/ 231 h 235"/>
                  <a:gd name="T72" fmla="*/ 54 w 54"/>
                  <a:gd name="T73" fmla="*/ 231 h 235"/>
                  <a:gd name="T74" fmla="*/ 54 w 54"/>
                  <a:gd name="T75" fmla="*/ 231 h 235"/>
                  <a:gd name="T76" fmla="*/ 54 w 54"/>
                  <a:gd name="T77" fmla="*/ 231 h 235"/>
                  <a:gd name="T78" fmla="*/ 54 w 54"/>
                  <a:gd name="T79" fmla="*/ 231 h 235"/>
                  <a:gd name="T80" fmla="*/ 54 w 54"/>
                  <a:gd name="T81" fmla="*/ 231 h 235"/>
                  <a:gd name="T82" fmla="*/ 54 w 54"/>
                  <a:gd name="T83" fmla="*/ 231 h 235"/>
                  <a:gd name="T84" fmla="*/ 54 w 54"/>
                  <a:gd name="T85" fmla="*/ 231 h 235"/>
                  <a:gd name="T86" fmla="*/ 54 w 54"/>
                  <a:gd name="T87" fmla="*/ 231 h 235"/>
                  <a:gd name="T88" fmla="*/ 50 w 54"/>
                  <a:gd name="T89" fmla="*/ 231 h 235"/>
                  <a:gd name="T90" fmla="*/ 38 w 54"/>
                  <a:gd name="T91" fmla="*/ 233 h 235"/>
                  <a:gd name="T92" fmla="*/ 27 w 54"/>
                  <a:gd name="T93" fmla="*/ 233 h 235"/>
                  <a:gd name="T94" fmla="*/ 15 w 54"/>
                  <a:gd name="T95" fmla="*/ 233 h 235"/>
                  <a:gd name="T96" fmla="*/ 4 w 54"/>
                  <a:gd name="T97" fmla="*/ 231 h 235"/>
                  <a:gd name="T98" fmla="*/ 0 w 54"/>
                  <a:gd name="T99" fmla="*/ 231 h 235"/>
                  <a:gd name="T100" fmla="*/ 0 w 54"/>
                  <a:gd name="T101" fmla="*/ 231 h 235"/>
                  <a:gd name="T102" fmla="*/ 0 w 54"/>
                  <a:gd name="T103" fmla="*/ 231 h 235"/>
                  <a:gd name="T104" fmla="*/ 2 w 54"/>
                  <a:gd name="T105" fmla="*/ 231 h 235"/>
                  <a:gd name="T106" fmla="*/ 2 w 54"/>
                  <a:gd name="T107" fmla="*/ 231 h 235"/>
                  <a:gd name="T108" fmla="*/ 2 w 54"/>
                  <a:gd name="T109" fmla="*/ 231 h 235"/>
                  <a:gd name="T110" fmla="*/ 2 w 54"/>
                  <a:gd name="T111" fmla="*/ 231 h 235"/>
                  <a:gd name="T112" fmla="*/ 2 w 54"/>
                  <a:gd name="T113" fmla="*/ 231 h 235"/>
                  <a:gd name="T114" fmla="*/ 2 w 54"/>
                  <a:gd name="T115" fmla="*/ 231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235">
                    <a:moveTo>
                      <a:pt x="54" y="4"/>
                    </a:moveTo>
                    <a:lnTo>
                      <a:pt x="50" y="4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5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5" y="2"/>
                    </a:lnTo>
                    <a:lnTo>
                      <a:pt x="27" y="2"/>
                    </a:lnTo>
                    <a:lnTo>
                      <a:pt x="38" y="2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2" y="231"/>
                    </a:moveTo>
                    <a:lnTo>
                      <a:pt x="4" y="233"/>
                    </a:lnTo>
                    <a:lnTo>
                      <a:pt x="15" y="233"/>
                    </a:lnTo>
                    <a:lnTo>
                      <a:pt x="27" y="235"/>
                    </a:lnTo>
                    <a:lnTo>
                      <a:pt x="38" y="233"/>
                    </a:lnTo>
                    <a:lnTo>
                      <a:pt x="50" y="233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0" y="231"/>
                    </a:lnTo>
                    <a:lnTo>
                      <a:pt x="38" y="233"/>
                    </a:lnTo>
                    <a:lnTo>
                      <a:pt x="27" y="233"/>
                    </a:lnTo>
                    <a:lnTo>
                      <a:pt x="15" y="233"/>
                    </a:lnTo>
                    <a:lnTo>
                      <a:pt x="4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close/>
                  </a:path>
                </a:pathLst>
              </a:custGeom>
              <a:solidFill>
                <a:srgbClr val="002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41" name="Freeform 6206"/>
              <p:cNvSpPr>
                <a:spLocks noEditPoints="1"/>
              </p:cNvSpPr>
              <p:nvPr/>
            </p:nvSpPr>
            <p:spPr bwMode="auto">
              <a:xfrm>
                <a:off x="2021" y="2279"/>
                <a:ext cx="54" cy="231"/>
              </a:xfrm>
              <a:custGeom>
                <a:avLst/>
                <a:gdLst>
                  <a:gd name="T0" fmla="*/ 54 w 54"/>
                  <a:gd name="T1" fmla="*/ 2 h 231"/>
                  <a:gd name="T2" fmla="*/ 50 w 54"/>
                  <a:gd name="T3" fmla="*/ 2 h 231"/>
                  <a:gd name="T4" fmla="*/ 38 w 54"/>
                  <a:gd name="T5" fmla="*/ 0 h 231"/>
                  <a:gd name="T6" fmla="*/ 27 w 54"/>
                  <a:gd name="T7" fmla="*/ 0 h 231"/>
                  <a:gd name="T8" fmla="*/ 15 w 54"/>
                  <a:gd name="T9" fmla="*/ 0 h 231"/>
                  <a:gd name="T10" fmla="*/ 4 w 54"/>
                  <a:gd name="T11" fmla="*/ 2 h 231"/>
                  <a:gd name="T12" fmla="*/ 0 w 54"/>
                  <a:gd name="T13" fmla="*/ 2 h 231"/>
                  <a:gd name="T14" fmla="*/ 0 w 54"/>
                  <a:gd name="T15" fmla="*/ 2 h 231"/>
                  <a:gd name="T16" fmla="*/ 0 w 54"/>
                  <a:gd name="T17" fmla="*/ 2 h 231"/>
                  <a:gd name="T18" fmla="*/ 0 w 54"/>
                  <a:gd name="T19" fmla="*/ 2 h 231"/>
                  <a:gd name="T20" fmla="*/ 0 w 54"/>
                  <a:gd name="T21" fmla="*/ 2 h 231"/>
                  <a:gd name="T22" fmla="*/ 0 w 54"/>
                  <a:gd name="T23" fmla="*/ 2 h 231"/>
                  <a:gd name="T24" fmla="*/ 0 w 54"/>
                  <a:gd name="T25" fmla="*/ 4 h 231"/>
                  <a:gd name="T26" fmla="*/ 0 w 54"/>
                  <a:gd name="T27" fmla="*/ 4 h 231"/>
                  <a:gd name="T28" fmla="*/ 0 w 54"/>
                  <a:gd name="T29" fmla="*/ 4 h 231"/>
                  <a:gd name="T30" fmla="*/ 4 w 54"/>
                  <a:gd name="T31" fmla="*/ 2 h 231"/>
                  <a:gd name="T32" fmla="*/ 15 w 54"/>
                  <a:gd name="T33" fmla="*/ 0 h 231"/>
                  <a:gd name="T34" fmla="*/ 27 w 54"/>
                  <a:gd name="T35" fmla="*/ 0 h 231"/>
                  <a:gd name="T36" fmla="*/ 38 w 54"/>
                  <a:gd name="T37" fmla="*/ 0 h 231"/>
                  <a:gd name="T38" fmla="*/ 50 w 54"/>
                  <a:gd name="T39" fmla="*/ 2 h 231"/>
                  <a:gd name="T40" fmla="*/ 54 w 54"/>
                  <a:gd name="T41" fmla="*/ 4 h 231"/>
                  <a:gd name="T42" fmla="*/ 54 w 54"/>
                  <a:gd name="T43" fmla="*/ 4 h 231"/>
                  <a:gd name="T44" fmla="*/ 54 w 54"/>
                  <a:gd name="T45" fmla="*/ 4 h 231"/>
                  <a:gd name="T46" fmla="*/ 54 w 54"/>
                  <a:gd name="T47" fmla="*/ 2 h 231"/>
                  <a:gd name="T48" fmla="*/ 54 w 54"/>
                  <a:gd name="T49" fmla="*/ 2 h 231"/>
                  <a:gd name="T50" fmla="*/ 54 w 54"/>
                  <a:gd name="T51" fmla="*/ 2 h 231"/>
                  <a:gd name="T52" fmla="*/ 54 w 54"/>
                  <a:gd name="T53" fmla="*/ 2 h 231"/>
                  <a:gd name="T54" fmla="*/ 54 w 54"/>
                  <a:gd name="T55" fmla="*/ 2 h 231"/>
                  <a:gd name="T56" fmla="*/ 54 w 54"/>
                  <a:gd name="T57" fmla="*/ 2 h 231"/>
                  <a:gd name="T58" fmla="*/ 0 w 54"/>
                  <a:gd name="T59" fmla="*/ 229 h 231"/>
                  <a:gd name="T60" fmla="*/ 4 w 54"/>
                  <a:gd name="T61" fmla="*/ 229 h 231"/>
                  <a:gd name="T62" fmla="*/ 15 w 54"/>
                  <a:gd name="T63" fmla="*/ 231 h 231"/>
                  <a:gd name="T64" fmla="*/ 27 w 54"/>
                  <a:gd name="T65" fmla="*/ 231 h 231"/>
                  <a:gd name="T66" fmla="*/ 38 w 54"/>
                  <a:gd name="T67" fmla="*/ 231 h 231"/>
                  <a:gd name="T68" fmla="*/ 50 w 54"/>
                  <a:gd name="T69" fmla="*/ 229 h 231"/>
                  <a:gd name="T70" fmla="*/ 54 w 54"/>
                  <a:gd name="T71" fmla="*/ 229 h 231"/>
                  <a:gd name="T72" fmla="*/ 54 w 54"/>
                  <a:gd name="T73" fmla="*/ 229 h 231"/>
                  <a:gd name="T74" fmla="*/ 54 w 54"/>
                  <a:gd name="T75" fmla="*/ 229 h 231"/>
                  <a:gd name="T76" fmla="*/ 54 w 54"/>
                  <a:gd name="T77" fmla="*/ 229 h 231"/>
                  <a:gd name="T78" fmla="*/ 54 w 54"/>
                  <a:gd name="T79" fmla="*/ 229 h 231"/>
                  <a:gd name="T80" fmla="*/ 54 w 54"/>
                  <a:gd name="T81" fmla="*/ 229 h 231"/>
                  <a:gd name="T82" fmla="*/ 54 w 54"/>
                  <a:gd name="T83" fmla="*/ 229 h 231"/>
                  <a:gd name="T84" fmla="*/ 54 w 54"/>
                  <a:gd name="T85" fmla="*/ 229 h 231"/>
                  <a:gd name="T86" fmla="*/ 54 w 54"/>
                  <a:gd name="T87" fmla="*/ 227 h 231"/>
                  <a:gd name="T88" fmla="*/ 50 w 54"/>
                  <a:gd name="T89" fmla="*/ 229 h 231"/>
                  <a:gd name="T90" fmla="*/ 38 w 54"/>
                  <a:gd name="T91" fmla="*/ 231 h 231"/>
                  <a:gd name="T92" fmla="*/ 27 w 54"/>
                  <a:gd name="T93" fmla="*/ 231 h 231"/>
                  <a:gd name="T94" fmla="*/ 15 w 54"/>
                  <a:gd name="T95" fmla="*/ 231 h 231"/>
                  <a:gd name="T96" fmla="*/ 4 w 54"/>
                  <a:gd name="T97" fmla="*/ 229 h 231"/>
                  <a:gd name="T98" fmla="*/ 0 w 54"/>
                  <a:gd name="T99" fmla="*/ 227 h 231"/>
                  <a:gd name="T100" fmla="*/ 0 w 54"/>
                  <a:gd name="T101" fmla="*/ 229 h 231"/>
                  <a:gd name="T102" fmla="*/ 0 w 54"/>
                  <a:gd name="T103" fmla="*/ 229 h 231"/>
                  <a:gd name="T104" fmla="*/ 0 w 54"/>
                  <a:gd name="T105" fmla="*/ 229 h 231"/>
                  <a:gd name="T106" fmla="*/ 0 w 54"/>
                  <a:gd name="T107" fmla="*/ 229 h 231"/>
                  <a:gd name="T108" fmla="*/ 0 w 54"/>
                  <a:gd name="T109" fmla="*/ 229 h 231"/>
                  <a:gd name="T110" fmla="*/ 0 w 54"/>
                  <a:gd name="T111" fmla="*/ 229 h 231"/>
                  <a:gd name="T112" fmla="*/ 0 w 54"/>
                  <a:gd name="T113" fmla="*/ 229 h 231"/>
                  <a:gd name="T114" fmla="*/ 0 w 54"/>
                  <a:gd name="T115" fmla="*/ 22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231">
                    <a:moveTo>
                      <a:pt x="54" y="2"/>
                    </a:moveTo>
                    <a:lnTo>
                      <a:pt x="50" y="2"/>
                    </a:lnTo>
                    <a:lnTo>
                      <a:pt x="38" y="0"/>
                    </a:lnTo>
                    <a:lnTo>
                      <a:pt x="27" y="0"/>
                    </a:lnTo>
                    <a:lnTo>
                      <a:pt x="15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5" y="0"/>
                    </a:lnTo>
                    <a:lnTo>
                      <a:pt x="27" y="0"/>
                    </a:lnTo>
                    <a:lnTo>
                      <a:pt x="38" y="0"/>
                    </a:lnTo>
                    <a:lnTo>
                      <a:pt x="50" y="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  <a:moveTo>
                      <a:pt x="0" y="229"/>
                    </a:moveTo>
                    <a:lnTo>
                      <a:pt x="4" y="229"/>
                    </a:lnTo>
                    <a:lnTo>
                      <a:pt x="15" y="231"/>
                    </a:lnTo>
                    <a:lnTo>
                      <a:pt x="27" y="231"/>
                    </a:lnTo>
                    <a:lnTo>
                      <a:pt x="38" y="231"/>
                    </a:lnTo>
                    <a:lnTo>
                      <a:pt x="50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7"/>
                    </a:lnTo>
                    <a:lnTo>
                      <a:pt x="50" y="229"/>
                    </a:lnTo>
                    <a:lnTo>
                      <a:pt x="38" y="231"/>
                    </a:lnTo>
                    <a:lnTo>
                      <a:pt x="27" y="231"/>
                    </a:lnTo>
                    <a:lnTo>
                      <a:pt x="15" y="231"/>
                    </a:lnTo>
                    <a:lnTo>
                      <a:pt x="4" y="229"/>
                    </a:lnTo>
                    <a:lnTo>
                      <a:pt x="0" y="227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close/>
                  </a:path>
                </a:pathLst>
              </a:custGeom>
              <a:solidFill>
                <a:srgbClr val="00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42" name="Freeform 6207"/>
              <p:cNvSpPr>
                <a:spLocks noEditPoints="1"/>
              </p:cNvSpPr>
              <p:nvPr/>
            </p:nvSpPr>
            <p:spPr bwMode="auto">
              <a:xfrm>
                <a:off x="2021" y="2279"/>
                <a:ext cx="56" cy="231"/>
              </a:xfrm>
              <a:custGeom>
                <a:avLst/>
                <a:gdLst>
                  <a:gd name="T0" fmla="*/ 54 w 56"/>
                  <a:gd name="T1" fmla="*/ 4 h 231"/>
                  <a:gd name="T2" fmla="*/ 50 w 56"/>
                  <a:gd name="T3" fmla="*/ 2 h 231"/>
                  <a:gd name="T4" fmla="*/ 38 w 56"/>
                  <a:gd name="T5" fmla="*/ 0 h 231"/>
                  <a:gd name="T6" fmla="*/ 27 w 56"/>
                  <a:gd name="T7" fmla="*/ 0 h 231"/>
                  <a:gd name="T8" fmla="*/ 15 w 56"/>
                  <a:gd name="T9" fmla="*/ 0 h 231"/>
                  <a:gd name="T10" fmla="*/ 4 w 56"/>
                  <a:gd name="T11" fmla="*/ 2 h 231"/>
                  <a:gd name="T12" fmla="*/ 0 w 56"/>
                  <a:gd name="T13" fmla="*/ 4 h 231"/>
                  <a:gd name="T14" fmla="*/ 0 w 56"/>
                  <a:gd name="T15" fmla="*/ 4 h 231"/>
                  <a:gd name="T16" fmla="*/ 0 w 56"/>
                  <a:gd name="T17" fmla="*/ 4 h 231"/>
                  <a:gd name="T18" fmla="*/ 0 w 56"/>
                  <a:gd name="T19" fmla="*/ 4 h 231"/>
                  <a:gd name="T20" fmla="*/ 0 w 56"/>
                  <a:gd name="T21" fmla="*/ 4 h 231"/>
                  <a:gd name="T22" fmla="*/ 0 w 56"/>
                  <a:gd name="T23" fmla="*/ 4 h 231"/>
                  <a:gd name="T24" fmla="*/ 0 w 56"/>
                  <a:gd name="T25" fmla="*/ 4 h 231"/>
                  <a:gd name="T26" fmla="*/ 0 w 56"/>
                  <a:gd name="T27" fmla="*/ 4 h 231"/>
                  <a:gd name="T28" fmla="*/ 0 w 56"/>
                  <a:gd name="T29" fmla="*/ 4 h 231"/>
                  <a:gd name="T30" fmla="*/ 4 w 56"/>
                  <a:gd name="T31" fmla="*/ 2 h 231"/>
                  <a:gd name="T32" fmla="*/ 15 w 56"/>
                  <a:gd name="T33" fmla="*/ 0 h 231"/>
                  <a:gd name="T34" fmla="*/ 27 w 56"/>
                  <a:gd name="T35" fmla="*/ 0 h 231"/>
                  <a:gd name="T36" fmla="*/ 38 w 56"/>
                  <a:gd name="T37" fmla="*/ 0 h 231"/>
                  <a:gd name="T38" fmla="*/ 50 w 56"/>
                  <a:gd name="T39" fmla="*/ 2 h 231"/>
                  <a:gd name="T40" fmla="*/ 56 w 56"/>
                  <a:gd name="T41" fmla="*/ 4 h 231"/>
                  <a:gd name="T42" fmla="*/ 56 w 56"/>
                  <a:gd name="T43" fmla="*/ 4 h 231"/>
                  <a:gd name="T44" fmla="*/ 56 w 56"/>
                  <a:gd name="T45" fmla="*/ 4 h 231"/>
                  <a:gd name="T46" fmla="*/ 56 w 56"/>
                  <a:gd name="T47" fmla="*/ 4 h 231"/>
                  <a:gd name="T48" fmla="*/ 56 w 56"/>
                  <a:gd name="T49" fmla="*/ 4 h 231"/>
                  <a:gd name="T50" fmla="*/ 56 w 56"/>
                  <a:gd name="T51" fmla="*/ 4 h 231"/>
                  <a:gd name="T52" fmla="*/ 56 w 56"/>
                  <a:gd name="T53" fmla="*/ 4 h 231"/>
                  <a:gd name="T54" fmla="*/ 54 w 56"/>
                  <a:gd name="T55" fmla="*/ 4 h 231"/>
                  <a:gd name="T56" fmla="*/ 54 w 56"/>
                  <a:gd name="T57" fmla="*/ 4 h 231"/>
                  <a:gd name="T58" fmla="*/ 0 w 56"/>
                  <a:gd name="T59" fmla="*/ 227 h 231"/>
                  <a:gd name="T60" fmla="*/ 4 w 56"/>
                  <a:gd name="T61" fmla="*/ 229 h 231"/>
                  <a:gd name="T62" fmla="*/ 15 w 56"/>
                  <a:gd name="T63" fmla="*/ 231 h 231"/>
                  <a:gd name="T64" fmla="*/ 27 w 56"/>
                  <a:gd name="T65" fmla="*/ 231 h 231"/>
                  <a:gd name="T66" fmla="*/ 38 w 56"/>
                  <a:gd name="T67" fmla="*/ 231 h 231"/>
                  <a:gd name="T68" fmla="*/ 50 w 56"/>
                  <a:gd name="T69" fmla="*/ 229 h 231"/>
                  <a:gd name="T70" fmla="*/ 54 w 56"/>
                  <a:gd name="T71" fmla="*/ 227 h 231"/>
                  <a:gd name="T72" fmla="*/ 54 w 56"/>
                  <a:gd name="T73" fmla="*/ 227 h 231"/>
                  <a:gd name="T74" fmla="*/ 56 w 56"/>
                  <a:gd name="T75" fmla="*/ 227 h 231"/>
                  <a:gd name="T76" fmla="*/ 56 w 56"/>
                  <a:gd name="T77" fmla="*/ 227 h 231"/>
                  <a:gd name="T78" fmla="*/ 56 w 56"/>
                  <a:gd name="T79" fmla="*/ 227 h 231"/>
                  <a:gd name="T80" fmla="*/ 56 w 56"/>
                  <a:gd name="T81" fmla="*/ 227 h 231"/>
                  <a:gd name="T82" fmla="*/ 56 w 56"/>
                  <a:gd name="T83" fmla="*/ 227 h 231"/>
                  <a:gd name="T84" fmla="*/ 56 w 56"/>
                  <a:gd name="T85" fmla="*/ 227 h 231"/>
                  <a:gd name="T86" fmla="*/ 56 w 56"/>
                  <a:gd name="T87" fmla="*/ 227 h 231"/>
                  <a:gd name="T88" fmla="*/ 50 w 56"/>
                  <a:gd name="T89" fmla="*/ 229 h 231"/>
                  <a:gd name="T90" fmla="*/ 38 w 56"/>
                  <a:gd name="T91" fmla="*/ 231 h 231"/>
                  <a:gd name="T92" fmla="*/ 27 w 56"/>
                  <a:gd name="T93" fmla="*/ 231 h 231"/>
                  <a:gd name="T94" fmla="*/ 15 w 56"/>
                  <a:gd name="T95" fmla="*/ 231 h 231"/>
                  <a:gd name="T96" fmla="*/ 4 w 56"/>
                  <a:gd name="T97" fmla="*/ 229 h 231"/>
                  <a:gd name="T98" fmla="*/ 0 w 56"/>
                  <a:gd name="T99" fmla="*/ 227 h 231"/>
                  <a:gd name="T100" fmla="*/ 0 w 56"/>
                  <a:gd name="T101" fmla="*/ 227 h 231"/>
                  <a:gd name="T102" fmla="*/ 0 w 56"/>
                  <a:gd name="T103" fmla="*/ 227 h 231"/>
                  <a:gd name="T104" fmla="*/ 0 w 56"/>
                  <a:gd name="T105" fmla="*/ 227 h 231"/>
                  <a:gd name="T106" fmla="*/ 0 w 56"/>
                  <a:gd name="T107" fmla="*/ 227 h 231"/>
                  <a:gd name="T108" fmla="*/ 0 w 56"/>
                  <a:gd name="T109" fmla="*/ 227 h 231"/>
                  <a:gd name="T110" fmla="*/ 0 w 56"/>
                  <a:gd name="T111" fmla="*/ 227 h 231"/>
                  <a:gd name="T112" fmla="*/ 0 w 56"/>
                  <a:gd name="T113" fmla="*/ 227 h 231"/>
                  <a:gd name="T114" fmla="*/ 0 w 56"/>
                  <a:gd name="T115" fmla="*/ 22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6" h="231">
                    <a:moveTo>
                      <a:pt x="54" y="4"/>
                    </a:moveTo>
                    <a:lnTo>
                      <a:pt x="50" y="2"/>
                    </a:lnTo>
                    <a:lnTo>
                      <a:pt x="38" y="0"/>
                    </a:lnTo>
                    <a:lnTo>
                      <a:pt x="27" y="0"/>
                    </a:lnTo>
                    <a:lnTo>
                      <a:pt x="15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5" y="0"/>
                    </a:lnTo>
                    <a:lnTo>
                      <a:pt x="27" y="0"/>
                    </a:lnTo>
                    <a:lnTo>
                      <a:pt x="38" y="0"/>
                    </a:lnTo>
                    <a:lnTo>
                      <a:pt x="50" y="2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0" y="227"/>
                    </a:moveTo>
                    <a:lnTo>
                      <a:pt x="4" y="229"/>
                    </a:lnTo>
                    <a:lnTo>
                      <a:pt x="15" y="231"/>
                    </a:lnTo>
                    <a:lnTo>
                      <a:pt x="27" y="231"/>
                    </a:lnTo>
                    <a:lnTo>
                      <a:pt x="38" y="231"/>
                    </a:lnTo>
                    <a:lnTo>
                      <a:pt x="50" y="229"/>
                    </a:lnTo>
                    <a:lnTo>
                      <a:pt x="54" y="227"/>
                    </a:lnTo>
                    <a:lnTo>
                      <a:pt x="54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0" y="229"/>
                    </a:lnTo>
                    <a:lnTo>
                      <a:pt x="38" y="231"/>
                    </a:lnTo>
                    <a:lnTo>
                      <a:pt x="27" y="231"/>
                    </a:lnTo>
                    <a:lnTo>
                      <a:pt x="15" y="231"/>
                    </a:lnTo>
                    <a:lnTo>
                      <a:pt x="4" y="229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00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43" name="Freeform 6208"/>
              <p:cNvSpPr>
                <a:spLocks noEditPoints="1"/>
              </p:cNvSpPr>
              <p:nvPr/>
            </p:nvSpPr>
            <p:spPr bwMode="auto">
              <a:xfrm>
                <a:off x="2019" y="2279"/>
                <a:ext cx="58" cy="231"/>
              </a:xfrm>
              <a:custGeom>
                <a:avLst/>
                <a:gdLst>
                  <a:gd name="T0" fmla="*/ 58 w 58"/>
                  <a:gd name="T1" fmla="*/ 4 h 231"/>
                  <a:gd name="T2" fmla="*/ 52 w 58"/>
                  <a:gd name="T3" fmla="*/ 2 h 231"/>
                  <a:gd name="T4" fmla="*/ 40 w 58"/>
                  <a:gd name="T5" fmla="*/ 0 h 231"/>
                  <a:gd name="T6" fmla="*/ 29 w 58"/>
                  <a:gd name="T7" fmla="*/ 0 h 231"/>
                  <a:gd name="T8" fmla="*/ 17 w 58"/>
                  <a:gd name="T9" fmla="*/ 0 h 231"/>
                  <a:gd name="T10" fmla="*/ 6 w 58"/>
                  <a:gd name="T11" fmla="*/ 2 h 231"/>
                  <a:gd name="T12" fmla="*/ 2 w 58"/>
                  <a:gd name="T13" fmla="*/ 4 h 231"/>
                  <a:gd name="T14" fmla="*/ 2 w 58"/>
                  <a:gd name="T15" fmla="*/ 4 h 231"/>
                  <a:gd name="T16" fmla="*/ 0 w 58"/>
                  <a:gd name="T17" fmla="*/ 4 h 231"/>
                  <a:gd name="T18" fmla="*/ 0 w 58"/>
                  <a:gd name="T19" fmla="*/ 4 h 231"/>
                  <a:gd name="T20" fmla="*/ 0 w 58"/>
                  <a:gd name="T21" fmla="*/ 4 h 231"/>
                  <a:gd name="T22" fmla="*/ 0 w 58"/>
                  <a:gd name="T23" fmla="*/ 4 h 231"/>
                  <a:gd name="T24" fmla="*/ 0 w 58"/>
                  <a:gd name="T25" fmla="*/ 4 h 231"/>
                  <a:gd name="T26" fmla="*/ 0 w 58"/>
                  <a:gd name="T27" fmla="*/ 4 h 231"/>
                  <a:gd name="T28" fmla="*/ 0 w 58"/>
                  <a:gd name="T29" fmla="*/ 4 h 231"/>
                  <a:gd name="T30" fmla="*/ 6 w 58"/>
                  <a:gd name="T31" fmla="*/ 4 h 231"/>
                  <a:gd name="T32" fmla="*/ 17 w 58"/>
                  <a:gd name="T33" fmla="*/ 2 h 231"/>
                  <a:gd name="T34" fmla="*/ 29 w 58"/>
                  <a:gd name="T35" fmla="*/ 0 h 231"/>
                  <a:gd name="T36" fmla="*/ 40 w 58"/>
                  <a:gd name="T37" fmla="*/ 2 h 231"/>
                  <a:gd name="T38" fmla="*/ 52 w 58"/>
                  <a:gd name="T39" fmla="*/ 4 h 231"/>
                  <a:gd name="T40" fmla="*/ 58 w 58"/>
                  <a:gd name="T41" fmla="*/ 4 h 231"/>
                  <a:gd name="T42" fmla="*/ 58 w 58"/>
                  <a:gd name="T43" fmla="*/ 4 h 231"/>
                  <a:gd name="T44" fmla="*/ 58 w 58"/>
                  <a:gd name="T45" fmla="*/ 4 h 231"/>
                  <a:gd name="T46" fmla="*/ 58 w 58"/>
                  <a:gd name="T47" fmla="*/ 4 h 231"/>
                  <a:gd name="T48" fmla="*/ 58 w 58"/>
                  <a:gd name="T49" fmla="*/ 4 h 231"/>
                  <a:gd name="T50" fmla="*/ 58 w 58"/>
                  <a:gd name="T51" fmla="*/ 4 h 231"/>
                  <a:gd name="T52" fmla="*/ 58 w 58"/>
                  <a:gd name="T53" fmla="*/ 4 h 231"/>
                  <a:gd name="T54" fmla="*/ 58 w 58"/>
                  <a:gd name="T55" fmla="*/ 4 h 231"/>
                  <a:gd name="T56" fmla="*/ 58 w 58"/>
                  <a:gd name="T57" fmla="*/ 4 h 231"/>
                  <a:gd name="T58" fmla="*/ 2 w 58"/>
                  <a:gd name="T59" fmla="*/ 227 h 231"/>
                  <a:gd name="T60" fmla="*/ 6 w 58"/>
                  <a:gd name="T61" fmla="*/ 229 h 231"/>
                  <a:gd name="T62" fmla="*/ 17 w 58"/>
                  <a:gd name="T63" fmla="*/ 231 h 231"/>
                  <a:gd name="T64" fmla="*/ 29 w 58"/>
                  <a:gd name="T65" fmla="*/ 231 h 231"/>
                  <a:gd name="T66" fmla="*/ 40 w 58"/>
                  <a:gd name="T67" fmla="*/ 231 h 231"/>
                  <a:gd name="T68" fmla="*/ 52 w 58"/>
                  <a:gd name="T69" fmla="*/ 229 h 231"/>
                  <a:gd name="T70" fmla="*/ 58 w 58"/>
                  <a:gd name="T71" fmla="*/ 227 h 231"/>
                  <a:gd name="T72" fmla="*/ 58 w 58"/>
                  <a:gd name="T73" fmla="*/ 227 h 231"/>
                  <a:gd name="T74" fmla="*/ 58 w 58"/>
                  <a:gd name="T75" fmla="*/ 227 h 231"/>
                  <a:gd name="T76" fmla="*/ 58 w 58"/>
                  <a:gd name="T77" fmla="*/ 227 h 231"/>
                  <a:gd name="T78" fmla="*/ 58 w 58"/>
                  <a:gd name="T79" fmla="*/ 227 h 231"/>
                  <a:gd name="T80" fmla="*/ 58 w 58"/>
                  <a:gd name="T81" fmla="*/ 227 h 231"/>
                  <a:gd name="T82" fmla="*/ 58 w 58"/>
                  <a:gd name="T83" fmla="*/ 227 h 231"/>
                  <a:gd name="T84" fmla="*/ 58 w 58"/>
                  <a:gd name="T85" fmla="*/ 227 h 231"/>
                  <a:gd name="T86" fmla="*/ 58 w 58"/>
                  <a:gd name="T87" fmla="*/ 227 h 231"/>
                  <a:gd name="T88" fmla="*/ 52 w 58"/>
                  <a:gd name="T89" fmla="*/ 227 h 231"/>
                  <a:gd name="T90" fmla="*/ 40 w 58"/>
                  <a:gd name="T91" fmla="*/ 229 h 231"/>
                  <a:gd name="T92" fmla="*/ 29 w 58"/>
                  <a:gd name="T93" fmla="*/ 231 h 231"/>
                  <a:gd name="T94" fmla="*/ 17 w 58"/>
                  <a:gd name="T95" fmla="*/ 229 h 231"/>
                  <a:gd name="T96" fmla="*/ 6 w 58"/>
                  <a:gd name="T97" fmla="*/ 227 h 231"/>
                  <a:gd name="T98" fmla="*/ 0 w 58"/>
                  <a:gd name="T99" fmla="*/ 227 h 231"/>
                  <a:gd name="T100" fmla="*/ 0 w 58"/>
                  <a:gd name="T101" fmla="*/ 227 h 231"/>
                  <a:gd name="T102" fmla="*/ 0 w 58"/>
                  <a:gd name="T103" fmla="*/ 227 h 231"/>
                  <a:gd name="T104" fmla="*/ 0 w 58"/>
                  <a:gd name="T105" fmla="*/ 227 h 231"/>
                  <a:gd name="T106" fmla="*/ 0 w 58"/>
                  <a:gd name="T107" fmla="*/ 227 h 231"/>
                  <a:gd name="T108" fmla="*/ 0 w 58"/>
                  <a:gd name="T109" fmla="*/ 227 h 231"/>
                  <a:gd name="T110" fmla="*/ 0 w 58"/>
                  <a:gd name="T111" fmla="*/ 227 h 231"/>
                  <a:gd name="T112" fmla="*/ 2 w 58"/>
                  <a:gd name="T113" fmla="*/ 227 h 231"/>
                  <a:gd name="T114" fmla="*/ 2 w 58"/>
                  <a:gd name="T115" fmla="*/ 22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" h="231">
                    <a:moveTo>
                      <a:pt x="58" y="4"/>
                    </a:moveTo>
                    <a:lnTo>
                      <a:pt x="52" y="2"/>
                    </a:lnTo>
                    <a:lnTo>
                      <a:pt x="40" y="0"/>
                    </a:lnTo>
                    <a:lnTo>
                      <a:pt x="29" y="0"/>
                    </a:lnTo>
                    <a:lnTo>
                      <a:pt x="17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7" y="2"/>
                    </a:lnTo>
                    <a:lnTo>
                      <a:pt x="29" y="0"/>
                    </a:lnTo>
                    <a:lnTo>
                      <a:pt x="40" y="2"/>
                    </a:lnTo>
                    <a:lnTo>
                      <a:pt x="52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close/>
                    <a:moveTo>
                      <a:pt x="2" y="227"/>
                    </a:moveTo>
                    <a:lnTo>
                      <a:pt x="6" y="229"/>
                    </a:lnTo>
                    <a:lnTo>
                      <a:pt x="17" y="231"/>
                    </a:lnTo>
                    <a:lnTo>
                      <a:pt x="29" y="231"/>
                    </a:lnTo>
                    <a:lnTo>
                      <a:pt x="40" y="231"/>
                    </a:lnTo>
                    <a:lnTo>
                      <a:pt x="52" y="229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2" y="227"/>
                    </a:lnTo>
                    <a:lnTo>
                      <a:pt x="40" y="229"/>
                    </a:lnTo>
                    <a:lnTo>
                      <a:pt x="29" y="231"/>
                    </a:lnTo>
                    <a:lnTo>
                      <a:pt x="17" y="229"/>
                    </a:lnTo>
                    <a:lnTo>
                      <a:pt x="6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2" y="227"/>
                    </a:lnTo>
                    <a:lnTo>
                      <a:pt x="2" y="227"/>
                    </a:lnTo>
                    <a:close/>
                  </a:path>
                </a:pathLst>
              </a:cu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44" name="Freeform 6209"/>
              <p:cNvSpPr>
                <a:spLocks noEditPoints="1"/>
              </p:cNvSpPr>
              <p:nvPr/>
            </p:nvSpPr>
            <p:spPr bwMode="auto">
              <a:xfrm>
                <a:off x="2019" y="2279"/>
                <a:ext cx="60" cy="231"/>
              </a:xfrm>
              <a:custGeom>
                <a:avLst/>
                <a:gdLst>
                  <a:gd name="T0" fmla="*/ 58 w 60"/>
                  <a:gd name="T1" fmla="*/ 4 h 231"/>
                  <a:gd name="T2" fmla="*/ 52 w 60"/>
                  <a:gd name="T3" fmla="*/ 4 h 231"/>
                  <a:gd name="T4" fmla="*/ 40 w 60"/>
                  <a:gd name="T5" fmla="*/ 2 h 231"/>
                  <a:gd name="T6" fmla="*/ 29 w 60"/>
                  <a:gd name="T7" fmla="*/ 0 h 231"/>
                  <a:gd name="T8" fmla="*/ 17 w 60"/>
                  <a:gd name="T9" fmla="*/ 2 h 231"/>
                  <a:gd name="T10" fmla="*/ 6 w 60"/>
                  <a:gd name="T11" fmla="*/ 4 h 231"/>
                  <a:gd name="T12" fmla="*/ 0 w 60"/>
                  <a:gd name="T13" fmla="*/ 4 h 231"/>
                  <a:gd name="T14" fmla="*/ 0 w 60"/>
                  <a:gd name="T15" fmla="*/ 4 h 231"/>
                  <a:gd name="T16" fmla="*/ 0 w 60"/>
                  <a:gd name="T17" fmla="*/ 6 h 231"/>
                  <a:gd name="T18" fmla="*/ 0 w 60"/>
                  <a:gd name="T19" fmla="*/ 6 h 231"/>
                  <a:gd name="T20" fmla="*/ 0 w 60"/>
                  <a:gd name="T21" fmla="*/ 6 h 231"/>
                  <a:gd name="T22" fmla="*/ 0 w 60"/>
                  <a:gd name="T23" fmla="*/ 6 h 231"/>
                  <a:gd name="T24" fmla="*/ 0 w 60"/>
                  <a:gd name="T25" fmla="*/ 6 h 231"/>
                  <a:gd name="T26" fmla="*/ 0 w 60"/>
                  <a:gd name="T27" fmla="*/ 6 h 231"/>
                  <a:gd name="T28" fmla="*/ 0 w 60"/>
                  <a:gd name="T29" fmla="*/ 6 h 231"/>
                  <a:gd name="T30" fmla="*/ 6 w 60"/>
                  <a:gd name="T31" fmla="*/ 4 h 231"/>
                  <a:gd name="T32" fmla="*/ 17 w 60"/>
                  <a:gd name="T33" fmla="*/ 2 h 231"/>
                  <a:gd name="T34" fmla="*/ 29 w 60"/>
                  <a:gd name="T35" fmla="*/ 2 h 231"/>
                  <a:gd name="T36" fmla="*/ 40 w 60"/>
                  <a:gd name="T37" fmla="*/ 2 h 231"/>
                  <a:gd name="T38" fmla="*/ 52 w 60"/>
                  <a:gd name="T39" fmla="*/ 4 h 231"/>
                  <a:gd name="T40" fmla="*/ 60 w 60"/>
                  <a:gd name="T41" fmla="*/ 6 h 231"/>
                  <a:gd name="T42" fmla="*/ 60 w 60"/>
                  <a:gd name="T43" fmla="*/ 6 h 231"/>
                  <a:gd name="T44" fmla="*/ 58 w 60"/>
                  <a:gd name="T45" fmla="*/ 6 h 231"/>
                  <a:gd name="T46" fmla="*/ 58 w 60"/>
                  <a:gd name="T47" fmla="*/ 6 h 231"/>
                  <a:gd name="T48" fmla="*/ 58 w 60"/>
                  <a:gd name="T49" fmla="*/ 6 h 231"/>
                  <a:gd name="T50" fmla="*/ 58 w 60"/>
                  <a:gd name="T51" fmla="*/ 6 h 231"/>
                  <a:gd name="T52" fmla="*/ 58 w 60"/>
                  <a:gd name="T53" fmla="*/ 6 h 231"/>
                  <a:gd name="T54" fmla="*/ 58 w 60"/>
                  <a:gd name="T55" fmla="*/ 4 h 231"/>
                  <a:gd name="T56" fmla="*/ 58 w 60"/>
                  <a:gd name="T57" fmla="*/ 4 h 231"/>
                  <a:gd name="T58" fmla="*/ 0 w 60"/>
                  <a:gd name="T59" fmla="*/ 227 h 231"/>
                  <a:gd name="T60" fmla="*/ 6 w 60"/>
                  <a:gd name="T61" fmla="*/ 227 h 231"/>
                  <a:gd name="T62" fmla="*/ 17 w 60"/>
                  <a:gd name="T63" fmla="*/ 229 h 231"/>
                  <a:gd name="T64" fmla="*/ 29 w 60"/>
                  <a:gd name="T65" fmla="*/ 231 h 231"/>
                  <a:gd name="T66" fmla="*/ 40 w 60"/>
                  <a:gd name="T67" fmla="*/ 229 h 231"/>
                  <a:gd name="T68" fmla="*/ 52 w 60"/>
                  <a:gd name="T69" fmla="*/ 227 h 231"/>
                  <a:gd name="T70" fmla="*/ 58 w 60"/>
                  <a:gd name="T71" fmla="*/ 227 h 231"/>
                  <a:gd name="T72" fmla="*/ 58 w 60"/>
                  <a:gd name="T73" fmla="*/ 227 h 231"/>
                  <a:gd name="T74" fmla="*/ 58 w 60"/>
                  <a:gd name="T75" fmla="*/ 227 h 231"/>
                  <a:gd name="T76" fmla="*/ 58 w 60"/>
                  <a:gd name="T77" fmla="*/ 227 h 231"/>
                  <a:gd name="T78" fmla="*/ 58 w 60"/>
                  <a:gd name="T79" fmla="*/ 225 h 231"/>
                  <a:gd name="T80" fmla="*/ 58 w 60"/>
                  <a:gd name="T81" fmla="*/ 225 h 231"/>
                  <a:gd name="T82" fmla="*/ 58 w 60"/>
                  <a:gd name="T83" fmla="*/ 225 h 231"/>
                  <a:gd name="T84" fmla="*/ 60 w 60"/>
                  <a:gd name="T85" fmla="*/ 225 h 231"/>
                  <a:gd name="T86" fmla="*/ 60 w 60"/>
                  <a:gd name="T87" fmla="*/ 225 h 231"/>
                  <a:gd name="T88" fmla="*/ 52 w 60"/>
                  <a:gd name="T89" fmla="*/ 227 h 231"/>
                  <a:gd name="T90" fmla="*/ 40 w 60"/>
                  <a:gd name="T91" fmla="*/ 229 h 231"/>
                  <a:gd name="T92" fmla="*/ 29 w 60"/>
                  <a:gd name="T93" fmla="*/ 229 h 231"/>
                  <a:gd name="T94" fmla="*/ 17 w 60"/>
                  <a:gd name="T95" fmla="*/ 229 h 231"/>
                  <a:gd name="T96" fmla="*/ 6 w 60"/>
                  <a:gd name="T97" fmla="*/ 227 h 231"/>
                  <a:gd name="T98" fmla="*/ 0 w 60"/>
                  <a:gd name="T99" fmla="*/ 225 h 231"/>
                  <a:gd name="T100" fmla="*/ 0 w 60"/>
                  <a:gd name="T101" fmla="*/ 225 h 231"/>
                  <a:gd name="T102" fmla="*/ 0 w 60"/>
                  <a:gd name="T103" fmla="*/ 225 h 231"/>
                  <a:gd name="T104" fmla="*/ 0 w 60"/>
                  <a:gd name="T105" fmla="*/ 225 h 231"/>
                  <a:gd name="T106" fmla="*/ 0 w 60"/>
                  <a:gd name="T107" fmla="*/ 225 h 231"/>
                  <a:gd name="T108" fmla="*/ 0 w 60"/>
                  <a:gd name="T109" fmla="*/ 227 h 231"/>
                  <a:gd name="T110" fmla="*/ 0 w 60"/>
                  <a:gd name="T111" fmla="*/ 227 h 231"/>
                  <a:gd name="T112" fmla="*/ 0 w 60"/>
                  <a:gd name="T113" fmla="*/ 227 h 231"/>
                  <a:gd name="T114" fmla="*/ 0 w 60"/>
                  <a:gd name="T115" fmla="*/ 22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0" h="231">
                    <a:moveTo>
                      <a:pt x="58" y="4"/>
                    </a:moveTo>
                    <a:lnTo>
                      <a:pt x="52" y="4"/>
                    </a:lnTo>
                    <a:lnTo>
                      <a:pt x="40" y="2"/>
                    </a:lnTo>
                    <a:lnTo>
                      <a:pt x="29" y="0"/>
                    </a:lnTo>
                    <a:lnTo>
                      <a:pt x="17" y="2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4"/>
                    </a:lnTo>
                    <a:lnTo>
                      <a:pt x="17" y="2"/>
                    </a:lnTo>
                    <a:lnTo>
                      <a:pt x="29" y="2"/>
                    </a:lnTo>
                    <a:lnTo>
                      <a:pt x="40" y="2"/>
                    </a:lnTo>
                    <a:lnTo>
                      <a:pt x="52" y="4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8" y="4"/>
                    </a:lnTo>
                    <a:close/>
                    <a:moveTo>
                      <a:pt x="0" y="227"/>
                    </a:moveTo>
                    <a:lnTo>
                      <a:pt x="6" y="227"/>
                    </a:lnTo>
                    <a:lnTo>
                      <a:pt x="17" y="229"/>
                    </a:lnTo>
                    <a:lnTo>
                      <a:pt x="29" y="231"/>
                    </a:lnTo>
                    <a:lnTo>
                      <a:pt x="40" y="229"/>
                    </a:lnTo>
                    <a:lnTo>
                      <a:pt x="52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60" y="225"/>
                    </a:lnTo>
                    <a:lnTo>
                      <a:pt x="60" y="225"/>
                    </a:lnTo>
                    <a:lnTo>
                      <a:pt x="52" y="227"/>
                    </a:lnTo>
                    <a:lnTo>
                      <a:pt x="40" y="229"/>
                    </a:lnTo>
                    <a:lnTo>
                      <a:pt x="29" y="229"/>
                    </a:lnTo>
                    <a:lnTo>
                      <a:pt x="17" y="229"/>
                    </a:lnTo>
                    <a:lnTo>
                      <a:pt x="6" y="227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45" name="Freeform 6210"/>
              <p:cNvSpPr>
                <a:spLocks noEditPoints="1"/>
              </p:cNvSpPr>
              <p:nvPr/>
            </p:nvSpPr>
            <p:spPr bwMode="auto">
              <a:xfrm>
                <a:off x="2017" y="2281"/>
                <a:ext cx="62" cy="227"/>
              </a:xfrm>
              <a:custGeom>
                <a:avLst/>
                <a:gdLst>
                  <a:gd name="T0" fmla="*/ 62 w 62"/>
                  <a:gd name="T1" fmla="*/ 4 h 227"/>
                  <a:gd name="T2" fmla="*/ 54 w 62"/>
                  <a:gd name="T3" fmla="*/ 2 h 227"/>
                  <a:gd name="T4" fmla="*/ 42 w 62"/>
                  <a:gd name="T5" fmla="*/ 0 h 227"/>
                  <a:gd name="T6" fmla="*/ 31 w 62"/>
                  <a:gd name="T7" fmla="*/ 0 h 227"/>
                  <a:gd name="T8" fmla="*/ 19 w 62"/>
                  <a:gd name="T9" fmla="*/ 0 h 227"/>
                  <a:gd name="T10" fmla="*/ 8 w 62"/>
                  <a:gd name="T11" fmla="*/ 2 h 227"/>
                  <a:gd name="T12" fmla="*/ 2 w 62"/>
                  <a:gd name="T13" fmla="*/ 4 h 227"/>
                  <a:gd name="T14" fmla="*/ 2 w 62"/>
                  <a:gd name="T15" fmla="*/ 4 h 227"/>
                  <a:gd name="T16" fmla="*/ 2 w 62"/>
                  <a:gd name="T17" fmla="*/ 4 h 227"/>
                  <a:gd name="T18" fmla="*/ 2 w 62"/>
                  <a:gd name="T19" fmla="*/ 4 h 227"/>
                  <a:gd name="T20" fmla="*/ 2 w 62"/>
                  <a:gd name="T21" fmla="*/ 4 h 227"/>
                  <a:gd name="T22" fmla="*/ 2 w 62"/>
                  <a:gd name="T23" fmla="*/ 4 h 227"/>
                  <a:gd name="T24" fmla="*/ 2 w 62"/>
                  <a:gd name="T25" fmla="*/ 4 h 227"/>
                  <a:gd name="T26" fmla="*/ 2 w 62"/>
                  <a:gd name="T27" fmla="*/ 4 h 227"/>
                  <a:gd name="T28" fmla="*/ 0 w 62"/>
                  <a:gd name="T29" fmla="*/ 4 h 227"/>
                  <a:gd name="T30" fmla="*/ 8 w 62"/>
                  <a:gd name="T31" fmla="*/ 2 h 227"/>
                  <a:gd name="T32" fmla="*/ 19 w 62"/>
                  <a:gd name="T33" fmla="*/ 0 h 227"/>
                  <a:gd name="T34" fmla="*/ 31 w 62"/>
                  <a:gd name="T35" fmla="*/ 0 h 227"/>
                  <a:gd name="T36" fmla="*/ 42 w 62"/>
                  <a:gd name="T37" fmla="*/ 0 h 227"/>
                  <a:gd name="T38" fmla="*/ 54 w 62"/>
                  <a:gd name="T39" fmla="*/ 2 h 227"/>
                  <a:gd name="T40" fmla="*/ 62 w 62"/>
                  <a:gd name="T41" fmla="*/ 4 h 227"/>
                  <a:gd name="T42" fmla="*/ 62 w 62"/>
                  <a:gd name="T43" fmla="*/ 4 h 227"/>
                  <a:gd name="T44" fmla="*/ 62 w 62"/>
                  <a:gd name="T45" fmla="*/ 4 h 227"/>
                  <a:gd name="T46" fmla="*/ 62 w 62"/>
                  <a:gd name="T47" fmla="*/ 4 h 227"/>
                  <a:gd name="T48" fmla="*/ 62 w 62"/>
                  <a:gd name="T49" fmla="*/ 4 h 227"/>
                  <a:gd name="T50" fmla="*/ 62 w 62"/>
                  <a:gd name="T51" fmla="*/ 4 h 227"/>
                  <a:gd name="T52" fmla="*/ 62 w 62"/>
                  <a:gd name="T53" fmla="*/ 4 h 227"/>
                  <a:gd name="T54" fmla="*/ 62 w 62"/>
                  <a:gd name="T55" fmla="*/ 4 h 227"/>
                  <a:gd name="T56" fmla="*/ 62 w 62"/>
                  <a:gd name="T57" fmla="*/ 4 h 227"/>
                  <a:gd name="T58" fmla="*/ 2 w 62"/>
                  <a:gd name="T59" fmla="*/ 223 h 227"/>
                  <a:gd name="T60" fmla="*/ 8 w 62"/>
                  <a:gd name="T61" fmla="*/ 225 h 227"/>
                  <a:gd name="T62" fmla="*/ 19 w 62"/>
                  <a:gd name="T63" fmla="*/ 227 h 227"/>
                  <a:gd name="T64" fmla="*/ 31 w 62"/>
                  <a:gd name="T65" fmla="*/ 227 h 227"/>
                  <a:gd name="T66" fmla="*/ 42 w 62"/>
                  <a:gd name="T67" fmla="*/ 227 h 227"/>
                  <a:gd name="T68" fmla="*/ 54 w 62"/>
                  <a:gd name="T69" fmla="*/ 225 h 227"/>
                  <a:gd name="T70" fmla="*/ 62 w 62"/>
                  <a:gd name="T71" fmla="*/ 223 h 227"/>
                  <a:gd name="T72" fmla="*/ 62 w 62"/>
                  <a:gd name="T73" fmla="*/ 223 h 227"/>
                  <a:gd name="T74" fmla="*/ 62 w 62"/>
                  <a:gd name="T75" fmla="*/ 223 h 227"/>
                  <a:gd name="T76" fmla="*/ 62 w 62"/>
                  <a:gd name="T77" fmla="*/ 223 h 227"/>
                  <a:gd name="T78" fmla="*/ 62 w 62"/>
                  <a:gd name="T79" fmla="*/ 223 h 227"/>
                  <a:gd name="T80" fmla="*/ 62 w 62"/>
                  <a:gd name="T81" fmla="*/ 223 h 227"/>
                  <a:gd name="T82" fmla="*/ 62 w 62"/>
                  <a:gd name="T83" fmla="*/ 223 h 227"/>
                  <a:gd name="T84" fmla="*/ 62 w 62"/>
                  <a:gd name="T85" fmla="*/ 223 h 227"/>
                  <a:gd name="T86" fmla="*/ 62 w 62"/>
                  <a:gd name="T87" fmla="*/ 223 h 227"/>
                  <a:gd name="T88" fmla="*/ 54 w 62"/>
                  <a:gd name="T89" fmla="*/ 225 h 227"/>
                  <a:gd name="T90" fmla="*/ 42 w 62"/>
                  <a:gd name="T91" fmla="*/ 227 h 227"/>
                  <a:gd name="T92" fmla="*/ 31 w 62"/>
                  <a:gd name="T93" fmla="*/ 227 h 227"/>
                  <a:gd name="T94" fmla="*/ 19 w 62"/>
                  <a:gd name="T95" fmla="*/ 227 h 227"/>
                  <a:gd name="T96" fmla="*/ 8 w 62"/>
                  <a:gd name="T97" fmla="*/ 225 h 227"/>
                  <a:gd name="T98" fmla="*/ 0 w 62"/>
                  <a:gd name="T99" fmla="*/ 223 h 227"/>
                  <a:gd name="T100" fmla="*/ 2 w 62"/>
                  <a:gd name="T101" fmla="*/ 223 h 227"/>
                  <a:gd name="T102" fmla="*/ 2 w 62"/>
                  <a:gd name="T103" fmla="*/ 223 h 227"/>
                  <a:gd name="T104" fmla="*/ 2 w 62"/>
                  <a:gd name="T105" fmla="*/ 223 h 227"/>
                  <a:gd name="T106" fmla="*/ 2 w 62"/>
                  <a:gd name="T107" fmla="*/ 223 h 227"/>
                  <a:gd name="T108" fmla="*/ 2 w 62"/>
                  <a:gd name="T109" fmla="*/ 223 h 227"/>
                  <a:gd name="T110" fmla="*/ 2 w 62"/>
                  <a:gd name="T111" fmla="*/ 223 h 227"/>
                  <a:gd name="T112" fmla="*/ 2 w 62"/>
                  <a:gd name="T113" fmla="*/ 223 h 227"/>
                  <a:gd name="T114" fmla="*/ 2 w 62"/>
                  <a:gd name="T115" fmla="*/ 22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227">
                    <a:moveTo>
                      <a:pt x="62" y="4"/>
                    </a:moveTo>
                    <a:lnTo>
                      <a:pt x="54" y="2"/>
                    </a:lnTo>
                    <a:lnTo>
                      <a:pt x="42" y="0"/>
                    </a:lnTo>
                    <a:lnTo>
                      <a:pt x="31" y="0"/>
                    </a:lnTo>
                    <a:lnTo>
                      <a:pt x="19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8" y="2"/>
                    </a:lnTo>
                    <a:lnTo>
                      <a:pt x="19" y="0"/>
                    </a:lnTo>
                    <a:lnTo>
                      <a:pt x="31" y="0"/>
                    </a:lnTo>
                    <a:lnTo>
                      <a:pt x="42" y="0"/>
                    </a:lnTo>
                    <a:lnTo>
                      <a:pt x="54" y="2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  <a:moveTo>
                      <a:pt x="2" y="223"/>
                    </a:moveTo>
                    <a:lnTo>
                      <a:pt x="8" y="225"/>
                    </a:lnTo>
                    <a:lnTo>
                      <a:pt x="19" y="227"/>
                    </a:lnTo>
                    <a:lnTo>
                      <a:pt x="31" y="227"/>
                    </a:lnTo>
                    <a:lnTo>
                      <a:pt x="42" y="227"/>
                    </a:lnTo>
                    <a:lnTo>
                      <a:pt x="54" y="225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54" y="225"/>
                    </a:lnTo>
                    <a:lnTo>
                      <a:pt x="42" y="227"/>
                    </a:lnTo>
                    <a:lnTo>
                      <a:pt x="31" y="227"/>
                    </a:lnTo>
                    <a:lnTo>
                      <a:pt x="19" y="227"/>
                    </a:lnTo>
                    <a:lnTo>
                      <a:pt x="8" y="225"/>
                    </a:lnTo>
                    <a:lnTo>
                      <a:pt x="0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close/>
                  </a:path>
                </a:pathLst>
              </a:custGeom>
              <a:solidFill>
                <a:srgbClr val="00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46" name="Freeform 6211"/>
              <p:cNvSpPr>
                <a:spLocks noEditPoints="1"/>
              </p:cNvSpPr>
              <p:nvPr/>
            </p:nvSpPr>
            <p:spPr bwMode="auto">
              <a:xfrm>
                <a:off x="2017" y="2281"/>
                <a:ext cx="62" cy="227"/>
              </a:xfrm>
              <a:custGeom>
                <a:avLst/>
                <a:gdLst>
                  <a:gd name="T0" fmla="*/ 62 w 62"/>
                  <a:gd name="T1" fmla="*/ 4 h 227"/>
                  <a:gd name="T2" fmla="*/ 54 w 62"/>
                  <a:gd name="T3" fmla="*/ 2 h 227"/>
                  <a:gd name="T4" fmla="*/ 42 w 62"/>
                  <a:gd name="T5" fmla="*/ 0 h 227"/>
                  <a:gd name="T6" fmla="*/ 31 w 62"/>
                  <a:gd name="T7" fmla="*/ 0 h 227"/>
                  <a:gd name="T8" fmla="*/ 19 w 62"/>
                  <a:gd name="T9" fmla="*/ 0 h 227"/>
                  <a:gd name="T10" fmla="*/ 8 w 62"/>
                  <a:gd name="T11" fmla="*/ 2 h 227"/>
                  <a:gd name="T12" fmla="*/ 0 w 62"/>
                  <a:gd name="T13" fmla="*/ 4 h 227"/>
                  <a:gd name="T14" fmla="*/ 0 w 62"/>
                  <a:gd name="T15" fmla="*/ 4 h 227"/>
                  <a:gd name="T16" fmla="*/ 0 w 62"/>
                  <a:gd name="T17" fmla="*/ 4 h 227"/>
                  <a:gd name="T18" fmla="*/ 0 w 62"/>
                  <a:gd name="T19" fmla="*/ 4 h 227"/>
                  <a:gd name="T20" fmla="*/ 0 w 62"/>
                  <a:gd name="T21" fmla="*/ 4 h 227"/>
                  <a:gd name="T22" fmla="*/ 0 w 62"/>
                  <a:gd name="T23" fmla="*/ 4 h 227"/>
                  <a:gd name="T24" fmla="*/ 0 w 62"/>
                  <a:gd name="T25" fmla="*/ 4 h 227"/>
                  <a:gd name="T26" fmla="*/ 0 w 62"/>
                  <a:gd name="T27" fmla="*/ 6 h 227"/>
                  <a:gd name="T28" fmla="*/ 0 w 62"/>
                  <a:gd name="T29" fmla="*/ 6 h 227"/>
                  <a:gd name="T30" fmla="*/ 8 w 62"/>
                  <a:gd name="T31" fmla="*/ 2 h 227"/>
                  <a:gd name="T32" fmla="*/ 19 w 62"/>
                  <a:gd name="T33" fmla="*/ 2 h 227"/>
                  <a:gd name="T34" fmla="*/ 31 w 62"/>
                  <a:gd name="T35" fmla="*/ 0 h 227"/>
                  <a:gd name="T36" fmla="*/ 42 w 62"/>
                  <a:gd name="T37" fmla="*/ 2 h 227"/>
                  <a:gd name="T38" fmla="*/ 54 w 62"/>
                  <a:gd name="T39" fmla="*/ 2 h 227"/>
                  <a:gd name="T40" fmla="*/ 62 w 62"/>
                  <a:gd name="T41" fmla="*/ 6 h 227"/>
                  <a:gd name="T42" fmla="*/ 62 w 62"/>
                  <a:gd name="T43" fmla="*/ 6 h 227"/>
                  <a:gd name="T44" fmla="*/ 62 w 62"/>
                  <a:gd name="T45" fmla="*/ 4 h 227"/>
                  <a:gd name="T46" fmla="*/ 62 w 62"/>
                  <a:gd name="T47" fmla="*/ 4 h 227"/>
                  <a:gd name="T48" fmla="*/ 62 w 62"/>
                  <a:gd name="T49" fmla="*/ 4 h 227"/>
                  <a:gd name="T50" fmla="*/ 62 w 62"/>
                  <a:gd name="T51" fmla="*/ 4 h 227"/>
                  <a:gd name="T52" fmla="*/ 62 w 62"/>
                  <a:gd name="T53" fmla="*/ 4 h 227"/>
                  <a:gd name="T54" fmla="*/ 62 w 62"/>
                  <a:gd name="T55" fmla="*/ 4 h 227"/>
                  <a:gd name="T56" fmla="*/ 62 w 62"/>
                  <a:gd name="T57" fmla="*/ 4 h 227"/>
                  <a:gd name="T58" fmla="*/ 0 w 62"/>
                  <a:gd name="T59" fmla="*/ 223 h 227"/>
                  <a:gd name="T60" fmla="*/ 8 w 62"/>
                  <a:gd name="T61" fmla="*/ 225 h 227"/>
                  <a:gd name="T62" fmla="*/ 19 w 62"/>
                  <a:gd name="T63" fmla="*/ 227 h 227"/>
                  <a:gd name="T64" fmla="*/ 31 w 62"/>
                  <a:gd name="T65" fmla="*/ 227 h 227"/>
                  <a:gd name="T66" fmla="*/ 42 w 62"/>
                  <a:gd name="T67" fmla="*/ 227 h 227"/>
                  <a:gd name="T68" fmla="*/ 54 w 62"/>
                  <a:gd name="T69" fmla="*/ 225 h 227"/>
                  <a:gd name="T70" fmla="*/ 62 w 62"/>
                  <a:gd name="T71" fmla="*/ 223 h 227"/>
                  <a:gd name="T72" fmla="*/ 62 w 62"/>
                  <a:gd name="T73" fmla="*/ 223 h 227"/>
                  <a:gd name="T74" fmla="*/ 62 w 62"/>
                  <a:gd name="T75" fmla="*/ 223 h 227"/>
                  <a:gd name="T76" fmla="*/ 62 w 62"/>
                  <a:gd name="T77" fmla="*/ 223 h 227"/>
                  <a:gd name="T78" fmla="*/ 62 w 62"/>
                  <a:gd name="T79" fmla="*/ 223 h 227"/>
                  <a:gd name="T80" fmla="*/ 62 w 62"/>
                  <a:gd name="T81" fmla="*/ 223 h 227"/>
                  <a:gd name="T82" fmla="*/ 62 w 62"/>
                  <a:gd name="T83" fmla="*/ 223 h 227"/>
                  <a:gd name="T84" fmla="*/ 62 w 62"/>
                  <a:gd name="T85" fmla="*/ 223 h 227"/>
                  <a:gd name="T86" fmla="*/ 62 w 62"/>
                  <a:gd name="T87" fmla="*/ 223 h 227"/>
                  <a:gd name="T88" fmla="*/ 54 w 62"/>
                  <a:gd name="T89" fmla="*/ 225 h 227"/>
                  <a:gd name="T90" fmla="*/ 42 w 62"/>
                  <a:gd name="T91" fmla="*/ 225 h 227"/>
                  <a:gd name="T92" fmla="*/ 31 w 62"/>
                  <a:gd name="T93" fmla="*/ 227 h 227"/>
                  <a:gd name="T94" fmla="*/ 19 w 62"/>
                  <a:gd name="T95" fmla="*/ 225 h 227"/>
                  <a:gd name="T96" fmla="*/ 8 w 62"/>
                  <a:gd name="T97" fmla="*/ 225 h 227"/>
                  <a:gd name="T98" fmla="*/ 0 w 62"/>
                  <a:gd name="T99" fmla="*/ 223 h 227"/>
                  <a:gd name="T100" fmla="*/ 0 w 62"/>
                  <a:gd name="T101" fmla="*/ 223 h 227"/>
                  <a:gd name="T102" fmla="*/ 0 w 62"/>
                  <a:gd name="T103" fmla="*/ 223 h 227"/>
                  <a:gd name="T104" fmla="*/ 0 w 62"/>
                  <a:gd name="T105" fmla="*/ 223 h 227"/>
                  <a:gd name="T106" fmla="*/ 0 w 62"/>
                  <a:gd name="T107" fmla="*/ 223 h 227"/>
                  <a:gd name="T108" fmla="*/ 0 w 62"/>
                  <a:gd name="T109" fmla="*/ 223 h 227"/>
                  <a:gd name="T110" fmla="*/ 0 w 62"/>
                  <a:gd name="T111" fmla="*/ 223 h 227"/>
                  <a:gd name="T112" fmla="*/ 0 w 62"/>
                  <a:gd name="T113" fmla="*/ 223 h 227"/>
                  <a:gd name="T114" fmla="*/ 0 w 62"/>
                  <a:gd name="T115" fmla="*/ 22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227">
                    <a:moveTo>
                      <a:pt x="62" y="4"/>
                    </a:moveTo>
                    <a:lnTo>
                      <a:pt x="54" y="2"/>
                    </a:lnTo>
                    <a:lnTo>
                      <a:pt x="42" y="0"/>
                    </a:lnTo>
                    <a:lnTo>
                      <a:pt x="31" y="0"/>
                    </a:lnTo>
                    <a:lnTo>
                      <a:pt x="19" y="0"/>
                    </a:lnTo>
                    <a:lnTo>
                      <a:pt x="8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8" y="2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2" y="2"/>
                    </a:lnTo>
                    <a:lnTo>
                      <a:pt x="54" y="2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  <a:moveTo>
                      <a:pt x="0" y="223"/>
                    </a:moveTo>
                    <a:lnTo>
                      <a:pt x="8" y="225"/>
                    </a:lnTo>
                    <a:lnTo>
                      <a:pt x="19" y="227"/>
                    </a:lnTo>
                    <a:lnTo>
                      <a:pt x="31" y="227"/>
                    </a:lnTo>
                    <a:lnTo>
                      <a:pt x="42" y="227"/>
                    </a:lnTo>
                    <a:lnTo>
                      <a:pt x="54" y="225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54" y="225"/>
                    </a:lnTo>
                    <a:lnTo>
                      <a:pt x="42" y="225"/>
                    </a:lnTo>
                    <a:lnTo>
                      <a:pt x="31" y="227"/>
                    </a:lnTo>
                    <a:lnTo>
                      <a:pt x="19" y="225"/>
                    </a:lnTo>
                    <a:lnTo>
                      <a:pt x="8" y="225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close/>
                  </a:path>
                </a:pathLst>
              </a:custGeom>
              <a:solidFill>
                <a:srgbClr val="00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47" name="Freeform 6212"/>
              <p:cNvSpPr>
                <a:spLocks noEditPoints="1"/>
              </p:cNvSpPr>
              <p:nvPr/>
            </p:nvSpPr>
            <p:spPr bwMode="auto">
              <a:xfrm>
                <a:off x="2017" y="2281"/>
                <a:ext cx="64" cy="227"/>
              </a:xfrm>
              <a:custGeom>
                <a:avLst/>
                <a:gdLst>
                  <a:gd name="T0" fmla="*/ 62 w 64"/>
                  <a:gd name="T1" fmla="*/ 6 h 227"/>
                  <a:gd name="T2" fmla="*/ 54 w 64"/>
                  <a:gd name="T3" fmla="*/ 2 h 227"/>
                  <a:gd name="T4" fmla="*/ 42 w 64"/>
                  <a:gd name="T5" fmla="*/ 2 h 227"/>
                  <a:gd name="T6" fmla="*/ 31 w 64"/>
                  <a:gd name="T7" fmla="*/ 0 h 227"/>
                  <a:gd name="T8" fmla="*/ 19 w 64"/>
                  <a:gd name="T9" fmla="*/ 2 h 227"/>
                  <a:gd name="T10" fmla="*/ 8 w 64"/>
                  <a:gd name="T11" fmla="*/ 2 h 227"/>
                  <a:gd name="T12" fmla="*/ 0 w 64"/>
                  <a:gd name="T13" fmla="*/ 6 h 227"/>
                  <a:gd name="T14" fmla="*/ 0 w 64"/>
                  <a:gd name="T15" fmla="*/ 6 h 227"/>
                  <a:gd name="T16" fmla="*/ 0 w 64"/>
                  <a:gd name="T17" fmla="*/ 6 h 227"/>
                  <a:gd name="T18" fmla="*/ 0 w 64"/>
                  <a:gd name="T19" fmla="*/ 6 h 227"/>
                  <a:gd name="T20" fmla="*/ 0 w 64"/>
                  <a:gd name="T21" fmla="*/ 6 h 227"/>
                  <a:gd name="T22" fmla="*/ 0 w 64"/>
                  <a:gd name="T23" fmla="*/ 6 h 227"/>
                  <a:gd name="T24" fmla="*/ 0 w 64"/>
                  <a:gd name="T25" fmla="*/ 6 h 227"/>
                  <a:gd name="T26" fmla="*/ 0 w 64"/>
                  <a:gd name="T27" fmla="*/ 6 h 227"/>
                  <a:gd name="T28" fmla="*/ 0 w 64"/>
                  <a:gd name="T29" fmla="*/ 6 h 227"/>
                  <a:gd name="T30" fmla="*/ 8 w 64"/>
                  <a:gd name="T31" fmla="*/ 4 h 227"/>
                  <a:gd name="T32" fmla="*/ 19 w 64"/>
                  <a:gd name="T33" fmla="*/ 2 h 227"/>
                  <a:gd name="T34" fmla="*/ 31 w 64"/>
                  <a:gd name="T35" fmla="*/ 2 h 227"/>
                  <a:gd name="T36" fmla="*/ 42 w 64"/>
                  <a:gd name="T37" fmla="*/ 2 h 227"/>
                  <a:gd name="T38" fmla="*/ 54 w 64"/>
                  <a:gd name="T39" fmla="*/ 4 h 227"/>
                  <a:gd name="T40" fmla="*/ 64 w 64"/>
                  <a:gd name="T41" fmla="*/ 6 h 227"/>
                  <a:gd name="T42" fmla="*/ 64 w 64"/>
                  <a:gd name="T43" fmla="*/ 6 h 227"/>
                  <a:gd name="T44" fmla="*/ 62 w 64"/>
                  <a:gd name="T45" fmla="*/ 6 h 227"/>
                  <a:gd name="T46" fmla="*/ 62 w 64"/>
                  <a:gd name="T47" fmla="*/ 6 h 227"/>
                  <a:gd name="T48" fmla="*/ 62 w 64"/>
                  <a:gd name="T49" fmla="*/ 6 h 227"/>
                  <a:gd name="T50" fmla="*/ 62 w 64"/>
                  <a:gd name="T51" fmla="*/ 6 h 227"/>
                  <a:gd name="T52" fmla="*/ 62 w 64"/>
                  <a:gd name="T53" fmla="*/ 6 h 227"/>
                  <a:gd name="T54" fmla="*/ 62 w 64"/>
                  <a:gd name="T55" fmla="*/ 6 h 227"/>
                  <a:gd name="T56" fmla="*/ 62 w 64"/>
                  <a:gd name="T57" fmla="*/ 6 h 227"/>
                  <a:gd name="T58" fmla="*/ 0 w 64"/>
                  <a:gd name="T59" fmla="*/ 223 h 227"/>
                  <a:gd name="T60" fmla="*/ 8 w 64"/>
                  <a:gd name="T61" fmla="*/ 225 h 227"/>
                  <a:gd name="T62" fmla="*/ 19 w 64"/>
                  <a:gd name="T63" fmla="*/ 225 h 227"/>
                  <a:gd name="T64" fmla="*/ 31 w 64"/>
                  <a:gd name="T65" fmla="*/ 227 h 227"/>
                  <a:gd name="T66" fmla="*/ 42 w 64"/>
                  <a:gd name="T67" fmla="*/ 225 h 227"/>
                  <a:gd name="T68" fmla="*/ 54 w 64"/>
                  <a:gd name="T69" fmla="*/ 225 h 227"/>
                  <a:gd name="T70" fmla="*/ 62 w 64"/>
                  <a:gd name="T71" fmla="*/ 223 h 227"/>
                  <a:gd name="T72" fmla="*/ 62 w 64"/>
                  <a:gd name="T73" fmla="*/ 221 h 227"/>
                  <a:gd name="T74" fmla="*/ 62 w 64"/>
                  <a:gd name="T75" fmla="*/ 221 h 227"/>
                  <a:gd name="T76" fmla="*/ 62 w 64"/>
                  <a:gd name="T77" fmla="*/ 221 h 227"/>
                  <a:gd name="T78" fmla="*/ 62 w 64"/>
                  <a:gd name="T79" fmla="*/ 221 h 227"/>
                  <a:gd name="T80" fmla="*/ 62 w 64"/>
                  <a:gd name="T81" fmla="*/ 221 h 227"/>
                  <a:gd name="T82" fmla="*/ 62 w 64"/>
                  <a:gd name="T83" fmla="*/ 221 h 227"/>
                  <a:gd name="T84" fmla="*/ 64 w 64"/>
                  <a:gd name="T85" fmla="*/ 221 h 227"/>
                  <a:gd name="T86" fmla="*/ 64 w 64"/>
                  <a:gd name="T87" fmla="*/ 221 h 227"/>
                  <a:gd name="T88" fmla="*/ 54 w 64"/>
                  <a:gd name="T89" fmla="*/ 223 h 227"/>
                  <a:gd name="T90" fmla="*/ 42 w 64"/>
                  <a:gd name="T91" fmla="*/ 225 h 227"/>
                  <a:gd name="T92" fmla="*/ 31 w 64"/>
                  <a:gd name="T93" fmla="*/ 227 h 227"/>
                  <a:gd name="T94" fmla="*/ 19 w 64"/>
                  <a:gd name="T95" fmla="*/ 225 h 227"/>
                  <a:gd name="T96" fmla="*/ 8 w 64"/>
                  <a:gd name="T97" fmla="*/ 223 h 227"/>
                  <a:gd name="T98" fmla="*/ 0 w 64"/>
                  <a:gd name="T99" fmla="*/ 221 h 227"/>
                  <a:gd name="T100" fmla="*/ 0 w 64"/>
                  <a:gd name="T101" fmla="*/ 221 h 227"/>
                  <a:gd name="T102" fmla="*/ 0 w 64"/>
                  <a:gd name="T103" fmla="*/ 221 h 227"/>
                  <a:gd name="T104" fmla="*/ 0 w 64"/>
                  <a:gd name="T105" fmla="*/ 221 h 227"/>
                  <a:gd name="T106" fmla="*/ 0 w 64"/>
                  <a:gd name="T107" fmla="*/ 221 h 227"/>
                  <a:gd name="T108" fmla="*/ 0 w 64"/>
                  <a:gd name="T109" fmla="*/ 221 h 227"/>
                  <a:gd name="T110" fmla="*/ 0 w 64"/>
                  <a:gd name="T111" fmla="*/ 221 h 227"/>
                  <a:gd name="T112" fmla="*/ 0 w 64"/>
                  <a:gd name="T113" fmla="*/ 221 h 227"/>
                  <a:gd name="T114" fmla="*/ 0 w 64"/>
                  <a:gd name="T115" fmla="*/ 22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" h="227">
                    <a:moveTo>
                      <a:pt x="62" y="6"/>
                    </a:moveTo>
                    <a:lnTo>
                      <a:pt x="54" y="2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19" y="2"/>
                    </a:lnTo>
                    <a:lnTo>
                      <a:pt x="8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8" y="4"/>
                    </a:lnTo>
                    <a:lnTo>
                      <a:pt x="19" y="2"/>
                    </a:lnTo>
                    <a:lnTo>
                      <a:pt x="31" y="2"/>
                    </a:lnTo>
                    <a:lnTo>
                      <a:pt x="42" y="2"/>
                    </a:lnTo>
                    <a:lnTo>
                      <a:pt x="54" y="4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close/>
                    <a:moveTo>
                      <a:pt x="0" y="223"/>
                    </a:moveTo>
                    <a:lnTo>
                      <a:pt x="8" y="225"/>
                    </a:lnTo>
                    <a:lnTo>
                      <a:pt x="19" y="225"/>
                    </a:lnTo>
                    <a:lnTo>
                      <a:pt x="31" y="227"/>
                    </a:lnTo>
                    <a:lnTo>
                      <a:pt x="42" y="225"/>
                    </a:lnTo>
                    <a:lnTo>
                      <a:pt x="54" y="225"/>
                    </a:lnTo>
                    <a:lnTo>
                      <a:pt x="62" y="223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4" y="221"/>
                    </a:lnTo>
                    <a:lnTo>
                      <a:pt x="64" y="221"/>
                    </a:lnTo>
                    <a:lnTo>
                      <a:pt x="54" y="223"/>
                    </a:lnTo>
                    <a:lnTo>
                      <a:pt x="42" y="225"/>
                    </a:lnTo>
                    <a:lnTo>
                      <a:pt x="31" y="227"/>
                    </a:lnTo>
                    <a:lnTo>
                      <a:pt x="19" y="225"/>
                    </a:lnTo>
                    <a:lnTo>
                      <a:pt x="8" y="223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3"/>
                    </a:lnTo>
                    <a:close/>
                  </a:path>
                </a:pathLst>
              </a:custGeom>
              <a:solidFill>
                <a:srgbClr val="002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48" name="Freeform 6213"/>
              <p:cNvSpPr>
                <a:spLocks noEditPoints="1"/>
              </p:cNvSpPr>
              <p:nvPr/>
            </p:nvSpPr>
            <p:spPr bwMode="auto">
              <a:xfrm>
                <a:off x="2017" y="2283"/>
                <a:ext cx="64" cy="225"/>
              </a:xfrm>
              <a:custGeom>
                <a:avLst/>
                <a:gdLst>
                  <a:gd name="T0" fmla="*/ 64 w 64"/>
                  <a:gd name="T1" fmla="*/ 4 h 225"/>
                  <a:gd name="T2" fmla="*/ 54 w 64"/>
                  <a:gd name="T3" fmla="*/ 2 h 225"/>
                  <a:gd name="T4" fmla="*/ 42 w 64"/>
                  <a:gd name="T5" fmla="*/ 0 h 225"/>
                  <a:gd name="T6" fmla="*/ 31 w 64"/>
                  <a:gd name="T7" fmla="*/ 0 h 225"/>
                  <a:gd name="T8" fmla="*/ 19 w 64"/>
                  <a:gd name="T9" fmla="*/ 0 h 225"/>
                  <a:gd name="T10" fmla="*/ 8 w 64"/>
                  <a:gd name="T11" fmla="*/ 2 h 225"/>
                  <a:gd name="T12" fmla="*/ 0 w 64"/>
                  <a:gd name="T13" fmla="*/ 4 h 225"/>
                  <a:gd name="T14" fmla="*/ 0 w 64"/>
                  <a:gd name="T15" fmla="*/ 4 h 225"/>
                  <a:gd name="T16" fmla="*/ 0 w 64"/>
                  <a:gd name="T17" fmla="*/ 4 h 225"/>
                  <a:gd name="T18" fmla="*/ 0 w 64"/>
                  <a:gd name="T19" fmla="*/ 4 h 225"/>
                  <a:gd name="T20" fmla="*/ 0 w 64"/>
                  <a:gd name="T21" fmla="*/ 4 h 225"/>
                  <a:gd name="T22" fmla="*/ 0 w 64"/>
                  <a:gd name="T23" fmla="*/ 4 h 225"/>
                  <a:gd name="T24" fmla="*/ 0 w 64"/>
                  <a:gd name="T25" fmla="*/ 4 h 225"/>
                  <a:gd name="T26" fmla="*/ 0 w 64"/>
                  <a:gd name="T27" fmla="*/ 4 h 225"/>
                  <a:gd name="T28" fmla="*/ 0 w 64"/>
                  <a:gd name="T29" fmla="*/ 4 h 225"/>
                  <a:gd name="T30" fmla="*/ 8 w 64"/>
                  <a:gd name="T31" fmla="*/ 2 h 225"/>
                  <a:gd name="T32" fmla="*/ 19 w 64"/>
                  <a:gd name="T33" fmla="*/ 0 h 225"/>
                  <a:gd name="T34" fmla="*/ 31 w 64"/>
                  <a:gd name="T35" fmla="*/ 0 h 225"/>
                  <a:gd name="T36" fmla="*/ 42 w 64"/>
                  <a:gd name="T37" fmla="*/ 0 h 225"/>
                  <a:gd name="T38" fmla="*/ 54 w 64"/>
                  <a:gd name="T39" fmla="*/ 2 h 225"/>
                  <a:gd name="T40" fmla="*/ 64 w 64"/>
                  <a:gd name="T41" fmla="*/ 4 h 225"/>
                  <a:gd name="T42" fmla="*/ 64 w 64"/>
                  <a:gd name="T43" fmla="*/ 4 h 225"/>
                  <a:gd name="T44" fmla="*/ 64 w 64"/>
                  <a:gd name="T45" fmla="*/ 4 h 225"/>
                  <a:gd name="T46" fmla="*/ 64 w 64"/>
                  <a:gd name="T47" fmla="*/ 4 h 225"/>
                  <a:gd name="T48" fmla="*/ 64 w 64"/>
                  <a:gd name="T49" fmla="*/ 4 h 225"/>
                  <a:gd name="T50" fmla="*/ 64 w 64"/>
                  <a:gd name="T51" fmla="*/ 4 h 225"/>
                  <a:gd name="T52" fmla="*/ 64 w 64"/>
                  <a:gd name="T53" fmla="*/ 4 h 225"/>
                  <a:gd name="T54" fmla="*/ 64 w 64"/>
                  <a:gd name="T55" fmla="*/ 4 h 225"/>
                  <a:gd name="T56" fmla="*/ 64 w 64"/>
                  <a:gd name="T57" fmla="*/ 4 h 225"/>
                  <a:gd name="T58" fmla="*/ 0 w 64"/>
                  <a:gd name="T59" fmla="*/ 219 h 225"/>
                  <a:gd name="T60" fmla="*/ 8 w 64"/>
                  <a:gd name="T61" fmla="*/ 221 h 225"/>
                  <a:gd name="T62" fmla="*/ 19 w 64"/>
                  <a:gd name="T63" fmla="*/ 223 h 225"/>
                  <a:gd name="T64" fmla="*/ 31 w 64"/>
                  <a:gd name="T65" fmla="*/ 225 h 225"/>
                  <a:gd name="T66" fmla="*/ 42 w 64"/>
                  <a:gd name="T67" fmla="*/ 223 h 225"/>
                  <a:gd name="T68" fmla="*/ 54 w 64"/>
                  <a:gd name="T69" fmla="*/ 221 h 225"/>
                  <a:gd name="T70" fmla="*/ 64 w 64"/>
                  <a:gd name="T71" fmla="*/ 219 h 225"/>
                  <a:gd name="T72" fmla="*/ 64 w 64"/>
                  <a:gd name="T73" fmla="*/ 219 h 225"/>
                  <a:gd name="T74" fmla="*/ 64 w 64"/>
                  <a:gd name="T75" fmla="*/ 219 h 225"/>
                  <a:gd name="T76" fmla="*/ 64 w 64"/>
                  <a:gd name="T77" fmla="*/ 219 h 225"/>
                  <a:gd name="T78" fmla="*/ 64 w 64"/>
                  <a:gd name="T79" fmla="*/ 219 h 225"/>
                  <a:gd name="T80" fmla="*/ 64 w 64"/>
                  <a:gd name="T81" fmla="*/ 219 h 225"/>
                  <a:gd name="T82" fmla="*/ 64 w 64"/>
                  <a:gd name="T83" fmla="*/ 219 h 225"/>
                  <a:gd name="T84" fmla="*/ 64 w 64"/>
                  <a:gd name="T85" fmla="*/ 219 h 225"/>
                  <a:gd name="T86" fmla="*/ 64 w 64"/>
                  <a:gd name="T87" fmla="*/ 219 h 225"/>
                  <a:gd name="T88" fmla="*/ 54 w 64"/>
                  <a:gd name="T89" fmla="*/ 221 h 225"/>
                  <a:gd name="T90" fmla="*/ 42 w 64"/>
                  <a:gd name="T91" fmla="*/ 223 h 225"/>
                  <a:gd name="T92" fmla="*/ 31 w 64"/>
                  <a:gd name="T93" fmla="*/ 223 h 225"/>
                  <a:gd name="T94" fmla="*/ 19 w 64"/>
                  <a:gd name="T95" fmla="*/ 223 h 225"/>
                  <a:gd name="T96" fmla="*/ 8 w 64"/>
                  <a:gd name="T97" fmla="*/ 221 h 225"/>
                  <a:gd name="T98" fmla="*/ 0 w 64"/>
                  <a:gd name="T99" fmla="*/ 219 h 225"/>
                  <a:gd name="T100" fmla="*/ 0 w 64"/>
                  <a:gd name="T101" fmla="*/ 219 h 225"/>
                  <a:gd name="T102" fmla="*/ 0 w 64"/>
                  <a:gd name="T103" fmla="*/ 219 h 225"/>
                  <a:gd name="T104" fmla="*/ 0 w 64"/>
                  <a:gd name="T105" fmla="*/ 219 h 225"/>
                  <a:gd name="T106" fmla="*/ 0 w 64"/>
                  <a:gd name="T107" fmla="*/ 219 h 225"/>
                  <a:gd name="T108" fmla="*/ 0 w 64"/>
                  <a:gd name="T109" fmla="*/ 219 h 225"/>
                  <a:gd name="T110" fmla="*/ 0 w 64"/>
                  <a:gd name="T111" fmla="*/ 219 h 225"/>
                  <a:gd name="T112" fmla="*/ 0 w 64"/>
                  <a:gd name="T113" fmla="*/ 219 h 225"/>
                  <a:gd name="T114" fmla="*/ 0 w 64"/>
                  <a:gd name="T115" fmla="*/ 219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" h="225">
                    <a:moveTo>
                      <a:pt x="64" y="4"/>
                    </a:moveTo>
                    <a:lnTo>
                      <a:pt x="54" y="2"/>
                    </a:lnTo>
                    <a:lnTo>
                      <a:pt x="42" y="0"/>
                    </a:lnTo>
                    <a:lnTo>
                      <a:pt x="31" y="0"/>
                    </a:lnTo>
                    <a:lnTo>
                      <a:pt x="19" y="0"/>
                    </a:lnTo>
                    <a:lnTo>
                      <a:pt x="8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8" y="2"/>
                    </a:lnTo>
                    <a:lnTo>
                      <a:pt x="19" y="0"/>
                    </a:lnTo>
                    <a:lnTo>
                      <a:pt x="31" y="0"/>
                    </a:lnTo>
                    <a:lnTo>
                      <a:pt x="42" y="0"/>
                    </a:lnTo>
                    <a:lnTo>
                      <a:pt x="54" y="2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4"/>
                    </a:lnTo>
                    <a:close/>
                    <a:moveTo>
                      <a:pt x="0" y="219"/>
                    </a:moveTo>
                    <a:lnTo>
                      <a:pt x="8" y="221"/>
                    </a:lnTo>
                    <a:lnTo>
                      <a:pt x="19" y="223"/>
                    </a:lnTo>
                    <a:lnTo>
                      <a:pt x="31" y="225"/>
                    </a:lnTo>
                    <a:lnTo>
                      <a:pt x="42" y="223"/>
                    </a:lnTo>
                    <a:lnTo>
                      <a:pt x="54" y="221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54" y="221"/>
                    </a:lnTo>
                    <a:lnTo>
                      <a:pt x="42" y="223"/>
                    </a:lnTo>
                    <a:lnTo>
                      <a:pt x="31" y="223"/>
                    </a:lnTo>
                    <a:lnTo>
                      <a:pt x="19" y="223"/>
                    </a:lnTo>
                    <a:lnTo>
                      <a:pt x="8" y="22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49" name="Freeform 6214"/>
              <p:cNvSpPr>
                <a:spLocks noEditPoints="1"/>
              </p:cNvSpPr>
              <p:nvPr/>
            </p:nvSpPr>
            <p:spPr bwMode="auto">
              <a:xfrm>
                <a:off x="2015" y="2283"/>
                <a:ext cx="66" cy="223"/>
              </a:xfrm>
              <a:custGeom>
                <a:avLst/>
                <a:gdLst>
                  <a:gd name="T0" fmla="*/ 66 w 66"/>
                  <a:gd name="T1" fmla="*/ 4 h 223"/>
                  <a:gd name="T2" fmla="*/ 56 w 66"/>
                  <a:gd name="T3" fmla="*/ 2 h 223"/>
                  <a:gd name="T4" fmla="*/ 44 w 66"/>
                  <a:gd name="T5" fmla="*/ 0 h 223"/>
                  <a:gd name="T6" fmla="*/ 33 w 66"/>
                  <a:gd name="T7" fmla="*/ 0 h 223"/>
                  <a:gd name="T8" fmla="*/ 21 w 66"/>
                  <a:gd name="T9" fmla="*/ 0 h 223"/>
                  <a:gd name="T10" fmla="*/ 10 w 66"/>
                  <a:gd name="T11" fmla="*/ 2 h 223"/>
                  <a:gd name="T12" fmla="*/ 2 w 66"/>
                  <a:gd name="T13" fmla="*/ 4 h 223"/>
                  <a:gd name="T14" fmla="*/ 0 w 66"/>
                  <a:gd name="T15" fmla="*/ 4 h 223"/>
                  <a:gd name="T16" fmla="*/ 0 w 66"/>
                  <a:gd name="T17" fmla="*/ 4 h 223"/>
                  <a:gd name="T18" fmla="*/ 0 w 66"/>
                  <a:gd name="T19" fmla="*/ 4 h 223"/>
                  <a:gd name="T20" fmla="*/ 0 w 66"/>
                  <a:gd name="T21" fmla="*/ 6 h 223"/>
                  <a:gd name="T22" fmla="*/ 0 w 66"/>
                  <a:gd name="T23" fmla="*/ 6 h 223"/>
                  <a:gd name="T24" fmla="*/ 0 w 66"/>
                  <a:gd name="T25" fmla="*/ 6 h 223"/>
                  <a:gd name="T26" fmla="*/ 0 w 66"/>
                  <a:gd name="T27" fmla="*/ 6 h 223"/>
                  <a:gd name="T28" fmla="*/ 0 w 66"/>
                  <a:gd name="T29" fmla="*/ 6 h 223"/>
                  <a:gd name="T30" fmla="*/ 12 w 66"/>
                  <a:gd name="T31" fmla="*/ 2 h 223"/>
                  <a:gd name="T32" fmla="*/ 21 w 66"/>
                  <a:gd name="T33" fmla="*/ 0 h 223"/>
                  <a:gd name="T34" fmla="*/ 33 w 66"/>
                  <a:gd name="T35" fmla="*/ 0 h 223"/>
                  <a:gd name="T36" fmla="*/ 44 w 66"/>
                  <a:gd name="T37" fmla="*/ 0 h 223"/>
                  <a:gd name="T38" fmla="*/ 56 w 66"/>
                  <a:gd name="T39" fmla="*/ 2 h 223"/>
                  <a:gd name="T40" fmla="*/ 66 w 66"/>
                  <a:gd name="T41" fmla="*/ 6 h 223"/>
                  <a:gd name="T42" fmla="*/ 66 w 66"/>
                  <a:gd name="T43" fmla="*/ 6 h 223"/>
                  <a:gd name="T44" fmla="*/ 66 w 66"/>
                  <a:gd name="T45" fmla="*/ 6 h 223"/>
                  <a:gd name="T46" fmla="*/ 66 w 66"/>
                  <a:gd name="T47" fmla="*/ 6 h 223"/>
                  <a:gd name="T48" fmla="*/ 66 w 66"/>
                  <a:gd name="T49" fmla="*/ 6 h 223"/>
                  <a:gd name="T50" fmla="*/ 66 w 66"/>
                  <a:gd name="T51" fmla="*/ 4 h 223"/>
                  <a:gd name="T52" fmla="*/ 66 w 66"/>
                  <a:gd name="T53" fmla="*/ 4 h 223"/>
                  <a:gd name="T54" fmla="*/ 66 w 66"/>
                  <a:gd name="T55" fmla="*/ 4 h 223"/>
                  <a:gd name="T56" fmla="*/ 66 w 66"/>
                  <a:gd name="T57" fmla="*/ 4 h 223"/>
                  <a:gd name="T58" fmla="*/ 2 w 66"/>
                  <a:gd name="T59" fmla="*/ 219 h 223"/>
                  <a:gd name="T60" fmla="*/ 10 w 66"/>
                  <a:gd name="T61" fmla="*/ 221 h 223"/>
                  <a:gd name="T62" fmla="*/ 21 w 66"/>
                  <a:gd name="T63" fmla="*/ 223 h 223"/>
                  <a:gd name="T64" fmla="*/ 33 w 66"/>
                  <a:gd name="T65" fmla="*/ 223 h 223"/>
                  <a:gd name="T66" fmla="*/ 44 w 66"/>
                  <a:gd name="T67" fmla="*/ 223 h 223"/>
                  <a:gd name="T68" fmla="*/ 56 w 66"/>
                  <a:gd name="T69" fmla="*/ 221 h 223"/>
                  <a:gd name="T70" fmla="*/ 66 w 66"/>
                  <a:gd name="T71" fmla="*/ 219 h 223"/>
                  <a:gd name="T72" fmla="*/ 66 w 66"/>
                  <a:gd name="T73" fmla="*/ 219 h 223"/>
                  <a:gd name="T74" fmla="*/ 66 w 66"/>
                  <a:gd name="T75" fmla="*/ 219 h 223"/>
                  <a:gd name="T76" fmla="*/ 66 w 66"/>
                  <a:gd name="T77" fmla="*/ 219 h 223"/>
                  <a:gd name="T78" fmla="*/ 66 w 66"/>
                  <a:gd name="T79" fmla="*/ 219 h 223"/>
                  <a:gd name="T80" fmla="*/ 66 w 66"/>
                  <a:gd name="T81" fmla="*/ 219 h 223"/>
                  <a:gd name="T82" fmla="*/ 66 w 66"/>
                  <a:gd name="T83" fmla="*/ 217 h 223"/>
                  <a:gd name="T84" fmla="*/ 66 w 66"/>
                  <a:gd name="T85" fmla="*/ 217 h 223"/>
                  <a:gd name="T86" fmla="*/ 66 w 66"/>
                  <a:gd name="T87" fmla="*/ 217 h 223"/>
                  <a:gd name="T88" fmla="*/ 56 w 66"/>
                  <a:gd name="T89" fmla="*/ 221 h 223"/>
                  <a:gd name="T90" fmla="*/ 44 w 66"/>
                  <a:gd name="T91" fmla="*/ 223 h 223"/>
                  <a:gd name="T92" fmla="*/ 33 w 66"/>
                  <a:gd name="T93" fmla="*/ 223 h 223"/>
                  <a:gd name="T94" fmla="*/ 21 w 66"/>
                  <a:gd name="T95" fmla="*/ 223 h 223"/>
                  <a:gd name="T96" fmla="*/ 12 w 66"/>
                  <a:gd name="T97" fmla="*/ 221 h 223"/>
                  <a:gd name="T98" fmla="*/ 0 w 66"/>
                  <a:gd name="T99" fmla="*/ 217 h 223"/>
                  <a:gd name="T100" fmla="*/ 0 w 66"/>
                  <a:gd name="T101" fmla="*/ 217 h 223"/>
                  <a:gd name="T102" fmla="*/ 0 w 66"/>
                  <a:gd name="T103" fmla="*/ 217 h 223"/>
                  <a:gd name="T104" fmla="*/ 0 w 66"/>
                  <a:gd name="T105" fmla="*/ 219 h 223"/>
                  <a:gd name="T106" fmla="*/ 0 w 66"/>
                  <a:gd name="T107" fmla="*/ 219 h 223"/>
                  <a:gd name="T108" fmla="*/ 0 w 66"/>
                  <a:gd name="T109" fmla="*/ 219 h 223"/>
                  <a:gd name="T110" fmla="*/ 0 w 66"/>
                  <a:gd name="T111" fmla="*/ 219 h 223"/>
                  <a:gd name="T112" fmla="*/ 0 w 66"/>
                  <a:gd name="T113" fmla="*/ 219 h 223"/>
                  <a:gd name="T114" fmla="*/ 2 w 66"/>
                  <a:gd name="T115" fmla="*/ 219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223">
                    <a:moveTo>
                      <a:pt x="66" y="4"/>
                    </a:moveTo>
                    <a:lnTo>
                      <a:pt x="56" y="2"/>
                    </a:lnTo>
                    <a:lnTo>
                      <a:pt x="44" y="0"/>
                    </a:lnTo>
                    <a:lnTo>
                      <a:pt x="33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2" y="2"/>
                    </a:lnTo>
                    <a:lnTo>
                      <a:pt x="21" y="0"/>
                    </a:lnTo>
                    <a:lnTo>
                      <a:pt x="33" y="0"/>
                    </a:lnTo>
                    <a:lnTo>
                      <a:pt x="44" y="0"/>
                    </a:lnTo>
                    <a:lnTo>
                      <a:pt x="56" y="2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4"/>
                    </a:lnTo>
                    <a:close/>
                    <a:moveTo>
                      <a:pt x="2" y="219"/>
                    </a:moveTo>
                    <a:lnTo>
                      <a:pt x="10" y="221"/>
                    </a:lnTo>
                    <a:lnTo>
                      <a:pt x="21" y="223"/>
                    </a:lnTo>
                    <a:lnTo>
                      <a:pt x="33" y="223"/>
                    </a:lnTo>
                    <a:lnTo>
                      <a:pt x="44" y="223"/>
                    </a:lnTo>
                    <a:lnTo>
                      <a:pt x="56" y="221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56" y="221"/>
                    </a:lnTo>
                    <a:lnTo>
                      <a:pt x="44" y="223"/>
                    </a:lnTo>
                    <a:lnTo>
                      <a:pt x="33" y="223"/>
                    </a:lnTo>
                    <a:lnTo>
                      <a:pt x="21" y="223"/>
                    </a:lnTo>
                    <a:lnTo>
                      <a:pt x="12" y="221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2" y="219"/>
                    </a:lnTo>
                    <a:close/>
                  </a:path>
                </a:pathLst>
              </a:cu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50" name="Freeform 6215"/>
              <p:cNvSpPr>
                <a:spLocks noEditPoints="1"/>
              </p:cNvSpPr>
              <p:nvPr/>
            </p:nvSpPr>
            <p:spPr bwMode="auto">
              <a:xfrm>
                <a:off x="2015" y="2283"/>
                <a:ext cx="67" cy="223"/>
              </a:xfrm>
              <a:custGeom>
                <a:avLst/>
                <a:gdLst>
                  <a:gd name="T0" fmla="*/ 66 w 67"/>
                  <a:gd name="T1" fmla="*/ 6 h 223"/>
                  <a:gd name="T2" fmla="*/ 56 w 67"/>
                  <a:gd name="T3" fmla="*/ 2 h 223"/>
                  <a:gd name="T4" fmla="*/ 44 w 67"/>
                  <a:gd name="T5" fmla="*/ 0 h 223"/>
                  <a:gd name="T6" fmla="*/ 33 w 67"/>
                  <a:gd name="T7" fmla="*/ 0 h 223"/>
                  <a:gd name="T8" fmla="*/ 21 w 67"/>
                  <a:gd name="T9" fmla="*/ 0 h 223"/>
                  <a:gd name="T10" fmla="*/ 12 w 67"/>
                  <a:gd name="T11" fmla="*/ 2 h 223"/>
                  <a:gd name="T12" fmla="*/ 0 w 67"/>
                  <a:gd name="T13" fmla="*/ 6 h 223"/>
                  <a:gd name="T14" fmla="*/ 0 w 67"/>
                  <a:gd name="T15" fmla="*/ 6 h 223"/>
                  <a:gd name="T16" fmla="*/ 0 w 67"/>
                  <a:gd name="T17" fmla="*/ 6 h 223"/>
                  <a:gd name="T18" fmla="*/ 0 w 67"/>
                  <a:gd name="T19" fmla="*/ 6 h 223"/>
                  <a:gd name="T20" fmla="*/ 0 w 67"/>
                  <a:gd name="T21" fmla="*/ 6 h 223"/>
                  <a:gd name="T22" fmla="*/ 0 w 67"/>
                  <a:gd name="T23" fmla="*/ 6 h 223"/>
                  <a:gd name="T24" fmla="*/ 0 w 67"/>
                  <a:gd name="T25" fmla="*/ 6 h 223"/>
                  <a:gd name="T26" fmla="*/ 0 w 67"/>
                  <a:gd name="T27" fmla="*/ 6 h 223"/>
                  <a:gd name="T28" fmla="*/ 0 w 67"/>
                  <a:gd name="T29" fmla="*/ 6 h 223"/>
                  <a:gd name="T30" fmla="*/ 0 w 67"/>
                  <a:gd name="T31" fmla="*/ 6 h 223"/>
                  <a:gd name="T32" fmla="*/ 12 w 67"/>
                  <a:gd name="T33" fmla="*/ 4 h 223"/>
                  <a:gd name="T34" fmla="*/ 21 w 67"/>
                  <a:gd name="T35" fmla="*/ 2 h 223"/>
                  <a:gd name="T36" fmla="*/ 33 w 67"/>
                  <a:gd name="T37" fmla="*/ 0 h 223"/>
                  <a:gd name="T38" fmla="*/ 44 w 67"/>
                  <a:gd name="T39" fmla="*/ 2 h 223"/>
                  <a:gd name="T40" fmla="*/ 56 w 67"/>
                  <a:gd name="T41" fmla="*/ 4 h 223"/>
                  <a:gd name="T42" fmla="*/ 66 w 67"/>
                  <a:gd name="T43" fmla="*/ 6 h 223"/>
                  <a:gd name="T44" fmla="*/ 67 w 67"/>
                  <a:gd name="T45" fmla="*/ 6 h 223"/>
                  <a:gd name="T46" fmla="*/ 66 w 67"/>
                  <a:gd name="T47" fmla="*/ 6 h 223"/>
                  <a:gd name="T48" fmla="*/ 66 w 67"/>
                  <a:gd name="T49" fmla="*/ 6 h 223"/>
                  <a:gd name="T50" fmla="*/ 66 w 67"/>
                  <a:gd name="T51" fmla="*/ 6 h 223"/>
                  <a:gd name="T52" fmla="*/ 66 w 67"/>
                  <a:gd name="T53" fmla="*/ 6 h 223"/>
                  <a:gd name="T54" fmla="*/ 66 w 67"/>
                  <a:gd name="T55" fmla="*/ 6 h 223"/>
                  <a:gd name="T56" fmla="*/ 66 w 67"/>
                  <a:gd name="T57" fmla="*/ 6 h 223"/>
                  <a:gd name="T58" fmla="*/ 66 w 67"/>
                  <a:gd name="T59" fmla="*/ 6 h 223"/>
                  <a:gd name="T60" fmla="*/ 66 w 67"/>
                  <a:gd name="T61" fmla="*/ 6 h 223"/>
                  <a:gd name="T62" fmla="*/ 0 w 67"/>
                  <a:gd name="T63" fmla="*/ 217 h 223"/>
                  <a:gd name="T64" fmla="*/ 12 w 67"/>
                  <a:gd name="T65" fmla="*/ 221 h 223"/>
                  <a:gd name="T66" fmla="*/ 21 w 67"/>
                  <a:gd name="T67" fmla="*/ 223 h 223"/>
                  <a:gd name="T68" fmla="*/ 33 w 67"/>
                  <a:gd name="T69" fmla="*/ 223 h 223"/>
                  <a:gd name="T70" fmla="*/ 44 w 67"/>
                  <a:gd name="T71" fmla="*/ 223 h 223"/>
                  <a:gd name="T72" fmla="*/ 56 w 67"/>
                  <a:gd name="T73" fmla="*/ 221 h 223"/>
                  <a:gd name="T74" fmla="*/ 66 w 67"/>
                  <a:gd name="T75" fmla="*/ 217 h 223"/>
                  <a:gd name="T76" fmla="*/ 66 w 67"/>
                  <a:gd name="T77" fmla="*/ 217 h 223"/>
                  <a:gd name="T78" fmla="*/ 66 w 67"/>
                  <a:gd name="T79" fmla="*/ 217 h 223"/>
                  <a:gd name="T80" fmla="*/ 66 w 67"/>
                  <a:gd name="T81" fmla="*/ 217 h 223"/>
                  <a:gd name="T82" fmla="*/ 66 w 67"/>
                  <a:gd name="T83" fmla="*/ 217 h 223"/>
                  <a:gd name="T84" fmla="*/ 66 w 67"/>
                  <a:gd name="T85" fmla="*/ 217 h 223"/>
                  <a:gd name="T86" fmla="*/ 66 w 67"/>
                  <a:gd name="T87" fmla="*/ 217 h 223"/>
                  <a:gd name="T88" fmla="*/ 66 w 67"/>
                  <a:gd name="T89" fmla="*/ 217 h 223"/>
                  <a:gd name="T90" fmla="*/ 67 w 67"/>
                  <a:gd name="T91" fmla="*/ 217 h 223"/>
                  <a:gd name="T92" fmla="*/ 66 w 67"/>
                  <a:gd name="T93" fmla="*/ 217 h 223"/>
                  <a:gd name="T94" fmla="*/ 56 w 67"/>
                  <a:gd name="T95" fmla="*/ 219 h 223"/>
                  <a:gd name="T96" fmla="*/ 44 w 67"/>
                  <a:gd name="T97" fmla="*/ 221 h 223"/>
                  <a:gd name="T98" fmla="*/ 33 w 67"/>
                  <a:gd name="T99" fmla="*/ 223 h 223"/>
                  <a:gd name="T100" fmla="*/ 21 w 67"/>
                  <a:gd name="T101" fmla="*/ 221 h 223"/>
                  <a:gd name="T102" fmla="*/ 12 w 67"/>
                  <a:gd name="T103" fmla="*/ 219 h 223"/>
                  <a:gd name="T104" fmla="*/ 0 w 67"/>
                  <a:gd name="T105" fmla="*/ 217 h 223"/>
                  <a:gd name="T106" fmla="*/ 0 w 67"/>
                  <a:gd name="T107" fmla="*/ 217 h 223"/>
                  <a:gd name="T108" fmla="*/ 0 w 67"/>
                  <a:gd name="T109" fmla="*/ 217 h 223"/>
                  <a:gd name="T110" fmla="*/ 0 w 67"/>
                  <a:gd name="T111" fmla="*/ 217 h 223"/>
                  <a:gd name="T112" fmla="*/ 0 w 67"/>
                  <a:gd name="T113" fmla="*/ 217 h 223"/>
                  <a:gd name="T114" fmla="*/ 0 w 67"/>
                  <a:gd name="T115" fmla="*/ 217 h 223"/>
                  <a:gd name="T116" fmla="*/ 0 w 67"/>
                  <a:gd name="T117" fmla="*/ 217 h 223"/>
                  <a:gd name="T118" fmla="*/ 0 w 67"/>
                  <a:gd name="T119" fmla="*/ 217 h 223"/>
                  <a:gd name="T120" fmla="*/ 0 w 67"/>
                  <a:gd name="T121" fmla="*/ 217 h 223"/>
                  <a:gd name="T122" fmla="*/ 0 w 67"/>
                  <a:gd name="T123" fmla="*/ 217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7" h="223">
                    <a:moveTo>
                      <a:pt x="66" y="6"/>
                    </a:moveTo>
                    <a:lnTo>
                      <a:pt x="56" y="2"/>
                    </a:lnTo>
                    <a:lnTo>
                      <a:pt x="44" y="0"/>
                    </a:lnTo>
                    <a:lnTo>
                      <a:pt x="33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2" y="4"/>
                    </a:lnTo>
                    <a:lnTo>
                      <a:pt x="21" y="2"/>
                    </a:lnTo>
                    <a:lnTo>
                      <a:pt x="33" y="0"/>
                    </a:lnTo>
                    <a:lnTo>
                      <a:pt x="44" y="2"/>
                    </a:lnTo>
                    <a:lnTo>
                      <a:pt x="56" y="4"/>
                    </a:lnTo>
                    <a:lnTo>
                      <a:pt x="66" y="6"/>
                    </a:lnTo>
                    <a:lnTo>
                      <a:pt x="67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close/>
                    <a:moveTo>
                      <a:pt x="0" y="217"/>
                    </a:moveTo>
                    <a:lnTo>
                      <a:pt x="12" y="221"/>
                    </a:lnTo>
                    <a:lnTo>
                      <a:pt x="21" y="223"/>
                    </a:lnTo>
                    <a:lnTo>
                      <a:pt x="33" y="223"/>
                    </a:lnTo>
                    <a:lnTo>
                      <a:pt x="44" y="223"/>
                    </a:lnTo>
                    <a:lnTo>
                      <a:pt x="56" y="221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7" y="217"/>
                    </a:lnTo>
                    <a:lnTo>
                      <a:pt x="66" y="217"/>
                    </a:lnTo>
                    <a:lnTo>
                      <a:pt x="56" y="219"/>
                    </a:lnTo>
                    <a:lnTo>
                      <a:pt x="44" y="221"/>
                    </a:lnTo>
                    <a:lnTo>
                      <a:pt x="33" y="223"/>
                    </a:lnTo>
                    <a:lnTo>
                      <a:pt x="21" y="221"/>
                    </a:lnTo>
                    <a:lnTo>
                      <a:pt x="12" y="219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close/>
                  </a:path>
                </a:pathLst>
              </a:custGeom>
              <a:solidFill>
                <a:srgbClr val="00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51" name="Freeform 6216"/>
              <p:cNvSpPr>
                <a:spLocks noEditPoints="1"/>
              </p:cNvSpPr>
              <p:nvPr/>
            </p:nvSpPr>
            <p:spPr bwMode="auto">
              <a:xfrm>
                <a:off x="2015" y="2283"/>
                <a:ext cx="67" cy="223"/>
              </a:xfrm>
              <a:custGeom>
                <a:avLst/>
                <a:gdLst>
                  <a:gd name="T0" fmla="*/ 66 w 67"/>
                  <a:gd name="T1" fmla="*/ 6 h 223"/>
                  <a:gd name="T2" fmla="*/ 44 w 67"/>
                  <a:gd name="T3" fmla="*/ 2 h 223"/>
                  <a:gd name="T4" fmla="*/ 21 w 67"/>
                  <a:gd name="T5" fmla="*/ 2 h 223"/>
                  <a:gd name="T6" fmla="*/ 0 w 67"/>
                  <a:gd name="T7" fmla="*/ 6 h 223"/>
                  <a:gd name="T8" fmla="*/ 0 w 67"/>
                  <a:gd name="T9" fmla="*/ 6 h 223"/>
                  <a:gd name="T10" fmla="*/ 0 w 67"/>
                  <a:gd name="T11" fmla="*/ 6 h 223"/>
                  <a:gd name="T12" fmla="*/ 0 w 67"/>
                  <a:gd name="T13" fmla="*/ 6 h 223"/>
                  <a:gd name="T14" fmla="*/ 0 w 67"/>
                  <a:gd name="T15" fmla="*/ 6 h 223"/>
                  <a:gd name="T16" fmla="*/ 0 w 67"/>
                  <a:gd name="T17" fmla="*/ 6 h 223"/>
                  <a:gd name="T18" fmla="*/ 21 w 67"/>
                  <a:gd name="T19" fmla="*/ 2 h 223"/>
                  <a:gd name="T20" fmla="*/ 44 w 67"/>
                  <a:gd name="T21" fmla="*/ 2 h 223"/>
                  <a:gd name="T22" fmla="*/ 66 w 67"/>
                  <a:gd name="T23" fmla="*/ 6 h 223"/>
                  <a:gd name="T24" fmla="*/ 67 w 67"/>
                  <a:gd name="T25" fmla="*/ 6 h 223"/>
                  <a:gd name="T26" fmla="*/ 67 w 67"/>
                  <a:gd name="T27" fmla="*/ 6 h 223"/>
                  <a:gd name="T28" fmla="*/ 67 w 67"/>
                  <a:gd name="T29" fmla="*/ 6 h 223"/>
                  <a:gd name="T30" fmla="*/ 67 w 67"/>
                  <a:gd name="T31" fmla="*/ 6 h 223"/>
                  <a:gd name="T32" fmla="*/ 0 w 67"/>
                  <a:gd name="T33" fmla="*/ 217 h 223"/>
                  <a:gd name="T34" fmla="*/ 12 w 67"/>
                  <a:gd name="T35" fmla="*/ 219 h 223"/>
                  <a:gd name="T36" fmla="*/ 33 w 67"/>
                  <a:gd name="T37" fmla="*/ 223 h 223"/>
                  <a:gd name="T38" fmla="*/ 56 w 67"/>
                  <a:gd name="T39" fmla="*/ 219 h 223"/>
                  <a:gd name="T40" fmla="*/ 67 w 67"/>
                  <a:gd name="T41" fmla="*/ 217 h 223"/>
                  <a:gd name="T42" fmla="*/ 67 w 67"/>
                  <a:gd name="T43" fmla="*/ 217 h 223"/>
                  <a:gd name="T44" fmla="*/ 67 w 67"/>
                  <a:gd name="T45" fmla="*/ 217 h 223"/>
                  <a:gd name="T46" fmla="*/ 67 w 67"/>
                  <a:gd name="T47" fmla="*/ 217 h 223"/>
                  <a:gd name="T48" fmla="*/ 67 w 67"/>
                  <a:gd name="T49" fmla="*/ 217 h 223"/>
                  <a:gd name="T50" fmla="*/ 56 w 67"/>
                  <a:gd name="T51" fmla="*/ 219 h 223"/>
                  <a:gd name="T52" fmla="*/ 33 w 67"/>
                  <a:gd name="T53" fmla="*/ 221 h 223"/>
                  <a:gd name="T54" fmla="*/ 12 w 67"/>
                  <a:gd name="T55" fmla="*/ 219 h 223"/>
                  <a:gd name="T56" fmla="*/ 0 w 67"/>
                  <a:gd name="T57" fmla="*/ 217 h 223"/>
                  <a:gd name="T58" fmla="*/ 0 w 67"/>
                  <a:gd name="T59" fmla="*/ 217 h 223"/>
                  <a:gd name="T60" fmla="*/ 0 w 67"/>
                  <a:gd name="T61" fmla="*/ 217 h 223"/>
                  <a:gd name="T62" fmla="*/ 0 w 67"/>
                  <a:gd name="T63" fmla="*/ 217 h 223"/>
                  <a:gd name="T64" fmla="*/ 0 w 67"/>
                  <a:gd name="T65" fmla="*/ 217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223">
                    <a:moveTo>
                      <a:pt x="67" y="6"/>
                    </a:moveTo>
                    <a:lnTo>
                      <a:pt x="66" y="6"/>
                    </a:lnTo>
                    <a:lnTo>
                      <a:pt x="56" y="4"/>
                    </a:lnTo>
                    <a:lnTo>
                      <a:pt x="44" y="2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2" y="4"/>
                    </a:lnTo>
                    <a:lnTo>
                      <a:pt x="21" y="2"/>
                    </a:lnTo>
                    <a:lnTo>
                      <a:pt x="33" y="2"/>
                    </a:lnTo>
                    <a:lnTo>
                      <a:pt x="44" y="2"/>
                    </a:lnTo>
                    <a:lnTo>
                      <a:pt x="56" y="4"/>
                    </a:lnTo>
                    <a:lnTo>
                      <a:pt x="66" y="6"/>
                    </a:lnTo>
                    <a:lnTo>
                      <a:pt x="67" y="8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67" y="6"/>
                    </a:lnTo>
                    <a:close/>
                    <a:moveTo>
                      <a:pt x="0" y="217"/>
                    </a:moveTo>
                    <a:lnTo>
                      <a:pt x="0" y="217"/>
                    </a:lnTo>
                    <a:lnTo>
                      <a:pt x="12" y="219"/>
                    </a:lnTo>
                    <a:lnTo>
                      <a:pt x="21" y="221"/>
                    </a:lnTo>
                    <a:lnTo>
                      <a:pt x="33" y="223"/>
                    </a:lnTo>
                    <a:lnTo>
                      <a:pt x="44" y="221"/>
                    </a:lnTo>
                    <a:lnTo>
                      <a:pt x="56" y="219"/>
                    </a:lnTo>
                    <a:lnTo>
                      <a:pt x="66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6" y="217"/>
                    </a:lnTo>
                    <a:lnTo>
                      <a:pt x="56" y="219"/>
                    </a:lnTo>
                    <a:lnTo>
                      <a:pt x="44" y="221"/>
                    </a:lnTo>
                    <a:lnTo>
                      <a:pt x="33" y="221"/>
                    </a:lnTo>
                    <a:lnTo>
                      <a:pt x="21" y="221"/>
                    </a:lnTo>
                    <a:lnTo>
                      <a:pt x="12" y="219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close/>
                  </a:path>
                </a:pathLst>
              </a:custGeom>
              <a:solidFill>
                <a:srgbClr val="00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52" name="Freeform 6217"/>
              <p:cNvSpPr>
                <a:spLocks noEditPoints="1"/>
              </p:cNvSpPr>
              <p:nvPr/>
            </p:nvSpPr>
            <p:spPr bwMode="auto">
              <a:xfrm>
                <a:off x="2013" y="2285"/>
                <a:ext cx="69" cy="219"/>
              </a:xfrm>
              <a:custGeom>
                <a:avLst/>
                <a:gdLst>
                  <a:gd name="T0" fmla="*/ 68 w 69"/>
                  <a:gd name="T1" fmla="*/ 4 h 219"/>
                  <a:gd name="T2" fmla="*/ 46 w 69"/>
                  <a:gd name="T3" fmla="*/ 0 h 219"/>
                  <a:gd name="T4" fmla="*/ 23 w 69"/>
                  <a:gd name="T5" fmla="*/ 0 h 219"/>
                  <a:gd name="T6" fmla="*/ 2 w 69"/>
                  <a:gd name="T7" fmla="*/ 4 h 219"/>
                  <a:gd name="T8" fmla="*/ 2 w 69"/>
                  <a:gd name="T9" fmla="*/ 6 h 219"/>
                  <a:gd name="T10" fmla="*/ 0 w 69"/>
                  <a:gd name="T11" fmla="*/ 6 h 219"/>
                  <a:gd name="T12" fmla="*/ 0 w 69"/>
                  <a:gd name="T13" fmla="*/ 6 h 219"/>
                  <a:gd name="T14" fmla="*/ 0 w 69"/>
                  <a:gd name="T15" fmla="*/ 6 h 219"/>
                  <a:gd name="T16" fmla="*/ 2 w 69"/>
                  <a:gd name="T17" fmla="*/ 6 h 219"/>
                  <a:gd name="T18" fmla="*/ 23 w 69"/>
                  <a:gd name="T19" fmla="*/ 0 h 219"/>
                  <a:gd name="T20" fmla="*/ 46 w 69"/>
                  <a:gd name="T21" fmla="*/ 0 h 219"/>
                  <a:gd name="T22" fmla="*/ 68 w 69"/>
                  <a:gd name="T23" fmla="*/ 6 h 219"/>
                  <a:gd name="T24" fmla="*/ 69 w 69"/>
                  <a:gd name="T25" fmla="*/ 6 h 219"/>
                  <a:gd name="T26" fmla="*/ 69 w 69"/>
                  <a:gd name="T27" fmla="*/ 6 h 219"/>
                  <a:gd name="T28" fmla="*/ 69 w 69"/>
                  <a:gd name="T29" fmla="*/ 6 h 219"/>
                  <a:gd name="T30" fmla="*/ 69 w 69"/>
                  <a:gd name="T31" fmla="*/ 6 h 219"/>
                  <a:gd name="T32" fmla="*/ 2 w 69"/>
                  <a:gd name="T33" fmla="*/ 215 h 219"/>
                  <a:gd name="T34" fmla="*/ 14 w 69"/>
                  <a:gd name="T35" fmla="*/ 217 h 219"/>
                  <a:gd name="T36" fmla="*/ 35 w 69"/>
                  <a:gd name="T37" fmla="*/ 219 h 219"/>
                  <a:gd name="T38" fmla="*/ 58 w 69"/>
                  <a:gd name="T39" fmla="*/ 217 h 219"/>
                  <a:gd name="T40" fmla="*/ 69 w 69"/>
                  <a:gd name="T41" fmla="*/ 215 h 219"/>
                  <a:gd name="T42" fmla="*/ 69 w 69"/>
                  <a:gd name="T43" fmla="*/ 213 h 219"/>
                  <a:gd name="T44" fmla="*/ 69 w 69"/>
                  <a:gd name="T45" fmla="*/ 213 h 219"/>
                  <a:gd name="T46" fmla="*/ 69 w 69"/>
                  <a:gd name="T47" fmla="*/ 213 h 219"/>
                  <a:gd name="T48" fmla="*/ 69 w 69"/>
                  <a:gd name="T49" fmla="*/ 213 h 219"/>
                  <a:gd name="T50" fmla="*/ 58 w 69"/>
                  <a:gd name="T51" fmla="*/ 217 h 219"/>
                  <a:gd name="T52" fmla="*/ 35 w 69"/>
                  <a:gd name="T53" fmla="*/ 219 h 219"/>
                  <a:gd name="T54" fmla="*/ 14 w 69"/>
                  <a:gd name="T55" fmla="*/ 217 h 219"/>
                  <a:gd name="T56" fmla="*/ 0 w 69"/>
                  <a:gd name="T57" fmla="*/ 213 h 219"/>
                  <a:gd name="T58" fmla="*/ 0 w 69"/>
                  <a:gd name="T59" fmla="*/ 213 h 219"/>
                  <a:gd name="T60" fmla="*/ 0 w 69"/>
                  <a:gd name="T61" fmla="*/ 213 h 219"/>
                  <a:gd name="T62" fmla="*/ 0 w 69"/>
                  <a:gd name="T63" fmla="*/ 213 h 219"/>
                  <a:gd name="T64" fmla="*/ 2 w 69"/>
                  <a:gd name="T65" fmla="*/ 215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219">
                    <a:moveTo>
                      <a:pt x="69" y="6"/>
                    </a:moveTo>
                    <a:lnTo>
                      <a:pt x="68" y="4"/>
                    </a:lnTo>
                    <a:lnTo>
                      <a:pt x="58" y="2"/>
                    </a:lnTo>
                    <a:lnTo>
                      <a:pt x="46" y="0"/>
                    </a:lnTo>
                    <a:lnTo>
                      <a:pt x="35" y="0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14" y="2"/>
                    </a:lnTo>
                    <a:lnTo>
                      <a:pt x="23" y="0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2"/>
                    </a:lnTo>
                    <a:lnTo>
                      <a:pt x="68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close/>
                    <a:moveTo>
                      <a:pt x="2" y="215"/>
                    </a:moveTo>
                    <a:lnTo>
                      <a:pt x="2" y="215"/>
                    </a:lnTo>
                    <a:lnTo>
                      <a:pt x="14" y="217"/>
                    </a:lnTo>
                    <a:lnTo>
                      <a:pt x="23" y="219"/>
                    </a:lnTo>
                    <a:lnTo>
                      <a:pt x="35" y="219"/>
                    </a:lnTo>
                    <a:lnTo>
                      <a:pt x="46" y="219"/>
                    </a:lnTo>
                    <a:lnTo>
                      <a:pt x="58" y="217"/>
                    </a:lnTo>
                    <a:lnTo>
                      <a:pt x="68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8" y="215"/>
                    </a:lnTo>
                    <a:lnTo>
                      <a:pt x="58" y="217"/>
                    </a:lnTo>
                    <a:lnTo>
                      <a:pt x="46" y="219"/>
                    </a:lnTo>
                    <a:lnTo>
                      <a:pt x="35" y="219"/>
                    </a:lnTo>
                    <a:lnTo>
                      <a:pt x="23" y="219"/>
                    </a:lnTo>
                    <a:lnTo>
                      <a:pt x="14" y="217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2" y="215"/>
                    </a:lnTo>
                    <a:lnTo>
                      <a:pt x="2" y="215"/>
                    </a:lnTo>
                    <a:close/>
                  </a:path>
                </a:pathLst>
              </a:custGeom>
              <a:solidFill>
                <a:srgbClr val="00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53" name="Freeform 6218"/>
              <p:cNvSpPr>
                <a:spLocks noEditPoints="1"/>
              </p:cNvSpPr>
              <p:nvPr/>
            </p:nvSpPr>
            <p:spPr bwMode="auto">
              <a:xfrm>
                <a:off x="2013" y="2285"/>
                <a:ext cx="69" cy="219"/>
              </a:xfrm>
              <a:custGeom>
                <a:avLst/>
                <a:gdLst>
                  <a:gd name="T0" fmla="*/ 68 w 69"/>
                  <a:gd name="T1" fmla="*/ 6 h 219"/>
                  <a:gd name="T2" fmla="*/ 46 w 69"/>
                  <a:gd name="T3" fmla="*/ 0 h 219"/>
                  <a:gd name="T4" fmla="*/ 23 w 69"/>
                  <a:gd name="T5" fmla="*/ 0 h 219"/>
                  <a:gd name="T6" fmla="*/ 2 w 69"/>
                  <a:gd name="T7" fmla="*/ 6 h 219"/>
                  <a:gd name="T8" fmla="*/ 0 w 69"/>
                  <a:gd name="T9" fmla="*/ 6 h 219"/>
                  <a:gd name="T10" fmla="*/ 0 w 69"/>
                  <a:gd name="T11" fmla="*/ 6 h 219"/>
                  <a:gd name="T12" fmla="*/ 0 w 69"/>
                  <a:gd name="T13" fmla="*/ 6 h 219"/>
                  <a:gd name="T14" fmla="*/ 0 w 69"/>
                  <a:gd name="T15" fmla="*/ 6 h 219"/>
                  <a:gd name="T16" fmla="*/ 2 w 69"/>
                  <a:gd name="T17" fmla="*/ 6 h 219"/>
                  <a:gd name="T18" fmla="*/ 23 w 69"/>
                  <a:gd name="T19" fmla="*/ 2 h 219"/>
                  <a:gd name="T20" fmla="*/ 46 w 69"/>
                  <a:gd name="T21" fmla="*/ 2 h 219"/>
                  <a:gd name="T22" fmla="*/ 68 w 69"/>
                  <a:gd name="T23" fmla="*/ 6 h 219"/>
                  <a:gd name="T24" fmla="*/ 69 w 69"/>
                  <a:gd name="T25" fmla="*/ 6 h 219"/>
                  <a:gd name="T26" fmla="*/ 69 w 69"/>
                  <a:gd name="T27" fmla="*/ 6 h 219"/>
                  <a:gd name="T28" fmla="*/ 69 w 69"/>
                  <a:gd name="T29" fmla="*/ 6 h 219"/>
                  <a:gd name="T30" fmla="*/ 69 w 69"/>
                  <a:gd name="T31" fmla="*/ 6 h 219"/>
                  <a:gd name="T32" fmla="*/ 0 w 69"/>
                  <a:gd name="T33" fmla="*/ 213 h 219"/>
                  <a:gd name="T34" fmla="*/ 14 w 69"/>
                  <a:gd name="T35" fmla="*/ 217 h 219"/>
                  <a:gd name="T36" fmla="*/ 35 w 69"/>
                  <a:gd name="T37" fmla="*/ 219 h 219"/>
                  <a:gd name="T38" fmla="*/ 58 w 69"/>
                  <a:gd name="T39" fmla="*/ 217 h 219"/>
                  <a:gd name="T40" fmla="*/ 69 w 69"/>
                  <a:gd name="T41" fmla="*/ 213 h 219"/>
                  <a:gd name="T42" fmla="*/ 69 w 69"/>
                  <a:gd name="T43" fmla="*/ 213 h 219"/>
                  <a:gd name="T44" fmla="*/ 69 w 69"/>
                  <a:gd name="T45" fmla="*/ 213 h 219"/>
                  <a:gd name="T46" fmla="*/ 69 w 69"/>
                  <a:gd name="T47" fmla="*/ 213 h 219"/>
                  <a:gd name="T48" fmla="*/ 69 w 69"/>
                  <a:gd name="T49" fmla="*/ 213 h 219"/>
                  <a:gd name="T50" fmla="*/ 58 w 69"/>
                  <a:gd name="T51" fmla="*/ 217 h 219"/>
                  <a:gd name="T52" fmla="*/ 35 w 69"/>
                  <a:gd name="T53" fmla="*/ 219 h 219"/>
                  <a:gd name="T54" fmla="*/ 14 w 69"/>
                  <a:gd name="T55" fmla="*/ 217 h 219"/>
                  <a:gd name="T56" fmla="*/ 0 w 69"/>
                  <a:gd name="T57" fmla="*/ 213 h 219"/>
                  <a:gd name="T58" fmla="*/ 0 w 69"/>
                  <a:gd name="T59" fmla="*/ 213 h 219"/>
                  <a:gd name="T60" fmla="*/ 0 w 69"/>
                  <a:gd name="T61" fmla="*/ 213 h 219"/>
                  <a:gd name="T62" fmla="*/ 0 w 69"/>
                  <a:gd name="T63" fmla="*/ 213 h 219"/>
                  <a:gd name="T64" fmla="*/ 0 w 69"/>
                  <a:gd name="T65" fmla="*/ 21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219">
                    <a:moveTo>
                      <a:pt x="69" y="6"/>
                    </a:moveTo>
                    <a:lnTo>
                      <a:pt x="68" y="6"/>
                    </a:lnTo>
                    <a:lnTo>
                      <a:pt x="58" y="2"/>
                    </a:lnTo>
                    <a:lnTo>
                      <a:pt x="46" y="0"/>
                    </a:lnTo>
                    <a:lnTo>
                      <a:pt x="35" y="0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14" y="2"/>
                    </a:lnTo>
                    <a:lnTo>
                      <a:pt x="23" y="2"/>
                    </a:lnTo>
                    <a:lnTo>
                      <a:pt x="35" y="0"/>
                    </a:lnTo>
                    <a:lnTo>
                      <a:pt x="46" y="2"/>
                    </a:lnTo>
                    <a:lnTo>
                      <a:pt x="58" y="2"/>
                    </a:lnTo>
                    <a:lnTo>
                      <a:pt x="68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close/>
                    <a:moveTo>
                      <a:pt x="0" y="213"/>
                    </a:moveTo>
                    <a:lnTo>
                      <a:pt x="2" y="215"/>
                    </a:lnTo>
                    <a:lnTo>
                      <a:pt x="14" y="217"/>
                    </a:lnTo>
                    <a:lnTo>
                      <a:pt x="23" y="219"/>
                    </a:lnTo>
                    <a:lnTo>
                      <a:pt x="35" y="219"/>
                    </a:lnTo>
                    <a:lnTo>
                      <a:pt x="46" y="219"/>
                    </a:lnTo>
                    <a:lnTo>
                      <a:pt x="58" y="217"/>
                    </a:lnTo>
                    <a:lnTo>
                      <a:pt x="68" y="215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8" y="213"/>
                    </a:lnTo>
                    <a:lnTo>
                      <a:pt x="58" y="217"/>
                    </a:lnTo>
                    <a:lnTo>
                      <a:pt x="46" y="219"/>
                    </a:lnTo>
                    <a:lnTo>
                      <a:pt x="35" y="219"/>
                    </a:lnTo>
                    <a:lnTo>
                      <a:pt x="23" y="219"/>
                    </a:lnTo>
                    <a:lnTo>
                      <a:pt x="14" y="217"/>
                    </a:lnTo>
                    <a:lnTo>
                      <a:pt x="2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54" name="Freeform 6219"/>
              <p:cNvSpPr>
                <a:spLocks noEditPoints="1"/>
              </p:cNvSpPr>
              <p:nvPr/>
            </p:nvSpPr>
            <p:spPr bwMode="auto">
              <a:xfrm>
                <a:off x="2013" y="2285"/>
                <a:ext cx="71" cy="219"/>
              </a:xfrm>
              <a:custGeom>
                <a:avLst/>
                <a:gdLst>
                  <a:gd name="T0" fmla="*/ 68 w 71"/>
                  <a:gd name="T1" fmla="*/ 6 h 219"/>
                  <a:gd name="T2" fmla="*/ 46 w 71"/>
                  <a:gd name="T3" fmla="*/ 2 h 219"/>
                  <a:gd name="T4" fmla="*/ 23 w 71"/>
                  <a:gd name="T5" fmla="*/ 2 h 219"/>
                  <a:gd name="T6" fmla="*/ 2 w 71"/>
                  <a:gd name="T7" fmla="*/ 6 h 219"/>
                  <a:gd name="T8" fmla="*/ 0 w 71"/>
                  <a:gd name="T9" fmla="*/ 6 h 219"/>
                  <a:gd name="T10" fmla="*/ 0 w 71"/>
                  <a:gd name="T11" fmla="*/ 6 h 219"/>
                  <a:gd name="T12" fmla="*/ 0 w 71"/>
                  <a:gd name="T13" fmla="*/ 8 h 219"/>
                  <a:gd name="T14" fmla="*/ 0 w 71"/>
                  <a:gd name="T15" fmla="*/ 8 h 219"/>
                  <a:gd name="T16" fmla="*/ 2 w 71"/>
                  <a:gd name="T17" fmla="*/ 6 h 219"/>
                  <a:gd name="T18" fmla="*/ 23 w 71"/>
                  <a:gd name="T19" fmla="*/ 2 h 219"/>
                  <a:gd name="T20" fmla="*/ 46 w 71"/>
                  <a:gd name="T21" fmla="*/ 2 h 219"/>
                  <a:gd name="T22" fmla="*/ 68 w 71"/>
                  <a:gd name="T23" fmla="*/ 6 h 219"/>
                  <a:gd name="T24" fmla="*/ 71 w 71"/>
                  <a:gd name="T25" fmla="*/ 8 h 219"/>
                  <a:gd name="T26" fmla="*/ 71 w 71"/>
                  <a:gd name="T27" fmla="*/ 8 h 219"/>
                  <a:gd name="T28" fmla="*/ 71 w 71"/>
                  <a:gd name="T29" fmla="*/ 6 h 219"/>
                  <a:gd name="T30" fmla="*/ 69 w 71"/>
                  <a:gd name="T31" fmla="*/ 6 h 219"/>
                  <a:gd name="T32" fmla="*/ 0 w 71"/>
                  <a:gd name="T33" fmla="*/ 213 h 219"/>
                  <a:gd name="T34" fmla="*/ 14 w 71"/>
                  <a:gd name="T35" fmla="*/ 217 h 219"/>
                  <a:gd name="T36" fmla="*/ 35 w 71"/>
                  <a:gd name="T37" fmla="*/ 219 h 219"/>
                  <a:gd name="T38" fmla="*/ 58 w 71"/>
                  <a:gd name="T39" fmla="*/ 217 h 219"/>
                  <a:gd name="T40" fmla="*/ 69 w 71"/>
                  <a:gd name="T41" fmla="*/ 213 h 219"/>
                  <a:gd name="T42" fmla="*/ 71 w 71"/>
                  <a:gd name="T43" fmla="*/ 213 h 219"/>
                  <a:gd name="T44" fmla="*/ 71 w 71"/>
                  <a:gd name="T45" fmla="*/ 213 h 219"/>
                  <a:gd name="T46" fmla="*/ 71 w 71"/>
                  <a:gd name="T47" fmla="*/ 211 h 219"/>
                  <a:gd name="T48" fmla="*/ 71 w 71"/>
                  <a:gd name="T49" fmla="*/ 211 h 219"/>
                  <a:gd name="T50" fmla="*/ 58 w 71"/>
                  <a:gd name="T51" fmla="*/ 215 h 219"/>
                  <a:gd name="T52" fmla="*/ 35 w 71"/>
                  <a:gd name="T53" fmla="*/ 219 h 219"/>
                  <a:gd name="T54" fmla="*/ 14 w 71"/>
                  <a:gd name="T55" fmla="*/ 215 h 219"/>
                  <a:gd name="T56" fmla="*/ 0 w 71"/>
                  <a:gd name="T57" fmla="*/ 211 h 219"/>
                  <a:gd name="T58" fmla="*/ 0 w 71"/>
                  <a:gd name="T59" fmla="*/ 211 h 219"/>
                  <a:gd name="T60" fmla="*/ 0 w 71"/>
                  <a:gd name="T61" fmla="*/ 213 h 219"/>
                  <a:gd name="T62" fmla="*/ 0 w 71"/>
                  <a:gd name="T63" fmla="*/ 213 h 219"/>
                  <a:gd name="T64" fmla="*/ 0 w 71"/>
                  <a:gd name="T65" fmla="*/ 21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219">
                    <a:moveTo>
                      <a:pt x="69" y="6"/>
                    </a:moveTo>
                    <a:lnTo>
                      <a:pt x="68" y="6"/>
                    </a:lnTo>
                    <a:lnTo>
                      <a:pt x="58" y="2"/>
                    </a:lnTo>
                    <a:lnTo>
                      <a:pt x="46" y="2"/>
                    </a:lnTo>
                    <a:lnTo>
                      <a:pt x="35" y="0"/>
                    </a:lnTo>
                    <a:lnTo>
                      <a:pt x="23" y="2"/>
                    </a:lnTo>
                    <a:lnTo>
                      <a:pt x="14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14" y="4"/>
                    </a:lnTo>
                    <a:lnTo>
                      <a:pt x="23" y="2"/>
                    </a:lnTo>
                    <a:lnTo>
                      <a:pt x="35" y="2"/>
                    </a:lnTo>
                    <a:lnTo>
                      <a:pt x="46" y="2"/>
                    </a:lnTo>
                    <a:lnTo>
                      <a:pt x="58" y="4"/>
                    </a:lnTo>
                    <a:lnTo>
                      <a:pt x="68" y="6"/>
                    </a:lnTo>
                    <a:lnTo>
                      <a:pt x="71" y="8"/>
                    </a:lnTo>
                    <a:lnTo>
                      <a:pt x="71" y="8"/>
                    </a:lnTo>
                    <a:lnTo>
                      <a:pt x="71" y="8"/>
                    </a:lnTo>
                    <a:lnTo>
                      <a:pt x="71" y="8"/>
                    </a:lnTo>
                    <a:lnTo>
                      <a:pt x="71" y="8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69" y="6"/>
                    </a:lnTo>
                    <a:lnTo>
                      <a:pt x="69" y="6"/>
                    </a:lnTo>
                    <a:close/>
                    <a:moveTo>
                      <a:pt x="0" y="213"/>
                    </a:moveTo>
                    <a:lnTo>
                      <a:pt x="2" y="213"/>
                    </a:lnTo>
                    <a:lnTo>
                      <a:pt x="14" y="217"/>
                    </a:lnTo>
                    <a:lnTo>
                      <a:pt x="23" y="219"/>
                    </a:lnTo>
                    <a:lnTo>
                      <a:pt x="35" y="219"/>
                    </a:lnTo>
                    <a:lnTo>
                      <a:pt x="46" y="219"/>
                    </a:lnTo>
                    <a:lnTo>
                      <a:pt x="58" y="217"/>
                    </a:lnTo>
                    <a:lnTo>
                      <a:pt x="68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71" y="213"/>
                    </a:lnTo>
                    <a:lnTo>
                      <a:pt x="71" y="213"/>
                    </a:lnTo>
                    <a:lnTo>
                      <a:pt x="71" y="213"/>
                    </a:lnTo>
                    <a:lnTo>
                      <a:pt x="71" y="211"/>
                    </a:lnTo>
                    <a:lnTo>
                      <a:pt x="71" y="211"/>
                    </a:lnTo>
                    <a:lnTo>
                      <a:pt x="71" y="211"/>
                    </a:lnTo>
                    <a:lnTo>
                      <a:pt x="71" y="211"/>
                    </a:lnTo>
                    <a:lnTo>
                      <a:pt x="68" y="213"/>
                    </a:lnTo>
                    <a:lnTo>
                      <a:pt x="58" y="215"/>
                    </a:lnTo>
                    <a:lnTo>
                      <a:pt x="46" y="217"/>
                    </a:lnTo>
                    <a:lnTo>
                      <a:pt x="35" y="219"/>
                    </a:lnTo>
                    <a:lnTo>
                      <a:pt x="23" y="217"/>
                    </a:lnTo>
                    <a:lnTo>
                      <a:pt x="14" y="215"/>
                    </a:lnTo>
                    <a:lnTo>
                      <a:pt x="2" y="213"/>
                    </a:lnTo>
                    <a:lnTo>
                      <a:pt x="0" y="211"/>
                    </a:lnTo>
                    <a:lnTo>
                      <a:pt x="0" y="211"/>
                    </a:lnTo>
                    <a:lnTo>
                      <a:pt x="0" y="211"/>
                    </a:lnTo>
                    <a:lnTo>
                      <a:pt x="0" y="211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55" name="Freeform 6220"/>
              <p:cNvSpPr>
                <a:spLocks noEditPoints="1"/>
              </p:cNvSpPr>
              <p:nvPr/>
            </p:nvSpPr>
            <p:spPr bwMode="auto">
              <a:xfrm>
                <a:off x="2011" y="2287"/>
                <a:ext cx="73" cy="217"/>
              </a:xfrm>
              <a:custGeom>
                <a:avLst/>
                <a:gdLst>
                  <a:gd name="T0" fmla="*/ 70 w 73"/>
                  <a:gd name="T1" fmla="*/ 4 h 217"/>
                  <a:gd name="T2" fmla="*/ 48 w 73"/>
                  <a:gd name="T3" fmla="*/ 0 h 217"/>
                  <a:gd name="T4" fmla="*/ 25 w 73"/>
                  <a:gd name="T5" fmla="*/ 0 h 217"/>
                  <a:gd name="T6" fmla="*/ 4 w 73"/>
                  <a:gd name="T7" fmla="*/ 4 h 217"/>
                  <a:gd name="T8" fmla="*/ 2 w 73"/>
                  <a:gd name="T9" fmla="*/ 6 h 217"/>
                  <a:gd name="T10" fmla="*/ 2 w 73"/>
                  <a:gd name="T11" fmla="*/ 6 h 217"/>
                  <a:gd name="T12" fmla="*/ 0 w 73"/>
                  <a:gd name="T13" fmla="*/ 6 h 217"/>
                  <a:gd name="T14" fmla="*/ 0 w 73"/>
                  <a:gd name="T15" fmla="*/ 6 h 217"/>
                  <a:gd name="T16" fmla="*/ 4 w 73"/>
                  <a:gd name="T17" fmla="*/ 4 h 217"/>
                  <a:gd name="T18" fmla="*/ 25 w 73"/>
                  <a:gd name="T19" fmla="*/ 0 h 217"/>
                  <a:gd name="T20" fmla="*/ 48 w 73"/>
                  <a:gd name="T21" fmla="*/ 0 h 217"/>
                  <a:gd name="T22" fmla="*/ 70 w 73"/>
                  <a:gd name="T23" fmla="*/ 4 h 217"/>
                  <a:gd name="T24" fmla="*/ 73 w 73"/>
                  <a:gd name="T25" fmla="*/ 6 h 217"/>
                  <a:gd name="T26" fmla="*/ 73 w 73"/>
                  <a:gd name="T27" fmla="*/ 6 h 217"/>
                  <a:gd name="T28" fmla="*/ 73 w 73"/>
                  <a:gd name="T29" fmla="*/ 6 h 217"/>
                  <a:gd name="T30" fmla="*/ 73 w 73"/>
                  <a:gd name="T31" fmla="*/ 6 h 217"/>
                  <a:gd name="T32" fmla="*/ 2 w 73"/>
                  <a:gd name="T33" fmla="*/ 209 h 217"/>
                  <a:gd name="T34" fmla="*/ 16 w 73"/>
                  <a:gd name="T35" fmla="*/ 213 h 217"/>
                  <a:gd name="T36" fmla="*/ 37 w 73"/>
                  <a:gd name="T37" fmla="*/ 217 h 217"/>
                  <a:gd name="T38" fmla="*/ 60 w 73"/>
                  <a:gd name="T39" fmla="*/ 213 h 217"/>
                  <a:gd name="T40" fmla="*/ 73 w 73"/>
                  <a:gd name="T41" fmla="*/ 209 h 217"/>
                  <a:gd name="T42" fmla="*/ 73 w 73"/>
                  <a:gd name="T43" fmla="*/ 209 h 217"/>
                  <a:gd name="T44" fmla="*/ 73 w 73"/>
                  <a:gd name="T45" fmla="*/ 209 h 217"/>
                  <a:gd name="T46" fmla="*/ 73 w 73"/>
                  <a:gd name="T47" fmla="*/ 209 h 217"/>
                  <a:gd name="T48" fmla="*/ 73 w 73"/>
                  <a:gd name="T49" fmla="*/ 209 h 217"/>
                  <a:gd name="T50" fmla="*/ 60 w 73"/>
                  <a:gd name="T51" fmla="*/ 213 h 217"/>
                  <a:gd name="T52" fmla="*/ 37 w 73"/>
                  <a:gd name="T53" fmla="*/ 215 h 217"/>
                  <a:gd name="T54" fmla="*/ 16 w 73"/>
                  <a:gd name="T55" fmla="*/ 213 h 217"/>
                  <a:gd name="T56" fmla="*/ 0 w 73"/>
                  <a:gd name="T57" fmla="*/ 209 h 217"/>
                  <a:gd name="T58" fmla="*/ 0 w 73"/>
                  <a:gd name="T59" fmla="*/ 209 h 217"/>
                  <a:gd name="T60" fmla="*/ 0 w 73"/>
                  <a:gd name="T61" fmla="*/ 209 h 217"/>
                  <a:gd name="T62" fmla="*/ 2 w 73"/>
                  <a:gd name="T63" fmla="*/ 209 h 217"/>
                  <a:gd name="T64" fmla="*/ 2 w 73"/>
                  <a:gd name="T65" fmla="*/ 20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217">
                    <a:moveTo>
                      <a:pt x="73" y="6"/>
                    </a:moveTo>
                    <a:lnTo>
                      <a:pt x="70" y="4"/>
                    </a:lnTo>
                    <a:lnTo>
                      <a:pt x="60" y="2"/>
                    </a:lnTo>
                    <a:lnTo>
                      <a:pt x="48" y="0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4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7" y="0"/>
                    </a:lnTo>
                    <a:lnTo>
                      <a:pt x="48" y="0"/>
                    </a:lnTo>
                    <a:lnTo>
                      <a:pt x="60" y="2"/>
                    </a:lnTo>
                    <a:lnTo>
                      <a:pt x="70" y="4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close/>
                    <a:moveTo>
                      <a:pt x="2" y="209"/>
                    </a:moveTo>
                    <a:lnTo>
                      <a:pt x="4" y="211"/>
                    </a:lnTo>
                    <a:lnTo>
                      <a:pt x="16" y="213"/>
                    </a:lnTo>
                    <a:lnTo>
                      <a:pt x="25" y="215"/>
                    </a:lnTo>
                    <a:lnTo>
                      <a:pt x="37" y="217"/>
                    </a:lnTo>
                    <a:lnTo>
                      <a:pt x="48" y="215"/>
                    </a:lnTo>
                    <a:lnTo>
                      <a:pt x="60" y="213"/>
                    </a:lnTo>
                    <a:lnTo>
                      <a:pt x="70" y="211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0" y="211"/>
                    </a:lnTo>
                    <a:lnTo>
                      <a:pt x="60" y="213"/>
                    </a:lnTo>
                    <a:lnTo>
                      <a:pt x="48" y="215"/>
                    </a:lnTo>
                    <a:lnTo>
                      <a:pt x="37" y="215"/>
                    </a:lnTo>
                    <a:lnTo>
                      <a:pt x="25" y="215"/>
                    </a:lnTo>
                    <a:lnTo>
                      <a:pt x="16" y="213"/>
                    </a:lnTo>
                    <a:lnTo>
                      <a:pt x="4" y="211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2" y="209"/>
                    </a:lnTo>
                    <a:lnTo>
                      <a:pt x="2" y="209"/>
                    </a:lnTo>
                    <a:lnTo>
                      <a:pt x="2" y="209"/>
                    </a:lnTo>
                    <a:lnTo>
                      <a:pt x="2" y="209"/>
                    </a:lnTo>
                    <a:close/>
                  </a:path>
                </a:pathLst>
              </a:custGeom>
              <a:solidFill>
                <a:srgbClr val="002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56" name="Freeform 6221"/>
              <p:cNvSpPr>
                <a:spLocks noEditPoints="1"/>
              </p:cNvSpPr>
              <p:nvPr/>
            </p:nvSpPr>
            <p:spPr bwMode="auto">
              <a:xfrm>
                <a:off x="2011" y="2287"/>
                <a:ext cx="73" cy="215"/>
              </a:xfrm>
              <a:custGeom>
                <a:avLst/>
                <a:gdLst>
                  <a:gd name="T0" fmla="*/ 70 w 73"/>
                  <a:gd name="T1" fmla="*/ 4 h 215"/>
                  <a:gd name="T2" fmla="*/ 48 w 73"/>
                  <a:gd name="T3" fmla="*/ 0 h 215"/>
                  <a:gd name="T4" fmla="*/ 25 w 73"/>
                  <a:gd name="T5" fmla="*/ 0 h 215"/>
                  <a:gd name="T6" fmla="*/ 4 w 73"/>
                  <a:gd name="T7" fmla="*/ 4 h 215"/>
                  <a:gd name="T8" fmla="*/ 0 w 73"/>
                  <a:gd name="T9" fmla="*/ 6 h 215"/>
                  <a:gd name="T10" fmla="*/ 0 w 73"/>
                  <a:gd name="T11" fmla="*/ 6 h 215"/>
                  <a:gd name="T12" fmla="*/ 0 w 73"/>
                  <a:gd name="T13" fmla="*/ 6 h 215"/>
                  <a:gd name="T14" fmla="*/ 0 w 73"/>
                  <a:gd name="T15" fmla="*/ 8 h 215"/>
                  <a:gd name="T16" fmla="*/ 6 w 73"/>
                  <a:gd name="T17" fmla="*/ 6 h 215"/>
                  <a:gd name="T18" fmla="*/ 25 w 73"/>
                  <a:gd name="T19" fmla="*/ 0 h 215"/>
                  <a:gd name="T20" fmla="*/ 48 w 73"/>
                  <a:gd name="T21" fmla="*/ 0 h 215"/>
                  <a:gd name="T22" fmla="*/ 70 w 73"/>
                  <a:gd name="T23" fmla="*/ 6 h 215"/>
                  <a:gd name="T24" fmla="*/ 73 w 73"/>
                  <a:gd name="T25" fmla="*/ 8 h 215"/>
                  <a:gd name="T26" fmla="*/ 73 w 73"/>
                  <a:gd name="T27" fmla="*/ 6 h 215"/>
                  <a:gd name="T28" fmla="*/ 73 w 73"/>
                  <a:gd name="T29" fmla="*/ 6 h 215"/>
                  <a:gd name="T30" fmla="*/ 73 w 73"/>
                  <a:gd name="T31" fmla="*/ 6 h 215"/>
                  <a:gd name="T32" fmla="*/ 0 w 73"/>
                  <a:gd name="T33" fmla="*/ 209 h 215"/>
                  <a:gd name="T34" fmla="*/ 16 w 73"/>
                  <a:gd name="T35" fmla="*/ 213 h 215"/>
                  <a:gd name="T36" fmla="*/ 37 w 73"/>
                  <a:gd name="T37" fmla="*/ 215 h 215"/>
                  <a:gd name="T38" fmla="*/ 60 w 73"/>
                  <a:gd name="T39" fmla="*/ 213 h 215"/>
                  <a:gd name="T40" fmla="*/ 73 w 73"/>
                  <a:gd name="T41" fmla="*/ 209 h 215"/>
                  <a:gd name="T42" fmla="*/ 73 w 73"/>
                  <a:gd name="T43" fmla="*/ 209 h 215"/>
                  <a:gd name="T44" fmla="*/ 73 w 73"/>
                  <a:gd name="T45" fmla="*/ 209 h 215"/>
                  <a:gd name="T46" fmla="*/ 73 w 73"/>
                  <a:gd name="T47" fmla="*/ 209 h 215"/>
                  <a:gd name="T48" fmla="*/ 73 w 73"/>
                  <a:gd name="T49" fmla="*/ 209 h 215"/>
                  <a:gd name="T50" fmla="*/ 58 w 73"/>
                  <a:gd name="T51" fmla="*/ 213 h 215"/>
                  <a:gd name="T52" fmla="*/ 37 w 73"/>
                  <a:gd name="T53" fmla="*/ 215 h 215"/>
                  <a:gd name="T54" fmla="*/ 16 w 73"/>
                  <a:gd name="T55" fmla="*/ 213 h 215"/>
                  <a:gd name="T56" fmla="*/ 0 w 73"/>
                  <a:gd name="T57" fmla="*/ 209 h 215"/>
                  <a:gd name="T58" fmla="*/ 0 w 73"/>
                  <a:gd name="T59" fmla="*/ 209 h 215"/>
                  <a:gd name="T60" fmla="*/ 0 w 73"/>
                  <a:gd name="T61" fmla="*/ 209 h 215"/>
                  <a:gd name="T62" fmla="*/ 0 w 73"/>
                  <a:gd name="T63" fmla="*/ 209 h 215"/>
                  <a:gd name="T64" fmla="*/ 0 w 73"/>
                  <a:gd name="T65" fmla="*/ 20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215">
                    <a:moveTo>
                      <a:pt x="73" y="6"/>
                    </a:moveTo>
                    <a:lnTo>
                      <a:pt x="70" y="4"/>
                    </a:lnTo>
                    <a:lnTo>
                      <a:pt x="60" y="2"/>
                    </a:lnTo>
                    <a:lnTo>
                      <a:pt x="48" y="0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7" y="0"/>
                    </a:lnTo>
                    <a:lnTo>
                      <a:pt x="48" y="0"/>
                    </a:lnTo>
                    <a:lnTo>
                      <a:pt x="58" y="2"/>
                    </a:lnTo>
                    <a:lnTo>
                      <a:pt x="70" y="6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close/>
                    <a:moveTo>
                      <a:pt x="0" y="209"/>
                    </a:moveTo>
                    <a:lnTo>
                      <a:pt x="4" y="211"/>
                    </a:lnTo>
                    <a:lnTo>
                      <a:pt x="16" y="213"/>
                    </a:lnTo>
                    <a:lnTo>
                      <a:pt x="25" y="215"/>
                    </a:lnTo>
                    <a:lnTo>
                      <a:pt x="37" y="215"/>
                    </a:lnTo>
                    <a:lnTo>
                      <a:pt x="48" y="215"/>
                    </a:lnTo>
                    <a:lnTo>
                      <a:pt x="60" y="213"/>
                    </a:lnTo>
                    <a:lnTo>
                      <a:pt x="70" y="211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0" y="209"/>
                    </a:lnTo>
                    <a:lnTo>
                      <a:pt x="58" y="213"/>
                    </a:lnTo>
                    <a:lnTo>
                      <a:pt x="48" y="215"/>
                    </a:lnTo>
                    <a:lnTo>
                      <a:pt x="37" y="215"/>
                    </a:lnTo>
                    <a:lnTo>
                      <a:pt x="25" y="215"/>
                    </a:lnTo>
                    <a:lnTo>
                      <a:pt x="16" y="213"/>
                    </a:lnTo>
                    <a:lnTo>
                      <a:pt x="6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00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57" name="Freeform 6222"/>
              <p:cNvSpPr>
                <a:spLocks noEditPoints="1"/>
              </p:cNvSpPr>
              <p:nvPr/>
            </p:nvSpPr>
            <p:spPr bwMode="auto">
              <a:xfrm>
                <a:off x="2011" y="2287"/>
                <a:ext cx="75" cy="215"/>
              </a:xfrm>
              <a:custGeom>
                <a:avLst/>
                <a:gdLst>
                  <a:gd name="T0" fmla="*/ 70 w 75"/>
                  <a:gd name="T1" fmla="*/ 6 h 215"/>
                  <a:gd name="T2" fmla="*/ 48 w 75"/>
                  <a:gd name="T3" fmla="*/ 0 h 215"/>
                  <a:gd name="T4" fmla="*/ 25 w 75"/>
                  <a:gd name="T5" fmla="*/ 0 h 215"/>
                  <a:gd name="T6" fmla="*/ 6 w 75"/>
                  <a:gd name="T7" fmla="*/ 6 h 215"/>
                  <a:gd name="T8" fmla="*/ 0 w 75"/>
                  <a:gd name="T9" fmla="*/ 8 h 215"/>
                  <a:gd name="T10" fmla="*/ 0 w 75"/>
                  <a:gd name="T11" fmla="*/ 8 h 215"/>
                  <a:gd name="T12" fmla="*/ 0 w 75"/>
                  <a:gd name="T13" fmla="*/ 8 h 215"/>
                  <a:gd name="T14" fmla="*/ 0 w 75"/>
                  <a:gd name="T15" fmla="*/ 8 h 215"/>
                  <a:gd name="T16" fmla="*/ 6 w 75"/>
                  <a:gd name="T17" fmla="*/ 6 h 215"/>
                  <a:gd name="T18" fmla="*/ 25 w 75"/>
                  <a:gd name="T19" fmla="*/ 2 h 215"/>
                  <a:gd name="T20" fmla="*/ 48 w 75"/>
                  <a:gd name="T21" fmla="*/ 2 h 215"/>
                  <a:gd name="T22" fmla="*/ 70 w 75"/>
                  <a:gd name="T23" fmla="*/ 6 h 215"/>
                  <a:gd name="T24" fmla="*/ 75 w 75"/>
                  <a:gd name="T25" fmla="*/ 8 h 215"/>
                  <a:gd name="T26" fmla="*/ 73 w 75"/>
                  <a:gd name="T27" fmla="*/ 8 h 215"/>
                  <a:gd name="T28" fmla="*/ 73 w 75"/>
                  <a:gd name="T29" fmla="*/ 8 h 215"/>
                  <a:gd name="T30" fmla="*/ 73 w 75"/>
                  <a:gd name="T31" fmla="*/ 8 h 215"/>
                  <a:gd name="T32" fmla="*/ 0 w 75"/>
                  <a:gd name="T33" fmla="*/ 209 h 215"/>
                  <a:gd name="T34" fmla="*/ 16 w 75"/>
                  <a:gd name="T35" fmla="*/ 213 h 215"/>
                  <a:gd name="T36" fmla="*/ 37 w 75"/>
                  <a:gd name="T37" fmla="*/ 215 h 215"/>
                  <a:gd name="T38" fmla="*/ 58 w 75"/>
                  <a:gd name="T39" fmla="*/ 213 h 215"/>
                  <a:gd name="T40" fmla="*/ 73 w 75"/>
                  <a:gd name="T41" fmla="*/ 209 h 215"/>
                  <a:gd name="T42" fmla="*/ 73 w 75"/>
                  <a:gd name="T43" fmla="*/ 207 h 215"/>
                  <a:gd name="T44" fmla="*/ 73 w 75"/>
                  <a:gd name="T45" fmla="*/ 207 h 215"/>
                  <a:gd name="T46" fmla="*/ 75 w 75"/>
                  <a:gd name="T47" fmla="*/ 207 h 215"/>
                  <a:gd name="T48" fmla="*/ 75 w 75"/>
                  <a:gd name="T49" fmla="*/ 207 h 215"/>
                  <a:gd name="T50" fmla="*/ 58 w 75"/>
                  <a:gd name="T51" fmla="*/ 213 h 215"/>
                  <a:gd name="T52" fmla="*/ 37 w 75"/>
                  <a:gd name="T53" fmla="*/ 215 h 215"/>
                  <a:gd name="T54" fmla="*/ 16 w 75"/>
                  <a:gd name="T55" fmla="*/ 213 h 215"/>
                  <a:gd name="T56" fmla="*/ 0 w 75"/>
                  <a:gd name="T57" fmla="*/ 207 h 215"/>
                  <a:gd name="T58" fmla="*/ 0 w 75"/>
                  <a:gd name="T59" fmla="*/ 207 h 215"/>
                  <a:gd name="T60" fmla="*/ 0 w 75"/>
                  <a:gd name="T61" fmla="*/ 207 h 215"/>
                  <a:gd name="T62" fmla="*/ 0 w 75"/>
                  <a:gd name="T63" fmla="*/ 207 h 215"/>
                  <a:gd name="T64" fmla="*/ 0 w 75"/>
                  <a:gd name="T65" fmla="*/ 20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215">
                    <a:moveTo>
                      <a:pt x="73" y="8"/>
                    </a:moveTo>
                    <a:lnTo>
                      <a:pt x="70" y="6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6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6" y="4"/>
                    </a:lnTo>
                    <a:lnTo>
                      <a:pt x="25" y="2"/>
                    </a:lnTo>
                    <a:lnTo>
                      <a:pt x="37" y="0"/>
                    </a:lnTo>
                    <a:lnTo>
                      <a:pt x="48" y="2"/>
                    </a:lnTo>
                    <a:lnTo>
                      <a:pt x="58" y="4"/>
                    </a:lnTo>
                    <a:lnTo>
                      <a:pt x="70" y="6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close/>
                    <a:moveTo>
                      <a:pt x="0" y="209"/>
                    </a:moveTo>
                    <a:lnTo>
                      <a:pt x="6" y="209"/>
                    </a:lnTo>
                    <a:lnTo>
                      <a:pt x="16" y="213"/>
                    </a:lnTo>
                    <a:lnTo>
                      <a:pt x="25" y="215"/>
                    </a:lnTo>
                    <a:lnTo>
                      <a:pt x="37" y="215"/>
                    </a:lnTo>
                    <a:lnTo>
                      <a:pt x="48" y="215"/>
                    </a:lnTo>
                    <a:lnTo>
                      <a:pt x="58" y="213"/>
                    </a:lnTo>
                    <a:lnTo>
                      <a:pt x="70" y="209"/>
                    </a:lnTo>
                    <a:lnTo>
                      <a:pt x="73" y="209"/>
                    </a:lnTo>
                    <a:lnTo>
                      <a:pt x="73" y="207"/>
                    </a:lnTo>
                    <a:lnTo>
                      <a:pt x="73" y="207"/>
                    </a:lnTo>
                    <a:lnTo>
                      <a:pt x="73" y="207"/>
                    </a:lnTo>
                    <a:lnTo>
                      <a:pt x="73" y="207"/>
                    </a:lnTo>
                    <a:lnTo>
                      <a:pt x="73" y="207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0" y="209"/>
                    </a:lnTo>
                    <a:lnTo>
                      <a:pt x="58" y="213"/>
                    </a:lnTo>
                    <a:lnTo>
                      <a:pt x="48" y="213"/>
                    </a:lnTo>
                    <a:lnTo>
                      <a:pt x="37" y="215"/>
                    </a:lnTo>
                    <a:lnTo>
                      <a:pt x="25" y="213"/>
                    </a:lnTo>
                    <a:lnTo>
                      <a:pt x="16" y="213"/>
                    </a:lnTo>
                    <a:lnTo>
                      <a:pt x="6" y="209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00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58" name="Freeform 6223"/>
              <p:cNvSpPr>
                <a:spLocks noEditPoints="1"/>
              </p:cNvSpPr>
              <p:nvPr/>
            </p:nvSpPr>
            <p:spPr bwMode="auto">
              <a:xfrm>
                <a:off x="2011" y="2287"/>
                <a:ext cx="75" cy="215"/>
              </a:xfrm>
              <a:custGeom>
                <a:avLst/>
                <a:gdLst>
                  <a:gd name="T0" fmla="*/ 70 w 75"/>
                  <a:gd name="T1" fmla="*/ 6 h 215"/>
                  <a:gd name="T2" fmla="*/ 48 w 75"/>
                  <a:gd name="T3" fmla="*/ 2 h 215"/>
                  <a:gd name="T4" fmla="*/ 25 w 75"/>
                  <a:gd name="T5" fmla="*/ 2 h 215"/>
                  <a:gd name="T6" fmla="*/ 6 w 75"/>
                  <a:gd name="T7" fmla="*/ 6 h 215"/>
                  <a:gd name="T8" fmla="*/ 0 w 75"/>
                  <a:gd name="T9" fmla="*/ 8 h 215"/>
                  <a:gd name="T10" fmla="*/ 0 w 75"/>
                  <a:gd name="T11" fmla="*/ 8 h 215"/>
                  <a:gd name="T12" fmla="*/ 0 w 75"/>
                  <a:gd name="T13" fmla="*/ 8 h 215"/>
                  <a:gd name="T14" fmla="*/ 0 w 75"/>
                  <a:gd name="T15" fmla="*/ 8 h 215"/>
                  <a:gd name="T16" fmla="*/ 6 w 75"/>
                  <a:gd name="T17" fmla="*/ 6 h 215"/>
                  <a:gd name="T18" fmla="*/ 27 w 75"/>
                  <a:gd name="T19" fmla="*/ 2 h 215"/>
                  <a:gd name="T20" fmla="*/ 48 w 75"/>
                  <a:gd name="T21" fmla="*/ 2 h 215"/>
                  <a:gd name="T22" fmla="*/ 70 w 75"/>
                  <a:gd name="T23" fmla="*/ 6 h 215"/>
                  <a:gd name="T24" fmla="*/ 75 w 75"/>
                  <a:gd name="T25" fmla="*/ 8 h 215"/>
                  <a:gd name="T26" fmla="*/ 75 w 75"/>
                  <a:gd name="T27" fmla="*/ 8 h 215"/>
                  <a:gd name="T28" fmla="*/ 75 w 75"/>
                  <a:gd name="T29" fmla="*/ 8 h 215"/>
                  <a:gd name="T30" fmla="*/ 75 w 75"/>
                  <a:gd name="T31" fmla="*/ 8 h 215"/>
                  <a:gd name="T32" fmla="*/ 0 w 75"/>
                  <a:gd name="T33" fmla="*/ 207 h 215"/>
                  <a:gd name="T34" fmla="*/ 16 w 75"/>
                  <a:gd name="T35" fmla="*/ 213 h 215"/>
                  <a:gd name="T36" fmla="*/ 37 w 75"/>
                  <a:gd name="T37" fmla="*/ 215 h 215"/>
                  <a:gd name="T38" fmla="*/ 58 w 75"/>
                  <a:gd name="T39" fmla="*/ 213 h 215"/>
                  <a:gd name="T40" fmla="*/ 75 w 75"/>
                  <a:gd name="T41" fmla="*/ 207 h 215"/>
                  <a:gd name="T42" fmla="*/ 75 w 75"/>
                  <a:gd name="T43" fmla="*/ 207 h 215"/>
                  <a:gd name="T44" fmla="*/ 75 w 75"/>
                  <a:gd name="T45" fmla="*/ 207 h 215"/>
                  <a:gd name="T46" fmla="*/ 75 w 75"/>
                  <a:gd name="T47" fmla="*/ 207 h 215"/>
                  <a:gd name="T48" fmla="*/ 75 w 75"/>
                  <a:gd name="T49" fmla="*/ 207 h 215"/>
                  <a:gd name="T50" fmla="*/ 58 w 75"/>
                  <a:gd name="T51" fmla="*/ 211 h 215"/>
                  <a:gd name="T52" fmla="*/ 37 w 75"/>
                  <a:gd name="T53" fmla="*/ 213 h 215"/>
                  <a:gd name="T54" fmla="*/ 16 w 75"/>
                  <a:gd name="T55" fmla="*/ 211 h 215"/>
                  <a:gd name="T56" fmla="*/ 0 w 75"/>
                  <a:gd name="T57" fmla="*/ 207 h 215"/>
                  <a:gd name="T58" fmla="*/ 0 w 75"/>
                  <a:gd name="T59" fmla="*/ 207 h 215"/>
                  <a:gd name="T60" fmla="*/ 0 w 75"/>
                  <a:gd name="T61" fmla="*/ 207 h 215"/>
                  <a:gd name="T62" fmla="*/ 0 w 75"/>
                  <a:gd name="T63" fmla="*/ 207 h 215"/>
                  <a:gd name="T64" fmla="*/ 0 w 75"/>
                  <a:gd name="T65" fmla="*/ 207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215">
                    <a:moveTo>
                      <a:pt x="75" y="8"/>
                    </a:moveTo>
                    <a:lnTo>
                      <a:pt x="70" y="6"/>
                    </a:lnTo>
                    <a:lnTo>
                      <a:pt x="58" y="4"/>
                    </a:lnTo>
                    <a:lnTo>
                      <a:pt x="48" y="2"/>
                    </a:lnTo>
                    <a:lnTo>
                      <a:pt x="37" y="0"/>
                    </a:lnTo>
                    <a:lnTo>
                      <a:pt x="25" y="2"/>
                    </a:lnTo>
                    <a:lnTo>
                      <a:pt x="16" y="4"/>
                    </a:lnTo>
                    <a:lnTo>
                      <a:pt x="6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6" y="4"/>
                    </a:lnTo>
                    <a:lnTo>
                      <a:pt x="27" y="2"/>
                    </a:lnTo>
                    <a:lnTo>
                      <a:pt x="37" y="2"/>
                    </a:lnTo>
                    <a:lnTo>
                      <a:pt x="48" y="2"/>
                    </a:lnTo>
                    <a:lnTo>
                      <a:pt x="58" y="4"/>
                    </a:lnTo>
                    <a:lnTo>
                      <a:pt x="70" y="6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close/>
                    <a:moveTo>
                      <a:pt x="0" y="207"/>
                    </a:moveTo>
                    <a:lnTo>
                      <a:pt x="6" y="209"/>
                    </a:lnTo>
                    <a:lnTo>
                      <a:pt x="16" y="213"/>
                    </a:lnTo>
                    <a:lnTo>
                      <a:pt x="25" y="213"/>
                    </a:lnTo>
                    <a:lnTo>
                      <a:pt x="37" y="215"/>
                    </a:lnTo>
                    <a:lnTo>
                      <a:pt x="48" y="213"/>
                    </a:lnTo>
                    <a:lnTo>
                      <a:pt x="58" y="213"/>
                    </a:lnTo>
                    <a:lnTo>
                      <a:pt x="70" y="209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0" y="209"/>
                    </a:lnTo>
                    <a:lnTo>
                      <a:pt x="58" y="211"/>
                    </a:lnTo>
                    <a:lnTo>
                      <a:pt x="48" y="213"/>
                    </a:lnTo>
                    <a:lnTo>
                      <a:pt x="37" y="213"/>
                    </a:lnTo>
                    <a:lnTo>
                      <a:pt x="27" y="213"/>
                    </a:lnTo>
                    <a:lnTo>
                      <a:pt x="16" y="211"/>
                    </a:lnTo>
                    <a:lnTo>
                      <a:pt x="6" y="209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close/>
                  </a:path>
                </a:pathLst>
              </a:cu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59" name="Freeform 6224"/>
              <p:cNvSpPr>
                <a:spLocks noEditPoints="1"/>
              </p:cNvSpPr>
              <p:nvPr/>
            </p:nvSpPr>
            <p:spPr bwMode="auto">
              <a:xfrm>
                <a:off x="2010" y="2289"/>
                <a:ext cx="76" cy="211"/>
              </a:xfrm>
              <a:custGeom>
                <a:avLst/>
                <a:gdLst>
                  <a:gd name="T0" fmla="*/ 71 w 76"/>
                  <a:gd name="T1" fmla="*/ 4 h 211"/>
                  <a:gd name="T2" fmla="*/ 49 w 76"/>
                  <a:gd name="T3" fmla="*/ 0 h 211"/>
                  <a:gd name="T4" fmla="*/ 28 w 76"/>
                  <a:gd name="T5" fmla="*/ 0 h 211"/>
                  <a:gd name="T6" fmla="*/ 7 w 76"/>
                  <a:gd name="T7" fmla="*/ 4 h 211"/>
                  <a:gd name="T8" fmla="*/ 0 w 76"/>
                  <a:gd name="T9" fmla="*/ 6 h 211"/>
                  <a:gd name="T10" fmla="*/ 0 w 76"/>
                  <a:gd name="T11" fmla="*/ 8 h 211"/>
                  <a:gd name="T12" fmla="*/ 0 w 76"/>
                  <a:gd name="T13" fmla="*/ 8 h 211"/>
                  <a:gd name="T14" fmla="*/ 0 w 76"/>
                  <a:gd name="T15" fmla="*/ 8 h 211"/>
                  <a:gd name="T16" fmla="*/ 7 w 76"/>
                  <a:gd name="T17" fmla="*/ 4 h 211"/>
                  <a:gd name="T18" fmla="*/ 28 w 76"/>
                  <a:gd name="T19" fmla="*/ 0 h 211"/>
                  <a:gd name="T20" fmla="*/ 49 w 76"/>
                  <a:gd name="T21" fmla="*/ 0 h 211"/>
                  <a:gd name="T22" fmla="*/ 71 w 76"/>
                  <a:gd name="T23" fmla="*/ 4 h 211"/>
                  <a:gd name="T24" fmla="*/ 76 w 76"/>
                  <a:gd name="T25" fmla="*/ 8 h 211"/>
                  <a:gd name="T26" fmla="*/ 76 w 76"/>
                  <a:gd name="T27" fmla="*/ 8 h 211"/>
                  <a:gd name="T28" fmla="*/ 76 w 76"/>
                  <a:gd name="T29" fmla="*/ 8 h 211"/>
                  <a:gd name="T30" fmla="*/ 76 w 76"/>
                  <a:gd name="T31" fmla="*/ 6 h 211"/>
                  <a:gd name="T32" fmla="*/ 1 w 76"/>
                  <a:gd name="T33" fmla="*/ 205 h 211"/>
                  <a:gd name="T34" fmla="*/ 17 w 76"/>
                  <a:gd name="T35" fmla="*/ 209 h 211"/>
                  <a:gd name="T36" fmla="*/ 38 w 76"/>
                  <a:gd name="T37" fmla="*/ 211 h 211"/>
                  <a:gd name="T38" fmla="*/ 59 w 76"/>
                  <a:gd name="T39" fmla="*/ 209 h 211"/>
                  <a:gd name="T40" fmla="*/ 76 w 76"/>
                  <a:gd name="T41" fmla="*/ 205 h 211"/>
                  <a:gd name="T42" fmla="*/ 76 w 76"/>
                  <a:gd name="T43" fmla="*/ 205 h 211"/>
                  <a:gd name="T44" fmla="*/ 76 w 76"/>
                  <a:gd name="T45" fmla="*/ 205 h 211"/>
                  <a:gd name="T46" fmla="*/ 76 w 76"/>
                  <a:gd name="T47" fmla="*/ 204 h 211"/>
                  <a:gd name="T48" fmla="*/ 76 w 76"/>
                  <a:gd name="T49" fmla="*/ 204 h 211"/>
                  <a:gd name="T50" fmla="*/ 59 w 76"/>
                  <a:gd name="T51" fmla="*/ 209 h 211"/>
                  <a:gd name="T52" fmla="*/ 38 w 76"/>
                  <a:gd name="T53" fmla="*/ 211 h 211"/>
                  <a:gd name="T54" fmla="*/ 17 w 76"/>
                  <a:gd name="T55" fmla="*/ 209 h 211"/>
                  <a:gd name="T56" fmla="*/ 0 w 76"/>
                  <a:gd name="T57" fmla="*/ 204 h 211"/>
                  <a:gd name="T58" fmla="*/ 0 w 76"/>
                  <a:gd name="T59" fmla="*/ 204 h 211"/>
                  <a:gd name="T60" fmla="*/ 0 w 76"/>
                  <a:gd name="T61" fmla="*/ 205 h 211"/>
                  <a:gd name="T62" fmla="*/ 0 w 76"/>
                  <a:gd name="T63" fmla="*/ 205 h 211"/>
                  <a:gd name="T64" fmla="*/ 1 w 76"/>
                  <a:gd name="T65" fmla="*/ 20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211">
                    <a:moveTo>
                      <a:pt x="76" y="6"/>
                    </a:moveTo>
                    <a:lnTo>
                      <a:pt x="71" y="4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7" y="2"/>
                    </a:lnTo>
                    <a:lnTo>
                      <a:pt x="7" y="4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4"/>
                    </a:lnTo>
                    <a:lnTo>
                      <a:pt x="17" y="2"/>
                    </a:lnTo>
                    <a:lnTo>
                      <a:pt x="28" y="0"/>
                    </a:lnTo>
                    <a:lnTo>
                      <a:pt x="38" y="0"/>
                    </a:lnTo>
                    <a:lnTo>
                      <a:pt x="49" y="0"/>
                    </a:lnTo>
                    <a:lnTo>
                      <a:pt x="59" y="2"/>
                    </a:lnTo>
                    <a:lnTo>
                      <a:pt x="71" y="4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6" y="6"/>
                    </a:lnTo>
                    <a:lnTo>
                      <a:pt x="76" y="6"/>
                    </a:lnTo>
                    <a:close/>
                    <a:moveTo>
                      <a:pt x="1" y="205"/>
                    </a:moveTo>
                    <a:lnTo>
                      <a:pt x="7" y="207"/>
                    </a:lnTo>
                    <a:lnTo>
                      <a:pt x="17" y="209"/>
                    </a:lnTo>
                    <a:lnTo>
                      <a:pt x="28" y="211"/>
                    </a:lnTo>
                    <a:lnTo>
                      <a:pt x="38" y="211"/>
                    </a:lnTo>
                    <a:lnTo>
                      <a:pt x="49" y="211"/>
                    </a:lnTo>
                    <a:lnTo>
                      <a:pt x="59" y="209"/>
                    </a:lnTo>
                    <a:lnTo>
                      <a:pt x="71" y="207"/>
                    </a:lnTo>
                    <a:lnTo>
                      <a:pt x="76" y="205"/>
                    </a:lnTo>
                    <a:lnTo>
                      <a:pt x="76" y="205"/>
                    </a:lnTo>
                    <a:lnTo>
                      <a:pt x="76" y="205"/>
                    </a:lnTo>
                    <a:lnTo>
                      <a:pt x="76" y="205"/>
                    </a:lnTo>
                    <a:lnTo>
                      <a:pt x="76" y="205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1" y="207"/>
                    </a:lnTo>
                    <a:lnTo>
                      <a:pt x="59" y="209"/>
                    </a:lnTo>
                    <a:lnTo>
                      <a:pt x="49" y="211"/>
                    </a:lnTo>
                    <a:lnTo>
                      <a:pt x="38" y="211"/>
                    </a:lnTo>
                    <a:lnTo>
                      <a:pt x="28" y="211"/>
                    </a:lnTo>
                    <a:lnTo>
                      <a:pt x="17" y="209"/>
                    </a:lnTo>
                    <a:lnTo>
                      <a:pt x="7" y="207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5"/>
                    </a:lnTo>
                    <a:lnTo>
                      <a:pt x="0" y="205"/>
                    </a:lnTo>
                    <a:lnTo>
                      <a:pt x="0" y="205"/>
                    </a:lnTo>
                    <a:lnTo>
                      <a:pt x="0" y="205"/>
                    </a:lnTo>
                    <a:lnTo>
                      <a:pt x="1" y="205"/>
                    </a:lnTo>
                    <a:close/>
                  </a:path>
                </a:pathLst>
              </a:cu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60" name="Freeform 6225"/>
              <p:cNvSpPr>
                <a:spLocks noEditPoints="1"/>
              </p:cNvSpPr>
              <p:nvPr/>
            </p:nvSpPr>
            <p:spPr bwMode="auto">
              <a:xfrm>
                <a:off x="2010" y="2289"/>
                <a:ext cx="76" cy="211"/>
              </a:xfrm>
              <a:custGeom>
                <a:avLst/>
                <a:gdLst>
                  <a:gd name="T0" fmla="*/ 71 w 76"/>
                  <a:gd name="T1" fmla="*/ 4 h 211"/>
                  <a:gd name="T2" fmla="*/ 49 w 76"/>
                  <a:gd name="T3" fmla="*/ 0 h 211"/>
                  <a:gd name="T4" fmla="*/ 28 w 76"/>
                  <a:gd name="T5" fmla="*/ 0 h 211"/>
                  <a:gd name="T6" fmla="*/ 7 w 76"/>
                  <a:gd name="T7" fmla="*/ 4 h 211"/>
                  <a:gd name="T8" fmla="*/ 0 w 76"/>
                  <a:gd name="T9" fmla="*/ 8 h 211"/>
                  <a:gd name="T10" fmla="*/ 0 w 76"/>
                  <a:gd name="T11" fmla="*/ 8 h 211"/>
                  <a:gd name="T12" fmla="*/ 0 w 76"/>
                  <a:gd name="T13" fmla="*/ 8 h 211"/>
                  <a:gd name="T14" fmla="*/ 0 w 76"/>
                  <a:gd name="T15" fmla="*/ 8 h 211"/>
                  <a:gd name="T16" fmla="*/ 7 w 76"/>
                  <a:gd name="T17" fmla="*/ 6 h 211"/>
                  <a:gd name="T18" fmla="*/ 28 w 76"/>
                  <a:gd name="T19" fmla="*/ 2 h 211"/>
                  <a:gd name="T20" fmla="*/ 49 w 76"/>
                  <a:gd name="T21" fmla="*/ 2 h 211"/>
                  <a:gd name="T22" fmla="*/ 69 w 76"/>
                  <a:gd name="T23" fmla="*/ 6 h 211"/>
                  <a:gd name="T24" fmla="*/ 76 w 76"/>
                  <a:gd name="T25" fmla="*/ 8 h 211"/>
                  <a:gd name="T26" fmla="*/ 76 w 76"/>
                  <a:gd name="T27" fmla="*/ 8 h 211"/>
                  <a:gd name="T28" fmla="*/ 76 w 76"/>
                  <a:gd name="T29" fmla="*/ 8 h 211"/>
                  <a:gd name="T30" fmla="*/ 76 w 76"/>
                  <a:gd name="T31" fmla="*/ 8 h 211"/>
                  <a:gd name="T32" fmla="*/ 0 w 76"/>
                  <a:gd name="T33" fmla="*/ 204 h 211"/>
                  <a:gd name="T34" fmla="*/ 17 w 76"/>
                  <a:gd name="T35" fmla="*/ 209 h 211"/>
                  <a:gd name="T36" fmla="*/ 38 w 76"/>
                  <a:gd name="T37" fmla="*/ 211 h 211"/>
                  <a:gd name="T38" fmla="*/ 59 w 76"/>
                  <a:gd name="T39" fmla="*/ 209 h 211"/>
                  <a:gd name="T40" fmla="*/ 76 w 76"/>
                  <a:gd name="T41" fmla="*/ 204 h 211"/>
                  <a:gd name="T42" fmla="*/ 76 w 76"/>
                  <a:gd name="T43" fmla="*/ 204 h 211"/>
                  <a:gd name="T44" fmla="*/ 76 w 76"/>
                  <a:gd name="T45" fmla="*/ 204 h 211"/>
                  <a:gd name="T46" fmla="*/ 76 w 76"/>
                  <a:gd name="T47" fmla="*/ 204 h 211"/>
                  <a:gd name="T48" fmla="*/ 76 w 76"/>
                  <a:gd name="T49" fmla="*/ 204 h 211"/>
                  <a:gd name="T50" fmla="*/ 59 w 76"/>
                  <a:gd name="T51" fmla="*/ 209 h 211"/>
                  <a:gd name="T52" fmla="*/ 38 w 76"/>
                  <a:gd name="T53" fmla="*/ 211 h 211"/>
                  <a:gd name="T54" fmla="*/ 17 w 76"/>
                  <a:gd name="T55" fmla="*/ 209 h 211"/>
                  <a:gd name="T56" fmla="*/ 0 w 76"/>
                  <a:gd name="T57" fmla="*/ 204 h 211"/>
                  <a:gd name="T58" fmla="*/ 0 w 76"/>
                  <a:gd name="T59" fmla="*/ 204 h 211"/>
                  <a:gd name="T60" fmla="*/ 0 w 76"/>
                  <a:gd name="T61" fmla="*/ 204 h 211"/>
                  <a:gd name="T62" fmla="*/ 0 w 76"/>
                  <a:gd name="T63" fmla="*/ 204 h 211"/>
                  <a:gd name="T64" fmla="*/ 0 w 76"/>
                  <a:gd name="T65" fmla="*/ 204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211">
                    <a:moveTo>
                      <a:pt x="76" y="8"/>
                    </a:moveTo>
                    <a:lnTo>
                      <a:pt x="71" y="4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7" y="2"/>
                    </a:lnTo>
                    <a:lnTo>
                      <a:pt x="7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6"/>
                    </a:lnTo>
                    <a:lnTo>
                      <a:pt x="17" y="2"/>
                    </a:lnTo>
                    <a:lnTo>
                      <a:pt x="28" y="2"/>
                    </a:lnTo>
                    <a:lnTo>
                      <a:pt x="38" y="0"/>
                    </a:lnTo>
                    <a:lnTo>
                      <a:pt x="49" y="2"/>
                    </a:lnTo>
                    <a:lnTo>
                      <a:pt x="59" y="2"/>
                    </a:lnTo>
                    <a:lnTo>
                      <a:pt x="69" y="6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close/>
                    <a:moveTo>
                      <a:pt x="0" y="204"/>
                    </a:moveTo>
                    <a:lnTo>
                      <a:pt x="7" y="207"/>
                    </a:lnTo>
                    <a:lnTo>
                      <a:pt x="17" y="209"/>
                    </a:lnTo>
                    <a:lnTo>
                      <a:pt x="28" y="211"/>
                    </a:lnTo>
                    <a:lnTo>
                      <a:pt x="38" y="211"/>
                    </a:lnTo>
                    <a:lnTo>
                      <a:pt x="49" y="211"/>
                    </a:lnTo>
                    <a:lnTo>
                      <a:pt x="59" y="209"/>
                    </a:lnTo>
                    <a:lnTo>
                      <a:pt x="71" y="207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69" y="205"/>
                    </a:lnTo>
                    <a:lnTo>
                      <a:pt x="59" y="209"/>
                    </a:lnTo>
                    <a:lnTo>
                      <a:pt x="49" y="211"/>
                    </a:lnTo>
                    <a:lnTo>
                      <a:pt x="38" y="211"/>
                    </a:lnTo>
                    <a:lnTo>
                      <a:pt x="28" y="211"/>
                    </a:lnTo>
                    <a:lnTo>
                      <a:pt x="17" y="209"/>
                    </a:lnTo>
                    <a:lnTo>
                      <a:pt x="7" y="205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close/>
                  </a:path>
                </a:pathLst>
              </a:custGeom>
              <a:solidFill>
                <a:srgbClr val="00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61" name="Freeform 6226"/>
              <p:cNvSpPr>
                <a:spLocks noEditPoints="1"/>
              </p:cNvSpPr>
              <p:nvPr/>
            </p:nvSpPr>
            <p:spPr bwMode="auto">
              <a:xfrm>
                <a:off x="2010" y="2289"/>
                <a:ext cx="78" cy="211"/>
              </a:xfrm>
              <a:custGeom>
                <a:avLst/>
                <a:gdLst>
                  <a:gd name="T0" fmla="*/ 69 w 78"/>
                  <a:gd name="T1" fmla="*/ 6 h 211"/>
                  <a:gd name="T2" fmla="*/ 49 w 78"/>
                  <a:gd name="T3" fmla="*/ 2 h 211"/>
                  <a:gd name="T4" fmla="*/ 28 w 78"/>
                  <a:gd name="T5" fmla="*/ 2 h 211"/>
                  <a:gd name="T6" fmla="*/ 7 w 78"/>
                  <a:gd name="T7" fmla="*/ 6 h 211"/>
                  <a:gd name="T8" fmla="*/ 0 w 78"/>
                  <a:gd name="T9" fmla="*/ 8 h 211"/>
                  <a:gd name="T10" fmla="*/ 0 w 78"/>
                  <a:gd name="T11" fmla="*/ 8 h 211"/>
                  <a:gd name="T12" fmla="*/ 0 w 78"/>
                  <a:gd name="T13" fmla="*/ 8 h 211"/>
                  <a:gd name="T14" fmla="*/ 0 w 78"/>
                  <a:gd name="T15" fmla="*/ 8 h 211"/>
                  <a:gd name="T16" fmla="*/ 7 w 78"/>
                  <a:gd name="T17" fmla="*/ 6 h 211"/>
                  <a:gd name="T18" fmla="*/ 28 w 78"/>
                  <a:gd name="T19" fmla="*/ 2 h 211"/>
                  <a:gd name="T20" fmla="*/ 49 w 78"/>
                  <a:gd name="T21" fmla="*/ 2 h 211"/>
                  <a:gd name="T22" fmla="*/ 69 w 78"/>
                  <a:gd name="T23" fmla="*/ 6 h 211"/>
                  <a:gd name="T24" fmla="*/ 78 w 78"/>
                  <a:gd name="T25" fmla="*/ 8 h 211"/>
                  <a:gd name="T26" fmla="*/ 78 w 78"/>
                  <a:gd name="T27" fmla="*/ 8 h 211"/>
                  <a:gd name="T28" fmla="*/ 76 w 78"/>
                  <a:gd name="T29" fmla="*/ 8 h 211"/>
                  <a:gd name="T30" fmla="*/ 76 w 78"/>
                  <a:gd name="T31" fmla="*/ 8 h 211"/>
                  <a:gd name="T32" fmla="*/ 0 w 78"/>
                  <a:gd name="T33" fmla="*/ 204 h 211"/>
                  <a:gd name="T34" fmla="*/ 17 w 78"/>
                  <a:gd name="T35" fmla="*/ 209 h 211"/>
                  <a:gd name="T36" fmla="*/ 38 w 78"/>
                  <a:gd name="T37" fmla="*/ 211 h 211"/>
                  <a:gd name="T38" fmla="*/ 59 w 78"/>
                  <a:gd name="T39" fmla="*/ 209 h 211"/>
                  <a:gd name="T40" fmla="*/ 76 w 78"/>
                  <a:gd name="T41" fmla="*/ 204 h 211"/>
                  <a:gd name="T42" fmla="*/ 76 w 78"/>
                  <a:gd name="T43" fmla="*/ 204 h 211"/>
                  <a:gd name="T44" fmla="*/ 76 w 78"/>
                  <a:gd name="T45" fmla="*/ 204 h 211"/>
                  <a:gd name="T46" fmla="*/ 78 w 78"/>
                  <a:gd name="T47" fmla="*/ 204 h 211"/>
                  <a:gd name="T48" fmla="*/ 78 w 78"/>
                  <a:gd name="T49" fmla="*/ 204 h 211"/>
                  <a:gd name="T50" fmla="*/ 59 w 78"/>
                  <a:gd name="T51" fmla="*/ 207 h 211"/>
                  <a:gd name="T52" fmla="*/ 38 w 78"/>
                  <a:gd name="T53" fmla="*/ 211 h 211"/>
                  <a:gd name="T54" fmla="*/ 17 w 78"/>
                  <a:gd name="T55" fmla="*/ 207 h 211"/>
                  <a:gd name="T56" fmla="*/ 0 w 78"/>
                  <a:gd name="T57" fmla="*/ 204 h 211"/>
                  <a:gd name="T58" fmla="*/ 0 w 78"/>
                  <a:gd name="T59" fmla="*/ 204 h 211"/>
                  <a:gd name="T60" fmla="*/ 0 w 78"/>
                  <a:gd name="T61" fmla="*/ 204 h 211"/>
                  <a:gd name="T62" fmla="*/ 0 w 78"/>
                  <a:gd name="T63" fmla="*/ 204 h 211"/>
                  <a:gd name="T64" fmla="*/ 0 w 78"/>
                  <a:gd name="T65" fmla="*/ 204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211">
                    <a:moveTo>
                      <a:pt x="76" y="8"/>
                    </a:moveTo>
                    <a:lnTo>
                      <a:pt x="69" y="6"/>
                    </a:lnTo>
                    <a:lnTo>
                      <a:pt x="59" y="2"/>
                    </a:lnTo>
                    <a:lnTo>
                      <a:pt x="49" y="2"/>
                    </a:lnTo>
                    <a:lnTo>
                      <a:pt x="38" y="0"/>
                    </a:lnTo>
                    <a:lnTo>
                      <a:pt x="28" y="2"/>
                    </a:lnTo>
                    <a:lnTo>
                      <a:pt x="17" y="2"/>
                    </a:lnTo>
                    <a:lnTo>
                      <a:pt x="7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7" y="6"/>
                    </a:lnTo>
                    <a:lnTo>
                      <a:pt x="17" y="4"/>
                    </a:lnTo>
                    <a:lnTo>
                      <a:pt x="28" y="2"/>
                    </a:lnTo>
                    <a:lnTo>
                      <a:pt x="38" y="2"/>
                    </a:lnTo>
                    <a:lnTo>
                      <a:pt x="49" y="2"/>
                    </a:lnTo>
                    <a:lnTo>
                      <a:pt x="59" y="4"/>
                    </a:lnTo>
                    <a:lnTo>
                      <a:pt x="69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close/>
                    <a:moveTo>
                      <a:pt x="0" y="204"/>
                    </a:moveTo>
                    <a:lnTo>
                      <a:pt x="7" y="205"/>
                    </a:lnTo>
                    <a:lnTo>
                      <a:pt x="17" y="209"/>
                    </a:lnTo>
                    <a:lnTo>
                      <a:pt x="28" y="211"/>
                    </a:lnTo>
                    <a:lnTo>
                      <a:pt x="38" y="211"/>
                    </a:lnTo>
                    <a:lnTo>
                      <a:pt x="49" y="211"/>
                    </a:lnTo>
                    <a:lnTo>
                      <a:pt x="59" y="209"/>
                    </a:lnTo>
                    <a:lnTo>
                      <a:pt x="69" y="205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8" y="204"/>
                    </a:lnTo>
                    <a:lnTo>
                      <a:pt x="78" y="204"/>
                    </a:lnTo>
                    <a:lnTo>
                      <a:pt x="78" y="204"/>
                    </a:lnTo>
                    <a:lnTo>
                      <a:pt x="78" y="204"/>
                    </a:lnTo>
                    <a:lnTo>
                      <a:pt x="69" y="205"/>
                    </a:lnTo>
                    <a:lnTo>
                      <a:pt x="59" y="207"/>
                    </a:lnTo>
                    <a:lnTo>
                      <a:pt x="49" y="209"/>
                    </a:lnTo>
                    <a:lnTo>
                      <a:pt x="38" y="211"/>
                    </a:lnTo>
                    <a:lnTo>
                      <a:pt x="28" y="209"/>
                    </a:lnTo>
                    <a:lnTo>
                      <a:pt x="17" y="207"/>
                    </a:lnTo>
                    <a:lnTo>
                      <a:pt x="7" y="205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close/>
                  </a:path>
                </a:pathLst>
              </a:custGeom>
              <a:solidFill>
                <a:srgbClr val="003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62" name="Freeform 6227"/>
              <p:cNvSpPr>
                <a:spLocks noEditPoints="1"/>
              </p:cNvSpPr>
              <p:nvPr/>
            </p:nvSpPr>
            <p:spPr bwMode="auto">
              <a:xfrm>
                <a:off x="2010" y="2291"/>
                <a:ext cx="78" cy="209"/>
              </a:xfrm>
              <a:custGeom>
                <a:avLst/>
                <a:gdLst>
                  <a:gd name="T0" fmla="*/ 69 w 78"/>
                  <a:gd name="T1" fmla="*/ 4 h 209"/>
                  <a:gd name="T2" fmla="*/ 49 w 78"/>
                  <a:gd name="T3" fmla="*/ 0 h 209"/>
                  <a:gd name="T4" fmla="*/ 28 w 78"/>
                  <a:gd name="T5" fmla="*/ 0 h 209"/>
                  <a:gd name="T6" fmla="*/ 7 w 78"/>
                  <a:gd name="T7" fmla="*/ 4 h 209"/>
                  <a:gd name="T8" fmla="*/ 0 w 78"/>
                  <a:gd name="T9" fmla="*/ 8 h 209"/>
                  <a:gd name="T10" fmla="*/ 0 w 78"/>
                  <a:gd name="T11" fmla="*/ 8 h 209"/>
                  <a:gd name="T12" fmla="*/ 0 w 78"/>
                  <a:gd name="T13" fmla="*/ 8 h 209"/>
                  <a:gd name="T14" fmla="*/ 0 w 78"/>
                  <a:gd name="T15" fmla="*/ 8 h 209"/>
                  <a:gd name="T16" fmla="*/ 7 w 78"/>
                  <a:gd name="T17" fmla="*/ 4 h 209"/>
                  <a:gd name="T18" fmla="*/ 28 w 78"/>
                  <a:gd name="T19" fmla="*/ 0 h 209"/>
                  <a:gd name="T20" fmla="*/ 49 w 78"/>
                  <a:gd name="T21" fmla="*/ 0 h 209"/>
                  <a:gd name="T22" fmla="*/ 69 w 78"/>
                  <a:gd name="T23" fmla="*/ 4 h 209"/>
                  <a:gd name="T24" fmla="*/ 78 w 78"/>
                  <a:gd name="T25" fmla="*/ 8 h 209"/>
                  <a:gd name="T26" fmla="*/ 78 w 78"/>
                  <a:gd name="T27" fmla="*/ 8 h 209"/>
                  <a:gd name="T28" fmla="*/ 78 w 78"/>
                  <a:gd name="T29" fmla="*/ 8 h 209"/>
                  <a:gd name="T30" fmla="*/ 78 w 78"/>
                  <a:gd name="T31" fmla="*/ 8 h 209"/>
                  <a:gd name="T32" fmla="*/ 0 w 78"/>
                  <a:gd name="T33" fmla="*/ 202 h 209"/>
                  <a:gd name="T34" fmla="*/ 17 w 78"/>
                  <a:gd name="T35" fmla="*/ 205 h 209"/>
                  <a:gd name="T36" fmla="*/ 38 w 78"/>
                  <a:gd name="T37" fmla="*/ 209 h 209"/>
                  <a:gd name="T38" fmla="*/ 59 w 78"/>
                  <a:gd name="T39" fmla="*/ 205 h 209"/>
                  <a:gd name="T40" fmla="*/ 78 w 78"/>
                  <a:gd name="T41" fmla="*/ 202 h 209"/>
                  <a:gd name="T42" fmla="*/ 78 w 78"/>
                  <a:gd name="T43" fmla="*/ 200 h 209"/>
                  <a:gd name="T44" fmla="*/ 78 w 78"/>
                  <a:gd name="T45" fmla="*/ 200 h 209"/>
                  <a:gd name="T46" fmla="*/ 78 w 78"/>
                  <a:gd name="T47" fmla="*/ 200 h 209"/>
                  <a:gd name="T48" fmla="*/ 78 w 78"/>
                  <a:gd name="T49" fmla="*/ 200 h 209"/>
                  <a:gd name="T50" fmla="*/ 59 w 78"/>
                  <a:gd name="T51" fmla="*/ 205 h 209"/>
                  <a:gd name="T52" fmla="*/ 38 w 78"/>
                  <a:gd name="T53" fmla="*/ 207 h 209"/>
                  <a:gd name="T54" fmla="*/ 17 w 78"/>
                  <a:gd name="T55" fmla="*/ 205 h 209"/>
                  <a:gd name="T56" fmla="*/ 0 w 78"/>
                  <a:gd name="T57" fmla="*/ 200 h 209"/>
                  <a:gd name="T58" fmla="*/ 0 w 78"/>
                  <a:gd name="T59" fmla="*/ 200 h 209"/>
                  <a:gd name="T60" fmla="*/ 0 w 78"/>
                  <a:gd name="T61" fmla="*/ 200 h 209"/>
                  <a:gd name="T62" fmla="*/ 0 w 78"/>
                  <a:gd name="T63" fmla="*/ 200 h 209"/>
                  <a:gd name="T64" fmla="*/ 0 w 78"/>
                  <a:gd name="T65" fmla="*/ 202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209">
                    <a:moveTo>
                      <a:pt x="78" y="8"/>
                    </a:moveTo>
                    <a:lnTo>
                      <a:pt x="69" y="4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7" y="2"/>
                    </a:lnTo>
                    <a:lnTo>
                      <a:pt x="7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4"/>
                    </a:lnTo>
                    <a:lnTo>
                      <a:pt x="17" y="2"/>
                    </a:lnTo>
                    <a:lnTo>
                      <a:pt x="28" y="0"/>
                    </a:lnTo>
                    <a:lnTo>
                      <a:pt x="38" y="0"/>
                    </a:lnTo>
                    <a:lnTo>
                      <a:pt x="49" y="0"/>
                    </a:lnTo>
                    <a:lnTo>
                      <a:pt x="59" y="2"/>
                    </a:lnTo>
                    <a:lnTo>
                      <a:pt x="69" y="4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close/>
                    <a:moveTo>
                      <a:pt x="0" y="202"/>
                    </a:moveTo>
                    <a:lnTo>
                      <a:pt x="7" y="203"/>
                    </a:lnTo>
                    <a:lnTo>
                      <a:pt x="17" y="205"/>
                    </a:lnTo>
                    <a:lnTo>
                      <a:pt x="28" y="207"/>
                    </a:lnTo>
                    <a:lnTo>
                      <a:pt x="38" y="209"/>
                    </a:lnTo>
                    <a:lnTo>
                      <a:pt x="49" y="207"/>
                    </a:lnTo>
                    <a:lnTo>
                      <a:pt x="59" y="205"/>
                    </a:lnTo>
                    <a:lnTo>
                      <a:pt x="69" y="203"/>
                    </a:lnTo>
                    <a:lnTo>
                      <a:pt x="78" y="202"/>
                    </a:lnTo>
                    <a:lnTo>
                      <a:pt x="78" y="200"/>
                    </a:lnTo>
                    <a:lnTo>
                      <a:pt x="78" y="200"/>
                    </a:lnTo>
                    <a:lnTo>
                      <a:pt x="78" y="200"/>
                    </a:lnTo>
                    <a:lnTo>
                      <a:pt x="78" y="200"/>
                    </a:lnTo>
                    <a:lnTo>
                      <a:pt x="78" y="200"/>
                    </a:lnTo>
                    <a:lnTo>
                      <a:pt x="78" y="200"/>
                    </a:lnTo>
                    <a:lnTo>
                      <a:pt x="78" y="200"/>
                    </a:lnTo>
                    <a:lnTo>
                      <a:pt x="78" y="200"/>
                    </a:lnTo>
                    <a:lnTo>
                      <a:pt x="69" y="203"/>
                    </a:lnTo>
                    <a:lnTo>
                      <a:pt x="59" y="205"/>
                    </a:lnTo>
                    <a:lnTo>
                      <a:pt x="49" y="207"/>
                    </a:lnTo>
                    <a:lnTo>
                      <a:pt x="38" y="207"/>
                    </a:lnTo>
                    <a:lnTo>
                      <a:pt x="28" y="207"/>
                    </a:lnTo>
                    <a:lnTo>
                      <a:pt x="17" y="205"/>
                    </a:lnTo>
                    <a:lnTo>
                      <a:pt x="7" y="203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2"/>
                    </a:ln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00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63" name="Freeform 6228"/>
              <p:cNvSpPr>
                <a:spLocks noEditPoints="1"/>
              </p:cNvSpPr>
              <p:nvPr/>
            </p:nvSpPr>
            <p:spPr bwMode="auto">
              <a:xfrm>
                <a:off x="2008" y="2291"/>
                <a:ext cx="80" cy="207"/>
              </a:xfrm>
              <a:custGeom>
                <a:avLst/>
                <a:gdLst>
                  <a:gd name="T0" fmla="*/ 71 w 80"/>
                  <a:gd name="T1" fmla="*/ 4 h 207"/>
                  <a:gd name="T2" fmla="*/ 51 w 80"/>
                  <a:gd name="T3" fmla="*/ 0 h 207"/>
                  <a:gd name="T4" fmla="*/ 30 w 80"/>
                  <a:gd name="T5" fmla="*/ 0 h 207"/>
                  <a:gd name="T6" fmla="*/ 9 w 80"/>
                  <a:gd name="T7" fmla="*/ 4 h 207"/>
                  <a:gd name="T8" fmla="*/ 2 w 80"/>
                  <a:gd name="T9" fmla="*/ 8 h 207"/>
                  <a:gd name="T10" fmla="*/ 0 w 80"/>
                  <a:gd name="T11" fmla="*/ 8 h 207"/>
                  <a:gd name="T12" fmla="*/ 0 w 80"/>
                  <a:gd name="T13" fmla="*/ 8 h 207"/>
                  <a:gd name="T14" fmla="*/ 0 w 80"/>
                  <a:gd name="T15" fmla="*/ 8 h 207"/>
                  <a:gd name="T16" fmla="*/ 9 w 80"/>
                  <a:gd name="T17" fmla="*/ 6 h 207"/>
                  <a:gd name="T18" fmla="*/ 30 w 80"/>
                  <a:gd name="T19" fmla="*/ 0 h 207"/>
                  <a:gd name="T20" fmla="*/ 51 w 80"/>
                  <a:gd name="T21" fmla="*/ 0 h 207"/>
                  <a:gd name="T22" fmla="*/ 71 w 80"/>
                  <a:gd name="T23" fmla="*/ 6 h 207"/>
                  <a:gd name="T24" fmla="*/ 80 w 80"/>
                  <a:gd name="T25" fmla="*/ 8 h 207"/>
                  <a:gd name="T26" fmla="*/ 80 w 80"/>
                  <a:gd name="T27" fmla="*/ 8 h 207"/>
                  <a:gd name="T28" fmla="*/ 80 w 80"/>
                  <a:gd name="T29" fmla="*/ 8 h 207"/>
                  <a:gd name="T30" fmla="*/ 80 w 80"/>
                  <a:gd name="T31" fmla="*/ 8 h 207"/>
                  <a:gd name="T32" fmla="*/ 2 w 80"/>
                  <a:gd name="T33" fmla="*/ 200 h 207"/>
                  <a:gd name="T34" fmla="*/ 19 w 80"/>
                  <a:gd name="T35" fmla="*/ 205 h 207"/>
                  <a:gd name="T36" fmla="*/ 40 w 80"/>
                  <a:gd name="T37" fmla="*/ 207 h 207"/>
                  <a:gd name="T38" fmla="*/ 61 w 80"/>
                  <a:gd name="T39" fmla="*/ 205 h 207"/>
                  <a:gd name="T40" fmla="*/ 80 w 80"/>
                  <a:gd name="T41" fmla="*/ 200 h 207"/>
                  <a:gd name="T42" fmla="*/ 80 w 80"/>
                  <a:gd name="T43" fmla="*/ 200 h 207"/>
                  <a:gd name="T44" fmla="*/ 80 w 80"/>
                  <a:gd name="T45" fmla="*/ 200 h 207"/>
                  <a:gd name="T46" fmla="*/ 80 w 80"/>
                  <a:gd name="T47" fmla="*/ 200 h 207"/>
                  <a:gd name="T48" fmla="*/ 80 w 80"/>
                  <a:gd name="T49" fmla="*/ 200 h 207"/>
                  <a:gd name="T50" fmla="*/ 61 w 80"/>
                  <a:gd name="T51" fmla="*/ 205 h 207"/>
                  <a:gd name="T52" fmla="*/ 40 w 80"/>
                  <a:gd name="T53" fmla="*/ 207 h 207"/>
                  <a:gd name="T54" fmla="*/ 19 w 80"/>
                  <a:gd name="T55" fmla="*/ 205 h 207"/>
                  <a:gd name="T56" fmla="*/ 0 w 80"/>
                  <a:gd name="T57" fmla="*/ 200 h 207"/>
                  <a:gd name="T58" fmla="*/ 0 w 80"/>
                  <a:gd name="T59" fmla="*/ 200 h 207"/>
                  <a:gd name="T60" fmla="*/ 0 w 80"/>
                  <a:gd name="T61" fmla="*/ 200 h 207"/>
                  <a:gd name="T62" fmla="*/ 0 w 80"/>
                  <a:gd name="T63" fmla="*/ 200 h 207"/>
                  <a:gd name="T64" fmla="*/ 2 w 80"/>
                  <a:gd name="T65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207">
                    <a:moveTo>
                      <a:pt x="80" y="8"/>
                    </a:moveTo>
                    <a:lnTo>
                      <a:pt x="71" y="4"/>
                    </a:lnTo>
                    <a:lnTo>
                      <a:pt x="61" y="2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2"/>
                    </a:lnTo>
                    <a:lnTo>
                      <a:pt x="9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9" y="6"/>
                    </a:lnTo>
                    <a:lnTo>
                      <a:pt x="19" y="2"/>
                    </a:lnTo>
                    <a:lnTo>
                      <a:pt x="30" y="0"/>
                    </a:lnTo>
                    <a:lnTo>
                      <a:pt x="40" y="0"/>
                    </a:lnTo>
                    <a:lnTo>
                      <a:pt x="51" y="0"/>
                    </a:lnTo>
                    <a:lnTo>
                      <a:pt x="61" y="2"/>
                    </a:lnTo>
                    <a:lnTo>
                      <a:pt x="71" y="6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close/>
                    <a:moveTo>
                      <a:pt x="2" y="200"/>
                    </a:moveTo>
                    <a:lnTo>
                      <a:pt x="9" y="203"/>
                    </a:lnTo>
                    <a:lnTo>
                      <a:pt x="19" y="205"/>
                    </a:lnTo>
                    <a:lnTo>
                      <a:pt x="30" y="207"/>
                    </a:lnTo>
                    <a:lnTo>
                      <a:pt x="40" y="207"/>
                    </a:lnTo>
                    <a:lnTo>
                      <a:pt x="51" y="207"/>
                    </a:lnTo>
                    <a:lnTo>
                      <a:pt x="61" y="205"/>
                    </a:lnTo>
                    <a:lnTo>
                      <a:pt x="71" y="203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71" y="203"/>
                    </a:lnTo>
                    <a:lnTo>
                      <a:pt x="61" y="205"/>
                    </a:lnTo>
                    <a:lnTo>
                      <a:pt x="51" y="207"/>
                    </a:lnTo>
                    <a:lnTo>
                      <a:pt x="40" y="207"/>
                    </a:lnTo>
                    <a:lnTo>
                      <a:pt x="30" y="207"/>
                    </a:lnTo>
                    <a:lnTo>
                      <a:pt x="19" y="205"/>
                    </a:lnTo>
                    <a:lnTo>
                      <a:pt x="9" y="203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2" y="200"/>
                    </a:lnTo>
                    <a:close/>
                  </a:path>
                </a:pathLst>
              </a:cu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64" name="Freeform 6229"/>
              <p:cNvSpPr>
                <a:spLocks noEditPoints="1"/>
              </p:cNvSpPr>
              <p:nvPr/>
            </p:nvSpPr>
            <p:spPr bwMode="auto">
              <a:xfrm>
                <a:off x="2008" y="2291"/>
                <a:ext cx="80" cy="207"/>
              </a:xfrm>
              <a:custGeom>
                <a:avLst/>
                <a:gdLst>
                  <a:gd name="T0" fmla="*/ 71 w 80"/>
                  <a:gd name="T1" fmla="*/ 6 h 207"/>
                  <a:gd name="T2" fmla="*/ 51 w 80"/>
                  <a:gd name="T3" fmla="*/ 0 h 207"/>
                  <a:gd name="T4" fmla="*/ 30 w 80"/>
                  <a:gd name="T5" fmla="*/ 0 h 207"/>
                  <a:gd name="T6" fmla="*/ 9 w 80"/>
                  <a:gd name="T7" fmla="*/ 6 h 207"/>
                  <a:gd name="T8" fmla="*/ 0 w 80"/>
                  <a:gd name="T9" fmla="*/ 8 h 207"/>
                  <a:gd name="T10" fmla="*/ 0 w 80"/>
                  <a:gd name="T11" fmla="*/ 8 h 207"/>
                  <a:gd name="T12" fmla="*/ 0 w 80"/>
                  <a:gd name="T13" fmla="*/ 10 h 207"/>
                  <a:gd name="T14" fmla="*/ 0 w 80"/>
                  <a:gd name="T15" fmla="*/ 10 h 207"/>
                  <a:gd name="T16" fmla="*/ 0 w 80"/>
                  <a:gd name="T17" fmla="*/ 10 h 207"/>
                  <a:gd name="T18" fmla="*/ 19 w 80"/>
                  <a:gd name="T19" fmla="*/ 2 h 207"/>
                  <a:gd name="T20" fmla="*/ 40 w 80"/>
                  <a:gd name="T21" fmla="*/ 0 h 207"/>
                  <a:gd name="T22" fmla="*/ 61 w 80"/>
                  <a:gd name="T23" fmla="*/ 2 h 207"/>
                  <a:gd name="T24" fmla="*/ 80 w 80"/>
                  <a:gd name="T25" fmla="*/ 10 h 207"/>
                  <a:gd name="T26" fmla="*/ 80 w 80"/>
                  <a:gd name="T27" fmla="*/ 10 h 207"/>
                  <a:gd name="T28" fmla="*/ 80 w 80"/>
                  <a:gd name="T29" fmla="*/ 10 h 207"/>
                  <a:gd name="T30" fmla="*/ 80 w 80"/>
                  <a:gd name="T31" fmla="*/ 8 h 207"/>
                  <a:gd name="T32" fmla="*/ 80 w 80"/>
                  <a:gd name="T33" fmla="*/ 8 h 207"/>
                  <a:gd name="T34" fmla="*/ 0 w 80"/>
                  <a:gd name="T35" fmla="*/ 200 h 207"/>
                  <a:gd name="T36" fmla="*/ 19 w 80"/>
                  <a:gd name="T37" fmla="*/ 205 h 207"/>
                  <a:gd name="T38" fmla="*/ 40 w 80"/>
                  <a:gd name="T39" fmla="*/ 207 h 207"/>
                  <a:gd name="T40" fmla="*/ 61 w 80"/>
                  <a:gd name="T41" fmla="*/ 205 h 207"/>
                  <a:gd name="T42" fmla="*/ 80 w 80"/>
                  <a:gd name="T43" fmla="*/ 200 h 207"/>
                  <a:gd name="T44" fmla="*/ 80 w 80"/>
                  <a:gd name="T45" fmla="*/ 200 h 207"/>
                  <a:gd name="T46" fmla="*/ 80 w 80"/>
                  <a:gd name="T47" fmla="*/ 200 h 207"/>
                  <a:gd name="T48" fmla="*/ 80 w 80"/>
                  <a:gd name="T49" fmla="*/ 198 h 207"/>
                  <a:gd name="T50" fmla="*/ 80 w 80"/>
                  <a:gd name="T51" fmla="*/ 198 h 207"/>
                  <a:gd name="T52" fmla="*/ 71 w 80"/>
                  <a:gd name="T53" fmla="*/ 202 h 207"/>
                  <a:gd name="T54" fmla="*/ 51 w 80"/>
                  <a:gd name="T55" fmla="*/ 205 h 207"/>
                  <a:gd name="T56" fmla="*/ 30 w 80"/>
                  <a:gd name="T57" fmla="*/ 205 h 207"/>
                  <a:gd name="T58" fmla="*/ 9 w 80"/>
                  <a:gd name="T59" fmla="*/ 202 h 207"/>
                  <a:gd name="T60" fmla="*/ 0 w 80"/>
                  <a:gd name="T61" fmla="*/ 198 h 207"/>
                  <a:gd name="T62" fmla="*/ 0 w 80"/>
                  <a:gd name="T63" fmla="*/ 198 h 207"/>
                  <a:gd name="T64" fmla="*/ 0 w 80"/>
                  <a:gd name="T65" fmla="*/ 200 h 207"/>
                  <a:gd name="T66" fmla="*/ 0 w 80"/>
                  <a:gd name="T67" fmla="*/ 200 h 207"/>
                  <a:gd name="T68" fmla="*/ 0 w 80"/>
                  <a:gd name="T6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" h="207">
                    <a:moveTo>
                      <a:pt x="80" y="8"/>
                    </a:moveTo>
                    <a:lnTo>
                      <a:pt x="71" y="6"/>
                    </a:lnTo>
                    <a:lnTo>
                      <a:pt x="61" y="2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9" y="6"/>
                    </a:lnTo>
                    <a:lnTo>
                      <a:pt x="19" y="2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1" y="2"/>
                    </a:lnTo>
                    <a:lnTo>
                      <a:pt x="71" y="6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close/>
                    <a:moveTo>
                      <a:pt x="0" y="200"/>
                    </a:moveTo>
                    <a:lnTo>
                      <a:pt x="9" y="203"/>
                    </a:lnTo>
                    <a:lnTo>
                      <a:pt x="19" y="205"/>
                    </a:lnTo>
                    <a:lnTo>
                      <a:pt x="30" y="207"/>
                    </a:lnTo>
                    <a:lnTo>
                      <a:pt x="40" y="207"/>
                    </a:lnTo>
                    <a:lnTo>
                      <a:pt x="51" y="207"/>
                    </a:lnTo>
                    <a:lnTo>
                      <a:pt x="61" y="205"/>
                    </a:lnTo>
                    <a:lnTo>
                      <a:pt x="71" y="203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71" y="202"/>
                    </a:lnTo>
                    <a:lnTo>
                      <a:pt x="61" y="205"/>
                    </a:lnTo>
                    <a:lnTo>
                      <a:pt x="51" y="205"/>
                    </a:lnTo>
                    <a:lnTo>
                      <a:pt x="40" y="207"/>
                    </a:lnTo>
                    <a:lnTo>
                      <a:pt x="30" y="205"/>
                    </a:lnTo>
                    <a:lnTo>
                      <a:pt x="19" y="205"/>
                    </a:lnTo>
                    <a:lnTo>
                      <a:pt x="9" y="202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close/>
                  </a:path>
                </a:pathLst>
              </a:cu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65" name="Freeform 6230"/>
              <p:cNvSpPr>
                <a:spLocks noEditPoints="1"/>
              </p:cNvSpPr>
              <p:nvPr/>
            </p:nvSpPr>
            <p:spPr bwMode="auto">
              <a:xfrm>
                <a:off x="2008" y="2291"/>
                <a:ext cx="82" cy="207"/>
              </a:xfrm>
              <a:custGeom>
                <a:avLst/>
                <a:gdLst>
                  <a:gd name="T0" fmla="*/ 80 w 82"/>
                  <a:gd name="T1" fmla="*/ 10 h 207"/>
                  <a:gd name="T2" fmla="*/ 61 w 82"/>
                  <a:gd name="T3" fmla="*/ 2 h 207"/>
                  <a:gd name="T4" fmla="*/ 40 w 82"/>
                  <a:gd name="T5" fmla="*/ 0 h 207"/>
                  <a:gd name="T6" fmla="*/ 19 w 82"/>
                  <a:gd name="T7" fmla="*/ 2 h 207"/>
                  <a:gd name="T8" fmla="*/ 0 w 82"/>
                  <a:gd name="T9" fmla="*/ 10 h 207"/>
                  <a:gd name="T10" fmla="*/ 0 w 82"/>
                  <a:gd name="T11" fmla="*/ 10 h 207"/>
                  <a:gd name="T12" fmla="*/ 0 w 82"/>
                  <a:gd name="T13" fmla="*/ 10 h 207"/>
                  <a:gd name="T14" fmla="*/ 0 w 82"/>
                  <a:gd name="T15" fmla="*/ 10 h 207"/>
                  <a:gd name="T16" fmla="*/ 0 w 82"/>
                  <a:gd name="T17" fmla="*/ 10 h 207"/>
                  <a:gd name="T18" fmla="*/ 0 w 82"/>
                  <a:gd name="T19" fmla="*/ 10 h 207"/>
                  <a:gd name="T20" fmla="*/ 19 w 82"/>
                  <a:gd name="T21" fmla="*/ 4 h 207"/>
                  <a:gd name="T22" fmla="*/ 40 w 82"/>
                  <a:gd name="T23" fmla="*/ 2 h 207"/>
                  <a:gd name="T24" fmla="*/ 61 w 82"/>
                  <a:gd name="T25" fmla="*/ 4 h 207"/>
                  <a:gd name="T26" fmla="*/ 80 w 82"/>
                  <a:gd name="T27" fmla="*/ 10 h 207"/>
                  <a:gd name="T28" fmla="*/ 82 w 82"/>
                  <a:gd name="T29" fmla="*/ 10 h 207"/>
                  <a:gd name="T30" fmla="*/ 82 w 82"/>
                  <a:gd name="T31" fmla="*/ 10 h 207"/>
                  <a:gd name="T32" fmla="*/ 80 w 82"/>
                  <a:gd name="T33" fmla="*/ 10 h 207"/>
                  <a:gd name="T34" fmla="*/ 80 w 82"/>
                  <a:gd name="T35" fmla="*/ 10 h 207"/>
                  <a:gd name="T36" fmla="*/ 0 w 82"/>
                  <a:gd name="T37" fmla="*/ 198 h 207"/>
                  <a:gd name="T38" fmla="*/ 9 w 82"/>
                  <a:gd name="T39" fmla="*/ 202 h 207"/>
                  <a:gd name="T40" fmla="*/ 30 w 82"/>
                  <a:gd name="T41" fmla="*/ 205 h 207"/>
                  <a:gd name="T42" fmla="*/ 51 w 82"/>
                  <a:gd name="T43" fmla="*/ 205 h 207"/>
                  <a:gd name="T44" fmla="*/ 71 w 82"/>
                  <a:gd name="T45" fmla="*/ 202 h 207"/>
                  <a:gd name="T46" fmla="*/ 80 w 82"/>
                  <a:gd name="T47" fmla="*/ 198 h 207"/>
                  <a:gd name="T48" fmla="*/ 80 w 82"/>
                  <a:gd name="T49" fmla="*/ 198 h 207"/>
                  <a:gd name="T50" fmla="*/ 80 w 82"/>
                  <a:gd name="T51" fmla="*/ 198 h 207"/>
                  <a:gd name="T52" fmla="*/ 82 w 82"/>
                  <a:gd name="T53" fmla="*/ 198 h 207"/>
                  <a:gd name="T54" fmla="*/ 82 w 82"/>
                  <a:gd name="T55" fmla="*/ 198 h 207"/>
                  <a:gd name="T56" fmla="*/ 71 w 82"/>
                  <a:gd name="T57" fmla="*/ 202 h 207"/>
                  <a:gd name="T58" fmla="*/ 51 w 82"/>
                  <a:gd name="T59" fmla="*/ 205 h 207"/>
                  <a:gd name="T60" fmla="*/ 30 w 82"/>
                  <a:gd name="T61" fmla="*/ 205 h 207"/>
                  <a:gd name="T62" fmla="*/ 9 w 82"/>
                  <a:gd name="T63" fmla="*/ 202 h 207"/>
                  <a:gd name="T64" fmla="*/ 0 w 82"/>
                  <a:gd name="T65" fmla="*/ 198 h 207"/>
                  <a:gd name="T66" fmla="*/ 0 w 82"/>
                  <a:gd name="T67" fmla="*/ 198 h 207"/>
                  <a:gd name="T68" fmla="*/ 0 w 82"/>
                  <a:gd name="T69" fmla="*/ 198 h 207"/>
                  <a:gd name="T70" fmla="*/ 0 w 82"/>
                  <a:gd name="T71" fmla="*/ 198 h 207"/>
                  <a:gd name="T72" fmla="*/ 0 w 82"/>
                  <a:gd name="T73" fmla="*/ 198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" h="207">
                    <a:moveTo>
                      <a:pt x="80" y="10"/>
                    </a:moveTo>
                    <a:lnTo>
                      <a:pt x="80" y="10"/>
                    </a:lnTo>
                    <a:lnTo>
                      <a:pt x="71" y="6"/>
                    </a:lnTo>
                    <a:lnTo>
                      <a:pt x="61" y="2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30" y="2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9" y="6"/>
                    </a:lnTo>
                    <a:lnTo>
                      <a:pt x="19" y="4"/>
                    </a:lnTo>
                    <a:lnTo>
                      <a:pt x="30" y="2"/>
                    </a:lnTo>
                    <a:lnTo>
                      <a:pt x="40" y="2"/>
                    </a:lnTo>
                    <a:lnTo>
                      <a:pt x="51" y="2"/>
                    </a:lnTo>
                    <a:lnTo>
                      <a:pt x="61" y="4"/>
                    </a:lnTo>
                    <a:lnTo>
                      <a:pt x="71" y="6"/>
                    </a:lnTo>
                    <a:lnTo>
                      <a:pt x="80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close/>
                    <a:moveTo>
                      <a:pt x="0" y="198"/>
                    </a:moveTo>
                    <a:lnTo>
                      <a:pt x="0" y="198"/>
                    </a:lnTo>
                    <a:lnTo>
                      <a:pt x="9" y="202"/>
                    </a:lnTo>
                    <a:lnTo>
                      <a:pt x="19" y="205"/>
                    </a:lnTo>
                    <a:lnTo>
                      <a:pt x="30" y="205"/>
                    </a:lnTo>
                    <a:lnTo>
                      <a:pt x="40" y="207"/>
                    </a:lnTo>
                    <a:lnTo>
                      <a:pt x="51" y="205"/>
                    </a:lnTo>
                    <a:lnTo>
                      <a:pt x="61" y="205"/>
                    </a:lnTo>
                    <a:lnTo>
                      <a:pt x="71" y="202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2" y="198"/>
                    </a:lnTo>
                    <a:lnTo>
                      <a:pt x="82" y="198"/>
                    </a:lnTo>
                    <a:lnTo>
                      <a:pt x="82" y="198"/>
                    </a:lnTo>
                    <a:lnTo>
                      <a:pt x="82" y="198"/>
                    </a:lnTo>
                    <a:lnTo>
                      <a:pt x="80" y="198"/>
                    </a:lnTo>
                    <a:lnTo>
                      <a:pt x="71" y="202"/>
                    </a:lnTo>
                    <a:lnTo>
                      <a:pt x="61" y="203"/>
                    </a:lnTo>
                    <a:lnTo>
                      <a:pt x="51" y="205"/>
                    </a:lnTo>
                    <a:lnTo>
                      <a:pt x="40" y="205"/>
                    </a:lnTo>
                    <a:lnTo>
                      <a:pt x="30" y="205"/>
                    </a:lnTo>
                    <a:lnTo>
                      <a:pt x="19" y="203"/>
                    </a:lnTo>
                    <a:lnTo>
                      <a:pt x="9" y="202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close/>
                  </a:path>
                </a:pathLst>
              </a:custGeom>
              <a:solidFill>
                <a:srgbClr val="00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66" name="Freeform 6231"/>
              <p:cNvSpPr>
                <a:spLocks noEditPoints="1"/>
              </p:cNvSpPr>
              <p:nvPr/>
            </p:nvSpPr>
            <p:spPr bwMode="auto">
              <a:xfrm>
                <a:off x="2008" y="2293"/>
                <a:ext cx="82" cy="203"/>
              </a:xfrm>
              <a:custGeom>
                <a:avLst/>
                <a:gdLst>
                  <a:gd name="T0" fmla="*/ 80 w 82"/>
                  <a:gd name="T1" fmla="*/ 8 h 203"/>
                  <a:gd name="T2" fmla="*/ 61 w 82"/>
                  <a:gd name="T3" fmla="*/ 2 h 203"/>
                  <a:gd name="T4" fmla="*/ 40 w 82"/>
                  <a:gd name="T5" fmla="*/ 0 h 203"/>
                  <a:gd name="T6" fmla="*/ 19 w 82"/>
                  <a:gd name="T7" fmla="*/ 2 h 203"/>
                  <a:gd name="T8" fmla="*/ 0 w 82"/>
                  <a:gd name="T9" fmla="*/ 8 h 203"/>
                  <a:gd name="T10" fmla="*/ 0 w 82"/>
                  <a:gd name="T11" fmla="*/ 8 h 203"/>
                  <a:gd name="T12" fmla="*/ 0 w 82"/>
                  <a:gd name="T13" fmla="*/ 8 h 203"/>
                  <a:gd name="T14" fmla="*/ 0 w 82"/>
                  <a:gd name="T15" fmla="*/ 9 h 203"/>
                  <a:gd name="T16" fmla="*/ 0 w 82"/>
                  <a:gd name="T17" fmla="*/ 9 h 203"/>
                  <a:gd name="T18" fmla="*/ 2 w 82"/>
                  <a:gd name="T19" fmla="*/ 8 h 203"/>
                  <a:gd name="T20" fmla="*/ 19 w 82"/>
                  <a:gd name="T21" fmla="*/ 2 h 203"/>
                  <a:gd name="T22" fmla="*/ 40 w 82"/>
                  <a:gd name="T23" fmla="*/ 0 h 203"/>
                  <a:gd name="T24" fmla="*/ 61 w 82"/>
                  <a:gd name="T25" fmla="*/ 2 h 203"/>
                  <a:gd name="T26" fmla="*/ 80 w 82"/>
                  <a:gd name="T27" fmla="*/ 8 h 203"/>
                  <a:gd name="T28" fmla="*/ 82 w 82"/>
                  <a:gd name="T29" fmla="*/ 9 h 203"/>
                  <a:gd name="T30" fmla="*/ 82 w 82"/>
                  <a:gd name="T31" fmla="*/ 9 h 203"/>
                  <a:gd name="T32" fmla="*/ 82 w 82"/>
                  <a:gd name="T33" fmla="*/ 8 h 203"/>
                  <a:gd name="T34" fmla="*/ 82 w 82"/>
                  <a:gd name="T35" fmla="*/ 8 h 203"/>
                  <a:gd name="T36" fmla="*/ 0 w 82"/>
                  <a:gd name="T37" fmla="*/ 196 h 203"/>
                  <a:gd name="T38" fmla="*/ 9 w 82"/>
                  <a:gd name="T39" fmla="*/ 200 h 203"/>
                  <a:gd name="T40" fmla="*/ 30 w 82"/>
                  <a:gd name="T41" fmla="*/ 203 h 203"/>
                  <a:gd name="T42" fmla="*/ 51 w 82"/>
                  <a:gd name="T43" fmla="*/ 203 h 203"/>
                  <a:gd name="T44" fmla="*/ 71 w 82"/>
                  <a:gd name="T45" fmla="*/ 200 h 203"/>
                  <a:gd name="T46" fmla="*/ 82 w 82"/>
                  <a:gd name="T47" fmla="*/ 196 h 203"/>
                  <a:gd name="T48" fmla="*/ 82 w 82"/>
                  <a:gd name="T49" fmla="*/ 196 h 203"/>
                  <a:gd name="T50" fmla="*/ 82 w 82"/>
                  <a:gd name="T51" fmla="*/ 196 h 203"/>
                  <a:gd name="T52" fmla="*/ 82 w 82"/>
                  <a:gd name="T53" fmla="*/ 196 h 203"/>
                  <a:gd name="T54" fmla="*/ 82 w 82"/>
                  <a:gd name="T55" fmla="*/ 194 h 203"/>
                  <a:gd name="T56" fmla="*/ 71 w 82"/>
                  <a:gd name="T57" fmla="*/ 200 h 203"/>
                  <a:gd name="T58" fmla="*/ 51 w 82"/>
                  <a:gd name="T59" fmla="*/ 203 h 203"/>
                  <a:gd name="T60" fmla="*/ 30 w 82"/>
                  <a:gd name="T61" fmla="*/ 203 h 203"/>
                  <a:gd name="T62" fmla="*/ 9 w 82"/>
                  <a:gd name="T63" fmla="*/ 200 h 203"/>
                  <a:gd name="T64" fmla="*/ 0 w 82"/>
                  <a:gd name="T65" fmla="*/ 194 h 203"/>
                  <a:gd name="T66" fmla="*/ 0 w 82"/>
                  <a:gd name="T67" fmla="*/ 196 h 203"/>
                  <a:gd name="T68" fmla="*/ 0 w 82"/>
                  <a:gd name="T69" fmla="*/ 196 h 203"/>
                  <a:gd name="T70" fmla="*/ 0 w 82"/>
                  <a:gd name="T71" fmla="*/ 196 h 203"/>
                  <a:gd name="T72" fmla="*/ 0 w 82"/>
                  <a:gd name="T73" fmla="*/ 19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" h="203">
                    <a:moveTo>
                      <a:pt x="82" y="8"/>
                    </a:moveTo>
                    <a:lnTo>
                      <a:pt x="80" y="8"/>
                    </a:lnTo>
                    <a:lnTo>
                      <a:pt x="71" y="4"/>
                    </a:lnTo>
                    <a:lnTo>
                      <a:pt x="61" y="2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2"/>
                    </a:lnTo>
                    <a:lnTo>
                      <a:pt x="9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9" y="4"/>
                    </a:lnTo>
                    <a:lnTo>
                      <a:pt x="19" y="2"/>
                    </a:lnTo>
                    <a:lnTo>
                      <a:pt x="30" y="0"/>
                    </a:lnTo>
                    <a:lnTo>
                      <a:pt x="40" y="0"/>
                    </a:lnTo>
                    <a:lnTo>
                      <a:pt x="51" y="0"/>
                    </a:lnTo>
                    <a:lnTo>
                      <a:pt x="61" y="2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2" y="9"/>
                    </a:lnTo>
                    <a:lnTo>
                      <a:pt x="82" y="9"/>
                    </a:lnTo>
                    <a:lnTo>
                      <a:pt x="82" y="9"/>
                    </a:lnTo>
                    <a:lnTo>
                      <a:pt x="82" y="9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82" y="8"/>
                    </a:lnTo>
                    <a:close/>
                    <a:moveTo>
                      <a:pt x="0" y="196"/>
                    </a:moveTo>
                    <a:lnTo>
                      <a:pt x="0" y="196"/>
                    </a:lnTo>
                    <a:lnTo>
                      <a:pt x="9" y="200"/>
                    </a:lnTo>
                    <a:lnTo>
                      <a:pt x="19" y="201"/>
                    </a:lnTo>
                    <a:lnTo>
                      <a:pt x="30" y="203"/>
                    </a:lnTo>
                    <a:lnTo>
                      <a:pt x="40" y="203"/>
                    </a:lnTo>
                    <a:lnTo>
                      <a:pt x="51" y="203"/>
                    </a:lnTo>
                    <a:lnTo>
                      <a:pt x="61" y="201"/>
                    </a:lnTo>
                    <a:lnTo>
                      <a:pt x="71" y="200"/>
                    </a:lnTo>
                    <a:lnTo>
                      <a:pt x="80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4"/>
                    </a:lnTo>
                    <a:lnTo>
                      <a:pt x="82" y="194"/>
                    </a:lnTo>
                    <a:lnTo>
                      <a:pt x="80" y="196"/>
                    </a:lnTo>
                    <a:lnTo>
                      <a:pt x="71" y="200"/>
                    </a:lnTo>
                    <a:lnTo>
                      <a:pt x="61" y="201"/>
                    </a:lnTo>
                    <a:lnTo>
                      <a:pt x="51" y="203"/>
                    </a:lnTo>
                    <a:lnTo>
                      <a:pt x="40" y="203"/>
                    </a:lnTo>
                    <a:lnTo>
                      <a:pt x="30" y="203"/>
                    </a:lnTo>
                    <a:lnTo>
                      <a:pt x="19" y="201"/>
                    </a:lnTo>
                    <a:lnTo>
                      <a:pt x="9" y="200"/>
                    </a:lnTo>
                    <a:lnTo>
                      <a:pt x="2" y="196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00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67" name="Freeform 6232"/>
              <p:cNvSpPr>
                <a:spLocks noEditPoints="1"/>
              </p:cNvSpPr>
              <p:nvPr/>
            </p:nvSpPr>
            <p:spPr bwMode="auto">
              <a:xfrm>
                <a:off x="2006" y="2293"/>
                <a:ext cx="84" cy="203"/>
              </a:xfrm>
              <a:custGeom>
                <a:avLst/>
                <a:gdLst>
                  <a:gd name="T0" fmla="*/ 82 w 84"/>
                  <a:gd name="T1" fmla="*/ 8 h 203"/>
                  <a:gd name="T2" fmla="*/ 63 w 84"/>
                  <a:gd name="T3" fmla="*/ 2 h 203"/>
                  <a:gd name="T4" fmla="*/ 42 w 84"/>
                  <a:gd name="T5" fmla="*/ 0 h 203"/>
                  <a:gd name="T6" fmla="*/ 21 w 84"/>
                  <a:gd name="T7" fmla="*/ 2 h 203"/>
                  <a:gd name="T8" fmla="*/ 4 w 84"/>
                  <a:gd name="T9" fmla="*/ 8 h 203"/>
                  <a:gd name="T10" fmla="*/ 0 w 84"/>
                  <a:gd name="T11" fmla="*/ 9 h 203"/>
                  <a:gd name="T12" fmla="*/ 0 w 84"/>
                  <a:gd name="T13" fmla="*/ 9 h 203"/>
                  <a:gd name="T14" fmla="*/ 0 w 84"/>
                  <a:gd name="T15" fmla="*/ 9 h 203"/>
                  <a:gd name="T16" fmla="*/ 0 w 84"/>
                  <a:gd name="T17" fmla="*/ 9 h 203"/>
                  <a:gd name="T18" fmla="*/ 4 w 84"/>
                  <a:gd name="T19" fmla="*/ 8 h 203"/>
                  <a:gd name="T20" fmla="*/ 23 w 84"/>
                  <a:gd name="T21" fmla="*/ 2 h 203"/>
                  <a:gd name="T22" fmla="*/ 42 w 84"/>
                  <a:gd name="T23" fmla="*/ 0 h 203"/>
                  <a:gd name="T24" fmla="*/ 63 w 84"/>
                  <a:gd name="T25" fmla="*/ 2 h 203"/>
                  <a:gd name="T26" fmla="*/ 82 w 84"/>
                  <a:gd name="T27" fmla="*/ 8 h 203"/>
                  <a:gd name="T28" fmla="*/ 84 w 84"/>
                  <a:gd name="T29" fmla="*/ 9 h 203"/>
                  <a:gd name="T30" fmla="*/ 84 w 84"/>
                  <a:gd name="T31" fmla="*/ 9 h 203"/>
                  <a:gd name="T32" fmla="*/ 84 w 84"/>
                  <a:gd name="T33" fmla="*/ 9 h 203"/>
                  <a:gd name="T34" fmla="*/ 84 w 84"/>
                  <a:gd name="T35" fmla="*/ 9 h 203"/>
                  <a:gd name="T36" fmla="*/ 2 w 84"/>
                  <a:gd name="T37" fmla="*/ 194 h 203"/>
                  <a:gd name="T38" fmla="*/ 11 w 84"/>
                  <a:gd name="T39" fmla="*/ 200 h 203"/>
                  <a:gd name="T40" fmla="*/ 32 w 84"/>
                  <a:gd name="T41" fmla="*/ 203 h 203"/>
                  <a:gd name="T42" fmla="*/ 53 w 84"/>
                  <a:gd name="T43" fmla="*/ 203 h 203"/>
                  <a:gd name="T44" fmla="*/ 73 w 84"/>
                  <a:gd name="T45" fmla="*/ 200 h 203"/>
                  <a:gd name="T46" fmla="*/ 84 w 84"/>
                  <a:gd name="T47" fmla="*/ 194 h 203"/>
                  <a:gd name="T48" fmla="*/ 84 w 84"/>
                  <a:gd name="T49" fmla="*/ 194 h 203"/>
                  <a:gd name="T50" fmla="*/ 84 w 84"/>
                  <a:gd name="T51" fmla="*/ 194 h 203"/>
                  <a:gd name="T52" fmla="*/ 84 w 84"/>
                  <a:gd name="T53" fmla="*/ 194 h 203"/>
                  <a:gd name="T54" fmla="*/ 84 w 84"/>
                  <a:gd name="T55" fmla="*/ 194 h 203"/>
                  <a:gd name="T56" fmla="*/ 73 w 84"/>
                  <a:gd name="T57" fmla="*/ 198 h 203"/>
                  <a:gd name="T58" fmla="*/ 53 w 84"/>
                  <a:gd name="T59" fmla="*/ 203 h 203"/>
                  <a:gd name="T60" fmla="*/ 32 w 84"/>
                  <a:gd name="T61" fmla="*/ 203 h 203"/>
                  <a:gd name="T62" fmla="*/ 11 w 84"/>
                  <a:gd name="T63" fmla="*/ 198 h 203"/>
                  <a:gd name="T64" fmla="*/ 0 w 84"/>
                  <a:gd name="T65" fmla="*/ 194 h 203"/>
                  <a:gd name="T66" fmla="*/ 0 w 84"/>
                  <a:gd name="T67" fmla="*/ 194 h 203"/>
                  <a:gd name="T68" fmla="*/ 0 w 84"/>
                  <a:gd name="T69" fmla="*/ 194 h 203"/>
                  <a:gd name="T70" fmla="*/ 0 w 84"/>
                  <a:gd name="T71" fmla="*/ 194 h 203"/>
                  <a:gd name="T72" fmla="*/ 2 w 84"/>
                  <a:gd name="T73" fmla="*/ 19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3">
                    <a:moveTo>
                      <a:pt x="84" y="9"/>
                    </a:moveTo>
                    <a:lnTo>
                      <a:pt x="82" y="8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1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8"/>
                    </a:lnTo>
                    <a:lnTo>
                      <a:pt x="11" y="6"/>
                    </a:lnTo>
                    <a:lnTo>
                      <a:pt x="23" y="2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2"/>
                    </a:lnTo>
                    <a:lnTo>
                      <a:pt x="73" y="6"/>
                    </a:lnTo>
                    <a:lnTo>
                      <a:pt x="82" y="8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close/>
                    <a:moveTo>
                      <a:pt x="2" y="194"/>
                    </a:moveTo>
                    <a:lnTo>
                      <a:pt x="4" y="196"/>
                    </a:lnTo>
                    <a:lnTo>
                      <a:pt x="11" y="200"/>
                    </a:lnTo>
                    <a:lnTo>
                      <a:pt x="21" y="201"/>
                    </a:lnTo>
                    <a:lnTo>
                      <a:pt x="32" y="203"/>
                    </a:lnTo>
                    <a:lnTo>
                      <a:pt x="42" y="203"/>
                    </a:lnTo>
                    <a:lnTo>
                      <a:pt x="53" y="203"/>
                    </a:lnTo>
                    <a:lnTo>
                      <a:pt x="63" y="201"/>
                    </a:lnTo>
                    <a:lnTo>
                      <a:pt x="73" y="200"/>
                    </a:lnTo>
                    <a:lnTo>
                      <a:pt x="82" y="196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2" y="196"/>
                    </a:lnTo>
                    <a:lnTo>
                      <a:pt x="73" y="198"/>
                    </a:lnTo>
                    <a:lnTo>
                      <a:pt x="63" y="201"/>
                    </a:lnTo>
                    <a:lnTo>
                      <a:pt x="53" y="203"/>
                    </a:lnTo>
                    <a:lnTo>
                      <a:pt x="42" y="203"/>
                    </a:lnTo>
                    <a:lnTo>
                      <a:pt x="32" y="203"/>
                    </a:lnTo>
                    <a:lnTo>
                      <a:pt x="23" y="201"/>
                    </a:lnTo>
                    <a:lnTo>
                      <a:pt x="11" y="198"/>
                    </a:lnTo>
                    <a:lnTo>
                      <a:pt x="4" y="196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2" y="194"/>
                    </a:lnTo>
                    <a:close/>
                  </a:path>
                </a:pathLst>
              </a:custGeom>
              <a:solidFill>
                <a:srgbClr val="00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68" name="Freeform 6233"/>
              <p:cNvSpPr>
                <a:spLocks noEditPoints="1"/>
              </p:cNvSpPr>
              <p:nvPr/>
            </p:nvSpPr>
            <p:spPr bwMode="auto">
              <a:xfrm>
                <a:off x="2006" y="2293"/>
                <a:ext cx="84" cy="203"/>
              </a:xfrm>
              <a:custGeom>
                <a:avLst/>
                <a:gdLst>
                  <a:gd name="T0" fmla="*/ 82 w 84"/>
                  <a:gd name="T1" fmla="*/ 8 h 203"/>
                  <a:gd name="T2" fmla="*/ 63 w 84"/>
                  <a:gd name="T3" fmla="*/ 2 h 203"/>
                  <a:gd name="T4" fmla="*/ 42 w 84"/>
                  <a:gd name="T5" fmla="*/ 0 h 203"/>
                  <a:gd name="T6" fmla="*/ 23 w 84"/>
                  <a:gd name="T7" fmla="*/ 2 h 203"/>
                  <a:gd name="T8" fmla="*/ 4 w 84"/>
                  <a:gd name="T9" fmla="*/ 8 h 203"/>
                  <a:gd name="T10" fmla="*/ 0 w 84"/>
                  <a:gd name="T11" fmla="*/ 9 h 203"/>
                  <a:gd name="T12" fmla="*/ 0 w 84"/>
                  <a:gd name="T13" fmla="*/ 9 h 203"/>
                  <a:gd name="T14" fmla="*/ 0 w 84"/>
                  <a:gd name="T15" fmla="*/ 9 h 203"/>
                  <a:gd name="T16" fmla="*/ 0 w 84"/>
                  <a:gd name="T17" fmla="*/ 11 h 203"/>
                  <a:gd name="T18" fmla="*/ 4 w 84"/>
                  <a:gd name="T19" fmla="*/ 9 h 203"/>
                  <a:gd name="T20" fmla="*/ 23 w 84"/>
                  <a:gd name="T21" fmla="*/ 4 h 203"/>
                  <a:gd name="T22" fmla="*/ 42 w 84"/>
                  <a:gd name="T23" fmla="*/ 2 h 203"/>
                  <a:gd name="T24" fmla="*/ 63 w 84"/>
                  <a:gd name="T25" fmla="*/ 4 h 203"/>
                  <a:gd name="T26" fmla="*/ 82 w 84"/>
                  <a:gd name="T27" fmla="*/ 9 h 203"/>
                  <a:gd name="T28" fmla="*/ 84 w 84"/>
                  <a:gd name="T29" fmla="*/ 11 h 203"/>
                  <a:gd name="T30" fmla="*/ 84 w 84"/>
                  <a:gd name="T31" fmla="*/ 9 h 203"/>
                  <a:gd name="T32" fmla="*/ 84 w 84"/>
                  <a:gd name="T33" fmla="*/ 9 h 203"/>
                  <a:gd name="T34" fmla="*/ 84 w 84"/>
                  <a:gd name="T35" fmla="*/ 9 h 203"/>
                  <a:gd name="T36" fmla="*/ 0 w 84"/>
                  <a:gd name="T37" fmla="*/ 194 h 203"/>
                  <a:gd name="T38" fmla="*/ 11 w 84"/>
                  <a:gd name="T39" fmla="*/ 198 h 203"/>
                  <a:gd name="T40" fmla="*/ 32 w 84"/>
                  <a:gd name="T41" fmla="*/ 203 h 203"/>
                  <a:gd name="T42" fmla="*/ 53 w 84"/>
                  <a:gd name="T43" fmla="*/ 203 h 203"/>
                  <a:gd name="T44" fmla="*/ 73 w 84"/>
                  <a:gd name="T45" fmla="*/ 198 h 203"/>
                  <a:gd name="T46" fmla="*/ 84 w 84"/>
                  <a:gd name="T47" fmla="*/ 194 h 203"/>
                  <a:gd name="T48" fmla="*/ 84 w 84"/>
                  <a:gd name="T49" fmla="*/ 194 h 203"/>
                  <a:gd name="T50" fmla="*/ 84 w 84"/>
                  <a:gd name="T51" fmla="*/ 194 h 203"/>
                  <a:gd name="T52" fmla="*/ 84 w 84"/>
                  <a:gd name="T53" fmla="*/ 194 h 203"/>
                  <a:gd name="T54" fmla="*/ 84 w 84"/>
                  <a:gd name="T55" fmla="*/ 192 h 203"/>
                  <a:gd name="T56" fmla="*/ 73 w 84"/>
                  <a:gd name="T57" fmla="*/ 198 h 203"/>
                  <a:gd name="T58" fmla="*/ 53 w 84"/>
                  <a:gd name="T59" fmla="*/ 201 h 203"/>
                  <a:gd name="T60" fmla="*/ 32 w 84"/>
                  <a:gd name="T61" fmla="*/ 201 h 203"/>
                  <a:gd name="T62" fmla="*/ 13 w 84"/>
                  <a:gd name="T63" fmla="*/ 198 h 203"/>
                  <a:gd name="T64" fmla="*/ 0 w 84"/>
                  <a:gd name="T65" fmla="*/ 192 h 203"/>
                  <a:gd name="T66" fmla="*/ 0 w 84"/>
                  <a:gd name="T67" fmla="*/ 194 h 203"/>
                  <a:gd name="T68" fmla="*/ 0 w 84"/>
                  <a:gd name="T69" fmla="*/ 194 h 203"/>
                  <a:gd name="T70" fmla="*/ 0 w 84"/>
                  <a:gd name="T71" fmla="*/ 194 h 203"/>
                  <a:gd name="T72" fmla="*/ 0 w 84"/>
                  <a:gd name="T73" fmla="*/ 19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3">
                    <a:moveTo>
                      <a:pt x="84" y="9"/>
                    </a:moveTo>
                    <a:lnTo>
                      <a:pt x="82" y="8"/>
                    </a:lnTo>
                    <a:lnTo>
                      <a:pt x="73" y="6"/>
                    </a:lnTo>
                    <a:lnTo>
                      <a:pt x="63" y="2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3" y="2"/>
                    </a:lnTo>
                    <a:lnTo>
                      <a:pt x="11" y="6"/>
                    </a:lnTo>
                    <a:lnTo>
                      <a:pt x="4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13" y="6"/>
                    </a:lnTo>
                    <a:lnTo>
                      <a:pt x="23" y="4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6"/>
                    </a:lnTo>
                    <a:lnTo>
                      <a:pt x="82" y="9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close/>
                    <a:moveTo>
                      <a:pt x="0" y="194"/>
                    </a:moveTo>
                    <a:lnTo>
                      <a:pt x="4" y="196"/>
                    </a:lnTo>
                    <a:lnTo>
                      <a:pt x="11" y="198"/>
                    </a:lnTo>
                    <a:lnTo>
                      <a:pt x="23" y="201"/>
                    </a:lnTo>
                    <a:lnTo>
                      <a:pt x="32" y="203"/>
                    </a:lnTo>
                    <a:lnTo>
                      <a:pt x="42" y="203"/>
                    </a:lnTo>
                    <a:lnTo>
                      <a:pt x="53" y="203"/>
                    </a:lnTo>
                    <a:lnTo>
                      <a:pt x="63" y="201"/>
                    </a:lnTo>
                    <a:lnTo>
                      <a:pt x="73" y="198"/>
                    </a:lnTo>
                    <a:lnTo>
                      <a:pt x="82" y="196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2"/>
                    </a:lnTo>
                    <a:lnTo>
                      <a:pt x="82" y="194"/>
                    </a:lnTo>
                    <a:lnTo>
                      <a:pt x="73" y="198"/>
                    </a:lnTo>
                    <a:lnTo>
                      <a:pt x="63" y="200"/>
                    </a:lnTo>
                    <a:lnTo>
                      <a:pt x="53" y="201"/>
                    </a:lnTo>
                    <a:lnTo>
                      <a:pt x="42" y="203"/>
                    </a:lnTo>
                    <a:lnTo>
                      <a:pt x="32" y="201"/>
                    </a:lnTo>
                    <a:lnTo>
                      <a:pt x="23" y="200"/>
                    </a:lnTo>
                    <a:lnTo>
                      <a:pt x="13" y="198"/>
                    </a:lnTo>
                    <a:lnTo>
                      <a:pt x="4" y="194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69" name="Freeform 6234"/>
              <p:cNvSpPr>
                <a:spLocks noEditPoints="1"/>
              </p:cNvSpPr>
              <p:nvPr/>
            </p:nvSpPr>
            <p:spPr bwMode="auto">
              <a:xfrm>
                <a:off x="2006" y="2295"/>
                <a:ext cx="86" cy="201"/>
              </a:xfrm>
              <a:custGeom>
                <a:avLst/>
                <a:gdLst>
                  <a:gd name="T0" fmla="*/ 82 w 86"/>
                  <a:gd name="T1" fmla="*/ 7 h 201"/>
                  <a:gd name="T2" fmla="*/ 63 w 86"/>
                  <a:gd name="T3" fmla="*/ 2 h 201"/>
                  <a:gd name="T4" fmla="*/ 42 w 86"/>
                  <a:gd name="T5" fmla="*/ 0 h 201"/>
                  <a:gd name="T6" fmla="*/ 23 w 86"/>
                  <a:gd name="T7" fmla="*/ 2 h 201"/>
                  <a:gd name="T8" fmla="*/ 4 w 86"/>
                  <a:gd name="T9" fmla="*/ 7 h 201"/>
                  <a:gd name="T10" fmla="*/ 0 w 86"/>
                  <a:gd name="T11" fmla="*/ 9 h 201"/>
                  <a:gd name="T12" fmla="*/ 0 w 86"/>
                  <a:gd name="T13" fmla="*/ 9 h 201"/>
                  <a:gd name="T14" fmla="*/ 0 w 86"/>
                  <a:gd name="T15" fmla="*/ 9 h 201"/>
                  <a:gd name="T16" fmla="*/ 0 w 86"/>
                  <a:gd name="T17" fmla="*/ 9 h 201"/>
                  <a:gd name="T18" fmla="*/ 4 w 86"/>
                  <a:gd name="T19" fmla="*/ 7 h 201"/>
                  <a:gd name="T20" fmla="*/ 23 w 86"/>
                  <a:gd name="T21" fmla="*/ 2 h 201"/>
                  <a:gd name="T22" fmla="*/ 42 w 86"/>
                  <a:gd name="T23" fmla="*/ 0 h 201"/>
                  <a:gd name="T24" fmla="*/ 63 w 86"/>
                  <a:gd name="T25" fmla="*/ 2 h 201"/>
                  <a:gd name="T26" fmla="*/ 82 w 86"/>
                  <a:gd name="T27" fmla="*/ 7 h 201"/>
                  <a:gd name="T28" fmla="*/ 86 w 86"/>
                  <a:gd name="T29" fmla="*/ 9 h 201"/>
                  <a:gd name="T30" fmla="*/ 86 w 86"/>
                  <a:gd name="T31" fmla="*/ 9 h 201"/>
                  <a:gd name="T32" fmla="*/ 84 w 86"/>
                  <a:gd name="T33" fmla="*/ 9 h 201"/>
                  <a:gd name="T34" fmla="*/ 84 w 86"/>
                  <a:gd name="T35" fmla="*/ 9 h 201"/>
                  <a:gd name="T36" fmla="*/ 0 w 86"/>
                  <a:gd name="T37" fmla="*/ 190 h 201"/>
                  <a:gd name="T38" fmla="*/ 13 w 86"/>
                  <a:gd name="T39" fmla="*/ 196 h 201"/>
                  <a:gd name="T40" fmla="*/ 32 w 86"/>
                  <a:gd name="T41" fmla="*/ 199 h 201"/>
                  <a:gd name="T42" fmla="*/ 53 w 86"/>
                  <a:gd name="T43" fmla="*/ 199 h 201"/>
                  <a:gd name="T44" fmla="*/ 73 w 86"/>
                  <a:gd name="T45" fmla="*/ 196 h 201"/>
                  <a:gd name="T46" fmla="*/ 84 w 86"/>
                  <a:gd name="T47" fmla="*/ 190 h 201"/>
                  <a:gd name="T48" fmla="*/ 84 w 86"/>
                  <a:gd name="T49" fmla="*/ 190 h 201"/>
                  <a:gd name="T50" fmla="*/ 84 w 86"/>
                  <a:gd name="T51" fmla="*/ 190 h 201"/>
                  <a:gd name="T52" fmla="*/ 86 w 86"/>
                  <a:gd name="T53" fmla="*/ 190 h 201"/>
                  <a:gd name="T54" fmla="*/ 86 w 86"/>
                  <a:gd name="T55" fmla="*/ 190 h 201"/>
                  <a:gd name="T56" fmla="*/ 73 w 86"/>
                  <a:gd name="T57" fmla="*/ 196 h 201"/>
                  <a:gd name="T58" fmla="*/ 53 w 86"/>
                  <a:gd name="T59" fmla="*/ 199 h 201"/>
                  <a:gd name="T60" fmla="*/ 32 w 86"/>
                  <a:gd name="T61" fmla="*/ 199 h 201"/>
                  <a:gd name="T62" fmla="*/ 13 w 86"/>
                  <a:gd name="T63" fmla="*/ 196 h 201"/>
                  <a:gd name="T64" fmla="*/ 0 w 86"/>
                  <a:gd name="T65" fmla="*/ 190 h 201"/>
                  <a:gd name="T66" fmla="*/ 0 w 86"/>
                  <a:gd name="T67" fmla="*/ 190 h 201"/>
                  <a:gd name="T68" fmla="*/ 0 w 86"/>
                  <a:gd name="T69" fmla="*/ 190 h 201"/>
                  <a:gd name="T70" fmla="*/ 0 w 86"/>
                  <a:gd name="T71" fmla="*/ 190 h 201"/>
                  <a:gd name="T72" fmla="*/ 0 w 86"/>
                  <a:gd name="T73" fmla="*/ 19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6" h="201">
                    <a:moveTo>
                      <a:pt x="84" y="9"/>
                    </a:moveTo>
                    <a:lnTo>
                      <a:pt x="82" y="7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3" y="2"/>
                    </a:lnTo>
                    <a:lnTo>
                      <a:pt x="13" y="4"/>
                    </a:lnTo>
                    <a:lnTo>
                      <a:pt x="4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13" y="4"/>
                    </a:lnTo>
                    <a:lnTo>
                      <a:pt x="23" y="2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3" y="0"/>
                    </a:lnTo>
                    <a:lnTo>
                      <a:pt x="63" y="2"/>
                    </a:lnTo>
                    <a:lnTo>
                      <a:pt x="73" y="4"/>
                    </a:lnTo>
                    <a:lnTo>
                      <a:pt x="82" y="7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close/>
                    <a:moveTo>
                      <a:pt x="0" y="190"/>
                    </a:moveTo>
                    <a:lnTo>
                      <a:pt x="4" y="192"/>
                    </a:lnTo>
                    <a:lnTo>
                      <a:pt x="13" y="196"/>
                    </a:lnTo>
                    <a:lnTo>
                      <a:pt x="23" y="198"/>
                    </a:lnTo>
                    <a:lnTo>
                      <a:pt x="32" y="199"/>
                    </a:lnTo>
                    <a:lnTo>
                      <a:pt x="42" y="201"/>
                    </a:lnTo>
                    <a:lnTo>
                      <a:pt x="53" y="199"/>
                    </a:lnTo>
                    <a:lnTo>
                      <a:pt x="63" y="198"/>
                    </a:lnTo>
                    <a:lnTo>
                      <a:pt x="73" y="196"/>
                    </a:lnTo>
                    <a:lnTo>
                      <a:pt x="82" y="192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2" y="192"/>
                    </a:lnTo>
                    <a:lnTo>
                      <a:pt x="73" y="196"/>
                    </a:lnTo>
                    <a:lnTo>
                      <a:pt x="63" y="198"/>
                    </a:lnTo>
                    <a:lnTo>
                      <a:pt x="53" y="199"/>
                    </a:lnTo>
                    <a:lnTo>
                      <a:pt x="42" y="199"/>
                    </a:lnTo>
                    <a:lnTo>
                      <a:pt x="32" y="199"/>
                    </a:lnTo>
                    <a:lnTo>
                      <a:pt x="23" y="198"/>
                    </a:lnTo>
                    <a:lnTo>
                      <a:pt x="13" y="196"/>
                    </a:lnTo>
                    <a:lnTo>
                      <a:pt x="4" y="19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close/>
                  </a:path>
                </a:pathLst>
              </a:cu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70" name="Freeform 6235"/>
              <p:cNvSpPr>
                <a:spLocks noEditPoints="1"/>
              </p:cNvSpPr>
              <p:nvPr/>
            </p:nvSpPr>
            <p:spPr bwMode="auto">
              <a:xfrm>
                <a:off x="2006" y="2295"/>
                <a:ext cx="86" cy="199"/>
              </a:xfrm>
              <a:custGeom>
                <a:avLst/>
                <a:gdLst>
                  <a:gd name="T0" fmla="*/ 82 w 86"/>
                  <a:gd name="T1" fmla="*/ 7 h 199"/>
                  <a:gd name="T2" fmla="*/ 63 w 86"/>
                  <a:gd name="T3" fmla="*/ 2 h 199"/>
                  <a:gd name="T4" fmla="*/ 42 w 86"/>
                  <a:gd name="T5" fmla="*/ 0 h 199"/>
                  <a:gd name="T6" fmla="*/ 23 w 86"/>
                  <a:gd name="T7" fmla="*/ 2 h 199"/>
                  <a:gd name="T8" fmla="*/ 4 w 86"/>
                  <a:gd name="T9" fmla="*/ 7 h 199"/>
                  <a:gd name="T10" fmla="*/ 0 w 86"/>
                  <a:gd name="T11" fmla="*/ 9 h 199"/>
                  <a:gd name="T12" fmla="*/ 0 w 86"/>
                  <a:gd name="T13" fmla="*/ 9 h 199"/>
                  <a:gd name="T14" fmla="*/ 0 w 86"/>
                  <a:gd name="T15" fmla="*/ 9 h 199"/>
                  <a:gd name="T16" fmla="*/ 0 w 86"/>
                  <a:gd name="T17" fmla="*/ 9 h 199"/>
                  <a:gd name="T18" fmla="*/ 4 w 86"/>
                  <a:gd name="T19" fmla="*/ 7 h 199"/>
                  <a:gd name="T20" fmla="*/ 23 w 86"/>
                  <a:gd name="T21" fmla="*/ 2 h 199"/>
                  <a:gd name="T22" fmla="*/ 42 w 86"/>
                  <a:gd name="T23" fmla="*/ 0 h 199"/>
                  <a:gd name="T24" fmla="*/ 63 w 86"/>
                  <a:gd name="T25" fmla="*/ 2 h 199"/>
                  <a:gd name="T26" fmla="*/ 80 w 86"/>
                  <a:gd name="T27" fmla="*/ 7 h 199"/>
                  <a:gd name="T28" fmla="*/ 86 w 86"/>
                  <a:gd name="T29" fmla="*/ 9 h 199"/>
                  <a:gd name="T30" fmla="*/ 86 w 86"/>
                  <a:gd name="T31" fmla="*/ 9 h 199"/>
                  <a:gd name="T32" fmla="*/ 86 w 86"/>
                  <a:gd name="T33" fmla="*/ 9 h 199"/>
                  <a:gd name="T34" fmla="*/ 86 w 86"/>
                  <a:gd name="T35" fmla="*/ 9 h 199"/>
                  <a:gd name="T36" fmla="*/ 0 w 86"/>
                  <a:gd name="T37" fmla="*/ 190 h 199"/>
                  <a:gd name="T38" fmla="*/ 13 w 86"/>
                  <a:gd name="T39" fmla="*/ 196 h 199"/>
                  <a:gd name="T40" fmla="*/ 32 w 86"/>
                  <a:gd name="T41" fmla="*/ 199 h 199"/>
                  <a:gd name="T42" fmla="*/ 53 w 86"/>
                  <a:gd name="T43" fmla="*/ 199 h 199"/>
                  <a:gd name="T44" fmla="*/ 73 w 86"/>
                  <a:gd name="T45" fmla="*/ 196 h 199"/>
                  <a:gd name="T46" fmla="*/ 86 w 86"/>
                  <a:gd name="T47" fmla="*/ 190 h 199"/>
                  <a:gd name="T48" fmla="*/ 86 w 86"/>
                  <a:gd name="T49" fmla="*/ 190 h 199"/>
                  <a:gd name="T50" fmla="*/ 86 w 86"/>
                  <a:gd name="T51" fmla="*/ 190 h 199"/>
                  <a:gd name="T52" fmla="*/ 86 w 86"/>
                  <a:gd name="T53" fmla="*/ 190 h 199"/>
                  <a:gd name="T54" fmla="*/ 86 w 86"/>
                  <a:gd name="T55" fmla="*/ 190 h 199"/>
                  <a:gd name="T56" fmla="*/ 73 w 86"/>
                  <a:gd name="T57" fmla="*/ 196 h 199"/>
                  <a:gd name="T58" fmla="*/ 52 w 86"/>
                  <a:gd name="T59" fmla="*/ 199 h 199"/>
                  <a:gd name="T60" fmla="*/ 32 w 86"/>
                  <a:gd name="T61" fmla="*/ 199 h 199"/>
                  <a:gd name="T62" fmla="*/ 13 w 86"/>
                  <a:gd name="T63" fmla="*/ 196 h 199"/>
                  <a:gd name="T64" fmla="*/ 0 w 86"/>
                  <a:gd name="T65" fmla="*/ 190 h 199"/>
                  <a:gd name="T66" fmla="*/ 0 w 86"/>
                  <a:gd name="T67" fmla="*/ 190 h 199"/>
                  <a:gd name="T68" fmla="*/ 0 w 86"/>
                  <a:gd name="T69" fmla="*/ 190 h 199"/>
                  <a:gd name="T70" fmla="*/ 0 w 86"/>
                  <a:gd name="T71" fmla="*/ 190 h 199"/>
                  <a:gd name="T72" fmla="*/ 0 w 86"/>
                  <a:gd name="T73" fmla="*/ 19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6" h="199">
                    <a:moveTo>
                      <a:pt x="86" y="9"/>
                    </a:moveTo>
                    <a:lnTo>
                      <a:pt x="82" y="7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3" y="2"/>
                    </a:lnTo>
                    <a:lnTo>
                      <a:pt x="13" y="4"/>
                    </a:lnTo>
                    <a:lnTo>
                      <a:pt x="4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13" y="4"/>
                    </a:lnTo>
                    <a:lnTo>
                      <a:pt x="23" y="2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3" y="2"/>
                    </a:lnTo>
                    <a:lnTo>
                      <a:pt x="73" y="4"/>
                    </a:lnTo>
                    <a:lnTo>
                      <a:pt x="80" y="7"/>
                    </a:lnTo>
                    <a:lnTo>
                      <a:pt x="86" y="11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9"/>
                    </a:lnTo>
                    <a:close/>
                    <a:moveTo>
                      <a:pt x="0" y="190"/>
                    </a:moveTo>
                    <a:lnTo>
                      <a:pt x="4" y="192"/>
                    </a:lnTo>
                    <a:lnTo>
                      <a:pt x="13" y="196"/>
                    </a:lnTo>
                    <a:lnTo>
                      <a:pt x="23" y="198"/>
                    </a:lnTo>
                    <a:lnTo>
                      <a:pt x="32" y="199"/>
                    </a:lnTo>
                    <a:lnTo>
                      <a:pt x="42" y="199"/>
                    </a:lnTo>
                    <a:lnTo>
                      <a:pt x="53" y="199"/>
                    </a:lnTo>
                    <a:lnTo>
                      <a:pt x="63" y="198"/>
                    </a:lnTo>
                    <a:lnTo>
                      <a:pt x="73" y="196"/>
                    </a:lnTo>
                    <a:lnTo>
                      <a:pt x="82" y="192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0" y="192"/>
                    </a:lnTo>
                    <a:lnTo>
                      <a:pt x="73" y="196"/>
                    </a:lnTo>
                    <a:lnTo>
                      <a:pt x="63" y="198"/>
                    </a:lnTo>
                    <a:lnTo>
                      <a:pt x="52" y="199"/>
                    </a:lnTo>
                    <a:lnTo>
                      <a:pt x="42" y="199"/>
                    </a:lnTo>
                    <a:lnTo>
                      <a:pt x="32" y="199"/>
                    </a:lnTo>
                    <a:lnTo>
                      <a:pt x="23" y="198"/>
                    </a:lnTo>
                    <a:lnTo>
                      <a:pt x="13" y="196"/>
                    </a:lnTo>
                    <a:lnTo>
                      <a:pt x="4" y="19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close/>
                  </a:path>
                </a:pathLst>
              </a:custGeom>
              <a:solidFill>
                <a:srgbClr val="00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71" name="Freeform 6236"/>
              <p:cNvSpPr>
                <a:spLocks noEditPoints="1"/>
              </p:cNvSpPr>
              <p:nvPr/>
            </p:nvSpPr>
            <p:spPr bwMode="auto">
              <a:xfrm>
                <a:off x="2004" y="2295"/>
                <a:ext cx="88" cy="199"/>
              </a:xfrm>
              <a:custGeom>
                <a:avLst/>
                <a:gdLst>
                  <a:gd name="T0" fmla="*/ 82 w 88"/>
                  <a:gd name="T1" fmla="*/ 7 h 199"/>
                  <a:gd name="T2" fmla="*/ 65 w 88"/>
                  <a:gd name="T3" fmla="*/ 2 h 199"/>
                  <a:gd name="T4" fmla="*/ 44 w 88"/>
                  <a:gd name="T5" fmla="*/ 0 h 199"/>
                  <a:gd name="T6" fmla="*/ 25 w 88"/>
                  <a:gd name="T7" fmla="*/ 2 h 199"/>
                  <a:gd name="T8" fmla="*/ 6 w 88"/>
                  <a:gd name="T9" fmla="*/ 7 h 199"/>
                  <a:gd name="T10" fmla="*/ 2 w 88"/>
                  <a:gd name="T11" fmla="*/ 11 h 199"/>
                  <a:gd name="T12" fmla="*/ 0 w 88"/>
                  <a:gd name="T13" fmla="*/ 11 h 199"/>
                  <a:gd name="T14" fmla="*/ 0 w 88"/>
                  <a:gd name="T15" fmla="*/ 11 h 199"/>
                  <a:gd name="T16" fmla="*/ 0 w 88"/>
                  <a:gd name="T17" fmla="*/ 11 h 199"/>
                  <a:gd name="T18" fmla="*/ 6 w 88"/>
                  <a:gd name="T19" fmla="*/ 7 h 199"/>
                  <a:gd name="T20" fmla="*/ 25 w 88"/>
                  <a:gd name="T21" fmla="*/ 2 h 199"/>
                  <a:gd name="T22" fmla="*/ 44 w 88"/>
                  <a:gd name="T23" fmla="*/ 0 h 199"/>
                  <a:gd name="T24" fmla="*/ 65 w 88"/>
                  <a:gd name="T25" fmla="*/ 2 h 199"/>
                  <a:gd name="T26" fmla="*/ 82 w 88"/>
                  <a:gd name="T27" fmla="*/ 7 h 199"/>
                  <a:gd name="T28" fmla="*/ 88 w 88"/>
                  <a:gd name="T29" fmla="*/ 11 h 199"/>
                  <a:gd name="T30" fmla="*/ 88 w 88"/>
                  <a:gd name="T31" fmla="*/ 11 h 199"/>
                  <a:gd name="T32" fmla="*/ 88 w 88"/>
                  <a:gd name="T33" fmla="*/ 11 h 199"/>
                  <a:gd name="T34" fmla="*/ 88 w 88"/>
                  <a:gd name="T35" fmla="*/ 11 h 199"/>
                  <a:gd name="T36" fmla="*/ 2 w 88"/>
                  <a:gd name="T37" fmla="*/ 190 h 199"/>
                  <a:gd name="T38" fmla="*/ 15 w 88"/>
                  <a:gd name="T39" fmla="*/ 196 h 199"/>
                  <a:gd name="T40" fmla="*/ 34 w 88"/>
                  <a:gd name="T41" fmla="*/ 199 h 199"/>
                  <a:gd name="T42" fmla="*/ 54 w 88"/>
                  <a:gd name="T43" fmla="*/ 199 h 199"/>
                  <a:gd name="T44" fmla="*/ 75 w 88"/>
                  <a:gd name="T45" fmla="*/ 196 h 199"/>
                  <a:gd name="T46" fmla="*/ 88 w 88"/>
                  <a:gd name="T47" fmla="*/ 190 h 199"/>
                  <a:gd name="T48" fmla="*/ 88 w 88"/>
                  <a:gd name="T49" fmla="*/ 188 h 199"/>
                  <a:gd name="T50" fmla="*/ 88 w 88"/>
                  <a:gd name="T51" fmla="*/ 188 h 199"/>
                  <a:gd name="T52" fmla="*/ 88 w 88"/>
                  <a:gd name="T53" fmla="*/ 188 h 199"/>
                  <a:gd name="T54" fmla="*/ 88 w 88"/>
                  <a:gd name="T55" fmla="*/ 188 h 199"/>
                  <a:gd name="T56" fmla="*/ 75 w 88"/>
                  <a:gd name="T57" fmla="*/ 194 h 199"/>
                  <a:gd name="T58" fmla="*/ 54 w 88"/>
                  <a:gd name="T59" fmla="*/ 198 h 199"/>
                  <a:gd name="T60" fmla="*/ 34 w 88"/>
                  <a:gd name="T61" fmla="*/ 198 h 199"/>
                  <a:gd name="T62" fmla="*/ 15 w 88"/>
                  <a:gd name="T63" fmla="*/ 194 h 199"/>
                  <a:gd name="T64" fmla="*/ 0 w 88"/>
                  <a:gd name="T65" fmla="*/ 188 h 199"/>
                  <a:gd name="T66" fmla="*/ 0 w 88"/>
                  <a:gd name="T67" fmla="*/ 188 h 199"/>
                  <a:gd name="T68" fmla="*/ 0 w 88"/>
                  <a:gd name="T69" fmla="*/ 188 h 199"/>
                  <a:gd name="T70" fmla="*/ 0 w 88"/>
                  <a:gd name="T71" fmla="*/ 188 h 199"/>
                  <a:gd name="T72" fmla="*/ 2 w 88"/>
                  <a:gd name="T73" fmla="*/ 19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199">
                    <a:moveTo>
                      <a:pt x="88" y="11"/>
                    </a:moveTo>
                    <a:lnTo>
                      <a:pt x="82" y="7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6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6" y="7"/>
                    </a:lnTo>
                    <a:lnTo>
                      <a:pt x="15" y="6"/>
                    </a:lnTo>
                    <a:lnTo>
                      <a:pt x="25" y="2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5" y="2"/>
                    </a:lnTo>
                    <a:lnTo>
                      <a:pt x="75" y="6"/>
                    </a:lnTo>
                    <a:lnTo>
                      <a:pt x="82" y="7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close/>
                    <a:moveTo>
                      <a:pt x="2" y="190"/>
                    </a:moveTo>
                    <a:lnTo>
                      <a:pt x="6" y="192"/>
                    </a:lnTo>
                    <a:lnTo>
                      <a:pt x="15" y="196"/>
                    </a:lnTo>
                    <a:lnTo>
                      <a:pt x="25" y="198"/>
                    </a:lnTo>
                    <a:lnTo>
                      <a:pt x="34" y="199"/>
                    </a:lnTo>
                    <a:lnTo>
                      <a:pt x="44" y="199"/>
                    </a:lnTo>
                    <a:lnTo>
                      <a:pt x="54" y="199"/>
                    </a:lnTo>
                    <a:lnTo>
                      <a:pt x="65" y="198"/>
                    </a:lnTo>
                    <a:lnTo>
                      <a:pt x="75" y="196"/>
                    </a:lnTo>
                    <a:lnTo>
                      <a:pt x="82" y="192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2" y="192"/>
                    </a:lnTo>
                    <a:lnTo>
                      <a:pt x="75" y="194"/>
                    </a:lnTo>
                    <a:lnTo>
                      <a:pt x="65" y="198"/>
                    </a:lnTo>
                    <a:lnTo>
                      <a:pt x="54" y="198"/>
                    </a:lnTo>
                    <a:lnTo>
                      <a:pt x="44" y="199"/>
                    </a:lnTo>
                    <a:lnTo>
                      <a:pt x="34" y="198"/>
                    </a:lnTo>
                    <a:lnTo>
                      <a:pt x="25" y="198"/>
                    </a:lnTo>
                    <a:lnTo>
                      <a:pt x="15" y="194"/>
                    </a:lnTo>
                    <a:lnTo>
                      <a:pt x="6" y="192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2" y="190"/>
                    </a:lnTo>
                    <a:lnTo>
                      <a:pt x="2" y="190"/>
                    </a:lnTo>
                    <a:close/>
                  </a:path>
                </a:pathLst>
              </a:custGeom>
              <a:solidFill>
                <a:srgbClr val="00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72" name="Freeform 6237"/>
              <p:cNvSpPr>
                <a:spLocks noEditPoints="1"/>
              </p:cNvSpPr>
              <p:nvPr/>
            </p:nvSpPr>
            <p:spPr bwMode="auto">
              <a:xfrm>
                <a:off x="2004" y="2295"/>
                <a:ext cx="88" cy="199"/>
              </a:xfrm>
              <a:custGeom>
                <a:avLst/>
                <a:gdLst>
                  <a:gd name="T0" fmla="*/ 82 w 88"/>
                  <a:gd name="T1" fmla="*/ 7 h 199"/>
                  <a:gd name="T2" fmla="*/ 65 w 88"/>
                  <a:gd name="T3" fmla="*/ 2 h 199"/>
                  <a:gd name="T4" fmla="*/ 44 w 88"/>
                  <a:gd name="T5" fmla="*/ 0 h 199"/>
                  <a:gd name="T6" fmla="*/ 25 w 88"/>
                  <a:gd name="T7" fmla="*/ 2 h 199"/>
                  <a:gd name="T8" fmla="*/ 6 w 88"/>
                  <a:gd name="T9" fmla="*/ 7 h 199"/>
                  <a:gd name="T10" fmla="*/ 0 w 88"/>
                  <a:gd name="T11" fmla="*/ 11 h 199"/>
                  <a:gd name="T12" fmla="*/ 0 w 88"/>
                  <a:gd name="T13" fmla="*/ 11 h 199"/>
                  <a:gd name="T14" fmla="*/ 0 w 88"/>
                  <a:gd name="T15" fmla="*/ 11 h 199"/>
                  <a:gd name="T16" fmla="*/ 0 w 88"/>
                  <a:gd name="T17" fmla="*/ 11 h 199"/>
                  <a:gd name="T18" fmla="*/ 6 w 88"/>
                  <a:gd name="T19" fmla="*/ 9 h 199"/>
                  <a:gd name="T20" fmla="*/ 25 w 88"/>
                  <a:gd name="T21" fmla="*/ 4 h 199"/>
                  <a:gd name="T22" fmla="*/ 44 w 88"/>
                  <a:gd name="T23" fmla="*/ 2 h 199"/>
                  <a:gd name="T24" fmla="*/ 65 w 88"/>
                  <a:gd name="T25" fmla="*/ 4 h 199"/>
                  <a:gd name="T26" fmla="*/ 82 w 88"/>
                  <a:gd name="T27" fmla="*/ 9 h 199"/>
                  <a:gd name="T28" fmla="*/ 88 w 88"/>
                  <a:gd name="T29" fmla="*/ 11 h 199"/>
                  <a:gd name="T30" fmla="*/ 88 w 88"/>
                  <a:gd name="T31" fmla="*/ 11 h 199"/>
                  <a:gd name="T32" fmla="*/ 88 w 88"/>
                  <a:gd name="T33" fmla="*/ 11 h 199"/>
                  <a:gd name="T34" fmla="*/ 88 w 88"/>
                  <a:gd name="T35" fmla="*/ 11 h 199"/>
                  <a:gd name="T36" fmla="*/ 0 w 88"/>
                  <a:gd name="T37" fmla="*/ 188 h 199"/>
                  <a:gd name="T38" fmla="*/ 15 w 88"/>
                  <a:gd name="T39" fmla="*/ 194 h 199"/>
                  <a:gd name="T40" fmla="*/ 34 w 88"/>
                  <a:gd name="T41" fmla="*/ 198 h 199"/>
                  <a:gd name="T42" fmla="*/ 54 w 88"/>
                  <a:gd name="T43" fmla="*/ 198 h 199"/>
                  <a:gd name="T44" fmla="*/ 75 w 88"/>
                  <a:gd name="T45" fmla="*/ 194 h 199"/>
                  <a:gd name="T46" fmla="*/ 88 w 88"/>
                  <a:gd name="T47" fmla="*/ 188 h 199"/>
                  <a:gd name="T48" fmla="*/ 88 w 88"/>
                  <a:gd name="T49" fmla="*/ 188 h 199"/>
                  <a:gd name="T50" fmla="*/ 88 w 88"/>
                  <a:gd name="T51" fmla="*/ 188 h 199"/>
                  <a:gd name="T52" fmla="*/ 88 w 88"/>
                  <a:gd name="T53" fmla="*/ 188 h 199"/>
                  <a:gd name="T54" fmla="*/ 88 w 88"/>
                  <a:gd name="T55" fmla="*/ 188 h 199"/>
                  <a:gd name="T56" fmla="*/ 73 w 88"/>
                  <a:gd name="T57" fmla="*/ 194 h 199"/>
                  <a:gd name="T58" fmla="*/ 54 w 88"/>
                  <a:gd name="T59" fmla="*/ 198 h 199"/>
                  <a:gd name="T60" fmla="*/ 34 w 88"/>
                  <a:gd name="T61" fmla="*/ 198 h 199"/>
                  <a:gd name="T62" fmla="*/ 15 w 88"/>
                  <a:gd name="T63" fmla="*/ 194 h 199"/>
                  <a:gd name="T64" fmla="*/ 0 w 88"/>
                  <a:gd name="T65" fmla="*/ 188 h 199"/>
                  <a:gd name="T66" fmla="*/ 0 w 88"/>
                  <a:gd name="T67" fmla="*/ 188 h 199"/>
                  <a:gd name="T68" fmla="*/ 0 w 88"/>
                  <a:gd name="T69" fmla="*/ 188 h 199"/>
                  <a:gd name="T70" fmla="*/ 0 w 88"/>
                  <a:gd name="T71" fmla="*/ 188 h 199"/>
                  <a:gd name="T72" fmla="*/ 0 w 88"/>
                  <a:gd name="T73" fmla="*/ 18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199">
                    <a:moveTo>
                      <a:pt x="88" y="11"/>
                    </a:moveTo>
                    <a:lnTo>
                      <a:pt x="82" y="7"/>
                    </a:lnTo>
                    <a:lnTo>
                      <a:pt x="75" y="6"/>
                    </a:lnTo>
                    <a:lnTo>
                      <a:pt x="65" y="2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2"/>
                    </a:lnTo>
                    <a:lnTo>
                      <a:pt x="15" y="6"/>
                    </a:lnTo>
                    <a:lnTo>
                      <a:pt x="6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6" y="9"/>
                    </a:lnTo>
                    <a:lnTo>
                      <a:pt x="15" y="6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4" y="2"/>
                    </a:lnTo>
                    <a:lnTo>
                      <a:pt x="65" y="4"/>
                    </a:lnTo>
                    <a:lnTo>
                      <a:pt x="73" y="6"/>
                    </a:lnTo>
                    <a:lnTo>
                      <a:pt x="82" y="9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close/>
                    <a:moveTo>
                      <a:pt x="0" y="188"/>
                    </a:moveTo>
                    <a:lnTo>
                      <a:pt x="6" y="192"/>
                    </a:lnTo>
                    <a:lnTo>
                      <a:pt x="15" y="194"/>
                    </a:lnTo>
                    <a:lnTo>
                      <a:pt x="25" y="198"/>
                    </a:lnTo>
                    <a:lnTo>
                      <a:pt x="34" y="198"/>
                    </a:lnTo>
                    <a:lnTo>
                      <a:pt x="44" y="199"/>
                    </a:lnTo>
                    <a:lnTo>
                      <a:pt x="54" y="198"/>
                    </a:lnTo>
                    <a:lnTo>
                      <a:pt x="65" y="198"/>
                    </a:lnTo>
                    <a:lnTo>
                      <a:pt x="75" y="194"/>
                    </a:lnTo>
                    <a:lnTo>
                      <a:pt x="82" y="192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2" y="190"/>
                    </a:lnTo>
                    <a:lnTo>
                      <a:pt x="73" y="194"/>
                    </a:lnTo>
                    <a:lnTo>
                      <a:pt x="65" y="196"/>
                    </a:lnTo>
                    <a:lnTo>
                      <a:pt x="54" y="198"/>
                    </a:lnTo>
                    <a:lnTo>
                      <a:pt x="44" y="198"/>
                    </a:lnTo>
                    <a:lnTo>
                      <a:pt x="34" y="198"/>
                    </a:lnTo>
                    <a:lnTo>
                      <a:pt x="25" y="196"/>
                    </a:lnTo>
                    <a:lnTo>
                      <a:pt x="15" y="194"/>
                    </a:lnTo>
                    <a:lnTo>
                      <a:pt x="6" y="190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00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73" name="Freeform 6238"/>
              <p:cNvSpPr>
                <a:spLocks noEditPoints="1"/>
              </p:cNvSpPr>
              <p:nvPr/>
            </p:nvSpPr>
            <p:spPr bwMode="auto">
              <a:xfrm>
                <a:off x="2004" y="2297"/>
                <a:ext cx="90" cy="196"/>
              </a:xfrm>
              <a:custGeom>
                <a:avLst/>
                <a:gdLst>
                  <a:gd name="T0" fmla="*/ 82 w 90"/>
                  <a:gd name="T1" fmla="*/ 7 h 196"/>
                  <a:gd name="T2" fmla="*/ 65 w 90"/>
                  <a:gd name="T3" fmla="*/ 2 h 196"/>
                  <a:gd name="T4" fmla="*/ 44 w 90"/>
                  <a:gd name="T5" fmla="*/ 0 h 196"/>
                  <a:gd name="T6" fmla="*/ 25 w 90"/>
                  <a:gd name="T7" fmla="*/ 2 h 196"/>
                  <a:gd name="T8" fmla="*/ 6 w 90"/>
                  <a:gd name="T9" fmla="*/ 7 h 196"/>
                  <a:gd name="T10" fmla="*/ 0 w 90"/>
                  <a:gd name="T11" fmla="*/ 9 h 196"/>
                  <a:gd name="T12" fmla="*/ 0 w 90"/>
                  <a:gd name="T13" fmla="*/ 11 h 196"/>
                  <a:gd name="T14" fmla="*/ 0 w 90"/>
                  <a:gd name="T15" fmla="*/ 11 h 196"/>
                  <a:gd name="T16" fmla="*/ 0 w 90"/>
                  <a:gd name="T17" fmla="*/ 11 h 196"/>
                  <a:gd name="T18" fmla="*/ 6 w 90"/>
                  <a:gd name="T19" fmla="*/ 7 h 196"/>
                  <a:gd name="T20" fmla="*/ 25 w 90"/>
                  <a:gd name="T21" fmla="*/ 2 h 196"/>
                  <a:gd name="T22" fmla="*/ 44 w 90"/>
                  <a:gd name="T23" fmla="*/ 0 h 196"/>
                  <a:gd name="T24" fmla="*/ 63 w 90"/>
                  <a:gd name="T25" fmla="*/ 2 h 196"/>
                  <a:gd name="T26" fmla="*/ 82 w 90"/>
                  <a:gd name="T27" fmla="*/ 7 h 196"/>
                  <a:gd name="T28" fmla="*/ 88 w 90"/>
                  <a:gd name="T29" fmla="*/ 11 h 196"/>
                  <a:gd name="T30" fmla="*/ 88 w 90"/>
                  <a:gd name="T31" fmla="*/ 11 h 196"/>
                  <a:gd name="T32" fmla="*/ 88 w 90"/>
                  <a:gd name="T33" fmla="*/ 11 h 196"/>
                  <a:gd name="T34" fmla="*/ 88 w 90"/>
                  <a:gd name="T35" fmla="*/ 9 h 196"/>
                  <a:gd name="T36" fmla="*/ 0 w 90"/>
                  <a:gd name="T37" fmla="*/ 186 h 196"/>
                  <a:gd name="T38" fmla="*/ 15 w 90"/>
                  <a:gd name="T39" fmla="*/ 192 h 196"/>
                  <a:gd name="T40" fmla="*/ 34 w 90"/>
                  <a:gd name="T41" fmla="*/ 196 h 196"/>
                  <a:gd name="T42" fmla="*/ 54 w 90"/>
                  <a:gd name="T43" fmla="*/ 196 h 196"/>
                  <a:gd name="T44" fmla="*/ 73 w 90"/>
                  <a:gd name="T45" fmla="*/ 192 h 196"/>
                  <a:gd name="T46" fmla="*/ 88 w 90"/>
                  <a:gd name="T47" fmla="*/ 186 h 196"/>
                  <a:gd name="T48" fmla="*/ 88 w 90"/>
                  <a:gd name="T49" fmla="*/ 186 h 196"/>
                  <a:gd name="T50" fmla="*/ 88 w 90"/>
                  <a:gd name="T51" fmla="*/ 184 h 196"/>
                  <a:gd name="T52" fmla="*/ 88 w 90"/>
                  <a:gd name="T53" fmla="*/ 184 h 196"/>
                  <a:gd name="T54" fmla="*/ 90 w 90"/>
                  <a:gd name="T55" fmla="*/ 184 h 196"/>
                  <a:gd name="T56" fmla="*/ 73 w 90"/>
                  <a:gd name="T57" fmla="*/ 192 h 196"/>
                  <a:gd name="T58" fmla="*/ 54 w 90"/>
                  <a:gd name="T59" fmla="*/ 196 h 196"/>
                  <a:gd name="T60" fmla="*/ 34 w 90"/>
                  <a:gd name="T61" fmla="*/ 196 h 196"/>
                  <a:gd name="T62" fmla="*/ 15 w 90"/>
                  <a:gd name="T63" fmla="*/ 192 h 196"/>
                  <a:gd name="T64" fmla="*/ 0 w 90"/>
                  <a:gd name="T65" fmla="*/ 184 h 196"/>
                  <a:gd name="T66" fmla="*/ 0 w 90"/>
                  <a:gd name="T67" fmla="*/ 184 h 196"/>
                  <a:gd name="T68" fmla="*/ 0 w 90"/>
                  <a:gd name="T69" fmla="*/ 184 h 196"/>
                  <a:gd name="T70" fmla="*/ 0 w 90"/>
                  <a:gd name="T71" fmla="*/ 186 h 196"/>
                  <a:gd name="T72" fmla="*/ 0 w 90"/>
                  <a:gd name="T73" fmla="*/ 18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196">
                    <a:moveTo>
                      <a:pt x="88" y="9"/>
                    </a:moveTo>
                    <a:lnTo>
                      <a:pt x="82" y="7"/>
                    </a:lnTo>
                    <a:lnTo>
                      <a:pt x="73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6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6" y="7"/>
                    </a:lnTo>
                    <a:lnTo>
                      <a:pt x="15" y="4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3" y="2"/>
                    </a:lnTo>
                    <a:lnTo>
                      <a:pt x="73" y="4"/>
                    </a:lnTo>
                    <a:lnTo>
                      <a:pt x="82" y="7"/>
                    </a:lnTo>
                    <a:lnTo>
                      <a:pt x="90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88" y="9"/>
                    </a:lnTo>
                    <a:close/>
                    <a:moveTo>
                      <a:pt x="0" y="186"/>
                    </a:moveTo>
                    <a:lnTo>
                      <a:pt x="6" y="188"/>
                    </a:lnTo>
                    <a:lnTo>
                      <a:pt x="15" y="192"/>
                    </a:lnTo>
                    <a:lnTo>
                      <a:pt x="25" y="194"/>
                    </a:lnTo>
                    <a:lnTo>
                      <a:pt x="34" y="196"/>
                    </a:lnTo>
                    <a:lnTo>
                      <a:pt x="44" y="196"/>
                    </a:lnTo>
                    <a:lnTo>
                      <a:pt x="54" y="196"/>
                    </a:lnTo>
                    <a:lnTo>
                      <a:pt x="65" y="194"/>
                    </a:lnTo>
                    <a:lnTo>
                      <a:pt x="73" y="192"/>
                    </a:lnTo>
                    <a:lnTo>
                      <a:pt x="82" y="188"/>
                    </a:lnTo>
                    <a:lnTo>
                      <a:pt x="88" y="186"/>
                    </a:lnTo>
                    <a:lnTo>
                      <a:pt x="88" y="186"/>
                    </a:lnTo>
                    <a:lnTo>
                      <a:pt x="88" y="186"/>
                    </a:lnTo>
                    <a:lnTo>
                      <a:pt x="88" y="186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90" y="184"/>
                    </a:lnTo>
                    <a:lnTo>
                      <a:pt x="82" y="188"/>
                    </a:lnTo>
                    <a:lnTo>
                      <a:pt x="73" y="192"/>
                    </a:lnTo>
                    <a:lnTo>
                      <a:pt x="63" y="194"/>
                    </a:lnTo>
                    <a:lnTo>
                      <a:pt x="54" y="196"/>
                    </a:lnTo>
                    <a:lnTo>
                      <a:pt x="44" y="196"/>
                    </a:lnTo>
                    <a:lnTo>
                      <a:pt x="34" y="196"/>
                    </a:lnTo>
                    <a:lnTo>
                      <a:pt x="25" y="194"/>
                    </a:lnTo>
                    <a:lnTo>
                      <a:pt x="15" y="192"/>
                    </a:lnTo>
                    <a:lnTo>
                      <a:pt x="6" y="188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close/>
                  </a:path>
                </a:pathLst>
              </a:cu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74" name="Freeform 6239"/>
              <p:cNvSpPr>
                <a:spLocks noEditPoints="1"/>
              </p:cNvSpPr>
              <p:nvPr/>
            </p:nvSpPr>
            <p:spPr bwMode="auto">
              <a:xfrm>
                <a:off x="2004" y="2297"/>
                <a:ext cx="90" cy="196"/>
              </a:xfrm>
              <a:custGeom>
                <a:avLst/>
                <a:gdLst>
                  <a:gd name="T0" fmla="*/ 82 w 90"/>
                  <a:gd name="T1" fmla="*/ 7 h 196"/>
                  <a:gd name="T2" fmla="*/ 63 w 90"/>
                  <a:gd name="T3" fmla="*/ 2 h 196"/>
                  <a:gd name="T4" fmla="*/ 44 w 90"/>
                  <a:gd name="T5" fmla="*/ 0 h 196"/>
                  <a:gd name="T6" fmla="*/ 25 w 90"/>
                  <a:gd name="T7" fmla="*/ 2 h 196"/>
                  <a:gd name="T8" fmla="*/ 6 w 90"/>
                  <a:gd name="T9" fmla="*/ 7 h 196"/>
                  <a:gd name="T10" fmla="*/ 0 w 90"/>
                  <a:gd name="T11" fmla="*/ 11 h 196"/>
                  <a:gd name="T12" fmla="*/ 0 w 90"/>
                  <a:gd name="T13" fmla="*/ 11 h 196"/>
                  <a:gd name="T14" fmla="*/ 0 w 90"/>
                  <a:gd name="T15" fmla="*/ 11 h 196"/>
                  <a:gd name="T16" fmla="*/ 0 w 90"/>
                  <a:gd name="T17" fmla="*/ 11 h 196"/>
                  <a:gd name="T18" fmla="*/ 6 w 90"/>
                  <a:gd name="T19" fmla="*/ 7 h 196"/>
                  <a:gd name="T20" fmla="*/ 25 w 90"/>
                  <a:gd name="T21" fmla="*/ 2 h 196"/>
                  <a:gd name="T22" fmla="*/ 44 w 90"/>
                  <a:gd name="T23" fmla="*/ 0 h 196"/>
                  <a:gd name="T24" fmla="*/ 63 w 90"/>
                  <a:gd name="T25" fmla="*/ 2 h 196"/>
                  <a:gd name="T26" fmla="*/ 82 w 90"/>
                  <a:gd name="T27" fmla="*/ 7 h 196"/>
                  <a:gd name="T28" fmla="*/ 90 w 90"/>
                  <a:gd name="T29" fmla="*/ 11 h 196"/>
                  <a:gd name="T30" fmla="*/ 90 w 90"/>
                  <a:gd name="T31" fmla="*/ 11 h 196"/>
                  <a:gd name="T32" fmla="*/ 90 w 90"/>
                  <a:gd name="T33" fmla="*/ 11 h 196"/>
                  <a:gd name="T34" fmla="*/ 90 w 90"/>
                  <a:gd name="T35" fmla="*/ 11 h 196"/>
                  <a:gd name="T36" fmla="*/ 0 w 90"/>
                  <a:gd name="T37" fmla="*/ 184 h 196"/>
                  <a:gd name="T38" fmla="*/ 15 w 90"/>
                  <a:gd name="T39" fmla="*/ 192 h 196"/>
                  <a:gd name="T40" fmla="*/ 34 w 90"/>
                  <a:gd name="T41" fmla="*/ 196 h 196"/>
                  <a:gd name="T42" fmla="*/ 54 w 90"/>
                  <a:gd name="T43" fmla="*/ 196 h 196"/>
                  <a:gd name="T44" fmla="*/ 73 w 90"/>
                  <a:gd name="T45" fmla="*/ 192 h 196"/>
                  <a:gd name="T46" fmla="*/ 90 w 90"/>
                  <a:gd name="T47" fmla="*/ 184 h 196"/>
                  <a:gd name="T48" fmla="*/ 90 w 90"/>
                  <a:gd name="T49" fmla="*/ 184 h 196"/>
                  <a:gd name="T50" fmla="*/ 90 w 90"/>
                  <a:gd name="T51" fmla="*/ 184 h 196"/>
                  <a:gd name="T52" fmla="*/ 90 w 90"/>
                  <a:gd name="T53" fmla="*/ 184 h 196"/>
                  <a:gd name="T54" fmla="*/ 90 w 90"/>
                  <a:gd name="T55" fmla="*/ 184 h 196"/>
                  <a:gd name="T56" fmla="*/ 73 w 90"/>
                  <a:gd name="T57" fmla="*/ 192 h 196"/>
                  <a:gd name="T58" fmla="*/ 54 w 90"/>
                  <a:gd name="T59" fmla="*/ 196 h 196"/>
                  <a:gd name="T60" fmla="*/ 34 w 90"/>
                  <a:gd name="T61" fmla="*/ 196 h 196"/>
                  <a:gd name="T62" fmla="*/ 15 w 90"/>
                  <a:gd name="T63" fmla="*/ 192 h 196"/>
                  <a:gd name="T64" fmla="*/ 0 w 90"/>
                  <a:gd name="T65" fmla="*/ 184 h 196"/>
                  <a:gd name="T66" fmla="*/ 0 w 90"/>
                  <a:gd name="T67" fmla="*/ 184 h 196"/>
                  <a:gd name="T68" fmla="*/ 0 w 90"/>
                  <a:gd name="T69" fmla="*/ 184 h 196"/>
                  <a:gd name="T70" fmla="*/ 0 w 90"/>
                  <a:gd name="T71" fmla="*/ 184 h 196"/>
                  <a:gd name="T72" fmla="*/ 0 w 90"/>
                  <a:gd name="T73" fmla="*/ 18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196">
                    <a:moveTo>
                      <a:pt x="90" y="11"/>
                    </a:moveTo>
                    <a:lnTo>
                      <a:pt x="82" y="7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6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6" y="7"/>
                    </a:lnTo>
                    <a:lnTo>
                      <a:pt x="15" y="5"/>
                    </a:lnTo>
                    <a:lnTo>
                      <a:pt x="25" y="2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3" y="2"/>
                    </a:lnTo>
                    <a:lnTo>
                      <a:pt x="73" y="5"/>
                    </a:lnTo>
                    <a:lnTo>
                      <a:pt x="82" y="7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90" y="11"/>
                    </a:lnTo>
                    <a:close/>
                    <a:moveTo>
                      <a:pt x="0" y="184"/>
                    </a:moveTo>
                    <a:lnTo>
                      <a:pt x="6" y="188"/>
                    </a:lnTo>
                    <a:lnTo>
                      <a:pt x="15" y="192"/>
                    </a:lnTo>
                    <a:lnTo>
                      <a:pt x="25" y="194"/>
                    </a:lnTo>
                    <a:lnTo>
                      <a:pt x="34" y="196"/>
                    </a:lnTo>
                    <a:lnTo>
                      <a:pt x="44" y="196"/>
                    </a:lnTo>
                    <a:lnTo>
                      <a:pt x="54" y="196"/>
                    </a:lnTo>
                    <a:lnTo>
                      <a:pt x="63" y="194"/>
                    </a:lnTo>
                    <a:lnTo>
                      <a:pt x="73" y="192"/>
                    </a:lnTo>
                    <a:lnTo>
                      <a:pt x="82" y="188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82" y="188"/>
                    </a:lnTo>
                    <a:lnTo>
                      <a:pt x="73" y="192"/>
                    </a:lnTo>
                    <a:lnTo>
                      <a:pt x="63" y="194"/>
                    </a:lnTo>
                    <a:lnTo>
                      <a:pt x="54" y="196"/>
                    </a:lnTo>
                    <a:lnTo>
                      <a:pt x="44" y="196"/>
                    </a:lnTo>
                    <a:lnTo>
                      <a:pt x="34" y="196"/>
                    </a:lnTo>
                    <a:lnTo>
                      <a:pt x="25" y="194"/>
                    </a:lnTo>
                    <a:lnTo>
                      <a:pt x="15" y="192"/>
                    </a:lnTo>
                    <a:lnTo>
                      <a:pt x="6" y="188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close/>
                  </a:path>
                </a:pathLst>
              </a:cu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75" name="Freeform 6240"/>
              <p:cNvSpPr>
                <a:spLocks noEditPoints="1"/>
              </p:cNvSpPr>
              <p:nvPr/>
            </p:nvSpPr>
            <p:spPr bwMode="auto">
              <a:xfrm>
                <a:off x="2002" y="2297"/>
                <a:ext cx="92" cy="196"/>
              </a:xfrm>
              <a:custGeom>
                <a:avLst/>
                <a:gdLst>
                  <a:gd name="T0" fmla="*/ 84 w 92"/>
                  <a:gd name="T1" fmla="*/ 7 h 196"/>
                  <a:gd name="T2" fmla="*/ 65 w 92"/>
                  <a:gd name="T3" fmla="*/ 2 h 196"/>
                  <a:gd name="T4" fmla="*/ 46 w 92"/>
                  <a:gd name="T5" fmla="*/ 0 h 196"/>
                  <a:gd name="T6" fmla="*/ 27 w 92"/>
                  <a:gd name="T7" fmla="*/ 2 h 196"/>
                  <a:gd name="T8" fmla="*/ 8 w 92"/>
                  <a:gd name="T9" fmla="*/ 7 h 196"/>
                  <a:gd name="T10" fmla="*/ 2 w 92"/>
                  <a:gd name="T11" fmla="*/ 11 h 196"/>
                  <a:gd name="T12" fmla="*/ 2 w 92"/>
                  <a:gd name="T13" fmla="*/ 11 h 196"/>
                  <a:gd name="T14" fmla="*/ 2 w 92"/>
                  <a:gd name="T15" fmla="*/ 13 h 196"/>
                  <a:gd name="T16" fmla="*/ 0 w 92"/>
                  <a:gd name="T17" fmla="*/ 13 h 196"/>
                  <a:gd name="T18" fmla="*/ 9 w 92"/>
                  <a:gd name="T19" fmla="*/ 7 h 196"/>
                  <a:gd name="T20" fmla="*/ 27 w 92"/>
                  <a:gd name="T21" fmla="*/ 4 h 196"/>
                  <a:gd name="T22" fmla="*/ 46 w 92"/>
                  <a:gd name="T23" fmla="*/ 2 h 196"/>
                  <a:gd name="T24" fmla="*/ 65 w 92"/>
                  <a:gd name="T25" fmla="*/ 4 h 196"/>
                  <a:gd name="T26" fmla="*/ 84 w 92"/>
                  <a:gd name="T27" fmla="*/ 7 h 196"/>
                  <a:gd name="T28" fmla="*/ 92 w 92"/>
                  <a:gd name="T29" fmla="*/ 13 h 196"/>
                  <a:gd name="T30" fmla="*/ 92 w 92"/>
                  <a:gd name="T31" fmla="*/ 13 h 196"/>
                  <a:gd name="T32" fmla="*/ 92 w 92"/>
                  <a:gd name="T33" fmla="*/ 11 h 196"/>
                  <a:gd name="T34" fmla="*/ 92 w 92"/>
                  <a:gd name="T35" fmla="*/ 11 h 196"/>
                  <a:gd name="T36" fmla="*/ 2 w 92"/>
                  <a:gd name="T37" fmla="*/ 184 h 196"/>
                  <a:gd name="T38" fmla="*/ 17 w 92"/>
                  <a:gd name="T39" fmla="*/ 192 h 196"/>
                  <a:gd name="T40" fmla="*/ 36 w 92"/>
                  <a:gd name="T41" fmla="*/ 196 h 196"/>
                  <a:gd name="T42" fmla="*/ 56 w 92"/>
                  <a:gd name="T43" fmla="*/ 196 h 196"/>
                  <a:gd name="T44" fmla="*/ 75 w 92"/>
                  <a:gd name="T45" fmla="*/ 192 h 196"/>
                  <a:gd name="T46" fmla="*/ 92 w 92"/>
                  <a:gd name="T47" fmla="*/ 184 h 196"/>
                  <a:gd name="T48" fmla="*/ 92 w 92"/>
                  <a:gd name="T49" fmla="*/ 184 h 196"/>
                  <a:gd name="T50" fmla="*/ 92 w 92"/>
                  <a:gd name="T51" fmla="*/ 184 h 196"/>
                  <a:gd name="T52" fmla="*/ 92 w 92"/>
                  <a:gd name="T53" fmla="*/ 182 h 196"/>
                  <a:gd name="T54" fmla="*/ 92 w 92"/>
                  <a:gd name="T55" fmla="*/ 182 h 196"/>
                  <a:gd name="T56" fmla="*/ 75 w 92"/>
                  <a:gd name="T57" fmla="*/ 190 h 196"/>
                  <a:gd name="T58" fmla="*/ 56 w 92"/>
                  <a:gd name="T59" fmla="*/ 194 h 196"/>
                  <a:gd name="T60" fmla="*/ 36 w 92"/>
                  <a:gd name="T61" fmla="*/ 194 h 196"/>
                  <a:gd name="T62" fmla="*/ 17 w 92"/>
                  <a:gd name="T63" fmla="*/ 190 h 196"/>
                  <a:gd name="T64" fmla="*/ 0 w 92"/>
                  <a:gd name="T65" fmla="*/ 182 h 196"/>
                  <a:gd name="T66" fmla="*/ 2 w 92"/>
                  <a:gd name="T67" fmla="*/ 184 h 196"/>
                  <a:gd name="T68" fmla="*/ 2 w 92"/>
                  <a:gd name="T69" fmla="*/ 184 h 196"/>
                  <a:gd name="T70" fmla="*/ 2 w 92"/>
                  <a:gd name="T71" fmla="*/ 184 h 196"/>
                  <a:gd name="T72" fmla="*/ 2 w 92"/>
                  <a:gd name="T73" fmla="*/ 18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96">
                    <a:moveTo>
                      <a:pt x="92" y="11"/>
                    </a:moveTo>
                    <a:lnTo>
                      <a:pt x="84" y="7"/>
                    </a:lnTo>
                    <a:lnTo>
                      <a:pt x="75" y="5"/>
                    </a:lnTo>
                    <a:lnTo>
                      <a:pt x="65" y="2"/>
                    </a:lnTo>
                    <a:lnTo>
                      <a:pt x="56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7" y="2"/>
                    </a:lnTo>
                    <a:lnTo>
                      <a:pt x="17" y="5"/>
                    </a:lnTo>
                    <a:lnTo>
                      <a:pt x="8" y="7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9" y="7"/>
                    </a:lnTo>
                    <a:lnTo>
                      <a:pt x="17" y="5"/>
                    </a:lnTo>
                    <a:lnTo>
                      <a:pt x="27" y="4"/>
                    </a:lnTo>
                    <a:lnTo>
                      <a:pt x="36" y="2"/>
                    </a:lnTo>
                    <a:lnTo>
                      <a:pt x="46" y="2"/>
                    </a:lnTo>
                    <a:lnTo>
                      <a:pt x="56" y="2"/>
                    </a:lnTo>
                    <a:lnTo>
                      <a:pt x="65" y="4"/>
                    </a:lnTo>
                    <a:lnTo>
                      <a:pt x="75" y="5"/>
                    </a:lnTo>
                    <a:lnTo>
                      <a:pt x="84" y="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close/>
                    <a:moveTo>
                      <a:pt x="2" y="184"/>
                    </a:moveTo>
                    <a:lnTo>
                      <a:pt x="8" y="188"/>
                    </a:lnTo>
                    <a:lnTo>
                      <a:pt x="17" y="192"/>
                    </a:lnTo>
                    <a:lnTo>
                      <a:pt x="27" y="194"/>
                    </a:lnTo>
                    <a:lnTo>
                      <a:pt x="36" y="196"/>
                    </a:lnTo>
                    <a:lnTo>
                      <a:pt x="46" y="196"/>
                    </a:lnTo>
                    <a:lnTo>
                      <a:pt x="56" y="196"/>
                    </a:lnTo>
                    <a:lnTo>
                      <a:pt x="65" y="194"/>
                    </a:lnTo>
                    <a:lnTo>
                      <a:pt x="75" y="192"/>
                    </a:lnTo>
                    <a:lnTo>
                      <a:pt x="84" y="188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2"/>
                    </a:lnTo>
                    <a:lnTo>
                      <a:pt x="92" y="182"/>
                    </a:lnTo>
                    <a:lnTo>
                      <a:pt x="92" y="182"/>
                    </a:lnTo>
                    <a:lnTo>
                      <a:pt x="84" y="188"/>
                    </a:lnTo>
                    <a:lnTo>
                      <a:pt x="75" y="190"/>
                    </a:lnTo>
                    <a:lnTo>
                      <a:pt x="65" y="194"/>
                    </a:lnTo>
                    <a:lnTo>
                      <a:pt x="56" y="194"/>
                    </a:lnTo>
                    <a:lnTo>
                      <a:pt x="46" y="196"/>
                    </a:lnTo>
                    <a:lnTo>
                      <a:pt x="36" y="194"/>
                    </a:lnTo>
                    <a:lnTo>
                      <a:pt x="27" y="194"/>
                    </a:lnTo>
                    <a:lnTo>
                      <a:pt x="17" y="190"/>
                    </a:lnTo>
                    <a:lnTo>
                      <a:pt x="9" y="188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2" y="184"/>
                    </a:lnTo>
                    <a:close/>
                  </a:path>
                </a:pathLst>
              </a:custGeom>
              <a:solidFill>
                <a:srgbClr val="00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76" name="Freeform 6241"/>
              <p:cNvSpPr>
                <a:spLocks noEditPoints="1"/>
              </p:cNvSpPr>
              <p:nvPr/>
            </p:nvSpPr>
            <p:spPr bwMode="auto">
              <a:xfrm>
                <a:off x="2002" y="2299"/>
                <a:ext cx="92" cy="194"/>
              </a:xfrm>
              <a:custGeom>
                <a:avLst/>
                <a:gdLst>
                  <a:gd name="T0" fmla="*/ 84 w 92"/>
                  <a:gd name="T1" fmla="*/ 5 h 194"/>
                  <a:gd name="T2" fmla="*/ 65 w 92"/>
                  <a:gd name="T3" fmla="*/ 2 h 194"/>
                  <a:gd name="T4" fmla="*/ 46 w 92"/>
                  <a:gd name="T5" fmla="*/ 0 h 194"/>
                  <a:gd name="T6" fmla="*/ 27 w 92"/>
                  <a:gd name="T7" fmla="*/ 2 h 194"/>
                  <a:gd name="T8" fmla="*/ 9 w 92"/>
                  <a:gd name="T9" fmla="*/ 5 h 194"/>
                  <a:gd name="T10" fmla="*/ 0 w 92"/>
                  <a:gd name="T11" fmla="*/ 11 h 194"/>
                  <a:gd name="T12" fmla="*/ 0 w 92"/>
                  <a:gd name="T13" fmla="*/ 11 h 194"/>
                  <a:gd name="T14" fmla="*/ 0 w 92"/>
                  <a:gd name="T15" fmla="*/ 11 h 194"/>
                  <a:gd name="T16" fmla="*/ 0 w 92"/>
                  <a:gd name="T17" fmla="*/ 11 h 194"/>
                  <a:gd name="T18" fmla="*/ 9 w 92"/>
                  <a:gd name="T19" fmla="*/ 7 h 194"/>
                  <a:gd name="T20" fmla="*/ 27 w 92"/>
                  <a:gd name="T21" fmla="*/ 2 h 194"/>
                  <a:gd name="T22" fmla="*/ 46 w 92"/>
                  <a:gd name="T23" fmla="*/ 0 h 194"/>
                  <a:gd name="T24" fmla="*/ 65 w 92"/>
                  <a:gd name="T25" fmla="*/ 2 h 194"/>
                  <a:gd name="T26" fmla="*/ 84 w 92"/>
                  <a:gd name="T27" fmla="*/ 7 h 194"/>
                  <a:gd name="T28" fmla="*/ 92 w 92"/>
                  <a:gd name="T29" fmla="*/ 11 h 194"/>
                  <a:gd name="T30" fmla="*/ 92 w 92"/>
                  <a:gd name="T31" fmla="*/ 11 h 194"/>
                  <a:gd name="T32" fmla="*/ 92 w 92"/>
                  <a:gd name="T33" fmla="*/ 11 h 194"/>
                  <a:gd name="T34" fmla="*/ 92 w 92"/>
                  <a:gd name="T35" fmla="*/ 11 h 194"/>
                  <a:gd name="T36" fmla="*/ 0 w 92"/>
                  <a:gd name="T37" fmla="*/ 180 h 194"/>
                  <a:gd name="T38" fmla="*/ 17 w 92"/>
                  <a:gd name="T39" fmla="*/ 188 h 194"/>
                  <a:gd name="T40" fmla="*/ 36 w 92"/>
                  <a:gd name="T41" fmla="*/ 192 h 194"/>
                  <a:gd name="T42" fmla="*/ 56 w 92"/>
                  <a:gd name="T43" fmla="*/ 192 h 194"/>
                  <a:gd name="T44" fmla="*/ 75 w 92"/>
                  <a:gd name="T45" fmla="*/ 188 h 194"/>
                  <a:gd name="T46" fmla="*/ 92 w 92"/>
                  <a:gd name="T47" fmla="*/ 180 h 194"/>
                  <a:gd name="T48" fmla="*/ 92 w 92"/>
                  <a:gd name="T49" fmla="*/ 180 h 194"/>
                  <a:gd name="T50" fmla="*/ 92 w 92"/>
                  <a:gd name="T51" fmla="*/ 180 h 194"/>
                  <a:gd name="T52" fmla="*/ 92 w 92"/>
                  <a:gd name="T53" fmla="*/ 180 h 194"/>
                  <a:gd name="T54" fmla="*/ 92 w 92"/>
                  <a:gd name="T55" fmla="*/ 180 h 194"/>
                  <a:gd name="T56" fmla="*/ 75 w 92"/>
                  <a:gd name="T57" fmla="*/ 188 h 194"/>
                  <a:gd name="T58" fmla="*/ 56 w 92"/>
                  <a:gd name="T59" fmla="*/ 192 h 194"/>
                  <a:gd name="T60" fmla="*/ 36 w 92"/>
                  <a:gd name="T61" fmla="*/ 192 h 194"/>
                  <a:gd name="T62" fmla="*/ 17 w 92"/>
                  <a:gd name="T63" fmla="*/ 188 h 194"/>
                  <a:gd name="T64" fmla="*/ 0 w 92"/>
                  <a:gd name="T65" fmla="*/ 180 h 194"/>
                  <a:gd name="T66" fmla="*/ 0 w 92"/>
                  <a:gd name="T67" fmla="*/ 180 h 194"/>
                  <a:gd name="T68" fmla="*/ 0 w 92"/>
                  <a:gd name="T69" fmla="*/ 180 h 194"/>
                  <a:gd name="T70" fmla="*/ 0 w 92"/>
                  <a:gd name="T71" fmla="*/ 180 h 194"/>
                  <a:gd name="T72" fmla="*/ 0 w 92"/>
                  <a:gd name="T73" fmla="*/ 18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94">
                    <a:moveTo>
                      <a:pt x="92" y="11"/>
                    </a:moveTo>
                    <a:lnTo>
                      <a:pt x="84" y="5"/>
                    </a:lnTo>
                    <a:lnTo>
                      <a:pt x="75" y="3"/>
                    </a:lnTo>
                    <a:lnTo>
                      <a:pt x="65" y="2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7" y="3"/>
                    </a:lnTo>
                    <a:lnTo>
                      <a:pt x="9" y="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9" y="7"/>
                    </a:lnTo>
                    <a:lnTo>
                      <a:pt x="17" y="3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5" y="2"/>
                    </a:lnTo>
                    <a:lnTo>
                      <a:pt x="75" y="3"/>
                    </a:lnTo>
                    <a:lnTo>
                      <a:pt x="84" y="7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close/>
                    <a:moveTo>
                      <a:pt x="0" y="180"/>
                    </a:moveTo>
                    <a:lnTo>
                      <a:pt x="9" y="186"/>
                    </a:lnTo>
                    <a:lnTo>
                      <a:pt x="17" y="188"/>
                    </a:lnTo>
                    <a:lnTo>
                      <a:pt x="27" y="192"/>
                    </a:lnTo>
                    <a:lnTo>
                      <a:pt x="36" y="192"/>
                    </a:lnTo>
                    <a:lnTo>
                      <a:pt x="46" y="194"/>
                    </a:lnTo>
                    <a:lnTo>
                      <a:pt x="56" y="192"/>
                    </a:lnTo>
                    <a:lnTo>
                      <a:pt x="65" y="192"/>
                    </a:lnTo>
                    <a:lnTo>
                      <a:pt x="75" y="188"/>
                    </a:lnTo>
                    <a:lnTo>
                      <a:pt x="84" y="186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84" y="184"/>
                    </a:lnTo>
                    <a:lnTo>
                      <a:pt x="75" y="188"/>
                    </a:lnTo>
                    <a:lnTo>
                      <a:pt x="65" y="190"/>
                    </a:lnTo>
                    <a:lnTo>
                      <a:pt x="56" y="192"/>
                    </a:lnTo>
                    <a:lnTo>
                      <a:pt x="46" y="192"/>
                    </a:lnTo>
                    <a:lnTo>
                      <a:pt x="36" y="192"/>
                    </a:lnTo>
                    <a:lnTo>
                      <a:pt x="27" y="190"/>
                    </a:lnTo>
                    <a:lnTo>
                      <a:pt x="17" y="188"/>
                    </a:lnTo>
                    <a:lnTo>
                      <a:pt x="9" y="184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00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77" name="Freeform 6242"/>
              <p:cNvSpPr>
                <a:spLocks noEditPoints="1"/>
              </p:cNvSpPr>
              <p:nvPr/>
            </p:nvSpPr>
            <p:spPr bwMode="auto">
              <a:xfrm>
                <a:off x="2002" y="2299"/>
                <a:ext cx="92" cy="192"/>
              </a:xfrm>
              <a:custGeom>
                <a:avLst/>
                <a:gdLst>
                  <a:gd name="T0" fmla="*/ 84 w 92"/>
                  <a:gd name="T1" fmla="*/ 7 h 192"/>
                  <a:gd name="T2" fmla="*/ 65 w 92"/>
                  <a:gd name="T3" fmla="*/ 2 h 192"/>
                  <a:gd name="T4" fmla="*/ 46 w 92"/>
                  <a:gd name="T5" fmla="*/ 0 h 192"/>
                  <a:gd name="T6" fmla="*/ 27 w 92"/>
                  <a:gd name="T7" fmla="*/ 2 h 192"/>
                  <a:gd name="T8" fmla="*/ 9 w 92"/>
                  <a:gd name="T9" fmla="*/ 7 h 192"/>
                  <a:gd name="T10" fmla="*/ 0 w 92"/>
                  <a:gd name="T11" fmla="*/ 11 h 192"/>
                  <a:gd name="T12" fmla="*/ 0 w 92"/>
                  <a:gd name="T13" fmla="*/ 11 h 192"/>
                  <a:gd name="T14" fmla="*/ 0 w 92"/>
                  <a:gd name="T15" fmla="*/ 11 h 192"/>
                  <a:gd name="T16" fmla="*/ 0 w 92"/>
                  <a:gd name="T17" fmla="*/ 11 h 192"/>
                  <a:gd name="T18" fmla="*/ 9 w 92"/>
                  <a:gd name="T19" fmla="*/ 7 h 192"/>
                  <a:gd name="T20" fmla="*/ 46 w 92"/>
                  <a:gd name="T21" fmla="*/ 0 h 192"/>
                  <a:gd name="T22" fmla="*/ 84 w 92"/>
                  <a:gd name="T23" fmla="*/ 7 h 192"/>
                  <a:gd name="T24" fmla="*/ 92 w 92"/>
                  <a:gd name="T25" fmla="*/ 11 h 192"/>
                  <a:gd name="T26" fmla="*/ 92 w 92"/>
                  <a:gd name="T27" fmla="*/ 11 h 192"/>
                  <a:gd name="T28" fmla="*/ 92 w 92"/>
                  <a:gd name="T29" fmla="*/ 11 h 192"/>
                  <a:gd name="T30" fmla="*/ 92 w 92"/>
                  <a:gd name="T31" fmla="*/ 11 h 192"/>
                  <a:gd name="T32" fmla="*/ 0 w 92"/>
                  <a:gd name="T33" fmla="*/ 180 h 192"/>
                  <a:gd name="T34" fmla="*/ 17 w 92"/>
                  <a:gd name="T35" fmla="*/ 188 h 192"/>
                  <a:gd name="T36" fmla="*/ 36 w 92"/>
                  <a:gd name="T37" fmla="*/ 192 h 192"/>
                  <a:gd name="T38" fmla="*/ 56 w 92"/>
                  <a:gd name="T39" fmla="*/ 192 h 192"/>
                  <a:gd name="T40" fmla="*/ 75 w 92"/>
                  <a:gd name="T41" fmla="*/ 188 h 192"/>
                  <a:gd name="T42" fmla="*/ 92 w 92"/>
                  <a:gd name="T43" fmla="*/ 180 h 192"/>
                  <a:gd name="T44" fmla="*/ 92 w 92"/>
                  <a:gd name="T45" fmla="*/ 180 h 192"/>
                  <a:gd name="T46" fmla="*/ 92 w 92"/>
                  <a:gd name="T47" fmla="*/ 180 h 192"/>
                  <a:gd name="T48" fmla="*/ 92 w 92"/>
                  <a:gd name="T49" fmla="*/ 180 h 192"/>
                  <a:gd name="T50" fmla="*/ 92 w 92"/>
                  <a:gd name="T51" fmla="*/ 180 h 192"/>
                  <a:gd name="T52" fmla="*/ 65 w 92"/>
                  <a:gd name="T53" fmla="*/ 190 h 192"/>
                  <a:gd name="T54" fmla="*/ 27 w 92"/>
                  <a:gd name="T55" fmla="*/ 190 h 192"/>
                  <a:gd name="T56" fmla="*/ 0 w 92"/>
                  <a:gd name="T57" fmla="*/ 180 h 192"/>
                  <a:gd name="T58" fmla="*/ 0 w 92"/>
                  <a:gd name="T59" fmla="*/ 180 h 192"/>
                  <a:gd name="T60" fmla="*/ 0 w 92"/>
                  <a:gd name="T61" fmla="*/ 180 h 192"/>
                  <a:gd name="T62" fmla="*/ 0 w 92"/>
                  <a:gd name="T63" fmla="*/ 180 h 192"/>
                  <a:gd name="T64" fmla="*/ 0 w 92"/>
                  <a:gd name="T65" fmla="*/ 18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92">
                    <a:moveTo>
                      <a:pt x="92" y="11"/>
                    </a:moveTo>
                    <a:lnTo>
                      <a:pt x="84" y="7"/>
                    </a:lnTo>
                    <a:lnTo>
                      <a:pt x="75" y="3"/>
                    </a:lnTo>
                    <a:lnTo>
                      <a:pt x="65" y="2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7" y="3"/>
                    </a:lnTo>
                    <a:lnTo>
                      <a:pt x="9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9" y="7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65" y="2"/>
                    </a:lnTo>
                    <a:lnTo>
                      <a:pt x="84" y="7"/>
                    </a:lnTo>
                    <a:lnTo>
                      <a:pt x="92" y="13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close/>
                    <a:moveTo>
                      <a:pt x="0" y="180"/>
                    </a:moveTo>
                    <a:lnTo>
                      <a:pt x="9" y="184"/>
                    </a:lnTo>
                    <a:lnTo>
                      <a:pt x="17" y="188"/>
                    </a:lnTo>
                    <a:lnTo>
                      <a:pt x="27" y="190"/>
                    </a:lnTo>
                    <a:lnTo>
                      <a:pt x="36" y="192"/>
                    </a:lnTo>
                    <a:lnTo>
                      <a:pt x="46" y="192"/>
                    </a:lnTo>
                    <a:lnTo>
                      <a:pt x="56" y="192"/>
                    </a:lnTo>
                    <a:lnTo>
                      <a:pt x="65" y="190"/>
                    </a:lnTo>
                    <a:lnTo>
                      <a:pt x="75" y="188"/>
                    </a:lnTo>
                    <a:lnTo>
                      <a:pt x="84" y="184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84" y="184"/>
                    </a:lnTo>
                    <a:lnTo>
                      <a:pt x="65" y="190"/>
                    </a:lnTo>
                    <a:lnTo>
                      <a:pt x="46" y="192"/>
                    </a:lnTo>
                    <a:lnTo>
                      <a:pt x="27" y="190"/>
                    </a:lnTo>
                    <a:lnTo>
                      <a:pt x="9" y="184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00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78" name="Freeform 6243"/>
              <p:cNvSpPr>
                <a:spLocks noEditPoints="1"/>
              </p:cNvSpPr>
              <p:nvPr/>
            </p:nvSpPr>
            <p:spPr bwMode="auto">
              <a:xfrm>
                <a:off x="2002" y="2299"/>
                <a:ext cx="94" cy="192"/>
              </a:xfrm>
              <a:custGeom>
                <a:avLst/>
                <a:gdLst>
                  <a:gd name="T0" fmla="*/ 92 w 94"/>
                  <a:gd name="T1" fmla="*/ 13 h 192"/>
                  <a:gd name="T2" fmla="*/ 84 w 94"/>
                  <a:gd name="T3" fmla="*/ 7 h 192"/>
                  <a:gd name="T4" fmla="*/ 65 w 94"/>
                  <a:gd name="T5" fmla="*/ 2 h 192"/>
                  <a:gd name="T6" fmla="*/ 46 w 94"/>
                  <a:gd name="T7" fmla="*/ 0 h 192"/>
                  <a:gd name="T8" fmla="*/ 27 w 94"/>
                  <a:gd name="T9" fmla="*/ 2 h 192"/>
                  <a:gd name="T10" fmla="*/ 9 w 94"/>
                  <a:gd name="T11" fmla="*/ 7 h 192"/>
                  <a:gd name="T12" fmla="*/ 0 w 94"/>
                  <a:gd name="T13" fmla="*/ 13 h 192"/>
                  <a:gd name="T14" fmla="*/ 0 w 94"/>
                  <a:gd name="T15" fmla="*/ 13 h 192"/>
                  <a:gd name="T16" fmla="*/ 0 w 94"/>
                  <a:gd name="T17" fmla="*/ 13 h 192"/>
                  <a:gd name="T18" fmla="*/ 0 w 94"/>
                  <a:gd name="T19" fmla="*/ 13 h 192"/>
                  <a:gd name="T20" fmla="*/ 0 w 94"/>
                  <a:gd name="T21" fmla="*/ 13 h 192"/>
                  <a:gd name="T22" fmla="*/ 0 w 94"/>
                  <a:gd name="T23" fmla="*/ 13 h 192"/>
                  <a:gd name="T24" fmla="*/ 0 w 94"/>
                  <a:gd name="T25" fmla="*/ 13 h 192"/>
                  <a:gd name="T26" fmla="*/ 0 w 94"/>
                  <a:gd name="T27" fmla="*/ 13 h 192"/>
                  <a:gd name="T28" fmla="*/ 0 w 94"/>
                  <a:gd name="T29" fmla="*/ 13 h 192"/>
                  <a:gd name="T30" fmla="*/ 9 w 94"/>
                  <a:gd name="T31" fmla="*/ 7 h 192"/>
                  <a:gd name="T32" fmla="*/ 27 w 94"/>
                  <a:gd name="T33" fmla="*/ 2 h 192"/>
                  <a:gd name="T34" fmla="*/ 46 w 94"/>
                  <a:gd name="T35" fmla="*/ 0 h 192"/>
                  <a:gd name="T36" fmla="*/ 65 w 94"/>
                  <a:gd name="T37" fmla="*/ 2 h 192"/>
                  <a:gd name="T38" fmla="*/ 84 w 94"/>
                  <a:gd name="T39" fmla="*/ 7 h 192"/>
                  <a:gd name="T40" fmla="*/ 92 w 94"/>
                  <a:gd name="T41" fmla="*/ 13 h 192"/>
                  <a:gd name="T42" fmla="*/ 92 w 94"/>
                  <a:gd name="T43" fmla="*/ 13 h 192"/>
                  <a:gd name="T44" fmla="*/ 92 w 94"/>
                  <a:gd name="T45" fmla="*/ 13 h 192"/>
                  <a:gd name="T46" fmla="*/ 92 w 94"/>
                  <a:gd name="T47" fmla="*/ 13 h 192"/>
                  <a:gd name="T48" fmla="*/ 92 w 94"/>
                  <a:gd name="T49" fmla="*/ 13 h 192"/>
                  <a:gd name="T50" fmla="*/ 92 w 94"/>
                  <a:gd name="T51" fmla="*/ 13 h 192"/>
                  <a:gd name="T52" fmla="*/ 92 w 94"/>
                  <a:gd name="T53" fmla="*/ 13 h 192"/>
                  <a:gd name="T54" fmla="*/ 92 w 94"/>
                  <a:gd name="T55" fmla="*/ 13 h 192"/>
                  <a:gd name="T56" fmla="*/ 92 w 94"/>
                  <a:gd name="T57" fmla="*/ 13 h 192"/>
                  <a:gd name="T58" fmla="*/ 0 w 94"/>
                  <a:gd name="T59" fmla="*/ 180 h 192"/>
                  <a:gd name="T60" fmla="*/ 9 w 94"/>
                  <a:gd name="T61" fmla="*/ 184 h 192"/>
                  <a:gd name="T62" fmla="*/ 27 w 94"/>
                  <a:gd name="T63" fmla="*/ 190 h 192"/>
                  <a:gd name="T64" fmla="*/ 46 w 94"/>
                  <a:gd name="T65" fmla="*/ 192 h 192"/>
                  <a:gd name="T66" fmla="*/ 65 w 94"/>
                  <a:gd name="T67" fmla="*/ 190 h 192"/>
                  <a:gd name="T68" fmla="*/ 84 w 94"/>
                  <a:gd name="T69" fmla="*/ 184 h 192"/>
                  <a:gd name="T70" fmla="*/ 92 w 94"/>
                  <a:gd name="T71" fmla="*/ 180 h 192"/>
                  <a:gd name="T72" fmla="*/ 92 w 94"/>
                  <a:gd name="T73" fmla="*/ 178 h 192"/>
                  <a:gd name="T74" fmla="*/ 92 w 94"/>
                  <a:gd name="T75" fmla="*/ 178 h 192"/>
                  <a:gd name="T76" fmla="*/ 92 w 94"/>
                  <a:gd name="T77" fmla="*/ 178 h 192"/>
                  <a:gd name="T78" fmla="*/ 92 w 94"/>
                  <a:gd name="T79" fmla="*/ 178 h 192"/>
                  <a:gd name="T80" fmla="*/ 92 w 94"/>
                  <a:gd name="T81" fmla="*/ 178 h 192"/>
                  <a:gd name="T82" fmla="*/ 92 w 94"/>
                  <a:gd name="T83" fmla="*/ 178 h 192"/>
                  <a:gd name="T84" fmla="*/ 92 w 94"/>
                  <a:gd name="T85" fmla="*/ 178 h 192"/>
                  <a:gd name="T86" fmla="*/ 94 w 94"/>
                  <a:gd name="T87" fmla="*/ 178 h 192"/>
                  <a:gd name="T88" fmla="*/ 84 w 94"/>
                  <a:gd name="T89" fmla="*/ 184 h 192"/>
                  <a:gd name="T90" fmla="*/ 65 w 94"/>
                  <a:gd name="T91" fmla="*/ 190 h 192"/>
                  <a:gd name="T92" fmla="*/ 46 w 94"/>
                  <a:gd name="T93" fmla="*/ 192 h 192"/>
                  <a:gd name="T94" fmla="*/ 27 w 94"/>
                  <a:gd name="T95" fmla="*/ 190 h 192"/>
                  <a:gd name="T96" fmla="*/ 9 w 94"/>
                  <a:gd name="T97" fmla="*/ 184 h 192"/>
                  <a:gd name="T98" fmla="*/ 0 w 94"/>
                  <a:gd name="T99" fmla="*/ 178 h 192"/>
                  <a:gd name="T100" fmla="*/ 0 w 94"/>
                  <a:gd name="T101" fmla="*/ 178 h 192"/>
                  <a:gd name="T102" fmla="*/ 0 w 94"/>
                  <a:gd name="T103" fmla="*/ 178 h 192"/>
                  <a:gd name="T104" fmla="*/ 0 w 94"/>
                  <a:gd name="T105" fmla="*/ 178 h 192"/>
                  <a:gd name="T106" fmla="*/ 0 w 94"/>
                  <a:gd name="T107" fmla="*/ 178 h 192"/>
                  <a:gd name="T108" fmla="*/ 0 w 94"/>
                  <a:gd name="T109" fmla="*/ 178 h 192"/>
                  <a:gd name="T110" fmla="*/ 0 w 94"/>
                  <a:gd name="T111" fmla="*/ 178 h 192"/>
                  <a:gd name="T112" fmla="*/ 0 w 94"/>
                  <a:gd name="T113" fmla="*/ 178 h 192"/>
                  <a:gd name="T114" fmla="*/ 0 w 94"/>
                  <a:gd name="T115" fmla="*/ 18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4" h="192">
                    <a:moveTo>
                      <a:pt x="92" y="13"/>
                    </a:moveTo>
                    <a:lnTo>
                      <a:pt x="84" y="7"/>
                    </a:lnTo>
                    <a:lnTo>
                      <a:pt x="65" y="2"/>
                    </a:lnTo>
                    <a:lnTo>
                      <a:pt x="46" y="0"/>
                    </a:lnTo>
                    <a:lnTo>
                      <a:pt x="27" y="2"/>
                    </a:lnTo>
                    <a:lnTo>
                      <a:pt x="9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9" y="7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65" y="2"/>
                    </a:lnTo>
                    <a:lnTo>
                      <a:pt x="84" y="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close/>
                    <a:moveTo>
                      <a:pt x="0" y="180"/>
                    </a:moveTo>
                    <a:lnTo>
                      <a:pt x="9" y="184"/>
                    </a:lnTo>
                    <a:lnTo>
                      <a:pt x="27" y="190"/>
                    </a:lnTo>
                    <a:lnTo>
                      <a:pt x="46" y="192"/>
                    </a:lnTo>
                    <a:lnTo>
                      <a:pt x="65" y="190"/>
                    </a:lnTo>
                    <a:lnTo>
                      <a:pt x="84" y="184"/>
                    </a:lnTo>
                    <a:lnTo>
                      <a:pt x="92" y="180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4" y="178"/>
                    </a:lnTo>
                    <a:lnTo>
                      <a:pt x="84" y="184"/>
                    </a:lnTo>
                    <a:lnTo>
                      <a:pt x="65" y="190"/>
                    </a:lnTo>
                    <a:lnTo>
                      <a:pt x="46" y="192"/>
                    </a:lnTo>
                    <a:lnTo>
                      <a:pt x="27" y="190"/>
                    </a:lnTo>
                    <a:lnTo>
                      <a:pt x="9" y="184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79" name="Freeform 6244"/>
              <p:cNvSpPr>
                <a:spLocks noEditPoints="1"/>
              </p:cNvSpPr>
              <p:nvPr/>
            </p:nvSpPr>
            <p:spPr bwMode="auto">
              <a:xfrm>
                <a:off x="2002" y="2299"/>
                <a:ext cx="94" cy="192"/>
              </a:xfrm>
              <a:custGeom>
                <a:avLst/>
                <a:gdLst>
                  <a:gd name="T0" fmla="*/ 92 w 94"/>
                  <a:gd name="T1" fmla="*/ 13 h 192"/>
                  <a:gd name="T2" fmla="*/ 84 w 94"/>
                  <a:gd name="T3" fmla="*/ 7 h 192"/>
                  <a:gd name="T4" fmla="*/ 65 w 94"/>
                  <a:gd name="T5" fmla="*/ 2 h 192"/>
                  <a:gd name="T6" fmla="*/ 46 w 94"/>
                  <a:gd name="T7" fmla="*/ 0 h 192"/>
                  <a:gd name="T8" fmla="*/ 27 w 94"/>
                  <a:gd name="T9" fmla="*/ 2 h 192"/>
                  <a:gd name="T10" fmla="*/ 9 w 94"/>
                  <a:gd name="T11" fmla="*/ 7 h 192"/>
                  <a:gd name="T12" fmla="*/ 0 w 94"/>
                  <a:gd name="T13" fmla="*/ 13 h 192"/>
                  <a:gd name="T14" fmla="*/ 0 w 94"/>
                  <a:gd name="T15" fmla="*/ 13 h 192"/>
                  <a:gd name="T16" fmla="*/ 0 w 94"/>
                  <a:gd name="T17" fmla="*/ 13 h 192"/>
                  <a:gd name="T18" fmla="*/ 0 w 94"/>
                  <a:gd name="T19" fmla="*/ 13 h 192"/>
                  <a:gd name="T20" fmla="*/ 0 w 94"/>
                  <a:gd name="T21" fmla="*/ 13 h 192"/>
                  <a:gd name="T22" fmla="*/ 0 w 94"/>
                  <a:gd name="T23" fmla="*/ 13 h 192"/>
                  <a:gd name="T24" fmla="*/ 0 w 94"/>
                  <a:gd name="T25" fmla="*/ 13 h 192"/>
                  <a:gd name="T26" fmla="*/ 0 w 94"/>
                  <a:gd name="T27" fmla="*/ 13 h 192"/>
                  <a:gd name="T28" fmla="*/ 0 w 94"/>
                  <a:gd name="T29" fmla="*/ 13 h 192"/>
                  <a:gd name="T30" fmla="*/ 9 w 94"/>
                  <a:gd name="T31" fmla="*/ 9 h 192"/>
                  <a:gd name="T32" fmla="*/ 27 w 94"/>
                  <a:gd name="T33" fmla="*/ 3 h 192"/>
                  <a:gd name="T34" fmla="*/ 46 w 94"/>
                  <a:gd name="T35" fmla="*/ 2 h 192"/>
                  <a:gd name="T36" fmla="*/ 65 w 94"/>
                  <a:gd name="T37" fmla="*/ 3 h 192"/>
                  <a:gd name="T38" fmla="*/ 82 w 94"/>
                  <a:gd name="T39" fmla="*/ 9 h 192"/>
                  <a:gd name="T40" fmla="*/ 94 w 94"/>
                  <a:gd name="T41" fmla="*/ 13 h 192"/>
                  <a:gd name="T42" fmla="*/ 94 w 94"/>
                  <a:gd name="T43" fmla="*/ 13 h 192"/>
                  <a:gd name="T44" fmla="*/ 94 w 94"/>
                  <a:gd name="T45" fmla="*/ 13 h 192"/>
                  <a:gd name="T46" fmla="*/ 94 w 94"/>
                  <a:gd name="T47" fmla="*/ 13 h 192"/>
                  <a:gd name="T48" fmla="*/ 94 w 94"/>
                  <a:gd name="T49" fmla="*/ 13 h 192"/>
                  <a:gd name="T50" fmla="*/ 94 w 94"/>
                  <a:gd name="T51" fmla="*/ 13 h 192"/>
                  <a:gd name="T52" fmla="*/ 94 w 94"/>
                  <a:gd name="T53" fmla="*/ 13 h 192"/>
                  <a:gd name="T54" fmla="*/ 94 w 94"/>
                  <a:gd name="T55" fmla="*/ 13 h 192"/>
                  <a:gd name="T56" fmla="*/ 92 w 94"/>
                  <a:gd name="T57" fmla="*/ 13 h 192"/>
                  <a:gd name="T58" fmla="*/ 0 w 94"/>
                  <a:gd name="T59" fmla="*/ 178 h 192"/>
                  <a:gd name="T60" fmla="*/ 9 w 94"/>
                  <a:gd name="T61" fmla="*/ 184 h 192"/>
                  <a:gd name="T62" fmla="*/ 27 w 94"/>
                  <a:gd name="T63" fmla="*/ 190 h 192"/>
                  <a:gd name="T64" fmla="*/ 46 w 94"/>
                  <a:gd name="T65" fmla="*/ 192 h 192"/>
                  <a:gd name="T66" fmla="*/ 65 w 94"/>
                  <a:gd name="T67" fmla="*/ 190 h 192"/>
                  <a:gd name="T68" fmla="*/ 84 w 94"/>
                  <a:gd name="T69" fmla="*/ 184 h 192"/>
                  <a:gd name="T70" fmla="*/ 94 w 94"/>
                  <a:gd name="T71" fmla="*/ 178 h 192"/>
                  <a:gd name="T72" fmla="*/ 94 w 94"/>
                  <a:gd name="T73" fmla="*/ 178 h 192"/>
                  <a:gd name="T74" fmla="*/ 94 w 94"/>
                  <a:gd name="T75" fmla="*/ 178 h 192"/>
                  <a:gd name="T76" fmla="*/ 94 w 94"/>
                  <a:gd name="T77" fmla="*/ 178 h 192"/>
                  <a:gd name="T78" fmla="*/ 94 w 94"/>
                  <a:gd name="T79" fmla="*/ 178 h 192"/>
                  <a:gd name="T80" fmla="*/ 94 w 94"/>
                  <a:gd name="T81" fmla="*/ 178 h 192"/>
                  <a:gd name="T82" fmla="*/ 94 w 94"/>
                  <a:gd name="T83" fmla="*/ 178 h 192"/>
                  <a:gd name="T84" fmla="*/ 94 w 94"/>
                  <a:gd name="T85" fmla="*/ 178 h 192"/>
                  <a:gd name="T86" fmla="*/ 94 w 94"/>
                  <a:gd name="T87" fmla="*/ 178 h 192"/>
                  <a:gd name="T88" fmla="*/ 82 w 94"/>
                  <a:gd name="T89" fmla="*/ 184 h 192"/>
                  <a:gd name="T90" fmla="*/ 65 w 94"/>
                  <a:gd name="T91" fmla="*/ 188 h 192"/>
                  <a:gd name="T92" fmla="*/ 46 w 94"/>
                  <a:gd name="T93" fmla="*/ 190 h 192"/>
                  <a:gd name="T94" fmla="*/ 27 w 94"/>
                  <a:gd name="T95" fmla="*/ 188 h 192"/>
                  <a:gd name="T96" fmla="*/ 9 w 94"/>
                  <a:gd name="T97" fmla="*/ 184 h 192"/>
                  <a:gd name="T98" fmla="*/ 0 w 94"/>
                  <a:gd name="T99" fmla="*/ 178 h 192"/>
                  <a:gd name="T100" fmla="*/ 0 w 94"/>
                  <a:gd name="T101" fmla="*/ 178 h 192"/>
                  <a:gd name="T102" fmla="*/ 0 w 94"/>
                  <a:gd name="T103" fmla="*/ 178 h 192"/>
                  <a:gd name="T104" fmla="*/ 0 w 94"/>
                  <a:gd name="T105" fmla="*/ 178 h 192"/>
                  <a:gd name="T106" fmla="*/ 0 w 94"/>
                  <a:gd name="T107" fmla="*/ 178 h 192"/>
                  <a:gd name="T108" fmla="*/ 0 w 94"/>
                  <a:gd name="T109" fmla="*/ 178 h 192"/>
                  <a:gd name="T110" fmla="*/ 0 w 94"/>
                  <a:gd name="T111" fmla="*/ 178 h 192"/>
                  <a:gd name="T112" fmla="*/ 0 w 94"/>
                  <a:gd name="T113" fmla="*/ 178 h 192"/>
                  <a:gd name="T114" fmla="*/ 0 w 94"/>
                  <a:gd name="T115" fmla="*/ 17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4" h="192">
                    <a:moveTo>
                      <a:pt x="92" y="13"/>
                    </a:moveTo>
                    <a:lnTo>
                      <a:pt x="84" y="7"/>
                    </a:lnTo>
                    <a:lnTo>
                      <a:pt x="65" y="2"/>
                    </a:lnTo>
                    <a:lnTo>
                      <a:pt x="46" y="0"/>
                    </a:lnTo>
                    <a:lnTo>
                      <a:pt x="27" y="2"/>
                    </a:lnTo>
                    <a:lnTo>
                      <a:pt x="9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27" y="3"/>
                    </a:lnTo>
                    <a:lnTo>
                      <a:pt x="46" y="2"/>
                    </a:lnTo>
                    <a:lnTo>
                      <a:pt x="65" y="3"/>
                    </a:lnTo>
                    <a:lnTo>
                      <a:pt x="82" y="9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2" y="13"/>
                    </a:lnTo>
                    <a:close/>
                    <a:moveTo>
                      <a:pt x="0" y="178"/>
                    </a:moveTo>
                    <a:lnTo>
                      <a:pt x="9" y="184"/>
                    </a:lnTo>
                    <a:lnTo>
                      <a:pt x="27" y="190"/>
                    </a:lnTo>
                    <a:lnTo>
                      <a:pt x="46" y="192"/>
                    </a:lnTo>
                    <a:lnTo>
                      <a:pt x="65" y="190"/>
                    </a:lnTo>
                    <a:lnTo>
                      <a:pt x="84" y="184"/>
                    </a:lnTo>
                    <a:lnTo>
                      <a:pt x="94" y="178"/>
                    </a:lnTo>
                    <a:lnTo>
                      <a:pt x="94" y="178"/>
                    </a:lnTo>
                    <a:lnTo>
                      <a:pt x="94" y="178"/>
                    </a:lnTo>
                    <a:lnTo>
                      <a:pt x="94" y="178"/>
                    </a:lnTo>
                    <a:lnTo>
                      <a:pt x="94" y="178"/>
                    </a:lnTo>
                    <a:lnTo>
                      <a:pt x="94" y="178"/>
                    </a:lnTo>
                    <a:lnTo>
                      <a:pt x="94" y="178"/>
                    </a:lnTo>
                    <a:lnTo>
                      <a:pt x="94" y="178"/>
                    </a:lnTo>
                    <a:lnTo>
                      <a:pt x="94" y="178"/>
                    </a:lnTo>
                    <a:lnTo>
                      <a:pt x="82" y="184"/>
                    </a:lnTo>
                    <a:lnTo>
                      <a:pt x="65" y="188"/>
                    </a:lnTo>
                    <a:lnTo>
                      <a:pt x="46" y="190"/>
                    </a:lnTo>
                    <a:lnTo>
                      <a:pt x="27" y="188"/>
                    </a:lnTo>
                    <a:lnTo>
                      <a:pt x="9" y="184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close/>
                  </a:path>
                </a:pathLst>
              </a:cu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80" name="Freeform 6245"/>
              <p:cNvSpPr>
                <a:spLocks noEditPoints="1"/>
              </p:cNvSpPr>
              <p:nvPr/>
            </p:nvSpPr>
            <p:spPr bwMode="auto">
              <a:xfrm>
                <a:off x="2002" y="2301"/>
                <a:ext cx="94" cy="188"/>
              </a:xfrm>
              <a:custGeom>
                <a:avLst/>
                <a:gdLst>
                  <a:gd name="T0" fmla="*/ 94 w 94"/>
                  <a:gd name="T1" fmla="*/ 11 h 188"/>
                  <a:gd name="T2" fmla="*/ 82 w 94"/>
                  <a:gd name="T3" fmla="*/ 7 h 188"/>
                  <a:gd name="T4" fmla="*/ 65 w 94"/>
                  <a:gd name="T5" fmla="*/ 1 h 188"/>
                  <a:gd name="T6" fmla="*/ 46 w 94"/>
                  <a:gd name="T7" fmla="*/ 0 h 188"/>
                  <a:gd name="T8" fmla="*/ 27 w 94"/>
                  <a:gd name="T9" fmla="*/ 1 h 188"/>
                  <a:gd name="T10" fmla="*/ 9 w 94"/>
                  <a:gd name="T11" fmla="*/ 7 h 188"/>
                  <a:gd name="T12" fmla="*/ 0 w 94"/>
                  <a:gd name="T13" fmla="*/ 11 h 188"/>
                  <a:gd name="T14" fmla="*/ 0 w 94"/>
                  <a:gd name="T15" fmla="*/ 11 h 188"/>
                  <a:gd name="T16" fmla="*/ 0 w 94"/>
                  <a:gd name="T17" fmla="*/ 11 h 188"/>
                  <a:gd name="T18" fmla="*/ 0 w 94"/>
                  <a:gd name="T19" fmla="*/ 13 h 188"/>
                  <a:gd name="T20" fmla="*/ 0 w 94"/>
                  <a:gd name="T21" fmla="*/ 13 h 188"/>
                  <a:gd name="T22" fmla="*/ 0 w 94"/>
                  <a:gd name="T23" fmla="*/ 13 h 188"/>
                  <a:gd name="T24" fmla="*/ 0 w 94"/>
                  <a:gd name="T25" fmla="*/ 13 h 188"/>
                  <a:gd name="T26" fmla="*/ 0 w 94"/>
                  <a:gd name="T27" fmla="*/ 13 h 188"/>
                  <a:gd name="T28" fmla="*/ 0 w 94"/>
                  <a:gd name="T29" fmla="*/ 13 h 188"/>
                  <a:gd name="T30" fmla="*/ 9 w 94"/>
                  <a:gd name="T31" fmla="*/ 7 h 188"/>
                  <a:gd name="T32" fmla="*/ 27 w 94"/>
                  <a:gd name="T33" fmla="*/ 1 h 188"/>
                  <a:gd name="T34" fmla="*/ 46 w 94"/>
                  <a:gd name="T35" fmla="*/ 0 h 188"/>
                  <a:gd name="T36" fmla="*/ 65 w 94"/>
                  <a:gd name="T37" fmla="*/ 1 h 188"/>
                  <a:gd name="T38" fmla="*/ 82 w 94"/>
                  <a:gd name="T39" fmla="*/ 7 h 188"/>
                  <a:gd name="T40" fmla="*/ 94 w 94"/>
                  <a:gd name="T41" fmla="*/ 13 h 188"/>
                  <a:gd name="T42" fmla="*/ 94 w 94"/>
                  <a:gd name="T43" fmla="*/ 13 h 188"/>
                  <a:gd name="T44" fmla="*/ 94 w 94"/>
                  <a:gd name="T45" fmla="*/ 13 h 188"/>
                  <a:gd name="T46" fmla="*/ 94 w 94"/>
                  <a:gd name="T47" fmla="*/ 13 h 188"/>
                  <a:gd name="T48" fmla="*/ 94 w 94"/>
                  <a:gd name="T49" fmla="*/ 13 h 188"/>
                  <a:gd name="T50" fmla="*/ 94 w 94"/>
                  <a:gd name="T51" fmla="*/ 13 h 188"/>
                  <a:gd name="T52" fmla="*/ 94 w 94"/>
                  <a:gd name="T53" fmla="*/ 13 h 188"/>
                  <a:gd name="T54" fmla="*/ 94 w 94"/>
                  <a:gd name="T55" fmla="*/ 11 h 188"/>
                  <a:gd name="T56" fmla="*/ 94 w 94"/>
                  <a:gd name="T57" fmla="*/ 11 h 188"/>
                  <a:gd name="T58" fmla="*/ 0 w 94"/>
                  <a:gd name="T59" fmla="*/ 176 h 188"/>
                  <a:gd name="T60" fmla="*/ 9 w 94"/>
                  <a:gd name="T61" fmla="*/ 182 h 188"/>
                  <a:gd name="T62" fmla="*/ 27 w 94"/>
                  <a:gd name="T63" fmla="*/ 186 h 188"/>
                  <a:gd name="T64" fmla="*/ 46 w 94"/>
                  <a:gd name="T65" fmla="*/ 188 h 188"/>
                  <a:gd name="T66" fmla="*/ 65 w 94"/>
                  <a:gd name="T67" fmla="*/ 186 h 188"/>
                  <a:gd name="T68" fmla="*/ 82 w 94"/>
                  <a:gd name="T69" fmla="*/ 182 h 188"/>
                  <a:gd name="T70" fmla="*/ 94 w 94"/>
                  <a:gd name="T71" fmla="*/ 176 h 188"/>
                  <a:gd name="T72" fmla="*/ 94 w 94"/>
                  <a:gd name="T73" fmla="*/ 176 h 188"/>
                  <a:gd name="T74" fmla="*/ 94 w 94"/>
                  <a:gd name="T75" fmla="*/ 176 h 188"/>
                  <a:gd name="T76" fmla="*/ 94 w 94"/>
                  <a:gd name="T77" fmla="*/ 176 h 188"/>
                  <a:gd name="T78" fmla="*/ 94 w 94"/>
                  <a:gd name="T79" fmla="*/ 174 h 188"/>
                  <a:gd name="T80" fmla="*/ 94 w 94"/>
                  <a:gd name="T81" fmla="*/ 174 h 188"/>
                  <a:gd name="T82" fmla="*/ 94 w 94"/>
                  <a:gd name="T83" fmla="*/ 174 h 188"/>
                  <a:gd name="T84" fmla="*/ 94 w 94"/>
                  <a:gd name="T85" fmla="*/ 174 h 188"/>
                  <a:gd name="T86" fmla="*/ 94 w 94"/>
                  <a:gd name="T87" fmla="*/ 174 h 188"/>
                  <a:gd name="T88" fmla="*/ 82 w 94"/>
                  <a:gd name="T89" fmla="*/ 180 h 188"/>
                  <a:gd name="T90" fmla="*/ 65 w 94"/>
                  <a:gd name="T91" fmla="*/ 186 h 188"/>
                  <a:gd name="T92" fmla="*/ 46 w 94"/>
                  <a:gd name="T93" fmla="*/ 188 h 188"/>
                  <a:gd name="T94" fmla="*/ 27 w 94"/>
                  <a:gd name="T95" fmla="*/ 186 h 188"/>
                  <a:gd name="T96" fmla="*/ 9 w 94"/>
                  <a:gd name="T97" fmla="*/ 180 h 188"/>
                  <a:gd name="T98" fmla="*/ 0 w 94"/>
                  <a:gd name="T99" fmla="*/ 174 h 188"/>
                  <a:gd name="T100" fmla="*/ 0 w 94"/>
                  <a:gd name="T101" fmla="*/ 174 h 188"/>
                  <a:gd name="T102" fmla="*/ 0 w 94"/>
                  <a:gd name="T103" fmla="*/ 174 h 188"/>
                  <a:gd name="T104" fmla="*/ 0 w 94"/>
                  <a:gd name="T105" fmla="*/ 174 h 188"/>
                  <a:gd name="T106" fmla="*/ 0 w 94"/>
                  <a:gd name="T107" fmla="*/ 174 h 188"/>
                  <a:gd name="T108" fmla="*/ 0 w 94"/>
                  <a:gd name="T109" fmla="*/ 176 h 188"/>
                  <a:gd name="T110" fmla="*/ 0 w 94"/>
                  <a:gd name="T111" fmla="*/ 176 h 188"/>
                  <a:gd name="T112" fmla="*/ 0 w 94"/>
                  <a:gd name="T113" fmla="*/ 176 h 188"/>
                  <a:gd name="T114" fmla="*/ 0 w 94"/>
                  <a:gd name="T115" fmla="*/ 176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4" h="188">
                    <a:moveTo>
                      <a:pt x="94" y="11"/>
                    </a:moveTo>
                    <a:lnTo>
                      <a:pt x="82" y="7"/>
                    </a:lnTo>
                    <a:lnTo>
                      <a:pt x="65" y="1"/>
                    </a:lnTo>
                    <a:lnTo>
                      <a:pt x="46" y="0"/>
                    </a:lnTo>
                    <a:lnTo>
                      <a:pt x="27" y="1"/>
                    </a:lnTo>
                    <a:lnTo>
                      <a:pt x="9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9" y="7"/>
                    </a:lnTo>
                    <a:lnTo>
                      <a:pt x="27" y="1"/>
                    </a:lnTo>
                    <a:lnTo>
                      <a:pt x="46" y="0"/>
                    </a:lnTo>
                    <a:lnTo>
                      <a:pt x="65" y="1"/>
                    </a:lnTo>
                    <a:lnTo>
                      <a:pt x="82" y="7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1"/>
                    </a:lnTo>
                    <a:lnTo>
                      <a:pt x="94" y="11"/>
                    </a:lnTo>
                    <a:close/>
                    <a:moveTo>
                      <a:pt x="0" y="176"/>
                    </a:moveTo>
                    <a:lnTo>
                      <a:pt x="9" y="182"/>
                    </a:lnTo>
                    <a:lnTo>
                      <a:pt x="27" y="186"/>
                    </a:lnTo>
                    <a:lnTo>
                      <a:pt x="46" y="188"/>
                    </a:lnTo>
                    <a:lnTo>
                      <a:pt x="65" y="186"/>
                    </a:lnTo>
                    <a:lnTo>
                      <a:pt x="82" y="182"/>
                    </a:lnTo>
                    <a:lnTo>
                      <a:pt x="94" y="176"/>
                    </a:lnTo>
                    <a:lnTo>
                      <a:pt x="94" y="176"/>
                    </a:lnTo>
                    <a:lnTo>
                      <a:pt x="94" y="176"/>
                    </a:lnTo>
                    <a:lnTo>
                      <a:pt x="94" y="176"/>
                    </a:lnTo>
                    <a:lnTo>
                      <a:pt x="94" y="174"/>
                    </a:lnTo>
                    <a:lnTo>
                      <a:pt x="94" y="174"/>
                    </a:lnTo>
                    <a:lnTo>
                      <a:pt x="94" y="174"/>
                    </a:lnTo>
                    <a:lnTo>
                      <a:pt x="94" y="174"/>
                    </a:lnTo>
                    <a:lnTo>
                      <a:pt x="94" y="174"/>
                    </a:lnTo>
                    <a:lnTo>
                      <a:pt x="82" y="180"/>
                    </a:lnTo>
                    <a:lnTo>
                      <a:pt x="65" y="186"/>
                    </a:lnTo>
                    <a:lnTo>
                      <a:pt x="46" y="188"/>
                    </a:lnTo>
                    <a:lnTo>
                      <a:pt x="27" y="186"/>
                    </a:lnTo>
                    <a:lnTo>
                      <a:pt x="9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00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81" name="Freeform 6246"/>
              <p:cNvSpPr>
                <a:spLocks noEditPoints="1"/>
              </p:cNvSpPr>
              <p:nvPr/>
            </p:nvSpPr>
            <p:spPr bwMode="auto">
              <a:xfrm>
                <a:off x="2000" y="2301"/>
                <a:ext cx="96" cy="188"/>
              </a:xfrm>
              <a:custGeom>
                <a:avLst/>
                <a:gdLst>
                  <a:gd name="T0" fmla="*/ 96 w 96"/>
                  <a:gd name="T1" fmla="*/ 13 h 188"/>
                  <a:gd name="T2" fmla="*/ 84 w 96"/>
                  <a:gd name="T3" fmla="*/ 7 h 188"/>
                  <a:gd name="T4" fmla="*/ 67 w 96"/>
                  <a:gd name="T5" fmla="*/ 1 h 188"/>
                  <a:gd name="T6" fmla="*/ 48 w 96"/>
                  <a:gd name="T7" fmla="*/ 0 h 188"/>
                  <a:gd name="T8" fmla="*/ 29 w 96"/>
                  <a:gd name="T9" fmla="*/ 1 h 188"/>
                  <a:gd name="T10" fmla="*/ 11 w 96"/>
                  <a:gd name="T11" fmla="*/ 7 h 188"/>
                  <a:gd name="T12" fmla="*/ 2 w 96"/>
                  <a:gd name="T13" fmla="*/ 13 h 188"/>
                  <a:gd name="T14" fmla="*/ 0 w 96"/>
                  <a:gd name="T15" fmla="*/ 13 h 188"/>
                  <a:gd name="T16" fmla="*/ 0 w 96"/>
                  <a:gd name="T17" fmla="*/ 13 h 188"/>
                  <a:gd name="T18" fmla="*/ 0 w 96"/>
                  <a:gd name="T19" fmla="*/ 13 h 188"/>
                  <a:gd name="T20" fmla="*/ 0 w 96"/>
                  <a:gd name="T21" fmla="*/ 13 h 188"/>
                  <a:gd name="T22" fmla="*/ 0 w 96"/>
                  <a:gd name="T23" fmla="*/ 13 h 188"/>
                  <a:gd name="T24" fmla="*/ 0 w 96"/>
                  <a:gd name="T25" fmla="*/ 13 h 188"/>
                  <a:gd name="T26" fmla="*/ 0 w 96"/>
                  <a:gd name="T27" fmla="*/ 13 h 188"/>
                  <a:gd name="T28" fmla="*/ 0 w 96"/>
                  <a:gd name="T29" fmla="*/ 13 h 188"/>
                  <a:gd name="T30" fmla="*/ 11 w 96"/>
                  <a:gd name="T31" fmla="*/ 7 h 188"/>
                  <a:gd name="T32" fmla="*/ 29 w 96"/>
                  <a:gd name="T33" fmla="*/ 1 h 188"/>
                  <a:gd name="T34" fmla="*/ 48 w 96"/>
                  <a:gd name="T35" fmla="*/ 0 h 188"/>
                  <a:gd name="T36" fmla="*/ 67 w 96"/>
                  <a:gd name="T37" fmla="*/ 1 h 188"/>
                  <a:gd name="T38" fmla="*/ 84 w 96"/>
                  <a:gd name="T39" fmla="*/ 7 h 188"/>
                  <a:gd name="T40" fmla="*/ 96 w 96"/>
                  <a:gd name="T41" fmla="*/ 13 h 188"/>
                  <a:gd name="T42" fmla="*/ 96 w 96"/>
                  <a:gd name="T43" fmla="*/ 13 h 188"/>
                  <a:gd name="T44" fmla="*/ 96 w 96"/>
                  <a:gd name="T45" fmla="*/ 13 h 188"/>
                  <a:gd name="T46" fmla="*/ 96 w 96"/>
                  <a:gd name="T47" fmla="*/ 13 h 188"/>
                  <a:gd name="T48" fmla="*/ 96 w 96"/>
                  <a:gd name="T49" fmla="*/ 13 h 188"/>
                  <a:gd name="T50" fmla="*/ 96 w 96"/>
                  <a:gd name="T51" fmla="*/ 13 h 188"/>
                  <a:gd name="T52" fmla="*/ 96 w 96"/>
                  <a:gd name="T53" fmla="*/ 13 h 188"/>
                  <a:gd name="T54" fmla="*/ 96 w 96"/>
                  <a:gd name="T55" fmla="*/ 13 h 188"/>
                  <a:gd name="T56" fmla="*/ 96 w 96"/>
                  <a:gd name="T57" fmla="*/ 13 h 188"/>
                  <a:gd name="T58" fmla="*/ 2 w 96"/>
                  <a:gd name="T59" fmla="*/ 174 h 188"/>
                  <a:gd name="T60" fmla="*/ 11 w 96"/>
                  <a:gd name="T61" fmla="*/ 180 h 188"/>
                  <a:gd name="T62" fmla="*/ 29 w 96"/>
                  <a:gd name="T63" fmla="*/ 186 h 188"/>
                  <a:gd name="T64" fmla="*/ 48 w 96"/>
                  <a:gd name="T65" fmla="*/ 188 h 188"/>
                  <a:gd name="T66" fmla="*/ 67 w 96"/>
                  <a:gd name="T67" fmla="*/ 186 h 188"/>
                  <a:gd name="T68" fmla="*/ 84 w 96"/>
                  <a:gd name="T69" fmla="*/ 180 h 188"/>
                  <a:gd name="T70" fmla="*/ 96 w 96"/>
                  <a:gd name="T71" fmla="*/ 174 h 188"/>
                  <a:gd name="T72" fmla="*/ 96 w 96"/>
                  <a:gd name="T73" fmla="*/ 174 h 188"/>
                  <a:gd name="T74" fmla="*/ 96 w 96"/>
                  <a:gd name="T75" fmla="*/ 174 h 188"/>
                  <a:gd name="T76" fmla="*/ 96 w 96"/>
                  <a:gd name="T77" fmla="*/ 174 h 188"/>
                  <a:gd name="T78" fmla="*/ 96 w 96"/>
                  <a:gd name="T79" fmla="*/ 174 h 188"/>
                  <a:gd name="T80" fmla="*/ 96 w 96"/>
                  <a:gd name="T81" fmla="*/ 174 h 188"/>
                  <a:gd name="T82" fmla="*/ 96 w 96"/>
                  <a:gd name="T83" fmla="*/ 174 h 188"/>
                  <a:gd name="T84" fmla="*/ 96 w 96"/>
                  <a:gd name="T85" fmla="*/ 174 h 188"/>
                  <a:gd name="T86" fmla="*/ 96 w 96"/>
                  <a:gd name="T87" fmla="*/ 174 h 188"/>
                  <a:gd name="T88" fmla="*/ 84 w 96"/>
                  <a:gd name="T89" fmla="*/ 180 h 188"/>
                  <a:gd name="T90" fmla="*/ 67 w 96"/>
                  <a:gd name="T91" fmla="*/ 186 h 188"/>
                  <a:gd name="T92" fmla="*/ 48 w 96"/>
                  <a:gd name="T93" fmla="*/ 188 h 188"/>
                  <a:gd name="T94" fmla="*/ 29 w 96"/>
                  <a:gd name="T95" fmla="*/ 186 h 188"/>
                  <a:gd name="T96" fmla="*/ 11 w 96"/>
                  <a:gd name="T97" fmla="*/ 180 h 188"/>
                  <a:gd name="T98" fmla="*/ 0 w 96"/>
                  <a:gd name="T99" fmla="*/ 174 h 188"/>
                  <a:gd name="T100" fmla="*/ 0 w 96"/>
                  <a:gd name="T101" fmla="*/ 174 h 188"/>
                  <a:gd name="T102" fmla="*/ 0 w 96"/>
                  <a:gd name="T103" fmla="*/ 174 h 188"/>
                  <a:gd name="T104" fmla="*/ 0 w 96"/>
                  <a:gd name="T105" fmla="*/ 174 h 188"/>
                  <a:gd name="T106" fmla="*/ 0 w 96"/>
                  <a:gd name="T107" fmla="*/ 174 h 188"/>
                  <a:gd name="T108" fmla="*/ 0 w 96"/>
                  <a:gd name="T109" fmla="*/ 174 h 188"/>
                  <a:gd name="T110" fmla="*/ 0 w 96"/>
                  <a:gd name="T111" fmla="*/ 174 h 188"/>
                  <a:gd name="T112" fmla="*/ 0 w 96"/>
                  <a:gd name="T113" fmla="*/ 174 h 188"/>
                  <a:gd name="T114" fmla="*/ 2 w 96"/>
                  <a:gd name="T115" fmla="*/ 17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8">
                    <a:moveTo>
                      <a:pt x="96" y="13"/>
                    </a:moveTo>
                    <a:lnTo>
                      <a:pt x="84" y="7"/>
                    </a:lnTo>
                    <a:lnTo>
                      <a:pt x="67" y="1"/>
                    </a:lnTo>
                    <a:lnTo>
                      <a:pt x="48" y="0"/>
                    </a:lnTo>
                    <a:lnTo>
                      <a:pt x="29" y="1"/>
                    </a:lnTo>
                    <a:lnTo>
                      <a:pt x="11" y="7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1" y="7"/>
                    </a:lnTo>
                    <a:lnTo>
                      <a:pt x="29" y="1"/>
                    </a:lnTo>
                    <a:lnTo>
                      <a:pt x="48" y="0"/>
                    </a:lnTo>
                    <a:lnTo>
                      <a:pt x="67" y="1"/>
                    </a:lnTo>
                    <a:lnTo>
                      <a:pt x="84" y="7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2" y="174"/>
                    </a:moveTo>
                    <a:lnTo>
                      <a:pt x="11" y="180"/>
                    </a:lnTo>
                    <a:lnTo>
                      <a:pt x="29" y="186"/>
                    </a:lnTo>
                    <a:lnTo>
                      <a:pt x="48" y="188"/>
                    </a:lnTo>
                    <a:lnTo>
                      <a:pt x="67" y="186"/>
                    </a:lnTo>
                    <a:lnTo>
                      <a:pt x="84" y="180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84" y="180"/>
                    </a:lnTo>
                    <a:lnTo>
                      <a:pt x="67" y="186"/>
                    </a:lnTo>
                    <a:lnTo>
                      <a:pt x="48" y="188"/>
                    </a:lnTo>
                    <a:lnTo>
                      <a:pt x="29" y="186"/>
                    </a:lnTo>
                    <a:lnTo>
                      <a:pt x="11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2" y="174"/>
                    </a:lnTo>
                    <a:close/>
                  </a:path>
                </a:pathLst>
              </a:custGeom>
              <a:solidFill>
                <a:srgbClr val="00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82" name="Freeform 6247"/>
              <p:cNvSpPr>
                <a:spLocks noEditPoints="1"/>
              </p:cNvSpPr>
              <p:nvPr/>
            </p:nvSpPr>
            <p:spPr bwMode="auto">
              <a:xfrm>
                <a:off x="2000" y="2301"/>
                <a:ext cx="96" cy="188"/>
              </a:xfrm>
              <a:custGeom>
                <a:avLst/>
                <a:gdLst>
                  <a:gd name="T0" fmla="*/ 96 w 96"/>
                  <a:gd name="T1" fmla="*/ 13 h 188"/>
                  <a:gd name="T2" fmla="*/ 84 w 96"/>
                  <a:gd name="T3" fmla="*/ 7 h 188"/>
                  <a:gd name="T4" fmla="*/ 67 w 96"/>
                  <a:gd name="T5" fmla="*/ 1 h 188"/>
                  <a:gd name="T6" fmla="*/ 48 w 96"/>
                  <a:gd name="T7" fmla="*/ 0 h 188"/>
                  <a:gd name="T8" fmla="*/ 29 w 96"/>
                  <a:gd name="T9" fmla="*/ 1 h 188"/>
                  <a:gd name="T10" fmla="*/ 11 w 96"/>
                  <a:gd name="T11" fmla="*/ 7 h 188"/>
                  <a:gd name="T12" fmla="*/ 0 w 96"/>
                  <a:gd name="T13" fmla="*/ 13 h 188"/>
                  <a:gd name="T14" fmla="*/ 0 w 96"/>
                  <a:gd name="T15" fmla="*/ 13 h 188"/>
                  <a:gd name="T16" fmla="*/ 0 w 96"/>
                  <a:gd name="T17" fmla="*/ 13 h 188"/>
                  <a:gd name="T18" fmla="*/ 0 w 96"/>
                  <a:gd name="T19" fmla="*/ 13 h 188"/>
                  <a:gd name="T20" fmla="*/ 0 w 96"/>
                  <a:gd name="T21" fmla="*/ 13 h 188"/>
                  <a:gd name="T22" fmla="*/ 0 w 96"/>
                  <a:gd name="T23" fmla="*/ 13 h 188"/>
                  <a:gd name="T24" fmla="*/ 0 w 96"/>
                  <a:gd name="T25" fmla="*/ 15 h 188"/>
                  <a:gd name="T26" fmla="*/ 0 w 96"/>
                  <a:gd name="T27" fmla="*/ 15 h 188"/>
                  <a:gd name="T28" fmla="*/ 0 w 96"/>
                  <a:gd name="T29" fmla="*/ 15 h 188"/>
                  <a:gd name="T30" fmla="*/ 11 w 96"/>
                  <a:gd name="T31" fmla="*/ 7 h 188"/>
                  <a:gd name="T32" fmla="*/ 29 w 96"/>
                  <a:gd name="T33" fmla="*/ 1 h 188"/>
                  <a:gd name="T34" fmla="*/ 48 w 96"/>
                  <a:gd name="T35" fmla="*/ 1 h 188"/>
                  <a:gd name="T36" fmla="*/ 67 w 96"/>
                  <a:gd name="T37" fmla="*/ 1 h 188"/>
                  <a:gd name="T38" fmla="*/ 84 w 96"/>
                  <a:gd name="T39" fmla="*/ 7 h 188"/>
                  <a:gd name="T40" fmla="*/ 96 w 96"/>
                  <a:gd name="T41" fmla="*/ 15 h 188"/>
                  <a:gd name="T42" fmla="*/ 96 w 96"/>
                  <a:gd name="T43" fmla="*/ 15 h 188"/>
                  <a:gd name="T44" fmla="*/ 96 w 96"/>
                  <a:gd name="T45" fmla="*/ 15 h 188"/>
                  <a:gd name="T46" fmla="*/ 96 w 96"/>
                  <a:gd name="T47" fmla="*/ 13 h 188"/>
                  <a:gd name="T48" fmla="*/ 96 w 96"/>
                  <a:gd name="T49" fmla="*/ 13 h 188"/>
                  <a:gd name="T50" fmla="*/ 96 w 96"/>
                  <a:gd name="T51" fmla="*/ 13 h 188"/>
                  <a:gd name="T52" fmla="*/ 96 w 96"/>
                  <a:gd name="T53" fmla="*/ 13 h 188"/>
                  <a:gd name="T54" fmla="*/ 96 w 96"/>
                  <a:gd name="T55" fmla="*/ 13 h 188"/>
                  <a:gd name="T56" fmla="*/ 96 w 96"/>
                  <a:gd name="T57" fmla="*/ 13 h 188"/>
                  <a:gd name="T58" fmla="*/ 0 w 96"/>
                  <a:gd name="T59" fmla="*/ 174 h 188"/>
                  <a:gd name="T60" fmla="*/ 11 w 96"/>
                  <a:gd name="T61" fmla="*/ 180 h 188"/>
                  <a:gd name="T62" fmla="*/ 29 w 96"/>
                  <a:gd name="T63" fmla="*/ 186 h 188"/>
                  <a:gd name="T64" fmla="*/ 48 w 96"/>
                  <a:gd name="T65" fmla="*/ 188 h 188"/>
                  <a:gd name="T66" fmla="*/ 67 w 96"/>
                  <a:gd name="T67" fmla="*/ 186 h 188"/>
                  <a:gd name="T68" fmla="*/ 84 w 96"/>
                  <a:gd name="T69" fmla="*/ 180 h 188"/>
                  <a:gd name="T70" fmla="*/ 96 w 96"/>
                  <a:gd name="T71" fmla="*/ 174 h 188"/>
                  <a:gd name="T72" fmla="*/ 96 w 96"/>
                  <a:gd name="T73" fmla="*/ 174 h 188"/>
                  <a:gd name="T74" fmla="*/ 96 w 96"/>
                  <a:gd name="T75" fmla="*/ 174 h 188"/>
                  <a:gd name="T76" fmla="*/ 96 w 96"/>
                  <a:gd name="T77" fmla="*/ 174 h 188"/>
                  <a:gd name="T78" fmla="*/ 96 w 96"/>
                  <a:gd name="T79" fmla="*/ 174 h 188"/>
                  <a:gd name="T80" fmla="*/ 96 w 96"/>
                  <a:gd name="T81" fmla="*/ 174 h 188"/>
                  <a:gd name="T82" fmla="*/ 96 w 96"/>
                  <a:gd name="T83" fmla="*/ 174 h 188"/>
                  <a:gd name="T84" fmla="*/ 96 w 96"/>
                  <a:gd name="T85" fmla="*/ 172 h 188"/>
                  <a:gd name="T86" fmla="*/ 96 w 96"/>
                  <a:gd name="T87" fmla="*/ 172 h 188"/>
                  <a:gd name="T88" fmla="*/ 84 w 96"/>
                  <a:gd name="T89" fmla="*/ 180 h 188"/>
                  <a:gd name="T90" fmla="*/ 67 w 96"/>
                  <a:gd name="T91" fmla="*/ 186 h 188"/>
                  <a:gd name="T92" fmla="*/ 48 w 96"/>
                  <a:gd name="T93" fmla="*/ 188 h 188"/>
                  <a:gd name="T94" fmla="*/ 29 w 96"/>
                  <a:gd name="T95" fmla="*/ 186 h 188"/>
                  <a:gd name="T96" fmla="*/ 11 w 96"/>
                  <a:gd name="T97" fmla="*/ 180 h 188"/>
                  <a:gd name="T98" fmla="*/ 0 w 96"/>
                  <a:gd name="T99" fmla="*/ 172 h 188"/>
                  <a:gd name="T100" fmla="*/ 0 w 96"/>
                  <a:gd name="T101" fmla="*/ 172 h 188"/>
                  <a:gd name="T102" fmla="*/ 0 w 96"/>
                  <a:gd name="T103" fmla="*/ 174 h 188"/>
                  <a:gd name="T104" fmla="*/ 0 w 96"/>
                  <a:gd name="T105" fmla="*/ 174 h 188"/>
                  <a:gd name="T106" fmla="*/ 0 w 96"/>
                  <a:gd name="T107" fmla="*/ 174 h 188"/>
                  <a:gd name="T108" fmla="*/ 0 w 96"/>
                  <a:gd name="T109" fmla="*/ 174 h 188"/>
                  <a:gd name="T110" fmla="*/ 0 w 96"/>
                  <a:gd name="T111" fmla="*/ 174 h 188"/>
                  <a:gd name="T112" fmla="*/ 0 w 96"/>
                  <a:gd name="T113" fmla="*/ 174 h 188"/>
                  <a:gd name="T114" fmla="*/ 0 w 96"/>
                  <a:gd name="T115" fmla="*/ 17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8">
                    <a:moveTo>
                      <a:pt x="96" y="13"/>
                    </a:moveTo>
                    <a:lnTo>
                      <a:pt x="84" y="7"/>
                    </a:lnTo>
                    <a:lnTo>
                      <a:pt x="67" y="1"/>
                    </a:lnTo>
                    <a:lnTo>
                      <a:pt x="48" y="0"/>
                    </a:lnTo>
                    <a:lnTo>
                      <a:pt x="29" y="1"/>
                    </a:lnTo>
                    <a:lnTo>
                      <a:pt x="11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1" y="7"/>
                    </a:lnTo>
                    <a:lnTo>
                      <a:pt x="29" y="1"/>
                    </a:lnTo>
                    <a:lnTo>
                      <a:pt x="48" y="1"/>
                    </a:lnTo>
                    <a:lnTo>
                      <a:pt x="67" y="1"/>
                    </a:lnTo>
                    <a:lnTo>
                      <a:pt x="84" y="7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0" y="174"/>
                    </a:moveTo>
                    <a:lnTo>
                      <a:pt x="11" y="180"/>
                    </a:lnTo>
                    <a:lnTo>
                      <a:pt x="29" y="186"/>
                    </a:lnTo>
                    <a:lnTo>
                      <a:pt x="48" y="188"/>
                    </a:lnTo>
                    <a:lnTo>
                      <a:pt x="67" y="186"/>
                    </a:lnTo>
                    <a:lnTo>
                      <a:pt x="84" y="180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2"/>
                    </a:lnTo>
                    <a:lnTo>
                      <a:pt x="96" y="172"/>
                    </a:lnTo>
                    <a:lnTo>
                      <a:pt x="84" y="180"/>
                    </a:lnTo>
                    <a:lnTo>
                      <a:pt x="67" y="186"/>
                    </a:lnTo>
                    <a:lnTo>
                      <a:pt x="48" y="188"/>
                    </a:lnTo>
                    <a:lnTo>
                      <a:pt x="29" y="186"/>
                    </a:lnTo>
                    <a:lnTo>
                      <a:pt x="11" y="180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00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83" name="Freeform 6248"/>
              <p:cNvSpPr>
                <a:spLocks noEditPoints="1"/>
              </p:cNvSpPr>
              <p:nvPr/>
            </p:nvSpPr>
            <p:spPr bwMode="auto">
              <a:xfrm>
                <a:off x="2000" y="2302"/>
                <a:ext cx="96" cy="187"/>
              </a:xfrm>
              <a:custGeom>
                <a:avLst/>
                <a:gdLst>
                  <a:gd name="T0" fmla="*/ 96 w 96"/>
                  <a:gd name="T1" fmla="*/ 14 h 187"/>
                  <a:gd name="T2" fmla="*/ 84 w 96"/>
                  <a:gd name="T3" fmla="*/ 6 h 187"/>
                  <a:gd name="T4" fmla="*/ 67 w 96"/>
                  <a:gd name="T5" fmla="*/ 0 h 187"/>
                  <a:gd name="T6" fmla="*/ 48 w 96"/>
                  <a:gd name="T7" fmla="*/ 0 h 187"/>
                  <a:gd name="T8" fmla="*/ 29 w 96"/>
                  <a:gd name="T9" fmla="*/ 0 h 187"/>
                  <a:gd name="T10" fmla="*/ 11 w 96"/>
                  <a:gd name="T11" fmla="*/ 6 h 187"/>
                  <a:gd name="T12" fmla="*/ 0 w 96"/>
                  <a:gd name="T13" fmla="*/ 14 h 187"/>
                  <a:gd name="T14" fmla="*/ 0 w 96"/>
                  <a:gd name="T15" fmla="*/ 14 h 187"/>
                  <a:gd name="T16" fmla="*/ 0 w 96"/>
                  <a:gd name="T17" fmla="*/ 14 h 187"/>
                  <a:gd name="T18" fmla="*/ 0 w 96"/>
                  <a:gd name="T19" fmla="*/ 14 h 187"/>
                  <a:gd name="T20" fmla="*/ 0 w 96"/>
                  <a:gd name="T21" fmla="*/ 14 h 187"/>
                  <a:gd name="T22" fmla="*/ 0 w 96"/>
                  <a:gd name="T23" fmla="*/ 14 h 187"/>
                  <a:gd name="T24" fmla="*/ 0 w 96"/>
                  <a:gd name="T25" fmla="*/ 14 h 187"/>
                  <a:gd name="T26" fmla="*/ 0 w 96"/>
                  <a:gd name="T27" fmla="*/ 14 h 187"/>
                  <a:gd name="T28" fmla="*/ 0 w 96"/>
                  <a:gd name="T29" fmla="*/ 14 h 187"/>
                  <a:gd name="T30" fmla="*/ 11 w 96"/>
                  <a:gd name="T31" fmla="*/ 8 h 187"/>
                  <a:gd name="T32" fmla="*/ 29 w 96"/>
                  <a:gd name="T33" fmla="*/ 2 h 187"/>
                  <a:gd name="T34" fmla="*/ 48 w 96"/>
                  <a:gd name="T35" fmla="*/ 0 h 187"/>
                  <a:gd name="T36" fmla="*/ 67 w 96"/>
                  <a:gd name="T37" fmla="*/ 2 h 187"/>
                  <a:gd name="T38" fmla="*/ 84 w 96"/>
                  <a:gd name="T39" fmla="*/ 8 h 187"/>
                  <a:gd name="T40" fmla="*/ 96 w 96"/>
                  <a:gd name="T41" fmla="*/ 14 h 187"/>
                  <a:gd name="T42" fmla="*/ 96 w 96"/>
                  <a:gd name="T43" fmla="*/ 14 h 187"/>
                  <a:gd name="T44" fmla="*/ 96 w 96"/>
                  <a:gd name="T45" fmla="*/ 14 h 187"/>
                  <a:gd name="T46" fmla="*/ 96 w 96"/>
                  <a:gd name="T47" fmla="*/ 14 h 187"/>
                  <a:gd name="T48" fmla="*/ 96 w 96"/>
                  <a:gd name="T49" fmla="*/ 14 h 187"/>
                  <a:gd name="T50" fmla="*/ 96 w 96"/>
                  <a:gd name="T51" fmla="*/ 14 h 187"/>
                  <a:gd name="T52" fmla="*/ 96 w 96"/>
                  <a:gd name="T53" fmla="*/ 14 h 187"/>
                  <a:gd name="T54" fmla="*/ 96 w 96"/>
                  <a:gd name="T55" fmla="*/ 14 h 187"/>
                  <a:gd name="T56" fmla="*/ 96 w 96"/>
                  <a:gd name="T57" fmla="*/ 14 h 187"/>
                  <a:gd name="T58" fmla="*/ 0 w 96"/>
                  <a:gd name="T59" fmla="*/ 171 h 187"/>
                  <a:gd name="T60" fmla="*/ 11 w 96"/>
                  <a:gd name="T61" fmla="*/ 179 h 187"/>
                  <a:gd name="T62" fmla="*/ 29 w 96"/>
                  <a:gd name="T63" fmla="*/ 185 h 187"/>
                  <a:gd name="T64" fmla="*/ 48 w 96"/>
                  <a:gd name="T65" fmla="*/ 187 h 187"/>
                  <a:gd name="T66" fmla="*/ 67 w 96"/>
                  <a:gd name="T67" fmla="*/ 185 h 187"/>
                  <a:gd name="T68" fmla="*/ 84 w 96"/>
                  <a:gd name="T69" fmla="*/ 179 h 187"/>
                  <a:gd name="T70" fmla="*/ 96 w 96"/>
                  <a:gd name="T71" fmla="*/ 171 h 187"/>
                  <a:gd name="T72" fmla="*/ 96 w 96"/>
                  <a:gd name="T73" fmla="*/ 171 h 187"/>
                  <a:gd name="T74" fmla="*/ 96 w 96"/>
                  <a:gd name="T75" fmla="*/ 171 h 187"/>
                  <a:gd name="T76" fmla="*/ 96 w 96"/>
                  <a:gd name="T77" fmla="*/ 171 h 187"/>
                  <a:gd name="T78" fmla="*/ 96 w 96"/>
                  <a:gd name="T79" fmla="*/ 171 h 187"/>
                  <a:gd name="T80" fmla="*/ 96 w 96"/>
                  <a:gd name="T81" fmla="*/ 171 h 187"/>
                  <a:gd name="T82" fmla="*/ 96 w 96"/>
                  <a:gd name="T83" fmla="*/ 171 h 187"/>
                  <a:gd name="T84" fmla="*/ 96 w 96"/>
                  <a:gd name="T85" fmla="*/ 171 h 187"/>
                  <a:gd name="T86" fmla="*/ 96 w 96"/>
                  <a:gd name="T87" fmla="*/ 171 h 187"/>
                  <a:gd name="T88" fmla="*/ 84 w 96"/>
                  <a:gd name="T89" fmla="*/ 177 h 187"/>
                  <a:gd name="T90" fmla="*/ 67 w 96"/>
                  <a:gd name="T91" fmla="*/ 183 h 187"/>
                  <a:gd name="T92" fmla="*/ 48 w 96"/>
                  <a:gd name="T93" fmla="*/ 185 h 187"/>
                  <a:gd name="T94" fmla="*/ 29 w 96"/>
                  <a:gd name="T95" fmla="*/ 183 h 187"/>
                  <a:gd name="T96" fmla="*/ 11 w 96"/>
                  <a:gd name="T97" fmla="*/ 177 h 187"/>
                  <a:gd name="T98" fmla="*/ 0 w 96"/>
                  <a:gd name="T99" fmla="*/ 171 h 187"/>
                  <a:gd name="T100" fmla="*/ 0 w 96"/>
                  <a:gd name="T101" fmla="*/ 171 h 187"/>
                  <a:gd name="T102" fmla="*/ 0 w 96"/>
                  <a:gd name="T103" fmla="*/ 171 h 187"/>
                  <a:gd name="T104" fmla="*/ 0 w 96"/>
                  <a:gd name="T105" fmla="*/ 171 h 187"/>
                  <a:gd name="T106" fmla="*/ 0 w 96"/>
                  <a:gd name="T107" fmla="*/ 171 h 187"/>
                  <a:gd name="T108" fmla="*/ 0 w 96"/>
                  <a:gd name="T109" fmla="*/ 171 h 187"/>
                  <a:gd name="T110" fmla="*/ 0 w 96"/>
                  <a:gd name="T111" fmla="*/ 171 h 187"/>
                  <a:gd name="T112" fmla="*/ 0 w 96"/>
                  <a:gd name="T113" fmla="*/ 171 h 187"/>
                  <a:gd name="T114" fmla="*/ 0 w 96"/>
                  <a:gd name="T115" fmla="*/ 17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7">
                    <a:moveTo>
                      <a:pt x="96" y="14"/>
                    </a:moveTo>
                    <a:lnTo>
                      <a:pt x="84" y="6"/>
                    </a:lnTo>
                    <a:lnTo>
                      <a:pt x="67" y="0"/>
                    </a:lnTo>
                    <a:lnTo>
                      <a:pt x="48" y="0"/>
                    </a:lnTo>
                    <a:lnTo>
                      <a:pt x="29" y="0"/>
                    </a:lnTo>
                    <a:lnTo>
                      <a:pt x="11" y="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1" y="8"/>
                    </a:lnTo>
                    <a:lnTo>
                      <a:pt x="29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close/>
                    <a:moveTo>
                      <a:pt x="0" y="171"/>
                    </a:moveTo>
                    <a:lnTo>
                      <a:pt x="11" y="179"/>
                    </a:lnTo>
                    <a:lnTo>
                      <a:pt x="29" y="185"/>
                    </a:lnTo>
                    <a:lnTo>
                      <a:pt x="48" y="187"/>
                    </a:lnTo>
                    <a:lnTo>
                      <a:pt x="67" y="185"/>
                    </a:lnTo>
                    <a:lnTo>
                      <a:pt x="84" y="179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84" y="177"/>
                    </a:lnTo>
                    <a:lnTo>
                      <a:pt x="67" y="183"/>
                    </a:lnTo>
                    <a:lnTo>
                      <a:pt x="48" y="185"/>
                    </a:lnTo>
                    <a:lnTo>
                      <a:pt x="29" y="183"/>
                    </a:lnTo>
                    <a:lnTo>
                      <a:pt x="11" y="1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84" name="Freeform 6249"/>
              <p:cNvSpPr>
                <a:spLocks noEditPoints="1"/>
              </p:cNvSpPr>
              <p:nvPr/>
            </p:nvSpPr>
            <p:spPr bwMode="auto">
              <a:xfrm>
                <a:off x="2000" y="2302"/>
                <a:ext cx="98" cy="185"/>
              </a:xfrm>
              <a:custGeom>
                <a:avLst/>
                <a:gdLst>
                  <a:gd name="T0" fmla="*/ 96 w 98"/>
                  <a:gd name="T1" fmla="*/ 14 h 185"/>
                  <a:gd name="T2" fmla="*/ 84 w 98"/>
                  <a:gd name="T3" fmla="*/ 8 h 185"/>
                  <a:gd name="T4" fmla="*/ 67 w 98"/>
                  <a:gd name="T5" fmla="*/ 2 h 185"/>
                  <a:gd name="T6" fmla="*/ 48 w 98"/>
                  <a:gd name="T7" fmla="*/ 0 h 185"/>
                  <a:gd name="T8" fmla="*/ 29 w 98"/>
                  <a:gd name="T9" fmla="*/ 2 h 185"/>
                  <a:gd name="T10" fmla="*/ 11 w 98"/>
                  <a:gd name="T11" fmla="*/ 8 h 185"/>
                  <a:gd name="T12" fmla="*/ 0 w 98"/>
                  <a:gd name="T13" fmla="*/ 14 h 185"/>
                  <a:gd name="T14" fmla="*/ 0 w 98"/>
                  <a:gd name="T15" fmla="*/ 14 h 185"/>
                  <a:gd name="T16" fmla="*/ 0 w 98"/>
                  <a:gd name="T17" fmla="*/ 14 h 185"/>
                  <a:gd name="T18" fmla="*/ 0 w 98"/>
                  <a:gd name="T19" fmla="*/ 14 h 185"/>
                  <a:gd name="T20" fmla="*/ 0 w 98"/>
                  <a:gd name="T21" fmla="*/ 14 h 185"/>
                  <a:gd name="T22" fmla="*/ 0 w 98"/>
                  <a:gd name="T23" fmla="*/ 14 h 185"/>
                  <a:gd name="T24" fmla="*/ 0 w 98"/>
                  <a:gd name="T25" fmla="*/ 14 h 185"/>
                  <a:gd name="T26" fmla="*/ 0 w 98"/>
                  <a:gd name="T27" fmla="*/ 14 h 185"/>
                  <a:gd name="T28" fmla="*/ 0 w 98"/>
                  <a:gd name="T29" fmla="*/ 14 h 185"/>
                  <a:gd name="T30" fmla="*/ 13 w 98"/>
                  <a:gd name="T31" fmla="*/ 8 h 185"/>
                  <a:gd name="T32" fmla="*/ 31 w 98"/>
                  <a:gd name="T33" fmla="*/ 2 h 185"/>
                  <a:gd name="T34" fmla="*/ 48 w 98"/>
                  <a:gd name="T35" fmla="*/ 0 h 185"/>
                  <a:gd name="T36" fmla="*/ 67 w 98"/>
                  <a:gd name="T37" fmla="*/ 2 h 185"/>
                  <a:gd name="T38" fmla="*/ 84 w 98"/>
                  <a:gd name="T39" fmla="*/ 8 h 185"/>
                  <a:gd name="T40" fmla="*/ 98 w 98"/>
                  <a:gd name="T41" fmla="*/ 14 h 185"/>
                  <a:gd name="T42" fmla="*/ 98 w 98"/>
                  <a:gd name="T43" fmla="*/ 14 h 185"/>
                  <a:gd name="T44" fmla="*/ 98 w 98"/>
                  <a:gd name="T45" fmla="*/ 14 h 185"/>
                  <a:gd name="T46" fmla="*/ 96 w 98"/>
                  <a:gd name="T47" fmla="*/ 14 h 185"/>
                  <a:gd name="T48" fmla="*/ 96 w 98"/>
                  <a:gd name="T49" fmla="*/ 14 h 185"/>
                  <a:gd name="T50" fmla="*/ 96 w 98"/>
                  <a:gd name="T51" fmla="*/ 14 h 185"/>
                  <a:gd name="T52" fmla="*/ 96 w 98"/>
                  <a:gd name="T53" fmla="*/ 14 h 185"/>
                  <a:gd name="T54" fmla="*/ 96 w 98"/>
                  <a:gd name="T55" fmla="*/ 14 h 185"/>
                  <a:gd name="T56" fmla="*/ 96 w 98"/>
                  <a:gd name="T57" fmla="*/ 14 h 185"/>
                  <a:gd name="T58" fmla="*/ 0 w 98"/>
                  <a:gd name="T59" fmla="*/ 171 h 185"/>
                  <a:gd name="T60" fmla="*/ 11 w 98"/>
                  <a:gd name="T61" fmla="*/ 177 h 185"/>
                  <a:gd name="T62" fmla="*/ 29 w 98"/>
                  <a:gd name="T63" fmla="*/ 183 h 185"/>
                  <a:gd name="T64" fmla="*/ 48 w 98"/>
                  <a:gd name="T65" fmla="*/ 185 h 185"/>
                  <a:gd name="T66" fmla="*/ 67 w 98"/>
                  <a:gd name="T67" fmla="*/ 183 h 185"/>
                  <a:gd name="T68" fmla="*/ 84 w 98"/>
                  <a:gd name="T69" fmla="*/ 177 h 185"/>
                  <a:gd name="T70" fmla="*/ 96 w 98"/>
                  <a:gd name="T71" fmla="*/ 171 h 185"/>
                  <a:gd name="T72" fmla="*/ 96 w 98"/>
                  <a:gd name="T73" fmla="*/ 171 h 185"/>
                  <a:gd name="T74" fmla="*/ 96 w 98"/>
                  <a:gd name="T75" fmla="*/ 171 h 185"/>
                  <a:gd name="T76" fmla="*/ 96 w 98"/>
                  <a:gd name="T77" fmla="*/ 171 h 185"/>
                  <a:gd name="T78" fmla="*/ 96 w 98"/>
                  <a:gd name="T79" fmla="*/ 171 h 185"/>
                  <a:gd name="T80" fmla="*/ 96 w 98"/>
                  <a:gd name="T81" fmla="*/ 171 h 185"/>
                  <a:gd name="T82" fmla="*/ 98 w 98"/>
                  <a:gd name="T83" fmla="*/ 171 h 185"/>
                  <a:gd name="T84" fmla="*/ 98 w 98"/>
                  <a:gd name="T85" fmla="*/ 171 h 185"/>
                  <a:gd name="T86" fmla="*/ 98 w 98"/>
                  <a:gd name="T87" fmla="*/ 171 h 185"/>
                  <a:gd name="T88" fmla="*/ 84 w 98"/>
                  <a:gd name="T89" fmla="*/ 177 h 185"/>
                  <a:gd name="T90" fmla="*/ 67 w 98"/>
                  <a:gd name="T91" fmla="*/ 183 h 185"/>
                  <a:gd name="T92" fmla="*/ 48 w 98"/>
                  <a:gd name="T93" fmla="*/ 185 h 185"/>
                  <a:gd name="T94" fmla="*/ 31 w 98"/>
                  <a:gd name="T95" fmla="*/ 183 h 185"/>
                  <a:gd name="T96" fmla="*/ 13 w 98"/>
                  <a:gd name="T97" fmla="*/ 177 h 185"/>
                  <a:gd name="T98" fmla="*/ 0 w 98"/>
                  <a:gd name="T99" fmla="*/ 171 h 185"/>
                  <a:gd name="T100" fmla="*/ 0 w 98"/>
                  <a:gd name="T101" fmla="*/ 171 h 185"/>
                  <a:gd name="T102" fmla="*/ 0 w 98"/>
                  <a:gd name="T103" fmla="*/ 171 h 185"/>
                  <a:gd name="T104" fmla="*/ 0 w 98"/>
                  <a:gd name="T105" fmla="*/ 171 h 185"/>
                  <a:gd name="T106" fmla="*/ 0 w 98"/>
                  <a:gd name="T107" fmla="*/ 171 h 185"/>
                  <a:gd name="T108" fmla="*/ 0 w 98"/>
                  <a:gd name="T109" fmla="*/ 171 h 185"/>
                  <a:gd name="T110" fmla="*/ 0 w 98"/>
                  <a:gd name="T111" fmla="*/ 171 h 185"/>
                  <a:gd name="T112" fmla="*/ 0 w 98"/>
                  <a:gd name="T113" fmla="*/ 171 h 185"/>
                  <a:gd name="T114" fmla="*/ 0 w 98"/>
                  <a:gd name="T115" fmla="*/ 171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8" h="185">
                    <a:moveTo>
                      <a:pt x="96" y="14"/>
                    </a:moveTo>
                    <a:lnTo>
                      <a:pt x="84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1" y="8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3" y="8"/>
                    </a:lnTo>
                    <a:lnTo>
                      <a:pt x="31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close/>
                    <a:moveTo>
                      <a:pt x="0" y="171"/>
                    </a:moveTo>
                    <a:lnTo>
                      <a:pt x="11" y="177"/>
                    </a:lnTo>
                    <a:lnTo>
                      <a:pt x="29" y="183"/>
                    </a:lnTo>
                    <a:lnTo>
                      <a:pt x="48" y="185"/>
                    </a:lnTo>
                    <a:lnTo>
                      <a:pt x="67" y="183"/>
                    </a:lnTo>
                    <a:lnTo>
                      <a:pt x="84" y="177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84" y="177"/>
                    </a:lnTo>
                    <a:lnTo>
                      <a:pt x="67" y="183"/>
                    </a:lnTo>
                    <a:lnTo>
                      <a:pt x="48" y="185"/>
                    </a:lnTo>
                    <a:lnTo>
                      <a:pt x="31" y="183"/>
                    </a:lnTo>
                    <a:lnTo>
                      <a:pt x="13" y="1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85" name="Freeform 6250"/>
              <p:cNvSpPr>
                <a:spLocks noEditPoints="1"/>
              </p:cNvSpPr>
              <p:nvPr/>
            </p:nvSpPr>
            <p:spPr bwMode="auto">
              <a:xfrm>
                <a:off x="2000" y="2302"/>
                <a:ext cx="98" cy="185"/>
              </a:xfrm>
              <a:custGeom>
                <a:avLst/>
                <a:gdLst>
                  <a:gd name="T0" fmla="*/ 98 w 98"/>
                  <a:gd name="T1" fmla="*/ 14 h 185"/>
                  <a:gd name="T2" fmla="*/ 84 w 98"/>
                  <a:gd name="T3" fmla="*/ 8 h 185"/>
                  <a:gd name="T4" fmla="*/ 67 w 98"/>
                  <a:gd name="T5" fmla="*/ 2 h 185"/>
                  <a:gd name="T6" fmla="*/ 48 w 98"/>
                  <a:gd name="T7" fmla="*/ 0 h 185"/>
                  <a:gd name="T8" fmla="*/ 31 w 98"/>
                  <a:gd name="T9" fmla="*/ 2 h 185"/>
                  <a:gd name="T10" fmla="*/ 13 w 98"/>
                  <a:gd name="T11" fmla="*/ 8 h 185"/>
                  <a:gd name="T12" fmla="*/ 0 w 98"/>
                  <a:gd name="T13" fmla="*/ 14 h 185"/>
                  <a:gd name="T14" fmla="*/ 0 w 98"/>
                  <a:gd name="T15" fmla="*/ 16 h 185"/>
                  <a:gd name="T16" fmla="*/ 0 w 98"/>
                  <a:gd name="T17" fmla="*/ 16 h 185"/>
                  <a:gd name="T18" fmla="*/ 0 w 98"/>
                  <a:gd name="T19" fmla="*/ 16 h 185"/>
                  <a:gd name="T20" fmla="*/ 0 w 98"/>
                  <a:gd name="T21" fmla="*/ 16 h 185"/>
                  <a:gd name="T22" fmla="*/ 0 w 98"/>
                  <a:gd name="T23" fmla="*/ 16 h 185"/>
                  <a:gd name="T24" fmla="*/ 0 w 98"/>
                  <a:gd name="T25" fmla="*/ 16 h 185"/>
                  <a:gd name="T26" fmla="*/ 0 w 98"/>
                  <a:gd name="T27" fmla="*/ 16 h 185"/>
                  <a:gd name="T28" fmla="*/ 0 w 98"/>
                  <a:gd name="T29" fmla="*/ 16 h 185"/>
                  <a:gd name="T30" fmla="*/ 13 w 98"/>
                  <a:gd name="T31" fmla="*/ 8 h 185"/>
                  <a:gd name="T32" fmla="*/ 31 w 98"/>
                  <a:gd name="T33" fmla="*/ 2 h 185"/>
                  <a:gd name="T34" fmla="*/ 48 w 98"/>
                  <a:gd name="T35" fmla="*/ 0 h 185"/>
                  <a:gd name="T36" fmla="*/ 67 w 98"/>
                  <a:gd name="T37" fmla="*/ 2 h 185"/>
                  <a:gd name="T38" fmla="*/ 84 w 98"/>
                  <a:gd name="T39" fmla="*/ 8 h 185"/>
                  <a:gd name="T40" fmla="*/ 98 w 98"/>
                  <a:gd name="T41" fmla="*/ 16 h 185"/>
                  <a:gd name="T42" fmla="*/ 98 w 98"/>
                  <a:gd name="T43" fmla="*/ 16 h 185"/>
                  <a:gd name="T44" fmla="*/ 98 w 98"/>
                  <a:gd name="T45" fmla="*/ 16 h 185"/>
                  <a:gd name="T46" fmla="*/ 98 w 98"/>
                  <a:gd name="T47" fmla="*/ 16 h 185"/>
                  <a:gd name="T48" fmla="*/ 98 w 98"/>
                  <a:gd name="T49" fmla="*/ 16 h 185"/>
                  <a:gd name="T50" fmla="*/ 98 w 98"/>
                  <a:gd name="T51" fmla="*/ 16 h 185"/>
                  <a:gd name="T52" fmla="*/ 98 w 98"/>
                  <a:gd name="T53" fmla="*/ 16 h 185"/>
                  <a:gd name="T54" fmla="*/ 98 w 98"/>
                  <a:gd name="T55" fmla="*/ 16 h 185"/>
                  <a:gd name="T56" fmla="*/ 98 w 98"/>
                  <a:gd name="T57" fmla="*/ 14 h 185"/>
                  <a:gd name="T58" fmla="*/ 0 w 98"/>
                  <a:gd name="T59" fmla="*/ 171 h 185"/>
                  <a:gd name="T60" fmla="*/ 13 w 98"/>
                  <a:gd name="T61" fmla="*/ 177 h 185"/>
                  <a:gd name="T62" fmla="*/ 31 w 98"/>
                  <a:gd name="T63" fmla="*/ 183 h 185"/>
                  <a:gd name="T64" fmla="*/ 48 w 98"/>
                  <a:gd name="T65" fmla="*/ 185 h 185"/>
                  <a:gd name="T66" fmla="*/ 67 w 98"/>
                  <a:gd name="T67" fmla="*/ 183 h 185"/>
                  <a:gd name="T68" fmla="*/ 84 w 98"/>
                  <a:gd name="T69" fmla="*/ 177 h 185"/>
                  <a:gd name="T70" fmla="*/ 98 w 98"/>
                  <a:gd name="T71" fmla="*/ 171 h 185"/>
                  <a:gd name="T72" fmla="*/ 98 w 98"/>
                  <a:gd name="T73" fmla="*/ 171 h 185"/>
                  <a:gd name="T74" fmla="*/ 98 w 98"/>
                  <a:gd name="T75" fmla="*/ 171 h 185"/>
                  <a:gd name="T76" fmla="*/ 98 w 98"/>
                  <a:gd name="T77" fmla="*/ 169 h 185"/>
                  <a:gd name="T78" fmla="*/ 98 w 98"/>
                  <a:gd name="T79" fmla="*/ 169 h 185"/>
                  <a:gd name="T80" fmla="*/ 98 w 98"/>
                  <a:gd name="T81" fmla="*/ 169 h 185"/>
                  <a:gd name="T82" fmla="*/ 98 w 98"/>
                  <a:gd name="T83" fmla="*/ 169 h 185"/>
                  <a:gd name="T84" fmla="*/ 98 w 98"/>
                  <a:gd name="T85" fmla="*/ 169 h 185"/>
                  <a:gd name="T86" fmla="*/ 98 w 98"/>
                  <a:gd name="T87" fmla="*/ 169 h 185"/>
                  <a:gd name="T88" fmla="*/ 84 w 98"/>
                  <a:gd name="T89" fmla="*/ 177 h 185"/>
                  <a:gd name="T90" fmla="*/ 67 w 98"/>
                  <a:gd name="T91" fmla="*/ 183 h 185"/>
                  <a:gd name="T92" fmla="*/ 48 w 98"/>
                  <a:gd name="T93" fmla="*/ 185 h 185"/>
                  <a:gd name="T94" fmla="*/ 31 w 98"/>
                  <a:gd name="T95" fmla="*/ 183 h 185"/>
                  <a:gd name="T96" fmla="*/ 13 w 98"/>
                  <a:gd name="T97" fmla="*/ 177 h 185"/>
                  <a:gd name="T98" fmla="*/ 0 w 98"/>
                  <a:gd name="T99" fmla="*/ 169 h 185"/>
                  <a:gd name="T100" fmla="*/ 0 w 98"/>
                  <a:gd name="T101" fmla="*/ 169 h 185"/>
                  <a:gd name="T102" fmla="*/ 0 w 98"/>
                  <a:gd name="T103" fmla="*/ 169 h 185"/>
                  <a:gd name="T104" fmla="*/ 0 w 98"/>
                  <a:gd name="T105" fmla="*/ 169 h 185"/>
                  <a:gd name="T106" fmla="*/ 0 w 98"/>
                  <a:gd name="T107" fmla="*/ 169 h 185"/>
                  <a:gd name="T108" fmla="*/ 0 w 98"/>
                  <a:gd name="T109" fmla="*/ 169 h 185"/>
                  <a:gd name="T110" fmla="*/ 0 w 98"/>
                  <a:gd name="T111" fmla="*/ 171 h 185"/>
                  <a:gd name="T112" fmla="*/ 0 w 98"/>
                  <a:gd name="T113" fmla="*/ 171 h 185"/>
                  <a:gd name="T114" fmla="*/ 0 w 98"/>
                  <a:gd name="T115" fmla="*/ 171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8" h="185">
                    <a:moveTo>
                      <a:pt x="98" y="14"/>
                    </a:moveTo>
                    <a:lnTo>
                      <a:pt x="84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31" y="2"/>
                    </a:lnTo>
                    <a:lnTo>
                      <a:pt x="13" y="8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3" y="8"/>
                    </a:lnTo>
                    <a:lnTo>
                      <a:pt x="31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4"/>
                    </a:lnTo>
                    <a:close/>
                    <a:moveTo>
                      <a:pt x="0" y="171"/>
                    </a:moveTo>
                    <a:lnTo>
                      <a:pt x="13" y="177"/>
                    </a:lnTo>
                    <a:lnTo>
                      <a:pt x="31" y="183"/>
                    </a:lnTo>
                    <a:lnTo>
                      <a:pt x="48" y="185"/>
                    </a:lnTo>
                    <a:lnTo>
                      <a:pt x="67" y="183"/>
                    </a:lnTo>
                    <a:lnTo>
                      <a:pt x="84" y="177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84" y="177"/>
                    </a:lnTo>
                    <a:lnTo>
                      <a:pt x="67" y="183"/>
                    </a:lnTo>
                    <a:lnTo>
                      <a:pt x="48" y="185"/>
                    </a:lnTo>
                    <a:lnTo>
                      <a:pt x="31" y="183"/>
                    </a:lnTo>
                    <a:lnTo>
                      <a:pt x="13" y="17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00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86" name="Freeform 6251"/>
              <p:cNvSpPr>
                <a:spLocks noEditPoints="1"/>
              </p:cNvSpPr>
              <p:nvPr/>
            </p:nvSpPr>
            <p:spPr bwMode="auto">
              <a:xfrm>
                <a:off x="2000" y="2302"/>
                <a:ext cx="98" cy="185"/>
              </a:xfrm>
              <a:custGeom>
                <a:avLst/>
                <a:gdLst>
                  <a:gd name="T0" fmla="*/ 98 w 98"/>
                  <a:gd name="T1" fmla="*/ 16 h 185"/>
                  <a:gd name="T2" fmla="*/ 84 w 98"/>
                  <a:gd name="T3" fmla="*/ 8 h 185"/>
                  <a:gd name="T4" fmla="*/ 67 w 98"/>
                  <a:gd name="T5" fmla="*/ 2 h 185"/>
                  <a:gd name="T6" fmla="*/ 48 w 98"/>
                  <a:gd name="T7" fmla="*/ 0 h 185"/>
                  <a:gd name="T8" fmla="*/ 31 w 98"/>
                  <a:gd name="T9" fmla="*/ 2 h 185"/>
                  <a:gd name="T10" fmla="*/ 13 w 98"/>
                  <a:gd name="T11" fmla="*/ 8 h 185"/>
                  <a:gd name="T12" fmla="*/ 0 w 98"/>
                  <a:gd name="T13" fmla="*/ 16 h 185"/>
                  <a:gd name="T14" fmla="*/ 0 w 98"/>
                  <a:gd name="T15" fmla="*/ 16 h 185"/>
                  <a:gd name="T16" fmla="*/ 0 w 98"/>
                  <a:gd name="T17" fmla="*/ 16 h 185"/>
                  <a:gd name="T18" fmla="*/ 0 w 98"/>
                  <a:gd name="T19" fmla="*/ 16 h 185"/>
                  <a:gd name="T20" fmla="*/ 0 w 98"/>
                  <a:gd name="T21" fmla="*/ 16 h 185"/>
                  <a:gd name="T22" fmla="*/ 0 w 98"/>
                  <a:gd name="T23" fmla="*/ 16 h 185"/>
                  <a:gd name="T24" fmla="*/ 0 w 98"/>
                  <a:gd name="T25" fmla="*/ 16 h 185"/>
                  <a:gd name="T26" fmla="*/ 0 w 98"/>
                  <a:gd name="T27" fmla="*/ 16 h 185"/>
                  <a:gd name="T28" fmla="*/ 0 w 98"/>
                  <a:gd name="T29" fmla="*/ 16 h 185"/>
                  <a:gd name="T30" fmla="*/ 13 w 98"/>
                  <a:gd name="T31" fmla="*/ 8 h 185"/>
                  <a:gd name="T32" fmla="*/ 31 w 98"/>
                  <a:gd name="T33" fmla="*/ 4 h 185"/>
                  <a:gd name="T34" fmla="*/ 48 w 98"/>
                  <a:gd name="T35" fmla="*/ 2 h 185"/>
                  <a:gd name="T36" fmla="*/ 67 w 98"/>
                  <a:gd name="T37" fmla="*/ 4 h 185"/>
                  <a:gd name="T38" fmla="*/ 84 w 98"/>
                  <a:gd name="T39" fmla="*/ 8 h 185"/>
                  <a:gd name="T40" fmla="*/ 98 w 98"/>
                  <a:gd name="T41" fmla="*/ 16 h 185"/>
                  <a:gd name="T42" fmla="*/ 98 w 98"/>
                  <a:gd name="T43" fmla="*/ 16 h 185"/>
                  <a:gd name="T44" fmla="*/ 98 w 98"/>
                  <a:gd name="T45" fmla="*/ 16 h 185"/>
                  <a:gd name="T46" fmla="*/ 98 w 98"/>
                  <a:gd name="T47" fmla="*/ 16 h 185"/>
                  <a:gd name="T48" fmla="*/ 98 w 98"/>
                  <a:gd name="T49" fmla="*/ 16 h 185"/>
                  <a:gd name="T50" fmla="*/ 98 w 98"/>
                  <a:gd name="T51" fmla="*/ 16 h 185"/>
                  <a:gd name="T52" fmla="*/ 98 w 98"/>
                  <a:gd name="T53" fmla="*/ 16 h 185"/>
                  <a:gd name="T54" fmla="*/ 98 w 98"/>
                  <a:gd name="T55" fmla="*/ 16 h 185"/>
                  <a:gd name="T56" fmla="*/ 98 w 98"/>
                  <a:gd name="T57" fmla="*/ 16 h 185"/>
                  <a:gd name="T58" fmla="*/ 0 w 98"/>
                  <a:gd name="T59" fmla="*/ 169 h 185"/>
                  <a:gd name="T60" fmla="*/ 13 w 98"/>
                  <a:gd name="T61" fmla="*/ 177 h 185"/>
                  <a:gd name="T62" fmla="*/ 31 w 98"/>
                  <a:gd name="T63" fmla="*/ 183 h 185"/>
                  <a:gd name="T64" fmla="*/ 48 w 98"/>
                  <a:gd name="T65" fmla="*/ 185 h 185"/>
                  <a:gd name="T66" fmla="*/ 67 w 98"/>
                  <a:gd name="T67" fmla="*/ 183 h 185"/>
                  <a:gd name="T68" fmla="*/ 84 w 98"/>
                  <a:gd name="T69" fmla="*/ 177 h 185"/>
                  <a:gd name="T70" fmla="*/ 98 w 98"/>
                  <a:gd name="T71" fmla="*/ 169 h 185"/>
                  <a:gd name="T72" fmla="*/ 98 w 98"/>
                  <a:gd name="T73" fmla="*/ 169 h 185"/>
                  <a:gd name="T74" fmla="*/ 98 w 98"/>
                  <a:gd name="T75" fmla="*/ 169 h 185"/>
                  <a:gd name="T76" fmla="*/ 98 w 98"/>
                  <a:gd name="T77" fmla="*/ 169 h 185"/>
                  <a:gd name="T78" fmla="*/ 98 w 98"/>
                  <a:gd name="T79" fmla="*/ 169 h 185"/>
                  <a:gd name="T80" fmla="*/ 98 w 98"/>
                  <a:gd name="T81" fmla="*/ 169 h 185"/>
                  <a:gd name="T82" fmla="*/ 98 w 98"/>
                  <a:gd name="T83" fmla="*/ 169 h 185"/>
                  <a:gd name="T84" fmla="*/ 98 w 98"/>
                  <a:gd name="T85" fmla="*/ 169 h 185"/>
                  <a:gd name="T86" fmla="*/ 98 w 98"/>
                  <a:gd name="T87" fmla="*/ 169 h 185"/>
                  <a:gd name="T88" fmla="*/ 84 w 98"/>
                  <a:gd name="T89" fmla="*/ 177 h 185"/>
                  <a:gd name="T90" fmla="*/ 67 w 98"/>
                  <a:gd name="T91" fmla="*/ 181 h 185"/>
                  <a:gd name="T92" fmla="*/ 48 w 98"/>
                  <a:gd name="T93" fmla="*/ 183 h 185"/>
                  <a:gd name="T94" fmla="*/ 31 w 98"/>
                  <a:gd name="T95" fmla="*/ 181 h 185"/>
                  <a:gd name="T96" fmla="*/ 13 w 98"/>
                  <a:gd name="T97" fmla="*/ 177 h 185"/>
                  <a:gd name="T98" fmla="*/ 0 w 98"/>
                  <a:gd name="T99" fmla="*/ 169 h 185"/>
                  <a:gd name="T100" fmla="*/ 0 w 98"/>
                  <a:gd name="T101" fmla="*/ 169 h 185"/>
                  <a:gd name="T102" fmla="*/ 0 w 98"/>
                  <a:gd name="T103" fmla="*/ 169 h 185"/>
                  <a:gd name="T104" fmla="*/ 0 w 98"/>
                  <a:gd name="T105" fmla="*/ 169 h 185"/>
                  <a:gd name="T106" fmla="*/ 0 w 98"/>
                  <a:gd name="T107" fmla="*/ 169 h 185"/>
                  <a:gd name="T108" fmla="*/ 0 w 98"/>
                  <a:gd name="T109" fmla="*/ 169 h 185"/>
                  <a:gd name="T110" fmla="*/ 0 w 98"/>
                  <a:gd name="T111" fmla="*/ 169 h 185"/>
                  <a:gd name="T112" fmla="*/ 0 w 98"/>
                  <a:gd name="T113" fmla="*/ 169 h 185"/>
                  <a:gd name="T114" fmla="*/ 0 w 98"/>
                  <a:gd name="T115" fmla="*/ 16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8" h="185">
                    <a:moveTo>
                      <a:pt x="98" y="16"/>
                    </a:moveTo>
                    <a:lnTo>
                      <a:pt x="84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31" y="2"/>
                    </a:lnTo>
                    <a:lnTo>
                      <a:pt x="13" y="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3" y="8"/>
                    </a:lnTo>
                    <a:lnTo>
                      <a:pt x="31" y="4"/>
                    </a:lnTo>
                    <a:lnTo>
                      <a:pt x="48" y="2"/>
                    </a:lnTo>
                    <a:lnTo>
                      <a:pt x="67" y="4"/>
                    </a:lnTo>
                    <a:lnTo>
                      <a:pt x="84" y="8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close/>
                    <a:moveTo>
                      <a:pt x="0" y="169"/>
                    </a:moveTo>
                    <a:lnTo>
                      <a:pt x="13" y="177"/>
                    </a:lnTo>
                    <a:lnTo>
                      <a:pt x="31" y="183"/>
                    </a:lnTo>
                    <a:lnTo>
                      <a:pt x="48" y="185"/>
                    </a:lnTo>
                    <a:lnTo>
                      <a:pt x="67" y="183"/>
                    </a:lnTo>
                    <a:lnTo>
                      <a:pt x="84" y="177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84" y="177"/>
                    </a:lnTo>
                    <a:lnTo>
                      <a:pt x="67" y="181"/>
                    </a:lnTo>
                    <a:lnTo>
                      <a:pt x="48" y="183"/>
                    </a:lnTo>
                    <a:lnTo>
                      <a:pt x="31" y="181"/>
                    </a:lnTo>
                    <a:lnTo>
                      <a:pt x="13" y="17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00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87" name="Freeform 6252"/>
              <p:cNvSpPr>
                <a:spLocks noEditPoints="1"/>
              </p:cNvSpPr>
              <p:nvPr/>
            </p:nvSpPr>
            <p:spPr bwMode="auto">
              <a:xfrm>
                <a:off x="1998" y="2304"/>
                <a:ext cx="100" cy="181"/>
              </a:xfrm>
              <a:custGeom>
                <a:avLst/>
                <a:gdLst>
                  <a:gd name="T0" fmla="*/ 100 w 100"/>
                  <a:gd name="T1" fmla="*/ 14 h 181"/>
                  <a:gd name="T2" fmla="*/ 86 w 100"/>
                  <a:gd name="T3" fmla="*/ 6 h 181"/>
                  <a:gd name="T4" fmla="*/ 69 w 100"/>
                  <a:gd name="T5" fmla="*/ 2 h 181"/>
                  <a:gd name="T6" fmla="*/ 50 w 100"/>
                  <a:gd name="T7" fmla="*/ 0 h 181"/>
                  <a:gd name="T8" fmla="*/ 33 w 100"/>
                  <a:gd name="T9" fmla="*/ 2 h 181"/>
                  <a:gd name="T10" fmla="*/ 15 w 100"/>
                  <a:gd name="T11" fmla="*/ 6 h 181"/>
                  <a:gd name="T12" fmla="*/ 2 w 100"/>
                  <a:gd name="T13" fmla="*/ 14 h 181"/>
                  <a:gd name="T14" fmla="*/ 0 w 100"/>
                  <a:gd name="T15" fmla="*/ 14 h 181"/>
                  <a:gd name="T16" fmla="*/ 0 w 100"/>
                  <a:gd name="T17" fmla="*/ 14 h 181"/>
                  <a:gd name="T18" fmla="*/ 0 w 100"/>
                  <a:gd name="T19" fmla="*/ 14 h 181"/>
                  <a:gd name="T20" fmla="*/ 0 w 100"/>
                  <a:gd name="T21" fmla="*/ 14 h 181"/>
                  <a:gd name="T22" fmla="*/ 0 w 100"/>
                  <a:gd name="T23" fmla="*/ 16 h 181"/>
                  <a:gd name="T24" fmla="*/ 0 w 100"/>
                  <a:gd name="T25" fmla="*/ 16 h 181"/>
                  <a:gd name="T26" fmla="*/ 0 w 100"/>
                  <a:gd name="T27" fmla="*/ 16 h 181"/>
                  <a:gd name="T28" fmla="*/ 0 w 100"/>
                  <a:gd name="T29" fmla="*/ 16 h 181"/>
                  <a:gd name="T30" fmla="*/ 15 w 100"/>
                  <a:gd name="T31" fmla="*/ 8 h 181"/>
                  <a:gd name="T32" fmla="*/ 33 w 100"/>
                  <a:gd name="T33" fmla="*/ 2 h 181"/>
                  <a:gd name="T34" fmla="*/ 50 w 100"/>
                  <a:gd name="T35" fmla="*/ 0 h 181"/>
                  <a:gd name="T36" fmla="*/ 69 w 100"/>
                  <a:gd name="T37" fmla="*/ 2 h 181"/>
                  <a:gd name="T38" fmla="*/ 86 w 100"/>
                  <a:gd name="T39" fmla="*/ 8 h 181"/>
                  <a:gd name="T40" fmla="*/ 100 w 100"/>
                  <a:gd name="T41" fmla="*/ 16 h 181"/>
                  <a:gd name="T42" fmla="*/ 100 w 100"/>
                  <a:gd name="T43" fmla="*/ 16 h 181"/>
                  <a:gd name="T44" fmla="*/ 100 w 100"/>
                  <a:gd name="T45" fmla="*/ 16 h 181"/>
                  <a:gd name="T46" fmla="*/ 100 w 100"/>
                  <a:gd name="T47" fmla="*/ 16 h 181"/>
                  <a:gd name="T48" fmla="*/ 100 w 100"/>
                  <a:gd name="T49" fmla="*/ 14 h 181"/>
                  <a:gd name="T50" fmla="*/ 100 w 100"/>
                  <a:gd name="T51" fmla="*/ 14 h 181"/>
                  <a:gd name="T52" fmla="*/ 100 w 100"/>
                  <a:gd name="T53" fmla="*/ 14 h 181"/>
                  <a:gd name="T54" fmla="*/ 100 w 100"/>
                  <a:gd name="T55" fmla="*/ 14 h 181"/>
                  <a:gd name="T56" fmla="*/ 100 w 100"/>
                  <a:gd name="T57" fmla="*/ 14 h 181"/>
                  <a:gd name="T58" fmla="*/ 2 w 100"/>
                  <a:gd name="T59" fmla="*/ 167 h 181"/>
                  <a:gd name="T60" fmla="*/ 15 w 100"/>
                  <a:gd name="T61" fmla="*/ 175 h 181"/>
                  <a:gd name="T62" fmla="*/ 33 w 100"/>
                  <a:gd name="T63" fmla="*/ 179 h 181"/>
                  <a:gd name="T64" fmla="*/ 50 w 100"/>
                  <a:gd name="T65" fmla="*/ 181 h 181"/>
                  <a:gd name="T66" fmla="*/ 69 w 100"/>
                  <a:gd name="T67" fmla="*/ 179 h 181"/>
                  <a:gd name="T68" fmla="*/ 86 w 100"/>
                  <a:gd name="T69" fmla="*/ 175 h 181"/>
                  <a:gd name="T70" fmla="*/ 100 w 100"/>
                  <a:gd name="T71" fmla="*/ 167 h 181"/>
                  <a:gd name="T72" fmla="*/ 100 w 100"/>
                  <a:gd name="T73" fmla="*/ 167 h 181"/>
                  <a:gd name="T74" fmla="*/ 100 w 100"/>
                  <a:gd name="T75" fmla="*/ 167 h 181"/>
                  <a:gd name="T76" fmla="*/ 100 w 100"/>
                  <a:gd name="T77" fmla="*/ 167 h 181"/>
                  <a:gd name="T78" fmla="*/ 100 w 100"/>
                  <a:gd name="T79" fmla="*/ 167 h 181"/>
                  <a:gd name="T80" fmla="*/ 100 w 100"/>
                  <a:gd name="T81" fmla="*/ 167 h 181"/>
                  <a:gd name="T82" fmla="*/ 100 w 100"/>
                  <a:gd name="T83" fmla="*/ 165 h 181"/>
                  <a:gd name="T84" fmla="*/ 100 w 100"/>
                  <a:gd name="T85" fmla="*/ 165 h 181"/>
                  <a:gd name="T86" fmla="*/ 100 w 100"/>
                  <a:gd name="T87" fmla="*/ 165 h 181"/>
                  <a:gd name="T88" fmla="*/ 86 w 100"/>
                  <a:gd name="T89" fmla="*/ 173 h 181"/>
                  <a:gd name="T90" fmla="*/ 69 w 100"/>
                  <a:gd name="T91" fmla="*/ 179 h 181"/>
                  <a:gd name="T92" fmla="*/ 50 w 100"/>
                  <a:gd name="T93" fmla="*/ 181 h 181"/>
                  <a:gd name="T94" fmla="*/ 33 w 100"/>
                  <a:gd name="T95" fmla="*/ 179 h 181"/>
                  <a:gd name="T96" fmla="*/ 15 w 100"/>
                  <a:gd name="T97" fmla="*/ 173 h 181"/>
                  <a:gd name="T98" fmla="*/ 0 w 100"/>
                  <a:gd name="T99" fmla="*/ 165 h 181"/>
                  <a:gd name="T100" fmla="*/ 0 w 100"/>
                  <a:gd name="T101" fmla="*/ 165 h 181"/>
                  <a:gd name="T102" fmla="*/ 0 w 100"/>
                  <a:gd name="T103" fmla="*/ 165 h 181"/>
                  <a:gd name="T104" fmla="*/ 0 w 100"/>
                  <a:gd name="T105" fmla="*/ 167 h 181"/>
                  <a:gd name="T106" fmla="*/ 0 w 100"/>
                  <a:gd name="T107" fmla="*/ 167 h 181"/>
                  <a:gd name="T108" fmla="*/ 0 w 100"/>
                  <a:gd name="T109" fmla="*/ 167 h 181"/>
                  <a:gd name="T110" fmla="*/ 0 w 100"/>
                  <a:gd name="T111" fmla="*/ 167 h 181"/>
                  <a:gd name="T112" fmla="*/ 0 w 100"/>
                  <a:gd name="T113" fmla="*/ 167 h 181"/>
                  <a:gd name="T114" fmla="*/ 2 w 100"/>
                  <a:gd name="T115" fmla="*/ 16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0" h="181">
                    <a:moveTo>
                      <a:pt x="100" y="14"/>
                    </a:moveTo>
                    <a:lnTo>
                      <a:pt x="86" y="6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5" y="8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9" y="2"/>
                    </a:lnTo>
                    <a:lnTo>
                      <a:pt x="86" y="8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100" y="14"/>
                    </a:lnTo>
                    <a:close/>
                    <a:moveTo>
                      <a:pt x="2" y="167"/>
                    </a:moveTo>
                    <a:lnTo>
                      <a:pt x="15" y="175"/>
                    </a:lnTo>
                    <a:lnTo>
                      <a:pt x="33" y="179"/>
                    </a:lnTo>
                    <a:lnTo>
                      <a:pt x="50" y="181"/>
                    </a:lnTo>
                    <a:lnTo>
                      <a:pt x="69" y="179"/>
                    </a:lnTo>
                    <a:lnTo>
                      <a:pt x="86" y="175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86" y="173"/>
                    </a:lnTo>
                    <a:lnTo>
                      <a:pt x="69" y="179"/>
                    </a:lnTo>
                    <a:lnTo>
                      <a:pt x="50" y="181"/>
                    </a:lnTo>
                    <a:lnTo>
                      <a:pt x="33" y="179"/>
                    </a:lnTo>
                    <a:lnTo>
                      <a:pt x="15" y="17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2" y="167"/>
                    </a:lnTo>
                    <a:close/>
                  </a:path>
                </a:pathLst>
              </a:custGeom>
              <a:solidFill>
                <a:srgbClr val="00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88" name="Freeform 6253"/>
              <p:cNvSpPr>
                <a:spLocks noEditPoints="1"/>
              </p:cNvSpPr>
              <p:nvPr/>
            </p:nvSpPr>
            <p:spPr bwMode="auto">
              <a:xfrm>
                <a:off x="1998" y="2304"/>
                <a:ext cx="100" cy="181"/>
              </a:xfrm>
              <a:custGeom>
                <a:avLst/>
                <a:gdLst>
                  <a:gd name="T0" fmla="*/ 100 w 100"/>
                  <a:gd name="T1" fmla="*/ 16 h 181"/>
                  <a:gd name="T2" fmla="*/ 86 w 100"/>
                  <a:gd name="T3" fmla="*/ 8 h 181"/>
                  <a:gd name="T4" fmla="*/ 69 w 100"/>
                  <a:gd name="T5" fmla="*/ 2 h 181"/>
                  <a:gd name="T6" fmla="*/ 50 w 100"/>
                  <a:gd name="T7" fmla="*/ 0 h 181"/>
                  <a:gd name="T8" fmla="*/ 33 w 100"/>
                  <a:gd name="T9" fmla="*/ 2 h 181"/>
                  <a:gd name="T10" fmla="*/ 15 w 100"/>
                  <a:gd name="T11" fmla="*/ 8 h 181"/>
                  <a:gd name="T12" fmla="*/ 0 w 100"/>
                  <a:gd name="T13" fmla="*/ 16 h 181"/>
                  <a:gd name="T14" fmla="*/ 0 w 100"/>
                  <a:gd name="T15" fmla="*/ 16 h 181"/>
                  <a:gd name="T16" fmla="*/ 0 w 100"/>
                  <a:gd name="T17" fmla="*/ 16 h 181"/>
                  <a:gd name="T18" fmla="*/ 0 w 100"/>
                  <a:gd name="T19" fmla="*/ 16 h 181"/>
                  <a:gd name="T20" fmla="*/ 0 w 100"/>
                  <a:gd name="T21" fmla="*/ 16 h 181"/>
                  <a:gd name="T22" fmla="*/ 0 w 100"/>
                  <a:gd name="T23" fmla="*/ 16 h 181"/>
                  <a:gd name="T24" fmla="*/ 0 w 100"/>
                  <a:gd name="T25" fmla="*/ 16 h 181"/>
                  <a:gd name="T26" fmla="*/ 0 w 100"/>
                  <a:gd name="T27" fmla="*/ 16 h 181"/>
                  <a:gd name="T28" fmla="*/ 0 w 100"/>
                  <a:gd name="T29" fmla="*/ 16 h 181"/>
                  <a:gd name="T30" fmla="*/ 15 w 100"/>
                  <a:gd name="T31" fmla="*/ 8 h 181"/>
                  <a:gd name="T32" fmla="*/ 33 w 100"/>
                  <a:gd name="T33" fmla="*/ 2 h 181"/>
                  <a:gd name="T34" fmla="*/ 50 w 100"/>
                  <a:gd name="T35" fmla="*/ 0 h 181"/>
                  <a:gd name="T36" fmla="*/ 69 w 100"/>
                  <a:gd name="T37" fmla="*/ 2 h 181"/>
                  <a:gd name="T38" fmla="*/ 84 w 100"/>
                  <a:gd name="T39" fmla="*/ 8 h 181"/>
                  <a:gd name="T40" fmla="*/ 100 w 100"/>
                  <a:gd name="T41" fmla="*/ 16 h 181"/>
                  <a:gd name="T42" fmla="*/ 100 w 100"/>
                  <a:gd name="T43" fmla="*/ 16 h 181"/>
                  <a:gd name="T44" fmla="*/ 100 w 100"/>
                  <a:gd name="T45" fmla="*/ 16 h 181"/>
                  <a:gd name="T46" fmla="*/ 100 w 100"/>
                  <a:gd name="T47" fmla="*/ 16 h 181"/>
                  <a:gd name="T48" fmla="*/ 100 w 100"/>
                  <a:gd name="T49" fmla="*/ 16 h 181"/>
                  <a:gd name="T50" fmla="*/ 100 w 100"/>
                  <a:gd name="T51" fmla="*/ 16 h 181"/>
                  <a:gd name="T52" fmla="*/ 100 w 100"/>
                  <a:gd name="T53" fmla="*/ 16 h 181"/>
                  <a:gd name="T54" fmla="*/ 100 w 100"/>
                  <a:gd name="T55" fmla="*/ 16 h 181"/>
                  <a:gd name="T56" fmla="*/ 100 w 100"/>
                  <a:gd name="T57" fmla="*/ 16 h 181"/>
                  <a:gd name="T58" fmla="*/ 0 w 100"/>
                  <a:gd name="T59" fmla="*/ 165 h 181"/>
                  <a:gd name="T60" fmla="*/ 15 w 100"/>
                  <a:gd name="T61" fmla="*/ 173 h 181"/>
                  <a:gd name="T62" fmla="*/ 33 w 100"/>
                  <a:gd name="T63" fmla="*/ 179 h 181"/>
                  <a:gd name="T64" fmla="*/ 50 w 100"/>
                  <a:gd name="T65" fmla="*/ 181 h 181"/>
                  <a:gd name="T66" fmla="*/ 69 w 100"/>
                  <a:gd name="T67" fmla="*/ 179 h 181"/>
                  <a:gd name="T68" fmla="*/ 86 w 100"/>
                  <a:gd name="T69" fmla="*/ 173 h 181"/>
                  <a:gd name="T70" fmla="*/ 100 w 100"/>
                  <a:gd name="T71" fmla="*/ 165 h 181"/>
                  <a:gd name="T72" fmla="*/ 100 w 100"/>
                  <a:gd name="T73" fmla="*/ 165 h 181"/>
                  <a:gd name="T74" fmla="*/ 100 w 100"/>
                  <a:gd name="T75" fmla="*/ 165 h 181"/>
                  <a:gd name="T76" fmla="*/ 100 w 100"/>
                  <a:gd name="T77" fmla="*/ 165 h 181"/>
                  <a:gd name="T78" fmla="*/ 100 w 100"/>
                  <a:gd name="T79" fmla="*/ 165 h 181"/>
                  <a:gd name="T80" fmla="*/ 100 w 100"/>
                  <a:gd name="T81" fmla="*/ 165 h 181"/>
                  <a:gd name="T82" fmla="*/ 100 w 100"/>
                  <a:gd name="T83" fmla="*/ 165 h 181"/>
                  <a:gd name="T84" fmla="*/ 100 w 100"/>
                  <a:gd name="T85" fmla="*/ 165 h 181"/>
                  <a:gd name="T86" fmla="*/ 100 w 100"/>
                  <a:gd name="T87" fmla="*/ 165 h 181"/>
                  <a:gd name="T88" fmla="*/ 84 w 100"/>
                  <a:gd name="T89" fmla="*/ 173 h 181"/>
                  <a:gd name="T90" fmla="*/ 69 w 100"/>
                  <a:gd name="T91" fmla="*/ 179 h 181"/>
                  <a:gd name="T92" fmla="*/ 50 w 100"/>
                  <a:gd name="T93" fmla="*/ 181 h 181"/>
                  <a:gd name="T94" fmla="*/ 33 w 100"/>
                  <a:gd name="T95" fmla="*/ 179 h 181"/>
                  <a:gd name="T96" fmla="*/ 15 w 100"/>
                  <a:gd name="T97" fmla="*/ 173 h 181"/>
                  <a:gd name="T98" fmla="*/ 0 w 100"/>
                  <a:gd name="T99" fmla="*/ 165 h 181"/>
                  <a:gd name="T100" fmla="*/ 0 w 100"/>
                  <a:gd name="T101" fmla="*/ 165 h 181"/>
                  <a:gd name="T102" fmla="*/ 0 w 100"/>
                  <a:gd name="T103" fmla="*/ 165 h 181"/>
                  <a:gd name="T104" fmla="*/ 0 w 100"/>
                  <a:gd name="T105" fmla="*/ 165 h 181"/>
                  <a:gd name="T106" fmla="*/ 0 w 100"/>
                  <a:gd name="T107" fmla="*/ 165 h 181"/>
                  <a:gd name="T108" fmla="*/ 0 w 100"/>
                  <a:gd name="T109" fmla="*/ 165 h 181"/>
                  <a:gd name="T110" fmla="*/ 0 w 100"/>
                  <a:gd name="T111" fmla="*/ 165 h 181"/>
                  <a:gd name="T112" fmla="*/ 0 w 100"/>
                  <a:gd name="T113" fmla="*/ 165 h 181"/>
                  <a:gd name="T114" fmla="*/ 0 w 100"/>
                  <a:gd name="T115" fmla="*/ 165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0" h="181">
                    <a:moveTo>
                      <a:pt x="100" y="16"/>
                    </a:moveTo>
                    <a:lnTo>
                      <a:pt x="86" y="8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5" y="8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9" y="2"/>
                    </a:lnTo>
                    <a:lnTo>
                      <a:pt x="84" y="8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close/>
                    <a:moveTo>
                      <a:pt x="0" y="165"/>
                    </a:moveTo>
                    <a:lnTo>
                      <a:pt x="15" y="173"/>
                    </a:lnTo>
                    <a:lnTo>
                      <a:pt x="33" y="179"/>
                    </a:lnTo>
                    <a:lnTo>
                      <a:pt x="50" y="181"/>
                    </a:lnTo>
                    <a:lnTo>
                      <a:pt x="69" y="179"/>
                    </a:lnTo>
                    <a:lnTo>
                      <a:pt x="86" y="173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84" y="173"/>
                    </a:lnTo>
                    <a:lnTo>
                      <a:pt x="69" y="179"/>
                    </a:lnTo>
                    <a:lnTo>
                      <a:pt x="50" y="181"/>
                    </a:lnTo>
                    <a:lnTo>
                      <a:pt x="33" y="179"/>
                    </a:lnTo>
                    <a:lnTo>
                      <a:pt x="15" y="17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close/>
                  </a:path>
                </a:pathLst>
              </a:cu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89" name="Freeform 6254"/>
              <p:cNvSpPr>
                <a:spLocks noEditPoints="1"/>
              </p:cNvSpPr>
              <p:nvPr/>
            </p:nvSpPr>
            <p:spPr bwMode="auto">
              <a:xfrm>
                <a:off x="1998" y="2304"/>
                <a:ext cx="100" cy="181"/>
              </a:xfrm>
              <a:custGeom>
                <a:avLst/>
                <a:gdLst>
                  <a:gd name="T0" fmla="*/ 100 w 100"/>
                  <a:gd name="T1" fmla="*/ 16 h 181"/>
                  <a:gd name="T2" fmla="*/ 84 w 100"/>
                  <a:gd name="T3" fmla="*/ 8 h 181"/>
                  <a:gd name="T4" fmla="*/ 69 w 100"/>
                  <a:gd name="T5" fmla="*/ 2 h 181"/>
                  <a:gd name="T6" fmla="*/ 50 w 100"/>
                  <a:gd name="T7" fmla="*/ 0 h 181"/>
                  <a:gd name="T8" fmla="*/ 33 w 100"/>
                  <a:gd name="T9" fmla="*/ 2 h 181"/>
                  <a:gd name="T10" fmla="*/ 15 w 100"/>
                  <a:gd name="T11" fmla="*/ 8 h 181"/>
                  <a:gd name="T12" fmla="*/ 0 w 100"/>
                  <a:gd name="T13" fmla="*/ 16 h 181"/>
                  <a:gd name="T14" fmla="*/ 0 w 100"/>
                  <a:gd name="T15" fmla="*/ 16 h 181"/>
                  <a:gd name="T16" fmla="*/ 0 w 100"/>
                  <a:gd name="T17" fmla="*/ 16 h 181"/>
                  <a:gd name="T18" fmla="*/ 0 w 100"/>
                  <a:gd name="T19" fmla="*/ 16 h 181"/>
                  <a:gd name="T20" fmla="*/ 0 w 100"/>
                  <a:gd name="T21" fmla="*/ 16 h 181"/>
                  <a:gd name="T22" fmla="*/ 0 w 100"/>
                  <a:gd name="T23" fmla="*/ 16 h 181"/>
                  <a:gd name="T24" fmla="*/ 0 w 100"/>
                  <a:gd name="T25" fmla="*/ 16 h 181"/>
                  <a:gd name="T26" fmla="*/ 0 w 100"/>
                  <a:gd name="T27" fmla="*/ 16 h 181"/>
                  <a:gd name="T28" fmla="*/ 0 w 100"/>
                  <a:gd name="T29" fmla="*/ 18 h 181"/>
                  <a:gd name="T30" fmla="*/ 0 w 100"/>
                  <a:gd name="T31" fmla="*/ 16 h 181"/>
                  <a:gd name="T32" fmla="*/ 15 w 100"/>
                  <a:gd name="T33" fmla="*/ 8 h 181"/>
                  <a:gd name="T34" fmla="*/ 33 w 100"/>
                  <a:gd name="T35" fmla="*/ 2 h 181"/>
                  <a:gd name="T36" fmla="*/ 50 w 100"/>
                  <a:gd name="T37" fmla="*/ 0 h 181"/>
                  <a:gd name="T38" fmla="*/ 69 w 100"/>
                  <a:gd name="T39" fmla="*/ 2 h 181"/>
                  <a:gd name="T40" fmla="*/ 84 w 100"/>
                  <a:gd name="T41" fmla="*/ 8 h 181"/>
                  <a:gd name="T42" fmla="*/ 100 w 100"/>
                  <a:gd name="T43" fmla="*/ 16 h 181"/>
                  <a:gd name="T44" fmla="*/ 100 w 100"/>
                  <a:gd name="T45" fmla="*/ 18 h 181"/>
                  <a:gd name="T46" fmla="*/ 100 w 100"/>
                  <a:gd name="T47" fmla="*/ 18 h 181"/>
                  <a:gd name="T48" fmla="*/ 100 w 100"/>
                  <a:gd name="T49" fmla="*/ 16 h 181"/>
                  <a:gd name="T50" fmla="*/ 100 w 100"/>
                  <a:gd name="T51" fmla="*/ 16 h 181"/>
                  <a:gd name="T52" fmla="*/ 100 w 100"/>
                  <a:gd name="T53" fmla="*/ 16 h 181"/>
                  <a:gd name="T54" fmla="*/ 100 w 100"/>
                  <a:gd name="T55" fmla="*/ 16 h 181"/>
                  <a:gd name="T56" fmla="*/ 100 w 100"/>
                  <a:gd name="T57" fmla="*/ 16 h 181"/>
                  <a:gd name="T58" fmla="*/ 100 w 100"/>
                  <a:gd name="T59" fmla="*/ 16 h 181"/>
                  <a:gd name="T60" fmla="*/ 100 w 100"/>
                  <a:gd name="T61" fmla="*/ 16 h 181"/>
                  <a:gd name="T62" fmla="*/ 0 w 100"/>
                  <a:gd name="T63" fmla="*/ 165 h 181"/>
                  <a:gd name="T64" fmla="*/ 15 w 100"/>
                  <a:gd name="T65" fmla="*/ 173 h 181"/>
                  <a:gd name="T66" fmla="*/ 33 w 100"/>
                  <a:gd name="T67" fmla="*/ 179 h 181"/>
                  <a:gd name="T68" fmla="*/ 50 w 100"/>
                  <a:gd name="T69" fmla="*/ 181 h 181"/>
                  <a:gd name="T70" fmla="*/ 69 w 100"/>
                  <a:gd name="T71" fmla="*/ 179 h 181"/>
                  <a:gd name="T72" fmla="*/ 84 w 100"/>
                  <a:gd name="T73" fmla="*/ 173 h 181"/>
                  <a:gd name="T74" fmla="*/ 100 w 100"/>
                  <a:gd name="T75" fmla="*/ 165 h 181"/>
                  <a:gd name="T76" fmla="*/ 100 w 100"/>
                  <a:gd name="T77" fmla="*/ 165 h 181"/>
                  <a:gd name="T78" fmla="*/ 100 w 100"/>
                  <a:gd name="T79" fmla="*/ 165 h 181"/>
                  <a:gd name="T80" fmla="*/ 100 w 100"/>
                  <a:gd name="T81" fmla="*/ 165 h 181"/>
                  <a:gd name="T82" fmla="*/ 100 w 100"/>
                  <a:gd name="T83" fmla="*/ 165 h 181"/>
                  <a:gd name="T84" fmla="*/ 100 w 100"/>
                  <a:gd name="T85" fmla="*/ 165 h 181"/>
                  <a:gd name="T86" fmla="*/ 100 w 100"/>
                  <a:gd name="T87" fmla="*/ 165 h 181"/>
                  <a:gd name="T88" fmla="*/ 100 w 100"/>
                  <a:gd name="T89" fmla="*/ 165 h 181"/>
                  <a:gd name="T90" fmla="*/ 100 w 100"/>
                  <a:gd name="T91" fmla="*/ 165 h 181"/>
                  <a:gd name="T92" fmla="*/ 100 w 100"/>
                  <a:gd name="T93" fmla="*/ 165 h 181"/>
                  <a:gd name="T94" fmla="*/ 84 w 100"/>
                  <a:gd name="T95" fmla="*/ 173 h 181"/>
                  <a:gd name="T96" fmla="*/ 69 w 100"/>
                  <a:gd name="T97" fmla="*/ 179 h 181"/>
                  <a:gd name="T98" fmla="*/ 50 w 100"/>
                  <a:gd name="T99" fmla="*/ 181 h 181"/>
                  <a:gd name="T100" fmla="*/ 33 w 100"/>
                  <a:gd name="T101" fmla="*/ 179 h 181"/>
                  <a:gd name="T102" fmla="*/ 15 w 100"/>
                  <a:gd name="T103" fmla="*/ 173 h 181"/>
                  <a:gd name="T104" fmla="*/ 0 w 100"/>
                  <a:gd name="T105" fmla="*/ 165 h 181"/>
                  <a:gd name="T106" fmla="*/ 0 w 100"/>
                  <a:gd name="T107" fmla="*/ 165 h 181"/>
                  <a:gd name="T108" fmla="*/ 0 w 100"/>
                  <a:gd name="T109" fmla="*/ 165 h 181"/>
                  <a:gd name="T110" fmla="*/ 0 w 100"/>
                  <a:gd name="T111" fmla="*/ 165 h 181"/>
                  <a:gd name="T112" fmla="*/ 0 w 100"/>
                  <a:gd name="T113" fmla="*/ 165 h 181"/>
                  <a:gd name="T114" fmla="*/ 0 w 100"/>
                  <a:gd name="T115" fmla="*/ 165 h 181"/>
                  <a:gd name="T116" fmla="*/ 0 w 100"/>
                  <a:gd name="T117" fmla="*/ 165 h 181"/>
                  <a:gd name="T118" fmla="*/ 0 w 100"/>
                  <a:gd name="T119" fmla="*/ 165 h 181"/>
                  <a:gd name="T120" fmla="*/ 0 w 100"/>
                  <a:gd name="T121" fmla="*/ 165 h 181"/>
                  <a:gd name="T122" fmla="*/ 0 w 100"/>
                  <a:gd name="T123" fmla="*/ 165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0" h="181">
                    <a:moveTo>
                      <a:pt x="100" y="16"/>
                    </a:moveTo>
                    <a:lnTo>
                      <a:pt x="84" y="8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5" y="8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9" y="2"/>
                    </a:lnTo>
                    <a:lnTo>
                      <a:pt x="84" y="8"/>
                    </a:lnTo>
                    <a:lnTo>
                      <a:pt x="100" y="16"/>
                    </a:lnTo>
                    <a:lnTo>
                      <a:pt x="100" y="18"/>
                    </a:lnTo>
                    <a:lnTo>
                      <a:pt x="100" y="18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close/>
                    <a:moveTo>
                      <a:pt x="0" y="165"/>
                    </a:moveTo>
                    <a:lnTo>
                      <a:pt x="15" y="173"/>
                    </a:lnTo>
                    <a:lnTo>
                      <a:pt x="33" y="179"/>
                    </a:lnTo>
                    <a:lnTo>
                      <a:pt x="50" y="181"/>
                    </a:lnTo>
                    <a:lnTo>
                      <a:pt x="69" y="179"/>
                    </a:lnTo>
                    <a:lnTo>
                      <a:pt x="84" y="173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84" y="173"/>
                    </a:lnTo>
                    <a:lnTo>
                      <a:pt x="69" y="179"/>
                    </a:lnTo>
                    <a:lnTo>
                      <a:pt x="50" y="181"/>
                    </a:lnTo>
                    <a:lnTo>
                      <a:pt x="33" y="179"/>
                    </a:lnTo>
                    <a:lnTo>
                      <a:pt x="15" y="17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close/>
                  </a:path>
                </a:pathLst>
              </a:cu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90" name="Freeform 6255"/>
              <p:cNvSpPr>
                <a:spLocks noEditPoints="1"/>
              </p:cNvSpPr>
              <p:nvPr/>
            </p:nvSpPr>
            <p:spPr bwMode="auto">
              <a:xfrm>
                <a:off x="1998" y="2304"/>
                <a:ext cx="102" cy="181"/>
              </a:xfrm>
              <a:custGeom>
                <a:avLst/>
                <a:gdLst>
                  <a:gd name="T0" fmla="*/ 100 w 102"/>
                  <a:gd name="T1" fmla="*/ 16 h 181"/>
                  <a:gd name="T2" fmla="*/ 69 w 102"/>
                  <a:gd name="T3" fmla="*/ 2 h 181"/>
                  <a:gd name="T4" fmla="*/ 33 w 102"/>
                  <a:gd name="T5" fmla="*/ 2 h 181"/>
                  <a:gd name="T6" fmla="*/ 0 w 102"/>
                  <a:gd name="T7" fmla="*/ 16 h 181"/>
                  <a:gd name="T8" fmla="*/ 0 w 102"/>
                  <a:gd name="T9" fmla="*/ 18 h 181"/>
                  <a:gd name="T10" fmla="*/ 0 w 102"/>
                  <a:gd name="T11" fmla="*/ 18 h 181"/>
                  <a:gd name="T12" fmla="*/ 0 w 102"/>
                  <a:gd name="T13" fmla="*/ 18 h 181"/>
                  <a:gd name="T14" fmla="*/ 0 w 102"/>
                  <a:gd name="T15" fmla="*/ 18 h 181"/>
                  <a:gd name="T16" fmla="*/ 0 w 102"/>
                  <a:gd name="T17" fmla="*/ 18 h 181"/>
                  <a:gd name="T18" fmla="*/ 33 w 102"/>
                  <a:gd name="T19" fmla="*/ 4 h 181"/>
                  <a:gd name="T20" fmla="*/ 69 w 102"/>
                  <a:gd name="T21" fmla="*/ 4 h 181"/>
                  <a:gd name="T22" fmla="*/ 100 w 102"/>
                  <a:gd name="T23" fmla="*/ 18 h 181"/>
                  <a:gd name="T24" fmla="*/ 102 w 102"/>
                  <a:gd name="T25" fmla="*/ 18 h 181"/>
                  <a:gd name="T26" fmla="*/ 100 w 102"/>
                  <a:gd name="T27" fmla="*/ 18 h 181"/>
                  <a:gd name="T28" fmla="*/ 100 w 102"/>
                  <a:gd name="T29" fmla="*/ 18 h 181"/>
                  <a:gd name="T30" fmla="*/ 100 w 102"/>
                  <a:gd name="T31" fmla="*/ 18 h 181"/>
                  <a:gd name="T32" fmla="*/ 0 w 102"/>
                  <a:gd name="T33" fmla="*/ 165 h 181"/>
                  <a:gd name="T34" fmla="*/ 15 w 102"/>
                  <a:gd name="T35" fmla="*/ 173 h 181"/>
                  <a:gd name="T36" fmla="*/ 50 w 102"/>
                  <a:gd name="T37" fmla="*/ 181 h 181"/>
                  <a:gd name="T38" fmla="*/ 84 w 102"/>
                  <a:gd name="T39" fmla="*/ 173 h 181"/>
                  <a:gd name="T40" fmla="*/ 100 w 102"/>
                  <a:gd name="T41" fmla="*/ 165 h 181"/>
                  <a:gd name="T42" fmla="*/ 100 w 102"/>
                  <a:gd name="T43" fmla="*/ 164 h 181"/>
                  <a:gd name="T44" fmla="*/ 100 w 102"/>
                  <a:gd name="T45" fmla="*/ 164 h 181"/>
                  <a:gd name="T46" fmla="*/ 100 w 102"/>
                  <a:gd name="T47" fmla="*/ 164 h 181"/>
                  <a:gd name="T48" fmla="*/ 102 w 102"/>
                  <a:gd name="T49" fmla="*/ 164 h 181"/>
                  <a:gd name="T50" fmla="*/ 84 w 102"/>
                  <a:gd name="T51" fmla="*/ 173 h 181"/>
                  <a:gd name="T52" fmla="*/ 50 w 102"/>
                  <a:gd name="T53" fmla="*/ 179 h 181"/>
                  <a:gd name="T54" fmla="*/ 15 w 102"/>
                  <a:gd name="T55" fmla="*/ 173 h 181"/>
                  <a:gd name="T56" fmla="*/ 0 w 102"/>
                  <a:gd name="T57" fmla="*/ 164 h 181"/>
                  <a:gd name="T58" fmla="*/ 0 w 102"/>
                  <a:gd name="T59" fmla="*/ 164 h 181"/>
                  <a:gd name="T60" fmla="*/ 0 w 102"/>
                  <a:gd name="T61" fmla="*/ 164 h 181"/>
                  <a:gd name="T62" fmla="*/ 0 w 102"/>
                  <a:gd name="T63" fmla="*/ 164 h 181"/>
                  <a:gd name="T64" fmla="*/ 0 w 102"/>
                  <a:gd name="T65" fmla="*/ 165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81">
                    <a:moveTo>
                      <a:pt x="100" y="18"/>
                    </a:moveTo>
                    <a:lnTo>
                      <a:pt x="100" y="16"/>
                    </a:lnTo>
                    <a:lnTo>
                      <a:pt x="84" y="8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8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5" y="8"/>
                    </a:lnTo>
                    <a:lnTo>
                      <a:pt x="33" y="4"/>
                    </a:lnTo>
                    <a:lnTo>
                      <a:pt x="50" y="2"/>
                    </a:lnTo>
                    <a:lnTo>
                      <a:pt x="69" y="4"/>
                    </a:lnTo>
                    <a:lnTo>
                      <a:pt x="84" y="8"/>
                    </a:lnTo>
                    <a:lnTo>
                      <a:pt x="100" y="18"/>
                    </a:lnTo>
                    <a:lnTo>
                      <a:pt x="102" y="18"/>
                    </a:lnTo>
                    <a:lnTo>
                      <a:pt x="102" y="18"/>
                    </a:lnTo>
                    <a:lnTo>
                      <a:pt x="100" y="18"/>
                    </a:lnTo>
                    <a:lnTo>
                      <a:pt x="100" y="18"/>
                    </a:lnTo>
                    <a:lnTo>
                      <a:pt x="100" y="18"/>
                    </a:lnTo>
                    <a:lnTo>
                      <a:pt x="100" y="18"/>
                    </a:lnTo>
                    <a:lnTo>
                      <a:pt x="100" y="18"/>
                    </a:lnTo>
                    <a:lnTo>
                      <a:pt x="100" y="18"/>
                    </a:lnTo>
                    <a:lnTo>
                      <a:pt x="100" y="18"/>
                    </a:lnTo>
                    <a:close/>
                    <a:moveTo>
                      <a:pt x="0" y="165"/>
                    </a:moveTo>
                    <a:lnTo>
                      <a:pt x="0" y="165"/>
                    </a:lnTo>
                    <a:lnTo>
                      <a:pt x="15" y="173"/>
                    </a:lnTo>
                    <a:lnTo>
                      <a:pt x="33" y="179"/>
                    </a:lnTo>
                    <a:lnTo>
                      <a:pt x="50" y="181"/>
                    </a:lnTo>
                    <a:lnTo>
                      <a:pt x="69" y="179"/>
                    </a:lnTo>
                    <a:lnTo>
                      <a:pt x="84" y="173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4"/>
                    </a:lnTo>
                    <a:lnTo>
                      <a:pt x="100" y="164"/>
                    </a:lnTo>
                    <a:lnTo>
                      <a:pt x="100" y="164"/>
                    </a:lnTo>
                    <a:lnTo>
                      <a:pt x="100" y="164"/>
                    </a:lnTo>
                    <a:lnTo>
                      <a:pt x="100" y="164"/>
                    </a:lnTo>
                    <a:lnTo>
                      <a:pt x="100" y="164"/>
                    </a:lnTo>
                    <a:lnTo>
                      <a:pt x="102" y="164"/>
                    </a:lnTo>
                    <a:lnTo>
                      <a:pt x="102" y="164"/>
                    </a:lnTo>
                    <a:lnTo>
                      <a:pt x="100" y="164"/>
                    </a:lnTo>
                    <a:lnTo>
                      <a:pt x="84" y="173"/>
                    </a:lnTo>
                    <a:lnTo>
                      <a:pt x="69" y="177"/>
                    </a:lnTo>
                    <a:lnTo>
                      <a:pt x="50" y="179"/>
                    </a:lnTo>
                    <a:lnTo>
                      <a:pt x="33" y="177"/>
                    </a:lnTo>
                    <a:lnTo>
                      <a:pt x="15" y="173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5"/>
                    </a:lnTo>
                    <a:close/>
                  </a:path>
                </a:pathLst>
              </a:custGeom>
              <a:solidFill>
                <a:srgbClr val="004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91" name="Freeform 6256"/>
              <p:cNvSpPr>
                <a:spLocks noEditPoints="1"/>
              </p:cNvSpPr>
              <p:nvPr/>
            </p:nvSpPr>
            <p:spPr bwMode="auto">
              <a:xfrm>
                <a:off x="1998" y="2306"/>
                <a:ext cx="102" cy="177"/>
              </a:xfrm>
              <a:custGeom>
                <a:avLst/>
                <a:gdLst>
                  <a:gd name="T0" fmla="*/ 100 w 102"/>
                  <a:gd name="T1" fmla="*/ 16 h 177"/>
                  <a:gd name="T2" fmla="*/ 69 w 102"/>
                  <a:gd name="T3" fmla="*/ 2 h 177"/>
                  <a:gd name="T4" fmla="*/ 33 w 102"/>
                  <a:gd name="T5" fmla="*/ 2 h 177"/>
                  <a:gd name="T6" fmla="*/ 0 w 102"/>
                  <a:gd name="T7" fmla="*/ 16 h 177"/>
                  <a:gd name="T8" fmla="*/ 0 w 102"/>
                  <a:gd name="T9" fmla="*/ 16 h 177"/>
                  <a:gd name="T10" fmla="*/ 0 w 102"/>
                  <a:gd name="T11" fmla="*/ 16 h 177"/>
                  <a:gd name="T12" fmla="*/ 0 w 102"/>
                  <a:gd name="T13" fmla="*/ 16 h 177"/>
                  <a:gd name="T14" fmla="*/ 0 w 102"/>
                  <a:gd name="T15" fmla="*/ 18 h 177"/>
                  <a:gd name="T16" fmla="*/ 0 w 102"/>
                  <a:gd name="T17" fmla="*/ 16 h 177"/>
                  <a:gd name="T18" fmla="*/ 33 w 102"/>
                  <a:gd name="T19" fmla="*/ 2 h 177"/>
                  <a:gd name="T20" fmla="*/ 67 w 102"/>
                  <a:gd name="T21" fmla="*/ 2 h 177"/>
                  <a:gd name="T22" fmla="*/ 100 w 102"/>
                  <a:gd name="T23" fmla="*/ 16 h 177"/>
                  <a:gd name="T24" fmla="*/ 102 w 102"/>
                  <a:gd name="T25" fmla="*/ 18 h 177"/>
                  <a:gd name="T26" fmla="*/ 102 w 102"/>
                  <a:gd name="T27" fmla="*/ 16 h 177"/>
                  <a:gd name="T28" fmla="*/ 102 w 102"/>
                  <a:gd name="T29" fmla="*/ 16 h 177"/>
                  <a:gd name="T30" fmla="*/ 102 w 102"/>
                  <a:gd name="T31" fmla="*/ 16 h 177"/>
                  <a:gd name="T32" fmla="*/ 0 w 102"/>
                  <a:gd name="T33" fmla="*/ 162 h 177"/>
                  <a:gd name="T34" fmla="*/ 15 w 102"/>
                  <a:gd name="T35" fmla="*/ 171 h 177"/>
                  <a:gd name="T36" fmla="*/ 50 w 102"/>
                  <a:gd name="T37" fmla="*/ 177 h 177"/>
                  <a:gd name="T38" fmla="*/ 84 w 102"/>
                  <a:gd name="T39" fmla="*/ 171 h 177"/>
                  <a:gd name="T40" fmla="*/ 102 w 102"/>
                  <a:gd name="T41" fmla="*/ 162 h 177"/>
                  <a:gd name="T42" fmla="*/ 102 w 102"/>
                  <a:gd name="T43" fmla="*/ 162 h 177"/>
                  <a:gd name="T44" fmla="*/ 102 w 102"/>
                  <a:gd name="T45" fmla="*/ 162 h 177"/>
                  <a:gd name="T46" fmla="*/ 102 w 102"/>
                  <a:gd name="T47" fmla="*/ 162 h 177"/>
                  <a:gd name="T48" fmla="*/ 102 w 102"/>
                  <a:gd name="T49" fmla="*/ 160 h 177"/>
                  <a:gd name="T50" fmla="*/ 84 w 102"/>
                  <a:gd name="T51" fmla="*/ 169 h 177"/>
                  <a:gd name="T52" fmla="*/ 50 w 102"/>
                  <a:gd name="T53" fmla="*/ 177 h 177"/>
                  <a:gd name="T54" fmla="*/ 15 w 102"/>
                  <a:gd name="T55" fmla="*/ 169 h 177"/>
                  <a:gd name="T56" fmla="*/ 0 w 102"/>
                  <a:gd name="T57" fmla="*/ 160 h 177"/>
                  <a:gd name="T58" fmla="*/ 0 w 102"/>
                  <a:gd name="T59" fmla="*/ 162 h 177"/>
                  <a:gd name="T60" fmla="*/ 0 w 102"/>
                  <a:gd name="T61" fmla="*/ 162 h 177"/>
                  <a:gd name="T62" fmla="*/ 0 w 102"/>
                  <a:gd name="T63" fmla="*/ 162 h 177"/>
                  <a:gd name="T64" fmla="*/ 0 w 102"/>
                  <a:gd name="T65" fmla="*/ 16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77">
                    <a:moveTo>
                      <a:pt x="102" y="16"/>
                    </a:moveTo>
                    <a:lnTo>
                      <a:pt x="100" y="16"/>
                    </a:lnTo>
                    <a:lnTo>
                      <a:pt x="84" y="6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5" y="8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100" y="16"/>
                    </a:lnTo>
                    <a:lnTo>
                      <a:pt x="102" y="18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2" y="16"/>
                    </a:lnTo>
                    <a:lnTo>
                      <a:pt x="102" y="16"/>
                    </a:lnTo>
                    <a:lnTo>
                      <a:pt x="102" y="16"/>
                    </a:lnTo>
                    <a:lnTo>
                      <a:pt x="102" y="16"/>
                    </a:lnTo>
                    <a:lnTo>
                      <a:pt x="102" y="16"/>
                    </a:lnTo>
                    <a:lnTo>
                      <a:pt x="102" y="16"/>
                    </a:lnTo>
                    <a:close/>
                    <a:moveTo>
                      <a:pt x="0" y="162"/>
                    </a:moveTo>
                    <a:lnTo>
                      <a:pt x="0" y="162"/>
                    </a:lnTo>
                    <a:lnTo>
                      <a:pt x="15" y="171"/>
                    </a:lnTo>
                    <a:lnTo>
                      <a:pt x="33" y="175"/>
                    </a:lnTo>
                    <a:lnTo>
                      <a:pt x="50" y="177"/>
                    </a:lnTo>
                    <a:lnTo>
                      <a:pt x="69" y="175"/>
                    </a:lnTo>
                    <a:lnTo>
                      <a:pt x="84" y="171"/>
                    </a:lnTo>
                    <a:lnTo>
                      <a:pt x="100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0"/>
                    </a:lnTo>
                    <a:lnTo>
                      <a:pt x="100" y="162"/>
                    </a:lnTo>
                    <a:lnTo>
                      <a:pt x="84" y="169"/>
                    </a:lnTo>
                    <a:lnTo>
                      <a:pt x="67" y="175"/>
                    </a:lnTo>
                    <a:lnTo>
                      <a:pt x="50" y="177"/>
                    </a:lnTo>
                    <a:lnTo>
                      <a:pt x="33" y="175"/>
                    </a:lnTo>
                    <a:lnTo>
                      <a:pt x="15" y="169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close/>
                  </a:path>
                </a:pathLst>
              </a:custGeom>
              <a:solidFill>
                <a:srgbClr val="00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92" name="Freeform 6257"/>
              <p:cNvSpPr>
                <a:spLocks noEditPoints="1"/>
              </p:cNvSpPr>
              <p:nvPr/>
            </p:nvSpPr>
            <p:spPr bwMode="auto">
              <a:xfrm>
                <a:off x="1996" y="2306"/>
                <a:ext cx="104" cy="177"/>
              </a:xfrm>
              <a:custGeom>
                <a:avLst/>
                <a:gdLst>
                  <a:gd name="T0" fmla="*/ 102 w 104"/>
                  <a:gd name="T1" fmla="*/ 16 h 177"/>
                  <a:gd name="T2" fmla="*/ 69 w 104"/>
                  <a:gd name="T3" fmla="*/ 2 h 177"/>
                  <a:gd name="T4" fmla="*/ 35 w 104"/>
                  <a:gd name="T5" fmla="*/ 2 h 177"/>
                  <a:gd name="T6" fmla="*/ 2 w 104"/>
                  <a:gd name="T7" fmla="*/ 16 h 177"/>
                  <a:gd name="T8" fmla="*/ 2 w 104"/>
                  <a:gd name="T9" fmla="*/ 18 h 177"/>
                  <a:gd name="T10" fmla="*/ 2 w 104"/>
                  <a:gd name="T11" fmla="*/ 18 h 177"/>
                  <a:gd name="T12" fmla="*/ 2 w 104"/>
                  <a:gd name="T13" fmla="*/ 18 h 177"/>
                  <a:gd name="T14" fmla="*/ 0 w 104"/>
                  <a:gd name="T15" fmla="*/ 18 h 177"/>
                  <a:gd name="T16" fmla="*/ 4 w 104"/>
                  <a:gd name="T17" fmla="*/ 16 h 177"/>
                  <a:gd name="T18" fmla="*/ 35 w 104"/>
                  <a:gd name="T19" fmla="*/ 2 h 177"/>
                  <a:gd name="T20" fmla="*/ 69 w 104"/>
                  <a:gd name="T21" fmla="*/ 2 h 177"/>
                  <a:gd name="T22" fmla="*/ 102 w 104"/>
                  <a:gd name="T23" fmla="*/ 16 h 177"/>
                  <a:gd name="T24" fmla="*/ 104 w 104"/>
                  <a:gd name="T25" fmla="*/ 18 h 177"/>
                  <a:gd name="T26" fmla="*/ 104 w 104"/>
                  <a:gd name="T27" fmla="*/ 18 h 177"/>
                  <a:gd name="T28" fmla="*/ 104 w 104"/>
                  <a:gd name="T29" fmla="*/ 18 h 177"/>
                  <a:gd name="T30" fmla="*/ 104 w 104"/>
                  <a:gd name="T31" fmla="*/ 18 h 177"/>
                  <a:gd name="T32" fmla="*/ 2 w 104"/>
                  <a:gd name="T33" fmla="*/ 160 h 177"/>
                  <a:gd name="T34" fmla="*/ 17 w 104"/>
                  <a:gd name="T35" fmla="*/ 169 h 177"/>
                  <a:gd name="T36" fmla="*/ 52 w 104"/>
                  <a:gd name="T37" fmla="*/ 177 h 177"/>
                  <a:gd name="T38" fmla="*/ 86 w 104"/>
                  <a:gd name="T39" fmla="*/ 169 h 177"/>
                  <a:gd name="T40" fmla="*/ 104 w 104"/>
                  <a:gd name="T41" fmla="*/ 160 h 177"/>
                  <a:gd name="T42" fmla="*/ 104 w 104"/>
                  <a:gd name="T43" fmla="*/ 160 h 177"/>
                  <a:gd name="T44" fmla="*/ 104 w 104"/>
                  <a:gd name="T45" fmla="*/ 160 h 177"/>
                  <a:gd name="T46" fmla="*/ 104 w 104"/>
                  <a:gd name="T47" fmla="*/ 160 h 177"/>
                  <a:gd name="T48" fmla="*/ 104 w 104"/>
                  <a:gd name="T49" fmla="*/ 160 h 177"/>
                  <a:gd name="T50" fmla="*/ 86 w 104"/>
                  <a:gd name="T51" fmla="*/ 169 h 177"/>
                  <a:gd name="T52" fmla="*/ 52 w 104"/>
                  <a:gd name="T53" fmla="*/ 177 h 177"/>
                  <a:gd name="T54" fmla="*/ 17 w 104"/>
                  <a:gd name="T55" fmla="*/ 169 h 177"/>
                  <a:gd name="T56" fmla="*/ 0 w 104"/>
                  <a:gd name="T57" fmla="*/ 160 h 177"/>
                  <a:gd name="T58" fmla="*/ 2 w 104"/>
                  <a:gd name="T59" fmla="*/ 160 h 177"/>
                  <a:gd name="T60" fmla="*/ 2 w 104"/>
                  <a:gd name="T61" fmla="*/ 160 h 177"/>
                  <a:gd name="T62" fmla="*/ 2 w 104"/>
                  <a:gd name="T63" fmla="*/ 160 h 177"/>
                  <a:gd name="T64" fmla="*/ 2 w 104"/>
                  <a:gd name="T65" fmla="*/ 16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7">
                    <a:moveTo>
                      <a:pt x="104" y="18"/>
                    </a:moveTo>
                    <a:lnTo>
                      <a:pt x="102" y="16"/>
                    </a:lnTo>
                    <a:lnTo>
                      <a:pt x="86" y="8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7" y="8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4" y="16"/>
                    </a:lnTo>
                    <a:lnTo>
                      <a:pt x="17" y="8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6" y="8"/>
                    </a:lnTo>
                    <a:lnTo>
                      <a:pt x="102" y="16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close/>
                    <a:moveTo>
                      <a:pt x="2" y="160"/>
                    </a:moveTo>
                    <a:lnTo>
                      <a:pt x="2" y="162"/>
                    </a:lnTo>
                    <a:lnTo>
                      <a:pt x="17" y="169"/>
                    </a:lnTo>
                    <a:lnTo>
                      <a:pt x="35" y="175"/>
                    </a:lnTo>
                    <a:lnTo>
                      <a:pt x="52" y="177"/>
                    </a:lnTo>
                    <a:lnTo>
                      <a:pt x="69" y="175"/>
                    </a:lnTo>
                    <a:lnTo>
                      <a:pt x="86" y="169"/>
                    </a:lnTo>
                    <a:lnTo>
                      <a:pt x="102" y="162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2" y="162"/>
                    </a:lnTo>
                    <a:lnTo>
                      <a:pt x="86" y="169"/>
                    </a:lnTo>
                    <a:lnTo>
                      <a:pt x="69" y="175"/>
                    </a:lnTo>
                    <a:lnTo>
                      <a:pt x="52" y="177"/>
                    </a:lnTo>
                    <a:lnTo>
                      <a:pt x="35" y="175"/>
                    </a:lnTo>
                    <a:lnTo>
                      <a:pt x="17" y="169"/>
                    </a:lnTo>
                    <a:lnTo>
                      <a:pt x="4" y="162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2" y="160"/>
                    </a:lnTo>
                    <a:lnTo>
                      <a:pt x="2" y="160"/>
                    </a:lnTo>
                    <a:lnTo>
                      <a:pt x="2" y="160"/>
                    </a:lnTo>
                    <a:lnTo>
                      <a:pt x="2" y="160"/>
                    </a:lnTo>
                    <a:lnTo>
                      <a:pt x="2" y="160"/>
                    </a:lnTo>
                    <a:lnTo>
                      <a:pt x="2" y="160"/>
                    </a:lnTo>
                    <a:lnTo>
                      <a:pt x="2" y="160"/>
                    </a:lnTo>
                    <a:close/>
                  </a:path>
                </a:pathLst>
              </a:custGeom>
              <a:solidFill>
                <a:srgbClr val="00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93" name="Freeform 6258"/>
              <p:cNvSpPr>
                <a:spLocks noEditPoints="1"/>
              </p:cNvSpPr>
              <p:nvPr/>
            </p:nvSpPr>
            <p:spPr bwMode="auto">
              <a:xfrm>
                <a:off x="1996" y="2306"/>
                <a:ext cx="104" cy="177"/>
              </a:xfrm>
              <a:custGeom>
                <a:avLst/>
                <a:gdLst>
                  <a:gd name="T0" fmla="*/ 102 w 104"/>
                  <a:gd name="T1" fmla="*/ 16 h 177"/>
                  <a:gd name="T2" fmla="*/ 69 w 104"/>
                  <a:gd name="T3" fmla="*/ 2 h 177"/>
                  <a:gd name="T4" fmla="*/ 35 w 104"/>
                  <a:gd name="T5" fmla="*/ 2 h 177"/>
                  <a:gd name="T6" fmla="*/ 4 w 104"/>
                  <a:gd name="T7" fmla="*/ 16 h 177"/>
                  <a:gd name="T8" fmla="*/ 0 w 104"/>
                  <a:gd name="T9" fmla="*/ 18 h 177"/>
                  <a:gd name="T10" fmla="*/ 0 w 104"/>
                  <a:gd name="T11" fmla="*/ 18 h 177"/>
                  <a:gd name="T12" fmla="*/ 0 w 104"/>
                  <a:gd name="T13" fmla="*/ 18 h 177"/>
                  <a:gd name="T14" fmla="*/ 0 w 104"/>
                  <a:gd name="T15" fmla="*/ 19 h 177"/>
                  <a:gd name="T16" fmla="*/ 4 w 104"/>
                  <a:gd name="T17" fmla="*/ 16 h 177"/>
                  <a:gd name="T18" fmla="*/ 35 w 104"/>
                  <a:gd name="T19" fmla="*/ 4 h 177"/>
                  <a:gd name="T20" fmla="*/ 69 w 104"/>
                  <a:gd name="T21" fmla="*/ 4 h 177"/>
                  <a:gd name="T22" fmla="*/ 102 w 104"/>
                  <a:gd name="T23" fmla="*/ 16 h 177"/>
                  <a:gd name="T24" fmla="*/ 104 w 104"/>
                  <a:gd name="T25" fmla="*/ 19 h 177"/>
                  <a:gd name="T26" fmla="*/ 104 w 104"/>
                  <a:gd name="T27" fmla="*/ 18 h 177"/>
                  <a:gd name="T28" fmla="*/ 104 w 104"/>
                  <a:gd name="T29" fmla="*/ 18 h 177"/>
                  <a:gd name="T30" fmla="*/ 104 w 104"/>
                  <a:gd name="T31" fmla="*/ 18 h 177"/>
                  <a:gd name="T32" fmla="*/ 0 w 104"/>
                  <a:gd name="T33" fmla="*/ 160 h 177"/>
                  <a:gd name="T34" fmla="*/ 17 w 104"/>
                  <a:gd name="T35" fmla="*/ 169 h 177"/>
                  <a:gd name="T36" fmla="*/ 52 w 104"/>
                  <a:gd name="T37" fmla="*/ 177 h 177"/>
                  <a:gd name="T38" fmla="*/ 86 w 104"/>
                  <a:gd name="T39" fmla="*/ 169 h 177"/>
                  <a:gd name="T40" fmla="*/ 104 w 104"/>
                  <a:gd name="T41" fmla="*/ 160 h 177"/>
                  <a:gd name="T42" fmla="*/ 104 w 104"/>
                  <a:gd name="T43" fmla="*/ 160 h 177"/>
                  <a:gd name="T44" fmla="*/ 104 w 104"/>
                  <a:gd name="T45" fmla="*/ 160 h 177"/>
                  <a:gd name="T46" fmla="*/ 104 w 104"/>
                  <a:gd name="T47" fmla="*/ 160 h 177"/>
                  <a:gd name="T48" fmla="*/ 104 w 104"/>
                  <a:gd name="T49" fmla="*/ 158 h 177"/>
                  <a:gd name="T50" fmla="*/ 86 w 104"/>
                  <a:gd name="T51" fmla="*/ 169 h 177"/>
                  <a:gd name="T52" fmla="*/ 52 w 104"/>
                  <a:gd name="T53" fmla="*/ 175 h 177"/>
                  <a:gd name="T54" fmla="*/ 19 w 104"/>
                  <a:gd name="T55" fmla="*/ 169 h 177"/>
                  <a:gd name="T56" fmla="*/ 0 w 104"/>
                  <a:gd name="T57" fmla="*/ 158 h 177"/>
                  <a:gd name="T58" fmla="*/ 0 w 104"/>
                  <a:gd name="T59" fmla="*/ 160 h 177"/>
                  <a:gd name="T60" fmla="*/ 0 w 104"/>
                  <a:gd name="T61" fmla="*/ 160 h 177"/>
                  <a:gd name="T62" fmla="*/ 0 w 104"/>
                  <a:gd name="T63" fmla="*/ 160 h 177"/>
                  <a:gd name="T64" fmla="*/ 0 w 104"/>
                  <a:gd name="T65" fmla="*/ 16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7">
                    <a:moveTo>
                      <a:pt x="104" y="18"/>
                    </a:moveTo>
                    <a:lnTo>
                      <a:pt x="102" y="16"/>
                    </a:lnTo>
                    <a:lnTo>
                      <a:pt x="86" y="8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7" y="8"/>
                    </a:lnTo>
                    <a:lnTo>
                      <a:pt x="4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19" y="8"/>
                    </a:lnTo>
                    <a:lnTo>
                      <a:pt x="35" y="4"/>
                    </a:lnTo>
                    <a:lnTo>
                      <a:pt x="52" y="2"/>
                    </a:lnTo>
                    <a:lnTo>
                      <a:pt x="69" y="4"/>
                    </a:lnTo>
                    <a:lnTo>
                      <a:pt x="86" y="8"/>
                    </a:lnTo>
                    <a:lnTo>
                      <a:pt x="102" y="16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close/>
                    <a:moveTo>
                      <a:pt x="0" y="160"/>
                    </a:moveTo>
                    <a:lnTo>
                      <a:pt x="4" y="162"/>
                    </a:lnTo>
                    <a:lnTo>
                      <a:pt x="17" y="169"/>
                    </a:lnTo>
                    <a:lnTo>
                      <a:pt x="35" y="175"/>
                    </a:lnTo>
                    <a:lnTo>
                      <a:pt x="52" y="177"/>
                    </a:lnTo>
                    <a:lnTo>
                      <a:pt x="69" y="175"/>
                    </a:lnTo>
                    <a:lnTo>
                      <a:pt x="86" y="169"/>
                    </a:lnTo>
                    <a:lnTo>
                      <a:pt x="102" y="162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58"/>
                    </a:lnTo>
                    <a:lnTo>
                      <a:pt x="102" y="162"/>
                    </a:lnTo>
                    <a:lnTo>
                      <a:pt x="86" y="169"/>
                    </a:lnTo>
                    <a:lnTo>
                      <a:pt x="69" y="175"/>
                    </a:lnTo>
                    <a:lnTo>
                      <a:pt x="52" y="175"/>
                    </a:lnTo>
                    <a:lnTo>
                      <a:pt x="35" y="175"/>
                    </a:lnTo>
                    <a:lnTo>
                      <a:pt x="19" y="169"/>
                    </a:lnTo>
                    <a:lnTo>
                      <a:pt x="4" y="162"/>
                    </a:lnTo>
                    <a:lnTo>
                      <a:pt x="0" y="158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94" name="Freeform 6259"/>
              <p:cNvSpPr>
                <a:spLocks noEditPoints="1"/>
              </p:cNvSpPr>
              <p:nvPr/>
            </p:nvSpPr>
            <p:spPr bwMode="auto">
              <a:xfrm>
                <a:off x="1996" y="2308"/>
                <a:ext cx="104" cy="173"/>
              </a:xfrm>
              <a:custGeom>
                <a:avLst/>
                <a:gdLst>
                  <a:gd name="T0" fmla="*/ 102 w 104"/>
                  <a:gd name="T1" fmla="*/ 14 h 173"/>
                  <a:gd name="T2" fmla="*/ 69 w 104"/>
                  <a:gd name="T3" fmla="*/ 2 h 173"/>
                  <a:gd name="T4" fmla="*/ 35 w 104"/>
                  <a:gd name="T5" fmla="*/ 2 h 173"/>
                  <a:gd name="T6" fmla="*/ 4 w 104"/>
                  <a:gd name="T7" fmla="*/ 14 h 173"/>
                  <a:gd name="T8" fmla="*/ 0 w 104"/>
                  <a:gd name="T9" fmla="*/ 17 h 173"/>
                  <a:gd name="T10" fmla="*/ 0 w 104"/>
                  <a:gd name="T11" fmla="*/ 17 h 173"/>
                  <a:gd name="T12" fmla="*/ 0 w 104"/>
                  <a:gd name="T13" fmla="*/ 17 h 173"/>
                  <a:gd name="T14" fmla="*/ 0 w 104"/>
                  <a:gd name="T15" fmla="*/ 17 h 173"/>
                  <a:gd name="T16" fmla="*/ 4 w 104"/>
                  <a:gd name="T17" fmla="*/ 16 h 173"/>
                  <a:gd name="T18" fmla="*/ 35 w 104"/>
                  <a:gd name="T19" fmla="*/ 2 h 173"/>
                  <a:gd name="T20" fmla="*/ 69 w 104"/>
                  <a:gd name="T21" fmla="*/ 2 h 173"/>
                  <a:gd name="T22" fmla="*/ 100 w 104"/>
                  <a:gd name="T23" fmla="*/ 16 h 173"/>
                  <a:gd name="T24" fmla="*/ 104 w 104"/>
                  <a:gd name="T25" fmla="*/ 17 h 173"/>
                  <a:gd name="T26" fmla="*/ 104 w 104"/>
                  <a:gd name="T27" fmla="*/ 17 h 173"/>
                  <a:gd name="T28" fmla="*/ 104 w 104"/>
                  <a:gd name="T29" fmla="*/ 17 h 173"/>
                  <a:gd name="T30" fmla="*/ 104 w 104"/>
                  <a:gd name="T31" fmla="*/ 17 h 173"/>
                  <a:gd name="T32" fmla="*/ 0 w 104"/>
                  <a:gd name="T33" fmla="*/ 156 h 173"/>
                  <a:gd name="T34" fmla="*/ 19 w 104"/>
                  <a:gd name="T35" fmla="*/ 167 h 173"/>
                  <a:gd name="T36" fmla="*/ 52 w 104"/>
                  <a:gd name="T37" fmla="*/ 173 h 173"/>
                  <a:gd name="T38" fmla="*/ 86 w 104"/>
                  <a:gd name="T39" fmla="*/ 167 h 173"/>
                  <a:gd name="T40" fmla="*/ 104 w 104"/>
                  <a:gd name="T41" fmla="*/ 156 h 173"/>
                  <a:gd name="T42" fmla="*/ 104 w 104"/>
                  <a:gd name="T43" fmla="*/ 156 h 173"/>
                  <a:gd name="T44" fmla="*/ 104 w 104"/>
                  <a:gd name="T45" fmla="*/ 156 h 173"/>
                  <a:gd name="T46" fmla="*/ 104 w 104"/>
                  <a:gd name="T47" fmla="*/ 156 h 173"/>
                  <a:gd name="T48" fmla="*/ 104 w 104"/>
                  <a:gd name="T49" fmla="*/ 156 h 173"/>
                  <a:gd name="T50" fmla="*/ 86 w 104"/>
                  <a:gd name="T51" fmla="*/ 167 h 173"/>
                  <a:gd name="T52" fmla="*/ 52 w 104"/>
                  <a:gd name="T53" fmla="*/ 173 h 173"/>
                  <a:gd name="T54" fmla="*/ 19 w 104"/>
                  <a:gd name="T55" fmla="*/ 167 h 173"/>
                  <a:gd name="T56" fmla="*/ 0 w 104"/>
                  <a:gd name="T57" fmla="*/ 156 h 173"/>
                  <a:gd name="T58" fmla="*/ 0 w 104"/>
                  <a:gd name="T59" fmla="*/ 156 h 173"/>
                  <a:gd name="T60" fmla="*/ 0 w 104"/>
                  <a:gd name="T61" fmla="*/ 156 h 173"/>
                  <a:gd name="T62" fmla="*/ 0 w 104"/>
                  <a:gd name="T63" fmla="*/ 156 h 173"/>
                  <a:gd name="T64" fmla="*/ 0 w 104"/>
                  <a:gd name="T65" fmla="*/ 15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3">
                    <a:moveTo>
                      <a:pt x="104" y="17"/>
                    </a:moveTo>
                    <a:lnTo>
                      <a:pt x="102" y="14"/>
                    </a:lnTo>
                    <a:lnTo>
                      <a:pt x="86" y="6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9" y="6"/>
                    </a:lnTo>
                    <a:lnTo>
                      <a:pt x="4" y="14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4" y="16"/>
                    </a:lnTo>
                    <a:lnTo>
                      <a:pt x="19" y="6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6" y="6"/>
                    </a:lnTo>
                    <a:lnTo>
                      <a:pt x="100" y="16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close/>
                    <a:moveTo>
                      <a:pt x="0" y="156"/>
                    </a:moveTo>
                    <a:lnTo>
                      <a:pt x="4" y="160"/>
                    </a:lnTo>
                    <a:lnTo>
                      <a:pt x="19" y="167"/>
                    </a:lnTo>
                    <a:lnTo>
                      <a:pt x="35" y="173"/>
                    </a:lnTo>
                    <a:lnTo>
                      <a:pt x="52" y="173"/>
                    </a:lnTo>
                    <a:lnTo>
                      <a:pt x="69" y="173"/>
                    </a:lnTo>
                    <a:lnTo>
                      <a:pt x="86" y="167"/>
                    </a:lnTo>
                    <a:lnTo>
                      <a:pt x="102" y="160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0" y="158"/>
                    </a:lnTo>
                    <a:lnTo>
                      <a:pt x="86" y="167"/>
                    </a:lnTo>
                    <a:lnTo>
                      <a:pt x="69" y="171"/>
                    </a:lnTo>
                    <a:lnTo>
                      <a:pt x="52" y="173"/>
                    </a:lnTo>
                    <a:lnTo>
                      <a:pt x="35" y="171"/>
                    </a:lnTo>
                    <a:lnTo>
                      <a:pt x="19" y="167"/>
                    </a:lnTo>
                    <a:lnTo>
                      <a:pt x="4" y="158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95" name="Freeform 6260"/>
              <p:cNvSpPr>
                <a:spLocks noEditPoints="1"/>
              </p:cNvSpPr>
              <p:nvPr/>
            </p:nvSpPr>
            <p:spPr bwMode="auto">
              <a:xfrm>
                <a:off x="1996" y="2308"/>
                <a:ext cx="104" cy="173"/>
              </a:xfrm>
              <a:custGeom>
                <a:avLst/>
                <a:gdLst>
                  <a:gd name="T0" fmla="*/ 100 w 104"/>
                  <a:gd name="T1" fmla="*/ 16 h 173"/>
                  <a:gd name="T2" fmla="*/ 69 w 104"/>
                  <a:gd name="T3" fmla="*/ 2 h 173"/>
                  <a:gd name="T4" fmla="*/ 35 w 104"/>
                  <a:gd name="T5" fmla="*/ 2 h 173"/>
                  <a:gd name="T6" fmla="*/ 4 w 104"/>
                  <a:gd name="T7" fmla="*/ 16 h 173"/>
                  <a:gd name="T8" fmla="*/ 0 w 104"/>
                  <a:gd name="T9" fmla="*/ 17 h 173"/>
                  <a:gd name="T10" fmla="*/ 0 w 104"/>
                  <a:gd name="T11" fmla="*/ 17 h 173"/>
                  <a:gd name="T12" fmla="*/ 0 w 104"/>
                  <a:gd name="T13" fmla="*/ 17 h 173"/>
                  <a:gd name="T14" fmla="*/ 0 w 104"/>
                  <a:gd name="T15" fmla="*/ 19 h 173"/>
                  <a:gd name="T16" fmla="*/ 4 w 104"/>
                  <a:gd name="T17" fmla="*/ 16 h 173"/>
                  <a:gd name="T18" fmla="*/ 35 w 104"/>
                  <a:gd name="T19" fmla="*/ 2 h 173"/>
                  <a:gd name="T20" fmla="*/ 69 w 104"/>
                  <a:gd name="T21" fmla="*/ 2 h 173"/>
                  <a:gd name="T22" fmla="*/ 100 w 104"/>
                  <a:gd name="T23" fmla="*/ 16 h 173"/>
                  <a:gd name="T24" fmla="*/ 104 w 104"/>
                  <a:gd name="T25" fmla="*/ 19 h 173"/>
                  <a:gd name="T26" fmla="*/ 104 w 104"/>
                  <a:gd name="T27" fmla="*/ 17 h 173"/>
                  <a:gd name="T28" fmla="*/ 104 w 104"/>
                  <a:gd name="T29" fmla="*/ 17 h 173"/>
                  <a:gd name="T30" fmla="*/ 104 w 104"/>
                  <a:gd name="T31" fmla="*/ 17 h 173"/>
                  <a:gd name="T32" fmla="*/ 0 w 104"/>
                  <a:gd name="T33" fmla="*/ 156 h 173"/>
                  <a:gd name="T34" fmla="*/ 19 w 104"/>
                  <a:gd name="T35" fmla="*/ 167 h 173"/>
                  <a:gd name="T36" fmla="*/ 52 w 104"/>
                  <a:gd name="T37" fmla="*/ 173 h 173"/>
                  <a:gd name="T38" fmla="*/ 86 w 104"/>
                  <a:gd name="T39" fmla="*/ 167 h 173"/>
                  <a:gd name="T40" fmla="*/ 104 w 104"/>
                  <a:gd name="T41" fmla="*/ 156 h 173"/>
                  <a:gd name="T42" fmla="*/ 104 w 104"/>
                  <a:gd name="T43" fmla="*/ 156 h 173"/>
                  <a:gd name="T44" fmla="*/ 104 w 104"/>
                  <a:gd name="T45" fmla="*/ 156 h 173"/>
                  <a:gd name="T46" fmla="*/ 104 w 104"/>
                  <a:gd name="T47" fmla="*/ 156 h 173"/>
                  <a:gd name="T48" fmla="*/ 104 w 104"/>
                  <a:gd name="T49" fmla="*/ 154 h 173"/>
                  <a:gd name="T50" fmla="*/ 86 w 104"/>
                  <a:gd name="T51" fmla="*/ 165 h 173"/>
                  <a:gd name="T52" fmla="*/ 52 w 104"/>
                  <a:gd name="T53" fmla="*/ 173 h 173"/>
                  <a:gd name="T54" fmla="*/ 19 w 104"/>
                  <a:gd name="T55" fmla="*/ 165 h 173"/>
                  <a:gd name="T56" fmla="*/ 0 w 104"/>
                  <a:gd name="T57" fmla="*/ 154 h 173"/>
                  <a:gd name="T58" fmla="*/ 0 w 104"/>
                  <a:gd name="T59" fmla="*/ 156 h 173"/>
                  <a:gd name="T60" fmla="*/ 0 w 104"/>
                  <a:gd name="T61" fmla="*/ 156 h 173"/>
                  <a:gd name="T62" fmla="*/ 0 w 104"/>
                  <a:gd name="T63" fmla="*/ 156 h 173"/>
                  <a:gd name="T64" fmla="*/ 0 w 104"/>
                  <a:gd name="T65" fmla="*/ 15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3">
                    <a:moveTo>
                      <a:pt x="104" y="17"/>
                    </a:moveTo>
                    <a:lnTo>
                      <a:pt x="100" y="16"/>
                    </a:lnTo>
                    <a:lnTo>
                      <a:pt x="86" y="6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9" y="6"/>
                    </a:lnTo>
                    <a:lnTo>
                      <a:pt x="4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19" y="8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6" y="8"/>
                    </a:lnTo>
                    <a:lnTo>
                      <a:pt x="100" y="16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close/>
                    <a:moveTo>
                      <a:pt x="0" y="156"/>
                    </a:moveTo>
                    <a:lnTo>
                      <a:pt x="4" y="158"/>
                    </a:lnTo>
                    <a:lnTo>
                      <a:pt x="19" y="167"/>
                    </a:lnTo>
                    <a:lnTo>
                      <a:pt x="35" y="171"/>
                    </a:lnTo>
                    <a:lnTo>
                      <a:pt x="52" y="173"/>
                    </a:lnTo>
                    <a:lnTo>
                      <a:pt x="69" y="171"/>
                    </a:lnTo>
                    <a:lnTo>
                      <a:pt x="86" y="167"/>
                    </a:lnTo>
                    <a:lnTo>
                      <a:pt x="100" y="158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100" y="158"/>
                    </a:lnTo>
                    <a:lnTo>
                      <a:pt x="86" y="165"/>
                    </a:lnTo>
                    <a:lnTo>
                      <a:pt x="69" y="171"/>
                    </a:lnTo>
                    <a:lnTo>
                      <a:pt x="52" y="173"/>
                    </a:lnTo>
                    <a:lnTo>
                      <a:pt x="35" y="171"/>
                    </a:lnTo>
                    <a:lnTo>
                      <a:pt x="19" y="165"/>
                    </a:lnTo>
                    <a:lnTo>
                      <a:pt x="4" y="158"/>
                    </a:lnTo>
                    <a:lnTo>
                      <a:pt x="0" y="154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96" name="Freeform 6261"/>
              <p:cNvSpPr>
                <a:spLocks noEditPoints="1"/>
              </p:cNvSpPr>
              <p:nvPr/>
            </p:nvSpPr>
            <p:spPr bwMode="auto">
              <a:xfrm>
                <a:off x="1996" y="2308"/>
                <a:ext cx="106" cy="173"/>
              </a:xfrm>
              <a:custGeom>
                <a:avLst/>
                <a:gdLst>
                  <a:gd name="T0" fmla="*/ 100 w 106"/>
                  <a:gd name="T1" fmla="*/ 16 h 173"/>
                  <a:gd name="T2" fmla="*/ 69 w 106"/>
                  <a:gd name="T3" fmla="*/ 2 h 173"/>
                  <a:gd name="T4" fmla="*/ 35 w 106"/>
                  <a:gd name="T5" fmla="*/ 2 h 173"/>
                  <a:gd name="T6" fmla="*/ 4 w 106"/>
                  <a:gd name="T7" fmla="*/ 16 h 173"/>
                  <a:gd name="T8" fmla="*/ 0 w 106"/>
                  <a:gd name="T9" fmla="*/ 19 h 173"/>
                  <a:gd name="T10" fmla="*/ 0 w 106"/>
                  <a:gd name="T11" fmla="*/ 19 h 173"/>
                  <a:gd name="T12" fmla="*/ 0 w 106"/>
                  <a:gd name="T13" fmla="*/ 19 h 173"/>
                  <a:gd name="T14" fmla="*/ 0 w 106"/>
                  <a:gd name="T15" fmla="*/ 19 h 173"/>
                  <a:gd name="T16" fmla="*/ 4 w 106"/>
                  <a:gd name="T17" fmla="*/ 16 h 173"/>
                  <a:gd name="T18" fmla="*/ 35 w 106"/>
                  <a:gd name="T19" fmla="*/ 2 h 173"/>
                  <a:gd name="T20" fmla="*/ 69 w 106"/>
                  <a:gd name="T21" fmla="*/ 2 h 173"/>
                  <a:gd name="T22" fmla="*/ 100 w 106"/>
                  <a:gd name="T23" fmla="*/ 16 h 173"/>
                  <a:gd name="T24" fmla="*/ 106 w 106"/>
                  <a:gd name="T25" fmla="*/ 19 h 173"/>
                  <a:gd name="T26" fmla="*/ 106 w 106"/>
                  <a:gd name="T27" fmla="*/ 19 h 173"/>
                  <a:gd name="T28" fmla="*/ 104 w 106"/>
                  <a:gd name="T29" fmla="*/ 19 h 173"/>
                  <a:gd name="T30" fmla="*/ 104 w 106"/>
                  <a:gd name="T31" fmla="*/ 19 h 173"/>
                  <a:gd name="T32" fmla="*/ 0 w 106"/>
                  <a:gd name="T33" fmla="*/ 154 h 173"/>
                  <a:gd name="T34" fmla="*/ 19 w 106"/>
                  <a:gd name="T35" fmla="*/ 165 h 173"/>
                  <a:gd name="T36" fmla="*/ 52 w 106"/>
                  <a:gd name="T37" fmla="*/ 173 h 173"/>
                  <a:gd name="T38" fmla="*/ 86 w 106"/>
                  <a:gd name="T39" fmla="*/ 165 h 173"/>
                  <a:gd name="T40" fmla="*/ 104 w 106"/>
                  <a:gd name="T41" fmla="*/ 154 h 173"/>
                  <a:gd name="T42" fmla="*/ 104 w 106"/>
                  <a:gd name="T43" fmla="*/ 154 h 173"/>
                  <a:gd name="T44" fmla="*/ 106 w 106"/>
                  <a:gd name="T45" fmla="*/ 154 h 173"/>
                  <a:gd name="T46" fmla="*/ 106 w 106"/>
                  <a:gd name="T47" fmla="*/ 154 h 173"/>
                  <a:gd name="T48" fmla="*/ 106 w 106"/>
                  <a:gd name="T49" fmla="*/ 154 h 173"/>
                  <a:gd name="T50" fmla="*/ 86 w 106"/>
                  <a:gd name="T51" fmla="*/ 165 h 173"/>
                  <a:gd name="T52" fmla="*/ 52 w 106"/>
                  <a:gd name="T53" fmla="*/ 173 h 173"/>
                  <a:gd name="T54" fmla="*/ 19 w 106"/>
                  <a:gd name="T55" fmla="*/ 165 h 173"/>
                  <a:gd name="T56" fmla="*/ 0 w 106"/>
                  <a:gd name="T57" fmla="*/ 154 h 173"/>
                  <a:gd name="T58" fmla="*/ 0 w 106"/>
                  <a:gd name="T59" fmla="*/ 154 h 173"/>
                  <a:gd name="T60" fmla="*/ 0 w 106"/>
                  <a:gd name="T61" fmla="*/ 154 h 173"/>
                  <a:gd name="T62" fmla="*/ 0 w 106"/>
                  <a:gd name="T63" fmla="*/ 154 h 173"/>
                  <a:gd name="T64" fmla="*/ 0 w 106"/>
                  <a:gd name="T65" fmla="*/ 15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73">
                    <a:moveTo>
                      <a:pt x="104" y="19"/>
                    </a:moveTo>
                    <a:lnTo>
                      <a:pt x="100" y="16"/>
                    </a:lnTo>
                    <a:lnTo>
                      <a:pt x="86" y="8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9" y="8"/>
                    </a:lnTo>
                    <a:lnTo>
                      <a:pt x="4" y="16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19" y="8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6" y="8"/>
                    </a:lnTo>
                    <a:lnTo>
                      <a:pt x="100" y="16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close/>
                    <a:moveTo>
                      <a:pt x="0" y="154"/>
                    </a:moveTo>
                    <a:lnTo>
                      <a:pt x="4" y="158"/>
                    </a:lnTo>
                    <a:lnTo>
                      <a:pt x="19" y="165"/>
                    </a:lnTo>
                    <a:lnTo>
                      <a:pt x="35" y="171"/>
                    </a:lnTo>
                    <a:lnTo>
                      <a:pt x="52" y="173"/>
                    </a:lnTo>
                    <a:lnTo>
                      <a:pt x="69" y="171"/>
                    </a:lnTo>
                    <a:lnTo>
                      <a:pt x="86" y="165"/>
                    </a:lnTo>
                    <a:lnTo>
                      <a:pt x="100" y="158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0" y="158"/>
                    </a:lnTo>
                    <a:lnTo>
                      <a:pt x="86" y="165"/>
                    </a:lnTo>
                    <a:lnTo>
                      <a:pt x="69" y="171"/>
                    </a:lnTo>
                    <a:lnTo>
                      <a:pt x="52" y="173"/>
                    </a:lnTo>
                    <a:lnTo>
                      <a:pt x="35" y="171"/>
                    </a:lnTo>
                    <a:lnTo>
                      <a:pt x="19" y="165"/>
                    </a:lnTo>
                    <a:lnTo>
                      <a:pt x="4" y="158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00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97" name="Freeform 6262"/>
              <p:cNvSpPr>
                <a:spLocks noEditPoints="1"/>
              </p:cNvSpPr>
              <p:nvPr/>
            </p:nvSpPr>
            <p:spPr bwMode="auto">
              <a:xfrm>
                <a:off x="1996" y="2308"/>
                <a:ext cx="106" cy="173"/>
              </a:xfrm>
              <a:custGeom>
                <a:avLst/>
                <a:gdLst>
                  <a:gd name="T0" fmla="*/ 100 w 106"/>
                  <a:gd name="T1" fmla="*/ 16 h 173"/>
                  <a:gd name="T2" fmla="*/ 69 w 106"/>
                  <a:gd name="T3" fmla="*/ 2 h 173"/>
                  <a:gd name="T4" fmla="*/ 35 w 106"/>
                  <a:gd name="T5" fmla="*/ 2 h 173"/>
                  <a:gd name="T6" fmla="*/ 4 w 106"/>
                  <a:gd name="T7" fmla="*/ 16 h 173"/>
                  <a:gd name="T8" fmla="*/ 0 w 106"/>
                  <a:gd name="T9" fmla="*/ 19 h 173"/>
                  <a:gd name="T10" fmla="*/ 0 w 106"/>
                  <a:gd name="T11" fmla="*/ 19 h 173"/>
                  <a:gd name="T12" fmla="*/ 0 w 106"/>
                  <a:gd name="T13" fmla="*/ 19 h 173"/>
                  <a:gd name="T14" fmla="*/ 0 w 106"/>
                  <a:gd name="T15" fmla="*/ 21 h 173"/>
                  <a:gd name="T16" fmla="*/ 4 w 106"/>
                  <a:gd name="T17" fmla="*/ 16 h 173"/>
                  <a:gd name="T18" fmla="*/ 35 w 106"/>
                  <a:gd name="T19" fmla="*/ 4 h 173"/>
                  <a:gd name="T20" fmla="*/ 69 w 106"/>
                  <a:gd name="T21" fmla="*/ 4 h 173"/>
                  <a:gd name="T22" fmla="*/ 100 w 106"/>
                  <a:gd name="T23" fmla="*/ 16 h 173"/>
                  <a:gd name="T24" fmla="*/ 106 w 106"/>
                  <a:gd name="T25" fmla="*/ 21 h 173"/>
                  <a:gd name="T26" fmla="*/ 106 w 106"/>
                  <a:gd name="T27" fmla="*/ 19 h 173"/>
                  <a:gd name="T28" fmla="*/ 106 w 106"/>
                  <a:gd name="T29" fmla="*/ 19 h 173"/>
                  <a:gd name="T30" fmla="*/ 106 w 106"/>
                  <a:gd name="T31" fmla="*/ 19 h 173"/>
                  <a:gd name="T32" fmla="*/ 0 w 106"/>
                  <a:gd name="T33" fmla="*/ 154 h 173"/>
                  <a:gd name="T34" fmla="*/ 19 w 106"/>
                  <a:gd name="T35" fmla="*/ 165 h 173"/>
                  <a:gd name="T36" fmla="*/ 52 w 106"/>
                  <a:gd name="T37" fmla="*/ 173 h 173"/>
                  <a:gd name="T38" fmla="*/ 86 w 106"/>
                  <a:gd name="T39" fmla="*/ 165 h 173"/>
                  <a:gd name="T40" fmla="*/ 106 w 106"/>
                  <a:gd name="T41" fmla="*/ 154 h 173"/>
                  <a:gd name="T42" fmla="*/ 106 w 106"/>
                  <a:gd name="T43" fmla="*/ 154 h 173"/>
                  <a:gd name="T44" fmla="*/ 106 w 106"/>
                  <a:gd name="T45" fmla="*/ 154 h 173"/>
                  <a:gd name="T46" fmla="*/ 106 w 106"/>
                  <a:gd name="T47" fmla="*/ 154 h 173"/>
                  <a:gd name="T48" fmla="*/ 106 w 106"/>
                  <a:gd name="T49" fmla="*/ 152 h 173"/>
                  <a:gd name="T50" fmla="*/ 85 w 106"/>
                  <a:gd name="T51" fmla="*/ 165 h 173"/>
                  <a:gd name="T52" fmla="*/ 52 w 106"/>
                  <a:gd name="T53" fmla="*/ 171 h 173"/>
                  <a:gd name="T54" fmla="*/ 19 w 106"/>
                  <a:gd name="T55" fmla="*/ 165 h 173"/>
                  <a:gd name="T56" fmla="*/ 0 w 106"/>
                  <a:gd name="T57" fmla="*/ 152 h 173"/>
                  <a:gd name="T58" fmla="*/ 0 w 106"/>
                  <a:gd name="T59" fmla="*/ 154 h 173"/>
                  <a:gd name="T60" fmla="*/ 0 w 106"/>
                  <a:gd name="T61" fmla="*/ 154 h 173"/>
                  <a:gd name="T62" fmla="*/ 0 w 106"/>
                  <a:gd name="T63" fmla="*/ 154 h 173"/>
                  <a:gd name="T64" fmla="*/ 0 w 106"/>
                  <a:gd name="T65" fmla="*/ 15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73">
                    <a:moveTo>
                      <a:pt x="106" y="19"/>
                    </a:moveTo>
                    <a:lnTo>
                      <a:pt x="100" y="16"/>
                    </a:lnTo>
                    <a:lnTo>
                      <a:pt x="86" y="8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9" y="8"/>
                    </a:lnTo>
                    <a:lnTo>
                      <a:pt x="4" y="16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19" y="8"/>
                    </a:lnTo>
                    <a:lnTo>
                      <a:pt x="35" y="4"/>
                    </a:lnTo>
                    <a:lnTo>
                      <a:pt x="52" y="2"/>
                    </a:lnTo>
                    <a:lnTo>
                      <a:pt x="69" y="4"/>
                    </a:lnTo>
                    <a:lnTo>
                      <a:pt x="85" y="8"/>
                    </a:lnTo>
                    <a:lnTo>
                      <a:pt x="100" y="16"/>
                    </a:lnTo>
                    <a:lnTo>
                      <a:pt x="106" y="21"/>
                    </a:lnTo>
                    <a:lnTo>
                      <a:pt x="106" y="21"/>
                    </a:lnTo>
                    <a:lnTo>
                      <a:pt x="106" y="21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close/>
                    <a:moveTo>
                      <a:pt x="0" y="154"/>
                    </a:moveTo>
                    <a:lnTo>
                      <a:pt x="4" y="158"/>
                    </a:lnTo>
                    <a:lnTo>
                      <a:pt x="19" y="165"/>
                    </a:lnTo>
                    <a:lnTo>
                      <a:pt x="35" y="171"/>
                    </a:lnTo>
                    <a:lnTo>
                      <a:pt x="52" y="173"/>
                    </a:lnTo>
                    <a:lnTo>
                      <a:pt x="69" y="171"/>
                    </a:lnTo>
                    <a:lnTo>
                      <a:pt x="86" y="165"/>
                    </a:lnTo>
                    <a:lnTo>
                      <a:pt x="100" y="158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6" y="152"/>
                    </a:lnTo>
                    <a:lnTo>
                      <a:pt x="100" y="158"/>
                    </a:lnTo>
                    <a:lnTo>
                      <a:pt x="85" y="165"/>
                    </a:lnTo>
                    <a:lnTo>
                      <a:pt x="69" y="169"/>
                    </a:lnTo>
                    <a:lnTo>
                      <a:pt x="52" y="171"/>
                    </a:lnTo>
                    <a:lnTo>
                      <a:pt x="35" y="169"/>
                    </a:lnTo>
                    <a:lnTo>
                      <a:pt x="19" y="165"/>
                    </a:lnTo>
                    <a:lnTo>
                      <a:pt x="4" y="158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004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98" name="Freeform 6263"/>
              <p:cNvSpPr>
                <a:spLocks noEditPoints="1"/>
              </p:cNvSpPr>
              <p:nvPr/>
            </p:nvSpPr>
            <p:spPr bwMode="auto">
              <a:xfrm>
                <a:off x="1994" y="2310"/>
                <a:ext cx="108" cy="169"/>
              </a:xfrm>
              <a:custGeom>
                <a:avLst/>
                <a:gdLst>
                  <a:gd name="T0" fmla="*/ 102 w 108"/>
                  <a:gd name="T1" fmla="*/ 14 h 169"/>
                  <a:gd name="T2" fmla="*/ 71 w 108"/>
                  <a:gd name="T3" fmla="*/ 2 h 169"/>
                  <a:gd name="T4" fmla="*/ 37 w 108"/>
                  <a:gd name="T5" fmla="*/ 2 h 169"/>
                  <a:gd name="T6" fmla="*/ 6 w 108"/>
                  <a:gd name="T7" fmla="*/ 14 h 169"/>
                  <a:gd name="T8" fmla="*/ 2 w 108"/>
                  <a:gd name="T9" fmla="*/ 19 h 169"/>
                  <a:gd name="T10" fmla="*/ 2 w 108"/>
                  <a:gd name="T11" fmla="*/ 19 h 169"/>
                  <a:gd name="T12" fmla="*/ 2 w 108"/>
                  <a:gd name="T13" fmla="*/ 19 h 169"/>
                  <a:gd name="T14" fmla="*/ 2 w 108"/>
                  <a:gd name="T15" fmla="*/ 19 h 169"/>
                  <a:gd name="T16" fmla="*/ 8 w 108"/>
                  <a:gd name="T17" fmla="*/ 15 h 169"/>
                  <a:gd name="T18" fmla="*/ 37 w 108"/>
                  <a:gd name="T19" fmla="*/ 2 h 169"/>
                  <a:gd name="T20" fmla="*/ 71 w 108"/>
                  <a:gd name="T21" fmla="*/ 2 h 169"/>
                  <a:gd name="T22" fmla="*/ 102 w 108"/>
                  <a:gd name="T23" fmla="*/ 15 h 169"/>
                  <a:gd name="T24" fmla="*/ 108 w 108"/>
                  <a:gd name="T25" fmla="*/ 19 h 169"/>
                  <a:gd name="T26" fmla="*/ 108 w 108"/>
                  <a:gd name="T27" fmla="*/ 19 h 169"/>
                  <a:gd name="T28" fmla="*/ 108 w 108"/>
                  <a:gd name="T29" fmla="*/ 19 h 169"/>
                  <a:gd name="T30" fmla="*/ 108 w 108"/>
                  <a:gd name="T31" fmla="*/ 19 h 169"/>
                  <a:gd name="T32" fmla="*/ 2 w 108"/>
                  <a:gd name="T33" fmla="*/ 150 h 169"/>
                  <a:gd name="T34" fmla="*/ 21 w 108"/>
                  <a:gd name="T35" fmla="*/ 163 h 169"/>
                  <a:gd name="T36" fmla="*/ 54 w 108"/>
                  <a:gd name="T37" fmla="*/ 169 h 169"/>
                  <a:gd name="T38" fmla="*/ 87 w 108"/>
                  <a:gd name="T39" fmla="*/ 163 h 169"/>
                  <a:gd name="T40" fmla="*/ 108 w 108"/>
                  <a:gd name="T41" fmla="*/ 150 h 169"/>
                  <a:gd name="T42" fmla="*/ 108 w 108"/>
                  <a:gd name="T43" fmla="*/ 150 h 169"/>
                  <a:gd name="T44" fmla="*/ 108 w 108"/>
                  <a:gd name="T45" fmla="*/ 150 h 169"/>
                  <a:gd name="T46" fmla="*/ 108 w 108"/>
                  <a:gd name="T47" fmla="*/ 150 h 169"/>
                  <a:gd name="T48" fmla="*/ 108 w 108"/>
                  <a:gd name="T49" fmla="*/ 150 h 169"/>
                  <a:gd name="T50" fmla="*/ 87 w 108"/>
                  <a:gd name="T51" fmla="*/ 163 h 169"/>
                  <a:gd name="T52" fmla="*/ 54 w 108"/>
                  <a:gd name="T53" fmla="*/ 169 h 169"/>
                  <a:gd name="T54" fmla="*/ 21 w 108"/>
                  <a:gd name="T55" fmla="*/ 163 h 169"/>
                  <a:gd name="T56" fmla="*/ 0 w 108"/>
                  <a:gd name="T57" fmla="*/ 150 h 169"/>
                  <a:gd name="T58" fmla="*/ 2 w 108"/>
                  <a:gd name="T59" fmla="*/ 150 h 169"/>
                  <a:gd name="T60" fmla="*/ 2 w 108"/>
                  <a:gd name="T61" fmla="*/ 150 h 169"/>
                  <a:gd name="T62" fmla="*/ 2 w 108"/>
                  <a:gd name="T63" fmla="*/ 150 h 169"/>
                  <a:gd name="T64" fmla="*/ 2 w 108"/>
                  <a:gd name="T65" fmla="*/ 15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9">
                    <a:moveTo>
                      <a:pt x="108" y="19"/>
                    </a:moveTo>
                    <a:lnTo>
                      <a:pt x="102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6"/>
                    </a:lnTo>
                    <a:lnTo>
                      <a:pt x="6" y="14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8" y="15"/>
                    </a:lnTo>
                    <a:lnTo>
                      <a:pt x="21" y="8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2" y="15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close/>
                    <a:moveTo>
                      <a:pt x="2" y="150"/>
                    </a:moveTo>
                    <a:lnTo>
                      <a:pt x="6" y="156"/>
                    </a:lnTo>
                    <a:lnTo>
                      <a:pt x="21" y="163"/>
                    </a:lnTo>
                    <a:lnTo>
                      <a:pt x="37" y="167"/>
                    </a:lnTo>
                    <a:lnTo>
                      <a:pt x="54" y="169"/>
                    </a:lnTo>
                    <a:lnTo>
                      <a:pt x="71" y="167"/>
                    </a:lnTo>
                    <a:lnTo>
                      <a:pt x="87" y="163"/>
                    </a:lnTo>
                    <a:lnTo>
                      <a:pt x="102" y="156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2" y="156"/>
                    </a:lnTo>
                    <a:lnTo>
                      <a:pt x="87" y="163"/>
                    </a:lnTo>
                    <a:lnTo>
                      <a:pt x="71" y="167"/>
                    </a:lnTo>
                    <a:lnTo>
                      <a:pt x="54" y="169"/>
                    </a:lnTo>
                    <a:lnTo>
                      <a:pt x="37" y="167"/>
                    </a:lnTo>
                    <a:lnTo>
                      <a:pt x="21" y="163"/>
                    </a:lnTo>
                    <a:lnTo>
                      <a:pt x="8" y="156"/>
                    </a:lnTo>
                    <a:lnTo>
                      <a:pt x="0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close/>
                  </a:path>
                </a:pathLst>
              </a:cu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99" name="Freeform 6264"/>
              <p:cNvSpPr>
                <a:spLocks noEditPoints="1"/>
              </p:cNvSpPr>
              <p:nvPr/>
            </p:nvSpPr>
            <p:spPr bwMode="auto">
              <a:xfrm>
                <a:off x="1994" y="2310"/>
                <a:ext cx="108" cy="169"/>
              </a:xfrm>
              <a:custGeom>
                <a:avLst/>
                <a:gdLst>
                  <a:gd name="T0" fmla="*/ 102 w 108"/>
                  <a:gd name="T1" fmla="*/ 15 h 169"/>
                  <a:gd name="T2" fmla="*/ 71 w 108"/>
                  <a:gd name="T3" fmla="*/ 2 h 169"/>
                  <a:gd name="T4" fmla="*/ 37 w 108"/>
                  <a:gd name="T5" fmla="*/ 2 h 169"/>
                  <a:gd name="T6" fmla="*/ 8 w 108"/>
                  <a:gd name="T7" fmla="*/ 15 h 169"/>
                  <a:gd name="T8" fmla="*/ 0 w 108"/>
                  <a:gd name="T9" fmla="*/ 19 h 169"/>
                  <a:gd name="T10" fmla="*/ 0 w 108"/>
                  <a:gd name="T11" fmla="*/ 19 h 169"/>
                  <a:gd name="T12" fmla="*/ 0 w 108"/>
                  <a:gd name="T13" fmla="*/ 19 h 169"/>
                  <a:gd name="T14" fmla="*/ 0 w 108"/>
                  <a:gd name="T15" fmla="*/ 21 h 169"/>
                  <a:gd name="T16" fmla="*/ 8 w 108"/>
                  <a:gd name="T17" fmla="*/ 15 h 169"/>
                  <a:gd name="T18" fmla="*/ 37 w 108"/>
                  <a:gd name="T19" fmla="*/ 2 h 169"/>
                  <a:gd name="T20" fmla="*/ 71 w 108"/>
                  <a:gd name="T21" fmla="*/ 2 h 169"/>
                  <a:gd name="T22" fmla="*/ 102 w 108"/>
                  <a:gd name="T23" fmla="*/ 15 h 169"/>
                  <a:gd name="T24" fmla="*/ 108 w 108"/>
                  <a:gd name="T25" fmla="*/ 21 h 169"/>
                  <a:gd name="T26" fmla="*/ 108 w 108"/>
                  <a:gd name="T27" fmla="*/ 19 h 169"/>
                  <a:gd name="T28" fmla="*/ 108 w 108"/>
                  <a:gd name="T29" fmla="*/ 19 h 169"/>
                  <a:gd name="T30" fmla="*/ 108 w 108"/>
                  <a:gd name="T31" fmla="*/ 19 h 169"/>
                  <a:gd name="T32" fmla="*/ 0 w 108"/>
                  <a:gd name="T33" fmla="*/ 150 h 169"/>
                  <a:gd name="T34" fmla="*/ 21 w 108"/>
                  <a:gd name="T35" fmla="*/ 163 h 169"/>
                  <a:gd name="T36" fmla="*/ 54 w 108"/>
                  <a:gd name="T37" fmla="*/ 169 h 169"/>
                  <a:gd name="T38" fmla="*/ 87 w 108"/>
                  <a:gd name="T39" fmla="*/ 163 h 169"/>
                  <a:gd name="T40" fmla="*/ 108 w 108"/>
                  <a:gd name="T41" fmla="*/ 150 h 169"/>
                  <a:gd name="T42" fmla="*/ 108 w 108"/>
                  <a:gd name="T43" fmla="*/ 150 h 169"/>
                  <a:gd name="T44" fmla="*/ 108 w 108"/>
                  <a:gd name="T45" fmla="*/ 150 h 169"/>
                  <a:gd name="T46" fmla="*/ 108 w 108"/>
                  <a:gd name="T47" fmla="*/ 150 h 169"/>
                  <a:gd name="T48" fmla="*/ 108 w 108"/>
                  <a:gd name="T49" fmla="*/ 148 h 169"/>
                  <a:gd name="T50" fmla="*/ 87 w 108"/>
                  <a:gd name="T51" fmla="*/ 161 h 169"/>
                  <a:gd name="T52" fmla="*/ 54 w 108"/>
                  <a:gd name="T53" fmla="*/ 169 h 169"/>
                  <a:gd name="T54" fmla="*/ 21 w 108"/>
                  <a:gd name="T55" fmla="*/ 161 h 169"/>
                  <a:gd name="T56" fmla="*/ 0 w 108"/>
                  <a:gd name="T57" fmla="*/ 148 h 169"/>
                  <a:gd name="T58" fmla="*/ 0 w 108"/>
                  <a:gd name="T59" fmla="*/ 150 h 169"/>
                  <a:gd name="T60" fmla="*/ 0 w 108"/>
                  <a:gd name="T61" fmla="*/ 150 h 169"/>
                  <a:gd name="T62" fmla="*/ 0 w 108"/>
                  <a:gd name="T63" fmla="*/ 150 h 169"/>
                  <a:gd name="T64" fmla="*/ 0 w 108"/>
                  <a:gd name="T65" fmla="*/ 15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9">
                    <a:moveTo>
                      <a:pt x="108" y="19"/>
                    </a:moveTo>
                    <a:lnTo>
                      <a:pt x="102" y="15"/>
                    </a:lnTo>
                    <a:lnTo>
                      <a:pt x="87" y="8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8"/>
                    </a:lnTo>
                    <a:lnTo>
                      <a:pt x="8" y="1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8" y="15"/>
                    </a:lnTo>
                    <a:lnTo>
                      <a:pt x="21" y="8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2" y="15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close/>
                    <a:moveTo>
                      <a:pt x="0" y="150"/>
                    </a:moveTo>
                    <a:lnTo>
                      <a:pt x="8" y="156"/>
                    </a:lnTo>
                    <a:lnTo>
                      <a:pt x="21" y="163"/>
                    </a:lnTo>
                    <a:lnTo>
                      <a:pt x="37" y="167"/>
                    </a:lnTo>
                    <a:lnTo>
                      <a:pt x="54" y="169"/>
                    </a:lnTo>
                    <a:lnTo>
                      <a:pt x="71" y="167"/>
                    </a:lnTo>
                    <a:lnTo>
                      <a:pt x="87" y="163"/>
                    </a:lnTo>
                    <a:lnTo>
                      <a:pt x="102" y="156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48"/>
                    </a:lnTo>
                    <a:lnTo>
                      <a:pt x="102" y="154"/>
                    </a:lnTo>
                    <a:lnTo>
                      <a:pt x="87" y="161"/>
                    </a:lnTo>
                    <a:lnTo>
                      <a:pt x="71" y="167"/>
                    </a:lnTo>
                    <a:lnTo>
                      <a:pt x="54" y="169"/>
                    </a:lnTo>
                    <a:lnTo>
                      <a:pt x="37" y="167"/>
                    </a:lnTo>
                    <a:lnTo>
                      <a:pt x="21" y="161"/>
                    </a:lnTo>
                    <a:lnTo>
                      <a:pt x="8" y="154"/>
                    </a:lnTo>
                    <a:lnTo>
                      <a:pt x="0" y="148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00" name="Freeform 6265"/>
              <p:cNvSpPr>
                <a:spLocks noEditPoints="1"/>
              </p:cNvSpPr>
              <p:nvPr/>
            </p:nvSpPr>
            <p:spPr bwMode="auto">
              <a:xfrm>
                <a:off x="1994" y="2310"/>
                <a:ext cx="108" cy="169"/>
              </a:xfrm>
              <a:custGeom>
                <a:avLst/>
                <a:gdLst>
                  <a:gd name="T0" fmla="*/ 102 w 108"/>
                  <a:gd name="T1" fmla="*/ 15 h 169"/>
                  <a:gd name="T2" fmla="*/ 71 w 108"/>
                  <a:gd name="T3" fmla="*/ 2 h 169"/>
                  <a:gd name="T4" fmla="*/ 37 w 108"/>
                  <a:gd name="T5" fmla="*/ 2 h 169"/>
                  <a:gd name="T6" fmla="*/ 8 w 108"/>
                  <a:gd name="T7" fmla="*/ 15 h 169"/>
                  <a:gd name="T8" fmla="*/ 0 w 108"/>
                  <a:gd name="T9" fmla="*/ 21 h 169"/>
                  <a:gd name="T10" fmla="*/ 0 w 108"/>
                  <a:gd name="T11" fmla="*/ 21 h 169"/>
                  <a:gd name="T12" fmla="*/ 0 w 108"/>
                  <a:gd name="T13" fmla="*/ 21 h 169"/>
                  <a:gd name="T14" fmla="*/ 0 w 108"/>
                  <a:gd name="T15" fmla="*/ 21 h 169"/>
                  <a:gd name="T16" fmla="*/ 8 w 108"/>
                  <a:gd name="T17" fmla="*/ 15 h 169"/>
                  <a:gd name="T18" fmla="*/ 37 w 108"/>
                  <a:gd name="T19" fmla="*/ 2 h 169"/>
                  <a:gd name="T20" fmla="*/ 71 w 108"/>
                  <a:gd name="T21" fmla="*/ 2 h 169"/>
                  <a:gd name="T22" fmla="*/ 100 w 108"/>
                  <a:gd name="T23" fmla="*/ 15 h 169"/>
                  <a:gd name="T24" fmla="*/ 108 w 108"/>
                  <a:gd name="T25" fmla="*/ 21 h 169"/>
                  <a:gd name="T26" fmla="*/ 108 w 108"/>
                  <a:gd name="T27" fmla="*/ 21 h 169"/>
                  <a:gd name="T28" fmla="*/ 108 w 108"/>
                  <a:gd name="T29" fmla="*/ 21 h 169"/>
                  <a:gd name="T30" fmla="*/ 108 w 108"/>
                  <a:gd name="T31" fmla="*/ 21 h 169"/>
                  <a:gd name="T32" fmla="*/ 0 w 108"/>
                  <a:gd name="T33" fmla="*/ 148 h 169"/>
                  <a:gd name="T34" fmla="*/ 21 w 108"/>
                  <a:gd name="T35" fmla="*/ 161 h 169"/>
                  <a:gd name="T36" fmla="*/ 54 w 108"/>
                  <a:gd name="T37" fmla="*/ 169 h 169"/>
                  <a:gd name="T38" fmla="*/ 87 w 108"/>
                  <a:gd name="T39" fmla="*/ 161 h 169"/>
                  <a:gd name="T40" fmla="*/ 108 w 108"/>
                  <a:gd name="T41" fmla="*/ 148 h 169"/>
                  <a:gd name="T42" fmla="*/ 108 w 108"/>
                  <a:gd name="T43" fmla="*/ 148 h 169"/>
                  <a:gd name="T44" fmla="*/ 108 w 108"/>
                  <a:gd name="T45" fmla="*/ 148 h 169"/>
                  <a:gd name="T46" fmla="*/ 108 w 108"/>
                  <a:gd name="T47" fmla="*/ 148 h 169"/>
                  <a:gd name="T48" fmla="*/ 108 w 108"/>
                  <a:gd name="T49" fmla="*/ 148 h 169"/>
                  <a:gd name="T50" fmla="*/ 87 w 108"/>
                  <a:gd name="T51" fmla="*/ 161 h 169"/>
                  <a:gd name="T52" fmla="*/ 54 w 108"/>
                  <a:gd name="T53" fmla="*/ 167 h 169"/>
                  <a:gd name="T54" fmla="*/ 21 w 108"/>
                  <a:gd name="T55" fmla="*/ 161 h 169"/>
                  <a:gd name="T56" fmla="*/ 0 w 108"/>
                  <a:gd name="T57" fmla="*/ 148 h 169"/>
                  <a:gd name="T58" fmla="*/ 0 w 108"/>
                  <a:gd name="T59" fmla="*/ 148 h 169"/>
                  <a:gd name="T60" fmla="*/ 0 w 108"/>
                  <a:gd name="T61" fmla="*/ 148 h 169"/>
                  <a:gd name="T62" fmla="*/ 0 w 108"/>
                  <a:gd name="T63" fmla="*/ 148 h 169"/>
                  <a:gd name="T64" fmla="*/ 0 w 108"/>
                  <a:gd name="T65" fmla="*/ 14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9">
                    <a:moveTo>
                      <a:pt x="108" y="21"/>
                    </a:moveTo>
                    <a:lnTo>
                      <a:pt x="102" y="15"/>
                    </a:lnTo>
                    <a:lnTo>
                      <a:pt x="87" y="8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8"/>
                    </a:lnTo>
                    <a:lnTo>
                      <a:pt x="8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8" y="15"/>
                    </a:lnTo>
                    <a:lnTo>
                      <a:pt x="21" y="8"/>
                    </a:lnTo>
                    <a:lnTo>
                      <a:pt x="37" y="2"/>
                    </a:lnTo>
                    <a:lnTo>
                      <a:pt x="54" y="2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5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close/>
                    <a:moveTo>
                      <a:pt x="0" y="148"/>
                    </a:moveTo>
                    <a:lnTo>
                      <a:pt x="8" y="154"/>
                    </a:lnTo>
                    <a:lnTo>
                      <a:pt x="21" y="161"/>
                    </a:lnTo>
                    <a:lnTo>
                      <a:pt x="37" y="167"/>
                    </a:lnTo>
                    <a:lnTo>
                      <a:pt x="54" y="169"/>
                    </a:lnTo>
                    <a:lnTo>
                      <a:pt x="71" y="167"/>
                    </a:lnTo>
                    <a:lnTo>
                      <a:pt x="87" y="161"/>
                    </a:lnTo>
                    <a:lnTo>
                      <a:pt x="102" y="154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0" y="154"/>
                    </a:lnTo>
                    <a:lnTo>
                      <a:pt x="87" y="161"/>
                    </a:lnTo>
                    <a:lnTo>
                      <a:pt x="71" y="167"/>
                    </a:lnTo>
                    <a:lnTo>
                      <a:pt x="54" y="167"/>
                    </a:lnTo>
                    <a:lnTo>
                      <a:pt x="37" y="167"/>
                    </a:lnTo>
                    <a:lnTo>
                      <a:pt x="21" y="161"/>
                    </a:lnTo>
                    <a:lnTo>
                      <a:pt x="8" y="154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00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01" name="Freeform 6266"/>
              <p:cNvSpPr>
                <a:spLocks noEditPoints="1"/>
              </p:cNvSpPr>
              <p:nvPr/>
            </p:nvSpPr>
            <p:spPr bwMode="auto">
              <a:xfrm>
                <a:off x="1994" y="2312"/>
                <a:ext cx="108" cy="165"/>
              </a:xfrm>
              <a:custGeom>
                <a:avLst/>
                <a:gdLst>
                  <a:gd name="T0" fmla="*/ 100 w 108"/>
                  <a:gd name="T1" fmla="*/ 13 h 165"/>
                  <a:gd name="T2" fmla="*/ 71 w 108"/>
                  <a:gd name="T3" fmla="*/ 0 h 165"/>
                  <a:gd name="T4" fmla="*/ 37 w 108"/>
                  <a:gd name="T5" fmla="*/ 0 h 165"/>
                  <a:gd name="T6" fmla="*/ 8 w 108"/>
                  <a:gd name="T7" fmla="*/ 13 h 165"/>
                  <a:gd name="T8" fmla="*/ 0 w 108"/>
                  <a:gd name="T9" fmla="*/ 19 h 165"/>
                  <a:gd name="T10" fmla="*/ 0 w 108"/>
                  <a:gd name="T11" fmla="*/ 19 h 165"/>
                  <a:gd name="T12" fmla="*/ 0 w 108"/>
                  <a:gd name="T13" fmla="*/ 19 h 165"/>
                  <a:gd name="T14" fmla="*/ 0 w 108"/>
                  <a:gd name="T15" fmla="*/ 21 h 165"/>
                  <a:gd name="T16" fmla="*/ 8 w 108"/>
                  <a:gd name="T17" fmla="*/ 13 h 165"/>
                  <a:gd name="T18" fmla="*/ 37 w 108"/>
                  <a:gd name="T19" fmla="*/ 2 h 165"/>
                  <a:gd name="T20" fmla="*/ 71 w 108"/>
                  <a:gd name="T21" fmla="*/ 2 h 165"/>
                  <a:gd name="T22" fmla="*/ 100 w 108"/>
                  <a:gd name="T23" fmla="*/ 13 h 165"/>
                  <a:gd name="T24" fmla="*/ 108 w 108"/>
                  <a:gd name="T25" fmla="*/ 21 h 165"/>
                  <a:gd name="T26" fmla="*/ 108 w 108"/>
                  <a:gd name="T27" fmla="*/ 19 h 165"/>
                  <a:gd name="T28" fmla="*/ 108 w 108"/>
                  <a:gd name="T29" fmla="*/ 19 h 165"/>
                  <a:gd name="T30" fmla="*/ 108 w 108"/>
                  <a:gd name="T31" fmla="*/ 19 h 165"/>
                  <a:gd name="T32" fmla="*/ 0 w 108"/>
                  <a:gd name="T33" fmla="*/ 146 h 165"/>
                  <a:gd name="T34" fmla="*/ 21 w 108"/>
                  <a:gd name="T35" fmla="*/ 159 h 165"/>
                  <a:gd name="T36" fmla="*/ 54 w 108"/>
                  <a:gd name="T37" fmla="*/ 165 h 165"/>
                  <a:gd name="T38" fmla="*/ 87 w 108"/>
                  <a:gd name="T39" fmla="*/ 159 h 165"/>
                  <a:gd name="T40" fmla="*/ 108 w 108"/>
                  <a:gd name="T41" fmla="*/ 146 h 165"/>
                  <a:gd name="T42" fmla="*/ 108 w 108"/>
                  <a:gd name="T43" fmla="*/ 146 h 165"/>
                  <a:gd name="T44" fmla="*/ 108 w 108"/>
                  <a:gd name="T45" fmla="*/ 146 h 165"/>
                  <a:gd name="T46" fmla="*/ 108 w 108"/>
                  <a:gd name="T47" fmla="*/ 146 h 165"/>
                  <a:gd name="T48" fmla="*/ 108 w 108"/>
                  <a:gd name="T49" fmla="*/ 144 h 165"/>
                  <a:gd name="T50" fmla="*/ 87 w 108"/>
                  <a:gd name="T51" fmla="*/ 159 h 165"/>
                  <a:gd name="T52" fmla="*/ 54 w 108"/>
                  <a:gd name="T53" fmla="*/ 165 h 165"/>
                  <a:gd name="T54" fmla="*/ 21 w 108"/>
                  <a:gd name="T55" fmla="*/ 159 h 165"/>
                  <a:gd name="T56" fmla="*/ 0 w 108"/>
                  <a:gd name="T57" fmla="*/ 146 h 165"/>
                  <a:gd name="T58" fmla="*/ 0 w 108"/>
                  <a:gd name="T59" fmla="*/ 146 h 165"/>
                  <a:gd name="T60" fmla="*/ 0 w 108"/>
                  <a:gd name="T61" fmla="*/ 146 h 165"/>
                  <a:gd name="T62" fmla="*/ 0 w 108"/>
                  <a:gd name="T63" fmla="*/ 146 h 165"/>
                  <a:gd name="T64" fmla="*/ 0 w 108"/>
                  <a:gd name="T65" fmla="*/ 146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5">
                    <a:moveTo>
                      <a:pt x="108" y="19"/>
                    </a:moveTo>
                    <a:lnTo>
                      <a:pt x="100" y="13"/>
                    </a:lnTo>
                    <a:lnTo>
                      <a:pt x="87" y="6"/>
                    </a:lnTo>
                    <a:lnTo>
                      <a:pt x="71" y="0"/>
                    </a:lnTo>
                    <a:lnTo>
                      <a:pt x="54" y="0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8" y="13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8" y="13"/>
                    </a:lnTo>
                    <a:lnTo>
                      <a:pt x="21" y="6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3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close/>
                    <a:moveTo>
                      <a:pt x="0" y="146"/>
                    </a:moveTo>
                    <a:lnTo>
                      <a:pt x="8" y="152"/>
                    </a:lnTo>
                    <a:lnTo>
                      <a:pt x="21" y="159"/>
                    </a:lnTo>
                    <a:lnTo>
                      <a:pt x="37" y="165"/>
                    </a:lnTo>
                    <a:lnTo>
                      <a:pt x="54" y="165"/>
                    </a:lnTo>
                    <a:lnTo>
                      <a:pt x="71" y="165"/>
                    </a:lnTo>
                    <a:lnTo>
                      <a:pt x="87" y="159"/>
                    </a:lnTo>
                    <a:lnTo>
                      <a:pt x="100" y="152"/>
                    </a:lnTo>
                    <a:lnTo>
                      <a:pt x="108" y="146"/>
                    </a:lnTo>
                    <a:lnTo>
                      <a:pt x="108" y="146"/>
                    </a:lnTo>
                    <a:lnTo>
                      <a:pt x="108" y="146"/>
                    </a:lnTo>
                    <a:lnTo>
                      <a:pt x="108" y="146"/>
                    </a:lnTo>
                    <a:lnTo>
                      <a:pt x="108" y="146"/>
                    </a:lnTo>
                    <a:lnTo>
                      <a:pt x="108" y="146"/>
                    </a:lnTo>
                    <a:lnTo>
                      <a:pt x="108" y="146"/>
                    </a:lnTo>
                    <a:lnTo>
                      <a:pt x="108" y="146"/>
                    </a:lnTo>
                    <a:lnTo>
                      <a:pt x="108" y="144"/>
                    </a:lnTo>
                    <a:lnTo>
                      <a:pt x="100" y="152"/>
                    </a:lnTo>
                    <a:lnTo>
                      <a:pt x="87" y="159"/>
                    </a:lnTo>
                    <a:lnTo>
                      <a:pt x="71" y="163"/>
                    </a:lnTo>
                    <a:lnTo>
                      <a:pt x="54" y="165"/>
                    </a:lnTo>
                    <a:lnTo>
                      <a:pt x="37" y="163"/>
                    </a:lnTo>
                    <a:lnTo>
                      <a:pt x="21" y="159"/>
                    </a:lnTo>
                    <a:lnTo>
                      <a:pt x="8" y="152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0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02" name="Freeform 6267"/>
              <p:cNvSpPr>
                <a:spLocks noEditPoints="1"/>
              </p:cNvSpPr>
              <p:nvPr/>
            </p:nvSpPr>
            <p:spPr bwMode="auto">
              <a:xfrm>
                <a:off x="1994" y="2312"/>
                <a:ext cx="108" cy="165"/>
              </a:xfrm>
              <a:custGeom>
                <a:avLst/>
                <a:gdLst>
                  <a:gd name="T0" fmla="*/ 100 w 108"/>
                  <a:gd name="T1" fmla="*/ 13 h 165"/>
                  <a:gd name="T2" fmla="*/ 71 w 108"/>
                  <a:gd name="T3" fmla="*/ 2 h 165"/>
                  <a:gd name="T4" fmla="*/ 37 w 108"/>
                  <a:gd name="T5" fmla="*/ 2 h 165"/>
                  <a:gd name="T6" fmla="*/ 8 w 108"/>
                  <a:gd name="T7" fmla="*/ 13 h 165"/>
                  <a:gd name="T8" fmla="*/ 0 w 108"/>
                  <a:gd name="T9" fmla="*/ 21 h 165"/>
                  <a:gd name="T10" fmla="*/ 0 w 108"/>
                  <a:gd name="T11" fmla="*/ 21 h 165"/>
                  <a:gd name="T12" fmla="*/ 0 w 108"/>
                  <a:gd name="T13" fmla="*/ 21 h 165"/>
                  <a:gd name="T14" fmla="*/ 0 w 108"/>
                  <a:gd name="T15" fmla="*/ 21 h 165"/>
                  <a:gd name="T16" fmla="*/ 8 w 108"/>
                  <a:gd name="T17" fmla="*/ 15 h 165"/>
                  <a:gd name="T18" fmla="*/ 39 w 108"/>
                  <a:gd name="T19" fmla="*/ 2 h 165"/>
                  <a:gd name="T20" fmla="*/ 71 w 108"/>
                  <a:gd name="T21" fmla="*/ 2 h 165"/>
                  <a:gd name="T22" fmla="*/ 100 w 108"/>
                  <a:gd name="T23" fmla="*/ 15 h 165"/>
                  <a:gd name="T24" fmla="*/ 108 w 108"/>
                  <a:gd name="T25" fmla="*/ 21 h 165"/>
                  <a:gd name="T26" fmla="*/ 108 w 108"/>
                  <a:gd name="T27" fmla="*/ 21 h 165"/>
                  <a:gd name="T28" fmla="*/ 108 w 108"/>
                  <a:gd name="T29" fmla="*/ 21 h 165"/>
                  <a:gd name="T30" fmla="*/ 108 w 108"/>
                  <a:gd name="T31" fmla="*/ 21 h 165"/>
                  <a:gd name="T32" fmla="*/ 0 w 108"/>
                  <a:gd name="T33" fmla="*/ 146 h 165"/>
                  <a:gd name="T34" fmla="*/ 21 w 108"/>
                  <a:gd name="T35" fmla="*/ 159 h 165"/>
                  <a:gd name="T36" fmla="*/ 54 w 108"/>
                  <a:gd name="T37" fmla="*/ 165 h 165"/>
                  <a:gd name="T38" fmla="*/ 87 w 108"/>
                  <a:gd name="T39" fmla="*/ 159 h 165"/>
                  <a:gd name="T40" fmla="*/ 108 w 108"/>
                  <a:gd name="T41" fmla="*/ 144 h 165"/>
                  <a:gd name="T42" fmla="*/ 108 w 108"/>
                  <a:gd name="T43" fmla="*/ 144 h 165"/>
                  <a:gd name="T44" fmla="*/ 108 w 108"/>
                  <a:gd name="T45" fmla="*/ 144 h 165"/>
                  <a:gd name="T46" fmla="*/ 108 w 108"/>
                  <a:gd name="T47" fmla="*/ 144 h 165"/>
                  <a:gd name="T48" fmla="*/ 108 w 108"/>
                  <a:gd name="T49" fmla="*/ 144 h 165"/>
                  <a:gd name="T50" fmla="*/ 87 w 108"/>
                  <a:gd name="T51" fmla="*/ 159 h 165"/>
                  <a:gd name="T52" fmla="*/ 54 w 108"/>
                  <a:gd name="T53" fmla="*/ 165 h 165"/>
                  <a:gd name="T54" fmla="*/ 23 w 108"/>
                  <a:gd name="T55" fmla="*/ 159 h 165"/>
                  <a:gd name="T56" fmla="*/ 0 w 108"/>
                  <a:gd name="T57" fmla="*/ 144 h 165"/>
                  <a:gd name="T58" fmla="*/ 0 w 108"/>
                  <a:gd name="T59" fmla="*/ 144 h 165"/>
                  <a:gd name="T60" fmla="*/ 0 w 108"/>
                  <a:gd name="T61" fmla="*/ 144 h 165"/>
                  <a:gd name="T62" fmla="*/ 0 w 108"/>
                  <a:gd name="T63" fmla="*/ 144 h 165"/>
                  <a:gd name="T64" fmla="*/ 0 w 108"/>
                  <a:gd name="T65" fmla="*/ 146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5">
                    <a:moveTo>
                      <a:pt x="108" y="21"/>
                    </a:moveTo>
                    <a:lnTo>
                      <a:pt x="100" y="13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6"/>
                    </a:lnTo>
                    <a:lnTo>
                      <a:pt x="8" y="1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8" y="15"/>
                    </a:lnTo>
                    <a:lnTo>
                      <a:pt x="23" y="8"/>
                    </a:lnTo>
                    <a:lnTo>
                      <a:pt x="39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5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close/>
                    <a:moveTo>
                      <a:pt x="0" y="146"/>
                    </a:moveTo>
                    <a:lnTo>
                      <a:pt x="8" y="152"/>
                    </a:lnTo>
                    <a:lnTo>
                      <a:pt x="21" y="159"/>
                    </a:lnTo>
                    <a:lnTo>
                      <a:pt x="37" y="163"/>
                    </a:lnTo>
                    <a:lnTo>
                      <a:pt x="54" y="165"/>
                    </a:lnTo>
                    <a:lnTo>
                      <a:pt x="71" y="163"/>
                    </a:lnTo>
                    <a:lnTo>
                      <a:pt x="87" y="159"/>
                    </a:lnTo>
                    <a:lnTo>
                      <a:pt x="100" y="152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0" y="152"/>
                    </a:lnTo>
                    <a:lnTo>
                      <a:pt x="87" y="159"/>
                    </a:lnTo>
                    <a:lnTo>
                      <a:pt x="71" y="163"/>
                    </a:lnTo>
                    <a:lnTo>
                      <a:pt x="54" y="165"/>
                    </a:lnTo>
                    <a:lnTo>
                      <a:pt x="39" y="163"/>
                    </a:lnTo>
                    <a:lnTo>
                      <a:pt x="23" y="159"/>
                    </a:lnTo>
                    <a:lnTo>
                      <a:pt x="8" y="152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0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03" name="Freeform 6268"/>
              <p:cNvSpPr>
                <a:spLocks noEditPoints="1"/>
              </p:cNvSpPr>
              <p:nvPr/>
            </p:nvSpPr>
            <p:spPr bwMode="auto">
              <a:xfrm>
                <a:off x="1994" y="2312"/>
                <a:ext cx="110" cy="165"/>
              </a:xfrm>
              <a:custGeom>
                <a:avLst/>
                <a:gdLst>
                  <a:gd name="T0" fmla="*/ 100 w 110"/>
                  <a:gd name="T1" fmla="*/ 15 h 165"/>
                  <a:gd name="T2" fmla="*/ 71 w 110"/>
                  <a:gd name="T3" fmla="*/ 2 h 165"/>
                  <a:gd name="T4" fmla="*/ 39 w 110"/>
                  <a:gd name="T5" fmla="*/ 2 h 165"/>
                  <a:gd name="T6" fmla="*/ 8 w 110"/>
                  <a:gd name="T7" fmla="*/ 15 h 165"/>
                  <a:gd name="T8" fmla="*/ 0 w 110"/>
                  <a:gd name="T9" fmla="*/ 21 h 165"/>
                  <a:gd name="T10" fmla="*/ 0 w 110"/>
                  <a:gd name="T11" fmla="*/ 21 h 165"/>
                  <a:gd name="T12" fmla="*/ 0 w 110"/>
                  <a:gd name="T13" fmla="*/ 21 h 165"/>
                  <a:gd name="T14" fmla="*/ 0 w 110"/>
                  <a:gd name="T15" fmla="*/ 21 h 165"/>
                  <a:gd name="T16" fmla="*/ 8 w 110"/>
                  <a:gd name="T17" fmla="*/ 15 h 165"/>
                  <a:gd name="T18" fmla="*/ 39 w 110"/>
                  <a:gd name="T19" fmla="*/ 2 h 165"/>
                  <a:gd name="T20" fmla="*/ 71 w 110"/>
                  <a:gd name="T21" fmla="*/ 2 h 165"/>
                  <a:gd name="T22" fmla="*/ 100 w 110"/>
                  <a:gd name="T23" fmla="*/ 15 h 165"/>
                  <a:gd name="T24" fmla="*/ 110 w 110"/>
                  <a:gd name="T25" fmla="*/ 21 h 165"/>
                  <a:gd name="T26" fmla="*/ 110 w 110"/>
                  <a:gd name="T27" fmla="*/ 21 h 165"/>
                  <a:gd name="T28" fmla="*/ 110 w 110"/>
                  <a:gd name="T29" fmla="*/ 21 h 165"/>
                  <a:gd name="T30" fmla="*/ 108 w 110"/>
                  <a:gd name="T31" fmla="*/ 21 h 165"/>
                  <a:gd name="T32" fmla="*/ 0 w 110"/>
                  <a:gd name="T33" fmla="*/ 144 h 165"/>
                  <a:gd name="T34" fmla="*/ 23 w 110"/>
                  <a:gd name="T35" fmla="*/ 159 h 165"/>
                  <a:gd name="T36" fmla="*/ 54 w 110"/>
                  <a:gd name="T37" fmla="*/ 165 h 165"/>
                  <a:gd name="T38" fmla="*/ 87 w 110"/>
                  <a:gd name="T39" fmla="*/ 159 h 165"/>
                  <a:gd name="T40" fmla="*/ 108 w 110"/>
                  <a:gd name="T41" fmla="*/ 144 h 165"/>
                  <a:gd name="T42" fmla="*/ 110 w 110"/>
                  <a:gd name="T43" fmla="*/ 144 h 165"/>
                  <a:gd name="T44" fmla="*/ 110 w 110"/>
                  <a:gd name="T45" fmla="*/ 144 h 165"/>
                  <a:gd name="T46" fmla="*/ 110 w 110"/>
                  <a:gd name="T47" fmla="*/ 144 h 165"/>
                  <a:gd name="T48" fmla="*/ 110 w 110"/>
                  <a:gd name="T49" fmla="*/ 144 h 165"/>
                  <a:gd name="T50" fmla="*/ 87 w 110"/>
                  <a:gd name="T51" fmla="*/ 157 h 165"/>
                  <a:gd name="T52" fmla="*/ 54 w 110"/>
                  <a:gd name="T53" fmla="*/ 165 h 165"/>
                  <a:gd name="T54" fmla="*/ 23 w 110"/>
                  <a:gd name="T55" fmla="*/ 157 h 165"/>
                  <a:gd name="T56" fmla="*/ 0 w 110"/>
                  <a:gd name="T57" fmla="*/ 144 h 165"/>
                  <a:gd name="T58" fmla="*/ 0 w 110"/>
                  <a:gd name="T59" fmla="*/ 144 h 165"/>
                  <a:gd name="T60" fmla="*/ 0 w 110"/>
                  <a:gd name="T61" fmla="*/ 144 h 165"/>
                  <a:gd name="T62" fmla="*/ 0 w 110"/>
                  <a:gd name="T63" fmla="*/ 144 h 165"/>
                  <a:gd name="T64" fmla="*/ 0 w 110"/>
                  <a:gd name="T65" fmla="*/ 14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65">
                    <a:moveTo>
                      <a:pt x="108" y="21"/>
                    </a:moveTo>
                    <a:lnTo>
                      <a:pt x="100" y="15"/>
                    </a:lnTo>
                    <a:lnTo>
                      <a:pt x="87" y="8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9" y="2"/>
                    </a:lnTo>
                    <a:lnTo>
                      <a:pt x="23" y="8"/>
                    </a:lnTo>
                    <a:lnTo>
                      <a:pt x="8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8" y="15"/>
                    </a:lnTo>
                    <a:lnTo>
                      <a:pt x="23" y="8"/>
                    </a:lnTo>
                    <a:lnTo>
                      <a:pt x="39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5"/>
                    </a:lnTo>
                    <a:lnTo>
                      <a:pt x="110" y="23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08" y="21"/>
                    </a:lnTo>
                    <a:lnTo>
                      <a:pt x="108" y="21"/>
                    </a:lnTo>
                    <a:close/>
                    <a:moveTo>
                      <a:pt x="0" y="144"/>
                    </a:moveTo>
                    <a:lnTo>
                      <a:pt x="8" y="152"/>
                    </a:lnTo>
                    <a:lnTo>
                      <a:pt x="23" y="159"/>
                    </a:lnTo>
                    <a:lnTo>
                      <a:pt x="39" y="163"/>
                    </a:lnTo>
                    <a:lnTo>
                      <a:pt x="54" y="165"/>
                    </a:lnTo>
                    <a:lnTo>
                      <a:pt x="71" y="163"/>
                    </a:lnTo>
                    <a:lnTo>
                      <a:pt x="87" y="159"/>
                    </a:lnTo>
                    <a:lnTo>
                      <a:pt x="100" y="152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10" y="144"/>
                    </a:lnTo>
                    <a:lnTo>
                      <a:pt x="110" y="144"/>
                    </a:lnTo>
                    <a:lnTo>
                      <a:pt x="110" y="144"/>
                    </a:lnTo>
                    <a:lnTo>
                      <a:pt x="110" y="144"/>
                    </a:lnTo>
                    <a:lnTo>
                      <a:pt x="110" y="144"/>
                    </a:lnTo>
                    <a:lnTo>
                      <a:pt x="110" y="144"/>
                    </a:lnTo>
                    <a:lnTo>
                      <a:pt x="110" y="144"/>
                    </a:lnTo>
                    <a:lnTo>
                      <a:pt x="100" y="150"/>
                    </a:lnTo>
                    <a:lnTo>
                      <a:pt x="87" y="157"/>
                    </a:lnTo>
                    <a:lnTo>
                      <a:pt x="71" y="163"/>
                    </a:lnTo>
                    <a:lnTo>
                      <a:pt x="54" y="165"/>
                    </a:lnTo>
                    <a:lnTo>
                      <a:pt x="39" y="163"/>
                    </a:lnTo>
                    <a:lnTo>
                      <a:pt x="23" y="157"/>
                    </a:lnTo>
                    <a:lnTo>
                      <a:pt x="8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04" name="Freeform 6269"/>
              <p:cNvSpPr>
                <a:spLocks noEditPoints="1"/>
              </p:cNvSpPr>
              <p:nvPr/>
            </p:nvSpPr>
            <p:spPr bwMode="auto">
              <a:xfrm>
                <a:off x="1994" y="2312"/>
                <a:ext cx="110" cy="165"/>
              </a:xfrm>
              <a:custGeom>
                <a:avLst/>
                <a:gdLst>
                  <a:gd name="T0" fmla="*/ 100 w 110"/>
                  <a:gd name="T1" fmla="*/ 15 h 165"/>
                  <a:gd name="T2" fmla="*/ 71 w 110"/>
                  <a:gd name="T3" fmla="*/ 2 h 165"/>
                  <a:gd name="T4" fmla="*/ 39 w 110"/>
                  <a:gd name="T5" fmla="*/ 2 h 165"/>
                  <a:gd name="T6" fmla="*/ 8 w 110"/>
                  <a:gd name="T7" fmla="*/ 15 h 165"/>
                  <a:gd name="T8" fmla="*/ 0 w 110"/>
                  <a:gd name="T9" fmla="*/ 23 h 165"/>
                  <a:gd name="T10" fmla="*/ 0 w 110"/>
                  <a:gd name="T11" fmla="*/ 23 h 165"/>
                  <a:gd name="T12" fmla="*/ 0 w 110"/>
                  <a:gd name="T13" fmla="*/ 23 h 165"/>
                  <a:gd name="T14" fmla="*/ 0 w 110"/>
                  <a:gd name="T15" fmla="*/ 23 h 165"/>
                  <a:gd name="T16" fmla="*/ 10 w 110"/>
                  <a:gd name="T17" fmla="*/ 15 h 165"/>
                  <a:gd name="T18" fmla="*/ 39 w 110"/>
                  <a:gd name="T19" fmla="*/ 4 h 165"/>
                  <a:gd name="T20" fmla="*/ 71 w 110"/>
                  <a:gd name="T21" fmla="*/ 4 h 165"/>
                  <a:gd name="T22" fmla="*/ 100 w 110"/>
                  <a:gd name="T23" fmla="*/ 15 h 165"/>
                  <a:gd name="T24" fmla="*/ 110 w 110"/>
                  <a:gd name="T25" fmla="*/ 23 h 165"/>
                  <a:gd name="T26" fmla="*/ 110 w 110"/>
                  <a:gd name="T27" fmla="*/ 23 h 165"/>
                  <a:gd name="T28" fmla="*/ 110 w 110"/>
                  <a:gd name="T29" fmla="*/ 23 h 165"/>
                  <a:gd name="T30" fmla="*/ 110 w 110"/>
                  <a:gd name="T31" fmla="*/ 23 h 165"/>
                  <a:gd name="T32" fmla="*/ 0 w 110"/>
                  <a:gd name="T33" fmla="*/ 144 h 165"/>
                  <a:gd name="T34" fmla="*/ 23 w 110"/>
                  <a:gd name="T35" fmla="*/ 157 h 165"/>
                  <a:gd name="T36" fmla="*/ 54 w 110"/>
                  <a:gd name="T37" fmla="*/ 165 h 165"/>
                  <a:gd name="T38" fmla="*/ 87 w 110"/>
                  <a:gd name="T39" fmla="*/ 157 h 165"/>
                  <a:gd name="T40" fmla="*/ 110 w 110"/>
                  <a:gd name="T41" fmla="*/ 144 h 165"/>
                  <a:gd name="T42" fmla="*/ 110 w 110"/>
                  <a:gd name="T43" fmla="*/ 142 h 165"/>
                  <a:gd name="T44" fmla="*/ 110 w 110"/>
                  <a:gd name="T45" fmla="*/ 142 h 165"/>
                  <a:gd name="T46" fmla="*/ 110 w 110"/>
                  <a:gd name="T47" fmla="*/ 142 h 165"/>
                  <a:gd name="T48" fmla="*/ 110 w 110"/>
                  <a:gd name="T49" fmla="*/ 142 h 165"/>
                  <a:gd name="T50" fmla="*/ 87 w 110"/>
                  <a:gd name="T51" fmla="*/ 157 h 165"/>
                  <a:gd name="T52" fmla="*/ 54 w 110"/>
                  <a:gd name="T53" fmla="*/ 163 h 165"/>
                  <a:gd name="T54" fmla="*/ 23 w 110"/>
                  <a:gd name="T55" fmla="*/ 157 h 165"/>
                  <a:gd name="T56" fmla="*/ 0 w 110"/>
                  <a:gd name="T57" fmla="*/ 142 h 165"/>
                  <a:gd name="T58" fmla="*/ 0 w 110"/>
                  <a:gd name="T59" fmla="*/ 142 h 165"/>
                  <a:gd name="T60" fmla="*/ 0 w 110"/>
                  <a:gd name="T61" fmla="*/ 142 h 165"/>
                  <a:gd name="T62" fmla="*/ 0 w 110"/>
                  <a:gd name="T63" fmla="*/ 142 h 165"/>
                  <a:gd name="T64" fmla="*/ 0 w 110"/>
                  <a:gd name="T65" fmla="*/ 14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65">
                    <a:moveTo>
                      <a:pt x="110" y="23"/>
                    </a:moveTo>
                    <a:lnTo>
                      <a:pt x="100" y="15"/>
                    </a:lnTo>
                    <a:lnTo>
                      <a:pt x="87" y="8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9" y="2"/>
                    </a:lnTo>
                    <a:lnTo>
                      <a:pt x="23" y="8"/>
                    </a:lnTo>
                    <a:lnTo>
                      <a:pt x="8" y="1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0" y="15"/>
                    </a:lnTo>
                    <a:lnTo>
                      <a:pt x="23" y="8"/>
                    </a:lnTo>
                    <a:lnTo>
                      <a:pt x="39" y="4"/>
                    </a:lnTo>
                    <a:lnTo>
                      <a:pt x="54" y="2"/>
                    </a:lnTo>
                    <a:lnTo>
                      <a:pt x="71" y="4"/>
                    </a:lnTo>
                    <a:lnTo>
                      <a:pt x="87" y="8"/>
                    </a:lnTo>
                    <a:lnTo>
                      <a:pt x="100" y="15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close/>
                    <a:moveTo>
                      <a:pt x="0" y="144"/>
                    </a:moveTo>
                    <a:lnTo>
                      <a:pt x="8" y="150"/>
                    </a:lnTo>
                    <a:lnTo>
                      <a:pt x="23" y="157"/>
                    </a:lnTo>
                    <a:lnTo>
                      <a:pt x="39" y="163"/>
                    </a:lnTo>
                    <a:lnTo>
                      <a:pt x="54" y="165"/>
                    </a:lnTo>
                    <a:lnTo>
                      <a:pt x="71" y="163"/>
                    </a:lnTo>
                    <a:lnTo>
                      <a:pt x="87" y="157"/>
                    </a:lnTo>
                    <a:lnTo>
                      <a:pt x="100" y="150"/>
                    </a:lnTo>
                    <a:lnTo>
                      <a:pt x="110" y="144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00" y="150"/>
                    </a:lnTo>
                    <a:lnTo>
                      <a:pt x="87" y="157"/>
                    </a:lnTo>
                    <a:lnTo>
                      <a:pt x="71" y="161"/>
                    </a:lnTo>
                    <a:lnTo>
                      <a:pt x="54" y="163"/>
                    </a:lnTo>
                    <a:lnTo>
                      <a:pt x="39" y="161"/>
                    </a:lnTo>
                    <a:lnTo>
                      <a:pt x="23" y="157"/>
                    </a:lnTo>
                    <a:lnTo>
                      <a:pt x="10" y="150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05" name="Freeform 6270"/>
              <p:cNvSpPr>
                <a:spLocks noEditPoints="1"/>
              </p:cNvSpPr>
              <p:nvPr/>
            </p:nvSpPr>
            <p:spPr bwMode="auto">
              <a:xfrm>
                <a:off x="1994" y="2314"/>
                <a:ext cx="110" cy="161"/>
              </a:xfrm>
              <a:custGeom>
                <a:avLst/>
                <a:gdLst>
                  <a:gd name="T0" fmla="*/ 100 w 110"/>
                  <a:gd name="T1" fmla="*/ 13 h 161"/>
                  <a:gd name="T2" fmla="*/ 71 w 110"/>
                  <a:gd name="T3" fmla="*/ 2 h 161"/>
                  <a:gd name="T4" fmla="*/ 39 w 110"/>
                  <a:gd name="T5" fmla="*/ 2 h 161"/>
                  <a:gd name="T6" fmla="*/ 10 w 110"/>
                  <a:gd name="T7" fmla="*/ 13 h 161"/>
                  <a:gd name="T8" fmla="*/ 0 w 110"/>
                  <a:gd name="T9" fmla="*/ 21 h 161"/>
                  <a:gd name="T10" fmla="*/ 0 w 110"/>
                  <a:gd name="T11" fmla="*/ 21 h 161"/>
                  <a:gd name="T12" fmla="*/ 0 w 110"/>
                  <a:gd name="T13" fmla="*/ 21 h 161"/>
                  <a:gd name="T14" fmla="*/ 0 w 110"/>
                  <a:gd name="T15" fmla="*/ 21 h 161"/>
                  <a:gd name="T16" fmla="*/ 10 w 110"/>
                  <a:gd name="T17" fmla="*/ 13 h 161"/>
                  <a:gd name="T18" fmla="*/ 39 w 110"/>
                  <a:gd name="T19" fmla="*/ 2 h 161"/>
                  <a:gd name="T20" fmla="*/ 71 w 110"/>
                  <a:gd name="T21" fmla="*/ 2 h 161"/>
                  <a:gd name="T22" fmla="*/ 100 w 110"/>
                  <a:gd name="T23" fmla="*/ 13 h 161"/>
                  <a:gd name="T24" fmla="*/ 110 w 110"/>
                  <a:gd name="T25" fmla="*/ 21 h 161"/>
                  <a:gd name="T26" fmla="*/ 110 w 110"/>
                  <a:gd name="T27" fmla="*/ 21 h 161"/>
                  <a:gd name="T28" fmla="*/ 110 w 110"/>
                  <a:gd name="T29" fmla="*/ 21 h 161"/>
                  <a:gd name="T30" fmla="*/ 110 w 110"/>
                  <a:gd name="T31" fmla="*/ 21 h 161"/>
                  <a:gd name="T32" fmla="*/ 0 w 110"/>
                  <a:gd name="T33" fmla="*/ 140 h 161"/>
                  <a:gd name="T34" fmla="*/ 23 w 110"/>
                  <a:gd name="T35" fmla="*/ 155 h 161"/>
                  <a:gd name="T36" fmla="*/ 54 w 110"/>
                  <a:gd name="T37" fmla="*/ 161 h 161"/>
                  <a:gd name="T38" fmla="*/ 87 w 110"/>
                  <a:gd name="T39" fmla="*/ 155 h 161"/>
                  <a:gd name="T40" fmla="*/ 110 w 110"/>
                  <a:gd name="T41" fmla="*/ 140 h 161"/>
                  <a:gd name="T42" fmla="*/ 110 w 110"/>
                  <a:gd name="T43" fmla="*/ 140 h 161"/>
                  <a:gd name="T44" fmla="*/ 110 w 110"/>
                  <a:gd name="T45" fmla="*/ 140 h 161"/>
                  <a:gd name="T46" fmla="*/ 110 w 110"/>
                  <a:gd name="T47" fmla="*/ 140 h 161"/>
                  <a:gd name="T48" fmla="*/ 110 w 110"/>
                  <a:gd name="T49" fmla="*/ 140 h 161"/>
                  <a:gd name="T50" fmla="*/ 87 w 110"/>
                  <a:gd name="T51" fmla="*/ 155 h 161"/>
                  <a:gd name="T52" fmla="*/ 54 w 110"/>
                  <a:gd name="T53" fmla="*/ 161 h 161"/>
                  <a:gd name="T54" fmla="*/ 23 w 110"/>
                  <a:gd name="T55" fmla="*/ 155 h 161"/>
                  <a:gd name="T56" fmla="*/ 0 w 110"/>
                  <a:gd name="T57" fmla="*/ 140 h 161"/>
                  <a:gd name="T58" fmla="*/ 0 w 110"/>
                  <a:gd name="T59" fmla="*/ 140 h 161"/>
                  <a:gd name="T60" fmla="*/ 0 w 110"/>
                  <a:gd name="T61" fmla="*/ 140 h 161"/>
                  <a:gd name="T62" fmla="*/ 0 w 110"/>
                  <a:gd name="T63" fmla="*/ 140 h 161"/>
                  <a:gd name="T64" fmla="*/ 0 w 110"/>
                  <a:gd name="T65" fmla="*/ 14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61">
                    <a:moveTo>
                      <a:pt x="110" y="21"/>
                    </a:moveTo>
                    <a:lnTo>
                      <a:pt x="100" y="13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9" y="2"/>
                    </a:lnTo>
                    <a:lnTo>
                      <a:pt x="23" y="6"/>
                    </a:lnTo>
                    <a:lnTo>
                      <a:pt x="10" y="1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0" y="13"/>
                    </a:lnTo>
                    <a:lnTo>
                      <a:pt x="23" y="6"/>
                    </a:lnTo>
                    <a:lnTo>
                      <a:pt x="39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3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close/>
                    <a:moveTo>
                      <a:pt x="0" y="140"/>
                    </a:moveTo>
                    <a:lnTo>
                      <a:pt x="10" y="148"/>
                    </a:lnTo>
                    <a:lnTo>
                      <a:pt x="23" y="155"/>
                    </a:lnTo>
                    <a:lnTo>
                      <a:pt x="39" y="159"/>
                    </a:lnTo>
                    <a:lnTo>
                      <a:pt x="54" y="161"/>
                    </a:lnTo>
                    <a:lnTo>
                      <a:pt x="71" y="159"/>
                    </a:lnTo>
                    <a:lnTo>
                      <a:pt x="87" y="155"/>
                    </a:lnTo>
                    <a:lnTo>
                      <a:pt x="100" y="148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00" y="148"/>
                    </a:lnTo>
                    <a:lnTo>
                      <a:pt x="87" y="155"/>
                    </a:lnTo>
                    <a:lnTo>
                      <a:pt x="71" y="159"/>
                    </a:lnTo>
                    <a:lnTo>
                      <a:pt x="54" y="161"/>
                    </a:lnTo>
                    <a:lnTo>
                      <a:pt x="39" y="159"/>
                    </a:lnTo>
                    <a:lnTo>
                      <a:pt x="23" y="155"/>
                    </a:lnTo>
                    <a:lnTo>
                      <a:pt x="10" y="148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00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06" name="Freeform 6271"/>
              <p:cNvSpPr>
                <a:spLocks noEditPoints="1"/>
              </p:cNvSpPr>
              <p:nvPr/>
            </p:nvSpPr>
            <p:spPr bwMode="auto">
              <a:xfrm>
                <a:off x="1992" y="2314"/>
                <a:ext cx="112" cy="161"/>
              </a:xfrm>
              <a:custGeom>
                <a:avLst/>
                <a:gdLst>
                  <a:gd name="T0" fmla="*/ 102 w 112"/>
                  <a:gd name="T1" fmla="*/ 13 h 161"/>
                  <a:gd name="T2" fmla="*/ 73 w 112"/>
                  <a:gd name="T3" fmla="*/ 2 h 161"/>
                  <a:gd name="T4" fmla="*/ 41 w 112"/>
                  <a:gd name="T5" fmla="*/ 2 h 161"/>
                  <a:gd name="T6" fmla="*/ 12 w 112"/>
                  <a:gd name="T7" fmla="*/ 13 h 161"/>
                  <a:gd name="T8" fmla="*/ 2 w 112"/>
                  <a:gd name="T9" fmla="*/ 23 h 161"/>
                  <a:gd name="T10" fmla="*/ 0 w 112"/>
                  <a:gd name="T11" fmla="*/ 23 h 161"/>
                  <a:gd name="T12" fmla="*/ 0 w 112"/>
                  <a:gd name="T13" fmla="*/ 23 h 161"/>
                  <a:gd name="T14" fmla="*/ 0 w 112"/>
                  <a:gd name="T15" fmla="*/ 23 h 161"/>
                  <a:gd name="T16" fmla="*/ 12 w 112"/>
                  <a:gd name="T17" fmla="*/ 13 h 161"/>
                  <a:gd name="T18" fmla="*/ 41 w 112"/>
                  <a:gd name="T19" fmla="*/ 2 h 161"/>
                  <a:gd name="T20" fmla="*/ 73 w 112"/>
                  <a:gd name="T21" fmla="*/ 2 h 161"/>
                  <a:gd name="T22" fmla="*/ 102 w 112"/>
                  <a:gd name="T23" fmla="*/ 13 h 161"/>
                  <a:gd name="T24" fmla="*/ 112 w 112"/>
                  <a:gd name="T25" fmla="*/ 23 h 161"/>
                  <a:gd name="T26" fmla="*/ 112 w 112"/>
                  <a:gd name="T27" fmla="*/ 23 h 161"/>
                  <a:gd name="T28" fmla="*/ 112 w 112"/>
                  <a:gd name="T29" fmla="*/ 23 h 161"/>
                  <a:gd name="T30" fmla="*/ 112 w 112"/>
                  <a:gd name="T31" fmla="*/ 23 h 161"/>
                  <a:gd name="T32" fmla="*/ 2 w 112"/>
                  <a:gd name="T33" fmla="*/ 140 h 161"/>
                  <a:gd name="T34" fmla="*/ 25 w 112"/>
                  <a:gd name="T35" fmla="*/ 155 h 161"/>
                  <a:gd name="T36" fmla="*/ 56 w 112"/>
                  <a:gd name="T37" fmla="*/ 161 h 161"/>
                  <a:gd name="T38" fmla="*/ 89 w 112"/>
                  <a:gd name="T39" fmla="*/ 155 h 161"/>
                  <a:gd name="T40" fmla="*/ 112 w 112"/>
                  <a:gd name="T41" fmla="*/ 140 h 161"/>
                  <a:gd name="T42" fmla="*/ 112 w 112"/>
                  <a:gd name="T43" fmla="*/ 138 h 161"/>
                  <a:gd name="T44" fmla="*/ 112 w 112"/>
                  <a:gd name="T45" fmla="*/ 138 h 161"/>
                  <a:gd name="T46" fmla="*/ 112 w 112"/>
                  <a:gd name="T47" fmla="*/ 138 h 161"/>
                  <a:gd name="T48" fmla="*/ 112 w 112"/>
                  <a:gd name="T49" fmla="*/ 138 h 161"/>
                  <a:gd name="T50" fmla="*/ 87 w 112"/>
                  <a:gd name="T51" fmla="*/ 154 h 161"/>
                  <a:gd name="T52" fmla="*/ 56 w 112"/>
                  <a:gd name="T53" fmla="*/ 161 h 161"/>
                  <a:gd name="T54" fmla="*/ 25 w 112"/>
                  <a:gd name="T55" fmla="*/ 154 h 161"/>
                  <a:gd name="T56" fmla="*/ 0 w 112"/>
                  <a:gd name="T57" fmla="*/ 138 h 161"/>
                  <a:gd name="T58" fmla="*/ 0 w 112"/>
                  <a:gd name="T59" fmla="*/ 138 h 161"/>
                  <a:gd name="T60" fmla="*/ 0 w 112"/>
                  <a:gd name="T61" fmla="*/ 138 h 161"/>
                  <a:gd name="T62" fmla="*/ 0 w 112"/>
                  <a:gd name="T63" fmla="*/ 138 h 161"/>
                  <a:gd name="T64" fmla="*/ 2 w 112"/>
                  <a:gd name="T65" fmla="*/ 14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61">
                    <a:moveTo>
                      <a:pt x="112" y="21"/>
                    </a:moveTo>
                    <a:lnTo>
                      <a:pt x="102" y="13"/>
                    </a:lnTo>
                    <a:lnTo>
                      <a:pt x="89" y="6"/>
                    </a:lnTo>
                    <a:lnTo>
                      <a:pt x="73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2" y="13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3"/>
                    </a:lnTo>
                    <a:lnTo>
                      <a:pt x="25" y="8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3" y="2"/>
                    </a:lnTo>
                    <a:lnTo>
                      <a:pt x="87" y="8"/>
                    </a:lnTo>
                    <a:lnTo>
                      <a:pt x="102" y="1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1"/>
                    </a:lnTo>
                    <a:close/>
                    <a:moveTo>
                      <a:pt x="2" y="140"/>
                    </a:moveTo>
                    <a:lnTo>
                      <a:pt x="12" y="148"/>
                    </a:lnTo>
                    <a:lnTo>
                      <a:pt x="25" y="155"/>
                    </a:lnTo>
                    <a:lnTo>
                      <a:pt x="41" y="159"/>
                    </a:lnTo>
                    <a:lnTo>
                      <a:pt x="56" y="161"/>
                    </a:lnTo>
                    <a:lnTo>
                      <a:pt x="73" y="159"/>
                    </a:lnTo>
                    <a:lnTo>
                      <a:pt x="89" y="155"/>
                    </a:lnTo>
                    <a:lnTo>
                      <a:pt x="102" y="148"/>
                    </a:lnTo>
                    <a:lnTo>
                      <a:pt x="112" y="140"/>
                    </a:lnTo>
                    <a:lnTo>
                      <a:pt x="112" y="140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02" y="148"/>
                    </a:lnTo>
                    <a:lnTo>
                      <a:pt x="87" y="154"/>
                    </a:lnTo>
                    <a:lnTo>
                      <a:pt x="73" y="159"/>
                    </a:lnTo>
                    <a:lnTo>
                      <a:pt x="56" y="161"/>
                    </a:lnTo>
                    <a:lnTo>
                      <a:pt x="41" y="159"/>
                    </a:lnTo>
                    <a:lnTo>
                      <a:pt x="25" y="154"/>
                    </a:lnTo>
                    <a:lnTo>
                      <a:pt x="12" y="14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00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07" name="Freeform 6272"/>
              <p:cNvSpPr>
                <a:spLocks noEditPoints="1"/>
              </p:cNvSpPr>
              <p:nvPr/>
            </p:nvSpPr>
            <p:spPr bwMode="auto">
              <a:xfrm>
                <a:off x="1992" y="2314"/>
                <a:ext cx="112" cy="161"/>
              </a:xfrm>
              <a:custGeom>
                <a:avLst/>
                <a:gdLst>
                  <a:gd name="T0" fmla="*/ 102 w 112"/>
                  <a:gd name="T1" fmla="*/ 13 h 161"/>
                  <a:gd name="T2" fmla="*/ 73 w 112"/>
                  <a:gd name="T3" fmla="*/ 2 h 161"/>
                  <a:gd name="T4" fmla="*/ 41 w 112"/>
                  <a:gd name="T5" fmla="*/ 2 h 161"/>
                  <a:gd name="T6" fmla="*/ 12 w 112"/>
                  <a:gd name="T7" fmla="*/ 13 h 161"/>
                  <a:gd name="T8" fmla="*/ 0 w 112"/>
                  <a:gd name="T9" fmla="*/ 23 h 161"/>
                  <a:gd name="T10" fmla="*/ 0 w 112"/>
                  <a:gd name="T11" fmla="*/ 23 h 161"/>
                  <a:gd name="T12" fmla="*/ 0 w 112"/>
                  <a:gd name="T13" fmla="*/ 23 h 161"/>
                  <a:gd name="T14" fmla="*/ 0 w 112"/>
                  <a:gd name="T15" fmla="*/ 23 h 161"/>
                  <a:gd name="T16" fmla="*/ 12 w 112"/>
                  <a:gd name="T17" fmla="*/ 15 h 161"/>
                  <a:gd name="T18" fmla="*/ 41 w 112"/>
                  <a:gd name="T19" fmla="*/ 2 h 161"/>
                  <a:gd name="T20" fmla="*/ 73 w 112"/>
                  <a:gd name="T21" fmla="*/ 2 h 161"/>
                  <a:gd name="T22" fmla="*/ 100 w 112"/>
                  <a:gd name="T23" fmla="*/ 15 h 161"/>
                  <a:gd name="T24" fmla="*/ 112 w 112"/>
                  <a:gd name="T25" fmla="*/ 23 h 161"/>
                  <a:gd name="T26" fmla="*/ 112 w 112"/>
                  <a:gd name="T27" fmla="*/ 23 h 161"/>
                  <a:gd name="T28" fmla="*/ 112 w 112"/>
                  <a:gd name="T29" fmla="*/ 23 h 161"/>
                  <a:gd name="T30" fmla="*/ 112 w 112"/>
                  <a:gd name="T31" fmla="*/ 23 h 161"/>
                  <a:gd name="T32" fmla="*/ 0 w 112"/>
                  <a:gd name="T33" fmla="*/ 138 h 161"/>
                  <a:gd name="T34" fmla="*/ 25 w 112"/>
                  <a:gd name="T35" fmla="*/ 154 h 161"/>
                  <a:gd name="T36" fmla="*/ 56 w 112"/>
                  <a:gd name="T37" fmla="*/ 161 h 161"/>
                  <a:gd name="T38" fmla="*/ 87 w 112"/>
                  <a:gd name="T39" fmla="*/ 154 h 161"/>
                  <a:gd name="T40" fmla="*/ 112 w 112"/>
                  <a:gd name="T41" fmla="*/ 138 h 161"/>
                  <a:gd name="T42" fmla="*/ 112 w 112"/>
                  <a:gd name="T43" fmla="*/ 138 h 161"/>
                  <a:gd name="T44" fmla="*/ 112 w 112"/>
                  <a:gd name="T45" fmla="*/ 138 h 161"/>
                  <a:gd name="T46" fmla="*/ 112 w 112"/>
                  <a:gd name="T47" fmla="*/ 138 h 161"/>
                  <a:gd name="T48" fmla="*/ 112 w 112"/>
                  <a:gd name="T49" fmla="*/ 138 h 161"/>
                  <a:gd name="T50" fmla="*/ 87 w 112"/>
                  <a:gd name="T51" fmla="*/ 154 h 161"/>
                  <a:gd name="T52" fmla="*/ 56 w 112"/>
                  <a:gd name="T53" fmla="*/ 159 h 161"/>
                  <a:gd name="T54" fmla="*/ 25 w 112"/>
                  <a:gd name="T55" fmla="*/ 154 h 161"/>
                  <a:gd name="T56" fmla="*/ 0 w 112"/>
                  <a:gd name="T57" fmla="*/ 138 h 161"/>
                  <a:gd name="T58" fmla="*/ 0 w 112"/>
                  <a:gd name="T59" fmla="*/ 138 h 161"/>
                  <a:gd name="T60" fmla="*/ 0 w 112"/>
                  <a:gd name="T61" fmla="*/ 138 h 161"/>
                  <a:gd name="T62" fmla="*/ 0 w 112"/>
                  <a:gd name="T63" fmla="*/ 138 h 161"/>
                  <a:gd name="T64" fmla="*/ 0 w 112"/>
                  <a:gd name="T65" fmla="*/ 13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61">
                    <a:moveTo>
                      <a:pt x="112" y="23"/>
                    </a:moveTo>
                    <a:lnTo>
                      <a:pt x="102" y="13"/>
                    </a:lnTo>
                    <a:lnTo>
                      <a:pt x="87" y="8"/>
                    </a:lnTo>
                    <a:lnTo>
                      <a:pt x="73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8"/>
                    </a:lnTo>
                    <a:lnTo>
                      <a:pt x="12" y="1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5"/>
                    </a:lnTo>
                    <a:lnTo>
                      <a:pt x="25" y="8"/>
                    </a:lnTo>
                    <a:lnTo>
                      <a:pt x="41" y="2"/>
                    </a:lnTo>
                    <a:lnTo>
                      <a:pt x="56" y="2"/>
                    </a:lnTo>
                    <a:lnTo>
                      <a:pt x="73" y="2"/>
                    </a:lnTo>
                    <a:lnTo>
                      <a:pt x="87" y="8"/>
                    </a:lnTo>
                    <a:lnTo>
                      <a:pt x="100" y="15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close/>
                    <a:moveTo>
                      <a:pt x="0" y="138"/>
                    </a:moveTo>
                    <a:lnTo>
                      <a:pt x="12" y="148"/>
                    </a:lnTo>
                    <a:lnTo>
                      <a:pt x="25" y="154"/>
                    </a:lnTo>
                    <a:lnTo>
                      <a:pt x="41" y="159"/>
                    </a:lnTo>
                    <a:lnTo>
                      <a:pt x="56" y="161"/>
                    </a:lnTo>
                    <a:lnTo>
                      <a:pt x="73" y="159"/>
                    </a:lnTo>
                    <a:lnTo>
                      <a:pt x="87" y="154"/>
                    </a:lnTo>
                    <a:lnTo>
                      <a:pt x="102" y="14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00" y="146"/>
                    </a:lnTo>
                    <a:lnTo>
                      <a:pt x="87" y="154"/>
                    </a:lnTo>
                    <a:lnTo>
                      <a:pt x="73" y="159"/>
                    </a:lnTo>
                    <a:lnTo>
                      <a:pt x="56" y="159"/>
                    </a:lnTo>
                    <a:lnTo>
                      <a:pt x="41" y="159"/>
                    </a:lnTo>
                    <a:lnTo>
                      <a:pt x="25" y="154"/>
                    </a:lnTo>
                    <a:lnTo>
                      <a:pt x="12" y="146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00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08" name="Freeform 6273"/>
              <p:cNvSpPr>
                <a:spLocks noEditPoints="1"/>
              </p:cNvSpPr>
              <p:nvPr/>
            </p:nvSpPr>
            <p:spPr bwMode="auto">
              <a:xfrm>
                <a:off x="1992" y="2316"/>
                <a:ext cx="112" cy="157"/>
              </a:xfrm>
              <a:custGeom>
                <a:avLst/>
                <a:gdLst>
                  <a:gd name="T0" fmla="*/ 100 w 112"/>
                  <a:gd name="T1" fmla="*/ 13 h 157"/>
                  <a:gd name="T2" fmla="*/ 73 w 112"/>
                  <a:gd name="T3" fmla="*/ 0 h 157"/>
                  <a:gd name="T4" fmla="*/ 41 w 112"/>
                  <a:gd name="T5" fmla="*/ 0 h 157"/>
                  <a:gd name="T6" fmla="*/ 12 w 112"/>
                  <a:gd name="T7" fmla="*/ 13 h 157"/>
                  <a:gd name="T8" fmla="*/ 0 w 112"/>
                  <a:gd name="T9" fmla="*/ 21 h 157"/>
                  <a:gd name="T10" fmla="*/ 0 w 112"/>
                  <a:gd name="T11" fmla="*/ 23 h 157"/>
                  <a:gd name="T12" fmla="*/ 0 w 112"/>
                  <a:gd name="T13" fmla="*/ 23 h 157"/>
                  <a:gd name="T14" fmla="*/ 0 w 112"/>
                  <a:gd name="T15" fmla="*/ 23 h 157"/>
                  <a:gd name="T16" fmla="*/ 12 w 112"/>
                  <a:gd name="T17" fmla="*/ 13 h 157"/>
                  <a:gd name="T18" fmla="*/ 41 w 112"/>
                  <a:gd name="T19" fmla="*/ 2 h 157"/>
                  <a:gd name="T20" fmla="*/ 71 w 112"/>
                  <a:gd name="T21" fmla="*/ 2 h 157"/>
                  <a:gd name="T22" fmla="*/ 100 w 112"/>
                  <a:gd name="T23" fmla="*/ 13 h 157"/>
                  <a:gd name="T24" fmla="*/ 112 w 112"/>
                  <a:gd name="T25" fmla="*/ 23 h 157"/>
                  <a:gd name="T26" fmla="*/ 112 w 112"/>
                  <a:gd name="T27" fmla="*/ 23 h 157"/>
                  <a:gd name="T28" fmla="*/ 112 w 112"/>
                  <a:gd name="T29" fmla="*/ 23 h 157"/>
                  <a:gd name="T30" fmla="*/ 112 w 112"/>
                  <a:gd name="T31" fmla="*/ 21 h 157"/>
                  <a:gd name="T32" fmla="*/ 0 w 112"/>
                  <a:gd name="T33" fmla="*/ 136 h 157"/>
                  <a:gd name="T34" fmla="*/ 25 w 112"/>
                  <a:gd name="T35" fmla="*/ 152 h 157"/>
                  <a:gd name="T36" fmla="*/ 56 w 112"/>
                  <a:gd name="T37" fmla="*/ 157 h 157"/>
                  <a:gd name="T38" fmla="*/ 87 w 112"/>
                  <a:gd name="T39" fmla="*/ 152 h 157"/>
                  <a:gd name="T40" fmla="*/ 112 w 112"/>
                  <a:gd name="T41" fmla="*/ 136 h 157"/>
                  <a:gd name="T42" fmla="*/ 112 w 112"/>
                  <a:gd name="T43" fmla="*/ 136 h 157"/>
                  <a:gd name="T44" fmla="*/ 112 w 112"/>
                  <a:gd name="T45" fmla="*/ 134 h 157"/>
                  <a:gd name="T46" fmla="*/ 112 w 112"/>
                  <a:gd name="T47" fmla="*/ 134 h 157"/>
                  <a:gd name="T48" fmla="*/ 112 w 112"/>
                  <a:gd name="T49" fmla="*/ 134 h 157"/>
                  <a:gd name="T50" fmla="*/ 87 w 112"/>
                  <a:gd name="T51" fmla="*/ 152 h 157"/>
                  <a:gd name="T52" fmla="*/ 56 w 112"/>
                  <a:gd name="T53" fmla="*/ 157 h 157"/>
                  <a:gd name="T54" fmla="*/ 25 w 112"/>
                  <a:gd name="T55" fmla="*/ 152 h 157"/>
                  <a:gd name="T56" fmla="*/ 0 w 112"/>
                  <a:gd name="T57" fmla="*/ 134 h 157"/>
                  <a:gd name="T58" fmla="*/ 0 w 112"/>
                  <a:gd name="T59" fmla="*/ 134 h 157"/>
                  <a:gd name="T60" fmla="*/ 0 w 112"/>
                  <a:gd name="T61" fmla="*/ 134 h 157"/>
                  <a:gd name="T62" fmla="*/ 0 w 112"/>
                  <a:gd name="T63" fmla="*/ 136 h 157"/>
                  <a:gd name="T64" fmla="*/ 0 w 112"/>
                  <a:gd name="T65" fmla="*/ 13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57">
                    <a:moveTo>
                      <a:pt x="112" y="21"/>
                    </a:moveTo>
                    <a:lnTo>
                      <a:pt x="100" y="13"/>
                    </a:lnTo>
                    <a:lnTo>
                      <a:pt x="87" y="6"/>
                    </a:lnTo>
                    <a:lnTo>
                      <a:pt x="73" y="0"/>
                    </a:lnTo>
                    <a:lnTo>
                      <a:pt x="56" y="0"/>
                    </a:lnTo>
                    <a:lnTo>
                      <a:pt x="41" y="0"/>
                    </a:lnTo>
                    <a:lnTo>
                      <a:pt x="25" y="6"/>
                    </a:lnTo>
                    <a:lnTo>
                      <a:pt x="12" y="1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3"/>
                    </a:lnTo>
                    <a:lnTo>
                      <a:pt x="25" y="6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1"/>
                    </a:lnTo>
                    <a:lnTo>
                      <a:pt x="112" y="21"/>
                    </a:lnTo>
                    <a:close/>
                    <a:moveTo>
                      <a:pt x="0" y="136"/>
                    </a:moveTo>
                    <a:lnTo>
                      <a:pt x="12" y="144"/>
                    </a:lnTo>
                    <a:lnTo>
                      <a:pt x="25" y="152"/>
                    </a:lnTo>
                    <a:lnTo>
                      <a:pt x="41" y="157"/>
                    </a:lnTo>
                    <a:lnTo>
                      <a:pt x="56" y="157"/>
                    </a:lnTo>
                    <a:lnTo>
                      <a:pt x="73" y="157"/>
                    </a:lnTo>
                    <a:lnTo>
                      <a:pt x="87" y="152"/>
                    </a:lnTo>
                    <a:lnTo>
                      <a:pt x="100" y="144"/>
                    </a:lnTo>
                    <a:lnTo>
                      <a:pt x="112" y="136"/>
                    </a:lnTo>
                    <a:lnTo>
                      <a:pt x="112" y="136"/>
                    </a:lnTo>
                    <a:lnTo>
                      <a:pt x="112" y="136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00" y="144"/>
                    </a:lnTo>
                    <a:lnTo>
                      <a:pt x="87" y="152"/>
                    </a:lnTo>
                    <a:lnTo>
                      <a:pt x="71" y="155"/>
                    </a:lnTo>
                    <a:lnTo>
                      <a:pt x="56" y="157"/>
                    </a:lnTo>
                    <a:lnTo>
                      <a:pt x="41" y="155"/>
                    </a:lnTo>
                    <a:lnTo>
                      <a:pt x="25" y="152"/>
                    </a:lnTo>
                    <a:lnTo>
                      <a:pt x="12" y="14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09" name="Freeform 6274"/>
              <p:cNvSpPr>
                <a:spLocks noEditPoints="1"/>
              </p:cNvSpPr>
              <p:nvPr/>
            </p:nvSpPr>
            <p:spPr bwMode="auto">
              <a:xfrm>
                <a:off x="1992" y="2316"/>
                <a:ext cx="112" cy="157"/>
              </a:xfrm>
              <a:custGeom>
                <a:avLst/>
                <a:gdLst>
                  <a:gd name="T0" fmla="*/ 100 w 112"/>
                  <a:gd name="T1" fmla="*/ 13 h 157"/>
                  <a:gd name="T2" fmla="*/ 71 w 112"/>
                  <a:gd name="T3" fmla="*/ 2 h 157"/>
                  <a:gd name="T4" fmla="*/ 41 w 112"/>
                  <a:gd name="T5" fmla="*/ 2 h 157"/>
                  <a:gd name="T6" fmla="*/ 12 w 112"/>
                  <a:gd name="T7" fmla="*/ 13 h 157"/>
                  <a:gd name="T8" fmla="*/ 0 w 112"/>
                  <a:gd name="T9" fmla="*/ 23 h 157"/>
                  <a:gd name="T10" fmla="*/ 0 w 112"/>
                  <a:gd name="T11" fmla="*/ 23 h 157"/>
                  <a:gd name="T12" fmla="*/ 0 w 112"/>
                  <a:gd name="T13" fmla="*/ 23 h 157"/>
                  <a:gd name="T14" fmla="*/ 0 w 112"/>
                  <a:gd name="T15" fmla="*/ 23 h 157"/>
                  <a:gd name="T16" fmla="*/ 0 w 112"/>
                  <a:gd name="T17" fmla="*/ 23 h 157"/>
                  <a:gd name="T18" fmla="*/ 25 w 112"/>
                  <a:gd name="T19" fmla="*/ 6 h 157"/>
                  <a:gd name="T20" fmla="*/ 56 w 112"/>
                  <a:gd name="T21" fmla="*/ 0 h 157"/>
                  <a:gd name="T22" fmla="*/ 87 w 112"/>
                  <a:gd name="T23" fmla="*/ 6 h 157"/>
                  <a:gd name="T24" fmla="*/ 112 w 112"/>
                  <a:gd name="T25" fmla="*/ 23 h 157"/>
                  <a:gd name="T26" fmla="*/ 112 w 112"/>
                  <a:gd name="T27" fmla="*/ 23 h 157"/>
                  <a:gd name="T28" fmla="*/ 112 w 112"/>
                  <a:gd name="T29" fmla="*/ 23 h 157"/>
                  <a:gd name="T30" fmla="*/ 112 w 112"/>
                  <a:gd name="T31" fmla="*/ 23 h 157"/>
                  <a:gd name="T32" fmla="*/ 112 w 112"/>
                  <a:gd name="T33" fmla="*/ 23 h 157"/>
                  <a:gd name="T34" fmla="*/ 0 w 112"/>
                  <a:gd name="T35" fmla="*/ 134 h 157"/>
                  <a:gd name="T36" fmla="*/ 25 w 112"/>
                  <a:gd name="T37" fmla="*/ 152 h 157"/>
                  <a:gd name="T38" fmla="*/ 56 w 112"/>
                  <a:gd name="T39" fmla="*/ 157 h 157"/>
                  <a:gd name="T40" fmla="*/ 87 w 112"/>
                  <a:gd name="T41" fmla="*/ 152 h 157"/>
                  <a:gd name="T42" fmla="*/ 112 w 112"/>
                  <a:gd name="T43" fmla="*/ 134 h 157"/>
                  <a:gd name="T44" fmla="*/ 112 w 112"/>
                  <a:gd name="T45" fmla="*/ 134 h 157"/>
                  <a:gd name="T46" fmla="*/ 112 w 112"/>
                  <a:gd name="T47" fmla="*/ 134 h 157"/>
                  <a:gd name="T48" fmla="*/ 112 w 112"/>
                  <a:gd name="T49" fmla="*/ 134 h 157"/>
                  <a:gd name="T50" fmla="*/ 112 w 112"/>
                  <a:gd name="T51" fmla="*/ 134 h 157"/>
                  <a:gd name="T52" fmla="*/ 100 w 112"/>
                  <a:gd name="T53" fmla="*/ 144 h 157"/>
                  <a:gd name="T54" fmla="*/ 71 w 112"/>
                  <a:gd name="T55" fmla="*/ 155 h 157"/>
                  <a:gd name="T56" fmla="*/ 41 w 112"/>
                  <a:gd name="T57" fmla="*/ 155 h 157"/>
                  <a:gd name="T58" fmla="*/ 12 w 112"/>
                  <a:gd name="T59" fmla="*/ 144 h 157"/>
                  <a:gd name="T60" fmla="*/ 0 w 112"/>
                  <a:gd name="T61" fmla="*/ 134 h 157"/>
                  <a:gd name="T62" fmla="*/ 0 w 112"/>
                  <a:gd name="T63" fmla="*/ 134 h 157"/>
                  <a:gd name="T64" fmla="*/ 0 w 112"/>
                  <a:gd name="T65" fmla="*/ 134 h 157"/>
                  <a:gd name="T66" fmla="*/ 0 w 112"/>
                  <a:gd name="T67" fmla="*/ 134 h 157"/>
                  <a:gd name="T68" fmla="*/ 0 w 112"/>
                  <a:gd name="T69" fmla="*/ 13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157">
                    <a:moveTo>
                      <a:pt x="112" y="23"/>
                    </a:moveTo>
                    <a:lnTo>
                      <a:pt x="100" y="13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2" y="1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3"/>
                    </a:lnTo>
                    <a:lnTo>
                      <a:pt x="25" y="6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close/>
                    <a:moveTo>
                      <a:pt x="0" y="134"/>
                    </a:moveTo>
                    <a:lnTo>
                      <a:pt x="12" y="144"/>
                    </a:lnTo>
                    <a:lnTo>
                      <a:pt x="25" y="152"/>
                    </a:lnTo>
                    <a:lnTo>
                      <a:pt x="41" y="155"/>
                    </a:lnTo>
                    <a:lnTo>
                      <a:pt x="56" y="157"/>
                    </a:lnTo>
                    <a:lnTo>
                      <a:pt x="71" y="155"/>
                    </a:lnTo>
                    <a:lnTo>
                      <a:pt x="87" y="152"/>
                    </a:lnTo>
                    <a:lnTo>
                      <a:pt x="100" y="14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00" y="144"/>
                    </a:lnTo>
                    <a:lnTo>
                      <a:pt x="87" y="152"/>
                    </a:lnTo>
                    <a:lnTo>
                      <a:pt x="71" y="155"/>
                    </a:lnTo>
                    <a:lnTo>
                      <a:pt x="56" y="157"/>
                    </a:lnTo>
                    <a:lnTo>
                      <a:pt x="41" y="155"/>
                    </a:lnTo>
                    <a:lnTo>
                      <a:pt x="25" y="152"/>
                    </a:lnTo>
                    <a:lnTo>
                      <a:pt x="12" y="14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10" name="Freeform 6275"/>
              <p:cNvSpPr>
                <a:spLocks noEditPoints="1"/>
              </p:cNvSpPr>
              <p:nvPr/>
            </p:nvSpPr>
            <p:spPr bwMode="auto">
              <a:xfrm>
                <a:off x="1992" y="2316"/>
                <a:ext cx="113" cy="157"/>
              </a:xfrm>
              <a:custGeom>
                <a:avLst/>
                <a:gdLst>
                  <a:gd name="T0" fmla="*/ 112 w 113"/>
                  <a:gd name="T1" fmla="*/ 23 h 157"/>
                  <a:gd name="T2" fmla="*/ 87 w 113"/>
                  <a:gd name="T3" fmla="*/ 6 h 157"/>
                  <a:gd name="T4" fmla="*/ 56 w 113"/>
                  <a:gd name="T5" fmla="*/ 0 h 157"/>
                  <a:gd name="T6" fmla="*/ 25 w 113"/>
                  <a:gd name="T7" fmla="*/ 6 h 157"/>
                  <a:gd name="T8" fmla="*/ 0 w 113"/>
                  <a:gd name="T9" fmla="*/ 23 h 157"/>
                  <a:gd name="T10" fmla="*/ 0 w 113"/>
                  <a:gd name="T11" fmla="*/ 25 h 157"/>
                  <a:gd name="T12" fmla="*/ 0 w 113"/>
                  <a:gd name="T13" fmla="*/ 25 h 157"/>
                  <a:gd name="T14" fmla="*/ 0 w 113"/>
                  <a:gd name="T15" fmla="*/ 25 h 157"/>
                  <a:gd name="T16" fmla="*/ 0 w 113"/>
                  <a:gd name="T17" fmla="*/ 25 h 157"/>
                  <a:gd name="T18" fmla="*/ 0 w 113"/>
                  <a:gd name="T19" fmla="*/ 23 h 157"/>
                  <a:gd name="T20" fmla="*/ 25 w 113"/>
                  <a:gd name="T21" fmla="*/ 8 h 157"/>
                  <a:gd name="T22" fmla="*/ 56 w 113"/>
                  <a:gd name="T23" fmla="*/ 0 h 157"/>
                  <a:gd name="T24" fmla="*/ 87 w 113"/>
                  <a:gd name="T25" fmla="*/ 8 h 157"/>
                  <a:gd name="T26" fmla="*/ 112 w 113"/>
                  <a:gd name="T27" fmla="*/ 23 h 157"/>
                  <a:gd name="T28" fmla="*/ 113 w 113"/>
                  <a:gd name="T29" fmla="*/ 25 h 157"/>
                  <a:gd name="T30" fmla="*/ 112 w 113"/>
                  <a:gd name="T31" fmla="*/ 25 h 157"/>
                  <a:gd name="T32" fmla="*/ 112 w 113"/>
                  <a:gd name="T33" fmla="*/ 25 h 157"/>
                  <a:gd name="T34" fmla="*/ 112 w 113"/>
                  <a:gd name="T35" fmla="*/ 25 h 157"/>
                  <a:gd name="T36" fmla="*/ 0 w 113"/>
                  <a:gd name="T37" fmla="*/ 134 h 157"/>
                  <a:gd name="T38" fmla="*/ 12 w 113"/>
                  <a:gd name="T39" fmla="*/ 144 h 157"/>
                  <a:gd name="T40" fmla="*/ 41 w 113"/>
                  <a:gd name="T41" fmla="*/ 155 h 157"/>
                  <a:gd name="T42" fmla="*/ 71 w 113"/>
                  <a:gd name="T43" fmla="*/ 155 h 157"/>
                  <a:gd name="T44" fmla="*/ 100 w 113"/>
                  <a:gd name="T45" fmla="*/ 144 h 157"/>
                  <a:gd name="T46" fmla="*/ 112 w 113"/>
                  <a:gd name="T47" fmla="*/ 134 h 157"/>
                  <a:gd name="T48" fmla="*/ 112 w 113"/>
                  <a:gd name="T49" fmla="*/ 132 h 157"/>
                  <a:gd name="T50" fmla="*/ 112 w 113"/>
                  <a:gd name="T51" fmla="*/ 132 h 157"/>
                  <a:gd name="T52" fmla="*/ 112 w 113"/>
                  <a:gd name="T53" fmla="*/ 132 h 157"/>
                  <a:gd name="T54" fmla="*/ 113 w 113"/>
                  <a:gd name="T55" fmla="*/ 132 h 157"/>
                  <a:gd name="T56" fmla="*/ 100 w 113"/>
                  <a:gd name="T57" fmla="*/ 144 h 157"/>
                  <a:gd name="T58" fmla="*/ 71 w 113"/>
                  <a:gd name="T59" fmla="*/ 155 h 157"/>
                  <a:gd name="T60" fmla="*/ 41 w 113"/>
                  <a:gd name="T61" fmla="*/ 155 h 157"/>
                  <a:gd name="T62" fmla="*/ 12 w 113"/>
                  <a:gd name="T63" fmla="*/ 144 h 157"/>
                  <a:gd name="T64" fmla="*/ 0 w 113"/>
                  <a:gd name="T65" fmla="*/ 132 h 157"/>
                  <a:gd name="T66" fmla="*/ 0 w 113"/>
                  <a:gd name="T67" fmla="*/ 132 h 157"/>
                  <a:gd name="T68" fmla="*/ 0 w 113"/>
                  <a:gd name="T69" fmla="*/ 132 h 157"/>
                  <a:gd name="T70" fmla="*/ 0 w 113"/>
                  <a:gd name="T71" fmla="*/ 132 h 157"/>
                  <a:gd name="T72" fmla="*/ 0 w 113"/>
                  <a:gd name="T73" fmla="*/ 13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57">
                    <a:moveTo>
                      <a:pt x="112" y="23"/>
                    </a:moveTo>
                    <a:lnTo>
                      <a:pt x="112" y="23"/>
                    </a:lnTo>
                    <a:lnTo>
                      <a:pt x="100" y="13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2" y="1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12" y="13"/>
                    </a:lnTo>
                    <a:lnTo>
                      <a:pt x="25" y="8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3"/>
                    </a:lnTo>
                    <a:lnTo>
                      <a:pt x="112" y="23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3"/>
                    </a:lnTo>
                    <a:close/>
                    <a:moveTo>
                      <a:pt x="0" y="134"/>
                    </a:moveTo>
                    <a:lnTo>
                      <a:pt x="0" y="134"/>
                    </a:lnTo>
                    <a:lnTo>
                      <a:pt x="12" y="144"/>
                    </a:lnTo>
                    <a:lnTo>
                      <a:pt x="25" y="152"/>
                    </a:lnTo>
                    <a:lnTo>
                      <a:pt x="41" y="155"/>
                    </a:lnTo>
                    <a:lnTo>
                      <a:pt x="56" y="157"/>
                    </a:lnTo>
                    <a:lnTo>
                      <a:pt x="71" y="155"/>
                    </a:lnTo>
                    <a:lnTo>
                      <a:pt x="87" y="152"/>
                    </a:lnTo>
                    <a:lnTo>
                      <a:pt x="100" y="14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2" y="134"/>
                    </a:lnTo>
                    <a:lnTo>
                      <a:pt x="100" y="144"/>
                    </a:lnTo>
                    <a:lnTo>
                      <a:pt x="87" y="150"/>
                    </a:lnTo>
                    <a:lnTo>
                      <a:pt x="71" y="155"/>
                    </a:lnTo>
                    <a:lnTo>
                      <a:pt x="56" y="157"/>
                    </a:lnTo>
                    <a:lnTo>
                      <a:pt x="41" y="155"/>
                    </a:lnTo>
                    <a:lnTo>
                      <a:pt x="25" y="150"/>
                    </a:lnTo>
                    <a:lnTo>
                      <a:pt x="12" y="144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00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11" name="Freeform 6276"/>
              <p:cNvSpPr>
                <a:spLocks noEditPoints="1"/>
              </p:cNvSpPr>
              <p:nvPr/>
            </p:nvSpPr>
            <p:spPr bwMode="auto">
              <a:xfrm>
                <a:off x="1992" y="2316"/>
                <a:ext cx="113" cy="157"/>
              </a:xfrm>
              <a:custGeom>
                <a:avLst/>
                <a:gdLst>
                  <a:gd name="T0" fmla="*/ 112 w 113"/>
                  <a:gd name="T1" fmla="*/ 23 h 157"/>
                  <a:gd name="T2" fmla="*/ 87 w 113"/>
                  <a:gd name="T3" fmla="*/ 8 h 157"/>
                  <a:gd name="T4" fmla="*/ 56 w 113"/>
                  <a:gd name="T5" fmla="*/ 0 h 157"/>
                  <a:gd name="T6" fmla="*/ 25 w 113"/>
                  <a:gd name="T7" fmla="*/ 8 h 157"/>
                  <a:gd name="T8" fmla="*/ 0 w 113"/>
                  <a:gd name="T9" fmla="*/ 23 h 157"/>
                  <a:gd name="T10" fmla="*/ 0 w 113"/>
                  <a:gd name="T11" fmla="*/ 25 h 157"/>
                  <a:gd name="T12" fmla="*/ 0 w 113"/>
                  <a:gd name="T13" fmla="*/ 25 h 157"/>
                  <a:gd name="T14" fmla="*/ 0 w 113"/>
                  <a:gd name="T15" fmla="*/ 25 h 157"/>
                  <a:gd name="T16" fmla="*/ 0 w 113"/>
                  <a:gd name="T17" fmla="*/ 27 h 157"/>
                  <a:gd name="T18" fmla="*/ 2 w 113"/>
                  <a:gd name="T19" fmla="*/ 25 h 157"/>
                  <a:gd name="T20" fmla="*/ 25 w 113"/>
                  <a:gd name="T21" fmla="*/ 8 h 157"/>
                  <a:gd name="T22" fmla="*/ 56 w 113"/>
                  <a:gd name="T23" fmla="*/ 2 h 157"/>
                  <a:gd name="T24" fmla="*/ 87 w 113"/>
                  <a:gd name="T25" fmla="*/ 8 h 157"/>
                  <a:gd name="T26" fmla="*/ 112 w 113"/>
                  <a:gd name="T27" fmla="*/ 25 h 157"/>
                  <a:gd name="T28" fmla="*/ 113 w 113"/>
                  <a:gd name="T29" fmla="*/ 27 h 157"/>
                  <a:gd name="T30" fmla="*/ 113 w 113"/>
                  <a:gd name="T31" fmla="*/ 27 h 157"/>
                  <a:gd name="T32" fmla="*/ 113 w 113"/>
                  <a:gd name="T33" fmla="*/ 25 h 157"/>
                  <a:gd name="T34" fmla="*/ 113 w 113"/>
                  <a:gd name="T35" fmla="*/ 25 h 157"/>
                  <a:gd name="T36" fmla="*/ 0 w 113"/>
                  <a:gd name="T37" fmla="*/ 132 h 157"/>
                  <a:gd name="T38" fmla="*/ 12 w 113"/>
                  <a:gd name="T39" fmla="*/ 144 h 157"/>
                  <a:gd name="T40" fmla="*/ 41 w 113"/>
                  <a:gd name="T41" fmla="*/ 155 h 157"/>
                  <a:gd name="T42" fmla="*/ 71 w 113"/>
                  <a:gd name="T43" fmla="*/ 155 h 157"/>
                  <a:gd name="T44" fmla="*/ 100 w 113"/>
                  <a:gd name="T45" fmla="*/ 144 h 157"/>
                  <a:gd name="T46" fmla="*/ 113 w 113"/>
                  <a:gd name="T47" fmla="*/ 132 h 157"/>
                  <a:gd name="T48" fmla="*/ 113 w 113"/>
                  <a:gd name="T49" fmla="*/ 132 h 157"/>
                  <a:gd name="T50" fmla="*/ 113 w 113"/>
                  <a:gd name="T51" fmla="*/ 132 h 157"/>
                  <a:gd name="T52" fmla="*/ 113 w 113"/>
                  <a:gd name="T53" fmla="*/ 132 h 157"/>
                  <a:gd name="T54" fmla="*/ 113 w 113"/>
                  <a:gd name="T55" fmla="*/ 130 h 157"/>
                  <a:gd name="T56" fmla="*/ 100 w 113"/>
                  <a:gd name="T57" fmla="*/ 142 h 157"/>
                  <a:gd name="T58" fmla="*/ 71 w 113"/>
                  <a:gd name="T59" fmla="*/ 155 h 157"/>
                  <a:gd name="T60" fmla="*/ 41 w 113"/>
                  <a:gd name="T61" fmla="*/ 155 h 157"/>
                  <a:gd name="T62" fmla="*/ 14 w 113"/>
                  <a:gd name="T63" fmla="*/ 142 h 157"/>
                  <a:gd name="T64" fmla="*/ 0 w 113"/>
                  <a:gd name="T65" fmla="*/ 130 h 157"/>
                  <a:gd name="T66" fmla="*/ 0 w 113"/>
                  <a:gd name="T67" fmla="*/ 132 h 157"/>
                  <a:gd name="T68" fmla="*/ 0 w 113"/>
                  <a:gd name="T69" fmla="*/ 132 h 157"/>
                  <a:gd name="T70" fmla="*/ 0 w 113"/>
                  <a:gd name="T71" fmla="*/ 132 h 157"/>
                  <a:gd name="T72" fmla="*/ 0 w 113"/>
                  <a:gd name="T7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57">
                    <a:moveTo>
                      <a:pt x="113" y="25"/>
                    </a:moveTo>
                    <a:lnTo>
                      <a:pt x="112" y="23"/>
                    </a:lnTo>
                    <a:lnTo>
                      <a:pt x="100" y="13"/>
                    </a:lnTo>
                    <a:lnTo>
                      <a:pt x="87" y="8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8"/>
                    </a:lnTo>
                    <a:lnTo>
                      <a:pt x="12" y="1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14" y="15"/>
                    </a:lnTo>
                    <a:lnTo>
                      <a:pt x="25" y="8"/>
                    </a:lnTo>
                    <a:lnTo>
                      <a:pt x="41" y="4"/>
                    </a:lnTo>
                    <a:lnTo>
                      <a:pt x="56" y="2"/>
                    </a:lnTo>
                    <a:lnTo>
                      <a:pt x="71" y="4"/>
                    </a:lnTo>
                    <a:lnTo>
                      <a:pt x="87" y="8"/>
                    </a:lnTo>
                    <a:lnTo>
                      <a:pt x="100" y="15"/>
                    </a:lnTo>
                    <a:lnTo>
                      <a:pt x="112" y="25"/>
                    </a:lnTo>
                    <a:lnTo>
                      <a:pt x="113" y="27"/>
                    </a:lnTo>
                    <a:lnTo>
                      <a:pt x="113" y="27"/>
                    </a:lnTo>
                    <a:lnTo>
                      <a:pt x="113" y="27"/>
                    </a:lnTo>
                    <a:lnTo>
                      <a:pt x="113" y="27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close/>
                    <a:moveTo>
                      <a:pt x="0" y="132"/>
                    </a:moveTo>
                    <a:lnTo>
                      <a:pt x="0" y="134"/>
                    </a:lnTo>
                    <a:lnTo>
                      <a:pt x="12" y="144"/>
                    </a:lnTo>
                    <a:lnTo>
                      <a:pt x="25" y="150"/>
                    </a:lnTo>
                    <a:lnTo>
                      <a:pt x="41" y="155"/>
                    </a:lnTo>
                    <a:lnTo>
                      <a:pt x="56" y="157"/>
                    </a:lnTo>
                    <a:lnTo>
                      <a:pt x="71" y="155"/>
                    </a:lnTo>
                    <a:lnTo>
                      <a:pt x="87" y="150"/>
                    </a:lnTo>
                    <a:lnTo>
                      <a:pt x="100" y="144"/>
                    </a:lnTo>
                    <a:lnTo>
                      <a:pt x="112" y="134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0"/>
                    </a:lnTo>
                    <a:lnTo>
                      <a:pt x="113" y="130"/>
                    </a:lnTo>
                    <a:lnTo>
                      <a:pt x="112" y="134"/>
                    </a:lnTo>
                    <a:lnTo>
                      <a:pt x="100" y="142"/>
                    </a:lnTo>
                    <a:lnTo>
                      <a:pt x="87" y="150"/>
                    </a:lnTo>
                    <a:lnTo>
                      <a:pt x="71" y="155"/>
                    </a:lnTo>
                    <a:lnTo>
                      <a:pt x="56" y="155"/>
                    </a:lnTo>
                    <a:lnTo>
                      <a:pt x="41" y="155"/>
                    </a:lnTo>
                    <a:lnTo>
                      <a:pt x="25" y="150"/>
                    </a:lnTo>
                    <a:lnTo>
                      <a:pt x="14" y="142"/>
                    </a:lnTo>
                    <a:lnTo>
                      <a:pt x="2" y="134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close/>
                  </a:path>
                </a:pathLst>
              </a:custGeom>
              <a:solidFill>
                <a:srgbClr val="005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12" name="Freeform 6277"/>
              <p:cNvSpPr>
                <a:spLocks noEditPoints="1"/>
              </p:cNvSpPr>
              <p:nvPr/>
            </p:nvSpPr>
            <p:spPr bwMode="auto">
              <a:xfrm>
                <a:off x="1992" y="2318"/>
                <a:ext cx="113" cy="153"/>
              </a:xfrm>
              <a:custGeom>
                <a:avLst/>
                <a:gdLst>
                  <a:gd name="T0" fmla="*/ 112 w 113"/>
                  <a:gd name="T1" fmla="*/ 23 h 153"/>
                  <a:gd name="T2" fmla="*/ 87 w 113"/>
                  <a:gd name="T3" fmla="*/ 6 h 153"/>
                  <a:gd name="T4" fmla="*/ 56 w 113"/>
                  <a:gd name="T5" fmla="*/ 0 h 153"/>
                  <a:gd name="T6" fmla="*/ 25 w 113"/>
                  <a:gd name="T7" fmla="*/ 6 h 153"/>
                  <a:gd name="T8" fmla="*/ 2 w 113"/>
                  <a:gd name="T9" fmla="*/ 23 h 153"/>
                  <a:gd name="T10" fmla="*/ 113 w 113"/>
                  <a:gd name="T11" fmla="*/ 25 h 153"/>
                  <a:gd name="T12" fmla="*/ 2 w 113"/>
                  <a:gd name="T13" fmla="*/ 132 h 153"/>
                  <a:gd name="T14" fmla="*/ 25 w 113"/>
                  <a:gd name="T15" fmla="*/ 148 h 153"/>
                  <a:gd name="T16" fmla="*/ 56 w 113"/>
                  <a:gd name="T17" fmla="*/ 153 h 153"/>
                  <a:gd name="T18" fmla="*/ 87 w 113"/>
                  <a:gd name="T19" fmla="*/ 148 h 153"/>
                  <a:gd name="T20" fmla="*/ 112 w 113"/>
                  <a:gd name="T21" fmla="*/ 132 h 153"/>
                  <a:gd name="T22" fmla="*/ 113 w 113"/>
                  <a:gd name="T23" fmla="*/ 128 h 153"/>
                  <a:gd name="T24" fmla="*/ 113 w 113"/>
                  <a:gd name="T25" fmla="*/ 128 h 153"/>
                  <a:gd name="T26" fmla="*/ 113 w 113"/>
                  <a:gd name="T27" fmla="*/ 128 h 153"/>
                  <a:gd name="T28" fmla="*/ 113 w 113"/>
                  <a:gd name="T29" fmla="*/ 128 h 153"/>
                  <a:gd name="T30" fmla="*/ 110 w 113"/>
                  <a:gd name="T31" fmla="*/ 130 h 153"/>
                  <a:gd name="T32" fmla="*/ 87 w 113"/>
                  <a:gd name="T33" fmla="*/ 148 h 153"/>
                  <a:gd name="T34" fmla="*/ 56 w 113"/>
                  <a:gd name="T35" fmla="*/ 153 h 153"/>
                  <a:gd name="T36" fmla="*/ 27 w 113"/>
                  <a:gd name="T37" fmla="*/ 148 h 153"/>
                  <a:gd name="T38" fmla="*/ 2 w 113"/>
                  <a:gd name="T39" fmla="*/ 130 h 153"/>
                  <a:gd name="T40" fmla="*/ 0 w 113"/>
                  <a:gd name="T41" fmla="*/ 128 h 153"/>
                  <a:gd name="T42" fmla="*/ 0 w 113"/>
                  <a:gd name="T43" fmla="*/ 128 h 153"/>
                  <a:gd name="T44" fmla="*/ 0 w 113"/>
                  <a:gd name="T45" fmla="*/ 128 h 153"/>
                  <a:gd name="T46" fmla="*/ 0 w 113"/>
                  <a:gd name="T47" fmla="*/ 128 h 153"/>
                  <a:gd name="T48" fmla="*/ 113 w 113"/>
                  <a:gd name="T49" fmla="*/ 25 h 153"/>
                  <a:gd name="T50" fmla="*/ 100 w 113"/>
                  <a:gd name="T51" fmla="*/ 13 h 153"/>
                  <a:gd name="T52" fmla="*/ 71 w 113"/>
                  <a:gd name="T53" fmla="*/ 2 h 153"/>
                  <a:gd name="T54" fmla="*/ 41 w 113"/>
                  <a:gd name="T55" fmla="*/ 2 h 153"/>
                  <a:gd name="T56" fmla="*/ 14 w 113"/>
                  <a:gd name="T57" fmla="*/ 13 h 153"/>
                  <a:gd name="T58" fmla="*/ 0 w 113"/>
                  <a:gd name="T59" fmla="*/ 25 h 153"/>
                  <a:gd name="T60" fmla="*/ 113 w 113"/>
                  <a:gd name="T61" fmla="*/ 25 h 153"/>
                  <a:gd name="T62" fmla="*/ 113 w 113"/>
                  <a:gd name="T63" fmla="*/ 25 h 153"/>
                  <a:gd name="T64" fmla="*/ 113 w 113"/>
                  <a:gd name="T65" fmla="*/ 25 h 153"/>
                  <a:gd name="T66" fmla="*/ 113 w 113"/>
                  <a:gd name="T67" fmla="*/ 25 h 153"/>
                  <a:gd name="T68" fmla="*/ 113 w 113"/>
                  <a:gd name="T69" fmla="*/ 2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3" h="153">
                    <a:moveTo>
                      <a:pt x="113" y="25"/>
                    </a:moveTo>
                    <a:lnTo>
                      <a:pt x="112" y="23"/>
                    </a:lnTo>
                    <a:lnTo>
                      <a:pt x="100" y="13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4" y="1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113" y="25"/>
                    </a:lnTo>
                    <a:close/>
                    <a:moveTo>
                      <a:pt x="0" y="128"/>
                    </a:moveTo>
                    <a:lnTo>
                      <a:pt x="2" y="132"/>
                    </a:lnTo>
                    <a:lnTo>
                      <a:pt x="14" y="140"/>
                    </a:lnTo>
                    <a:lnTo>
                      <a:pt x="25" y="148"/>
                    </a:lnTo>
                    <a:lnTo>
                      <a:pt x="41" y="153"/>
                    </a:lnTo>
                    <a:lnTo>
                      <a:pt x="56" y="153"/>
                    </a:lnTo>
                    <a:lnTo>
                      <a:pt x="71" y="153"/>
                    </a:lnTo>
                    <a:lnTo>
                      <a:pt x="87" y="148"/>
                    </a:lnTo>
                    <a:lnTo>
                      <a:pt x="100" y="140"/>
                    </a:lnTo>
                    <a:lnTo>
                      <a:pt x="112" y="132"/>
                    </a:lnTo>
                    <a:lnTo>
                      <a:pt x="113" y="128"/>
                    </a:lnTo>
                    <a:lnTo>
                      <a:pt x="113" y="128"/>
                    </a:lnTo>
                    <a:lnTo>
                      <a:pt x="113" y="128"/>
                    </a:lnTo>
                    <a:lnTo>
                      <a:pt x="113" y="128"/>
                    </a:lnTo>
                    <a:lnTo>
                      <a:pt x="113" y="128"/>
                    </a:lnTo>
                    <a:lnTo>
                      <a:pt x="113" y="128"/>
                    </a:lnTo>
                    <a:lnTo>
                      <a:pt x="113" y="128"/>
                    </a:lnTo>
                    <a:lnTo>
                      <a:pt x="113" y="128"/>
                    </a:lnTo>
                    <a:lnTo>
                      <a:pt x="113" y="128"/>
                    </a:lnTo>
                    <a:lnTo>
                      <a:pt x="110" y="130"/>
                    </a:lnTo>
                    <a:lnTo>
                      <a:pt x="100" y="140"/>
                    </a:lnTo>
                    <a:lnTo>
                      <a:pt x="87" y="148"/>
                    </a:lnTo>
                    <a:lnTo>
                      <a:pt x="71" y="151"/>
                    </a:lnTo>
                    <a:lnTo>
                      <a:pt x="56" y="153"/>
                    </a:lnTo>
                    <a:lnTo>
                      <a:pt x="41" y="151"/>
                    </a:lnTo>
                    <a:lnTo>
                      <a:pt x="27" y="148"/>
                    </a:lnTo>
                    <a:lnTo>
                      <a:pt x="14" y="140"/>
                    </a:lnTo>
                    <a:lnTo>
                      <a:pt x="2" y="130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close/>
                    <a:moveTo>
                      <a:pt x="113" y="25"/>
                    </a:moveTo>
                    <a:lnTo>
                      <a:pt x="110" y="23"/>
                    </a:lnTo>
                    <a:lnTo>
                      <a:pt x="100" y="13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7" y="6"/>
                    </a:lnTo>
                    <a:lnTo>
                      <a:pt x="14" y="1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113" y="25"/>
                    </a:lnTo>
                    <a:close/>
                    <a:moveTo>
                      <a:pt x="113" y="25"/>
                    </a:move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close/>
                  </a:path>
                </a:pathLst>
              </a:custGeom>
              <a:solidFill>
                <a:srgbClr val="00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13" name="Freeform 6278"/>
              <p:cNvSpPr>
                <a:spLocks noEditPoints="1"/>
              </p:cNvSpPr>
              <p:nvPr/>
            </p:nvSpPr>
            <p:spPr bwMode="auto">
              <a:xfrm>
                <a:off x="1990" y="2318"/>
                <a:ext cx="115" cy="153"/>
              </a:xfrm>
              <a:custGeom>
                <a:avLst/>
                <a:gdLst>
                  <a:gd name="T0" fmla="*/ 112 w 115"/>
                  <a:gd name="T1" fmla="*/ 23 h 153"/>
                  <a:gd name="T2" fmla="*/ 89 w 115"/>
                  <a:gd name="T3" fmla="*/ 6 h 153"/>
                  <a:gd name="T4" fmla="*/ 58 w 115"/>
                  <a:gd name="T5" fmla="*/ 0 h 153"/>
                  <a:gd name="T6" fmla="*/ 29 w 115"/>
                  <a:gd name="T7" fmla="*/ 6 h 153"/>
                  <a:gd name="T8" fmla="*/ 4 w 115"/>
                  <a:gd name="T9" fmla="*/ 23 h 153"/>
                  <a:gd name="T10" fmla="*/ 2 w 115"/>
                  <a:gd name="T11" fmla="*/ 25 h 153"/>
                  <a:gd name="T12" fmla="*/ 2 w 115"/>
                  <a:gd name="T13" fmla="*/ 27 h 153"/>
                  <a:gd name="T14" fmla="*/ 0 w 115"/>
                  <a:gd name="T15" fmla="*/ 27 h 153"/>
                  <a:gd name="T16" fmla="*/ 0 w 115"/>
                  <a:gd name="T17" fmla="*/ 27 h 153"/>
                  <a:gd name="T18" fmla="*/ 4 w 115"/>
                  <a:gd name="T19" fmla="*/ 23 h 153"/>
                  <a:gd name="T20" fmla="*/ 29 w 115"/>
                  <a:gd name="T21" fmla="*/ 6 h 153"/>
                  <a:gd name="T22" fmla="*/ 58 w 115"/>
                  <a:gd name="T23" fmla="*/ 0 h 153"/>
                  <a:gd name="T24" fmla="*/ 89 w 115"/>
                  <a:gd name="T25" fmla="*/ 6 h 153"/>
                  <a:gd name="T26" fmla="*/ 112 w 115"/>
                  <a:gd name="T27" fmla="*/ 23 h 153"/>
                  <a:gd name="T28" fmla="*/ 115 w 115"/>
                  <a:gd name="T29" fmla="*/ 27 h 153"/>
                  <a:gd name="T30" fmla="*/ 115 w 115"/>
                  <a:gd name="T31" fmla="*/ 27 h 153"/>
                  <a:gd name="T32" fmla="*/ 115 w 115"/>
                  <a:gd name="T33" fmla="*/ 27 h 153"/>
                  <a:gd name="T34" fmla="*/ 115 w 115"/>
                  <a:gd name="T35" fmla="*/ 25 h 153"/>
                  <a:gd name="T36" fmla="*/ 2 w 115"/>
                  <a:gd name="T37" fmla="*/ 128 h 153"/>
                  <a:gd name="T38" fmla="*/ 16 w 115"/>
                  <a:gd name="T39" fmla="*/ 140 h 153"/>
                  <a:gd name="T40" fmla="*/ 43 w 115"/>
                  <a:gd name="T41" fmla="*/ 151 h 153"/>
                  <a:gd name="T42" fmla="*/ 73 w 115"/>
                  <a:gd name="T43" fmla="*/ 151 h 153"/>
                  <a:gd name="T44" fmla="*/ 102 w 115"/>
                  <a:gd name="T45" fmla="*/ 140 h 153"/>
                  <a:gd name="T46" fmla="*/ 115 w 115"/>
                  <a:gd name="T47" fmla="*/ 128 h 153"/>
                  <a:gd name="T48" fmla="*/ 115 w 115"/>
                  <a:gd name="T49" fmla="*/ 128 h 153"/>
                  <a:gd name="T50" fmla="*/ 115 w 115"/>
                  <a:gd name="T51" fmla="*/ 127 h 153"/>
                  <a:gd name="T52" fmla="*/ 115 w 115"/>
                  <a:gd name="T53" fmla="*/ 127 h 153"/>
                  <a:gd name="T54" fmla="*/ 115 w 115"/>
                  <a:gd name="T55" fmla="*/ 127 h 153"/>
                  <a:gd name="T56" fmla="*/ 100 w 115"/>
                  <a:gd name="T57" fmla="*/ 140 h 153"/>
                  <a:gd name="T58" fmla="*/ 73 w 115"/>
                  <a:gd name="T59" fmla="*/ 151 h 153"/>
                  <a:gd name="T60" fmla="*/ 43 w 115"/>
                  <a:gd name="T61" fmla="*/ 151 h 153"/>
                  <a:gd name="T62" fmla="*/ 16 w 115"/>
                  <a:gd name="T63" fmla="*/ 140 h 153"/>
                  <a:gd name="T64" fmla="*/ 0 w 115"/>
                  <a:gd name="T65" fmla="*/ 127 h 153"/>
                  <a:gd name="T66" fmla="*/ 0 w 115"/>
                  <a:gd name="T67" fmla="*/ 127 h 153"/>
                  <a:gd name="T68" fmla="*/ 0 w 115"/>
                  <a:gd name="T69" fmla="*/ 127 h 153"/>
                  <a:gd name="T70" fmla="*/ 2 w 115"/>
                  <a:gd name="T71" fmla="*/ 128 h 153"/>
                  <a:gd name="T72" fmla="*/ 2 w 115"/>
                  <a:gd name="T73" fmla="*/ 1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3">
                    <a:moveTo>
                      <a:pt x="115" y="25"/>
                    </a:moveTo>
                    <a:lnTo>
                      <a:pt x="112" y="23"/>
                    </a:lnTo>
                    <a:lnTo>
                      <a:pt x="102" y="13"/>
                    </a:lnTo>
                    <a:lnTo>
                      <a:pt x="89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6"/>
                    </a:lnTo>
                    <a:lnTo>
                      <a:pt x="16" y="13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3"/>
                    </a:lnTo>
                    <a:lnTo>
                      <a:pt x="16" y="13"/>
                    </a:lnTo>
                    <a:lnTo>
                      <a:pt x="29" y="6"/>
                    </a:lnTo>
                    <a:lnTo>
                      <a:pt x="43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9" y="6"/>
                    </a:lnTo>
                    <a:lnTo>
                      <a:pt x="100" y="13"/>
                    </a:lnTo>
                    <a:lnTo>
                      <a:pt x="112" y="23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5"/>
                    </a:lnTo>
                    <a:lnTo>
                      <a:pt x="115" y="25"/>
                    </a:lnTo>
                    <a:close/>
                    <a:moveTo>
                      <a:pt x="2" y="128"/>
                    </a:moveTo>
                    <a:lnTo>
                      <a:pt x="4" y="130"/>
                    </a:lnTo>
                    <a:lnTo>
                      <a:pt x="16" y="140"/>
                    </a:lnTo>
                    <a:lnTo>
                      <a:pt x="29" y="148"/>
                    </a:lnTo>
                    <a:lnTo>
                      <a:pt x="43" y="151"/>
                    </a:lnTo>
                    <a:lnTo>
                      <a:pt x="58" y="153"/>
                    </a:lnTo>
                    <a:lnTo>
                      <a:pt x="73" y="151"/>
                    </a:lnTo>
                    <a:lnTo>
                      <a:pt x="89" y="148"/>
                    </a:lnTo>
                    <a:lnTo>
                      <a:pt x="102" y="140"/>
                    </a:lnTo>
                    <a:lnTo>
                      <a:pt x="112" y="130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2" y="130"/>
                    </a:lnTo>
                    <a:lnTo>
                      <a:pt x="100" y="140"/>
                    </a:lnTo>
                    <a:lnTo>
                      <a:pt x="89" y="148"/>
                    </a:lnTo>
                    <a:lnTo>
                      <a:pt x="73" y="151"/>
                    </a:lnTo>
                    <a:lnTo>
                      <a:pt x="58" y="153"/>
                    </a:lnTo>
                    <a:lnTo>
                      <a:pt x="43" y="151"/>
                    </a:lnTo>
                    <a:lnTo>
                      <a:pt x="29" y="148"/>
                    </a:lnTo>
                    <a:lnTo>
                      <a:pt x="16" y="140"/>
                    </a:lnTo>
                    <a:lnTo>
                      <a:pt x="4" y="130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2" y="128"/>
                    </a:lnTo>
                    <a:lnTo>
                      <a:pt x="2" y="128"/>
                    </a:lnTo>
                    <a:lnTo>
                      <a:pt x="2" y="128"/>
                    </a:lnTo>
                    <a:lnTo>
                      <a:pt x="2" y="128"/>
                    </a:lnTo>
                    <a:close/>
                  </a:path>
                </a:pathLst>
              </a:cu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14" name="Freeform 6279"/>
              <p:cNvSpPr>
                <a:spLocks noEditPoints="1"/>
              </p:cNvSpPr>
              <p:nvPr/>
            </p:nvSpPr>
            <p:spPr bwMode="auto">
              <a:xfrm>
                <a:off x="1990" y="2318"/>
                <a:ext cx="115" cy="153"/>
              </a:xfrm>
              <a:custGeom>
                <a:avLst/>
                <a:gdLst>
                  <a:gd name="T0" fmla="*/ 112 w 115"/>
                  <a:gd name="T1" fmla="*/ 23 h 153"/>
                  <a:gd name="T2" fmla="*/ 89 w 115"/>
                  <a:gd name="T3" fmla="*/ 6 h 153"/>
                  <a:gd name="T4" fmla="*/ 58 w 115"/>
                  <a:gd name="T5" fmla="*/ 0 h 153"/>
                  <a:gd name="T6" fmla="*/ 29 w 115"/>
                  <a:gd name="T7" fmla="*/ 6 h 153"/>
                  <a:gd name="T8" fmla="*/ 4 w 115"/>
                  <a:gd name="T9" fmla="*/ 23 h 153"/>
                  <a:gd name="T10" fmla="*/ 0 w 115"/>
                  <a:gd name="T11" fmla="*/ 27 h 153"/>
                  <a:gd name="T12" fmla="*/ 0 w 115"/>
                  <a:gd name="T13" fmla="*/ 27 h 153"/>
                  <a:gd name="T14" fmla="*/ 0 w 115"/>
                  <a:gd name="T15" fmla="*/ 27 h 153"/>
                  <a:gd name="T16" fmla="*/ 0 w 115"/>
                  <a:gd name="T17" fmla="*/ 27 h 153"/>
                  <a:gd name="T18" fmla="*/ 4 w 115"/>
                  <a:gd name="T19" fmla="*/ 23 h 153"/>
                  <a:gd name="T20" fmla="*/ 29 w 115"/>
                  <a:gd name="T21" fmla="*/ 7 h 153"/>
                  <a:gd name="T22" fmla="*/ 58 w 115"/>
                  <a:gd name="T23" fmla="*/ 2 h 153"/>
                  <a:gd name="T24" fmla="*/ 89 w 115"/>
                  <a:gd name="T25" fmla="*/ 7 h 153"/>
                  <a:gd name="T26" fmla="*/ 112 w 115"/>
                  <a:gd name="T27" fmla="*/ 23 h 153"/>
                  <a:gd name="T28" fmla="*/ 115 w 115"/>
                  <a:gd name="T29" fmla="*/ 27 h 153"/>
                  <a:gd name="T30" fmla="*/ 115 w 115"/>
                  <a:gd name="T31" fmla="*/ 27 h 153"/>
                  <a:gd name="T32" fmla="*/ 115 w 115"/>
                  <a:gd name="T33" fmla="*/ 27 h 153"/>
                  <a:gd name="T34" fmla="*/ 115 w 115"/>
                  <a:gd name="T35" fmla="*/ 27 h 153"/>
                  <a:gd name="T36" fmla="*/ 0 w 115"/>
                  <a:gd name="T37" fmla="*/ 127 h 153"/>
                  <a:gd name="T38" fmla="*/ 16 w 115"/>
                  <a:gd name="T39" fmla="*/ 140 h 153"/>
                  <a:gd name="T40" fmla="*/ 43 w 115"/>
                  <a:gd name="T41" fmla="*/ 151 h 153"/>
                  <a:gd name="T42" fmla="*/ 73 w 115"/>
                  <a:gd name="T43" fmla="*/ 151 h 153"/>
                  <a:gd name="T44" fmla="*/ 100 w 115"/>
                  <a:gd name="T45" fmla="*/ 140 h 153"/>
                  <a:gd name="T46" fmla="*/ 115 w 115"/>
                  <a:gd name="T47" fmla="*/ 127 h 153"/>
                  <a:gd name="T48" fmla="*/ 115 w 115"/>
                  <a:gd name="T49" fmla="*/ 127 h 153"/>
                  <a:gd name="T50" fmla="*/ 115 w 115"/>
                  <a:gd name="T51" fmla="*/ 127 h 153"/>
                  <a:gd name="T52" fmla="*/ 115 w 115"/>
                  <a:gd name="T53" fmla="*/ 127 h 153"/>
                  <a:gd name="T54" fmla="*/ 115 w 115"/>
                  <a:gd name="T55" fmla="*/ 127 h 153"/>
                  <a:gd name="T56" fmla="*/ 100 w 115"/>
                  <a:gd name="T57" fmla="*/ 140 h 153"/>
                  <a:gd name="T58" fmla="*/ 73 w 115"/>
                  <a:gd name="T59" fmla="*/ 151 h 153"/>
                  <a:gd name="T60" fmla="*/ 43 w 115"/>
                  <a:gd name="T61" fmla="*/ 151 h 153"/>
                  <a:gd name="T62" fmla="*/ 16 w 115"/>
                  <a:gd name="T63" fmla="*/ 140 h 153"/>
                  <a:gd name="T64" fmla="*/ 0 w 115"/>
                  <a:gd name="T65" fmla="*/ 127 h 153"/>
                  <a:gd name="T66" fmla="*/ 0 w 115"/>
                  <a:gd name="T67" fmla="*/ 127 h 153"/>
                  <a:gd name="T68" fmla="*/ 0 w 115"/>
                  <a:gd name="T69" fmla="*/ 127 h 153"/>
                  <a:gd name="T70" fmla="*/ 0 w 115"/>
                  <a:gd name="T71" fmla="*/ 127 h 153"/>
                  <a:gd name="T72" fmla="*/ 0 w 115"/>
                  <a:gd name="T73" fmla="*/ 127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3">
                    <a:moveTo>
                      <a:pt x="115" y="27"/>
                    </a:moveTo>
                    <a:lnTo>
                      <a:pt x="112" y="23"/>
                    </a:lnTo>
                    <a:lnTo>
                      <a:pt x="100" y="13"/>
                    </a:lnTo>
                    <a:lnTo>
                      <a:pt x="89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6"/>
                    </a:lnTo>
                    <a:lnTo>
                      <a:pt x="16" y="13"/>
                    </a:lnTo>
                    <a:lnTo>
                      <a:pt x="4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4" y="23"/>
                    </a:lnTo>
                    <a:lnTo>
                      <a:pt x="16" y="13"/>
                    </a:lnTo>
                    <a:lnTo>
                      <a:pt x="29" y="7"/>
                    </a:lnTo>
                    <a:lnTo>
                      <a:pt x="43" y="2"/>
                    </a:lnTo>
                    <a:lnTo>
                      <a:pt x="58" y="2"/>
                    </a:lnTo>
                    <a:lnTo>
                      <a:pt x="73" y="2"/>
                    </a:lnTo>
                    <a:lnTo>
                      <a:pt x="89" y="7"/>
                    </a:lnTo>
                    <a:lnTo>
                      <a:pt x="100" y="13"/>
                    </a:lnTo>
                    <a:lnTo>
                      <a:pt x="112" y="23"/>
                    </a:lnTo>
                    <a:lnTo>
                      <a:pt x="115" y="29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close/>
                    <a:moveTo>
                      <a:pt x="0" y="127"/>
                    </a:moveTo>
                    <a:lnTo>
                      <a:pt x="4" y="130"/>
                    </a:lnTo>
                    <a:lnTo>
                      <a:pt x="16" y="140"/>
                    </a:lnTo>
                    <a:lnTo>
                      <a:pt x="29" y="148"/>
                    </a:lnTo>
                    <a:lnTo>
                      <a:pt x="43" y="151"/>
                    </a:lnTo>
                    <a:lnTo>
                      <a:pt x="58" y="153"/>
                    </a:lnTo>
                    <a:lnTo>
                      <a:pt x="73" y="151"/>
                    </a:lnTo>
                    <a:lnTo>
                      <a:pt x="89" y="148"/>
                    </a:lnTo>
                    <a:lnTo>
                      <a:pt x="100" y="140"/>
                    </a:lnTo>
                    <a:lnTo>
                      <a:pt x="112" y="130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2" y="130"/>
                    </a:lnTo>
                    <a:lnTo>
                      <a:pt x="100" y="140"/>
                    </a:lnTo>
                    <a:lnTo>
                      <a:pt x="89" y="146"/>
                    </a:lnTo>
                    <a:lnTo>
                      <a:pt x="73" y="151"/>
                    </a:lnTo>
                    <a:lnTo>
                      <a:pt x="58" y="151"/>
                    </a:lnTo>
                    <a:lnTo>
                      <a:pt x="43" y="151"/>
                    </a:lnTo>
                    <a:lnTo>
                      <a:pt x="29" y="146"/>
                    </a:lnTo>
                    <a:lnTo>
                      <a:pt x="16" y="140"/>
                    </a:lnTo>
                    <a:lnTo>
                      <a:pt x="4" y="130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15" name="Freeform 6280"/>
              <p:cNvSpPr>
                <a:spLocks noEditPoints="1"/>
              </p:cNvSpPr>
              <p:nvPr/>
            </p:nvSpPr>
            <p:spPr bwMode="auto">
              <a:xfrm>
                <a:off x="1990" y="2320"/>
                <a:ext cx="115" cy="149"/>
              </a:xfrm>
              <a:custGeom>
                <a:avLst/>
                <a:gdLst>
                  <a:gd name="T0" fmla="*/ 112 w 115"/>
                  <a:gd name="T1" fmla="*/ 21 h 149"/>
                  <a:gd name="T2" fmla="*/ 89 w 115"/>
                  <a:gd name="T3" fmla="*/ 5 h 149"/>
                  <a:gd name="T4" fmla="*/ 58 w 115"/>
                  <a:gd name="T5" fmla="*/ 0 h 149"/>
                  <a:gd name="T6" fmla="*/ 29 w 115"/>
                  <a:gd name="T7" fmla="*/ 5 h 149"/>
                  <a:gd name="T8" fmla="*/ 4 w 115"/>
                  <a:gd name="T9" fmla="*/ 21 h 149"/>
                  <a:gd name="T10" fmla="*/ 0 w 115"/>
                  <a:gd name="T11" fmla="*/ 27 h 149"/>
                  <a:gd name="T12" fmla="*/ 0 w 115"/>
                  <a:gd name="T13" fmla="*/ 27 h 149"/>
                  <a:gd name="T14" fmla="*/ 0 w 115"/>
                  <a:gd name="T15" fmla="*/ 27 h 149"/>
                  <a:gd name="T16" fmla="*/ 0 w 115"/>
                  <a:gd name="T17" fmla="*/ 27 h 149"/>
                  <a:gd name="T18" fmla="*/ 4 w 115"/>
                  <a:gd name="T19" fmla="*/ 21 h 149"/>
                  <a:gd name="T20" fmla="*/ 29 w 115"/>
                  <a:gd name="T21" fmla="*/ 5 h 149"/>
                  <a:gd name="T22" fmla="*/ 58 w 115"/>
                  <a:gd name="T23" fmla="*/ 0 h 149"/>
                  <a:gd name="T24" fmla="*/ 87 w 115"/>
                  <a:gd name="T25" fmla="*/ 5 h 149"/>
                  <a:gd name="T26" fmla="*/ 112 w 115"/>
                  <a:gd name="T27" fmla="*/ 21 h 149"/>
                  <a:gd name="T28" fmla="*/ 115 w 115"/>
                  <a:gd name="T29" fmla="*/ 27 h 149"/>
                  <a:gd name="T30" fmla="*/ 115 w 115"/>
                  <a:gd name="T31" fmla="*/ 27 h 149"/>
                  <a:gd name="T32" fmla="*/ 115 w 115"/>
                  <a:gd name="T33" fmla="*/ 27 h 149"/>
                  <a:gd name="T34" fmla="*/ 115 w 115"/>
                  <a:gd name="T35" fmla="*/ 27 h 149"/>
                  <a:gd name="T36" fmla="*/ 0 w 115"/>
                  <a:gd name="T37" fmla="*/ 125 h 149"/>
                  <a:gd name="T38" fmla="*/ 16 w 115"/>
                  <a:gd name="T39" fmla="*/ 138 h 149"/>
                  <a:gd name="T40" fmla="*/ 43 w 115"/>
                  <a:gd name="T41" fmla="*/ 149 h 149"/>
                  <a:gd name="T42" fmla="*/ 73 w 115"/>
                  <a:gd name="T43" fmla="*/ 149 h 149"/>
                  <a:gd name="T44" fmla="*/ 100 w 115"/>
                  <a:gd name="T45" fmla="*/ 138 h 149"/>
                  <a:gd name="T46" fmla="*/ 115 w 115"/>
                  <a:gd name="T47" fmla="*/ 125 h 149"/>
                  <a:gd name="T48" fmla="*/ 115 w 115"/>
                  <a:gd name="T49" fmla="*/ 123 h 149"/>
                  <a:gd name="T50" fmla="*/ 115 w 115"/>
                  <a:gd name="T51" fmla="*/ 123 h 149"/>
                  <a:gd name="T52" fmla="*/ 115 w 115"/>
                  <a:gd name="T53" fmla="*/ 123 h 149"/>
                  <a:gd name="T54" fmla="*/ 115 w 115"/>
                  <a:gd name="T55" fmla="*/ 123 h 149"/>
                  <a:gd name="T56" fmla="*/ 100 w 115"/>
                  <a:gd name="T57" fmla="*/ 138 h 149"/>
                  <a:gd name="T58" fmla="*/ 73 w 115"/>
                  <a:gd name="T59" fmla="*/ 148 h 149"/>
                  <a:gd name="T60" fmla="*/ 43 w 115"/>
                  <a:gd name="T61" fmla="*/ 148 h 149"/>
                  <a:gd name="T62" fmla="*/ 16 w 115"/>
                  <a:gd name="T63" fmla="*/ 138 h 149"/>
                  <a:gd name="T64" fmla="*/ 0 w 115"/>
                  <a:gd name="T65" fmla="*/ 123 h 149"/>
                  <a:gd name="T66" fmla="*/ 0 w 115"/>
                  <a:gd name="T67" fmla="*/ 123 h 149"/>
                  <a:gd name="T68" fmla="*/ 0 w 115"/>
                  <a:gd name="T69" fmla="*/ 123 h 149"/>
                  <a:gd name="T70" fmla="*/ 0 w 115"/>
                  <a:gd name="T71" fmla="*/ 123 h 149"/>
                  <a:gd name="T72" fmla="*/ 0 w 115"/>
                  <a:gd name="T73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49">
                    <a:moveTo>
                      <a:pt x="115" y="27"/>
                    </a:moveTo>
                    <a:lnTo>
                      <a:pt x="112" y="21"/>
                    </a:lnTo>
                    <a:lnTo>
                      <a:pt x="100" y="11"/>
                    </a:lnTo>
                    <a:lnTo>
                      <a:pt x="89" y="5"/>
                    </a:lnTo>
                    <a:lnTo>
                      <a:pt x="73" y="0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5"/>
                    </a:lnTo>
                    <a:lnTo>
                      <a:pt x="16" y="11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1"/>
                    </a:lnTo>
                    <a:lnTo>
                      <a:pt x="16" y="13"/>
                    </a:lnTo>
                    <a:lnTo>
                      <a:pt x="29" y="5"/>
                    </a:lnTo>
                    <a:lnTo>
                      <a:pt x="43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5"/>
                    </a:lnTo>
                    <a:lnTo>
                      <a:pt x="100" y="13"/>
                    </a:lnTo>
                    <a:lnTo>
                      <a:pt x="112" y="21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close/>
                    <a:moveTo>
                      <a:pt x="0" y="125"/>
                    </a:moveTo>
                    <a:lnTo>
                      <a:pt x="4" y="128"/>
                    </a:lnTo>
                    <a:lnTo>
                      <a:pt x="16" y="138"/>
                    </a:lnTo>
                    <a:lnTo>
                      <a:pt x="29" y="144"/>
                    </a:lnTo>
                    <a:lnTo>
                      <a:pt x="43" y="149"/>
                    </a:lnTo>
                    <a:lnTo>
                      <a:pt x="58" y="149"/>
                    </a:lnTo>
                    <a:lnTo>
                      <a:pt x="73" y="149"/>
                    </a:lnTo>
                    <a:lnTo>
                      <a:pt x="89" y="144"/>
                    </a:lnTo>
                    <a:lnTo>
                      <a:pt x="100" y="138"/>
                    </a:lnTo>
                    <a:lnTo>
                      <a:pt x="112" y="128"/>
                    </a:lnTo>
                    <a:lnTo>
                      <a:pt x="115" y="125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2" y="128"/>
                    </a:lnTo>
                    <a:lnTo>
                      <a:pt x="100" y="138"/>
                    </a:lnTo>
                    <a:lnTo>
                      <a:pt x="87" y="144"/>
                    </a:lnTo>
                    <a:lnTo>
                      <a:pt x="73" y="148"/>
                    </a:lnTo>
                    <a:lnTo>
                      <a:pt x="58" y="149"/>
                    </a:lnTo>
                    <a:lnTo>
                      <a:pt x="43" y="148"/>
                    </a:lnTo>
                    <a:lnTo>
                      <a:pt x="29" y="144"/>
                    </a:lnTo>
                    <a:lnTo>
                      <a:pt x="16" y="138"/>
                    </a:lnTo>
                    <a:lnTo>
                      <a:pt x="4" y="128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16" name="Freeform 6281"/>
              <p:cNvSpPr>
                <a:spLocks noEditPoints="1"/>
              </p:cNvSpPr>
              <p:nvPr/>
            </p:nvSpPr>
            <p:spPr bwMode="auto">
              <a:xfrm>
                <a:off x="1990" y="2320"/>
                <a:ext cx="115" cy="149"/>
              </a:xfrm>
              <a:custGeom>
                <a:avLst/>
                <a:gdLst>
                  <a:gd name="T0" fmla="*/ 112 w 115"/>
                  <a:gd name="T1" fmla="*/ 21 h 149"/>
                  <a:gd name="T2" fmla="*/ 87 w 115"/>
                  <a:gd name="T3" fmla="*/ 5 h 149"/>
                  <a:gd name="T4" fmla="*/ 58 w 115"/>
                  <a:gd name="T5" fmla="*/ 0 h 149"/>
                  <a:gd name="T6" fmla="*/ 29 w 115"/>
                  <a:gd name="T7" fmla="*/ 5 h 149"/>
                  <a:gd name="T8" fmla="*/ 4 w 115"/>
                  <a:gd name="T9" fmla="*/ 21 h 149"/>
                  <a:gd name="T10" fmla="*/ 0 w 115"/>
                  <a:gd name="T11" fmla="*/ 27 h 149"/>
                  <a:gd name="T12" fmla="*/ 0 w 115"/>
                  <a:gd name="T13" fmla="*/ 27 h 149"/>
                  <a:gd name="T14" fmla="*/ 0 w 115"/>
                  <a:gd name="T15" fmla="*/ 29 h 149"/>
                  <a:gd name="T16" fmla="*/ 0 w 115"/>
                  <a:gd name="T17" fmla="*/ 29 h 149"/>
                  <a:gd name="T18" fmla="*/ 6 w 115"/>
                  <a:gd name="T19" fmla="*/ 23 h 149"/>
                  <a:gd name="T20" fmla="*/ 29 w 115"/>
                  <a:gd name="T21" fmla="*/ 5 h 149"/>
                  <a:gd name="T22" fmla="*/ 58 w 115"/>
                  <a:gd name="T23" fmla="*/ 0 h 149"/>
                  <a:gd name="T24" fmla="*/ 87 w 115"/>
                  <a:gd name="T25" fmla="*/ 5 h 149"/>
                  <a:gd name="T26" fmla="*/ 112 w 115"/>
                  <a:gd name="T27" fmla="*/ 23 h 149"/>
                  <a:gd name="T28" fmla="*/ 115 w 115"/>
                  <a:gd name="T29" fmla="*/ 29 h 149"/>
                  <a:gd name="T30" fmla="*/ 115 w 115"/>
                  <a:gd name="T31" fmla="*/ 29 h 149"/>
                  <a:gd name="T32" fmla="*/ 115 w 115"/>
                  <a:gd name="T33" fmla="*/ 27 h 149"/>
                  <a:gd name="T34" fmla="*/ 115 w 115"/>
                  <a:gd name="T35" fmla="*/ 27 h 149"/>
                  <a:gd name="T36" fmla="*/ 0 w 115"/>
                  <a:gd name="T37" fmla="*/ 123 h 149"/>
                  <a:gd name="T38" fmla="*/ 16 w 115"/>
                  <a:gd name="T39" fmla="*/ 138 h 149"/>
                  <a:gd name="T40" fmla="*/ 43 w 115"/>
                  <a:gd name="T41" fmla="*/ 148 h 149"/>
                  <a:gd name="T42" fmla="*/ 73 w 115"/>
                  <a:gd name="T43" fmla="*/ 148 h 149"/>
                  <a:gd name="T44" fmla="*/ 100 w 115"/>
                  <a:gd name="T45" fmla="*/ 138 h 149"/>
                  <a:gd name="T46" fmla="*/ 115 w 115"/>
                  <a:gd name="T47" fmla="*/ 123 h 149"/>
                  <a:gd name="T48" fmla="*/ 115 w 115"/>
                  <a:gd name="T49" fmla="*/ 123 h 149"/>
                  <a:gd name="T50" fmla="*/ 115 w 115"/>
                  <a:gd name="T51" fmla="*/ 123 h 149"/>
                  <a:gd name="T52" fmla="*/ 115 w 115"/>
                  <a:gd name="T53" fmla="*/ 121 h 149"/>
                  <a:gd name="T54" fmla="*/ 115 w 115"/>
                  <a:gd name="T55" fmla="*/ 121 h 149"/>
                  <a:gd name="T56" fmla="*/ 100 w 115"/>
                  <a:gd name="T57" fmla="*/ 136 h 149"/>
                  <a:gd name="T58" fmla="*/ 73 w 115"/>
                  <a:gd name="T59" fmla="*/ 148 h 149"/>
                  <a:gd name="T60" fmla="*/ 43 w 115"/>
                  <a:gd name="T61" fmla="*/ 148 h 149"/>
                  <a:gd name="T62" fmla="*/ 16 w 115"/>
                  <a:gd name="T63" fmla="*/ 136 h 149"/>
                  <a:gd name="T64" fmla="*/ 0 w 115"/>
                  <a:gd name="T65" fmla="*/ 121 h 149"/>
                  <a:gd name="T66" fmla="*/ 0 w 115"/>
                  <a:gd name="T67" fmla="*/ 121 h 149"/>
                  <a:gd name="T68" fmla="*/ 0 w 115"/>
                  <a:gd name="T69" fmla="*/ 123 h 149"/>
                  <a:gd name="T70" fmla="*/ 0 w 115"/>
                  <a:gd name="T71" fmla="*/ 123 h 149"/>
                  <a:gd name="T72" fmla="*/ 0 w 115"/>
                  <a:gd name="T73" fmla="*/ 123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49">
                    <a:moveTo>
                      <a:pt x="115" y="27"/>
                    </a:moveTo>
                    <a:lnTo>
                      <a:pt x="112" y="21"/>
                    </a:lnTo>
                    <a:lnTo>
                      <a:pt x="100" y="13"/>
                    </a:lnTo>
                    <a:lnTo>
                      <a:pt x="87" y="5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5"/>
                    </a:lnTo>
                    <a:lnTo>
                      <a:pt x="16" y="13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6" y="23"/>
                    </a:lnTo>
                    <a:lnTo>
                      <a:pt x="16" y="13"/>
                    </a:lnTo>
                    <a:lnTo>
                      <a:pt x="29" y="5"/>
                    </a:lnTo>
                    <a:lnTo>
                      <a:pt x="43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5"/>
                    </a:lnTo>
                    <a:lnTo>
                      <a:pt x="100" y="13"/>
                    </a:lnTo>
                    <a:lnTo>
                      <a:pt x="112" y="23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close/>
                    <a:moveTo>
                      <a:pt x="0" y="123"/>
                    </a:moveTo>
                    <a:lnTo>
                      <a:pt x="4" y="128"/>
                    </a:lnTo>
                    <a:lnTo>
                      <a:pt x="16" y="138"/>
                    </a:lnTo>
                    <a:lnTo>
                      <a:pt x="29" y="144"/>
                    </a:lnTo>
                    <a:lnTo>
                      <a:pt x="43" y="148"/>
                    </a:lnTo>
                    <a:lnTo>
                      <a:pt x="58" y="149"/>
                    </a:lnTo>
                    <a:lnTo>
                      <a:pt x="73" y="148"/>
                    </a:lnTo>
                    <a:lnTo>
                      <a:pt x="87" y="144"/>
                    </a:lnTo>
                    <a:lnTo>
                      <a:pt x="100" y="138"/>
                    </a:lnTo>
                    <a:lnTo>
                      <a:pt x="112" y="128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2" y="128"/>
                    </a:lnTo>
                    <a:lnTo>
                      <a:pt x="100" y="136"/>
                    </a:lnTo>
                    <a:lnTo>
                      <a:pt x="87" y="144"/>
                    </a:lnTo>
                    <a:lnTo>
                      <a:pt x="73" y="148"/>
                    </a:lnTo>
                    <a:lnTo>
                      <a:pt x="58" y="149"/>
                    </a:lnTo>
                    <a:lnTo>
                      <a:pt x="43" y="148"/>
                    </a:lnTo>
                    <a:lnTo>
                      <a:pt x="29" y="144"/>
                    </a:lnTo>
                    <a:lnTo>
                      <a:pt x="16" y="136"/>
                    </a:lnTo>
                    <a:lnTo>
                      <a:pt x="6" y="128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00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17" name="Freeform 6282"/>
              <p:cNvSpPr>
                <a:spLocks noEditPoints="1"/>
              </p:cNvSpPr>
              <p:nvPr/>
            </p:nvSpPr>
            <p:spPr bwMode="auto">
              <a:xfrm>
                <a:off x="1990" y="2320"/>
                <a:ext cx="115" cy="149"/>
              </a:xfrm>
              <a:custGeom>
                <a:avLst/>
                <a:gdLst>
                  <a:gd name="T0" fmla="*/ 112 w 115"/>
                  <a:gd name="T1" fmla="*/ 23 h 149"/>
                  <a:gd name="T2" fmla="*/ 87 w 115"/>
                  <a:gd name="T3" fmla="*/ 5 h 149"/>
                  <a:gd name="T4" fmla="*/ 58 w 115"/>
                  <a:gd name="T5" fmla="*/ 0 h 149"/>
                  <a:gd name="T6" fmla="*/ 29 w 115"/>
                  <a:gd name="T7" fmla="*/ 5 h 149"/>
                  <a:gd name="T8" fmla="*/ 6 w 115"/>
                  <a:gd name="T9" fmla="*/ 23 h 149"/>
                  <a:gd name="T10" fmla="*/ 0 w 115"/>
                  <a:gd name="T11" fmla="*/ 29 h 149"/>
                  <a:gd name="T12" fmla="*/ 0 w 115"/>
                  <a:gd name="T13" fmla="*/ 29 h 149"/>
                  <a:gd name="T14" fmla="*/ 0 w 115"/>
                  <a:gd name="T15" fmla="*/ 29 h 149"/>
                  <a:gd name="T16" fmla="*/ 0 w 115"/>
                  <a:gd name="T17" fmla="*/ 29 h 149"/>
                  <a:gd name="T18" fmla="*/ 6 w 115"/>
                  <a:gd name="T19" fmla="*/ 23 h 149"/>
                  <a:gd name="T20" fmla="*/ 29 w 115"/>
                  <a:gd name="T21" fmla="*/ 5 h 149"/>
                  <a:gd name="T22" fmla="*/ 58 w 115"/>
                  <a:gd name="T23" fmla="*/ 0 h 149"/>
                  <a:gd name="T24" fmla="*/ 87 w 115"/>
                  <a:gd name="T25" fmla="*/ 5 h 149"/>
                  <a:gd name="T26" fmla="*/ 110 w 115"/>
                  <a:gd name="T27" fmla="*/ 23 h 149"/>
                  <a:gd name="T28" fmla="*/ 115 w 115"/>
                  <a:gd name="T29" fmla="*/ 29 h 149"/>
                  <a:gd name="T30" fmla="*/ 115 w 115"/>
                  <a:gd name="T31" fmla="*/ 29 h 149"/>
                  <a:gd name="T32" fmla="*/ 115 w 115"/>
                  <a:gd name="T33" fmla="*/ 29 h 149"/>
                  <a:gd name="T34" fmla="*/ 115 w 115"/>
                  <a:gd name="T35" fmla="*/ 29 h 149"/>
                  <a:gd name="T36" fmla="*/ 0 w 115"/>
                  <a:gd name="T37" fmla="*/ 121 h 149"/>
                  <a:gd name="T38" fmla="*/ 16 w 115"/>
                  <a:gd name="T39" fmla="*/ 136 h 149"/>
                  <a:gd name="T40" fmla="*/ 43 w 115"/>
                  <a:gd name="T41" fmla="*/ 148 h 149"/>
                  <a:gd name="T42" fmla="*/ 73 w 115"/>
                  <a:gd name="T43" fmla="*/ 148 h 149"/>
                  <a:gd name="T44" fmla="*/ 100 w 115"/>
                  <a:gd name="T45" fmla="*/ 136 h 149"/>
                  <a:gd name="T46" fmla="*/ 115 w 115"/>
                  <a:gd name="T47" fmla="*/ 121 h 149"/>
                  <a:gd name="T48" fmla="*/ 115 w 115"/>
                  <a:gd name="T49" fmla="*/ 121 h 149"/>
                  <a:gd name="T50" fmla="*/ 115 w 115"/>
                  <a:gd name="T51" fmla="*/ 121 h 149"/>
                  <a:gd name="T52" fmla="*/ 115 w 115"/>
                  <a:gd name="T53" fmla="*/ 121 h 149"/>
                  <a:gd name="T54" fmla="*/ 115 w 115"/>
                  <a:gd name="T55" fmla="*/ 121 h 149"/>
                  <a:gd name="T56" fmla="*/ 100 w 115"/>
                  <a:gd name="T57" fmla="*/ 136 h 149"/>
                  <a:gd name="T58" fmla="*/ 73 w 115"/>
                  <a:gd name="T59" fmla="*/ 148 h 149"/>
                  <a:gd name="T60" fmla="*/ 43 w 115"/>
                  <a:gd name="T61" fmla="*/ 148 h 149"/>
                  <a:gd name="T62" fmla="*/ 18 w 115"/>
                  <a:gd name="T63" fmla="*/ 136 h 149"/>
                  <a:gd name="T64" fmla="*/ 0 w 115"/>
                  <a:gd name="T65" fmla="*/ 121 h 149"/>
                  <a:gd name="T66" fmla="*/ 0 w 115"/>
                  <a:gd name="T67" fmla="*/ 121 h 149"/>
                  <a:gd name="T68" fmla="*/ 0 w 115"/>
                  <a:gd name="T69" fmla="*/ 121 h 149"/>
                  <a:gd name="T70" fmla="*/ 0 w 115"/>
                  <a:gd name="T71" fmla="*/ 121 h 149"/>
                  <a:gd name="T72" fmla="*/ 0 w 115"/>
                  <a:gd name="T73" fmla="*/ 12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49">
                    <a:moveTo>
                      <a:pt x="115" y="29"/>
                    </a:moveTo>
                    <a:lnTo>
                      <a:pt x="112" y="23"/>
                    </a:lnTo>
                    <a:lnTo>
                      <a:pt x="100" y="13"/>
                    </a:lnTo>
                    <a:lnTo>
                      <a:pt x="87" y="5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5"/>
                    </a:lnTo>
                    <a:lnTo>
                      <a:pt x="16" y="13"/>
                    </a:lnTo>
                    <a:lnTo>
                      <a:pt x="6" y="23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6" y="23"/>
                    </a:lnTo>
                    <a:lnTo>
                      <a:pt x="18" y="13"/>
                    </a:lnTo>
                    <a:lnTo>
                      <a:pt x="29" y="5"/>
                    </a:lnTo>
                    <a:lnTo>
                      <a:pt x="43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5"/>
                    </a:lnTo>
                    <a:lnTo>
                      <a:pt x="100" y="13"/>
                    </a:lnTo>
                    <a:lnTo>
                      <a:pt x="110" y="23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close/>
                    <a:moveTo>
                      <a:pt x="0" y="121"/>
                    </a:moveTo>
                    <a:lnTo>
                      <a:pt x="6" y="128"/>
                    </a:lnTo>
                    <a:lnTo>
                      <a:pt x="16" y="136"/>
                    </a:lnTo>
                    <a:lnTo>
                      <a:pt x="29" y="144"/>
                    </a:lnTo>
                    <a:lnTo>
                      <a:pt x="43" y="148"/>
                    </a:lnTo>
                    <a:lnTo>
                      <a:pt x="58" y="149"/>
                    </a:lnTo>
                    <a:lnTo>
                      <a:pt x="73" y="148"/>
                    </a:lnTo>
                    <a:lnTo>
                      <a:pt x="87" y="144"/>
                    </a:lnTo>
                    <a:lnTo>
                      <a:pt x="100" y="136"/>
                    </a:lnTo>
                    <a:lnTo>
                      <a:pt x="112" y="128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0" y="126"/>
                    </a:lnTo>
                    <a:lnTo>
                      <a:pt x="100" y="136"/>
                    </a:lnTo>
                    <a:lnTo>
                      <a:pt x="87" y="144"/>
                    </a:lnTo>
                    <a:lnTo>
                      <a:pt x="73" y="148"/>
                    </a:lnTo>
                    <a:lnTo>
                      <a:pt x="58" y="149"/>
                    </a:lnTo>
                    <a:lnTo>
                      <a:pt x="43" y="148"/>
                    </a:lnTo>
                    <a:lnTo>
                      <a:pt x="29" y="144"/>
                    </a:lnTo>
                    <a:lnTo>
                      <a:pt x="18" y="136"/>
                    </a:lnTo>
                    <a:lnTo>
                      <a:pt x="6" y="126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18" name="Freeform 6283"/>
              <p:cNvSpPr>
                <a:spLocks noEditPoints="1"/>
              </p:cNvSpPr>
              <p:nvPr/>
            </p:nvSpPr>
            <p:spPr bwMode="auto">
              <a:xfrm>
                <a:off x="1990" y="2320"/>
                <a:ext cx="117" cy="149"/>
              </a:xfrm>
              <a:custGeom>
                <a:avLst/>
                <a:gdLst>
                  <a:gd name="T0" fmla="*/ 110 w 117"/>
                  <a:gd name="T1" fmla="*/ 23 h 149"/>
                  <a:gd name="T2" fmla="*/ 87 w 117"/>
                  <a:gd name="T3" fmla="*/ 5 h 149"/>
                  <a:gd name="T4" fmla="*/ 58 w 117"/>
                  <a:gd name="T5" fmla="*/ 0 h 149"/>
                  <a:gd name="T6" fmla="*/ 29 w 117"/>
                  <a:gd name="T7" fmla="*/ 5 h 149"/>
                  <a:gd name="T8" fmla="*/ 6 w 117"/>
                  <a:gd name="T9" fmla="*/ 23 h 149"/>
                  <a:gd name="T10" fmla="*/ 0 w 117"/>
                  <a:gd name="T11" fmla="*/ 29 h 149"/>
                  <a:gd name="T12" fmla="*/ 0 w 117"/>
                  <a:gd name="T13" fmla="*/ 30 h 149"/>
                  <a:gd name="T14" fmla="*/ 0 w 117"/>
                  <a:gd name="T15" fmla="*/ 30 h 149"/>
                  <a:gd name="T16" fmla="*/ 0 w 117"/>
                  <a:gd name="T17" fmla="*/ 30 h 149"/>
                  <a:gd name="T18" fmla="*/ 6 w 117"/>
                  <a:gd name="T19" fmla="*/ 23 h 149"/>
                  <a:gd name="T20" fmla="*/ 29 w 117"/>
                  <a:gd name="T21" fmla="*/ 7 h 149"/>
                  <a:gd name="T22" fmla="*/ 58 w 117"/>
                  <a:gd name="T23" fmla="*/ 2 h 149"/>
                  <a:gd name="T24" fmla="*/ 87 w 117"/>
                  <a:gd name="T25" fmla="*/ 7 h 149"/>
                  <a:gd name="T26" fmla="*/ 110 w 117"/>
                  <a:gd name="T27" fmla="*/ 23 h 149"/>
                  <a:gd name="T28" fmla="*/ 117 w 117"/>
                  <a:gd name="T29" fmla="*/ 30 h 149"/>
                  <a:gd name="T30" fmla="*/ 117 w 117"/>
                  <a:gd name="T31" fmla="*/ 30 h 149"/>
                  <a:gd name="T32" fmla="*/ 115 w 117"/>
                  <a:gd name="T33" fmla="*/ 30 h 149"/>
                  <a:gd name="T34" fmla="*/ 115 w 117"/>
                  <a:gd name="T35" fmla="*/ 29 h 149"/>
                  <a:gd name="T36" fmla="*/ 0 w 117"/>
                  <a:gd name="T37" fmla="*/ 121 h 149"/>
                  <a:gd name="T38" fmla="*/ 18 w 117"/>
                  <a:gd name="T39" fmla="*/ 136 h 149"/>
                  <a:gd name="T40" fmla="*/ 43 w 117"/>
                  <a:gd name="T41" fmla="*/ 148 h 149"/>
                  <a:gd name="T42" fmla="*/ 73 w 117"/>
                  <a:gd name="T43" fmla="*/ 148 h 149"/>
                  <a:gd name="T44" fmla="*/ 100 w 117"/>
                  <a:gd name="T45" fmla="*/ 136 h 149"/>
                  <a:gd name="T46" fmla="*/ 115 w 117"/>
                  <a:gd name="T47" fmla="*/ 121 h 149"/>
                  <a:gd name="T48" fmla="*/ 115 w 117"/>
                  <a:gd name="T49" fmla="*/ 121 h 149"/>
                  <a:gd name="T50" fmla="*/ 117 w 117"/>
                  <a:gd name="T51" fmla="*/ 119 h 149"/>
                  <a:gd name="T52" fmla="*/ 117 w 117"/>
                  <a:gd name="T53" fmla="*/ 119 h 149"/>
                  <a:gd name="T54" fmla="*/ 117 w 117"/>
                  <a:gd name="T55" fmla="*/ 119 h 149"/>
                  <a:gd name="T56" fmla="*/ 100 w 117"/>
                  <a:gd name="T57" fmla="*/ 136 h 149"/>
                  <a:gd name="T58" fmla="*/ 73 w 117"/>
                  <a:gd name="T59" fmla="*/ 148 h 149"/>
                  <a:gd name="T60" fmla="*/ 43 w 117"/>
                  <a:gd name="T61" fmla="*/ 148 h 149"/>
                  <a:gd name="T62" fmla="*/ 18 w 117"/>
                  <a:gd name="T63" fmla="*/ 136 h 149"/>
                  <a:gd name="T64" fmla="*/ 0 w 117"/>
                  <a:gd name="T65" fmla="*/ 119 h 149"/>
                  <a:gd name="T66" fmla="*/ 0 w 117"/>
                  <a:gd name="T67" fmla="*/ 119 h 149"/>
                  <a:gd name="T68" fmla="*/ 0 w 117"/>
                  <a:gd name="T69" fmla="*/ 119 h 149"/>
                  <a:gd name="T70" fmla="*/ 0 w 117"/>
                  <a:gd name="T71" fmla="*/ 121 h 149"/>
                  <a:gd name="T72" fmla="*/ 0 w 117"/>
                  <a:gd name="T73" fmla="*/ 12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49">
                    <a:moveTo>
                      <a:pt x="115" y="29"/>
                    </a:moveTo>
                    <a:lnTo>
                      <a:pt x="110" y="23"/>
                    </a:lnTo>
                    <a:lnTo>
                      <a:pt x="100" y="13"/>
                    </a:lnTo>
                    <a:lnTo>
                      <a:pt x="87" y="5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5"/>
                    </a:lnTo>
                    <a:lnTo>
                      <a:pt x="18" y="13"/>
                    </a:lnTo>
                    <a:lnTo>
                      <a:pt x="6" y="23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6" y="23"/>
                    </a:lnTo>
                    <a:lnTo>
                      <a:pt x="18" y="13"/>
                    </a:lnTo>
                    <a:lnTo>
                      <a:pt x="29" y="7"/>
                    </a:lnTo>
                    <a:lnTo>
                      <a:pt x="43" y="4"/>
                    </a:lnTo>
                    <a:lnTo>
                      <a:pt x="58" y="2"/>
                    </a:lnTo>
                    <a:lnTo>
                      <a:pt x="73" y="4"/>
                    </a:lnTo>
                    <a:lnTo>
                      <a:pt x="87" y="7"/>
                    </a:lnTo>
                    <a:lnTo>
                      <a:pt x="100" y="13"/>
                    </a:lnTo>
                    <a:lnTo>
                      <a:pt x="110" y="23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5" y="30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close/>
                    <a:moveTo>
                      <a:pt x="0" y="121"/>
                    </a:moveTo>
                    <a:lnTo>
                      <a:pt x="6" y="126"/>
                    </a:lnTo>
                    <a:lnTo>
                      <a:pt x="18" y="136"/>
                    </a:lnTo>
                    <a:lnTo>
                      <a:pt x="29" y="144"/>
                    </a:lnTo>
                    <a:lnTo>
                      <a:pt x="43" y="148"/>
                    </a:lnTo>
                    <a:lnTo>
                      <a:pt x="58" y="149"/>
                    </a:lnTo>
                    <a:lnTo>
                      <a:pt x="73" y="148"/>
                    </a:lnTo>
                    <a:lnTo>
                      <a:pt x="87" y="144"/>
                    </a:lnTo>
                    <a:lnTo>
                      <a:pt x="100" y="136"/>
                    </a:lnTo>
                    <a:lnTo>
                      <a:pt x="110" y="126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7" y="119"/>
                    </a:lnTo>
                    <a:lnTo>
                      <a:pt x="117" y="119"/>
                    </a:lnTo>
                    <a:lnTo>
                      <a:pt x="117" y="119"/>
                    </a:lnTo>
                    <a:lnTo>
                      <a:pt x="117" y="119"/>
                    </a:lnTo>
                    <a:lnTo>
                      <a:pt x="117" y="119"/>
                    </a:lnTo>
                    <a:lnTo>
                      <a:pt x="110" y="126"/>
                    </a:lnTo>
                    <a:lnTo>
                      <a:pt x="100" y="136"/>
                    </a:lnTo>
                    <a:lnTo>
                      <a:pt x="87" y="142"/>
                    </a:lnTo>
                    <a:lnTo>
                      <a:pt x="73" y="148"/>
                    </a:lnTo>
                    <a:lnTo>
                      <a:pt x="58" y="148"/>
                    </a:lnTo>
                    <a:lnTo>
                      <a:pt x="43" y="148"/>
                    </a:lnTo>
                    <a:lnTo>
                      <a:pt x="29" y="142"/>
                    </a:lnTo>
                    <a:lnTo>
                      <a:pt x="18" y="136"/>
                    </a:lnTo>
                    <a:lnTo>
                      <a:pt x="6" y="126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19" name="Freeform 6284"/>
              <p:cNvSpPr>
                <a:spLocks noEditPoints="1"/>
              </p:cNvSpPr>
              <p:nvPr/>
            </p:nvSpPr>
            <p:spPr bwMode="auto">
              <a:xfrm>
                <a:off x="1990" y="2322"/>
                <a:ext cx="117" cy="146"/>
              </a:xfrm>
              <a:custGeom>
                <a:avLst/>
                <a:gdLst>
                  <a:gd name="T0" fmla="*/ 110 w 117"/>
                  <a:gd name="T1" fmla="*/ 21 h 146"/>
                  <a:gd name="T2" fmla="*/ 87 w 117"/>
                  <a:gd name="T3" fmla="*/ 5 h 146"/>
                  <a:gd name="T4" fmla="*/ 58 w 117"/>
                  <a:gd name="T5" fmla="*/ 0 h 146"/>
                  <a:gd name="T6" fmla="*/ 29 w 117"/>
                  <a:gd name="T7" fmla="*/ 5 h 146"/>
                  <a:gd name="T8" fmla="*/ 6 w 117"/>
                  <a:gd name="T9" fmla="*/ 21 h 146"/>
                  <a:gd name="T10" fmla="*/ 0 w 117"/>
                  <a:gd name="T11" fmla="*/ 28 h 146"/>
                  <a:gd name="T12" fmla="*/ 0 w 117"/>
                  <a:gd name="T13" fmla="*/ 28 h 146"/>
                  <a:gd name="T14" fmla="*/ 0 w 117"/>
                  <a:gd name="T15" fmla="*/ 28 h 146"/>
                  <a:gd name="T16" fmla="*/ 0 w 117"/>
                  <a:gd name="T17" fmla="*/ 28 h 146"/>
                  <a:gd name="T18" fmla="*/ 6 w 117"/>
                  <a:gd name="T19" fmla="*/ 21 h 146"/>
                  <a:gd name="T20" fmla="*/ 29 w 117"/>
                  <a:gd name="T21" fmla="*/ 5 h 146"/>
                  <a:gd name="T22" fmla="*/ 58 w 117"/>
                  <a:gd name="T23" fmla="*/ 0 h 146"/>
                  <a:gd name="T24" fmla="*/ 87 w 117"/>
                  <a:gd name="T25" fmla="*/ 5 h 146"/>
                  <a:gd name="T26" fmla="*/ 110 w 117"/>
                  <a:gd name="T27" fmla="*/ 21 h 146"/>
                  <a:gd name="T28" fmla="*/ 117 w 117"/>
                  <a:gd name="T29" fmla="*/ 28 h 146"/>
                  <a:gd name="T30" fmla="*/ 117 w 117"/>
                  <a:gd name="T31" fmla="*/ 28 h 146"/>
                  <a:gd name="T32" fmla="*/ 117 w 117"/>
                  <a:gd name="T33" fmla="*/ 28 h 146"/>
                  <a:gd name="T34" fmla="*/ 117 w 117"/>
                  <a:gd name="T35" fmla="*/ 28 h 146"/>
                  <a:gd name="T36" fmla="*/ 0 w 117"/>
                  <a:gd name="T37" fmla="*/ 117 h 146"/>
                  <a:gd name="T38" fmla="*/ 18 w 117"/>
                  <a:gd name="T39" fmla="*/ 134 h 146"/>
                  <a:gd name="T40" fmla="*/ 43 w 117"/>
                  <a:gd name="T41" fmla="*/ 146 h 146"/>
                  <a:gd name="T42" fmla="*/ 73 w 117"/>
                  <a:gd name="T43" fmla="*/ 146 h 146"/>
                  <a:gd name="T44" fmla="*/ 100 w 117"/>
                  <a:gd name="T45" fmla="*/ 134 h 146"/>
                  <a:gd name="T46" fmla="*/ 117 w 117"/>
                  <a:gd name="T47" fmla="*/ 117 h 146"/>
                  <a:gd name="T48" fmla="*/ 117 w 117"/>
                  <a:gd name="T49" fmla="*/ 117 h 146"/>
                  <a:gd name="T50" fmla="*/ 117 w 117"/>
                  <a:gd name="T51" fmla="*/ 117 h 146"/>
                  <a:gd name="T52" fmla="*/ 117 w 117"/>
                  <a:gd name="T53" fmla="*/ 117 h 146"/>
                  <a:gd name="T54" fmla="*/ 117 w 117"/>
                  <a:gd name="T55" fmla="*/ 117 h 146"/>
                  <a:gd name="T56" fmla="*/ 98 w 117"/>
                  <a:gd name="T57" fmla="*/ 134 h 146"/>
                  <a:gd name="T58" fmla="*/ 73 w 117"/>
                  <a:gd name="T59" fmla="*/ 144 h 146"/>
                  <a:gd name="T60" fmla="*/ 44 w 117"/>
                  <a:gd name="T61" fmla="*/ 144 h 146"/>
                  <a:gd name="T62" fmla="*/ 18 w 117"/>
                  <a:gd name="T63" fmla="*/ 134 h 146"/>
                  <a:gd name="T64" fmla="*/ 0 w 117"/>
                  <a:gd name="T65" fmla="*/ 117 h 146"/>
                  <a:gd name="T66" fmla="*/ 0 w 117"/>
                  <a:gd name="T67" fmla="*/ 117 h 146"/>
                  <a:gd name="T68" fmla="*/ 0 w 117"/>
                  <a:gd name="T69" fmla="*/ 117 h 146"/>
                  <a:gd name="T70" fmla="*/ 0 w 117"/>
                  <a:gd name="T71" fmla="*/ 117 h 146"/>
                  <a:gd name="T72" fmla="*/ 0 w 117"/>
                  <a:gd name="T73" fmla="*/ 11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46">
                    <a:moveTo>
                      <a:pt x="117" y="28"/>
                    </a:moveTo>
                    <a:lnTo>
                      <a:pt x="110" y="21"/>
                    </a:lnTo>
                    <a:lnTo>
                      <a:pt x="100" y="11"/>
                    </a:lnTo>
                    <a:lnTo>
                      <a:pt x="87" y="5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5"/>
                    </a:lnTo>
                    <a:lnTo>
                      <a:pt x="18" y="11"/>
                    </a:lnTo>
                    <a:lnTo>
                      <a:pt x="6" y="21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6" y="21"/>
                    </a:lnTo>
                    <a:lnTo>
                      <a:pt x="18" y="13"/>
                    </a:lnTo>
                    <a:lnTo>
                      <a:pt x="29" y="5"/>
                    </a:lnTo>
                    <a:lnTo>
                      <a:pt x="44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5"/>
                    </a:lnTo>
                    <a:lnTo>
                      <a:pt x="98" y="13"/>
                    </a:lnTo>
                    <a:lnTo>
                      <a:pt x="110" y="21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7" y="28"/>
                    </a:lnTo>
                    <a:close/>
                    <a:moveTo>
                      <a:pt x="0" y="117"/>
                    </a:moveTo>
                    <a:lnTo>
                      <a:pt x="6" y="124"/>
                    </a:lnTo>
                    <a:lnTo>
                      <a:pt x="18" y="134"/>
                    </a:lnTo>
                    <a:lnTo>
                      <a:pt x="29" y="140"/>
                    </a:lnTo>
                    <a:lnTo>
                      <a:pt x="43" y="146"/>
                    </a:lnTo>
                    <a:lnTo>
                      <a:pt x="58" y="146"/>
                    </a:lnTo>
                    <a:lnTo>
                      <a:pt x="73" y="146"/>
                    </a:lnTo>
                    <a:lnTo>
                      <a:pt x="87" y="140"/>
                    </a:lnTo>
                    <a:lnTo>
                      <a:pt x="100" y="134"/>
                    </a:lnTo>
                    <a:lnTo>
                      <a:pt x="110" y="124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0" y="124"/>
                    </a:lnTo>
                    <a:lnTo>
                      <a:pt x="98" y="134"/>
                    </a:lnTo>
                    <a:lnTo>
                      <a:pt x="87" y="140"/>
                    </a:lnTo>
                    <a:lnTo>
                      <a:pt x="73" y="144"/>
                    </a:lnTo>
                    <a:lnTo>
                      <a:pt x="58" y="146"/>
                    </a:lnTo>
                    <a:lnTo>
                      <a:pt x="44" y="144"/>
                    </a:lnTo>
                    <a:lnTo>
                      <a:pt x="29" y="140"/>
                    </a:lnTo>
                    <a:lnTo>
                      <a:pt x="18" y="134"/>
                    </a:lnTo>
                    <a:lnTo>
                      <a:pt x="6" y="124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20" name="Freeform 6285"/>
              <p:cNvSpPr>
                <a:spLocks noEditPoints="1"/>
              </p:cNvSpPr>
              <p:nvPr/>
            </p:nvSpPr>
            <p:spPr bwMode="auto">
              <a:xfrm>
                <a:off x="1990" y="2322"/>
                <a:ext cx="117" cy="146"/>
              </a:xfrm>
              <a:custGeom>
                <a:avLst/>
                <a:gdLst>
                  <a:gd name="T0" fmla="*/ 110 w 117"/>
                  <a:gd name="T1" fmla="*/ 21 h 146"/>
                  <a:gd name="T2" fmla="*/ 87 w 117"/>
                  <a:gd name="T3" fmla="*/ 5 h 146"/>
                  <a:gd name="T4" fmla="*/ 58 w 117"/>
                  <a:gd name="T5" fmla="*/ 0 h 146"/>
                  <a:gd name="T6" fmla="*/ 29 w 117"/>
                  <a:gd name="T7" fmla="*/ 5 h 146"/>
                  <a:gd name="T8" fmla="*/ 6 w 117"/>
                  <a:gd name="T9" fmla="*/ 21 h 146"/>
                  <a:gd name="T10" fmla="*/ 0 w 117"/>
                  <a:gd name="T11" fmla="*/ 30 h 146"/>
                  <a:gd name="T12" fmla="*/ 0 w 117"/>
                  <a:gd name="T13" fmla="*/ 30 h 146"/>
                  <a:gd name="T14" fmla="*/ 0 w 117"/>
                  <a:gd name="T15" fmla="*/ 30 h 146"/>
                  <a:gd name="T16" fmla="*/ 0 w 117"/>
                  <a:gd name="T17" fmla="*/ 30 h 146"/>
                  <a:gd name="T18" fmla="*/ 6 w 117"/>
                  <a:gd name="T19" fmla="*/ 21 h 146"/>
                  <a:gd name="T20" fmla="*/ 29 w 117"/>
                  <a:gd name="T21" fmla="*/ 5 h 146"/>
                  <a:gd name="T22" fmla="*/ 58 w 117"/>
                  <a:gd name="T23" fmla="*/ 0 h 146"/>
                  <a:gd name="T24" fmla="*/ 87 w 117"/>
                  <a:gd name="T25" fmla="*/ 5 h 146"/>
                  <a:gd name="T26" fmla="*/ 110 w 117"/>
                  <a:gd name="T27" fmla="*/ 21 h 146"/>
                  <a:gd name="T28" fmla="*/ 117 w 117"/>
                  <a:gd name="T29" fmla="*/ 30 h 146"/>
                  <a:gd name="T30" fmla="*/ 117 w 117"/>
                  <a:gd name="T31" fmla="*/ 30 h 146"/>
                  <a:gd name="T32" fmla="*/ 117 w 117"/>
                  <a:gd name="T33" fmla="*/ 30 h 146"/>
                  <a:gd name="T34" fmla="*/ 117 w 117"/>
                  <a:gd name="T35" fmla="*/ 30 h 146"/>
                  <a:gd name="T36" fmla="*/ 0 w 117"/>
                  <a:gd name="T37" fmla="*/ 117 h 146"/>
                  <a:gd name="T38" fmla="*/ 18 w 117"/>
                  <a:gd name="T39" fmla="*/ 134 h 146"/>
                  <a:gd name="T40" fmla="*/ 44 w 117"/>
                  <a:gd name="T41" fmla="*/ 144 h 146"/>
                  <a:gd name="T42" fmla="*/ 73 w 117"/>
                  <a:gd name="T43" fmla="*/ 144 h 146"/>
                  <a:gd name="T44" fmla="*/ 98 w 117"/>
                  <a:gd name="T45" fmla="*/ 134 h 146"/>
                  <a:gd name="T46" fmla="*/ 117 w 117"/>
                  <a:gd name="T47" fmla="*/ 117 h 146"/>
                  <a:gd name="T48" fmla="*/ 117 w 117"/>
                  <a:gd name="T49" fmla="*/ 115 h 146"/>
                  <a:gd name="T50" fmla="*/ 117 w 117"/>
                  <a:gd name="T51" fmla="*/ 115 h 146"/>
                  <a:gd name="T52" fmla="*/ 117 w 117"/>
                  <a:gd name="T53" fmla="*/ 115 h 146"/>
                  <a:gd name="T54" fmla="*/ 117 w 117"/>
                  <a:gd name="T55" fmla="*/ 115 h 146"/>
                  <a:gd name="T56" fmla="*/ 98 w 117"/>
                  <a:gd name="T57" fmla="*/ 132 h 146"/>
                  <a:gd name="T58" fmla="*/ 73 w 117"/>
                  <a:gd name="T59" fmla="*/ 144 h 146"/>
                  <a:gd name="T60" fmla="*/ 44 w 117"/>
                  <a:gd name="T61" fmla="*/ 144 h 146"/>
                  <a:gd name="T62" fmla="*/ 18 w 117"/>
                  <a:gd name="T63" fmla="*/ 132 h 146"/>
                  <a:gd name="T64" fmla="*/ 0 w 117"/>
                  <a:gd name="T65" fmla="*/ 115 h 146"/>
                  <a:gd name="T66" fmla="*/ 0 w 117"/>
                  <a:gd name="T67" fmla="*/ 115 h 146"/>
                  <a:gd name="T68" fmla="*/ 0 w 117"/>
                  <a:gd name="T69" fmla="*/ 115 h 146"/>
                  <a:gd name="T70" fmla="*/ 0 w 117"/>
                  <a:gd name="T71" fmla="*/ 115 h 146"/>
                  <a:gd name="T72" fmla="*/ 0 w 117"/>
                  <a:gd name="T73" fmla="*/ 11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46">
                    <a:moveTo>
                      <a:pt x="117" y="28"/>
                    </a:moveTo>
                    <a:lnTo>
                      <a:pt x="110" y="21"/>
                    </a:lnTo>
                    <a:lnTo>
                      <a:pt x="98" y="13"/>
                    </a:lnTo>
                    <a:lnTo>
                      <a:pt x="87" y="5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4" y="2"/>
                    </a:lnTo>
                    <a:lnTo>
                      <a:pt x="29" y="5"/>
                    </a:lnTo>
                    <a:lnTo>
                      <a:pt x="18" y="13"/>
                    </a:lnTo>
                    <a:lnTo>
                      <a:pt x="6" y="21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6" y="21"/>
                    </a:lnTo>
                    <a:lnTo>
                      <a:pt x="18" y="13"/>
                    </a:lnTo>
                    <a:lnTo>
                      <a:pt x="29" y="5"/>
                    </a:lnTo>
                    <a:lnTo>
                      <a:pt x="44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5"/>
                    </a:lnTo>
                    <a:lnTo>
                      <a:pt x="98" y="13"/>
                    </a:lnTo>
                    <a:lnTo>
                      <a:pt x="110" y="21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28"/>
                    </a:lnTo>
                    <a:close/>
                    <a:moveTo>
                      <a:pt x="0" y="117"/>
                    </a:moveTo>
                    <a:lnTo>
                      <a:pt x="6" y="124"/>
                    </a:lnTo>
                    <a:lnTo>
                      <a:pt x="18" y="134"/>
                    </a:lnTo>
                    <a:lnTo>
                      <a:pt x="29" y="140"/>
                    </a:lnTo>
                    <a:lnTo>
                      <a:pt x="44" y="144"/>
                    </a:lnTo>
                    <a:lnTo>
                      <a:pt x="58" y="146"/>
                    </a:lnTo>
                    <a:lnTo>
                      <a:pt x="73" y="144"/>
                    </a:lnTo>
                    <a:lnTo>
                      <a:pt x="87" y="140"/>
                    </a:lnTo>
                    <a:lnTo>
                      <a:pt x="98" y="134"/>
                    </a:lnTo>
                    <a:lnTo>
                      <a:pt x="110" y="124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0" y="124"/>
                    </a:lnTo>
                    <a:lnTo>
                      <a:pt x="98" y="132"/>
                    </a:lnTo>
                    <a:lnTo>
                      <a:pt x="87" y="140"/>
                    </a:lnTo>
                    <a:lnTo>
                      <a:pt x="73" y="144"/>
                    </a:lnTo>
                    <a:lnTo>
                      <a:pt x="58" y="146"/>
                    </a:lnTo>
                    <a:lnTo>
                      <a:pt x="44" y="144"/>
                    </a:lnTo>
                    <a:lnTo>
                      <a:pt x="29" y="140"/>
                    </a:lnTo>
                    <a:lnTo>
                      <a:pt x="18" y="132"/>
                    </a:lnTo>
                    <a:lnTo>
                      <a:pt x="6" y="124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00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21" name="Freeform 6286"/>
              <p:cNvSpPr>
                <a:spLocks noEditPoints="1"/>
              </p:cNvSpPr>
              <p:nvPr/>
            </p:nvSpPr>
            <p:spPr bwMode="auto">
              <a:xfrm>
                <a:off x="1990" y="2322"/>
                <a:ext cx="117" cy="146"/>
              </a:xfrm>
              <a:custGeom>
                <a:avLst/>
                <a:gdLst>
                  <a:gd name="T0" fmla="*/ 110 w 117"/>
                  <a:gd name="T1" fmla="*/ 21 h 146"/>
                  <a:gd name="T2" fmla="*/ 87 w 117"/>
                  <a:gd name="T3" fmla="*/ 5 h 146"/>
                  <a:gd name="T4" fmla="*/ 58 w 117"/>
                  <a:gd name="T5" fmla="*/ 0 h 146"/>
                  <a:gd name="T6" fmla="*/ 29 w 117"/>
                  <a:gd name="T7" fmla="*/ 5 h 146"/>
                  <a:gd name="T8" fmla="*/ 6 w 117"/>
                  <a:gd name="T9" fmla="*/ 21 h 146"/>
                  <a:gd name="T10" fmla="*/ 0 w 117"/>
                  <a:gd name="T11" fmla="*/ 30 h 146"/>
                  <a:gd name="T12" fmla="*/ 0 w 117"/>
                  <a:gd name="T13" fmla="*/ 30 h 146"/>
                  <a:gd name="T14" fmla="*/ 0 w 117"/>
                  <a:gd name="T15" fmla="*/ 30 h 146"/>
                  <a:gd name="T16" fmla="*/ 0 w 117"/>
                  <a:gd name="T17" fmla="*/ 32 h 146"/>
                  <a:gd name="T18" fmla="*/ 8 w 117"/>
                  <a:gd name="T19" fmla="*/ 23 h 146"/>
                  <a:gd name="T20" fmla="*/ 31 w 117"/>
                  <a:gd name="T21" fmla="*/ 7 h 146"/>
                  <a:gd name="T22" fmla="*/ 58 w 117"/>
                  <a:gd name="T23" fmla="*/ 2 h 146"/>
                  <a:gd name="T24" fmla="*/ 87 w 117"/>
                  <a:gd name="T25" fmla="*/ 7 h 146"/>
                  <a:gd name="T26" fmla="*/ 110 w 117"/>
                  <a:gd name="T27" fmla="*/ 23 h 146"/>
                  <a:gd name="T28" fmla="*/ 117 w 117"/>
                  <a:gd name="T29" fmla="*/ 32 h 146"/>
                  <a:gd name="T30" fmla="*/ 117 w 117"/>
                  <a:gd name="T31" fmla="*/ 30 h 146"/>
                  <a:gd name="T32" fmla="*/ 117 w 117"/>
                  <a:gd name="T33" fmla="*/ 30 h 146"/>
                  <a:gd name="T34" fmla="*/ 117 w 117"/>
                  <a:gd name="T35" fmla="*/ 30 h 146"/>
                  <a:gd name="T36" fmla="*/ 0 w 117"/>
                  <a:gd name="T37" fmla="*/ 115 h 146"/>
                  <a:gd name="T38" fmla="*/ 18 w 117"/>
                  <a:gd name="T39" fmla="*/ 132 h 146"/>
                  <a:gd name="T40" fmla="*/ 44 w 117"/>
                  <a:gd name="T41" fmla="*/ 144 h 146"/>
                  <a:gd name="T42" fmla="*/ 73 w 117"/>
                  <a:gd name="T43" fmla="*/ 144 h 146"/>
                  <a:gd name="T44" fmla="*/ 98 w 117"/>
                  <a:gd name="T45" fmla="*/ 132 h 146"/>
                  <a:gd name="T46" fmla="*/ 117 w 117"/>
                  <a:gd name="T47" fmla="*/ 115 h 146"/>
                  <a:gd name="T48" fmla="*/ 117 w 117"/>
                  <a:gd name="T49" fmla="*/ 115 h 146"/>
                  <a:gd name="T50" fmla="*/ 117 w 117"/>
                  <a:gd name="T51" fmla="*/ 115 h 146"/>
                  <a:gd name="T52" fmla="*/ 117 w 117"/>
                  <a:gd name="T53" fmla="*/ 115 h 146"/>
                  <a:gd name="T54" fmla="*/ 117 w 117"/>
                  <a:gd name="T55" fmla="*/ 113 h 146"/>
                  <a:gd name="T56" fmla="*/ 98 w 117"/>
                  <a:gd name="T57" fmla="*/ 132 h 146"/>
                  <a:gd name="T58" fmla="*/ 73 w 117"/>
                  <a:gd name="T59" fmla="*/ 144 h 146"/>
                  <a:gd name="T60" fmla="*/ 44 w 117"/>
                  <a:gd name="T61" fmla="*/ 144 h 146"/>
                  <a:gd name="T62" fmla="*/ 18 w 117"/>
                  <a:gd name="T63" fmla="*/ 132 h 146"/>
                  <a:gd name="T64" fmla="*/ 0 w 117"/>
                  <a:gd name="T65" fmla="*/ 113 h 146"/>
                  <a:gd name="T66" fmla="*/ 0 w 117"/>
                  <a:gd name="T67" fmla="*/ 115 h 146"/>
                  <a:gd name="T68" fmla="*/ 0 w 117"/>
                  <a:gd name="T69" fmla="*/ 115 h 146"/>
                  <a:gd name="T70" fmla="*/ 0 w 117"/>
                  <a:gd name="T71" fmla="*/ 115 h 146"/>
                  <a:gd name="T72" fmla="*/ 0 w 117"/>
                  <a:gd name="T73" fmla="*/ 11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46">
                    <a:moveTo>
                      <a:pt x="117" y="30"/>
                    </a:moveTo>
                    <a:lnTo>
                      <a:pt x="110" y="21"/>
                    </a:lnTo>
                    <a:lnTo>
                      <a:pt x="98" y="13"/>
                    </a:lnTo>
                    <a:lnTo>
                      <a:pt x="87" y="5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4" y="2"/>
                    </a:lnTo>
                    <a:lnTo>
                      <a:pt x="29" y="5"/>
                    </a:lnTo>
                    <a:lnTo>
                      <a:pt x="18" y="13"/>
                    </a:lnTo>
                    <a:lnTo>
                      <a:pt x="6" y="21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8" y="23"/>
                    </a:lnTo>
                    <a:lnTo>
                      <a:pt x="18" y="13"/>
                    </a:lnTo>
                    <a:lnTo>
                      <a:pt x="31" y="7"/>
                    </a:lnTo>
                    <a:lnTo>
                      <a:pt x="44" y="2"/>
                    </a:lnTo>
                    <a:lnTo>
                      <a:pt x="58" y="2"/>
                    </a:lnTo>
                    <a:lnTo>
                      <a:pt x="73" y="2"/>
                    </a:lnTo>
                    <a:lnTo>
                      <a:pt x="87" y="7"/>
                    </a:lnTo>
                    <a:lnTo>
                      <a:pt x="98" y="13"/>
                    </a:lnTo>
                    <a:lnTo>
                      <a:pt x="110" y="23"/>
                    </a:lnTo>
                    <a:lnTo>
                      <a:pt x="117" y="32"/>
                    </a:lnTo>
                    <a:lnTo>
                      <a:pt x="117" y="32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close/>
                    <a:moveTo>
                      <a:pt x="0" y="115"/>
                    </a:moveTo>
                    <a:lnTo>
                      <a:pt x="6" y="124"/>
                    </a:lnTo>
                    <a:lnTo>
                      <a:pt x="18" y="132"/>
                    </a:lnTo>
                    <a:lnTo>
                      <a:pt x="29" y="140"/>
                    </a:lnTo>
                    <a:lnTo>
                      <a:pt x="44" y="144"/>
                    </a:lnTo>
                    <a:lnTo>
                      <a:pt x="58" y="146"/>
                    </a:lnTo>
                    <a:lnTo>
                      <a:pt x="73" y="144"/>
                    </a:lnTo>
                    <a:lnTo>
                      <a:pt x="87" y="140"/>
                    </a:lnTo>
                    <a:lnTo>
                      <a:pt x="98" y="132"/>
                    </a:lnTo>
                    <a:lnTo>
                      <a:pt x="110" y="124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3"/>
                    </a:lnTo>
                    <a:lnTo>
                      <a:pt x="110" y="124"/>
                    </a:lnTo>
                    <a:lnTo>
                      <a:pt x="98" y="132"/>
                    </a:lnTo>
                    <a:lnTo>
                      <a:pt x="87" y="140"/>
                    </a:lnTo>
                    <a:lnTo>
                      <a:pt x="73" y="144"/>
                    </a:lnTo>
                    <a:lnTo>
                      <a:pt x="58" y="146"/>
                    </a:lnTo>
                    <a:lnTo>
                      <a:pt x="44" y="144"/>
                    </a:lnTo>
                    <a:lnTo>
                      <a:pt x="31" y="140"/>
                    </a:lnTo>
                    <a:lnTo>
                      <a:pt x="18" y="132"/>
                    </a:lnTo>
                    <a:lnTo>
                      <a:pt x="8" y="124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00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22" name="Freeform 6287"/>
              <p:cNvSpPr>
                <a:spLocks noEditPoints="1"/>
              </p:cNvSpPr>
              <p:nvPr/>
            </p:nvSpPr>
            <p:spPr bwMode="auto">
              <a:xfrm>
                <a:off x="1988" y="2324"/>
                <a:ext cx="119" cy="144"/>
              </a:xfrm>
              <a:custGeom>
                <a:avLst/>
                <a:gdLst>
                  <a:gd name="T0" fmla="*/ 112 w 119"/>
                  <a:gd name="T1" fmla="*/ 21 h 144"/>
                  <a:gd name="T2" fmla="*/ 89 w 119"/>
                  <a:gd name="T3" fmla="*/ 5 h 144"/>
                  <a:gd name="T4" fmla="*/ 60 w 119"/>
                  <a:gd name="T5" fmla="*/ 0 h 144"/>
                  <a:gd name="T6" fmla="*/ 33 w 119"/>
                  <a:gd name="T7" fmla="*/ 5 h 144"/>
                  <a:gd name="T8" fmla="*/ 10 w 119"/>
                  <a:gd name="T9" fmla="*/ 21 h 144"/>
                  <a:gd name="T10" fmla="*/ 0 w 119"/>
                  <a:gd name="T11" fmla="*/ 30 h 144"/>
                  <a:gd name="T12" fmla="*/ 0 w 119"/>
                  <a:gd name="T13" fmla="*/ 30 h 144"/>
                  <a:gd name="T14" fmla="*/ 0 w 119"/>
                  <a:gd name="T15" fmla="*/ 30 h 144"/>
                  <a:gd name="T16" fmla="*/ 0 w 119"/>
                  <a:gd name="T17" fmla="*/ 30 h 144"/>
                  <a:gd name="T18" fmla="*/ 10 w 119"/>
                  <a:gd name="T19" fmla="*/ 21 h 144"/>
                  <a:gd name="T20" fmla="*/ 33 w 119"/>
                  <a:gd name="T21" fmla="*/ 5 h 144"/>
                  <a:gd name="T22" fmla="*/ 60 w 119"/>
                  <a:gd name="T23" fmla="*/ 0 h 144"/>
                  <a:gd name="T24" fmla="*/ 89 w 119"/>
                  <a:gd name="T25" fmla="*/ 5 h 144"/>
                  <a:gd name="T26" fmla="*/ 110 w 119"/>
                  <a:gd name="T27" fmla="*/ 21 h 144"/>
                  <a:gd name="T28" fmla="*/ 119 w 119"/>
                  <a:gd name="T29" fmla="*/ 30 h 144"/>
                  <a:gd name="T30" fmla="*/ 119 w 119"/>
                  <a:gd name="T31" fmla="*/ 30 h 144"/>
                  <a:gd name="T32" fmla="*/ 119 w 119"/>
                  <a:gd name="T33" fmla="*/ 30 h 144"/>
                  <a:gd name="T34" fmla="*/ 119 w 119"/>
                  <a:gd name="T35" fmla="*/ 30 h 144"/>
                  <a:gd name="T36" fmla="*/ 2 w 119"/>
                  <a:gd name="T37" fmla="*/ 111 h 144"/>
                  <a:gd name="T38" fmla="*/ 20 w 119"/>
                  <a:gd name="T39" fmla="*/ 130 h 144"/>
                  <a:gd name="T40" fmla="*/ 46 w 119"/>
                  <a:gd name="T41" fmla="*/ 142 h 144"/>
                  <a:gd name="T42" fmla="*/ 75 w 119"/>
                  <a:gd name="T43" fmla="*/ 142 h 144"/>
                  <a:gd name="T44" fmla="*/ 100 w 119"/>
                  <a:gd name="T45" fmla="*/ 130 h 144"/>
                  <a:gd name="T46" fmla="*/ 119 w 119"/>
                  <a:gd name="T47" fmla="*/ 111 h 144"/>
                  <a:gd name="T48" fmla="*/ 119 w 119"/>
                  <a:gd name="T49" fmla="*/ 111 h 144"/>
                  <a:gd name="T50" fmla="*/ 119 w 119"/>
                  <a:gd name="T51" fmla="*/ 111 h 144"/>
                  <a:gd name="T52" fmla="*/ 119 w 119"/>
                  <a:gd name="T53" fmla="*/ 111 h 144"/>
                  <a:gd name="T54" fmla="*/ 119 w 119"/>
                  <a:gd name="T55" fmla="*/ 111 h 144"/>
                  <a:gd name="T56" fmla="*/ 100 w 119"/>
                  <a:gd name="T57" fmla="*/ 130 h 144"/>
                  <a:gd name="T58" fmla="*/ 75 w 119"/>
                  <a:gd name="T59" fmla="*/ 140 h 144"/>
                  <a:gd name="T60" fmla="*/ 46 w 119"/>
                  <a:gd name="T61" fmla="*/ 140 h 144"/>
                  <a:gd name="T62" fmla="*/ 20 w 119"/>
                  <a:gd name="T63" fmla="*/ 130 h 144"/>
                  <a:gd name="T64" fmla="*/ 0 w 119"/>
                  <a:gd name="T65" fmla="*/ 111 h 144"/>
                  <a:gd name="T66" fmla="*/ 0 w 119"/>
                  <a:gd name="T67" fmla="*/ 111 h 144"/>
                  <a:gd name="T68" fmla="*/ 0 w 119"/>
                  <a:gd name="T69" fmla="*/ 111 h 144"/>
                  <a:gd name="T70" fmla="*/ 0 w 119"/>
                  <a:gd name="T71" fmla="*/ 111 h 144"/>
                  <a:gd name="T72" fmla="*/ 2 w 119"/>
                  <a:gd name="T73" fmla="*/ 11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9" h="144">
                    <a:moveTo>
                      <a:pt x="119" y="30"/>
                    </a:moveTo>
                    <a:lnTo>
                      <a:pt x="112" y="21"/>
                    </a:lnTo>
                    <a:lnTo>
                      <a:pt x="100" y="11"/>
                    </a:lnTo>
                    <a:lnTo>
                      <a:pt x="89" y="5"/>
                    </a:lnTo>
                    <a:lnTo>
                      <a:pt x="75" y="0"/>
                    </a:lnTo>
                    <a:lnTo>
                      <a:pt x="60" y="0"/>
                    </a:lnTo>
                    <a:lnTo>
                      <a:pt x="46" y="0"/>
                    </a:lnTo>
                    <a:lnTo>
                      <a:pt x="33" y="5"/>
                    </a:lnTo>
                    <a:lnTo>
                      <a:pt x="20" y="11"/>
                    </a:lnTo>
                    <a:lnTo>
                      <a:pt x="10" y="21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10" y="21"/>
                    </a:lnTo>
                    <a:lnTo>
                      <a:pt x="20" y="11"/>
                    </a:lnTo>
                    <a:lnTo>
                      <a:pt x="33" y="5"/>
                    </a:lnTo>
                    <a:lnTo>
                      <a:pt x="46" y="1"/>
                    </a:lnTo>
                    <a:lnTo>
                      <a:pt x="60" y="0"/>
                    </a:lnTo>
                    <a:lnTo>
                      <a:pt x="75" y="1"/>
                    </a:lnTo>
                    <a:lnTo>
                      <a:pt x="89" y="5"/>
                    </a:lnTo>
                    <a:lnTo>
                      <a:pt x="100" y="11"/>
                    </a:lnTo>
                    <a:lnTo>
                      <a:pt x="110" y="21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close/>
                    <a:moveTo>
                      <a:pt x="2" y="111"/>
                    </a:moveTo>
                    <a:lnTo>
                      <a:pt x="10" y="122"/>
                    </a:lnTo>
                    <a:lnTo>
                      <a:pt x="20" y="130"/>
                    </a:lnTo>
                    <a:lnTo>
                      <a:pt x="33" y="138"/>
                    </a:lnTo>
                    <a:lnTo>
                      <a:pt x="46" y="142"/>
                    </a:lnTo>
                    <a:lnTo>
                      <a:pt x="60" y="144"/>
                    </a:lnTo>
                    <a:lnTo>
                      <a:pt x="75" y="142"/>
                    </a:lnTo>
                    <a:lnTo>
                      <a:pt x="89" y="138"/>
                    </a:lnTo>
                    <a:lnTo>
                      <a:pt x="100" y="130"/>
                    </a:lnTo>
                    <a:lnTo>
                      <a:pt x="112" y="122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0" y="121"/>
                    </a:lnTo>
                    <a:lnTo>
                      <a:pt x="100" y="130"/>
                    </a:lnTo>
                    <a:lnTo>
                      <a:pt x="89" y="136"/>
                    </a:lnTo>
                    <a:lnTo>
                      <a:pt x="75" y="140"/>
                    </a:lnTo>
                    <a:lnTo>
                      <a:pt x="60" y="142"/>
                    </a:lnTo>
                    <a:lnTo>
                      <a:pt x="46" y="140"/>
                    </a:lnTo>
                    <a:lnTo>
                      <a:pt x="33" y="136"/>
                    </a:lnTo>
                    <a:lnTo>
                      <a:pt x="20" y="130"/>
                    </a:lnTo>
                    <a:lnTo>
                      <a:pt x="10" y="12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2" y="111"/>
                    </a:lnTo>
                    <a:close/>
                  </a:path>
                </a:pathLst>
              </a:custGeom>
              <a:solidFill>
                <a:srgbClr val="00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23" name="Freeform 6288"/>
              <p:cNvSpPr>
                <a:spLocks noEditPoints="1"/>
              </p:cNvSpPr>
              <p:nvPr/>
            </p:nvSpPr>
            <p:spPr bwMode="auto">
              <a:xfrm>
                <a:off x="1988" y="2324"/>
                <a:ext cx="119" cy="142"/>
              </a:xfrm>
              <a:custGeom>
                <a:avLst/>
                <a:gdLst>
                  <a:gd name="T0" fmla="*/ 110 w 119"/>
                  <a:gd name="T1" fmla="*/ 21 h 142"/>
                  <a:gd name="T2" fmla="*/ 89 w 119"/>
                  <a:gd name="T3" fmla="*/ 5 h 142"/>
                  <a:gd name="T4" fmla="*/ 60 w 119"/>
                  <a:gd name="T5" fmla="*/ 0 h 142"/>
                  <a:gd name="T6" fmla="*/ 33 w 119"/>
                  <a:gd name="T7" fmla="*/ 5 h 142"/>
                  <a:gd name="T8" fmla="*/ 10 w 119"/>
                  <a:gd name="T9" fmla="*/ 21 h 142"/>
                  <a:gd name="T10" fmla="*/ 0 w 119"/>
                  <a:gd name="T11" fmla="*/ 30 h 142"/>
                  <a:gd name="T12" fmla="*/ 0 w 119"/>
                  <a:gd name="T13" fmla="*/ 30 h 142"/>
                  <a:gd name="T14" fmla="*/ 0 w 119"/>
                  <a:gd name="T15" fmla="*/ 32 h 142"/>
                  <a:gd name="T16" fmla="*/ 0 w 119"/>
                  <a:gd name="T17" fmla="*/ 32 h 142"/>
                  <a:gd name="T18" fmla="*/ 2 w 119"/>
                  <a:gd name="T19" fmla="*/ 30 h 142"/>
                  <a:gd name="T20" fmla="*/ 22 w 119"/>
                  <a:gd name="T21" fmla="*/ 11 h 142"/>
                  <a:gd name="T22" fmla="*/ 46 w 119"/>
                  <a:gd name="T23" fmla="*/ 1 h 142"/>
                  <a:gd name="T24" fmla="*/ 75 w 119"/>
                  <a:gd name="T25" fmla="*/ 1 h 142"/>
                  <a:gd name="T26" fmla="*/ 100 w 119"/>
                  <a:gd name="T27" fmla="*/ 11 h 142"/>
                  <a:gd name="T28" fmla="*/ 119 w 119"/>
                  <a:gd name="T29" fmla="*/ 30 h 142"/>
                  <a:gd name="T30" fmla="*/ 119 w 119"/>
                  <a:gd name="T31" fmla="*/ 32 h 142"/>
                  <a:gd name="T32" fmla="*/ 119 w 119"/>
                  <a:gd name="T33" fmla="*/ 32 h 142"/>
                  <a:gd name="T34" fmla="*/ 119 w 119"/>
                  <a:gd name="T35" fmla="*/ 30 h 142"/>
                  <a:gd name="T36" fmla="*/ 119 w 119"/>
                  <a:gd name="T37" fmla="*/ 30 h 142"/>
                  <a:gd name="T38" fmla="*/ 0 w 119"/>
                  <a:gd name="T39" fmla="*/ 111 h 142"/>
                  <a:gd name="T40" fmla="*/ 20 w 119"/>
                  <a:gd name="T41" fmla="*/ 130 h 142"/>
                  <a:gd name="T42" fmla="*/ 46 w 119"/>
                  <a:gd name="T43" fmla="*/ 140 h 142"/>
                  <a:gd name="T44" fmla="*/ 75 w 119"/>
                  <a:gd name="T45" fmla="*/ 140 h 142"/>
                  <a:gd name="T46" fmla="*/ 100 w 119"/>
                  <a:gd name="T47" fmla="*/ 130 h 142"/>
                  <a:gd name="T48" fmla="*/ 119 w 119"/>
                  <a:gd name="T49" fmla="*/ 111 h 142"/>
                  <a:gd name="T50" fmla="*/ 119 w 119"/>
                  <a:gd name="T51" fmla="*/ 111 h 142"/>
                  <a:gd name="T52" fmla="*/ 119 w 119"/>
                  <a:gd name="T53" fmla="*/ 109 h 142"/>
                  <a:gd name="T54" fmla="*/ 119 w 119"/>
                  <a:gd name="T55" fmla="*/ 109 h 142"/>
                  <a:gd name="T56" fmla="*/ 119 w 119"/>
                  <a:gd name="T57" fmla="*/ 109 h 142"/>
                  <a:gd name="T58" fmla="*/ 110 w 119"/>
                  <a:gd name="T59" fmla="*/ 121 h 142"/>
                  <a:gd name="T60" fmla="*/ 89 w 119"/>
                  <a:gd name="T61" fmla="*/ 136 h 142"/>
                  <a:gd name="T62" fmla="*/ 60 w 119"/>
                  <a:gd name="T63" fmla="*/ 142 h 142"/>
                  <a:gd name="T64" fmla="*/ 33 w 119"/>
                  <a:gd name="T65" fmla="*/ 136 h 142"/>
                  <a:gd name="T66" fmla="*/ 10 w 119"/>
                  <a:gd name="T67" fmla="*/ 121 h 142"/>
                  <a:gd name="T68" fmla="*/ 0 w 119"/>
                  <a:gd name="T69" fmla="*/ 109 h 142"/>
                  <a:gd name="T70" fmla="*/ 0 w 119"/>
                  <a:gd name="T71" fmla="*/ 109 h 142"/>
                  <a:gd name="T72" fmla="*/ 0 w 119"/>
                  <a:gd name="T73" fmla="*/ 111 h 142"/>
                  <a:gd name="T74" fmla="*/ 0 w 119"/>
                  <a:gd name="T75" fmla="*/ 111 h 142"/>
                  <a:gd name="T76" fmla="*/ 0 w 119"/>
                  <a:gd name="T77" fmla="*/ 11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9" h="142">
                    <a:moveTo>
                      <a:pt x="119" y="30"/>
                    </a:moveTo>
                    <a:lnTo>
                      <a:pt x="110" y="21"/>
                    </a:lnTo>
                    <a:lnTo>
                      <a:pt x="100" y="11"/>
                    </a:lnTo>
                    <a:lnTo>
                      <a:pt x="89" y="5"/>
                    </a:lnTo>
                    <a:lnTo>
                      <a:pt x="75" y="1"/>
                    </a:lnTo>
                    <a:lnTo>
                      <a:pt x="60" y="0"/>
                    </a:lnTo>
                    <a:lnTo>
                      <a:pt x="46" y="1"/>
                    </a:lnTo>
                    <a:lnTo>
                      <a:pt x="33" y="5"/>
                    </a:lnTo>
                    <a:lnTo>
                      <a:pt x="20" y="11"/>
                    </a:lnTo>
                    <a:lnTo>
                      <a:pt x="10" y="21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30"/>
                    </a:lnTo>
                    <a:lnTo>
                      <a:pt x="10" y="21"/>
                    </a:lnTo>
                    <a:lnTo>
                      <a:pt x="22" y="11"/>
                    </a:lnTo>
                    <a:lnTo>
                      <a:pt x="33" y="5"/>
                    </a:lnTo>
                    <a:lnTo>
                      <a:pt x="46" y="1"/>
                    </a:lnTo>
                    <a:lnTo>
                      <a:pt x="60" y="0"/>
                    </a:lnTo>
                    <a:lnTo>
                      <a:pt x="75" y="1"/>
                    </a:lnTo>
                    <a:lnTo>
                      <a:pt x="89" y="5"/>
                    </a:lnTo>
                    <a:lnTo>
                      <a:pt x="100" y="11"/>
                    </a:lnTo>
                    <a:lnTo>
                      <a:pt x="110" y="21"/>
                    </a:lnTo>
                    <a:lnTo>
                      <a:pt x="119" y="30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close/>
                    <a:moveTo>
                      <a:pt x="0" y="111"/>
                    </a:moveTo>
                    <a:lnTo>
                      <a:pt x="10" y="121"/>
                    </a:lnTo>
                    <a:lnTo>
                      <a:pt x="20" y="130"/>
                    </a:lnTo>
                    <a:lnTo>
                      <a:pt x="33" y="136"/>
                    </a:lnTo>
                    <a:lnTo>
                      <a:pt x="46" y="140"/>
                    </a:lnTo>
                    <a:lnTo>
                      <a:pt x="60" y="142"/>
                    </a:lnTo>
                    <a:lnTo>
                      <a:pt x="75" y="140"/>
                    </a:lnTo>
                    <a:lnTo>
                      <a:pt x="89" y="136"/>
                    </a:lnTo>
                    <a:lnTo>
                      <a:pt x="100" y="130"/>
                    </a:lnTo>
                    <a:lnTo>
                      <a:pt x="110" y="12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11"/>
                    </a:lnTo>
                    <a:lnTo>
                      <a:pt x="110" y="121"/>
                    </a:lnTo>
                    <a:lnTo>
                      <a:pt x="100" y="130"/>
                    </a:lnTo>
                    <a:lnTo>
                      <a:pt x="89" y="136"/>
                    </a:lnTo>
                    <a:lnTo>
                      <a:pt x="75" y="140"/>
                    </a:lnTo>
                    <a:lnTo>
                      <a:pt x="60" y="142"/>
                    </a:lnTo>
                    <a:lnTo>
                      <a:pt x="46" y="140"/>
                    </a:lnTo>
                    <a:lnTo>
                      <a:pt x="33" y="136"/>
                    </a:lnTo>
                    <a:lnTo>
                      <a:pt x="22" y="130"/>
                    </a:lnTo>
                    <a:lnTo>
                      <a:pt x="10" y="121"/>
                    </a:lnTo>
                    <a:lnTo>
                      <a:pt x="2" y="111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24" name="Freeform 6289"/>
              <p:cNvSpPr>
                <a:spLocks noEditPoints="1"/>
              </p:cNvSpPr>
              <p:nvPr/>
            </p:nvSpPr>
            <p:spPr bwMode="auto">
              <a:xfrm>
                <a:off x="1988" y="2324"/>
                <a:ext cx="119" cy="142"/>
              </a:xfrm>
              <a:custGeom>
                <a:avLst/>
                <a:gdLst>
                  <a:gd name="T0" fmla="*/ 119 w 119"/>
                  <a:gd name="T1" fmla="*/ 30 h 142"/>
                  <a:gd name="T2" fmla="*/ 100 w 119"/>
                  <a:gd name="T3" fmla="*/ 11 h 142"/>
                  <a:gd name="T4" fmla="*/ 75 w 119"/>
                  <a:gd name="T5" fmla="*/ 1 h 142"/>
                  <a:gd name="T6" fmla="*/ 46 w 119"/>
                  <a:gd name="T7" fmla="*/ 1 h 142"/>
                  <a:gd name="T8" fmla="*/ 22 w 119"/>
                  <a:gd name="T9" fmla="*/ 11 h 142"/>
                  <a:gd name="T10" fmla="*/ 2 w 119"/>
                  <a:gd name="T11" fmla="*/ 30 h 142"/>
                  <a:gd name="T12" fmla="*/ 0 w 119"/>
                  <a:gd name="T13" fmla="*/ 32 h 142"/>
                  <a:gd name="T14" fmla="*/ 0 w 119"/>
                  <a:gd name="T15" fmla="*/ 32 h 142"/>
                  <a:gd name="T16" fmla="*/ 0 w 119"/>
                  <a:gd name="T17" fmla="*/ 32 h 142"/>
                  <a:gd name="T18" fmla="*/ 0 w 119"/>
                  <a:gd name="T19" fmla="*/ 34 h 142"/>
                  <a:gd name="T20" fmla="*/ 2 w 119"/>
                  <a:gd name="T21" fmla="*/ 32 h 142"/>
                  <a:gd name="T22" fmla="*/ 22 w 119"/>
                  <a:gd name="T23" fmla="*/ 13 h 142"/>
                  <a:gd name="T24" fmla="*/ 46 w 119"/>
                  <a:gd name="T25" fmla="*/ 1 h 142"/>
                  <a:gd name="T26" fmla="*/ 75 w 119"/>
                  <a:gd name="T27" fmla="*/ 1 h 142"/>
                  <a:gd name="T28" fmla="*/ 100 w 119"/>
                  <a:gd name="T29" fmla="*/ 13 h 142"/>
                  <a:gd name="T30" fmla="*/ 119 w 119"/>
                  <a:gd name="T31" fmla="*/ 32 h 142"/>
                  <a:gd name="T32" fmla="*/ 119 w 119"/>
                  <a:gd name="T33" fmla="*/ 34 h 142"/>
                  <a:gd name="T34" fmla="*/ 119 w 119"/>
                  <a:gd name="T35" fmla="*/ 34 h 142"/>
                  <a:gd name="T36" fmla="*/ 119 w 119"/>
                  <a:gd name="T37" fmla="*/ 32 h 142"/>
                  <a:gd name="T38" fmla="*/ 119 w 119"/>
                  <a:gd name="T39" fmla="*/ 32 h 142"/>
                  <a:gd name="T40" fmla="*/ 0 w 119"/>
                  <a:gd name="T41" fmla="*/ 109 h 142"/>
                  <a:gd name="T42" fmla="*/ 10 w 119"/>
                  <a:gd name="T43" fmla="*/ 121 h 142"/>
                  <a:gd name="T44" fmla="*/ 33 w 119"/>
                  <a:gd name="T45" fmla="*/ 136 h 142"/>
                  <a:gd name="T46" fmla="*/ 60 w 119"/>
                  <a:gd name="T47" fmla="*/ 142 h 142"/>
                  <a:gd name="T48" fmla="*/ 89 w 119"/>
                  <a:gd name="T49" fmla="*/ 136 h 142"/>
                  <a:gd name="T50" fmla="*/ 110 w 119"/>
                  <a:gd name="T51" fmla="*/ 121 h 142"/>
                  <a:gd name="T52" fmla="*/ 119 w 119"/>
                  <a:gd name="T53" fmla="*/ 109 h 142"/>
                  <a:gd name="T54" fmla="*/ 119 w 119"/>
                  <a:gd name="T55" fmla="*/ 109 h 142"/>
                  <a:gd name="T56" fmla="*/ 119 w 119"/>
                  <a:gd name="T57" fmla="*/ 109 h 142"/>
                  <a:gd name="T58" fmla="*/ 119 w 119"/>
                  <a:gd name="T59" fmla="*/ 107 h 142"/>
                  <a:gd name="T60" fmla="*/ 119 w 119"/>
                  <a:gd name="T61" fmla="*/ 107 h 142"/>
                  <a:gd name="T62" fmla="*/ 110 w 119"/>
                  <a:gd name="T63" fmla="*/ 121 h 142"/>
                  <a:gd name="T64" fmla="*/ 87 w 119"/>
                  <a:gd name="T65" fmla="*/ 136 h 142"/>
                  <a:gd name="T66" fmla="*/ 60 w 119"/>
                  <a:gd name="T67" fmla="*/ 142 h 142"/>
                  <a:gd name="T68" fmla="*/ 33 w 119"/>
                  <a:gd name="T69" fmla="*/ 136 h 142"/>
                  <a:gd name="T70" fmla="*/ 10 w 119"/>
                  <a:gd name="T71" fmla="*/ 121 h 142"/>
                  <a:gd name="T72" fmla="*/ 0 w 119"/>
                  <a:gd name="T73" fmla="*/ 107 h 142"/>
                  <a:gd name="T74" fmla="*/ 0 w 119"/>
                  <a:gd name="T75" fmla="*/ 107 h 142"/>
                  <a:gd name="T76" fmla="*/ 0 w 119"/>
                  <a:gd name="T77" fmla="*/ 109 h 142"/>
                  <a:gd name="T78" fmla="*/ 0 w 119"/>
                  <a:gd name="T79" fmla="*/ 109 h 142"/>
                  <a:gd name="T80" fmla="*/ 0 w 119"/>
                  <a:gd name="T81" fmla="*/ 109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42">
                    <a:moveTo>
                      <a:pt x="119" y="32"/>
                    </a:moveTo>
                    <a:lnTo>
                      <a:pt x="119" y="30"/>
                    </a:lnTo>
                    <a:lnTo>
                      <a:pt x="110" y="21"/>
                    </a:lnTo>
                    <a:lnTo>
                      <a:pt x="100" y="11"/>
                    </a:lnTo>
                    <a:lnTo>
                      <a:pt x="89" y="5"/>
                    </a:lnTo>
                    <a:lnTo>
                      <a:pt x="75" y="1"/>
                    </a:lnTo>
                    <a:lnTo>
                      <a:pt x="60" y="0"/>
                    </a:lnTo>
                    <a:lnTo>
                      <a:pt x="46" y="1"/>
                    </a:lnTo>
                    <a:lnTo>
                      <a:pt x="33" y="5"/>
                    </a:lnTo>
                    <a:lnTo>
                      <a:pt x="22" y="11"/>
                    </a:lnTo>
                    <a:lnTo>
                      <a:pt x="10" y="21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32"/>
                    </a:lnTo>
                    <a:lnTo>
                      <a:pt x="10" y="21"/>
                    </a:lnTo>
                    <a:lnTo>
                      <a:pt x="22" y="13"/>
                    </a:lnTo>
                    <a:lnTo>
                      <a:pt x="33" y="5"/>
                    </a:lnTo>
                    <a:lnTo>
                      <a:pt x="46" y="1"/>
                    </a:lnTo>
                    <a:lnTo>
                      <a:pt x="60" y="0"/>
                    </a:lnTo>
                    <a:lnTo>
                      <a:pt x="75" y="1"/>
                    </a:lnTo>
                    <a:lnTo>
                      <a:pt x="87" y="5"/>
                    </a:lnTo>
                    <a:lnTo>
                      <a:pt x="100" y="13"/>
                    </a:lnTo>
                    <a:lnTo>
                      <a:pt x="110" y="21"/>
                    </a:lnTo>
                    <a:lnTo>
                      <a:pt x="119" y="32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close/>
                    <a:moveTo>
                      <a:pt x="0" y="109"/>
                    </a:moveTo>
                    <a:lnTo>
                      <a:pt x="2" y="111"/>
                    </a:lnTo>
                    <a:lnTo>
                      <a:pt x="10" y="121"/>
                    </a:lnTo>
                    <a:lnTo>
                      <a:pt x="22" y="130"/>
                    </a:lnTo>
                    <a:lnTo>
                      <a:pt x="33" y="136"/>
                    </a:lnTo>
                    <a:lnTo>
                      <a:pt x="46" y="140"/>
                    </a:lnTo>
                    <a:lnTo>
                      <a:pt x="60" y="142"/>
                    </a:lnTo>
                    <a:lnTo>
                      <a:pt x="75" y="140"/>
                    </a:lnTo>
                    <a:lnTo>
                      <a:pt x="89" y="136"/>
                    </a:lnTo>
                    <a:lnTo>
                      <a:pt x="100" y="130"/>
                    </a:lnTo>
                    <a:lnTo>
                      <a:pt x="110" y="121"/>
                    </a:lnTo>
                    <a:lnTo>
                      <a:pt x="119" y="111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11"/>
                    </a:lnTo>
                    <a:lnTo>
                      <a:pt x="110" y="121"/>
                    </a:lnTo>
                    <a:lnTo>
                      <a:pt x="100" y="128"/>
                    </a:lnTo>
                    <a:lnTo>
                      <a:pt x="87" y="136"/>
                    </a:lnTo>
                    <a:lnTo>
                      <a:pt x="75" y="140"/>
                    </a:lnTo>
                    <a:lnTo>
                      <a:pt x="60" y="142"/>
                    </a:lnTo>
                    <a:lnTo>
                      <a:pt x="46" y="140"/>
                    </a:lnTo>
                    <a:lnTo>
                      <a:pt x="33" y="136"/>
                    </a:lnTo>
                    <a:lnTo>
                      <a:pt x="22" y="128"/>
                    </a:lnTo>
                    <a:lnTo>
                      <a:pt x="10" y="121"/>
                    </a:lnTo>
                    <a:lnTo>
                      <a:pt x="2" y="11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25" name="Freeform 6290"/>
              <p:cNvSpPr>
                <a:spLocks noEditPoints="1"/>
              </p:cNvSpPr>
              <p:nvPr/>
            </p:nvSpPr>
            <p:spPr bwMode="auto">
              <a:xfrm>
                <a:off x="1988" y="2324"/>
                <a:ext cx="119" cy="142"/>
              </a:xfrm>
              <a:custGeom>
                <a:avLst/>
                <a:gdLst>
                  <a:gd name="T0" fmla="*/ 119 w 119"/>
                  <a:gd name="T1" fmla="*/ 32 h 142"/>
                  <a:gd name="T2" fmla="*/ 100 w 119"/>
                  <a:gd name="T3" fmla="*/ 13 h 142"/>
                  <a:gd name="T4" fmla="*/ 75 w 119"/>
                  <a:gd name="T5" fmla="*/ 1 h 142"/>
                  <a:gd name="T6" fmla="*/ 46 w 119"/>
                  <a:gd name="T7" fmla="*/ 1 h 142"/>
                  <a:gd name="T8" fmla="*/ 22 w 119"/>
                  <a:gd name="T9" fmla="*/ 13 h 142"/>
                  <a:gd name="T10" fmla="*/ 2 w 119"/>
                  <a:gd name="T11" fmla="*/ 32 h 142"/>
                  <a:gd name="T12" fmla="*/ 0 w 119"/>
                  <a:gd name="T13" fmla="*/ 34 h 142"/>
                  <a:gd name="T14" fmla="*/ 0 w 119"/>
                  <a:gd name="T15" fmla="*/ 34 h 142"/>
                  <a:gd name="T16" fmla="*/ 0 w 119"/>
                  <a:gd name="T17" fmla="*/ 34 h 142"/>
                  <a:gd name="T18" fmla="*/ 0 w 119"/>
                  <a:gd name="T19" fmla="*/ 36 h 142"/>
                  <a:gd name="T20" fmla="*/ 2 w 119"/>
                  <a:gd name="T21" fmla="*/ 32 h 142"/>
                  <a:gd name="T22" fmla="*/ 22 w 119"/>
                  <a:gd name="T23" fmla="*/ 13 h 142"/>
                  <a:gd name="T24" fmla="*/ 46 w 119"/>
                  <a:gd name="T25" fmla="*/ 1 h 142"/>
                  <a:gd name="T26" fmla="*/ 75 w 119"/>
                  <a:gd name="T27" fmla="*/ 1 h 142"/>
                  <a:gd name="T28" fmla="*/ 100 w 119"/>
                  <a:gd name="T29" fmla="*/ 13 h 142"/>
                  <a:gd name="T30" fmla="*/ 117 w 119"/>
                  <a:gd name="T31" fmla="*/ 32 h 142"/>
                  <a:gd name="T32" fmla="*/ 119 w 119"/>
                  <a:gd name="T33" fmla="*/ 36 h 142"/>
                  <a:gd name="T34" fmla="*/ 119 w 119"/>
                  <a:gd name="T35" fmla="*/ 34 h 142"/>
                  <a:gd name="T36" fmla="*/ 119 w 119"/>
                  <a:gd name="T37" fmla="*/ 34 h 142"/>
                  <a:gd name="T38" fmla="*/ 119 w 119"/>
                  <a:gd name="T39" fmla="*/ 34 h 142"/>
                  <a:gd name="T40" fmla="*/ 0 w 119"/>
                  <a:gd name="T41" fmla="*/ 107 h 142"/>
                  <a:gd name="T42" fmla="*/ 10 w 119"/>
                  <a:gd name="T43" fmla="*/ 121 h 142"/>
                  <a:gd name="T44" fmla="*/ 33 w 119"/>
                  <a:gd name="T45" fmla="*/ 136 h 142"/>
                  <a:gd name="T46" fmla="*/ 60 w 119"/>
                  <a:gd name="T47" fmla="*/ 142 h 142"/>
                  <a:gd name="T48" fmla="*/ 87 w 119"/>
                  <a:gd name="T49" fmla="*/ 136 h 142"/>
                  <a:gd name="T50" fmla="*/ 110 w 119"/>
                  <a:gd name="T51" fmla="*/ 121 h 142"/>
                  <a:gd name="T52" fmla="*/ 119 w 119"/>
                  <a:gd name="T53" fmla="*/ 107 h 142"/>
                  <a:gd name="T54" fmla="*/ 119 w 119"/>
                  <a:gd name="T55" fmla="*/ 107 h 142"/>
                  <a:gd name="T56" fmla="*/ 119 w 119"/>
                  <a:gd name="T57" fmla="*/ 107 h 142"/>
                  <a:gd name="T58" fmla="*/ 119 w 119"/>
                  <a:gd name="T59" fmla="*/ 107 h 142"/>
                  <a:gd name="T60" fmla="*/ 119 w 119"/>
                  <a:gd name="T61" fmla="*/ 105 h 142"/>
                  <a:gd name="T62" fmla="*/ 110 w 119"/>
                  <a:gd name="T63" fmla="*/ 121 h 142"/>
                  <a:gd name="T64" fmla="*/ 87 w 119"/>
                  <a:gd name="T65" fmla="*/ 136 h 142"/>
                  <a:gd name="T66" fmla="*/ 60 w 119"/>
                  <a:gd name="T67" fmla="*/ 140 h 142"/>
                  <a:gd name="T68" fmla="*/ 33 w 119"/>
                  <a:gd name="T69" fmla="*/ 136 h 142"/>
                  <a:gd name="T70" fmla="*/ 10 w 119"/>
                  <a:gd name="T71" fmla="*/ 121 h 142"/>
                  <a:gd name="T72" fmla="*/ 0 w 119"/>
                  <a:gd name="T73" fmla="*/ 105 h 142"/>
                  <a:gd name="T74" fmla="*/ 0 w 119"/>
                  <a:gd name="T75" fmla="*/ 107 h 142"/>
                  <a:gd name="T76" fmla="*/ 0 w 119"/>
                  <a:gd name="T77" fmla="*/ 107 h 142"/>
                  <a:gd name="T78" fmla="*/ 0 w 119"/>
                  <a:gd name="T79" fmla="*/ 107 h 142"/>
                  <a:gd name="T80" fmla="*/ 0 w 119"/>
                  <a:gd name="T81" fmla="*/ 10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42">
                    <a:moveTo>
                      <a:pt x="119" y="34"/>
                    </a:moveTo>
                    <a:lnTo>
                      <a:pt x="119" y="32"/>
                    </a:lnTo>
                    <a:lnTo>
                      <a:pt x="110" y="21"/>
                    </a:lnTo>
                    <a:lnTo>
                      <a:pt x="100" y="13"/>
                    </a:lnTo>
                    <a:lnTo>
                      <a:pt x="87" y="5"/>
                    </a:lnTo>
                    <a:lnTo>
                      <a:pt x="75" y="1"/>
                    </a:lnTo>
                    <a:lnTo>
                      <a:pt x="60" y="0"/>
                    </a:lnTo>
                    <a:lnTo>
                      <a:pt x="46" y="1"/>
                    </a:lnTo>
                    <a:lnTo>
                      <a:pt x="33" y="5"/>
                    </a:lnTo>
                    <a:lnTo>
                      <a:pt x="22" y="13"/>
                    </a:lnTo>
                    <a:lnTo>
                      <a:pt x="10" y="21"/>
                    </a:lnTo>
                    <a:lnTo>
                      <a:pt x="2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2"/>
                    </a:lnTo>
                    <a:lnTo>
                      <a:pt x="10" y="21"/>
                    </a:lnTo>
                    <a:lnTo>
                      <a:pt x="22" y="13"/>
                    </a:lnTo>
                    <a:lnTo>
                      <a:pt x="33" y="7"/>
                    </a:lnTo>
                    <a:lnTo>
                      <a:pt x="46" y="1"/>
                    </a:lnTo>
                    <a:lnTo>
                      <a:pt x="60" y="1"/>
                    </a:lnTo>
                    <a:lnTo>
                      <a:pt x="75" y="1"/>
                    </a:lnTo>
                    <a:lnTo>
                      <a:pt x="87" y="7"/>
                    </a:lnTo>
                    <a:lnTo>
                      <a:pt x="100" y="13"/>
                    </a:lnTo>
                    <a:lnTo>
                      <a:pt x="110" y="21"/>
                    </a:lnTo>
                    <a:lnTo>
                      <a:pt x="117" y="32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close/>
                    <a:moveTo>
                      <a:pt x="0" y="107"/>
                    </a:moveTo>
                    <a:lnTo>
                      <a:pt x="2" y="111"/>
                    </a:lnTo>
                    <a:lnTo>
                      <a:pt x="10" y="121"/>
                    </a:lnTo>
                    <a:lnTo>
                      <a:pt x="22" y="128"/>
                    </a:lnTo>
                    <a:lnTo>
                      <a:pt x="33" y="136"/>
                    </a:lnTo>
                    <a:lnTo>
                      <a:pt x="46" y="140"/>
                    </a:lnTo>
                    <a:lnTo>
                      <a:pt x="60" y="142"/>
                    </a:lnTo>
                    <a:lnTo>
                      <a:pt x="75" y="140"/>
                    </a:lnTo>
                    <a:lnTo>
                      <a:pt x="87" y="136"/>
                    </a:lnTo>
                    <a:lnTo>
                      <a:pt x="100" y="128"/>
                    </a:lnTo>
                    <a:lnTo>
                      <a:pt x="110" y="121"/>
                    </a:lnTo>
                    <a:lnTo>
                      <a:pt x="119" y="111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5"/>
                    </a:lnTo>
                    <a:lnTo>
                      <a:pt x="117" y="109"/>
                    </a:lnTo>
                    <a:lnTo>
                      <a:pt x="110" y="121"/>
                    </a:lnTo>
                    <a:lnTo>
                      <a:pt x="100" y="128"/>
                    </a:lnTo>
                    <a:lnTo>
                      <a:pt x="87" y="136"/>
                    </a:lnTo>
                    <a:lnTo>
                      <a:pt x="75" y="140"/>
                    </a:lnTo>
                    <a:lnTo>
                      <a:pt x="60" y="140"/>
                    </a:lnTo>
                    <a:lnTo>
                      <a:pt x="46" y="140"/>
                    </a:lnTo>
                    <a:lnTo>
                      <a:pt x="33" y="136"/>
                    </a:lnTo>
                    <a:lnTo>
                      <a:pt x="22" y="128"/>
                    </a:lnTo>
                    <a:lnTo>
                      <a:pt x="10" y="121"/>
                    </a:lnTo>
                    <a:lnTo>
                      <a:pt x="2" y="109"/>
                    </a:lnTo>
                    <a:lnTo>
                      <a:pt x="0" y="105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006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26" name="Freeform 6291"/>
              <p:cNvSpPr>
                <a:spLocks noEditPoints="1"/>
              </p:cNvSpPr>
              <p:nvPr/>
            </p:nvSpPr>
            <p:spPr bwMode="auto">
              <a:xfrm>
                <a:off x="1988" y="2325"/>
                <a:ext cx="119" cy="139"/>
              </a:xfrm>
              <a:custGeom>
                <a:avLst/>
                <a:gdLst>
                  <a:gd name="T0" fmla="*/ 117 w 119"/>
                  <a:gd name="T1" fmla="*/ 31 h 139"/>
                  <a:gd name="T2" fmla="*/ 100 w 119"/>
                  <a:gd name="T3" fmla="*/ 12 h 139"/>
                  <a:gd name="T4" fmla="*/ 75 w 119"/>
                  <a:gd name="T5" fmla="*/ 0 h 139"/>
                  <a:gd name="T6" fmla="*/ 46 w 119"/>
                  <a:gd name="T7" fmla="*/ 0 h 139"/>
                  <a:gd name="T8" fmla="*/ 22 w 119"/>
                  <a:gd name="T9" fmla="*/ 12 h 139"/>
                  <a:gd name="T10" fmla="*/ 2 w 119"/>
                  <a:gd name="T11" fmla="*/ 31 h 139"/>
                  <a:gd name="T12" fmla="*/ 0 w 119"/>
                  <a:gd name="T13" fmla="*/ 35 h 139"/>
                  <a:gd name="T14" fmla="*/ 0 w 119"/>
                  <a:gd name="T15" fmla="*/ 35 h 139"/>
                  <a:gd name="T16" fmla="*/ 0 w 119"/>
                  <a:gd name="T17" fmla="*/ 35 h 139"/>
                  <a:gd name="T18" fmla="*/ 0 w 119"/>
                  <a:gd name="T19" fmla="*/ 35 h 139"/>
                  <a:gd name="T20" fmla="*/ 2 w 119"/>
                  <a:gd name="T21" fmla="*/ 31 h 139"/>
                  <a:gd name="T22" fmla="*/ 22 w 119"/>
                  <a:gd name="T23" fmla="*/ 12 h 139"/>
                  <a:gd name="T24" fmla="*/ 46 w 119"/>
                  <a:gd name="T25" fmla="*/ 2 h 139"/>
                  <a:gd name="T26" fmla="*/ 73 w 119"/>
                  <a:gd name="T27" fmla="*/ 2 h 139"/>
                  <a:gd name="T28" fmla="*/ 98 w 119"/>
                  <a:gd name="T29" fmla="*/ 12 h 139"/>
                  <a:gd name="T30" fmla="*/ 117 w 119"/>
                  <a:gd name="T31" fmla="*/ 31 h 139"/>
                  <a:gd name="T32" fmla="*/ 119 w 119"/>
                  <a:gd name="T33" fmla="*/ 35 h 139"/>
                  <a:gd name="T34" fmla="*/ 119 w 119"/>
                  <a:gd name="T35" fmla="*/ 35 h 139"/>
                  <a:gd name="T36" fmla="*/ 119 w 119"/>
                  <a:gd name="T37" fmla="*/ 35 h 139"/>
                  <a:gd name="T38" fmla="*/ 119 w 119"/>
                  <a:gd name="T39" fmla="*/ 35 h 139"/>
                  <a:gd name="T40" fmla="*/ 0 w 119"/>
                  <a:gd name="T41" fmla="*/ 104 h 139"/>
                  <a:gd name="T42" fmla="*/ 10 w 119"/>
                  <a:gd name="T43" fmla="*/ 120 h 139"/>
                  <a:gd name="T44" fmla="*/ 33 w 119"/>
                  <a:gd name="T45" fmla="*/ 135 h 139"/>
                  <a:gd name="T46" fmla="*/ 60 w 119"/>
                  <a:gd name="T47" fmla="*/ 139 h 139"/>
                  <a:gd name="T48" fmla="*/ 87 w 119"/>
                  <a:gd name="T49" fmla="*/ 135 h 139"/>
                  <a:gd name="T50" fmla="*/ 110 w 119"/>
                  <a:gd name="T51" fmla="*/ 120 h 139"/>
                  <a:gd name="T52" fmla="*/ 119 w 119"/>
                  <a:gd name="T53" fmla="*/ 104 h 139"/>
                  <a:gd name="T54" fmla="*/ 119 w 119"/>
                  <a:gd name="T55" fmla="*/ 104 h 139"/>
                  <a:gd name="T56" fmla="*/ 119 w 119"/>
                  <a:gd name="T57" fmla="*/ 104 h 139"/>
                  <a:gd name="T58" fmla="*/ 119 w 119"/>
                  <a:gd name="T59" fmla="*/ 104 h 139"/>
                  <a:gd name="T60" fmla="*/ 119 w 119"/>
                  <a:gd name="T61" fmla="*/ 104 h 139"/>
                  <a:gd name="T62" fmla="*/ 110 w 119"/>
                  <a:gd name="T63" fmla="*/ 120 h 139"/>
                  <a:gd name="T64" fmla="*/ 87 w 119"/>
                  <a:gd name="T65" fmla="*/ 133 h 139"/>
                  <a:gd name="T66" fmla="*/ 60 w 119"/>
                  <a:gd name="T67" fmla="*/ 139 h 139"/>
                  <a:gd name="T68" fmla="*/ 33 w 119"/>
                  <a:gd name="T69" fmla="*/ 133 h 139"/>
                  <a:gd name="T70" fmla="*/ 12 w 119"/>
                  <a:gd name="T71" fmla="*/ 120 h 139"/>
                  <a:gd name="T72" fmla="*/ 0 w 119"/>
                  <a:gd name="T73" fmla="*/ 104 h 139"/>
                  <a:gd name="T74" fmla="*/ 0 w 119"/>
                  <a:gd name="T75" fmla="*/ 104 h 139"/>
                  <a:gd name="T76" fmla="*/ 0 w 119"/>
                  <a:gd name="T77" fmla="*/ 104 h 139"/>
                  <a:gd name="T78" fmla="*/ 0 w 119"/>
                  <a:gd name="T79" fmla="*/ 104 h 139"/>
                  <a:gd name="T80" fmla="*/ 0 w 119"/>
                  <a:gd name="T81" fmla="*/ 10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39">
                    <a:moveTo>
                      <a:pt x="119" y="35"/>
                    </a:moveTo>
                    <a:lnTo>
                      <a:pt x="117" y="31"/>
                    </a:lnTo>
                    <a:lnTo>
                      <a:pt x="110" y="20"/>
                    </a:lnTo>
                    <a:lnTo>
                      <a:pt x="100" y="12"/>
                    </a:lnTo>
                    <a:lnTo>
                      <a:pt x="87" y="6"/>
                    </a:lnTo>
                    <a:lnTo>
                      <a:pt x="75" y="0"/>
                    </a:lnTo>
                    <a:lnTo>
                      <a:pt x="60" y="0"/>
                    </a:lnTo>
                    <a:lnTo>
                      <a:pt x="46" y="0"/>
                    </a:lnTo>
                    <a:lnTo>
                      <a:pt x="33" y="6"/>
                    </a:lnTo>
                    <a:lnTo>
                      <a:pt x="22" y="12"/>
                    </a:lnTo>
                    <a:lnTo>
                      <a:pt x="10" y="20"/>
                    </a:lnTo>
                    <a:lnTo>
                      <a:pt x="2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2" y="31"/>
                    </a:lnTo>
                    <a:lnTo>
                      <a:pt x="12" y="22"/>
                    </a:lnTo>
                    <a:lnTo>
                      <a:pt x="22" y="12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2"/>
                    </a:lnTo>
                    <a:lnTo>
                      <a:pt x="110" y="22"/>
                    </a:lnTo>
                    <a:lnTo>
                      <a:pt x="117" y="31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close/>
                    <a:moveTo>
                      <a:pt x="0" y="104"/>
                    </a:moveTo>
                    <a:lnTo>
                      <a:pt x="2" y="108"/>
                    </a:lnTo>
                    <a:lnTo>
                      <a:pt x="10" y="120"/>
                    </a:lnTo>
                    <a:lnTo>
                      <a:pt x="22" y="127"/>
                    </a:lnTo>
                    <a:lnTo>
                      <a:pt x="33" y="135"/>
                    </a:lnTo>
                    <a:lnTo>
                      <a:pt x="46" y="139"/>
                    </a:lnTo>
                    <a:lnTo>
                      <a:pt x="60" y="139"/>
                    </a:lnTo>
                    <a:lnTo>
                      <a:pt x="75" y="139"/>
                    </a:lnTo>
                    <a:lnTo>
                      <a:pt x="87" y="135"/>
                    </a:lnTo>
                    <a:lnTo>
                      <a:pt x="100" y="127"/>
                    </a:lnTo>
                    <a:lnTo>
                      <a:pt x="110" y="120"/>
                    </a:lnTo>
                    <a:lnTo>
                      <a:pt x="117" y="108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7" y="108"/>
                    </a:lnTo>
                    <a:lnTo>
                      <a:pt x="110" y="120"/>
                    </a:lnTo>
                    <a:lnTo>
                      <a:pt x="98" y="127"/>
                    </a:lnTo>
                    <a:lnTo>
                      <a:pt x="87" y="133"/>
                    </a:lnTo>
                    <a:lnTo>
                      <a:pt x="73" y="137"/>
                    </a:lnTo>
                    <a:lnTo>
                      <a:pt x="60" y="139"/>
                    </a:lnTo>
                    <a:lnTo>
                      <a:pt x="46" y="137"/>
                    </a:lnTo>
                    <a:lnTo>
                      <a:pt x="33" y="133"/>
                    </a:lnTo>
                    <a:lnTo>
                      <a:pt x="22" y="127"/>
                    </a:lnTo>
                    <a:lnTo>
                      <a:pt x="12" y="120"/>
                    </a:lnTo>
                    <a:lnTo>
                      <a:pt x="2" y="108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27" name="Freeform 6292"/>
              <p:cNvSpPr>
                <a:spLocks noEditPoints="1"/>
              </p:cNvSpPr>
              <p:nvPr/>
            </p:nvSpPr>
            <p:spPr bwMode="auto">
              <a:xfrm>
                <a:off x="1988" y="2325"/>
                <a:ext cx="121" cy="139"/>
              </a:xfrm>
              <a:custGeom>
                <a:avLst/>
                <a:gdLst>
                  <a:gd name="T0" fmla="*/ 117 w 121"/>
                  <a:gd name="T1" fmla="*/ 31 h 139"/>
                  <a:gd name="T2" fmla="*/ 98 w 121"/>
                  <a:gd name="T3" fmla="*/ 12 h 139"/>
                  <a:gd name="T4" fmla="*/ 73 w 121"/>
                  <a:gd name="T5" fmla="*/ 2 h 139"/>
                  <a:gd name="T6" fmla="*/ 46 w 121"/>
                  <a:gd name="T7" fmla="*/ 2 h 139"/>
                  <a:gd name="T8" fmla="*/ 22 w 121"/>
                  <a:gd name="T9" fmla="*/ 12 h 139"/>
                  <a:gd name="T10" fmla="*/ 2 w 121"/>
                  <a:gd name="T11" fmla="*/ 31 h 139"/>
                  <a:gd name="T12" fmla="*/ 0 w 121"/>
                  <a:gd name="T13" fmla="*/ 37 h 139"/>
                  <a:gd name="T14" fmla="*/ 0 w 121"/>
                  <a:gd name="T15" fmla="*/ 37 h 139"/>
                  <a:gd name="T16" fmla="*/ 0 w 121"/>
                  <a:gd name="T17" fmla="*/ 37 h 139"/>
                  <a:gd name="T18" fmla="*/ 0 w 121"/>
                  <a:gd name="T19" fmla="*/ 37 h 139"/>
                  <a:gd name="T20" fmla="*/ 4 w 121"/>
                  <a:gd name="T21" fmla="*/ 31 h 139"/>
                  <a:gd name="T22" fmla="*/ 22 w 121"/>
                  <a:gd name="T23" fmla="*/ 12 h 139"/>
                  <a:gd name="T24" fmla="*/ 46 w 121"/>
                  <a:gd name="T25" fmla="*/ 2 h 139"/>
                  <a:gd name="T26" fmla="*/ 73 w 121"/>
                  <a:gd name="T27" fmla="*/ 2 h 139"/>
                  <a:gd name="T28" fmla="*/ 98 w 121"/>
                  <a:gd name="T29" fmla="*/ 12 h 139"/>
                  <a:gd name="T30" fmla="*/ 117 w 121"/>
                  <a:gd name="T31" fmla="*/ 31 h 139"/>
                  <a:gd name="T32" fmla="*/ 121 w 121"/>
                  <a:gd name="T33" fmla="*/ 37 h 139"/>
                  <a:gd name="T34" fmla="*/ 121 w 121"/>
                  <a:gd name="T35" fmla="*/ 37 h 139"/>
                  <a:gd name="T36" fmla="*/ 121 w 121"/>
                  <a:gd name="T37" fmla="*/ 37 h 139"/>
                  <a:gd name="T38" fmla="*/ 119 w 121"/>
                  <a:gd name="T39" fmla="*/ 37 h 139"/>
                  <a:gd name="T40" fmla="*/ 0 w 121"/>
                  <a:gd name="T41" fmla="*/ 104 h 139"/>
                  <a:gd name="T42" fmla="*/ 12 w 121"/>
                  <a:gd name="T43" fmla="*/ 120 h 139"/>
                  <a:gd name="T44" fmla="*/ 33 w 121"/>
                  <a:gd name="T45" fmla="*/ 133 h 139"/>
                  <a:gd name="T46" fmla="*/ 60 w 121"/>
                  <a:gd name="T47" fmla="*/ 139 h 139"/>
                  <a:gd name="T48" fmla="*/ 87 w 121"/>
                  <a:gd name="T49" fmla="*/ 133 h 139"/>
                  <a:gd name="T50" fmla="*/ 110 w 121"/>
                  <a:gd name="T51" fmla="*/ 120 h 139"/>
                  <a:gd name="T52" fmla="*/ 119 w 121"/>
                  <a:gd name="T53" fmla="*/ 104 h 139"/>
                  <a:gd name="T54" fmla="*/ 121 w 121"/>
                  <a:gd name="T55" fmla="*/ 102 h 139"/>
                  <a:gd name="T56" fmla="*/ 121 w 121"/>
                  <a:gd name="T57" fmla="*/ 102 h 139"/>
                  <a:gd name="T58" fmla="*/ 121 w 121"/>
                  <a:gd name="T59" fmla="*/ 102 h 139"/>
                  <a:gd name="T60" fmla="*/ 121 w 121"/>
                  <a:gd name="T61" fmla="*/ 102 h 139"/>
                  <a:gd name="T62" fmla="*/ 108 w 121"/>
                  <a:gd name="T63" fmla="*/ 118 h 139"/>
                  <a:gd name="T64" fmla="*/ 87 w 121"/>
                  <a:gd name="T65" fmla="*/ 133 h 139"/>
                  <a:gd name="T66" fmla="*/ 60 w 121"/>
                  <a:gd name="T67" fmla="*/ 139 h 139"/>
                  <a:gd name="T68" fmla="*/ 33 w 121"/>
                  <a:gd name="T69" fmla="*/ 133 h 139"/>
                  <a:gd name="T70" fmla="*/ 12 w 121"/>
                  <a:gd name="T71" fmla="*/ 118 h 139"/>
                  <a:gd name="T72" fmla="*/ 0 w 121"/>
                  <a:gd name="T73" fmla="*/ 102 h 139"/>
                  <a:gd name="T74" fmla="*/ 0 w 121"/>
                  <a:gd name="T75" fmla="*/ 102 h 139"/>
                  <a:gd name="T76" fmla="*/ 0 w 121"/>
                  <a:gd name="T77" fmla="*/ 102 h 139"/>
                  <a:gd name="T78" fmla="*/ 0 w 121"/>
                  <a:gd name="T79" fmla="*/ 102 h 139"/>
                  <a:gd name="T80" fmla="*/ 0 w 121"/>
                  <a:gd name="T81" fmla="*/ 10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39">
                    <a:moveTo>
                      <a:pt x="119" y="35"/>
                    </a:moveTo>
                    <a:lnTo>
                      <a:pt x="117" y="31"/>
                    </a:lnTo>
                    <a:lnTo>
                      <a:pt x="110" y="22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2" y="12"/>
                    </a:lnTo>
                    <a:lnTo>
                      <a:pt x="12" y="22"/>
                    </a:lnTo>
                    <a:lnTo>
                      <a:pt x="2" y="31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4" y="31"/>
                    </a:lnTo>
                    <a:lnTo>
                      <a:pt x="12" y="22"/>
                    </a:lnTo>
                    <a:lnTo>
                      <a:pt x="22" y="12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2"/>
                    </a:lnTo>
                    <a:lnTo>
                      <a:pt x="108" y="22"/>
                    </a:lnTo>
                    <a:lnTo>
                      <a:pt x="117" y="31"/>
                    </a:lnTo>
                    <a:lnTo>
                      <a:pt x="121" y="37"/>
                    </a:lnTo>
                    <a:lnTo>
                      <a:pt x="121" y="37"/>
                    </a:lnTo>
                    <a:lnTo>
                      <a:pt x="121" y="37"/>
                    </a:lnTo>
                    <a:lnTo>
                      <a:pt x="121" y="37"/>
                    </a:lnTo>
                    <a:lnTo>
                      <a:pt x="121" y="37"/>
                    </a:lnTo>
                    <a:lnTo>
                      <a:pt x="121" y="37"/>
                    </a:lnTo>
                    <a:lnTo>
                      <a:pt x="121" y="37"/>
                    </a:lnTo>
                    <a:lnTo>
                      <a:pt x="119" y="37"/>
                    </a:lnTo>
                    <a:lnTo>
                      <a:pt x="119" y="35"/>
                    </a:lnTo>
                    <a:close/>
                    <a:moveTo>
                      <a:pt x="0" y="104"/>
                    </a:moveTo>
                    <a:lnTo>
                      <a:pt x="2" y="108"/>
                    </a:lnTo>
                    <a:lnTo>
                      <a:pt x="12" y="120"/>
                    </a:lnTo>
                    <a:lnTo>
                      <a:pt x="22" y="127"/>
                    </a:lnTo>
                    <a:lnTo>
                      <a:pt x="33" y="133"/>
                    </a:lnTo>
                    <a:lnTo>
                      <a:pt x="46" y="137"/>
                    </a:lnTo>
                    <a:lnTo>
                      <a:pt x="60" y="139"/>
                    </a:lnTo>
                    <a:lnTo>
                      <a:pt x="73" y="137"/>
                    </a:lnTo>
                    <a:lnTo>
                      <a:pt x="87" y="133"/>
                    </a:lnTo>
                    <a:lnTo>
                      <a:pt x="98" y="127"/>
                    </a:lnTo>
                    <a:lnTo>
                      <a:pt x="110" y="120"/>
                    </a:lnTo>
                    <a:lnTo>
                      <a:pt x="117" y="108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17" y="108"/>
                    </a:lnTo>
                    <a:lnTo>
                      <a:pt x="108" y="118"/>
                    </a:lnTo>
                    <a:lnTo>
                      <a:pt x="98" y="127"/>
                    </a:lnTo>
                    <a:lnTo>
                      <a:pt x="87" y="133"/>
                    </a:lnTo>
                    <a:lnTo>
                      <a:pt x="73" y="137"/>
                    </a:lnTo>
                    <a:lnTo>
                      <a:pt x="60" y="139"/>
                    </a:lnTo>
                    <a:lnTo>
                      <a:pt x="46" y="137"/>
                    </a:lnTo>
                    <a:lnTo>
                      <a:pt x="33" y="133"/>
                    </a:lnTo>
                    <a:lnTo>
                      <a:pt x="22" y="127"/>
                    </a:lnTo>
                    <a:lnTo>
                      <a:pt x="12" y="118"/>
                    </a:lnTo>
                    <a:lnTo>
                      <a:pt x="4" y="10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00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28" name="Freeform 6293"/>
              <p:cNvSpPr>
                <a:spLocks noEditPoints="1"/>
              </p:cNvSpPr>
              <p:nvPr/>
            </p:nvSpPr>
            <p:spPr bwMode="auto">
              <a:xfrm>
                <a:off x="1988" y="2325"/>
                <a:ext cx="121" cy="139"/>
              </a:xfrm>
              <a:custGeom>
                <a:avLst/>
                <a:gdLst>
                  <a:gd name="T0" fmla="*/ 117 w 121"/>
                  <a:gd name="T1" fmla="*/ 31 h 139"/>
                  <a:gd name="T2" fmla="*/ 98 w 121"/>
                  <a:gd name="T3" fmla="*/ 12 h 139"/>
                  <a:gd name="T4" fmla="*/ 73 w 121"/>
                  <a:gd name="T5" fmla="*/ 2 h 139"/>
                  <a:gd name="T6" fmla="*/ 46 w 121"/>
                  <a:gd name="T7" fmla="*/ 2 h 139"/>
                  <a:gd name="T8" fmla="*/ 22 w 121"/>
                  <a:gd name="T9" fmla="*/ 12 h 139"/>
                  <a:gd name="T10" fmla="*/ 4 w 121"/>
                  <a:gd name="T11" fmla="*/ 31 h 139"/>
                  <a:gd name="T12" fmla="*/ 0 w 121"/>
                  <a:gd name="T13" fmla="*/ 37 h 139"/>
                  <a:gd name="T14" fmla="*/ 0 w 121"/>
                  <a:gd name="T15" fmla="*/ 39 h 139"/>
                  <a:gd name="T16" fmla="*/ 0 w 121"/>
                  <a:gd name="T17" fmla="*/ 39 h 139"/>
                  <a:gd name="T18" fmla="*/ 0 w 121"/>
                  <a:gd name="T19" fmla="*/ 39 h 139"/>
                  <a:gd name="T20" fmla="*/ 4 w 121"/>
                  <a:gd name="T21" fmla="*/ 31 h 139"/>
                  <a:gd name="T22" fmla="*/ 22 w 121"/>
                  <a:gd name="T23" fmla="*/ 14 h 139"/>
                  <a:gd name="T24" fmla="*/ 46 w 121"/>
                  <a:gd name="T25" fmla="*/ 2 h 139"/>
                  <a:gd name="T26" fmla="*/ 73 w 121"/>
                  <a:gd name="T27" fmla="*/ 2 h 139"/>
                  <a:gd name="T28" fmla="*/ 98 w 121"/>
                  <a:gd name="T29" fmla="*/ 14 h 139"/>
                  <a:gd name="T30" fmla="*/ 117 w 121"/>
                  <a:gd name="T31" fmla="*/ 31 h 139"/>
                  <a:gd name="T32" fmla="*/ 121 w 121"/>
                  <a:gd name="T33" fmla="*/ 39 h 139"/>
                  <a:gd name="T34" fmla="*/ 121 w 121"/>
                  <a:gd name="T35" fmla="*/ 39 h 139"/>
                  <a:gd name="T36" fmla="*/ 121 w 121"/>
                  <a:gd name="T37" fmla="*/ 39 h 139"/>
                  <a:gd name="T38" fmla="*/ 121 w 121"/>
                  <a:gd name="T39" fmla="*/ 37 h 139"/>
                  <a:gd name="T40" fmla="*/ 0 w 121"/>
                  <a:gd name="T41" fmla="*/ 102 h 139"/>
                  <a:gd name="T42" fmla="*/ 12 w 121"/>
                  <a:gd name="T43" fmla="*/ 118 h 139"/>
                  <a:gd name="T44" fmla="*/ 33 w 121"/>
                  <a:gd name="T45" fmla="*/ 133 h 139"/>
                  <a:gd name="T46" fmla="*/ 60 w 121"/>
                  <a:gd name="T47" fmla="*/ 139 h 139"/>
                  <a:gd name="T48" fmla="*/ 87 w 121"/>
                  <a:gd name="T49" fmla="*/ 133 h 139"/>
                  <a:gd name="T50" fmla="*/ 108 w 121"/>
                  <a:gd name="T51" fmla="*/ 118 h 139"/>
                  <a:gd name="T52" fmla="*/ 121 w 121"/>
                  <a:gd name="T53" fmla="*/ 102 h 139"/>
                  <a:gd name="T54" fmla="*/ 121 w 121"/>
                  <a:gd name="T55" fmla="*/ 102 h 139"/>
                  <a:gd name="T56" fmla="*/ 121 w 121"/>
                  <a:gd name="T57" fmla="*/ 100 h 139"/>
                  <a:gd name="T58" fmla="*/ 121 w 121"/>
                  <a:gd name="T59" fmla="*/ 100 h 139"/>
                  <a:gd name="T60" fmla="*/ 121 w 121"/>
                  <a:gd name="T61" fmla="*/ 100 h 139"/>
                  <a:gd name="T62" fmla="*/ 108 w 121"/>
                  <a:gd name="T63" fmla="*/ 118 h 139"/>
                  <a:gd name="T64" fmla="*/ 87 w 121"/>
                  <a:gd name="T65" fmla="*/ 133 h 139"/>
                  <a:gd name="T66" fmla="*/ 60 w 121"/>
                  <a:gd name="T67" fmla="*/ 139 h 139"/>
                  <a:gd name="T68" fmla="*/ 33 w 121"/>
                  <a:gd name="T69" fmla="*/ 133 h 139"/>
                  <a:gd name="T70" fmla="*/ 12 w 121"/>
                  <a:gd name="T71" fmla="*/ 118 h 139"/>
                  <a:gd name="T72" fmla="*/ 0 w 121"/>
                  <a:gd name="T73" fmla="*/ 100 h 139"/>
                  <a:gd name="T74" fmla="*/ 0 w 121"/>
                  <a:gd name="T75" fmla="*/ 100 h 139"/>
                  <a:gd name="T76" fmla="*/ 0 w 121"/>
                  <a:gd name="T77" fmla="*/ 100 h 139"/>
                  <a:gd name="T78" fmla="*/ 0 w 121"/>
                  <a:gd name="T79" fmla="*/ 102 h 139"/>
                  <a:gd name="T80" fmla="*/ 0 w 121"/>
                  <a:gd name="T81" fmla="*/ 10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39">
                    <a:moveTo>
                      <a:pt x="121" y="37"/>
                    </a:moveTo>
                    <a:lnTo>
                      <a:pt x="117" y="31"/>
                    </a:lnTo>
                    <a:lnTo>
                      <a:pt x="108" y="22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2" y="12"/>
                    </a:lnTo>
                    <a:lnTo>
                      <a:pt x="12" y="22"/>
                    </a:lnTo>
                    <a:lnTo>
                      <a:pt x="4" y="31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4" y="31"/>
                    </a:lnTo>
                    <a:lnTo>
                      <a:pt x="12" y="22"/>
                    </a:lnTo>
                    <a:lnTo>
                      <a:pt x="22" y="14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2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4"/>
                    </a:lnTo>
                    <a:lnTo>
                      <a:pt x="108" y="22"/>
                    </a:lnTo>
                    <a:lnTo>
                      <a:pt x="117" y="31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7"/>
                    </a:lnTo>
                    <a:lnTo>
                      <a:pt x="121" y="37"/>
                    </a:lnTo>
                    <a:lnTo>
                      <a:pt x="121" y="37"/>
                    </a:lnTo>
                    <a:close/>
                    <a:moveTo>
                      <a:pt x="0" y="102"/>
                    </a:moveTo>
                    <a:lnTo>
                      <a:pt x="4" y="108"/>
                    </a:lnTo>
                    <a:lnTo>
                      <a:pt x="12" y="118"/>
                    </a:lnTo>
                    <a:lnTo>
                      <a:pt x="22" y="127"/>
                    </a:lnTo>
                    <a:lnTo>
                      <a:pt x="33" y="133"/>
                    </a:lnTo>
                    <a:lnTo>
                      <a:pt x="46" y="137"/>
                    </a:lnTo>
                    <a:lnTo>
                      <a:pt x="60" y="139"/>
                    </a:lnTo>
                    <a:lnTo>
                      <a:pt x="73" y="137"/>
                    </a:lnTo>
                    <a:lnTo>
                      <a:pt x="87" y="133"/>
                    </a:lnTo>
                    <a:lnTo>
                      <a:pt x="98" y="127"/>
                    </a:lnTo>
                    <a:lnTo>
                      <a:pt x="108" y="118"/>
                    </a:lnTo>
                    <a:lnTo>
                      <a:pt x="117" y="108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17" y="108"/>
                    </a:lnTo>
                    <a:lnTo>
                      <a:pt x="108" y="118"/>
                    </a:lnTo>
                    <a:lnTo>
                      <a:pt x="98" y="125"/>
                    </a:lnTo>
                    <a:lnTo>
                      <a:pt x="87" y="133"/>
                    </a:lnTo>
                    <a:lnTo>
                      <a:pt x="73" y="137"/>
                    </a:lnTo>
                    <a:lnTo>
                      <a:pt x="60" y="139"/>
                    </a:lnTo>
                    <a:lnTo>
                      <a:pt x="46" y="137"/>
                    </a:lnTo>
                    <a:lnTo>
                      <a:pt x="33" y="133"/>
                    </a:lnTo>
                    <a:lnTo>
                      <a:pt x="22" y="125"/>
                    </a:lnTo>
                    <a:lnTo>
                      <a:pt x="12" y="118"/>
                    </a:lnTo>
                    <a:lnTo>
                      <a:pt x="4" y="10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29" name="Freeform 6294"/>
              <p:cNvSpPr>
                <a:spLocks noEditPoints="1"/>
              </p:cNvSpPr>
              <p:nvPr/>
            </p:nvSpPr>
            <p:spPr bwMode="auto">
              <a:xfrm>
                <a:off x="1988" y="2327"/>
                <a:ext cx="121" cy="137"/>
              </a:xfrm>
              <a:custGeom>
                <a:avLst/>
                <a:gdLst>
                  <a:gd name="T0" fmla="*/ 117 w 121"/>
                  <a:gd name="T1" fmla="*/ 29 h 137"/>
                  <a:gd name="T2" fmla="*/ 98 w 121"/>
                  <a:gd name="T3" fmla="*/ 12 h 137"/>
                  <a:gd name="T4" fmla="*/ 73 w 121"/>
                  <a:gd name="T5" fmla="*/ 0 h 137"/>
                  <a:gd name="T6" fmla="*/ 46 w 121"/>
                  <a:gd name="T7" fmla="*/ 0 h 137"/>
                  <a:gd name="T8" fmla="*/ 22 w 121"/>
                  <a:gd name="T9" fmla="*/ 12 h 137"/>
                  <a:gd name="T10" fmla="*/ 4 w 121"/>
                  <a:gd name="T11" fmla="*/ 29 h 137"/>
                  <a:gd name="T12" fmla="*/ 0 w 121"/>
                  <a:gd name="T13" fmla="*/ 37 h 137"/>
                  <a:gd name="T14" fmla="*/ 0 w 121"/>
                  <a:gd name="T15" fmla="*/ 37 h 137"/>
                  <a:gd name="T16" fmla="*/ 0 w 121"/>
                  <a:gd name="T17" fmla="*/ 37 h 137"/>
                  <a:gd name="T18" fmla="*/ 0 w 121"/>
                  <a:gd name="T19" fmla="*/ 39 h 137"/>
                  <a:gd name="T20" fmla="*/ 4 w 121"/>
                  <a:gd name="T21" fmla="*/ 29 h 137"/>
                  <a:gd name="T22" fmla="*/ 23 w 121"/>
                  <a:gd name="T23" fmla="*/ 12 h 137"/>
                  <a:gd name="T24" fmla="*/ 46 w 121"/>
                  <a:gd name="T25" fmla="*/ 2 h 137"/>
                  <a:gd name="T26" fmla="*/ 73 w 121"/>
                  <a:gd name="T27" fmla="*/ 2 h 137"/>
                  <a:gd name="T28" fmla="*/ 98 w 121"/>
                  <a:gd name="T29" fmla="*/ 12 h 137"/>
                  <a:gd name="T30" fmla="*/ 116 w 121"/>
                  <a:gd name="T31" fmla="*/ 29 h 137"/>
                  <a:gd name="T32" fmla="*/ 121 w 121"/>
                  <a:gd name="T33" fmla="*/ 39 h 137"/>
                  <a:gd name="T34" fmla="*/ 121 w 121"/>
                  <a:gd name="T35" fmla="*/ 39 h 137"/>
                  <a:gd name="T36" fmla="*/ 121 w 121"/>
                  <a:gd name="T37" fmla="*/ 37 h 137"/>
                  <a:gd name="T38" fmla="*/ 121 w 121"/>
                  <a:gd name="T39" fmla="*/ 37 h 137"/>
                  <a:gd name="T40" fmla="*/ 0 w 121"/>
                  <a:gd name="T41" fmla="*/ 98 h 137"/>
                  <a:gd name="T42" fmla="*/ 12 w 121"/>
                  <a:gd name="T43" fmla="*/ 116 h 137"/>
                  <a:gd name="T44" fmla="*/ 33 w 121"/>
                  <a:gd name="T45" fmla="*/ 131 h 137"/>
                  <a:gd name="T46" fmla="*/ 60 w 121"/>
                  <a:gd name="T47" fmla="*/ 137 h 137"/>
                  <a:gd name="T48" fmla="*/ 87 w 121"/>
                  <a:gd name="T49" fmla="*/ 131 h 137"/>
                  <a:gd name="T50" fmla="*/ 108 w 121"/>
                  <a:gd name="T51" fmla="*/ 116 h 137"/>
                  <a:gd name="T52" fmla="*/ 121 w 121"/>
                  <a:gd name="T53" fmla="*/ 98 h 137"/>
                  <a:gd name="T54" fmla="*/ 121 w 121"/>
                  <a:gd name="T55" fmla="*/ 98 h 137"/>
                  <a:gd name="T56" fmla="*/ 121 w 121"/>
                  <a:gd name="T57" fmla="*/ 98 h 137"/>
                  <a:gd name="T58" fmla="*/ 121 w 121"/>
                  <a:gd name="T59" fmla="*/ 96 h 137"/>
                  <a:gd name="T60" fmla="*/ 121 w 121"/>
                  <a:gd name="T61" fmla="*/ 96 h 137"/>
                  <a:gd name="T62" fmla="*/ 108 w 121"/>
                  <a:gd name="T63" fmla="*/ 116 h 137"/>
                  <a:gd name="T64" fmla="*/ 87 w 121"/>
                  <a:gd name="T65" fmla="*/ 129 h 137"/>
                  <a:gd name="T66" fmla="*/ 60 w 121"/>
                  <a:gd name="T67" fmla="*/ 135 h 137"/>
                  <a:gd name="T68" fmla="*/ 33 w 121"/>
                  <a:gd name="T69" fmla="*/ 129 h 137"/>
                  <a:gd name="T70" fmla="*/ 12 w 121"/>
                  <a:gd name="T71" fmla="*/ 116 h 137"/>
                  <a:gd name="T72" fmla="*/ 0 w 121"/>
                  <a:gd name="T73" fmla="*/ 96 h 137"/>
                  <a:gd name="T74" fmla="*/ 0 w 121"/>
                  <a:gd name="T75" fmla="*/ 96 h 137"/>
                  <a:gd name="T76" fmla="*/ 0 w 121"/>
                  <a:gd name="T77" fmla="*/ 98 h 137"/>
                  <a:gd name="T78" fmla="*/ 0 w 121"/>
                  <a:gd name="T79" fmla="*/ 98 h 137"/>
                  <a:gd name="T80" fmla="*/ 0 w 121"/>
                  <a:gd name="T81" fmla="*/ 9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37">
                    <a:moveTo>
                      <a:pt x="121" y="37"/>
                    </a:moveTo>
                    <a:lnTo>
                      <a:pt x="117" y="29"/>
                    </a:lnTo>
                    <a:lnTo>
                      <a:pt x="108" y="20"/>
                    </a:lnTo>
                    <a:lnTo>
                      <a:pt x="98" y="12"/>
                    </a:lnTo>
                    <a:lnTo>
                      <a:pt x="87" y="4"/>
                    </a:lnTo>
                    <a:lnTo>
                      <a:pt x="73" y="0"/>
                    </a:lnTo>
                    <a:lnTo>
                      <a:pt x="60" y="0"/>
                    </a:lnTo>
                    <a:lnTo>
                      <a:pt x="46" y="0"/>
                    </a:lnTo>
                    <a:lnTo>
                      <a:pt x="33" y="4"/>
                    </a:lnTo>
                    <a:lnTo>
                      <a:pt x="22" y="12"/>
                    </a:lnTo>
                    <a:lnTo>
                      <a:pt x="12" y="20"/>
                    </a:lnTo>
                    <a:lnTo>
                      <a:pt x="4" y="29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4" y="29"/>
                    </a:lnTo>
                    <a:lnTo>
                      <a:pt x="12" y="20"/>
                    </a:lnTo>
                    <a:lnTo>
                      <a:pt x="23" y="12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2"/>
                    </a:lnTo>
                    <a:lnTo>
                      <a:pt x="108" y="20"/>
                    </a:lnTo>
                    <a:lnTo>
                      <a:pt x="116" y="2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7"/>
                    </a:lnTo>
                    <a:lnTo>
                      <a:pt x="121" y="37"/>
                    </a:lnTo>
                    <a:lnTo>
                      <a:pt x="121" y="37"/>
                    </a:lnTo>
                    <a:lnTo>
                      <a:pt x="121" y="37"/>
                    </a:lnTo>
                    <a:lnTo>
                      <a:pt x="121" y="37"/>
                    </a:lnTo>
                    <a:close/>
                    <a:moveTo>
                      <a:pt x="0" y="98"/>
                    </a:moveTo>
                    <a:lnTo>
                      <a:pt x="4" y="106"/>
                    </a:lnTo>
                    <a:lnTo>
                      <a:pt x="12" y="116"/>
                    </a:lnTo>
                    <a:lnTo>
                      <a:pt x="22" y="123"/>
                    </a:lnTo>
                    <a:lnTo>
                      <a:pt x="33" y="131"/>
                    </a:lnTo>
                    <a:lnTo>
                      <a:pt x="46" y="135"/>
                    </a:lnTo>
                    <a:lnTo>
                      <a:pt x="60" y="137"/>
                    </a:lnTo>
                    <a:lnTo>
                      <a:pt x="73" y="135"/>
                    </a:lnTo>
                    <a:lnTo>
                      <a:pt x="87" y="131"/>
                    </a:lnTo>
                    <a:lnTo>
                      <a:pt x="98" y="123"/>
                    </a:lnTo>
                    <a:lnTo>
                      <a:pt x="108" y="116"/>
                    </a:lnTo>
                    <a:lnTo>
                      <a:pt x="117" y="106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16" y="106"/>
                    </a:lnTo>
                    <a:lnTo>
                      <a:pt x="108" y="116"/>
                    </a:lnTo>
                    <a:lnTo>
                      <a:pt x="98" y="123"/>
                    </a:lnTo>
                    <a:lnTo>
                      <a:pt x="87" y="129"/>
                    </a:lnTo>
                    <a:lnTo>
                      <a:pt x="73" y="135"/>
                    </a:lnTo>
                    <a:lnTo>
                      <a:pt x="60" y="135"/>
                    </a:lnTo>
                    <a:lnTo>
                      <a:pt x="46" y="135"/>
                    </a:lnTo>
                    <a:lnTo>
                      <a:pt x="33" y="129"/>
                    </a:lnTo>
                    <a:lnTo>
                      <a:pt x="23" y="123"/>
                    </a:lnTo>
                    <a:lnTo>
                      <a:pt x="12" y="116"/>
                    </a:lnTo>
                    <a:lnTo>
                      <a:pt x="4" y="10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30" name="Freeform 6295"/>
              <p:cNvSpPr>
                <a:spLocks noEditPoints="1"/>
              </p:cNvSpPr>
              <p:nvPr/>
            </p:nvSpPr>
            <p:spPr bwMode="auto">
              <a:xfrm>
                <a:off x="1988" y="2327"/>
                <a:ext cx="121" cy="135"/>
              </a:xfrm>
              <a:custGeom>
                <a:avLst/>
                <a:gdLst>
                  <a:gd name="T0" fmla="*/ 116 w 121"/>
                  <a:gd name="T1" fmla="*/ 29 h 135"/>
                  <a:gd name="T2" fmla="*/ 98 w 121"/>
                  <a:gd name="T3" fmla="*/ 12 h 135"/>
                  <a:gd name="T4" fmla="*/ 73 w 121"/>
                  <a:gd name="T5" fmla="*/ 2 h 135"/>
                  <a:gd name="T6" fmla="*/ 46 w 121"/>
                  <a:gd name="T7" fmla="*/ 2 h 135"/>
                  <a:gd name="T8" fmla="*/ 23 w 121"/>
                  <a:gd name="T9" fmla="*/ 12 h 135"/>
                  <a:gd name="T10" fmla="*/ 4 w 121"/>
                  <a:gd name="T11" fmla="*/ 29 h 135"/>
                  <a:gd name="T12" fmla="*/ 0 w 121"/>
                  <a:gd name="T13" fmla="*/ 39 h 135"/>
                  <a:gd name="T14" fmla="*/ 0 w 121"/>
                  <a:gd name="T15" fmla="*/ 39 h 135"/>
                  <a:gd name="T16" fmla="*/ 0 w 121"/>
                  <a:gd name="T17" fmla="*/ 39 h 135"/>
                  <a:gd name="T18" fmla="*/ 0 w 121"/>
                  <a:gd name="T19" fmla="*/ 39 h 135"/>
                  <a:gd name="T20" fmla="*/ 4 w 121"/>
                  <a:gd name="T21" fmla="*/ 31 h 135"/>
                  <a:gd name="T22" fmla="*/ 23 w 121"/>
                  <a:gd name="T23" fmla="*/ 12 h 135"/>
                  <a:gd name="T24" fmla="*/ 46 w 121"/>
                  <a:gd name="T25" fmla="*/ 2 h 135"/>
                  <a:gd name="T26" fmla="*/ 73 w 121"/>
                  <a:gd name="T27" fmla="*/ 2 h 135"/>
                  <a:gd name="T28" fmla="*/ 98 w 121"/>
                  <a:gd name="T29" fmla="*/ 12 h 135"/>
                  <a:gd name="T30" fmla="*/ 116 w 121"/>
                  <a:gd name="T31" fmla="*/ 31 h 135"/>
                  <a:gd name="T32" fmla="*/ 121 w 121"/>
                  <a:gd name="T33" fmla="*/ 39 h 135"/>
                  <a:gd name="T34" fmla="*/ 121 w 121"/>
                  <a:gd name="T35" fmla="*/ 39 h 135"/>
                  <a:gd name="T36" fmla="*/ 121 w 121"/>
                  <a:gd name="T37" fmla="*/ 39 h 135"/>
                  <a:gd name="T38" fmla="*/ 121 w 121"/>
                  <a:gd name="T39" fmla="*/ 39 h 135"/>
                  <a:gd name="T40" fmla="*/ 0 w 121"/>
                  <a:gd name="T41" fmla="*/ 96 h 135"/>
                  <a:gd name="T42" fmla="*/ 12 w 121"/>
                  <a:gd name="T43" fmla="*/ 116 h 135"/>
                  <a:gd name="T44" fmla="*/ 33 w 121"/>
                  <a:gd name="T45" fmla="*/ 129 h 135"/>
                  <a:gd name="T46" fmla="*/ 60 w 121"/>
                  <a:gd name="T47" fmla="*/ 135 h 135"/>
                  <a:gd name="T48" fmla="*/ 87 w 121"/>
                  <a:gd name="T49" fmla="*/ 129 h 135"/>
                  <a:gd name="T50" fmla="*/ 108 w 121"/>
                  <a:gd name="T51" fmla="*/ 116 h 135"/>
                  <a:gd name="T52" fmla="*/ 121 w 121"/>
                  <a:gd name="T53" fmla="*/ 96 h 135"/>
                  <a:gd name="T54" fmla="*/ 121 w 121"/>
                  <a:gd name="T55" fmla="*/ 96 h 135"/>
                  <a:gd name="T56" fmla="*/ 121 w 121"/>
                  <a:gd name="T57" fmla="*/ 96 h 135"/>
                  <a:gd name="T58" fmla="*/ 121 w 121"/>
                  <a:gd name="T59" fmla="*/ 96 h 135"/>
                  <a:gd name="T60" fmla="*/ 121 w 121"/>
                  <a:gd name="T61" fmla="*/ 96 h 135"/>
                  <a:gd name="T62" fmla="*/ 108 w 121"/>
                  <a:gd name="T63" fmla="*/ 116 h 135"/>
                  <a:gd name="T64" fmla="*/ 87 w 121"/>
                  <a:gd name="T65" fmla="*/ 129 h 135"/>
                  <a:gd name="T66" fmla="*/ 60 w 121"/>
                  <a:gd name="T67" fmla="*/ 135 h 135"/>
                  <a:gd name="T68" fmla="*/ 35 w 121"/>
                  <a:gd name="T69" fmla="*/ 129 h 135"/>
                  <a:gd name="T70" fmla="*/ 12 w 121"/>
                  <a:gd name="T71" fmla="*/ 116 h 135"/>
                  <a:gd name="T72" fmla="*/ 0 w 121"/>
                  <a:gd name="T73" fmla="*/ 96 h 135"/>
                  <a:gd name="T74" fmla="*/ 0 w 121"/>
                  <a:gd name="T75" fmla="*/ 96 h 135"/>
                  <a:gd name="T76" fmla="*/ 0 w 121"/>
                  <a:gd name="T77" fmla="*/ 96 h 135"/>
                  <a:gd name="T78" fmla="*/ 0 w 121"/>
                  <a:gd name="T79" fmla="*/ 96 h 135"/>
                  <a:gd name="T80" fmla="*/ 0 w 121"/>
                  <a:gd name="T81" fmla="*/ 9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35">
                    <a:moveTo>
                      <a:pt x="121" y="39"/>
                    </a:moveTo>
                    <a:lnTo>
                      <a:pt x="116" y="29"/>
                    </a:lnTo>
                    <a:lnTo>
                      <a:pt x="108" y="20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3" y="12"/>
                    </a:lnTo>
                    <a:lnTo>
                      <a:pt x="12" y="20"/>
                    </a:lnTo>
                    <a:lnTo>
                      <a:pt x="4" y="2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4" y="31"/>
                    </a:lnTo>
                    <a:lnTo>
                      <a:pt x="12" y="20"/>
                    </a:lnTo>
                    <a:lnTo>
                      <a:pt x="23" y="12"/>
                    </a:lnTo>
                    <a:lnTo>
                      <a:pt x="35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2"/>
                    </a:lnTo>
                    <a:lnTo>
                      <a:pt x="108" y="20"/>
                    </a:lnTo>
                    <a:lnTo>
                      <a:pt x="116" y="31"/>
                    </a:lnTo>
                    <a:lnTo>
                      <a:pt x="121" y="41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close/>
                    <a:moveTo>
                      <a:pt x="0" y="96"/>
                    </a:moveTo>
                    <a:lnTo>
                      <a:pt x="4" y="106"/>
                    </a:lnTo>
                    <a:lnTo>
                      <a:pt x="12" y="116"/>
                    </a:lnTo>
                    <a:lnTo>
                      <a:pt x="23" y="123"/>
                    </a:lnTo>
                    <a:lnTo>
                      <a:pt x="33" y="129"/>
                    </a:lnTo>
                    <a:lnTo>
                      <a:pt x="46" y="135"/>
                    </a:lnTo>
                    <a:lnTo>
                      <a:pt x="60" y="135"/>
                    </a:lnTo>
                    <a:lnTo>
                      <a:pt x="73" y="135"/>
                    </a:lnTo>
                    <a:lnTo>
                      <a:pt x="87" y="129"/>
                    </a:lnTo>
                    <a:lnTo>
                      <a:pt x="98" y="123"/>
                    </a:lnTo>
                    <a:lnTo>
                      <a:pt x="108" y="116"/>
                    </a:lnTo>
                    <a:lnTo>
                      <a:pt x="116" y="10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16" y="106"/>
                    </a:lnTo>
                    <a:lnTo>
                      <a:pt x="108" y="116"/>
                    </a:lnTo>
                    <a:lnTo>
                      <a:pt x="98" y="123"/>
                    </a:lnTo>
                    <a:lnTo>
                      <a:pt x="87" y="129"/>
                    </a:lnTo>
                    <a:lnTo>
                      <a:pt x="73" y="133"/>
                    </a:lnTo>
                    <a:lnTo>
                      <a:pt x="60" y="135"/>
                    </a:lnTo>
                    <a:lnTo>
                      <a:pt x="46" y="133"/>
                    </a:lnTo>
                    <a:lnTo>
                      <a:pt x="35" y="129"/>
                    </a:lnTo>
                    <a:lnTo>
                      <a:pt x="23" y="123"/>
                    </a:lnTo>
                    <a:lnTo>
                      <a:pt x="12" y="116"/>
                    </a:lnTo>
                    <a:lnTo>
                      <a:pt x="4" y="10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00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31" name="Freeform 6296"/>
              <p:cNvSpPr>
                <a:spLocks noEditPoints="1"/>
              </p:cNvSpPr>
              <p:nvPr/>
            </p:nvSpPr>
            <p:spPr bwMode="auto">
              <a:xfrm>
                <a:off x="1987" y="2327"/>
                <a:ext cx="122" cy="135"/>
              </a:xfrm>
              <a:custGeom>
                <a:avLst/>
                <a:gdLst>
                  <a:gd name="T0" fmla="*/ 117 w 122"/>
                  <a:gd name="T1" fmla="*/ 31 h 135"/>
                  <a:gd name="T2" fmla="*/ 99 w 122"/>
                  <a:gd name="T3" fmla="*/ 12 h 135"/>
                  <a:gd name="T4" fmla="*/ 74 w 122"/>
                  <a:gd name="T5" fmla="*/ 2 h 135"/>
                  <a:gd name="T6" fmla="*/ 47 w 122"/>
                  <a:gd name="T7" fmla="*/ 2 h 135"/>
                  <a:gd name="T8" fmla="*/ 24 w 122"/>
                  <a:gd name="T9" fmla="*/ 12 h 135"/>
                  <a:gd name="T10" fmla="*/ 5 w 122"/>
                  <a:gd name="T11" fmla="*/ 31 h 135"/>
                  <a:gd name="T12" fmla="*/ 0 w 122"/>
                  <a:gd name="T13" fmla="*/ 41 h 135"/>
                  <a:gd name="T14" fmla="*/ 0 w 122"/>
                  <a:gd name="T15" fmla="*/ 41 h 135"/>
                  <a:gd name="T16" fmla="*/ 0 w 122"/>
                  <a:gd name="T17" fmla="*/ 41 h 135"/>
                  <a:gd name="T18" fmla="*/ 0 w 122"/>
                  <a:gd name="T19" fmla="*/ 41 h 135"/>
                  <a:gd name="T20" fmla="*/ 5 w 122"/>
                  <a:gd name="T21" fmla="*/ 31 h 135"/>
                  <a:gd name="T22" fmla="*/ 24 w 122"/>
                  <a:gd name="T23" fmla="*/ 12 h 135"/>
                  <a:gd name="T24" fmla="*/ 47 w 122"/>
                  <a:gd name="T25" fmla="*/ 2 h 135"/>
                  <a:gd name="T26" fmla="*/ 74 w 122"/>
                  <a:gd name="T27" fmla="*/ 2 h 135"/>
                  <a:gd name="T28" fmla="*/ 99 w 122"/>
                  <a:gd name="T29" fmla="*/ 12 h 135"/>
                  <a:gd name="T30" fmla="*/ 117 w 122"/>
                  <a:gd name="T31" fmla="*/ 31 h 135"/>
                  <a:gd name="T32" fmla="*/ 122 w 122"/>
                  <a:gd name="T33" fmla="*/ 41 h 135"/>
                  <a:gd name="T34" fmla="*/ 122 w 122"/>
                  <a:gd name="T35" fmla="*/ 41 h 135"/>
                  <a:gd name="T36" fmla="*/ 122 w 122"/>
                  <a:gd name="T37" fmla="*/ 41 h 135"/>
                  <a:gd name="T38" fmla="*/ 122 w 122"/>
                  <a:gd name="T39" fmla="*/ 41 h 135"/>
                  <a:gd name="T40" fmla="*/ 1 w 122"/>
                  <a:gd name="T41" fmla="*/ 96 h 135"/>
                  <a:gd name="T42" fmla="*/ 13 w 122"/>
                  <a:gd name="T43" fmla="*/ 116 h 135"/>
                  <a:gd name="T44" fmla="*/ 36 w 122"/>
                  <a:gd name="T45" fmla="*/ 129 h 135"/>
                  <a:gd name="T46" fmla="*/ 61 w 122"/>
                  <a:gd name="T47" fmla="*/ 135 h 135"/>
                  <a:gd name="T48" fmla="*/ 88 w 122"/>
                  <a:gd name="T49" fmla="*/ 129 h 135"/>
                  <a:gd name="T50" fmla="*/ 109 w 122"/>
                  <a:gd name="T51" fmla="*/ 116 h 135"/>
                  <a:gd name="T52" fmla="*/ 122 w 122"/>
                  <a:gd name="T53" fmla="*/ 96 h 135"/>
                  <a:gd name="T54" fmla="*/ 122 w 122"/>
                  <a:gd name="T55" fmla="*/ 94 h 135"/>
                  <a:gd name="T56" fmla="*/ 122 w 122"/>
                  <a:gd name="T57" fmla="*/ 94 h 135"/>
                  <a:gd name="T58" fmla="*/ 122 w 122"/>
                  <a:gd name="T59" fmla="*/ 94 h 135"/>
                  <a:gd name="T60" fmla="*/ 122 w 122"/>
                  <a:gd name="T61" fmla="*/ 94 h 135"/>
                  <a:gd name="T62" fmla="*/ 109 w 122"/>
                  <a:gd name="T63" fmla="*/ 116 h 135"/>
                  <a:gd name="T64" fmla="*/ 88 w 122"/>
                  <a:gd name="T65" fmla="*/ 129 h 135"/>
                  <a:gd name="T66" fmla="*/ 61 w 122"/>
                  <a:gd name="T67" fmla="*/ 135 h 135"/>
                  <a:gd name="T68" fmla="*/ 36 w 122"/>
                  <a:gd name="T69" fmla="*/ 129 h 135"/>
                  <a:gd name="T70" fmla="*/ 15 w 122"/>
                  <a:gd name="T71" fmla="*/ 116 h 135"/>
                  <a:gd name="T72" fmla="*/ 0 w 122"/>
                  <a:gd name="T73" fmla="*/ 94 h 135"/>
                  <a:gd name="T74" fmla="*/ 0 w 122"/>
                  <a:gd name="T75" fmla="*/ 94 h 135"/>
                  <a:gd name="T76" fmla="*/ 0 w 122"/>
                  <a:gd name="T77" fmla="*/ 94 h 135"/>
                  <a:gd name="T78" fmla="*/ 0 w 122"/>
                  <a:gd name="T79" fmla="*/ 94 h 135"/>
                  <a:gd name="T80" fmla="*/ 1 w 122"/>
                  <a:gd name="T81" fmla="*/ 9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2" h="135">
                    <a:moveTo>
                      <a:pt x="122" y="41"/>
                    </a:moveTo>
                    <a:lnTo>
                      <a:pt x="117" y="31"/>
                    </a:lnTo>
                    <a:lnTo>
                      <a:pt x="109" y="20"/>
                    </a:lnTo>
                    <a:lnTo>
                      <a:pt x="99" y="12"/>
                    </a:lnTo>
                    <a:lnTo>
                      <a:pt x="88" y="6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7" y="2"/>
                    </a:lnTo>
                    <a:lnTo>
                      <a:pt x="36" y="6"/>
                    </a:lnTo>
                    <a:lnTo>
                      <a:pt x="24" y="12"/>
                    </a:lnTo>
                    <a:lnTo>
                      <a:pt x="13" y="20"/>
                    </a:lnTo>
                    <a:lnTo>
                      <a:pt x="5" y="31"/>
                    </a:lnTo>
                    <a:lnTo>
                      <a:pt x="1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5" y="31"/>
                    </a:lnTo>
                    <a:lnTo>
                      <a:pt x="15" y="22"/>
                    </a:lnTo>
                    <a:lnTo>
                      <a:pt x="24" y="12"/>
                    </a:lnTo>
                    <a:lnTo>
                      <a:pt x="36" y="6"/>
                    </a:lnTo>
                    <a:lnTo>
                      <a:pt x="47" y="2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8" y="6"/>
                    </a:lnTo>
                    <a:lnTo>
                      <a:pt x="99" y="12"/>
                    </a:lnTo>
                    <a:lnTo>
                      <a:pt x="109" y="22"/>
                    </a:lnTo>
                    <a:lnTo>
                      <a:pt x="117" y="31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2" y="41"/>
                    </a:lnTo>
                    <a:close/>
                    <a:moveTo>
                      <a:pt x="1" y="96"/>
                    </a:moveTo>
                    <a:lnTo>
                      <a:pt x="5" y="106"/>
                    </a:lnTo>
                    <a:lnTo>
                      <a:pt x="13" y="116"/>
                    </a:lnTo>
                    <a:lnTo>
                      <a:pt x="24" y="123"/>
                    </a:lnTo>
                    <a:lnTo>
                      <a:pt x="36" y="129"/>
                    </a:lnTo>
                    <a:lnTo>
                      <a:pt x="47" y="133"/>
                    </a:lnTo>
                    <a:lnTo>
                      <a:pt x="61" y="135"/>
                    </a:lnTo>
                    <a:lnTo>
                      <a:pt x="74" y="133"/>
                    </a:lnTo>
                    <a:lnTo>
                      <a:pt x="88" y="129"/>
                    </a:lnTo>
                    <a:lnTo>
                      <a:pt x="99" y="123"/>
                    </a:lnTo>
                    <a:lnTo>
                      <a:pt x="109" y="116"/>
                    </a:lnTo>
                    <a:lnTo>
                      <a:pt x="117" y="106"/>
                    </a:lnTo>
                    <a:lnTo>
                      <a:pt x="122" y="96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17" y="104"/>
                    </a:lnTo>
                    <a:lnTo>
                      <a:pt x="109" y="116"/>
                    </a:lnTo>
                    <a:lnTo>
                      <a:pt x="99" y="123"/>
                    </a:lnTo>
                    <a:lnTo>
                      <a:pt x="88" y="129"/>
                    </a:lnTo>
                    <a:lnTo>
                      <a:pt x="74" y="133"/>
                    </a:lnTo>
                    <a:lnTo>
                      <a:pt x="61" y="135"/>
                    </a:lnTo>
                    <a:lnTo>
                      <a:pt x="47" y="133"/>
                    </a:lnTo>
                    <a:lnTo>
                      <a:pt x="36" y="129"/>
                    </a:lnTo>
                    <a:lnTo>
                      <a:pt x="24" y="123"/>
                    </a:lnTo>
                    <a:lnTo>
                      <a:pt x="15" y="116"/>
                    </a:lnTo>
                    <a:lnTo>
                      <a:pt x="5" y="10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1" y="96"/>
                    </a:lnTo>
                    <a:close/>
                  </a:path>
                </a:pathLst>
              </a:custGeom>
              <a:solidFill>
                <a:srgbClr val="00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32" name="Freeform 6297"/>
              <p:cNvSpPr>
                <a:spLocks noEditPoints="1"/>
              </p:cNvSpPr>
              <p:nvPr/>
            </p:nvSpPr>
            <p:spPr bwMode="auto">
              <a:xfrm>
                <a:off x="1987" y="2327"/>
                <a:ext cx="122" cy="135"/>
              </a:xfrm>
              <a:custGeom>
                <a:avLst/>
                <a:gdLst>
                  <a:gd name="T0" fmla="*/ 117 w 122"/>
                  <a:gd name="T1" fmla="*/ 31 h 135"/>
                  <a:gd name="T2" fmla="*/ 99 w 122"/>
                  <a:gd name="T3" fmla="*/ 12 h 135"/>
                  <a:gd name="T4" fmla="*/ 74 w 122"/>
                  <a:gd name="T5" fmla="*/ 2 h 135"/>
                  <a:gd name="T6" fmla="*/ 47 w 122"/>
                  <a:gd name="T7" fmla="*/ 2 h 135"/>
                  <a:gd name="T8" fmla="*/ 24 w 122"/>
                  <a:gd name="T9" fmla="*/ 12 h 135"/>
                  <a:gd name="T10" fmla="*/ 5 w 122"/>
                  <a:gd name="T11" fmla="*/ 31 h 135"/>
                  <a:gd name="T12" fmla="*/ 0 w 122"/>
                  <a:gd name="T13" fmla="*/ 41 h 135"/>
                  <a:gd name="T14" fmla="*/ 0 w 122"/>
                  <a:gd name="T15" fmla="*/ 43 h 135"/>
                  <a:gd name="T16" fmla="*/ 0 w 122"/>
                  <a:gd name="T17" fmla="*/ 43 h 135"/>
                  <a:gd name="T18" fmla="*/ 0 w 122"/>
                  <a:gd name="T19" fmla="*/ 43 h 135"/>
                  <a:gd name="T20" fmla="*/ 1 w 122"/>
                  <a:gd name="T21" fmla="*/ 43 h 135"/>
                  <a:gd name="T22" fmla="*/ 15 w 122"/>
                  <a:gd name="T23" fmla="*/ 22 h 135"/>
                  <a:gd name="T24" fmla="*/ 36 w 122"/>
                  <a:gd name="T25" fmla="*/ 6 h 135"/>
                  <a:gd name="T26" fmla="*/ 61 w 122"/>
                  <a:gd name="T27" fmla="*/ 2 h 135"/>
                  <a:gd name="T28" fmla="*/ 88 w 122"/>
                  <a:gd name="T29" fmla="*/ 6 h 135"/>
                  <a:gd name="T30" fmla="*/ 107 w 122"/>
                  <a:gd name="T31" fmla="*/ 22 h 135"/>
                  <a:gd name="T32" fmla="*/ 122 w 122"/>
                  <a:gd name="T33" fmla="*/ 43 h 135"/>
                  <a:gd name="T34" fmla="*/ 122 w 122"/>
                  <a:gd name="T35" fmla="*/ 43 h 135"/>
                  <a:gd name="T36" fmla="*/ 122 w 122"/>
                  <a:gd name="T37" fmla="*/ 43 h 135"/>
                  <a:gd name="T38" fmla="*/ 122 w 122"/>
                  <a:gd name="T39" fmla="*/ 43 h 135"/>
                  <a:gd name="T40" fmla="*/ 122 w 122"/>
                  <a:gd name="T41" fmla="*/ 41 h 135"/>
                  <a:gd name="T42" fmla="*/ 0 w 122"/>
                  <a:gd name="T43" fmla="*/ 94 h 135"/>
                  <a:gd name="T44" fmla="*/ 15 w 122"/>
                  <a:gd name="T45" fmla="*/ 116 h 135"/>
                  <a:gd name="T46" fmla="*/ 36 w 122"/>
                  <a:gd name="T47" fmla="*/ 129 h 135"/>
                  <a:gd name="T48" fmla="*/ 61 w 122"/>
                  <a:gd name="T49" fmla="*/ 135 h 135"/>
                  <a:gd name="T50" fmla="*/ 88 w 122"/>
                  <a:gd name="T51" fmla="*/ 129 h 135"/>
                  <a:gd name="T52" fmla="*/ 109 w 122"/>
                  <a:gd name="T53" fmla="*/ 116 h 135"/>
                  <a:gd name="T54" fmla="*/ 122 w 122"/>
                  <a:gd name="T55" fmla="*/ 94 h 135"/>
                  <a:gd name="T56" fmla="*/ 122 w 122"/>
                  <a:gd name="T57" fmla="*/ 94 h 135"/>
                  <a:gd name="T58" fmla="*/ 122 w 122"/>
                  <a:gd name="T59" fmla="*/ 93 h 135"/>
                  <a:gd name="T60" fmla="*/ 122 w 122"/>
                  <a:gd name="T61" fmla="*/ 93 h 135"/>
                  <a:gd name="T62" fmla="*/ 122 w 122"/>
                  <a:gd name="T63" fmla="*/ 93 h 135"/>
                  <a:gd name="T64" fmla="*/ 117 w 122"/>
                  <a:gd name="T65" fmla="*/ 104 h 135"/>
                  <a:gd name="T66" fmla="*/ 97 w 122"/>
                  <a:gd name="T67" fmla="*/ 123 h 135"/>
                  <a:gd name="T68" fmla="*/ 74 w 122"/>
                  <a:gd name="T69" fmla="*/ 133 h 135"/>
                  <a:gd name="T70" fmla="*/ 47 w 122"/>
                  <a:gd name="T71" fmla="*/ 133 h 135"/>
                  <a:gd name="T72" fmla="*/ 24 w 122"/>
                  <a:gd name="T73" fmla="*/ 123 h 135"/>
                  <a:gd name="T74" fmla="*/ 7 w 122"/>
                  <a:gd name="T75" fmla="*/ 104 h 135"/>
                  <a:gd name="T76" fmla="*/ 0 w 122"/>
                  <a:gd name="T77" fmla="*/ 93 h 135"/>
                  <a:gd name="T78" fmla="*/ 0 w 122"/>
                  <a:gd name="T79" fmla="*/ 93 h 135"/>
                  <a:gd name="T80" fmla="*/ 0 w 122"/>
                  <a:gd name="T81" fmla="*/ 93 h 135"/>
                  <a:gd name="T82" fmla="*/ 0 w 122"/>
                  <a:gd name="T83" fmla="*/ 94 h 135"/>
                  <a:gd name="T84" fmla="*/ 0 w 122"/>
                  <a:gd name="T85" fmla="*/ 9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2" h="135">
                    <a:moveTo>
                      <a:pt x="122" y="41"/>
                    </a:moveTo>
                    <a:lnTo>
                      <a:pt x="117" y="31"/>
                    </a:lnTo>
                    <a:lnTo>
                      <a:pt x="109" y="22"/>
                    </a:lnTo>
                    <a:lnTo>
                      <a:pt x="99" y="12"/>
                    </a:lnTo>
                    <a:lnTo>
                      <a:pt x="88" y="6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7" y="2"/>
                    </a:lnTo>
                    <a:lnTo>
                      <a:pt x="36" y="6"/>
                    </a:lnTo>
                    <a:lnTo>
                      <a:pt x="24" y="12"/>
                    </a:lnTo>
                    <a:lnTo>
                      <a:pt x="15" y="22"/>
                    </a:lnTo>
                    <a:lnTo>
                      <a:pt x="5" y="3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" y="43"/>
                    </a:lnTo>
                    <a:lnTo>
                      <a:pt x="7" y="31"/>
                    </a:lnTo>
                    <a:lnTo>
                      <a:pt x="15" y="22"/>
                    </a:lnTo>
                    <a:lnTo>
                      <a:pt x="24" y="14"/>
                    </a:lnTo>
                    <a:lnTo>
                      <a:pt x="36" y="6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2"/>
                    </a:lnTo>
                    <a:lnTo>
                      <a:pt x="88" y="6"/>
                    </a:lnTo>
                    <a:lnTo>
                      <a:pt x="97" y="14"/>
                    </a:lnTo>
                    <a:lnTo>
                      <a:pt x="107" y="22"/>
                    </a:lnTo>
                    <a:lnTo>
                      <a:pt x="117" y="31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1"/>
                    </a:lnTo>
                    <a:lnTo>
                      <a:pt x="122" y="41"/>
                    </a:lnTo>
                    <a:close/>
                    <a:moveTo>
                      <a:pt x="0" y="94"/>
                    </a:moveTo>
                    <a:lnTo>
                      <a:pt x="5" y="104"/>
                    </a:lnTo>
                    <a:lnTo>
                      <a:pt x="15" y="116"/>
                    </a:lnTo>
                    <a:lnTo>
                      <a:pt x="24" y="123"/>
                    </a:lnTo>
                    <a:lnTo>
                      <a:pt x="36" y="129"/>
                    </a:lnTo>
                    <a:lnTo>
                      <a:pt x="47" y="133"/>
                    </a:lnTo>
                    <a:lnTo>
                      <a:pt x="61" y="135"/>
                    </a:lnTo>
                    <a:lnTo>
                      <a:pt x="74" y="133"/>
                    </a:lnTo>
                    <a:lnTo>
                      <a:pt x="88" y="129"/>
                    </a:lnTo>
                    <a:lnTo>
                      <a:pt x="99" y="123"/>
                    </a:lnTo>
                    <a:lnTo>
                      <a:pt x="109" y="116"/>
                    </a:lnTo>
                    <a:lnTo>
                      <a:pt x="117" y="10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3"/>
                    </a:lnTo>
                    <a:lnTo>
                      <a:pt x="122" y="93"/>
                    </a:lnTo>
                    <a:lnTo>
                      <a:pt x="122" y="93"/>
                    </a:lnTo>
                    <a:lnTo>
                      <a:pt x="122" y="93"/>
                    </a:lnTo>
                    <a:lnTo>
                      <a:pt x="122" y="93"/>
                    </a:lnTo>
                    <a:lnTo>
                      <a:pt x="122" y="93"/>
                    </a:lnTo>
                    <a:lnTo>
                      <a:pt x="122" y="93"/>
                    </a:lnTo>
                    <a:lnTo>
                      <a:pt x="117" y="104"/>
                    </a:lnTo>
                    <a:lnTo>
                      <a:pt x="107" y="114"/>
                    </a:lnTo>
                    <a:lnTo>
                      <a:pt x="97" y="123"/>
                    </a:lnTo>
                    <a:lnTo>
                      <a:pt x="88" y="129"/>
                    </a:lnTo>
                    <a:lnTo>
                      <a:pt x="74" y="133"/>
                    </a:lnTo>
                    <a:lnTo>
                      <a:pt x="61" y="133"/>
                    </a:lnTo>
                    <a:lnTo>
                      <a:pt x="47" y="133"/>
                    </a:lnTo>
                    <a:lnTo>
                      <a:pt x="36" y="129"/>
                    </a:lnTo>
                    <a:lnTo>
                      <a:pt x="24" y="123"/>
                    </a:lnTo>
                    <a:lnTo>
                      <a:pt x="15" y="114"/>
                    </a:lnTo>
                    <a:lnTo>
                      <a:pt x="7" y="104"/>
                    </a:lnTo>
                    <a:lnTo>
                      <a:pt x="1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6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33" name="Freeform 6298"/>
              <p:cNvSpPr>
                <a:spLocks noEditPoints="1"/>
              </p:cNvSpPr>
              <p:nvPr/>
            </p:nvSpPr>
            <p:spPr bwMode="auto">
              <a:xfrm>
                <a:off x="1987" y="2329"/>
                <a:ext cx="122" cy="131"/>
              </a:xfrm>
              <a:custGeom>
                <a:avLst/>
                <a:gdLst>
                  <a:gd name="T0" fmla="*/ 122 w 122"/>
                  <a:gd name="T1" fmla="*/ 41 h 131"/>
                  <a:gd name="T2" fmla="*/ 107 w 122"/>
                  <a:gd name="T3" fmla="*/ 20 h 131"/>
                  <a:gd name="T4" fmla="*/ 88 w 122"/>
                  <a:gd name="T5" fmla="*/ 4 h 131"/>
                  <a:gd name="T6" fmla="*/ 61 w 122"/>
                  <a:gd name="T7" fmla="*/ 0 h 131"/>
                  <a:gd name="T8" fmla="*/ 36 w 122"/>
                  <a:gd name="T9" fmla="*/ 4 h 131"/>
                  <a:gd name="T10" fmla="*/ 15 w 122"/>
                  <a:gd name="T11" fmla="*/ 20 h 131"/>
                  <a:gd name="T12" fmla="*/ 1 w 122"/>
                  <a:gd name="T13" fmla="*/ 41 h 131"/>
                  <a:gd name="T14" fmla="*/ 0 w 122"/>
                  <a:gd name="T15" fmla="*/ 43 h 131"/>
                  <a:gd name="T16" fmla="*/ 0 w 122"/>
                  <a:gd name="T17" fmla="*/ 43 h 131"/>
                  <a:gd name="T18" fmla="*/ 0 w 122"/>
                  <a:gd name="T19" fmla="*/ 43 h 131"/>
                  <a:gd name="T20" fmla="*/ 0 w 122"/>
                  <a:gd name="T21" fmla="*/ 44 h 131"/>
                  <a:gd name="T22" fmla="*/ 1 w 122"/>
                  <a:gd name="T23" fmla="*/ 41 h 131"/>
                  <a:gd name="T24" fmla="*/ 15 w 122"/>
                  <a:gd name="T25" fmla="*/ 20 h 131"/>
                  <a:gd name="T26" fmla="*/ 36 w 122"/>
                  <a:gd name="T27" fmla="*/ 6 h 131"/>
                  <a:gd name="T28" fmla="*/ 61 w 122"/>
                  <a:gd name="T29" fmla="*/ 0 h 131"/>
                  <a:gd name="T30" fmla="*/ 86 w 122"/>
                  <a:gd name="T31" fmla="*/ 6 h 131"/>
                  <a:gd name="T32" fmla="*/ 107 w 122"/>
                  <a:gd name="T33" fmla="*/ 20 h 131"/>
                  <a:gd name="T34" fmla="*/ 122 w 122"/>
                  <a:gd name="T35" fmla="*/ 41 h 131"/>
                  <a:gd name="T36" fmla="*/ 122 w 122"/>
                  <a:gd name="T37" fmla="*/ 44 h 131"/>
                  <a:gd name="T38" fmla="*/ 122 w 122"/>
                  <a:gd name="T39" fmla="*/ 43 h 131"/>
                  <a:gd name="T40" fmla="*/ 122 w 122"/>
                  <a:gd name="T41" fmla="*/ 43 h 131"/>
                  <a:gd name="T42" fmla="*/ 122 w 122"/>
                  <a:gd name="T43" fmla="*/ 43 h 131"/>
                  <a:gd name="T44" fmla="*/ 0 w 122"/>
                  <a:gd name="T45" fmla="*/ 91 h 131"/>
                  <a:gd name="T46" fmla="*/ 7 w 122"/>
                  <a:gd name="T47" fmla="*/ 102 h 131"/>
                  <a:gd name="T48" fmla="*/ 24 w 122"/>
                  <a:gd name="T49" fmla="*/ 121 h 131"/>
                  <a:gd name="T50" fmla="*/ 47 w 122"/>
                  <a:gd name="T51" fmla="*/ 131 h 131"/>
                  <a:gd name="T52" fmla="*/ 74 w 122"/>
                  <a:gd name="T53" fmla="*/ 131 h 131"/>
                  <a:gd name="T54" fmla="*/ 97 w 122"/>
                  <a:gd name="T55" fmla="*/ 121 h 131"/>
                  <a:gd name="T56" fmla="*/ 117 w 122"/>
                  <a:gd name="T57" fmla="*/ 102 h 131"/>
                  <a:gd name="T58" fmla="*/ 122 w 122"/>
                  <a:gd name="T59" fmla="*/ 91 h 131"/>
                  <a:gd name="T60" fmla="*/ 122 w 122"/>
                  <a:gd name="T61" fmla="*/ 89 h 131"/>
                  <a:gd name="T62" fmla="*/ 122 w 122"/>
                  <a:gd name="T63" fmla="*/ 89 h 131"/>
                  <a:gd name="T64" fmla="*/ 122 w 122"/>
                  <a:gd name="T65" fmla="*/ 89 h 131"/>
                  <a:gd name="T66" fmla="*/ 122 w 122"/>
                  <a:gd name="T67" fmla="*/ 87 h 131"/>
                  <a:gd name="T68" fmla="*/ 115 w 122"/>
                  <a:gd name="T69" fmla="*/ 102 h 131"/>
                  <a:gd name="T70" fmla="*/ 97 w 122"/>
                  <a:gd name="T71" fmla="*/ 119 h 131"/>
                  <a:gd name="T72" fmla="*/ 74 w 122"/>
                  <a:gd name="T73" fmla="*/ 129 h 131"/>
                  <a:gd name="T74" fmla="*/ 47 w 122"/>
                  <a:gd name="T75" fmla="*/ 129 h 131"/>
                  <a:gd name="T76" fmla="*/ 24 w 122"/>
                  <a:gd name="T77" fmla="*/ 119 h 131"/>
                  <a:gd name="T78" fmla="*/ 7 w 122"/>
                  <a:gd name="T79" fmla="*/ 102 h 131"/>
                  <a:gd name="T80" fmla="*/ 0 w 122"/>
                  <a:gd name="T81" fmla="*/ 87 h 131"/>
                  <a:gd name="T82" fmla="*/ 0 w 122"/>
                  <a:gd name="T83" fmla="*/ 89 h 131"/>
                  <a:gd name="T84" fmla="*/ 0 w 122"/>
                  <a:gd name="T85" fmla="*/ 89 h 131"/>
                  <a:gd name="T86" fmla="*/ 0 w 122"/>
                  <a:gd name="T87" fmla="*/ 89 h 131"/>
                  <a:gd name="T88" fmla="*/ 0 w 122"/>
                  <a:gd name="T89" fmla="*/ 9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31">
                    <a:moveTo>
                      <a:pt x="122" y="41"/>
                    </a:moveTo>
                    <a:lnTo>
                      <a:pt x="122" y="41"/>
                    </a:lnTo>
                    <a:lnTo>
                      <a:pt x="117" y="29"/>
                    </a:lnTo>
                    <a:lnTo>
                      <a:pt x="107" y="20"/>
                    </a:lnTo>
                    <a:lnTo>
                      <a:pt x="97" y="12"/>
                    </a:lnTo>
                    <a:lnTo>
                      <a:pt x="88" y="4"/>
                    </a:lnTo>
                    <a:lnTo>
                      <a:pt x="74" y="0"/>
                    </a:lnTo>
                    <a:lnTo>
                      <a:pt x="61" y="0"/>
                    </a:lnTo>
                    <a:lnTo>
                      <a:pt x="47" y="0"/>
                    </a:lnTo>
                    <a:lnTo>
                      <a:pt x="36" y="4"/>
                    </a:lnTo>
                    <a:lnTo>
                      <a:pt x="24" y="12"/>
                    </a:lnTo>
                    <a:lnTo>
                      <a:pt x="15" y="20"/>
                    </a:lnTo>
                    <a:lnTo>
                      <a:pt x="7" y="29"/>
                    </a:lnTo>
                    <a:lnTo>
                      <a:pt x="1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1" y="41"/>
                    </a:lnTo>
                    <a:lnTo>
                      <a:pt x="7" y="29"/>
                    </a:lnTo>
                    <a:lnTo>
                      <a:pt x="15" y="20"/>
                    </a:lnTo>
                    <a:lnTo>
                      <a:pt x="24" y="12"/>
                    </a:lnTo>
                    <a:lnTo>
                      <a:pt x="36" y="6"/>
                    </a:lnTo>
                    <a:lnTo>
                      <a:pt x="47" y="2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6" y="6"/>
                    </a:lnTo>
                    <a:lnTo>
                      <a:pt x="97" y="12"/>
                    </a:lnTo>
                    <a:lnTo>
                      <a:pt x="107" y="20"/>
                    </a:lnTo>
                    <a:lnTo>
                      <a:pt x="115" y="29"/>
                    </a:lnTo>
                    <a:lnTo>
                      <a:pt x="122" y="41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1"/>
                    </a:lnTo>
                    <a:close/>
                    <a:moveTo>
                      <a:pt x="0" y="91"/>
                    </a:moveTo>
                    <a:lnTo>
                      <a:pt x="1" y="91"/>
                    </a:lnTo>
                    <a:lnTo>
                      <a:pt x="7" y="102"/>
                    </a:lnTo>
                    <a:lnTo>
                      <a:pt x="15" y="112"/>
                    </a:lnTo>
                    <a:lnTo>
                      <a:pt x="24" y="121"/>
                    </a:lnTo>
                    <a:lnTo>
                      <a:pt x="36" y="127"/>
                    </a:lnTo>
                    <a:lnTo>
                      <a:pt x="47" y="131"/>
                    </a:lnTo>
                    <a:lnTo>
                      <a:pt x="61" y="131"/>
                    </a:lnTo>
                    <a:lnTo>
                      <a:pt x="74" y="131"/>
                    </a:lnTo>
                    <a:lnTo>
                      <a:pt x="88" y="127"/>
                    </a:lnTo>
                    <a:lnTo>
                      <a:pt x="97" y="121"/>
                    </a:lnTo>
                    <a:lnTo>
                      <a:pt x="107" y="112"/>
                    </a:lnTo>
                    <a:lnTo>
                      <a:pt x="117" y="102"/>
                    </a:lnTo>
                    <a:lnTo>
                      <a:pt x="122" y="91"/>
                    </a:lnTo>
                    <a:lnTo>
                      <a:pt x="122" y="91"/>
                    </a:lnTo>
                    <a:lnTo>
                      <a:pt x="122" y="89"/>
                    </a:lnTo>
                    <a:lnTo>
                      <a:pt x="122" y="89"/>
                    </a:lnTo>
                    <a:lnTo>
                      <a:pt x="122" y="89"/>
                    </a:lnTo>
                    <a:lnTo>
                      <a:pt x="122" y="89"/>
                    </a:lnTo>
                    <a:lnTo>
                      <a:pt x="122" y="89"/>
                    </a:lnTo>
                    <a:lnTo>
                      <a:pt x="122" y="89"/>
                    </a:lnTo>
                    <a:lnTo>
                      <a:pt x="122" y="87"/>
                    </a:lnTo>
                    <a:lnTo>
                      <a:pt x="122" y="87"/>
                    </a:lnTo>
                    <a:lnTo>
                      <a:pt x="122" y="91"/>
                    </a:lnTo>
                    <a:lnTo>
                      <a:pt x="115" y="102"/>
                    </a:lnTo>
                    <a:lnTo>
                      <a:pt x="107" y="112"/>
                    </a:lnTo>
                    <a:lnTo>
                      <a:pt x="97" y="119"/>
                    </a:lnTo>
                    <a:lnTo>
                      <a:pt x="86" y="125"/>
                    </a:lnTo>
                    <a:lnTo>
                      <a:pt x="74" y="129"/>
                    </a:lnTo>
                    <a:lnTo>
                      <a:pt x="61" y="131"/>
                    </a:lnTo>
                    <a:lnTo>
                      <a:pt x="47" y="129"/>
                    </a:lnTo>
                    <a:lnTo>
                      <a:pt x="36" y="125"/>
                    </a:lnTo>
                    <a:lnTo>
                      <a:pt x="24" y="119"/>
                    </a:lnTo>
                    <a:lnTo>
                      <a:pt x="15" y="112"/>
                    </a:lnTo>
                    <a:lnTo>
                      <a:pt x="7" y="102"/>
                    </a:lnTo>
                    <a:lnTo>
                      <a:pt x="1" y="91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34" name="Freeform 6299"/>
              <p:cNvSpPr>
                <a:spLocks noEditPoints="1"/>
              </p:cNvSpPr>
              <p:nvPr/>
            </p:nvSpPr>
            <p:spPr bwMode="auto">
              <a:xfrm>
                <a:off x="1987" y="2329"/>
                <a:ext cx="122" cy="131"/>
              </a:xfrm>
              <a:custGeom>
                <a:avLst/>
                <a:gdLst>
                  <a:gd name="T0" fmla="*/ 122 w 122"/>
                  <a:gd name="T1" fmla="*/ 41 h 131"/>
                  <a:gd name="T2" fmla="*/ 107 w 122"/>
                  <a:gd name="T3" fmla="*/ 20 h 131"/>
                  <a:gd name="T4" fmla="*/ 86 w 122"/>
                  <a:gd name="T5" fmla="*/ 6 h 131"/>
                  <a:gd name="T6" fmla="*/ 61 w 122"/>
                  <a:gd name="T7" fmla="*/ 0 h 131"/>
                  <a:gd name="T8" fmla="*/ 36 w 122"/>
                  <a:gd name="T9" fmla="*/ 6 h 131"/>
                  <a:gd name="T10" fmla="*/ 15 w 122"/>
                  <a:gd name="T11" fmla="*/ 20 h 131"/>
                  <a:gd name="T12" fmla="*/ 1 w 122"/>
                  <a:gd name="T13" fmla="*/ 41 h 131"/>
                  <a:gd name="T14" fmla="*/ 0 w 122"/>
                  <a:gd name="T15" fmla="*/ 44 h 131"/>
                  <a:gd name="T16" fmla="*/ 0 w 122"/>
                  <a:gd name="T17" fmla="*/ 44 h 131"/>
                  <a:gd name="T18" fmla="*/ 0 w 122"/>
                  <a:gd name="T19" fmla="*/ 46 h 131"/>
                  <a:gd name="T20" fmla="*/ 0 w 122"/>
                  <a:gd name="T21" fmla="*/ 46 h 131"/>
                  <a:gd name="T22" fmla="*/ 1 w 122"/>
                  <a:gd name="T23" fmla="*/ 41 h 131"/>
                  <a:gd name="T24" fmla="*/ 15 w 122"/>
                  <a:gd name="T25" fmla="*/ 20 h 131"/>
                  <a:gd name="T26" fmla="*/ 36 w 122"/>
                  <a:gd name="T27" fmla="*/ 6 h 131"/>
                  <a:gd name="T28" fmla="*/ 61 w 122"/>
                  <a:gd name="T29" fmla="*/ 0 h 131"/>
                  <a:gd name="T30" fmla="*/ 86 w 122"/>
                  <a:gd name="T31" fmla="*/ 6 h 131"/>
                  <a:gd name="T32" fmla="*/ 107 w 122"/>
                  <a:gd name="T33" fmla="*/ 20 h 131"/>
                  <a:gd name="T34" fmla="*/ 120 w 122"/>
                  <a:gd name="T35" fmla="*/ 41 h 131"/>
                  <a:gd name="T36" fmla="*/ 122 w 122"/>
                  <a:gd name="T37" fmla="*/ 46 h 131"/>
                  <a:gd name="T38" fmla="*/ 122 w 122"/>
                  <a:gd name="T39" fmla="*/ 46 h 131"/>
                  <a:gd name="T40" fmla="*/ 122 w 122"/>
                  <a:gd name="T41" fmla="*/ 44 h 131"/>
                  <a:gd name="T42" fmla="*/ 122 w 122"/>
                  <a:gd name="T43" fmla="*/ 44 h 131"/>
                  <a:gd name="T44" fmla="*/ 0 w 122"/>
                  <a:gd name="T45" fmla="*/ 87 h 131"/>
                  <a:gd name="T46" fmla="*/ 7 w 122"/>
                  <a:gd name="T47" fmla="*/ 102 h 131"/>
                  <a:gd name="T48" fmla="*/ 24 w 122"/>
                  <a:gd name="T49" fmla="*/ 119 h 131"/>
                  <a:gd name="T50" fmla="*/ 47 w 122"/>
                  <a:gd name="T51" fmla="*/ 129 h 131"/>
                  <a:gd name="T52" fmla="*/ 74 w 122"/>
                  <a:gd name="T53" fmla="*/ 129 h 131"/>
                  <a:gd name="T54" fmla="*/ 97 w 122"/>
                  <a:gd name="T55" fmla="*/ 119 h 131"/>
                  <a:gd name="T56" fmla="*/ 115 w 122"/>
                  <a:gd name="T57" fmla="*/ 102 h 131"/>
                  <a:gd name="T58" fmla="*/ 122 w 122"/>
                  <a:gd name="T59" fmla="*/ 87 h 131"/>
                  <a:gd name="T60" fmla="*/ 122 w 122"/>
                  <a:gd name="T61" fmla="*/ 87 h 131"/>
                  <a:gd name="T62" fmla="*/ 122 w 122"/>
                  <a:gd name="T63" fmla="*/ 87 h 131"/>
                  <a:gd name="T64" fmla="*/ 122 w 122"/>
                  <a:gd name="T65" fmla="*/ 85 h 131"/>
                  <a:gd name="T66" fmla="*/ 122 w 122"/>
                  <a:gd name="T67" fmla="*/ 85 h 131"/>
                  <a:gd name="T68" fmla="*/ 115 w 122"/>
                  <a:gd name="T69" fmla="*/ 102 h 131"/>
                  <a:gd name="T70" fmla="*/ 97 w 122"/>
                  <a:gd name="T71" fmla="*/ 119 h 131"/>
                  <a:gd name="T72" fmla="*/ 74 w 122"/>
                  <a:gd name="T73" fmla="*/ 129 h 131"/>
                  <a:gd name="T74" fmla="*/ 47 w 122"/>
                  <a:gd name="T75" fmla="*/ 129 h 131"/>
                  <a:gd name="T76" fmla="*/ 24 w 122"/>
                  <a:gd name="T77" fmla="*/ 119 h 131"/>
                  <a:gd name="T78" fmla="*/ 7 w 122"/>
                  <a:gd name="T79" fmla="*/ 102 h 131"/>
                  <a:gd name="T80" fmla="*/ 0 w 122"/>
                  <a:gd name="T81" fmla="*/ 85 h 131"/>
                  <a:gd name="T82" fmla="*/ 0 w 122"/>
                  <a:gd name="T83" fmla="*/ 85 h 131"/>
                  <a:gd name="T84" fmla="*/ 0 w 122"/>
                  <a:gd name="T85" fmla="*/ 87 h 131"/>
                  <a:gd name="T86" fmla="*/ 0 w 122"/>
                  <a:gd name="T87" fmla="*/ 87 h 131"/>
                  <a:gd name="T88" fmla="*/ 0 w 122"/>
                  <a:gd name="T89" fmla="*/ 8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31">
                    <a:moveTo>
                      <a:pt x="122" y="44"/>
                    </a:moveTo>
                    <a:lnTo>
                      <a:pt x="122" y="41"/>
                    </a:lnTo>
                    <a:lnTo>
                      <a:pt x="115" y="29"/>
                    </a:lnTo>
                    <a:lnTo>
                      <a:pt x="107" y="20"/>
                    </a:lnTo>
                    <a:lnTo>
                      <a:pt x="97" y="12"/>
                    </a:lnTo>
                    <a:lnTo>
                      <a:pt x="86" y="6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7" y="2"/>
                    </a:lnTo>
                    <a:lnTo>
                      <a:pt x="36" y="6"/>
                    </a:lnTo>
                    <a:lnTo>
                      <a:pt x="24" y="12"/>
                    </a:lnTo>
                    <a:lnTo>
                      <a:pt x="15" y="20"/>
                    </a:lnTo>
                    <a:lnTo>
                      <a:pt x="7" y="29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1" y="41"/>
                    </a:lnTo>
                    <a:lnTo>
                      <a:pt x="7" y="29"/>
                    </a:lnTo>
                    <a:lnTo>
                      <a:pt x="15" y="20"/>
                    </a:lnTo>
                    <a:lnTo>
                      <a:pt x="24" y="12"/>
                    </a:lnTo>
                    <a:lnTo>
                      <a:pt x="36" y="6"/>
                    </a:lnTo>
                    <a:lnTo>
                      <a:pt x="47" y="2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6" y="6"/>
                    </a:lnTo>
                    <a:lnTo>
                      <a:pt x="97" y="12"/>
                    </a:lnTo>
                    <a:lnTo>
                      <a:pt x="107" y="20"/>
                    </a:lnTo>
                    <a:lnTo>
                      <a:pt x="115" y="29"/>
                    </a:lnTo>
                    <a:lnTo>
                      <a:pt x="120" y="41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4"/>
                    </a:lnTo>
                    <a:close/>
                    <a:moveTo>
                      <a:pt x="0" y="87"/>
                    </a:moveTo>
                    <a:lnTo>
                      <a:pt x="1" y="91"/>
                    </a:lnTo>
                    <a:lnTo>
                      <a:pt x="7" y="102"/>
                    </a:lnTo>
                    <a:lnTo>
                      <a:pt x="15" y="112"/>
                    </a:lnTo>
                    <a:lnTo>
                      <a:pt x="24" y="119"/>
                    </a:lnTo>
                    <a:lnTo>
                      <a:pt x="36" y="125"/>
                    </a:lnTo>
                    <a:lnTo>
                      <a:pt x="47" y="129"/>
                    </a:lnTo>
                    <a:lnTo>
                      <a:pt x="61" y="131"/>
                    </a:lnTo>
                    <a:lnTo>
                      <a:pt x="74" y="129"/>
                    </a:lnTo>
                    <a:lnTo>
                      <a:pt x="86" y="125"/>
                    </a:lnTo>
                    <a:lnTo>
                      <a:pt x="97" y="119"/>
                    </a:lnTo>
                    <a:lnTo>
                      <a:pt x="107" y="112"/>
                    </a:lnTo>
                    <a:lnTo>
                      <a:pt x="115" y="102"/>
                    </a:lnTo>
                    <a:lnTo>
                      <a:pt x="122" y="91"/>
                    </a:lnTo>
                    <a:lnTo>
                      <a:pt x="122" y="87"/>
                    </a:lnTo>
                    <a:lnTo>
                      <a:pt x="122" y="87"/>
                    </a:lnTo>
                    <a:lnTo>
                      <a:pt x="122" y="87"/>
                    </a:lnTo>
                    <a:lnTo>
                      <a:pt x="122" y="87"/>
                    </a:lnTo>
                    <a:lnTo>
                      <a:pt x="122" y="87"/>
                    </a:lnTo>
                    <a:lnTo>
                      <a:pt x="122" y="85"/>
                    </a:lnTo>
                    <a:lnTo>
                      <a:pt x="122" y="85"/>
                    </a:lnTo>
                    <a:lnTo>
                      <a:pt x="122" y="85"/>
                    </a:lnTo>
                    <a:lnTo>
                      <a:pt x="122" y="85"/>
                    </a:lnTo>
                    <a:lnTo>
                      <a:pt x="120" y="91"/>
                    </a:lnTo>
                    <a:lnTo>
                      <a:pt x="115" y="102"/>
                    </a:lnTo>
                    <a:lnTo>
                      <a:pt x="107" y="112"/>
                    </a:lnTo>
                    <a:lnTo>
                      <a:pt x="97" y="119"/>
                    </a:lnTo>
                    <a:lnTo>
                      <a:pt x="86" y="125"/>
                    </a:lnTo>
                    <a:lnTo>
                      <a:pt x="74" y="129"/>
                    </a:lnTo>
                    <a:lnTo>
                      <a:pt x="61" y="131"/>
                    </a:lnTo>
                    <a:lnTo>
                      <a:pt x="47" y="129"/>
                    </a:lnTo>
                    <a:lnTo>
                      <a:pt x="36" y="125"/>
                    </a:lnTo>
                    <a:lnTo>
                      <a:pt x="24" y="119"/>
                    </a:lnTo>
                    <a:lnTo>
                      <a:pt x="15" y="112"/>
                    </a:lnTo>
                    <a:lnTo>
                      <a:pt x="7" y="102"/>
                    </a:lnTo>
                    <a:lnTo>
                      <a:pt x="1" y="91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35" name="Freeform 6300"/>
              <p:cNvSpPr>
                <a:spLocks noEditPoints="1"/>
              </p:cNvSpPr>
              <p:nvPr/>
            </p:nvSpPr>
            <p:spPr bwMode="auto">
              <a:xfrm>
                <a:off x="1987" y="2329"/>
                <a:ext cx="122" cy="131"/>
              </a:xfrm>
              <a:custGeom>
                <a:avLst/>
                <a:gdLst>
                  <a:gd name="T0" fmla="*/ 120 w 122"/>
                  <a:gd name="T1" fmla="*/ 41 h 131"/>
                  <a:gd name="T2" fmla="*/ 107 w 122"/>
                  <a:gd name="T3" fmla="*/ 20 h 131"/>
                  <a:gd name="T4" fmla="*/ 86 w 122"/>
                  <a:gd name="T5" fmla="*/ 6 h 131"/>
                  <a:gd name="T6" fmla="*/ 61 w 122"/>
                  <a:gd name="T7" fmla="*/ 0 h 131"/>
                  <a:gd name="T8" fmla="*/ 36 w 122"/>
                  <a:gd name="T9" fmla="*/ 6 h 131"/>
                  <a:gd name="T10" fmla="*/ 15 w 122"/>
                  <a:gd name="T11" fmla="*/ 20 h 131"/>
                  <a:gd name="T12" fmla="*/ 1 w 122"/>
                  <a:gd name="T13" fmla="*/ 41 h 131"/>
                  <a:gd name="T14" fmla="*/ 0 w 122"/>
                  <a:gd name="T15" fmla="*/ 46 h 131"/>
                  <a:gd name="T16" fmla="*/ 0 w 122"/>
                  <a:gd name="T17" fmla="*/ 48 h 131"/>
                  <a:gd name="T18" fmla="*/ 0 w 122"/>
                  <a:gd name="T19" fmla="*/ 48 h 131"/>
                  <a:gd name="T20" fmla="*/ 0 w 122"/>
                  <a:gd name="T21" fmla="*/ 48 h 131"/>
                  <a:gd name="T22" fmla="*/ 1 w 122"/>
                  <a:gd name="T23" fmla="*/ 41 h 131"/>
                  <a:gd name="T24" fmla="*/ 15 w 122"/>
                  <a:gd name="T25" fmla="*/ 20 h 131"/>
                  <a:gd name="T26" fmla="*/ 36 w 122"/>
                  <a:gd name="T27" fmla="*/ 6 h 131"/>
                  <a:gd name="T28" fmla="*/ 61 w 122"/>
                  <a:gd name="T29" fmla="*/ 2 h 131"/>
                  <a:gd name="T30" fmla="*/ 86 w 122"/>
                  <a:gd name="T31" fmla="*/ 6 h 131"/>
                  <a:gd name="T32" fmla="*/ 107 w 122"/>
                  <a:gd name="T33" fmla="*/ 20 h 131"/>
                  <a:gd name="T34" fmla="*/ 120 w 122"/>
                  <a:gd name="T35" fmla="*/ 41 h 131"/>
                  <a:gd name="T36" fmla="*/ 122 w 122"/>
                  <a:gd name="T37" fmla="*/ 48 h 131"/>
                  <a:gd name="T38" fmla="*/ 122 w 122"/>
                  <a:gd name="T39" fmla="*/ 48 h 131"/>
                  <a:gd name="T40" fmla="*/ 122 w 122"/>
                  <a:gd name="T41" fmla="*/ 48 h 131"/>
                  <a:gd name="T42" fmla="*/ 122 w 122"/>
                  <a:gd name="T43" fmla="*/ 46 h 131"/>
                  <a:gd name="T44" fmla="*/ 0 w 122"/>
                  <a:gd name="T45" fmla="*/ 85 h 131"/>
                  <a:gd name="T46" fmla="*/ 7 w 122"/>
                  <a:gd name="T47" fmla="*/ 102 h 131"/>
                  <a:gd name="T48" fmla="*/ 24 w 122"/>
                  <a:gd name="T49" fmla="*/ 119 h 131"/>
                  <a:gd name="T50" fmla="*/ 47 w 122"/>
                  <a:gd name="T51" fmla="*/ 129 h 131"/>
                  <a:gd name="T52" fmla="*/ 74 w 122"/>
                  <a:gd name="T53" fmla="*/ 129 h 131"/>
                  <a:gd name="T54" fmla="*/ 97 w 122"/>
                  <a:gd name="T55" fmla="*/ 119 h 131"/>
                  <a:gd name="T56" fmla="*/ 115 w 122"/>
                  <a:gd name="T57" fmla="*/ 102 h 131"/>
                  <a:gd name="T58" fmla="*/ 122 w 122"/>
                  <a:gd name="T59" fmla="*/ 85 h 131"/>
                  <a:gd name="T60" fmla="*/ 122 w 122"/>
                  <a:gd name="T61" fmla="*/ 85 h 131"/>
                  <a:gd name="T62" fmla="*/ 122 w 122"/>
                  <a:gd name="T63" fmla="*/ 83 h 131"/>
                  <a:gd name="T64" fmla="*/ 122 w 122"/>
                  <a:gd name="T65" fmla="*/ 83 h 131"/>
                  <a:gd name="T66" fmla="*/ 122 w 122"/>
                  <a:gd name="T67" fmla="*/ 83 h 131"/>
                  <a:gd name="T68" fmla="*/ 115 w 122"/>
                  <a:gd name="T69" fmla="*/ 102 h 131"/>
                  <a:gd name="T70" fmla="*/ 97 w 122"/>
                  <a:gd name="T71" fmla="*/ 119 h 131"/>
                  <a:gd name="T72" fmla="*/ 74 w 122"/>
                  <a:gd name="T73" fmla="*/ 129 h 131"/>
                  <a:gd name="T74" fmla="*/ 47 w 122"/>
                  <a:gd name="T75" fmla="*/ 129 h 131"/>
                  <a:gd name="T76" fmla="*/ 24 w 122"/>
                  <a:gd name="T77" fmla="*/ 119 h 131"/>
                  <a:gd name="T78" fmla="*/ 7 w 122"/>
                  <a:gd name="T79" fmla="*/ 102 h 131"/>
                  <a:gd name="T80" fmla="*/ 0 w 122"/>
                  <a:gd name="T81" fmla="*/ 83 h 131"/>
                  <a:gd name="T82" fmla="*/ 0 w 122"/>
                  <a:gd name="T83" fmla="*/ 83 h 131"/>
                  <a:gd name="T84" fmla="*/ 0 w 122"/>
                  <a:gd name="T85" fmla="*/ 83 h 131"/>
                  <a:gd name="T86" fmla="*/ 0 w 122"/>
                  <a:gd name="T87" fmla="*/ 85 h 131"/>
                  <a:gd name="T88" fmla="*/ 0 w 122"/>
                  <a:gd name="T89" fmla="*/ 85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31">
                    <a:moveTo>
                      <a:pt x="122" y="46"/>
                    </a:moveTo>
                    <a:lnTo>
                      <a:pt x="120" y="41"/>
                    </a:lnTo>
                    <a:lnTo>
                      <a:pt x="115" y="29"/>
                    </a:lnTo>
                    <a:lnTo>
                      <a:pt x="107" y="20"/>
                    </a:lnTo>
                    <a:lnTo>
                      <a:pt x="97" y="12"/>
                    </a:lnTo>
                    <a:lnTo>
                      <a:pt x="86" y="6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7" y="2"/>
                    </a:lnTo>
                    <a:lnTo>
                      <a:pt x="36" y="6"/>
                    </a:lnTo>
                    <a:lnTo>
                      <a:pt x="24" y="12"/>
                    </a:lnTo>
                    <a:lnTo>
                      <a:pt x="15" y="20"/>
                    </a:lnTo>
                    <a:lnTo>
                      <a:pt x="7" y="29"/>
                    </a:lnTo>
                    <a:lnTo>
                      <a:pt x="1" y="41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1" y="41"/>
                    </a:lnTo>
                    <a:lnTo>
                      <a:pt x="7" y="29"/>
                    </a:lnTo>
                    <a:lnTo>
                      <a:pt x="15" y="20"/>
                    </a:lnTo>
                    <a:lnTo>
                      <a:pt x="24" y="12"/>
                    </a:lnTo>
                    <a:lnTo>
                      <a:pt x="36" y="6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2"/>
                    </a:lnTo>
                    <a:lnTo>
                      <a:pt x="86" y="6"/>
                    </a:lnTo>
                    <a:lnTo>
                      <a:pt x="97" y="12"/>
                    </a:lnTo>
                    <a:lnTo>
                      <a:pt x="107" y="20"/>
                    </a:lnTo>
                    <a:lnTo>
                      <a:pt x="115" y="29"/>
                    </a:lnTo>
                    <a:lnTo>
                      <a:pt x="120" y="41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close/>
                    <a:moveTo>
                      <a:pt x="0" y="85"/>
                    </a:moveTo>
                    <a:lnTo>
                      <a:pt x="1" y="91"/>
                    </a:lnTo>
                    <a:lnTo>
                      <a:pt x="7" y="102"/>
                    </a:lnTo>
                    <a:lnTo>
                      <a:pt x="15" y="112"/>
                    </a:lnTo>
                    <a:lnTo>
                      <a:pt x="24" y="119"/>
                    </a:lnTo>
                    <a:lnTo>
                      <a:pt x="36" y="125"/>
                    </a:lnTo>
                    <a:lnTo>
                      <a:pt x="47" y="129"/>
                    </a:lnTo>
                    <a:lnTo>
                      <a:pt x="61" y="131"/>
                    </a:lnTo>
                    <a:lnTo>
                      <a:pt x="74" y="129"/>
                    </a:lnTo>
                    <a:lnTo>
                      <a:pt x="86" y="125"/>
                    </a:lnTo>
                    <a:lnTo>
                      <a:pt x="97" y="119"/>
                    </a:lnTo>
                    <a:lnTo>
                      <a:pt x="107" y="112"/>
                    </a:lnTo>
                    <a:lnTo>
                      <a:pt x="115" y="102"/>
                    </a:lnTo>
                    <a:lnTo>
                      <a:pt x="120" y="91"/>
                    </a:lnTo>
                    <a:lnTo>
                      <a:pt x="122" y="85"/>
                    </a:lnTo>
                    <a:lnTo>
                      <a:pt x="122" y="85"/>
                    </a:lnTo>
                    <a:lnTo>
                      <a:pt x="122" y="85"/>
                    </a:lnTo>
                    <a:lnTo>
                      <a:pt x="122" y="85"/>
                    </a:lnTo>
                    <a:lnTo>
                      <a:pt x="122" y="83"/>
                    </a:lnTo>
                    <a:lnTo>
                      <a:pt x="122" y="83"/>
                    </a:lnTo>
                    <a:lnTo>
                      <a:pt x="122" y="83"/>
                    </a:lnTo>
                    <a:lnTo>
                      <a:pt x="122" y="83"/>
                    </a:lnTo>
                    <a:lnTo>
                      <a:pt x="122" y="83"/>
                    </a:lnTo>
                    <a:lnTo>
                      <a:pt x="120" y="91"/>
                    </a:lnTo>
                    <a:lnTo>
                      <a:pt x="115" y="102"/>
                    </a:lnTo>
                    <a:lnTo>
                      <a:pt x="107" y="112"/>
                    </a:lnTo>
                    <a:lnTo>
                      <a:pt x="97" y="119"/>
                    </a:lnTo>
                    <a:lnTo>
                      <a:pt x="86" y="125"/>
                    </a:lnTo>
                    <a:lnTo>
                      <a:pt x="74" y="129"/>
                    </a:lnTo>
                    <a:lnTo>
                      <a:pt x="61" y="131"/>
                    </a:lnTo>
                    <a:lnTo>
                      <a:pt x="47" y="129"/>
                    </a:lnTo>
                    <a:lnTo>
                      <a:pt x="36" y="125"/>
                    </a:lnTo>
                    <a:lnTo>
                      <a:pt x="24" y="119"/>
                    </a:lnTo>
                    <a:lnTo>
                      <a:pt x="15" y="112"/>
                    </a:lnTo>
                    <a:lnTo>
                      <a:pt x="7" y="102"/>
                    </a:lnTo>
                    <a:lnTo>
                      <a:pt x="1" y="91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00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36" name="Freeform 6301"/>
              <p:cNvSpPr>
                <a:spLocks noEditPoints="1"/>
              </p:cNvSpPr>
              <p:nvPr/>
            </p:nvSpPr>
            <p:spPr bwMode="auto">
              <a:xfrm>
                <a:off x="1987" y="2331"/>
                <a:ext cx="122" cy="129"/>
              </a:xfrm>
              <a:custGeom>
                <a:avLst/>
                <a:gdLst>
                  <a:gd name="T0" fmla="*/ 120 w 122"/>
                  <a:gd name="T1" fmla="*/ 39 h 129"/>
                  <a:gd name="T2" fmla="*/ 107 w 122"/>
                  <a:gd name="T3" fmla="*/ 18 h 129"/>
                  <a:gd name="T4" fmla="*/ 86 w 122"/>
                  <a:gd name="T5" fmla="*/ 4 h 129"/>
                  <a:gd name="T6" fmla="*/ 61 w 122"/>
                  <a:gd name="T7" fmla="*/ 0 h 129"/>
                  <a:gd name="T8" fmla="*/ 36 w 122"/>
                  <a:gd name="T9" fmla="*/ 4 h 129"/>
                  <a:gd name="T10" fmla="*/ 15 w 122"/>
                  <a:gd name="T11" fmla="*/ 18 h 129"/>
                  <a:gd name="T12" fmla="*/ 1 w 122"/>
                  <a:gd name="T13" fmla="*/ 39 h 129"/>
                  <a:gd name="T14" fmla="*/ 0 w 122"/>
                  <a:gd name="T15" fmla="*/ 46 h 129"/>
                  <a:gd name="T16" fmla="*/ 0 w 122"/>
                  <a:gd name="T17" fmla="*/ 48 h 129"/>
                  <a:gd name="T18" fmla="*/ 0 w 122"/>
                  <a:gd name="T19" fmla="*/ 48 h 129"/>
                  <a:gd name="T20" fmla="*/ 0 w 122"/>
                  <a:gd name="T21" fmla="*/ 48 h 129"/>
                  <a:gd name="T22" fmla="*/ 3 w 122"/>
                  <a:gd name="T23" fmla="*/ 39 h 129"/>
                  <a:gd name="T24" fmla="*/ 17 w 122"/>
                  <a:gd name="T25" fmla="*/ 19 h 129"/>
                  <a:gd name="T26" fmla="*/ 36 w 122"/>
                  <a:gd name="T27" fmla="*/ 4 h 129"/>
                  <a:gd name="T28" fmla="*/ 61 w 122"/>
                  <a:gd name="T29" fmla="*/ 0 h 129"/>
                  <a:gd name="T30" fmla="*/ 86 w 122"/>
                  <a:gd name="T31" fmla="*/ 4 h 129"/>
                  <a:gd name="T32" fmla="*/ 107 w 122"/>
                  <a:gd name="T33" fmla="*/ 19 h 129"/>
                  <a:gd name="T34" fmla="*/ 120 w 122"/>
                  <a:gd name="T35" fmla="*/ 39 h 129"/>
                  <a:gd name="T36" fmla="*/ 122 w 122"/>
                  <a:gd name="T37" fmla="*/ 48 h 129"/>
                  <a:gd name="T38" fmla="*/ 122 w 122"/>
                  <a:gd name="T39" fmla="*/ 48 h 129"/>
                  <a:gd name="T40" fmla="*/ 122 w 122"/>
                  <a:gd name="T41" fmla="*/ 48 h 129"/>
                  <a:gd name="T42" fmla="*/ 122 w 122"/>
                  <a:gd name="T43" fmla="*/ 46 h 129"/>
                  <a:gd name="T44" fmla="*/ 0 w 122"/>
                  <a:gd name="T45" fmla="*/ 81 h 129"/>
                  <a:gd name="T46" fmla="*/ 7 w 122"/>
                  <a:gd name="T47" fmla="*/ 100 h 129"/>
                  <a:gd name="T48" fmla="*/ 24 w 122"/>
                  <a:gd name="T49" fmla="*/ 117 h 129"/>
                  <a:gd name="T50" fmla="*/ 47 w 122"/>
                  <a:gd name="T51" fmla="*/ 127 h 129"/>
                  <a:gd name="T52" fmla="*/ 74 w 122"/>
                  <a:gd name="T53" fmla="*/ 127 h 129"/>
                  <a:gd name="T54" fmla="*/ 97 w 122"/>
                  <a:gd name="T55" fmla="*/ 117 h 129"/>
                  <a:gd name="T56" fmla="*/ 115 w 122"/>
                  <a:gd name="T57" fmla="*/ 100 h 129"/>
                  <a:gd name="T58" fmla="*/ 122 w 122"/>
                  <a:gd name="T59" fmla="*/ 81 h 129"/>
                  <a:gd name="T60" fmla="*/ 122 w 122"/>
                  <a:gd name="T61" fmla="*/ 79 h 129"/>
                  <a:gd name="T62" fmla="*/ 122 w 122"/>
                  <a:gd name="T63" fmla="*/ 79 h 129"/>
                  <a:gd name="T64" fmla="*/ 122 w 122"/>
                  <a:gd name="T65" fmla="*/ 79 h 129"/>
                  <a:gd name="T66" fmla="*/ 122 w 122"/>
                  <a:gd name="T67" fmla="*/ 79 h 129"/>
                  <a:gd name="T68" fmla="*/ 115 w 122"/>
                  <a:gd name="T69" fmla="*/ 100 h 129"/>
                  <a:gd name="T70" fmla="*/ 97 w 122"/>
                  <a:gd name="T71" fmla="*/ 117 h 129"/>
                  <a:gd name="T72" fmla="*/ 74 w 122"/>
                  <a:gd name="T73" fmla="*/ 127 h 129"/>
                  <a:gd name="T74" fmla="*/ 47 w 122"/>
                  <a:gd name="T75" fmla="*/ 127 h 129"/>
                  <a:gd name="T76" fmla="*/ 26 w 122"/>
                  <a:gd name="T77" fmla="*/ 117 h 129"/>
                  <a:gd name="T78" fmla="*/ 9 w 122"/>
                  <a:gd name="T79" fmla="*/ 100 h 129"/>
                  <a:gd name="T80" fmla="*/ 0 w 122"/>
                  <a:gd name="T81" fmla="*/ 79 h 129"/>
                  <a:gd name="T82" fmla="*/ 0 w 122"/>
                  <a:gd name="T83" fmla="*/ 79 h 129"/>
                  <a:gd name="T84" fmla="*/ 0 w 122"/>
                  <a:gd name="T85" fmla="*/ 79 h 129"/>
                  <a:gd name="T86" fmla="*/ 0 w 122"/>
                  <a:gd name="T87" fmla="*/ 79 h 129"/>
                  <a:gd name="T88" fmla="*/ 0 w 122"/>
                  <a:gd name="T89" fmla="*/ 8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29">
                    <a:moveTo>
                      <a:pt x="122" y="46"/>
                    </a:moveTo>
                    <a:lnTo>
                      <a:pt x="120" y="39"/>
                    </a:lnTo>
                    <a:lnTo>
                      <a:pt x="115" y="27"/>
                    </a:lnTo>
                    <a:lnTo>
                      <a:pt x="107" y="18"/>
                    </a:lnTo>
                    <a:lnTo>
                      <a:pt x="97" y="10"/>
                    </a:lnTo>
                    <a:lnTo>
                      <a:pt x="86" y="4"/>
                    </a:lnTo>
                    <a:lnTo>
                      <a:pt x="74" y="0"/>
                    </a:lnTo>
                    <a:lnTo>
                      <a:pt x="61" y="0"/>
                    </a:lnTo>
                    <a:lnTo>
                      <a:pt x="47" y="0"/>
                    </a:lnTo>
                    <a:lnTo>
                      <a:pt x="36" y="4"/>
                    </a:lnTo>
                    <a:lnTo>
                      <a:pt x="24" y="10"/>
                    </a:lnTo>
                    <a:lnTo>
                      <a:pt x="15" y="18"/>
                    </a:lnTo>
                    <a:lnTo>
                      <a:pt x="7" y="27"/>
                    </a:lnTo>
                    <a:lnTo>
                      <a:pt x="1" y="39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3" y="39"/>
                    </a:lnTo>
                    <a:lnTo>
                      <a:pt x="9" y="27"/>
                    </a:lnTo>
                    <a:lnTo>
                      <a:pt x="17" y="19"/>
                    </a:lnTo>
                    <a:lnTo>
                      <a:pt x="26" y="12"/>
                    </a:lnTo>
                    <a:lnTo>
                      <a:pt x="36" y="4"/>
                    </a:lnTo>
                    <a:lnTo>
                      <a:pt x="47" y="2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6" y="4"/>
                    </a:lnTo>
                    <a:lnTo>
                      <a:pt x="97" y="12"/>
                    </a:lnTo>
                    <a:lnTo>
                      <a:pt x="107" y="19"/>
                    </a:lnTo>
                    <a:lnTo>
                      <a:pt x="115" y="27"/>
                    </a:lnTo>
                    <a:lnTo>
                      <a:pt x="120" y="39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6"/>
                    </a:lnTo>
                    <a:lnTo>
                      <a:pt x="122" y="46"/>
                    </a:lnTo>
                    <a:close/>
                    <a:moveTo>
                      <a:pt x="0" y="81"/>
                    </a:moveTo>
                    <a:lnTo>
                      <a:pt x="1" y="89"/>
                    </a:lnTo>
                    <a:lnTo>
                      <a:pt x="7" y="100"/>
                    </a:lnTo>
                    <a:lnTo>
                      <a:pt x="15" y="110"/>
                    </a:lnTo>
                    <a:lnTo>
                      <a:pt x="24" y="117"/>
                    </a:lnTo>
                    <a:lnTo>
                      <a:pt x="36" y="123"/>
                    </a:lnTo>
                    <a:lnTo>
                      <a:pt x="47" y="127"/>
                    </a:lnTo>
                    <a:lnTo>
                      <a:pt x="61" y="129"/>
                    </a:lnTo>
                    <a:lnTo>
                      <a:pt x="74" y="127"/>
                    </a:lnTo>
                    <a:lnTo>
                      <a:pt x="86" y="123"/>
                    </a:lnTo>
                    <a:lnTo>
                      <a:pt x="97" y="117"/>
                    </a:lnTo>
                    <a:lnTo>
                      <a:pt x="107" y="110"/>
                    </a:lnTo>
                    <a:lnTo>
                      <a:pt x="115" y="100"/>
                    </a:lnTo>
                    <a:lnTo>
                      <a:pt x="120" y="89"/>
                    </a:lnTo>
                    <a:lnTo>
                      <a:pt x="122" y="81"/>
                    </a:lnTo>
                    <a:lnTo>
                      <a:pt x="122" y="81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0" y="89"/>
                    </a:lnTo>
                    <a:lnTo>
                      <a:pt x="115" y="100"/>
                    </a:lnTo>
                    <a:lnTo>
                      <a:pt x="107" y="110"/>
                    </a:lnTo>
                    <a:lnTo>
                      <a:pt x="97" y="117"/>
                    </a:lnTo>
                    <a:lnTo>
                      <a:pt x="86" y="123"/>
                    </a:lnTo>
                    <a:lnTo>
                      <a:pt x="74" y="127"/>
                    </a:lnTo>
                    <a:lnTo>
                      <a:pt x="61" y="127"/>
                    </a:lnTo>
                    <a:lnTo>
                      <a:pt x="47" y="127"/>
                    </a:lnTo>
                    <a:lnTo>
                      <a:pt x="36" y="123"/>
                    </a:lnTo>
                    <a:lnTo>
                      <a:pt x="26" y="117"/>
                    </a:lnTo>
                    <a:lnTo>
                      <a:pt x="17" y="110"/>
                    </a:lnTo>
                    <a:lnTo>
                      <a:pt x="9" y="100"/>
                    </a:lnTo>
                    <a:lnTo>
                      <a:pt x="3" y="8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00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37" name="Freeform 6302"/>
              <p:cNvSpPr>
                <a:spLocks noEditPoints="1"/>
              </p:cNvSpPr>
              <p:nvPr/>
            </p:nvSpPr>
            <p:spPr bwMode="auto">
              <a:xfrm>
                <a:off x="1987" y="2331"/>
                <a:ext cx="124" cy="127"/>
              </a:xfrm>
              <a:custGeom>
                <a:avLst/>
                <a:gdLst>
                  <a:gd name="T0" fmla="*/ 120 w 124"/>
                  <a:gd name="T1" fmla="*/ 39 h 127"/>
                  <a:gd name="T2" fmla="*/ 107 w 124"/>
                  <a:gd name="T3" fmla="*/ 19 h 127"/>
                  <a:gd name="T4" fmla="*/ 86 w 124"/>
                  <a:gd name="T5" fmla="*/ 4 h 127"/>
                  <a:gd name="T6" fmla="*/ 61 w 124"/>
                  <a:gd name="T7" fmla="*/ 0 h 127"/>
                  <a:gd name="T8" fmla="*/ 36 w 124"/>
                  <a:gd name="T9" fmla="*/ 4 h 127"/>
                  <a:gd name="T10" fmla="*/ 17 w 124"/>
                  <a:gd name="T11" fmla="*/ 19 h 127"/>
                  <a:gd name="T12" fmla="*/ 3 w 124"/>
                  <a:gd name="T13" fmla="*/ 39 h 127"/>
                  <a:gd name="T14" fmla="*/ 0 w 124"/>
                  <a:gd name="T15" fmla="*/ 50 h 127"/>
                  <a:gd name="T16" fmla="*/ 0 w 124"/>
                  <a:gd name="T17" fmla="*/ 50 h 127"/>
                  <a:gd name="T18" fmla="*/ 0 w 124"/>
                  <a:gd name="T19" fmla="*/ 52 h 127"/>
                  <a:gd name="T20" fmla="*/ 0 w 124"/>
                  <a:gd name="T21" fmla="*/ 52 h 127"/>
                  <a:gd name="T22" fmla="*/ 0 w 124"/>
                  <a:gd name="T23" fmla="*/ 50 h 127"/>
                  <a:gd name="T24" fmla="*/ 9 w 124"/>
                  <a:gd name="T25" fmla="*/ 29 h 127"/>
                  <a:gd name="T26" fmla="*/ 26 w 124"/>
                  <a:gd name="T27" fmla="*/ 12 h 127"/>
                  <a:gd name="T28" fmla="*/ 49 w 124"/>
                  <a:gd name="T29" fmla="*/ 2 h 127"/>
                  <a:gd name="T30" fmla="*/ 74 w 124"/>
                  <a:gd name="T31" fmla="*/ 2 h 127"/>
                  <a:gd name="T32" fmla="*/ 97 w 124"/>
                  <a:gd name="T33" fmla="*/ 12 h 127"/>
                  <a:gd name="T34" fmla="*/ 113 w 124"/>
                  <a:gd name="T35" fmla="*/ 29 h 127"/>
                  <a:gd name="T36" fmla="*/ 122 w 124"/>
                  <a:gd name="T37" fmla="*/ 50 h 127"/>
                  <a:gd name="T38" fmla="*/ 124 w 124"/>
                  <a:gd name="T39" fmla="*/ 52 h 127"/>
                  <a:gd name="T40" fmla="*/ 124 w 124"/>
                  <a:gd name="T41" fmla="*/ 52 h 127"/>
                  <a:gd name="T42" fmla="*/ 124 w 124"/>
                  <a:gd name="T43" fmla="*/ 50 h 127"/>
                  <a:gd name="T44" fmla="*/ 122 w 124"/>
                  <a:gd name="T45" fmla="*/ 50 h 127"/>
                  <a:gd name="T46" fmla="*/ 0 w 124"/>
                  <a:gd name="T47" fmla="*/ 79 h 127"/>
                  <a:gd name="T48" fmla="*/ 9 w 124"/>
                  <a:gd name="T49" fmla="*/ 100 h 127"/>
                  <a:gd name="T50" fmla="*/ 26 w 124"/>
                  <a:gd name="T51" fmla="*/ 117 h 127"/>
                  <a:gd name="T52" fmla="*/ 47 w 124"/>
                  <a:gd name="T53" fmla="*/ 127 h 127"/>
                  <a:gd name="T54" fmla="*/ 74 w 124"/>
                  <a:gd name="T55" fmla="*/ 127 h 127"/>
                  <a:gd name="T56" fmla="*/ 97 w 124"/>
                  <a:gd name="T57" fmla="*/ 117 h 127"/>
                  <a:gd name="T58" fmla="*/ 115 w 124"/>
                  <a:gd name="T59" fmla="*/ 100 h 127"/>
                  <a:gd name="T60" fmla="*/ 122 w 124"/>
                  <a:gd name="T61" fmla="*/ 79 h 127"/>
                  <a:gd name="T62" fmla="*/ 124 w 124"/>
                  <a:gd name="T63" fmla="*/ 77 h 127"/>
                  <a:gd name="T64" fmla="*/ 124 w 124"/>
                  <a:gd name="T65" fmla="*/ 75 h 127"/>
                  <a:gd name="T66" fmla="*/ 124 w 124"/>
                  <a:gd name="T67" fmla="*/ 75 h 127"/>
                  <a:gd name="T68" fmla="*/ 124 w 124"/>
                  <a:gd name="T69" fmla="*/ 73 h 127"/>
                  <a:gd name="T70" fmla="*/ 120 w 124"/>
                  <a:gd name="T71" fmla="*/ 89 h 127"/>
                  <a:gd name="T72" fmla="*/ 105 w 124"/>
                  <a:gd name="T73" fmla="*/ 108 h 127"/>
                  <a:gd name="T74" fmla="*/ 86 w 124"/>
                  <a:gd name="T75" fmla="*/ 121 h 127"/>
                  <a:gd name="T76" fmla="*/ 61 w 124"/>
                  <a:gd name="T77" fmla="*/ 127 h 127"/>
                  <a:gd name="T78" fmla="*/ 36 w 124"/>
                  <a:gd name="T79" fmla="*/ 121 h 127"/>
                  <a:gd name="T80" fmla="*/ 17 w 124"/>
                  <a:gd name="T81" fmla="*/ 108 h 127"/>
                  <a:gd name="T82" fmla="*/ 3 w 124"/>
                  <a:gd name="T83" fmla="*/ 89 h 127"/>
                  <a:gd name="T84" fmla="*/ 0 w 124"/>
                  <a:gd name="T85" fmla="*/ 73 h 127"/>
                  <a:gd name="T86" fmla="*/ 0 w 124"/>
                  <a:gd name="T87" fmla="*/ 75 h 127"/>
                  <a:gd name="T88" fmla="*/ 0 w 124"/>
                  <a:gd name="T89" fmla="*/ 77 h 127"/>
                  <a:gd name="T90" fmla="*/ 0 w 124"/>
                  <a:gd name="T91" fmla="*/ 77 h 127"/>
                  <a:gd name="T92" fmla="*/ 0 w 124"/>
                  <a:gd name="T93" fmla="*/ 7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4" h="127">
                    <a:moveTo>
                      <a:pt x="122" y="50"/>
                    </a:moveTo>
                    <a:lnTo>
                      <a:pt x="120" y="39"/>
                    </a:lnTo>
                    <a:lnTo>
                      <a:pt x="115" y="27"/>
                    </a:lnTo>
                    <a:lnTo>
                      <a:pt x="107" y="19"/>
                    </a:lnTo>
                    <a:lnTo>
                      <a:pt x="97" y="12"/>
                    </a:lnTo>
                    <a:lnTo>
                      <a:pt x="86" y="4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7" y="2"/>
                    </a:lnTo>
                    <a:lnTo>
                      <a:pt x="36" y="4"/>
                    </a:lnTo>
                    <a:lnTo>
                      <a:pt x="26" y="12"/>
                    </a:lnTo>
                    <a:lnTo>
                      <a:pt x="17" y="19"/>
                    </a:lnTo>
                    <a:lnTo>
                      <a:pt x="9" y="27"/>
                    </a:lnTo>
                    <a:lnTo>
                      <a:pt x="3" y="39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50"/>
                    </a:lnTo>
                    <a:lnTo>
                      <a:pt x="3" y="39"/>
                    </a:lnTo>
                    <a:lnTo>
                      <a:pt x="9" y="29"/>
                    </a:lnTo>
                    <a:lnTo>
                      <a:pt x="17" y="19"/>
                    </a:lnTo>
                    <a:lnTo>
                      <a:pt x="26" y="12"/>
                    </a:lnTo>
                    <a:lnTo>
                      <a:pt x="36" y="6"/>
                    </a:lnTo>
                    <a:lnTo>
                      <a:pt x="49" y="2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6" y="6"/>
                    </a:lnTo>
                    <a:lnTo>
                      <a:pt x="97" y="12"/>
                    </a:lnTo>
                    <a:lnTo>
                      <a:pt x="105" y="19"/>
                    </a:lnTo>
                    <a:lnTo>
                      <a:pt x="113" y="29"/>
                    </a:lnTo>
                    <a:lnTo>
                      <a:pt x="120" y="39"/>
                    </a:lnTo>
                    <a:lnTo>
                      <a:pt x="122" y="50"/>
                    </a:lnTo>
                    <a:lnTo>
                      <a:pt x="124" y="54"/>
                    </a:lnTo>
                    <a:lnTo>
                      <a:pt x="124" y="52"/>
                    </a:lnTo>
                    <a:lnTo>
                      <a:pt x="124" y="52"/>
                    </a:lnTo>
                    <a:lnTo>
                      <a:pt x="124" y="52"/>
                    </a:lnTo>
                    <a:lnTo>
                      <a:pt x="124" y="52"/>
                    </a:lnTo>
                    <a:lnTo>
                      <a:pt x="124" y="50"/>
                    </a:lnTo>
                    <a:lnTo>
                      <a:pt x="124" y="50"/>
                    </a:lnTo>
                    <a:lnTo>
                      <a:pt x="122" y="50"/>
                    </a:lnTo>
                    <a:lnTo>
                      <a:pt x="122" y="50"/>
                    </a:lnTo>
                    <a:close/>
                    <a:moveTo>
                      <a:pt x="0" y="79"/>
                    </a:moveTo>
                    <a:lnTo>
                      <a:pt x="3" y="89"/>
                    </a:lnTo>
                    <a:lnTo>
                      <a:pt x="9" y="100"/>
                    </a:lnTo>
                    <a:lnTo>
                      <a:pt x="17" y="110"/>
                    </a:lnTo>
                    <a:lnTo>
                      <a:pt x="26" y="117"/>
                    </a:lnTo>
                    <a:lnTo>
                      <a:pt x="36" y="123"/>
                    </a:lnTo>
                    <a:lnTo>
                      <a:pt x="47" y="127"/>
                    </a:lnTo>
                    <a:lnTo>
                      <a:pt x="61" y="127"/>
                    </a:lnTo>
                    <a:lnTo>
                      <a:pt x="74" y="127"/>
                    </a:lnTo>
                    <a:lnTo>
                      <a:pt x="86" y="123"/>
                    </a:lnTo>
                    <a:lnTo>
                      <a:pt x="97" y="117"/>
                    </a:lnTo>
                    <a:lnTo>
                      <a:pt x="107" y="110"/>
                    </a:lnTo>
                    <a:lnTo>
                      <a:pt x="115" y="100"/>
                    </a:lnTo>
                    <a:lnTo>
                      <a:pt x="120" y="89"/>
                    </a:lnTo>
                    <a:lnTo>
                      <a:pt x="122" y="79"/>
                    </a:lnTo>
                    <a:lnTo>
                      <a:pt x="122" y="77"/>
                    </a:lnTo>
                    <a:lnTo>
                      <a:pt x="124" y="77"/>
                    </a:lnTo>
                    <a:lnTo>
                      <a:pt x="124" y="77"/>
                    </a:lnTo>
                    <a:lnTo>
                      <a:pt x="124" y="75"/>
                    </a:lnTo>
                    <a:lnTo>
                      <a:pt x="124" y="75"/>
                    </a:lnTo>
                    <a:lnTo>
                      <a:pt x="124" y="75"/>
                    </a:lnTo>
                    <a:lnTo>
                      <a:pt x="124" y="75"/>
                    </a:lnTo>
                    <a:lnTo>
                      <a:pt x="124" y="73"/>
                    </a:lnTo>
                    <a:lnTo>
                      <a:pt x="122" y="77"/>
                    </a:lnTo>
                    <a:lnTo>
                      <a:pt x="120" y="89"/>
                    </a:lnTo>
                    <a:lnTo>
                      <a:pt x="113" y="98"/>
                    </a:lnTo>
                    <a:lnTo>
                      <a:pt x="105" y="108"/>
                    </a:lnTo>
                    <a:lnTo>
                      <a:pt x="97" y="115"/>
                    </a:lnTo>
                    <a:lnTo>
                      <a:pt x="86" y="121"/>
                    </a:lnTo>
                    <a:lnTo>
                      <a:pt x="74" y="125"/>
                    </a:lnTo>
                    <a:lnTo>
                      <a:pt x="61" y="127"/>
                    </a:lnTo>
                    <a:lnTo>
                      <a:pt x="49" y="125"/>
                    </a:lnTo>
                    <a:lnTo>
                      <a:pt x="36" y="121"/>
                    </a:lnTo>
                    <a:lnTo>
                      <a:pt x="26" y="115"/>
                    </a:lnTo>
                    <a:lnTo>
                      <a:pt x="17" y="108"/>
                    </a:lnTo>
                    <a:lnTo>
                      <a:pt x="9" y="98"/>
                    </a:lnTo>
                    <a:lnTo>
                      <a:pt x="3" y="89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00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38" name="Freeform 6303"/>
              <p:cNvSpPr>
                <a:spLocks noEditPoints="1"/>
              </p:cNvSpPr>
              <p:nvPr/>
            </p:nvSpPr>
            <p:spPr bwMode="auto">
              <a:xfrm>
                <a:off x="1987" y="2331"/>
                <a:ext cx="124" cy="127"/>
              </a:xfrm>
              <a:custGeom>
                <a:avLst/>
                <a:gdLst>
                  <a:gd name="T0" fmla="*/ 122 w 124"/>
                  <a:gd name="T1" fmla="*/ 50 h 127"/>
                  <a:gd name="T2" fmla="*/ 113 w 124"/>
                  <a:gd name="T3" fmla="*/ 29 h 127"/>
                  <a:gd name="T4" fmla="*/ 97 w 124"/>
                  <a:gd name="T5" fmla="*/ 12 h 127"/>
                  <a:gd name="T6" fmla="*/ 74 w 124"/>
                  <a:gd name="T7" fmla="*/ 2 h 127"/>
                  <a:gd name="T8" fmla="*/ 49 w 124"/>
                  <a:gd name="T9" fmla="*/ 2 h 127"/>
                  <a:gd name="T10" fmla="*/ 26 w 124"/>
                  <a:gd name="T11" fmla="*/ 12 h 127"/>
                  <a:gd name="T12" fmla="*/ 9 w 124"/>
                  <a:gd name="T13" fmla="*/ 29 h 127"/>
                  <a:gd name="T14" fmla="*/ 0 w 124"/>
                  <a:gd name="T15" fmla="*/ 50 h 127"/>
                  <a:gd name="T16" fmla="*/ 0 w 124"/>
                  <a:gd name="T17" fmla="*/ 54 h 127"/>
                  <a:gd name="T18" fmla="*/ 0 w 124"/>
                  <a:gd name="T19" fmla="*/ 56 h 127"/>
                  <a:gd name="T20" fmla="*/ 0 w 124"/>
                  <a:gd name="T21" fmla="*/ 58 h 127"/>
                  <a:gd name="T22" fmla="*/ 0 w 124"/>
                  <a:gd name="T23" fmla="*/ 60 h 127"/>
                  <a:gd name="T24" fmla="*/ 0 w 124"/>
                  <a:gd name="T25" fmla="*/ 50 h 127"/>
                  <a:gd name="T26" fmla="*/ 9 w 124"/>
                  <a:gd name="T27" fmla="*/ 29 h 127"/>
                  <a:gd name="T28" fmla="*/ 26 w 124"/>
                  <a:gd name="T29" fmla="*/ 12 h 127"/>
                  <a:gd name="T30" fmla="*/ 49 w 124"/>
                  <a:gd name="T31" fmla="*/ 2 h 127"/>
                  <a:gd name="T32" fmla="*/ 74 w 124"/>
                  <a:gd name="T33" fmla="*/ 2 h 127"/>
                  <a:gd name="T34" fmla="*/ 95 w 124"/>
                  <a:gd name="T35" fmla="*/ 12 h 127"/>
                  <a:gd name="T36" fmla="*/ 113 w 124"/>
                  <a:gd name="T37" fmla="*/ 29 h 127"/>
                  <a:gd name="T38" fmla="*/ 122 w 124"/>
                  <a:gd name="T39" fmla="*/ 50 h 127"/>
                  <a:gd name="T40" fmla="*/ 124 w 124"/>
                  <a:gd name="T41" fmla="*/ 60 h 127"/>
                  <a:gd name="T42" fmla="*/ 124 w 124"/>
                  <a:gd name="T43" fmla="*/ 58 h 127"/>
                  <a:gd name="T44" fmla="*/ 124 w 124"/>
                  <a:gd name="T45" fmla="*/ 56 h 127"/>
                  <a:gd name="T46" fmla="*/ 124 w 124"/>
                  <a:gd name="T47" fmla="*/ 54 h 127"/>
                  <a:gd name="T48" fmla="*/ 0 w 124"/>
                  <a:gd name="T49" fmla="*/ 73 h 127"/>
                  <a:gd name="T50" fmla="*/ 3 w 124"/>
                  <a:gd name="T51" fmla="*/ 89 h 127"/>
                  <a:gd name="T52" fmla="*/ 17 w 124"/>
                  <a:gd name="T53" fmla="*/ 108 h 127"/>
                  <a:gd name="T54" fmla="*/ 36 w 124"/>
                  <a:gd name="T55" fmla="*/ 121 h 127"/>
                  <a:gd name="T56" fmla="*/ 61 w 124"/>
                  <a:gd name="T57" fmla="*/ 127 h 127"/>
                  <a:gd name="T58" fmla="*/ 86 w 124"/>
                  <a:gd name="T59" fmla="*/ 121 h 127"/>
                  <a:gd name="T60" fmla="*/ 105 w 124"/>
                  <a:gd name="T61" fmla="*/ 108 h 127"/>
                  <a:gd name="T62" fmla="*/ 120 w 124"/>
                  <a:gd name="T63" fmla="*/ 89 h 127"/>
                  <a:gd name="T64" fmla="*/ 124 w 124"/>
                  <a:gd name="T65" fmla="*/ 73 h 127"/>
                  <a:gd name="T66" fmla="*/ 124 w 124"/>
                  <a:gd name="T67" fmla="*/ 71 h 127"/>
                  <a:gd name="T68" fmla="*/ 124 w 124"/>
                  <a:gd name="T69" fmla="*/ 69 h 127"/>
                  <a:gd name="T70" fmla="*/ 124 w 124"/>
                  <a:gd name="T71" fmla="*/ 69 h 127"/>
                  <a:gd name="T72" fmla="*/ 124 w 124"/>
                  <a:gd name="T73" fmla="*/ 67 h 127"/>
                  <a:gd name="T74" fmla="*/ 118 w 124"/>
                  <a:gd name="T75" fmla="*/ 89 h 127"/>
                  <a:gd name="T76" fmla="*/ 105 w 124"/>
                  <a:gd name="T77" fmla="*/ 108 h 127"/>
                  <a:gd name="T78" fmla="*/ 86 w 124"/>
                  <a:gd name="T79" fmla="*/ 121 h 127"/>
                  <a:gd name="T80" fmla="*/ 61 w 124"/>
                  <a:gd name="T81" fmla="*/ 127 h 127"/>
                  <a:gd name="T82" fmla="*/ 36 w 124"/>
                  <a:gd name="T83" fmla="*/ 121 h 127"/>
                  <a:gd name="T84" fmla="*/ 17 w 124"/>
                  <a:gd name="T85" fmla="*/ 108 h 127"/>
                  <a:gd name="T86" fmla="*/ 3 w 124"/>
                  <a:gd name="T87" fmla="*/ 89 h 127"/>
                  <a:gd name="T88" fmla="*/ 0 w 124"/>
                  <a:gd name="T89" fmla="*/ 67 h 127"/>
                  <a:gd name="T90" fmla="*/ 0 w 124"/>
                  <a:gd name="T91" fmla="*/ 69 h 127"/>
                  <a:gd name="T92" fmla="*/ 0 w 124"/>
                  <a:gd name="T93" fmla="*/ 71 h 127"/>
                  <a:gd name="T94" fmla="*/ 0 w 124"/>
                  <a:gd name="T95" fmla="*/ 71 h 127"/>
                  <a:gd name="T96" fmla="*/ 0 w 124"/>
                  <a:gd name="T97" fmla="*/ 7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4" h="127">
                    <a:moveTo>
                      <a:pt x="124" y="54"/>
                    </a:moveTo>
                    <a:lnTo>
                      <a:pt x="122" y="50"/>
                    </a:lnTo>
                    <a:lnTo>
                      <a:pt x="120" y="39"/>
                    </a:lnTo>
                    <a:lnTo>
                      <a:pt x="113" y="29"/>
                    </a:lnTo>
                    <a:lnTo>
                      <a:pt x="105" y="19"/>
                    </a:lnTo>
                    <a:lnTo>
                      <a:pt x="97" y="12"/>
                    </a:lnTo>
                    <a:lnTo>
                      <a:pt x="86" y="6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6" y="6"/>
                    </a:lnTo>
                    <a:lnTo>
                      <a:pt x="26" y="12"/>
                    </a:lnTo>
                    <a:lnTo>
                      <a:pt x="17" y="19"/>
                    </a:lnTo>
                    <a:lnTo>
                      <a:pt x="9" y="29"/>
                    </a:lnTo>
                    <a:lnTo>
                      <a:pt x="3" y="39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50"/>
                    </a:lnTo>
                    <a:lnTo>
                      <a:pt x="3" y="39"/>
                    </a:lnTo>
                    <a:lnTo>
                      <a:pt x="9" y="29"/>
                    </a:lnTo>
                    <a:lnTo>
                      <a:pt x="17" y="19"/>
                    </a:lnTo>
                    <a:lnTo>
                      <a:pt x="26" y="12"/>
                    </a:lnTo>
                    <a:lnTo>
                      <a:pt x="36" y="6"/>
                    </a:lnTo>
                    <a:lnTo>
                      <a:pt x="49" y="2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6" y="6"/>
                    </a:lnTo>
                    <a:lnTo>
                      <a:pt x="95" y="12"/>
                    </a:lnTo>
                    <a:lnTo>
                      <a:pt x="105" y="19"/>
                    </a:lnTo>
                    <a:lnTo>
                      <a:pt x="113" y="29"/>
                    </a:lnTo>
                    <a:lnTo>
                      <a:pt x="118" y="39"/>
                    </a:lnTo>
                    <a:lnTo>
                      <a:pt x="122" y="50"/>
                    </a:lnTo>
                    <a:lnTo>
                      <a:pt x="124" y="62"/>
                    </a:lnTo>
                    <a:lnTo>
                      <a:pt x="124" y="60"/>
                    </a:lnTo>
                    <a:lnTo>
                      <a:pt x="124" y="60"/>
                    </a:lnTo>
                    <a:lnTo>
                      <a:pt x="124" y="58"/>
                    </a:lnTo>
                    <a:lnTo>
                      <a:pt x="124" y="58"/>
                    </a:lnTo>
                    <a:lnTo>
                      <a:pt x="124" y="56"/>
                    </a:lnTo>
                    <a:lnTo>
                      <a:pt x="124" y="56"/>
                    </a:lnTo>
                    <a:lnTo>
                      <a:pt x="124" y="54"/>
                    </a:lnTo>
                    <a:lnTo>
                      <a:pt x="124" y="54"/>
                    </a:lnTo>
                    <a:close/>
                    <a:moveTo>
                      <a:pt x="0" y="73"/>
                    </a:moveTo>
                    <a:lnTo>
                      <a:pt x="0" y="77"/>
                    </a:lnTo>
                    <a:lnTo>
                      <a:pt x="3" y="89"/>
                    </a:lnTo>
                    <a:lnTo>
                      <a:pt x="9" y="98"/>
                    </a:lnTo>
                    <a:lnTo>
                      <a:pt x="17" y="108"/>
                    </a:lnTo>
                    <a:lnTo>
                      <a:pt x="26" y="115"/>
                    </a:lnTo>
                    <a:lnTo>
                      <a:pt x="36" y="121"/>
                    </a:lnTo>
                    <a:lnTo>
                      <a:pt x="49" y="125"/>
                    </a:lnTo>
                    <a:lnTo>
                      <a:pt x="61" y="127"/>
                    </a:lnTo>
                    <a:lnTo>
                      <a:pt x="74" y="125"/>
                    </a:lnTo>
                    <a:lnTo>
                      <a:pt x="86" y="121"/>
                    </a:lnTo>
                    <a:lnTo>
                      <a:pt x="97" y="115"/>
                    </a:lnTo>
                    <a:lnTo>
                      <a:pt x="105" y="108"/>
                    </a:lnTo>
                    <a:lnTo>
                      <a:pt x="113" y="98"/>
                    </a:lnTo>
                    <a:lnTo>
                      <a:pt x="120" y="89"/>
                    </a:lnTo>
                    <a:lnTo>
                      <a:pt x="122" y="77"/>
                    </a:lnTo>
                    <a:lnTo>
                      <a:pt x="124" y="73"/>
                    </a:lnTo>
                    <a:lnTo>
                      <a:pt x="124" y="73"/>
                    </a:lnTo>
                    <a:lnTo>
                      <a:pt x="124" y="71"/>
                    </a:lnTo>
                    <a:lnTo>
                      <a:pt x="124" y="71"/>
                    </a:lnTo>
                    <a:lnTo>
                      <a:pt x="124" y="69"/>
                    </a:lnTo>
                    <a:lnTo>
                      <a:pt x="124" y="69"/>
                    </a:lnTo>
                    <a:lnTo>
                      <a:pt x="124" y="69"/>
                    </a:lnTo>
                    <a:lnTo>
                      <a:pt x="124" y="67"/>
                    </a:lnTo>
                    <a:lnTo>
                      <a:pt x="124" y="67"/>
                    </a:lnTo>
                    <a:lnTo>
                      <a:pt x="122" y="77"/>
                    </a:lnTo>
                    <a:lnTo>
                      <a:pt x="118" y="89"/>
                    </a:lnTo>
                    <a:lnTo>
                      <a:pt x="113" y="98"/>
                    </a:lnTo>
                    <a:lnTo>
                      <a:pt x="105" y="108"/>
                    </a:lnTo>
                    <a:lnTo>
                      <a:pt x="95" y="115"/>
                    </a:lnTo>
                    <a:lnTo>
                      <a:pt x="86" y="121"/>
                    </a:lnTo>
                    <a:lnTo>
                      <a:pt x="74" y="125"/>
                    </a:lnTo>
                    <a:lnTo>
                      <a:pt x="61" y="127"/>
                    </a:lnTo>
                    <a:lnTo>
                      <a:pt x="49" y="125"/>
                    </a:lnTo>
                    <a:lnTo>
                      <a:pt x="36" y="121"/>
                    </a:lnTo>
                    <a:lnTo>
                      <a:pt x="26" y="115"/>
                    </a:lnTo>
                    <a:lnTo>
                      <a:pt x="17" y="108"/>
                    </a:lnTo>
                    <a:lnTo>
                      <a:pt x="9" y="98"/>
                    </a:lnTo>
                    <a:lnTo>
                      <a:pt x="3" y="89"/>
                    </a:lnTo>
                    <a:lnTo>
                      <a:pt x="0" y="7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39" name="Freeform 6304"/>
              <p:cNvSpPr>
                <a:spLocks/>
              </p:cNvSpPr>
              <p:nvPr/>
            </p:nvSpPr>
            <p:spPr bwMode="auto">
              <a:xfrm>
                <a:off x="1987" y="2331"/>
                <a:ext cx="124" cy="127"/>
              </a:xfrm>
              <a:custGeom>
                <a:avLst/>
                <a:gdLst>
                  <a:gd name="T0" fmla="*/ 122 w 124"/>
                  <a:gd name="T1" fmla="*/ 50 h 127"/>
                  <a:gd name="T2" fmla="*/ 113 w 124"/>
                  <a:gd name="T3" fmla="*/ 29 h 127"/>
                  <a:gd name="T4" fmla="*/ 95 w 124"/>
                  <a:gd name="T5" fmla="*/ 12 h 127"/>
                  <a:gd name="T6" fmla="*/ 74 w 124"/>
                  <a:gd name="T7" fmla="*/ 2 h 127"/>
                  <a:gd name="T8" fmla="*/ 49 w 124"/>
                  <a:gd name="T9" fmla="*/ 2 h 127"/>
                  <a:gd name="T10" fmla="*/ 26 w 124"/>
                  <a:gd name="T11" fmla="*/ 12 h 127"/>
                  <a:gd name="T12" fmla="*/ 9 w 124"/>
                  <a:gd name="T13" fmla="*/ 29 h 127"/>
                  <a:gd name="T14" fmla="*/ 0 w 124"/>
                  <a:gd name="T15" fmla="*/ 50 h 127"/>
                  <a:gd name="T16" fmla="*/ 0 w 124"/>
                  <a:gd name="T17" fmla="*/ 62 h 127"/>
                  <a:gd name="T18" fmla="*/ 0 w 124"/>
                  <a:gd name="T19" fmla="*/ 62 h 127"/>
                  <a:gd name="T20" fmla="*/ 0 w 124"/>
                  <a:gd name="T21" fmla="*/ 62 h 127"/>
                  <a:gd name="T22" fmla="*/ 0 w 124"/>
                  <a:gd name="T23" fmla="*/ 64 h 127"/>
                  <a:gd name="T24" fmla="*/ 0 w 124"/>
                  <a:gd name="T25" fmla="*/ 64 h 127"/>
                  <a:gd name="T26" fmla="*/ 0 w 124"/>
                  <a:gd name="T27" fmla="*/ 66 h 127"/>
                  <a:gd name="T28" fmla="*/ 0 w 124"/>
                  <a:gd name="T29" fmla="*/ 66 h 127"/>
                  <a:gd name="T30" fmla="*/ 0 w 124"/>
                  <a:gd name="T31" fmla="*/ 66 h 127"/>
                  <a:gd name="T32" fmla="*/ 0 w 124"/>
                  <a:gd name="T33" fmla="*/ 77 h 127"/>
                  <a:gd name="T34" fmla="*/ 9 w 124"/>
                  <a:gd name="T35" fmla="*/ 98 h 127"/>
                  <a:gd name="T36" fmla="*/ 26 w 124"/>
                  <a:gd name="T37" fmla="*/ 115 h 127"/>
                  <a:gd name="T38" fmla="*/ 49 w 124"/>
                  <a:gd name="T39" fmla="*/ 125 h 127"/>
                  <a:gd name="T40" fmla="*/ 74 w 124"/>
                  <a:gd name="T41" fmla="*/ 125 h 127"/>
                  <a:gd name="T42" fmla="*/ 95 w 124"/>
                  <a:gd name="T43" fmla="*/ 115 h 127"/>
                  <a:gd name="T44" fmla="*/ 113 w 124"/>
                  <a:gd name="T45" fmla="*/ 98 h 127"/>
                  <a:gd name="T46" fmla="*/ 122 w 124"/>
                  <a:gd name="T47" fmla="*/ 77 h 127"/>
                  <a:gd name="T48" fmla="*/ 124 w 124"/>
                  <a:gd name="T49" fmla="*/ 66 h 127"/>
                  <a:gd name="T50" fmla="*/ 124 w 124"/>
                  <a:gd name="T51" fmla="*/ 66 h 127"/>
                  <a:gd name="T52" fmla="*/ 124 w 124"/>
                  <a:gd name="T53" fmla="*/ 66 h 127"/>
                  <a:gd name="T54" fmla="*/ 124 w 124"/>
                  <a:gd name="T55" fmla="*/ 64 h 127"/>
                  <a:gd name="T56" fmla="*/ 124 w 124"/>
                  <a:gd name="T57" fmla="*/ 64 h 127"/>
                  <a:gd name="T58" fmla="*/ 118 w 124"/>
                  <a:gd name="T59" fmla="*/ 39 h 127"/>
                  <a:gd name="T60" fmla="*/ 105 w 124"/>
                  <a:gd name="T61" fmla="*/ 19 h 127"/>
                  <a:gd name="T62" fmla="*/ 86 w 124"/>
                  <a:gd name="T63" fmla="*/ 6 h 127"/>
                  <a:gd name="T64" fmla="*/ 61 w 124"/>
                  <a:gd name="T65" fmla="*/ 2 h 127"/>
                  <a:gd name="T66" fmla="*/ 38 w 124"/>
                  <a:gd name="T67" fmla="*/ 6 h 127"/>
                  <a:gd name="T68" fmla="*/ 17 w 124"/>
                  <a:gd name="T69" fmla="*/ 19 h 127"/>
                  <a:gd name="T70" fmla="*/ 3 w 124"/>
                  <a:gd name="T71" fmla="*/ 39 h 127"/>
                  <a:gd name="T72" fmla="*/ 0 w 124"/>
                  <a:gd name="T73" fmla="*/ 64 h 127"/>
                  <a:gd name="T74" fmla="*/ 3 w 124"/>
                  <a:gd name="T75" fmla="*/ 89 h 127"/>
                  <a:gd name="T76" fmla="*/ 17 w 124"/>
                  <a:gd name="T77" fmla="*/ 108 h 127"/>
                  <a:gd name="T78" fmla="*/ 38 w 124"/>
                  <a:gd name="T79" fmla="*/ 121 h 127"/>
                  <a:gd name="T80" fmla="*/ 61 w 124"/>
                  <a:gd name="T81" fmla="*/ 125 h 127"/>
                  <a:gd name="T82" fmla="*/ 86 w 124"/>
                  <a:gd name="T83" fmla="*/ 121 h 127"/>
                  <a:gd name="T84" fmla="*/ 105 w 124"/>
                  <a:gd name="T85" fmla="*/ 108 h 127"/>
                  <a:gd name="T86" fmla="*/ 118 w 124"/>
                  <a:gd name="T87" fmla="*/ 89 h 127"/>
                  <a:gd name="T88" fmla="*/ 124 w 124"/>
                  <a:gd name="T89" fmla="*/ 64 h 127"/>
                  <a:gd name="T90" fmla="*/ 124 w 124"/>
                  <a:gd name="T91" fmla="*/ 64 h 127"/>
                  <a:gd name="T92" fmla="*/ 124 w 124"/>
                  <a:gd name="T93" fmla="*/ 62 h 127"/>
                  <a:gd name="T94" fmla="*/ 124 w 124"/>
                  <a:gd name="T95" fmla="*/ 62 h 127"/>
                  <a:gd name="T96" fmla="*/ 124 w 124"/>
                  <a:gd name="T97" fmla="*/ 6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4" h="127">
                    <a:moveTo>
                      <a:pt x="124" y="62"/>
                    </a:moveTo>
                    <a:lnTo>
                      <a:pt x="122" y="50"/>
                    </a:lnTo>
                    <a:lnTo>
                      <a:pt x="118" y="39"/>
                    </a:lnTo>
                    <a:lnTo>
                      <a:pt x="113" y="29"/>
                    </a:lnTo>
                    <a:lnTo>
                      <a:pt x="105" y="19"/>
                    </a:lnTo>
                    <a:lnTo>
                      <a:pt x="95" y="12"/>
                    </a:lnTo>
                    <a:lnTo>
                      <a:pt x="86" y="6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6" y="6"/>
                    </a:lnTo>
                    <a:lnTo>
                      <a:pt x="26" y="12"/>
                    </a:lnTo>
                    <a:lnTo>
                      <a:pt x="17" y="19"/>
                    </a:lnTo>
                    <a:lnTo>
                      <a:pt x="9" y="29"/>
                    </a:lnTo>
                    <a:lnTo>
                      <a:pt x="3" y="39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0" y="77"/>
                    </a:lnTo>
                    <a:lnTo>
                      <a:pt x="3" y="89"/>
                    </a:lnTo>
                    <a:lnTo>
                      <a:pt x="9" y="98"/>
                    </a:lnTo>
                    <a:lnTo>
                      <a:pt x="17" y="108"/>
                    </a:lnTo>
                    <a:lnTo>
                      <a:pt x="26" y="115"/>
                    </a:lnTo>
                    <a:lnTo>
                      <a:pt x="36" y="121"/>
                    </a:lnTo>
                    <a:lnTo>
                      <a:pt x="49" y="125"/>
                    </a:lnTo>
                    <a:lnTo>
                      <a:pt x="61" y="127"/>
                    </a:lnTo>
                    <a:lnTo>
                      <a:pt x="74" y="125"/>
                    </a:lnTo>
                    <a:lnTo>
                      <a:pt x="86" y="121"/>
                    </a:lnTo>
                    <a:lnTo>
                      <a:pt x="95" y="115"/>
                    </a:lnTo>
                    <a:lnTo>
                      <a:pt x="105" y="108"/>
                    </a:lnTo>
                    <a:lnTo>
                      <a:pt x="113" y="98"/>
                    </a:lnTo>
                    <a:lnTo>
                      <a:pt x="118" y="89"/>
                    </a:lnTo>
                    <a:lnTo>
                      <a:pt x="122" y="77"/>
                    </a:lnTo>
                    <a:lnTo>
                      <a:pt x="124" y="67"/>
                    </a:lnTo>
                    <a:lnTo>
                      <a:pt x="124" y="66"/>
                    </a:lnTo>
                    <a:lnTo>
                      <a:pt x="124" y="66"/>
                    </a:lnTo>
                    <a:lnTo>
                      <a:pt x="124" y="66"/>
                    </a:lnTo>
                    <a:lnTo>
                      <a:pt x="124" y="66"/>
                    </a:lnTo>
                    <a:lnTo>
                      <a:pt x="124" y="66"/>
                    </a:lnTo>
                    <a:lnTo>
                      <a:pt x="124" y="64"/>
                    </a:lnTo>
                    <a:lnTo>
                      <a:pt x="124" y="64"/>
                    </a:lnTo>
                    <a:lnTo>
                      <a:pt x="124" y="64"/>
                    </a:lnTo>
                    <a:lnTo>
                      <a:pt x="124" y="64"/>
                    </a:lnTo>
                    <a:lnTo>
                      <a:pt x="122" y="52"/>
                    </a:lnTo>
                    <a:lnTo>
                      <a:pt x="118" y="39"/>
                    </a:lnTo>
                    <a:lnTo>
                      <a:pt x="113" y="29"/>
                    </a:lnTo>
                    <a:lnTo>
                      <a:pt x="105" y="19"/>
                    </a:lnTo>
                    <a:lnTo>
                      <a:pt x="95" y="12"/>
                    </a:lnTo>
                    <a:lnTo>
                      <a:pt x="86" y="6"/>
                    </a:lnTo>
                    <a:lnTo>
                      <a:pt x="74" y="2"/>
                    </a:lnTo>
                    <a:lnTo>
                      <a:pt x="61" y="2"/>
                    </a:lnTo>
                    <a:lnTo>
                      <a:pt x="49" y="2"/>
                    </a:lnTo>
                    <a:lnTo>
                      <a:pt x="38" y="6"/>
                    </a:lnTo>
                    <a:lnTo>
                      <a:pt x="26" y="12"/>
                    </a:lnTo>
                    <a:lnTo>
                      <a:pt x="17" y="19"/>
                    </a:lnTo>
                    <a:lnTo>
                      <a:pt x="9" y="29"/>
                    </a:lnTo>
                    <a:lnTo>
                      <a:pt x="3" y="39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0" y="77"/>
                    </a:lnTo>
                    <a:lnTo>
                      <a:pt x="3" y="89"/>
                    </a:lnTo>
                    <a:lnTo>
                      <a:pt x="9" y="98"/>
                    </a:lnTo>
                    <a:lnTo>
                      <a:pt x="17" y="108"/>
                    </a:lnTo>
                    <a:lnTo>
                      <a:pt x="26" y="115"/>
                    </a:lnTo>
                    <a:lnTo>
                      <a:pt x="38" y="121"/>
                    </a:lnTo>
                    <a:lnTo>
                      <a:pt x="49" y="125"/>
                    </a:lnTo>
                    <a:lnTo>
                      <a:pt x="61" y="125"/>
                    </a:lnTo>
                    <a:lnTo>
                      <a:pt x="74" y="125"/>
                    </a:lnTo>
                    <a:lnTo>
                      <a:pt x="86" y="121"/>
                    </a:lnTo>
                    <a:lnTo>
                      <a:pt x="95" y="115"/>
                    </a:lnTo>
                    <a:lnTo>
                      <a:pt x="105" y="108"/>
                    </a:lnTo>
                    <a:lnTo>
                      <a:pt x="113" y="98"/>
                    </a:lnTo>
                    <a:lnTo>
                      <a:pt x="118" y="89"/>
                    </a:lnTo>
                    <a:lnTo>
                      <a:pt x="122" y="77"/>
                    </a:lnTo>
                    <a:lnTo>
                      <a:pt x="124" y="64"/>
                    </a:lnTo>
                    <a:lnTo>
                      <a:pt x="124" y="64"/>
                    </a:lnTo>
                    <a:lnTo>
                      <a:pt x="124" y="64"/>
                    </a:lnTo>
                    <a:lnTo>
                      <a:pt x="124" y="64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24" y="62"/>
                    </a:lnTo>
                    <a:close/>
                  </a:path>
                </a:pathLst>
              </a:cu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40" name="Freeform 6305"/>
              <p:cNvSpPr>
                <a:spLocks/>
              </p:cNvSpPr>
              <p:nvPr/>
            </p:nvSpPr>
            <p:spPr bwMode="auto">
              <a:xfrm>
                <a:off x="1987" y="2333"/>
                <a:ext cx="124" cy="123"/>
              </a:xfrm>
              <a:custGeom>
                <a:avLst/>
                <a:gdLst>
                  <a:gd name="T0" fmla="*/ 122 w 124"/>
                  <a:gd name="T1" fmla="*/ 50 h 123"/>
                  <a:gd name="T2" fmla="*/ 113 w 124"/>
                  <a:gd name="T3" fmla="*/ 27 h 123"/>
                  <a:gd name="T4" fmla="*/ 95 w 124"/>
                  <a:gd name="T5" fmla="*/ 10 h 123"/>
                  <a:gd name="T6" fmla="*/ 74 w 124"/>
                  <a:gd name="T7" fmla="*/ 0 h 123"/>
                  <a:gd name="T8" fmla="*/ 49 w 124"/>
                  <a:gd name="T9" fmla="*/ 0 h 123"/>
                  <a:gd name="T10" fmla="*/ 26 w 124"/>
                  <a:gd name="T11" fmla="*/ 10 h 123"/>
                  <a:gd name="T12" fmla="*/ 9 w 124"/>
                  <a:gd name="T13" fmla="*/ 27 h 123"/>
                  <a:gd name="T14" fmla="*/ 0 w 124"/>
                  <a:gd name="T15" fmla="*/ 50 h 123"/>
                  <a:gd name="T16" fmla="*/ 0 w 124"/>
                  <a:gd name="T17" fmla="*/ 75 h 123"/>
                  <a:gd name="T18" fmla="*/ 9 w 124"/>
                  <a:gd name="T19" fmla="*/ 96 h 123"/>
                  <a:gd name="T20" fmla="*/ 26 w 124"/>
                  <a:gd name="T21" fmla="*/ 113 h 123"/>
                  <a:gd name="T22" fmla="*/ 49 w 124"/>
                  <a:gd name="T23" fmla="*/ 123 h 123"/>
                  <a:gd name="T24" fmla="*/ 74 w 124"/>
                  <a:gd name="T25" fmla="*/ 123 h 123"/>
                  <a:gd name="T26" fmla="*/ 95 w 124"/>
                  <a:gd name="T27" fmla="*/ 113 h 123"/>
                  <a:gd name="T28" fmla="*/ 113 w 124"/>
                  <a:gd name="T29" fmla="*/ 96 h 123"/>
                  <a:gd name="T30" fmla="*/ 122 w 124"/>
                  <a:gd name="T31" fmla="*/ 75 h 123"/>
                  <a:gd name="T32" fmla="*/ 122 w 124"/>
                  <a:gd name="T33" fmla="*/ 62 h 123"/>
                  <a:gd name="T34" fmla="*/ 118 w 124"/>
                  <a:gd name="T35" fmla="*/ 39 h 123"/>
                  <a:gd name="T36" fmla="*/ 105 w 124"/>
                  <a:gd name="T37" fmla="*/ 17 h 123"/>
                  <a:gd name="T38" fmla="*/ 86 w 124"/>
                  <a:gd name="T39" fmla="*/ 4 h 123"/>
                  <a:gd name="T40" fmla="*/ 61 w 124"/>
                  <a:gd name="T41" fmla="*/ 0 h 123"/>
                  <a:gd name="T42" fmla="*/ 38 w 124"/>
                  <a:gd name="T43" fmla="*/ 4 h 123"/>
                  <a:gd name="T44" fmla="*/ 19 w 124"/>
                  <a:gd name="T45" fmla="*/ 17 h 123"/>
                  <a:gd name="T46" fmla="*/ 5 w 124"/>
                  <a:gd name="T47" fmla="*/ 39 h 123"/>
                  <a:gd name="T48" fmla="*/ 0 w 124"/>
                  <a:gd name="T49" fmla="*/ 62 h 123"/>
                  <a:gd name="T50" fmla="*/ 5 w 124"/>
                  <a:gd name="T51" fmla="*/ 87 h 123"/>
                  <a:gd name="T52" fmla="*/ 19 w 124"/>
                  <a:gd name="T53" fmla="*/ 106 h 123"/>
                  <a:gd name="T54" fmla="*/ 38 w 124"/>
                  <a:gd name="T55" fmla="*/ 119 h 123"/>
                  <a:gd name="T56" fmla="*/ 61 w 124"/>
                  <a:gd name="T57" fmla="*/ 123 h 123"/>
                  <a:gd name="T58" fmla="*/ 86 w 124"/>
                  <a:gd name="T59" fmla="*/ 119 h 123"/>
                  <a:gd name="T60" fmla="*/ 105 w 124"/>
                  <a:gd name="T61" fmla="*/ 106 h 123"/>
                  <a:gd name="T62" fmla="*/ 118 w 124"/>
                  <a:gd name="T63" fmla="*/ 87 h 123"/>
                  <a:gd name="T64" fmla="*/ 122 w 124"/>
                  <a:gd name="T65" fmla="*/ 6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" h="123">
                    <a:moveTo>
                      <a:pt x="124" y="62"/>
                    </a:moveTo>
                    <a:lnTo>
                      <a:pt x="122" y="50"/>
                    </a:lnTo>
                    <a:lnTo>
                      <a:pt x="118" y="37"/>
                    </a:lnTo>
                    <a:lnTo>
                      <a:pt x="113" y="27"/>
                    </a:lnTo>
                    <a:lnTo>
                      <a:pt x="105" y="17"/>
                    </a:lnTo>
                    <a:lnTo>
                      <a:pt x="95" y="10"/>
                    </a:lnTo>
                    <a:lnTo>
                      <a:pt x="86" y="4"/>
                    </a:lnTo>
                    <a:lnTo>
                      <a:pt x="74" y="0"/>
                    </a:lnTo>
                    <a:lnTo>
                      <a:pt x="61" y="0"/>
                    </a:lnTo>
                    <a:lnTo>
                      <a:pt x="49" y="0"/>
                    </a:lnTo>
                    <a:lnTo>
                      <a:pt x="38" y="4"/>
                    </a:lnTo>
                    <a:lnTo>
                      <a:pt x="26" y="10"/>
                    </a:lnTo>
                    <a:lnTo>
                      <a:pt x="17" y="17"/>
                    </a:lnTo>
                    <a:lnTo>
                      <a:pt x="9" y="27"/>
                    </a:lnTo>
                    <a:lnTo>
                      <a:pt x="3" y="37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0" y="75"/>
                    </a:lnTo>
                    <a:lnTo>
                      <a:pt x="3" y="87"/>
                    </a:lnTo>
                    <a:lnTo>
                      <a:pt x="9" y="96"/>
                    </a:lnTo>
                    <a:lnTo>
                      <a:pt x="17" y="106"/>
                    </a:lnTo>
                    <a:lnTo>
                      <a:pt x="26" y="113"/>
                    </a:lnTo>
                    <a:lnTo>
                      <a:pt x="38" y="119"/>
                    </a:lnTo>
                    <a:lnTo>
                      <a:pt x="49" y="123"/>
                    </a:lnTo>
                    <a:lnTo>
                      <a:pt x="61" y="123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5" y="113"/>
                    </a:lnTo>
                    <a:lnTo>
                      <a:pt x="105" y="106"/>
                    </a:lnTo>
                    <a:lnTo>
                      <a:pt x="113" y="96"/>
                    </a:lnTo>
                    <a:lnTo>
                      <a:pt x="118" y="87"/>
                    </a:lnTo>
                    <a:lnTo>
                      <a:pt x="122" y="75"/>
                    </a:lnTo>
                    <a:lnTo>
                      <a:pt x="124" y="62"/>
                    </a:lnTo>
                    <a:lnTo>
                      <a:pt x="122" y="62"/>
                    </a:lnTo>
                    <a:lnTo>
                      <a:pt x="122" y="50"/>
                    </a:lnTo>
                    <a:lnTo>
                      <a:pt x="118" y="39"/>
                    </a:lnTo>
                    <a:lnTo>
                      <a:pt x="113" y="27"/>
                    </a:lnTo>
                    <a:lnTo>
                      <a:pt x="105" y="17"/>
                    </a:lnTo>
                    <a:lnTo>
                      <a:pt x="95" y="10"/>
                    </a:lnTo>
                    <a:lnTo>
                      <a:pt x="86" y="4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8" y="4"/>
                    </a:lnTo>
                    <a:lnTo>
                      <a:pt x="26" y="10"/>
                    </a:lnTo>
                    <a:lnTo>
                      <a:pt x="19" y="17"/>
                    </a:lnTo>
                    <a:lnTo>
                      <a:pt x="11" y="27"/>
                    </a:lnTo>
                    <a:lnTo>
                      <a:pt x="5" y="39"/>
                    </a:lnTo>
                    <a:lnTo>
                      <a:pt x="1" y="50"/>
                    </a:lnTo>
                    <a:lnTo>
                      <a:pt x="0" y="62"/>
                    </a:lnTo>
                    <a:lnTo>
                      <a:pt x="1" y="75"/>
                    </a:lnTo>
                    <a:lnTo>
                      <a:pt x="5" y="87"/>
                    </a:lnTo>
                    <a:lnTo>
                      <a:pt x="11" y="96"/>
                    </a:lnTo>
                    <a:lnTo>
                      <a:pt x="19" y="106"/>
                    </a:lnTo>
                    <a:lnTo>
                      <a:pt x="26" y="113"/>
                    </a:lnTo>
                    <a:lnTo>
                      <a:pt x="38" y="119"/>
                    </a:lnTo>
                    <a:lnTo>
                      <a:pt x="49" y="121"/>
                    </a:lnTo>
                    <a:lnTo>
                      <a:pt x="61" y="123"/>
                    </a:lnTo>
                    <a:lnTo>
                      <a:pt x="74" y="121"/>
                    </a:lnTo>
                    <a:lnTo>
                      <a:pt x="86" y="119"/>
                    </a:lnTo>
                    <a:lnTo>
                      <a:pt x="95" y="113"/>
                    </a:lnTo>
                    <a:lnTo>
                      <a:pt x="105" y="106"/>
                    </a:lnTo>
                    <a:lnTo>
                      <a:pt x="113" y="96"/>
                    </a:lnTo>
                    <a:lnTo>
                      <a:pt x="118" y="87"/>
                    </a:lnTo>
                    <a:lnTo>
                      <a:pt x="122" y="75"/>
                    </a:lnTo>
                    <a:lnTo>
                      <a:pt x="122" y="62"/>
                    </a:lnTo>
                    <a:lnTo>
                      <a:pt x="124" y="62"/>
                    </a:lnTo>
                    <a:close/>
                  </a:path>
                </a:pathLst>
              </a:custGeom>
              <a:solidFill>
                <a:srgbClr val="007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41" name="Freeform 6306"/>
              <p:cNvSpPr>
                <a:spLocks/>
              </p:cNvSpPr>
              <p:nvPr/>
            </p:nvSpPr>
            <p:spPr bwMode="auto">
              <a:xfrm>
                <a:off x="1987" y="2333"/>
                <a:ext cx="122" cy="123"/>
              </a:xfrm>
              <a:custGeom>
                <a:avLst/>
                <a:gdLst>
                  <a:gd name="T0" fmla="*/ 122 w 122"/>
                  <a:gd name="T1" fmla="*/ 50 h 123"/>
                  <a:gd name="T2" fmla="*/ 113 w 122"/>
                  <a:gd name="T3" fmla="*/ 27 h 123"/>
                  <a:gd name="T4" fmla="*/ 95 w 122"/>
                  <a:gd name="T5" fmla="*/ 10 h 123"/>
                  <a:gd name="T6" fmla="*/ 74 w 122"/>
                  <a:gd name="T7" fmla="*/ 2 h 123"/>
                  <a:gd name="T8" fmla="*/ 49 w 122"/>
                  <a:gd name="T9" fmla="*/ 2 h 123"/>
                  <a:gd name="T10" fmla="*/ 26 w 122"/>
                  <a:gd name="T11" fmla="*/ 10 h 123"/>
                  <a:gd name="T12" fmla="*/ 11 w 122"/>
                  <a:gd name="T13" fmla="*/ 27 h 123"/>
                  <a:gd name="T14" fmla="*/ 1 w 122"/>
                  <a:gd name="T15" fmla="*/ 50 h 123"/>
                  <a:gd name="T16" fmla="*/ 1 w 122"/>
                  <a:gd name="T17" fmla="*/ 75 h 123"/>
                  <a:gd name="T18" fmla="*/ 11 w 122"/>
                  <a:gd name="T19" fmla="*/ 96 h 123"/>
                  <a:gd name="T20" fmla="*/ 26 w 122"/>
                  <a:gd name="T21" fmla="*/ 113 h 123"/>
                  <a:gd name="T22" fmla="*/ 49 w 122"/>
                  <a:gd name="T23" fmla="*/ 121 h 123"/>
                  <a:gd name="T24" fmla="*/ 74 w 122"/>
                  <a:gd name="T25" fmla="*/ 121 h 123"/>
                  <a:gd name="T26" fmla="*/ 95 w 122"/>
                  <a:gd name="T27" fmla="*/ 113 h 123"/>
                  <a:gd name="T28" fmla="*/ 113 w 122"/>
                  <a:gd name="T29" fmla="*/ 96 h 123"/>
                  <a:gd name="T30" fmla="*/ 122 w 122"/>
                  <a:gd name="T31" fmla="*/ 75 h 123"/>
                  <a:gd name="T32" fmla="*/ 122 w 122"/>
                  <a:gd name="T33" fmla="*/ 62 h 123"/>
                  <a:gd name="T34" fmla="*/ 117 w 122"/>
                  <a:gd name="T35" fmla="*/ 39 h 123"/>
                  <a:gd name="T36" fmla="*/ 105 w 122"/>
                  <a:gd name="T37" fmla="*/ 19 h 123"/>
                  <a:gd name="T38" fmla="*/ 86 w 122"/>
                  <a:gd name="T39" fmla="*/ 6 h 123"/>
                  <a:gd name="T40" fmla="*/ 61 w 122"/>
                  <a:gd name="T41" fmla="*/ 0 h 123"/>
                  <a:gd name="T42" fmla="*/ 38 w 122"/>
                  <a:gd name="T43" fmla="*/ 6 h 123"/>
                  <a:gd name="T44" fmla="*/ 19 w 122"/>
                  <a:gd name="T45" fmla="*/ 19 h 123"/>
                  <a:gd name="T46" fmla="*/ 5 w 122"/>
                  <a:gd name="T47" fmla="*/ 39 h 123"/>
                  <a:gd name="T48" fmla="*/ 0 w 122"/>
                  <a:gd name="T49" fmla="*/ 62 h 123"/>
                  <a:gd name="T50" fmla="*/ 5 w 122"/>
                  <a:gd name="T51" fmla="*/ 85 h 123"/>
                  <a:gd name="T52" fmla="*/ 19 w 122"/>
                  <a:gd name="T53" fmla="*/ 106 h 123"/>
                  <a:gd name="T54" fmla="*/ 38 w 122"/>
                  <a:gd name="T55" fmla="*/ 117 h 123"/>
                  <a:gd name="T56" fmla="*/ 61 w 122"/>
                  <a:gd name="T57" fmla="*/ 123 h 123"/>
                  <a:gd name="T58" fmla="*/ 86 w 122"/>
                  <a:gd name="T59" fmla="*/ 117 h 123"/>
                  <a:gd name="T60" fmla="*/ 105 w 122"/>
                  <a:gd name="T61" fmla="*/ 106 h 123"/>
                  <a:gd name="T62" fmla="*/ 117 w 122"/>
                  <a:gd name="T63" fmla="*/ 85 h 123"/>
                  <a:gd name="T64" fmla="*/ 122 w 122"/>
                  <a:gd name="T65" fmla="*/ 6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23">
                    <a:moveTo>
                      <a:pt x="122" y="62"/>
                    </a:moveTo>
                    <a:lnTo>
                      <a:pt x="122" y="50"/>
                    </a:lnTo>
                    <a:lnTo>
                      <a:pt x="118" y="39"/>
                    </a:lnTo>
                    <a:lnTo>
                      <a:pt x="113" y="27"/>
                    </a:lnTo>
                    <a:lnTo>
                      <a:pt x="105" y="17"/>
                    </a:lnTo>
                    <a:lnTo>
                      <a:pt x="95" y="10"/>
                    </a:lnTo>
                    <a:lnTo>
                      <a:pt x="86" y="4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8" y="4"/>
                    </a:lnTo>
                    <a:lnTo>
                      <a:pt x="26" y="10"/>
                    </a:lnTo>
                    <a:lnTo>
                      <a:pt x="19" y="17"/>
                    </a:lnTo>
                    <a:lnTo>
                      <a:pt x="11" y="27"/>
                    </a:lnTo>
                    <a:lnTo>
                      <a:pt x="5" y="39"/>
                    </a:lnTo>
                    <a:lnTo>
                      <a:pt x="1" y="50"/>
                    </a:lnTo>
                    <a:lnTo>
                      <a:pt x="0" y="62"/>
                    </a:lnTo>
                    <a:lnTo>
                      <a:pt x="1" y="75"/>
                    </a:lnTo>
                    <a:lnTo>
                      <a:pt x="5" y="87"/>
                    </a:lnTo>
                    <a:lnTo>
                      <a:pt x="11" y="96"/>
                    </a:lnTo>
                    <a:lnTo>
                      <a:pt x="19" y="106"/>
                    </a:lnTo>
                    <a:lnTo>
                      <a:pt x="26" y="113"/>
                    </a:lnTo>
                    <a:lnTo>
                      <a:pt x="38" y="119"/>
                    </a:lnTo>
                    <a:lnTo>
                      <a:pt x="49" y="121"/>
                    </a:lnTo>
                    <a:lnTo>
                      <a:pt x="61" y="123"/>
                    </a:lnTo>
                    <a:lnTo>
                      <a:pt x="74" y="121"/>
                    </a:lnTo>
                    <a:lnTo>
                      <a:pt x="86" y="119"/>
                    </a:lnTo>
                    <a:lnTo>
                      <a:pt x="95" y="113"/>
                    </a:lnTo>
                    <a:lnTo>
                      <a:pt x="105" y="106"/>
                    </a:lnTo>
                    <a:lnTo>
                      <a:pt x="113" y="96"/>
                    </a:lnTo>
                    <a:lnTo>
                      <a:pt x="118" y="87"/>
                    </a:lnTo>
                    <a:lnTo>
                      <a:pt x="122" y="75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0" y="50"/>
                    </a:lnTo>
                    <a:lnTo>
                      <a:pt x="117" y="39"/>
                    </a:lnTo>
                    <a:lnTo>
                      <a:pt x="113" y="27"/>
                    </a:lnTo>
                    <a:lnTo>
                      <a:pt x="105" y="19"/>
                    </a:lnTo>
                    <a:lnTo>
                      <a:pt x="95" y="12"/>
                    </a:lnTo>
                    <a:lnTo>
                      <a:pt x="86" y="6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8" y="6"/>
                    </a:lnTo>
                    <a:lnTo>
                      <a:pt x="26" y="12"/>
                    </a:lnTo>
                    <a:lnTo>
                      <a:pt x="19" y="19"/>
                    </a:lnTo>
                    <a:lnTo>
                      <a:pt x="11" y="27"/>
                    </a:lnTo>
                    <a:lnTo>
                      <a:pt x="5" y="39"/>
                    </a:lnTo>
                    <a:lnTo>
                      <a:pt x="1" y="50"/>
                    </a:lnTo>
                    <a:lnTo>
                      <a:pt x="0" y="62"/>
                    </a:lnTo>
                    <a:lnTo>
                      <a:pt x="1" y="73"/>
                    </a:lnTo>
                    <a:lnTo>
                      <a:pt x="5" y="85"/>
                    </a:lnTo>
                    <a:lnTo>
                      <a:pt x="11" y="96"/>
                    </a:lnTo>
                    <a:lnTo>
                      <a:pt x="19" y="106"/>
                    </a:lnTo>
                    <a:lnTo>
                      <a:pt x="26" y="112"/>
                    </a:lnTo>
                    <a:lnTo>
                      <a:pt x="38" y="117"/>
                    </a:lnTo>
                    <a:lnTo>
                      <a:pt x="49" y="121"/>
                    </a:lnTo>
                    <a:lnTo>
                      <a:pt x="61" y="123"/>
                    </a:lnTo>
                    <a:lnTo>
                      <a:pt x="74" y="121"/>
                    </a:lnTo>
                    <a:lnTo>
                      <a:pt x="86" y="117"/>
                    </a:lnTo>
                    <a:lnTo>
                      <a:pt x="95" y="112"/>
                    </a:lnTo>
                    <a:lnTo>
                      <a:pt x="105" y="106"/>
                    </a:lnTo>
                    <a:lnTo>
                      <a:pt x="113" y="96"/>
                    </a:lnTo>
                    <a:lnTo>
                      <a:pt x="117" y="85"/>
                    </a:lnTo>
                    <a:lnTo>
                      <a:pt x="120" y="73"/>
                    </a:lnTo>
                    <a:lnTo>
                      <a:pt x="122" y="62"/>
                    </a:lnTo>
                    <a:lnTo>
                      <a:pt x="122" y="62"/>
                    </a:lnTo>
                    <a:close/>
                  </a:path>
                </a:pathLst>
              </a:custGeom>
              <a:solidFill>
                <a:srgbClr val="00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42" name="Freeform 6307"/>
              <p:cNvSpPr>
                <a:spLocks/>
              </p:cNvSpPr>
              <p:nvPr/>
            </p:nvSpPr>
            <p:spPr bwMode="auto">
              <a:xfrm>
                <a:off x="1987" y="2333"/>
                <a:ext cx="122" cy="123"/>
              </a:xfrm>
              <a:custGeom>
                <a:avLst/>
                <a:gdLst>
                  <a:gd name="T0" fmla="*/ 120 w 122"/>
                  <a:gd name="T1" fmla="*/ 50 h 123"/>
                  <a:gd name="T2" fmla="*/ 113 w 122"/>
                  <a:gd name="T3" fmla="*/ 27 h 123"/>
                  <a:gd name="T4" fmla="*/ 95 w 122"/>
                  <a:gd name="T5" fmla="*/ 12 h 123"/>
                  <a:gd name="T6" fmla="*/ 74 w 122"/>
                  <a:gd name="T7" fmla="*/ 2 h 123"/>
                  <a:gd name="T8" fmla="*/ 49 w 122"/>
                  <a:gd name="T9" fmla="*/ 2 h 123"/>
                  <a:gd name="T10" fmla="*/ 26 w 122"/>
                  <a:gd name="T11" fmla="*/ 12 h 123"/>
                  <a:gd name="T12" fmla="*/ 11 w 122"/>
                  <a:gd name="T13" fmla="*/ 27 h 123"/>
                  <a:gd name="T14" fmla="*/ 1 w 122"/>
                  <a:gd name="T15" fmla="*/ 50 h 123"/>
                  <a:gd name="T16" fmla="*/ 1 w 122"/>
                  <a:gd name="T17" fmla="*/ 73 h 123"/>
                  <a:gd name="T18" fmla="*/ 11 w 122"/>
                  <a:gd name="T19" fmla="*/ 96 h 123"/>
                  <a:gd name="T20" fmla="*/ 26 w 122"/>
                  <a:gd name="T21" fmla="*/ 112 h 123"/>
                  <a:gd name="T22" fmla="*/ 49 w 122"/>
                  <a:gd name="T23" fmla="*/ 121 h 123"/>
                  <a:gd name="T24" fmla="*/ 74 w 122"/>
                  <a:gd name="T25" fmla="*/ 121 h 123"/>
                  <a:gd name="T26" fmla="*/ 95 w 122"/>
                  <a:gd name="T27" fmla="*/ 112 h 123"/>
                  <a:gd name="T28" fmla="*/ 113 w 122"/>
                  <a:gd name="T29" fmla="*/ 96 h 123"/>
                  <a:gd name="T30" fmla="*/ 120 w 122"/>
                  <a:gd name="T31" fmla="*/ 73 h 123"/>
                  <a:gd name="T32" fmla="*/ 122 w 122"/>
                  <a:gd name="T33" fmla="*/ 62 h 123"/>
                  <a:gd name="T34" fmla="*/ 117 w 122"/>
                  <a:gd name="T35" fmla="*/ 39 h 123"/>
                  <a:gd name="T36" fmla="*/ 103 w 122"/>
                  <a:gd name="T37" fmla="*/ 19 h 123"/>
                  <a:gd name="T38" fmla="*/ 84 w 122"/>
                  <a:gd name="T39" fmla="*/ 6 h 123"/>
                  <a:gd name="T40" fmla="*/ 61 w 122"/>
                  <a:gd name="T41" fmla="*/ 2 h 123"/>
                  <a:gd name="T42" fmla="*/ 38 w 122"/>
                  <a:gd name="T43" fmla="*/ 6 h 123"/>
                  <a:gd name="T44" fmla="*/ 19 w 122"/>
                  <a:gd name="T45" fmla="*/ 19 h 123"/>
                  <a:gd name="T46" fmla="*/ 5 w 122"/>
                  <a:gd name="T47" fmla="*/ 39 h 123"/>
                  <a:gd name="T48" fmla="*/ 1 w 122"/>
                  <a:gd name="T49" fmla="*/ 62 h 123"/>
                  <a:gd name="T50" fmla="*/ 5 w 122"/>
                  <a:gd name="T51" fmla="*/ 85 h 123"/>
                  <a:gd name="T52" fmla="*/ 19 w 122"/>
                  <a:gd name="T53" fmla="*/ 104 h 123"/>
                  <a:gd name="T54" fmla="*/ 38 w 122"/>
                  <a:gd name="T55" fmla="*/ 117 h 123"/>
                  <a:gd name="T56" fmla="*/ 61 w 122"/>
                  <a:gd name="T57" fmla="*/ 123 h 123"/>
                  <a:gd name="T58" fmla="*/ 84 w 122"/>
                  <a:gd name="T59" fmla="*/ 117 h 123"/>
                  <a:gd name="T60" fmla="*/ 103 w 122"/>
                  <a:gd name="T61" fmla="*/ 104 h 123"/>
                  <a:gd name="T62" fmla="*/ 117 w 122"/>
                  <a:gd name="T63" fmla="*/ 85 h 123"/>
                  <a:gd name="T64" fmla="*/ 122 w 122"/>
                  <a:gd name="T65" fmla="*/ 6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23">
                    <a:moveTo>
                      <a:pt x="122" y="62"/>
                    </a:moveTo>
                    <a:lnTo>
                      <a:pt x="120" y="50"/>
                    </a:lnTo>
                    <a:lnTo>
                      <a:pt x="117" y="39"/>
                    </a:lnTo>
                    <a:lnTo>
                      <a:pt x="113" y="27"/>
                    </a:lnTo>
                    <a:lnTo>
                      <a:pt x="105" y="19"/>
                    </a:lnTo>
                    <a:lnTo>
                      <a:pt x="95" y="12"/>
                    </a:lnTo>
                    <a:lnTo>
                      <a:pt x="86" y="6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8" y="6"/>
                    </a:lnTo>
                    <a:lnTo>
                      <a:pt x="26" y="12"/>
                    </a:lnTo>
                    <a:lnTo>
                      <a:pt x="19" y="19"/>
                    </a:lnTo>
                    <a:lnTo>
                      <a:pt x="11" y="27"/>
                    </a:lnTo>
                    <a:lnTo>
                      <a:pt x="5" y="39"/>
                    </a:lnTo>
                    <a:lnTo>
                      <a:pt x="1" y="50"/>
                    </a:lnTo>
                    <a:lnTo>
                      <a:pt x="0" y="62"/>
                    </a:lnTo>
                    <a:lnTo>
                      <a:pt x="1" y="73"/>
                    </a:lnTo>
                    <a:lnTo>
                      <a:pt x="5" y="85"/>
                    </a:lnTo>
                    <a:lnTo>
                      <a:pt x="11" y="96"/>
                    </a:lnTo>
                    <a:lnTo>
                      <a:pt x="19" y="106"/>
                    </a:lnTo>
                    <a:lnTo>
                      <a:pt x="26" y="112"/>
                    </a:lnTo>
                    <a:lnTo>
                      <a:pt x="38" y="117"/>
                    </a:lnTo>
                    <a:lnTo>
                      <a:pt x="49" y="121"/>
                    </a:lnTo>
                    <a:lnTo>
                      <a:pt x="61" y="123"/>
                    </a:lnTo>
                    <a:lnTo>
                      <a:pt x="74" y="121"/>
                    </a:lnTo>
                    <a:lnTo>
                      <a:pt x="86" y="117"/>
                    </a:lnTo>
                    <a:lnTo>
                      <a:pt x="95" y="112"/>
                    </a:lnTo>
                    <a:lnTo>
                      <a:pt x="105" y="106"/>
                    </a:lnTo>
                    <a:lnTo>
                      <a:pt x="113" y="96"/>
                    </a:lnTo>
                    <a:lnTo>
                      <a:pt x="117" y="85"/>
                    </a:lnTo>
                    <a:lnTo>
                      <a:pt x="120" y="73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0" y="50"/>
                    </a:lnTo>
                    <a:lnTo>
                      <a:pt x="117" y="39"/>
                    </a:lnTo>
                    <a:lnTo>
                      <a:pt x="111" y="27"/>
                    </a:lnTo>
                    <a:lnTo>
                      <a:pt x="103" y="19"/>
                    </a:lnTo>
                    <a:lnTo>
                      <a:pt x="95" y="12"/>
                    </a:lnTo>
                    <a:lnTo>
                      <a:pt x="84" y="6"/>
                    </a:lnTo>
                    <a:lnTo>
                      <a:pt x="74" y="2"/>
                    </a:lnTo>
                    <a:lnTo>
                      <a:pt x="61" y="2"/>
                    </a:lnTo>
                    <a:lnTo>
                      <a:pt x="49" y="2"/>
                    </a:lnTo>
                    <a:lnTo>
                      <a:pt x="38" y="6"/>
                    </a:lnTo>
                    <a:lnTo>
                      <a:pt x="28" y="12"/>
                    </a:lnTo>
                    <a:lnTo>
                      <a:pt x="19" y="19"/>
                    </a:lnTo>
                    <a:lnTo>
                      <a:pt x="11" y="27"/>
                    </a:lnTo>
                    <a:lnTo>
                      <a:pt x="5" y="39"/>
                    </a:lnTo>
                    <a:lnTo>
                      <a:pt x="1" y="50"/>
                    </a:lnTo>
                    <a:lnTo>
                      <a:pt x="1" y="62"/>
                    </a:lnTo>
                    <a:lnTo>
                      <a:pt x="1" y="73"/>
                    </a:lnTo>
                    <a:lnTo>
                      <a:pt x="5" y="85"/>
                    </a:lnTo>
                    <a:lnTo>
                      <a:pt x="11" y="96"/>
                    </a:lnTo>
                    <a:lnTo>
                      <a:pt x="19" y="104"/>
                    </a:lnTo>
                    <a:lnTo>
                      <a:pt x="28" y="112"/>
                    </a:lnTo>
                    <a:lnTo>
                      <a:pt x="38" y="117"/>
                    </a:lnTo>
                    <a:lnTo>
                      <a:pt x="49" y="121"/>
                    </a:lnTo>
                    <a:lnTo>
                      <a:pt x="61" y="123"/>
                    </a:lnTo>
                    <a:lnTo>
                      <a:pt x="74" y="121"/>
                    </a:lnTo>
                    <a:lnTo>
                      <a:pt x="84" y="117"/>
                    </a:lnTo>
                    <a:lnTo>
                      <a:pt x="95" y="112"/>
                    </a:lnTo>
                    <a:lnTo>
                      <a:pt x="103" y="104"/>
                    </a:lnTo>
                    <a:lnTo>
                      <a:pt x="111" y="96"/>
                    </a:lnTo>
                    <a:lnTo>
                      <a:pt x="117" y="85"/>
                    </a:lnTo>
                    <a:lnTo>
                      <a:pt x="120" y="73"/>
                    </a:lnTo>
                    <a:lnTo>
                      <a:pt x="122" y="62"/>
                    </a:lnTo>
                    <a:lnTo>
                      <a:pt x="122" y="62"/>
                    </a:lnTo>
                    <a:close/>
                  </a:path>
                </a:pathLst>
              </a:custGeom>
              <a:solidFill>
                <a:srgbClr val="00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43" name="Freeform 6308"/>
              <p:cNvSpPr>
                <a:spLocks/>
              </p:cNvSpPr>
              <p:nvPr/>
            </p:nvSpPr>
            <p:spPr bwMode="auto">
              <a:xfrm>
                <a:off x="1988" y="2335"/>
                <a:ext cx="121" cy="121"/>
              </a:xfrm>
              <a:custGeom>
                <a:avLst/>
                <a:gdLst>
                  <a:gd name="T0" fmla="*/ 119 w 121"/>
                  <a:gd name="T1" fmla="*/ 48 h 121"/>
                  <a:gd name="T2" fmla="*/ 110 w 121"/>
                  <a:gd name="T3" fmla="*/ 25 h 121"/>
                  <a:gd name="T4" fmla="*/ 94 w 121"/>
                  <a:gd name="T5" fmla="*/ 10 h 121"/>
                  <a:gd name="T6" fmla="*/ 73 w 121"/>
                  <a:gd name="T7" fmla="*/ 0 h 121"/>
                  <a:gd name="T8" fmla="*/ 48 w 121"/>
                  <a:gd name="T9" fmla="*/ 0 h 121"/>
                  <a:gd name="T10" fmla="*/ 27 w 121"/>
                  <a:gd name="T11" fmla="*/ 10 h 121"/>
                  <a:gd name="T12" fmla="*/ 10 w 121"/>
                  <a:gd name="T13" fmla="*/ 25 h 121"/>
                  <a:gd name="T14" fmla="*/ 0 w 121"/>
                  <a:gd name="T15" fmla="*/ 48 h 121"/>
                  <a:gd name="T16" fmla="*/ 0 w 121"/>
                  <a:gd name="T17" fmla="*/ 71 h 121"/>
                  <a:gd name="T18" fmla="*/ 10 w 121"/>
                  <a:gd name="T19" fmla="*/ 94 h 121"/>
                  <a:gd name="T20" fmla="*/ 27 w 121"/>
                  <a:gd name="T21" fmla="*/ 110 h 121"/>
                  <a:gd name="T22" fmla="*/ 48 w 121"/>
                  <a:gd name="T23" fmla="*/ 119 h 121"/>
                  <a:gd name="T24" fmla="*/ 73 w 121"/>
                  <a:gd name="T25" fmla="*/ 119 h 121"/>
                  <a:gd name="T26" fmla="*/ 94 w 121"/>
                  <a:gd name="T27" fmla="*/ 110 h 121"/>
                  <a:gd name="T28" fmla="*/ 110 w 121"/>
                  <a:gd name="T29" fmla="*/ 94 h 121"/>
                  <a:gd name="T30" fmla="*/ 119 w 121"/>
                  <a:gd name="T31" fmla="*/ 71 h 121"/>
                  <a:gd name="T32" fmla="*/ 119 w 121"/>
                  <a:gd name="T33" fmla="*/ 60 h 121"/>
                  <a:gd name="T34" fmla="*/ 116 w 121"/>
                  <a:gd name="T35" fmla="*/ 37 h 121"/>
                  <a:gd name="T36" fmla="*/ 102 w 121"/>
                  <a:gd name="T37" fmla="*/ 17 h 121"/>
                  <a:gd name="T38" fmla="*/ 83 w 121"/>
                  <a:gd name="T39" fmla="*/ 4 h 121"/>
                  <a:gd name="T40" fmla="*/ 60 w 121"/>
                  <a:gd name="T41" fmla="*/ 0 h 121"/>
                  <a:gd name="T42" fmla="*/ 37 w 121"/>
                  <a:gd name="T43" fmla="*/ 4 h 121"/>
                  <a:gd name="T44" fmla="*/ 18 w 121"/>
                  <a:gd name="T45" fmla="*/ 17 h 121"/>
                  <a:gd name="T46" fmla="*/ 4 w 121"/>
                  <a:gd name="T47" fmla="*/ 37 h 121"/>
                  <a:gd name="T48" fmla="*/ 0 w 121"/>
                  <a:gd name="T49" fmla="*/ 60 h 121"/>
                  <a:gd name="T50" fmla="*/ 4 w 121"/>
                  <a:gd name="T51" fmla="*/ 83 h 121"/>
                  <a:gd name="T52" fmla="*/ 18 w 121"/>
                  <a:gd name="T53" fmla="*/ 102 h 121"/>
                  <a:gd name="T54" fmla="*/ 37 w 121"/>
                  <a:gd name="T55" fmla="*/ 115 h 121"/>
                  <a:gd name="T56" fmla="*/ 60 w 121"/>
                  <a:gd name="T57" fmla="*/ 119 h 121"/>
                  <a:gd name="T58" fmla="*/ 83 w 121"/>
                  <a:gd name="T59" fmla="*/ 115 h 121"/>
                  <a:gd name="T60" fmla="*/ 102 w 121"/>
                  <a:gd name="T61" fmla="*/ 102 h 121"/>
                  <a:gd name="T62" fmla="*/ 116 w 121"/>
                  <a:gd name="T63" fmla="*/ 83 h 121"/>
                  <a:gd name="T64" fmla="*/ 119 w 121"/>
                  <a:gd name="T65" fmla="*/ 6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1" h="121">
                    <a:moveTo>
                      <a:pt x="121" y="60"/>
                    </a:moveTo>
                    <a:lnTo>
                      <a:pt x="119" y="48"/>
                    </a:lnTo>
                    <a:lnTo>
                      <a:pt x="116" y="37"/>
                    </a:lnTo>
                    <a:lnTo>
                      <a:pt x="110" y="25"/>
                    </a:lnTo>
                    <a:lnTo>
                      <a:pt x="102" y="17"/>
                    </a:lnTo>
                    <a:lnTo>
                      <a:pt x="94" y="10"/>
                    </a:lnTo>
                    <a:lnTo>
                      <a:pt x="83" y="4"/>
                    </a:lnTo>
                    <a:lnTo>
                      <a:pt x="73" y="0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37" y="4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5"/>
                    </a:lnTo>
                    <a:lnTo>
                      <a:pt x="4" y="37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71"/>
                    </a:lnTo>
                    <a:lnTo>
                      <a:pt x="4" y="83"/>
                    </a:lnTo>
                    <a:lnTo>
                      <a:pt x="10" y="94"/>
                    </a:lnTo>
                    <a:lnTo>
                      <a:pt x="18" y="102"/>
                    </a:lnTo>
                    <a:lnTo>
                      <a:pt x="27" y="110"/>
                    </a:lnTo>
                    <a:lnTo>
                      <a:pt x="37" y="115"/>
                    </a:lnTo>
                    <a:lnTo>
                      <a:pt x="48" y="119"/>
                    </a:lnTo>
                    <a:lnTo>
                      <a:pt x="60" y="121"/>
                    </a:lnTo>
                    <a:lnTo>
                      <a:pt x="73" y="119"/>
                    </a:lnTo>
                    <a:lnTo>
                      <a:pt x="83" y="115"/>
                    </a:lnTo>
                    <a:lnTo>
                      <a:pt x="94" y="110"/>
                    </a:lnTo>
                    <a:lnTo>
                      <a:pt x="102" y="102"/>
                    </a:lnTo>
                    <a:lnTo>
                      <a:pt x="110" y="94"/>
                    </a:lnTo>
                    <a:lnTo>
                      <a:pt x="116" y="83"/>
                    </a:lnTo>
                    <a:lnTo>
                      <a:pt x="119" y="71"/>
                    </a:lnTo>
                    <a:lnTo>
                      <a:pt x="121" y="60"/>
                    </a:lnTo>
                    <a:lnTo>
                      <a:pt x="119" y="60"/>
                    </a:lnTo>
                    <a:lnTo>
                      <a:pt x="119" y="48"/>
                    </a:lnTo>
                    <a:lnTo>
                      <a:pt x="116" y="37"/>
                    </a:lnTo>
                    <a:lnTo>
                      <a:pt x="110" y="27"/>
                    </a:lnTo>
                    <a:lnTo>
                      <a:pt x="102" y="17"/>
                    </a:lnTo>
                    <a:lnTo>
                      <a:pt x="94" y="10"/>
                    </a:lnTo>
                    <a:lnTo>
                      <a:pt x="83" y="4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37" y="4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2" y="48"/>
                    </a:lnTo>
                    <a:lnTo>
                      <a:pt x="0" y="60"/>
                    </a:lnTo>
                    <a:lnTo>
                      <a:pt x="2" y="71"/>
                    </a:lnTo>
                    <a:lnTo>
                      <a:pt x="4" y="83"/>
                    </a:lnTo>
                    <a:lnTo>
                      <a:pt x="10" y="92"/>
                    </a:lnTo>
                    <a:lnTo>
                      <a:pt x="18" y="102"/>
                    </a:lnTo>
                    <a:lnTo>
                      <a:pt x="27" y="110"/>
                    </a:lnTo>
                    <a:lnTo>
                      <a:pt x="37" y="115"/>
                    </a:lnTo>
                    <a:lnTo>
                      <a:pt x="48" y="119"/>
                    </a:lnTo>
                    <a:lnTo>
                      <a:pt x="60" y="119"/>
                    </a:lnTo>
                    <a:lnTo>
                      <a:pt x="71" y="119"/>
                    </a:lnTo>
                    <a:lnTo>
                      <a:pt x="83" y="115"/>
                    </a:lnTo>
                    <a:lnTo>
                      <a:pt x="94" y="110"/>
                    </a:lnTo>
                    <a:lnTo>
                      <a:pt x="102" y="102"/>
                    </a:lnTo>
                    <a:lnTo>
                      <a:pt x="110" y="92"/>
                    </a:lnTo>
                    <a:lnTo>
                      <a:pt x="116" y="83"/>
                    </a:lnTo>
                    <a:lnTo>
                      <a:pt x="119" y="71"/>
                    </a:lnTo>
                    <a:lnTo>
                      <a:pt x="119" y="60"/>
                    </a:lnTo>
                    <a:lnTo>
                      <a:pt x="121" y="60"/>
                    </a:lnTo>
                    <a:close/>
                  </a:path>
                </a:pathLst>
              </a:cu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44" name="Freeform 6309"/>
              <p:cNvSpPr>
                <a:spLocks/>
              </p:cNvSpPr>
              <p:nvPr/>
            </p:nvSpPr>
            <p:spPr bwMode="auto">
              <a:xfrm>
                <a:off x="1988" y="2335"/>
                <a:ext cx="119" cy="119"/>
              </a:xfrm>
              <a:custGeom>
                <a:avLst/>
                <a:gdLst>
                  <a:gd name="T0" fmla="*/ 119 w 119"/>
                  <a:gd name="T1" fmla="*/ 48 h 119"/>
                  <a:gd name="T2" fmla="*/ 110 w 119"/>
                  <a:gd name="T3" fmla="*/ 27 h 119"/>
                  <a:gd name="T4" fmla="*/ 94 w 119"/>
                  <a:gd name="T5" fmla="*/ 10 h 119"/>
                  <a:gd name="T6" fmla="*/ 71 w 119"/>
                  <a:gd name="T7" fmla="*/ 0 h 119"/>
                  <a:gd name="T8" fmla="*/ 48 w 119"/>
                  <a:gd name="T9" fmla="*/ 0 h 119"/>
                  <a:gd name="T10" fmla="*/ 27 w 119"/>
                  <a:gd name="T11" fmla="*/ 10 h 119"/>
                  <a:gd name="T12" fmla="*/ 10 w 119"/>
                  <a:gd name="T13" fmla="*/ 27 h 119"/>
                  <a:gd name="T14" fmla="*/ 2 w 119"/>
                  <a:gd name="T15" fmla="*/ 48 h 119"/>
                  <a:gd name="T16" fmla="*/ 2 w 119"/>
                  <a:gd name="T17" fmla="*/ 71 h 119"/>
                  <a:gd name="T18" fmla="*/ 10 w 119"/>
                  <a:gd name="T19" fmla="*/ 92 h 119"/>
                  <a:gd name="T20" fmla="*/ 27 w 119"/>
                  <a:gd name="T21" fmla="*/ 110 h 119"/>
                  <a:gd name="T22" fmla="*/ 48 w 119"/>
                  <a:gd name="T23" fmla="*/ 119 h 119"/>
                  <a:gd name="T24" fmla="*/ 71 w 119"/>
                  <a:gd name="T25" fmla="*/ 119 h 119"/>
                  <a:gd name="T26" fmla="*/ 94 w 119"/>
                  <a:gd name="T27" fmla="*/ 110 h 119"/>
                  <a:gd name="T28" fmla="*/ 110 w 119"/>
                  <a:gd name="T29" fmla="*/ 92 h 119"/>
                  <a:gd name="T30" fmla="*/ 119 w 119"/>
                  <a:gd name="T31" fmla="*/ 71 h 119"/>
                  <a:gd name="T32" fmla="*/ 119 w 119"/>
                  <a:gd name="T33" fmla="*/ 60 h 119"/>
                  <a:gd name="T34" fmla="*/ 116 w 119"/>
                  <a:gd name="T35" fmla="*/ 37 h 119"/>
                  <a:gd name="T36" fmla="*/ 102 w 119"/>
                  <a:gd name="T37" fmla="*/ 17 h 119"/>
                  <a:gd name="T38" fmla="*/ 83 w 119"/>
                  <a:gd name="T39" fmla="*/ 6 h 119"/>
                  <a:gd name="T40" fmla="*/ 60 w 119"/>
                  <a:gd name="T41" fmla="*/ 0 h 119"/>
                  <a:gd name="T42" fmla="*/ 37 w 119"/>
                  <a:gd name="T43" fmla="*/ 6 h 119"/>
                  <a:gd name="T44" fmla="*/ 18 w 119"/>
                  <a:gd name="T45" fmla="*/ 17 h 119"/>
                  <a:gd name="T46" fmla="*/ 6 w 119"/>
                  <a:gd name="T47" fmla="*/ 37 h 119"/>
                  <a:gd name="T48" fmla="*/ 0 w 119"/>
                  <a:gd name="T49" fmla="*/ 60 h 119"/>
                  <a:gd name="T50" fmla="*/ 6 w 119"/>
                  <a:gd name="T51" fmla="*/ 83 h 119"/>
                  <a:gd name="T52" fmla="*/ 18 w 119"/>
                  <a:gd name="T53" fmla="*/ 102 h 119"/>
                  <a:gd name="T54" fmla="*/ 37 w 119"/>
                  <a:gd name="T55" fmla="*/ 115 h 119"/>
                  <a:gd name="T56" fmla="*/ 60 w 119"/>
                  <a:gd name="T57" fmla="*/ 119 h 119"/>
                  <a:gd name="T58" fmla="*/ 83 w 119"/>
                  <a:gd name="T59" fmla="*/ 115 h 119"/>
                  <a:gd name="T60" fmla="*/ 102 w 119"/>
                  <a:gd name="T61" fmla="*/ 102 h 119"/>
                  <a:gd name="T62" fmla="*/ 116 w 119"/>
                  <a:gd name="T63" fmla="*/ 83 h 119"/>
                  <a:gd name="T64" fmla="*/ 119 w 119"/>
                  <a:gd name="T65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9" y="48"/>
                    </a:lnTo>
                    <a:lnTo>
                      <a:pt x="116" y="37"/>
                    </a:lnTo>
                    <a:lnTo>
                      <a:pt x="110" y="27"/>
                    </a:lnTo>
                    <a:lnTo>
                      <a:pt x="102" y="17"/>
                    </a:lnTo>
                    <a:lnTo>
                      <a:pt x="94" y="10"/>
                    </a:lnTo>
                    <a:lnTo>
                      <a:pt x="83" y="4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37" y="4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2" y="48"/>
                    </a:lnTo>
                    <a:lnTo>
                      <a:pt x="0" y="60"/>
                    </a:lnTo>
                    <a:lnTo>
                      <a:pt x="2" y="71"/>
                    </a:lnTo>
                    <a:lnTo>
                      <a:pt x="4" y="83"/>
                    </a:lnTo>
                    <a:lnTo>
                      <a:pt x="10" y="92"/>
                    </a:lnTo>
                    <a:lnTo>
                      <a:pt x="18" y="102"/>
                    </a:lnTo>
                    <a:lnTo>
                      <a:pt x="27" y="110"/>
                    </a:lnTo>
                    <a:lnTo>
                      <a:pt x="37" y="115"/>
                    </a:lnTo>
                    <a:lnTo>
                      <a:pt x="48" y="119"/>
                    </a:lnTo>
                    <a:lnTo>
                      <a:pt x="60" y="119"/>
                    </a:lnTo>
                    <a:lnTo>
                      <a:pt x="71" y="119"/>
                    </a:lnTo>
                    <a:lnTo>
                      <a:pt x="83" y="115"/>
                    </a:lnTo>
                    <a:lnTo>
                      <a:pt x="94" y="110"/>
                    </a:lnTo>
                    <a:lnTo>
                      <a:pt x="102" y="102"/>
                    </a:lnTo>
                    <a:lnTo>
                      <a:pt x="110" y="92"/>
                    </a:lnTo>
                    <a:lnTo>
                      <a:pt x="116" y="83"/>
                    </a:lnTo>
                    <a:lnTo>
                      <a:pt x="119" y="71"/>
                    </a:lnTo>
                    <a:lnTo>
                      <a:pt x="119" y="60"/>
                    </a:lnTo>
                    <a:lnTo>
                      <a:pt x="119" y="60"/>
                    </a:lnTo>
                    <a:lnTo>
                      <a:pt x="119" y="48"/>
                    </a:lnTo>
                    <a:lnTo>
                      <a:pt x="116" y="37"/>
                    </a:lnTo>
                    <a:lnTo>
                      <a:pt x="110" y="27"/>
                    </a:lnTo>
                    <a:lnTo>
                      <a:pt x="102" y="17"/>
                    </a:lnTo>
                    <a:lnTo>
                      <a:pt x="93" y="10"/>
                    </a:lnTo>
                    <a:lnTo>
                      <a:pt x="83" y="6"/>
                    </a:lnTo>
                    <a:lnTo>
                      <a:pt x="71" y="2"/>
                    </a:lnTo>
                    <a:lnTo>
                      <a:pt x="60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2" y="27"/>
                    </a:lnTo>
                    <a:lnTo>
                      <a:pt x="6" y="37"/>
                    </a:lnTo>
                    <a:lnTo>
                      <a:pt x="2" y="48"/>
                    </a:lnTo>
                    <a:lnTo>
                      <a:pt x="0" y="60"/>
                    </a:lnTo>
                    <a:lnTo>
                      <a:pt x="2" y="71"/>
                    </a:lnTo>
                    <a:lnTo>
                      <a:pt x="6" y="83"/>
                    </a:lnTo>
                    <a:lnTo>
                      <a:pt x="12" y="92"/>
                    </a:lnTo>
                    <a:lnTo>
                      <a:pt x="18" y="102"/>
                    </a:lnTo>
                    <a:lnTo>
                      <a:pt x="27" y="110"/>
                    </a:lnTo>
                    <a:lnTo>
                      <a:pt x="37" y="115"/>
                    </a:lnTo>
                    <a:lnTo>
                      <a:pt x="48" y="117"/>
                    </a:lnTo>
                    <a:lnTo>
                      <a:pt x="60" y="119"/>
                    </a:lnTo>
                    <a:lnTo>
                      <a:pt x="71" y="117"/>
                    </a:lnTo>
                    <a:lnTo>
                      <a:pt x="83" y="115"/>
                    </a:lnTo>
                    <a:lnTo>
                      <a:pt x="93" y="110"/>
                    </a:lnTo>
                    <a:lnTo>
                      <a:pt x="102" y="102"/>
                    </a:lnTo>
                    <a:lnTo>
                      <a:pt x="110" y="92"/>
                    </a:lnTo>
                    <a:lnTo>
                      <a:pt x="116" y="83"/>
                    </a:lnTo>
                    <a:lnTo>
                      <a:pt x="119" y="71"/>
                    </a:lnTo>
                    <a:lnTo>
                      <a:pt x="119" y="60"/>
                    </a:lnTo>
                    <a:lnTo>
                      <a:pt x="119" y="60"/>
                    </a:lnTo>
                    <a:close/>
                  </a:path>
                </a:pathLst>
              </a:cu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45" name="Freeform 6310"/>
              <p:cNvSpPr>
                <a:spLocks/>
              </p:cNvSpPr>
              <p:nvPr/>
            </p:nvSpPr>
            <p:spPr bwMode="auto">
              <a:xfrm>
                <a:off x="1988" y="2335"/>
                <a:ext cx="119" cy="119"/>
              </a:xfrm>
              <a:custGeom>
                <a:avLst/>
                <a:gdLst>
                  <a:gd name="T0" fmla="*/ 119 w 119"/>
                  <a:gd name="T1" fmla="*/ 48 h 119"/>
                  <a:gd name="T2" fmla="*/ 110 w 119"/>
                  <a:gd name="T3" fmla="*/ 27 h 119"/>
                  <a:gd name="T4" fmla="*/ 93 w 119"/>
                  <a:gd name="T5" fmla="*/ 10 h 119"/>
                  <a:gd name="T6" fmla="*/ 71 w 119"/>
                  <a:gd name="T7" fmla="*/ 2 h 119"/>
                  <a:gd name="T8" fmla="*/ 48 w 119"/>
                  <a:gd name="T9" fmla="*/ 2 h 119"/>
                  <a:gd name="T10" fmla="*/ 27 w 119"/>
                  <a:gd name="T11" fmla="*/ 10 h 119"/>
                  <a:gd name="T12" fmla="*/ 12 w 119"/>
                  <a:gd name="T13" fmla="*/ 27 h 119"/>
                  <a:gd name="T14" fmla="*/ 2 w 119"/>
                  <a:gd name="T15" fmla="*/ 48 h 119"/>
                  <a:gd name="T16" fmla="*/ 2 w 119"/>
                  <a:gd name="T17" fmla="*/ 71 h 119"/>
                  <a:gd name="T18" fmla="*/ 12 w 119"/>
                  <a:gd name="T19" fmla="*/ 92 h 119"/>
                  <a:gd name="T20" fmla="*/ 27 w 119"/>
                  <a:gd name="T21" fmla="*/ 110 h 119"/>
                  <a:gd name="T22" fmla="*/ 48 w 119"/>
                  <a:gd name="T23" fmla="*/ 117 h 119"/>
                  <a:gd name="T24" fmla="*/ 71 w 119"/>
                  <a:gd name="T25" fmla="*/ 117 h 119"/>
                  <a:gd name="T26" fmla="*/ 93 w 119"/>
                  <a:gd name="T27" fmla="*/ 110 h 119"/>
                  <a:gd name="T28" fmla="*/ 110 w 119"/>
                  <a:gd name="T29" fmla="*/ 92 h 119"/>
                  <a:gd name="T30" fmla="*/ 119 w 119"/>
                  <a:gd name="T31" fmla="*/ 71 h 119"/>
                  <a:gd name="T32" fmla="*/ 119 w 119"/>
                  <a:gd name="T33" fmla="*/ 60 h 119"/>
                  <a:gd name="T34" fmla="*/ 114 w 119"/>
                  <a:gd name="T35" fmla="*/ 37 h 119"/>
                  <a:gd name="T36" fmla="*/ 102 w 119"/>
                  <a:gd name="T37" fmla="*/ 17 h 119"/>
                  <a:gd name="T38" fmla="*/ 83 w 119"/>
                  <a:gd name="T39" fmla="*/ 6 h 119"/>
                  <a:gd name="T40" fmla="*/ 60 w 119"/>
                  <a:gd name="T41" fmla="*/ 0 h 119"/>
                  <a:gd name="T42" fmla="*/ 37 w 119"/>
                  <a:gd name="T43" fmla="*/ 6 h 119"/>
                  <a:gd name="T44" fmla="*/ 20 w 119"/>
                  <a:gd name="T45" fmla="*/ 17 h 119"/>
                  <a:gd name="T46" fmla="*/ 6 w 119"/>
                  <a:gd name="T47" fmla="*/ 37 h 119"/>
                  <a:gd name="T48" fmla="*/ 2 w 119"/>
                  <a:gd name="T49" fmla="*/ 60 h 119"/>
                  <a:gd name="T50" fmla="*/ 6 w 119"/>
                  <a:gd name="T51" fmla="*/ 83 h 119"/>
                  <a:gd name="T52" fmla="*/ 20 w 119"/>
                  <a:gd name="T53" fmla="*/ 102 h 119"/>
                  <a:gd name="T54" fmla="*/ 37 w 119"/>
                  <a:gd name="T55" fmla="*/ 113 h 119"/>
                  <a:gd name="T56" fmla="*/ 60 w 119"/>
                  <a:gd name="T57" fmla="*/ 119 h 119"/>
                  <a:gd name="T58" fmla="*/ 83 w 119"/>
                  <a:gd name="T59" fmla="*/ 113 h 119"/>
                  <a:gd name="T60" fmla="*/ 102 w 119"/>
                  <a:gd name="T61" fmla="*/ 102 h 119"/>
                  <a:gd name="T62" fmla="*/ 114 w 119"/>
                  <a:gd name="T63" fmla="*/ 83 h 119"/>
                  <a:gd name="T64" fmla="*/ 119 w 119"/>
                  <a:gd name="T65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9" y="48"/>
                    </a:lnTo>
                    <a:lnTo>
                      <a:pt x="116" y="37"/>
                    </a:lnTo>
                    <a:lnTo>
                      <a:pt x="110" y="27"/>
                    </a:lnTo>
                    <a:lnTo>
                      <a:pt x="102" y="17"/>
                    </a:lnTo>
                    <a:lnTo>
                      <a:pt x="93" y="10"/>
                    </a:lnTo>
                    <a:lnTo>
                      <a:pt x="83" y="6"/>
                    </a:lnTo>
                    <a:lnTo>
                      <a:pt x="71" y="2"/>
                    </a:lnTo>
                    <a:lnTo>
                      <a:pt x="60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2" y="27"/>
                    </a:lnTo>
                    <a:lnTo>
                      <a:pt x="6" y="37"/>
                    </a:lnTo>
                    <a:lnTo>
                      <a:pt x="2" y="48"/>
                    </a:lnTo>
                    <a:lnTo>
                      <a:pt x="0" y="60"/>
                    </a:lnTo>
                    <a:lnTo>
                      <a:pt x="2" y="71"/>
                    </a:lnTo>
                    <a:lnTo>
                      <a:pt x="6" y="83"/>
                    </a:lnTo>
                    <a:lnTo>
                      <a:pt x="12" y="92"/>
                    </a:lnTo>
                    <a:lnTo>
                      <a:pt x="18" y="102"/>
                    </a:lnTo>
                    <a:lnTo>
                      <a:pt x="27" y="110"/>
                    </a:lnTo>
                    <a:lnTo>
                      <a:pt x="37" y="115"/>
                    </a:lnTo>
                    <a:lnTo>
                      <a:pt x="48" y="117"/>
                    </a:lnTo>
                    <a:lnTo>
                      <a:pt x="60" y="119"/>
                    </a:lnTo>
                    <a:lnTo>
                      <a:pt x="71" y="117"/>
                    </a:lnTo>
                    <a:lnTo>
                      <a:pt x="83" y="115"/>
                    </a:lnTo>
                    <a:lnTo>
                      <a:pt x="93" y="110"/>
                    </a:lnTo>
                    <a:lnTo>
                      <a:pt x="102" y="102"/>
                    </a:lnTo>
                    <a:lnTo>
                      <a:pt x="110" y="92"/>
                    </a:lnTo>
                    <a:lnTo>
                      <a:pt x="116" y="83"/>
                    </a:lnTo>
                    <a:lnTo>
                      <a:pt x="119" y="71"/>
                    </a:lnTo>
                    <a:lnTo>
                      <a:pt x="119" y="60"/>
                    </a:lnTo>
                    <a:lnTo>
                      <a:pt x="119" y="60"/>
                    </a:lnTo>
                    <a:lnTo>
                      <a:pt x="117" y="48"/>
                    </a:lnTo>
                    <a:lnTo>
                      <a:pt x="114" y="37"/>
                    </a:lnTo>
                    <a:lnTo>
                      <a:pt x="110" y="27"/>
                    </a:lnTo>
                    <a:lnTo>
                      <a:pt x="102" y="17"/>
                    </a:lnTo>
                    <a:lnTo>
                      <a:pt x="93" y="12"/>
                    </a:lnTo>
                    <a:lnTo>
                      <a:pt x="83" y="6"/>
                    </a:lnTo>
                    <a:lnTo>
                      <a:pt x="71" y="2"/>
                    </a:lnTo>
                    <a:lnTo>
                      <a:pt x="60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7" y="12"/>
                    </a:lnTo>
                    <a:lnTo>
                      <a:pt x="20" y="17"/>
                    </a:lnTo>
                    <a:lnTo>
                      <a:pt x="12" y="27"/>
                    </a:lnTo>
                    <a:lnTo>
                      <a:pt x="6" y="37"/>
                    </a:lnTo>
                    <a:lnTo>
                      <a:pt x="2" y="48"/>
                    </a:lnTo>
                    <a:lnTo>
                      <a:pt x="2" y="60"/>
                    </a:lnTo>
                    <a:lnTo>
                      <a:pt x="2" y="71"/>
                    </a:lnTo>
                    <a:lnTo>
                      <a:pt x="6" y="83"/>
                    </a:lnTo>
                    <a:lnTo>
                      <a:pt x="12" y="92"/>
                    </a:lnTo>
                    <a:lnTo>
                      <a:pt x="20" y="102"/>
                    </a:lnTo>
                    <a:lnTo>
                      <a:pt x="27" y="108"/>
                    </a:lnTo>
                    <a:lnTo>
                      <a:pt x="37" y="113"/>
                    </a:lnTo>
                    <a:lnTo>
                      <a:pt x="48" y="117"/>
                    </a:lnTo>
                    <a:lnTo>
                      <a:pt x="60" y="119"/>
                    </a:lnTo>
                    <a:lnTo>
                      <a:pt x="71" y="117"/>
                    </a:lnTo>
                    <a:lnTo>
                      <a:pt x="83" y="113"/>
                    </a:lnTo>
                    <a:lnTo>
                      <a:pt x="93" y="108"/>
                    </a:lnTo>
                    <a:lnTo>
                      <a:pt x="102" y="102"/>
                    </a:lnTo>
                    <a:lnTo>
                      <a:pt x="110" y="92"/>
                    </a:lnTo>
                    <a:lnTo>
                      <a:pt x="114" y="83"/>
                    </a:lnTo>
                    <a:lnTo>
                      <a:pt x="117" y="71"/>
                    </a:lnTo>
                    <a:lnTo>
                      <a:pt x="119" y="60"/>
                    </a:lnTo>
                    <a:lnTo>
                      <a:pt x="119" y="60"/>
                    </a:lnTo>
                    <a:close/>
                  </a:path>
                </a:pathLst>
              </a:custGeom>
              <a:solidFill>
                <a:srgbClr val="00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46" name="Freeform 6311"/>
              <p:cNvSpPr>
                <a:spLocks/>
              </p:cNvSpPr>
              <p:nvPr/>
            </p:nvSpPr>
            <p:spPr bwMode="auto">
              <a:xfrm>
                <a:off x="1990" y="2335"/>
                <a:ext cx="117" cy="119"/>
              </a:xfrm>
              <a:custGeom>
                <a:avLst/>
                <a:gdLst>
                  <a:gd name="T0" fmla="*/ 115 w 117"/>
                  <a:gd name="T1" fmla="*/ 48 h 119"/>
                  <a:gd name="T2" fmla="*/ 108 w 117"/>
                  <a:gd name="T3" fmla="*/ 27 h 119"/>
                  <a:gd name="T4" fmla="*/ 91 w 117"/>
                  <a:gd name="T5" fmla="*/ 12 h 119"/>
                  <a:gd name="T6" fmla="*/ 69 w 117"/>
                  <a:gd name="T7" fmla="*/ 2 h 119"/>
                  <a:gd name="T8" fmla="*/ 46 w 117"/>
                  <a:gd name="T9" fmla="*/ 2 h 119"/>
                  <a:gd name="T10" fmla="*/ 25 w 117"/>
                  <a:gd name="T11" fmla="*/ 12 h 119"/>
                  <a:gd name="T12" fmla="*/ 10 w 117"/>
                  <a:gd name="T13" fmla="*/ 27 h 119"/>
                  <a:gd name="T14" fmla="*/ 0 w 117"/>
                  <a:gd name="T15" fmla="*/ 48 h 119"/>
                  <a:gd name="T16" fmla="*/ 0 w 117"/>
                  <a:gd name="T17" fmla="*/ 71 h 119"/>
                  <a:gd name="T18" fmla="*/ 10 w 117"/>
                  <a:gd name="T19" fmla="*/ 92 h 119"/>
                  <a:gd name="T20" fmla="*/ 25 w 117"/>
                  <a:gd name="T21" fmla="*/ 108 h 119"/>
                  <a:gd name="T22" fmla="*/ 46 w 117"/>
                  <a:gd name="T23" fmla="*/ 117 h 119"/>
                  <a:gd name="T24" fmla="*/ 69 w 117"/>
                  <a:gd name="T25" fmla="*/ 117 h 119"/>
                  <a:gd name="T26" fmla="*/ 91 w 117"/>
                  <a:gd name="T27" fmla="*/ 108 h 119"/>
                  <a:gd name="T28" fmla="*/ 108 w 117"/>
                  <a:gd name="T29" fmla="*/ 92 h 119"/>
                  <a:gd name="T30" fmla="*/ 115 w 117"/>
                  <a:gd name="T31" fmla="*/ 71 h 119"/>
                  <a:gd name="T32" fmla="*/ 117 w 117"/>
                  <a:gd name="T33" fmla="*/ 60 h 119"/>
                  <a:gd name="T34" fmla="*/ 112 w 117"/>
                  <a:gd name="T35" fmla="*/ 37 h 119"/>
                  <a:gd name="T36" fmla="*/ 100 w 117"/>
                  <a:gd name="T37" fmla="*/ 19 h 119"/>
                  <a:gd name="T38" fmla="*/ 81 w 117"/>
                  <a:gd name="T39" fmla="*/ 6 h 119"/>
                  <a:gd name="T40" fmla="*/ 58 w 117"/>
                  <a:gd name="T41" fmla="*/ 2 h 119"/>
                  <a:gd name="T42" fmla="*/ 35 w 117"/>
                  <a:gd name="T43" fmla="*/ 6 h 119"/>
                  <a:gd name="T44" fmla="*/ 18 w 117"/>
                  <a:gd name="T45" fmla="*/ 19 h 119"/>
                  <a:gd name="T46" fmla="*/ 4 w 117"/>
                  <a:gd name="T47" fmla="*/ 37 h 119"/>
                  <a:gd name="T48" fmla="*/ 0 w 117"/>
                  <a:gd name="T49" fmla="*/ 60 h 119"/>
                  <a:gd name="T50" fmla="*/ 4 w 117"/>
                  <a:gd name="T51" fmla="*/ 83 h 119"/>
                  <a:gd name="T52" fmla="*/ 18 w 117"/>
                  <a:gd name="T53" fmla="*/ 102 h 119"/>
                  <a:gd name="T54" fmla="*/ 35 w 117"/>
                  <a:gd name="T55" fmla="*/ 113 h 119"/>
                  <a:gd name="T56" fmla="*/ 58 w 117"/>
                  <a:gd name="T57" fmla="*/ 117 h 119"/>
                  <a:gd name="T58" fmla="*/ 81 w 117"/>
                  <a:gd name="T59" fmla="*/ 113 h 119"/>
                  <a:gd name="T60" fmla="*/ 100 w 117"/>
                  <a:gd name="T61" fmla="*/ 102 h 119"/>
                  <a:gd name="T62" fmla="*/ 112 w 117"/>
                  <a:gd name="T63" fmla="*/ 83 h 119"/>
                  <a:gd name="T64" fmla="*/ 117 w 117"/>
                  <a:gd name="T65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7" h="119">
                    <a:moveTo>
                      <a:pt x="117" y="60"/>
                    </a:moveTo>
                    <a:lnTo>
                      <a:pt x="115" y="48"/>
                    </a:lnTo>
                    <a:lnTo>
                      <a:pt x="112" y="37"/>
                    </a:lnTo>
                    <a:lnTo>
                      <a:pt x="108" y="27"/>
                    </a:lnTo>
                    <a:lnTo>
                      <a:pt x="100" y="17"/>
                    </a:lnTo>
                    <a:lnTo>
                      <a:pt x="91" y="12"/>
                    </a:lnTo>
                    <a:lnTo>
                      <a:pt x="81" y="6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6"/>
                    </a:lnTo>
                    <a:lnTo>
                      <a:pt x="25" y="12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71"/>
                    </a:lnTo>
                    <a:lnTo>
                      <a:pt x="4" y="83"/>
                    </a:lnTo>
                    <a:lnTo>
                      <a:pt x="10" y="92"/>
                    </a:lnTo>
                    <a:lnTo>
                      <a:pt x="18" y="102"/>
                    </a:lnTo>
                    <a:lnTo>
                      <a:pt x="25" y="108"/>
                    </a:lnTo>
                    <a:lnTo>
                      <a:pt x="35" y="113"/>
                    </a:lnTo>
                    <a:lnTo>
                      <a:pt x="46" y="117"/>
                    </a:lnTo>
                    <a:lnTo>
                      <a:pt x="58" y="119"/>
                    </a:lnTo>
                    <a:lnTo>
                      <a:pt x="69" y="117"/>
                    </a:lnTo>
                    <a:lnTo>
                      <a:pt x="81" y="113"/>
                    </a:lnTo>
                    <a:lnTo>
                      <a:pt x="91" y="108"/>
                    </a:lnTo>
                    <a:lnTo>
                      <a:pt x="100" y="102"/>
                    </a:lnTo>
                    <a:lnTo>
                      <a:pt x="108" y="92"/>
                    </a:lnTo>
                    <a:lnTo>
                      <a:pt x="112" y="83"/>
                    </a:lnTo>
                    <a:lnTo>
                      <a:pt x="115" y="71"/>
                    </a:lnTo>
                    <a:lnTo>
                      <a:pt x="117" y="60"/>
                    </a:lnTo>
                    <a:lnTo>
                      <a:pt x="117" y="60"/>
                    </a:lnTo>
                    <a:lnTo>
                      <a:pt x="115" y="48"/>
                    </a:lnTo>
                    <a:lnTo>
                      <a:pt x="112" y="37"/>
                    </a:lnTo>
                    <a:lnTo>
                      <a:pt x="106" y="27"/>
                    </a:lnTo>
                    <a:lnTo>
                      <a:pt x="100" y="19"/>
                    </a:lnTo>
                    <a:lnTo>
                      <a:pt x="91" y="12"/>
                    </a:lnTo>
                    <a:lnTo>
                      <a:pt x="81" y="6"/>
                    </a:lnTo>
                    <a:lnTo>
                      <a:pt x="69" y="2"/>
                    </a:lnTo>
                    <a:lnTo>
                      <a:pt x="58" y="2"/>
                    </a:lnTo>
                    <a:lnTo>
                      <a:pt x="46" y="2"/>
                    </a:lnTo>
                    <a:lnTo>
                      <a:pt x="35" y="6"/>
                    </a:lnTo>
                    <a:lnTo>
                      <a:pt x="25" y="12"/>
                    </a:lnTo>
                    <a:lnTo>
                      <a:pt x="18" y="19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71"/>
                    </a:lnTo>
                    <a:lnTo>
                      <a:pt x="4" y="83"/>
                    </a:lnTo>
                    <a:lnTo>
                      <a:pt x="10" y="92"/>
                    </a:lnTo>
                    <a:lnTo>
                      <a:pt x="18" y="102"/>
                    </a:lnTo>
                    <a:lnTo>
                      <a:pt x="25" y="108"/>
                    </a:lnTo>
                    <a:lnTo>
                      <a:pt x="35" y="113"/>
                    </a:lnTo>
                    <a:lnTo>
                      <a:pt x="46" y="117"/>
                    </a:lnTo>
                    <a:lnTo>
                      <a:pt x="58" y="117"/>
                    </a:lnTo>
                    <a:lnTo>
                      <a:pt x="69" y="117"/>
                    </a:lnTo>
                    <a:lnTo>
                      <a:pt x="81" y="113"/>
                    </a:lnTo>
                    <a:lnTo>
                      <a:pt x="91" y="108"/>
                    </a:lnTo>
                    <a:lnTo>
                      <a:pt x="100" y="102"/>
                    </a:lnTo>
                    <a:lnTo>
                      <a:pt x="106" y="92"/>
                    </a:lnTo>
                    <a:lnTo>
                      <a:pt x="112" y="83"/>
                    </a:lnTo>
                    <a:lnTo>
                      <a:pt x="115" y="71"/>
                    </a:lnTo>
                    <a:lnTo>
                      <a:pt x="117" y="60"/>
                    </a:lnTo>
                    <a:lnTo>
                      <a:pt x="117" y="60"/>
                    </a:lnTo>
                    <a:close/>
                  </a:path>
                </a:pathLst>
              </a:custGeom>
              <a:solidFill>
                <a:srgbClr val="00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47" name="Freeform 6312"/>
              <p:cNvSpPr>
                <a:spLocks/>
              </p:cNvSpPr>
              <p:nvPr/>
            </p:nvSpPr>
            <p:spPr bwMode="auto">
              <a:xfrm>
                <a:off x="1990" y="2337"/>
                <a:ext cx="117" cy="115"/>
              </a:xfrm>
              <a:custGeom>
                <a:avLst/>
                <a:gdLst>
                  <a:gd name="T0" fmla="*/ 115 w 117"/>
                  <a:gd name="T1" fmla="*/ 46 h 115"/>
                  <a:gd name="T2" fmla="*/ 106 w 117"/>
                  <a:gd name="T3" fmla="*/ 25 h 115"/>
                  <a:gd name="T4" fmla="*/ 91 w 117"/>
                  <a:gd name="T5" fmla="*/ 10 h 115"/>
                  <a:gd name="T6" fmla="*/ 69 w 117"/>
                  <a:gd name="T7" fmla="*/ 0 h 115"/>
                  <a:gd name="T8" fmla="*/ 46 w 117"/>
                  <a:gd name="T9" fmla="*/ 0 h 115"/>
                  <a:gd name="T10" fmla="*/ 25 w 117"/>
                  <a:gd name="T11" fmla="*/ 10 h 115"/>
                  <a:gd name="T12" fmla="*/ 10 w 117"/>
                  <a:gd name="T13" fmla="*/ 25 h 115"/>
                  <a:gd name="T14" fmla="*/ 0 w 117"/>
                  <a:gd name="T15" fmla="*/ 46 h 115"/>
                  <a:gd name="T16" fmla="*/ 0 w 117"/>
                  <a:gd name="T17" fmla="*/ 69 h 115"/>
                  <a:gd name="T18" fmla="*/ 10 w 117"/>
                  <a:gd name="T19" fmla="*/ 90 h 115"/>
                  <a:gd name="T20" fmla="*/ 25 w 117"/>
                  <a:gd name="T21" fmla="*/ 106 h 115"/>
                  <a:gd name="T22" fmla="*/ 46 w 117"/>
                  <a:gd name="T23" fmla="*/ 115 h 115"/>
                  <a:gd name="T24" fmla="*/ 69 w 117"/>
                  <a:gd name="T25" fmla="*/ 115 h 115"/>
                  <a:gd name="T26" fmla="*/ 91 w 117"/>
                  <a:gd name="T27" fmla="*/ 106 h 115"/>
                  <a:gd name="T28" fmla="*/ 106 w 117"/>
                  <a:gd name="T29" fmla="*/ 90 h 115"/>
                  <a:gd name="T30" fmla="*/ 115 w 117"/>
                  <a:gd name="T31" fmla="*/ 69 h 115"/>
                  <a:gd name="T32" fmla="*/ 115 w 117"/>
                  <a:gd name="T33" fmla="*/ 58 h 115"/>
                  <a:gd name="T34" fmla="*/ 112 w 117"/>
                  <a:gd name="T35" fmla="*/ 35 h 115"/>
                  <a:gd name="T36" fmla="*/ 98 w 117"/>
                  <a:gd name="T37" fmla="*/ 17 h 115"/>
                  <a:gd name="T38" fmla="*/ 81 w 117"/>
                  <a:gd name="T39" fmla="*/ 4 h 115"/>
                  <a:gd name="T40" fmla="*/ 58 w 117"/>
                  <a:gd name="T41" fmla="*/ 0 h 115"/>
                  <a:gd name="T42" fmla="*/ 35 w 117"/>
                  <a:gd name="T43" fmla="*/ 4 h 115"/>
                  <a:gd name="T44" fmla="*/ 18 w 117"/>
                  <a:gd name="T45" fmla="*/ 17 h 115"/>
                  <a:gd name="T46" fmla="*/ 4 w 117"/>
                  <a:gd name="T47" fmla="*/ 35 h 115"/>
                  <a:gd name="T48" fmla="*/ 0 w 117"/>
                  <a:gd name="T49" fmla="*/ 58 h 115"/>
                  <a:gd name="T50" fmla="*/ 4 w 117"/>
                  <a:gd name="T51" fmla="*/ 81 h 115"/>
                  <a:gd name="T52" fmla="*/ 18 w 117"/>
                  <a:gd name="T53" fmla="*/ 98 h 115"/>
                  <a:gd name="T54" fmla="*/ 35 w 117"/>
                  <a:gd name="T55" fmla="*/ 111 h 115"/>
                  <a:gd name="T56" fmla="*/ 58 w 117"/>
                  <a:gd name="T57" fmla="*/ 115 h 115"/>
                  <a:gd name="T58" fmla="*/ 81 w 117"/>
                  <a:gd name="T59" fmla="*/ 111 h 115"/>
                  <a:gd name="T60" fmla="*/ 98 w 117"/>
                  <a:gd name="T61" fmla="*/ 98 h 115"/>
                  <a:gd name="T62" fmla="*/ 112 w 117"/>
                  <a:gd name="T63" fmla="*/ 81 h 115"/>
                  <a:gd name="T64" fmla="*/ 115 w 117"/>
                  <a:gd name="T65" fmla="*/ 5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7" h="115">
                    <a:moveTo>
                      <a:pt x="117" y="58"/>
                    </a:moveTo>
                    <a:lnTo>
                      <a:pt x="115" y="46"/>
                    </a:lnTo>
                    <a:lnTo>
                      <a:pt x="112" y="35"/>
                    </a:lnTo>
                    <a:lnTo>
                      <a:pt x="106" y="25"/>
                    </a:lnTo>
                    <a:lnTo>
                      <a:pt x="100" y="17"/>
                    </a:lnTo>
                    <a:lnTo>
                      <a:pt x="91" y="10"/>
                    </a:lnTo>
                    <a:lnTo>
                      <a:pt x="81" y="4"/>
                    </a:lnTo>
                    <a:lnTo>
                      <a:pt x="69" y="0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7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0" y="46"/>
                    </a:lnTo>
                    <a:lnTo>
                      <a:pt x="0" y="58"/>
                    </a:lnTo>
                    <a:lnTo>
                      <a:pt x="0" y="69"/>
                    </a:lnTo>
                    <a:lnTo>
                      <a:pt x="4" y="81"/>
                    </a:lnTo>
                    <a:lnTo>
                      <a:pt x="10" y="90"/>
                    </a:lnTo>
                    <a:lnTo>
                      <a:pt x="18" y="100"/>
                    </a:lnTo>
                    <a:lnTo>
                      <a:pt x="25" y="106"/>
                    </a:lnTo>
                    <a:lnTo>
                      <a:pt x="35" y="111"/>
                    </a:lnTo>
                    <a:lnTo>
                      <a:pt x="46" y="115"/>
                    </a:lnTo>
                    <a:lnTo>
                      <a:pt x="58" y="115"/>
                    </a:lnTo>
                    <a:lnTo>
                      <a:pt x="69" y="115"/>
                    </a:lnTo>
                    <a:lnTo>
                      <a:pt x="81" y="111"/>
                    </a:lnTo>
                    <a:lnTo>
                      <a:pt x="91" y="106"/>
                    </a:lnTo>
                    <a:lnTo>
                      <a:pt x="100" y="100"/>
                    </a:lnTo>
                    <a:lnTo>
                      <a:pt x="106" y="90"/>
                    </a:lnTo>
                    <a:lnTo>
                      <a:pt x="112" y="81"/>
                    </a:lnTo>
                    <a:lnTo>
                      <a:pt x="115" y="69"/>
                    </a:lnTo>
                    <a:lnTo>
                      <a:pt x="117" y="58"/>
                    </a:lnTo>
                    <a:lnTo>
                      <a:pt x="115" y="58"/>
                    </a:lnTo>
                    <a:lnTo>
                      <a:pt x="115" y="46"/>
                    </a:lnTo>
                    <a:lnTo>
                      <a:pt x="112" y="35"/>
                    </a:lnTo>
                    <a:lnTo>
                      <a:pt x="106" y="25"/>
                    </a:lnTo>
                    <a:lnTo>
                      <a:pt x="98" y="17"/>
                    </a:lnTo>
                    <a:lnTo>
                      <a:pt x="91" y="10"/>
                    </a:lnTo>
                    <a:lnTo>
                      <a:pt x="81" y="4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7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2" y="69"/>
                    </a:lnTo>
                    <a:lnTo>
                      <a:pt x="4" y="81"/>
                    </a:lnTo>
                    <a:lnTo>
                      <a:pt x="10" y="90"/>
                    </a:lnTo>
                    <a:lnTo>
                      <a:pt x="18" y="98"/>
                    </a:lnTo>
                    <a:lnTo>
                      <a:pt x="25" y="106"/>
                    </a:lnTo>
                    <a:lnTo>
                      <a:pt x="35" y="111"/>
                    </a:lnTo>
                    <a:lnTo>
                      <a:pt x="46" y="115"/>
                    </a:lnTo>
                    <a:lnTo>
                      <a:pt x="58" y="115"/>
                    </a:lnTo>
                    <a:lnTo>
                      <a:pt x="69" y="115"/>
                    </a:lnTo>
                    <a:lnTo>
                      <a:pt x="81" y="111"/>
                    </a:lnTo>
                    <a:lnTo>
                      <a:pt x="91" y="106"/>
                    </a:lnTo>
                    <a:lnTo>
                      <a:pt x="98" y="98"/>
                    </a:lnTo>
                    <a:lnTo>
                      <a:pt x="106" y="90"/>
                    </a:lnTo>
                    <a:lnTo>
                      <a:pt x="112" y="81"/>
                    </a:lnTo>
                    <a:lnTo>
                      <a:pt x="115" y="69"/>
                    </a:lnTo>
                    <a:lnTo>
                      <a:pt x="115" y="58"/>
                    </a:lnTo>
                    <a:lnTo>
                      <a:pt x="117" y="58"/>
                    </a:lnTo>
                    <a:close/>
                  </a:path>
                </a:pathLst>
              </a:custGeom>
              <a:solidFill>
                <a:srgbClr val="00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48" name="Freeform 6313"/>
              <p:cNvSpPr>
                <a:spLocks/>
              </p:cNvSpPr>
              <p:nvPr/>
            </p:nvSpPr>
            <p:spPr bwMode="auto">
              <a:xfrm>
                <a:off x="1990" y="2337"/>
                <a:ext cx="115" cy="115"/>
              </a:xfrm>
              <a:custGeom>
                <a:avLst/>
                <a:gdLst>
                  <a:gd name="T0" fmla="*/ 115 w 115"/>
                  <a:gd name="T1" fmla="*/ 46 h 115"/>
                  <a:gd name="T2" fmla="*/ 106 w 115"/>
                  <a:gd name="T3" fmla="*/ 25 h 115"/>
                  <a:gd name="T4" fmla="*/ 91 w 115"/>
                  <a:gd name="T5" fmla="*/ 10 h 115"/>
                  <a:gd name="T6" fmla="*/ 69 w 115"/>
                  <a:gd name="T7" fmla="*/ 2 h 115"/>
                  <a:gd name="T8" fmla="*/ 46 w 115"/>
                  <a:gd name="T9" fmla="*/ 2 h 115"/>
                  <a:gd name="T10" fmla="*/ 25 w 115"/>
                  <a:gd name="T11" fmla="*/ 10 h 115"/>
                  <a:gd name="T12" fmla="*/ 10 w 115"/>
                  <a:gd name="T13" fmla="*/ 25 h 115"/>
                  <a:gd name="T14" fmla="*/ 2 w 115"/>
                  <a:gd name="T15" fmla="*/ 46 h 115"/>
                  <a:gd name="T16" fmla="*/ 2 w 115"/>
                  <a:gd name="T17" fmla="*/ 69 h 115"/>
                  <a:gd name="T18" fmla="*/ 10 w 115"/>
                  <a:gd name="T19" fmla="*/ 90 h 115"/>
                  <a:gd name="T20" fmla="*/ 25 w 115"/>
                  <a:gd name="T21" fmla="*/ 106 h 115"/>
                  <a:gd name="T22" fmla="*/ 46 w 115"/>
                  <a:gd name="T23" fmla="*/ 115 h 115"/>
                  <a:gd name="T24" fmla="*/ 69 w 115"/>
                  <a:gd name="T25" fmla="*/ 115 h 115"/>
                  <a:gd name="T26" fmla="*/ 91 w 115"/>
                  <a:gd name="T27" fmla="*/ 106 h 115"/>
                  <a:gd name="T28" fmla="*/ 106 w 115"/>
                  <a:gd name="T29" fmla="*/ 90 h 115"/>
                  <a:gd name="T30" fmla="*/ 115 w 115"/>
                  <a:gd name="T31" fmla="*/ 69 h 115"/>
                  <a:gd name="T32" fmla="*/ 115 w 115"/>
                  <a:gd name="T33" fmla="*/ 58 h 115"/>
                  <a:gd name="T34" fmla="*/ 112 w 115"/>
                  <a:gd name="T35" fmla="*/ 35 h 115"/>
                  <a:gd name="T36" fmla="*/ 98 w 115"/>
                  <a:gd name="T37" fmla="*/ 17 h 115"/>
                  <a:gd name="T38" fmla="*/ 81 w 115"/>
                  <a:gd name="T39" fmla="*/ 6 h 115"/>
                  <a:gd name="T40" fmla="*/ 58 w 115"/>
                  <a:gd name="T41" fmla="*/ 0 h 115"/>
                  <a:gd name="T42" fmla="*/ 37 w 115"/>
                  <a:gd name="T43" fmla="*/ 6 h 115"/>
                  <a:gd name="T44" fmla="*/ 18 w 115"/>
                  <a:gd name="T45" fmla="*/ 17 h 115"/>
                  <a:gd name="T46" fmla="*/ 6 w 115"/>
                  <a:gd name="T47" fmla="*/ 35 h 115"/>
                  <a:gd name="T48" fmla="*/ 0 w 115"/>
                  <a:gd name="T49" fmla="*/ 58 h 115"/>
                  <a:gd name="T50" fmla="*/ 6 w 115"/>
                  <a:gd name="T51" fmla="*/ 81 h 115"/>
                  <a:gd name="T52" fmla="*/ 18 w 115"/>
                  <a:gd name="T53" fmla="*/ 98 h 115"/>
                  <a:gd name="T54" fmla="*/ 37 w 115"/>
                  <a:gd name="T55" fmla="*/ 109 h 115"/>
                  <a:gd name="T56" fmla="*/ 58 w 115"/>
                  <a:gd name="T57" fmla="*/ 115 h 115"/>
                  <a:gd name="T58" fmla="*/ 81 w 115"/>
                  <a:gd name="T59" fmla="*/ 109 h 115"/>
                  <a:gd name="T60" fmla="*/ 98 w 115"/>
                  <a:gd name="T61" fmla="*/ 98 h 115"/>
                  <a:gd name="T62" fmla="*/ 112 w 115"/>
                  <a:gd name="T63" fmla="*/ 81 h 115"/>
                  <a:gd name="T64" fmla="*/ 115 w 115"/>
                  <a:gd name="T65" fmla="*/ 5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115">
                    <a:moveTo>
                      <a:pt x="115" y="58"/>
                    </a:moveTo>
                    <a:lnTo>
                      <a:pt x="115" y="46"/>
                    </a:lnTo>
                    <a:lnTo>
                      <a:pt x="112" y="35"/>
                    </a:lnTo>
                    <a:lnTo>
                      <a:pt x="106" y="25"/>
                    </a:lnTo>
                    <a:lnTo>
                      <a:pt x="98" y="17"/>
                    </a:lnTo>
                    <a:lnTo>
                      <a:pt x="91" y="10"/>
                    </a:lnTo>
                    <a:lnTo>
                      <a:pt x="81" y="4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7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2" y="69"/>
                    </a:lnTo>
                    <a:lnTo>
                      <a:pt x="4" y="81"/>
                    </a:lnTo>
                    <a:lnTo>
                      <a:pt x="10" y="90"/>
                    </a:lnTo>
                    <a:lnTo>
                      <a:pt x="18" y="98"/>
                    </a:lnTo>
                    <a:lnTo>
                      <a:pt x="25" y="106"/>
                    </a:lnTo>
                    <a:lnTo>
                      <a:pt x="35" y="111"/>
                    </a:lnTo>
                    <a:lnTo>
                      <a:pt x="46" y="115"/>
                    </a:lnTo>
                    <a:lnTo>
                      <a:pt x="58" y="115"/>
                    </a:lnTo>
                    <a:lnTo>
                      <a:pt x="69" y="115"/>
                    </a:lnTo>
                    <a:lnTo>
                      <a:pt x="81" y="111"/>
                    </a:lnTo>
                    <a:lnTo>
                      <a:pt x="91" y="106"/>
                    </a:lnTo>
                    <a:lnTo>
                      <a:pt x="98" y="98"/>
                    </a:lnTo>
                    <a:lnTo>
                      <a:pt x="106" y="90"/>
                    </a:lnTo>
                    <a:lnTo>
                      <a:pt x="112" y="81"/>
                    </a:lnTo>
                    <a:lnTo>
                      <a:pt x="115" y="69"/>
                    </a:lnTo>
                    <a:lnTo>
                      <a:pt x="115" y="58"/>
                    </a:lnTo>
                    <a:lnTo>
                      <a:pt x="115" y="58"/>
                    </a:lnTo>
                    <a:lnTo>
                      <a:pt x="114" y="46"/>
                    </a:lnTo>
                    <a:lnTo>
                      <a:pt x="112" y="35"/>
                    </a:lnTo>
                    <a:lnTo>
                      <a:pt x="106" y="25"/>
                    </a:lnTo>
                    <a:lnTo>
                      <a:pt x="98" y="17"/>
                    </a:lnTo>
                    <a:lnTo>
                      <a:pt x="91" y="10"/>
                    </a:lnTo>
                    <a:lnTo>
                      <a:pt x="81" y="6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7" y="6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5"/>
                    </a:lnTo>
                    <a:lnTo>
                      <a:pt x="6" y="35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2" y="69"/>
                    </a:lnTo>
                    <a:lnTo>
                      <a:pt x="6" y="81"/>
                    </a:lnTo>
                    <a:lnTo>
                      <a:pt x="10" y="90"/>
                    </a:lnTo>
                    <a:lnTo>
                      <a:pt x="18" y="98"/>
                    </a:lnTo>
                    <a:lnTo>
                      <a:pt x="27" y="106"/>
                    </a:lnTo>
                    <a:lnTo>
                      <a:pt x="37" y="109"/>
                    </a:lnTo>
                    <a:lnTo>
                      <a:pt x="46" y="113"/>
                    </a:lnTo>
                    <a:lnTo>
                      <a:pt x="58" y="115"/>
                    </a:lnTo>
                    <a:lnTo>
                      <a:pt x="69" y="113"/>
                    </a:lnTo>
                    <a:lnTo>
                      <a:pt x="81" y="109"/>
                    </a:lnTo>
                    <a:lnTo>
                      <a:pt x="91" y="106"/>
                    </a:lnTo>
                    <a:lnTo>
                      <a:pt x="98" y="98"/>
                    </a:lnTo>
                    <a:lnTo>
                      <a:pt x="106" y="90"/>
                    </a:lnTo>
                    <a:lnTo>
                      <a:pt x="112" y="81"/>
                    </a:lnTo>
                    <a:lnTo>
                      <a:pt x="114" y="69"/>
                    </a:lnTo>
                    <a:lnTo>
                      <a:pt x="115" y="58"/>
                    </a:lnTo>
                    <a:lnTo>
                      <a:pt x="115" y="58"/>
                    </a:lnTo>
                    <a:close/>
                  </a:path>
                </a:pathLst>
              </a:cu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49" name="Freeform 6314"/>
              <p:cNvSpPr>
                <a:spLocks/>
              </p:cNvSpPr>
              <p:nvPr/>
            </p:nvSpPr>
            <p:spPr bwMode="auto">
              <a:xfrm>
                <a:off x="1990" y="2337"/>
                <a:ext cx="115" cy="115"/>
              </a:xfrm>
              <a:custGeom>
                <a:avLst/>
                <a:gdLst>
                  <a:gd name="T0" fmla="*/ 114 w 115"/>
                  <a:gd name="T1" fmla="*/ 46 h 115"/>
                  <a:gd name="T2" fmla="*/ 106 w 115"/>
                  <a:gd name="T3" fmla="*/ 25 h 115"/>
                  <a:gd name="T4" fmla="*/ 91 w 115"/>
                  <a:gd name="T5" fmla="*/ 10 h 115"/>
                  <a:gd name="T6" fmla="*/ 69 w 115"/>
                  <a:gd name="T7" fmla="*/ 2 h 115"/>
                  <a:gd name="T8" fmla="*/ 46 w 115"/>
                  <a:gd name="T9" fmla="*/ 2 h 115"/>
                  <a:gd name="T10" fmla="*/ 27 w 115"/>
                  <a:gd name="T11" fmla="*/ 10 h 115"/>
                  <a:gd name="T12" fmla="*/ 10 w 115"/>
                  <a:gd name="T13" fmla="*/ 25 h 115"/>
                  <a:gd name="T14" fmla="*/ 2 w 115"/>
                  <a:gd name="T15" fmla="*/ 46 h 115"/>
                  <a:gd name="T16" fmla="*/ 2 w 115"/>
                  <a:gd name="T17" fmla="*/ 69 h 115"/>
                  <a:gd name="T18" fmla="*/ 10 w 115"/>
                  <a:gd name="T19" fmla="*/ 90 h 115"/>
                  <a:gd name="T20" fmla="*/ 27 w 115"/>
                  <a:gd name="T21" fmla="*/ 106 h 115"/>
                  <a:gd name="T22" fmla="*/ 46 w 115"/>
                  <a:gd name="T23" fmla="*/ 113 h 115"/>
                  <a:gd name="T24" fmla="*/ 69 w 115"/>
                  <a:gd name="T25" fmla="*/ 113 h 115"/>
                  <a:gd name="T26" fmla="*/ 91 w 115"/>
                  <a:gd name="T27" fmla="*/ 106 h 115"/>
                  <a:gd name="T28" fmla="*/ 106 w 115"/>
                  <a:gd name="T29" fmla="*/ 90 h 115"/>
                  <a:gd name="T30" fmla="*/ 114 w 115"/>
                  <a:gd name="T31" fmla="*/ 69 h 115"/>
                  <a:gd name="T32" fmla="*/ 115 w 115"/>
                  <a:gd name="T33" fmla="*/ 58 h 115"/>
                  <a:gd name="T34" fmla="*/ 110 w 115"/>
                  <a:gd name="T35" fmla="*/ 36 h 115"/>
                  <a:gd name="T36" fmla="*/ 98 w 115"/>
                  <a:gd name="T37" fmla="*/ 17 h 115"/>
                  <a:gd name="T38" fmla="*/ 81 w 115"/>
                  <a:gd name="T39" fmla="*/ 6 h 115"/>
                  <a:gd name="T40" fmla="*/ 58 w 115"/>
                  <a:gd name="T41" fmla="*/ 2 h 115"/>
                  <a:gd name="T42" fmla="*/ 37 w 115"/>
                  <a:gd name="T43" fmla="*/ 6 h 115"/>
                  <a:gd name="T44" fmla="*/ 18 w 115"/>
                  <a:gd name="T45" fmla="*/ 17 h 115"/>
                  <a:gd name="T46" fmla="*/ 6 w 115"/>
                  <a:gd name="T47" fmla="*/ 36 h 115"/>
                  <a:gd name="T48" fmla="*/ 2 w 115"/>
                  <a:gd name="T49" fmla="*/ 58 h 115"/>
                  <a:gd name="T50" fmla="*/ 6 w 115"/>
                  <a:gd name="T51" fmla="*/ 81 h 115"/>
                  <a:gd name="T52" fmla="*/ 18 w 115"/>
                  <a:gd name="T53" fmla="*/ 98 h 115"/>
                  <a:gd name="T54" fmla="*/ 37 w 115"/>
                  <a:gd name="T55" fmla="*/ 109 h 115"/>
                  <a:gd name="T56" fmla="*/ 58 w 115"/>
                  <a:gd name="T57" fmla="*/ 115 h 115"/>
                  <a:gd name="T58" fmla="*/ 81 w 115"/>
                  <a:gd name="T59" fmla="*/ 109 h 115"/>
                  <a:gd name="T60" fmla="*/ 98 w 115"/>
                  <a:gd name="T61" fmla="*/ 98 h 115"/>
                  <a:gd name="T62" fmla="*/ 110 w 115"/>
                  <a:gd name="T63" fmla="*/ 81 h 115"/>
                  <a:gd name="T64" fmla="*/ 115 w 115"/>
                  <a:gd name="T65" fmla="*/ 5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115">
                    <a:moveTo>
                      <a:pt x="115" y="58"/>
                    </a:moveTo>
                    <a:lnTo>
                      <a:pt x="114" y="46"/>
                    </a:lnTo>
                    <a:lnTo>
                      <a:pt x="112" y="35"/>
                    </a:lnTo>
                    <a:lnTo>
                      <a:pt x="106" y="25"/>
                    </a:lnTo>
                    <a:lnTo>
                      <a:pt x="98" y="17"/>
                    </a:lnTo>
                    <a:lnTo>
                      <a:pt x="91" y="10"/>
                    </a:lnTo>
                    <a:lnTo>
                      <a:pt x="81" y="6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7" y="6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5"/>
                    </a:lnTo>
                    <a:lnTo>
                      <a:pt x="6" y="35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2" y="69"/>
                    </a:lnTo>
                    <a:lnTo>
                      <a:pt x="6" y="81"/>
                    </a:lnTo>
                    <a:lnTo>
                      <a:pt x="10" y="90"/>
                    </a:lnTo>
                    <a:lnTo>
                      <a:pt x="18" y="98"/>
                    </a:lnTo>
                    <a:lnTo>
                      <a:pt x="27" y="106"/>
                    </a:lnTo>
                    <a:lnTo>
                      <a:pt x="37" y="109"/>
                    </a:lnTo>
                    <a:lnTo>
                      <a:pt x="46" y="113"/>
                    </a:lnTo>
                    <a:lnTo>
                      <a:pt x="58" y="115"/>
                    </a:lnTo>
                    <a:lnTo>
                      <a:pt x="69" y="113"/>
                    </a:lnTo>
                    <a:lnTo>
                      <a:pt x="81" y="109"/>
                    </a:lnTo>
                    <a:lnTo>
                      <a:pt x="91" y="106"/>
                    </a:lnTo>
                    <a:lnTo>
                      <a:pt x="98" y="98"/>
                    </a:lnTo>
                    <a:lnTo>
                      <a:pt x="106" y="90"/>
                    </a:lnTo>
                    <a:lnTo>
                      <a:pt x="112" y="81"/>
                    </a:lnTo>
                    <a:lnTo>
                      <a:pt x="114" y="69"/>
                    </a:lnTo>
                    <a:lnTo>
                      <a:pt x="115" y="58"/>
                    </a:lnTo>
                    <a:lnTo>
                      <a:pt x="115" y="58"/>
                    </a:lnTo>
                    <a:lnTo>
                      <a:pt x="114" y="46"/>
                    </a:lnTo>
                    <a:lnTo>
                      <a:pt x="110" y="36"/>
                    </a:lnTo>
                    <a:lnTo>
                      <a:pt x="106" y="27"/>
                    </a:lnTo>
                    <a:lnTo>
                      <a:pt x="98" y="17"/>
                    </a:lnTo>
                    <a:lnTo>
                      <a:pt x="91" y="12"/>
                    </a:lnTo>
                    <a:lnTo>
                      <a:pt x="81" y="6"/>
                    </a:lnTo>
                    <a:lnTo>
                      <a:pt x="69" y="2"/>
                    </a:lnTo>
                    <a:lnTo>
                      <a:pt x="58" y="2"/>
                    </a:lnTo>
                    <a:lnTo>
                      <a:pt x="46" y="2"/>
                    </a:lnTo>
                    <a:lnTo>
                      <a:pt x="37" y="6"/>
                    </a:lnTo>
                    <a:lnTo>
                      <a:pt x="27" y="12"/>
                    </a:lnTo>
                    <a:lnTo>
                      <a:pt x="18" y="17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2" y="46"/>
                    </a:lnTo>
                    <a:lnTo>
                      <a:pt x="2" y="58"/>
                    </a:lnTo>
                    <a:lnTo>
                      <a:pt x="2" y="69"/>
                    </a:lnTo>
                    <a:lnTo>
                      <a:pt x="6" y="81"/>
                    </a:lnTo>
                    <a:lnTo>
                      <a:pt x="12" y="90"/>
                    </a:lnTo>
                    <a:lnTo>
                      <a:pt x="18" y="98"/>
                    </a:lnTo>
                    <a:lnTo>
                      <a:pt x="27" y="106"/>
                    </a:lnTo>
                    <a:lnTo>
                      <a:pt x="37" y="109"/>
                    </a:lnTo>
                    <a:lnTo>
                      <a:pt x="46" y="113"/>
                    </a:lnTo>
                    <a:lnTo>
                      <a:pt x="58" y="115"/>
                    </a:lnTo>
                    <a:lnTo>
                      <a:pt x="69" y="113"/>
                    </a:lnTo>
                    <a:lnTo>
                      <a:pt x="81" y="109"/>
                    </a:lnTo>
                    <a:lnTo>
                      <a:pt x="91" y="106"/>
                    </a:lnTo>
                    <a:lnTo>
                      <a:pt x="98" y="98"/>
                    </a:lnTo>
                    <a:lnTo>
                      <a:pt x="106" y="90"/>
                    </a:lnTo>
                    <a:lnTo>
                      <a:pt x="110" y="81"/>
                    </a:lnTo>
                    <a:lnTo>
                      <a:pt x="114" y="69"/>
                    </a:lnTo>
                    <a:lnTo>
                      <a:pt x="115" y="58"/>
                    </a:lnTo>
                    <a:lnTo>
                      <a:pt x="115" y="58"/>
                    </a:lnTo>
                    <a:close/>
                  </a:path>
                </a:pathLst>
              </a:cu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50" name="Freeform 6315"/>
              <p:cNvSpPr>
                <a:spLocks/>
              </p:cNvSpPr>
              <p:nvPr/>
            </p:nvSpPr>
            <p:spPr bwMode="auto">
              <a:xfrm>
                <a:off x="1992" y="2339"/>
                <a:ext cx="113" cy="113"/>
              </a:xfrm>
              <a:custGeom>
                <a:avLst/>
                <a:gdLst>
                  <a:gd name="T0" fmla="*/ 112 w 113"/>
                  <a:gd name="T1" fmla="*/ 44 h 113"/>
                  <a:gd name="T2" fmla="*/ 104 w 113"/>
                  <a:gd name="T3" fmla="*/ 25 h 113"/>
                  <a:gd name="T4" fmla="*/ 89 w 113"/>
                  <a:gd name="T5" fmla="*/ 10 h 113"/>
                  <a:gd name="T6" fmla="*/ 67 w 113"/>
                  <a:gd name="T7" fmla="*/ 0 h 113"/>
                  <a:gd name="T8" fmla="*/ 44 w 113"/>
                  <a:gd name="T9" fmla="*/ 0 h 113"/>
                  <a:gd name="T10" fmla="*/ 25 w 113"/>
                  <a:gd name="T11" fmla="*/ 10 h 113"/>
                  <a:gd name="T12" fmla="*/ 10 w 113"/>
                  <a:gd name="T13" fmla="*/ 25 h 113"/>
                  <a:gd name="T14" fmla="*/ 0 w 113"/>
                  <a:gd name="T15" fmla="*/ 44 h 113"/>
                  <a:gd name="T16" fmla="*/ 0 w 113"/>
                  <a:gd name="T17" fmla="*/ 67 h 113"/>
                  <a:gd name="T18" fmla="*/ 10 w 113"/>
                  <a:gd name="T19" fmla="*/ 88 h 113"/>
                  <a:gd name="T20" fmla="*/ 25 w 113"/>
                  <a:gd name="T21" fmla="*/ 104 h 113"/>
                  <a:gd name="T22" fmla="*/ 44 w 113"/>
                  <a:gd name="T23" fmla="*/ 111 h 113"/>
                  <a:gd name="T24" fmla="*/ 67 w 113"/>
                  <a:gd name="T25" fmla="*/ 111 h 113"/>
                  <a:gd name="T26" fmla="*/ 89 w 113"/>
                  <a:gd name="T27" fmla="*/ 104 h 113"/>
                  <a:gd name="T28" fmla="*/ 104 w 113"/>
                  <a:gd name="T29" fmla="*/ 88 h 113"/>
                  <a:gd name="T30" fmla="*/ 112 w 113"/>
                  <a:gd name="T31" fmla="*/ 67 h 113"/>
                  <a:gd name="T32" fmla="*/ 112 w 113"/>
                  <a:gd name="T33" fmla="*/ 56 h 113"/>
                  <a:gd name="T34" fmla="*/ 108 w 113"/>
                  <a:gd name="T35" fmla="*/ 34 h 113"/>
                  <a:gd name="T36" fmla="*/ 96 w 113"/>
                  <a:gd name="T37" fmla="*/ 15 h 113"/>
                  <a:gd name="T38" fmla="*/ 79 w 113"/>
                  <a:gd name="T39" fmla="*/ 4 h 113"/>
                  <a:gd name="T40" fmla="*/ 56 w 113"/>
                  <a:gd name="T41" fmla="*/ 0 h 113"/>
                  <a:gd name="T42" fmla="*/ 35 w 113"/>
                  <a:gd name="T43" fmla="*/ 4 h 113"/>
                  <a:gd name="T44" fmla="*/ 18 w 113"/>
                  <a:gd name="T45" fmla="*/ 15 h 113"/>
                  <a:gd name="T46" fmla="*/ 4 w 113"/>
                  <a:gd name="T47" fmla="*/ 34 h 113"/>
                  <a:gd name="T48" fmla="*/ 0 w 113"/>
                  <a:gd name="T49" fmla="*/ 56 h 113"/>
                  <a:gd name="T50" fmla="*/ 4 w 113"/>
                  <a:gd name="T51" fmla="*/ 77 h 113"/>
                  <a:gd name="T52" fmla="*/ 18 w 113"/>
                  <a:gd name="T53" fmla="*/ 96 h 113"/>
                  <a:gd name="T54" fmla="*/ 35 w 113"/>
                  <a:gd name="T55" fmla="*/ 107 h 113"/>
                  <a:gd name="T56" fmla="*/ 56 w 113"/>
                  <a:gd name="T57" fmla="*/ 111 h 113"/>
                  <a:gd name="T58" fmla="*/ 79 w 113"/>
                  <a:gd name="T59" fmla="*/ 107 h 113"/>
                  <a:gd name="T60" fmla="*/ 96 w 113"/>
                  <a:gd name="T61" fmla="*/ 96 h 113"/>
                  <a:gd name="T62" fmla="*/ 108 w 113"/>
                  <a:gd name="T63" fmla="*/ 77 h 113"/>
                  <a:gd name="T64" fmla="*/ 112 w 113"/>
                  <a:gd name="T65" fmla="*/ 5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3" h="113">
                    <a:moveTo>
                      <a:pt x="113" y="56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4" y="25"/>
                    </a:lnTo>
                    <a:lnTo>
                      <a:pt x="96" y="15"/>
                    </a:lnTo>
                    <a:lnTo>
                      <a:pt x="89" y="10"/>
                    </a:lnTo>
                    <a:lnTo>
                      <a:pt x="79" y="4"/>
                    </a:lnTo>
                    <a:lnTo>
                      <a:pt x="67" y="0"/>
                    </a:lnTo>
                    <a:lnTo>
                      <a:pt x="56" y="0"/>
                    </a:lnTo>
                    <a:lnTo>
                      <a:pt x="44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6" y="15"/>
                    </a:lnTo>
                    <a:lnTo>
                      <a:pt x="10" y="25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0" y="67"/>
                    </a:lnTo>
                    <a:lnTo>
                      <a:pt x="4" y="79"/>
                    </a:lnTo>
                    <a:lnTo>
                      <a:pt x="10" y="88"/>
                    </a:lnTo>
                    <a:lnTo>
                      <a:pt x="16" y="96"/>
                    </a:lnTo>
                    <a:lnTo>
                      <a:pt x="25" y="104"/>
                    </a:lnTo>
                    <a:lnTo>
                      <a:pt x="35" y="107"/>
                    </a:lnTo>
                    <a:lnTo>
                      <a:pt x="44" y="111"/>
                    </a:lnTo>
                    <a:lnTo>
                      <a:pt x="56" y="113"/>
                    </a:lnTo>
                    <a:lnTo>
                      <a:pt x="67" y="111"/>
                    </a:lnTo>
                    <a:lnTo>
                      <a:pt x="79" y="107"/>
                    </a:lnTo>
                    <a:lnTo>
                      <a:pt x="89" y="104"/>
                    </a:lnTo>
                    <a:lnTo>
                      <a:pt x="96" y="96"/>
                    </a:lnTo>
                    <a:lnTo>
                      <a:pt x="104" y="88"/>
                    </a:lnTo>
                    <a:lnTo>
                      <a:pt x="108" y="79"/>
                    </a:lnTo>
                    <a:lnTo>
                      <a:pt x="112" y="67"/>
                    </a:lnTo>
                    <a:lnTo>
                      <a:pt x="113" y="56"/>
                    </a:lnTo>
                    <a:lnTo>
                      <a:pt x="112" y="56"/>
                    </a:lnTo>
                    <a:lnTo>
                      <a:pt x="112" y="44"/>
                    </a:lnTo>
                    <a:lnTo>
                      <a:pt x="108" y="34"/>
                    </a:lnTo>
                    <a:lnTo>
                      <a:pt x="102" y="25"/>
                    </a:lnTo>
                    <a:lnTo>
                      <a:pt x="96" y="15"/>
                    </a:lnTo>
                    <a:lnTo>
                      <a:pt x="89" y="10"/>
                    </a:lnTo>
                    <a:lnTo>
                      <a:pt x="79" y="4"/>
                    </a:lnTo>
                    <a:lnTo>
                      <a:pt x="67" y="0"/>
                    </a:lnTo>
                    <a:lnTo>
                      <a:pt x="56" y="0"/>
                    </a:lnTo>
                    <a:lnTo>
                      <a:pt x="44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5"/>
                    </a:lnTo>
                    <a:lnTo>
                      <a:pt x="10" y="25"/>
                    </a:lnTo>
                    <a:lnTo>
                      <a:pt x="4" y="34"/>
                    </a:lnTo>
                    <a:lnTo>
                      <a:pt x="2" y="44"/>
                    </a:lnTo>
                    <a:lnTo>
                      <a:pt x="0" y="56"/>
                    </a:lnTo>
                    <a:lnTo>
                      <a:pt x="2" y="67"/>
                    </a:lnTo>
                    <a:lnTo>
                      <a:pt x="4" y="77"/>
                    </a:lnTo>
                    <a:lnTo>
                      <a:pt x="10" y="86"/>
                    </a:lnTo>
                    <a:lnTo>
                      <a:pt x="18" y="96"/>
                    </a:lnTo>
                    <a:lnTo>
                      <a:pt x="25" y="102"/>
                    </a:lnTo>
                    <a:lnTo>
                      <a:pt x="35" y="107"/>
                    </a:lnTo>
                    <a:lnTo>
                      <a:pt x="44" y="111"/>
                    </a:lnTo>
                    <a:lnTo>
                      <a:pt x="56" y="111"/>
                    </a:lnTo>
                    <a:lnTo>
                      <a:pt x="67" y="111"/>
                    </a:lnTo>
                    <a:lnTo>
                      <a:pt x="79" y="107"/>
                    </a:lnTo>
                    <a:lnTo>
                      <a:pt x="89" y="102"/>
                    </a:lnTo>
                    <a:lnTo>
                      <a:pt x="96" y="96"/>
                    </a:lnTo>
                    <a:lnTo>
                      <a:pt x="102" y="86"/>
                    </a:lnTo>
                    <a:lnTo>
                      <a:pt x="108" y="77"/>
                    </a:lnTo>
                    <a:lnTo>
                      <a:pt x="112" y="67"/>
                    </a:lnTo>
                    <a:lnTo>
                      <a:pt x="112" y="56"/>
                    </a:lnTo>
                    <a:lnTo>
                      <a:pt x="113" y="56"/>
                    </a:lnTo>
                    <a:close/>
                  </a:path>
                </a:pathLst>
              </a:custGeom>
              <a:solidFill>
                <a:srgbClr val="00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51" name="Freeform 6316"/>
              <p:cNvSpPr>
                <a:spLocks/>
              </p:cNvSpPr>
              <p:nvPr/>
            </p:nvSpPr>
            <p:spPr bwMode="auto">
              <a:xfrm>
                <a:off x="1992" y="2339"/>
                <a:ext cx="112" cy="111"/>
              </a:xfrm>
              <a:custGeom>
                <a:avLst/>
                <a:gdLst>
                  <a:gd name="T0" fmla="*/ 112 w 112"/>
                  <a:gd name="T1" fmla="*/ 44 h 111"/>
                  <a:gd name="T2" fmla="*/ 102 w 112"/>
                  <a:gd name="T3" fmla="*/ 25 h 111"/>
                  <a:gd name="T4" fmla="*/ 89 w 112"/>
                  <a:gd name="T5" fmla="*/ 10 h 111"/>
                  <a:gd name="T6" fmla="*/ 67 w 112"/>
                  <a:gd name="T7" fmla="*/ 0 h 111"/>
                  <a:gd name="T8" fmla="*/ 44 w 112"/>
                  <a:gd name="T9" fmla="*/ 0 h 111"/>
                  <a:gd name="T10" fmla="*/ 25 w 112"/>
                  <a:gd name="T11" fmla="*/ 10 h 111"/>
                  <a:gd name="T12" fmla="*/ 10 w 112"/>
                  <a:gd name="T13" fmla="*/ 25 h 111"/>
                  <a:gd name="T14" fmla="*/ 2 w 112"/>
                  <a:gd name="T15" fmla="*/ 44 h 111"/>
                  <a:gd name="T16" fmla="*/ 2 w 112"/>
                  <a:gd name="T17" fmla="*/ 67 h 111"/>
                  <a:gd name="T18" fmla="*/ 10 w 112"/>
                  <a:gd name="T19" fmla="*/ 86 h 111"/>
                  <a:gd name="T20" fmla="*/ 25 w 112"/>
                  <a:gd name="T21" fmla="*/ 102 h 111"/>
                  <a:gd name="T22" fmla="*/ 44 w 112"/>
                  <a:gd name="T23" fmla="*/ 111 h 111"/>
                  <a:gd name="T24" fmla="*/ 67 w 112"/>
                  <a:gd name="T25" fmla="*/ 111 h 111"/>
                  <a:gd name="T26" fmla="*/ 89 w 112"/>
                  <a:gd name="T27" fmla="*/ 102 h 111"/>
                  <a:gd name="T28" fmla="*/ 102 w 112"/>
                  <a:gd name="T29" fmla="*/ 86 h 111"/>
                  <a:gd name="T30" fmla="*/ 112 w 112"/>
                  <a:gd name="T31" fmla="*/ 67 h 111"/>
                  <a:gd name="T32" fmla="*/ 112 w 112"/>
                  <a:gd name="T33" fmla="*/ 56 h 111"/>
                  <a:gd name="T34" fmla="*/ 108 w 112"/>
                  <a:gd name="T35" fmla="*/ 34 h 111"/>
                  <a:gd name="T36" fmla="*/ 96 w 112"/>
                  <a:gd name="T37" fmla="*/ 17 h 111"/>
                  <a:gd name="T38" fmla="*/ 77 w 112"/>
                  <a:gd name="T39" fmla="*/ 4 h 111"/>
                  <a:gd name="T40" fmla="*/ 56 w 112"/>
                  <a:gd name="T41" fmla="*/ 0 h 111"/>
                  <a:gd name="T42" fmla="*/ 35 w 112"/>
                  <a:gd name="T43" fmla="*/ 4 h 111"/>
                  <a:gd name="T44" fmla="*/ 18 w 112"/>
                  <a:gd name="T45" fmla="*/ 17 h 111"/>
                  <a:gd name="T46" fmla="*/ 6 w 112"/>
                  <a:gd name="T47" fmla="*/ 34 h 111"/>
                  <a:gd name="T48" fmla="*/ 0 w 112"/>
                  <a:gd name="T49" fmla="*/ 56 h 111"/>
                  <a:gd name="T50" fmla="*/ 6 w 112"/>
                  <a:gd name="T51" fmla="*/ 77 h 111"/>
                  <a:gd name="T52" fmla="*/ 18 w 112"/>
                  <a:gd name="T53" fmla="*/ 96 h 111"/>
                  <a:gd name="T54" fmla="*/ 35 w 112"/>
                  <a:gd name="T55" fmla="*/ 107 h 111"/>
                  <a:gd name="T56" fmla="*/ 56 w 112"/>
                  <a:gd name="T57" fmla="*/ 111 h 111"/>
                  <a:gd name="T58" fmla="*/ 77 w 112"/>
                  <a:gd name="T59" fmla="*/ 107 h 111"/>
                  <a:gd name="T60" fmla="*/ 96 w 112"/>
                  <a:gd name="T61" fmla="*/ 96 h 111"/>
                  <a:gd name="T62" fmla="*/ 108 w 112"/>
                  <a:gd name="T63" fmla="*/ 77 h 111"/>
                  <a:gd name="T64" fmla="*/ 112 w 112"/>
                  <a:gd name="T65" fmla="*/ 5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11">
                    <a:moveTo>
                      <a:pt x="112" y="56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2" y="25"/>
                    </a:lnTo>
                    <a:lnTo>
                      <a:pt x="96" y="15"/>
                    </a:lnTo>
                    <a:lnTo>
                      <a:pt x="89" y="10"/>
                    </a:lnTo>
                    <a:lnTo>
                      <a:pt x="79" y="4"/>
                    </a:lnTo>
                    <a:lnTo>
                      <a:pt x="67" y="0"/>
                    </a:lnTo>
                    <a:lnTo>
                      <a:pt x="56" y="0"/>
                    </a:lnTo>
                    <a:lnTo>
                      <a:pt x="44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5"/>
                    </a:lnTo>
                    <a:lnTo>
                      <a:pt x="10" y="25"/>
                    </a:lnTo>
                    <a:lnTo>
                      <a:pt x="4" y="34"/>
                    </a:lnTo>
                    <a:lnTo>
                      <a:pt x="2" y="44"/>
                    </a:lnTo>
                    <a:lnTo>
                      <a:pt x="0" y="56"/>
                    </a:lnTo>
                    <a:lnTo>
                      <a:pt x="2" y="67"/>
                    </a:lnTo>
                    <a:lnTo>
                      <a:pt x="4" y="77"/>
                    </a:lnTo>
                    <a:lnTo>
                      <a:pt x="10" y="86"/>
                    </a:lnTo>
                    <a:lnTo>
                      <a:pt x="18" y="96"/>
                    </a:lnTo>
                    <a:lnTo>
                      <a:pt x="25" y="102"/>
                    </a:lnTo>
                    <a:lnTo>
                      <a:pt x="35" y="107"/>
                    </a:lnTo>
                    <a:lnTo>
                      <a:pt x="44" y="111"/>
                    </a:lnTo>
                    <a:lnTo>
                      <a:pt x="56" y="111"/>
                    </a:lnTo>
                    <a:lnTo>
                      <a:pt x="67" y="111"/>
                    </a:lnTo>
                    <a:lnTo>
                      <a:pt x="79" y="107"/>
                    </a:lnTo>
                    <a:lnTo>
                      <a:pt x="89" y="102"/>
                    </a:lnTo>
                    <a:lnTo>
                      <a:pt x="96" y="96"/>
                    </a:lnTo>
                    <a:lnTo>
                      <a:pt x="102" y="86"/>
                    </a:lnTo>
                    <a:lnTo>
                      <a:pt x="108" y="77"/>
                    </a:lnTo>
                    <a:lnTo>
                      <a:pt x="112" y="67"/>
                    </a:lnTo>
                    <a:lnTo>
                      <a:pt x="112" y="56"/>
                    </a:lnTo>
                    <a:lnTo>
                      <a:pt x="112" y="56"/>
                    </a:lnTo>
                    <a:lnTo>
                      <a:pt x="112" y="44"/>
                    </a:lnTo>
                    <a:lnTo>
                      <a:pt x="108" y="34"/>
                    </a:lnTo>
                    <a:lnTo>
                      <a:pt x="102" y="25"/>
                    </a:lnTo>
                    <a:lnTo>
                      <a:pt x="96" y="17"/>
                    </a:lnTo>
                    <a:lnTo>
                      <a:pt x="87" y="10"/>
                    </a:lnTo>
                    <a:lnTo>
                      <a:pt x="77" y="4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7"/>
                    </a:lnTo>
                    <a:lnTo>
                      <a:pt x="10" y="25"/>
                    </a:lnTo>
                    <a:lnTo>
                      <a:pt x="6" y="34"/>
                    </a:lnTo>
                    <a:lnTo>
                      <a:pt x="2" y="44"/>
                    </a:lnTo>
                    <a:lnTo>
                      <a:pt x="0" y="56"/>
                    </a:lnTo>
                    <a:lnTo>
                      <a:pt x="2" y="67"/>
                    </a:lnTo>
                    <a:lnTo>
                      <a:pt x="6" y="77"/>
                    </a:lnTo>
                    <a:lnTo>
                      <a:pt x="10" y="86"/>
                    </a:lnTo>
                    <a:lnTo>
                      <a:pt x="18" y="96"/>
                    </a:lnTo>
                    <a:lnTo>
                      <a:pt x="25" y="102"/>
                    </a:lnTo>
                    <a:lnTo>
                      <a:pt x="35" y="107"/>
                    </a:lnTo>
                    <a:lnTo>
                      <a:pt x="44" y="109"/>
                    </a:lnTo>
                    <a:lnTo>
                      <a:pt x="56" y="111"/>
                    </a:lnTo>
                    <a:lnTo>
                      <a:pt x="67" y="109"/>
                    </a:lnTo>
                    <a:lnTo>
                      <a:pt x="77" y="107"/>
                    </a:lnTo>
                    <a:lnTo>
                      <a:pt x="87" y="102"/>
                    </a:lnTo>
                    <a:lnTo>
                      <a:pt x="96" y="96"/>
                    </a:lnTo>
                    <a:lnTo>
                      <a:pt x="102" y="86"/>
                    </a:lnTo>
                    <a:lnTo>
                      <a:pt x="108" y="77"/>
                    </a:lnTo>
                    <a:lnTo>
                      <a:pt x="112" y="67"/>
                    </a:lnTo>
                    <a:lnTo>
                      <a:pt x="112" y="56"/>
                    </a:lnTo>
                    <a:lnTo>
                      <a:pt x="112" y="56"/>
                    </a:lnTo>
                    <a:close/>
                  </a:path>
                </a:pathLst>
              </a:custGeom>
              <a:solidFill>
                <a:srgbClr val="00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52" name="Freeform 6317"/>
              <p:cNvSpPr>
                <a:spLocks/>
              </p:cNvSpPr>
              <p:nvPr/>
            </p:nvSpPr>
            <p:spPr bwMode="auto">
              <a:xfrm>
                <a:off x="1992" y="2339"/>
                <a:ext cx="112" cy="111"/>
              </a:xfrm>
              <a:custGeom>
                <a:avLst/>
                <a:gdLst>
                  <a:gd name="T0" fmla="*/ 112 w 112"/>
                  <a:gd name="T1" fmla="*/ 44 h 111"/>
                  <a:gd name="T2" fmla="*/ 102 w 112"/>
                  <a:gd name="T3" fmla="*/ 25 h 111"/>
                  <a:gd name="T4" fmla="*/ 87 w 112"/>
                  <a:gd name="T5" fmla="*/ 10 h 111"/>
                  <a:gd name="T6" fmla="*/ 67 w 112"/>
                  <a:gd name="T7" fmla="*/ 2 h 111"/>
                  <a:gd name="T8" fmla="*/ 44 w 112"/>
                  <a:gd name="T9" fmla="*/ 2 h 111"/>
                  <a:gd name="T10" fmla="*/ 25 w 112"/>
                  <a:gd name="T11" fmla="*/ 10 h 111"/>
                  <a:gd name="T12" fmla="*/ 10 w 112"/>
                  <a:gd name="T13" fmla="*/ 25 h 111"/>
                  <a:gd name="T14" fmla="*/ 2 w 112"/>
                  <a:gd name="T15" fmla="*/ 44 h 111"/>
                  <a:gd name="T16" fmla="*/ 2 w 112"/>
                  <a:gd name="T17" fmla="*/ 67 h 111"/>
                  <a:gd name="T18" fmla="*/ 10 w 112"/>
                  <a:gd name="T19" fmla="*/ 86 h 111"/>
                  <a:gd name="T20" fmla="*/ 25 w 112"/>
                  <a:gd name="T21" fmla="*/ 102 h 111"/>
                  <a:gd name="T22" fmla="*/ 44 w 112"/>
                  <a:gd name="T23" fmla="*/ 109 h 111"/>
                  <a:gd name="T24" fmla="*/ 67 w 112"/>
                  <a:gd name="T25" fmla="*/ 109 h 111"/>
                  <a:gd name="T26" fmla="*/ 87 w 112"/>
                  <a:gd name="T27" fmla="*/ 102 h 111"/>
                  <a:gd name="T28" fmla="*/ 102 w 112"/>
                  <a:gd name="T29" fmla="*/ 86 h 111"/>
                  <a:gd name="T30" fmla="*/ 112 w 112"/>
                  <a:gd name="T31" fmla="*/ 67 h 111"/>
                  <a:gd name="T32" fmla="*/ 112 w 112"/>
                  <a:gd name="T33" fmla="*/ 56 h 111"/>
                  <a:gd name="T34" fmla="*/ 108 w 112"/>
                  <a:gd name="T35" fmla="*/ 34 h 111"/>
                  <a:gd name="T36" fmla="*/ 94 w 112"/>
                  <a:gd name="T37" fmla="*/ 17 h 111"/>
                  <a:gd name="T38" fmla="*/ 77 w 112"/>
                  <a:gd name="T39" fmla="*/ 6 h 111"/>
                  <a:gd name="T40" fmla="*/ 56 w 112"/>
                  <a:gd name="T41" fmla="*/ 0 h 111"/>
                  <a:gd name="T42" fmla="*/ 35 w 112"/>
                  <a:gd name="T43" fmla="*/ 6 h 111"/>
                  <a:gd name="T44" fmla="*/ 18 w 112"/>
                  <a:gd name="T45" fmla="*/ 17 h 111"/>
                  <a:gd name="T46" fmla="*/ 6 w 112"/>
                  <a:gd name="T47" fmla="*/ 34 h 111"/>
                  <a:gd name="T48" fmla="*/ 2 w 112"/>
                  <a:gd name="T49" fmla="*/ 56 h 111"/>
                  <a:gd name="T50" fmla="*/ 6 w 112"/>
                  <a:gd name="T51" fmla="*/ 77 h 111"/>
                  <a:gd name="T52" fmla="*/ 18 w 112"/>
                  <a:gd name="T53" fmla="*/ 94 h 111"/>
                  <a:gd name="T54" fmla="*/ 35 w 112"/>
                  <a:gd name="T55" fmla="*/ 106 h 111"/>
                  <a:gd name="T56" fmla="*/ 56 w 112"/>
                  <a:gd name="T57" fmla="*/ 111 h 111"/>
                  <a:gd name="T58" fmla="*/ 77 w 112"/>
                  <a:gd name="T59" fmla="*/ 106 h 111"/>
                  <a:gd name="T60" fmla="*/ 94 w 112"/>
                  <a:gd name="T61" fmla="*/ 94 h 111"/>
                  <a:gd name="T62" fmla="*/ 108 w 112"/>
                  <a:gd name="T63" fmla="*/ 77 h 111"/>
                  <a:gd name="T64" fmla="*/ 112 w 112"/>
                  <a:gd name="T65" fmla="*/ 5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11">
                    <a:moveTo>
                      <a:pt x="112" y="56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2" y="25"/>
                    </a:lnTo>
                    <a:lnTo>
                      <a:pt x="96" y="17"/>
                    </a:lnTo>
                    <a:lnTo>
                      <a:pt x="87" y="10"/>
                    </a:lnTo>
                    <a:lnTo>
                      <a:pt x="77" y="4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7"/>
                    </a:lnTo>
                    <a:lnTo>
                      <a:pt x="10" y="25"/>
                    </a:lnTo>
                    <a:lnTo>
                      <a:pt x="6" y="34"/>
                    </a:lnTo>
                    <a:lnTo>
                      <a:pt x="2" y="44"/>
                    </a:lnTo>
                    <a:lnTo>
                      <a:pt x="0" y="56"/>
                    </a:lnTo>
                    <a:lnTo>
                      <a:pt x="2" y="67"/>
                    </a:lnTo>
                    <a:lnTo>
                      <a:pt x="6" y="77"/>
                    </a:lnTo>
                    <a:lnTo>
                      <a:pt x="10" y="86"/>
                    </a:lnTo>
                    <a:lnTo>
                      <a:pt x="18" y="96"/>
                    </a:lnTo>
                    <a:lnTo>
                      <a:pt x="25" y="102"/>
                    </a:lnTo>
                    <a:lnTo>
                      <a:pt x="35" y="107"/>
                    </a:lnTo>
                    <a:lnTo>
                      <a:pt x="44" y="109"/>
                    </a:lnTo>
                    <a:lnTo>
                      <a:pt x="56" y="111"/>
                    </a:lnTo>
                    <a:lnTo>
                      <a:pt x="67" y="109"/>
                    </a:lnTo>
                    <a:lnTo>
                      <a:pt x="77" y="107"/>
                    </a:lnTo>
                    <a:lnTo>
                      <a:pt x="87" y="102"/>
                    </a:lnTo>
                    <a:lnTo>
                      <a:pt x="96" y="96"/>
                    </a:lnTo>
                    <a:lnTo>
                      <a:pt x="102" y="86"/>
                    </a:lnTo>
                    <a:lnTo>
                      <a:pt x="108" y="77"/>
                    </a:lnTo>
                    <a:lnTo>
                      <a:pt x="112" y="67"/>
                    </a:lnTo>
                    <a:lnTo>
                      <a:pt x="112" y="56"/>
                    </a:lnTo>
                    <a:lnTo>
                      <a:pt x="112" y="56"/>
                    </a:lnTo>
                    <a:lnTo>
                      <a:pt x="110" y="44"/>
                    </a:lnTo>
                    <a:lnTo>
                      <a:pt x="108" y="34"/>
                    </a:lnTo>
                    <a:lnTo>
                      <a:pt x="102" y="25"/>
                    </a:lnTo>
                    <a:lnTo>
                      <a:pt x="94" y="17"/>
                    </a:lnTo>
                    <a:lnTo>
                      <a:pt x="87" y="10"/>
                    </a:lnTo>
                    <a:lnTo>
                      <a:pt x="77" y="6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8" y="17"/>
                    </a:lnTo>
                    <a:lnTo>
                      <a:pt x="10" y="25"/>
                    </a:lnTo>
                    <a:lnTo>
                      <a:pt x="6" y="34"/>
                    </a:lnTo>
                    <a:lnTo>
                      <a:pt x="2" y="44"/>
                    </a:lnTo>
                    <a:lnTo>
                      <a:pt x="2" y="56"/>
                    </a:lnTo>
                    <a:lnTo>
                      <a:pt x="2" y="67"/>
                    </a:lnTo>
                    <a:lnTo>
                      <a:pt x="6" y="77"/>
                    </a:lnTo>
                    <a:lnTo>
                      <a:pt x="10" y="86"/>
                    </a:lnTo>
                    <a:lnTo>
                      <a:pt x="18" y="94"/>
                    </a:lnTo>
                    <a:lnTo>
                      <a:pt x="25" y="102"/>
                    </a:lnTo>
                    <a:lnTo>
                      <a:pt x="35" y="106"/>
                    </a:lnTo>
                    <a:lnTo>
                      <a:pt x="44" y="109"/>
                    </a:lnTo>
                    <a:lnTo>
                      <a:pt x="56" y="111"/>
                    </a:lnTo>
                    <a:lnTo>
                      <a:pt x="67" y="109"/>
                    </a:lnTo>
                    <a:lnTo>
                      <a:pt x="77" y="106"/>
                    </a:lnTo>
                    <a:lnTo>
                      <a:pt x="87" y="102"/>
                    </a:lnTo>
                    <a:lnTo>
                      <a:pt x="94" y="94"/>
                    </a:lnTo>
                    <a:lnTo>
                      <a:pt x="102" y="86"/>
                    </a:lnTo>
                    <a:lnTo>
                      <a:pt x="108" y="77"/>
                    </a:lnTo>
                    <a:lnTo>
                      <a:pt x="110" y="67"/>
                    </a:lnTo>
                    <a:lnTo>
                      <a:pt x="112" y="56"/>
                    </a:lnTo>
                    <a:lnTo>
                      <a:pt x="112" y="56"/>
                    </a:lnTo>
                    <a:close/>
                  </a:path>
                </a:pathLst>
              </a:custGeom>
              <a:solidFill>
                <a:srgbClr val="00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53" name="Freeform 6318"/>
              <p:cNvSpPr>
                <a:spLocks/>
              </p:cNvSpPr>
              <p:nvPr/>
            </p:nvSpPr>
            <p:spPr bwMode="auto">
              <a:xfrm>
                <a:off x="1994" y="2339"/>
                <a:ext cx="110" cy="111"/>
              </a:xfrm>
              <a:custGeom>
                <a:avLst/>
                <a:gdLst>
                  <a:gd name="T0" fmla="*/ 108 w 110"/>
                  <a:gd name="T1" fmla="*/ 44 h 111"/>
                  <a:gd name="T2" fmla="*/ 100 w 110"/>
                  <a:gd name="T3" fmla="*/ 25 h 111"/>
                  <a:gd name="T4" fmla="*/ 85 w 110"/>
                  <a:gd name="T5" fmla="*/ 10 h 111"/>
                  <a:gd name="T6" fmla="*/ 65 w 110"/>
                  <a:gd name="T7" fmla="*/ 2 h 111"/>
                  <a:gd name="T8" fmla="*/ 42 w 110"/>
                  <a:gd name="T9" fmla="*/ 2 h 111"/>
                  <a:gd name="T10" fmla="*/ 23 w 110"/>
                  <a:gd name="T11" fmla="*/ 10 h 111"/>
                  <a:gd name="T12" fmla="*/ 8 w 110"/>
                  <a:gd name="T13" fmla="*/ 25 h 111"/>
                  <a:gd name="T14" fmla="*/ 0 w 110"/>
                  <a:gd name="T15" fmla="*/ 44 h 111"/>
                  <a:gd name="T16" fmla="*/ 0 w 110"/>
                  <a:gd name="T17" fmla="*/ 67 h 111"/>
                  <a:gd name="T18" fmla="*/ 8 w 110"/>
                  <a:gd name="T19" fmla="*/ 86 h 111"/>
                  <a:gd name="T20" fmla="*/ 23 w 110"/>
                  <a:gd name="T21" fmla="*/ 102 h 111"/>
                  <a:gd name="T22" fmla="*/ 42 w 110"/>
                  <a:gd name="T23" fmla="*/ 109 h 111"/>
                  <a:gd name="T24" fmla="*/ 65 w 110"/>
                  <a:gd name="T25" fmla="*/ 109 h 111"/>
                  <a:gd name="T26" fmla="*/ 85 w 110"/>
                  <a:gd name="T27" fmla="*/ 102 h 111"/>
                  <a:gd name="T28" fmla="*/ 100 w 110"/>
                  <a:gd name="T29" fmla="*/ 86 h 111"/>
                  <a:gd name="T30" fmla="*/ 108 w 110"/>
                  <a:gd name="T31" fmla="*/ 67 h 111"/>
                  <a:gd name="T32" fmla="*/ 110 w 110"/>
                  <a:gd name="T33" fmla="*/ 56 h 111"/>
                  <a:gd name="T34" fmla="*/ 104 w 110"/>
                  <a:gd name="T35" fmla="*/ 34 h 111"/>
                  <a:gd name="T36" fmla="*/ 92 w 110"/>
                  <a:gd name="T37" fmla="*/ 17 h 111"/>
                  <a:gd name="T38" fmla="*/ 75 w 110"/>
                  <a:gd name="T39" fmla="*/ 6 h 111"/>
                  <a:gd name="T40" fmla="*/ 54 w 110"/>
                  <a:gd name="T41" fmla="*/ 2 h 111"/>
                  <a:gd name="T42" fmla="*/ 33 w 110"/>
                  <a:gd name="T43" fmla="*/ 6 h 111"/>
                  <a:gd name="T44" fmla="*/ 16 w 110"/>
                  <a:gd name="T45" fmla="*/ 17 h 111"/>
                  <a:gd name="T46" fmla="*/ 4 w 110"/>
                  <a:gd name="T47" fmla="*/ 34 h 111"/>
                  <a:gd name="T48" fmla="*/ 0 w 110"/>
                  <a:gd name="T49" fmla="*/ 56 h 111"/>
                  <a:gd name="T50" fmla="*/ 4 w 110"/>
                  <a:gd name="T51" fmla="*/ 77 h 111"/>
                  <a:gd name="T52" fmla="*/ 16 w 110"/>
                  <a:gd name="T53" fmla="*/ 94 h 111"/>
                  <a:gd name="T54" fmla="*/ 33 w 110"/>
                  <a:gd name="T55" fmla="*/ 106 h 111"/>
                  <a:gd name="T56" fmla="*/ 54 w 110"/>
                  <a:gd name="T57" fmla="*/ 109 h 111"/>
                  <a:gd name="T58" fmla="*/ 75 w 110"/>
                  <a:gd name="T59" fmla="*/ 106 h 111"/>
                  <a:gd name="T60" fmla="*/ 92 w 110"/>
                  <a:gd name="T61" fmla="*/ 94 h 111"/>
                  <a:gd name="T62" fmla="*/ 104 w 110"/>
                  <a:gd name="T63" fmla="*/ 77 h 111"/>
                  <a:gd name="T64" fmla="*/ 110 w 110"/>
                  <a:gd name="T65" fmla="*/ 5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11">
                    <a:moveTo>
                      <a:pt x="110" y="56"/>
                    </a:moveTo>
                    <a:lnTo>
                      <a:pt x="108" y="44"/>
                    </a:lnTo>
                    <a:lnTo>
                      <a:pt x="106" y="34"/>
                    </a:lnTo>
                    <a:lnTo>
                      <a:pt x="100" y="25"/>
                    </a:lnTo>
                    <a:lnTo>
                      <a:pt x="92" y="17"/>
                    </a:lnTo>
                    <a:lnTo>
                      <a:pt x="85" y="10"/>
                    </a:lnTo>
                    <a:lnTo>
                      <a:pt x="75" y="6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3" y="10"/>
                    </a:lnTo>
                    <a:lnTo>
                      <a:pt x="16" y="17"/>
                    </a:lnTo>
                    <a:lnTo>
                      <a:pt x="8" y="25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0" y="67"/>
                    </a:lnTo>
                    <a:lnTo>
                      <a:pt x="4" y="77"/>
                    </a:lnTo>
                    <a:lnTo>
                      <a:pt x="8" y="86"/>
                    </a:lnTo>
                    <a:lnTo>
                      <a:pt x="16" y="94"/>
                    </a:lnTo>
                    <a:lnTo>
                      <a:pt x="23" y="102"/>
                    </a:lnTo>
                    <a:lnTo>
                      <a:pt x="33" y="106"/>
                    </a:lnTo>
                    <a:lnTo>
                      <a:pt x="42" y="109"/>
                    </a:lnTo>
                    <a:lnTo>
                      <a:pt x="54" y="111"/>
                    </a:lnTo>
                    <a:lnTo>
                      <a:pt x="65" y="109"/>
                    </a:lnTo>
                    <a:lnTo>
                      <a:pt x="75" y="106"/>
                    </a:lnTo>
                    <a:lnTo>
                      <a:pt x="85" y="102"/>
                    </a:lnTo>
                    <a:lnTo>
                      <a:pt x="92" y="94"/>
                    </a:lnTo>
                    <a:lnTo>
                      <a:pt x="100" y="86"/>
                    </a:lnTo>
                    <a:lnTo>
                      <a:pt x="106" y="77"/>
                    </a:lnTo>
                    <a:lnTo>
                      <a:pt x="108" y="67"/>
                    </a:lnTo>
                    <a:lnTo>
                      <a:pt x="110" y="56"/>
                    </a:lnTo>
                    <a:lnTo>
                      <a:pt x="110" y="56"/>
                    </a:lnTo>
                    <a:lnTo>
                      <a:pt x="108" y="44"/>
                    </a:lnTo>
                    <a:lnTo>
                      <a:pt x="104" y="34"/>
                    </a:lnTo>
                    <a:lnTo>
                      <a:pt x="100" y="25"/>
                    </a:lnTo>
                    <a:lnTo>
                      <a:pt x="92" y="17"/>
                    </a:lnTo>
                    <a:lnTo>
                      <a:pt x="85" y="11"/>
                    </a:lnTo>
                    <a:lnTo>
                      <a:pt x="75" y="6"/>
                    </a:lnTo>
                    <a:lnTo>
                      <a:pt x="65" y="2"/>
                    </a:lnTo>
                    <a:lnTo>
                      <a:pt x="54" y="2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0" y="67"/>
                    </a:lnTo>
                    <a:lnTo>
                      <a:pt x="4" y="77"/>
                    </a:lnTo>
                    <a:lnTo>
                      <a:pt x="10" y="86"/>
                    </a:lnTo>
                    <a:lnTo>
                      <a:pt x="16" y="94"/>
                    </a:lnTo>
                    <a:lnTo>
                      <a:pt x="23" y="102"/>
                    </a:lnTo>
                    <a:lnTo>
                      <a:pt x="33" y="106"/>
                    </a:lnTo>
                    <a:lnTo>
                      <a:pt x="42" y="109"/>
                    </a:lnTo>
                    <a:lnTo>
                      <a:pt x="54" y="109"/>
                    </a:lnTo>
                    <a:lnTo>
                      <a:pt x="65" y="109"/>
                    </a:lnTo>
                    <a:lnTo>
                      <a:pt x="75" y="106"/>
                    </a:lnTo>
                    <a:lnTo>
                      <a:pt x="85" y="102"/>
                    </a:lnTo>
                    <a:lnTo>
                      <a:pt x="92" y="94"/>
                    </a:lnTo>
                    <a:lnTo>
                      <a:pt x="100" y="86"/>
                    </a:lnTo>
                    <a:lnTo>
                      <a:pt x="104" y="77"/>
                    </a:lnTo>
                    <a:lnTo>
                      <a:pt x="108" y="67"/>
                    </a:lnTo>
                    <a:lnTo>
                      <a:pt x="110" y="56"/>
                    </a:lnTo>
                    <a:lnTo>
                      <a:pt x="110" y="56"/>
                    </a:lnTo>
                    <a:close/>
                  </a:path>
                </a:pathLst>
              </a:cu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54" name="Freeform 6319"/>
              <p:cNvSpPr>
                <a:spLocks/>
              </p:cNvSpPr>
              <p:nvPr/>
            </p:nvSpPr>
            <p:spPr bwMode="auto">
              <a:xfrm>
                <a:off x="1994" y="2341"/>
                <a:ext cx="110" cy="107"/>
              </a:xfrm>
              <a:custGeom>
                <a:avLst/>
                <a:gdLst>
                  <a:gd name="T0" fmla="*/ 108 w 110"/>
                  <a:gd name="T1" fmla="*/ 42 h 107"/>
                  <a:gd name="T2" fmla="*/ 100 w 110"/>
                  <a:gd name="T3" fmla="*/ 23 h 107"/>
                  <a:gd name="T4" fmla="*/ 85 w 110"/>
                  <a:gd name="T5" fmla="*/ 9 h 107"/>
                  <a:gd name="T6" fmla="*/ 65 w 110"/>
                  <a:gd name="T7" fmla="*/ 0 h 107"/>
                  <a:gd name="T8" fmla="*/ 42 w 110"/>
                  <a:gd name="T9" fmla="*/ 0 h 107"/>
                  <a:gd name="T10" fmla="*/ 23 w 110"/>
                  <a:gd name="T11" fmla="*/ 9 h 107"/>
                  <a:gd name="T12" fmla="*/ 10 w 110"/>
                  <a:gd name="T13" fmla="*/ 23 h 107"/>
                  <a:gd name="T14" fmla="*/ 0 w 110"/>
                  <a:gd name="T15" fmla="*/ 42 h 107"/>
                  <a:gd name="T16" fmla="*/ 0 w 110"/>
                  <a:gd name="T17" fmla="*/ 65 h 107"/>
                  <a:gd name="T18" fmla="*/ 10 w 110"/>
                  <a:gd name="T19" fmla="*/ 84 h 107"/>
                  <a:gd name="T20" fmla="*/ 23 w 110"/>
                  <a:gd name="T21" fmla="*/ 100 h 107"/>
                  <a:gd name="T22" fmla="*/ 42 w 110"/>
                  <a:gd name="T23" fmla="*/ 107 h 107"/>
                  <a:gd name="T24" fmla="*/ 65 w 110"/>
                  <a:gd name="T25" fmla="*/ 107 h 107"/>
                  <a:gd name="T26" fmla="*/ 85 w 110"/>
                  <a:gd name="T27" fmla="*/ 100 h 107"/>
                  <a:gd name="T28" fmla="*/ 100 w 110"/>
                  <a:gd name="T29" fmla="*/ 84 h 107"/>
                  <a:gd name="T30" fmla="*/ 108 w 110"/>
                  <a:gd name="T31" fmla="*/ 65 h 107"/>
                  <a:gd name="T32" fmla="*/ 108 w 110"/>
                  <a:gd name="T33" fmla="*/ 54 h 107"/>
                  <a:gd name="T34" fmla="*/ 104 w 110"/>
                  <a:gd name="T35" fmla="*/ 32 h 107"/>
                  <a:gd name="T36" fmla="*/ 92 w 110"/>
                  <a:gd name="T37" fmla="*/ 15 h 107"/>
                  <a:gd name="T38" fmla="*/ 75 w 110"/>
                  <a:gd name="T39" fmla="*/ 4 h 107"/>
                  <a:gd name="T40" fmla="*/ 54 w 110"/>
                  <a:gd name="T41" fmla="*/ 0 h 107"/>
                  <a:gd name="T42" fmla="*/ 33 w 110"/>
                  <a:gd name="T43" fmla="*/ 4 h 107"/>
                  <a:gd name="T44" fmla="*/ 16 w 110"/>
                  <a:gd name="T45" fmla="*/ 15 h 107"/>
                  <a:gd name="T46" fmla="*/ 4 w 110"/>
                  <a:gd name="T47" fmla="*/ 32 h 107"/>
                  <a:gd name="T48" fmla="*/ 0 w 110"/>
                  <a:gd name="T49" fmla="*/ 54 h 107"/>
                  <a:gd name="T50" fmla="*/ 4 w 110"/>
                  <a:gd name="T51" fmla="*/ 75 h 107"/>
                  <a:gd name="T52" fmla="*/ 16 w 110"/>
                  <a:gd name="T53" fmla="*/ 92 h 107"/>
                  <a:gd name="T54" fmla="*/ 33 w 110"/>
                  <a:gd name="T55" fmla="*/ 104 h 107"/>
                  <a:gd name="T56" fmla="*/ 54 w 110"/>
                  <a:gd name="T57" fmla="*/ 107 h 107"/>
                  <a:gd name="T58" fmla="*/ 75 w 110"/>
                  <a:gd name="T59" fmla="*/ 104 h 107"/>
                  <a:gd name="T60" fmla="*/ 92 w 110"/>
                  <a:gd name="T61" fmla="*/ 92 h 107"/>
                  <a:gd name="T62" fmla="*/ 104 w 110"/>
                  <a:gd name="T63" fmla="*/ 75 h 107"/>
                  <a:gd name="T64" fmla="*/ 108 w 110"/>
                  <a:gd name="T65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07">
                    <a:moveTo>
                      <a:pt x="110" y="54"/>
                    </a:moveTo>
                    <a:lnTo>
                      <a:pt x="108" y="42"/>
                    </a:lnTo>
                    <a:lnTo>
                      <a:pt x="104" y="32"/>
                    </a:lnTo>
                    <a:lnTo>
                      <a:pt x="100" y="23"/>
                    </a:lnTo>
                    <a:lnTo>
                      <a:pt x="92" y="15"/>
                    </a:lnTo>
                    <a:lnTo>
                      <a:pt x="85" y="9"/>
                    </a:lnTo>
                    <a:lnTo>
                      <a:pt x="75" y="4"/>
                    </a:lnTo>
                    <a:lnTo>
                      <a:pt x="65" y="0"/>
                    </a:lnTo>
                    <a:lnTo>
                      <a:pt x="54" y="0"/>
                    </a:lnTo>
                    <a:lnTo>
                      <a:pt x="42" y="0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6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0" y="42"/>
                    </a:lnTo>
                    <a:lnTo>
                      <a:pt x="0" y="54"/>
                    </a:lnTo>
                    <a:lnTo>
                      <a:pt x="0" y="65"/>
                    </a:lnTo>
                    <a:lnTo>
                      <a:pt x="4" y="75"/>
                    </a:lnTo>
                    <a:lnTo>
                      <a:pt x="10" y="84"/>
                    </a:lnTo>
                    <a:lnTo>
                      <a:pt x="16" y="92"/>
                    </a:lnTo>
                    <a:lnTo>
                      <a:pt x="23" y="100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4" y="107"/>
                    </a:lnTo>
                    <a:lnTo>
                      <a:pt x="65" y="107"/>
                    </a:lnTo>
                    <a:lnTo>
                      <a:pt x="75" y="104"/>
                    </a:lnTo>
                    <a:lnTo>
                      <a:pt x="85" y="100"/>
                    </a:lnTo>
                    <a:lnTo>
                      <a:pt x="92" y="92"/>
                    </a:lnTo>
                    <a:lnTo>
                      <a:pt x="100" y="84"/>
                    </a:lnTo>
                    <a:lnTo>
                      <a:pt x="104" y="75"/>
                    </a:lnTo>
                    <a:lnTo>
                      <a:pt x="108" y="65"/>
                    </a:lnTo>
                    <a:lnTo>
                      <a:pt x="110" y="54"/>
                    </a:lnTo>
                    <a:lnTo>
                      <a:pt x="108" y="54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5" y="9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6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2" y="65"/>
                    </a:lnTo>
                    <a:lnTo>
                      <a:pt x="4" y="75"/>
                    </a:lnTo>
                    <a:lnTo>
                      <a:pt x="10" y="84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4" y="107"/>
                    </a:lnTo>
                    <a:lnTo>
                      <a:pt x="54" y="107"/>
                    </a:lnTo>
                    <a:lnTo>
                      <a:pt x="65" y="107"/>
                    </a:lnTo>
                    <a:lnTo>
                      <a:pt x="75" y="104"/>
                    </a:lnTo>
                    <a:lnTo>
                      <a:pt x="85" y="98"/>
                    </a:lnTo>
                    <a:lnTo>
                      <a:pt x="92" y="92"/>
                    </a:lnTo>
                    <a:lnTo>
                      <a:pt x="98" y="84"/>
                    </a:lnTo>
                    <a:lnTo>
                      <a:pt x="104" y="75"/>
                    </a:lnTo>
                    <a:lnTo>
                      <a:pt x="108" y="65"/>
                    </a:lnTo>
                    <a:lnTo>
                      <a:pt x="108" y="54"/>
                    </a:lnTo>
                    <a:lnTo>
                      <a:pt x="110" y="54"/>
                    </a:lnTo>
                    <a:close/>
                  </a:path>
                </a:pathLst>
              </a:cu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55" name="Freeform 6320"/>
              <p:cNvSpPr>
                <a:spLocks/>
              </p:cNvSpPr>
              <p:nvPr/>
            </p:nvSpPr>
            <p:spPr bwMode="auto">
              <a:xfrm>
                <a:off x="1994" y="2341"/>
                <a:ext cx="108" cy="107"/>
              </a:xfrm>
              <a:custGeom>
                <a:avLst/>
                <a:gdLst>
                  <a:gd name="T0" fmla="*/ 108 w 108"/>
                  <a:gd name="T1" fmla="*/ 42 h 107"/>
                  <a:gd name="T2" fmla="*/ 98 w 108"/>
                  <a:gd name="T3" fmla="*/ 23 h 107"/>
                  <a:gd name="T4" fmla="*/ 85 w 108"/>
                  <a:gd name="T5" fmla="*/ 9 h 107"/>
                  <a:gd name="T6" fmla="*/ 65 w 108"/>
                  <a:gd name="T7" fmla="*/ 2 h 107"/>
                  <a:gd name="T8" fmla="*/ 44 w 108"/>
                  <a:gd name="T9" fmla="*/ 2 h 107"/>
                  <a:gd name="T10" fmla="*/ 23 w 108"/>
                  <a:gd name="T11" fmla="*/ 9 h 107"/>
                  <a:gd name="T12" fmla="*/ 10 w 108"/>
                  <a:gd name="T13" fmla="*/ 23 h 107"/>
                  <a:gd name="T14" fmla="*/ 2 w 108"/>
                  <a:gd name="T15" fmla="*/ 42 h 107"/>
                  <a:gd name="T16" fmla="*/ 2 w 108"/>
                  <a:gd name="T17" fmla="*/ 65 h 107"/>
                  <a:gd name="T18" fmla="*/ 10 w 108"/>
                  <a:gd name="T19" fmla="*/ 84 h 107"/>
                  <a:gd name="T20" fmla="*/ 23 w 108"/>
                  <a:gd name="T21" fmla="*/ 98 h 107"/>
                  <a:gd name="T22" fmla="*/ 44 w 108"/>
                  <a:gd name="T23" fmla="*/ 107 h 107"/>
                  <a:gd name="T24" fmla="*/ 65 w 108"/>
                  <a:gd name="T25" fmla="*/ 107 h 107"/>
                  <a:gd name="T26" fmla="*/ 85 w 108"/>
                  <a:gd name="T27" fmla="*/ 98 h 107"/>
                  <a:gd name="T28" fmla="*/ 98 w 108"/>
                  <a:gd name="T29" fmla="*/ 84 h 107"/>
                  <a:gd name="T30" fmla="*/ 108 w 108"/>
                  <a:gd name="T31" fmla="*/ 65 h 107"/>
                  <a:gd name="T32" fmla="*/ 108 w 108"/>
                  <a:gd name="T33" fmla="*/ 54 h 107"/>
                  <a:gd name="T34" fmla="*/ 104 w 108"/>
                  <a:gd name="T35" fmla="*/ 32 h 107"/>
                  <a:gd name="T36" fmla="*/ 92 w 108"/>
                  <a:gd name="T37" fmla="*/ 15 h 107"/>
                  <a:gd name="T38" fmla="*/ 75 w 108"/>
                  <a:gd name="T39" fmla="*/ 4 h 107"/>
                  <a:gd name="T40" fmla="*/ 54 w 108"/>
                  <a:gd name="T41" fmla="*/ 0 h 107"/>
                  <a:gd name="T42" fmla="*/ 33 w 108"/>
                  <a:gd name="T43" fmla="*/ 4 h 107"/>
                  <a:gd name="T44" fmla="*/ 17 w 108"/>
                  <a:gd name="T45" fmla="*/ 15 h 107"/>
                  <a:gd name="T46" fmla="*/ 6 w 108"/>
                  <a:gd name="T47" fmla="*/ 32 h 107"/>
                  <a:gd name="T48" fmla="*/ 0 w 108"/>
                  <a:gd name="T49" fmla="*/ 54 h 107"/>
                  <a:gd name="T50" fmla="*/ 6 w 108"/>
                  <a:gd name="T51" fmla="*/ 75 h 107"/>
                  <a:gd name="T52" fmla="*/ 17 w 108"/>
                  <a:gd name="T53" fmla="*/ 92 h 107"/>
                  <a:gd name="T54" fmla="*/ 33 w 108"/>
                  <a:gd name="T55" fmla="*/ 104 h 107"/>
                  <a:gd name="T56" fmla="*/ 54 w 108"/>
                  <a:gd name="T57" fmla="*/ 107 h 107"/>
                  <a:gd name="T58" fmla="*/ 75 w 108"/>
                  <a:gd name="T59" fmla="*/ 104 h 107"/>
                  <a:gd name="T60" fmla="*/ 92 w 108"/>
                  <a:gd name="T61" fmla="*/ 92 h 107"/>
                  <a:gd name="T62" fmla="*/ 104 w 108"/>
                  <a:gd name="T63" fmla="*/ 75 h 107"/>
                  <a:gd name="T64" fmla="*/ 108 w 108"/>
                  <a:gd name="T65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07">
                    <a:moveTo>
                      <a:pt x="108" y="54"/>
                    </a:moveTo>
                    <a:lnTo>
                      <a:pt x="108" y="42"/>
                    </a:lnTo>
                    <a:lnTo>
                      <a:pt x="104" y="32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5" y="9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6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2" y="65"/>
                    </a:lnTo>
                    <a:lnTo>
                      <a:pt x="4" y="75"/>
                    </a:lnTo>
                    <a:lnTo>
                      <a:pt x="10" y="84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4" y="107"/>
                    </a:lnTo>
                    <a:lnTo>
                      <a:pt x="54" y="107"/>
                    </a:lnTo>
                    <a:lnTo>
                      <a:pt x="65" y="107"/>
                    </a:lnTo>
                    <a:lnTo>
                      <a:pt x="75" y="104"/>
                    </a:lnTo>
                    <a:lnTo>
                      <a:pt x="85" y="98"/>
                    </a:lnTo>
                    <a:lnTo>
                      <a:pt x="92" y="92"/>
                    </a:lnTo>
                    <a:lnTo>
                      <a:pt x="98" y="84"/>
                    </a:lnTo>
                    <a:lnTo>
                      <a:pt x="104" y="75"/>
                    </a:lnTo>
                    <a:lnTo>
                      <a:pt x="108" y="65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6" y="42"/>
                    </a:lnTo>
                    <a:lnTo>
                      <a:pt x="104" y="32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5" y="9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3" y="4"/>
                    </a:lnTo>
                    <a:lnTo>
                      <a:pt x="25" y="9"/>
                    </a:lnTo>
                    <a:lnTo>
                      <a:pt x="17" y="15"/>
                    </a:lnTo>
                    <a:lnTo>
                      <a:pt x="10" y="23"/>
                    </a:lnTo>
                    <a:lnTo>
                      <a:pt x="6" y="32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2" y="65"/>
                    </a:lnTo>
                    <a:lnTo>
                      <a:pt x="6" y="75"/>
                    </a:lnTo>
                    <a:lnTo>
                      <a:pt x="10" y="84"/>
                    </a:lnTo>
                    <a:lnTo>
                      <a:pt x="17" y="92"/>
                    </a:lnTo>
                    <a:lnTo>
                      <a:pt x="25" y="98"/>
                    </a:lnTo>
                    <a:lnTo>
                      <a:pt x="33" y="104"/>
                    </a:lnTo>
                    <a:lnTo>
                      <a:pt x="44" y="105"/>
                    </a:lnTo>
                    <a:lnTo>
                      <a:pt x="54" y="107"/>
                    </a:lnTo>
                    <a:lnTo>
                      <a:pt x="65" y="105"/>
                    </a:lnTo>
                    <a:lnTo>
                      <a:pt x="75" y="104"/>
                    </a:lnTo>
                    <a:lnTo>
                      <a:pt x="85" y="98"/>
                    </a:lnTo>
                    <a:lnTo>
                      <a:pt x="92" y="92"/>
                    </a:lnTo>
                    <a:lnTo>
                      <a:pt x="98" y="84"/>
                    </a:lnTo>
                    <a:lnTo>
                      <a:pt x="104" y="75"/>
                    </a:lnTo>
                    <a:lnTo>
                      <a:pt x="106" y="65"/>
                    </a:lnTo>
                    <a:lnTo>
                      <a:pt x="108" y="54"/>
                    </a:lnTo>
                    <a:lnTo>
                      <a:pt x="108" y="54"/>
                    </a:lnTo>
                    <a:close/>
                  </a:path>
                </a:pathLst>
              </a:custGeom>
              <a:solidFill>
                <a:srgbClr val="00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56" name="Freeform 6321"/>
              <p:cNvSpPr>
                <a:spLocks/>
              </p:cNvSpPr>
              <p:nvPr/>
            </p:nvSpPr>
            <p:spPr bwMode="auto">
              <a:xfrm>
                <a:off x="1994" y="2341"/>
                <a:ext cx="108" cy="107"/>
              </a:xfrm>
              <a:custGeom>
                <a:avLst/>
                <a:gdLst>
                  <a:gd name="T0" fmla="*/ 106 w 108"/>
                  <a:gd name="T1" fmla="*/ 42 h 107"/>
                  <a:gd name="T2" fmla="*/ 98 w 108"/>
                  <a:gd name="T3" fmla="*/ 23 h 107"/>
                  <a:gd name="T4" fmla="*/ 85 w 108"/>
                  <a:gd name="T5" fmla="*/ 9 h 107"/>
                  <a:gd name="T6" fmla="*/ 65 w 108"/>
                  <a:gd name="T7" fmla="*/ 2 h 107"/>
                  <a:gd name="T8" fmla="*/ 44 w 108"/>
                  <a:gd name="T9" fmla="*/ 2 h 107"/>
                  <a:gd name="T10" fmla="*/ 25 w 108"/>
                  <a:gd name="T11" fmla="*/ 9 h 107"/>
                  <a:gd name="T12" fmla="*/ 10 w 108"/>
                  <a:gd name="T13" fmla="*/ 23 h 107"/>
                  <a:gd name="T14" fmla="*/ 2 w 108"/>
                  <a:gd name="T15" fmla="*/ 42 h 107"/>
                  <a:gd name="T16" fmla="*/ 2 w 108"/>
                  <a:gd name="T17" fmla="*/ 65 h 107"/>
                  <a:gd name="T18" fmla="*/ 10 w 108"/>
                  <a:gd name="T19" fmla="*/ 84 h 107"/>
                  <a:gd name="T20" fmla="*/ 25 w 108"/>
                  <a:gd name="T21" fmla="*/ 98 h 107"/>
                  <a:gd name="T22" fmla="*/ 44 w 108"/>
                  <a:gd name="T23" fmla="*/ 105 h 107"/>
                  <a:gd name="T24" fmla="*/ 65 w 108"/>
                  <a:gd name="T25" fmla="*/ 105 h 107"/>
                  <a:gd name="T26" fmla="*/ 85 w 108"/>
                  <a:gd name="T27" fmla="*/ 98 h 107"/>
                  <a:gd name="T28" fmla="*/ 98 w 108"/>
                  <a:gd name="T29" fmla="*/ 84 h 107"/>
                  <a:gd name="T30" fmla="*/ 106 w 108"/>
                  <a:gd name="T31" fmla="*/ 65 h 107"/>
                  <a:gd name="T32" fmla="*/ 108 w 108"/>
                  <a:gd name="T33" fmla="*/ 54 h 107"/>
                  <a:gd name="T34" fmla="*/ 104 w 108"/>
                  <a:gd name="T35" fmla="*/ 32 h 107"/>
                  <a:gd name="T36" fmla="*/ 92 w 108"/>
                  <a:gd name="T37" fmla="*/ 17 h 107"/>
                  <a:gd name="T38" fmla="*/ 75 w 108"/>
                  <a:gd name="T39" fmla="*/ 6 h 107"/>
                  <a:gd name="T40" fmla="*/ 54 w 108"/>
                  <a:gd name="T41" fmla="*/ 2 h 107"/>
                  <a:gd name="T42" fmla="*/ 33 w 108"/>
                  <a:gd name="T43" fmla="*/ 6 h 107"/>
                  <a:gd name="T44" fmla="*/ 17 w 108"/>
                  <a:gd name="T45" fmla="*/ 17 h 107"/>
                  <a:gd name="T46" fmla="*/ 6 w 108"/>
                  <a:gd name="T47" fmla="*/ 32 h 107"/>
                  <a:gd name="T48" fmla="*/ 2 w 108"/>
                  <a:gd name="T49" fmla="*/ 54 h 107"/>
                  <a:gd name="T50" fmla="*/ 6 w 108"/>
                  <a:gd name="T51" fmla="*/ 75 h 107"/>
                  <a:gd name="T52" fmla="*/ 17 w 108"/>
                  <a:gd name="T53" fmla="*/ 92 h 107"/>
                  <a:gd name="T54" fmla="*/ 33 w 108"/>
                  <a:gd name="T55" fmla="*/ 102 h 107"/>
                  <a:gd name="T56" fmla="*/ 54 w 108"/>
                  <a:gd name="T57" fmla="*/ 107 h 107"/>
                  <a:gd name="T58" fmla="*/ 75 w 108"/>
                  <a:gd name="T59" fmla="*/ 102 h 107"/>
                  <a:gd name="T60" fmla="*/ 92 w 108"/>
                  <a:gd name="T61" fmla="*/ 92 h 107"/>
                  <a:gd name="T62" fmla="*/ 104 w 108"/>
                  <a:gd name="T63" fmla="*/ 75 h 107"/>
                  <a:gd name="T64" fmla="*/ 108 w 108"/>
                  <a:gd name="T65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07">
                    <a:moveTo>
                      <a:pt x="108" y="54"/>
                    </a:moveTo>
                    <a:lnTo>
                      <a:pt x="106" y="42"/>
                    </a:lnTo>
                    <a:lnTo>
                      <a:pt x="104" y="32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5" y="9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3" y="4"/>
                    </a:lnTo>
                    <a:lnTo>
                      <a:pt x="25" y="9"/>
                    </a:lnTo>
                    <a:lnTo>
                      <a:pt x="17" y="15"/>
                    </a:lnTo>
                    <a:lnTo>
                      <a:pt x="10" y="23"/>
                    </a:lnTo>
                    <a:lnTo>
                      <a:pt x="6" y="32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2" y="65"/>
                    </a:lnTo>
                    <a:lnTo>
                      <a:pt x="6" y="75"/>
                    </a:lnTo>
                    <a:lnTo>
                      <a:pt x="10" y="84"/>
                    </a:lnTo>
                    <a:lnTo>
                      <a:pt x="17" y="92"/>
                    </a:lnTo>
                    <a:lnTo>
                      <a:pt x="25" y="98"/>
                    </a:lnTo>
                    <a:lnTo>
                      <a:pt x="33" y="104"/>
                    </a:lnTo>
                    <a:lnTo>
                      <a:pt x="44" y="105"/>
                    </a:lnTo>
                    <a:lnTo>
                      <a:pt x="54" y="107"/>
                    </a:lnTo>
                    <a:lnTo>
                      <a:pt x="65" y="105"/>
                    </a:lnTo>
                    <a:lnTo>
                      <a:pt x="75" y="104"/>
                    </a:lnTo>
                    <a:lnTo>
                      <a:pt x="85" y="98"/>
                    </a:lnTo>
                    <a:lnTo>
                      <a:pt x="92" y="92"/>
                    </a:lnTo>
                    <a:lnTo>
                      <a:pt x="98" y="84"/>
                    </a:lnTo>
                    <a:lnTo>
                      <a:pt x="104" y="75"/>
                    </a:lnTo>
                    <a:lnTo>
                      <a:pt x="106" y="65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6" y="42"/>
                    </a:lnTo>
                    <a:lnTo>
                      <a:pt x="104" y="32"/>
                    </a:lnTo>
                    <a:lnTo>
                      <a:pt x="98" y="25"/>
                    </a:lnTo>
                    <a:lnTo>
                      <a:pt x="92" y="17"/>
                    </a:lnTo>
                    <a:lnTo>
                      <a:pt x="85" y="9"/>
                    </a:lnTo>
                    <a:lnTo>
                      <a:pt x="75" y="6"/>
                    </a:lnTo>
                    <a:lnTo>
                      <a:pt x="65" y="2"/>
                    </a:lnTo>
                    <a:lnTo>
                      <a:pt x="54" y="2"/>
                    </a:lnTo>
                    <a:lnTo>
                      <a:pt x="44" y="2"/>
                    </a:lnTo>
                    <a:lnTo>
                      <a:pt x="33" y="6"/>
                    </a:lnTo>
                    <a:lnTo>
                      <a:pt x="25" y="9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6" y="32"/>
                    </a:lnTo>
                    <a:lnTo>
                      <a:pt x="2" y="42"/>
                    </a:lnTo>
                    <a:lnTo>
                      <a:pt x="2" y="54"/>
                    </a:lnTo>
                    <a:lnTo>
                      <a:pt x="2" y="65"/>
                    </a:lnTo>
                    <a:lnTo>
                      <a:pt x="6" y="75"/>
                    </a:lnTo>
                    <a:lnTo>
                      <a:pt x="10" y="82"/>
                    </a:lnTo>
                    <a:lnTo>
                      <a:pt x="17" y="92"/>
                    </a:lnTo>
                    <a:lnTo>
                      <a:pt x="25" y="98"/>
                    </a:lnTo>
                    <a:lnTo>
                      <a:pt x="33" y="102"/>
                    </a:lnTo>
                    <a:lnTo>
                      <a:pt x="44" y="105"/>
                    </a:lnTo>
                    <a:lnTo>
                      <a:pt x="54" y="107"/>
                    </a:lnTo>
                    <a:lnTo>
                      <a:pt x="65" y="105"/>
                    </a:lnTo>
                    <a:lnTo>
                      <a:pt x="75" y="102"/>
                    </a:lnTo>
                    <a:lnTo>
                      <a:pt x="85" y="98"/>
                    </a:lnTo>
                    <a:lnTo>
                      <a:pt x="92" y="92"/>
                    </a:lnTo>
                    <a:lnTo>
                      <a:pt x="98" y="82"/>
                    </a:lnTo>
                    <a:lnTo>
                      <a:pt x="104" y="75"/>
                    </a:lnTo>
                    <a:lnTo>
                      <a:pt x="106" y="65"/>
                    </a:lnTo>
                    <a:lnTo>
                      <a:pt x="108" y="54"/>
                    </a:lnTo>
                    <a:lnTo>
                      <a:pt x="108" y="54"/>
                    </a:lnTo>
                    <a:close/>
                  </a:path>
                </a:pathLst>
              </a:custGeom>
              <a:solidFill>
                <a:srgbClr val="00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57" name="Freeform 6322"/>
              <p:cNvSpPr>
                <a:spLocks/>
              </p:cNvSpPr>
              <p:nvPr/>
            </p:nvSpPr>
            <p:spPr bwMode="auto">
              <a:xfrm>
                <a:off x="1996" y="2343"/>
                <a:ext cx="106" cy="105"/>
              </a:xfrm>
              <a:custGeom>
                <a:avLst/>
                <a:gdLst>
                  <a:gd name="T0" fmla="*/ 104 w 106"/>
                  <a:gd name="T1" fmla="*/ 40 h 105"/>
                  <a:gd name="T2" fmla="*/ 96 w 106"/>
                  <a:gd name="T3" fmla="*/ 23 h 105"/>
                  <a:gd name="T4" fmla="*/ 83 w 106"/>
                  <a:gd name="T5" fmla="*/ 7 h 105"/>
                  <a:gd name="T6" fmla="*/ 63 w 106"/>
                  <a:gd name="T7" fmla="*/ 0 h 105"/>
                  <a:gd name="T8" fmla="*/ 42 w 106"/>
                  <a:gd name="T9" fmla="*/ 0 h 105"/>
                  <a:gd name="T10" fmla="*/ 23 w 106"/>
                  <a:gd name="T11" fmla="*/ 7 h 105"/>
                  <a:gd name="T12" fmla="*/ 8 w 106"/>
                  <a:gd name="T13" fmla="*/ 23 h 105"/>
                  <a:gd name="T14" fmla="*/ 0 w 106"/>
                  <a:gd name="T15" fmla="*/ 40 h 105"/>
                  <a:gd name="T16" fmla="*/ 0 w 106"/>
                  <a:gd name="T17" fmla="*/ 63 h 105"/>
                  <a:gd name="T18" fmla="*/ 8 w 106"/>
                  <a:gd name="T19" fmla="*/ 80 h 105"/>
                  <a:gd name="T20" fmla="*/ 23 w 106"/>
                  <a:gd name="T21" fmla="*/ 96 h 105"/>
                  <a:gd name="T22" fmla="*/ 42 w 106"/>
                  <a:gd name="T23" fmla="*/ 103 h 105"/>
                  <a:gd name="T24" fmla="*/ 63 w 106"/>
                  <a:gd name="T25" fmla="*/ 103 h 105"/>
                  <a:gd name="T26" fmla="*/ 83 w 106"/>
                  <a:gd name="T27" fmla="*/ 96 h 105"/>
                  <a:gd name="T28" fmla="*/ 96 w 106"/>
                  <a:gd name="T29" fmla="*/ 80 h 105"/>
                  <a:gd name="T30" fmla="*/ 104 w 106"/>
                  <a:gd name="T31" fmla="*/ 63 h 105"/>
                  <a:gd name="T32" fmla="*/ 104 w 106"/>
                  <a:gd name="T33" fmla="*/ 52 h 105"/>
                  <a:gd name="T34" fmla="*/ 100 w 106"/>
                  <a:gd name="T35" fmla="*/ 30 h 105"/>
                  <a:gd name="T36" fmla="*/ 88 w 106"/>
                  <a:gd name="T37" fmla="*/ 15 h 105"/>
                  <a:gd name="T38" fmla="*/ 73 w 106"/>
                  <a:gd name="T39" fmla="*/ 4 h 105"/>
                  <a:gd name="T40" fmla="*/ 52 w 106"/>
                  <a:gd name="T41" fmla="*/ 0 h 105"/>
                  <a:gd name="T42" fmla="*/ 33 w 106"/>
                  <a:gd name="T43" fmla="*/ 4 h 105"/>
                  <a:gd name="T44" fmla="*/ 15 w 106"/>
                  <a:gd name="T45" fmla="*/ 15 h 105"/>
                  <a:gd name="T46" fmla="*/ 4 w 106"/>
                  <a:gd name="T47" fmla="*/ 30 h 105"/>
                  <a:gd name="T48" fmla="*/ 0 w 106"/>
                  <a:gd name="T49" fmla="*/ 52 h 105"/>
                  <a:gd name="T50" fmla="*/ 4 w 106"/>
                  <a:gd name="T51" fmla="*/ 73 h 105"/>
                  <a:gd name="T52" fmla="*/ 15 w 106"/>
                  <a:gd name="T53" fmla="*/ 88 h 105"/>
                  <a:gd name="T54" fmla="*/ 33 w 106"/>
                  <a:gd name="T55" fmla="*/ 100 h 105"/>
                  <a:gd name="T56" fmla="*/ 52 w 106"/>
                  <a:gd name="T57" fmla="*/ 103 h 105"/>
                  <a:gd name="T58" fmla="*/ 73 w 106"/>
                  <a:gd name="T59" fmla="*/ 100 h 105"/>
                  <a:gd name="T60" fmla="*/ 88 w 106"/>
                  <a:gd name="T61" fmla="*/ 88 h 105"/>
                  <a:gd name="T62" fmla="*/ 100 w 106"/>
                  <a:gd name="T63" fmla="*/ 73 h 105"/>
                  <a:gd name="T64" fmla="*/ 104 w 106"/>
                  <a:gd name="T65" fmla="*/ 5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05">
                    <a:moveTo>
                      <a:pt x="106" y="52"/>
                    </a:moveTo>
                    <a:lnTo>
                      <a:pt x="104" y="40"/>
                    </a:lnTo>
                    <a:lnTo>
                      <a:pt x="102" y="30"/>
                    </a:lnTo>
                    <a:lnTo>
                      <a:pt x="96" y="23"/>
                    </a:lnTo>
                    <a:lnTo>
                      <a:pt x="90" y="15"/>
                    </a:lnTo>
                    <a:lnTo>
                      <a:pt x="83" y="7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1" y="4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0"/>
                    </a:lnTo>
                    <a:lnTo>
                      <a:pt x="15" y="90"/>
                    </a:lnTo>
                    <a:lnTo>
                      <a:pt x="23" y="96"/>
                    </a:lnTo>
                    <a:lnTo>
                      <a:pt x="31" y="100"/>
                    </a:lnTo>
                    <a:lnTo>
                      <a:pt x="42" y="103"/>
                    </a:lnTo>
                    <a:lnTo>
                      <a:pt x="52" y="105"/>
                    </a:lnTo>
                    <a:lnTo>
                      <a:pt x="63" y="103"/>
                    </a:lnTo>
                    <a:lnTo>
                      <a:pt x="73" y="100"/>
                    </a:lnTo>
                    <a:lnTo>
                      <a:pt x="83" y="96"/>
                    </a:lnTo>
                    <a:lnTo>
                      <a:pt x="90" y="90"/>
                    </a:lnTo>
                    <a:lnTo>
                      <a:pt x="96" y="80"/>
                    </a:lnTo>
                    <a:lnTo>
                      <a:pt x="102" y="73"/>
                    </a:lnTo>
                    <a:lnTo>
                      <a:pt x="104" y="63"/>
                    </a:lnTo>
                    <a:lnTo>
                      <a:pt x="106" y="52"/>
                    </a:lnTo>
                    <a:lnTo>
                      <a:pt x="104" y="52"/>
                    </a:lnTo>
                    <a:lnTo>
                      <a:pt x="104" y="42"/>
                    </a:lnTo>
                    <a:lnTo>
                      <a:pt x="100" y="30"/>
                    </a:lnTo>
                    <a:lnTo>
                      <a:pt x="96" y="23"/>
                    </a:lnTo>
                    <a:lnTo>
                      <a:pt x="88" y="15"/>
                    </a:lnTo>
                    <a:lnTo>
                      <a:pt x="81" y="7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3" y="4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0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10" y="80"/>
                    </a:lnTo>
                    <a:lnTo>
                      <a:pt x="15" y="88"/>
                    </a:lnTo>
                    <a:lnTo>
                      <a:pt x="23" y="96"/>
                    </a:lnTo>
                    <a:lnTo>
                      <a:pt x="33" y="100"/>
                    </a:lnTo>
                    <a:lnTo>
                      <a:pt x="42" y="103"/>
                    </a:lnTo>
                    <a:lnTo>
                      <a:pt x="52" y="103"/>
                    </a:lnTo>
                    <a:lnTo>
                      <a:pt x="63" y="103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8" y="88"/>
                    </a:lnTo>
                    <a:lnTo>
                      <a:pt x="96" y="80"/>
                    </a:lnTo>
                    <a:lnTo>
                      <a:pt x="100" y="73"/>
                    </a:lnTo>
                    <a:lnTo>
                      <a:pt x="104" y="63"/>
                    </a:lnTo>
                    <a:lnTo>
                      <a:pt x="104" y="52"/>
                    </a:lnTo>
                    <a:lnTo>
                      <a:pt x="106" y="52"/>
                    </a:lnTo>
                    <a:close/>
                  </a:path>
                </a:pathLst>
              </a:cu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58" name="Freeform 6323"/>
              <p:cNvSpPr>
                <a:spLocks/>
              </p:cNvSpPr>
              <p:nvPr/>
            </p:nvSpPr>
            <p:spPr bwMode="auto">
              <a:xfrm>
                <a:off x="1996" y="2343"/>
                <a:ext cx="104" cy="103"/>
              </a:xfrm>
              <a:custGeom>
                <a:avLst/>
                <a:gdLst>
                  <a:gd name="T0" fmla="*/ 104 w 104"/>
                  <a:gd name="T1" fmla="*/ 42 h 103"/>
                  <a:gd name="T2" fmla="*/ 96 w 104"/>
                  <a:gd name="T3" fmla="*/ 23 h 103"/>
                  <a:gd name="T4" fmla="*/ 81 w 104"/>
                  <a:gd name="T5" fmla="*/ 7 h 103"/>
                  <a:gd name="T6" fmla="*/ 63 w 104"/>
                  <a:gd name="T7" fmla="*/ 0 h 103"/>
                  <a:gd name="T8" fmla="*/ 42 w 104"/>
                  <a:gd name="T9" fmla="*/ 0 h 103"/>
                  <a:gd name="T10" fmla="*/ 23 w 104"/>
                  <a:gd name="T11" fmla="*/ 7 h 103"/>
                  <a:gd name="T12" fmla="*/ 10 w 104"/>
                  <a:gd name="T13" fmla="*/ 23 h 103"/>
                  <a:gd name="T14" fmla="*/ 0 w 104"/>
                  <a:gd name="T15" fmla="*/ 42 h 103"/>
                  <a:gd name="T16" fmla="*/ 0 w 104"/>
                  <a:gd name="T17" fmla="*/ 63 h 103"/>
                  <a:gd name="T18" fmla="*/ 10 w 104"/>
                  <a:gd name="T19" fmla="*/ 80 h 103"/>
                  <a:gd name="T20" fmla="*/ 23 w 104"/>
                  <a:gd name="T21" fmla="*/ 96 h 103"/>
                  <a:gd name="T22" fmla="*/ 42 w 104"/>
                  <a:gd name="T23" fmla="*/ 103 h 103"/>
                  <a:gd name="T24" fmla="*/ 63 w 104"/>
                  <a:gd name="T25" fmla="*/ 103 h 103"/>
                  <a:gd name="T26" fmla="*/ 81 w 104"/>
                  <a:gd name="T27" fmla="*/ 96 h 103"/>
                  <a:gd name="T28" fmla="*/ 96 w 104"/>
                  <a:gd name="T29" fmla="*/ 80 h 103"/>
                  <a:gd name="T30" fmla="*/ 104 w 104"/>
                  <a:gd name="T31" fmla="*/ 63 h 103"/>
                  <a:gd name="T32" fmla="*/ 104 w 104"/>
                  <a:gd name="T33" fmla="*/ 52 h 103"/>
                  <a:gd name="T34" fmla="*/ 100 w 104"/>
                  <a:gd name="T35" fmla="*/ 32 h 103"/>
                  <a:gd name="T36" fmla="*/ 88 w 104"/>
                  <a:gd name="T37" fmla="*/ 15 h 103"/>
                  <a:gd name="T38" fmla="*/ 73 w 104"/>
                  <a:gd name="T39" fmla="*/ 4 h 103"/>
                  <a:gd name="T40" fmla="*/ 52 w 104"/>
                  <a:gd name="T41" fmla="*/ 0 h 103"/>
                  <a:gd name="T42" fmla="*/ 33 w 104"/>
                  <a:gd name="T43" fmla="*/ 4 h 103"/>
                  <a:gd name="T44" fmla="*/ 15 w 104"/>
                  <a:gd name="T45" fmla="*/ 15 h 103"/>
                  <a:gd name="T46" fmla="*/ 4 w 104"/>
                  <a:gd name="T47" fmla="*/ 32 h 103"/>
                  <a:gd name="T48" fmla="*/ 0 w 104"/>
                  <a:gd name="T49" fmla="*/ 52 h 103"/>
                  <a:gd name="T50" fmla="*/ 4 w 104"/>
                  <a:gd name="T51" fmla="*/ 73 h 103"/>
                  <a:gd name="T52" fmla="*/ 15 w 104"/>
                  <a:gd name="T53" fmla="*/ 88 h 103"/>
                  <a:gd name="T54" fmla="*/ 33 w 104"/>
                  <a:gd name="T55" fmla="*/ 100 h 103"/>
                  <a:gd name="T56" fmla="*/ 52 w 104"/>
                  <a:gd name="T57" fmla="*/ 103 h 103"/>
                  <a:gd name="T58" fmla="*/ 73 w 104"/>
                  <a:gd name="T59" fmla="*/ 100 h 103"/>
                  <a:gd name="T60" fmla="*/ 88 w 104"/>
                  <a:gd name="T61" fmla="*/ 88 h 103"/>
                  <a:gd name="T62" fmla="*/ 100 w 104"/>
                  <a:gd name="T63" fmla="*/ 73 h 103"/>
                  <a:gd name="T64" fmla="*/ 104 w 104"/>
                  <a:gd name="T65" fmla="*/ 5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3">
                    <a:moveTo>
                      <a:pt x="104" y="52"/>
                    </a:moveTo>
                    <a:lnTo>
                      <a:pt x="104" y="42"/>
                    </a:lnTo>
                    <a:lnTo>
                      <a:pt x="100" y="30"/>
                    </a:lnTo>
                    <a:lnTo>
                      <a:pt x="96" y="23"/>
                    </a:lnTo>
                    <a:lnTo>
                      <a:pt x="88" y="15"/>
                    </a:lnTo>
                    <a:lnTo>
                      <a:pt x="81" y="7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3" y="4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0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10" y="80"/>
                    </a:lnTo>
                    <a:lnTo>
                      <a:pt x="15" y="88"/>
                    </a:lnTo>
                    <a:lnTo>
                      <a:pt x="23" y="96"/>
                    </a:lnTo>
                    <a:lnTo>
                      <a:pt x="33" y="100"/>
                    </a:lnTo>
                    <a:lnTo>
                      <a:pt x="42" y="103"/>
                    </a:lnTo>
                    <a:lnTo>
                      <a:pt x="52" y="103"/>
                    </a:lnTo>
                    <a:lnTo>
                      <a:pt x="63" y="103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8" y="88"/>
                    </a:lnTo>
                    <a:lnTo>
                      <a:pt x="96" y="80"/>
                    </a:lnTo>
                    <a:lnTo>
                      <a:pt x="100" y="73"/>
                    </a:lnTo>
                    <a:lnTo>
                      <a:pt x="104" y="63"/>
                    </a:lnTo>
                    <a:lnTo>
                      <a:pt x="104" y="52"/>
                    </a:lnTo>
                    <a:lnTo>
                      <a:pt x="104" y="52"/>
                    </a:lnTo>
                    <a:lnTo>
                      <a:pt x="104" y="42"/>
                    </a:lnTo>
                    <a:lnTo>
                      <a:pt x="100" y="32"/>
                    </a:lnTo>
                    <a:lnTo>
                      <a:pt x="96" y="23"/>
                    </a:lnTo>
                    <a:lnTo>
                      <a:pt x="88" y="15"/>
                    </a:lnTo>
                    <a:lnTo>
                      <a:pt x="81" y="9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1"/>
                    </a:lnTo>
                    <a:lnTo>
                      <a:pt x="4" y="73"/>
                    </a:lnTo>
                    <a:lnTo>
                      <a:pt x="10" y="80"/>
                    </a:lnTo>
                    <a:lnTo>
                      <a:pt x="15" y="88"/>
                    </a:lnTo>
                    <a:lnTo>
                      <a:pt x="23" y="94"/>
                    </a:lnTo>
                    <a:lnTo>
                      <a:pt x="33" y="100"/>
                    </a:lnTo>
                    <a:lnTo>
                      <a:pt x="42" y="102"/>
                    </a:lnTo>
                    <a:lnTo>
                      <a:pt x="52" y="103"/>
                    </a:lnTo>
                    <a:lnTo>
                      <a:pt x="63" y="102"/>
                    </a:lnTo>
                    <a:lnTo>
                      <a:pt x="73" y="100"/>
                    </a:lnTo>
                    <a:lnTo>
                      <a:pt x="81" y="94"/>
                    </a:lnTo>
                    <a:lnTo>
                      <a:pt x="88" y="88"/>
                    </a:lnTo>
                    <a:lnTo>
                      <a:pt x="96" y="80"/>
                    </a:lnTo>
                    <a:lnTo>
                      <a:pt x="100" y="73"/>
                    </a:lnTo>
                    <a:lnTo>
                      <a:pt x="104" y="61"/>
                    </a:lnTo>
                    <a:lnTo>
                      <a:pt x="104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59" name="Freeform 6324"/>
              <p:cNvSpPr>
                <a:spLocks/>
              </p:cNvSpPr>
              <p:nvPr/>
            </p:nvSpPr>
            <p:spPr bwMode="auto">
              <a:xfrm>
                <a:off x="1996" y="2343"/>
                <a:ext cx="104" cy="103"/>
              </a:xfrm>
              <a:custGeom>
                <a:avLst/>
                <a:gdLst>
                  <a:gd name="T0" fmla="*/ 104 w 104"/>
                  <a:gd name="T1" fmla="*/ 42 h 103"/>
                  <a:gd name="T2" fmla="*/ 96 w 104"/>
                  <a:gd name="T3" fmla="*/ 23 h 103"/>
                  <a:gd name="T4" fmla="*/ 81 w 104"/>
                  <a:gd name="T5" fmla="*/ 9 h 103"/>
                  <a:gd name="T6" fmla="*/ 63 w 104"/>
                  <a:gd name="T7" fmla="*/ 2 h 103"/>
                  <a:gd name="T8" fmla="*/ 42 w 104"/>
                  <a:gd name="T9" fmla="*/ 2 h 103"/>
                  <a:gd name="T10" fmla="*/ 23 w 104"/>
                  <a:gd name="T11" fmla="*/ 9 h 103"/>
                  <a:gd name="T12" fmla="*/ 10 w 104"/>
                  <a:gd name="T13" fmla="*/ 23 h 103"/>
                  <a:gd name="T14" fmla="*/ 2 w 104"/>
                  <a:gd name="T15" fmla="*/ 42 h 103"/>
                  <a:gd name="T16" fmla="*/ 2 w 104"/>
                  <a:gd name="T17" fmla="*/ 61 h 103"/>
                  <a:gd name="T18" fmla="*/ 10 w 104"/>
                  <a:gd name="T19" fmla="*/ 80 h 103"/>
                  <a:gd name="T20" fmla="*/ 23 w 104"/>
                  <a:gd name="T21" fmla="*/ 94 h 103"/>
                  <a:gd name="T22" fmla="*/ 42 w 104"/>
                  <a:gd name="T23" fmla="*/ 102 h 103"/>
                  <a:gd name="T24" fmla="*/ 63 w 104"/>
                  <a:gd name="T25" fmla="*/ 102 h 103"/>
                  <a:gd name="T26" fmla="*/ 81 w 104"/>
                  <a:gd name="T27" fmla="*/ 94 h 103"/>
                  <a:gd name="T28" fmla="*/ 96 w 104"/>
                  <a:gd name="T29" fmla="*/ 80 h 103"/>
                  <a:gd name="T30" fmla="*/ 104 w 104"/>
                  <a:gd name="T31" fmla="*/ 61 h 103"/>
                  <a:gd name="T32" fmla="*/ 104 w 104"/>
                  <a:gd name="T33" fmla="*/ 52 h 103"/>
                  <a:gd name="T34" fmla="*/ 100 w 104"/>
                  <a:gd name="T35" fmla="*/ 32 h 103"/>
                  <a:gd name="T36" fmla="*/ 88 w 104"/>
                  <a:gd name="T37" fmla="*/ 15 h 103"/>
                  <a:gd name="T38" fmla="*/ 73 w 104"/>
                  <a:gd name="T39" fmla="*/ 4 h 103"/>
                  <a:gd name="T40" fmla="*/ 52 w 104"/>
                  <a:gd name="T41" fmla="*/ 0 h 103"/>
                  <a:gd name="T42" fmla="*/ 33 w 104"/>
                  <a:gd name="T43" fmla="*/ 4 h 103"/>
                  <a:gd name="T44" fmla="*/ 15 w 104"/>
                  <a:gd name="T45" fmla="*/ 15 h 103"/>
                  <a:gd name="T46" fmla="*/ 6 w 104"/>
                  <a:gd name="T47" fmla="*/ 32 h 103"/>
                  <a:gd name="T48" fmla="*/ 2 w 104"/>
                  <a:gd name="T49" fmla="*/ 52 h 103"/>
                  <a:gd name="T50" fmla="*/ 6 w 104"/>
                  <a:gd name="T51" fmla="*/ 71 h 103"/>
                  <a:gd name="T52" fmla="*/ 15 w 104"/>
                  <a:gd name="T53" fmla="*/ 88 h 103"/>
                  <a:gd name="T54" fmla="*/ 33 w 104"/>
                  <a:gd name="T55" fmla="*/ 100 h 103"/>
                  <a:gd name="T56" fmla="*/ 52 w 104"/>
                  <a:gd name="T57" fmla="*/ 103 h 103"/>
                  <a:gd name="T58" fmla="*/ 73 w 104"/>
                  <a:gd name="T59" fmla="*/ 100 h 103"/>
                  <a:gd name="T60" fmla="*/ 88 w 104"/>
                  <a:gd name="T61" fmla="*/ 88 h 103"/>
                  <a:gd name="T62" fmla="*/ 100 w 104"/>
                  <a:gd name="T63" fmla="*/ 71 h 103"/>
                  <a:gd name="T64" fmla="*/ 104 w 104"/>
                  <a:gd name="T65" fmla="*/ 5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3">
                    <a:moveTo>
                      <a:pt x="104" y="52"/>
                    </a:moveTo>
                    <a:lnTo>
                      <a:pt x="104" y="42"/>
                    </a:lnTo>
                    <a:lnTo>
                      <a:pt x="100" y="32"/>
                    </a:lnTo>
                    <a:lnTo>
                      <a:pt x="96" y="23"/>
                    </a:lnTo>
                    <a:lnTo>
                      <a:pt x="88" y="15"/>
                    </a:lnTo>
                    <a:lnTo>
                      <a:pt x="81" y="9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1"/>
                    </a:lnTo>
                    <a:lnTo>
                      <a:pt x="4" y="73"/>
                    </a:lnTo>
                    <a:lnTo>
                      <a:pt x="10" y="80"/>
                    </a:lnTo>
                    <a:lnTo>
                      <a:pt x="15" y="88"/>
                    </a:lnTo>
                    <a:lnTo>
                      <a:pt x="23" y="94"/>
                    </a:lnTo>
                    <a:lnTo>
                      <a:pt x="33" y="100"/>
                    </a:lnTo>
                    <a:lnTo>
                      <a:pt x="42" y="102"/>
                    </a:lnTo>
                    <a:lnTo>
                      <a:pt x="52" y="103"/>
                    </a:lnTo>
                    <a:lnTo>
                      <a:pt x="63" y="102"/>
                    </a:lnTo>
                    <a:lnTo>
                      <a:pt x="73" y="100"/>
                    </a:lnTo>
                    <a:lnTo>
                      <a:pt x="81" y="94"/>
                    </a:lnTo>
                    <a:lnTo>
                      <a:pt x="88" y="88"/>
                    </a:lnTo>
                    <a:lnTo>
                      <a:pt x="96" y="80"/>
                    </a:lnTo>
                    <a:lnTo>
                      <a:pt x="100" y="73"/>
                    </a:lnTo>
                    <a:lnTo>
                      <a:pt x="104" y="61"/>
                    </a:lnTo>
                    <a:lnTo>
                      <a:pt x="104" y="52"/>
                    </a:lnTo>
                    <a:lnTo>
                      <a:pt x="104" y="52"/>
                    </a:lnTo>
                    <a:lnTo>
                      <a:pt x="102" y="42"/>
                    </a:lnTo>
                    <a:lnTo>
                      <a:pt x="100" y="32"/>
                    </a:lnTo>
                    <a:lnTo>
                      <a:pt x="94" y="23"/>
                    </a:lnTo>
                    <a:lnTo>
                      <a:pt x="88" y="15"/>
                    </a:lnTo>
                    <a:lnTo>
                      <a:pt x="81" y="9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6" y="32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2" y="61"/>
                    </a:lnTo>
                    <a:lnTo>
                      <a:pt x="6" y="71"/>
                    </a:lnTo>
                    <a:lnTo>
                      <a:pt x="10" y="80"/>
                    </a:lnTo>
                    <a:lnTo>
                      <a:pt x="15" y="88"/>
                    </a:lnTo>
                    <a:lnTo>
                      <a:pt x="23" y="94"/>
                    </a:lnTo>
                    <a:lnTo>
                      <a:pt x="33" y="100"/>
                    </a:lnTo>
                    <a:lnTo>
                      <a:pt x="42" y="102"/>
                    </a:lnTo>
                    <a:lnTo>
                      <a:pt x="52" y="103"/>
                    </a:lnTo>
                    <a:lnTo>
                      <a:pt x="63" y="102"/>
                    </a:lnTo>
                    <a:lnTo>
                      <a:pt x="73" y="100"/>
                    </a:lnTo>
                    <a:lnTo>
                      <a:pt x="81" y="94"/>
                    </a:lnTo>
                    <a:lnTo>
                      <a:pt x="88" y="88"/>
                    </a:lnTo>
                    <a:lnTo>
                      <a:pt x="94" y="80"/>
                    </a:lnTo>
                    <a:lnTo>
                      <a:pt x="100" y="71"/>
                    </a:lnTo>
                    <a:lnTo>
                      <a:pt x="102" y="61"/>
                    </a:lnTo>
                    <a:lnTo>
                      <a:pt x="104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60" name="Freeform 6325"/>
              <p:cNvSpPr>
                <a:spLocks/>
              </p:cNvSpPr>
              <p:nvPr/>
            </p:nvSpPr>
            <p:spPr bwMode="auto">
              <a:xfrm>
                <a:off x="1998" y="2343"/>
                <a:ext cx="102" cy="103"/>
              </a:xfrm>
              <a:custGeom>
                <a:avLst/>
                <a:gdLst>
                  <a:gd name="T0" fmla="*/ 100 w 102"/>
                  <a:gd name="T1" fmla="*/ 42 h 103"/>
                  <a:gd name="T2" fmla="*/ 92 w 102"/>
                  <a:gd name="T3" fmla="*/ 23 h 103"/>
                  <a:gd name="T4" fmla="*/ 79 w 102"/>
                  <a:gd name="T5" fmla="*/ 9 h 103"/>
                  <a:gd name="T6" fmla="*/ 61 w 102"/>
                  <a:gd name="T7" fmla="*/ 2 h 103"/>
                  <a:gd name="T8" fmla="*/ 40 w 102"/>
                  <a:gd name="T9" fmla="*/ 2 h 103"/>
                  <a:gd name="T10" fmla="*/ 21 w 102"/>
                  <a:gd name="T11" fmla="*/ 9 h 103"/>
                  <a:gd name="T12" fmla="*/ 8 w 102"/>
                  <a:gd name="T13" fmla="*/ 23 h 103"/>
                  <a:gd name="T14" fmla="*/ 0 w 102"/>
                  <a:gd name="T15" fmla="*/ 42 h 103"/>
                  <a:gd name="T16" fmla="*/ 0 w 102"/>
                  <a:gd name="T17" fmla="*/ 61 h 103"/>
                  <a:gd name="T18" fmla="*/ 8 w 102"/>
                  <a:gd name="T19" fmla="*/ 80 h 103"/>
                  <a:gd name="T20" fmla="*/ 21 w 102"/>
                  <a:gd name="T21" fmla="*/ 94 h 103"/>
                  <a:gd name="T22" fmla="*/ 40 w 102"/>
                  <a:gd name="T23" fmla="*/ 102 h 103"/>
                  <a:gd name="T24" fmla="*/ 61 w 102"/>
                  <a:gd name="T25" fmla="*/ 102 h 103"/>
                  <a:gd name="T26" fmla="*/ 79 w 102"/>
                  <a:gd name="T27" fmla="*/ 94 h 103"/>
                  <a:gd name="T28" fmla="*/ 92 w 102"/>
                  <a:gd name="T29" fmla="*/ 80 h 103"/>
                  <a:gd name="T30" fmla="*/ 100 w 102"/>
                  <a:gd name="T31" fmla="*/ 61 h 103"/>
                  <a:gd name="T32" fmla="*/ 102 w 102"/>
                  <a:gd name="T33" fmla="*/ 52 h 103"/>
                  <a:gd name="T34" fmla="*/ 98 w 102"/>
                  <a:gd name="T35" fmla="*/ 32 h 103"/>
                  <a:gd name="T36" fmla="*/ 86 w 102"/>
                  <a:gd name="T37" fmla="*/ 15 h 103"/>
                  <a:gd name="T38" fmla="*/ 69 w 102"/>
                  <a:gd name="T39" fmla="*/ 6 h 103"/>
                  <a:gd name="T40" fmla="*/ 50 w 102"/>
                  <a:gd name="T41" fmla="*/ 2 h 103"/>
                  <a:gd name="T42" fmla="*/ 31 w 102"/>
                  <a:gd name="T43" fmla="*/ 6 h 103"/>
                  <a:gd name="T44" fmla="*/ 15 w 102"/>
                  <a:gd name="T45" fmla="*/ 15 h 103"/>
                  <a:gd name="T46" fmla="*/ 4 w 102"/>
                  <a:gd name="T47" fmla="*/ 32 h 103"/>
                  <a:gd name="T48" fmla="*/ 0 w 102"/>
                  <a:gd name="T49" fmla="*/ 52 h 103"/>
                  <a:gd name="T50" fmla="*/ 4 w 102"/>
                  <a:gd name="T51" fmla="*/ 71 h 103"/>
                  <a:gd name="T52" fmla="*/ 15 w 102"/>
                  <a:gd name="T53" fmla="*/ 88 h 103"/>
                  <a:gd name="T54" fmla="*/ 31 w 102"/>
                  <a:gd name="T55" fmla="*/ 98 h 103"/>
                  <a:gd name="T56" fmla="*/ 50 w 102"/>
                  <a:gd name="T57" fmla="*/ 102 h 103"/>
                  <a:gd name="T58" fmla="*/ 69 w 102"/>
                  <a:gd name="T59" fmla="*/ 98 h 103"/>
                  <a:gd name="T60" fmla="*/ 86 w 102"/>
                  <a:gd name="T61" fmla="*/ 88 h 103"/>
                  <a:gd name="T62" fmla="*/ 98 w 102"/>
                  <a:gd name="T63" fmla="*/ 71 h 103"/>
                  <a:gd name="T64" fmla="*/ 102 w 102"/>
                  <a:gd name="T65" fmla="*/ 5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03">
                    <a:moveTo>
                      <a:pt x="102" y="52"/>
                    </a:moveTo>
                    <a:lnTo>
                      <a:pt x="100" y="42"/>
                    </a:lnTo>
                    <a:lnTo>
                      <a:pt x="98" y="32"/>
                    </a:lnTo>
                    <a:lnTo>
                      <a:pt x="92" y="23"/>
                    </a:lnTo>
                    <a:lnTo>
                      <a:pt x="86" y="15"/>
                    </a:lnTo>
                    <a:lnTo>
                      <a:pt x="79" y="9"/>
                    </a:lnTo>
                    <a:lnTo>
                      <a:pt x="71" y="4"/>
                    </a:lnTo>
                    <a:lnTo>
                      <a:pt x="61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1" y="4"/>
                    </a:lnTo>
                    <a:lnTo>
                      <a:pt x="21" y="9"/>
                    </a:lnTo>
                    <a:lnTo>
                      <a:pt x="13" y="15"/>
                    </a:lnTo>
                    <a:lnTo>
                      <a:pt x="8" y="23"/>
                    </a:lnTo>
                    <a:lnTo>
                      <a:pt x="4" y="32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4" y="71"/>
                    </a:lnTo>
                    <a:lnTo>
                      <a:pt x="8" y="80"/>
                    </a:lnTo>
                    <a:lnTo>
                      <a:pt x="13" y="88"/>
                    </a:lnTo>
                    <a:lnTo>
                      <a:pt x="21" y="94"/>
                    </a:lnTo>
                    <a:lnTo>
                      <a:pt x="31" y="100"/>
                    </a:lnTo>
                    <a:lnTo>
                      <a:pt x="40" y="102"/>
                    </a:lnTo>
                    <a:lnTo>
                      <a:pt x="50" y="103"/>
                    </a:lnTo>
                    <a:lnTo>
                      <a:pt x="61" y="102"/>
                    </a:lnTo>
                    <a:lnTo>
                      <a:pt x="71" y="100"/>
                    </a:lnTo>
                    <a:lnTo>
                      <a:pt x="79" y="94"/>
                    </a:lnTo>
                    <a:lnTo>
                      <a:pt x="86" y="88"/>
                    </a:lnTo>
                    <a:lnTo>
                      <a:pt x="92" y="80"/>
                    </a:lnTo>
                    <a:lnTo>
                      <a:pt x="98" y="71"/>
                    </a:lnTo>
                    <a:lnTo>
                      <a:pt x="100" y="61"/>
                    </a:lnTo>
                    <a:lnTo>
                      <a:pt x="102" y="52"/>
                    </a:lnTo>
                    <a:lnTo>
                      <a:pt x="102" y="52"/>
                    </a:lnTo>
                    <a:lnTo>
                      <a:pt x="100" y="42"/>
                    </a:lnTo>
                    <a:lnTo>
                      <a:pt x="98" y="32"/>
                    </a:lnTo>
                    <a:lnTo>
                      <a:pt x="92" y="23"/>
                    </a:lnTo>
                    <a:lnTo>
                      <a:pt x="86" y="15"/>
                    </a:lnTo>
                    <a:lnTo>
                      <a:pt x="79" y="9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0" y="2"/>
                    </a:lnTo>
                    <a:lnTo>
                      <a:pt x="40" y="2"/>
                    </a:lnTo>
                    <a:lnTo>
                      <a:pt x="31" y="6"/>
                    </a:lnTo>
                    <a:lnTo>
                      <a:pt x="21" y="9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4" y="32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4" y="71"/>
                    </a:lnTo>
                    <a:lnTo>
                      <a:pt x="8" y="80"/>
                    </a:lnTo>
                    <a:lnTo>
                      <a:pt x="15" y="88"/>
                    </a:lnTo>
                    <a:lnTo>
                      <a:pt x="21" y="94"/>
                    </a:lnTo>
                    <a:lnTo>
                      <a:pt x="31" y="98"/>
                    </a:lnTo>
                    <a:lnTo>
                      <a:pt x="40" y="102"/>
                    </a:lnTo>
                    <a:lnTo>
                      <a:pt x="50" y="102"/>
                    </a:lnTo>
                    <a:lnTo>
                      <a:pt x="61" y="102"/>
                    </a:lnTo>
                    <a:lnTo>
                      <a:pt x="69" y="98"/>
                    </a:lnTo>
                    <a:lnTo>
                      <a:pt x="79" y="94"/>
                    </a:lnTo>
                    <a:lnTo>
                      <a:pt x="86" y="88"/>
                    </a:lnTo>
                    <a:lnTo>
                      <a:pt x="92" y="80"/>
                    </a:lnTo>
                    <a:lnTo>
                      <a:pt x="98" y="71"/>
                    </a:lnTo>
                    <a:lnTo>
                      <a:pt x="100" y="61"/>
                    </a:lnTo>
                    <a:lnTo>
                      <a:pt x="102" y="52"/>
                    </a:lnTo>
                    <a:lnTo>
                      <a:pt x="102" y="52"/>
                    </a:lnTo>
                    <a:close/>
                  </a:path>
                </a:pathLst>
              </a:custGeom>
              <a:solidFill>
                <a:srgbClr val="00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61" name="Freeform 6326"/>
              <p:cNvSpPr>
                <a:spLocks/>
              </p:cNvSpPr>
              <p:nvPr/>
            </p:nvSpPr>
            <p:spPr bwMode="auto">
              <a:xfrm>
                <a:off x="1998" y="2345"/>
                <a:ext cx="102" cy="100"/>
              </a:xfrm>
              <a:custGeom>
                <a:avLst/>
                <a:gdLst>
                  <a:gd name="T0" fmla="*/ 100 w 102"/>
                  <a:gd name="T1" fmla="*/ 40 h 100"/>
                  <a:gd name="T2" fmla="*/ 92 w 102"/>
                  <a:gd name="T3" fmla="*/ 21 h 100"/>
                  <a:gd name="T4" fmla="*/ 79 w 102"/>
                  <a:gd name="T5" fmla="*/ 7 h 100"/>
                  <a:gd name="T6" fmla="*/ 61 w 102"/>
                  <a:gd name="T7" fmla="*/ 0 h 100"/>
                  <a:gd name="T8" fmla="*/ 40 w 102"/>
                  <a:gd name="T9" fmla="*/ 0 h 100"/>
                  <a:gd name="T10" fmla="*/ 21 w 102"/>
                  <a:gd name="T11" fmla="*/ 7 h 100"/>
                  <a:gd name="T12" fmla="*/ 8 w 102"/>
                  <a:gd name="T13" fmla="*/ 21 h 100"/>
                  <a:gd name="T14" fmla="*/ 0 w 102"/>
                  <a:gd name="T15" fmla="*/ 40 h 100"/>
                  <a:gd name="T16" fmla="*/ 0 w 102"/>
                  <a:gd name="T17" fmla="*/ 59 h 100"/>
                  <a:gd name="T18" fmla="*/ 8 w 102"/>
                  <a:gd name="T19" fmla="*/ 78 h 100"/>
                  <a:gd name="T20" fmla="*/ 21 w 102"/>
                  <a:gd name="T21" fmla="*/ 92 h 100"/>
                  <a:gd name="T22" fmla="*/ 40 w 102"/>
                  <a:gd name="T23" fmla="*/ 100 h 100"/>
                  <a:gd name="T24" fmla="*/ 61 w 102"/>
                  <a:gd name="T25" fmla="*/ 100 h 100"/>
                  <a:gd name="T26" fmla="*/ 79 w 102"/>
                  <a:gd name="T27" fmla="*/ 92 h 100"/>
                  <a:gd name="T28" fmla="*/ 92 w 102"/>
                  <a:gd name="T29" fmla="*/ 78 h 100"/>
                  <a:gd name="T30" fmla="*/ 100 w 102"/>
                  <a:gd name="T31" fmla="*/ 59 h 100"/>
                  <a:gd name="T32" fmla="*/ 100 w 102"/>
                  <a:gd name="T33" fmla="*/ 50 h 100"/>
                  <a:gd name="T34" fmla="*/ 96 w 102"/>
                  <a:gd name="T35" fmla="*/ 30 h 100"/>
                  <a:gd name="T36" fmla="*/ 86 w 102"/>
                  <a:gd name="T37" fmla="*/ 15 h 100"/>
                  <a:gd name="T38" fmla="*/ 69 w 102"/>
                  <a:gd name="T39" fmla="*/ 4 h 100"/>
                  <a:gd name="T40" fmla="*/ 50 w 102"/>
                  <a:gd name="T41" fmla="*/ 0 h 100"/>
                  <a:gd name="T42" fmla="*/ 31 w 102"/>
                  <a:gd name="T43" fmla="*/ 4 h 100"/>
                  <a:gd name="T44" fmla="*/ 15 w 102"/>
                  <a:gd name="T45" fmla="*/ 15 h 100"/>
                  <a:gd name="T46" fmla="*/ 4 w 102"/>
                  <a:gd name="T47" fmla="*/ 30 h 100"/>
                  <a:gd name="T48" fmla="*/ 0 w 102"/>
                  <a:gd name="T49" fmla="*/ 50 h 100"/>
                  <a:gd name="T50" fmla="*/ 4 w 102"/>
                  <a:gd name="T51" fmla="*/ 69 h 100"/>
                  <a:gd name="T52" fmla="*/ 15 w 102"/>
                  <a:gd name="T53" fmla="*/ 86 h 100"/>
                  <a:gd name="T54" fmla="*/ 31 w 102"/>
                  <a:gd name="T55" fmla="*/ 96 h 100"/>
                  <a:gd name="T56" fmla="*/ 50 w 102"/>
                  <a:gd name="T57" fmla="*/ 100 h 100"/>
                  <a:gd name="T58" fmla="*/ 69 w 102"/>
                  <a:gd name="T59" fmla="*/ 96 h 100"/>
                  <a:gd name="T60" fmla="*/ 86 w 102"/>
                  <a:gd name="T61" fmla="*/ 86 h 100"/>
                  <a:gd name="T62" fmla="*/ 96 w 102"/>
                  <a:gd name="T63" fmla="*/ 69 h 100"/>
                  <a:gd name="T64" fmla="*/ 100 w 102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00">
                    <a:moveTo>
                      <a:pt x="102" y="50"/>
                    </a:moveTo>
                    <a:lnTo>
                      <a:pt x="100" y="40"/>
                    </a:lnTo>
                    <a:lnTo>
                      <a:pt x="98" y="30"/>
                    </a:lnTo>
                    <a:lnTo>
                      <a:pt x="92" y="21"/>
                    </a:lnTo>
                    <a:lnTo>
                      <a:pt x="86" y="13"/>
                    </a:lnTo>
                    <a:lnTo>
                      <a:pt x="79" y="7"/>
                    </a:lnTo>
                    <a:lnTo>
                      <a:pt x="69" y="4"/>
                    </a:lnTo>
                    <a:lnTo>
                      <a:pt x="61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1" y="7"/>
                    </a:lnTo>
                    <a:lnTo>
                      <a:pt x="15" y="13"/>
                    </a:lnTo>
                    <a:lnTo>
                      <a:pt x="8" y="21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4" y="69"/>
                    </a:lnTo>
                    <a:lnTo>
                      <a:pt x="8" y="78"/>
                    </a:lnTo>
                    <a:lnTo>
                      <a:pt x="15" y="86"/>
                    </a:lnTo>
                    <a:lnTo>
                      <a:pt x="21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61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6" y="86"/>
                    </a:lnTo>
                    <a:lnTo>
                      <a:pt x="92" y="78"/>
                    </a:lnTo>
                    <a:lnTo>
                      <a:pt x="98" y="69"/>
                    </a:lnTo>
                    <a:lnTo>
                      <a:pt x="100" y="59"/>
                    </a:lnTo>
                    <a:lnTo>
                      <a:pt x="102" y="50"/>
                    </a:lnTo>
                    <a:lnTo>
                      <a:pt x="100" y="50"/>
                    </a:lnTo>
                    <a:lnTo>
                      <a:pt x="100" y="40"/>
                    </a:lnTo>
                    <a:lnTo>
                      <a:pt x="96" y="30"/>
                    </a:lnTo>
                    <a:lnTo>
                      <a:pt x="92" y="21"/>
                    </a:lnTo>
                    <a:lnTo>
                      <a:pt x="86" y="15"/>
                    </a:lnTo>
                    <a:lnTo>
                      <a:pt x="79" y="7"/>
                    </a:lnTo>
                    <a:lnTo>
                      <a:pt x="69" y="4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10" y="21"/>
                    </a:lnTo>
                    <a:lnTo>
                      <a:pt x="4" y="30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4" y="69"/>
                    </a:lnTo>
                    <a:lnTo>
                      <a:pt x="10" y="78"/>
                    </a:lnTo>
                    <a:lnTo>
                      <a:pt x="15" y="86"/>
                    </a:lnTo>
                    <a:lnTo>
                      <a:pt x="23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60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6" y="86"/>
                    </a:lnTo>
                    <a:lnTo>
                      <a:pt x="92" y="78"/>
                    </a:lnTo>
                    <a:lnTo>
                      <a:pt x="96" y="69"/>
                    </a:lnTo>
                    <a:lnTo>
                      <a:pt x="100" y="59"/>
                    </a:lnTo>
                    <a:lnTo>
                      <a:pt x="100" y="50"/>
                    </a:lnTo>
                    <a:lnTo>
                      <a:pt x="102" y="50"/>
                    </a:lnTo>
                    <a:close/>
                  </a:path>
                </a:pathLst>
              </a:custGeom>
              <a:solidFill>
                <a:srgbClr val="00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62" name="Freeform 6327"/>
              <p:cNvSpPr>
                <a:spLocks/>
              </p:cNvSpPr>
              <p:nvPr/>
            </p:nvSpPr>
            <p:spPr bwMode="auto">
              <a:xfrm>
                <a:off x="1998" y="2345"/>
                <a:ext cx="100" cy="100"/>
              </a:xfrm>
              <a:custGeom>
                <a:avLst/>
                <a:gdLst>
                  <a:gd name="T0" fmla="*/ 100 w 100"/>
                  <a:gd name="T1" fmla="*/ 40 h 100"/>
                  <a:gd name="T2" fmla="*/ 92 w 100"/>
                  <a:gd name="T3" fmla="*/ 21 h 100"/>
                  <a:gd name="T4" fmla="*/ 79 w 100"/>
                  <a:gd name="T5" fmla="*/ 7 h 100"/>
                  <a:gd name="T6" fmla="*/ 60 w 100"/>
                  <a:gd name="T7" fmla="*/ 0 h 100"/>
                  <a:gd name="T8" fmla="*/ 40 w 100"/>
                  <a:gd name="T9" fmla="*/ 0 h 100"/>
                  <a:gd name="T10" fmla="*/ 23 w 100"/>
                  <a:gd name="T11" fmla="*/ 7 h 100"/>
                  <a:gd name="T12" fmla="*/ 10 w 100"/>
                  <a:gd name="T13" fmla="*/ 21 h 100"/>
                  <a:gd name="T14" fmla="*/ 2 w 100"/>
                  <a:gd name="T15" fmla="*/ 40 h 100"/>
                  <a:gd name="T16" fmla="*/ 2 w 100"/>
                  <a:gd name="T17" fmla="*/ 59 h 100"/>
                  <a:gd name="T18" fmla="*/ 10 w 100"/>
                  <a:gd name="T19" fmla="*/ 78 h 100"/>
                  <a:gd name="T20" fmla="*/ 23 w 100"/>
                  <a:gd name="T21" fmla="*/ 92 h 100"/>
                  <a:gd name="T22" fmla="*/ 40 w 100"/>
                  <a:gd name="T23" fmla="*/ 100 h 100"/>
                  <a:gd name="T24" fmla="*/ 60 w 100"/>
                  <a:gd name="T25" fmla="*/ 100 h 100"/>
                  <a:gd name="T26" fmla="*/ 79 w 100"/>
                  <a:gd name="T27" fmla="*/ 92 h 100"/>
                  <a:gd name="T28" fmla="*/ 92 w 100"/>
                  <a:gd name="T29" fmla="*/ 78 h 100"/>
                  <a:gd name="T30" fmla="*/ 100 w 100"/>
                  <a:gd name="T31" fmla="*/ 59 h 100"/>
                  <a:gd name="T32" fmla="*/ 100 w 100"/>
                  <a:gd name="T33" fmla="*/ 50 h 100"/>
                  <a:gd name="T34" fmla="*/ 96 w 100"/>
                  <a:gd name="T35" fmla="*/ 30 h 100"/>
                  <a:gd name="T36" fmla="*/ 84 w 100"/>
                  <a:gd name="T37" fmla="*/ 15 h 100"/>
                  <a:gd name="T38" fmla="*/ 69 w 100"/>
                  <a:gd name="T39" fmla="*/ 4 h 100"/>
                  <a:gd name="T40" fmla="*/ 50 w 100"/>
                  <a:gd name="T41" fmla="*/ 0 h 100"/>
                  <a:gd name="T42" fmla="*/ 31 w 100"/>
                  <a:gd name="T43" fmla="*/ 4 h 100"/>
                  <a:gd name="T44" fmla="*/ 15 w 100"/>
                  <a:gd name="T45" fmla="*/ 15 h 100"/>
                  <a:gd name="T46" fmla="*/ 4 w 100"/>
                  <a:gd name="T47" fmla="*/ 30 h 100"/>
                  <a:gd name="T48" fmla="*/ 0 w 100"/>
                  <a:gd name="T49" fmla="*/ 50 h 100"/>
                  <a:gd name="T50" fmla="*/ 4 w 100"/>
                  <a:gd name="T51" fmla="*/ 69 h 100"/>
                  <a:gd name="T52" fmla="*/ 15 w 100"/>
                  <a:gd name="T53" fmla="*/ 84 h 100"/>
                  <a:gd name="T54" fmla="*/ 31 w 100"/>
                  <a:gd name="T55" fmla="*/ 96 h 100"/>
                  <a:gd name="T56" fmla="*/ 50 w 100"/>
                  <a:gd name="T57" fmla="*/ 100 h 100"/>
                  <a:gd name="T58" fmla="*/ 69 w 100"/>
                  <a:gd name="T59" fmla="*/ 96 h 100"/>
                  <a:gd name="T60" fmla="*/ 84 w 100"/>
                  <a:gd name="T61" fmla="*/ 84 h 100"/>
                  <a:gd name="T62" fmla="*/ 96 w 100"/>
                  <a:gd name="T63" fmla="*/ 69 h 100"/>
                  <a:gd name="T64" fmla="*/ 100 w 100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00">
                    <a:moveTo>
                      <a:pt x="100" y="50"/>
                    </a:moveTo>
                    <a:lnTo>
                      <a:pt x="100" y="40"/>
                    </a:lnTo>
                    <a:lnTo>
                      <a:pt x="96" y="30"/>
                    </a:lnTo>
                    <a:lnTo>
                      <a:pt x="92" y="21"/>
                    </a:lnTo>
                    <a:lnTo>
                      <a:pt x="86" y="15"/>
                    </a:lnTo>
                    <a:lnTo>
                      <a:pt x="79" y="7"/>
                    </a:lnTo>
                    <a:lnTo>
                      <a:pt x="69" y="4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10" y="21"/>
                    </a:lnTo>
                    <a:lnTo>
                      <a:pt x="4" y="30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4" y="69"/>
                    </a:lnTo>
                    <a:lnTo>
                      <a:pt x="10" y="78"/>
                    </a:lnTo>
                    <a:lnTo>
                      <a:pt x="15" y="86"/>
                    </a:lnTo>
                    <a:lnTo>
                      <a:pt x="23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60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6" y="86"/>
                    </a:lnTo>
                    <a:lnTo>
                      <a:pt x="92" y="78"/>
                    </a:lnTo>
                    <a:lnTo>
                      <a:pt x="96" y="69"/>
                    </a:lnTo>
                    <a:lnTo>
                      <a:pt x="100" y="59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98" y="40"/>
                    </a:lnTo>
                    <a:lnTo>
                      <a:pt x="96" y="30"/>
                    </a:lnTo>
                    <a:lnTo>
                      <a:pt x="92" y="23"/>
                    </a:lnTo>
                    <a:lnTo>
                      <a:pt x="84" y="15"/>
                    </a:lnTo>
                    <a:lnTo>
                      <a:pt x="79" y="9"/>
                    </a:lnTo>
                    <a:lnTo>
                      <a:pt x="69" y="4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1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0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4" y="69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6"/>
                    </a:lnTo>
                    <a:lnTo>
                      <a:pt x="40" y="98"/>
                    </a:lnTo>
                    <a:lnTo>
                      <a:pt x="50" y="100"/>
                    </a:lnTo>
                    <a:lnTo>
                      <a:pt x="60" y="98"/>
                    </a:lnTo>
                    <a:lnTo>
                      <a:pt x="69" y="96"/>
                    </a:lnTo>
                    <a:lnTo>
                      <a:pt x="79" y="90"/>
                    </a:lnTo>
                    <a:lnTo>
                      <a:pt x="84" y="84"/>
                    </a:lnTo>
                    <a:lnTo>
                      <a:pt x="92" y="76"/>
                    </a:lnTo>
                    <a:lnTo>
                      <a:pt x="96" y="69"/>
                    </a:lnTo>
                    <a:lnTo>
                      <a:pt x="98" y="59"/>
                    </a:lnTo>
                    <a:lnTo>
                      <a:pt x="100" y="50"/>
                    </a:lnTo>
                    <a:lnTo>
                      <a:pt x="100" y="50"/>
                    </a:lnTo>
                    <a:close/>
                  </a:path>
                </a:pathLst>
              </a:custGeom>
              <a:solidFill>
                <a:srgbClr val="008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63" name="Freeform 6328"/>
              <p:cNvSpPr>
                <a:spLocks/>
              </p:cNvSpPr>
              <p:nvPr/>
            </p:nvSpPr>
            <p:spPr bwMode="auto">
              <a:xfrm>
                <a:off x="1998" y="2345"/>
                <a:ext cx="100" cy="100"/>
              </a:xfrm>
              <a:custGeom>
                <a:avLst/>
                <a:gdLst>
                  <a:gd name="T0" fmla="*/ 98 w 100"/>
                  <a:gd name="T1" fmla="*/ 40 h 100"/>
                  <a:gd name="T2" fmla="*/ 92 w 100"/>
                  <a:gd name="T3" fmla="*/ 23 h 100"/>
                  <a:gd name="T4" fmla="*/ 79 w 100"/>
                  <a:gd name="T5" fmla="*/ 9 h 100"/>
                  <a:gd name="T6" fmla="*/ 60 w 100"/>
                  <a:gd name="T7" fmla="*/ 2 h 100"/>
                  <a:gd name="T8" fmla="*/ 40 w 100"/>
                  <a:gd name="T9" fmla="*/ 2 h 100"/>
                  <a:gd name="T10" fmla="*/ 23 w 100"/>
                  <a:gd name="T11" fmla="*/ 9 h 100"/>
                  <a:gd name="T12" fmla="*/ 10 w 100"/>
                  <a:gd name="T13" fmla="*/ 23 h 100"/>
                  <a:gd name="T14" fmla="*/ 2 w 100"/>
                  <a:gd name="T15" fmla="*/ 40 h 100"/>
                  <a:gd name="T16" fmla="*/ 2 w 100"/>
                  <a:gd name="T17" fmla="*/ 59 h 100"/>
                  <a:gd name="T18" fmla="*/ 10 w 100"/>
                  <a:gd name="T19" fmla="*/ 76 h 100"/>
                  <a:gd name="T20" fmla="*/ 23 w 100"/>
                  <a:gd name="T21" fmla="*/ 90 h 100"/>
                  <a:gd name="T22" fmla="*/ 40 w 100"/>
                  <a:gd name="T23" fmla="*/ 98 h 100"/>
                  <a:gd name="T24" fmla="*/ 60 w 100"/>
                  <a:gd name="T25" fmla="*/ 98 h 100"/>
                  <a:gd name="T26" fmla="*/ 79 w 100"/>
                  <a:gd name="T27" fmla="*/ 90 h 100"/>
                  <a:gd name="T28" fmla="*/ 92 w 100"/>
                  <a:gd name="T29" fmla="*/ 76 h 100"/>
                  <a:gd name="T30" fmla="*/ 98 w 100"/>
                  <a:gd name="T31" fmla="*/ 59 h 100"/>
                  <a:gd name="T32" fmla="*/ 100 w 100"/>
                  <a:gd name="T33" fmla="*/ 50 h 100"/>
                  <a:gd name="T34" fmla="*/ 96 w 100"/>
                  <a:gd name="T35" fmla="*/ 30 h 100"/>
                  <a:gd name="T36" fmla="*/ 84 w 100"/>
                  <a:gd name="T37" fmla="*/ 15 h 100"/>
                  <a:gd name="T38" fmla="*/ 69 w 100"/>
                  <a:gd name="T39" fmla="*/ 5 h 100"/>
                  <a:gd name="T40" fmla="*/ 50 w 100"/>
                  <a:gd name="T41" fmla="*/ 0 h 100"/>
                  <a:gd name="T42" fmla="*/ 31 w 100"/>
                  <a:gd name="T43" fmla="*/ 5 h 100"/>
                  <a:gd name="T44" fmla="*/ 15 w 100"/>
                  <a:gd name="T45" fmla="*/ 15 h 100"/>
                  <a:gd name="T46" fmla="*/ 6 w 100"/>
                  <a:gd name="T47" fmla="*/ 30 h 100"/>
                  <a:gd name="T48" fmla="*/ 2 w 100"/>
                  <a:gd name="T49" fmla="*/ 50 h 100"/>
                  <a:gd name="T50" fmla="*/ 6 w 100"/>
                  <a:gd name="T51" fmla="*/ 69 h 100"/>
                  <a:gd name="T52" fmla="*/ 15 w 100"/>
                  <a:gd name="T53" fmla="*/ 84 h 100"/>
                  <a:gd name="T54" fmla="*/ 31 w 100"/>
                  <a:gd name="T55" fmla="*/ 96 h 100"/>
                  <a:gd name="T56" fmla="*/ 50 w 100"/>
                  <a:gd name="T57" fmla="*/ 100 h 100"/>
                  <a:gd name="T58" fmla="*/ 69 w 100"/>
                  <a:gd name="T59" fmla="*/ 96 h 100"/>
                  <a:gd name="T60" fmla="*/ 84 w 100"/>
                  <a:gd name="T61" fmla="*/ 84 h 100"/>
                  <a:gd name="T62" fmla="*/ 96 w 100"/>
                  <a:gd name="T63" fmla="*/ 69 h 100"/>
                  <a:gd name="T64" fmla="*/ 100 w 100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00">
                    <a:moveTo>
                      <a:pt x="100" y="50"/>
                    </a:moveTo>
                    <a:lnTo>
                      <a:pt x="98" y="40"/>
                    </a:lnTo>
                    <a:lnTo>
                      <a:pt x="96" y="30"/>
                    </a:lnTo>
                    <a:lnTo>
                      <a:pt x="92" y="23"/>
                    </a:lnTo>
                    <a:lnTo>
                      <a:pt x="84" y="15"/>
                    </a:lnTo>
                    <a:lnTo>
                      <a:pt x="79" y="9"/>
                    </a:lnTo>
                    <a:lnTo>
                      <a:pt x="69" y="4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1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0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4" y="69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6"/>
                    </a:lnTo>
                    <a:lnTo>
                      <a:pt x="40" y="98"/>
                    </a:lnTo>
                    <a:lnTo>
                      <a:pt x="50" y="100"/>
                    </a:lnTo>
                    <a:lnTo>
                      <a:pt x="60" y="98"/>
                    </a:lnTo>
                    <a:lnTo>
                      <a:pt x="69" y="96"/>
                    </a:lnTo>
                    <a:lnTo>
                      <a:pt x="79" y="90"/>
                    </a:lnTo>
                    <a:lnTo>
                      <a:pt x="84" y="84"/>
                    </a:lnTo>
                    <a:lnTo>
                      <a:pt x="92" y="76"/>
                    </a:lnTo>
                    <a:lnTo>
                      <a:pt x="96" y="69"/>
                    </a:lnTo>
                    <a:lnTo>
                      <a:pt x="98" y="59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98" y="40"/>
                    </a:lnTo>
                    <a:lnTo>
                      <a:pt x="96" y="30"/>
                    </a:lnTo>
                    <a:lnTo>
                      <a:pt x="90" y="23"/>
                    </a:lnTo>
                    <a:lnTo>
                      <a:pt x="84" y="15"/>
                    </a:lnTo>
                    <a:lnTo>
                      <a:pt x="77" y="9"/>
                    </a:lnTo>
                    <a:lnTo>
                      <a:pt x="69" y="5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1" y="5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6" y="30"/>
                    </a:lnTo>
                    <a:lnTo>
                      <a:pt x="2" y="40"/>
                    </a:lnTo>
                    <a:lnTo>
                      <a:pt x="2" y="50"/>
                    </a:lnTo>
                    <a:lnTo>
                      <a:pt x="2" y="59"/>
                    </a:lnTo>
                    <a:lnTo>
                      <a:pt x="6" y="69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6"/>
                    </a:lnTo>
                    <a:lnTo>
                      <a:pt x="40" y="98"/>
                    </a:lnTo>
                    <a:lnTo>
                      <a:pt x="50" y="100"/>
                    </a:lnTo>
                    <a:lnTo>
                      <a:pt x="60" y="98"/>
                    </a:lnTo>
                    <a:lnTo>
                      <a:pt x="69" y="96"/>
                    </a:lnTo>
                    <a:lnTo>
                      <a:pt x="77" y="90"/>
                    </a:lnTo>
                    <a:lnTo>
                      <a:pt x="84" y="84"/>
                    </a:lnTo>
                    <a:lnTo>
                      <a:pt x="90" y="76"/>
                    </a:lnTo>
                    <a:lnTo>
                      <a:pt x="96" y="69"/>
                    </a:lnTo>
                    <a:lnTo>
                      <a:pt x="98" y="59"/>
                    </a:lnTo>
                    <a:lnTo>
                      <a:pt x="100" y="50"/>
                    </a:lnTo>
                    <a:lnTo>
                      <a:pt x="100" y="50"/>
                    </a:lnTo>
                    <a:close/>
                  </a:path>
                </a:pathLst>
              </a:cu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64" name="Freeform 6329"/>
              <p:cNvSpPr>
                <a:spLocks/>
              </p:cNvSpPr>
              <p:nvPr/>
            </p:nvSpPr>
            <p:spPr bwMode="auto">
              <a:xfrm>
                <a:off x="2000" y="2345"/>
                <a:ext cx="98" cy="100"/>
              </a:xfrm>
              <a:custGeom>
                <a:avLst/>
                <a:gdLst>
                  <a:gd name="T0" fmla="*/ 96 w 98"/>
                  <a:gd name="T1" fmla="*/ 40 h 100"/>
                  <a:gd name="T2" fmla="*/ 88 w 98"/>
                  <a:gd name="T3" fmla="*/ 23 h 100"/>
                  <a:gd name="T4" fmla="*/ 75 w 98"/>
                  <a:gd name="T5" fmla="*/ 9 h 100"/>
                  <a:gd name="T6" fmla="*/ 58 w 98"/>
                  <a:gd name="T7" fmla="*/ 2 h 100"/>
                  <a:gd name="T8" fmla="*/ 38 w 98"/>
                  <a:gd name="T9" fmla="*/ 2 h 100"/>
                  <a:gd name="T10" fmla="*/ 21 w 98"/>
                  <a:gd name="T11" fmla="*/ 9 h 100"/>
                  <a:gd name="T12" fmla="*/ 8 w 98"/>
                  <a:gd name="T13" fmla="*/ 23 h 100"/>
                  <a:gd name="T14" fmla="*/ 0 w 98"/>
                  <a:gd name="T15" fmla="*/ 40 h 100"/>
                  <a:gd name="T16" fmla="*/ 0 w 98"/>
                  <a:gd name="T17" fmla="*/ 59 h 100"/>
                  <a:gd name="T18" fmla="*/ 8 w 98"/>
                  <a:gd name="T19" fmla="*/ 76 h 100"/>
                  <a:gd name="T20" fmla="*/ 21 w 98"/>
                  <a:gd name="T21" fmla="*/ 90 h 100"/>
                  <a:gd name="T22" fmla="*/ 38 w 98"/>
                  <a:gd name="T23" fmla="*/ 98 h 100"/>
                  <a:gd name="T24" fmla="*/ 58 w 98"/>
                  <a:gd name="T25" fmla="*/ 98 h 100"/>
                  <a:gd name="T26" fmla="*/ 75 w 98"/>
                  <a:gd name="T27" fmla="*/ 90 h 100"/>
                  <a:gd name="T28" fmla="*/ 88 w 98"/>
                  <a:gd name="T29" fmla="*/ 76 h 100"/>
                  <a:gd name="T30" fmla="*/ 96 w 98"/>
                  <a:gd name="T31" fmla="*/ 59 h 100"/>
                  <a:gd name="T32" fmla="*/ 96 w 98"/>
                  <a:gd name="T33" fmla="*/ 50 h 100"/>
                  <a:gd name="T34" fmla="*/ 92 w 98"/>
                  <a:gd name="T35" fmla="*/ 30 h 100"/>
                  <a:gd name="T36" fmla="*/ 82 w 98"/>
                  <a:gd name="T37" fmla="*/ 15 h 100"/>
                  <a:gd name="T38" fmla="*/ 67 w 98"/>
                  <a:gd name="T39" fmla="*/ 5 h 100"/>
                  <a:gd name="T40" fmla="*/ 48 w 98"/>
                  <a:gd name="T41" fmla="*/ 2 h 100"/>
                  <a:gd name="T42" fmla="*/ 29 w 98"/>
                  <a:gd name="T43" fmla="*/ 5 h 100"/>
                  <a:gd name="T44" fmla="*/ 13 w 98"/>
                  <a:gd name="T45" fmla="*/ 15 h 100"/>
                  <a:gd name="T46" fmla="*/ 4 w 98"/>
                  <a:gd name="T47" fmla="*/ 30 h 100"/>
                  <a:gd name="T48" fmla="*/ 0 w 98"/>
                  <a:gd name="T49" fmla="*/ 50 h 100"/>
                  <a:gd name="T50" fmla="*/ 4 w 98"/>
                  <a:gd name="T51" fmla="*/ 69 h 100"/>
                  <a:gd name="T52" fmla="*/ 13 w 98"/>
                  <a:gd name="T53" fmla="*/ 84 h 100"/>
                  <a:gd name="T54" fmla="*/ 29 w 98"/>
                  <a:gd name="T55" fmla="*/ 94 h 100"/>
                  <a:gd name="T56" fmla="*/ 48 w 98"/>
                  <a:gd name="T57" fmla="*/ 98 h 100"/>
                  <a:gd name="T58" fmla="*/ 67 w 98"/>
                  <a:gd name="T59" fmla="*/ 94 h 100"/>
                  <a:gd name="T60" fmla="*/ 82 w 98"/>
                  <a:gd name="T61" fmla="*/ 84 h 100"/>
                  <a:gd name="T62" fmla="*/ 92 w 98"/>
                  <a:gd name="T63" fmla="*/ 69 h 100"/>
                  <a:gd name="T64" fmla="*/ 96 w 98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100">
                    <a:moveTo>
                      <a:pt x="98" y="50"/>
                    </a:moveTo>
                    <a:lnTo>
                      <a:pt x="96" y="40"/>
                    </a:lnTo>
                    <a:lnTo>
                      <a:pt x="94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5" y="9"/>
                    </a:lnTo>
                    <a:lnTo>
                      <a:pt x="67" y="5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5"/>
                    </a:lnTo>
                    <a:lnTo>
                      <a:pt x="21" y="9"/>
                    </a:lnTo>
                    <a:lnTo>
                      <a:pt x="13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4" y="69"/>
                    </a:lnTo>
                    <a:lnTo>
                      <a:pt x="8" y="76"/>
                    </a:lnTo>
                    <a:lnTo>
                      <a:pt x="13" y="84"/>
                    </a:lnTo>
                    <a:lnTo>
                      <a:pt x="21" y="90"/>
                    </a:lnTo>
                    <a:lnTo>
                      <a:pt x="29" y="96"/>
                    </a:lnTo>
                    <a:lnTo>
                      <a:pt x="38" y="98"/>
                    </a:lnTo>
                    <a:lnTo>
                      <a:pt x="48" y="100"/>
                    </a:lnTo>
                    <a:lnTo>
                      <a:pt x="58" y="98"/>
                    </a:lnTo>
                    <a:lnTo>
                      <a:pt x="67" y="96"/>
                    </a:lnTo>
                    <a:lnTo>
                      <a:pt x="75" y="90"/>
                    </a:lnTo>
                    <a:lnTo>
                      <a:pt x="82" y="84"/>
                    </a:lnTo>
                    <a:lnTo>
                      <a:pt x="88" y="76"/>
                    </a:lnTo>
                    <a:lnTo>
                      <a:pt x="94" y="69"/>
                    </a:lnTo>
                    <a:lnTo>
                      <a:pt x="96" y="59"/>
                    </a:lnTo>
                    <a:lnTo>
                      <a:pt x="98" y="50"/>
                    </a:lnTo>
                    <a:lnTo>
                      <a:pt x="96" y="50"/>
                    </a:lnTo>
                    <a:lnTo>
                      <a:pt x="96" y="40"/>
                    </a:lnTo>
                    <a:lnTo>
                      <a:pt x="92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5" y="9"/>
                    </a:lnTo>
                    <a:lnTo>
                      <a:pt x="67" y="5"/>
                    </a:lnTo>
                    <a:lnTo>
                      <a:pt x="58" y="2"/>
                    </a:lnTo>
                    <a:lnTo>
                      <a:pt x="48" y="2"/>
                    </a:lnTo>
                    <a:lnTo>
                      <a:pt x="38" y="2"/>
                    </a:lnTo>
                    <a:lnTo>
                      <a:pt x="29" y="5"/>
                    </a:lnTo>
                    <a:lnTo>
                      <a:pt x="21" y="9"/>
                    </a:lnTo>
                    <a:lnTo>
                      <a:pt x="13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4" y="69"/>
                    </a:lnTo>
                    <a:lnTo>
                      <a:pt x="8" y="76"/>
                    </a:lnTo>
                    <a:lnTo>
                      <a:pt x="13" y="84"/>
                    </a:lnTo>
                    <a:lnTo>
                      <a:pt x="21" y="90"/>
                    </a:lnTo>
                    <a:lnTo>
                      <a:pt x="29" y="94"/>
                    </a:lnTo>
                    <a:lnTo>
                      <a:pt x="38" y="98"/>
                    </a:lnTo>
                    <a:lnTo>
                      <a:pt x="48" y="98"/>
                    </a:lnTo>
                    <a:lnTo>
                      <a:pt x="58" y="98"/>
                    </a:lnTo>
                    <a:lnTo>
                      <a:pt x="67" y="94"/>
                    </a:lnTo>
                    <a:lnTo>
                      <a:pt x="75" y="90"/>
                    </a:lnTo>
                    <a:lnTo>
                      <a:pt x="82" y="84"/>
                    </a:lnTo>
                    <a:lnTo>
                      <a:pt x="88" y="76"/>
                    </a:lnTo>
                    <a:lnTo>
                      <a:pt x="92" y="69"/>
                    </a:lnTo>
                    <a:lnTo>
                      <a:pt x="96" y="59"/>
                    </a:lnTo>
                    <a:lnTo>
                      <a:pt x="96" y="50"/>
                    </a:lnTo>
                    <a:lnTo>
                      <a:pt x="98" y="50"/>
                    </a:lnTo>
                    <a:close/>
                  </a:path>
                </a:pathLst>
              </a:cu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65" name="Freeform 6330"/>
              <p:cNvSpPr>
                <a:spLocks/>
              </p:cNvSpPr>
              <p:nvPr/>
            </p:nvSpPr>
            <p:spPr bwMode="auto">
              <a:xfrm>
                <a:off x="2000" y="2347"/>
                <a:ext cx="96" cy="96"/>
              </a:xfrm>
              <a:custGeom>
                <a:avLst/>
                <a:gdLst>
                  <a:gd name="T0" fmla="*/ 96 w 96"/>
                  <a:gd name="T1" fmla="*/ 38 h 96"/>
                  <a:gd name="T2" fmla="*/ 88 w 96"/>
                  <a:gd name="T3" fmla="*/ 21 h 96"/>
                  <a:gd name="T4" fmla="*/ 75 w 96"/>
                  <a:gd name="T5" fmla="*/ 7 h 96"/>
                  <a:gd name="T6" fmla="*/ 58 w 96"/>
                  <a:gd name="T7" fmla="*/ 0 h 96"/>
                  <a:gd name="T8" fmla="*/ 38 w 96"/>
                  <a:gd name="T9" fmla="*/ 0 h 96"/>
                  <a:gd name="T10" fmla="*/ 21 w 96"/>
                  <a:gd name="T11" fmla="*/ 7 h 96"/>
                  <a:gd name="T12" fmla="*/ 8 w 96"/>
                  <a:gd name="T13" fmla="*/ 21 h 96"/>
                  <a:gd name="T14" fmla="*/ 0 w 96"/>
                  <a:gd name="T15" fmla="*/ 38 h 96"/>
                  <a:gd name="T16" fmla="*/ 0 w 96"/>
                  <a:gd name="T17" fmla="*/ 57 h 96"/>
                  <a:gd name="T18" fmla="*/ 8 w 96"/>
                  <a:gd name="T19" fmla="*/ 74 h 96"/>
                  <a:gd name="T20" fmla="*/ 21 w 96"/>
                  <a:gd name="T21" fmla="*/ 88 h 96"/>
                  <a:gd name="T22" fmla="*/ 38 w 96"/>
                  <a:gd name="T23" fmla="*/ 96 h 96"/>
                  <a:gd name="T24" fmla="*/ 58 w 96"/>
                  <a:gd name="T25" fmla="*/ 96 h 96"/>
                  <a:gd name="T26" fmla="*/ 75 w 96"/>
                  <a:gd name="T27" fmla="*/ 88 h 96"/>
                  <a:gd name="T28" fmla="*/ 88 w 96"/>
                  <a:gd name="T29" fmla="*/ 74 h 96"/>
                  <a:gd name="T30" fmla="*/ 96 w 96"/>
                  <a:gd name="T31" fmla="*/ 57 h 96"/>
                  <a:gd name="T32" fmla="*/ 96 w 96"/>
                  <a:gd name="T33" fmla="*/ 48 h 96"/>
                  <a:gd name="T34" fmla="*/ 92 w 96"/>
                  <a:gd name="T35" fmla="*/ 28 h 96"/>
                  <a:gd name="T36" fmla="*/ 82 w 96"/>
                  <a:gd name="T37" fmla="*/ 13 h 96"/>
                  <a:gd name="T38" fmla="*/ 67 w 96"/>
                  <a:gd name="T39" fmla="*/ 3 h 96"/>
                  <a:gd name="T40" fmla="*/ 48 w 96"/>
                  <a:gd name="T41" fmla="*/ 0 h 96"/>
                  <a:gd name="T42" fmla="*/ 29 w 96"/>
                  <a:gd name="T43" fmla="*/ 3 h 96"/>
                  <a:gd name="T44" fmla="*/ 15 w 96"/>
                  <a:gd name="T45" fmla="*/ 13 h 96"/>
                  <a:gd name="T46" fmla="*/ 4 w 96"/>
                  <a:gd name="T47" fmla="*/ 28 h 96"/>
                  <a:gd name="T48" fmla="*/ 0 w 96"/>
                  <a:gd name="T49" fmla="*/ 48 h 96"/>
                  <a:gd name="T50" fmla="*/ 4 w 96"/>
                  <a:gd name="T51" fmla="*/ 67 h 96"/>
                  <a:gd name="T52" fmla="*/ 15 w 96"/>
                  <a:gd name="T53" fmla="*/ 82 h 96"/>
                  <a:gd name="T54" fmla="*/ 29 w 96"/>
                  <a:gd name="T55" fmla="*/ 92 h 96"/>
                  <a:gd name="T56" fmla="*/ 48 w 96"/>
                  <a:gd name="T57" fmla="*/ 96 h 96"/>
                  <a:gd name="T58" fmla="*/ 67 w 96"/>
                  <a:gd name="T59" fmla="*/ 92 h 96"/>
                  <a:gd name="T60" fmla="*/ 82 w 96"/>
                  <a:gd name="T61" fmla="*/ 82 h 96"/>
                  <a:gd name="T62" fmla="*/ 92 w 96"/>
                  <a:gd name="T63" fmla="*/ 67 h 96"/>
                  <a:gd name="T64" fmla="*/ 96 w 96"/>
                  <a:gd name="T65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lnTo>
                      <a:pt x="96" y="38"/>
                    </a:lnTo>
                    <a:lnTo>
                      <a:pt x="92" y="28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7"/>
                    </a:lnTo>
                    <a:lnTo>
                      <a:pt x="67" y="3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4" y="67"/>
                    </a:lnTo>
                    <a:lnTo>
                      <a:pt x="8" y="74"/>
                    </a:lnTo>
                    <a:lnTo>
                      <a:pt x="13" y="82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8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2" y="67"/>
                    </a:lnTo>
                    <a:lnTo>
                      <a:pt x="96" y="57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38"/>
                    </a:lnTo>
                    <a:lnTo>
                      <a:pt x="92" y="28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7"/>
                    </a:lnTo>
                    <a:lnTo>
                      <a:pt x="67" y="3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5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4" y="67"/>
                    </a:lnTo>
                    <a:lnTo>
                      <a:pt x="8" y="74"/>
                    </a:lnTo>
                    <a:lnTo>
                      <a:pt x="15" y="82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8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2" y="67"/>
                    </a:lnTo>
                    <a:lnTo>
                      <a:pt x="96" y="57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00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66" name="Freeform 6331"/>
              <p:cNvSpPr>
                <a:spLocks/>
              </p:cNvSpPr>
              <p:nvPr/>
            </p:nvSpPr>
            <p:spPr bwMode="auto">
              <a:xfrm>
                <a:off x="2000" y="2347"/>
                <a:ext cx="96" cy="96"/>
              </a:xfrm>
              <a:custGeom>
                <a:avLst/>
                <a:gdLst>
                  <a:gd name="T0" fmla="*/ 96 w 96"/>
                  <a:gd name="T1" fmla="*/ 38 h 96"/>
                  <a:gd name="T2" fmla="*/ 88 w 96"/>
                  <a:gd name="T3" fmla="*/ 21 h 96"/>
                  <a:gd name="T4" fmla="*/ 75 w 96"/>
                  <a:gd name="T5" fmla="*/ 7 h 96"/>
                  <a:gd name="T6" fmla="*/ 58 w 96"/>
                  <a:gd name="T7" fmla="*/ 2 h 96"/>
                  <a:gd name="T8" fmla="*/ 38 w 96"/>
                  <a:gd name="T9" fmla="*/ 2 h 96"/>
                  <a:gd name="T10" fmla="*/ 21 w 96"/>
                  <a:gd name="T11" fmla="*/ 7 h 96"/>
                  <a:gd name="T12" fmla="*/ 8 w 96"/>
                  <a:gd name="T13" fmla="*/ 21 h 96"/>
                  <a:gd name="T14" fmla="*/ 2 w 96"/>
                  <a:gd name="T15" fmla="*/ 38 h 96"/>
                  <a:gd name="T16" fmla="*/ 2 w 96"/>
                  <a:gd name="T17" fmla="*/ 57 h 96"/>
                  <a:gd name="T18" fmla="*/ 8 w 96"/>
                  <a:gd name="T19" fmla="*/ 74 h 96"/>
                  <a:gd name="T20" fmla="*/ 21 w 96"/>
                  <a:gd name="T21" fmla="*/ 88 h 96"/>
                  <a:gd name="T22" fmla="*/ 38 w 96"/>
                  <a:gd name="T23" fmla="*/ 96 h 96"/>
                  <a:gd name="T24" fmla="*/ 58 w 96"/>
                  <a:gd name="T25" fmla="*/ 96 h 96"/>
                  <a:gd name="T26" fmla="*/ 75 w 96"/>
                  <a:gd name="T27" fmla="*/ 88 h 96"/>
                  <a:gd name="T28" fmla="*/ 88 w 96"/>
                  <a:gd name="T29" fmla="*/ 74 h 96"/>
                  <a:gd name="T30" fmla="*/ 96 w 96"/>
                  <a:gd name="T31" fmla="*/ 57 h 96"/>
                  <a:gd name="T32" fmla="*/ 96 w 96"/>
                  <a:gd name="T33" fmla="*/ 48 h 96"/>
                  <a:gd name="T34" fmla="*/ 92 w 96"/>
                  <a:gd name="T35" fmla="*/ 28 h 96"/>
                  <a:gd name="T36" fmla="*/ 82 w 96"/>
                  <a:gd name="T37" fmla="*/ 15 h 96"/>
                  <a:gd name="T38" fmla="*/ 67 w 96"/>
                  <a:gd name="T39" fmla="*/ 3 h 96"/>
                  <a:gd name="T40" fmla="*/ 48 w 96"/>
                  <a:gd name="T41" fmla="*/ 0 h 96"/>
                  <a:gd name="T42" fmla="*/ 31 w 96"/>
                  <a:gd name="T43" fmla="*/ 3 h 96"/>
                  <a:gd name="T44" fmla="*/ 15 w 96"/>
                  <a:gd name="T45" fmla="*/ 15 h 96"/>
                  <a:gd name="T46" fmla="*/ 4 w 96"/>
                  <a:gd name="T47" fmla="*/ 28 h 96"/>
                  <a:gd name="T48" fmla="*/ 0 w 96"/>
                  <a:gd name="T49" fmla="*/ 48 h 96"/>
                  <a:gd name="T50" fmla="*/ 4 w 96"/>
                  <a:gd name="T51" fmla="*/ 67 h 96"/>
                  <a:gd name="T52" fmla="*/ 15 w 96"/>
                  <a:gd name="T53" fmla="*/ 82 h 96"/>
                  <a:gd name="T54" fmla="*/ 31 w 96"/>
                  <a:gd name="T55" fmla="*/ 92 h 96"/>
                  <a:gd name="T56" fmla="*/ 48 w 96"/>
                  <a:gd name="T57" fmla="*/ 96 h 96"/>
                  <a:gd name="T58" fmla="*/ 67 w 96"/>
                  <a:gd name="T59" fmla="*/ 92 h 96"/>
                  <a:gd name="T60" fmla="*/ 82 w 96"/>
                  <a:gd name="T61" fmla="*/ 82 h 96"/>
                  <a:gd name="T62" fmla="*/ 92 w 96"/>
                  <a:gd name="T63" fmla="*/ 67 h 96"/>
                  <a:gd name="T64" fmla="*/ 96 w 96"/>
                  <a:gd name="T65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lnTo>
                      <a:pt x="96" y="38"/>
                    </a:lnTo>
                    <a:lnTo>
                      <a:pt x="92" y="28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7"/>
                    </a:lnTo>
                    <a:lnTo>
                      <a:pt x="67" y="3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5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4" y="67"/>
                    </a:lnTo>
                    <a:lnTo>
                      <a:pt x="8" y="74"/>
                    </a:lnTo>
                    <a:lnTo>
                      <a:pt x="15" y="82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8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2" y="67"/>
                    </a:lnTo>
                    <a:lnTo>
                      <a:pt x="96" y="57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4" y="38"/>
                    </a:lnTo>
                    <a:lnTo>
                      <a:pt x="92" y="28"/>
                    </a:lnTo>
                    <a:lnTo>
                      <a:pt x="88" y="21"/>
                    </a:lnTo>
                    <a:lnTo>
                      <a:pt x="82" y="15"/>
                    </a:lnTo>
                    <a:lnTo>
                      <a:pt x="75" y="9"/>
                    </a:lnTo>
                    <a:lnTo>
                      <a:pt x="67" y="3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31" y="3"/>
                    </a:lnTo>
                    <a:lnTo>
                      <a:pt x="21" y="9"/>
                    </a:lnTo>
                    <a:lnTo>
                      <a:pt x="15" y="15"/>
                    </a:lnTo>
                    <a:lnTo>
                      <a:pt x="10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4" y="67"/>
                    </a:lnTo>
                    <a:lnTo>
                      <a:pt x="10" y="74"/>
                    </a:lnTo>
                    <a:lnTo>
                      <a:pt x="15" y="82"/>
                    </a:lnTo>
                    <a:lnTo>
                      <a:pt x="21" y="88"/>
                    </a:lnTo>
                    <a:lnTo>
                      <a:pt x="31" y="92"/>
                    </a:lnTo>
                    <a:lnTo>
                      <a:pt x="38" y="94"/>
                    </a:lnTo>
                    <a:lnTo>
                      <a:pt x="48" y="96"/>
                    </a:lnTo>
                    <a:lnTo>
                      <a:pt x="58" y="94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2" y="67"/>
                    </a:lnTo>
                    <a:lnTo>
                      <a:pt x="94" y="57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008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1257" name="Group 6332"/>
            <p:cNvGrpSpPr>
              <a:grpSpLocks/>
            </p:cNvGrpSpPr>
            <p:nvPr/>
          </p:nvGrpSpPr>
          <p:grpSpPr bwMode="auto">
            <a:xfrm>
              <a:off x="1987" y="2270"/>
              <a:ext cx="124" cy="249"/>
              <a:chOff x="1987" y="2270"/>
              <a:chExt cx="124" cy="249"/>
            </a:xfrm>
          </p:grpSpPr>
          <p:sp>
            <p:nvSpPr>
              <p:cNvPr id="2367" name="Freeform 6333"/>
              <p:cNvSpPr>
                <a:spLocks/>
              </p:cNvSpPr>
              <p:nvPr/>
            </p:nvSpPr>
            <p:spPr bwMode="auto">
              <a:xfrm>
                <a:off x="2000" y="2347"/>
                <a:ext cx="96" cy="96"/>
              </a:xfrm>
              <a:custGeom>
                <a:avLst/>
                <a:gdLst>
                  <a:gd name="T0" fmla="*/ 94 w 96"/>
                  <a:gd name="T1" fmla="*/ 38 h 96"/>
                  <a:gd name="T2" fmla="*/ 88 w 96"/>
                  <a:gd name="T3" fmla="*/ 21 h 96"/>
                  <a:gd name="T4" fmla="*/ 75 w 96"/>
                  <a:gd name="T5" fmla="*/ 9 h 96"/>
                  <a:gd name="T6" fmla="*/ 58 w 96"/>
                  <a:gd name="T7" fmla="*/ 2 h 96"/>
                  <a:gd name="T8" fmla="*/ 38 w 96"/>
                  <a:gd name="T9" fmla="*/ 2 h 96"/>
                  <a:gd name="T10" fmla="*/ 21 w 96"/>
                  <a:gd name="T11" fmla="*/ 9 h 96"/>
                  <a:gd name="T12" fmla="*/ 10 w 96"/>
                  <a:gd name="T13" fmla="*/ 21 h 96"/>
                  <a:gd name="T14" fmla="*/ 2 w 96"/>
                  <a:gd name="T15" fmla="*/ 38 h 96"/>
                  <a:gd name="T16" fmla="*/ 2 w 96"/>
                  <a:gd name="T17" fmla="*/ 57 h 96"/>
                  <a:gd name="T18" fmla="*/ 10 w 96"/>
                  <a:gd name="T19" fmla="*/ 74 h 96"/>
                  <a:gd name="T20" fmla="*/ 21 w 96"/>
                  <a:gd name="T21" fmla="*/ 88 h 96"/>
                  <a:gd name="T22" fmla="*/ 38 w 96"/>
                  <a:gd name="T23" fmla="*/ 94 h 96"/>
                  <a:gd name="T24" fmla="*/ 58 w 96"/>
                  <a:gd name="T25" fmla="*/ 94 h 96"/>
                  <a:gd name="T26" fmla="*/ 75 w 96"/>
                  <a:gd name="T27" fmla="*/ 88 h 96"/>
                  <a:gd name="T28" fmla="*/ 88 w 96"/>
                  <a:gd name="T29" fmla="*/ 74 h 96"/>
                  <a:gd name="T30" fmla="*/ 94 w 96"/>
                  <a:gd name="T31" fmla="*/ 57 h 96"/>
                  <a:gd name="T32" fmla="*/ 96 w 96"/>
                  <a:gd name="T33" fmla="*/ 48 h 96"/>
                  <a:gd name="T34" fmla="*/ 92 w 96"/>
                  <a:gd name="T35" fmla="*/ 30 h 96"/>
                  <a:gd name="T36" fmla="*/ 81 w 96"/>
                  <a:gd name="T37" fmla="*/ 15 h 96"/>
                  <a:gd name="T38" fmla="*/ 67 w 96"/>
                  <a:gd name="T39" fmla="*/ 5 h 96"/>
                  <a:gd name="T40" fmla="*/ 48 w 96"/>
                  <a:gd name="T41" fmla="*/ 2 h 96"/>
                  <a:gd name="T42" fmla="*/ 31 w 96"/>
                  <a:gd name="T43" fmla="*/ 5 h 96"/>
                  <a:gd name="T44" fmla="*/ 15 w 96"/>
                  <a:gd name="T45" fmla="*/ 15 h 96"/>
                  <a:gd name="T46" fmla="*/ 6 w 96"/>
                  <a:gd name="T47" fmla="*/ 30 h 96"/>
                  <a:gd name="T48" fmla="*/ 2 w 96"/>
                  <a:gd name="T49" fmla="*/ 48 h 96"/>
                  <a:gd name="T50" fmla="*/ 6 w 96"/>
                  <a:gd name="T51" fmla="*/ 67 h 96"/>
                  <a:gd name="T52" fmla="*/ 15 w 96"/>
                  <a:gd name="T53" fmla="*/ 80 h 96"/>
                  <a:gd name="T54" fmla="*/ 31 w 96"/>
                  <a:gd name="T55" fmla="*/ 92 h 96"/>
                  <a:gd name="T56" fmla="*/ 48 w 96"/>
                  <a:gd name="T57" fmla="*/ 94 h 96"/>
                  <a:gd name="T58" fmla="*/ 67 w 96"/>
                  <a:gd name="T59" fmla="*/ 92 h 96"/>
                  <a:gd name="T60" fmla="*/ 81 w 96"/>
                  <a:gd name="T61" fmla="*/ 80 h 96"/>
                  <a:gd name="T62" fmla="*/ 92 w 96"/>
                  <a:gd name="T63" fmla="*/ 67 h 96"/>
                  <a:gd name="T64" fmla="*/ 96 w 96"/>
                  <a:gd name="T65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lnTo>
                      <a:pt x="94" y="38"/>
                    </a:lnTo>
                    <a:lnTo>
                      <a:pt x="92" y="28"/>
                    </a:lnTo>
                    <a:lnTo>
                      <a:pt x="88" y="21"/>
                    </a:lnTo>
                    <a:lnTo>
                      <a:pt x="82" y="15"/>
                    </a:lnTo>
                    <a:lnTo>
                      <a:pt x="75" y="9"/>
                    </a:lnTo>
                    <a:lnTo>
                      <a:pt x="67" y="3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31" y="3"/>
                    </a:lnTo>
                    <a:lnTo>
                      <a:pt x="21" y="9"/>
                    </a:lnTo>
                    <a:lnTo>
                      <a:pt x="15" y="15"/>
                    </a:lnTo>
                    <a:lnTo>
                      <a:pt x="10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4" y="67"/>
                    </a:lnTo>
                    <a:lnTo>
                      <a:pt x="10" y="74"/>
                    </a:lnTo>
                    <a:lnTo>
                      <a:pt x="15" y="82"/>
                    </a:lnTo>
                    <a:lnTo>
                      <a:pt x="21" y="88"/>
                    </a:lnTo>
                    <a:lnTo>
                      <a:pt x="31" y="92"/>
                    </a:lnTo>
                    <a:lnTo>
                      <a:pt x="38" y="94"/>
                    </a:lnTo>
                    <a:lnTo>
                      <a:pt x="48" y="96"/>
                    </a:lnTo>
                    <a:lnTo>
                      <a:pt x="58" y="94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2" y="67"/>
                    </a:lnTo>
                    <a:lnTo>
                      <a:pt x="94" y="57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4" y="38"/>
                    </a:lnTo>
                    <a:lnTo>
                      <a:pt x="92" y="30"/>
                    </a:lnTo>
                    <a:lnTo>
                      <a:pt x="86" y="21"/>
                    </a:lnTo>
                    <a:lnTo>
                      <a:pt x="81" y="15"/>
                    </a:lnTo>
                    <a:lnTo>
                      <a:pt x="75" y="9"/>
                    </a:lnTo>
                    <a:lnTo>
                      <a:pt x="67" y="5"/>
                    </a:lnTo>
                    <a:lnTo>
                      <a:pt x="58" y="2"/>
                    </a:lnTo>
                    <a:lnTo>
                      <a:pt x="48" y="2"/>
                    </a:lnTo>
                    <a:lnTo>
                      <a:pt x="38" y="2"/>
                    </a:lnTo>
                    <a:lnTo>
                      <a:pt x="31" y="5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1"/>
                    </a:lnTo>
                    <a:lnTo>
                      <a:pt x="6" y="30"/>
                    </a:lnTo>
                    <a:lnTo>
                      <a:pt x="2" y="38"/>
                    </a:lnTo>
                    <a:lnTo>
                      <a:pt x="2" y="48"/>
                    </a:lnTo>
                    <a:lnTo>
                      <a:pt x="2" y="57"/>
                    </a:lnTo>
                    <a:lnTo>
                      <a:pt x="6" y="67"/>
                    </a:lnTo>
                    <a:lnTo>
                      <a:pt x="10" y="74"/>
                    </a:lnTo>
                    <a:lnTo>
                      <a:pt x="15" y="80"/>
                    </a:lnTo>
                    <a:lnTo>
                      <a:pt x="23" y="86"/>
                    </a:lnTo>
                    <a:lnTo>
                      <a:pt x="31" y="92"/>
                    </a:lnTo>
                    <a:lnTo>
                      <a:pt x="38" y="94"/>
                    </a:lnTo>
                    <a:lnTo>
                      <a:pt x="48" y="94"/>
                    </a:lnTo>
                    <a:lnTo>
                      <a:pt x="58" y="94"/>
                    </a:lnTo>
                    <a:lnTo>
                      <a:pt x="67" y="92"/>
                    </a:lnTo>
                    <a:lnTo>
                      <a:pt x="75" y="86"/>
                    </a:lnTo>
                    <a:lnTo>
                      <a:pt x="81" y="80"/>
                    </a:lnTo>
                    <a:lnTo>
                      <a:pt x="86" y="74"/>
                    </a:lnTo>
                    <a:lnTo>
                      <a:pt x="92" y="67"/>
                    </a:lnTo>
                    <a:lnTo>
                      <a:pt x="94" y="57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00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68" name="Freeform 6334"/>
              <p:cNvSpPr>
                <a:spLocks/>
              </p:cNvSpPr>
              <p:nvPr/>
            </p:nvSpPr>
            <p:spPr bwMode="auto">
              <a:xfrm>
                <a:off x="2002" y="2349"/>
                <a:ext cx="94" cy="92"/>
              </a:xfrm>
              <a:custGeom>
                <a:avLst/>
                <a:gdLst>
                  <a:gd name="T0" fmla="*/ 92 w 94"/>
                  <a:gd name="T1" fmla="*/ 36 h 92"/>
                  <a:gd name="T2" fmla="*/ 84 w 94"/>
                  <a:gd name="T3" fmla="*/ 19 h 92"/>
                  <a:gd name="T4" fmla="*/ 73 w 94"/>
                  <a:gd name="T5" fmla="*/ 7 h 92"/>
                  <a:gd name="T6" fmla="*/ 56 w 94"/>
                  <a:gd name="T7" fmla="*/ 0 h 92"/>
                  <a:gd name="T8" fmla="*/ 36 w 94"/>
                  <a:gd name="T9" fmla="*/ 0 h 92"/>
                  <a:gd name="T10" fmla="*/ 21 w 94"/>
                  <a:gd name="T11" fmla="*/ 7 h 92"/>
                  <a:gd name="T12" fmla="*/ 8 w 94"/>
                  <a:gd name="T13" fmla="*/ 19 h 92"/>
                  <a:gd name="T14" fmla="*/ 0 w 94"/>
                  <a:gd name="T15" fmla="*/ 36 h 92"/>
                  <a:gd name="T16" fmla="*/ 0 w 94"/>
                  <a:gd name="T17" fmla="*/ 55 h 92"/>
                  <a:gd name="T18" fmla="*/ 8 w 94"/>
                  <a:gd name="T19" fmla="*/ 72 h 92"/>
                  <a:gd name="T20" fmla="*/ 21 w 94"/>
                  <a:gd name="T21" fmla="*/ 84 h 92"/>
                  <a:gd name="T22" fmla="*/ 36 w 94"/>
                  <a:gd name="T23" fmla="*/ 92 h 92"/>
                  <a:gd name="T24" fmla="*/ 56 w 94"/>
                  <a:gd name="T25" fmla="*/ 92 h 92"/>
                  <a:gd name="T26" fmla="*/ 73 w 94"/>
                  <a:gd name="T27" fmla="*/ 84 h 92"/>
                  <a:gd name="T28" fmla="*/ 84 w 94"/>
                  <a:gd name="T29" fmla="*/ 72 h 92"/>
                  <a:gd name="T30" fmla="*/ 92 w 94"/>
                  <a:gd name="T31" fmla="*/ 55 h 92"/>
                  <a:gd name="T32" fmla="*/ 92 w 94"/>
                  <a:gd name="T33" fmla="*/ 46 h 92"/>
                  <a:gd name="T34" fmla="*/ 88 w 94"/>
                  <a:gd name="T35" fmla="*/ 28 h 92"/>
                  <a:gd name="T36" fmla="*/ 79 w 94"/>
                  <a:gd name="T37" fmla="*/ 13 h 92"/>
                  <a:gd name="T38" fmla="*/ 65 w 94"/>
                  <a:gd name="T39" fmla="*/ 3 h 92"/>
                  <a:gd name="T40" fmla="*/ 46 w 94"/>
                  <a:gd name="T41" fmla="*/ 0 h 92"/>
                  <a:gd name="T42" fmla="*/ 29 w 94"/>
                  <a:gd name="T43" fmla="*/ 3 h 92"/>
                  <a:gd name="T44" fmla="*/ 13 w 94"/>
                  <a:gd name="T45" fmla="*/ 13 h 92"/>
                  <a:gd name="T46" fmla="*/ 4 w 94"/>
                  <a:gd name="T47" fmla="*/ 28 h 92"/>
                  <a:gd name="T48" fmla="*/ 0 w 94"/>
                  <a:gd name="T49" fmla="*/ 46 h 92"/>
                  <a:gd name="T50" fmla="*/ 4 w 94"/>
                  <a:gd name="T51" fmla="*/ 63 h 92"/>
                  <a:gd name="T52" fmla="*/ 13 w 94"/>
                  <a:gd name="T53" fmla="*/ 78 h 92"/>
                  <a:gd name="T54" fmla="*/ 29 w 94"/>
                  <a:gd name="T55" fmla="*/ 88 h 92"/>
                  <a:gd name="T56" fmla="*/ 46 w 94"/>
                  <a:gd name="T57" fmla="*/ 92 h 92"/>
                  <a:gd name="T58" fmla="*/ 65 w 94"/>
                  <a:gd name="T59" fmla="*/ 88 h 92"/>
                  <a:gd name="T60" fmla="*/ 79 w 94"/>
                  <a:gd name="T61" fmla="*/ 78 h 92"/>
                  <a:gd name="T62" fmla="*/ 88 w 94"/>
                  <a:gd name="T63" fmla="*/ 63 h 92"/>
                  <a:gd name="T64" fmla="*/ 92 w 94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92">
                    <a:moveTo>
                      <a:pt x="94" y="46"/>
                    </a:moveTo>
                    <a:lnTo>
                      <a:pt x="92" y="36"/>
                    </a:lnTo>
                    <a:lnTo>
                      <a:pt x="90" y="28"/>
                    </a:lnTo>
                    <a:lnTo>
                      <a:pt x="84" y="19"/>
                    </a:lnTo>
                    <a:lnTo>
                      <a:pt x="79" y="13"/>
                    </a:lnTo>
                    <a:lnTo>
                      <a:pt x="73" y="7"/>
                    </a:lnTo>
                    <a:lnTo>
                      <a:pt x="65" y="3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4" y="65"/>
                    </a:lnTo>
                    <a:lnTo>
                      <a:pt x="8" y="72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90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6" y="92"/>
                    </a:lnTo>
                    <a:lnTo>
                      <a:pt x="65" y="90"/>
                    </a:lnTo>
                    <a:lnTo>
                      <a:pt x="73" y="84"/>
                    </a:lnTo>
                    <a:lnTo>
                      <a:pt x="79" y="78"/>
                    </a:lnTo>
                    <a:lnTo>
                      <a:pt x="84" y="72"/>
                    </a:lnTo>
                    <a:lnTo>
                      <a:pt x="90" y="65"/>
                    </a:lnTo>
                    <a:lnTo>
                      <a:pt x="92" y="55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2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3" y="7"/>
                    </a:lnTo>
                    <a:lnTo>
                      <a:pt x="65" y="3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8" y="72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6" y="92"/>
                    </a:lnTo>
                    <a:lnTo>
                      <a:pt x="65" y="88"/>
                    </a:lnTo>
                    <a:lnTo>
                      <a:pt x="73" y="84"/>
                    </a:lnTo>
                    <a:lnTo>
                      <a:pt x="79" y="78"/>
                    </a:lnTo>
                    <a:lnTo>
                      <a:pt x="84" y="72"/>
                    </a:lnTo>
                    <a:lnTo>
                      <a:pt x="88" y="63"/>
                    </a:lnTo>
                    <a:lnTo>
                      <a:pt x="92" y="55"/>
                    </a:lnTo>
                    <a:lnTo>
                      <a:pt x="92" y="46"/>
                    </a:lnTo>
                    <a:lnTo>
                      <a:pt x="94" y="46"/>
                    </a:lnTo>
                    <a:close/>
                  </a:path>
                </a:pathLst>
              </a:cu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69" name="Freeform 6335"/>
              <p:cNvSpPr>
                <a:spLocks/>
              </p:cNvSpPr>
              <p:nvPr/>
            </p:nvSpPr>
            <p:spPr bwMode="auto">
              <a:xfrm>
                <a:off x="2002" y="2349"/>
                <a:ext cx="92" cy="92"/>
              </a:xfrm>
              <a:custGeom>
                <a:avLst/>
                <a:gdLst>
                  <a:gd name="T0" fmla="*/ 92 w 92"/>
                  <a:gd name="T1" fmla="*/ 36 h 92"/>
                  <a:gd name="T2" fmla="*/ 84 w 92"/>
                  <a:gd name="T3" fmla="*/ 21 h 92"/>
                  <a:gd name="T4" fmla="*/ 73 w 92"/>
                  <a:gd name="T5" fmla="*/ 7 h 92"/>
                  <a:gd name="T6" fmla="*/ 56 w 92"/>
                  <a:gd name="T7" fmla="*/ 0 h 92"/>
                  <a:gd name="T8" fmla="*/ 36 w 92"/>
                  <a:gd name="T9" fmla="*/ 0 h 92"/>
                  <a:gd name="T10" fmla="*/ 21 w 92"/>
                  <a:gd name="T11" fmla="*/ 7 h 92"/>
                  <a:gd name="T12" fmla="*/ 8 w 92"/>
                  <a:gd name="T13" fmla="*/ 21 h 92"/>
                  <a:gd name="T14" fmla="*/ 2 w 92"/>
                  <a:gd name="T15" fmla="*/ 36 h 92"/>
                  <a:gd name="T16" fmla="*/ 2 w 92"/>
                  <a:gd name="T17" fmla="*/ 55 h 92"/>
                  <a:gd name="T18" fmla="*/ 8 w 92"/>
                  <a:gd name="T19" fmla="*/ 72 h 92"/>
                  <a:gd name="T20" fmla="*/ 21 w 92"/>
                  <a:gd name="T21" fmla="*/ 84 h 92"/>
                  <a:gd name="T22" fmla="*/ 36 w 92"/>
                  <a:gd name="T23" fmla="*/ 92 h 92"/>
                  <a:gd name="T24" fmla="*/ 56 w 92"/>
                  <a:gd name="T25" fmla="*/ 92 h 92"/>
                  <a:gd name="T26" fmla="*/ 73 w 92"/>
                  <a:gd name="T27" fmla="*/ 84 h 92"/>
                  <a:gd name="T28" fmla="*/ 84 w 92"/>
                  <a:gd name="T29" fmla="*/ 72 h 92"/>
                  <a:gd name="T30" fmla="*/ 92 w 92"/>
                  <a:gd name="T31" fmla="*/ 55 h 92"/>
                  <a:gd name="T32" fmla="*/ 92 w 92"/>
                  <a:gd name="T33" fmla="*/ 46 h 92"/>
                  <a:gd name="T34" fmla="*/ 88 w 92"/>
                  <a:gd name="T35" fmla="*/ 28 h 92"/>
                  <a:gd name="T36" fmla="*/ 79 w 92"/>
                  <a:gd name="T37" fmla="*/ 13 h 92"/>
                  <a:gd name="T38" fmla="*/ 63 w 92"/>
                  <a:gd name="T39" fmla="*/ 3 h 92"/>
                  <a:gd name="T40" fmla="*/ 46 w 92"/>
                  <a:gd name="T41" fmla="*/ 0 h 92"/>
                  <a:gd name="T42" fmla="*/ 29 w 92"/>
                  <a:gd name="T43" fmla="*/ 3 h 92"/>
                  <a:gd name="T44" fmla="*/ 13 w 92"/>
                  <a:gd name="T45" fmla="*/ 13 h 92"/>
                  <a:gd name="T46" fmla="*/ 4 w 92"/>
                  <a:gd name="T47" fmla="*/ 28 h 92"/>
                  <a:gd name="T48" fmla="*/ 0 w 92"/>
                  <a:gd name="T49" fmla="*/ 46 h 92"/>
                  <a:gd name="T50" fmla="*/ 4 w 92"/>
                  <a:gd name="T51" fmla="*/ 63 h 92"/>
                  <a:gd name="T52" fmla="*/ 13 w 92"/>
                  <a:gd name="T53" fmla="*/ 78 h 92"/>
                  <a:gd name="T54" fmla="*/ 29 w 92"/>
                  <a:gd name="T55" fmla="*/ 88 h 92"/>
                  <a:gd name="T56" fmla="*/ 46 w 92"/>
                  <a:gd name="T57" fmla="*/ 92 h 92"/>
                  <a:gd name="T58" fmla="*/ 63 w 92"/>
                  <a:gd name="T59" fmla="*/ 88 h 92"/>
                  <a:gd name="T60" fmla="*/ 79 w 92"/>
                  <a:gd name="T61" fmla="*/ 78 h 92"/>
                  <a:gd name="T62" fmla="*/ 88 w 92"/>
                  <a:gd name="T63" fmla="*/ 63 h 92"/>
                  <a:gd name="T64" fmla="*/ 92 w 92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lnTo>
                      <a:pt x="92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3" y="7"/>
                    </a:lnTo>
                    <a:lnTo>
                      <a:pt x="65" y="3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8" y="72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6" y="92"/>
                    </a:lnTo>
                    <a:lnTo>
                      <a:pt x="65" y="88"/>
                    </a:lnTo>
                    <a:lnTo>
                      <a:pt x="73" y="84"/>
                    </a:lnTo>
                    <a:lnTo>
                      <a:pt x="79" y="78"/>
                    </a:lnTo>
                    <a:lnTo>
                      <a:pt x="84" y="72"/>
                    </a:lnTo>
                    <a:lnTo>
                      <a:pt x="88" y="63"/>
                    </a:lnTo>
                    <a:lnTo>
                      <a:pt x="92" y="55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3" y="7"/>
                    </a:lnTo>
                    <a:lnTo>
                      <a:pt x="63" y="3"/>
                    </a:lnTo>
                    <a:lnTo>
                      <a:pt x="56" y="1"/>
                    </a:lnTo>
                    <a:lnTo>
                      <a:pt x="46" y="0"/>
                    </a:lnTo>
                    <a:lnTo>
                      <a:pt x="36" y="1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8" y="71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56" y="90"/>
                    </a:lnTo>
                    <a:lnTo>
                      <a:pt x="63" y="88"/>
                    </a:lnTo>
                    <a:lnTo>
                      <a:pt x="73" y="84"/>
                    </a:lnTo>
                    <a:lnTo>
                      <a:pt x="79" y="78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2" y="55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70" name="Freeform 6336"/>
              <p:cNvSpPr>
                <a:spLocks/>
              </p:cNvSpPr>
              <p:nvPr/>
            </p:nvSpPr>
            <p:spPr bwMode="auto">
              <a:xfrm>
                <a:off x="2002" y="2349"/>
                <a:ext cx="92" cy="92"/>
              </a:xfrm>
              <a:custGeom>
                <a:avLst/>
                <a:gdLst>
                  <a:gd name="T0" fmla="*/ 92 w 92"/>
                  <a:gd name="T1" fmla="*/ 36 h 92"/>
                  <a:gd name="T2" fmla="*/ 84 w 92"/>
                  <a:gd name="T3" fmla="*/ 21 h 92"/>
                  <a:gd name="T4" fmla="*/ 73 w 92"/>
                  <a:gd name="T5" fmla="*/ 7 h 92"/>
                  <a:gd name="T6" fmla="*/ 56 w 92"/>
                  <a:gd name="T7" fmla="*/ 1 h 92"/>
                  <a:gd name="T8" fmla="*/ 36 w 92"/>
                  <a:gd name="T9" fmla="*/ 1 h 92"/>
                  <a:gd name="T10" fmla="*/ 21 w 92"/>
                  <a:gd name="T11" fmla="*/ 7 h 92"/>
                  <a:gd name="T12" fmla="*/ 8 w 92"/>
                  <a:gd name="T13" fmla="*/ 21 h 92"/>
                  <a:gd name="T14" fmla="*/ 2 w 92"/>
                  <a:gd name="T15" fmla="*/ 36 h 92"/>
                  <a:gd name="T16" fmla="*/ 2 w 92"/>
                  <a:gd name="T17" fmla="*/ 55 h 92"/>
                  <a:gd name="T18" fmla="*/ 8 w 92"/>
                  <a:gd name="T19" fmla="*/ 71 h 92"/>
                  <a:gd name="T20" fmla="*/ 21 w 92"/>
                  <a:gd name="T21" fmla="*/ 84 h 92"/>
                  <a:gd name="T22" fmla="*/ 36 w 92"/>
                  <a:gd name="T23" fmla="*/ 90 h 92"/>
                  <a:gd name="T24" fmla="*/ 56 w 92"/>
                  <a:gd name="T25" fmla="*/ 90 h 92"/>
                  <a:gd name="T26" fmla="*/ 73 w 92"/>
                  <a:gd name="T27" fmla="*/ 84 h 92"/>
                  <a:gd name="T28" fmla="*/ 84 w 92"/>
                  <a:gd name="T29" fmla="*/ 71 h 92"/>
                  <a:gd name="T30" fmla="*/ 92 w 92"/>
                  <a:gd name="T31" fmla="*/ 55 h 92"/>
                  <a:gd name="T32" fmla="*/ 92 w 92"/>
                  <a:gd name="T33" fmla="*/ 46 h 92"/>
                  <a:gd name="T34" fmla="*/ 88 w 92"/>
                  <a:gd name="T35" fmla="*/ 28 h 92"/>
                  <a:gd name="T36" fmla="*/ 79 w 92"/>
                  <a:gd name="T37" fmla="*/ 13 h 92"/>
                  <a:gd name="T38" fmla="*/ 63 w 92"/>
                  <a:gd name="T39" fmla="*/ 3 h 92"/>
                  <a:gd name="T40" fmla="*/ 46 w 92"/>
                  <a:gd name="T41" fmla="*/ 0 h 92"/>
                  <a:gd name="T42" fmla="*/ 29 w 92"/>
                  <a:gd name="T43" fmla="*/ 3 h 92"/>
                  <a:gd name="T44" fmla="*/ 15 w 92"/>
                  <a:gd name="T45" fmla="*/ 13 h 92"/>
                  <a:gd name="T46" fmla="*/ 4 w 92"/>
                  <a:gd name="T47" fmla="*/ 28 h 92"/>
                  <a:gd name="T48" fmla="*/ 2 w 92"/>
                  <a:gd name="T49" fmla="*/ 46 h 92"/>
                  <a:gd name="T50" fmla="*/ 4 w 92"/>
                  <a:gd name="T51" fmla="*/ 63 h 92"/>
                  <a:gd name="T52" fmla="*/ 15 w 92"/>
                  <a:gd name="T53" fmla="*/ 78 h 92"/>
                  <a:gd name="T54" fmla="*/ 29 w 92"/>
                  <a:gd name="T55" fmla="*/ 88 h 92"/>
                  <a:gd name="T56" fmla="*/ 46 w 92"/>
                  <a:gd name="T57" fmla="*/ 92 h 92"/>
                  <a:gd name="T58" fmla="*/ 63 w 92"/>
                  <a:gd name="T59" fmla="*/ 88 h 92"/>
                  <a:gd name="T60" fmla="*/ 79 w 92"/>
                  <a:gd name="T61" fmla="*/ 78 h 92"/>
                  <a:gd name="T62" fmla="*/ 88 w 92"/>
                  <a:gd name="T63" fmla="*/ 63 h 92"/>
                  <a:gd name="T64" fmla="*/ 92 w 92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lnTo>
                      <a:pt x="92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3" y="7"/>
                    </a:lnTo>
                    <a:lnTo>
                      <a:pt x="63" y="3"/>
                    </a:lnTo>
                    <a:lnTo>
                      <a:pt x="56" y="1"/>
                    </a:lnTo>
                    <a:lnTo>
                      <a:pt x="46" y="0"/>
                    </a:lnTo>
                    <a:lnTo>
                      <a:pt x="36" y="1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8" y="71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56" y="90"/>
                    </a:lnTo>
                    <a:lnTo>
                      <a:pt x="63" y="88"/>
                    </a:lnTo>
                    <a:lnTo>
                      <a:pt x="73" y="84"/>
                    </a:lnTo>
                    <a:lnTo>
                      <a:pt x="79" y="78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2" y="55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0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1" y="9"/>
                    </a:lnTo>
                    <a:lnTo>
                      <a:pt x="63" y="3"/>
                    </a:lnTo>
                    <a:lnTo>
                      <a:pt x="56" y="1"/>
                    </a:lnTo>
                    <a:lnTo>
                      <a:pt x="46" y="0"/>
                    </a:lnTo>
                    <a:lnTo>
                      <a:pt x="36" y="1"/>
                    </a:lnTo>
                    <a:lnTo>
                      <a:pt x="29" y="3"/>
                    </a:lnTo>
                    <a:lnTo>
                      <a:pt x="21" y="9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2" y="46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9" y="71"/>
                    </a:lnTo>
                    <a:lnTo>
                      <a:pt x="15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56" y="90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9" y="78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0" y="55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008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71" name="Freeform 6337"/>
              <p:cNvSpPr>
                <a:spLocks/>
              </p:cNvSpPr>
              <p:nvPr/>
            </p:nvSpPr>
            <p:spPr bwMode="auto">
              <a:xfrm>
                <a:off x="2004" y="2349"/>
                <a:ext cx="90" cy="92"/>
              </a:xfrm>
              <a:custGeom>
                <a:avLst/>
                <a:gdLst>
                  <a:gd name="T0" fmla="*/ 88 w 90"/>
                  <a:gd name="T1" fmla="*/ 36 h 92"/>
                  <a:gd name="T2" fmla="*/ 82 w 90"/>
                  <a:gd name="T3" fmla="*/ 21 h 92"/>
                  <a:gd name="T4" fmla="*/ 69 w 90"/>
                  <a:gd name="T5" fmla="*/ 9 h 92"/>
                  <a:gd name="T6" fmla="*/ 54 w 90"/>
                  <a:gd name="T7" fmla="*/ 1 h 92"/>
                  <a:gd name="T8" fmla="*/ 34 w 90"/>
                  <a:gd name="T9" fmla="*/ 1 h 92"/>
                  <a:gd name="T10" fmla="*/ 19 w 90"/>
                  <a:gd name="T11" fmla="*/ 9 h 92"/>
                  <a:gd name="T12" fmla="*/ 7 w 90"/>
                  <a:gd name="T13" fmla="*/ 21 h 92"/>
                  <a:gd name="T14" fmla="*/ 0 w 90"/>
                  <a:gd name="T15" fmla="*/ 36 h 92"/>
                  <a:gd name="T16" fmla="*/ 0 w 90"/>
                  <a:gd name="T17" fmla="*/ 55 h 92"/>
                  <a:gd name="T18" fmla="*/ 7 w 90"/>
                  <a:gd name="T19" fmla="*/ 71 h 92"/>
                  <a:gd name="T20" fmla="*/ 19 w 90"/>
                  <a:gd name="T21" fmla="*/ 84 h 92"/>
                  <a:gd name="T22" fmla="*/ 34 w 90"/>
                  <a:gd name="T23" fmla="*/ 90 h 92"/>
                  <a:gd name="T24" fmla="*/ 54 w 90"/>
                  <a:gd name="T25" fmla="*/ 90 h 92"/>
                  <a:gd name="T26" fmla="*/ 69 w 90"/>
                  <a:gd name="T27" fmla="*/ 84 h 92"/>
                  <a:gd name="T28" fmla="*/ 82 w 90"/>
                  <a:gd name="T29" fmla="*/ 71 h 92"/>
                  <a:gd name="T30" fmla="*/ 88 w 90"/>
                  <a:gd name="T31" fmla="*/ 55 h 92"/>
                  <a:gd name="T32" fmla="*/ 88 w 90"/>
                  <a:gd name="T33" fmla="*/ 46 h 92"/>
                  <a:gd name="T34" fmla="*/ 86 w 90"/>
                  <a:gd name="T35" fmla="*/ 28 h 92"/>
                  <a:gd name="T36" fmla="*/ 77 w 90"/>
                  <a:gd name="T37" fmla="*/ 15 h 92"/>
                  <a:gd name="T38" fmla="*/ 61 w 90"/>
                  <a:gd name="T39" fmla="*/ 5 h 92"/>
                  <a:gd name="T40" fmla="*/ 44 w 90"/>
                  <a:gd name="T41" fmla="*/ 1 h 92"/>
                  <a:gd name="T42" fmla="*/ 27 w 90"/>
                  <a:gd name="T43" fmla="*/ 5 h 92"/>
                  <a:gd name="T44" fmla="*/ 13 w 90"/>
                  <a:gd name="T45" fmla="*/ 15 h 92"/>
                  <a:gd name="T46" fmla="*/ 4 w 90"/>
                  <a:gd name="T47" fmla="*/ 28 h 92"/>
                  <a:gd name="T48" fmla="*/ 0 w 90"/>
                  <a:gd name="T49" fmla="*/ 46 h 92"/>
                  <a:gd name="T50" fmla="*/ 4 w 90"/>
                  <a:gd name="T51" fmla="*/ 63 h 92"/>
                  <a:gd name="T52" fmla="*/ 13 w 90"/>
                  <a:gd name="T53" fmla="*/ 76 h 92"/>
                  <a:gd name="T54" fmla="*/ 27 w 90"/>
                  <a:gd name="T55" fmla="*/ 86 h 92"/>
                  <a:gd name="T56" fmla="*/ 44 w 90"/>
                  <a:gd name="T57" fmla="*/ 90 h 92"/>
                  <a:gd name="T58" fmla="*/ 61 w 90"/>
                  <a:gd name="T59" fmla="*/ 86 h 92"/>
                  <a:gd name="T60" fmla="*/ 77 w 90"/>
                  <a:gd name="T61" fmla="*/ 76 h 92"/>
                  <a:gd name="T62" fmla="*/ 86 w 90"/>
                  <a:gd name="T63" fmla="*/ 63 h 92"/>
                  <a:gd name="T64" fmla="*/ 88 w 90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92">
                    <a:moveTo>
                      <a:pt x="90" y="46"/>
                    </a:moveTo>
                    <a:lnTo>
                      <a:pt x="88" y="36"/>
                    </a:lnTo>
                    <a:lnTo>
                      <a:pt x="86" y="28"/>
                    </a:lnTo>
                    <a:lnTo>
                      <a:pt x="82" y="21"/>
                    </a:lnTo>
                    <a:lnTo>
                      <a:pt x="77" y="13"/>
                    </a:lnTo>
                    <a:lnTo>
                      <a:pt x="69" y="9"/>
                    </a:lnTo>
                    <a:lnTo>
                      <a:pt x="61" y="3"/>
                    </a:lnTo>
                    <a:lnTo>
                      <a:pt x="54" y="1"/>
                    </a:lnTo>
                    <a:lnTo>
                      <a:pt x="44" y="0"/>
                    </a:lnTo>
                    <a:lnTo>
                      <a:pt x="34" y="1"/>
                    </a:lnTo>
                    <a:lnTo>
                      <a:pt x="27" y="3"/>
                    </a:lnTo>
                    <a:lnTo>
                      <a:pt x="19" y="9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7" y="71"/>
                    </a:lnTo>
                    <a:lnTo>
                      <a:pt x="13" y="78"/>
                    </a:lnTo>
                    <a:lnTo>
                      <a:pt x="19" y="84"/>
                    </a:lnTo>
                    <a:lnTo>
                      <a:pt x="27" y="88"/>
                    </a:lnTo>
                    <a:lnTo>
                      <a:pt x="34" y="90"/>
                    </a:lnTo>
                    <a:lnTo>
                      <a:pt x="44" y="92"/>
                    </a:lnTo>
                    <a:lnTo>
                      <a:pt x="54" y="90"/>
                    </a:lnTo>
                    <a:lnTo>
                      <a:pt x="61" y="88"/>
                    </a:lnTo>
                    <a:lnTo>
                      <a:pt x="69" y="84"/>
                    </a:lnTo>
                    <a:lnTo>
                      <a:pt x="77" y="78"/>
                    </a:lnTo>
                    <a:lnTo>
                      <a:pt x="82" y="71"/>
                    </a:lnTo>
                    <a:lnTo>
                      <a:pt x="86" y="63"/>
                    </a:lnTo>
                    <a:lnTo>
                      <a:pt x="88" y="55"/>
                    </a:lnTo>
                    <a:lnTo>
                      <a:pt x="90" y="46"/>
                    </a:lnTo>
                    <a:lnTo>
                      <a:pt x="88" y="46"/>
                    </a:lnTo>
                    <a:lnTo>
                      <a:pt x="88" y="36"/>
                    </a:lnTo>
                    <a:lnTo>
                      <a:pt x="86" y="28"/>
                    </a:lnTo>
                    <a:lnTo>
                      <a:pt x="80" y="21"/>
                    </a:lnTo>
                    <a:lnTo>
                      <a:pt x="77" y="15"/>
                    </a:lnTo>
                    <a:lnTo>
                      <a:pt x="69" y="9"/>
                    </a:lnTo>
                    <a:lnTo>
                      <a:pt x="61" y="5"/>
                    </a:lnTo>
                    <a:lnTo>
                      <a:pt x="54" y="1"/>
                    </a:lnTo>
                    <a:lnTo>
                      <a:pt x="44" y="1"/>
                    </a:lnTo>
                    <a:lnTo>
                      <a:pt x="34" y="1"/>
                    </a:lnTo>
                    <a:lnTo>
                      <a:pt x="27" y="5"/>
                    </a:lnTo>
                    <a:lnTo>
                      <a:pt x="19" y="9"/>
                    </a:lnTo>
                    <a:lnTo>
                      <a:pt x="13" y="15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4" y="63"/>
                    </a:lnTo>
                    <a:lnTo>
                      <a:pt x="7" y="71"/>
                    </a:lnTo>
                    <a:lnTo>
                      <a:pt x="13" y="76"/>
                    </a:lnTo>
                    <a:lnTo>
                      <a:pt x="19" y="82"/>
                    </a:lnTo>
                    <a:lnTo>
                      <a:pt x="27" y="86"/>
                    </a:lnTo>
                    <a:lnTo>
                      <a:pt x="34" y="90"/>
                    </a:lnTo>
                    <a:lnTo>
                      <a:pt x="44" y="90"/>
                    </a:lnTo>
                    <a:lnTo>
                      <a:pt x="54" y="90"/>
                    </a:lnTo>
                    <a:lnTo>
                      <a:pt x="61" y="86"/>
                    </a:lnTo>
                    <a:lnTo>
                      <a:pt x="69" y="82"/>
                    </a:lnTo>
                    <a:lnTo>
                      <a:pt x="77" y="76"/>
                    </a:lnTo>
                    <a:lnTo>
                      <a:pt x="80" y="71"/>
                    </a:lnTo>
                    <a:lnTo>
                      <a:pt x="86" y="63"/>
                    </a:lnTo>
                    <a:lnTo>
                      <a:pt x="88" y="55"/>
                    </a:lnTo>
                    <a:lnTo>
                      <a:pt x="88" y="46"/>
                    </a:lnTo>
                    <a:lnTo>
                      <a:pt x="90" y="46"/>
                    </a:lnTo>
                    <a:close/>
                  </a:path>
                </a:pathLst>
              </a:custGeom>
              <a:solidFill>
                <a:srgbClr val="00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72" name="Freeform 6338"/>
              <p:cNvSpPr>
                <a:spLocks/>
              </p:cNvSpPr>
              <p:nvPr/>
            </p:nvSpPr>
            <p:spPr bwMode="auto">
              <a:xfrm>
                <a:off x="2004" y="2350"/>
                <a:ext cx="88" cy="89"/>
              </a:xfrm>
              <a:custGeom>
                <a:avLst/>
                <a:gdLst>
                  <a:gd name="T0" fmla="*/ 88 w 88"/>
                  <a:gd name="T1" fmla="*/ 35 h 89"/>
                  <a:gd name="T2" fmla="*/ 80 w 88"/>
                  <a:gd name="T3" fmla="*/ 20 h 89"/>
                  <a:gd name="T4" fmla="*/ 69 w 88"/>
                  <a:gd name="T5" fmla="*/ 8 h 89"/>
                  <a:gd name="T6" fmla="*/ 54 w 88"/>
                  <a:gd name="T7" fmla="*/ 0 h 89"/>
                  <a:gd name="T8" fmla="*/ 34 w 88"/>
                  <a:gd name="T9" fmla="*/ 0 h 89"/>
                  <a:gd name="T10" fmla="*/ 19 w 88"/>
                  <a:gd name="T11" fmla="*/ 8 h 89"/>
                  <a:gd name="T12" fmla="*/ 7 w 88"/>
                  <a:gd name="T13" fmla="*/ 20 h 89"/>
                  <a:gd name="T14" fmla="*/ 0 w 88"/>
                  <a:gd name="T15" fmla="*/ 35 h 89"/>
                  <a:gd name="T16" fmla="*/ 0 w 88"/>
                  <a:gd name="T17" fmla="*/ 54 h 89"/>
                  <a:gd name="T18" fmla="*/ 7 w 88"/>
                  <a:gd name="T19" fmla="*/ 70 h 89"/>
                  <a:gd name="T20" fmla="*/ 19 w 88"/>
                  <a:gd name="T21" fmla="*/ 81 h 89"/>
                  <a:gd name="T22" fmla="*/ 34 w 88"/>
                  <a:gd name="T23" fmla="*/ 89 h 89"/>
                  <a:gd name="T24" fmla="*/ 54 w 88"/>
                  <a:gd name="T25" fmla="*/ 89 h 89"/>
                  <a:gd name="T26" fmla="*/ 69 w 88"/>
                  <a:gd name="T27" fmla="*/ 81 h 89"/>
                  <a:gd name="T28" fmla="*/ 80 w 88"/>
                  <a:gd name="T29" fmla="*/ 70 h 89"/>
                  <a:gd name="T30" fmla="*/ 88 w 88"/>
                  <a:gd name="T31" fmla="*/ 54 h 89"/>
                  <a:gd name="T32" fmla="*/ 88 w 88"/>
                  <a:gd name="T33" fmla="*/ 45 h 89"/>
                  <a:gd name="T34" fmla="*/ 84 w 88"/>
                  <a:gd name="T35" fmla="*/ 27 h 89"/>
                  <a:gd name="T36" fmla="*/ 75 w 88"/>
                  <a:gd name="T37" fmla="*/ 14 h 89"/>
                  <a:gd name="T38" fmla="*/ 61 w 88"/>
                  <a:gd name="T39" fmla="*/ 4 h 89"/>
                  <a:gd name="T40" fmla="*/ 44 w 88"/>
                  <a:gd name="T41" fmla="*/ 0 h 89"/>
                  <a:gd name="T42" fmla="*/ 27 w 88"/>
                  <a:gd name="T43" fmla="*/ 4 h 89"/>
                  <a:gd name="T44" fmla="*/ 13 w 88"/>
                  <a:gd name="T45" fmla="*/ 14 h 89"/>
                  <a:gd name="T46" fmla="*/ 4 w 88"/>
                  <a:gd name="T47" fmla="*/ 27 h 89"/>
                  <a:gd name="T48" fmla="*/ 0 w 88"/>
                  <a:gd name="T49" fmla="*/ 45 h 89"/>
                  <a:gd name="T50" fmla="*/ 4 w 88"/>
                  <a:gd name="T51" fmla="*/ 62 h 89"/>
                  <a:gd name="T52" fmla="*/ 13 w 88"/>
                  <a:gd name="T53" fmla="*/ 75 h 89"/>
                  <a:gd name="T54" fmla="*/ 27 w 88"/>
                  <a:gd name="T55" fmla="*/ 85 h 89"/>
                  <a:gd name="T56" fmla="*/ 44 w 88"/>
                  <a:gd name="T57" fmla="*/ 89 h 89"/>
                  <a:gd name="T58" fmla="*/ 61 w 88"/>
                  <a:gd name="T59" fmla="*/ 85 h 89"/>
                  <a:gd name="T60" fmla="*/ 75 w 88"/>
                  <a:gd name="T61" fmla="*/ 75 h 89"/>
                  <a:gd name="T62" fmla="*/ 84 w 88"/>
                  <a:gd name="T63" fmla="*/ 62 h 89"/>
                  <a:gd name="T64" fmla="*/ 88 w 88"/>
                  <a:gd name="T65" fmla="*/ 4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9">
                    <a:moveTo>
                      <a:pt x="88" y="45"/>
                    </a:moveTo>
                    <a:lnTo>
                      <a:pt x="88" y="35"/>
                    </a:lnTo>
                    <a:lnTo>
                      <a:pt x="86" y="27"/>
                    </a:lnTo>
                    <a:lnTo>
                      <a:pt x="80" y="20"/>
                    </a:lnTo>
                    <a:lnTo>
                      <a:pt x="77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4" y="27"/>
                    </a:lnTo>
                    <a:lnTo>
                      <a:pt x="0" y="35"/>
                    </a:lnTo>
                    <a:lnTo>
                      <a:pt x="0" y="45"/>
                    </a:lnTo>
                    <a:lnTo>
                      <a:pt x="0" y="54"/>
                    </a:lnTo>
                    <a:lnTo>
                      <a:pt x="4" y="62"/>
                    </a:lnTo>
                    <a:lnTo>
                      <a:pt x="7" y="70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4" y="89"/>
                    </a:lnTo>
                    <a:lnTo>
                      <a:pt x="44" y="89"/>
                    </a:lnTo>
                    <a:lnTo>
                      <a:pt x="54" y="89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7" y="75"/>
                    </a:lnTo>
                    <a:lnTo>
                      <a:pt x="80" y="70"/>
                    </a:lnTo>
                    <a:lnTo>
                      <a:pt x="86" y="62"/>
                    </a:lnTo>
                    <a:lnTo>
                      <a:pt x="88" y="54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8" y="35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5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6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5"/>
                    </a:lnTo>
                    <a:lnTo>
                      <a:pt x="2" y="54"/>
                    </a:lnTo>
                    <a:lnTo>
                      <a:pt x="4" y="62"/>
                    </a:lnTo>
                    <a:lnTo>
                      <a:pt x="7" y="70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6" y="89"/>
                    </a:lnTo>
                    <a:lnTo>
                      <a:pt x="44" y="89"/>
                    </a:lnTo>
                    <a:lnTo>
                      <a:pt x="54" y="89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5" y="75"/>
                    </a:lnTo>
                    <a:lnTo>
                      <a:pt x="80" y="70"/>
                    </a:lnTo>
                    <a:lnTo>
                      <a:pt x="84" y="62"/>
                    </a:lnTo>
                    <a:lnTo>
                      <a:pt x="88" y="54"/>
                    </a:lnTo>
                    <a:lnTo>
                      <a:pt x="88" y="45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00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73" name="Freeform 6339"/>
              <p:cNvSpPr>
                <a:spLocks/>
              </p:cNvSpPr>
              <p:nvPr/>
            </p:nvSpPr>
            <p:spPr bwMode="auto">
              <a:xfrm>
                <a:off x="2004" y="2350"/>
                <a:ext cx="88" cy="89"/>
              </a:xfrm>
              <a:custGeom>
                <a:avLst/>
                <a:gdLst>
                  <a:gd name="T0" fmla="*/ 88 w 88"/>
                  <a:gd name="T1" fmla="*/ 35 h 89"/>
                  <a:gd name="T2" fmla="*/ 80 w 88"/>
                  <a:gd name="T3" fmla="*/ 20 h 89"/>
                  <a:gd name="T4" fmla="*/ 69 w 88"/>
                  <a:gd name="T5" fmla="*/ 8 h 89"/>
                  <a:gd name="T6" fmla="*/ 54 w 88"/>
                  <a:gd name="T7" fmla="*/ 2 h 89"/>
                  <a:gd name="T8" fmla="*/ 36 w 88"/>
                  <a:gd name="T9" fmla="*/ 2 h 89"/>
                  <a:gd name="T10" fmla="*/ 19 w 88"/>
                  <a:gd name="T11" fmla="*/ 8 h 89"/>
                  <a:gd name="T12" fmla="*/ 7 w 88"/>
                  <a:gd name="T13" fmla="*/ 20 h 89"/>
                  <a:gd name="T14" fmla="*/ 2 w 88"/>
                  <a:gd name="T15" fmla="*/ 35 h 89"/>
                  <a:gd name="T16" fmla="*/ 2 w 88"/>
                  <a:gd name="T17" fmla="*/ 54 h 89"/>
                  <a:gd name="T18" fmla="*/ 7 w 88"/>
                  <a:gd name="T19" fmla="*/ 70 h 89"/>
                  <a:gd name="T20" fmla="*/ 19 w 88"/>
                  <a:gd name="T21" fmla="*/ 81 h 89"/>
                  <a:gd name="T22" fmla="*/ 36 w 88"/>
                  <a:gd name="T23" fmla="*/ 89 h 89"/>
                  <a:gd name="T24" fmla="*/ 54 w 88"/>
                  <a:gd name="T25" fmla="*/ 89 h 89"/>
                  <a:gd name="T26" fmla="*/ 69 w 88"/>
                  <a:gd name="T27" fmla="*/ 81 h 89"/>
                  <a:gd name="T28" fmla="*/ 80 w 88"/>
                  <a:gd name="T29" fmla="*/ 70 h 89"/>
                  <a:gd name="T30" fmla="*/ 88 w 88"/>
                  <a:gd name="T31" fmla="*/ 54 h 89"/>
                  <a:gd name="T32" fmla="*/ 88 w 88"/>
                  <a:gd name="T33" fmla="*/ 45 h 89"/>
                  <a:gd name="T34" fmla="*/ 84 w 88"/>
                  <a:gd name="T35" fmla="*/ 27 h 89"/>
                  <a:gd name="T36" fmla="*/ 75 w 88"/>
                  <a:gd name="T37" fmla="*/ 14 h 89"/>
                  <a:gd name="T38" fmla="*/ 61 w 88"/>
                  <a:gd name="T39" fmla="*/ 4 h 89"/>
                  <a:gd name="T40" fmla="*/ 44 w 88"/>
                  <a:gd name="T41" fmla="*/ 0 h 89"/>
                  <a:gd name="T42" fmla="*/ 27 w 88"/>
                  <a:gd name="T43" fmla="*/ 4 h 89"/>
                  <a:gd name="T44" fmla="*/ 13 w 88"/>
                  <a:gd name="T45" fmla="*/ 14 h 89"/>
                  <a:gd name="T46" fmla="*/ 4 w 88"/>
                  <a:gd name="T47" fmla="*/ 27 h 89"/>
                  <a:gd name="T48" fmla="*/ 0 w 88"/>
                  <a:gd name="T49" fmla="*/ 45 h 89"/>
                  <a:gd name="T50" fmla="*/ 4 w 88"/>
                  <a:gd name="T51" fmla="*/ 62 h 89"/>
                  <a:gd name="T52" fmla="*/ 13 w 88"/>
                  <a:gd name="T53" fmla="*/ 75 h 89"/>
                  <a:gd name="T54" fmla="*/ 27 w 88"/>
                  <a:gd name="T55" fmla="*/ 85 h 89"/>
                  <a:gd name="T56" fmla="*/ 44 w 88"/>
                  <a:gd name="T57" fmla="*/ 89 h 89"/>
                  <a:gd name="T58" fmla="*/ 61 w 88"/>
                  <a:gd name="T59" fmla="*/ 85 h 89"/>
                  <a:gd name="T60" fmla="*/ 75 w 88"/>
                  <a:gd name="T61" fmla="*/ 75 h 89"/>
                  <a:gd name="T62" fmla="*/ 84 w 88"/>
                  <a:gd name="T63" fmla="*/ 62 h 89"/>
                  <a:gd name="T64" fmla="*/ 88 w 88"/>
                  <a:gd name="T65" fmla="*/ 4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9">
                    <a:moveTo>
                      <a:pt x="88" y="45"/>
                    </a:moveTo>
                    <a:lnTo>
                      <a:pt x="88" y="35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5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6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5"/>
                    </a:lnTo>
                    <a:lnTo>
                      <a:pt x="2" y="54"/>
                    </a:lnTo>
                    <a:lnTo>
                      <a:pt x="4" y="62"/>
                    </a:lnTo>
                    <a:lnTo>
                      <a:pt x="7" y="70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6" y="89"/>
                    </a:lnTo>
                    <a:lnTo>
                      <a:pt x="44" y="89"/>
                    </a:lnTo>
                    <a:lnTo>
                      <a:pt x="54" y="89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5" y="75"/>
                    </a:lnTo>
                    <a:lnTo>
                      <a:pt x="80" y="70"/>
                    </a:lnTo>
                    <a:lnTo>
                      <a:pt x="84" y="62"/>
                    </a:lnTo>
                    <a:lnTo>
                      <a:pt x="88" y="54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6" y="35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5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6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5"/>
                    </a:lnTo>
                    <a:lnTo>
                      <a:pt x="2" y="54"/>
                    </a:lnTo>
                    <a:lnTo>
                      <a:pt x="4" y="62"/>
                    </a:lnTo>
                    <a:lnTo>
                      <a:pt x="7" y="70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6" y="87"/>
                    </a:lnTo>
                    <a:lnTo>
                      <a:pt x="44" y="89"/>
                    </a:lnTo>
                    <a:lnTo>
                      <a:pt x="54" y="87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5" y="75"/>
                    </a:lnTo>
                    <a:lnTo>
                      <a:pt x="80" y="70"/>
                    </a:lnTo>
                    <a:lnTo>
                      <a:pt x="84" y="62"/>
                    </a:lnTo>
                    <a:lnTo>
                      <a:pt x="86" y="54"/>
                    </a:lnTo>
                    <a:lnTo>
                      <a:pt x="88" y="45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74" name="Freeform 6340"/>
              <p:cNvSpPr>
                <a:spLocks/>
              </p:cNvSpPr>
              <p:nvPr/>
            </p:nvSpPr>
            <p:spPr bwMode="auto">
              <a:xfrm>
                <a:off x="2004" y="2350"/>
                <a:ext cx="88" cy="89"/>
              </a:xfrm>
              <a:custGeom>
                <a:avLst/>
                <a:gdLst>
                  <a:gd name="T0" fmla="*/ 86 w 88"/>
                  <a:gd name="T1" fmla="*/ 35 h 89"/>
                  <a:gd name="T2" fmla="*/ 80 w 88"/>
                  <a:gd name="T3" fmla="*/ 20 h 89"/>
                  <a:gd name="T4" fmla="*/ 69 w 88"/>
                  <a:gd name="T5" fmla="*/ 8 h 89"/>
                  <a:gd name="T6" fmla="*/ 54 w 88"/>
                  <a:gd name="T7" fmla="*/ 2 h 89"/>
                  <a:gd name="T8" fmla="*/ 36 w 88"/>
                  <a:gd name="T9" fmla="*/ 2 h 89"/>
                  <a:gd name="T10" fmla="*/ 19 w 88"/>
                  <a:gd name="T11" fmla="*/ 8 h 89"/>
                  <a:gd name="T12" fmla="*/ 7 w 88"/>
                  <a:gd name="T13" fmla="*/ 20 h 89"/>
                  <a:gd name="T14" fmla="*/ 2 w 88"/>
                  <a:gd name="T15" fmla="*/ 35 h 89"/>
                  <a:gd name="T16" fmla="*/ 2 w 88"/>
                  <a:gd name="T17" fmla="*/ 54 h 89"/>
                  <a:gd name="T18" fmla="*/ 7 w 88"/>
                  <a:gd name="T19" fmla="*/ 70 h 89"/>
                  <a:gd name="T20" fmla="*/ 19 w 88"/>
                  <a:gd name="T21" fmla="*/ 81 h 89"/>
                  <a:gd name="T22" fmla="*/ 36 w 88"/>
                  <a:gd name="T23" fmla="*/ 87 h 89"/>
                  <a:gd name="T24" fmla="*/ 54 w 88"/>
                  <a:gd name="T25" fmla="*/ 87 h 89"/>
                  <a:gd name="T26" fmla="*/ 69 w 88"/>
                  <a:gd name="T27" fmla="*/ 81 h 89"/>
                  <a:gd name="T28" fmla="*/ 80 w 88"/>
                  <a:gd name="T29" fmla="*/ 70 h 89"/>
                  <a:gd name="T30" fmla="*/ 86 w 88"/>
                  <a:gd name="T31" fmla="*/ 54 h 89"/>
                  <a:gd name="T32" fmla="*/ 88 w 88"/>
                  <a:gd name="T33" fmla="*/ 45 h 89"/>
                  <a:gd name="T34" fmla="*/ 84 w 88"/>
                  <a:gd name="T35" fmla="*/ 27 h 89"/>
                  <a:gd name="T36" fmla="*/ 75 w 88"/>
                  <a:gd name="T37" fmla="*/ 14 h 89"/>
                  <a:gd name="T38" fmla="*/ 61 w 88"/>
                  <a:gd name="T39" fmla="*/ 4 h 89"/>
                  <a:gd name="T40" fmla="*/ 44 w 88"/>
                  <a:gd name="T41" fmla="*/ 2 h 89"/>
                  <a:gd name="T42" fmla="*/ 27 w 88"/>
                  <a:gd name="T43" fmla="*/ 4 h 89"/>
                  <a:gd name="T44" fmla="*/ 13 w 88"/>
                  <a:gd name="T45" fmla="*/ 14 h 89"/>
                  <a:gd name="T46" fmla="*/ 6 w 88"/>
                  <a:gd name="T47" fmla="*/ 27 h 89"/>
                  <a:gd name="T48" fmla="*/ 2 w 88"/>
                  <a:gd name="T49" fmla="*/ 45 h 89"/>
                  <a:gd name="T50" fmla="*/ 6 w 88"/>
                  <a:gd name="T51" fmla="*/ 62 h 89"/>
                  <a:gd name="T52" fmla="*/ 13 w 88"/>
                  <a:gd name="T53" fmla="*/ 75 h 89"/>
                  <a:gd name="T54" fmla="*/ 27 w 88"/>
                  <a:gd name="T55" fmla="*/ 85 h 89"/>
                  <a:gd name="T56" fmla="*/ 44 w 88"/>
                  <a:gd name="T57" fmla="*/ 87 h 89"/>
                  <a:gd name="T58" fmla="*/ 61 w 88"/>
                  <a:gd name="T59" fmla="*/ 85 h 89"/>
                  <a:gd name="T60" fmla="*/ 75 w 88"/>
                  <a:gd name="T61" fmla="*/ 75 h 89"/>
                  <a:gd name="T62" fmla="*/ 84 w 88"/>
                  <a:gd name="T63" fmla="*/ 62 h 89"/>
                  <a:gd name="T64" fmla="*/ 88 w 88"/>
                  <a:gd name="T65" fmla="*/ 4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9">
                    <a:moveTo>
                      <a:pt x="88" y="45"/>
                    </a:moveTo>
                    <a:lnTo>
                      <a:pt x="86" y="35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5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6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5"/>
                    </a:lnTo>
                    <a:lnTo>
                      <a:pt x="2" y="54"/>
                    </a:lnTo>
                    <a:lnTo>
                      <a:pt x="4" y="62"/>
                    </a:lnTo>
                    <a:lnTo>
                      <a:pt x="7" y="70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6" y="87"/>
                    </a:lnTo>
                    <a:lnTo>
                      <a:pt x="44" y="89"/>
                    </a:lnTo>
                    <a:lnTo>
                      <a:pt x="54" y="87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5" y="75"/>
                    </a:lnTo>
                    <a:lnTo>
                      <a:pt x="80" y="70"/>
                    </a:lnTo>
                    <a:lnTo>
                      <a:pt x="84" y="62"/>
                    </a:lnTo>
                    <a:lnTo>
                      <a:pt x="86" y="54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6" y="37"/>
                    </a:lnTo>
                    <a:lnTo>
                      <a:pt x="84" y="27"/>
                    </a:lnTo>
                    <a:lnTo>
                      <a:pt x="80" y="22"/>
                    </a:lnTo>
                    <a:lnTo>
                      <a:pt x="75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2"/>
                    </a:lnTo>
                    <a:lnTo>
                      <a:pt x="36" y="2"/>
                    </a:lnTo>
                    <a:lnTo>
                      <a:pt x="27" y="4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9" y="22"/>
                    </a:lnTo>
                    <a:lnTo>
                      <a:pt x="6" y="27"/>
                    </a:lnTo>
                    <a:lnTo>
                      <a:pt x="2" y="37"/>
                    </a:lnTo>
                    <a:lnTo>
                      <a:pt x="2" y="45"/>
                    </a:lnTo>
                    <a:lnTo>
                      <a:pt x="2" y="54"/>
                    </a:lnTo>
                    <a:lnTo>
                      <a:pt x="6" y="62"/>
                    </a:lnTo>
                    <a:lnTo>
                      <a:pt x="9" y="70"/>
                    </a:lnTo>
                    <a:lnTo>
                      <a:pt x="13" y="75"/>
                    </a:lnTo>
                    <a:lnTo>
                      <a:pt x="21" y="81"/>
                    </a:lnTo>
                    <a:lnTo>
                      <a:pt x="27" y="85"/>
                    </a:lnTo>
                    <a:lnTo>
                      <a:pt x="36" y="87"/>
                    </a:lnTo>
                    <a:lnTo>
                      <a:pt x="44" y="87"/>
                    </a:lnTo>
                    <a:lnTo>
                      <a:pt x="54" y="87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5" y="75"/>
                    </a:lnTo>
                    <a:lnTo>
                      <a:pt x="80" y="70"/>
                    </a:lnTo>
                    <a:lnTo>
                      <a:pt x="84" y="62"/>
                    </a:lnTo>
                    <a:lnTo>
                      <a:pt x="86" y="54"/>
                    </a:lnTo>
                    <a:lnTo>
                      <a:pt x="88" y="45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75" name="Freeform 6341"/>
              <p:cNvSpPr>
                <a:spLocks/>
              </p:cNvSpPr>
              <p:nvPr/>
            </p:nvSpPr>
            <p:spPr bwMode="auto">
              <a:xfrm>
                <a:off x="2006" y="2352"/>
                <a:ext cx="86" cy="85"/>
              </a:xfrm>
              <a:custGeom>
                <a:avLst/>
                <a:gdLst>
                  <a:gd name="T0" fmla="*/ 84 w 86"/>
                  <a:gd name="T1" fmla="*/ 35 h 85"/>
                  <a:gd name="T2" fmla="*/ 78 w 86"/>
                  <a:gd name="T3" fmla="*/ 20 h 85"/>
                  <a:gd name="T4" fmla="*/ 67 w 86"/>
                  <a:gd name="T5" fmla="*/ 6 h 85"/>
                  <a:gd name="T6" fmla="*/ 52 w 86"/>
                  <a:gd name="T7" fmla="*/ 0 h 85"/>
                  <a:gd name="T8" fmla="*/ 34 w 86"/>
                  <a:gd name="T9" fmla="*/ 0 h 85"/>
                  <a:gd name="T10" fmla="*/ 19 w 86"/>
                  <a:gd name="T11" fmla="*/ 6 h 85"/>
                  <a:gd name="T12" fmla="*/ 7 w 86"/>
                  <a:gd name="T13" fmla="*/ 20 h 85"/>
                  <a:gd name="T14" fmla="*/ 0 w 86"/>
                  <a:gd name="T15" fmla="*/ 35 h 85"/>
                  <a:gd name="T16" fmla="*/ 0 w 86"/>
                  <a:gd name="T17" fmla="*/ 52 h 85"/>
                  <a:gd name="T18" fmla="*/ 7 w 86"/>
                  <a:gd name="T19" fmla="*/ 68 h 85"/>
                  <a:gd name="T20" fmla="*/ 19 w 86"/>
                  <a:gd name="T21" fmla="*/ 79 h 85"/>
                  <a:gd name="T22" fmla="*/ 34 w 86"/>
                  <a:gd name="T23" fmla="*/ 85 h 85"/>
                  <a:gd name="T24" fmla="*/ 52 w 86"/>
                  <a:gd name="T25" fmla="*/ 85 h 85"/>
                  <a:gd name="T26" fmla="*/ 67 w 86"/>
                  <a:gd name="T27" fmla="*/ 79 h 85"/>
                  <a:gd name="T28" fmla="*/ 78 w 86"/>
                  <a:gd name="T29" fmla="*/ 68 h 85"/>
                  <a:gd name="T30" fmla="*/ 84 w 86"/>
                  <a:gd name="T31" fmla="*/ 52 h 85"/>
                  <a:gd name="T32" fmla="*/ 84 w 86"/>
                  <a:gd name="T33" fmla="*/ 43 h 85"/>
                  <a:gd name="T34" fmla="*/ 82 w 86"/>
                  <a:gd name="T35" fmla="*/ 25 h 85"/>
                  <a:gd name="T36" fmla="*/ 73 w 86"/>
                  <a:gd name="T37" fmla="*/ 12 h 85"/>
                  <a:gd name="T38" fmla="*/ 59 w 86"/>
                  <a:gd name="T39" fmla="*/ 4 h 85"/>
                  <a:gd name="T40" fmla="*/ 42 w 86"/>
                  <a:gd name="T41" fmla="*/ 0 h 85"/>
                  <a:gd name="T42" fmla="*/ 27 w 86"/>
                  <a:gd name="T43" fmla="*/ 4 h 85"/>
                  <a:gd name="T44" fmla="*/ 13 w 86"/>
                  <a:gd name="T45" fmla="*/ 12 h 85"/>
                  <a:gd name="T46" fmla="*/ 4 w 86"/>
                  <a:gd name="T47" fmla="*/ 25 h 85"/>
                  <a:gd name="T48" fmla="*/ 0 w 86"/>
                  <a:gd name="T49" fmla="*/ 43 h 85"/>
                  <a:gd name="T50" fmla="*/ 4 w 86"/>
                  <a:gd name="T51" fmla="*/ 60 h 85"/>
                  <a:gd name="T52" fmla="*/ 13 w 86"/>
                  <a:gd name="T53" fmla="*/ 73 h 85"/>
                  <a:gd name="T54" fmla="*/ 27 w 86"/>
                  <a:gd name="T55" fmla="*/ 81 h 85"/>
                  <a:gd name="T56" fmla="*/ 42 w 86"/>
                  <a:gd name="T57" fmla="*/ 85 h 85"/>
                  <a:gd name="T58" fmla="*/ 59 w 86"/>
                  <a:gd name="T59" fmla="*/ 81 h 85"/>
                  <a:gd name="T60" fmla="*/ 73 w 86"/>
                  <a:gd name="T61" fmla="*/ 73 h 85"/>
                  <a:gd name="T62" fmla="*/ 82 w 86"/>
                  <a:gd name="T63" fmla="*/ 60 h 85"/>
                  <a:gd name="T64" fmla="*/ 84 w 86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85">
                    <a:moveTo>
                      <a:pt x="86" y="43"/>
                    </a:moveTo>
                    <a:lnTo>
                      <a:pt x="84" y="35"/>
                    </a:lnTo>
                    <a:lnTo>
                      <a:pt x="82" y="25"/>
                    </a:lnTo>
                    <a:lnTo>
                      <a:pt x="78" y="20"/>
                    </a:lnTo>
                    <a:lnTo>
                      <a:pt x="73" y="12"/>
                    </a:lnTo>
                    <a:lnTo>
                      <a:pt x="67" y="6"/>
                    </a:lnTo>
                    <a:lnTo>
                      <a:pt x="59" y="2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9" y="6"/>
                    </a:lnTo>
                    <a:lnTo>
                      <a:pt x="11" y="12"/>
                    </a:lnTo>
                    <a:lnTo>
                      <a:pt x="7" y="20"/>
                    </a:lnTo>
                    <a:lnTo>
                      <a:pt x="4" y="25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4" y="60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3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2" y="85"/>
                    </a:lnTo>
                    <a:lnTo>
                      <a:pt x="59" y="83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8" y="68"/>
                    </a:lnTo>
                    <a:lnTo>
                      <a:pt x="82" y="60"/>
                    </a:lnTo>
                    <a:lnTo>
                      <a:pt x="84" y="52"/>
                    </a:lnTo>
                    <a:lnTo>
                      <a:pt x="86" y="43"/>
                    </a:lnTo>
                    <a:lnTo>
                      <a:pt x="84" y="43"/>
                    </a:lnTo>
                    <a:lnTo>
                      <a:pt x="84" y="35"/>
                    </a:lnTo>
                    <a:lnTo>
                      <a:pt x="82" y="25"/>
                    </a:lnTo>
                    <a:lnTo>
                      <a:pt x="78" y="20"/>
                    </a:lnTo>
                    <a:lnTo>
                      <a:pt x="73" y="12"/>
                    </a:lnTo>
                    <a:lnTo>
                      <a:pt x="67" y="8"/>
                    </a:lnTo>
                    <a:lnTo>
                      <a:pt x="59" y="4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7" y="20"/>
                    </a:lnTo>
                    <a:lnTo>
                      <a:pt x="4" y="25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4" y="60"/>
                    </a:lnTo>
                    <a:lnTo>
                      <a:pt x="7" y="66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7" y="81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2" y="85"/>
                    </a:lnTo>
                    <a:lnTo>
                      <a:pt x="59" y="81"/>
                    </a:lnTo>
                    <a:lnTo>
                      <a:pt x="67" y="77"/>
                    </a:lnTo>
                    <a:lnTo>
                      <a:pt x="73" y="73"/>
                    </a:lnTo>
                    <a:lnTo>
                      <a:pt x="78" y="66"/>
                    </a:lnTo>
                    <a:lnTo>
                      <a:pt x="82" y="60"/>
                    </a:lnTo>
                    <a:lnTo>
                      <a:pt x="84" y="52"/>
                    </a:lnTo>
                    <a:lnTo>
                      <a:pt x="84" y="43"/>
                    </a:lnTo>
                    <a:lnTo>
                      <a:pt x="86" y="43"/>
                    </a:lnTo>
                    <a:close/>
                  </a:path>
                </a:pathLst>
              </a:custGeom>
              <a:solidFill>
                <a:srgbClr val="00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76" name="Freeform 6342"/>
              <p:cNvSpPr>
                <a:spLocks/>
              </p:cNvSpPr>
              <p:nvPr/>
            </p:nvSpPr>
            <p:spPr bwMode="auto">
              <a:xfrm>
                <a:off x="2006" y="2352"/>
                <a:ext cx="84" cy="85"/>
              </a:xfrm>
              <a:custGeom>
                <a:avLst/>
                <a:gdLst>
                  <a:gd name="T0" fmla="*/ 84 w 84"/>
                  <a:gd name="T1" fmla="*/ 35 h 85"/>
                  <a:gd name="T2" fmla="*/ 78 w 84"/>
                  <a:gd name="T3" fmla="*/ 20 h 85"/>
                  <a:gd name="T4" fmla="*/ 67 w 84"/>
                  <a:gd name="T5" fmla="*/ 8 h 85"/>
                  <a:gd name="T6" fmla="*/ 52 w 84"/>
                  <a:gd name="T7" fmla="*/ 0 h 85"/>
                  <a:gd name="T8" fmla="*/ 34 w 84"/>
                  <a:gd name="T9" fmla="*/ 0 h 85"/>
                  <a:gd name="T10" fmla="*/ 19 w 84"/>
                  <a:gd name="T11" fmla="*/ 8 h 85"/>
                  <a:gd name="T12" fmla="*/ 7 w 84"/>
                  <a:gd name="T13" fmla="*/ 20 h 85"/>
                  <a:gd name="T14" fmla="*/ 0 w 84"/>
                  <a:gd name="T15" fmla="*/ 35 h 85"/>
                  <a:gd name="T16" fmla="*/ 0 w 84"/>
                  <a:gd name="T17" fmla="*/ 52 h 85"/>
                  <a:gd name="T18" fmla="*/ 7 w 84"/>
                  <a:gd name="T19" fmla="*/ 66 h 85"/>
                  <a:gd name="T20" fmla="*/ 19 w 84"/>
                  <a:gd name="T21" fmla="*/ 77 h 85"/>
                  <a:gd name="T22" fmla="*/ 34 w 84"/>
                  <a:gd name="T23" fmla="*/ 85 h 85"/>
                  <a:gd name="T24" fmla="*/ 52 w 84"/>
                  <a:gd name="T25" fmla="*/ 85 h 85"/>
                  <a:gd name="T26" fmla="*/ 67 w 84"/>
                  <a:gd name="T27" fmla="*/ 77 h 85"/>
                  <a:gd name="T28" fmla="*/ 78 w 84"/>
                  <a:gd name="T29" fmla="*/ 66 h 85"/>
                  <a:gd name="T30" fmla="*/ 84 w 84"/>
                  <a:gd name="T31" fmla="*/ 52 h 85"/>
                  <a:gd name="T32" fmla="*/ 84 w 84"/>
                  <a:gd name="T33" fmla="*/ 43 h 85"/>
                  <a:gd name="T34" fmla="*/ 80 w 84"/>
                  <a:gd name="T35" fmla="*/ 27 h 85"/>
                  <a:gd name="T36" fmla="*/ 73 w 84"/>
                  <a:gd name="T37" fmla="*/ 14 h 85"/>
                  <a:gd name="T38" fmla="*/ 59 w 84"/>
                  <a:gd name="T39" fmla="*/ 4 h 85"/>
                  <a:gd name="T40" fmla="*/ 42 w 84"/>
                  <a:gd name="T41" fmla="*/ 0 h 85"/>
                  <a:gd name="T42" fmla="*/ 27 w 84"/>
                  <a:gd name="T43" fmla="*/ 4 h 85"/>
                  <a:gd name="T44" fmla="*/ 13 w 84"/>
                  <a:gd name="T45" fmla="*/ 14 h 85"/>
                  <a:gd name="T46" fmla="*/ 4 w 84"/>
                  <a:gd name="T47" fmla="*/ 27 h 85"/>
                  <a:gd name="T48" fmla="*/ 0 w 84"/>
                  <a:gd name="T49" fmla="*/ 43 h 85"/>
                  <a:gd name="T50" fmla="*/ 4 w 84"/>
                  <a:gd name="T51" fmla="*/ 60 h 85"/>
                  <a:gd name="T52" fmla="*/ 13 w 84"/>
                  <a:gd name="T53" fmla="*/ 71 h 85"/>
                  <a:gd name="T54" fmla="*/ 27 w 84"/>
                  <a:gd name="T55" fmla="*/ 81 h 85"/>
                  <a:gd name="T56" fmla="*/ 42 w 84"/>
                  <a:gd name="T57" fmla="*/ 85 h 85"/>
                  <a:gd name="T58" fmla="*/ 59 w 84"/>
                  <a:gd name="T59" fmla="*/ 81 h 85"/>
                  <a:gd name="T60" fmla="*/ 73 w 84"/>
                  <a:gd name="T61" fmla="*/ 71 h 85"/>
                  <a:gd name="T62" fmla="*/ 80 w 84"/>
                  <a:gd name="T63" fmla="*/ 60 h 85"/>
                  <a:gd name="T64" fmla="*/ 84 w 84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3"/>
                    </a:moveTo>
                    <a:lnTo>
                      <a:pt x="84" y="35"/>
                    </a:lnTo>
                    <a:lnTo>
                      <a:pt x="82" y="25"/>
                    </a:lnTo>
                    <a:lnTo>
                      <a:pt x="78" y="20"/>
                    </a:lnTo>
                    <a:lnTo>
                      <a:pt x="73" y="12"/>
                    </a:lnTo>
                    <a:lnTo>
                      <a:pt x="67" y="8"/>
                    </a:lnTo>
                    <a:lnTo>
                      <a:pt x="59" y="4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7" y="20"/>
                    </a:lnTo>
                    <a:lnTo>
                      <a:pt x="4" y="25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4" y="60"/>
                    </a:lnTo>
                    <a:lnTo>
                      <a:pt x="7" y="66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7" y="81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2" y="85"/>
                    </a:lnTo>
                    <a:lnTo>
                      <a:pt x="59" y="81"/>
                    </a:lnTo>
                    <a:lnTo>
                      <a:pt x="67" y="77"/>
                    </a:lnTo>
                    <a:lnTo>
                      <a:pt x="73" y="73"/>
                    </a:lnTo>
                    <a:lnTo>
                      <a:pt x="78" y="66"/>
                    </a:lnTo>
                    <a:lnTo>
                      <a:pt x="82" y="60"/>
                    </a:lnTo>
                    <a:lnTo>
                      <a:pt x="84" y="52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84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3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3"/>
                    </a:lnTo>
                    <a:lnTo>
                      <a:pt x="2" y="50"/>
                    </a:lnTo>
                    <a:lnTo>
                      <a:pt x="4" y="60"/>
                    </a:lnTo>
                    <a:lnTo>
                      <a:pt x="7" y="66"/>
                    </a:lnTo>
                    <a:lnTo>
                      <a:pt x="13" y="71"/>
                    </a:lnTo>
                    <a:lnTo>
                      <a:pt x="19" y="77"/>
                    </a:lnTo>
                    <a:lnTo>
                      <a:pt x="27" y="81"/>
                    </a:lnTo>
                    <a:lnTo>
                      <a:pt x="34" y="83"/>
                    </a:lnTo>
                    <a:lnTo>
                      <a:pt x="42" y="85"/>
                    </a:lnTo>
                    <a:lnTo>
                      <a:pt x="52" y="83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3" y="71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4" y="50"/>
                    </a:lnTo>
                    <a:lnTo>
                      <a:pt x="84" y="43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008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77" name="Freeform 6343"/>
              <p:cNvSpPr>
                <a:spLocks/>
              </p:cNvSpPr>
              <p:nvPr/>
            </p:nvSpPr>
            <p:spPr bwMode="auto">
              <a:xfrm>
                <a:off x="2006" y="2352"/>
                <a:ext cx="84" cy="85"/>
              </a:xfrm>
              <a:custGeom>
                <a:avLst/>
                <a:gdLst>
                  <a:gd name="T0" fmla="*/ 84 w 84"/>
                  <a:gd name="T1" fmla="*/ 35 h 85"/>
                  <a:gd name="T2" fmla="*/ 76 w 84"/>
                  <a:gd name="T3" fmla="*/ 20 h 85"/>
                  <a:gd name="T4" fmla="*/ 65 w 84"/>
                  <a:gd name="T5" fmla="*/ 8 h 85"/>
                  <a:gd name="T6" fmla="*/ 52 w 84"/>
                  <a:gd name="T7" fmla="*/ 2 h 85"/>
                  <a:gd name="T8" fmla="*/ 34 w 84"/>
                  <a:gd name="T9" fmla="*/ 2 h 85"/>
                  <a:gd name="T10" fmla="*/ 19 w 84"/>
                  <a:gd name="T11" fmla="*/ 8 h 85"/>
                  <a:gd name="T12" fmla="*/ 7 w 84"/>
                  <a:gd name="T13" fmla="*/ 20 h 85"/>
                  <a:gd name="T14" fmla="*/ 2 w 84"/>
                  <a:gd name="T15" fmla="*/ 35 h 85"/>
                  <a:gd name="T16" fmla="*/ 2 w 84"/>
                  <a:gd name="T17" fmla="*/ 50 h 85"/>
                  <a:gd name="T18" fmla="*/ 7 w 84"/>
                  <a:gd name="T19" fmla="*/ 66 h 85"/>
                  <a:gd name="T20" fmla="*/ 19 w 84"/>
                  <a:gd name="T21" fmla="*/ 77 h 85"/>
                  <a:gd name="T22" fmla="*/ 34 w 84"/>
                  <a:gd name="T23" fmla="*/ 83 h 85"/>
                  <a:gd name="T24" fmla="*/ 52 w 84"/>
                  <a:gd name="T25" fmla="*/ 83 h 85"/>
                  <a:gd name="T26" fmla="*/ 65 w 84"/>
                  <a:gd name="T27" fmla="*/ 77 h 85"/>
                  <a:gd name="T28" fmla="*/ 76 w 84"/>
                  <a:gd name="T29" fmla="*/ 66 h 85"/>
                  <a:gd name="T30" fmla="*/ 84 w 84"/>
                  <a:gd name="T31" fmla="*/ 50 h 85"/>
                  <a:gd name="T32" fmla="*/ 84 w 84"/>
                  <a:gd name="T33" fmla="*/ 43 h 85"/>
                  <a:gd name="T34" fmla="*/ 80 w 84"/>
                  <a:gd name="T35" fmla="*/ 27 h 85"/>
                  <a:gd name="T36" fmla="*/ 71 w 84"/>
                  <a:gd name="T37" fmla="*/ 14 h 85"/>
                  <a:gd name="T38" fmla="*/ 59 w 84"/>
                  <a:gd name="T39" fmla="*/ 4 h 85"/>
                  <a:gd name="T40" fmla="*/ 42 w 84"/>
                  <a:gd name="T41" fmla="*/ 0 h 85"/>
                  <a:gd name="T42" fmla="*/ 27 w 84"/>
                  <a:gd name="T43" fmla="*/ 4 h 85"/>
                  <a:gd name="T44" fmla="*/ 13 w 84"/>
                  <a:gd name="T45" fmla="*/ 14 h 85"/>
                  <a:gd name="T46" fmla="*/ 4 w 84"/>
                  <a:gd name="T47" fmla="*/ 27 h 85"/>
                  <a:gd name="T48" fmla="*/ 2 w 84"/>
                  <a:gd name="T49" fmla="*/ 43 h 85"/>
                  <a:gd name="T50" fmla="*/ 4 w 84"/>
                  <a:gd name="T51" fmla="*/ 58 h 85"/>
                  <a:gd name="T52" fmla="*/ 13 w 84"/>
                  <a:gd name="T53" fmla="*/ 71 h 85"/>
                  <a:gd name="T54" fmla="*/ 27 w 84"/>
                  <a:gd name="T55" fmla="*/ 81 h 85"/>
                  <a:gd name="T56" fmla="*/ 42 w 84"/>
                  <a:gd name="T57" fmla="*/ 85 h 85"/>
                  <a:gd name="T58" fmla="*/ 59 w 84"/>
                  <a:gd name="T59" fmla="*/ 81 h 85"/>
                  <a:gd name="T60" fmla="*/ 71 w 84"/>
                  <a:gd name="T61" fmla="*/ 71 h 85"/>
                  <a:gd name="T62" fmla="*/ 80 w 84"/>
                  <a:gd name="T63" fmla="*/ 58 h 85"/>
                  <a:gd name="T64" fmla="*/ 84 w 84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3"/>
                    </a:moveTo>
                    <a:lnTo>
                      <a:pt x="84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3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3"/>
                    </a:lnTo>
                    <a:lnTo>
                      <a:pt x="2" y="50"/>
                    </a:lnTo>
                    <a:lnTo>
                      <a:pt x="4" y="60"/>
                    </a:lnTo>
                    <a:lnTo>
                      <a:pt x="7" y="66"/>
                    </a:lnTo>
                    <a:lnTo>
                      <a:pt x="13" y="71"/>
                    </a:lnTo>
                    <a:lnTo>
                      <a:pt x="19" y="77"/>
                    </a:lnTo>
                    <a:lnTo>
                      <a:pt x="27" y="81"/>
                    </a:lnTo>
                    <a:lnTo>
                      <a:pt x="34" y="83"/>
                    </a:lnTo>
                    <a:lnTo>
                      <a:pt x="42" y="85"/>
                    </a:lnTo>
                    <a:lnTo>
                      <a:pt x="52" y="83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3" y="71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4" y="50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82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1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2" y="50"/>
                    </a:lnTo>
                    <a:lnTo>
                      <a:pt x="4" y="58"/>
                    </a:lnTo>
                    <a:lnTo>
                      <a:pt x="7" y="66"/>
                    </a:lnTo>
                    <a:lnTo>
                      <a:pt x="13" y="71"/>
                    </a:lnTo>
                    <a:lnTo>
                      <a:pt x="19" y="77"/>
                    </a:lnTo>
                    <a:lnTo>
                      <a:pt x="27" y="81"/>
                    </a:lnTo>
                    <a:lnTo>
                      <a:pt x="34" y="83"/>
                    </a:lnTo>
                    <a:lnTo>
                      <a:pt x="42" y="85"/>
                    </a:lnTo>
                    <a:lnTo>
                      <a:pt x="52" y="83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1" y="71"/>
                    </a:lnTo>
                    <a:lnTo>
                      <a:pt x="76" y="66"/>
                    </a:lnTo>
                    <a:lnTo>
                      <a:pt x="80" y="58"/>
                    </a:lnTo>
                    <a:lnTo>
                      <a:pt x="82" y="50"/>
                    </a:lnTo>
                    <a:lnTo>
                      <a:pt x="84" y="43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00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78" name="Freeform 6344"/>
              <p:cNvSpPr>
                <a:spLocks/>
              </p:cNvSpPr>
              <p:nvPr/>
            </p:nvSpPr>
            <p:spPr bwMode="auto">
              <a:xfrm>
                <a:off x="2008" y="2352"/>
                <a:ext cx="82" cy="85"/>
              </a:xfrm>
              <a:custGeom>
                <a:avLst/>
                <a:gdLst>
                  <a:gd name="T0" fmla="*/ 80 w 82"/>
                  <a:gd name="T1" fmla="*/ 35 h 85"/>
                  <a:gd name="T2" fmla="*/ 74 w 82"/>
                  <a:gd name="T3" fmla="*/ 20 h 85"/>
                  <a:gd name="T4" fmla="*/ 63 w 82"/>
                  <a:gd name="T5" fmla="*/ 8 h 85"/>
                  <a:gd name="T6" fmla="*/ 50 w 82"/>
                  <a:gd name="T7" fmla="*/ 2 h 85"/>
                  <a:gd name="T8" fmla="*/ 32 w 82"/>
                  <a:gd name="T9" fmla="*/ 2 h 85"/>
                  <a:gd name="T10" fmla="*/ 17 w 82"/>
                  <a:gd name="T11" fmla="*/ 8 h 85"/>
                  <a:gd name="T12" fmla="*/ 5 w 82"/>
                  <a:gd name="T13" fmla="*/ 20 h 85"/>
                  <a:gd name="T14" fmla="*/ 0 w 82"/>
                  <a:gd name="T15" fmla="*/ 35 h 85"/>
                  <a:gd name="T16" fmla="*/ 0 w 82"/>
                  <a:gd name="T17" fmla="*/ 50 h 85"/>
                  <a:gd name="T18" fmla="*/ 5 w 82"/>
                  <a:gd name="T19" fmla="*/ 66 h 85"/>
                  <a:gd name="T20" fmla="*/ 17 w 82"/>
                  <a:gd name="T21" fmla="*/ 77 h 85"/>
                  <a:gd name="T22" fmla="*/ 32 w 82"/>
                  <a:gd name="T23" fmla="*/ 83 h 85"/>
                  <a:gd name="T24" fmla="*/ 50 w 82"/>
                  <a:gd name="T25" fmla="*/ 83 h 85"/>
                  <a:gd name="T26" fmla="*/ 63 w 82"/>
                  <a:gd name="T27" fmla="*/ 77 h 85"/>
                  <a:gd name="T28" fmla="*/ 74 w 82"/>
                  <a:gd name="T29" fmla="*/ 66 h 85"/>
                  <a:gd name="T30" fmla="*/ 80 w 82"/>
                  <a:gd name="T31" fmla="*/ 50 h 85"/>
                  <a:gd name="T32" fmla="*/ 80 w 82"/>
                  <a:gd name="T33" fmla="*/ 43 h 85"/>
                  <a:gd name="T34" fmla="*/ 78 w 82"/>
                  <a:gd name="T35" fmla="*/ 27 h 85"/>
                  <a:gd name="T36" fmla="*/ 69 w 82"/>
                  <a:gd name="T37" fmla="*/ 14 h 85"/>
                  <a:gd name="T38" fmla="*/ 55 w 82"/>
                  <a:gd name="T39" fmla="*/ 4 h 85"/>
                  <a:gd name="T40" fmla="*/ 40 w 82"/>
                  <a:gd name="T41" fmla="*/ 2 h 85"/>
                  <a:gd name="T42" fmla="*/ 25 w 82"/>
                  <a:gd name="T43" fmla="*/ 4 h 85"/>
                  <a:gd name="T44" fmla="*/ 11 w 82"/>
                  <a:gd name="T45" fmla="*/ 14 h 85"/>
                  <a:gd name="T46" fmla="*/ 3 w 82"/>
                  <a:gd name="T47" fmla="*/ 27 h 85"/>
                  <a:gd name="T48" fmla="*/ 0 w 82"/>
                  <a:gd name="T49" fmla="*/ 43 h 85"/>
                  <a:gd name="T50" fmla="*/ 3 w 82"/>
                  <a:gd name="T51" fmla="*/ 58 h 85"/>
                  <a:gd name="T52" fmla="*/ 11 w 82"/>
                  <a:gd name="T53" fmla="*/ 71 h 85"/>
                  <a:gd name="T54" fmla="*/ 25 w 82"/>
                  <a:gd name="T55" fmla="*/ 81 h 85"/>
                  <a:gd name="T56" fmla="*/ 40 w 82"/>
                  <a:gd name="T57" fmla="*/ 83 h 85"/>
                  <a:gd name="T58" fmla="*/ 55 w 82"/>
                  <a:gd name="T59" fmla="*/ 81 h 85"/>
                  <a:gd name="T60" fmla="*/ 69 w 82"/>
                  <a:gd name="T61" fmla="*/ 71 h 85"/>
                  <a:gd name="T62" fmla="*/ 78 w 82"/>
                  <a:gd name="T63" fmla="*/ 58 h 85"/>
                  <a:gd name="T64" fmla="*/ 80 w 82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2" h="85">
                    <a:moveTo>
                      <a:pt x="82" y="43"/>
                    </a:moveTo>
                    <a:lnTo>
                      <a:pt x="80" y="35"/>
                    </a:lnTo>
                    <a:lnTo>
                      <a:pt x="78" y="27"/>
                    </a:lnTo>
                    <a:lnTo>
                      <a:pt x="74" y="20"/>
                    </a:lnTo>
                    <a:lnTo>
                      <a:pt x="69" y="14"/>
                    </a:lnTo>
                    <a:lnTo>
                      <a:pt x="63" y="8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1" y="14"/>
                    </a:lnTo>
                    <a:lnTo>
                      <a:pt x="5" y="20"/>
                    </a:lnTo>
                    <a:lnTo>
                      <a:pt x="2" y="27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0"/>
                    </a:lnTo>
                    <a:lnTo>
                      <a:pt x="2" y="58"/>
                    </a:lnTo>
                    <a:lnTo>
                      <a:pt x="5" y="66"/>
                    </a:lnTo>
                    <a:lnTo>
                      <a:pt x="11" y="71"/>
                    </a:lnTo>
                    <a:lnTo>
                      <a:pt x="17" y="77"/>
                    </a:lnTo>
                    <a:lnTo>
                      <a:pt x="25" y="81"/>
                    </a:lnTo>
                    <a:lnTo>
                      <a:pt x="32" y="83"/>
                    </a:lnTo>
                    <a:lnTo>
                      <a:pt x="40" y="85"/>
                    </a:lnTo>
                    <a:lnTo>
                      <a:pt x="50" y="83"/>
                    </a:lnTo>
                    <a:lnTo>
                      <a:pt x="57" y="81"/>
                    </a:lnTo>
                    <a:lnTo>
                      <a:pt x="63" y="77"/>
                    </a:lnTo>
                    <a:lnTo>
                      <a:pt x="69" y="71"/>
                    </a:lnTo>
                    <a:lnTo>
                      <a:pt x="74" y="66"/>
                    </a:lnTo>
                    <a:lnTo>
                      <a:pt x="78" y="58"/>
                    </a:lnTo>
                    <a:lnTo>
                      <a:pt x="80" y="50"/>
                    </a:lnTo>
                    <a:lnTo>
                      <a:pt x="82" y="43"/>
                    </a:lnTo>
                    <a:lnTo>
                      <a:pt x="80" y="43"/>
                    </a:lnTo>
                    <a:lnTo>
                      <a:pt x="80" y="35"/>
                    </a:lnTo>
                    <a:lnTo>
                      <a:pt x="78" y="27"/>
                    </a:lnTo>
                    <a:lnTo>
                      <a:pt x="74" y="20"/>
                    </a:lnTo>
                    <a:lnTo>
                      <a:pt x="69" y="14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1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0"/>
                    </a:lnTo>
                    <a:lnTo>
                      <a:pt x="3" y="58"/>
                    </a:lnTo>
                    <a:lnTo>
                      <a:pt x="7" y="66"/>
                    </a:lnTo>
                    <a:lnTo>
                      <a:pt x="11" y="71"/>
                    </a:lnTo>
                    <a:lnTo>
                      <a:pt x="17" y="77"/>
                    </a:lnTo>
                    <a:lnTo>
                      <a:pt x="25" y="81"/>
                    </a:lnTo>
                    <a:lnTo>
                      <a:pt x="32" y="83"/>
                    </a:lnTo>
                    <a:lnTo>
                      <a:pt x="40" y="83"/>
                    </a:lnTo>
                    <a:lnTo>
                      <a:pt x="48" y="83"/>
                    </a:lnTo>
                    <a:lnTo>
                      <a:pt x="55" y="81"/>
                    </a:lnTo>
                    <a:lnTo>
                      <a:pt x="63" y="77"/>
                    </a:lnTo>
                    <a:lnTo>
                      <a:pt x="69" y="71"/>
                    </a:lnTo>
                    <a:lnTo>
                      <a:pt x="74" y="66"/>
                    </a:lnTo>
                    <a:lnTo>
                      <a:pt x="78" y="58"/>
                    </a:lnTo>
                    <a:lnTo>
                      <a:pt x="80" y="50"/>
                    </a:lnTo>
                    <a:lnTo>
                      <a:pt x="80" y="43"/>
                    </a:lnTo>
                    <a:lnTo>
                      <a:pt x="82" y="43"/>
                    </a:lnTo>
                    <a:close/>
                  </a:path>
                </a:pathLst>
              </a:cu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79" name="Freeform 6345"/>
              <p:cNvSpPr>
                <a:spLocks/>
              </p:cNvSpPr>
              <p:nvPr/>
            </p:nvSpPr>
            <p:spPr bwMode="auto">
              <a:xfrm>
                <a:off x="2008" y="2354"/>
                <a:ext cx="80" cy="81"/>
              </a:xfrm>
              <a:custGeom>
                <a:avLst/>
                <a:gdLst>
                  <a:gd name="T0" fmla="*/ 80 w 80"/>
                  <a:gd name="T1" fmla="*/ 33 h 81"/>
                  <a:gd name="T2" fmla="*/ 74 w 80"/>
                  <a:gd name="T3" fmla="*/ 18 h 81"/>
                  <a:gd name="T4" fmla="*/ 63 w 80"/>
                  <a:gd name="T5" fmla="*/ 6 h 81"/>
                  <a:gd name="T6" fmla="*/ 48 w 80"/>
                  <a:gd name="T7" fmla="*/ 0 h 81"/>
                  <a:gd name="T8" fmla="*/ 32 w 80"/>
                  <a:gd name="T9" fmla="*/ 0 h 81"/>
                  <a:gd name="T10" fmla="*/ 17 w 80"/>
                  <a:gd name="T11" fmla="*/ 6 h 81"/>
                  <a:gd name="T12" fmla="*/ 7 w 80"/>
                  <a:gd name="T13" fmla="*/ 18 h 81"/>
                  <a:gd name="T14" fmla="*/ 0 w 80"/>
                  <a:gd name="T15" fmla="*/ 33 h 81"/>
                  <a:gd name="T16" fmla="*/ 0 w 80"/>
                  <a:gd name="T17" fmla="*/ 48 h 81"/>
                  <a:gd name="T18" fmla="*/ 7 w 80"/>
                  <a:gd name="T19" fmla="*/ 64 h 81"/>
                  <a:gd name="T20" fmla="*/ 17 w 80"/>
                  <a:gd name="T21" fmla="*/ 75 h 81"/>
                  <a:gd name="T22" fmla="*/ 32 w 80"/>
                  <a:gd name="T23" fmla="*/ 81 h 81"/>
                  <a:gd name="T24" fmla="*/ 48 w 80"/>
                  <a:gd name="T25" fmla="*/ 81 h 81"/>
                  <a:gd name="T26" fmla="*/ 63 w 80"/>
                  <a:gd name="T27" fmla="*/ 75 h 81"/>
                  <a:gd name="T28" fmla="*/ 74 w 80"/>
                  <a:gd name="T29" fmla="*/ 64 h 81"/>
                  <a:gd name="T30" fmla="*/ 80 w 80"/>
                  <a:gd name="T31" fmla="*/ 48 h 81"/>
                  <a:gd name="T32" fmla="*/ 80 w 80"/>
                  <a:gd name="T33" fmla="*/ 41 h 81"/>
                  <a:gd name="T34" fmla="*/ 78 w 80"/>
                  <a:gd name="T35" fmla="*/ 25 h 81"/>
                  <a:gd name="T36" fmla="*/ 69 w 80"/>
                  <a:gd name="T37" fmla="*/ 12 h 81"/>
                  <a:gd name="T38" fmla="*/ 55 w 80"/>
                  <a:gd name="T39" fmla="*/ 4 h 81"/>
                  <a:gd name="T40" fmla="*/ 40 w 80"/>
                  <a:gd name="T41" fmla="*/ 0 h 81"/>
                  <a:gd name="T42" fmla="*/ 25 w 80"/>
                  <a:gd name="T43" fmla="*/ 4 h 81"/>
                  <a:gd name="T44" fmla="*/ 11 w 80"/>
                  <a:gd name="T45" fmla="*/ 12 h 81"/>
                  <a:gd name="T46" fmla="*/ 3 w 80"/>
                  <a:gd name="T47" fmla="*/ 25 h 81"/>
                  <a:gd name="T48" fmla="*/ 0 w 80"/>
                  <a:gd name="T49" fmla="*/ 41 h 81"/>
                  <a:gd name="T50" fmla="*/ 3 w 80"/>
                  <a:gd name="T51" fmla="*/ 56 h 81"/>
                  <a:gd name="T52" fmla="*/ 11 w 80"/>
                  <a:gd name="T53" fmla="*/ 69 h 81"/>
                  <a:gd name="T54" fmla="*/ 25 w 80"/>
                  <a:gd name="T55" fmla="*/ 77 h 81"/>
                  <a:gd name="T56" fmla="*/ 40 w 80"/>
                  <a:gd name="T57" fmla="*/ 81 h 81"/>
                  <a:gd name="T58" fmla="*/ 55 w 80"/>
                  <a:gd name="T59" fmla="*/ 77 h 81"/>
                  <a:gd name="T60" fmla="*/ 69 w 80"/>
                  <a:gd name="T61" fmla="*/ 69 h 81"/>
                  <a:gd name="T62" fmla="*/ 78 w 80"/>
                  <a:gd name="T63" fmla="*/ 56 h 81"/>
                  <a:gd name="T64" fmla="*/ 80 w 80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1">
                    <a:moveTo>
                      <a:pt x="80" y="41"/>
                    </a:moveTo>
                    <a:lnTo>
                      <a:pt x="80" y="33"/>
                    </a:lnTo>
                    <a:lnTo>
                      <a:pt x="78" y="25"/>
                    </a:lnTo>
                    <a:lnTo>
                      <a:pt x="74" y="18"/>
                    </a:lnTo>
                    <a:lnTo>
                      <a:pt x="69" y="12"/>
                    </a:lnTo>
                    <a:lnTo>
                      <a:pt x="63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4"/>
                    </a:lnTo>
                    <a:lnTo>
                      <a:pt x="78" y="56"/>
                    </a:lnTo>
                    <a:lnTo>
                      <a:pt x="80" y="48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80" y="33"/>
                    </a:lnTo>
                    <a:lnTo>
                      <a:pt x="78" y="25"/>
                    </a:lnTo>
                    <a:lnTo>
                      <a:pt x="74" y="18"/>
                    </a:lnTo>
                    <a:lnTo>
                      <a:pt x="69" y="12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1" y="69"/>
                    </a:lnTo>
                    <a:lnTo>
                      <a:pt x="17" y="73"/>
                    </a:lnTo>
                    <a:lnTo>
                      <a:pt x="25" y="77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4" y="64"/>
                    </a:lnTo>
                    <a:lnTo>
                      <a:pt x="78" y="56"/>
                    </a:lnTo>
                    <a:lnTo>
                      <a:pt x="80" y="48"/>
                    </a:lnTo>
                    <a:lnTo>
                      <a:pt x="80" y="41"/>
                    </a:lnTo>
                    <a:lnTo>
                      <a:pt x="80" y="41"/>
                    </a:lnTo>
                    <a:close/>
                  </a:path>
                </a:pathLst>
              </a:cu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80" name="Freeform 6346"/>
              <p:cNvSpPr>
                <a:spLocks/>
              </p:cNvSpPr>
              <p:nvPr/>
            </p:nvSpPr>
            <p:spPr bwMode="auto">
              <a:xfrm>
                <a:off x="2008" y="2354"/>
                <a:ext cx="80" cy="81"/>
              </a:xfrm>
              <a:custGeom>
                <a:avLst/>
                <a:gdLst>
                  <a:gd name="T0" fmla="*/ 80 w 80"/>
                  <a:gd name="T1" fmla="*/ 33 h 81"/>
                  <a:gd name="T2" fmla="*/ 74 w 80"/>
                  <a:gd name="T3" fmla="*/ 18 h 81"/>
                  <a:gd name="T4" fmla="*/ 63 w 80"/>
                  <a:gd name="T5" fmla="*/ 8 h 81"/>
                  <a:gd name="T6" fmla="*/ 48 w 80"/>
                  <a:gd name="T7" fmla="*/ 0 h 81"/>
                  <a:gd name="T8" fmla="*/ 32 w 80"/>
                  <a:gd name="T9" fmla="*/ 0 h 81"/>
                  <a:gd name="T10" fmla="*/ 17 w 80"/>
                  <a:gd name="T11" fmla="*/ 8 h 81"/>
                  <a:gd name="T12" fmla="*/ 7 w 80"/>
                  <a:gd name="T13" fmla="*/ 18 h 81"/>
                  <a:gd name="T14" fmla="*/ 2 w 80"/>
                  <a:gd name="T15" fmla="*/ 33 h 81"/>
                  <a:gd name="T16" fmla="*/ 2 w 80"/>
                  <a:gd name="T17" fmla="*/ 48 h 81"/>
                  <a:gd name="T18" fmla="*/ 7 w 80"/>
                  <a:gd name="T19" fmla="*/ 64 h 81"/>
                  <a:gd name="T20" fmla="*/ 17 w 80"/>
                  <a:gd name="T21" fmla="*/ 73 h 81"/>
                  <a:gd name="T22" fmla="*/ 32 w 80"/>
                  <a:gd name="T23" fmla="*/ 81 h 81"/>
                  <a:gd name="T24" fmla="*/ 48 w 80"/>
                  <a:gd name="T25" fmla="*/ 81 h 81"/>
                  <a:gd name="T26" fmla="*/ 63 w 80"/>
                  <a:gd name="T27" fmla="*/ 73 h 81"/>
                  <a:gd name="T28" fmla="*/ 74 w 80"/>
                  <a:gd name="T29" fmla="*/ 64 h 81"/>
                  <a:gd name="T30" fmla="*/ 80 w 80"/>
                  <a:gd name="T31" fmla="*/ 48 h 81"/>
                  <a:gd name="T32" fmla="*/ 80 w 80"/>
                  <a:gd name="T33" fmla="*/ 41 h 81"/>
                  <a:gd name="T34" fmla="*/ 76 w 80"/>
                  <a:gd name="T35" fmla="*/ 25 h 81"/>
                  <a:gd name="T36" fmla="*/ 69 w 80"/>
                  <a:gd name="T37" fmla="*/ 12 h 81"/>
                  <a:gd name="T38" fmla="*/ 55 w 80"/>
                  <a:gd name="T39" fmla="*/ 4 h 81"/>
                  <a:gd name="T40" fmla="*/ 40 w 80"/>
                  <a:gd name="T41" fmla="*/ 0 h 81"/>
                  <a:gd name="T42" fmla="*/ 25 w 80"/>
                  <a:gd name="T43" fmla="*/ 4 h 81"/>
                  <a:gd name="T44" fmla="*/ 13 w 80"/>
                  <a:gd name="T45" fmla="*/ 12 h 81"/>
                  <a:gd name="T46" fmla="*/ 3 w 80"/>
                  <a:gd name="T47" fmla="*/ 25 h 81"/>
                  <a:gd name="T48" fmla="*/ 0 w 80"/>
                  <a:gd name="T49" fmla="*/ 41 h 81"/>
                  <a:gd name="T50" fmla="*/ 3 w 80"/>
                  <a:gd name="T51" fmla="*/ 56 h 81"/>
                  <a:gd name="T52" fmla="*/ 13 w 80"/>
                  <a:gd name="T53" fmla="*/ 69 h 81"/>
                  <a:gd name="T54" fmla="*/ 25 w 80"/>
                  <a:gd name="T55" fmla="*/ 77 h 81"/>
                  <a:gd name="T56" fmla="*/ 40 w 80"/>
                  <a:gd name="T57" fmla="*/ 81 h 81"/>
                  <a:gd name="T58" fmla="*/ 55 w 80"/>
                  <a:gd name="T59" fmla="*/ 77 h 81"/>
                  <a:gd name="T60" fmla="*/ 69 w 80"/>
                  <a:gd name="T61" fmla="*/ 69 h 81"/>
                  <a:gd name="T62" fmla="*/ 76 w 80"/>
                  <a:gd name="T63" fmla="*/ 56 h 81"/>
                  <a:gd name="T64" fmla="*/ 80 w 80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1">
                    <a:moveTo>
                      <a:pt x="80" y="41"/>
                    </a:moveTo>
                    <a:lnTo>
                      <a:pt x="80" y="33"/>
                    </a:lnTo>
                    <a:lnTo>
                      <a:pt x="78" y="25"/>
                    </a:lnTo>
                    <a:lnTo>
                      <a:pt x="74" y="18"/>
                    </a:lnTo>
                    <a:lnTo>
                      <a:pt x="69" y="12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1" y="69"/>
                    </a:lnTo>
                    <a:lnTo>
                      <a:pt x="17" y="73"/>
                    </a:lnTo>
                    <a:lnTo>
                      <a:pt x="25" y="77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4" y="64"/>
                    </a:lnTo>
                    <a:lnTo>
                      <a:pt x="78" y="56"/>
                    </a:lnTo>
                    <a:lnTo>
                      <a:pt x="80" y="48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78" y="33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9" y="12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3" y="69"/>
                    </a:lnTo>
                    <a:lnTo>
                      <a:pt x="19" y="73"/>
                    </a:lnTo>
                    <a:lnTo>
                      <a:pt x="25" y="77"/>
                    </a:lnTo>
                    <a:lnTo>
                      <a:pt x="32" y="79"/>
                    </a:lnTo>
                    <a:lnTo>
                      <a:pt x="40" y="81"/>
                    </a:lnTo>
                    <a:lnTo>
                      <a:pt x="48" y="79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3" y="64"/>
                    </a:lnTo>
                    <a:lnTo>
                      <a:pt x="76" y="56"/>
                    </a:lnTo>
                    <a:lnTo>
                      <a:pt x="78" y="48"/>
                    </a:lnTo>
                    <a:lnTo>
                      <a:pt x="80" y="41"/>
                    </a:lnTo>
                    <a:lnTo>
                      <a:pt x="80" y="41"/>
                    </a:lnTo>
                    <a:close/>
                  </a:path>
                </a:pathLst>
              </a:custGeom>
              <a:solidFill>
                <a:srgbClr val="00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81" name="Freeform 6347"/>
              <p:cNvSpPr>
                <a:spLocks/>
              </p:cNvSpPr>
              <p:nvPr/>
            </p:nvSpPr>
            <p:spPr bwMode="auto">
              <a:xfrm>
                <a:off x="2008" y="2354"/>
                <a:ext cx="80" cy="81"/>
              </a:xfrm>
              <a:custGeom>
                <a:avLst/>
                <a:gdLst>
                  <a:gd name="T0" fmla="*/ 78 w 80"/>
                  <a:gd name="T1" fmla="*/ 33 h 81"/>
                  <a:gd name="T2" fmla="*/ 73 w 80"/>
                  <a:gd name="T3" fmla="*/ 18 h 81"/>
                  <a:gd name="T4" fmla="*/ 63 w 80"/>
                  <a:gd name="T5" fmla="*/ 8 h 81"/>
                  <a:gd name="T6" fmla="*/ 48 w 80"/>
                  <a:gd name="T7" fmla="*/ 2 h 81"/>
                  <a:gd name="T8" fmla="*/ 32 w 80"/>
                  <a:gd name="T9" fmla="*/ 2 h 81"/>
                  <a:gd name="T10" fmla="*/ 19 w 80"/>
                  <a:gd name="T11" fmla="*/ 8 h 81"/>
                  <a:gd name="T12" fmla="*/ 7 w 80"/>
                  <a:gd name="T13" fmla="*/ 18 h 81"/>
                  <a:gd name="T14" fmla="*/ 2 w 80"/>
                  <a:gd name="T15" fmla="*/ 33 h 81"/>
                  <a:gd name="T16" fmla="*/ 2 w 80"/>
                  <a:gd name="T17" fmla="*/ 48 h 81"/>
                  <a:gd name="T18" fmla="*/ 7 w 80"/>
                  <a:gd name="T19" fmla="*/ 64 h 81"/>
                  <a:gd name="T20" fmla="*/ 19 w 80"/>
                  <a:gd name="T21" fmla="*/ 73 h 81"/>
                  <a:gd name="T22" fmla="*/ 32 w 80"/>
                  <a:gd name="T23" fmla="*/ 79 h 81"/>
                  <a:gd name="T24" fmla="*/ 48 w 80"/>
                  <a:gd name="T25" fmla="*/ 79 h 81"/>
                  <a:gd name="T26" fmla="*/ 63 w 80"/>
                  <a:gd name="T27" fmla="*/ 73 h 81"/>
                  <a:gd name="T28" fmla="*/ 73 w 80"/>
                  <a:gd name="T29" fmla="*/ 64 h 81"/>
                  <a:gd name="T30" fmla="*/ 78 w 80"/>
                  <a:gd name="T31" fmla="*/ 48 h 81"/>
                  <a:gd name="T32" fmla="*/ 80 w 80"/>
                  <a:gd name="T33" fmla="*/ 41 h 81"/>
                  <a:gd name="T34" fmla="*/ 76 w 80"/>
                  <a:gd name="T35" fmla="*/ 25 h 81"/>
                  <a:gd name="T36" fmla="*/ 69 w 80"/>
                  <a:gd name="T37" fmla="*/ 14 h 81"/>
                  <a:gd name="T38" fmla="*/ 55 w 80"/>
                  <a:gd name="T39" fmla="*/ 4 h 81"/>
                  <a:gd name="T40" fmla="*/ 40 w 80"/>
                  <a:gd name="T41" fmla="*/ 2 h 81"/>
                  <a:gd name="T42" fmla="*/ 25 w 80"/>
                  <a:gd name="T43" fmla="*/ 4 h 81"/>
                  <a:gd name="T44" fmla="*/ 13 w 80"/>
                  <a:gd name="T45" fmla="*/ 14 h 81"/>
                  <a:gd name="T46" fmla="*/ 3 w 80"/>
                  <a:gd name="T47" fmla="*/ 25 h 81"/>
                  <a:gd name="T48" fmla="*/ 2 w 80"/>
                  <a:gd name="T49" fmla="*/ 41 h 81"/>
                  <a:gd name="T50" fmla="*/ 3 w 80"/>
                  <a:gd name="T51" fmla="*/ 56 h 81"/>
                  <a:gd name="T52" fmla="*/ 13 w 80"/>
                  <a:gd name="T53" fmla="*/ 67 h 81"/>
                  <a:gd name="T54" fmla="*/ 25 w 80"/>
                  <a:gd name="T55" fmla="*/ 77 h 81"/>
                  <a:gd name="T56" fmla="*/ 40 w 80"/>
                  <a:gd name="T57" fmla="*/ 79 h 81"/>
                  <a:gd name="T58" fmla="*/ 55 w 80"/>
                  <a:gd name="T59" fmla="*/ 77 h 81"/>
                  <a:gd name="T60" fmla="*/ 69 w 80"/>
                  <a:gd name="T61" fmla="*/ 67 h 81"/>
                  <a:gd name="T62" fmla="*/ 76 w 80"/>
                  <a:gd name="T63" fmla="*/ 56 h 81"/>
                  <a:gd name="T64" fmla="*/ 80 w 80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1">
                    <a:moveTo>
                      <a:pt x="80" y="41"/>
                    </a:moveTo>
                    <a:lnTo>
                      <a:pt x="78" y="33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9" y="12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3" y="69"/>
                    </a:lnTo>
                    <a:lnTo>
                      <a:pt x="19" y="73"/>
                    </a:lnTo>
                    <a:lnTo>
                      <a:pt x="25" y="77"/>
                    </a:lnTo>
                    <a:lnTo>
                      <a:pt x="32" y="79"/>
                    </a:lnTo>
                    <a:lnTo>
                      <a:pt x="40" y="81"/>
                    </a:lnTo>
                    <a:lnTo>
                      <a:pt x="48" y="79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3" y="64"/>
                    </a:lnTo>
                    <a:lnTo>
                      <a:pt x="76" y="56"/>
                    </a:lnTo>
                    <a:lnTo>
                      <a:pt x="78" y="48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78" y="33"/>
                    </a:lnTo>
                    <a:lnTo>
                      <a:pt x="76" y="25"/>
                    </a:lnTo>
                    <a:lnTo>
                      <a:pt x="73" y="19"/>
                    </a:lnTo>
                    <a:lnTo>
                      <a:pt x="69" y="14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5"/>
                    </a:lnTo>
                    <a:lnTo>
                      <a:pt x="2" y="33"/>
                    </a:lnTo>
                    <a:lnTo>
                      <a:pt x="2" y="41"/>
                    </a:lnTo>
                    <a:lnTo>
                      <a:pt x="2" y="48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3" y="67"/>
                    </a:lnTo>
                    <a:lnTo>
                      <a:pt x="19" y="73"/>
                    </a:lnTo>
                    <a:lnTo>
                      <a:pt x="25" y="77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8" y="79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8"/>
                    </a:lnTo>
                    <a:lnTo>
                      <a:pt x="80" y="41"/>
                    </a:lnTo>
                    <a:lnTo>
                      <a:pt x="80" y="41"/>
                    </a:lnTo>
                    <a:close/>
                  </a:path>
                </a:pathLst>
              </a:custGeom>
              <a:solidFill>
                <a:srgbClr val="00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82" name="Freeform 6348"/>
              <p:cNvSpPr>
                <a:spLocks/>
              </p:cNvSpPr>
              <p:nvPr/>
            </p:nvSpPr>
            <p:spPr bwMode="auto">
              <a:xfrm>
                <a:off x="2010" y="2356"/>
                <a:ext cx="78" cy="77"/>
              </a:xfrm>
              <a:custGeom>
                <a:avLst/>
                <a:gdLst>
                  <a:gd name="T0" fmla="*/ 76 w 78"/>
                  <a:gd name="T1" fmla="*/ 31 h 77"/>
                  <a:gd name="T2" fmla="*/ 71 w 78"/>
                  <a:gd name="T3" fmla="*/ 17 h 77"/>
                  <a:gd name="T4" fmla="*/ 61 w 78"/>
                  <a:gd name="T5" fmla="*/ 6 h 77"/>
                  <a:gd name="T6" fmla="*/ 46 w 78"/>
                  <a:gd name="T7" fmla="*/ 0 h 77"/>
                  <a:gd name="T8" fmla="*/ 30 w 78"/>
                  <a:gd name="T9" fmla="*/ 0 h 77"/>
                  <a:gd name="T10" fmla="*/ 17 w 78"/>
                  <a:gd name="T11" fmla="*/ 6 h 77"/>
                  <a:gd name="T12" fmla="*/ 5 w 78"/>
                  <a:gd name="T13" fmla="*/ 17 h 77"/>
                  <a:gd name="T14" fmla="*/ 0 w 78"/>
                  <a:gd name="T15" fmla="*/ 31 h 77"/>
                  <a:gd name="T16" fmla="*/ 0 w 78"/>
                  <a:gd name="T17" fmla="*/ 46 h 77"/>
                  <a:gd name="T18" fmla="*/ 5 w 78"/>
                  <a:gd name="T19" fmla="*/ 60 h 77"/>
                  <a:gd name="T20" fmla="*/ 17 w 78"/>
                  <a:gd name="T21" fmla="*/ 71 h 77"/>
                  <a:gd name="T22" fmla="*/ 30 w 78"/>
                  <a:gd name="T23" fmla="*/ 77 h 77"/>
                  <a:gd name="T24" fmla="*/ 46 w 78"/>
                  <a:gd name="T25" fmla="*/ 77 h 77"/>
                  <a:gd name="T26" fmla="*/ 61 w 78"/>
                  <a:gd name="T27" fmla="*/ 71 h 77"/>
                  <a:gd name="T28" fmla="*/ 71 w 78"/>
                  <a:gd name="T29" fmla="*/ 60 h 77"/>
                  <a:gd name="T30" fmla="*/ 76 w 78"/>
                  <a:gd name="T31" fmla="*/ 46 h 77"/>
                  <a:gd name="T32" fmla="*/ 76 w 78"/>
                  <a:gd name="T33" fmla="*/ 39 h 77"/>
                  <a:gd name="T34" fmla="*/ 74 w 78"/>
                  <a:gd name="T35" fmla="*/ 23 h 77"/>
                  <a:gd name="T36" fmla="*/ 65 w 78"/>
                  <a:gd name="T37" fmla="*/ 12 h 77"/>
                  <a:gd name="T38" fmla="*/ 53 w 78"/>
                  <a:gd name="T39" fmla="*/ 2 h 77"/>
                  <a:gd name="T40" fmla="*/ 38 w 78"/>
                  <a:gd name="T41" fmla="*/ 0 h 77"/>
                  <a:gd name="T42" fmla="*/ 23 w 78"/>
                  <a:gd name="T43" fmla="*/ 2 h 77"/>
                  <a:gd name="T44" fmla="*/ 11 w 78"/>
                  <a:gd name="T45" fmla="*/ 12 h 77"/>
                  <a:gd name="T46" fmla="*/ 3 w 78"/>
                  <a:gd name="T47" fmla="*/ 23 h 77"/>
                  <a:gd name="T48" fmla="*/ 0 w 78"/>
                  <a:gd name="T49" fmla="*/ 39 h 77"/>
                  <a:gd name="T50" fmla="*/ 3 w 78"/>
                  <a:gd name="T51" fmla="*/ 54 h 77"/>
                  <a:gd name="T52" fmla="*/ 11 w 78"/>
                  <a:gd name="T53" fmla="*/ 65 h 77"/>
                  <a:gd name="T54" fmla="*/ 23 w 78"/>
                  <a:gd name="T55" fmla="*/ 75 h 77"/>
                  <a:gd name="T56" fmla="*/ 38 w 78"/>
                  <a:gd name="T57" fmla="*/ 77 h 77"/>
                  <a:gd name="T58" fmla="*/ 53 w 78"/>
                  <a:gd name="T59" fmla="*/ 75 h 77"/>
                  <a:gd name="T60" fmla="*/ 65 w 78"/>
                  <a:gd name="T61" fmla="*/ 65 h 77"/>
                  <a:gd name="T62" fmla="*/ 74 w 78"/>
                  <a:gd name="T63" fmla="*/ 54 h 77"/>
                  <a:gd name="T64" fmla="*/ 76 w 78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77">
                    <a:moveTo>
                      <a:pt x="78" y="39"/>
                    </a:moveTo>
                    <a:lnTo>
                      <a:pt x="76" y="31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7" y="12"/>
                    </a:lnTo>
                    <a:lnTo>
                      <a:pt x="61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5" y="17"/>
                    </a:lnTo>
                    <a:lnTo>
                      <a:pt x="1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5" y="60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61" y="71"/>
                    </a:lnTo>
                    <a:lnTo>
                      <a:pt x="67" y="65"/>
                    </a:lnTo>
                    <a:lnTo>
                      <a:pt x="71" y="60"/>
                    </a:lnTo>
                    <a:lnTo>
                      <a:pt x="74" y="54"/>
                    </a:lnTo>
                    <a:lnTo>
                      <a:pt x="76" y="46"/>
                    </a:lnTo>
                    <a:lnTo>
                      <a:pt x="78" y="39"/>
                    </a:lnTo>
                    <a:lnTo>
                      <a:pt x="76" y="39"/>
                    </a:lnTo>
                    <a:lnTo>
                      <a:pt x="76" y="31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2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5" y="17"/>
                    </a:lnTo>
                    <a:lnTo>
                      <a:pt x="3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3" y="54"/>
                    </a:lnTo>
                    <a:lnTo>
                      <a:pt x="5" y="60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59" y="71"/>
                    </a:lnTo>
                    <a:lnTo>
                      <a:pt x="65" y="65"/>
                    </a:lnTo>
                    <a:lnTo>
                      <a:pt x="71" y="60"/>
                    </a:lnTo>
                    <a:lnTo>
                      <a:pt x="74" y="54"/>
                    </a:lnTo>
                    <a:lnTo>
                      <a:pt x="76" y="46"/>
                    </a:lnTo>
                    <a:lnTo>
                      <a:pt x="76" y="39"/>
                    </a:lnTo>
                    <a:lnTo>
                      <a:pt x="78" y="39"/>
                    </a:lnTo>
                    <a:close/>
                  </a:path>
                </a:pathLst>
              </a:custGeom>
              <a:solidFill>
                <a:srgbClr val="00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83" name="Freeform 6349"/>
              <p:cNvSpPr>
                <a:spLocks/>
              </p:cNvSpPr>
              <p:nvPr/>
            </p:nvSpPr>
            <p:spPr bwMode="auto">
              <a:xfrm>
                <a:off x="2010" y="2356"/>
                <a:ext cx="76" cy="77"/>
              </a:xfrm>
              <a:custGeom>
                <a:avLst/>
                <a:gdLst>
                  <a:gd name="T0" fmla="*/ 76 w 76"/>
                  <a:gd name="T1" fmla="*/ 31 h 77"/>
                  <a:gd name="T2" fmla="*/ 71 w 76"/>
                  <a:gd name="T3" fmla="*/ 17 h 77"/>
                  <a:gd name="T4" fmla="*/ 59 w 76"/>
                  <a:gd name="T5" fmla="*/ 6 h 77"/>
                  <a:gd name="T6" fmla="*/ 46 w 76"/>
                  <a:gd name="T7" fmla="*/ 0 h 77"/>
                  <a:gd name="T8" fmla="*/ 30 w 76"/>
                  <a:gd name="T9" fmla="*/ 0 h 77"/>
                  <a:gd name="T10" fmla="*/ 17 w 76"/>
                  <a:gd name="T11" fmla="*/ 6 h 77"/>
                  <a:gd name="T12" fmla="*/ 5 w 76"/>
                  <a:gd name="T13" fmla="*/ 17 h 77"/>
                  <a:gd name="T14" fmla="*/ 0 w 76"/>
                  <a:gd name="T15" fmla="*/ 31 h 77"/>
                  <a:gd name="T16" fmla="*/ 0 w 76"/>
                  <a:gd name="T17" fmla="*/ 46 h 77"/>
                  <a:gd name="T18" fmla="*/ 5 w 76"/>
                  <a:gd name="T19" fmla="*/ 60 h 77"/>
                  <a:gd name="T20" fmla="*/ 17 w 76"/>
                  <a:gd name="T21" fmla="*/ 71 h 77"/>
                  <a:gd name="T22" fmla="*/ 30 w 76"/>
                  <a:gd name="T23" fmla="*/ 77 h 77"/>
                  <a:gd name="T24" fmla="*/ 46 w 76"/>
                  <a:gd name="T25" fmla="*/ 77 h 77"/>
                  <a:gd name="T26" fmla="*/ 59 w 76"/>
                  <a:gd name="T27" fmla="*/ 71 h 77"/>
                  <a:gd name="T28" fmla="*/ 71 w 76"/>
                  <a:gd name="T29" fmla="*/ 60 h 77"/>
                  <a:gd name="T30" fmla="*/ 76 w 76"/>
                  <a:gd name="T31" fmla="*/ 46 h 77"/>
                  <a:gd name="T32" fmla="*/ 76 w 76"/>
                  <a:gd name="T33" fmla="*/ 39 h 77"/>
                  <a:gd name="T34" fmla="*/ 72 w 76"/>
                  <a:gd name="T35" fmla="*/ 23 h 77"/>
                  <a:gd name="T36" fmla="*/ 65 w 76"/>
                  <a:gd name="T37" fmla="*/ 12 h 77"/>
                  <a:gd name="T38" fmla="*/ 53 w 76"/>
                  <a:gd name="T39" fmla="*/ 4 h 77"/>
                  <a:gd name="T40" fmla="*/ 38 w 76"/>
                  <a:gd name="T41" fmla="*/ 0 h 77"/>
                  <a:gd name="T42" fmla="*/ 23 w 76"/>
                  <a:gd name="T43" fmla="*/ 4 h 77"/>
                  <a:gd name="T44" fmla="*/ 11 w 76"/>
                  <a:gd name="T45" fmla="*/ 12 h 77"/>
                  <a:gd name="T46" fmla="*/ 3 w 76"/>
                  <a:gd name="T47" fmla="*/ 23 h 77"/>
                  <a:gd name="T48" fmla="*/ 0 w 76"/>
                  <a:gd name="T49" fmla="*/ 39 h 77"/>
                  <a:gd name="T50" fmla="*/ 3 w 76"/>
                  <a:gd name="T51" fmla="*/ 54 h 77"/>
                  <a:gd name="T52" fmla="*/ 11 w 76"/>
                  <a:gd name="T53" fmla="*/ 65 h 77"/>
                  <a:gd name="T54" fmla="*/ 23 w 76"/>
                  <a:gd name="T55" fmla="*/ 73 h 77"/>
                  <a:gd name="T56" fmla="*/ 38 w 76"/>
                  <a:gd name="T57" fmla="*/ 77 h 77"/>
                  <a:gd name="T58" fmla="*/ 53 w 76"/>
                  <a:gd name="T59" fmla="*/ 73 h 77"/>
                  <a:gd name="T60" fmla="*/ 65 w 76"/>
                  <a:gd name="T61" fmla="*/ 65 h 77"/>
                  <a:gd name="T62" fmla="*/ 72 w 76"/>
                  <a:gd name="T63" fmla="*/ 54 h 77"/>
                  <a:gd name="T64" fmla="*/ 76 w 76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77">
                    <a:moveTo>
                      <a:pt x="76" y="39"/>
                    </a:moveTo>
                    <a:lnTo>
                      <a:pt x="76" y="31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2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5" y="17"/>
                    </a:lnTo>
                    <a:lnTo>
                      <a:pt x="3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3" y="54"/>
                    </a:lnTo>
                    <a:lnTo>
                      <a:pt x="5" y="60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59" y="71"/>
                    </a:lnTo>
                    <a:lnTo>
                      <a:pt x="65" y="65"/>
                    </a:lnTo>
                    <a:lnTo>
                      <a:pt x="71" y="60"/>
                    </a:lnTo>
                    <a:lnTo>
                      <a:pt x="74" y="54"/>
                    </a:lnTo>
                    <a:lnTo>
                      <a:pt x="76" y="46"/>
                    </a:lnTo>
                    <a:lnTo>
                      <a:pt x="76" y="39"/>
                    </a:lnTo>
                    <a:lnTo>
                      <a:pt x="76" y="39"/>
                    </a:lnTo>
                    <a:lnTo>
                      <a:pt x="76" y="31"/>
                    </a:lnTo>
                    <a:lnTo>
                      <a:pt x="72" y="23"/>
                    </a:lnTo>
                    <a:lnTo>
                      <a:pt x="71" y="17"/>
                    </a:lnTo>
                    <a:lnTo>
                      <a:pt x="65" y="12"/>
                    </a:lnTo>
                    <a:lnTo>
                      <a:pt x="59" y="8"/>
                    </a:lnTo>
                    <a:lnTo>
                      <a:pt x="53" y="4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31"/>
                    </a:lnTo>
                    <a:lnTo>
                      <a:pt x="0" y="39"/>
                    </a:lnTo>
                    <a:lnTo>
                      <a:pt x="1" y="46"/>
                    </a:lnTo>
                    <a:lnTo>
                      <a:pt x="3" y="54"/>
                    </a:lnTo>
                    <a:lnTo>
                      <a:pt x="7" y="60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3" y="73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3"/>
                    </a:lnTo>
                    <a:lnTo>
                      <a:pt x="59" y="71"/>
                    </a:lnTo>
                    <a:lnTo>
                      <a:pt x="65" y="65"/>
                    </a:lnTo>
                    <a:lnTo>
                      <a:pt x="71" y="60"/>
                    </a:lnTo>
                    <a:lnTo>
                      <a:pt x="72" y="54"/>
                    </a:lnTo>
                    <a:lnTo>
                      <a:pt x="76" y="46"/>
                    </a:lnTo>
                    <a:lnTo>
                      <a:pt x="76" y="39"/>
                    </a:lnTo>
                    <a:lnTo>
                      <a:pt x="76" y="39"/>
                    </a:lnTo>
                    <a:close/>
                  </a:path>
                </a:pathLst>
              </a:cu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84" name="Freeform 6350"/>
              <p:cNvSpPr>
                <a:spLocks/>
              </p:cNvSpPr>
              <p:nvPr/>
            </p:nvSpPr>
            <p:spPr bwMode="auto">
              <a:xfrm>
                <a:off x="2010" y="2356"/>
                <a:ext cx="76" cy="77"/>
              </a:xfrm>
              <a:custGeom>
                <a:avLst/>
                <a:gdLst>
                  <a:gd name="T0" fmla="*/ 76 w 76"/>
                  <a:gd name="T1" fmla="*/ 31 h 77"/>
                  <a:gd name="T2" fmla="*/ 71 w 76"/>
                  <a:gd name="T3" fmla="*/ 17 h 77"/>
                  <a:gd name="T4" fmla="*/ 59 w 76"/>
                  <a:gd name="T5" fmla="*/ 8 h 77"/>
                  <a:gd name="T6" fmla="*/ 46 w 76"/>
                  <a:gd name="T7" fmla="*/ 2 h 77"/>
                  <a:gd name="T8" fmla="*/ 30 w 76"/>
                  <a:gd name="T9" fmla="*/ 2 h 77"/>
                  <a:gd name="T10" fmla="*/ 17 w 76"/>
                  <a:gd name="T11" fmla="*/ 8 h 77"/>
                  <a:gd name="T12" fmla="*/ 7 w 76"/>
                  <a:gd name="T13" fmla="*/ 17 h 77"/>
                  <a:gd name="T14" fmla="*/ 1 w 76"/>
                  <a:gd name="T15" fmla="*/ 31 h 77"/>
                  <a:gd name="T16" fmla="*/ 1 w 76"/>
                  <a:gd name="T17" fmla="*/ 46 h 77"/>
                  <a:gd name="T18" fmla="*/ 7 w 76"/>
                  <a:gd name="T19" fmla="*/ 60 h 77"/>
                  <a:gd name="T20" fmla="*/ 17 w 76"/>
                  <a:gd name="T21" fmla="*/ 71 h 77"/>
                  <a:gd name="T22" fmla="*/ 30 w 76"/>
                  <a:gd name="T23" fmla="*/ 77 h 77"/>
                  <a:gd name="T24" fmla="*/ 46 w 76"/>
                  <a:gd name="T25" fmla="*/ 77 h 77"/>
                  <a:gd name="T26" fmla="*/ 59 w 76"/>
                  <a:gd name="T27" fmla="*/ 71 h 77"/>
                  <a:gd name="T28" fmla="*/ 71 w 76"/>
                  <a:gd name="T29" fmla="*/ 60 h 77"/>
                  <a:gd name="T30" fmla="*/ 76 w 76"/>
                  <a:gd name="T31" fmla="*/ 46 h 77"/>
                  <a:gd name="T32" fmla="*/ 76 w 76"/>
                  <a:gd name="T33" fmla="*/ 39 h 77"/>
                  <a:gd name="T34" fmla="*/ 72 w 76"/>
                  <a:gd name="T35" fmla="*/ 23 h 77"/>
                  <a:gd name="T36" fmla="*/ 65 w 76"/>
                  <a:gd name="T37" fmla="*/ 12 h 77"/>
                  <a:gd name="T38" fmla="*/ 53 w 76"/>
                  <a:gd name="T39" fmla="*/ 4 h 77"/>
                  <a:gd name="T40" fmla="*/ 38 w 76"/>
                  <a:gd name="T41" fmla="*/ 0 h 77"/>
                  <a:gd name="T42" fmla="*/ 24 w 76"/>
                  <a:gd name="T43" fmla="*/ 4 h 77"/>
                  <a:gd name="T44" fmla="*/ 11 w 76"/>
                  <a:gd name="T45" fmla="*/ 12 h 77"/>
                  <a:gd name="T46" fmla="*/ 3 w 76"/>
                  <a:gd name="T47" fmla="*/ 23 h 77"/>
                  <a:gd name="T48" fmla="*/ 1 w 76"/>
                  <a:gd name="T49" fmla="*/ 39 h 77"/>
                  <a:gd name="T50" fmla="*/ 3 w 76"/>
                  <a:gd name="T51" fmla="*/ 54 h 77"/>
                  <a:gd name="T52" fmla="*/ 11 w 76"/>
                  <a:gd name="T53" fmla="*/ 65 h 77"/>
                  <a:gd name="T54" fmla="*/ 24 w 76"/>
                  <a:gd name="T55" fmla="*/ 73 h 77"/>
                  <a:gd name="T56" fmla="*/ 38 w 76"/>
                  <a:gd name="T57" fmla="*/ 77 h 77"/>
                  <a:gd name="T58" fmla="*/ 53 w 76"/>
                  <a:gd name="T59" fmla="*/ 73 h 77"/>
                  <a:gd name="T60" fmla="*/ 65 w 76"/>
                  <a:gd name="T61" fmla="*/ 65 h 77"/>
                  <a:gd name="T62" fmla="*/ 72 w 76"/>
                  <a:gd name="T63" fmla="*/ 54 h 77"/>
                  <a:gd name="T64" fmla="*/ 76 w 76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77">
                    <a:moveTo>
                      <a:pt x="76" y="39"/>
                    </a:moveTo>
                    <a:lnTo>
                      <a:pt x="76" y="31"/>
                    </a:lnTo>
                    <a:lnTo>
                      <a:pt x="72" y="23"/>
                    </a:lnTo>
                    <a:lnTo>
                      <a:pt x="71" y="17"/>
                    </a:lnTo>
                    <a:lnTo>
                      <a:pt x="65" y="12"/>
                    </a:lnTo>
                    <a:lnTo>
                      <a:pt x="59" y="8"/>
                    </a:lnTo>
                    <a:lnTo>
                      <a:pt x="53" y="4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31"/>
                    </a:lnTo>
                    <a:lnTo>
                      <a:pt x="0" y="39"/>
                    </a:lnTo>
                    <a:lnTo>
                      <a:pt x="1" y="46"/>
                    </a:lnTo>
                    <a:lnTo>
                      <a:pt x="3" y="54"/>
                    </a:lnTo>
                    <a:lnTo>
                      <a:pt x="7" y="60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3" y="73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3"/>
                    </a:lnTo>
                    <a:lnTo>
                      <a:pt x="59" y="71"/>
                    </a:lnTo>
                    <a:lnTo>
                      <a:pt x="65" y="65"/>
                    </a:lnTo>
                    <a:lnTo>
                      <a:pt x="71" y="60"/>
                    </a:lnTo>
                    <a:lnTo>
                      <a:pt x="72" y="54"/>
                    </a:lnTo>
                    <a:lnTo>
                      <a:pt x="76" y="46"/>
                    </a:lnTo>
                    <a:lnTo>
                      <a:pt x="76" y="39"/>
                    </a:lnTo>
                    <a:lnTo>
                      <a:pt x="76" y="39"/>
                    </a:lnTo>
                    <a:lnTo>
                      <a:pt x="74" y="31"/>
                    </a:lnTo>
                    <a:lnTo>
                      <a:pt x="72" y="23"/>
                    </a:lnTo>
                    <a:lnTo>
                      <a:pt x="69" y="17"/>
                    </a:lnTo>
                    <a:lnTo>
                      <a:pt x="65" y="12"/>
                    </a:lnTo>
                    <a:lnTo>
                      <a:pt x="59" y="8"/>
                    </a:lnTo>
                    <a:lnTo>
                      <a:pt x="53" y="4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4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31"/>
                    </a:lnTo>
                    <a:lnTo>
                      <a:pt x="1" y="39"/>
                    </a:lnTo>
                    <a:lnTo>
                      <a:pt x="1" y="46"/>
                    </a:lnTo>
                    <a:lnTo>
                      <a:pt x="3" y="54"/>
                    </a:lnTo>
                    <a:lnTo>
                      <a:pt x="7" y="60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4" y="73"/>
                    </a:lnTo>
                    <a:lnTo>
                      <a:pt x="30" y="75"/>
                    </a:lnTo>
                    <a:lnTo>
                      <a:pt x="38" y="77"/>
                    </a:lnTo>
                    <a:lnTo>
                      <a:pt x="46" y="75"/>
                    </a:lnTo>
                    <a:lnTo>
                      <a:pt x="53" y="73"/>
                    </a:lnTo>
                    <a:lnTo>
                      <a:pt x="59" y="69"/>
                    </a:lnTo>
                    <a:lnTo>
                      <a:pt x="65" y="65"/>
                    </a:lnTo>
                    <a:lnTo>
                      <a:pt x="69" y="60"/>
                    </a:lnTo>
                    <a:lnTo>
                      <a:pt x="72" y="54"/>
                    </a:lnTo>
                    <a:lnTo>
                      <a:pt x="74" y="46"/>
                    </a:lnTo>
                    <a:lnTo>
                      <a:pt x="76" y="39"/>
                    </a:lnTo>
                    <a:lnTo>
                      <a:pt x="76" y="39"/>
                    </a:lnTo>
                    <a:close/>
                  </a:path>
                </a:pathLst>
              </a:cu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85" name="Freeform 6351"/>
              <p:cNvSpPr>
                <a:spLocks/>
              </p:cNvSpPr>
              <p:nvPr/>
            </p:nvSpPr>
            <p:spPr bwMode="auto">
              <a:xfrm>
                <a:off x="2011" y="2356"/>
                <a:ext cx="75" cy="77"/>
              </a:xfrm>
              <a:custGeom>
                <a:avLst/>
                <a:gdLst>
                  <a:gd name="T0" fmla="*/ 73 w 75"/>
                  <a:gd name="T1" fmla="*/ 31 h 77"/>
                  <a:gd name="T2" fmla="*/ 68 w 75"/>
                  <a:gd name="T3" fmla="*/ 17 h 77"/>
                  <a:gd name="T4" fmla="*/ 58 w 75"/>
                  <a:gd name="T5" fmla="*/ 8 h 77"/>
                  <a:gd name="T6" fmla="*/ 45 w 75"/>
                  <a:gd name="T7" fmla="*/ 2 h 77"/>
                  <a:gd name="T8" fmla="*/ 29 w 75"/>
                  <a:gd name="T9" fmla="*/ 2 h 77"/>
                  <a:gd name="T10" fmla="*/ 16 w 75"/>
                  <a:gd name="T11" fmla="*/ 8 h 77"/>
                  <a:gd name="T12" fmla="*/ 6 w 75"/>
                  <a:gd name="T13" fmla="*/ 17 h 77"/>
                  <a:gd name="T14" fmla="*/ 0 w 75"/>
                  <a:gd name="T15" fmla="*/ 31 h 77"/>
                  <a:gd name="T16" fmla="*/ 0 w 75"/>
                  <a:gd name="T17" fmla="*/ 46 h 77"/>
                  <a:gd name="T18" fmla="*/ 6 w 75"/>
                  <a:gd name="T19" fmla="*/ 60 h 77"/>
                  <a:gd name="T20" fmla="*/ 16 w 75"/>
                  <a:gd name="T21" fmla="*/ 69 h 77"/>
                  <a:gd name="T22" fmla="*/ 29 w 75"/>
                  <a:gd name="T23" fmla="*/ 75 h 77"/>
                  <a:gd name="T24" fmla="*/ 45 w 75"/>
                  <a:gd name="T25" fmla="*/ 75 h 77"/>
                  <a:gd name="T26" fmla="*/ 58 w 75"/>
                  <a:gd name="T27" fmla="*/ 69 h 77"/>
                  <a:gd name="T28" fmla="*/ 68 w 75"/>
                  <a:gd name="T29" fmla="*/ 60 h 77"/>
                  <a:gd name="T30" fmla="*/ 73 w 75"/>
                  <a:gd name="T31" fmla="*/ 46 h 77"/>
                  <a:gd name="T32" fmla="*/ 73 w 75"/>
                  <a:gd name="T33" fmla="*/ 39 h 77"/>
                  <a:gd name="T34" fmla="*/ 71 w 75"/>
                  <a:gd name="T35" fmla="*/ 25 h 77"/>
                  <a:gd name="T36" fmla="*/ 64 w 75"/>
                  <a:gd name="T37" fmla="*/ 12 h 77"/>
                  <a:gd name="T38" fmla="*/ 52 w 75"/>
                  <a:gd name="T39" fmla="*/ 4 h 77"/>
                  <a:gd name="T40" fmla="*/ 37 w 75"/>
                  <a:gd name="T41" fmla="*/ 2 h 77"/>
                  <a:gd name="T42" fmla="*/ 23 w 75"/>
                  <a:gd name="T43" fmla="*/ 4 h 77"/>
                  <a:gd name="T44" fmla="*/ 12 w 75"/>
                  <a:gd name="T45" fmla="*/ 12 h 77"/>
                  <a:gd name="T46" fmla="*/ 2 w 75"/>
                  <a:gd name="T47" fmla="*/ 25 h 77"/>
                  <a:gd name="T48" fmla="*/ 0 w 75"/>
                  <a:gd name="T49" fmla="*/ 39 h 77"/>
                  <a:gd name="T50" fmla="*/ 2 w 75"/>
                  <a:gd name="T51" fmla="*/ 54 h 77"/>
                  <a:gd name="T52" fmla="*/ 12 w 75"/>
                  <a:gd name="T53" fmla="*/ 65 h 77"/>
                  <a:gd name="T54" fmla="*/ 23 w 75"/>
                  <a:gd name="T55" fmla="*/ 73 h 77"/>
                  <a:gd name="T56" fmla="*/ 37 w 75"/>
                  <a:gd name="T57" fmla="*/ 75 h 77"/>
                  <a:gd name="T58" fmla="*/ 52 w 75"/>
                  <a:gd name="T59" fmla="*/ 73 h 77"/>
                  <a:gd name="T60" fmla="*/ 64 w 75"/>
                  <a:gd name="T61" fmla="*/ 65 h 77"/>
                  <a:gd name="T62" fmla="*/ 71 w 75"/>
                  <a:gd name="T63" fmla="*/ 54 h 77"/>
                  <a:gd name="T64" fmla="*/ 73 w 75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77">
                    <a:moveTo>
                      <a:pt x="75" y="39"/>
                    </a:moveTo>
                    <a:lnTo>
                      <a:pt x="73" y="31"/>
                    </a:lnTo>
                    <a:lnTo>
                      <a:pt x="71" y="23"/>
                    </a:lnTo>
                    <a:lnTo>
                      <a:pt x="68" y="17"/>
                    </a:lnTo>
                    <a:lnTo>
                      <a:pt x="64" y="12"/>
                    </a:lnTo>
                    <a:lnTo>
                      <a:pt x="58" y="8"/>
                    </a:lnTo>
                    <a:lnTo>
                      <a:pt x="52" y="4"/>
                    </a:lnTo>
                    <a:lnTo>
                      <a:pt x="45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6" y="8"/>
                    </a:lnTo>
                    <a:lnTo>
                      <a:pt x="10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0" y="65"/>
                    </a:lnTo>
                    <a:lnTo>
                      <a:pt x="16" y="69"/>
                    </a:lnTo>
                    <a:lnTo>
                      <a:pt x="23" y="73"/>
                    </a:lnTo>
                    <a:lnTo>
                      <a:pt x="29" y="75"/>
                    </a:lnTo>
                    <a:lnTo>
                      <a:pt x="37" y="77"/>
                    </a:lnTo>
                    <a:lnTo>
                      <a:pt x="45" y="75"/>
                    </a:lnTo>
                    <a:lnTo>
                      <a:pt x="52" y="73"/>
                    </a:lnTo>
                    <a:lnTo>
                      <a:pt x="58" y="69"/>
                    </a:lnTo>
                    <a:lnTo>
                      <a:pt x="64" y="65"/>
                    </a:lnTo>
                    <a:lnTo>
                      <a:pt x="68" y="60"/>
                    </a:lnTo>
                    <a:lnTo>
                      <a:pt x="71" y="54"/>
                    </a:lnTo>
                    <a:lnTo>
                      <a:pt x="73" y="46"/>
                    </a:lnTo>
                    <a:lnTo>
                      <a:pt x="75" y="39"/>
                    </a:lnTo>
                    <a:lnTo>
                      <a:pt x="73" y="39"/>
                    </a:lnTo>
                    <a:lnTo>
                      <a:pt x="73" y="31"/>
                    </a:lnTo>
                    <a:lnTo>
                      <a:pt x="71" y="25"/>
                    </a:lnTo>
                    <a:lnTo>
                      <a:pt x="68" y="17"/>
                    </a:lnTo>
                    <a:lnTo>
                      <a:pt x="64" y="12"/>
                    </a:lnTo>
                    <a:lnTo>
                      <a:pt x="58" y="8"/>
                    </a:lnTo>
                    <a:lnTo>
                      <a:pt x="52" y="4"/>
                    </a:lnTo>
                    <a:lnTo>
                      <a:pt x="45" y="2"/>
                    </a:lnTo>
                    <a:lnTo>
                      <a:pt x="37" y="2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5"/>
                    </a:lnTo>
                    <a:lnTo>
                      <a:pt x="16" y="69"/>
                    </a:lnTo>
                    <a:lnTo>
                      <a:pt x="23" y="73"/>
                    </a:lnTo>
                    <a:lnTo>
                      <a:pt x="29" y="75"/>
                    </a:lnTo>
                    <a:lnTo>
                      <a:pt x="37" y="75"/>
                    </a:lnTo>
                    <a:lnTo>
                      <a:pt x="45" y="75"/>
                    </a:lnTo>
                    <a:lnTo>
                      <a:pt x="52" y="73"/>
                    </a:lnTo>
                    <a:lnTo>
                      <a:pt x="58" y="69"/>
                    </a:lnTo>
                    <a:lnTo>
                      <a:pt x="64" y="65"/>
                    </a:lnTo>
                    <a:lnTo>
                      <a:pt x="68" y="60"/>
                    </a:lnTo>
                    <a:lnTo>
                      <a:pt x="71" y="54"/>
                    </a:lnTo>
                    <a:lnTo>
                      <a:pt x="73" y="46"/>
                    </a:lnTo>
                    <a:lnTo>
                      <a:pt x="73" y="39"/>
                    </a:lnTo>
                    <a:lnTo>
                      <a:pt x="75" y="39"/>
                    </a:lnTo>
                    <a:close/>
                  </a:path>
                </a:pathLst>
              </a:custGeom>
              <a:solidFill>
                <a:srgbClr val="00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86" name="Freeform 6352"/>
              <p:cNvSpPr>
                <a:spLocks/>
              </p:cNvSpPr>
              <p:nvPr/>
            </p:nvSpPr>
            <p:spPr bwMode="auto">
              <a:xfrm>
                <a:off x="2011" y="2358"/>
                <a:ext cx="73" cy="73"/>
              </a:xfrm>
              <a:custGeom>
                <a:avLst/>
                <a:gdLst>
                  <a:gd name="T0" fmla="*/ 73 w 73"/>
                  <a:gd name="T1" fmla="*/ 29 h 73"/>
                  <a:gd name="T2" fmla="*/ 68 w 73"/>
                  <a:gd name="T3" fmla="*/ 15 h 73"/>
                  <a:gd name="T4" fmla="*/ 58 w 73"/>
                  <a:gd name="T5" fmla="*/ 6 h 73"/>
                  <a:gd name="T6" fmla="*/ 45 w 73"/>
                  <a:gd name="T7" fmla="*/ 0 h 73"/>
                  <a:gd name="T8" fmla="*/ 29 w 73"/>
                  <a:gd name="T9" fmla="*/ 0 h 73"/>
                  <a:gd name="T10" fmla="*/ 16 w 73"/>
                  <a:gd name="T11" fmla="*/ 6 h 73"/>
                  <a:gd name="T12" fmla="*/ 6 w 73"/>
                  <a:gd name="T13" fmla="*/ 15 h 73"/>
                  <a:gd name="T14" fmla="*/ 0 w 73"/>
                  <a:gd name="T15" fmla="*/ 29 h 73"/>
                  <a:gd name="T16" fmla="*/ 0 w 73"/>
                  <a:gd name="T17" fmla="*/ 44 h 73"/>
                  <a:gd name="T18" fmla="*/ 6 w 73"/>
                  <a:gd name="T19" fmla="*/ 58 h 73"/>
                  <a:gd name="T20" fmla="*/ 16 w 73"/>
                  <a:gd name="T21" fmla="*/ 67 h 73"/>
                  <a:gd name="T22" fmla="*/ 29 w 73"/>
                  <a:gd name="T23" fmla="*/ 73 h 73"/>
                  <a:gd name="T24" fmla="*/ 45 w 73"/>
                  <a:gd name="T25" fmla="*/ 73 h 73"/>
                  <a:gd name="T26" fmla="*/ 58 w 73"/>
                  <a:gd name="T27" fmla="*/ 67 h 73"/>
                  <a:gd name="T28" fmla="*/ 68 w 73"/>
                  <a:gd name="T29" fmla="*/ 58 h 73"/>
                  <a:gd name="T30" fmla="*/ 73 w 73"/>
                  <a:gd name="T31" fmla="*/ 44 h 73"/>
                  <a:gd name="T32" fmla="*/ 73 w 73"/>
                  <a:gd name="T33" fmla="*/ 37 h 73"/>
                  <a:gd name="T34" fmla="*/ 71 w 73"/>
                  <a:gd name="T35" fmla="*/ 23 h 73"/>
                  <a:gd name="T36" fmla="*/ 64 w 73"/>
                  <a:gd name="T37" fmla="*/ 12 h 73"/>
                  <a:gd name="T38" fmla="*/ 52 w 73"/>
                  <a:gd name="T39" fmla="*/ 4 h 73"/>
                  <a:gd name="T40" fmla="*/ 37 w 73"/>
                  <a:gd name="T41" fmla="*/ 0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0 w 73"/>
                  <a:gd name="T49" fmla="*/ 37 h 73"/>
                  <a:gd name="T50" fmla="*/ 4 w 73"/>
                  <a:gd name="T51" fmla="*/ 50 h 73"/>
                  <a:gd name="T52" fmla="*/ 12 w 73"/>
                  <a:gd name="T53" fmla="*/ 62 h 73"/>
                  <a:gd name="T54" fmla="*/ 23 w 73"/>
                  <a:gd name="T55" fmla="*/ 71 h 73"/>
                  <a:gd name="T56" fmla="*/ 37 w 73"/>
                  <a:gd name="T57" fmla="*/ 73 h 73"/>
                  <a:gd name="T58" fmla="*/ 52 w 73"/>
                  <a:gd name="T59" fmla="*/ 71 h 73"/>
                  <a:gd name="T60" fmla="*/ 64 w 73"/>
                  <a:gd name="T61" fmla="*/ 62 h 73"/>
                  <a:gd name="T62" fmla="*/ 71 w 73"/>
                  <a:gd name="T63" fmla="*/ 50 h 73"/>
                  <a:gd name="T64" fmla="*/ 73 w 73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3" y="29"/>
                    </a:lnTo>
                    <a:lnTo>
                      <a:pt x="71" y="23"/>
                    </a:lnTo>
                    <a:lnTo>
                      <a:pt x="68" y="15"/>
                    </a:lnTo>
                    <a:lnTo>
                      <a:pt x="64" y="10"/>
                    </a:lnTo>
                    <a:lnTo>
                      <a:pt x="58" y="6"/>
                    </a:lnTo>
                    <a:lnTo>
                      <a:pt x="52" y="2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6" y="58"/>
                    </a:lnTo>
                    <a:lnTo>
                      <a:pt x="12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8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3" y="29"/>
                    </a:lnTo>
                    <a:lnTo>
                      <a:pt x="71" y="23"/>
                    </a:lnTo>
                    <a:lnTo>
                      <a:pt x="68" y="15"/>
                    </a:lnTo>
                    <a:lnTo>
                      <a:pt x="64" y="12"/>
                    </a:lnTo>
                    <a:lnTo>
                      <a:pt x="58" y="6"/>
                    </a:lnTo>
                    <a:lnTo>
                      <a:pt x="52" y="4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4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5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6" y="58"/>
                    </a:lnTo>
                    <a:lnTo>
                      <a:pt x="12" y="62"/>
                    </a:lnTo>
                    <a:lnTo>
                      <a:pt x="18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2"/>
                    </a:lnTo>
                    <a:lnTo>
                      <a:pt x="68" y="58"/>
                    </a:lnTo>
                    <a:lnTo>
                      <a:pt x="71" y="50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00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87" name="Freeform 6353"/>
              <p:cNvSpPr>
                <a:spLocks/>
              </p:cNvSpPr>
              <p:nvPr/>
            </p:nvSpPr>
            <p:spPr bwMode="auto">
              <a:xfrm>
                <a:off x="2011" y="2358"/>
                <a:ext cx="73" cy="73"/>
              </a:xfrm>
              <a:custGeom>
                <a:avLst/>
                <a:gdLst>
                  <a:gd name="T0" fmla="*/ 73 w 73"/>
                  <a:gd name="T1" fmla="*/ 29 h 73"/>
                  <a:gd name="T2" fmla="*/ 68 w 73"/>
                  <a:gd name="T3" fmla="*/ 15 h 73"/>
                  <a:gd name="T4" fmla="*/ 58 w 73"/>
                  <a:gd name="T5" fmla="*/ 6 h 73"/>
                  <a:gd name="T6" fmla="*/ 45 w 73"/>
                  <a:gd name="T7" fmla="*/ 0 h 73"/>
                  <a:gd name="T8" fmla="*/ 29 w 73"/>
                  <a:gd name="T9" fmla="*/ 0 h 73"/>
                  <a:gd name="T10" fmla="*/ 18 w 73"/>
                  <a:gd name="T11" fmla="*/ 6 h 73"/>
                  <a:gd name="T12" fmla="*/ 6 w 73"/>
                  <a:gd name="T13" fmla="*/ 15 h 73"/>
                  <a:gd name="T14" fmla="*/ 2 w 73"/>
                  <a:gd name="T15" fmla="*/ 29 h 73"/>
                  <a:gd name="T16" fmla="*/ 2 w 73"/>
                  <a:gd name="T17" fmla="*/ 44 h 73"/>
                  <a:gd name="T18" fmla="*/ 6 w 73"/>
                  <a:gd name="T19" fmla="*/ 58 h 73"/>
                  <a:gd name="T20" fmla="*/ 18 w 73"/>
                  <a:gd name="T21" fmla="*/ 67 h 73"/>
                  <a:gd name="T22" fmla="*/ 29 w 73"/>
                  <a:gd name="T23" fmla="*/ 73 h 73"/>
                  <a:gd name="T24" fmla="*/ 45 w 73"/>
                  <a:gd name="T25" fmla="*/ 73 h 73"/>
                  <a:gd name="T26" fmla="*/ 58 w 73"/>
                  <a:gd name="T27" fmla="*/ 67 h 73"/>
                  <a:gd name="T28" fmla="*/ 68 w 73"/>
                  <a:gd name="T29" fmla="*/ 58 h 73"/>
                  <a:gd name="T30" fmla="*/ 73 w 73"/>
                  <a:gd name="T31" fmla="*/ 44 h 73"/>
                  <a:gd name="T32" fmla="*/ 73 w 73"/>
                  <a:gd name="T33" fmla="*/ 37 h 73"/>
                  <a:gd name="T34" fmla="*/ 70 w 73"/>
                  <a:gd name="T35" fmla="*/ 23 h 73"/>
                  <a:gd name="T36" fmla="*/ 62 w 73"/>
                  <a:gd name="T37" fmla="*/ 12 h 73"/>
                  <a:gd name="T38" fmla="*/ 50 w 73"/>
                  <a:gd name="T39" fmla="*/ 4 h 73"/>
                  <a:gd name="T40" fmla="*/ 37 w 73"/>
                  <a:gd name="T41" fmla="*/ 0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0 w 73"/>
                  <a:gd name="T49" fmla="*/ 37 h 73"/>
                  <a:gd name="T50" fmla="*/ 4 w 73"/>
                  <a:gd name="T51" fmla="*/ 50 h 73"/>
                  <a:gd name="T52" fmla="*/ 12 w 73"/>
                  <a:gd name="T53" fmla="*/ 62 h 73"/>
                  <a:gd name="T54" fmla="*/ 23 w 73"/>
                  <a:gd name="T55" fmla="*/ 69 h 73"/>
                  <a:gd name="T56" fmla="*/ 37 w 73"/>
                  <a:gd name="T57" fmla="*/ 73 h 73"/>
                  <a:gd name="T58" fmla="*/ 50 w 73"/>
                  <a:gd name="T59" fmla="*/ 69 h 73"/>
                  <a:gd name="T60" fmla="*/ 62 w 73"/>
                  <a:gd name="T61" fmla="*/ 62 h 73"/>
                  <a:gd name="T62" fmla="*/ 70 w 73"/>
                  <a:gd name="T63" fmla="*/ 50 h 73"/>
                  <a:gd name="T64" fmla="*/ 73 w 73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3" y="29"/>
                    </a:lnTo>
                    <a:lnTo>
                      <a:pt x="71" y="23"/>
                    </a:lnTo>
                    <a:lnTo>
                      <a:pt x="68" y="15"/>
                    </a:lnTo>
                    <a:lnTo>
                      <a:pt x="64" y="12"/>
                    </a:lnTo>
                    <a:lnTo>
                      <a:pt x="58" y="6"/>
                    </a:lnTo>
                    <a:lnTo>
                      <a:pt x="52" y="4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4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5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6" y="58"/>
                    </a:lnTo>
                    <a:lnTo>
                      <a:pt x="12" y="62"/>
                    </a:lnTo>
                    <a:lnTo>
                      <a:pt x="18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2"/>
                    </a:lnTo>
                    <a:lnTo>
                      <a:pt x="68" y="58"/>
                    </a:lnTo>
                    <a:lnTo>
                      <a:pt x="71" y="50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3" y="29"/>
                    </a:lnTo>
                    <a:lnTo>
                      <a:pt x="70" y="23"/>
                    </a:lnTo>
                    <a:lnTo>
                      <a:pt x="68" y="17"/>
                    </a:lnTo>
                    <a:lnTo>
                      <a:pt x="62" y="12"/>
                    </a:lnTo>
                    <a:lnTo>
                      <a:pt x="58" y="8"/>
                    </a:lnTo>
                    <a:lnTo>
                      <a:pt x="50" y="4"/>
                    </a:lnTo>
                    <a:lnTo>
                      <a:pt x="45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8"/>
                    </a:lnTo>
                    <a:lnTo>
                      <a:pt x="12" y="62"/>
                    </a:lnTo>
                    <a:lnTo>
                      <a:pt x="18" y="67"/>
                    </a:lnTo>
                    <a:lnTo>
                      <a:pt x="23" y="69"/>
                    </a:lnTo>
                    <a:lnTo>
                      <a:pt x="29" y="71"/>
                    </a:lnTo>
                    <a:lnTo>
                      <a:pt x="37" y="73"/>
                    </a:lnTo>
                    <a:lnTo>
                      <a:pt x="45" y="71"/>
                    </a:lnTo>
                    <a:lnTo>
                      <a:pt x="50" y="69"/>
                    </a:lnTo>
                    <a:lnTo>
                      <a:pt x="58" y="67"/>
                    </a:lnTo>
                    <a:lnTo>
                      <a:pt x="62" y="62"/>
                    </a:lnTo>
                    <a:lnTo>
                      <a:pt x="68" y="58"/>
                    </a:lnTo>
                    <a:lnTo>
                      <a:pt x="70" y="50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009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88" name="Freeform 6354"/>
              <p:cNvSpPr>
                <a:spLocks/>
              </p:cNvSpPr>
              <p:nvPr/>
            </p:nvSpPr>
            <p:spPr bwMode="auto">
              <a:xfrm>
                <a:off x="2011" y="2358"/>
                <a:ext cx="73" cy="73"/>
              </a:xfrm>
              <a:custGeom>
                <a:avLst/>
                <a:gdLst>
                  <a:gd name="T0" fmla="*/ 73 w 73"/>
                  <a:gd name="T1" fmla="*/ 29 h 73"/>
                  <a:gd name="T2" fmla="*/ 68 w 73"/>
                  <a:gd name="T3" fmla="*/ 17 h 73"/>
                  <a:gd name="T4" fmla="*/ 58 w 73"/>
                  <a:gd name="T5" fmla="*/ 8 h 73"/>
                  <a:gd name="T6" fmla="*/ 45 w 73"/>
                  <a:gd name="T7" fmla="*/ 2 h 73"/>
                  <a:gd name="T8" fmla="*/ 29 w 73"/>
                  <a:gd name="T9" fmla="*/ 2 h 73"/>
                  <a:gd name="T10" fmla="*/ 18 w 73"/>
                  <a:gd name="T11" fmla="*/ 8 h 73"/>
                  <a:gd name="T12" fmla="*/ 8 w 73"/>
                  <a:gd name="T13" fmla="*/ 17 h 73"/>
                  <a:gd name="T14" fmla="*/ 2 w 73"/>
                  <a:gd name="T15" fmla="*/ 29 h 73"/>
                  <a:gd name="T16" fmla="*/ 2 w 73"/>
                  <a:gd name="T17" fmla="*/ 44 h 73"/>
                  <a:gd name="T18" fmla="*/ 8 w 73"/>
                  <a:gd name="T19" fmla="*/ 58 h 73"/>
                  <a:gd name="T20" fmla="*/ 18 w 73"/>
                  <a:gd name="T21" fmla="*/ 67 h 73"/>
                  <a:gd name="T22" fmla="*/ 29 w 73"/>
                  <a:gd name="T23" fmla="*/ 71 h 73"/>
                  <a:gd name="T24" fmla="*/ 45 w 73"/>
                  <a:gd name="T25" fmla="*/ 71 h 73"/>
                  <a:gd name="T26" fmla="*/ 58 w 73"/>
                  <a:gd name="T27" fmla="*/ 67 h 73"/>
                  <a:gd name="T28" fmla="*/ 68 w 73"/>
                  <a:gd name="T29" fmla="*/ 58 h 73"/>
                  <a:gd name="T30" fmla="*/ 73 w 73"/>
                  <a:gd name="T31" fmla="*/ 44 h 73"/>
                  <a:gd name="T32" fmla="*/ 73 w 73"/>
                  <a:gd name="T33" fmla="*/ 37 h 73"/>
                  <a:gd name="T34" fmla="*/ 70 w 73"/>
                  <a:gd name="T35" fmla="*/ 23 h 73"/>
                  <a:gd name="T36" fmla="*/ 62 w 73"/>
                  <a:gd name="T37" fmla="*/ 12 h 73"/>
                  <a:gd name="T38" fmla="*/ 50 w 73"/>
                  <a:gd name="T39" fmla="*/ 4 h 73"/>
                  <a:gd name="T40" fmla="*/ 37 w 73"/>
                  <a:gd name="T41" fmla="*/ 2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2 w 73"/>
                  <a:gd name="T49" fmla="*/ 37 h 73"/>
                  <a:gd name="T50" fmla="*/ 4 w 73"/>
                  <a:gd name="T51" fmla="*/ 50 h 73"/>
                  <a:gd name="T52" fmla="*/ 12 w 73"/>
                  <a:gd name="T53" fmla="*/ 62 h 73"/>
                  <a:gd name="T54" fmla="*/ 23 w 73"/>
                  <a:gd name="T55" fmla="*/ 69 h 73"/>
                  <a:gd name="T56" fmla="*/ 37 w 73"/>
                  <a:gd name="T57" fmla="*/ 71 h 73"/>
                  <a:gd name="T58" fmla="*/ 50 w 73"/>
                  <a:gd name="T59" fmla="*/ 69 h 73"/>
                  <a:gd name="T60" fmla="*/ 62 w 73"/>
                  <a:gd name="T61" fmla="*/ 62 h 73"/>
                  <a:gd name="T62" fmla="*/ 70 w 73"/>
                  <a:gd name="T63" fmla="*/ 50 h 73"/>
                  <a:gd name="T64" fmla="*/ 73 w 73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3" y="29"/>
                    </a:lnTo>
                    <a:lnTo>
                      <a:pt x="70" y="23"/>
                    </a:lnTo>
                    <a:lnTo>
                      <a:pt x="68" y="17"/>
                    </a:lnTo>
                    <a:lnTo>
                      <a:pt x="62" y="12"/>
                    </a:lnTo>
                    <a:lnTo>
                      <a:pt x="58" y="8"/>
                    </a:lnTo>
                    <a:lnTo>
                      <a:pt x="50" y="4"/>
                    </a:lnTo>
                    <a:lnTo>
                      <a:pt x="45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8"/>
                    </a:lnTo>
                    <a:lnTo>
                      <a:pt x="12" y="62"/>
                    </a:lnTo>
                    <a:lnTo>
                      <a:pt x="18" y="67"/>
                    </a:lnTo>
                    <a:lnTo>
                      <a:pt x="23" y="69"/>
                    </a:lnTo>
                    <a:lnTo>
                      <a:pt x="29" y="71"/>
                    </a:lnTo>
                    <a:lnTo>
                      <a:pt x="37" y="73"/>
                    </a:lnTo>
                    <a:lnTo>
                      <a:pt x="45" y="71"/>
                    </a:lnTo>
                    <a:lnTo>
                      <a:pt x="50" y="69"/>
                    </a:lnTo>
                    <a:lnTo>
                      <a:pt x="58" y="67"/>
                    </a:lnTo>
                    <a:lnTo>
                      <a:pt x="62" y="62"/>
                    </a:lnTo>
                    <a:lnTo>
                      <a:pt x="68" y="58"/>
                    </a:lnTo>
                    <a:lnTo>
                      <a:pt x="70" y="50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1" y="29"/>
                    </a:lnTo>
                    <a:lnTo>
                      <a:pt x="70" y="23"/>
                    </a:lnTo>
                    <a:lnTo>
                      <a:pt x="66" y="17"/>
                    </a:lnTo>
                    <a:lnTo>
                      <a:pt x="62" y="12"/>
                    </a:lnTo>
                    <a:lnTo>
                      <a:pt x="58" y="8"/>
                    </a:lnTo>
                    <a:lnTo>
                      <a:pt x="50" y="4"/>
                    </a:lnTo>
                    <a:lnTo>
                      <a:pt x="45" y="2"/>
                    </a:lnTo>
                    <a:lnTo>
                      <a:pt x="37" y="2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2" y="37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8" y="65"/>
                    </a:lnTo>
                    <a:lnTo>
                      <a:pt x="23" y="69"/>
                    </a:lnTo>
                    <a:lnTo>
                      <a:pt x="29" y="71"/>
                    </a:lnTo>
                    <a:lnTo>
                      <a:pt x="37" y="71"/>
                    </a:lnTo>
                    <a:lnTo>
                      <a:pt x="45" y="71"/>
                    </a:lnTo>
                    <a:lnTo>
                      <a:pt x="50" y="69"/>
                    </a:lnTo>
                    <a:lnTo>
                      <a:pt x="58" y="65"/>
                    </a:lnTo>
                    <a:lnTo>
                      <a:pt x="62" y="62"/>
                    </a:lnTo>
                    <a:lnTo>
                      <a:pt x="66" y="56"/>
                    </a:lnTo>
                    <a:lnTo>
                      <a:pt x="70" y="50"/>
                    </a:lnTo>
                    <a:lnTo>
                      <a:pt x="71" y="44"/>
                    </a:lnTo>
                    <a:lnTo>
                      <a:pt x="73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89" name="Freeform 6355"/>
              <p:cNvSpPr>
                <a:spLocks/>
              </p:cNvSpPr>
              <p:nvPr/>
            </p:nvSpPr>
            <p:spPr bwMode="auto">
              <a:xfrm>
                <a:off x="2013" y="2360"/>
                <a:ext cx="71" cy="69"/>
              </a:xfrm>
              <a:custGeom>
                <a:avLst/>
                <a:gdLst>
                  <a:gd name="T0" fmla="*/ 69 w 71"/>
                  <a:gd name="T1" fmla="*/ 27 h 69"/>
                  <a:gd name="T2" fmla="*/ 64 w 71"/>
                  <a:gd name="T3" fmla="*/ 15 h 69"/>
                  <a:gd name="T4" fmla="*/ 56 w 71"/>
                  <a:gd name="T5" fmla="*/ 6 h 69"/>
                  <a:gd name="T6" fmla="*/ 43 w 71"/>
                  <a:gd name="T7" fmla="*/ 0 h 69"/>
                  <a:gd name="T8" fmla="*/ 27 w 71"/>
                  <a:gd name="T9" fmla="*/ 0 h 69"/>
                  <a:gd name="T10" fmla="*/ 16 w 71"/>
                  <a:gd name="T11" fmla="*/ 6 h 69"/>
                  <a:gd name="T12" fmla="*/ 6 w 71"/>
                  <a:gd name="T13" fmla="*/ 15 h 69"/>
                  <a:gd name="T14" fmla="*/ 0 w 71"/>
                  <a:gd name="T15" fmla="*/ 27 h 69"/>
                  <a:gd name="T16" fmla="*/ 0 w 71"/>
                  <a:gd name="T17" fmla="*/ 42 h 69"/>
                  <a:gd name="T18" fmla="*/ 6 w 71"/>
                  <a:gd name="T19" fmla="*/ 54 h 69"/>
                  <a:gd name="T20" fmla="*/ 16 w 71"/>
                  <a:gd name="T21" fmla="*/ 63 h 69"/>
                  <a:gd name="T22" fmla="*/ 27 w 71"/>
                  <a:gd name="T23" fmla="*/ 69 h 69"/>
                  <a:gd name="T24" fmla="*/ 43 w 71"/>
                  <a:gd name="T25" fmla="*/ 69 h 69"/>
                  <a:gd name="T26" fmla="*/ 56 w 71"/>
                  <a:gd name="T27" fmla="*/ 63 h 69"/>
                  <a:gd name="T28" fmla="*/ 64 w 71"/>
                  <a:gd name="T29" fmla="*/ 54 h 69"/>
                  <a:gd name="T30" fmla="*/ 69 w 71"/>
                  <a:gd name="T31" fmla="*/ 42 h 69"/>
                  <a:gd name="T32" fmla="*/ 69 w 71"/>
                  <a:gd name="T33" fmla="*/ 35 h 69"/>
                  <a:gd name="T34" fmla="*/ 68 w 71"/>
                  <a:gd name="T35" fmla="*/ 21 h 69"/>
                  <a:gd name="T36" fmla="*/ 60 w 71"/>
                  <a:gd name="T37" fmla="*/ 10 h 69"/>
                  <a:gd name="T38" fmla="*/ 48 w 71"/>
                  <a:gd name="T39" fmla="*/ 2 h 69"/>
                  <a:gd name="T40" fmla="*/ 35 w 71"/>
                  <a:gd name="T41" fmla="*/ 0 h 69"/>
                  <a:gd name="T42" fmla="*/ 21 w 71"/>
                  <a:gd name="T43" fmla="*/ 2 h 69"/>
                  <a:gd name="T44" fmla="*/ 10 w 71"/>
                  <a:gd name="T45" fmla="*/ 10 h 69"/>
                  <a:gd name="T46" fmla="*/ 2 w 71"/>
                  <a:gd name="T47" fmla="*/ 21 h 69"/>
                  <a:gd name="T48" fmla="*/ 0 w 71"/>
                  <a:gd name="T49" fmla="*/ 35 h 69"/>
                  <a:gd name="T50" fmla="*/ 2 w 71"/>
                  <a:gd name="T51" fmla="*/ 48 h 69"/>
                  <a:gd name="T52" fmla="*/ 10 w 71"/>
                  <a:gd name="T53" fmla="*/ 60 h 69"/>
                  <a:gd name="T54" fmla="*/ 21 w 71"/>
                  <a:gd name="T55" fmla="*/ 67 h 69"/>
                  <a:gd name="T56" fmla="*/ 35 w 71"/>
                  <a:gd name="T57" fmla="*/ 69 h 69"/>
                  <a:gd name="T58" fmla="*/ 48 w 71"/>
                  <a:gd name="T59" fmla="*/ 67 h 69"/>
                  <a:gd name="T60" fmla="*/ 60 w 71"/>
                  <a:gd name="T61" fmla="*/ 60 h 69"/>
                  <a:gd name="T62" fmla="*/ 68 w 71"/>
                  <a:gd name="T63" fmla="*/ 48 h 69"/>
                  <a:gd name="T64" fmla="*/ 69 w 71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69">
                    <a:moveTo>
                      <a:pt x="71" y="35"/>
                    </a:moveTo>
                    <a:lnTo>
                      <a:pt x="69" y="27"/>
                    </a:lnTo>
                    <a:lnTo>
                      <a:pt x="68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6" y="6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6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69" y="42"/>
                    </a:lnTo>
                    <a:lnTo>
                      <a:pt x="71" y="35"/>
                    </a:lnTo>
                    <a:lnTo>
                      <a:pt x="69" y="35"/>
                    </a:lnTo>
                    <a:lnTo>
                      <a:pt x="69" y="27"/>
                    </a:lnTo>
                    <a:lnTo>
                      <a:pt x="68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71" y="35"/>
                    </a:lnTo>
                    <a:close/>
                  </a:path>
                </a:pathLst>
              </a:cu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90" name="Freeform 6356"/>
              <p:cNvSpPr>
                <a:spLocks/>
              </p:cNvSpPr>
              <p:nvPr/>
            </p:nvSpPr>
            <p:spPr bwMode="auto">
              <a:xfrm>
                <a:off x="2013" y="2360"/>
                <a:ext cx="69" cy="69"/>
              </a:xfrm>
              <a:custGeom>
                <a:avLst/>
                <a:gdLst>
                  <a:gd name="T0" fmla="*/ 69 w 69"/>
                  <a:gd name="T1" fmla="*/ 27 h 69"/>
                  <a:gd name="T2" fmla="*/ 64 w 69"/>
                  <a:gd name="T3" fmla="*/ 15 h 69"/>
                  <a:gd name="T4" fmla="*/ 54 w 69"/>
                  <a:gd name="T5" fmla="*/ 6 h 69"/>
                  <a:gd name="T6" fmla="*/ 43 w 69"/>
                  <a:gd name="T7" fmla="*/ 0 h 69"/>
                  <a:gd name="T8" fmla="*/ 29 w 69"/>
                  <a:gd name="T9" fmla="*/ 0 h 69"/>
                  <a:gd name="T10" fmla="*/ 16 w 69"/>
                  <a:gd name="T11" fmla="*/ 6 h 69"/>
                  <a:gd name="T12" fmla="*/ 6 w 69"/>
                  <a:gd name="T13" fmla="*/ 15 h 69"/>
                  <a:gd name="T14" fmla="*/ 0 w 69"/>
                  <a:gd name="T15" fmla="*/ 27 h 69"/>
                  <a:gd name="T16" fmla="*/ 0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9 w 69"/>
                  <a:gd name="T23" fmla="*/ 69 h 69"/>
                  <a:gd name="T24" fmla="*/ 43 w 69"/>
                  <a:gd name="T25" fmla="*/ 69 h 69"/>
                  <a:gd name="T26" fmla="*/ 54 w 69"/>
                  <a:gd name="T27" fmla="*/ 63 h 69"/>
                  <a:gd name="T28" fmla="*/ 64 w 69"/>
                  <a:gd name="T29" fmla="*/ 54 h 69"/>
                  <a:gd name="T30" fmla="*/ 69 w 69"/>
                  <a:gd name="T31" fmla="*/ 42 h 69"/>
                  <a:gd name="T32" fmla="*/ 69 w 69"/>
                  <a:gd name="T33" fmla="*/ 35 h 69"/>
                  <a:gd name="T34" fmla="*/ 68 w 69"/>
                  <a:gd name="T35" fmla="*/ 21 h 69"/>
                  <a:gd name="T36" fmla="*/ 60 w 69"/>
                  <a:gd name="T37" fmla="*/ 10 h 69"/>
                  <a:gd name="T38" fmla="*/ 48 w 69"/>
                  <a:gd name="T39" fmla="*/ 4 h 69"/>
                  <a:gd name="T40" fmla="*/ 35 w 69"/>
                  <a:gd name="T41" fmla="*/ 0 h 69"/>
                  <a:gd name="T42" fmla="*/ 21 w 69"/>
                  <a:gd name="T43" fmla="*/ 4 h 69"/>
                  <a:gd name="T44" fmla="*/ 12 w 69"/>
                  <a:gd name="T45" fmla="*/ 10 h 69"/>
                  <a:gd name="T46" fmla="*/ 4 w 69"/>
                  <a:gd name="T47" fmla="*/ 21 h 69"/>
                  <a:gd name="T48" fmla="*/ 0 w 69"/>
                  <a:gd name="T49" fmla="*/ 35 h 69"/>
                  <a:gd name="T50" fmla="*/ 4 w 69"/>
                  <a:gd name="T51" fmla="*/ 48 h 69"/>
                  <a:gd name="T52" fmla="*/ 12 w 69"/>
                  <a:gd name="T53" fmla="*/ 60 h 69"/>
                  <a:gd name="T54" fmla="*/ 21 w 69"/>
                  <a:gd name="T55" fmla="*/ 67 h 69"/>
                  <a:gd name="T56" fmla="*/ 35 w 69"/>
                  <a:gd name="T57" fmla="*/ 69 h 69"/>
                  <a:gd name="T58" fmla="*/ 48 w 69"/>
                  <a:gd name="T59" fmla="*/ 67 h 69"/>
                  <a:gd name="T60" fmla="*/ 60 w 69"/>
                  <a:gd name="T61" fmla="*/ 60 h 69"/>
                  <a:gd name="T62" fmla="*/ 68 w 69"/>
                  <a:gd name="T63" fmla="*/ 48 h 69"/>
                  <a:gd name="T64" fmla="*/ 69 w 69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9" y="27"/>
                    </a:lnTo>
                    <a:lnTo>
                      <a:pt x="68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9" y="27"/>
                    </a:lnTo>
                    <a:lnTo>
                      <a:pt x="68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2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91" name="Freeform 6357"/>
              <p:cNvSpPr>
                <a:spLocks/>
              </p:cNvSpPr>
              <p:nvPr/>
            </p:nvSpPr>
            <p:spPr bwMode="auto">
              <a:xfrm>
                <a:off x="2013" y="2360"/>
                <a:ext cx="69" cy="69"/>
              </a:xfrm>
              <a:custGeom>
                <a:avLst/>
                <a:gdLst>
                  <a:gd name="T0" fmla="*/ 69 w 69"/>
                  <a:gd name="T1" fmla="*/ 27 h 69"/>
                  <a:gd name="T2" fmla="*/ 64 w 69"/>
                  <a:gd name="T3" fmla="*/ 15 h 69"/>
                  <a:gd name="T4" fmla="*/ 54 w 69"/>
                  <a:gd name="T5" fmla="*/ 6 h 69"/>
                  <a:gd name="T6" fmla="*/ 43 w 69"/>
                  <a:gd name="T7" fmla="*/ 2 h 69"/>
                  <a:gd name="T8" fmla="*/ 29 w 69"/>
                  <a:gd name="T9" fmla="*/ 2 h 69"/>
                  <a:gd name="T10" fmla="*/ 16 w 69"/>
                  <a:gd name="T11" fmla="*/ 6 h 69"/>
                  <a:gd name="T12" fmla="*/ 6 w 69"/>
                  <a:gd name="T13" fmla="*/ 15 h 69"/>
                  <a:gd name="T14" fmla="*/ 2 w 69"/>
                  <a:gd name="T15" fmla="*/ 27 h 69"/>
                  <a:gd name="T16" fmla="*/ 2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9 w 69"/>
                  <a:gd name="T23" fmla="*/ 69 h 69"/>
                  <a:gd name="T24" fmla="*/ 43 w 69"/>
                  <a:gd name="T25" fmla="*/ 69 h 69"/>
                  <a:gd name="T26" fmla="*/ 54 w 69"/>
                  <a:gd name="T27" fmla="*/ 63 h 69"/>
                  <a:gd name="T28" fmla="*/ 64 w 69"/>
                  <a:gd name="T29" fmla="*/ 54 h 69"/>
                  <a:gd name="T30" fmla="*/ 69 w 69"/>
                  <a:gd name="T31" fmla="*/ 42 h 69"/>
                  <a:gd name="T32" fmla="*/ 69 w 69"/>
                  <a:gd name="T33" fmla="*/ 35 h 69"/>
                  <a:gd name="T34" fmla="*/ 66 w 69"/>
                  <a:gd name="T35" fmla="*/ 21 h 69"/>
                  <a:gd name="T36" fmla="*/ 60 w 69"/>
                  <a:gd name="T37" fmla="*/ 12 h 69"/>
                  <a:gd name="T38" fmla="*/ 48 w 69"/>
                  <a:gd name="T39" fmla="*/ 4 h 69"/>
                  <a:gd name="T40" fmla="*/ 35 w 69"/>
                  <a:gd name="T41" fmla="*/ 0 h 69"/>
                  <a:gd name="T42" fmla="*/ 21 w 69"/>
                  <a:gd name="T43" fmla="*/ 4 h 69"/>
                  <a:gd name="T44" fmla="*/ 12 w 69"/>
                  <a:gd name="T45" fmla="*/ 12 h 69"/>
                  <a:gd name="T46" fmla="*/ 4 w 69"/>
                  <a:gd name="T47" fmla="*/ 21 h 69"/>
                  <a:gd name="T48" fmla="*/ 2 w 69"/>
                  <a:gd name="T49" fmla="*/ 35 h 69"/>
                  <a:gd name="T50" fmla="*/ 4 w 69"/>
                  <a:gd name="T51" fmla="*/ 48 h 69"/>
                  <a:gd name="T52" fmla="*/ 12 w 69"/>
                  <a:gd name="T53" fmla="*/ 58 h 69"/>
                  <a:gd name="T54" fmla="*/ 21 w 69"/>
                  <a:gd name="T55" fmla="*/ 65 h 69"/>
                  <a:gd name="T56" fmla="*/ 35 w 69"/>
                  <a:gd name="T57" fmla="*/ 69 h 69"/>
                  <a:gd name="T58" fmla="*/ 48 w 69"/>
                  <a:gd name="T59" fmla="*/ 65 h 69"/>
                  <a:gd name="T60" fmla="*/ 60 w 69"/>
                  <a:gd name="T61" fmla="*/ 58 h 69"/>
                  <a:gd name="T62" fmla="*/ 66 w 69"/>
                  <a:gd name="T63" fmla="*/ 48 h 69"/>
                  <a:gd name="T64" fmla="*/ 69 w 69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9" y="27"/>
                    </a:lnTo>
                    <a:lnTo>
                      <a:pt x="68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2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8" y="27"/>
                    </a:lnTo>
                    <a:lnTo>
                      <a:pt x="66" y="21"/>
                    </a:lnTo>
                    <a:lnTo>
                      <a:pt x="64" y="15"/>
                    </a:lnTo>
                    <a:lnTo>
                      <a:pt x="60" y="12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8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2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4"/>
                    </a:lnTo>
                    <a:lnTo>
                      <a:pt x="12" y="58"/>
                    </a:lnTo>
                    <a:lnTo>
                      <a:pt x="16" y="63"/>
                    </a:lnTo>
                    <a:lnTo>
                      <a:pt x="21" y="65"/>
                    </a:lnTo>
                    <a:lnTo>
                      <a:pt x="29" y="67"/>
                    </a:lnTo>
                    <a:lnTo>
                      <a:pt x="35" y="69"/>
                    </a:lnTo>
                    <a:lnTo>
                      <a:pt x="43" y="67"/>
                    </a:lnTo>
                    <a:lnTo>
                      <a:pt x="48" y="65"/>
                    </a:lnTo>
                    <a:lnTo>
                      <a:pt x="54" y="63"/>
                    </a:lnTo>
                    <a:lnTo>
                      <a:pt x="60" y="58"/>
                    </a:lnTo>
                    <a:lnTo>
                      <a:pt x="64" y="54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09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92" name="Freeform 6358"/>
              <p:cNvSpPr>
                <a:spLocks/>
              </p:cNvSpPr>
              <p:nvPr/>
            </p:nvSpPr>
            <p:spPr bwMode="auto">
              <a:xfrm>
                <a:off x="2015" y="2360"/>
                <a:ext cx="67" cy="69"/>
              </a:xfrm>
              <a:custGeom>
                <a:avLst/>
                <a:gdLst>
                  <a:gd name="T0" fmla="*/ 66 w 67"/>
                  <a:gd name="T1" fmla="*/ 27 h 69"/>
                  <a:gd name="T2" fmla="*/ 62 w 67"/>
                  <a:gd name="T3" fmla="*/ 15 h 69"/>
                  <a:gd name="T4" fmla="*/ 52 w 67"/>
                  <a:gd name="T5" fmla="*/ 6 h 69"/>
                  <a:gd name="T6" fmla="*/ 41 w 67"/>
                  <a:gd name="T7" fmla="*/ 2 h 69"/>
                  <a:gd name="T8" fmla="*/ 27 w 67"/>
                  <a:gd name="T9" fmla="*/ 2 h 69"/>
                  <a:gd name="T10" fmla="*/ 14 w 67"/>
                  <a:gd name="T11" fmla="*/ 6 h 69"/>
                  <a:gd name="T12" fmla="*/ 6 w 67"/>
                  <a:gd name="T13" fmla="*/ 15 h 69"/>
                  <a:gd name="T14" fmla="*/ 0 w 67"/>
                  <a:gd name="T15" fmla="*/ 27 h 69"/>
                  <a:gd name="T16" fmla="*/ 0 w 67"/>
                  <a:gd name="T17" fmla="*/ 42 h 69"/>
                  <a:gd name="T18" fmla="*/ 6 w 67"/>
                  <a:gd name="T19" fmla="*/ 54 h 69"/>
                  <a:gd name="T20" fmla="*/ 14 w 67"/>
                  <a:gd name="T21" fmla="*/ 63 h 69"/>
                  <a:gd name="T22" fmla="*/ 27 w 67"/>
                  <a:gd name="T23" fmla="*/ 67 h 69"/>
                  <a:gd name="T24" fmla="*/ 41 w 67"/>
                  <a:gd name="T25" fmla="*/ 67 h 69"/>
                  <a:gd name="T26" fmla="*/ 52 w 67"/>
                  <a:gd name="T27" fmla="*/ 63 h 69"/>
                  <a:gd name="T28" fmla="*/ 62 w 67"/>
                  <a:gd name="T29" fmla="*/ 54 h 69"/>
                  <a:gd name="T30" fmla="*/ 66 w 67"/>
                  <a:gd name="T31" fmla="*/ 42 h 69"/>
                  <a:gd name="T32" fmla="*/ 67 w 67"/>
                  <a:gd name="T33" fmla="*/ 35 h 69"/>
                  <a:gd name="T34" fmla="*/ 64 w 67"/>
                  <a:gd name="T35" fmla="*/ 21 h 69"/>
                  <a:gd name="T36" fmla="*/ 56 w 67"/>
                  <a:gd name="T37" fmla="*/ 12 h 69"/>
                  <a:gd name="T38" fmla="*/ 46 w 67"/>
                  <a:gd name="T39" fmla="*/ 4 h 69"/>
                  <a:gd name="T40" fmla="*/ 33 w 67"/>
                  <a:gd name="T41" fmla="*/ 2 h 69"/>
                  <a:gd name="T42" fmla="*/ 19 w 67"/>
                  <a:gd name="T43" fmla="*/ 4 h 69"/>
                  <a:gd name="T44" fmla="*/ 10 w 67"/>
                  <a:gd name="T45" fmla="*/ 12 h 69"/>
                  <a:gd name="T46" fmla="*/ 2 w 67"/>
                  <a:gd name="T47" fmla="*/ 21 h 69"/>
                  <a:gd name="T48" fmla="*/ 0 w 67"/>
                  <a:gd name="T49" fmla="*/ 35 h 69"/>
                  <a:gd name="T50" fmla="*/ 2 w 67"/>
                  <a:gd name="T51" fmla="*/ 48 h 69"/>
                  <a:gd name="T52" fmla="*/ 10 w 67"/>
                  <a:gd name="T53" fmla="*/ 58 h 69"/>
                  <a:gd name="T54" fmla="*/ 19 w 67"/>
                  <a:gd name="T55" fmla="*/ 65 h 69"/>
                  <a:gd name="T56" fmla="*/ 33 w 67"/>
                  <a:gd name="T57" fmla="*/ 67 h 69"/>
                  <a:gd name="T58" fmla="*/ 46 w 67"/>
                  <a:gd name="T59" fmla="*/ 65 h 69"/>
                  <a:gd name="T60" fmla="*/ 56 w 67"/>
                  <a:gd name="T61" fmla="*/ 58 h 69"/>
                  <a:gd name="T62" fmla="*/ 64 w 67"/>
                  <a:gd name="T63" fmla="*/ 48 h 69"/>
                  <a:gd name="T64" fmla="*/ 67 w 67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69">
                    <a:moveTo>
                      <a:pt x="67" y="35"/>
                    </a:moveTo>
                    <a:lnTo>
                      <a:pt x="66" y="27"/>
                    </a:lnTo>
                    <a:lnTo>
                      <a:pt x="64" y="21"/>
                    </a:lnTo>
                    <a:lnTo>
                      <a:pt x="62" y="15"/>
                    </a:lnTo>
                    <a:lnTo>
                      <a:pt x="58" y="12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12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58"/>
                    </a:lnTo>
                    <a:lnTo>
                      <a:pt x="14" y="63"/>
                    </a:lnTo>
                    <a:lnTo>
                      <a:pt x="19" y="65"/>
                    </a:lnTo>
                    <a:lnTo>
                      <a:pt x="27" y="67"/>
                    </a:lnTo>
                    <a:lnTo>
                      <a:pt x="33" y="69"/>
                    </a:lnTo>
                    <a:lnTo>
                      <a:pt x="41" y="67"/>
                    </a:lnTo>
                    <a:lnTo>
                      <a:pt x="46" y="65"/>
                    </a:lnTo>
                    <a:lnTo>
                      <a:pt x="52" y="63"/>
                    </a:lnTo>
                    <a:lnTo>
                      <a:pt x="58" y="58"/>
                    </a:lnTo>
                    <a:lnTo>
                      <a:pt x="62" y="54"/>
                    </a:lnTo>
                    <a:lnTo>
                      <a:pt x="64" y="48"/>
                    </a:lnTo>
                    <a:lnTo>
                      <a:pt x="66" y="42"/>
                    </a:lnTo>
                    <a:lnTo>
                      <a:pt x="67" y="35"/>
                    </a:lnTo>
                    <a:lnTo>
                      <a:pt x="67" y="35"/>
                    </a:lnTo>
                    <a:lnTo>
                      <a:pt x="66" y="29"/>
                    </a:lnTo>
                    <a:lnTo>
                      <a:pt x="64" y="21"/>
                    </a:lnTo>
                    <a:lnTo>
                      <a:pt x="62" y="15"/>
                    </a:lnTo>
                    <a:lnTo>
                      <a:pt x="56" y="12"/>
                    </a:lnTo>
                    <a:lnTo>
                      <a:pt x="52" y="8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19" y="4"/>
                    </a:lnTo>
                    <a:lnTo>
                      <a:pt x="16" y="8"/>
                    </a:lnTo>
                    <a:lnTo>
                      <a:pt x="10" y="12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58"/>
                    </a:lnTo>
                    <a:lnTo>
                      <a:pt x="16" y="61"/>
                    </a:lnTo>
                    <a:lnTo>
                      <a:pt x="19" y="65"/>
                    </a:lnTo>
                    <a:lnTo>
                      <a:pt x="27" y="67"/>
                    </a:lnTo>
                    <a:lnTo>
                      <a:pt x="33" y="67"/>
                    </a:lnTo>
                    <a:lnTo>
                      <a:pt x="41" y="67"/>
                    </a:lnTo>
                    <a:lnTo>
                      <a:pt x="46" y="65"/>
                    </a:lnTo>
                    <a:lnTo>
                      <a:pt x="52" y="61"/>
                    </a:lnTo>
                    <a:lnTo>
                      <a:pt x="56" y="58"/>
                    </a:lnTo>
                    <a:lnTo>
                      <a:pt x="62" y="54"/>
                    </a:lnTo>
                    <a:lnTo>
                      <a:pt x="64" y="48"/>
                    </a:lnTo>
                    <a:lnTo>
                      <a:pt x="66" y="42"/>
                    </a:lnTo>
                    <a:lnTo>
                      <a:pt x="67" y="35"/>
                    </a:lnTo>
                    <a:lnTo>
                      <a:pt x="67" y="35"/>
                    </a:lnTo>
                    <a:close/>
                  </a:path>
                </a:pathLst>
              </a:custGeom>
              <a:solidFill>
                <a:srgbClr val="00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93" name="Freeform 6359"/>
              <p:cNvSpPr>
                <a:spLocks/>
              </p:cNvSpPr>
              <p:nvPr/>
            </p:nvSpPr>
            <p:spPr bwMode="auto">
              <a:xfrm>
                <a:off x="2015" y="2362"/>
                <a:ext cx="67" cy="65"/>
              </a:xfrm>
              <a:custGeom>
                <a:avLst/>
                <a:gdLst>
                  <a:gd name="T0" fmla="*/ 66 w 67"/>
                  <a:gd name="T1" fmla="*/ 27 h 65"/>
                  <a:gd name="T2" fmla="*/ 62 w 67"/>
                  <a:gd name="T3" fmla="*/ 13 h 65"/>
                  <a:gd name="T4" fmla="*/ 52 w 67"/>
                  <a:gd name="T5" fmla="*/ 6 h 65"/>
                  <a:gd name="T6" fmla="*/ 41 w 67"/>
                  <a:gd name="T7" fmla="*/ 0 h 65"/>
                  <a:gd name="T8" fmla="*/ 27 w 67"/>
                  <a:gd name="T9" fmla="*/ 0 h 65"/>
                  <a:gd name="T10" fmla="*/ 16 w 67"/>
                  <a:gd name="T11" fmla="*/ 6 h 65"/>
                  <a:gd name="T12" fmla="*/ 6 w 67"/>
                  <a:gd name="T13" fmla="*/ 13 h 65"/>
                  <a:gd name="T14" fmla="*/ 0 w 67"/>
                  <a:gd name="T15" fmla="*/ 27 h 65"/>
                  <a:gd name="T16" fmla="*/ 0 w 67"/>
                  <a:gd name="T17" fmla="*/ 40 h 65"/>
                  <a:gd name="T18" fmla="*/ 6 w 67"/>
                  <a:gd name="T19" fmla="*/ 52 h 65"/>
                  <a:gd name="T20" fmla="*/ 16 w 67"/>
                  <a:gd name="T21" fmla="*/ 59 h 65"/>
                  <a:gd name="T22" fmla="*/ 27 w 67"/>
                  <a:gd name="T23" fmla="*/ 65 h 65"/>
                  <a:gd name="T24" fmla="*/ 41 w 67"/>
                  <a:gd name="T25" fmla="*/ 65 h 65"/>
                  <a:gd name="T26" fmla="*/ 52 w 67"/>
                  <a:gd name="T27" fmla="*/ 59 h 65"/>
                  <a:gd name="T28" fmla="*/ 62 w 67"/>
                  <a:gd name="T29" fmla="*/ 52 h 65"/>
                  <a:gd name="T30" fmla="*/ 66 w 67"/>
                  <a:gd name="T31" fmla="*/ 40 h 65"/>
                  <a:gd name="T32" fmla="*/ 66 w 67"/>
                  <a:gd name="T33" fmla="*/ 33 h 65"/>
                  <a:gd name="T34" fmla="*/ 64 w 67"/>
                  <a:gd name="T35" fmla="*/ 19 h 65"/>
                  <a:gd name="T36" fmla="*/ 56 w 67"/>
                  <a:gd name="T37" fmla="*/ 10 h 65"/>
                  <a:gd name="T38" fmla="*/ 46 w 67"/>
                  <a:gd name="T39" fmla="*/ 2 h 65"/>
                  <a:gd name="T40" fmla="*/ 33 w 67"/>
                  <a:gd name="T41" fmla="*/ 0 h 65"/>
                  <a:gd name="T42" fmla="*/ 21 w 67"/>
                  <a:gd name="T43" fmla="*/ 2 h 65"/>
                  <a:gd name="T44" fmla="*/ 10 w 67"/>
                  <a:gd name="T45" fmla="*/ 10 h 65"/>
                  <a:gd name="T46" fmla="*/ 2 w 67"/>
                  <a:gd name="T47" fmla="*/ 19 h 65"/>
                  <a:gd name="T48" fmla="*/ 0 w 67"/>
                  <a:gd name="T49" fmla="*/ 33 h 65"/>
                  <a:gd name="T50" fmla="*/ 2 w 67"/>
                  <a:gd name="T51" fmla="*/ 46 h 65"/>
                  <a:gd name="T52" fmla="*/ 10 w 67"/>
                  <a:gd name="T53" fmla="*/ 56 h 65"/>
                  <a:gd name="T54" fmla="*/ 21 w 67"/>
                  <a:gd name="T55" fmla="*/ 63 h 65"/>
                  <a:gd name="T56" fmla="*/ 33 w 67"/>
                  <a:gd name="T57" fmla="*/ 65 h 65"/>
                  <a:gd name="T58" fmla="*/ 46 w 67"/>
                  <a:gd name="T59" fmla="*/ 63 h 65"/>
                  <a:gd name="T60" fmla="*/ 56 w 67"/>
                  <a:gd name="T61" fmla="*/ 56 h 65"/>
                  <a:gd name="T62" fmla="*/ 64 w 67"/>
                  <a:gd name="T63" fmla="*/ 46 h 65"/>
                  <a:gd name="T64" fmla="*/ 66 w 67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65">
                    <a:moveTo>
                      <a:pt x="67" y="33"/>
                    </a:moveTo>
                    <a:lnTo>
                      <a:pt x="66" y="27"/>
                    </a:lnTo>
                    <a:lnTo>
                      <a:pt x="64" y="19"/>
                    </a:lnTo>
                    <a:lnTo>
                      <a:pt x="62" y="13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1" y="65"/>
                    </a:lnTo>
                    <a:lnTo>
                      <a:pt x="46" y="63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62" y="52"/>
                    </a:lnTo>
                    <a:lnTo>
                      <a:pt x="64" y="46"/>
                    </a:lnTo>
                    <a:lnTo>
                      <a:pt x="66" y="40"/>
                    </a:lnTo>
                    <a:lnTo>
                      <a:pt x="67" y="33"/>
                    </a:lnTo>
                    <a:lnTo>
                      <a:pt x="66" y="33"/>
                    </a:lnTo>
                    <a:lnTo>
                      <a:pt x="66" y="27"/>
                    </a:lnTo>
                    <a:lnTo>
                      <a:pt x="64" y="19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1" y="65"/>
                    </a:lnTo>
                    <a:lnTo>
                      <a:pt x="46" y="63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6"/>
                    </a:lnTo>
                    <a:lnTo>
                      <a:pt x="66" y="38"/>
                    </a:lnTo>
                    <a:lnTo>
                      <a:pt x="66" y="33"/>
                    </a:lnTo>
                    <a:lnTo>
                      <a:pt x="67" y="33"/>
                    </a:lnTo>
                    <a:close/>
                  </a:path>
                </a:pathLst>
              </a:cu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94" name="Freeform 6360"/>
              <p:cNvSpPr>
                <a:spLocks/>
              </p:cNvSpPr>
              <p:nvPr/>
            </p:nvSpPr>
            <p:spPr bwMode="auto">
              <a:xfrm>
                <a:off x="2015" y="2362"/>
                <a:ext cx="66" cy="65"/>
              </a:xfrm>
              <a:custGeom>
                <a:avLst/>
                <a:gdLst>
                  <a:gd name="T0" fmla="*/ 66 w 66"/>
                  <a:gd name="T1" fmla="*/ 27 h 65"/>
                  <a:gd name="T2" fmla="*/ 60 w 66"/>
                  <a:gd name="T3" fmla="*/ 15 h 65"/>
                  <a:gd name="T4" fmla="*/ 52 w 66"/>
                  <a:gd name="T5" fmla="*/ 6 h 65"/>
                  <a:gd name="T6" fmla="*/ 41 w 66"/>
                  <a:gd name="T7" fmla="*/ 0 h 65"/>
                  <a:gd name="T8" fmla="*/ 27 w 66"/>
                  <a:gd name="T9" fmla="*/ 0 h 65"/>
                  <a:gd name="T10" fmla="*/ 16 w 66"/>
                  <a:gd name="T11" fmla="*/ 6 h 65"/>
                  <a:gd name="T12" fmla="*/ 6 w 66"/>
                  <a:gd name="T13" fmla="*/ 15 h 65"/>
                  <a:gd name="T14" fmla="*/ 0 w 66"/>
                  <a:gd name="T15" fmla="*/ 27 h 65"/>
                  <a:gd name="T16" fmla="*/ 0 w 66"/>
                  <a:gd name="T17" fmla="*/ 38 h 65"/>
                  <a:gd name="T18" fmla="*/ 6 w 66"/>
                  <a:gd name="T19" fmla="*/ 52 h 65"/>
                  <a:gd name="T20" fmla="*/ 16 w 66"/>
                  <a:gd name="T21" fmla="*/ 59 h 65"/>
                  <a:gd name="T22" fmla="*/ 27 w 66"/>
                  <a:gd name="T23" fmla="*/ 65 h 65"/>
                  <a:gd name="T24" fmla="*/ 41 w 66"/>
                  <a:gd name="T25" fmla="*/ 65 h 65"/>
                  <a:gd name="T26" fmla="*/ 52 w 66"/>
                  <a:gd name="T27" fmla="*/ 59 h 65"/>
                  <a:gd name="T28" fmla="*/ 60 w 66"/>
                  <a:gd name="T29" fmla="*/ 52 h 65"/>
                  <a:gd name="T30" fmla="*/ 66 w 66"/>
                  <a:gd name="T31" fmla="*/ 38 h 65"/>
                  <a:gd name="T32" fmla="*/ 66 w 66"/>
                  <a:gd name="T33" fmla="*/ 33 h 65"/>
                  <a:gd name="T34" fmla="*/ 64 w 66"/>
                  <a:gd name="T35" fmla="*/ 21 h 65"/>
                  <a:gd name="T36" fmla="*/ 56 w 66"/>
                  <a:gd name="T37" fmla="*/ 10 h 65"/>
                  <a:gd name="T38" fmla="*/ 46 w 66"/>
                  <a:gd name="T39" fmla="*/ 4 h 65"/>
                  <a:gd name="T40" fmla="*/ 33 w 66"/>
                  <a:gd name="T41" fmla="*/ 0 h 65"/>
                  <a:gd name="T42" fmla="*/ 21 w 66"/>
                  <a:gd name="T43" fmla="*/ 4 h 65"/>
                  <a:gd name="T44" fmla="*/ 10 w 66"/>
                  <a:gd name="T45" fmla="*/ 10 h 65"/>
                  <a:gd name="T46" fmla="*/ 4 w 66"/>
                  <a:gd name="T47" fmla="*/ 21 h 65"/>
                  <a:gd name="T48" fmla="*/ 0 w 66"/>
                  <a:gd name="T49" fmla="*/ 33 h 65"/>
                  <a:gd name="T50" fmla="*/ 4 w 66"/>
                  <a:gd name="T51" fmla="*/ 46 h 65"/>
                  <a:gd name="T52" fmla="*/ 10 w 66"/>
                  <a:gd name="T53" fmla="*/ 56 h 65"/>
                  <a:gd name="T54" fmla="*/ 21 w 66"/>
                  <a:gd name="T55" fmla="*/ 61 h 65"/>
                  <a:gd name="T56" fmla="*/ 33 w 66"/>
                  <a:gd name="T57" fmla="*/ 65 h 65"/>
                  <a:gd name="T58" fmla="*/ 46 w 66"/>
                  <a:gd name="T59" fmla="*/ 61 h 65"/>
                  <a:gd name="T60" fmla="*/ 56 w 66"/>
                  <a:gd name="T61" fmla="*/ 56 h 65"/>
                  <a:gd name="T62" fmla="*/ 64 w 66"/>
                  <a:gd name="T63" fmla="*/ 46 h 65"/>
                  <a:gd name="T64" fmla="*/ 66 w 66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5">
                    <a:moveTo>
                      <a:pt x="66" y="33"/>
                    </a:moveTo>
                    <a:lnTo>
                      <a:pt x="66" y="27"/>
                    </a:lnTo>
                    <a:lnTo>
                      <a:pt x="64" y="19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1" y="65"/>
                    </a:lnTo>
                    <a:lnTo>
                      <a:pt x="46" y="63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6"/>
                    </a:lnTo>
                    <a:lnTo>
                      <a:pt x="66" y="38"/>
                    </a:lnTo>
                    <a:lnTo>
                      <a:pt x="66" y="33"/>
                    </a:lnTo>
                    <a:lnTo>
                      <a:pt x="66" y="33"/>
                    </a:lnTo>
                    <a:lnTo>
                      <a:pt x="66" y="27"/>
                    </a:lnTo>
                    <a:lnTo>
                      <a:pt x="64" y="21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21" y="61"/>
                    </a:lnTo>
                    <a:lnTo>
                      <a:pt x="27" y="63"/>
                    </a:lnTo>
                    <a:lnTo>
                      <a:pt x="33" y="65"/>
                    </a:lnTo>
                    <a:lnTo>
                      <a:pt x="41" y="63"/>
                    </a:lnTo>
                    <a:lnTo>
                      <a:pt x="46" y="61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60" y="50"/>
                    </a:lnTo>
                    <a:lnTo>
                      <a:pt x="64" y="46"/>
                    </a:lnTo>
                    <a:lnTo>
                      <a:pt x="66" y="38"/>
                    </a:lnTo>
                    <a:lnTo>
                      <a:pt x="66" y="33"/>
                    </a:ln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95" name="Freeform 6361"/>
              <p:cNvSpPr>
                <a:spLocks/>
              </p:cNvSpPr>
              <p:nvPr/>
            </p:nvSpPr>
            <p:spPr bwMode="auto">
              <a:xfrm>
                <a:off x="2015" y="2362"/>
                <a:ext cx="66" cy="65"/>
              </a:xfrm>
              <a:custGeom>
                <a:avLst/>
                <a:gdLst>
                  <a:gd name="T0" fmla="*/ 66 w 66"/>
                  <a:gd name="T1" fmla="*/ 27 h 65"/>
                  <a:gd name="T2" fmla="*/ 60 w 66"/>
                  <a:gd name="T3" fmla="*/ 15 h 65"/>
                  <a:gd name="T4" fmla="*/ 52 w 66"/>
                  <a:gd name="T5" fmla="*/ 6 h 65"/>
                  <a:gd name="T6" fmla="*/ 41 w 66"/>
                  <a:gd name="T7" fmla="*/ 2 h 65"/>
                  <a:gd name="T8" fmla="*/ 27 w 66"/>
                  <a:gd name="T9" fmla="*/ 2 h 65"/>
                  <a:gd name="T10" fmla="*/ 16 w 66"/>
                  <a:gd name="T11" fmla="*/ 6 h 65"/>
                  <a:gd name="T12" fmla="*/ 6 w 66"/>
                  <a:gd name="T13" fmla="*/ 15 h 65"/>
                  <a:gd name="T14" fmla="*/ 2 w 66"/>
                  <a:gd name="T15" fmla="*/ 27 h 65"/>
                  <a:gd name="T16" fmla="*/ 2 w 66"/>
                  <a:gd name="T17" fmla="*/ 38 h 65"/>
                  <a:gd name="T18" fmla="*/ 6 w 66"/>
                  <a:gd name="T19" fmla="*/ 50 h 65"/>
                  <a:gd name="T20" fmla="*/ 16 w 66"/>
                  <a:gd name="T21" fmla="*/ 59 h 65"/>
                  <a:gd name="T22" fmla="*/ 27 w 66"/>
                  <a:gd name="T23" fmla="*/ 63 h 65"/>
                  <a:gd name="T24" fmla="*/ 41 w 66"/>
                  <a:gd name="T25" fmla="*/ 63 h 65"/>
                  <a:gd name="T26" fmla="*/ 52 w 66"/>
                  <a:gd name="T27" fmla="*/ 59 h 65"/>
                  <a:gd name="T28" fmla="*/ 60 w 66"/>
                  <a:gd name="T29" fmla="*/ 50 h 65"/>
                  <a:gd name="T30" fmla="*/ 66 w 66"/>
                  <a:gd name="T31" fmla="*/ 38 h 65"/>
                  <a:gd name="T32" fmla="*/ 66 w 66"/>
                  <a:gd name="T33" fmla="*/ 33 h 65"/>
                  <a:gd name="T34" fmla="*/ 62 w 66"/>
                  <a:gd name="T35" fmla="*/ 21 h 65"/>
                  <a:gd name="T36" fmla="*/ 56 w 66"/>
                  <a:gd name="T37" fmla="*/ 10 h 65"/>
                  <a:gd name="T38" fmla="*/ 46 w 66"/>
                  <a:gd name="T39" fmla="*/ 4 h 65"/>
                  <a:gd name="T40" fmla="*/ 33 w 66"/>
                  <a:gd name="T41" fmla="*/ 2 h 65"/>
                  <a:gd name="T42" fmla="*/ 21 w 66"/>
                  <a:gd name="T43" fmla="*/ 4 h 65"/>
                  <a:gd name="T44" fmla="*/ 12 w 66"/>
                  <a:gd name="T45" fmla="*/ 10 h 65"/>
                  <a:gd name="T46" fmla="*/ 4 w 66"/>
                  <a:gd name="T47" fmla="*/ 21 h 65"/>
                  <a:gd name="T48" fmla="*/ 2 w 66"/>
                  <a:gd name="T49" fmla="*/ 33 h 65"/>
                  <a:gd name="T50" fmla="*/ 4 w 66"/>
                  <a:gd name="T51" fmla="*/ 44 h 65"/>
                  <a:gd name="T52" fmla="*/ 12 w 66"/>
                  <a:gd name="T53" fmla="*/ 56 h 65"/>
                  <a:gd name="T54" fmla="*/ 21 w 66"/>
                  <a:gd name="T55" fmla="*/ 61 h 65"/>
                  <a:gd name="T56" fmla="*/ 33 w 66"/>
                  <a:gd name="T57" fmla="*/ 65 h 65"/>
                  <a:gd name="T58" fmla="*/ 46 w 66"/>
                  <a:gd name="T59" fmla="*/ 61 h 65"/>
                  <a:gd name="T60" fmla="*/ 56 w 66"/>
                  <a:gd name="T61" fmla="*/ 56 h 65"/>
                  <a:gd name="T62" fmla="*/ 62 w 66"/>
                  <a:gd name="T63" fmla="*/ 44 h 65"/>
                  <a:gd name="T64" fmla="*/ 66 w 66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5">
                    <a:moveTo>
                      <a:pt x="66" y="33"/>
                    </a:moveTo>
                    <a:lnTo>
                      <a:pt x="66" y="27"/>
                    </a:lnTo>
                    <a:lnTo>
                      <a:pt x="64" y="21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21" y="61"/>
                    </a:lnTo>
                    <a:lnTo>
                      <a:pt x="27" y="63"/>
                    </a:lnTo>
                    <a:lnTo>
                      <a:pt x="33" y="65"/>
                    </a:lnTo>
                    <a:lnTo>
                      <a:pt x="41" y="63"/>
                    </a:lnTo>
                    <a:lnTo>
                      <a:pt x="46" y="61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60" y="50"/>
                    </a:lnTo>
                    <a:lnTo>
                      <a:pt x="64" y="46"/>
                    </a:lnTo>
                    <a:lnTo>
                      <a:pt x="66" y="38"/>
                    </a:lnTo>
                    <a:lnTo>
                      <a:pt x="66" y="33"/>
                    </a:lnTo>
                    <a:lnTo>
                      <a:pt x="66" y="33"/>
                    </a:lnTo>
                    <a:lnTo>
                      <a:pt x="64" y="27"/>
                    </a:lnTo>
                    <a:lnTo>
                      <a:pt x="62" y="21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8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38"/>
                    </a:lnTo>
                    <a:lnTo>
                      <a:pt x="4" y="44"/>
                    </a:lnTo>
                    <a:lnTo>
                      <a:pt x="8" y="50"/>
                    </a:lnTo>
                    <a:lnTo>
                      <a:pt x="12" y="56"/>
                    </a:lnTo>
                    <a:lnTo>
                      <a:pt x="16" y="59"/>
                    </a:lnTo>
                    <a:lnTo>
                      <a:pt x="21" y="61"/>
                    </a:lnTo>
                    <a:lnTo>
                      <a:pt x="27" y="63"/>
                    </a:lnTo>
                    <a:lnTo>
                      <a:pt x="33" y="65"/>
                    </a:lnTo>
                    <a:lnTo>
                      <a:pt x="41" y="63"/>
                    </a:lnTo>
                    <a:lnTo>
                      <a:pt x="46" y="61"/>
                    </a:lnTo>
                    <a:lnTo>
                      <a:pt x="50" y="59"/>
                    </a:lnTo>
                    <a:lnTo>
                      <a:pt x="56" y="56"/>
                    </a:lnTo>
                    <a:lnTo>
                      <a:pt x="60" y="50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6" y="33"/>
                    </a:ln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00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96" name="Freeform 6362"/>
              <p:cNvSpPr>
                <a:spLocks/>
              </p:cNvSpPr>
              <p:nvPr/>
            </p:nvSpPr>
            <p:spPr bwMode="auto">
              <a:xfrm>
                <a:off x="2017" y="2364"/>
                <a:ext cx="64" cy="63"/>
              </a:xfrm>
              <a:custGeom>
                <a:avLst/>
                <a:gdLst>
                  <a:gd name="T0" fmla="*/ 62 w 64"/>
                  <a:gd name="T1" fmla="*/ 25 h 63"/>
                  <a:gd name="T2" fmla="*/ 58 w 64"/>
                  <a:gd name="T3" fmla="*/ 13 h 63"/>
                  <a:gd name="T4" fmla="*/ 48 w 64"/>
                  <a:gd name="T5" fmla="*/ 4 h 63"/>
                  <a:gd name="T6" fmla="*/ 39 w 64"/>
                  <a:gd name="T7" fmla="*/ 0 h 63"/>
                  <a:gd name="T8" fmla="*/ 25 w 64"/>
                  <a:gd name="T9" fmla="*/ 0 h 63"/>
                  <a:gd name="T10" fmla="*/ 14 w 64"/>
                  <a:gd name="T11" fmla="*/ 4 h 63"/>
                  <a:gd name="T12" fmla="*/ 6 w 64"/>
                  <a:gd name="T13" fmla="*/ 13 h 63"/>
                  <a:gd name="T14" fmla="*/ 0 w 64"/>
                  <a:gd name="T15" fmla="*/ 25 h 63"/>
                  <a:gd name="T16" fmla="*/ 0 w 64"/>
                  <a:gd name="T17" fmla="*/ 36 h 63"/>
                  <a:gd name="T18" fmla="*/ 6 w 64"/>
                  <a:gd name="T19" fmla="*/ 48 h 63"/>
                  <a:gd name="T20" fmla="*/ 14 w 64"/>
                  <a:gd name="T21" fmla="*/ 57 h 63"/>
                  <a:gd name="T22" fmla="*/ 25 w 64"/>
                  <a:gd name="T23" fmla="*/ 61 h 63"/>
                  <a:gd name="T24" fmla="*/ 39 w 64"/>
                  <a:gd name="T25" fmla="*/ 61 h 63"/>
                  <a:gd name="T26" fmla="*/ 48 w 64"/>
                  <a:gd name="T27" fmla="*/ 57 h 63"/>
                  <a:gd name="T28" fmla="*/ 58 w 64"/>
                  <a:gd name="T29" fmla="*/ 48 h 63"/>
                  <a:gd name="T30" fmla="*/ 62 w 64"/>
                  <a:gd name="T31" fmla="*/ 36 h 63"/>
                  <a:gd name="T32" fmla="*/ 62 w 64"/>
                  <a:gd name="T33" fmla="*/ 31 h 63"/>
                  <a:gd name="T34" fmla="*/ 60 w 64"/>
                  <a:gd name="T35" fmla="*/ 19 h 63"/>
                  <a:gd name="T36" fmla="*/ 54 w 64"/>
                  <a:gd name="T37" fmla="*/ 9 h 63"/>
                  <a:gd name="T38" fmla="*/ 42 w 64"/>
                  <a:gd name="T39" fmla="*/ 2 h 63"/>
                  <a:gd name="T40" fmla="*/ 31 w 64"/>
                  <a:gd name="T41" fmla="*/ 0 h 63"/>
                  <a:gd name="T42" fmla="*/ 19 w 64"/>
                  <a:gd name="T43" fmla="*/ 2 h 63"/>
                  <a:gd name="T44" fmla="*/ 10 w 64"/>
                  <a:gd name="T45" fmla="*/ 9 h 63"/>
                  <a:gd name="T46" fmla="*/ 2 w 64"/>
                  <a:gd name="T47" fmla="*/ 19 h 63"/>
                  <a:gd name="T48" fmla="*/ 0 w 64"/>
                  <a:gd name="T49" fmla="*/ 31 h 63"/>
                  <a:gd name="T50" fmla="*/ 2 w 64"/>
                  <a:gd name="T51" fmla="*/ 42 h 63"/>
                  <a:gd name="T52" fmla="*/ 10 w 64"/>
                  <a:gd name="T53" fmla="*/ 52 h 63"/>
                  <a:gd name="T54" fmla="*/ 19 w 64"/>
                  <a:gd name="T55" fmla="*/ 59 h 63"/>
                  <a:gd name="T56" fmla="*/ 31 w 64"/>
                  <a:gd name="T57" fmla="*/ 61 h 63"/>
                  <a:gd name="T58" fmla="*/ 42 w 64"/>
                  <a:gd name="T59" fmla="*/ 59 h 63"/>
                  <a:gd name="T60" fmla="*/ 54 w 64"/>
                  <a:gd name="T61" fmla="*/ 52 h 63"/>
                  <a:gd name="T62" fmla="*/ 60 w 64"/>
                  <a:gd name="T63" fmla="*/ 42 h 63"/>
                  <a:gd name="T64" fmla="*/ 62 w 64"/>
                  <a:gd name="T6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63">
                    <a:moveTo>
                      <a:pt x="64" y="31"/>
                    </a:moveTo>
                    <a:lnTo>
                      <a:pt x="62" y="25"/>
                    </a:lnTo>
                    <a:lnTo>
                      <a:pt x="60" y="19"/>
                    </a:lnTo>
                    <a:lnTo>
                      <a:pt x="58" y="13"/>
                    </a:lnTo>
                    <a:lnTo>
                      <a:pt x="54" y="8"/>
                    </a:lnTo>
                    <a:lnTo>
                      <a:pt x="48" y="4"/>
                    </a:lnTo>
                    <a:lnTo>
                      <a:pt x="44" y="2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7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3"/>
                    </a:lnTo>
                    <a:lnTo>
                      <a:pt x="39" y="61"/>
                    </a:lnTo>
                    <a:lnTo>
                      <a:pt x="44" y="59"/>
                    </a:lnTo>
                    <a:lnTo>
                      <a:pt x="48" y="57"/>
                    </a:lnTo>
                    <a:lnTo>
                      <a:pt x="54" y="54"/>
                    </a:lnTo>
                    <a:lnTo>
                      <a:pt x="58" y="48"/>
                    </a:lnTo>
                    <a:lnTo>
                      <a:pt x="60" y="42"/>
                    </a:lnTo>
                    <a:lnTo>
                      <a:pt x="62" y="36"/>
                    </a:lnTo>
                    <a:lnTo>
                      <a:pt x="64" y="31"/>
                    </a:lnTo>
                    <a:lnTo>
                      <a:pt x="62" y="31"/>
                    </a:lnTo>
                    <a:lnTo>
                      <a:pt x="62" y="25"/>
                    </a:lnTo>
                    <a:lnTo>
                      <a:pt x="60" y="19"/>
                    </a:lnTo>
                    <a:lnTo>
                      <a:pt x="58" y="13"/>
                    </a:lnTo>
                    <a:lnTo>
                      <a:pt x="54" y="9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4" y="52"/>
                    </a:lnTo>
                    <a:lnTo>
                      <a:pt x="58" y="48"/>
                    </a:lnTo>
                    <a:lnTo>
                      <a:pt x="60" y="42"/>
                    </a:lnTo>
                    <a:lnTo>
                      <a:pt x="62" y="36"/>
                    </a:lnTo>
                    <a:lnTo>
                      <a:pt x="62" y="31"/>
                    </a:lnTo>
                    <a:lnTo>
                      <a:pt x="64" y="31"/>
                    </a:lnTo>
                    <a:close/>
                  </a:path>
                </a:pathLst>
              </a:custGeom>
              <a:solidFill>
                <a:srgbClr val="00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97" name="Freeform 6363"/>
              <p:cNvSpPr>
                <a:spLocks/>
              </p:cNvSpPr>
              <p:nvPr/>
            </p:nvSpPr>
            <p:spPr bwMode="auto">
              <a:xfrm>
                <a:off x="2017" y="2364"/>
                <a:ext cx="62" cy="61"/>
              </a:xfrm>
              <a:custGeom>
                <a:avLst/>
                <a:gdLst>
                  <a:gd name="T0" fmla="*/ 62 w 62"/>
                  <a:gd name="T1" fmla="*/ 25 h 61"/>
                  <a:gd name="T2" fmla="*/ 58 w 62"/>
                  <a:gd name="T3" fmla="*/ 13 h 61"/>
                  <a:gd name="T4" fmla="*/ 48 w 62"/>
                  <a:gd name="T5" fmla="*/ 6 h 61"/>
                  <a:gd name="T6" fmla="*/ 37 w 62"/>
                  <a:gd name="T7" fmla="*/ 0 h 61"/>
                  <a:gd name="T8" fmla="*/ 25 w 62"/>
                  <a:gd name="T9" fmla="*/ 0 h 61"/>
                  <a:gd name="T10" fmla="*/ 14 w 62"/>
                  <a:gd name="T11" fmla="*/ 6 h 61"/>
                  <a:gd name="T12" fmla="*/ 6 w 62"/>
                  <a:gd name="T13" fmla="*/ 13 h 61"/>
                  <a:gd name="T14" fmla="*/ 0 w 62"/>
                  <a:gd name="T15" fmla="*/ 25 h 61"/>
                  <a:gd name="T16" fmla="*/ 0 w 62"/>
                  <a:gd name="T17" fmla="*/ 36 h 61"/>
                  <a:gd name="T18" fmla="*/ 6 w 62"/>
                  <a:gd name="T19" fmla="*/ 48 h 61"/>
                  <a:gd name="T20" fmla="*/ 14 w 62"/>
                  <a:gd name="T21" fmla="*/ 56 h 61"/>
                  <a:gd name="T22" fmla="*/ 25 w 62"/>
                  <a:gd name="T23" fmla="*/ 61 h 61"/>
                  <a:gd name="T24" fmla="*/ 37 w 62"/>
                  <a:gd name="T25" fmla="*/ 61 h 61"/>
                  <a:gd name="T26" fmla="*/ 48 w 62"/>
                  <a:gd name="T27" fmla="*/ 56 h 61"/>
                  <a:gd name="T28" fmla="*/ 58 w 62"/>
                  <a:gd name="T29" fmla="*/ 48 h 61"/>
                  <a:gd name="T30" fmla="*/ 62 w 62"/>
                  <a:gd name="T31" fmla="*/ 36 h 61"/>
                  <a:gd name="T32" fmla="*/ 62 w 62"/>
                  <a:gd name="T33" fmla="*/ 31 h 61"/>
                  <a:gd name="T34" fmla="*/ 60 w 62"/>
                  <a:gd name="T35" fmla="*/ 19 h 61"/>
                  <a:gd name="T36" fmla="*/ 52 w 62"/>
                  <a:gd name="T37" fmla="*/ 9 h 61"/>
                  <a:gd name="T38" fmla="*/ 42 w 62"/>
                  <a:gd name="T39" fmla="*/ 2 h 61"/>
                  <a:gd name="T40" fmla="*/ 31 w 62"/>
                  <a:gd name="T41" fmla="*/ 0 h 61"/>
                  <a:gd name="T42" fmla="*/ 19 w 62"/>
                  <a:gd name="T43" fmla="*/ 2 h 61"/>
                  <a:gd name="T44" fmla="*/ 10 w 62"/>
                  <a:gd name="T45" fmla="*/ 9 h 61"/>
                  <a:gd name="T46" fmla="*/ 4 w 62"/>
                  <a:gd name="T47" fmla="*/ 19 h 61"/>
                  <a:gd name="T48" fmla="*/ 0 w 62"/>
                  <a:gd name="T49" fmla="*/ 31 h 61"/>
                  <a:gd name="T50" fmla="*/ 4 w 62"/>
                  <a:gd name="T51" fmla="*/ 42 h 61"/>
                  <a:gd name="T52" fmla="*/ 10 w 62"/>
                  <a:gd name="T53" fmla="*/ 52 h 61"/>
                  <a:gd name="T54" fmla="*/ 19 w 62"/>
                  <a:gd name="T55" fmla="*/ 59 h 61"/>
                  <a:gd name="T56" fmla="*/ 31 w 62"/>
                  <a:gd name="T57" fmla="*/ 61 h 61"/>
                  <a:gd name="T58" fmla="*/ 42 w 62"/>
                  <a:gd name="T59" fmla="*/ 59 h 61"/>
                  <a:gd name="T60" fmla="*/ 52 w 62"/>
                  <a:gd name="T61" fmla="*/ 52 h 61"/>
                  <a:gd name="T62" fmla="*/ 60 w 62"/>
                  <a:gd name="T63" fmla="*/ 42 h 61"/>
                  <a:gd name="T64" fmla="*/ 62 w 62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1">
                    <a:moveTo>
                      <a:pt x="62" y="31"/>
                    </a:moveTo>
                    <a:lnTo>
                      <a:pt x="62" y="25"/>
                    </a:lnTo>
                    <a:lnTo>
                      <a:pt x="60" y="19"/>
                    </a:lnTo>
                    <a:lnTo>
                      <a:pt x="58" y="13"/>
                    </a:lnTo>
                    <a:lnTo>
                      <a:pt x="54" y="9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4" y="52"/>
                    </a:lnTo>
                    <a:lnTo>
                      <a:pt x="58" y="48"/>
                    </a:lnTo>
                    <a:lnTo>
                      <a:pt x="60" y="42"/>
                    </a:lnTo>
                    <a:lnTo>
                      <a:pt x="62" y="36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9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2" y="36"/>
                    </a:lnTo>
                    <a:lnTo>
                      <a:pt x="62" y="31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009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98" name="Freeform 6364"/>
              <p:cNvSpPr>
                <a:spLocks/>
              </p:cNvSpPr>
              <p:nvPr/>
            </p:nvSpPr>
            <p:spPr bwMode="auto">
              <a:xfrm>
                <a:off x="2017" y="2364"/>
                <a:ext cx="62" cy="61"/>
              </a:xfrm>
              <a:custGeom>
                <a:avLst/>
                <a:gdLst>
                  <a:gd name="T0" fmla="*/ 62 w 62"/>
                  <a:gd name="T1" fmla="*/ 25 h 61"/>
                  <a:gd name="T2" fmla="*/ 56 w 62"/>
                  <a:gd name="T3" fmla="*/ 13 h 61"/>
                  <a:gd name="T4" fmla="*/ 48 w 62"/>
                  <a:gd name="T5" fmla="*/ 6 h 61"/>
                  <a:gd name="T6" fmla="*/ 37 w 62"/>
                  <a:gd name="T7" fmla="*/ 0 h 61"/>
                  <a:gd name="T8" fmla="*/ 25 w 62"/>
                  <a:gd name="T9" fmla="*/ 0 h 61"/>
                  <a:gd name="T10" fmla="*/ 14 w 62"/>
                  <a:gd name="T11" fmla="*/ 6 h 61"/>
                  <a:gd name="T12" fmla="*/ 6 w 62"/>
                  <a:gd name="T13" fmla="*/ 13 h 61"/>
                  <a:gd name="T14" fmla="*/ 2 w 62"/>
                  <a:gd name="T15" fmla="*/ 25 h 61"/>
                  <a:gd name="T16" fmla="*/ 2 w 62"/>
                  <a:gd name="T17" fmla="*/ 36 h 61"/>
                  <a:gd name="T18" fmla="*/ 6 w 62"/>
                  <a:gd name="T19" fmla="*/ 48 h 61"/>
                  <a:gd name="T20" fmla="*/ 14 w 62"/>
                  <a:gd name="T21" fmla="*/ 56 h 61"/>
                  <a:gd name="T22" fmla="*/ 25 w 62"/>
                  <a:gd name="T23" fmla="*/ 61 h 61"/>
                  <a:gd name="T24" fmla="*/ 37 w 62"/>
                  <a:gd name="T25" fmla="*/ 61 h 61"/>
                  <a:gd name="T26" fmla="*/ 48 w 62"/>
                  <a:gd name="T27" fmla="*/ 56 h 61"/>
                  <a:gd name="T28" fmla="*/ 56 w 62"/>
                  <a:gd name="T29" fmla="*/ 48 h 61"/>
                  <a:gd name="T30" fmla="*/ 62 w 62"/>
                  <a:gd name="T31" fmla="*/ 36 h 61"/>
                  <a:gd name="T32" fmla="*/ 62 w 62"/>
                  <a:gd name="T33" fmla="*/ 31 h 61"/>
                  <a:gd name="T34" fmla="*/ 60 w 62"/>
                  <a:gd name="T35" fmla="*/ 19 h 61"/>
                  <a:gd name="T36" fmla="*/ 52 w 62"/>
                  <a:gd name="T37" fmla="*/ 9 h 61"/>
                  <a:gd name="T38" fmla="*/ 42 w 62"/>
                  <a:gd name="T39" fmla="*/ 4 h 61"/>
                  <a:gd name="T40" fmla="*/ 31 w 62"/>
                  <a:gd name="T41" fmla="*/ 0 h 61"/>
                  <a:gd name="T42" fmla="*/ 19 w 62"/>
                  <a:gd name="T43" fmla="*/ 4 h 61"/>
                  <a:gd name="T44" fmla="*/ 10 w 62"/>
                  <a:gd name="T45" fmla="*/ 9 h 61"/>
                  <a:gd name="T46" fmla="*/ 4 w 62"/>
                  <a:gd name="T47" fmla="*/ 19 h 61"/>
                  <a:gd name="T48" fmla="*/ 2 w 62"/>
                  <a:gd name="T49" fmla="*/ 31 h 61"/>
                  <a:gd name="T50" fmla="*/ 4 w 62"/>
                  <a:gd name="T51" fmla="*/ 42 h 61"/>
                  <a:gd name="T52" fmla="*/ 10 w 62"/>
                  <a:gd name="T53" fmla="*/ 52 h 61"/>
                  <a:gd name="T54" fmla="*/ 19 w 62"/>
                  <a:gd name="T55" fmla="*/ 57 h 61"/>
                  <a:gd name="T56" fmla="*/ 31 w 62"/>
                  <a:gd name="T57" fmla="*/ 61 h 61"/>
                  <a:gd name="T58" fmla="*/ 42 w 62"/>
                  <a:gd name="T59" fmla="*/ 57 h 61"/>
                  <a:gd name="T60" fmla="*/ 52 w 62"/>
                  <a:gd name="T61" fmla="*/ 52 h 61"/>
                  <a:gd name="T62" fmla="*/ 60 w 62"/>
                  <a:gd name="T63" fmla="*/ 42 h 61"/>
                  <a:gd name="T64" fmla="*/ 62 w 62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1">
                    <a:moveTo>
                      <a:pt x="62" y="31"/>
                    </a:moveTo>
                    <a:lnTo>
                      <a:pt x="62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9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2" y="36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0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9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7"/>
                    </a:lnTo>
                    <a:lnTo>
                      <a:pt x="25" y="59"/>
                    </a:lnTo>
                    <a:lnTo>
                      <a:pt x="31" y="61"/>
                    </a:lnTo>
                    <a:lnTo>
                      <a:pt x="37" y="59"/>
                    </a:lnTo>
                    <a:lnTo>
                      <a:pt x="42" y="57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0" y="36"/>
                    </a:lnTo>
                    <a:lnTo>
                      <a:pt x="62" y="31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99" name="Freeform 6365"/>
              <p:cNvSpPr>
                <a:spLocks/>
              </p:cNvSpPr>
              <p:nvPr/>
            </p:nvSpPr>
            <p:spPr bwMode="auto">
              <a:xfrm>
                <a:off x="2019" y="2364"/>
                <a:ext cx="60" cy="61"/>
              </a:xfrm>
              <a:custGeom>
                <a:avLst/>
                <a:gdLst>
                  <a:gd name="T0" fmla="*/ 58 w 60"/>
                  <a:gd name="T1" fmla="*/ 25 h 61"/>
                  <a:gd name="T2" fmla="*/ 54 w 60"/>
                  <a:gd name="T3" fmla="*/ 13 h 61"/>
                  <a:gd name="T4" fmla="*/ 46 w 60"/>
                  <a:gd name="T5" fmla="*/ 6 h 61"/>
                  <a:gd name="T6" fmla="*/ 35 w 60"/>
                  <a:gd name="T7" fmla="*/ 2 h 61"/>
                  <a:gd name="T8" fmla="*/ 23 w 60"/>
                  <a:gd name="T9" fmla="*/ 2 h 61"/>
                  <a:gd name="T10" fmla="*/ 12 w 60"/>
                  <a:gd name="T11" fmla="*/ 6 h 61"/>
                  <a:gd name="T12" fmla="*/ 4 w 60"/>
                  <a:gd name="T13" fmla="*/ 13 h 61"/>
                  <a:gd name="T14" fmla="*/ 0 w 60"/>
                  <a:gd name="T15" fmla="*/ 25 h 61"/>
                  <a:gd name="T16" fmla="*/ 0 w 60"/>
                  <a:gd name="T17" fmla="*/ 36 h 61"/>
                  <a:gd name="T18" fmla="*/ 4 w 60"/>
                  <a:gd name="T19" fmla="*/ 48 h 61"/>
                  <a:gd name="T20" fmla="*/ 12 w 60"/>
                  <a:gd name="T21" fmla="*/ 56 h 61"/>
                  <a:gd name="T22" fmla="*/ 23 w 60"/>
                  <a:gd name="T23" fmla="*/ 59 h 61"/>
                  <a:gd name="T24" fmla="*/ 35 w 60"/>
                  <a:gd name="T25" fmla="*/ 59 h 61"/>
                  <a:gd name="T26" fmla="*/ 46 w 60"/>
                  <a:gd name="T27" fmla="*/ 56 h 61"/>
                  <a:gd name="T28" fmla="*/ 54 w 60"/>
                  <a:gd name="T29" fmla="*/ 48 h 61"/>
                  <a:gd name="T30" fmla="*/ 58 w 60"/>
                  <a:gd name="T31" fmla="*/ 36 h 61"/>
                  <a:gd name="T32" fmla="*/ 60 w 60"/>
                  <a:gd name="T33" fmla="*/ 31 h 61"/>
                  <a:gd name="T34" fmla="*/ 56 w 60"/>
                  <a:gd name="T35" fmla="*/ 19 h 61"/>
                  <a:gd name="T36" fmla="*/ 50 w 60"/>
                  <a:gd name="T37" fmla="*/ 9 h 61"/>
                  <a:gd name="T38" fmla="*/ 40 w 60"/>
                  <a:gd name="T39" fmla="*/ 4 h 61"/>
                  <a:gd name="T40" fmla="*/ 29 w 60"/>
                  <a:gd name="T41" fmla="*/ 2 h 61"/>
                  <a:gd name="T42" fmla="*/ 17 w 60"/>
                  <a:gd name="T43" fmla="*/ 4 h 61"/>
                  <a:gd name="T44" fmla="*/ 8 w 60"/>
                  <a:gd name="T45" fmla="*/ 9 h 61"/>
                  <a:gd name="T46" fmla="*/ 2 w 60"/>
                  <a:gd name="T47" fmla="*/ 19 h 61"/>
                  <a:gd name="T48" fmla="*/ 0 w 60"/>
                  <a:gd name="T49" fmla="*/ 31 h 61"/>
                  <a:gd name="T50" fmla="*/ 2 w 60"/>
                  <a:gd name="T51" fmla="*/ 42 h 61"/>
                  <a:gd name="T52" fmla="*/ 8 w 60"/>
                  <a:gd name="T53" fmla="*/ 52 h 61"/>
                  <a:gd name="T54" fmla="*/ 17 w 60"/>
                  <a:gd name="T55" fmla="*/ 57 h 61"/>
                  <a:gd name="T56" fmla="*/ 29 w 60"/>
                  <a:gd name="T57" fmla="*/ 59 h 61"/>
                  <a:gd name="T58" fmla="*/ 40 w 60"/>
                  <a:gd name="T59" fmla="*/ 57 h 61"/>
                  <a:gd name="T60" fmla="*/ 50 w 60"/>
                  <a:gd name="T61" fmla="*/ 52 h 61"/>
                  <a:gd name="T62" fmla="*/ 56 w 60"/>
                  <a:gd name="T63" fmla="*/ 42 h 61"/>
                  <a:gd name="T64" fmla="*/ 60 w 60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61">
                    <a:moveTo>
                      <a:pt x="60" y="31"/>
                    </a:moveTo>
                    <a:lnTo>
                      <a:pt x="58" y="25"/>
                    </a:lnTo>
                    <a:lnTo>
                      <a:pt x="58" y="19"/>
                    </a:lnTo>
                    <a:lnTo>
                      <a:pt x="54" y="13"/>
                    </a:lnTo>
                    <a:lnTo>
                      <a:pt x="50" y="9"/>
                    </a:lnTo>
                    <a:lnTo>
                      <a:pt x="46" y="6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2"/>
                    </a:lnTo>
                    <a:lnTo>
                      <a:pt x="12" y="56"/>
                    </a:lnTo>
                    <a:lnTo>
                      <a:pt x="17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5" y="59"/>
                    </a:lnTo>
                    <a:lnTo>
                      <a:pt x="40" y="57"/>
                    </a:lnTo>
                    <a:lnTo>
                      <a:pt x="46" y="56"/>
                    </a:lnTo>
                    <a:lnTo>
                      <a:pt x="50" y="52"/>
                    </a:lnTo>
                    <a:lnTo>
                      <a:pt x="54" y="48"/>
                    </a:lnTo>
                    <a:lnTo>
                      <a:pt x="58" y="42"/>
                    </a:lnTo>
                    <a:lnTo>
                      <a:pt x="58" y="36"/>
                    </a:lnTo>
                    <a:lnTo>
                      <a:pt x="60" y="31"/>
                    </a:lnTo>
                    <a:lnTo>
                      <a:pt x="60" y="31"/>
                    </a:lnTo>
                    <a:lnTo>
                      <a:pt x="58" y="25"/>
                    </a:lnTo>
                    <a:lnTo>
                      <a:pt x="56" y="19"/>
                    </a:lnTo>
                    <a:lnTo>
                      <a:pt x="54" y="13"/>
                    </a:lnTo>
                    <a:lnTo>
                      <a:pt x="50" y="9"/>
                    </a:lnTo>
                    <a:lnTo>
                      <a:pt x="46" y="6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4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2"/>
                    </a:lnTo>
                    <a:lnTo>
                      <a:pt x="14" y="56"/>
                    </a:lnTo>
                    <a:lnTo>
                      <a:pt x="17" y="57"/>
                    </a:lnTo>
                    <a:lnTo>
                      <a:pt x="23" y="59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0" y="57"/>
                    </a:lnTo>
                    <a:lnTo>
                      <a:pt x="46" y="56"/>
                    </a:lnTo>
                    <a:lnTo>
                      <a:pt x="50" y="52"/>
                    </a:lnTo>
                    <a:lnTo>
                      <a:pt x="54" y="48"/>
                    </a:lnTo>
                    <a:lnTo>
                      <a:pt x="56" y="42"/>
                    </a:lnTo>
                    <a:lnTo>
                      <a:pt x="58" y="36"/>
                    </a:lnTo>
                    <a:lnTo>
                      <a:pt x="60" y="31"/>
                    </a:lnTo>
                    <a:lnTo>
                      <a:pt x="60" y="31"/>
                    </a:lnTo>
                    <a:close/>
                  </a:path>
                </a:pathLst>
              </a:cu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00" name="Freeform 6366"/>
              <p:cNvSpPr>
                <a:spLocks/>
              </p:cNvSpPr>
              <p:nvPr/>
            </p:nvSpPr>
            <p:spPr bwMode="auto">
              <a:xfrm>
                <a:off x="2019" y="2366"/>
                <a:ext cx="60" cy="57"/>
              </a:xfrm>
              <a:custGeom>
                <a:avLst/>
                <a:gdLst>
                  <a:gd name="T0" fmla="*/ 58 w 60"/>
                  <a:gd name="T1" fmla="*/ 23 h 57"/>
                  <a:gd name="T2" fmla="*/ 54 w 60"/>
                  <a:gd name="T3" fmla="*/ 11 h 57"/>
                  <a:gd name="T4" fmla="*/ 46 w 60"/>
                  <a:gd name="T5" fmla="*/ 4 h 57"/>
                  <a:gd name="T6" fmla="*/ 35 w 60"/>
                  <a:gd name="T7" fmla="*/ 0 h 57"/>
                  <a:gd name="T8" fmla="*/ 23 w 60"/>
                  <a:gd name="T9" fmla="*/ 0 h 57"/>
                  <a:gd name="T10" fmla="*/ 14 w 60"/>
                  <a:gd name="T11" fmla="*/ 4 h 57"/>
                  <a:gd name="T12" fmla="*/ 4 w 60"/>
                  <a:gd name="T13" fmla="*/ 11 h 57"/>
                  <a:gd name="T14" fmla="*/ 0 w 60"/>
                  <a:gd name="T15" fmla="*/ 23 h 57"/>
                  <a:gd name="T16" fmla="*/ 0 w 60"/>
                  <a:gd name="T17" fmla="*/ 34 h 57"/>
                  <a:gd name="T18" fmla="*/ 4 w 60"/>
                  <a:gd name="T19" fmla="*/ 46 h 57"/>
                  <a:gd name="T20" fmla="*/ 14 w 60"/>
                  <a:gd name="T21" fmla="*/ 54 h 57"/>
                  <a:gd name="T22" fmla="*/ 23 w 60"/>
                  <a:gd name="T23" fmla="*/ 57 h 57"/>
                  <a:gd name="T24" fmla="*/ 35 w 60"/>
                  <a:gd name="T25" fmla="*/ 57 h 57"/>
                  <a:gd name="T26" fmla="*/ 46 w 60"/>
                  <a:gd name="T27" fmla="*/ 54 h 57"/>
                  <a:gd name="T28" fmla="*/ 54 w 60"/>
                  <a:gd name="T29" fmla="*/ 46 h 57"/>
                  <a:gd name="T30" fmla="*/ 58 w 60"/>
                  <a:gd name="T31" fmla="*/ 34 h 57"/>
                  <a:gd name="T32" fmla="*/ 58 w 60"/>
                  <a:gd name="T33" fmla="*/ 29 h 57"/>
                  <a:gd name="T34" fmla="*/ 56 w 60"/>
                  <a:gd name="T35" fmla="*/ 17 h 57"/>
                  <a:gd name="T36" fmla="*/ 50 w 60"/>
                  <a:gd name="T37" fmla="*/ 7 h 57"/>
                  <a:gd name="T38" fmla="*/ 40 w 60"/>
                  <a:gd name="T39" fmla="*/ 2 h 57"/>
                  <a:gd name="T40" fmla="*/ 29 w 60"/>
                  <a:gd name="T41" fmla="*/ 0 h 57"/>
                  <a:gd name="T42" fmla="*/ 17 w 60"/>
                  <a:gd name="T43" fmla="*/ 2 h 57"/>
                  <a:gd name="T44" fmla="*/ 10 w 60"/>
                  <a:gd name="T45" fmla="*/ 7 h 57"/>
                  <a:gd name="T46" fmla="*/ 2 w 60"/>
                  <a:gd name="T47" fmla="*/ 17 h 57"/>
                  <a:gd name="T48" fmla="*/ 0 w 60"/>
                  <a:gd name="T49" fmla="*/ 29 h 57"/>
                  <a:gd name="T50" fmla="*/ 2 w 60"/>
                  <a:gd name="T51" fmla="*/ 40 h 57"/>
                  <a:gd name="T52" fmla="*/ 10 w 60"/>
                  <a:gd name="T53" fmla="*/ 50 h 57"/>
                  <a:gd name="T54" fmla="*/ 17 w 60"/>
                  <a:gd name="T55" fmla="*/ 55 h 57"/>
                  <a:gd name="T56" fmla="*/ 29 w 60"/>
                  <a:gd name="T57" fmla="*/ 57 h 57"/>
                  <a:gd name="T58" fmla="*/ 40 w 60"/>
                  <a:gd name="T59" fmla="*/ 55 h 57"/>
                  <a:gd name="T60" fmla="*/ 50 w 60"/>
                  <a:gd name="T61" fmla="*/ 50 h 57"/>
                  <a:gd name="T62" fmla="*/ 56 w 60"/>
                  <a:gd name="T63" fmla="*/ 40 h 57"/>
                  <a:gd name="T64" fmla="*/ 58 w 60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57">
                    <a:moveTo>
                      <a:pt x="60" y="29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4" y="11"/>
                    </a:lnTo>
                    <a:lnTo>
                      <a:pt x="50" y="7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4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4" y="54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60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6" y="17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4" y="6"/>
                    </a:lnTo>
                    <a:lnTo>
                      <a:pt x="10" y="7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6" y="44"/>
                    </a:lnTo>
                    <a:lnTo>
                      <a:pt x="10" y="50"/>
                    </a:lnTo>
                    <a:lnTo>
                      <a:pt x="14" y="54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60" y="29"/>
                    </a:lnTo>
                    <a:close/>
                  </a:path>
                </a:pathLst>
              </a:custGeom>
              <a:solidFill>
                <a:srgbClr val="00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01" name="Freeform 6367"/>
              <p:cNvSpPr>
                <a:spLocks/>
              </p:cNvSpPr>
              <p:nvPr/>
            </p:nvSpPr>
            <p:spPr bwMode="auto">
              <a:xfrm>
                <a:off x="2019" y="2366"/>
                <a:ext cx="58" cy="57"/>
              </a:xfrm>
              <a:custGeom>
                <a:avLst/>
                <a:gdLst>
                  <a:gd name="T0" fmla="*/ 58 w 58"/>
                  <a:gd name="T1" fmla="*/ 23 h 57"/>
                  <a:gd name="T2" fmla="*/ 54 w 58"/>
                  <a:gd name="T3" fmla="*/ 13 h 57"/>
                  <a:gd name="T4" fmla="*/ 46 w 58"/>
                  <a:gd name="T5" fmla="*/ 6 h 57"/>
                  <a:gd name="T6" fmla="*/ 35 w 58"/>
                  <a:gd name="T7" fmla="*/ 0 h 57"/>
                  <a:gd name="T8" fmla="*/ 23 w 58"/>
                  <a:gd name="T9" fmla="*/ 0 h 57"/>
                  <a:gd name="T10" fmla="*/ 14 w 58"/>
                  <a:gd name="T11" fmla="*/ 6 h 57"/>
                  <a:gd name="T12" fmla="*/ 6 w 58"/>
                  <a:gd name="T13" fmla="*/ 13 h 57"/>
                  <a:gd name="T14" fmla="*/ 0 w 58"/>
                  <a:gd name="T15" fmla="*/ 23 h 57"/>
                  <a:gd name="T16" fmla="*/ 0 w 58"/>
                  <a:gd name="T17" fmla="*/ 34 h 57"/>
                  <a:gd name="T18" fmla="*/ 6 w 58"/>
                  <a:gd name="T19" fmla="*/ 44 h 57"/>
                  <a:gd name="T20" fmla="*/ 14 w 58"/>
                  <a:gd name="T21" fmla="*/ 54 h 57"/>
                  <a:gd name="T22" fmla="*/ 23 w 58"/>
                  <a:gd name="T23" fmla="*/ 57 h 57"/>
                  <a:gd name="T24" fmla="*/ 35 w 58"/>
                  <a:gd name="T25" fmla="*/ 57 h 57"/>
                  <a:gd name="T26" fmla="*/ 46 w 58"/>
                  <a:gd name="T27" fmla="*/ 54 h 57"/>
                  <a:gd name="T28" fmla="*/ 54 w 58"/>
                  <a:gd name="T29" fmla="*/ 44 h 57"/>
                  <a:gd name="T30" fmla="*/ 58 w 58"/>
                  <a:gd name="T31" fmla="*/ 34 h 57"/>
                  <a:gd name="T32" fmla="*/ 58 w 58"/>
                  <a:gd name="T33" fmla="*/ 29 h 57"/>
                  <a:gd name="T34" fmla="*/ 56 w 58"/>
                  <a:gd name="T35" fmla="*/ 17 h 57"/>
                  <a:gd name="T36" fmla="*/ 50 w 58"/>
                  <a:gd name="T37" fmla="*/ 9 h 57"/>
                  <a:gd name="T38" fmla="*/ 40 w 58"/>
                  <a:gd name="T39" fmla="*/ 2 h 57"/>
                  <a:gd name="T40" fmla="*/ 29 w 58"/>
                  <a:gd name="T41" fmla="*/ 0 h 57"/>
                  <a:gd name="T42" fmla="*/ 17 w 58"/>
                  <a:gd name="T43" fmla="*/ 2 h 57"/>
                  <a:gd name="T44" fmla="*/ 10 w 58"/>
                  <a:gd name="T45" fmla="*/ 9 h 57"/>
                  <a:gd name="T46" fmla="*/ 4 w 58"/>
                  <a:gd name="T47" fmla="*/ 17 h 57"/>
                  <a:gd name="T48" fmla="*/ 0 w 58"/>
                  <a:gd name="T49" fmla="*/ 29 h 57"/>
                  <a:gd name="T50" fmla="*/ 4 w 58"/>
                  <a:gd name="T51" fmla="*/ 40 h 57"/>
                  <a:gd name="T52" fmla="*/ 10 w 58"/>
                  <a:gd name="T53" fmla="*/ 48 h 57"/>
                  <a:gd name="T54" fmla="*/ 17 w 58"/>
                  <a:gd name="T55" fmla="*/ 55 h 57"/>
                  <a:gd name="T56" fmla="*/ 29 w 58"/>
                  <a:gd name="T57" fmla="*/ 57 h 57"/>
                  <a:gd name="T58" fmla="*/ 40 w 58"/>
                  <a:gd name="T59" fmla="*/ 55 h 57"/>
                  <a:gd name="T60" fmla="*/ 50 w 58"/>
                  <a:gd name="T61" fmla="*/ 48 h 57"/>
                  <a:gd name="T62" fmla="*/ 56 w 58"/>
                  <a:gd name="T63" fmla="*/ 40 h 57"/>
                  <a:gd name="T64" fmla="*/ 58 w 58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9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4" y="6"/>
                    </a:lnTo>
                    <a:lnTo>
                      <a:pt x="10" y="7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6" y="44"/>
                    </a:lnTo>
                    <a:lnTo>
                      <a:pt x="10" y="50"/>
                    </a:lnTo>
                    <a:lnTo>
                      <a:pt x="14" y="54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6" y="17"/>
                    </a:lnTo>
                    <a:lnTo>
                      <a:pt x="52" y="13"/>
                    </a:lnTo>
                    <a:lnTo>
                      <a:pt x="50" y="9"/>
                    </a:lnTo>
                    <a:lnTo>
                      <a:pt x="44" y="6"/>
                    </a:lnTo>
                    <a:lnTo>
                      <a:pt x="40" y="2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4" y="52"/>
                    </a:lnTo>
                    <a:lnTo>
                      <a:pt x="17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35" y="55"/>
                    </a:lnTo>
                    <a:lnTo>
                      <a:pt x="40" y="55"/>
                    </a:lnTo>
                    <a:lnTo>
                      <a:pt x="44" y="52"/>
                    </a:lnTo>
                    <a:lnTo>
                      <a:pt x="50" y="48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00A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02" name="Freeform 6368"/>
              <p:cNvSpPr>
                <a:spLocks/>
              </p:cNvSpPr>
              <p:nvPr/>
            </p:nvSpPr>
            <p:spPr bwMode="auto">
              <a:xfrm>
                <a:off x="2019" y="2366"/>
                <a:ext cx="58" cy="57"/>
              </a:xfrm>
              <a:custGeom>
                <a:avLst/>
                <a:gdLst>
                  <a:gd name="T0" fmla="*/ 58 w 58"/>
                  <a:gd name="T1" fmla="*/ 23 h 57"/>
                  <a:gd name="T2" fmla="*/ 52 w 58"/>
                  <a:gd name="T3" fmla="*/ 13 h 57"/>
                  <a:gd name="T4" fmla="*/ 44 w 58"/>
                  <a:gd name="T5" fmla="*/ 6 h 57"/>
                  <a:gd name="T6" fmla="*/ 35 w 58"/>
                  <a:gd name="T7" fmla="*/ 2 h 57"/>
                  <a:gd name="T8" fmla="*/ 23 w 58"/>
                  <a:gd name="T9" fmla="*/ 2 h 57"/>
                  <a:gd name="T10" fmla="*/ 14 w 58"/>
                  <a:gd name="T11" fmla="*/ 6 h 57"/>
                  <a:gd name="T12" fmla="*/ 6 w 58"/>
                  <a:gd name="T13" fmla="*/ 13 h 57"/>
                  <a:gd name="T14" fmla="*/ 2 w 58"/>
                  <a:gd name="T15" fmla="*/ 23 h 57"/>
                  <a:gd name="T16" fmla="*/ 2 w 58"/>
                  <a:gd name="T17" fmla="*/ 34 h 57"/>
                  <a:gd name="T18" fmla="*/ 6 w 58"/>
                  <a:gd name="T19" fmla="*/ 44 h 57"/>
                  <a:gd name="T20" fmla="*/ 14 w 58"/>
                  <a:gd name="T21" fmla="*/ 52 h 57"/>
                  <a:gd name="T22" fmla="*/ 23 w 58"/>
                  <a:gd name="T23" fmla="*/ 55 h 57"/>
                  <a:gd name="T24" fmla="*/ 35 w 58"/>
                  <a:gd name="T25" fmla="*/ 55 h 57"/>
                  <a:gd name="T26" fmla="*/ 44 w 58"/>
                  <a:gd name="T27" fmla="*/ 52 h 57"/>
                  <a:gd name="T28" fmla="*/ 52 w 58"/>
                  <a:gd name="T29" fmla="*/ 44 h 57"/>
                  <a:gd name="T30" fmla="*/ 58 w 58"/>
                  <a:gd name="T31" fmla="*/ 34 h 57"/>
                  <a:gd name="T32" fmla="*/ 58 w 58"/>
                  <a:gd name="T33" fmla="*/ 29 h 57"/>
                  <a:gd name="T34" fmla="*/ 56 w 58"/>
                  <a:gd name="T35" fmla="*/ 17 h 57"/>
                  <a:gd name="T36" fmla="*/ 48 w 58"/>
                  <a:gd name="T37" fmla="*/ 9 h 57"/>
                  <a:gd name="T38" fmla="*/ 40 w 58"/>
                  <a:gd name="T39" fmla="*/ 4 h 57"/>
                  <a:gd name="T40" fmla="*/ 29 w 58"/>
                  <a:gd name="T41" fmla="*/ 2 h 57"/>
                  <a:gd name="T42" fmla="*/ 19 w 58"/>
                  <a:gd name="T43" fmla="*/ 4 h 57"/>
                  <a:gd name="T44" fmla="*/ 10 w 58"/>
                  <a:gd name="T45" fmla="*/ 9 h 57"/>
                  <a:gd name="T46" fmla="*/ 4 w 58"/>
                  <a:gd name="T47" fmla="*/ 17 h 57"/>
                  <a:gd name="T48" fmla="*/ 2 w 58"/>
                  <a:gd name="T49" fmla="*/ 29 h 57"/>
                  <a:gd name="T50" fmla="*/ 4 w 58"/>
                  <a:gd name="T51" fmla="*/ 40 h 57"/>
                  <a:gd name="T52" fmla="*/ 10 w 58"/>
                  <a:gd name="T53" fmla="*/ 48 h 57"/>
                  <a:gd name="T54" fmla="*/ 19 w 58"/>
                  <a:gd name="T55" fmla="*/ 54 h 57"/>
                  <a:gd name="T56" fmla="*/ 29 w 58"/>
                  <a:gd name="T57" fmla="*/ 57 h 57"/>
                  <a:gd name="T58" fmla="*/ 40 w 58"/>
                  <a:gd name="T59" fmla="*/ 54 h 57"/>
                  <a:gd name="T60" fmla="*/ 48 w 58"/>
                  <a:gd name="T61" fmla="*/ 48 h 57"/>
                  <a:gd name="T62" fmla="*/ 56 w 58"/>
                  <a:gd name="T63" fmla="*/ 40 h 57"/>
                  <a:gd name="T64" fmla="*/ 58 w 58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9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2" y="13"/>
                    </a:lnTo>
                    <a:lnTo>
                      <a:pt x="50" y="9"/>
                    </a:lnTo>
                    <a:lnTo>
                      <a:pt x="44" y="6"/>
                    </a:lnTo>
                    <a:lnTo>
                      <a:pt x="40" y="2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4" y="52"/>
                    </a:lnTo>
                    <a:lnTo>
                      <a:pt x="17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35" y="55"/>
                    </a:lnTo>
                    <a:lnTo>
                      <a:pt x="40" y="55"/>
                    </a:lnTo>
                    <a:lnTo>
                      <a:pt x="44" y="52"/>
                    </a:lnTo>
                    <a:lnTo>
                      <a:pt x="50" y="48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6" y="23"/>
                    </a:lnTo>
                    <a:lnTo>
                      <a:pt x="56" y="17"/>
                    </a:lnTo>
                    <a:lnTo>
                      <a:pt x="52" y="13"/>
                    </a:lnTo>
                    <a:lnTo>
                      <a:pt x="48" y="9"/>
                    </a:lnTo>
                    <a:lnTo>
                      <a:pt x="44" y="6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2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4" y="52"/>
                    </a:lnTo>
                    <a:lnTo>
                      <a:pt x="19" y="54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35" y="55"/>
                    </a:lnTo>
                    <a:lnTo>
                      <a:pt x="40" y="54"/>
                    </a:lnTo>
                    <a:lnTo>
                      <a:pt x="44" y="52"/>
                    </a:lnTo>
                    <a:lnTo>
                      <a:pt x="48" y="48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6" y="34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00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03" name="Freeform 6369"/>
              <p:cNvSpPr>
                <a:spLocks/>
              </p:cNvSpPr>
              <p:nvPr/>
            </p:nvSpPr>
            <p:spPr bwMode="auto">
              <a:xfrm>
                <a:off x="2021" y="2368"/>
                <a:ext cx="56" cy="55"/>
              </a:xfrm>
              <a:custGeom>
                <a:avLst/>
                <a:gdLst>
                  <a:gd name="T0" fmla="*/ 54 w 56"/>
                  <a:gd name="T1" fmla="*/ 21 h 55"/>
                  <a:gd name="T2" fmla="*/ 50 w 56"/>
                  <a:gd name="T3" fmla="*/ 11 h 55"/>
                  <a:gd name="T4" fmla="*/ 42 w 56"/>
                  <a:gd name="T5" fmla="*/ 4 h 55"/>
                  <a:gd name="T6" fmla="*/ 33 w 56"/>
                  <a:gd name="T7" fmla="*/ 0 h 55"/>
                  <a:gd name="T8" fmla="*/ 21 w 56"/>
                  <a:gd name="T9" fmla="*/ 0 h 55"/>
                  <a:gd name="T10" fmla="*/ 12 w 56"/>
                  <a:gd name="T11" fmla="*/ 4 h 55"/>
                  <a:gd name="T12" fmla="*/ 4 w 56"/>
                  <a:gd name="T13" fmla="*/ 11 h 55"/>
                  <a:gd name="T14" fmla="*/ 0 w 56"/>
                  <a:gd name="T15" fmla="*/ 21 h 55"/>
                  <a:gd name="T16" fmla="*/ 0 w 56"/>
                  <a:gd name="T17" fmla="*/ 32 h 55"/>
                  <a:gd name="T18" fmla="*/ 4 w 56"/>
                  <a:gd name="T19" fmla="*/ 42 h 55"/>
                  <a:gd name="T20" fmla="*/ 12 w 56"/>
                  <a:gd name="T21" fmla="*/ 50 h 55"/>
                  <a:gd name="T22" fmla="*/ 21 w 56"/>
                  <a:gd name="T23" fmla="*/ 53 h 55"/>
                  <a:gd name="T24" fmla="*/ 33 w 56"/>
                  <a:gd name="T25" fmla="*/ 53 h 55"/>
                  <a:gd name="T26" fmla="*/ 42 w 56"/>
                  <a:gd name="T27" fmla="*/ 50 h 55"/>
                  <a:gd name="T28" fmla="*/ 50 w 56"/>
                  <a:gd name="T29" fmla="*/ 42 h 55"/>
                  <a:gd name="T30" fmla="*/ 54 w 56"/>
                  <a:gd name="T31" fmla="*/ 32 h 55"/>
                  <a:gd name="T32" fmla="*/ 54 w 56"/>
                  <a:gd name="T33" fmla="*/ 27 h 55"/>
                  <a:gd name="T34" fmla="*/ 52 w 56"/>
                  <a:gd name="T35" fmla="*/ 17 h 55"/>
                  <a:gd name="T36" fmla="*/ 46 w 56"/>
                  <a:gd name="T37" fmla="*/ 7 h 55"/>
                  <a:gd name="T38" fmla="*/ 38 w 56"/>
                  <a:gd name="T39" fmla="*/ 2 h 55"/>
                  <a:gd name="T40" fmla="*/ 27 w 56"/>
                  <a:gd name="T41" fmla="*/ 0 h 55"/>
                  <a:gd name="T42" fmla="*/ 17 w 56"/>
                  <a:gd name="T43" fmla="*/ 2 h 55"/>
                  <a:gd name="T44" fmla="*/ 8 w 56"/>
                  <a:gd name="T45" fmla="*/ 7 h 55"/>
                  <a:gd name="T46" fmla="*/ 2 w 56"/>
                  <a:gd name="T47" fmla="*/ 17 h 55"/>
                  <a:gd name="T48" fmla="*/ 0 w 56"/>
                  <a:gd name="T49" fmla="*/ 27 h 55"/>
                  <a:gd name="T50" fmla="*/ 2 w 56"/>
                  <a:gd name="T51" fmla="*/ 38 h 55"/>
                  <a:gd name="T52" fmla="*/ 8 w 56"/>
                  <a:gd name="T53" fmla="*/ 46 h 55"/>
                  <a:gd name="T54" fmla="*/ 17 w 56"/>
                  <a:gd name="T55" fmla="*/ 52 h 55"/>
                  <a:gd name="T56" fmla="*/ 27 w 56"/>
                  <a:gd name="T57" fmla="*/ 53 h 55"/>
                  <a:gd name="T58" fmla="*/ 38 w 56"/>
                  <a:gd name="T59" fmla="*/ 52 h 55"/>
                  <a:gd name="T60" fmla="*/ 46 w 56"/>
                  <a:gd name="T61" fmla="*/ 46 h 55"/>
                  <a:gd name="T62" fmla="*/ 52 w 56"/>
                  <a:gd name="T63" fmla="*/ 38 h 55"/>
                  <a:gd name="T64" fmla="*/ 54 w 56"/>
                  <a:gd name="T65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55">
                    <a:moveTo>
                      <a:pt x="56" y="27"/>
                    </a:moveTo>
                    <a:lnTo>
                      <a:pt x="54" y="21"/>
                    </a:lnTo>
                    <a:lnTo>
                      <a:pt x="54" y="15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3"/>
                    </a:lnTo>
                    <a:lnTo>
                      <a:pt x="27" y="55"/>
                    </a:lnTo>
                    <a:lnTo>
                      <a:pt x="33" y="53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4" y="38"/>
                    </a:lnTo>
                    <a:lnTo>
                      <a:pt x="54" y="32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6" y="27"/>
                    </a:lnTo>
                    <a:close/>
                  </a:path>
                </a:pathLst>
              </a:cu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04" name="Freeform 6370"/>
              <p:cNvSpPr>
                <a:spLocks/>
              </p:cNvSpPr>
              <p:nvPr/>
            </p:nvSpPr>
            <p:spPr bwMode="auto">
              <a:xfrm>
                <a:off x="2021" y="2368"/>
                <a:ext cx="54" cy="53"/>
              </a:xfrm>
              <a:custGeom>
                <a:avLst/>
                <a:gdLst>
                  <a:gd name="T0" fmla="*/ 54 w 54"/>
                  <a:gd name="T1" fmla="*/ 21 h 53"/>
                  <a:gd name="T2" fmla="*/ 50 w 54"/>
                  <a:gd name="T3" fmla="*/ 11 h 53"/>
                  <a:gd name="T4" fmla="*/ 42 w 54"/>
                  <a:gd name="T5" fmla="*/ 4 h 53"/>
                  <a:gd name="T6" fmla="*/ 33 w 54"/>
                  <a:gd name="T7" fmla="*/ 0 h 53"/>
                  <a:gd name="T8" fmla="*/ 21 w 54"/>
                  <a:gd name="T9" fmla="*/ 0 h 53"/>
                  <a:gd name="T10" fmla="*/ 12 w 54"/>
                  <a:gd name="T11" fmla="*/ 4 h 53"/>
                  <a:gd name="T12" fmla="*/ 4 w 54"/>
                  <a:gd name="T13" fmla="*/ 11 h 53"/>
                  <a:gd name="T14" fmla="*/ 0 w 54"/>
                  <a:gd name="T15" fmla="*/ 21 h 53"/>
                  <a:gd name="T16" fmla="*/ 0 w 54"/>
                  <a:gd name="T17" fmla="*/ 32 h 53"/>
                  <a:gd name="T18" fmla="*/ 4 w 54"/>
                  <a:gd name="T19" fmla="*/ 42 h 53"/>
                  <a:gd name="T20" fmla="*/ 12 w 54"/>
                  <a:gd name="T21" fmla="*/ 50 h 53"/>
                  <a:gd name="T22" fmla="*/ 21 w 54"/>
                  <a:gd name="T23" fmla="*/ 53 h 53"/>
                  <a:gd name="T24" fmla="*/ 33 w 54"/>
                  <a:gd name="T25" fmla="*/ 53 h 53"/>
                  <a:gd name="T26" fmla="*/ 42 w 54"/>
                  <a:gd name="T27" fmla="*/ 50 h 53"/>
                  <a:gd name="T28" fmla="*/ 50 w 54"/>
                  <a:gd name="T29" fmla="*/ 42 h 53"/>
                  <a:gd name="T30" fmla="*/ 54 w 54"/>
                  <a:gd name="T31" fmla="*/ 32 h 53"/>
                  <a:gd name="T32" fmla="*/ 54 w 54"/>
                  <a:gd name="T33" fmla="*/ 27 h 53"/>
                  <a:gd name="T34" fmla="*/ 52 w 54"/>
                  <a:gd name="T35" fmla="*/ 17 h 53"/>
                  <a:gd name="T36" fmla="*/ 46 w 54"/>
                  <a:gd name="T37" fmla="*/ 7 h 53"/>
                  <a:gd name="T38" fmla="*/ 38 w 54"/>
                  <a:gd name="T39" fmla="*/ 2 h 53"/>
                  <a:gd name="T40" fmla="*/ 27 w 54"/>
                  <a:gd name="T41" fmla="*/ 0 h 53"/>
                  <a:gd name="T42" fmla="*/ 17 w 54"/>
                  <a:gd name="T43" fmla="*/ 2 h 53"/>
                  <a:gd name="T44" fmla="*/ 8 w 54"/>
                  <a:gd name="T45" fmla="*/ 7 h 53"/>
                  <a:gd name="T46" fmla="*/ 2 w 54"/>
                  <a:gd name="T47" fmla="*/ 17 h 53"/>
                  <a:gd name="T48" fmla="*/ 0 w 54"/>
                  <a:gd name="T49" fmla="*/ 27 h 53"/>
                  <a:gd name="T50" fmla="*/ 2 w 54"/>
                  <a:gd name="T51" fmla="*/ 36 h 53"/>
                  <a:gd name="T52" fmla="*/ 8 w 54"/>
                  <a:gd name="T53" fmla="*/ 46 h 53"/>
                  <a:gd name="T54" fmla="*/ 17 w 54"/>
                  <a:gd name="T55" fmla="*/ 52 h 53"/>
                  <a:gd name="T56" fmla="*/ 27 w 54"/>
                  <a:gd name="T57" fmla="*/ 53 h 53"/>
                  <a:gd name="T58" fmla="*/ 38 w 54"/>
                  <a:gd name="T59" fmla="*/ 52 h 53"/>
                  <a:gd name="T60" fmla="*/ 46 w 54"/>
                  <a:gd name="T61" fmla="*/ 46 h 53"/>
                  <a:gd name="T62" fmla="*/ 52 w 54"/>
                  <a:gd name="T63" fmla="*/ 36 h 53"/>
                  <a:gd name="T64" fmla="*/ 54 w 54"/>
                  <a:gd name="T6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3">
                    <a:moveTo>
                      <a:pt x="54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5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6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05" name="Freeform 6371"/>
              <p:cNvSpPr>
                <a:spLocks/>
              </p:cNvSpPr>
              <p:nvPr/>
            </p:nvSpPr>
            <p:spPr bwMode="auto">
              <a:xfrm>
                <a:off x="2021" y="2368"/>
                <a:ext cx="54" cy="53"/>
              </a:xfrm>
              <a:custGeom>
                <a:avLst/>
                <a:gdLst>
                  <a:gd name="T0" fmla="*/ 54 w 54"/>
                  <a:gd name="T1" fmla="*/ 21 h 53"/>
                  <a:gd name="T2" fmla="*/ 50 w 54"/>
                  <a:gd name="T3" fmla="*/ 11 h 53"/>
                  <a:gd name="T4" fmla="*/ 42 w 54"/>
                  <a:gd name="T5" fmla="*/ 5 h 53"/>
                  <a:gd name="T6" fmla="*/ 33 w 54"/>
                  <a:gd name="T7" fmla="*/ 0 h 53"/>
                  <a:gd name="T8" fmla="*/ 21 w 54"/>
                  <a:gd name="T9" fmla="*/ 0 h 53"/>
                  <a:gd name="T10" fmla="*/ 12 w 54"/>
                  <a:gd name="T11" fmla="*/ 5 h 53"/>
                  <a:gd name="T12" fmla="*/ 6 w 54"/>
                  <a:gd name="T13" fmla="*/ 11 h 53"/>
                  <a:gd name="T14" fmla="*/ 2 w 54"/>
                  <a:gd name="T15" fmla="*/ 21 h 53"/>
                  <a:gd name="T16" fmla="*/ 2 w 54"/>
                  <a:gd name="T17" fmla="*/ 32 h 53"/>
                  <a:gd name="T18" fmla="*/ 6 w 54"/>
                  <a:gd name="T19" fmla="*/ 42 h 53"/>
                  <a:gd name="T20" fmla="*/ 12 w 54"/>
                  <a:gd name="T21" fmla="*/ 50 h 53"/>
                  <a:gd name="T22" fmla="*/ 21 w 54"/>
                  <a:gd name="T23" fmla="*/ 53 h 53"/>
                  <a:gd name="T24" fmla="*/ 33 w 54"/>
                  <a:gd name="T25" fmla="*/ 53 h 53"/>
                  <a:gd name="T26" fmla="*/ 42 w 54"/>
                  <a:gd name="T27" fmla="*/ 50 h 53"/>
                  <a:gd name="T28" fmla="*/ 50 w 54"/>
                  <a:gd name="T29" fmla="*/ 42 h 53"/>
                  <a:gd name="T30" fmla="*/ 54 w 54"/>
                  <a:gd name="T31" fmla="*/ 32 h 53"/>
                  <a:gd name="T32" fmla="*/ 54 w 54"/>
                  <a:gd name="T33" fmla="*/ 27 h 53"/>
                  <a:gd name="T34" fmla="*/ 52 w 54"/>
                  <a:gd name="T35" fmla="*/ 17 h 53"/>
                  <a:gd name="T36" fmla="*/ 46 w 54"/>
                  <a:gd name="T37" fmla="*/ 7 h 53"/>
                  <a:gd name="T38" fmla="*/ 37 w 54"/>
                  <a:gd name="T39" fmla="*/ 2 h 53"/>
                  <a:gd name="T40" fmla="*/ 27 w 54"/>
                  <a:gd name="T41" fmla="*/ 0 h 53"/>
                  <a:gd name="T42" fmla="*/ 17 w 54"/>
                  <a:gd name="T43" fmla="*/ 2 h 53"/>
                  <a:gd name="T44" fmla="*/ 10 w 54"/>
                  <a:gd name="T45" fmla="*/ 7 h 53"/>
                  <a:gd name="T46" fmla="*/ 4 w 54"/>
                  <a:gd name="T47" fmla="*/ 17 h 53"/>
                  <a:gd name="T48" fmla="*/ 2 w 54"/>
                  <a:gd name="T49" fmla="*/ 27 h 53"/>
                  <a:gd name="T50" fmla="*/ 4 w 54"/>
                  <a:gd name="T51" fmla="*/ 36 h 53"/>
                  <a:gd name="T52" fmla="*/ 10 w 54"/>
                  <a:gd name="T53" fmla="*/ 46 h 53"/>
                  <a:gd name="T54" fmla="*/ 17 w 54"/>
                  <a:gd name="T55" fmla="*/ 52 h 53"/>
                  <a:gd name="T56" fmla="*/ 27 w 54"/>
                  <a:gd name="T57" fmla="*/ 53 h 53"/>
                  <a:gd name="T58" fmla="*/ 37 w 54"/>
                  <a:gd name="T59" fmla="*/ 52 h 53"/>
                  <a:gd name="T60" fmla="*/ 46 w 54"/>
                  <a:gd name="T61" fmla="*/ 46 h 53"/>
                  <a:gd name="T62" fmla="*/ 52 w 54"/>
                  <a:gd name="T63" fmla="*/ 36 h 53"/>
                  <a:gd name="T64" fmla="*/ 54 w 54"/>
                  <a:gd name="T6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3">
                    <a:moveTo>
                      <a:pt x="54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5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6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48" y="11"/>
                    </a:lnTo>
                    <a:lnTo>
                      <a:pt x="46" y="7"/>
                    </a:lnTo>
                    <a:lnTo>
                      <a:pt x="42" y="5"/>
                    </a:lnTo>
                    <a:lnTo>
                      <a:pt x="37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5"/>
                    </a:lnTo>
                    <a:lnTo>
                      <a:pt x="10" y="7"/>
                    </a:lnTo>
                    <a:lnTo>
                      <a:pt x="6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2"/>
                    </a:lnTo>
                    <a:lnTo>
                      <a:pt x="10" y="46"/>
                    </a:lnTo>
                    <a:lnTo>
                      <a:pt x="13" y="48"/>
                    </a:lnTo>
                    <a:lnTo>
                      <a:pt x="17" y="52"/>
                    </a:lnTo>
                    <a:lnTo>
                      <a:pt x="21" y="52"/>
                    </a:lnTo>
                    <a:lnTo>
                      <a:pt x="27" y="53"/>
                    </a:lnTo>
                    <a:lnTo>
                      <a:pt x="33" y="52"/>
                    </a:lnTo>
                    <a:lnTo>
                      <a:pt x="37" y="52"/>
                    </a:lnTo>
                    <a:lnTo>
                      <a:pt x="42" y="48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52" y="36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00A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06" name="Freeform 6372"/>
              <p:cNvSpPr>
                <a:spLocks/>
              </p:cNvSpPr>
              <p:nvPr/>
            </p:nvSpPr>
            <p:spPr bwMode="auto">
              <a:xfrm>
                <a:off x="2023" y="2368"/>
                <a:ext cx="52" cy="53"/>
              </a:xfrm>
              <a:custGeom>
                <a:avLst/>
                <a:gdLst>
                  <a:gd name="T0" fmla="*/ 52 w 52"/>
                  <a:gd name="T1" fmla="*/ 21 h 53"/>
                  <a:gd name="T2" fmla="*/ 46 w 52"/>
                  <a:gd name="T3" fmla="*/ 11 h 53"/>
                  <a:gd name="T4" fmla="*/ 40 w 52"/>
                  <a:gd name="T5" fmla="*/ 5 h 53"/>
                  <a:gd name="T6" fmla="*/ 31 w 52"/>
                  <a:gd name="T7" fmla="*/ 2 h 53"/>
                  <a:gd name="T8" fmla="*/ 19 w 52"/>
                  <a:gd name="T9" fmla="*/ 2 h 53"/>
                  <a:gd name="T10" fmla="*/ 11 w 52"/>
                  <a:gd name="T11" fmla="*/ 5 h 53"/>
                  <a:gd name="T12" fmla="*/ 4 w 52"/>
                  <a:gd name="T13" fmla="*/ 11 h 53"/>
                  <a:gd name="T14" fmla="*/ 0 w 52"/>
                  <a:gd name="T15" fmla="*/ 21 h 53"/>
                  <a:gd name="T16" fmla="*/ 0 w 52"/>
                  <a:gd name="T17" fmla="*/ 32 h 53"/>
                  <a:gd name="T18" fmla="*/ 4 w 52"/>
                  <a:gd name="T19" fmla="*/ 42 h 53"/>
                  <a:gd name="T20" fmla="*/ 11 w 52"/>
                  <a:gd name="T21" fmla="*/ 48 h 53"/>
                  <a:gd name="T22" fmla="*/ 19 w 52"/>
                  <a:gd name="T23" fmla="*/ 52 h 53"/>
                  <a:gd name="T24" fmla="*/ 31 w 52"/>
                  <a:gd name="T25" fmla="*/ 52 h 53"/>
                  <a:gd name="T26" fmla="*/ 40 w 52"/>
                  <a:gd name="T27" fmla="*/ 48 h 53"/>
                  <a:gd name="T28" fmla="*/ 46 w 52"/>
                  <a:gd name="T29" fmla="*/ 42 h 53"/>
                  <a:gd name="T30" fmla="*/ 52 w 52"/>
                  <a:gd name="T31" fmla="*/ 32 h 53"/>
                  <a:gd name="T32" fmla="*/ 52 w 52"/>
                  <a:gd name="T33" fmla="*/ 27 h 53"/>
                  <a:gd name="T34" fmla="*/ 48 w 52"/>
                  <a:gd name="T35" fmla="*/ 17 h 53"/>
                  <a:gd name="T36" fmla="*/ 44 w 52"/>
                  <a:gd name="T37" fmla="*/ 9 h 53"/>
                  <a:gd name="T38" fmla="*/ 35 w 52"/>
                  <a:gd name="T39" fmla="*/ 4 h 53"/>
                  <a:gd name="T40" fmla="*/ 25 w 52"/>
                  <a:gd name="T41" fmla="*/ 2 h 53"/>
                  <a:gd name="T42" fmla="*/ 15 w 52"/>
                  <a:gd name="T43" fmla="*/ 4 h 53"/>
                  <a:gd name="T44" fmla="*/ 8 w 52"/>
                  <a:gd name="T45" fmla="*/ 9 h 53"/>
                  <a:gd name="T46" fmla="*/ 2 w 52"/>
                  <a:gd name="T47" fmla="*/ 17 h 53"/>
                  <a:gd name="T48" fmla="*/ 0 w 52"/>
                  <a:gd name="T49" fmla="*/ 27 h 53"/>
                  <a:gd name="T50" fmla="*/ 2 w 52"/>
                  <a:gd name="T51" fmla="*/ 36 h 53"/>
                  <a:gd name="T52" fmla="*/ 8 w 52"/>
                  <a:gd name="T53" fmla="*/ 44 h 53"/>
                  <a:gd name="T54" fmla="*/ 15 w 52"/>
                  <a:gd name="T55" fmla="*/ 50 h 53"/>
                  <a:gd name="T56" fmla="*/ 25 w 52"/>
                  <a:gd name="T57" fmla="*/ 52 h 53"/>
                  <a:gd name="T58" fmla="*/ 35 w 52"/>
                  <a:gd name="T59" fmla="*/ 50 h 53"/>
                  <a:gd name="T60" fmla="*/ 44 w 52"/>
                  <a:gd name="T61" fmla="*/ 44 h 53"/>
                  <a:gd name="T62" fmla="*/ 48 w 52"/>
                  <a:gd name="T63" fmla="*/ 36 h 53"/>
                  <a:gd name="T64" fmla="*/ 52 w 52"/>
                  <a:gd name="T6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53">
                    <a:moveTo>
                      <a:pt x="52" y="27"/>
                    </a:moveTo>
                    <a:lnTo>
                      <a:pt x="52" y="21"/>
                    </a:lnTo>
                    <a:lnTo>
                      <a:pt x="50" y="17"/>
                    </a:lnTo>
                    <a:lnTo>
                      <a:pt x="46" y="11"/>
                    </a:lnTo>
                    <a:lnTo>
                      <a:pt x="44" y="7"/>
                    </a:lnTo>
                    <a:lnTo>
                      <a:pt x="40" y="5"/>
                    </a:lnTo>
                    <a:lnTo>
                      <a:pt x="35" y="2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48"/>
                    </a:lnTo>
                    <a:lnTo>
                      <a:pt x="15" y="52"/>
                    </a:lnTo>
                    <a:lnTo>
                      <a:pt x="19" y="52"/>
                    </a:lnTo>
                    <a:lnTo>
                      <a:pt x="25" y="53"/>
                    </a:lnTo>
                    <a:lnTo>
                      <a:pt x="31" y="52"/>
                    </a:lnTo>
                    <a:lnTo>
                      <a:pt x="35" y="52"/>
                    </a:lnTo>
                    <a:lnTo>
                      <a:pt x="40" y="48"/>
                    </a:lnTo>
                    <a:lnTo>
                      <a:pt x="44" y="46"/>
                    </a:lnTo>
                    <a:lnTo>
                      <a:pt x="46" y="42"/>
                    </a:lnTo>
                    <a:lnTo>
                      <a:pt x="50" y="36"/>
                    </a:lnTo>
                    <a:lnTo>
                      <a:pt x="52" y="32"/>
                    </a:lnTo>
                    <a:lnTo>
                      <a:pt x="52" y="27"/>
                    </a:lnTo>
                    <a:lnTo>
                      <a:pt x="52" y="27"/>
                    </a:lnTo>
                    <a:lnTo>
                      <a:pt x="50" y="21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0" y="5"/>
                    </a:lnTo>
                    <a:lnTo>
                      <a:pt x="35" y="4"/>
                    </a:lnTo>
                    <a:lnTo>
                      <a:pt x="31" y="2"/>
                    </a:lnTo>
                    <a:lnTo>
                      <a:pt x="25" y="2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5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8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19" y="52"/>
                    </a:lnTo>
                    <a:lnTo>
                      <a:pt x="25" y="52"/>
                    </a:lnTo>
                    <a:lnTo>
                      <a:pt x="31" y="52"/>
                    </a:lnTo>
                    <a:lnTo>
                      <a:pt x="35" y="50"/>
                    </a:lnTo>
                    <a:lnTo>
                      <a:pt x="40" y="48"/>
                    </a:lnTo>
                    <a:lnTo>
                      <a:pt x="44" y="44"/>
                    </a:lnTo>
                    <a:lnTo>
                      <a:pt x="46" y="42"/>
                    </a:lnTo>
                    <a:lnTo>
                      <a:pt x="48" y="36"/>
                    </a:lnTo>
                    <a:lnTo>
                      <a:pt x="50" y="32"/>
                    </a:lnTo>
                    <a:lnTo>
                      <a:pt x="52" y="27"/>
                    </a:lnTo>
                    <a:lnTo>
                      <a:pt x="52" y="27"/>
                    </a:lnTo>
                    <a:close/>
                  </a:path>
                </a:pathLst>
              </a:custGeom>
              <a:solidFill>
                <a:srgbClr val="00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07" name="Freeform 6373"/>
              <p:cNvSpPr>
                <a:spLocks/>
              </p:cNvSpPr>
              <p:nvPr/>
            </p:nvSpPr>
            <p:spPr bwMode="auto">
              <a:xfrm>
                <a:off x="2023" y="2370"/>
                <a:ext cx="52" cy="50"/>
              </a:xfrm>
              <a:custGeom>
                <a:avLst/>
                <a:gdLst>
                  <a:gd name="T0" fmla="*/ 50 w 52"/>
                  <a:gd name="T1" fmla="*/ 19 h 50"/>
                  <a:gd name="T2" fmla="*/ 46 w 52"/>
                  <a:gd name="T3" fmla="*/ 11 h 50"/>
                  <a:gd name="T4" fmla="*/ 40 w 52"/>
                  <a:gd name="T5" fmla="*/ 3 h 50"/>
                  <a:gd name="T6" fmla="*/ 31 w 52"/>
                  <a:gd name="T7" fmla="*/ 0 h 50"/>
                  <a:gd name="T8" fmla="*/ 19 w 52"/>
                  <a:gd name="T9" fmla="*/ 0 h 50"/>
                  <a:gd name="T10" fmla="*/ 11 w 52"/>
                  <a:gd name="T11" fmla="*/ 3 h 50"/>
                  <a:gd name="T12" fmla="*/ 4 w 52"/>
                  <a:gd name="T13" fmla="*/ 11 h 50"/>
                  <a:gd name="T14" fmla="*/ 0 w 52"/>
                  <a:gd name="T15" fmla="*/ 19 h 50"/>
                  <a:gd name="T16" fmla="*/ 0 w 52"/>
                  <a:gd name="T17" fmla="*/ 30 h 50"/>
                  <a:gd name="T18" fmla="*/ 4 w 52"/>
                  <a:gd name="T19" fmla="*/ 40 h 50"/>
                  <a:gd name="T20" fmla="*/ 11 w 52"/>
                  <a:gd name="T21" fmla="*/ 46 h 50"/>
                  <a:gd name="T22" fmla="*/ 19 w 52"/>
                  <a:gd name="T23" fmla="*/ 50 h 50"/>
                  <a:gd name="T24" fmla="*/ 31 w 52"/>
                  <a:gd name="T25" fmla="*/ 50 h 50"/>
                  <a:gd name="T26" fmla="*/ 40 w 52"/>
                  <a:gd name="T27" fmla="*/ 46 h 50"/>
                  <a:gd name="T28" fmla="*/ 46 w 52"/>
                  <a:gd name="T29" fmla="*/ 40 h 50"/>
                  <a:gd name="T30" fmla="*/ 50 w 52"/>
                  <a:gd name="T31" fmla="*/ 30 h 50"/>
                  <a:gd name="T32" fmla="*/ 50 w 52"/>
                  <a:gd name="T33" fmla="*/ 25 h 50"/>
                  <a:gd name="T34" fmla="*/ 48 w 52"/>
                  <a:gd name="T35" fmla="*/ 15 h 50"/>
                  <a:gd name="T36" fmla="*/ 42 w 52"/>
                  <a:gd name="T37" fmla="*/ 7 h 50"/>
                  <a:gd name="T38" fmla="*/ 35 w 52"/>
                  <a:gd name="T39" fmla="*/ 2 h 50"/>
                  <a:gd name="T40" fmla="*/ 25 w 52"/>
                  <a:gd name="T41" fmla="*/ 0 h 50"/>
                  <a:gd name="T42" fmla="*/ 15 w 52"/>
                  <a:gd name="T43" fmla="*/ 2 h 50"/>
                  <a:gd name="T44" fmla="*/ 8 w 52"/>
                  <a:gd name="T45" fmla="*/ 7 h 50"/>
                  <a:gd name="T46" fmla="*/ 2 w 52"/>
                  <a:gd name="T47" fmla="*/ 15 h 50"/>
                  <a:gd name="T48" fmla="*/ 0 w 52"/>
                  <a:gd name="T49" fmla="*/ 25 h 50"/>
                  <a:gd name="T50" fmla="*/ 2 w 52"/>
                  <a:gd name="T51" fmla="*/ 34 h 50"/>
                  <a:gd name="T52" fmla="*/ 8 w 52"/>
                  <a:gd name="T53" fmla="*/ 42 h 50"/>
                  <a:gd name="T54" fmla="*/ 15 w 52"/>
                  <a:gd name="T55" fmla="*/ 48 h 50"/>
                  <a:gd name="T56" fmla="*/ 25 w 52"/>
                  <a:gd name="T57" fmla="*/ 50 h 50"/>
                  <a:gd name="T58" fmla="*/ 35 w 52"/>
                  <a:gd name="T59" fmla="*/ 48 h 50"/>
                  <a:gd name="T60" fmla="*/ 42 w 52"/>
                  <a:gd name="T61" fmla="*/ 42 h 50"/>
                  <a:gd name="T62" fmla="*/ 48 w 52"/>
                  <a:gd name="T63" fmla="*/ 34 h 50"/>
                  <a:gd name="T64" fmla="*/ 50 w 52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50">
                    <a:moveTo>
                      <a:pt x="52" y="25"/>
                    </a:move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4" y="7"/>
                    </a:lnTo>
                    <a:lnTo>
                      <a:pt x="40" y="3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4" y="42"/>
                    </a:lnTo>
                    <a:lnTo>
                      <a:pt x="46" y="40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2" y="25"/>
                    </a:lnTo>
                    <a:lnTo>
                      <a:pt x="50" y="25"/>
                    </a:ln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5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2" y="25"/>
                    </a:lnTo>
                    <a:close/>
                  </a:path>
                </a:pathLst>
              </a:custGeom>
              <a:solidFill>
                <a:srgbClr val="00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08" name="Freeform 6374"/>
              <p:cNvSpPr>
                <a:spLocks/>
              </p:cNvSpPr>
              <p:nvPr/>
            </p:nvSpPr>
            <p:spPr bwMode="auto">
              <a:xfrm>
                <a:off x="2023" y="2370"/>
                <a:ext cx="50" cy="50"/>
              </a:xfrm>
              <a:custGeom>
                <a:avLst/>
                <a:gdLst>
                  <a:gd name="T0" fmla="*/ 50 w 50"/>
                  <a:gd name="T1" fmla="*/ 19 h 50"/>
                  <a:gd name="T2" fmla="*/ 46 w 50"/>
                  <a:gd name="T3" fmla="*/ 11 h 50"/>
                  <a:gd name="T4" fmla="*/ 38 w 50"/>
                  <a:gd name="T5" fmla="*/ 3 h 50"/>
                  <a:gd name="T6" fmla="*/ 31 w 50"/>
                  <a:gd name="T7" fmla="*/ 0 h 50"/>
                  <a:gd name="T8" fmla="*/ 21 w 50"/>
                  <a:gd name="T9" fmla="*/ 0 h 50"/>
                  <a:gd name="T10" fmla="*/ 11 w 50"/>
                  <a:gd name="T11" fmla="*/ 3 h 50"/>
                  <a:gd name="T12" fmla="*/ 4 w 50"/>
                  <a:gd name="T13" fmla="*/ 11 h 50"/>
                  <a:gd name="T14" fmla="*/ 0 w 50"/>
                  <a:gd name="T15" fmla="*/ 19 h 50"/>
                  <a:gd name="T16" fmla="*/ 0 w 50"/>
                  <a:gd name="T17" fmla="*/ 30 h 50"/>
                  <a:gd name="T18" fmla="*/ 4 w 50"/>
                  <a:gd name="T19" fmla="*/ 38 h 50"/>
                  <a:gd name="T20" fmla="*/ 11 w 50"/>
                  <a:gd name="T21" fmla="*/ 46 h 50"/>
                  <a:gd name="T22" fmla="*/ 21 w 50"/>
                  <a:gd name="T23" fmla="*/ 50 h 50"/>
                  <a:gd name="T24" fmla="*/ 31 w 50"/>
                  <a:gd name="T25" fmla="*/ 50 h 50"/>
                  <a:gd name="T26" fmla="*/ 38 w 50"/>
                  <a:gd name="T27" fmla="*/ 46 h 50"/>
                  <a:gd name="T28" fmla="*/ 46 w 50"/>
                  <a:gd name="T29" fmla="*/ 38 h 50"/>
                  <a:gd name="T30" fmla="*/ 50 w 50"/>
                  <a:gd name="T31" fmla="*/ 30 h 50"/>
                  <a:gd name="T32" fmla="*/ 50 w 50"/>
                  <a:gd name="T33" fmla="*/ 25 h 50"/>
                  <a:gd name="T34" fmla="*/ 48 w 50"/>
                  <a:gd name="T35" fmla="*/ 15 h 50"/>
                  <a:gd name="T36" fmla="*/ 42 w 50"/>
                  <a:gd name="T37" fmla="*/ 7 h 50"/>
                  <a:gd name="T38" fmla="*/ 35 w 50"/>
                  <a:gd name="T39" fmla="*/ 2 h 50"/>
                  <a:gd name="T40" fmla="*/ 25 w 50"/>
                  <a:gd name="T41" fmla="*/ 0 h 50"/>
                  <a:gd name="T42" fmla="*/ 15 w 50"/>
                  <a:gd name="T43" fmla="*/ 2 h 50"/>
                  <a:gd name="T44" fmla="*/ 8 w 50"/>
                  <a:gd name="T45" fmla="*/ 7 h 50"/>
                  <a:gd name="T46" fmla="*/ 2 w 50"/>
                  <a:gd name="T47" fmla="*/ 15 h 50"/>
                  <a:gd name="T48" fmla="*/ 0 w 50"/>
                  <a:gd name="T49" fmla="*/ 25 h 50"/>
                  <a:gd name="T50" fmla="*/ 2 w 50"/>
                  <a:gd name="T51" fmla="*/ 34 h 50"/>
                  <a:gd name="T52" fmla="*/ 8 w 50"/>
                  <a:gd name="T53" fmla="*/ 42 h 50"/>
                  <a:gd name="T54" fmla="*/ 15 w 50"/>
                  <a:gd name="T55" fmla="*/ 48 h 50"/>
                  <a:gd name="T56" fmla="*/ 25 w 50"/>
                  <a:gd name="T57" fmla="*/ 50 h 50"/>
                  <a:gd name="T58" fmla="*/ 35 w 50"/>
                  <a:gd name="T59" fmla="*/ 48 h 50"/>
                  <a:gd name="T60" fmla="*/ 42 w 50"/>
                  <a:gd name="T61" fmla="*/ 42 h 50"/>
                  <a:gd name="T62" fmla="*/ 48 w 50"/>
                  <a:gd name="T63" fmla="*/ 34 h 50"/>
                  <a:gd name="T64" fmla="*/ 50 w 50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5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5" y="2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6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5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09" name="Freeform 6375"/>
              <p:cNvSpPr>
                <a:spLocks/>
              </p:cNvSpPr>
              <p:nvPr/>
            </p:nvSpPr>
            <p:spPr bwMode="auto">
              <a:xfrm>
                <a:off x="2023" y="2370"/>
                <a:ext cx="50" cy="50"/>
              </a:xfrm>
              <a:custGeom>
                <a:avLst/>
                <a:gdLst>
                  <a:gd name="T0" fmla="*/ 50 w 50"/>
                  <a:gd name="T1" fmla="*/ 19 h 50"/>
                  <a:gd name="T2" fmla="*/ 46 w 50"/>
                  <a:gd name="T3" fmla="*/ 11 h 50"/>
                  <a:gd name="T4" fmla="*/ 38 w 50"/>
                  <a:gd name="T5" fmla="*/ 3 h 50"/>
                  <a:gd name="T6" fmla="*/ 31 w 50"/>
                  <a:gd name="T7" fmla="*/ 2 h 50"/>
                  <a:gd name="T8" fmla="*/ 21 w 50"/>
                  <a:gd name="T9" fmla="*/ 2 h 50"/>
                  <a:gd name="T10" fmla="*/ 11 w 50"/>
                  <a:gd name="T11" fmla="*/ 3 h 50"/>
                  <a:gd name="T12" fmla="*/ 6 w 50"/>
                  <a:gd name="T13" fmla="*/ 11 h 50"/>
                  <a:gd name="T14" fmla="*/ 2 w 50"/>
                  <a:gd name="T15" fmla="*/ 19 h 50"/>
                  <a:gd name="T16" fmla="*/ 2 w 50"/>
                  <a:gd name="T17" fmla="*/ 30 h 50"/>
                  <a:gd name="T18" fmla="*/ 6 w 50"/>
                  <a:gd name="T19" fmla="*/ 38 h 50"/>
                  <a:gd name="T20" fmla="*/ 11 w 50"/>
                  <a:gd name="T21" fmla="*/ 46 h 50"/>
                  <a:gd name="T22" fmla="*/ 21 w 50"/>
                  <a:gd name="T23" fmla="*/ 50 h 50"/>
                  <a:gd name="T24" fmla="*/ 31 w 50"/>
                  <a:gd name="T25" fmla="*/ 50 h 50"/>
                  <a:gd name="T26" fmla="*/ 38 w 50"/>
                  <a:gd name="T27" fmla="*/ 46 h 50"/>
                  <a:gd name="T28" fmla="*/ 46 w 50"/>
                  <a:gd name="T29" fmla="*/ 38 h 50"/>
                  <a:gd name="T30" fmla="*/ 50 w 50"/>
                  <a:gd name="T31" fmla="*/ 30 h 50"/>
                  <a:gd name="T32" fmla="*/ 50 w 50"/>
                  <a:gd name="T33" fmla="*/ 25 h 50"/>
                  <a:gd name="T34" fmla="*/ 48 w 50"/>
                  <a:gd name="T35" fmla="*/ 15 h 50"/>
                  <a:gd name="T36" fmla="*/ 42 w 50"/>
                  <a:gd name="T37" fmla="*/ 7 h 50"/>
                  <a:gd name="T38" fmla="*/ 35 w 50"/>
                  <a:gd name="T39" fmla="*/ 3 h 50"/>
                  <a:gd name="T40" fmla="*/ 25 w 50"/>
                  <a:gd name="T41" fmla="*/ 2 h 50"/>
                  <a:gd name="T42" fmla="*/ 15 w 50"/>
                  <a:gd name="T43" fmla="*/ 3 h 50"/>
                  <a:gd name="T44" fmla="*/ 8 w 50"/>
                  <a:gd name="T45" fmla="*/ 7 h 50"/>
                  <a:gd name="T46" fmla="*/ 4 w 50"/>
                  <a:gd name="T47" fmla="*/ 15 h 50"/>
                  <a:gd name="T48" fmla="*/ 2 w 50"/>
                  <a:gd name="T49" fmla="*/ 25 h 50"/>
                  <a:gd name="T50" fmla="*/ 4 w 50"/>
                  <a:gd name="T51" fmla="*/ 34 h 50"/>
                  <a:gd name="T52" fmla="*/ 8 w 50"/>
                  <a:gd name="T53" fmla="*/ 42 h 50"/>
                  <a:gd name="T54" fmla="*/ 15 w 50"/>
                  <a:gd name="T55" fmla="*/ 48 h 50"/>
                  <a:gd name="T56" fmla="*/ 25 w 50"/>
                  <a:gd name="T57" fmla="*/ 50 h 50"/>
                  <a:gd name="T58" fmla="*/ 35 w 50"/>
                  <a:gd name="T59" fmla="*/ 48 h 50"/>
                  <a:gd name="T60" fmla="*/ 42 w 50"/>
                  <a:gd name="T61" fmla="*/ 42 h 50"/>
                  <a:gd name="T62" fmla="*/ 48 w 50"/>
                  <a:gd name="T63" fmla="*/ 34 h 50"/>
                  <a:gd name="T64" fmla="*/ 50 w 50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5" y="2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6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5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48" y="21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5" y="3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6" y="38"/>
                    </a:lnTo>
                    <a:lnTo>
                      <a:pt x="8" y="42"/>
                    </a:lnTo>
                    <a:lnTo>
                      <a:pt x="11" y="44"/>
                    </a:lnTo>
                    <a:lnTo>
                      <a:pt x="15" y="48"/>
                    </a:lnTo>
                    <a:lnTo>
                      <a:pt x="21" y="48"/>
                    </a:lnTo>
                    <a:lnTo>
                      <a:pt x="25" y="50"/>
                    </a:lnTo>
                    <a:lnTo>
                      <a:pt x="31" y="48"/>
                    </a:lnTo>
                    <a:lnTo>
                      <a:pt x="35" y="48"/>
                    </a:lnTo>
                    <a:lnTo>
                      <a:pt x="38" y="44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48" y="30"/>
                    </a:lnTo>
                    <a:lnTo>
                      <a:pt x="50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10" name="Freeform 6376"/>
              <p:cNvSpPr>
                <a:spLocks/>
              </p:cNvSpPr>
              <p:nvPr/>
            </p:nvSpPr>
            <p:spPr bwMode="auto">
              <a:xfrm>
                <a:off x="2025" y="2372"/>
                <a:ext cx="48" cy="48"/>
              </a:xfrm>
              <a:custGeom>
                <a:avLst/>
                <a:gdLst>
                  <a:gd name="T0" fmla="*/ 46 w 48"/>
                  <a:gd name="T1" fmla="*/ 19 h 48"/>
                  <a:gd name="T2" fmla="*/ 44 w 48"/>
                  <a:gd name="T3" fmla="*/ 9 h 48"/>
                  <a:gd name="T4" fmla="*/ 36 w 48"/>
                  <a:gd name="T5" fmla="*/ 3 h 48"/>
                  <a:gd name="T6" fmla="*/ 29 w 48"/>
                  <a:gd name="T7" fmla="*/ 0 h 48"/>
                  <a:gd name="T8" fmla="*/ 19 w 48"/>
                  <a:gd name="T9" fmla="*/ 0 h 48"/>
                  <a:gd name="T10" fmla="*/ 9 w 48"/>
                  <a:gd name="T11" fmla="*/ 3 h 48"/>
                  <a:gd name="T12" fmla="*/ 4 w 48"/>
                  <a:gd name="T13" fmla="*/ 9 h 48"/>
                  <a:gd name="T14" fmla="*/ 0 w 48"/>
                  <a:gd name="T15" fmla="*/ 19 h 48"/>
                  <a:gd name="T16" fmla="*/ 0 w 48"/>
                  <a:gd name="T17" fmla="*/ 28 h 48"/>
                  <a:gd name="T18" fmla="*/ 4 w 48"/>
                  <a:gd name="T19" fmla="*/ 36 h 48"/>
                  <a:gd name="T20" fmla="*/ 9 w 48"/>
                  <a:gd name="T21" fmla="*/ 42 h 48"/>
                  <a:gd name="T22" fmla="*/ 19 w 48"/>
                  <a:gd name="T23" fmla="*/ 46 h 48"/>
                  <a:gd name="T24" fmla="*/ 29 w 48"/>
                  <a:gd name="T25" fmla="*/ 46 h 48"/>
                  <a:gd name="T26" fmla="*/ 36 w 48"/>
                  <a:gd name="T27" fmla="*/ 42 h 48"/>
                  <a:gd name="T28" fmla="*/ 44 w 48"/>
                  <a:gd name="T29" fmla="*/ 36 h 48"/>
                  <a:gd name="T30" fmla="*/ 46 w 48"/>
                  <a:gd name="T31" fmla="*/ 28 h 48"/>
                  <a:gd name="T32" fmla="*/ 46 w 48"/>
                  <a:gd name="T33" fmla="*/ 23 h 48"/>
                  <a:gd name="T34" fmla="*/ 44 w 48"/>
                  <a:gd name="T35" fmla="*/ 13 h 48"/>
                  <a:gd name="T36" fmla="*/ 40 w 48"/>
                  <a:gd name="T37" fmla="*/ 5 h 48"/>
                  <a:gd name="T38" fmla="*/ 33 w 48"/>
                  <a:gd name="T39" fmla="*/ 1 h 48"/>
                  <a:gd name="T40" fmla="*/ 23 w 48"/>
                  <a:gd name="T41" fmla="*/ 0 h 48"/>
                  <a:gd name="T42" fmla="*/ 13 w 48"/>
                  <a:gd name="T43" fmla="*/ 1 h 48"/>
                  <a:gd name="T44" fmla="*/ 8 w 48"/>
                  <a:gd name="T45" fmla="*/ 5 h 48"/>
                  <a:gd name="T46" fmla="*/ 2 w 48"/>
                  <a:gd name="T47" fmla="*/ 13 h 48"/>
                  <a:gd name="T48" fmla="*/ 0 w 48"/>
                  <a:gd name="T49" fmla="*/ 23 h 48"/>
                  <a:gd name="T50" fmla="*/ 2 w 48"/>
                  <a:gd name="T51" fmla="*/ 32 h 48"/>
                  <a:gd name="T52" fmla="*/ 8 w 48"/>
                  <a:gd name="T53" fmla="*/ 40 h 48"/>
                  <a:gd name="T54" fmla="*/ 13 w 48"/>
                  <a:gd name="T55" fmla="*/ 44 h 48"/>
                  <a:gd name="T56" fmla="*/ 23 w 48"/>
                  <a:gd name="T57" fmla="*/ 46 h 48"/>
                  <a:gd name="T58" fmla="*/ 33 w 48"/>
                  <a:gd name="T59" fmla="*/ 44 h 48"/>
                  <a:gd name="T60" fmla="*/ 40 w 48"/>
                  <a:gd name="T61" fmla="*/ 40 h 48"/>
                  <a:gd name="T62" fmla="*/ 44 w 48"/>
                  <a:gd name="T63" fmla="*/ 32 h 48"/>
                  <a:gd name="T64" fmla="*/ 46 w 48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48">
                    <a:moveTo>
                      <a:pt x="48" y="23"/>
                    </a:moveTo>
                    <a:lnTo>
                      <a:pt x="46" y="19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9" y="42"/>
                    </a:lnTo>
                    <a:lnTo>
                      <a:pt x="13" y="46"/>
                    </a:lnTo>
                    <a:lnTo>
                      <a:pt x="19" y="46"/>
                    </a:lnTo>
                    <a:lnTo>
                      <a:pt x="23" y="48"/>
                    </a:lnTo>
                    <a:lnTo>
                      <a:pt x="29" y="46"/>
                    </a:lnTo>
                    <a:lnTo>
                      <a:pt x="33" y="46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46" y="32"/>
                    </a:lnTo>
                    <a:lnTo>
                      <a:pt x="46" y="28"/>
                    </a:lnTo>
                    <a:lnTo>
                      <a:pt x="48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8" y="40"/>
                    </a:lnTo>
                    <a:lnTo>
                      <a:pt x="9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00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11" name="Freeform 6377"/>
              <p:cNvSpPr>
                <a:spLocks/>
              </p:cNvSpPr>
              <p:nvPr/>
            </p:nvSpPr>
            <p:spPr bwMode="auto">
              <a:xfrm>
                <a:off x="2025" y="2372"/>
                <a:ext cx="46" cy="46"/>
              </a:xfrm>
              <a:custGeom>
                <a:avLst/>
                <a:gdLst>
                  <a:gd name="T0" fmla="*/ 46 w 46"/>
                  <a:gd name="T1" fmla="*/ 19 h 46"/>
                  <a:gd name="T2" fmla="*/ 42 w 46"/>
                  <a:gd name="T3" fmla="*/ 9 h 46"/>
                  <a:gd name="T4" fmla="*/ 36 w 46"/>
                  <a:gd name="T5" fmla="*/ 3 h 46"/>
                  <a:gd name="T6" fmla="*/ 29 w 46"/>
                  <a:gd name="T7" fmla="*/ 0 h 46"/>
                  <a:gd name="T8" fmla="*/ 19 w 46"/>
                  <a:gd name="T9" fmla="*/ 0 h 46"/>
                  <a:gd name="T10" fmla="*/ 9 w 46"/>
                  <a:gd name="T11" fmla="*/ 3 h 46"/>
                  <a:gd name="T12" fmla="*/ 4 w 46"/>
                  <a:gd name="T13" fmla="*/ 9 h 46"/>
                  <a:gd name="T14" fmla="*/ 0 w 46"/>
                  <a:gd name="T15" fmla="*/ 19 h 46"/>
                  <a:gd name="T16" fmla="*/ 0 w 46"/>
                  <a:gd name="T17" fmla="*/ 28 h 46"/>
                  <a:gd name="T18" fmla="*/ 4 w 46"/>
                  <a:gd name="T19" fmla="*/ 36 h 46"/>
                  <a:gd name="T20" fmla="*/ 9 w 46"/>
                  <a:gd name="T21" fmla="*/ 42 h 46"/>
                  <a:gd name="T22" fmla="*/ 19 w 46"/>
                  <a:gd name="T23" fmla="*/ 46 h 46"/>
                  <a:gd name="T24" fmla="*/ 29 w 46"/>
                  <a:gd name="T25" fmla="*/ 46 h 46"/>
                  <a:gd name="T26" fmla="*/ 36 w 46"/>
                  <a:gd name="T27" fmla="*/ 42 h 46"/>
                  <a:gd name="T28" fmla="*/ 42 w 46"/>
                  <a:gd name="T29" fmla="*/ 36 h 46"/>
                  <a:gd name="T30" fmla="*/ 46 w 46"/>
                  <a:gd name="T31" fmla="*/ 28 h 46"/>
                  <a:gd name="T32" fmla="*/ 46 w 46"/>
                  <a:gd name="T33" fmla="*/ 23 h 46"/>
                  <a:gd name="T34" fmla="*/ 44 w 46"/>
                  <a:gd name="T35" fmla="*/ 13 h 46"/>
                  <a:gd name="T36" fmla="*/ 40 w 46"/>
                  <a:gd name="T37" fmla="*/ 7 h 46"/>
                  <a:gd name="T38" fmla="*/ 33 w 46"/>
                  <a:gd name="T39" fmla="*/ 1 h 46"/>
                  <a:gd name="T40" fmla="*/ 23 w 46"/>
                  <a:gd name="T41" fmla="*/ 0 h 46"/>
                  <a:gd name="T42" fmla="*/ 15 w 46"/>
                  <a:gd name="T43" fmla="*/ 1 h 46"/>
                  <a:gd name="T44" fmla="*/ 8 w 46"/>
                  <a:gd name="T45" fmla="*/ 7 h 46"/>
                  <a:gd name="T46" fmla="*/ 2 w 46"/>
                  <a:gd name="T47" fmla="*/ 13 h 46"/>
                  <a:gd name="T48" fmla="*/ 0 w 46"/>
                  <a:gd name="T49" fmla="*/ 23 h 46"/>
                  <a:gd name="T50" fmla="*/ 2 w 46"/>
                  <a:gd name="T51" fmla="*/ 32 h 46"/>
                  <a:gd name="T52" fmla="*/ 8 w 46"/>
                  <a:gd name="T53" fmla="*/ 38 h 46"/>
                  <a:gd name="T54" fmla="*/ 15 w 46"/>
                  <a:gd name="T55" fmla="*/ 44 h 46"/>
                  <a:gd name="T56" fmla="*/ 23 w 46"/>
                  <a:gd name="T57" fmla="*/ 46 h 46"/>
                  <a:gd name="T58" fmla="*/ 33 w 46"/>
                  <a:gd name="T59" fmla="*/ 44 h 46"/>
                  <a:gd name="T60" fmla="*/ 40 w 46"/>
                  <a:gd name="T61" fmla="*/ 38 h 46"/>
                  <a:gd name="T62" fmla="*/ 44 w 46"/>
                  <a:gd name="T63" fmla="*/ 32 h 46"/>
                  <a:gd name="T64" fmla="*/ 46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8" y="40"/>
                    </a:lnTo>
                    <a:lnTo>
                      <a:pt x="9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6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00A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12" name="Freeform 6378"/>
              <p:cNvSpPr>
                <a:spLocks/>
              </p:cNvSpPr>
              <p:nvPr/>
            </p:nvSpPr>
            <p:spPr bwMode="auto">
              <a:xfrm>
                <a:off x="2025" y="2372"/>
                <a:ext cx="46" cy="46"/>
              </a:xfrm>
              <a:custGeom>
                <a:avLst/>
                <a:gdLst>
                  <a:gd name="T0" fmla="*/ 46 w 46"/>
                  <a:gd name="T1" fmla="*/ 19 h 46"/>
                  <a:gd name="T2" fmla="*/ 42 w 46"/>
                  <a:gd name="T3" fmla="*/ 9 h 46"/>
                  <a:gd name="T4" fmla="*/ 36 w 46"/>
                  <a:gd name="T5" fmla="*/ 3 h 46"/>
                  <a:gd name="T6" fmla="*/ 29 w 46"/>
                  <a:gd name="T7" fmla="*/ 0 h 46"/>
                  <a:gd name="T8" fmla="*/ 19 w 46"/>
                  <a:gd name="T9" fmla="*/ 0 h 46"/>
                  <a:gd name="T10" fmla="*/ 11 w 46"/>
                  <a:gd name="T11" fmla="*/ 3 h 46"/>
                  <a:gd name="T12" fmla="*/ 4 w 46"/>
                  <a:gd name="T13" fmla="*/ 9 h 46"/>
                  <a:gd name="T14" fmla="*/ 2 w 46"/>
                  <a:gd name="T15" fmla="*/ 19 h 46"/>
                  <a:gd name="T16" fmla="*/ 2 w 46"/>
                  <a:gd name="T17" fmla="*/ 26 h 46"/>
                  <a:gd name="T18" fmla="*/ 4 w 46"/>
                  <a:gd name="T19" fmla="*/ 36 h 46"/>
                  <a:gd name="T20" fmla="*/ 11 w 46"/>
                  <a:gd name="T21" fmla="*/ 42 h 46"/>
                  <a:gd name="T22" fmla="*/ 19 w 46"/>
                  <a:gd name="T23" fmla="*/ 46 h 46"/>
                  <a:gd name="T24" fmla="*/ 29 w 46"/>
                  <a:gd name="T25" fmla="*/ 46 h 46"/>
                  <a:gd name="T26" fmla="*/ 36 w 46"/>
                  <a:gd name="T27" fmla="*/ 42 h 46"/>
                  <a:gd name="T28" fmla="*/ 42 w 46"/>
                  <a:gd name="T29" fmla="*/ 36 h 46"/>
                  <a:gd name="T30" fmla="*/ 46 w 46"/>
                  <a:gd name="T31" fmla="*/ 26 h 46"/>
                  <a:gd name="T32" fmla="*/ 46 w 46"/>
                  <a:gd name="T33" fmla="*/ 23 h 46"/>
                  <a:gd name="T34" fmla="*/ 44 w 46"/>
                  <a:gd name="T35" fmla="*/ 15 h 46"/>
                  <a:gd name="T36" fmla="*/ 38 w 46"/>
                  <a:gd name="T37" fmla="*/ 7 h 46"/>
                  <a:gd name="T38" fmla="*/ 33 w 46"/>
                  <a:gd name="T39" fmla="*/ 1 h 46"/>
                  <a:gd name="T40" fmla="*/ 23 w 46"/>
                  <a:gd name="T41" fmla="*/ 0 h 46"/>
                  <a:gd name="T42" fmla="*/ 15 w 46"/>
                  <a:gd name="T43" fmla="*/ 1 h 46"/>
                  <a:gd name="T44" fmla="*/ 8 w 46"/>
                  <a:gd name="T45" fmla="*/ 7 h 46"/>
                  <a:gd name="T46" fmla="*/ 2 w 46"/>
                  <a:gd name="T47" fmla="*/ 15 h 46"/>
                  <a:gd name="T48" fmla="*/ 2 w 46"/>
                  <a:gd name="T49" fmla="*/ 23 h 46"/>
                  <a:gd name="T50" fmla="*/ 2 w 46"/>
                  <a:gd name="T51" fmla="*/ 32 h 46"/>
                  <a:gd name="T52" fmla="*/ 8 w 46"/>
                  <a:gd name="T53" fmla="*/ 38 h 46"/>
                  <a:gd name="T54" fmla="*/ 15 w 46"/>
                  <a:gd name="T55" fmla="*/ 44 h 46"/>
                  <a:gd name="T56" fmla="*/ 23 w 46"/>
                  <a:gd name="T57" fmla="*/ 46 h 46"/>
                  <a:gd name="T58" fmla="*/ 33 w 46"/>
                  <a:gd name="T59" fmla="*/ 44 h 46"/>
                  <a:gd name="T60" fmla="*/ 38 w 46"/>
                  <a:gd name="T61" fmla="*/ 38 h 46"/>
                  <a:gd name="T62" fmla="*/ 44 w 46"/>
                  <a:gd name="T63" fmla="*/ 32 h 46"/>
                  <a:gd name="T64" fmla="*/ 46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6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5"/>
                    </a:lnTo>
                    <a:lnTo>
                      <a:pt x="42" y="11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3" y="1"/>
                    </a:lnTo>
                    <a:lnTo>
                      <a:pt x="29" y="1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2" y="32"/>
                    </a:lnTo>
                    <a:lnTo>
                      <a:pt x="6" y="36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4"/>
                    </a:lnTo>
                    <a:lnTo>
                      <a:pt x="23" y="46"/>
                    </a:lnTo>
                    <a:lnTo>
                      <a:pt x="29" y="44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38" y="38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6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00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13" name="Freeform 6379"/>
              <p:cNvSpPr>
                <a:spLocks/>
              </p:cNvSpPr>
              <p:nvPr/>
            </p:nvSpPr>
            <p:spPr bwMode="auto">
              <a:xfrm>
                <a:off x="2027" y="2372"/>
                <a:ext cx="44" cy="46"/>
              </a:xfrm>
              <a:custGeom>
                <a:avLst/>
                <a:gdLst>
                  <a:gd name="T0" fmla="*/ 44 w 44"/>
                  <a:gd name="T1" fmla="*/ 19 h 46"/>
                  <a:gd name="T2" fmla="*/ 40 w 44"/>
                  <a:gd name="T3" fmla="*/ 11 h 46"/>
                  <a:gd name="T4" fmla="*/ 34 w 44"/>
                  <a:gd name="T5" fmla="*/ 3 h 46"/>
                  <a:gd name="T6" fmla="*/ 27 w 44"/>
                  <a:gd name="T7" fmla="*/ 1 h 46"/>
                  <a:gd name="T8" fmla="*/ 17 w 44"/>
                  <a:gd name="T9" fmla="*/ 1 h 46"/>
                  <a:gd name="T10" fmla="*/ 9 w 44"/>
                  <a:gd name="T11" fmla="*/ 3 h 46"/>
                  <a:gd name="T12" fmla="*/ 4 w 44"/>
                  <a:gd name="T13" fmla="*/ 11 h 46"/>
                  <a:gd name="T14" fmla="*/ 0 w 44"/>
                  <a:gd name="T15" fmla="*/ 19 h 46"/>
                  <a:gd name="T16" fmla="*/ 0 w 44"/>
                  <a:gd name="T17" fmla="*/ 26 h 46"/>
                  <a:gd name="T18" fmla="*/ 4 w 44"/>
                  <a:gd name="T19" fmla="*/ 36 h 46"/>
                  <a:gd name="T20" fmla="*/ 9 w 44"/>
                  <a:gd name="T21" fmla="*/ 42 h 46"/>
                  <a:gd name="T22" fmla="*/ 17 w 44"/>
                  <a:gd name="T23" fmla="*/ 44 h 46"/>
                  <a:gd name="T24" fmla="*/ 27 w 44"/>
                  <a:gd name="T25" fmla="*/ 44 h 46"/>
                  <a:gd name="T26" fmla="*/ 34 w 44"/>
                  <a:gd name="T27" fmla="*/ 42 h 46"/>
                  <a:gd name="T28" fmla="*/ 40 w 44"/>
                  <a:gd name="T29" fmla="*/ 36 h 46"/>
                  <a:gd name="T30" fmla="*/ 44 w 44"/>
                  <a:gd name="T31" fmla="*/ 26 h 46"/>
                  <a:gd name="T32" fmla="*/ 44 w 44"/>
                  <a:gd name="T33" fmla="*/ 23 h 46"/>
                  <a:gd name="T34" fmla="*/ 42 w 44"/>
                  <a:gd name="T35" fmla="*/ 15 h 46"/>
                  <a:gd name="T36" fmla="*/ 36 w 44"/>
                  <a:gd name="T37" fmla="*/ 7 h 46"/>
                  <a:gd name="T38" fmla="*/ 31 w 44"/>
                  <a:gd name="T39" fmla="*/ 3 h 46"/>
                  <a:gd name="T40" fmla="*/ 21 w 44"/>
                  <a:gd name="T41" fmla="*/ 1 h 46"/>
                  <a:gd name="T42" fmla="*/ 13 w 44"/>
                  <a:gd name="T43" fmla="*/ 3 h 46"/>
                  <a:gd name="T44" fmla="*/ 6 w 44"/>
                  <a:gd name="T45" fmla="*/ 7 h 46"/>
                  <a:gd name="T46" fmla="*/ 2 w 44"/>
                  <a:gd name="T47" fmla="*/ 15 h 46"/>
                  <a:gd name="T48" fmla="*/ 0 w 44"/>
                  <a:gd name="T49" fmla="*/ 23 h 46"/>
                  <a:gd name="T50" fmla="*/ 2 w 44"/>
                  <a:gd name="T51" fmla="*/ 30 h 46"/>
                  <a:gd name="T52" fmla="*/ 6 w 44"/>
                  <a:gd name="T53" fmla="*/ 38 h 46"/>
                  <a:gd name="T54" fmla="*/ 13 w 44"/>
                  <a:gd name="T55" fmla="*/ 44 h 46"/>
                  <a:gd name="T56" fmla="*/ 21 w 44"/>
                  <a:gd name="T57" fmla="*/ 44 h 46"/>
                  <a:gd name="T58" fmla="*/ 31 w 44"/>
                  <a:gd name="T59" fmla="*/ 44 h 46"/>
                  <a:gd name="T60" fmla="*/ 36 w 44"/>
                  <a:gd name="T61" fmla="*/ 38 h 46"/>
                  <a:gd name="T62" fmla="*/ 42 w 44"/>
                  <a:gd name="T63" fmla="*/ 30 h 46"/>
                  <a:gd name="T64" fmla="*/ 44 w 44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46">
                    <a:moveTo>
                      <a:pt x="44" y="23"/>
                    </a:moveTo>
                    <a:lnTo>
                      <a:pt x="44" y="19"/>
                    </a:lnTo>
                    <a:lnTo>
                      <a:pt x="42" y="15"/>
                    </a:lnTo>
                    <a:lnTo>
                      <a:pt x="40" y="11"/>
                    </a:lnTo>
                    <a:lnTo>
                      <a:pt x="36" y="7"/>
                    </a:lnTo>
                    <a:lnTo>
                      <a:pt x="34" y="3"/>
                    </a:lnTo>
                    <a:lnTo>
                      <a:pt x="31" y="1"/>
                    </a:lnTo>
                    <a:lnTo>
                      <a:pt x="27" y="1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9" y="42"/>
                    </a:lnTo>
                    <a:lnTo>
                      <a:pt x="13" y="44"/>
                    </a:lnTo>
                    <a:lnTo>
                      <a:pt x="17" y="44"/>
                    </a:lnTo>
                    <a:lnTo>
                      <a:pt x="21" y="46"/>
                    </a:lnTo>
                    <a:lnTo>
                      <a:pt x="27" y="44"/>
                    </a:lnTo>
                    <a:lnTo>
                      <a:pt x="31" y="44"/>
                    </a:lnTo>
                    <a:lnTo>
                      <a:pt x="34" y="42"/>
                    </a:lnTo>
                    <a:lnTo>
                      <a:pt x="36" y="38"/>
                    </a:lnTo>
                    <a:lnTo>
                      <a:pt x="40" y="36"/>
                    </a:lnTo>
                    <a:lnTo>
                      <a:pt x="42" y="32"/>
                    </a:lnTo>
                    <a:lnTo>
                      <a:pt x="44" y="26"/>
                    </a:lnTo>
                    <a:lnTo>
                      <a:pt x="44" y="23"/>
                    </a:lnTo>
                    <a:lnTo>
                      <a:pt x="44" y="23"/>
                    </a:lnTo>
                    <a:lnTo>
                      <a:pt x="42" y="19"/>
                    </a:lnTo>
                    <a:lnTo>
                      <a:pt x="42" y="15"/>
                    </a:lnTo>
                    <a:lnTo>
                      <a:pt x="40" y="11"/>
                    </a:lnTo>
                    <a:lnTo>
                      <a:pt x="36" y="7"/>
                    </a:lnTo>
                    <a:lnTo>
                      <a:pt x="34" y="5"/>
                    </a:lnTo>
                    <a:lnTo>
                      <a:pt x="31" y="3"/>
                    </a:lnTo>
                    <a:lnTo>
                      <a:pt x="25" y="1"/>
                    </a:lnTo>
                    <a:lnTo>
                      <a:pt x="21" y="1"/>
                    </a:lnTo>
                    <a:lnTo>
                      <a:pt x="17" y="1"/>
                    </a:lnTo>
                    <a:lnTo>
                      <a:pt x="13" y="3"/>
                    </a:lnTo>
                    <a:lnTo>
                      <a:pt x="9" y="5"/>
                    </a:lnTo>
                    <a:lnTo>
                      <a:pt x="6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6" y="38"/>
                    </a:lnTo>
                    <a:lnTo>
                      <a:pt x="9" y="40"/>
                    </a:lnTo>
                    <a:lnTo>
                      <a:pt x="13" y="44"/>
                    </a:lnTo>
                    <a:lnTo>
                      <a:pt x="17" y="44"/>
                    </a:lnTo>
                    <a:lnTo>
                      <a:pt x="21" y="44"/>
                    </a:lnTo>
                    <a:lnTo>
                      <a:pt x="25" y="44"/>
                    </a:lnTo>
                    <a:lnTo>
                      <a:pt x="31" y="44"/>
                    </a:lnTo>
                    <a:lnTo>
                      <a:pt x="34" y="40"/>
                    </a:lnTo>
                    <a:lnTo>
                      <a:pt x="36" y="38"/>
                    </a:lnTo>
                    <a:lnTo>
                      <a:pt x="40" y="34"/>
                    </a:lnTo>
                    <a:lnTo>
                      <a:pt x="42" y="30"/>
                    </a:lnTo>
                    <a:lnTo>
                      <a:pt x="42" y="26"/>
                    </a:lnTo>
                    <a:lnTo>
                      <a:pt x="44" y="23"/>
                    </a:lnTo>
                    <a:lnTo>
                      <a:pt x="44" y="23"/>
                    </a:lnTo>
                    <a:close/>
                  </a:path>
                </a:pathLst>
              </a:cu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14" name="Freeform 6380"/>
              <p:cNvSpPr>
                <a:spLocks/>
              </p:cNvSpPr>
              <p:nvPr/>
            </p:nvSpPr>
            <p:spPr bwMode="auto">
              <a:xfrm>
                <a:off x="2027" y="2373"/>
                <a:ext cx="44" cy="43"/>
              </a:xfrm>
              <a:custGeom>
                <a:avLst/>
                <a:gdLst>
                  <a:gd name="T0" fmla="*/ 42 w 44"/>
                  <a:gd name="T1" fmla="*/ 18 h 43"/>
                  <a:gd name="T2" fmla="*/ 40 w 44"/>
                  <a:gd name="T3" fmla="*/ 10 h 43"/>
                  <a:gd name="T4" fmla="*/ 34 w 44"/>
                  <a:gd name="T5" fmla="*/ 4 h 43"/>
                  <a:gd name="T6" fmla="*/ 25 w 44"/>
                  <a:gd name="T7" fmla="*/ 0 h 43"/>
                  <a:gd name="T8" fmla="*/ 17 w 44"/>
                  <a:gd name="T9" fmla="*/ 0 h 43"/>
                  <a:gd name="T10" fmla="*/ 9 w 44"/>
                  <a:gd name="T11" fmla="*/ 4 h 43"/>
                  <a:gd name="T12" fmla="*/ 4 w 44"/>
                  <a:gd name="T13" fmla="*/ 10 h 43"/>
                  <a:gd name="T14" fmla="*/ 0 w 44"/>
                  <a:gd name="T15" fmla="*/ 18 h 43"/>
                  <a:gd name="T16" fmla="*/ 0 w 44"/>
                  <a:gd name="T17" fmla="*/ 25 h 43"/>
                  <a:gd name="T18" fmla="*/ 4 w 44"/>
                  <a:gd name="T19" fmla="*/ 33 h 43"/>
                  <a:gd name="T20" fmla="*/ 9 w 44"/>
                  <a:gd name="T21" fmla="*/ 39 h 43"/>
                  <a:gd name="T22" fmla="*/ 17 w 44"/>
                  <a:gd name="T23" fmla="*/ 43 h 43"/>
                  <a:gd name="T24" fmla="*/ 25 w 44"/>
                  <a:gd name="T25" fmla="*/ 43 h 43"/>
                  <a:gd name="T26" fmla="*/ 34 w 44"/>
                  <a:gd name="T27" fmla="*/ 39 h 43"/>
                  <a:gd name="T28" fmla="*/ 40 w 44"/>
                  <a:gd name="T29" fmla="*/ 33 h 43"/>
                  <a:gd name="T30" fmla="*/ 42 w 44"/>
                  <a:gd name="T31" fmla="*/ 25 h 43"/>
                  <a:gd name="T32" fmla="*/ 42 w 44"/>
                  <a:gd name="T33" fmla="*/ 22 h 43"/>
                  <a:gd name="T34" fmla="*/ 40 w 44"/>
                  <a:gd name="T35" fmla="*/ 14 h 43"/>
                  <a:gd name="T36" fmla="*/ 36 w 44"/>
                  <a:gd name="T37" fmla="*/ 6 h 43"/>
                  <a:gd name="T38" fmla="*/ 29 w 44"/>
                  <a:gd name="T39" fmla="*/ 2 h 43"/>
                  <a:gd name="T40" fmla="*/ 21 w 44"/>
                  <a:gd name="T41" fmla="*/ 0 h 43"/>
                  <a:gd name="T42" fmla="*/ 13 w 44"/>
                  <a:gd name="T43" fmla="*/ 2 h 43"/>
                  <a:gd name="T44" fmla="*/ 6 w 44"/>
                  <a:gd name="T45" fmla="*/ 6 h 43"/>
                  <a:gd name="T46" fmla="*/ 2 w 44"/>
                  <a:gd name="T47" fmla="*/ 14 h 43"/>
                  <a:gd name="T48" fmla="*/ 0 w 44"/>
                  <a:gd name="T49" fmla="*/ 22 h 43"/>
                  <a:gd name="T50" fmla="*/ 2 w 44"/>
                  <a:gd name="T51" fmla="*/ 29 h 43"/>
                  <a:gd name="T52" fmla="*/ 6 w 44"/>
                  <a:gd name="T53" fmla="*/ 37 h 43"/>
                  <a:gd name="T54" fmla="*/ 13 w 44"/>
                  <a:gd name="T55" fmla="*/ 41 h 43"/>
                  <a:gd name="T56" fmla="*/ 21 w 44"/>
                  <a:gd name="T57" fmla="*/ 43 h 43"/>
                  <a:gd name="T58" fmla="*/ 29 w 44"/>
                  <a:gd name="T59" fmla="*/ 41 h 43"/>
                  <a:gd name="T60" fmla="*/ 36 w 44"/>
                  <a:gd name="T61" fmla="*/ 37 h 43"/>
                  <a:gd name="T62" fmla="*/ 40 w 44"/>
                  <a:gd name="T63" fmla="*/ 29 h 43"/>
                  <a:gd name="T64" fmla="*/ 42 w 44"/>
                  <a:gd name="T65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43">
                    <a:moveTo>
                      <a:pt x="44" y="22"/>
                    </a:moveTo>
                    <a:lnTo>
                      <a:pt x="42" y="18"/>
                    </a:lnTo>
                    <a:lnTo>
                      <a:pt x="42" y="14"/>
                    </a:lnTo>
                    <a:lnTo>
                      <a:pt x="40" y="10"/>
                    </a:lnTo>
                    <a:lnTo>
                      <a:pt x="36" y="6"/>
                    </a:lnTo>
                    <a:lnTo>
                      <a:pt x="34" y="4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6" y="37"/>
                    </a:lnTo>
                    <a:lnTo>
                      <a:pt x="9" y="39"/>
                    </a:lnTo>
                    <a:lnTo>
                      <a:pt x="13" y="43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31" y="43"/>
                    </a:lnTo>
                    <a:lnTo>
                      <a:pt x="34" y="39"/>
                    </a:lnTo>
                    <a:lnTo>
                      <a:pt x="36" y="37"/>
                    </a:lnTo>
                    <a:lnTo>
                      <a:pt x="40" y="33"/>
                    </a:lnTo>
                    <a:lnTo>
                      <a:pt x="42" y="29"/>
                    </a:lnTo>
                    <a:lnTo>
                      <a:pt x="42" y="25"/>
                    </a:lnTo>
                    <a:lnTo>
                      <a:pt x="44" y="22"/>
                    </a:lnTo>
                    <a:lnTo>
                      <a:pt x="42" y="22"/>
                    </a:ln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6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9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44" y="22"/>
                    </a:lnTo>
                    <a:close/>
                  </a:path>
                </a:pathLst>
              </a:cu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15" name="Freeform 6381"/>
              <p:cNvSpPr>
                <a:spLocks/>
              </p:cNvSpPr>
              <p:nvPr/>
            </p:nvSpPr>
            <p:spPr bwMode="auto">
              <a:xfrm>
                <a:off x="2027" y="2373"/>
                <a:ext cx="42" cy="43"/>
              </a:xfrm>
              <a:custGeom>
                <a:avLst/>
                <a:gdLst>
                  <a:gd name="T0" fmla="*/ 42 w 42"/>
                  <a:gd name="T1" fmla="*/ 18 h 43"/>
                  <a:gd name="T2" fmla="*/ 38 w 42"/>
                  <a:gd name="T3" fmla="*/ 10 h 43"/>
                  <a:gd name="T4" fmla="*/ 32 w 42"/>
                  <a:gd name="T5" fmla="*/ 4 h 43"/>
                  <a:gd name="T6" fmla="*/ 25 w 42"/>
                  <a:gd name="T7" fmla="*/ 0 h 43"/>
                  <a:gd name="T8" fmla="*/ 17 w 42"/>
                  <a:gd name="T9" fmla="*/ 0 h 43"/>
                  <a:gd name="T10" fmla="*/ 9 w 42"/>
                  <a:gd name="T11" fmla="*/ 4 h 43"/>
                  <a:gd name="T12" fmla="*/ 4 w 42"/>
                  <a:gd name="T13" fmla="*/ 10 h 43"/>
                  <a:gd name="T14" fmla="*/ 0 w 42"/>
                  <a:gd name="T15" fmla="*/ 18 h 43"/>
                  <a:gd name="T16" fmla="*/ 0 w 42"/>
                  <a:gd name="T17" fmla="*/ 25 h 43"/>
                  <a:gd name="T18" fmla="*/ 4 w 42"/>
                  <a:gd name="T19" fmla="*/ 33 h 43"/>
                  <a:gd name="T20" fmla="*/ 9 w 42"/>
                  <a:gd name="T21" fmla="*/ 39 h 43"/>
                  <a:gd name="T22" fmla="*/ 17 w 42"/>
                  <a:gd name="T23" fmla="*/ 43 h 43"/>
                  <a:gd name="T24" fmla="*/ 25 w 42"/>
                  <a:gd name="T25" fmla="*/ 43 h 43"/>
                  <a:gd name="T26" fmla="*/ 32 w 42"/>
                  <a:gd name="T27" fmla="*/ 39 h 43"/>
                  <a:gd name="T28" fmla="*/ 38 w 42"/>
                  <a:gd name="T29" fmla="*/ 33 h 43"/>
                  <a:gd name="T30" fmla="*/ 42 w 42"/>
                  <a:gd name="T31" fmla="*/ 25 h 43"/>
                  <a:gd name="T32" fmla="*/ 42 w 42"/>
                  <a:gd name="T33" fmla="*/ 22 h 43"/>
                  <a:gd name="T34" fmla="*/ 40 w 42"/>
                  <a:gd name="T35" fmla="*/ 14 h 43"/>
                  <a:gd name="T36" fmla="*/ 36 w 42"/>
                  <a:gd name="T37" fmla="*/ 6 h 43"/>
                  <a:gd name="T38" fmla="*/ 29 w 42"/>
                  <a:gd name="T39" fmla="*/ 2 h 43"/>
                  <a:gd name="T40" fmla="*/ 21 w 42"/>
                  <a:gd name="T41" fmla="*/ 0 h 43"/>
                  <a:gd name="T42" fmla="*/ 13 w 42"/>
                  <a:gd name="T43" fmla="*/ 2 h 43"/>
                  <a:gd name="T44" fmla="*/ 7 w 42"/>
                  <a:gd name="T45" fmla="*/ 6 h 43"/>
                  <a:gd name="T46" fmla="*/ 2 w 42"/>
                  <a:gd name="T47" fmla="*/ 14 h 43"/>
                  <a:gd name="T48" fmla="*/ 0 w 42"/>
                  <a:gd name="T49" fmla="*/ 22 h 43"/>
                  <a:gd name="T50" fmla="*/ 2 w 42"/>
                  <a:gd name="T51" fmla="*/ 29 h 43"/>
                  <a:gd name="T52" fmla="*/ 7 w 42"/>
                  <a:gd name="T53" fmla="*/ 37 h 43"/>
                  <a:gd name="T54" fmla="*/ 13 w 42"/>
                  <a:gd name="T55" fmla="*/ 41 h 43"/>
                  <a:gd name="T56" fmla="*/ 21 w 42"/>
                  <a:gd name="T57" fmla="*/ 43 h 43"/>
                  <a:gd name="T58" fmla="*/ 29 w 42"/>
                  <a:gd name="T59" fmla="*/ 41 h 43"/>
                  <a:gd name="T60" fmla="*/ 36 w 42"/>
                  <a:gd name="T61" fmla="*/ 37 h 43"/>
                  <a:gd name="T62" fmla="*/ 40 w 42"/>
                  <a:gd name="T63" fmla="*/ 29 h 43"/>
                  <a:gd name="T64" fmla="*/ 42 w 42"/>
                  <a:gd name="T65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3">
                    <a:moveTo>
                      <a:pt x="42" y="22"/>
                    </a:move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6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9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7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9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00A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16" name="Freeform 6382"/>
              <p:cNvSpPr>
                <a:spLocks/>
              </p:cNvSpPr>
              <p:nvPr/>
            </p:nvSpPr>
            <p:spPr bwMode="auto">
              <a:xfrm>
                <a:off x="2027" y="2373"/>
                <a:ext cx="42" cy="43"/>
              </a:xfrm>
              <a:custGeom>
                <a:avLst/>
                <a:gdLst>
                  <a:gd name="T0" fmla="*/ 42 w 42"/>
                  <a:gd name="T1" fmla="*/ 18 h 43"/>
                  <a:gd name="T2" fmla="*/ 38 w 42"/>
                  <a:gd name="T3" fmla="*/ 10 h 43"/>
                  <a:gd name="T4" fmla="*/ 32 w 42"/>
                  <a:gd name="T5" fmla="*/ 4 h 43"/>
                  <a:gd name="T6" fmla="*/ 25 w 42"/>
                  <a:gd name="T7" fmla="*/ 0 h 43"/>
                  <a:gd name="T8" fmla="*/ 17 w 42"/>
                  <a:gd name="T9" fmla="*/ 0 h 43"/>
                  <a:gd name="T10" fmla="*/ 9 w 42"/>
                  <a:gd name="T11" fmla="*/ 4 h 43"/>
                  <a:gd name="T12" fmla="*/ 4 w 42"/>
                  <a:gd name="T13" fmla="*/ 10 h 43"/>
                  <a:gd name="T14" fmla="*/ 2 w 42"/>
                  <a:gd name="T15" fmla="*/ 18 h 43"/>
                  <a:gd name="T16" fmla="*/ 2 w 42"/>
                  <a:gd name="T17" fmla="*/ 25 h 43"/>
                  <a:gd name="T18" fmla="*/ 4 w 42"/>
                  <a:gd name="T19" fmla="*/ 33 h 43"/>
                  <a:gd name="T20" fmla="*/ 9 w 42"/>
                  <a:gd name="T21" fmla="*/ 39 h 43"/>
                  <a:gd name="T22" fmla="*/ 17 w 42"/>
                  <a:gd name="T23" fmla="*/ 43 h 43"/>
                  <a:gd name="T24" fmla="*/ 25 w 42"/>
                  <a:gd name="T25" fmla="*/ 43 h 43"/>
                  <a:gd name="T26" fmla="*/ 32 w 42"/>
                  <a:gd name="T27" fmla="*/ 39 h 43"/>
                  <a:gd name="T28" fmla="*/ 38 w 42"/>
                  <a:gd name="T29" fmla="*/ 33 h 43"/>
                  <a:gd name="T30" fmla="*/ 42 w 42"/>
                  <a:gd name="T31" fmla="*/ 25 h 43"/>
                  <a:gd name="T32" fmla="*/ 42 w 42"/>
                  <a:gd name="T33" fmla="*/ 22 h 43"/>
                  <a:gd name="T34" fmla="*/ 40 w 42"/>
                  <a:gd name="T35" fmla="*/ 14 h 43"/>
                  <a:gd name="T36" fmla="*/ 36 w 42"/>
                  <a:gd name="T37" fmla="*/ 8 h 43"/>
                  <a:gd name="T38" fmla="*/ 29 w 42"/>
                  <a:gd name="T39" fmla="*/ 2 h 43"/>
                  <a:gd name="T40" fmla="*/ 21 w 42"/>
                  <a:gd name="T41" fmla="*/ 2 h 43"/>
                  <a:gd name="T42" fmla="*/ 13 w 42"/>
                  <a:gd name="T43" fmla="*/ 2 h 43"/>
                  <a:gd name="T44" fmla="*/ 7 w 42"/>
                  <a:gd name="T45" fmla="*/ 8 h 43"/>
                  <a:gd name="T46" fmla="*/ 4 w 42"/>
                  <a:gd name="T47" fmla="*/ 14 h 43"/>
                  <a:gd name="T48" fmla="*/ 2 w 42"/>
                  <a:gd name="T49" fmla="*/ 22 h 43"/>
                  <a:gd name="T50" fmla="*/ 4 w 42"/>
                  <a:gd name="T51" fmla="*/ 29 h 43"/>
                  <a:gd name="T52" fmla="*/ 7 w 42"/>
                  <a:gd name="T53" fmla="*/ 35 h 43"/>
                  <a:gd name="T54" fmla="*/ 13 w 42"/>
                  <a:gd name="T55" fmla="*/ 41 h 43"/>
                  <a:gd name="T56" fmla="*/ 21 w 42"/>
                  <a:gd name="T57" fmla="*/ 43 h 43"/>
                  <a:gd name="T58" fmla="*/ 29 w 42"/>
                  <a:gd name="T59" fmla="*/ 41 h 43"/>
                  <a:gd name="T60" fmla="*/ 36 w 42"/>
                  <a:gd name="T61" fmla="*/ 35 h 43"/>
                  <a:gd name="T62" fmla="*/ 40 w 42"/>
                  <a:gd name="T63" fmla="*/ 29 h 43"/>
                  <a:gd name="T64" fmla="*/ 42 w 42"/>
                  <a:gd name="T65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3">
                    <a:moveTo>
                      <a:pt x="42" y="22"/>
                    </a:move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7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9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0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9"/>
                    </a:lnTo>
                    <a:lnTo>
                      <a:pt x="4" y="33"/>
                    </a:lnTo>
                    <a:lnTo>
                      <a:pt x="7" y="35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1"/>
                    </a:lnTo>
                    <a:lnTo>
                      <a:pt x="21" y="43"/>
                    </a:lnTo>
                    <a:lnTo>
                      <a:pt x="25" y="41"/>
                    </a:lnTo>
                    <a:lnTo>
                      <a:pt x="29" y="41"/>
                    </a:lnTo>
                    <a:lnTo>
                      <a:pt x="32" y="39"/>
                    </a:lnTo>
                    <a:lnTo>
                      <a:pt x="36" y="35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2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00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17" name="Freeform 6383"/>
              <p:cNvSpPr>
                <a:spLocks/>
              </p:cNvSpPr>
              <p:nvPr/>
            </p:nvSpPr>
            <p:spPr bwMode="auto">
              <a:xfrm>
                <a:off x="2029" y="2375"/>
                <a:ext cx="40" cy="41"/>
              </a:xfrm>
              <a:custGeom>
                <a:avLst/>
                <a:gdLst>
                  <a:gd name="T0" fmla="*/ 38 w 40"/>
                  <a:gd name="T1" fmla="*/ 16 h 41"/>
                  <a:gd name="T2" fmla="*/ 36 w 40"/>
                  <a:gd name="T3" fmla="*/ 8 h 41"/>
                  <a:gd name="T4" fmla="*/ 30 w 40"/>
                  <a:gd name="T5" fmla="*/ 2 h 41"/>
                  <a:gd name="T6" fmla="*/ 23 w 40"/>
                  <a:gd name="T7" fmla="*/ 0 h 41"/>
                  <a:gd name="T8" fmla="*/ 15 w 40"/>
                  <a:gd name="T9" fmla="*/ 0 h 41"/>
                  <a:gd name="T10" fmla="*/ 7 w 40"/>
                  <a:gd name="T11" fmla="*/ 2 h 41"/>
                  <a:gd name="T12" fmla="*/ 2 w 40"/>
                  <a:gd name="T13" fmla="*/ 8 h 41"/>
                  <a:gd name="T14" fmla="*/ 0 w 40"/>
                  <a:gd name="T15" fmla="*/ 16 h 41"/>
                  <a:gd name="T16" fmla="*/ 0 w 40"/>
                  <a:gd name="T17" fmla="*/ 23 h 41"/>
                  <a:gd name="T18" fmla="*/ 2 w 40"/>
                  <a:gd name="T19" fmla="*/ 31 h 41"/>
                  <a:gd name="T20" fmla="*/ 7 w 40"/>
                  <a:gd name="T21" fmla="*/ 37 h 41"/>
                  <a:gd name="T22" fmla="*/ 15 w 40"/>
                  <a:gd name="T23" fmla="*/ 39 h 41"/>
                  <a:gd name="T24" fmla="*/ 23 w 40"/>
                  <a:gd name="T25" fmla="*/ 39 h 41"/>
                  <a:gd name="T26" fmla="*/ 30 w 40"/>
                  <a:gd name="T27" fmla="*/ 37 h 41"/>
                  <a:gd name="T28" fmla="*/ 36 w 40"/>
                  <a:gd name="T29" fmla="*/ 31 h 41"/>
                  <a:gd name="T30" fmla="*/ 38 w 40"/>
                  <a:gd name="T31" fmla="*/ 23 h 41"/>
                  <a:gd name="T32" fmla="*/ 38 w 40"/>
                  <a:gd name="T33" fmla="*/ 20 h 41"/>
                  <a:gd name="T34" fmla="*/ 38 w 40"/>
                  <a:gd name="T35" fmla="*/ 12 h 41"/>
                  <a:gd name="T36" fmla="*/ 32 w 40"/>
                  <a:gd name="T37" fmla="*/ 6 h 41"/>
                  <a:gd name="T38" fmla="*/ 27 w 40"/>
                  <a:gd name="T39" fmla="*/ 2 h 41"/>
                  <a:gd name="T40" fmla="*/ 19 w 40"/>
                  <a:gd name="T41" fmla="*/ 0 h 41"/>
                  <a:gd name="T42" fmla="*/ 11 w 40"/>
                  <a:gd name="T43" fmla="*/ 2 h 41"/>
                  <a:gd name="T44" fmla="*/ 5 w 40"/>
                  <a:gd name="T45" fmla="*/ 6 h 41"/>
                  <a:gd name="T46" fmla="*/ 2 w 40"/>
                  <a:gd name="T47" fmla="*/ 12 h 41"/>
                  <a:gd name="T48" fmla="*/ 0 w 40"/>
                  <a:gd name="T49" fmla="*/ 20 h 41"/>
                  <a:gd name="T50" fmla="*/ 2 w 40"/>
                  <a:gd name="T51" fmla="*/ 27 h 41"/>
                  <a:gd name="T52" fmla="*/ 5 w 40"/>
                  <a:gd name="T53" fmla="*/ 33 h 41"/>
                  <a:gd name="T54" fmla="*/ 11 w 40"/>
                  <a:gd name="T55" fmla="*/ 37 h 41"/>
                  <a:gd name="T56" fmla="*/ 19 w 40"/>
                  <a:gd name="T57" fmla="*/ 39 h 41"/>
                  <a:gd name="T58" fmla="*/ 27 w 40"/>
                  <a:gd name="T59" fmla="*/ 37 h 41"/>
                  <a:gd name="T60" fmla="*/ 32 w 40"/>
                  <a:gd name="T61" fmla="*/ 33 h 41"/>
                  <a:gd name="T62" fmla="*/ 38 w 40"/>
                  <a:gd name="T63" fmla="*/ 27 h 41"/>
                  <a:gd name="T64" fmla="*/ 38 w 40"/>
                  <a:gd name="T65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41">
                    <a:moveTo>
                      <a:pt x="40" y="20"/>
                    </a:moveTo>
                    <a:lnTo>
                      <a:pt x="38" y="16"/>
                    </a:lnTo>
                    <a:lnTo>
                      <a:pt x="38" y="12"/>
                    </a:lnTo>
                    <a:lnTo>
                      <a:pt x="36" y="8"/>
                    </a:lnTo>
                    <a:lnTo>
                      <a:pt x="34" y="6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2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9"/>
                    </a:lnTo>
                    <a:lnTo>
                      <a:pt x="15" y="39"/>
                    </a:lnTo>
                    <a:lnTo>
                      <a:pt x="19" y="41"/>
                    </a:lnTo>
                    <a:lnTo>
                      <a:pt x="23" y="39"/>
                    </a:lnTo>
                    <a:lnTo>
                      <a:pt x="27" y="39"/>
                    </a:lnTo>
                    <a:lnTo>
                      <a:pt x="30" y="37"/>
                    </a:lnTo>
                    <a:lnTo>
                      <a:pt x="34" y="33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3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8" y="12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18" name="Freeform 6384"/>
              <p:cNvSpPr>
                <a:spLocks/>
              </p:cNvSpPr>
              <p:nvPr/>
            </p:nvSpPr>
            <p:spPr bwMode="auto">
              <a:xfrm>
                <a:off x="2029" y="2375"/>
                <a:ext cx="38" cy="39"/>
              </a:xfrm>
              <a:custGeom>
                <a:avLst/>
                <a:gdLst>
                  <a:gd name="T0" fmla="*/ 38 w 38"/>
                  <a:gd name="T1" fmla="*/ 16 h 39"/>
                  <a:gd name="T2" fmla="*/ 36 w 38"/>
                  <a:gd name="T3" fmla="*/ 8 h 39"/>
                  <a:gd name="T4" fmla="*/ 30 w 38"/>
                  <a:gd name="T5" fmla="*/ 4 h 39"/>
                  <a:gd name="T6" fmla="*/ 23 w 38"/>
                  <a:gd name="T7" fmla="*/ 0 h 39"/>
                  <a:gd name="T8" fmla="*/ 15 w 38"/>
                  <a:gd name="T9" fmla="*/ 0 h 39"/>
                  <a:gd name="T10" fmla="*/ 7 w 38"/>
                  <a:gd name="T11" fmla="*/ 4 h 39"/>
                  <a:gd name="T12" fmla="*/ 4 w 38"/>
                  <a:gd name="T13" fmla="*/ 8 h 39"/>
                  <a:gd name="T14" fmla="*/ 0 w 38"/>
                  <a:gd name="T15" fmla="*/ 16 h 39"/>
                  <a:gd name="T16" fmla="*/ 0 w 38"/>
                  <a:gd name="T17" fmla="*/ 23 h 39"/>
                  <a:gd name="T18" fmla="*/ 4 w 38"/>
                  <a:gd name="T19" fmla="*/ 31 h 39"/>
                  <a:gd name="T20" fmla="*/ 7 w 38"/>
                  <a:gd name="T21" fmla="*/ 37 h 39"/>
                  <a:gd name="T22" fmla="*/ 15 w 38"/>
                  <a:gd name="T23" fmla="*/ 39 h 39"/>
                  <a:gd name="T24" fmla="*/ 23 w 38"/>
                  <a:gd name="T25" fmla="*/ 39 h 39"/>
                  <a:gd name="T26" fmla="*/ 30 w 38"/>
                  <a:gd name="T27" fmla="*/ 37 h 39"/>
                  <a:gd name="T28" fmla="*/ 36 w 38"/>
                  <a:gd name="T29" fmla="*/ 31 h 39"/>
                  <a:gd name="T30" fmla="*/ 38 w 38"/>
                  <a:gd name="T31" fmla="*/ 23 h 39"/>
                  <a:gd name="T32" fmla="*/ 38 w 38"/>
                  <a:gd name="T33" fmla="*/ 20 h 39"/>
                  <a:gd name="T34" fmla="*/ 36 w 38"/>
                  <a:gd name="T35" fmla="*/ 12 h 39"/>
                  <a:gd name="T36" fmla="*/ 32 w 38"/>
                  <a:gd name="T37" fmla="*/ 6 h 39"/>
                  <a:gd name="T38" fmla="*/ 27 w 38"/>
                  <a:gd name="T39" fmla="*/ 2 h 39"/>
                  <a:gd name="T40" fmla="*/ 19 w 38"/>
                  <a:gd name="T41" fmla="*/ 0 h 39"/>
                  <a:gd name="T42" fmla="*/ 11 w 38"/>
                  <a:gd name="T43" fmla="*/ 2 h 39"/>
                  <a:gd name="T44" fmla="*/ 5 w 38"/>
                  <a:gd name="T45" fmla="*/ 6 h 39"/>
                  <a:gd name="T46" fmla="*/ 2 w 38"/>
                  <a:gd name="T47" fmla="*/ 12 h 39"/>
                  <a:gd name="T48" fmla="*/ 0 w 38"/>
                  <a:gd name="T49" fmla="*/ 20 h 39"/>
                  <a:gd name="T50" fmla="*/ 2 w 38"/>
                  <a:gd name="T51" fmla="*/ 27 h 39"/>
                  <a:gd name="T52" fmla="*/ 5 w 38"/>
                  <a:gd name="T53" fmla="*/ 33 h 39"/>
                  <a:gd name="T54" fmla="*/ 11 w 38"/>
                  <a:gd name="T55" fmla="*/ 37 h 39"/>
                  <a:gd name="T56" fmla="*/ 19 w 38"/>
                  <a:gd name="T57" fmla="*/ 39 h 39"/>
                  <a:gd name="T58" fmla="*/ 27 w 38"/>
                  <a:gd name="T59" fmla="*/ 37 h 39"/>
                  <a:gd name="T60" fmla="*/ 32 w 38"/>
                  <a:gd name="T61" fmla="*/ 33 h 39"/>
                  <a:gd name="T62" fmla="*/ 36 w 38"/>
                  <a:gd name="T63" fmla="*/ 27 h 39"/>
                  <a:gd name="T64" fmla="*/ 38 w 38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16"/>
                    </a:lnTo>
                    <a:lnTo>
                      <a:pt x="38" y="12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2"/>
                    </a:lnTo>
                    <a:lnTo>
                      <a:pt x="34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19" name="Freeform 6385"/>
              <p:cNvSpPr>
                <a:spLocks/>
              </p:cNvSpPr>
              <p:nvPr/>
            </p:nvSpPr>
            <p:spPr bwMode="auto">
              <a:xfrm>
                <a:off x="2029" y="2375"/>
                <a:ext cx="38" cy="39"/>
              </a:xfrm>
              <a:custGeom>
                <a:avLst/>
                <a:gdLst>
                  <a:gd name="T0" fmla="*/ 38 w 38"/>
                  <a:gd name="T1" fmla="*/ 16 h 39"/>
                  <a:gd name="T2" fmla="*/ 34 w 38"/>
                  <a:gd name="T3" fmla="*/ 8 h 39"/>
                  <a:gd name="T4" fmla="*/ 30 w 38"/>
                  <a:gd name="T5" fmla="*/ 4 h 39"/>
                  <a:gd name="T6" fmla="*/ 23 w 38"/>
                  <a:gd name="T7" fmla="*/ 0 h 39"/>
                  <a:gd name="T8" fmla="*/ 15 w 38"/>
                  <a:gd name="T9" fmla="*/ 0 h 39"/>
                  <a:gd name="T10" fmla="*/ 9 w 38"/>
                  <a:gd name="T11" fmla="*/ 4 h 39"/>
                  <a:gd name="T12" fmla="*/ 4 w 38"/>
                  <a:gd name="T13" fmla="*/ 8 h 39"/>
                  <a:gd name="T14" fmla="*/ 0 w 38"/>
                  <a:gd name="T15" fmla="*/ 16 h 39"/>
                  <a:gd name="T16" fmla="*/ 0 w 38"/>
                  <a:gd name="T17" fmla="*/ 23 h 39"/>
                  <a:gd name="T18" fmla="*/ 4 w 38"/>
                  <a:gd name="T19" fmla="*/ 31 h 39"/>
                  <a:gd name="T20" fmla="*/ 9 w 38"/>
                  <a:gd name="T21" fmla="*/ 35 h 39"/>
                  <a:gd name="T22" fmla="*/ 15 w 38"/>
                  <a:gd name="T23" fmla="*/ 39 h 39"/>
                  <a:gd name="T24" fmla="*/ 23 w 38"/>
                  <a:gd name="T25" fmla="*/ 39 h 39"/>
                  <a:gd name="T26" fmla="*/ 30 w 38"/>
                  <a:gd name="T27" fmla="*/ 35 h 39"/>
                  <a:gd name="T28" fmla="*/ 34 w 38"/>
                  <a:gd name="T29" fmla="*/ 31 h 39"/>
                  <a:gd name="T30" fmla="*/ 38 w 38"/>
                  <a:gd name="T31" fmla="*/ 23 h 39"/>
                  <a:gd name="T32" fmla="*/ 38 w 38"/>
                  <a:gd name="T33" fmla="*/ 20 h 39"/>
                  <a:gd name="T34" fmla="*/ 36 w 38"/>
                  <a:gd name="T35" fmla="*/ 12 h 39"/>
                  <a:gd name="T36" fmla="*/ 32 w 38"/>
                  <a:gd name="T37" fmla="*/ 6 h 39"/>
                  <a:gd name="T38" fmla="*/ 27 w 38"/>
                  <a:gd name="T39" fmla="*/ 2 h 39"/>
                  <a:gd name="T40" fmla="*/ 19 w 38"/>
                  <a:gd name="T41" fmla="*/ 0 h 39"/>
                  <a:gd name="T42" fmla="*/ 11 w 38"/>
                  <a:gd name="T43" fmla="*/ 2 h 39"/>
                  <a:gd name="T44" fmla="*/ 5 w 38"/>
                  <a:gd name="T45" fmla="*/ 6 h 39"/>
                  <a:gd name="T46" fmla="*/ 2 w 38"/>
                  <a:gd name="T47" fmla="*/ 12 h 39"/>
                  <a:gd name="T48" fmla="*/ 2 w 38"/>
                  <a:gd name="T49" fmla="*/ 20 h 39"/>
                  <a:gd name="T50" fmla="*/ 2 w 38"/>
                  <a:gd name="T51" fmla="*/ 27 h 39"/>
                  <a:gd name="T52" fmla="*/ 5 w 38"/>
                  <a:gd name="T53" fmla="*/ 33 h 39"/>
                  <a:gd name="T54" fmla="*/ 11 w 38"/>
                  <a:gd name="T55" fmla="*/ 37 h 39"/>
                  <a:gd name="T56" fmla="*/ 19 w 38"/>
                  <a:gd name="T57" fmla="*/ 39 h 39"/>
                  <a:gd name="T58" fmla="*/ 27 w 38"/>
                  <a:gd name="T59" fmla="*/ 37 h 39"/>
                  <a:gd name="T60" fmla="*/ 32 w 38"/>
                  <a:gd name="T61" fmla="*/ 33 h 39"/>
                  <a:gd name="T62" fmla="*/ 36 w 38"/>
                  <a:gd name="T63" fmla="*/ 27 h 39"/>
                  <a:gd name="T64" fmla="*/ 38 w 38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16"/>
                    </a:lnTo>
                    <a:lnTo>
                      <a:pt x="36" y="12"/>
                    </a:lnTo>
                    <a:lnTo>
                      <a:pt x="34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4" y="29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7"/>
                    </a:lnTo>
                    <a:lnTo>
                      <a:pt x="19" y="39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29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20" name="Freeform 6386"/>
              <p:cNvSpPr>
                <a:spLocks/>
              </p:cNvSpPr>
              <p:nvPr/>
            </p:nvSpPr>
            <p:spPr bwMode="auto">
              <a:xfrm>
                <a:off x="2031" y="2375"/>
                <a:ext cx="36" cy="39"/>
              </a:xfrm>
              <a:custGeom>
                <a:avLst/>
                <a:gdLst>
                  <a:gd name="T0" fmla="*/ 36 w 36"/>
                  <a:gd name="T1" fmla="*/ 16 h 39"/>
                  <a:gd name="T2" fmla="*/ 32 w 36"/>
                  <a:gd name="T3" fmla="*/ 10 h 39"/>
                  <a:gd name="T4" fmla="*/ 28 w 36"/>
                  <a:gd name="T5" fmla="*/ 4 h 39"/>
                  <a:gd name="T6" fmla="*/ 21 w 36"/>
                  <a:gd name="T7" fmla="*/ 2 h 39"/>
                  <a:gd name="T8" fmla="*/ 13 w 36"/>
                  <a:gd name="T9" fmla="*/ 2 h 39"/>
                  <a:gd name="T10" fmla="*/ 7 w 36"/>
                  <a:gd name="T11" fmla="*/ 4 h 39"/>
                  <a:gd name="T12" fmla="*/ 2 w 36"/>
                  <a:gd name="T13" fmla="*/ 10 h 39"/>
                  <a:gd name="T14" fmla="*/ 0 w 36"/>
                  <a:gd name="T15" fmla="*/ 16 h 39"/>
                  <a:gd name="T16" fmla="*/ 0 w 36"/>
                  <a:gd name="T17" fmla="*/ 23 h 39"/>
                  <a:gd name="T18" fmla="*/ 2 w 36"/>
                  <a:gd name="T19" fmla="*/ 29 h 39"/>
                  <a:gd name="T20" fmla="*/ 7 w 36"/>
                  <a:gd name="T21" fmla="*/ 35 h 39"/>
                  <a:gd name="T22" fmla="*/ 13 w 36"/>
                  <a:gd name="T23" fmla="*/ 37 h 39"/>
                  <a:gd name="T24" fmla="*/ 21 w 36"/>
                  <a:gd name="T25" fmla="*/ 37 h 39"/>
                  <a:gd name="T26" fmla="*/ 28 w 36"/>
                  <a:gd name="T27" fmla="*/ 35 h 39"/>
                  <a:gd name="T28" fmla="*/ 32 w 36"/>
                  <a:gd name="T29" fmla="*/ 29 h 39"/>
                  <a:gd name="T30" fmla="*/ 36 w 36"/>
                  <a:gd name="T31" fmla="*/ 23 h 39"/>
                  <a:gd name="T32" fmla="*/ 36 w 36"/>
                  <a:gd name="T33" fmla="*/ 20 h 39"/>
                  <a:gd name="T34" fmla="*/ 34 w 36"/>
                  <a:gd name="T35" fmla="*/ 12 h 39"/>
                  <a:gd name="T36" fmla="*/ 30 w 36"/>
                  <a:gd name="T37" fmla="*/ 6 h 39"/>
                  <a:gd name="T38" fmla="*/ 25 w 36"/>
                  <a:gd name="T39" fmla="*/ 2 h 39"/>
                  <a:gd name="T40" fmla="*/ 17 w 36"/>
                  <a:gd name="T41" fmla="*/ 2 h 39"/>
                  <a:gd name="T42" fmla="*/ 11 w 36"/>
                  <a:gd name="T43" fmla="*/ 2 h 39"/>
                  <a:gd name="T44" fmla="*/ 5 w 36"/>
                  <a:gd name="T45" fmla="*/ 6 h 39"/>
                  <a:gd name="T46" fmla="*/ 2 w 36"/>
                  <a:gd name="T47" fmla="*/ 12 h 39"/>
                  <a:gd name="T48" fmla="*/ 0 w 36"/>
                  <a:gd name="T49" fmla="*/ 20 h 39"/>
                  <a:gd name="T50" fmla="*/ 2 w 36"/>
                  <a:gd name="T51" fmla="*/ 27 h 39"/>
                  <a:gd name="T52" fmla="*/ 5 w 36"/>
                  <a:gd name="T53" fmla="*/ 33 h 39"/>
                  <a:gd name="T54" fmla="*/ 11 w 36"/>
                  <a:gd name="T55" fmla="*/ 37 h 39"/>
                  <a:gd name="T56" fmla="*/ 17 w 36"/>
                  <a:gd name="T57" fmla="*/ 37 h 39"/>
                  <a:gd name="T58" fmla="*/ 25 w 36"/>
                  <a:gd name="T59" fmla="*/ 37 h 39"/>
                  <a:gd name="T60" fmla="*/ 30 w 36"/>
                  <a:gd name="T61" fmla="*/ 33 h 39"/>
                  <a:gd name="T62" fmla="*/ 34 w 36"/>
                  <a:gd name="T63" fmla="*/ 27 h 39"/>
                  <a:gd name="T64" fmla="*/ 36 w 36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9">
                    <a:moveTo>
                      <a:pt x="36" y="20"/>
                    </a:moveTo>
                    <a:lnTo>
                      <a:pt x="36" y="16"/>
                    </a:lnTo>
                    <a:lnTo>
                      <a:pt x="34" y="12"/>
                    </a:lnTo>
                    <a:lnTo>
                      <a:pt x="32" y="10"/>
                    </a:lnTo>
                    <a:lnTo>
                      <a:pt x="30" y="6"/>
                    </a:lnTo>
                    <a:lnTo>
                      <a:pt x="28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3" y="33"/>
                    </a:lnTo>
                    <a:lnTo>
                      <a:pt x="7" y="35"/>
                    </a:lnTo>
                    <a:lnTo>
                      <a:pt x="9" y="37"/>
                    </a:lnTo>
                    <a:lnTo>
                      <a:pt x="13" y="37"/>
                    </a:lnTo>
                    <a:lnTo>
                      <a:pt x="17" y="39"/>
                    </a:lnTo>
                    <a:lnTo>
                      <a:pt x="21" y="37"/>
                    </a:lnTo>
                    <a:lnTo>
                      <a:pt x="25" y="37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29"/>
                    </a:lnTo>
                    <a:lnTo>
                      <a:pt x="34" y="27"/>
                    </a:lnTo>
                    <a:lnTo>
                      <a:pt x="36" y="23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4" y="16"/>
                    </a:lnTo>
                    <a:lnTo>
                      <a:pt x="34" y="12"/>
                    </a:lnTo>
                    <a:lnTo>
                      <a:pt x="32" y="10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5" y="33"/>
                    </a:lnTo>
                    <a:lnTo>
                      <a:pt x="7" y="35"/>
                    </a:lnTo>
                    <a:lnTo>
                      <a:pt x="11" y="37"/>
                    </a:lnTo>
                    <a:lnTo>
                      <a:pt x="13" y="37"/>
                    </a:lnTo>
                    <a:lnTo>
                      <a:pt x="17" y="37"/>
                    </a:lnTo>
                    <a:lnTo>
                      <a:pt x="21" y="37"/>
                    </a:lnTo>
                    <a:lnTo>
                      <a:pt x="25" y="37"/>
                    </a:lnTo>
                    <a:lnTo>
                      <a:pt x="27" y="35"/>
                    </a:lnTo>
                    <a:lnTo>
                      <a:pt x="30" y="33"/>
                    </a:lnTo>
                    <a:lnTo>
                      <a:pt x="32" y="29"/>
                    </a:lnTo>
                    <a:lnTo>
                      <a:pt x="34" y="27"/>
                    </a:lnTo>
                    <a:lnTo>
                      <a:pt x="34" y="23"/>
                    </a:lnTo>
                    <a:lnTo>
                      <a:pt x="36" y="20"/>
                    </a:lnTo>
                    <a:lnTo>
                      <a:pt x="36" y="20"/>
                    </a:lnTo>
                    <a:close/>
                  </a:path>
                </a:pathLst>
              </a:custGeom>
              <a:solidFill>
                <a:srgbClr val="00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21" name="Freeform 6387"/>
              <p:cNvSpPr>
                <a:spLocks/>
              </p:cNvSpPr>
              <p:nvPr/>
            </p:nvSpPr>
            <p:spPr bwMode="auto">
              <a:xfrm>
                <a:off x="2031" y="2377"/>
                <a:ext cx="36" cy="35"/>
              </a:xfrm>
              <a:custGeom>
                <a:avLst/>
                <a:gdLst>
                  <a:gd name="T0" fmla="*/ 34 w 36"/>
                  <a:gd name="T1" fmla="*/ 14 h 35"/>
                  <a:gd name="T2" fmla="*/ 32 w 36"/>
                  <a:gd name="T3" fmla="*/ 8 h 35"/>
                  <a:gd name="T4" fmla="*/ 27 w 36"/>
                  <a:gd name="T5" fmla="*/ 2 h 35"/>
                  <a:gd name="T6" fmla="*/ 21 w 36"/>
                  <a:gd name="T7" fmla="*/ 0 h 35"/>
                  <a:gd name="T8" fmla="*/ 13 w 36"/>
                  <a:gd name="T9" fmla="*/ 0 h 35"/>
                  <a:gd name="T10" fmla="*/ 7 w 36"/>
                  <a:gd name="T11" fmla="*/ 2 h 35"/>
                  <a:gd name="T12" fmla="*/ 2 w 36"/>
                  <a:gd name="T13" fmla="*/ 8 h 35"/>
                  <a:gd name="T14" fmla="*/ 0 w 36"/>
                  <a:gd name="T15" fmla="*/ 14 h 35"/>
                  <a:gd name="T16" fmla="*/ 0 w 36"/>
                  <a:gd name="T17" fmla="*/ 21 h 35"/>
                  <a:gd name="T18" fmla="*/ 2 w 36"/>
                  <a:gd name="T19" fmla="*/ 27 h 35"/>
                  <a:gd name="T20" fmla="*/ 7 w 36"/>
                  <a:gd name="T21" fmla="*/ 33 h 35"/>
                  <a:gd name="T22" fmla="*/ 13 w 36"/>
                  <a:gd name="T23" fmla="*/ 35 h 35"/>
                  <a:gd name="T24" fmla="*/ 21 w 36"/>
                  <a:gd name="T25" fmla="*/ 35 h 35"/>
                  <a:gd name="T26" fmla="*/ 27 w 36"/>
                  <a:gd name="T27" fmla="*/ 33 h 35"/>
                  <a:gd name="T28" fmla="*/ 32 w 36"/>
                  <a:gd name="T29" fmla="*/ 27 h 35"/>
                  <a:gd name="T30" fmla="*/ 34 w 36"/>
                  <a:gd name="T31" fmla="*/ 21 h 35"/>
                  <a:gd name="T32" fmla="*/ 34 w 36"/>
                  <a:gd name="T33" fmla="*/ 18 h 35"/>
                  <a:gd name="T34" fmla="*/ 34 w 36"/>
                  <a:gd name="T35" fmla="*/ 12 h 35"/>
                  <a:gd name="T36" fmla="*/ 30 w 36"/>
                  <a:gd name="T37" fmla="*/ 6 h 35"/>
                  <a:gd name="T38" fmla="*/ 25 w 36"/>
                  <a:gd name="T39" fmla="*/ 2 h 35"/>
                  <a:gd name="T40" fmla="*/ 17 w 36"/>
                  <a:gd name="T41" fmla="*/ 0 h 35"/>
                  <a:gd name="T42" fmla="*/ 11 w 36"/>
                  <a:gd name="T43" fmla="*/ 2 h 35"/>
                  <a:gd name="T44" fmla="*/ 5 w 36"/>
                  <a:gd name="T45" fmla="*/ 6 h 35"/>
                  <a:gd name="T46" fmla="*/ 2 w 36"/>
                  <a:gd name="T47" fmla="*/ 12 h 35"/>
                  <a:gd name="T48" fmla="*/ 0 w 36"/>
                  <a:gd name="T49" fmla="*/ 18 h 35"/>
                  <a:gd name="T50" fmla="*/ 2 w 36"/>
                  <a:gd name="T51" fmla="*/ 25 h 35"/>
                  <a:gd name="T52" fmla="*/ 5 w 36"/>
                  <a:gd name="T53" fmla="*/ 29 h 35"/>
                  <a:gd name="T54" fmla="*/ 11 w 36"/>
                  <a:gd name="T55" fmla="*/ 33 h 35"/>
                  <a:gd name="T56" fmla="*/ 17 w 36"/>
                  <a:gd name="T57" fmla="*/ 35 h 35"/>
                  <a:gd name="T58" fmla="*/ 25 w 36"/>
                  <a:gd name="T59" fmla="*/ 33 h 35"/>
                  <a:gd name="T60" fmla="*/ 30 w 36"/>
                  <a:gd name="T61" fmla="*/ 29 h 35"/>
                  <a:gd name="T62" fmla="*/ 34 w 36"/>
                  <a:gd name="T63" fmla="*/ 25 h 35"/>
                  <a:gd name="T64" fmla="*/ 34 w 36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5">
                    <a:moveTo>
                      <a:pt x="36" y="18"/>
                    </a:moveTo>
                    <a:lnTo>
                      <a:pt x="34" y="14"/>
                    </a:lnTo>
                    <a:lnTo>
                      <a:pt x="34" y="10"/>
                    </a:lnTo>
                    <a:lnTo>
                      <a:pt x="32" y="8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5" y="31"/>
                    </a:lnTo>
                    <a:lnTo>
                      <a:pt x="7" y="33"/>
                    </a:lnTo>
                    <a:lnTo>
                      <a:pt x="11" y="35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5"/>
                    </a:lnTo>
                    <a:lnTo>
                      <a:pt x="27" y="33"/>
                    </a:lnTo>
                    <a:lnTo>
                      <a:pt x="30" y="31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1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3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30" y="29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1"/>
                    </a:lnTo>
                    <a:lnTo>
                      <a:pt x="34" y="18"/>
                    </a:ln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00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22" name="Freeform 6388"/>
              <p:cNvSpPr>
                <a:spLocks/>
              </p:cNvSpPr>
              <p:nvPr/>
            </p:nvSpPr>
            <p:spPr bwMode="auto">
              <a:xfrm>
                <a:off x="2031" y="2377"/>
                <a:ext cx="34" cy="35"/>
              </a:xfrm>
              <a:custGeom>
                <a:avLst/>
                <a:gdLst>
                  <a:gd name="T0" fmla="*/ 34 w 34"/>
                  <a:gd name="T1" fmla="*/ 14 h 35"/>
                  <a:gd name="T2" fmla="*/ 32 w 34"/>
                  <a:gd name="T3" fmla="*/ 8 h 35"/>
                  <a:gd name="T4" fmla="*/ 27 w 34"/>
                  <a:gd name="T5" fmla="*/ 4 h 35"/>
                  <a:gd name="T6" fmla="*/ 21 w 34"/>
                  <a:gd name="T7" fmla="*/ 0 h 35"/>
                  <a:gd name="T8" fmla="*/ 13 w 34"/>
                  <a:gd name="T9" fmla="*/ 0 h 35"/>
                  <a:gd name="T10" fmla="*/ 7 w 34"/>
                  <a:gd name="T11" fmla="*/ 4 h 35"/>
                  <a:gd name="T12" fmla="*/ 3 w 34"/>
                  <a:gd name="T13" fmla="*/ 8 h 35"/>
                  <a:gd name="T14" fmla="*/ 0 w 34"/>
                  <a:gd name="T15" fmla="*/ 14 h 35"/>
                  <a:gd name="T16" fmla="*/ 0 w 34"/>
                  <a:gd name="T17" fmla="*/ 21 h 35"/>
                  <a:gd name="T18" fmla="*/ 3 w 34"/>
                  <a:gd name="T19" fmla="*/ 27 h 35"/>
                  <a:gd name="T20" fmla="*/ 7 w 34"/>
                  <a:gd name="T21" fmla="*/ 33 h 35"/>
                  <a:gd name="T22" fmla="*/ 13 w 34"/>
                  <a:gd name="T23" fmla="*/ 35 h 35"/>
                  <a:gd name="T24" fmla="*/ 21 w 34"/>
                  <a:gd name="T25" fmla="*/ 35 h 35"/>
                  <a:gd name="T26" fmla="*/ 27 w 34"/>
                  <a:gd name="T27" fmla="*/ 33 h 35"/>
                  <a:gd name="T28" fmla="*/ 32 w 34"/>
                  <a:gd name="T29" fmla="*/ 27 h 35"/>
                  <a:gd name="T30" fmla="*/ 34 w 34"/>
                  <a:gd name="T31" fmla="*/ 21 h 35"/>
                  <a:gd name="T32" fmla="*/ 34 w 34"/>
                  <a:gd name="T33" fmla="*/ 18 h 35"/>
                  <a:gd name="T34" fmla="*/ 32 w 34"/>
                  <a:gd name="T35" fmla="*/ 12 h 35"/>
                  <a:gd name="T36" fmla="*/ 28 w 34"/>
                  <a:gd name="T37" fmla="*/ 6 h 35"/>
                  <a:gd name="T38" fmla="*/ 25 w 34"/>
                  <a:gd name="T39" fmla="*/ 2 h 35"/>
                  <a:gd name="T40" fmla="*/ 17 w 34"/>
                  <a:gd name="T41" fmla="*/ 0 h 35"/>
                  <a:gd name="T42" fmla="*/ 11 w 34"/>
                  <a:gd name="T43" fmla="*/ 2 h 35"/>
                  <a:gd name="T44" fmla="*/ 5 w 34"/>
                  <a:gd name="T45" fmla="*/ 6 h 35"/>
                  <a:gd name="T46" fmla="*/ 2 w 34"/>
                  <a:gd name="T47" fmla="*/ 12 h 35"/>
                  <a:gd name="T48" fmla="*/ 0 w 34"/>
                  <a:gd name="T49" fmla="*/ 18 h 35"/>
                  <a:gd name="T50" fmla="*/ 2 w 34"/>
                  <a:gd name="T51" fmla="*/ 23 h 35"/>
                  <a:gd name="T52" fmla="*/ 5 w 34"/>
                  <a:gd name="T53" fmla="*/ 29 h 35"/>
                  <a:gd name="T54" fmla="*/ 11 w 34"/>
                  <a:gd name="T55" fmla="*/ 33 h 35"/>
                  <a:gd name="T56" fmla="*/ 17 w 34"/>
                  <a:gd name="T57" fmla="*/ 35 h 35"/>
                  <a:gd name="T58" fmla="*/ 25 w 34"/>
                  <a:gd name="T59" fmla="*/ 33 h 35"/>
                  <a:gd name="T60" fmla="*/ 28 w 34"/>
                  <a:gd name="T61" fmla="*/ 29 h 35"/>
                  <a:gd name="T62" fmla="*/ 32 w 34"/>
                  <a:gd name="T63" fmla="*/ 23 h 35"/>
                  <a:gd name="T64" fmla="*/ 34 w 34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4"/>
                    </a:lnTo>
                    <a:lnTo>
                      <a:pt x="34" y="12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3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30" y="29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1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3"/>
                    </a:lnTo>
                    <a:lnTo>
                      <a:pt x="34" y="21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00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23" name="Freeform 6389"/>
              <p:cNvSpPr>
                <a:spLocks/>
              </p:cNvSpPr>
              <p:nvPr/>
            </p:nvSpPr>
            <p:spPr bwMode="auto">
              <a:xfrm>
                <a:off x="2031" y="2377"/>
                <a:ext cx="34" cy="35"/>
              </a:xfrm>
              <a:custGeom>
                <a:avLst/>
                <a:gdLst>
                  <a:gd name="T0" fmla="*/ 34 w 34"/>
                  <a:gd name="T1" fmla="*/ 14 h 35"/>
                  <a:gd name="T2" fmla="*/ 30 w 34"/>
                  <a:gd name="T3" fmla="*/ 8 h 35"/>
                  <a:gd name="T4" fmla="*/ 27 w 34"/>
                  <a:gd name="T5" fmla="*/ 4 h 35"/>
                  <a:gd name="T6" fmla="*/ 21 w 34"/>
                  <a:gd name="T7" fmla="*/ 0 h 35"/>
                  <a:gd name="T8" fmla="*/ 13 w 34"/>
                  <a:gd name="T9" fmla="*/ 0 h 35"/>
                  <a:gd name="T10" fmla="*/ 7 w 34"/>
                  <a:gd name="T11" fmla="*/ 4 h 35"/>
                  <a:gd name="T12" fmla="*/ 3 w 34"/>
                  <a:gd name="T13" fmla="*/ 8 h 35"/>
                  <a:gd name="T14" fmla="*/ 2 w 34"/>
                  <a:gd name="T15" fmla="*/ 14 h 35"/>
                  <a:gd name="T16" fmla="*/ 2 w 34"/>
                  <a:gd name="T17" fmla="*/ 21 h 35"/>
                  <a:gd name="T18" fmla="*/ 3 w 34"/>
                  <a:gd name="T19" fmla="*/ 27 h 35"/>
                  <a:gd name="T20" fmla="*/ 7 w 34"/>
                  <a:gd name="T21" fmla="*/ 31 h 35"/>
                  <a:gd name="T22" fmla="*/ 13 w 34"/>
                  <a:gd name="T23" fmla="*/ 35 h 35"/>
                  <a:gd name="T24" fmla="*/ 21 w 34"/>
                  <a:gd name="T25" fmla="*/ 35 h 35"/>
                  <a:gd name="T26" fmla="*/ 27 w 34"/>
                  <a:gd name="T27" fmla="*/ 31 h 35"/>
                  <a:gd name="T28" fmla="*/ 30 w 34"/>
                  <a:gd name="T29" fmla="*/ 27 h 35"/>
                  <a:gd name="T30" fmla="*/ 34 w 34"/>
                  <a:gd name="T31" fmla="*/ 21 h 35"/>
                  <a:gd name="T32" fmla="*/ 34 w 34"/>
                  <a:gd name="T33" fmla="*/ 18 h 35"/>
                  <a:gd name="T34" fmla="*/ 32 w 34"/>
                  <a:gd name="T35" fmla="*/ 12 h 35"/>
                  <a:gd name="T36" fmla="*/ 28 w 34"/>
                  <a:gd name="T37" fmla="*/ 6 h 35"/>
                  <a:gd name="T38" fmla="*/ 25 w 34"/>
                  <a:gd name="T39" fmla="*/ 2 h 35"/>
                  <a:gd name="T40" fmla="*/ 17 w 34"/>
                  <a:gd name="T41" fmla="*/ 2 h 35"/>
                  <a:gd name="T42" fmla="*/ 11 w 34"/>
                  <a:gd name="T43" fmla="*/ 2 h 35"/>
                  <a:gd name="T44" fmla="*/ 5 w 34"/>
                  <a:gd name="T45" fmla="*/ 6 h 35"/>
                  <a:gd name="T46" fmla="*/ 2 w 34"/>
                  <a:gd name="T47" fmla="*/ 12 h 35"/>
                  <a:gd name="T48" fmla="*/ 2 w 34"/>
                  <a:gd name="T49" fmla="*/ 18 h 35"/>
                  <a:gd name="T50" fmla="*/ 2 w 34"/>
                  <a:gd name="T51" fmla="*/ 23 h 35"/>
                  <a:gd name="T52" fmla="*/ 5 w 34"/>
                  <a:gd name="T53" fmla="*/ 29 h 35"/>
                  <a:gd name="T54" fmla="*/ 11 w 34"/>
                  <a:gd name="T55" fmla="*/ 33 h 35"/>
                  <a:gd name="T56" fmla="*/ 17 w 34"/>
                  <a:gd name="T57" fmla="*/ 35 h 35"/>
                  <a:gd name="T58" fmla="*/ 25 w 34"/>
                  <a:gd name="T59" fmla="*/ 33 h 35"/>
                  <a:gd name="T60" fmla="*/ 28 w 34"/>
                  <a:gd name="T61" fmla="*/ 29 h 35"/>
                  <a:gd name="T62" fmla="*/ 32 w 34"/>
                  <a:gd name="T63" fmla="*/ 23 h 35"/>
                  <a:gd name="T64" fmla="*/ 34 w 34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3"/>
                    </a:lnTo>
                    <a:lnTo>
                      <a:pt x="34" y="21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7" y="35"/>
                    </a:lnTo>
                    <a:lnTo>
                      <a:pt x="21" y="33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3"/>
                    </a:lnTo>
                    <a:lnTo>
                      <a:pt x="34" y="21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24" name="Freeform 6390"/>
              <p:cNvSpPr>
                <a:spLocks/>
              </p:cNvSpPr>
              <p:nvPr/>
            </p:nvSpPr>
            <p:spPr bwMode="auto">
              <a:xfrm>
                <a:off x="2033" y="2379"/>
                <a:ext cx="32" cy="33"/>
              </a:xfrm>
              <a:custGeom>
                <a:avLst/>
                <a:gdLst>
                  <a:gd name="T0" fmla="*/ 32 w 32"/>
                  <a:gd name="T1" fmla="*/ 12 h 33"/>
                  <a:gd name="T2" fmla="*/ 28 w 32"/>
                  <a:gd name="T3" fmla="*/ 6 h 33"/>
                  <a:gd name="T4" fmla="*/ 25 w 32"/>
                  <a:gd name="T5" fmla="*/ 2 h 33"/>
                  <a:gd name="T6" fmla="*/ 19 w 32"/>
                  <a:gd name="T7" fmla="*/ 0 h 33"/>
                  <a:gd name="T8" fmla="*/ 11 w 32"/>
                  <a:gd name="T9" fmla="*/ 0 h 33"/>
                  <a:gd name="T10" fmla="*/ 5 w 32"/>
                  <a:gd name="T11" fmla="*/ 2 h 33"/>
                  <a:gd name="T12" fmla="*/ 1 w 32"/>
                  <a:gd name="T13" fmla="*/ 6 h 33"/>
                  <a:gd name="T14" fmla="*/ 0 w 32"/>
                  <a:gd name="T15" fmla="*/ 12 h 33"/>
                  <a:gd name="T16" fmla="*/ 0 w 32"/>
                  <a:gd name="T17" fmla="*/ 19 h 33"/>
                  <a:gd name="T18" fmla="*/ 1 w 32"/>
                  <a:gd name="T19" fmla="*/ 25 h 33"/>
                  <a:gd name="T20" fmla="*/ 5 w 32"/>
                  <a:gd name="T21" fmla="*/ 29 h 33"/>
                  <a:gd name="T22" fmla="*/ 11 w 32"/>
                  <a:gd name="T23" fmla="*/ 31 h 33"/>
                  <a:gd name="T24" fmla="*/ 19 w 32"/>
                  <a:gd name="T25" fmla="*/ 31 h 33"/>
                  <a:gd name="T26" fmla="*/ 25 w 32"/>
                  <a:gd name="T27" fmla="*/ 29 h 33"/>
                  <a:gd name="T28" fmla="*/ 28 w 32"/>
                  <a:gd name="T29" fmla="*/ 25 h 33"/>
                  <a:gd name="T30" fmla="*/ 32 w 32"/>
                  <a:gd name="T31" fmla="*/ 19 h 33"/>
                  <a:gd name="T32" fmla="*/ 30 w 32"/>
                  <a:gd name="T33" fmla="*/ 16 h 33"/>
                  <a:gd name="T34" fmla="*/ 30 w 32"/>
                  <a:gd name="T35" fmla="*/ 10 h 33"/>
                  <a:gd name="T36" fmla="*/ 26 w 32"/>
                  <a:gd name="T37" fmla="*/ 4 h 33"/>
                  <a:gd name="T38" fmla="*/ 21 w 32"/>
                  <a:gd name="T39" fmla="*/ 0 h 33"/>
                  <a:gd name="T40" fmla="*/ 15 w 32"/>
                  <a:gd name="T41" fmla="*/ 0 h 33"/>
                  <a:gd name="T42" fmla="*/ 9 w 32"/>
                  <a:gd name="T43" fmla="*/ 0 h 33"/>
                  <a:gd name="T44" fmla="*/ 3 w 32"/>
                  <a:gd name="T45" fmla="*/ 4 h 33"/>
                  <a:gd name="T46" fmla="*/ 1 w 32"/>
                  <a:gd name="T47" fmla="*/ 10 h 33"/>
                  <a:gd name="T48" fmla="*/ 0 w 32"/>
                  <a:gd name="T49" fmla="*/ 16 h 33"/>
                  <a:gd name="T50" fmla="*/ 1 w 32"/>
                  <a:gd name="T51" fmla="*/ 21 h 33"/>
                  <a:gd name="T52" fmla="*/ 3 w 32"/>
                  <a:gd name="T53" fmla="*/ 27 h 33"/>
                  <a:gd name="T54" fmla="*/ 9 w 32"/>
                  <a:gd name="T55" fmla="*/ 31 h 33"/>
                  <a:gd name="T56" fmla="*/ 15 w 32"/>
                  <a:gd name="T57" fmla="*/ 31 h 33"/>
                  <a:gd name="T58" fmla="*/ 21 w 32"/>
                  <a:gd name="T59" fmla="*/ 31 h 33"/>
                  <a:gd name="T60" fmla="*/ 26 w 32"/>
                  <a:gd name="T61" fmla="*/ 27 h 33"/>
                  <a:gd name="T62" fmla="*/ 30 w 32"/>
                  <a:gd name="T63" fmla="*/ 21 h 33"/>
                  <a:gd name="T64" fmla="*/ 30 w 32"/>
                  <a:gd name="T65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33">
                    <a:moveTo>
                      <a:pt x="32" y="16"/>
                    </a:moveTo>
                    <a:lnTo>
                      <a:pt x="32" y="12"/>
                    </a:lnTo>
                    <a:lnTo>
                      <a:pt x="30" y="10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9" y="31"/>
                    </a:lnTo>
                    <a:lnTo>
                      <a:pt x="11" y="31"/>
                    </a:lnTo>
                    <a:lnTo>
                      <a:pt x="15" y="33"/>
                    </a:lnTo>
                    <a:lnTo>
                      <a:pt x="19" y="31"/>
                    </a:lnTo>
                    <a:lnTo>
                      <a:pt x="23" y="31"/>
                    </a:lnTo>
                    <a:lnTo>
                      <a:pt x="25" y="29"/>
                    </a:lnTo>
                    <a:lnTo>
                      <a:pt x="26" y="27"/>
                    </a:lnTo>
                    <a:lnTo>
                      <a:pt x="28" y="25"/>
                    </a:lnTo>
                    <a:lnTo>
                      <a:pt x="30" y="21"/>
                    </a:lnTo>
                    <a:lnTo>
                      <a:pt x="32" y="19"/>
                    </a:lnTo>
                    <a:lnTo>
                      <a:pt x="32" y="16"/>
                    </a:lnTo>
                    <a:lnTo>
                      <a:pt x="30" y="16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1" y="21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7" y="29"/>
                    </a:lnTo>
                    <a:lnTo>
                      <a:pt x="9" y="31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9" y="31"/>
                    </a:lnTo>
                    <a:lnTo>
                      <a:pt x="21" y="31"/>
                    </a:lnTo>
                    <a:lnTo>
                      <a:pt x="25" y="29"/>
                    </a:lnTo>
                    <a:lnTo>
                      <a:pt x="26" y="27"/>
                    </a:lnTo>
                    <a:lnTo>
                      <a:pt x="28" y="25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6"/>
                    </a:lnTo>
                    <a:lnTo>
                      <a:pt x="32" y="16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25" name="Freeform 6391"/>
              <p:cNvSpPr>
                <a:spLocks/>
              </p:cNvSpPr>
              <p:nvPr/>
            </p:nvSpPr>
            <p:spPr bwMode="auto">
              <a:xfrm>
                <a:off x="2033" y="2379"/>
                <a:ext cx="30" cy="31"/>
              </a:xfrm>
              <a:custGeom>
                <a:avLst/>
                <a:gdLst>
                  <a:gd name="T0" fmla="*/ 30 w 30"/>
                  <a:gd name="T1" fmla="*/ 12 h 31"/>
                  <a:gd name="T2" fmla="*/ 28 w 30"/>
                  <a:gd name="T3" fmla="*/ 6 h 31"/>
                  <a:gd name="T4" fmla="*/ 25 w 30"/>
                  <a:gd name="T5" fmla="*/ 2 h 31"/>
                  <a:gd name="T6" fmla="*/ 19 w 30"/>
                  <a:gd name="T7" fmla="*/ 0 h 31"/>
                  <a:gd name="T8" fmla="*/ 13 w 30"/>
                  <a:gd name="T9" fmla="*/ 0 h 31"/>
                  <a:gd name="T10" fmla="*/ 7 w 30"/>
                  <a:gd name="T11" fmla="*/ 2 h 31"/>
                  <a:gd name="T12" fmla="*/ 1 w 30"/>
                  <a:gd name="T13" fmla="*/ 6 h 31"/>
                  <a:gd name="T14" fmla="*/ 0 w 30"/>
                  <a:gd name="T15" fmla="*/ 12 h 31"/>
                  <a:gd name="T16" fmla="*/ 0 w 30"/>
                  <a:gd name="T17" fmla="*/ 19 h 31"/>
                  <a:gd name="T18" fmla="*/ 1 w 30"/>
                  <a:gd name="T19" fmla="*/ 25 h 31"/>
                  <a:gd name="T20" fmla="*/ 7 w 30"/>
                  <a:gd name="T21" fmla="*/ 29 h 31"/>
                  <a:gd name="T22" fmla="*/ 13 w 30"/>
                  <a:gd name="T23" fmla="*/ 31 h 31"/>
                  <a:gd name="T24" fmla="*/ 19 w 30"/>
                  <a:gd name="T25" fmla="*/ 31 h 31"/>
                  <a:gd name="T26" fmla="*/ 25 w 30"/>
                  <a:gd name="T27" fmla="*/ 29 h 31"/>
                  <a:gd name="T28" fmla="*/ 28 w 30"/>
                  <a:gd name="T29" fmla="*/ 25 h 31"/>
                  <a:gd name="T30" fmla="*/ 30 w 30"/>
                  <a:gd name="T31" fmla="*/ 19 h 31"/>
                  <a:gd name="T32" fmla="*/ 30 w 30"/>
                  <a:gd name="T33" fmla="*/ 16 h 31"/>
                  <a:gd name="T34" fmla="*/ 30 w 30"/>
                  <a:gd name="T35" fmla="*/ 10 h 31"/>
                  <a:gd name="T36" fmla="*/ 26 w 30"/>
                  <a:gd name="T37" fmla="*/ 4 h 31"/>
                  <a:gd name="T38" fmla="*/ 21 w 30"/>
                  <a:gd name="T39" fmla="*/ 2 h 31"/>
                  <a:gd name="T40" fmla="*/ 15 w 30"/>
                  <a:gd name="T41" fmla="*/ 0 h 31"/>
                  <a:gd name="T42" fmla="*/ 9 w 30"/>
                  <a:gd name="T43" fmla="*/ 2 h 31"/>
                  <a:gd name="T44" fmla="*/ 5 w 30"/>
                  <a:gd name="T45" fmla="*/ 4 h 31"/>
                  <a:gd name="T46" fmla="*/ 1 w 30"/>
                  <a:gd name="T47" fmla="*/ 10 h 31"/>
                  <a:gd name="T48" fmla="*/ 0 w 30"/>
                  <a:gd name="T49" fmla="*/ 16 h 31"/>
                  <a:gd name="T50" fmla="*/ 1 w 30"/>
                  <a:gd name="T51" fmla="*/ 21 h 31"/>
                  <a:gd name="T52" fmla="*/ 5 w 30"/>
                  <a:gd name="T53" fmla="*/ 27 h 31"/>
                  <a:gd name="T54" fmla="*/ 9 w 30"/>
                  <a:gd name="T55" fmla="*/ 29 h 31"/>
                  <a:gd name="T56" fmla="*/ 15 w 30"/>
                  <a:gd name="T57" fmla="*/ 31 h 31"/>
                  <a:gd name="T58" fmla="*/ 21 w 30"/>
                  <a:gd name="T59" fmla="*/ 29 h 31"/>
                  <a:gd name="T60" fmla="*/ 26 w 30"/>
                  <a:gd name="T61" fmla="*/ 27 h 31"/>
                  <a:gd name="T62" fmla="*/ 30 w 30"/>
                  <a:gd name="T63" fmla="*/ 21 h 31"/>
                  <a:gd name="T64" fmla="*/ 30 w 30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31">
                    <a:moveTo>
                      <a:pt x="30" y="16"/>
                    </a:moveTo>
                    <a:lnTo>
                      <a:pt x="30" y="12"/>
                    </a:lnTo>
                    <a:lnTo>
                      <a:pt x="30" y="10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1" y="21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7" y="29"/>
                    </a:lnTo>
                    <a:lnTo>
                      <a:pt x="9" y="31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9" y="31"/>
                    </a:lnTo>
                    <a:lnTo>
                      <a:pt x="21" y="31"/>
                    </a:lnTo>
                    <a:lnTo>
                      <a:pt x="25" y="29"/>
                    </a:lnTo>
                    <a:lnTo>
                      <a:pt x="26" y="27"/>
                    </a:lnTo>
                    <a:lnTo>
                      <a:pt x="28" y="25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8" y="8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1" y="21"/>
                    </a:lnTo>
                    <a:lnTo>
                      <a:pt x="3" y="23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9" y="31"/>
                    </a:lnTo>
                    <a:lnTo>
                      <a:pt x="21" y="29"/>
                    </a:lnTo>
                    <a:lnTo>
                      <a:pt x="25" y="29"/>
                    </a:lnTo>
                    <a:lnTo>
                      <a:pt x="26" y="27"/>
                    </a:lnTo>
                    <a:lnTo>
                      <a:pt x="28" y="23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6"/>
                    </a:lnTo>
                    <a:lnTo>
                      <a:pt x="30" y="16"/>
                    </a:lnTo>
                    <a:close/>
                  </a:path>
                </a:pathLst>
              </a:custGeom>
              <a:solidFill>
                <a:srgbClr val="00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26" name="Freeform 6392"/>
              <p:cNvSpPr>
                <a:spLocks/>
              </p:cNvSpPr>
              <p:nvPr/>
            </p:nvSpPr>
            <p:spPr bwMode="auto">
              <a:xfrm>
                <a:off x="2033" y="2379"/>
                <a:ext cx="30" cy="31"/>
              </a:xfrm>
              <a:custGeom>
                <a:avLst/>
                <a:gdLst>
                  <a:gd name="T0" fmla="*/ 30 w 30"/>
                  <a:gd name="T1" fmla="*/ 12 h 31"/>
                  <a:gd name="T2" fmla="*/ 28 w 30"/>
                  <a:gd name="T3" fmla="*/ 8 h 31"/>
                  <a:gd name="T4" fmla="*/ 25 w 30"/>
                  <a:gd name="T5" fmla="*/ 2 h 31"/>
                  <a:gd name="T6" fmla="*/ 19 w 30"/>
                  <a:gd name="T7" fmla="*/ 0 h 31"/>
                  <a:gd name="T8" fmla="*/ 13 w 30"/>
                  <a:gd name="T9" fmla="*/ 0 h 31"/>
                  <a:gd name="T10" fmla="*/ 7 w 30"/>
                  <a:gd name="T11" fmla="*/ 2 h 31"/>
                  <a:gd name="T12" fmla="*/ 3 w 30"/>
                  <a:gd name="T13" fmla="*/ 8 h 31"/>
                  <a:gd name="T14" fmla="*/ 0 w 30"/>
                  <a:gd name="T15" fmla="*/ 12 h 31"/>
                  <a:gd name="T16" fmla="*/ 0 w 30"/>
                  <a:gd name="T17" fmla="*/ 19 h 31"/>
                  <a:gd name="T18" fmla="*/ 3 w 30"/>
                  <a:gd name="T19" fmla="*/ 23 h 31"/>
                  <a:gd name="T20" fmla="*/ 7 w 30"/>
                  <a:gd name="T21" fmla="*/ 29 h 31"/>
                  <a:gd name="T22" fmla="*/ 13 w 30"/>
                  <a:gd name="T23" fmla="*/ 31 h 31"/>
                  <a:gd name="T24" fmla="*/ 19 w 30"/>
                  <a:gd name="T25" fmla="*/ 31 h 31"/>
                  <a:gd name="T26" fmla="*/ 25 w 30"/>
                  <a:gd name="T27" fmla="*/ 29 h 31"/>
                  <a:gd name="T28" fmla="*/ 28 w 30"/>
                  <a:gd name="T29" fmla="*/ 23 h 31"/>
                  <a:gd name="T30" fmla="*/ 30 w 30"/>
                  <a:gd name="T31" fmla="*/ 19 h 31"/>
                  <a:gd name="T32" fmla="*/ 30 w 30"/>
                  <a:gd name="T33" fmla="*/ 16 h 31"/>
                  <a:gd name="T34" fmla="*/ 28 w 30"/>
                  <a:gd name="T35" fmla="*/ 10 h 31"/>
                  <a:gd name="T36" fmla="*/ 26 w 30"/>
                  <a:gd name="T37" fmla="*/ 6 h 31"/>
                  <a:gd name="T38" fmla="*/ 21 w 30"/>
                  <a:gd name="T39" fmla="*/ 2 h 31"/>
                  <a:gd name="T40" fmla="*/ 15 w 30"/>
                  <a:gd name="T41" fmla="*/ 0 h 31"/>
                  <a:gd name="T42" fmla="*/ 9 w 30"/>
                  <a:gd name="T43" fmla="*/ 2 h 31"/>
                  <a:gd name="T44" fmla="*/ 5 w 30"/>
                  <a:gd name="T45" fmla="*/ 6 h 31"/>
                  <a:gd name="T46" fmla="*/ 1 w 30"/>
                  <a:gd name="T47" fmla="*/ 10 h 31"/>
                  <a:gd name="T48" fmla="*/ 1 w 30"/>
                  <a:gd name="T49" fmla="*/ 16 h 31"/>
                  <a:gd name="T50" fmla="*/ 1 w 30"/>
                  <a:gd name="T51" fmla="*/ 21 h 31"/>
                  <a:gd name="T52" fmla="*/ 5 w 30"/>
                  <a:gd name="T53" fmla="*/ 25 h 31"/>
                  <a:gd name="T54" fmla="*/ 9 w 30"/>
                  <a:gd name="T55" fmla="*/ 29 h 31"/>
                  <a:gd name="T56" fmla="*/ 15 w 30"/>
                  <a:gd name="T57" fmla="*/ 31 h 31"/>
                  <a:gd name="T58" fmla="*/ 21 w 30"/>
                  <a:gd name="T59" fmla="*/ 29 h 31"/>
                  <a:gd name="T60" fmla="*/ 26 w 30"/>
                  <a:gd name="T61" fmla="*/ 25 h 31"/>
                  <a:gd name="T62" fmla="*/ 28 w 30"/>
                  <a:gd name="T63" fmla="*/ 21 h 31"/>
                  <a:gd name="T64" fmla="*/ 30 w 30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31">
                    <a:moveTo>
                      <a:pt x="30" y="16"/>
                    </a:moveTo>
                    <a:lnTo>
                      <a:pt x="30" y="12"/>
                    </a:lnTo>
                    <a:lnTo>
                      <a:pt x="30" y="10"/>
                    </a:lnTo>
                    <a:lnTo>
                      <a:pt x="28" y="8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1" y="21"/>
                    </a:lnTo>
                    <a:lnTo>
                      <a:pt x="3" y="23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9" y="31"/>
                    </a:lnTo>
                    <a:lnTo>
                      <a:pt x="21" y="29"/>
                    </a:lnTo>
                    <a:lnTo>
                      <a:pt x="25" y="29"/>
                    </a:lnTo>
                    <a:lnTo>
                      <a:pt x="26" y="27"/>
                    </a:lnTo>
                    <a:lnTo>
                      <a:pt x="28" y="23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8" y="8"/>
                    </a:lnTo>
                    <a:lnTo>
                      <a:pt x="26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3" y="23"/>
                    </a:lnTo>
                    <a:lnTo>
                      <a:pt x="5" y="25"/>
                    </a:lnTo>
                    <a:lnTo>
                      <a:pt x="7" y="27"/>
                    </a:lnTo>
                    <a:lnTo>
                      <a:pt x="9" y="29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9" y="31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6" y="25"/>
                    </a:lnTo>
                    <a:lnTo>
                      <a:pt x="28" y="23"/>
                    </a:lnTo>
                    <a:lnTo>
                      <a:pt x="28" y="21"/>
                    </a:lnTo>
                    <a:lnTo>
                      <a:pt x="30" y="19"/>
                    </a:lnTo>
                    <a:lnTo>
                      <a:pt x="30" y="16"/>
                    </a:lnTo>
                    <a:lnTo>
                      <a:pt x="30" y="16"/>
                    </a:lnTo>
                    <a:close/>
                  </a:path>
                </a:pathLst>
              </a:custGeom>
              <a:solidFill>
                <a:srgbClr val="00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27" name="Freeform 6393"/>
              <p:cNvSpPr>
                <a:spLocks/>
              </p:cNvSpPr>
              <p:nvPr/>
            </p:nvSpPr>
            <p:spPr bwMode="auto">
              <a:xfrm>
                <a:off x="2034" y="2379"/>
                <a:ext cx="29" cy="31"/>
              </a:xfrm>
              <a:custGeom>
                <a:avLst/>
                <a:gdLst>
                  <a:gd name="T0" fmla="*/ 29 w 29"/>
                  <a:gd name="T1" fmla="*/ 12 h 31"/>
                  <a:gd name="T2" fmla="*/ 27 w 29"/>
                  <a:gd name="T3" fmla="*/ 8 h 31"/>
                  <a:gd name="T4" fmla="*/ 22 w 29"/>
                  <a:gd name="T5" fmla="*/ 4 h 31"/>
                  <a:gd name="T6" fmla="*/ 18 w 29"/>
                  <a:gd name="T7" fmla="*/ 2 h 31"/>
                  <a:gd name="T8" fmla="*/ 12 w 29"/>
                  <a:gd name="T9" fmla="*/ 2 h 31"/>
                  <a:gd name="T10" fmla="*/ 6 w 29"/>
                  <a:gd name="T11" fmla="*/ 4 h 31"/>
                  <a:gd name="T12" fmla="*/ 2 w 29"/>
                  <a:gd name="T13" fmla="*/ 8 h 31"/>
                  <a:gd name="T14" fmla="*/ 0 w 29"/>
                  <a:gd name="T15" fmla="*/ 12 h 31"/>
                  <a:gd name="T16" fmla="*/ 0 w 29"/>
                  <a:gd name="T17" fmla="*/ 19 h 31"/>
                  <a:gd name="T18" fmla="*/ 2 w 29"/>
                  <a:gd name="T19" fmla="*/ 23 h 31"/>
                  <a:gd name="T20" fmla="*/ 6 w 29"/>
                  <a:gd name="T21" fmla="*/ 27 h 31"/>
                  <a:gd name="T22" fmla="*/ 12 w 29"/>
                  <a:gd name="T23" fmla="*/ 31 h 31"/>
                  <a:gd name="T24" fmla="*/ 18 w 29"/>
                  <a:gd name="T25" fmla="*/ 31 h 31"/>
                  <a:gd name="T26" fmla="*/ 22 w 29"/>
                  <a:gd name="T27" fmla="*/ 27 h 31"/>
                  <a:gd name="T28" fmla="*/ 27 w 29"/>
                  <a:gd name="T29" fmla="*/ 23 h 31"/>
                  <a:gd name="T30" fmla="*/ 29 w 29"/>
                  <a:gd name="T31" fmla="*/ 19 h 31"/>
                  <a:gd name="T32" fmla="*/ 29 w 29"/>
                  <a:gd name="T33" fmla="*/ 16 h 31"/>
                  <a:gd name="T34" fmla="*/ 27 w 29"/>
                  <a:gd name="T35" fmla="*/ 10 h 31"/>
                  <a:gd name="T36" fmla="*/ 24 w 29"/>
                  <a:gd name="T37" fmla="*/ 6 h 31"/>
                  <a:gd name="T38" fmla="*/ 20 w 29"/>
                  <a:gd name="T39" fmla="*/ 2 h 31"/>
                  <a:gd name="T40" fmla="*/ 14 w 29"/>
                  <a:gd name="T41" fmla="*/ 2 h 31"/>
                  <a:gd name="T42" fmla="*/ 8 w 29"/>
                  <a:gd name="T43" fmla="*/ 2 h 31"/>
                  <a:gd name="T44" fmla="*/ 4 w 29"/>
                  <a:gd name="T45" fmla="*/ 6 h 31"/>
                  <a:gd name="T46" fmla="*/ 0 w 29"/>
                  <a:gd name="T47" fmla="*/ 10 h 31"/>
                  <a:gd name="T48" fmla="*/ 0 w 29"/>
                  <a:gd name="T49" fmla="*/ 16 h 31"/>
                  <a:gd name="T50" fmla="*/ 0 w 29"/>
                  <a:gd name="T51" fmla="*/ 21 h 31"/>
                  <a:gd name="T52" fmla="*/ 4 w 29"/>
                  <a:gd name="T53" fmla="*/ 25 h 31"/>
                  <a:gd name="T54" fmla="*/ 8 w 29"/>
                  <a:gd name="T55" fmla="*/ 29 h 31"/>
                  <a:gd name="T56" fmla="*/ 14 w 29"/>
                  <a:gd name="T57" fmla="*/ 29 h 31"/>
                  <a:gd name="T58" fmla="*/ 20 w 29"/>
                  <a:gd name="T59" fmla="*/ 29 h 31"/>
                  <a:gd name="T60" fmla="*/ 24 w 29"/>
                  <a:gd name="T61" fmla="*/ 25 h 31"/>
                  <a:gd name="T62" fmla="*/ 27 w 29"/>
                  <a:gd name="T63" fmla="*/ 21 h 31"/>
                  <a:gd name="T64" fmla="*/ 29 w 29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31">
                    <a:moveTo>
                      <a:pt x="29" y="16"/>
                    </a:moveTo>
                    <a:lnTo>
                      <a:pt x="29" y="12"/>
                    </a:lnTo>
                    <a:lnTo>
                      <a:pt x="27" y="10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8" y="31"/>
                    </a:lnTo>
                    <a:lnTo>
                      <a:pt x="20" y="29"/>
                    </a:lnTo>
                    <a:lnTo>
                      <a:pt x="22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7" y="14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4" y="6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8" y="29"/>
                    </a:lnTo>
                    <a:lnTo>
                      <a:pt x="20" y="29"/>
                    </a:lnTo>
                    <a:lnTo>
                      <a:pt x="22" y="27"/>
                    </a:lnTo>
                    <a:lnTo>
                      <a:pt x="24" y="25"/>
                    </a:lnTo>
                    <a:lnTo>
                      <a:pt x="25" y="23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9" y="16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00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28" name="Freeform 6394"/>
              <p:cNvSpPr>
                <a:spLocks/>
              </p:cNvSpPr>
              <p:nvPr/>
            </p:nvSpPr>
            <p:spPr bwMode="auto">
              <a:xfrm>
                <a:off x="2034" y="2381"/>
                <a:ext cx="29" cy="27"/>
              </a:xfrm>
              <a:custGeom>
                <a:avLst/>
                <a:gdLst>
                  <a:gd name="T0" fmla="*/ 27 w 29"/>
                  <a:gd name="T1" fmla="*/ 12 h 27"/>
                  <a:gd name="T2" fmla="*/ 25 w 29"/>
                  <a:gd name="T3" fmla="*/ 6 h 27"/>
                  <a:gd name="T4" fmla="*/ 22 w 29"/>
                  <a:gd name="T5" fmla="*/ 2 h 27"/>
                  <a:gd name="T6" fmla="*/ 18 w 29"/>
                  <a:gd name="T7" fmla="*/ 0 h 27"/>
                  <a:gd name="T8" fmla="*/ 12 w 29"/>
                  <a:gd name="T9" fmla="*/ 0 h 27"/>
                  <a:gd name="T10" fmla="*/ 6 w 29"/>
                  <a:gd name="T11" fmla="*/ 2 h 27"/>
                  <a:gd name="T12" fmla="*/ 2 w 29"/>
                  <a:gd name="T13" fmla="*/ 6 h 27"/>
                  <a:gd name="T14" fmla="*/ 0 w 29"/>
                  <a:gd name="T15" fmla="*/ 12 h 27"/>
                  <a:gd name="T16" fmla="*/ 0 w 29"/>
                  <a:gd name="T17" fmla="*/ 17 h 27"/>
                  <a:gd name="T18" fmla="*/ 2 w 29"/>
                  <a:gd name="T19" fmla="*/ 21 h 27"/>
                  <a:gd name="T20" fmla="*/ 6 w 29"/>
                  <a:gd name="T21" fmla="*/ 25 h 27"/>
                  <a:gd name="T22" fmla="*/ 12 w 29"/>
                  <a:gd name="T23" fmla="*/ 27 h 27"/>
                  <a:gd name="T24" fmla="*/ 18 w 29"/>
                  <a:gd name="T25" fmla="*/ 27 h 27"/>
                  <a:gd name="T26" fmla="*/ 22 w 29"/>
                  <a:gd name="T27" fmla="*/ 25 h 27"/>
                  <a:gd name="T28" fmla="*/ 25 w 29"/>
                  <a:gd name="T29" fmla="*/ 21 h 27"/>
                  <a:gd name="T30" fmla="*/ 27 w 29"/>
                  <a:gd name="T31" fmla="*/ 17 h 27"/>
                  <a:gd name="T32" fmla="*/ 27 w 29"/>
                  <a:gd name="T33" fmla="*/ 14 h 27"/>
                  <a:gd name="T34" fmla="*/ 27 w 29"/>
                  <a:gd name="T35" fmla="*/ 8 h 27"/>
                  <a:gd name="T36" fmla="*/ 24 w 29"/>
                  <a:gd name="T37" fmla="*/ 4 h 27"/>
                  <a:gd name="T38" fmla="*/ 20 w 29"/>
                  <a:gd name="T39" fmla="*/ 2 h 27"/>
                  <a:gd name="T40" fmla="*/ 14 w 29"/>
                  <a:gd name="T41" fmla="*/ 0 h 27"/>
                  <a:gd name="T42" fmla="*/ 8 w 29"/>
                  <a:gd name="T43" fmla="*/ 2 h 27"/>
                  <a:gd name="T44" fmla="*/ 4 w 29"/>
                  <a:gd name="T45" fmla="*/ 4 h 27"/>
                  <a:gd name="T46" fmla="*/ 2 w 29"/>
                  <a:gd name="T47" fmla="*/ 8 h 27"/>
                  <a:gd name="T48" fmla="*/ 0 w 29"/>
                  <a:gd name="T49" fmla="*/ 14 h 27"/>
                  <a:gd name="T50" fmla="*/ 2 w 29"/>
                  <a:gd name="T51" fmla="*/ 19 h 27"/>
                  <a:gd name="T52" fmla="*/ 4 w 29"/>
                  <a:gd name="T53" fmla="*/ 23 h 27"/>
                  <a:gd name="T54" fmla="*/ 8 w 29"/>
                  <a:gd name="T55" fmla="*/ 27 h 27"/>
                  <a:gd name="T56" fmla="*/ 14 w 29"/>
                  <a:gd name="T57" fmla="*/ 27 h 27"/>
                  <a:gd name="T58" fmla="*/ 20 w 29"/>
                  <a:gd name="T59" fmla="*/ 27 h 27"/>
                  <a:gd name="T60" fmla="*/ 24 w 29"/>
                  <a:gd name="T61" fmla="*/ 23 h 27"/>
                  <a:gd name="T62" fmla="*/ 27 w 29"/>
                  <a:gd name="T63" fmla="*/ 19 h 27"/>
                  <a:gd name="T64" fmla="*/ 27 w 29"/>
                  <a:gd name="T6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7">
                    <a:moveTo>
                      <a:pt x="29" y="14"/>
                    </a:move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29" name="Freeform 6395"/>
              <p:cNvSpPr>
                <a:spLocks/>
              </p:cNvSpPr>
              <p:nvPr/>
            </p:nvSpPr>
            <p:spPr bwMode="auto">
              <a:xfrm>
                <a:off x="2034" y="2381"/>
                <a:ext cx="27" cy="27"/>
              </a:xfrm>
              <a:custGeom>
                <a:avLst/>
                <a:gdLst>
                  <a:gd name="T0" fmla="*/ 27 w 27"/>
                  <a:gd name="T1" fmla="*/ 12 h 27"/>
                  <a:gd name="T2" fmla="*/ 25 w 27"/>
                  <a:gd name="T3" fmla="*/ 6 h 27"/>
                  <a:gd name="T4" fmla="*/ 22 w 27"/>
                  <a:gd name="T5" fmla="*/ 2 h 27"/>
                  <a:gd name="T6" fmla="*/ 18 w 27"/>
                  <a:gd name="T7" fmla="*/ 0 h 27"/>
                  <a:gd name="T8" fmla="*/ 12 w 27"/>
                  <a:gd name="T9" fmla="*/ 0 h 27"/>
                  <a:gd name="T10" fmla="*/ 6 w 27"/>
                  <a:gd name="T11" fmla="*/ 2 h 27"/>
                  <a:gd name="T12" fmla="*/ 2 w 27"/>
                  <a:gd name="T13" fmla="*/ 6 h 27"/>
                  <a:gd name="T14" fmla="*/ 0 w 27"/>
                  <a:gd name="T15" fmla="*/ 12 h 27"/>
                  <a:gd name="T16" fmla="*/ 0 w 27"/>
                  <a:gd name="T17" fmla="*/ 16 h 27"/>
                  <a:gd name="T18" fmla="*/ 2 w 27"/>
                  <a:gd name="T19" fmla="*/ 21 h 27"/>
                  <a:gd name="T20" fmla="*/ 6 w 27"/>
                  <a:gd name="T21" fmla="*/ 25 h 27"/>
                  <a:gd name="T22" fmla="*/ 12 w 27"/>
                  <a:gd name="T23" fmla="*/ 27 h 27"/>
                  <a:gd name="T24" fmla="*/ 18 w 27"/>
                  <a:gd name="T25" fmla="*/ 27 h 27"/>
                  <a:gd name="T26" fmla="*/ 22 w 27"/>
                  <a:gd name="T27" fmla="*/ 25 h 27"/>
                  <a:gd name="T28" fmla="*/ 25 w 27"/>
                  <a:gd name="T29" fmla="*/ 21 h 27"/>
                  <a:gd name="T30" fmla="*/ 27 w 27"/>
                  <a:gd name="T31" fmla="*/ 16 h 27"/>
                  <a:gd name="T32" fmla="*/ 27 w 27"/>
                  <a:gd name="T33" fmla="*/ 14 h 27"/>
                  <a:gd name="T34" fmla="*/ 25 w 27"/>
                  <a:gd name="T35" fmla="*/ 8 h 27"/>
                  <a:gd name="T36" fmla="*/ 24 w 27"/>
                  <a:gd name="T37" fmla="*/ 4 h 27"/>
                  <a:gd name="T38" fmla="*/ 20 w 27"/>
                  <a:gd name="T39" fmla="*/ 2 h 27"/>
                  <a:gd name="T40" fmla="*/ 14 w 27"/>
                  <a:gd name="T41" fmla="*/ 0 h 27"/>
                  <a:gd name="T42" fmla="*/ 10 w 27"/>
                  <a:gd name="T43" fmla="*/ 2 h 27"/>
                  <a:gd name="T44" fmla="*/ 4 w 27"/>
                  <a:gd name="T45" fmla="*/ 4 h 27"/>
                  <a:gd name="T46" fmla="*/ 2 w 27"/>
                  <a:gd name="T47" fmla="*/ 8 h 27"/>
                  <a:gd name="T48" fmla="*/ 0 w 27"/>
                  <a:gd name="T49" fmla="*/ 14 h 27"/>
                  <a:gd name="T50" fmla="*/ 2 w 27"/>
                  <a:gd name="T51" fmla="*/ 19 h 27"/>
                  <a:gd name="T52" fmla="*/ 4 w 27"/>
                  <a:gd name="T53" fmla="*/ 23 h 27"/>
                  <a:gd name="T54" fmla="*/ 10 w 27"/>
                  <a:gd name="T55" fmla="*/ 25 h 27"/>
                  <a:gd name="T56" fmla="*/ 14 w 27"/>
                  <a:gd name="T57" fmla="*/ 27 h 27"/>
                  <a:gd name="T58" fmla="*/ 20 w 27"/>
                  <a:gd name="T59" fmla="*/ 25 h 27"/>
                  <a:gd name="T60" fmla="*/ 24 w 27"/>
                  <a:gd name="T61" fmla="*/ 23 h 27"/>
                  <a:gd name="T62" fmla="*/ 25 w 27"/>
                  <a:gd name="T63" fmla="*/ 19 h 27"/>
                  <a:gd name="T64" fmla="*/ 27 w 27"/>
                  <a:gd name="T6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10" y="25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30" name="Freeform 6396"/>
              <p:cNvSpPr>
                <a:spLocks/>
              </p:cNvSpPr>
              <p:nvPr/>
            </p:nvSpPr>
            <p:spPr bwMode="auto">
              <a:xfrm>
                <a:off x="2034" y="2381"/>
                <a:ext cx="27" cy="27"/>
              </a:xfrm>
              <a:custGeom>
                <a:avLst/>
                <a:gdLst>
                  <a:gd name="T0" fmla="*/ 27 w 27"/>
                  <a:gd name="T1" fmla="*/ 12 h 27"/>
                  <a:gd name="T2" fmla="*/ 25 w 27"/>
                  <a:gd name="T3" fmla="*/ 6 h 27"/>
                  <a:gd name="T4" fmla="*/ 22 w 27"/>
                  <a:gd name="T5" fmla="*/ 2 h 27"/>
                  <a:gd name="T6" fmla="*/ 18 w 27"/>
                  <a:gd name="T7" fmla="*/ 0 h 27"/>
                  <a:gd name="T8" fmla="*/ 12 w 27"/>
                  <a:gd name="T9" fmla="*/ 0 h 27"/>
                  <a:gd name="T10" fmla="*/ 6 w 27"/>
                  <a:gd name="T11" fmla="*/ 2 h 27"/>
                  <a:gd name="T12" fmla="*/ 4 w 27"/>
                  <a:gd name="T13" fmla="*/ 6 h 27"/>
                  <a:gd name="T14" fmla="*/ 2 w 27"/>
                  <a:gd name="T15" fmla="*/ 12 h 27"/>
                  <a:gd name="T16" fmla="*/ 2 w 27"/>
                  <a:gd name="T17" fmla="*/ 16 h 27"/>
                  <a:gd name="T18" fmla="*/ 4 w 27"/>
                  <a:gd name="T19" fmla="*/ 21 h 27"/>
                  <a:gd name="T20" fmla="*/ 6 w 27"/>
                  <a:gd name="T21" fmla="*/ 25 h 27"/>
                  <a:gd name="T22" fmla="*/ 12 w 27"/>
                  <a:gd name="T23" fmla="*/ 27 h 27"/>
                  <a:gd name="T24" fmla="*/ 18 w 27"/>
                  <a:gd name="T25" fmla="*/ 27 h 27"/>
                  <a:gd name="T26" fmla="*/ 22 w 27"/>
                  <a:gd name="T27" fmla="*/ 25 h 27"/>
                  <a:gd name="T28" fmla="*/ 25 w 27"/>
                  <a:gd name="T29" fmla="*/ 21 h 27"/>
                  <a:gd name="T30" fmla="*/ 27 w 27"/>
                  <a:gd name="T31" fmla="*/ 16 h 27"/>
                  <a:gd name="T32" fmla="*/ 27 w 27"/>
                  <a:gd name="T33" fmla="*/ 14 h 27"/>
                  <a:gd name="T34" fmla="*/ 25 w 27"/>
                  <a:gd name="T35" fmla="*/ 10 h 27"/>
                  <a:gd name="T36" fmla="*/ 24 w 27"/>
                  <a:gd name="T37" fmla="*/ 4 h 27"/>
                  <a:gd name="T38" fmla="*/ 20 w 27"/>
                  <a:gd name="T39" fmla="*/ 2 h 27"/>
                  <a:gd name="T40" fmla="*/ 14 w 27"/>
                  <a:gd name="T41" fmla="*/ 2 h 27"/>
                  <a:gd name="T42" fmla="*/ 10 w 27"/>
                  <a:gd name="T43" fmla="*/ 2 h 27"/>
                  <a:gd name="T44" fmla="*/ 6 w 27"/>
                  <a:gd name="T45" fmla="*/ 4 h 27"/>
                  <a:gd name="T46" fmla="*/ 2 w 27"/>
                  <a:gd name="T47" fmla="*/ 10 h 27"/>
                  <a:gd name="T48" fmla="*/ 2 w 27"/>
                  <a:gd name="T49" fmla="*/ 14 h 27"/>
                  <a:gd name="T50" fmla="*/ 2 w 27"/>
                  <a:gd name="T51" fmla="*/ 19 h 27"/>
                  <a:gd name="T52" fmla="*/ 6 w 27"/>
                  <a:gd name="T53" fmla="*/ 23 h 27"/>
                  <a:gd name="T54" fmla="*/ 10 w 27"/>
                  <a:gd name="T55" fmla="*/ 25 h 27"/>
                  <a:gd name="T56" fmla="*/ 14 w 27"/>
                  <a:gd name="T57" fmla="*/ 27 h 27"/>
                  <a:gd name="T58" fmla="*/ 20 w 27"/>
                  <a:gd name="T59" fmla="*/ 25 h 27"/>
                  <a:gd name="T60" fmla="*/ 24 w 27"/>
                  <a:gd name="T61" fmla="*/ 23 h 27"/>
                  <a:gd name="T62" fmla="*/ 25 w 27"/>
                  <a:gd name="T63" fmla="*/ 19 h 27"/>
                  <a:gd name="T64" fmla="*/ 27 w 27"/>
                  <a:gd name="T6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12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10" y="25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4" y="27"/>
                    </a:lnTo>
                    <a:lnTo>
                      <a:pt x="18" y="25"/>
                    </a:lnTo>
                    <a:lnTo>
                      <a:pt x="20" y="25"/>
                    </a:lnTo>
                    <a:lnTo>
                      <a:pt x="22" y="23"/>
                    </a:lnTo>
                    <a:lnTo>
                      <a:pt x="24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00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31" name="Freeform 6397"/>
              <p:cNvSpPr>
                <a:spLocks/>
              </p:cNvSpPr>
              <p:nvPr/>
            </p:nvSpPr>
            <p:spPr bwMode="auto">
              <a:xfrm>
                <a:off x="2036" y="2383"/>
                <a:ext cx="25" cy="25"/>
              </a:xfrm>
              <a:custGeom>
                <a:avLst/>
                <a:gdLst>
                  <a:gd name="T0" fmla="*/ 25 w 25"/>
                  <a:gd name="T1" fmla="*/ 10 h 25"/>
                  <a:gd name="T2" fmla="*/ 23 w 25"/>
                  <a:gd name="T3" fmla="*/ 4 h 25"/>
                  <a:gd name="T4" fmla="*/ 20 w 25"/>
                  <a:gd name="T5" fmla="*/ 2 h 25"/>
                  <a:gd name="T6" fmla="*/ 16 w 25"/>
                  <a:gd name="T7" fmla="*/ 0 h 25"/>
                  <a:gd name="T8" fmla="*/ 10 w 25"/>
                  <a:gd name="T9" fmla="*/ 0 h 25"/>
                  <a:gd name="T10" fmla="*/ 6 w 25"/>
                  <a:gd name="T11" fmla="*/ 2 h 25"/>
                  <a:gd name="T12" fmla="*/ 2 w 25"/>
                  <a:gd name="T13" fmla="*/ 4 h 25"/>
                  <a:gd name="T14" fmla="*/ 0 w 25"/>
                  <a:gd name="T15" fmla="*/ 10 h 25"/>
                  <a:gd name="T16" fmla="*/ 0 w 25"/>
                  <a:gd name="T17" fmla="*/ 14 h 25"/>
                  <a:gd name="T18" fmla="*/ 2 w 25"/>
                  <a:gd name="T19" fmla="*/ 19 h 25"/>
                  <a:gd name="T20" fmla="*/ 6 w 25"/>
                  <a:gd name="T21" fmla="*/ 21 h 25"/>
                  <a:gd name="T22" fmla="*/ 10 w 25"/>
                  <a:gd name="T23" fmla="*/ 23 h 25"/>
                  <a:gd name="T24" fmla="*/ 16 w 25"/>
                  <a:gd name="T25" fmla="*/ 23 h 25"/>
                  <a:gd name="T26" fmla="*/ 20 w 25"/>
                  <a:gd name="T27" fmla="*/ 21 h 25"/>
                  <a:gd name="T28" fmla="*/ 23 w 25"/>
                  <a:gd name="T29" fmla="*/ 19 h 25"/>
                  <a:gd name="T30" fmla="*/ 25 w 25"/>
                  <a:gd name="T31" fmla="*/ 14 h 25"/>
                  <a:gd name="T32" fmla="*/ 23 w 25"/>
                  <a:gd name="T33" fmla="*/ 12 h 25"/>
                  <a:gd name="T34" fmla="*/ 23 w 25"/>
                  <a:gd name="T35" fmla="*/ 8 h 25"/>
                  <a:gd name="T36" fmla="*/ 22 w 25"/>
                  <a:gd name="T37" fmla="*/ 4 h 25"/>
                  <a:gd name="T38" fmla="*/ 18 w 25"/>
                  <a:gd name="T39" fmla="*/ 0 h 25"/>
                  <a:gd name="T40" fmla="*/ 12 w 25"/>
                  <a:gd name="T41" fmla="*/ 0 h 25"/>
                  <a:gd name="T42" fmla="*/ 8 w 25"/>
                  <a:gd name="T43" fmla="*/ 0 h 25"/>
                  <a:gd name="T44" fmla="*/ 4 w 25"/>
                  <a:gd name="T45" fmla="*/ 4 h 25"/>
                  <a:gd name="T46" fmla="*/ 0 w 25"/>
                  <a:gd name="T47" fmla="*/ 8 h 25"/>
                  <a:gd name="T48" fmla="*/ 0 w 25"/>
                  <a:gd name="T49" fmla="*/ 12 h 25"/>
                  <a:gd name="T50" fmla="*/ 0 w 25"/>
                  <a:gd name="T51" fmla="*/ 15 h 25"/>
                  <a:gd name="T52" fmla="*/ 4 w 25"/>
                  <a:gd name="T53" fmla="*/ 19 h 25"/>
                  <a:gd name="T54" fmla="*/ 8 w 25"/>
                  <a:gd name="T55" fmla="*/ 23 h 25"/>
                  <a:gd name="T56" fmla="*/ 12 w 25"/>
                  <a:gd name="T57" fmla="*/ 23 h 25"/>
                  <a:gd name="T58" fmla="*/ 18 w 25"/>
                  <a:gd name="T59" fmla="*/ 23 h 25"/>
                  <a:gd name="T60" fmla="*/ 22 w 25"/>
                  <a:gd name="T61" fmla="*/ 19 h 25"/>
                  <a:gd name="T62" fmla="*/ 23 w 25"/>
                  <a:gd name="T63" fmla="*/ 15 h 25"/>
                  <a:gd name="T64" fmla="*/ 23 w 25"/>
                  <a:gd name="T6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25">
                    <a:moveTo>
                      <a:pt x="25" y="12"/>
                    </a:moveTo>
                    <a:lnTo>
                      <a:pt x="25" y="10"/>
                    </a:lnTo>
                    <a:lnTo>
                      <a:pt x="23" y="8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5"/>
                    </a:lnTo>
                    <a:lnTo>
                      <a:pt x="16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00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32" name="Freeform 6398"/>
              <p:cNvSpPr>
                <a:spLocks/>
              </p:cNvSpPr>
              <p:nvPr/>
            </p:nvSpPr>
            <p:spPr bwMode="auto">
              <a:xfrm>
                <a:off x="2036" y="2383"/>
                <a:ext cx="23" cy="23"/>
              </a:xfrm>
              <a:custGeom>
                <a:avLst/>
                <a:gdLst>
                  <a:gd name="T0" fmla="*/ 23 w 23"/>
                  <a:gd name="T1" fmla="*/ 10 h 23"/>
                  <a:gd name="T2" fmla="*/ 22 w 23"/>
                  <a:gd name="T3" fmla="*/ 6 h 23"/>
                  <a:gd name="T4" fmla="*/ 20 w 23"/>
                  <a:gd name="T5" fmla="*/ 2 h 23"/>
                  <a:gd name="T6" fmla="*/ 14 w 23"/>
                  <a:gd name="T7" fmla="*/ 0 h 23"/>
                  <a:gd name="T8" fmla="*/ 10 w 23"/>
                  <a:gd name="T9" fmla="*/ 0 h 23"/>
                  <a:gd name="T10" fmla="*/ 6 w 23"/>
                  <a:gd name="T11" fmla="*/ 2 h 23"/>
                  <a:gd name="T12" fmla="*/ 2 w 23"/>
                  <a:gd name="T13" fmla="*/ 6 h 23"/>
                  <a:gd name="T14" fmla="*/ 0 w 23"/>
                  <a:gd name="T15" fmla="*/ 10 h 23"/>
                  <a:gd name="T16" fmla="*/ 0 w 23"/>
                  <a:gd name="T17" fmla="*/ 14 h 23"/>
                  <a:gd name="T18" fmla="*/ 2 w 23"/>
                  <a:gd name="T19" fmla="*/ 19 h 23"/>
                  <a:gd name="T20" fmla="*/ 6 w 23"/>
                  <a:gd name="T21" fmla="*/ 21 h 23"/>
                  <a:gd name="T22" fmla="*/ 10 w 23"/>
                  <a:gd name="T23" fmla="*/ 23 h 23"/>
                  <a:gd name="T24" fmla="*/ 14 w 23"/>
                  <a:gd name="T25" fmla="*/ 23 h 23"/>
                  <a:gd name="T26" fmla="*/ 20 w 23"/>
                  <a:gd name="T27" fmla="*/ 21 h 23"/>
                  <a:gd name="T28" fmla="*/ 22 w 23"/>
                  <a:gd name="T29" fmla="*/ 19 h 23"/>
                  <a:gd name="T30" fmla="*/ 23 w 23"/>
                  <a:gd name="T31" fmla="*/ 14 h 23"/>
                  <a:gd name="T32" fmla="*/ 23 w 23"/>
                  <a:gd name="T33" fmla="*/ 12 h 23"/>
                  <a:gd name="T34" fmla="*/ 23 w 23"/>
                  <a:gd name="T35" fmla="*/ 8 h 23"/>
                  <a:gd name="T36" fmla="*/ 20 w 23"/>
                  <a:gd name="T37" fmla="*/ 4 h 23"/>
                  <a:gd name="T38" fmla="*/ 18 w 23"/>
                  <a:gd name="T39" fmla="*/ 2 h 23"/>
                  <a:gd name="T40" fmla="*/ 12 w 23"/>
                  <a:gd name="T41" fmla="*/ 0 h 23"/>
                  <a:gd name="T42" fmla="*/ 8 w 23"/>
                  <a:gd name="T43" fmla="*/ 2 h 23"/>
                  <a:gd name="T44" fmla="*/ 4 w 23"/>
                  <a:gd name="T45" fmla="*/ 4 h 23"/>
                  <a:gd name="T46" fmla="*/ 2 w 23"/>
                  <a:gd name="T47" fmla="*/ 8 h 23"/>
                  <a:gd name="T48" fmla="*/ 0 w 23"/>
                  <a:gd name="T49" fmla="*/ 12 h 23"/>
                  <a:gd name="T50" fmla="*/ 2 w 23"/>
                  <a:gd name="T51" fmla="*/ 15 h 23"/>
                  <a:gd name="T52" fmla="*/ 4 w 23"/>
                  <a:gd name="T53" fmla="*/ 19 h 23"/>
                  <a:gd name="T54" fmla="*/ 8 w 23"/>
                  <a:gd name="T55" fmla="*/ 23 h 23"/>
                  <a:gd name="T56" fmla="*/ 12 w 23"/>
                  <a:gd name="T57" fmla="*/ 23 h 23"/>
                  <a:gd name="T58" fmla="*/ 18 w 23"/>
                  <a:gd name="T59" fmla="*/ 23 h 23"/>
                  <a:gd name="T60" fmla="*/ 20 w 23"/>
                  <a:gd name="T61" fmla="*/ 19 h 23"/>
                  <a:gd name="T62" fmla="*/ 23 w 23"/>
                  <a:gd name="T63" fmla="*/ 15 h 23"/>
                  <a:gd name="T64" fmla="*/ 23 w 23"/>
                  <a:gd name="T6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0" y="19"/>
                    </a:lnTo>
                    <a:lnTo>
                      <a:pt x="22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00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33" name="Freeform 6399"/>
              <p:cNvSpPr>
                <a:spLocks/>
              </p:cNvSpPr>
              <p:nvPr/>
            </p:nvSpPr>
            <p:spPr bwMode="auto">
              <a:xfrm>
                <a:off x="2036" y="2383"/>
                <a:ext cx="23" cy="23"/>
              </a:xfrm>
              <a:custGeom>
                <a:avLst/>
                <a:gdLst>
                  <a:gd name="T0" fmla="*/ 23 w 23"/>
                  <a:gd name="T1" fmla="*/ 10 h 23"/>
                  <a:gd name="T2" fmla="*/ 22 w 23"/>
                  <a:gd name="T3" fmla="*/ 6 h 23"/>
                  <a:gd name="T4" fmla="*/ 20 w 23"/>
                  <a:gd name="T5" fmla="*/ 2 h 23"/>
                  <a:gd name="T6" fmla="*/ 14 w 23"/>
                  <a:gd name="T7" fmla="*/ 0 h 23"/>
                  <a:gd name="T8" fmla="*/ 10 w 23"/>
                  <a:gd name="T9" fmla="*/ 0 h 23"/>
                  <a:gd name="T10" fmla="*/ 6 w 23"/>
                  <a:gd name="T11" fmla="*/ 2 h 23"/>
                  <a:gd name="T12" fmla="*/ 2 w 23"/>
                  <a:gd name="T13" fmla="*/ 6 h 23"/>
                  <a:gd name="T14" fmla="*/ 0 w 23"/>
                  <a:gd name="T15" fmla="*/ 10 h 23"/>
                  <a:gd name="T16" fmla="*/ 0 w 23"/>
                  <a:gd name="T17" fmla="*/ 14 h 23"/>
                  <a:gd name="T18" fmla="*/ 2 w 23"/>
                  <a:gd name="T19" fmla="*/ 17 h 23"/>
                  <a:gd name="T20" fmla="*/ 6 w 23"/>
                  <a:gd name="T21" fmla="*/ 21 h 23"/>
                  <a:gd name="T22" fmla="*/ 10 w 23"/>
                  <a:gd name="T23" fmla="*/ 23 h 23"/>
                  <a:gd name="T24" fmla="*/ 14 w 23"/>
                  <a:gd name="T25" fmla="*/ 23 h 23"/>
                  <a:gd name="T26" fmla="*/ 20 w 23"/>
                  <a:gd name="T27" fmla="*/ 21 h 23"/>
                  <a:gd name="T28" fmla="*/ 22 w 23"/>
                  <a:gd name="T29" fmla="*/ 17 h 23"/>
                  <a:gd name="T30" fmla="*/ 23 w 23"/>
                  <a:gd name="T31" fmla="*/ 14 h 23"/>
                  <a:gd name="T32" fmla="*/ 23 w 23"/>
                  <a:gd name="T33" fmla="*/ 12 h 23"/>
                  <a:gd name="T34" fmla="*/ 22 w 23"/>
                  <a:gd name="T35" fmla="*/ 8 h 23"/>
                  <a:gd name="T36" fmla="*/ 20 w 23"/>
                  <a:gd name="T37" fmla="*/ 4 h 23"/>
                  <a:gd name="T38" fmla="*/ 16 w 23"/>
                  <a:gd name="T39" fmla="*/ 2 h 23"/>
                  <a:gd name="T40" fmla="*/ 12 w 23"/>
                  <a:gd name="T41" fmla="*/ 0 h 23"/>
                  <a:gd name="T42" fmla="*/ 8 w 23"/>
                  <a:gd name="T43" fmla="*/ 2 h 23"/>
                  <a:gd name="T44" fmla="*/ 4 w 23"/>
                  <a:gd name="T45" fmla="*/ 4 h 23"/>
                  <a:gd name="T46" fmla="*/ 2 w 23"/>
                  <a:gd name="T47" fmla="*/ 8 h 23"/>
                  <a:gd name="T48" fmla="*/ 2 w 23"/>
                  <a:gd name="T49" fmla="*/ 12 h 23"/>
                  <a:gd name="T50" fmla="*/ 2 w 23"/>
                  <a:gd name="T51" fmla="*/ 15 h 23"/>
                  <a:gd name="T52" fmla="*/ 4 w 23"/>
                  <a:gd name="T53" fmla="*/ 19 h 23"/>
                  <a:gd name="T54" fmla="*/ 8 w 23"/>
                  <a:gd name="T55" fmla="*/ 21 h 23"/>
                  <a:gd name="T56" fmla="*/ 12 w 23"/>
                  <a:gd name="T57" fmla="*/ 23 h 23"/>
                  <a:gd name="T58" fmla="*/ 16 w 23"/>
                  <a:gd name="T59" fmla="*/ 21 h 23"/>
                  <a:gd name="T60" fmla="*/ 20 w 23"/>
                  <a:gd name="T61" fmla="*/ 19 h 23"/>
                  <a:gd name="T62" fmla="*/ 22 w 23"/>
                  <a:gd name="T63" fmla="*/ 15 h 23"/>
                  <a:gd name="T64" fmla="*/ 23 w 23"/>
                  <a:gd name="T6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0" y="19"/>
                    </a:lnTo>
                    <a:lnTo>
                      <a:pt x="22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0" y="19"/>
                    </a:lnTo>
                    <a:lnTo>
                      <a:pt x="22" y="17"/>
                    </a:lnTo>
                    <a:lnTo>
                      <a:pt x="22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34" name="Freeform 6400"/>
              <p:cNvSpPr>
                <a:spLocks/>
              </p:cNvSpPr>
              <p:nvPr/>
            </p:nvSpPr>
            <p:spPr bwMode="auto">
              <a:xfrm>
                <a:off x="2038" y="2383"/>
                <a:ext cx="21" cy="23"/>
              </a:xfrm>
              <a:custGeom>
                <a:avLst/>
                <a:gdLst>
                  <a:gd name="T0" fmla="*/ 21 w 21"/>
                  <a:gd name="T1" fmla="*/ 10 h 23"/>
                  <a:gd name="T2" fmla="*/ 20 w 21"/>
                  <a:gd name="T3" fmla="*/ 6 h 23"/>
                  <a:gd name="T4" fmla="*/ 16 w 21"/>
                  <a:gd name="T5" fmla="*/ 2 h 23"/>
                  <a:gd name="T6" fmla="*/ 12 w 21"/>
                  <a:gd name="T7" fmla="*/ 0 h 23"/>
                  <a:gd name="T8" fmla="*/ 8 w 21"/>
                  <a:gd name="T9" fmla="*/ 0 h 23"/>
                  <a:gd name="T10" fmla="*/ 4 w 21"/>
                  <a:gd name="T11" fmla="*/ 2 h 23"/>
                  <a:gd name="T12" fmla="*/ 0 w 21"/>
                  <a:gd name="T13" fmla="*/ 6 h 23"/>
                  <a:gd name="T14" fmla="*/ 0 w 21"/>
                  <a:gd name="T15" fmla="*/ 10 h 23"/>
                  <a:gd name="T16" fmla="*/ 0 w 21"/>
                  <a:gd name="T17" fmla="*/ 14 h 23"/>
                  <a:gd name="T18" fmla="*/ 0 w 21"/>
                  <a:gd name="T19" fmla="*/ 17 h 23"/>
                  <a:gd name="T20" fmla="*/ 4 w 21"/>
                  <a:gd name="T21" fmla="*/ 21 h 23"/>
                  <a:gd name="T22" fmla="*/ 8 w 21"/>
                  <a:gd name="T23" fmla="*/ 23 h 23"/>
                  <a:gd name="T24" fmla="*/ 12 w 21"/>
                  <a:gd name="T25" fmla="*/ 23 h 23"/>
                  <a:gd name="T26" fmla="*/ 16 w 21"/>
                  <a:gd name="T27" fmla="*/ 21 h 23"/>
                  <a:gd name="T28" fmla="*/ 20 w 21"/>
                  <a:gd name="T29" fmla="*/ 17 h 23"/>
                  <a:gd name="T30" fmla="*/ 21 w 21"/>
                  <a:gd name="T31" fmla="*/ 14 h 23"/>
                  <a:gd name="T32" fmla="*/ 21 w 21"/>
                  <a:gd name="T33" fmla="*/ 12 h 23"/>
                  <a:gd name="T34" fmla="*/ 20 w 21"/>
                  <a:gd name="T35" fmla="*/ 8 h 23"/>
                  <a:gd name="T36" fmla="*/ 18 w 21"/>
                  <a:gd name="T37" fmla="*/ 4 h 23"/>
                  <a:gd name="T38" fmla="*/ 14 w 21"/>
                  <a:gd name="T39" fmla="*/ 2 h 23"/>
                  <a:gd name="T40" fmla="*/ 10 w 21"/>
                  <a:gd name="T41" fmla="*/ 2 h 23"/>
                  <a:gd name="T42" fmla="*/ 6 w 21"/>
                  <a:gd name="T43" fmla="*/ 2 h 23"/>
                  <a:gd name="T44" fmla="*/ 2 w 21"/>
                  <a:gd name="T45" fmla="*/ 4 h 23"/>
                  <a:gd name="T46" fmla="*/ 0 w 21"/>
                  <a:gd name="T47" fmla="*/ 8 h 23"/>
                  <a:gd name="T48" fmla="*/ 0 w 21"/>
                  <a:gd name="T49" fmla="*/ 12 h 23"/>
                  <a:gd name="T50" fmla="*/ 0 w 21"/>
                  <a:gd name="T51" fmla="*/ 15 h 23"/>
                  <a:gd name="T52" fmla="*/ 2 w 21"/>
                  <a:gd name="T53" fmla="*/ 19 h 23"/>
                  <a:gd name="T54" fmla="*/ 6 w 21"/>
                  <a:gd name="T55" fmla="*/ 21 h 23"/>
                  <a:gd name="T56" fmla="*/ 10 w 21"/>
                  <a:gd name="T57" fmla="*/ 21 h 23"/>
                  <a:gd name="T58" fmla="*/ 14 w 21"/>
                  <a:gd name="T59" fmla="*/ 21 h 23"/>
                  <a:gd name="T60" fmla="*/ 18 w 21"/>
                  <a:gd name="T61" fmla="*/ 19 h 23"/>
                  <a:gd name="T62" fmla="*/ 20 w 21"/>
                  <a:gd name="T63" fmla="*/ 15 h 23"/>
                  <a:gd name="T64" fmla="*/ 21 w 21"/>
                  <a:gd name="T6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3">
                    <a:moveTo>
                      <a:pt x="21" y="12"/>
                    </a:moveTo>
                    <a:lnTo>
                      <a:pt x="21" y="10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19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1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19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21" y="12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35" name="Freeform 6401"/>
              <p:cNvSpPr>
                <a:spLocks/>
              </p:cNvSpPr>
              <p:nvPr/>
            </p:nvSpPr>
            <p:spPr bwMode="auto">
              <a:xfrm>
                <a:off x="2038" y="2385"/>
                <a:ext cx="21" cy="19"/>
              </a:xfrm>
              <a:custGeom>
                <a:avLst/>
                <a:gdLst>
                  <a:gd name="T0" fmla="*/ 20 w 21"/>
                  <a:gd name="T1" fmla="*/ 8 h 19"/>
                  <a:gd name="T2" fmla="*/ 20 w 21"/>
                  <a:gd name="T3" fmla="*/ 4 h 19"/>
                  <a:gd name="T4" fmla="*/ 16 w 21"/>
                  <a:gd name="T5" fmla="*/ 2 h 19"/>
                  <a:gd name="T6" fmla="*/ 12 w 21"/>
                  <a:gd name="T7" fmla="*/ 0 h 19"/>
                  <a:gd name="T8" fmla="*/ 8 w 21"/>
                  <a:gd name="T9" fmla="*/ 0 h 19"/>
                  <a:gd name="T10" fmla="*/ 4 w 21"/>
                  <a:gd name="T11" fmla="*/ 2 h 19"/>
                  <a:gd name="T12" fmla="*/ 2 w 21"/>
                  <a:gd name="T13" fmla="*/ 4 h 19"/>
                  <a:gd name="T14" fmla="*/ 0 w 21"/>
                  <a:gd name="T15" fmla="*/ 8 h 19"/>
                  <a:gd name="T16" fmla="*/ 0 w 21"/>
                  <a:gd name="T17" fmla="*/ 12 h 19"/>
                  <a:gd name="T18" fmla="*/ 2 w 21"/>
                  <a:gd name="T19" fmla="*/ 15 h 19"/>
                  <a:gd name="T20" fmla="*/ 4 w 21"/>
                  <a:gd name="T21" fmla="*/ 19 h 19"/>
                  <a:gd name="T22" fmla="*/ 8 w 21"/>
                  <a:gd name="T23" fmla="*/ 19 h 19"/>
                  <a:gd name="T24" fmla="*/ 12 w 21"/>
                  <a:gd name="T25" fmla="*/ 19 h 19"/>
                  <a:gd name="T26" fmla="*/ 16 w 21"/>
                  <a:gd name="T27" fmla="*/ 19 h 19"/>
                  <a:gd name="T28" fmla="*/ 20 w 21"/>
                  <a:gd name="T29" fmla="*/ 15 h 19"/>
                  <a:gd name="T30" fmla="*/ 20 w 21"/>
                  <a:gd name="T31" fmla="*/ 12 h 19"/>
                  <a:gd name="T32" fmla="*/ 20 w 21"/>
                  <a:gd name="T33" fmla="*/ 10 h 19"/>
                  <a:gd name="T34" fmla="*/ 20 w 21"/>
                  <a:gd name="T35" fmla="*/ 6 h 19"/>
                  <a:gd name="T36" fmla="*/ 18 w 21"/>
                  <a:gd name="T37" fmla="*/ 2 h 19"/>
                  <a:gd name="T38" fmla="*/ 14 w 21"/>
                  <a:gd name="T39" fmla="*/ 0 h 19"/>
                  <a:gd name="T40" fmla="*/ 10 w 21"/>
                  <a:gd name="T41" fmla="*/ 0 h 19"/>
                  <a:gd name="T42" fmla="*/ 6 w 21"/>
                  <a:gd name="T43" fmla="*/ 0 h 19"/>
                  <a:gd name="T44" fmla="*/ 4 w 21"/>
                  <a:gd name="T45" fmla="*/ 2 h 19"/>
                  <a:gd name="T46" fmla="*/ 0 w 21"/>
                  <a:gd name="T47" fmla="*/ 6 h 19"/>
                  <a:gd name="T48" fmla="*/ 0 w 21"/>
                  <a:gd name="T49" fmla="*/ 10 h 19"/>
                  <a:gd name="T50" fmla="*/ 0 w 21"/>
                  <a:gd name="T51" fmla="*/ 13 h 19"/>
                  <a:gd name="T52" fmla="*/ 4 w 21"/>
                  <a:gd name="T53" fmla="*/ 17 h 19"/>
                  <a:gd name="T54" fmla="*/ 6 w 21"/>
                  <a:gd name="T55" fmla="*/ 19 h 19"/>
                  <a:gd name="T56" fmla="*/ 10 w 21"/>
                  <a:gd name="T57" fmla="*/ 19 h 19"/>
                  <a:gd name="T58" fmla="*/ 14 w 21"/>
                  <a:gd name="T59" fmla="*/ 19 h 19"/>
                  <a:gd name="T60" fmla="*/ 18 w 21"/>
                  <a:gd name="T61" fmla="*/ 17 h 19"/>
                  <a:gd name="T62" fmla="*/ 20 w 21"/>
                  <a:gd name="T63" fmla="*/ 13 h 19"/>
                  <a:gd name="T64" fmla="*/ 20 w 21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19">
                    <a:moveTo>
                      <a:pt x="21" y="10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8" y="17"/>
                    </a:lnTo>
                    <a:lnTo>
                      <a:pt x="20" y="15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8" y="17"/>
                    </a:lnTo>
                    <a:lnTo>
                      <a:pt x="18" y="15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36" name="Freeform 6402"/>
              <p:cNvSpPr>
                <a:spLocks/>
              </p:cNvSpPr>
              <p:nvPr/>
            </p:nvSpPr>
            <p:spPr bwMode="auto">
              <a:xfrm>
                <a:off x="2038" y="2385"/>
                <a:ext cx="20" cy="19"/>
              </a:xfrm>
              <a:custGeom>
                <a:avLst/>
                <a:gdLst>
                  <a:gd name="T0" fmla="*/ 20 w 20"/>
                  <a:gd name="T1" fmla="*/ 8 h 19"/>
                  <a:gd name="T2" fmla="*/ 18 w 20"/>
                  <a:gd name="T3" fmla="*/ 4 h 19"/>
                  <a:gd name="T4" fmla="*/ 16 w 20"/>
                  <a:gd name="T5" fmla="*/ 2 h 19"/>
                  <a:gd name="T6" fmla="*/ 12 w 20"/>
                  <a:gd name="T7" fmla="*/ 0 h 19"/>
                  <a:gd name="T8" fmla="*/ 8 w 20"/>
                  <a:gd name="T9" fmla="*/ 0 h 19"/>
                  <a:gd name="T10" fmla="*/ 4 w 20"/>
                  <a:gd name="T11" fmla="*/ 2 h 19"/>
                  <a:gd name="T12" fmla="*/ 2 w 20"/>
                  <a:gd name="T13" fmla="*/ 4 h 19"/>
                  <a:gd name="T14" fmla="*/ 0 w 20"/>
                  <a:gd name="T15" fmla="*/ 8 h 19"/>
                  <a:gd name="T16" fmla="*/ 0 w 20"/>
                  <a:gd name="T17" fmla="*/ 12 h 19"/>
                  <a:gd name="T18" fmla="*/ 2 w 20"/>
                  <a:gd name="T19" fmla="*/ 15 h 19"/>
                  <a:gd name="T20" fmla="*/ 4 w 20"/>
                  <a:gd name="T21" fmla="*/ 17 h 19"/>
                  <a:gd name="T22" fmla="*/ 8 w 20"/>
                  <a:gd name="T23" fmla="*/ 19 h 19"/>
                  <a:gd name="T24" fmla="*/ 12 w 20"/>
                  <a:gd name="T25" fmla="*/ 19 h 19"/>
                  <a:gd name="T26" fmla="*/ 16 w 20"/>
                  <a:gd name="T27" fmla="*/ 17 h 19"/>
                  <a:gd name="T28" fmla="*/ 18 w 20"/>
                  <a:gd name="T29" fmla="*/ 15 h 19"/>
                  <a:gd name="T30" fmla="*/ 20 w 20"/>
                  <a:gd name="T31" fmla="*/ 12 h 19"/>
                  <a:gd name="T32" fmla="*/ 20 w 20"/>
                  <a:gd name="T33" fmla="*/ 10 h 19"/>
                  <a:gd name="T34" fmla="*/ 20 w 20"/>
                  <a:gd name="T35" fmla="*/ 6 h 19"/>
                  <a:gd name="T36" fmla="*/ 18 w 20"/>
                  <a:gd name="T37" fmla="*/ 4 h 19"/>
                  <a:gd name="T38" fmla="*/ 14 w 20"/>
                  <a:gd name="T39" fmla="*/ 2 h 19"/>
                  <a:gd name="T40" fmla="*/ 10 w 20"/>
                  <a:gd name="T41" fmla="*/ 0 h 19"/>
                  <a:gd name="T42" fmla="*/ 6 w 20"/>
                  <a:gd name="T43" fmla="*/ 2 h 19"/>
                  <a:gd name="T44" fmla="*/ 4 w 20"/>
                  <a:gd name="T45" fmla="*/ 4 h 19"/>
                  <a:gd name="T46" fmla="*/ 2 w 20"/>
                  <a:gd name="T47" fmla="*/ 6 h 19"/>
                  <a:gd name="T48" fmla="*/ 0 w 20"/>
                  <a:gd name="T49" fmla="*/ 10 h 19"/>
                  <a:gd name="T50" fmla="*/ 2 w 20"/>
                  <a:gd name="T51" fmla="*/ 13 h 19"/>
                  <a:gd name="T52" fmla="*/ 4 w 20"/>
                  <a:gd name="T53" fmla="*/ 15 h 19"/>
                  <a:gd name="T54" fmla="*/ 6 w 20"/>
                  <a:gd name="T55" fmla="*/ 17 h 19"/>
                  <a:gd name="T56" fmla="*/ 10 w 20"/>
                  <a:gd name="T57" fmla="*/ 19 h 19"/>
                  <a:gd name="T58" fmla="*/ 14 w 20"/>
                  <a:gd name="T59" fmla="*/ 17 h 19"/>
                  <a:gd name="T60" fmla="*/ 18 w 20"/>
                  <a:gd name="T61" fmla="*/ 15 h 19"/>
                  <a:gd name="T62" fmla="*/ 20 w 20"/>
                  <a:gd name="T63" fmla="*/ 13 h 19"/>
                  <a:gd name="T64" fmla="*/ 20 w 20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19">
                    <a:moveTo>
                      <a:pt x="20" y="10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8" y="17"/>
                    </a:lnTo>
                    <a:lnTo>
                      <a:pt x="18" y="15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00B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37" name="Freeform 6403"/>
              <p:cNvSpPr>
                <a:spLocks/>
              </p:cNvSpPr>
              <p:nvPr/>
            </p:nvSpPr>
            <p:spPr bwMode="auto">
              <a:xfrm>
                <a:off x="2038" y="2385"/>
                <a:ext cx="20" cy="19"/>
              </a:xfrm>
              <a:custGeom>
                <a:avLst/>
                <a:gdLst>
                  <a:gd name="T0" fmla="*/ 20 w 20"/>
                  <a:gd name="T1" fmla="*/ 8 h 19"/>
                  <a:gd name="T2" fmla="*/ 18 w 20"/>
                  <a:gd name="T3" fmla="*/ 4 h 19"/>
                  <a:gd name="T4" fmla="*/ 16 w 20"/>
                  <a:gd name="T5" fmla="*/ 2 h 19"/>
                  <a:gd name="T6" fmla="*/ 12 w 20"/>
                  <a:gd name="T7" fmla="*/ 0 h 19"/>
                  <a:gd name="T8" fmla="*/ 8 w 20"/>
                  <a:gd name="T9" fmla="*/ 0 h 19"/>
                  <a:gd name="T10" fmla="*/ 4 w 20"/>
                  <a:gd name="T11" fmla="*/ 2 h 19"/>
                  <a:gd name="T12" fmla="*/ 2 w 20"/>
                  <a:gd name="T13" fmla="*/ 4 h 19"/>
                  <a:gd name="T14" fmla="*/ 0 w 20"/>
                  <a:gd name="T15" fmla="*/ 8 h 19"/>
                  <a:gd name="T16" fmla="*/ 0 w 20"/>
                  <a:gd name="T17" fmla="*/ 12 h 19"/>
                  <a:gd name="T18" fmla="*/ 2 w 20"/>
                  <a:gd name="T19" fmla="*/ 15 h 19"/>
                  <a:gd name="T20" fmla="*/ 4 w 20"/>
                  <a:gd name="T21" fmla="*/ 17 h 19"/>
                  <a:gd name="T22" fmla="*/ 8 w 20"/>
                  <a:gd name="T23" fmla="*/ 19 h 19"/>
                  <a:gd name="T24" fmla="*/ 12 w 20"/>
                  <a:gd name="T25" fmla="*/ 19 h 19"/>
                  <a:gd name="T26" fmla="*/ 16 w 20"/>
                  <a:gd name="T27" fmla="*/ 17 h 19"/>
                  <a:gd name="T28" fmla="*/ 18 w 20"/>
                  <a:gd name="T29" fmla="*/ 15 h 19"/>
                  <a:gd name="T30" fmla="*/ 20 w 20"/>
                  <a:gd name="T31" fmla="*/ 12 h 19"/>
                  <a:gd name="T32" fmla="*/ 20 w 20"/>
                  <a:gd name="T33" fmla="*/ 10 h 19"/>
                  <a:gd name="T34" fmla="*/ 18 w 20"/>
                  <a:gd name="T35" fmla="*/ 6 h 19"/>
                  <a:gd name="T36" fmla="*/ 16 w 20"/>
                  <a:gd name="T37" fmla="*/ 4 h 19"/>
                  <a:gd name="T38" fmla="*/ 14 w 20"/>
                  <a:gd name="T39" fmla="*/ 2 h 19"/>
                  <a:gd name="T40" fmla="*/ 10 w 20"/>
                  <a:gd name="T41" fmla="*/ 0 h 19"/>
                  <a:gd name="T42" fmla="*/ 6 w 20"/>
                  <a:gd name="T43" fmla="*/ 2 h 19"/>
                  <a:gd name="T44" fmla="*/ 4 w 20"/>
                  <a:gd name="T45" fmla="*/ 4 h 19"/>
                  <a:gd name="T46" fmla="*/ 2 w 20"/>
                  <a:gd name="T47" fmla="*/ 6 h 19"/>
                  <a:gd name="T48" fmla="*/ 2 w 20"/>
                  <a:gd name="T49" fmla="*/ 10 h 19"/>
                  <a:gd name="T50" fmla="*/ 2 w 20"/>
                  <a:gd name="T51" fmla="*/ 13 h 19"/>
                  <a:gd name="T52" fmla="*/ 4 w 20"/>
                  <a:gd name="T53" fmla="*/ 15 h 19"/>
                  <a:gd name="T54" fmla="*/ 6 w 20"/>
                  <a:gd name="T55" fmla="*/ 17 h 19"/>
                  <a:gd name="T56" fmla="*/ 10 w 20"/>
                  <a:gd name="T57" fmla="*/ 19 h 19"/>
                  <a:gd name="T58" fmla="*/ 14 w 20"/>
                  <a:gd name="T59" fmla="*/ 17 h 19"/>
                  <a:gd name="T60" fmla="*/ 16 w 20"/>
                  <a:gd name="T61" fmla="*/ 15 h 19"/>
                  <a:gd name="T62" fmla="*/ 18 w 20"/>
                  <a:gd name="T63" fmla="*/ 13 h 19"/>
                  <a:gd name="T64" fmla="*/ 20 w 20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19">
                    <a:moveTo>
                      <a:pt x="20" y="10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0" y="19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8" y="13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00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38" name="Freeform 6404"/>
              <p:cNvSpPr>
                <a:spLocks/>
              </p:cNvSpPr>
              <p:nvPr/>
            </p:nvSpPr>
            <p:spPr bwMode="auto">
              <a:xfrm>
                <a:off x="2040" y="2385"/>
                <a:ext cx="18" cy="19"/>
              </a:xfrm>
              <a:custGeom>
                <a:avLst/>
                <a:gdLst>
                  <a:gd name="T0" fmla="*/ 18 w 18"/>
                  <a:gd name="T1" fmla="*/ 8 h 19"/>
                  <a:gd name="T2" fmla="*/ 16 w 18"/>
                  <a:gd name="T3" fmla="*/ 6 h 19"/>
                  <a:gd name="T4" fmla="*/ 14 w 18"/>
                  <a:gd name="T5" fmla="*/ 2 h 19"/>
                  <a:gd name="T6" fmla="*/ 10 w 18"/>
                  <a:gd name="T7" fmla="*/ 2 h 19"/>
                  <a:gd name="T8" fmla="*/ 6 w 18"/>
                  <a:gd name="T9" fmla="*/ 2 h 19"/>
                  <a:gd name="T10" fmla="*/ 4 w 18"/>
                  <a:gd name="T11" fmla="*/ 2 h 19"/>
                  <a:gd name="T12" fmla="*/ 0 w 18"/>
                  <a:gd name="T13" fmla="*/ 6 h 19"/>
                  <a:gd name="T14" fmla="*/ 0 w 18"/>
                  <a:gd name="T15" fmla="*/ 8 h 19"/>
                  <a:gd name="T16" fmla="*/ 0 w 18"/>
                  <a:gd name="T17" fmla="*/ 12 h 19"/>
                  <a:gd name="T18" fmla="*/ 0 w 18"/>
                  <a:gd name="T19" fmla="*/ 15 h 19"/>
                  <a:gd name="T20" fmla="*/ 4 w 18"/>
                  <a:gd name="T21" fmla="*/ 17 h 19"/>
                  <a:gd name="T22" fmla="*/ 6 w 18"/>
                  <a:gd name="T23" fmla="*/ 17 h 19"/>
                  <a:gd name="T24" fmla="*/ 10 w 18"/>
                  <a:gd name="T25" fmla="*/ 17 h 19"/>
                  <a:gd name="T26" fmla="*/ 14 w 18"/>
                  <a:gd name="T27" fmla="*/ 17 h 19"/>
                  <a:gd name="T28" fmla="*/ 16 w 18"/>
                  <a:gd name="T29" fmla="*/ 15 h 19"/>
                  <a:gd name="T30" fmla="*/ 18 w 18"/>
                  <a:gd name="T31" fmla="*/ 12 h 19"/>
                  <a:gd name="T32" fmla="*/ 16 w 18"/>
                  <a:gd name="T33" fmla="*/ 10 h 19"/>
                  <a:gd name="T34" fmla="*/ 16 w 18"/>
                  <a:gd name="T35" fmla="*/ 6 h 19"/>
                  <a:gd name="T36" fmla="*/ 14 w 18"/>
                  <a:gd name="T37" fmla="*/ 4 h 19"/>
                  <a:gd name="T38" fmla="*/ 12 w 18"/>
                  <a:gd name="T39" fmla="*/ 2 h 19"/>
                  <a:gd name="T40" fmla="*/ 8 w 18"/>
                  <a:gd name="T41" fmla="*/ 2 h 19"/>
                  <a:gd name="T42" fmla="*/ 6 w 18"/>
                  <a:gd name="T43" fmla="*/ 2 h 19"/>
                  <a:gd name="T44" fmla="*/ 2 w 18"/>
                  <a:gd name="T45" fmla="*/ 4 h 19"/>
                  <a:gd name="T46" fmla="*/ 0 w 18"/>
                  <a:gd name="T47" fmla="*/ 6 h 19"/>
                  <a:gd name="T48" fmla="*/ 0 w 18"/>
                  <a:gd name="T49" fmla="*/ 10 h 19"/>
                  <a:gd name="T50" fmla="*/ 0 w 18"/>
                  <a:gd name="T51" fmla="*/ 13 h 19"/>
                  <a:gd name="T52" fmla="*/ 2 w 18"/>
                  <a:gd name="T53" fmla="*/ 15 h 19"/>
                  <a:gd name="T54" fmla="*/ 6 w 18"/>
                  <a:gd name="T55" fmla="*/ 17 h 19"/>
                  <a:gd name="T56" fmla="*/ 8 w 18"/>
                  <a:gd name="T57" fmla="*/ 17 h 19"/>
                  <a:gd name="T58" fmla="*/ 12 w 18"/>
                  <a:gd name="T59" fmla="*/ 17 h 19"/>
                  <a:gd name="T60" fmla="*/ 14 w 18"/>
                  <a:gd name="T61" fmla="*/ 15 h 19"/>
                  <a:gd name="T62" fmla="*/ 16 w 18"/>
                  <a:gd name="T63" fmla="*/ 13 h 19"/>
                  <a:gd name="T64" fmla="*/ 16 w 18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" h="19">
                    <a:moveTo>
                      <a:pt x="18" y="10"/>
                    </a:moveTo>
                    <a:lnTo>
                      <a:pt x="18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39" name="Freeform 6405"/>
              <p:cNvSpPr>
                <a:spLocks/>
              </p:cNvSpPr>
              <p:nvPr/>
            </p:nvSpPr>
            <p:spPr bwMode="auto">
              <a:xfrm>
                <a:off x="2040" y="2387"/>
                <a:ext cx="16" cy="15"/>
              </a:xfrm>
              <a:custGeom>
                <a:avLst/>
                <a:gdLst>
                  <a:gd name="T0" fmla="*/ 16 w 16"/>
                  <a:gd name="T1" fmla="*/ 6 h 15"/>
                  <a:gd name="T2" fmla="*/ 16 w 16"/>
                  <a:gd name="T3" fmla="*/ 4 h 15"/>
                  <a:gd name="T4" fmla="*/ 14 w 16"/>
                  <a:gd name="T5" fmla="*/ 2 h 15"/>
                  <a:gd name="T6" fmla="*/ 10 w 16"/>
                  <a:gd name="T7" fmla="*/ 0 h 15"/>
                  <a:gd name="T8" fmla="*/ 6 w 16"/>
                  <a:gd name="T9" fmla="*/ 0 h 15"/>
                  <a:gd name="T10" fmla="*/ 4 w 16"/>
                  <a:gd name="T11" fmla="*/ 2 h 15"/>
                  <a:gd name="T12" fmla="*/ 2 w 16"/>
                  <a:gd name="T13" fmla="*/ 4 h 15"/>
                  <a:gd name="T14" fmla="*/ 0 w 16"/>
                  <a:gd name="T15" fmla="*/ 6 h 15"/>
                  <a:gd name="T16" fmla="*/ 0 w 16"/>
                  <a:gd name="T17" fmla="*/ 10 h 15"/>
                  <a:gd name="T18" fmla="*/ 2 w 16"/>
                  <a:gd name="T19" fmla="*/ 11 h 15"/>
                  <a:gd name="T20" fmla="*/ 4 w 16"/>
                  <a:gd name="T21" fmla="*/ 15 h 15"/>
                  <a:gd name="T22" fmla="*/ 6 w 16"/>
                  <a:gd name="T23" fmla="*/ 15 h 15"/>
                  <a:gd name="T24" fmla="*/ 10 w 16"/>
                  <a:gd name="T25" fmla="*/ 15 h 15"/>
                  <a:gd name="T26" fmla="*/ 14 w 16"/>
                  <a:gd name="T27" fmla="*/ 15 h 15"/>
                  <a:gd name="T28" fmla="*/ 16 w 16"/>
                  <a:gd name="T29" fmla="*/ 11 h 15"/>
                  <a:gd name="T30" fmla="*/ 16 w 16"/>
                  <a:gd name="T31" fmla="*/ 10 h 15"/>
                  <a:gd name="T32" fmla="*/ 16 w 16"/>
                  <a:gd name="T33" fmla="*/ 8 h 15"/>
                  <a:gd name="T34" fmla="*/ 16 w 16"/>
                  <a:gd name="T35" fmla="*/ 4 h 15"/>
                  <a:gd name="T36" fmla="*/ 14 w 16"/>
                  <a:gd name="T37" fmla="*/ 2 h 15"/>
                  <a:gd name="T38" fmla="*/ 12 w 16"/>
                  <a:gd name="T39" fmla="*/ 0 h 15"/>
                  <a:gd name="T40" fmla="*/ 8 w 16"/>
                  <a:gd name="T41" fmla="*/ 0 h 15"/>
                  <a:gd name="T42" fmla="*/ 6 w 16"/>
                  <a:gd name="T43" fmla="*/ 0 h 15"/>
                  <a:gd name="T44" fmla="*/ 2 w 16"/>
                  <a:gd name="T45" fmla="*/ 2 h 15"/>
                  <a:gd name="T46" fmla="*/ 2 w 16"/>
                  <a:gd name="T47" fmla="*/ 4 h 15"/>
                  <a:gd name="T48" fmla="*/ 0 w 16"/>
                  <a:gd name="T49" fmla="*/ 8 h 15"/>
                  <a:gd name="T50" fmla="*/ 2 w 16"/>
                  <a:gd name="T51" fmla="*/ 11 h 15"/>
                  <a:gd name="T52" fmla="*/ 2 w 16"/>
                  <a:gd name="T53" fmla="*/ 13 h 15"/>
                  <a:gd name="T54" fmla="*/ 6 w 16"/>
                  <a:gd name="T55" fmla="*/ 15 h 15"/>
                  <a:gd name="T56" fmla="*/ 8 w 16"/>
                  <a:gd name="T57" fmla="*/ 15 h 15"/>
                  <a:gd name="T58" fmla="*/ 12 w 16"/>
                  <a:gd name="T59" fmla="*/ 15 h 15"/>
                  <a:gd name="T60" fmla="*/ 14 w 16"/>
                  <a:gd name="T61" fmla="*/ 13 h 15"/>
                  <a:gd name="T62" fmla="*/ 16 w 16"/>
                  <a:gd name="T63" fmla="*/ 11 h 15"/>
                  <a:gd name="T64" fmla="*/ 16 w 16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5">
                    <a:moveTo>
                      <a:pt x="16" y="8"/>
                    </a:moveTo>
                    <a:lnTo>
                      <a:pt x="16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40" name="Freeform 6406"/>
              <p:cNvSpPr>
                <a:spLocks/>
              </p:cNvSpPr>
              <p:nvPr/>
            </p:nvSpPr>
            <p:spPr bwMode="auto">
              <a:xfrm>
                <a:off x="2040" y="2387"/>
                <a:ext cx="16" cy="15"/>
              </a:xfrm>
              <a:custGeom>
                <a:avLst/>
                <a:gdLst>
                  <a:gd name="T0" fmla="*/ 16 w 16"/>
                  <a:gd name="T1" fmla="*/ 6 h 15"/>
                  <a:gd name="T2" fmla="*/ 14 w 16"/>
                  <a:gd name="T3" fmla="*/ 4 h 15"/>
                  <a:gd name="T4" fmla="*/ 12 w 16"/>
                  <a:gd name="T5" fmla="*/ 2 h 15"/>
                  <a:gd name="T6" fmla="*/ 10 w 16"/>
                  <a:gd name="T7" fmla="*/ 0 h 15"/>
                  <a:gd name="T8" fmla="*/ 6 w 16"/>
                  <a:gd name="T9" fmla="*/ 0 h 15"/>
                  <a:gd name="T10" fmla="*/ 4 w 16"/>
                  <a:gd name="T11" fmla="*/ 2 h 15"/>
                  <a:gd name="T12" fmla="*/ 2 w 16"/>
                  <a:gd name="T13" fmla="*/ 4 h 15"/>
                  <a:gd name="T14" fmla="*/ 0 w 16"/>
                  <a:gd name="T15" fmla="*/ 6 h 15"/>
                  <a:gd name="T16" fmla="*/ 0 w 16"/>
                  <a:gd name="T17" fmla="*/ 10 h 15"/>
                  <a:gd name="T18" fmla="*/ 2 w 16"/>
                  <a:gd name="T19" fmla="*/ 11 h 15"/>
                  <a:gd name="T20" fmla="*/ 4 w 16"/>
                  <a:gd name="T21" fmla="*/ 13 h 15"/>
                  <a:gd name="T22" fmla="*/ 6 w 16"/>
                  <a:gd name="T23" fmla="*/ 15 h 15"/>
                  <a:gd name="T24" fmla="*/ 10 w 16"/>
                  <a:gd name="T25" fmla="*/ 15 h 15"/>
                  <a:gd name="T26" fmla="*/ 12 w 16"/>
                  <a:gd name="T27" fmla="*/ 13 h 15"/>
                  <a:gd name="T28" fmla="*/ 14 w 16"/>
                  <a:gd name="T29" fmla="*/ 11 h 15"/>
                  <a:gd name="T30" fmla="*/ 16 w 16"/>
                  <a:gd name="T31" fmla="*/ 10 h 15"/>
                  <a:gd name="T32" fmla="*/ 16 w 16"/>
                  <a:gd name="T33" fmla="*/ 8 h 15"/>
                  <a:gd name="T34" fmla="*/ 16 w 16"/>
                  <a:gd name="T35" fmla="*/ 6 h 15"/>
                  <a:gd name="T36" fmla="*/ 14 w 16"/>
                  <a:gd name="T37" fmla="*/ 2 h 15"/>
                  <a:gd name="T38" fmla="*/ 12 w 16"/>
                  <a:gd name="T39" fmla="*/ 2 h 15"/>
                  <a:gd name="T40" fmla="*/ 8 w 16"/>
                  <a:gd name="T41" fmla="*/ 0 h 15"/>
                  <a:gd name="T42" fmla="*/ 6 w 16"/>
                  <a:gd name="T43" fmla="*/ 2 h 15"/>
                  <a:gd name="T44" fmla="*/ 4 w 16"/>
                  <a:gd name="T45" fmla="*/ 2 h 15"/>
                  <a:gd name="T46" fmla="*/ 2 w 16"/>
                  <a:gd name="T47" fmla="*/ 6 h 15"/>
                  <a:gd name="T48" fmla="*/ 0 w 16"/>
                  <a:gd name="T49" fmla="*/ 8 h 15"/>
                  <a:gd name="T50" fmla="*/ 2 w 16"/>
                  <a:gd name="T51" fmla="*/ 10 h 15"/>
                  <a:gd name="T52" fmla="*/ 4 w 16"/>
                  <a:gd name="T53" fmla="*/ 13 h 15"/>
                  <a:gd name="T54" fmla="*/ 6 w 16"/>
                  <a:gd name="T55" fmla="*/ 13 h 15"/>
                  <a:gd name="T56" fmla="*/ 8 w 16"/>
                  <a:gd name="T57" fmla="*/ 15 h 15"/>
                  <a:gd name="T58" fmla="*/ 12 w 16"/>
                  <a:gd name="T59" fmla="*/ 13 h 15"/>
                  <a:gd name="T60" fmla="*/ 14 w 16"/>
                  <a:gd name="T61" fmla="*/ 13 h 15"/>
                  <a:gd name="T62" fmla="*/ 16 w 16"/>
                  <a:gd name="T63" fmla="*/ 10 h 15"/>
                  <a:gd name="T64" fmla="*/ 16 w 16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5">
                    <a:moveTo>
                      <a:pt x="16" y="8"/>
                    </a:moveTo>
                    <a:lnTo>
                      <a:pt x="16" y="6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C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41" name="Freeform 6407"/>
              <p:cNvSpPr>
                <a:spLocks/>
              </p:cNvSpPr>
              <p:nvPr/>
            </p:nvSpPr>
            <p:spPr bwMode="auto">
              <a:xfrm>
                <a:off x="2040" y="2387"/>
                <a:ext cx="16" cy="15"/>
              </a:xfrm>
              <a:custGeom>
                <a:avLst/>
                <a:gdLst>
                  <a:gd name="T0" fmla="*/ 16 w 16"/>
                  <a:gd name="T1" fmla="*/ 6 h 15"/>
                  <a:gd name="T2" fmla="*/ 14 w 16"/>
                  <a:gd name="T3" fmla="*/ 4 h 15"/>
                  <a:gd name="T4" fmla="*/ 12 w 16"/>
                  <a:gd name="T5" fmla="*/ 2 h 15"/>
                  <a:gd name="T6" fmla="*/ 10 w 16"/>
                  <a:gd name="T7" fmla="*/ 0 h 15"/>
                  <a:gd name="T8" fmla="*/ 6 w 16"/>
                  <a:gd name="T9" fmla="*/ 0 h 15"/>
                  <a:gd name="T10" fmla="*/ 4 w 16"/>
                  <a:gd name="T11" fmla="*/ 2 h 15"/>
                  <a:gd name="T12" fmla="*/ 2 w 16"/>
                  <a:gd name="T13" fmla="*/ 4 h 15"/>
                  <a:gd name="T14" fmla="*/ 2 w 16"/>
                  <a:gd name="T15" fmla="*/ 6 h 15"/>
                  <a:gd name="T16" fmla="*/ 2 w 16"/>
                  <a:gd name="T17" fmla="*/ 10 h 15"/>
                  <a:gd name="T18" fmla="*/ 2 w 16"/>
                  <a:gd name="T19" fmla="*/ 11 h 15"/>
                  <a:gd name="T20" fmla="*/ 4 w 16"/>
                  <a:gd name="T21" fmla="*/ 13 h 15"/>
                  <a:gd name="T22" fmla="*/ 6 w 16"/>
                  <a:gd name="T23" fmla="*/ 15 h 15"/>
                  <a:gd name="T24" fmla="*/ 10 w 16"/>
                  <a:gd name="T25" fmla="*/ 15 h 15"/>
                  <a:gd name="T26" fmla="*/ 12 w 16"/>
                  <a:gd name="T27" fmla="*/ 13 h 15"/>
                  <a:gd name="T28" fmla="*/ 14 w 16"/>
                  <a:gd name="T29" fmla="*/ 11 h 15"/>
                  <a:gd name="T30" fmla="*/ 16 w 16"/>
                  <a:gd name="T31" fmla="*/ 10 h 15"/>
                  <a:gd name="T32" fmla="*/ 16 w 16"/>
                  <a:gd name="T33" fmla="*/ 8 h 15"/>
                  <a:gd name="T34" fmla="*/ 14 w 16"/>
                  <a:gd name="T35" fmla="*/ 6 h 15"/>
                  <a:gd name="T36" fmla="*/ 14 w 16"/>
                  <a:gd name="T37" fmla="*/ 4 h 15"/>
                  <a:gd name="T38" fmla="*/ 12 w 16"/>
                  <a:gd name="T39" fmla="*/ 2 h 15"/>
                  <a:gd name="T40" fmla="*/ 8 w 16"/>
                  <a:gd name="T41" fmla="*/ 2 h 15"/>
                  <a:gd name="T42" fmla="*/ 6 w 16"/>
                  <a:gd name="T43" fmla="*/ 2 h 15"/>
                  <a:gd name="T44" fmla="*/ 4 w 16"/>
                  <a:gd name="T45" fmla="*/ 4 h 15"/>
                  <a:gd name="T46" fmla="*/ 2 w 16"/>
                  <a:gd name="T47" fmla="*/ 6 h 15"/>
                  <a:gd name="T48" fmla="*/ 2 w 16"/>
                  <a:gd name="T49" fmla="*/ 8 h 15"/>
                  <a:gd name="T50" fmla="*/ 2 w 16"/>
                  <a:gd name="T51" fmla="*/ 10 h 15"/>
                  <a:gd name="T52" fmla="*/ 4 w 16"/>
                  <a:gd name="T53" fmla="*/ 11 h 15"/>
                  <a:gd name="T54" fmla="*/ 6 w 16"/>
                  <a:gd name="T55" fmla="*/ 13 h 15"/>
                  <a:gd name="T56" fmla="*/ 8 w 16"/>
                  <a:gd name="T57" fmla="*/ 13 h 15"/>
                  <a:gd name="T58" fmla="*/ 12 w 16"/>
                  <a:gd name="T59" fmla="*/ 13 h 15"/>
                  <a:gd name="T60" fmla="*/ 14 w 16"/>
                  <a:gd name="T61" fmla="*/ 11 h 15"/>
                  <a:gd name="T62" fmla="*/ 14 w 16"/>
                  <a:gd name="T63" fmla="*/ 10 h 15"/>
                  <a:gd name="T64" fmla="*/ 16 w 16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5">
                    <a:moveTo>
                      <a:pt x="16" y="8"/>
                    </a:moveTo>
                    <a:lnTo>
                      <a:pt x="16" y="6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42" name="Freeform 6408"/>
              <p:cNvSpPr>
                <a:spLocks/>
              </p:cNvSpPr>
              <p:nvPr/>
            </p:nvSpPr>
            <p:spPr bwMode="auto">
              <a:xfrm>
                <a:off x="2042" y="2389"/>
                <a:ext cx="14" cy="11"/>
              </a:xfrm>
              <a:custGeom>
                <a:avLst/>
                <a:gdLst>
                  <a:gd name="T0" fmla="*/ 14 w 14"/>
                  <a:gd name="T1" fmla="*/ 4 h 11"/>
                  <a:gd name="T2" fmla="*/ 12 w 14"/>
                  <a:gd name="T3" fmla="*/ 2 h 11"/>
                  <a:gd name="T4" fmla="*/ 10 w 14"/>
                  <a:gd name="T5" fmla="*/ 0 h 11"/>
                  <a:gd name="T6" fmla="*/ 8 w 14"/>
                  <a:gd name="T7" fmla="*/ 0 h 11"/>
                  <a:gd name="T8" fmla="*/ 6 w 14"/>
                  <a:gd name="T9" fmla="*/ 0 h 11"/>
                  <a:gd name="T10" fmla="*/ 2 w 14"/>
                  <a:gd name="T11" fmla="*/ 0 h 11"/>
                  <a:gd name="T12" fmla="*/ 0 w 14"/>
                  <a:gd name="T13" fmla="*/ 2 h 11"/>
                  <a:gd name="T14" fmla="*/ 0 w 14"/>
                  <a:gd name="T15" fmla="*/ 4 h 11"/>
                  <a:gd name="T16" fmla="*/ 0 w 14"/>
                  <a:gd name="T17" fmla="*/ 8 h 11"/>
                  <a:gd name="T18" fmla="*/ 0 w 14"/>
                  <a:gd name="T19" fmla="*/ 9 h 11"/>
                  <a:gd name="T20" fmla="*/ 2 w 14"/>
                  <a:gd name="T21" fmla="*/ 11 h 11"/>
                  <a:gd name="T22" fmla="*/ 6 w 14"/>
                  <a:gd name="T23" fmla="*/ 11 h 11"/>
                  <a:gd name="T24" fmla="*/ 8 w 14"/>
                  <a:gd name="T25" fmla="*/ 11 h 11"/>
                  <a:gd name="T26" fmla="*/ 10 w 14"/>
                  <a:gd name="T27" fmla="*/ 11 h 11"/>
                  <a:gd name="T28" fmla="*/ 12 w 14"/>
                  <a:gd name="T29" fmla="*/ 9 h 11"/>
                  <a:gd name="T30" fmla="*/ 14 w 14"/>
                  <a:gd name="T31" fmla="*/ 8 h 11"/>
                  <a:gd name="T32" fmla="*/ 12 w 14"/>
                  <a:gd name="T33" fmla="*/ 6 h 11"/>
                  <a:gd name="T34" fmla="*/ 12 w 14"/>
                  <a:gd name="T35" fmla="*/ 4 h 11"/>
                  <a:gd name="T36" fmla="*/ 10 w 14"/>
                  <a:gd name="T37" fmla="*/ 2 h 11"/>
                  <a:gd name="T38" fmla="*/ 8 w 14"/>
                  <a:gd name="T39" fmla="*/ 0 h 11"/>
                  <a:gd name="T40" fmla="*/ 6 w 14"/>
                  <a:gd name="T41" fmla="*/ 0 h 11"/>
                  <a:gd name="T42" fmla="*/ 4 w 14"/>
                  <a:gd name="T43" fmla="*/ 0 h 11"/>
                  <a:gd name="T44" fmla="*/ 2 w 14"/>
                  <a:gd name="T45" fmla="*/ 2 h 11"/>
                  <a:gd name="T46" fmla="*/ 0 w 14"/>
                  <a:gd name="T47" fmla="*/ 4 h 11"/>
                  <a:gd name="T48" fmla="*/ 0 w 14"/>
                  <a:gd name="T49" fmla="*/ 6 h 11"/>
                  <a:gd name="T50" fmla="*/ 0 w 14"/>
                  <a:gd name="T51" fmla="*/ 8 h 11"/>
                  <a:gd name="T52" fmla="*/ 2 w 14"/>
                  <a:gd name="T53" fmla="*/ 9 h 11"/>
                  <a:gd name="T54" fmla="*/ 4 w 14"/>
                  <a:gd name="T55" fmla="*/ 11 h 11"/>
                  <a:gd name="T56" fmla="*/ 6 w 14"/>
                  <a:gd name="T57" fmla="*/ 11 h 11"/>
                  <a:gd name="T58" fmla="*/ 8 w 14"/>
                  <a:gd name="T59" fmla="*/ 11 h 11"/>
                  <a:gd name="T60" fmla="*/ 10 w 14"/>
                  <a:gd name="T61" fmla="*/ 9 h 11"/>
                  <a:gd name="T62" fmla="*/ 12 w 14"/>
                  <a:gd name="T63" fmla="*/ 8 h 11"/>
                  <a:gd name="T64" fmla="*/ 12 w 14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1">
                    <a:moveTo>
                      <a:pt x="14" y="6"/>
                    </a:moveTo>
                    <a:lnTo>
                      <a:pt x="14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close/>
                  </a:path>
                </a:pathLst>
              </a:custGeom>
              <a:solidFill>
                <a:srgbClr val="00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43" name="Freeform 6409"/>
              <p:cNvSpPr>
                <a:spLocks/>
              </p:cNvSpPr>
              <p:nvPr/>
            </p:nvSpPr>
            <p:spPr bwMode="auto">
              <a:xfrm>
                <a:off x="2042" y="2389"/>
                <a:ext cx="12" cy="11"/>
              </a:xfrm>
              <a:custGeom>
                <a:avLst/>
                <a:gdLst>
                  <a:gd name="T0" fmla="*/ 12 w 12"/>
                  <a:gd name="T1" fmla="*/ 4 h 11"/>
                  <a:gd name="T2" fmla="*/ 12 w 12"/>
                  <a:gd name="T3" fmla="*/ 2 h 11"/>
                  <a:gd name="T4" fmla="*/ 10 w 12"/>
                  <a:gd name="T5" fmla="*/ 0 h 11"/>
                  <a:gd name="T6" fmla="*/ 8 w 12"/>
                  <a:gd name="T7" fmla="*/ 0 h 11"/>
                  <a:gd name="T8" fmla="*/ 6 w 12"/>
                  <a:gd name="T9" fmla="*/ 0 h 11"/>
                  <a:gd name="T10" fmla="*/ 2 w 12"/>
                  <a:gd name="T11" fmla="*/ 0 h 11"/>
                  <a:gd name="T12" fmla="*/ 2 w 12"/>
                  <a:gd name="T13" fmla="*/ 2 h 11"/>
                  <a:gd name="T14" fmla="*/ 0 w 12"/>
                  <a:gd name="T15" fmla="*/ 4 h 11"/>
                  <a:gd name="T16" fmla="*/ 0 w 12"/>
                  <a:gd name="T17" fmla="*/ 8 h 11"/>
                  <a:gd name="T18" fmla="*/ 2 w 12"/>
                  <a:gd name="T19" fmla="*/ 9 h 11"/>
                  <a:gd name="T20" fmla="*/ 2 w 12"/>
                  <a:gd name="T21" fmla="*/ 11 h 11"/>
                  <a:gd name="T22" fmla="*/ 6 w 12"/>
                  <a:gd name="T23" fmla="*/ 11 h 11"/>
                  <a:gd name="T24" fmla="*/ 8 w 12"/>
                  <a:gd name="T25" fmla="*/ 11 h 11"/>
                  <a:gd name="T26" fmla="*/ 10 w 12"/>
                  <a:gd name="T27" fmla="*/ 11 h 11"/>
                  <a:gd name="T28" fmla="*/ 12 w 12"/>
                  <a:gd name="T29" fmla="*/ 9 h 11"/>
                  <a:gd name="T30" fmla="*/ 12 w 12"/>
                  <a:gd name="T31" fmla="*/ 8 h 11"/>
                  <a:gd name="T32" fmla="*/ 12 w 12"/>
                  <a:gd name="T33" fmla="*/ 6 h 11"/>
                  <a:gd name="T34" fmla="*/ 12 w 12"/>
                  <a:gd name="T35" fmla="*/ 4 h 11"/>
                  <a:gd name="T36" fmla="*/ 10 w 12"/>
                  <a:gd name="T37" fmla="*/ 2 h 11"/>
                  <a:gd name="T38" fmla="*/ 8 w 12"/>
                  <a:gd name="T39" fmla="*/ 0 h 11"/>
                  <a:gd name="T40" fmla="*/ 6 w 12"/>
                  <a:gd name="T41" fmla="*/ 0 h 11"/>
                  <a:gd name="T42" fmla="*/ 4 w 12"/>
                  <a:gd name="T43" fmla="*/ 0 h 11"/>
                  <a:gd name="T44" fmla="*/ 2 w 12"/>
                  <a:gd name="T45" fmla="*/ 2 h 11"/>
                  <a:gd name="T46" fmla="*/ 2 w 12"/>
                  <a:gd name="T47" fmla="*/ 4 h 11"/>
                  <a:gd name="T48" fmla="*/ 0 w 12"/>
                  <a:gd name="T49" fmla="*/ 6 h 11"/>
                  <a:gd name="T50" fmla="*/ 2 w 12"/>
                  <a:gd name="T51" fmla="*/ 8 h 11"/>
                  <a:gd name="T52" fmla="*/ 2 w 12"/>
                  <a:gd name="T53" fmla="*/ 9 h 11"/>
                  <a:gd name="T54" fmla="*/ 4 w 12"/>
                  <a:gd name="T55" fmla="*/ 11 h 11"/>
                  <a:gd name="T56" fmla="*/ 6 w 12"/>
                  <a:gd name="T57" fmla="*/ 11 h 11"/>
                  <a:gd name="T58" fmla="*/ 8 w 12"/>
                  <a:gd name="T59" fmla="*/ 11 h 11"/>
                  <a:gd name="T60" fmla="*/ 10 w 12"/>
                  <a:gd name="T61" fmla="*/ 9 h 11"/>
                  <a:gd name="T62" fmla="*/ 12 w 12"/>
                  <a:gd name="T63" fmla="*/ 8 h 11"/>
                  <a:gd name="T64" fmla="*/ 12 w 12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44" name="Freeform 6410"/>
              <p:cNvSpPr>
                <a:spLocks/>
              </p:cNvSpPr>
              <p:nvPr/>
            </p:nvSpPr>
            <p:spPr bwMode="auto">
              <a:xfrm>
                <a:off x="2042" y="2389"/>
                <a:ext cx="12" cy="11"/>
              </a:xfrm>
              <a:custGeom>
                <a:avLst/>
                <a:gdLst>
                  <a:gd name="T0" fmla="*/ 12 w 12"/>
                  <a:gd name="T1" fmla="*/ 4 h 11"/>
                  <a:gd name="T2" fmla="*/ 12 w 12"/>
                  <a:gd name="T3" fmla="*/ 2 h 11"/>
                  <a:gd name="T4" fmla="*/ 10 w 12"/>
                  <a:gd name="T5" fmla="*/ 2 h 11"/>
                  <a:gd name="T6" fmla="*/ 8 w 12"/>
                  <a:gd name="T7" fmla="*/ 0 h 11"/>
                  <a:gd name="T8" fmla="*/ 6 w 12"/>
                  <a:gd name="T9" fmla="*/ 0 h 11"/>
                  <a:gd name="T10" fmla="*/ 4 w 12"/>
                  <a:gd name="T11" fmla="*/ 2 h 11"/>
                  <a:gd name="T12" fmla="*/ 2 w 12"/>
                  <a:gd name="T13" fmla="*/ 2 h 11"/>
                  <a:gd name="T14" fmla="*/ 0 w 12"/>
                  <a:gd name="T15" fmla="*/ 4 h 11"/>
                  <a:gd name="T16" fmla="*/ 0 w 12"/>
                  <a:gd name="T17" fmla="*/ 8 h 11"/>
                  <a:gd name="T18" fmla="*/ 2 w 12"/>
                  <a:gd name="T19" fmla="*/ 9 h 11"/>
                  <a:gd name="T20" fmla="*/ 4 w 12"/>
                  <a:gd name="T21" fmla="*/ 9 h 11"/>
                  <a:gd name="T22" fmla="*/ 6 w 12"/>
                  <a:gd name="T23" fmla="*/ 11 h 11"/>
                  <a:gd name="T24" fmla="*/ 8 w 12"/>
                  <a:gd name="T25" fmla="*/ 11 h 11"/>
                  <a:gd name="T26" fmla="*/ 10 w 12"/>
                  <a:gd name="T27" fmla="*/ 9 h 11"/>
                  <a:gd name="T28" fmla="*/ 12 w 12"/>
                  <a:gd name="T29" fmla="*/ 9 h 11"/>
                  <a:gd name="T30" fmla="*/ 12 w 12"/>
                  <a:gd name="T31" fmla="*/ 8 h 11"/>
                  <a:gd name="T32" fmla="*/ 12 w 12"/>
                  <a:gd name="T33" fmla="*/ 6 h 11"/>
                  <a:gd name="T34" fmla="*/ 12 w 12"/>
                  <a:gd name="T35" fmla="*/ 4 h 11"/>
                  <a:gd name="T36" fmla="*/ 10 w 12"/>
                  <a:gd name="T37" fmla="*/ 2 h 11"/>
                  <a:gd name="T38" fmla="*/ 8 w 12"/>
                  <a:gd name="T39" fmla="*/ 2 h 11"/>
                  <a:gd name="T40" fmla="*/ 6 w 12"/>
                  <a:gd name="T41" fmla="*/ 0 h 11"/>
                  <a:gd name="T42" fmla="*/ 4 w 12"/>
                  <a:gd name="T43" fmla="*/ 2 h 11"/>
                  <a:gd name="T44" fmla="*/ 2 w 12"/>
                  <a:gd name="T45" fmla="*/ 2 h 11"/>
                  <a:gd name="T46" fmla="*/ 2 w 12"/>
                  <a:gd name="T47" fmla="*/ 4 h 11"/>
                  <a:gd name="T48" fmla="*/ 2 w 12"/>
                  <a:gd name="T49" fmla="*/ 6 h 11"/>
                  <a:gd name="T50" fmla="*/ 2 w 12"/>
                  <a:gd name="T51" fmla="*/ 8 h 11"/>
                  <a:gd name="T52" fmla="*/ 2 w 12"/>
                  <a:gd name="T53" fmla="*/ 9 h 11"/>
                  <a:gd name="T54" fmla="*/ 4 w 12"/>
                  <a:gd name="T55" fmla="*/ 9 h 11"/>
                  <a:gd name="T56" fmla="*/ 6 w 12"/>
                  <a:gd name="T57" fmla="*/ 11 h 11"/>
                  <a:gd name="T58" fmla="*/ 8 w 12"/>
                  <a:gd name="T59" fmla="*/ 9 h 11"/>
                  <a:gd name="T60" fmla="*/ 10 w 12"/>
                  <a:gd name="T61" fmla="*/ 9 h 11"/>
                  <a:gd name="T62" fmla="*/ 12 w 12"/>
                  <a:gd name="T63" fmla="*/ 8 h 11"/>
                  <a:gd name="T64" fmla="*/ 12 w 12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45" name="Freeform 6411"/>
              <p:cNvSpPr>
                <a:spLocks/>
              </p:cNvSpPr>
              <p:nvPr/>
            </p:nvSpPr>
            <p:spPr bwMode="auto">
              <a:xfrm>
                <a:off x="2044" y="2389"/>
                <a:ext cx="10" cy="11"/>
              </a:xfrm>
              <a:custGeom>
                <a:avLst/>
                <a:gdLst>
                  <a:gd name="T0" fmla="*/ 10 w 10"/>
                  <a:gd name="T1" fmla="*/ 6 h 11"/>
                  <a:gd name="T2" fmla="*/ 8 w 10"/>
                  <a:gd name="T3" fmla="*/ 4 h 11"/>
                  <a:gd name="T4" fmla="*/ 8 w 10"/>
                  <a:gd name="T5" fmla="*/ 2 h 11"/>
                  <a:gd name="T6" fmla="*/ 6 w 10"/>
                  <a:gd name="T7" fmla="*/ 2 h 11"/>
                  <a:gd name="T8" fmla="*/ 4 w 10"/>
                  <a:gd name="T9" fmla="*/ 2 h 11"/>
                  <a:gd name="T10" fmla="*/ 2 w 10"/>
                  <a:gd name="T11" fmla="*/ 2 h 11"/>
                  <a:gd name="T12" fmla="*/ 0 w 10"/>
                  <a:gd name="T13" fmla="*/ 4 h 11"/>
                  <a:gd name="T14" fmla="*/ 0 w 10"/>
                  <a:gd name="T15" fmla="*/ 6 h 11"/>
                  <a:gd name="T16" fmla="*/ 0 w 10"/>
                  <a:gd name="T17" fmla="*/ 8 h 11"/>
                  <a:gd name="T18" fmla="*/ 0 w 10"/>
                  <a:gd name="T19" fmla="*/ 8 h 11"/>
                  <a:gd name="T20" fmla="*/ 2 w 10"/>
                  <a:gd name="T21" fmla="*/ 9 h 11"/>
                  <a:gd name="T22" fmla="*/ 4 w 10"/>
                  <a:gd name="T23" fmla="*/ 11 h 11"/>
                  <a:gd name="T24" fmla="*/ 6 w 10"/>
                  <a:gd name="T25" fmla="*/ 11 h 11"/>
                  <a:gd name="T26" fmla="*/ 8 w 10"/>
                  <a:gd name="T27" fmla="*/ 9 h 11"/>
                  <a:gd name="T28" fmla="*/ 8 w 10"/>
                  <a:gd name="T29" fmla="*/ 8 h 11"/>
                  <a:gd name="T30" fmla="*/ 10 w 10"/>
                  <a:gd name="T31" fmla="*/ 8 h 11"/>
                  <a:gd name="T32" fmla="*/ 8 w 10"/>
                  <a:gd name="T33" fmla="*/ 6 h 11"/>
                  <a:gd name="T34" fmla="*/ 8 w 10"/>
                  <a:gd name="T35" fmla="*/ 4 h 11"/>
                  <a:gd name="T36" fmla="*/ 8 w 10"/>
                  <a:gd name="T37" fmla="*/ 2 h 11"/>
                  <a:gd name="T38" fmla="*/ 6 w 10"/>
                  <a:gd name="T39" fmla="*/ 2 h 11"/>
                  <a:gd name="T40" fmla="*/ 4 w 10"/>
                  <a:gd name="T41" fmla="*/ 2 h 11"/>
                  <a:gd name="T42" fmla="*/ 2 w 10"/>
                  <a:gd name="T43" fmla="*/ 2 h 11"/>
                  <a:gd name="T44" fmla="*/ 2 w 10"/>
                  <a:gd name="T45" fmla="*/ 2 h 11"/>
                  <a:gd name="T46" fmla="*/ 0 w 10"/>
                  <a:gd name="T47" fmla="*/ 4 h 11"/>
                  <a:gd name="T48" fmla="*/ 0 w 10"/>
                  <a:gd name="T49" fmla="*/ 6 h 11"/>
                  <a:gd name="T50" fmla="*/ 0 w 10"/>
                  <a:gd name="T51" fmla="*/ 8 h 11"/>
                  <a:gd name="T52" fmla="*/ 2 w 10"/>
                  <a:gd name="T53" fmla="*/ 9 h 11"/>
                  <a:gd name="T54" fmla="*/ 2 w 10"/>
                  <a:gd name="T55" fmla="*/ 9 h 11"/>
                  <a:gd name="T56" fmla="*/ 4 w 10"/>
                  <a:gd name="T57" fmla="*/ 9 h 11"/>
                  <a:gd name="T58" fmla="*/ 6 w 10"/>
                  <a:gd name="T59" fmla="*/ 9 h 11"/>
                  <a:gd name="T60" fmla="*/ 8 w 10"/>
                  <a:gd name="T61" fmla="*/ 9 h 11"/>
                  <a:gd name="T62" fmla="*/ 8 w 10"/>
                  <a:gd name="T63" fmla="*/ 8 h 11"/>
                  <a:gd name="T64" fmla="*/ 8 w 10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11">
                    <a:moveTo>
                      <a:pt x="10" y="6"/>
                    </a:moveTo>
                    <a:lnTo>
                      <a:pt x="10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00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46" name="Freeform 6412"/>
              <p:cNvSpPr>
                <a:spLocks/>
              </p:cNvSpPr>
              <p:nvPr/>
            </p:nvSpPr>
            <p:spPr bwMode="auto">
              <a:xfrm>
                <a:off x="2044" y="2391"/>
                <a:ext cx="8" cy="7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2 h 7"/>
                  <a:gd name="T4" fmla="*/ 6 w 8"/>
                  <a:gd name="T5" fmla="*/ 0 h 7"/>
                  <a:gd name="T6" fmla="*/ 6 w 8"/>
                  <a:gd name="T7" fmla="*/ 0 h 7"/>
                  <a:gd name="T8" fmla="*/ 4 w 8"/>
                  <a:gd name="T9" fmla="*/ 0 h 7"/>
                  <a:gd name="T10" fmla="*/ 2 w 8"/>
                  <a:gd name="T11" fmla="*/ 0 h 7"/>
                  <a:gd name="T12" fmla="*/ 0 w 8"/>
                  <a:gd name="T13" fmla="*/ 2 h 7"/>
                  <a:gd name="T14" fmla="*/ 0 w 8"/>
                  <a:gd name="T15" fmla="*/ 4 h 7"/>
                  <a:gd name="T16" fmla="*/ 0 w 8"/>
                  <a:gd name="T17" fmla="*/ 4 h 7"/>
                  <a:gd name="T18" fmla="*/ 0 w 8"/>
                  <a:gd name="T19" fmla="*/ 6 h 7"/>
                  <a:gd name="T20" fmla="*/ 2 w 8"/>
                  <a:gd name="T21" fmla="*/ 7 h 7"/>
                  <a:gd name="T22" fmla="*/ 4 w 8"/>
                  <a:gd name="T23" fmla="*/ 7 h 7"/>
                  <a:gd name="T24" fmla="*/ 6 w 8"/>
                  <a:gd name="T25" fmla="*/ 7 h 7"/>
                  <a:gd name="T26" fmla="*/ 6 w 8"/>
                  <a:gd name="T27" fmla="*/ 7 h 7"/>
                  <a:gd name="T28" fmla="*/ 8 w 8"/>
                  <a:gd name="T29" fmla="*/ 6 h 7"/>
                  <a:gd name="T30" fmla="*/ 8 w 8"/>
                  <a:gd name="T31" fmla="*/ 4 h 7"/>
                  <a:gd name="T32" fmla="*/ 8 w 8"/>
                  <a:gd name="T33" fmla="*/ 4 h 7"/>
                  <a:gd name="T34" fmla="*/ 8 w 8"/>
                  <a:gd name="T35" fmla="*/ 2 h 7"/>
                  <a:gd name="T36" fmla="*/ 8 w 8"/>
                  <a:gd name="T37" fmla="*/ 2 h 7"/>
                  <a:gd name="T38" fmla="*/ 6 w 8"/>
                  <a:gd name="T39" fmla="*/ 0 h 7"/>
                  <a:gd name="T40" fmla="*/ 4 w 8"/>
                  <a:gd name="T41" fmla="*/ 0 h 7"/>
                  <a:gd name="T42" fmla="*/ 2 w 8"/>
                  <a:gd name="T43" fmla="*/ 0 h 7"/>
                  <a:gd name="T44" fmla="*/ 2 w 8"/>
                  <a:gd name="T45" fmla="*/ 2 h 7"/>
                  <a:gd name="T46" fmla="*/ 0 w 8"/>
                  <a:gd name="T47" fmla="*/ 2 h 7"/>
                  <a:gd name="T48" fmla="*/ 0 w 8"/>
                  <a:gd name="T49" fmla="*/ 4 h 7"/>
                  <a:gd name="T50" fmla="*/ 0 w 8"/>
                  <a:gd name="T51" fmla="*/ 6 h 7"/>
                  <a:gd name="T52" fmla="*/ 2 w 8"/>
                  <a:gd name="T53" fmla="*/ 6 h 7"/>
                  <a:gd name="T54" fmla="*/ 2 w 8"/>
                  <a:gd name="T55" fmla="*/ 7 h 7"/>
                  <a:gd name="T56" fmla="*/ 4 w 8"/>
                  <a:gd name="T57" fmla="*/ 7 h 7"/>
                  <a:gd name="T58" fmla="*/ 6 w 8"/>
                  <a:gd name="T59" fmla="*/ 7 h 7"/>
                  <a:gd name="T60" fmla="*/ 8 w 8"/>
                  <a:gd name="T61" fmla="*/ 6 h 7"/>
                  <a:gd name="T62" fmla="*/ 8 w 8"/>
                  <a:gd name="T63" fmla="*/ 6 h 7"/>
                  <a:gd name="T64" fmla="*/ 8 w 8"/>
                  <a:gd name="T6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C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47" name="Freeform 6413"/>
              <p:cNvSpPr>
                <a:spLocks/>
              </p:cNvSpPr>
              <p:nvPr/>
            </p:nvSpPr>
            <p:spPr bwMode="auto">
              <a:xfrm>
                <a:off x="2044" y="2391"/>
                <a:ext cx="8" cy="7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2 h 7"/>
                  <a:gd name="T4" fmla="*/ 6 w 8"/>
                  <a:gd name="T5" fmla="*/ 0 h 7"/>
                  <a:gd name="T6" fmla="*/ 6 w 8"/>
                  <a:gd name="T7" fmla="*/ 0 h 7"/>
                  <a:gd name="T8" fmla="*/ 4 w 8"/>
                  <a:gd name="T9" fmla="*/ 0 h 7"/>
                  <a:gd name="T10" fmla="*/ 2 w 8"/>
                  <a:gd name="T11" fmla="*/ 0 h 7"/>
                  <a:gd name="T12" fmla="*/ 2 w 8"/>
                  <a:gd name="T13" fmla="*/ 2 h 7"/>
                  <a:gd name="T14" fmla="*/ 0 w 8"/>
                  <a:gd name="T15" fmla="*/ 4 h 7"/>
                  <a:gd name="T16" fmla="*/ 0 w 8"/>
                  <a:gd name="T17" fmla="*/ 4 h 7"/>
                  <a:gd name="T18" fmla="*/ 2 w 8"/>
                  <a:gd name="T19" fmla="*/ 6 h 7"/>
                  <a:gd name="T20" fmla="*/ 2 w 8"/>
                  <a:gd name="T21" fmla="*/ 7 h 7"/>
                  <a:gd name="T22" fmla="*/ 4 w 8"/>
                  <a:gd name="T23" fmla="*/ 7 h 7"/>
                  <a:gd name="T24" fmla="*/ 6 w 8"/>
                  <a:gd name="T25" fmla="*/ 7 h 7"/>
                  <a:gd name="T26" fmla="*/ 6 w 8"/>
                  <a:gd name="T27" fmla="*/ 7 h 7"/>
                  <a:gd name="T28" fmla="*/ 8 w 8"/>
                  <a:gd name="T29" fmla="*/ 6 h 7"/>
                  <a:gd name="T30" fmla="*/ 8 w 8"/>
                  <a:gd name="T31" fmla="*/ 4 h 7"/>
                  <a:gd name="T32" fmla="*/ 8 w 8"/>
                  <a:gd name="T33" fmla="*/ 4 h 7"/>
                  <a:gd name="T34" fmla="*/ 8 w 8"/>
                  <a:gd name="T35" fmla="*/ 2 h 7"/>
                  <a:gd name="T36" fmla="*/ 6 w 8"/>
                  <a:gd name="T37" fmla="*/ 2 h 7"/>
                  <a:gd name="T38" fmla="*/ 6 w 8"/>
                  <a:gd name="T39" fmla="*/ 0 h 7"/>
                  <a:gd name="T40" fmla="*/ 4 w 8"/>
                  <a:gd name="T41" fmla="*/ 0 h 7"/>
                  <a:gd name="T42" fmla="*/ 4 w 8"/>
                  <a:gd name="T43" fmla="*/ 0 h 7"/>
                  <a:gd name="T44" fmla="*/ 2 w 8"/>
                  <a:gd name="T45" fmla="*/ 2 h 7"/>
                  <a:gd name="T46" fmla="*/ 2 w 8"/>
                  <a:gd name="T47" fmla="*/ 2 h 7"/>
                  <a:gd name="T48" fmla="*/ 0 w 8"/>
                  <a:gd name="T49" fmla="*/ 4 h 7"/>
                  <a:gd name="T50" fmla="*/ 2 w 8"/>
                  <a:gd name="T51" fmla="*/ 6 h 7"/>
                  <a:gd name="T52" fmla="*/ 2 w 8"/>
                  <a:gd name="T53" fmla="*/ 6 h 7"/>
                  <a:gd name="T54" fmla="*/ 4 w 8"/>
                  <a:gd name="T55" fmla="*/ 7 h 7"/>
                  <a:gd name="T56" fmla="*/ 4 w 8"/>
                  <a:gd name="T57" fmla="*/ 7 h 7"/>
                  <a:gd name="T58" fmla="*/ 6 w 8"/>
                  <a:gd name="T59" fmla="*/ 7 h 7"/>
                  <a:gd name="T60" fmla="*/ 6 w 8"/>
                  <a:gd name="T61" fmla="*/ 6 h 7"/>
                  <a:gd name="T62" fmla="*/ 8 w 8"/>
                  <a:gd name="T63" fmla="*/ 6 h 7"/>
                  <a:gd name="T64" fmla="*/ 8 w 8"/>
                  <a:gd name="T6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48" name="Freeform 6414"/>
              <p:cNvSpPr>
                <a:spLocks/>
              </p:cNvSpPr>
              <p:nvPr/>
            </p:nvSpPr>
            <p:spPr bwMode="auto">
              <a:xfrm>
                <a:off x="2044" y="2391"/>
                <a:ext cx="8" cy="7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2 h 7"/>
                  <a:gd name="T4" fmla="*/ 6 w 8"/>
                  <a:gd name="T5" fmla="*/ 2 h 7"/>
                  <a:gd name="T6" fmla="*/ 6 w 8"/>
                  <a:gd name="T7" fmla="*/ 0 h 7"/>
                  <a:gd name="T8" fmla="*/ 4 w 8"/>
                  <a:gd name="T9" fmla="*/ 0 h 7"/>
                  <a:gd name="T10" fmla="*/ 2 w 8"/>
                  <a:gd name="T11" fmla="*/ 2 h 7"/>
                  <a:gd name="T12" fmla="*/ 2 w 8"/>
                  <a:gd name="T13" fmla="*/ 2 h 7"/>
                  <a:gd name="T14" fmla="*/ 2 w 8"/>
                  <a:gd name="T15" fmla="*/ 4 h 7"/>
                  <a:gd name="T16" fmla="*/ 2 w 8"/>
                  <a:gd name="T17" fmla="*/ 4 h 7"/>
                  <a:gd name="T18" fmla="*/ 2 w 8"/>
                  <a:gd name="T19" fmla="*/ 6 h 7"/>
                  <a:gd name="T20" fmla="*/ 2 w 8"/>
                  <a:gd name="T21" fmla="*/ 6 h 7"/>
                  <a:gd name="T22" fmla="*/ 4 w 8"/>
                  <a:gd name="T23" fmla="*/ 7 h 7"/>
                  <a:gd name="T24" fmla="*/ 6 w 8"/>
                  <a:gd name="T25" fmla="*/ 7 h 7"/>
                  <a:gd name="T26" fmla="*/ 6 w 8"/>
                  <a:gd name="T27" fmla="*/ 6 h 7"/>
                  <a:gd name="T28" fmla="*/ 8 w 8"/>
                  <a:gd name="T29" fmla="*/ 6 h 7"/>
                  <a:gd name="T30" fmla="*/ 8 w 8"/>
                  <a:gd name="T31" fmla="*/ 4 h 7"/>
                  <a:gd name="T32" fmla="*/ 8 w 8"/>
                  <a:gd name="T33" fmla="*/ 4 h 7"/>
                  <a:gd name="T34" fmla="*/ 6 w 8"/>
                  <a:gd name="T35" fmla="*/ 2 h 7"/>
                  <a:gd name="T36" fmla="*/ 6 w 8"/>
                  <a:gd name="T37" fmla="*/ 2 h 7"/>
                  <a:gd name="T38" fmla="*/ 6 w 8"/>
                  <a:gd name="T39" fmla="*/ 2 h 7"/>
                  <a:gd name="T40" fmla="*/ 4 w 8"/>
                  <a:gd name="T41" fmla="*/ 2 h 7"/>
                  <a:gd name="T42" fmla="*/ 4 w 8"/>
                  <a:gd name="T43" fmla="*/ 2 h 7"/>
                  <a:gd name="T44" fmla="*/ 2 w 8"/>
                  <a:gd name="T45" fmla="*/ 2 h 7"/>
                  <a:gd name="T46" fmla="*/ 2 w 8"/>
                  <a:gd name="T47" fmla="*/ 2 h 7"/>
                  <a:gd name="T48" fmla="*/ 2 w 8"/>
                  <a:gd name="T49" fmla="*/ 4 h 7"/>
                  <a:gd name="T50" fmla="*/ 2 w 8"/>
                  <a:gd name="T51" fmla="*/ 6 h 7"/>
                  <a:gd name="T52" fmla="*/ 2 w 8"/>
                  <a:gd name="T53" fmla="*/ 6 h 7"/>
                  <a:gd name="T54" fmla="*/ 4 w 8"/>
                  <a:gd name="T55" fmla="*/ 6 h 7"/>
                  <a:gd name="T56" fmla="*/ 4 w 8"/>
                  <a:gd name="T57" fmla="*/ 6 h 7"/>
                  <a:gd name="T58" fmla="*/ 6 w 8"/>
                  <a:gd name="T59" fmla="*/ 6 h 7"/>
                  <a:gd name="T60" fmla="*/ 6 w 8"/>
                  <a:gd name="T61" fmla="*/ 6 h 7"/>
                  <a:gd name="T62" fmla="*/ 6 w 8"/>
                  <a:gd name="T63" fmla="*/ 6 h 7"/>
                  <a:gd name="T64" fmla="*/ 8 w 8"/>
                  <a:gd name="T6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49" name="Freeform 6415"/>
              <p:cNvSpPr>
                <a:spLocks/>
              </p:cNvSpPr>
              <p:nvPr/>
            </p:nvSpPr>
            <p:spPr bwMode="auto">
              <a:xfrm>
                <a:off x="2046" y="2393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4 w 6"/>
                  <a:gd name="T5" fmla="*/ 0 h 4"/>
                  <a:gd name="T6" fmla="*/ 2 w 6"/>
                  <a:gd name="T7" fmla="*/ 0 h 4"/>
                  <a:gd name="T8" fmla="*/ 2 w 6"/>
                  <a:gd name="T9" fmla="*/ 0 h 4"/>
                  <a:gd name="T10" fmla="*/ 0 w 6"/>
                  <a:gd name="T11" fmla="*/ 0 h 4"/>
                  <a:gd name="T12" fmla="*/ 0 w 6"/>
                  <a:gd name="T13" fmla="*/ 0 h 4"/>
                  <a:gd name="T14" fmla="*/ 0 w 6"/>
                  <a:gd name="T15" fmla="*/ 2 h 4"/>
                  <a:gd name="T16" fmla="*/ 0 w 6"/>
                  <a:gd name="T17" fmla="*/ 2 h 4"/>
                  <a:gd name="T18" fmla="*/ 0 w 6"/>
                  <a:gd name="T19" fmla="*/ 4 h 4"/>
                  <a:gd name="T20" fmla="*/ 0 w 6"/>
                  <a:gd name="T21" fmla="*/ 4 h 4"/>
                  <a:gd name="T22" fmla="*/ 2 w 6"/>
                  <a:gd name="T23" fmla="*/ 4 h 4"/>
                  <a:gd name="T24" fmla="*/ 2 w 6"/>
                  <a:gd name="T25" fmla="*/ 4 h 4"/>
                  <a:gd name="T26" fmla="*/ 4 w 6"/>
                  <a:gd name="T27" fmla="*/ 4 h 4"/>
                  <a:gd name="T28" fmla="*/ 4 w 6"/>
                  <a:gd name="T29" fmla="*/ 4 h 4"/>
                  <a:gd name="T30" fmla="*/ 6 w 6"/>
                  <a:gd name="T31" fmla="*/ 2 h 4"/>
                  <a:gd name="T32" fmla="*/ 4 w 6"/>
                  <a:gd name="T33" fmla="*/ 2 h 4"/>
                  <a:gd name="T34" fmla="*/ 4 w 6"/>
                  <a:gd name="T35" fmla="*/ 2 h 4"/>
                  <a:gd name="T36" fmla="*/ 4 w 6"/>
                  <a:gd name="T37" fmla="*/ 0 h 4"/>
                  <a:gd name="T38" fmla="*/ 4 w 6"/>
                  <a:gd name="T39" fmla="*/ 0 h 4"/>
                  <a:gd name="T40" fmla="*/ 2 w 6"/>
                  <a:gd name="T41" fmla="*/ 0 h 4"/>
                  <a:gd name="T42" fmla="*/ 2 w 6"/>
                  <a:gd name="T43" fmla="*/ 0 h 4"/>
                  <a:gd name="T44" fmla="*/ 0 w 6"/>
                  <a:gd name="T45" fmla="*/ 0 h 4"/>
                  <a:gd name="T46" fmla="*/ 0 w 6"/>
                  <a:gd name="T47" fmla="*/ 2 h 4"/>
                  <a:gd name="T48" fmla="*/ 0 w 6"/>
                  <a:gd name="T49" fmla="*/ 2 h 4"/>
                  <a:gd name="T50" fmla="*/ 0 w 6"/>
                  <a:gd name="T51" fmla="*/ 2 h 4"/>
                  <a:gd name="T52" fmla="*/ 0 w 6"/>
                  <a:gd name="T53" fmla="*/ 4 h 4"/>
                  <a:gd name="T54" fmla="*/ 2 w 6"/>
                  <a:gd name="T55" fmla="*/ 4 h 4"/>
                  <a:gd name="T56" fmla="*/ 2 w 6"/>
                  <a:gd name="T57" fmla="*/ 4 h 4"/>
                  <a:gd name="T58" fmla="*/ 4 w 6"/>
                  <a:gd name="T59" fmla="*/ 4 h 4"/>
                  <a:gd name="T60" fmla="*/ 4 w 6"/>
                  <a:gd name="T61" fmla="*/ 4 h 4"/>
                  <a:gd name="T62" fmla="*/ 4 w 6"/>
                  <a:gd name="T63" fmla="*/ 2 h 4"/>
                  <a:gd name="T64" fmla="*/ 4 w 6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50" name="Freeform 6416"/>
              <p:cNvSpPr>
                <a:spLocks/>
              </p:cNvSpPr>
              <p:nvPr/>
            </p:nvSpPr>
            <p:spPr bwMode="auto">
              <a:xfrm>
                <a:off x="2046" y="239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4 w 4"/>
                  <a:gd name="T5" fmla="*/ 0 h 4"/>
                  <a:gd name="T6" fmla="*/ 2 w 4"/>
                  <a:gd name="T7" fmla="*/ 0 h 4"/>
                  <a:gd name="T8" fmla="*/ 2 w 4"/>
                  <a:gd name="T9" fmla="*/ 0 h 4"/>
                  <a:gd name="T10" fmla="*/ 2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4 h 4"/>
                  <a:gd name="T20" fmla="*/ 2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0 h 4"/>
                  <a:gd name="T38" fmla="*/ 4 w 4"/>
                  <a:gd name="T39" fmla="*/ 0 h 4"/>
                  <a:gd name="T40" fmla="*/ 2 w 4"/>
                  <a:gd name="T41" fmla="*/ 0 h 4"/>
                  <a:gd name="T42" fmla="*/ 2 w 4"/>
                  <a:gd name="T43" fmla="*/ 0 h 4"/>
                  <a:gd name="T44" fmla="*/ 2 w 4"/>
                  <a:gd name="T45" fmla="*/ 0 h 4"/>
                  <a:gd name="T46" fmla="*/ 0 w 4"/>
                  <a:gd name="T47" fmla="*/ 2 h 4"/>
                  <a:gd name="T48" fmla="*/ 0 w 4"/>
                  <a:gd name="T49" fmla="*/ 2 h 4"/>
                  <a:gd name="T50" fmla="*/ 0 w 4"/>
                  <a:gd name="T51" fmla="*/ 2 h 4"/>
                  <a:gd name="T52" fmla="*/ 2 w 4"/>
                  <a:gd name="T53" fmla="*/ 4 h 4"/>
                  <a:gd name="T54" fmla="*/ 2 w 4"/>
                  <a:gd name="T55" fmla="*/ 4 h 4"/>
                  <a:gd name="T56" fmla="*/ 2 w 4"/>
                  <a:gd name="T57" fmla="*/ 4 h 4"/>
                  <a:gd name="T58" fmla="*/ 4 w 4"/>
                  <a:gd name="T59" fmla="*/ 4 h 4"/>
                  <a:gd name="T60" fmla="*/ 4 w 4"/>
                  <a:gd name="T61" fmla="*/ 4 h 4"/>
                  <a:gd name="T62" fmla="*/ 4 w 4"/>
                  <a:gd name="T63" fmla="*/ 2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C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51" name="Freeform 6417"/>
              <p:cNvSpPr>
                <a:spLocks/>
              </p:cNvSpPr>
              <p:nvPr/>
            </p:nvSpPr>
            <p:spPr bwMode="auto">
              <a:xfrm>
                <a:off x="2046" y="239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4 w 4"/>
                  <a:gd name="T5" fmla="*/ 0 h 4"/>
                  <a:gd name="T6" fmla="*/ 2 w 4"/>
                  <a:gd name="T7" fmla="*/ 0 h 4"/>
                  <a:gd name="T8" fmla="*/ 2 w 4"/>
                  <a:gd name="T9" fmla="*/ 0 h 4"/>
                  <a:gd name="T10" fmla="*/ 2 w 4"/>
                  <a:gd name="T11" fmla="*/ 0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4 h 4"/>
                  <a:gd name="T20" fmla="*/ 2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2 w 4"/>
                  <a:gd name="T39" fmla="*/ 2 h 4"/>
                  <a:gd name="T40" fmla="*/ 2 w 4"/>
                  <a:gd name="T41" fmla="*/ 0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2 h 4"/>
                  <a:gd name="T52" fmla="*/ 2 w 4"/>
                  <a:gd name="T53" fmla="*/ 2 h 4"/>
                  <a:gd name="T54" fmla="*/ 2 w 4"/>
                  <a:gd name="T55" fmla="*/ 4 h 4"/>
                  <a:gd name="T56" fmla="*/ 2 w 4"/>
                  <a:gd name="T57" fmla="*/ 4 h 4"/>
                  <a:gd name="T58" fmla="*/ 2 w 4"/>
                  <a:gd name="T59" fmla="*/ 4 h 4"/>
                  <a:gd name="T60" fmla="*/ 4 w 4"/>
                  <a:gd name="T61" fmla="*/ 2 h 4"/>
                  <a:gd name="T62" fmla="*/ 4 w 4"/>
                  <a:gd name="T63" fmla="*/ 2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52" name="Freeform 6418"/>
              <p:cNvSpPr>
                <a:spLocks/>
              </p:cNvSpPr>
              <p:nvPr/>
            </p:nvSpPr>
            <p:spPr bwMode="auto">
              <a:xfrm>
                <a:off x="2048" y="2393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2 h 4"/>
                  <a:gd name="T4" fmla="*/ 2 w 2"/>
                  <a:gd name="T5" fmla="*/ 2 h 4"/>
                  <a:gd name="T6" fmla="*/ 2 w 2"/>
                  <a:gd name="T7" fmla="*/ 2 h 4"/>
                  <a:gd name="T8" fmla="*/ 2 w 2"/>
                  <a:gd name="T9" fmla="*/ 2 h 4"/>
                  <a:gd name="T10" fmla="*/ 2 w 2"/>
                  <a:gd name="T11" fmla="*/ 2 h 4"/>
                  <a:gd name="T12" fmla="*/ 0 w 2"/>
                  <a:gd name="T13" fmla="*/ 2 h 4"/>
                  <a:gd name="T14" fmla="*/ 0 w 2"/>
                  <a:gd name="T15" fmla="*/ 0 h 4"/>
                  <a:gd name="T16" fmla="*/ 0 w 2"/>
                  <a:gd name="T17" fmla="*/ 0 h 4"/>
                  <a:gd name="T18" fmla="*/ 0 w 2"/>
                  <a:gd name="T19" fmla="*/ 0 h 4"/>
                  <a:gd name="T20" fmla="*/ 0 w 2"/>
                  <a:gd name="T21" fmla="*/ 2 h 4"/>
                  <a:gd name="T22" fmla="*/ 0 w 2"/>
                  <a:gd name="T23" fmla="*/ 2 h 4"/>
                  <a:gd name="T24" fmla="*/ 0 w 2"/>
                  <a:gd name="T25" fmla="*/ 2 h 4"/>
                  <a:gd name="T26" fmla="*/ 0 w 2"/>
                  <a:gd name="T27" fmla="*/ 2 h 4"/>
                  <a:gd name="T28" fmla="*/ 0 w 2"/>
                  <a:gd name="T29" fmla="*/ 2 h 4"/>
                  <a:gd name="T30" fmla="*/ 0 w 2"/>
                  <a:gd name="T31" fmla="*/ 2 h 4"/>
                  <a:gd name="T32" fmla="*/ 0 w 2"/>
                  <a:gd name="T33" fmla="*/ 2 h 4"/>
                  <a:gd name="T34" fmla="*/ 0 w 2"/>
                  <a:gd name="T35" fmla="*/ 2 h 4"/>
                  <a:gd name="T36" fmla="*/ 0 w 2"/>
                  <a:gd name="T37" fmla="*/ 2 h 4"/>
                  <a:gd name="T38" fmla="*/ 0 w 2"/>
                  <a:gd name="T39" fmla="*/ 2 h 4"/>
                  <a:gd name="T40" fmla="*/ 0 w 2"/>
                  <a:gd name="T41" fmla="*/ 2 h 4"/>
                  <a:gd name="T42" fmla="*/ 0 w 2"/>
                  <a:gd name="T43" fmla="*/ 4 h 4"/>
                  <a:gd name="T44" fmla="*/ 0 w 2"/>
                  <a:gd name="T45" fmla="*/ 4 h 4"/>
                  <a:gd name="T46" fmla="*/ 0 w 2"/>
                  <a:gd name="T47" fmla="*/ 4 h 4"/>
                  <a:gd name="T48" fmla="*/ 0 w 2"/>
                  <a:gd name="T49" fmla="*/ 4 h 4"/>
                  <a:gd name="T50" fmla="*/ 0 w 2"/>
                  <a:gd name="T51" fmla="*/ 4 h 4"/>
                  <a:gd name="T52" fmla="*/ 0 w 2"/>
                  <a:gd name="T53" fmla="*/ 4 h 4"/>
                  <a:gd name="T54" fmla="*/ 2 w 2"/>
                  <a:gd name="T55" fmla="*/ 4 h 4"/>
                  <a:gd name="T56" fmla="*/ 2 w 2"/>
                  <a:gd name="T57" fmla="*/ 2 h 4"/>
                  <a:gd name="T58" fmla="*/ 2 w 2"/>
                  <a:gd name="T59" fmla="*/ 2 h 4"/>
                  <a:gd name="T60" fmla="*/ 2 w 2"/>
                  <a:gd name="T61" fmla="*/ 2 h 4"/>
                  <a:gd name="T62" fmla="*/ 2 w 2"/>
                  <a:gd name="T63" fmla="*/ 2 h 4"/>
                  <a:gd name="T64" fmla="*/ 2 w 2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53" name="Freeform 6419"/>
              <p:cNvSpPr>
                <a:spLocks/>
              </p:cNvSpPr>
              <p:nvPr/>
            </p:nvSpPr>
            <p:spPr bwMode="auto">
              <a:xfrm>
                <a:off x="2048" y="2395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54" name="Freeform 6420"/>
              <p:cNvSpPr>
                <a:spLocks/>
              </p:cNvSpPr>
              <p:nvPr/>
            </p:nvSpPr>
            <p:spPr bwMode="auto">
              <a:xfrm>
                <a:off x="1987" y="2270"/>
                <a:ext cx="124" cy="249"/>
              </a:xfrm>
              <a:custGeom>
                <a:avLst/>
                <a:gdLst>
                  <a:gd name="T0" fmla="*/ 61 w 124"/>
                  <a:gd name="T1" fmla="*/ 0 h 249"/>
                  <a:gd name="T2" fmla="*/ 69 w 124"/>
                  <a:gd name="T3" fmla="*/ 0 h 249"/>
                  <a:gd name="T4" fmla="*/ 74 w 124"/>
                  <a:gd name="T5" fmla="*/ 2 h 249"/>
                  <a:gd name="T6" fmla="*/ 80 w 124"/>
                  <a:gd name="T7" fmla="*/ 6 h 249"/>
                  <a:gd name="T8" fmla="*/ 86 w 124"/>
                  <a:gd name="T9" fmla="*/ 9 h 249"/>
                  <a:gd name="T10" fmla="*/ 95 w 124"/>
                  <a:gd name="T11" fmla="*/ 21 h 249"/>
                  <a:gd name="T12" fmla="*/ 105 w 124"/>
                  <a:gd name="T13" fmla="*/ 36 h 249"/>
                  <a:gd name="T14" fmla="*/ 113 w 124"/>
                  <a:gd name="T15" fmla="*/ 55 h 249"/>
                  <a:gd name="T16" fmla="*/ 118 w 124"/>
                  <a:gd name="T17" fmla="*/ 77 h 249"/>
                  <a:gd name="T18" fmla="*/ 122 w 124"/>
                  <a:gd name="T19" fmla="*/ 100 h 249"/>
                  <a:gd name="T20" fmla="*/ 124 w 124"/>
                  <a:gd name="T21" fmla="*/ 125 h 249"/>
                  <a:gd name="T22" fmla="*/ 122 w 124"/>
                  <a:gd name="T23" fmla="*/ 150 h 249"/>
                  <a:gd name="T24" fmla="*/ 118 w 124"/>
                  <a:gd name="T25" fmla="*/ 173 h 249"/>
                  <a:gd name="T26" fmla="*/ 113 w 124"/>
                  <a:gd name="T27" fmla="*/ 194 h 249"/>
                  <a:gd name="T28" fmla="*/ 105 w 124"/>
                  <a:gd name="T29" fmla="*/ 213 h 249"/>
                  <a:gd name="T30" fmla="*/ 95 w 124"/>
                  <a:gd name="T31" fmla="*/ 228 h 249"/>
                  <a:gd name="T32" fmla="*/ 86 w 124"/>
                  <a:gd name="T33" fmla="*/ 240 h 249"/>
                  <a:gd name="T34" fmla="*/ 80 w 124"/>
                  <a:gd name="T35" fmla="*/ 244 h 249"/>
                  <a:gd name="T36" fmla="*/ 74 w 124"/>
                  <a:gd name="T37" fmla="*/ 247 h 249"/>
                  <a:gd name="T38" fmla="*/ 69 w 124"/>
                  <a:gd name="T39" fmla="*/ 249 h 249"/>
                  <a:gd name="T40" fmla="*/ 61 w 124"/>
                  <a:gd name="T41" fmla="*/ 249 h 249"/>
                  <a:gd name="T42" fmla="*/ 55 w 124"/>
                  <a:gd name="T43" fmla="*/ 249 h 249"/>
                  <a:gd name="T44" fmla="*/ 49 w 124"/>
                  <a:gd name="T45" fmla="*/ 247 h 249"/>
                  <a:gd name="T46" fmla="*/ 44 w 124"/>
                  <a:gd name="T47" fmla="*/ 244 h 249"/>
                  <a:gd name="T48" fmla="*/ 38 w 124"/>
                  <a:gd name="T49" fmla="*/ 240 h 249"/>
                  <a:gd name="T50" fmla="*/ 26 w 124"/>
                  <a:gd name="T51" fmla="*/ 228 h 249"/>
                  <a:gd name="T52" fmla="*/ 17 w 124"/>
                  <a:gd name="T53" fmla="*/ 213 h 249"/>
                  <a:gd name="T54" fmla="*/ 9 w 124"/>
                  <a:gd name="T55" fmla="*/ 194 h 249"/>
                  <a:gd name="T56" fmla="*/ 3 w 124"/>
                  <a:gd name="T57" fmla="*/ 173 h 249"/>
                  <a:gd name="T58" fmla="*/ 0 w 124"/>
                  <a:gd name="T59" fmla="*/ 150 h 249"/>
                  <a:gd name="T60" fmla="*/ 0 w 124"/>
                  <a:gd name="T61" fmla="*/ 125 h 249"/>
                  <a:gd name="T62" fmla="*/ 0 w 124"/>
                  <a:gd name="T63" fmla="*/ 100 h 249"/>
                  <a:gd name="T64" fmla="*/ 3 w 124"/>
                  <a:gd name="T65" fmla="*/ 77 h 249"/>
                  <a:gd name="T66" fmla="*/ 9 w 124"/>
                  <a:gd name="T67" fmla="*/ 55 h 249"/>
                  <a:gd name="T68" fmla="*/ 17 w 124"/>
                  <a:gd name="T69" fmla="*/ 36 h 249"/>
                  <a:gd name="T70" fmla="*/ 26 w 124"/>
                  <a:gd name="T71" fmla="*/ 21 h 249"/>
                  <a:gd name="T72" fmla="*/ 38 w 124"/>
                  <a:gd name="T73" fmla="*/ 9 h 249"/>
                  <a:gd name="T74" fmla="*/ 44 w 124"/>
                  <a:gd name="T75" fmla="*/ 6 h 249"/>
                  <a:gd name="T76" fmla="*/ 49 w 124"/>
                  <a:gd name="T77" fmla="*/ 2 h 249"/>
                  <a:gd name="T78" fmla="*/ 55 w 124"/>
                  <a:gd name="T79" fmla="*/ 0 h 249"/>
                  <a:gd name="T80" fmla="*/ 61 w 124"/>
                  <a:gd name="T8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4" h="249">
                    <a:moveTo>
                      <a:pt x="61" y="0"/>
                    </a:moveTo>
                    <a:lnTo>
                      <a:pt x="69" y="0"/>
                    </a:lnTo>
                    <a:lnTo>
                      <a:pt x="74" y="2"/>
                    </a:lnTo>
                    <a:lnTo>
                      <a:pt x="80" y="6"/>
                    </a:lnTo>
                    <a:lnTo>
                      <a:pt x="86" y="9"/>
                    </a:lnTo>
                    <a:lnTo>
                      <a:pt x="95" y="21"/>
                    </a:lnTo>
                    <a:lnTo>
                      <a:pt x="105" y="36"/>
                    </a:lnTo>
                    <a:lnTo>
                      <a:pt x="113" y="55"/>
                    </a:lnTo>
                    <a:lnTo>
                      <a:pt x="118" y="77"/>
                    </a:lnTo>
                    <a:lnTo>
                      <a:pt x="122" y="100"/>
                    </a:lnTo>
                    <a:lnTo>
                      <a:pt x="124" y="125"/>
                    </a:lnTo>
                    <a:lnTo>
                      <a:pt x="122" y="150"/>
                    </a:lnTo>
                    <a:lnTo>
                      <a:pt x="118" y="173"/>
                    </a:lnTo>
                    <a:lnTo>
                      <a:pt x="113" y="194"/>
                    </a:lnTo>
                    <a:lnTo>
                      <a:pt x="105" y="213"/>
                    </a:lnTo>
                    <a:lnTo>
                      <a:pt x="95" y="228"/>
                    </a:lnTo>
                    <a:lnTo>
                      <a:pt x="86" y="240"/>
                    </a:lnTo>
                    <a:lnTo>
                      <a:pt x="80" y="244"/>
                    </a:lnTo>
                    <a:lnTo>
                      <a:pt x="74" y="247"/>
                    </a:lnTo>
                    <a:lnTo>
                      <a:pt x="69" y="249"/>
                    </a:lnTo>
                    <a:lnTo>
                      <a:pt x="61" y="249"/>
                    </a:lnTo>
                    <a:lnTo>
                      <a:pt x="55" y="249"/>
                    </a:lnTo>
                    <a:lnTo>
                      <a:pt x="49" y="247"/>
                    </a:lnTo>
                    <a:lnTo>
                      <a:pt x="44" y="244"/>
                    </a:lnTo>
                    <a:lnTo>
                      <a:pt x="38" y="240"/>
                    </a:lnTo>
                    <a:lnTo>
                      <a:pt x="26" y="228"/>
                    </a:lnTo>
                    <a:lnTo>
                      <a:pt x="17" y="213"/>
                    </a:lnTo>
                    <a:lnTo>
                      <a:pt x="9" y="194"/>
                    </a:lnTo>
                    <a:lnTo>
                      <a:pt x="3" y="173"/>
                    </a:lnTo>
                    <a:lnTo>
                      <a:pt x="0" y="150"/>
                    </a:lnTo>
                    <a:lnTo>
                      <a:pt x="0" y="125"/>
                    </a:lnTo>
                    <a:lnTo>
                      <a:pt x="0" y="100"/>
                    </a:lnTo>
                    <a:lnTo>
                      <a:pt x="3" y="77"/>
                    </a:lnTo>
                    <a:lnTo>
                      <a:pt x="9" y="55"/>
                    </a:lnTo>
                    <a:lnTo>
                      <a:pt x="17" y="36"/>
                    </a:lnTo>
                    <a:lnTo>
                      <a:pt x="26" y="21"/>
                    </a:lnTo>
                    <a:lnTo>
                      <a:pt x="38" y="9"/>
                    </a:lnTo>
                    <a:lnTo>
                      <a:pt x="44" y="6"/>
                    </a:lnTo>
                    <a:lnTo>
                      <a:pt x="49" y="2"/>
                    </a:lnTo>
                    <a:lnTo>
                      <a:pt x="55" y="0"/>
                    </a:lnTo>
                    <a:lnTo>
                      <a:pt x="6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55" name="Freeform 6421"/>
              <p:cNvSpPr>
                <a:spLocks noEditPoints="1"/>
              </p:cNvSpPr>
              <p:nvPr/>
            </p:nvSpPr>
            <p:spPr bwMode="auto">
              <a:xfrm>
                <a:off x="2046" y="2302"/>
                <a:ext cx="8" cy="181"/>
              </a:xfrm>
              <a:custGeom>
                <a:avLst/>
                <a:gdLst>
                  <a:gd name="T0" fmla="*/ 8 w 8"/>
                  <a:gd name="T1" fmla="*/ 0 h 181"/>
                  <a:gd name="T2" fmla="*/ 4 w 8"/>
                  <a:gd name="T3" fmla="*/ 0 h 181"/>
                  <a:gd name="T4" fmla="*/ 4 w 8"/>
                  <a:gd name="T5" fmla="*/ 0 h 181"/>
                  <a:gd name="T6" fmla="*/ 6 w 8"/>
                  <a:gd name="T7" fmla="*/ 0 h 181"/>
                  <a:gd name="T8" fmla="*/ 6 w 8"/>
                  <a:gd name="T9" fmla="*/ 0 h 181"/>
                  <a:gd name="T10" fmla="*/ 6 w 8"/>
                  <a:gd name="T11" fmla="*/ 0 h 181"/>
                  <a:gd name="T12" fmla="*/ 8 w 8"/>
                  <a:gd name="T13" fmla="*/ 0 h 181"/>
                  <a:gd name="T14" fmla="*/ 8 w 8"/>
                  <a:gd name="T15" fmla="*/ 0 h 181"/>
                  <a:gd name="T16" fmla="*/ 8 w 8"/>
                  <a:gd name="T17" fmla="*/ 0 h 181"/>
                  <a:gd name="T18" fmla="*/ 8 w 8"/>
                  <a:gd name="T19" fmla="*/ 0 h 181"/>
                  <a:gd name="T20" fmla="*/ 4 w 8"/>
                  <a:gd name="T21" fmla="*/ 0 h 181"/>
                  <a:gd name="T22" fmla="*/ 0 w 8"/>
                  <a:gd name="T23" fmla="*/ 0 h 181"/>
                  <a:gd name="T24" fmla="*/ 0 w 8"/>
                  <a:gd name="T25" fmla="*/ 0 h 181"/>
                  <a:gd name="T26" fmla="*/ 0 w 8"/>
                  <a:gd name="T27" fmla="*/ 0 h 181"/>
                  <a:gd name="T28" fmla="*/ 2 w 8"/>
                  <a:gd name="T29" fmla="*/ 0 h 181"/>
                  <a:gd name="T30" fmla="*/ 2 w 8"/>
                  <a:gd name="T31" fmla="*/ 0 h 181"/>
                  <a:gd name="T32" fmla="*/ 2 w 8"/>
                  <a:gd name="T33" fmla="*/ 0 h 181"/>
                  <a:gd name="T34" fmla="*/ 2 w 8"/>
                  <a:gd name="T35" fmla="*/ 0 h 181"/>
                  <a:gd name="T36" fmla="*/ 4 w 8"/>
                  <a:gd name="T37" fmla="*/ 0 h 181"/>
                  <a:gd name="T38" fmla="*/ 4 w 8"/>
                  <a:gd name="T39" fmla="*/ 0 h 181"/>
                  <a:gd name="T40" fmla="*/ 0 w 8"/>
                  <a:gd name="T41" fmla="*/ 181 h 181"/>
                  <a:gd name="T42" fmla="*/ 4 w 8"/>
                  <a:gd name="T43" fmla="*/ 181 h 181"/>
                  <a:gd name="T44" fmla="*/ 4 w 8"/>
                  <a:gd name="T45" fmla="*/ 181 h 181"/>
                  <a:gd name="T46" fmla="*/ 2 w 8"/>
                  <a:gd name="T47" fmla="*/ 181 h 181"/>
                  <a:gd name="T48" fmla="*/ 2 w 8"/>
                  <a:gd name="T49" fmla="*/ 181 h 181"/>
                  <a:gd name="T50" fmla="*/ 2 w 8"/>
                  <a:gd name="T51" fmla="*/ 181 h 181"/>
                  <a:gd name="T52" fmla="*/ 2 w 8"/>
                  <a:gd name="T53" fmla="*/ 181 h 181"/>
                  <a:gd name="T54" fmla="*/ 0 w 8"/>
                  <a:gd name="T55" fmla="*/ 181 h 181"/>
                  <a:gd name="T56" fmla="*/ 0 w 8"/>
                  <a:gd name="T57" fmla="*/ 181 h 181"/>
                  <a:gd name="T58" fmla="*/ 0 w 8"/>
                  <a:gd name="T59" fmla="*/ 181 h 181"/>
                  <a:gd name="T60" fmla="*/ 4 w 8"/>
                  <a:gd name="T61" fmla="*/ 181 h 181"/>
                  <a:gd name="T62" fmla="*/ 8 w 8"/>
                  <a:gd name="T63" fmla="*/ 181 h 181"/>
                  <a:gd name="T64" fmla="*/ 8 w 8"/>
                  <a:gd name="T65" fmla="*/ 181 h 181"/>
                  <a:gd name="T66" fmla="*/ 8 w 8"/>
                  <a:gd name="T67" fmla="*/ 181 h 181"/>
                  <a:gd name="T68" fmla="*/ 8 w 8"/>
                  <a:gd name="T69" fmla="*/ 181 h 181"/>
                  <a:gd name="T70" fmla="*/ 6 w 8"/>
                  <a:gd name="T71" fmla="*/ 181 h 181"/>
                  <a:gd name="T72" fmla="*/ 6 w 8"/>
                  <a:gd name="T73" fmla="*/ 181 h 181"/>
                  <a:gd name="T74" fmla="*/ 6 w 8"/>
                  <a:gd name="T75" fmla="*/ 181 h 181"/>
                  <a:gd name="T76" fmla="*/ 4 w 8"/>
                  <a:gd name="T77" fmla="*/ 181 h 181"/>
                  <a:gd name="T78" fmla="*/ 4 w 8"/>
                  <a:gd name="T7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81">
                    <a:moveTo>
                      <a:pt x="8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0" y="181"/>
                    </a:moveTo>
                    <a:lnTo>
                      <a:pt x="4" y="181"/>
                    </a:lnTo>
                    <a:lnTo>
                      <a:pt x="4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  <a:moveTo>
                      <a:pt x="4" y="181"/>
                    </a:move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6" y="181"/>
                    </a:lnTo>
                    <a:lnTo>
                      <a:pt x="6" y="181"/>
                    </a:lnTo>
                    <a:lnTo>
                      <a:pt x="6" y="181"/>
                    </a:lnTo>
                    <a:lnTo>
                      <a:pt x="4" y="181"/>
                    </a:lnTo>
                    <a:lnTo>
                      <a:pt x="4" y="181"/>
                    </a:lnTo>
                    <a:close/>
                  </a:path>
                </a:pathLst>
              </a:custGeom>
              <a:solidFill>
                <a:srgbClr val="00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56" name="Freeform 6422"/>
              <p:cNvSpPr>
                <a:spLocks noEditPoints="1"/>
              </p:cNvSpPr>
              <p:nvPr/>
            </p:nvSpPr>
            <p:spPr bwMode="auto">
              <a:xfrm>
                <a:off x="2042" y="2302"/>
                <a:ext cx="16" cy="181"/>
              </a:xfrm>
              <a:custGeom>
                <a:avLst/>
                <a:gdLst>
                  <a:gd name="T0" fmla="*/ 8 w 16"/>
                  <a:gd name="T1" fmla="*/ 0 h 181"/>
                  <a:gd name="T2" fmla="*/ 8 w 16"/>
                  <a:gd name="T3" fmla="*/ 0 h 181"/>
                  <a:gd name="T4" fmla="*/ 8 w 16"/>
                  <a:gd name="T5" fmla="*/ 0 h 181"/>
                  <a:gd name="T6" fmla="*/ 8 w 16"/>
                  <a:gd name="T7" fmla="*/ 0 h 181"/>
                  <a:gd name="T8" fmla="*/ 8 w 16"/>
                  <a:gd name="T9" fmla="*/ 0 h 181"/>
                  <a:gd name="T10" fmla="*/ 8 w 16"/>
                  <a:gd name="T11" fmla="*/ 0 h 181"/>
                  <a:gd name="T12" fmla="*/ 8 w 16"/>
                  <a:gd name="T13" fmla="*/ 0 h 181"/>
                  <a:gd name="T14" fmla="*/ 8 w 16"/>
                  <a:gd name="T15" fmla="*/ 0 h 181"/>
                  <a:gd name="T16" fmla="*/ 8 w 16"/>
                  <a:gd name="T17" fmla="*/ 0 h 181"/>
                  <a:gd name="T18" fmla="*/ 4 w 16"/>
                  <a:gd name="T19" fmla="*/ 0 h 181"/>
                  <a:gd name="T20" fmla="*/ 2 w 16"/>
                  <a:gd name="T21" fmla="*/ 0 h 181"/>
                  <a:gd name="T22" fmla="*/ 2 w 16"/>
                  <a:gd name="T23" fmla="*/ 0 h 181"/>
                  <a:gd name="T24" fmla="*/ 2 w 16"/>
                  <a:gd name="T25" fmla="*/ 0 h 181"/>
                  <a:gd name="T26" fmla="*/ 8 w 16"/>
                  <a:gd name="T27" fmla="*/ 0 h 181"/>
                  <a:gd name="T28" fmla="*/ 16 w 16"/>
                  <a:gd name="T29" fmla="*/ 0 h 181"/>
                  <a:gd name="T30" fmla="*/ 14 w 16"/>
                  <a:gd name="T31" fmla="*/ 0 h 181"/>
                  <a:gd name="T32" fmla="*/ 14 w 16"/>
                  <a:gd name="T33" fmla="*/ 0 h 181"/>
                  <a:gd name="T34" fmla="*/ 14 w 16"/>
                  <a:gd name="T35" fmla="*/ 0 h 181"/>
                  <a:gd name="T36" fmla="*/ 4 w 16"/>
                  <a:gd name="T37" fmla="*/ 181 h 181"/>
                  <a:gd name="T38" fmla="*/ 8 w 16"/>
                  <a:gd name="T39" fmla="*/ 181 h 181"/>
                  <a:gd name="T40" fmla="*/ 8 w 16"/>
                  <a:gd name="T41" fmla="*/ 181 h 181"/>
                  <a:gd name="T42" fmla="*/ 8 w 16"/>
                  <a:gd name="T43" fmla="*/ 181 h 181"/>
                  <a:gd name="T44" fmla="*/ 8 w 16"/>
                  <a:gd name="T45" fmla="*/ 181 h 181"/>
                  <a:gd name="T46" fmla="*/ 8 w 16"/>
                  <a:gd name="T47" fmla="*/ 181 h 181"/>
                  <a:gd name="T48" fmla="*/ 8 w 16"/>
                  <a:gd name="T49" fmla="*/ 181 h 181"/>
                  <a:gd name="T50" fmla="*/ 8 w 16"/>
                  <a:gd name="T51" fmla="*/ 181 h 181"/>
                  <a:gd name="T52" fmla="*/ 8 w 16"/>
                  <a:gd name="T53" fmla="*/ 181 h 181"/>
                  <a:gd name="T54" fmla="*/ 12 w 16"/>
                  <a:gd name="T55" fmla="*/ 181 h 181"/>
                  <a:gd name="T56" fmla="*/ 14 w 16"/>
                  <a:gd name="T57" fmla="*/ 181 h 181"/>
                  <a:gd name="T58" fmla="*/ 14 w 16"/>
                  <a:gd name="T59" fmla="*/ 181 h 181"/>
                  <a:gd name="T60" fmla="*/ 14 w 16"/>
                  <a:gd name="T61" fmla="*/ 181 h 181"/>
                  <a:gd name="T62" fmla="*/ 16 w 16"/>
                  <a:gd name="T63" fmla="*/ 181 h 181"/>
                  <a:gd name="T64" fmla="*/ 0 w 16"/>
                  <a:gd name="T65" fmla="*/ 181 h 181"/>
                  <a:gd name="T66" fmla="*/ 2 w 16"/>
                  <a:gd name="T67" fmla="*/ 181 h 181"/>
                  <a:gd name="T68" fmla="*/ 2 w 16"/>
                  <a:gd name="T69" fmla="*/ 181 h 181"/>
                  <a:gd name="T70" fmla="*/ 2 w 16"/>
                  <a:gd name="T71" fmla="*/ 181 h 181"/>
                  <a:gd name="T72" fmla="*/ 4 w 16"/>
                  <a:gd name="T73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181">
                    <a:moveTo>
                      <a:pt x="12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close/>
                    <a:moveTo>
                      <a:pt x="4" y="181"/>
                    </a:move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12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8" y="181"/>
                    </a:lnTo>
                    <a:lnTo>
                      <a:pt x="0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4" y="181"/>
                    </a:lnTo>
                    <a:lnTo>
                      <a:pt x="4" y="181"/>
                    </a:lnTo>
                    <a:close/>
                  </a:path>
                </a:pathLst>
              </a:custGeom>
              <a:solidFill>
                <a:srgbClr val="00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57" name="Freeform 6423"/>
              <p:cNvSpPr>
                <a:spLocks noEditPoints="1"/>
              </p:cNvSpPr>
              <p:nvPr/>
            </p:nvSpPr>
            <p:spPr bwMode="auto">
              <a:xfrm>
                <a:off x="2042" y="2302"/>
                <a:ext cx="17" cy="181"/>
              </a:xfrm>
              <a:custGeom>
                <a:avLst/>
                <a:gdLst>
                  <a:gd name="T0" fmla="*/ 16 w 17"/>
                  <a:gd name="T1" fmla="*/ 0 h 181"/>
                  <a:gd name="T2" fmla="*/ 8 w 17"/>
                  <a:gd name="T3" fmla="*/ 0 h 181"/>
                  <a:gd name="T4" fmla="*/ 0 w 17"/>
                  <a:gd name="T5" fmla="*/ 0 h 181"/>
                  <a:gd name="T6" fmla="*/ 0 w 17"/>
                  <a:gd name="T7" fmla="*/ 0 h 181"/>
                  <a:gd name="T8" fmla="*/ 0 w 17"/>
                  <a:gd name="T9" fmla="*/ 0 h 181"/>
                  <a:gd name="T10" fmla="*/ 0 w 17"/>
                  <a:gd name="T11" fmla="*/ 2 h 181"/>
                  <a:gd name="T12" fmla="*/ 0 w 17"/>
                  <a:gd name="T13" fmla="*/ 2 h 181"/>
                  <a:gd name="T14" fmla="*/ 0 w 17"/>
                  <a:gd name="T15" fmla="*/ 2 h 181"/>
                  <a:gd name="T16" fmla="*/ 0 w 17"/>
                  <a:gd name="T17" fmla="*/ 2 h 181"/>
                  <a:gd name="T18" fmla="*/ 0 w 17"/>
                  <a:gd name="T19" fmla="*/ 2 h 181"/>
                  <a:gd name="T20" fmla="*/ 0 w 17"/>
                  <a:gd name="T21" fmla="*/ 2 h 181"/>
                  <a:gd name="T22" fmla="*/ 8 w 17"/>
                  <a:gd name="T23" fmla="*/ 0 h 181"/>
                  <a:gd name="T24" fmla="*/ 17 w 17"/>
                  <a:gd name="T25" fmla="*/ 2 h 181"/>
                  <a:gd name="T26" fmla="*/ 16 w 17"/>
                  <a:gd name="T27" fmla="*/ 2 h 181"/>
                  <a:gd name="T28" fmla="*/ 16 w 17"/>
                  <a:gd name="T29" fmla="*/ 2 h 181"/>
                  <a:gd name="T30" fmla="*/ 16 w 17"/>
                  <a:gd name="T31" fmla="*/ 2 h 181"/>
                  <a:gd name="T32" fmla="*/ 16 w 17"/>
                  <a:gd name="T33" fmla="*/ 2 h 181"/>
                  <a:gd name="T34" fmla="*/ 16 w 17"/>
                  <a:gd name="T35" fmla="*/ 2 h 181"/>
                  <a:gd name="T36" fmla="*/ 16 w 17"/>
                  <a:gd name="T37" fmla="*/ 2 h 181"/>
                  <a:gd name="T38" fmla="*/ 16 w 17"/>
                  <a:gd name="T39" fmla="*/ 0 h 181"/>
                  <a:gd name="T40" fmla="*/ 16 w 17"/>
                  <a:gd name="T41" fmla="*/ 0 h 181"/>
                  <a:gd name="T42" fmla="*/ 0 w 17"/>
                  <a:gd name="T43" fmla="*/ 181 h 181"/>
                  <a:gd name="T44" fmla="*/ 8 w 17"/>
                  <a:gd name="T45" fmla="*/ 181 h 181"/>
                  <a:gd name="T46" fmla="*/ 16 w 17"/>
                  <a:gd name="T47" fmla="*/ 181 h 181"/>
                  <a:gd name="T48" fmla="*/ 16 w 17"/>
                  <a:gd name="T49" fmla="*/ 181 h 181"/>
                  <a:gd name="T50" fmla="*/ 16 w 17"/>
                  <a:gd name="T51" fmla="*/ 181 h 181"/>
                  <a:gd name="T52" fmla="*/ 16 w 17"/>
                  <a:gd name="T53" fmla="*/ 181 h 181"/>
                  <a:gd name="T54" fmla="*/ 16 w 17"/>
                  <a:gd name="T55" fmla="*/ 181 h 181"/>
                  <a:gd name="T56" fmla="*/ 16 w 17"/>
                  <a:gd name="T57" fmla="*/ 181 h 181"/>
                  <a:gd name="T58" fmla="*/ 16 w 17"/>
                  <a:gd name="T59" fmla="*/ 181 h 181"/>
                  <a:gd name="T60" fmla="*/ 16 w 17"/>
                  <a:gd name="T61" fmla="*/ 181 h 181"/>
                  <a:gd name="T62" fmla="*/ 17 w 17"/>
                  <a:gd name="T63" fmla="*/ 181 h 181"/>
                  <a:gd name="T64" fmla="*/ 8 w 17"/>
                  <a:gd name="T65" fmla="*/ 181 h 181"/>
                  <a:gd name="T66" fmla="*/ 0 w 17"/>
                  <a:gd name="T67" fmla="*/ 181 h 181"/>
                  <a:gd name="T68" fmla="*/ 0 w 17"/>
                  <a:gd name="T69" fmla="*/ 181 h 181"/>
                  <a:gd name="T70" fmla="*/ 0 w 17"/>
                  <a:gd name="T71" fmla="*/ 181 h 181"/>
                  <a:gd name="T72" fmla="*/ 0 w 17"/>
                  <a:gd name="T73" fmla="*/ 181 h 181"/>
                  <a:gd name="T74" fmla="*/ 0 w 17"/>
                  <a:gd name="T75" fmla="*/ 181 h 181"/>
                  <a:gd name="T76" fmla="*/ 0 w 17"/>
                  <a:gd name="T77" fmla="*/ 181 h 181"/>
                  <a:gd name="T78" fmla="*/ 0 w 17"/>
                  <a:gd name="T79" fmla="*/ 181 h 181"/>
                  <a:gd name="T80" fmla="*/ 0 w 17"/>
                  <a:gd name="T81" fmla="*/ 181 h 181"/>
                  <a:gd name="T82" fmla="*/ 0 w 17"/>
                  <a:gd name="T83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" h="181">
                    <a:moveTo>
                      <a:pt x="16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  <a:moveTo>
                      <a:pt x="0" y="181"/>
                    </a:moveTo>
                    <a:lnTo>
                      <a:pt x="8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7" y="181"/>
                    </a:lnTo>
                    <a:lnTo>
                      <a:pt x="8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</a:path>
                </a:pathLst>
              </a:custGeom>
              <a:solidFill>
                <a:srgbClr val="001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58" name="Freeform 6424"/>
              <p:cNvSpPr>
                <a:spLocks noEditPoints="1"/>
              </p:cNvSpPr>
              <p:nvPr/>
            </p:nvSpPr>
            <p:spPr bwMode="auto">
              <a:xfrm>
                <a:off x="2040" y="2302"/>
                <a:ext cx="19" cy="181"/>
              </a:xfrm>
              <a:custGeom>
                <a:avLst/>
                <a:gdLst>
                  <a:gd name="T0" fmla="*/ 19 w 19"/>
                  <a:gd name="T1" fmla="*/ 2 h 181"/>
                  <a:gd name="T2" fmla="*/ 10 w 19"/>
                  <a:gd name="T3" fmla="*/ 0 h 181"/>
                  <a:gd name="T4" fmla="*/ 2 w 19"/>
                  <a:gd name="T5" fmla="*/ 2 h 181"/>
                  <a:gd name="T6" fmla="*/ 2 w 19"/>
                  <a:gd name="T7" fmla="*/ 2 h 181"/>
                  <a:gd name="T8" fmla="*/ 0 w 19"/>
                  <a:gd name="T9" fmla="*/ 2 h 181"/>
                  <a:gd name="T10" fmla="*/ 0 w 19"/>
                  <a:gd name="T11" fmla="*/ 2 h 181"/>
                  <a:gd name="T12" fmla="*/ 0 w 19"/>
                  <a:gd name="T13" fmla="*/ 2 h 181"/>
                  <a:gd name="T14" fmla="*/ 0 w 19"/>
                  <a:gd name="T15" fmla="*/ 2 h 181"/>
                  <a:gd name="T16" fmla="*/ 0 w 19"/>
                  <a:gd name="T17" fmla="*/ 2 h 181"/>
                  <a:gd name="T18" fmla="*/ 0 w 19"/>
                  <a:gd name="T19" fmla="*/ 2 h 181"/>
                  <a:gd name="T20" fmla="*/ 0 w 19"/>
                  <a:gd name="T21" fmla="*/ 2 h 181"/>
                  <a:gd name="T22" fmla="*/ 10 w 19"/>
                  <a:gd name="T23" fmla="*/ 0 h 181"/>
                  <a:gd name="T24" fmla="*/ 19 w 19"/>
                  <a:gd name="T25" fmla="*/ 2 h 181"/>
                  <a:gd name="T26" fmla="*/ 19 w 19"/>
                  <a:gd name="T27" fmla="*/ 2 h 181"/>
                  <a:gd name="T28" fmla="*/ 19 w 19"/>
                  <a:gd name="T29" fmla="*/ 2 h 181"/>
                  <a:gd name="T30" fmla="*/ 19 w 19"/>
                  <a:gd name="T31" fmla="*/ 2 h 181"/>
                  <a:gd name="T32" fmla="*/ 19 w 19"/>
                  <a:gd name="T33" fmla="*/ 2 h 181"/>
                  <a:gd name="T34" fmla="*/ 19 w 19"/>
                  <a:gd name="T35" fmla="*/ 2 h 181"/>
                  <a:gd name="T36" fmla="*/ 19 w 19"/>
                  <a:gd name="T37" fmla="*/ 2 h 181"/>
                  <a:gd name="T38" fmla="*/ 19 w 19"/>
                  <a:gd name="T39" fmla="*/ 2 h 181"/>
                  <a:gd name="T40" fmla="*/ 19 w 19"/>
                  <a:gd name="T41" fmla="*/ 2 h 181"/>
                  <a:gd name="T42" fmla="*/ 2 w 19"/>
                  <a:gd name="T43" fmla="*/ 181 h 181"/>
                  <a:gd name="T44" fmla="*/ 10 w 19"/>
                  <a:gd name="T45" fmla="*/ 181 h 181"/>
                  <a:gd name="T46" fmla="*/ 19 w 19"/>
                  <a:gd name="T47" fmla="*/ 181 h 181"/>
                  <a:gd name="T48" fmla="*/ 19 w 19"/>
                  <a:gd name="T49" fmla="*/ 179 h 181"/>
                  <a:gd name="T50" fmla="*/ 19 w 19"/>
                  <a:gd name="T51" fmla="*/ 179 h 181"/>
                  <a:gd name="T52" fmla="*/ 19 w 19"/>
                  <a:gd name="T53" fmla="*/ 179 h 181"/>
                  <a:gd name="T54" fmla="*/ 19 w 19"/>
                  <a:gd name="T55" fmla="*/ 179 h 181"/>
                  <a:gd name="T56" fmla="*/ 19 w 19"/>
                  <a:gd name="T57" fmla="*/ 179 h 181"/>
                  <a:gd name="T58" fmla="*/ 19 w 19"/>
                  <a:gd name="T59" fmla="*/ 179 h 181"/>
                  <a:gd name="T60" fmla="*/ 19 w 19"/>
                  <a:gd name="T61" fmla="*/ 179 h 181"/>
                  <a:gd name="T62" fmla="*/ 19 w 19"/>
                  <a:gd name="T63" fmla="*/ 179 h 181"/>
                  <a:gd name="T64" fmla="*/ 10 w 19"/>
                  <a:gd name="T65" fmla="*/ 181 h 181"/>
                  <a:gd name="T66" fmla="*/ 0 w 19"/>
                  <a:gd name="T67" fmla="*/ 179 h 181"/>
                  <a:gd name="T68" fmla="*/ 0 w 19"/>
                  <a:gd name="T69" fmla="*/ 179 h 181"/>
                  <a:gd name="T70" fmla="*/ 0 w 19"/>
                  <a:gd name="T71" fmla="*/ 179 h 181"/>
                  <a:gd name="T72" fmla="*/ 0 w 19"/>
                  <a:gd name="T73" fmla="*/ 179 h 181"/>
                  <a:gd name="T74" fmla="*/ 0 w 19"/>
                  <a:gd name="T75" fmla="*/ 179 h 181"/>
                  <a:gd name="T76" fmla="*/ 0 w 19"/>
                  <a:gd name="T77" fmla="*/ 179 h 181"/>
                  <a:gd name="T78" fmla="*/ 0 w 19"/>
                  <a:gd name="T79" fmla="*/ 179 h 181"/>
                  <a:gd name="T80" fmla="*/ 2 w 19"/>
                  <a:gd name="T81" fmla="*/ 179 h 181"/>
                  <a:gd name="T82" fmla="*/ 2 w 19"/>
                  <a:gd name="T83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" h="181">
                    <a:moveTo>
                      <a:pt x="19" y="2"/>
                    </a:moveTo>
                    <a:lnTo>
                      <a:pt x="1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close/>
                    <a:moveTo>
                      <a:pt x="2" y="181"/>
                    </a:moveTo>
                    <a:lnTo>
                      <a:pt x="10" y="181"/>
                    </a:lnTo>
                    <a:lnTo>
                      <a:pt x="19" y="181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0" y="181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2" y="179"/>
                    </a:lnTo>
                    <a:lnTo>
                      <a:pt x="2" y="181"/>
                    </a:lnTo>
                    <a:close/>
                  </a:path>
                </a:pathLst>
              </a:custGeom>
              <a:solidFill>
                <a:srgbClr val="00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59" name="Freeform 6425"/>
              <p:cNvSpPr>
                <a:spLocks noEditPoints="1"/>
              </p:cNvSpPr>
              <p:nvPr/>
            </p:nvSpPr>
            <p:spPr bwMode="auto">
              <a:xfrm>
                <a:off x="2038" y="2302"/>
                <a:ext cx="23" cy="181"/>
              </a:xfrm>
              <a:custGeom>
                <a:avLst/>
                <a:gdLst>
                  <a:gd name="T0" fmla="*/ 21 w 23"/>
                  <a:gd name="T1" fmla="*/ 2 h 181"/>
                  <a:gd name="T2" fmla="*/ 12 w 23"/>
                  <a:gd name="T3" fmla="*/ 0 h 181"/>
                  <a:gd name="T4" fmla="*/ 2 w 23"/>
                  <a:gd name="T5" fmla="*/ 2 h 181"/>
                  <a:gd name="T6" fmla="*/ 2 w 23"/>
                  <a:gd name="T7" fmla="*/ 2 h 181"/>
                  <a:gd name="T8" fmla="*/ 2 w 23"/>
                  <a:gd name="T9" fmla="*/ 2 h 181"/>
                  <a:gd name="T10" fmla="*/ 2 w 23"/>
                  <a:gd name="T11" fmla="*/ 2 h 181"/>
                  <a:gd name="T12" fmla="*/ 2 w 23"/>
                  <a:gd name="T13" fmla="*/ 2 h 181"/>
                  <a:gd name="T14" fmla="*/ 2 w 23"/>
                  <a:gd name="T15" fmla="*/ 2 h 181"/>
                  <a:gd name="T16" fmla="*/ 2 w 23"/>
                  <a:gd name="T17" fmla="*/ 2 h 181"/>
                  <a:gd name="T18" fmla="*/ 0 w 23"/>
                  <a:gd name="T19" fmla="*/ 2 h 181"/>
                  <a:gd name="T20" fmla="*/ 0 w 23"/>
                  <a:gd name="T21" fmla="*/ 2 h 181"/>
                  <a:gd name="T22" fmla="*/ 12 w 23"/>
                  <a:gd name="T23" fmla="*/ 2 h 181"/>
                  <a:gd name="T24" fmla="*/ 23 w 23"/>
                  <a:gd name="T25" fmla="*/ 2 h 181"/>
                  <a:gd name="T26" fmla="*/ 23 w 23"/>
                  <a:gd name="T27" fmla="*/ 2 h 181"/>
                  <a:gd name="T28" fmla="*/ 23 w 23"/>
                  <a:gd name="T29" fmla="*/ 2 h 181"/>
                  <a:gd name="T30" fmla="*/ 23 w 23"/>
                  <a:gd name="T31" fmla="*/ 2 h 181"/>
                  <a:gd name="T32" fmla="*/ 23 w 23"/>
                  <a:gd name="T33" fmla="*/ 2 h 181"/>
                  <a:gd name="T34" fmla="*/ 21 w 23"/>
                  <a:gd name="T35" fmla="*/ 2 h 181"/>
                  <a:gd name="T36" fmla="*/ 21 w 23"/>
                  <a:gd name="T37" fmla="*/ 2 h 181"/>
                  <a:gd name="T38" fmla="*/ 21 w 23"/>
                  <a:gd name="T39" fmla="*/ 2 h 181"/>
                  <a:gd name="T40" fmla="*/ 21 w 23"/>
                  <a:gd name="T41" fmla="*/ 2 h 181"/>
                  <a:gd name="T42" fmla="*/ 2 w 23"/>
                  <a:gd name="T43" fmla="*/ 179 h 181"/>
                  <a:gd name="T44" fmla="*/ 12 w 23"/>
                  <a:gd name="T45" fmla="*/ 181 h 181"/>
                  <a:gd name="T46" fmla="*/ 21 w 23"/>
                  <a:gd name="T47" fmla="*/ 179 h 181"/>
                  <a:gd name="T48" fmla="*/ 21 w 23"/>
                  <a:gd name="T49" fmla="*/ 179 h 181"/>
                  <a:gd name="T50" fmla="*/ 21 w 23"/>
                  <a:gd name="T51" fmla="*/ 179 h 181"/>
                  <a:gd name="T52" fmla="*/ 21 w 23"/>
                  <a:gd name="T53" fmla="*/ 179 h 181"/>
                  <a:gd name="T54" fmla="*/ 23 w 23"/>
                  <a:gd name="T55" fmla="*/ 179 h 181"/>
                  <a:gd name="T56" fmla="*/ 23 w 23"/>
                  <a:gd name="T57" fmla="*/ 179 h 181"/>
                  <a:gd name="T58" fmla="*/ 23 w 23"/>
                  <a:gd name="T59" fmla="*/ 179 h 181"/>
                  <a:gd name="T60" fmla="*/ 23 w 23"/>
                  <a:gd name="T61" fmla="*/ 179 h 181"/>
                  <a:gd name="T62" fmla="*/ 23 w 23"/>
                  <a:gd name="T63" fmla="*/ 179 h 181"/>
                  <a:gd name="T64" fmla="*/ 12 w 23"/>
                  <a:gd name="T65" fmla="*/ 181 h 181"/>
                  <a:gd name="T66" fmla="*/ 0 w 23"/>
                  <a:gd name="T67" fmla="*/ 179 h 181"/>
                  <a:gd name="T68" fmla="*/ 0 w 23"/>
                  <a:gd name="T69" fmla="*/ 179 h 181"/>
                  <a:gd name="T70" fmla="*/ 2 w 23"/>
                  <a:gd name="T71" fmla="*/ 179 h 181"/>
                  <a:gd name="T72" fmla="*/ 2 w 23"/>
                  <a:gd name="T73" fmla="*/ 179 h 181"/>
                  <a:gd name="T74" fmla="*/ 2 w 23"/>
                  <a:gd name="T75" fmla="*/ 179 h 181"/>
                  <a:gd name="T76" fmla="*/ 2 w 23"/>
                  <a:gd name="T77" fmla="*/ 179 h 181"/>
                  <a:gd name="T78" fmla="*/ 2 w 23"/>
                  <a:gd name="T79" fmla="*/ 179 h 181"/>
                  <a:gd name="T80" fmla="*/ 2 w 23"/>
                  <a:gd name="T81" fmla="*/ 179 h 181"/>
                  <a:gd name="T82" fmla="*/ 2 w 23"/>
                  <a:gd name="T83" fmla="*/ 17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181">
                    <a:moveTo>
                      <a:pt x="21" y="2"/>
                    </a:moveTo>
                    <a:lnTo>
                      <a:pt x="1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close/>
                    <a:moveTo>
                      <a:pt x="2" y="179"/>
                    </a:moveTo>
                    <a:lnTo>
                      <a:pt x="12" y="181"/>
                    </a:lnTo>
                    <a:lnTo>
                      <a:pt x="21" y="179"/>
                    </a:lnTo>
                    <a:lnTo>
                      <a:pt x="21" y="179"/>
                    </a:lnTo>
                    <a:lnTo>
                      <a:pt x="21" y="179"/>
                    </a:lnTo>
                    <a:lnTo>
                      <a:pt x="21" y="179"/>
                    </a:lnTo>
                    <a:lnTo>
                      <a:pt x="23" y="179"/>
                    </a:lnTo>
                    <a:lnTo>
                      <a:pt x="23" y="179"/>
                    </a:lnTo>
                    <a:lnTo>
                      <a:pt x="23" y="179"/>
                    </a:lnTo>
                    <a:lnTo>
                      <a:pt x="23" y="179"/>
                    </a:lnTo>
                    <a:lnTo>
                      <a:pt x="23" y="179"/>
                    </a:lnTo>
                    <a:lnTo>
                      <a:pt x="12" y="181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2" y="179"/>
                    </a:lnTo>
                    <a:lnTo>
                      <a:pt x="2" y="179"/>
                    </a:lnTo>
                    <a:lnTo>
                      <a:pt x="2" y="179"/>
                    </a:lnTo>
                    <a:lnTo>
                      <a:pt x="2" y="179"/>
                    </a:lnTo>
                    <a:lnTo>
                      <a:pt x="2" y="179"/>
                    </a:lnTo>
                    <a:lnTo>
                      <a:pt x="2" y="179"/>
                    </a:lnTo>
                    <a:lnTo>
                      <a:pt x="2" y="179"/>
                    </a:lnTo>
                    <a:close/>
                  </a:path>
                </a:pathLst>
              </a:cu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60" name="Freeform 6426"/>
              <p:cNvSpPr>
                <a:spLocks noEditPoints="1"/>
              </p:cNvSpPr>
              <p:nvPr/>
            </p:nvSpPr>
            <p:spPr bwMode="auto">
              <a:xfrm>
                <a:off x="2038" y="2304"/>
                <a:ext cx="23" cy="179"/>
              </a:xfrm>
              <a:custGeom>
                <a:avLst/>
                <a:gdLst>
                  <a:gd name="T0" fmla="*/ 23 w 23"/>
                  <a:gd name="T1" fmla="*/ 0 h 179"/>
                  <a:gd name="T2" fmla="*/ 12 w 23"/>
                  <a:gd name="T3" fmla="*/ 0 h 179"/>
                  <a:gd name="T4" fmla="*/ 0 w 23"/>
                  <a:gd name="T5" fmla="*/ 0 h 179"/>
                  <a:gd name="T6" fmla="*/ 0 w 23"/>
                  <a:gd name="T7" fmla="*/ 0 h 179"/>
                  <a:gd name="T8" fmla="*/ 0 w 23"/>
                  <a:gd name="T9" fmla="*/ 0 h 179"/>
                  <a:gd name="T10" fmla="*/ 0 w 23"/>
                  <a:gd name="T11" fmla="*/ 0 h 179"/>
                  <a:gd name="T12" fmla="*/ 0 w 23"/>
                  <a:gd name="T13" fmla="*/ 0 h 179"/>
                  <a:gd name="T14" fmla="*/ 0 w 23"/>
                  <a:gd name="T15" fmla="*/ 0 h 179"/>
                  <a:gd name="T16" fmla="*/ 0 w 23"/>
                  <a:gd name="T17" fmla="*/ 0 h 179"/>
                  <a:gd name="T18" fmla="*/ 0 w 23"/>
                  <a:gd name="T19" fmla="*/ 0 h 179"/>
                  <a:gd name="T20" fmla="*/ 0 w 23"/>
                  <a:gd name="T21" fmla="*/ 2 h 179"/>
                  <a:gd name="T22" fmla="*/ 12 w 23"/>
                  <a:gd name="T23" fmla="*/ 0 h 179"/>
                  <a:gd name="T24" fmla="*/ 23 w 23"/>
                  <a:gd name="T25" fmla="*/ 2 h 179"/>
                  <a:gd name="T26" fmla="*/ 23 w 23"/>
                  <a:gd name="T27" fmla="*/ 0 h 179"/>
                  <a:gd name="T28" fmla="*/ 23 w 23"/>
                  <a:gd name="T29" fmla="*/ 0 h 179"/>
                  <a:gd name="T30" fmla="*/ 23 w 23"/>
                  <a:gd name="T31" fmla="*/ 0 h 179"/>
                  <a:gd name="T32" fmla="*/ 23 w 23"/>
                  <a:gd name="T33" fmla="*/ 0 h 179"/>
                  <a:gd name="T34" fmla="*/ 23 w 23"/>
                  <a:gd name="T35" fmla="*/ 0 h 179"/>
                  <a:gd name="T36" fmla="*/ 23 w 23"/>
                  <a:gd name="T37" fmla="*/ 0 h 179"/>
                  <a:gd name="T38" fmla="*/ 23 w 23"/>
                  <a:gd name="T39" fmla="*/ 0 h 179"/>
                  <a:gd name="T40" fmla="*/ 23 w 23"/>
                  <a:gd name="T41" fmla="*/ 0 h 179"/>
                  <a:gd name="T42" fmla="*/ 0 w 23"/>
                  <a:gd name="T43" fmla="*/ 177 h 179"/>
                  <a:gd name="T44" fmla="*/ 12 w 23"/>
                  <a:gd name="T45" fmla="*/ 179 h 179"/>
                  <a:gd name="T46" fmla="*/ 23 w 23"/>
                  <a:gd name="T47" fmla="*/ 177 h 179"/>
                  <a:gd name="T48" fmla="*/ 23 w 23"/>
                  <a:gd name="T49" fmla="*/ 177 h 179"/>
                  <a:gd name="T50" fmla="*/ 23 w 23"/>
                  <a:gd name="T51" fmla="*/ 177 h 179"/>
                  <a:gd name="T52" fmla="*/ 23 w 23"/>
                  <a:gd name="T53" fmla="*/ 177 h 179"/>
                  <a:gd name="T54" fmla="*/ 23 w 23"/>
                  <a:gd name="T55" fmla="*/ 177 h 179"/>
                  <a:gd name="T56" fmla="*/ 23 w 23"/>
                  <a:gd name="T57" fmla="*/ 177 h 179"/>
                  <a:gd name="T58" fmla="*/ 23 w 23"/>
                  <a:gd name="T59" fmla="*/ 177 h 179"/>
                  <a:gd name="T60" fmla="*/ 23 w 23"/>
                  <a:gd name="T61" fmla="*/ 177 h 179"/>
                  <a:gd name="T62" fmla="*/ 23 w 23"/>
                  <a:gd name="T63" fmla="*/ 177 h 179"/>
                  <a:gd name="T64" fmla="*/ 12 w 23"/>
                  <a:gd name="T65" fmla="*/ 177 h 179"/>
                  <a:gd name="T66" fmla="*/ 0 w 23"/>
                  <a:gd name="T67" fmla="*/ 177 h 179"/>
                  <a:gd name="T68" fmla="*/ 0 w 23"/>
                  <a:gd name="T69" fmla="*/ 177 h 179"/>
                  <a:gd name="T70" fmla="*/ 0 w 23"/>
                  <a:gd name="T71" fmla="*/ 177 h 179"/>
                  <a:gd name="T72" fmla="*/ 0 w 23"/>
                  <a:gd name="T73" fmla="*/ 177 h 179"/>
                  <a:gd name="T74" fmla="*/ 0 w 23"/>
                  <a:gd name="T75" fmla="*/ 177 h 179"/>
                  <a:gd name="T76" fmla="*/ 0 w 23"/>
                  <a:gd name="T77" fmla="*/ 177 h 179"/>
                  <a:gd name="T78" fmla="*/ 0 w 23"/>
                  <a:gd name="T79" fmla="*/ 177 h 179"/>
                  <a:gd name="T80" fmla="*/ 0 w 23"/>
                  <a:gd name="T81" fmla="*/ 177 h 179"/>
                  <a:gd name="T82" fmla="*/ 0 w 23"/>
                  <a:gd name="T83" fmla="*/ 17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179">
                    <a:moveTo>
                      <a:pt x="23" y="0"/>
                    </a:move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  <a:moveTo>
                      <a:pt x="0" y="177"/>
                    </a:moveTo>
                    <a:lnTo>
                      <a:pt x="12" y="179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12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61" name="Freeform 6427"/>
              <p:cNvSpPr>
                <a:spLocks noEditPoints="1"/>
              </p:cNvSpPr>
              <p:nvPr/>
            </p:nvSpPr>
            <p:spPr bwMode="auto">
              <a:xfrm>
                <a:off x="2036" y="2304"/>
                <a:ext cx="27" cy="177"/>
              </a:xfrm>
              <a:custGeom>
                <a:avLst/>
                <a:gdLst>
                  <a:gd name="T0" fmla="*/ 25 w 27"/>
                  <a:gd name="T1" fmla="*/ 2 h 177"/>
                  <a:gd name="T2" fmla="*/ 14 w 27"/>
                  <a:gd name="T3" fmla="*/ 0 h 177"/>
                  <a:gd name="T4" fmla="*/ 2 w 27"/>
                  <a:gd name="T5" fmla="*/ 2 h 177"/>
                  <a:gd name="T6" fmla="*/ 2 w 27"/>
                  <a:gd name="T7" fmla="*/ 2 h 177"/>
                  <a:gd name="T8" fmla="*/ 2 w 27"/>
                  <a:gd name="T9" fmla="*/ 2 h 177"/>
                  <a:gd name="T10" fmla="*/ 2 w 27"/>
                  <a:gd name="T11" fmla="*/ 2 h 177"/>
                  <a:gd name="T12" fmla="*/ 2 w 27"/>
                  <a:gd name="T13" fmla="*/ 2 h 177"/>
                  <a:gd name="T14" fmla="*/ 2 w 27"/>
                  <a:gd name="T15" fmla="*/ 2 h 177"/>
                  <a:gd name="T16" fmla="*/ 2 w 27"/>
                  <a:gd name="T17" fmla="*/ 2 h 177"/>
                  <a:gd name="T18" fmla="*/ 2 w 27"/>
                  <a:gd name="T19" fmla="*/ 2 h 177"/>
                  <a:gd name="T20" fmla="*/ 0 w 27"/>
                  <a:gd name="T21" fmla="*/ 2 h 177"/>
                  <a:gd name="T22" fmla="*/ 14 w 27"/>
                  <a:gd name="T23" fmla="*/ 0 h 177"/>
                  <a:gd name="T24" fmla="*/ 27 w 27"/>
                  <a:gd name="T25" fmla="*/ 2 h 177"/>
                  <a:gd name="T26" fmla="*/ 27 w 27"/>
                  <a:gd name="T27" fmla="*/ 2 h 177"/>
                  <a:gd name="T28" fmla="*/ 27 w 27"/>
                  <a:gd name="T29" fmla="*/ 2 h 177"/>
                  <a:gd name="T30" fmla="*/ 27 w 27"/>
                  <a:gd name="T31" fmla="*/ 2 h 177"/>
                  <a:gd name="T32" fmla="*/ 27 w 27"/>
                  <a:gd name="T33" fmla="*/ 2 h 177"/>
                  <a:gd name="T34" fmla="*/ 25 w 27"/>
                  <a:gd name="T35" fmla="*/ 2 h 177"/>
                  <a:gd name="T36" fmla="*/ 25 w 27"/>
                  <a:gd name="T37" fmla="*/ 2 h 177"/>
                  <a:gd name="T38" fmla="*/ 25 w 27"/>
                  <a:gd name="T39" fmla="*/ 2 h 177"/>
                  <a:gd name="T40" fmla="*/ 25 w 27"/>
                  <a:gd name="T41" fmla="*/ 2 h 177"/>
                  <a:gd name="T42" fmla="*/ 2 w 27"/>
                  <a:gd name="T43" fmla="*/ 177 h 177"/>
                  <a:gd name="T44" fmla="*/ 14 w 27"/>
                  <a:gd name="T45" fmla="*/ 177 h 177"/>
                  <a:gd name="T46" fmla="*/ 25 w 27"/>
                  <a:gd name="T47" fmla="*/ 177 h 177"/>
                  <a:gd name="T48" fmla="*/ 25 w 27"/>
                  <a:gd name="T49" fmla="*/ 177 h 177"/>
                  <a:gd name="T50" fmla="*/ 25 w 27"/>
                  <a:gd name="T51" fmla="*/ 177 h 177"/>
                  <a:gd name="T52" fmla="*/ 25 w 27"/>
                  <a:gd name="T53" fmla="*/ 177 h 177"/>
                  <a:gd name="T54" fmla="*/ 27 w 27"/>
                  <a:gd name="T55" fmla="*/ 177 h 177"/>
                  <a:gd name="T56" fmla="*/ 27 w 27"/>
                  <a:gd name="T57" fmla="*/ 177 h 177"/>
                  <a:gd name="T58" fmla="*/ 27 w 27"/>
                  <a:gd name="T59" fmla="*/ 177 h 177"/>
                  <a:gd name="T60" fmla="*/ 27 w 27"/>
                  <a:gd name="T61" fmla="*/ 177 h 177"/>
                  <a:gd name="T62" fmla="*/ 27 w 27"/>
                  <a:gd name="T63" fmla="*/ 175 h 177"/>
                  <a:gd name="T64" fmla="*/ 14 w 27"/>
                  <a:gd name="T65" fmla="*/ 177 h 177"/>
                  <a:gd name="T66" fmla="*/ 0 w 27"/>
                  <a:gd name="T67" fmla="*/ 175 h 177"/>
                  <a:gd name="T68" fmla="*/ 2 w 27"/>
                  <a:gd name="T69" fmla="*/ 177 h 177"/>
                  <a:gd name="T70" fmla="*/ 2 w 27"/>
                  <a:gd name="T71" fmla="*/ 177 h 177"/>
                  <a:gd name="T72" fmla="*/ 2 w 27"/>
                  <a:gd name="T73" fmla="*/ 177 h 177"/>
                  <a:gd name="T74" fmla="*/ 2 w 27"/>
                  <a:gd name="T75" fmla="*/ 177 h 177"/>
                  <a:gd name="T76" fmla="*/ 2 w 27"/>
                  <a:gd name="T77" fmla="*/ 177 h 177"/>
                  <a:gd name="T78" fmla="*/ 2 w 27"/>
                  <a:gd name="T79" fmla="*/ 177 h 177"/>
                  <a:gd name="T80" fmla="*/ 2 w 27"/>
                  <a:gd name="T81" fmla="*/ 177 h 177"/>
                  <a:gd name="T82" fmla="*/ 2 w 27"/>
                  <a:gd name="T8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177">
                    <a:moveTo>
                      <a:pt x="25" y="2"/>
                    </a:moveTo>
                    <a:lnTo>
                      <a:pt x="1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14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close/>
                    <a:moveTo>
                      <a:pt x="2" y="177"/>
                    </a:moveTo>
                    <a:lnTo>
                      <a:pt x="14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14" y="177"/>
                    </a:lnTo>
                    <a:lnTo>
                      <a:pt x="0" y="175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close/>
                  </a:path>
                </a:pathLst>
              </a:custGeom>
              <a:solidFill>
                <a:srgbClr val="00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62" name="Freeform 6428"/>
              <p:cNvSpPr>
                <a:spLocks noEditPoints="1"/>
              </p:cNvSpPr>
              <p:nvPr/>
            </p:nvSpPr>
            <p:spPr bwMode="auto">
              <a:xfrm>
                <a:off x="2036" y="2304"/>
                <a:ext cx="27" cy="177"/>
              </a:xfrm>
              <a:custGeom>
                <a:avLst/>
                <a:gdLst>
                  <a:gd name="T0" fmla="*/ 27 w 27"/>
                  <a:gd name="T1" fmla="*/ 2 h 177"/>
                  <a:gd name="T2" fmla="*/ 14 w 27"/>
                  <a:gd name="T3" fmla="*/ 0 h 177"/>
                  <a:gd name="T4" fmla="*/ 0 w 27"/>
                  <a:gd name="T5" fmla="*/ 2 h 177"/>
                  <a:gd name="T6" fmla="*/ 0 w 27"/>
                  <a:gd name="T7" fmla="*/ 2 h 177"/>
                  <a:gd name="T8" fmla="*/ 0 w 27"/>
                  <a:gd name="T9" fmla="*/ 2 h 177"/>
                  <a:gd name="T10" fmla="*/ 0 w 27"/>
                  <a:gd name="T11" fmla="*/ 2 h 177"/>
                  <a:gd name="T12" fmla="*/ 0 w 27"/>
                  <a:gd name="T13" fmla="*/ 2 h 177"/>
                  <a:gd name="T14" fmla="*/ 0 w 27"/>
                  <a:gd name="T15" fmla="*/ 2 h 177"/>
                  <a:gd name="T16" fmla="*/ 0 w 27"/>
                  <a:gd name="T17" fmla="*/ 2 h 177"/>
                  <a:gd name="T18" fmla="*/ 0 w 27"/>
                  <a:gd name="T19" fmla="*/ 2 h 177"/>
                  <a:gd name="T20" fmla="*/ 0 w 27"/>
                  <a:gd name="T21" fmla="*/ 2 h 177"/>
                  <a:gd name="T22" fmla="*/ 14 w 27"/>
                  <a:gd name="T23" fmla="*/ 0 h 177"/>
                  <a:gd name="T24" fmla="*/ 27 w 27"/>
                  <a:gd name="T25" fmla="*/ 2 h 177"/>
                  <a:gd name="T26" fmla="*/ 27 w 27"/>
                  <a:gd name="T27" fmla="*/ 2 h 177"/>
                  <a:gd name="T28" fmla="*/ 27 w 27"/>
                  <a:gd name="T29" fmla="*/ 2 h 177"/>
                  <a:gd name="T30" fmla="*/ 27 w 27"/>
                  <a:gd name="T31" fmla="*/ 2 h 177"/>
                  <a:gd name="T32" fmla="*/ 27 w 27"/>
                  <a:gd name="T33" fmla="*/ 2 h 177"/>
                  <a:gd name="T34" fmla="*/ 27 w 27"/>
                  <a:gd name="T35" fmla="*/ 2 h 177"/>
                  <a:gd name="T36" fmla="*/ 27 w 27"/>
                  <a:gd name="T37" fmla="*/ 2 h 177"/>
                  <a:gd name="T38" fmla="*/ 27 w 27"/>
                  <a:gd name="T39" fmla="*/ 2 h 177"/>
                  <a:gd name="T40" fmla="*/ 27 w 27"/>
                  <a:gd name="T41" fmla="*/ 2 h 177"/>
                  <a:gd name="T42" fmla="*/ 0 w 27"/>
                  <a:gd name="T43" fmla="*/ 175 h 177"/>
                  <a:gd name="T44" fmla="*/ 14 w 27"/>
                  <a:gd name="T45" fmla="*/ 177 h 177"/>
                  <a:gd name="T46" fmla="*/ 27 w 27"/>
                  <a:gd name="T47" fmla="*/ 175 h 177"/>
                  <a:gd name="T48" fmla="*/ 27 w 27"/>
                  <a:gd name="T49" fmla="*/ 175 h 177"/>
                  <a:gd name="T50" fmla="*/ 27 w 27"/>
                  <a:gd name="T51" fmla="*/ 175 h 177"/>
                  <a:gd name="T52" fmla="*/ 27 w 27"/>
                  <a:gd name="T53" fmla="*/ 175 h 177"/>
                  <a:gd name="T54" fmla="*/ 27 w 27"/>
                  <a:gd name="T55" fmla="*/ 175 h 177"/>
                  <a:gd name="T56" fmla="*/ 27 w 27"/>
                  <a:gd name="T57" fmla="*/ 175 h 177"/>
                  <a:gd name="T58" fmla="*/ 27 w 27"/>
                  <a:gd name="T59" fmla="*/ 175 h 177"/>
                  <a:gd name="T60" fmla="*/ 27 w 27"/>
                  <a:gd name="T61" fmla="*/ 175 h 177"/>
                  <a:gd name="T62" fmla="*/ 27 w 27"/>
                  <a:gd name="T63" fmla="*/ 175 h 177"/>
                  <a:gd name="T64" fmla="*/ 14 w 27"/>
                  <a:gd name="T65" fmla="*/ 177 h 177"/>
                  <a:gd name="T66" fmla="*/ 0 w 27"/>
                  <a:gd name="T67" fmla="*/ 175 h 177"/>
                  <a:gd name="T68" fmla="*/ 0 w 27"/>
                  <a:gd name="T69" fmla="*/ 175 h 177"/>
                  <a:gd name="T70" fmla="*/ 0 w 27"/>
                  <a:gd name="T71" fmla="*/ 175 h 177"/>
                  <a:gd name="T72" fmla="*/ 0 w 27"/>
                  <a:gd name="T73" fmla="*/ 175 h 177"/>
                  <a:gd name="T74" fmla="*/ 0 w 27"/>
                  <a:gd name="T75" fmla="*/ 175 h 177"/>
                  <a:gd name="T76" fmla="*/ 0 w 27"/>
                  <a:gd name="T77" fmla="*/ 175 h 177"/>
                  <a:gd name="T78" fmla="*/ 0 w 27"/>
                  <a:gd name="T79" fmla="*/ 175 h 177"/>
                  <a:gd name="T80" fmla="*/ 0 w 27"/>
                  <a:gd name="T81" fmla="*/ 175 h 177"/>
                  <a:gd name="T82" fmla="*/ 0 w 27"/>
                  <a:gd name="T83" fmla="*/ 175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177">
                    <a:moveTo>
                      <a:pt x="27" y="2"/>
                    </a:moveTo>
                    <a:lnTo>
                      <a:pt x="1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4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  <a:moveTo>
                      <a:pt x="0" y="175"/>
                    </a:moveTo>
                    <a:lnTo>
                      <a:pt x="14" y="177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14" y="177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rgbClr val="00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63" name="Freeform 6429"/>
              <p:cNvSpPr>
                <a:spLocks noEditPoints="1"/>
              </p:cNvSpPr>
              <p:nvPr/>
            </p:nvSpPr>
            <p:spPr bwMode="auto">
              <a:xfrm>
                <a:off x="2036" y="2304"/>
                <a:ext cx="29" cy="177"/>
              </a:xfrm>
              <a:custGeom>
                <a:avLst/>
                <a:gdLst>
                  <a:gd name="T0" fmla="*/ 27 w 29"/>
                  <a:gd name="T1" fmla="*/ 2 h 177"/>
                  <a:gd name="T2" fmla="*/ 14 w 29"/>
                  <a:gd name="T3" fmla="*/ 0 h 177"/>
                  <a:gd name="T4" fmla="*/ 0 w 29"/>
                  <a:gd name="T5" fmla="*/ 2 h 177"/>
                  <a:gd name="T6" fmla="*/ 0 w 29"/>
                  <a:gd name="T7" fmla="*/ 2 h 177"/>
                  <a:gd name="T8" fmla="*/ 0 w 29"/>
                  <a:gd name="T9" fmla="*/ 2 h 177"/>
                  <a:gd name="T10" fmla="*/ 0 w 29"/>
                  <a:gd name="T11" fmla="*/ 2 h 177"/>
                  <a:gd name="T12" fmla="*/ 0 w 29"/>
                  <a:gd name="T13" fmla="*/ 2 h 177"/>
                  <a:gd name="T14" fmla="*/ 0 w 29"/>
                  <a:gd name="T15" fmla="*/ 2 h 177"/>
                  <a:gd name="T16" fmla="*/ 0 w 29"/>
                  <a:gd name="T17" fmla="*/ 2 h 177"/>
                  <a:gd name="T18" fmla="*/ 0 w 29"/>
                  <a:gd name="T19" fmla="*/ 2 h 177"/>
                  <a:gd name="T20" fmla="*/ 0 w 29"/>
                  <a:gd name="T21" fmla="*/ 2 h 177"/>
                  <a:gd name="T22" fmla="*/ 14 w 29"/>
                  <a:gd name="T23" fmla="*/ 2 h 177"/>
                  <a:gd name="T24" fmla="*/ 29 w 29"/>
                  <a:gd name="T25" fmla="*/ 2 h 177"/>
                  <a:gd name="T26" fmla="*/ 27 w 29"/>
                  <a:gd name="T27" fmla="*/ 2 h 177"/>
                  <a:gd name="T28" fmla="*/ 27 w 29"/>
                  <a:gd name="T29" fmla="*/ 2 h 177"/>
                  <a:gd name="T30" fmla="*/ 27 w 29"/>
                  <a:gd name="T31" fmla="*/ 2 h 177"/>
                  <a:gd name="T32" fmla="*/ 27 w 29"/>
                  <a:gd name="T33" fmla="*/ 2 h 177"/>
                  <a:gd name="T34" fmla="*/ 27 w 29"/>
                  <a:gd name="T35" fmla="*/ 2 h 177"/>
                  <a:gd name="T36" fmla="*/ 27 w 29"/>
                  <a:gd name="T37" fmla="*/ 2 h 177"/>
                  <a:gd name="T38" fmla="*/ 27 w 29"/>
                  <a:gd name="T39" fmla="*/ 2 h 177"/>
                  <a:gd name="T40" fmla="*/ 27 w 29"/>
                  <a:gd name="T41" fmla="*/ 2 h 177"/>
                  <a:gd name="T42" fmla="*/ 0 w 29"/>
                  <a:gd name="T43" fmla="*/ 175 h 177"/>
                  <a:gd name="T44" fmla="*/ 14 w 29"/>
                  <a:gd name="T45" fmla="*/ 177 h 177"/>
                  <a:gd name="T46" fmla="*/ 27 w 29"/>
                  <a:gd name="T47" fmla="*/ 175 h 177"/>
                  <a:gd name="T48" fmla="*/ 27 w 29"/>
                  <a:gd name="T49" fmla="*/ 175 h 177"/>
                  <a:gd name="T50" fmla="*/ 27 w 29"/>
                  <a:gd name="T51" fmla="*/ 175 h 177"/>
                  <a:gd name="T52" fmla="*/ 27 w 29"/>
                  <a:gd name="T53" fmla="*/ 175 h 177"/>
                  <a:gd name="T54" fmla="*/ 27 w 29"/>
                  <a:gd name="T55" fmla="*/ 175 h 177"/>
                  <a:gd name="T56" fmla="*/ 27 w 29"/>
                  <a:gd name="T57" fmla="*/ 175 h 177"/>
                  <a:gd name="T58" fmla="*/ 27 w 29"/>
                  <a:gd name="T59" fmla="*/ 175 h 177"/>
                  <a:gd name="T60" fmla="*/ 27 w 29"/>
                  <a:gd name="T61" fmla="*/ 175 h 177"/>
                  <a:gd name="T62" fmla="*/ 29 w 29"/>
                  <a:gd name="T63" fmla="*/ 175 h 177"/>
                  <a:gd name="T64" fmla="*/ 14 w 29"/>
                  <a:gd name="T65" fmla="*/ 177 h 177"/>
                  <a:gd name="T66" fmla="*/ 0 w 29"/>
                  <a:gd name="T67" fmla="*/ 175 h 177"/>
                  <a:gd name="T68" fmla="*/ 0 w 29"/>
                  <a:gd name="T69" fmla="*/ 175 h 177"/>
                  <a:gd name="T70" fmla="*/ 0 w 29"/>
                  <a:gd name="T71" fmla="*/ 175 h 177"/>
                  <a:gd name="T72" fmla="*/ 0 w 29"/>
                  <a:gd name="T73" fmla="*/ 175 h 177"/>
                  <a:gd name="T74" fmla="*/ 0 w 29"/>
                  <a:gd name="T75" fmla="*/ 175 h 177"/>
                  <a:gd name="T76" fmla="*/ 0 w 29"/>
                  <a:gd name="T77" fmla="*/ 175 h 177"/>
                  <a:gd name="T78" fmla="*/ 0 w 29"/>
                  <a:gd name="T79" fmla="*/ 175 h 177"/>
                  <a:gd name="T80" fmla="*/ 0 w 29"/>
                  <a:gd name="T81" fmla="*/ 175 h 177"/>
                  <a:gd name="T82" fmla="*/ 0 w 29"/>
                  <a:gd name="T83" fmla="*/ 175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" h="177">
                    <a:moveTo>
                      <a:pt x="27" y="2"/>
                    </a:moveTo>
                    <a:lnTo>
                      <a:pt x="1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  <a:moveTo>
                      <a:pt x="0" y="175"/>
                    </a:moveTo>
                    <a:lnTo>
                      <a:pt x="14" y="177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9" y="175"/>
                    </a:lnTo>
                    <a:lnTo>
                      <a:pt x="14" y="177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rgbClr val="00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64" name="Freeform 6430"/>
              <p:cNvSpPr>
                <a:spLocks noEditPoints="1"/>
              </p:cNvSpPr>
              <p:nvPr/>
            </p:nvSpPr>
            <p:spPr bwMode="auto">
              <a:xfrm>
                <a:off x="2034" y="2306"/>
                <a:ext cx="31" cy="175"/>
              </a:xfrm>
              <a:custGeom>
                <a:avLst/>
                <a:gdLst>
                  <a:gd name="T0" fmla="*/ 31 w 31"/>
                  <a:gd name="T1" fmla="*/ 0 h 175"/>
                  <a:gd name="T2" fmla="*/ 16 w 31"/>
                  <a:gd name="T3" fmla="*/ 0 h 175"/>
                  <a:gd name="T4" fmla="*/ 2 w 31"/>
                  <a:gd name="T5" fmla="*/ 0 h 175"/>
                  <a:gd name="T6" fmla="*/ 2 w 31"/>
                  <a:gd name="T7" fmla="*/ 0 h 175"/>
                  <a:gd name="T8" fmla="*/ 2 w 31"/>
                  <a:gd name="T9" fmla="*/ 0 h 175"/>
                  <a:gd name="T10" fmla="*/ 2 w 31"/>
                  <a:gd name="T11" fmla="*/ 0 h 175"/>
                  <a:gd name="T12" fmla="*/ 2 w 31"/>
                  <a:gd name="T13" fmla="*/ 0 h 175"/>
                  <a:gd name="T14" fmla="*/ 0 w 31"/>
                  <a:gd name="T15" fmla="*/ 0 h 175"/>
                  <a:gd name="T16" fmla="*/ 0 w 31"/>
                  <a:gd name="T17" fmla="*/ 0 h 175"/>
                  <a:gd name="T18" fmla="*/ 0 w 31"/>
                  <a:gd name="T19" fmla="*/ 0 h 175"/>
                  <a:gd name="T20" fmla="*/ 0 w 31"/>
                  <a:gd name="T21" fmla="*/ 0 h 175"/>
                  <a:gd name="T22" fmla="*/ 16 w 31"/>
                  <a:gd name="T23" fmla="*/ 0 h 175"/>
                  <a:gd name="T24" fmla="*/ 31 w 31"/>
                  <a:gd name="T25" fmla="*/ 0 h 175"/>
                  <a:gd name="T26" fmla="*/ 31 w 31"/>
                  <a:gd name="T27" fmla="*/ 0 h 175"/>
                  <a:gd name="T28" fmla="*/ 31 w 31"/>
                  <a:gd name="T29" fmla="*/ 0 h 175"/>
                  <a:gd name="T30" fmla="*/ 31 w 31"/>
                  <a:gd name="T31" fmla="*/ 0 h 175"/>
                  <a:gd name="T32" fmla="*/ 31 w 31"/>
                  <a:gd name="T33" fmla="*/ 0 h 175"/>
                  <a:gd name="T34" fmla="*/ 31 w 31"/>
                  <a:gd name="T35" fmla="*/ 0 h 175"/>
                  <a:gd name="T36" fmla="*/ 31 w 31"/>
                  <a:gd name="T37" fmla="*/ 0 h 175"/>
                  <a:gd name="T38" fmla="*/ 31 w 31"/>
                  <a:gd name="T39" fmla="*/ 0 h 175"/>
                  <a:gd name="T40" fmla="*/ 31 w 31"/>
                  <a:gd name="T41" fmla="*/ 0 h 175"/>
                  <a:gd name="T42" fmla="*/ 2 w 31"/>
                  <a:gd name="T43" fmla="*/ 173 h 175"/>
                  <a:gd name="T44" fmla="*/ 16 w 31"/>
                  <a:gd name="T45" fmla="*/ 175 h 175"/>
                  <a:gd name="T46" fmla="*/ 31 w 31"/>
                  <a:gd name="T47" fmla="*/ 173 h 175"/>
                  <a:gd name="T48" fmla="*/ 31 w 31"/>
                  <a:gd name="T49" fmla="*/ 173 h 175"/>
                  <a:gd name="T50" fmla="*/ 31 w 31"/>
                  <a:gd name="T51" fmla="*/ 173 h 175"/>
                  <a:gd name="T52" fmla="*/ 31 w 31"/>
                  <a:gd name="T53" fmla="*/ 173 h 175"/>
                  <a:gd name="T54" fmla="*/ 31 w 31"/>
                  <a:gd name="T55" fmla="*/ 173 h 175"/>
                  <a:gd name="T56" fmla="*/ 31 w 31"/>
                  <a:gd name="T57" fmla="*/ 173 h 175"/>
                  <a:gd name="T58" fmla="*/ 31 w 31"/>
                  <a:gd name="T59" fmla="*/ 173 h 175"/>
                  <a:gd name="T60" fmla="*/ 31 w 31"/>
                  <a:gd name="T61" fmla="*/ 173 h 175"/>
                  <a:gd name="T62" fmla="*/ 31 w 31"/>
                  <a:gd name="T63" fmla="*/ 173 h 175"/>
                  <a:gd name="T64" fmla="*/ 16 w 31"/>
                  <a:gd name="T65" fmla="*/ 175 h 175"/>
                  <a:gd name="T66" fmla="*/ 0 w 31"/>
                  <a:gd name="T67" fmla="*/ 173 h 175"/>
                  <a:gd name="T68" fmla="*/ 0 w 31"/>
                  <a:gd name="T69" fmla="*/ 173 h 175"/>
                  <a:gd name="T70" fmla="*/ 0 w 31"/>
                  <a:gd name="T71" fmla="*/ 173 h 175"/>
                  <a:gd name="T72" fmla="*/ 0 w 31"/>
                  <a:gd name="T73" fmla="*/ 173 h 175"/>
                  <a:gd name="T74" fmla="*/ 2 w 31"/>
                  <a:gd name="T75" fmla="*/ 173 h 175"/>
                  <a:gd name="T76" fmla="*/ 2 w 31"/>
                  <a:gd name="T77" fmla="*/ 173 h 175"/>
                  <a:gd name="T78" fmla="*/ 2 w 31"/>
                  <a:gd name="T79" fmla="*/ 173 h 175"/>
                  <a:gd name="T80" fmla="*/ 2 w 31"/>
                  <a:gd name="T81" fmla="*/ 173 h 175"/>
                  <a:gd name="T82" fmla="*/ 2 w 31"/>
                  <a:gd name="T83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175">
                    <a:moveTo>
                      <a:pt x="31" y="0"/>
                    </a:moveTo>
                    <a:lnTo>
                      <a:pt x="1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  <a:moveTo>
                      <a:pt x="2" y="173"/>
                    </a:moveTo>
                    <a:lnTo>
                      <a:pt x="16" y="175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16" y="175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2" y="173"/>
                    </a:lnTo>
                    <a:lnTo>
                      <a:pt x="2" y="173"/>
                    </a:lnTo>
                    <a:lnTo>
                      <a:pt x="2" y="173"/>
                    </a:lnTo>
                    <a:lnTo>
                      <a:pt x="2" y="173"/>
                    </a:lnTo>
                    <a:lnTo>
                      <a:pt x="2" y="173"/>
                    </a:lnTo>
                    <a:close/>
                  </a:path>
                </a:pathLst>
              </a:cu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65" name="Freeform 6431"/>
              <p:cNvSpPr>
                <a:spLocks noEditPoints="1"/>
              </p:cNvSpPr>
              <p:nvPr/>
            </p:nvSpPr>
            <p:spPr bwMode="auto">
              <a:xfrm>
                <a:off x="2034" y="2306"/>
                <a:ext cx="31" cy="175"/>
              </a:xfrm>
              <a:custGeom>
                <a:avLst/>
                <a:gdLst>
                  <a:gd name="T0" fmla="*/ 31 w 31"/>
                  <a:gd name="T1" fmla="*/ 0 h 175"/>
                  <a:gd name="T2" fmla="*/ 16 w 31"/>
                  <a:gd name="T3" fmla="*/ 0 h 175"/>
                  <a:gd name="T4" fmla="*/ 0 w 31"/>
                  <a:gd name="T5" fmla="*/ 0 h 175"/>
                  <a:gd name="T6" fmla="*/ 31 w 31"/>
                  <a:gd name="T7" fmla="*/ 0 h 175"/>
                  <a:gd name="T8" fmla="*/ 0 w 31"/>
                  <a:gd name="T9" fmla="*/ 173 h 175"/>
                  <a:gd name="T10" fmla="*/ 16 w 31"/>
                  <a:gd name="T11" fmla="*/ 175 h 175"/>
                  <a:gd name="T12" fmla="*/ 31 w 31"/>
                  <a:gd name="T13" fmla="*/ 173 h 175"/>
                  <a:gd name="T14" fmla="*/ 31 w 31"/>
                  <a:gd name="T15" fmla="*/ 173 h 175"/>
                  <a:gd name="T16" fmla="*/ 31 w 31"/>
                  <a:gd name="T17" fmla="*/ 173 h 175"/>
                  <a:gd name="T18" fmla="*/ 31 w 31"/>
                  <a:gd name="T19" fmla="*/ 173 h 175"/>
                  <a:gd name="T20" fmla="*/ 31 w 31"/>
                  <a:gd name="T21" fmla="*/ 173 h 175"/>
                  <a:gd name="T22" fmla="*/ 31 w 31"/>
                  <a:gd name="T23" fmla="*/ 173 h 175"/>
                  <a:gd name="T24" fmla="*/ 31 w 31"/>
                  <a:gd name="T25" fmla="*/ 173 h 175"/>
                  <a:gd name="T26" fmla="*/ 31 w 31"/>
                  <a:gd name="T27" fmla="*/ 173 h 175"/>
                  <a:gd name="T28" fmla="*/ 31 w 31"/>
                  <a:gd name="T29" fmla="*/ 173 h 175"/>
                  <a:gd name="T30" fmla="*/ 16 w 31"/>
                  <a:gd name="T31" fmla="*/ 173 h 175"/>
                  <a:gd name="T32" fmla="*/ 0 w 31"/>
                  <a:gd name="T33" fmla="*/ 173 h 175"/>
                  <a:gd name="T34" fmla="*/ 0 w 31"/>
                  <a:gd name="T35" fmla="*/ 173 h 175"/>
                  <a:gd name="T36" fmla="*/ 0 w 31"/>
                  <a:gd name="T37" fmla="*/ 173 h 175"/>
                  <a:gd name="T38" fmla="*/ 0 w 31"/>
                  <a:gd name="T39" fmla="*/ 173 h 175"/>
                  <a:gd name="T40" fmla="*/ 0 w 31"/>
                  <a:gd name="T41" fmla="*/ 173 h 175"/>
                  <a:gd name="T42" fmla="*/ 0 w 31"/>
                  <a:gd name="T43" fmla="*/ 173 h 175"/>
                  <a:gd name="T44" fmla="*/ 0 w 31"/>
                  <a:gd name="T45" fmla="*/ 173 h 175"/>
                  <a:gd name="T46" fmla="*/ 0 w 31"/>
                  <a:gd name="T47" fmla="*/ 173 h 175"/>
                  <a:gd name="T48" fmla="*/ 0 w 31"/>
                  <a:gd name="T49" fmla="*/ 173 h 175"/>
                  <a:gd name="T50" fmla="*/ 31 w 31"/>
                  <a:gd name="T51" fmla="*/ 2 h 175"/>
                  <a:gd name="T52" fmla="*/ 16 w 31"/>
                  <a:gd name="T53" fmla="*/ 0 h 175"/>
                  <a:gd name="T54" fmla="*/ 0 w 31"/>
                  <a:gd name="T55" fmla="*/ 2 h 175"/>
                  <a:gd name="T56" fmla="*/ 31 w 31"/>
                  <a:gd name="T57" fmla="*/ 2 h 175"/>
                  <a:gd name="T58" fmla="*/ 31 w 31"/>
                  <a:gd name="T59" fmla="*/ 0 h 175"/>
                  <a:gd name="T60" fmla="*/ 31 w 31"/>
                  <a:gd name="T61" fmla="*/ 2 h 175"/>
                  <a:gd name="T62" fmla="*/ 31 w 31"/>
                  <a:gd name="T63" fmla="*/ 2 h 175"/>
                  <a:gd name="T64" fmla="*/ 31 w 31"/>
                  <a:gd name="T65" fmla="*/ 2 h 175"/>
                  <a:gd name="T66" fmla="*/ 31 w 31"/>
                  <a:gd name="T67" fmla="*/ 2 h 175"/>
                  <a:gd name="T68" fmla="*/ 31 w 31"/>
                  <a:gd name="T69" fmla="*/ 2 h 175"/>
                  <a:gd name="T70" fmla="*/ 31 w 31"/>
                  <a:gd name="T71" fmla="*/ 2 h 175"/>
                  <a:gd name="T72" fmla="*/ 31 w 31"/>
                  <a:gd name="T73" fmla="*/ 2 h 175"/>
                  <a:gd name="T74" fmla="*/ 31 w 31"/>
                  <a:gd name="T75" fmla="*/ 2 h 175"/>
                  <a:gd name="T76" fmla="*/ 31 w 31"/>
                  <a:gd name="T77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" h="175">
                    <a:moveTo>
                      <a:pt x="31" y="0"/>
                    </a:moveTo>
                    <a:lnTo>
                      <a:pt x="16" y="0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  <a:moveTo>
                      <a:pt x="0" y="173"/>
                    </a:moveTo>
                    <a:lnTo>
                      <a:pt x="16" y="175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16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  <a:moveTo>
                      <a:pt x="31" y="2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31" y="2"/>
                    </a:lnTo>
                    <a:close/>
                    <a:moveTo>
                      <a:pt x="31" y="0"/>
                    </a:move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66" name="Freeform 6432"/>
              <p:cNvSpPr>
                <a:spLocks noEditPoints="1"/>
              </p:cNvSpPr>
              <p:nvPr/>
            </p:nvSpPr>
            <p:spPr bwMode="auto">
              <a:xfrm>
                <a:off x="2034" y="2306"/>
                <a:ext cx="33" cy="173"/>
              </a:xfrm>
              <a:custGeom>
                <a:avLst/>
                <a:gdLst>
                  <a:gd name="T0" fmla="*/ 31 w 33"/>
                  <a:gd name="T1" fmla="*/ 2 h 173"/>
                  <a:gd name="T2" fmla="*/ 16 w 33"/>
                  <a:gd name="T3" fmla="*/ 0 h 173"/>
                  <a:gd name="T4" fmla="*/ 0 w 33"/>
                  <a:gd name="T5" fmla="*/ 2 h 173"/>
                  <a:gd name="T6" fmla="*/ 0 w 33"/>
                  <a:gd name="T7" fmla="*/ 2 h 173"/>
                  <a:gd name="T8" fmla="*/ 0 w 33"/>
                  <a:gd name="T9" fmla="*/ 2 h 173"/>
                  <a:gd name="T10" fmla="*/ 0 w 33"/>
                  <a:gd name="T11" fmla="*/ 2 h 173"/>
                  <a:gd name="T12" fmla="*/ 0 w 33"/>
                  <a:gd name="T13" fmla="*/ 2 h 173"/>
                  <a:gd name="T14" fmla="*/ 0 w 33"/>
                  <a:gd name="T15" fmla="*/ 2 h 173"/>
                  <a:gd name="T16" fmla="*/ 0 w 33"/>
                  <a:gd name="T17" fmla="*/ 2 h 173"/>
                  <a:gd name="T18" fmla="*/ 0 w 33"/>
                  <a:gd name="T19" fmla="*/ 2 h 173"/>
                  <a:gd name="T20" fmla="*/ 0 w 33"/>
                  <a:gd name="T21" fmla="*/ 2 h 173"/>
                  <a:gd name="T22" fmla="*/ 16 w 33"/>
                  <a:gd name="T23" fmla="*/ 0 h 173"/>
                  <a:gd name="T24" fmla="*/ 33 w 33"/>
                  <a:gd name="T25" fmla="*/ 2 h 173"/>
                  <a:gd name="T26" fmla="*/ 31 w 33"/>
                  <a:gd name="T27" fmla="*/ 2 h 173"/>
                  <a:gd name="T28" fmla="*/ 31 w 33"/>
                  <a:gd name="T29" fmla="*/ 2 h 173"/>
                  <a:gd name="T30" fmla="*/ 31 w 33"/>
                  <a:gd name="T31" fmla="*/ 2 h 173"/>
                  <a:gd name="T32" fmla="*/ 31 w 33"/>
                  <a:gd name="T33" fmla="*/ 2 h 173"/>
                  <a:gd name="T34" fmla="*/ 31 w 33"/>
                  <a:gd name="T35" fmla="*/ 2 h 173"/>
                  <a:gd name="T36" fmla="*/ 31 w 33"/>
                  <a:gd name="T37" fmla="*/ 2 h 173"/>
                  <a:gd name="T38" fmla="*/ 31 w 33"/>
                  <a:gd name="T39" fmla="*/ 2 h 173"/>
                  <a:gd name="T40" fmla="*/ 31 w 33"/>
                  <a:gd name="T41" fmla="*/ 2 h 173"/>
                  <a:gd name="T42" fmla="*/ 0 w 33"/>
                  <a:gd name="T43" fmla="*/ 173 h 173"/>
                  <a:gd name="T44" fmla="*/ 16 w 33"/>
                  <a:gd name="T45" fmla="*/ 173 h 173"/>
                  <a:gd name="T46" fmla="*/ 31 w 33"/>
                  <a:gd name="T47" fmla="*/ 173 h 173"/>
                  <a:gd name="T48" fmla="*/ 31 w 33"/>
                  <a:gd name="T49" fmla="*/ 171 h 173"/>
                  <a:gd name="T50" fmla="*/ 31 w 33"/>
                  <a:gd name="T51" fmla="*/ 171 h 173"/>
                  <a:gd name="T52" fmla="*/ 31 w 33"/>
                  <a:gd name="T53" fmla="*/ 171 h 173"/>
                  <a:gd name="T54" fmla="*/ 31 w 33"/>
                  <a:gd name="T55" fmla="*/ 171 h 173"/>
                  <a:gd name="T56" fmla="*/ 31 w 33"/>
                  <a:gd name="T57" fmla="*/ 171 h 173"/>
                  <a:gd name="T58" fmla="*/ 31 w 33"/>
                  <a:gd name="T59" fmla="*/ 171 h 173"/>
                  <a:gd name="T60" fmla="*/ 31 w 33"/>
                  <a:gd name="T61" fmla="*/ 171 h 173"/>
                  <a:gd name="T62" fmla="*/ 33 w 33"/>
                  <a:gd name="T63" fmla="*/ 171 h 173"/>
                  <a:gd name="T64" fmla="*/ 16 w 33"/>
                  <a:gd name="T65" fmla="*/ 173 h 173"/>
                  <a:gd name="T66" fmla="*/ 0 w 33"/>
                  <a:gd name="T67" fmla="*/ 171 h 173"/>
                  <a:gd name="T68" fmla="*/ 0 w 33"/>
                  <a:gd name="T69" fmla="*/ 171 h 173"/>
                  <a:gd name="T70" fmla="*/ 0 w 33"/>
                  <a:gd name="T71" fmla="*/ 171 h 173"/>
                  <a:gd name="T72" fmla="*/ 0 w 33"/>
                  <a:gd name="T73" fmla="*/ 171 h 173"/>
                  <a:gd name="T74" fmla="*/ 0 w 33"/>
                  <a:gd name="T75" fmla="*/ 171 h 173"/>
                  <a:gd name="T76" fmla="*/ 0 w 33"/>
                  <a:gd name="T77" fmla="*/ 171 h 173"/>
                  <a:gd name="T78" fmla="*/ 0 w 33"/>
                  <a:gd name="T79" fmla="*/ 171 h 173"/>
                  <a:gd name="T80" fmla="*/ 0 w 33"/>
                  <a:gd name="T81" fmla="*/ 171 h 173"/>
                  <a:gd name="T82" fmla="*/ 0 w 33"/>
                  <a:gd name="T83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3" h="173">
                    <a:moveTo>
                      <a:pt x="31" y="2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6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close/>
                    <a:moveTo>
                      <a:pt x="0" y="173"/>
                    </a:moveTo>
                    <a:lnTo>
                      <a:pt x="16" y="173"/>
                    </a:lnTo>
                    <a:lnTo>
                      <a:pt x="31" y="173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3" y="171"/>
                    </a:lnTo>
                    <a:lnTo>
                      <a:pt x="16" y="173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00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67" name="Freeform 6433"/>
              <p:cNvSpPr>
                <a:spLocks noEditPoints="1"/>
              </p:cNvSpPr>
              <p:nvPr/>
            </p:nvSpPr>
            <p:spPr bwMode="auto">
              <a:xfrm>
                <a:off x="2033" y="2306"/>
                <a:ext cx="34" cy="173"/>
              </a:xfrm>
              <a:custGeom>
                <a:avLst/>
                <a:gdLst>
                  <a:gd name="T0" fmla="*/ 34 w 34"/>
                  <a:gd name="T1" fmla="*/ 2 h 173"/>
                  <a:gd name="T2" fmla="*/ 17 w 34"/>
                  <a:gd name="T3" fmla="*/ 0 h 173"/>
                  <a:gd name="T4" fmla="*/ 1 w 34"/>
                  <a:gd name="T5" fmla="*/ 2 h 173"/>
                  <a:gd name="T6" fmla="*/ 1 w 34"/>
                  <a:gd name="T7" fmla="*/ 2 h 173"/>
                  <a:gd name="T8" fmla="*/ 1 w 34"/>
                  <a:gd name="T9" fmla="*/ 2 h 173"/>
                  <a:gd name="T10" fmla="*/ 1 w 34"/>
                  <a:gd name="T11" fmla="*/ 2 h 173"/>
                  <a:gd name="T12" fmla="*/ 1 w 34"/>
                  <a:gd name="T13" fmla="*/ 2 h 173"/>
                  <a:gd name="T14" fmla="*/ 0 w 34"/>
                  <a:gd name="T15" fmla="*/ 2 h 173"/>
                  <a:gd name="T16" fmla="*/ 0 w 34"/>
                  <a:gd name="T17" fmla="*/ 2 h 173"/>
                  <a:gd name="T18" fmla="*/ 0 w 34"/>
                  <a:gd name="T19" fmla="*/ 2 h 173"/>
                  <a:gd name="T20" fmla="*/ 0 w 34"/>
                  <a:gd name="T21" fmla="*/ 2 h 173"/>
                  <a:gd name="T22" fmla="*/ 17 w 34"/>
                  <a:gd name="T23" fmla="*/ 0 h 173"/>
                  <a:gd name="T24" fmla="*/ 34 w 34"/>
                  <a:gd name="T25" fmla="*/ 2 h 173"/>
                  <a:gd name="T26" fmla="*/ 34 w 34"/>
                  <a:gd name="T27" fmla="*/ 2 h 173"/>
                  <a:gd name="T28" fmla="*/ 34 w 34"/>
                  <a:gd name="T29" fmla="*/ 2 h 173"/>
                  <a:gd name="T30" fmla="*/ 34 w 34"/>
                  <a:gd name="T31" fmla="*/ 2 h 173"/>
                  <a:gd name="T32" fmla="*/ 34 w 34"/>
                  <a:gd name="T33" fmla="*/ 2 h 173"/>
                  <a:gd name="T34" fmla="*/ 34 w 34"/>
                  <a:gd name="T35" fmla="*/ 2 h 173"/>
                  <a:gd name="T36" fmla="*/ 34 w 34"/>
                  <a:gd name="T37" fmla="*/ 2 h 173"/>
                  <a:gd name="T38" fmla="*/ 34 w 34"/>
                  <a:gd name="T39" fmla="*/ 2 h 173"/>
                  <a:gd name="T40" fmla="*/ 34 w 34"/>
                  <a:gd name="T41" fmla="*/ 2 h 173"/>
                  <a:gd name="T42" fmla="*/ 1 w 34"/>
                  <a:gd name="T43" fmla="*/ 171 h 173"/>
                  <a:gd name="T44" fmla="*/ 17 w 34"/>
                  <a:gd name="T45" fmla="*/ 173 h 173"/>
                  <a:gd name="T46" fmla="*/ 34 w 34"/>
                  <a:gd name="T47" fmla="*/ 171 h 173"/>
                  <a:gd name="T48" fmla="*/ 34 w 34"/>
                  <a:gd name="T49" fmla="*/ 171 h 173"/>
                  <a:gd name="T50" fmla="*/ 34 w 34"/>
                  <a:gd name="T51" fmla="*/ 171 h 173"/>
                  <a:gd name="T52" fmla="*/ 34 w 34"/>
                  <a:gd name="T53" fmla="*/ 171 h 173"/>
                  <a:gd name="T54" fmla="*/ 34 w 34"/>
                  <a:gd name="T55" fmla="*/ 171 h 173"/>
                  <a:gd name="T56" fmla="*/ 34 w 34"/>
                  <a:gd name="T57" fmla="*/ 171 h 173"/>
                  <a:gd name="T58" fmla="*/ 34 w 34"/>
                  <a:gd name="T59" fmla="*/ 171 h 173"/>
                  <a:gd name="T60" fmla="*/ 34 w 34"/>
                  <a:gd name="T61" fmla="*/ 171 h 173"/>
                  <a:gd name="T62" fmla="*/ 34 w 34"/>
                  <a:gd name="T63" fmla="*/ 171 h 173"/>
                  <a:gd name="T64" fmla="*/ 17 w 34"/>
                  <a:gd name="T65" fmla="*/ 173 h 173"/>
                  <a:gd name="T66" fmla="*/ 0 w 34"/>
                  <a:gd name="T67" fmla="*/ 171 h 173"/>
                  <a:gd name="T68" fmla="*/ 0 w 34"/>
                  <a:gd name="T69" fmla="*/ 171 h 173"/>
                  <a:gd name="T70" fmla="*/ 0 w 34"/>
                  <a:gd name="T71" fmla="*/ 171 h 173"/>
                  <a:gd name="T72" fmla="*/ 0 w 34"/>
                  <a:gd name="T73" fmla="*/ 171 h 173"/>
                  <a:gd name="T74" fmla="*/ 1 w 34"/>
                  <a:gd name="T75" fmla="*/ 171 h 173"/>
                  <a:gd name="T76" fmla="*/ 1 w 34"/>
                  <a:gd name="T77" fmla="*/ 171 h 173"/>
                  <a:gd name="T78" fmla="*/ 1 w 34"/>
                  <a:gd name="T79" fmla="*/ 171 h 173"/>
                  <a:gd name="T80" fmla="*/ 1 w 34"/>
                  <a:gd name="T81" fmla="*/ 171 h 173"/>
                  <a:gd name="T82" fmla="*/ 1 w 34"/>
                  <a:gd name="T83" fmla="*/ 17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4" h="173">
                    <a:moveTo>
                      <a:pt x="34" y="2"/>
                    </a:moveTo>
                    <a:lnTo>
                      <a:pt x="17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7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  <a:moveTo>
                      <a:pt x="1" y="171"/>
                    </a:moveTo>
                    <a:lnTo>
                      <a:pt x="17" y="173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17" y="173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" y="171"/>
                    </a:lnTo>
                    <a:close/>
                  </a:path>
                </a:pathLst>
              </a:custGeom>
              <a:solidFill>
                <a:srgbClr val="00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68" name="Freeform 6434"/>
              <p:cNvSpPr>
                <a:spLocks noEditPoints="1"/>
              </p:cNvSpPr>
              <p:nvPr/>
            </p:nvSpPr>
            <p:spPr bwMode="auto">
              <a:xfrm>
                <a:off x="2033" y="2306"/>
                <a:ext cx="34" cy="173"/>
              </a:xfrm>
              <a:custGeom>
                <a:avLst/>
                <a:gdLst>
                  <a:gd name="T0" fmla="*/ 34 w 34"/>
                  <a:gd name="T1" fmla="*/ 2 h 173"/>
                  <a:gd name="T2" fmla="*/ 17 w 34"/>
                  <a:gd name="T3" fmla="*/ 0 h 173"/>
                  <a:gd name="T4" fmla="*/ 0 w 34"/>
                  <a:gd name="T5" fmla="*/ 2 h 173"/>
                  <a:gd name="T6" fmla="*/ 0 w 34"/>
                  <a:gd name="T7" fmla="*/ 2 h 173"/>
                  <a:gd name="T8" fmla="*/ 0 w 34"/>
                  <a:gd name="T9" fmla="*/ 2 h 173"/>
                  <a:gd name="T10" fmla="*/ 0 w 34"/>
                  <a:gd name="T11" fmla="*/ 2 h 173"/>
                  <a:gd name="T12" fmla="*/ 0 w 34"/>
                  <a:gd name="T13" fmla="*/ 2 h 173"/>
                  <a:gd name="T14" fmla="*/ 0 w 34"/>
                  <a:gd name="T15" fmla="*/ 2 h 173"/>
                  <a:gd name="T16" fmla="*/ 0 w 34"/>
                  <a:gd name="T17" fmla="*/ 2 h 173"/>
                  <a:gd name="T18" fmla="*/ 0 w 34"/>
                  <a:gd name="T19" fmla="*/ 2 h 173"/>
                  <a:gd name="T20" fmla="*/ 0 w 34"/>
                  <a:gd name="T21" fmla="*/ 2 h 173"/>
                  <a:gd name="T22" fmla="*/ 0 w 34"/>
                  <a:gd name="T23" fmla="*/ 2 h 173"/>
                  <a:gd name="T24" fmla="*/ 17 w 34"/>
                  <a:gd name="T25" fmla="*/ 2 h 173"/>
                  <a:gd name="T26" fmla="*/ 34 w 34"/>
                  <a:gd name="T27" fmla="*/ 2 h 173"/>
                  <a:gd name="T28" fmla="*/ 34 w 34"/>
                  <a:gd name="T29" fmla="*/ 2 h 173"/>
                  <a:gd name="T30" fmla="*/ 34 w 34"/>
                  <a:gd name="T31" fmla="*/ 2 h 173"/>
                  <a:gd name="T32" fmla="*/ 34 w 34"/>
                  <a:gd name="T33" fmla="*/ 2 h 173"/>
                  <a:gd name="T34" fmla="*/ 34 w 34"/>
                  <a:gd name="T35" fmla="*/ 2 h 173"/>
                  <a:gd name="T36" fmla="*/ 34 w 34"/>
                  <a:gd name="T37" fmla="*/ 2 h 173"/>
                  <a:gd name="T38" fmla="*/ 34 w 34"/>
                  <a:gd name="T39" fmla="*/ 2 h 173"/>
                  <a:gd name="T40" fmla="*/ 34 w 34"/>
                  <a:gd name="T41" fmla="*/ 2 h 173"/>
                  <a:gd name="T42" fmla="*/ 34 w 34"/>
                  <a:gd name="T43" fmla="*/ 2 h 173"/>
                  <a:gd name="T44" fmla="*/ 34 w 34"/>
                  <a:gd name="T45" fmla="*/ 2 h 173"/>
                  <a:gd name="T46" fmla="*/ 0 w 34"/>
                  <a:gd name="T47" fmla="*/ 171 h 173"/>
                  <a:gd name="T48" fmla="*/ 17 w 34"/>
                  <a:gd name="T49" fmla="*/ 173 h 173"/>
                  <a:gd name="T50" fmla="*/ 34 w 34"/>
                  <a:gd name="T51" fmla="*/ 171 h 173"/>
                  <a:gd name="T52" fmla="*/ 34 w 34"/>
                  <a:gd name="T53" fmla="*/ 171 h 173"/>
                  <a:gd name="T54" fmla="*/ 34 w 34"/>
                  <a:gd name="T55" fmla="*/ 171 h 173"/>
                  <a:gd name="T56" fmla="*/ 34 w 34"/>
                  <a:gd name="T57" fmla="*/ 171 h 173"/>
                  <a:gd name="T58" fmla="*/ 34 w 34"/>
                  <a:gd name="T59" fmla="*/ 171 h 173"/>
                  <a:gd name="T60" fmla="*/ 34 w 34"/>
                  <a:gd name="T61" fmla="*/ 171 h 173"/>
                  <a:gd name="T62" fmla="*/ 34 w 34"/>
                  <a:gd name="T63" fmla="*/ 171 h 173"/>
                  <a:gd name="T64" fmla="*/ 34 w 34"/>
                  <a:gd name="T65" fmla="*/ 171 h 173"/>
                  <a:gd name="T66" fmla="*/ 34 w 34"/>
                  <a:gd name="T67" fmla="*/ 171 h 173"/>
                  <a:gd name="T68" fmla="*/ 34 w 34"/>
                  <a:gd name="T69" fmla="*/ 171 h 173"/>
                  <a:gd name="T70" fmla="*/ 17 w 34"/>
                  <a:gd name="T71" fmla="*/ 173 h 173"/>
                  <a:gd name="T72" fmla="*/ 0 w 34"/>
                  <a:gd name="T73" fmla="*/ 171 h 173"/>
                  <a:gd name="T74" fmla="*/ 0 w 34"/>
                  <a:gd name="T75" fmla="*/ 171 h 173"/>
                  <a:gd name="T76" fmla="*/ 0 w 34"/>
                  <a:gd name="T77" fmla="*/ 171 h 173"/>
                  <a:gd name="T78" fmla="*/ 0 w 34"/>
                  <a:gd name="T79" fmla="*/ 171 h 173"/>
                  <a:gd name="T80" fmla="*/ 0 w 34"/>
                  <a:gd name="T81" fmla="*/ 171 h 173"/>
                  <a:gd name="T82" fmla="*/ 0 w 34"/>
                  <a:gd name="T83" fmla="*/ 171 h 173"/>
                  <a:gd name="T84" fmla="*/ 0 w 34"/>
                  <a:gd name="T85" fmla="*/ 171 h 173"/>
                  <a:gd name="T86" fmla="*/ 0 w 34"/>
                  <a:gd name="T87" fmla="*/ 171 h 173"/>
                  <a:gd name="T88" fmla="*/ 0 w 34"/>
                  <a:gd name="T89" fmla="*/ 171 h 173"/>
                  <a:gd name="T90" fmla="*/ 0 w 34"/>
                  <a:gd name="T91" fmla="*/ 17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" h="173">
                    <a:moveTo>
                      <a:pt x="34" y="2"/>
                    </a:moveTo>
                    <a:lnTo>
                      <a:pt x="1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7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  <a:moveTo>
                      <a:pt x="0" y="171"/>
                    </a:moveTo>
                    <a:lnTo>
                      <a:pt x="17" y="173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17" y="173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00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69" name="Freeform 6435"/>
              <p:cNvSpPr>
                <a:spLocks noEditPoints="1"/>
              </p:cNvSpPr>
              <p:nvPr/>
            </p:nvSpPr>
            <p:spPr bwMode="auto">
              <a:xfrm>
                <a:off x="2033" y="2308"/>
                <a:ext cx="36" cy="171"/>
              </a:xfrm>
              <a:custGeom>
                <a:avLst/>
                <a:gdLst>
                  <a:gd name="T0" fmla="*/ 34 w 36"/>
                  <a:gd name="T1" fmla="*/ 0 h 171"/>
                  <a:gd name="T2" fmla="*/ 34 w 36"/>
                  <a:gd name="T3" fmla="*/ 0 h 171"/>
                  <a:gd name="T4" fmla="*/ 17 w 36"/>
                  <a:gd name="T5" fmla="*/ 0 h 171"/>
                  <a:gd name="T6" fmla="*/ 0 w 36"/>
                  <a:gd name="T7" fmla="*/ 0 h 171"/>
                  <a:gd name="T8" fmla="*/ 0 w 36"/>
                  <a:gd name="T9" fmla="*/ 0 h 171"/>
                  <a:gd name="T10" fmla="*/ 0 w 36"/>
                  <a:gd name="T11" fmla="*/ 0 h 171"/>
                  <a:gd name="T12" fmla="*/ 0 w 36"/>
                  <a:gd name="T13" fmla="*/ 2 h 171"/>
                  <a:gd name="T14" fmla="*/ 0 w 36"/>
                  <a:gd name="T15" fmla="*/ 2 h 171"/>
                  <a:gd name="T16" fmla="*/ 0 w 36"/>
                  <a:gd name="T17" fmla="*/ 2 h 171"/>
                  <a:gd name="T18" fmla="*/ 0 w 36"/>
                  <a:gd name="T19" fmla="*/ 2 h 171"/>
                  <a:gd name="T20" fmla="*/ 0 w 36"/>
                  <a:gd name="T21" fmla="*/ 2 h 171"/>
                  <a:gd name="T22" fmla="*/ 0 w 36"/>
                  <a:gd name="T23" fmla="*/ 2 h 171"/>
                  <a:gd name="T24" fmla="*/ 0 w 36"/>
                  <a:gd name="T25" fmla="*/ 2 h 171"/>
                  <a:gd name="T26" fmla="*/ 0 w 36"/>
                  <a:gd name="T27" fmla="*/ 2 h 171"/>
                  <a:gd name="T28" fmla="*/ 17 w 36"/>
                  <a:gd name="T29" fmla="*/ 0 h 171"/>
                  <a:gd name="T30" fmla="*/ 34 w 36"/>
                  <a:gd name="T31" fmla="*/ 2 h 171"/>
                  <a:gd name="T32" fmla="*/ 36 w 36"/>
                  <a:gd name="T33" fmla="*/ 2 h 171"/>
                  <a:gd name="T34" fmla="*/ 34 w 36"/>
                  <a:gd name="T35" fmla="*/ 2 h 171"/>
                  <a:gd name="T36" fmla="*/ 34 w 36"/>
                  <a:gd name="T37" fmla="*/ 2 h 171"/>
                  <a:gd name="T38" fmla="*/ 34 w 36"/>
                  <a:gd name="T39" fmla="*/ 2 h 171"/>
                  <a:gd name="T40" fmla="*/ 34 w 36"/>
                  <a:gd name="T41" fmla="*/ 2 h 171"/>
                  <a:gd name="T42" fmla="*/ 34 w 36"/>
                  <a:gd name="T43" fmla="*/ 2 h 171"/>
                  <a:gd name="T44" fmla="*/ 34 w 36"/>
                  <a:gd name="T45" fmla="*/ 2 h 171"/>
                  <a:gd name="T46" fmla="*/ 34 w 36"/>
                  <a:gd name="T47" fmla="*/ 2 h 171"/>
                  <a:gd name="T48" fmla="*/ 34 w 36"/>
                  <a:gd name="T49" fmla="*/ 0 h 171"/>
                  <a:gd name="T50" fmla="*/ 0 w 36"/>
                  <a:gd name="T51" fmla="*/ 169 h 171"/>
                  <a:gd name="T52" fmla="*/ 0 w 36"/>
                  <a:gd name="T53" fmla="*/ 169 h 171"/>
                  <a:gd name="T54" fmla="*/ 17 w 36"/>
                  <a:gd name="T55" fmla="*/ 171 h 171"/>
                  <a:gd name="T56" fmla="*/ 34 w 36"/>
                  <a:gd name="T57" fmla="*/ 169 h 171"/>
                  <a:gd name="T58" fmla="*/ 34 w 36"/>
                  <a:gd name="T59" fmla="*/ 169 h 171"/>
                  <a:gd name="T60" fmla="*/ 34 w 36"/>
                  <a:gd name="T61" fmla="*/ 169 h 171"/>
                  <a:gd name="T62" fmla="*/ 34 w 36"/>
                  <a:gd name="T63" fmla="*/ 169 h 171"/>
                  <a:gd name="T64" fmla="*/ 34 w 36"/>
                  <a:gd name="T65" fmla="*/ 169 h 171"/>
                  <a:gd name="T66" fmla="*/ 34 w 36"/>
                  <a:gd name="T67" fmla="*/ 169 h 171"/>
                  <a:gd name="T68" fmla="*/ 34 w 36"/>
                  <a:gd name="T69" fmla="*/ 169 h 171"/>
                  <a:gd name="T70" fmla="*/ 34 w 36"/>
                  <a:gd name="T71" fmla="*/ 169 h 171"/>
                  <a:gd name="T72" fmla="*/ 34 w 36"/>
                  <a:gd name="T73" fmla="*/ 167 h 171"/>
                  <a:gd name="T74" fmla="*/ 36 w 36"/>
                  <a:gd name="T75" fmla="*/ 167 h 171"/>
                  <a:gd name="T76" fmla="*/ 34 w 36"/>
                  <a:gd name="T77" fmla="*/ 169 h 171"/>
                  <a:gd name="T78" fmla="*/ 17 w 36"/>
                  <a:gd name="T79" fmla="*/ 171 h 171"/>
                  <a:gd name="T80" fmla="*/ 0 w 36"/>
                  <a:gd name="T81" fmla="*/ 169 h 171"/>
                  <a:gd name="T82" fmla="*/ 0 w 36"/>
                  <a:gd name="T83" fmla="*/ 167 h 171"/>
                  <a:gd name="T84" fmla="*/ 0 w 36"/>
                  <a:gd name="T85" fmla="*/ 167 h 171"/>
                  <a:gd name="T86" fmla="*/ 0 w 36"/>
                  <a:gd name="T87" fmla="*/ 169 h 171"/>
                  <a:gd name="T88" fmla="*/ 0 w 36"/>
                  <a:gd name="T89" fmla="*/ 169 h 171"/>
                  <a:gd name="T90" fmla="*/ 0 w 36"/>
                  <a:gd name="T91" fmla="*/ 169 h 171"/>
                  <a:gd name="T92" fmla="*/ 0 w 36"/>
                  <a:gd name="T93" fmla="*/ 169 h 171"/>
                  <a:gd name="T94" fmla="*/ 0 w 36"/>
                  <a:gd name="T95" fmla="*/ 169 h 171"/>
                  <a:gd name="T96" fmla="*/ 0 w 36"/>
                  <a:gd name="T97" fmla="*/ 169 h 171"/>
                  <a:gd name="T98" fmla="*/ 0 w 36"/>
                  <a:gd name="T99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" h="171">
                    <a:moveTo>
                      <a:pt x="34" y="0"/>
                    </a:moveTo>
                    <a:lnTo>
                      <a:pt x="34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7" y="0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0"/>
                    </a:lnTo>
                    <a:close/>
                    <a:moveTo>
                      <a:pt x="0" y="169"/>
                    </a:moveTo>
                    <a:lnTo>
                      <a:pt x="0" y="169"/>
                    </a:lnTo>
                    <a:lnTo>
                      <a:pt x="17" y="171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7"/>
                    </a:lnTo>
                    <a:lnTo>
                      <a:pt x="36" y="167"/>
                    </a:lnTo>
                    <a:lnTo>
                      <a:pt x="34" y="169"/>
                    </a:lnTo>
                    <a:lnTo>
                      <a:pt x="17" y="171"/>
                    </a:lnTo>
                    <a:lnTo>
                      <a:pt x="0" y="169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70" name="Freeform 6436"/>
              <p:cNvSpPr>
                <a:spLocks noEditPoints="1"/>
              </p:cNvSpPr>
              <p:nvPr/>
            </p:nvSpPr>
            <p:spPr bwMode="auto">
              <a:xfrm>
                <a:off x="2031" y="2308"/>
                <a:ext cx="38" cy="171"/>
              </a:xfrm>
              <a:custGeom>
                <a:avLst/>
                <a:gdLst>
                  <a:gd name="T0" fmla="*/ 38 w 38"/>
                  <a:gd name="T1" fmla="*/ 2 h 171"/>
                  <a:gd name="T2" fmla="*/ 36 w 38"/>
                  <a:gd name="T3" fmla="*/ 2 h 171"/>
                  <a:gd name="T4" fmla="*/ 19 w 38"/>
                  <a:gd name="T5" fmla="*/ 0 h 171"/>
                  <a:gd name="T6" fmla="*/ 2 w 38"/>
                  <a:gd name="T7" fmla="*/ 2 h 171"/>
                  <a:gd name="T8" fmla="*/ 2 w 38"/>
                  <a:gd name="T9" fmla="*/ 2 h 171"/>
                  <a:gd name="T10" fmla="*/ 2 w 38"/>
                  <a:gd name="T11" fmla="*/ 2 h 171"/>
                  <a:gd name="T12" fmla="*/ 2 w 38"/>
                  <a:gd name="T13" fmla="*/ 2 h 171"/>
                  <a:gd name="T14" fmla="*/ 2 w 38"/>
                  <a:gd name="T15" fmla="*/ 2 h 171"/>
                  <a:gd name="T16" fmla="*/ 0 w 38"/>
                  <a:gd name="T17" fmla="*/ 2 h 171"/>
                  <a:gd name="T18" fmla="*/ 0 w 38"/>
                  <a:gd name="T19" fmla="*/ 2 h 171"/>
                  <a:gd name="T20" fmla="*/ 0 w 38"/>
                  <a:gd name="T21" fmla="*/ 2 h 171"/>
                  <a:gd name="T22" fmla="*/ 0 w 38"/>
                  <a:gd name="T23" fmla="*/ 2 h 171"/>
                  <a:gd name="T24" fmla="*/ 0 w 38"/>
                  <a:gd name="T25" fmla="*/ 2 h 171"/>
                  <a:gd name="T26" fmla="*/ 2 w 38"/>
                  <a:gd name="T27" fmla="*/ 2 h 171"/>
                  <a:gd name="T28" fmla="*/ 19 w 38"/>
                  <a:gd name="T29" fmla="*/ 0 h 171"/>
                  <a:gd name="T30" fmla="*/ 36 w 38"/>
                  <a:gd name="T31" fmla="*/ 2 h 171"/>
                  <a:gd name="T32" fmla="*/ 38 w 38"/>
                  <a:gd name="T33" fmla="*/ 2 h 171"/>
                  <a:gd name="T34" fmla="*/ 38 w 38"/>
                  <a:gd name="T35" fmla="*/ 2 h 171"/>
                  <a:gd name="T36" fmla="*/ 38 w 38"/>
                  <a:gd name="T37" fmla="*/ 2 h 171"/>
                  <a:gd name="T38" fmla="*/ 38 w 38"/>
                  <a:gd name="T39" fmla="*/ 2 h 171"/>
                  <a:gd name="T40" fmla="*/ 38 w 38"/>
                  <a:gd name="T41" fmla="*/ 2 h 171"/>
                  <a:gd name="T42" fmla="*/ 38 w 38"/>
                  <a:gd name="T43" fmla="*/ 2 h 171"/>
                  <a:gd name="T44" fmla="*/ 38 w 38"/>
                  <a:gd name="T45" fmla="*/ 2 h 171"/>
                  <a:gd name="T46" fmla="*/ 38 w 38"/>
                  <a:gd name="T47" fmla="*/ 2 h 171"/>
                  <a:gd name="T48" fmla="*/ 38 w 38"/>
                  <a:gd name="T49" fmla="*/ 2 h 171"/>
                  <a:gd name="T50" fmla="*/ 2 w 38"/>
                  <a:gd name="T51" fmla="*/ 167 h 171"/>
                  <a:gd name="T52" fmla="*/ 2 w 38"/>
                  <a:gd name="T53" fmla="*/ 169 h 171"/>
                  <a:gd name="T54" fmla="*/ 19 w 38"/>
                  <a:gd name="T55" fmla="*/ 171 h 171"/>
                  <a:gd name="T56" fmla="*/ 36 w 38"/>
                  <a:gd name="T57" fmla="*/ 169 h 171"/>
                  <a:gd name="T58" fmla="*/ 38 w 38"/>
                  <a:gd name="T59" fmla="*/ 167 h 171"/>
                  <a:gd name="T60" fmla="*/ 38 w 38"/>
                  <a:gd name="T61" fmla="*/ 167 h 171"/>
                  <a:gd name="T62" fmla="*/ 38 w 38"/>
                  <a:gd name="T63" fmla="*/ 167 h 171"/>
                  <a:gd name="T64" fmla="*/ 38 w 38"/>
                  <a:gd name="T65" fmla="*/ 167 h 171"/>
                  <a:gd name="T66" fmla="*/ 38 w 38"/>
                  <a:gd name="T67" fmla="*/ 167 h 171"/>
                  <a:gd name="T68" fmla="*/ 38 w 38"/>
                  <a:gd name="T69" fmla="*/ 167 h 171"/>
                  <a:gd name="T70" fmla="*/ 38 w 38"/>
                  <a:gd name="T71" fmla="*/ 167 h 171"/>
                  <a:gd name="T72" fmla="*/ 38 w 38"/>
                  <a:gd name="T73" fmla="*/ 167 h 171"/>
                  <a:gd name="T74" fmla="*/ 38 w 38"/>
                  <a:gd name="T75" fmla="*/ 167 h 171"/>
                  <a:gd name="T76" fmla="*/ 36 w 38"/>
                  <a:gd name="T77" fmla="*/ 167 h 171"/>
                  <a:gd name="T78" fmla="*/ 19 w 38"/>
                  <a:gd name="T79" fmla="*/ 169 h 171"/>
                  <a:gd name="T80" fmla="*/ 2 w 38"/>
                  <a:gd name="T81" fmla="*/ 167 h 171"/>
                  <a:gd name="T82" fmla="*/ 0 w 38"/>
                  <a:gd name="T83" fmla="*/ 167 h 171"/>
                  <a:gd name="T84" fmla="*/ 0 w 38"/>
                  <a:gd name="T85" fmla="*/ 167 h 171"/>
                  <a:gd name="T86" fmla="*/ 0 w 38"/>
                  <a:gd name="T87" fmla="*/ 167 h 171"/>
                  <a:gd name="T88" fmla="*/ 0 w 38"/>
                  <a:gd name="T89" fmla="*/ 167 h 171"/>
                  <a:gd name="T90" fmla="*/ 0 w 38"/>
                  <a:gd name="T91" fmla="*/ 167 h 171"/>
                  <a:gd name="T92" fmla="*/ 2 w 38"/>
                  <a:gd name="T93" fmla="*/ 167 h 171"/>
                  <a:gd name="T94" fmla="*/ 2 w 38"/>
                  <a:gd name="T95" fmla="*/ 167 h 171"/>
                  <a:gd name="T96" fmla="*/ 2 w 38"/>
                  <a:gd name="T97" fmla="*/ 167 h 171"/>
                  <a:gd name="T98" fmla="*/ 2 w 38"/>
                  <a:gd name="T99" fmla="*/ 167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71">
                    <a:moveTo>
                      <a:pt x="38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2" y="167"/>
                    </a:moveTo>
                    <a:lnTo>
                      <a:pt x="2" y="169"/>
                    </a:lnTo>
                    <a:lnTo>
                      <a:pt x="19" y="171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2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2" y="167"/>
                    </a:lnTo>
                    <a:lnTo>
                      <a:pt x="2" y="167"/>
                    </a:lnTo>
                    <a:lnTo>
                      <a:pt x="2" y="167"/>
                    </a:lnTo>
                    <a:close/>
                  </a:path>
                </a:pathLst>
              </a:cu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71" name="Freeform 6437"/>
              <p:cNvSpPr>
                <a:spLocks noEditPoints="1"/>
              </p:cNvSpPr>
              <p:nvPr/>
            </p:nvSpPr>
            <p:spPr bwMode="auto">
              <a:xfrm>
                <a:off x="2031" y="2308"/>
                <a:ext cx="38" cy="169"/>
              </a:xfrm>
              <a:custGeom>
                <a:avLst/>
                <a:gdLst>
                  <a:gd name="T0" fmla="*/ 38 w 38"/>
                  <a:gd name="T1" fmla="*/ 2 h 169"/>
                  <a:gd name="T2" fmla="*/ 36 w 38"/>
                  <a:gd name="T3" fmla="*/ 2 h 169"/>
                  <a:gd name="T4" fmla="*/ 19 w 38"/>
                  <a:gd name="T5" fmla="*/ 0 h 169"/>
                  <a:gd name="T6" fmla="*/ 2 w 38"/>
                  <a:gd name="T7" fmla="*/ 2 h 169"/>
                  <a:gd name="T8" fmla="*/ 0 w 38"/>
                  <a:gd name="T9" fmla="*/ 2 h 169"/>
                  <a:gd name="T10" fmla="*/ 0 w 38"/>
                  <a:gd name="T11" fmla="*/ 2 h 169"/>
                  <a:gd name="T12" fmla="*/ 0 w 38"/>
                  <a:gd name="T13" fmla="*/ 2 h 169"/>
                  <a:gd name="T14" fmla="*/ 0 w 38"/>
                  <a:gd name="T15" fmla="*/ 2 h 169"/>
                  <a:gd name="T16" fmla="*/ 0 w 38"/>
                  <a:gd name="T17" fmla="*/ 2 h 169"/>
                  <a:gd name="T18" fmla="*/ 0 w 38"/>
                  <a:gd name="T19" fmla="*/ 2 h 169"/>
                  <a:gd name="T20" fmla="*/ 0 w 38"/>
                  <a:gd name="T21" fmla="*/ 2 h 169"/>
                  <a:gd name="T22" fmla="*/ 0 w 38"/>
                  <a:gd name="T23" fmla="*/ 2 h 169"/>
                  <a:gd name="T24" fmla="*/ 0 w 38"/>
                  <a:gd name="T25" fmla="*/ 2 h 169"/>
                  <a:gd name="T26" fmla="*/ 2 w 38"/>
                  <a:gd name="T27" fmla="*/ 2 h 169"/>
                  <a:gd name="T28" fmla="*/ 19 w 38"/>
                  <a:gd name="T29" fmla="*/ 0 h 169"/>
                  <a:gd name="T30" fmla="*/ 36 w 38"/>
                  <a:gd name="T31" fmla="*/ 2 h 169"/>
                  <a:gd name="T32" fmla="*/ 38 w 38"/>
                  <a:gd name="T33" fmla="*/ 2 h 169"/>
                  <a:gd name="T34" fmla="*/ 38 w 38"/>
                  <a:gd name="T35" fmla="*/ 2 h 169"/>
                  <a:gd name="T36" fmla="*/ 38 w 38"/>
                  <a:gd name="T37" fmla="*/ 2 h 169"/>
                  <a:gd name="T38" fmla="*/ 38 w 38"/>
                  <a:gd name="T39" fmla="*/ 2 h 169"/>
                  <a:gd name="T40" fmla="*/ 38 w 38"/>
                  <a:gd name="T41" fmla="*/ 2 h 169"/>
                  <a:gd name="T42" fmla="*/ 38 w 38"/>
                  <a:gd name="T43" fmla="*/ 2 h 169"/>
                  <a:gd name="T44" fmla="*/ 38 w 38"/>
                  <a:gd name="T45" fmla="*/ 2 h 169"/>
                  <a:gd name="T46" fmla="*/ 38 w 38"/>
                  <a:gd name="T47" fmla="*/ 2 h 169"/>
                  <a:gd name="T48" fmla="*/ 38 w 38"/>
                  <a:gd name="T49" fmla="*/ 2 h 169"/>
                  <a:gd name="T50" fmla="*/ 0 w 38"/>
                  <a:gd name="T51" fmla="*/ 167 h 169"/>
                  <a:gd name="T52" fmla="*/ 2 w 38"/>
                  <a:gd name="T53" fmla="*/ 167 h 169"/>
                  <a:gd name="T54" fmla="*/ 19 w 38"/>
                  <a:gd name="T55" fmla="*/ 169 h 169"/>
                  <a:gd name="T56" fmla="*/ 36 w 38"/>
                  <a:gd name="T57" fmla="*/ 167 h 169"/>
                  <a:gd name="T58" fmla="*/ 38 w 38"/>
                  <a:gd name="T59" fmla="*/ 167 h 169"/>
                  <a:gd name="T60" fmla="*/ 38 w 38"/>
                  <a:gd name="T61" fmla="*/ 167 h 169"/>
                  <a:gd name="T62" fmla="*/ 38 w 38"/>
                  <a:gd name="T63" fmla="*/ 167 h 169"/>
                  <a:gd name="T64" fmla="*/ 38 w 38"/>
                  <a:gd name="T65" fmla="*/ 167 h 169"/>
                  <a:gd name="T66" fmla="*/ 38 w 38"/>
                  <a:gd name="T67" fmla="*/ 167 h 169"/>
                  <a:gd name="T68" fmla="*/ 38 w 38"/>
                  <a:gd name="T69" fmla="*/ 167 h 169"/>
                  <a:gd name="T70" fmla="*/ 38 w 38"/>
                  <a:gd name="T71" fmla="*/ 167 h 169"/>
                  <a:gd name="T72" fmla="*/ 38 w 38"/>
                  <a:gd name="T73" fmla="*/ 167 h 169"/>
                  <a:gd name="T74" fmla="*/ 38 w 38"/>
                  <a:gd name="T75" fmla="*/ 167 h 169"/>
                  <a:gd name="T76" fmla="*/ 36 w 38"/>
                  <a:gd name="T77" fmla="*/ 167 h 169"/>
                  <a:gd name="T78" fmla="*/ 19 w 38"/>
                  <a:gd name="T79" fmla="*/ 169 h 169"/>
                  <a:gd name="T80" fmla="*/ 2 w 38"/>
                  <a:gd name="T81" fmla="*/ 167 h 169"/>
                  <a:gd name="T82" fmla="*/ 0 w 38"/>
                  <a:gd name="T83" fmla="*/ 167 h 169"/>
                  <a:gd name="T84" fmla="*/ 0 w 38"/>
                  <a:gd name="T85" fmla="*/ 167 h 169"/>
                  <a:gd name="T86" fmla="*/ 0 w 38"/>
                  <a:gd name="T87" fmla="*/ 167 h 169"/>
                  <a:gd name="T88" fmla="*/ 0 w 38"/>
                  <a:gd name="T89" fmla="*/ 167 h 169"/>
                  <a:gd name="T90" fmla="*/ 0 w 38"/>
                  <a:gd name="T91" fmla="*/ 167 h 169"/>
                  <a:gd name="T92" fmla="*/ 0 w 38"/>
                  <a:gd name="T93" fmla="*/ 167 h 169"/>
                  <a:gd name="T94" fmla="*/ 0 w 38"/>
                  <a:gd name="T95" fmla="*/ 167 h 169"/>
                  <a:gd name="T96" fmla="*/ 0 w 38"/>
                  <a:gd name="T97" fmla="*/ 167 h 169"/>
                  <a:gd name="T98" fmla="*/ 0 w 38"/>
                  <a:gd name="T99" fmla="*/ 1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69">
                    <a:moveTo>
                      <a:pt x="38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0" y="167"/>
                    </a:moveTo>
                    <a:lnTo>
                      <a:pt x="2" y="167"/>
                    </a:lnTo>
                    <a:lnTo>
                      <a:pt x="19" y="169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2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002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72" name="Freeform 6438"/>
              <p:cNvSpPr>
                <a:spLocks noEditPoints="1"/>
              </p:cNvSpPr>
              <p:nvPr/>
            </p:nvSpPr>
            <p:spPr bwMode="auto">
              <a:xfrm>
                <a:off x="2031" y="2308"/>
                <a:ext cx="40" cy="169"/>
              </a:xfrm>
              <a:custGeom>
                <a:avLst/>
                <a:gdLst>
                  <a:gd name="T0" fmla="*/ 38 w 40"/>
                  <a:gd name="T1" fmla="*/ 2 h 169"/>
                  <a:gd name="T2" fmla="*/ 36 w 40"/>
                  <a:gd name="T3" fmla="*/ 2 h 169"/>
                  <a:gd name="T4" fmla="*/ 19 w 40"/>
                  <a:gd name="T5" fmla="*/ 0 h 169"/>
                  <a:gd name="T6" fmla="*/ 2 w 40"/>
                  <a:gd name="T7" fmla="*/ 2 h 169"/>
                  <a:gd name="T8" fmla="*/ 0 w 40"/>
                  <a:gd name="T9" fmla="*/ 2 h 169"/>
                  <a:gd name="T10" fmla="*/ 0 w 40"/>
                  <a:gd name="T11" fmla="*/ 2 h 169"/>
                  <a:gd name="T12" fmla="*/ 0 w 40"/>
                  <a:gd name="T13" fmla="*/ 4 h 169"/>
                  <a:gd name="T14" fmla="*/ 0 w 40"/>
                  <a:gd name="T15" fmla="*/ 4 h 169"/>
                  <a:gd name="T16" fmla="*/ 0 w 40"/>
                  <a:gd name="T17" fmla="*/ 4 h 169"/>
                  <a:gd name="T18" fmla="*/ 0 w 40"/>
                  <a:gd name="T19" fmla="*/ 4 h 169"/>
                  <a:gd name="T20" fmla="*/ 0 w 40"/>
                  <a:gd name="T21" fmla="*/ 4 h 169"/>
                  <a:gd name="T22" fmla="*/ 0 w 40"/>
                  <a:gd name="T23" fmla="*/ 4 h 169"/>
                  <a:gd name="T24" fmla="*/ 0 w 40"/>
                  <a:gd name="T25" fmla="*/ 4 h 169"/>
                  <a:gd name="T26" fmla="*/ 2 w 40"/>
                  <a:gd name="T27" fmla="*/ 2 h 169"/>
                  <a:gd name="T28" fmla="*/ 19 w 40"/>
                  <a:gd name="T29" fmla="*/ 0 h 169"/>
                  <a:gd name="T30" fmla="*/ 36 w 40"/>
                  <a:gd name="T31" fmla="*/ 2 h 169"/>
                  <a:gd name="T32" fmla="*/ 40 w 40"/>
                  <a:gd name="T33" fmla="*/ 4 h 169"/>
                  <a:gd name="T34" fmla="*/ 40 w 40"/>
                  <a:gd name="T35" fmla="*/ 4 h 169"/>
                  <a:gd name="T36" fmla="*/ 38 w 40"/>
                  <a:gd name="T37" fmla="*/ 4 h 169"/>
                  <a:gd name="T38" fmla="*/ 38 w 40"/>
                  <a:gd name="T39" fmla="*/ 4 h 169"/>
                  <a:gd name="T40" fmla="*/ 38 w 40"/>
                  <a:gd name="T41" fmla="*/ 4 h 169"/>
                  <a:gd name="T42" fmla="*/ 38 w 40"/>
                  <a:gd name="T43" fmla="*/ 4 h 169"/>
                  <a:gd name="T44" fmla="*/ 38 w 40"/>
                  <a:gd name="T45" fmla="*/ 4 h 169"/>
                  <a:gd name="T46" fmla="*/ 38 w 40"/>
                  <a:gd name="T47" fmla="*/ 2 h 169"/>
                  <a:gd name="T48" fmla="*/ 38 w 40"/>
                  <a:gd name="T49" fmla="*/ 2 h 169"/>
                  <a:gd name="T50" fmla="*/ 0 w 40"/>
                  <a:gd name="T51" fmla="*/ 167 h 169"/>
                  <a:gd name="T52" fmla="*/ 2 w 40"/>
                  <a:gd name="T53" fmla="*/ 167 h 169"/>
                  <a:gd name="T54" fmla="*/ 19 w 40"/>
                  <a:gd name="T55" fmla="*/ 169 h 169"/>
                  <a:gd name="T56" fmla="*/ 36 w 40"/>
                  <a:gd name="T57" fmla="*/ 167 h 169"/>
                  <a:gd name="T58" fmla="*/ 38 w 40"/>
                  <a:gd name="T59" fmla="*/ 167 h 169"/>
                  <a:gd name="T60" fmla="*/ 38 w 40"/>
                  <a:gd name="T61" fmla="*/ 167 h 169"/>
                  <a:gd name="T62" fmla="*/ 38 w 40"/>
                  <a:gd name="T63" fmla="*/ 167 h 169"/>
                  <a:gd name="T64" fmla="*/ 38 w 40"/>
                  <a:gd name="T65" fmla="*/ 167 h 169"/>
                  <a:gd name="T66" fmla="*/ 38 w 40"/>
                  <a:gd name="T67" fmla="*/ 167 h 169"/>
                  <a:gd name="T68" fmla="*/ 38 w 40"/>
                  <a:gd name="T69" fmla="*/ 167 h 169"/>
                  <a:gd name="T70" fmla="*/ 38 w 40"/>
                  <a:gd name="T71" fmla="*/ 167 h 169"/>
                  <a:gd name="T72" fmla="*/ 40 w 40"/>
                  <a:gd name="T73" fmla="*/ 167 h 169"/>
                  <a:gd name="T74" fmla="*/ 40 w 40"/>
                  <a:gd name="T75" fmla="*/ 165 h 169"/>
                  <a:gd name="T76" fmla="*/ 36 w 40"/>
                  <a:gd name="T77" fmla="*/ 167 h 169"/>
                  <a:gd name="T78" fmla="*/ 19 w 40"/>
                  <a:gd name="T79" fmla="*/ 169 h 169"/>
                  <a:gd name="T80" fmla="*/ 2 w 40"/>
                  <a:gd name="T81" fmla="*/ 167 h 169"/>
                  <a:gd name="T82" fmla="*/ 0 w 40"/>
                  <a:gd name="T83" fmla="*/ 165 h 169"/>
                  <a:gd name="T84" fmla="*/ 0 w 40"/>
                  <a:gd name="T85" fmla="*/ 167 h 169"/>
                  <a:gd name="T86" fmla="*/ 0 w 40"/>
                  <a:gd name="T87" fmla="*/ 167 h 169"/>
                  <a:gd name="T88" fmla="*/ 0 w 40"/>
                  <a:gd name="T89" fmla="*/ 167 h 169"/>
                  <a:gd name="T90" fmla="*/ 0 w 40"/>
                  <a:gd name="T91" fmla="*/ 167 h 169"/>
                  <a:gd name="T92" fmla="*/ 0 w 40"/>
                  <a:gd name="T93" fmla="*/ 167 h 169"/>
                  <a:gd name="T94" fmla="*/ 0 w 40"/>
                  <a:gd name="T95" fmla="*/ 167 h 169"/>
                  <a:gd name="T96" fmla="*/ 0 w 40"/>
                  <a:gd name="T97" fmla="*/ 167 h 169"/>
                  <a:gd name="T98" fmla="*/ 0 w 40"/>
                  <a:gd name="T99" fmla="*/ 1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169">
                    <a:moveTo>
                      <a:pt x="38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0" y="167"/>
                    </a:moveTo>
                    <a:lnTo>
                      <a:pt x="2" y="167"/>
                    </a:lnTo>
                    <a:lnTo>
                      <a:pt x="19" y="169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40" y="167"/>
                    </a:lnTo>
                    <a:lnTo>
                      <a:pt x="40" y="165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2" y="167"/>
                    </a:lnTo>
                    <a:lnTo>
                      <a:pt x="0" y="165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00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73" name="Freeform 6439"/>
              <p:cNvSpPr>
                <a:spLocks noEditPoints="1"/>
              </p:cNvSpPr>
              <p:nvPr/>
            </p:nvSpPr>
            <p:spPr bwMode="auto">
              <a:xfrm>
                <a:off x="2029" y="2308"/>
                <a:ext cx="42" cy="169"/>
              </a:xfrm>
              <a:custGeom>
                <a:avLst/>
                <a:gdLst>
                  <a:gd name="T0" fmla="*/ 42 w 42"/>
                  <a:gd name="T1" fmla="*/ 4 h 169"/>
                  <a:gd name="T2" fmla="*/ 38 w 42"/>
                  <a:gd name="T3" fmla="*/ 2 h 169"/>
                  <a:gd name="T4" fmla="*/ 21 w 42"/>
                  <a:gd name="T5" fmla="*/ 0 h 169"/>
                  <a:gd name="T6" fmla="*/ 4 w 42"/>
                  <a:gd name="T7" fmla="*/ 2 h 169"/>
                  <a:gd name="T8" fmla="*/ 2 w 42"/>
                  <a:gd name="T9" fmla="*/ 4 h 169"/>
                  <a:gd name="T10" fmla="*/ 2 w 42"/>
                  <a:gd name="T11" fmla="*/ 4 h 169"/>
                  <a:gd name="T12" fmla="*/ 2 w 42"/>
                  <a:gd name="T13" fmla="*/ 4 h 169"/>
                  <a:gd name="T14" fmla="*/ 2 w 42"/>
                  <a:gd name="T15" fmla="*/ 4 h 169"/>
                  <a:gd name="T16" fmla="*/ 0 w 42"/>
                  <a:gd name="T17" fmla="*/ 4 h 169"/>
                  <a:gd name="T18" fmla="*/ 0 w 42"/>
                  <a:gd name="T19" fmla="*/ 4 h 169"/>
                  <a:gd name="T20" fmla="*/ 0 w 42"/>
                  <a:gd name="T21" fmla="*/ 4 h 169"/>
                  <a:gd name="T22" fmla="*/ 0 w 42"/>
                  <a:gd name="T23" fmla="*/ 4 h 169"/>
                  <a:gd name="T24" fmla="*/ 0 w 42"/>
                  <a:gd name="T25" fmla="*/ 4 h 169"/>
                  <a:gd name="T26" fmla="*/ 4 w 42"/>
                  <a:gd name="T27" fmla="*/ 2 h 169"/>
                  <a:gd name="T28" fmla="*/ 21 w 42"/>
                  <a:gd name="T29" fmla="*/ 2 h 169"/>
                  <a:gd name="T30" fmla="*/ 38 w 42"/>
                  <a:gd name="T31" fmla="*/ 2 h 169"/>
                  <a:gd name="T32" fmla="*/ 42 w 42"/>
                  <a:gd name="T33" fmla="*/ 4 h 169"/>
                  <a:gd name="T34" fmla="*/ 42 w 42"/>
                  <a:gd name="T35" fmla="*/ 4 h 169"/>
                  <a:gd name="T36" fmla="*/ 42 w 42"/>
                  <a:gd name="T37" fmla="*/ 4 h 169"/>
                  <a:gd name="T38" fmla="*/ 42 w 42"/>
                  <a:gd name="T39" fmla="*/ 4 h 169"/>
                  <a:gd name="T40" fmla="*/ 42 w 42"/>
                  <a:gd name="T41" fmla="*/ 4 h 169"/>
                  <a:gd name="T42" fmla="*/ 42 w 42"/>
                  <a:gd name="T43" fmla="*/ 4 h 169"/>
                  <a:gd name="T44" fmla="*/ 42 w 42"/>
                  <a:gd name="T45" fmla="*/ 4 h 169"/>
                  <a:gd name="T46" fmla="*/ 42 w 42"/>
                  <a:gd name="T47" fmla="*/ 4 h 169"/>
                  <a:gd name="T48" fmla="*/ 42 w 42"/>
                  <a:gd name="T49" fmla="*/ 4 h 169"/>
                  <a:gd name="T50" fmla="*/ 2 w 42"/>
                  <a:gd name="T51" fmla="*/ 165 h 169"/>
                  <a:gd name="T52" fmla="*/ 4 w 42"/>
                  <a:gd name="T53" fmla="*/ 167 h 169"/>
                  <a:gd name="T54" fmla="*/ 21 w 42"/>
                  <a:gd name="T55" fmla="*/ 169 h 169"/>
                  <a:gd name="T56" fmla="*/ 38 w 42"/>
                  <a:gd name="T57" fmla="*/ 167 h 169"/>
                  <a:gd name="T58" fmla="*/ 42 w 42"/>
                  <a:gd name="T59" fmla="*/ 165 h 169"/>
                  <a:gd name="T60" fmla="*/ 42 w 42"/>
                  <a:gd name="T61" fmla="*/ 165 h 169"/>
                  <a:gd name="T62" fmla="*/ 42 w 42"/>
                  <a:gd name="T63" fmla="*/ 165 h 169"/>
                  <a:gd name="T64" fmla="*/ 42 w 42"/>
                  <a:gd name="T65" fmla="*/ 165 h 169"/>
                  <a:gd name="T66" fmla="*/ 42 w 42"/>
                  <a:gd name="T67" fmla="*/ 165 h 169"/>
                  <a:gd name="T68" fmla="*/ 42 w 42"/>
                  <a:gd name="T69" fmla="*/ 165 h 169"/>
                  <a:gd name="T70" fmla="*/ 42 w 42"/>
                  <a:gd name="T71" fmla="*/ 165 h 169"/>
                  <a:gd name="T72" fmla="*/ 42 w 42"/>
                  <a:gd name="T73" fmla="*/ 165 h 169"/>
                  <a:gd name="T74" fmla="*/ 42 w 42"/>
                  <a:gd name="T75" fmla="*/ 165 h 169"/>
                  <a:gd name="T76" fmla="*/ 38 w 42"/>
                  <a:gd name="T77" fmla="*/ 167 h 169"/>
                  <a:gd name="T78" fmla="*/ 21 w 42"/>
                  <a:gd name="T79" fmla="*/ 169 h 169"/>
                  <a:gd name="T80" fmla="*/ 4 w 42"/>
                  <a:gd name="T81" fmla="*/ 167 h 169"/>
                  <a:gd name="T82" fmla="*/ 0 w 42"/>
                  <a:gd name="T83" fmla="*/ 165 h 169"/>
                  <a:gd name="T84" fmla="*/ 0 w 42"/>
                  <a:gd name="T85" fmla="*/ 165 h 169"/>
                  <a:gd name="T86" fmla="*/ 0 w 42"/>
                  <a:gd name="T87" fmla="*/ 165 h 169"/>
                  <a:gd name="T88" fmla="*/ 0 w 42"/>
                  <a:gd name="T89" fmla="*/ 165 h 169"/>
                  <a:gd name="T90" fmla="*/ 0 w 42"/>
                  <a:gd name="T91" fmla="*/ 165 h 169"/>
                  <a:gd name="T92" fmla="*/ 2 w 42"/>
                  <a:gd name="T93" fmla="*/ 165 h 169"/>
                  <a:gd name="T94" fmla="*/ 2 w 42"/>
                  <a:gd name="T95" fmla="*/ 165 h 169"/>
                  <a:gd name="T96" fmla="*/ 2 w 42"/>
                  <a:gd name="T97" fmla="*/ 165 h 169"/>
                  <a:gd name="T98" fmla="*/ 2 w 42"/>
                  <a:gd name="T99" fmla="*/ 165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9">
                    <a:moveTo>
                      <a:pt x="42" y="4"/>
                    </a:moveTo>
                    <a:lnTo>
                      <a:pt x="38" y="2"/>
                    </a:lnTo>
                    <a:lnTo>
                      <a:pt x="2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21" y="2"/>
                    </a:lnTo>
                    <a:lnTo>
                      <a:pt x="38" y="2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close/>
                    <a:moveTo>
                      <a:pt x="2" y="165"/>
                    </a:moveTo>
                    <a:lnTo>
                      <a:pt x="4" y="167"/>
                    </a:lnTo>
                    <a:lnTo>
                      <a:pt x="21" y="169"/>
                    </a:lnTo>
                    <a:lnTo>
                      <a:pt x="38" y="167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38" y="167"/>
                    </a:lnTo>
                    <a:lnTo>
                      <a:pt x="21" y="169"/>
                    </a:lnTo>
                    <a:lnTo>
                      <a:pt x="4" y="167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2" y="165"/>
                    </a:lnTo>
                    <a:lnTo>
                      <a:pt x="2" y="165"/>
                    </a:lnTo>
                    <a:lnTo>
                      <a:pt x="2" y="165"/>
                    </a:lnTo>
                    <a:lnTo>
                      <a:pt x="2" y="165"/>
                    </a:lnTo>
                    <a:close/>
                  </a:path>
                </a:pathLst>
              </a:custGeom>
              <a:solidFill>
                <a:srgbClr val="00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74" name="Freeform 6440"/>
              <p:cNvSpPr>
                <a:spLocks noEditPoints="1"/>
              </p:cNvSpPr>
              <p:nvPr/>
            </p:nvSpPr>
            <p:spPr bwMode="auto">
              <a:xfrm>
                <a:off x="2029" y="2310"/>
                <a:ext cx="42" cy="167"/>
              </a:xfrm>
              <a:custGeom>
                <a:avLst/>
                <a:gdLst>
                  <a:gd name="T0" fmla="*/ 42 w 42"/>
                  <a:gd name="T1" fmla="*/ 2 h 167"/>
                  <a:gd name="T2" fmla="*/ 38 w 42"/>
                  <a:gd name="T3" fmla="*/ 0 h 167"/>
                  <a:gd name="T4" fmla="*/ 21 w 42"/>
                  <a:gd name="T5" fmla="*/ 0 h 167"/>
                  <a:gd name="T6" fmla="*/ 4 w 42"/>
                  <a:gd name="T7" fmla="*/ 0 h 167"/>
                  <a:gd name="T8" fmla="*/ 0 w 42"/>
                  <a:gd name="T9" fmla="*/ 2 h 167"/>
                  <a:gd name="T10" fmla="*/ 0 w 42"/>
                  <a:gd name="T11" fmla="*/ 2 h 167"/>
                  <a:gd name="T12" fmla="*/ 0 w 42"/>
                  <a:gd name="T13" fmla="*/ 2 h 167"/>
                  <a:gd name="T14" fmla="*/ 0 w 42"/>
                  <a:gd name="T15" fmla="*/ 2 h 167"/>
                  <a:gd name="T16" fmla="*/ 0 w 42"/>
                  <a:gd name="T17" fmla="*/ 2 h 167"/>
                  <a:gd name="T18" fmla="*/ 0 w 42"/>
                  <a:gd name="T19" fmla="*/ 2 h 167"/>
                  <a:gd name="T20" fmla="*/ 0 w 42"/>
                  <a:gd name="T21" fmla="*/ 2 h 167"/>
                  <a:gd name="T22" fmla="*/ 0 w 42"/>
                  <a:gd name="T23" fmla="*/ 2 h 167"/>
                  <a:gd name="T24" fmla="*/ 0 w 42"/>
                  <a:gd name="T25" fmla="*/ 2 h 167"/>
                  <a:gd name="T26" fmla="*/ 4 w 42"/>
                  <a:gd name="T27" fmla="*/ 2 h 167"/>
                  <a:gd name="T28" fmla="*/ 21 w 42"/>
                  <a:gd name="T29" fmla="*/ 0 h 167"/>
                  <a:gd name="T30" fmla="*/ 38 w 42"/>
                  <a:gd name="T31" fmla="*/ 2 h 167"/>
                  <a:gd name="T32" fmla="*/ 42 w 42"/>
                  <a:gd name="T33" fmla="*/ 2 h 167"/>
                  <a:gd name="T34" fmla="*/ 42 w 42"/>
                  <a:gd name="T35" fmla="*/ 2 h 167"/>
                  <a:gd name="T36" fmla="*/ 42 w 42"/>
                  <a:gd name="T37" fmla="*/ 2 h 167"/>
                  <a:gd name="T38" fmla="*/ 42 w 42"/>
                  <a:gd name="T39" fmla="*/ 2 h 167"/>
                  <a:gd name="T40" fmla="*/ 42 w 42"/>
                  <a:gd name="T41" fmla="*/ 2 h 167"/>
                  <a:gd name="T42" fmla="*/ 42 w 42"/>
                  <a:gd name="T43" fmla="*/ 2 h 167"/>
                  <a:gd name="T44" fmla="*/ 42 w 42"/>
                  <a:gd name="T45" fmla="*/ 2 h 167"/>
                  <a:gd name="T46" fmla="*/ 42 w 42"/>
                  <a:gd name="T47" fmla="*/ 2 h 167"/>
                  <a:gd name="T48" fmla="*/ 42 w 42"/>
                  <a:gd name="T49" fmla="*/ 2 h 167"/>
                  <a:gd name="T50" fmla="*/ 0 w 42"/>
                  <a:gd name="T51" fmla="*/ 163 h 167"/>
                  <a:gd name="T52" fmla="*/ 4 w 42"/>
                  <a:gd name="T53" fmla="*/ 165 h 167"/>
                  <a:gd name="T54" fmla="*/ 21 w 42"/>
                  <a:gd name="T55" fmla="*/ 167 h 167"/>
                  <a:gd name="T56" fmla="*/ 38 w 42"/>
                  <a:gd name="T57" fmla="*/ 165 h 167"/>
                  <a:gd name="T58" fmla="*/ 42 w 42"/>
                  <a:gd name="T59" fmla="*/ 163 h 167"/>
                  <a:gd name="T60" fmla="*/ 42 w 42"/>
                  <a:gd name="T61" fmla="*/ 163 h 167"/>
                  <a:gd name="T62" fmla="*/ 42 w 42"/>
                  <a:gd name="T63" fmla="*/ 163 h 167"/>
                  <a:gd name="T64" fmla="*/ 42 w 42"/>
                  <a:gd name="T65" fmla="*/ 163 h 167"/>
                  <a:gd name="T66" fmla="*/ 42 w 42"/>
                  <a:gd name="T67" fmla="*/ 163 h 167"/>
                  <a:gd name="T68" fmla="*/ 42 w 42"/>
                  <a:gd name="T69" fmla="*/ 163 h 167"/>
                  <a:gd name="T70" fmla="*/ 42 w 42"/>
                  <a:gd name="T71" fmla="*/ 163 h 167"/>
                  <a:gd name="T72" fmla="*/ 42 w 42"/>
                  <a:gd name="T73" fmla="*/ 163 h 167"/>
                  <a:gd name="T74" fmla="*/ 42 w 42"/>
                  <a:gd name="T75" fmla="*/ 163 h 167"/>
                  <a:gd name="T76" fmla="*/ 38 w 42"/>
                  <a:gd name="T77" fmla="*/ 165 h 167"/>
                  <a:gd name="T78" fmla="*/ 21 w 42"/>
                  <a:gd name="T79" fmla="*/ 165 h 167"/>
                  <a:gd name="T80" fmla="*/ 4 w 42"/>
                  <a:gd name="T81" fmla="*/ 165 h 167"/>
                  <a:gd name="T82" fmla="*/ 0 w 42"/>
                  <a:gd name="T83" fmla="*/ 163 h 167"/>
                  <a:gd name="T84" fmla="*/ 0 w 42"/>
                  <a:gd name="T85" fmla="*/ 163 h 167"/>
                  <a:gd name="T86" fmla="*/ 0 w 42"/>
                  <a:gd name="T87" fmla="*/ 163 h 167"/>
                  <a:gd name="T88" fmla="*/ 0 w 42"/>
                  <a:gd name="T89" fmla="*/ 163 h 167"/>
                  <a:gd name="T90" fmla="*/ 0 w 42"/>
                  <a:gd name="T91" fmla="*/ 163 h 167"/>
                  <a:gd name="T92" fmla="*/ 0 w 42"/>
                  <a:gd name="T93" fmla="*/ 163 h 167"/>
                  <a:gd name="T94" fmla="*/ 0 w 42"/>
                  <a:gd name="T95" fmla="*/ 163 h 167"/>
                  <a:gd name="T96" fmla="*/ 0 w 42"/>
                  <a:gd name="T97" fmla="*/ 163 h 167"/>
                  <a:gd name="T98" fmla="*/ 0 w 42"/>
                  <a:gd name="T99" fmla="*/ 16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7">
                    <a:moveTo>
                      <a:pt x="42" y="2"/>
                    </a:moveTo>
                    <a:lnTo>
                      <a:pt x="38" y="0"/>
                    </a:lnTo>
                    <a:lnTo>
                      <a:pt x="21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21" y="0"/>
                    </a:lnTo>
                    <a:lnTo>
                      <a:pt x="38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  <a:moveTo>
                      <a:pt x="0" y="163"/>
                    </a:moveTo>
                    <a:lnTo>
                      <a:pt x="4" y="165"/>
                    </a:lnTo>
                    <a:lnTo>
                      <a:pt x="21" y="167"/>
                    </a:lnTo>
                    <a:lnTo>
                      <a:pt x="38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5"/>
                    </a:lnTo>
                    <a:lnTo>
                      <a:pt x="21" y="165"/>
                    </a:lnTo>
                    <a:lnTo>
                      <a:pt x="4" y="165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75" name="Freeform 6441"/>
              <p:cNvSpPr>
                <a:spLocks noEditPoints="1"/>
              </p:cNvSpPr>
              <p:nvPr/>
            </p:nvSpPr>
            <p:spPr bwMode="auto">
              <a:xfrm>
                <a:off x="2029" y="2310"/>
                <a:ext cx="42" cy="165"/>
              </a:xfrm>
              <a:custGeom>
                <a:avLst/>
                <a:gdLst>
                  <a:gd name="T0" fmla="*/ 42 w 42"/>
                  <a:gd name="T1" fmla="*/ 2 h 165"/>
                  <a:gd name="T2" fmla="*/ 38 w 42"/>
                  <a:gd name="T3" fmla="*/ 2 h 165"/>
                  <a:gd name="T4" fmla="*/ 21 w 42"/>
                  <a:gd name="T5" fmla="*/ 0 h 165"/>
                  <a:gd name="T6" fmla="*/ 4 w 42"/>
                  <a:gd name="T7" fmla="*/ 2 h 165"/>
                  <a:gd name="T8" fmla="*/ 0 w 42"/>
                  <a:gd name="T9" fmla="*/ 2 h 165"/>
                  <a:gd name="T10" fmla="*/ 0 w 42"/>
                  <a:gd name="T11" fmla="*/ 2 h 165"/>
                  <a:gd name="T12" fmla="*/ 0 w 42"/>
                  <a:gd name="T13" fmla="*/ 2 h 165"/>
                  <a:gd name="T14" fmla="*/ 0 w 42"/>
                  <a:gd name="T15" fmla="*/ 2 h 165"/>
                  <a:gd name="T16" fmla="*/ 0 w 42"/>
                  <a:gd name="T17" fmla="*/ 4 h 165"/>
                  <a:gd name="T18" fmla="*/ 0 w 42"/>
                  <a:gd name="T19" fmla="*/ 4 h 165"/>
                  <a:gd name="T20" fmla="*/ 0 w 42"/>
                  <a:gd name="T21" fmla="*/ 4 h 165"/>
                  <a:gd name="T22" fmla="*/ 0 w 42"/>
                  <a:gd name="T23" fmla="*/ 4 h 165"/>
                  <a:gd name="T24" fmla="*/ 0 w 42"/>
                  <a:gd name="T25" fmla="*/ 4 h 165"/>
                  <a:gd name="T26" fmla="*/ 4 w 42"/>
                  <a:gd name="T27" fmla="*/ 2 h 165"/>
                  <a:gd name="T28" fmla="*/ 21 w 42"/>
                  <a:gd name="T29" fmla="*/ 0 h 165"/>
                  <a:gd name="T30" fmla="*/ 38 w 42"/>
                  <a:gd name="T31" fmla="*/ 2 h 165"/>
                  <a:gd name="T32" fmla="*/ 42 w 42"/>
                  <a:gd name="T33" fmla="*/ 4 h 165"/>
                  <a:gd name="T34" fmla="*/ 42 w 42"/>
                  <a:gd name="T35" fmla="*/ 4 h 165"/>
                  <a:gd name="T36" fmla="*/ 42 w 42"/>
                  <a:gd name="T37" fmla="*/ 4 h 165"/>
                  <a:gd name="T38" fmla="*/ 42 w 42"/>
                  <a:gd name="T39" fmla="*/ 4 h 165"/>
                  <a:gd name="T40" fmla="*/ 42 w 42"/>
                  <a:gd name="T41" fmla="*/ 4 h 165"/>
                  <a:gd name="T42" fmla="*/ 42 w 42"/>
                  <a:gd name="T43" fmla="*/ 2 h 165"/>
                  <a:gd name="T44" fmla="*/ 42 w 42"/>
                  <a:gd name="T45" fmla="*/ 2 h 165"/>
                  <a:gd name="T46" fmla="*/ 42 w 42"/>
                  <a:gd name="T47" fmla="*/ 2 h 165"/>
                  <a:gd name="T48" fmla="*/ 42 w 42"/>
                  <a:gd name="T49" fmla="*/ 2 h 165"/>
                  <a:gd name="T50" fmla="*/ 0 w 42"/>
                  <a:gd name="T51" fmla="*/ 163 h 165"/>
                  <a:gd name="T52" fmla="*/ 4 w 42"/>
                  <a:gd name="T53" fmla="*/ 165 h 165"/>
                  <a:gd name="T54" fmla="*/ 21 w 42"/>
                  <a:gd name="T55" fmla="*/ 165 h 165"/>
                  <a:gd name="T56" fmla="*/ 38 w 42"/>
                  <a:gd name="T57" fmla="*/ 165 h 165"/>
                  <a:gd name="T58" fmla="*/ 42 w 42"/>
                  <a:gd name="T59" fmla="*/ 163 h 165"/>
                  <a:gd name="T60" fmla="*/ 42 w 42"/>
                  <a:gd name="T61" fmla="*/ 163 h 165"/>
                  <a:gd name="T62" fmla="*/ 42 w 42"/>
                  <a:gd name="T63" fmla="*/ 163 h 165"/>
                  <a:gd name="T64" fmla="*/ 42 w 42"/>
                  <a:gd name="T65" fmla="*/ 163 h 165"/>
                  <a:gd name="T66" fmla="*/ 42 w 42"/>
                  <a:gd name="T67" fmla="*/ 163 h 165"/>
                  <a:gd name="T68" fmla="*/ 42 w 42"/>
                  <a:gd name="T69" fmla="*/ 163 h 165"/>
                  <a:gd name="T70" fmla="*/ 42 w 42"/>
                  <a:gd name="T71" fmla="*/ 163 h 165"/>
                  <a:gd name="T72" fmla="*/ 42 w 42"/>
                  <a:gd name="T73" fmla="*/ 163 h 165"/>
                  <a:gd name="T74" fmla="*/ 42 w 42"/>
                  <a:gd name="T75" fmla="*/ 163 h 165"/>
                  <a:gd name="T76" fmla="*/ 38 w 42"/>
                  <a:gd name="T77" fmla="*/ 163 h 165"/>
                  <a:gd name="T78" fmla="*/ 21 w 42"/>
                  <a:gd name="T79" fmla="*/ 165 h 165"/>
                  <a:gd name="T80" fmla="*/ 4 w 42"/>
                  <a:gd name="T81" fmla="*/ 163 h 165"/>
                  <a:gd name="T82" fmla="*/ 0 w 42"/>
                  <a:gd name="T83" fmla="*/ 163 h 165"/>
                  <a:gd name="T84" fmla="*/ 0 w 42"/>
                  <a:gd name="T85" fmla="*/ 163 h 165"/>
                  <a:gd name="T86" fmla="*/ 0 w 42"/>
                  <a:gd name="T87" fmla="*/ 163 h 165"/>
                  <a:gd name="T88" fmla="*/ 0 w 42"/>
                  <a:gd name="T89" fmla="*/ 163 h 165"/>
                  <a:gd name="T90" fmla="*/ 0 w 42"/>
                  <a:gd name="T91" fmla="*/ 163 h 165"/>
                  <a:gd name="T92" fmla="*/ 0 w 42"/>
                  <a:gd name="T93" fmla="*/ 163 h 165"/>
                  <a:gd name="T94" fmla="*/ 0 w 42"/>
                  <a:gd name="T95" fmla="*/ 163 h 165"/>
                  <a:gd name="T96" fmla="*/ 0 w 42"/>
                  <a:gd name="T97" fmla="*/ 163 h 165"/>
                  <a:gd name="T98" fmla="*/ 0 w 42"/>
                  <a:gd name="T99" fmla="*/ 16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5">
                    <a:moveTo>
                      <a:pt x="42" y="2"/>
                    </a:moveTo>
                    <a:lnTo>
                      <a:pt x="38" y="2"/>
                    </a:lnTo>
                    <a:lnTo>
                      <a:pt x="21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21" y="0"/>
                    </a:lnTo>
                    <a:lnTo>
                      <a:pt x="38" y="2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  <a:moveTo>
                      <a:pt x="0" y="163"/>
                    </a:moveTo>
                    <a:lnTo>
                      <a:pt x="4" y="165"/>
                    </a:lnTo>
                    <a:lnTo>
                      <a:pt x="21" y="165"/>
                    </a:lnTo>
                    <a:lnTo>
                      <a:pt x="38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3"/>
                    </a:lnTo>
                    <a:lnTo>
                      <a:pt x="21" y="165"/>
                    </a:lnTo>
                    <a:lnTo>
                      <a:pt x="4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76" name="Freeform 6442"/>
              <p:cNvSpPr>
                <a:spLocks noEditPoints="1"/>
              </p:cNvSpPr>
              <p:nvPr/>
            </p:nvSpPr>
            <p:spPr bwMode="auto">
              <a:xfrm>
                <a:off x="2027" y="2310"/>
                <a:ext cx="46" cy="165"/>
              </a:xfrm>
              <a:custGeom>
                <a:avLst/>
                <a:gdLst>
                  <a:gd name="T0" fmla="*/ 44 w 46"/>
                  <a:gd name="T1" fmla="*/ 4 h 165"/>
                  <a:gd name="T2" fmla="*/ 40 w 46"/>
                  <a:gd name="T3" fmla="*/ 2 h 165"/>
                  <a:gd name="T4" fmla="*/ 23 w 46"/>
                  <a:gd name="T5" fmla="*/ 0 h 165"/>
                  <a:gd name="T6" fmla="*/ 6 w 46"/>
                  <a:gd name="T7" fmla="*/ 2 h 165"/>
                  <a:gd name="T8" fmla="*/ 2 w 46"/>
                  <a:gd name="T9" fmla="*/ 4 h 165"/>
                  <a:gd name="T10" fmla="*/ 2 w 46"/>
                  <a:gd name="T11" fmla="*/ 4 h 165"/>
                  <a:gd name="T12" fmla="*/ 2 w 46"/>
                  <a:gd name="T13" fmla="*/ 4 h 165"/>
                  <a:gd name="T14" fmla="*/ 2 w 46"/>
                  <a:gd name="T15" fmla="*/ 4 h 165"/>
                  <a:gd name="T16" fmla="*/ 2 w 46"/>
                  <a:gd name="T17" fmla="*/ 4 h 165"/>
                  <a:gd name="T18" fmla="*/ 2 w 46"/>
                  <a:gd name="T19" fmla="*/ 4 h 165"/>
                  <a:gd name="T20" fmla="*/ 2 w 46"/>
                  <a:gd name="T21" fmla="*/ 4 h 165"/>
                  <a:gd name="T22" fmla="*/ 2 w 46"/>
                  <a:gd name="T23" fmla="*/ 4 h 165"/>
                  <a:gd name="T24" fmla="*/ 2 w 46"/>
                  <a:gd name="T25" fmla="*/ 4 h 165"/>
                  <a:gd name="T26" fmla="*/ 6 w 46"/>
                  <a:gd name="T27" fmla="*/ 2 h 165"/>
                  <a:gd name="T28" fmla="*/ 23 w 46"/>
                  <a:gd name="T29" fmla="*/ 0 h 165"/>
                  <a:gd name="T30" fmla="*/ 40 w 46"/>
                  <a:gd name="T31" fmla="*/ 2 h 165"/>
                  <a:gd name="T32" fmla="*/ 46 w 46"/>
                  <a:gd name="T33" fmla="*/ 4 h 165"/>
                  <a:gd name="T34" fmla="*/ 46 w 46"/>
                  <a:gd name="T35" fmla="*/ 4 h 165"/>
                  <a:gd name="T36" fmla="*/ 46 w 46"/>
                  <a:gd name="T37" fmla="*/ 4 h 165"/>
                  <a:gd name="T38" fmla="*/ 46 w 46"/>
                  <a:gd name="T39" fmla="*/ 4 h 165"/>
                  <a:gd name="T40" fmla="*/ 46 w 46"/>
                  <a:gd name="T41" fmla="*/ 4 h 165"/>
                  <a:gd name="T42" fmla="*/ 46 w 46"/>
                  <a:gd name="T43" fmla="*/ 4 h 165"/>
                  <a:gd name="T44" fmla="*/ 46 w 46"/>
                  <a:gd name="T45" fmla="*/ 4 h 165"/>
                  <a:gd name="T46" fmla="*/ 44 w 46"/>
                  <a:gd name="T47" fmla="*/ 4 h 165"/>
                  <a:gd name="T48" fmla="*/ 44 w 46"/>
                  <a:gd name="T49" fmla="*/ 4 h 165"/>
                  <a:gd name="T50" fmla="*/ 2 w 46"/>
                  <a:gd name="T51" fmla="*/ 163 h 165"/>
                  <a:gd name="T52" fmla="*/ 6 w 46"/>
                  <a:gd name="T53" fmla="*/ 163 h 165"/>
                  <a:gd name="T54" fmla="*/ 23 w 46"/>
                  <a:gd name="T55" fmla="*/ 165 h 165"/>
                  <a:gd name="T56" fmla="*/ 40 w 46"/>
                  <a:gd name="T57" fmla="*/ 163 h 165"/>
                  <a:gd name="T58" fmla="*/ 44 w 46"/>
                  <a:gd name="T59" fmla="*/ 163 h 165"/>
                  <a:gd name="T60" fmla="*/ 44 w 46"/>
                  <a:gd name="T61" fmla="*/ 163 h 165"/>
                  <a:gd name="T62" fmla="*/ 46 w 46"/>
                  <a:gd name="T63" fmla="*/ 161 h 165"/>
                  <a:gd name="T64" fmla="*/ 46 w 46"/>
                  <a:gd name="T65" fmla="*/ 161 h 165"/>
                  <a:gd name="T66" fmla="*/ 46 w 46"/>
                  <a:gd name="T67" fmla="*/ 161 h 165"/>
                  <a:gd name="T68" fmla="*/ 46 w 46"/>
                  <a:gd name="T69" fmla="*/ 161 h 165"/>
                  <a:gd name="T70" fmla="*/ 46 w 46"/>
                  <a:gd name="T71" fmla="*/ 161 h 165"/>
                  <a:gd name="T72" fmla="*/ 46 w 46"/>
                  <a:gd name="T73" fmla="*/ 161 h 165"/>
                  <a:gd name="T74" fmla="*/ 46 w 46"/>
                  <a:gd name="T75" fmla="*/ 161 h 165"/>
                  <a:gd name="T76" fmla="*/ 40 w 46"/>
                  <a:gd name="T77" fmla="*/ 163 h 165"/>
                  <a:gd name="T78" fmla="*/ 23 w 46"/>
                  <a:gd name="T79" fmla="*/ 165 h 165"/>
                  <a:gd name="T80" fmla="*/ 6 w 46"/>
                  <a:gd name="T81" fmla="*/ 163 h 165"/>
                  <a:gd name="T82" fmla="*/ 0 w 46"/>
                  <a:gd name="T83" fmla="*/ 161 h 165"/>
                  <a:gd name="T84" fmla="*/ 2 w 46"/>
                  <a:gd name="T85" fmla="*/ 161 h 165"/>
                  <a:gd name="T86" fmla="*/ 2 w 46"/>
                  <a:gd name="T87" fmla="*/ 161 h 165"/>
                  <a:gd name="T88" fmla="*/ 2 w 46"/>
                  <a:gd name="T89" fmla="*/ 161 h 165"/>
                  <a:gd name="T90" fmla="*/ 2 w 46"/>
                  <a:gd name="T91" fmla="*/ 161 h 165"/>
                  <a:gd name="T92" fmla="*/ 2 w 46"/>
                  <a:gd name="T93" fmla="*/ 161 h 165"/>
                  <a:gd name="T94" fmla="*/ 2 w 46"/>
                  <a:gd name="T95" fmla="*/ 161 h 165"/>
                  <a:gd name="T96" fmla="*/ 2 w 46"/>
                  <a:gd name="T97" fmla="*/ 163 h 165"/>
                  <a:gd name="T98" fmla="*/ 2 w 46"/>
                  <a:gd name="T99" fmla="*/ 16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5">
                    <a:moveTo>
                      <a:pt x="44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4"/>
                    </a:lnTo>
                    <a:close/>
                    <a:moveTo>
                      <a:pt x="2" y="163"/>
                    </a:moveTo>
                    <a:lnTo>
                      <a:pt x="6" y="163"/>
                    </a:lnTo>
                    <a:lnTo>
                      <a:pt x="23" y="165"/>
                    </a:lnTo>
                    <a:lnTo>
                      <a:pt x="40" y="163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0" y="163"/>
                    </a:lnTo>
                    <a:lnTo>
                      <a:pt x="23" y="165"/>
                    </a:lnTo>
                    <a:lnTo>
                      <a:pt x="6" y="163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3"/>
                    </a:lnTo>
                    <a:lnTo>
                      <a:pt x="2" y="163"/>
                    </a:lnTo>
                    <a:close/>
                  </a:path>
                </a:pathLst>
              </a:custGeom>
              <a:solidFill>
                <a:srgbClr val="00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77" name="Freeform 6443"/>
              <p:cNvSpPr>
                <a:spLocks noEditPoints="1"/>
              </p:cNvSpPr>
              <p:nvPr/>
            </p:nvSpPr>
            <p:spPr bwMode="auto">
              <a:xfrm>
                <a:off x="2027" y="2310"/>
                <a:ext cx="46" cy="165"/>
              </a:xfrm>
              <a:custGeom>
                <a:avLst/>
                <a:gdLst>
                  <a:gd name="T0" fmla="*/ 46 w 46"/>
                  <a:gd name="T1" fmla="*/ 4 h 165"/>
                  <a:gd name="T2" fmla="*/ 40 w 46"/>
                  <a:gd name="T3" fmla="*/ 2 h 165"/>
                  <a:gd name="T4" fmla="*/ 23 w 46"/>
                  <a:gd name="T5" fmla="*/ 0 h 165"/>
                  <a:gd name="T6" fmla="*/ 6 w 46"/>
                  <a:gd name="T7" fmla="*/ 2 h 165"/>
                  <a:gd name="T8" fmla="*/ 2 w 46"/>
                  <a:gd name="T9" fmla="*/ 4 h 165"/>
                  <a:gd name="T10" fmla="*/ 0 w 46"/>
                  <a:gd name="T11" fmla="*/ 4 h 165"/>
                  <a:gd name="T12" fmla="*/ 0 w 46"/>
                  <a:gd name="T13" fmla="*/ 4 h 165"/>
                  <a:gd name="T14" fmla="*/ 0 w 46"/>
                  <a:gd name="T15" fmla="*/ 4 h 165"/>
                  <a:gd name="T16" fmla="*/ 0 w 46"/>
                  <a:gd name="T17" fmla="*/ 4 h 165"/>
                  <a:gd name="T18" fmla="*/ 0 w 46"/>
                  <a:gd name="T19" fmla="*/ 4 h 165"/>
                  <a:gd name="T20" fmla="*/ 0 w 46"/>
                  <a:gd name="T21" fmla="*/ 4 h 165"/>
                  <a:gd name="T22" fmla="*/ 0 w 46"/>
                  <a:gd name="T23" fmla="*/ 4 h 165"/>
                  <a:gd name="T24" fmla="*/ 0 w 46"/>
                  <a:gd name="T25" fmla="*/ 4 h 165"/>
                  <a:gd name="T26" fmla="*/ 6 w 46"/>
                  <a:gd name="T27" fmla="*/ 2 h 165"/>
                  <a:gd name="T28" fmla="*/ 23 w 46"/>
                  <a:gd name="T29" fmla="*/ 0 h 165"/>
                  <a:gd name="T30" fmla="*/ 40 w 46"/>
                  <a:gd name="T31" fmla="*/ 2 h 165"/>
                  <a:gd name="T32" fmla="*/ 46 w 46"/>
                  <a:gd name="T33" fmla="*/ 4 h 165"/>
                  <a:gd name="T34" fmla="*/ 46 w 46"/>
                  <a:gd name="T35" fmla="*/ 4 h 165"/>
                  <a:gd name="T36" fmla="*/ 46 w 46"/>
                  <a:gd name="T37" fmla="*/ 4 h 165"/>
                  <a:gd name="T38" fmla="*/ 46 w 46"/>
                  <a:gd name="T39" fmla="*/ 4 h 165"/>
                  <a:gd name="T40" fmla="*/ 46 w 46"/>
                  <a:gd name="T41" fmla="*/ 4 h 165"/>
                  <a:gd name="T42" fmla="*/ 46 w 46"/>
                  <a:gd name="T43" fmla="*/ 4 h 165"/>
                  <a:gd name="T44" fmla="*/ 46 w 46"/>
                  <a:gd name="T45" fmla="*/ 4 h 165"/>
                  <a:gd name="T46" fmla="*/ 46 w 46"/>
                  <a:gd name="T47" fmla="*/ 4 h 165"/>
                  <a:gd name="T48" fmla="*/ 46 w 46"/>
                  <a:gd name="T49" fmla="*/ 4 h 165"/>
                  <a:gd name="T50" fmla="*/ 0 w 46"/>
                  <a:gd name="T51" fmla="*/ 161 h 165"/>
                  <a:gd name="T52" fmla="*/ 6 w 46"/>
                  <a:gd name="T53" fmla="*/ 163 h 165"/>
                  <a:gd name="T54" fmla="*/ 23 w 46"/>
                  <a:gd name="T55" fmla="*/ 165 h 165"/>
                  <a:gd name="T56" fmla="*/ 40 w 46"/>
                  <a:gd name="T57" fmla="*/ 163 h 165"/>
                  <a:gd name="T58" fmla="*/ 46 w 46"/>
                  <a:gd name="T59" fmla="*/ 161 h 165"/>
                  <a:gd name="T60" fmla="*/ 46 w 46"/>
                  <a:gd name="T61" fmla="*/ 161 h 165"/>
                  <a:gd name="T62" fmla="*/ 46 w 46"/>
                  <a:gd name="T63" fmla="*/ 161 h 165"/>
                  <a:gd name="T64" fmla="*/ 46 w 46"/>
                  <a:gd name="T65" fmla="*/ 161 h 165"/>
                  <a:gd name="T66" fmla="*/ 46 w 46"/>
                  <a:gd name="T67" fmla="*/ 161 h 165"/>
                  <a:gd name="T68" fmla="*/ 46 w 46"/>
                  <a:gd name="T69" fmla="*/ 161 h 165"/>
                  <a:gd name="T70" fmla="*/ 46 w 46"/>
                  <a:gd name="T71" fmla="*/ 161 h 165"/>
                  <a:gd name="T72" fmla="*/ 46 w 46"/>
                  <a:gd name="T73" fmla="*/ 161 h 165"/>
                  <a:gd name="T74" fmla="*/ 46 w 46"/>
                  <a:gd name="T75" fmla="*/ 161 h 165"/>
                  <a:gd name="T76" fmla="*/ 40 w 46"/>
                  <a:gd name="T77" fmla="*/ 163 h 165"/>
                  <a:gd name="T78" fmla="*/ 23 w 46"/>
                  <a:gd name="T79" fmla="*/ 165 h 165"/>
                  <a:gd name="T80" fmla="*/ 6 w 46"/>
                  <a:gd name="T81" fmla="*/ 163 h 165"/>
                  <a:gd name="T82" fmla="*/ 0 w 46"/>
                  <a:gd name="T83" fmla="*/ 161 h 165"/>
                  <a:gd name="T84" fmla="*/ 0 w 46"/>
                  <a:gd name="T85" fmla="*/ 161 h 165"/>
                  <a:gd name="T86" fmla="*/ 0 w 46"/>
                  <a:gd name="T87" fmla="*/ 161 h 165"/>
                  <a:gd name="T88" fmla="*/ 0 w 46"/>
                  <a:gd name="T89" fmla="*/ 161 h 165"/>
                  <a:gd name="T90" fmla="*/ 0 w 46"/>
                  <a:gd name="T91" fmla="*/ 161 h 165"/>
                  <a:gd name="T92" fmla="*/ 0 w 46"/>
                  <a:gd name="T93" fmla="*/ 161 h 165"/>
                  <a:gd name="T94" fmla="*/ 0 w 46"/>
                  <a:gd name="T95" fmla="*/ 161 h 165"/>
                  <a:gd name="T96" fmla="*/ 0 w 46"/>
                  <a:gd name="T97" fmla="*/ 161 h 165"/>
                  <a:gd name="T98" fmla="*/ 0 w 46"/>
                  <a:gd name="T99" fmla="*/ 16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5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61"/>
                    </a:moveTo>
                    <a:lnTo>
                      <a:pt x="6" y="163"/>
                    </a:lnTo>
                    <a:lnTo>
                      <a:pt x="23" y="165"/>
                    </a:lnTo>
                    <a:lnTo>
                      <a:pt x="40" y="163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0" y="163"/>
                    </a:lnTo>
                    <a:lnTo>
                      <a:pt x="23" y="165"/>
                    </a:lnTo>
                    <a:lnTo>
                      <a:pt x="6" y="16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00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78" name="Freeform 6444"/>
              <p:cNvSpPr>
                <a:spLocks noEditPoints="1"/>
              </p:cNvSpPr>
              <p:nvPr/>
            </p:nvSpPr>
            <p:spPr bwMode="auto">
              <a:xfrm>
                <a:off x="2027" y="2310"/>
                <a:ext cx="46" cy="165"/>
              </a:xfrm>
              <a:custGeom>
                <a:avLst/>
                <a:gdLst>
                  <a:gd name="T0" fmla="*/ 46 w 46"/>
                  <a:gd name="T1" fmla="*/ 4 h 165"/>
                  <a:gd name="T2" fmla="*/ 40 w 46"/>
                  <a:gd name="T3" fmla="*/ 2 h 165"/>
                  <a:gd name="T4" fmla="*/ 23 w 46"/>
                  <a:gd name="T5" fmla="*/ 0 h 165"/>
                  <a:gd name="T6" fmla="*/ 6 w 46"/>
                  <a:gd name="T7" fmla="*/ 2 h 165"/>
                  <a:gd name="T8" fmla="*/ 0 w 46"/>
                  <a:gd name="T9" fmla="*/ 4 h 165"/>
                  <a:gd name="T10" fmla="*/ 0 w 46"/>
                  <a:gd name="T11" fmla="*/ 4 h 165"/>
                  <a:gd name="T12" fmla="*/ 0 w 46"/>
                  <a:gd name="T13" fmla="*/ 4 h 165"/>
                  <a:gd name="T14" fmla="*/ 0 w 46"/>
                  <a:gd name="T15" fmla="*/ 4 h 165"/>
                  <a:gd name="T16" fmla="*/ 0 w 46"/>
                  <a:gd name="T17" fmla="*/ 4 h 165"/>
                  <a:gd name="T18" fmla="*/ 0 w 46"/>
                  <a:gd name="T19" fmla="*/ 4 h 165"/>
                  <a:gd name="T20" fmla="*/ 0 w 46"/>
                  <a:gd name="T21" fmla="*/ 4 h 165"/>
                  <a:gd name="T22" fmla="*/ 0 w 46"/>
                  <a:gd name="T23" fmla="*/ 6 h 165"/>
                  <a:gd name="T24" fmla="*/ 0 w 46"/>
                  <a:gd name="T25" fmla="*/ 6 h 165"/>
                  <a:gd name="T26" fmla="*/ 7 w 46"/>
                  <a:gd name="T27" fmla="*/ 2 h 165"/>
                  <a:gd name="T28" fmla="*/ 23 w 46"/>
                  <a:gd name="T29" fmla="*/ 2 h 165"/>
                  <a:gd name="T30" fmla="*/ 40 w 46"/>
                  <a:gd name="T31" fmla="*/ 2 h 165"/>
                  <a:gd name="T32" fmla="*/ 46 w 46"/>
                  <a:gd name="T33" fmla="*/ 6 h 165"/>
                  <a:gd name="T34" fmla="*/ 46 w 46"/>
                  <a:gd name="T35" fmla="*/ 6 h 165"/>
                  <a:gd name="T36" fmla="*/ 46 w 46"/>
                  <a:gd name="T37" fmla="*/ 4 h 165"/>
                  <a:gd name="T38" fmla="*/ 46 w 46"/>
                  <a:gd name="T39" fmla="*/ 4 h 165"/>
                  <a:gd name="T40" fmla="*/ 46 w 46"/>
                  <a:gd name="T41" fmla="*/ 4 h 165"/>
                  <a:gd name="T42" fmla="*/ 46 w 46"/>
                  <a:gd name="T43" fmla="*/ 4 h 165"/>
                  <a:gd name="T44" fmla="*/ 46 w 46"/>
                  <a:gd name="T45" fmla="*/ 4 h 165"/>
                  <a:gd name="T46" fmla="*/ 46 w 46"/>
                  <a:gd name="T47" fmla="*/ 4 h 165"/>
                  <a:gd name="T48" fmla="*/ 46 w 46"/>
                  <a:gd name="T49" fmla="*/ 4 h 165"/>
                  <a:gd name="T50" fmla="*/ 0 w 46"/>
                  <a:gd name="T51" fmla="*/ 161 h 165"/>
                  <a:gd name="T52" fmla="*/ 6 w 46"/>
                  <a:gd name="T53" fmla="*/ 163 h 165"/>
                  <a:gd name="T54" fmla="*/ 23 w 46"/>
                  <a:gd name="T55" fmla="*/ 165 h 165"/>
                  <a:gd name="T56" fmla="*/ 40 w 46"/>
                  <a:gd name="T57" fmla="*/ 163 h 165"/>
                  <a:gd name="T58" fmla="*/ 46 w 46"/>
                  <a:gd name="T59" fmla="*/ 161 h 165"/>
                  <a:gd name="T60" fmla="*/ 46 w 46"/>
                  <a:gd name="T61" fmla="*/ 161 h 165"/>
                  <a:gd name="T62" fmla="*/ 46 w 46"/>
                  <a:gd name="T63" fmla="*/ 161 h 165"/>
                  <a:gd name="T64" fmla="*/ 46 w 46"/>
                  <a:gd name="T65" fmla="*/ 161 h 165"/>
                  <a:gd name="T66" fmla="*/ 46 w 46"/>
                  <a:gd name="T67" fmla="*/ 161 h 165"/>
                  <a:gd name="T68" fmla="*/ 46 w 46"/>
                  <a:gd name="T69" fmla="*/ 161 h 165"/>
                  <a:gd name="T70" fmla="*/ 46 w 46"/>
                  <a:gd name="T71" fmla="*/ 161 h 165"/>
                  <a:gd name="T72" fmla="*/ 46 w 46"/>
                  <a:gd name="T73" fmla="*/ 161 h 165"/>
                  <a:gd name="T74" fmla="*/ 46 w 46"/>
                  <a:gd name="T75" fmla="*/ 161 h 165"/>
                  <a:gd name="T76" fmla="*/ 40 w 46"/>
                  <a:gd name="T77" fmla="*/ 163 h 165"/>
                  <a:gd name="T78" fmla="*/ 23 w 46"/>
                  <a:gd name="T79" fmla="*/ 165 h 165"/>
                  <a:gd name="T80" fmla="*/ 7 w 46"/>
                  <a:gd name="T81" fmla="*/ 163 h 165"/>
                  <a:gd name="T82" fmla="*/ 0 w 46"/>
                  <a:gd name="T83" fmla="*/ 161 h 165"/>
                  <a:gd name="T84" fmla="*/ 0 w 46"/>
                  <a:gd name="T85" fmla="*/ 161 h 165"/>
                  <a:gd name="T86" fmla="*/ 0 w 46"/>
                  <a:gd name="T87" fmla="*/ 161 h 165"/>
                  <a:gd name="T88" fmla="*/ 0 w 46"/>
                  <a:gd name="T89" fmla="*/ 161 h 165"/>
                  <a:gd name="T90" fmla="*/ 0 w 46"/>
                  <a:gd name="T91" fmla="*/ 161 h 165"/>
                  <a:gd name="T92" fmla="*/ 0 w 46"/>
                  <a:gd name="T93" fmla="*/ 161 h 165"/>
                  <a:gd name="T94" fmla="*/ 0 w 46"/>
                  <a:gd name="T95" fmla="*/ 161 h 165"/>
                  <a:gd name="T96" fmla="*/ 0 w 46"/>
                  <a:gd name="T97" fmla="*/ 161 h 165"/>
                  <a:gd name="T98" fmla="*/ 0 w 46"/>
                  <a:gd name="T99" fmla="*/ 16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5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7" y="2"/>
                    </a:lnTo>
                    <a:lnTo>
                      <a:pt x="23" y="2"/>
                    </a:lnTo>
                    <a:lnTo>
                      <a:pt x="40" y="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61"/>
                    </a:moveTo>
                    <a:lnTo>
                      <a:pt x="6" y="163"/>
                    </a:lnTo>
                    <a:lnTo>
                      <a:pt x="23" y="165"/>
                    </a:lnTo>
                    <a:lnTo>
                      <a:pt x="40" y="163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0" y="163"/>
                    </a:lnTo>
                    <a:lnTo>
                      <a:pt x="23" y="165"/>
                    </a:lnTo>
                    <a:lnTo>
                      <a:pt x="7" y="16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002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79" name="Freeform 6445"/>
              <p:cNvSpPr>
                <a:spLocks noEditPoints="1"/>
              </p:cNvSpPr>
              <p:nvPr/>
            </p:nvSpPr>
            <p:spPr bwMode="auto">
              <a:xfrm>
                <a:off x="2027" y="2312"/>
                <a:ext cx="46" cy="163"/>
              </a:xfrm>
              <a:custGeom>
                <a:avLst/>
                <a:gdLst>
                  <a:gd name="T0" fmla="*/ 46 w 46"/>
                  <a:gd name="T1" fmla="*/ 4 h 163"/>
                  <a:gd name="T2" fmla="*/ 40 w 46"/>
                  <a:gd name="T3" fmla="*/ 0 h 163"/>
                  <a:gd name="T4" fmla="*/ 23 w 46"/>
                  <a:gd name="T5" fmla="*/ 0 h 163"/>
                  <a:gd name="T6" fmla="*/ 7 w 46"/>
                  <a:gd name="T7" fmla="*/ 0 h 163"/>
                  <a:gd name="T8" fmla="*/ 0 w 46"/>
                  <a:gd name="T9" fmla="*/ 4 h 163"/>
                  <a:gd name="T10" fmla="*/ 0 w 46"/>
                  <a:gd name="T11" fmla="*/ 4 h 163"/>
                  <a:gd name="T12" fmla="*/ 0 w 46"/>
                  <a:gd name="T13" fmla="*/ 4 h 163"/>
                  <a:gd name="T14" fmla="*/ 0 w 46"/>
                  <a:gd name="T15" fmla="*/ 4 h 163"/>
                  <a:gd name="T16" fmla="*/ 0 w 46"/>
                  <a:gd name="T17" fmla="*/ 4 h 163"/>
                  <a:gd name="T18" fmla="*/ 0 w 46"/>
                  <a:gd name="T19" fmla="*/ 4 h 163"/>
                  <a:gd name="T20" fmla="*/ 0 w 46"/>
                  <a:gd name="T21" fmla="*/ 4 h 163"/>
                  <a:gd name="T22" fmla="*/ 0 w 46"/>
                  <a:gd name="T23" fmla="*/ 4 h 163"/>
                  <a:gd name="T24" fmla="*/ 0 w 46"/>
                  <a:gd name="T25" fmla="*/ 4 h 163"/>
                  <a:gd name="T26" fmla="*/ 7 w 46"/>
                  <a:gd name="T27" fmla="*/ 2 h 163"/>
                  <a:gd name="T28" fmla="*/ 23 w 46"/>
                  <a:gd name="T29" fmla="*/ 0 h 163"/>
                  <a:gd name="T30" fmla="*/ 40 w 46"/>
                  <a:gd name="T31" fmla="*/ 2 h 163"/>
                  <a:gd name="T32" fmla="*/ 46 w 46"/>
                  <a:gd name="T33" fmla="*/ 4 h 163"/>
                  <a:gd name="T34" fmla="*/ 46 w 46"/>
                  <a:gd name="T35" fmla="*/ 4 h 163"/>
                  <a:gd name="T36" fmla="*/ 46 w 46"/>
                  <a:gd name="T37" fmla="*/ 4 h 163"/>
                  <a:gd name="T38" fmla="*/ 46 w 46"/>
                  <a:gd name="T39" fmla="*/ 4 h 163"/>
                  <a:gd name="T40" fmla="*/ 46 w 46"/>
                  <a:gd name="T41" fmla="*/ 4 h 163"/>
                  <a:gd name="T42" fmla="*/ 46 w 46"/>
                  <a:gd name="T43" fmla="*/ 4 h 163"/>
                  <a:gd name="T44" fmla="*/ 46 w 46"/>
                  <a:gd name="T45" fmla="*/ 4 h 163"/>
                  <a:gd name="T46" fmla="*/ 46 w 46"/>
                  <a:gd name="T47" fmla="*/ 4 h 163"/>
                  <a:gd name="T48" fmla="*/ 46 w 46"/>
                  <a:gd name="T49" fmla="*/ 4 h 163"/>
                  <a:gd name="T50" fmla="*/ 0 w 46"/>
                  <a:gd name="T51" fmla="*/ 159 h 163"/>
                  <a:gd name="T52" fmla="*/ 7 w 46"/>
                  <a:gd name="T53" fmla="*/ 161 h 163"/>
                  <a:gd name="T54" fmla="*/ 23 w 46"/>
                  <a:gd name="T55" fmla="*/ 163 h 163"/>
                  <a:gd name="T56" fmla="*/ 40 w 46"/>
                  <a:gd name="T57" fmla="*/ 161 h 163"/>
                  <a:gd name="T58" fmla="*/ 46 w 46"/>
                  <a:gd name="T59" fmla="*/ 159 h 163"/>
                  <a:gd name="T60" fmla="*/ 46 w 46"/>
                  <a:gd name="T61" fmla="*/ 159 h 163"/>
                  <a:gd name="T62" fmla="*/ 46 w 46"/>
                  <a:gd name="T63" fmla="*/ 159 h 163"/>
                  <a:gd name="T64" fmla="*/ 46 w 46"/>
                  <a:gd name="T65" fmla="*/ 159 h 163"/>
                  <a:gd name="T66" fmla="*/ 46 w 46"/>
                  <a:gd name="T67" fmla="*/ 159 h 163"/>
                  <a:gd name="T68" fmla="*/ 46 w 46"/>
                  <a:gd name="T69" fmla="*/ 159 h 163"/>
                  <a:gd name="T70" fmla="*/ 46 w 46"/>
                  <a:gd name="T71" fmla="*/ 157 h 163"/>
                  <a:gd name="T72" fmla="*/ 46 w 46"/>
                  <a:gd name="T73" fmla="*/ 157 h 163"/>
                  <a:gd name="T74" fmla="*/ 46 w 46"/>
                  <a:gd name="T75" fmla="*/ 157 h 163"/>
                  <a:gd name="T76" fmla="*/ 40 w 46"/>
                  <a:gd name="T77" fmla="*/ 161 h 163"/>
                  <a:gd name="T78" fmla="*/ 23 w 46"/>
                  <a:gd name="T79" fmla="*/ 161 h 163"/>
                  <a:gd name="T80" fmla="*/ 7 w 46"/>
                  <a:gd name="T81" fmla="*/ 161 h 163"/>
                  <a:gd name="T82" fmla="*/ 0 w 46"/>
                  <a:gd name="T83" fmla="*/ 157 h 163"/>
                  <a:gd name="T84" fmla="*/ 0 w 46"/>
                  <a:gd name="T85" fmla="*/ 157 h 163"/>
                  <a:gd name="T86" fmla="*/ 0 w 46"/>
                  <a:gd name="T87" fmla="*/ 157 h 163"/>
                  <a:gd name="T88" fmla="*/ 0 w 46"/>
                  <a:gd name="T89" fmla="*/ 159 h 163"/>
                  <a:gd name="T90" fmla="*/ 0 w 46"/>
                  <a:gd name="T91" fmla="*/ 159 h 163"/>
                  <a:gd name="T92" fmla="*/ 0 w 46"/>
                  <a:gd name="T93" fmla="*/ 159 h 163"/>
                  <a:gd name="T94" fmla="*/ 0 w 46"/>
                  <a:gd name="T95" fmla="*/ 159 h 163"/>
                  <a:gd name="T96" fmla="*/ 0 w 46"/>
                  <a:gd name="T97" fmla="*/ 159 h 163"/>
                  <a:gd name="T98" fmla="*/ 0 w 46"/>
                  <a:gd name="T99" fmla="*/ 15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3">
                    <a:moveTo>
                      <a:pt x="46" y="4"/>
                    </a:moveTo>
                    <a:lnTo>
                      <a:pt x="40" y="0"/>
                    </a:lnTo>
                    <a:lnTo>
                      <a:pt x="23" y="0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59"/>
                    </a:moveTo>
                    <a:lnTo>
                      <a:pt x="7" y="161"/>
                    </a:lnTo>
                    <a:lnTo>
                      <a:pt x="23" y="163"/>
                    </a:lnTo>
                    <a:lnTo>
                      <a:pt x="40" y="161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7"/>
                    </a:lnTo>
                    <a:lnTo>
                      <a:pt x="46" y="157"/>
                    </a:lnTo>
                    <a:lnTo>
                      <a:pt x="46" y="157"/>
                    </a:lnTo>
                    <a:lnTo>
                      <a:pt x="40" y="161"/>
                    </a:lnTo>
                    <a:lnTo>
                      <a:pt x="23" y="161"/>
                    </a:lnTo>
                    <a:lnTo>
                      <a:pt x="7" y="161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80" name="Freeform 6446"/>
              <p:cNvSpPr>
                <a:spLocks noEditPoints="1"/>
              </p:cNvSpPr>
              <p:nvPr/>
            </p:nvSpPr>
            <p:spPr bwMode="auto">
              <a:xfrm>
                <a:off x="2027" y="2312"/>
                <a:ext cx="48" cy="161"/>
              </a:xfrm>
              <a:custGeom>
                <a:avLst/>
                <a:gdLst>
                  <a:gd name="T0" fmla="*/ 46 w 48"/>
                  <a:gd name="T1" fmla="*/ 4 h 161"/>
                  <a:gd name="T2" fmla="*/ 40 w 48"/>
                  <a:gd name="T3" fmla="*/ 2 h 161"/>
                  <a:gd name="T4" fmla="*/ 23 w 48"/>
                  <a:gd name="T5" fmla="*/ 0 h 161"/>
                  <a:gd name="T6" fmla="*/ 7 w 48"/>
                  <a:gd name="T7" fmla="*/ 2 h 161"/>
                  <a:gd name="T8" fmla="*/ 0 w 48"/>
                  <a:gd name="T9" fmla="*/ 4 h 161"/>
                  <a:gd name="T10" fmla="*/ 0 w 48"/>
                  <a:gd name="T11" fmla="*/ 4 h 161"/>
                  <a:gd name="T12" fmla="*/ 0 w 48"/>
                  <a:gd name="T13" fmla="*/ 4 h 161"/>
                  <a:gd name="T14" fmla="*/ 0 w 48"/>
                  <a:gd name="T15" fmla="*/ 4 h 161"/>
                  <a:gd name="T16" fmla="*/ 0 w 48"/>
                  <a:gd name="T17" fmla="*/ 4 h 161"/>
                  <a:gd name="T18" fmla="*/ 0 w 48"/>
                  <a:gd name="T19" fmla="*/ 4 h 161"/>
                  <a:gd name="T20" fmla="*/ 0 w 48"/>
                  <a:gd name="T21" fmla="*/ 4 h 161"/>
                  <a:gd name="T22" fmla="*/ 0 w 48"/>
                  <a:gd name="T23" fmla="*/ 4 h 161"/>
                  <a:gd name="T24" fmla="*/ 0 w 48"/>
                  <a:gd name="T25" fmla="*/ 4 h 161"/>
                  <a:gd name="T26" fmla="*/ 7 w 48"/>
                  <a:gd name="T27" fmla="*/ 2 h 161"/>
                  <a:gd name="T28" fmla="*/ 23 w 48"/>
                  <a:gd name="T29" fmla="*/ 0 h 161"/>
                  <a:gd name="T30" fmla="*/ 40 w 48"/>
                  <a:gd name="T31" fmla="*/ 2 h 161"/>
                  <a:gd name="T32" fmla="*/ 48 w 48"/>
                  <a:gd name="T33" fmla="*/ 4 h 161"/>
                  <a:gd name="T34" fmla="*/ 48 w 48"/>
                  <a:gd name="T35" fmla="*/ 4 h 161"/>
                  <a:gd name="T36" fmla="*/ 48 w 48"/>
                  <a:gd name="T37" fmla="*/ 4 h 161"/>
                  <a:gd name="T38" fmla="*/ 48 w 48"/>
                  <a:gd name="T39" fmla="*/ 4 h 161"/>
                  <a:gd name="T40" fmla="*/ 48 w 48"/>
                  <a:gd name="T41" fmla="*/ 4 h 161"/>
                  <a:gd name="T42" fmla="*/ 48 w 48"/>
                  <a:gd name="T43" fmla="*/ 4 h 161"/>
                  <a:gd name="T44" fmla="*/ 48 w 48"/>
                  <a:gd name="T45" fmla="*/ 4 h 161"/>
                  <a:gd name="T46" fmla="*/ 46 w 48"/>
                  <a:gd name="T47" fmla="*/ 4 h 161"/>
                  <a:gd name="T48" fmla="*/ 46 w 48"/>
                  <a:gd name="T49" fmla="*/ 4 h 161"/>
                  <a:gd name="T50" fmla="*/ 0 w 48"/>
                  <a:gd name="T51" fmla="*/ 157 h 161"/>
                  <a:gd name="T52" fmla="*/ 7 w 48"/>
                  <a:gd name="T53" fmla="*/ 161 h 161"/>
                  <a:gd name="T54" fmla="*/ 23 w 48"/>
                  <a:gd name="T55" fmla="*/ 161 h 161"/>
                  <a:gd name="T56" fmla="*/ 40 w 48"/>
                  <a:gd name="T57" fmla="*/ 161 h 161"/>
                  <a:gd name="T58" fmla="*/ 46 w 48"/>
                  <a:gd name="T59" fmla="*/ 157 h 161"/>
                  <a:gd name="T60" fmla="*/ 46 w 48"/>
                  <a:gd name="T61" fmla="*/ 157 h 161"/>
                  <a:gd name="T62" fmla="*/ 48 w 48"/>
                  <a:gd name="T63" fmla="*/ 157 h 161"/>
                  <a:gd name="T64" fmla="*/ 48 w 48"/>
                  <a:gd name="T65" fmla="*/ 157 h 161"/>
                  <a:gd name="T66" fmla="*/ 48 w 48"/>
                  <a:gd name="T67" fmla="*/ 157 h 161"/>
                  <a:gd name="T68" fmla="*/ 48 w 48"/>
                  <a:gd name="T69" fmla="*/ 157 h 161"/>
                  <a:gd name="T70" fmla="*/ 48 w 48"/>
                  <a:gd name="T71" fmla="*/ 157 h 161"/>
                  <a:gd name="T72" fmla="*/ 48 w 48"/>
                  <a:gd name="T73" fmla="*/ 157 h 161"/>
                  <a:gd name="T74" fmla="*/ 48 w 48"/>
                  <a:gd name="T75" fmla="*/ 157 h 161"/>
                  <a:gd name="T76" fmla="*/ 40 w 48"/>
                  <a:gd name="T77" fmla="*/ 159 h 161"/>
                  <a:gd name="T78" fmla="*/ 23 w 48"/>
                  <a:gd name="T79" fmla="*/ 161 h 161"/>
                  <a:gd name="T80" fmla="*/ 7 w 48"/>
                  <a:gd name="T81" fmla="*/ 159 h 161"/>
                  <a:gd name="T82" fmla="*/ 0 w 48"/>
                  <a:gd name="T83" fmla="*/ 157 h 161"/>
                  <a:gd name="T84" fmla="*/ 0 w 48"/>
                  <a:gd name="T85" fmla="*/ 157 h 161"/>
                  <a:gd name="T86" fmla="*/ 0 w 48"/>
                  <a:gd name="T87" fmla="*/ 157 h 161"/>
                  <a:gd name="T88" fmla="*/ 0 w 48"/>
                  <a:gd name="T89" fmla="*/ 157 h 161"/>
                  <a:gd name="T90" fmla="*/ 0 w 48"/>
                  <a:gd name="T91" fmla="*/ 157 h 161"/>
                  <a:gd name="T92" fmla="*/ 0 w 48"/>
                  <a:gd name="T93" fmla="*/ 157 h 161"/>
                  <a:gd name="T94" fmla="*/ 0 w 48"/>
                  <a:gd name="T95" fmla="*/ 157 h 161"/>
                  <a:gd name="T96" fmla="*/ 0 w 48"/>
                  <a:gd name="T97" fmla="*/ 157 h 161"/>
                  <a:gd name="T98" fmla="*/ 0 w 48"/>
                  <a:gd name="T99" fmla="*/ 15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8" h="161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7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57"/>
                    </a:moveTo>
                    <a:lnTo>
                      <a:pt x="7" y="161"/>
                    </a:lnTo>
                    <a:lnTo>
                      <a:pt x="23" y="161"/>
                    </a:lnTo>
                    <a:lnTo>
                      <a:pt x="40" y="161"/>
                    </a:lnTo>
                    <a:lnTo>
                      <a:pt x="46" y="157"/>
                    </a:lnTo>
                    <a:lnTo>
                      <a:pt x="46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0" y="159"/>
                    </a:lnTo>
                    <a:lnTo>
                      <a:pt x="23" y="161"/>
                    </a:lnTo>
                    <a:lnTo>
                      <a:pt x="7" y="159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81" name="Freeform 6447"/>
              <p:cNvSpPr>
                <a:spLocks noEditPoints="1"/>
              </p:cNvSpPr>
              <p:nvPr/>
            </p:nvSpPr>
            <p:spPr bwMode="auto">
              <a:xfrm>
                <a:off x="2025" y="2312"/>
                <a:ext cx="50" cy="161"/>
              </a:xfrm>
              <a:custGeom>
                <a:avLst/>
                <a:gdLst>
                  <a:gd name="T0" fmla="*/ 50 w 50"/>
                  <a:gd name="T1" fmla="*/ 4 h 161"/>
                  <a:gd name="T2" fmla="*/ 42 w 50"/>
                  <a:gd name="T3" fmla="*/ 2 h 161"/>
                  <a:gd name="T4" fmla="*/ 25 w 50"/>
                  <a:gd name="T5" fmla="*/ 0 h 161"/>
                  <a:gd name="T6" fmla="*/ 9 w 50"/>
                  <a:gd name="T7" fmla="*/ 2 h 161"/>
                  <a:gd name="T8" fmla="*/ 2 w 50"/>
                  <a:gd name="T9" fmla="*/ 4 h 161"/>
                  <a:gd name="T10" fmla="*/ 2 w 50"/>
                  <a:gd name="T11" fmla="*/ 4 h 161"/>
                  <a:gd name="T12" fmla="*/ 0 w 50"/>
                  <a:gd name="T13" fmla="*/ 4 h 161"/>
                  <a:gd name="T14" fmla="*/ 0 w 50"/>
                  <a:gd name="T15" fmla="*/ 4 h 161"/>
                  <a:gd name="T16" fmla="*/ 0 w 50"/>
                  <a:gd name="T17" fmla="*/ 4 h 161"/>
                  <a:gd name="T18" fmla="*/ 0 w 50"/>
                  <a:gd name="T19" fmla="*/ 4 h 161"/>
                  <a:gd name="T20" fmla="*/ 0 w 50"/>
                  <a:gd name="T21" fmla="*/ 4 h 161"/>
                  <a:gd name="T22" fmla="*/ 0 w 50"/>
                  <a:gd name="T23" fmla="*/ 4 h 161"/>
                  <a:gd name="T24" fmla="*/ 0 w 50"/>
                  <a:gd name="T25" fmla="*/ 4 h 161"/>
                  <a:gd name="T26" fmla="*/ 9 w 50"/>
                  <a:gd name="T27" fmla="*/ 2 h 161"/>
                  <a:gd name="T28" fmla="*/ 25 w 50"/>
                  <a:gd name="T29" fmla="*/ 0 h 161"/>
                  <a:gd name="T30" fmla="*/ 42 w 50"/>
                  <a:gd name="T31" fmla="*/ 2 h 161"/>
                  <a:gd name="T32" fmla="*/ 50 w 50"/>
                  <a:gd name="T33" fmla="*/ 4 h 161"/>
                  <a:gd name="T34" fmla="*/ 50 w 50"/>
                  <a:gd name="T35" fmla="*/ 4 h 161"/>
                  <a:gd name="T36" fmla="*/ 50 w 50"/>
                  <a:gd name="T37" fmla="*/ 4 h 161"/>
                  <a:gd name="T38" fmla="*/ 50 w 50"/>
                  <a:gd name="T39" fmla="*/ 4 h 161"/>
                  <a:gd name="T40" fmla="*/ 50 w 50"/>
                  <a:gd name="T41" fmla="*/ 4 h 161"/>
                  <a:gd name="T42" fmla="*/ 50 w 50"/>
                  <a:gd name="T43" fmla="*/ 4 h 161"/>
                  <a:gd name="T44" fmla="*/ 50 w 50"/>
                  <a:gd name="T45" fmla="*/ 4 h 161"/>
                  <a:gd name="T46" fmla="*/ 50 w 50"/>
                  <a:gd name="T47" fmla="*/ 4 h 161"/>
                  <a:gd name="T48" fmla="*/ 50 w 50"/>
                  <a:gd name="T49" fmla="*/ 4 h 161"/>
                  <a:gd name="T50" fmla="*/ 2 w 50"/>
                  <a:gd name="T51" fmla="*/ 157 h 161"/>
                  <a:gd name="T52" fmla="*/ 9 w 50"/>
                  <a:gd name="T53" fmla="*/ 159 h 161"/>
                  <a:gd name="T54" fmla="*/ 25 w 50"/>
                  <a:gd name="T55" fmla="*/ 161 h 161"/>
                  <a:gd name="T56" fmla="*/ 42 w 50"/>
                  <a:gd name="T57" fmla="*/ 159 h 161"/>
                  <a:gd name="T58" fmla="*/ 50 w 50"/>
                  <a:gd name="T59" fmla="*/ 157 h 161"/>
                  <a:gd name="T60" fmla="*/ 50 w 50"/>
                  <a:gd name="T61" fmla="*/ 157 h 161"/>
                  <a:gd name="T62" fmla="*/ 50 w 50"/>
                  <a:gd name="T63" fmla="*/ 157 h 161"/>
                  <a:gd name="T64" fmla="*/ 50 w 50"/>
                  <a:gd name="T65" fmla="*/ 157 h 161"/>
                  <a:gd name="T66" fmla="*/ 50 w 50"/>
                  <a:gd name="T67" fmla="*/ 157 h 161"/>
                  <a:gd name="T68" fmla="*/ 50 w 50"/>
                  <a:gd name="T69" fmla="*/ 157 h 161"/>
                  <a:gd name="T70" fmla="*/ 50 w 50"/>
                  <a:gd name="T71" fmla="*/ 157 h 161"/>
                  <a:gd name="T72" fmla="*/ 50 w 50"/>
                  <a:gd name="T73" fmla="*/ 157 h 161"/>
                  <a:gd name="T74" fmla="*/ 50 w 50"/>
                  <a:gd name="T75" fmla="*/ 157 h 161"/>
                  <a:gd name="T76" fmla="*/ 42 w 50"/>
                  <a:gd name="T77" fmla="*/ 159 h 161"/>
                  <a:gd name="T78" fmla="*/ 25 w 50"/>
                  <a:gd name="T79" fmla="*/ 161 h 161"/>
                  <a:gd name="T80" fmla="*/ 9 w 50"/>
                  <a:gd name="T81" fmla="*/ 159 h 161"/>
                  <a:gd name="T82" fmla="*/ 0 w 50"/>
                  <a:gd name="T83" fmla="*/ 157 h 161"/>
                  <a:gd name="T84" fmla="*/ 0 w 50"/>
                  <a:gd name="T85" fmla="*/ 157 h 161"/>
                  <a:gd name="T86" fmla="*/ 0 w 50"/>
                  <a:gd name="T87" fmla="*/ 157 h 161"/>
                  <a:gd name="T88" fmla="*/ 0 w 50"/>
                  <a:gd name="T89" fmla="*/ 157 h 161"/>
                  <a:gd name="T90" fmla="*/ 0 w 50"/>
                  <a:gd name="T91" fmla="*/ 157 h 161"/>
                  <a:gd name="T92" fmla="*/ 0 w 50"/>
                  <a:gd name="T93" fmla="*/ 157 h 161"/>
                  <a:gd name="T94" fmla="*/ 0 w 50"/>
                  <a:gd name="T95" fmla="*/ 157 h 161"/>
                  <a:gd name="T96" fmla="*/ 2 w 50"/>
                  <a:gd name="T97" fmla="*/ 157 h 161"/>
                  <a:gd name="T98" fmla="*/ 2 w 50"/>
                  <a:gd name="T99" fmla="*/ 15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1">
                    <a:moveTo>
                      <a:pt x="50" y="4"/>
                    </a:moveTo>
                    <a:lnTo>
                      <a:pt x="42" y="2"/>
                    </a:lnTo>
                    <a:lnTo>
                      <a:pt x="25" y="0"/>
                    </a:lnTo>
                    <a:lnTo>
                      <a:pt x="9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2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2" y="157"/>
                    </a:moveTo>
                    <a:lnTo>
                      <a:pt x="9" y="159"/>
                    </a:lnTo>
                    <a:lnTo>
                      <a:pt x="25" y="161"/>
                    </a:lnTo>
                    <a:lnTo>
                      <a:pt x="42" y="159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42" y="159"/>
                    </a:lnTo>
                    <a:lnTo>
                      <a:pt x="25" y="161"/>
                    </a:lnTo>
                    <a:lnTo>
                      <a:pt x="9" y="159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2" y="157"/>
                    </a:lnTo>
                    <a:close/>
                  </a:path>
                </a:pathLst>
              </a:custGeom>
              <a:solidFill>
                <a:srgbClr val="00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82" name="Freeform 6448"/>
              <p:cNvSpPr>
                <a:spLocks noEditPoints="1"/>
              </p:cNvSpPr>
              <p:nvPr/>
            </p:nvSpPr>
            <p:spPr bwMode="auto">
              <a:xfrm>
                <a:off x="2025" y="2312"/>
                <a:ext cx="50" cy="161"/>
              </a:xfrm>
              <a:custGeom>
                <a:avLst/>
                <a:gdLst>
                  <a:gd name="T0" fmla="*/ 50 w 50"/>
                  <a:gd name="T1" fmla="*/ 4 h 161"/>
                  <a:gd name="T2" fmla="*/ 42 w 50"/>
                  <a:gd name="T3" fmla="*/ 2 h 161"/>
                  <a:gd name="T4" fmla="*/ 25 w 50"/>
                  <a:gd name="T5" fmla="*/ 0 h 161"/>
                  <a:gd name="T6" fmla="*/ 9 w 50"/>
                  <a:gd name="T7" fmla="*/ 2 h 161"/>
                  <a:gd name="T8" fmla="*/ 0 w 50"/>
                  <a:gd name="T9" fmla="*/ 4 h 161"/>
                  <a:gd name="T10" fmla="*/ 0 w 50"/>
                  <a:gd name="T11" fmla="*/ 4 h 161"/>
                  <a:gd name="T12" fmla="*/ 0 w 50"/>
                  <a:gd name="T13" fmla="*/ 4 h 161"/>
                  <a:gd name="T14" fmla="*/ 0 w 50"/>
                  <a:gd name="T15" fmla="*/ 6 h 161"/>
                  <a:gd name="T16" fmla="*/ 0 w 50"/>
                  <a:gd name="T17" fmla="*/ 6 h 161"/>
                  <a:gd name="T18" fmla="*/ 0 w 50"/>
                  <a:gd name="T19" fmla="*/ 6 h 161"/>
                  <a:gd name="T20" fmla="*/ 0 w 50"/>
                  <a:gd name="T21" fmla="*/ 6 h 161"/>
                  <a:gd name="T22" fmla="*/ 0 w 50"/>
                  <a:gd name="T23" fmla="*/ 6 h 161"/>
                  <a:gd name="T24" fmla="*/ 0 w 50"/>
                  <a:gd name="T25" fmla="*/ 6 h 161"/>
                  <a:gd name="T26" fmla="*/ 9 w 50"/>
                  <a:gd name="T27" fmla="*/ 2 h 161"/>
                  <a:gd name="T28" fmla="*/ 25 w 50"/>
                  <a:gd name="T29" fmla="*/ 0 h 161"/>
                  <a:gd name="T30" fmla="*/ 42 w 50"/>
                  <a:gd name="T31" fmla="*/ 2 h 161"/>
                  <a:gd name="T32" fmla="*/ 50 w 50"/>
                  <a:gd name="T33" fmla="*/ 6 h 161"/>
                  <a:gd name="T34" fmla="*/ 50 w 50"/>
                  <a:gd name="T35" fmla="*/ 6 h 161"/>
                  <a:gd name="T36" fmla="*/ 50 w 50"/>
                  <a:gd name="T37" fmla="*/ 6 h 161"/>
                  <a:gd name="T38" fmla="*/ 50 w 50"/>
                  <a:gd name="T39" fmla="*/ 6 h 161"/>
                  <a:gd name="T40" fmla="*/ 50 w 50"/>
                  <a:gd name="T41" fmla="*/ 6 h 161"/>
                  <a:gd name="T42" fmla="*/ 50 w 50"/>
                  <a:gd name="T43" fmla="*/ 6 h 161"/>
                  <a:gd name="T44" fmla="*/ 50 w 50"/>
                  <a:gd name="T45" fmla="*/ 4 h 161"/>
                  <a:gd name="T46" fmla="*/ 50 w 50"/>
                  <a:gd name="T47" fmla="*/ 4 h 161"/>
                  <a:gd name="T48" fmla="*/ 50 w 50"/>
                  <a:gd name="T49" fmla="*/ 4 h 161"/>
                  <a:gd name="T50" fmla="*/ 0 w 50"/>
                  <a:gd name="T51" fmla="*/ 157 h 161"/>
                  <a:gd name="T52" fmla="*/ 9 w 50"/>
                  <a:gd name="T53" fmla="*/ 159 h 161"/>
                  <a:gd name="T54" fmla="*/ 25 w 50"/>
                  <a:gd name="T55" fmla="*/ 161 h 161"/>
                  <a:gd name="T56" fmla="*/ 42 w 50"/>
                  <a:gd name="T57" fmla="*/ 159 h 161"/>
                  <a:gd name="T58" fmla="*/ 50 w 50"/>
                  <a:gd name="T59" fmla="*/ 157 h 161"/>
                  <a:gd name="T60" fmla="*/ 50 w 50"/>
                  <a:gd name="T61" fmla="*/ 157 h 161"/>
                  <a:gd name="T62" fmla="*/ 50 w 50"/>
                  <a:gd name="T63" fmla="*/ 157 h 161"/>
                  <a:gd name="T64" fmla="*/ 50 w 50"/>
                  <a:gd name="T65" fmla="*/ 157 h 161"/>
                  <a:gd name="T66" fmla="*/ 50 w 50"/>
                  <a:gd name="T67" fmla="*/ 157 h 161"/>
                  <a:gd name="T68" fmla="*/ 50 w 50"/>
                  <a:gd name="T69" fmla="*/ 157 h 161"/>
                  <a:gd name="T70" fmla="*/ 50 w 50"/>
                  <a:gd name="T71" fmla="*/ 157 h 161"/>
                  <a:gd name="T72" fmla="*/ 50 w 50"/>
                  <a:gd name="T73" fmla="*/ 157 h 161"/>
                  <a:gd name="T74" fmla="*/ 50 w 50"/>
                  <a:gd name="T75" fmla="*/ 157 h 161"/>
                  <a:gd name="T76" fmla="*/ 42 w 50"/>
                  <a:gd name="T77" fmla="*/ 159 h 161"/>
                  <a:gd name="T78" fmla="*/ 25 w 50"/>
                  <a:gd name="T79" fmla="*/ 161 h 161"/>
                  <a:gd name="T80" fmla="*/ 9 w 50"/>
                  <a:gd name="T81" fmla="*/ 159 h 161"/>
                  <a:gd name="T82" fmla="*/ 0 w 50"/>
                  <a:gd name="T83" fmla="*/ 157 h 161"/>
                  <a:gd name="T84" fmla="*/ 0 w 50"/>
                  <a:gd name="T85" fmla="*/ 157 h 161"/>
                  <a:gd name="T86" fmla="*/ 0 w 50"/>
                  <a:gd name="T87" fmla="*/ 157 h 161"/>
                  <a:gd name="T88" fmla="*/ 0 w 50"/>
                  <a:gd name="T89" fmla="*/ 157 h 161"/>
                  <a:gd name="T90" fmla="*/ 0 w 50"/>
                  <a:gd name="T91" fmla="*/ 157 h 161"/>
                  <a:gd name="T92" fmla="*/ 0 w 50"/>
                  <a:gd name="T93" fmla="*/ 157 h 161"/>
                  <a:gd name="T94" fmla="*/ 0 w 50"/>
                  <a:gd name="T95" fmla="*/ 157 h 161"/>
                  <a:gd name="T96" fmla="*/ 0 w 50"/>
                  <a:gd name="T97" fmla="*/ 157 h 161"/>
                  <a:gd name="T98" fmla="*/ 0 w 50"/>
                  <a:gd name="T99" fmla="*/ 15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1">
                    <a:moveTo>
                      <a:pt x="50" y="4"/>
                    </a:moveTo>
                    <a:lnTo>
                      <a:pt x="42" y="2"/>
                    </a:lnTo>
                    <a:lnTo>
                      <a:pt x="25" y="0"/>
                    </a:lnTo>
                    <a:lnTo>
                      <a:pt x="9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2" y="2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7"/>
                    </a:moveTo>
                    <a:lnTo>
                      <a:pt x="9" y="159"/>
                    </a:lnTo>
                    <a:lnTo>
                      <a:pt x="25" y="161"/>
                    </a:lnTo>
                    <a:lnTo>
                      <a:pt x="42" y="159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42" y="159"/>
                    </a:lnTo>
                    <a:lnTo>
                      <a:pt x="25" y="161"/>
                    </a:lnTo>
                    <a:lnTo>
                      <a:pt x="9" y="159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00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83" name="Freeform 6449"/>
              <p:cNvSpPr>
                <a:spLocks noEditPoints="1"/>
              </p:cNvSpPr>
              <p:nvPr/>
            </p:nvSpPr>
            <p:spPr bwMode="auto">
              <a:xfrm>
                <a:off x="2025" y="2312"/>
                <a:ext cx="50" cy="161"/>
              </a:xfrm>
              <a:custGeom>
                <a:avLst/>
                <a:gdLst>
                  <a:gd name="T0" fmla="*/ 50 w 50"/>
                  <a:gd name="T1" fmla="*/ 6 h 161"/>
                  <a:gd name="T2" fmla="*/ 42 w 50"/>
                  <a:gd name="T3" fmla="*/ 2 h 161"/>
                  <a:gd name="T4" fmla="*/ 25 w 50"/>
                  <a:gd name="T5" fmla="*/ 0 h 161"/>
                  <a:gd name="T6" fmla="*/ 9 w 50"/>
                  <a:gd name="T7" fmla="*/ 2 h 161"/>
                  <a:gd name="T8" fmla="*/ 0 w 50"/>
                  <a:gd name="T9" fmla="*/ 6 h 161"/>
                  <a:gd name="T10" fmla="*/ 0 w 50"/>
                  <a:gd name="T11" fmla="*/ 6 h 161"/>
                  <a:gd name="T12" fmla="*/ 0 w 50"/>
                  <a:gd name="T13" fmla="*/ 6 h 161"/>
                  <a:gd name="T14" fmla="*/ 0 w 50"/>
                  <a:gd name="T15" fmla="*/ 6 h 161"/>
                  <a:gd name="T16" fmla="*/ 0 w 50"/>
                  <a:gd name="T17" fmla="*/ 6 h 161"/>
                  <a:gd name="T18" fmla="*/ 0 w 50"/>
                  <a:gd name="T19" fmla="*/ 6 h 161"/>
                  <a:gd name="T20" fmla="*/ 0 w 50"/>
                  <a:gd name="T21" fmla="*/ 6 h 161"/>
                  <a:gd name="T22" fmla="*/ 0 w 50"/>
                  <a:gd name="T23" fmla="*/ 6 h 161"/>
                  <a:gd name="T24" fmla="*/ 0 w 50"/>
                  <a:gd name="T25" fmla="*/ 6 h 161"/>
                  <a:gd name="T26" fmla="*/ 9 w 50"/>
                  <a:gd name="T27" fmla="*/ 2 h 161"/>
                  <a:gd name="T28" fmla="*/ 25 w 50"/>
                  <a:gd name="T29" fmla="*/ 2 h 161"/>
                  <a:gd name="T30" fmla="*/ 40 w 50"/>
                  <a:gd name="T31" fmla="*/ 2 h 161"/>
                  <a:gd name="T32" fmla="*/ 50 w 50"/>
                  <a:gd name="T33" fmla="*/ 6 h 161"/>
                  <a:gd name="T34" fmla="*/ 50 w 50"/>
                  <a:gd name="T35" fmla="*/ 6 h 161"/>
                  <a:gd name="T36" fmla="*/ 50 w 50"/>
                  <a:gd name="T37" fmla="*/ 6 h 161"/>
                  <a:gd name="T38" fmla="*/ 50 w 50"/>
                  <a:gd name="T39" fmla="*/ 6 h 161"/>
                  <a:gd name="T40" fmla="*/ 50 w 50"/>
                  <a:gd name="T41" fmla="*/ 6 h 161"/>
                  <a:gd name="T42" fmla="*/ 50 w 50"/>
                  <a:gd name="T43" fmla="*/ 6 h 161"/>
                  <a:gd name="T44" fmla="*/ 50 w 50"/>
                  <a:gd name="T45" fmla="*/ 6 h 161"/>
                  <a:gd name="T46" fmla="*/ 50 w 50"/>
                  <a:gd name="T47" fmla="*/ 6 h 161"/>
                  <a:gd name="T48" fmla="*/ 50 w 50"/>
                  <a:gd name="T49" fmla="*/ 6 h 161"/>
                  <a:gd name="T50" fmla="*/ 0 w 50"/>
                  <a:gd name="T51" fmla="*/ 157 h 161"/>
                  <a:gd name="T52" fmla="*/ 9 w 50"/>
                  <a:gd name="T53" fmla="*/ 159 h 161"/>
                  <a:gd name="T54" fmla="*/ 25 w 50"/>
                  <a:gd name="T55" fmla="*/ 161 h 161"/>
                  <a:gd name="T56" fmla="*/ 42 w 50"/>
                  <a:gd name="T57" fmla="*/ 159 h 161"/>
                  <a:gd name="T58" fmla="*/ 50 w 50"/>
                  <a:gd name="T59" fmla="*/ 157 h 161"/>
                  <a:gd name="T60" fmla="*/ 50 w 50"/>
                  <a:gd name="T61" fmla="*/ 157 h 161"/>
                  <a:gd name="T62" fmla="*/ 50 w 50"/>
                  <a:gd name="T63" fmla="*/ 156 h 161"/>
                  <a:gd name="T64" fmla="*/ 50 w 50"/>
                  <a:gd name="T65" fmla="*/ 156 h 161"/>
                  <a:gd name="T66" fmla="*/ 50 w 50"/>
                  <a:gd name="T67" fmla="*/ 156 h 161"/>
                  <a:gd name="T68" fmla="*/ 50 w 50"/>
                  <a:gd name="T69" fmla="*/ 156 h 161"/>
                  <a:gd name="T70" fmla="*/ 50 w 50"/>
                  <a:gd name="T71" fmla="*/ 156 h 161"/>
                  <a:gd name="T72" fmla="*/ 50 w 50"/>
                  <a:gd name="T73" fmla="*/ 156 h 161"/>
                  <a:gd name="T74" fmla="*/ 50 w 50"/>
                  <a:gd name="T75" fmla="*/ 156 h 161"/>
                  <a:gd name="T76" fmla="*/ 40 w 50"/>
                  <a:gd name="T77" fmla="*/ 159 h 161"/>
                  <a:gd name="T78" fmla="*/ 25 w 50"/>
                  <a:gd name="T79" fmla="*/ 161 h 161"/>
                  <a:gd name="T80" fmla="*/ 9 w 50"/>
                  <a:gd name="T81" fmla="*/ 159 h 161"/>
                  <a:gd name="T82" fmla="*/ 0 w 50"/>
                  <a:gd name="T83" fmla="*/ 156 h 161"/>
                  <a:gd name="T84" fmla="*/ 0 w 50"/>
                  <a:gd name="T85" fmla="*/ 156 h 161"/>
                  <a:gd name="T86" fmla="*/ 0 w 50"/>
                  <a:gd name="T87" fmla="*/ 156 h 161"/>
                  <a:gd name="T88" fmla="*/ 0 w 50"/>
                  <a:gd name="T89" fmla="*/ 156 h 161"/>
                  <a:gd name="T90" fmla="*/ 0 w 50"/>
                  <a:gd name="T91" fmla="*/ 156 h 161"/>
                  <a:gd name="T92" fmla="*/ 0 w 50"/>
                  <a:gd name="T93" fmla="*/ 156 h 161"/>
                  <a:gd name="T94" fmla="*/ 0 w 50"/>
                  <a:gd name="T95" fmla="*/ 156 h 161"/>
                  <a:gd name="T96" fmla="*/ 0 w 50"/>
                  <a:gd name="T97" fmla="*/ 157 h 161"/>
                  <a:gd name="T98" fmla="*/ 0 w 50"/>
                  <a:gd name="T99" fmla="*/ 15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1">
                    <a:moveTo>
                      <a:pt x="50" y="6"/>
                    </a:moveTo>
                    <a:lnTo>
                      <a:pt x="42" y="2"/>
                    </a:lnTo>
                    <a:lnTo>
                      <a:pt x="25" y="0"/>
                    </a:lnTo>
                    <a:lnTo>
                      <a:pt x="9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close/>
                    <a:moveTo>
                      <a:pt x="0" y="157"/>
                    </a:moveTo>
                    <a:lnTo>
                      <a:pt x="9" y="159"/>
                    </a:lnTo>
                    <a:lnTo>
                      <a:pt x="25" y="161"/>
                    </a:lnTo>
                    <a:lnTo>
                      <a:pt x="42" y="159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40" y="159"/>
                    </a:lnTo>
                    <a:lnTo>
                      <a:pt x="25" y="161"/>
                    </a:lnTo>
                    <a:lnTo>
                      <a:pt x="9" y="159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00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84" name="Freeform 6450"/>
              <p:cNvSpPr>
                <a:spLocks noEditPoints="1"/>
              </p:cNvSpPr>
              <p:nvPr/>
            </p:nvSpPr>
            <p:spPr bwMode="auto">
              <a:xfrm>
                <a:off x="2025" y="2314"/>
                <a:ext cx="52" cy="159"/>
              </a:xfrm>
              <a:custGeom>
                <a:avLst/>
                <a:gdLst>
                  <a:gd name="T0" fmla="*/ 50 w 52"/>
                  <a:gd name="T1" fmla="*/ 4 h 159"/>
                  <a:gd name="T2" fmla="*/ 40 w 52"/>
                  <a:gd name="T3" fmla="*/ 0 h 159"/>
                  <a:gd name="T4" fmla="*/ 25 w 52"/>
                  <a:gd name="T5" fmla="*/ 0 h 159"/>
                  <a:gd name="T6" fmla="*/ 9 w 52"/>
                  <a:gd name="T7" fmla="*/ 0 h 159"/>
                  <a:gd name="T8" fmla="*/ 0 w 52"/>
                  <a:gd name="T9" fmla="*/ 4 h 159"/>
                  <a:gd name="T10" fmla="*/ 0 w 52"/>
                  <a:gd name="T11" fmla="*/ 4 h 159"/>
                  <a:gd name="T12" fmla="*/ 0 w 52"/>
                  <a:gd name="T13" fmla="*/ 4 h 159"/>
                  <a:gd name="T14" fmla="*/ 0 w 52"/>
                  <a:gd name="T15" fmla="*/ 4 h 159"/>
                  <a:gd name="T16" fmla="*/ 0 w 52"/>
                  <a:gd name="T17" fmla="*/ 4 h 159"/>
                  <a:gd name="T18" fmla="*/ 0 w 52"/>
                  <a:gd name="T19" fmla="*/ 4 h 159"/>
                  <a:gd name="T20" fmla="*/ 0 w 52"/>
                  <a:gd name="T21" fmla="*/ 4 h 159"/>
                  <a:gd name="T22" fmla="*/ 0 w 52"/>
                  <a:gd name="T23" fmla="*/ 4 h 159"/>
                  <a:gd name="T24" fmla="*/ 0 w 52"/>
                  <a:gd name="T25" fmla="*/ 4 h 159"/>
                  <a:gd name="T26" fmla="*/ 9 w 52"/>
                  <a:gd name="T27" fmla="*/ 2 h 159"/>
                  <a:gd name="T28" fmla="*/ 25 w 52"/>
                  <a:gd name="T29" fmla="*/ 0 h 159"/>
                  <a:gd name="T30" fmla="*/ 40 w 52"/>
                  <a:gd name="T31" fmla="*/ 2 h 159"/>
                  <a:gd name="T32" fmla="*/ 52 w 52"/>
                  <a:gd name="T33" fmla="*/ 4 h 159"/>
                  <a:gd name="T34" fmla="*/ 52 w 52"/>
                  <a:gd name="T35" fmla="*/ 4 h 159"/>
                  <a:gd name="T36" fmla="*/ 50 w 52"/>
                  <a:gd name="T37" fmla="*/ 4 h 159"/>
                  <a:gd name="T38" fmla="*/ 50 w 52"/>
                  <a:gd name="T39" fmla="*/ 4 h 159"/>
                  <a:gd name="T40" fmla="*/ 50 w 52"/>
                  <a:gd name="T41" fmla="*/ 4 h 159"/>
                  <a:gd name="T42" fmla="*/ 50 w 52"/>
                  <a:gd name="T43" fmla="*/ 4 h 159"/>
                  <a:gd name="T44" fmla="*/ 50 w 52"/>
                  <a:gd name="T45" fmla="*/ 4 h 159"/>
                  <a:gd name="T46" fmla="*/ 50 w 52"/>
                  <a:gd name="T47" fmla="*/ 4 h 159"/>
                  <a:gd name="T48" fmla="*/ 50 w 52"/>
                  <a:gd name="T49" fmla="*/ 4 h 159"/>
                  <a:gd name="T50" fmla="*/ 0 w 52"/>
                  <a:gd name="T51" fmla="*/ 154 h 159"/>
                  <a:gd name="T52" fmla="*/ 9 w 52"/>
                  <a:gd name="T53" fmla="*/ 157 h 159"/>
                  <a:gd name="T54" fmla="*/ 25 w 52"/>
                  <a:gd name="T55" fmla="*/ 159 h 159"/>
                  <a:gd name="T56" fmla="*/ 40 w 52"/>
                  <a:gd name="T57" fmla="*/ 157 h 159"/>
                  <a:gd name="T58" fmla="*/ 50 w 52"/>
                  <a:gd name="T59" fmla="*/ 154 h 159"/>
                  <a:gd name="T60" fmla="*/ 50 w 52"/>
                  <a:gd name="T61" fmla="*/ 154 h 159"/>
                  <a:gd name="T62" fmla="*/ 50 w 52"/>
                  <a:gd name="T63" fmla="*/ 154 h 159"/>
                  <a:gd name="T64" fmla="*/ 50 w 52"/>
                  <a:gd name="T65" fmla="*/ 154 h 159"/>
                  <a:gd name="T66" fmla="*/ 50 w 52"/>
                  <a:gd name="T67" fmla="*/ 154 h 159"/>
                  <a:gd name="T68" fmla="*/ 50 w 52"/>
                  <a:gd name="T69" fmla="*/ 154 h 159"/>
                  <a:gd name="T70" fmla="*/ 50 w 52"/>
                  <a:gd name="T71" fmla="*/ 154 h 159"/>
                  <a:gd name="T72" fmla="*/ 52 w 52"/>
                  <a:gd name="T73" fmla="*/ 154 h 159"/>
                  <a:gd name="T74" fmla="*/ 52 w 52"/>
                  <a:gd name="T75" fmla="*/ 154 h 159"/>
                  <a:gd name="T76" fmla="*/ 40 w 52"/>
                  <a:gd name="T77" fmla="*/ 157 h 159"/>
                  <a:gd name="T78" fmla="*/ 25 w 52"/>
                  <a:gd name="T79" fmla="*/ 157 h 159"/>
                  <a:gd name="T80" fmla="*/ 9 w 52"/>
                  <a:gd name="T81" fmla="*/ 157 h 159"/>
                  <a:gd name="T82" fmla="*/ 0 w 52"/>
                  <a:gd name="T83" fmla="*/ 154 h 159"/>
                  <a:gd name="T84" fmla="*/ 0 w 52"/>
                  <a:gd name="T85" fmla="*/ 154 h 159"/>
                  <a:gd name="T86" fmla="*/ 0 w 52"/>
                  <a:gd name="T87" fmla="*/ 154 h 159"/>
                  <a:gd name="T88" fmla="*/ 0 w 52"/>
                  <a:gd name="T89" fmla="*/ 154 h 159"/>
                  <a:gd name="T90" fmla="*/ 0 w 52"/>
                  <a:gd name="T91" fmla="*/ 154 h 159"/>
                  <a:gd name="T92" fmla="*/ 0 w 52"/>
                  <a:gd name="T93" fmla="*/ 154 h 159"/>
                  <a:gd name="T94" fmla="*/ 0 w 52"/>
                  <a:gd name="T95" fmla="*/ 154 h 159"/>
                  <a:gd name="T96" fmla="*/ 0 w 52"/>
                  <a:gd name="T97" fmla="*/ 154 h 159"/>
                  <a:gd name="T98" fmla="*/ 0 w 52"/>
                  <a:gd name="T99" fmla="*/ 15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2" h="159">
                    <a:moveTo>
                      <a:pt x="50" y="4"/>
                    </a:moveTo>
                    <a:lnTo>
                      <a:pt x="40" y="0"/>
                    </a:lnTo>
                    <a:lnTo>
                      <a:pt x="25" y="0"/>
                    </a:lnTo>
                    <a:lnTo>
                      <a:pt x="9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4"/>
                    </a:moveTo>
                    <a:lnTo>
                      <a:pt x="9" y="157"/>
                    </a:lnTo>
                    <a:lnTo>
                      <a:pt x="25" y="159"/>
                    </a:lnTo>
                    <a:lnTo>
                      <a:pt x="40" y="157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40" y="157"/>
                    </a:lnTo>
                    <a:lnTo>
                      <a:pt x="25" y="157"/>
                    </a:lnTo>
                    <a:lnTo>
                      <a:pt x="9" y="157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85" name="Freeform 6451"/>
              <p:cNvSpPr>
                <a:spLocks noEditPoints="1"/>
              </p:cNvSpPr>
              <p:nvPr/>
            </p:nvSpPr>
            <p:spPr bwMode="auto">
              <a:xfrm>
                <a:off x="2023" y="2314"/>
                <a:ext cx="54" cy="157"/>
              </a:xfrm>
              <a:custGeom>
                <a:avLst/>
                <a:gdLst>
                  <a:gd name="T0" fmla="*/ 54 w 54"/>
                  <a:gd name="T1" fmla="*/ 4 h 157"/>
                  <a:gd name="T2" fmla="*/ 42 w 54"/>
                  <a:gd name="T3" fmla="*/ 2 h 157"/>
                  <a:gd name="T4" fmla="*/ 27 w 54"/>
                  <a:gd name="T5" fmla="*/ 0 h 157"/>
                  <a:gd name="T6" fmla="*/ 11 w 54"/>
                  <a:gd name="T7" fmla="*/ 2 h 157"/>
                  <a:gd name="T8" fmla="*/ 2 w 54"/>
                  <a:gd name="T9" fmla="*/ 4 h 157"/>
                  <a:gd name="T10" fmla="*/ 2 w 54"/>
                  <a:gd name="T11" fmla="*/ 4 h 157"/>
                  <a:gd name="T12" fmla="*/ 2 w 54"/>
                  <a:gd name="T13" fmla="*/ 4 h 157"/>
                  <a:gd name="T14" fmla="*/ 2 w 54"/>
                  <a:gd name="T15" fmla="*/ 4 h 157"/>
                  <a:gd name="T16" fmla="*/ 2 w 54"/>
                  <a:gd name="T17" fmla="*/ 4 h 157"/>
                  <a:gd name="T18" fmla="*/ 2 w 54"/>
                  <a:gd name="T19" fmla="*/ 4 h 157"/>
                  <a:gd name="T20" fmla="*/ 2 w 54"/>
                  <a:gd name="T21" fmla="*/ 4 h 157"/>
                  <a:gd name="T22" fmla="*/ 2 w 54"/>
                  <a:gd name="T23" fmla="*/ 6 h 157"/>
                  <a:gd name="T24" fmla="*/ 0 w 54"/>
                  <a:gd name="T25" fmla="*/ 6 h 157"/>
                  <a:gd name="T26" fmla="*/ 11 w 54"/>
                  <a:gd name="T27" fmla="*/ 2 h 157"/>
                  <a:gd name="T28" fmla="*/ 27 w 54"/>
                  <a:gd name="T29" fmla="*/ 0 h 157"/>
                  <a:gd name="T30" fmla="*/ 42 w 54"/>
                  <a:gd name="T31" fmla="*/ 2 h 157"/>
                  <a:gd name="T32" fmla="*/ 54 w 54"/>
                  <a:gd name="T33" fmla="*/ 6 h 157"/>
                  <a:gd name="T34" fmla="*/ 54 w 54"/>
                  <a:gd name="T35" fmla="*/ 6 h 157"/>
                  <a:gd name="T36" fmla="*/ 54 w 54"/>
                  <a:gd name="T37" fmla="*/ 4 h 157"/>
                  <a:gd name="T38" fmla="*/ 54 w 54"/>
                  <a:gd name="T39" fmla="*/ 4 h 157"/>
                  <a:gd name="T40" fmla="*/ 54 w 54"/>
                  <a:gd name="T41" fmla="*/ 4 h 157"/>
                  <a:gd name="T42" fmla="*/ 54 w 54"/>
                  <a:gd name="T43" fmla="*/ 4 h 157"/>
                  <a:gd name="T44" fmla="*/ 54 w 54"/>
                  <a:gd name="T45" fmla="*/ 4 h 157"/>
                  <a:gd name="T46" fmla="*/ 54 w 54"/>
                  <a:gd name="T47" fmla="*/ 4 h 157"/>
                  <a:gd name="T48" fmla="*/ 54 w 54"/>
                  <a:gd name="T49" fmla="*/ 4 h 157"/>
                  <a:gd name="T50" fmla="*/ 2 w 54"/>
                  <a:gd name="T51" fmla="*/ 154 h 157"/>
                  <a:gd name="T52" fmla="*/ 11 w 54"/>
                  <a:gd name="T53" fmla="*/ 157 h 157"/>
                  <a:gd name="T54" fmla="*/ 27 w 54"/>
                  <a:gd name="T55" fmla="*/ 157 h 157"/>
                  <a:gd name="T56" fmla="*/ 42 w 54"/>
                  <a:gd name="T57" fmla="*/ 157 h 157"/>
                  <a:gd name="T58" fmla="*/ 54 w 54"/>
                  <a:gd name="T59" fmla="*/ 154 h 157"/>
                  <a:gd name="T60" fmla="*/ 54 w 54"/>
                  <a:gd name="T61" fmla="*/ 154 h 157"/>
                  <a:gd name="T62" fmla="*/ 54 w 54"/>
                  <a:gd name="T63" fmla="*/ 154 h 157"/>
                  <a:gd name="T64" fmla="*/ 54 w 54"/>
                  <a:gd name="T65" fmla="*/ 154 h 157"/>
                  <a:gd name="T66" fmla="*/ 54 w 54"/>
                  <a:gd name="T67" fmla="*/ 154 h 157"/>
                  <a:gd name="T68" fmla="*/ 54 w 54"/>
                  <a:gd name="T69" fmla="*/ 154 h 157"/>
                  <a:gd name="T70" fmla="*/ 54 w 54"/>
                  <a:gd name="T71" fmla="*/ 154 h 157"/>
                  <a:gd name="T72" fmla="*/ 54 w 54"/>
                  <a:gd name="T73" fmla="*/ 154 h 157"/>
                  <a:gd name="T74" fmla="*/ 54 w 54"/>
                  <a:gd name="T75" fmla="*/ 154 h 157"/>
                  <a:gd name="T76" fmla="*/ 42 w 54"/>
                  <a:gd name="T77" fmla="*/ 155 h 157"/>
                  <a:gd name="T78" fmla="*/ 27 w 54"/>
                  <a:gd name="T79" fmla="*/ 157 h 157"/>
                  <a:gd name="T80" fmla="*/ 11 w 54"/>
                  <a:gd name="T81" fmla="*/ 155 h 157"/>
                  <a:gd name="T82" fmla="*/ 0 w 54"/>
                  <a:gd name="T83" fmla="*/ 154 h 157"/>
                  <a:gd name="T84" fmla="*/ 2 w 54"/>
                  <a:gd name="T85" fmla="*/ 154 h 157"/>
                  <a:gd name="T86" fmla="*/ 2 w 54"/>
                  <a:gd name="T87" fmla="*/ 154 h 157"/>
                  <a:gd name="T88" fmla="*/ 2 w 54"/>
                  <a:gd name="T89" fmla="*/ 154 h 157"/>
                  <a:gd name="T90" fmla="*/ 2 w 54"/>
                  <a:gd name="T91" fmla="*/ 154 h 157"/>
                  <a:gd name="T92" fmla="*/ 2 w 54"/>
                  <a:gd name="T93" fmla="*/ 154 h 157"/>
                  <a:gd name="T94" fmla="*/ 2 w 54"/>
                  <a:gd name="T95" fmla="*/ 154 h 157"/>
                  <a:gd name="T96" fmla="*/ 2 w 54"/>
                  <a:gd name="T97" fmla="*/ 154 h 157"/>
                  <a:gd name="T98" fmla="*/ 2 w 54"/>
                  <a:gd name="T99" fmla="*/ 15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7">
                    <a:moveTo>
                      <a:pt x="54" y="4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2" y="154"/>
                    </a:moveTo>
                    <a:lnTo>
                      <a:pt x="11" y="157"/>
                    </a:lnTo>
                    <a:lnTo>
                      <a:pt x="27" y="157"/>
                    </a:lnTo>
                    <a:lnTo>
                      <a:pt x="42" y="157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42" y="155"/>
                    </a:lnTo>
                    <a:lnTo>
                      <a:pt x="27" y="157"/>
                    </a:lnTo>
                    <a:lnTo>
                      <a:pt x="11" y="155"/>
                    </a:lnTo>
                    <a:lnTo>
                      <a:pt x="0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close/>
                  </a:path>
                </a:pathLst>
              </a:cu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86" name="Freeform 6452"/>
              <p:cNvSpPr>
                <a:spLocks noEditPoints="1"/>
              </p:cNvSpPr>
              <p:nvPr/>
            </p:nvSpPr>
            <p:spPr bwMode="auto">
              <a:xfrm>
                <a:off x="2023" y="2314"/>
                <a:ext cx="54" cy="157"/>
              </a:xfrm>
              <a:custGeom>
                <a:avLst/>
                <a:gdLst>
                  <a:gd name="T0" fmla="*/ 54 w 54"/>
                  <a:gd name="T1" fmla="*/ 6 h 157"/>
                  <a:gd name="T2" fmla="*/ 42 w 54"/>
                  <a:gd name="T3" fmla="*/ 2 h 157"/>
                  <a:gd name="T4" fmla="*/ 27 w 54"/>
                  <a:gd name="T5" fmla="*/ 0 h 157"/>
                  <a:gd name="T6" fmla="*/ 11 w 54"/>
                  <a:gd name="T7" fmla="*/ 2 h 157"/>
                  <a:gd name="T8" fmla="*/ 0 w 54"/>
                  <a:gd name="T9" fmla="*/ 6 h 157"/>
                  <a:gd name="T10" fmla="*/ 0 w 54"/>
                  <a:gd name="T11" fmla="*/ 6 h 157"/>
                  <a:gd name="T12" fmla="*/ 0 w 54"/>
                  <a:gd name="T13" fmla="*/ 6 h 157"/>
                  <a:gd name="T14" fmla="*/ 0 w 54"/>
                  <a:gd name="T15" fmla="*/ 6 h 157"/>
                  <a:gd name="T16" fmla="*/ 0 w 54"/>
                  <a:gd name="T17" fmla="*/ 6 h 157"/>
                  <a:gd name="T18" fmla="*/ 0 w 54"/>
                  <a:gd name="T19" fmla="*/ 6 h 157"/>
                  <a:gd name="T20" fmla="*/ 0 w 54"/>
                  <a:gd name="T21" fmla="*/ 6 h 157"/>
                  <a:gd name="T22" fmla="*/ 0 w 54"/>
                  <a:gd name="T23" fmla="*/ 6 h 157"/>
                  <a:gd name="T24" fmla="*/ 0 w 54"/>
                  <a:gd name="T25" fmla="*/ 6 h 157"/>
                  <a:gd name="T26" fmla="*/ 11 w 54"/>
                  <a:gd name="T27" fmla="*/ 2 h 157"/>
                  <a:gd name="T28" fmla="*/ 27 w 54"/>
                  <a:gd name="T29" fmla="*/ 0 h 157"/>
                  <a:gd name="T30" fmla="*/ 42 w 54"/>
                  <a:gd name="T31" fmla="*/ 2 h 157"/>
                  <a:gd name="T32" fmla="*/ 54 w 54"/>
                  <a:gd name="T33" fmla="*/ 6 h 157"/>
                  <a:gd name="T34" fmla="*/ 54 w 54"/>
                  <a:gd name="T35" fmla="*/ 6 h 157"/>
                  <a:gd name="T36" fmla="*/ 54 w 54"/>
                  <a:gd name="T37" fmla="*/ 6 h 157"/>
                  <a:gd name="T38" fmla="*/ 54 w 54"/>
                  <a:gd name="T39" fmla="*/ 6 h 157"/>
                  <a:gd name="T40" fmla="*/ 54 w 54"/>
                  <a:gd name="T41" fmla="*/ 6 h 157"/>
                  <a:gd name="T42" fmla="*/ 54 w 54"/>
                  <a:gd name="T43" fmla="*/ 6 h 157"/>
                  <a:gd name="T44" fmla="*/ 54 w 54"/>
                  <a:gd name="T45" fmla="*/ 6 h 157"/>
                  <a:gd name="T46" fmla="*/ 54 w 54"/>
                  <a:gd name="T47" fmla="*/ 6 h 157"/>
                  <a:gd name="T48" fmla="*/ 54 w 54"/>
                  <a:gd name="T49" fmla="*/ 6 h 157"/>
                  <a:gd name="T50" fmla="*/ 0 w 54"/>
                  <a:gd name="T51" fmla="*/ 154 h 157"/>
                  <a:gd name="T52" fmla="*/ 11 w 54"/>
                  <a:gd name="T53" fmla="*/ 155 h 157"/>
                  <a:gd name="T54" fmla="*/ 27 w 54"/>
                  <a:gd name="T55" fmla="*/ 157 h 157"/>
                  <a:gd name="T56" fmla="*/ 42 w 54"/>
                  <a:gd name="T57" fmla="*/ 155 h 157"/>
                  <a:gd name="T58" fmla="*/ 54 w 54"/>
                  <a:gd name="T59" fmla="*/ 154 h 157"/>
                  <a:gd name="T60" fmla="*/ 54 w 54"/>
                  <a:gd name="T61" fmla="*/ 154 h 157"/>
                  <a:gd name="T62" fmla="*/ 54 w 54"/>
                  <a:gd name="T63" fmla="*/ 154 h 157"/>
                  <a:gd name="T64" fmla="*/ 54 w 54"/>
                  <a:gd name="T65" fmla="*/ 154 h 157"/>
                  <a:gd name="T66" fmla="*/ 54 w 54"/>
                  <a:gd name="T67" fmla="*/ 154 h 157"/>
                  <a:gd name="T68" fmla="*/ 54 w 54"/>
                  <a:gd name="T69" fmla="*/ 154 h 157"/>
                  <a:gd name="T70" fmla="*/ 54 w 54"/>
                  <a:gd name="T71" fmla="*/ 154 h 157"/>
                  <a:gd name="T72" fmla="*/ 54 w 54"/>
                  <a:gd name="T73" fmla="*/ 152 h 157"/>
                  <a:gd name="T74" fmla="*/ 54 w 54"/>
                  <a:gd name="T75" fmla="*/ 152 h 157"/>
                  <a:gd name="T76" fmla="*/ 42 w 54"/>
                  <a:gd name="T77" fmla="*/ 155 h 157"/>
                  <a:gd name="T78" fmla="*/ 27 w 54"/>
                  <a:gd name="T79" fmla="*/ 157 h 157"/>
                  <a:gd name="T80" fmla="*/ 11 w 54"/>
                  <a:gd name="T81" fmla="*/ 155 h 157"/>
                  <a:gd name="T82" fmla="*/ 0 w 54"/>
                  <a:gd name="T83" fmla="*/ 152 h 157"/>
                  <a:gd name="T84" fmla="*/ 0 w 54"/>
                  <a:gd name="T85" fmla="*/ 152 h 157"/>
                  <a:gd name="T86" fmla="*/ 0 w 54"/>
                  <a:gd name="T87" fmla="*/ 154 h 157"/>
                  <a:gd name="T88" fmla="*/ 0 w 54"/>
                  <a:gd name="T89" fmla="*/ 154 h 157"/>
                  <a:gd name="T90" fmla="*/ 0 w 54"/>
                  <a:gd name="T91" fmla="*/ 154 h 157"/>
                  <a:gd name="T92" fmla="*/ 0 w 54"/>
                  <a:gd name="T93" fmla="*/ 154 h 157"/>
                  <a:gd name="T94" fmla="*/ 0 w 54"/>
                  <a:gd name="T95" fmla="*/ 154 h 157"/>
                  <a:gd name="T96" fmla="*/ 0 w 54"/>
                  <a:gd name="T97" fmla="*/ 154 h 157"/>
                  <a:gd name="T98" fmla="*/ 0 w 54"/>
                  <a:gd name="T99" fmla="*/ 15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7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4"/>
                    </a:moveTo>
                    <a:lnTo>
                      <a:pt x="11" y="155"/>
                    </a:lnTo>
                    <a:lnTo>
                      <a:pt x="27" y="157"/>
                    </a:lnTo>
                    <a:lnTo>
                      <a:pt x="42" y="155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42" y="155"/>
                    </a:lnTo>
                    <a:lnTo>
                      <a:pt x="27" y="157"/>
                    </a:lnTo>
                    <a:lnTo>
                      <a:pt x="11" y="155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002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87" name="Freeform 6453"/>
              <p:cNvSpPr>
                <a:spLocks noEditPoints="1"/>
              </p:cNvSpPr>
              <p:nvPr/>
            </p:nvSpPr>
            <p:spPr bwMode="auto">
              <a:xfrm>
                <a:off x="2023" y="2314"/>
                <a:ext cx="54" cy="157"/>
              </a:xfrm>
              <a:custGeom>
                <a:avLst/>
                <a:gdLst>
                  <a:gd name="T0" fmla="*/ 54 w 54"/>
                  <a:gd name="T1" fmla="*/ 6 h 157"/>
                  <a:gd name="T2" fmla="*/ 42 w 54"/>
                  <a:gd name="T3" fmla="*/ 2 h 157"/>
                  <a:gd name="T4" fmla="*/ 27 w 54"/>
                  <a:gd name="T5" fmla="*/ 0 h 157"/>
                  <a:gd name="T6" fmla="*/ 11 w 54"/>
                  <a:gd name="T7" fmla="*/ 2 h 157"/>
                  <a:gd name="T8" fmla="*/ 0 w 54"/>
                  <a:gd name="T9" fmla="*/ 6 h 157"/>
                  <a:gd name="T10" fmla="*/ 0 w 54"/>
                  <a:gd name="T11" fmla="*/ 6 h 157"/>
                  <a:gd name="T12" fmla="*/ 0 w 54"/>
                  <a:gd name="T13" fmla="*/ 6 h 157"/>
                  <a:gd name="T14" fmla="*/ 0 w 54"/>
                  <a:gd name="T15" fmla="*/ 6 h 157"/>
                  <a:gd name="T16" fmla="*/ 0 w 54"/>
                  <a:gd name="T17" fmla="*/ 6 h 157"/>
                  <a:gd name="T18" fmla="*/ 0 w 54"/>
                  <a:gd name="T19" fmla="*/ 6 h 157"/>
                  <a:gd name="T20" fmla="*/ 0 w 54"/>
                  <a:gd name="T21" fmla="*/ 6 h 157"/>
                  <a:gd name="T22" fmla="*/ 0 w 54"/>
                  <a:gd name="T23" fmla="*/ 6 h 157"/>
                  <a:gd name="T24" fmla="*/ 0 w 54"/>
                  <a:gd name="T25" fmla="*/ 6 h 157"/>
                  <a:gd name="T26" fmla="*/ 11 w 54"/>
                  <a:gd name="T27" fmla="*/ 2 h 157"/>
                  <a:gd name="T28" fmla="*/ 27 w 54"/>
                  <a:gd name="T29" fmla="*/ 0 h 157"/>
                  <a:gd name="T30" fmla="*/ 42 w 54"/>
                  <a:gd name="T31" fmla="*/ 2 h 157"/>
                  <a:gd name="T32" fmla="*/ 54 w 54"/>
                  <a:gd name="T33" fmla="*/ 6 h 157"/>
                  <a:gd name="T34" fmla="*/ 54 w 54"/>
                  <a:gd name="T35" fmla="*/ 6 h 157"/>
                  <a:gd name="T36" fmla="*/ 54 w 54"/>
                  <a:gd name="T37" fmla="*/ 6 h 157"/>
                  <a:gd name="T38" fmla="*/ 54 w 54"/>
                  <a:gd name="T39" fmla="*/ 6 h 157"/>
                  <a:gd name="T40" fmla="*/ 54 w 54"/>
                  <a:gd name="T41" fmla="*/ 6 h 157"/>
                  <a:gd name="T42" fmla="*/ 54 w 54"/>
                  <a:gd name="T43" fmla="*/ 6 h 157"/>
                  <a:gd name="T44" fmla="*/ 54 w 54"/>
                  <a:gd name="T45" fmla="*/ 6 h 157"/>
                  <a:gd name="T46" fmla="*/ 54 w 54"/>
                  <a:gd name="T47" fmla="*/ 6 h 157"/>
                  <a:gd name="T48" fmla="*/ 54 w 54"/>
                  <a:gd name="T49" fmla="*/ 6 h 157"/>
                  <a:gd name="T50" fmla="*/ 0 w 54"/>
                  <a:gd name="T51" fmla="*/ 152 h 157"/>
                  <a:gd name="T52" fmla="*/ 11 w 54"/>
                  <a:gd name="T53" fmla="*/ 155 h 157"/>
                  <a:gd name="T54" fmla="*/ 27 w 54"/>
                  <a:gd name="T55" fmla="*/ 157 h 157"/>
                  <a:gd name="T56" fmla="*/ 42 w 54"/>
                  <a:gd name="T57" fmla="*/ 155 h 157"/>
                  <a:gd name="T58" fmla="*/ 54 w 54"/>
                  <a:gd name="T59" fmla="*/ 152 h 157"/>
                  <a:gd name="T60" fmla="*/ 54 w 54"/>
                  <a:gd name="T61" fmla="*/ 152 h 157"/>
                  <a:gd name="T62" fmla="*/ 54 w 54"/>
                  <a:gd name="T63" fmla="*/ 152 h 157"/>
                  <a:gd name="T64" fmla="*/ 54 w 54"/>
                  <a:gd name="T65" fmla="*/ 152 h 157"/>
                  <a:gd name="T66" fmla="*/ 54 w 54"/>
                  <a:gd name="T67" fmla="*/ 152 h 157"/>
                  <a:gd name="T68" fmla="*/ 54 w 54"/>
                  <a:gd name="T69" fmla="*/ 152 h 157"/>
                  <a:gd name="T70" fmla="*/ 54 w 54"/>
                  <a:gd name="T71" fmla="*/ 152 h 157"/>
                  <a:gd name="T72" fmla="*/ 54 w 54"/>
                  <a:gd name="T73" fmla="*/ 152 h 157"/>
                  <a:gd name="T74" fmla="*/ 54 w 54"/>
                  <a:gd name="T75" fmla="*/ 152 h 157"/>
                  <a:gd name="T76" fmla="*/ 42 w 54"/>
                  <a:gd name="T77" fmla="*/ 155 h 157"/>
                  <a:gd name="T78" fmla="*/ 27 w 54"/>
                  <a:gd name="T79" fmla="*/ 157 h 157"/>
                  <a:gd name="T80" fmla="*/ 11 w 54"/>
                  <a:gd name="T81" fmla="*/ 155 h 157"/>
                  <a:gd name="T82" fmla="*/ 0 w 54"/>
                  <a:gd name="T83" fmla="*/ 152 h 157"/>
                  <a:gd name="T84" fmla="*/ 0 w 54"/>
                  <a:gd name="T85" fmla="*/ 152 h 157"/>
                  <a:gd name="T86" fmla="*/ 0 w 54"/>
                  <a:gd name="T87" fmla="*/ 152 h 157"/>
                  <a:gd name="T88" fmla="*/ 0 w 54"/>
                  <a:gd name="T89" fmla="*/ 152 h 157"/>
                  <a:gd name="T90" fmla="*/ 0 w 54"/>
                  <a:gd name="T91" fmla="*/ 152 h 157"/>
                  <a:gd name="T92" fmla="*/ 0 w 54"/>
                  <a:gd name="T93" fmla="*/ 152 h 157"/>
                  <a:gd name="T94" fmla="*/ 0 w 54"/>
                  <a:gd name="T95" fmla="*/ 152 h 157"/>
                  <a:gd name="T96" fmla="*/ 0 w 54"/>
                  <a:gd name="T97" fmla="*/ 152 h 157"/>
                  <a:gd name="T98" fmla="*/ 0 w 54"/>
                  <a:gd name="T99" fmla="*/ 15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7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2"/>
                    </a:moveTo>
                    <a:lnTo>
                      <a:pt x="11" y="155"/>
                    </a:lnTo>
                    <a:lnTo>
                      <a:pt x="27" y="157"/>
                    </a:lnTo>
                    <a:lnTo>
                      <a:pt x="42" y="155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42" y="155"/>
                    </a:lnTo>
                    <a:lnTo>
                      <a:pt x="27" y="157"/>
                    </a:lnTo>
                    <a:lnTo>
                      <a:pt x="11" y="155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00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88" name="Freeform 6454"/>
              <p:cNvSpPr>
                <a:spLocks noEditPoints="1"/>
              </p:cNvSpPr>
              <p:nvPr/>
            </p:nvSpPr>
            <p:spPr bwMode="auto">
              <a:xfrm>
                <a:off x="2023" y="2314"/>
                <a:ext cx="54" cy="157"/>
              </a:xfrm>
              <a:custGeom>
                <a:avLst/>
                <a:gdLst>
                  <a:gd name="T0" fmla="*/ 54 w 54"/>
                  <a:gd name="T1" fmla="*/ 6 h 157"/>
                  <a:gd name="T2" fmla="*/ 42 w 54"/>
                  <a:gd name="T3" fmla="*/ 2 h 157"/>
                  <a:gd name="T4" fmla="*/ 27 w 54"/>
                  <a:gd name="T5" fmla="*/ 0 h 157"/>
                  <a:gd name="T6" fmla="*/ 11 w 54"/>
                  <a:gd name="T7" fmla="*/ 2 h 157"/>
                  <a:gd name="T8" fmla="*/ 0 w 54"/>
                  <a:gd name="T9" fmla="*/ 6 h 157"/>
                  <a:gd name="T10" fmla="*/ 0 w 54"/>
                  <a:gd name="T11" fmla="*/ 6 h 157"/>
                  <a:gd name="T12" fmla="*/ 0 w 54"/>
                  <a:gd name="T13" fmla="*/ 6 h 157"/>
                  <a:gd name="T14" fmla="*/ 0 w 54"/>
                  <a:gd name="T15" fmla="*/ 6 h 157"/>
                  <a:gd name="T16" fmla="*/ 0 w 54"/>
                  <a:gd name="T17" fmla="*/ 6 h 157"/>
                  <a:gd name="T18" fmla="*/ 0 w 54"/>
                  <a:gd name="T19" fmla="*/ 6 h 157"/>
                  <a:gd name="T20" fmla="*/ 0 w 54"/>
                  <a:gd name="T21" fmla="*/ 6 h 157"/>
                  <a:gd name="T22" fmla="*/ 0 w 54"/>
                  <a:gd name="T23" fmla="*/ 6 h 157"/>
                  <a:gd name="T24" fmla="*/ 0 w 54"/>
                  <a:gd name="T25" fmla="*/ 6 h 157"/>
                  <a:gd name="T26" fmla="*/ 11 w 54"/>
                  <a:gd name="T27" fmla="*/ 2 h 157"/>
                  <a:gd name="T28" fmla="*/ 27 w 54"/>
                  <a:gd name="T29" fmla="*/ 2 h 157"/>
                  <a:gd name="T30" fmla="*/ 42 w 54"/>
                  <a:gd name="T31" fmla="*/ 2 h 157"/>
                  <a:gd name="T32" fmla="*/ 54 w 54"/>
                  <a:gd name="T33" fmla="*/ 6 h 157"/>
                  <a:gd name="T34" fmla="*/ 54 w 54"/>
                  <a:gd name="T35" fmla="*/ 6 h 157"/>
                  <a:gd name="T36" fmla="*/ 54 w 54"/>
                  <a:gd name="T37" fmla="*/ 6 h 157"/>
                  <a:gd name="T38" fmla="*/ 54 w 54"/>
                  <a:gd name="T39" fmla="*/ 6 h 157"/>
                  <a:gd name="T40" fmla="*/ 54 w 54"/>
                  <a:gd name="T41" fmla="*/ 6 h 157"/>
                  <a:gd name="T42" fmla="*/ 54 w 54"/>
                  <a:gd name="T43" fmla="*/ 6 h 157"/>
                  <a:gd name="T44" fmla="*/ 54 w 54"/>
                  <a:gd name="T45" fmla="*/ 6 h 157"/>
                  <a:gd name="T46" fmla="*/ 54 w 54"/>
                  <a:gd name="T47" fmla="*/ 6 h 157"/>
                  <a:gd name="T48" fmla="*/ 54 w 54"/>
                  <a:gd name="T49" fmla="*/ 6 h 157"/>
                  <a:gd name="T50" fmla="*/ 0 w 54"/>
                  <a:gd name="T51" fmla="*/ 152 h 157"/>
                  <a:gd name="T52" fmla="*/ 11 w 54"/>
                  <a:gd name="T53" fmla="*/ 155 h 157"/>
                  <a:gd name="T54" fmla="*/ 27 w 54"/>
                  <a:gd name="T55" fmla="*/ 157 h 157"/>
                  <a:gd name="T56" fmla="*/ 42 w 54"/>
                  <a:gd name="T57" fmla="*/ 155 h 157"/>
                  <a:gd name="T58" fmla="*/ 54 w 54"/>
                  <a:gd name="T59" fmla="*/ 152 h 157"/>
                  <a:gd name="T60" fmla="*/ 54 w 54"/>
                  <a:gd name="T61" fmla="*/ 152 h 157"/>
                  <a:gd name="T62" fmla="*/ 54 w 54"/>
                  <a:gd name="T63" fmla="*/ 152 h 157"/>
                  <a:gd name="T64" fmla="*/ 54 w 54"/>
                  <a:gd name="T65" fmla="*/ 152 h 157"/>
                  <a:gd name="T66" fmla="*/ 54 w 54"/>
                  <a:gd name="T67" fmla="*/ 152 h 157"/>
                  <a:gd name="T68" fmla="*/ 54 w 54"/>
                  <a:gd name="T69" fmla="*/ 152 h 157"/>
                  <a:gd name="T70" fmla="*/ 54 w 54"/>
                  <a:gd name="T71" fmla="*/ 152 h 157"/>
                  <a:gd name="T72" fmla="*/ 54 w 54"/>
                  <a:gd name="T73" fmla="*/ 152 h 157"/>
                  <a:gd name="T74" fmla="*/ 54 w 54"/>
                  <a:gd name="T75" fmla="*/ 152 h 157"/>
                  <a:gd name="T76" fmla="*/ 42 w 54"/>
                  <a:gd name="T77" fmla="*/ 155 h 157"/>
                  <a:gd name="T78" fmla="*/ 27 w 54"/>
                  <a:gd name="T79" fmla="*/ 157 h 157"/>
                  <a:gd name="T80" fmla="*/ 11 w 54"/>
                  <a:gd name="T81" fmla="*/ 155 h 157"/>
                  <a:gd name="T82" fmla="*/ 0 w 54"/>
                  <a:gd name="T83" fmla="*/ 152 h 157"/>
                  <a:gd name="T84" fmla="*/ 0 w 54"/>
                  <a:gd name="T85" fmla="*/ 152 h 157"/>
                  <a:gd name="T86" fmla="*/ 0 w 54"/>
                  <a:gd name="T87" fmla="*/ 152 h 157"/>
                  <a:gd name="T88" fmla="*/ 0 w 54"/>
                  <a:gd name="T89" fmla="*/ 152 h 157"/>
                  <a:gd name="T90" fmla="*/ 0 w 54"/>
                  <a:gd name="T91" fmla="*/ 152 h 157"/>
                  <a:gd name="T92" fmla="*/ 0 w 54"/>
                  <a:gd name="T93" fmla="*/ 152 h 157"/>
                  <a:gd name="T94" fmla="*/ 0 w 54"/>
                  <a:gd name="T95" fmla="*/ 152 h 157"/>
                  <a:gd name="T96" fmla="*/ 0 w 54"/>
                  <a:gd name="T97" fmla="*/ 152 h 157"/>
                  <a:gd name="T98" fmla="*/ 0 w 54"/>
                  <a:gd name="T99" fmla="*/ 15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7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2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2"/>
                    </a:moveTo>
                    <a:lnTo>
                      <a:pt x="11" y="155"/>
                    </a:lnTo>
                    <a:lnTo>
                      <a:pt x="27" y="157"/>
                    </a:lnTo>
                    <a:lnTo>
                      <a:pt x="42" y="155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42" y="155"/>
                    </a:lnTo>
                    <a:lnTo>
                      <a:pt x="27" y="157"/>
                    </a:lnTo>
                    <a:lnTo>
                      <a:pt x="11" y="155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00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89" name="Freeform 6455"/>
              <p:cNvSpPr>
                <a:spLocks noEditPoints="1"/>
              </p:cNvSpPr>
              <p:nvPr/>
            </p:nvSpPr>
            <p:spPr bwMode="auto">
              <a:xfrm>
                <a:off x="2023" y="2316"/>
                <a:ext cx="54" cy="155"/>
              </a:xfrm>
              <a:custGeom>
                <a:avLst/>
                <a:gdLst>
                  <a:gd name="T0" fmla="*/ 54 w 54"/>
                  <a:gd name="T1" fmla="*/ 4 h 155"/>
                  <a:gd name="T2" fmla="*/ 42 w 54"/>
                  <a:gd name="T3" fmla="*/ 0 h 155"/>
                  <a:gd name="T4" fmla="*/ 27 w 54"/>
                  <a:gd name="T5" fmla="*/ 0 h 155"/>
                  <a:gd name="T6" fmla="*/ 11 w 54"/>
                  <a:gd name="T7" fmla="*/ 0 h 155"/>
                  <a:gd name="T8" fmla="*/ 0 w 54"/>
                  <a:gd name="T9" fmla="*/ 4 h 155"/>
                  <a:gd name="T10" fmla="*/ 0 w 54"/>
                  <a:gd name="T11" fmla="*/ 4 h 155"/>
                  <a:gd name="T12" fmla="*/ 0 w 54"/>
                  <a:gd name="T13" fmla="*/ 4 h 155"/>
                  <a:gd name="T14" fmla="*/ 0 w 54"/>
                  <a:gd name="T15" fmla="*/ 4 h 155"/>
                  <a:gd name="T16" fmla="*/ 0 w 54"/>
                  <a:gd name="T17" fmla="*/ 4 h 155"/>
                  <a:gd name="T18" fmla="*/ 0 w 54"/>
                  <a:gd name="T19" fmla="*/ 6 h 155"/>
                  <a:gd name="T20" fmla="*/ 0 w 54"/>
                  <a:gd name="T21" fmla="*/ 6 h 155"/>
                  <a:gd name="T22" fmla="*/ 0 w 54"/>
                  <a:gd name="T23" fmla="*/ 6 h 155"/>
                  <a:gd name="T24" fmla="*/ 0 w 54"/>
                  <a:gd name="T25" fmla="*/ 6 h 155"/>
                  <a:gd name="T26" fmla="*/ 11 w 54"/>
                  <a:gd name="T27" fmla="*/ 2 h 155"/>
                  <a:gd name="T28" fmla="*/ 27 w 54"/>
                  <a:gd name="T29" fmla="*/ 0 h 155"/>
                  <a:gd name="T30" fmla="*/ 42 w 54"/>
                  <a:gd name="T31" fmla="*/ 2 h 155"/>
                  <a:gd name="T32" fmla="*/ 54 w 54"/>
                  <a:gd name="T33" fmla="*/ 6 h 155"/>
                  <a:gd name="T34" fmla="*/ 54 w 54"/>
                  <a:gd name="T35" fmla="*/ 6 h 155"/>
                  <a:gd name="T36" fmla="*/ 54 w 54"/>
                  <a:gd name="T37" fmla="*/ 6 h 155"/>
                  <a:gd name="T38" fmla="*/ 54 w 54"/>
                  <a:gd name="T39" fmla="*/ 6 h 155"/>
                  <a:gd name="T40" fmla="*/ 54 w 54"/>
                  <a:gd name="T41" fmla="*/ 4 h 155"/>
                  <a:gd name="T42" fmla="*/ 54 w 54"/>
                  <a:gd name="T43" fmla="*/ 4 h 155"/>
                  <a:gd name="T44" fmla="*/ 54 w 54"/>
                  <a:gd name="T45" fmla="*/ 4 h 155"/>
                  <a:gd name="T46" fmla="*/ 54 w 54"/>
                  <a:gd name="T47" fmla="*/ 4 h 155"/>
                  <a:gd name="T48" fmla="*/ 54 w 54"/>
                  <a:gd name="T49" fmla="*/ 4 h 155"/>
                  <a:gd name="T50" fmla="*/ 0 w 54"/>
                  <a:gd name="T51" fmla="*/ 150 h 155"/>
                  <a:gd name="T52" fmla="*/ 11 w 54"/>
                  <a:gd name="T53" fmla="*/ 153 h 155"/>
                  <a:gd name="T54" fmla="*/ 27 w 54"/>
                  <a:gd name="T55" fmla="*/ 155 h 155"/>
                  <a:gd name="T56" fmla="*/ 42 w 54"/>
                  <a:gd name="T57" fmla="*/ 153 h 155"/>
                  <a:gd name="T58" fmla="*/ 54 w 54"/>
                  <a:gd name="T59" fmla="*/ 150 h 155"/>
                  <a:gd name="T60" fmla="*/ 54 w 54"/>
                  <a:gd name="T61" fmla="*/ 150 h 155"/>
                  <a:gd name="T62" fmla="*/ 54 w 54"/>
                  <a:gd name="T63" fmla="*/ 150 h 155"/>
                  <a:gd name="T64" fmla="*/ 54 w 54"/>
                  <a:gd name="T65" fmla="*/ 150 h 155"/>
                  <a:gd name="T66" fmla="*/ 54 w 54"/>
                  <a:gd name="T67" fmla="*/ 150 h 155"/>
                  <a:gd name="T68" fmla="*/ 54 w 54"/>
                  <a:gd name="T69" fmla="*/ 150 h 155"/>
                  <a:gd name="T70" fmla="*/ 54 w 54"/>
                  <a:gd name="T71" fmla="*/ 150 h 155"/>
                  <a:gd name="T72" fmla="*/ 54 w 54"/>
                  <a:gd name="T73" fmla="*/ 150 h 155"/>
                  <a:gd name="T74" fmla="*/ 54 w 54"/>
                  <a:gd name="T75" fmla="*/ 150 h 155"/>
                  <a:gd name="T76" fmla="*/ 42 w 54"/>
                  <a:gd name="T77" fmla="*/ 153 h 155"/>
                  <a:gd name="T78" fmla="*/ 27 w 54"/>
                  <a:gd name="T79" fmla="*/ 153 h 155"/>
                  <a:gd name="T80" fmla="*/ 11 w 54"/>
                  <a:gd name="T81" fmla="*/ 153 h 155"/>
                  <a:gd name="T82" fmla="*/ 0 w 54"/>
                  <a:gd name="T83" fmla="*/ 150 h 155"/>
                  <a:gd name="T84" fmla="*/ 0 w 54"/>
                  <a:gd name="T85" fmla="*/ 150 h 155"/>
                  <a:gd name="T86" fmla="*/ 0 w 54"/>
                  <a:gd name="T87" fmla="*/ 150 h 155"/>
                  <a:gd name="T88" fmla="*/ 0 w 54"/>
                  <a:gd name="T89" fmla="*/ 150 h 155"/>
                  <a:gd name="T90" fmla="*/ 0 w 54"/>
                  <a:gd name="T91" fmla="*/ 150 h 155"/>
                  <a:gd name="T92" fmla="*/ 0 w 54"/>
                  <a:gd name="T93" fmla="*/ 150 h 155"/>
                  <a:gd name="T94" fmla="*/ 0 w 54"/>
                  <a:gd name="T95" fmla="*/ 150 h 155"/>
                  <a:gd name="T96" fmla="*/ 0 w 54"/>
                  <a:gd name="T97" fmla="*/ 150 h 155"/>
                  <a:gd name="T98" fmla="*/ 0 w 54"/>
                  <a:gd name="T99" fmla="*/ 15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5">
                    <a:moveTo>
                      <a:pt x="54" y="4"/>
                    </a:moveTo>
                    <a:lnTo>
                      <a:pt x="42" y="0"/>
                    </a:lnTo>
                    <a:lnTo>
                      <a:pt x="27" y="0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0" y="150"/>
                    </a:moveTo>
                    <a:lnTo>
                      <a:pt x="11" y="153"/>
                    </a:lnTo>
                    <a:lnTo>
                      <a:pt x="27" y="155"/>
                    </a:lnTo>
                    <a:lnTo>
                      <a:pt x="42" y="153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42" y="153"/>
                    </a:lnTo>
                    <a:lnTo>
                      <a:pt x="27" y="153"/>
                    </a:lnTo>
                    <a:lnTo>
                      <a:pt x="11" y="153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90" name="Freeform 6456"/>
              <p:cNvSpPr>
                <a:spLocks noEditPoints="1"/>
              </p:cNvSpPr>
              <p:nvPr/>
            </p:nvSpPr>
            <p:spPr bwMode="auto">
              <a:xfrm>
                <a:off x="2023" y="2316"/>
                <a:ext cx="56" cy="153"/>
              </a:xfrm>
              <a:custGeom>
                <a:avLst/>
                <a:gdLst>
                  <a:gd name="T0" fmla="*/ 54 w 56"/>
                  <a:gd name="T1" fmla="*/ 6 h 153"/>
                  <a:gd name="T2" fmla="*/ 42 w 56"/>
                  <a:gd name="T3" fmla="*/ 2 h 153"/>
                  <a:gd name="T4" fmla="*/ 27 w 56"/>
                  <a:gd name="T5" fmla="*/ 0 h 153"/>
                  <a:gd name="T6" fmla="*/ 11 w 56"/>
                  <a:gd name="T7" fmla="*/ 2 h 153"/>
                  <a:gd name="T8" fmla="*/ 0 w 56"/>
                  <a:gd name="T9" fmla="*/ 6 h 153"/>
                  <a:gd name="T10" fmla="*/ 0 w 56"/>
                  <a:gd name="T11" fmla="*/ 6 h 153"/>
                  <a:gd name="T12" fmla="*/ 0 w 56"/>
                  <a:gd name="T13" fmla="*/ 6 h 153"/>
                  <a:gd name="T14" fmla="*/ 0 w 56"/>
                  <a:gd name="T15" fmla="*/ 6 h 153"/>
                  <a:gd name="T16" fmla="*/ 0 w 56"/>
                  <a:gd name="T17" fmla="*/ 6 h 153"/>
                  <a:gd name="T18" fmla="*/ 0 w 56"/>
                  <a:gd name="T19" fmla="*/ 6 h 153"/>
                  <a:gd name="T20" fmla="*/ 0 w 56"/>
                  <a:gd name="T21" fmla="*/ 6 h 153"/>
                  <a:gd name="T22" fmla="*/ 0 w 56"/>
                  <a:gd name="T23" fmla="*/ 6 h 153"/>
                  <a:gd name="T24" fmla="*/ 0 w 56"/>
                  <a:gd name="T25" fmla="*/ 6 h 153"/>
                  <a:gd name="T26" fmla="*/ 11 w 56"/>
                  <a:gd name="T27" fmla="*/ 2 h 153"/>
                  <a:gd name="T28" fmla="*/ 27 w 56"/>
                  <a:gd name="T29" fmla="*/ 0 h 153"/>
                  <a:gd name="T30" fmla="*/ 42 w 56"/>
                  <a:gd name="T31" fmla="*/ 2 h 153"/>
                  <a:gd name="T32" fmla="*/ 56 w 56"/>
                  <a:gd name="T33" fmla="*/ 6 h 153"/>
                  <a:gd name="T34" fmla="*/ 56 w 56"/>
                  <a:gd name="T35" fmla="*/ 6 h 153"/>
                  <a:gd name="T36" fmla="*/ 56 w 56"/>
                  <a:gd name="T37" fmla="*/ 6 h 153"/>
                  <a:gd name="T38" fmla="*/ 56 w 56"/>
                  <a:gd name="T39" fmla="*/ 6 h 153"/>
                  <a:gd name="T40" fmla="*/ 56 w 56"/>
                  <a:gd name="T41" fmla="*/ 6 h 153"/>
                  <a:gd name="T42" fmla="*/ 56 w 56"/>
                  <a:gd name="T43" fmla="*/ 6 h 153"/>
                  <a:gd name="T44" fmla="*/ 56 w 56"/>
                  <a:gd name="T45" fmla="*/ 6 h 153"/>
                  <a:gd name="T46" fmla="*/ 54 w 56"/>
                  <a:gd name="T47" fmla="*/ 6 h 153"/>
                  <a:gd name="T48" fmla="*/ 54 w 56"/>
                  <a:gd name="T49" fmla="*/ 6 h 153"/>
                  <a:gd name="T50" fmla="*/ 0 w 56"/>
                  <a:gd name="T51" fmla="*/ 150 h 153"/>
                  <a:gd name="T52" fmla="*/ 11 w 56"/>
                  <a:gd name="T53" fmla="*/ 153 h 153"/>
                  <a:gd name="T54" fmla="*/ 27 w 56"/>
                  <a:gd name="T55" fmla="*/ 153 h 153"/>
                  <a:gd name="T56" fmla="*/ 42 w 56"/>
                  <a:gd name="T57" fmla="*/ 153 h 153"/>
                  <a:gd name="T58" fmla="*/ 54 w 56"/>
                  <a:gd name="T59" fmla="*/ 150 h 153"/>
                  <a:gd name="T60" fmla="*/ 54 w 56"/>
                  <a:gd name="T61" fmla="*/ 150 h 153"/>
                  <a:gd name="T62" fmla="*/ 56 w 56"/>
                  <a:gd name="T63" fmla="*/ 150 h 153"/>
                  <a:gd name="T64" fmla="*/ 56 w 56"/>
                  <a:gd name="T65" fmla="*/ 150 h 153"/>
                  <a:gd name="T66" fmla="*/ 56 w 56"/>
                  <a:gd name="T67" fmla="*/ 148 h 153"/>
                  <a:gd name="T68" fmla="*/ 56 w 56"/>
                  <a:gd name="T69" fmla="*/ 148 h 153"/>
                  <a:gd name="T70" fmla="*/ 56 w 56"/>
                  <a:gd name="T71" fmla="*/ 148 h 153"/>
                  <a:gd name="T72" fmla="*/ 56 w 56"/>
                  <a:gd name="T73" fmla="*/ 148 h 153"/>
                  <a:gd name="T74" fmla="*/ 56 w 56"/>
                  <a:gd name="T75" fmla="*/ 148 h 153"/>
                  <a:gd name="T76" fmla="*/ 42 w 56"/>
                  <a:gd name="T77" fmla="*/ 152 h 153"/>
                  <a:gd name="T78" fmla="*/ 27 w 56"/>
                  <a:gd name="T79" fmla="*/ 153 h 153"/>
                  <a:gd name="T80" fmla="*/ 11 w 56"/>
                  <a:gd name="T81" fmla="*/ 152 h 153"/>
                  <a:gd name="T82" fmla="*/ 0 w 56"/>
                  <a:gd name="T83" fmla="*/ 148 h 153"/>
                  <a:gd name="T84" fmla="*/ 0 w 56"/>
                  <a:gd name="T85" fmla="*/ 148 h 153"/>
                  <a:gd name="T86" fmla="*/ 0 w 56"/>
                  <a:gd name="T87" fmla="*/ 148 h 153"/>
                  <a:gd name="T88" fmla="*/ 0 w 56"/>
                  <a:gd name="T89" fmla="*/ 148 h 153"/>
                  <a:gd name="T90" fmla="*/ 0 w 56"/>
                  <a:gd name="T91" fmla="*/ 148 h 153"/>
                  <a:gd name="T92" fmla="*/ 0 w 56"/>
                  <a:gd name="T93" fmla="*/ 150 h 153"/>
                  <a:gd name="T94" fmla="*/ 0 w 56"/>
                  <a:gd name="T95" fmla="*/ 150 h 153"/>
                  <a:gd name="T96" fmla="*/ 0 w 56"/>
                  <a:gd name="T97" fmla="*/ 150 h 153"/>
                  <a:gd name="T98" fmla="*/ 0 w 56"/>
                  <a:gd name="T99" fmla="*/ 15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" h="153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0"/>
                    </a:moveTo>
                    <a:lnTo>
                      <a:pt x="11" y="153"/>
                    </a:lnTo>
                    <a:lnTo>
                      <a:pt x="27" y="153"/>
                    </a:lnTo>
                    <a:lnTo>
                      <a:pt x="42" y="153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6" y="148"/>
                    </a:lnTo>
                    <a:lnTo>
                      <a:pt x="56" y="148"/>
                    </a:lnTo>
                    <a:lnTo>
                      <a:pt x="56" y="148"/>
                    </a:lnTo>
                    <a:lnTo>
                      <a:pt x="56" y="148"/>
                    </a:lnTo>
                    <a:lnTo>
                      <a:pt x="42" y="152"/>
                    </a:lnTo>
                    <a:lnTo>
                      <a:pt x="27" y="153"/>
                    </a:lnTo>
                    <a:lnTo>
                      <a:pt x="11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91" name="Freeform 6457"/>
              <p:cNvSpPr>
                <a:spLocks noEditPoints="1"/>
              </p:cNvSpPr>
              <p:nvPr/>
            </p:nvSpPr>
            <p:spPr bwMode="auto">
              <a:xfrm>
                <a:off x="2021" y="2316"/>
                <a:ext cx="58" cy="153"/>
              </a:xfrm>
              <a:custGeom>
                <a:avLst/>
                <a:gdLst>
                  <a:gd name="T0" fmla="*/ 58 w 58"/>
                  <a:gd name="T1" fmla="*/ 6 h 153"/>
                  <a:gd name="T2" fmla="*/ 44 w 58"/>
                  <a:gd name="T3" fmla="*/ 2 h 153"/>
                  <a:gd name="T4" fmla="*/ 29 w 58"/>
                  <a:gd name="T5" fmla="*/ 0 h 153"/>
                  <a:gd name="T6" fmla="*/ 13 w 58"/>
                  <a:gd name="T7" fmla="*/ 2 h 153"/>
                  <a:gd name="T8" fmla="*/ 2 w 58"/>
                  <a:gd name="T9" fmla="*/ 6 h 153"/>
                  <a:gd name="T10" fmla="*/ 2 w 58"/>
                  <a:gd name="T11" fmla="*/ 6 h 153"/>
                  <a:gd name="T12" fmla="*/ 2 w 58"/>
                  <a:gd name="T13" fmla="*/ 6 h 153"/>
                  <a:gd name="T14" fmla="*/ 2 w 58"/>
                  <a:gd name="T15" fmla="*/ 6 h 153"/>
                  <a:gd name="T16" fmla="*/ 0 w 58"/>
                  <a:gd name="T17" fmla="*/ 6 h 153"/>
                  <a:gd name="T18" fmla="*/ 0 w 58"/>
                  <a:gd name="T19" fmla="*/ 6 h 153"/>
                  <a:gd name="T20" fmla="*/ 0 w 58"/>
                  <a:gd name="T21" fmla="*/ 6 h 153"/>
                  <a:gd name="T22" fmla="*/ 0 w 58"/>
                  <a:gd name="T23" fmla="*/ 6 h 153"/>
                  <a:gd name="T24" fmla="*/ 0 w 58"/>
                  <a:gd name="T25" fmla="*/ 6 h 153"/>
                  <a:gd name="T26" fmla="*/ 13 w 58"/>
                  <a:gd name="T27" fmla="*/ 2 h 153"/>
                  <a:gd name="T28" fmla="*/ 29 w 58"/>
                  <a:gd name="T29" fmla="*/ 0 h 153"/>
                  <a:gd name="T30" fmla="*/ 44 w 58"/>
                  <a:gd name="T31" fmla="*/ 2 h 153"/>
                  <a:gd name="T32" fmla="*/ 58 w 58"/>
                  <a:gd name="T33" fmla="*/ 6 h 153"/>
                  <a:gd name="T34" fmla="*/ 58 w 58"/>
                  <a:gd name="T35" fmla="*/ 6 h 153"/>
                  <a:gd name="T36" fmla="*/ 58 w 58"/>
                  <a:gd name="T37" fmla="*/ 6 h 153"/>
                  <a:gd name="T38" fmla="*/ 58 w 58"/>
                  <a:gd name="T39" fmla="*/ 6 h 153"/>
                  <a:gd name="T40" fmla="*/ 58 w 58"/>
                  <a:gd name="T41" fmla="*/ 6 h 153"/>
                  <a:gd name="T42" fmla="*/ 58 w 58"/>
                  <a:gd name="T43" fmla="*/ 6 h 153"/>
                  <a:gd name="T44" fmla="*/ 58 w 58"/>
                  <a:gd name="T45" fmla="*/ 6 h 153"/>
                  <a:gd name="T46" fmla="*/ 58 w 58"/>
                  <a:gd name="T47" fmla="*/ 6 h 153"/>
                  <a:gd name="T48" fmla="*/ 58 w 58"/>
                  <a:gd name="T49" fmla="*/ 6 h 153"/>
                  <a:gd name="T50" fmla="*/ 2 w 58"/>
                  <a:gd name="T51" fmla="*/ 148 h 153"/>
                  <a:gd name="T52" fmla="*/ 13 w 58"/>
                  <a:gd name="T53" fmla="*/ 152 h 153"/>
                  <a:gd name="T54" fmla="*/ 29 w 58"/>
                  <a:gd name="T55" fmla="*/ 153 h 153"/>
                  <a:gd name="T56" fmla="*/ 44 w 58"/>
                  <a:gd name="T57" fmla="*/ 152 h 153"/>
                  <a:gd name="T58" fmla="*/ 58 w 58"/>
                  <a:gd name="T59" fmla="*/ 148 h 153"/>
                  <a:gd name="T60" fmla="*/ 58 w 58"/>
                  <a:gd name="T61" fmla="*/ 148 h 153"/>
                  <a:gd name="T62" fmla="*/ 58 w 58"/>
                  <a:gd name="T63" fmla="*/ 148 h 153"/>
                  <a:gd name="T64" fmla="*/ 58 w 58"/>
                  <a:gd name="T65" fmla="*/ 148 h 153"/>
                  <a:gd name="T66" fmla="*/ 58 w 58"/>
                  <a:gd name="T67" fmla="*/ 148 h 153"/>
                  <a:gd name="T68" fmla="*/ 58 w 58"/>
                  <a:gd name="T69" fmla="*/ 148 h 153"/>
                  <a:gd name="T70" fmla="*/ 58 w 58"/>
                  <a:gd name="T71" fmla="*/ 148 h 153"/>
                  <a:gd name="T72" fmla="*/ 58 w 58"/>
                  <a:gd name="T73" fmla="*/ 148 h 153"/>
                  <a:gd name="T74" fmla="*/ 58 w 58"/>
                  <a:gd name="T75" fmla="*/ 148 h 153"/>
                  <a:gd name="T76" fmla="*/ 44 w 58"/>
                  <a:gd name="T77" fmla="*/ 152 h 153"/>
                  <a:gd name="T78" fmla="*/ 29 w 58"/>
                  <a:gd name="T79" fmla="*/ 153 h 153"/>
                  <a:gd name="T80" fmla="*/ 13 w 58"/>
                  <a:gd name="T81" fmla="*/ 152 h 153"/>
                  <a:gd name="T82" fmla="*/ 0 w 58"/>
                  <a:gd name="T83" fmla="*/ 148 h 153"/>
                  <a:gd name="T84" fmla="*/ 0 w 58"/>
                  <a:gd name="T85" fmla="*/ 148 h 153"/>
                  <a:gd name="T86" fmla="*/ 0 w 58"/>
                  <a:gd name="T87" fmla="*/ 148 h 153"/>
                  <a:gd name="T88" fmla="*/ 0 w 58"/>
                  <a:gd name="T89" fmla="*/ 148 h 153"/>
                  <a:gd name="T90" fmla="*/ 0 w 58"/>
                  <a:gd name="T91" fmla="*/ 148 h 153"/>
                  <a:gd name="T92" fmla="*/ 2 w 58"/>
                  <a:gd name="T93" fmla="*/ 148 h 153"/>
                  <a:gd name="T94" fmla="*/ 2 w 58"/>
                  <a:gd name="T95" fmla="*/ 148 h 153"/>
                  <a:gd name="T96" fmla="*/ 2 w 58"/>
                  <a:gd name="T97" fmla="*/ 148 h 153"/>
                  <a:gd name="T98" fmla="*/ 2 w 58"/>
                  <a:gd name="T99" fmla="*/ 14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3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2" y="148"/>
                    </a:moveTo>
                    <a:lnTo>
                      <a:pt x="13" y="152"/>
                    </a:lnTo>
                    <a:lnTo>
                      <a:pt x="29" y="153"/>
                    </a:lnTo>
                    <a:lnTo>
                      <a:pt x="44" y="152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44" y="152"/>
                    </a:lnTo>
                    <a:lnTo>
                      <a:pt x="29" y="153"/>
                    </a:lnTo>
                    <a:lnTo>
                      <a:pt x="13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2" y="148"/>
                    </a:lnTo>
                    <a:lnTo>
                      <a:pt x="2" y="148"/>
                    </a:lnTo>
                    <a:lnTo>
                      <a:pt x="2" y="148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00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92" name="Freeform 6458"/>
              <p:cNvSpPr>
                <a:spLocks noEditPoints="1"/>
              </p:cNvSpPr>
              <p:nvPr/>
            </p:nvSpPr>
            <p:spPr bwMode="auto">
              <a:xfrm>
                <a:off x="2021" y="2316"/>
                <a:ext cx="58" cy="153"/>
              </a:xfrm>
              <a:custGeom>
                <a:avLst/>
                <a:gdLst>
                  <a:gd name="T0" fmla="*/ 58 w 58"/>
                  <a:gd name="T1" fmla="*/ 6 h 153"/>
                  <a:gd name="T2" fmla="*/ 44 w 58"/>
                  <a:gd name="T3" fmla="*/ 2 h 153"/>
                  <a:gd name="T4" fmla="*/ 29 w 58"/>
                  <a:gd name="T5" fmla="*/ 0 h 153"/>
                  <a:gd name="T6" fmla="*/ 13 w 58"/>
                  <a:gd name="T7" fmla="*/ 2 h 153"/>
                  <a:gd name="T8" fmla="*/ 0 w 58"/>
                  <a:gd name="T9" fmla="*/ 6 h 153"/>
                  <a:gd name="T10" fmla="*/ 0 w 58"/>
                  <a:gd name="T11" fmla="*/ 6 h 153"/>
                  <a:gd name="T12" fmla="*/ 0 w 58"/>
                  <a:gd name="T13" fmla="*/ 6 h 153"/>
                  <a:gd name="T14" fmla="*/ 0 w 58"/>
                  <a:gd name="T15" fmla="*/ 6 h 153"/>
                  <a:gd name="T16" fmla="*/ 0 w 58"/>
                  <a:gd name="T17" fmla="*/ 6 h 153"/>
                  <a:gd name="T18" fmla="*/ 0 w 58"/>
                  <a:gd name="T19" fmla="*/ 6 h 153"/>
                  <a:gd name="T20" fmla="*/ 0 w 58"/>
                  <a:gd name="T21" fmla="*/ 6 h 153"/>
                  <a:gd name="T22" fmla="*/ 0 w 58"/>
                  <a:gd name="T23" fmla="*/ 6 h 153"/>
                  <a:gd name="T24" fmla="*/ 0 w 58"/>
                  <a:gd name="T25" fmla="*/ 6 h 153"/>
                  <a:gd name="T26" fmla="*/ 13 w 58"/>
                  <a:gd name="T27" fmla="*/ 2 h 153"/>
                  <a:gd name="T28" fmla="*/ 29 w 58"/>
                  <a:gd name="T29" fmla="*/ 0 h 153"/>
                  <a:gd name="T30" fmla="*/ 44 w 58"/>
                  <a:gd name="T31" fmla="*/ 2 h 153"/>
                  <a:gd name="T32" fmla="*/ 58 w 58"/>
                  <a:gd name="T33" fmla="*/ 6 h 153"/>
                  <a:gd name="T34" fmla="*/ 58 w 58"/>
                  <a:gd name="T35" fmla="*/ 6 h 153"/>
                  <a:gd name="T36" fmla="*/ 58 w 58"/>
                  <a:gd name="T37" fmla="*/ 6 h 153"/>
                  <a:gd name="T38" fmla="*/ 58 w 58"/>
                  <a:gd name="T39" fmla="*/ 6 h 153"/>
                  <a:gd name="T40" fmla="*/ 58 w 58"/>
                  <a:gd name="T41" fmla="*/ 6 h 153"/>
                  <a:gd name="T42" fmla="*/ 58 w 58"/>
                  <a:gd name="T43" fmla="*/ 6 h 153"/>
                  <a:gd name="T44" fmla="*/ 58 w 58"/>
                  <a:gd name="T45" fmla="*/ 6 h 153"/>
                  <a:gd name="T46" fmla="*/ 58 w 58"/>
                  <a:gd name="T47" fmla="*/ 6 h 153"/>
                  <a:gd name="T48" fmla="*/ 58 w 58"/>
                  <a:gd name="T49" fmla="*/ 6 h 153"/>
                  <a:gd name="T50" fmla="*/ 0 w 58"/>
                  <a:gd name="T51" fmla="*/ 148 h 153"/>
                  <a:gd name="T52" fmla="*/ 13 w 58"/>
                  <a:gd name="T53" fmla="*/ 152 h 153"/>
                  <a:gd name="T54" fmla="*/ 29 w 58"/>
                  <a:gd name="T55" fmla="*/ 153 h 153"/>
                  <a:gd name="T56" fmla="*/ 44 w 58"/>
                  <a:gd name="T57" fmla="*/ 152 h 153"/>
                  <a:gd name="T58" fmla="*/ 58 w 58"/>
                  <a:gd name="T59" fmla="*/ 148 h 153"/>
                  <a:gd name="T60" fmla="*/ 58 w 58"/>
                  <a:gd name="T61" fmla="*/ 148 h 153"/>
                  <a:gd name="T62" fmla="*/ 58 w 58"/>
                  <a:gd name="T63" fmla="*/ 148 h 153"/>
                  <a:gd name="T64" fmla="*/ 58 w 58"/>
                  <a:gd name="T65" fmla="*/ 148 h 153"/>
                  <a:gd name="T66" fmla="*/ 58 w 58"/>
                  <a:gd name="T67" fmla="*/ 148 h 153"/>
                  <a:gd name="T68" fmla="*/ 58 w 58"/>
                  <a:gd name="T69" fmla="*/ 148 h 153"/>
                  <a:gd name="T70" fmla="*/ 58 w 58"/>
                  <a:gd name="T71" fmla="*/ 148 h 153"/>
                  <a:gd name="T72" fmla="*/ 58 w 58"/>
                  <a:gd name="T73" fmla="*/ 148 h 153"/>
                  <a:gd name="T74" fmla="*/ 58 w 58"/>
                  <a:gd name="T75" fmla="*/ 148 h 153"/>
                  <a:gd name="T76" fmla="*/ 44 w 58"/>
                  <a:gd name="T77" fmla="*/ 152 h 153"/>
                  <a:gd name="T78" fmla="*/ 29 w 58"/>
                  <a:gd name="T79" fmla="*/ 153 h 153"/>
                  <a:gd name="T80" fmla="*/ 13 w 58"/>
                  <a:gd name="T81" fmla="*/ 152 h 153"/>
                  <a:gd name="T82" fmla="*/ 0 w 58"/>
                  <a:gd name="T83" fmla="*/ 148 h 153"/>
                  <a:gd name="T84" fmla="*/ 0 w 58"/>
                  <a:gd name="T85" fmla="*/ 148 h 153"/>
                  <a:gd name="T86" fmla="*/ 0 w 58"/>
                  <a:gd name="T87" fmla="*/ 148 h 153"/>
                  <a:gd name="T88" fmla="*/ 0 w 58"/>
                  <a:gd name="T89" fmla="*/ 148 h 153"/>
                  <a:gd name="T90" fmla="*/ 0 w 58"/>
                  <a:gd name="T91" fmla="*/ 148 h 153"/>
                  <a:gd name="T92" fmla="*/ 0 w 58"/>
                  <a:gd name="T93" fmla="*/ 148 h 153"/>
                  <a:gd name="T94" fmla="*/ 0 w 58"/>
                  <a:gd name="T95" fmla="*/ 148 h 153"/>
                  <a:gd name="T96" fmla="*/ 0 w 58"/>
                  <a:gd name="T97" fmla="*/ 148 h 153"/>
                  <a:gd name="T98" fmla="*/ 0 w 58"/>
                  <a:gd name="T99" fmla="*/ 14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3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0" y="148"/>
                    </a:moveTo>
                    <a:lnTo>
                      <a:pt x="13" y="152"/>
                    </a:lnTo>
                    <a:lnTo>
                      <a:pt x="29" y="153"/>
                    </a:lnTo>
                    <a:lnTo>
                      <a:pt x="44" y="152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44" y="152"/>
                    </a:lnTo>
                    <a:lnTo>
                      <a:pt x="29" y="153"/>
                    </a:lnTo>
                    <a:lnTo>
                      <a:pt x="13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003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93" name="Freeform 6459"/>
              <p:cNvSpPr>
                <a:spLocks noEditPoints="1"/>
              </p:cNvSpPr>
              <p:nvPr/>
            </p:nvSpPr>
            <p:spPr bwMode="auto">
              <a:xfrm>
                <a:off x="2021" y="2316"/>
                <a:ext cx="58" cy="153"/>
              </a:xfrm>
              <a:custGeom>
                <a:avLst/>
                <a:gdLst>
                  <a:gd name="T0" fmla="*/ 58 w 58"/>
                  <a:gd name="T1" fmla="*/ 6 h 153"/>
                  <a:gd name="T2" fmla="*/ 44 w 58"/>
                  <a:gd name="T3" fmla="*/ 2 h 153"/>
                  <a:gd name="T4" fmla="*/ 29 w 58"/>
                  <a:gd name="T5" fmla="*/ 0 h 153"/>
                  <a:gd name="T6" fmla="*/ 13 w 58"/>
                  <a:gd name="T7" fmla="*/ 2 h 153"/>
                  <a:gd name="T8" fmla="*/ 0 w 58"/>
                  <a:gd name="T9" fmla="*/ 6 h 153"/>
                  <a:gd name="T10" fmla="*/ 0 w 58"/>
                  <a:gd name="T11" fmla="*/ 6 h 153"/>
                  <a:gd name="T12" fmla="*/ 0 w 58"/>
                  <a:gd name="T13" fmla="*/ 8 h 153"/>
                  <a:gd name="T14" fmla="*/ 0 w 58"/>
                  <a:gd name="T15" fmla="*/ 8 h 153"/>
                  <a:gd name="T16" fmla="*/ 0 w 58"/>
                  <a:gd name="T17" fmla="*/ 8 h 153"/>
                  <a:gd name="T18" fmla="*/ 0 w 58"/>
                  <a:gd name="T19" fmla="*/ 8 h 153"/>
                  <a:gd name="T20" fmla="*/ 0 w 58"/>
                  <a:gd name="T21" fmla="*/ 8 h 153"/>
                  <a:gd name="T22" fmla="*/ 0 w 58"/>
                  <a:gd name="T23" fmla="*/ 8 h 153"/>
                  <a:gd name="T24" fmla="*/ 0 w 58"/>
                  <a:gd name="T25" fmla="*/ 8 h 153"/>
                  <a:gd name="T26" fmla="*/ 13 w 58"/>
                  <a:gd name="T27" fmla="*/ 4 h 153"/>
                  <a:gd name="T28" fmla="*/ 29 w 58"/>
                  <a:gd name="T29" fmla="*/ 2 h 153"/>
                  <a:gd name="T30" fmla="*/ 44 w 58"/>
                  <a:gd name="T31" fmla="*/ 4 h 153"/>
                  <a:gd name="T32" fmla="*/ 58 w 58"/>
                  <a:gd name="T33" fmla="*/ 8 h 153"/>
                  <a:gd name="T34" fmla="*/ 58 w 58"/>
                  <a:gd name="T35" fmla="*/ 8 h 153"/>
                  <a:gd name="T36" fmla="*/ 58 w 58"/>
                  <a:gd name="T37" fmla="*/ 8 h 153"/>
                  <a:gd name="T38" fmla="*/ 58 w 58"/>
                  <a:gd name="T39" fmla="*/ 8 h 153"/>
                  <a:gd name="T40" fmla="*/ 58 w 58"/>
                  <a:gd name="T41" fmla="*/ 8 h 153"/>
                  <a:gd name="T42" fmla="*/ 58 w 58"/>
                  <a:gd name="T43" fmla="*/ 8 h 153"/>
                  <a:gd name="T44" fmla="*/ 58 w 58"/>
                  <a:gd name="T45" fmla="*/ 8 h 153"/>
                  <a:gd name="T46" fmla="*/ 58 w 58"/>
                  <a:gd name="T47" fmla="*/ 6 h 153"/>
                  <a:gd name="T48" fmla="*/ 58 w 58"/>
                  <a:gd name="T49" fmla="*/ 6 h 153"/>
                  <a:gd name="T50" fmla="*/ 0 w 58"/>
                  <a:gd name="T51" fmla="*/ 148 h 153"/>
                  <a:gd name="T52" fmla="*/ 13 w 58"/>
                  <a:gd name="T53" fmla="*/ 152 h 153"/>
                  <a:gd name="T54" fmla="*/ 29 w 58"/>
                  <a:gd name="T55" fmla="*/ 153 h 153"/>
                  <a:gd name="T56" fmla="*/ 44 w 58"/>
                  <a:gd name="T57" fmla="*/ 152 h 153"/>
                  <a:gd name="T58" fmla="*/ 58 w 58"/>
                  <a:gd name="T59" fmla="*/ 148 h 153"/>
                  <a:gd name="T60" fmla="*/ 58 w 58"/>
                  <a:gd name="T61" fmla="*/ 148 h 153"/>
                  <a:gd name="T62" fmla="*/ 58 w 58"/>
                  <a:gd name="T63" fmla="*/ 148 h 153"/>
                  <a:gd name="T64" fmla="*/ 58 w 58"/>
                  <a:gd name="T65" fmla="*/ 148 h 153"/>
                  <a:gd name="T66" fmla="*/ 58 w 58"/>
                  <a:gd name="T67" fmla="*/ 148 h 153"/>
                  <a:gd name="T68" fmla="*/ 58 w 58"/>
                  <a:gd name="T69" fmla="*/ 148 h 153"/>
                  <a:gd name="T70" fmla="*/ 58 w 58"/>
                  <a:gd name="T71" fmla="*/ 148 h 153"/>
                  <a:gd name="T72" fmla="*/ 58 w 58"/>
                  <a:gd name="T73" fmla="*/ 148 h 153"/>
                  <a:gd name="T74" fmla="*/ 58 w 58"/>
                  <a:gd name="T75" fmla="*/ 148 h 153"/>
                  <a:gd name="T76" fmla="*/ 44 w 58"/>
                  <a:gd name="T77" fmla="*/ 152 h 153"/>
                  <a:gd name="T78" fmla="*/ 29 w 58"/>
                  <a:gd name="T79" fmla="*/ 153 h 153"/>
                  <a:gd name="T80" fmla="*/ 13 w 58"/>
                  <a:gd name="T81" fmla="*/ 152 h 153"/>
                  <a:gd name="T82" fmla="*/ 0 w 58"/>
                  <a:gd name="T83" fmla="*/ 148 h 153"/>
                  <a:gd name="T84" fmla="*/ 0 w 58"/>
                  <a:gd name="T85" fmla="*/ 148 h 153"/>
                  <a:gd name="T86" fmla="*/ 0 w 58"/>
                  <a:gd name="T87" fmla="*/ 148 h 153"/>
                  <a:gd name="T88" fmla="*/ 0 w 58"/>
                  <a:gd name="T89" fmla="*/ 148 h 153"/>
                  <a:gd name="T90" fmla="*/ 0 w 58"/>
                  <a:gd name="T91" fmla="*/ 148 h 153"/>
                  <a:gd name="T92" fmla="*/ 0 w 58"/>
                  <a:gd name="T93" fmla="*/ 148 h 153"/>
                  <a:gd name="T94" fmla="*/ 0 w 58"/>
                  <a:gd name="T95" fmla="*/ 148 h 153"/>
                  <a:gd name="T96" fmla="*/ 0 w 58"/>
                  <a:gd name="T97" fmla="*/ 148 h 153"/>
                  <a:gd name="T98" fmla="*/ 0 w 58"/>
                  <a:gd name="T99" fmla="*/ 14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3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3" y="4"/>
                    </a:lnTo>
                    <a:lnTo>
                      <a:pt x="29" y="2"/>
                    </a:lnTo>
                    <a:lnTo>
                      <a:pt x="44" y="4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0" y="148"/>
                    </a:moveTo>
                    <a:lnTo>
                      <a:pt x="13" y="152"/>
                    </a:lnTo>
                    <a:lnTo>
                      <a:pt x="29" y="153"/>
                    </a:lnTo>
                    <a:lnTo>
                      <a:pt x="44" y="152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44" y="152"/>
                    </a:lnTo>
                    <a:lnTo>
                      <a:pt x="29" y="153"/>
                    </a:lnTo>
                    <a:lnTo>
                      <a:pt x="13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00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94" name="Freeform 6460"/>
              <p:cNvSpPr>
                <a:spLocks noEditPoints="1"/>
              </p:cNvSpPr>
              <p:nvPr/>
            </p:nvSpPr>
            <p:spPr bwMode="auto">
              <a:xfrm>
                <a:off x="2021" y="2318"/>
                <a:ext cx="58" cy="151"/>
              </a:xfrm>
              <a:custGeom>
                <a:avLst/>
                <a:gdLst>
                  <a:gd name="T0" fmla="*/ 58 w 58"/>
                  <a:gd name="T1" fmla="*/ 6 h 151"/>
                  <a:gd name="T2" fmla="*/ 44 w 58"/>
                  <a:gd name="T3" fmla="*/ 2 h 151"/>
                  <a:gd name="T4" fmla="*/ 29 w 58"/>
                  <a:gd name="T5" fmla="*/ 0 h 151"/>
                  <a:gd name="T6" fmla="*/ 13 w 58"/>
                  <a:gd name="T7" fmla="*/ 2 h 151"/>
                  <a:gd name="T8" fmla="*/ 0 w 58"/>
                  <a:gd name="T9" fmla="*/ 6 h 151"/>
                  <a:gd name="T10" fmla="*/ 0 w 58"/>
                  <a:gd name="T11" fmla="*/ 6 h 151"/>
                  <a:gd name="T12" fmla="*/ 0 w 58"/>
                  <a:gd name="T13" fmla="*/ 6 h 151"/>
                  <a:gd name="T14" fmla="*/ 0 w 58"/>
                  <a:gd name="T15" fmla="*/ 6 h 151"/>
                  <a:gd name="T16" fmla="*/ 0 w 58"/>
                  <a:gd name="T17" fmla="*/ 6 h 151"/>
                  <a:gd name="T18" fmla="*/ 0 w 58"/>
                  <a:gd name="T19" fmla="*/ 6 h 151"/>
                  <a:gd name="T20" fmla="*/ 0 w 58"/>
                  <a:gd name="T21" fmla="*/ 6 h 151"/>
                  <a:gd name="T22" fmla="*/ 0 w 58"/>
                  <a:gd name="T23" fmla="*/ 6 h 151"/>
                  <a:gd name="T24" fmla="*/ 0 w 58"/>
                  <a:gd name="T25" fmla="*/ 6 h 151"/>
                  <a:gd name="T26" fmla="*/ 13 w 58"/>
                  <a:gd name="T27" fmla="*/ 2 h 151"/>
                  <a:gd name="T28" fmla="*/ 29 w 58"/>
                  <a:gd name="T29" fmla="*/ 0 h 151"/>
                  <a:gd name="T30" fmla="*/ 44 w 58"/>
                  <a:gd name="T31" fmla="*/ 2 h 151"/>
                  <a:gd name="T32" fmla="*/ 58 w 58"/>
                  <a:gd name="T33" fmla="*/ 6 h 151"/>
                  <a:gd name="T34" fmla="*/ 58 w 58"/>
                  <a:gd name="T35" fmla="*/ 6 h 151"/>
                  <a:gd name="T36" fmla="*/ 58 w 58"/>
                  <a:gd name="T37" fmla="*/ 6 h 151"/>
                  <a:gd name="T38" fmla="*/ 58 w 58"/>
                  <a:gd name="T39" fmla="*/ 6 h 151"/>
                  <a:gd name="T40" fmla="*/ 58 w 58"/>
                  <a:gd name="T41" fmla="*/ 6 h 151"/>
                  <a:gd name="T42" fmla="*/ 58 w 58"/>
                  <a:gd name="T43" fmla="*/ 6 h 151"/>
                  <a:gd name="T44" fmla="*/ 58 w 58"/>
                  <a:gd name="T45" fmla="*/ 6 h 151"/>
                  <a:gd name="T46" fmla="*/ 58 w 58"/>
                  <a:gd name="T47" fmla="*/ 6 h 151"/>
                  <a:gd name="T48" fmla="*/ 58 w 58"/>
                  <a:gd name="T49" fmla="*/ 6 h 151"/>
                  <a:gd name="T50" fmla="*/ 0 w 58"/>
                  <a:gd name="T51" fmla="*/ 146 h 151"/>
                  <a:gd name="T52" fmla="*/ 13 w 58"/>
                  <a:gd name="T53" fmla="*/ 150 h 151"/>
                  <a:gd name="T54" fmla="*/ 29 w 58"/>
                  <a:gd name="T55" fmla="*/ 151 h 151"/>
                  <a:gd name="T56" fmla="*/ 44 w 58"/>
                  <a:gd name="T57" fmla="*/ 150 h 151"/>
                  <a:gd name="T58" fmla="*/ 58 w 58"/>
                  <a:gd name="T59" fmla="*/ 146 h 151"/>
                  <a:gd name="T60" fmla="*/ 58 w 58"/>
                  <a:gd name="T61" fmla="*/ 146 h 151"/>
                  <a:gd name="T62" fmla="*/ 58 w 58"/>
                  <a:gd name="T63" fmla="*/ 144 h 151"/>
                  <a:gd name="T64" fmla="*/ 58 w 58"/>
                  <a:gd name="T65" fmla="*/ 144 h 151"/>
                  <a:gd name="T66" fmla="*/ 58 w 58"/>
                  <a:gd name="T67" fmla="*/ 144 h 151"/>
                  <a:gd name="T68" fmla="*/ 58 w 58"/>
                  <a:gd name="T69" fmla="*/ 144 h 151"/>
                  <a:gd name="T70" fmla="*/ 58 w 58"/>
                  <a:gd name="T71" fmla="*/ 144 h 151"/>
                  <a:gd name="T72" fmla="*/ 58 w 58"/>
                  <a:gd name="T73" fmla="*/ 144 h 151"/>
                  <a:gd name="T74" fmla="*/ 58 w 58"/>
                  <a:gd name="T75" fmla="*/ 144 h 151"/>
                  <a:gd name="T76" fmla="*/ 44 w 58"/>
                  <a:gd name="T77" fmla="*/ 150 h 151"/>
                  <a:gd name="T78" fmla="*/ 29 w 58"/>
                  <a:gd name="T79" fmla="*/ 150 h 151"/>
                  <a:gd name="T80" fmla="*/ 13 w 58"/>
                  <a:gd name="T81" fmla="*/ 150 h 151"/>
                  <a:gd name="T82" fmla="*/ 0 w 58"/>
                  <a:gd name="T83" fmla="*/ 144 h 151"/>
                  <a:gd name="T84" fmla="*/ 0 w 58"/>
                  <a:gd name="T85" fmla="*/ 144 h 151"/>
                  <a:gd name="T86" fmla="*/ 0 w 58"/>
                  <a:gd name="T87" fmla="*/ 144 h 151"/>
                  <a:gd name="T88" fmla="*/ 0 w 58"/>
                  <a:gd name="T89" fmla="*/ 144 h 151"/>
                  <a:gd name="T90" fmla="*/ 0 w 58"/>
                  <a:gd name="T91" fmla="*/ 144 h 151"/>
                  <a:gd name="T92" fmla="*/ 0 w 58"/>
                  <a:gd name="T93" fmla="*/ 144 h 151"/>
                  <a:gd name="T94" fmla="*/ 0 w 58"/>
                  <a:gd name="T95" fmla="*/ 144 h 151"/>
                  <a:gd name="T96" fmla="*/ 0 w 58"/>
                  <a:gd name="T97" fmla="*/ 146 h 151"/>
                  <a:gd name="T98" fmla="*/ 0 w 58"/>
                  <a:gd name="T99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1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0" y="146"/>
                    </a:moveTo>
                    <a:lnTo>
                      <a:pt x="13" y="150"/>
                    </a:lnTo>
                    <a:lnTo>
                      <a:pt x="29" y="151"/>
                    </a:lnTo>
                    <a:lnTo>
                      <a:pt x="44" y="150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44" y="150"/>
                    </a:lnTo>
                    <a:lnTo>
                      <a:pt x="29" y="150"/>
                    </a:lnTo>
                    <a:lnTo>
                      <a:pt x="13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95" name="Freeform 6461"/>
              <p:cNvSpPr>
                <a:spLocks noEditPoints="1"/>
              </p:cNvSpPr>
              <p:nvPr/>
            </p:nvSpPr>
            <p:spPr bwMode="auto">
              <a:xfrm>
                <a:off x="2021" y="2318"/>
                <a:ext cx="58" cy="150"/>
              </a:xfrm>
              <a:custGeom>
                <a:avLst/>
                <a:gdLst>
                  <a:gd name="T0" fmla="*/ 58 w 58"/>
                  <a:gd name="T1" fmla="*/ 6 h 150"/>
                  <a:gd name="T2" fmla="*/ 44 w 58"/>
                  <a:gd name="T3" fmla="*/ 2 h 150"/>
                  <a:gd name="T4" fmla="*/ 29 w 58"/>
                  <a:gd name="T5" fmla="*/ 0 h 150"/>
                  <a:gd name="T6" fmla="*/ 13 w 58"/>
                  <a:gd name="T7" fmla="*/ 2 h 150"/>
                  <a:gd name="T8" fmla="*/ 0 w 58"/>
                  <a:gd name="T9" fmla="*/ 6 h 150"/>
                  <a:gd name="T10" fmla="*/ 0 w 58"/>
                  <a:gd name="T11" fmla="*/ 6 h 150"/>
                  <a:gd name="T12" fmla="*/ 0 w 58"/>
                  <a:gd name="T13" fmla="*/ 6 h 150"/>
                  <a:gd name="T14" fmla="*/ 0 w 58"/>
                  <a:gd name="T15" fmla="*/ 6 h 150"/>
                  <a:gd name="T16" fmla="*/ 0 w 58"/>
                  <a:gd name="T17" fmla="*/ 6 h 150"/>
                  <a:gd name="T18" fmla="*/ 0 w 58"/>
                  <a:gd name="T19" fmla="*/ 6 h 150"/>
                  <a:gd name="T20" fmla="*/ 0 w 58"/>
                  <a:gd name="T21" fmla="*/ 6 h 150"/>
                  <a:gd name="T22" fmla="*/ 0 w 58"/>
                  <a:gd name="T23" fmla="*/ 6 h 150"/>
                  <a:gd name="T24" fmla="*/ 0 w 58"/>
                  <a:gd name="T25" fmla="*/ 6 h 150"/>
                  <a:gd name="T26" fmla="*/ 0 w 58"/>
                  <a:gd name="T27" fmla="*/ 6 h 150"/>
                  <a:gd name="T28" fmla="*/ 13 w 58"/>
                  <a:gd name="T29" fmla="*/ 2 h 150"/>
                  <a:gd name="T30" fmla="*/ 29 w 58"/>
                  <a:gd name="T31" fmla="*/ 0 h 150"/>
                  <a:gd name="T32" fmla="*/ 44 w 58"/>
                  <a:gd name="T33" fmla="*/ 2 h 150"/>
                  <a:gd name="T34" fmla="*/ 58 w 58"/>
                  <a:gd name="T35" fmla="*/ 6 h 150"/>
                  <a:gd name="T36" fmla="*/ 58 w 58"/>
                  <a:gd name="T37" fmla="*/ 6 h 150"/>
                  <a:gd name="T38" fmla="*/ 58 w 58"/>
                  <a:gd name="T39" fmla="*/ 6 h 150"/>
                  <a:gd name="T40" fmla="*/ 58 w 58"/>
                  <a:gd name="T41" fmla="*/ 6 h 150"/>
                  <a:gd name="T42" fmla="*/ 58 w 58"/>
                  <a:gd name="T43" fmla="*/ 6 h 150"/>
                  <a:gd name="T44" fmla="*/ 58 w 58"/>
                  <a:gd name="T45" fmla="*/ 6 h 150"/>
                  <a:gd name="T46" fmla="*/ 58 w 58"/>
                  <a:gd name="T47" fmla="*/ 6 h 150"/>
                  <a:gd name="T48" fmla="*/ 58 w 58"/>
                  <a:gd name="T49" fmla="*/ 6 h 150"/>
                  <a:gd name="T50" fmla="*/ 58 w 58"/>
                  <a:gd name="T51" fmla="*/ 6 h 150"/>
                  <a:gd name="T52" fmla="*/ 58 w 58"/>
                  <a:gd name="T53" fmla="*/ 6 h 150"/>
                  <a:gd name="T54" fmla="*/ 0 w 58"/>
                  <a:gd name="T55" fmla="*/ 144 h 150"/>
                  <a:gd name="T56" fmla="*/ 13 w 58"/>
                  <a:gd name="T57" fmla="*/ 150 h 150"/>
                  <a:gd name="T58" fmla="*/ 29 w 58"/>
                  <a:gd name="T59" fmla="*/ 150 h 150"/>
                  <a:gd name="T60" fmla="*/ 44 w 58"/>
                  <a:gd name="T61" fmla="*/ 150 h 150"/>
                  <a:gd name="T62" fmla="*/ 58 w 58"/>
                  <a:gd name="T63" fmla="*/ 144 h 150"/>
                  <a:gd name="T64" fmla="*/ 58 w 58"/>
                  <a:gd name="T65" fmla="*/ 144 h 150"/>
                  <a:gd name="T66" fmla="*/ 58 w 58"/>
                  <a:gd name="T67" fmla="*/ 144 h 150"/>
                  <a:gd name="T68" fmla="*/ 58 w 58"/>
                  <a:gd name="T69" fmla="*/ 144 h 150"/>
                  <a:gd name="T70" fmla="*/ 58 w 58"/>
                  <a:gd name="T71" fmla="*/ 144 h 150"/>
                  <a:gd name="T72" fmla="*/ 58 w 58"/>
                  <a:gd name="T73" fmla="*/ 144 h 150"/>
                  <a:gd name="T74" fmla="*/ 58 w 58"/>
                  <a:gd name="T75" fmla="*/ 144 h 150"/>
                  <a:gd name="T76" fmla="*/ 58 w 58"/>
                  <a:gd name="T77" fmla="*/ 144 h 150"/>
                  <a:gd name="T78" fmla="*/ 58 w 58"/>
                  <a:gd name="T79" fmla="*/ 144 h 150"/>
                  <a:gd name="T80" fmla="*/ 58 w 58"/>
                  <a:gd name="T81" fmla="*/ 144 h 150"/>
                  <a:gd name="T82" fmla="*/ 44 w 58"/>
                  <a:gd name="T83" fmla="*/ 148 h 150"/>
                  <a:gd name="T84" fmla="*/ 29 w 58"/>
                  <a:gd name="T85" fmla="*/ 150 h 150"/>
                  <a:gd name="T86" fmla="*/ 13 w 58"/>
                  <a:gd name="T87" fmla="*/ 148 h 150"/>
                  <a:gd name="T88" fmla="*/ 0 w 58"/>
                  <a:gd name="T89" fmla="*/ 144 h 150"/>
                  <a:gd name="T90" fmla="*/ 0 w 58"/>
                  <a:gd name="T91" fmla="*/ 144 h 150"/>
                  <a:gd name="T92" fmla="*/ 0 w 58"/>
                  <a:gd name="T93" fmla="*/ 144 h 150"/>
                  <a:gd name="T94" fmla="*/ 0 w 58"/>
                  <a:gd name="T95" fmla="*/ 144 h 150"/>
                  <a:gd name="T96" fmla="*/ 0 w 58"/>
                  <a:gd name="T97" fmla="*/ 144 h 150"/>
                  <a:gd name="T98" fmla="*/ 0 w 58"/>
                  <a:gd name="T99" fmla="*/ 144 h 150"/>
                  <a:gd name="T100" fmla="*/ 0 w 58"/>
                  <a:gd name="T101" fmla="*/ 144 h 150"/>
                  <a:gd name="T102" fmla="*/ 0 w 58"/>
                  <a:gd name="T103" fmla="*/ 144 h 150"/>
                  <a:gd name="T104" fmla="*/ 0 w 58"/>
                  <a:gd name="T105" fmla="*/ 144 h 150"/>
                  <a:gd name="T106" fmla="*/ 0 w 58"/>
                  <a:gd name="T107" fmla="*/ 14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8" h="150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0" y="144"/>
                    </a:moveTo>
                    <a:lnTo>
                      <a:pt x="13" y="150"/>
                    </a:lnTo>
                    <a:lnTo>
                      <a:pt x="29" y="150"/>
                    </a:lnTo>
                    <a:lnTo>
                      <a:pt x="44" y="150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44" y="148"/>
                    </a:lnTo>
                    <a:lnTo>
                      <a:pt x="29" y="150"/>
                    </a:lnTo>
                    <a:lnTo>
                      <a:pt x="13" y="14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96" name="Freeform 6462"/>
              <p:cNvSpPr>
                <a:spLocks noEditPoints="1"/>
              </p:cNvSpPr>
              <p:nvPr/>
            </p:nvSpPr>
            <p:spPr bwMode="auto">
              <a:xfrm>
                <a:off x="2021" y="2318"/>
                <a:ext cx="60" cy="150"/>
              </a:xfrm>
              <a:custGeom>
                <a:avLst/>
                <a:gdLst>
                  <a:gd name="T0" fmla="*/ 58 w 60"/>
                  <a:gd name="T1" fmla="*/ 6 h 150"/>
                  <a:gd name="T2" fmla="*/ 58 w 60"/>
                  <a:gd name="T3" fmla="*/ 6 h 150"/>
                  <a:gd name="T4" fmla="*/ 44 w 60"/>
                  <a:gd name="T5" fmla="*/ 2 h 150"/>
                  <a:gd name="T6" fmla="*/ 29 w 60"/>
                  <a:gd name="T7" fmla="*/ 0 h 150"/>
                  <a:gd name="T8" fmla="*/ 13 w 60"/>
                  <a:gd name="T9" fmla="*/ 2 h 150"/>
                  <a:gd name="T10" fmla="*/ 0 w 60"/>
                  <a:gd name="T11" fmla="*/ 6 h 150"/>
                  <a:gd name="T12" fmla="*/ 0 w 60"/>
                  <a:gd name="T13" fmla="*/ 6 h 150"/>
                  <a:gd name="T14" fmla="*/ 0 w 60"/>
                  <a:gd name="T15" fmla="*/ 6 h 150"/>
                  <a:gd name="T16" fmla="*/ 0 w 60"/>
                  <a:gd name="T17" fmla="*/ 6 h 150"/>
                  <a:gd name="T18" fmla="*/ 0 w 60"/>
                  <a:gd name="T19" fmla="*/ 6 h 150"/>
                  <a:gd name="T20" fmla="*/ 0 w 60"/>
                  <a:gd name="T21" fmla="*/ 6 h 150"/>
                  <a:gd name="T22" fmla="*/ 0 w 60"/>
                  <a:gd name="T23" fmla="*/ 6 h 150"/>
                  <a:gd name="T24" fmla="*/ 0 w 60"/>
                  <a:gd name="T25" fmla="*/ 7 h 150"/>
                  <a:gd name="T26" fmla="*/ 0 w 60"/>
                  <a:gd name="T27" fmla="*/ 7 h 150"/>
                  <a:gd name="T28" fmla="*/ 0 w 60"/>
                  <a:gd name="T29" fmla="*/ 7 h 150"/>
                  <a:gd name="T30" fmla="*/ 0 w 60"/>
                  <a:gd name="T31" fmla="*/ 6 h 150"/>
                  <a:gd name="T32" fmla="*/ 13 w 60"/>
                  <a:gd name="T33" fmla="*/ 2 h 150"/>
                  <a:gd name="T34" fmla="*/ 29 w 60"/>
                  <a:gd name="T35" fmla="*/ 0 h 150"/>
                  <a:gd name="T36" fmla="*/ 44 w 60"/>
                  <a:gd name="T37" fmla="*/ 2 h 150"/>
                  <a:gd name="T38" fmla="*/ 58 w 60"/>
                  <a:gd name="T39" fmla="*/ 6 h 150"/>
                  <a:gd name="T40" fmla="*/ 60 w 60"/>
                  <a:gd name="T41" fmla="*/ 7 h 150"/>
                  <a:gd name="T42" fmla="*/ 60 w 60"/>
                  <a:gd name="T43" fmla="*/ 7 h 150"/>
                  <a:gd name="T44" fmla="*/ 60 w 60"/>
                  <a:gd name="T45" fmla="*/ 7 h 150"/>
                  <a:gd name="T46" fmla="*/ 60 w 60"/>
                  <a:gd name="T47" fmla="*/ 6 h 150"/>
                  <a:gd name="T48" fmla="*/ 60 w 60"/>
                  <a:gd name="T49" fmla="*/ 6 h 150"/>
                  <a:gd name="T50" fmla="*/ 60 w 60"/>
                  <a:gd name="T51" fmla="*/ 6 h 150"/>
                  <a:gd name="T52" fmla="*/ 60 w 60"/>
                  <a:gd name="T53" fmla="*/ 6 h 150"/>
                  <a:gd name="T54" fmla="*/ 60 w 60"/>
                  <a:gd name="T55" fmla="*/ 6 h 150"/>
                  <a:gd name="T56" fmla="*/ 58 w 60"/>
                  <a:gd name="T57" fmla="*/ 6 h 150"/>
                  <a:gd name="T58" fmla="*/ 0 w 60"/>
                  <a:gd name="T59" fmla="*/ 144 h 150"/>
                  <a:gd name="T60" fmla="*/ 0 w 60"/>
                  <a:gd name="T61" fmla="*/ 144 h 150"/>
                  <a:gd name="T62" fmla="*/ 13 w 60"/>
                  <a:gd name="T63" fmla="*/ 148 h 150"/>
                  <a:gd name="T64" fmla="*/ 29 w 60"/>
                  <a:gd name="T65" fmla="*/ 150 h 150"/>
                  <a:gd name="T66" fmla="*/ 44 w 60"/>
                  <a:gd name="T67" fmla="*/ 148 h 150"/>
                  <a:gd name="T68" fmla="*/ 58 w 60"/>
                  <a:gd name="T69" fmla="*/ 144 h 150"/>
                  <a:gd name="T70" fmla="*/ 58 w 60"/>
                  <a:gd name="T71" fmla="*/ 144 h 150"/>
                  <a:gd name="T72" fmla="*/ 60 w 60"/>
                  <a:gd name="T73" fmla="*/ 144 h 150"/>
                  <a:gd name="T74" fmla="*/ 60 w 60"/>
                  <a:gd name="T75" fmla="*/ 144 h 150"/>
                  <a:gd name="T76" fmla="*/ 60 w 60"/>
                  <a:gd name="T77" fmla="*/ 144 h 150"/>
                  <a:gd name="T78" fmla="*/ 60 w 60"/>
                  <a:gd name="T79" fmla="*/ 144 h 150"/>
                  <a:gd name="T80" fmla="*/ 60 w 60"/>
                  <a:gd name="T81" fmla="*/ 144 h 150"/>
                  <a:gd name="T82" fmla="*/ 60 w 60"/>
                  <a:gd name="T83" fmla="*/ 144 h 150"/>
                  <a:gd name="T84" fmla="*/ 60 w 60"/>
                  <a:gd name="T85" fmla="*/ 144 h 150"/>
                  <a:gd name="T86" fmla="*/ 60 w 60"/>
                  <a:gd name="T87" fmla="*/ 144 h 150"/>
                  <a:gd name="T88" fmla="*/ 58 w 60"/>
                  <a:gd name="T89" fmla="*/ 144 h 150"/>
                  <a:gd name="T90" fmla="*/ 44 w 60"/>
                  <a:gd name="T91" fmla="*/ 148 h 150"/>
                  <a:gd name="T92" fmla="*/ 29 w 60"/>
                  <a:gd name="T93" fmla="*/ 150 h 150"/>
                  <a:gd name="T94" fmla="*/ 13 w 60"/>
                  <a:gd name="T95" fmla="*/ 148 h 150"/>
                  <a:gd name="T96" fmla="*/ 0 w 60"/>
                  <a:gd name="T97" fmla="*/ 144 h 150"/>
                  <a:gd name="T98" fmla="*/ 0 w 60"/>
                  <a:gd name="T99" fmla="*/ 144 h 150"/>
                  <a:gd name="T100" fmla="*/ 0 w 60"/>
                  <a:gd name="T101" fmla="*/ 144 h 150"/>
                  <a:gd name="T102" fmla="*/ 0 w 60"/>
                  <a:gd name="T103" fmla="*/ 144 h 150"/>
                  <a:gd name="T104" fmla="*/ 0 w 60"/>
                  <a:gd name="T105" fmla="*/ 144 h 150"/>
                  <a:gd name="T106" fmla="*/ 0 w 60"/>
                  <a:gd name="T107" fmla="*/ 144 h 150"/>
                  <a:gd name="T108" fmla="*/ 0 w 60"/>
                  <a:gd name="T109" fmla="*/ 144 h 150"/>
                  <a:gd name="T110" fmla="*/ 0 w 60"/>
                  <a:gd name="T111" fmla="*/ 144 h 150"/>
                  <a:gd name="T112" fmla="*/ 0 w 60"/>
                  <a:gd name="T113" fmla="*/ 144 h 150"/>
                  <a:gd name="T114" fmla="*/ 0 w 60"/>
                  <a:gd name="T115" fmla="*/ 14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0" h="150">
                    <a:moveTo>
                      <a:pt x="58" y="6"/>
                    </a:moveTo>
                    <a:lnTo>
                      <a:pt x="58" y="6"/>
                    </a:ln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close/>
                    <a:moveTo>
                      <a:pt x="0" y="144"/>
                    </a:moveTo>
                    <a:lnTo>
                      <a:pt x="0" y="144"/>
                    </a:lnTo>
                    <a:lnTo>
                      <a:pt x="13" y="148"/>
                    </a:lnTo>
                    <a:lnTo>
                      <a:pt x="29" y="150"/>
                    </a:lnTo>
                    <a:lnTo>
                      <a:pt x="44" y="148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58" y="144"/>
                    </a:lnTo>
                    <a:lnTo>
                      <a:pt x="44" y="148"/>
                    </a:lnTo>
                    <a:lnTo>
                      <a:pt x="29" y="150"/>
                    </a:lnTo>
                    <a:lnTo>
                      <a:pt x="13" y="14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00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97" name="Freeform 6463"/>
              <p:cNvSpPr>
                <a:spLocks noEditPoints="1"/>
              </p:cNvSpPr>
              <p:nvPr/>
            </p:nvSpPr>
            <p:spPr bwMode="auto">
              <a:xfrm>
                <a:off x="2019" y="2318"/>
                <a:ext cx="62" cy="150"/>
              </a:xfrm>
              <a:custGeom>
                <a:avLst/>
                <a:gdLst>
                  <a:gd name="T0" fmla="*/ 62 w 62"/>
                  <a:gd name="T1" fmla="*/ 7 h 150"/>
                  <a:gd name="T2" fmla="*/ 60 w 62"/>
                  <a:gd name="T3" fmla="*/ 6 h 150"/>
                  <a:gd name="T4" fmla="*/ 46 w 62"/>
                  <a:gd name="T5" fmla="*/ 2 h 150"/>
                  <a:gd name="T6" fmla="*/ 31 w 62"/>
                  <a:gd name="T7" fmla="*/ 0 h 150"/>
                  <a:gd name="T8" fmla="*/ 15 w 62"/>
                  <a:gd name="T9" fmla="*/ 2 h 150"/>
                  <a:gd name="T10" fmla="*/ 2 w 62"/>
                  <a:gd name="T11" fmla="*/ 6 h 150"/>
                  <a:gd name="T12" fmla="*/ 2 w 62"/>
                  <a:gd name="T13" fmla="*/ 7 h 150"/>
                  <a:gd name="T14" fmla="*/ 2 w 62"/>
                  <a:gd name="T15" fmla="*/ 7 h 150"/>
                  <a:gd name="T16" fmla="*/ 0 w 62"/>
                  <a:gd name="T17" fmla="*/ 7 h 150"/>
                  <a:gd name="T18" fmla="*/ 0 w 62"/>
                  <a:gd name="T19" fmla="*/ 7 h 150"/>
                  <a:gd name="T20" fmla="*/ 0 w 62"/>
                  <a:gd name="T21" fmla="*/ 7 h 150"/>
                  <a:gd name="T22" fmla="*/ 0 w 62"/>
                  <a:gd name="T23" fmla="*/ 7 h 150"/>
                  <a:gd name="T24" fmla="*/ 0 w 62"/>
                  <a:gd name="T25" fmla="*/ 7 h 150"/>
                  <a:gd name="T26" fmla="*/ 0 w 62"/>
                  <a:gd name="T27" fmla="*/ 7 h 150"/>
                  <a:gd name="T28" fmla="*/ 0 w 62"/>
                  <a:gd name="T29" fmla="*/ 7 h 150"/>
                  <a:gd name="T30" fmla="*/ 2 w 62"/>
                  <a:gd name="T31" fmla="*/ 7 h 150"/>
                  <a:gd name="T32" fmla="*/ 15 w 62"/>
                  <a:gd name="T33" fmla="*/ 2 h 150"/>
                  <a:gd name="T34" fmla="*/ 31 w 62"/>
                  <a:gd name="T35" fmla="*/ 2 h 150"/>
                  <a:gd name="T36" fmla="*/ 46 w 62"/>
                  <a:gd name="T37" fmla="*/ 2 h 150"/>
                  <a:gd name="T38" fmla="*/ 60 w 62"/>
                  <a:gd name="T39" fmla="*/ 7 h 150"/>
                  <a:gd name="T40" fmla="*/ 62 w 62"/>
                  <a:gd name="T41" fmla="*/ 7 h 150"/>
                  <a:gd name="T42" fmla="*/ 62 w 62"/>
                  <a:gd name="T43" fmla="*/ 7 h 150"/>
                  <a:gd name="T44" fmla="*/ 62 w 62"/>
                  <a:gd name="T45" fmla="*/ 7 h 150"/>
                  <a:gd name="T46" fmla="*/ 62 w 62"/>
                  <a:gd name="T47" fmla="*/ 7 h 150"/>
                  <a:gd name="T48" fmla="*/ 62 w 62"/>
                  <a:gd name="T49" fmla="*/ 7 h 150"/>
                  <a:gd name="T50" fmla="*/ 62 w 62"/>
                  <a:gd name="T51" fmla="*/ 7 h 150"/>
                  <a:gd name="T52" fmla="*/ 62 w 62"/>
                  <a:gd name="T53" fmla="*/ 7 h 150"/>
                  <a:gd name="T54" fmla="*/ 62 w 62"/>
                  <a:gd name="T55" fmla="*/ 7 h 150"/>
                  <a:gd name="T56" fmla="*/ 62 w 62"/>
                  <a:gd name="T57" fmla="*/ 7 h 150"/>
                  <a:gd name="T58" fmla="*/ 2 w 62"/>
                  <a:gd name="T59" fmla="*/ 144 h 150"/>
                  <a:gd name="T60" fmla="*/ 2 w 62"/>
                  <a:gd name="T61" fmla="*/ 144 h 150"/>
                  <a:gd name="T62" fmla="*/ 15 w 62"/>
                  <a:gd name="T63" fmla="*/ 148 h 150"/>
                  <a:gd name="T64" fmla="*/ 31 w 62"/>
                  <a:gd name="T65" fmla="*/ 150 h 150"/>
                  <a:gd name="T66" fmla="*/ 46 w 62"/>
                  <a:gd name="T67" fmla="*/ 148 h 150"/>
                  <a:gd name="T68" fmla="*/ 60 w 62"/>
                  <a:gd name="T69" fmla="*/ 144 h 150"/>
                  <a:gd name="T70" fmla="*/ 62 w 62"/>
                  <a:gd name="T71" fmla="*/ 144 h 150"/>
                  <a:gd name="T72" fmla="*/ 62 w 62"/>
                  <a:gd name="T73" fmla="*/ 144 h 150"/>
                  <a:gd name="T74" fmla="*/ 62 w 62"/>
                  <a:gd name="T75" fmla="*/ 144 h 150"/>
                  <a:gd name="T76" fmla="*/ 62 w 62"/>
                  <a:gd name="T77" fmla="*/ 144 h 150"/>
                  <a:gd name="T78" fmla="*/ 62 w 62"/>
                  <a:gd name="T79" fmla="*/ 142 h 150"/>
                  <a:gd name="T80" fmla="*/ 62 w 62"/>
                  <a:gd name="T81" fmla="*/ 142 h 150"/>
                  <a:gd name="T82" fmla="*/ 62 w 62"/>
                  <a:gd name="T83" fmla="*/ 142 h 150"/>
                  <a:gd name="T84" fmla="*/ 62 w 62"/>
                  <a:gd name="T85" fmla="*/ 142 h 150"/>
                  <a:gd name="T86" fmla="*/ 62 w 62"/>
                  <a:gd name="T87" fmla="*/ 142 h 150"/>
                  <a:gd name="T88" fmla="*/ 60 w 62"/>
                  <a:gd name="T89" fmla="*/ 144 h 150"/>
                  <a:gd name="T90" fmla="*/ 46 w 62"/>
                  <a:gd name="T91" fmla="*/ 148 h 150"/>
                  <a:gd name="T92" fmla="*/ 31 w 62"/>
                  <a:gd name="T93" fmla="*/ 150 h 150"/>
                  <a:gd name="T94" fmla="*/ 15 w 62"/>
                  <a:gd name="T95" fmla="*/ 148 h 150"/>
                  <a:gd name="T96" fmla="*/ 2 w 62"/>
                  <a:gd name="T97" fmla="*/ 144 h 150"/>
                  <a:gd name="T98" fmla="*/ 0 w 62"/>
                  <a:gd name="T99" fmla="*/ 142 h 150"/>
                  <a:gd name="T100" fmla="*/ 0 w 62"/>
                  <a:gd name="T101" fmla="*/ 142 h 150"/>
                  <a:gd name="T102" fmla="*/ 0 w 62"/>
                  <a:gd name="T103" fmla="*/ 142 h 150"/>
                  <a:gd name="T104" fmla="*/ 0 w 62"/>
                  <a:gd name="T105" fmla="*/ 142 h 150"/>
                  <a:gd name="T106" fmla="*/ 0 w 62"/>
                  <a:gd name="T107" fmla="*/ 142 h 150"/>
                  <a:gd name="T108" fmla="*/ 0 w 62"/>
                  <a:gd name="T109" fmla="*/ 144 h 150"/>
                  <a:gd name="T110" fmla="*/ 0 w 62"/>
                  <a:gd name="T111" fmla="*/ 144 h 150"/>
                  <a:gd name="T112" fmla="*/ 2 w 62"/>
                  <a:gd name="T113" fmla="*/ 144 h 150"/>
                  <a:gd name="T114" fmla="*/ 2 w 62"/>
                  <a:gd name="T115" fmla="*/ 14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50">
                    <a:moveTo>
                      <a:pt x="62" y="7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15" y="2"/>
                    </a:lnTo>
                    <a:lnTo>
                      <a:pt x="31" y="2"/>
                    </a:lnTo>
                    <a:lnTo>
                      <a:pt x="46" y="2"/>
                    </a:lnTo>
                    <a:lnTo>
                      <a:pt x="60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close/>
                    <a:moveTo>
                      <a:pt x="2" y="144"/>
                    </a:moveTo>
                    <a:lnTo>
                      <a:pt x="2" y="144"/>
                    </a:lnTo>
                    <a:lnTo>
                      <a:pt x="15" y="148"/>
                    </a:lnTo>
                    <a:lnTo>
                      <a:pt x="31" y="150"/>
                    </a:lnTo>
                    <a:lnTo>
                      <a:pt x="46" y="148"/>
                    </a:lnTo>
                    <a:lnTo>
                      <a:pt x="60" y="144"/>
                    </a:lnTo>
                    <a:lnTo>
                      <a:pt x="62" y="144"/>
                    </a:lnTo>
                    <a:lnTo>
                      <a:pt x="62" y="144"/>
                    </a:lnTo>
                    <a:lnTo>
                      <a:pt x="62" y="144"/>
                    </a:lnTo>
                    <a:lnTo>
                      <a:pt x="62" y="144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0" y="144"/>
                    </a:lnTo>
                    <a:lnTo>
                      <a:pt x="46" y="148"/>
                    </a:lnTo>
                    <a:lnTo>
                      <a:pt x="31" y="150"/>
                    </a:lnTo>
                    <a:lnTo>
                      <a:pt x="15" y="148"/>
                    </a:lnTo>
                    <a:lnTo>
                      <a:pt x="2" y="144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2" y="144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00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98" name="Freeform 6464"/>
              <p:cNvSpPr>
                <a:spLocks noEditPoints="1"/>
              </p:cNvSpPr>
              <p:nvPr/>
            </p:nvSpPr>
            <p:spPr bwMode="auto">
              <a:xfrm>
                <a:off x="2019" y="2320"/>
                <a:ext cx="62" cy="148"/>
              </a:xfrm>
              <a:custGeom>
                <a:avLst/>
                <a:gdLst>
                  <a:gd name="T0" fmla="*/ 62 w 62"/>
                  <a:gd name="T1" fmla="*/ 5 h 148"/>
                  <a:gd name="T2" fmla="*/ 60 w 62"/>
                  <a:gd name="T3" fmla="*/ 5 h 148"/>
                  <a:gd name="T4" fmla="*/ 46 w 62"/>
                  <a:gd name="T5" fmla="*/ 0 h 148"/>
                  <a:gd name="T6" fmla="*/ 31 w 62"/>
                  <a:gd name="T7" fmla="*/ 0 h 148"/>
                  <a:gd name="T8" fmla="*/ 15 w 62"/>
                  <a:gd name="T9" fmla="*/ 0 h 148"/>
                  <a:gd name="T10" fmla="*/ 2 w 62"/>
                  <a:gd name="T11" fmla="*/ 5 h 148"/>
                  <a:gd name="T12" fmla="*/ 0 w 62"/>
                  <a:gd name="T13" fmla="*/ 5 h 148"/>
                  <a:gd name="T14" fmla="*/ 0 w 62"/>
                  <a:gd name="T15" fmla="*/ 5 h 148"/>
                  <a:gd name="T16" fmla="*/ 0 w 62"/>
                  <a:gd name="T17" fmla="*/ 5 h 148"/>
                  <a:gd name="T18" fmla="*/ 0 w 62"/>
                  <a:gd name="T19" fmla="*/ 5 h 148"/>
                  <a:gd name="T20" fmla="*/ 0 w 62"/>
                  <a:gd name="T21" fmla="*/ 5 h 148"/>
                  <a:gd name="T22" fmla="*/ 0 w 62"/>
                  <a:gd name="T23" fmla="*/ 5 h 148"/>
                  <a:gd name="T24" fmla="*/ 0 w 62"/>
                  <a:gd name="T25" fmla="*/ 5 h 148"/>
                  <a:gd name="T26" fmla="*/ 0 w 62"/>
                  <a:gd name="T27" fmla="*/ 5 h 148"/>
                  <a:gd name="T28" fmla="*/ 0 w 62"/>
                  <a:gd name="T29" fmla="*/ 5 h 148"/>
                  <a:gd name="T30" fmla="*/ 2 w 62"/>
                  <a:gd name="T31" fmla="*/ 5 h 148"/>
                  <a:gd name="T32" fmla="*/ 15 w 62"/>
                  <a:gd name="T33" fmla="*/ 2 h 148"/>
                  <a:gd name="T34" fmla="*/ 31 w 62"/>
                  <a:gd name="T35" fmla="*/ 0 h 148"/>
                  <a:gd name="T36" fmla="*/ 46 w 62"/>
                  <a:gd name="T37" fmla="*/ 2 h 148"/>
                  <a:gd name="T38" fmla="*/ 60 w 62"/>
                  <a:gd name="T39" fmla="*/ 5 h 148"/>
                  <a:gd name="T40" fmla="*/ 62 w 62"/>
                  <a:gd name="T41" fmla="*/ 5 h 148"/>
                  <a:gd name="T42" fmla="*/ 62 w 62"/>
                  <a:gd name="T43" fmla="*/ 5 h 148"/>
                  <a:gd name="T44" fmla="*/ 62 w 62"/>
                  <a:gd name="T45" fmla="*/ 5 h 148"/>
                  <a:gd name="T46" fmla="*/ 62 w 62"/>
                  <a:gd name="T47" fmla="*/ 5 h 148"/>
                  <a:gd name="T48" fmla="*/ 62 w 62"/>
                  <a:gd name="T49" fmla="*/ 5 h 148"/>
                  <a:gd name="T50" fmla="*/ 62 w 62"/>
                  <a:gd name="T51" fmla="*/ 5 h 148"/>
                  <a:gd name="T52" fmla="*/ 62 w 62"/>
                  <a:gd name="T53" fmla="*/ 5 h 148"/>
                  <a:gd name="T54" fmla="*/ 62 w 62"/>
                  <a:gd name="T55" fmla="*/ 5 h 148"/>
                  <a:gd name="T56" fmla="*/ 62 w 62"/>
                  <a:gd name="T57" fmla="*/ 5 h 148"/>
                  <a:gd name="T58" fmla="*/ 0 w 62"/>
                  <a:gd name="T59" fmla="*/ 140 h 148"/>
                  <a:gd name="T60" fmla="*/ 2 w 62"/>
                  <a:gd name="T61" fmla="*/ 142 h 148"/>
                  <a:gd name="T62" fmla="*/ 15 w 62"/>
                  <a:gd name="T63" fmla="*/ 146 h 148"/>
                  <a:gd name="T64" fmla="*/ 31 w 62"/>
                  <a:gd name="T65" fmla="*/ 148 h 148"/>
                  <a:gd name="T66" fmla="*/ 46 w 62"/>
                  <a:gd name="T67" fmla="*/ 146 h 148"/>
                  <a:gd name="T68" fmla="*/ 60 w 62"/>
                  <a:gd name="T69" fmla="*/ 142 h 148"/>
                  <a:gd name="T70" fmla="*/ 62 w 62"/>
                  <a:gd name="T71" fmla="*/ 140 h 148"/>
                  <a:gd name="T72" fmla="*/ 62 w 62"/>
                  <a:gd name="T73" fmla="*/ 140 h 148"/>
                  <a:gd name="T74" fmla="*/ 62 w 62"/>
                  <a:gd name="T75" fmla="*/ 140 h 148"/>
                  <a:gd name="T76" fmla="*/ 62 w 62"/>
                  <a:gd name="T77" fmla="*/ 140 h 148"/>
                  <a:gd name="T78" fmla="*/ 62 w 62"/>
                  <a:gd name="T79" fmla="*/ 140 h 148"/>
                  <a:gd name="T80" fmla="*/ 62 w 62"/>
                  <a:gd name="T81" fmla="*/ 140 h 148"/>
                  <a:gd name="T82" fmla="*/ 62 w 62"/>
                  <a:gd name="T83" fmla="*/ 140 h 148"/>
                  <a:gd name="T84" fmla="*/ 62 w 62"/>
                  <a:gd name="T85" fmla="*/ 140 h 148"/>
                  <a:gd name="T86" fmla="*/ 62 w 62"/>
                  <a:gd name="T87" fmla="*/ 140 h 148"/>
                  <a:gd name="T88" fmla="*/ 60 w 62"/>
                  <a:gd name="T89" fmla="*/ 142 h 148"/>
                  <a:gd name="T90" fmla="*/ 46 w 62"/>
                  <a:gd name="T91" fmla="*/ 146 h 148"/>
                  <a:gd name="T92" fmla="*/ 31 w 62"/>
                  <a:gd name="T93" fmla="*/ 148 h 148"/>
                  <a:gd name="T94" fmla="*/ 15 w 62"/>
                  <a:gd name="T95" fmla="*/ 146 h 148"/>
                  <a:gd name="T96" fmla="*/ 2 w 62"/>
                  <a:gd name="T97" fmla="*/ 142 h 148"/>
                  <a:gd name="T98" fmla="*/ 0 w 62"/>
                  <a:gd name="T99" fmla="*/ 140 h 148"/>
                  <a:gd name="T100" fmla="*/ 0 w 62"/>
                  <a:gd name="T101" fmla="*/ 140 h 148"/>
                  <a:gd name="T102" fmla="*/ 0 w 62"/>
                  <a:gd name="T103" fmla="*/ 140 h 148"/>
                  <a:gd name="T104" fmla="*/ 0 w 62"/>
                  <a:gd name="T105" fmla="*/ 140 h 148"/>
                  <a:gd name="T106" fmla="*/ 0 w 62"/>
                  <a:gd name="T107" fmla="*/ 140 h 148"/>
                  <a:gd name="T108" fmla="*/ 0 w 62"/>
                  <a:gd name="T109" fmla="*/ 140 h 148"/>
                  <a:gd name="T110" fmla="*/ 0 w 62"/>
                  <a:gd name="T111" fmla="*/ 140 h 148"/>
                  <a:gd name="T112" fmla="*/ 0 w 62"/>
                  <a:gd name="T113" fmla="*/ 140 h 148"/>
                  <a:gd name="T114" fmla="*/ 0 w 62"/>
                  <a:gd name="T115" fmla="*/ 14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8">
                    <a:moveTo>
                      <a:pt x="62" y="5"/>
                    </a:moveTo>
                    <a:lnTo>
                      <a:pt x="60" y="5"/>
                    </a:lnTo>
                    <a:lnTo>
                      <a:pt x="46" y="0"/>
                    </a:lnTo>
                    <a:lnTo>
                      <a:pt x="31" y="0"/>
                    </a:lnTo>
                    <a:lnTo>
                      <a:pt x="15" y="0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close/>
                    <a:moveTo>
                      <a:pt x="0" y="140"/>
                    </a:moveTo>
                    <a:lnTo>
                      <a:pt x="2" y="142"/>
                    </a:lnTo>
                    <a:lnTo>
                      <a:pt x="15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60" y="142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0" y="142"/>
                    </a:lnTo>
                    <a:lnTo>
                      <a:pt x="46" y="146"/>
                    </a:lnTo>
                    <a:lnTo>
                      <a:pt x="31" y="148"/>
                    </a:lnTo>
                    <a:lnTo>
                      <a:pt x="15" y="146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00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99" name="Freeform 6465"/>
              <p:cNvSpPr>
                <a:spLocks noEditPoints="1"/>
              </p:cNvSpPr>
              <p:nvPr/>
            </p:nvSpPr>
            <p:spPr bwMode="auto">
              <a:xfrm>
                <a:off x="2019" y="2320"/>
                <a:ext cx="62" cy="148"/>
              </a:xfrm>
              <a:custGeom>
                <a:avLst/>
                <a:gdLst>
                  <a:gd name="T0" fmla="*/ 62 w 62"/>
                  <a:gd name="T1" fmla="*/ 5 h 148"/>
                  <a:gd name="T2" fmla="*/ 60 w 62"/>
                  <a:gd name="T3" fmla="*/ 5 h 148"/>
                  <a:gd name="T4" fmla="*/ 46 w 62"/>
                  <a:gd name="T5" fmla="*/ 2 h 148"/>
                  <a:gd name="T6" fmla="*/ 31 w 62"/>
                  <a:gd name="T7" fmla="*/ 0 h 148"/>
                  <a:gd name="T8" fmla="*/ 15 w 62"/>
                  <a:gd name="T9" fmla="*/ 2 h 148"/>
                  <a:gd name="T10" fmla="*/ 2 w 62"/>
                  <a:gd name="T11" fmla="*/ 5 h 148"/>
                  <a:gd name="T12" fmla="*/ 0 w 62"/>
                  <a:gd name="T13" fmla="*/ 5 h 148"/>
                  <a:gd name="T14" fmla="*/ 0 w 62"/>
                  <a:gd name="T15" fmla="*/ 5 h 148"/>
                  <a:gd name="T16" fmla="*/ 0 w 62"/>
                  <a:gd name="T17" fmla="*/ 5 h 148"/>
                  <a:gd name="T18" fmla="*/ 0 w 62"/>
                  <a:gd name="T19" fmla="*/ 5 h 148"/>
                  <a:gd name="T20" fmla="*/ 0 w 62"/>
                  <a:gd name="T21" fmla="*/ 5 h 148"/>
                  <a:gd name="T22" fmla="*/ 0 w 62"/>
                  <a:gd name="T23" fmla="*/ 5 h 148"/>
                  <a:gd name="T24" fmla="*/ 0 w 62"/>
                  <a:gd name="T25" fmla="*/ 7 h 148"/>
                  <a:gd name="T26" fmla="*/ 0 w 62"/>
                  <a:gd name="T27" fmla="*/ 7 h 148"/>
                  <a:gd name="T28" fmla="*/ 0 w 62"/>
                  <a:gd name="T29" fmla="*/ 7 h 148"/>
                  <a:gd name="T30" fmla="*/ 2 w 62"/>
                  <a:gd name="T31" fmla="*/ 5 h 148"/>
                  <a:gd name="T32" fmla="*/ 15 w 62"/>
                  <a:gd name="T33" fmla="*/ 2 h 148"/>
                  <a:gd name="T34" fmla="*/ 31 w 62"/>
                  <a:gd name="T35" fmla="*/ 0 h 148"/>
                  <a:gd name="T36" fmla="*/ 46 w 62"/>
                  <a:gd name="T37" fmla="*/ 2 h 148"/>
                  <a:gd name="T38" fmla="*/ 60 w 62"/>
                  <a:gd name="T39" fmla="*/ 5 h 148"/>
                  <a:gd name="T40" fmla="*/ 62 w 62"/>
                  <a:gd name="T41" fmla="*/ 7 h 148"/>
                  <a:gd name="T42" fmla="*/ 62 w 62"/>
                  <a:gd name="T43" fmla="*/ 7 h 148"/>
                  <a:gd name="T44" fmla="*/ 62 w 62"/>
                  <a:gd name="T45" fmla="*/ 7 h 148"/>
                  <a:gd name="T46" fmla="*/ 62 w 62"/>
                  <a:gd name="T47" fmla="*/ 7 h 148"/>
                  <a:gd name="T48" fmla="*/ 62 w 62"/>
                  <a:gd name="T49" fmla="*/ 5 h 148"/>
                  <a:gd name="T50" fmla="*/ 62 w 62"/>
                  <a:gd name="T51" fmla="*/ 5 h 148"/>
                  <a:gd name="T52" fmla="*/ 62 w 62"/>
                  <a:gd name="T53" fmla="*/ 5 h 148"/>
                  <a:gd name="T54" fmla="*/ 62 w 62"/>
                  <a:gd name="T55" fmla="*/ 5 h 148"/>
                  <a:gd name="T56" fmla="*/ 62 w 62"/>
                  <a:gd name="T57" fmla="*/ 5 h 148"/>
                  <a:gd name="T58" fmla="*/ 0 w 62"/>
                  <a:gd name="T59" fmla="*/ 140 h 148"/>
                  <a:gd name="T60" fmla="*/ 2 w 62"/>
                  <a:gd name="T61" fmla="*/ 142 h 148"/>
                  <a:gd name="T62" fmla="*/ 15 w 62"/>
                  <a:gd name="T63" fmla="*/ 146 h 148"/>
                  <a:gd name="T64" fmla="*/ 31 w 62"/>
                  <a:gd name="T65" fmla="*/ 148 h 148"/>
                  <a:gd name="T66" fmla="*/ 46 w 62"/>
                  <a:gd name="T67" fmla="*/ 146 h 148"/>
                  <a:gd name="T68" fmla="*/ 60 w 62"/>
                  <a:gd name="T69" fmla="*/ 142 h 148"/>
                  <a:gd name="T70" fmla="*/ 62 w 62"/>
                  <a:gd name="T71" fmla="*/ 140 h 148"/>
                  <a:gd name="T72" fmla="*/ 62 w 62"/>
                  <a:gd name="T73" fmla="*/ 140 h 148"/>
                  <a:gd name="T74" fmla="*/ 62 w 62"/>
                  <a:gd name="T75" fmla="*/ 140 h 148"/>
                  <a:gd name="T76" fmla="*/ 62 w 62"/>
                  <a:gd name="T77" fmla="*/ 140 h 148"/>
                  <a:gd name="T78" fmla="*/ 62 w 62"/>
                  <a:gd name="T79" fmla="*/ 140 h 148"/>
                  <a:gd name="T80" fmla="*/ 62 w 62"/>
                  <a:gd name="T81" fmla="*/ 140 h 148"/>
                  <a:gd name="T82" fmla="*/ 62 w 62"/>
                  <a:gd name="T83" fmla="*/ 140 h 148"/>
                  <a:gd name="T84" fmla="*/ 62 w 62"/>
                  <a:gd name="T85" fmla="*/ 140 h 148"/>
                  <a:gd name="T86" fmla="*/ 62 w 62"/>
                  <a:gd name="T87" fmla="*/ 140 h 148"/>
                  <a:gd name="T88" fmla="*/ 60 w 62"/>
                  <a:gd name="T89" fmla="*/ 140 h 148"/>
                  <a:gd name="T90" fmla="*/ 46 w 62"/>
                  <a:gd name="T91" fmla="*/ 146 h 148"/>
                  <a:gd name="T92" fmla="*/ 31 w 62"/>
                  <a:gd name="T93" fmla="*/ 146 h 148"/>
                  <a:gd name="T94" fmla="*/ 15 w 62"/>
                  <a:gd name="T95" fmla="*/ 146 h 148"/>
                  <a:gd name="T96" fmla="*/ 2 w 62"/>
                  <a:gd name="T97" fmla="*/ 140 h 148"/>
                  <a:gd name="T98" fmla="*/ 0 w 62"/>
                  <a:gd name="T99" fmla="*/ 140 h 148"/>
                  <a:gd name="T100" fmla="*/ 0 w 62"/>
                  <a:gd name="T101" fmla="*/ 140 h 148"/>
                  <a:gd name="T102" fmla="*/ 0 w 62"/>
                  <a:gd name="T103" fmla="*/ 140 h 148"/>
                  <a:gd name="T104" fmla="*/ 0 w 62"/>
                  <a:gd name="T105" fmla="*/ 140 h 148"/>
                  <a:gd name="T106" fmla="*/ 0 w 62"/>
                  <a:gd name="T107" fmla="*/ 140 h 148"/>
                  <a:gd name="T108" fmla="*/ 0 w 62"/>
                  <a:gd name="T109" fmla="*/ 140 h 148"/>
                  <a:gd name="T110" fmla="*/ 0 w 62"/>
                  <a:gd name="T111" fmla="*/ 140 h 148"/>
                  <a:gd name="T112" fmla="*/ 0 w 62"/>
                  <a:gd name="T113" fmla="*/ 140 h 148"/>
                  <a:gd name="T114" fmla="*/ 0 w 62"/>
                  <a:gd name="T115" fmla="*/ 14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8">
                    <a:moveTo>
                      <a:pt x="62" y="5"/>
                    </a:moveTo>
                    <a:lnTo>
                      <a:pt x="60" y="5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5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close/>
                    <a:moveTo>
                      <a:pt x="0" y="140"/>
                    </a:moveTo>
                    <a:lnTo>
                      <a:pt x="2" y="142"/>
                    </a:lnTo>
                    <a:lnTo>
                      <a:pt x="15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60" y="142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0" y="140"/>
                    </a:lnTo>
                    <a:lnTo>
                      <a:pt x="46" y="146"/>
                    </a:lnTo>
                    <a:lnTo>
                      <a:pt x="31" y="146"/>
                    </a:lnTo>
                    <a:lnTo>
                      <a:pt x="15" y="146"/>
                    </a:lnTo>
                    <a:lnTo>
                      <a:pt x="2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00" name="Freeform 6466"/>
              <p:cNvSpPr>
                <a:spLocks noEditPoints="1"/>
              </p:cNvSpPr>
              <p:nvPr/>
            </p:nvSpPr>
            <p:spPr bwMode="auto">
              <a:xfrm>
                <a:off x="2019" y="2320"/>
                <a:ext cx="62" cy="146"/>
              </a:xfrm>
              <a:custGeom>
                <a:avLst/>
                <a:gdLst>
                  <a:gd name="T0" fmla="*/ 62 w 62"/>
                  <a:gd name="T1" fmla="*/ 7 h 146"/>
                  <a:gd name="T2" fmla="*/ 60 w 62"/>
                  <a:gd name="T3" fmla="*/ 5 h 146"/>
                  <a:gd name="T4" fmla="*/ 46 w 62"/>
                  <a:gd name="T5" fmla="*/ 2 h 146"/>
                  <a:gd name="T6" fmla="*/ 31 w 62"/>
                  <a:gd name="T7" fmla="*/ 0 h 146"/>
                  <a:gd name="T8" fmla="*/ 15 w 62"/>
                  <a:gd name="T9" fmla="*/ 2 h 146"/>
                  <a:gd name="T10" fmla="*/ 2 w 62"/>
                  <a:gd name="T11" fmla="*/ 5 h 146"/>
                  <a:gd name="T12" fmla="*/ 0 w 62"/>
                  <a:gd name="T13" fmla="*/ 7 h 146"/>
                  <a:gd name="T14" fmla="*/ 0 w 62"/>
                  <a:gd name="T15" fmla="*/ 7 h 146"/>
                  <a:gd name="T16" fmla="*/ 0 w 62"/>
                  <a:gd name="T17" fmla="*/ 7 h 146"/>
                  <a:gd name="T18" fmla="*/ 0 w 62"/>
                  <a:gd name="T19" fmla="*/ 7 h 146"/>
                  <a:gd name="T20" fmla="*/ 0 w 62"/>
                  <a:gd name="T21" fmla="*/ 7 h 146"/>
                  <a:gd name="T22" fmla="*/ 0 w 62"/>
                  <a:gd name="T23" fmla="*/ 7 h 146"/>
                  <a:gd name="T24" fmla="*/ 0 w 62"/>
                  <a:gd name="T25" fmla="*/ 7 h 146"/>
                  <a:gd name="T26" fmla="*/ 0 w 62"/>
                  <a:gd name="T27" fmla="*/ 7 h 146"/>
                  <a:gd name="T28" fmla="*/ 0 w 62"/>
                  <a:gd name="T29" fmla="*/ 7 h 146"/>
                  <a:gd name="T30" fmla="*/ 2 w 62"/>
                  <a:gd name="T31" fmla="*/ 5 h 146"/>
                  <a:gd name="T32" fmla="*/ 15 w 62"/>
                  <a:gd name="T33" fmla="*/ 2 h 146"/>
                  <a:gd name="T34" fmla="*/ 31 w 62"/>
                  <a:gd name="T35" fmla="*/ 0 h 146"/>
                  <a:gd name="T36" fmla="*/ 46 w 62"/>
                  <a:gd name="T37" fmla="*/ 2 h 146"/>
                  <a:gd name="T38" fmla="*/ 60 w 62"/>
                  <a:gd name="T39" fmla="*/ 5 h 146"/>
                  <a:gd name="T40" fmla="*/ 62 w 62"/>
                  <a:gd name="T41" fmla="*/ 7 h 146"/>
                  <a:gd name="T42" fmla="*/ 62 w 62"/>
                  <a:gd name="T43" fmla="*/ 7 h 146"/>
                  <a:gd name="T44" fmla="*/ 62 w 62"/>
                  <a:gd name="T45" fmla="*/ 7 h 146"/>
                  <a:gd name="T46" fmla="*/ 62 w 62"/>
                  <a:gd name="T47" fmla="*/ 7 h 146"/>
                  <a:gd name="T48" fmla="*/ 62 w 62"/>
                  <a:gd name="T49" fmla="*/ 7 h 146"/>
                  <a:gd name="T50" fmla="*/ 62 w 62"/>
                  <a:gd name="T51" fmla="*/ 7 h 146"/>
                  <a:gd name="T52" fmla="*/ 62 w 62"/>
                  <a:gd name="T53" fmla="*/ 7 h 146"/>
                  <a:gd name="T54" fmla="*/ 62 w 62"/>
                  <a:gd name="T55" fmla="*/ 7 h 146"/>
                  <a:gd name="T56" fmla="*/ 62 w 62"/>
                  <a:gd name="T57" fmla="*/ 7 h 146"/>
                  <a:gd name="T58" fmla="*/ 0 w 62"/>
                  <a:gd name="T59" fmla="*/ 140 h 146"/>
                  <a:gd name="T60" fmla="*/ 2 w 62"/>
                  <a:gd name="T61" fmla="*/ 140 h 146"/>
                  <a:gd name="T62" fmla="*/ 15 w 62"/>
                  <a:gd name="T63" fmla="*/ 146 h 146"/>
                  <a:gd name="T64" fmla="*/ 31 w 62"/>
                  <a:gd name="T65" fmla="*/ 146 h 146"/>
                  <a:gd name="T66" fmla="*/ 46 w 62"/>
                  <a:gd name="T67" fmla="*/ 146 h 146"/>
                  <a:gd name="T68" fmla="*/ 60 w 62"/>
                  <a:gd name="T69" fmla="*/ 140 h 146"/>
                  <a:gd name="T70" fmla="*/ 62 w 62"/>
                  <a:gd name="T71" fmla="*/ 140 h 146"/>
                  <a:gd name="T72" fmla="*/ 62 w 62"/>
                  <a:gd name="T73" fmla="*/ 140 h 146"/>
                  <a:gd name="T74" fmla="*/ 62 w 62"/>
                  <a:gd name="T75" fmla="*/ 140 h 146"/>
                  <a:gd name="T76" fmla="*/ 62 w 62"/>
                  <a:gd name="T77" fmla="*/ 140 h 146"/>
                  <a:gd name="T78" fmla="*/ 62 w 62"/>
                  <a:gd name="T79" fmla="*/ 138 h 146"/>
                  <a:gd name="T80" fmla="*/ 62 w 62"/>
                  <a:gd name="T81" fmla="*/ 138 h 146"/>
                  <a:gd name="T82" fmla="*/ 62 w 62"/>
                  <a:gd name="T83" fmla="*/ 138 h 146"/>
                  <a:gd name="T84" fmla="*/ 62 w 62"/>
                  <a:gd name="T85" fmla="*/ 138 h 146"/>
                  <a:gd name="T86" fmla="*/ 62 w 62"/>
                  <a:gd name="T87" fmla="*/ 138 h 146"/>
                  <a:gd name="T88" fmla="*/ 60 w 62"/>
                  <a:gd name="T89" fmla="*/ 140 h 146"/>
                  <a:gd name="T90" fmla="*/ 46 w 62"/>
                  <a:gd name="T91" fmla="*/ 144 h 146"/>
                  <a:gd name="T92" fmla="*/ 31 w 62"/>
                  <a:gd name="T93" fmla="*/ 146 h 146"/>
                  <a:gd name="T94" fmla="*/ 15 w 62"/>
                  <a:gd name="T95" fmla="*/ 144 h 146"/>
                  <a:gd name="T96" fmla="*/ 2 w 62"/>
                  <a:gd name="T97" fmla="*/ 140 h 146"/>
                  <a:gd name="T98" fmla="*/ 0 w 62"/>
                  <a:gd name="T99" fmla="*/ 138 h 146"/>
                  <a:gd name="T100" fmla="*/ 0 w 62"/>
                  <a:gd name="T101" fmla="*/ 138 h 146"/>
                  <a:gd name="T102" fmla="*/ 0 w 62"/>
                  <a:gd name="T103" fmla="*/ 138 h 146"/>
                  <a:gd name="T104" fmla="*/ 0 w 62"/>
                  <a:gd name="T105" fmla="*/ 138 h 146"/>
                  <a:gd name="T106" fmla="*/ 0 w 62"/>
                  <a:gd name="T107" fmla="*/ 138 h 146"/>
                  <a:gd name="T108" fmla="*/ 0 w 62"/>
                  <a:gd name="T109" fmla="*/ 140 h 146"/>
                  <a:gd name="T110" fmla="*/ 0 w 62"/>
                  <a:gd name="T111" fmla="*/ 140 h 146"/>
                  <a:gd name="T112" fmla="*/ 0 w 62"/>
                  <a:gd name="T113" fmla="*/ 140 h 146"/>
                  <a:gd name="T114" fmla="*/ 0 w 62"/>
                  <a:gd name="T115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6">
                    <a:moveTo>
                      <a:pt x="62" y="7"/>
                    </a:moveTo>
                    <a:lnTo>
                      <a:pt x="60" y="5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5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close/>
                    <a:moveTo>
                      <a:pt x="0" y="140"/>
                    </a:moveTo>
                    <a:lnTo>
                      <a:pt x="2" y="140"/>
                    </a:lnTo>
                    <a:lnTo>
                      <a:pt x="15" y="146"/>
                    </a:lnTo>
                    <a:lnTo>
                      <a:pt x="31" y="146"/>
                    </a:lnTo>
                    <a:lnTo>
                      <a:pt x="46" y="146"/>
                    </a:lnTo>
                    <a:lnTo>
                      <a:pt x="60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38"/>
                    </a:lnTo>
                    <a:lnTo>
                      <a:pt x="62" y="138"/>
                    </a:lnTo>
                    <a:lnTo>
                      <a:pt x="62" y="138"/>
                    </a:lnTo>
                    <a:lnTo>
                      <a:pt x="62" y="138"/>
                    </a:lnTo>
                    <a:lnTo>
                      <a:pt x="62" y="138"/>
                    </a:lnTo>
                    <a:lnTo>
                      <a:pt x="60" y="140"/>
                    </a:lnTo>
                    <a:lnTo>
                      <a:pt x="46" y="144"/>
                    </a:lnTo>
                    <a:lnTo>
                      <a:pt x="31" y="146"/>
                    </a:lnTo>
                    <a:lnTo>
                      <a:pt x="15" y="144"/>
                    </a:lnTo>
                    <a:lnTo>
                      <a:pt x="2" y="140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01" name="Freeform 6467"/>
              <p:cNvSpPr>
                <a:spLocks noEditPoints="1"/>
              </p:cNvSpPr>
              <p:nvPr/>
            </p:nvSpPr>
            <p:spPr bwMode="auto">
              <a:xfrm>
                <a:off x="2019" y="2320"/>
                <a:ext cx="63" cy="146"/>
              </a:xfrm>
              <a:custGeom>
                <a:avLst/>
                <a:gdLst>
                  <a:gd name="T0" fmla="*/ 62 w 63"/>
                  <a:gd name="T1" fmla="*/ 7 h 146"/>
                  <a:gd name="T2" fmla="*/ 60 w 63"/>
                  <a:gd name="T3" fmla="*/ 5 h 146"/>
                  <a:gd name="T4" fmla="*/ 46 w 63"/>
                  <a:gd name="T5" fmla="*/ 2 h 146"/>
                  <a:gd name="T6" fmla="*/ 31 w 63"/>
                  <a:gd name="T7" fmla="*/ 0 h 146"/>
                  <a:gd name="T8" fmla="*/ 15 w 63"/>
                  <a:gd name="T9" fmla="*/ 2 h 146"/>
                  <a:gd name="T10" fmla="*/ 2 w 63"/>
                  <a:gd name="T11" fmla="*/ 5 h 146"/>
                  <a:gd name="T12" fmla="*/ 0 w 63"/>
                  <a:gd name="T13" fmla="*/ 7 h 146"/>
                  <a:gd name="T14" fmla="*/ 0 w 63"/>
                  <a:gd name="T15" fmla="*/ 7 h 146"/>
                  <a:gd name="T16" fmla="*/ 0 w 63"/>
                  <a:gd name="T17" fmla="*/ 7 h 146"/>
                  <a:gd name="T18" fmla="*/ 0 w 63"/>
                  <a:gd name="T19" fmla="*/ 7 h 146"/>
                  <a:gd name="T20" fmla="*/ 0 w 63"/>
                  <a:gd name="T21" fmla="*/ 7 h 146"/>
                  <a:gd name="T22" fmla="*/ 0 w 63"/>
                  <a:gd name="T23" fmla="*/ 7 h 146"/>
                  <a:gd name="T24" fmla="*/ 0 w 63"/>
                  <a:gd name="T25" fmla="*/ 7 h 146"/>
                  <a:gd name="T26" fmla="*/ 0 w 63"/>
                  <a:gd name="T27" fmla="*/ 7 h 146"/>
                  <a:gd name="T28" fmla="*/ 0 w 63"/>
                  <a:gd name="T29" fmla="*/ 7 h 146"/>
                  <a:gd name="T30" fmla="*/ 2 w 63"/>
                  <a:gd name="T31" fmla="*/ 5 h 146"/>
                  <a:gd name="T32" fmla="*/ 15 w 63"/>
                  <a:gd name="T33" fmla="*/ 2 h 146"/>
                  <a:gd name="T34" fmla="*/ 31 w 63"/>
                  <a:gd name="T35" fmla="*/ 0 h 146"/>
                  <a:gd name="T36" fmla="*/ 46 w 63"/>
                  <a:gd name="T37" fmla="*/ 2 h 146"/>
                  <a:gd name="T38" fmla="*/ 60 w 63"/>
                  <a:gd name="T39" fmla="*/ 5 h 146"/>
                  <a:gd name="T40" fmla="*/ 63 w 63"/>
                  <a:gd name="T41" fmla="*/ 7 h 146"/>
                  <a:gd name="T42" fmla="*/ 63 w 63"/>
                  <a:gd name="T43" fmla="*/ 7 h 146"/>
                  <a:gd name="T44" fmla="*/ 63 w 63"/>
                  <a:gd name="T45" fmla="*/ 7 h 146"/>
                  <a:gd name="T46" fmla="*/ 63 w 63"/>
                  <a:gd name="T47" fmla="*/ 7 h 146"/>
                  <a:gd name="T48" fmla="*/ 62 w 63"/>
                  <a:gd name="T49" fmla="*/ 7 h 146"/>
                  <a:gd name="T50" fmla="*/ 62 w 63"/>
                  <a:gd name="T51" fmla="*/ 7 h 146"/>
                  <a:gd name="T52" fmla="*/ 62 w 63"/>
                  <a:gd name="T53" fmla="*/ 7 h 146"/>
                  <a:gd name="T54" fmla="*/ 62 w 63"/>
                  <a:gd name="T55" fmla="*/ 7 h 146"/>
                  <a:gd name="T56" fmla="*/ 62 w 63"/>
                  <a:gd name="T57" fmla="*/ 7 h 146"/>
                  <a:gd name="T58" fmla="*/ 0 w 63"/>
                  <a:gd name="T59" fmla="*/ 138 h 146"/>
                  <a:gd name="T60" fmla="*/ 2 w 63"/>
                  <a:gd name="T61" fmla="*/ 140 h 146"/>
                  <a:gd name="T62" fmla="*/ 15 w 63"/>
                  <a:gd name="T63" fmla="*/ 144 h 146"/>
                  <a:gd name="T64" fmla="*/ 31 w 63"/>
                  <a:gd name="T65" fmla="*/ 146 h 146"/>
                  <a:gd name="T66" fmla="*/ 46 w 63"/>
                  <a:gd name="T67" fmla="*/ 144 h 146"/>
                  <a:gd name="T68" fmla="*/ 60 w 63"/>
                  <a:gd name="T69" fmla="*/ 140 h 146"/>
                  <a:gd name="T70" fmla="*/ 62 w 63"/>
                  <a:gd name="T71" fmla="*/ 138 h 146"/>
                  <a:gd name="T72" fmla="*/ 62 w 63"/>
                  <a:gd name="T73" fmla="*/ 138 h 146"/>
                  <a:gd name="T74" fmla="*/ 62 w 63"/>
                  <a:gd name="T75" fmla="*/ 138 h 146"/>
                  <a:gd name="T76" fmla="*/ 62 w 63"/>
                  <a:gd name="T77" fmla="*/ 138 h 146"/>
                  <a:gd name="T78" fmla="*/ 62 w 63"/>
                  <a:gd name="T79" fmla="*/ 138 h 146"/>
                  <a:gd name="T80" fmla="*/ 63 w 63"/>
                  <a:gd name="T81" fmla="*/ 138 h 146"/>
                  <a:gd name="T82" fmla="*/ 63 w 63"/>
                  <a:gd name="T83" fmla="*/ 138 h 146"/>
                  <a:gd name="T84" fmla="*/ 63 w 63"/>
                  <a:gd name="T85" fmla="*/ 138 h 146"/>
                  <a:gd name="T86" fmla="*/ 63 w 63"/>
                  <a:gd name="T87" fmla="*/ 138 h 146"/>
                  <a:gd name="T88" fmla="*/ 60 w 63"/>
                  <a:gd name="T89" fmla="*/ 140 h 146"/>
                  <a:gd name="T90" fmla="*/ 46 w 63"/>
                  <a:gd name="T91" fmla="*/ 144 h 146"/>
                  <a:gd name="T92" fmla="*/ 31 w 63"/>
                  <a:gd name="T93" fmla="*/ 146 h 146"/>
                  <a:gd name="T94" fmla="*/ 15 w 63"/>
                  <a:gd name="T95" fmla="*/ 144 h 146"/>
                  <a:gd name="T96" fmla="*/ 2 w 63"/>
                  <a:gd name="T97" fmla="*/ 140 h 146"/>
                  <a:gd name="T98" fmla="*/ 0 w 63"/>
                  <a:gd name="T99" fmla="*/ 138 h 146"/>
                  <a:gd name="T100" fmla="*/ 0 w 63"/>
                  <a:gd name="T101" fmla="*/ 138 h 146"/>
                  <a:gd name="T102" fmla="*/ 0 w 63"/>
                  <a:gd name="T103" fmla="*/ 138 h 146"/>
                  <a:gd name="T104" fmla="*/ 0 w 63"/>
                  <a:gd name="T105" fmla="*/ 138 h 146"/>
                  <a:gd name="T106" fmla="*/ 0 w 63"/>
                  <a:gd name="T107" fmla="*/ 138 h 146"/>
                  <a:gd name="T108" fmla="*/ 0 w 63"/>
                  <a:gd name="T109" fmla="*/ 138 h 146"/>
                  <a:gd name="T110" fmla="*/ 0 w 63"/>
                  <a:gd name="T111" fmla="*/ 138 h 146"/>
                  <a:gd name="T112" fmla="*/ 0 w 63"/>
                  <a:gd name="T113" fmla="*/ 138 h 146"/>
                  <a:gd name="T114" fmla="*/ 0 w 63"/>
                  <a:gd name="T115" fmla="*/ 1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3" h="146">
                    <a:moveTo>
                      <a:pt x="62" y="7"/>
                    </a:moveTo>
                    <a:lnTo>
                      <a:pt x="60" y="5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5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close/>
                    <a:moveTo>
                      <a:pt x="0" y="138"/>
                    </a:moveTo>
                    <a:lnTo>
                      <a:pt x="2" y="140"/>
                    </a:lnTo>
                    <a:lnTo>
                      <a:pt x="15" y="144"/>
                    </a:lnTo>
                    <a:lnTo>
                      <a:pt x="31" y="146"/>
                    </a:lnTo>
                    <a:lnTo>
                      <a:pt x="46" y="144"/>
                    </a:lnTo>
                    <a:lnTo>
                      <a:pt x="60" y="140"/>
                    </a:lnTo>
                    <a:lnTo>
                      <a:pt x="62" y="138"/>
                    </a:lnTo>
                    <a:lnTo>
                      <a:pt x="62" y="138"/>
                    </a:lnTo>
                    <a:lnTo>
                      <a:pt x="62" y="138"/>
                    </a:lnTo>
                    <a:lnTo>
                      <a:pt x="62" y="138"/>
                    </a:lnTo>
                    <a:lnTo>
                      <a:pt x="62" y="138"/>
                    </a:lnTo>
                    <a:lnTo>
                      <a:pt x="63" y="138"/>
                    </a:lnTo>
                    <a:lnTo>
                      <a:pt x="63" y="138"/>
                    </a:lnTo>
                    <a:lnTo>
                      <a:pt x="63" y="138"/>
                    </a:lnTo>
                    <a:lnTo>
                      <a:pt x="63" y="138"/>
                    </a:lnTo>
                    <a:lnTo>
                      <a:pt x="60" y="140"/>
                    </a:lnTo>
                    <a:lnTo>
                      <a:pt x="46" y="144"/>
                    </a:lnTo>
                    <a:lnTo>
                      <a:pt x="31" y="146"/>
                    </a:lnTo>
                    <a:lnTo>
                      <a:pt x="15" y="144"/>
                    </a:lnTo>
                    <a:lnTo>
                      <a:pt x="2" y="140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00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02" name="Freeform 6468"/>
              <p:cNvSpPr>
                <a:spLocks noEditPoints="1"/>
              </p:cNvSpPr>
              <p:nvPr/>
            </p:nvSpPr>
            <p:spPr bwMode="auto">
              <a:xfrm>
                <a:off x="2017" y="2320"/>
                <a:ext cx="65" cy="146"/>
              </a:xfrm>
              <a:custGeom>
                <a:avLst/>
                <a:gdLst>
                  <a:gd name="T0" fmla="*/ 65 w 65"/>
                  <a:gd name="T1" fmla="*/ 7 h 146"/>
                  <a:gd name="T2" fmla="*/ 62 w 65"/>
                  <a:gd name="T3" fmla="*/ 5 h 146"/>
                  <a:gd name="T4" fmla="*/ 48 w 65"/>
                  <a:gd name="T5" fmla="*/ 2 h 146"/>
                  <a:gd name="T6" fmla="*/ 33 w 65"/>
                  <a:gd name="T7" fmla="*/ 0 h 146"/>
                  <a:gd name="T8" fmla="*/ 17 w 65"/>
                  <a:gd name="T9" fmla="*/ 2 h 146"/>
                  <a:gd name="T10" fmla="*/ 4 w 65"/>
                  <a:gd name="T11" fmla="*/ 5 h 146"/>
                  <a:gd name="T12" fmla="*/ 2 w 65"/>
                  <a:gd name="T13" fmla="*/ 7 h 146"/>
                  <a:gd name="T14" fmla="*/ 2 w 65"/>
                  <a:gd name="T15" fmla="*/ 7 h 146"/>
                  <a:gd name="T16" fmla="*/ 2 w 65"/>
                  <a:gd name="T17" fmla="*/ 7 h 146"/>
                  <a:gd name="T18" fmla="*/ 2 w 65"/>
                  <a:gd name="T19" fmla="*/ 7 h 146"/>
                  <a:gd name="T20" fmla="*/ 2 w 65"/>
                  <a:gd name="T21" fmla="*/ 7 h 146"/>
                  <a:gd name="T22" fmla="*/ 2 w 65"/>
                  <a:gd name="T23" fmla="*/ 7 h 146"/>
                  <a:gd name="T24" fmla="*/ 2 w 65"/>
                  <a:gd name="T25" fmla="*/ 9 h 146"/>
                  <a:gd name="T26" fmla="*/ 0 w 65"/>
                  <a:gd name="T27" fmla="*/ 9 h 146"/>
                  <a:gd name="T28" fmla="*/ 0 w 65"/>
                  <a:gd name="T29" fmla="*/ 9 h 146"/>
                  <a:gd name="T30" fmla="*/ 4 w 65"/>
                  <a:gd name="T31" fmla="*/ 7 h 146"/>
                  <a:gd name="T32" fmla="*/ 19 w 65"/>
                  <a:gd name="T33" fmla="*/ 2 h 146"/>
                  <a:gd name="T34" fmla="*/ 33 w 65"/>
                  <a:gd name="T35" fmla="*/ 2 h 146"/>
                  <a:gd name="T36" fmla="*/ 48 w 65"/>
                  <a:gd name="T37" fmla="*/ 2 h 146"/>
                  <a:gd name="T38" fmla="*/ 62 w 65"/>
                  <a:gd name="T39" fmla="*/ 7 h 146"/>
                  <a:gd name="T40" fmla="*/ 65 w 65"/>
                  <a:gd name="T41" fmla="*/ 9 h 146"/>
                  <a:gd name="T42" fmla="*/ 65 w 65"/>
                  <a:gd name="T43" fmla="*/ 9 h 146"/>
                  <a:gd name="T44" fmla="*/ 65 w 65"/>
                  <a:gd name="T45" fmla="*/ 9 h 146"/>
                  <a:gd name="T46" fmla="*/ 65 w 65"/>
                  <a:gd name="T47" fmla="*/ 7 h 146"/>
                  <a:gd name="T48" fmla="*/ 65 w 65"/>
                  <a:gd name="T49" fmla="*/ 7 h 146"/>
                  <a:gd name="T50" fmla="*/ 65 w 65"/>
                  <a:gd name="T51" fmla="*/ 7 h 146"/>
                  <a:gd name="T52" fmla="*/ 65 w 65"/>
                  <a:gd name="T53" fmla="*/ 7 h 146"/>
                  <a:gd name="T54" fmla="*/ 65 w 65"/>
                  <a:gd name="T55" fmla="*/ 7 h 146"/>
                  <a:gd name="T56" fmla="*/ 65 w 65"/>
                  <a:gd name="T57" fmla="*/ 7 h 146"/>
                  <a:gd name="T58" fmla="*/ 2 w 65"/>
                  <a:gd name="T59" fmla="*/ 138 h 146"/>
                  <a:gd name="T60" fmla="*/ 4 w 65"/>
                  <a:gd name="T61" fmla="*/ 140 h 146"/>
                  <a:gd name="T62" fmla="*/ 17 w 65"/>
                  <a:gd name="T63" fmla="*/ 144 h 146"/>
                  <a:gd name="T64" fmla="*/ 33 w 65"/>
                  <a:gd name="T65" fmla="*/ 146 h 146"/>
                  <a:gd name="T66" fmla="*/ 48 w 65"/>
                  <a:gd name="T67" fmla="*/ 144 h 146"/>
                  <a:gd name="T68" fmla="*/ 62 w 65"/>
                  <a:gd name="T69" fmla="*/ 140 h 146"/>
                  <a:gd name="T70" fmla="*/ 65 w 65"/>
                  <a:gd name="T71" fmla="*/ 138 h 146"/>
                  <a:gd name="T72" fmla="*/ 65 w 65"/>
                  <a:gd name="T73" fmla="*/ 138 h 146"/>
                  <a:gd name="T74" fmla="*/ 65 w 65"/>
                  <a:gd name="T75" fmla="*/ 138 h 146"/>
                  <a:gd name="T76" fmla="*/ 65 w 65"/>
                  <a:gd name="T77" fmla="*/ 138 h 146"/>
                  <a:gd name="T78" fmla="*/ 65 w 65"/>
                  <a:gd name="T79" fmla="*/ 138 h 146"/>
                  <a:gd name="T80" fmla="*/ 65 w 65"/>
                  <a:gd name="T81" fmla="*/ 138 h 146"/>
                  <a:gd name="T82" fmla="*/ 65 w 65"/>
                  <a:gd name="T83" fmla="*/ 138 h 146"/>
                  <a:gd name="T84" fmla="*/ 65 w 65"/>
                  <a:gd name="T85" fmla="*/ 138 h 146"/>
                  <a:gd name="T86" fmla="*/ 65 w 65"/>
                  <a:gd name="T87" fmla="*/ 138 h 146"/>
                  <a:gd name="T88" fmla="*/ 62 w 65"/>
                  <a:gd name="T89" fmla="*/ 140 h 146"/>
                  <a:gd name="T90" fmla="*/ 48 w 65"/>
                  <a:gd name="T91" fmla="*/ 144 h 146"/>
                  <a:gd name="T92" fmla="*/ 33 w 65"/>
                  <a:gd name="T93" fmla="*/ 146 h 146"/>
                  <a:gd name="T94" fmla="*/ 19 w 65"/>
                  <a:gd name="T95" fmla="*/ 144 h 146"/>
                  <a:gd name="T96" fmla="*/ 4 w 65"/>
                  <a:gd name="T97" fmla="*/ 140 h 146"/>
                  <a:gd name="T98" fmla="*/ 0 w 65"/>
                  <a:gd name="T99" fmla="*/ 138 h 146"/>
                  <a:gd name="T100" fmla="*/ 0 w 65"/>
                  <a:gd name="T101" fmla="*/ 138 h 146"/>
                  <a:gd name="T102" fmla="*/ 2 w 65"/>
                  <a:gd name="T103" fmla="*/ 138 h 146"/>
                  <a:gd name="T104" fmla="*/ 2 w 65"/>
                  <a:gd name="T105" fmla="*/ 138 h 146"/>
                  <a:gd name="T106" fmla="*/ 2 w 65"/>
                  <a:gd name="T107" fmla="*/ 138 h 146"/>
                  <a:gd name="T108" fmla="*/ 2 w 65"/>
                  <a:gd name="T109" fmla="*/ 138 h 146"/>
                  <a:gd name="T110" fmla="*/ 2 w 65"/>
                  <a:gd name="T111" fmla="*/ 138 h 146"/>
                  <a:gd name="T112" fmla="*/ 2 w 65"/>
                  <a:gd name="T113" fmla="*/ 138 h 146"/>
                  <a:gd name="T114" fmla="*/ 2 w 65"/>
                  <a:gd name="T115" fmla="*/ 1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6">
                    <a:moveTo>
                      <a:pt x="65" y="7"/>
                    </a:moveTo>
                    <a:lnTo>
                      <a:pt x="62" y="5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7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19" y="2"/>
                    </a:lnTo>
                    <a:lnTo>
                      <a:pt x="33" y="2"/>
                    </a:lnTo>
                    <a:lnTo>
                      <a:pt x="48" y="2"/>
                    </a:lnTo>
                    <a:lnTo>
                      <a:pt x="62" y="7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close/>
                    <a:moveTo>
                      <a:pt x="2" y="138"/>
                    </a:moveTo>
                    <a:lnTo>
                      <a:pt x="4" y="140"/>
                    </a:lnTo>
                    <a:lnTo>
                      <a:pt x="17" y="144"/>
                    </a:lnTo>
                    <a:lnTo>
                      <a:pt x="33" y="146"/>
                    </a:lnTo>
                    <a:lnTo>
                      <a:pt x="48" y="144"/>
                    </a:lnTo>
                    <a:lnTo>
                      <a:pt x="62" y="140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2" y="140"/>
                    </a:lnTo>
                    <a:lnTo>
                      <a:pt x="48" y="144"/>
                    </a:lnTo>
                    <a:lnTo>
                      <a:pt x="33" y="146"/>
                    </a:lnTo>
                    <a:lnTo>
                      <a:pt x="19" y="144"/>
                    </a:lnTo>
                    <a:lnTo>
                      <a:pt x="4" y="140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38"/>
                    </a:lnTo>
                    <a:lnTo>
                      <a:pt x="2" y="138"/>
                    </a:lnTo>
                    <a:lnTo>
                      <a:pt x="2" y="138"/>
                    </a:lnTo>
                    <a:lnTo>
                      <a:pt x="2" y="138"/>
                    </a:lnTo>
                    <a:lnTo>
                      <a:pt x="2" y="138"/>
                    </a:lnTo>
                    <a:lnTo>
                      <a:pt x="2" y="138"/>
                    </a:lnTo>
                    <a:lnTo>
                      <a:pt x="2" y="138"/>
                    </a:lnTo>
                    <a:close/>
                  </a:path>
                </a:pathLst>
              </a:custGeom>
              <a:solidFill>
                <a:srgbClr val="00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03" name="Freeform 6469"/>
              <p:cNvSpPr>
                <a:spLocks noEditPoints="1"/>
              </p:cNvSpPr>
              <p:nvPr/>
            </p:nvSpPr>
            <p:spPr bwMode="auto">
              <a:xfrm>
                <a:off x="2017" y="2322"/>
                <a:ext cx="65" cy="144"/>
              </a:xfrm>
              <a:custGeom>
                <a:avLst/>
                <a:gdLst>
                  <a:gd name="T0" fmla="*/ 65 w 65"/>
                  <a:gd name="T1" fmla="*/ 7 h 144"/>
                  <a:gd name="T2" fmla="*/ 62 w 65"/>
                  <a:gd name="T3" fmla="*/ 5 h 144"/>
                  <a:gd name="T4" fmla="*/ 48 w 65"/>
                  <a:gd name="T5" fmla="*/ 0 h 144"/>
                  <a:gd name="T6" fmla="*/ 33 w 65"/>
                  <a:gd name="T7" fmla="*/ 0 h 144"/>
                  <a:gd name="T8" fmla="*/ 19 w 65"/>
                  <a:gd name="T9" fmla="*/ 0 h 144"/>
                  <a:gd name="T10" fmla="*/ 4 w 65"/>
                  <a:gd name="T11" fmla="*/ 5 h 144"/>
                  <a:gd name="T12" fmla="*/ 0 w 65"/>
                  <a:gd name="T13" fmla="*/ 7 h 144"/>
                  <a:gd name="T14" fmla="*/ 0 w 65"/>
                  <a:gd name="T15" fmla="*/ 7 h 144"/>
                  <a:gd name="T16" fmla="*/ 0 w 65"/>
                  <a:gd name="T17" fmla="*/ 7 h 144"/>
                  <a:gd name="T18" fmla="*/ 0 w 65"/>
                  <a:gd name="T19" fmla="*/ 7 h 144"/>
                  <a:gd name="T20" fmla="*/ 0 w 65"/>
                  <a:gd name="T21" fmla="*/ 7 h 144"/>
                  <a:gd name="T22" fmla="*/ 0 w 65"/>
                  <a:gd name="T23" fmla="*/ 7 h 144"/>
                  <a:gd name="T24" fmla="*/ 0 w 65"/>
                  <a:gd name="T25" fmla="*/ 7 h 144"/>
                  <a:gd name="T26" fmla="*/ 0 w 65"/>
                  <a:gd name="T27" fmla="*/ 7 h 144"/>
                  <a:gd name="T28" fmla="*/ 0 w 65"/>
                  <a:gd name="T29" fmla="*/ 7 h 144"/>
                  <a:gd name="T30" fmla="*/ 6 w 65"/>
                  <a:gd name="T31" fmla="*/ 5 h 144"/>
                  <a:gd name="T32" fmla="*/ 19 w 65"/>
                  <a:gd name="T33" fmla="*/ 2 h 144"/>
                  <a:gd name="T34" fmla="*/ 33 w 65"/>
                  <a:gd name="T35" fmla="*/ 0 h 144"/>
                  <a:gd name="T36" fmla="*/ 48 w 65"/>
                  <a:gd name="T37" fmla="*/ 2 h 144"/>
                  <a:gd name="T38" fmla="*/ 62 w 65"/>
                  <a:gd name="T39" fmla="*/ 5 h 144"/>
                  <a:gd name="T40" fmla="*/ 65 w 65"/>
                  <a:gd name="T41" fmla="*/ 7 h 144"/>
                  <a:gd name="T42" fmla="*/ 65 w 65"/>
                  <a:gd name="T43" fmla="*/ 7 h 144"/>
                  <a:gd name="T44" fmla="*/ 65 w 65"/>
                  <a:gd name="T45" fmla="*/ 7 h 144"/>
                  <a:gd name="T46" fmla="*/ 65 w 65"/>
                  <a:gd name="T47" fmla="*/ 7 h 144"/>
                  <a:gd name="T48" fmla="*/ 65 w 65"/>
                  <a:gd name="T49" fmla="*/ 7 h 144"/>
                  <a:gd name="T50" fmla="*/ 65 w 65"/>
                  <a:gd name="T51" fmla="*/ 7 h 144"/>
                  <a:gd name="T52" fmla="*/ 65 w 65"/>
                  <a:gd name="T53" fmla="*/ 7 h 144"/>
                  <a:gd name="T54" fmla="*/ 65 w 65"/>
                  <a:gd name="T55" fmla="*/ 7 h 144"/>
                  <a:gd name="T56" fmla="*/ 65 w 65"/>
                  <a:gd name="T57" fmla="*/ 7 h 144"/>
                  <a:gd name="T58" fmla="*/ 0 w 65"/>
                  <a:gd name="T59" fmla="*/ 136 h 144"/>
                  <a:gd name="T60" fmla="*/ 4 w 65"/>
                  <a:gd name="T61" fmla="*/ 138 h 144"/>
                  <a:gd name="T62" fmla="*/ 19 w 65"/>
                  <a:gd name="T63" fmla="*/ 142 h 144"/>
                  <a:gd name="T64" fmla="*/ 33 w 65"/>
                  <a:gd name="T65" fmla="*/ 144 h 144"/>
                  <a:gd name="T66" fmla="*/ 48 w 65"/>
                  <a:gd name="T67" fmla="*/ 142 h 144"/>
                  <a:gd name="T68" fmla="*/ 62 w 65"/>
                  <a:gd name="T69" fmla="*/ 138 h 144"/>
                  <a:gd name="T70" fmla="*/ 65 w 65"/>
                  <a:gd name="T71" fmla="*/ 136 h 144"/>
                  <a:gd name="T72" fmla="*/ 65 w 65"/>
                  <a:gd name="T73" fmla="*/ 136 h 144"/>
                  <a:gd name="T74" fmla="*/ 65 w 65"/>
                  <a:gd name="T75" fmla="*/ 136 h 144"/>
                  <a:gd name="T76" fmla="*/ 65 w 65"/>
                  <a:gd name="T77" fmla="*/ 136 h 144"/>
                  <a:gd name="T78" fmla="*/ 65 w 65"/>
                  <a:gd name="T79" fmla="*/ 134 h 144"/>
                  <a:gd name="T80" fmla="*/ 65 w 65"/>
                  <a:gd name="T81" fmla="*/ 134 h 144"/>
                  <a:gd name="T82" fmla="*/ 65 w 65"/>
                  <a:gd name="T83" fmla="*/ 134 h 144"/>
                  <a:gd name="T84" fmla="*/ 65 w 65"/>
                  <a:gd name="T85" fmla="*/ 134 h 144"/>
                  <a:gd name="T86" fmla="*/ 65 w 65"/>
                  <a:gd name="T87" fmla="*/ 134 h 144"/>
                  <a:gd name="T88" fmla="*/ 62 w 65"/>
                  <a:gd name="T89" fmla="*/ 138 h 144"/>
                  <a:gd name="T90" fmla="*/ 48 w 65"/>
                  <a:gd name="T91" fmla="*/ 142 h 144"/>
                  <a:gd name="T92" fmla="*/ 33 w 65"/>
                  <a:gd name="T93" fmla="*/ 142 h 144"/>
                  <a:gd name="T94" fmla="*/ 19 w 65"/>
                  <a:gd name="T95" fmla="*/ 142 h 144"/>
                  <a:gd name="T96" fmla="*/ 6 w 65"/>
                  <a:gd name="T97" fmla="*/ 138 h 144"/>
                  <a:gd name="T98" fmla="*/ 0 w 65"/>
                  <a:gd name="T99" fmla="*/ 134 h 144"/>
                  <a:gd name="T100" fmla="*/ 0 w 65"/>
                  <a:gd name="T101" fmla="*/ 134 h 144"/>
                  <a:gd name="T102" fmla="*/ 0 w 65"/>
                  <a:gd name="T103" fmla="*/ 134 h 144"/>
                  <a:gd name="T104" fmla="*/ 0 w 65"/>
                  <a:gd name="T105" fmla="*/ 134 h 144"/>
                  <a:gd name="T106" fmla="*/ 0 w 65"/>
                  <a:gd name="T107" fmla="*/ 134 h 144"/>
                  <a:gd name="T108" fmla="*/ 0 w 65"/>
                  <a:gd name="T109" fmla="*/ 136 h 144"/>
                  <a:gd name="T110" fmla="*/ 0 w 65"/>
                  <a:gd name="T111" fmla="*/ 136 h 144"/>
                  <a:gd name="T112" fmla="*/ 0 w 65"/>
                  <a:gd name="T113" fmla="*/ 136 h 144"/>
                  <a:gd name="T114" fmla="*/ 0 w 65"/>
                  <a:gd name="T115" fmla="*/ 13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4">
                    <a:moveTo>
                      <a:pt x="65" y="7"/>
                    </a:moveTo>
                    <a:lnTo>
                      <a:pt x="62" y="5"/>
                    </a:lnTo>
                    <a:lnTo>
                      <a:pt x="48" y="0"/>
                    </a:lnTo>
                    <a:lnTo>
                      <a:pt x="33" y="0"/>
                    </a:lnTo>
                    <a:lnTo>
                      <a:pt x="19" y="0"/>
                    </a:lnTo>
                    <a:lnTo>
                      <a:pt x="4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6" y="5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2" y="5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close/>
                    <a:moveTo>
                      <a:pt x="0" y="136"/>
                    </a:moveTo>
                    <a:lnTo>
                      <a:pt x="4" y="138"/>
                    </a:lnTo>
                    <a:lnTo>
                      <a:pt x="19" y="142"/>
                    </a:lnTo>
                    <a:lnTo>
                      <a:pt x="33" y="144"/>
                    </a:lnTo>
                    <a:lnTo>
                      <a:pt x="48" y="142"/>
                    </a:lnTo>
                    <a:lnTo>
                      <a:pt x="62" y="138"/>
                    </a:lnTo>
                    <a:lnTo>
                      <a:pt x="65" y="136"/>
                    </a:lnTo>
                    <a:lnTo>
                      <a:pt x="65" y="136"/>
                    </a:lnTo>
                    <a:lnTo>
                      <a:pt x="65" y="136"/>
                    </a:lnTo>
                    <a:lnTo>
                      <a:pt x="65" y="136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2" y="138"/>
                    </a:lnTo>
                    <a:lnTo>
                      <a:pt x="48" y="142"/>
                    </a:lnTo>
                    <a:lnTo>
                      <a:pt x="33" y="142"/>
                    </a:lnTo>
                    <a:lnTo>
                      <a:pt x="19" y="142"/>
                    </a:lnTo>
                    <a:lnTo>
                      <a:pt x="6" y="138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00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04" name="Freeform 6470"/>
              <p:cNvSpPr>
                <a:spLocks noEditPoints="1"/>
              </p:cNvSpPr>
              <p:nvPr/>
            </p:nvSpPr>
            <p:spPr bwMode="auto">
              <a:xfrm>
                <a:off x="2017" y="2322"/>
                <a:ext cx="65" cy="142"/>
              </a:xfrm>
              <a:custGeom>
                <a:avLst/>
                <a:gdLst>
                  <a:gd name="T0" fmla="*/ 65 w 65"/>
                  <a:gd name="T1" fmla="*/ 7 h 142"/>
                  <a:gd name="T2" fmla="*/ 62 w 65"/>
                  <a:gd name="T3" fmla="*/ 5 h 142"/>
                  <a:gd name="T4" fmla="*/ 48 w 65"/>
                  <a:gd name="T5" fmla="*/ 2 h 142"/>
                  <a:gd name="T6" fmla="*/ 33 w 65"/>
                  <a:gd name="T7" fmla="*/ 0 h 142"/>
                  <a:gd name="T8" fmla="*/ 19 w 65"/>
                  <a:gd name="T9" fmla="*/ 2 h 142"/>
                  <a:gd name="T10" fmla="*/ 6 w 65"/>
                  <a:gd name="T11" fmla="*/ 5 h 142"/>
                  <a:gd name="T12" fmla="*/ 0 w 65"/>
                  <a:gd name="T13" fmla="*/ 7 h 142"/>
                  <a:gd name="T14" fmla="*/ 0 w 65"/>
                  <a:gd name="T15" fmla="*/ 7 h 142"/>
                  <a:gd name="T16" fmla="*/ 0 w 65"/>
                  <a:gd name="T17" fmla="*/ 7 h 142"/>
                  <a:gd name="T18" fmla="*/ 0 w 65"/>
                  <a:gd name="T19" fmla="*/ 7 h 142"/>
                  <a:gd name="T20" fmla="*/ 0 w 65"/>
                  <a:gd name="T21" fmla="*/ 7 h 142"/>
                  <a:gd name="T22" fmla="*/ 0 w 65"/>
                  <a:gd name="T23" fmla="*/ 7 h 142"/>
                  <a:gd name="T24" fmla="*/ 0 w 65"/>
                  <a:gd name="T25" fmla="*/ 7 h 142"/>
                  <a:gd name="T26" fmla="*/ 0 w 65"/>
                  <a:gd name="T27" fmla="*/ 7 h 142"/>
                  <a:gd name="T28" fmla="*/ 0 w 65"/>
                  <a:gd name="T29" fmla="*/ 7 h 142"/>
                  <a:gd name="T30" fmla="*/ 6 w 65"/>
                  <a:gd name="T31" fmla="*/ 5 h 142"/>
                  <a:gd name="T32" fmla="*/ 19 w 65"/>
                  <a:gd name="T33" fmla="*/ 2 h 142"/>
                  <a:gd name="T34" fmla="*/ 33 w 65"/>
                  <a:gd name="T35" fmla="*/ 0 h 142"/>
                  <a:gd name="T36" fmla="*/ 48 w 65"/>
                  <a:gd name="T37" fmla="*/ 2 h 142"/>
                  <a:gd name="T38" fmla="*/ 62 w 65"/>
                  <a:gd name="T39" fmla="*/ 5 h 142"/>
                  <a:gd name="T40" fmla="*/ 65 w 65"/>
                  <a:gd name="T41" fmla="*/ 7 h 142"/>
                  <a:gd name="T42" fmla="*/ 65 w 65"/>
                  <a:gd name="T43" fmla="*/ 7 h 142"/>
                  <a:gd name="T44" fmla="*/ 65 w 65"/>
                  <a:gd name="T45" fmla="*/ 7 h 142"/>
                  <a:gd name="T46" fmla="*/ 65 w 65"/>
                  <a:gd name="T47" fmla="*/ 7 h 142"/>
                  <a:gd name="T48" fmla="*/ 65 w 65"/>
                  <a:gd name="T49" fmla="*/ 7 h 142"/>
                  <a:gd name="T50" fmla="*/ 65 w 65"/>
                  <a:gd name="T51" fmla="*/ 7 h 142"/>
                  <a:gd name="T52" fmla="*/ 65 w 65"/>
                  <a:gd name="T53" fmla="*/ 7 h 142"/>
                  <a:gd name="T54" fmla="*/ 65 w 65"/>
                  <a:gd name="T55" fmla="*/ 7 h 142"/>
                  <a:gd name="T56" fmla="*/ 65 w 65"/>
                  <a:gd name="T57" fmla="*/ 7 h 142"/>
                  <a:gd name="T58" fmla="*/ 0 w 65"/>
                  <a:gd name="T59" fmla="*/ 134 h 142"/>
                  <a:gd name="T60" fmla="*/ 6 w 65"/>
                  <a:gd name="T61" fmla="*/ 138 h 142"/>
                  <a:gd name="T62" fmla="*/ 19 w 65"/>
                  <a:gd name="T63" fmla="*/ 142 h 142"/>
                  <a:gd name="T64" fmla="*/ 33 w 65"/>
                  <a:gd name="T65" fmla="*/ 142 h 142"/>
                  <a:gd name="T66" fmla="*/ 48 w 65"/>
                  <a:gd name="T67" fmla="*/ 142 h 142"/>
                  <a:gd name="T68" fmla="*/ 62 w 65"/>
                  <a:gd name="T69" fmla="*/ 138 h 142"/>
                  <a:gd name="T70" fmla="*/ 65 w 65"/>
                  <a:gd name="T71" fmla="*/ 134 h 142"/>
                  <a:gd name="T72" fmla="*/ 65 w 65"/>
                  <a:gd name="T73" fmla="*/ 134 h 142"/>
                  <a:gd name="T74" fmla="*/ 65 w 65"/>
                  <a:gd name="T75" fmla="*/ 134 h 142"/>
                  <a:gd name="T76" fmla="*/ 65 w 65"/>
                  <a:gd name="T77" fmla="*/ 134 h 142"/>
                  <a:gd name="T78" fmla="*/ 65 w 65"/>
                  <a:gd name="T79" fmla="*/ 134 h 142"/>
                  <a:gd name="T80" fmla="*/ 65 w 65"/>
                  <a:gd name="T81" fmla="*/ 134 h 142"/>
                  <a:gd name="T82" fmla="*/ 65 w 65"/>
                  <a:gd name="T83" fmla="*/ 134 h 142"/>
                  <a:gd name="T84" fmla="*/ 65 w 65"/>
                  <a:gd name="T85" fmla="*/ 134 h 142"/>
                  <a:gd name="T86" fmla="*/ 65 w 65"/>
                  <a:gd name="T87" fmla="*/ 134 h 142"/>
                  <a:gd name="T88" fmla="*/ 62 w 65"/>
                  <a:gd name="T89" fmla="*/ 136 h 142"/>
                  <a:gd name="T90" fmla="*/ 48 w 65"/>
                  <a:gd name="T91" fmla="*/ 142 h 142"/>
                  <a:gd name="T92" fmla="*/ 33 w 65"/>
                  <a:gd name="T93" fmla="*/ 142 h 142"/>
                  <a:gd name="T94" fmla="*/ 19 w 65"/>
                  <a:gd name="T95" fmla="*/ 142 h 142"/>
                  <a:gd name="T96" fmla="*/ 6 w 65"/>
                  <a:gd name="T97" fmla="*/ 136 h 142"/>
                  <a:gd name="T98" fmla="*/ 0 w 65"/>
                  <a:gd name="T99" fmla="*/ 134 h 142"/>
                  <a:gd name="T100" fmla="*/ 0 w 65"/>
                  <a:gd name="T101" fmla="*/ 134 h 142"/>
                  <a:gd name="T102" fmla="*/ 0 w 65"/>
                  <a:gd name="T103" fmla="*/ 134 h 142"/>
                  <a:gd name="T104" fmla="*/ 0 w 65"/>
                  <a:gd name="T105" fmla="*/ 134 h 142"/>
                  <a:gd name="T106" fmla="*/ 0 w 65"/>
                  <a:gd name="T107" fmla="*/ 134 h 142"/>
                  <a:gd name="T108" fmla="*/ 0 w 65"/>
                  <a:gd name="T109" fmla="*/ 134 h 142"/>
                  <a:gd name="T110" fmla="*/ 0 w 65"/>
                  <a:gd name="T111" fmla="*/ 134 h 142"/>
                  <a:gd name="T112" fmla="*/ 0 w 65"/>
                  <a:gd name="T113" fmla="*/ 134 h 142"/>
                  <a:gd name="T114" fmla="*/ 0 w 65"/>
                  <a:gd name="T115" fmla="*/ 13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2">
                    <a:moveTo>
                      <a:pt x="65" y="7"/>
                    </a:moveTo>
                    <a:lnTo>
                      <a:pt x="62" y="5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9" y="2"/>
                    </a:lnTo>
                    <a:lnTo>
                      <a:pt x="6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6" y="5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2" y="5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close/>
                    <a:moveTo>
                      <a:pt x="0" y="134"/>
                    </a:moveTo>
                    <a:lnTo>
                      <a:pt x="6" y="138"/>
                    </a:lnTo>
                    <a:lnTo>
                      <a:pt x="19" y="142"/>
                    </a:lnTo>
                    <a:lnTo>
                      <a:pt x="33" y="142"/>
                    </a:lnTo>
                    <a:lnTo>
                      <a:pt x="48" y="142"/>
                    </a:lnTo>
                    <a:lnTo>
                      <a:pt x="62" y="138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2" y="136"/>
                    </a:lnTo>
                    <a:lnTo>
                      <a:pt x="48" y="142"/>
                    </a:lnTo>
                    <a:lnTo>
                      <a:pt x="33" y="142"/>
                    </a:lnTo>
                    <a:lnTo>
                      <a:pt x="19" y="142"/>
                    </a:lnTo>
                    <a:lnTo>
                      <a:pt x="6" y="136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05" name="Freeform 6471"/>
              <p:cNvSpPr>
                <a:spLocks noEditPoints="1"/>
              </p:cNvSpPr>
              <p:nvPr/>
            </p:nvSpPr>
            <p:spPr bwMode="auto">
              <a:xfrm>
                <a:off x="2017" y="2322"/>
                <a:ext cx="65" cy="142"/>
              </a:xfrm>
              <a:custGeom>
                <a:avLst/>
                <a:gdLst>
                  <a:gd name="T0" fmla="*/ 65 w 65"/>
                  <a:gd name="T1" fmla="*/ 7 h 142"/>
                  <a:gd name="T2" fmla="*/ 62 w 65"/>
                  <a:gd name="T3" fmla="*/ 5 h 142"/>
                  <a:gd name="T4" fmla="*/ 48 w 65"/>
                  <a:gd name="T5" fmla="*/ 2 h 142"/>
                  <a:gd name="T6" fmla="*/ 33 w 65"/>
                  <a:gd name="T7" fmla="*/ 0 h 142"/>
                  <a:gd name="T8" fmla="*/ 19 w 65"/>
                  <a:gd name="T9" fmla="*/ 2 h 142"/>
                  <a:gd name="T10" fmla="*/ 6 w 65"/>
                  <a:gd name="T11" fmla="*/ 5 h 142"/>
                  <a:gd name="T12" fmla="*/ 0 w 65"/>
                  <a:gd name="T13" fmla="*/ 7 h 142"/>
                  <a:gd name="T14" fmla="*/ 0 w 65"/>
                  <a:gd name="T15" fmla="*/ 7 h 142"/>
                  <a:gd name="T16" fmla="*/ 0 w 65"/>
                  <a:gd name="T17" fmla="*/ 7 h 142"/>
                  <a:gd name="T18" fmla="*/ 0 w 65"/>
                  <a:gd name="T19" fmla="*/ 7 h 142"/>
                  <a:gd name="T20" fmla="*/ 0 w 65"/>
                  <a:gd name="T21" fmla="*/ 7 h 142"/>
                  <a:gd name="T22" fmla="*/ 0 w 65"/>
                  <a:gd name="T23" fmla="*/ 7 h 142"/>
                  <a:gd name="T24" fmla="*/ 0 w 65"/>
                  <a:gd name="T25" fmla="*/ 7 h 142"/>
                  <a:gd name="T26" fmla="*/ 0 w 65"/>
                  <a:gd name="T27" fmla="*/ 9 h 142"/>
                  <a:gd name="T28" fmla="*/ 0 w 65"/>
                  <a:gd name="T29" fmla="*/ 9 h 142"/>
                  <a:gd name="T30" fmla="*/ 6 w 65"/>
                  <a:gd name="T31" fmla="*/ 5 h 142"/>
                  <a:gd name="T32" fmla="*/ 19 w 65"/>
                  <a:gd name="T33" fmla="*/ 2 h 142"/>
                  <a:gd name="T34" fmla="*/ 33 w 65"/>
                  <a:gd name="T35" fmla="*/ 0 h 142"/>
                  <a:gd name="T36" fmla="*/ 48 w 65"/>
                  <a:gd name="T37" fmla="*/ 2 h 142"/>
                  <a:gd name="T38" fmla="*/ 60 w 65"/>
                  <a:gd name="T39" fmla="*/ 5 h 142"/>
                  <a:gd name="T40" fmla="*/ 65 w 65"/>
                  <a:gd name="T41" fmla="*/ 9 h 142"/>
                  <a:gd name="T42" fmla="*/ 65 w 65"/>
                  <a:gd name="T43" fmla="*/ 9 h 142"/>
                  <a:gd name="T44" fmla="*/ 65 w 65"/>
                  <a:gd name="T45" fmla="*/ 7 h 142"/>
                  <a:gd name="T46" fmla="*/ 65 w 65"/>
                  <a:gd name="T47" fmla="*/ 7 h 142"/>
                  <a:gd name="T48" fmla="*/ 65 w 65"/>
                  <a:gd name="T49" fmla="*/ 7 h 142"/>
                  <a:gd name="T50" fmla="*/ 65 w 65"/>
                  <a:gd name="T51" fmla="*/ 7 h 142"/>
                  <a:gd name="T52" fmla="*/ 65 w 65"/>
                  <a:gd name="T53" fmla="*/ 7 h 142"/>
                  <a:gd name="T54" fmla="*/ 65 w 65"/>
                  <a:gd name="T55" fmla="*/ 7 h 142"/>
                  <a:gd name="T56" fmla="*/ 65 w 65"/>
                  <a:gd name="T57" fmla="*/ 7 h 142"/>
                  <a:gd name="T58" fmla="*/ 0 w 65"/>
                  <a:gd name="T59" fmla="*/ 134 h 142"/>
                  <a:gd name="T60" fmla="*/ 6 w 65"/>
                  <a:gd name="T61" fmla="*/ 136 h 142"/>
                  <a:gd name="T62" fmla="*/ 19 w 65"/>
                  <a:gd name="T63" fmla="*/ 142 h 142"/>
                  <a:gd name="T64" fmla="*/ 33 w 65"/>
                  <a:gd name="T65" fmla="*/ 142 h 142"/>
                  <a:gd name="T66" fmla="*/ 48 w 65"/>
                  <a:gd name="T67" fmla="*/ 142 h 142"/>
                  <a:gd name="T68" fmla="*/ 62 w 65"/>
                  <a:gd name="T69" fmla="*/ 136 h 142"/>
                  <a:gd name="T70" fmla="*/ 65 w 65"/>
                  <a:gd name="T71" fmla="*/ 134 h 142"/>
                  <a:gd name="T72" fmla="*/ 65 w 65"/>
                  <a:gd name="T73" fmla="*/ 134 h 142"/>
                  <a:gd name="T74" fmla="*/ 65 w 65"/>
                  <a:gd name="T75" fmla="*/ 134 h 142"/>
                  <a:gd name="T76" fmla="*/ 65 w 65"/>
                  <a:gd name="T77" fmla="*/ 134 h 142"/>
                  <a:gd name="T78" fmla="*/ 65 w 65"/>
                  <a:gd name="T79" fmla="*/ 134 h 142"/>
                  <a:gd name="T80" fmla="*/ 65 w 65"/>
                  <a:gd name="T81" fmla="*/ 134 h 142"/>
                  <a:gd name="T82" fmla="*/ 65 w 65"/>
                  <a:gd name="T83" fmla="*/ 134 h 142"/>
                  <a:gd name="T84" fmla="*/ 65 w 65"/>
                  <a:gd name="T85" fmla="*/ 134 h 142"/>
                  <a:gd name="T86" fmla="*/ 65 w 65"/>
                  <a:gd name="T87" fmla="*/ 134 h 142"/>
                  <a:gd name="T88" fmla="*/ 60 w 65"/>
                  <a:gd name="T89" fmla="*/ 136 h 142"/>
                  <a:gd name="T90" fmla="*/ 48 w 65"/>
                  <a:gd name="T91" fmla="*/ 140 h 142"/>
                  <a:gd name="T92" fmla="*/ 33 w 65"/>
                  <a:gd name="T93" fmla="*/ 142 h 142"/>
                  <a:gd name="T94" fmla="*/ 19 w 65"/>
                  <a:gd name="T95" fmla="*/ 140 h 142"/>
                  <a:gd name="T96" fmla="*/ 6 w 65"/>
                  <a:gd name="T97" fmla="*/ 136 h 142"/>
                  <a:gd name="T98" fmla="*/ 0 w 65"/>
                  <a:gd name="T99" fmla="*/ 134 h 142"/>
                  <a:gd name="T100" fmla="*/ 0 w 65"/>
                  <a:gd name="T101" fmla="*/ 134 h 142"/>
                  <a:gd name="T102" fmla="*/ 0 w 65"/>
                  <a:gd name="T103" fmla="*/ 134 h 142"/>
                  <a:gd name="T104" fmla="*/ 0 w 65"/>
                  <a:gd name="T105" fmla="*/ 134 h 142"/>
                  <a:gd name="T106" fmla="*/ 0 w 65"/>
                  <a:gd name="T107" fmla="*/ 134 h 142"/>
                  <a:gd name="T108" fmla="*/ 0 w 65"/>
                  <a:gd name="T109" fmla="*/ 134 h 142"/>
                  <a:gd name="T110" fmla="*/ 0 w 65"/>
                  <a:gd name="T111" fmla="*/ 134 h 142"/>
                  <a:gd name="T112" fmla="*/ 0 w 65"/>
                  <a:gd name="T113" fmla="*/ 134 h 142"/>
                  <a:gd name="T114" fmla="*/ 0 w 65"/>
                  <a:gd name="T115" fmla="*/ 13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2">
                    <a:moveTo>
                      <a:pt x="65" y="7"/>
                    </a:moveTo>
                    <a:lnTo>
                      <a:pt x="62" y="5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9" y="2"/>
                    </a:lnTo>
                    <a:lnTo>
                      <a:pt x="6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6" y="5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0" y="5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close/>
                    <a:moveTo>
                      <a:pt x="0" y="134"/>
                    </a:moveTo>
                    <a:lnTo>
                      <a:pt x="6" y="136"/>
                    </a:lnTo>
                    <a:lnTo>
                      <a:pt x="19" y="142"/>
                    </a:lnTo>
                    <a:lnTo>
                      <a:pt x="33" y="142"/>
                    </a:lnTo>
                    <a:lnTo>
                      <a:pt x="48" y="142"/>
                    </a:lnTo>
                    <a:lnTo>
                      <a:pt x="62" y="136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0" y="136"/>
                    </a:lnTo>
                    <a:lnTo>
                      <a:pt x="48" y="140"/>
                    </a:lnTo>
                    <a:lnTo>
                      <a:pt x="33" y="142"/>
                    </a:lnTo>
                    <a:lnTo>
                      <a:pt x="19" y="140"/>
                    </a:lnTo>
                    <a:lnTo>
                      <a:pt x="6" y="136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06" name="Freeform 6472"/>
              <p:cNvSpPr>
                <a:spLocks noEditPoints="1"/>
              </p:cNvSpPr>
              <p:nvPr/>
            </p:nvSpPr>
            <p:spPr bwMode="auto">
              <a:xfrm>
                <a:off x="2017" y="2322"/>
                <a:ext cx="65" cy="142"/>
              </a:xfrm>
              <a:custGeom>
                <a:avLst/>
                <a:gdLst>
                  <a:gd name="T0" fmla="*/ 65 w 65"/>
                  <a:gd name="T1" fmla="*/ 9 h 142"/>
                  <a:gd name="T2" fmla="*/ 60 w 65"/>
                  <a:gd name="T3" fmla="*/ 5 h 142"/>
                  <a:gd name="T4" fmla="*/ 48 w 65"/>
                  <a:gd name="T5" fmla="*/ 2 h 142"/>
                  <a:gd name="T6" fmla="*/ 33 w 65"/>
                  <a:gd name="T7" fmla="*/ 0 h 142"/>
                  <a:gd name="T8" fmla="*/ 19 w 65"/>
                  <a:gd name="T9" fmla="*/ 2 h 142"/>
                  <a:gd name="T10" fmla="*/ 6 w 65"/>
                  <a:gd name="T11" fmla="*/ 5 h 142"/>
                  <a:gd name="T12" fmla="*/ 0 w 65"/>
                  <a:gd name="T13" fmla="*/ 9 h 142"/>
                  <a:gd name="T14" fmla="*/ 0 w 65"/>
                  <a:gd name="T15" fmla="*/ 9 h 142"/>
                  <a:gd name="T16" fmla="*/ 0 w 65"/>
                  <a:gd name="T17" fmla="*/ 9 h 142"/>
                  <a:gd name="T18" fmla="*/ 0 w 65"/>
                  <a:gd name="T19" fmla="*/ 9 h 142"/>
                  <a:gd name="T20" fmla="*/ 0 w 65"/>
                  <a:gd name="T21" fmla="*/ 9 h 142"/>
                  <a:gd name="T22" fmla="*/ 0 w 65"/>
                  <a:gd name="T23" fmla="*/ 9 h 142"/>
                  <a:gd name="T24" fmla="*/ 0 w 65"/>
                  <a:gd name="T25" fmla="*/ 9 h 142"/>
                  <a:gd name="T26" fmla="*/ 0 w 65"/>
                  <a:gd name="T27" fmla="*/ 9 h 142"/>
                  <a:gd name="T28" fmla="*/ 0 w 65"/>
                  <a:gd name="T29" fmla="*/ 9 h 142"/>
                  <a:gd name="T30" fmla="*/ 6 w 65"/>
                  <a:gd name="T31" fmla="*/ 5 h 142"/>
                  <a:gd name="T32" fmla="*/ 19 w 65"/>
                  <a:gd name="T33" fmla="*/ 2 h 142"/>
                  <a:gd name="T34" fmla="*/ 33 w 65"/>
                  <a:gd name="T35" fmla="*/ 0 h 142"/>
                  <a:gd name="T36" fmla="*/ 48 w 65"/>
                  <a:gd name="T37" fmla="*/ 2 h 142"/>
                  <a:gd name="T38" fmla="*/ 60 w 65"/>
                  <a:gd name="T39" fmla="*/ 5 h 142"/>
                  <a:gd name="T40" fmla="*/ 65 w 65"/>
                  <a:gd name="T41" fmla="*/ 9 h 142"/>
                  <a:gd name="T42" fmla="*/ 65 w 65"/>
                  <a:gd name="T43" fmla="*/ 9 h 142"/>
                  <a:gd name="T44" fmla="*/ 65 w 65"/>
                  <a:gd name="T45" fmla="*/ 9 h 142"/>
                  <a:gd name="T46" fmla="*/ 65 w 65"/>
                  <a:gd name="T47" fmla="*/ 9 h 142"/>
                  <a:gd name="T48" fmla="*/ 65 w 65"/>
                  <a:gd name="T49" fmla="*/ 9 h 142"/>
                  <a:gd name="T50" fmla="*/ 65 w 65"/>
                  <a:gd name="T51" fmla="*/ 9 h 142"/>
                  <a:gd name="T52" fmla="*/ 65 w 65"/>
                  <a:gd name="T53" fmla="*/ 9 h 142"/>
                  <a:gd name="T54" fmla="*/ 65 w 65"/>
                  <a:gd name="T55" fmla="*/ 9 h 142"/>
                  <a:gd name="T56" fmla="*/ 65 w 65"/>
                  <a:gd name="T57" fmla="*/ 9 h 142"/>
                  <a:gd name="T58" fmla="*/ 0 w 65"/>
                  <a:gd name="T59" fmla="*/ 134 h 142"/>
                  <a:gd name="T60" fmla="*/ 6 w 65"/>
                  <a:gd name="T61" fmla="*/ 136 h 142"/>
                  <a:gd name="T62" fmla="*/ 19 w 65"/>
                  <a:gd name="T63" fmla="*/ 140 h 142"/>
                  <a:gd name="T64" fmla="*/ 33 w 65"/>
                  <a:gd name="T65" fmla="*/ 142 h 142"/>
                  <a:gd name="T66" fmla="*/ 48 w 65"/>
                  <a:gd name="T67" fmla="*/ 140 h 142"/>
                  <a:gd name="T68" fmla="*/ 60 w 65"/>
                  <a:gd name="T69" fmla="*/ 136 h 142"/>
                  <a:gd name="T70" fmla="*/ 65 w 65"/>
                  <a:gd name="T71" fmla="*/ 134 h 142"/>
                  <a:gd name="T72" fmla="*/ 65 w 65"/>
                  <a:gd name="T73" fmla="*/ 134 h 142"/>
                  <a:gd name="T74" fmla="*/ 65 w 65"/>
                  <a:gd name="T75" fmla="*/ 134 h 142"/>
                  <a:gd name="T76" fmla="*/ 65 w 65"/>
                  <a:gd name="T77" fmla="*/ 134 h 142"/>
                  <a:gd name="T78" fmla="*/ 65 w 65"/>
                  <a:gd name="T79" fmla="*/ 134 h 142"/>
                  <a:gd name="T80" fmla="*/ 65 w 65"/>
                  <a:gd name="T81" fmla="*/ 132 h 142"/>
                  <a:gd name="T82" fmla="*/ 65 w 65"/>
                  <a:gd name="T83" fmla="*/ 132 h 142"/>
                  <a:gd name="T84" fmla="*/ 65 w 65"/>
                  <a:gd name="T85" fmla="*/ 132 h 142"/>
                  <a:gd name="T86" fmla="*/ 65 w 65"/>
                  <a:gd name="T87" fmla="*/ 132 h 142"/>
                  <a:gd name="T88" fmla="*/ 60 w 65"/>
                  <a:gd name="T89" fmla="*/ 136 h 142"/>
                  <a:gd name="T90" fmla="*/ 48 w 65"/>
                  <a:gd name="T91" fmla="*/ 140 h 142"/>
                  <a:gd name="T92" fmla="*/ 33 w 65"/>
                  <a:gd name="T93" fmla="*/ 142 h 142"/>
                  <a:gd name="T94" fmla="*/ 19 w 65"/>
                  <a:gd name="T95" fmla="*/ 140 h 142"/>
                  <a:gd name="T96" fmla="*/ 6 w 65"/>
                  <a:gd name="T97" fmla="*/ 136 h 142"/>
                  <a:gd name="T98" fmla="*/ 0 w 65"/>
                  <a:gd name="T99" fmla="*/ 132 h 142"/>
                  <a:gd name="T100" fmla="*/ 0 w 65"/>
                  <a:gd name="T101" fmla="*/ 132 h 142"/>
                  <a:gd name="T102" fmla="*/ 0 w 65"/>
                  <a:gd name="T103" fmla="*/ 132 h 142"/>
                  <a:gd name="T104" fmla="*/ 0 w 65"/>
                  <a:gd name="T105" fmla="*/ 134 h 142"/>
                  <a:gd name="T106" fmla="*/ 0 w 65"/>
                  <a:gd name="T107" fmla="*/ 134 h 142"/>
                  <a:gd name="T108" fmla="*/ 0 w 65"/>
                  <a:gd name="T109" fmla="*/ 134 h 142"/>
                  <a:gd name="T110" fmla="*/ 0 w 65"/>
                  <a:gd name="T111" fmla="*/ 134 h 142"/>
                  <a:gd name="T112" fmla="*/ 0 w 65"/>
                  <a:gd name="T113" fmla="*/ 134 h 142"/>
                  <a:gd name="T114" fmla="*/ 0 w 65"/>
                  <a:gd name="T115" fmla="*/ 13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2">
                    <a:moveTo>
                      <a:pt x="65" y="9"/>
                    </a:moveTo>
                    <a:lnTo>
                      <a:pt x="60" y="5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9" y="2"/>
                    </a:lnTo>
                    <a:lnTo>
                      <a:pt x="6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6" y="5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0" y="5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close/>
                    <a:moveTo>
                      <a:pt x="0" y="134"/>
                    </a:moveTo>
                    <a:lnTo>
                      <a:pt x="6" y="136"/>
                    </a:lnTo>
                    <a:lnTo>
                      <a:pt x="19" y="140"/>
                    </a:lnTo>
                    <a:lnTo>
                      <a:pt x="33" y="142"/>
                    </a:lnTo>
                    <a:lnTo>
                      <a:pt x="48" y="140"/>
                    </a:lnTo>
                    <a:lnTo>
                      <a:pt x="60" y="136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0" y="136"/>
                    </a:lnTo>
                    <a:lnTo>
                      <a:pt x="48" y="140"/>
                    </a:lnTo>
                    <a:lnTo>
                      <a:pt x="33" y="142"/>
                    </a:lnTo>
                    <a:lnTo>
                      <a:pt x="19" y="140"/>
                    </a:lnTo>
                    <a:lnTo>
                      <a:pt x="6" y="136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00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07" name="Freeform 6473"/>
              <p:cNvSpPr>
                <a:spLocks noEditPoints="1"/>
              </p:cNvSpPr>
              <p:nvPr/>
            </p:nvSpPr>
            <p:spPr bwMode="auto">
              <a:xfrm>
                <a:off x="2017" y="2322"/>
                <a:ext cx="67" cy="142"/>
              </a:xfrm>
              <a:custGeom>
                <a:avLst/>
                <a:gdLst>
                  <a:gd name="T0" fmla="*/ 65 w 67"/>
                  <a:gd name="T1" fmla="*/ 9 h 142"/>
                  <a:gd name="T2" fmla="*/ 60 w 67"/>
                  <a:gd name="T3" fmla="*/ 5 h 142"/>
                  <a:gd name="T4" fmla="*/ 48 w 67"/>
                  <a:gd name="T5" fmla="*/ 2 h 142"/>
                  <a:gd name="T6" fmla="*/ 33 w 67"/>
                  <a:gd name="T7" fmla="*/ 0 h 142"/>
                  <a:gd name="T8" fmla="*/ 19 w 67"/>
                  <a:gd name="T9" fmla="*/ 2 h 142"/>
                  <a:gd name="T10" fmla="*/ 6 w 67"/>
                  <a:gd name="T11" fmla="*/ 5 h 142"/>
                  <a:gd name="T12" fmla="*/ 0 w 67"/>
                  <a:gd name="T13" fmla="*/ 9 h 142"/>
                  <a:gd name="T14" fmla="*/ 0 w 67"/>
                  <a:gd name="T15" fmla="*/ 9 h 142"/>
                  <a:gd name="T16" fmla="*/ 0 w 67"/>
                  <a:gd name="T17" fmla="*/ 9 h 142"/>
                  <a:gd name="T18" fmla="*/ 0 w 67"/>
                  <a:gd name="T19" fmla="*/ 9 h 142"/>
                  <a:gd name="T20" fmla="*/ 0 w 67"/>
                  <a:gd name="T21" fmla="*/ 9 h 142"/>
                  <a:gd name="T22" fmla="*/ 0 w 67"/>
                  <a:gd name="T23" fmla="*/ 9 h 142"/>
                  <a:gd name="T24" fmla="*/ 0 w 67"/>
                  <a:gd name="T25" fmla="*/ 9 h 142"/>
                  <a:gd name="T26" fmla="*/ 0 w 67"/>
                  <a:gd name="T27" fmla="*/ 9 h 142"/>
                  <a:gd name="T28" fmla="*/ 0 w 67"/>
                  <a:gd name="T29" fmla="*/ 9 h 142"/>
                  <a:gd name="T30" fmla="*/ 6 w 67"/>
                  <a:gd name="T31" fmla="*/ 5 h 142"/>
                  <a:gd name="T32" fmla="*/ 19 w 67"/>
                  <a:gd name="T33" fmla="*/ 2 h 142"/>
                  <a:gd name="T34" fmla="*/ 33 w 67"/>
                  <a:gd name="T35" fmla="*/ 2 h 142"/>
                  <a:gd name="T36" fmla="*/ 46 w 67"/>
                  <a:gd name="T37" fmla="*/ 2 h 142"/>
                  <a:gd name="T38" fmla="*/ 60 w 67"/>
                  <a:gd name="T39" fmla="*/ 5 h 142"/>
                  <a:gd name="T40" fmla="*/ 67 w 67"/>
                  <a:gd name="T41" fmla="*/ 9 h 142"/>
                  <a:gd name="T42" fmla="*/ 65 w 67"/>
                  <a:gd name="T43" fmla="*/ 9 h 142"/>
                  <a:gd name="T44" fmla="*/ 65 w 67"/>
                  <a:gd name="T45" fmla="*/ 9 h 142"/>
                  <a:gd name="T46" fmla="*/ 65 w 67"/>
                  <a:gd name="T47" fmla="*/ 9 h 142"/>
                  <a:gd name="T48" fmla="*/ 65 w 67"/>
                  <a:gd name="T49" fmla="*/ 9 h 142"/>
                  <a:gd name="T50" fmla="*/ 65 w 67"/>
                  <a:gd name="T51" fmla="*/ 9 h 142"/>
                  <a:gd name="T52" fmla="*/ 65 w 67"/>
                  <a:gd name="T53" fmla="*/ 9 h 142"/>
                  <a:gd name="T54" fmla="*/ 65 w 67"/>
                  <a:gd name="T55" fmla="*/ 9 h 142"/>
                  <a:gd name="T56" fmla="*/ 65 w 67"/>
                  <a:gd name="T57" fmla="*/ 9 h 142"/>
                  <a:gd name="T58" fmla="*/ 0 w 67"/>
                  <a:gd name="T59" fmla="*/ 132 h 142"/>
                  <a:gd name="T60" fmla="*/ 6 w 67"/>
                  <a:gd name="T61" fmla="*/ 136 h 142"/>
                  <a:gd name="T62" fmla="*/ 19 w 67"/>
                  <a:gd name="T63" fmla="*/ 140 h 142"/>
                  <a:gd name="T64" fmla="*/ 33 w 67"/>
                  <a:gd name="T65" fmla="*/ 142 h 142"/>
                  <a:gd name="T66" fmla="*/ 48 w 67"/>
                  <a:gd name="T67" fmla="*/ 140 h 142"/>
                  <a:gd name="T68" fmla="*/ 60 w 67"/>
                  <a:gd name="T69" fmla="*/ 136 h 142"/>
                  <a:gd name="T70" fmla="*/ 65 w 67"/>
                  <a:gd name="T71" fmla="*/ 132 h 142"/>
                  <a:gd name="T72" fmla="*/ 65 w 67"/>
                  <a:gd name="T73" fmla="*/ 132 h 142"/>
                  <a:gd name="T74" fmla="*/ 65 w 67"/>
                  <a:gd name="T75" fmla="*/ 132 h 142"/>
                  <a:gd name="T76" fmla="*/ 65 w 67"/>
                  <a:gd name="T77" fmla="*/ 132 h 142"/>
                  <a:gd name="T78" fmla="*/ 65 w 67"/>
                  <a:gd name="T79" fmla="*/ 132 h 142"/>
                  <a:gd name="T80" fmla="*/ 65 w 67"/>
                  <a:gd name="T81" fmla="*/ 132 h 142"/>
                  <a:gd name="T82" fmla="*/ 65 w 67"/>
                  <a:gd name="T83" fmla="*/ 132 h 142"/>
                  <a:gd name="T84" fmla="*/ 65 w 67"/>
                  <a:gd name="T85" fmla="*/ 132 h 142"/>
                  <a:gd name="T86" fmla="*/ 67 w 67"/>
                  <a:gd name="T87" fmla="*/ 132 h 142"/>
                  <a:gd name="T88" fmla="*/ 60 w 67"/>
                  <a:gd name="T89" fmla="*/ 136 h 142"/>
                  <a:gd name="T90" fmla="*/ 46 w 67"/>
                  <a:gd name="T91" fmla="*/ 140 h 142"/>
                  <a:gd name="T92" fmla="*/ 33 w 67"/>
                  <a:gd name="T93" fmla="*/ 142 h 142"/>
                  <a:gd name="T94" fmla="*/ 19 w 67"/>
                  <a:gd name="T95" fmla="*/ 140 h 142"/>
                  <a:gd name="T96" fmla="*/ 6 w 67"/>
                  <a:gd name="T97" fmla="*/ 136 h 142"/>
                  <a:gd name="T98" fmla="*/ 0 w 67"/>
                  <a:gd name="T99" fmla="*/ 132 h 142"/>
                  <a:gd name="T100" fmla="*/ 0 w 67"/>
                  <a:gd name="T101" fmla="*/ 132 h 142"/>
                  <a:gd name="T102" fmla="*/ 0 w 67"/>
                  <a:gd name="T103" fmla="*/ 132 h 142"/>
                  <a:gd name="T104" fmla="*/ 0 w 67"/>
                  <a:gd name="T105" fmla="*/ 132 h 142"/>
                  <a:gd name="T106" fmla="*/ 0 w 67"/>
                  <a:gd name="T107" fmla="*/ 132 h 142"/>
                  <a:gd name="T108" fmla="*/ 0 w 67"/>
                  <a:gd name="T109" fmla="*/ 132 h 142"/>
                  <a:gd name="T110" fmla="*/ 0 w 67"/>
                  <a:gd name="T111" fmla="*/ 132 h 142"/>
                  <a:gd name="T112" fmla="*/ 0 w 67"/>
                  <a:gd name="T113" fmla="*/ 132 h 142"/>
                  <a:gd name="T114" fmla="*/ 0 w 67"/>
                  <a:gd name="T115" fmla="*/ 13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" h="142">
                    <a:moveTo>
                      <a:pt x="65" y="9"/>
                    </a:moveTo>
                    <a:lnTo>
                      <a:pt x="60" y="5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9" y="2"/>
                    </a:lnTo>
                    <a:lnTo>
                      <a:pt x="6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6" y="5"/>
                    </a:lnTo>
                    <a:lnTo>
                      <a:pt x="19" y="2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60" y="5"/>
                    </a:lnTo>
                    <a:lnTo>
                      <a:pt x="67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close/>
                    <a:moveTo>
                      <a:pt x="0" y="132"/>
                    </a:moveTo>
                    <a:lnTo>
                      <a:pt x="6" y="136"/>
                    </a:lnTo>
                    <a:lnTo>
                      <a:pt x="19" y="140"/>
                    </a:lnTo>
                    <a:lnTo>
                      <a:pt x="33" y="142"/>
                    </a:lnTo>
                    <a:lnTo>
                      <a:pt x="48" y="140"/>
                    </a:lnTo>
                    <a:lnTo>
                      <a:pt x="60" y="136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7" y="132"/>
                    </a:lnTo>
                    <a:lnTo>
                      <a:pt x="60" y="136"/>
                    </a:lnTo>
                    <a:lnTo>
                      <a:pt x="46" y="140"/>
                    </a:lnTo>
                    <a:lnTo>
                      <a:pt x="33" y="142"/>
                    </a:lnTo>
                    <a:lnTo>
                      <a:pt x="19" y="140"/>
                    </a:lnTo>
                    <a:lnTo>
                      <a:pt x="6" y="136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close/>
                  </a:path>
                </a:pathLst>
              </a:custGeom>
              <a:solidFill>
                <a:srgbClr val="00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08" name="Freeform 6474"/>
              <p:cNvSpPr>
                <a:spLocks noEditPoints="1"/>
              </p:cNvSpPr>
              <p:nvPr/>
            </p:nvSpPr>
            <p:spPr bwMode="auto">
              <a:xfrm>
                <a:off x="2017" y="2324"/>
                <a:ext cx="67" cy="140"/>
              </a:xfrm>
              <a:custGeom>
                <a:avLst/>
                <a:gdLst>
                  <a:gd name="T0" fmla="*/ 67 w 67"/>
                  <a:gd name="T1" fmla="*/ 7 h 140"/>
                  <a:gd name="T2" fmla="*/ 60 w 67"/>
                  <a:gd name="T3" fmla="*/ 3 h 140"/>
                  <a:gd name="T4" fmla="*/ 46 w 67"/>
                  <a:gd name="T5" fmla="*/ 0 h 140"/>
                  <a:gd name="T6" fmla="*/ 33 w 67"/>
                  <a:gd name="T7" fmla="*/ 0 h 140"/>
                  <a:gd name="T8" fmla="*/ 19 w 67"/>
                  <a:gd name="T9" fmla="*/ 0 h 140"/>
                  <a:gd name="T10" fmla="*/ 6 w 67"/>
                  <a:gd name="T11" fmla="*/ 3 h 140"/>
                  <a:gd name="T12" fmla="*/ 0 w 67"/>
                  <a:gd name="T13" fmla="*/ 7 h 140"/>
                  <a:gd name="T14" fmla="*/ 0 w 67"/>
                  <a:gd name="T15" fmla="*/ 7 h 140"/>
                  <a:gd name="T16" fmla="*/ 0 w 67"/>
                  <a:gd name="T17" fmla="*/ 7 h 140"/>
                  <a:gd name="T18" fmla="*/ 0 w 67"/>
                  <a:gd name="T19" fmla="*/ 7 h 140"/>
                  <a:gd name="T20" fmla="*/ 0 w 67"/>
                  <a:gd name="T21" fmla="*/ 7 h 140"/>
                  <a:gd name="T22" fmla="*/ 0 w 67"/>
                  <a:gd name="T23" fmla="*/ 7 h 140"/>
                  <a:gd name="T24" fmla="*/ 0 w 67"/>
                  <a:gd name="T25" fmla="*/ 7 h 140"/>
                  <a:gd name="T26" fmla="*/ 0 w 67"/>
                  <a:gd name="T27" fmla="*/ 7 h 140"/>
                  <a:gd name="T28" fmla="*/ 0 w 67"/>
                  <a:gd name="T29" fmla="*/ 7 h 140"/>
                  <a:gd name="T30" fmla="*/ 6 w 67"/>
                  <a:gd name="T31" fmla="*/ 5 h 140"/>
                  <a:gd name="T32" fmla="*/ 19 w 67"/>
                  <a:gd name="T33" fmla="*/ 1 h 140"/>
                  <a:gd name="T34" fmla="*/ 33 w 67"/>
                  <a:gd name="T35" fmla="*/ 0 h 140"/>
                  <a:gd name="T36" fmla="*/ 46 w 67"/>
                  <a:gd name="T37" fmla="*/ 1 h 140"/>
                  <a:gd name="T38" fmla="*/ 60 w 67"/>
                  <a:gd name="T39" fmla="*/ 5 h 140"/>
                  <a:gd name="T40" fmla="*/ 67 w 67"/>
                  <a:gd name="T41" fmla="*/ 7 h 140"/>
                  <a:gd name="T42" fmla="*/ 67 w 67"/>
                  <a:gd name="T43" fmla="*/ 7 h 140"/>
                  <a:gd name="T44" fmla="*/ 67 w 67"/>
                  <a:gd name="T45" fmla="*/ 7 h 140"/>
                  <a:gd name="T46" fmla="*/ 67 w 67"/>
                  <a:gd name="T47" fmla="*/ 7 h 140"/>
                  <a:gd name="T48" fmla="*/ 67 w 67"/>
                  <a:gd name="T49" fmla="*/ 7 h 140"/>
                  <a:gd name="T50" fmla="*/ 67 w 67"/>
                  <a:gd name="T51" fmla="*/ 7 h 140"/>
                  <a:gd name="T52" fmla="*/ 67 w 67"/>
                  <a:gd name="T53" fmla="*/ 7 h 140"/>
                  <a:gd name="T54" fmla="*/ 67 w 67"/>
                  <a:gd name="T55" fmla="*/ 7 h 140"/>
                  <a:gd name="T56" fmla="*/ 67 w 67"/>
                  <a:gd name="T57" fmla="*/ 7 h 140"/>
                  <a:gd name="T58" fmla="*/ 0 w 67"/>
                  <a:gd name="T59" fmla="*/ 130 h 140"/>
                  <a:gd name="T60" fmla="*/ 6 w 67"/>
                  <a:gd name="T61" fmla="*/ 134 h 140"/>
                  <a:gd name="T62" fmla="*/ 19 w 67"/>
                  <a:gd name="T63" fmla="*/ 138 h 140"/>
                  <a:gd name="T64" fmla="*/ 33 w 67"/>
                  <a:gd name="T65" fmla="*/ 140 h 140"/>
                  <a:gd name="T66" fmla="*/ 46 w 67"/>
                  <a:gd name="T67" fmla="*/ 138 h 140"/>
                  <a:gd name="T68" fmla="*/ 60 w 67"/>
                  <a:gd name="T69" fmla="*/ 134 h 140"/>
                  <a:gd name="T70" fmla="*/ 67 w 67"/>
                  <a:gd name="T71" fmla="*/ 130 h 140"/>
                  <a:gd name="T72" fmla="*/ 67 w 67"/>
                  <a:gd name="T73" fmla="*/ 130 h 140"/>
                  <a:gd name="T74" fmla="*/ 67 w 67"/>
                  <a:gd name="T75" fmla="*/ 130 h 140"/>
                  <a:gd name="T76" fmla="*/ 67 w 67"/>
                  <a:gd name="T77" fmla="*/ 130 h 140"/>
                  <a:gd name="T78" fmla="*/ 67 w 67"/>
                  <a:gd name="T79" fmla="*/ 130 h 140"/>
                  <a:gd name="T80" fmla="*/ 67 w 67"/>
                  <a:gd name="T81" fmla="*/ 130 h 140"/>
                  <a:gd name="T82" fmla="*/ 67 w 67"/>
                  <a:gd name="T83" fmla="*/ 130 h 140"/>
                  <a:gd name="T84" fmla="*/ 67 w 67"/>
                  <a:gd name="T85" fmla="*/ 130 h 140"/>
                  <a:gd name="T86" fmla="*/ 67 w 67"/>
                  <a:gd name="T87" fmla="*/ 130 h 140"/>
                  <a:gd name="T88" fmla="*/ 60 w 67"/>
                  <a:gd name="T89" fmla="*/ 134 h 140"/>
                  <a:gd name="T90" fmla="*/ 46 w 67"/>
                  <a:gd name="T91" fmla="*/ 138 h 140"/>
                  <a:gd name="T92" fmla="*/ 33 w 67"/>
                  <a:gd name="T93" fmla="*/ 138 h 140"/>
                  <a:gd name="T94" fmla="*/ 19 w 67"/>
                  <a:gd name="T95" fmla="*/ 138 h 140"/>
                  <a:gd name="T96" fmla="*/ 6 w 67"/>
                  <a:gd name="T97" fmla="*/ 134 h 140"/>
                  <a:gd name="T98" fmla="*/ 0 w 67"/>
                  <a:gd name="T99" fmla="*/ 130 h 140"/>
                  <a:gd name="T100" fmla="*/ 0 w 67"/>
                  <a:gd name="T101" fmla="*/ 130 h 140"/>
                  <a:gd name="T102" fmla="*/ 0 w 67"/>
                  <a:gd name="T103" fmla="*/ 130 h 140"/>
                  <a:gd name="T104" fmla="*/ 0 w 67"/>
                  <a:gd name="T105" fmla="*/ 130 h 140"/>
                  <a:gd name="T106" fmla="*/ 0 w 67"/>
                  <a:gd name="T107" fmla="*/ 130 h 140"/>
                  <a:gd name="T108" fmla="*/ 0 w 67"/>
                  <a:gd name="T109" fmla="*/ 130 h 140"/>
                  <a:gd name="T110" fmla="*/ 0 w 67"/>
                  <a:gd name="T111" fmla="*/ 130 h 140"/>
                  <a:gd name="T112" fmla="*/ 0 w 67"/>
                  <a:gd name="T113" fmla="*/ 130 h 140"/>
                  <a:gd name="T114" fmla="*/ 0 w 67"/>
                  <a:gd name="T115" fmla="*/ 13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" h="140">
                    <a:moveTo>
                      <a:pt x="67" y="7"/>
                    </a:moveTo>
                    <a:lnTo>
                      <a:pt x="60" y="3"/>
                    </a:lnTo>
                    <a:lnTo>
                      <a:pt x="46" y="0"/>
                    </a:lnTo>
                    <a:lnTo>
                      <a:pt x="33" y="0"/>
                    </a:lnTo>
                    <a:lnTo>
                      <a:pt x="19" y="0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6" y="5"/>
                    </a:lnTo>
                    <a:lnTo>
                      <a:pt x="19" y="1"/>
                    </a:lnTo>
                    <a:lnTo>
                      <a:pt x="33" y="0"/>
                    </a:lnTo>
                    <a:lnTo>
                      <a:pt x="46" y="1"/>
                    </a:lnTo>
                    <a:lnTo>
                      <a:pt x="60" y="5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close/>
                    <a:moveTo>
                      <a:pt x="0" y="130"/>
                    </a:moveTo>
                    <a:lnTo>
                      <a:pt x="6" y="134"/>
                    </a:lnTo>
                    <a:lnTo>
                      <a:pt x="19" y="138"/>
                    </a:lnTo>
                    <a:lnTo>
                      <a:pt x="33" y="140"/>
                    </a:lnTo>
                    <a:lnTo>
                      <a:pt x="46" y="138"/>
                    </a:lnTo>
                    <a:lnTo>
                      <a:pt x="60" y="134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0" y="134"/>
                    </a:lnTo>
                    <a:lnTo>
                      <a:pt x="46" y="138"/>
                    </a:lnTo>
                    <a:lnTo>
                      <a:pt x="33" y="138"/>
                    </a:lnTo>
                    <a:lnTo>
                      <a:pt x="19" y="138"/>
                    </a:lnTo>
                    <a:lnTo>
                      <a:pt x="6" y="134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00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09" name="Freeform 6475"/>
              <p:cNvSpPr>
                <a:spLocks noEditPoints="1"/>
              </p:cNvSpPr>
              <p:nvPr/>
            </p:nvSpPr>
            <p:spPr bwMode="auto">
              <a:xfrm>
                <a:off x="2015" y="2324"/>
                <a:ext cx="69" cy="138"/>
              </a:xfrm>
              <a:custGeom>
                <a:avLst/>
                <a:gdLst>
                  <a:gd name="T0" fmla="*/ 69 w 69"/>
                  <a:gd name="T1" fmla="*/ 7 h 138"/>
                  <a:gd name="T2" fmla="*/ 62 w 69"/>
                  <a:gd name="T3" fmla="*/ 5 h 138"/>
                  <a:gd name="T4" fmla="*/ 48 w 69"/>
                  <a:gd name="T5" fmla="*/ 1 h 138"/>
                  <a:gd name="T6" fmla="*/ 35 w 69"/>
                  <a:gd name="T7" fmla="*/ 0 h 138"/>
                  <a:gd name="T8" fmla="*/ 21 w 69"/>
                  <a:gd name="T9" fmla="*/ 1 h 138"/>
                  <a:gd name="T10" fmla="*/ 8 w 69"/>
                  <a:gd name="T11" fmla="*/ 5 h 138"/>
                  <a:gd name="T12" fmla="*/ 2 w 69"/>
                  <a:gd name="T13" fmla="*/ 7 h 138"/>
                  <a:gd name="T14" fmla="*/ 2 w 69"/>
                  <a:gd name="T15" fmla="*/ 9 h 138"/>
                  <a:gd name="T16" fmla="*/ 2 w 69"/>
                  <a:gd name="T17" fmla="*/ 9 h 138"/>
                  <a:gd name="T18" fmla="*/ 2 w 69"/>
                  <a:gd name="T19" fmla="*/ 9 h 138"/>
                  <a:gd name="T20" fmla="*/ 0 w 69"/>
                  <a:gd name="T21" fmla="*/ 9 h 138"/>
                  <a:gd name="T22" fmla="*/ 0 w 69"/>
                  <a:gd name="T23" fmla="*/ 9 h 138"/>
                  <a:gd name="T24" fmla="*/ 0 w 69"/>
                  <a:gd name="T25" fmla="*/ 9 h 138"/>
                  <a:gd name="T26" fmla="*/ 0 w 69"/>
                  <a:gd name="T27" fmla="*/ 9 h 138"/>
                  <a:gd name="T28" fmla="*/ 0 w 69"/>
                  <a:gd name="T29" fmla="*/ 9 h 138"/>
                  <a:gd name="T30" fmla="*/ 8 w 69"/>
                  <a:gd name="T31" fmla="*/ 5 h 138"/>
                  <a:gd name="T32" fmla="*/ 21 w 69"/>
                  <a:gd name="T33" fmla="*/ 1 h 138"/>
                  <a:gd name="T34" fmla="*/ 35 w 69"/>
                  <a:gd name="T35" fmla="*/ 0 h 138"/>
                  <a:gd name="T36" fmla="*/ 48 w 69"/>
                  <a:gd name="T37" fmla="*/ 1 h 138"/>
                  <a:gd name="T38" fmla="*/ 62 w 69"/>
                  <a:gd name="T39" fmla="*/ 5 h 138"/>
                  <a:gd name="T40" fmla="*/ 69 w 69"/>
                  <a:gd name="T41" fmla="*/ 9 h 138"/>
                  <a:gd name="T42" fmla="*/ 69 w 69"/>
                  <a:gd name="T43" fmla="*/ 9 h 138"/>
                  <a:gd name="T44" fmla="*/ 69 w 69"/>
                  <a:gd name="T45" fmla="*/ 9 h 138"/>
                  <a:gd name="T46" fmla="*/ 69 w 69"/>
                  <a:gd name="T47" fmla="*/ 9 h 138"/>
                  <a:gd name="T48" fmla="*/ 69 w 69"/>
                  <a:gd name="T49" fmla="*/ 9 h 138"/>
                  <a:gd name="T50" fmla="*/ 69 w 69"/>
                  <a:gd name="T51" fmla="*/ 9 h 138"/>
                  <a:gd name="T52" fmla="*/ 69 w 69"/>
                  <a:gd name="T53" fmla="*/ 9 h 138"/>
                  <a:gd name="T54" fmla="*/ 69 w 69"/>
                  <a:gd name="T55" fmla="*/ 9 h 138"/>
                  <a:gd name="T56" fmla="*/ 69 w 69"/>
                  <a:gd name="T57" fmla="*/ 7 h 138"/>
                  <a:gd name="T58" fmla="*/ 2 w 69"/>
                  <a:gd name="T59" fmla="*/ 130 h 138"/>
                  <a:gd name="T60" fmla="*/ 8 w 69"/>
                  <a:gd name="T61" fmla="*/ 134 h 138"/>
                  <a:gd name="T62" fmla="*/ 21 w 69"/>
                  <a:gd name="T63" fmla="*/ 138 h 138"/>
                  <a:gd name="T64" fmla="*/ 35 w 69"/>
                  <a:gd name="T65" fmla="*/ 138 h 138"/>
                  <a:gd name="T66" fmla="*/ 48 w 69"/>
                  <a:gd name="T67" fmla="*/ 138 h 138"/>
                  <a:gd name="T68" fmla="*/ 62 w 69"/>
                  <a:gd name="T69" fmla="*/ 134 h 138"/>
                  <a:gd name="T70" fmla="*/ 69 w 69"/>
                  <a:gd name="T71" fmla="*/ 130 h 138"/>
                  <a:gd name="T72" fmla="*/ 69 w 69"/>
                  <a:gd name="T73" fmla="*/ 130 h 138"/>
                  <a:gd name="T74" fmla="*/ 69 w 69"/>
                  <a:gd name="T75" fmla="*/ 130 h 138"/>
                  <a:gd name="T76" fmla="*/ 69 w 69"/>
                  <a:gd name="T77" fmla="*/ 130 h 138"/>
                  <a:gd name="T78" fmla="*/ 69 w 69"/>
                  <a:gd name="T79" fmla="*/ 130 h 138"/>
                  <a:gd name="T80" fmla="*/ 69 w 69"/>
                  <a:gd name="T81" fmla="*/ 130 h 138"/>
                  <a:gd name="T82" fmla="*/ 69 w 69"/>
                  <a:gd name="T83" fmla="*/ 130 h 138"/>
                  <a:gd name="T84" fmla="*/ 69 w 69"/>
                  <a:gd name="T85" fmla="*/ 128 h 138"/>
                  <a:gd name="T86" fmla="*/ 69 w 69"/>
                  <a:gd name="T87" fmla="*/ 128 h 138"/>
                  <a:gd name="T88" fmla="*/ 62 w 69"/>
                  <a:gd name="T89" fmla="*/ 132 h 138"/>
                  <a:gd name="T90" fmla="*/ 48 w 69"/>
                  <a:gd name="T91" fmla="*/ 138 h 138"/>
                  <a:gd name="T92" fmla="*/ 35 w 69"/>
                  <a:gd name="T93" fmla="*/ 138 h 138"/>
                  <a:gd name="T94" fmla="*/ 21 w 69"/>
                  <a:gd name="T95" fmla="*/ 138 h 138"/>
                  <a:gd name="T96" fmla="*/ 8 w 69"/>
                  <a:gd name="T97" fmla="*/ 132 h 138"/>
                  <a:gd name="T98" fmla="*/ 0 w 69"/>
                  <a:gd name="T99" fmla="*/ 128 h 138"/>
                  <a:gd name="T100" fmla="*/ 0 w 69"/>
                  <a:gd name="T101" fmla="*/ 128 h 138"/>
                  <a:gd name="T102" fmla="*/ 0 w 69"/>
                  <a:gd name="T103" fmla="*/ 130 h 138"/>
                  <a:gd name="T104" fmla="*/ 0 w 69"/>
                  <a:gd name="T105" fmla="*/ 130 h 138"/>
                  <a:gd name="T106" fmla="*/ 0 w 69"/>
                  <a:gd name="T107" fmla="*/ 130 h 138"/>
                  <a:gd name="T108" fmla="*/ 2 w 69"/>
                  <a:gd name="T109" fmla="*/ 130 h 138"/>
                  <a:gd name="T110" fmla="*/ 2 w 69"/>
                  <a:gd name="T111" fmla="*/ 130 h 138"/>
                  <a:gd name="T112" fmla="*/ 2 w 69"/>
                  <a:gd name="T113" fmla="*/ 130 h 138"/>
                  <a:gd name="T114" fmla="*/ 2 w 69"/>
                  <a:gd name="T115" fmla="*/ 13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8">
                    <a:moveTo>
                      <a:pt x="69" y="7"/>
                    </a:moveTo>
                    <a:lnTo>
                      <a:pt x="62" y="5"/>
                    </a:lnTo>
                    <a:lnTo>
                      <a:pt x="48" y="1"/>
                    </a:lnTo>
                    <a:lnTo>
                      <a:pt x="35" y="0"/>
                    </a:lnTo>
                    <a:lnTo>
                      <a:pt x="21" y="1"/>
                    </a:lnTo>
                    <a:lnTo>
                      <a:pt x="8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8" y="5"/>
                    </a:lnTo>
                    <a:lnTo>
                      <a:pt x="21" y="1"/>
                    </a:lnTo>
                    <a:lnTo>
                      <a:pt x="35" y="0"/>
                    </a:lnTo>
                    <a:lnTo>
                      <a:pt x="48" y="1"/>
                    </a:lnTo>
                    <a:lnTo>
                      <a:pt x="62" y="5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7"/>
                    </a:lnTo>
                    <a:close/>
                    <a:moveTo>
                      <a:pt x="2" y="130"/>
                    </a:moveTo>
                    <a:lnTo>
                      <a:pt x="8" y="134"/>
                    </a:lnTo>
                    <a:lnTo>
                      <a:pt x="21" y="138"/>
                    </a:lnTo>
                    <a:lnTo>
                      <a:pt x="35" y="138"/>
                    </a:lnTo>
                    <a:lnTo>
                      <a:pt x="48" y="138"/>
                    </a:lnTo>
                    <a:lnTo>
                      <a:pt x="62" y="134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2" y="132"/>
                    </a:lnTo>
                    <a:lnTo>
                      <a:pt x="48" y="138"/>
                    </a:lnTo>
                    <a:lnTo>
                      <a:pt x="35" y="138"/>
                    </a:lnTo>
                    <a:lnTo>
                      <a:pt x="21" y="138"/>
                    </a:lnTo>
                    <a:lnTo>
                      <a:pt x="8" y="13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2" y="130"/>
                    </a:lnTo>
                    <a:lnTo>
                      <a:pt x="2" y="130"/>
                    </a:lnTo>
                    <a:lnTo>
                      <a:pt x="2" y="130"/>
                    </a:lnTo>
                    <a:lnTo>
                      <a:pt x="2" y="130"/>
                    </a:lnTo>
                    <a:close/>
                  </a:path>
                </a:pathLst>
              </a:cu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10" name="Freeform 6476"/>
              <p:cNvSpPr>
                <a:spLocks noEditPoints="1"/>
              </p:cNvSpPr>
              <p:nvPr/>
            </p:nvSpPr>
            <p:spPr bwMode="auto">
              <a:xfrm>
                <a:off x="2015" y="2324"/>
                <a:ext cx="69" cy="138"/>
              </a:xfrm>
              <a:custGeom>
                <a:avLst/>
                <a:gdLst>
                  <a:gd name="T0" fmla="*/ 69 w 69"/>
                  <a:gd name="T1" fmla="*/ 9 h 138"/>
                  <a:gd name="T2" fmla="*/ 62 w 69"/>
                  <a:gd name="T3" fmla="*/ 5 h 138"/>
                  <a:gd name="T4" fmla="*/ 48 w 69"/>
                  <a:gd name="T5" fmla="*/ 1 h 138"/>
                  <a:gd name="T6" fmla="*/ 35 w 69"/>
                  <a:gd name="T7" fmla="*/ 0 h 138"/>
                  <a:gd name="T8" fmla="*/ 21 w 69"/>
                  <a:gd name="T9" fmla="*/ 1 h 138"/>
                  <a:gd name="T10" fmla="*/ 8 w 69"/>
                  <a:gd name="T11" fmla="*/ 5 h 138"/>
                  <a:gd name="T12" fmla="*/ 0 w 69"/>
                  <a:gd name="T13" fmla="*/ 9 h 138"/>
                  <a:gd name="T14" fmla="*/ 0 w 69"/>
                  <a:gd name="T15" fmla="*/ 9 h 138"/>
                  <a:gd name="T16" fmla="*/ 0 w 69"/>
                  <a:gd name="T17" fmla="*/ 9 h 138"/>
                  <a:gd name="T18" fmla="*/ 0 w 69"/>
                  <a:gd name="T19" fmla="*/ 9 h 138"/>
                  <a:gd name="T20" fmla="*/ 0 w 69"/>
                  <a:gd name="T21" fmla="*/ 9 h 138"/>
                  <a:gd name="T22" fmla="*/ 0 w 69"/>
                  <a:gd name="T23" fmla="*/ 9 h 138"/>
                  <a:gd name="T24" fmla="*/ 0 w 69"/>
                  <a:gd name="T25" fmla="*/ 9 h 138"/>
                  <a:gd name="T26" fmla="*/ 0 w 69"/>
                  <a:gd name="T27" fmla="*/ 9 h 138"/>
                  <a:gd name="T28" fmla="*/ 0 w 69"/>
                  <a:gd name="T29" fmla="*/ 9 h 138"/>
                  <a:gd name="T30" fmla="*/ 8 w 69"/>
                  <a:gd name="T31" fmla="*/ 5 h 138"/>
                  <a:gd name="T32" fmla="*/ 21 w 69"/>
                  <a:gd name="T33" fmla="*/ 1 h 138"/>
                  <a:gd name="T34" fmla="*/ 35 w 69"/>
                  <a:gd name="T35" fmla="*/ 0 h 138"/>
                  <a:gd name="T36" fmla="*/ 48 w 69"/>
                  <a:gd name="T37" fmla="*/ 1 h 138"/>
                  <a:gd name="T38" fmla="*/ 62 w 69"/>
                  <a:gd name="T39" fmla="*/ 5 h 138"/>
                  <a:gd name="T40" fmla="*/ 69 w 69"/>
                  <a:gd name="T41" fmla="*/ 9 h 138"/>
                  <a:gd name="T42" fmla="*/ 69 w 69"/>
                  <a:gd name="T43" fmla="*/ 9 h 138"/>
                  <a:gd name="T44" fmla="*/ 69 w 69"/>
                  <a:gd name="T45" fmla="*/ 9 h 138"/>
                  <a:gd name="T46" fmla="*/ 69 w 69"/>
                  <a:gd name="T47" fmla="*/ 9 h 138"/>
                  <a:gd name="T48" fmla="*/ 69 w 69"/>
                  <a:gd name="T49" fmla="*/ 9 h 138"/>
                  <a:gd name="T50" fmla="*/ 69 w 69"/>
                  <a:gd name="T51" fmla="*/ 9 h 138"/>
                  <a:gd name="T52" fmla="*/ 69 w 69"/>
                  <a:gd name="T53" fmla="*/ 9 h 138"/>
                  <a:gd name="T54" fmla="*/ 69 w 69"/>
                  <a:gd name="T55" fmla="*/ 9 h 138"/>
                  <a:gd name="T56" fmla="*/ 69 w 69"/>
                  <a:gd name="T57" fmla="*/ 9 h 138"/>
                  <a:gd name="T58" fmla="*/ 0 w 69"/>
                  <a:gd name="T59" fmla="*/ 128 h 138"/>
                  <a:gd name="T60" fmla="*/ 8 w 69"/>
                  <a:gd name="T61" fmla="*/ 132 h 138"/>
                  <a:gd name="T62" fmla="*/ 21 w 69"/>
                  <a:gd name="T63" fmla="*/ 138 h 138"/>
                  <a:gd name="T64" fmla="*/ 35 w 69"/>
                  <a:gd name="T65" fmla="*/ 138 h 138"/>
                  <a:gd name="T66" fmla="*/ 48 w 69"/>
                  <a:gd name="T67" fmla="*/ 138 h 138"/>
                  <a:gd name="T68" fmla="*/ 62 w 69"/>
                  <a:gd name="T69" fmla="*/ 132 h 138"/>
                  <a:gd name="T70" fmla="*/ 69 w 69"/>
                  <a:gd name="T71" fmla="*/ 128 h 138"/>
                  <a:gd name="T72" fmla="*/ 69 w 69"/>
                  <a:gd name="T73" fmla="*/ 128 h 138"/>
                  <a:gd name="T74" fmla="*/ 69 w 69"/>
                  <a:gd name="T75" fmla="*/ 128 h 138"/>
                  <a:gd name="T76" fmla="*/ 69 w 69"/>
                  <a:gd name="T77" fmla="*/ 128 h 138"/>
                  <a:gd name="T78" fmla="*/ 69 w 69"/>
                  <a:gd name="T79" fmla="*/ 128 h 138"/>
                  <a:gd name="T80" fmla="*/ 69 w 69"/>
                  <a:gd name="T81" fmla="*/ 128 h 138"/>
                  <a:gd name="T82" fmla="*/ 69 w 69"/>
                  <a:gd name="T83" fmla="*/ 128 h 138"/>
                  <a:gd name="T84" fmla="*/ 69 w 69"/>
                  <a:gd name="T85" fmla="*/ 128 h 138"/>
                  <a:gd name="T86" fmla="*/ 69 w 69"/>
                  <a:gd name="T87" fmla="*/ 128 h 138"/>
                  <a:gd name="T88" fmla="*/ 62 w 69"/>
                  <a:gd name="T89" fmla="*/ 132 h 138"/>
                  <a:gd name="T90" fmla="*/ 48 w 69"/>
                  <a:gd name="T91" fmla="*/ 136 h 138"/>
                  <a:gd name="T92" fmla="*/ 35 w 69"/>
                  <a:gd name="T93" fmla="*/ 138 h 138"/>
                  <a:gd name="T94" fmla="*/ 21 w 69"/>
                  <a:gd name="T95" fmla="*/ 136 h 138"/>
                  <a:gd name="T96" fmla="*/ 8 w 69"/>
                  <a:gd name="T97" fmla="*/ 132 h 138"/>
                  <a:gd name="T98" fmla="*/ 0 w 69"/>
                  <a:gd name="T99" fmla="*/ 128 h 138"/>
                  <a:gd name="T100" fmla="*/ 0 w 69"/>
                  <a:gd name="T101" fmla="*/ 128 h 138"/>
                  <a:gd name="T102" fmla="*/ 0 w 69"/>
                  <a:gd name="T103" fmla="*/ 128 h 138"/>
                  <a:gd name="T104" fmla="*/ 0 w 69"/>
                  <a:gd name="T105" fmla="*/ 128 h 138"/>
                  <a:gd name="T106" fmla="*/ 0 w 69"/>
                  <a:gd name="T107" fmla="*/ 128 h 138"/>
                  <a:gd name="T108" fmla="*/ 0 w 69"/>
                  <a:gd name="T109" fmla="*/ 128 h 138"/>
                  <a:gd name="T110" fmla="*/ 0 w 69"/>
                  <a:gd name="T111" fmla="*/ 128 h 138"/>
                  <a:gd name="T112" fmla="*/ 0 w 69"/>
                  <a:gd name="T113" fmla="*/ 128 h 138"/>
                  <a:gd name="T114" fmla="*/ 0 w 69"/>
                  <a:gd name="T115" fmla="*/ 1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8">
                    <a:moveTo>
                      <a:pt x="69" y="9"/>
                    </a:moveTo>
                    <a:lnTo>
                      <a:pt x="62" y="5"/>
                    </a:lnTo>
                    <a:lnTo>
                      <a:pt x="48" y="1"/>
                    </a:lnTo>
                    <a:lnTo>
                      <a:pt x="35" y="0"/>
                    </a:lnTo>
                    <a:lnTo>
                      <a:pt x="21" y="1"/>
                    </a:lnTo>
                    <a:lnTo>
                      <a:pt x="8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8" y="5"/>
                    </a:lnTo>
                    <a:lnTo>
                      <a:pt x="21" y="1"/>
                    </a:lnTo>
                    <a:lnTo>
                      <a:pt x="35" y="0"/>
                    </a:lnTo>
                    <a:lnTo>
                      <a:pt x="48" y="1"/>
                    </a:lnTo>
                    <a:lnTo>
                      <a:pt x="62" y="5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close/>
                    <a:moveTo>
                      <a:pt x="0" y="128"/>
                    </a:moveTo>
                    <a:lnTo>
                      <a:pt x="8" y="132"/>
                    </a:lnTo>
                    <a:lnTo>
                      <a:pt x="21" y="138"/>
                    </a:lnTo>
                    <a:lnTo>
                      <a:pt x="35" y="138"/>
                    </a:lnTo>
                    <a:lnTo>
                      <a:pt x="48" y="138"/>
                    </a:lnTo>
                    <a:lnTo>
                      <a:pt x="62" y="132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2" y="132"/>
                    </a:lnTo>
                    <a:lnTo>
                      <a:pt x="48" y="136"/>
                    </a:lnTo>
                    <a:lnTo>
                      <a:pt x="35" y="138"/>
                    </a:lnTo>
                    <a:lnTo>
                      <a:pt x="21" y="136"/>
                    </a:lnTo>
                    <a:lnTo>
                      <a:pt x="8" y="13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11" name="Freeform 6477"/>
              <p:cNvSpPr>
                <a:spLocks noEditPoints="1"/>
              </p:cNvSpPr>
              <p:nvPr/>
            </p:nvSpPr>
            <p:spPr bwMode="auto">
              <a:xfrm>
                <a:off x="2015" y="2324"/>
                <a:ext cx="69" cy="138"/>
              </a:xfrm>
              <a:custGeom>
                <a:avLst/>
                <a:gdLst>
                  <a:gd name="T0" fmla="*/ 69 w 69"/>
                  <a:gd name="T1" fmla="*/ 9 h 138"/>
                  <a:gd name="T2" fmla="*/ 62 w 69"/>
                  <a:gd name="T3" fmla="*/ 5 h 138"/>
                  <a:gd name="T4" fmla="*/ 48 w 69"/>
                  <a:gd name="T5" fmla="*/ 1 h 138"/>
                  <a:gd name="T6" fmla="*/ 35 w 69"/>
                  <a:gd name="T7" fmla="*/ 0 h 138"/>
                  <a:gd name="T8" fmla="*/ 21 w 69"/>
                  <a:gd name="T9" fmla="*/ 1 h 138"/>
                  <a:gd name="T10" fmla="*/ 8 w 69"/>
                  <a:gd name="T11" fmla="*/ 5 h 138"/>
                  <a:gd name="T12" fmla="*/ 0 w 69"/>
                  <a:gd name="T13" fmla="*/ 9 h 138"/>
                  <a:gd name="T14" fmla="*/ 0 w 69"/>
                  <a:gd name="T15" fmla="*/ 9 h 138"/>
                  <a:gd name="T16" fmla="*/ 0 w 69"/>
                  <a:gd name="T17" fmla="*/ 9 h 138"/>
                  <a:gd name="T18" fmla="*/ 0 w 69"/>
                  <a:gd name="T19" fmla="*/ 9 h 138"/>
                  <a:gd name="T20" fmla="*/ 0 w 69"/>
                  <a:gd name="T21" fmla="*/ 9 h 138"/>
                  <a:gd name="T22" fmla="*/ 0 w 69"/>
                  <a:gd name="T23" fmla="*/ 9 h 138"/>
                  <a:gd name="T24" fmla="*/ 0 w 69"/>
                  <a:gd name="T25" fmla="*/ 9 h 138"/>
                  <a:gd name="T26" fmla="*/ 0 w 69"/>
                  <a:gd name="T27" fmla="*/ 9 h 138"/>
                  <a:gd name="T28" fmla="*/ 0 w 69"/>
                  <a:gd name="T29" fmla="*/ 9 h 138"/>
                  <a:gd name="T30" fmla="*/ 8 w 69"/>
                  <a:gd name="T31" fmla="*/ 5 h 138"/>
                  <a:gd name="T32" fmla="*/ 21 w 69"/>
                  <a:gd name="T33" fmla="*/ 1 h 138"/>
                  <a:gd name="T34" fmla="*/ 35 w 69"/>
                  <a:gd name="T35" fmla="*/ 0 h 138"/>
                  <a:gd name="T36" fmla="*/ 48 w 69"/>
                  <a:gd name="T37" fmla="*/ 1 h 138"/>
                  <a:gd name="T38" fmla="*/ 62 w 69"/>
                  <a:gd name="T39" fmla="*/ 5 h 138"/>
                  <a:gd name="T40" fmla="*/ 69 w 69"/>
                  <a:gd name="T41" fmla="*/ 9 h 138"/>
                  <a:gd name="T42" fmla="*/ 69 w 69"/>
                  <a:gd name="T43" fmla="*/ 9 h 138"/>
                  <a:gd name="T44" fmla="*/ 69 w 69"/>
                  <a:gd name="T45" fmla="*/ 9 h 138"/>
                  <a:gd name="T46" fmla="*/ 69 w 69"/>
                  <a:gd name="T47" fmla="*/ 9 h 138"/>
                  <a:gd name="T48" fmla="*/ 69 w 69"/>
                  <a:gd name="T49" fmla="*/ 9 h 138"/>
                  <a:gd name="T50" fmla="*/ 69 w 69"/>
                  <a:gd name="T51" fmla="*/ 9 h 138"/>
                  <a:gd name="T52" fmla="*/ 69 w 69"/>
                  <a:gd name="T53" fmla="*/ 9 h 138"/>
                  <a:gd name="T54" fmla="*/ 69 w 69"/>
                  <a:gd name="T55" fmla="*/ 9 h 138"/>
                  <a:gd name="T56" fmla="*/ 69 w 69"/>
                  <a:gd name="T57" fmla="*/ 9 h 138"/>
                  <a:gd name="T58" fmla="*/ 0 w 69"/>
                  <a:gd name="T59" fmla="*/ 128 h 138"/>
                  <a:gd name="T60" fmla="*/ 8 w 69"/>
                  <a:gd name="T61" fmla="*/ 132 h 138"/>
                  <a:gd name="T62" fmla="*/ 21 w 69"/>
                  <a:gd name="T63" fmla="*/ 136 h 138"/>
                  <a:gd name="T64" fmla="*/ 35 w 69"/>
                  <a:gd name="T65" fmla="*/ 138 h 138"/>
                  <a:gd name="T66" fmla="*/ 48 w 69"/>
                  <a:gd name="T67" fmla="*/ 136 h 138"/>
                  <a:gd name="T68" fmla="*/ 62 w 69"/>
                  <a:gd name="T69" fmla="*/ 132 h 138"/>
                  <a:gd name="T70" fmla="*/ 69 w 69"/>
                  <a:gd name="T71" fmla="*/ 128 h 138"/>
                  <a:gd name="T72" fmla="*/ 69 w 69"/>
                  <a:gd name="T73" fmla="*/ 128 h 138"/>
                  <a:gd name="T74" fmla="*/ 69 w 69"/>
                  <a:gd name="T75" fmla="*/ 128 h 138"/>
                  <a:gd name="T76" fmla="*/ 69 w 69"/>
                  <a:gd name="T77" fmla="*/ 128 h 138"/>
                  <a:gd name="T78" fmla="*/ 69 w 69"/>
                  <a:gd name="T79" fmla="*/ 128 h 138"/>
                  <a:gd name="T80" fmla="*/ 69 w 69"/>
                  <a:gd name="T81" fmla="*/ 128 h 138"/>
                  <a:gd name="T82" fmla="*/ 69 w 69"/>
                  <a:gd name="T83" fmla="*/ 128 h 138"/>
                  <a:gd name="T84" fmla="*/ 69 w 69"/>
                  <a:gd name="T85" fmla="*/ 128 h 138"/>
                  <a:gd name="T86" fmla="*/ 69 w 69"/>
                  <a:gd name="T87" fmla="*/ 128 h 138"/>
                  <a:gd name="T88" fmla="*/ 62 w 69"/>
                  <a:gd name="T89" fmla="*/ 132 h 138"/>
                  <a:gd name="T90" fmla="*/ 48 w 69"/>
                  <a:gd name="T91" fmla="*/ 136 h 138"/>
                  <a:gd name="T92" fmla="*/ 35 w 69"/>
                  <a:gd name="T93" fmla="*/ 138 h 138"/>
                  <a:gd name="T94" fmla="*/ 21 w 69"/>
                  <a:gd name="T95" fmla="*/ 136 h 138"/>
                  <a:gd name="T96" fmla="*/ 8 w 69"/>
                  <a:gd name="T97" fmla="*/ 132 h 138"/>
                  <a:gd name="T98" fmla="*/ 0 w 69"/>
                  <a:gd name="T99" fmla="*/ 128 h 138"/>
                  <a:gd name="T100" fmla="*/ 0 w 69"/>
                  <a:gd name="T101" fmla="*/ 128 h 138"/>
                  <a:gd name="T102" fmla="*/ 0 w 69"/>
                  <a:gd name="T103" fmla="*/ 128 h 138"/>
                  <a:gd name="T104" fmla="*/ 0 w 69"/>
                  <a:gd name="T105" fmla="*/ 128 h 138"/>
                  <a:gd name="T106" fmla="*/ 0 w 69"/>
                  <a:gd name="T107" fmla="*/ 128 h 138"/>
                  <a:gd name="T108" fmla="*/ 0 w 69"/>
                  <a:gd name="T109" fmla="*/ 128 h 138"/>
                  <a:gd name="T110" fmla="*/ 0 w 69"/>
                  <a:gd name="T111" fmla="*/ 128 h 138"/>
                  <a:gd name="T112" fmla="*/ 0 w 69"/>
                  <a:gd name="T113" fmla="*/ 128 h 138"/>
                  <a:gd name="T114" fmla="*/ 0 w 69"/>
                  <a:gd name="T115" fmla="*/ 1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8">
                    <a:moveTo>
                      <a:pt x="69" y="9"/>
                    </a:moveTo>
                    <a:lnTo>
                      <a:pt x="62" y="5"/>
                    </a:lnTo>
                    <a:lnTo>
                      <a:pt x="48" y="1"/>
                    </a:lnTo>
                    <a:lnTo>
                      <a:pt x="35" y="0"/>
                    </a:lnTo>
                    <a:lnTo>
                      <a:pt x="21" y="1"/>
                    </a:lnTo>
                    <a:lnTo>
                      <a:pt x="8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8" y="5"/>
                    </a:lnTo>
                    <a:lnTo>
                      <a:pt x="21" y="1"/>
                    </a:lnTo>
                    <a:lnTo>
                      <a:pt x="35" y="0"/>
                    </a:lnTo>
                    <a:lnTo>
                      <a:pt x="48" y="1"/>
                    </a:lnTo>
                    <a:lnTo>
                      <a:pt x="62" y="5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close/>
                    <a:moveTo>
                      <a:pt x="0" y="128"/>
                    </a:moveTo>
                    <a:lnTo>
                      <a:pt x="8" y="132"/>
                    </a:lnTo>
                    <a:lnTo>
                      <a:pt x="21" y="136"/>
                    </a:lnTo>
                    <a:lnTo>
                      <a:pt x="35" y="138"/>
                    </a:lnTo>
                    <a:lnTo>
                      <a:pt x="48" y="136"/>
                    </a:lnTo>
                    <a:lnTo>
                      <a:pt x="62" y="132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2" y="132"/>
                    </a:lnTo>
                    <a:lnTo>
                      <a:pt x="48" y="136"/>
                    </a:lnTo>
                    <a:lnTo>
                      <a:pt x="35" y="138"/>
                    </a:lnTo>
                    <a:lnTo>
                      <a:pt x="21" y="136"/>
                    </a:lnTo>
                    <a:lnTo>
                      <a:pt x="8" y="13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12" name="Freeform 6478"/>
              <p:cNvSpPr>
                <a:spLocks noEditPoints="1"/>
              </p:cNvSpPr>
              <p:nvPr/>
            </p:nvSpPr>
            <p:spPr bwMode="auto">
              <a:xfrm>
                <a:off x="2015" y="2324"/>
                <a:ext cx="69" cy="138"/>
              </a:xfrm>
              <a:custGeom>
                <a:avLst/>
                <a:gdLst>
                  <a:gd name="T0" fmla="*/ 69 w 69"/>
                  <a:gd name="T1" fmla="*/ 9 h 138"/>
                  <a:gd name="T2" fmla="*/ 62 w 69"/>
                  <a:gd name="T3" fmla="*/ 5 h 138"/>
                  <a:gd name="T4" fmla="*/ 48 w 69"/>
                  <a:gd name="T5" fmla="*/ 1 h 138"/>
                  <a:gd name="T6" fmla="*/ 35 w 69"/>
                  <a:gd name="T7" fmla="*/ 0 h 138"/>
                  <a:gd name="T8" fmla="*/ 21 w 69"/>
                  <a:gd name="T9" fmla="*/ 1 h 138"/>
                  <a:gd name="T10" fmla="*/ 8 w 69"/>
                  <a:gd name="T11" fmla="*/ 5 h 138"/>
                  <a:gd name="T12" fmla="*/ 0 w 69"/>
                  <a:gd name="T13" fmla="*/ 9 h 138"/>
                  <a:gd name="T14" fmla="*/ 0 w 69"/>
                  <a:gd name="T15" fmla="*/ 9 h 138"/>
                  <a:gd name="T16" fmla="*/ 0 w 69"/>
                  <a:gd name="T17" fmla="*/ 9 h 138"/>
                  <a:gd name="T18" fmla="*/ 0 w 69"/>
                  <a:gd name="T19" fmla="*/ 11 h 138"/>
                  <a:gd name="T20" fmla="*/ 0 w 69"/>
                  <a:gd name="T21" fmla="*/ 11 h 138"/>
                  <a:gd name="T22" fmla="*/ 0 w 69"/>
                  <a:gd name="T23" fmla="*/ 11 h 138"/>
                  <a:gd name="T24" fmla="*/ 0 w 69"/>
                  <a:gd name="T25" fmla="*/ 11 h 138"/>
                  <a:gd name="T26" fmla="*/ 0 w 69"/>
                  <a:gd name="T27" fmla="*/ 11 h 138"/>
                  <a:gd name="T28" fmla="*/ 0 w 69"/>
                  <a:gd name="T29" fmla="*/ 11 h 138"/>
                  <a:gd name="T30" fmla="*/ 8 w 69"/>
                  <a:gd name="T31" fmla="*/ 5 h 138"/>
                  <a:gd name="T32" fmla="*/ 21 w 69"/>
                  <a:gd name="T33" fmla="*/ 1 h 138"/>
                  <a:gd name="T34" fmla="*/ 35 w 69"/>
                  <a:gd name="T35" fmla="*/ 1 h 138"/>
                  <a:gd name="T36" fmla="*/ 48 w 69"/>
                  <a:gd name="T37" fmla="*/ 1 h 138"/>
                  <a:gd name="T38" fmla="*/ 62 w 69"/>
                  <a:gd name="T39" fmla="*/ 5 h 138"/>
                  <a:gd name="T40" fmla="*/ 69 w 69"/>
                  <a:gd name="T41" fmla="*/ 11 h 138"/>
                  <a:gd name="T42" fmla="*/ 69 w 69"/>
                  <a:gd name="T43" fmla="*/ 11 h 138"/>
                  <a:gd name="T44" fmla="*/ 69 w 69"/>
                  <a:gd name="T45" fmla="*/ 11 h 138"/>
                  <a:gd name="T46" fmla="*/ 69 w 69"/>
                  <a:gd name="T47" fmla="*/ 11 h 138"/>
                  <a:gd name="T48" fmla="*/ 69 w 69"/>
                  <a:gd name="T49" fmla="*/ 11 h 138"/>
                  <a:gd name="T50" fmla="*/ 69 w 69"/>
                  <a:gd name="T51" fmla="*/ 11 h 138"/>
                  <a:gd name="T52" fmla="*/ 69 w 69"/>
                  <a:gd name="T53" fmla="*/ 9 h 138"/>
                  <a:gd name="T54" fmla="*/ 69 w 69"/>
                  <a:gd name="T55" fmla="*/ 9 h 138"/>
                  <a:gd name="T56" fmla="*/ 69 w 69"/>
                  <a:gd name="T57" fmla="*/ 9 h 138"/>
                  <a:gd name="T58" fmla="*/ 0 w 69"/>
                  <a:gd name="T59" fmla="*/ 128 h 138"/>
                  <a:gd name="T60" fmla="*/ 8 w 69"/>
                  <a:gd name="T61" fmla="*/ 132 h 138"/>
                  <a:gd name="T62" fmla="*/ 21 w 69"/>
                  <a:gd name="T63" fmla="*/ 136 h 138"/>
                  <a:gd name="T64" fmla="*/ 35 w 69"/>
                  <a:gd name="T65" fmla="*/ 138 h 138"/>
                  <a:gd name="T66" fmla="*/ 48 w 69"/>
                  <a:gd name="T67" fmla="*/ 136 h 138"/>
                  <a:gd name="T68" fmla="*/ 62 w 69"/>
                  <a:gd name="T69" fmla="*/ 132 h 138"/>
                  <a:gd name="T70" fmla="*/ 69 w 69"/>
                  <a:gd name="T71" fmla="*/ 128 h 138"/>
                  <a:gd name="T72" fmla="*/ 69 w 69"/>
                  <a:gd name="T73" fmla="*/ 128 h 138"/>
                  <a:gd name="T74" fmla="*/ 69 w 69"/>
                  <a:gd name="T75" fmla="*/ 128 h 138"/>
                  <a:gd name="T76" fmla="*/ 69 w 69"/>
                  <a:gd name="T77" fmla="*/ 128 h 138"/>
                  <a:gd name="T78" fmla="*/ 69 w 69"/>
                  <a:gd name="T79" fmla="*/ 128 h 138"/>
                  <a:gd name="T80" fmla="*/ 69 w 69"/>
                  <a:gd name="T81" fmla="*/ 128 h 138"/>
                  <a:gd name="T82" fmla="*/ 69 w 69"/>
                  <a:gd name="T83" fmla="*/ 128 h 138"/>
                  <a:gd name="T84" fmla="*/ 69 w 69"/>
                  <a:gd name="T85" fmla="*/ 128 h 138"/>
                  <a:gd name="T86" fmla="*/ 69 w 69"/>
                  <a:gd name="T87" fmla="*/ 128 h 138"/>
                  <a:gd name="T88" fmla="*/ 62 w 69"/>
                  <a:gd name="T89" fmla="*/ 132 h 138"/>
                  <a:gd name="T90" fmla="*/ 48 w 69"/>
                  <a:gd name="T91" fmla="*/ 136 h 138"/>
                  <a:gd name="T92" fmla="*/ 35 w 69"/>
                  <a:gd name="T93" fmla="*/ 138 h 138"/>
                  <a:gd name="T94" fmla="*/ 21 w 69"/>
                  <a:gd name="T95" fmla="*/ 136 h 138"/>
                  <a:gd name="T96" fmla="*/ 8 w 69"/>
                  <a:gd name="T97" fmla="*/ 132 h 138"/>
                  <a:gd name="T98" fmla="*/ 0 w 69"/>
                  <a:gd name="T99" fmla="*/ 128 h 138"/>
                  <a:gd name="T100" fmla="*/ 0 w 69"/>
                  <a:gd name="T101" fmla="*/ 128 h 138"/>
                  <a:gd name="T102" fmla="*/ 0 w 69"/>
                  <a:gd name="T103" fmla="*/ 128 h 138"/>
                  <a:gd name="T104" fmla="*/ 0 w 69"/>
                  <a:gd name="T105" fmla="*/ 128 h 138"/>
                  <a:gd name="T106" fmla="*/ 0 w 69"/>
                  <a:gd name="T107" fmla="*/ 128 h 138"/>
                  <a:gd name="T108" fmla="*/ 0 w 69"/>
                  <a:gd name="T109" fmla="*/ 128 h 138"/>
                  <a:gd name="T110" fmla="*/ 0 w 69"/>
                  <a:gd name="T111" fmla="*/ 128 h 138"/>
                  <a:gd name="T112" fmla="*/ 0 w 69"/>
                  <a:gd name="T113" fmla="*/ 128 h 138"/>
                  <a:gd name="T114" fmla="*/ 0 w 69"/>
                  <a:gd name="T115" fmla="*/ 1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8">
                    <a:moveTo>
                      <a:pt x="69" y="9"/>
                    </a:moveTo>
                    <a:lnTo>
                      <a:pt x="62" y="5"/>
                    </a:lnTo>
                    <a:lnTo>
                      <a:pt x="48" y="1"/>
                    </a:lnTo>
                    <a:lnTo>
                      <a:pt x="35" y="0"/>
                    </a:lnTo>
                    <a:lnTo>
                      <a:pt x="21" y="1"/>
                    </a:lnTo>
                    <a:lnTo>
                      <a:pt x="8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8" y="5"/>
                    </a:lnTo>
                    <a:lnTo>
                      <a:pt x="21" y="1"/>
                    </a:lnTo>
                    <a:lnTo>
                      <a:pt x="35" y="1"/>
                    </a:lnTo>
                    <a:lnTo>
                      <a:pt x="48" y="1"/>
                    </a:lnTo>
                    <a:lnTo>
                      <a:pt x="62" y="5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close/>
                    <a:moveTo>
                      <a:pt x="0" y="128"/>
                    </a:moveTo>
                    <a:lnTo>
                      <a:pt x="8" y="132"/>
                    </a:lnTo>
                    <a:lnTo>
                      <a:pt x="21" y="136"/>
                    </a:lnTo>
                    <a:lnTo>
                      <a:pt x="35" y="138"/>
                    </a:lnTo>
                    <a:lnTo>
                      <a:pt x="48" y="136"/>
                    </a:lnTo>
                    <a:lnTo>
                      <a:pt x="62" y="132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2" y="132"/>
                    </a:lnTo>
                    <a:lnTo>
                      <a:pt x="48" y="136"/>
                    </a:lnTo>
                    <a:lnTo>
                      <a:pt x="35" y="138"/>
                    </a:lnTo>
                    <a:lnTo>
                      <a:pt x="21" y="136"/>
                    </a:lnTo>
                    <a:lnTo>
                      <a:pt x="8" y="13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13" name="Freeform 6479"/>
              <p:cNvSpPr>
                <a:spLocks noEditPoints="1"/>
              </p:cNvSpPr>
              <p:nvPr/>
            </p:nvSpPr>
            <p:spPr bwMode="auto">
              <a:xfrm>
                <a:off x="2015" y="2325"/>
                <a:ext cx="69" cy="137"/>
              </a:xfrm>
              <a:custGeom>
                <a:avLst/>
                <a:gdLst>
                  <a:gd name="T0" fmla="*/ 69 w 69"/>
                  <a:gd name="T1" fmla="*/ 10 h 137"/>
                  <a:gd name="T2" fmla="*/ 62 w 69"/>
                  <a:gd name="T3" fmla="*/ 4 h 137"/>
                  <a:gd name="T4" fmla="*/ 48 w 69"/>
                  <a:gd name="T5" fmla="*/ 0 h 137"/>
                  <a:gd name="T6" fmla="*/ 35 w 69"/>
                  <a:gd name="T7" fmla="*/ 0 h 137"/>
                  <a:gd name="T8" fmla="*/ 21 w 69"/>
                  <a:gd name="T9" fmla="*/ 0 h 137"/>
                  <a:gd name="T10" fmla="*/ 8 w 69"/>
                  <a:gd name="T11" fmla="*/ 4 h 137"/>
                  <a:gd name="T12" fmla="*/ 0 w 69"/>
                  <a:gd name="T13" fmla="*/ 10 h 137"/>
                  <a:gd name="T14" fmla="*/ 0 w 69"/>
                  <a:gd name="T15" fmla="*/ 10 h 137"/>
                  <a:gd name="T16" fmla="*/ 0 w 69"/>
                  <a:gd name="T17" fmla="*/ 10 h 137"/>
                  <a:gd name="T18" fmla="*/ 0 w 69"/>
                  <a:gd name="T19" fmla="*/ 10 h 137"/>
                  <a:gd name="T20" fmla="*/ 0 w 69"/>
                  <a:gd name="T21" fmla="*/ 10 h 137"/>
                  <a:gd name="T22" fmla="*/ 0 w 69"/>
                  <a:gd name="T23" fmla="*/ 10 h 137"/>
                  <a:gd name="T24" fmla="*/ 0 w 69"/>
                  <a:gd name="T25" fmla="*/ 10 h 137"/>
                  <a:gd name="T26" fmla="*/ 0 w 69"/>
                  <a:gd name="T27" fmla="*/ 10 h 137"/>
                  <a:gd name="T28" fmla="*/ 0 w 69"/>
                  <a:gd name="T29" fmla="*/ 10 h 137"/>
                  <a:gd name="T30" fmla="*/ 8 w 69"/>
                  <a:gd name="T31" fmla="*/ 6 h 137"/>
                  <a:gd name="T32" fmla="*/ 21 w 69"/>
                  <a:gd name="T33" fmla="*/ 2 h 137"/>
                  <a:gd name="T34" fmla="*/ 35 w 69"/>
                  <a:gd name="T35" fmla="*/ 0 h 137"/>
                  <a:gd name="T36" fmla="*/ 48 w 69"/>
                  <a:gd name="T37" fmla="*/ 2 h 137"/>
                  <a:gd name="T38" fmla="*/ 62 w 69"/>
                  <a:gd name="T39" fmla="*/ 6 h 137"/>
                  <a:gd name="T40" fmla="*/ 69 w 69"/>
                  <a:gd name="T41" fmla="*/ 10 h 137"/>
                  <a:gd name="T42" fmla="*/ 69 w 69"/>
                  <a:gd name="T43" fmla="*/ 10 h 137"/>
                  <a:gd name="T44" fmla="*/ 69 w 69"/>
                  <a:gd name="T45" fmla="*/ 10 h 137"/>
                  <a:gd name="T46" fmla="*/ 69 w 69"/>
                  <a:gd name="T47" fmla="*/ 10 h 137"/>
                  <a:gd name="T48" fmla="*/ 69 w 69"/>
                  <a:gd name="T49" fmla="*/ 10 h 137"/>
                  <a:gd name="T50" fmla="*/ 69 w 69"/>
                  <a:gd name="T51" fmla="*/ 10 h 137"/>
                  <a:gd name="T52" fmla="*/ 69 w 69"/>
                  <a:gd name="T53" fmla="*/ 10 h 137"/>
                  <a:gd name="T54" fmla="*/ 69 w 69"/>
                  <a:gd name="T55" fmla="*/ 10 h 137"/>
                  <a:gd name="T56" fmla="*/ 69 w 69"/>
                  <a:gd name="T57" fmla="*/ 10 h 137"/>
                  <a:gd name="T58" fmla="*/ 0 w 69"/>
                  <a:gd name="T59" fmla="*/ 127 h 137"/>
                  <a:gd name="T60" fmla="*/ 8 w 69"/>
                  <a:gd name="T61" fmla="*/ 131 h 137"/>
                  <a:gd name="T62" fmla="*/ 21 w 69"/>
                  <a:gd name="T63" fmla="*/ 135 h 137"/>
                  <a:gd name="T64" fmla="*/ 35 w 69"/>
                  <a:gd name="T65" fmla="*/ 137 h 137"/>
                  <a:gd name="T66" fmla="*/ 48 w 69"/>
                  <a:gd name="T67" fmla="*/ 135 h 137"/>
                  <a:gd name="T68" fmla="*/ 62 w 69"/>
                  <a:gd name="T69" fmla="*/ 131 h 137"/>
                  <a:gd name="T70" fmla="*/ 69 w 69"/>
                  <a:gd name="T71" fmla="*/ 127 h 137"/>
                  <a:gd name="T72" fmla="*/ 69 w 69"/>
                  <a:gd name="T73" fmla="*/ 125 h 137"/>
                  <a:gd name="T74" fmla="*/ 69 w 69"/>
                  <a:gd name="T75" fmla="*/ 125 h 137"/>
                  <a:gd name="T76" fmla="*/ 69 w 69"/>
                  <a:gd name="T77" fmla="*/ 125 h 137"/>
                  <a:gd name="T78" fmla="*/ 69 w 69"/>
                  <a:gd name="T79" fmla="*/ 125 h 137"/>
                  <a:gd name="T80" fmla="*/ 69 w 69"/>
                  <a:gd name="T81" fmla="*/ 125 h 137"/>
                  <a:gd name="T82" fmla="*/ 69 w 69"/>
                  <a:gd name="T83" fmla="*/ 125 h 137"/>
                  <a:gd name="T84" fmla="*/ 69 w 69"/>
                  <a:gd name="T85" fmla="*/ 125 h 137"/>
                  <a:gd name="T86" fmla="*/ 69 w 69"/>
                  <a:gd name="T87" fmla="*/ 125 h 137"/>
                  <a:gd name="T88" fmla="*/ 62 w 69"/>
                  <a:gd name="T89" fmla="*/ 131 h 137"/>
                  <a:gd name="T90" fmla="*/ 48 w 69"/>
                  <a:gd name="T91" fmla="*/ 135 h 137"/>
                  <a:gd name="T92" fmla="*/ 35 w 69"/>
                  <a:gd name="T93" fmla="*/ 135 h 137"/>
                  <a:gd name="T94" fmla="*/ 21 w 69"/>
                  <a:gd name="T95" fmla="*/ 135 h 137"/>
                  <a:gd name="T96" fmla="*/ 8 w 69"/>
                  <a:gd name="T97" fmla="*/ 131 h 137"/>
                  <a:gd name="T98" fmla="*/ 0 w 69"/>
                  <a:gd name="T99" fmla="*/ 125 h 137"/>
                  <a:gd name="T100" fmla="*/ 0 w 69"/>
                  <a:gd name="T101" fmla="*/ 125 h 137"/>
                  <a:gd name="T102" fmla="*/ 0 w 69"/>
                  <a:gd name="T103" fmla="*/ 125 h 137"/>
                  <a:gd name="T104" fmla="*/ 0 w 69"/>
                  <a:gd name="T105" fmla="*/ 125 h 137"/>
                  <a:gd name="T106" fmla="*/ 0 w 69"/>
                  <a:gd name="T107" fmla="*/ 125 h 137"/>
                  <a:gd name="T108" fmla="*/ 0 w 69"/>
                  <a:gd name="T109" fmla="*/ 125 h 137"/>
                  <a:gd name="T110" fmla="*/ 0 w 69"/>
                  <a:gd name="T111" fmla="*/ 125 h 137"/>
                  <a:gd name="T112" fmla="*/ 0 w 69"/>
                  <a:gd name="T113" fmla="*/ 127 h 137"/>
                  <a:gd name="T114" fmla="*/ 0 w 69"/>
                  <a:gd name="T115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7">
                    <a:moveTo>
                      <a:pt x="69" y="10"/>
                    </a:moveTo>
                    <a:lnTo>
                      <a:pt x="62" y="4"/>
                    </a:lnTo>
                    <a:lnTo>
                      <a:pt x="48" y="0"/>
                    </a:lnTo>
                    <a:lnTo>
                      <a:pt x="35" y="0"/>
                    </a:lnTo>
                    <a:lnTo>
                      <a:pt x="21" y="0"/>
                    </a:lnTo>
                    <a:lnTo>
                      <a:pt x="8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7"/>
                    </a:moveTo>
                    <a:lnTo>
                      <a:pt x="8" y="131"/>
                    </a:lnTo>
                    <a:lnTo>
                      <a:pt x="21" y="135"/>
                    </a:lnTo>
                    <a:lnTo>
                      <a:pt x="35" y="137"/>
                    </a:lnTo>
                    <a:lnTo>
                      <a:pt x="48" y="135"/>
                    </a:lnTo>
                    <a:lnTo>
                      <a:pt x="62" y="131"/>
                    </a:lnTo>
                    <a:lnTo>
                      <a:pt x="69" y="127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2" y="131"/>
                    </a:lnTo>
                    <a:lnTo>
                      <a:pt x="48" y="135"/>
                    </a:lnTo>
                    <a:lnTo>
                      <a:pt x="35" y="135"/>
                    </a:lnTo>
                    <a:lnTo>
                      <a:pt x="21" y="135"/>
                    </a:lnTo>
                    <a:lnTo>
                      <a:pt x="8" y="131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00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14" name="Freeform 6480"/>
              <p:cNvSpPr>
                <a:spLocks noEditPoints="1"/>
              </p:cNvSpPr>
              <p:nvPr/>
            </p:nvSpPr>
            <p:spPr bwMode="auto">
              <a:xfrm>
                <a:off x="2015" y="2325"/>
                <a:ext cx="69" cy="135"/>
              </a:xfrm>
              <a:custGeom>
                <a:avLst/>
                <a:gdLst>
                  <a:gd name="T0" fmla="*/ 69 w 69"/>
                  <a:gd name="T1" fmla="*/ 10 h 135"/>
                  <a:gd name="T2" fmla="*/ 62 w 69"/>
                  <a:gd name="T3" fmla="*/ 6 h 135"/>
                  <a:gd name="T4" fmla="*/ 48 w 69"/>
                  <a:gd name="T5" fmla="*/ 2 h 135"/>
                  <a:gd name="T6" fmla="*/ 35 w 69"/>
                  <a:gd name="T7" fmla="*/ 0 h 135"/>
                  <a:gd name="T8" fmla="*/ 21 w 69"/>
                  <a:gd name="T9" fmla="*/ 2 h 135"/>
                  <a:gd name="T10" fmla="*/ 8 w 69"/>
                  <a:gd name="T11" fmla="*/ 6 h 135"/>
                  <a:gd name="T12" fmla="*/ 0 w 69"/>
                  <a:gd name="T13" fmla="*/ 10 h 135"/>
                  <a:gd name="T14" fmla="*/ 0 w 69"/>
                  <a:gd name="T15" fmla="*/ 10 h 135"/>
                  <a:gd name="T16" fmla="*/ 0 w 69"/>
                  <a:gd name="T17" fmla="*/ 10 h 135"/>
                  <a:gd name="T18" fmla="*/ 0 w 69"/>
                  <a:gd name="T19" fmla="*/ 10 h 135"/>
                  <a:gd name="T20" fmla="*/ 0 w 69"/>
                  <a:gd name="T21" fmla="*/ 10 h 135"/>
                  <a:gd name="T22" fmla="*/ 0 w 69"/>
                  <a:gd name="T23" fmla="*/ 10 h 135"/>
                  <a:gd name="T24" fmla="*/ 0 w 69"/>
                  <a:gd name="T25" fmla="*/ 10 h 135"/>
                  <a:gd name="T26" fmla="*/ 0 w 69"/>
                  <a:gd name="T27" fmla="*/ 10 h 135"/>
                  <a:gd name="T28" fmla="*/ 0 w 69"/>
                  <a:gd name="T29" fmla="*/ 10 h 135"/>
                  <a:gd name="T30" fmla="*/ 8 w 69"/>
                  <a:gd name="T31" fmla="*/ 6 h 135"/>
                  <a:gd name="T32" fmla="*/ 21 w 69"/>
                  <a:gd name="T33" fmla="*/ 2 h 135"/>
                  <a:gd name="T34" fmla="*/ 35 w 69"/>
                  <a:gd name="T35" fmla="*/ 0 h 135"/>
                  <a:gd name="T36" fmla="*/ 48 w 69"/>
                  <a:gd name="T37" fmla="*/ 2 h 135"/>
                  <a:gd name="T38" fmla="*/ 62 w 69"/>
                  <a:gd name="T39" fmla="*/ 6 h 135"/>
                  <a:gd name="T40" fmla="*/ 69 w 69"/>
                  <a:gd name="T41" fmla="*/ 10 h 135"/>
                  <a:gd name="T42" fmla="*/ 69 w 69"/>
                  <a:gd name="T43" fmla="*/ 10 h 135"/>
                  <a:gd name="T44" fmla="*/ 69 w 69"/>
                  <a:gd name="T45" fmla="*/ 10 h 135"/>
                  <a:gd name="T46" fmla="*/ 69 w 69"/>
                  <a:gd name="T47" fmla="*/ 10 h 135"/>
                  <a:gd name="T48" fmla="*/ 69 w 69"/>
                  <a:gd name="T49" fmla="*/ 10 h 135"/>
                  <a:gd name="T50" fmla="*/ 69 w 69"/>
                  <a:gd name="T51" fmla="*/ 10 h 135"/>
                  <a:gd name="T52" fmla="*/ 69 w 69"/>
                  <a:gd name="T53" fmla="*/ 10 h 135"/>
                  <a:gd name="T54" fmla="*/ 69 w 69"/>
                  <a:gd name="T55" fmla="*/ 10 h 135"/>
                  <a:gd name="T56" fmla="*/ 69 w 69"/>
                  <a:gd name="T57" fmla="*/ 10 h 135"/>
                  <a:gd name="T58" fmla="*/ 0 w 69"/>
                  <a:gd name="T59" fmla="*/ 125 h 135"/>
                  <a:gd name="T60" fmla="*/ 8 w 69"/>
                  <a:gd name="T61" fmla="*/ 131 h 135"/>
                  <a:gd name="T62" fmla="*/ 21 w 69"/>
                  <a:gd name="T63" fmla="*/ 135 h 135"/>
                  <a:gd name="T64" fmla="*/ 35 w 69"/>
                  <a:gd name="T65" fmla="*/ 135 h 135"/>
                  <a:gd name="T66" fmla="*/ 48 w 69"/>
                  <a:gd name="T67" fmla="*/ 135 h 135"/>
                  <a:gd name="T68" fmla="*/ 62 w 69"/>
                  <a:gd name="T69" fmla="*/ 131 h 135"/>
                  <a:gd name="T70" fmla="*/ 69 w 69"/>
                  <a:gd name="T71" fmla="*/ 125 h 135"/>
                  <a:gd name="T72" fmla="*/ 69 w 69"/>
                  <a:gd name="T73" fmla="*/ 125 h 135"/>
                  <a:gd name="T74" fmla="*/ 69 w 69"/>
                  <a:gd name="T75" fmla="*/ 125 h 135"/>
                  <a:gd name="T76" fmla="*/ 69 w 69"/>
                  <a:gd name="T77" fmla="*/ 125 h 135"/>
                  <a:gd name="T78" fmla="*/ 69 w 69"/>
                  <a:gd name="T79" fmla="*/ 125 h 135"/>
                  <a:gd name="T80" fmla="*/ 69 w 69"/>
                  <a:gd name="T81" fmla="*/ 125 h 135"/>
                  <a:gd name="T82" fmla="*/ 69 w 69"/>
                  <a:gd name="T83" fmla="*/ 125 h 135"/>
                  <a:gd name="T84" fmla="*/ 69 w 69"/>
                  <a:gd name="T85" fmla="*/ 125 h 135"/>
                  <a:gd name="T86" fmla="*/ 69 w 69"/>
                  <a:gd name="T87" fmla="*/ 125 h 135"/>
                  <a:gd name="T88" fmla="*/ 62 w 69"/>
                  <a:gd name="T89" fmla="*/ 129 h 135"/>
                  <a:gd name="T90" fmla="*/ 48 w 69"/>
                  <a:gd name="T91" fmla="*/ 135 h 135"/>
                  <a:gd name="T92" fmla="*/ 35 w 69"/>
                  <a:gd name="T93" fmla="*/ 135 h 135"/>
                  <a:gd name="T94" fmla="*/ 21 w 69"/>
                  <a:gd name="T95" fmla="*/ 135 h 135"/>
                  <a:gd name="T96" fmla="*/ 8 w 69"/>
                  <a:gd name="T97" fmla="*/ 129 h 135"/>
                  <a:gd name="T98" fmla="*/ 0 w 69"/>
                  <a:gd name="T99" fmla="*/ 125 h 135"/>
                  <a:gd name="T100" fmla="*/ 0 w 69"/>
                  <a:gd name="T101" fmla="*/ 125 h 135"/>
                  <a:gd name="T102" fmla="*/ 0 w 69"/>
                  <a:gd name="T103" fmla="*/ 125 h 135"/>
                  <a:gd name="T104" fmla="*/ 0 w 69"/>
                  <a:gd name="T105" fmla="*/ 125 h 135"/>
                  <a:gd name="T106" fmla="*/ 0 w 69"/>
                  <a:gd name="T107" fmla="*/ 125 h 135"/>
                  <a:gd name="T108" fmla="*/ 0 w 69"/>
                  <a:gd name="T109" fmla="*/ 125 h 135"/>
                  <a:gd name="T110" fmla="*/ 0 w 69"/>
                  <a:gd name="T111" fmla="*/ 125 h 135"/>
                  <a:gd name="T112" fmla="*/ 0 w 69"/>
                  <a:gd name="T113" fmla="*/ 125 h 135"/>
                  <a:gd name="T114" fmla="*/ 0 w 69"/>
                  <a:gd name="T115" fmla="*/ 1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5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5"/>
                    </a:moveTo>
                    <a:lnTo>
                      <a:pt x="8" y="131"/>
                    </a:lnTo>
                    <a:lnTo>
                      <a:pt x="21" y="135"/>
                    </a:lnTo>
                    <a:lnTo>
                      <a:pt x="35" y="135"/>
                    </a:lnTo>
                    <a:lnTo>
                      <a:pt x="48" y="135"/>
                    </a:lnTo>
                    <a:lnTo>
                      <a:pt x="62" y="131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2" y="129"/>
                    </a:lnTo>
                    <a:lnTo>
                      <a:pt x="48" y="135"/>
                    </a:lnTo>
                    <a:lnTo>
                      <a:pt x="35" y="135"/>
                    </a:lnTo>
                    <a:lnTo>
                      <a:pt x="21" y="135"/>
                    </a:lnTo>
                    <a:lnTo>
                      <a:pt x="8" y="129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15" name="Freeform 6481"/>
              <p:cNvSpPr>
                <a:spLocks noEditPoints="1"/>
              </p:cNvSpPr>
              <p:nvPr/>
            </p:nvSpPr>
            <p:spPr bwMode="auto">
              <a:xfrm>
                <a:off x="2015" y="2325"/>
                <a:ext cx="71" cy="135"/>
              </a:xfrm>
              <a:custGeom>
                <a:avLst/>
                <a:gdLst>
                  <a:gd name="T0" fmla="*/ 69 w 71"/>
                  <a:gd name="T1" fmla="*/ 10 h 135"/>
                  <a:gd name="T2" fmla="*/ 62 w 71"/>
                  <a:gd name="T3" fmla="*/ 6 h 135"/>
                  <a:gd name="T4" fmla="*/ 48 w 71"/>
                  <a:gd name="T5" fmla="*/ 2 h 135"/>
                  <a:gd name="T6" fmla="*/ 35 w 71"/>
                  <a:gd name="T7" fmla="*/ 0 h 135"/>
                  <a:gd name="T8" fmla="*/ 21 w 71"/>
                  <a:gd name="T9" fmla="*/ 2 h 135"/>
                  <a:gd name="T10" fmla="*/ 8 w 71"/>
                  <a:gd name="T11" fmla="*/ 6 h 135"/>
                  <a:gd name="T12" fmla="*/ 0 w 71"/>
                  <a:gd name="T13" fmla="*/ 10 h 135"/>
                  <a:gd name="T14" fmla="*/ 0 w 71"/>
                  <a:gd name="T15" fmla="*/ 10 h 135"/>
                  <a:gd name="T16" fmla="*/ 0 w 71"/>
                  <a:gd name="T17" fmla="*/ 10 h 135"/>
                  <a:gd name="T18" fmla="*/ 0 w 71"/>
                  <a:gd name="T19" fmla="*/ 10 h 135"/>
                  <a:gd name="T20" fmla="*/ 0 w 71"/>
                  <a:gd name="T21" fmla="*/ 10 h 135"/>
                  <a:gd name="T22" fmla="*/ 0 w 71"/>
                  <a:gd name="T23" fmla="*/ 12 h 135"/>
                  <a:gd name="T24" fmla="*/ 0 w 71"/>
                  <a:gd name="T25" fmla="*/ 12 h 135"/>
                  <a:gd name="T26" fmla="*/ 0 w 71"/>
                  <a:gd name="T27" fmla="*/ 12 h 135"/>
                  <a:gd name="T28" fmla="*/ 0 w 71"/>
                  <a:gd name="T29" fmla="*/ 12 h 135"/>
                  <a:gd name="T30" fmla="*/ 10 w 71"/>
                  <a:gd name="T31" fmla="*/ 6 h 135"/>
                  <a:gd name="T32" fmla="*/ 21 w 71"/>
                  <a:gd name="T33" fmla="*/ 2 h 135"/>
                  <a:gd name="T34" fmla="*/ 35 w 71"/>
                  <a:gd name="T35" fmla="*/ 0 h 135"/>
                  <a:gd name="T36" fmla="*/ 48 w 71"/>
                  <a:gd name="T37" fmla="*/ 2 h 135"/>
                  <a:gd name="T38" fmla="*/ 62 w 71"/>
                  <a:gd name="T39" fmla="*/ 6 h 135"/>
                  <a:gd name="T40" fmla="*/ 71 w 71"/>
                  <a:gd name="T41" fmla="*/ 12 h 135"/>
                  <a:gd name="T42" fmla="*/ 71 w 71"/>
                  <a:gd name="T43" fmla="*/ 12 h 135"/>
                  <a:gd name="T44" fmla="*/ 71 w 71"/>
                  <a:gd name="T45" fmla="*/ 12 h 135"/>
                  <a:gd name="T46" fmla="*/ 71 w 71"/>
                  <a:gd name="T47" fmla="*/ 12 h 135"/>
                  <a:gd name="T48" fmla="*/ 69 w 71"/>
                  <a:gd name="T49" fmla="*/ 10 h 135"/>
                  <a:gd name="T50" fmla="*/ 69 w 71"/>
                  <a:gd name="T51" fmla="*/ 10 h 135"/>
                  <a:gd name="T52" fmla="*/ 69 w 71"/>
                  <a:gd name="T53" fmla="*/ 10 h 135"/>
                  <a:gd name="T54" fmla="*/ 69 w 71"/>
                  <a:gd name="T55" fmla="*/ 10 h 135"/>
                  <a:gd name="T56" fmla="*/ 69 w 71"/>
                  <a:gd name="T57" fmla="*/ 10 h 135"/>
                  <a:gd name="T58" fmla="*/ 0 w 71"/>
                  <a:gd name="T59" fmla="*/ 125 h 135"/>
                  <a:gd name="T60" fmla="*/ 8 w 71"/>
                  <a:gd name="T61" fmla="*/ 129 h 135"/>
                  <a:gd name="T62" fmla="*/ 21 w 71"/>
                  <a:gd name="T63" fmla="*/ 135 h 135"/>
                  <a:gd name="T64" fmla="*/ 35 w 71"/>
                  <a:gd name="T65" fmla="*/ 135 h 135"/>
                  <a:gd name="T66" fmla="*/ 48 w 71"/>
                  <a:gd name="T67" fmla="*/ 135 h 135"/>
                  <a:gd name="T68" fmla="*/ 62 w 71"/>
                  <a:gd name="T69" fmla="*/ 129 h 135"/>
                  <a:gd name="T70" fmla="*/ 69 w 71"/>
                  <a:gd name="T71" fmla="*/ 125 h 135"/>
                  <a:gd name="T72" fmla="*/ 69 w 71"/>
                  <a:gd name="T73" fmla="*/ 125 h 135"/>
                  <a:gd name="T74" fmla="*/ 69 w 71"/>
                  <a:gd name="T75" fmla="*/ 125 h 135"/>
                  <a:gd name="T76" fmla="*/ 69 w 71"/>
                  <a:gd name="T77" fmla="*/ 125 h 135"/>
                  <a:gd name="T78" fmla="*/ 69 w 71"/>
                  <a:gd name="T79" fmla="*/ 125 h 135"/>
                  <a:gd name="T80" fmla="*/ 71 w 71"/>
                  <a:gd name="T81" fmla="*/ 125 h 135"/>
                  <a:gd name="T82" fmla="*/ 71 w 71"/>
                  <a:gd name="T83" fmla="*/ 125 h 135"/>
                  <a:gd name="T84" fmla="*/ 71 w 71"/>
                  <a:gd name="T85" fmla="*/ 125 h 135"/>
                  <a:gd name="T86" fmla="*/ 71 w 71"/>
                  <a:gd name="T87" fmla="*/ 125 h 135"/>
                  <a:gd name="T88" fmla="*/ 62 w 71"/>
                  <a:gd name="T89" fmla="*/ 129 h 135"/>
                  <a:gd name="T90" fmla="*/ 48 w 71"/>
                  <a:gd name="T91" fmla="*/ 133 h 135"/>
                  <a:gd name="T92" fmla="*/ 35 w 71"/>
                  <a:gd name="T93" fmla="*/ 135 h 135"/>
                  <a:gd name="T94" fmla="*/ 21 w 71"/>
                  <a:gd name="T95" fmla="*/ 133 h 135"/>
                  <a:gd name="T96" fmla="*/ 10 w 71"/>
                  <a:gd name="T97" fmla="*/ 129 h 135"/>
                  <a:gd name="T98" fmla="*/ 0 w 71"/>
                  <a:gd name="T99" fmla="*/ 125 h 135"/>
                  <a:gd name="T100" fmla="*/ 0 w 71"/>
                  <a:gd name="T101" fmla="*/ 125 h 135"/>
                  <a:gd name="T102" fmla="*/ 0 w 71"/>
                  <a:gd name="T103" fmla="*/ 125 h 135"/>
                  <a:gd name="T104" fmla="*/ 0 w 71"/>
                  <a:gd name="T105" fmla="*/ 125 h 135"/>
                  <a:gd name="T106" fmla="*/ 0 w 71"/>
                  <a:gd name="T107" fmla="*/ 125 h 135"/>
                  <a:gd name="T108" fmla="*/ 0 w 71"/>
                  <a:gd name="T109" fmla="*/ 125 h 135"/>
                  <a:gd name="T110" fmla="*/ 0 w 71"/>
                  <a:gd name="T111" fmla="*/ 125 h 135"/>
                  <a:gd name="T112" fmla="*/ 0 w 71"/>
                  <a:gd name="T113" fmla="*/ 125 h 135"/>
                  <a:gd name="T114" fmla="*/ 0 w 71"/>
                  <a:gd name="T115" fmla="*/ 1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1" h="135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5"/>
                    </a:moveTo>
                    <a:lnTo>
                      <a:pt x="8" y="129"/>
                    </a:lnTo>
                    <a:lnTo>
                      <a:pt x="21" y="135"/>
                    </a:lnTo>
                    <a:lnTo>
                      <a:pt x="35" y="135"/>
                    </a:lnTo>
                    <a:lnTo>
                      <a:pt x="48" y="135"/>
                    </a:lnTo>
                    <a:lnTo>
                      <a:pt x="62" y="129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62" y="129"/>
                    </a:lnTo>
                    <a:lnTo>
                      <a:pt x="48" y="133"/>
                    </a:lnTo>
                    <a:lnTo>
                      <a:pt x="35" y="135"/>
                    </a:lnTo>
                    <a:lnTo>
                      <a:pt x="21" y="133"/>
                    </a:lnTo>
                    <a:lnTo>
                      <a:pt x="10" y="129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16" name="Freeform 6482"/>
              <p:cNvSpPr>
                <a:spLocks noEditPoints="1"/>
              </p:cNvSpPr>
              <p:nvPr/>
            </p:nvSpPr>
            <p:spPr bwMode="auto">
              <a:xfrm>
                <a:off x="2015" y="2325"/>
                <a:ext cx="71" cy="135"/>
              </a:xfrm>
              <a:custGeom>
                <a:avLst/>
                <a:gdLst>
                  <a:gd name="T0" fmla="*/ 71 w 71"/>
                  <a:gd name="T1" fmla="*/ 12 h 135"/>
                  <a:gd name="T2" fmla="*/ 62 w 71"/>
                  <a:gd name="T3" fmla="*/ 6 h 135"/>
                  <a:gd name="T4" fmla="*/ 48 w 71"/>
                  <a:gd name="T5" fmla="*/ 2 h 135"/>
                  <a:gd name="T6" fmla="*/ 35 w 71"/>
                  <a:gd name="T7" fmla="*/ 0 h 135"/>
                  <a:gd name="T8" fmla="*/ 21 w 71"/>
                  <a:gd name="T9" fmla="*/ 2 h 135"/>
                  <a:gd name="T10" fmla="*/ 10 w 71"/>
                  <a:gd name="T11" fmla="*/ 6 h 135"/>
                  <a:gd name="T12" fmla="*/ 0 w 71"/>
                  <a:gd name="T13" fmla="*/ 12 h 135"/>
                  <a:gd name="T14" fmla="*/ 0 w 71"/>
                  <a:gd name="T15" fmla="*/ 12 h 135"/>
                  <a:gd name="T16" fmla="*/ 0 w 71"/>
                  <a:gd name="T17" fmla="*/ 12 h 135"/>
                  <a:gd name="T18" fmla="*/ 0 w 71"/>
                  <a:gd name="T19" fmla="*/ 12 h 135"/>
                  <a:gd name="T20" fmla="*/ 0 w 71"/>
                  <a:gd name="T21" fmla="*/ 12 h 135"/>
                  <a:gd name="T22" fmla="*/ 0 w 71"/>
                  <a:gd name="T23" fmla="*/ 12 h 135"/>
                  <a:gd name="T24" fmla="*/ 0 w 71"/>
                  <a:gd name="T25" fmla="*/ 12 h 135"/>
                  <a:gd name="T26" fmla="*/ 0 w 71"/>
                  <a:gd name="T27" fmla="*/ 12 h 135"/>
                  <a:gd name="T28" fmla="*/ 0 w 71"/>
                  <a:gd name="T29" fmla="*/ 12 h 135"/>
                  <a:gd name="T30" fmla="*/ 10 w 71"/>
                  <a:gd name="T31" fmla="*/ 6 h 135"/>
                  <a:gd name="T32" fmla="*/ 21 w 71"/>
                  <a:gd name="T33" fmla="*/ 2 h 135"/>
                  <a:gd name="T34" fmla="*/ 35 w 71"/>
                  <a:gd name="T35" fmla="*/ 0 h 135"/>
                  <a:gd name="T36" fmla="*/ 48 w 71"/>
                  <a:gd name="T37" fmla="*/ 2 h 135"/>
                  <a:gd name="T38" fmla="*/ 62 w 71"/>
                  <a:gd name="T39" fmla="*/ 6 h 135"/>
                  <a:gd name="T40" fmla="*/ 71 w 71"/>
                  <a:gd name="T41" fmla="*/ 12 h 135"/>
                  <a:gd name="T42" fmla="*/ 71 w 71"/>
                  <a:gd name="T43" fmla="*/ 12 h 135"/>
                  <a:gd name="T44" fmla="*/ 71 w 71"/>
                  <a:gd name="T45" fmla="*/ 12 h 135"/>
                  <a:gd name="T46" fmla="*/ 71 w 71"/>
                  <a:gd name="T47" fmla="*/ 12 h 135"/>
                  <a:gd name="T48" fmla="*/ 71 w 71"/>
                  <a:gd name="T49" fmla="*/ 12 h 135"/>
                  <a:gd name="T50" fmla="*/ 71 w 71"/>
                  <a:gd name="T51" fmla="*/ 12 h 135"/>
                  <a:gd name="T52" fmla="*/ 71 w 71"/>
                  <a:gd name="T53" fmla="*/ 12 h 135"/>
                  <a:gd name="T54" fmla="*/ 71 w 71"/>
                  <a:gd name="T55" fmla="*/ 12 h 135"/>
                  <a:gd name="T56" fmla="*/ 71 w 71"/>
                  <a:gd name="T57" fmla="*/ 12 h 135"/>
                  <a:gd name="T58" fmla="*/ 0 w 71"/>
                  <a:gd name="T59" fmla="*/ 125 h 135"/>
                  <a:gd name="T60" fmla="*/ 10 w 71"/>
                  <a:gd name="T61" fmla="*/ 129 h 135"/>
                  <a:gd name="T62" fmla="*/ 21 w 71"/>
                  <a:gd name="T63" fmla="*/ 133 h 135"/>
                  <a:gd name="T64" fmla="*/ 35 w 71"/>
                  <a:gd name="T65" fmla="*/ 135 h 135"/>
                  <a:gd name="T66" fmla="*/ 48 w 71"/>
                  <a:gd name="T67" fmla="*/ 133 h 135"/>
                  <a:gd name="T68" fmla="*/ 62 w 71"/>
                  <a:gd name="T69" fmla="*/ 129 h 135"/>
                  <a:gd name="T70" fmla="*/ 71 w 71"/>
                  <a:gd name="T71" fmla="*/ 125 h 135"/>
                  <a:gd name="T72" fmla="*/ 71 w 71"/>
                  <a:gd name="T73" fmla="*/ 125 h 135"/>
                  <a:gd name="T74" fmla="*/ 71 w 71"/>
                  <a:gd name="T75" fmla="*/ 125 h 135"/>
                  <a:gd name="T76" fmla="*/ 71 w 71"/>
                  <a:gd name="T77" fmla="*/ 125 h 135"/>
                  <a:gd name="T78" fmla="*/ 71 w 71"/>
                  <a:gd name="T79" fmla="*/ 123 h 135"/>
                  <a:gd name="T80" fmla="*/ 71 w 71"/>
                  <a:gd name="T81" fmla="*/ 123 h 135"/>
                  <a:gd name="T82" fmla="*/ 71 w 71"/>
                  <a:gd name="T83" fmla="*/ 123 h 135"/>
                  <a:gd name="T84" fmla="*/ 71 w 71"/>
                  <a:gd name="T85" fmla="*/ 123 h 135"/>
                  <a:gd name="T86" fmla="*/ 71 w 71"/>
                  <a:gd name="T87" fmla="*/ 123 h 135"/>
                  <a:gd name="T88" fmla="*/ 62 w 71"/>
                  <a:gd name="T89" fmla="*/ 129 h 135"/>
                  <a:gd name="T90" fmla="*/ 48 w 71"/>
                  <a:gd name="T91" fmla="*/ 133 h 135"/>
                  <a:gd name="T92" fmla="*/ 35 w 71"/>
                  <a:gd name="T93" fmla="*/ 135 h 135"/>
                  <a:gd name="T94" fmla="*/ 21 w 71"/>
                  <a:gd name="T95" fmla="*/ 133 h 135"/>
                  <a:gd name="T96" fmla="*/ 10 w 71"/>
                  <a:gd name="T97" fmla="*/ 129 h 135"/>
                  <a:gd name="T98" fmla="*/ 0 w 71"/>
                  <a:gd name="T99" fmla="*/ 123 h 135"/>
                  <a:gd name="T100" fmla="*/ 0 w 71"/>
                  <a:gd name="T101" fmla="*/ 123 h 135"/>
                  <a:gd name="T102" fmla="*/ 0 w 71"/>
                  <a:gd name="T103" fmla="*/ 123 h 135"/>
                  <a:gd name="T104" fmla="*/ 0 w 71"/>
                  <a:gd name="T105" fmla="*/ 123 h 135"/>
                  <a:gd name="T106" fmla="*/ 0 w 71"/>
                  <a:gd name="T107" fmla="*/ 123 h 135"/>
                  <a:gd name="T108" fmla="*/ 0 w 71"/>
                  <a:gd name="T109" fmla="*/ 125 h 135"/>
                  <a:gd name="T110" fmla="*/ 0 w 71"/>
                  <a:gd name="T111" fmla="*/ 125 h 135"/>
                  <a:gd name="T112" fmla="*/ 0 w 71"/>
                  <a:gd name="T113" fmla="*/ 125 h 135"/>
                  <a:gd name="T114" fmla="*/ 0 w 71"/>
                  <a:gd name="T115" fmla="*/ 1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1" h="135">
                    <a:moveTo>
                      <a:pt x="71" y="12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1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close/>
                    <a:moveTo>
                      <a:pt x="0" y="125"/>
                    </a:moveTo>
                    <a:lnTo>
                      <a:pt x="10" y="129"/>
                    </a:lnTo>
                    <a:lnTo>
                      <a:pt x="21" y="133"/>
                    </a:lnTo>
                    <a:lnTo>
                      <a:pt x="35" y="135"/>
                    </a:lnTo>
                    <a:lnTo>
                      <a:pt x="48" y="133"/>
                    </a:lnTo>
                    <a:lnTo>
                      <a:pt x="62" y="129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62" y="129"/>
                    </a:lnTo>
                    <a:lnTo>
                      <a:pt x="48" y="133"/>
                    </a:lnTo>
                    <a:lnTo>
                      <a:pt x="35" y="135"/>
                    </a:lnTo>
                    <a:lnTo>
                      <a:pt x="21" y="133"/>
                    </a:lnTo>
                    <a:lnTo>
                      <a:pt x="10" y="129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17" name="Freeform 6483"/>
              <p:cNvSpPr>
                <a:spLocks noEditPoints="1"/>
              </p:cNvSpPr>
              <p:nvPr/>
            </p:nvSpPr>
            <p:spPr bwMode="auto">
              <a:xfrm>
                <a:off x="2013" y="2325"/>
                <a:ext cx="73" cy="135"/>
              </a:xfrm>
              <a:custGeom>
                <a:avLst/>
                <a:gdLst>
                  <a:gd name="T0" fmla="*/ 73 w 73"/>
                  <a:gd name="T1" fmla="*/ 12 h 135"/>
                  <a:gd name="T2" fmla="*/ 64 w 73"/>
                  <a:gd name="T3" fmla="*/ 6 h 135"/>
                  <a:gd name="T4" fmla="*/ 50 w 73"/>
                  <a:gd name="T5" fmla="*/ 2 h 135"/>
                  <a:gd name="T6" fmla="*/ 37 w 73"/>
                  <a:gd name="T7" fmla="*/ 0 h 135"/>
                  <a:gd name="T8" fmla="*/ 23 w 73"/>
                  <a:gd name="T9" fmla="*/ 2 h 135"/>
                  <a:gd name="T10" fmla="*/ 12 w 73"/>
                  <a:gd name="T11" fmla="*/ 6 h 135"/>
                  <a:gd name="T12" fmla="*/ 2 w 73"/>
                  <a:gd name="T13" fmla="*/ 12 h 135"/>
                  <a:gd name="T14" fmla="*/ 2 w 73"/>
                  <a:gd name="T15" fmla="*/ 12 h 135"/>
                  <a:gd name="T16" fmla="*/ 2 w 73"/>
                  <a:gd name="T17" fmla="*/ 12 h 135"/>
                  <a:gd name="T18" fmla="*/ 2 w 73"/>
                  <a:gd name="T19" fmla="*/ 12 h 135"/>
                  <a:gd name="T20" fmla="*/ 0 w 73"/>
                  <a:gd name="T21" fmla="*/ 12 h 135"/>
                  <a:gd name="T22" fmla="*/ 0 w 73"/>
                  <a:gd name="T23" fmla="*/ 12 h 135"/>
                  <a:gd name="T24" fmla="*/ 0 w 73"/>
                  <a:gd name="T25" fmla="*/ 12 h 135"/>
                  <a:gd name="T26" fmla="*/ 0 w 73"/>
                  <a:gd name="T27" fmla="*/ 12 h 135"/>
                  <a:gd name="T28" fmla="*/ 0 w 73"/>
                  <a:gd name="T29" fmla="*/ 12 h 135"/>
                  <a:gd name="T30" fmla="*/ 12 w 73"/>
                  <a:gd name="T31" fmla="*/ 6 h 135"/>
                  <a:gd name="T32" fmla="*/ 23 w 73"/>
                  <a:gd name="T33" fmla="*/ 2 h 135"/>
                  <a:gd name="T34" fmla="*/ 37 w 73"/>
                  <a:gd name="T35" fmla="*/ 2 h 135"/>
                  <a:gd name="T36" fmla="*/ 50 w 73"/>
                  <a:gd name="T37" fmla="*/ 2 h 135"/>
                  <a:gd name="T38" fmla="*/ 64 w 73"/>
                  <a:gd name="T39" fmla="*/ 6 h 135"/>
                  <a:gd name="T40" fmla="*/ 73 w 73"/>
                  <a:gd name="T41" fmla="*/ 12 h 135"/>
                  <a:gd name="T42" fmla="*/ 73 w 73"/>
                  <a:gd name="T43" fmla="*/ 12 h 135"/>
                  <a:gd name="T44" fmla="*/ 73 w 73"/>
                  <a:gd name="T45" fmla="*/ 12 h 135"/>
                  <a:gd name="T46" fmla="*/ 73 w 73"/>
                  <a:gd name="T47" fmla="*/ 12 h 135"/>
                  <a:gd name="T48" fmla="*/ 73 w 73"/>
                  <a:gd name="T49" fmla="*/ 12 h 135"/>
                  <a:gd name="T50" fmla="*/ 73 w 73"/>
                  <a:gd name="T51" fmla="*/ 12 h 135"/>
                  <a:gd name="T52" fmla="*/ 73 w 73"/>
                  <a:gd name="T53" fmla="*/ 12 h 135"/>
                  <a:gd name="T54" fmla="*/ 73 w 73"/>
                  <a:gd name="T55" fmla="*/ 12 h 135"/>
                  <a:gd name="T56" fmla="*/ 73 w 73"/>
                  <a:gd name="T57" fmla="*/ 12 h 135"/>
                  <a:gd name="T58" fmla="*/ 2 w 73"/>
                  <a:gd name="T59" fmla="*/ 123 h 135"/>
                  <a:gd name="T60" fmla="*/ 12 w 73"/>
                  <a:gd name="T61" fmla="*/ 129 h 135"/>
                  <a:gd name="T62" fmla="*/ 23 w 73"/>
                  <a:gd name="T63" fmla="*/ 133 h 135"/>
                  <a:gd name="T64" fmla="*/ 37 w 73"/>
                  <a:gd name="T65" fmla="*/ 135 h 135"/>
                  <a:gd name="T66" fmla="*/ 50 w 73"/>
                  <a:gd name="T67" fmla="*/ 133 h 135"/>
                  <a:gd name="T68" fmla="*/ 64 w 73"/>
                  <a:gd name="T69" fmla="*/ 129 h 135"/>
                  <a:gd name="T70" fmla="*/ 73 w 73"/>
                  <a:gd name="T71" fmla="*/ 123 h 135"/>
                  <a:gd name="T72" fmla="*/ 73 w 73"/>
                  <a:gd name="T73" fmla="*/ 123 h 135"/>
                  <a:gd name="T74" fmla="*/ 73 w 73"/>
                  <a:gd name="T75" fmla="*/ 123 h 135"/>
                  <a:gd name="T76" fmla="*/ 73 w 73"/>
                  <a:gd name="T77" fmla="*/ 123 h 135"/>
                  <a:gd name="T78" fmla="*/ 73 w 73"/>
                  <a:gd name="T79" fmla="*/ 123 h 135"/>
                  <a:gd name="T80" fmla="*/ 73 w 73"/>
                  <a:gd name="T81" fmla="*/ 123 h 135"/>
                  <a:gd name="T82" fmla="*/ 73 w 73"/>
                  <a:gd name="T83" fmla="*/ 123 h 135"/>
                  <a:gd name="T84" fmla="*/ 73 w 73"/>
                  <a:gd name="T85" fmla="*/ 123 h 135"/>
                  <a:gd name="T86" fmla="*/ 73 w 73"/>
                  <a:gd name="T87" fmla="*/ 123 h 135"/>
                  <a:gd name="T88" fmla="*/ 64 w 73"/>
                  <a:gd name="T89" fmla="*/ 129 h 135"/>
                  <a:gd name="T90" fmla="*/ 50 w 73"/>
                  <a:gd name="T91" fmla="*/ 133 h 135"/>
                  <a:gd name="T92" fmla="*/ 37 w 73"/>
                  <a:gd name="T93" fmla="*/ 135 h 135"/>
                  <a:gd name="T94" fmla="*/ 23 w 73"/>
                  <a:gd name="T95" fmla="*/ 133 h 135"/>
                  <a:gd name="T96" fmla="*/ 12 w 73"/>
                  <a:gd name="T97" fmla="*/ 129 h 135"/>
                  <a:gd name="T98" fmla="*/ 0 w 73"/>
                  <a:gd name="T99" fmla="*/ 123 h 135"/>
                  <a:gd name="T100" fmla="*/ 0 w 73"/>
                  <a:gd name="T101" fmla="*/ 123 h 135"/>
                  <a:gd name="T102" fmla="*/ 0 w 73"/>
                  <a:gd name="T103" fmla="*/ 123 h 135"/>
                  <a:gd name="T104" fmla="*/ 0 w 73"/>
                  <a:gd name="T105" fmla="*/ 123 h 135"/>
                  <a:gd name="T106" fmla="*/ 0 w 73"/>
                  <a:gd name="T107" fmla="*/ 123 h 135"/>
                  <a:gd name="T108" fmla="*/ 0 w 73"/>
                  <a:gd name="T109" fmla="*/ 123 h 135"/>
                  <a:gd name="T110" fmla="*/ 2 w 73"/>
                  <a:gd name="T111" fmla="*/ 123 h 135"/>
                  <a:gd name="T112" fmla="*/ 2 w 73"/>
                  <a:gd name="T113" fmla="*/ 123 h 135"/>
                  <a:gd name="T114" fmla="*/ 2 w 73"/>
                  <a:gd name="T115" fmla="*/ 12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5">
                    <a:moveTo>
                      <a:pt x="73" y="12"/>
                    </a:moveTo>
                    <a:lnTo>
                      <a:pt x="64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2"/>
                    </a:lnTo>
                    <a:lnTo>
                      <a:pt x="50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2" y="123"/>
                    </a:moveTo>
                    <a:lnTo>
                      <a:pt x="12" y="129"/>
                    </a:lnTo>
                    <a:lnTo>
                      <a:pt x="23" y="133"/>
                    </a:lnTo>
                    <a:lnTo>
                      <a:pt x="37" y="135"/>
                    </a:lnTo>
                    <a:lnTo>
                      <a:pt x="50" y="133"/>
                    </a:lnTo>
                    <a:lnTo>
                      <a:pt x="64" y="129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64" y="129"/>
                    </a:lnTo>
                    <a:lnTo>
                      <a:pt x="50" y="133"/>
                    </a:lnTo>
                    <a:lnTo>
                      <a:pt x="37" y="135"/>
                    </a:lnTo>
                    <a:lnTo>
                      <a:pt x="23" y="133"/>
                    </a:lnTo>
                    <a:lnTo>
                      <a:pt x="12" y="129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2" y="123"/>
                    </a:lnTo>
                    <a:lnTo>
                      <a:pt x="2" y="123"/>
                    </a:lnTo>
                    <a:lnTo>
                      <a:pt x="2" y="123"/>
                    </a:lnTo>
                    <a:close/>
                  </a:path>
                </a:pathLst>
              </a:custGeom>
              <a:solidFill>
                <a:srgbClr val="00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18" name="Freeform 6484"/>
              <p:cNvSpPr>
                <a:spLocks noEditPoints="1"/>
              </p:cNvSpPr>
              <p:nvPr/>
            </p:nvSpPr>
            <p:spPr bwMode="auto">
              <a:xfrm>
                <a:off x="2013" y="2327"/>
                <a:ext cx="73" cy="133"/>
              </a:xfrm>
              <a:custGeom>
                <a:avLst/>
                <a:gdLst>
                  <a:gd name="T0" fmla="*/ 73 w 73"/>
                  <a:gd name="T1" fmla="*/ 10 h 133"/>
                  <a:gd name="T2" fmla="*/ 64 w 73"/>
                  <a:gd name="T3" fmla="*/ 4 h 133"/>
                  <a:gd name="T4" fmla="*/ 50 w 73"/>
                  <a:gd name="T5" fmla="*/ 0 h 133"/>
                  <a:gd name="T6" fmla="*/ 37 w 73"/>
                  <a:gd name="T7" fmla="*/ 0 h 133"/>
                  <a:gd name="T8" fmla="*/ 23 w 73"/>
                  <a:gd name="T9" fmla="*/ 0 h 133"/>
                  <a:gd name="T10" fmla="*/ 12 w 73"/>
                  <a:gd name="T11" fmla="*/ 4 h 133"/>
                  <a:gd name="T12" fmla="*/ 0 w 73"/>
                  <a:gd name="T13" fmla="*/ 10 h 133"/>
                  <a:gd name="T14" fmla="*/ 0 w 73"/>
                  <a:gd name="T15" fmla="*/ 10 h 133"/>
                  <a:gd name="T16" fmla="*/ 0 w 73"/>
                  <a:gd name="T17" fmla="*/ 10 h 133"/>
                  <a:gd name="T18" fmla="*/ 0 w 73"/>
                  <a:gd name="T19" fmla="*/ 10 h 133"/>
                  <a:gd name="T20" fmla="*/ 0 w 73"/>
                  <a:gd name="T21" fmla="*/ 10 h 133"/>
                  <a:gd name="T22" fmla="*/ 0 w 73"/>
                  <a:gd name="T23" fmla="*/ 10 h 133"/>
                  <a:gd name="T24" fmla="*/ 0 w 73"/>
                  <a:gd name="T25" fmla="*/ 10 h 133"/>
                  <a:gd name="T26" fmla="*/ 0 w 73"/>
                  <a:gd name="T27" fmla="*/ 10 h 133"/>
                  <a:gd name="T28" fmla="*/ 0 w 73"/>
                  <a:gd name="T29" fmla="*/ 12 h 133"/>
                  <a:gd name="T30" fmla="*/ 12 w 73"/>
                  <a:gd name="T31" fmla="*/ 6 h 133"/>
                  <a:gd name="T32" fmla="*/ 23 w 73"/>
                  <a:gd name="T33" fmla="*/ 2 h 133"/>
                  <a:gd name="T34" fmla="*/ 37 w 73"/>
                  <a:gd name="T35" fmla="*/ 0 h 133"/>
                  <a:gd name="T36" fmla="*/ 50 w 73"/>
                  <a:gd name="T37" fmla="*/ 2 h 133"/>
                  <a:gd name="T38" fmla="*/ 62 w 73"/>
                  <a:gd name="T39" fmla="*/ 6 h 133"/>
                  <a:gd name="T40" fmla="*/ 73 w 73"/>
                  <a:gd name="T41" fmla="*/ 12 h 133"/>
                  <a:gd name="T42" fmla="*/ 73 w 73"/>
                  <a:gd name="T43" fmla="*/ 10 h 133"/>
                  <a:gd name="T44" fmla="*/ 73 w 73"/>
                  <a:gd name="T45" fmla="*/ 10 h 133"/>
                  <a:gd name="T46" fmla="*/ 73 w 73"/>
                  <a:gd name="T47" fmla="*/ 10 h 133"/>
                  <a:gd name="T48" fmla="*/ 73 w 73"/>
                  <a:gd name="T49" fmla="*/ 10 h 133"/>
                  <a:gd name="T50" fmla="*/ 73 w 73"/>
                  <a:gd name="T51" fmla="*/ 10 h 133"/>
                  <a:gd name="T52" fmla="*/ 73 w 73"/>
                  <a:gd name="T53" fmla="*/ 10 h 133"/>
                  <a:gd name="T54" fmla="*/ 73 w 73"/>
                  <a:gd name="T55" fmla="*/ 10 h 133"/>
                  <a:gd name="T56" fmla="*/ 73 w 73"/>
                  <a:gd name="T57" fmla="*/ 10 h 133"/>
                  <a:gd name="T58" fmla="*/ 0 w 73"/>
                  <a:gd name="T59" fmla="*/ 121 h 133"/>
                  <a:gd name="T60" fmla="*/ 12 w 73"/>
                  <a:gd name="T61" fmla="*/ 127 h 133"/>
                  <a:gd name="T62" fmla="*/ 23 w 73"/>
                  <a:gd name="T63" fmla="*/ 131 h 133"/>
                  <a:gd name="T64" fmla="*/ 37 w 73"/>
                  <a:gd name="T65" fmla="*/ 133 h 133"/>
                  <a:gd name="T66" fmla="*/ 50 w 73"/>
                  <a:gd name="T67" fmla="*/ 131 h 133"/>
                  <a:gd name="T68" fmla="*/ 64 w 73"/>
                  <a:gd name="T69" fmla="*/ 127 h 133"/>
                  <a:gd name="T70" fmla="*/ 73 w 73"/>
                  <a:gd name="T71" fmla="*/ 121 h 133"/>
                  <a:gd name="T72" fmla="*/ 73 w 73"/>
                  <a:gd name="T73" fmla="*/ 121 h 133"/>
                  <a:gd name="T74" fmla="*/ 73 w 73"/>
                  <a:gd name="T75" fmla="*/ 121 h 133"/>
                  <a:gd name="T76" fmla="*/ 73 w 73"/>
                  <a:gd name="T77" fmla="*/ 121 h 133"/>
                  <a:gd name="T78" fmla="*/ 73 w 73"/>
                  <a:gd name="T79" fmla="*/ 121 h 133"/>
                  <a:gd name="T80" fmla="*/ 73 w 73"/>
                  <a:gd name="T81" fmla="*/ 121 h 133"/>
                  <a:gd name="T82" fmla="*/ 73 w 73"/>
                  <a:gd name="T83" fmla="*/ 121 h 133"/>
                  <a:gd name="T84" fmla="*/ 73 w 73"/>
                  <a:gd name="T85" fmla="*/ 121 h 133"/>
                  <a:gd name="T86" fmla="*/ 73 w 73"/>
                  <a:gd name="T87" fmla="*/ 121 h 133"/>
                  <a:gd name="T88" fmla="*/ 62 w 73"/>
                  <a:gd name="T89" fmla="*/ 127 h 133"/>
                  <a:gd name="T90" fmla="*/ 50 w 73"/>
                  <a:gd name="T91" fmla="*/ 131 h 133"/>
                  <a:gd name="T92" fmla="*/ 37 w 73"/>
                  <a:gd name="T93" fmla="*/ 131 h 133"/>
                  <a:gd name="T94" fmla="*/ 23 w 73"/>
                  <a:gd name="T95" fmla="*/ 131 h 133"/>
                  <a:gd name="T96" fmla="*/ 12 w 73"/>
                  <a:gd name="T97" fmla="*/ 127 h 133"/>
                  <a:gd name="T98" fmla="*/ 0 w 73"/>
                  <a:gd name="T99" fmla="*/ 121 h 133"/>
                  <a:gd name="T100" fmla="*/ 0 w 73"/>
                  <a:gd name="T101" fmla="*/ 121 h 133"/>
                  <a:gd name="T102" fmla="*/ 0 w 73"/>
                  <a:gd name="T103" fmla="*/ 121 h 133"/>
                  <a:gd name="T104" fmla="*/ 0 w 73"/>
                  <a:gd name="T105" fmla="*/ 121 h 133"/>
                  <a:gd name="T106" fmla="*/ 0 w 73"/>
                  <a:gd name="T107" fmla="*/ 121 h 133"/>
                  <a:gd name="T108" fmla="*/ 0 w 73"/>
                  <a:gd name="T109" fmla="*/ 121 h 133"/>
                  <a:gd name="T110" fmla="*/ 0 w 73"/>
                  <a:gd name="T111" fmla="*/ 121 h 133"/>
                  <a:gd name="T112" fmla="*/ 0 w 73"/>
                  <a:gd name="T113" fmla="*/ 121 h 133"/>
                  <a:gd name="T114" fmla="*/ 0 w 73"/>
                  <a:gd name="T115" fmla="*/ 1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3">
                    <a:moveTo>
                      <a:pt x="73" y="10"/>
                    </a:moveTo>
                    <a:lnTo>
                      <a:pt x="64" y="4"/>
                    </a:lnTo>
                    <a:lnTo>
                      <a:pt x="50" y="0"/>
                    </a:lnTo>
                    <a:lnTo>
                      <a:pt x="37" y="0"/>
                    </a:lnTo>
                    <a:lnTo>
                      <a:pt x="23" y="0"/>
                    </a:lnTo>
                    <a:lnTo>
                      <a:pt x="12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close/>
                    <a:moveTo>
                      <a:pt x="0" y="121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3"/>
                    </a:lnTo>
                    <a:lnTo>
                      <a:pt x="50" y="131"/>
                    </a:lnTo>
                    <a:lnTo>
                      <a:pt x="64" y="127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62" y="127"/>
                    </a:lnTo>
                    <a:lnTo>
                      <a:pt x="50" y="131"/>
                    </a:lnTo>
                    <a:lnTo>
                      <a:pt x="37" y="131"/>
                    </a:lnTo>
                    <a:lnTo>
                      <a:pt x="23" y="131"/>
                    </a:lnTo>
                    <a:lnTo>
                      <a:pt x="12" y="127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19" name="Freeform 6485"/>
              <p:cNvSpPr>
                <a:spLocks noEditPoints="1"/>
              </p:cNvSpPr>
              <p:nvPr/>
            </p:nvSpPr>
            <p:spPr bwMode="auto">
              <a:xfrm>
                <a:off x="2013" y="2327"/>
                <a:ext cx="73" cy="131"/>
              </a:xfrm>
              <a:custGeom>
                <a:avLst/>
                <a:gdLst>
                  <a:gd name="T0" fmla="*/ 73 w 73"/>
                  <a:gd name="T1" fmla="*/ 12 h 131"/>
                  <a:gd name="T2" fmla="*/ 62 w 73"/>
                  <a:gd name="T3" fmla="*/ 6 h 131"/>
                  <a:gd name="T4" fmla="*/ 50 w 73"/>
                  <a:gd name="T5" fmla="*/ 2 h 131"/>
                  <a:gd name="T6" fmla="*/ 37 w 73"/>
                  <a:gd name="T7" fmla="*/ 0 h 131"/>
                  <a:gd name="T8" fmla="*/ 23 w 73"/>
                  <a:gd name="T9" fmla="*/ 2 h 131"/>
                  <a:gd name="T10" fmla="*/ 12 w 73"/>
                  <a:gd name="T11" fmla="*/ 6 h 131"/>
                  <a:gd name="T12" fmla="*/ 0 w 73"/>
                  <a:gd name="T13" fmla="*/ 12 h 131"/>
                  <a:gd name="T14" fmla="*/ 0 w 73"/>
                  <a:gd name="T15" fmla="*/ 12 h 131"/>
                  <a:gd name="T16" fmla="*/ 0 w 73"/>
                  <a:gd name="T17" fmla="*/ 12 h 131"/>
                  <a:gd name="T18" fmla="*/ 0 w 73"/>
                  <a:gd name="T19" fmla="*/ 12 h 131"/>
                  <a:gd name="T20" fmla="*/ 0 w 73"/>
                  <a:gd name="T21" fmla="*/ 12 h 131"/>
                  <a:gd name="T22" fmla="*/ 0 w 73"/>
                  <a:gd name="T23" fmla="*/ 12 h 131"/>
                  <a:gd name="T24" fmla="*/ 0 w 73"/>
                  <a:gd name="T25" fmla="*/ 12 h 131"/>
                  <a:gd name="T26" fmla="*/ 0 w 73"/>
                  <a:gd name="T27" fmla="*/ 12 h 131"/>
                  <a:gd name="T28" fmla="*/ 0 w 73"/>
                  <a:gd name="T29" fmla="*/ 12 h 131"/>
                  <a:gd name="T30" fmla="*/ 12 w 73"/>
                  <a:gd name="T31" fmla="*/ 6 h 131"/>
                  <a:gd name="T32" fmla="*/ 23 w 73"/>
                  <a:gd name="T33" fmla="*/ 2 h 131"/>
                  <a:gd name="T34" fmla="*/ 37 w 73"/>
                  <a:gd name="T35" fmla="*/ 0 h 131"/>
                  <a:gd name="T36" fmla="*/ 50 w 73"/>
                  <a:gd name="T37" fmla="*/ 2 h 131"/>
                  <a:gd name="T38" fmla="*/ 62 w 73"/>
                  <a:gd name="T39" fmla="*/ 6 h 131"/>
                  <a:gd name="T40" fmla="*/ 73 w 73"/>
                  <a:gd name="T41" fmla="*/ 12 h 131"/>
                  <a:gd name="T42" fmla="*/ 73 w 73"/>
                  <a:gd name="T43" fmla="*/ 12 h 131"/>
                  <a:gd name="T44" fmla="*/ 73 w 73"/>
                  <a:gd name="T45" fmla="*/ 12 h 131"/>
                  <a:gd name="T46" fmla="*/ 73 w 73"/>
                  <a:gd name="T47" fmla="*/ 12 h 131"/>
                  <a:gd name="T48" fmla="*/ 73 w 73"/>
                  <a:gd name="T49" fmla="*/ 12 h 131"/>
                  <a:gd name="T50" fmla="*/ 73 w 73"/>
                  <a:gd name="T51" fmla="*/ 12 h 131"/>
                  <a:gd name="T52" fmla="*/ 73 w 73"/>
                  <a:gd name="T53" fmla="*/ 12 h 131"/>
                  <a:gd name="T54" fmla="*/ 73 w 73"/>
                  <a:gd name="T55" fmla="*/ 12 h 131"/>
                  <a:gd name="T56" fmla="*/ 73 w 73"/>
                  <a:gd name="T57" fmla="*/ 12 h 131"/>
                  <a:gd name="T58" fmla="*/ 0 w 73"/>
                  <a:gd name="T59" fmla="*/ 121 h 131"/>
                  <a:gd name="T60" fmla="*/ 12 w 73"/>
                  <a:gd name="T61" fmla="*/ 127 h 131"/>
                  <a:gd name="T62" fmla="*/ 23 w 73"/>
                  <a:gd name="T63" fmla="*/ 131 h 131"/>
                  <a:gd name="T64" fmla="*/ 37 w 73"/>
                  <a:gd name="T65" fmla="*/ 131 h 131"/>
                  <a:gd name="T66" fmla="*/ 50 w 73"/>
                  <a:gd name="T67" fmla="*/ 131 h 131"/>
                  <a:gd name="T68" fmla="*/ 62 w 73"/>
                  <a:gd name="T69" fmla="*/ 127 h 131"/>
                  <a:gd name="T70" fmla="*/ 73 w 73"/>
                  <a:gd name="T71" fmla="*/ 121 h 131"/>
                  <a:gd name="T72" fmla="*/ 73 w 73"/>
                  <a:gd name="T73" fmla="*/ 121 h 131"/>
                  <a:gd name="T74" fmla="*/ 73 w 73"/>
                  <a:gd name="T75" fmla="*/ 121 h 131"/>
                  <a:gd name="T76" fmla="*/ 73 w 73"/>
                  <a:gd name="T77" fmla="*/ 121 h 131"/>
                  <a:gd name="T78" fmla="*/ 73 w 73"/>
                  <a:gd name="T79" fmla="*/ 121 h 131"/>
                  <a:gd name="T80" fmla="*/ 73 w 73"/>
                  <a:gd name="T81" fmla="*/ 121 h 131"/>
                  <a:gd name="T82" fmla="*/ 73 w 73"/>
                  <a:gd name="T83" fmla="*/ 121 h 131"/>
                  <a:gd name="T84" fmla="*/ 73 w 73"/>
                  <a:gd name="T85" fmla="*/ 119 h 131"/>
                  <a:gd name="T86" fmla="*/ 73 w 73"/>
                  <a:gd name="T87" fmla="*/ 119 h 131"/>
                  <a:gd name="T88" fmla="*/ 62 w 73"/>
                  <a:gd name="T89" fmla="*/ 127 h 131"/>
                  <a:gd name="T90" fmla="*/ 50 w 73"/>
                  <a:gd name="T91" fmla="*/ 129 h 131"/>
                  <a:gd name="T92" fmla="*/ 37 w 73"/>
                  <a:gd name="T93" fmla="*/ 131 h 131"/>
                  <a:gd name="T94" fmla="*/ 23 w 73"/>
                  <a:gd name="T95" fmla="*/ 129 h 131"/>
                  <a:gd name="T96" fmla="*/ 12 w 73"/>
                  <a:gd name="T97" fmla="*/ 127 h 131"/>
                  <a:gd name="T98" fmla="*/ 0 w 73"/>
                  <a:gd name="T99" fmla="*/ 119 h 131"/>
                  <a:gd name="T100" fmla="*/ 0 w 73"/>
                  <a:gd name="T101" fmla="*/ 119 h 131"/>
                  <a:gd name="T102" fmla="*/ 0 w 73"/>
                  <a:gd name="T103" fmla="*/ 121 h 131"/>
                  <a:gd name="T104" fmla="*/ 0 w 73"/>
                  <a:gd name="T105" fmla="*/ 121 h 131"/>
                  <a:gd name="T106" fmla="*/ 0 w 73"/>
                  <a:gd name="T107" fmla="*/ 121 h 131"/>
                  <a:gd name="T108" fmla="*/ 0 w 73"/>
                  <a:gd name="T109" fmla="*/ 121 h 131"/>
                  <a:gd name="T110" fmla="*/ 0 w 73"/>
                  <a:gd name="T111" fmla="*/ 121 h 131"/>
                  <a:gd name="T112" fmla="*/ 0 w 73"/>
                  <a:gd name="T113" fmla="*/ 121 h 131"/>
                  <a:gd name="T114" fmla="*/ 0 w 73"/>
                  <a:gd name="T115" fmla="*/ 12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1">
                    <a:moveTo>
                      <a:pt x="73" y="12"/>
                    </a:move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21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1"/>
                    </a:lnTo>
                    <a:lnTo>
                      <a:pt x="50" y="131"/>
                    </a:lnTo>
                    <a:lnTo>
                      <a:pt x="62" y="127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62" y="127"/>
                    </a:lnTo>
                    <a:lnTo>
                      <a:pt x="50" y="129"/>
                    </a:lnTo>
                    <a:lnTo>
                      <a:pt x="37" y="131"/>
                    </a:lnTo>
                    <a:lnTo>
                      <a:pt x="23" y="129"/>
                    </a:lnTo>
                    <a:lnTo>
                      <a:pt x="12" y="127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20" name="Freeform 6486"/>
              <p:cNvSpPr>
                <a:spLocks noEditPoints="1"/>
              </p:cNvSpPr>
              <p:nvPr/>
            </p:nvSpPr>
            <p:spPr bwMode="auto">
              <a:xfrm>
                <a:off x="2013" y="2327"/>
                <a:ext cx="73" cy="131"/>
              </a:xfrm>
              <a:custGeom>
                <a:avLst/>
                <a:gdLst>
                  <a:gd name="T0" fmla="*/ 73 w 73"/>
                  <a:gd name="T1" fmla="*/ 12 h 131"/>
                  <a:gd name="T2" fmla="*/ 62 w 73"/>
                  <a:gd name="T3" fmla="*/ 6 h 131"/>
                  <a:gd name="T4" fmla="*/ 50 w 73"/>
                  <a:gd name="T5" fmla="*/ 2 h 131"/>
                  <a:gd name="T6" fmla="*/ 37 w 73"/>
                  <a:gd name="T7" fmla="*/ 0 h 131"/>
                  <a:gd name="T8" fmla="*/ 23 w 73"/>
                  <a:gd name="T9" fmla="*/ 2 h 131"/>
                  <a:gd name="T10" fmla="*/ 12 w 73"/>
                  <a:gd name="T11" fmla="*/ 6 h 131"/>
                  <a:gd name="T12" fmla="*/ 0 w 73"/>
                  <a:gd name="T13" fmla="*/ 12 h 131"/>
                  <a:gd name="T14" fmla="*/ 0 w 73"/>
                  <a:gd name="T15" fmla="*/ 12 h 131"/>
                  <a:gd name="T16" fmla="*/ 0 w 73"/>
                  <a:gd name="T17" fmla="*/ 12 h 131"/>
                  <a:gd name="T18" fmla="*/ 0 w 73"/>
                  <a:gd name="T19" fmla="*/ 12 h 131"/>
                  <a:gd name="T20" fmla="*/ 0 w 73"/>
                  <a:gd name="T21" fmla="*/ 12 h 131"/>
                  <a:gd name="T22" fmla="*/ 0 w 73"/>
                  <a:gd name="T23" fmla="*/ 12 h 131"/>
                  <a:gd name="T24" fmla="*/ 0 w 73"/>
                  <a:gd name="T25" fmla="*/ 12 h 131"/>
                  <a:gd name="T26" fmla="*/ 0 w 73"/>
                  <a:gd name="T27" fmla="*/ 12 h 131"/>
                  <a:gd name="T28" fmla="*/ 0 w 73"/>
                  <a:gd name="T29" fmla="*/ 12 h 131"/>
                  <a:gd name="T30" fmla="*/ 0 w 73"/>
                  <a:gd name="T31" fmla="*/ 12 h 131"/>
                  <a:gd name="T32" fmla="*/ 12 w 73"/>
                  <a:gd name="T33" fmla="*/ 6 h 131"/>
                  <a:gd name="T34" fmla="*/ 23 w 73"/>
                  <a:gd name="T35" fmla="*/ 2 h 131"/>
                  <a:gd name="T36" fmla="*/ 37 w 73"/>
                  <a:gd name="T37" fmla="*/ 0 h 131"/>
                  <a:gd name="T38" fmla="*/ 50 w 73"/>
                  <a:gd name="T39" fmla="*/ 2 h 131"/>
                  <a:gd name="T40" fmla="*/ 62 w 73"/>
                  <a:gd name="T41" fmla="*/ 6 h 131"/>
                  <a:gd name="T42" fmla="*/ 73 w 73"/>
                  <a:gd name="T43" fmla="*/ 12 h 131"/>
                  <a:gd name="T44" fmla="*/ 73 w 73"/>
                  <a:gd name="T45" fmla="*/ 12 h 131"/>
                  <a:gd name="T46" fmla="*/ 73 w 73"/>
                  <a:gd name="T47" fmla="*/ 12 h 131"/>
                  <a:gd name="T48" fmla="*/ 73 w 73"/>
                  <a:gd name="T49" fmla="*/ 12 h 131"/>
                  <a:gd name="T50" fmla="*/ 73 w 73"/>
                  <a:gd name="T51" fmla="*/ 12 h 131"/>
                  <a:gd name="T52" fmla="*/ 73 w 73"/>
                  <a:gd name="T53" fmla="*/ 12 h 131"/>
                  <a:gd name="T54" fmla="*/ 73 w 73"/>
                  <a:gd name="T55" fmla="*/ 12 h 131"/>
                  <a:gd name="T56" fmla="*/ 73 w 73"/>
                  <a:gd name="T57" fmla="*/ 12 h 131"/>
                  <a:gd name="T58" fmla="*/ 73 w 73"/>
                  <a:gd name="T59" fmla="*/ 12 h 131"/>
                  <a:gd name="T60" fmla="*/ 73 w 73"/>
                  <a:gd name="T61" fmla="*/ 12 h 131"/>
                  <a:gd name="T62" fmla="*/ 0 w 73"/>
                  <a:gd name="T63" fmla="*/ 119 h 131"/>
                  <a:gd name="T64" fmla="*/ 12 w 73"/>
                  <a:gd name="T65" fmla="*/ 127 h 131"/>
                  <a:gd name="T66" fmla="*/ 23 w 73"/>
                  <a:gd name="T67" fmla="*/ 129 h 131"/>
                  <a:gd name="T68" fmla="*/ 37 w 73"/>
                  <a:gd name="T69" fmla="*/ 131 h 131"/>
                  <a:gd name="T70" fmla="*/ 50 w 73"/>
                  <a:gd name="T71" fmla="*/ 129 h 131"/>
                  <a:gd name="T72" fmla="*/ 62 w 73"/>
                  <a:gd name="T73" fmla="*/ 127 h 131"/>
                  <a:gd name="T74" fmla="*/ 73 w 73"/>
                  <a:gd name="T75" fmla="*/ 119 h 131"/>
                  <a:gd name="T76" fmla="*/ 73 w 73"/>
                  <a:gd name="T77" fmla="*/ 119 h 131"/>
                  <a:gd name="T78" fmla="*/ 73 w 73"/>
                  <a:gd name="T79" fmla="*/ 119 h 131"/>
                  <a:gd name="T80" fmla="*/ 73 w 73"/>
                  <a:gd name="T81" fmla="*/ 119 h 131"/>
                  <a:gd name="T82" fmla="*/ 73 w 73"/>
                  <a:gd name="T83" fmla="*/ 119 h 131"/>
                  <a:gd name="T84" fmla="*/ 73 w 73"/>
                  <a:gd name="T85" fmla="*/ 119 h 131"/>
                  <a:gd name="T86" fmla="*/ 73 w 73"/>
                  <a:gd name="T87" fmla="*/ 119 h 131"/>
                  <a:gd name="T88" fmla="*/ 73 w 73"/>
                  <a:gd name="T89" fmla="*/ 119 h 131"/>
                  <a:gd name="T90" fmla="*/ 73 w 73"/>
                  <a:gd name="T91" fmla="*/ 119 h 131"/>
                  <a:gd name="T92" fmla="*/ 73 w 73"/>
                  <a:gd name="T93" fmla="*/ 119 h 131"/>
                  <a:gd name="T94" fmla="*/ 62 w 73"/>
                  <a:gd name="T95" fmla="*/ 125 h 131"/>
                  <a:gd name="T96" fmla="*/ 50 w 73"/>
                  <a:gd name="T97" fmla="*/ 129 h 131"/>
                  <a:gd name="T98" fmla="*/ 37 w 73"/>
                  <a:gd name="T99" fmla="*/ 131 h 131"/>
                  <a:gd name="T100" fmla="*/ 23 w 73"/>
                  <a:gd name="T101" fmla="*/ 129 h 131"/>
                  <a:gd name="T102" fmla="*/ 12 w 73"/>
                  <a:gd name="T103" fmla="*/ 125 h 131"/>
                  <a:gd name="T104" fmla="*/ 0 w 73"/>
                  <a:gd name="T105" fmla="*/ 119 h 131"/>
                  <a:gd name="T106" fmla="*/ 0 w 73"/>
                  <a:gd name="T107" fmla="*/ 119 h 131"/>
                  <a:gd name="T108" fmla="*/ 0 w 73"/>
                  <a:gd name="T109" fmla="*/ 119 h 131"/>
                  <a:gd name="T110" fmla="*/ 0 w 73"/>
                  <a:gd name="T111" fmla="*/ 119 h 131"/>
                  <a:gd name="T112" fmla="*/ 0 w 73"/>
                  <a:gd name="T113" fmla="*/ 119 h 131"/>
                  <a:gd name="T114" fmla="*/ 0 w 73"/>
                  <a:gd name="T115" fmla="*/ 119 h 131"/>
                  <a:gd name="T116" fmla="*/ 0 w 73"/>
                  <a:gd name="T117" fmla="*/ 119 h 131"/>
                  <a:gd name="T118" fmla="*/ 0 w 73"/>
                  <a:gd name="T119" fmla="*/ 119 h 131"/>
                  <a:gd name="T120" fmla="*/ 0 w 73"/>
                  <a:gd name="T121" fmla="*/ 119 h 131"/>
                  <a:gd name="T122" fmla="*/ 0 w 73"/>
                  <a:gd name="T123" fmla="*/ 11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" h="131">
                    <a:moveTo>
                      <a:pt x="73" y="12"/>
                    </a:move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19"/>
                    </a:moveTo>
                    <a:lnTo>
                      <a:pt x="12" y="127"/>
                    </a:lnTo>
                    <a:lnTo>
                      <a:pt x="23" y="129"/>
                    </a:lnTo>
                    <a:lnTo>
                      <a:pt x="37" y="131"/>
                    </a:lnTo>
                    <a:lnTo>
                      <a:pt x="50" y="129"/>
                    </a:lnTo>
                    <a:lnTo>
                      <a:pt x="62" y="127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62" y="125"/>
                    </a:lnTo>
                    <a:lnTo>
                      <a:pt x="50" y="129"/>
                    </a:lnTo>
                    <a:lnTo>
                      <a:pt x="37" y="131"/>
                    </a:lnTo>
                    <a:lnTo>
                      <a:pt x="23" y="129"/>
                    </a:lnTo>
                    <a:lnTo>
                      <a:pt x="12" y="125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21" name="Freeform 6487"/>
              <p:cNvSpPr>
                <a:spLocks noEditPoints="1"/>
              </p:cNvSpPr>
              <p:nvPr/>
            </p:nvSpPr>
            <p:spPr bwMode="auto">
              <a:xfrm>
                <a:off x="2013" y="2327"/>
                <a:ext cx="73" cy="131"/>
              </a:xfrm>
              <a:custGeom>
                <a:avLst/>
                <a:gdLst>
                  <a:gd name="T0" fmla="*/ 73 w 73"/>
                  <a:gd name="T1" fmla="*/ 12 h 131"/>
                  <a:gd name="T2" fmla="*/ 50 w 73"/>
                  <a:gd name="T3" fmla="*/ 2 h 131"/>
                  <a:gd name="T4" fmla="*/ 23 w 73"/>
                  <a:gd name="T5" fmla="*/ 2 h 131"/>
                  <a:gd name="T6" fmla="*/ 0 w 73"/>
                  <a:gd name="T7" fmla="*/ 12 h 131"/>
                  <a:gd name="T8" fmla="*/ 0 w 73"/>
                  <a:gd name="T9" fmla="*/ 12 h 131"/>
                  <a:gd name="T10" fmla="*/ 0 w 73"/>
                  <a:gd name="T11" fmla="*/ 12 h 131"/>
                  <a:gd name="T12" fmla="*/ 0 w 73"/>
                  <a:gd name="T13" fmla="*/ 12 h 131"/>
                  <a:gd name="T14" fmla="*/ 0 w 73"/>
                  <a:gd name="T15" fmla="*/ 12 h 131"/>
                  <a:gd name="T16" fmla="*/ 0 w 73"/>
                  <a:gd name="T17" fmla="*/ 12 h 131"/>
                  <a:gd name="T18" fmla="*/ 23 w 73"/>
                  <a:gd name="T19" fmla="*/ 2 h 131"/>
                  <a:gd name="T20" fmla="*/ 50 w 73"/>
                  <a:gd name="T21" fmla="*/ 2 h 131"/>
                  <a:gd name="T22" fmla="*/ 73 w 73"/>
                  <a:gd name="T23" fmla="*/ 12 h 131"/>
                  <a:gd name="T24" fmla="*/ 73 w 73"/>
                  <a:gd name="T25" fmla="*/ 12 h 131"/>
                  <a:gd name="T26" fmla="*/ 73 w 73"/>
                  <a:gd name="T27" fmla="*/ 12 h 131"/>
                  <a:gd name="T28" fmla="*/ 73 w 73"/>
                  <a:gd name="T29" fmla="*/ 12 h 131"/>
                  <a:gd name="T30" fmla="*/ 73 w 73"/>
                  <a:gd name="T31" fmla="*/ 12 h 131"/>
                  <a:gd name="T32" fmla="*/ 0 w 73"/>
                  <a:gd name="T33" fmla="*/ 119 h 131"/>
                  <a:gd name="T34" fmla="*/ 12 w 73"/>
                  <a:gd name="T35" fmla="*/ 125 h 131"/>
                  <a:gd name="T36" fmla="*/ 37 w 73"/>
                  <a:gd name="T37" fmla="*/ 131 h 131"/>
                  <a:gd name="T38" fmla="*/ 62 w 73"/>
                  <a:gd name="T39" fmla="*/ 125 h 131"/>
                  <a:gd name="T40" fmla="*/ 73 w 73"/>
                  <a:gd name="T41" fmla="*/ 119 h 131"/>
                  <a:gd name="T42" fmla="*/ 73 w 73"/>
                  <a:gd name="T43" fmla="*/ 119 h 131"/>
                  <a:gd name="T44" fmla="*/ 73 w 73"/>
                  <a:gd name="T45" fmla="*/ 119 h 131"/>
                  <a:gd name="T46" fmla="*/ 73 w 73"/>
                  <a:gd name="T47" fmla="*/ 119 h 131"/>
                  <a:gd name="T48" fmla="*/ 73 w 73"/>
                  <a:gd name="T49" fmla="*/ 119 h 131"/>
                  <a:gd name="T50" fmla="*/ 62 w 73"/>
                  <a:gd name="T51" fmla="*/ 125 h 131"/>
                  <a:gd name="T52" fmla="*/ 37 w 73"/>
                  <a:gd name="T53" fmla="*/ 131 h 131"/>
                  <a:gd name="T54" fmla="*/ 12 w 73"/>
                  <a:gd name="T55" fmla="*/ 125 h 131"/>
                  <a:gd name="T56" fmla="*/ 0 w 73"/>
                  <a:gd name="T57" fmla="*/ 119 h 131"/>
                  <a:gd name="T58" fmla="*/ 0 w 73"/>
                  <a:gd name="T59" fmla="*/ 119 h 131"/>
                  <a:gd name="T60" fmla="*/ 0 w 73"/>
                  <a:gd name="T61" fmla="*/ 119 h 131"/>
                  <a:gd name="T62" fmla="*/ 0 w 73"/>
                  <a:gd name="T63" fmla="*/ 119 h 131"/>
                  <a:gd name="T64" fmla="*/ 0 w 73"/>
                  <a:gd name="T65" fmla="*/ 11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131">
                    <a:moveTo>
                      <a:pt x="73" y="12"/>
                    </a:moveTo>
                    <a:lnTo>
                      <a:pt x="73" y="12"/>
                    </a:ln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4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19"/>
                    </a:moveTo>
                    <a:lnTo>
                      <a:pt x="0" y="119"/>
                    </a:lnTo>
                    <a:lnTo>
                      <a:pt x="12" y="125"/>
                    </a:lnTo>
                    <a:lnTo>
                      <a:pt x="23" y="129"/>
                    </a:lnTo>
                    <a:lnTo>
                      <a:pt x="37" y="131"/>
                    </a:lnTo>
                    <a:lnTo>
                      <a:pt x="50" y="129"/>
                    </a:lnTo>
                    <a:lnTo>
                      <a:pt x="62" y="125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62" y="125"/>
                    </a:lnTo>
                    <a:lnTo>
                      <a:pt x="50" y="129"/>
                    </a:lnTo>
                    <a:lnTo>
                      <a:pt x="37" y="131"/>
                    </a:lnTo>
                    <a:lnTo>
                      <a:pt x="23" y="129"/>
                    </a:lnTo>
                    <a:lnTo>
                      <a:pt x="12" y="125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004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22" name="Freeform 6488"/>
              <p:cNvSpPr>
                <a:spLocks noEditPoints="1"/>
              </p:cNvSpPr>
              <p:nvPr/>
            </p:nvSpPr>
            <p:spPr bwMode="auto">
              <a:xfrm>
                <a:off x="2013" y="2327"/>
                <a:ext cx="73" cy="131"/>
              </a:xfrm>
              <a:custGeom>
                <a:avLst/>
                <a:gdLst>
                  <a:gd name="T0" fmla="*/ 73 w 73"/>
                  <a:gd name="T1" fmla="*/ 12 h 131"/>
                  <a:gd name="T2" fmla="*/ 50 w 73"/>
                  <a:gd name="T3" fmla="*/ 2 h 131"/>
                  <a:gd name="T4" fmla="*/ 23 w 73"/>
                  <a:gd name="T5" fmla="*/ 2 h 131"/>
                  <a:gd name="T6" fmla="*/ 0 w 73"/>
                  <a:gd name="T7" fmla="*/ 12 h 131"/>
                  <a:gd name="T8" fmla="*/ 0 w 73"/>
                  <a:gd name="T9" fmla="*/ 14 h 131"/>
                  <a:gd name="T10" fmla="*/ 0 w 73"/>
                  <a:gd name="T11" fmla="*/ 14 h 131"/>
                  <a:gd name="T12" fmla="*/ 0 w 73"/>
                  <a:gd name="T13" fmla="*/ 14 h 131"/>
                  <a:gd name="T14" fmla="*/ 0 w 73"/>
                  <a:gd name="T15" fmla="*/ 14 h 131"/>
                  <a:gd name="T16" fmla="*/ 0 w 73"/>
                  <a:gd name="T17" fmla="*/ 12 h 131"/>
                  <a:gd name="T18" fmla="*/ 23 w 73"/>
                  <a:gd name="T19" fmla="*/ 2 h 131"/>
                  <a:gd name="T20" fmla="*/ 50 w 73"/>
                  <a:gd name="T21" fmla="*/ 2 h 131"/>
                  <a:gd name="T22" fmla="*/ 73 w 73"/>
                  <a:gd name="T23" fmla="*/ 12 h 131"/>
                  <a:gd name="T24" fmla="*/ 73 w 73"/>
                  <a:gd name="T25" fmla="*/ 14 h 131"/>
                  <a:gd name="T26" fmla="*/ 73 w 73"/>
                  <a:gd name="T27" fmla="*/ 14 h 131"/>
                  <a:gd name="T28" fmla="*/ 73 w 73"/>
                  <a:gd name="T29" fmla="*/ 14 h 131"/>
                  <a:gd name="T30" fmla="*/ 73 w 73"/>
                  <a:gd name="T31" fmla="*/ 14 h 131"/>
                  <a:gd name="T32" fmla="*/ 0 w 73"/>
                  <a:gd name="T33" fmla="*/ 119 h 131"/>
                  <a:gd name="T34" fmla="*/ 12 w 73"/>
                  <a:gd name="T35" fmla="*/ 125 h 131"/>
                  <a:gd name="T36" fmla="*/ 37 w 73"/>
                  <a:gd name="T37" fmla="*/ 131 h 131"/>
                  <a:gd name="T38" fmla="*/ 62 w 73"/>
                  <a:gd name="T39" fmla="*/ 125 h 131"/>
                  <a:gd name="T40" fmla="*/ 73 w 73"/>
                  <a:gd name="T41" fmla="*/ 119 h 131"/>
                  <a:gd name="T42" fmla="*/ 73 w 73"/>
                  <a:gd name="T43" fmla="*/ 119 h 131"/>
                  <a:gd name="T44" fmla="*/ 73 w 73"/>
                  <a:gd name="T45" fmla="*/ 119 h 131"/>
                  <a:gd name="T46" fmla="*/ 73 w 73"/>
                  <a:gd name="T47" fmla="*/ 118 h 131"/>
                  <a:gd name="T48" fmla="*/ 73 w 73"/>
                  <a:gd name="T49" fmla="*/ 118 h 131"/>
                  <a:gd name="T50" fmla="*/ 62 w 73"/>
                  <a:gd name="T51" fmla="*/ 125 h 131"/>
                  <a:gd name="T52" fmla="*/ 37 w 73"/>
                  <a:gd name="T53" fmla="*/ 131 h 131"/>
                  <a:gd name="T54" fmla="*/ 12 w 73"/>
                  <a:gd name="T55" fmla="*/ 125 h 131"/>
                  <a:gd name="T56" fmla="*/ 0 w 73"/>
                  <a:gd name="T57" fmla="*/ 118 h 131"/>
                  <a:gd name="T58" fmla="*/ 0 w 73"/>
                  <a:gd name="T59" fmla="*/ 118 h 131"/>
                  <a:gd name="T60" fmla="*/ 0 w 73"/>
                  <a:gd name="T61" fmla="*/ 119 h 131"/>
                  <a:gd name="T62" fmla="*/ 0 w 73"/>
                  <a:gd name="T63" fmla="*/ 119 h 131"/>
                  <a:gd name="T64" fmla="*/ 0 w 73"/>
                  <a:gd name="T65" fmla="*/ 11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131">
                    <a:moveTo>
                      <a:pt x="73" y="14"/>
                    </a:moveTo>
                    <a:lnTo>
                      <a:pt x="73" y="12"/>
                    </a:ln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2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close/>
                    <a:moveTo>
                      <a:pt x="0" y="119"/>
                    </a:moveTo>
                    <a:lnTo>
                      <a:pt x="0" y="119"/>
                    </a:lnTo>
                    <a:lnTo>
                      <a:pt x="12" y="125"/>
                    </a:lnTo>
                    <a:lnTo>
                      <a:pt x="23" y="129"/>
                    </a:lnTo>
                    <a:lnTo>
                      <a:pt x="37" y="131"/>
                    </a:lnTo>
                    <a:lnTo>
                      <a:pt x="50" y="129"/>
                    </a:lnTo>
                    <a:lnTo>
                      <a:pt x="62" y="125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8"/>
                    </a:lnTo>
                    <a:lnTo>
                      <a:pt x="73" y="118"/>
                    </a:lnTo>
                    <a:lnTo>
                      <a:pt x="73" y="118"/>
                    </a:lnTo>
                    <a:lnTo>
                      <a:pt x="73" y="118"/>
                    </a:lnTo>
                    <a:lnTo>
                      <a:pt x="73" y="119"/>
                    </a:lnTo>
                    <a:lnTo>
                      <a:pt x="62" y="125"/>
                    </a:lnTo>
                    <a:lnTo>
                      <a:pt x="50" y="129"/>
                    </a:lnTo>
                    <a:lnTo>
                      <a:pt x="37" y="131"/>
                    </a:lnTo>
                    <a:lnTo>
                      <a:pt x="23" y="129"/>
                    </a:lnTo>
                    <a:lnTo>
                      <a:pt x="12" y="125"/>
                    </a:lnTo>
                    <a:lnTo>
                      <a:pt x="0" y="119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00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23" name="Freeform 6489"/>
              <p:cNvSpPr>
                <a:spLocks noEditPoints="1"/>
              </p:cNvSpPr>
              <p:nvPr/>
            </p:nvSpPr>
            <p:spPr bwMode="auto">
              <a:xfrm>
                <a:off x="2013" y="2329"/>
                <a:ext cx="75" cy="129"/>
              </a:xfrm>
              <a:custGeom>
                <a:avLst/>
                <a:gdLst>
                  <a:gd name="T0" fmla="*/ 73 w 75"/>
                  <a:gd name="T1" fmla="*/ 10 h 129"/>
                  <a:gd name="T2" fmla="*/ 50 w 75"/>
                  <a:gd name="T3" fmla="*/ 0 h 129"/>
                  <a:gd name="T4" fmla="*/ 23 w 75"/>
                  <a:gd name="T5" fmla="*/ 0 h 129"/>
                  <a:gd name="T6" fmla="*/ 0 w 75"/>
                  <a:gd name="T7" fmla="*/ 10 h 129"/>
                  <a:gd name="T8" fmla="*/ 0 w 75"/>
                  <a:gd name="T9" fmla="*/ 12 h 129"/>
                  <a:gd name="T10" fmla="*/ 0 w 75"/>
                  <a:gd name="T11" fmla="*/ 12 h 129"/>
                  <a:gd name="T12" fmla="*/ 0 w 75"/>
                  <a:gd name="T13" fmla="*/ 12 h 129"/>
                  <a:gd name="T14" fmla="*/ 0 w 75"/>
                  <a:gd name="T15" fmla="*/ 12 h 129"/>
                  <a:gd name="T16" fmla="*/ 2 w 75"/>
                  <a:gd name="T17" fmla="*/ 12 h 129"/>
                  <a:gd name="T18" fmla="*/ 23 w 75"/>
                  <a:gd name="T19" fmla="*/ 2 h 129"/>
                  <a:gd name="T20" fmla="*/ 50 w 75"/>
                  <a:gd name="T21" fmla="*/ 2 h 129"/>
                  <a:gd name="T22" fmla="*/ 73 w 75"/>
                  <a:gd name="T23" fmla="*/ 12 h 129"/>
                  <a:gd name="T24" fmla="*/ 75 w 75"/>
                  <a:gd name="T25" fmla="*/ 12 h 129"/>
                  <a:gd name="T26" fmla="*/ 73 w 75"/>
                  <a:gd name="T27" fmla="*/ 12 h 129"/>
                  <a:gd name="T28" fmla="*/ 73 w 75"/>
                  <a:gd name="T29" fmla="*/ 12 h 129"/>
                  <a:gd name="T30" fmla="*/ 73 w 75"/>
                  <a:gd name="T31" fmla="*/ 12 h 129"/>
                  <a:gd name="T32" fmla="*/ 0 w 75"/>
                  <a:gd name="T33" fmla="*/ 116 h 129"/>
                  <a:gd name="T34" fmla="*/ 12 w 75"/>
                  <a:gd name="T35" fmla="*/ 123 h 129"/>
                  <a:gd name="T36" fmla="*/ 37 w 75"/>
                  <a:gd name="T37" fmla="*/ 129 h 129"/>
                  <a:gd name="T38" fmla="*/ 62 w 75"/>
                  <a:gd name="T39" fmla="*/ 123 h 129"/>
                  <a:gd name="T40" fmla="*/ 73 w 75"/>
                  <a:gd name="T41" fmla="*/ 116 h 129"/>
                  <a:gd name="T42" fmla="*/ 73 w 75"/>
                  <a:gd name="T43" fmla="*/ 116 h 129"/>
                  <a:gd name="T44" fmla="*/ 73 w 75"/>
                  <a:gd name="T45" fmla="*/ 116 h 129"/>
                  <a:gd name="T46" fmla="*/ 75 w 75"/>
                  <a:gd name="T47" fmla="*/ 116 h 129"/>
                  <a:gd name="T48" fmla="*/ 75 w 75"/>
                  <a:gd name="T49" fmla="*/ 116 h 129"/>
                  <a:gd name="T50" fmla="*/ 62 w 75"/>
                  <a:gd name="T51" fmla="*/ 123 h 129"/>
                  <a:gd name="T52" fmla="*/ 37 w 75"/>
                  <a:gd name="T53" fmla="*/ 127 h 129"/>
                  <a:gd name="T54" fmla="*/ 12 w 75"/>
                  <a:gd name="T55" fmla="*/ 123 h 129"/>
                  <a:gd name="T56" fmla="*/ 0 w 75"/>
                  <a:gd name="T57" fmla="*/ 116 h 129"/>
                  <a:gd name="T58" fmla="*/ 0 w 75"/>
                  <a:gd name="T59" fmla="*/ 116 h 129"/>
                  <a:gd name="T60" fmla="*/ 0 w 75"/>
                  <a:gd name="T61" fmla="*/ 116 h 129"/>
                  <a:gd name="T62" fmla="*/ 0 w 75"/>
                  <a:gd name="T63" fmla="*/ 116 h 129"/>
                  <a:gd name="T64" fmla="*/ 0 w 75"/>
                  <a:gd name="T65" fmla="*/ 11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129">
                    <a:moveTo>
                      <a:pt x="73" y="12"/>
                    </a:moveTo>
                    <a:lnTo>
                      <a:pt x="73" y="10"/>
                    </a:lnTo>
                    <a:lnTo>
                      <a:pt x="62" y="4"/>
                    </a:lnTo>
                    <a:lnTo>
                      <a:pt x="50" y="0"/>
                    </a:lnTo>
                    <a:lnTo>
                      <a:pt x="37" y="0"/>
                    </a:lnTo>
                    <a:lnTo>
                      <a:pt x="23" y="0"/>
                    </a:lnTo>
                    <a:lnTo>
                      <a:pt x="12" y="4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16"/>
                    </a:moveTo>
                    <a:lnTo>
                      <a:pt x="0" y="117"/>
                    </a:lnTo>
                    <a:lnTo>
                      <a:pt x="12" y="123"/>
                    </a:lnTo>
                    <a:lnTo>
                      <a:pt x="23" y="127"/>
                    </a:lnTo>
                    <a:lnTo>
                      <a:pt x="37" y="129"/>
                    </a:lnTo>
                    <a:lnTo>
                      <a:pt x="50" y="127"/>
                    </a:lnTo>
                    <a:lnTo>
                      <a:pt x="62" y="123"/>
                    </a:lnTo>
                    <a:lnTo>
                      <a:pt x="73" y="117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3" y="117"/>
                    </a:lnTo>
                    <a:lnTo>
                      <a:pt x="62" y="123"/>
                    </a:lnTo>
                    <a:lnTo>
                      <a:pt x="50" y="127"/>
                    </a:lnTo>
                    <a:lnTo>
                      <a:pt x="37" y="127"/>
                    </a:lnTo>
                    <a:lnTo>
                      <a:pt x="23" y="127"/>
                    </a:lnTo>
                    <a:lnTo>
                      <a:pt x="12" y="123"/>
                    </a:lnTo>
                    <a:lnTo>
                      <a:pt x="2" y="117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00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24" name="Freeform 6490"/>
              <p:cNvSpPr>
                <a:spLocks noEditPoints="1"/>
              </p:cNvSpPr>
              <p:nvPr/>
            </p:nvSpPr>
            <p:spPr bwMode="auto">
              <a:xfrm>
                <a:off x="2013" y="2329"/>
                <a:ext cx="75" cy="127"/>
              </a:xfrm>
              <a:custGeom>
                <a:avLst/>
                <a:gdLst>
                  <a:gd name="T0" fmla="*/ 73 w 75"/>
                  <a:gd name="T1" fmla="*/ 12 h 127"/>
                  <a:gd name="T2" fmla="*/ 50 w 75"/>
                  <a:gd name="T3" fmla="*/ 2 h 127"/>
                  <a:gd name="T4" fmla="*/ 23 w 75"/>
                  <a:gd name="T5" fmla="*/ 2 h 127"/>
                  <a:gd name="T6" fmla="*/ 2 w 75"/>
                  <a:gd name="T7" fmla="*/ 12 h 127"/>
                  <a:gd name="T8" fmla="*/ 0 w 75"/>
                  <a:gd name="T9" fmla="*/ 12 h 127"/>
                  <a:gd name="T10" fmla="*/ 0 w 75"/>
                  <a:gd name="T11" fmla="*/ 12 h 127"/>
                  <a:gd name="T12" fmla="*/ 0 w 75"/>
                  <a:gd name="T13" fmla="*/ 12 h 127"/>
                  <a:gd name="T14" fmla="*/ 0 w 75"/>
                  <a:gd name="T15" fmla="*/ 14 h 127"/>
                  <a:gd name="T16" fmla="*/ 2 w 75"/>
                  <a:gd name="T17" fmla="*/ 12 h 127"/>
                  <a:gd name="T18" fmla="*/ 23 w 75"/>
                  <a:gd name="T19" fmla="*/ 2 h 127"/>
                  <a:gd name="T20" fmla="*/ 50 w 75"/>
                  <a:gd name="T21" fmla="*/ 2 h 127"/>
                  <a:gd name="T22" fmla="*/ 73 w 75"/>
                  <a:gd name="T23" fmla="*/ 12 h 127"/>
                  <a:gd name="T24" fmla="*/ 75 w 75"/>
                  <a:gd name="T25" fmla="*/ 14 h 127"/>
                  <a:gd name="T26" fmla="*/ 75 w 75"/>
                  <a:gd name="T27" fmla="*/ 14 h 127"/>
                  <a:gd name="T28" fmla="*/ 75 w 75"/>
                  <a:gd name="T29" fmla="*/ 12 h 127"/>
                  <a:gd name="T30" fmla="*/ 75 w 75"/>
                  <a:gd name="T31" fmla="*/ 12 h 127"/>
                  <a:gd name="T32" fmla="*/ 0 w 75"/>
                  <a:gd name="T33" fmla="*/ 116 h 127"/>
                  <a:gd name="T34" fmla="*/ 12 w 75"/>
                  <a:gd name="T35" fmla="*/ 123 h 127"/>
                  <a:gd name="T36" fmla="*/ 37 w 75"/>
                  <a:gd name="T37" fmla="*/ 127 h 127"/>
                  <a:gd name="T38" fmla="*/ 62 w 75"/>
                  <a:gd name="T39" fmla="*/ 123 h 127"/>
                  <a:gd name="T40" fmla="*/ 75 w 75"/>
                  <a:gd name="T41" fmla="*/ 116 h 127"/>
                  <a:gd name="T42" fmla="*/ 75 w 75"/>
                  <a:gd name="T43" fmla="*/ 116 h 127"/>
                  <a:gd name="T44" fmla="*/ 75 w 75"/>
                  <a:gd name="T45" fmla="*/ 116 h 127"/>
                  <a:gd name="T46" fmla="*/ 75 w 75"/>
                  <a:gd name="T47" fmla="*/ 116 h 127"/>
                  <a:gd name="T48" fmla="*/ 75 w 75"/>
                  <a:gd name="T49" fmla="*/ 116 h 127"/>
                  <a:gd name="T50" fmla="*/ 62 w 75"/>
                  <a:gd name="T51" fmla="*/ 123 h 127"/>
                  <a:gd name="T52" fmla="*/ 37 w 75"/>
                  <a:gd name="T53" fmla="*/ 127 h 127"/>
                  <a:gd name="T54" fmla="*/ 12 w 75"/>
                  <a:gd name="T55" fmla="*/ 123 h 127"/>
                  <a:gd name="T56" fmla="*/ 0 w 75"/>
                  <a:gd name="T57" fmla="*/ 116 h 127"/>
                  <a:gd name="T58" fmla="*/ 0 w 75"/>
                  <a:gd name="T59" fmla="*/ 116 h 127"/>
                  <a:gd name="T60" fmla="*/ 0 w 75"/>
                  <a:gd name="T61" fmla="*/ 116 h 127"/>
                  <a:gd name="T62" fmla="*/ 0 w 75"/>
                  <a:gd name="T63" fmla="*/ 116 h 127"/>
                  <a:gd name="T64" fmla="*/ 0 w 75"/>
                  <a:gd name="T65" fmla="*/ 11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127">
                    <a:moveTo>
                      <a:pt x="75" y="12"/>
                    </a:moveTo>
                    <a:lnTo>
                      <a:pt x="73" y="12"/>
                    </a:ln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75" y="12"/>
                    </a:lnTo>
                    <a:close/>
                    <a:moveTo>
                      <a:pt x="0" y="116"/>
                    </a:moveTo>
                    <a:lnTo>
                      <a:pt x="2" y="117"/>
                    </a:lnTo>
                    <a:lnTo>
                      <a:pt x="12" y="123"/>
                    </a:lnTo>
                    <a:lnTo>
                      <a:pt x="23" y="127"/>
                    </a:lnTo>
                    <a:lnTo>
                      <a:pt x="37" y="127"/>
                    </a:lnTo>
                    <a:lnTo>
                      <a:pt x="50" y="127"/>
                    </a:lnTo>
                    <a:lnTo>
                      <a:pt x="62" y="123"/>
                    </a:lnTo>
                    <a:lnTo>
                      <a:pt x="73" y="117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3" y="117"/>
                    </a:lnTo>
                    <a:lnTo>
                      <a:pt x="62" y="123"/>
                    </a:lnTo>
                    <a:lnTo>
                      <a:pt x="50" y="125"/>
                    </a:lnTo>
                    <a:lnTo>
                      <a:pt x="37" y="127"/>
                    </a:lnTo>
                    <a:lnTo>
                      <a:pt x="23" y="125"/>
                    </a:lnTo>
                    <a:lnTo>
                      <a:pt x="12" y="123"/>
                    </a:lnTo>
                    <a:lnTo>
                      <a:pt x="2" y="117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25" name="Freeform 6491"/>
              <p:cNvSpPr>
                <a:spLocks noEditPoints="1"/>
              </p:cNvSpPr>
              <p:nvPr/>
            </p:nvSpPr>
            <p:spPr bwMode="auto">
              <a:xfrm>
                <a:off x="2011" y="2329"/>
                <a:ext cx="77" cy="127"/>
              </a:xfrm>
              <a:custGeom>
                <a:avLst/>
                <a:gdLst>
                  <a:gd name="T0" fmla="*/ 75 w 77"/>
                  <a:gd name="T1" fmla="*/ 12 h 127"/>
                  <a:gd name="T2" fmla="*/ 52 w 77"/>
                  <a:gd name="T3" fmla="*/ 2 h 127"/>
                  <a:gd name="T4" fmla="*/ 25 w 77"/>
                  <a:gd name="T5" fmla="*/ 2 h 127"/>
                  <a:gd name="T6" fmla="*/ 4 w 77"/>
                  <a:gd name="T7" fmla="*/ 12 h 127"/>
                  <a:gd name="T8" fmla="*/ 2 w 77"/>
                  <a:gd name="T9" fmla="*/ 14 h 127"/>
                  <a:gd name="T10" fmla="*/ 0 w 77"/>
                  <a:gd name="T11" fmla="*/ 14 h 127"/>
                  <a:gd name="T12" fmla="*/ 0 w 77"/>
                  <a:gd name="T13" fmla="*/ 14 h 127"/>
                  <a:gd name="T14" fmla="*/ 0 w 77"/>
                  <a:gd name="T15" fmla="*/ 14 h 127"/>
                  <a:gd name="T16" fmla="*/ 4 w 77"/>
                  <a:gd name="T17" fmla="*/ 12 h 127"/>
                  <a:gd name="T18" fmla="*/ 25 w 77"/>
                  <a:gd name="T19" fmla="*/ 2 h 127"/>
                  <a:gd name="T20" fmla="*/ 52 w 77"/>
                  <a:gd name="T21" fmla="*/ 2 h 127"/>
                  <a:gd name="T22" fmla="*/ 73 w 77"/>
                  <a:gd name="T23" fmla="*/ 12 h 127"/>
                  <a:gd name="T24" fmla="*/ 77 w 77"/>
                  <a:gd name="T25" fmla="*/ 14 h 127"/>
                  <a:gd name="T26" fmla="*/ 77 w 77"/>
                  <a:gd name="T27" fmla="*/ 14 h 127"/>
                  <a:gd name="T28" fmla="*/ 77 w 77"/>
                  <a:gd name="T29" fmla="*/ 14 h 127"/>
                  <a:gd name="T30" fmla="*/ 77 w 77"/>
                  <a:gd name="T31" fmla="*/ 14 h 127"/>
                  <a:gd name="T32" fmla="*/ 2 w 77"/>
                  <a:gd name="T33" fmla="*/ 116 h 127"/>
                  <a:gd name="T34" fmla="*/ 14 w 77"/>
                  <a:gd name="T35" fmla="*/ 123 h 127"/>
                  <a:gd name="T36" fmla="*/ 39 w 77"/>
                  <a:gd name="T37" fmla="*/ 127 h 127"/>
                  <a:gd name="T38" fmla="*/ 64 w 77"/>
                  <a:gd name="T39" fmla="*/ 123 h 127"/>
                  <a:gd name="T40" fmla="*/ 77 w 77"/>
                  <a:gd name="T41" fmla="*/ 116 h 127"/>
                  <a:gd name="T42" fmla="*/ 77 w 77"/>
                  <a:gd name="T43" fmla="*/ 116 h 127"/>
                  <a:gd name="T44" fmla="*/ 77 w 77"/>
                  <a:gd name="T45" fmla="*/ 114 h 127"/>
                  <a:gd name="T46" fmla="*/ 77 w 77"/>
                  <a:gd name="T47" fmla="*/ 114 h 127"/>
                  <a:gd name="T48" fmla="*/ 77 w 77"/>
                  <a:gd name="T49" fmla="*/ 114 h 127"/>
                  <a:gd name="T50" fmla="*/ 64 w 77"/>
                  <a:gd name="T51" fmla="*/ 121 h 127"/>
                  <a:gd name="T52" fmla="*/ 39 w 77"/>
                  <a:gd name="T53" fmla="*/ 127 h 127"/>
                  <a:gd name="T54" fmla="*/ 14 w 77"/>
                  <a:gd name="T55" fmla="*/ 121 h 127"/>
                  <a:gd name="T56" fmla="*/ 0 w 77"/>
                  <a:gd name="T57" fmla="*/ 114 h 127"/>
                  <a:gd name="T58" fmla="*/ 0 w 77"/>
                  <a:gd name="T59" fmla="*/ 114 h 127"/>
                  <a:gd name="T60" fmla="*/ 0 w 77"/>
                  <a:gd name="T61" fmla="*/ 114 h 127"/>
                  <a:gd name="T62" fmla="*/ 2 w 77"/>
                  <a:gd name="T63" fmla="*/ 116 h 127"/>
                  <a:gd name="T64" fmla="*/ 2 w 77"/>
                  <a:gd name="T65" fmla="*/ 11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7">
                    <a:moveTo>
                      <a:pt x="77" y="14"/>
                    </a:moveTo>
                    <a:lnTo>
                      <a:pt x="75" y="12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6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2"/>
                    </a:lnTo>
                    <a:lnTo>
                      <a:pt x="14" y="6"/>
                    </a:lnTo>
                    <a:lnTo>
                      <a:pt x="25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2" y="116"/>
                    </a:moveTo>
                    <a:lnTo>
                      <a:pt x="4" y="117"/>
                    </a:lnTo>
                    <a:lnTo>
                      <a:pt x="14" y="123"/>
                    </a:lnTo>
                    <a:lnTo>
                      <a:pt x="25" y="125"/>
                    </a:lnTo>
                    <a:lnTo>
                      <a:pt x="39" y="127"/>
                    </a:lnTo>
                    <a:lnTo>
                      <a:pt x="52" y="125"/>
                    </a:lnTo>
                    <a:lnTo>
                      <a:pt x="64" y="123"/>
                    </a:lnTo>
                    <a:lnTo>
                      <a:pt x="75" y="117"/>
                    </a:lnTo>
                    <a:lnTo>
                      <a:pt x="77" y="116"/>
                    </a:lnTo>
                    <a:lnTo>
                      <a:pt x="77" y="116"/>
                    </a:lnTo>
                    <a:lnTo>
                      <a:pt x="77" y="116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3" y="116"/>
                    </a:lnTo>
                    <a:lnTo>
                      <a:pt x="64" y="121"/>
                    </a:lnTo>
                    <a:lnTo>
                      <a:pt x="52" y="125"/>
                    </a:lnTo>
                    <a:lnTo>
                      <a:pt x="39" y="127"/>
                    </a:lnTo>
                    <a:lnTo>
                      <a:pt x="25" y="125"/>
                    </a:lnTo>
                    <a:lnTo>
                      <a:pt x="14" y="121"/>
                    </a:lnTo>
                    <a:lnTo>
                      <a:pt x="4" y="11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2" y="116"/>
                    </a:lnTo>
                    <a:close/>
                  </a:path>
                </a:pathLst>
              </a:cu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26" name="Freeform 6492"/>
              <p:cNvSpPr>
                <a:spLocks noEditPoints="1"/>
              </p:cNvSpPr>
              <p:nvPr/>
            </p:nvSpPr>
            <p:spPr bwMode="auto">
              <a:xfrm>
                <a:off x="2011" y="2329"/>
                <a:ext cx="77" cy="127"/>
              </a:xfrm>
              <a:custGeom>
                <a:avLst/>
                <a:gdLst>
                  <a:gd name="T0" fmla="*/ 73 w 77"/>
                  <a:gd name="T1" fmla="*/ 12 h 127"/>
                  <a:gd name="T2" fmla="*/ 52 w 77"/>
                  <a:gd name="T3" fmla="*/ 2 h 127"/>
                  <a:gd name="T4" fmla="*/ 25 w 77"/>
                  <a:gd name="T5" fmla="*/ 2 h 127"/>
                  <a:gd name="T6" fmla="*/ 4 w 77"/>
                  <a:gd name="T7" fmla="*/ 12 h 127"/>
                  <a:gd name="T8" fmla="*/ 0 w 77"/>
                  <a:gd name="T9" fmla="*/ 14 h 127"/>
                  <a:gd name="T10" fmla="*/ 0 w 77"/>
                  <a:gd name="T11" fmla="*/ 14 h 127"/>
                  <a:gd name="T12" fmla="*/ 0 w 77"/>
                  <a:gd name="T13" fmla="*/ 14 h 127"/>
                  <a:gd name="T14" fmla="*/ 0 w 77"/>
                  <a:gd name="T15" fmla="*/ 14 h 127"/>
                  <a:gd name="T16" fmla="*/ 4 w 77"/>
                  <a:gd name="T17" fmla="*/ 12 h 127"/>
                  <a:gd name="T18" fmla="*/ 27 w 77"/>
                  <a:gd name="T19" fmla="*/ 2 h 127"/>
                  <a:gd name="T20" fmla="*/ 52 w 77"/>
                  <a:gd name="T21" fmla="*/ 2 h 127"/>
                  <a:gd name="T22" fmla="*/ 73 w 77"/>
                  <a:gd name="T23" fmla="*/ 12 h 127"/>
                  <a:gd name="T24" fmla="*/ 77 w 77"/>
                  <a:gd name="T25" fmla="*/ 14 h 127"/>
                  <a:gd name="T26" fmla="*/ 77 w 77"/>
                  <a:gd name="T27" fmla="*/ 14 h 127"/>
                  <a:gd name="T28" fmla="*/ 77 w 77"/>
                  <a:gd name="T29" fmla="*/ 14 h 127"/>
                  <a:gd name="T30" fmla="*/ 77 w 77"/>
                  <a:gd name="T31" fmla="*/ 14 h 127"/>
                  <a:gd name="T32" fmla="*/ 0 w 77"/>
                  <a:gd name="T33" fmla="*/ 114 h 127"/>
                  <a:gd name="T34" fmla="*/ 14 w 77"/>
                  <a:gd name="T35" fmla="*/ 121 h 127"/>
                  <a:gd name="T36" fmla="*/ 39 w 77"/>
                  <a:gd name="T37" fmla="*/ 127 h 127"/>
                  <a:gd name="T38" fmla="*/ 64 w 77"/>
                  <a:gd name="T39" fmla="*/ 121 h 127"/>
                  <a:gd name="T40" fmla="*/ 77 w 77"/>
                  <a:gd name="T41" fmla="*/ 114 h 127"/>
                  <a:gd name="T42" fmla="*/ 77 w 77"/>
                  <a:gd name="T43" fmla="*/ 114 h 127"/>
                  <a:gd name="T44" fmla="*/ 77 w 77"/>
                  <a:gd name="T45" fmla="*/ 114 h 127"/>
                  <a:gd name="T46" fmla="*/ 77 w 77"/>
                  <a:gd name="T47" fmla="*/ 114 h 127"/>
                  <a:gd name="T48" fmla="*/ 77 w 77"/>
                  <a:gd name="T49" fmla="*/ 114 h 127"/>
                  <a:gd name="T50" fmla="*/ 64 w 77"/>
                  <a:gd name="T51" fmla="*/ 121 h 127"/>
                  <a:gd name="T52" fmla="*/ 39 w 77"/>
                  <a:gd name="T53" fmla="*/ 127 h 127"/>
                  <a:gd name="T54" fmla="*/ 14 w 77"/>
                  <a:gd name="T55" fmla="*/ 121 h 127"/>
                  <a:gd name="T56" fmla="*/ 0 w 77"/>
                  <a:gd name="T57" fmla="*/ 114 h 127"/>
                  <a:gd name="T58" fmla="*/ 0 w 77"/>
                  <a:gd name="T59" fmla="*/ 114 h 127"/>
                  <a:gd name="T60" fmla="*/ 0 w 77"/>
                  <a:gd name="T61" fmla="*/ 114 h 127"/>
                  <a:gd name="T62" fmla="*/ 0 w 77"/>
                  <a:gd name="T63" fmla="*/ 114 h 127"/>
                  <a:gd name="T64" fmla="*/ 0 w 77"/>
                  <a:gd name="T65" fmla="*/ 11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7">
                    <a:moveTo>
                      <a:pt x="77" y="14"/>
                    </a:moveTo>
                    <a:lnTo>
                      <a:pt x="73" y="12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6"/>
                    </a:lnTo>
                    <a:lnTo>
                      <a:pt x="4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2"/>
                    </a:lnTo>
                    <a:lnTo>
                      <a:pt x="14" y="6"/>
                    </a:lnTo>
                    <a:lnTo>
                      <a:pt x="27" y="2"/>
                    </a:lnTo>
                    <a:lnTo>
                      <a:pt x="39" y="2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4"/>
                    </a:moveTo>
                    <a:lnTo>
                      <a:pt x="4" y="116"/>
                    </a:lnTo>
                    <a:lnTo>
                      <a:pt x="14" y="121"/>
                    </a:lnTo>
                    <a:lnTo>
                      <a:pt x="25" y="125"/>
                    </a:lnTo>
                    <a:lnTo>
                      <a:pt x="39" y="127"/>
                    </a:lnTo>
                    <a:lnTo>
                      <a:pt x="52" y="125"/>
                    </a:lnTo>
                    <a:lnTo>
                      <a:pt x="64" y="121"/>
                    </a:lnTo>
                    <a:lnTo>
                      <a:pt x="73" y="116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3" y="116"/>
                    </a:lnTo>
                    <a:lnTo>
                      <a:pt x="64" y="121"/>
                    </a:lnTo>
                    <a:lnTo>
                      <a:pt x="52" y="125"/>
                    </a:lnTo>
                    <a:lnTo>
                      <a:pt x="39" y="127"/>
                    </a:lnTo>
                    <a:lnTo>
                      <a:pt x="27" y="125"/>
                    </a:lnTo>
                    <a:lnTo>
                      <a:pt x="14" y="121"/>
                    </a:lnTo>
                    <a:lnTo>
                      <a:pt x="4" y="11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27" name="Freeform 6493"/>
              <p:cNvSpPr>
                <a:spLocks noEditPoints="1"/>
              </p:cNvSpPr>
              <p:nvPr/>
            </p:nvSpPr>
            <p:spPr bwMode="auto">
              <a:xfrm>
                <a:off x="2011" y="2331"/>
                <a:ext cx="77" cy="125"/>
              </a:xfrm>
              <a:custGeom>
                <a:avLst/>
                <a:gdLst>
                  <a:gd name="T0" fmla="*/ 73 w 77"/>
                  <a:gd name="T1" fmla="*/ 10 h 125"/>
                  <a:gd name="T2" fmla="*/ 52 w 77"/>
                  <a:gd name="T3" fmla="*/ 0 h 125"/>
                  <a:gd name="T4" fmla="*/ 27 w 77"/>
                  <a:gd name="T5" fmla="*/ 0 h 125"/>
                  <a:gd name="T6" fmla="*/ 4 w 77"/>
                  <a:gd name="T7" fmla="*/ 10 h 125"/>
                  <a:gd name="T8" fmla="*/ 0 w 77"/>
                  <a:gd name="T9" fmla="*/ 12 h 125"/>
                  <a:gd name="T10" fmla="*/ 0 w 77"/>
                  <a:gd name="T11" fmla="*/ 14 h 125"/>
                  <a:gd name="T12" fmla="*/ 0 w 77"/>
                  <a:gd name="T13" fmla="*/ 14 h 125"/>
                  <a:gd name="T14" fmla="*/ 0 w 77"/>
                  <a:gd name="T15" fmla="*/ 14 h 125"/>
                  <a:gd name="T16" fmla="*/ 4 w 77"/>
                  <a:gd name="T17" fmla="*/ 10 h 125"/>
                  <a:gd name="T18" fmla="*/ 27 w 77"/>
                  <a:gd name="T19" fmla="*/ 0 h 125"/>
                  <a:gd name="T20" fmla="*/ 52 w 77"/>
                  <a:gd name="T21" fmla="*/ 0 h 125"/>
                  <a:gd name="T22" fmla="*/ 73 w 77"/>
                  <a:gd name="T23" fmla="*/ 10 h 125"/>
                  <a:gd name="T24" fmla="*/ 77 w 77"/>
                  <a:gd name="T25" fmla="*/ 14 h 125"/>
                  <a:gd name="T26" fmla="*/ 77 w 77"/>
                  <a:gd name="T27" fmla="*/ 14 h 125"/>
                  <a:gd name="T28" fmla="*/ 77 w 77"/>
                  <a:gd name="T29" fmla="*/ 14 h 125"/>
                  <a:gd name="T30" fmla="*/ 77 w 77"/>
                  <a:gd name="T31" fmla="*/ 12 h 125"/>
                  <a:gd name="T32" fmla="*/ 0 w 77"/>
                  <a:gd name="T33" fmla="*/ 112 h 125"/>
                  <a:gd name="T34" fmla="*/ 14 w 77"/>
                  <a:gd name="T35" fmla="*/ 119 h 125"/>
                  <a:gd name="T36" fmla="*/ 39 w 77"/>
                  <a:gd name="T37" fmla="*/ 125 h 125"/>
                  <a:gd name="T38" fmla="*/ 64 w 77"/>
                  <a:gd name="T39" fmla="*/ 119 h 125"/>
                  <a:gd name="T40" fmla="*/ 77 w 77"/>
                  <a:gd name="T41" fmla="*/ 112 h 125"/>
                  <a:gd name="T42" fmla="*/ 77 w 77"/>
                  <a:gd name="T43" fmla="*/ 112 h 125"/>
                  <a:gd name="T44" fmla="*/ 77 w 77"/>
                  <a:gd name="T45" fmla="*/ 112 h 125"/>
                  <a:gd name="T46" fmla="*/ 77 w 77"/>
                  <a:gd name="T47" fmla="*/ 112 h 125"/>
                  <a:gd name="T48" fmla="*/ 77 w 77"/>
                  <a:gd name="T49" fmla="*/ 112 h 125"/>
                  <a:gd name="T50" fmla="*/ 64 w 77"/>
                  <a:gd name="T51" fmla="*/ 119 h 125"/>
                  <a:gd name="T52" fmla="*/ 39 w 77"/>
                  <a:gd name="T53" fmla="*/ 125 h 125"/>
                  <a:gd name="T54" fmla="*/ 14 w 77"/>
                  <a:gd name="T55" fmla="*/ 119 h 125"/>
                  <a:gd name="T56" fmla="*/ 0 w 77"/>
                  <a:gd name="T57" fmla="*/ 112 h 125"/>
                  <a:gd name="T58" fmla="*/ 0 w 77"/>
                  <a:gd name="T59" fmla="*/ 112 h 125"/>
                  <a:gd name="T60" fmla="*/ 0 w 77"/>
                  <a:gd name="T61" fmla="*/ 112 h 125"/>
                  <a:gd name="T62" fmla="*/ 0 w 77"/>
                  <a:gd name="T63" fmla="*/ 112 h 125"/>
                  <a:gd name="T64" fmla="*/ 0 w 77"/>
                  <a:gd name="T65" fmla="*/ 1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5">
                    <a:moveTo>
                      <a:pt x="77" y="12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0"/>
                    </a:lnTo>
                    <a:lnTo>
                      <a:pt x="14" y="4"/>
                    </a:lnTo>
                    <a:lnTo>
                      <a:pt x="27" y="0"/>
                    </a:lnTo>
                    <a:lnTo>
                      <a:pt x="39" y="0"/>
                    </a:lnTo>
                    <a:lnTo>
                      <a:pt x="52" y="0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77" y="12"/>
                    </a:lnTo>
                    <a:close/>
                    <a:moveTo>
                      <a:pt x="0" y="112"/>
                    </a:moveTo>
                    <a:lnTo>
                      <a:pt x="4" y="114"/>
                    </a:lnTo>
                    <a:lnTo>
                      <a:pt x="14" y="119"/>
                    </a:lnTo>
                    <a:lnTo>
                      <a:pt x="27" y="123"/>
                    </a:lnTo>
                    <a:lnTo>
                      <a:pt x="39" y="125"/>
                    </a:lnTo>
                    <a:lnTo>
                      <a:pt x="52" y="123"/>
                    </a:lnTo>
                    <a:lnTo>
                      <a:pt x="64" y="119"/>
                    </a:lnTo>
                    <a:lnTo>
                      <a:pt x="73" y="114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3" y="114"/>
                    </a:lnTo>
                    <a:lnTo>
                      <a:pt x="64" y="119"/>
                    </a:lnTo>
                    <a:lnTo>
                      <a:pt x="52" y="123"/>
                    </a:lnTo>
                    <a:lnTo>
                      <a:pt x="39" y="125"/>
                    </a:lnTo>
                    <a:lnTo>
                      <a:pt x="27" y="123"/>
                    </a:lnTo>
                    <a:lnTo>
                      <a:pt x="14" y="119"/>
                    </a:lnTo>
                    <a:lnTo>
                      <a:pt x="4" y="114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00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28" name="Freeform 6494"/>
              <p:cNvSpPr>
                <a:spLocks noEditPoints="1"/>
              </p:cNvSpPr>
              <p:nvPr/>
            </p:nvSpPr>
            <p:spPr bwMode="auto">
              <a:xfrm>
                <a:off x="2011" y="2331"/>
                <a:ext cx="77" cy="125"/>
              </a:xfrm>
              <a:custGeom>
                <a:avLst/>
                <a:gdLst>
                  <a:gd name="T0" fmla="*/ 73 w 77"/>
                  <a:gd name="T1" fmla="*/ 10 h 125"/>
                  <a:gd name="T2" fmla="*/ 52 w 77"/>
                  <a:gd name="T3" fmla="*/ 0 h 125"/>
                  <a:gd name="T4" fmla="*/ 27 w 77"/>
                  <a:gd name="T5" fmla="*/ 0 h 125"/>
                  <a:gd name="T6" fmla="*/ 4 w 77"/>
                  <a:gd name="T7" fmla="*/ 10 h 125"/>
                  <a:gd name="T8" fmla="*/ 0 w 77"/>
                  <a:gd name="T9" fmla="*/ 14 h 125"/>
                  <a:gd name="T10" fmla="*/ 0 w 77"/>
                  <a:gd name="T11" fmla="*/ 14 h 125"/>
                  <a:gd name="T12" fmla="*/ 0 w 77"/>
                  <a:gd name="T13" fmla="*/ 14 h 125"/>
                  <a:gd name="T14" fmla="*/ 0 w 77"/>
                  <a:gd name="T15" fmla="*/ 14 h 125"/>
                  <a:gd name="T16" fmla="*/ 4 w 77"/>
                  <a:gd name="T17" fmla="*/ 10 h 125"/>
                  <a:gd name="T18" fmla="*/ 27 w 77"/>
                  <a:gd name="T19" fmla="*/ 2 h 125"/>
                  <a:gd name="T20" fmla="*/ 52 w 77"/>
                  <a:gd name="T21" fmla="*/ 2 h 125"/>
                  <a:gd name="T22" fmla="*/ 73 w 77"/>
                  <a:gd name="T23" fmla="*/ 10 h 125"/>
                  <a:gd name="T24" fmla="*/ 77 w 77"/>
                  <a:gd name="T25" fmla="*/ 14 h 125"/>
                  <a:gd name="T26" fmla="*/ 77 w 77"/>
                  <a:gd name="T27" fmla="*/ 14 h 125"/>
                  <a:gd name="T28" fmla="*/ 77 w 77"/>
                  <a:gd name="T29" fmla="*/ 14 h 125"/>
                  <a:gd name="T30" fmla="*/ 77 w 77"/>
                  <a:gd name="T31" fmla="*/ 14 h 125"/>
                  <a:gd name="T32" fmla="*/ 0 w 77"/>
                  <a:gd name="T33" fmla="*/ 112 h 125"/>
                  <a:gd name="T34" fmla="*/ 14 w 77"/>
                  <a:gd name="T35" fmla="*/ 119 h 125"/>
                  <a:gd name="T36" fmla="*/ 39 w 77"/>
                  <a:gd name="T37" fmla="*/ 125 h 125"/>
                  <a:gd name="T38" fmla="*/ 64 w 77"/>
                  <a:gd name="T39" fmla="*/ 119 h 125"/>
                  <a:gd name="T40" fmla="*/ 77 w 77"/>
                  <a:gd name="T41" fmla="*/ 112 h 125"/>
                  <a:gd name="T42" fmla="*/ 77 w 77"/>
                  <a:gd name="T43" fmla="*/ 110 h 125"/>
                  <a:gd name="T44" fmla="*/ 77 w 77"/>
                  <a:gd name="T45" fmla="*/ 110 h 125"/>
                  <a:gd name="T46" fmla="*/ 77 w 77"/>
                  <a:gd name="T47" fmla="*/ 110 h 125"/>
                  <a:gd name="T48" fmla="*/ 77 w 77"/>
                  <a:gd name="T49" fmla="*/ 110 h 125"/>
                  <a:gd name="T50" fmla="*/ 64 w 77"/>
                  <a:gd name="T51" fmla="*/ 119 h 125"/>
                  <a:gd name="T52" fmla="*/ 39 w 77"/>
                  <a:gd name="T53" fmla="*/ 123 h 125"/>
                  <a:gd name="T54" fmla="*/ 16 w 77"/>
                  <a:gd name="T55" fmla="*/ 119 h 125"/>
                  <a:gd name="T56" fmla="*/ 0 w 77"/>
                  <a:gd name="T57" fmla="*/ 110 h 125"/>
                  <a:gd name="T58" fmla="*/ 0 w 77"/>
                  <a:gd name="T59" fmla="*/ 110 h 125"/>
                  <a:gd name="T60" fmla="*/ 0 w 77"/>
                  <a:gd name="T61" fmla="*/ 110 h 125"/>
                  <a:gd name="T62" fmla="*/ 0 w 77"/>
                  <a:gd name="T63" fmla="*/ 110 h 125"/>
                  <a:gd name="T64" fmla="*/ 0 w 77"/>
                  <a:gd name="T65" fmla="*/ 1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5">
                    <a:moveTo>
                      <a:pt x="77" y="14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0"/>
                    </a:lnTo>
                    <a:lnTo>
                      <a:pt x="16" y="4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2"/>
                    </a:moveTo>
                    <a:lnTo>
                      <a:pt x="4" y="114"/>
                    </a:lnTo>
                    <a:lnTo>
                      <a:pt x="14" y="119"/>
                    </a:lnTo>
                    <a:lnTo>
                      <a:pt x="27" y="123"/>
                    </a:lnTo>
                    <a:lnTo>
                      <a:pt x="39" y="125"/>
                    </a:lnTo>
                    <a:lnTo>
                      <a:pt x="52" y="123"/>
                    </a:lnTo>
                    <a:lnTo>
                      <a:pt x="64" y="119"/>
                    </a:lnTo>
                    <a:lnTo>
                      <a:pt x="73" y="114"/>
                    </a:lnTo>
                    <a:lnTo>
                      <a:pt x="77" y="112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3" y="114"/>
                    </a:lnTo>
                    <a:lnTo>
                      <a:pt x="64" y="119"/>
                    </a:lnTo>
                    <a:lnTo>
                      <a:pt x="52" y="123"/>
                    </a:lnTo>
                    <a:lnTo>
                      <a:pt x="39" y="123"/>
                    </a:lnTo>
                    <a:lnTo>
                      <a:pt x="27" y="123"/>
                    </a:lnTo>
                    <a:lnTo>
                      <a:pt x="16" y="119"/>
                    </a:lnTo>
                    <a:lnTo>
                      <a:pt x="4" y="114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004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29" name="Freeform 6495"/>
              <p:cNvSpPr>
                <a:spLocks noEditPoints="1"/>
              </p:cNvSpPr>
              <p:nvPr/>
            </p:nvSpPr>
            <p:spPr bwMode="auto">
              <a:xfrm>
                <a:off x="2011" y="2331"/>
                <a:ext cx="77" cy="123"/>
              </a:xfrm>
              <a:custGeom>
                <a:avLst/>
                <a:gdLst>
                  <a:gd name="T0" fmla="*/ 73 w 77"/>
                  <a:gd name="T1" fmla="*/ 10 h 123"/>
                  <a:gd name="T2" fmla="*/ 52 w 77"/>
                  <a:gd name="T3" fmla="*/ 2 h 123"/>
                  <a:gd name="T4" fmla="*/ 27 w 77"/>
                  <a:gd name="T5" fmla="*/ 2 h 123"/>
                  <a:gd name="T6" fmla="*/ 4 w 77"/>
                  <a:gd name="T7" fmla="*/ 10 h 123"/>
                  <a:gd name="T8" fmla="*/ 0 w 77"/>
                  <a:gd name="T9" fmla="*/ 14 h 123"/>
                  <a:gd name="T10" fmla="*/ 0 w 77"/>
                  <a:gd name="T11" fmla="*/ 14 h 123"/>
                  <a:gd name="T12" fmla="*/ 0 w 77"/>
                  <a:gd name="T13" fmla="*/ 14 h 123"/>
                  <a:gd name="T14" fmla="*/ 0 w 77"/>
                  <a:gd name="T15" fmla="*/ 14 h 123"/>
                  <a:gd name="T16" fmla="*/ 4 w 77"/>
                  <a:gd name="T17" fmla="*/ 12 h 123"/>
                  <a:gd name="T18" fmla="*/ 27 w 77"/>
                  <a:gd name="T19" fmla="*/ 2 h 123"/>
                  <a:gd name="T20" fmla="*/ 52 w 77"/>
                  <a:gd name="T21" fmla="*/ 2 h 123"/>
                  <a:gd name="T22" fmla="*/ 73 w 77"/>
                  <a:gd name="T23" fmla="*/ 12 h 123"/>
                  <a:gd name="T24" fmla="*/ 77 w 77"/>
                  <a:gd name="T25" fmla="*/ 14 h 123"/>
                  <a:gd name="T26" fmla="*/ 77 w 77"/>
                  <a:gd name="T27" fmla="*/ 14 h 123"/>
                  <a:gd name="T28" fmla="*/ 77 w 77"/>
                  <a:gd name="T29" fmla="*/ 14 h 123"/>
                  <a:gd name="T30" fmla="*/ 77 w 77"/>
                  <a:gd name="T31" fmla="*/ 14 h 123"/>
                  <a:gd name="T32" fmla="*/ 0 w 77"/>
                  <a:gd name="T33" fmla="*/ 110 h 123"/>
                  <a:gd name="T34" fmla="*/ 16 w 77"/>
                  <a:gd name="T35" fmla="*/ 119 h 123"/>
                  <a:gd name="T36" fmla="*/ 39 w 77"/>
                  <a:gd name="T37" fmla="*/ 123 h 123"/>
                  <a:gd name="T38" fmla="*/ 64 w 77"/>
                  <a:gd name="T39" fmla="*/ 119 h 123"/>
                  <a:gd name="T40" fmla="*/ 77 w 77"/>
                  <a:gd name="T41" fmla="*/ 110 h 123"/>
                  <a:gd name="T42" fmla="*/ 77 w 77"/>
                  <a:gd name="T43" fmla="*/ 110 h 123"/>
                  <a:gd name="T44" fmla="*/ 77 w 77"/>
                  <a:gd name="T45" fmla="*/ 110 h 123"/>
                  <a:gd name="T46" fmla="*/ 77 w 77"/>
                  <a:gd name="T47" fmla="*/ 110 h 123"/>
                  <a:gd name="T48" fmla="*/ 77 w 77"/>
                  <a:gd name="T49" fmla="*/ 110 h 123"/>
                  <a:gd name="T50" fmla="*/ 64 w 77"/>
                  <a:gd name="T51" fmla="*/ 119 h 123"/>
                  <a:gd name="T52" fmla="*/ 39 w 77"/>
                  <a:gd name="T53" fmla="*/ 123 h 123"/>
                  <a:gd name="T54" fmla="*/ 16 w 77"/>
                  <a:gd name="T55" fmla="*/ 119 h 123"/>
                  <a:gd name="T56" fmla="*/ 0 w 77"/>
                  <a:gd name="T57" fmla="*/ 110 h 123"/>
                  <a:gd name="T58" fmla="*/ 0 w 77"/>
                  <a:gd name="T59" fmla="*/ 110 h 123"/>
                  <a:gd name="T60" fmla="*/ 0 w 77"/>
                  <a:gd name="T61" fmla="*/ 110 h 123"/>
                  <a:gd name="T62" fmla="*/ 0 w 77"/>
                  <a:gd name="T63" fmla="*/ 110 h 123"/>
                  <a:gd name="T64" fmla="*/ 0 w 77"/>
                  <a:gd name="T65" fmla="*/ 11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3">
                    <a:moveTo>
                      <a:pt x="77" y="14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6" y="4"/>
                    </a:lnTo>
                    <a:lnTo>
                      <a:pt x="4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2"/>
                    </a:lnTo>
                    <a:lnTo>
                      <a:pt x="16" y="6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0"/>
                    </a:moveTo>
                    <a:lnTo>
                      <a:pt x="4" y="114"/>
                    </a:lnTo>
                    <a:lnTo>
                      <a:pt x="16" y="119"/>
                    </a:lnTo>
                    <a:lnTo>
                      <a:pt x="27" y="123"/>
                    </a:lnTo>
                    <a:lnTo>
                      <a:pt x="39" y="123"/>
                    </a:lnTo>
                    <a:lnTo>
                      <a:pt x="52" y="123"/>
                    </a:lnTo>
                    <a:lnTo>
                      <a:pt x="64" y="119"/>
                    </a:lnTo>
                    <a:lnTo>
                      <a:pt x="73" y="114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3" y="114"/>
                    </a:lnTo>
                    <a:lnTo>
                      <a:pt x="64" y="119"/>
                    </a:lnTo>
                    <a:lnTo>
                      <a:pt x="52" y="121"/>
                    </a:lnTo>
                    <a:lnTo>
                      <a:pt x="39" y="123"/>
                    </a:lnTo>
                    <a:lnTo>
                      <a:pt x="27" y="121"/>
                    </a:lnTo>
                    <a:lnTo>
                      <a:pt x="16" y="119"/>
                    </a:lnTo>
                    <a:lnTo>
                      <a:pt x="4" y="114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30" name="Freeform 6496"/>
              <p:cNvSpPr>
                <a:spLocks noEditPoints="1"/>
              </p:cNvSpPr>
              <p:nvPr/>
            </p:nvSpPr>
            <p:spPr bwMode="auto">
              <a:xfrm>
                <a:off x="2011" y="2331"/>
                <a:ext cx="77" cy="123"/>
              </a:xfrm>
              <a:custGeom>
                <a:avLst/>
                <a:gdLst>
                  <a:gd name="T0" fmla="*/ 73 w 77"/>
                  <a:gd name="T1" fmla="*/ 12 h 123"/>
                  <a:gd name="T2" fmla="*/ 52 w 77"/>
                  <a:gd name="T3" fmla="*/ 2 h 123"/>
                  <a:gd name="T4" fmla="*/ 27 w 77"/>
                  <a:gd name="T5" fmla="*/ 2 h 123"/>
                  <a:gd name="T6" fmla="*/ 4 w 77"/>
                  <a:gd name="T7" fmla="*/ 12 h 123"/>
                  <a:gd name="T8" fmla="*/ 0 w 77"/>
                  <a:gd name="T9" fmla="*/ 14 h 123"/>
                  <a:gd name="T10" fmla="*/ 0 w 77"/>
                  <a:gd name="T11" fmla="*/ 16 h 123"/>
                  <a:gd name="T12" fmla="*/ 0 w 77"/>
                  <a:gd name="T13" fmla="*/ 16 h 123"/>
                  <a:gd name="T14" fmla="*/ 0 w 77"/>
                  <a:gd name="T15" fmla="*/ 16 h 123"/>
                  <a:gd name="T16" fmla="*/ 4 w 77"/>
                  <a:gd name="T17" fmla="*/ 12 h 123"/>
                  <a:gd name="T18" fmla="*/ 27 w 77"/>
                  <a:gd name="T19" fmla="*/ 2 h 123"/>
                  <a:gd name="T20" fmla="*/ 52 w 77"/>
                  <a:gd name="T21" fmla="*/ 2 h 123"/>
                  <a:gd name="T22" fmla="*/ 73 w 77"/>
                  <a:gd name="T23" fmla="*/ 12 h 123"/>
                  <a:gd name="T24" fmla="*/ 77 w 77"/>
                  <a:gd name="T25" fmla="*/ 16 h 123"/>
                  <a:gd name="T26" fmla="*/ 77 w 77"/>
                  <a:gd name="T27" fmla="*/ 16 h 123"/>
                  <a:gd name="T28" fmla="*/ 77 w 77"/>
                  <a:gd name="T29" fmla="*/ 16 h 123"/>
                  <a:gd name="T30" fmla="*/ 77 w 77"/>
                  <a:gd name="T31" fmla="*/ 16 h 123"/>
                  <a:gd name="T32" fmla="*/ 0 w 77"/>
                  <a:gd name="T33" fmla="*/ 110 h 123"/>
                  <a:gd name="T34" fmla="*/ 16 w 77"/>
                  <a:gd name="T35" fmla="*/ 119 h 123"/>
                  <a:gd name="T36" fmla="*/ 39 w 77"/>
                  <a:gd name="T37" fmla="*/ 123 h 123"/>
                  <a:gd name="T38" fmla="*/ 64 w 77"/>
                  <a:gd name="T39" fmla="*/ 119 h 123"/>
                  <a:gd name="T40" fmla="*/ 77 w 77"/>
                  <a:gd name="T41" fmla="*/ 110 h 123"/>
                  <a:gd name="T42" fmla="*/ 77 w 77"/>
                  <a:gd name="T43" fmla="*/ 110 h 123"/>
                  <a:gd name="T44" fmla="*/ 77 w 77"/>
                  <a:gd name="T45" fmla="*/ 110 h 123"/>
                  <a:gd name="T46" fmla="*/ 77 w 77"/>
                  <a:gd name="T47" fmla="*/ 110 h 123"/>
                  <a:gd name="T48" fmla="*/ 77 w 77"/>
                  <a:gd name="T49" fmla="*/ 108 h 123"/>
                  <a:gd name="T50" fmla="*/ 62 w 77"/>
                  <a:gd name="T51" fmla="*/ 117 h 123"/>
                  <a:gd name="T52" fmla="*/ 39 w 77"/>
                  <a:gd name="T53" fmla="*/ 123 h 123"/>
                  <a:gd name="T54" fmla="*/ 16 w 77"/>
                  <a:gd name="T55" fmla="*/ 117 h 123"/>
                  <a:gd name="T56" fmla="*/ 0 w 77"/>
                  <a:gd name="T57" fmla="*/ 108 h 123"/>
                  <a:gd name="T58" fmla="*/ 0 w 77"/>
                  <a:gd name="T59" fmla="*/ 110 h 123"/>
                  <a:gd name="T60" fmla="*/ 0 w 77"/>
                  <a:gd name="T61" fmla="*/ 110 h 123"/>
                  <a:gd name="T62" fmla="*/ 0 w 77"/>
                  <a:gd name="T63" fmla="*/ 110 h 123"/>
                  <a:gd name="T64" fmla="*/ 0 w 77"/>
                  <a:gd name="T65" fmla="*/ 11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3">
                    <a:moveTo>
                      <a:pt x="77" y="14"/>
                    </a:moveTo>
                    <a:lnTo>
                      <a:pt x="73" y="12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6" y="6"/>
                    </a:lnTo>
                    <a:lnTo>
                      <a:pt x="4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4" y="12"/>
                    </a:lnTo>
                    <a:lnTo>
                      <a:pt x="16" y="6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4"/>
                    </a:lnTo>
                    <a:close/>
                    <a:moveTo>
                      <a:pt x="0" y="110"/>
                    </a:moveTo>
                    <a:lnTo>
                      <a:pt x="4" y="114"/>
                    </a:lnTo>
                    <a:lnTo>
                      <a:pt x="16" y="119"/>
                    </a:lnTo>
                    <a:lnTo>
                      <a:pt x="27" y="121"/>
                    </a:lnTo>
                    <a:lnTo>
                      <a:pt x="39" y="123"/>
                    </a:lnTo>
                    <a:lnTo>
                      <a:pt x="52" y="121"/>
                    </a:lnTo>
                    <a:lnTo>
                      <a:pt x="64" y="119"/>
                    </a:lnTo>
                    <a:lnTo>
                      <a:pt x="73" y="114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3" y="112"/>
                    </a:lnTo>
                    <a:lnTo>
                      <a:pt x="62" y="117"/>
                    </a:lnTo>
                    <a:lnTo>
                      <a:pt x="52" y="121"/>
                    </a:lnTo>
                    <a:lnTo>
                      <a:pt x="39" y="123"/>
                    </a:lnTo>
                    <a:lnTo>
                      <a:pt x="27" y="121"/>
                    </a:lnTo>
                    <a:lnTo>
                      <a:pt x="16" y="117"/>
                    </a:lnTo>
                    <a:lnTo>
                      <a:pt x="4" y="112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31" name="Freeform 6497"/>
              <p:cNvSpPr>
                <a:spLocks noEditPoints="1"/>
              </p:cNvSpPr>
              <p:nvPr/>
            </p:nvSpPr>
            <p:spPr bwMode="auto">
              <a:xfrm>
                <a:off x="2011" y="2331"/>
                <a:ext cx="77" cy="123"/>
              </a:xfrm>
              <a:custGeom>
                <a:avLst/>
                <a:gdLst>
                  <a:gd name="T0" fmla="*/ 73 w 77"/>
                  <a:gd name="T1" fmla="*/ 12 h 123"/>
                  <a:gd name="T2" fmla="*/ 52 w 77"/>
                  <a:gd name="T3" fmla="*/ 2 h 123"/>
                  <a:gd name="T4" fmla="*/ 27 w 77"/>
                  <a:gd name="T5" fmla="*/ 2 h 123"/>
                  <a:gd name="T6" fmla="*/ 4 w 77"/>
                  <a:gd name="T7" fmla="*/ 12 h 123"/>
                  <a:gd name="T8" fmla="*/ 0 w 77"/>
                  <a:gd name="T9" fmla="*/ 16 h 123"/>
                  <a:gd name="T10" fmla="*/ 0 w 77"/>
                  <a:gd name="T11" fmla="*/ 16 h 123"/>
                  <a:gd name="T12" fmla="*/ 0 w 77"/>
                  <a:gd name="T13" fmla="*/ 16 h 123"/>
                  <a:gd name="T14" fmla="*/ 0 w 77"/>
                  <a:gd name="T15" fmla="*/ 16 h 123"/>
                  <a:gd name="T16" fmla="*/ 4 w 77"/>
                  <a:gd name="T17" fmla="*/ 12 h 123"/>
                  <a:gd name="T18" fmla="*/ 27 w 77"/>
                  <a:gd name="T19" fmla="*/ 2 h 123"/>
                  <a:gd name="T20" fmla="*/ 50 w 77"/>
                  <a:gd name="T21" fmla="*/ 2 h 123"/>
                  <a:gd name="T22" fmla="*/ 73 w 77"/>
                  <a:gd name="T23" fmla="*/ 12 h 123"/>
                  <a:gd name="T24" fmla="*/ 77 w 77"/>
                  <a:gd name="T25" fmla="*/ 16 h 123"/>
                  <a:gd name="T26" fmla="*/ 77 w 77"/>
                  <a:gd name="T27" fmla="*/ 16 h 123"/>
                  <a:gd name="T28" fmla="*/ 77 w 77"/>
                  <a:gd name="T29" fmla="*/ 16 h 123"/>
                  <a:gd name="T30" fmla="*/ 77 w 77"/>
                  <a:gd name="T31" fmla="*/ 16 h 123"/>
                  <a:gd name="T32" fmla="*/ 0 w 77"/>
                  <a:gd name="T33" fmla="*/ 108 h 123"/>
                  <a:gd name="T34" fmla="*/ 16 w 77"/>
                  <a:gd name="T35" fmla="*/ 117 h 123"/>
                  <a:gd name="T36" fmla="*/ 39 w 77"/>
                  <a:gd name="T37" fmla="*/ 123 h 123"/>
                  <a:gd name="T38" fmla="*/ 62 w 77"/>
                  <a:gd name="T39" fmla="*/ 117 h 123"/>
                  <a:gd name="T40" fmla="*/ 77 w 77"/>
                  <a:gd name="T41" fmla="*/ 108 h 123"/>
                  <a:gd name="T42" fmla="*/ 77 w 77"/>
                  <a:gd name="T43" fmla="*/ 108 h 123"/>
                  <a:gd name="T44" fmla="*/ 77 w 77"/>
                  <a:gd name="T45" fmla="*/ 108 h 123"/>
                  <a:gd name="T46" fmla="*/ 77 w 77"/>
                  <a:gd name="T47" fmla="*/ 108 h 123"/>
                  <a:gd name="T48" fmla="*/ 77 w 77"/>
                  <a:gd name="T49" fmla="*/ 108 h 123"/>
                  <a:gd name="T50" fmla="*/ 62 w 77"/>
                  <a:gd name="T51" fmla="*/ 117 h 123"/>
                  <a:gd name="T52" fmla="*/ 39 w 77"/>
                  <a:gd name="T53" fmla="*/ 123 h 123"/>
                  <a:gd name="T54" fmla="*/ 16 w 77"/>
                  <a:gd name="T55" fmla="*/ 117 h 123"/>
                  <a:gd name="T56" fmla="*/ 0 w 77"/>
                  <a:gd name="T57" fmla="*/ 108 h 123"/>
                  <a:gd name="T58" fmla="*/ 0 w 77"/>
                  <a:gd name="T59" fmla="*/ 108 h 123"/>
                  <a:gd name="T60" fmla="*/ 0 w 77"/>
                  <a:gd name="T61" fmla="*/ 108 h 123"/>
                  <a:gd name="T62" fmla="*/ 0 w 77"/>
                  <a:gd name="T63" fmla="*/ 108 h 123"/>
                  <a:gd name="T64" fmla="*/ 0 w 77"/>
                  <a:gd name="T65" fmla="*/ 10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3">
                    <a:moveTo>
                      <a:pt x="77" y="16"/>
                    </a:moveTo>
                    <a:lnTo>
                      <a:pt x="73" y="12"/>
                    </a:lnTo>
                    <a:lnTo>
                      <a:pt x="62" y="6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6" y="6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4" y="12"/>
                    </a:lnTo>
                    <a:lnTo>
                      <a:pt x="16" y="6"/>
                    </a:lnTo>
                    <a:lnTo>
                      <a:pt x="27" y="2"/>
                    </a:lnTo>
                    <a:lnTo>
                      <a:pt x="39" y="2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close/>
                    <a:moveTo>
                      <a:pt x="0" y="108"/>
                    </a:moveTo>
                    <a:lnTo>
                      <a:pt x="4" y="112"/>
                    </a:lnTo>
                    <a:lnTo>
                      <a:pt x="16" y="117"/>
                    </a:lnTo>
                    <a:lnTo>
                      <a:pt x="27" y="121"/>
                    </a:lnTo>
                    <a:lnTo>
                      <a:pt x="39" y="123"/>
                    </a:lnTo>
                    <a:lnTo>
                      <a:pt x="52" y="121"/>
                    </a:lnTo>
                    <a:lnTo>
                      <a:pt x="62" y="117"/>
                    </a:lnTo>
                    <a:lnTo>
                      <a:pt x="73" y="112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3" y="112"/>
                    </a:lnTo>
                    <a:lnTo>
                      <a:pt x="62" y="117"/>
                    </a:lnTo>
                    <a:lnTo>
                      <a:pt x="50" y="121"/>
                    </a:lnTo>
                    <a:lnTo>
                      <a:pt x="39" y="123"/>
                    </a:lnTo>
                    <a:lnTo>
                      <a:pt x="27" y="121"/>
                    </a:lnTo>
                    <a:lnTo>
                      <a:pt x="16" y="117"/>
                    </a:lnTo>
                    <a:lnTo>
                      <a:pt x="4" y="112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00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32" name="Freeform 6498"/>
              <p:cNvSpPr>
                <a:spLocks noEditPoints="1"/>
              </p:cNvSpPr>
              <p:nvPr/>
            </p:nvSpPr>
            <p:spPr bwMode="auto">
              <a:xfrm>
                <a:off x="2011" y="2333"/>
                <a:ext cx="79" cy="121"/>
              </a:xfrm>
              <a:custGeom>
                <a:avLst/>
                <a:gdLst>
                  <a:gd name="T0" fmla="*/ 73 w 79"/>
                  <a:gd name="T1" fmla="*/ 10 h 121"/>
                  <a:gd name="T2" fmla="*/ 50 w 79"/>
                  <a:gd name="T3" fmla="*/ 0 h 121"/>
                  <a:gd name="T4" fmla="*/ 27 w 79"/>
                  <a:gd name="T5" fmla="*/ 0 h 121"/>
                  <a:gd name="T6" fmla="*/ 4 w 79"/>
                  <a:gd name="T7" fmla="*/ 10 h 121"/>
                  <a:gd name="T8" fmla="*/ 0 w 79"/>
                  <a:gd name="T9" fmla="*/ 14 h 121"/>
                  <a:gd name="T10" fmla="*/ 0 w 79"/>
                  <a:gd name="T11" fmla="*/ 14 h 121"/>
                  <a:gd name="T12" fmla="*/ 0 w 79"/>
                  <a:gd name="T13" fmla="*/ 14 h 121"/>
                  <a:gd name="T14" fmla="*/ 0 w 79"/>
                  <a:gd name="T15" fmla="*/ 14 h 121"/>
                  <a:gd name="T16" fmla="*/ 6 w 79"/>
                  <a:gd name="T17" fmla="*/ 10 h 121"/>
                  <a:gd name="T18" fmla="*/ 27 w 79"/>
                  <a:gd name="T19" fmla="*/ 0 h 121"/>
                  <a:gd name="T20" fmla="*/ 50 w 79"/>
                  <a:gd name="T21" fmla="*/ 0 h 121"/>
                  <a:gd name="T22" fmla="*/ 73 w 79"/>
                  <a:gd name="T23" fmla="*/ 10 h 121"/>
                  <a:gd name="T24" fmla="*/ 79 w 79"/>
                  <a:gd name="T25" fmla="*/ 14 h 121"/>
                  <a:gd name="T26" fmla="*/ 79 w 79"/>
                  <a:gd name="T27" fmla="*/ 14 h 121"/>
                  <a:gd name="T28" fmla="*/ 79 w 79"/>
                  <a:gd name="T29" fmla="*/ 14 h 121"/>
                  <a:gd name="T30" fmla="*/ 77 w 79"/>
                  <a:gd name="T31" fmla="*/ 14 h 121"/>
                  <a:gd name="T32" fmla="*/ 0 w 79"/>
                  <a:gd name="T33" fmla="*/ 106 h 121"/>
                  <a:gd name="T34" fmla="*/ 16 w 79"/>
                  <a:gd name="T35" fmla="*/ 115 h 121"/>
                  <a:gd name="T36" fmla="*/ 39 w 79"/>
                  <a:gd name="T37" fmla="*/ 121 h 121"/>
                  <a:gd name="T38" fmla="*/ 62 w 79"/>
                  <a:gd name="T39" fmla="*/ 115 h 121"/>
                  <a:gd name="T40" fmla="*/ 77 w 79"/>
                  <a:gd name="T41" fmla="*/ 106 h 121"/>
                  <a:gd name="T42" fmla="*/ 77 w 79"/>
                  <a:gd name="T43" fmla="*/ 106 h 121"/>
                  <a:gd name="T44" fmla="*/ 79 w 79"/>
                  <a:gd name="T45" fmla="*/ 106 h 121"/>
                  <a:gd name="T46" fmla="*/ 79 w 79"/>
                  <a:gd name="T47" fmla="*/ 106 h 121"/>
                  <a:gd name="T48" fmla="*/ 79 w 79"/>
                  <a:gd name="T49" fmla="*/ 106 h 121"/>
                  <a:gd name="T50" fmla="*/ 62 w 79"/>
                  <a:gd name="T51" fmla="*/ 115 h 121"/>
                  <a:gd name="T52" fmla="*/ 39 w 79"/>
                  <a:gd name="T53" fmla="*/ 119 h 121"/>
                  <a:gd name="T54" fmla="*/ 16 w 79"/>
                  <a:gd name="T55" fmla="*/ 115 h 121"/>
                  <a:gd name="T56" fmla="*/ 0 w 79"/>
                  <a:gd name="T57" fmla="*/ 106 h 121"/>
                  <a:gd name="T58" fmla="*/ 0 w 79"/>
                  <a:gd name="T59" fmla="*/ 106 h 121"/>
                  <a:gd name="T60" fmla="*/ 0 w 79"/>
                  <a:gd name="T61" fmla="*/ 106 h 121"/>
                  <a:gd name="T62" fmla="*/ 0 w 79"/>
                  <a:gd name="T63" fmla="*/ 106 h 121"/>
                  <a:gd name="T64" fmla="*/ 0 w 79"/>
                  <a:gd name="T65" fmla="*/ 10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" h="121">
                    <a:moveTo>
                      <a:pt x="77" y="14"/>
                    </a:moveTo>
                    <a:lnTo>
                      <a:pt x="73" y="10"/>
                    </a:lnTo>
                    <a:lnTo>
                      <a:pt x="62" y="4"/>
                    </a:lnTo>
                    <a:lnTo>
                      <a:pt x="50" y="0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6" y="4"/>
                    </a:lnTo>
                    <a:lnTo>
                      <a:pt x="4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16" y="4"/>
                    </a:lnTo>
                    <a:lnTo>
                      <a:pt x="27" y="0"/>
                    </a:lnTo>
                    <a:lnTo>
                      <a:pt x="39" y="0"/>
                    </a:lnTo>
                    <a:lnTo>
                      <a:pt x="50" y="0"/>
                    </a:lnTo>
                    <a:lnTo>
                      <a:pt x="62" y="4"/>
                    </a:lnTo>
                    <a:lnTo>
                      <a:pt x="73" y="10"/>
                    </a:lnTo>
                    <a:lnTo>
                      <a:pt x="79" y="16"/>
                    </a:lnTo>
                    <a:lnTo>
                      <a:pt x="79" y="14"/>
                    </a:lnTo>
                    <a:lnTo>
                      <a:pt x="79" y="14"/>
                    </a:lnTo>
                    <a:lnTo>
                      <a:pt x="79" y="14"/>
                    </a:lnTo>
                    <a:lnTo>
                      <a:pt x="79" y="14"/>
                    </a:lnTo>
                    <a:lnTo>
                      <a:pt x="79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06"/>
                    </a:moveTo>
                    <a:lnTo>
                      <a:pt x="4" y="110"/>
                    </a:lnTo>
                    <a:lnTo>
                      <a:pt x="16" y="115"/>
                    </a:lnTo>
                    <a:lnTo>
                      <a:pt x="27" y="119"/>
                    </a:lnTo>
                    <a:lnTo>
                      <a:pt x="39" y="121"/>
                    </a:lnTo>
                    <a:lnTo>
                      <a:pt x="50" y="119"/>
                    </a:lnTo>
                    <a:lnTo>
                      <a:pt x="62" y="115"/>
                    </a:lnTo>
                    <a:lnTo>
                      <a:pt x="73" y="110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3" y="110"/>
                    </a:lnTo>
                    <a:lnTo>
                      <a:pt x="62" y="115"/>
                    </a:lnTo>
                    <a:lnTo>
                      <a:pt x="50" y="119"/>
                    </a:lnTo>
                    <a:lnTo>
                      <a:pt x="39" y="119"/>
                    </a:lnTo>
                    <a:lnTo>
                      <a:pt x="27" y="119"/>
                    </a:lnTo>
                    <a:lnTo>
                      <a:pt x="16" y="115"/>
                    </a:lnTo>
                    <a:lnTo>
                      <a:pt x="6" y="11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00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33" name="Freeform 6499"/>
              <p:cNvSpPr>
                <a:spLocks noEditPoints="1"/>
              </p:cNvSpPr>
              <p:nvPr/>
            </p:nvSpPr>
            <p:spPr bwMode="auto">
              <a:xfrm>
                <a:off x="2011" y="2333"/>
                <a:ext cx="79" cy="119"/>
              </a:xfrm>
              <a:custGeom>
                <a:avLst/>
                <a:gdLst>
                  <a:gd name="T0" fmla="*/ 73 w 79"/>
                  <a:gd name="T1" fmla="*/ 10 h 119"/>
                  <a:gd name="T2" fmla="*/ 50 w 79"/>
                  <a:gd name="T3" fmla="*/ 0 h 119"/>
                  <a:gd name="T4" fmla="*/ 27 w 79"/>
                  <a:gd name="T5" fmla="*/ 0 h 119"/>
                  <a:gd name="T6" fmla="*/ 6 w 79"/>
                  <a:gd name="T7" fmla="*/ 10 h 119"/>
                  <a:gd name="T8" fmla="*/ 0 w 79"/>
                  <a:gd name="T9" fmla="*/ 16 h 119"/>
                  <a:gd name="T10" fmla="*/ 0 w 79"/>
                  <a:gd name="T11" fmla="*/ 16 h 119"/>
                  <a:gd name="T12" fmla="*/ 0 w 79"/>
                  <a:gd name="T13" fmla="*/ 16 h 119"/>
                  <a:gd name="T14" fmla="*/ 0 w 79"/>
                  <a:gd name="T15" fmla="*/ 16 h 119"/>
                  <a:gd name="T16" fmla="*/ 6 w 79"/>
                  <a:gd name="T17" fmla="*/ 10 h 119"/>
                  <a:gd name="T18" fmla="*/ 27 w 79"/>
                  <a:gd name="T19" fmla="*/ 2 h 119"/>
                  <a:gd name="T20" fmla="*/ 50 w 79"/>
                  <a:gd name="T21" fmla="*/ 2 h 119"/>
                  <a:gd name="T22" fmla="*/ 73 w 79"/>
                  <a:gd name="T23" fmla="*/ 10 h 119"/>
                  <a:gd name="T24" fmla="*/ 79 w 79"/>
                  <a:gd name="T25" fmla="*/ 16 h 119"/>
                  <a:gd name="T26" fmla="*/ 79 w 79"/>
                  <a:gd name="T27" fmla="*/ 16 h 119"/>
                  <a:gd name="T28" fmla="*/ 79 w 79"/>
                  <a:gd name="T29" fmla="*/ 16 h 119"/>
                  <a:gd name="T30" fmla="*/ 79 w 79"/>
                  <a:gd name="T31" fmla="*/ 16 h 119"/>
                  <a:gd name="T32" fmla="*/ 0 w 79"/>
                  <a:gd name="T33" fmla="*/ 106 h 119"/>
                  <a:gd name="T34" fmla="*/ 16 w 79"/>
                  <a:gd name="T35" fmla="*/ 115 h 119"/>
                  <a:gd name="T36" fmla="*/ 39 w 79"/>
                  <a:gd name="T37" fmla="*/ 119 h 119"/>
                  <a:gd name="T38" fmla="*/ 62 w 79"/>
                  <a:gd name="T39" fmla="*/ 115 h 119"/>
                  <a:gd name="T40" fmla="*/ 79 w 79"/>
                  <a:gd name="T41" fmla="*/ 106 h 119"/>
                  <a:gd name="T42" fmla="*/ 79 w 79"/>
                  <a:gd name="T43" fmla="*/ 106 h 119"/>
                  <a:gd name="T44" fmla="*/ 79 w 79"/>
                  <a:gd name="T45" fmla="*/ 106 h 119"/>
                  <a:gd name="T46" fmla="*/ 79 w 79"/>
                  <a:gd name="T47" fmla="*/ 104 h 119"/>
                  <a:gd name="T48" fmla="*/ 79 w 79"/>
                  <a:gd name="T49" fmla="*/ 104 h 119"/>
                  <a:gd name="T50" fmla="*/ 62 w 79"/>
                  <a:gd name="T51" fmla="*/ 115 h 119"/>
                  <a:gd name="T52" fmla="*/ 39 w 79"/>
                  <a:gd name="T53" fmla="*/ 119 h 119"/>
                  <a:gd name="T54" fmla="*/ 16 w 79"/>
                  <a:gd name="T55" fmla="*/ 115 h 119"/>
                  <a:gd name="T56" fmla="*/ 0 w 79"/>
                  <a:gd name="T57" fmla="*/ 104 h 119"/>
                  <a:gd name="T58" fmla="*/ 0 w 79"/>
                  <a:gd name="T59" fmla="*/ 104 h 119"/>
                  <a:gd name="T60" fmla="*/ 0 w 79"/>
                  <a:gd name="T61" fmla="*/ 106 h 119"/>
                  <a:gd name="T62" fmla="*/ 0 w 79"/>
                  <a:gd name="T63" fmla="*/ 106 h 119"/>
                  <a:gd name="T64" fmla="*/ 0 w 79"/>
                  <a:gd name="T65" fmla="*/ 10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" h="119">
                    <a:moveTo>
                      <a:pt x="79" y="16"/>
                    </a:moveTo>
                    <a:lnTo>
                      <a:pt x="73" y="10"/>
                    </a:lnTo>
                    <a:lnTo>
                      <a:pt x="62" y="4"/>
                    </a:lnTo>
                    <a:lnTo>
                      <a:pt x="50" y="0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6" y="4"/>
                    </a:lnTo>
                    <a:lnTo>
                      <a:pt x="6" y="1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16" y="4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62" y="4"/>
                    </a:lnTo>
                    <a:lnTo>
                      <a:pt x="73" y="10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close/>
                    <a:moveTo>
                      <a:pt x="0" y="106"/>
                    </a:moveTo>
                    <a:lnTo>
                      <a:pt x="6" y="110"/>
                    </a:lnTo>
                    <a:lnTo>
                      <a:pt x="16" y="115"/>
                    </a:lnTo>
                    <a:lnTo>
                      <a:pt x="27" y="119"/>
                    </a:lnTo>
                    <a:lnTo>
                      <a:pt x="39" y="119"/>
                    </a:lnTo>
                    <a:lnTo>
                      <a:pt x="50" y="119"/>
                    </a:lnTo>
                    <a:lnTo>
                      <a:pt x="62" y="115"/>
                    </a:lnTo>
                    <a:lnTo>
                      <a:pt x="73" y="110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4"/>
                    </a:lnTo>
                    <a:lnTo>
                      <a:pt x="79" y="104"/>
                    </a:lnTo>
                    <a:lnTo>
                      <a:pt x="79" y="104"/>
                    </a:lnTo>
                    <a:lnTo>
                      <a:pt x="73" y="110"/>
                    </a:lnTo>
                    <a:lnTo>
                      <a:pt x="62" y="115"/>
                    </a:lnTo>
                    <a:lnTo>
                      <a:pt x="50" y="119"/>
                    </a:lnTo>
                    <a:lnTo>
                      <a:pt x="39" y="119"/>
                    </a:lnTo>
                    <a:lnTo>
                      <a:pt x="27" y="119"/>
                    </a:lnTo>
                    <a:lnTo>
                      <a:pt x="16" y="115"/>
                    </a:lnTo>
                    <a:lnTo>
                      <a:pt x="6" y="11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00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34" name="Freeform 6500"/>
              <p:cNvSpPr>
                <a:spLocks noEditPoints="1"/>
              </p:cNvSpPr>
              <p:nvPr/>
            </p:nvSpPr>
            <p:spPr bwMode="auto">
              <a:xfrm>
                <a:off x="2010" y="2333"/>
                <a:ext cx="80" cy="119"/>
              </a:xfrm>
              <a:custGeom>
                <a:avLst/>
                <a:gdLst>
                  <a:gd name="T0" fmla="*/ 74 w 80"/>
                  <a:gd name="T1" fmla="*/ 10 h 119"/>
                  <a:gd name="T2" fmla="*/ 51 w 80"/>
                  <a:gd name="T3" fmla="*/ 2 h 119"/>
                  <a:gd name="T4" fmla="*/ 28 w 80"/>
                  <a:gd name="T5" fmla="*/ 2 h 119"/>
                  <a:gd name="T6" fmla="*/ 7 w 80"/>
                  <a:gd name="T7" fmla="*/ 10 h 119"/>
                  <a:gd name="T8" fmla="*/ 1 w 80"/>
                  <a:gd name="T9" fmla="*/ 16 h 119"/>
                  <a:gd name="T10" fmla="*/ 1 w 80"/>
                  <a:gd name="T11" fmla="*/ 16 h 119"/>
                  <a:gd name="T12" fmla="*/ 0 w 80"/>
                  <a:gd name="T13" fmla="*/ 16 h 119"/>
                  <a:gd name="T14" fmla="*/ 0 w 80"/>
                  <a:gd name="T15" fmla="*/ 16 h 119"/>
                  <a:gd name="T16" fmla="*/ 7 w 80"/>
                  <a:gd name="T17" fmla="*/ 10 h 119"/>
                  <a:gd name="T18" fmla="*/ 28 w 80"/>
                  <a:gd name="T19" fmla="*/ 2 h 119"/>
                  <a:gd name="T20" fmla="*/ 51 w 80"/>
                  <a:gd name="T21" fmla="*/ 2 h 119"/>
                  <a:gd name="T22" fmla="*/ 72 w 80"/>
                  <a:gd name="T23" fmla="*/ 10 h 119"/>
                  <a:gd name="T24" fmla="*/ 80 w 80"/>
                  <a:gd name="T25" fmla="*/ 16 h 119"/>
                  <a:gd name="T26" fmla="*/ 80 w 80"/>
                  <a:gd name="T27" fmla="*/ 16 h 119"/>
                  <a:gd name="T28" fmla="*/ 80 w 80"/>
                  <a:gd name="T29" fmla="*/ 16 h 119"/>
                  <a:gd name="T30" fmla="*/ 80 w 80"/>
                  <a:gd name="T31" fmla="*/ 16 h 119"/>
                  <a:gd name="T32" fmla="*/ 1 w 80"/>
                  <a:gd name="T33" fmla="*/ 104 h 119"/>
                  <a:gd name="T34" fmla="*/ 17 w 80"/>
                  <a:gd name="T35" fmla="*/ 115 h 119"/>
                  <a:gd name="T36" fmla="*/ 40 w 80"/>
                  <a:gd name="T37" fmla="*/ 119 h 119"/>
                  <a:gd name="T38" fmla="*/ 63 w 80"/>
                  <a:gd name="T39" fmla="*/ 115 h 119"/>
                  <a:gd name="T40" fmla="*/ 80 w 80"/>
                  <a:gd name="T41" fmla="*/ 104 h 119"/>
                  <a:gd name="T42" fmla="*/ 80 w 80"/>
                  <a:gd name="T43" fmla="*/ 104 h 119"/>
                  <a:gd name="T44" fmla="*/ 80 w 80"/>
                  <a:gd name="T45" fmla="*/ 104 h 119"/>
                  <a:gd name="T46" fmla="*/ 80 w 80"/>
                  <a:gd name="T47" fmla="*/ 104 h 119"/>
                  <a:gd name="T48" fmla="*/ 80 w 80"/>
                  <a:gd name="T49" fmla="*/ 104 h 119"/>
                  <a:gd name="T50" fmla="*/ 63 w 80"/>
                  <a:gd name="T51" fmla="*/ 115 h 119"/>
                  <a:gd name="T52" fmla="*/ 40 w 80"/>
                  <a:gd name="T53" fmla="*/ 119 h 119"/>
                  <a:gd name="T54" fmla="*/ 17 w 80"/>
                  <a:gd name="T55" fmla="*/ 115 h 119"/>
                  <a:gd name="T56" fmla="*/ 0 w 80"/>
                  <a:gd name="T57" fmla="*/ 104 h 119"/>
                  <a:gd name="T58" fmla="*/ 0 w 80"/>
                  <a:gd name="T59" fmla="*/ 104 h 119"/>
                  <a:gd name="T60" fmla="*/ 0 w 80"/>
                  <a:gd name="T61" fmla="*/ 104 h 119"/>
                  <a:gd name="T62" fmla="*/ 1 w 80"/>
                  <a:gd name="T63" fmla="*/ 104 h 119"/>
                  <a:gd name="T64" fmla="*/ 1 w 80"/>
                  <a:gd name="T65" fmla="*/ 10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9">
                    <a:moveTo>
                      <a:pt x="80" y="16"/>
                    </a:moveTo>
                    <a:lnTo>
                      <a:pt x="74" y="10"/>
                    </a:lnTo>
                    <a:lnTo>
                      <a:pt x="63" y="4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7" y="4"/>
                    </a:lnTo>
                    <a:lnTo>
                      <a:pt x="7" y="10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3" y="6"/>
                    </a:lnTo>
                    <a:lnTo>
                      <a:pt x="72" y="10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close/>
                    <a:moveTo>
                      <a:pt x="1" y="104"/>
                    </a:moveTo>
                    <a:lnTo>
                      <a:pt x="7" y="110"/>
                    </a:lnTo>
                    <a:lnTo>
                      <a:pt x="17" y="115"/>
                    </a:lnTo>
                    <a:lnTo>
                      <a:pt x="28" y="119"/>
                    </a:lnTo>
                    <a:lnTo>
                      <a:pt x="40" y="119"/>
                    </a:lnTo>
                    <a:lnTo>
                      <a:pt x="51" y="119"/>
                    </a:lnTo>
                    <a:lnTo>
                      <a:pt x="63" y="115"/>
                    </a:lnTo>
                    <a:lnTo>
                      <a:pt x="74" y="110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72" y="110"/>
                    </a:lnTo>
                    <a:lnTo>
                      <a:pt x="63" y="115"/>
                    </a:lnTo>
                    <a:lnTo>
                      <a:pt x="51" y="117"/>
                    </a:lnTo>
                    <a:lnTo>
                      <a:pt x="40" y="119"/>
                    </a:lnTo>
                    <a:lnTo>
                      <a:pt x="28" y="117"/>
                    </a:lnTo>
                    <a:lnTo>
                      <a:pt x="17" y="115"/>
                    </a:lnTo>
                    <a:lnTo>
                      <a:pt x="7" y="11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1" y="104"/>
                    </a:lnTo>
                    <a:lnTo>
                      <a:pt x="1" y="104"/>
                    </a:lnTo>
                    <a:lnTo>
                      <a:pt x="1" y="104"/>
                    </a:lnTo>
                    <a:lnTo>
                      <a:pt x="1" y="104"/>
                    </a:lnTo>
                    <a:close/>
                  </a:path>
                </a:pathLst>
              </a:cu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35" name="Freeform 6501"/>
              <p:cNvSpPr>
                <a:spLocks noEditPoints="1"/>
              </p:cNvSpPr>
              <p:nvPr/>
            </p:nvSpPr>
            <p:spPr bwMode="auto">
              <a:xfrm>
                <a:off x="2010" y="2333"/>
                <a:ext cx="80" cy="119"/>
              </a:xfrm>
              <a:custGeom>
                <a:avLst/>
                <a:gdLst>
                  <a:gd name="T0" fmla="*/ 72 w 80"/>
                  <a:gd name="T1" fmla="*/ 10 h 119"/>
                  <a:gd name="T2" fmla="*/ 51 w 80"/>
                  <a:gd name="T3" fmla="*/ 2 h 119"/>
                  <a:gd name="T4" fmla="*/ 28 w 80"/>
                  <a:gd name="T5" fmla="*/ 2 h 119"/>
                  <a:gd name="T6" fmla="*/ 7 w 80"/>
                  <a:gd name="T7" fmla="*/ 10 h 119"/>
                  <a:gd name="T8" fmla="*/ 0 w 80"/>
                  <a:gd name="T9" fmla="*/ 16 h 119"/>
                  <a:gd name="T10" fmla="*/ 0 w 80"/>
                  <a:gd name="T11" fmla="*/ 16 h 119"/>
                  <a:gd name="T12" fmla="*/ 0 w 80"/>
                  <a:gd name="T13" fmla="*/ 16 h 119"/>
                  <a:gd name="T14" fmla="*/ 0 w 80"/>
                  <a:gd name="T15" fmla="*/ 17 h 119"/>
                  <a:gd name="T16" fmla="*/ 7 w 80"/>
                  <a:gd name="T17" fmla="*/ 12 h 119"/>
                  <a:gd name="T18" fmla="*/ 28 w 80"/>
                  <a:gd name="T19" fmla="*/ 2 h 119"/>
                  <a:gd name="T20" fmla="*/ 51 w 80"/>
                  <a:gd name="T21" fmla="*/ 2 h 119"/>
                  <a:gd name="T22" fmla="*/ 72 w 80"/>
                  <a:gd name="T23" fmla="*/ 12 h 119"/>
                  <a:gd name="T24" fmla="*/ 80 w 80"/>
                  <a:gd name="T25" fmla="*/ 17 h 119"/>
                  <a:gd name="T26" fmla="*/ 80 w 80"/>
                  <a:gd name="T27" fmla="*/ 16 h 119"/>
                  <a:gd name="T28" fmla="*/ 80 w 80"/>
                  <a:gd name="T29" fmla="*/ 16 h 119"/>
                  <a:gd name="T30" fmla="*/ 80 w 80"/>
                  <a:gd name="T31" fmla="*/ 16 h 119"/>
                  <a:gd name="T32" fmla="*/ 0 w 80"/>
                  <a:gd name="T33" fmla="*/ 104 h 119"/>
                  <a:gd name="T34" fmla="*/ 17 w 80"/>
                  <a:gd name="T35" fmla="*/ 115 h 119"/>
                  <a:gd name="T36" fmla="*/ 40 w 80"/>
                  <a:gd name="T37" fmla="*/ 119 h 119"/>
                  <a:gd name="T38" fmla="*/ 63 w 80"/>
                  <a:gd name="T39" fmla="*/ 115 h 119"/>
                  <a:gd name="T40" fmla="*/ 80 w 80"/>
                  <a:gd name="T41" fmla="*/ 104 h 119"/>
                  <a:gd name="T42" fmla="*/ 80 w 80"/>
                  <a:gd name="T43" fmla="*/ 104 h 119"/>
                  <a:gd name="T44" fmla="*/ 80 w 80"/>
                  <a:gd name="T45" fmla="*/ 104 h 119"/>
                  <a:gd name="T46" fmla="*/ 80 w 80"/>
                  <a:gd name="T47" fmla="*/ 104 h 119"/>
                  <a:gd name="T48" fmla="*/ 80 w 80"/>
                  <a:gd name="T49" fmla="*/ 104 h 119"/>
                  <a:gd name="T50" fmla="*/ 63 w 80"/>
                  <a:gd name="T51" fmla="*/ 113 h 119"/>
                  <a:gd name="T52" fmla="*/ 40 w 80"/>
                  <a:gd name="T53" fmla="*/ 119 h 119"/>
                  <a:gd name="T54" fmla="*/ 17 w 80"/>
                  <a:gd name="T55" fmla="*/ 113 h 119"/>
                  <a:gd name="T56" fmla="*/ 0 w 80"/>
                  <a:gd name="T57" fmla="*/ 104 h 119"/>
                  <a:gd name="T58" fmla="*/ 0 w 80"/>
                  <a:gd name="T59" fmla="*/ 104 h 119"/>
                  <a:gd name="T60" fmla="*/ 0 w 80"/>
                  <a:gd name="T61" fmla="*/ 104 h 119"/>
                  <a:gd name="T62" fmla="*/ 0 w 80"/>
                  <a:gd name="T63" fmla="*/ 104 h 119"/>
                  <a:gd name="T64" fmla="*/ 0 w 80"/>
                  <a:gd name="T65" fmla="*/ 10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9">
                    <a:moveTo>
                      <a:pt x="80" y="16"/>
                    </a:moveTo>
                    <a:lnTo>
                      <a:pt x="72" y="10"/>
                    </a:lnTo>
                    <a:lnTo>
                      <a:pt x="63" y="6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7" y="6"/>
                    </a:lnTo>
                    <a:lnTo>
                      <a:pt x="7" y="1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7" y="12"/>
                    </a:lnTo>
                    <a:lnTo>
                      <a:pt x="17" y="6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3" y="6"/>
                    </a:lnTo>
                    <a:lnTo>
                      <a:pt x="72" y="12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close/>
                    <a:moveTo>
                      <a:pt x="0" y="104"/>
                    </a:moveTo>
                    <a:lnTo>
                      <a:pt x="7" y="110"/>
                    </a:lnTo>
                    <a:lnTo>
                      <a:pt x="17" y="115"/>
                    </a:lnTo>
                    <a:lnTo>
                      <a:pt x="28" y="117"/>
                    </a:lnTo>
                    <a:lnTo>
                      <a:pt x="40" y="119"/>
                    </a:lnTo>
                    <a:lnTo>
                      <a:pt x="51" y="117"/>
                    </a:lnTo>
                    <a:lnTo>
                      <a:pt x="63" y="115"/>
                    </a:lnTo>
                    <a:lnTo>
                      <a:pt x="72" y="110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72" y="110"/>
                    </a:lnTo>
                    <a:lnTo>
                      <a:pt x="63" y="113"/>
                    </a:lnTo>
                    <a:lnTo>
                      <a:pt x="51" y="117"/>
                    </a:lnTo>
                    <a:lnTo>
                      <a:pt x="40" y="119"/>
                    </a:lnTo>
                    <a:lnTo>
                      <a:pt x="28" y="117"/>
                    </a:lnTo>
                    <a:lnTo>
                      <a:pt x="17" y="113"/>
                    </a:lnTo>
                    <a:lnTo>
                      <a:pt x="7" y="11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36" name="Freeform 6502"/>
              <p:cNvSpPr>
                <a:spLocks noEditPoints="1"/>
              </p:cNvSpPr>
              <p:nvPr/>
            </p:nvSpPr>
            <p:spPr bwMode="auto">
              <a:xfrm>
                <a:off x="2010" y="2333"/>
                <a:ext cx="80" cy="119"/>
              </a:xfrm>
              <a:custGeom>
                <a:avLst/>
                <a:gdLst>
                  <a:gd name="T0" fmla="*/ 72 w 80"/>
                  <a:gd name="T1" fmla="*/ 12 h 119"/>
                  <a:gd name="T2" fmla="*/ 51 w 80"/>
                  <a:gd name="T3" fmla="*/ 2 h 119"/>
                  <a:gd name="T4" fmla="*/ 28 w 80"/>
                  <a:gd name="T5" fmla="*/ 2 h 119"/>
                  <a:gd name="T6" fmla="*/ 7 w 80"/>
                  <a:gd name="T7" fmla="*/ 12 h 119"/>
                  <a:gd name="T8" fmla="*/ 0 w 80"/>
                  <a:gd name="T9" fmla="*/ 17 h 119"/>
                  <a:gd name="T10" fmla="*/ 0 w 80"/>
                  <a:gd name="T11" fmla="*/ 17 h 119"/>
                  <a:gd name="T12" fmla="*/ 0 w 80"/>
                  <a:gd name="T13" fmla="*/ 17 h 119"/>
                  <a:gd name="T14" fmla="*/ 0 w 80"/>
                  <a:gd name="T15" fmla="*/ 17 h 119"/>
                  <a:gd name="T16" fmla="*/ 7 w 80"/>
                  <a:gd name="T17" fmla="*/ 12 h 119"/>
                  <a:gd name="T18" fmla="*/ 28 w 80"/>
                  <a:gd name="T19" fmla="*/ 2 h 119"/>
                  <a:gd name="T20" fmla="*/ 51 w 80"/>
                  <a:gd name="T21" fmla="*/ 2 h 119"/>
                  <a:gd name="T22" fmla="*/ 72 w 80"/>
                  <a:gd name="T23" fmla="*/ 12 h 119"/>
                  <a:gd name="T24" fmla="*/ 80 w 80"/>
                  <a:gd name="T25" fmla="*/ 17 h 119"/>
                  <a:gd name="T26" fmla="*/ 80 w 80"/>
                  <a:gd name="T27" fmla="*/ 17 h 119"/>
                  <a:gd name="T28" fmla="*/ 80 w 80"/>
                  <a:gd name="T29" fmla="*/ 17 h 119"/>
                  <a:gd name="T30" fmla="*/ 80 w 80"/>
                  <a:gd name="T31" fmla="*/ 17 h 119"/>
                  <a:gd name="T32" fmla="*/ 0 w 80"/>
                  <a:gd name="T33" fmla="*/ 104 h 119"/>
                  <a:gd name="T34" fmla="*/ 17 w 80"/>
                  <a:gd name="T35" fmla="*/ 113 h 119"/>
                  <a:gd name="T36" fmla="*/ 40 w 80"/>
                  <a:gd name="T37" fmla="*/ 119 h 119"/>
                  <a:gd name="T38" fmla="*/ 63 w 80"/>
                  <a:gd name="T39" fmla="*/ 113 h 119"/>
                  <a:gd name="T40" fmla="*/ 80 w 80"/>
                  <a:gd name="T41" fmla="*/ 104 h 119"/>
                  <a:gd name="T42" fmla="*/ 80 w 80"/>
                  <a:gd name="T43" fmla="*/ 104 h 119"/>
                  <a:gd name="T44" fmla="*/ 80 w 80"/>
                  <a:gd name="T45" fmla="*/ 104 h 119"/>
                  <a:gd name="T46" fmla="*/ 80 w 80"/>
                  <a:gd name="T47" fmla="*/ 102 h 119"/>
                  <a:gd name="T48" fmla="*/ 80 w 80"/>
                  <a:gd name="T49" fmla="*/ 102 h 119"/>
                  <a:gd name="T50" fmla="*/ 63 w 80"/>
                  <a:gd name="T51" fmla="*/ 113 h 119"/>
                  <a:gd name="T52" fmla="*/ 40 w 80"/>
                  <a:gd name="T53" fmla="*/ 119 h 119"/>
                  <a:gd name="T54" fmla="*/ 17 w 80"/>
                  <a:gd name="T55" fmla="*/ 113 h 119"/>
                  <a:gd name="T56" fmla="*/ 0 w 80"/>
                  <a:gd name="T57" fmla="*/ 102 h 119"/>
                  <a:gd name="T58" fmla="*/ 0 w 80"/>
                  <a:gd name="T59" fmla="*/ 102 h 119"/>
                  <a:gd name="T60" fmla="*/ 0 w 80"/>
                  <a:gd name="T61" fmla="*/ 104 h 119"/>
                  <a:gd name="T62" fmla="*/ 0 w 80"/>
                  <a:gd name="T63" fmla="*/ 104 h 119"/>
                  <a:gd name="T64" fmla="*/ 0 w 80"/>
                  <a:gd name="T65" fmla="*/ 10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9">
                    <a:moveTo>
                      <a:pt x="80" y="17"/>
                    </a:moveTo>
                    <a:lnTo>
                      <a:pt x="72" y="12"/>
                    </a:lnTo>
                    <a:lnTo>
                      <a:pt x="63" y="6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7" y="6"/>
                    </a:lnTo>
                    <a:lnTo>
                      <a:pt x="7" y="12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7" y="12"/>
                    </a:lnTo>
                    <a:lnTo>
                      <a:pt x="17" y="6"/>
                    </a:lnTo>
                    <a:lnTo>
                      <a:pt x="28" y="2"/>
                    </a:lnTo>
                    <a:lnTo>
                      <a:pt x="40" y="2"/>
                    </a:lnTo>
                    <a:lnTo>
                      <a:pt x="51" y="2"/>
                    </a:lnTo>
                    <a:lnTo>
                      <a:pt x="63" y="6"/>
                    </a:lnTo>
                    <a:lnTo>
                      <a:pt x="72" y="12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close/>
                    <a:moveTo>
                      <a:pt x="0" y="104"/>
                    </a:moveTo>
                    <a:lnTo>
                      <a:pt x="7" y="110"/>
                    </a:lnTo>
                    <a:lnTo>
                      <a:pt x="17" y="113"/>
                    </a:lnTo>
                    <a:lnTo>
                      <a:pt x="28" y="117"/>
                    </a:lnTo>
                    <a:lnTo>
                      <a:pt x="40" y="119"/>
                    </a:lnTo>
                    <a:lnTo>
                      <a:pt x="51" y="117"/>
                    </a:lnTo>
                    <a:lnTo>
                      <a:pt x="63" y="113"/>
                    </a:lnTo>
                    <a:lnTo>
                      <a:pt x="72" y="110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2"/>
                    </a:lnTo>
                    <a:lnTo>
                      <a:pt x="80" y="102"/>
                    </a:lnTo>
                    <a:lnTo>
                      <a:pt x="80" y="102"/>
                    </a:lnTo>
                    <a:lnTo>
                      <a:pt x="80" y="102"/>
                    </a:lnTo>
                    <a:lnTo>
                      <a:pt x="72" y="108"/>
                    </a:lnTo>
                    <a:lnTo>
                      <a:pt x="63" y="113"/>
                    </a:lnTo>
                    <a:lnTo>
                      <a:pt x="51" y="117"/>
                    </a:lnTo>
                    <a:lnTo>
                      <a:pt x="40" y="119"/>
                    </a:lnTo>
                    <a:lnTo>
                      <a:pt x="28" y="117"/>
                    </a:lnTo>
                    <a:lnTo>
                      <a:pt x="17" y="113"/>
                    </a:lnTo>
                    <a:lnTo>
                      <a:pt x="7" y="10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00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37" name="Freeform 6503"/>
              <p:cNvSpPr>
                <a:spLocks noEditPoints="1"/>
              </p:cNvSpPr>
              <p:nvPr/>
            </p:nvSpPr>
            <p:spPr bwMode="auto">
              <a:xfrm>
                <a:off x="2010" y="2335"/>
                <a:ext cx="80" cy="117"/>
              </a:xfrm>
              <a:custGeom>
                <a:avLst/>
                <a:gdLst>
                  <a:gd name="T0" fmla="*/ 72 w 80"/>
                  <a:gd name="T1" fmla="*/ 10 h 117"/>
                  <a:gd name="T2" fmla="*/ 51 w 80"/>
                  <a:gd name="T3" fmla="*/ 0 h 117"/>
                  <a:gd name="T4" fmla="*/ 28 w 80"/>
                  <a:gd name="T5" fmla="*/ 0 h 117"/>
                  <a:gd name="T6" fmla="*/ 7 w 80"/>
                  <a:gd name="T7" fmla="*/ 10 h 117"/>
                  <a:gd name="T8" fmla="*/ 0 w 80"/>
                  <a:gd name="T9" fmla="*/ 15 h 117"/>
                  <a:gd name="T10" fmla="*/ 0 w 80"/>
                  <a:gd name="T11" fmla="*/ 15 h 117"/>
                  <a:gd name="T12" fmla="*/ 0 w 80"/>
                  <a:gd name="T13" fmla="*/ 15 h 117"/>
                  <a:gd name="T14" fmla="*/ 0 w 80"/>
                  <a:gd name="T15" fmla="*/ 15 h 117"/>
                  <a:gd name="T16" fmla="*/ 7 w 80"/>
                  <a:gd name="T17" fmla="*/ 10 h 117"/>
                  <a:gd name="T18" fmla="*/ 28 w 80"/>
                  <a:gd name="T19" fmla="*/ 0 h 117"/>
                  <a:gd name="T20" fmla="*/ 51 w 80"/>
                  <a:gd name="T21" fmla="*/ 0 h 117"/>
                  <a:gd name="T22" fmla="*/ 72 w 80"/>
                  <a:gd name="T23" fmla="*/ 10 h 117"/>
                  <a:gd name="T24" fmla="*/ 80 w 80"/>
                  <a:gd name="T25" fmla="*/ 15 h 117"/>
                  <a:gd name="T26" fmla="*/ 80 w 80"/>
                  <a:gd name="T27" fmla="*/ 15 h 117"/>
                  <a:gd name="T28" fmla="*/ 80 w 80"/>
                  <a:gd name="T29" fmla="*/ 15 h 117"/>
                  <a:gd name="T30" fmla="*/ 80 w 80"/>
                  <a:gd name="T31" fmla="*/ 15 h 117"/>
                  <a:gd name="T32" fmla="*/ 0 w 80"/>
                  <a:gd name="T33" fmla="*/ 100 h 117"/>
                  <a:gd name="T34" fmla="*/ 17 w 80"/>
                  <a:gd name="T35" fmla="*/ 111 h 117"/>
                  <a:gd name="T36" fmla="*/ 40 w 80"/>
                  <a:gd name="T37" fmla="*/ 117 h 117"/>
                  <a:gd name="T38" fmla="*/ 63 w 80"/>
                  <a:gd name="T39" fmla="*/ 111 h 117"/>
                  <a:gd name="T40" fmla="*/ 80 w 80"/>
                  <a:gd name="T41" fmla="*/ 100 h 117"/>
                  <a:gd name="T42" fmla="*/ 80 w 80"/>
                  <a:gd name="T43" fmla="*/ 100 h 117"/>
                  <a:gd name="T44" fmla="*/ 80 w 80"/>
                  <a:gd name="T45" fmla="*/ 100 h 117"/>
                  <a:gd name="T46" fmla="*/ 80 w 80"/>
                  <a:gd name="T47" fmla="*/ 100 h 117"/>
                  <a:gd name="T48" fmla="*/ 80 w 80"/>
                  <a:gd name="T49" fmla="*/ 100 h 117"/>
                  <a:gd name="T50" fmla="*/ 63 w 80"/>
                  <a:gd name="T51" fmla="*/ 111 h 117"/>
                  <a:gd name="T52" fmla="*/ 40 w 80"/>
                  <a:gd name="T53" fmla="*/ 115 h 117"/>
                  <a:gd name="T54" fmla="*/ 17 w 80"/>
                  <a:gd name="T55" fmla="*/ 111 h 117"/>
                  <a:gd name="T56" fmla="*/ 0 w 80"/>
                  <a:gd name="T57" fmla="*/ 100 h 117"/>
                  <a:gd name="T58" fmla="*/ 0 w 80"/>
                  <a:gd name="T59" fmla="*/ 100 h 117"/>
                  <a:gd name="T60" fmla="*/ 0 w 80"/>
                  <a:gd name="T61" fmla="*/ 100 h 117"/>
                  <a:gd name="T62" fmla="*/ 0 w 80"/>
                  <a:gd name="T63" fmla="*/ 100 h 117"/>
                  <a:gd name="T64" fmla="*/ 0 w 80"/>
                  <a:gd name="T65" fmla="*/ 10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7">
                    <a:moveTo>
                      <a:pt x="80" y="15"/>
                    </a:moveTo>
                    <a:lnTo>
                      <a:pt x="72" y="10"/>
                    </a:lnTo>
                    <a:lnTo>
                      <a:pt x="63" y="4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28" y="0"/>
                    </a:lnTo>
                    <a:lnTo>
                      <a:pt x="17" y="4"/>
                    </a:lnTo>
                    <a:lnTo>
                      <a:pt x="7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7" y="10"/>
                    </a:lnTo>
                    <a:lnTo>
                      <a:pt x="17" y="4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51" y="0"/>
                    </a:lnTo>
                    <a:lnTo>
                      <a:pt x="63" y="4"/>
                    </a:lnTo>
                    <a:lnTo>
                      <a:pt x="72" y="10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close/>
                    <a:moveTo>
                      <a:pt x="0" y="100"/>
                    </a:moveTo>
                    <a:lnTo>
                      <a:pt x="7" y="106"/>
                    </a:lnTo>
                    <a:lnTo>
                      <a:pt x="17" y="111"/>
                    </a:lnTo>
                    <a:lnTo>
                      <a:pt x="28" y="115"/>
                    </a:lnTo>
                    <a:lnTo>
                      <a:pt x="40" y="117"/>
                    </a:lnTo>
                    <a:lnTo>
                      <a:pt x="51" y="115"/>
                    </a:lnTo>
                    <a:lnTo>
                      <a:pt x="63" y="111"/>
                    </a:lnTo>
                    <a:lnTo>
                      <a:pt x="72" y="106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72" y="106"/>
                    </a:lnTo>
                    <a:lnTo>
                      <a:pt x="63" y="111"/>
                    </a:lnTo>
                    <a:lnTo>
                      <a:pt x="51" y="115"/>
                    </a:lnTo>
                    <a:lnTo>
                      <a:pt x="40" y="115"/>
                    </a:lnTo>
                    <a:lnTo>
                      <a:pt x="28" y="115"/>
                    </a:lnTo>
                    <a:lnTo>
                      <a:pt x="17" y="111"/>
                    </a:lnTo>
                    <a:lnTo>
                      <a:pt x="7" y="106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38" name="Freeform 6504"/>
              <p:cNvSpPr>
                <a:spLocks noEditPoints="1"/>
              </p:cNvSpPr>
              <p:nvPr/>
            </p:nvSpPr>
            <p:spPr bwMode="auto">
              <a:xfrm>
                <a:off x="2010" y="2335"/>
                <a:ext cx="80" cy="115"/>
              </a:xfrm>
              <a:custGeom>
                <a:avLst/>
                <a:gdLst>
                  <a:gd name="T0" fmla="*/ 72 w 80"/>
                  <a:gd name="T1" fmla="*/ 10 h 115"/>
                  <a:gd name="T2" fmla="*/ 51 w 80"/>
                  <a:gd name="T3" fmla="*/ 0 h 115"/>
                  <a:gd name="T4" fmla="*/ 28 w 80"/>
                  <a:gd name="T5" fmla="*/ 0 h 115"/>
                  <a:gd name="T6" fmla="*/ 7 w 80"/>
                  <a:gd name="T7" fmla="*/ 10 h 115"/>
                  <a:gd name="T8" fmla="*/ 0 w 80"/>
                  <a:gd name="T9" fmla="*/ 15 h 115"/>
                  <a:gd name="T10" fmla="*/ 0 w 80"/>
                  <a:gd name="T11" fmla="*/ 15 h 115"/>
                  <a:gd name="T12" fmla="*/ 0 w 80"/>
                  <a:gd name="T13" fmla="*/ 15 h 115"/>
                  <a:gd name="T14" fmla="*/ 0 w 80"/>
                  <a:gd name="T15" fmla="*/ 17 h 115"/>
                  <a:gd name="T16" fmla="*/ 7 w 80"/>
                  <a:gd name="T17" fmla="*/ 10 h 115"/>
                  <a:gd name="T18" fmla="*/ 28 w 80"/>
                  <a:gd name="T19" fmla="*/ 2 h 115"/>
                  <a:gd name="T20" fmla="*/ 51 w 80"/>
                  <a:gd name="T21" fmla="*/ 2 h 115"/>
                  <a:gd name="T22" fmla="*/ 72 w 80"/>
                  <a:gd name="T23" fmla="*/ 10 h 115"/>
                  <a:gd name="T24" fmla="*/ 80 w 80"/>
                  <a:gd name="T25" fmla="*/ 17 h 115"/>
                  <a:gd name="T26" fmla="*/ 80 w 80"/>
                  <a:gd name="T27" fmla="*/ 15 h 115"/>
                  <a:gd name="T28" fmla="*/ 80 w 80"/>
                  <a:gd name="T29" fmla="*/ 15 h 115"/>
                  <a:gd name="T30" fmla="*/ 80 w 80"/>
                  <a:gd name="T31" fmla="*/ 15 h 115"/>
                  <a:gd name="T32" fmla="*/ 0 w 80"/>
                  <a:gd name="T33" fmla="*/ 100 h 115"/>
                  <a:gd name="T34" fmla="*/ 17 w 80"/>
                  <a:gd name="T35" fmla="*/ 111 h 115"/>
                  <a:gd name="T36" fmla="*/ 40 w 80"/>
                  <a:gd name="T37" fmla="*/ 115 h 115"/>
                  <a:gd name="T38" fmla="*/ 63 w 80"/>
                  <a:gd name="T39" fmla="*/ 111 h 115"/>
                  <a:gd name="T40" fmla="*/ 80 w 80"/>
                  <a:gd name="T41" fmla="*/ 100 h 115"/>
                  <a:gd name="T42" fmla="*/ 80 w 80"/>
                  <a:gd name="T43" fmla="*/ 100 h 115"/>
                  <a:gd name="T44" fmla="*/ 80 w 80"/>
                  <a:gd name="T45" fmla="*/ 100 h 115"/>
                  <a:gd name="T46" fmla="*/ 80 w 80"/>
                  <a:gd name="T47" fmla="*/ 100 h 115"/>
                  <a:gd name="T48" fmla="*/ 80 w 80"/>
                  <a:gd name="T49" fmla="*/ 100 h 115"/>
                  <a:gd name="T50" fmla="*/ 63 w 80"/>
                  <a:gd name="T51" fmla="*/ 111 h 115"/>
                  <a:gd name="T52" fmla="*/ 40 w 80"/>
                  <a:gd name="T53" fmla="*/ 115 h 115"/>
                  <a:gd name="T54" fmla="*/ 17 w 80"/>
                  <a:gd name="T55" fmla="*/ 111 h 115"/>
                  <a:gd name="T56" fmla="*/ 0 w 80"/>
                  <a:gd name="T57" fmla="*/ 100 h 115"/>
                  <a:gd name="T58" fmla="*/ 0 w 80"/>
                  <a:gd name="T59" fmla="*/ 100 h 115"/>
                  <a:gd name="T60" fmla="*/ 0 w 80"/>
                  <a:gd name="T61" fmla="*/ 100 h 115"/>
                  <a:gd name="T62" fmla="*/ 0 w 80"/>
                  <a:gd name="T63" fmla="*/ 100 h 115"/>
                  <a:gd name="T64" fmla="*/ 0 w 80"/>
                  <a:gd name="T65" fmla="*/ 10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5">
                    <a:moveTo>
                      <a:pt x="80" y="15"/>
                    </a:moveTo>
                    <a:lnTo>
                      <a:pt x="72" y="10"/>
                    </a:lnTo>
                    <a:lnTo>
                      <a:pt x="63" y="4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28" y="0"/>
                    </a:lnTo>
                    <a:lnTo>
                      <a:pt x="17" y="4"/>
                    </a:lnTo>
                    <a:lnTo>
                      <a:pt x="7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7" y="10"/>
                    </a:lnTo>
                    <a:lnTo>
                      <a:pt x="17" y="4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3" y="4"/>
                    </a:lnTo>
                    <a:lnTo>
                      <a:pt x="72" y="10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close/>
                    <a:moveTo>
                      <a:pt x="0" y="100"/>
                    </a:moveTo>
                    <a:lnTo>
                      <a:pt x="7" y="106"/>
                    </a:lnTo>
                    <a:lnTo>
                      <a:pt x="17" y="111"/>
                    </a:lnTo>
                    <a:lnTo>
                      <a:pt x="28" y="115"/>
                    </a:lnTo>
                    <a:lnTo>
                      <a:pt x="40" y="115"/>
                    </a:lnTo>
                    <a:lnTo>
                      <a:pt x="51" y="115"/>
                    </a:lnTo>
                    <a:lnTo>
                      <a:pt x="63" y="111"/>
                    </a:lnTo>
                    <a:lnTo>
                      <a:pt x="72" y="106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72" y="106"/>
                    </a:lnTo>
                    <a:lnTo>
                      <a:pt x="63" y="111"/>
                    </a:lnTo>
                    <a:lnTo>
                      <a:pt x="51" y="115"/>
                    </a:lnTo>
                    <a:lnTo>
                      <a:pt x="40" y="115"/>
                    </a:lnTo>
                    <a:lnTo>
                      <a:pt x="28" y="115"/>
                    </a:lnTo>
                    <a:lnTo>
                      <a:pt x="17" y="111"/>
                    </a:lnTo>
                    <a:lnTo>
                      <a:pt x="7" y="106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39" name="Freeform 6505"/>
              <p:cNvSpPr>
                <a:spLocks noEditPoints="1"/>
              </p:cNvSpPr>
              <p:nvPr/>
            </p:nvSpPr>
            <p:spPr bwMode="auto">
              <a:xfrm>
                <a:off x="2010" y="2335"/>
                <a:ext cx="80" cy="115"/>
              </a:xfrm>
              <a:custGeom>
                <a:avLst/>
                <a:gdLst>
                  <a:gd name="T0" fmla="*/ 72 w 80"/>
                  <a:gd name="T1" fmla="*/ 10 h 115"/>
                  <a:gd name="T2" fmla="*/ 51 w 80"/>
                  <a:gd name="T3" fmla="*/ 2 h 115"/>
                  <a:gd name="T4" fmla="*/ 28 w 80"/>
                  <a:gd name="T5" fmla="*/ 2 h 115"/>
                  <a:gd name="T6" fmla="*/ 7 w 80"/>
                  <a:gd name="T7" fmla="*/ 10 h 115"/>
                  <a:gd name="T8" fmla="*/ 0 w 80"/>
                  <a:gd name="T9" fmla="*/ 17 h 115"/>
                  <a:gd name="T10" fmla="*/ 0 w 80"/>
                  <a:gd name="T11" fmla="*/ 17 h 115"/>
                  <a:gd name="T12" fmla="*/ 0 w 80"/>
                  <a:gd name="T13" fmla="*/ 17 h 115"/>
                  <a:gd name="T14" fmla="*/ 0 w 80"/>
                  <a:gd name="T15" fmla="*/ 17 h 115"/>
                  <a:gd name="T16" fmla="*/ 7 w 80"/>
                  <a:gd name="T17" fmla="*/ 10 h 115"/>
                  <a:gd name="T18" fmla="*/ 28 w 80"/>
                  <a:gd name="T19" fmla="*/ 2 h 115"/>
                  <a:gd name="T20" fmla="*/ 51 w 80"/>
                  <a:gd name="T21" fmla="*/ 2 h 115"/>
                  <a:gd name="T22" fmla="*/ 72 w 80"/>
                  <a:gd name="T23" fmla="*/ 10 h 115"/>
                  <a:gd name="T24" fmla="*/ 80 w 80"/>
                  <a:gd name="T25" fmla="*/ 17 h 115"/>
                  <a:gd name="T26" fmla="*/ 80 w 80"/>
                  <a:gd name="T27" fmla="*/ 17 h 115"/>
                  <a:gd name="T28" fmla="*/ 80 w 80"/>
                  <a:gd name="T29" fmla="*/ 17 h 115"/>
                  <a:gd name="T30" fmla="*/ 80 w 80"/>
                  <a:gd name="T31" fmla="*/ 17 h 115"/>
                  <a:gd name="T32" fmla="*/ 0 w 80"/>
                  <a:gd name="T33" fmla="*/ 100 h 115"/>
                  <a:gd name="T34" fmla="*/ 17 w 80"/>
                  <a:gd name="T35" fmla="*/ 111 h 115"/>
                  <a:gd name="T36" fmla="*/ 40 w 80"/>
                  <a:gd name="T37" fmla="*/ 115 h 115"/>
                  <a:gd name="T38" fmla="*/ 63 w 80"/>
                  <a:gd name="T39" fmla="*/ 111 h 115"/>
                  <a:gd name="T40" fmla="*/ 80 w 80"/>
                  <a:gd name="T41" fmla="*/ 100 h 115"/>
                  <a:gd name="T42" fmla="*/ 80 w 80"/>
                  <a:gd name="T43" fmla="*/ 100 h 115"/>
                  <a:gd name="T44" fmla="*/ 80 w 80"/>
                  <a:gd name="T45" fmla="*/ 98 h 115"/>
                  <a:gd name="T46" fmla="*/ 80 w 80"/>
                  <a:gd name="T47" fmla="*/ 98 h 115"/>
                  <a:gd name="T48" fmla="*/ 80 w 80"/>
                  <a:gd name="T49" fmla="*/ 98 h 115"/>
                  <a:gd name="T50" fmla="*/ 63 w 80"/>
                  <a:gd name="T51" fmla="*/ 111 h 115"/>
                  <a:gd name="T52" fmla="*/ 40 w 80"/>
                  <a:gd name="T53" fmla="*/ 115 h 115"/>
                  <a:gd name="T54" fmla="*/ 17 w 80"/>
                  <a:gd name="T55" fmla="*/ 111 h 115"/>
                  <a:gd name="T56" fmla="*/ 0 w 80"/>
                  <a:gd name="T57" fmla="*/ 98 h 115"/>
                  <a:gd name="T58" fmla="*/ 0 w 80"/>
                  <a:gd name="T59" fmla="*/ 98 h 115"/>
                  <a:gd name="T60" fmla="*/ 0 w 80"/>
                  <a:gd name="T61" fmla="*/ 100 h 115"/>
                  <a:gd name="T62" fmla="*/ 0 w 80"/>
                  <a:gd name="T63" fmla="*/ 100 h 115"/>
                  <a:gd name="T64" fmla="*/ 0 w 80"/>
                  <a:gd name="T65" fmla="*/ 10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5">
                    <a:moveTo>
                      <a:pt x="80" y="17"/>
                    </a:moveTo>
                    <a:lnTo>
                      <a:pt x="72" y="10"/>
                    </a:lnTo>
                    <a:lnTo>
                      <a:pt x="63" y="4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7" y="4"/>
                    </a:lnTo>
                    <a:lnTo>
                      <a:pt x="7" y="10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3" y="6"/>
                    </a:lnTo>
                    <a:lnTo>
                      <a:pt x="72" y="10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close/>
                    <a:moveTo>
                      <a:pt x="0" y="100"/>
                    </a:moveTo>
                    <a:lnTo>
                      <a:pt x="7" y="106"/>
                    </a:lnTo>
                    <a:lnTo>
                      <a:pt x="17" y="111"/>
                    </a:lnTo>
                    <a:lnTo>
                      <a:pt x="28" y="115"/>
                    </a:lnTo>
                    <a:lnTo>
                      <a:pt x="40" y="115"/>
                    </a:lnTo>
                    <a:lnTo>
                      <a:pt x="51" y="115"/>
                    </a:lnTo>
                    <a:lnTo>
                      <a:pt x="63" y="111"/>
                    </a:lnTo>
                    <a:lnTo>
                      <a:pt x="72" y="106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72" y="106"/>
                    </a:lnTo>
                    <a:lnTo>
                      <a:pt x="63" y="111"/>
                    </a:lnTo>
                    <a:lnTo>
                      <a:pt x="51" y="113"/>
                    </a:lnTo>
                    <a:lnTo>
                      <a:pt x="40" y="115"/>
                    </a:lnTo>
                    <a:lnTo>
                      <a:pt x="28" y="113"/>
                    </a:lnTo>
                    <a:lnTo>
                      <a:pt x="17" y="111"/>
                    </a:lnTo>
                    <a:lnTo>
                      <a:pt x="7" y="10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40" name="Freeform 6506"/>
              <p:cNvSpPr>
                <a:spLocks noEditPoints="1"/>
              </p:cNvSpPr>
              <p:nvPr/>
            </p:nvSpPr>
            <p:spPr bwMode="auto">
              <a:xfrm>
                <a:off x="2010" y="2335"/>
                <a:ext cx="80" cy="115"/>
              </a:xfrm>
              <a:custGeom>
                <a:avLst/>
                <a:gdLst>
                  <a:gd name="T0" fmla="*/ 72 w 80"/>
                  <a:gd name="T1" fmla="*/ 10 h 115"/>
                  <a:gd name="T2" fmla="*/ 51 w 80"/>
                  <a:gd name="T3" fmla="*/ 2 h 115"/>
                  <a:gd name="T4" fmla="*/ 28 w 80"/>
                  <a:gd name="T5" fmla="*/ 2 h 115"/>
                  <a:gd name="T6" fmla="*/ 7 w 80"/>
                  <a:gd name="T7" fmla="*/ 10 h 115"/>
                  <a:gd name="T8" fmla="*/ 0 w 80"/>
                  <a:gd name="T9" fmla="*/ 17 h 115"/>
                  <a:gd name="T10" fmla="*/ 0 w 80"/>
                  <a:gd name="T11" fmla="*/ 17 h 115"/>
                  <a:gd name="T12" fmla="*/ 0 w 80"/>
                  <a:gd name="T13" fmla="*/ 17 h 115"/>
                  <a:gd name="T14" fmla="*/ 0 w 80"/>
                  <a:gd name="T15" fmla="*/ 17 h 115"/>
                  <a:gd name="T16" fmla="*/ 0 w 80"/>
                  <a:gd name="T17" fmla="*/ 17 h 115"/>
                  <a:gd name="T18" fmla="*/ 19 w 80"/>
                  <a:gd name="T19" fmla="*/ 6 h 115"/>
                  <a:gd name="T20" fmla="*/ 40 w 80"/>
                  <a:gd name="T21" fmla="*/ 0 h 115"/>
                  <a:gd name="T22" fmla="*/ 63 w 80"/>
                  <a:gd name="T23" fmla="*/ 6 h 115"/>
                  <a:gd name="T24" fmla="*/ 80 w 80"/>
                  <a:gd name="T25" fmla="*/ 17 h 115"/>
                  <a:gd name="T26" fmla="*/ 80 w 80"/>
                  <a:gd name="T27" fmla="*/ 17 h 115"/>
                  <a:gd name="T28" fmla="*/ 80 w 80"/>
                  <a:gd name="T29" fmla="*/ 17 h 115"/>
                  <a:gd name="T30" fmla="*/ 80 w 80"/>
                  <a:gd name="T31" fmla="*/ 17 h 115"/>
                  <a:gd name="T32" fmla="*/ 80 w 80"/>
                  <a:gd name="T33" fmla="*/ 17 h 115"/>
                  <a:gd name="T34" fmla="*/ 0 w 80"/>
                  <a:gd name="T35" fmla="*/ 98 h 115"/>
                  <a:gd name="T36" fmla="*/ 17 w 80"/>
                  <a:gd name="T37" fmla="*/ 111 h 115"/>
                  <a:gd name="T38" fmla="*/ 40 w 80"/>
                  <a:gd name="T39" fmla="*/ 115 h 115"/>
                  <a:gd name="T40" fmla="*/ 63 w 80"/>
                  <a:gd name="T41" fmla="*/ 111 h 115"/>
                  <a:gd name="T42" fmla="*/ 80 w 80"/>
                  <a:gd name="T43" fmla="*/ 98 h 115"/>
                  <a:gd name="T44" fmla="*/ 80 w 80"/>
                  <a:gd name="T45" fmla="*/ 98 h 115"/>
                  <a:gd name="T46" fmla="*/ 80 w 80"/>
                  <a:gd name="T47" fmla="*/ 98 h 115"/>
                  <a:gd name="T48" fmla="*/ 80 w 80"/>
                  <a:gd name="T49" fmla="*/ 98 h 115"/>
                  <a:gd name="T50" fmla="*/ 80 w 80"/>
                  <a:gd name="T51" fmla="*/ 98 h 115"/>
                  <a:gd name="T52" fmla="*/ 72 w 80"/>
                  <a:gd name="T53" fmla="*/ 106 h 115"/>
                  <a:gd name="T54" fmla="*/ 51 w 80"/>
                  <a:gd name="T55" fmla="*/ 113 h 115"/>
                  <a:gd name="T56" fmla="*/ 28 w 80"/>
                  <a:gd name="T57" fmla="*/ 113 h 115"/>
                  <a:gd name="T58" fmla="*/ 7 w 80"/>
                  <a:gd name="T59" fmla="*/ 106 h 115"/>
                  <a:gd name="T60" fmla="*/ 0 w 80"/>
                  <a:gd name="T61" fmla="*/ 98 h 115"/>
                  <a:gd name="T62" fmla="*/ 0 w 80"/>
                  <a:gd name="T63" fmla="*/ 98 h 115"/>
                  <a:gd name="T64" fmla="*/ 0 w 80"/>
                  <a:gd name="T65" fmla="*/ 98 h 115"/>
                  <a:gd name="T66" fmla="*/ 0 w 80"/>
                  <a:gd name="T67" fmla="*/ 98 h 115"/>
                  <a:gd name="T68" fmla="*/ 0 w 80"/>
                  <a:gd name="T69" fmla="*/ 9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" h="115">
                    <a:moveTo>
                      <a:pt x="80" y="17"/>
                    </a:moveTo>
                    <a:lnTo>
                      <a:pt x="72" y="10"/>
                    </a:lnTo>
                    <a:lnTo>
                      <a:pt x="63" y="6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7" y="6"/>
                    </a:lnTo>
                    <a:lnTo>
                      <a:pt x="7" y="10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7" y="10"/>
                    </a:lnTo>
                    <a:lnTo>
                      <a:pt x="19" y="6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3" y="6"/>
                    </a:lnTo>
                    <a:lnTo>
                      <a:pt x="72" y="10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close/>
                    <a:moveTo>
                      <a:pt x="0" y="98"/>
                    </a:moveTo>
                    <a:lnTo>
                      <a:pt x="7" y="106"/>
                    </a:lnTo>
                    <a:lnTo>
                      <a:pt x="17" y="111"/>
                    </a:lnTo>
                    <a:lnTo>
                      <a:pt x="28" y="113"/>
                    </a:lnTo>
                    <a:lnTo>
                      <a:pt x="40" y="115"/>
                    </a:lnTo>
                    <a:lnTo>
                      <a:pt x="51" y="113"/>
                    </a:lnTo>
                    <a:lnTo>
                      <a:pt x="63" y="111"/>
                    </a:lnTo>
                    <a:lnTo>
                      <a:pt x="72" y="106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72" y="106"/>
                    </a:lnTo>
                    <a:lnTo>
                      <a:pt x="63" y="111"/>
                    </a:lnTo>
                    <a:lnTo>
                      <a:pt x="51" y="113"/>
                    </a:lnTo>
                    <a:lnTo>
                      <a:pt x="40" y="115"/>
                    </a:lnTo>
                    <a:lnTo>
                      <a:pt x="28" y="113"/>
                    </a:lnTo>
                    <a:lnTo>
                      <a:pt x="19" y="111"/>
                    </a:lnTo>
                    <a:lnTo>
                      <a:pt x="7" y="10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41" name="Freeform 6507"/>
              <p:cNvSpPr>
                <a:spLocks noEditPoints="1"/>
              </p:cNvSpPr>
              <p:nvPr/>
            </p:nvSpPr>
            <p:spPr bwMode="auto">
              <a:xfrm>
                <a:off x="2010" y="2335"/>
                <a:ext cx="80" cy="115"/>
              </a:xfrm>
              <a:custGeom>
                <a:avLst/>
                <a:gdLst>
                  <a:gd name="T0" fmla="*/ 80 w 80"/>
                  <a:gd name="T1" fmla="*/ 17 h 115"/>
                  <a:gd name="T2" fmla="*/ 63 w 80"/>
                  <a:gd name="T3" fmla="*/ 6 h 115"/>
                  <a:gd name="T4" fmla="*/ 40 w 80"/>
                  <a:gd name="T5" fmla="*/ 0 h 115"/>
                  <a:gd name="T6" fmla="*/ 19 w 80"/>
                  <a:gd name="T7" fmla="*/ 6 h 115"/>
                  <a:gd name="T8" fmla="*/ 0 w 80"/>
                  <a:gd name="T9" fmla="*/ 17 h 115"/>
                  <a:gd name="T10" fmla="*/ 0 w 80"/>
                  <a:gd name="T11" fmla="*/ 17 h 115"/>
                  <a:gd name="T12" fmla="*/ 0 w 80"/>
                  <a:gd name="T13" fmla="*/ 19 h 115"/>
                  <a:gd name="T14" fmla="*/ 0 w 80"/>
                  <a:gd name="T15" fmla="*/ 19 h 115"/>
                  <a:gd name="T16" fmla="*/ 0 w 80"/>
                  <a:gd name="T17" fmla="*/ 19 h 115"/>
                  <a:gd name="T18" fmla="*/ 0 w 80"/>
                  <a:gd name="T19" fmla="*/ 17 h 115"/>
                  <a:gd name="T20" fmla="*/ 19 w 80"/>
                  <a:gd name="T21" fmla="*/ 6 h 115"/>
                  <a:gd name="T22" fmla="*/ 40 w 80"/>
                  <a:gd name="T23" fmla="*/ 2 h 115"/>
                  <a:gd name="T24" fmla="*/ 63 w 80"/>
                  <a:gd name="T25" fmla="*/ 6 h 115"/>
                  <a:gd name="T26" fmla="*/ 80 w 80"/>
                  <a:gd name="T27" fmla="*/ 17 h 115"/>
                  <a:gd name="T28" fmla="*/ 80 w 80"/>
                  <a:gd name="T29" fmla="*/ 19 h 115"/>
                  <a:gd name="T30" fmla="*/ 80 w 80"/>
                  <a:gd name="T31" fmla="*/ 19 h 115"/>
                  <a:gd name="T32" fmla="*/ 80 w 80"/>
                  <a:gd name="T33" fmla="*/ 19 h 115"/>
                  <a:gd name="T34" fmla="*/ 80 w 80"/>
                  <a:gd name="T35" fmla="*/ 17 h 115"/>
                  <a:gd name="T36" fmla="*/ 0 w 80"/>
                  <a:gd name="T37" fmla="*/ 98 h 115"/>
                  <a:gd name="T38" fmla="*/ 7 w 80"/>
                  <a:gd name="T39" fmla="*/ 106 h 115"/>
                  <a:gd name="T40" fmla="*/ 28 w 80"/>
                  <a:gd name="T41" fmla="*/ 113 h 115"/>
                  <a:gd name="T42" fmla="*/ 51 w 80"/>
                  <a:gd name="T43" fmla="*/ 113 h 115"/>
                  <a:gd name="T44" fmla="*/ 72 w 80"/>
                  <a:gd name="T45" fmla="*/ 106 h 115"/>
                  <a:gd name="T46" fmla="*/ 80 w 80"/>
                  <a:gd name="T47" fmla="*/ 98 h 115"/>
                  <a:gd name="T48" fmla="*/ 80 w 80"/>
                  <a:gd name="T49" fmla="*/ 98 h 115"/>
                  <a:gd name="T50" fmla="*/ 80 w 80"/>
                  <a:gd name="T51" fmla="*/ 98 h 115"/>
                  <a:gd name="T52" fmla="*/ 80 w 80"/>
                  <a:gd name="T53" fmla="*/ 98 h 115"/>
                  <a:gd name="T54" fmla="*/ 80 w 80"/>
                  <a:gd name="T55" fmla="*/ 96 h 115"/>
                  <a:gd name="T56" fmla="*/ 72 w 80"/>
                  <a:gd name="T57" fmla="*/ 106 h 115"/>
                  <a:gd name="T58" fmla="*/ 51 w 80"/>
                  <a:gd name="T59" fmla="*/ 113 h 115"/>
                  <a:gd name="T60" fmla="*/ 28 w 80"/>
                  <a:gd name="T61" fmla="*/ 113 h 115"/>
                  <a:gd name="T62" fmla="*/ 9 w 80"/>
                  <a:gd name="T63" fmla="*/ 106 h 115"/>
                  <a:gd name="T64" fmla="*/ 0 w 80"/>
                  <a:gd name="T65" fmla="*/ 96 h 115"/>
                  <a:gd name="T66" fmla="*/ 0 w 80"/>
                  <a:gd name="T67" fmla="*/ 98 h 115"/>
                  <a:gd name="T68" fmla="*/ 0 w 80"/>
                  <a:gd name="T69" fmla="*/ 98 h 115"/>
                  <a:gd name="T70" fmla="*/ 0 w 80"/>
                  <a:gd name="T71" fmla="*/ 98 h 115"/>
                  <a:gd name="T72" fmla="*/ 0 w 80"/>
                  <a:gd name="T73" fmla="*/ 9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0" h="115">
                    <a:moveTo>
                      <a:pt x="80" y="17"/>
                    </a:moveTo>
                    <a:lnTo>
                      <a:pt x="80" y="17"/>
                    </a:lnTo>
                    <a:lnTo>
                      <a:pt x="72" y="10"/>
                    </a:lnTo>
                    <a:lnTo>
                      <a:pt x="63" y="6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9" y="6"/>
                    </a:lnTo>
                    <a:lnTo>
                      <a:pt x="7" y="10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9" y="12"/>
                    </a:lnTo>
                    <a:lnTo>
                      <a:pt x="19" y="6"/>
                    </a:lnTo>
                    <a:lnTo>
                      <a:pt x="28" y="2"/>
                    </a:lnTo>
                    <a:lnTo>
                      <a:pt x="40" y="2"/>
                    </a:lnTo>
                    <a:lnTo>
                      <a:pt x="51" y="2"/>
                    </a:lnTo>
                    <a:lnTo>
                      <a:pt x="63" y="6"/>
                    </a:lnTo>
                    <a:lnTo>
                      <a:pt x="72" y="12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19"/>
                    </a:lnTo>
                    <a:lnTo>
                      <a:pt x="80" y="19"/>
                    </a:lnTo>
                    <a:lnTo>
                      <a:pt x="80" y="19"/>
                    </a:lnTo>
                    <a:lnTo>
                      <a:pt x="80" y="19"/>
                    </a:lnTo>
                    <a:lnTo>
                      <a:pt x="80" y="19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close/>
                    <a:moveTo>
                      <a:pt x="0" y="98"/>
                    </a:moveTo>
                    <a:lnTo>
                      <a:pt x="0" y="98"/>
                    </a:lnTo>
                    <a:lnTo>
                      <a:pt x="7" y="106"/>
                    </a:lnTo>
                    <a:lnTo>
                      <a:pt x="19" y="111"/>
                    </a:lnTo>
                    <a:lnTo>
                      <a:pt x="28" y="113"/>
                    </a:lnTo>
                    <a:lnTo>
                      <a:pt x="40" y="115"/>
                    </a:lnTo>
                    <a:lnTo>
                      <a:pt x="51" y="113"/>
                    </a:lnTo>
                    <a:lnTo>
                      <a:pt x="63" y="111"/>
                    </a:lnTo>
                    <a:lnTo>
                      <a:pt x="72" y="106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6"/>
                    </a:lnTo>
                    <a:lnTo>
                      <a:pt x="80" y="96"/>
                    </a:lnTo>
                    <a:lnTo>
                      <a:pt x="80" y="98"/>
                    </a:lnTo>
                    <a:lnTo>
                      <a:pt x="72" y="106"/>
                    </a:lnTo>
                    <a:lnTo>
                      <a:pt x="63" y="110"/>
                    </a:lnTo>
                    <a:lnTo>
                      <a:pt x="51" y="113"/>
                    </a:lnTo>
                    <a:lnTo>
                      <a:pt x="40" y="115"/>
                    </a:lnTo>
                    <a:lnTo>
                      <a:pt x="28" y="113"/>
                    </a:lnTo>
                    <a:lnTo>
                      <a:pt x="19" y="110"/>
                    </a:lnTo>
                    <a:lnTo>
                      <a:pt x="9" y="106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42" name="Freeform 6508"/>
              <p:cNvSpPr>
                <a:spLocks noEditPoints="1"/>
              </p:cNvSpPr>
              <p:nvPr/>
            </p:nvSpPr>
            <p:spPr bwMode="auto">
              <a:xfrm>
                <a:off x="2010" y="2337"/>
                <a:ext cx="82" cy="113"/>
              </a:xfrm>
              <a:custGeom>
                <a:avLst/>
                <a:gdLst>
                  <a:gd name="T0" fmla="*/ 80 w 82"/>
                  <a:gd name="T1" fmla="*/ 15 h 113"/>
                  <a:gd name="T2" fmla="*/ 63 w 82"/>
                  <a:gd name="T3" fmla="*/ 4 h 113"/>
                  <a:gd name="T4" fmla="*/ 40 w 82"/>
                  <a:gd name="T5" fmla="*/ 0 h 113"/>
                  <a:gd name="T6" fmla="*/ 19 w 82"/>
                  <a:gd name="T7" fmla="*/ 4 h 113"/>
                  <a:gd name="T8" fmla="*/ 0 w 82"/>
                  <a:gd name="T9" fmla="*/ 15 h 113"/>
                  <a:gd name="T10" fmla="*/ 0 w 82"/>
                  <a:gd name="T11" fmla="*/ 17 h 113"/>
                  <a:gd name="T12" fmla="*/ 0 w 82"/>
                  <a:gd name="T13" fmla="*/ 17 h 113"/>
                  <a:gd name="T14" fmla="*/ 0 w 82"/>
                  <a:gd name="T15" fmla="*/ 17 h 113"/>
                  <a:gd name="T16" fmla="*/ 0 w 82"/>
                  <a:gd name="T17" fmla="*/ 17 h 113"/>
                  <a:gd name="T18" fmla="*/ 0 w 82"/>
                  <a:gd name="T19" fmla="*/ 15 h 113"/>
                  <a:gd name="T20" fmla="*/ 19 w 82"/>
                  <a:gd name="T21" fmla="*/ 4 h 113"/>
                  <a:gd name="T22" fmla="*/ 40 w 82"/>
                  <a:gd name="T23" fmla="*/ 0 h 113"/>
                  <a:gd name="T24" fmla="*/ 63 w 82"/>
                  <a:gd name="T25" fmla="*/ 4 h 113"/>
                  <a:gd name="T26" fmla="*/ 80 w 82"/>
                  <a:gd name="T27" fmla="*/ 15 h 113"/>
                  <a:gd name="T28" fmla="*/ 82 w 82"/>
                  <a:gd name="T29" fmla="*/ 17 h 113"/>
                  <a:gd name="T30" fmla="*/ 82 w 82"/>
                  <a:gd name="T31" fmla="*/ 17 h 113"/>
                  <a:gd name="T32" fmla="*/ 80 w 82"/>
                  <a:gd name="T33" fmla="*/ 17 h 113"/>
                  <a:gd name="T34" fmla="*/ 80 w 82"/>
                  <a:gd name="T35" fmla="*/ 17 h 113"/>
                  <a:gd name="T36" fmla="*/ 0 w 82"/>
                  <a:gd name="T37" fmla="*/ 94 h 113"/>
                  <a:gd name="T38" fmla="*/ 9 w 82"/>
                  <a:gd name="T39" fmla="*/ 104 h 113"/>
                  <a:gd name="T40" fmla="*/ 28 w 82"/>
                  <a:gd name="T41" fmla="*/ 111 h 113"/>
                  <a:gd name="T42" fmla="*/ 51 w 82"/>
                  <a:gd name="T43" fmla="*/ 111 h 113"/>
                  <a:gd name="T44" fmla="*/ 72 w 82"/>
                  <a:gd name="T45" fmla="*/ 104 h 113"/>
                  <a:gd name="T46" fmla="*/ 80 w 82"/>
                  <a:gd name="T47" fmla="*/ 94 h 113"/>
                  <a:gd name="T48" fmla="*/ 80 w 82"/>
                  <a:gd name="T49" fmla="*/ 94 h 113"/>
                  <a:gd name="T50" fmla="*/ 80 w 82"/>
                  <a:gd name="T51" fmla="*/ 94 h 113"/>
                  <a:gd name="T52" fmla="*/ 82 w 82"/>
                  <a:gd name="T53" fmla="*/ 94 h 113"/>
                  <a:gd name="T54" fmla="*/ 82 w 82"/>
                  <a:gd name="T55" fmla="*/ 94 h 113"/>
                  <a:gd name="T56" fmla="*/ 71 w 82"/>
                  <a:gd name="T57" fmla="*/ 102 h 113"/>
                  <a:gd name="T58" fmla="*/ 51 w 82"/>
                  <a:gd name="T59" fmla="*/ 111 h 113"/>
                  <a:gd name="T60" fmla="*/ 28 w 82"/>
                  <a:gd name="T61" fmla="*/ 111 h 113"/>
                  <a:gd name="T62" fmla="*/ 9 w 82"/>
                  <a:gd name="T63" fmla="*/ 102 h 113"/>
                  <a:gd name="T64" fmla="*/ 0 w 82"/>
                  <a:gd name="T65" fmla="*/ 94 h 113"/>
                  <a:gd name="T66" fmla="*/ 0 w 82"/>
                  <a:gd name="T67" fmla="*/ 94 h 113"/>
                  <a:gd name="T68" fmla="*/ 0 w 82"/>
                  <a:gd name="T69" fmla="*/ 94 h 113"/>
                  <a:gd name="T70" fmla="*/ 0 w 82"/>
                  <a:gd name="T71" fmla="*/ 94 h 113"/>
                  <a:gd name="T72" fmla="*/ 0 w 82"/>
                  <a:gd name="T73" fmla="*/ 94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" h="113">
                    <a:moveTo>
                      <a:pt x="80" y="17"/>
                    </a:moveTo>
                    <a:lnTo>
                      <a:pt x="80" y="15"/>
                    </a:lnTo>
                    <a:lnTo>
                      <a:pt x="72" y="10"/>
                    </a:lnTo>
                    <a:lnTo>
                      <a:pt x="63" y="4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28" y="0"/>
                    </a:lnTo>
                    <a:lnTo>
                      <a:pt x="19" y="4"/>
                    </a:lnTo>
                    <a:lnTo>
                      <a:pt x="9" y="10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9" y="10"/>
                    </a:lnTo>
                    <a:lnTo>
                      <a:pt x="19" y="4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51" y="0"/>
                    </a:lnTo>
                    <a:lnTo>
                      <a:pt x="63" y="4"/>
                    </a:lnTo>
                    <a:lnTo>
                      <a:pt x="71" y="10"/>
                    </a:lnTo>
                    <a:lnTo>
                      <a:pt x="80" y="15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close/>
                    <a:moveTo>
                      <a:pt x="0" y="94"/>
                    </a:moveTo>
                    <a:lnTo>
                      <a:pt x="0" y="96"/>
                    </a:lnTo>
                    <a:lnTo>
                      <a:pt x="9" y="104"/>
                    </a:lnTo>
                    <a:lnTo>
                      <a:pt x="19" y="108"/>
                    </a:lnTo>
                    <a:lnTo>
                      <a:pt x="28" y="111"/>
                    </a:lnTo>
                    <a:lnTo>
                      <a:pt x="40" y="113"/>
                    </a:lnTo>
                    <a:lnTo>
                      <a:pt x="51" y="111"/>
                    </a:lnTo>
                    <a:lnTo>
                      <a:pt x="63" y="108"/>
                    </a:lnTo>
                    <a:lnTo>
                      <a:pt x="72" y="104"/>
                    </a:lnTo>
                    <a:lnTo>
                      <a:pt x="80" y="96"/>
                    </a:lnTo>
                    <a:lnTo>
                      <a:pt x="80" y="94"/>
                    </a:lnTo>
                    <a:lnTo>
                      <a:pt x="80" y="94"/>
                    </a:lnTo>
                    <a:lnTo>
                      <a:pt x="80" y="94"/>
                    </a:lnTo>
                    <a:lnTo>
                      <a:pt x="80" y="94"/>
                    </a:lnTo>
                    <a:lnTo>
                      <a:pt x="80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0" y="96"/>
                    </a:lnTo>
                    <a:lnTo>
                      <a:pt x="71" y="102"/>
                    </a:lnTo>
                    <a:lnTo>
                      <a:pt x="63" y="108"/>
                    </a:lnTo>
                    <a:lnTo>
                      <a:pt x="51" y="111"/>
                    </a:lnTo>
                    <a:lnTo>
                      <a:pt x="40" y="111"/>
                    </a:lnTo>
                    <a:lnTo>
                      <a:pt x="28" y="111"/>
                    </a:lnTo>
                    <a:lnTo>
                      <a:pt x="19" y="108"/>
                    </a:lnTo>
                    <a:lnTo>
                      <a:pt x="9" y="102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5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43" name="Freeform 6509"/>
              <p:cNvSpPr>
                <a:spLocks noEditPoints="1"/>
              </p:cNvSpPr>
              <p:nvPr/>
            </p:nvSpPr>
            <p:spPr bwMode="auto">
              <a:xfrm>
                <a:off x="2010" y="2337"/>
                <a:ext cx="82" cy="111"/>
              </a:xfrm>
              <a:custGeom>
                <a:avLst/>
                <a:gdLst>
                  <a:gd name="T0" fmla="*/ 80 w 82"/>
                  <a:gd name="T1" fmla="*/ 15 h 111"/>
                  <a:gd name="T2" fmla="*/ 63 w 82"/>
                  <a:gd name="T3" fmla="*/ 4 h 111"/>
                  <a:gd name="T4" fmla="*/ 40 w 82"/>
                  <a:gd name="T5" fmla="*/ 0 h 111"/>
                  <a:gd name="T6" fmla="*/ 19 w 82"/>
                  <a:gd name="T7" fmla="*/ 4 h 111"/>
                  <a:gd name="T8" fmla="*/ 0 w 82"/>
                  <a:gd name="T9" fmla="*/ 15 h 111"/>
                  <a:gd name="T10" fmla="*/ 0 w 82"/>
                  <a:gd name="T11" fmla="*/ 17 h 111"/>
                  <a:gd name="T12" fmla="*/ 0 w 82"/>
                  <a:gd name="T13" fmla="*/ 17 h 111"/>
                  <a:gd name="T14" fmla="*/ 0 w 82"/>
                  <a:gd name="T15" fmla="*/ 19 h 111"/>
                  <a:gd name="T16" fmla="*/ 0 w 82"/>
                  <a:gd name="T17" fmla="*/ 19 h 111"/>
                  <a:gd name="T18" fmla="*/ 1 w 82"/>
                  <a:gd name="T19" fmla="*/ 17 h 111"/>
                  <a:gd name="T20" fmla="*/ 19 w 82"/>
                  <a:gd name="T21" fmla="*/ 4 h 111"/>
                  <a:gd name="T22" fmla="*/ 40 w 82"/>
                  <a:gd name="T23" fmla="*/ 0 h 111"/>
                  <a:gd name="T24" fmla="*/ 61 w 82"/>
                  <a:gd name="T25" fmla="*/ 4 h 111"/>
                  <a:gd name="T26" fmla="*/ 80 w 82"/>
                  <a:gd name="T27" fmla="*/ 17 h 111"/>
                  <a:gd name="T28" fmla="*/ 82 w 82"/>
                  <a:gd name="T29" fmla="*/ 19 h 111"/>
                  <a:gd name="T30" fmla="*/ 82 w 82"/>
                  <a:gd name="T31" fmla="*/ 19 h 111"/>
                  <a:gd name="T32" fmla="*/ 82 w 82"/>
                  <a:gd name="T33" fmla="*/ 17 h 111"/>
                  <a:gd name="T34" fmla="*/ 82 w 82"/>
                  <a:gd name="T35" fmla="*/ 17 h 111"/>
                  <a:gd name="T36" fmla="*/ 0 w 82"/>
                  <a:gd name="T37" fmla="*/ 94 h 111"/>
                  <a:gd name="T38" fmla="*/ 9 w 82"/>
                  <a:gd name="T39" fmla="*/ 102 h 111"/>
                  <a:gd name="T40" fmla="*/ 28 w 82"/>
                  <a:gd name="T41" fmla="*/ 111 h 111"/>
                  <a:gd name="T42" fmla="*/ 51 w 82"/>
                  <a:gd name="T43" fmla="*/ 111 h 111"/>
                  <a:gd name="T44" fmla="*/ 71 w 82"/>
                  <a:gd name="T45" fmla="*/ 102 h 111"/>
                  <a:gd name="T46" fmla="*/ 82 w 82"/>
                  <a:gd name="T47" fmla="*/ 94 h 111"/>
                  <a:gd name="T48" fmla="*/ 82 w 82"/>
                  <a:gd name="T49" fmla="*/ 94 h 111"/>
                  <a:gd name="T50" fmla="*/ 82 w 82"/>
                  <a:gd name="T51" fmla="*/ 94 h 111"/>
                  <a:gd name="T52" fmla="*/ 82 w 82"/>
                  <a:gd name="T53" fmla="*/ 94 h 111"/>
                  <a:gd name="T54" fmla="*/ 82 w 82"/>
                  <a:gd name="T55" fmla="*/ 94 h 111"/>
                  <a:gd name="T56" fmla="*/ 71 w 82"/>
                  <a:gd name="T57" fmla="*/ 102 h 111"/>
                  <a:gd name="T58" fmla="*/ 51 w 82"/>
                  <a:gd name="T59" fmla="*/ 111 h 111"/>
                  <a:gd name="T60" fmla="*/ 28 w 82"/>
                  <a:gd name="T61" fmla="*/ 111 h 111"/>
                  <a:gd name="T62" fmla="*/ 9 w 82"/>
                  <a:gd name="T63" fmla="*/ 102 h 111"/>
                  <a:gd name="T64" fmla="*/ 0 w 82"/>
                  <a:gd name="T65" fmla="*/ 94 h 111"/>
                  <a:gd name="T66" fmla="*/ 0 w 82"/>
                  <a:gd name="T67" fmla="*/ 94 h 111"/>
                  <a:gd name="T68" fmla="*/ 0 w 82"/>
                  <a:gd name="T69" fmla="*/ 94 h 111"/>
                  <a:gd name="T70" fmla="*/ 0 w 82"/>
                  <a:gd name="T71" fmla="*/ 94 h 111"/>
                  <a:gd name="T72" fmla="*/ 0 w 82"/>
                  <a:gd name="T73" fmla="*/ 9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" h="111">
                    <a:moveTo>
                      <a:pt x="82" y="17"/>
                    </a:moveTo>
                    <a:lnTo>
                      <a:pt x="80" y="15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28" y="0"/>
                    </a:lnTo>
                    <a:lnTo>
                      <a:pt x="19" y="4"/>
                    </a:lnTo>
                    <a:lnTo>
                      <a:pt x="9" y="10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9" y="10"/>
                    </a:lnTo>
                    <a:lnTo>
                      <a:pt x="19" y="4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1" y="4"/>
                    </a:lnTo>
                    <a:lnTo>
                      <a:pt x="71" y="10"/>
                    </a:lnTo>
                    <a:lnTo>
                      <a:pt x="80" y="17"/>
                    </a:lnTo>
                    <a:lnTo>
                      <a:pt x="82" y="19"/>
                    </a:lnTo>
                    <a:lnTo>
                      <a:pt x="82" y="19"/>
                    </a:lnTo>
                    <a:lnTo>
                      <a:pt x="82" y="19"/>
                    </a:lnTo>
                    <a:lnTo>
                      <a:pt x="82" y="19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2" y="17"/>
                    </a:lnTo>
                    <a:close/>
                    <a:moveTo>
                      <a:pt x="0" y="94"/>
                    </a:moveTo>
                    <a:lnTo>
                      <a:pt x="0" y="96"/>
                    </a:lnTo>
                    <a:lnTo>
                      <a:pt x="9" y="102"/>
                    </a:lnTo>
                    <a:lnTo>
                      <a:pt x="19" y="108"/>
                    </a:lnTo>
                    <a:lnTo>
                      <a:pt x="28" y="111"/>
                    </a:lnTo>
                    <a:lnTo>
                      <a:pt x="40" y="111"/>
                    </a:lnTo>
                    <a:lnTo>
                      <a:pt x="51" y="111"/>
                    </a:lnTo>
                    <a:lnTo>
                      <a:pt x="63" y="108"/>
                    </a:lnTo>
                    <a:lnTo>
                      <a:pt x="71" y="102"/>
                    </a:lnTo>
                    <a:lnTo>
                      <a:pt x="80" y="96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0" y="96"/>
                    </a:lnTo>
                    <a:lnTo>
                      <a:pt x="71" y="102"/>
                    </a:lnTo>
                    <a:lnTo>
                      <a:pt x="61" y="108"/>
                    </a:lnTo>
                    <a:lnTo>
                      <a:pt x="51" y="111"/>
                    </a:lnTo>
                    <a:lnTo>
                      <a:pt x="40" y="111"/>
                    </a:lnTo>
                    <a:lnTo>
                      <a:pt x="28" y="111"/>
                    </a:lnTo>
                    <a:lnTo>
                      <a:pt x="19" y="108"/>
                    </a:lnTo>
                    <a:lnTo>
                      <a:pt x="9" y="102"/>
                    </a:lnTo>
                    <a:lnTo>
                      <a:pt x="1" y="96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44" name="Freeform 6510"/>
              <p:cNvSpPr>
                <a:spLocks noEditPoints="1"/>
              </p:cNvSpPr>
              <p:nvPr/>
            </p:nvSpPr>
            <p:spPr bwMode="auto">
              <a:xfrm>
                <a:off x="2008" y="2337"/>
                <a:ext cx="84" cy="111"/>
              </a:xfrm>
              <a:custGeom>
                <a:avLst/>
                <a:gdLst>
                  <a:gd name="T0" fmla="*/ 82 w 84"/>
                  <a:gd name="T1" fmla="*/ 17 h 111"/>
                  <a:gd name="T2" fmla="*/ 63 w 84"/>
                  <a:gd name="T3" fmla="*/ 4 h 111"/>
                  <a:gd name="T4" fmla="*/ 42 w 84"/>
                  <a:gd name="T5" fmla="*/ 0 h 111"/>
                  <a:gd name="T6" fmla="*/ 21 w 84"/>
                  <a:gd name="T7" fmla="*/ 4 h 111"/>
                  <a:gd name="T8" fmla="*/ 3 w 84"/>
                  <a:gd name="T9" fmla="*/ 17 h 111"/>
                  <a:gd name="T10" fmla="*/ 2 w 84"/>
                  <a:gd name="T11" fmla="*/ 19 h 111"/>
                  <a:gd name="T12" fmla="*/ 2 w 84"/>
                  <a:gd name="T13" fmla="*/ 19 h 111"/>
                  <a:gd name="T14" fmla="*/ 0 w 84"/>
                  <a:gd name="T15" fmla="*/ 19 h 111"/>
                  <a:gd name="T16" fmla="*/ 0 w 84"/>
                  <a:gd name="T17" fmla="*/ 19 h 111"/>
                  <a:gd name="T18" fmla="*/ 3 w 84"/>
                  <a:gd name="T19" fmla="*/ 17 h 111"/>
                  <a:gd name="T20" fmla="*/ 21 w 84"/>
                  <a:gd name="T21" fmla="*/ 4 h 111"/>
                  <a:gd name="T22" fmla="*/ 42 w 84"/>
                  <a:gd name="T23" fmla="*/ 0 h 111"/>
                  <a:gd name="T24" fmla="*/ 63 w 84"/>
                  <a:gd name="T25" fmla="*/ 4 h 111"/>
                  <a:gd name="T26" fmla="*/ 82 w 84"/>
                  <a:gd name="T27" fmla="*/ 17 h 111"/>
                  <a:gd name="T28" fmla="*/ 84 w 84"/>
                  <a:gd name="T29" fmla="*/ 19 h 111"/>
                  <a:gd name="T30" fmla="*/ 84 w 84"/>
                  <a:gd name="T31" fmla="*/ 19 h 111"/>
                  <a:gd name="T32" fmla="*/ 84 w 84"/>
                  <a:gd name="T33" fmla="*/ 19 h 111"/>
                  <a:gd name="T34" fmla="*/ 84 w 84"/>
                  <a:gd name="T35" fmla="*/ 19 h 111"/>
                  <a:gd name="T36" fmla="*/ 2 w 84"/>
                  <a:gd name="T37" fmla="*/ 94 h 111"/>
                  <a:gd name="T38" fmla="*/ 11 w 84"/>
                  <a:gd name="T39" fmla="*/ 102 h 111"/>
                  <a:gd name="T40" fmla="*/ 30 w 84"/>
                  <a:gd name="T41" fmla="*/ 111 h 111"/>
                  <a:gd name="T42" fmla="*/ 53 w 84"/>
                  <a:gd name="T43" fmla="*/ 111 h 111"/>
                  <a:gd name="T44" fmla="*/ 73 w 84"/>
                  <a:gd name="T45" fmla="*/ 102 h 111"/>
                  <a:gd name="T46" fmla="*/ 84 w 84"/>
                  <a:gd name="T47" fmla="*/ 94 h 111"/>
                  <a:gd name="T48" fmla="*/ 84 w 84"/>
                  <a:gd name="T49" fmla="*/ 92 h 111"/>
                  <a:gd name="T50" fmla="*/ 84 w 84"/>
                  <a:gd name="T51" fmla="*/ 92 h 111"/>
                  <a:gd name="T52" fmla="*/ 84 w 84"/>
                  <a:gd name="T53" fmla="*/ 92 h 111"/>
                  <a:gd name="T54" fmla="*/ 84 w 84"/>
                  <a:gd name="T55" fmla="*/ 92 h 111"/>
                  <a:gd name="T56" fmla="*/ 73 w 84"/>
                  <a:gd name="T57" fmla="*/ 102 h 111"/>
                  <a:gd name="T58" fmla="*/ 53 w 84"/>
                  <a:gd name="T59" fmla="*/ 109 h 111"/>
                  <a:gd name="T60" fmla="*/ 30 w 84"/>
                  <a:gd name="T61" fmla="*/ 109 h 111"/>
                  <a:gd name="T62" fmla="*/ 11 w 84"/>
                  <a:gd name="T63" fmla="*/ 102 h 111"/>
                  <a:gd name="T64" fmla="*/ 0 w 84"/>
                  <a:gd name="T65" fmla="*/ 92 h 111"/>
                  <a:gd name="T66" fmla="*/ 0 w 84"/>
                  <a:gd name="T67" fmla="*/ 92 h 111"/>
                  <a:gd name="T68" fmla="*/ 2 w 84"/>
                  <a:gd name="T69" fmla="*/ 92 h 111"/>
                  <a:gd name="T70" fmla="*/ 2 w 84"/>
                  <a:gd name="T71" fmla="*/ 92 h 111"/>
                  <a:gd name="T72" fmla="*/ 2 w 84"/>
                  <a:gd name="T73" fmla="*/ 9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1">
                    <a:moveTo>
                      <a:pt x="84" y="19"/>
                    </a:moveTo>
                    <a:lnTo>
                      <a:pt x="82" y="17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3" y="17"/>
                    </a:lnTo>
                    <a:lnTo>
                      <a:pt x="11" y="10"/>
                    </a:lnTo>
                    <a:lnTo>
                      <a:pt x="21" y="4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2" y="17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close/>
                    <a:moveTo>
                      <a:pt x="2" y="94"/>
                    </a:moveTo>
                    <a:lnTo>
                      <a:pt x="3" y="96"/>
                    </a:lnTo>
                    <a:lnTo>
                      <a:pt x="11" y="102"/>
                    </a:lnTo>
                    <a:lnTo>
                      <a:pt x="21" y="108"/>
                    </a:lnTo>
                    <a:lnTo>
                      <a:pt x="30" y="111"/>
                    </a:lnTo>
                    <a:lnTo>
                      <a:pt x="42" y="111"/>
                    </a:lnTo>
                    <a:lnTo>
                      <a:pt x="53" y="111"/>
                    </a:lnTo>
                    <a:lnTo>
                      <a:pt x="63" y="108"/>
                    </a:lnTo>
                    <a:lnTo>
                      <a:pt x="73" y="102"/>
                    </a:lnTo>
                    <a:lnTo>
                      <a:pt x="82" y="96"/>
                    </a:lnTo>
                    <a:lnTo>
                      <a:pt x="84" y="94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2" y="96"/>
                    </a:lnTo>
                    <a:lnTo>
                      <a:pt x="73" y="102"/>
                    </a:lnTo>
                    <a:lnTo>
                      <a:pt x="63" y="108"/>
                    </a:lnTo>
                    <a:lnTo>
                      <a:pt x="53" y="109"/>
                    </a:lnTo>
                    <a:lnTo>
                      <a:pt x="42" y="111"/>
                    </a:lnTo>
                    <a:lnTo>
                      <a:pt x="30" y="109"/>
                    </a:lnTo>
                    <a:lnTo>
                      <a:pt x="21" y="108"/>
                    </a:lnTo>
                    <a:lnTo>
                      <a:pt x="11" y="102"/>
                    </a:lnTo>
                    <a:lnTo>
                      <a:pt x="3" y="96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2" y="92"/>
                    </a:lnTo>
                    <a:lnTo>
                      <a:pt x="2" y="92"/>
                    </a:lnTo>
                    <a:lnTo>
                      <a:pt x="2" y="92"/>
                    </a:lnTo>
                    <a:lnTo>
                      <a:pt x="2" y="94"/>
                    </a:lnTo>
                    <a:close/>
                  </a:path>
                </a:pathLst>
              </a:cu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45" name="Freeform 6511"/>
              <p:cNvSpPr>
                <a:spLocks noEditPoints="1"/>
              </p:cNvSpPr>
              <p:nvPr/>
            </p:nvSpPr>
            <p:spPr bwMode="auto">
              <a:xfrm>
                <a:off x="2008" y="2337"/>
                <a:ext cx="84" cy="111"/>
              </a:xfrm>
              <a:custGeom>
                <a:avLst/>
                <a:gdLst>
                  <a:gd name="T0" fmla="*/ 82 w 84"/>
                  <a:gd name="T1" fmla="*/ 17 h 111"/>
                  <a:gd name="T2" fmla="*/ 63 w 84"/>
                  <a:gd name="T3" fmla="*/ 4 h 111"/>
                  <a:gd name="T4" fmla="*/ 42 w 84"/>
                  <a:gd name="T5" fmla="*/ 0 h 111"/>
                  <a:gd name="T6" fmla="*/ 21 w 84"/>
                  <a:gd name="T7" fmla="*/ 4 h 111"/>
                  <a:gd name="T8" fmla="*/ 3 w 84"/>
                  <a:gd name="T9" fmla="*/ 17 h 111"/>
                  <a:gd name="T10" fmla="*/ 0 w 84"/>
                  <a:gd name="T11" fmla="*/ 19 h 111"/>
                  <a:gd name="T12" fmla="*/ 0 w 84"/>
                  <a:gd name="T13" fmla="*/ 19 h 111"/>
                  <a:gd name="T14" fmla="*/ 0 w 84"/>
                  <a:gd name="T15" fmla="*/ 19 h 111"/>
                  <a:gd name="T16" fmla="*/ 0 w 84"/>
                  <a:gd name="T17" fmla="*/ 21 h 111"/>
                  <a:gd name="T18" fmla="*/ 3 w 84"/>
                  <a:gd name="T19" fmla="*/ 17 h 111"/>
                  <a:gd name="T20" fmla="*/ 21 w 84"/>
                  <a:gd name="T21" fmla="*/ 6 h 111"/>
                  <a:gd name="T22" fmla="*/ 42 w 84"/>
                  <a:gd name="T23" fmla="*/ 0 h 111"/>
                  <a:gd name="T24" fmla="*/ 63 w 84"/>
                  <a:gd name="T25" fmla="*/ 6 h 111"/>
                  <a:gd name="T26" fmla="*/ 80 w 84"/>
                  <a:gd name="T27" fmla="*/ 17 h 111"/>
                  <a:gd name="T28" fmla="*/ 84 w 84"/>
                  <a:gd name="T29" fmla="*/ 21 h 111"/>
                  <a:gd name="T30" fmla="*/ 84 w 84"/>
                  <a:gd name="T31" fmla="*/ 19 h 111"/>
                  <a:gd name="T32" fmla="*/ 84 w 84"/>
                  <a:gd name="T33" fmla="*/ 19 h 111"/>
                  <a:gd name="T34" fmla="*/ 84 w 84"/>
                  <a:gd name="T35" fmla="*/ 19 h 111"/>
                  <a:gd name="T36" fmla="*/ 0 w 84"/>
                  <a:gd name="T37" fmla="*/ 92 h 111"/>
                  <a:gd name="T38" fmla="*/ 11 w 84"/>
                  <a:gd name="T39" fmla="*/ 102 h 111"/>
                  <a:gd name="T40" fmla="*/ 30 w 84"/>
                  <a:gd name="T41" fmla="*/ 109 h 111"/>
                  <a:gd name="T42" fmla="*/ 53 w 84"/>
                  <a:gd name="T43" fmla="*/ 109 h 111"/>
                  <a:gd name="T44" fmla="*/ 73 w 84"/>
                  <a:gd name="T45" fmla="*/ 102 h 111"/>
                  <a:gd name="T46" fmla="*/ 84 w 84"/>
                  <a:gd name="T47" fmla="*/ 92 h 111"/>
                  <a:gd name="T48" fmla="*/ 84 w 84"/>
                  <a:gd name="T49" fmla="*/ 92 h 111"/>
                  <a:gd name="T50" fmla="*/ 84 w 84"/>
                  <a:gd name="T51" fmla="*/ 92 h 111"/>
                  <a:gd name="T52" fmla="*/ 84 w 84"/>
                  <a:gd name="T53" fmla="*/ 92 h 111"/>
                  <a:gd name="T54" fmla="*/ 84 w 84"/>
                  <a:gd name="T55" fmla="*/ 92 h 111"/>
                  <a:gd name="T56" fmla="*/ 73 w 84"/>
                  <a:gd name="T57" fmla="*/ 102 h 111"/>
                  <a:gd name="T58" fmla="*/ 53 w 84"/>
                  <a:gd name="T59" fmla="*/ 109 h 111"/>
                  <a:gd name="T60" fmla="*/ 30 w 84"/>
                  <a:gd name="T61" fmla="*/ 109 h 111"/>
                  <a:gd name="T62" fmla="*/ 11 w 84"/>
                  <a:gd name="T63" fmla="*/ 102 h 111"/>
                  <a:gd name="T64" fmla="*/ 0 w 84"/>
                  <a:gd name="T65" fmla="*/ 92 h 111"/>
                  <a:gd name="T66" fmla="*/ 0 w 84"/>
                  <a:gd name="T67" fmla="*/ 92 h 111"/>
                  <a:gd name="T68" fmla="*/ 0 w 84"/>
                  <a:gd name="T69" fmla="*/ 92 h 111"/>
                  <a:gd name="T70" fmla="*/ 0 w 84"/>
                  <a:gd name="T71" fmla="*/ 92 h 111"/>
                  <a:gd name="T72" fmla="*/ 0 w 84"/>
                  <a:gd name="T73" fmla="*/ 9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1">
                    <a:moveTo>
                      <a:pt x="84" y="19"/>
                    </a:moveTo>
                    <a:lnTo>
                      <a:pt x="82" y="17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" y="17"/>
                    </a:lnTo>
                    <a:lnTo>
                      <a:pt x="11" y="10"/>
                    </a:lnTo>
                    <a:lnTo>
                      <a:pt x="21" y="6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3" y="10"/>
                    </a:lnTo>
                    <a:lnTo>
                      <a:pt x="80" y="17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close/>
                    <a:moveTo>
                      <a:pt x="0" y="92"/>
                    </a:moveTo>
                    <a:lnTo>
                      <a:pt x="3" y="96"/>
                    </a:lnTo>
                    <a:lnTo>
                      <a:pt x="11" y="102"/>
                    </a:lnTo>
                    <a:lnTo>
                      <a:pt x="21" y="108"/>
                    </a:lnTo>
                    <a:lnTo>
                      <a:pt x="30" y="109"/>
                    </a:lnTo>
                    <a:lnTo>
                      <a:pt x="42" y="111"/>
                    </a:lnTo>
                    <a:lnTo>
                      <a:pt x="53" y="109"/>
                    </a:lnTo>
                    <a:lnTo>
                      <a:pt x="63" y="108"/>
                    </a:lnTo>
                    <a:lnTo>
                      <a:pt x="73" y="102"/>
                    </a:lnTo>
                    <a:lnTo>
                      <a:pt x="82" y="96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0" y="94"/>
                    </a:lnTo>
                    <a:lnTo>
                      <a:pt x="73" y="102"/>
                    </a:lnTo>
                    <a:lnTo>
                      <a:pt x="63" y="108"/>
                    </a:lnTo>
                    <a:lnTo>
                      <a:pt x="53" y="109"/>
                    </a:lnTo>
                    <a:lnTo>
                      <a:pt x="42" y="111"/>
                    </a:lnTo>
                    <a:lnTo>
                      <a:pt x="30" y="109"/>
                    </a:lnTo>
                    <a:lnTo>
                      <a:pt x="21" y="108"/>
                    </a:lnTo>
                    <a:lnTo>
                      <a:pt x="11" y="102"/>
                    </a:lnTo>
                    <a:lnTo>
                      <a:pt x="3" y="94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46" name="Freeform 6512"/>
              <p:cNvSpPr>
                <a:spLocks noEditPoints="1"/>
              </p:cNvSpPr>
              <p:nvPr/>
            </p:nvSpPr>
            <p:spPr bwMode="auto">
              <a:xfrm>
                <a:off x="2008" y="2337"/>
                <a:ext cx="84" cy="111"/>
              </a:xfrm>
              <a:custGeom>
                <a:avLst/>
                <a:gdLst>
                  <a:gd name="T0" fmla="*/ 80 w 84"/>
                  <a:gd name="T1" fmla="*/ 17 h 111"/>
                  <a:gd name="T2" fmla="*/ 63 w 84"/>
                  <a:gd name="T3" fmla="*/ 6 h 111"/>
                  <a:gd name="T4" fmla="*/ 42 w 84"/>
                  <a:gd name="T5" fmla="*/ 0 h 111"/>
                  <a:gd name="T6" fmla="*/ 21 w 84"/>
                  <a:gd name="T7" fmla="*/ 6 h 111"/>
                  <a:gd name="T8" fmla="*/ 3 w 84"/>
                  <a:gd name="T9" fmla="*/ 17 h 111"/>
                  <a:gd name="T10" fmla="*/ 0 w 84"/>
                  <a:gd name="T11" fmla="*/ 21 h 111"/>
                  <a:gd name="T12" fmla="*/ 0 w 84"/>
                  <a:gd name="T13" fmla="*/ 21 h 111"/>
                  <a:gd name="T14" fmla="*/ 0 w 84"/>
                  <a:gd name="T15" fmla="*/ 21 h 111"/>
                  <a:gd name="T16" fmla="*/ 0 w 84"/>
                  <a:gd name="T17" fmla="*/ 21 h 111"/>
                  <a:gd name="T18" fmla="*/ 3 w 84"/>
                  <a:gd name="T19" fmla="*/ 17 h 111"/>
                  <a:gd name="T20" fmla="*/ 21 w 84"/>
                  <a:gd name="T21" fmla="*/ 6 h 111"/>
                  <a:gd name="T22" fmla="*/ 42 w 84"/>
                  <a:gd name="T23" fmla="*/ 2 h 111"/>
                  <a:gd name="T24" fmla="*/ 63 w 84"/>
                  <a:gd name="T25" fmla="*/ 6 h 111"/>
                  <a:gd name="T26" fmla="*/ 80 w 84"/>
                  <a:gd name="T27" fmla="*/ 17 h 111"/>
                  <a:gd name="T28" fmla="*/ 84 w 84"/>
                  <a:gd name="T29" fmla="*/ 21 h 111"/>
                  <a:gd name="T30" fmla="*/ 84 w 84"/>
                  <a:gd name="T31" fmla="*/ 21 h 111"/>
                  <a:gd name="T32" fmla="*/ 84 w 84"/>
                  <a:gd name="T33" fmla="*/ 21 h 111"/>
                  <a:gd name="T34" fmla="*/ 84 w 84"/>
                  <a:gd name="T35" fmla="*/ 21 h 111"/>
                  <a:gd name="T36" fmla="*/ 0 w 84"/>
                  <a:gd name="T37" fmla="*/ 92 h 111"/>
                  <a:gd name="T38" fmla="*/ 11 w 84"/>
                  <a:gd name="T39" fmla="*/ 102 h 111"/>
                  <a:gd name="T40" fmla="*/ 30 w 84"/>
                  <a:gd name="T41" fmla="*/ 109 h 111"/>
                  <a:gd name="T42" fmla="*/ 53 w 84"/>
                  <a:gd name="T43" fmla="*/ 109 h 111"/>
                  <a:gd name="T44" fmla="*/ 73 w 84"/>
                  <a:gd name="T45" fmla="*/ 102 h 111"/>
                  <a:gd name="T46" fmla="*/ 84 w 84"/>
                  <a:gd name="T47" fmla="*/ 92 h 111"/>
                  <a:gd name="T48" fmla="*/ 84 w 84"/>
                  <a:gd name="T49" fmla="*/ 92 h 111"/>
                  <a:gd name="T50" fmla="*/ 84 w 84"/>
                  <a:gd name="T51" fmla="*/ 90 h 111"/>
                  <a:gd name="T52" fmla="*/ 84 w 84"/>
                  <a:gd name="T53" fmla="*/ 90 h 111"/>
                  <a:gd name="T54" fmla="*/ 84 w 84"/>
                  <a:gd name="T55" fmla="*/ 90 h 111"/>
                  <a:gd name="T56" fmla="*/ 73 w 84"/>
                  <a:gd name="T57" fmla="*/ 102 h 111"/>
                  <a:gd name="T58" fmla="*/ 53 w 84"/>
                  <a:gd name="T59" fmla="*/ 109 h 111"/>
                  <a:gd name="T60" fmla="*/ 30 w 84"/>
                  <a:gd name="T61" fmla="*/ 109 h 111"/>
                  <a:gd name="T62" fmla="*/ 11 w 84"/>
                  <a:gd name="T63" fmla="*/ 102 h 111"/>
                  <a:gd name="T64" fmla="*/ 0 w 84"/>
                  <a:gd name="T65" fmla="*/ 90 h 111"/>
                  <a:gd name="T66" fmla="*/ 0 w 84"/>
                  <a:gd name="T67" fmla="*/ 90 h 111"/>
                  <a:gd name="T68" fmla="*/ 0 w 84"/>
                  <a:gd name="T69" fmla="*/ 90 h 111"/>
                  <a:gd name="T70" fmla="*/ 0 w 84"/>
                  <a:gd name="T71" fmla="*/ 92 h 111"/>
                  <a:gd name="T72" fmla="*/ 0 w 84"/>
                  <a:gd name="T73" fmla="*/ 9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1">
                    <a:moveTo>
                      <a:pt x="84" y="21"/>
                    </a:moveTo>
                    <a:lnTo>
                      <a:pt x="80" y="17"/>
                    </a:lnTo>
                    <a:lnTo>
                      <a:pt x="73" y="10"/>
                    </a:lnTo>
                    <a:lnTo>
                      <a:pt x="63" y="6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6"/>
                    </a:lnTo>
                    <a:lnTo>
                      <a:pt x="11" y="10"/>
                    </a:lnTo>
                    <a:lnTo>
                      <a:pt x="3" y="17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" y="17"/>
                    </a:lnTo>
                    <a:lnTo>
                      <a:pt x="11" y="12"/>
                    </a:lnTo>
                    <a:lnTo>
                      <a:pt x="21" y="6"/>
                    </a:lnTo>
                    <a:lnTo>
                      <a:pt x="30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3" y="12"/>
                    </a:lnTo>
                    <a:lnTo>
                      <a:pt x="80" y="17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92"/>
                    </a:moveTo>
                    <a:lnTo>
                      <a:pt x="3" y="94"/>
                    </a:lnTo>
                    <a:lnTo>
                      <a:pt x="11" y="102"/>
                    </a:lnTo>
                    <a:lnTo>
                      <a:pt x="21" y="108"/>
                    </a:lnTo>
                    <a:lnTo>
                      <a:pt x="30" y="109"/>
                    </a:lnTo>
                    <a:lnTo>
                      <a:pt x="42" y="111"/>
                    </a:lnTo>
                    <a:lnTo>
                      <a:pt x="53" y="109"/>
                    </a:lnTo>
                    <a:lnTo>
                      <a:pt x="63" y="108"/>
                    </a:lnTo>
                    <a:lnTo>
                      <a:pt x="73" y="102"/>
                    </a:lnTo>
                    <a:lnTo>
                      <a:pt x="80" y="94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0"/>
                    </a:lnTo>
                    <a:lnTo>
                      <a:pt x="84" y="90"/>
                    </a:lnTo>
                    <a:lnTo>
                      <a:pt x="84" y="90"/>
                    </a:lnTo>
                    <a:lnTo>
                      <a:pt x="84" y="90"/>
                    </a:lnTo>
                    <a:lnTo>
                      <a:pt x="84" y="90"/>
                    </a:lnTo>
                    <a:lnTo>
                      <a:pt x="84" y="90"/>
                    </a:lnTo>
                    <a:lnTo>
                      <a:pt x="80" y="94"/>
                    </a:lnTo>
                    <a:lnTo>
                      <a:pt x="73" y="102"/>
                    </a:lnTo>
                    <a:lnTo>
                      <a:pt x="63" y="106"/>
                    </a:lnTo>
                    <a:lnTo>
                      <a:pt x="53" y="109"/>
                    </a:lnTo>
                    <a:lnTo>
                      <a:pt x="42" y="111"/>
                    </a:lnTo>
                    <a:lnTo>
                      <a:pt x="30" y="109"/>
                    </a:lnTo>
                    <a:lnTo>
                      <a:pt x="21" y="106"/>
                    </a:lnTo>
                    <a:lnTo>
                      <a:pt x="11" y="102"/>
                    </a:lnTo>
                    <a:lnTo>
                      <a:pt x="3" y="94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47" name="Freeform 6513"/>
              <p:cNvSpPr>
                <a:spLocks noEditPoints="1"/>
              </p:cNvSpPr>
              <p:nvPr/>
            </p:nvSpPr>
            <p:spPr bwMode="auto">
              <a:xfrm>
                <a:off x="2008" y="2339"/>
                <a:ext cx="84" cy="109"/>
              </a:xfrm>
              <a:custGeom>
                <a:avLst/>
                <a:gdLst>
                  <a:gd name="T0" fmla="*/ 80 w 84"/>
                  <a:gd name="T1" fmla="*/ 15 h 109"/>
                  <a:gd name="T2" fmla="*/ 63 w 84"/>
                  <a:gd name="T3" fmla="*/ 4 h 109"/>
                  <a:gd name="T4" fmla="*/ 42 w 84"/>
                  <a:gd name="T5" fmla="*/ 0 h 109"/>
                  <a:gd name="T6" fmla="*/ 21 w 84"/>
                  <a:gd name="T7" fmla="*/ 4 h 109"/>
                  <a:gd name="T8" fmla="*/ 3 w 84"/>
                  <a:gd name="T9" fmla="*/ 15 h 109"/>
                  <a:gd name="T10" fmla="*/ 0 w 84"/>
                  <a:gd name="T11" fmla="*/ 19 h 109"/>
                  <a:gd name="T12" fmla="*/ 0 w 84"/>
                  <a:gd name="T13" fmla="*/ 19 h 109"/>
                  <a:gd name="T14" fmla="*/ 0 w 84"/>
                  <a:gd name="T15" fmla="*/ 19 h 109"/>
                  <a:gd name="T16" fmla="*/ 0 w 84"/>
                  <a:gd name="T17" fmla="*/ 19 h 109"/>
                  <a:gd name="T18" fmla="*/ 3 w 84"/>
                  <a:gd name="T19" fmla="*/ 15 h 109"/>
                  <a:gd name="T20" fmla="*/ 21 w 84"/>
                  <a:gd name="T21" fmla="*/ 4 h 109"/>
                  <a:gd name="T22" fmla="*/ 42 w 84"/>
                  <a:gd name="T23" fmla="*/ 0 h 109"/>
                  <a:gd name="T24" fmla="*/ 63 w 84"/>
                  <a:gd name="T25" fmla="*/ 4 h 109"/>
                  <a:gd name="T26" fmla="*/ 80 w 84"/>
                  <a:gd name="T27" fmla="*/ 15 h 109"/>
                  <a:gd name="T28" fmla="*/ 84 w 84"/>
                  <a:gd name="T29" fmla="*/ 19 h 109"/>
                  <a:gd name="T30" fmla="*/ 84 w 84"/>
                  <a:gd name="T31" fmla="*/ 19 h 109"/>
                  <a:gd name="T32" fmla="*/ 84 w 84"/>
                  <a:gd name="T33" fmla="*/ 19 h 109"/>
                  <a:gd name="T34" fmla="*/ 84 w 84"/>
                  <a:gd name="T35" fmla="*/ 19 h 109"/>
                  <a:gd name="T36" fmla="*/ 0 w 84"/>
                  <a:gd name="T37" fmla="*/ 88 h 109"/>
                  <a:gd name="T38" fmla="*/ 11 w 84"/>
                  <a:gd name="T39" fmla="*/ 100 h 109"/>
                  <a:gd name="T40" fmla="*/ 30 w 84"/>
                  <a:gd name="T41" fmla="*/ 107 h 109"/>
                  <a:gd name="T42" fmla="*/ 53 w 84"/>
                  <a:gd name="T43" fmla="*/ 107 h 109"/>
                  <a:gd name="T44" fmla="*/ 73 w 84"/>
                  <a:gd name="T45" fmla="*/ 100 h 109"/>
                  <a:gd name="T46" fmla="*/ 84 w 84"/>
                  <a:gd name="T47" fmla="*/ 88 h 109"/>
                  <a:gd name="T48" fmla="*/ 84 w 84"/>
                  <a:gd name="T49" fmla="*/ 88 h 109"/>
                  <a:gd name="T50" fmla="*/ 84 w 84"/>
                  <a:gd name="T51" fmla="*/ 88 h 109"/>
                  <a:gd name="T52" fmla="*/ 84 w 84"/>
                  <a:gd name="T53" fmla="*/ 88 h 109"/>
                  <a:gd name="T54" fmla="*/ 84 w 84"/>
                  <a:gd name="T55" fmla="*/ 88 h 109"/>
                  <a:gd name="T56" fmla="*/ 73 w 84"/>
                  <a:gd name="T57" fmla="*/ 100 h 109"/>
                  <a:gd name="T58" fmla="*/ 53 w 84"/>
                  <a:gd name="T59" fmla="*/ 107 h 109"/>
                  <a:gd name="T60" fmla="*/ 30 w 84"/>
                  <a:gd name="T61" fmla="*/ 107 h 109"/>
                  <a:gd name="T62" fmla="*/ 11 w 84"/>
                  <a:gd name="T63" fmla="*/ 100 h 109"/>
                  <a:gd name="T64" fmla="*/ 0 w 84"/>
                  <a:gd name="T65" fmla="*/ 88 h 109"/>
                  <a:gd name="T66" fmla="*/ 0 w 84"/>
                  <a:gd name="T67" fmla="*/ 88 h 109"/>
                  <a:gd name="T68" fmla="*/ 0 w 84"/>
                  <a:gd name="T69" fmla="*/ 88 h 109"/>
                  <a:gd name="T70" fmla="*/ 0 w 84"/>
                  <a:gd name="T71" fmla="*/ 88 h 109"/>
                  <a:gd name="T72" fmla="*/ 0 w 84"/>
                  <a:gd name="T73" fmla="*/ 8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9">
                    <a:moveTo>
                      <a:pt x="84" y="19"/>
                    </a:moveTo>
                    <a:lnTo>
                      <a:pt x="80" y="15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3" y="1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11" y="10"/>
                    </a:lnTo>
                    <a:lnTo>
                      <a:pt x="21" y="4"/>
                    </a:lnTo>
                    <a:lnTo>
                      <a:pt x="30" y="0"/>
                    </a:lnTo>
                    <a:lnTo>
                      <a:pt x="42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5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close/>
                    <a:moveTo>
                      <a:pt x="0" y="88"/>
                    </a:moveTo>
                    <a:lnTo>
                      <a:pt x="3" y="92"/>
                    </a:lnTo>
                    <a:lnTo>
                      <a:pt x="11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42" y="109"/>
                    </a:lnTo>
                    <a:lnTo>
                      <a:pt x="53" y="107"/>
                    </a:lnTo>
                    <a:lnTo>
                      <a:pt x="63" y="104"/>
                    </a:lnTo>
                    <a:lnTo>
                      <a:pt x="73" y="100"/>
                    </a:lnTo>
                    <a:lnTo>
                      <a:pt x="80" y="92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0" y="92"/>
                    </a:lnTo>
                    <a:lnTo>
                      <a:pt x="73" y="100"/>
                    </a:lnTo>
                    <a:lnTo>
                      <a:pt x="63" y="104"/>
                    </a:lnTo>
                    <a:lnTo>
                      <a:pt x="53" y="107"/>
                    </a:lnTo>
                    <a:lnTo>
                      <a:pt x="42" y="107"/>
                    </a:lnTo>
                    <a:lnTo>
                      <a:pt x="30" y="107"/>
                    </a:lnTo>
                    <a:lnTo>
                      <a:pt x="21" y="104"/>
                    </a:lnTo>
                    <a:lnTo>
                      <a:pt x="11" y="100"/>
                    </a:lnTo>
                    <a:lnTo>
                      <a:pt x="3" y="9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00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48" name="Freeform 6514"/>
              <p:cNvSpPr>
                <a:spLocks noEditPoints="1"/>
              </p:cNvSpPr>
              <p:nvPr/>
            </p:nvSpPr>
            <p:spPr bwMode="auto">
              <a:xfrm>
                <a:off x="2008" y="2339"/>
                <a:ext cx="84" cy="107"/>
              </a:xfrm>
              <a:custGeom>
                <a:avLst/>
                <a:gdLst>
                  <a:gd name="T0" fmla="*/ 80 w 84"/>
                  <a:gd name="T1" fmla="*/ 15 h 107"/>
                  <a:gd name="T2" fmla="*/ 63 w 84"/>
                  <a:gd name="T3" fmla="*/ 4 h 107"/>
                  <a:gd name="T4" fmla="*/ 42 w 84"/>
                  <a:gd name="T5" fmla="*/ 0 h 107"/>
                  <a:gd name="T6" fmla="*/ 21 w 84"/>
                  <a:gd name="T7" fmla="*/ 4 h 107"/>
                  <a:gd name="T8" fmla="*/ 3 w 84"/>
                  <a:gd name="T9" fmla="*/ 15 h 107"/>
                  <a:gd name="T10" fmla="*/ 0 w 84"/>
                  <a:gd name="T11" fmla="*/ 21 h 107"/>
                  <a:gd name="T12" fmla="*/ 0 w 84"/>
                  <a:gd name="T13" fmla="*/ 21 h 107"/>
                  <a:gd name="T14" fmla="*/ 0 w 84"/>
                  <a:gd name="T15" fmla="*/ 21 h 107"/>
                  <a:gd name="T16" fmla="*/ 0 w 84"/>
                  <a:gd name="T17" fmla="*/ 21 h 107"/>
                  <a:gd name="T18" fmla="*/ 3 w 84"/>
                  <a:gd name="T19" fmla="*/ 15 h 107"/>
                  <a:gd name="T20" fmla="*/ 21 w 84"/>
                  <a:gd name="T21" fmla="*/ 4 h 107"/>
                  <a:gd name="T22" fmla="*/ 42 w 84"/>
                  <a:gd name="T23" fmla="*/ 0 h 107"/>
                  <a:gd name="T24" fmla="*/ 63 w 84"/>
                  <a:gd name="T25" fmla="*/ 4 h 107"/>
                  <a:gd name="T26" fmla="*/ 80 w 84"/>
                  <a:gd name="T27" fmla="*/ 15 h 107"/>
                  <a:gd name="T28" fmla="*/ 84 w 84"/>
                  <a:gd name="T29" fmla="*/ 21 h 107"/>
                  <a:gd name="T30" fmla="*/ 84 w 84"/>
                  <a:gd name="T31" fmla="*/ 21 h 107"/>
                  <a:gd name="T32" fmla="*/ 84 w 84"/>
                  <a:gd name="T33" fmla="*/ 21 h 107"/>
                  <a:gd name="T34" fmla="*/ 84 w 84"/>
                  <a:gd name="T35" fmla="*/ 21 h 107"/>
                  <a:gd name="T36" fmla="*/ 0 w 84"/>
                  <a:gd name="T37" fmla="*/ 88 h 107"/>
                  <a:gd name="T38" fmla="*/ 11 w 84"/>
                  <a:gd name="T39" fmla="*/ 100 h 107"/>
                  <a:gd name="T40" fmla="*/ 30 w 84"/>
                  <a:gd name="T41" fmla="*/ 107 h 107"/>
                  <a:gd name="T42" fmla="*/ 53 w 84"/>
                  <a:gd name="T43" fmla="*/ 107 h 107"/>
                  <a:gd name="T44" fmla="*/ 73 w 84"/>
                  <a:gd name="T45" fmla="*/ 100 h 107"/>
                  <a:gd name="T46" fmla="*/ 84 w 84"/>
                  <a:gd name="T47" fmla="*/ 88 h 107"/>
                  <a:gd name="T48" fmla="*/ 84 w 84"/>
                  <a:gd name="T49" fmla="*/ 88 h 107"/>
                  <a:gd name="T50" fmla="*/ 84 w 84"/>
                  <a:gd name="T51" fmla="*/ 88 h 107"/>
                  <a:gd name="T52" fmla="*/ 84 w 84"/>
                  <a:gd name="T53" fmla="*/ 86 h 107"/>
                  <a:gd name="T54" fmla="*/ 84 w 84"/>
                  <a:gd name="T55" fmla="*/ 86 h 107"/>
                  <a:gd name="T56" fmla="*/ 73 w 84"/>
                  <a:gd name="T57" fmla="*/ 98 h 107"/>
                  <a:gd name="T58" fmla="*/ 53 w 84"/>
                  <a:gd name="T59" fmla="*/ 107 h 107"/>
                  <a:gd name="T60" fmla="*/ 30 w 84"/>
                  <a:gd name="T61" fmla="*/ 107 h 107"/>
                  <a:gd name="T62" fmla="*/ 11 w 84"/>
                  <a:gd name="T63" fmla="*/ 98 h 107"/>
                  <a:gd name="T64" fmla="*/ 0 w 84"/>
                  <a:gd name="T65" fmla="*/ 86 h 107"/>
                  <a:gd name="T66" fmla="*/ 0 w 84"/>
                  <a:gd name="T67" fmla="*/ 86 h 107"/>
                  <a:gd name="T68" fmla="*/ 0 w 84"/>
                  <a:gd name="T69" fmla="*/ 88 h 107"/>
                  <a:gd name="T70" fmla="*/ 0 w 84"/>
                  <a:gd name="T71" fmla="*/ 88 h 107"/>
                  <a:gd name="T72" fmla="*/ 0 w 84"/>
                  <a:gd name="T73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7">
                    <a:moveTo>
                      <a:pt x="84" y="19"/>
                    </a:moveTo>
                    <a:lnTo>
                      <a:pt x="80" y="15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3" y="15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" y="15"/>
                    </a:lnTo>
                    <a:lnTo>
                      <a:pt x="11" y="10"/>
                    </a:lnTo>
                    <a:lnTo>
                      <a:pt x="21" y="4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5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19"/>
                    </a:lnTo>
                    <a:close/>
                    <a:moveTo>
                      <a:pt x="0" y="88"/>
                    </a:moveTo>
                    <a:lnTo>
                      <a:pt x="3" y="92"/>
                    </a:lnTo>
                    <a:lnTo>
                      <a:pt x="11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42" y="107"/>
                    </a:lnTo>
                    <a:lnTo>
                      <a:pt x="53" y="107"/>
                    </a:lnTo>
                    <a:lnTo>
                      <a:pt x="63" y="104"/>
                    </a:lnTo>
                    <a:lnTo>
                      <a:pt x="73" y="100"/>
                    </a:lnTo>
                    <a:lnTo>
                      <a:pt x="80" y="92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0" y="92"/>
                    </a:lnTo>
                    <a:lnTo>
                      <a:pt x="73" y="98"/>
                    </a:lnTo>
                    <a:lnTo>
                      <a:pt x="63" y="104"/>
                    </a:lnTo>
                    <a:lnTo>
                      <a:pt x="53" y="107"/>
                    </a:lnTo>
                    <a:lnTo>
                      <a:pt x="42" y="107"/>
                    </a:lnTo>
                    <a:lnTo>
                      <a:pt x="30" y="107"/>
                    </a:lnTo>
                    <a:lnTo>
                      <a:pt x="21" y="104"/>
                    </a:lnTo>
                    <a:lnTo>
                      <a:pt x="11" y="98"/>
                    </a:lnTo>
                    <a:lnTo>
                      <a:pt x="3" y="9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00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49" name="Freeform 6515"/>
              <p:cNvSpPr>
                <a:spLocks noEditPoints="1"/>
              </p:cNvSpPr>
              <p:nvPr/>
            </p:nvSpPr>
            <p:spPr bwMode="auto">
              <a:xfrm>
                <a:off x="2008" y="2339"/>
                <a:ext cx="84" cy="107"/>
              </a:xfrm>
              <a:custGeom>
                <a:avLst/>
                <a:gdLst>
                  <a:gd name="T0" fmla="*/ 80 w 84"/>
                  <a:gd name="T1" fmla="*/ 15 h 107"/>
                  <a:gd name="T2" fmla="*/ 63 w 84"/>
                  <a:gd name="T3" fmla="*/ 4 h 107"/>
                  <a:gd name="T4" fmla="*/ 42 w 84"/>
                  <a:gd name="T5" fmla="*/ 0 h 107"/>
                  <a:gd name="T6" fmla="*/ 21 w 84"/>
                  <a:gd name="T7" fmla="*/ 4 h 107"/>
                  <a:gd name="T8" fmla="*/ 3 w 84"/>
                  <a:gd name="T9" fmla="*/ 15 h 107"/>
                  <a:gd name="T10" fmla="*/ 0 w 84"/>
                  <a:gd name="T11" fmla="*/ 21 h 107"/>
                  <a:gd name="T12" fmla="*/ 0 w 84"/>
                  <a:gd name="T13" fmla="*/ 21 h 107"/>
                  <a:gd name="T14" fmla="*/ 0 w 84"/>
                  <a:gd name="T15" fmla="*/ 21 h 107"/>
                  <a:gd name="T16" fmla="*/ 0 w 84"/>
                  <a:gd name="T17" fmla="*/ 21 h 107"/>
                  <a:gd name="T18" fmla="*/ 3 w 84"/>
                  <a:gd name="T19" fmla="*/ 15 h 107"/>
                  <a:gd name="T20" fmla="*/ 21 w 84"/>
                  <a:gd name="T21" fmla="*/ 4 h 107"/>
                  <a:gd name="T22" fmla="*/ 42 w 84"/>
                  <a:gd name="T23" fmla="*/ 0 h 107"/>
                  <a:gd name="T24" fmla="*/ 63 w 84"/>
                  <a:gd name="T25" fmla="*/ 4 h 107"/>
                  <a:gd name="T26" fmla="*/ 80 w 84"/>
                  <a:gd name="T27" fmla="*/ 15 h 107"/>
                  <a:gd name="T28" fmla="*/ 84 w 84"/>
                  <a:gd name="T29" fmla="*/ 21 h 107"/>
                  <a:gd name="T30" fmla="*/ 84 w 84"/>
                  <a:gd name="T31" fmla="*/ 21 h 107"/>
                  <a:gd name="T32" fmla="*/ 84 w 84"/>
                  <a:gd name="T33" fmla="*/ 21 h 107"/>
                  <a:gd name="T34" fmla="*/ 84 w 84"/>
                  <a:gd name="T35" fmla="*/ 21 h 107"/>
                  <a:gd name="T36" fmla="*/ 0 w 84"/>
                  <a:gd name="T37" fmla="*/ 86 h 107"/>
                  <a:gd name="T38" fmla="*/ 11 w 84"/>
                  <a:gd name="T39" fmla="*/ 98 h 107"/>
                  <a:gd name="T40" fmla="*/ 30 w 84"/>
                  <a:gd name="T41" fmla="*/ 107 h 107"/>
                  <a:gd name="T42" fmla="*/ 53 w 84"/>
                  <a:gd name="T43" fmla="*/ 107 h 107"/>
                  <a:gd name="T44" fmla="*/ 73 w 84"/>
                  <a:gd name="T45" fmla="*/ 98 h 107"/>
                  <a:gd name="T46" fmla="*/ 84 w 84"/>
                  <a:gd name="T47" fmla="*/ 86 h 107"/>
                  <a:gd name="T48" fmla="*/ 84 w 84"/>
                  <a:gd name="T49" fmla="*/ 86 h 107"/>
                  <a:gd name="T50" fmla="*/ 84 w 84"/>
                  <a:gd name="T51" fmla="*/ 86 h 107"/>
                  <a:gd name="T52" fmla="*/ 84 w 84"/>
                  <a:gd name="T53" fmla="*/ 86 h 107"/>
                  <a:gd name="T54" fmla="*/ 84 w 84"/>
                  <a:gd name="T55" fmla="*/ 86 h 107"/>
                  <a:gd name="T56" fmla="*/ 73 w 84"/>
                  <a:gd name="T57" fmla="*/ 98 h 107"/>
                  <a:gd name="T58" fmla="*/ 53 w 84"/>
                  <a:gd name="T59" fmla="*/ 106 h 107"/>
                  <a:gd name="T60" fmla="*/ 30 w 84"/>
                  <a:gd name="T61" fmla="*/ 106 h 107"/>
                  <a:gd name="T62" fmla="*/ 13 w 84"/>
                  <a:gd name="T63" fmla="*/ 98 h 107"/>
                  <a:gd name="T64" fmla="*/ 0 w 84"/>
                  <a:gd name="T65" fmla="*/ 86 h 107"/>
                  <a:gd name="T66" fmla="*/ 0 w 84"/>
                  <a:gd name="T67" fmla="*/ 86 h 107"/>
                  <a:gd name="T68" fmla="*/ 0 w 84"/>
                  <a:gd name="T69" fmla="*/ 86 h 107"/>
                  <a:gd name="T70" fmla="*/ 0 w 84"/>
                  <a:gd name="T71" fmla="*/ 86 h 107"/>
                  <a:gd name="T72" fmla="*/ 0 w 84"/>
                  <a:gd name="T73" fmla="*/ 8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7">
                    <a:moveTo>
                      <a:pt x="84" y="21"/>
                    </a:moveTo>
                    <a:lnTo>
                      <a:pt x="80" y="15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3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" y="15"/>
                    </a:lnTo>
                    <a:lnTo>
                      <a:pt x="13" y="10"/>
                    </a:lnTo>
                    <a:lnTo>
                      <a:pt x="21" y="4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5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6"/>
                    </a:moveTo>
                    <a:lnTo>
                      <a:pt x="3" y="92"/>
                    </a:lnTo>
                    <a:lnTo>
                      <a:pt x="11" y="98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42" y="107"/>
                    </a:lnTo>
                    <a:lnTo>
                      <a:pt x="53" y="107"/>
                    </a:lnTo>
                    <a:lnTo>
                      <a:pt x="63" y="104"/>
                    </a:lnTo>
                    <a:lnTo>
                      <a:pt x="73" y="98"/>
                    </a:lnTo>
                    <a:lnTo>
                      <a:pt x="80" y="92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0" y="92"/>
                    </a:lnTo>
                    <a:lnTo>
                      <a:pt x="73" y="98"/>
                    </a:lnTo>
                    <a:lnTo>
                      <a:pt x="63" y="104"/>
                    </a:lnTo>
                    <a:lnTo>
                      <a:pt x="53" y="106"/>
                    </a:lnTo>
                    <a:lnTo>
                      <a:pt x="42" y="107"/>
                    </a:lnTo>
                    <a:lnTo>
                      <a:pt x="30" y="106"/>
                    </a:lnTo>
                    <a:lnTo>
                      <a:pt x="21" y="104"/>
                    </a:lnTo>
                    <a:lnTo>
                      <a:pt x="13" y="98"/>
                    </a:lnTo>
                    <a:lnTo>
                      <a:pt x="3" y="9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50" name="Freeform 6516"/>
              <p:cNvSpPr>
                <a:spLocks noEditPoints="1"/>
              </p:cNvSpPr>
              <p:nvPr/>
            </p:nvSpPr>
            <p:spPr bwMode="auto">
              <a:xfrm>
                <a:off x="2008" y="2339"/>
                <a:ext cx="84" cy="107"/>
              </a:xfrm>
              <a:custGeom>
                <a:avLst/>
                <a:gdLst>
                  <a:gd name="T0" fmla="*/ 80 w 84"/>
                  <a:gd name="T1" fmla="*/ 15 h 107"/>
                  <a:gd name="T2" fmla="*/ 63 w 84"/>
                  <a:gd name="T3" fmla="*/ 4 h 107"/>
                  <a:gd name="T4" fmla="*/ 42 w 84"/>
                  <a:gd name="T5" fmla="*/ 0 h 107"/>
                  <a:gd name="T6" fmla="*/ 21 w 84"/>
                  <a:gd name="T7" fmla="*/ 4 h 107"/>
                  <a:gd name="T8" fmla="*/ 3 w 84"/>
                  <a:gd name="T9" fmla="*/ 15 h 107"/>
                  <a:gd name="T10" fmla="*/ 0 w 84"/>
                  <a:gd name="T11" fmla="*/ 21 h 107"/>
                  <a:gd name="T12" fmla="*/ 0 w 84"/>
                  <a:gd name="T13" fmla="*/ 21 h 107"/>
                  <a:gd name="T14" fmla="*/ 0 w 84"/>
                  <a:gd name="T15" fmla="*/ 23 h 107"/>
                  <a:gd name="T16" fmla="*/ 0 w 84"/>
                  <a:gd name="T17" fmla="*/ 23 h 107"/>
                  <a:gd name="T18" fmla="*/ 5 w 84"/>
                  <a:gd name="T19" fmla="*/ 17 h 107"/>
                  <a:gd name="T20" fmla="*/ 21 w 84"/>
                  <a:gd name="T21" fmla="*/ 6 h 107"/>
                  <a:gd name="T22" fmla="*/ 42 w 84"/>
                  <a:gd name="T23" fmla="*/ 0 h 107"/>
                  <a:gd name="T24" fmla="*/ 63 w 84"/>
                  <a:gd name="T25" fmla="*/ 6 h 107"/>
                  <a:gd name="T26" fmla="*/ 80 w 84"/>
                  <a:gd name="T27" fmla="*/ 17 h 107"/>
                  <a:gd name="T28" fmla="*/ 84 w 84"/>
                  <a:gd name="T29" fmla="*/ 23 h 107"/>
                  <a:gd name="T30" fmla="*/ 84 w 84"/>
                  <a:gd name="T31" fmla="*/ 23 h 107"/>
                  <a:gd name="T32" fmla="*/ 84 w 84"/>
                  <a:gd name="T33" fmla="*/ 21 h 107"/>
                  <a:gd name="T34" fmla="*/ 84 w 84"/>
                  <a:gd name="T35" fmla="*/ 21 h 107"/>
                  <a:gd name="T36" fmla="*/ 0 w 84"/>
                  <a:gd name="T37" fmla="*/ 86 h 107"/>
                  <a:gd name="T38" fmla="*/ 13 w 84"/>
                  <a:gd name="T39" fmla="*/ 98 h 107"/>
                  <a:gd name="T40" fmla="*/ 30 w 84"/>
                  <a:gd name="T41" fmla="*/ 106 h 107"/>
                  <a:gd name="T42" fmla="*/ 53 w 84"/>
                  <a:gd name="T43" fmla="*/ 106 h 107"/>
                  <a:gd name="T44" fmla="*/ 73 w 84"/>
                  <a:gd name="T45" fmla="*/ 98 h 107"/>
                  <a:gd name="T46" fmla="*/ 84 w 84"/>
                  <a:gd name="T47" fmla="*/ 86 h 107"/>
                  <a:gd name="T48" fmla="*/ 84 w 84"/>
                  <a:gd name="T49" fmla="*/ 86 h 107"/>
                  <a:gd name="T50" fmla="*/ 84 w 84"/>
                  <a:gd name="T51" fmla="*/ 86 h 107"/>
                  <a:gd name="T52" fmla="*/ 84 w 84"/>
                  <a:gd name="T53" fmla="*/ 86 h 107"/>
                  <a:gd name="T54" fmla="*/ 84 w 84"/>
                  <a:gd name="T55" fmla="*/ 86 h 107"/>
                  <a:gd name="T56" fmla="*/ 73 w 84"/>
                  <a:gd name="T57" fmla="*/ 98 h 107"/>
                  <a:gd name="T58" fmla="*/ 53 w 84"/>
                  <a:gd name="T59" fmla="*/ 106 h 107"/>
                  <a:gd name="T60" fmla="*/ 32 w 84"/>
                  <a:gd name="T61" fmla="*/ 106 h 107"/>
                  <a:gd name="T62" fmla="*/ 13 w 84"/>
                  <a:gd name="T63" fmla="*/ 98 h 107"/>
                  <a:gd name="T64" fmla="*/ 0 w 84"/>
                  <a:gd name="T65" fmla="*/ 86 h 107"/>
                  <a:gd name="T66" fmla="*/ 0 w 84"/>
                  <a:gd name="T67" fmla="*/ 86 h 107"/>
                  <a:gd name="T68" fmla="*/ 0 w 84"/>
                  <a:gd name="T69" fmla="*/ 86 h 107"/>
                  <a:gd name="T70" fmla="*/ 0 w 84"/>
                  <a:gd name="T71" fmla="*/ 86 h 107"/>
                  <a:gd name="T72" fmla="*/ 0 w 84"/>
                  <a:gd name="T73" fmla="*/ 8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7">
                    <a:moveTo>
                      <a:pt x="84" y="21"/>
                    </a:moveTo>
                    <a:lnTo>
                      <a:pt x="80" y="15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4"/>
                    </a:lnTo>
                    <a:lnTo>
                      <a:pt x="13" y="10"/>
                    </a:lnTo>
                    <a:lnTo>
                      <a:pt x="3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5" y="17"/>
                    </a:lnTo>
                    <a:lnTo>
                      <a:pt x="13" y="10"/>
                    </a:lnTo>
                    <a:lnTo>
                      <a:pt x="21" y="6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3" y="10"/>
                    </a:lnTo>
                    <a:lnTo>
                      <a:pt x="80" y="17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6"/>
                    </a:moveTo>
                    <a:lnTo>
                      <a:pt x="3" y="92"/>
                    </a:lnTo>
                    <a:lnTo>
                      <a:pt x="13" y="98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42" y="107"/>
                    </a:lnTo>
                    <a:lnTo>
                      <a:pt x="53" y="106"/>
                    </a:lnTo>
                    <a:lnTo>
                      <a:pt x="63" y="104"/>
                    </a:lnTo>
                    <a:lnTo>
                      <a:pt x="73" y="98"/>
                    </a:lnTo>
                    <a:lnTo>
                      <a:pt x="80" y="92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0" y="92"/>
                    </a:lnTo>
                    <a:lnTo>
                      <a:pt x="73" y="98"/>
                    </a:lnTo>
                    <a:lnTo>
                      <a:pt x="63" y="104"/>
                    </a:lnTo>
                    <a:lnTo>
                      <a:pt x="53" y="106"/>
                    </a:lnTo>
                    <a:lnTo>
                      <a:pt x="42" y="107"/>
                    </a:lnTo>
                    <a:lnTo>
                      <a:pt x="32" y="106"/>
                    </a:lnTo>
                    <a:lnTo>
                      <a:pt x="21" y="104"/>
                    </a:lnTo>
                    <a:lnTo>
                      <a:pt x="13" y="98"/>
                    </a:lnTo>
                    <a:lnTo>
                      <a:pt x="5" y="9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51" name="Freeform 6517"/>
              <p:cNvSpPr>
                <a:spLocks noEditPoints="1"/>
              </p:cNvSpPr>
              <p:nvPr/>
            </p:nvSpPr>
            <p:spPr bwMode="auto">
              <a:xfrm>
                <a:off x="2008" y="2339"/>
                <a:ext cx="84" cy="107"/>
              </a:xfrm>
              <a:custGeom>
                <a:avLst/>
                <a:gdLst>
                  <a:gd name="T0" fmla="*/ 80 w 84"/>
                  <a:gd name="T1" fmla="*/ 17 h 107"/>
                  <a:gd name="T2" fmla="*/ 63 w 84"/>
                  <a:gd name="T3" fmla="*/ 6 h 107"/>
                  <a:gd name="T4" fmla="*/ 42 w 84"/>
                  <a:gd name="T5" fmla="*/ 0 h 107"/>
                  <a:gd name="T6" fmla="*/ 21 w 84"/>
                  <a:gd name="T7" fmla="*/ 6 h 107"/>
                  <a:gd name="T8" fmla="*/ 5 w 84"/>
                  <a:gd name="T9" fmla="*/ 17 h 107"/>
                  <a:gd name="T10" fmla="*/ 0 w 84"/>
                  <a:gd name="T11" fmla="*/ 23 h 107"/>
                  <a:gd name="T12" fmla="*/ 0 w 84"/>
                  <a:gd name="T13" fmla="*/ 23 h 107"/>
                  <a:gd name="T14" fmla="*/ 0 w 84"/>
                  <a:gd name="T15" fmla="*/ 23 h 107"/>
                  <a:gd name="T16" fmla="*/ 0 w 84"/>
                  <a:gd name="T17" fmla="*/ 23 h 107"/>
                  <a:gd name="T18" fmla="*/ 5 w 84"/>
                  <a:gd name="T19" fmla="*/ 17 h 107"/>
                  <a:gd name="T20" fmla="*/ 21 w 84"/>
                  <a:gd name="T21" fmla="*/ 6 h 107"/>
                  <a:gd name="T22" fmla="*/ 42 w 84"/>
                  <a:gd name="T23" fmla="*/ 2 h 107"/>
                  <a:gd name="T24" fmla="*/ 63 w 84"/>
                  <a:gd name="T25" fmla="*/ 6 h 107"/>
                  <a:gd name="T26" fmla="*/ 80 w 84"/>
                  <a:gd name="T27" fmla="*/ 17 h 107"/>
                  <a:gd name="T28" fmla="*/ 84 w 84"/>
                  <a:gd name="T29" fmla="*/ 23 h 107"/>
                  <a:gd name="T30" fmla="*/ 84 w 84"/>
                  <a:gd name="T31" fmla="*/ 23 h 107"/>
                  <a:gd name="T32" fmla="*/ 84 w 84"/>
                  <a:gd name="T33" fmla="*/ 23 h 107"/>
                  <a:gd name="T34" fmla="*/ 84 w 84"/>
                  <a:gd name="T35" fmla="*/ 23 h 107"/>
                  <a:gd name="T36" fmla="*/ 0 w 84"/>
                  <a:gd name="T37" fmla="*/ 86 h 107"/>
                  <a:gd name="T38" fmla="*/ 13 w 84"/>
                  <a:gd name="T39" fmla="*/ 98 h 107"/>
                  <a:gd name="T40" fmla="*/ 32 w 84"/>
                  <a:gd name="T41" fmla="*/ 106 h 107"/>
                  <a:gd name="T42" fmla="*/ 53 w 84"/>
                  <a:gd name="T43" fmla="*/ 106 h 107"/>
                  <a:gd name="T44" fmla="*/ 73 w 84"/>
                  <a:gd name="T45" fmla="*/ 98 h 107"/>
                  <a:gd name="T46" fmla="*/ 84 w 84"/>
                  <a:gd name="T47" fmla="*/ 86 h 107"/>
                  <a:gd name="T48" fmla="*/ 84 w 84"/>
                  <a:gd name="T49" fmla="*/ 84 h 107"/>
                  <a:gd name="T50" fmla="*/ 84 w 84"/>
                  <a:gd name="T51" fmla="*/ 84 h 107"/>
                  <a:gd name="T52" fmla="*/ 84 w 84"/>
                  <a:gd name="T53" fmla="*/ 84 h 107"/>
                  <a:gd name="T54" fmla="*/ 84 w 84"/>
                  <a:gd name="T55" fmla="*/ 84 h 107"/>
                  <a:gd name="T56" fmla="*/ 71 w 84"/>
                  <a:gd name="T57" fmla="*/ 98 h 107"/>
                  <a:gd name="T58" fmla="*/ 53 w 84"/>
                  <a:gd name="T59" fmla="*/ 106 h 107"/>
                  <a:gd name="T60" fmla="*/ 32 w 84"/>
                  <a:gd name="T61" fmla="*/ 106 h 107"/>
                  <a:gd name="T62" fmla="*/ 13 w 84"/>
                  <a:gd name="T63" fmla="*/ 98 h 107"/>
                  <a:gd name="T64" fmla="*/ 0 w 84"/>
                  <a:gd name="T65" fmla="*/ 84 h 107"/>
                  <a:gd name="T66" fmla="*/ 0 w 84"/>
                  <a:gd name="T67" fmla="*/ 84 h 107"/>
                  <a:gd name="T68" fmla="*/ 0 w 84"/>
                  <a:gd name="T69" fmla="*/ 84 h 107"/>
                  <a:gd name="T70" fmla="*/ 0 w 84"/>
                  <a:gd name="T71" fmla="*/ 84 h 107"/>
                  <a:gd name="T72" fmla="*/ 0 w 84"/>
                  <a:gd name="T73" fmla="*/ 8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7">
                    <a:moveTo>
                      <a:pt x="84" y="23"/>
                    </a:moveTo>
                    <a:lnTo>
                      <a:pt x="80" y="17"/>
                    </a:lnTo>
                    <a:lnTo>
                      <a:pt x="73" y="10"/>
                    </a:lnTo>
                    <a:lnTo>
                      <a:pt x="63" y="6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1" y="6"/>
                    </a:lnTo>
                    <a:lnTo>
                      <a:pt x="13" y="10"/>
                    </a:lnTo>
                    <a:lnTo>
                      <a:pt x="5" y="17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5" y="17"/>
                    </a:lnTo>
                    <a:lnTo>
                      <a:pt x="13" y="10"/>
                    </a:lnTo>
                    <a:lnTo>
                      <a:pt x="21" y="6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1" y="10"/>
                    </a:lnTo>
                    <a:lnTo>
                      <a:pt x="80" y="17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close/>
                    <a:moveTo>
                      <a:pt x="0" y="86"/>
                    </a:moveTo>
                    <a:lnTo>
                      <a:pt x="5" y="92"/>
                    </a:lnTo>
                    <a:lnTo>
                      <a:pt x="13" y="98"/>
                    </a:lnTo>
                    <a:lnTo>
                      <a:pt x="21" y="104"/>
                    </a:lnTo>
                    <a:lnTo>
                      <a:pt x="32" y="106"/>
                    </a:lnTo>
                    <a:lnTo>
                      <a:pt x="42" y="107"/>
                    </a:lnTo>
                    <a:lnTo>
                      <a:pt x="53" y="106"/>
                    </a:lnTo>
                    <a:lnTo>
                      <a:pt x="63" y="104"/>
                    </a:lnTo>
                    <a:lnTo>
                      <a:pt x="73" y="98"/>
                    </a:lnTo>
                    <a:lnTo>
                      <a:pt x="80" y="92"/>
                    </a:lnTo>
                    <a:lnTo>
                      <a:pt x="84" y="86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0" y="92"/>
                    </a:lnTo>
                    <a:lnTo>
                      <a:pt x="71" y="98"/>
                    </a:lnTo>
                    <a:lnTo>
                      <a:pt x="63" y="102"/>
                    </a:lnTo>
                    <a:lnTo>
                      <a:pt x="53" y="106"/>
                    </a:lnTo>
                    <a:lnTo>
                      <a:pt x="42" y="107"/>
                    </a:lnTo>
                    <a:lnTo>
                      <a:pt x="32" y="106"/>
                    </a:lnTo>
                    <a:lnTo>
                      <a:pt x="21" y="102"/>
                    </a:lnTo>
                    <a:lnTo>
                      <a:pt x="13" y="98"/>
                    </a:lnTo>
                    <a:lnTo>
                      <a:pt x="5" y="92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00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52" name="Freeform 6518"/>
              <p:cNvSpPr>
                <a:spLocks noEditPoints="1"/>
              </p:cNvSpPr>
              <p:nvPr/>
            </p:nvSpPr>
            <p:spPr bwMode="auto">
              <a:xfrm>
                <a:off x="2008" y="2341"/>
                <a:ext cx="84" cy="105"/>
              </a:xfrm>
              <a:custGeom>
                <a:avLst/>
                <a:gdLst>
                  <a:gd name="T0" fmla="*/ 80 w 84"/>
                  <a:gd name="T1" fmla="*/ 15 h 105"/>
                  <a:gd name="T2" fmla="*/ 63 w 84"/>
                  <a:gd name="T3" fmla="*/ 4 h 105"/>
                  <a:gd name="T4" fmla="*/ 42 w 84"/>
                  <a:gd name="T5" fmla="*/ 0 h 105"/>
                  <a:gd name="T6" fmla="*/ 21 w 84"/>
                  <a:gd name="T7" fmla="*/ 4 h 105"/>
                  <a:gd name="T8" fmla="*/ 5 w 84"/>
                  <a:gd name="T9" fmla="*/ 15 h 105"/>
                  <a:gd name="T10" fmla="*/ 0 w 84"/>
                  <a:gd name="T11" fmla="*/ 21 h 105"/>
                  <a:gd name="T12" fmla="*/ 0 w 84"/>
                  <a:gd name="T13" fmla="*/ 21 h 105"/>
                  <a:gd name="T14" fmla="*/ 0 w 84"/>
                  <a:gd name="T15" fmla="*/ 21 h 105"/>
                  <a:gd name="T16" fmla="*/ 0 w 84"/>
                  <a:gd name="T17" fmla="*/ 21 h 105"/>
                  <a:gd name="T18" fmla="*/ 5 w 84"/>
                  <a:gd name="T19" fmla="*/ 15 h 105"/>
                  <a:gd name="T20" fmla="*/ 21 w 84"/>
                  <a:gd name="T21" fmla="*/ 4 h 105"/>
                  <a:gd name="T22" fmla="*/ 42 w 84"/>
                  <a:gd name="T23" fmla="*/ 0 h 105"/>
                  <a:gd name="T24" fmla="*/ 63 w 84"/>
                  <a:gd name="T25" fmla="*/ 4 h 105"/>
                  <a:gd name="T26" fmla="*/ 78 w 84"/>
                  <a:gd name="T27" fmla="*/ 15 h 105"/>
                  <a:gd name="T28" fmla="*/ 84 w 84"/>
                  <a:gd name="T29" fmla="*/ 23 h 105"/>
                  <a:gd name="T30" fmla="*/ 84 w 84"/>
                  <a:gd name="T31" fmla="*/ 21 h 105"/>
                  <a:gd name="T32" fmla="*/ 84 w 84"/>
                  <a:gd name="T33" fmla="*/ 21 h 105"/>
                  <a:gd name="T34" fmla="*/ 84 w 84"/>
                  <a:gd name="T35" fmla="*/ 21 h 105"/>
                  <a:gd name="T36" fmla="*/ 0 w 84"/>
                  <a:gd name="T37" fmla="*/ 82 h 105"/>
                  <a:gd name="T38" fmla="*/ 13 w 84"/>
                  <a:gd name="T39" fmla="*/ 96 h 105"/>
                  <a:gd name="T40" fmla="*/ 32 w 84"/>
                  <a:gd name="T41" fmla="*/ 104 h 105"/>
                  <a:gd name="T42" fmla="*/ 53 w 84"/>
                  <a:gd name="T43" fmla="*/ 104 h 105"/>
                  <a:gd name="T44" fmla="*/ 71 w 84"/>
                  <a:gd name="T45" fmla="*/ 96 h 105"/>
                  <a:gd name="T46" fmla="*/ 84 w 84"/>
                  <a:gd name="T47" fmla="*/ 82 h 105"/>
                  <a:gd name="T48" fmla="*/ 84 w 84"/>
                  <a:gd name="T49" fmla="*/ 82 h 105"/>
                  <a:gd name="T50" fmla="*/ 84 w 84"/>
                  <a:gd name="T51" fmla="*/ 82 h 105"/>
                  <a:gd name="T52" fmla="*/ 84 w 84"/>
                  <a:gd name="T53" fmla="*/ 82 h 105"/>
                  <a:gd name="T54" fmla="*/ 84 w 84"/>
                  <a:gd name="T55" fmla="*/ 82 h 105"/>
                  <a:gd name="T56" fmla="*/ 71 w 84"/>
                  <a:gd name="T57" fmla="*/ 96 h 105"/>
                  <a:gd name="T58" fmla="*/ 53 w 84"/>
                  <a:gd name="T59" fmla="*/ 104 h 105"/>
                  <a:gd name="T60" fmla="*/ 32 w 84"/>
                  <a:gd name="T61" fmla="*/ 104 h 105"/>
                  <a:gd name="T62" fmla="*/ 13 w 84"/>
                  <a:gd name="T63" fmla="*/ 96 h 105"/>
                  <a:gd name="T64" fmla="*/ 0 w 84"/>
                  <a:gd name="T65" fmla="*/ 82 h 105"/>
                  <a:gd name="T66" fmla="*/ 0 w 84"/>
                  <a:gd name="T67" fmla="*/ 82 h 105"/>
                  <a:gd name="T68" fmla="*/ 0 w 84"/>
                  <a:gd name="T69" fmla="*/ 82 h 105"/>
                  <a:gd name="T70" fmla="*/ 0 w 84"/>
                  <a:gd name="T71" fmla="*/ 82 h 105"/>
                  <a:gd name="T72" fmla="*/ 0 w 84"/>
                  <a:gd name="T73" fmla="*/ 8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5">
                    <a:moveTo>
                      <a:pt x="84" y="21"/>
                    </a:moveTo>
                    <a:lnTo>
                      <a:pt x="80" y="15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1" y="4"/>
                    </a:lnTo>
                    <a:lnTo>
                      <a:pt x="13" y="8"/>
                    </a:lnTo>
                    <a:lnTo>
                      <a:pt x="5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5" y="15"/>
                    </a:lnTo>
                    <a:lnTo>
                      <a:pt x="13" y="9"/>
                    </a:lnTo>
                    <a:lnTo>
                      <a:pt x="21" y="4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1" y="9"/>
                    </a:lnTo>
                    <a:lnTo>
                      <a:pt x="78" y="15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2"/>
                    </a:moveTo>
                    <a:lnTo>
                      <a:pt x="5" y="90"/>
                    </a:lnTo>
                    <a:lnTo>
                      <a:pt x="13" y="96"/>
                    </a:lnTo>
                    <a:lnTo>
                      <a:pt x="21" y="100"/>
                    </a:lnTo>
                    <a:lnTo>
                      <a:pt x="32" y="104"/>
                    </a:lnTo>
                    <a:lnTo>
                      <a:pt x="42" y="105"/>
                    </a:lnTo>
                    <a:lnTo>
                      <a:pt x="53" y="104"/>
                    </a:lnTo>
                    <a:lnTo>
                      <a:pt x="63" y="100"/>
                    </a:lnTo>
                    <a:lnTo>
                      <a:pt x="71" y="96"/>
                    </a:lnTo>
                    <a:lnTo>
                      <a:pt x="80" y="90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78" y="88"/>
                    </a:lnTo>
                    <a:lnTo>
                      <a:pt x="71" y="96"/>
                    </a:lnTo>
                    <a:lnTo>
                      <a:pt x="63" y="100"/>
                    </a:lnTo>
                    <a:lnTo>
                      <a:pt x="53" y="104"/>
                    </a:lnTo>
                    <a:lnTo>
                      <a:pt x="42" y="104"/>
                    </a:lnTo>
                    <a:lnTo>
                      <a:pt x="32" y="104"/>
                    </a:lnTo>
                    <a:lnTo>
                      <a:pt x="21" y="100"/>
                    </a:lnTo>
                    <a:lnTo>
                      <a:pt x="13" y="96"/>
                    </a:lnTo>
                    <a:lnTo>
                      <a:pt x="5" y="88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53" name="Freeform 6519"/>
              <p:cNvSpPr>
                <a:spLocks noEditPoints="1"/>
              </p:cNvSpPr>
              <p:nvPr/>
            </p:nvSpPr>
            <p:spPr bwMode="auto">
              <a:xfrm>
                <a:off x="2008" y="2341"/>
                <a:ext cx="84" cy="104"/>
              </a:xfrm>
              <a:custGeom>
                <a:avLst/>
                <a:gdLst>
                  <a:gd name="T0" fmla="*/ 78 w 84"/>
                  <a:gd name="T1" fmla="*/ 15 h 104"/>
                  <a:gd name="T2" fmla="*/ 63 w 84"/>
                  <a:gd name="T3" fmla="*/ 4 h 104"/>
                  <a:gd name="T4" fmla="*/ 42 w 84"/>
                  <a:gd name="T5" fmla="*/ 0 h 104"/>
                  <a:gd name="T6" fmla="*/ 21 w 84"/>
                  <a:gd name="T7" fmla="*/ 4 h 104"/>
                  <a:gd name="T8" fmla="*/ 5 w 84"/>
                  <a:gd name="T9" fmla="*/ 15 h 104"/>
                  <a:gd name="T10" fmla="*/ 0 w 84"/>
                  <a:gd name="T11" fmla="*/ 23 h 104"/>
                  <a:gd name="T12" fmla="*/ 0 w 84"/>
                  <a:gd name="T13" fmla="*/ 23 h 104"/>
                  <a:gd name="T14" fmla="*/ 0 w 84"/>
                  <a:gd name="T15" fmla="*/ 23 h 104"/>
                  <a:gd name="T16" fmla="*/ 0 w 84"/>
                  <a:gd name="T17" fmla="*/ 23 h 104"/>
                  <a:gd name="T18" fmla="*/ 5 w 84"/>
                  <a:gd name="T19" fmla="*/ 15 h 104"/>
                  <a:gd name="T20" fmla="*/ 23 w 84"/>
                  <a:gd name="T21" fmla="*/ 4 h 104"/>
                  <a:gd name="T22" fmla="*/ 42 w 84"/>
                  <a:gd name="T23" fmla="*/ 0 h 104"/>
                  <a:gd name="T24" fmla="*/ 63 w 84"/>
                  <a:gd name="T25" fmla="*/ 4 h 104"/>
                  <a:gd name="T26" fmla="*/ 78 w 84"/>
                  <a:gd name="T27" fmla="*/ 15 h 104"/>
                  <a:gd name="T28" fmla="*/ 84 w 84"/>
                  <a:gd name="T29" fmla="*/ 23 h 104"/>
                  <a:gd name="T30" fmla="*/ 84 w 84"/>
                  <a:gd name="T31" fmla="*/ 23 h 104"/>
                  <a:gd name="T32" fmla="*/ 84 w 84"/>
                  <a:gd name="T33" fmla="*/ 23 h 104"/>
                  <a:gd name="T34" fmla="*/ 84 w 84"/>
                  <a:gd name="T35" fmla="*/ 23 h 104"/>
                  <a:gd name="T36" fmla="*/ 0 w 84"/>
                  <a:gd name="T37" fmla="*/ 82 h 104"/>
                  <a:gd name="T38" fmla="*/ 13 w 84"/>
                  <a:gd name="T39" fmla="*/ 96 h 104"/>
                  <a:gd name="T40" fmla="*/ 32 w 84"/>
                  <a:gd name="T41" fmla="*/ 104 h 104"/>
                  <a:gd name="T42" fmla="*/ 53 w 84"/>
                  <a:gd name="T43" fmla="*/ 104 h 104"/>
                  <a:gd name="T44" fmla="*/ 71 w 84"/>
                  <a:gd name="T45" fmla="*/ 96 h 104"/>
                  <a:gd name="T46" fmla="*/ 84 w 84"/>
                  <a:gd name="T47" fmla="*/ 82 h 104"/>
                  <a:gd name="T48" fmla="*/ 84 w 84"/>
                  <a:gd name="T49" fmla="*/ 82 h 104"/>
                  <a:gd name="T50" fmla="*/ 84 w 84"/>
                  <a:gd name="T51" fmla="*/ 80 h 104"/>
                  <a:gd name="T52" fmla="*/ 84 w 84"/>
                  <a:gd name="T53" fmla="*/ 80 h 104"/>
                  <a:gd name="T54" fmla="*/ 84 w 84"/>
                  <a:gd name="T55" fmla="*/ 80 h 104"/>
                  <a:gd name="T56" fmla="*/ 71 w 84"/>
                  <a:gd name="T57" fmla="*/ 96 h 104"/>
                  <a:gd name="T58" fmla="*/ 53 w 84"/>
                  <a:gd name="T59" fmla="*/ 104 h 104"/>
                  <a:gd name="T60" fmla="*/ 32 w 84"/>
                  <a:gd name="T61" fmla="*/ 104 h 104"/>
                  <a:gd name="T62" fmla="*/ 13 w 84"/>
                  <a:gd name="T63" fmla="*/ 96 h 104"/>
                  <a:gd name="T64" fmla="*/ 0 w 84"/>
                  <a:gd name="T65" fmla="*/ 80 h 104"/>
                  <a:gd name="T66" fmla="*/ 0 w 84"/>
                  <a:gd name="T67" fmla="*/ 80 h 104"/>
                  <a:gd name="T68" fmla="*/ 0 w 84"/>
                  <a:gd name="T69" fmla="*/ 82 h 104"/>
                  <a:gd name="T70" fmla="*/ 0 w 84"/>
                  <a:gd name="T71" fmla="*/ 82 h 104"/>
                  <a:gd name="T72" fmla="*/ 0 w 84"/>
                  <a:gd name="T73" fmla="*/ 8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4">
                    <a:moveTo>
                      <a:pt x="84" y="23"/>
                    </a:moveTo>
                    <a:lnTo>
                      <a:pt x="78" y="15"/>
                    </a:lnTo>
                    <a:lnTo>
                      <a:pt x="71" y="9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1" y="4"/>
                    </a:lnTo>
                    <a:lnTo>
                      <a:pt x="13" y="9"/>
                    </a:lnTo>
                    <a:lnTo>
                      <a:pt x="5" y="1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5" y="15"/>
                    </a:lnTo>
                    <a:lnTo>
                      <a:pt x="13" y="9"/>
                    </a:lnTo>
                    <a:lnTo>
                      <a:pt x="23" y="4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9"/>
                    </a:lnTo>
                    <a:lnTo>
                      <a:pt x="78" y="15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close/>
                    <a:moveTo>
                      <a:pt x="0" y="82"/>
                    </a:moveTo>
                    <a:lnTo>
                      <a:pt x="5" y="88"/>
                    </a:lnTo>
                    <a:lnTo>
                      <a:pt x="13" y="96"/>
                    </a:lnTo>
                    <a:lnTo>
                      <a:pt x="21" y="100"/>
                    </a:lnTo>
                    <a:lnTo>
                      <a:pt x="32" y="104"/>
                    </a:lnTo>
                    <a:lnTo>
                      <a:pt x="42" y="104"/>
                    </a:lnTo>
                    <a:lnTo>
                      <a:pt x="53" y="104"/>
                    </a:lnTo>
                    <a:lnTo>
                      <a:pt x="63" y="100"/>
                    </a:lnTo>
                    <a:lnTo>
                      <a:pt x="71" y="96"/>
                    </a:lnTo>
                    <a:lnTo>
                      <a:pt x="78" y="88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84" y="80"/>
                    </a:lnTo>
                    <a:lnTo>
                      <a:pt x="84" y="80"/>
                    </a:lnTo>
                    <a:lnTo>
                      <a:pt x="84" y="80"/>
                    </a:lnTo>
                    <a:lnTo>
                      <a:pt x="84" y="80"/>
                    </a:lnTo>
                    <a:lnTo>
                      <a:pt x="84" y="80"/>
                    </a:lnTo>
                    <a:lnTo>
                      <a:pt x="78" y="88"/>
                    </a:lnTo>
                    <a:lnTo>
                      <a:pt x="71" y="96"/>
                    </a:lnTo>
                    <a:lnTo>
                      <a:pt x="63" y="100"/>
                    </a:lnTo>
                    <a:lnTo>
                      <a:pt x="53" y="104"/>
                    </a:lnTo>
                    <a:lnTo>
                      <a:pt x="42" y="104"/>
                    </a:lnTo>
                    <a:lnTo>
                      <a:pt x="32" y="104"/>
                    </a:lnTo>
                    <a:lnTo>
                      <a:pt x="23" y="100"/>
                    </a:lnTo>
                    <a:lnTo>
                      <a:pt x="13" y="96"/>
                    </a:lnTo>
                    <a:lnTo>
                      <a:pt x="5" y="8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54" name="Freeform 6520"/>
              <p:cNvSpPr>
                <a:spLocks noEditPoints="1"/>
              </p:cNvSpPr>
              <p:nvPr/>
            </p:nvSpPr>
            <p:spPr bwMode="auto">
              <a:xfrm>
                <a:off x="2008" y="2341"/>
                <a:ext cx="86" cy="104"/>
              </a:xfrm>
              <a:custGeom>
                <a:avLst/>
                <a:gdLst>
                  <a:gd name="T0" fmla="*/ 78 w 86"/>
                  <a:gd name="T1" fmla="*/ 15 h 104"/>
                  <a:gd name="T2" fmla="*/ 63 w 86"/>
                  <a:gd name="T3" fmla="*/ 4 h 104"/>
                  <a:gd name="T4" fmla="*/ 42 w 86"/>
                  <a:gd name="T5" fmla="*/ 0 h 104"/>
                  <a:gd name="T6" fmla="*/ 23 w 86"/>
                  <a:gd name="T7" fmla="*/ 4 h 104"/>
                  <a:gd name="T8" fmla="*/ 5 w 86"/>
                  <a:gd name="T9" fmla="*/ 15 h 104"/>
                  <a:gd name="T10" fmla="*/ 0 w 86"/>
                  <a:gd name="T11" fmla="*/ 23 h 104"/>
                  <a:gd name="T12" fmla="*/ 0 w 86"/>
                  <a:gd name="T13" fmla="*/ 23 h 104"/>
                  <a:gd name="T14" fmla="*/ 0 w 86"/>
                  <a:gd name="T15" fmla="*/ 23 h 104"/>
                  <a:gd name="T16" fmla="*/ 0 w 86"/>
                  <a:gd name="T17" fmla="*/ 23 h 104"/>
                  <a:gd name="T18" fmla="*/ 0 w 86"/>
                  <a:gd name="T19" fmla="*/ 23 h 104"/>
                  <a:gd name="T20" fmla="*/ 13 w 86"/>
                  <a:gd name="T21" fmla="*/ 9 h 104"/>
                  <a:gd name="T22" fmla="*/ 32 w 86"/>
                  <a:gd name="T23" fmla="*/ 2 h 104"/>
                  <a:gd name="T24" fmla="*/ 53 w 86"/>
                  <a:gd name="T25" fmla="*/ 2 h 104"/>
                  <a:gd name="T26" fmla="*/ 71 w 86"/>
                  <a:gd name="T27" fmla="*/ 9 h 104"/>
                  <a:gd name="T28" fmla="*/ 84 w 86"/>
                  <a:gd name="T29" fmla="*/ 23 h 104"/>
                  <a:gd name="T30" fmla="*/ 86 w 86"/>
                  <a:gd name="T31" fmla="*/ 23 h 104"/>
                  <a:gd name="T32" fmla="*/ 86 w 86"/>
                  <a:gd name="T33" fmla="*/ 23 h 104"/>
                  <a:gd name="T34" fmla="*/ 86 w 86"/>
                  <a:gd name="T35" fmla="*/ 23 h 104"/>
                  <a:gd name="T36" fmla="*/ 86 w 86"/>
                  <a:gd name="T37" fmla="*/ 23 h 104"/>
                  <a:gd name="T38" fmla="*/ 0 w 86"/>
                  <a:gd name="T39" fmla="*/ 80 h 104"/>
                  <a:gd name="T40" fmla="*/ 13 w 86"/>
                  <a:gd name="T41" fmla="*/ 96 h 104"/>
                  <a:gd name="T42" fmla="*/ 32 w 86"/>
                  <a:gd name="T43" fmla="*/ 104 h 104"/>
                  <a:gd name="T44" fmla="*/ 53 w 86"/>
                  <a:gd name="T45" fmla="*/ 104 h 104"/>
                  <a:gd name="T46" fmla="*/ 71 w 86"/>
                  <a:gd name="T47" fmla="*/ 96 h 104"/>
                  <a:gd name="T48" fmla="*/ 84 w 86"/>
                  <a:gd name="T49" fmla="*/ 80 h 104"/>
                  <a:gd name="T50" fmla="*/ 86 w 86"/>
                  <a:gd name="T51" fmla="*/ 80 h 104"/>
                  <a:gd name="T52" fmla="*/ 86 w 86"/>
                  <a:gd name="T53" fmla="*/ 80 h 104"/>
                  <a:gd name="T54" fmla="*/ 86 w 86"/>
                  <a:gd name="T55" fmla="*/ 80 h 104"/>
                  <a:gd name="T56" fmla="*/ 86 w 86"/>
                  <a:gd name="T57" fmla="*/ 80 h 104"/>
                  <a:gd name="T58" fmla="*/ 78 w 86"/>
                  <a:gd name="T59" fmla="*/ 88 h 104"/>
                  <a:gd name="T60" fmla="*/ 63 w 86"/>
                  <a:gd name="T61" fmla="*/ 100 h 104"/>
                  <a:gd name="T62" fmla="*/ 42 w 86"/>
                  <a:gd name="T63" fmla="*/ 104 h 104"/>
                  <a:gd name="T64" fmla="*/ 23 w 86"/>
                  <a:gd name="T65" fmla="*/ 100 h 104"/>
                  <a:gd name="T66" fmla="*/ 5 w 86"/>
                  <a:gd name="T67" fmla="*/ 88 h 104"/>
                  <a:gd name="T68" fmla="*/ 0 w 86"/>
                  <a:gd name="T69" fmla="*/ 80 h 104"/>
                  <a:gd name="T70" fmla="*/ 0 w 86"/>
                  <a:gd name="T71" fmla="*/ 80 h 104"/>
                  <a:gd name="T72" fmla="*/ 0 w 86"/>
                  <a:gd name="T73" fmla="*/ 80 h 104"/>
                  <a:gd name="T74" fmla="*/ 0 w 86"/>
                  <a:gd name="T75" fmla="*/ 80 h 104"/>
                  <a:gd name="T76" fmla="*/ 0 w 86"/>
                  <a:gd name="T77" fmla="*/ 8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6" h="104">
                    <a:moveTo>
                      <a:pt x="84" y="23"/>
                    </a:moveTo>
                    <a:lnTo>
                      <a:pt x="78" y="15"/>
                    </a:lnTo>
                    <a:lnTo>
                      <a:pt x="71" y="9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3" y="4"/>
                    </a:lnTo>
                    <a:lnTo>
                      <a:pt x="13" y="9"/>
                    </a:lnTo>
                    <a:lnTo>
                      <a:pt x="5" y="1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5" y="15"/>
                    </a:lnTo>
                    <a:lnTo>
                      <a:pt x="13" y="9"/>
                    </a:lnTo>
                    <a:lnTo>
                      <a:pt x="23" y="4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9"/>
                    </a:lnTo>
                    <a:lnTo>
                      <a:pt x="78" y="15"/>
                    </a:lnTo>
                    <a:lnTo>
                      <a:pt x="84" y="23"/>
                    </a:lnTo>
                    <a:lnTo>
                      <a:pt x="86" y="25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4" y="23"/>
                    </a:lnTo>
                    <a:close/>
                    <a:moveTo>
                      <a:pt x="0" y="80"/>
                    </a:moveTo>
                    <a:lnTo>
                      <a:pt x="5" y="88"/>
                    </a:lnTo>
                    <a:lnTo>
                      <a:pt x="13" y="96"/>
                    </a:lnTo>
                    <a:lnTo>
                      <a:pt x="23" y="100"/>
                    </a:lnTo>
                    <a:lnTo>
                      <a:pt x="32" y="104"/>
                    </a:lnTo>
                    <a:lnTo>
                      <a:pt x="42" y="104"/>
                    </a:lnTo>
                    <a:lnTo>
                      <a:pt x="53" y="104"/>
                    </a:lnTo>
                    <a:lnTo>
                      <a:pt x="63" y="100"/>
                    </a:lnTo>
                    <a:lnTo>
                      <a:pt x="71" y="96"/>
                    </a:lnTo>
                    <a:lnTo>
                      <a:pt x="78" y="88"/>
                    </a:lnTo>
                    <a:lnTo>
                      <a:pt x="84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4" y="80"/>
                    </a:lnTo>
                    <a:lnTo>
                      <a:pt x="78" y="88"/>
                    </a:lnTo>
                    <a:lnTo>
                      <a:pt x="71" y="94"/>
                    </a:lnTo>
                    <a:lnTo>
                      <a:pt x="63" y="100"/>
                    </a:lnTo>
                    <a:lnTo>
                      <a:pt x="53" y="102"/>
                    </a:lnTo>
                    <a:lnTo>
                      <a:pt x="42" y="104"/>
                    </a:lnTo>
                    <a:lnTo>
                      <a:pt x="32" y="102"/>
                    </a:lnTo>
                    <a:lnTo>
                      <a:pt x="23" y="100"/>
                    </a:lnTo>
                    <a:lnTo>
                      <a:pt x="13" y="94"/>
                    </a:lnTo>
                    <a:lnTo>
                      <a:pt x="5" y="8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55" name="Freeform 6521"/>
              <p:cNvSpPr>
                <a:spLocks noEditPoints="1"/>
              </p:cNvSpPr>
              <p:nvPr/>
            </p:nvSpPr>
            <p:spPr bwMode="auto">
              <a:xfrm>
                <a:off x="2008" y="2341"/>
                <a:ext cx="86" cy="104"/>
              </a:xfrm>
              <a:custGeom>
                <a:avLst/>
                <a:gdLst>
                  <a:gd name="T0" fmla="*/ 84 w 86"/>
                  <a:gd name="T1" fmla="*/ 23 h 104"/>
                  <a:gd name="T2" fmla="*/ 71 w 86"/>
                  <a:gd name="T3" fmla="*/ 9 h 104"/>
                  <a:gd name="T4" fmla="*/ 53 w 86"/>
                  <a:gd name="T5" fmla="*/ 2 h 104"/>
                  <a:gd name="T6" fmla="*/ 32 w 86"/>
                  <a:gd name="T7" fmla="*/ 2 h 104"/>
                  <a:gd name="T8" fmla="*/ 13 w 86"/>
                  <a:gd name="T9" fmla="*/ 9 h 104"/>
                  <a:gd name="T10" fmla="*/ 0 w 86"/>
                  <a:gd name="T11" fmla="*/ 23 h 104"/>
                  <a:gd name="T12" fmla="*/ 0 w 86"/>
                  <a:gd name="T13" fmla="*/ 25 h 104"/>
                  <a:gd name="T14" fmla="*/ 0 w 86"/>
                  <a:gd name="T15" fmla="*/ 25 h 104"/>
                  <a:gd name="T16" fmla="*/ 0 w 86"/>
                  <a:gd name="T17" fmla="*/ 25 h 104"/>
                  <a:gd name="T18" fmla="*/ 0 w 86"/>
                  <a:gd name="T19" fmla="*/ 25 h 104"/>
                  <a:gd name="T20" fmla="*/ 0 w 86"/>
                  <a:gd name="T21" fmla="*/ 23 h 104"/>
                  <a:gd name="T22" fmla="*/ 13 w 86"/>
                  <a:gd name="T23" fmla="*/ 9 h 104"/>
                  <a:gd name="T24" fmla="*/ 32 w 86"/>
                  <a:gd name="T25" fmla="*/ 2 h 104"/>
                  <a:gd name="T26" fmla="*/ 51 w 86"/>
                  <a:gd name="T27" fmla="*/ 2 h 104"/>
                  <a:gd name="T28" fmla="*/ 71 w 86"/>
                  <a:gd name="T29" fmla="*/ 9 h 104"/>
                  <a:gd name="T30" fmla="*/ 84 w 86"/>
                  <a:gd name="T31" fmla="*/ 23 h 104"/>
                  <a:gd name="T32" fmla="*/ 86 w 86"/>
                  <a:gd name="T33" fmla="*/ 25 h 104"/>
                  <a:gd name="T34" fmla="*/ 86 w 86"/>
                  <a:gd name="T35" fmla="*/ 25 h 104"/>
                  <a:gd name="T36" fmla="*/ 86 w 86"/>
                  <a:gd name="T37" fmla="*/ 25 h 104"/>
                  <a:gd name="T38" fmla="*/ 86 w 86"/>
                  <a:gd name="T39" fmla="*/ 25 h 104"/>
                  <a:gd name="T40" fmla="*/ 0 w 86"/>
                  <a:gd name="T41" fmla="*/ 80 h 104"/>
                  <a:gd name="T42" fmla="*/ 5 w 86"/>
                  <a:gd name="T43" fmla="*/ 88 h 104"/>
                  <a:gd name="T44" fmla="*/ 23 w 86"/>
                  <a:gd name="T45" fmla="*/ 100 h 104"/>
                  <a:gd name="T46" fmla="*/ 42 w 86"/>
                  <a:gd name="T47" fmla="*/ 104 h 104"/>
                  <a:gd name="T48" fmla="*/ 63 w 86"/>
                  <a:gd name="T49" fmla="*/ 100 h 104"/>
                  <a:gd name="T50" fmla="*/ 78 w 86"/>
                  <a:gd name="T51" fmla="*/ 88 h 104"/>
                  <a:gd name="T52" fmla="*/ 86 w 86"/>
                  <a:gd name="T53" fmla="*/ 80 h 104"/>
                  <a:gd name="T54" fmla="*/ 86 w 86"/>
                  <a:gd name="T55" fmla="*/ 80 h 104"/>
                  <a:gd name="T56" fmla="*/ 86 w 86"/>
                  <a:gd name="T57" fmla="*/ 79 h 104"/>
                  <a:gd name="T58" fmla="*/ 86 w 86"/>
                  <a:gd name="T59" fmla="*/ 79 h 104"/>
                  <a:gd name="T60" fmla="*/ 86 w 86"/>
                  <a:gd name="T61" fmla="*/ 79 h 104"/>
                  <a:gd name="T62" fmla="*/ 78 w 86"/>
                  <a:gd name="T63" fmla="*/ 88 h 104"/>
                  <a:gd name="T64" fmla="*/ 61 w 86"/>
                  <a:gd name="T65" fmla="*/ 100 h 104"/>
                  <a:gd name="T66" fmla="*/ 42 w 86"/>
                  <a:gd name="T67" fmla="*/ 104 h 104"/>
                  <a:gd name="T68" fmla="*/ 23 w 86"/>
                  <a:gd name="T69" fmla="*/ 100 h 104"/>
                  <a:gd name="T70" fmla="*/ 5 w 86"/>
                  <a:gd name="T71" fmla="*/ 88 h 104"/>
                  <a:gd name="T72" fmla="*/ 0 w 86"/>
                  <a:gd name="T73" fmla="*/ 79 h 104"/>
                  <a:gd name="T74" fmla="*/ 0 w 86"/>
                  <a:gd name="T75" fmla="*/ 79 h 104"/>
                  <a:gd name="T76" fmla="*/ 0 w 86"/>
                  <a:gd name="T77" fmla="*/ 79 h 104"/>
                  <a:gd name="T78" fmla="*/ 0 w 86"/>
                  <a:gd name="T79" fmla="*/ 80 h 104"/>
                  <a:gd name="T80" fmla="*/ 0 w 86"/>
                  <a:gd name="T81" fmla="*/ 8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6" h="104">
                    <a:moveTo>
                      <a:pt x="86" y="25"/>
                    </a:moveTo>
                    <a:lnTo>
                      <a:pt x="84" y="23"/>
                    </a:lnTo>
                    <a:lnTo>
                      <a:pt x="78" y="15"/>
                    </a:lnTo>
                    <a:lnTo>
                      <a:pt x="71" y="9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3" y="4"/>
                    </a:lnTo>
                    <a:lnTo>
                      <a:pt x="13" y="9"/>
                    </a:lnTo>
                    <a:lnTo>
                      <a:pt x="5" y="15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5" y="15"/>
                    </a:lnTo>
                    <a:lnTo>
                      <a:pt x="13" y="9"/>
                    </a:lnTo>
                    <a:lnTo>
                      <a:pt x="23" y="6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1" y="2"/>
                    </a:lnTo>
                    <a:lnTo>
                      <a:pt x="61" y="6"/>
                    </a:lnTo>
                    <a:lnTo>
                      <a:pt x="71" y="9"/>
                    </a:lnTo>
                    <a:lnTo>
                      <a:pt x="78" y="15"/>
                    </a:lnTo>
                    <a:lnTo>
                      <a:pt x="84" y="23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close/>
                    <a:moveTo>
                      <a:pt x="0" y="80"/>
                    </a:moveTo>
                    <a:lnTo>
                      <a:pt x="0" y="80"/>
                    </a:lnTo>
                    <a:lnTo>
                      <a:pt x="5" y="88"/>
                    </a:lnTo>
                    <a:lnTo>
                      <a:pt x="13" y="94"/>
                    </a:lnTo>
                    <a:lnTo>
                      <a:pt x="23" y="100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3" y="102"/>
                    </a:lnTo>
                    <a:lnTo>
                      <a:pt x="63" y="100"/>
                    </a:lnTo>
                    <a:lnTo>
                      <a:pt x="71" y="94"/>
                    </a:lnTo>
                    <a:lnTo>
                      <a:pt x="78" y="88"/>
                    </a:lnTo>
                    <a:lnTo>
                      <a:pt x="84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4" y="80"/>
                    </a:lnTo>
                    <a:lnTo>
                      <a:pt x="78" y="88"/>
                    </a:lnTo>
                    <a:lnTo>
                      <a:pt x="71" y="94"/>
                    </a:lnTo>
                    <a:lnTo>
                      <a:pt x="61" y="100"/>
                    </a:lnTo>
                    <a:lnTo>
                      <a:pt x="51" y="102"/>
                    </a:lnTo>
                    <a:lnTo>
                      <a:pt x="42" y="104"/>
                    </a:lnTo>
                    <a:lnTo>
                      <a:pt x="32" y="102"/>
                    </a:lnTo>
                    <a:lnTo>
                      <a:pt x="23" y="100"/>
                    </a:lnTo>
                    <a:lnTo>
                      <a:pt x="13" y="94"/>
                    </a:lnTo>
                    <a:lnTo>
                      <a:pt x="5" y="88"/>
                    </a:lnTo>
                    <a:lnTo>
                      <a:pt x="0" y="80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56" name="Freeform 6522"/>
              <p:cNvSpPr>
                <a:spLocks noEditPoints="1"/>
              </p:cNvSpPr>
              <p:nvPr/>
            </p:nvSpPr>
            <p:spPr bwMode="auto">
              <a:xfrm>
                <a:off x="2006" y="2341"/>
                <a:ext cx="88" cy="104"/>
              </a:xfrm>
              <a:custGeom>
                <a:avLst/>
                <a:gdLst>
                  <a:gd name="T0" fmla="*/ 86 w 88"/>
                  <a:gd name="T1" fmla="*/ 23 h 104"/>
                  <a:gd name="T2" fmla="*/ 73 w 88"/>
                  <a:gd name="T3" fmla="*/ 9 h 104"/>
                  <a:gd name="T4" fmla="*/ 53 w 88"/>
                  <a:gd name="T5" fmla="*/ 2 h 104"/>
                  <a:gd name="T6" fmla="*/ 34 w 88"/>
                  <a:gd name="T7" fmla="*/ 2 h 104"/>
                  <a:gd name="T8" fmla="*/ 15 w 88"/>
                  <a:gd name="T9" fmla="*/ 9 h 104"/>
                  <a:gd name="T10" fmla="*/ 2 w 88"/>
                  <a:gd name="T11" fmla="*/ 23 h 104"/>
                  <a:gd name="T12" fmla="*/ 2 w 88"/>
                  <a:gd name="T13" fmla="*/ 25 h 104"/>
                  <a:gd name="T14" fmla="*/ 0 w 88"/>
                  <a:gd name="T15" fmla="*/ 25 h 104"/>
                  <a:gd name="T16" fmla="*/ 0 w 88"/>
                  <a:gd name="T17" fmla="*/ 27 h 104"/>
                  <a:gd name="T18" fmla="*/ 0 w 88"/>
                  <a:gd name="T19" fmla="*/ 27 h 104"/>
                  <a:gd name="T20" fmla="*/ 2 w 88"/>
                  <a:gd name="T21" fmla="*/ 23 h 104"/>
                  <a:gd name="T22" fmla="*/ 15 w 88"/>
                  <a:gd name="T23" fmla="*/ 9 h 104"/>
                  <a:gd name="T24" fmla="*/ 34 w 88"/>
                  <a:gd name="T25" fmla="*/ 2 h 104"/>
                  <a:gd name="T26" fmla="*/ 53 w 88"/>
                  <a:gd name="T27" fmla="*/ 2 h 104"/>
                  <a:gd name="T28" fmla="*/ 73 w 88"/>
                  <a:gd name="T29" fmla="*/ 9 h 104"/>
                  <a:gd name="T30" fmla="*/ 86 w 88"/>
                  <a:gd name="T31" fmla="*/ 23 h 104"/>
                  <a:gd name="T32" fmla="*/ 88 w 88"/>
                  <a:gd name="T33" fmla="*/ 27 h 104"/>
                  <a:gd name="T34" fmla="*/ 88 w 88"/>
                  <a:gd name="T35" fmla="*/ 27 h 104"/>
                  <a:gd name="T36" fmla="*/ 88 w 88"/>
                  <a:gd name="T37" fmla="*/ 25 h 104"/>
                  <a:gd name="T38" fmla="*/ 88 w 88"/>
                  <a:gd name="T39" fmla="*/ 25 h 104"/>
                  <a:gd name="T40" fmla="*/ 2 w 88"/>
                  <a:gd name="T41" fmla="*/ 79 h 104"/>
                  <a:gd name="T42" fmla="*/ 7 w 88"/>
                  <a:gd name="T43" fmla="*/ 88 h 104"/>
                  <a:gd name="T44" fmla="*/ 25 w 88"/>
                  <a:gd name="T45" fmla="*/ 100 h 104"/>
                  <a:gd name="T46" fmla="*/ 44 w 88"/>
                  <a:gd name="T47" fmla="*/ 104 h 104"/>
                  <a:gd name="T48" fmla="*/ 63 w 88"/>
                  <a:gd name="T49" fmla="*/ 100 h 104"/>
                  <a:gd name="T50" fmla="*/ 80 w 88"/>
                  <a:gd name="T51" fmla="*/ 88 h 104"/>
                  <a:gd name="T52" fmla="*/ 88 w 88"/>
                  <a:gd name="T53" fmla="*/ 79 h 104"/>
                  <a:gd name="T54" fmla="*/ 88 w 88"/>
                  <a:gd name="T55" fmla="*/ 79 h 104"/>
                  <a:gd name="T56" fmla="*/ 88 w 88"/>
                  <a:gd name="T57" fmla="*/ 79 h 104"/>
                  <a:gd name="T58" fmla="*/ 88 w 88"/>
                  <a:gd name="T59" fmla="*/ 79 h 104"/>
                  <a:gd name="T60" fmla="*/ 88 w 88"/>
                  <a:gd name="T61" fmla="*/ 77 h 104"/>
                  <a:gd name="T62" fmla="*/ 80 w 88"/>
                  <a:gd name="T63" fmla="*/ 88 h 104"/>
                  <a:gd name="T64" fmla="*/ 63 w 88"/>
                  <a:gd name="T65" fmla="*/ 98 h 104"/>
                  <a:gd name="T66" fmla="*/ 44 w 88"/>
                  <a:gd name="T67" fmla="*/ 104 h 104"/>
                  <a:gd name="T68" fmla="*/ 25 w 88"/>
                  <a:gd name="T69" fmla="*/ 98 h 104"/>
                  <a:gd name="T70" fmla="*/ 7 w 88"/>
                  <a:gd name="T71" fmla="*/ 88 h 104"/>
                  <a:gd name="T72" fmla="*/ 0 w 88"/>
                  <a:gd name="T73" fmla="*/ 79 h 104"/>
                  <a:gd name="T74" fmla="*/ 0 w 88"/>
                  <a:gd name="T75" fmla="*/ 79 h 104"/>
                  <a:gd name="T76" fmla="*/ 0 w 88"/>
                  <a:gd name="T77" fmla="*/ 79 h 104"/>
                  <a:gd name="T78" fmla="*/ 2 w 88"/>
                  <a:gd name="T79" fmla="*/ 79 h 104"/>
                  <a:gd name="T80" fmla="*/ 2 w 88"/>
                  <a:gd name="T81" fmla="*/ 7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4">
                    <a:moveTo>
                      <a:pt x="88" y="25"/>
                    </a:moveTo>
                    <a:lnTo>
                      <a:pt x="86" y="23"/>
                    </a:lnTo>
                    <a:lnTo>
                      <a:pt x="80" y="15"/>
                    </a:lnTo>
                    <a:lnTo>
                      <a:pt x="73" y="9"/>
                    </a:lnTo>
                    <a:lnTo>
                      <a:pt x="63" y="6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6"/>
                    </a:lnTo>
                    <a:lnTo>
                      <a:pt x="15" y="9"/>
                    </a:lnTo>
                    <a:lnTo>
                      <a:pt x="7" y="15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2" y="23"/>
                    </a:lnTo>
                    <a:lnTo>
                      <a:pt x="7" y="15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3" y="9"/>
                    </a:lnTo>
                    <a:lnTo>
                      <a:pt x="80" y="15"/>
                    </a:lnTo>
                    <a:lnTo>
                      <a:pt x="86" y="23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close/>
                    <a:moveTo>
                      <a:pt x="2" y="79"/>
                    </a:moveTo>
                    <a:lnTo>
                      <a:pt x="2" y="80"/>
                    </a:lnTo>
                    <a:lnTo>
                      <a:pt x="7" y="88"/>
                    </a:lnTo>
                    <a:lnTo>
                      <a:pt x="15" y="94"/>
                    </a:lnTo>
                    <a:lnTo>
                      <a:pt x="25" y="100"/>
                    </a:lnTo>
                    <a:lnTo>
                      <a:pt x="34" y="102"/>
                    </a:lnTo>
                    <a:lnTo>
                      <a:pt x="44" y="104"/>
                    </a:lnTo>
                    <a:lnTo>
                      <a:pt x="53" y="102"/>
                    </a:lnTo>
                    <a:lnTo>
                      <a:pt x="63" y="100"/>
                    </a:lnTo>
                    <a:lnTo>
                      <a:pt x="73" y="94"/>
                    </a:lnTo>
                    <a:lnTo>
                      <a:pt x="80" y="88"/>
                    </a:lnTo>
                    <a:lnTo>
                      <a:pt x="86" y="80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7"/>
                    </a:lnTo>
                    <a:lnTo>
                      <a:pt x="86" y="80"/>
                    </a:lnTo>
                    <a:lnTo>
                      <a:pt x="80" y="88"/>
                    </a:lnTo>
                    <a:lnTo>
                      <a:pt x="73" y="94"/>
                    </a:lnTo>
                    <a:lnTo>
                      <a:pt x="63" y="98"/>
                    </a:lnTo>
                    <a:lnTo>
                      <a:pt x="53" y="102"/>
                    </a:lnTo>
                    <a:lnTo>
                      <a:pt x="44" y="104"/>
                    </a:lnTo>
                    <a:lnTo>
                      <a:pt x="34" y="102"/>
                    </a:lnTo>
                    <a:lnTo>
                      <a:pt x="25" y="98"/>
                    </a:lnTo>
                    <a:lnTo>
                      <a:pt x="15" y="94"/>
                    </a:lnTo>
                    <a:lnTo>
                      <a:pt x="7" y="88"/>
                    </a:lnTo>
                    <a:lnTo>
                      <a:pt x="2" y="80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006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57" name="Freeform 6523"/>
              <p:cNvSpPr>
                <a:spLocks noEditPoints="1"/>
              </p:cNvSpPr>
              <p:nvPr/>
            </p:nvSpPr>
            <p:spPr bwMode="auto">
              <a:xfrm>
                <a:off x="2006" y="2343"/>
                <a:ext cx="88" cy="102"/>
              </a:xfrm>
              <a:custGeom>
                <a:avLst/>
                <a:gdLst>
                  <a:gd name="T0" fmla="*/ 86 w 88"/>
                  <a:gd name="T1" fmla="*/ 21 h 102"/>
                  <a:gd name="T2" fmla="*/ 73 w 88"/>
                  <a:gd name="T3" fmla="*/ 7 h 102"/>
                  <a:gd name="T4" fmla="*/ 53 w 88"/>
                  <a:gd name="T5" fmla="*/ 0 h 102"/>
                  <a:gd name="T6" fmla="*/ 34 w 88"/>
                  <a:gd name="T7" fmla="*/ 0 h 102"/>
                  <a:gd name="T8" fmla="*/ 15 w 88"/>
                  <a:gd name="T9" fmla="*/ 7 h 102"/>
                  <a:gd name="T10" fmla="*/ 2 w 88"/>
                  <a:gd name="T11" fmla="*/ 21 h 102"/>
                  <a:gd name="T12" fmla="*/ 0 w 88"/>
                  <a:gd name="T13" fmla="*/ 25 h 102"/>
                  <a:gd name="T14" fmla="*/ 0 w 88"/>
                  <a:gd name="T15" fmla="*/ 25 h 102"/>
                  <a:gd name="T16" fmla="*/ 0 w 88"/>
                  <a:gd name="T17" fmla="*/ 25 h 102"/>
                  <a:gd name="T18" fmla="*/ 0 w 88"/>
                  <a:gd name="T19" fmla="*/ 25 h 102"/>
                  <a:gd name="T20" fmla="*/ 2 w 88"/>
                  <a:gd name="T21" fmla="*/ 21 h 102"/>
                  <a:gd name="T22" fmla="*/ 15 w 88"/>
                  <a:gd name="T23" fmla="*/ 7 h 102"/>
                  <a:gd name="T24" fmla="*/ 34 w 88"/>
                  <a:gd name="T25" fmla="*/ 0 h 102"/>
                  <a:gd name="T26" fmla="*/ 53 w 88"/>
                  <a:gd name="T27" fmla="*/ 0 h 102"/>
                  <a:gd name="T28" fmla="*/ 73 w 88"/>
                  <a:gd name="T29" fmla="*/ 7 h 102"/>
                  <a:gd name="T30" fmla="*/ 86 w 88"/>
                  <a:gd name="T31" fmla="*/ 21 h 102"/>
                  <a:gd name="T32" fmla="*/ 88 w 88"/>
                  <a:gd name="T33" fmla="*/ 25 h 102"/>
                  <a:gd name="T34" fmla="*/ 88 w 88"/>
                  <a:gd name="T35" fmla="*/ 25 h 102"/>
                  <a:gd name="T36" fmla="*/ 88 w 88"/>
                  <a:gd name="T37" fmla="*/ 25 h 102"/>
                  <a:gd name="T38" fmla="*/ 88 w 88"/>
                  <a:gd name="T39" fmla="*/ 25 h 102"/>
                  <a:gd name="T40" fmla="*/ 0 w 88"/>
                  <a:gd name="T41" fmla="*/ 77 h 102"/>
                  <a:gd name="T42" fmla="*/ 7 w 88"/>
                  <a:gd name="T43" fmla="*/ 86 h 102"/>
                  <a:gd name="T44" fmla="*/ 25 w 88"/>
                  <a:gd name="T45" fmla="*/ 96 h 102"/>
                  <a:gd name="T46" fmla="*/ 44 w 88"/>
                  <a:gd name="T47" fmla="*/ 102 h 102"/>
                  <a:gd name="T48" fmla="*/ 63 w 88"/>
                  <a:gd name="T49" fmla="*/ 96 h 102"/>
                  <a:gd name="T50" fmla="*/ 80 w 88"/>
                  <a:gd name="T51" fmla="*/ 86 h 102"/>
                  <a:gd name="T52" fmla="*/ 88 w 88"/>
                  <a:gd name="T53" fmla="*/ 75 h 102"/>
                  <a:gd name="T54" fmla="*/ 88 w 88"/>
                  <a:gd name="T55" fmla="*/ 75 h 102"/>
                  <a:gd name="T56" fmla="*/ 88 w 88"/>
                  <a:gd name="T57" fmla="*/ 75 h 102"/>
                  <a:gd name="T58" fmla="*/ 88 w 88"/>
                  <a:gd name="T59" fmla="*/ 75 h 102"/>
                  <a:gd name="T60" fmla="*/ 88 w 88"/>
                  <a:gd name="T61" fmla="*/ 75 h 102"/>
                  <a:gd name="T62" fmla="*/ 80 w 88"/>
                  <a:gd name="T63" fmla="*/ 86 h 102"/>
                  <a:gd name="T64" fmla="*/ 63 w 88"/>
                  <a:gd name="T65" fmla="*/ 96 h 102"/>
                  <a:gd name="T66" fmla="*/ 44 w 88"/>
                  <a:gd name="T67" fmla="*/ 100 h 102"/>
                  <a:gd name="T68" fmla="*/ 25 w 88"/>
                  <a:gd name="T69" fmla="*/ 96 h 102"/>
                  <a:gd name="T70" fmla="*/ 9 w 88"/>
                  <a:gd name="T71" fmla="*/ 86 h 102"/>
                  <a:gd name="T72" fmla="*/ 0 w 88"/>
                  <a:gd name="T73" fmla="*/ 75 h 102"/>
                  <a:gd name="T74" fmla="*/ 0 w 88"/>
                  <a:gd name="T75" fmla="*/ 75 h 102"/>
                  <a:gd name="T76" fmla="*/ 0 w 88"/>
                  <a:gd name="T77" fmla="*/ 75 h 102"/>
                  <a:gd name="T78" fmla="*/ 0 w 88"/>
                  <a:gd name="T79" fmla="*/ 75 h 102"/>
                  <a:gd name="T80" fmla="*/ 0 w 88"/>
                  <a:gd name="T81" fmla="*/ 7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2">
                    <a:moveTo>
                      <a:pt x="88" y="25"/>
                    </a:moveTo>
                    <a:lnTo>
                      <a:pt x="86" y="21"/>
                    </a:lnTo>
                    <a:lnTo>
                      <a:pt x="80" y="13"/>
                    </a:lnTo>
                    <a:lnTo>
                      <a:pt x="73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5" y="7"/>
                    </a:lnTo>
                    <a:lnTo>
                      <a:pt x="7" y="13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2" y="21"/>
                    </a:lnTo>
                    <a:lnTo>
                      <a:pt x="9" y="15"/>
                    </a:lnTo>
                    <a:lnTo>
                      <a:pt x="15" y="7"/>
                    </a:lnTo>
                    <a:lnTo>
                      <a:pt x="25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3" y="7"/>
                    </a:lnTo>
                    <a:lnTo>
                      <a:pt x="80" y="15"/>
                    </a:lnTo>
                    <a:lnTo>
                      <a:pt x="86" y="21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close/>
                    <a:moveTo>
                      <a:pt x="0" y="77"/>
                    </a:moveTo>
                    <a:lnTo>
                      <a:pt x="2" y="78"/>
                    </a:lnTo>
                    <a:lnTo>
                      <a:pt x="7" y="86"/>
                    </a:lnTo>
                    <a:lnTo>
                      <a:pt x="15" y="92"/>
                    </a:lnTo>
                    <a:lnTo>
                      <a:pt x="25" y="96"/>
                    </a:lnTo>
                    <a:lnTo>
                      <a:pt x="34" y="100"/>
                    </a:lnTo>
                    <a:lnTo>
                      <a:pt x="44" y="102"/>
                    </a:lnTo>
                    <a:lnTo>
                      <a:pt x="53" y="100"/>
                    </a:lnTo>
                    <a:lnTo>
                      <a:pt x="63" y="96"/>
                    </a:lnTo>
                    <a:lnTo>
                      <a:pt x="73" y="92"/>
                    </a:lnTo>
                    <a:lnTo>
                      <a:pt x="80" y="86"/>
                    </a:lnTo>
                    <a:lnTo>
                      <a:pt x="86" y="78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6" y="78"/>
                    </a:lnTo>
                    <a:lnTo>
                      <a:pt x="80" y="86"/>
                    </a:lnTo>
                    <a:lnTo>
                      <a:pt x="73" y="92"/>
                    </a:lnTo>
                    <a:lnTo>
                      <a:pt x="63" y="96"/>
                    </a:lnTo>
                    <a:lnTo>
                      <a:pt x="53" y="100"/>
                    </a:lnTo>
                    <a:lnTo>
                      <a:pt x="44" y="100"/>
                    </a:lnTo>
                    <a:lnTo>
                      <a:pt x="34" y="100"/>
                    </a:lnTo>
                    <a:lnTo>
                      <a:pt x="25" y="96"/>
                    </a:lnTo>
                    <a:lnTo>
                      <a:pt x="15" y="92"/>
                    </a:lnTo>
                    <a:lnTo>
                      <a:pt x="9" y="86"/>
                    </a:lnTo>
                    <a:lnTo>
                      <a:pt x="2" y="78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58" name="Freeform 6524"/>
              <p:cNvSpPr>
                <a:spLocks noEditPoints="1"/>
              </p:cNvSpPr>
              <p:nvPr/>
            </p:nvSpPr>
            <p:spPr bwMode="auto">
              <a:xfrm>
                <a:off x="2006" y="2343"/>
                <a:ext cx="88" cy="100"/>
              </a:xfrm>
              <a:custGeom>
                <a:avLst/>
                <a:gdLst>
                  <a:gd name="T0" fmla="*/ 86 w 88"/>
                  <a:gd name="T1" fmla="*/ 21 h 100"/>
                  <a:gd name="T2" fmla="*/ 73 w 88"/>
                  <a:gd name="T3" fmla="*/ 7 h 100"/>
                  <a:gd name="T4" fmla="*/ 53 w 88"/>
                  <a:gd name="T5" fmla="*/ 0 h 100"/>
                  <a:gd name="T6" fmla="*/ 34 w 88"/>
                  <a:gd name="T7" fmla="*/ 0 h 100"/>
                  <a:gd name="T8" fmla="*/ 15 w 88"/>
                  <a:gd name="T9" fmla="*/ 7 h 100"/>
                  <a:gd name="T10" fmla="*/ 2 w 88"/>
                  <a:gd name="T11" fmla="*/ 21 h 100"/>
                  <a:gd name="T12" fmla="*/ 0 w 88"/>
                  <a:gd name="T13" fmla="*/ 25 h 100"/>
                  <a:gd name="T14" fmla="*/ 0 w 88"/>
                  <a:gd name="T15" fmla="*/ 27 h 100"/>
                  <a:gd name="T16" fmla="*/ 0 w 88"/>
                  <a:gd name="T17" fmla="*/ 27 h 100"/>
                  <a:gd name="T18" fmla="*/ 0 w 88"/>
                  <a:gd name="T19" fmla="*/ 27 h 100"/>
                  <a:gd name="T20" fmla="*/ 4 w 88"/>
                  <a:gd name="T21" fmla="*/ 23 h 100"/>
                  <a:gd name="T22" fmla="*/ 17 w 88"/>
                  <a:gd name="T23" fmla="*/ 9 h 100"/>
                  <a:gd name="T24" fmla="*/ 34 w 88"/>
                  <a:gd name="T25" fmla="*/ 2 h 100"/>
                  <a:gd name="T26" fmla="*/ 53 w 88"/>
                  <a:gd name="T27" fmla="*/ 2 h 100"/>
                  <a:gd name="T28" fmla="*/ 73 w 88"/>
                  <a:gd name="T29" fmla="*/ 9 h 100"/>
                  <a:gd name="T30" fmla="*/ 86 w 88"/>
                  <a:gd name="T31" fmla="*/ 23 h 100"/>
                  <a:gd name="T32" fmla="*/ 88 w 88"/>
                  <a:gd name="T33" fmla="*/ 27 h 100"/>
                  <a:gd name="T34" fmla="*/ 88 w 88"/>
                  <a:gd name="T35" fmla="*/ 27 h 100"/>
                  <a:gd name="T36" fmla="*/ 88 w 88"/>
                  <a:gd name="T37" fmla="*/ 27 h 100"/>
                  <a:gd name="T38" fmla="*/ 88 w 88"/>
                  <a:gd name="T39" fmla="*/ 25 h 100"/>
                  <a:gd name="T40" fmla="*/ 0 w 88"/>
                  <a:gd name="T41" fmla="*/ 75 h 100"/>
                  <a:gd name="T42" fmla="*/ 9 w 88"/>
                  <a:gd name="T43" fmla="*/ 86 h 100"/>
                  <a:gd name="T44" fmla="*/ 25 w 88"/>
                  <a:gd name="T45" fmla="*/ 96 h 100"/>
                  <a:gd name="T46" fmla="*/ 44 w 88"/>
                  <a:gd name="T47" fmla="*/ 100 h 100"/>
                  <a:gd name="T48" fmla="*/ 63 w 88"/>
                  <a:gd name="T49" fmla="*/ 96 h 100"/>
                  <a:gd name="T50" fmla="*/ 80 w 88"/>
                  <a:gd name="T51" fmla="*/ 86 h 100"/>
                  <a:gd name="T52" fmla="*/ 88 w 88"/>
                  <a:gd name="T53" fmla="*/ 75 h 100"/>
                  <a:gd name="T54" fmla="*/ 88 w 88"/>
                  <a:gd name="T55" fmla="*/ 75 h 100"/>
                  <a:gd name="T56" fmla="*/ 88 w 88"/>
                  <a:gd name="T57" fmla="*/ 75 h 100"/>
                  <a:gd name="T58" fmla="*/ 88 w 88"/>
                  <a:gd name="T59" fmla="*/ 73 h 100"/>
                  <a:gd name="T60" fmla="*/ 88 w 88"/>
                  <a:gd name="T61" fmla="*/ 73 h 100"/>
                  <a:gd name="T62" fmla="*/ 80 w 88"/>
                  <a:gd name="T63" fmla="*/ 86 h 100"/>
                  <a:gd name="T64" fmla="*/ 63 w 88"/>
                  <a:gd name="T65" fmla="*/ 96 h 100"/>
                  <a:gd name="T66" fmla="*/ 44 w 88"/>
                  <a:gd name="T67" fmla="*/ 100 h 100"/>
                  <a:gd name="T68" fmla="*/ 25 w 88"/>
                  <a:gd name="T69" fmla="*/ 96 h 100"/>
                  <a:gd name="T70" fmla="*/ 9 w 88"/>
                  <a:gd name="T71" fmla="*/ 86 h 100"/>
                  <a:gd name="T72" fmla="*/ 0 w 88"/>
                  <a:gd name="T73" fmla="*/ 73 h 100"/>
                  <a:gd name="T74" fmla="*/ 0 w 88"/>
                  <a:gd name="T75" fmla="*/ 73 h 100"/>
                  <a:gd name="T76" fmla="*/ 0 w 88"/>
                  <a:gd name="T77" fmla="*/ 75 h 100"/>
                  <a:gd name="T78" fmla="*/ 0 w 88"/>
                  <a:gd name="T79" fmla="*/ 75 h 100"/>
                  <a:gd name="T80" fmla="*/ 0 w 88"/>
                  <a:gd name="T81" fmla="*/ 7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0">
                    <a:moveTo>
                      <a:pt x="88" y="25"/>
                    </a:moveTo>
                    <a:lnTo>
                      <a:pt x="86" y="21"/>
                    </a:lnTo>
                    <a:lnTo>
                      <a:pt x="80" y="15"/>
                    </a:lnTo>
                    <a:lnTo>
                      <a:pt x="73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5" y="7"/>
                    </a:lnTo>
                    <a:lnTo>
                      <a:pt x="9" y="15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3"/>
                    </a:lnTo>
                    <a:lnTo>
                      <a:pt x="9" y="15"/>
                    </a:lnTo>
                    <a:lnTo>
                      <a:pt x="17" y="9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9"/>
                    </a:lnTo>
                    <a:lnTo>
                      <a:pt x="80" y="15"/>
                    </a:lnTo>
                    <a:lnTo>
                      <a:pt x="86" y="23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close/>
                    <a:moveTo>
                      <a:pt x="0" y="75"/>
                    </a:moveTo>
                    <a:lnTo>
                      <a:pt x="2" y="78"/>
                    </a:lnTo>
                    <a:lnTo>
                      <a:pt x="9" y="86"/>
                    </a:lnTo>
                    <a:lnTo>
                      <a:pt x="15" y="92"/>
                    </a:lnTo>
                    <a:lnTo>
                      <a:pt x="25" y="96"/>
                    </a:lnTo>
                    <a:lnTo>
                      <a:pt x="34" y="100"/>
                    </a:lnTo>
                    <a:lnTo>
                      <a:pt x="44" y="100"/>
                    </a:lnTo>
                    <a:lnTo>
                      <a:pt x="53" y="100"/>
                    </a:lnTo>
                    <a:lnTo>
                      <a:pt x="63" y="96"/>
                    </a:lnTo>
                    <a:lnTo>
                      <a:pt x="73" y="92"/>
                    </a:lnTo>
                    <a:lnTo>
                      <a:pt x="80" y="86"/>
                    </a:lnTo>
                    <a:lnTo>
                      <a:pt x="86" y="78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6" y="78"/>
                    </a:lnTo>
                    <a:lnTo>
                      <a:pt x="80" y="86"/>
                    </a:lnTo>
                    <a:lnTo>
                      <a:pt x="73" y="92"/>
                    </a:lnTo>
                    <a:lnTo>
                      <a:pt x="63" y="96"/>
                    </a:lnTo>
                    <a:lnTo>
                      <a:pt x="53" y="100"/>
                    </a:lnTo>
                    <a:lnTo>
                      <a:pt x="44" y="100"/>
                    </a:lnTo>
                    <a:lnTo>
                      <a:pt x="34" y="100"/>
                    </a:lnTo>
                    <a:lnTo>
                      <a:pt x="25" y="96"/>
                    </a:lnTo>
                    <a:lnTo>
                      <a:pt x="17" y="92"/>
                    </a:lnTo>
                    <a:lnTo>
                      <a:pt x="9" y="86"/>
                    </a:lnTo>
                    <a:lnTo>
                      <a:pt x="4" y="78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59" name="Freeform 6525"/>
              <p:cNvSpPr>
                <a:spLocks noEditPoints="1"/>
              </p:cNvSpPr>
              <p:nvPr/>
            </p:nvSpPr>
            <p:spPr bwMode="auto">
              <a:xfrm>
                <a:off x="2006" y="2343"/>
                <a:ext cx="88" cy="100"/>
              </a:xfrm>
              <a:custGeom>
                <a:avLst/>
                <a:gdLst>
                  <a:gd name="T0" fmla="*/ 86 w 88"/>
                  <a:gd name="T1" fmla="*/ 23 h 100"/>
                  <a:gd name="T2" fmla="*/ 73 w 88"/>
                  <a:gd name="T3" fmla="*/ 9 h 100"/>
                  <a:gd name="T4" fmla="*/ 53 w 88"/>
                  <a:gd name="T5" fmla="*/ 2 h 100"/>
                  <a:gd name="T6" fmla="*/ 34 w 88"/>
                  <a:gd name="T7" fmla="*/ 2 h 100"/>
                  <a:gd name="T8" fmla="*/ 17 w 88"/>
                  <a:gd name="T9" fmla="*/ 9 h 100"/>
                  <a:gd name="T10" fmla="*/ 4 w 88"/>
                  <a:gd name="T11" fmla="*/ 23 h 100"/>
                  <a:gd name="T12" fmla="*/ 0 w 88"/>
                  <a:gd name="T13" fmla="*/ 27 h 100"/>
                  <a:gd name="T14" fmla="*/ 0 w 88"/>
                  <a:gd name="T15" fmla="*/ 27 h 100"/>
                  <a:gd name="T16" fmla="*/ 0 w 88"/>
                  <a:gd name="T17" fmla="*/ 27 h 100"/>
                  <a:gd name="T18" fmla="*/ 0 w 88"/>
                  <a:gd name="T19" fmla="*/ 27 h 100"/>
                  <a:gd name="T20" fmla="*/ 4 w 88"/>
                  <a:gd name="T21" fmla="*/ 23 h 100"/>
                  <a:gd name="T22" fmla="*/ 17 w 88"/>
                  <a:gd name="T23" fmla="*/ 9 h 100"/>
                  <a:gd name="T24" fmla="*/ 34 w 88"/>
                  <a:gd name="T25" fmla="*/ 2 h 100"/>
                  <a:gd name="T26" fmla="*/ 53 w 88"/>
                  <a:gd name="T27" fmla="*/ 2 h 100"/>
                  <a:gd name="T28" fmla="*/ 73 w 88"/>
                  <a:gd name="T29" fmla="*/ 9 h 100"/>
                  <a:gd name="T30" fmla="*/ 86 w 88"/>
                  <a:gd name="T31" fmla="*/ 23 h 100"/>
                  <a:gd name="T32" fmla="*/ 88 w 88"/>
                  <a:gd name="T33" fmla="*/ 27 h 100"/>
                  <a:gd name="T34" fmla="*/ 88 w 88"/>
                  <a:gd name="T35" fmla="*/ 27 h 100"/>
                  <a:gd name="T36" fmla="*/ 88 w 88"/>
                  <a:gd name="T37" fmla="*/ 27 h 100"/>
                  <a:gd name="T38" fmla="*/ 88 w 88"/>
                  <a:gd name="T39" fmla="*/ 27 h 100"/>
                  <a:gd name="T40" fmla="*/ 0 w 88"/>
                  <a:gd name="T41" fmla="*/ 73 h 100"/>
                  <a:gd name="T42" fmla="*/ 9 w 88"/>
                  <a:gd name="T43" fmla="*/ 86 h 100"/>
                  <a:gd name="T44" fmla="*/ 25 w 88"/>
                  <a:gd name="T45" fmla="*/ 96 h 100"/>
                  <a:gd name="T46" fmla="*/ 44 w 88"/>
                  <a:gd name="T47" fmla="*/ 100 h 100"/>
                  <a:gd name="T48" fmla="*/ 63 w 88"/>
                  <a:gd name="T49" fmla="*/ 96 h 100"/>
                  <a:gd name="T50" fmla="*/ 80 w 88"/>
                  <a:gd name="T51" fmla="*/ 86 h 100"/>
                  <a:gd name="T52" fmla="*/ 88 w 88"/>
                  <a:gd name="T53" fmla="*/ 73 h 100"/>
                  <a:gd name="T54" fmla="*/ 88 w 88"/>
                  <a:gd name="T55" fmla="*/ 73 h 100"/>
                  <a:gd name="T56" fmla="*/ 88 w 88"/>
                  <a:gd name="T57" fmla="*/ 73 h 100"/>
                  <a:gd name="T58" fmla="*/ 88 w 88"/>
                  <a:gd name="T59" fmla="*/ 73 h 100"/>
                  <a:gd name="T60" fmla="*/ 88 w 88"/>
                  <a:gd name="T61" fmla="*/ 73 h 100"/>
                  <a:gd name="T62" fmla="*/ 78 w 88"/>
                  <a:gd name="T63" fmla="*/ 84 h 100"/>
                  <a:gd name="T64" fmla="*/ 63 w 88"/>
                  <a:gd name="T65" fmla="*/ 96 h 100"/>
                  <a:gd name="T66" fmla="*/ 44 w 88"/>
                  <a:gd name="T67" fmla="*/ 100 h 100"/>
                  <a:gd name="T68" fmla="*/ 25 w 88"/>
                  <a:gd name="T69" fmla="*/ 96 h 100"/>
                  <a:gd name="T70" fmla="*/ 9 w 88"/>
                  <a:gd name="T71" fmla="*/ 84 h 100"/>
                  <a:gd name="T72" fmla="*/ 0 w 88"/>
                  <a:gd name="T73" fmla="*/ 73 h 100"/>
                  <a:gd name="T74" fmla="*/ 0 w 88"/>
                  <a:gd name="T75" fmla="*/ 73 h 100"/>
                  <a:gd name="T76" fmla="*/ 0 w 88"/>
                  <a:gd name="T77" fmla="*/ 73 h 100"/>
                  <a:gd name="T78" fmla="*/ 0 w 88"/>
                  <a:gd name="T79" fmla="*/ 73 h 100"/>
                  <a:gd name="T80" fmla="*/ 0 w 88"/>
                  <a:gd name="T81" fmla="*/ 7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0">
                    <a:moveTo>
                      <a:pt x="88" y="27"/>
                    </a:moveTo>
                    <a:lnTo>
                      <a:pt x="86" y="23"/>
                    </a:lnTo>
                    <a:lnTo>
                      <a:pt x="80" y="15"/>
                    </a:lnTo>
                    <a:lnTo>
                      <a:pt x="73" y="9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9"/>
                    </a:lnTo>
                    <a:lnTo>
                      <a:pt x="9" y="15"/>
                    </a:lnTo>
                    <a:lnTo>
                      <a:pt x="4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3"/>
                    </a:lnTo>
                    <a:lnTo>
                      <a:pt x="9" y="15"/>
                    </a:lnTo>
                    <a:lnTo>
                      <a:pt x="17" y="9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9"/>
                    </a:lnTo>
                    <a:lnTo>
                      <a:pt x="78" y="15"/>
                    </a:lnTo>
                    <a:lnTo>
                      <a:pt x="86" y="23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73"/>
                    </a:moveTo>
                    <a:lnTo>
                      <a:pt x="4" y="78"/>
                    </a:lnTo>
                    <a:lnTo>
                      <a:pt x="9" y="86"/>
                    </a:lnTo>
                    <a:lnTo>
                      <a:pt x="17" y="92"/>
                    </a:lnTo>
                    <a:lnTo>
                      <a:pt x="25" y="96"/>
                    </a:lnTo>
                    <a:lnTo>
                      <a:pt x="34" y="100"/>
                    </a:lnTo>
                    <a:lnTo>
                      <a:pt x="44" y="100"/>
                    </a:lnTo>
                    <a:lnTo>
                      <a:pt x="53" y="100"/>
                    </a:lnTo>
                    <a:lnTo>
                      <a:pt x="63" y="96"/>
                    </a:lnTo>
                    <a:lnTo>
                      <a:pt x="73" y="92"/>
                    </a:lnTo>
                    <a:lnTo>
                      <a:pt x="80" y="86"/>
                    </a:lnTo>
                    <a:lnTo>
                      <a:pt x="86" y="78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6" y="78"/>
                    </a:lnTo>
                    <a:lnTo>
                      <a:pt x="78" y="84"/>
                    </a:lnTo>
                    <a:lnTo>
                      <a:pt x="73" y="92"/>
                    </a:lnTo>
                    <a:lnTo>
                      <a:pt x="63" y="96"/>
                    </a:lnTo>
                    <a:lnTo>
                      <a:pt x="53" y="98"/>
                    </a:lnTo>
                    <a:lnTo>
                      <a:pt x="44" y="100"/>
                    </a:lnTo>
                    <a:lnTo>
                      <a:pt x="34" y="98"/>
                    </a:lnTo>
                    <a:lnTo>
                      <a:pt x="25" y="96"/>
                    </a:lnTo>
                    <a:lnTo>
                      <a:pt x="17" y="92"/>
                    </a:lnTo>
                    <a:lnTo>
                      <a:pt x="9" y="84"/>
                    </a:lnTo>
                    <a:lnTo>
                      <a:pt x="4" y="78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60" name="Freeform 6526"/>
              <p:cNvSpPr>
                <a:spLocks noEditPoints="1"/>
              </p:cNvSpPr>
              <p:nvPr/>
            </p:nvSpPr>
            <p:spPr bwMode="auto">
              <a:xfrm>
                <a:off x="2006" y="2343"/>
                <a:ext cx="88" cy="100"/>
              </a:xfrm>
              <a:custGeom>
                <a:avLst/>
                <a:gdLst>
                  <a:gd name="T0" fmla="*/ 86 w 88"/>
                  <a:gd name="T1" fmla="*/ 23 h 100"/>
                  <a:gd name="T2" fmla="*/ 73 w 88"/>
                  <a:gd name="T3" fmla="*/ 9 h 100"/>
                  <a:gd name="T4" fmla="*/ 53 w 88"/>
                  <a:gd name="T5" fmla="*/ 2 h 100"/>
                  <a:gd name="T6" fmla="*/ 34 w 88"/>
                  <a:gd name="T7" fmla="*/ 2 h 100"/>
                  <a:gd name="T8" fmla="*/ 17 w 88"/>
                  <a:gd name="T9" fmla="*/ 9 h 100"/>
                  <a:gd name="T10" fmla="*/ 4 w 88"/>
                  <a:gd name="T11" fmla="*/ 23 h 100"/>
                  <a:gd name="T12" fmla="*/ 0 w 88"/>
                  <a:gd name="T13" fmla="*/ 29 h 100"/>
                  <a:gd name="T14" fmla="*/ 0 w 88"/>
                  <a:gd name="T15" fmla="*/ 29 h 100"/>
                  <a:gd name="T16" fmla="*/ 0 w 88"/>
                  <a:gd name="T17" fmla="*/ 29 h 100"/>
                  <a:gd name="T18" fmla="*/ 0 w 88"/>
                  <a:gd name="T19" fmla="*/ 29 h 100"/>
                  <a:gd name="T20" fmla="*/ 4 w 88"/>
                  <a:gd name="T21" fmla="*/ 23 h 100"/>
                  <a:gd name="T22" fmla="*/ 17 w 88"/>
                  <a:gd name="T23" fmla="*/ 9 h 100"/>
                  <a:gd name="T24" fmla="*/ 34 w 88"/>
                  <a:gd name="T25" fmla="*/ 2 h 100"/>
                  <a:gd name="T26" fmla="*/ 53 w 88"/>
                  <a:gd name="T27" fmla="*/ 2 h 100"/>
                  <a:gd name="T28" fmla="*/ 71 w 88"/>
                  <a:gd name="T29" fmla="*/ 9 h 100"/>
                  <a:gd name="T30" fmla="*/ 84 w 88"/>
                  <a:gd name="T31" fmla="*/ 23 h 100"/>
                  <a:gd name="T32" fmla="*/ 88 w 88"/>
                  <a:gd name="T33" fmla="*/ 29 h 100"/>
                  <a:gd name="T34" fmla="*/ 88 w 88"/>
                  <a:gd name="T35" fmla="*/ 29 h 100"/>
                  <a:gd name="T36" fmla="*/ 88 w 88"/>
                  <a:gd name="T37" fmla="*/ 29 h 100"/>
                  <a:gd name="T38" fmla="*/ 88 w 88"/>
                  <a:gd name="T39" fmla="*/ 29 h 100"/>
                  <a:gd name="T40" fmla="*/ 0 w 88"/>
                  <a:gd name="T41" fmla="*/ 73 h 100"/>
                  <a:gd name="T42" fmla="*/ 9 w 88"/>
                  <a:gd name="T43" fmla="*/ 84 h 100"/>
                  <a:gd name="T44" fmla="*/ 25 w 88"/>
                  <a:gd name="T45" fmla="*/ 96 h 100"/>
                  <a:gd name="T46" fmla="*/ 44 w 88"/>
                  <a:gd name="T47" fmla="*/ 100 h 100"/>
                  <a:gd name="T48" fmla="*/ 63 w 88"/>
                  <a:gd name="T49" fmla="*/ 96 h 100"/>
                  <a:gd name="T50" fmla="*/ 78 w 88"/>
                  <a:gd name="T51" fmla="*/ 84 h 100"/>
                  <a:gd name="T52" fmla="*/ 88 w 88"/>
                  <a:gd name="T53" fmla="*/ 73 h 100"/>
                  <a:gd name="T54" fmla="*/ 88 w 88"/>
                  <a:gd name="T55" fmla="*/ 73 h 100"/>
                  <a:gd name="T56" fmla="*/ 88 w 88"/>
                  <a:gd name="T57" fmla="*/ 71 h 100"/>
                  <a:gd name="T58" fmla="*/ 88 w 88"/>
                  <a:gd name="T59" fmla="*/ 71 h 100"/>
                  <a:gd name="T60" fmla="*/ 88 w 88"/>
                  <a:gd name="T61" fmla="*/ 71 h 100"/>
                  <a:gd name="T62" fmla="*/ 78 w 88"/>
                  <a:gd name="T63" fmla="*/ 84 h 100"/>
                  <a:gd name="T64" fmla="*/ 63 w 88"/>
                  <a:gd name="T65" fmla="*/ 96 h 100"/>
                  <a:gd name="T66" fmla="*/ 44 w 88"/>
                  <a:gd name="T67" fmla="*/ 100 h 100"/>
                  <a:gd name="T68" fmla="*/ 25 w 88"/>
                  <a:gd name="T69" fmla="*/ 96 h 100"/>
                  <a:gd name="T70" fmla="*/ 9 w 88"/>
                  <a:gd name="T71" fmla="*/ 84 h 100"/>
                  <a:gd name="T72" fmla="*/ 0 w 88"/>
                  <a:gd name="T73" fmla="*/ 71 h 100"/>
                  <a:gd name="T74" fmla="*/ 0 w 88"/>
                  <a:gd name="T75" fmla="*/ 71 h 100"/>
                  <a:gd name="T76" fmla="*/ 0 w 88"/>
                  <a:gd name="T77" fmla="*/ 73 h 100"/>
                  <a:gd name="T78" fmla="*/ 0 w 88"/>
                  <a:gd name="T79" fmla="*/ 73 h 100"/>
                  <a:gd name="T80" fmla="*/ 0 w 88"/>
                  <a:gd name="T81" fmla="*/ 7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0">
                    <a:moveTo>
                      <a:pt x="88" y="27"/>
                    </a:moveTo>
                    <a:lnTo>
                      <a:pt x="86" y="23"/>
                    </a:lnTo>
                    <a:lnTo>
                      <a:pt x="78" y="15"/>
                    </a:lnTo>
                    <a:lnTo>
                      <a:pt x="73" y="9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9"/>
                    </a:lnTo>
                    <a:lnTo>
                      <a:pt x="9" y="15"/>
                    </a:lnTo>
                    <a:lnTo>
                      <a:pt x="4" y="23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4" y="23"/>
                    </a:lnTo>
                    <a:lnTo>
                      <a:pt x="9" y="15"/>
                    </a:lnTo>
                    <a:lnTo>
                      <a:pt x="17" y="9"/>
                    </a:lnTo>
                    <a:lnTo>
                      <a:pt x="25" y="6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1" y="9"/>
                    </a:lnTo>
                    <a:lnTo>
                      <a:pt x="78" y="15"/>
                    </a:lnTo>
                    <a:lnTo>
                      <a:pt x="84" y="23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7"/>
                    </a:lnTo>
                    <a:close/>
                    <a:moveTo>
                      <a:pt x="0" y="73"/>
                    </a:moveTo>
                    <a:lnTo>
                      <a:pt x="4" y="78"/>
                    </a:lnTo>
                    <a:lnTo>
                      <a:pt x="9" y="84"/>
                    </a:lnTo>
                    <a:lnTo>
                      <a:pt x="17" y="92"/>
                    </a:lnTo>
                    <a:lnTo>
                      <a:pt x="25" y="96"/>
                    </a:lnTo>
                    <a:lnTo>
                      <a:pt x="34" y="98"/>
                    </a:lnTo>
                    <a:lnTo>
                      <a:pt x="44" y="100"/>
                    </a:lnTo>
                    <a:lnTo>
                      <a:pt x="53" y="98"/>
                    </a:lnTo>
                    <a:lnTo>
                      <a:pt x="63" y="96"/>
                    </a:lnTo>
                    <a:lnTo>
                      <a:pt x="73" y="92"/>
                    </a:lnTo>
                    <a:lnTo>
                      <a:pt x="78" y="84"/>
                    </a:lnTo>
                    <a:lnTo>
                      <a:pt x="86" y="78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4" y="77"/>
                    </a:lnTo>
                    <a:lnTo>
                      <a:pt x="78" y="84"/>
                    </a:lnTo>
                    <a:lnTo>
                      <a:pt x="71" y="90"/>
                    </a:lnTo>
                    <a:lnTo>
                      <a:pt x="63" y="96"/>
                    </a:lnTo>
                    <a:lnTo>
                      <a:pt x="53" y="98"/>
                    </a:lnTo>
                    <a:lnTo>
                      <a:pt x="44" y="100"/>
                    </a:lnTo>
                    <a:lnTo>
                      <a:pt x="34" y="98"/>
                    </a:lnTo>
                    <a:lnTo>
                      <a:pt x="25" y="96"/>
                    </a:lnTo>
                    <a:lnTo>
                      <a:pt x="17" y="90"/>
                    </a:lnTo>
                    <a:lnTo>
                      <a:pt x="9" y="84"/>
                    </a:lnTo>
                    <a:lnTo>
                      <a:pt x="4" y="77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61" name="Freeform 6527"/>
              <p:cNvSpPr>
                <a:spLocks noEditPoints="1"/>
              </p:cNvSpPr>
              <p:nvPr/>
            </p:nvSpPr>
            <p:spPr bwMode="auto">
              <a:xfrm>
                <a:off x="2006" y="2345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7 h 98"/>
                  <a:gd name="T4" fmla="*/ 53 w 88"/>
                  <a:gd name="T5" fmla="*/ 0 h 98"/>
                  <a:gd name="T6" fmla="*/ 34 w 88"/>
                  <a:gd name="T7" fmla="*/ 0 h 98"/>
                  <a:gd name="T8" fmla="*/ 17 w 88"/>
                  <a:gd name="T9" fmla="*/ 7 h 98"/>
                  <a:gd name="T10" fmla="*/ 4 w 88"/>
                  <a:gd name="T11" fmla="*/ 21 h 98"/>
                  <a:gd name="T12" fmla="*/ 0 w 88"/>
                  <a:gd name="T13" fmla="*/ 27 h 98"/>
                  <a:gd name="T14" fmla="*/ 0 w 88"/>
                  <a:gd name="T15" fmla="*/ 27 h 98"/>
                  <a:gd name="T16" fmla="*/ 0 w 88"/>
                  <a:gd name="T17" fmla="*/ 27 h 98"/>
                  <a:gd name="T18" fmla="*/ 0 w 88"/>
                  <a:gd name="T19" fmla="*/ 28 h 98"/>
                  <a:gd name="T20" fmla="*/ 4 w 88"/>
                  <a:gd name="T21" fmla="*/ 21 h 98"/>
                  <a:gd name="T22" fmla="*/ 17 w 88"/>
                  <a:gd name="T23" fmla="*/ 7 h 98"/>
                  <a:gd name="T24" fmla="*/ 34 w 88"/>
                  <a:gd name="T25" fmla="*/ 0 h 98"/>
                  <a:gd name="T26" fmla="*/ 53 w 88"/>
                  <a:gd name="T27" fmla="*/ 0 h 98"/>
                  <a:gd name="T28" fmla="*/ 71 w 88"/>
                  <a:gd name="T29" fmla="*/ 7 h 98"/>
                  <a:gd name="T30" fmla="*/ 84 w 88"/>
                  <a:gd name="T31" fmla="*/ 21 h 98"/>
                  <a:gd name="T32" fmla="*/ 88 w 88"/>
                  <a:gd name="T33" fmla="*/ 28 h 98"/>
                  <a:gd name="T34" fmla="*/ 88 w 88"/>
                  <a:gd name="T35" fmla="*/ 27 h 98"/>
                  <a:gd name="T36" fmla="*/ 88 w 88"/>
                  <a:gd name="T37" fmla="*/ 27 h 98"/>
                  <a:gd name="T38" fmla="*/ 88 w 88"/>
                  <a:gd name="T39" fmla="*/ 27 h 98"/>
                  <a:gd name="T40" fmla="*/ 0 w 88"/>
                  <a:gd name="T41" fmla="*/ 69 h 98"/>
                  <a:gd name="T42" fmla="*/ 9 w 88"/>
                  <a:gd name="T43" fmla="*/ 82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8 w 88"/>
                  <a:gd name="T51" fmla="*/ 82 h 98"/>
                  <a:gd name="T52" fmla="*/ 88 w 88"/>
                  <a:gd name="T53" fmla="*/ 69 h 98"/>
                  <a:gd name="T54" fmla="*/ 88 w 88"/>
                  <a:gd name="T55" fmla="*/ 69 h 98"/>
                  <a:gd name="T56" fmla="*/ 88 w 88"/>
                  <a:gd name="T57" fmla="*/ 69 h 98"/>
                  <a:gd name="T58" fmla="*/ 88 w 88"/>
                  <a:gd name="T59" fmla="*/ 69 h 98"/>
                  <a:gd name="T60" fmla="*/ 88 w 88"/>
                  <a:gd name="T61" fmla="*/ 69 h 98"/>
                  <a:gd name="T62" fmla="*/ 78 w 88"/>
                  <a:gd name="T63" fmla="*/ 82 h 98"/>
                  <a:gd name="T64" fmla="*/ 63 w 88"/>
                  <a:gd name="T65" fmla="*/ 94 h 98"/>
                  <a:gd name="T66" fmla="*/ 44 w 88"/>
                  <a:gd name="T67" fmla="*/ 98 h 98"/>
                  <a:gd name="T68" fmla="*/ 25 w 88"/>
                  <a:gd name="T69" fmla="*/ 94 h 98"/>
                  <a:gd name="T70" fmla="*/ 9 w 88"/>
                  <a:gd name="T71" fmla="*/ 82 h 98"/>
                  <a:gd name="T72" fmla="*/ 0 w 88"/>
                  <a:gd name="T73" fmla="*/ 69 h 98"/>
                  <a:gd name="T74" fmla="*/ 0 w 88"/>
                  <a:gd name="T75" fmla="*/ 69 h 98"/>
                  <a:gd name="T76" fmla="*/ 0 w 88"/>
                  <a:gd name="T77" fmla="*/ 69 h 98"/>
                  <a:gd name="T78" fmla="*/ 0 w 88"/>
                  <a:gd name="T79" fmla="*/ 69 h 98"/>
                  <a:gd name="T80" fmla="*/ 0 w 88"/>
                  <a:gd name="T81" fmla="*/ 6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7"/>
                    </a:move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9" y="13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7" y="7"/>
                    </a:lnTo>
                    <a:lnTo>
                      <a:pt x="25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1" y="7"/>
                    </a:lnTo>
                    <a:lnTo>
                      <a:pt x="78" y="13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69"/>
                    </a:moveTo>
                    <a:lnTo>
                      <a:pt x="4" y="75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3" y="96"/>
                    </a:lnTo>
                    <a:lnTo>
                      <a:pt x="63" y="94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5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4" y="75"/>
                    </a:lnTo>
                    <a:lnTo>
                      <a:pt x="78" y="82"/>
                    </a:lnTo>
                    <a:lnTo>
                      <a:pt x="71" y="88"/>
                    </a:lnTo>
                    <a:lnTo>
                      <a:pt x="63" y="94"/>
                    </a:lnTo>
                    <a:lnTo>
                      <a:pt x="53" y="96"/>
                    </a:lnTo>
                    <a:lnTo>
                      <a:pt x="44" y="98"/>
                    </a:lnTo>
                    <a:lnTo>
                      <a:pt x="34" y="96"/>
                    </a:lnTo>
                    <a:lnTo>
                      <a:pt x="25" y="94"/>
                    </a:lnTo>
                    <a:lnTo>
                      <a:pt x="17" y="88"/>
                    </a:lnTo>
                    <a:lnTo>
                      <a:pt x="9" y="82"/>
                    </a:lnTo>
                    <a:lnTo>
                      <a:pt x="4" y="75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62" name="Freeform 6528"/>
              <p:cNvSpPr>
                <a:spLocks noEditPoints="1"/>
              </p:cNvSpPr>
              <p:nvPr/>
            </p:nvSpPr>
            <p:spPr bwMode="auto">
              <a:xfrm>
                <a:off x="2006" y="2345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7 h 98"/>
                  <a:gd name="T4" fmla="*/ 53 w 88"/>
                  <a:gd name="T5" fmla="*/ 0 h 98"/>
                  <a:gd name="T6" fmla="*/ 34 w 88"/>
                  <a:gd name="T7" fmla="*/ 0 h 98"/>
                  <a:gd name="T8" fmla="*/ 17 w 88"/>
                  <a:gd name="T9" fmla="*/ 7 h 98"/>
                  <a:gd name="T10" fmla="*/ 4 w 88"/>
                  <a:gd name="T11" fmla="*/ 21 h 98"/>
                  <a:gd name="T12" fmla="*/ 0 w 88"/>
                  <a:gd name="T13" fmla="*/ 28 h 98"/>
                  <a:gd name="T14" fmla="*/ 0 w 88"/>
                  <a:gd name="T15" fmla="*/ 28 h 98"/>
                  <a:gd name="T16" fmla="*/ 0 w 88"/>
                  <a:gd name="T17" fmla="*/ 28 h 98"/>
                  <a:gd name="T18" fmla="*/ 0 w 88"/>
                  <a:gd name="T19" fmla="*/ 28 h 98"/>
                  <a:gd name="T20" fmla="*/ 4 w 88"/>
                  <a:gd name="T21" fmla="*/ 21 h 98"/>
                  <a:gd name="T22" fmla="*/ 17 w 88"/>
                  <a:gd name="T23" fmla="*/ 7 h 98"/>
                  <a:gd name="T24" fmla="*/ 34 w 88"/>
                  <a:gd name="T25" fmla="*/ 0 h 98"/>
                  <a:gd name="T26" fmla="*/ 53 w 88"/>
                  <a:gd name="T27" fmla="*/ 0 h 98"/>
                  <a:gd name="T28" fmla="*/ 71 w 88"/>
                  <a:gd name="T29" fmla="*/ 7 h 98"/>
                  <a:gd name="T30" fmla="*/ 84 w 88"/>
                  <a:gd name="T31" fmla="*/ 21 h 98"/>
                  <a:gd name="T32" fmla="*/ 88 w 88"/>
                  <a:gd name="T33" fmla="*/ 28 h 98"/>
                  <a:gd name="T34" fmla="*/ 88 w 88"/>
                  <a:gd name="T35" fmla="*/ 28 h 98"/>
                  <a:gd name="T36" fmla="*/ 88 w 88"/>
                  <a:gd name="T37" fmla="*/ 28 h 98"/>
                  <a:gd name="T38" fmla="*/ 88 w 88"/>
                  <a:gd name="T39" fmla="*/ 28 h 98"/>
                  <a:gd name="T40" fmla="*/ 0 w 88"/>
                  <a:gd name="T41" fmla="*/ 69 h 98"/>
                  <a:gd name="T42" fmla="*/ 9 w 88"/>
                  <a:gd name="T43" fmla="*/ 82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8 w 88"/>
                  <a:gd name="T51" fmla="*/ 82 h 98"/>
                  <a:gd name="T52" fmla="*/ 88 w 88"/>
                  <a:gd name="T53" fmla="*/ 69 h 98"/>
                  <a:gd name="T54" fmla="*/ 88 w 88"/>
                  <a:gd name="T55" fmla="*/ 69 h 98"/>
                  <a:gd name="T56" fmla="*/ 88 w 88"/>
                  <a:gd name="T57" fmla="*/ 67 h 98"/>
                  <a:gd name="T58" fmla="*/ 88 w 88"/>
                  <a:gd name="T59" fmla="*/ 67 h 98"/>
                  <a:gd name="T60" fmla="*/ 88 w 88"/>
                  <a:gd name="T61" fmla="*/ 67 h 98"/>
                  <a:gd name="T62" fmla="*/ 78 w 88"/>
                  <a:gd name="T63" fmla="*/ 82 h 98"/>
                  <a:gd name="T64" fmla="*/ 63 w 88"/>
                  <a:gd name="T65" fmla="*/ 92 h 98"/>
                  <a:gd name="T66" fmla="*/ 44 w 88"/>
                  <a:gd name="T67" fmla="*/ 96 h 98"/>
                  <a:gd name="T68" fmla="*/ 25 w 88"/>
                  <a:gd name="T69" fmla="*/ 92 h 98"/>
                  <a:gd name="T70" fmla="*/ 9 w 88"/>
                  <a:gd name="T71" fmla="*/ 82 h 98"/>
                  <a:gd name="T72" fmla="*/ 0 w 88"/>
                  <a:gd name="T73" fmla="*/ 67 h 98"/>
                  <a:gd name="T74" fmla="*/ 0 w 88"/>
                  <a:gd name="T75" fmla="*/ 67 h 98"/>
                  <a:gd name="T76" fmla="*/ 0 w 88"/>
                  <a:gd name="T77" fmla="*/ 67 h 98"/>
                  <a:gd name="T78" fmla="*/ 0 w 88"/>
                  <a:gd name="T79" fmla="*/ 69 h 98"/>
                  <a:gd name="T80" fmla="*/ 0 w 88"/>
                  <a:gd name="T81" fmla="*/ 6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8"/>
                    </a:move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9" y="13"/>
                    </a:lnTo>
                    <a:lnTo>
                      <a:pt x="4" y="21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7" y="7"/>
                    </a:lnTo>
                    <a:lnTo>
                      <a:pt x="25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1" y="7"/>
                    </a:lnTo>
                    <a:lnTo>
                      <a:pt x="78" y="13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close/>
                    <a:moveTo>
                      <a:pt x="0" y="69"/>
                    </a:moveTo>
                    <a:lnTo>
                      <a:pt x="4" y="75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3" y="96"/>
                    </a:lnTo>
                    <a:lnTo>
                      <a:pt x="63" y="94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5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8" y="82"/>
                    </a:lnTo>
                    <a:lnTo>
                      <a:pt x="71" y="88"/>
                    </a:lnTo>
                    <a:lnTo>
                      <a:pt x="63" y="92"/>
                    </a:lnTo>
                    <a:lnTo>
                      <a:pt x="53" y="96"/>
                    </a:lnTo>
                    <a:lnTo>
                      <a:pt x="44" y="96"/>
                    </a:lnTo>
                    <a:lnTo>
                      <a:pt x="34" y="96"/>
                    </a:lnTo>
                    <a:lnTo>
                      <a:pt x="25" y="92"/>
                    </a:lnTo>
                    <a:lnTo>
                      <a:pt x="17" y="88"/>
                    </a:lnTo>
                    <a:lnTo>
                      <a:pt x="9" y="82"/>
                    </a:lnTo>
                    <a:lnTo>
                      <a:pt x="4" y="75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63" name="Freeform 6529"/>
              <p:cNvSpPr>
                <a:spLocks noEditPoints="1"/>
              </p:cNvSpPr>
              <p:nvPr/>
            </p:nvSpPr>
            <p:spPr bwMode="auto">
              <a:xfrm>
                <a:off x="2006" y="2345"/>
                <a:ext cx="88" cy="96"/>
              </a:xfrm>
              <a:custGeom>
                <a:avLst/>
                <a:gdLst>
                  <a:gd name="T0" fmla="*/ 84 w 88"/>
                  <a:gd name="T1" fmla="*/ 21 h 96"/>
                  <a:gd name="T2" fmla="*/ 71 w 88"/>
                  <a:gd name="T3" fmla="*/ 7 h 96"/>
                  <a:gd name="T4" fmla="*/ 53 w 88"/>
                  <a:gd name="T5" fmla="*/ 0 h 96"/>
                  <a:gd name="T6" fmla="*/ 34 w 88"/>
                  <a:gd name="T7" fmla="*/ 0 h 96"/>
                  <a:gd name="T8" fmla="*/ 17 w 88"/>
                  <a:gd name="T9" fmla="*/ 7 h 96"/>
                  <a:gd name="T10" fmla="*/ 4 w 88"/>
                  <a:gd name="T11" fmla="*/ 21 h 96"/>
                  <a:gd name="T12" fmla="*/ 0 w 88"/>
                  <a:gd name="T13" fmla="*/ 28 h 96"/>
                  <a:gd name="T14" fmla="*/ 0 w 88"/>
                  <a:gd name="T15" fmla="*/ 28 h 96"/>
                  <a:gd name="T16" fmla="*/ 0 w 88"/>
                  <a:gd name="T17" fmla="*/ 30 h 96"/>
                  <a:gd name="T18" fmla="*/ 0 w 88"/>
                  <a:gd name="T19" fmla="*/ 30 h 96"/>
                  <a:gd name="T20" fmla="*/ 0 w 88"/>
                  <a:gd name="T21" fmla="*/ 28 h 96"/>
                  <a:gd name="T22" fmla="*/ 9 w 88"/>
                  <a:gd name="T23" fmla="*/ 13 h 96"/>
                  <a:gd name="T24" fmla="*/ 25 w 88"/>
                  <a:gd name="T25" fmla="*/ 4 h 96"/>
                  <a:gd name="T26" fmla="*/ 44 w 88"/>
                  <a:gd name="T27" fmla="*/ 0 h 96"/>
                  <a:gd name="T28" fmla="*/ 63 w 88"/>
                  <a:gd name="T29" fmla="*/ 4 h 96"/>
                  <a:gd name="T30" fmla="*/ 78 w 88"/>
                  <a:gd name="T31" fmla="*/ 13 h 96"/>
                  <a:gd name="T32" fmla="*/ 88 w 88"/>
                  <a:gd name="T33" fmla="*/ 28 h 96"/>
                  <a:gd name="T34" fmla="*/ 88 w 88"/>
                  <a:gd name="T35" fmla="*/ 30 h 96"/>
                  <a:gd name="T36" fmla="*/ 88 w 88"/>
                  <a:gd name="T37" fmla="*/ 30 h 96"/>
                  <a:gd name="T38" fmla="*/ 88 w 88"/>
                  <a:gd name="T39" fmla="*/ 28 h 96"/>
                  <a:gd name="T40" fmla="*/ 88 w 88"/>
                  <a:gd name="T41" fmla="*/ 28 h 96"/>
                  <a:gd name="T42" fmla="*/ 0 w 88"/>
                  <a:gd name="T43" fmla="*/ 67 h 96"/>
                  <a:gd name="T44" fmla="*/ 9 w 88"/>
                  <a:gd name="T45" fmla="*/ 82 h 96"/>
                  <a:gd name="T46" fmla="*/ 25 w 88"/>
                  <a:gd name="T47" fmla="*/ 92 h 96"/>
                  <a:gd name="T48" fmla="*/ 44 w 88"/>
                  <a:gd name="T49" fmla="*/ 96 h 96"/>
                  <a:gd name="T50" fmla="*/ 63 w 88"/>
                  <a:gd name="T51" fmla="*/ 92 h 96"/>
                  <a:gd name="T52" fmla="*/ 78 w 88"/>
                  <a:gd name="T53" fmla="*/ 82 h 96"/>
                  <a:gd name="T54" fmla="*/ 88 w 88"/>
                  <a:gd name="T55" fmla="*/ 67 h 96"/>
                  <a:gd name="T56" fmla="*/ 88 w 88"/>
                  <a:gd name="T57" fmla="*/ 67 h 96"/>
                  <a:gd name="T58" fmla="*/ 88 w 88"/>
                  <a:gd name="T59" fmla="*/ 67 h 96"/>
                  <a:gd name="T60" fmla="*/ 88 w 88"/>
                  <a:gd name="T61" fmla="*/ 65 h 96"/>
                  <a:gd name="T62" fmla="*/ 88 w 88"/>
                  <a:gd name="T63" fmla="*/ 65 h 96"/>
                  <a:gd name="T64" fmla="*/ 84 w 88"/>
                  <a:gd name="T65" fmla="*/ 75 h 96"/>
                  <a:gd name="T66" fmla="*/ 71 w 88"/>
                  <a:gd name="T67" fmla="*/ 88 h 96"/>
                  <a:gd name="T68" fmla="*/ 53 w 88"/>
                  <a:gd name="T69" fmla="*/ 96 h 96"/>
                  <a:gd name="T70" fmla="*/ 34 w 88"/>
                  <a:gd name="T71" fmla="*/ 96 h 96"/>
                  <a:gd name="T72" fmla="*/ 17 w 88"/>
                  <a:gd name="T73" fmla="*/ 88 h 96"/>
                  <a:gd name="T74" fmla="*/ 4 w 88"/>
                  <a:gd name="T75" fmla="*/ 75 h 96"/>
                  <a:gd name="T76" fmla="*/ 0 w 88"/>
                  <a:gd name="T77" fmla="*/ 65 h 96"/>
                  <a:gd name="T78" fmla="*/ 0 w 88"/>
                  <a:gd name="T79" fmla="*/ 67 h 96"/>
                  <a:gd name="T80" fmla="*/ 0 w 88"/>
                  <a:gd name="T81" fmla="*/ 67 h 96"/>
                  <a:gd name="T82" fmla="*/ 0 w 88"/>
                  <a:gd name="T83" fmla="*/ 67 h 96"/>
                  <a:gd name="T84" fmla="*/ 0 w 88"/>
                  <a:gd name="T85" fmla="*/ 6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8" h="96">
                    <a:moveTo>
                      <a:pt x="88" y="28"/>
                    </a:move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9" y="13"/>
                    </a:lnTo>
                    <a:lnTo>
                      <a:pt x="4" y="21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7" y="7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7"/>
                    </a:lnTo>
                    <a:lnTo>
                      <a:pt x="78" y="13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close/>
                    <a:moveTo>
                      <a:pt x="0" y="67"/>
                    </a:moveTo>
                    <a:lnTo>
                      <a:pt x="4" y="75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2"/>
                    </a:lnTo>
                    <a:lnTo>
                      <a:pt x="34" y="96"/>
                    </a:lnTo>
                    <a:lnTo>
                      <a:pt x="44" y="96"/>
                    </a:lnTo>
                    <a:lnTo>
                      <a:pt x="53" y="96"/>
                    </a:lnTo>
                    <a:lnTo>
                      <a:pt x="63" y="92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5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8" y="82"/>
                    </a:lnTo>
                    <a:lnTo>
                      <a:pt x="71" y="88"/>
                    </a:lnTo>
                    <a:lnTo>
                      <a:pt x="63" y="92"/>
                    </a:lnTo>
                    <a:lnTo>
                      <a:pt x="53" y="96"/>
                    </a:lnTo>
                    <a:lnTo>
                      <a:pt x="44" y="96"/>
                    </a:lnTo>
                    <a:lnTo>
                      <a:pt x="34" y="96"/>
                    </a:lnTo>
                    <a:lnTo>
                      <a:pt x="25" y="92"/>
                    </a:lnTo>
                    <a:lnTo>
                      <a:pt x="17" y="88"/>
                    </a:lnTo>
                    <a:lnTo>
                      <a:pt x="9" y="82"/>
                    </a:lnTo>
                    <a:lnTo>
                      <a:pt x="4" y="75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64" name="Freeform 6530"/>
              <p:cNvSpPr>
                <a:spLocks noEditPoints="1"/>
              </p:cNvSpPr>
              <p:nvPr/>
            </p:nvSpPr>
            <p:spPr bwMode="auto">
              <a:xfrm>
                <a:off x="2006" y="2345"/>
                <a:ext cx="88" cy="96"/>
              </a:xfrm>
              <a:custGeom>
                <a:avLst/>
                <a:gdLst>
                  <a:gd name="T0" fmla="*/ 88 w 88"/>
                  <a:gd name="T1" fmla="*/ 28 h 96"/>
                  <a:gd name="T2" fmla="*/ 78 w 88"/>
                  <a:gd name="T3" fmla="*/ 13 h 96"/>
                  <a:gd name="T4" fmla="*/ 63 w 88"/>
                  <a:gd name="T5" fmla="*/ 4 h 96"/>
                  <a:gd name="T6" fmla="*/ 44 w 88"/>
                  <a:gd name="T7" fmla="*/ 0 h 96"/>
                  <a:gd name="T8" fmla="*/ 25 w 88"/>
                  <a:gd name="T9" fmla="*/ 4 h 96"/>
                  <a:gd name="T10" fmla="*/ 9 w 88"/>
                  <a:gd name="T11" fmla="*/ 13 h 96"/>
                  <a:gd name="T12" fmla="*/ 0 w 88"/>
                  <a:gd name="T13" fmla="*/ 28 h 96"/>
                  <a:gd name="T14" fmla="*/ 0 w 88"/>
                  <a:gd name="T15" fmla="*/ 30 h 96"/>
                  <a:gd name="T16" fmla="*/ 0 w 88"/>
                  <a:gd name="T17" fmla="*/ 30 h 96"/>
                  <a:gd name="T18" fmla="*/ 0 w 88"/>
                  <a:gd name="T19" fmla="*/ 32 h 96"/>
                  <a:gd name="T20" fmla="*/ 0 w 88"/>
                  <a:gd name="T21" fmla="*/ 32 h 96"/>
                  <a:gd name="T22" fmla="*/ 0 w 88"/>
                  <a:gd name="T23" fmla="*/ 28 h 96"/>
                  <a:gd name="T24" fmla="*/ 11 w 88"/>
                  <a:gd name="T25" fmla="*/ 15 h 96"/>
                  <a:gd name="T26" fmla="*/ 25 w 88"/>
                  <a:gd name="T27" fmla="*/ 4 h 96"/>
                  <a:gd name="T28" fmla="*/ 44 w 88"/>
                  <a:gd name="T29" fmla="*/ 0 h 96"/>
                  <a:gd name="T30" fmla="*/ 63 w 88"/>
                  <a:gd name="T31" fmla="*/ 4 h 96"/>
                  <a:gd name="T32" fmla="*/ 78 w 88"/>
                  <a:gd name="T33" fmla="*/ 15 h 96"/>
                  <a:gd name="T34" fmla="*/ 88 w 88"/>
                  <a:gd name="T35" fmla="*/ 28 h 96"/>
                  <a:gd name="T36" fmla="*/ 88 w 88"/>
                  <a:gd name="T37" fmla="*/ 32 h 96"/>
                  <a:gd name="T38" fmla="*/ 88 w 88"/>
                  <a:gd name="T39" fmla="*/ 32 h 96"/>
                  <a:gd name="T40" fmla="*/ 88 w 88"/>
                  <a:gd name="T41" fmla="*/ 30 h 96"/>
                  <a:gd name="T42" fmla="*/ 88 w 88"/>
                  <a:gd name="T43" fmla="*/ 30 h 96"/>
                  <a:gd name="T44" fmla="*/ 0 w 88"/>
                  <a:gd name="T45" fmla="*/ 65 h 96"/>
                  <a:gd name="T46" fmla="*/ 4 w 88"/>
                  <a:gd name="T47" fmla="*/ 75 h 96"/>
                  <a:gd name="T48" fmla="*/ 17 w 88"/>
                  <a:gd name="T49" fmla="*/ 88 h 96"/>
                  <a:gd name="T50" fmla="*/ 34 w 88"/>
                  <a:gd name="T51" fmla="*/ 96 h 96"/>
                  <a:gd name="T52" fmla="*/ 53 w 88"/>
                  <a:gd name="T53" fmla="*/ 96 h 96"/>
                  <a:gd name="T54" fmla="*/ 71 w 88"/>
                  <a:gd name="T55" fmla="*/ 88 h 96"/>
                  <a:gd name="T56" fmla="*/ 84 w 88"/>
                  <a:gd name="T57" fmla="*/ 75 h 96"/>
                  <a:gd name="T58" fmla="*/ 88 w 88"/>
                  <a:gd name="T59" fmla="*/ 65 h 96"/>
                  <a:gd name="T60" fmla="*/ 88 w 88"/>
                  <a:gd name="T61" fmla="*/ 65 h 96"/>
                  <a:gd name="T62" fmla="*/ 88 w 88"/>
                  <a:gd name="T63" fmla="*/ 65 h 96"/>
                  <a:gd name="T64" fmla="*/ 88 w 88"/>
                  <a:gd name="T65" fmla="*/ 65 h 96"/>
                  <a:gd name="T66" fmla="*/ 88 w 88"/>
                  <a:gd name="T67" fmla="*/ 63 h 96"/>
                  <a:gd name="T68" fmla="*/ 84 w 88"/>
                  <a:gd name="T69" fmla="*/ 75 h 96"/>
                  <a:gd name="T70" fmla="*/ 71 w 88"/>
                  <a:gd name="T71" fmla="*/ 88 h 96"/>
                  <a:gd name="T72" fmla="*/ 53 w 88"/>
                  <a:gd name="T73" fmla="*/ 94 h 96"/>
                  <a:gd name="T74" fmla="*/ 34 w 88"/>
                  <a:gd name="T75" fmla="*/ 94 h 96"/>
                  <a:gd name="T76" fmla="*/ 17 w 88"/>
                  <a:gd name="T77" fmla="*/ 88 h 96"/>
                  <a:gd name="T78" fmla="*/ 5 w 88"/>
                  <a:gd name="T79" fmla="*/ 75 h 96"/>
                  <a:gd name="T80" fmla="*/ 0 w 88"/>
                  <a:gd name="T81" fmla="*/ 63 h 96"/>
                  <a:gd name="T82" fmla="*/ 0 w 88"/>
                  <a:gd name="T83" fmla="*/ 65 h 96"/>
                  <a:gd name="T84" fmla="*/ 0 w 88"/>
                  <a:gd name="T85" fmla="*/ 65 h 96"/>
                  <a:gd name="T86" fmla="*/ 0 w 88"/>
                  <a:gd name="T87" fmla="*/ 65 h 96"/>
                  <a:gd name="T88" fmla="*/ 0 w 88"/>
                  <a:gd name="T89" fmla="*/ 6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96">
                    <a:moveTo>
                      <a:pt x="88" y="30"/>
                    </a:move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9" y="13"/>
                    </a:lnTo>
                    <a:lnTo>
                      <a:pt x="4" y="21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5" y="21"/>
                    </a:lnTo>
                    <a:lnTo>
                      <a:pt x="11" y="15"/>
                    </a:lnTo>
                    <a:lnTo>
                      <a:pt x="17" y="9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9"/>
                    </a:lnTo>
                    <a:lnTo>
                      <a:pt x="78" y="15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close/>
                    <a:moveTo>
                      <a:pt x="0" y="65"/>
                    </a:moveTo>
                    <a:lnTo>
                      <a:pt x="0" y="67"/>
                    </a:lnTo>
                    <a:lnTo>
                      <a:pt x="4" y="75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2"/>
                    </a:lnTo>
                    <a:lnTo>
                      <a:pt x="34" y="96"/>
                    </a:lnTo>
                    <a:lnTo>
                      <a:pt x="44" y="96"/>
                    </a:lnTo>
                    <a:lnTo>
                      <a:pt x="53" y="96"/>
                    </a:lnTo>
                    <a:lnTo>
                      <a:pt x="63" y="92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5"/>
                    </a:lnTo>
                    <a:lnTo>
                      <a:pt x="88" y="67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8" y="82"/>
                    </a:lnTo>
                    <a:lnTo>
                      <a:pt x="71" y="88"/>
                    </a:lnTo>
                    <a:lnTo>
                      <a:pt x="63" y="92"/>
                    </a:lnTo>
                    <a:lnTo>
                      <a:pt x="53" y="94"/>
                    </a:lnTo>
                    <a:lnTo>
                      <a:pt x="44" y="96"/>
                    </a:lnTo>
                    <a:lnTo>
                      <a:pt x="34" y="94"/>
                    </a:lnTo>
                    <a:lnTo>
                      <a:pt x="25" y="92"/>
                    </a:lnTo>
                    <a:lnTo>
                      <a:pt x="17" y="88"/>
                    </a:lnTo>
                    <a:lnTo>
                      <a:pt x="11" y="82"/>
                    </a:lnTo>
                    <a:lnTo>
                      <a:pt x="5" y="75"/>
                    </a:lnTo>
                    <a:lnTo>
                      <a:pt x="0" y="6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65" name="Freeform 6531"/>
              <p:cNvSpPr>
                <a:spLocks noEditPoints="1"/>
              </p:cNvSpPr>
              <p:nvPr/>
            </p:nvSpPr>
            <p:spPr bwMode="auto">
              <a:xfrm>
                <a:off x="2006" y="2345"/>
                <a:ext cx="88" cy="96"/>
              </a:xfrm>
              <a:custGeom>
                <a:avLst/>
                <a:gdLst>
                  <a:gd name="T0" fmla="*/ 88 w 88"/>
                  <a:gd name="T1" fmla="*/ 28 h 96"/>
                  <a:gd name="T2" fmla="*/ 78 w 88"/>
                  <a:gd name="T3" fmla="*/ 15 h 96"/>
                  <a:gd name="T4" fmla="*/ 63 w 88"/>
                  <a:gd name="T5" fmla="*/ 4 h 96"/>
                  <a:gd name="T6" fmla="*/ 44 w 88"/>
                  <a:gd name="T7" fmla="*/ 0 h 96"/>
                  <a:gd name="T8" fmla="*/ 25 w 88"/>
                  <a:gd name="T9" fmla="*/ 4 h 96"/>
                  <a:gd name="T10" fmla="*/ 11 w 88"/>
                  <a:gd name="T11" fmla="*/ 15 h 96"/>
                  <a:gd name="T12" fmla="*/ 0 w 88"/>
                  <a:gd name="T13" fmla="*/ 28 h 96"/>
                  <a:gd name="T14" fmla="*/ 0 w 88"/>
                  <a:gd name="T15" fmla="*/ 32 h 96"/>
                  <a:gd name="T16" fmla="*/ 0 w 88"/>
                  <a:gd name="T17" fmla="*/ 32 h 96"/>
                  <a:gd name="T18" fmla="*/ 0 w 88"/>
                  <a:gd name="T19" fmla="*/ 34 h 96"/>
                  <a:gd name="T20" fmla="*/ 0 w 88"/>
                  <a:gd name="T21" fmla="*/ 34 h 96"/>
                  <a:gd name="T22" fmla="*/ 0 w 88"/>
                  <a:gd name="T23" fmla="*/ 30 h 96"/>
                  <a:gd name="T24" fmla="*/ 11 w 88"/>
                  <a:gd name="T25" fmla="*/ 15 h 96"/>
                  <a:gd name="T26" fmla="*/ 27 w 88"/>
                  <a:gd name="T27" fmla="*/ 4 h 96"/>
                  <a:gd name="T28" fmla="*/ 44 w 88"/>
                  <a:gd name="T29" fmla="*/ 2 h 96"/>
                  <a:gd name="T30" fmla="*/ 63 w 88"/>
                  <a:gd name="T31" fmla="*/ 4 h 96"/>
                  <a:gd name="T32" fmla="*/ 76 w 88"/>
                  <a:gd name="T33" fmla="*/ 15 h 96"/>
                  <a:gd name="T34" fmla="*/ 88 w 88"/>
                  <a:gd name="T35" fmla="*/ 30 h 96"/>
                  <a:gd name="T36" fmla="*/ 88 w 88"/>
                  <a:gd name="T37" fmla="*/ 34 h 96"/>
                  <a:gd name="T38" fmla="*/ 88 w 88"/>
                  <a:gd name="T39" fmla="*/ 34 h 96"/>
                  <a:gd name="T40" fmla="*/ 88 w 88"/>
                  <a:gd name="T41" fmla="*/ 32 h 96"/>
                  <a:gd name="T42" fmla="*/ 88 w 88"/>
                  <a:gd name="T43" fmla="*/ 32 h 96"/>
                  <a:gd name="T44" fmla="*/ 0 w 88"/>
                  <a:gd name="T45" fmla="*/ 63 h 96"/>
                  <a:gd name="T46" fmla="*/ 5 w 88"/>
                  <a:gd name="T47" fmla="*/ 75 h 96"/>
                  <a:gd name="T48" fmla="*/ 17 w 88"/>
                  <a:gd name="T49" fmla="*/ 88 h 96"/>
                  <a:gd name="T50" fmla="*/ 34 w 88"/>
                  <a:gd name="T51" fmla="*/ 94 h 96"/>
                  <a:gd name="T52" fmla="*/ 53 w 88"/>
                  <a:gd name="T53" fmla="*/ 94 h 96"/>
                  <a:gd name="T54" fmla="*/ 71 w 88"/>
                  <a:gd name="T55" fmla="*/ 88 h 96"/>
                  <a:gd name="T56" fmla="*/ 84 w 88"/>
                  <a:gd name="T57" fmla="*/ 75 h 96"/>
                  <a:gd name="T58" fmla="*/ 88 w 88"/>
                  <a:gd name="T59" fmla="*/ 63 h 96"/>
                  <a:gd name="T60" fmla="*/ 88 w 88"/>
                  <a:gd name="T61" fmla="*/ 63 h 96"/>
                  <a:gd name="T62" fmla="*/ 88 w 88"/>
                  <a:gd name="T63" fmla="*/ 63 h 96"/>
                  <a:gd name="T64" fmla="*/ 88 w 88"/>
                  <a:gd name="T65" fmla="*/ 63 h 96"/>
                  <a:gd name="T66" fmla="*/ 88 w 88"/>
                  <a:gd name="T67" fmla="*/ 61 h 96"/>
                  <a:gd name="T68" fmla="*/ 82 w 88"/>
                  <a:gd name="T69" fmla="*/ 75 h 96"/>
                  <a:gd name="T70" fmla="*/ 71 w 88"/>
                  <a:gd name="T71" fmla="*/ 86 h 96"/>
                  <a:gd name="T72" fmla="*/ 53 w 88"/>
                  <a:gd name="T73" fmla="*/ 94 h 96"/>
                  <a:gd name="T74" fmla="*/ 34 w 88"/>
                  <a:gd name="T75" fmla="*/ 94 h 96"/>
                  <a:gd name="T76" fmla="*/ 17 w 88"/>
                  <a:gd name="T77" fmla="*/ 86 h 96"/>
                  <a:gd name="T78" fmla="*/ 5 w 88"/>
                  <a:gd name="T79" fmla="*/ 75 h 96"/>
                  <a:gd name="T80" fmla="*/ 0 w 88"/>
                  <a:gd name="T81" fmla="*/ 61 h 96"/>
                  <a:gd name="T82" fmla="*/ 0 w 88"/>
                  <a:gd name="T83" fmla="*/ 63 h 96"/>
                  <a:gd name="T84" fmla="*/ 0 w 88"/>
                  <a:gd name="T85" fmla="*/ 63 h 96"/>
                  <a:gd name="T86" fmla="*/ 0 w 88"/>
                  <a:gd name="T87" fmla="*/ 63 h 96"/>
                  <a:gd name="T88" fmla="*/ 0 w 88"/>
                  <a:gd name="T89" fmla="*/ 6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96">
                    <a:moveTo>
                      <a:pt x="88" y="32"/>
                    </a:moveTo>
                    <a:lnTo>
                      <a:pt x="88" y="28"/>
                    </a:lnTo>
                    <a:lnTo>
                      <a:pt x="84" y="21"/>
                    </a:lnTo>
                    <a:lnTo>
                      <a:pt x="78" y="15"/>
                    </a:lnTo>
                    <a:lnTo>
                      <a:pt x="71" y="9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9"/>
                    </a:lnTo>
                    <a:lnTo>
                      <a:pt x="11" y="15"/>
                    </a:lnTo>
                    <a:lnTo>
                      <a:pt x="5" y="21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5" y="21"/>
                    </a:lnTo>
                    <a:lnTo>
                      <a:pt x="11" y="15"/>
                    </a:lnTo>
                    <a:lnTo>
                      <a:pt x="17" y="9"/>
                    </a:lnTo>
                    <a:lnTo>
                      <a:pt x="27" y="4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9"/>
                    </a:lnTo>
                    <a:lnTo>
                      <a:pt x="76" y="15"/>
                    </a:lnTo>
                    <a:lnTo>
                      <a:pt x="82" y="21"/>
                    </a:lnTo>
                    <a:lnTo>
                      <a:pt x="88" y="30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close/>
                    <a:moveTo>
                      <a:pt x="0" y="63"/>
                    </a:moveTo>
                    <a:lnTo>
                      <a:pt x="0" y="67"/>
                    </a:lnTo>
                    <a:lnTo>
                      <a:pt x="5" y="75"/>
                    </a:lnTo>
                    <a:lnTo>
                      <a:pt x="11" y="82"/>
                    </a:lnTo>
                    <a:lnTo>
                      <a:pt x="17" y="88"/>
                    </a:lnTo>
                    <a:lnTo>
                      <a:pt x="25" y="92"/>
                    </a:lnTo>
                    <a:lnTo>
                      <a:pt x="34" y="94"/>
                    </a:lnTo>
                    <a:lnTo>
                      <a:pt x="44" y="96"/>
                    </a:lnTo>
                    <a:lnTo>
                      <a:pt x="53" y="94"/>
                    </a:lnTo>
                    <a:lnTo>
                      <a:pt x="63" y="92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5"/>
                    </a:lnTo>
                    <a:lnTo>
                      <a:pt x="88" y="67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1"/>
                    </a:lnTo>
                    <a:lnTo>
                      <a:pt x="88" y="61"/>
                    </a:lnTo>
                    <a:lnTo>
                      <a:pt x="88" y="67"/>
                    </a:lnTo>
                    <a:lnTo>
                      <a:pt x="82" y="75"/>
                    </a:lnTo>
                    <a:lnTo>
                      <a:pt x="76" y="80"/>
                    </a:lnTo>
                    <a:lnTo>
                      <a:pt x="71" y="86"/>
                    </a:lnTo>
                    <a:lnTo>
                      <a:pt x="63" y="92"/>
                    </a:lnTo>
                    <a:lnTo>
                      <a:pt x="53" y="94"/>
                    </a:lnTo>
                    <a:lnTo>
                      <a:pt x="44" y="96"/>
                    </a:lnTo>
                    <a:lnTo>
                      <a:pt x="34" y="94"/>
                    </a:lnTo>
                    <a:lnTo>
                      <a:pt x="27" y="92"/>
                    </a:lnTo>
                    <a:lnTo>
                      <a:pt x="17" y="86"/>
                    </a:lnTo>
                    <a:lnTo>
                      <a:pt x="11" y="80"/>
                    </a:lnTo>
                    <a:lnTo>
                      <a:pt x="5" y="75"/>
                    </a:lnTo>
                    <a:lnTo>
                      <a:pt x="0" y="67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66" name="Freeform 6532"/>
              <p:cNvSpPr>
                <a:spLocks noEditPoints="1"/>
              </p:cNvSpPr>
              <p:nvPr/>
            </p:nvSpPr>
            <p:spPr bwMode="auto">
              <a:xfrm>
                <a:off x="2006" y="2347"/>
                <a:ext cx="90" cy="94"/>
              </a:xfrm>
              <a:custGeom>
                <a:avLst/>
                <a:gdLst>
                  <a:gd name="T0" fmla="*/ 88 w 90"/>
                  <a:gd name="T1" fmla="*/ 28 h 94"/>
                  <a:gd name="T2" fmla="*/ 76 w 90"/>
                  <a:gd name="T3" fmla="*/ 13 h 94"/>
                  <a:gd name="T4" fmla="*/ 63 w 90"/>
                  <a:gd name="T5" fmla="*/ 2 h 94"/>
                  <a:gd name="T6" fmla="*/ 44 w 90"/>
                  <a:gd name="T7" fmla="*/ 0 h 94"/>
                  <a:gd name="T8" fmla="*/ 27 w 90"/>
                  <a:gd name="T9" fmla="*/ 2 h 94"/>
                  <a:gd name="T10" fmla="*/ 11 w 90"/>
                  <a:gd name="T11" fmla="*/ 13 h 94"/>
                  <a:gd name="T12" fmla="*/ 0 w 90"/>
                  <a:gd name="T13" fmla="*/ 28 h 94"/>
                  <a:gd name="T14" fmla="*/ 0 w 90"/>
                  <a:gd name="T15" fmla="*/ 32 h 94"/>
                  <a:gd name="T16" fmla="*/ 0 w 90"/>
                  <a:gd name="T17" fmla="*/ 32 h 94"/>
                  <a:gd name="T18" fmla="*/ 0 w 90"/>
                  <a:gd name="T19" fmla="*/ 32 h 94"/>
                  <a:gd name="T20" fmla="*/ 0 w 90"/>
                  <a:gd name="T21" fmla="*/ 34 h 94"/>
                  <a:gd name="T22" fmla="*/ 2 w 90"/>
                  <a:gd name="T23" fmla="*/ 28 h 94"/>
                  <a:gd name="T24" fmla="*/ 11 w 90"/>
                  <a:gd name="T25" fmla="*/ 13 h 94"/>
                  <a:gd name="T26" fmla="*/ 27 w 90"/>
                  <a:gd name="T27" fmla="*/ 3 h 94"/>
                  <a:gd name="T28" fmla="*/ 44 w 90"/>
                  <a:gd name="T29" fmla="*/ 0 h 94"/>
                  <a:gd name="T30" fmla="*/ 63 w 90"/>
                  <a:gd name="T31" fmla="*/ 3 h 94"/>
                  <a:gd name="T32" fmla="*/ 76 w 90"/>
                  <a:gd name="T33" fmla="*/ 13 h 94"/>
                  <a:gd name="T34" fmla="*/ 88 w 90"/>
                  <a:gd name="T35" fmla="*/ 28 h 94"/>
                  <a:gd name="T36" fmla="*/ 90 w 90"/>
                  <a:gd name="T37" fmla="*/ 34 h 94"/>
                  <a:gd name="T38" fmla="*/ 90 w 90"/>
                  <a:gd name="T39" fmla="*/ 32 h 94"/>
                  <a:gd name="T40" fmla="*/ 88 w 90"/>
                  <a:gd name="T41" fmla="*/ 32 h 94"/>
                  <a:gd name="T42" fmla="*/ 88 w 90"/>
                  <a:gd name="T43" fmla="*/ 32 h 94"/>
                  <a:gd name="T44" fmla="*/ 0 w 90"/>
                  <a:gd name="T45" fmla="*/ 59 h 94"/>
                  <a:gd name="T46" fmla="*/ 5 w 90"/>
                  <a:gd name="T47" fmla="*/ 73 h 94"/>
                  <a:gd name="T48" fmla="*/ 17 w 90"/>
                  <a:gd name="T49" fmla="*/ 84 h 94"/>
                  <a:gd name="T50" fmla="*/ 34 w 90"/>
                  <a:gd name="T51" fmla="*/ 92 h 94"/>
                  <a:gd name="T52" fmla="*/ 53 w 90"/>
                  <a:gd name="T53" fmla="*/ 92 h 94"/>
                  <a:gd name="T54" fmla="*/ 71 w 90"/>
                  <a:gd name="T55" fmla="*/ 84 h 94"/>
                  <a:gd name="T56" fmla="*/ 82 w 90"/>
                  <a:gd name="T57" fmla="*/ 73 h 94"/>
                  <a:gd name="T58" fmla="*/ 88 w 90"/>
                  <a:gd name="T59" fmla="*/ 59 h 94"/>
                  <a:gd name="T60" fmla="*/ 88 w 90"/>
                  <a:gd name="T61" fmla="*/ 59 h 94"/>
                  <a:gd name="T62" fmla="*/ 90 w 90"/>
                  <a:gd name="T63" fmla="*/ 59 h 94"/>
                  <a:gd name="T64" fmla="*/ 90 w 90"/>
                  <a:gd name="T65" fmla="*/ 59 h 94"/>
                  <a:gd name="T66" fmla="*/ 90 w 90"/>
                  <a:gd name="T67" fmla="*/ 57 h 94"/>
                  <a:gd name="T68" fmla="*/ 82 w 90"/>
                  <a:gd name="T69" fmla="*/ 73 h 94"/>
                  <a:gd name="T70" fmla="*/ 71 w 90"/>
                  <a:gd name="T71" fmla="*/ 84 h 94"/>
                  <a:gd name="T72" fmla="*/ 53 w 90"/>
                  <a:gd name="T73" fmla="*/ 92 h 94"/>
                  <a:gd name="T74" fmla="*/ 34 w 90"/>
                  <a:gd name="T75" fmla="*/ 92 h 94"/>
                  <a:gd name="T76" fmla="*/ 17 w 90"/>
                  <a:gd name="T77" fmla="*/ 84 h 94"/>
                  <a:gd name="T78" fmla="*/ 5 w 90"/>
                  <a:gd name="T79" fmla="*/ 73 h 94"/>
                  <a:gd name="T80" fmla="*/ 0 w 90"/>
                  <a:gd name="T81" fmla="*/ 57 h 94"/>
                  <a:gd name="T82" fmla="*/ 0 w 90"/>
                  <a:gd name="T83" fmla="*/ 59 h 94"/>
                  <a:gd name="T84" fmla="*/ 0 w 90"/>
                  <a:gd name="T85" fmla="*/ 59 h 94"/>
                  <a:gd name="T86" fmla="*/ 0 w 90"/>
                  <a:gd name="T87" fmla="*/ 59 h 94"/>
                  <a:gd name="T88" fmla="*/ 0 w 90"/>
                  <a:gd name="T89" fmla="*/ 5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0" h="94">
                    <a:moveTo>
                      <a:pt x="88" y="32"/>
                    </a:moveTo>
                    <a:lnTo>
                      <a:pt x="88" y="28"/>
                    </a:lnTo>
                    <a:lnTo>
                      <a:pt x="82" y="19"/>
                    </a:lnTo>
                    <a:lnTo>
                      <a:pt x="76" y="13"/>
                    </a:lnTo>
                    <a:lnTo>
                      <a:pt x="71" y="7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28"/>
                    </a:lnTo>
                    <a:lnTo>
                      <a:pt x="5" y="21"/>
                    </a:lnTo>
                    <a:lnTo>
                      <a:pt x="11" y="13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3"/>
                    </a:lnTo>
                    <a:lnTo>
                      <a:pt x="71" y="7"/>
                    </a:lnTo>
                    <a:lnTo>
                      <a:pt x="76" y="13"/>
                    </a:lnTo>
                    <a:lnTo>
                      <a:pt x="82" y="21"/>
                    </a:lnTo>
                    <a:lnTo>
                      <a:pt x="88" y="28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2"/>
                    </a:lnTo>
                    <a:lnTo>
                      <a:pt x="90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close/>
                    <a:moveTo>
                      <a:pt x="0" y="59"/>
                    </a:moveTo>
                    <a:lnTo>
                      <a:pt x="0" y="65"/>
                    </a:lnTo>
                    <a:lnTo>
                      <a:pt x="5" y="73"/>
                    </a:lnTo>
                    <a:lnTo>
                      <a:pt x="11" y="78"/>
                    </a:lnTo>
                    <a:lnTo>
                      <a:pt x="17" y="84"/>
                    </a:lnTo>
                    <a:lnTo>
                      <a:pt x="27" y="90"/>
                    </a:lnTo>
                    <a:lnTo>
                      <a:pt x="34" y="92"/>
                    </a:lnTo>
                    <a:lnTo>
                      <a:pt x="44" y="94"/>
                    </a:lnTo>
                    <a:lnTo>
                      <a:pt x="53" y="92"/>
                    </a:lnTo>
                    <a:lnTo>
                      <a:pt x="63" y="90"/>
                    </a:lnTo>
                    <a:lnTo>
                      <a:pt x="71" y="84"/>
                    </a:lnTo>
                    <a:lnTo>
                      <a:pt x="76" y="78"/>
                    </a:lnTo>
                    <a:lnTo>
                      <a:pt x="82" y="73"/>
                    </a:lnTo>
                    <a:lnTo>
                      <a:pt x="88" y="65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90" y="59"/>
                    </a:lnTo>
                    <a:lnTo>
                      <a:pt x="90" y="59"/>
                    </a:lnTo>
                    <a:lnTo>
                      <a:pt x="90" y="59"/>
                    </a:lnTo>
                    <a:lnTo>
                      <a:pt x="90" y="59"/>
                    </a:lnTo>
                    <a:lnTo>
                      <a:pt x="90" y="57"/>
                    </a:lnTo>
                    <a:lnTo>
                      <a:pt x="88" y="65"/>
                    </a:lnTo>
                    <a:lnTo>
                      <a:pt x="82" y="73"/>
                    </a:lnTo>
                    <a:lnTo>
                      <a:pt x="76" y="78"/>
                    </a:lnTo>
                    <a:lnTo>
                      <a:pt x="71" y="84"/>
                    </a:lnTo>
                    <a:lnTo>
                      <a:pt x="63" y="90"/>
                    </a:lnTo>
                    <a:lnTo>
                      <a:pt x="53" y="92"/>
                    </a:lnTo>
                    <a:lnTo>
                      <a:pt x="44" y="92"/>
                    </a:lnTo>
                    <a:lnTo>
                      <a:pt x="34" y="92"/>
                    </a:lnTo>
                    <a:lnTo>
                      <a:pt x="27" y="90"/>
                    </a:lnTo>
                    <a:lnTo>
                      <a:pt x="17" y="84"/>
                    </a:lnTo>
                    <a:lnTo>
                      <a:pt x="11" y="78"/>
                    </a:lnTo>
                    <a:lnTo>
                      <a:pt x="5" y="73"/>
                    </a:lnTo>
                    <a:lnTo>
                      <a:pt x="2" y="6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1258" name="Group 6533"/>
            <p:cNvGrpSpPr>
              <a:grpSpLocks/>
            </p:cNvGrpSpPr>
            <p:nvPr/>
          </p:nvGrpSpPr>
          <p:grpSpPr bwMode="auto">
            <a:xfrm>
              <a:off x="1810" y="2302"/>
              <a:ext cx="286" cy="181"/>
              <a:chOff x="1810" y="2302"/>
              <a:chExt cx="286" cy="181"/>
            </a:xfrm>
          </p:grpSpPr>
          <p:sp>
            <p:nvSpPr>
              <p:cNvPr id="2167" name="Freeform 6534"/>
              <p:cNvSpPr>
                <a:spLocks noEditPoints="1"/>
              </p:cNvSpPr>
              <p:nvPr/>
            </p:nvSpPr>
            <p:spPr bwMode="auto">
              <a:xfrm>
                <a:off x="2006" y="2347"/>
                <a:ext cx="90" cy="92"/>
              </a:xfrm>
              <a:custGeom>
                <a:avLst/>
                <a:gdLst>
                  <a:gd name="T0" fmla="*/ 88 w 90"/>
                  <a:gd name="T1" fmla="*/ 28 h 92"/>
                  <a:gd name="T2" fmla="*/ 76 w 90"/>
                  <a:gd name="T3" fmla="*/ 13 h 92"/>
                  <a:gd name="T4" fmla="*/ 63 w 90"/>
                  <a:gd name="T5" fmla="*/ 3 h 92"/>
                  <a:gd name="T6" fmla="*/ 44 w 90"/>
                  <a:gd name="T7" fmla="*/ 0 h 92"/>
                  <a:gd name="T8" fmla="*/ 27 w 90"/>
                  <a:gd name="T9" fmla="*/ 3 h 92"/>
                  <a:gd name="T10" fmla="*/ 11 w 90"/>
                  <a:gd name="T11" fmla="*/ 13 h 92"/>
                  <a:gd name="T12" fmla="*/ 2 w 90"/>
                  <a:gd name="T13" fmla="*/ 28 h 92"/>
                  <a:gd name="T14" fmla="*/ 0 w 90"/>
                  <a:gd name="T15" fmla="*/ 34 h 92"/>
                  <a:gd name="T16" fmla="*/ 0 w 90"/>
                  <a:gd name="T17" fmla="*/ 34 h 92"/>
                  <a:gd name="T18" fmla="*/ 0 w 90"/>
                  <a:gd name="T19" fmla="*/ 34 h 92"/>
                  <a:gd name="T20" fmla="*/ 0 w 90"/>
                  <a:gd name="T21" fmla="*/ 36 h 92"/>
                  <a:gd name="T22" fmla="*/ 2 w 90"/>
                  <a:gd name="T23" fmla="*/ 28 h 92"/>
                  <a:gd name="T24" fmla="*/ 11 w 90"/>
                  <a:gd name="T25" fmla="*/ 13 h 92"/>
                  <a:gd name="T26" fmla="*/ 27 w 90"/>
                  <a:gd name="T27" fmla="*/ 3 h 92"/>
                  <a:gd name="T28" fmla="*/ 44 w 90"/>
                  <a:gd name="T29" fmla="*/ 0 h 92"/>
                  <a:gd name="T30" fmla="*/ 63 w 90"/>
                  <a:gd name="T31" fmla="*/ 3 h 92"/>
                  <a:gd name="T32" fmla="*/ 76 w 90"/>
                  <a:gd name="T33" fmla="*/ 13 h 92"/>
                  <a:gd name="T34" fmla="*/ 86 w 90"/>
                  <a:gd name="T35" fmla="*/ 28 h 92"/>
                  <a:gd name="T36" fmla="*/ 90 w 90"/>
                  <a:gd name="T37" fmla="*/ 36 h 92"/>
                  <a:gd name="T38" fmla="*/ 90 w 90"/>
                  <a:gd name="T39" fmla="*/ 34 h 92"/>
                  <a:gd name="T40" fmla="*/ 90 w 90"/>
                  <a:gd name="T41" fmla="*/ 34 h 92"/>
                  <a:gd name="T42" fmla="*/ 90 w 90"/>
                  <a:gd name="T43" fmla="*/ 34 h 92"/>
                  <a:gd name="T44" fmla="*/ 0 w 90"/>
                  <a:gd name="T45" fmla="*/ 57 h 92"/>
                  <a:gd name="T46" fmla="*/ 5 w 90"/>
                  <a:gd name="T47" fmla="*/ 73 h 92"/>
                  <a:gd name="T48" fmla="*/ 17 w 90"/>
                  <a:gd name="T49" fmla="*/ 84 h 92"/>
                  <a:gd name="T50" fmla="*/ 34 w 90"/>
                  <a:gd name="T51" fmla="*/ 92 h 92"/>
                  <a:gd name="T52" fmla="*/ 53 w 90"/>
                  <a:gd name="T53" fmla="*/ 92 h 92"/>
                  <a:gd name="T54" fmla="*/ 71 w 90"/>
                  <a:gd name="T55" fmla="*/ 84 h 92"/>
                  <a:gd name="T56" fmla="*/ 82 w 90"/>
                  <a:gd name="T57" fmla="*/ 73 h 92"/>
                  <a:gd name="T58" fmla="*/ 90 w 90"/>
                  <a:gd name="T59" fmla="*/ 57 h 92"/>
                  <a:gd name="T60" fmla="*/ 90 w 90"/>
                  <a:gd name="T61" fmla="*/ 57 h 92"/>
                  <a:gd name="T62" fmla="*/ 90 w 90"/>
                  <a:gd name="T63" fmla="*/ 57 h 92"/>
                  <a:gd name="T64" fmla="*/ 90 w 90"/>
                  <a:gd name="T65" fmla="*/ 57 h 92"/>
                  <a:gd name="T66" fmla="*/ 90 w 90"/>
                  <a:gd name="T67" fmla="*/ 57 h 92"/>
                  <a:gd name="T68" fmla="*/ 82 w 90"/>
                  <a:gd name="T69" fmla="*/ 73 h 92"/>
                  <a:gd name="T70" fmla="*/ 71 w 90"/>
                  <a:gd name="T71" fmla="*/ 84 h 92"/>
                  <a:gd name="T72" fmla="*/ 53 w 90"/>
                  <a:gd name="T73" fmla="*/ 92 h 92"/>
                  <a:gd name="T74" fmla="*/ 34 w 90"/>
                  <a:gd name="T75" fmla="*/ 92 h 92"/>
                  <a:gd name="T76" fmla="*/ 19 w 90"/>
                  <a:gd name="T77" fmla="*/ 84 h 92"/>
                  <a:gd name="T78" fmla="*/ 5 w 90"/>
                  <a:gd name="T79" fmla="*/ 73 h 92"/>
                  <a:gd name="T80" fmla="*/ 0 w 90"/>
                  <a:gd name="T81" fmla="*/ 57 h 92"/>
                  <a:gd name="T82" fmla="*/ 0 w 90"/>
                  <a:gd name="T83" fmla="*/ 57 h 92"/>
                  <a:gd name="T84" fmla="*/ 0 w 90"/>
                  <a:gd name="T85" fmla="*/ 57 h 92"/>
                  <a:gd name="T86" fmla="*/ 0 w 90"/>
                  <a:gd name="T87" fmla="*/ 57 h 92"/>
                  <a:gd name="T88" fmla="*/ 0 w 90"/>
                  <a:gd name="T89" fmla="*/ 5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0" h="92">
                    <a:moveTo>
                      <a:pt x="90" y="34"/>
                    </a:moveTo>
                    <a:lnTo>
                      <a:pt x="88" y="28"/>
                    </a:lnTo>
                    <a:lnTo>
                      <a:pt x="82" y="21"/>
                    </a:lnTo>
                    <a:lnTo>
                      <a:pt x="76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3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21"/>
                    </a:lnTo>
                    <a:lnTo>
                      <a:pt x="2" y="28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28"/>
                    </a:lnTo>
                    <a:lnTo>
                      <a:pt x="5" y="21"/>
                    </a:lnTo>
                    <a:lnTo>
                      <a:pt x="11" y="13"/>
                    </a:lnTo>
                    <a:lnTo>
                      <a:pt x="19" y="7"/>
                    </a:lnTo>
                    <a:lnTo>
                      <a:pt x="27" y="3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3"/>
                    </a:lnTo>
                    <a:lnTo>
                      <a:pt x="71" y="7"/>
                    </a:lnTo>
                    <a:lnTo>
                      <a:pt x="76" y="13"/>
                    </a:lnTo>
                    <a:lnTo>
                      <a:pt x="82" y="21"/>
                    </a:lnTo>
                    <a:lnTo>
                      <a:pt x="86" y="28"/>
                    </a:lnTo>
                    <a:lnTo>
                      <a:pt x="90" y="36"/>
                    </a:lnTo>
                    <a:lnTo>
                      <a:pt x="90" y="36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close/>
                    <a:moveTo>
                      <a:pt x="0" y="57"/>
                    </a:moveTo>
                    <a:lnTo>
                      <a:pt x="2" y="65"/>
                    </a:lnTo>
                    <a:lnTo>
                      <a:pt x="5" y="73"/>
                    </a:lnTo>
                    <a:lnTo>
                      <a:pt x="11" y="78"/>
                    </a:lnTo>
                    <a:lnTo>
                      <a:pt x="17" y="84"/>
                    </a:lnTo>
                    <a:lnTo>
                      <a:pt x="27" y="90"/>
                    </a:lnTo>
                    <a:lnTo>
                      <a:pt x="34" y="92"/>
                    </a:lnTo>
                    <a:lnTo>
                      <a:pt x="44" y="92"/>
                    </a:lnTo>
                    <a:lnTo>
                      <a:pt x="53" y="92"/>
                    </a:lnTo>
                    <a:lnTo>
                      <a:pt x="63" y="90"/>
                    </a:lnTo>
                    <a:lnTo>
                      <a:pt x="71" y="84"/>
                    </a:lnTo>
                    <a:lnTo>
                      <a:pt x="76" y="78"/>
                    </a:lnTo>
                    <a:lnTo>
                      <a:pt x="82" y="73"/>
                    </a:lnTo>
                    <a:lnTo>
                      <a:pt x="88" y="65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86" y="65"/>
                    </a:lnTo>
                    <a:lnTo>
                      <a:pt x="82" y="73"/>
                    </a:lnTo>
                    <a:lnTo>
                      <a:pt x="76" y="78"/>
                    </a:lnTo>
                    <a:lnTo>
                      <a:pt x="71" y="84"/>
                    </a:lnTo>
                    <a:lnTo>
                      <a:pt x="63" y="88"/>
                    </a:lnTo>
                    <a:lnTo>
                      <a:pt x="53" y="92"/>
                    </a:lnTo>
                    <a:lnTo>
                      <a:pt x="44" y="92"/>
                    </a:lnTo>
                    <a:lnTo>
                      <a:pt x="34" y="92"/>
                    </a:lnTo>
                    <a:lnTo>
                      <a:pt x="27" y="88"/>
                    </a:lnTo>
                    <a:lnTo>
                      <a:pt x="19" y="84"/>
                    </a:lnTo>
                    <a:lnTo>
                      <a:pt x="11" y="78"/>
                    </a:lnTo>
                    <a:lnTo>
                      <a:pt x="5" y="73"/>
                    </a:lnTo>
                    <a:lnTo>
                      <a:pt x="2" y="65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68" name="Freeform 6535"/>
              <p:cNvSpPr>
                <a:spLocks noEditPoints="1"/>
              </p:cNvSpPr>
              <p:nvPr/>
            </p:nvSpPr>
            <p:spPr bwMode="auto">
              <a:xfrm>
                <a:off x="2006" y="2347"/>
                <a:ext cx="90" cy="92"/>
              </a:xfrm>
              <a:custGeom>
                <a:avLst/>
                <a:gdLst>
                  <a:gd name="T0" fmla="*/ 86 w 90"/>
                  <a:gd name="T1" fmla="*/ 28 h 92"/>
                  <a:gd name="T2" fmla="*/ 76 w 90"/>
                  <a:gd name="T3" fmla="*/ 13 h 92"/>
                  <a:gd name="T4" fmla="*/ 63 w 90"/>
                  <a:gd name="T5" fmla="*/ 3 h 92"/>
                  <a:gd name="T6" fmla="*/ 44 w 90"/>
                  <a:gd name="T7" fmla="*/ 0 h 92"/>
                  <a:gd name="T8" fmla="*/ 27 w 90"/>
                  <a:gd name="T9" fmla="*/ 3 h 92"/>
                  <a:gd name="T10" fmla="*/ 11 w 90"/>
                  <a:gd name="T11" fmla="*/ 13 h 92"/>
                  <a:gd name="T12" fmla="*/ 2 w 90"/>
                  <a:gd name="T13" fmla="*/ 28 h 92"/>
                  <a:gd name="T14" fmla="*/ 0 w 90"/>
                  <a:gd name="T15" fmla="*/ 36 h 92"/>
                  <a:gd name="T16" fmla="*/ 0 w 90"/>
                  <a:gd name="T17" fmla="*/ 36 h 92"/>
                  <a:gd name="T18" fmla="*/ 0 w 90"/>
                  <a:gd name="T19" fmla="*/ 38 h 92"/>
                  <a:gd name="T20" fmla="*/ 0 w 90"/>
                  <a:gd name="T21" fmla="*/ 38 h 92"/>
                  <a:gd name="T22" fmla="*/ 0 w 90"/>
                  <a:gd name="T23" fmla="*/ 36 h 92"/>
                  <a:gd name="T24" fmla="*/ 5 w 90"/>
                  <a:gd name="T25" fmla="*/ 21 h 92"/>
                  <a:gd name="T26" fmla="*/ 19 w 90"/>
                  <a:gd name="T27" fmla="*/ 7 h 92"/>
                  <a:gd name="T28" fmla="*/ 34 w 90"/>
                  <a:gd name="T29" fmla="*/ 2 h 92"/>
                  <a:gd name="T30" fmla="*/ 53 w 90"/>
                  <a:gd name="T31" fmla="*/ 2 h 92"/>
                  <a:gd name="T32" fmla="*/ 69 w 90"/>
                  <a:gd name="T33" fmla="*/ 7 h 92"/>
                  <a:gd name="T34" fmla="*/ 82 w 90"/>
                  <a:gd name="T35" fmla="*/ 21 h 92"/>
                  <a:gd name="T36" fmla="*/ 90 w 90"/>
                  <a:gd name="T37" fmla="*/ 36 h 92"/>
                  <a:gd name="T38" fmla="*/ 90 w 90"/>
                  <a:gd name="T39" fmla="*/ 38 h 92"/>
                  <a:gd name="T40" fmla="*/ 90 w 90"/>
                  <a:gd name="T41" fmla="*/ 38 h 92"/>
                  <a:gd name="T42" fmla="*/ 90 w 90"/>
                  <a:gd name="T43" fmla="*/ 36 h 92"/>
                  <a:gd name="T44" fmla="*/ 90 w 90"/>
                  <a:gd name="T45" fmla="*/ 36 h 92"/>
                  <a:gd name="T46" fmla="*/ 0 w 90"/>
                  <a:gd name="T47" fmla="*/ 57 h 92"/>
                  <a:gd name="T48" fmla="*/ 5 w 90"/>
                  <a:gd name="T49" fmla="*/ 73 h 92"/>
                  <a:gd name="T50" fmla="*/ 19 w 90"/>
                  <a:gd name="T51" fmla="*/ 84 h 92"/>
                  <a:gd name="T52" fmla="*/ 34 w 90"/>
                  <a:gd name="T53" fmla="*/ 92 h 92"/>
                  <a:gd name="T54" fmla="*/ 53 w 90"/>
                  <a:gd name="T55" fmla="*/ 92 h 92"/>
                  <a:gd name="T56" fmla="*/ 71 w 90"/>
                  <a:gd name="T57" fmla="*/ 84 h 92"/>
                  <a:gd name="T58" fmla="*/ 82 w 90"/>
                  <a:gd name="T59" fmla="*/ 73 h 92"/>
                  <a:gd name="T60" fmla="*/ 90 w 90"/>
                  <a:gd name="T61" fmla="*/ 57 h 92"/>
                  <a:gd name="T62" fmla="*/ 90 w 90"/>
                  <a:gd name="T63" fmla="*/ 55 h 92"/>
                  <a:gd name="T64" fmla="*/ 90 w 90"/>
                  <a:gd name="T65" fmla="*/ 55 h 92"/>
                  <a:gd name="T66" fmla="*/ 90 w 90"/>
                  <a:gd name="T67" fmla="*/ 53 h 92"/>
                  <a:gd name="T68" fmla="*/ 90 w 90"/>
                  <a:gd name="T69" fmla="*/ 53 h 92"/>
                  <a:gd name="T70" fmla="*/ 86 w 90"/>
                  <a:gd name="T71" fmla="*/ 63 h 92"/>
                  <a:gd name="T72" fmla="*/ 76 w 90"/>
                  <a:gd name="T73" fmla="*/ 78 h 92"/>
                  <a:gd name="T74" fmla="*/ 61 w 90"/>
                  <a:gd name="T75" fmla="*/ 88 h 92"/>
                  <a:gd name="T76" fmla="*/ 44 w 90"/>
                  <a:gd name="T77" fmla="*/ 92 h 92"/>
                  <a:gd name="T78" fmla="*/ 27 w 90"/>
                  <a:gd name="T79" fmla="*/ 88 h 92"/>
                  <a:gd name="T80" fmla="*/ 11 w 90"/>
                  <a:gd name="T81" fmla="*/ 78 h 92"/>
                  <a:gd name="T82" fmla="*/ 2 w 90"/>
                  <a:gd name="T83" fmla="*/ 63 h 92"/>
                  <a:gd name="T84" fmla="*/ 0 w 90"/>
                  <a:gd name="T85" fmla="*/ 53 h 92"/>
                  <a:gd name="T86" fmla="*/ 0 w 90"/>
                  <a:gd name="T87" fmla="*/ 53 h 92"/>
                  <a:gd name="T88" fmla="*/ 0 w 90"/>
                  <a:gd name="T89" fmla="*/ 55 h 92"/>
                  <a:gd name="T90" fmla="*/ 0 w 90"/>
                  <a:gd name="T91" fmla="*/ 55 h 92"/>
                  <a:gd name="T92" fmla="*/ 0 w 90"/>
                  <a:gd name="T93" fmla="*/ 5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0" h="92">
                    <a:moveTo>
                      <a:pt x="90" y="36"/>
                    </a:moveTo>
                    <a:lnTo>
                      <a:pt x="86" y="28"/>
                    </a:lnTo>
                    <a:lnTo>
                      <a:pt x="82" y="21"/>
                    </a:lnTo>
                    <a:lnTo>
                      <a:pt x="76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1" y="13"/>
                    </a:lnTo>
                    <a:lnTo>
                      <a:pt x="5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2" y="28"/>
                    </a:lnTo>
                    <a:lnTo>
                      <a:pt x="5" y="21"/>
                    </a:lnTo>
                    <a:lnTo>
                      <a:pt x="11" y="13"/>
                    </a:lnTo>
                    <a:lnTo>
                      <a:pt x="19" y="7"/>
                    </a:lnTo>
                    <a:lnTo>
                      <a:pt x="27" y="3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1" y="3"/>
                    </a:lnTo>
                    <a:lnTo>
                      <a:pt x="69" y="7"/>
                    </a:lnTo>
                    <a:lnTo>
                      <a:pt x="76" y="13"/>
                    </a:lnTo>
                    <a:lnTo>
                      <a:pt x="82" y="21"/>
                    </a:lnTo>
                    <a:lnTo>
                      <a:pt x="86" y="28"/>
                    </a:lnTo>
                    <a:lnTo>
                      <a:pt x="90" y="36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0" y="36"/>
                    </a:lnTo>
                    <a:lnTo>
                      <a:pt x="90" y="36"/>
                    </a:lnTo>
                    <a:lnTo>
                      <a:pt x="90" y="36"/>
                    </a:lnTo>
                    <a:lnTo>
                      <a:pt x="90" y="36"/>
                    </a:lnTo>
                    <a:lnTo>
                      <a:pt x="90" y="36"/>
                    </a:lnTo>
                    <a:close/>
                    <a:moveTo>
                      <a:pt x="0" y="57"/>
                    </a:moveTo>
                    <a:lnTo>
                      <a:pt x="2" y="65"/>
                    </a:lnTo>
                    <a:lnTo>
                      <a:pt x="5" y="73"/>
                    </a:lnTo>
                    <a:lnTo>
                      <a:pt x="11" y="78"/>
                    </a:lnTo>
                    <a:lnTo>
                      <a:pt x="19" y="84"/>
                    </a:lnTo>
                    <a:lnTo>
                      <a:pt x="27" y="88"/>
                    </a:lnTo>
                    <a:lnTo>
                      <a:pt x="34" y="92"/>
                    </a:lnTo>
                    <a:lnTo>
                      <a:pt x="44" y="92"/>
                    </a:lnTo>
                    <a:lnTo>
                      <a:pt x="53" y="92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6" y="78"/>
                    </a:lnTo>
                    <a:lnTo>
                      <a:pt x="82" y="73"/>
                    </a:lnTo>
                    <a:lnTo>
                      <a:pt x="86" y="65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5"/>
                    </a:lnTo>
                    <a:lnTo>
                      <a:pt x="90" y="55"/>
                    </a:lnTo>
                    <a:lnTo>
                      <a:pt x="90" y="55"/>
                    </a:lnTo>
                    <a:lnTo>
                      <a:pt x="90" y="55"/>
                    </a:lnTo>
                    <a:lnTo>
                      <a:pt x="90" y="53"/>
                    </a:lnTo>
                    <a:lnTo>
                      <a:pt x="90" y="53"/>
                    </a:lnTo>
                    <a:lnTo>
                      <a:pt x="90" y="53"/>
                    </a:lnTo>
                    <a:lnTo>
                      <a:pt x="90" y="55"/>
                    </a:lnTo>
                    <a:lnTo>
                      <a:pt x="86" y="63"/>
                    </a:lnTo>
                    <a:lnTo>
                      <a:pt x="82" y="73"/>
                    </a:lnTo>
                    <a:lnTo>
                      <a:pt x="76" y="78"/>
                    </a:lnTo>
                    <a:lnTo>
                      <a:pt x="69" y="84"/>
                    </a:lnTo>
                    <a:lnTo>
                      <a:pt x="61" y="88"/>
                    </a:lnTo>
                    <a:lnTo>
                      <a:pt x="53" y="92"/>
                    </a:lnTo>
                    <a:lnTo>
                      <a:pt x="44" y="92"/>
                    </a:lnTo>
                    <a:lnTo>
                      <a:pt x="34" y="92"/>
                    </a:lnTo>
                    <a:lnTo>
                      <a:pt x="27" y="88"/>
                    </a:lnTo>
                    <a:lnTo>
                      <a:pt x="19" y="84"/>
                    </a:lnTo>
                    <a:lnTo>
                      <a:pt x="11" y="78"/>
                    </a:lnTo>
                    <a:lnTo>
                      <a:pt x="5" y="73"/>
                    </a:lnTo>
                    <a:lnTo>
                      <a:pt x="2" y="63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69" name="Freeform 6536"/>
              <p:cNvSpPr>
                <a:spLocks noEditPoints="1"/>
              </p:cNvSpPr>
              <p:nvPr/>
            </p:nvSpPr>
            <p:spPr bwMode="auto">
              <a:xfrm>
                <a:off x="2004" y="2347"/>
                <a:ext cx="92" cy="92"/>
              </a:xfrm>
              <a:custGeom>
                <a:avLst/>
                <a:gdLst>
                  <a:gd name="T0" fmla="*/ 92 w 92"/>
                  <a:gd name="T1" fmla="*/ 36 h 92"/>
                  <a:gd name="T2" fmla="*/ 84 w 92"/>
                  <a:gd name="T3" fmla="*/ 21 h 92"/>
                  <a:gd name="T4" fmla="*/ 71 w 92"/>
                  <a:gd name="T5" fmla="*/ 7 h 92"/>
                  <a:gd name="T6" fmla="*/ 55 w 92"/>
                  <a:gd name="T7" fmla="*/ 2 h 92"/>
                  <a:gd name="T8" fmla="*/ 36 w 92"/>
                  <a:gd name="T9" fmla="*/ 2 h 92"/>
                  <a:gd name="T10" fmla="*/ 21 w 92"/>
                  <a:gd name="T11" fmla="*/ 7 h 92"/>
                  <a:gd name="T12" fmla="*/ 7 w 92"/>
                  <a:gd name="T13" fmla="*/ 21 h 92"/>
                  <a:gd name="T14" fmla="*/ 2 w 92"/>
                  <a:gd name="T15" fmla="*/ 36 h 92"/>
                  <a:gd name="T16" fmla="*/ 2 w 92"/>
                  <a:gd name="T17" fmla="*/ 40 h 92"/>
                  <a:gd name="T18" fmla="*/ 2 w 92"/>
                  <a:gd name="T19" fmla="*/ 40 h 92"/>
                  <a:gd name="T20" fmla="*/ 0 w 92"/>
                  <a:gd name="T21" fmla="*/ 42 h 92"/>
                  <a:gd name="T22" fmla="*/ 0 w 92"/>
                  <a:gd name="T23" fmla="*/ 44 h 92"/>
                  <a:gd name="T24" fmla="*/ 2 w 92"/>
                  <a:gd name="T25" fmla="*/ 36 h 92"/>
                  <a:gd name="T26" fmla="*/ 7 w 92"/>
                  <a:gd name="T27" fmla="*/ 21 h 92"/>
                  <a:gd name="T28" fmla="*/ 21 w 92"/>
                  <a:gd name="T29" fmla="*/ 7 h 92"/>
                  <a:gd name="T30" fmla="*/ 36 w 92"/>
                  <a:gd name="T31" fmla="*/ 2 h 92"/>
                  <a:gd name="T32" fmla="*/ 55 w 92"/>
                  <a:gd name="T33" fmla="*/ 2 h 92"/>
                  <a:gd name="T34" fmla="*/ 71 w 92"/>
                  <a:gd name="T35" fmla="*/ 7 h 92"/>
                  <a:gd name="T36" fmla="*/ 84 w 92"/>
                  <a:gd name="T37" fmla="*/ 21 h 92"/>
                  <a:gd name="T38" fmla="*/ 90 w 92"/>
                  <a:gd name="T39" fmla="*/ 36 h 92"/>
                  <a:gd name="T40" fmla="*/ 92 w 92"/>
                  <a:gd name="T41" fmla="*/ 44 h 92"/>
                  <a:gd name="T42" fmla="*/ 92 w 92"/>
                  <a:gd name="T43" fmla="*/ 42 h 92"/>
                  <a:gd name="T44" fmla="*/ 92 w 92"/>
                  <a:gd name="T45" fmla="*/ 40 h 92"/>
                  <a:gd name="T46" fmla="*/ 92 w 92"/>
                  <a:gd name="T47" fmla="*/ 40 h 92"/>
                  <a:gd name="T48" fmla="*/ 2 w 92"/>
                  <a:gd name="T49" fmla="*/ 53 h 92"/>
                  <a:gd name="T50" fmla="*/ 4 w 92"/>
                  <a:gd name="T51" fmla="*/ 63 h 92"/>
                  <a:gd name="T52" fmla="*/ 13 w 92"/>
                  <a:gd name="T53" fmla="*/ 78 h 92"/>
                  <a:gd name="T54" fmla="*/ 29 w 92"/>
                  <a:gd name="T55" fmla="*/ 88 h 92"/>
                  <a:gd name="T56" fmla="*/ 46 w 92"/>
                  <a:gd name="T57" fmla="*/ 92 h 92"/>
                  <a:gd name="T58" fmla="*/ 63 w 92"/>
                  <a:gd name="T59" fmla="*/ 88 h 92"/>
                  <a:gd name="T60" fmla="*/ 78 w 92"/>
                  <a:gd name="T61" fmla="*/ 78 h 92"/>
                  <a:gd name="T62" fmla="*/ 88 w 92"/>
                  <a:gd name="T63" fmla="*/ 63 h 92"/>
                  <a:gd name="T64" fmla="*/ 92 w 92"/>
                  <a:gd name="T65" fmla="*/ 53 h 92"/>
                  <a:gd name="T66" fmla="*/ 92 w 92"/>
                  <a:gd name="T67" fmla="*/ 51 h 92"/>
                  <a:gd name="T68" fmla="*/ 92 w 92"/>
                  <a:gd name="T69" fmla="*/ 51 h 92"/>
                  <a:gd name="T70" fmla="*/ 92 w 92"/>
                  <a:gd name="T71" fmla="*/ 50 h 92"/>
                  <a:gd name="T72" fmla="*/ 92 w 92"/>
                  <a:gd name="T73" fmla="*/ 48 h 92"/>
                  <a:gd name="T74" fmla="*/ 88 w 92"/>
                  <a:gd name="T75" fmla="*/ 63 h 92"/>
                  <a:gd name="T76" fmla="*/ 78 w 92"/>
                  <a:gd name="T77" fmla="*/ 78 h 92"/>
                  <a:gd name="T78" fmla="*/ 63 w 92"/>
                  <a:gd name="T79" fmla="*/ 88 h 92"/>
                  <a:gd name="T80" fmla="*/ 46 w 92"/>
                  <a:gd name="T81" fmla="*/ 92 h 92"/>
                  <a:gd name="T82" fmla="*/ 29 w 92"/>
                  <a:gd name="T83" fmla="*/ 88 h 92"/>
                  <a:gd name="T84" fmla="*/ 13 w 92"/>
                  <a:gd name="T85" fmla="*/ 78 h 92"/>
                  <a:gd name="T86" fmla="*/ 4 w 92"/>
                  <a:gd name="T87" fmla="*/ 63 h 92"/>
                  <a:gd name="T88" fmla="*/ 0 w 92"/>
                  <a:gd name="T89" fmla="*/ 48 h 92"/>
                  <a:gd name="T90" fmla="*/ 0 w 92"/>
                  <a:gd name="T91" fmla="*/ 50 h 92"/>
                  <a:gd name="T92" fmla="*/ 0 w 92"/>
                  <a:gd name="T93" fmla="*/ 51 h 92"/>
                  <a:gd name="T94" fmla="*/ 2 w 92"/>
                  <a:gd name="T95" fmla="*/ 51 h 92"/>
                  <a:gd name="T96" fmla="*/ 2 w 92"/>
                  <a:gd name="T97" fmla="*/ 5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2" h="92">
                    <a:moveTo>
                      <a:pt x="92" y="38"/>
                    </a:moveTo>
                    <a:lnTo>
                      <a:pt x="92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5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2" y="36"/>
                    </a:lnTo>
                    <a:lnTo>
                      <a:pt x="4" y="28"/>
                    </a:lnTo>
                    <a:lnTo>
                      <a:pt x="7" y="21"/>
                    </a:lnTo>
                    <a:lnTo>
                      <a:pt x="13" y="13"/>
                    </a:lnTo>
                    <a:lnTo>
                      <a:pt x="21" y="7"/>
                    </a:lnTo>
                    <a:lnTo>
                      <a:pt x="29" y="3"/>
                    </a:lnTo>
                    <a:lnTo>
                      <a:pt x="36" y="2"/>
                    </a:lnTo>
                    <a:lnTo>
                      <a:pt x="46" y="0"/>
                    </a:lnTo>
                    <a:lnTo>
                      <a:pt x="55" y="2"/>
                    </a:lnTo>
                    <a:lnTo>
                      <a:pt x="63" y="3"/>
                    </a:lnTo>
                    <a:lnTo>
                      <a:pt x="71" y="7"/>
                    </a:lnTo>
                    <a:lnTo>
                      <a:pt x="78" y="13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90" y="3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2" y="40"/>
                    </a:lnTo>
                    <a:lnTo>
                      <a:pt x="92" y="40"/>
                    </a:lnTo>
                    <a:lnTo>
                      <a:pt x="92" y="38"/>
                    </a:lnTo>
                    <a:close/>
                    <a:moveTo>
                      <a:pt x="2" y="53"/>
                    </a:moveTo>
                    <a:lnTo>
                      <a:pt x="2" y="55"/>
                    </a:lnTo>
                    <a:lnTo>
                      <a:pt x="4" y="63"/>
                    </a:lnTo>
                    <a:lnTo>
                      <a:pt x="7" y="73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5" y="92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8" y="78"/>
                    </a:lnTo>
                    <a:lnTo>
                      <a:pt x="84" y="73"/>
                    </a:lnTo>
                    <a:lnTo>
                      <a:pt x="88" y="63"/>
                    </a:lnTo>
                    <a:lnTo>
                      <a:pt x="92" y="55"/>
                    </a:lnTo>
                    <a:lnTo>
                      <a:pt x="92" y="53"/>
                    </a:lnTo>
                    <a:lnTo>
                      <a:pt x="92" y="53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48"/>
                    </a:lnTo>
                    <a:lnTo>
                      <a:pt x="90" y="55"/>
                    </a:lnTo>
                    <a:lnTo>
                      <a:pt x="88" y="63"/>
                    </a:lnTo>
                    <a:lnTo>
                      <a:pt x="84" y="71"/>
                    </a:lnTo>
                    <a:lnTo>
                      <a:pt x="78" y="78"/>
                    </a:lnTo>
                    <a:lnTo>
                      <a:pt x="71" y="84"/>
                    </a:lnTo>
                    <a:lnTo>
                      <a:pt x="63" y="88"/>
                    </a:lnTo>
                    <a:lnTo>
                      <a:pt x="55" y="90"/>
                    </a:lnTo>
                    <a:lnTo>
                      <a:pt x="46" y="92"/>
                    </a:lnTo>
                    <a:lnTo>
                      <a:pt x="36" y="90"/>
                    </a:lnTo>
                    <a:lnTo>
                      <a:pt x="29" y="88"/>
                    </a:lnTo>
                    <a:lnTo>
                      <a:pt x="21" y="84"/>
                    </a:lnTo>
                    <a:lnTo>
                      <a:pt x="13" y="78"/>
                    </a:lnTo>
                    <a:lnTo>
                      <a:pt x="7" y="71"/>
                    </a:lnTo>
                    <a:lnTo>
                      <a:pt x="4" y="63"/>
                    </a:lnTo>
                    <a:lnTo>
                      <a:pt x="2" y="55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2" y="53"/>
                    </a:lnTo>
                    <a:lnTo>
                      <a:pt x="2" y="53"/>
                    </a:lnTo>
                    <a:close/>
                  </a:path>
                </a:pathLst>
              </a:cu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70" name="Freeform 6537"/>
              <p:cNvSpPr>
                <a:spLocks/>
              </p:cNvSpPr>
              <p:nvPr/>
            </p:nvSpPr>
            <p:spPr bwMode="auto">
              <a:xfrm>
                <a:off x="2004" y="2347"/>
                <a:ext cx="92" cy="92"/>
              </a:xfrm>
              <a:custGeom>
                <a:avLst/>
                <a:gdLst>
                  <a:gd name="T0" fmla="*/ 90 w 92"/>
                  <a:gd name="T1" fmla="*/ 36 h 92"/>
                  <a:gd name="T2" fmla="*/ 84 w 92"/>
                  <a:gd name="T3" fmla="*/ 21 h 92"/>
                  <a:gd name="T4" fmla="*/ 71 w 92"/>
                  <a:gd name="T5" fmla="*/ 7 h 92"/>
                  <a:gd name="T6" fmla="*/ 55 w 92"/>
                  <a:gd name="T7" fmla="*/ 2 h 92"/>
                  <a:gd name="T8" fmla="*/ 36 w 92"/>
                  <a:gd name="T9" fmla="*/ 2 h 92"/>
                  <a:gd name="T10" fmla="*/ 21 w 92"/>
                  <a:gd name="T11" fmla="*/ 7 h 92"/>
                  <a:gd name="T12" fmla="*/ 7 w 92"/>
                  <a:gd name="T13" fmla="*/ 21 h 92"/>
                  <a:gd name="T14" fmla="*/ 2 w 92"/>
                  <a:gd name="T15" fmla="*/ 36 h 92"/>
                  <a:gd name="T16" fmla="*/ 0 w 92"/>
                  <a:gd name="T17" fmla="*/ 44 h 92"/>
                  <a:gd name="T18" fmla="*/ 0 w 92"/>
                  <a:gd name="T19" fmla="*/ 44 h 92"/>
                  <a:gd name="T20" fmla="*/ 0 w 92"/>
                  <a:gd name="T21" fmla="*/ 46 h 92"/>
                  <a:gd name="T22" fmla="*/ 0 w 92"/>
                  <a:gd name="T23" fmla="*/ 46 h 92"/>
                  <a:gd name="T24" fmla="*/ 0 w 92"/>
                  <a:gd name="T25" fmla="*/ 46 h 92"/>
                  <a:gd name="T26" fmla="*/ 0 w 92"/>
                  <a:gd name="T27" fmla="*/ 48 h 92"/>
                  <a:gd name="T28" fmla="*/ 0 w 92"/>
                  <a:gd name="T29" fmla="*/ 48 h 92"/>
                  <a:gd name="T30" fmla="*/ 0 w 92"/>
                  <a:gd name="T31" fmla="*/ 48 h 92"/>
                  <a:gd name="T32" fmla="*/ 2 w 92"/>
                  <a:gd name="T33" fmla="*/ 55 h 92"/>
                  <a:gd name="T34" fmla="*/ 7 w 92"/>
                  <a:gd name="T35" fmla="*/ 71 h 92"/>
                  <a:gd name="T36" fmla="*/ 21 w 92"/>
                  <a:gd name="T37" fmla="*/ 84 h 92"/>
                  <a:gd name="T38" fmla="*/ 36 w 92"/>
                  <a:gd name="T39" fmla="*/ 90 h 92"/>
                  <a:gd name="T40" fmla="*/ 55 w 92"/>
                  <a:gd name="T41" fmla="*/ 90 h 92"/>
                  <a:gd name="T42" fmla="*/ 71 w 92"/>
                  <a:gd name="T43" fmla="*/ 84 h 92"/>
                  <a:gd name="T44" fmla="*/ 84 w 92"/>
                  <a:gd name="T45" fmla="*/ 71 h 92"/>
                  <a:gd name="T46" fmla="*/ 90 w 92"/>
                  <a:gd name="T47" fmla="*/ 55 h 92"/>
                  <a:gd name="T48" fmla="*/ 92 w 92"/>
                  <a:gd name="T49" fmla="*/ 48 h 92"/>
                  <a:gd name="T50" fmla="*/ 92 w 92"/>
                  <a:gd name="T51" fmla="*/ 48 h 92"/>
                  <a:gd name="T52" fmla="*/ 92 w 92"/>
                  <a:gd name="T53" fmla="*/ 48 h 92"/>
                  <a:gd name="T54" fmla="*/ 92 w 92"/>
                  <a:gd name="T55" fmla="*/ 46 h 92"/>
                  <a:gd name="T56" fmla="*/ 92 w 92"/>
                  <a:gd name="T57" fmla="*/ 46 h 92"/>
                  <a:gd name="T58" fmla="*/ 88 w 92"/>
                  <a:gd name="T59" fmla="*/ 28 h 92"/>
                  <a:gd name="T60" fmla="*/ 78 w 92"/>
                  <a:gd name="T61" fmla="*/ 13 h 92"/>
                  <a:gd name="T62" fmla="*/ 63 w 92"/>
                  <a:gd name="T63" fmla="*/ 3 h 92"/>
                  <a:gd name="T64" fmla="*/ 46 w 92"/>
                  <a:gd name="T65" fmla="*/ 2 h 92"/>
                  <a:gd name="T66" fmla="*/ 29 w 92"/>
                  <a:gd name="T67" fmla="*/ 3 h 92"/>
                  <a:gd name="T68" fmla="*/ 13 w 92"/>
                  <a:gd name="T69" fmla="*/ 13 h 92"/>
                  <a:gd name="T70" fmla="*/ 4 w 92"/>
                  <a:gd name="T71" fmla="*/ 28 h 92"/>
                  <a:gd name="T72" fmla="*/ 2 w 92"/>
                  <a:gd name="T73" fmla="*/ 46 h 92"/>
                  <a:gd name="T74" fmla="*/ 4 w 92"/>
                  <a:gd name="T75" fmla="*/ 63 h 92"/>
                  <a:gd name="T76" fmla="*/ 13 w 92"/>
                  <a:gd name="T77" fmla="*/ 78 h 92"/>
                  <a:gd name="T78" fmla="*/ 29 w 92"/>
                  <a:gd name="T79" fmla="*/ 88 h 92"/>
                  <a:gd name="T80" fmla="*/ 46 w 92"/>
                  <a:gd name="T81" fmla="*/ 92 h 92"/>
                  <a:gd name="T82" fmla="*/ 63 w 92"/>
                  <a:gd name="T83" fmla="*/ 88 h 92"/>
                  <a:gd name="T84" fmla="*/ 78 w 92"/>
                  <a:gd name="T85" fmla="*/ 78 h 92"/>
                  <a:gd name="T86" fmla="*/ 88 w 92"/>
                  <a:gd name="T87" fmla="*/ 63 h 92"/>
                  <a:gd name="T88" fmla="*/ 92 w 92"/>
                  <a:gd name="T89" fmla="*/ 46 h 92"/>
                  <a:gd name="T90" fmla="*/ 92 w 92"/>
                  <a:gd name="T91" fmla="*/ 46 h 92"/>
                  <a:gd name="T92" fmla="*/ 92 w 92"/>
                  <a:gd name="T93" fmla="*/ 46 h 92"/>
                  <a:gd name="T94" fmla="*/ 92 w 92"/>
                  <a:gd name="T95" fmla="*/ 44 h 92"/>
                  <a:gd name="T96" fmla="*/ 92 w 92"/>
                  <a:gd name="T97" fmla="*/ 4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2" h="92">
                    <a:moveTo>
                      <a:pt x="92" y="44"/>
                    </a:moveTo>
                    <a:lnTo>
                      <a:pt x="90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5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7" y="71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55" y="90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8" y="78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0" y="55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0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9"/>
                    </a:lnTo>
                    <a:lnTo>
                      <a:pt x="63" y="3"/>
                    </a:lnTo>
                    <a:lnTo>
                      <a:pt x="55" y="2"/>
                    </a:lnTo>
                    <a:lnTo>
                      <a:pt x="46" y="2"/>
                    </a:lnTo>
                    <a:lnTo>
                      <a:pt x="36" y="2"/>
                    </a:lnTo>
                    <a:lnTo>
                      <a:pt x="29" y="3"/>
                    </a:lnTo>
                    <a:lnTo>
                      <a:pt x="21" y="9"/>
                    </a:lnTo>
                    <a:lnTo>
                      <a:pt x="13" y="13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2" y="46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9" y="71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55" y="90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8" y="78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0" y="55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4"/>
                    </a:lnTo>
                    <a:close/>
                  </a:path>
                </a:pathLst>
              </a:cu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71" name="Freeform 6538"/>
              <p:cNvSpPr>
                <a:spLocks/>
              </p:cNvSpPr>
              <p:nvPr/>
            </p:nvSpPr>
            <p:spPr bwMode="auto">
              <a:xfrm>
                <a:off x="2006" y="2349"/>
                <a:ext cx="90" cy="90"/>
              </a:xfrm>
              <a:custGeom>
                <a:avLst/>
                <a:gdLst>
                  <a:gd name="T0" fmla="*/ 88 w 90"/>
                  <a:gd name="T1" fmla="*/ 34 h 90"/>
                  <a:gd name="T2" fmla="*/ 82 w 90"/>
                  <a:gd name="T3" fmla="*/ 19 h 90"/>
                  <a:gd name="T4" fmla="*/ 69 w 90"/>
                  <a:gd name="T5" fmla="*/ 7 h 90"/>
                  <a:gd name="T6" fmla="*/ 53 w 90"/>
                  <a:gd name="T7" fmla="*/ 0 h 90"/>
                  <a:gd name="T8" fmla="*/ 34 w 90"/>
                  <a:gd name="T9" fmla="*/ 0 h 90"/>
                  <a:gd name="T10" fmla="*/ 19 w 90"/>
                  <a:gd name="T11" fmla="*/ 7 h 90"/>
                  <a:gd name="T12" fmla="*/ 7 w 90"/>
                  <a:gd name="T13" fmla="*/ 19 h 90"/>
                  <a:gd name="T14" fmla="*/ 0 w 90"/>
                  <a:gd name="T15" fmla="*/ 34 h 90"/>
                  <a:gd name="T16" fmla="*/ 0 w 90"/>
                  <a:gd name="T17" fmla="*/ 53 h 90"/>
                  <a:gd name="T18" fmla="*/ 7 w 90"/>
                  <a:gd name="T19" fmla="*/ 69 h 90"/>
                  <a:gd name="T20" fmla="*/ 19 w 90"/>
                  <a:gd name="T21" fmla="*/ 82 h 90"/>
                  <a:gd name="T22" fmla="*/ 34 w 90"/>
                  <a:gd name="T23" fmla="*/ 88 h 90"/>
                  <a:gd name="T24" fmla="*/ 53 w 90"/>
                  <a:gd name="T25" fmla="*/ 88 h 90"/>
                  <a:gd name="T26" fmla="*/ 69 w 90"/>
                  <a:gd name="T27" fmla="*/ 82 h 90"/>
                  <a:gd name="T28" fmla="*/ 82 w 90"/>
                  <a:gd name="T29" fmla="*/ 69 h 90"/>
                  <a:gd name="T30" fmla="*/ 88 w 90"/>
                  <a:gd name="T31" fmla="*/ 53 h 90"/>
                  <a:gd name="T32" fmla="*/ 88 w 90"/>
                  <a:gd name="T33" fmla="*/ 44 h 90"/>
                  <a:gd name="T34" fmla="*/ 86 w 90"/>
                  <a:gd name="T35" fmla="*/ 26 h 90"/>
                  <a:gd name="T36" fmla="*/ 76 w 90"/>
                  <a:gd name="T37" fmla="*/ 13 h 90"/>
                  <a:gd name="T38" fmla="*/ 61 w 90"/>
                  <a:gd name="T39" fmla="*/ 3 h 90"/>
                  <a:gd name="T40" fmla="*/ 44 w 90"/>
                  <a:gd name="T41" fmla="*/ 0 h 90"/>
                  <a:gd name="T42" fmla="*/ 27 w 90"/>
                  <a:gd name="T43" fmla="*/ 3 h 90"/>
                  <a:gd name="T44" fmla="*/ 13 w 90"/>
                  <a:gd name="T45" fmla="*/ 13 h 90"/>
                  <a:gd name="T46" fmla="*/ 4 w 90"/>
                  <a:gd name="T47" fmla="*/ 26 h 90"/>
                  <a:gd name="T48" fmla="*/ 0 w 90"/>
                  <a:gd name="T49" fmla="*/ 44 h 90"/>
                  <a:gd name="T50" fmla="*/ 4 w 90"/>
                  <a:gd name="T51" fmla="*/ 61 h 90"/>
                  <a:gd name="T52" fmla="*/ 13 w 90"/>
                  <a:gd name="T53" fmla="*/ 76 h 90"/>
                  <a:gd name="T54" fmla="*/ 27 w 90"/>
                  <a:gd name="T55" fmla="*/ 86 h 90"/>
                  <a:gd name="T56" fmla="*/ 44 w 90"/>
                  <a:gd name="T57" fmla="*/ 88 h 90"/>
                  <a:gd name="T58" fmla="*/ 61 w 90"/>
                  <a:gd name="T59" fmla="*/ 86 h 90"/>
                  <a:gd name="T60" fmla="*/ 76 w 90"/>
                  <a:gd name="T61" fmla="*/ 76 h 90"/>
                  <a:gd name="T62" fmla="*/ 86 w 90"/>
                  <a:gd name="T63" fmla="*/ 61 h 90"/>
                  <a:gd name="T64" fmla="*/ 88 w 90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90">
                    <a:moveTo>
                      <a:pt x="90" y="44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2" y="19"/>
                    </a:lnTo>
                    <a:lnTo>
                      <a:pt x="76" y="11"/>
                    </a:lnTo>
                    <a:lnTo>
                      <a:pt x="69" y="7"/>
                    </a:lnTo>
                    <a:lnTo>
                      <a:pt x="61" y="1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19" y="7"/>
                    </a:lnTo>
                    <a:lnTo>
                      <a:pt x="11" y="11"/>
                    </a:lnTo>
                    <a:lnTo>
                      <a:pt x="7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2" y="61"/>
                    </a:lnTo>
                    <a:lnTo>
                      <a:pt x="7" y="69"/>
                    </a:lnTo>
                    <a:lnTo>
                      <a:pt x="11" y="76"/>
                    </a:lnTo>
                    <a:lnTo>
                      <a:pt x="19" y="82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90"/>
                    </a:lnTo>
                    <a:lnTo>
                      <a:pt x="53" y="88"/>
                    </a:lnTo>
                    <a:lnTo>
                      <a:pt x="61" y="86"/>
                    </a:lnTo>
                    <a:lnTo>
                      <a:pt x="69" y="82"/>
                    </a:lnTo>
                    <a:lnTo>
                      <a:pt x="76" y="76"/>
                    </a:lnTo>
                    <a:lnTo>
                      <a:pt x="82" y="69"/>
                    </a:lnTo>
                    <a:lnTo>
                      <a:pt x="86" y="61"/>
                    </a:lnTo>
                    <a:lnTo>
                      <a:pt x="88" y="53"/>
                    </a:lnTo>
                    <a:lnTo>
                      <a:pt x="90" y="44"/>
                    </a:lnTo>
                    <a:lnTo>
                      <a:pt x="88" y="44"/>
                    </a:ln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6"/>
                    </a:lnTo>
                    <a:lnTo>
                      <a:pt x="19" y="80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6"/>
                    </a:lnTo>
                    <a:lnTo>
                      <a:pt x="69" y="80"/>
                    </a:lnTo>
                    <a:lnTo>
                      <a:pt x="76" y="76"/>
                    </a:lnTo>
                    <a:lnTo>
                      <a:pt x="80" y="69"/>
                    </a:lnTo>
                    <a:lnTo>
                      <a:pt x="86" y="61"/>
                    </a:lnTo>
                    <a:lnTo>
                      <a:pt x="88" y="53"/>
                    </a:lnTo>
                    <a:lnTo>
                      <a:pt x="88" y="44"/>
                    </a:lnTo>
                    <a:lnTo>
                      <a:pt x="90" y="44"/>
                    </a:lnTo>
                    <a:close/>
                  </a:path>
                </a:pathLst>
              </a:custGeom>
              <a:solidFill>
                <a:srgbClr val="007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72" name="Freeform 6539"/>
              <p:cNvSpPr>
                <a:spLocks/>
              </p:cNvSpPr>
              <p:nvPr/>
            </p:nvSpPr>
            <p:spPr bwMode="auto">
              <a:xfrm>
                <a:off x="2006" y="2349"/>
                <a:ext cx="88" cy="88"/>
              </a:xfrm>
              <a:custGeom>
                <a:avLst/>
                <a:gdLst>
                  <a:gd name="T0" fmla="*/ 88 w 88"/>
                  <a:gd name="T1" fmla="*/ 34 h 88"/>
                  <a:gd name="T2" fmla="*/ 80 w 88"/>
                  <a:gd name="T3" fmla="*/ 19 h 88"/>
                  <a:gd name="T4" fmla="*/ 69 w 88"/>
                  <a:gd name="T5" fmla="*/ 7 h 88"/>
                  <a:gd name="T6" fmla="*/ 53 w 88"/>
                  <a:gd name="T7" fmla="*/ 0 h 88"/>
                  <a:gd name="T8" fmla="*/ 34 w 88"/>
                  <a:gd name="T9" fmla="*/ 0 h 88"/>
                  <a:gd name="T10" fmla="*/ 19 w 88"/>
                  <a:gd name="T11" fmla="*/ 7 h 88"/>
                  <a:gd name="T12" fmla="*/ 7 w 88"/>
                  <a:gd name="T13" fmla="*/ 19 h 88"/>
                  <a:gd name="T14" fmla="*/ 0 w 88"/>
                  <a:gd name="T15" fmla="*/ 34 h 88"/>
                  <a:gd name="T16" fmla="*/ 0 w 88"/>
                  <a:gd name="T17" fmla="*/ 53 h 88"/>
                  <a:gd name="T18" fmla="*/ 7 w 88"/>
                  <a:gd name="T19" fmla="*/ 69 h 88"/>
                  <a:gd name="T20" fmla="*/ 19 w 88"/>
                  <a:gd name="T21" fmla="*/ 80 h 88"/>
                  <a:gd name="T22" fmla="*/ 34 w 88"/>
                  <a:gd name="T23" fmla="*/ 88 h 88"/>
                  <a:gd name="T24" fmla="*/ 53 w 88"/>
                  <a:gd name="T25" fmla="*/ 88 h 88"/>
                  <a:gd name="T26" fmla="*/ 69 w 88"/>
                  <a:gd name="T27" fmla="*/ 80 h 88"/>
                  <a:gd name="T28" fmla="*/ 80 w 88"/>
                  <a:gd name="T29" fmla="*/ 69 h 88"/>
                  <a:gd name="T30" fmla="*/ 88 w 88"/>
                  <a:gd name="T31" fmla="*/ 53 h 88"/>
                  <a:gd name="T32" fmla="*/ 88 w 88"/>
                  <a:gd name="T33" fmla="*/ 44 h 88"/>
                  <a:gd name="T34" fmla="*/ 84 w 88"/>
                  <a:gd name="T35" fmla="*/ 26 h 88"/>
                  <a:gd name="T36" fmla="*/ 75 w 88"/>
                  <a:gd name="T37" fmla="*/ 13 h 88"/>
                  <a:gd name="T38" fmla="*/ 61 w 88"/>
                  <a:gd name="T39" fmla="*/ 3 h 88"/>
                  <a:gd name="T40" fmla="*/ 44 w 88"/>
                  <a:gd name="T41" fmla="*/ 0 h 88"/>
                  <a:gd name="T42" fmla="*/ 27 w 88"/>
                  <a:gd name="T43" fmla="*/ 3 h 88"/>
                  <a:gd name="T44" fmla="*/ 13 w 88"/>
                  <a:gd name="T45" fmla="*/ 13 h 88"/>
                  <a:gd name="T46" fmla="*/ 4 w 88"/>
                  <a:gd name="T47" fmla="*/ 26 h 88"/>
                  <a:gd name="T48" fmla="*/ 0 w 88"/>
                  <a:gd name="T49" fmla="*/ 44 h 88"/>
                  <a:gd name="T50" fmla="*/ 4 w 88"/>
                  <a:gd name="T51" fmla="*/ 61 h 88"/>
                  <a:gd name="T52" fmla="*/ 13 w 88"/>
                  <a:gd name="T53" fmla="*/ 74 h 88"/>
                  <a:gd name="T54" fmla="*/ 27 w 88"/>
                  <a:gd name="T55" fmla="*/ 84 h 88"/>
                  <a:gd name="T56" fmla="*/ 44 w 88"/>
                  <a:gd name="T57" fmla="*/ 88 h 88"/>
                  <a:gd name="T58" fmla="*/ 61 w 88"/>
                  <a:gd name="T59" fmla="*/ 84 h 88"/>
                  <a:gd name="T60" fmla="*/ 75 w 88"/>
                  <a:gd name="T61" fmla="*/ 74 h 88"/>
                  <a:gd name="T62" fmla="*/ 84 w 88"/>
                  <a:gd name="T63" fmla="*/ 61 h 88"/>
                  <a:gd name="T64" fmla="*/ 88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6"/>
                    </a:lnTo>
                    <a:lnTo>
                      <a:pt x="19" y="80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6"/>
                    </a:lnTo>
                    <a:lnTo>
                      <a:pt x="69" y="80"/>
                    </a:lnTo>
                    <a:lnTo>
                      <a:pt x="76" y="76"/>
                    </a:lnTo>
                    <a:lnTo>
                      <a:pt x="80" y="69"/>
                    </a:lnTo>
                    <a:lnTo>
                      <a:pt x="86" y="61"/>
                    </a:lnTo>
                    <a:lnTo>
                      <a:pt x="88" y="53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34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5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5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3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00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73" name="Freeform 6540"/>
              <p:cNvSpPr>
                <a:spLocks/>
              </p:cNvSpPr>
              <p:nvPr/>
            </p:nvSpPr>
            <p:spPr bwMode="auto">
              <a:xfrm>
                <a:off x="2006" y="2349"/>
                <a:ext cx="88" cy="88"/>
              </a:xfrm>
              <a:custGeom>
                <a:avLst/>
                <a:gdLst>
                  <a:gd name="T0" fmla="*/ 88 w 88"/>
                  <a:gd name="T1" fmla="*/ 34 h 88"/>
                  <a:gd name="T2" fmla="*/ 80 w 88"/>
                  <a:gd name="T3" fmla="*/ 19 h 88"/>
                  <a:gd name="T4" fmla="*/ 69 w 88"/>
                  <a:gd name="T5" fmla="*/ 7 h 88"/>
                  <a:gd name="T6" fmla="*/ 53 w 88"/>
                  <a:gd name="T7" fmla="*/ 0 h 88"/>
                  <a:gd name="T8" fmla="*/ 34 w 88"/>
                  <a:gd name="T9" fmla="*/ 0 h 88"/>
                  <a:gd name="T10" fmla="*/ 19 w 88"/>
                  <a:gd name="T11" fmla="*/ 7 h 88"/>
                  <a:gd name="T12" fmla="*/ 7 w 88"/>
                  <a:gd name="T13" fmla="*/ 19 h 88"/>
                  <a:gd name="T14" fmla="*/ 0 w 88"/>
                  <a:gd name="T15" fmla="*/ 34 h 88"/>
                  <a:gd name="T16" fmla="*/ 0 w 88"/>
                  <a:gd name="T17" fmla="*/ 53 h 88"/>
                  <a:gd name="T18" fmla="*/ 7 w 88"/>
                  <a:gd name="T19" fmla="*/ 69 h 88"/>
                  <a:gd name="T20" fmla="*/ 19 w 88"/>
                  <a:gd name="T21" fmla="*/ 80 h 88"/>
                  <a:gd name="T22" fmla="*/ 34 w 88"/>
                  <a:gd name="T23" fmla="*/ 88 h 88"/>
                  <a:gd name="T24" fmla="*/ 53 w 88"/>
                  <a:gd name="T25" fmla="*/ 88 h 88"/>
                  <a:gd name="T26" fmla="*/ 69 w 88"/>
                  <a:gd name="T27" fmla="*/ 80 h 88"/>
                  <a:gd name="T28" fmla="*/ 80 w 88"/>
                  <a:gd name="T29" fmla="*/ 69 h 88"/>
                  <a:gd name="T30" fmla="*/ 88 w 88"/>
                  <a:gd name="T31" fmla="*/ 53 h 88"/>
                  <a:gd name="T32" fmla="*/ 88 w 88"/>
                  <a:gd name="T33" fmla="*/ 44 h 88"/>
                  <a:gd name="T34" fmla="*/ 84 w 88"/>
                  <a:gd name="T35" fmla="*/ 26 h 88"/>
                  <a:gd name="T36" fmla="*/ 75 w 88"/>
                  <a:gd name="T37" fmla="*/ 13 h 88"/>
                  <a:gd name="T38" fmla="*/ 61 w 88"/>
                  <a:gd name="T39" fmla="*/ 3 h 88"/>
                  <a:gd name="T40" fmla="*/ 44 w 88"/>
                  <a:gd name="T41" fmla="*/ 0 h 88"/>
                  <a:gd name="T42" fmla="*/ 27 w 88"/>
                  <a:gd name="T43" fmla="*/ 3 h 88"/>
                  <a:gd name="T44" fmla="*/ 13 w 88"/>
                  <a:gd name="T45" fmla="*/ 13 h 88"/>
                  <a:gd name="T46" fmla="*/ 4 w 88"/>
                  <a:gd name="T47" fmla="*/ 26 h 88"/>
                  <a:gd name="T48" fmla="*/ 0 w 88"/>
                  <a:gd name="T49" fmla="*/ 44 h 88"/>
                  <a:gd name="T50" fmla="*/ 4 w 88"/>
                  <a:gd name="T51" fmla="*/ 61 h 88"/>
                  <a:gd name="T52" fmla="*/ 13 w 88"/>
                  <a:gd name="T53" fmla="*/ 74 h 88"/>
                  <a:gd name="T54" fmla="*/ 27 w 88"/>
                  <a:gd name="T55" fmla="*/ 84 h 88"/>
                  <a:gd name="T56" fmla="*/ 44 w 88"/>
                  <a:gd name="T57" fmla="*/ 88 h 88"/>
                  <a:gd name="T58" fmla="*/ 61 w 88"/>
                  <a:gd name="T59" fmla="*/ 84 h 88"/>
                  <a:gd name="T60" fmla="*/ 75 w 88"/>
                  <a:gd name="T61" fmla="*/ 74 h 88"/>
                  <a:gd name="T62" fmla="*/ 84 w 88"/>
                  <a:gd name="T63" fmla="*/ 61 h 88"/>
                  <a:gd name="T64" fmla="*/ 88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8" y="34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5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5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3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36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5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34" y="1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3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5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3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00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74" name="Freeform 6541"/>
              <p:cNvSpPr>
                <a:spLocks/>
              </p:cNvSpPr>
              <p:nvPr/>
            </p:nvSpPr>
            <p:spPr bwMode="auto">
              <a:xfrm>
                <a:off x="2006" y="2349"/>
                <a:ext cx="88" cy="88"/>
              </a:xfrm>
              <a:custGeom>
                <a:avLst/>
                <a:gdLst>
                  <a:gd name="T0" fmla="*/ 88 w 88"/>
                  <a:gd name="T1" fmla="*/ 36 h 88"/>
                  <a:gd name="T2" fmla="*/ 80 w 88"/>
                  <a:gd name="T3" fmla="*/ 19 h 88"/>
                  <a:gd name="T4" fmla="*/ 69 w 88"/>
                  <a:gd name="T5" fmla="*/ 7 h 88"/>
                  <a:gd name="T6" fmla="*/ 53 w 88"/>
                  <a:gd name="T7" fmla="*/ 1 h 88"/>
                  <a:gd name="T8" fmla="*/ 34 w 88"/>
                  <a:gd name="T9" fmla="*/ 1 h 88"/>
                  <a:gd name="T10" fmla="*/ 19 w 88"/>
                  <a:gd name="T11" fmla="*/ 7 h 88"/>
                  <a:gd name="T12" fmla="*/ 7 w 88"/>
                  <a:gd name="T13" fmla="*/ 19 h 88"/>
                  <a:gd name="T14" fmla="*/ 2 w 88"/>
                  <a:gd name="T15" fmla="*/ 36 h 88"/>
                  <a:gd name="T16" fmla="*/ 2 w 88"/>
                  <a:gd name="T17" fmla="*/ 53 h 88"/>
                  <a:gd name="T18" fmla="*/ 7 w 88"/>
                  <a:gd name="T19" fmla="*/ 69 h 88"/>
                  <a:gd name="T20" fmla="*/ 19 w 88"/>
                  <a:gd name="T21" fmla="*/ 80 h 88"/>
                  <a:gd name="T22" fmla="*/ 34 w 88"/>
                  <a:gd name="T23" fmla="*/ 88 h 88"/>
                  <a:gd name="T24" fmla="*/ 53 w 88"/>
                  <a:gd name="T25" fmla="*/ 88 h 88"/>
                  <a:gd name="T26" fmla="*/ 69 w 88"/>
                  <a:gd name="T27" fmla="*/ 80 h 88"/>
                  <a:gd name="T28" fmla="*/ 80 w 88"/>
                  <a:gd name="T29" fmla="*/ 69 h 88"/>
                  <a:gd name="T30" fmla="*/ 88 w 88"/>
                  <a:gd name="T31" fmla="*/ 53 h 88"/>
                  <a:gd name="T32" fmla="*/ 88 w 88"/>
                  <a:gd name="T33" fmla="*/ 44 h 88"/>
                  <a:gd name="T34" fmla="*/ 84 w 88"/>
                  <a:gd name="T35" fmla="*/ 26 h 88"/>
                  <a:gd name="T36" fmla="*/ 75 w 88"/>
                  <a:gd name="T37" fmla="*/ 13 h 88"/>
                  <a:gd name="T38" fmla="*/ 61 w 88"/>
                  <a:gd name="T39" fmla="*/ 3 h 88"/>
                  <a:gd name="T40" fmla="*/ 44 w 88"/>
                  <a:gd name="T41" fmla="*/ 0 h 88"/>
                  <a:gd name="T42" fmla="*/ 27 w 88"/>
                  <a:gd name="T43" fmla="*/ 3 h 88"/>
                  <a:gd name="T44" fmla="*/ 13 w 88"/>
                  <a:gd name="T45" fmla="*/ 13 h 88"/>
                  <a:gd name="T46" fmla="*/ 4 w 88"/>
                  <a:gd name="T47" fmla="*/ 26 h 88"/>
                  <a:gd name="T48" fmla="*/ 0 w 88"/>
                  <a:gd name="T49" fmla="*/ 44 h 88"/>
                  <a:gd name="T50" fmla="*/ 4 w 88"/>
                  <a:gd name="T51" fmla="*/ 61 h 88"/>
                  <a:gd name="T52" fmla="*/ 13 w 88"/>
                  <a:gd name="T53" fmla="*/ 74 h 88"/>
                  <a:gd name="T54" fmla="*/ 27 w 88"/>
                  <a:gd name="T55" fmla="*/ 84 h 88"/>
                  <a:gd name="T56" fmla="*/ 44 w 88"/>
                  <a:gd name="T57" fmla="*/ 88 h 88"/>
                  <a:gd name="T58" fmla="*/ 61 w 88"/>
                  <a:gd name="T59" fmla="*/ 84 h 88"/>
                  <a:gd name="T60" fmla="*/ 75 w 88"/>
                  <a:gd name="T61" fmla="*/ 74 h 88"/>
                  <a:gd name="T62" fmla="*/ 84 w 88"/>
                  <a:gd name="T63" fmla="*/ 61 h 88"/>
                  <a:gd name="T64" fmla="*/ 88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8" y="36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5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34" y="1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3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5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3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6" y="36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5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36" y="1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3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6" y="86"/>
                    </a:lnTo>
                    <a:lnTo>
                      <a:pt x="44" y="88"/>
                    </a:lnTo>
                    <a:lnTo>
                      <a:pt x="53" y="86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5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6" y="53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75" name="Freeform 6542"/>
              <p:cNvSpPr>
                <a:spLocks/>
              </p:cNvSpPr>
              <p:nvPr/>
            </p:nvSpPr>
            <p:spPr bwMode="auto">
              <a:xfrm>
                <a:off x="2006" y="2349"/>
                <a:ext cx="88" cy="88"/>
              </a:xfrm>
              <a:custGeom>
                <a:avLst/>
                <a:gdLst>
                  <a:gd name="T0" fmla="*/ 86 w 88"/>
                  <a:gd name="T1" fmla="*/ 36 h 88"/>
                  <a:gd name="T2" fmla="*/ 80 w 88"/>
                  <a:gd name="T3" fmla="*/ 19 h 88"/>
                  <a:gd name="T4" fmla="*/ 69 w 88"/>
                  <a:gd name="T5" fmla="*/ 7 h 88"/>
                  <a:gd name="T6" fmla="*/ 53 w 88"/>
                  <a:gd name="T7" fmla="*/ 1 h 88"/>
                  <a:gd name="T8" fmla="*/ 36 w 88"/>
                  <a:gd name="T9" fmla="*/ 1 h 88"/>
                  <a:gd name="T10" fmla="*/ 19 w 88"/>
                  <a:gd name="T11" fmla="*/ 7 h 88"/>
                  <a:gd name="T12" fmla="*/ 7 w 88"/>
                  <a:gd name="T13" fmla="*/ 19 h 88"/>
                  <a:gd name="T14" fmla="*/ 2 w 88"/>
                  <a:gd name="T15" fmla="*/ 36 h 88"/>
                  <a:gd name="T16" fmla="*/ 2 w 88"/>
                  <a:gd name="T17" fmla="*/ 53 h 88"/>
                  <a:gd name="T18" fmla="*/ 7 w 88"/>
                  <a:gd name="T19" fmla="*/ 69 h 88"/>
                  <a:gd name="T20" fmla="*/ 19 w 88"/>
                  <a:gd name="T21" fmla="*/ 80 h 88"/>
                  <a:gd name="T22" fmla="*/ 36 w 88"/>
                  <a:gd name="T23" fmla="*/ 86 h 88"/>
                  <a:gd name="T24" fmla="*/ 53 w 88"/>
                  <a:gd name="T25" fmla="*/ 86 h 88"/>
                  <a:gd name="T26" fmla="*/ 69 w 88"/>
                  <a:gd name="T27" fmla="*/ 80 h 88"/>
                  <a:gd name="T28" fmla="*/ 80 w 88"/>
                  <a:gd name="T29" fmla="*/ 69 h 88"/>
                  <a:gd name="T30" fmla="*/ 86 w 88"/>
                  <a:gd name="T31" fmla="*/ 53 h 88"/>
                  <a:gd name="T32" fmla="*/ 88 w 88"/>
                  <a:gd name="T33" fmla="*/ 44 h 88"/>
                  <a:gd name="T34" fmla="*/ 84 w 88"/>
                  <a:gd name="T35" fmla="*/ 26 h 88"/>
                  <a:gd name="T36" fmla="*/ 75 w 88"/>
                  <a:gd name="T37" fmla="*/ 13 h 88"/>
                  <a:gd name="T38" fmla="*/ 61 w 88"/>
                  <a:gd name="T39" fmla="*/ 3 h 88"/>
                  <a:gd name="T40" fmla="*/ 44 w 88"/>
                  <a:gd name="T41" fmla="*/ 1 h 88"/>
                  <a:gd name="T42" fmla="*/ 27 w 88"/>
                  <a:gd name="T43" fmla="*/ 3 h 88"/>
                  <a:gd name="T44" fmla="*/ 13 w 88"/>
                  <a:gd name="T45" fmla="*/ 13 h 88"/>
                  <a:gd name="T46" fmla="*/ 4 w 88"/>
                  <a:gd name="T47" fmla="*/ 26 h 88"/>
                  <a:gd name="T48" fmla="*/ 2 w 88"/>
                  <a:gd name="T49" fmla="*/ 44 h 88"/>
                  <a:gd name="T50" fmla="*/ 4 w 88"/>
                  <a:gd name="T51" fmla="*/ 61 h 88"/>
                  <a:gd name="T52" fmla="*/ 13 w 88"/>
                  <a:gd name="T53" fmla="*/ 74 h 88"/>
                  <a:gd name="T54" fmla="*/ 27 w 88"/>
                  <a:gd name="T55" fmla="*/ 84 h 88"/>
                  <a:gd name="T56" fmla="*/ 44 w 88"/>
                  <a:gd name="T57" fmla="*/ 88 h 88"/>
                  <a:gd name="T58" fmla="*/ 61 w 88"/>
                  <a:gd name="T59" fmla="*/ 84 h 88"/>
                  <a:gd name="T60" fmla="*/ 75 w 88"/>
                  <a:gd name="T61" fmla="*/ 74 h 88"/>
                  <a:gd name="T62" fmla="*/ 84 w 88"/>
                  <a:gd name="T63" fmla="*/ 61 h 88"/>
                  <a:gd name="T64" fmla="*/ 88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6" y="36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5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36" y="1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3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6" y="86"/>
                    </a:lnTo>
                    <a:lnTo>
                      <a:pt x="44" y="88"/>
                    </a:lnTo>
                    <a:lnTo>
                      <a:pt x="53" y="86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5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6" y="53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6" y="36"/>
                    </a:lnTo>
                    <a:lnTo>
                      <a:pt x="84" y="26"/>
                    </a:lnTo>
                    <a:lnTo>
                      <a:pt x="80" y="21"/>
                    </a:lnTo>
                    <a:lnTo>
                      <a:pt x="75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1"/>
                    </a:lnTo>
                    <a:lnTo>
                      <a:pt x="36" y="1"/>
                    </a:lnTo>
                    <a:lnTo>
                      <a:pt x="27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2" y="44"/>
                    </a:lnTo>
                    <a:lnTo>
                      <a:pt x="2" y="53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21" y="80"/>
                    </a:lnTo>
                    <a:lnTo>
                      <a:pt x="27" y="84"/>
                    </a:lnTo>
                    <a:lnTo>
                      <a:pt x="36" y="86"/>
                    </a:lnTo>
                    <a:lnTo>
                      <a:pt x="44" y="88"/>
                    </a:lnTo>
                    <a:lnTo>
                      <a:pt x="53" y="86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5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6" y="53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76" name="Freeform 6543"/>
              <p:cNvSpPr>
                <a:spLocks/>
              </p:cNvSpPr>
              <p:nvPr/>
            </p:nvSpPr>
            <p:spPr bwMode="auto">
              <a:xfrm>
                <a:off x="2008" y="2350"/>
                <a:ext cx="86" cy="87"/>
              </a:xfrm>
              <a:custGeom>
                <a:avLst/>
                <a:gdLst>
                  <a:gd name="T0" fmla="*/ 84 w 86"/>
                  <a:gd name="T1" fmla="*/ 35 h 87"/>
                  <a:gd name="T2" fmla="*/ 78 w 86"/>
                  <a:gd name="T3" fmla="*/ 20 h 87"/>
                  <a:gd name="T4" fmla="*/ 67 w 86"/>
                  <a:gd name="T5" fmla="*/ 6 h 87"/>
                  <a:gd name="T6" fmla="*/ 51 w 86"/>
                  <a:gd name="T7" fmla="*/ 0 h 87"/>
                  <a:gd name="T8" fmla="*/ 34 w 86"/>
                  <a:gd name="T9" fmla="*/ 0 h 87"/>
                  <a:gd name="T10" fmla="*/ 19 w 86"/>
                  <a:gd name="T11" fmla="*/ 6 h 87"/>
                  <a:gd name="T12" fmla="*/ 5 w 86"/>
                  <a:gd name="T13" fmla="*/ 20 h 87"/>
                  <a:gd name="T14" fmla="*/ 0 w 86"/>
                  <a:gd name="T15" fmla="*/ 35 h 87"/>
                  <a:gd name="T16" fmla="*/ 0 w 86"/>
                  <a:gd name="T17" fmla="*/ 52 h 87"/>
                  <a:gd name="T18" fmla="*/ 5 w 86"/>
                  <a:gd name="T19" fmla="*/ 68 h 87"/>
                  <a:gd name="T20" fmla="*/ 19 w 86"/>
                  <a:gd name="T21" fmla="*/ 79 h 87"/>
                  <a:gd name="T22" fmla="*/ 34 w 86"/>
                  <a:gd name="T23" fmla="*/ 85 h 87"/>
                  <a:gd name="T24" fmla="*/ 51 w 86"/>
                  <a:gd name="T25" fmla="*/ 85 h 87"/>
                  <a:gd name="T26" fmla="*/ 67 w 86"/>
                  <a:gd name="T27" fmla="*/ 79 h 87"/>
                  <a:gd name="T28" fmla="*/ 78 w 86"/>
                  <a:gd name="T29" fmla="*/ 68 h 87"/>
                  <a:gd name="T30" fmla="*/ 84 w 86"/>
                  <a:gd name="T31" fmla="*/ 52 h 87"/>
                  <a:gd name="T32" fmla="*/ 84 w 86"/>
                  <a:gd name="T33" fmla="*/ 43 h 87"/>
                  <a:gd name="T34" fmla="*/ 82 w 86"/>
                  <a:gd name="T35" fmla="*/ 25 h 87"/>
                  <a:gd name="T36" fmla="*/ 73 w 86"/>
                  <a:gd name="T37" fmla="*/ 12 h 87"/>
                  <a:gd name="T38" fmla="*/ 59 w 86"/>
                  <a:gd name="T39" fmla="*/ 4 h 87"/>
                  <a:gd name="T40" fmla="*/ 42 w 86"/>
                  <a:gd name="T41" fmla="*/ 0 h 87"/>
                  <a:gd name="T42" fmla="*/ 25 w 86"/>
                  <a:gd name="T43" fmla="*/ 4 h 87"/>
                  <a:gd name="T44" fmla="*/ 11 w 86"/>
                  <a:gd name="T45" fmla="*/ 12 h 87"/>
                  <a:gd name="T46" fmla="*/ 3 w 86"/>
                  <a:gd name="T47" fmla="*/ 25 h 87"/>
                  <a:gd name="T48" fmla="*/ 0 w 86"/>
                  <a:gd name="T49" fmla="*/ 43 h 87"/>
                  <a:gd name="T50" fmla="*/ 3 w 86"/>
                  <a:gd name="T51" fmla="*/ 60 h 87"/>
                  <a:gd name="T52" fmla="*/ 11 w 86"/>
                  <a:gd name="T53" fmla="*/ 73 h 87"/>
                  <a:gd name="T54" fmla="*/ 25 w 86"/>
                  <a:gd name="T55" fmla="*/ 83 h 87"/>
                  <a:gd name="T56" fmla="*/ 42 w 86"/>
                  <a:gd name="T57" fmla="*/ 85 h 87"/>
                  <a:gd name="T58" fmla="*/ 59 w 86"/>
                  <a:gd name="T59" fmla="*/ 83 h 87"/>
                  <a:gd name="T60" fmla="*/ 73 w 86"/>
                  <a:gd name="T61" fmla="*/ 73 h 87"/>
                  <a:gd name="T62" fmla="*/ 82 w 86"/>
                  <a:gd name="T63" fmla="*/ 60 h 87"/>
                  <a:gd name="T64" fmla="*/ 84 w 86"/>
                  <a:gd name="T65" fmla="*/ 4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87">
                    <a:moveTo>
                      <a:pt x="86" y="43"/>
                    </a:moveTo>
                    <a:lnTo>
                      <a:pt x="84" y="35"/>
                    </a:lnTo>
                    <a:lnTo>
                      <a:pt x="82" y="25"/>
                    </a:lnTo>
                    <a:lnTo>
                      <a:pt x="78" y="20"/>
                    </a:lnTo>
                    <a:lnTo>
                      <a:pt x="73" y="12"/>
                    </a:lnTo>
                    <a:lnTo>
                      <a:pt x="67" y="6"/>
                    </a:lnTo>
                    <a:lnTo>
                      <a:pt x="59" y="2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9" y="6"/>
                    </a:lnTo>
                    <a:lnTo>
                      <a:pt x="11" y="12"/>
                    </a:lnTo>
                    <a:lnTo>
                      <a:pt x="5" y="20"/>
                    </a:lnTo>
                    <a:lnTo>
                      <a:pt x="2" y="25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2" y="60"/>
                    </a:lnTo>
                    <a:lnTo>
                      <a:pt x="5" y="68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3"/>
                    </a:lnTo>
                    <a:lnTo>
                      <a:pt x="34" y="85"/>
                    </a:lnTo>
                    <a:lnTo>
                      <a:pt x="42" y="87"/>
                    </a:lnTo>
                    <a:lnTo>
                      <a:pt x="51" y="85"/>
                    </a:lnTo>
                    <a:lnTo>
                      <a:pt x="59" y="83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8" y="68"/>
                    </a:lnTo>
                    <a:lnTo>
                      <a:pt x="82" y="60"/>
                    </a:lnTo>
                    <a:lnTo>
                      <a:pt x="84" y="52"/>
                    </a:lnTo>
                    <a:lnTo>
                      <a:pt x="86" y="43"/>
                    </a:lnTo>
                    <a:lnTo>
                      <a:pt x="84" y="43"/>
                    </a:lnTo>
                    <a:lnTo>
                      <a:pt x="84" y="35"/>
                    </a:lnTo>
                    <a:lnTo>
                      <a:pt x="82" y="25"/>
                    </a:lnTo>
                    <a:lnTo>
                      <a:pt x="78" y="20"/>
                    </a:lnTo>
                    <a:lnTo>
                      <a:pt x="73" y="12"/>
                    </a:lnTo>
                    <a:lnTo>
                      <a:pt x="67" y="8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1" y="12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3" y="60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3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1" y="85"/>
                    </a:lnTo>
                    <a:lnTo>
                      <a:pt x="59" y="83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8" y="68"/>
                    </a:lnTo>
                    <a:lnTo>
                      <a:pt x="82" y="60"/>
                    </a:lnTo>
                    <a:lnTo>
                      <a:pt x="84" y="52"/>
                    </a:lnTo>
                    <a:lnTo>
                      <a:pt x="84" y="43"/>
                    </a:lnTo>
                    <a:lnTo>
                      <a:pt x="86" y="43"/>
                    </a:lnTo>
                    <a:close/>
                  </a:path>
                </a:pathLst>
              </a:custGeom>
              <a:solidFill>
                <a:srgbClr val="00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77" name="Freeform 6544"/>
              <p:cNvSpPr>
                <a:spLocks/>
              </p:cNvSpPr>
              <p:nvPr/>
            </p:nvSpPr>
            <p:spPr bwMode="auto">
              <a:xfrm>
                <a:off x="2008" y="2350"/>
                <a:ext cx="84" cy="85"/>
              </a:xfrm>
              <a:custGeom>
                <a:avLst/>
                <a:gdLst>
                  <a:gd name="T0" fmla="*/ 84 w 84"/>
                  <a:gd name="T1" fmla="*/ 35 h 85"/>
                  <a:gd name="T2" fmla="*/ 78 w 84"/>
                  <a:gd name="T3" fmla="*/ 20 h 85"/>
                  <a:gd name="T4" fmla="*/ 67 w 84"/>
                  <a:gd name="T5" fmla="*/ 8 h 85"/>
                  <a:gd name="T6" fmla="*/ 51 w 84"/>
                  <a:gd name="T7" fmla="*/ 0 h 85"/>
                  <a:gd name="T8" fmla="*/ 34 w 84"/>
                  <a:gd name="T9" fmla="*/ 0 h 85"/>
                  <a:gd name="T10" fmla="*/ 19 w 84"/>
                  <a:gd name="T11" fmla="*/ 8 h 85"/>
                  <a:gd name="T12" fmla="*/ 7 w 84"/>
                  <a:gd name="T13" fmla="*/ 20 h 85"/>
                  <a:gd name="T14" fmla="*/ 0 w 84"/>
                  <a:gd name="T15" fmla="*/ 35 h 85"/>
                  <a:gd name="T16" fmla="*/ 0 w 84"/>
                  <a:gd name="T17" fmla="*/ 52 h 85"/>
                  <a:gd name="T18" fmla="*/ 7 w 84"/>
                  <a:gd name="T19" fmla="*/ 68 h 85"/>
                  <a:gd name="T20" fmla="*/ 19 w 84"/>
                  <a:gd name="T21" fmla="*/ 79 h 85"/>
                  <a:gd name="T22" fmla="*/ 34 w 84"/>
                  <a:gd name="T23" fmla="*/ 85 h 85"/>
                  <a:gd name="T24" fmla="*/ 51 w 84"/>
                  <a:gd name="T25" fmla="*/ 85 h 85"/>
                  <a:gd name="T26" fmla="*/ 67 w 84"/>
                  <a:gd name="T27" fmla="*/ 79 h 85"/>
                  <a:gd name="T28" fmla="*/ 78 w 84"/>
                  <a:gd name="T29" fmla="*/ 68 h 85"/>
                  <a:gd name="T30" fmla="*/ 84 w 84"/>
                  <a:gd name="T31" fmla="*/ 52 h 85"/>
                  <a:gd name="T32" fmla="*/ 84 w 84"/>
                  <a:gd name="T33" fmla="*/ 43 h 85"/>
                  <a:gd name="T34" fmla="*/ 80 w 84"/>
                  <a:gd name="T35" fmla="*/ 27 h 85"/>
                  <a:gd name="T36" fmla="*/ 73 w 84"/>
                  <a:gd name="T37" fmla="*/ 14 h 85"/>
                  <a:gd name="T38" fmla="*/ 59 w 84"/>
                  <a:gd name="T39" fmla="*/ 4 h 85"/>
                  <a:gd name="T40" fmla="*/ 42 w 84"/>
                  <a:gd name="T41" fmla="*/ 0 h 85"/>
                  <a:gd name="T42" fmla="*/ 26 w 84"/>
                  <a:gd name="T43" fmla="*/ 4 h 85"/>
                  <a:gd name="T44" fmla="*/ 11 w 84"/>
                  <a:gd name="T45" fmla="*/ 14 h 85"/>
                  <a:gd name="T46" fmla="*/ 3 w 84"/>
                  <a:gd name="T47" fmla="*/ 27 h 85"/>
                  <a:gd name="T48" fmla="*/ 0 w 84"/>
                  <a:gd name="T49" fmla="*/ 43 h 85"/>
                  <a:gd name="T50" fmla="*/ 3 w 84"/>
                  <a:gd name="T51" fmla="*/ 60 h 85"/>
                  <a:gd name="T52" fmla="*/ 11 w 84"/>
                  <a:gd name="T53" fmla="*/ 73 h 85"/>
                  <a:gd name="T54" fmla="*/ 26 w 84"/>
                  <a:gd name="T55" fmla="*/ 81 h 85"/>
                  <a:gd name="T56" fmla="*/ 42 w 84"/>
                  <a:gd name="T57" fmla="*/ 85 h 85"/>
                  <a:gd name="T58" fmla="*/ 59 w 84"/>
                  <a:gd name="T59" fmla="*/ 81 h 85"/>
                  <a:gd name="T60" fmla="*/ 73 w 84"/>
                  <a:gd name="T61" fmla="*/ 73 h 85"/>
                  <a:gd name="T62" fmla="*/ 80 w 84"/>
                  <a:gd name="T63" fmla="*/ 60 h 85"/>
                  <a:gd name="T64" fmla="*/ 84 w 84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3"/>
                    </a:moveTo>
                    <a:lnTo>
                      <a:pt x="84" y="35"/>
                    </a:lnTo>
                    <a:lnTo>
                      <a:pt x="82" y="25"/>
                    </a:lnTo>
                    <a:lnTo>
                      <a:pt x="78" y="20"/>
                    </a:lnTo>
                    <a:lnTo>
                      <a:pt x="73" y="12"/>
                    </a:lnTo>
                    <a:lnTo>
                      <a:pt x="67" y="8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1" y="12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3" y="60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3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1" y="85"/>
                    </a:lnTo>
                    <a:lnTo>
                      <a:pt x="59" y="83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8" y="68"/>
                    </a:lnTo>
                    <a:lnTo>
                      <a:pt x="82" y="60"/>
                    </a:lnTo>
                    <a:lnTo>
                      <a:pt x="84" y="52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84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3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1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1" y="73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1" y="85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3" y="73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4" y="52"/>
                    </a:lnTo>
                    <a:lnTo>
                      <a:pt x="84" y="43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00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78" name="Freeform 6545"/>
              <p:cNvSpPr>
                <a:spLocks/>
              </p:cNvSpPr>
              <p:nvPr/>
            </p:nvSpPr>
            <p:spPr bwMode="auto">
              <a:xfrm>
                <a:off x="2008" y="2350"/>
                <a:ext cx="84" cy="85"/>
              </a:xfrm>
              <a:custGeom>
                <a:avLst/>
                <a:gdLst>
                  <a:gd name="T0" fmla="*/ 84 w 84"/>
                  <a:gd name="T1" fmla="*/ 35 h 85"/>
                  <a:gd name="T2" fmla="*/ 76 w 84"/>
                  <a:gd name="T3" fmla="*/ 20 h 85"/>
                  <a:gd name="T4" fmla="*/ 65 w 84"/>
                  <a:gd name="T5" fmla="*/ 8 h 85"/>
                  <a:gd name="T6" fmla="*/ 51 w 84"/>
                  <a:gd name="T7" fmla="*/ 0 h 85"/>
                  <a:gd name="T8" fmla="*/ 34 w 84"/>
                  <a:gd name="T9" fmla="*/ 0 h 85"/>
                  <a:gd name="T10" fmla="*/ 19 w 84"/>
                  <a:gd name="T11" fmla="*/ 8 h 85"/>
                  <a:gd name="T12" fmla="*/ 7 w 84"/>
                  <a:gd name="T13" fmla="*/ 20 h 85"/>
                  <a:gd name="T14" fmla="*/ 0 w 84"/>
                  <a:gd name="T15" fmla="*/ 35 h 85"/>
                  <a:gd name="T16" fmla="*/ 0 w 84"/>
                  <a:gd name="T17" fmla="*/ 52 h 85"/>
                  <a:gd name="T18" fmla="*/ 7 w 84"/>
                  <a:gd name="T19" fmla="*/ 66 h 85"/>
                  <a:gd name="T20" fmla="*/ 19 w 84"/>
                  <a:gd name="T21" fmla="*/ 77 h 85"/>
                  <a:gd name="T22" fmla="*/ 34 w 84"/>
                  <a:gd name="T23" fmla="*/ 85 h 85"/>
                  <a:gd name="T24" fmla="*/ 51 w 84"/>
                  <a:gd name="T25" fmla="*/ 85 h 85"/>
                  <a:gd name="T26" fmla="*/ 65 w 84"/>
                  <a:gd name="T27" fmla="*/ 77 h 85"/>
                  <a:gd name="T28" fmla="*/ 76 w 84"/>
                  <a:gd name="T29" fmla="*/ 66 h 85"/>
                  <a:gd name="T30" fmla="*/ 84 w 84"/>
                  <a:gd name="T31" fmla="*/ 52 h 85"/>
                  <a:gd name="T32" fmla="*/ 84 w 84"/>
                  <a:gd name="T33" fmla="*/ 43 h 85"/>
                  <a:gd name="T34" fmla="*/ 80 w 84"/>
                  <a:gd name="T35" fmla="*/ 27 h 85"/>
                  <a:gd name="T36" fmla="*/ 73 w 84"/>
                  <a:gd name="T37" fmla="*/ 14 h 85"/>
                  <a:gd name="T38" fmla="*/ 59 w 84"/>
                  <a:gd name="T39" fmla="*/ 4 h 85"/>
                  <a:gd name="T40" fmla="*/ 42 w 84"/>
                  <a:gd name="T41" fmla="*/ 0 h 85"/>
                  <a:gd name="T42" fmla="*/ 26 w 84"/>
                  <a:gd name="T43" fmla="*/ 4 h 85"/>
                  <a:gd name="T44" fmla="*/ 13 w 84"/>
                  <a:gd name="T45" fmla="*/ 14 h 85"/>
                  <a:gd name="T46" fmla="*/ 3 w 84"/>
                  <a:gd name="T47" fmla="*/ 27 h 85"/>
                  <a:gd name="T48" fmla="*/ 0 w 84"/>
                  <a:gd name="T49" fmla="*/ 43 h 85"/>
                  <a:gd name="T50" fmla="*/ 3 w 84"/>
                  <a:gd name="T51" fmla="*/ 60 h 85"/>
                  <a:gd name="T52" fmla="*/ 13 w 84"/>
                  <a:gd name="T53" fmla="*/ 73 h 85"/>
                  <a:gd name="T54" fmla="*/ 26 w 84"/>
                  <a:gd name="T55" fmla="*/ 81 h 85"/>
                  <a:gd name="T56" fmla="*/ 42 w 84"/>
                  <a:gd name="T57" fmla="*/ 85 h 85"/>
                  <a:gd name="T58" fmla="*/ 59 w 84"/>
                  <a:gd name="T59" fmla="*/ 81 h 85"/>
                  <a:gd name="T60" fmla="*/ 73 w 84"/>
                  <a:gd name="T61" fmla="*/ 73 h 85"/>
                  <a:gd name="T62" fmla="*/ 80 w 84"/>
                  <a:gd name="T63" fmla="*/ 60 h 85"/>
                  <a:gd name="T64" fmla="*/ 84 w 84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3"/>
                    </a:moveTo>
                    <a:lnTo>
                      <a:pt x="84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3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1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1" y="73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1" y="85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3" y="73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4" y="52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84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3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5"/>
                    </a:lnTo>
                    <a:lnTo>
                      <a:pt x="0" y="43"/>
                    </a:lnTo>
                    <a:lnTo>
                      <a:pt x="2" y="52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1" y="85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3" y="73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4" y="52"/>
                    </a:lnTo>
                    <a:lnTo>
                      <a:pt x="84" y="43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00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79" name="Freeform 6546"/>
              <p:cNvSpPr>
                <a:spLocks/>
              </p:cNvSpPr>
              <p:nvPr/>
            </p:nvSpPr>
            <p:spPr bwMode="auto">
              <a:xfrm>
                <a:off x="2008" y="2350"/>
                <a:ext cx="84" cy="85"/>
              </a:xfrm>
              <a:custGeom>
                <a:avLst/>
                <a:gdLst>
                  <a:gd name="T0" fmla="*/ 84 w 84"/>
                  <a:gd name="T1" fmla="*/ 35 h 85"/>
                  <a:gd name="T2" fmla="*/ 76 w 84"/>
                  <a:gd name="T3" fmla="*/ 20 h 85"/>
                  <a:gd name="T4" fmla="*/ 65 w 84"/>
                  <a:gd name="T5" fmla="*/ 8 h 85"/>
                  <a:gd name="T6" fmla="*/ 51 w 84"/>
                  <a:gd name="T7" fmla="*/ 2 h 85"/>
                  <a:gd name="T8" fmla="*/ 34 w 84"/>
                  <a:gd name="T9" fmla="*/ 2 h 85"/>
                  <a:gd name="T10" fmla="*/ 19 w 84"/>
                  <a:gd name="T11" fmla="*/ 8 h 85"/>
                  <a:gd name="T12" fmla="*/ 7 w 84"/>
                  <a:gd name="T13" fmla="*/ 20 h 85"/>
                  <a:gd name="T14" fmla="*/ 2 w 84"/>
                  <a:gd name="T15" fmla="*/ 35 h 85"/>
                  <a:gd name="T16" fmla="*/ 2 w 84"/>
                  <a:gd name="T17" fmla="*/ 52 h 85"/>
                  <a:gd name="T18" fmla="*/ 7 w 84"/>
                  <a:gd name="T19" fmla="*/ 66 h 85"/>
                  <a:gd name="T20" fmla="*/ 19 w 84"/>
                  <a:gd name="T21" fmla="*/ 77 h 85"/>
                  <a:gd name="T22" fmla="*/ 34 w 84"/>
                  <a:gd name="T23" fmla="*/ 85 h 85"/>
                  <a:gd name="T24" fmla="*/ 51 w 84"/>
                  <a:gd name="T25" fmla="*/ 85 h 85"/>
                  <a:gd name="T26" fmla="*/ 65 w 84"/>
                  <a:gd name="T27" fmla="*/ 77 h 85"/>
                  <a:gd name="T28" fmla="*/ 76 w 84"/>
                  <a:gd name="T29" fmla="*/ 66 h 85"/>
                  <a:gd name="T30" fmla="*/ 84 w 84"/>
                  <a:gd name="T31" fmla="*/ 52 h 85"/>
                  <a:gd name="T32" fmla="*/ 84 w 84"/>
                  <a:gd name="T33" fmla="*/ 43 h 85"/>
                  <a:gd name="T34" fmla="*/ 80 w 84"/>
                  <a:gd name="T35" fmla="*/ 27 h 85"/>
                  <a:gd name="T36" fmla="*/ 71 w 84"/>
                  <a:gd name="T37" fmla="*/ 14 h 85"/>
                  <a:gd name="T38" fmla="*/ 59 w 84"/>
                  <a:gd name="T39" fmla="*/ 4 h 85"/>
                  <a:gd name="T40" fmla="*/ 42 w 84"/>
                  <a:gd name="T41" fmla="*/ 0 h 85"/>
                  <a:gd name="T42" fmla="*/ 26 w 84"/>
                  <a:gd name="T43" fmla="*/ 4 h 85"/>
                  <a:gd name="T44" fmla="*/ 13 w 84"/>
                  <a:gd name="T45" fmla="*/ 14 h 85"/>
                  <a:gd name="T46" fmla="*/ 3 w 84"/>
                  <a:gd name="T47" fmla="*/ 27 h 85"/>
                  <a:gd name="T48" fmla="*/ 0 w 84"/>
                  <a:gd name="T49" fmla="*/ 43 h 85"/>
                  <a:gd name="T50" fmla="*/ 3 w 84"/>
                  <a:gd name="T51" fmla="*/ 60 h 85"/>
                  <a:gd name="T52" fmla="*/ 13 w 84"/>
                  <a:gd name="T53" fmla="*/ 71 h 85"/>
                  <a:gd name="T54" fmla="*/ 26 w 84"/>
                  <a:gd name="T55" fmla="*/ 81 h 85"/>
                  <a:gd name="T56" fmla="*/ 42 w 84"/>
                  <a:gd name="T57" fmla="*/ 85 h 85"/>
                  <a:gd name="T58" fmla="*/ 59 w 84"/>
                  <a:gd name="T59" fmla="*/ 81 h 85"/>
                  <a:gd name="T60" fmla="*/ 71 w 84"/>
                  <a:gd name="T61" fmla="*/ 71 h 85"/>
                  <a:gd name="T62" fmla="*/ 80 w 84"/>
                  <a:gd name="T63" fmla="*/ 60 h 85"/>
                  <a:gd name="T64" fmla="*/ 84 w 84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3"/>
                    </a:moveTo>
                    <a:lnTo>
                      <a:pt x="84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3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5"/>
                    </a:lnTo>
                    <a:lnTo>
                      <a:pt x="0" y="43"/>
                    </a:lnTo>
                    <a:lnTo>
                      <a:pt x="2" y="52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1" y="85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3" y="73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4" y="52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82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1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5"/>
                    </a:lnTo>
                    <a:lnTo>
                      <a:pt x="0" y="43"/>
                    </a:lnTo>
                    <a:lnTo>
                      <a:pt x="2" y="50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3" y="71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3"/>
                    </a:lnTo>
                    <a:lnTo>
                      <a:pt x="42" y="85"/>
                    </a:lnTo>
                    <a:lnTo>
                      <a:pt x="50" y="83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1" y="71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2" y="50"/>
                    </a:lnTo>
                    <a:lnTo>
                      <a:pt x="84" y="43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80" name="Freeform 6547"/>
              <p:cNvSpPr>
                <a:spLocks/>
              </p:cNvSpPr>
              <p:nvPr/>
            </p:nvSpPr>
            <p:spPr bwMode="auto">
              <a:xfrm>
                <a:off x="2008" y="2350"/>
                <a:ext cx="84" cy="85"/>
              </a:xfrm>
              <a:custGeom>
                <a:avLst/>
                <a:gdLst>
                  <a:gd name="T0" fmla="*/ 82 w 84"/>
                  <a:gd name="T1" fmla="*/ 35 h 85"/>
                  <a:gd name="T2" fmla="*/ 76 w 84"/>
                  <a:gd name="T3" fmla="*/ 20 h 85"/>
                  <a:gd name="T4" fmla="*/ 65 w 84"/>
                  <a:gd name="T5" fmla="*/ 8 h 85"/>
                  <a:gd name="T6" fmla="*/ 50 w 84"/>
                  <a:gd name="T7" fmla="*/ 2 h 85"/>
                  <a:gd name="T8" fmla="*/ 34 w 84"/>
                  <a:gd name="T9" fmla="*/ 2 h 85"/>
                  <a:gd name="T10" fmla="*/ 19 w 84"/>
                  <a:gd name="T11" fmla="*/ 8 h 85"/>
                  <a:gd name="T12" fmla="*/ 7 w 84"/>
                  <a:gd name="T13" fmla="*/ 20 h 85"/>
                  <a:gd name="T14" fmla="*/ 2 w 84"/>
                  <a:gd name="T15" fmla="*/ 35 h 85"/>
                  <a:gd name="T16" fmla="*/ 2 w 84"/>
                  <a:gd name="T17" fmla="*/ 50 h 85"/>
                  <a:gd name="T18" fmla="*/ 7 w 84"/>
                  <a:gd name="T19" fmla="*/ 66 h 85"/>
                  <a:gd name="T20" fmla="*/ 19 w 84"/>
                  <a:gd name="T21" fmla="*/ 77 h 85"/>
                  <a:gd name="T22" fmla="*/ 34 w 84"/>
                  <a:gd name="T23" fmla="*/ 83 h 85"/>
                  <a:gd name="T24" fmla="*/ 50 w 84"/>
                  <a:gd name="T25" fmla="*/ 83 h 85"/>
                  <a:gd name="T26" fmla="*/ 65 w 84"/>
                  <a:gd name="T27" fmla="*/ 77 h 85"/>
                  <a:gd name="T28" fmla="*/ 76 w 84"/>
                  <a:gd name="T29" fmla="*/ 66 h 85"/>
                  <a:gd name="T30" fmla="*/ 82 w 84"/>
                  <a:gd name="T31" fmla="*/ 50 h 85"/>
                  <a:gd name="T32" fmla="*/ 84 w 84"/>
                  <a:gd name="T33" fmla="*/ 43 h 85"/>
                  <a:gd name="T34" fmla="*/ 80 w 84"/>
                  <a:gd name="T35" fmla="*/ 27 h 85"/>
                  <a:gd name="T36" fmla="*/ 71 w 84"/>
                  <a:gd name="T37" fmla="*/ 14 h 85"/>
                  <a:gd name="T38" fmla="*/ 57 w 84"/>
                  <a:gd name="T39" fmla="*/ 4 h 85"/>
                  <a:gd name="T40" fmla="*/ 42 w 84"/>
                  <a:gd name="T41" fmla="*/ 2 h 85"/>
                  <a:gd name="T42" fmla="*/ 26 w 84"/>
                  <a:gd name="T43" fmla="*/ 4 h 85"/>
                  <a:gd name="T44" fmla="*/ 13 w 84"/>
                  <a:gd name="T45" fmla="*/ 14 h 85"/>
                  <a:gd name="T46" fmla="*/ 3 w 84"/>
                  <a:gd name="T47" fmla="*/ 27 h 85"/>
                  <a:gd name="T48" fmla="*/ 2 w 84"/>
                  <a:gd name="T49" fmla="*/ 43 h 85"/>
                  <a:gd name="T50" fmla="*/ 3 w 84"/>
                  <a:gd name="T51" fmla="*/ 58 h 85"/>
                  <a:gd name="T52" fmla="*/ 13 w 84"/>
                  <a:gd name="T53" fmla="*/ 71 h 85"/>
                  <a:gd name="T54" fmla="*/ 26 w 84"/>
                  <a:gd name="T55" fmla="*/ 81 h 85"/>
                  <a:gd name="T56" fmla="*/ 42 w 84"/>
                  <a:gd name="T57" fmla="*/ 85 h 85"/>
                  <a:gd name="T58" fmla="*/ 57 w 84"/>
                  <a:gd name="T59" fmla="*/ 81 h 85"/>
                  <a:gd name="T60" fmla="*/ 71 w 84"/>
                  <a:gd name="T61" fmla="*/ 71 h 85"/>
                  <a:gd name="T62" fmla="*/ 80 w 84"/>
                  <a:gd name="T63" fmla="*/ 58 h 85"/>
                  <a:gd name="T64" fmla="*/ 84 w 84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3"/>
                    </a:moveTo>
                    <a:lnTo>
                      <a:pt x="82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1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5"/>
                    </a:lnTo>
                    <a:lnTo>
                      <a:pt x="0" y="43"/>
                    </a:lnTo>
                    <a:lnTo>
                      <a:pt x="2" y="50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3" y="71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3"/>
                    </a:lnTo>
                    <a:lnTo>
                      <a:pt x="42" y="85"/>
                    </a:lnTo>
                    <a:lnTo>
                      <a:pt x="50" y="83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1" y="71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2" y="50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82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1" y="14"/>
                    </a:lnTo>
                    <a:lnTo>
                      <a:pt x="65" y="8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2" y="2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2" y="50"/>
                    </a:lnTo>
                    <a:lnTo>
                      <a:pt x="3" y="58"/>
                    </a:lnTo>
                    <a:lnTo>
                      <a:pt x="7" y="66"/>
                    </a:lnTo>
                    <a:lnTo>
                      <a:pt x="13" y="71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3"/>
                    </a:lnTo>
                    <a:lnTo>
                      <a:pt x="42" y="85"/>
                    </a:lnTo>
                    <a:lnTo>
                      <a:pt x="50" y="83"/>
                    </a:lnTo>
                    <a:lnTo>
                      <a:pt x="57" y="81"/>
                    </a:lnTo>
                    <a:lnTo>
                      <a:pt x="65" y="77"/>
                    </a:lnTo>
                    <a:lnTo>
                      <a:pt x="71" y="71"/>
                    </a:lnTo>
                    <a:lnTo>
                      <a:pt x="76" y="66"/>
                    </a:lnTo>
                    <a:lnTo>
                      <a:pt x="80" y="58"/>
                    </a:lnTo>
                    <a:lnTo>
                      <a:pt x="82" y="50"/>
                    </a:lnTo>
                    <a:lnTo>
                      <a:pt x="84" y="43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81" name="Freeform 6548"/>
              <p:cNvSpPr>
                <a:spLocks/>
              </p:cNvSpPr>
              <p:nvPr/>
            </p:nvSpPr>
            <p:spPr bwMode="auto">
              <a:xfrm>
                <a:off x="2010" y="2352"/>
                <a:ext cx="82" cy="83"/>
              </a:xfrm>
              <a:custGeom>
                <a:avLst/>
                <a:gdLst>
                  <a:gd name="T0" fmla="*/ 80 w 82"/>
                  <a:gd name="T1" fmla="*/ 33 h 83"/>
                  <a:gd name="T2" fmla="*/ 74 w 82"/>
                  <a:gd name="T3" fmla="*/ 18 h 83"/>
                  <a:gd name="T4" fmla="*/ 63 w 82"/>
                  <a:gd name="T5" fmla="*/ 6 h 83"/>
                  <a:gd name="T6" fmla="*/ 48 w 82"/>
                  <a:gd name="T7" fmla="*/ 0 h 83"/>
                  <a:gd name="T8" fmla="*/ 32 w 82"/>
                  <a:gd name="T9" fmla="*/ 0 h 83"/>
                  <a:gd name="T10" fmla="*/ 17 w 82"/>
                  <a:gd name="T11" fmla="*/ 6 h 83"/>
                  <a:gd name="T12" fmla="*/ 5 w 82"/>
                  <a:gd name="T13" fmla="*/ 18 h 83"/>
                  <a:gd name="T14" fmla="*/ 0 w 82"/>
                  <a:gd name="T15" fmla="*/ 33 h 83"/>
                  <a:gd name="T16" fmla="*/ 0 w 82"/>
                  <a:gd name="T17" fmla="*/ 48 h 83"/>
                  <a:gd name="T18" fmla="*/ 5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8 w 82"/>
                  <a:gd name="T25" fmla="*/ 81 h 83"/>
                  <a:gd name="T26" fmla="*/ 63 w 82"/>
                  <a:gd name="T27" fmla="*/ 75 h 83"/>
                  <a:gd name="T28" fmla="*/ 74 w 82"/>
                  <a:gd name="T29" fmla="*/ 64 h 83"/>
                  <a:gd name="T30" fmla="*/ 80 w 82"/>
                  <a:gd name="T31" fmla="*/ 48 h 83"/>
                  <a:gd name="T32" fmla="*/ 80 w 82"/>
                  <a:gd name="T33" fmla="*/ 41 h 83"/>
                  <a:gd name="T34" fmla="*/ 78 w 82"/>
                  <a:gd name="T35" fmla="*/ 25 h 83"/>
                  <a:gd name="T36" fmla="*/ 69 w 82"/>
                  <a:gd name="T37" fmla="*/ 12 h 83"/>
                  <a:gd name="T38" fmla="*/ 55 w 82"/>
                  <a:gd name="T39" fmla="*/ 4 h 83"/>
                  <a:gd name="T40" fmla="*/ 40 w 82"/>
                  <a:gd name="T41" fmla="*/ 0 h 83"/>
                  <a:gd name="T42" fmla="*/ 24 w 82"/>
                  <a:gd name="T43" fmla="*/ 4 h 83"/>
                  <a:gd name="T44" fmla="*/ 11 w 82"/>
                  <a:gd name="T45" fmla="*/ 12 h 83"/>
                  <a:gd name="T46" fmla="*/ 3 w 82"/>
                  <a:gd name="T47" fmla="*/ 25 h 83"/>
                  <a:gd name="T48" fmla="*/ 0 w 82"/>
                  <a:gd name="T49" fmla="*/ 41 h 83"/>
                  <a:gd name="T50" fmla="*/ 3 w 82"/>
                  <a:gd name="T51" fmla="*/ 56 h 83"/>
                  <a:gd name="T52" fmla="*/ 11 w 82"/>
                  <a:gd name="T53" fmla="*/ 69 h 83"/>
                  <a:gd name="T54" fmla="*/ 24 w 82"/>
                  <a:gd name="T55" fmla="*/ 79 h 83"/>
                  <a:gd name="T56" fmla="*/ 40 w 82"/>
                  <a:gd name="T57" fmla="*/ 81 h 83"/>
                  <a:gd name="T58" fmla="*/ 55 w 82"/>
                  <a:gd name="T59" fmla="*/ 79 h 83"/>
                  <a:gd name="T60" fmla="*/ 69 w 82"/>
                  <a:gd name="T61" fmla="*/ 69 h 83"/>
                  <a:gd name="T62" fmla="*/ 78 w 82"/>
                  <a:gd name="T63" fmla="*/ 56 h 83"/>
                  <a:gd name="T64" fmla="*/ 80 w 82"/>
                  <a:gd name="T65" fmla="*/ 4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2" h="83">
                    <a:moveTo>
                      <a:pt x="82" y="41"/>
                    </a:moveTo>
                    <a:lnTo>
                      <a:pt x="80" y="33"/>
                    </a:lnTo>
                    <a:lnTo>
                      <a:pt x="78" y="25"/>
                    </a:lnTo>
                    <a:lnTo>
                      <a:pt x="74" y="18"/>
                    </a:lnTo>
                    <a:lnTo>
                      <a:pt x="69" y="12"/>
                    </a:lnTo>
                    <a:lnTo>
                      <a:pt x="63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4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5" y="18"/>
                    </a:lnTo>
                    <a:lnTo>
                      <a:pt x="1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1" y="56"/>
                    </a:lnTo>
                    <a:lnTo>
                      <a:pt x="5" y="64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4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4"/>
                    </a:lnTo>
                    <a:lnTo>
                      <a:pt x="78" y="56"/>
                    </a:lnTo>
                    <a:lnTo>
                      <a:pt x="80" y="48"/>
                    </a:lnTo>
                    <a:lnTo>
                      <a:pt x="82" y="41"/>
                    </a:lnTo>
                    <a:lnTo>
                      <a:pt x="80" y="41"/>
                    </a:lnTo>
                    <a:lnTo>
                      <a:pt x="80" y="33"/>
                    </a:lnTo>
                    <a:lnTo>
                      <a:pt x="78" y="25"/>
                    </a:lnTo>
                    <a:lnTo>
                      <a:pt x="74" y="18"/>
                    </a:lnTo>
                    <a:lnTo>
                      <a:pt x="69" y="12"/>
                    </a:lnTo>
                    <a:lnTo>
                      <a:pt x="63" y="6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4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5" y="18"/>
                    </a:lnTo>
                    <a:lnTo>
                      <a:pt x="3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5" y="64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4" y="79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4"/>
                    </a:lnTo>
                    <a:lnTo>
                      <a:pt x="78" y="56"/>
                    </a:lnTo>
                    <a:lnTo>
                      <a:pt x="80" y="48"/>
                    </a:lnTo>
                    <a:lnTo>
                      <a:pt x="80" y="41"/>
                    </a:lnTo>
                    <a:lnTo>
                      <a:pt x="82" y="41"/>
                    </a:lnTo>
                    <a:close/>
                  </a:path>
                </a:pathLst>
              </a:custGeom>
              <a:solidFill>
                <a:srgbClr val="00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82" name="Freeform 6549"/>
              <p:cNvSpPr>
                <a:spLocks/>
              </p:cNvSpPr>
              <p:nvPr/>
            </p:nvSpPr>
            <p:spPr bwMode="auto">
              <a:xfrm>
                <a:off x="2010" y="2352"/>
                <a:ext cx="80" cy="81"/>
              </a:xfrm>
              <a:custGeom>
                <a:avLst/>
                <a:gdLst>
                  <a:gd name="T0" fmla="*/ 80 w 80"/>
                  <a:gd name="T1" fmla="*/ 33 h 81"/>
                  <a:gd name="T2" fmla="*/ 74 w 80"/>
                  <a:gd name="T3" fmla="*/ 18 h 81"/>
                  <a:gd name="T4" fmla="*/ 63 w 80"/>
                  <a:gd name="T5" fmla="*/ 6 h 81"/>
                  <a:gd name="T6" fmla="*/ 48 w 80"/>
                  <a:gd name="T7" fmla="*/ 0 h 81"/>
                  <a:gd name="T8" fmla="*/ 32 w 80"/>
                  <a:gd name="T9" fmla="*/ 0 h 81"/>
                  <a:gd name="T10" fmla="*/ 17 w 80"/>
                  <a:gd name="T11" fmla="*/ 6 h 81"/>
                  <a:gd name="T12" fmla="*/ 5 w 80"/>
                  <a:gd name="T13" fmla="*/ 18 h 81"/>
                  <a:gd name="T14" fmla="*/ 0 w 80"/>
                  <a:gd name="T15" fmla="*/ 33 h 81"/>
                  <a:gd name="T16" fmla="*/ 0 w 80"/>
                  <a:gd name="T17" fmla="*/ 48 h 81"/>
                  <a:gd name="T18" fmla="*/ 5 w 80"/>
                  <a:gd name="T19" fmla="*/ 64 h 81"/>
                  <a:gd name="T20" fmla="*/ 17 w 80"/>
                  <a:gd name="T21" fmla="*/ 75 h 81"/>
                  <a:gd name="T22" fmla="*/ 32 w 80"/>
                  <a:gd name="T23" fmla="*/ 81 h 81"/>
                  <a:gd name="T24" fmla="*/ 48 w 80"/>
                  <a:gd name="T25" fmla="*/ 81 h 81"/>
                  <a:gd name="T26" fmla="*/ 63 w 80"/>
                  <a:gd name="T27" fmla="*/ 75 h 81"/>
                  <a:gd name="T28" fmla="*/ 74 w 80"/>
                  <a:gd name="T29" fmla="*/ 64 h 81"/>
                  <a:gd name="T30" fmla="*/ 80 w 80"/>
                  <a:gd name="T31" fmla="*/ 48 h 81"/>
                  <a:gd name="T32" fmla="*/ 80 w 80"/>
                  <a:gd name="T33" fmla="*/ 41 h 81"/>
                  <a:gd name="T34" fmla="*/ 78 w 80"/>
                  <a:gd name="T35" fmla="*/ 25 h 81"/>
                  <a:gd name="T36" fmla="*/ 69 w 80"/>
                  <a:gd name="T37" fmla="*/ 12 h 81"/>
                  <a:gd name="T38" fmla="*/ 55 w 80"/>
                  <a:gd name="T39" fmla="*/ 4 h 81"/>
                  <a:gd name="T40" fmla="*/ 40 w 80"/>
                  <a:gd name="T41" fmla="*/ 0 h 81"/>
                  <a:gd name="T42" fmla="*/ 24 w 80"/>
                  <a:gd name="T43" fmla="*/ 4 h 81"/>
                  <a:gd name="T44" fmla="*/ 11 w 80"/>
                  <a:gd name="T45" fmla="*/ 12 h 81"/>
                  <a:gd name="T46" fmla="*/ 3 w 80"/>
                  <a:gd name="T47" fmla="*/ 25 h 81"/>
                  <a:gd name="T48" fmla="*/ 0 w 80"/>
                  <a:gd name="T49" fmla="*/ 41 h 81"/>
                  <a:gd name="T50" fmla="*/ 3 w 80"/>
                  <a:gd name="T51" fmla="*/ 56 h 81"/>
                  <a:gd name="T52" fmla="*/ 11 w 80"/>
                  <a:gd name="T53" fmla="*/ 69 h 81"/>
                  <a:gd name="T54" fmla="*/ 24 w 80"/>
                  <a:gd name="T55" fmla="*/ 79 h 81"/>
                  <a:gd name="T56" fmla="*/ 40 w 80"/>
                  <a:gd name="T57" fmla="*/ 81 h 81"/>
                  <a:gd name="T58" fmla="*/ 55 w 80"/>
                  <a:gd name="T59" fmla="*/ 79 h 81"/>
                  <a:gd name="T60" fmla="*/ 69 w 80"/>
                  <a:gd name="T61" fmla="*/ 69 h 81"/>
                  <a:gd name="T62" fmla="*/ 78 w 80"/>
                  <a:gd name="T63" fmla="*/ 56 h 81"/>
                  <a:gd name="T64" fmla="*/ 80 w 80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1">
                    <a:moveTo>
                      <a:pt x="80" y="41"/>
                    </a:moveTo>
                    <a:lnTo>
                      <a:pt x="80" y="33"/>
                    </a:lnTo>
                    <a:lnTo>
                      <a:pt x="78" y="25"/>
                    </a:lnTo>
                    <a:lnTo>
                      <a:pt x="74" y="18"/>
                    </a:lnTo>
                    <a:lnTo>
                      <a:pt x="69" y="12"/>
                    </a:lnTo>
                    <a:lnTo>
                      <a:pt x="63" y="6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4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5" y="18"/>
                    </a:lnTo>
                    <a:lnTo>
                      <a:pt x="3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5" y="64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4" y="79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4"/>
                    </a:lnTo>
                    <a:lnTo>
                      <a:pt x="78" y="56"/>
                    </a:lnTo>
                    <a:lnTo>
                      <a:pt x="80" y="48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80" y="33"/>
                    </a:lnTo>
                    <a:lnTo>
                      <a:pt x="78" y="25"/>
                    </a:lnTo>
                    <a:lnTo>
                      <a:pt x="74" y="18"/>
                    </a:lnTo>
                    <a:lnTo>
                      <a:pt x="69" y="12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4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4" y="79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4"/>
                    </a:lnTo>
                    <a:lnTo>
                      <a:pt x="78" y="56"/>
                    </a:lnTo>
                    <a:lnTo>
                      <a:pt x="80" y="48"/>
                    </a:lnTo>
                    <a:lnTo>
                      <a:pt x="80" y="41"/>
                    </a:lnTo>
                    <a:lnTo>
                      <a:pt x="80" y="41"/>
                    </a:lnTo>
                    <a:close/>
                  </a:path>
                </a:pathLst>
              </a:custGeom>
              <a:solidFill>
                <a:srgbClr val="00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83" name="Freeform 6550"/>
              <p:cNvSpPr>
                <a:spLocks/>
              </p:cNvSpPr>
              <p:nvPr/>
            </p:nvSpPr>
            <p:spPr bwMode="auto">
              <a:xfrm>
                <a:off x="2010" y="2352"/>
                <a:ext cx="80" cy="81"/>
              </a:xfrm>
              <a:custGeom>
                <a:avLst/>
                <a:gdLst>
                  <a:gd name="T0" fmla="*/ 80 w 80"/>
                  <a:gd name="T1" fmla="*/ 33 h 81"/>
                  <a:gd name="T2" fmla="*/ 74 w 80"/>
                  <a:gd name="T3" fmla="*/ 18 h 81"/>
                  <a:gd name="T4" fmla="*/ 63 w 80"/>
                  <a:gd name="T5" fmla="*/ 8 h 81"/>
                  <a:gd name="T6" fmla="*/ 48 w 80"/>
                  <a:gd name="T7" fmla="*/ 0 h 81"/>
                  <a:gd name="T8" fmla="*/ 32 w 80"/>
                  <a:gd name="T9" fmla="*/ 0 h 81"/>
                  <a:gd name="T10" fmla="*/ 17 w 80"/>
                  <a:gd name="T11" fmla="*/ 8 h 81"/>
                  <a:gd name="T12" fmla="*/ 7 w 80"/>
                  <a:gd name="T13" fmla="*/ 18 h 81"/>
                  <a:gd name="T14" fmla="*/ 0 w 80"/>
                  <a:gd name="T15" fmla="*/ 33 h 81"/>
                  <a:gd name="T16" fmla="*/ 0 w 80"/>
                  <a:gd name="T17" fmla="*/ 48 h 81"/>
                  <a:gd name="T18" fmla="*/ 7 w 80"/>
                  <a:gd name="T19" fmla="*/ 64 h 81"/>
                  <a:gd name="T20" fmla="*/ 17 w 80"/>
                  <a:gd name="T21" fmla="*/ 75 h 81"/>
                  <a:gd name="T22" fmla="*/ 32 w 80"/>
                  <a:gd name="T23" fmla="*/ 81 h 81"/>
                  <a:gd name="T24" fmla="*/ 48 w 80"/>
                  <a:gd name="T25" fmla="*/ 81 h 81"/>
                  <a:gd name="T26" fmla="*/ 63 w 80"/>
                  <a:gd name="T27" fmla="*/ 75 h 81"/>
                  <a:gd name="T28" fmla="*/ 74 w 80"/>
                  <a:gd name="T29" fmla="*/ 64 h 81"/>
                  <a:gd name="T30" fmla="*/ 80 w 80"/>
                  <a:gd name="T31" fmla="*/ 48 h 81"/>
                  <a:gd name="T32" fmla="*/ 80 w 80"/>
                  <a:gd name="T33" fmla="*/ 41 h 81"/>
                  <a:gd name="T34" fmla="*/ 76 w 80"/>
                  <a:gd name="T35" fmla="*/ 25 h 81"/>
                  <a:gd name="T36" fmla="*/ 69 w 80"/>
                  <a:gd name="T37" fmla="*/ 12 h 81"/>
                  <a:gd name="T38" fmla="*/ 55 w 80"/>
                  <a:gd name="T39" fmla="*/ 4 h 81"/>
                  <a:gd name="T40" fmla="*/ 40 w 80"/>
                  <a:gd name="T41" fmla="*/ 0 h 81"/>
                  <a:gd name="T42" fmla="*/ 24 w 80"/>
                  <a:gd name="T43" fmla="*/ 4 h 81"/>
                  <a:gd name="T44" fmla="*/ 11 w 80"/>
                  <a:gd name="T45" fmla="*/ 12 h 81"/>
                  <a:gd name="T46" fmla="*/ 3 w 80"/>
                  <a:gd name="T47" fmla="*/ 25 h 81"/>
                  <a:gd name="T48" fmla="*/ 0 w 80"/>
                  <a:gd name="T49" fmla="*/ 41 h 81"/>
                  <a:gd name="T50" fmla="*/ 3 w 80"/>
                  <a:gd name="T51" fmla="*/ 56 h 81"/>
                  <a:gd name="T52" fmla="*/ 11 w 80"/>
                  <a:gd name="T53" fmla="*/ 69 h 81"/>
                  <a:gd name="T54" fmla="*/ 24 w 80"/>
                  <a:gd name="T55" fmla="*/ 77 h 81"/>
                  <a:gd name="T56" fmla="*/ 40 w 80"/>
                  <a:gd name="T57" fmla="*/ 81 h 81"/>
                  <a:gd name="T58" fmla="*/ 55 w 80"/>
                  <a:gd name="T59" fmla="*/ 77 h 81"/>
                  <a:gd name="T60" fmla="*/ 69 w 80"/>
                  <a:gd name="T61" fmla="*/ 69 h 81"/>
                  <a:gd name="T62" fmla="*/ 76 w 80"/>
                  <a:gd name="T63" fmla="*/ 56 h 81"/>
                  <a:gd name="T64" fmla="*/ 80 w 80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1">
                    <a:moveTo>
                      <a:pt x="80" y="41"/>
                    </a:moveTo>
                    <a:lnTo>
                      <a:pt x="80" y="33"/>
                    </a:lnTo>
                    <a:lnTo>
                      <a:pt x="78" y="25"/>
                    </a:lnTo>
                    <a:lnTo>
                      <a:pt x="74" y="18"/>
                    </a:lnTo>
                    <a:lnTo>
                      <a:pt x="69" y="12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4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4" y="79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4"/>
                    </a:lnTo>
                    <a:lnTo>
                      <a:pt x="78" y="56"/>
                    </a:lnTo>
                    <a:lnTo>
                      <a:pt x="80" y="48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80" y="33"/>
                    </a:lnTo>
                    <a:lnTo>
                      <a:pt x="76" y="25"/>
                    </a:lnTo>
                    <a:lnTo>
                      <a:pt x="72" y="18"/>
                    </a:lnTo>
                    <a:lnTo>
                      <a:pt x="69" y="12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3"/>
                    </a:lnTo>
                    <a:lnTo>
                      <a:pt x="0" y="41"/>
                    </a:lnTo>
                    <a:lnTo>
                      <a:pt x="1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1" y="69"/>
                    </a:lnTo>
                    <a:lnTo>
                      <a:pt x="17" y="73"/>
                    </a:lnTo>
                    <a:lnTo>
                      <a:pt x="24" y="77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2" y="64"/>
                    </a:lnTo>
                    <a:lnTo>
                      <a:pt x="76" y="56"/>
                    </a:lnTo>
                    <a:lnTo>
                      <a:pt x="80" y="48"/>
                    </a:lnTo>
                    <a:lnTo>
                      <a:pt x="80" y="41"/>
                    </a:lnTo>
                    <a:lnTo>
                      <a:pt x="80" y="41"/>
                    </a:lnTo>
                    <a:close/>
                  </a:path>
                </a:pathLst>
              </a:custGeom>
              <a:solidFill>
                <a:srgbClr val="00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84" name="Freeform 6551"/>
              <p:cNvSpPr>
                <a:spLocks/>
              </p:cNvSpPr>
              <p:nvPr/>
            </p:nvSpPr>
            <p:spPr bwMode="auto">
              <a:xfrm>
                <a:off x="2010" y="2352"/>
                <a:ext cx="80" cy="81"/>
              </a:xfrm>
              <a:custGeom>
                <a:avLst/>
                <a:gdLst>
                  <a:gd name="T0" fmla="*/ 80 w 80"/>
                  <a:gd name="T1" fmla="*/ 33 h 81"/>
                  <a:gd name="T2" fmla="*/ 72 w 80"/>
                  <a:gd name="T3" fmla="*/ 18 h 81"/>
                  <a:gd name="T4" fmla="*/ 63 w 80"/>
                  <a:gd name="T5" fmla="*/ 8 h 81"/>
                  <a:gd name="T6" fmla="*/ 48 w 80"/>
                  <a:gd name="T7" fmla="*/ 2 h 81"/>
                  <a:gd name="T8" fmla="*/ 32 w 80"/>
                  <a:gd name="T9" fmla="*/ 2 h 81"/>
                  <a:gd name="T10" fmla="*/ 17 w 80"/>
                  <a:gd name="T11" fmla="*/ 8 h 81"/>
                  <a:gd name="T12" fmla="*/ 7 w 80"/>
                  <a:gd name="T13" fmla="*/ 18 h 81"/>
                  <a:gd name="T14" fmla="*/ 1 w 80"/>
                  <a:gd name="T15" fmla="*/ 33 h 81"/>
                  <a:gd name="T16" fmla="*/ 1 w 80"/>
                  <a:gd name="T17" fmla="*/ 48 h 81"/>
                  <a:gd name="T18" fmla="*/ 7 w 80"/>
                  <a:gd name="T19" fmla="*/ 64 h 81"/>
                  <a:gd name="T20" fmla="*/ 17 w 80"/>
                  <a:gd name="T21" fmla="*/ 73 h 81"/>
                  <a:gd name="T22" fmla="*/ 32 w 80"/>
                  <a:gd name="T23" fmla="*/ 81 h 81"/>
                  <a:gd name="T24" fmla="*/ 48 w 80"/>
                  <a:gd name="T25" fmla="*/ 81 h 81"/>
                  <a:gd name="T26" fmla="*/ 63 w 80"/>
                  <a:gd name="T27" fmla="*/ 73 h 81"/>
                  <a:gd name="T28" fmla="*/ 72 w 80"/>
                  <a:gd name="T29" fmla="*/ 64 h 81"/>
                  <a:gd name="T30" fmla="*/ 80 w 80"/>
                  <a:gd name="T31" fmla="*/ 48 h 81"/>
                  <a:gd name="T32" fmla="*/ 80 w 80"/>
                  <a:gd name="T33" fmla="*/ 41 h 81"/>
                  <a:gd name="T34" fmla="*/ 76 w 80"/>
                  <a:gd name="T35" fmla="*/ 25 h 81"/>
                  <a:gd name="T36" fmla="*/ 69 w 80"/>
                  <a:gd name="T37" fmla="*/ 14 h 81"/>
                  <a:gd name="T38" fmla="*/ 55 w 80"/>
                  <a:gd name="T39" fmla="*/ 4 h 81"/>
                  <a:gd name="T40" fmla="*/ 40 w 80"/>
                  <a:gd name="T41" fmla="*/ 0 h 81"/>
                  <a:gd name="T42" fmla="*/ 24 w 80"/>
                  <a:gd name="T43" fmla="*/ 4 h 81"/>
                  <a:gd name="T44" fmla="*/ 13 w 80"/>
                  <a:gd name="T45" fmla="*/ 14 h 81"/>
                  <a:gd name="T46" fmla="*/ 3 w 80"/>
                  <a:gd name="T47" fmla="*/ 25 h 81"/>
                  <a:gd name="T48" fmla="*/ 0 w 80"/>
                  <a:gd name="T49" fmla="*/ 41 h 81"/>
                  <a:gd name="T50" fmla="*/ 3 w 80"/>
                  <a:gd name="T51" fmla="*/ 56 h 81"/>
                  <a:gd name="T52" fmla="*/ 13 w 80"/>
                  <a:gd name="T53" fmla="*/ 69 h 81"/>
                  <a:gd name="T54" fmla="*/ 24 w 80"/>
                  <a:gd name="T55" fmla="*/ 77 h 81"/>
                  <a:gd name="T56" fmla="*/ 40 w 80"/>
                  <a:gd name="T57" fmla="*/ 81 h 81"/>
                  <a:gd name="T58" fmla="*/ 55 w 80"/>
                  <a:gd name="T59" fmla="*/ 77 h 81"/>
                  <a:gd name="T60" fmla="*/ 69 w 80"/>
                  <a:gd name="T61" fmla="*/ 69 h 81"/>
                  <a:gd name="T62" fmla="*/ 76 w 80"/>
                  <a:gd name="T63" fmla="*/ 56 h 81"/>
                  <a:gd name="T64" fmla="*/ 80 w 80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1">
                    <a:moveTo>
                      <a:pt x="80" y="41"/>
                    </a:moveTo>
                    <a:lnTo>
                      <a:pt x="80" y="33"/>
                    </a:lnTo>
                    <a:lnTo>
                      <a:pt x="76" y="25"/>
                    </a:lnTo>
                    <a:lnTo>
                      <a:pt x="72" y="18"/>
                    </a:lnTo>
                    <a:lnTo>
                      <a:pt x="69" y="12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3"/>
                    </a:lnTo>
                    <a:lnTo>
                      <a:pt x="0" y="41"/>
                    </a:lnTo>
                    <a:lnTo>
                      <a:pt x="1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1" y="69"/>
                    </a:lnTo>
                    <a:lnTo>
                      <a:pt x="17" y="73"/>
                    </a:lnTo>
                    <a:lnTo>
                      <a:pt x="24" y="77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2" y="64"/>
                    </a:lnTo>
                    <a:lnTo>
                      <a:pt x="76" y="56"/>
                    </a:lnTo>
                    <a:lnTo>
                      <a:pt x="80" y="48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78" y="33"/>
                    </a:lnTo>
                    <a:lnTo>
                      <a:pt x="76" y="25"/>
                    </a:lnTo>
                    <a:lnTo>
                      <a:pt x="72" y="20"/>
                    </a:lnTo>
                    <a:lnTo>
                      <a:pt x="69" y="14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1" y="33"/>
                    </a:lnTo>
                    <a:lnTo>
                      <a:pt x="0" y="41"/>
                    </a:lnTo>
                    <a:lnTo>
                      <a:pt x="1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3" y="69"/>
                    </a:lnTo>
                    <a:lnTo>
                      <a:pt x="19" y="73"/>
                    </a:lnTo>
                    <a:lnTo>
                      <a:pt x="24" y="77"/>
                    </a:lnTo>
                    <a:lnTo>
                      <a:pt x="32" y="79"/>
                    </a:lnTo>
                    <a:lnTo>
                      <a:pt x="40" y="81"/>
                    </a:lnTo>
                    <a:lnTo>
                      <a:pt x="48" y="79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2" y="64"/>
                    </a:lnTo>
                    <a:lnTo>
                      <a:pt x="76" y="56"/>
                    </a:lnTo>
                    <a:lnTo>
                      <a:pt x="78" y="48"/>
                    </a:lnTo>
                    <a:lnTo>
                      <a:pt x="80" y="41"/>
                    </a:lnTo>
                    <a:lnTo>
                      <a:pt x="80" y="41"/>
                    </a:lnTo>
                    <a:close/>
                  </a:path>
                </a:pathLst>
              </a:cu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85" name="Freeform 6552"/>
              <p:cNvSpPr>
                <a:spLocks/>
              </p:cNvSpPr>
              <p:nvPr/>
            </p:nvSpPr>
            <p:spPr bwMode="auto">
              <a:xfrm>
                <a:off x="2010" y="2352"/>
                <a:ext cx="80" cy="81"/>
              </a:xfrm>
              <a:custGeom>
                <a:avLst/>
                <a:gdLst>
                  <a:gd name="T0" fmla="*/ 78 w 80"/>
                  <a:gd name="T1" fmla="*/ 33 h 81"/>
                  <a:gd name="T2" fmla="*/ 72 w 80"/>
                  <a:gd name="T3" fmla="*/ 20 h 81"/>
                  <a:gd name="T4" fmla="*/ 63 w 80"/>
                  <a:gd name="T5" fmla="*/ 8 h 81"/>
                  <a:gd name="T6" fmla="*/ 48 w 80"/>
                  <a:gd name="T7" fmla="*/ 2 h 81"/>
                  <a:gd name="T8" fmla="*/ 32 w 80"/>
                  <a:gd name="T9" fmla="*/ 2 h 81"/>
                  <a:gd name="T10" fmla="*/ 19 w 80"/>
                  <a:gd name="T11" fmla="*/ 8 h 81"/>
                  <a:gd name="T12" fmla="*/ 7 w 80"/>
                  <a:gd name="T13" fmla="*/ 20 h 81"/>
                  <a:gd name="T14" fmla="*/ 1 w 80"/>
                  <a:gd name="T15" fmla="*/ 33 h 81"/>
                  <a:gd name="T16" fmla="*/ 1 w 80"/>
                  <a:gd name="T17" fmla="*/ 48 h 81"/>
                  <a:gd name="T18" fmla="*/ 7 w 80"/>
                  <a:gd name="T19" fmla="*/ 64 h 81"/>
                  <a:gd name="T20" fmla="*/ 19 w 80"/>
                  <a:gd name="T21" fmla="*/ 73 h 81"/>
                  <a:gd name="T22" fmla="*/ 32 w 80"/>
                  <a:gd name="T23" fmla="*/ 79 h 81"/>
                  <a:gd name="T24" fmla="*/ 48 w 80"/>
                  <a:gd name="T25" fmla="*/ 79 h 81"/>
                  <a:gd name="T26" fmla="*/ 63 w 80"/>
                  <a:gd name="T27" fmla="*/ 73 h 81"/>
                  <a:gd name="T28" fmla="*/ 72 w 80"/>
                  <a:gd name="T29" fmla="*/ 64 h 81"/>
                  <a:gd name="T30" fmla="*/ 78 w 80"/>
                  <a:gd name="T31" fmla="*/ 48 h 81"/>
                  <a:gd name="T32" fmla="*/ 80 w 80"/>
                  <a:gd name="T33" fmla="*/ 41 h 81"/>
                  <a:gd name="T34" fmla="*/ 76 w 80"/>
                  <a:gd name="T35" fmla="*/ 25 h 81"/>
                  <a:gd name="T36" fmla="*/ 69 w 80"/>
                  <a:gd name="T37" fmla="*/ 14 h 81"/>
                  <a:gd name="T38" fmla="*/ 55 w 80"/>
                  <a:gd name="T39" fmla="*/ 4 h 81"/>
                  <a:gd name="T40" fmla="*/ 40 w 80"/>
                  <a:gd name="T41" fmla="*/ 2 h 81"/>
                  <a:gd name="T42" fmla="*/ 24 w 80"/>
                  <a:gd name="T43" fmla="*/ 4 h 81"/>
                  <a:gd name="T44" fmla="*/ 13 w 80"/>
                  <a:gd name="T45" fmla="*/ 14 h 81"/>
                  <a:gd name="T46" fmla="*/ 3 w 80"/>
                  <a:gd name="T47" fmla="*/ 25 h 81"/>
                  <a:gd name="T48" fmla="*/ 1 w 80"/>
                  <a:gd name="T49" fmla="*/ 41 h 81"/>
                  <a:gd name="T50" fmla="*/ 3 w 80"/>
                  <a:gd name="T51" fmla="*/ 56 h 81"/>
                  <a:gd name="T52" fmla="*/ 13 w 80"/>
                  <a:gd name="T53" fmla="*/ 69 h 81"/>
                  <a:gd name="T54" fmla="*/ 24 w 80"/>
                  <a:gd name="T55" fmla="*/ 77 h 81"/>
                  <a:gd name="T56" fmla="*/ 40 w 80"/>
                  <a:gd name="T57" fmla="*/ 81 h 81"/>
                  <a:gd name="T58" fmla="*/ 55 w 80"/>
                  <a:gd name="T59" fmla="*/ 77 h 81"/>
                  <a:gd name="T60" fmla="*/ 69 w 80"/>
                  <a:gd name="T61" fmla="*/ 69 h 81"/>
                  <a:gd name="T62" fmla="*/ 76 w 80"/>
                  <a:gd name="T63" fmla="*/ 56 h 81"/>
                  <a:gd name="T64" fmla="*/ 80 w 80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1">
                    <a:moveTo>
                      <a:pt x="80" y="41"/>
                    </a:moveTo>
                    <a:lnTo>
                      <a:pt x="78" y="33"/>
                    </a:lnTo>
                    <a:lnTo>
                      <a:pt x="76" y="25"/>
                    </a:lnTo>
                    <a:lnTo>
                      <a:pt x="72" y="20"/>
                    </a:lnTo>
                    <a:lnTo>
                      <a:pt x="69" y="14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1" y="33"/>
                    </a:lnTo>
                    <a:lnTo>
                      <a:pt x="0" y="41"/>
                    </a:lnTo>
                    <a:lnTo>
                      <a:pt x="1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3" y="69"/>
                    </a:lnTo>
                    <a:lnTo>
                      <a:pt x="19" y="73"/>
                    </a:lnTo>
                    <a:lnTo>
                      <a:pt x="24" y="77"/>
                    </a:lnTo>
                    <a:lnTo>
                      <a:pt x="32" y="79"/>
                    </a:lnTo>
                    <a:lnTo>
                      <a:pt x="40" y="81"/>
                    </a:lnTo>
                    <a:lnTo>
                      <a:pt x="48" y="79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2" y="64"/>
                    </a:lnTo>
                    <a:lnTo>
                      <a:pt x="76" y="56"/>
                    </a:lnTo>
                    <a:lnTo>
                      <a:pt x="78" y="48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78" y="33"/>
                    </a:lnTo>
                    <a:lnTo>
                      <a:pt x="76" y="25"/>
                    </a:lnTo>
                    <a:lnTo>
                      <a:pt x="72" y="20"/>
                    </a:lnTo>
                    <a:lnTo>
                      <a:pt x="69" y="14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1" y="33"/>
                    </a:lnTo>
                    <a:lnTo>
                      <a:pt x="1" y="41"/>
                    </a:lnTo>
                    <a:lnTo>
                      <a:pt x="1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3" y="69"/>
                    </a:lnTo>
                    <a:lnTo>
                      <a:pt x="19" y="73"/>
                    </a:lnTo>
                    <a:lnTo>
                      <a:pt x="24" y="77"/>
                    </a:lnTo>
                    <a:lnTo>
                      <a:pt x="32" y="79"/>
                    </a:lnTo>
                    <a:lnTo>
                      <a:pt x="40" y="81"/>
                    </a:lnTo>
                    <a:lnTo>
                      <a:pt x="48" y="79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2" y="64"/>
                    </a:lnTo>
                    <a:lnTo>
                      <a:pt x="76" y="56"/>
                    </a:lnTo>
                    <a:lnTo>
                      <a:pt x="78" y="48"/>
                    </a:lnTo>
                    <a:lnTo>
                      <a:pt x="80" y="41"/>
                    </a:lnTo>
                    <a:lnTo>
                      <a:pt x="80" y="41"/>
                    </a:lnTo>
                    <a:close/>
                  </a:path>
                </a:pathLst>
              </a:cu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86" name="Freeform 6553"/>
              <p:cNvSpPr>
                <a:spLocks/>
              </p:cNvSpPr>
              <p:nvPr/>
            </p:nvSpPr>
            <p:spPr bwMode="auto">
              <a:xfrm>
                <a:off x="2011" y="2354"/>
                <a:ext cx="79" cy="79"/>
              </a:xfrm>
              <a:custGeom>
                <a:avLst/>
                <a:gdLst>
                  <a:gd name="T0" fmla="*/ 77 w 79"/>
                  <a:gd name="T1" fmla="*/ 31 h 79"/>
                  <a:gd name="T2" fmla="*/ 71 w 79"/>
                  <a:gd name="T3" fmla="*/ 18 h 79"/>
                  <a:gd name="T4" fmla="*/ 62 w 79"/>
                  <a:gd name="T5" fmla="*/ 6 h 79"/>
                  <a:gd name="T6" fmla="*/ 47 w 79"/>
                  <a:gd name="T7" fmla="*/ 0 h 79"/>
                  <a:gd name="T8" fmla="*/ 31 w 79"/>
                  <a:gd name="T9" fmla="*/ 0 h 79"/>
                  <a:gd name="T10" fmla="*/ 18 w 79"/>
                  <a:gd name="T11" fmla="*/ 6 h 79"/>
                  <a:gd name="T12" fmla="*/ 6 w 79"/>
                  <a:gd name="T13" fmla="*/ 18 h 79"/>
                  <a:gd name="T14" fmla="*/ 0 w 79"/>
                  <a:gd name="T15" fmla="*/ 31 h 79"/>
                  <a:gd name="T16" fmla="*/ 0 w 79"/>
                  <a:gd name="T17" fmla="*/ 46 h 79"/>
                  <a:gd name="T18" fmla="*/ 6 w 79"/>
                  <a:gd name="T19" fmla="*/ 62 h 79"/>
                  <a:gd name="T20" fmla="*/ 18 w 79"/>
                  <a:gd name="T21" fmla="*/ 71 h 79"/>
                  <a:gd name="T22" fmla="*/ 31 w 79"/>
                  <a:gd name="T23" fmla="*/ 77 h 79"/>
                  <a:gd name="T24" fmla="*/ 47 w 79"/>
                  <a:gd name="T25" fmla="*/ 77 h 79"/>
                  <a:gd name="T26" fmla="*/ 62 w 79"/>
                  <a:gd name="T27" fmla="*/ 71 h 79"/>
                  <a:gd name="T28" fmla="*/ 71 w 79"/>
                  <a:gd name="T29" fmla="*/ 62 h 79"/>
                  <a:gd name="T30" fmla="*/ 77 w 79"/>
                  <a:gd name="T31" fmla="*/ 46 h 79"/>
                  <a:gd name="T32" fmla="*/ 77 w 79"/>
                  <a:gd name="T33" fmla="*/ 39 h 79"/>
                  <a:gd name="T34" fmla="*/ 75 w 79"/>
                  <a:gd name="T35" fmla="*/ 23 h 79"/>
                  <a:gd name="T36" fmla="*/ 66 w 79"/>
                  <a:gd name="T37" fmla="*/ 12 h 79"/>
                  <a:gd name="T38" fmla="*/ 54 w 79"/>
                  <a:gd name="T39" fmla="*/ 2 h 79"/>
                  <a:gd name="T40" fmla="*/ 39 w 79"/>
                  <a:gd name="T41" fmla="*/ 0 h 79"/>
                  <a:gd name="T42" fmla="*/ 23 w 79"/>
                  <a:gd name="T43" fmla="*/ 2 h 79"/>
                  <a:gd name="T44" fmla="*/ 12 w 79"/>
                  <a:gd name="T45" fmla="*/ 12 h 79"/>
                  <a:gd name="T46" fmla="*/ 2 w 79"/>
                  <a:gd name="T47" fmla="*/ 23 h 79"/>
                  <a:gd name="T48" fmla="*/ 0 w 79"/>
                  <a:gd name="T49" fmla="*/ 39 h 79"/>
                  <a:gd name="T50" fmla="*/ 2 w 79"/>
                  <a:gd name="T51" fmla="*/ 54 h 79"/>
                  <a:gd name="T52" fmla="*/ 12 w 79"/>
                  <a:gd name="T53" fmla="*/ 66 h 79"/>
                  <a:gd name="T54" fmla="*/ 23 w 79"/>
                  <a:gd name="T55" fmla="*/ 75 h 79"/>
                  <a:gd name="T56" fmla="*/ 39 w 79"/>
                  <a:gd name="T57" fmla="*/ 77 h 79"/>
                  <a:gd name="T58" fmla="*/ 54 w 79"/>
                  <a:gd name="T59" fmla="*/ 75 h 79"/>
                  <a:gd name="T60" fmla="*/ 66 w 79"/>
                  <a:gd name="T61" fmla="*/ 66 h 79"/>
                  <a:gd name="T62" fmla="*/ 75 w 79"/>
                  <a:gd name="T63" fmla="*/ 54 h 79"/>
                  <a:gd name="T64" fmla="*/ 77 w 79"/>
                  <a:gd name="T65" fmla="*/ 3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" h="79">
                    <a:moveTo>
                      <a:pt x="79" y="39"/>
                    </a:moveTo>
                    <a:lnTo>
                      <a:pt x="77" y="31"/>
                    </a:lnTo>
                    <a:lnTo>
                      <a:pt x="75" y="23"/>
                    </a:lnTo>
                    <a:lnTo>
                      <a:pt x="71" y="18"/>
                    </a:lnTo>
                    <a:lnTo>
                      <a:pt x="68" y="12"/>
                    </a:lnTo>
                    <a:lnTo>
                      <a:pt x="62" y="6"/>
                    </a:lnTo>
                    <a:lnTo>
                      <a:pt x="54" y="2"/>
                    </a:lnTo>
                    <a:lnTo>
                      <a:pt x="47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2"/>
                    </a:lnTo>
                    <a:lnTo>
                      <a:pt x="12" y="67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9"/>
                    </a:lnTo>
                    <a:lnTo>
                      <a:pt x="47" y="77"/>
                    </a:lnTo>
                    <a:lnTo>
                      <a:pt x="54" y="75"/>
                    </a:lnTo>
                    <a:lnTo>
                      <a:pt x="62" y="71"/>
                    </a:lnTo>
                    <a:lnTo>
                      <a:pt x="68" y="67"/>
                    </a:lnTo>
                    <a:lnTo>
                      <a:pt x="71" y="62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9" y="39"/>
                    </a:lnTo>
                    <a:lnTo>
                      <a:pt x="77" y="39"/>
                    </a:lnTo>
                    <a:lnTo>
                      <a:pt x="77" y="31"/>
                    </a:lnTo>
                    <a:lnTo>
                      <a:pt x="75" y="23"/>
                    </a:lnTo>
                    <a:lnTo>
                      <a:pt x="71" y="18"/>
                    </a:lnTo>
                    <a:lnTo>
                      <a:pt x="66" y="12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7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7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9" y="39"/>
                    </a:lnTo>
                    <a:close/>
                  </a:path>
                </a:pathLst>
              </a:custGeom>
              <a:solidFill>
                <a:srgbClr val="00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87" name="Freeform 6554"/>
              <p:cNvSpPr>
                <a:spLocks/>
              </p:cNvSpPr>
              <p:nvPr/>
            </p:nvSpPr>
            <p:spPr bwMode="auto">
              <a:xfrm>
                <a:off x="2011" y="2354"/>
                <a:ext cx="77" cy="77"/>
              </a:xfrm>
              <a:custGeom>
                <a:avLst/>
                <a:gdLst>
                  <a:gd name="T0" fmla="*/ 77 w 77"/>
                  <a:gd name="T1" fmla="*/ 31 h 77"/>
                  <a:gd name="T2" fmla="*/ 71 w 77"/>
                  <a:gd name="T3" fmla="*/ 18 h 77"/>
                  <a:gd name="T4" fmla="*/ 60 w 77"/>
                  <a:gd name="T5" fmla="*/ 6 h 77"/>
                  <a:gd name="T6" fmla="*/ 47 w 77"/>
                  <a:gd name="T7" fmla="*/ 0 h 77"/>
                  <a:gd name="T8" fmla="*/ 31 w 77"/>
                  <a:gd name="T9" fmla="*/ 0 h 77"/>
                  <a:gd name="T10" fmla="*/ 18 w 77"/>
                  <a:gd name="T11" fmla="*/ 6 h 77"/>
                  <a:gd name="T12" fmla="*/ 6 w 77"/>
                  <a:gd name="T13" fmla="*/ 18 h 77"/>
                  <a:gd name="T14" fmla="*/ 0 w 77"/>
                  <a:gd name="T15" fmla="*/ 31 h 77"/>
                  <a:gd name="T16" fmla="*/ 0 w 77"/>
                  <a:gd name="T17" fmla="*/ 46 h 77"/>
                  <a:gd name="T18" fmla="*/ 6 w 77"/>
                  <a:gd name="T19" fmla="*/ 60 h 77"/>
                  <a:gd name="T20" fmla="*/ 18 w 77"/>
                  <a:gd name="T21" fmla="*/ 71 h 77"/>
                  <a:gd name="T22" fmla="*/ 31 w 77"/>
                  <a:gd name="T23" fmla="*/ 77 h 77"/>
                  <a:gd name="T24" fmla="*/ 47 w 77"/>
                  <a:gd name="T25" fmla="*/ 77 h 77"/>
                  <a:gd name="T26" fmla="*/ 60 w 77"/>
                  <a:gd name="T27" fmla="*/ 71 h 77"/>
                  <a:gd name="T28" fmla="*/ 71 w 77"/>
                  <a:gd name="T29" fmla="*/ 60 h 77"/>
                  <a:gd name="T30" fmla="*/ 77 w 77"/>
                  <a:gd name="T31" fmla="*/ 46 h 77"/>
                  <a:gd name="T32" fmla="*/ 77 w 77"/>
                  <a:gd name="T33" fmla="*/ 39 h 77"/>
                  <a:gd name="T34" fmla="*/ 75 w 77"/>
                  <a:gd name="T35" fmla="*/ 23 h 77"/>
                  <a:gd name="T36" fmla="*/ 66 w 77"/>
                  <a:gd name="T37" fmla="*/ 12 h 77"/>
                  <a:gd name="T38" fmla="*/ 54 w 77"/>
                  <a:gd name="T39" fmla="*/ 4 h 77"/>
                  <a:gd name="T40" fmla="*/ 39 w 77"/>
                  <a:gd name="T41" fmla="*/ 0 h 77"/>
                  <a:gd name="T42" fmla="*/ 23 w 77"/>
                  <a:gd name="T43" fmla="*/ 4 h 77"/>
                  <a:gd name="T44" fmla="*/ 12 w 77"/>
                  <a:gd name="T45" fmla="*/ 12 h 77"/>
                  <a:gd name="T46" fmla="*/ 4 w 77"/>
                  <a:gd name="T47" fmla="*/ 23 h 77"/>
                  <a:gd name="T48" fmla="*/ 0 w 77"/>
                  <a:gd name="T49" fmla="*/ 39 h 77"/>
                  <a:gd name="T50" fmla="*/ 4 w 77"/>
                  <a:gd name="T51" fmla="*/ 54 h 77"/>
                  <a:gd name="T52" fmla="*/ 12 w 77"/>
                  <a:gd name="T53" fmla="*/ 66 h 77"/>
                  <a:gd name="T54" fmla="*/ 23 w 77"/>
                  <a:gd name="T55" fmla="*/ 75 h 77"/>
                  <a:gd name="T56" fmla="*/ 39 w 77"/>
                  <a:gd name="T57" fmla="*/ 77 h 77"/>
                  <a:gd name="T58" fmla="*/ 54 w 77"/>
                  <a:gd name="T59" fmla="*/ 75 h 77"/>
                  <a:gd name="T60" fmla="*/ 66 w 77"/>
                  <a:gd name="T61" fmla="*/ 66 h 77"/>
                  <a:gd name="T62" fmla="*/ 75 w 77"/>
                  <a:gd name="T63" fmla="*/ 54 h 77"/>
                  <a:gd name="T64" fmla="*/ 77 w 77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9"/>
                    </a:moveTo>
                    <a:lnTo>
                      <a:pt x="77" y="31"/>
                    </a:lnTo>
                    <a:lnTo>
                      <a:pt x="75" y="23"/>
                    </a:lnTo>
                    <a:lnTo>
                      <a:pt x="71" y="18"/>
                    </a:lnTo>
                    <a:lnTo>
                      <a:pt x="66" y="12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7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7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lnTo>
                      <a:pt x="77" y="31"/>
                    </a:lnTo>
                    <a:lnTo>
                      <a:pt x="75" y="23"/>
                    </a:lnTo>
                    <a:lnTo>
                      <a:pt x="71" y="18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4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7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close/>
                  </a:path>
                </a:pathLst>
              </a:custGeom>
              <a:solidFill>
                <a:srgbClr val="00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88" name="Freeform 6555"/>
              <p:cNvSpPr>
                <a:spLocks/>
              </p:cNvSpPr>
              <p:nvPr/>
            </p:nvSpPr>
            <p:spPr bwMode="auto">
              <a:xfrm>
                <a:off x="2011" y="2354"/>
                <a:ext cx="77" cy="77"/>
              </a:xfrm>
              <a:custGeom>
                <a:avLst/>
                <a:gdLst>
                  <a:gd name="T0" fmla="*/ 77 w 77"/>
                  <a:gd name="T1" fmla="*/ 31 h 77"/>
                  <a:gd name="T2" fmla="*/ 71 w 77"/>
                  <a:gd name="T3" fmla="*/ 18 h 77"/>
                  <a:gd name="T4" fmla="*/ 60 w 77"/>
                  <a:gd name="T5" fmla="*/ 8 h 77"/>
                  <a:gd name="T6" fmla="*/ 47 w 77"/>
                  <a:gd name="T7" fmla="*/ 2 h 77"/>
                  <a:gd name="T8" fmla="*/ 31 w 77"/>
                  <a:gd name="T9" fmla="*/ 2 h 77"/>
                  <a:gd name="T10" fmla="*/ 18 w 77"/>
                  <a:gd name="T11" fmla="*/ 8 h 77"/>
                  <a:gd name="T12" fmla="*/ 6 w 77"/>
                  <a:gd name="T13" fmla="*/ 18 h 77"/>
                  <a:gd name="T14" fmla="*/ 0 w 77"/>
                  <a:gd name="T15" fmla="*/ 31 h 77"/>
                  <a:gd name="T16" fmla="*/ 0 w 77"/>
                  <a:gd name="T17" fmla="*/ 46 h 77"/>
                  <a:gd name="T18" fmla="*/ 6 w 77"/>
                  <a:gd name="T19" fmla="*/ 60 h 77"/>
                  <a:gd name="T20" fmla="*/ 18 w 77"/>
                  <a:gd name="T21" fmla="*/ 71 h 77"/>
                  <a:gd name="T22" fmla="*/ 31 w 77"/>
                  <a:gd name="T23" fmla="*/ 77 h 77"/>
                  <a:gd name="T24" fmla="*/ 47 w 77"/>
                  <a:gd name="T25" fmla="*/ 77 h 77"/>
                  <a:gd name="T26" fmla="*/ 60 w 77"/>
                  <a:gd name="T27" fmla="*/ 71 h 77"/>
                  <a:gd name="T28" fmla="*/ 71 w 77"/>
                  <a:gd name="T29" fmla="*/ 60 h 77"/>
                  <a:gd name="T30" fmla="*/ 77 w 77"/>
                  <a:gd name="T31" fmla="*/ 46 h 77"/>
                  <a:gd name="T32" fmla="*/ 77 w 77"/>
                  <a:gd name="T33" fmla="*/ 39 h 77"/>
                  <a:gd name="T34" fmla="*/ 73 w 77"/>
                  <a:gd name="T35" fmla="*/ 23 h 77"/>
                  <a:gd name="T36" fmla="*/ 66 w 77"/>
                  <a:gd name="T37" fmla="*/ 12 h 77"/>
                  <a:gd name="T38" fmla="*/ 54 w 77"/>
                  <a:gd name="T39" fmla="*/ 4 h 77"/>
                  <a:gd name="T40" fmla="*/ 39 w 77"/>
                  <a:gd name="T41" fmla="*/ 0 h 77"/>
                  <a:gd name="T42" fmla="*/ 23 w 77"/>
                  <a:gd name="T43" fmla="*/ 4 h 77"/>
                  <a:gd name="T44" fmla="*/ 12 w 77"/>
                  <a:gd name="T45" fmla="*/ 12 h 77"/>
                  <a:gd name="T46" fmla="*/ 4 w 77"/>
                  <a:gd name="T47" fmla="*/ 23 h 77"/>
                  <a:gd name="T48" fmla="*/ 0 w 77"/>
                  <a:gd name="T49" fmla="*/ 39 h 77"/>
                  <a:gd name="T50" fmla="*/ 4 w 77"/>
                  <a:gd name="T51" fmla="*/ 54 h 77"/>
                  <a:gd name="T52" fmla="*/ 12 w 77"/>
                  <a:gd name="T53" fmla="*/ 66 h 77"/>
                  <a:gd name="T54" fmla="*/ 23 w 77"/>
                  <a:gd name="T55" fmla="*/ 73 h 77"/>
                  <a:gd name="T56" fmla="*/ 39 w 77"/>
                  <a:gd name="T57" fmla="*/ 77 h 77"/>
                  <a:gd name="T58" fmla="*/ 54 w 77"/>
                  <a:gd name="T59" fmla="*/ 73 h 77"/>
                  <a:gd name="T60" fmla="*/ 66 w 77"/>
                  <a:gd name="T61" fmla="*/ 66 h 77"/>
                  <a:gd name="T62" fmla="*/ 73 w 77"/>
                  <a:gd name="T63" fmla="*/ 54 h 77"/>
                  <a:gd name="T64" fmla="*/ 77 w 77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9"/>
                    </a:moveTo>
                    <a:lnTo>
                      <a:pt x="77" y="31"/>
                    </a:lnTo>
                    <a:lnTo>
                      <a:pt x="75" y="23"/>
                    </a:lnTo>
                    <a:lnTo>
                      <a:pt x="71" y="18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4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7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lnTo>
                      <a:pt x="77" y="31"/>
                    </a:lnTo>
                    <a:lnTo>
                      <a:pt x="73" y="23"/>
                    </a:lnTo>
                    <a:lnTo>
                      <a:pt x="71" y="18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3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7" y="77"/>
                    </a:lnTo>
                    <a:lnTo>
                      <a:pt x="54" y="73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71" y="60"/>
                    </a:lnTo>
                    <a:lnTo>
                      <a:pt x="73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close/>
                  </a:path>
                </a:pathLst>
              </a:cu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89" name="Freeform 6556"/>
              <p:cNvSpPr>
                <a:spLocks/>
              </p:cNvSpPr>
              <p:nvPr/>
            </p:nvSpPr>
            <p:spPr bwMode="auto">
              <a:xfrm>
                <a:off x="2011" y="2354"/>
                <a:ext cx="77" cy="77"/>
              </a:xfrm>
              <a:custGeom>
                <a:avLst/>
                <a:gdLst>
                  <a:gd name="T0" fmla="*/ 77 w 77"/>
                  <a:gd name="T1" fmla="*/ 31 h 77"/>
                  <a:gd name="T2" fmla="*/ 71 w 77"/>
                  <a:gd name="T3" fmla="*/ 18 h 77"/>
                  <a:gd name="T4" fmla="*/ 60 w 77"/>
                  <a:gd name="T5" fmla="*/ 8 h 77"/>
                  <a:gd name="T6" fmla="*/ 47 w 77"/>
                  <a:gd name="T7" fmla="*/ 2 h 77"/>
                  <a:gd name="T8" fmla="*/ 31 w 77"/>
                  <a:gd name="T9" fmla="*/ 2 h 77"/>
                  <a:gd name="T10" fmla="*/ 18 w 77"/>
                  <a:gd name="T11" fmla="*/ 8 h 77"/>
                  <a:gd name="T12" fmla="*/ 8 w 77"/>
                  <a:gd name="T13" fmla="*/ 18 h 77"/>
                  <a:gd name="T14" fmla="*/ 2 w 77"/>
                  <a:gd name="T15" fmla="*/ 31 h 77"/>
                  <a:gd name="T16" fmla="*/ 2 w 77"/>
                  <a:gd name="T17" fmla="*/ 46 h 77"/>
                  <a:gd name="T18" fmla="*/ 8 w 77"/>
                  <a:gd name="T19" fmla="*/ 60 h 77"/>
                  <a:gd name="T20" fmla="*/ 18 w 77"/>
                  <a:gd name="T21" fmla="*/ 71 h 77"/>
                  <a:gd name="T22" fmla="*/ 31 w 77"/>
                  <a:gd name="T23" fmla="*/ 77 h 77"/>
                  <a:gd name="T24" fmla="*/ 47 w 77"/>
                  <a:gd name="T25" fmla="*/ 77 h 77"/>
                  <a:gd name="T26" fmla="*/ 60 w 77"/>
                  <a:gd name="T27" fmla="*/ 71 h 77"/>
                  <a:gd name="T28" fmla="*/ 71 w 77"/>
                  <a:gd name="T29" fmla="*/ 60 h 77"/>
                  <a:gd name="T30" fmla="*/ 77 w 77"/>
                  <a:gd name="T31" fmla="*/ 46 h 77"/>
                  <a:gd name="T32" fmla="*/ 77 w 77"/>
                  <a:gd name="T33" fmla="*/ 39 h 77"/>
                  <a:gd name="T34" fmla="*/ 73 w 77"/>
                  <a:gd name="T35" fmla="*/ 23 h 77"/>
                  <a:gd name="T36" fmla="*/ 66 w 77"/>
                  <a:gd name="T37" fmla="*/ 12 h 77"/>
                  <a:gd name="T38" fmla="*/ 54 w 77"/>
                  <a:gd name="T39" fmla="*/ 4 h 77"/>
                  <a:gd name="T40" fmla="*/ 39 w 77"/>
                  <a:gd name="T41" fmla="*/ 2 h 77"/>
                  <a:gd name="T42" fmla="*/ 23 w 77"/>
                  <a:gd name="T43" fmla="*/ 4 h 77"/>
                  <a:gd name="T44" fmla="*/ 12 w 77"/>
                  <a:gd name="T45" fmla="*/ 12 h 77"/>
                  <a:gd name="T46" fmla="*/ 4 w 77"/>
                  <a:gd name="T47" fmla="*/ 23 h 77"/>
                  <a:gd name="T48" fmla="*/ 0 w 77"/>
                  <a:gd name="T49" fmla="*/ 39 h 77"/>
                  <a:gd name="T50" fmla="*/ 4 w 77"/>
                  <a:gd name="T51" fmla="*/ 54 h 77"/>
                  <a:gd name="T52" fmla="*/ 12 w 77"/>
                  <a:gd name="T53" fmla="*/ 66 h 77"/>
                  <a:gd name="T54" fmla="*/ 23 w 77"/>
                  <a:gd name="T55" fmla="*/ 73 h 77"/>
                  <a:gd name="T56" fmla="*/ 39 w 77"/>
                  <a:gd name="T57" fmla="*/ 77 h 77"/>
                  <a:gd name="T58" fmla="*/ 54 w 77"/>
                  <a:gd name="T59" fmla="*/ 73 h 77"/>
                  <a:gd name="T60" fmla="*/ 66 w 77"/>
                  <a:gd name="T61" fmla="*/ 66 h 77"/>
                  <a:gd name="T62" fmla="*/ 73 w 77"/>
                  <a:gd name="T63" fmla="*/ 54 h 77"/>
                  <a:gd name="T64" fmla="*/ 77 w 77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9"/>
                    </a:moveTo>
                    <a:lnTo>
                      <a:pt x="77" y="31"/>
                    </a:lnTo>
                    <a:lnTo>
                      <a:pt x="73" y="23"/>
                    </a:lnTo>
                    <a:lnTo>
                      <a:pt x="71" y="18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3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7" y="77"/>
                    </a:lnTo>
                    <a:lnTo>
                      <a:pt x="54" y="73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71" y="60"/>
                    </a:lnTo>
                    <a:lnTo>
                      <a:pt x="73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lnTo>
                      <a:pt x="75" y="31"/>
                    </a:lnTo>
                    <a:lnTo>
                      <a:pt x="73" y="23"/>
                    </a:lnTo>
                    <a:lnTo>
                      <a:pt x="70" y="18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7" y="2"/>
                    </a:lnTo>
                    <a:lnTo>
                      <a:pt x="39" y="2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6"/>
                    </a:lnTo>
                    <a:lnTo>
                      <a:pt x="18" y="69"/>
                    </a:lnTo>
                    <a:lnTo>
                      <a:pt x="23" y="73"/>
                    </a:lnTo>
                    <a:lnTo>
                      <a:pt x="31" y="75"/>
                    </a:lnTo>
                    <a:lnTo>
                      <a:pt x="39" y="77"/>
                    </a:lnTo>
                    <a:lnTo>
                      <a:pt x="47" y="75"/>
                    </a:lnTo>
                    <a:lnTo>
                      <a:pt x="54" y="73"/>
                    </a:lnTo>
                    <a:lnTo>
                      <a:pt x="60" y="69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7" y="39"/>
                    </a:lnTo>
                    <a:lnTo>
                      <a:pt x="77" y="39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90" name="Freeform 6557"/>
              <p:cNvSpPr>
                <a:spLocks/>
              </p:cNvSpPr>
              <p:nvPr/>
            </p:nvSpPr>
            <p:spPr bwMode="auto">
              <a:xfrm>
                <a:off x="2011" y="2356"/>
                <a:ext cx="77" cy="75"/>
              </a:xfrm>
              <a:custGeom>
                <a:avLst/>
                <a:gdLst>
                  <a:gd name="T0" fmla="*/ 75 w 77"/>
                  <a:gd name="T1" fmla="*/ 29 h 75"/>
                  <a:gd name="T2" fmla="*/ 70 w 77"/>
                  <a:gd name="T3" fmla="*/ 16 h 75"/>
                  <a:gd name="T4" fmla="*/ 60 w 77"/>
                  <a:gd name="T5" fmla="*/ 6 h 75"/>
                  <a:gd name="T6" fmla="*/ 47 w 77"/>
                  <a:gd name="T7" fmla="*/ 0 h 75"/>
                  <a:gd name="T8" fmla="*/ 31 w 77"/>
                  <a:gd name="T9" fmla="*/ 0 h 75"/>
                  <a:gd name="T10" fmla="*/ 18 w 77"/>
                  <a:gd name="T11" fmla="*/ 6 h 75"/>
                  <a:gd name="T12" fmla="*/ 8 w 77"/>
                  <a:gd name="T13" fmla="*/ 16 h 75"/>
                  <a:gd name="T14" fmla="*/ 2 w 77"/>
                  <a:gd name="T15" fmla="*/ 29 h 75"/>
                  <a:gd name="T16" fmla="*/ 2 w 77"/>
                  <a:gd name="T17" fmla="*/ 44 h 75"/>
                  <a:gd name="T18" fmla="*/ 8 w 77"/>
                  <a:gd name="T19" fmla="*/ 58 h 75"/>
                  <a:gd name="T20" fmla="*/ 18 w 77"/>
                  <a:gd name="T21" fmla="*/ 67 h 75"/>
                  <a:gd name="T22" fmla="*/ 31 w 77"/>
                  <a:gd name="T23" fmla="*/ 73 h 75"/>
                  <a:gd name="T24" fmla="*/ 47 w 77"/>
                  <a:gd name="T25" fmla="*/ 73 h 75"/>
                  <a:gd name="T26" fmla="*/ 60 w 77"/>
                  <a:gd name="T27" fmla="*/ 67 h 75"/>
                  <a:gd name="T28" fmla="*/ 70 w 77"/>
                  <a:gd name="T29" fmla="*/ 58 h 75"/>
                  <a:gd name="T30" fmla="*/ 75 w 77"/>
                  <a:gd name="T31" fmla="*/ 44 h 75"/>
                  <a:gd name="T32" fmla="*/ 77 w 77"/>
                  <a:gd name="T33" fmla="*/ 37 h 75"/>
                  <a:gd name="T34" fmla="*/ 73 w 77"/>
                  <a:gd name="T35" fmla="*/ 23 h 75"/>
                  <a:gd name="T36" fmla="*/ 66 w 77"/>
                  <a:gd name="T37" fmla="*/ 10 h 75"/>
                  <a:gd name="T38" fmla="*/ 54 w 77"/>
                  <a:gd name="T39" fmla="*/ 2 h 75"/>
                  <a:gd name="T40" fmla="*/ 39 w 77"/>
                  <a:gd name="T41" fmla="*/ 0 h 75"/>
                  <a:gd name="T42" fmla="*/ 25 w 77"/>
                  <a:gd name="T43" fmla="*/ 2 h 75"/>
                  <a:gd name="T44" fmla="*/ 12 w 77"/>
                  <a:gd name="T45" fmla="*/ 10 h 75"/>
                  <a:gd name="T46" fmla="*/ 4 w 77"/>
                  <a:gd name="T47" fmla="*/ 23 h 75"/>
                  <a:gd name="T48" fmla="*/ 2 w 77"/>
                  <a:gd name="T49" fmla="*/ 37 h 75"/>
                  <a:gd name="T50" fmla="*/ 4 w 77"/>
                  <a:gd name="T51" fmla="*/ 52 h 75"/>
                  <a:gd name="T52" fmla="*/ 12 w 77"/>
                  <a:gd name="T53" fmla="*/ 64 h 75"/>
                  <a:gd name="T54" fmla="*/ 25 w 77"/>
                  <a:gd name="T55" fmla="*/ 71 h 75"/>
                  <a:gd name="T56" fmla="*/ 39 w 77"/>
                  <a:gd name="T57" fmla="*/ 75 h 75"/>
                  <a:gd name="T58" fmla="*/ 54 w 77"/>
                  <a:gd name="T59" fmla="*/ 71 h 75"/>
                  <a:gd name="T60" fmla="*/ 66 w 77"/>
                  <a:gd name="T61" fmla="*/ 64 h 75"/>
                  <a:gd name="T62" fmla="*/ 73 w 77"/>
                  <a:gd name="T63" fmla="*/ 52 h 75"/>
                  <a:gd name="T64" fmla="*/ 77 w 77"/>
                  <a:gd name="T65" fmla="*/ 3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5">
                    <a:moveTo>
                      <a:pt x="77" y="37"/>
                    </a:moveTo>
                    <a:lnTo>
                      <a:pt x="75" y="29"/>
                    </a:lnTo>
                    <a:lnTo>
                      <a:pt x="73" y="21"/>
                    </a:lnTo>
                    <a:lnTo>
                      <a:pt x="70" y="16"/>
                    </a:lnTo>
                    <a:lnTo>
                      <a:pt x="66" y="10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7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0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2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8" y="67"/>
                    </a:lnTo>
                    <a:lnTo>
                      <a:pt x="23" y="71"/>
                    </a:lnTo>
                    <a:lnTo>
                      <a:pt x="31" y="73"/>
                    </a:lnTo>
                    <a:lnTo>
                      <a:pt x="39" y="75"/>
                    </a:lnTo>
                    <a:lnTo>
                      <a:pt x="47" y="73"/>
                    </a:lnTo>
                    <a:lnTo>
                      <a:pt x="54" y="71"/>
                    </a:lnTo>
                    <a:lnTo>
                      <a:pt x="60" y="67"/>
                    </a:lnTo>
                    <a:lnTo>
                      <a:pt x="66" y="64"/>
                    </a:lnTo>
                    <a:lnTo>
                      <a:pt x="70" y="58"/>
                    </a:lnTo>
                    <a:lnTo>
                      <a:pt x="73" y="52"/>
                    </a:lnTo>
                    <a:lnTo>
                      <a:pt x="75" y="44"/>
                    </a:lnTo>
                    <a:lnTo>
                      <a:pt x="77" y="37"/>
                    </a:lnTo>
                    <a:lnTo>
                      <a:pt x="77" y="37"/>
                    </a:lnTo>
                    <a:lnTo>
                      <a:pt x="75" y="29"/>
                    </a:lnTo>
                    <a:lnTo>
                      <a:pt x="73" y="23"/>
                    </a:lnTo>
                    <a:lnTo>
                      <a:pt x="70" y="16"/>
                    </a:lnTo>
                    <a:lnTo>
                      <a:pt x="66" y="10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7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8" y="6"/>
                    </a:lnTo>
                    <a:lnTo>
                      <a:pt x="12" y="10"/>
                    </a:lnTo>
                    <a:lnTo>
                      <a:pt x="8" y="16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2" y="37"/>
                    </a:lnTo>
                    <a:lnTo>
                      <a:pt x="2" y="44"/>
                    </a:lnTo>
                    <a:lnTo>
                      <a:pt x="4" y="52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8" y="67"/>
                    </a:lnTo>
                    <a:lnTo>
                      <a:pt x="25" y="71"/>
                    </a:lnTo>
                    <a:lnTo>
                      <a:pt x="31" y="73"/>
                    </a:lnTo>
                    <a:lnTo>
                      <a:pt x="39" y="75"/>
                    </a:lnTo>
                    <a:lnTo>
                      <a:pt x="47" y="73"/>
                    </a:lnTo>
                    <a:lnTo>
                      <a:pt x="54" y="71"/>
                    </a:lnTo>
                    <a:lnTo>
                      <a:pt x="60" y="67"/>
                    </a:lnTo>
                    <a:lnTo>
                      <a:pt x="66" y="64"/>
                    </a:lnTo>
                    <a:lnTo>
                      <a:pt x="70" y="58"/>
                    </a:lnTo>
                    <a:lnTo>
                      <a:pt x="73" y="52"/>
                    </a:lnTo>
                    <a:lnTo>
                      <a:pt x="75" y="44"/>
                    </a:lnTo>
                    <a:lnTo>
                      <a:pt x="77" y="37"/>
                    </a:lnTo>
                    <a:lnTo>
                      <a:pt x="77" y="37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91" name="Freeform 6558"/>
              <p:cNvSpPr>
                <a:spLocks/>
              </p:cNvSpPr>
              <p:nvPr/>
            </p:nvSpPr>
            <p:spPr bwMode="auto">
              <a:xfrm>
                <a:off x="2013" y="2356"/>
                <a:ext cx="75" cy="75"/>
              </a:xfrm>
              <a:custGeom>
                <a:avLst/>
                <a:gdLst>
                  <a:gd name="T0" fmla="*/ 73 w 75"/>
                  <a:gd name="T1" fmla="*/ 29 h 75"/>
                  <a:gd name="T2" fmla="*/ 68 w 75"/>
                  <a:gd name="T3" fmla="*/ 16 h 75"/>
                  <a:gd name="T4" fmla="*/ 58 w 75"/>
                  <a:gd name="T5" fmla="*/ 6 h 75"/>
                  <a:gd name="T6" fmla="*/ 45 w 75"/>
                  <a:gd name="T7" fmla="*/ 0 h 75"/>
                  <a:gd name="T8" fmla="*/ 29 w 75"/>
                  <a:gd name="T9" fmla="*/ 0 h 75"/>
                  <a:gd name="T10" fmla="*/ 16 w 75"/>
                  <a:gd name="T11" fmla="*/ 6 h 75"/>
                  <a:gd name="T12" fmla="*/ 6 w 75"/>
                  <a:gd name="T13" fmla="*/ 16 h 75"/>
                  <a:gd name="T14" fmla="*/ 0 w 75"/>
                  <a:gd name="T15" fmla="*/ 29 h 75"/>
                  <a:gd name="T16" fmla="*/ 0 w 75"/>
                  <a:gd name="T17" fmla="*/ 44 h 75"/>
                  <a:gd name="T18" fmla="*/ 6 w 75"/>
                  <a:gd name="T19" fmla="*/ 58 h 75"/>
                  <a:gd name="T20" fmla="*/ 16 w 75"/>
                  <a:gd name="T21" fmla="*/ 67 h 75"/>
                  <a:gd name="T22" fmla="*/ 29 w 75"/>
                  <a:gd name="T23" fmla="*/ 73 h 75"/>
                  <a:gd name="T24" fmla="*/ 45 w 75"/>
                  <a:gd name="T25" fmla="*/ 73 h 75"/>
                  <a:gd name="T26" fmla="*/ 58 w 75"/>
                  <a:gd name="T27" fmla="*/ 67 h 75"/>
                  <a:gd name="T28" fmla="*/ 68 w 75"/>
                  <a:gd name="T29" fmla="*/ 58 h 75"/>
                  <a:gd name="T30" fmla="*/ 73 w 75"/>
                  <a:gd name="T31" fmla="*/ 44 h 75"/>
                  <a:gd name="T32" fmla="*/ 73 w 75"/>
                  <a:gd name="T33" fmla="*/ 37 h 75"/>
                  <a:gd name="T34" fmla="*/ 71 w 75"/>
                  <a:gd name="T35" fmla="*/ 23 h 75"/>
                  <a:gd name="T36" fmla="*/ 64 w 75"/>
                  <a:gd name="T37" fmla="*/ 12 h 75"/>
                  <a:gd name="T38" fmla="*/ 52 w 75"/>
                  <a:gd name="T39" fmla="*/ 2 h 75"/>
                  <a:gd name="T40" fmla="*/ 37 w 75"/>
                  <a:gd name="T41" fmla="*/ 0 h 75"/>
                  <a:gd name="T42" fmla="*/ 23 w 75"/>
                  <a:gd name="T43" fmla="*/ 2 h 75"/>
                  <a:gd name="T44" fmla="*/ 12 w 75"/>
                  <a:gd name="T45" fmla="*/ 12 h 75"/>
                  <a:gd name="T46" fmla="*/ 2 w 75"/>
                  <a:gd name="T47" fmla="*/ 23 h 75"/>
                  <a:gd name="T48" fmla="*/ 0 w 75"/>
                  <a:gd name="T49" fmla="*/ 37 h 75"/>
                  <a:gd name="T50" fmla="*/ 2 w 75"/>
                  <a:gd name="T51" fmla="*/ 52 h 75"/>
                  <a:gd name="T52" fmla="*/ 12 w 75"/>
                  <a:gd name="T53" fmla="*/ 64 h 75"/>
                  <a:gd name="T54" fmla="*/ 23 w 75"/>
                  <a:gd name="T55" fmla="*/ 71 h 75"/>
                  <a:gd name="T56" fmla="*/ 37 w 75"/>
                  <a:gd name="T57" fmla="*/ 73 h 75"/>
                  <a:gd name="T58" fmla="*/ 52 w 75"/>
                  <a:gd name="T59" fmla="*/ 71 h 75"/>
                  <a:gd name="T60" fmla="*/ 64 w 75"/>
                  <a:gd name="T61" fmla="*/ 64 h 75"/>
                  <a:gd name="T62" fmla="*/ 71 w 75"/>
                  <a:gd name="T63" fmla="*/ 52 h 75"/>
                  <a:gd name="T64" fmla="*/ 73 w 75"/>
                  <a:gd name="T65" fmla="*/ 3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75">
                    <a:moveTo>
                      <a:pt x="75" y="37"/>
                    </a:moveTo>
                    <a:lnTo>
                      <a:pt x="73" y="29"/>
                    </a:lnTo>
                    <a:lnTo>
                      <a:pt x="71" y="23"/>
                    </a:lnTo>
                    <a:lnTo>
                      <a:pt x="68" y="16"/>
                    </a:lnTo>
                    <a:lnTo>
                      <a:pt x="64" y="10"/>
                    </a:lnTo>
                    <a:lnTo>
                      <a:pt x="58" y="6"/>
                    </a:lnTo>
                    <a:lnTo>
                      <a:pt x="52" y="2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6" y="58"/>
                    </a:lnTo>
                    <a:lnTo>
                      <a:pt x="10" y="64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5"/>
                    </a:lnTo>
                    <a:lnTo>
                      <a:pt x="45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4"/>
                    </a:lnTo>
                    <a:lnTo>
                      <a:pt x="68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5" y="37"/>
                    </a:lnTo>
                    <a:lnTo>
                      <a:pt x="73" y="37"/>
                    </a:lnTo>
                    <a:lnTo>
                      <a:pt x="73" y="29"/>
                    </a:lnTo>
                    <a:lnTo>
                      <a:pt x="71" y="23"/>
                    </a:lnTo>
                    <a:lnTo>
                      <a:pt x="68" y="16"/>
                    </a:lnTo>
                    <a:lnTo>
                      <a:pt x="64" y="12"/>
                    </a:lnTo>
                    <a:lnTo>
                      <a:pt x="58" y="6"/>
                    </a:lnTo>
                    <a:lnTo>
                      <a:pt x="52" y="2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6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6" y="58"/>
                    </a:lnTo>
                    <a:lnTo>
                      <a:pt x="12" y="64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4"/>
                    </a:lnTo>
                    <a:lnTo>
                      <a:pt x="68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5" y="37"/>
                    </a:lnTo>
                    <a:close/>
                  </a:path>
                </a:pathLst>
              </a:custGeom>
              <a:solidFill>
                <a:srgbClr val="00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92" name="Freeform 6559"/>
              <p:cNvSpPr>
                <a:spLocks/>
              </p:cNvSpPr>
              <p:nvPr/>
            </p:nvSpPr>
            <p:spPr bwMode="auto">
              <a:xfrm>
                <a:off x="2013" y="2356"/>
                <a:ext cx="73" cy="73"/>
              </a:xfrm>
              <a:custGeom>
                <a:avLst/>
                <a:gdLst>
                  <a:gd name="T0" fmla="*/ 73 w 73"/>
                  <a:gd name="T1" fmla="*/ 29 h 73"/>
                  <a:gd name="T2" fmla="*/ 68 w 73"/>
                  <a:gd name="T3" fmla="*/ 16 h 73"/>
                  <a:gd name="T4" fmla="*/ 58 w 73"/>
                  <a:gd name="T5" fmla="*/ 6 h 73"/>
                  <a:gd name="T6" fmla="*/ 45 w 73"/>
                  <a:gd name="T7" fmla="*/ 0 h 73"/>
                  <a:gd name="T8" fmla="*/ 29 w 73"/>
                  <a:gd name="T9" fmla="*/ 0 h 73"/>
                  <a:gd name="T10" fmla="*/ 16 w 73"/>
                  <a:gd name="T11" fmla="*/ 6 h 73"/>
                  <a:gd name="T12" fmla="*/ 6 w 73"/>
                  <a:gd name="T13" fmla="*/ 16 h 73"/>
                  <a:gd name="T14" fmla="*/ 0 w 73"/>
                  <a:gd name="T15" fmla="*/ 29 h 73"/>
                  <a:gd name="T16" fmla="*/ 0 w 73"/>
                  <a:gd name="T17" fmla="*/ 44 h 73"/>
                  <a:gd name="T18" fmla="*/ 6 w 73"/>
                  <a:gd name="T19" fmla="*/ 58 h 73"/>
                  <a:gd name="T20" fmla="*/ 16 w 73"/>
                  <a:gd name="T21" fmla="*/ 67 h 73"/>
                  <a:gd name="T22" fmla="*/ 29 w 73"/>
                  <a:gd name="T23" fmla="*/ 73 h 73"/>
                  <a:gd name="T24" fmla="*/ 45 w 73"/>
                  <a:gd name="T25" fmla="*/ 73 h 73"/>
                  <a:gd name="T26" fmla="*/ 58 w 73"/>
                  <a:gd name="T27" fmla="*/ 67 h 73"/>
                  <a:gd name="T28" fmla="*/ 68 w 73"/>
                  <a:gd name="T29" fmla="*/ 58 h 73"/>
                  <a:gd name="T30" fmla="*/ 73 w 73"/>
                  <a:gd name="T31" fmla="*/ 44 h 73"/>
                  <a:gd name="T32" fmla="*/ 73 w 73"/>
                  <a:gd name="T33" fmla="*/ 37 h 73"/>
                  <a:gd name="T34" fmla="*/ 71 w 73"/>
                  <a:gd name="T35" fmla="*/ 23 h 73"/>
                  <a:gd name="T36" fmla="*/ 64 w 73"/>
                  <a:gd name="T37" fmla="*/ 12 h 73"/>
                  <a:gd name="T38" fmla="*/ 50 w 73"/>
                  <a:gd name="T39" fmla="*/ 4 h 73"/>
                  <a:gd name="T40" fmla="*/ 37 w 73"/>
                  <a:gd name="T41" fmla="*/ 0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0 w 73"/>
                  <a:gd name="T49" fmla="*/ 37 h 73"/>
                  <a:gd name="T50" fmla="*/ 4 w 73"/>
                  <a:gd name="T51" fmla="*/ 52 h 73"/>
                  <a:gd name="T52" fmla="*/ 12 w 73"/>
                  <a:gd name="T53" fmla="*/ 64 h 73"/>
                  <a:gd name="T54" fmla="*/ 23 w 73"/>
                  <a:gd name="T55" fmla="*/ 71 h 73"/>
                  <a:gd name="T56" fmla="*/ 37 w 73"/>
                  <a:gd name="T57" fmla="*/ 73 h 73"/>
                  <a:gd name="T58" fmla="*/ 50 w 73"/>
                  <a:gd name="T59" fmla="*/ 71 h 73"/>
                  <a:gd name="T60" fmla="*/ 64 w 73"/>
                  <a:gd name="T61" fmla="*/ 64 h 73"/>
                  <a:gd name="T62" fmla="*/ 71 w 73"/>
                  <a:gd name="T63" fmla="*/ 52 h 73"/>
                  <a:gd name="T64" fmla="*/ 73 w 73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3" y="29"/>
                    </a:lnTo>
                    <a:lnTo>
                      <a:pt x="71" y="23"/>
                    </a:lnTo>
                    <a:lnTo>
                      <a:pt x="68" y="16"/>
                    </a:lnTo>
                    <a:lnTo>
                      <a:pt x="64" y="12"/>
                    </a:lnTo>
                    <a:lnTo>
                      <a:pt x="58" y="6"/>
                    </a:lnTo>
                    <a:lnTo>
                      <a:pt x="52" y="2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6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6" y="58"/>
                    </a:lnTo>
                    <a:lnTo>
                      <a:pt x="12" y="64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4"/>
                    </a:lnTo>
                    <a:lnTo>
                      <a:pt x="68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3" y="29"/>
                    </a:lnTo>
                    <a:lnTo>
                      <a:pt x="71" y="23"/>
                    </a:lnTo>
                    <a:lnTo>
                      <a:pt x="68" y="17"/>
                    </a:lnTo>
                    <a:lnTo>
                      <a:pt x="64" y="12"/>
                    </a:lnTo>
                    <a:lnTo>
                      <a:pt x="58" y="6"/>
                    </a:lnTo>
                    <a:lnTo>
                      <a:pt x="50" y="4"/>
                    </a:lnTo>
                    <a:lnTo>
                      <a:pt x="45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4" y="52"/>
                    </a:lnTo>
                    <a:lnTo>
                      <a:pt x="6" y="58"/>
                    </a:lnTo>
                    <a:lnTo>
                      <a:pt x="12" y="64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0" y="71"/>
                    </a:lnTo>
                    <a:lnTo>
                      <a:pt x="58" y="67"/>
                    </a:lnTo>
                    <a:lnTo>
                      <a:pt x="64" y="64"/>
                    </a:lnTo>
                    <a:lnTo>
                      <a:pt x="68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00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93" name="Freeform 6560"/>
              <p:cNvSpPr>
                <a:spLocks/>
              </p:cNvSpPr>
              <p:nvPr/>
            </p:nvSpPr>
            <p:spPr bwMode="auto">
              <a:xfrm>
                <a:off x="2013" y="2356"/>
                <a:ext cx="73" cy="73"/>
              </a:xfrm>
              <a:custGeom>
                <a:avLst/>
                <a:gdLst>
                  <a:gd name="T0" fmla="*/ 73 w 73"/>
                  <a:gd name="T1" fmla="*/ 29 h 73"/>
                  <a:gd name="T2" fmla="*/ 68 w 73"/>
                  <a:gd name="T3" fmla="*/ 17 h 73"/>
                  <a:gd name="T4" fmla="*/ 58 w 73"/>
                  <a:gd name="T5" fmla="*/ 6 h 73"/>
                  <a:gd name="T6" fmla="*/ 45 w 73"/>
                  <a:gd name="T7" fmla="*/ 2 h 73"/>
                  <a:gd name="T8" fmla="*/ 29 w 73"/>
                  <a:gd name="T9" fmla="*/ 2 h 73"/>
                  <a:gd name="T10" fmla="*/ 16 w 73"/>
                  <a:gd name="T11" fmla="*/ 6 h 73"/>
                  <a:gd name="T12" fmla="*/ 6 w 73"/>
                  <a:gd name="T13" fmla="*/ 17 h 73"/>
                  <a:gd name="T14" fmla="*/ 0 w 73"/>
                  <a:gd name="T15" fmla="*/ 29 h 73"/>
                  <a:gd name="T16" fmla="*/ 0 w 73"/>
                  <a:gd name="T17" fmla="*/ 44 h 73"/>
                  <a:gd name="T18" fmla="*/ 6 w 73"/>
                  <a:gd name="T19" fmla="*/ 58 h 73"/>
                  <a:gd name="T20" fmla="*/ 16 w 73"/>
                  <a:gd name="T21" fmla="*/ 67 h 73"/>
                  <a:gd name="T22" fmla="*/ 29 w 73"/>
                  <a:gd name="T23" fmla="*/ 73 h 73"/>
                  <a:gd name="T24" fmla="*/ 45 w 73"/>
                  <a:gd name="T25" fmla="*/ 73 h 73"/>
                  <a:gd name="T26" fmla="*/ 58 w 73"/>
                  <a:gd name="T27" fmla="*/ 67 h 73"/>
                  <a:gd name="T28" fmla="*/ 68 w 73"/>
                  <a:gd name="T29" fmla="*/ 58 h 73"/>
                  <a:gd name="T30" fmla="*/ 73 w 73"/>
                  <a:gd name="T31" fmla="*/ 44 h 73"/>
                  <a:gd name="T32" fmla="*/ 73 w 73"/>
                  <a:gd name="T33" fmla="*/ 37 h 73"/>
                  <a:gd name="T34" fmla="*/ 69 w 73"/>
                  <a:gd name="T35" fmla="*/ 23 h 73"/>
                  <a:gd name="T36" fmla="*/ 62 w 73"/>
                  <a:gd name="T37" fmla="*/ 12 h 73"/>
                  <a:gd name="T38" fmla="*/ 50 w 73"/>
                  <a:gd name="T39" fmla="*/ 4 h 73"/>
                  <a:gd name="T40" fmla="*/ 37 w 73"/>
                  <a:gd name="T41" fmla="*/ 0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0 w 73"/>
                  <a:gd name="T49" fmla="*/ 37 h 73"/>
                  <a:gd name="T50" fmla="*/ 4 w 73"/>
                  <a:gd name="T51" fmla="*/ 50 h 73"/>
                  <a:gd name="T52" fmla="*/ 12 w 73"/>
                  <a:gd name="T53" fmla="*/ 62 h 73"/>
                  <a:gd name="T54" fmla="*/ 23 w 73"/>
                  <a:gd name="T55" fmla="*/ 69 h 73"/>
                  <a:gd name="T56" fmla="*/ 37 w 73"/>
                  <a:gd name="T57" fmla="*/ 73 h 73"/>
                  <a:gd name="T58" fmla="*/ 50 w 73"/>
                  <a:gd name="T59" fmla="*/ 69 h 73"/>
                  <a:gd name="T60" fmla="*/ 62 w 73"/>
                  <a:gd name="T61" fmla="*/ 62 h 73"/>
                  <a:gd name="T62" fmla="*/ 69 w 73"/>
                  <a:gd name="T63" fmla="*/ 50 h 73"/>
                  <a:gd name="T64" fmla="*/ 73 w 73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3" y="29"/>
                    </a:lnTo>
                    <a:lnTo>
                      <a:pt x="71" y="23"/>
                    </a:lnTo>
                    <a:lnTo>
                      <a:pt x="68" y="17"/>
                    </a:lnTo>
                    <a:lnTo>
                      <a:pt x="64" y="12"/>
                    </a:lnTo>
                    <a:lnTo>
                      <a:pt x="58" y="6"/>
                    </a:lnTo>
                    <a:lnTo>
                      <a:pt x="50" y="4"/>
                    </a:lnTo>
                    <a:lnTo>
                      <a:pt x="45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4" y="52"/>
                    </a:lnTo>
                    <a:lnTo>
                      <a:pt x="6" y="58"/>
                    </a:lnTo>
                    <a:lnTo>
                      <a:pt x="12" y="64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0" y="71"/>
                    </a:lnTo>
                    <a:lnTo>
                      <a:pt x="58" y="67"/>
                    </a:lnTo>
                    <a:lnTo>
                      <a:pt x="64" y="64"/>
                    </a:lnTo>
                    <a:lnTo>
                      <a:pt x="68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3" y="29"/>
                    </a:lnTo>
                    <a:lnTo>
                      <a:pt x="69" y="23"/>
                    </a:lnTo>
                    <a:lnTo>
                      <a:pt x="68" y="17"/>
                    </a:lnTo>
                    <a:lnTo>
                      <a:pt x="62" y="12"/>
                    </a:lnTo>
                    <a:lnTo>
                      <a:pt x="58" y="8"/>
                    </a:lnTo>
                    <a:lnTo>
                      <a:pt x="50" y="4"/>
                    </a:lnTo>
                    <a:lnTo>
                      <a:pt x="45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8"/>
                    </a:lnTo>
                    <a:lnTo>
                      <a:pt x="12" y="62"/>
                    </a:lnTo>
                    <a:lnTo>
                      <a:pt x="18" y="67"/>
                    </a:lnTo>
                    <a:lnTo>
                      <a:pt x="23" y="69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0" y="69"/>
                    </a:lnTo>
                    <a:lnTo>
                      <a:pt x="58" y="67"/>
                    </a:lnTo>
                    <a:lnTo>
                      <a:pt x="62" y="62"/>
                    </a:lnTo>
                    <a:lnTo>
                      <a:pt x="68" y="58"/>
                    </a:lnTo>
                    <a:lnTo>
                      <a:pt x="69" y="50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008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94" name="Freeform 6561"/>
              <p:cNvSpPr>
                <a:spLocks/>
              </p:cNvSpPr>
              <p:nvPr/>
            </p:nvSpPr>
            <p:spPr bwMode="auto">
              <a:xfrm>
                <a:off x="2013" y="2356"/>
                <a:ext cx="73" cy="73"/>
              </a:xfrm>
              <a:custGeom>
                <a:avLst/>
                <a:gdLst>
                  <a:gd name="T0" fmla="*/ 73 w 73"/>
                  <a:gd name="T1" fmla="*/ 29 h 73"/>
                  <a:gd name="T2" fmla="*/ 68 w 73"/>
                  <a:gd name="T3" fmla="*/ 17 h 73"/>
                  <a:gd name="T4" fmla="*/ 58 w 73"/>
                  <a:gd name="T5" fmla="*/ 8 h 73"/>
                  <a:gd name="T6" fmla="*/ 45 w 73"/>
                  <a:gd name="T7" fmla="*/ 2 h 73"/>
                  <a:gd name="T8" fmla="*/ 29 w 73"/>
                  <a:gd name="T9" fmla="*/ 2 h 73"/>
                  <a:gd name="T10" fmla="*/ 18 w 73"/>
                  <a:gd name="T11" fmla="*/ 8 h 73"/>
                  <a:gd name="T12" fmla="*/ 8 w 73"/>
                  <a:gd name="T13" fmla="*/ 17 h 73"/>
                  <a:gd name="T14" fmla="*/ 2 w 73"/>
                  <a:gd name="T15" fmla="*/ 29 h 73"/>
                  <a:gd name="T16" fmla="*/ 2 w 73"/>
                  <a:gd name="T17" fmla="*/ 44 h 73"/>
                  <a:gd name="T18" fmla="*/ 8 w 73"/>
                  <a:gd name="T19" fmla="*/ 58 h 73"/>
                  <a:gd name="T20" fmla="*/ 18 w 73"/>
                  <a:gd name="T21" fmla="*/ 67 h 73"/>
                  <a:gd name="T22" fmla="*/ 29 w 73"/>
                  <a:gd name="T23" fmla="*/ 73 h 73"/>
                  <a:gd name="T24" fmla="*/ 45 w 73"/>
                  <a:gd name="T25" fmla="*/ 73 h 73"/>
                  <a:gd name="T26" fmla="*/ 58 w 73"/>
                  <a:gd name="T27" fmla="*/ 67 h 73"/>
                  <a:gd name="T28" fmla="*/ 68 w 73"/>
                  <a:gd name="T29" fmla="*/ 58 h 73"/>
                  <a:gd name="T30" fmla="*/ 73 w 73"/>
                  <a:gd name="T31" fmla="*/ 44 h 73"/>
                  <a:gd name="T32" fmla="*/ 73 w 73"/>
                  <a:gd name="T33" fmla="*/ 37 h 73"/>
                  <a:gd name="T34" fmla="*/ 69 w 73"/>
                  <a:gd name="T35" fmla="*/ 23 h 73"/>
                  <a:gd name="T36" fmla="*/ 62 w 73"/>
                  <a:gd name="T37" fmla="*/ 12 h 73"/>
                  <a:gd name="T38" fmla="*/ 50 w 73"/>
                  <a:gd name="T39" fmla="*/ 4 h 73"/>
                  <a:gd name="T40" fmla="*/ 37 w 73"/>
                  <a:gd name="T41" fmla="*/ 2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2 w 73"/>
                  <a:gd name="T49" fmla="*/ 37 h 73"/>
                  <a:gd name="T50" fmla="*/ 4 w 73"/>
                  <a:gd name="T51" fmla="*/ 50 h 73"/>
                  <a:gd name="T52" fmla="*/ 12 w 73"/>
                  <a:gd name="T53" fmla="*/ 62 h 73"/>
                  <a:gd name="T54" fmla="*/ 23 w 73"/>
                  <a:gd name="T55" fmla="*/ 69 h 73"/>
                  <a:gd name="T56" fmla="*/ 37 w 73"/>
                  <a:gd name="T57" fmla="*/ 73 h 73"/>
                  <a:gd name="T58" fmla="*/ 50 w 73"/>
                  <a:gd name="T59" fmla="*/ 69 h 73"/>
                  <a:gd name="T60" fmla="*/ 62 w 73"/>
                  <a:gd name="T61" fmla="*/ 62 h 73"/>
                  <a:gd name="T62" fmla="*/ 69 w 73"/>
                  <a:gd name="T63" fmla="*/ 50 h 73"/>
                  <a:gd name="T64" fmla="*/ 73 w 73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3" y="29"/>
                    </a:lnTo>
                    <a:lnTo>
                      <a:pt x="69" y="23"/>
                    </a:lnTo>
                    <a:lnTo>
                      <a:pt x="68" y="17"/>
                    </a:lnTo>
                    <a:lnTo>
                      <a:pt x="62" y="12"/>
                    </a:lnTo>
                    <a:lnTo>
                      <a:pt x="58" y="8"/>
                    </a:lnTo>
                    <a:lnTo>
                      <a:pt x="50" y="4"/>
                    </a:lnTo>
                    <a:lnTo>
                      <a:pt x="45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8"/>
                    </a:lnTo>
                    <a:lnTo>
                      <a:pt x="12" y="62"/>
                    </a:lnTo>
                    <a:lnTo>
                      <a:pt x="18" y="67"/>
                    </a:lnTo>
                    <a:lnTo>
                      <a:pt x="23" y="69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0" y="69"/>
                    </a:lnTo>
                    <a:lnTo>
                      <a:pt x="58" y="67"/>
                    </a:lnTo>
                    <a:lnTo>
                      <a:pt x="62" y="62"/>
                    </a:lnTo>
                    <a:lnTo>
                      <a:pt x="68" y="58"/>
                    </a:lnTo>
                    <a:lnTo>
                      <a:pt x="69" y="50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1" y="29"/>
                    </a:lnTo>
                    <a:lnTo>
                      <a:pt x="69" y="23"/>
                    </a:lnTo>
                    <a:lnTo>
                      <a:pt x="68" y="17"/>
                    </a:lnTo>
                    <a:lnTo>
                      <a:pt x="62" y="12"/>
                    </a:lnTo>
                    <a:lnTo>
                      <a:pt x="56" y="8"/>
                    </a:lnTo>
                    <a:lnTo>
                      <a:pt x="50" y="4"/>
                    </a:lnTo>
                    <a:lnTo>
                      <a:pt x="45" y="2"/>
                    </a:lnTo>
                    <a:lnTo>
                      <a:pt x="37" y="2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2" y="37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8"/>
                    </a:lnTo>
                    <a:lnTo>
                      <a:pt x="12" y="62"/>
                    </a:lnTo>
                    <a:lnTo>
                      <a:pt x="18" y="67"/>
                    </a:lnTo>
                    <a:lnTo>
                      <a:pt x="23" y="69"/>
                    </a:lnTo>
                    <a:lnTo>
                      <a:pt x="29" y="71"/>
                    </a:lnTo>
                    <a:lnTo>
                      <a:pt x="37" y="73"/>
                    </a:lnTo>
                    <a:lnTo>
                      <a:pt x="45" y="71"/>
                    </a:lnTo>
                    <a:lnTo>
                      <a:pt x="50" y="69"/>
                    </a:lnTo>
                    <a:lnTo>
                      <a:pt x="56" y="67"/>
                    </a:lnTo>
                    <a:lnTo>
                      <a:pt x="62" y="62"/>
                    </a:lnTo>
                    <a:lnTo>
                      <a:pt x="68" y="58"/>
                    </a:lnTo>
                    <a:lnTo>
                      <a:pt x="69" y="50"/>
                    </a:lnTo>
                    <a:lnTo>
                      <a:pt x="71" y="44"/>
                    </a:lnTo>
                    <a:lnTo>
                      <a:pt x="73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95" name="Freeform 6562"/>
              <p:cNvSpPr>
                <a:spLocks/>
              </p:cNvSpPr>
              <p:nvPr/>
            </p:nvSpPr>
            <p:spPr bwMode="auto">
              <a:xfrm>
                <a:off x="2015" y="2358"/>
                <a:ext cx="71" cy="71"/>
              </a:xfrm>
              <a:custGeom>
                <a:avLst/>
                <a:gdLst>
                  <a:gd name="T0" fmla="*/ 69 w 71"/>
                  <a:gd name="T1" fmla="*/ 27 h 71"/>
                  <a:gd name="T2" fmla="*/ 66 w 71"/>
                  <a:gd name="T3" fmla="*/ 15 h 71"/>
                  <a:gd name="T4" fmla="*/ 54 w 71"/>
                  <a:gd name="T5" fmla="*/ 6 h 71"/>
                  <a:gd name="T6" fmla="*/ 43 w 71"/>
                  <a:gd name="T7" fmla="*/ 0 h 71"/>
                  <a:gd name="T8" fmla="*/ 27 w 71"/>
                  <a:gd name="T9" fmla="*/ 0 h 71"/>
                  <a:gd name="T10" fmla="*/ 16 w 71"/>
                  <a:gd name="T11" fmla="*/ 6 h 71"/>
                  <a:gd name="T12" fmla="*/ 6 w 71"/>
                  <a:gd name="T13" fmla="*/ 15 h 71"/>
                  <a:gd name="T14" fmla="*/ 0 w 71"/>
                  <a:gd name="T15" fmla="*/ 27 h 71"/>
                  <a:gd name="T16" fmla="*/ 0 w 71"/>
                  <a:gd name="T17" fmla="*/ 42 h 71"/>
                  <a:gd name="T18" fmla="*/ 6 w 71"/>
                  <a:gd name="T19" fmla="*/ 56 h 71"/>
                  <a:gd name="T20" fmla="*/ 16 w 71"/>
                  <a:gd name="T21" fmla="*/ 65 h 71"/>
                  <a:gd name="T22" fmla="*/ 27 w 71"/>
                  <a:gd name="T23" fmla="*/ 69 h 71"/>
                  <a:gd name="T24" fmla="*/ 43 w 71"/>
                  <a:gd name="T25" fmla="*/ 69 h 71"/>
                  <a:gd name="T26" fmla="*/ 54 w 71"/>
                  <a:gd name="T27" fmla="*/ 65 h 71"/>
                  <a:gd name="T28" fmla="*/ 66 w 71"/>
                  <a:gd name="T29" fmla="*/ 56 h 71"/>
                  <a:gd name="T30" fmla="*/ 69 w 71"/>
                  <a:gd name="T31" fmla="*/ 42 h 71"/>
                  <a:gd name="T32" fmla="*/ 69 w 71"/>
                  <a:gd name="T33" fmla="*/ 35 h 71"/>
                  <a:gd name="T34" fmla="*/ 67 w 71"/>
                  <a:gd name="T35" fmla="*/ 21 h 71"/>
                  <a:gd name="T36" fmla="*/ 60 w 71"/>
                  <a:gd name="T37" fmla="*/ 10 h 71"/>
                  <a:gd name="T38" fmla="*/ 48 w 71"/>
                  <a:gd name="T39" fmla="*/ 2 h 71"/>
                  <a:gd name="T40" fmla="*/ 35 w 71"/>
                  <a:gd name="T41" fmla="*/ 0 h 71"/>
                  <a:gd name="T42" fmla="*/ 21 w 71"/>
                  <a:gd name="T43" fmla="*/ 2 h 71"/>
                  <a:gd name="T44" fmla="*/ 10 w 71"/>
                  <a:gd name="T45" fmla="*/ 10 h 71"/>
                  <a:gd name="T46" fmla="*/ 2 w 71"/>
                  <a:gd name="T47" fmla="*/ 21 h 71"/>
                  <a:gd name="T48" fmla="*/ 0 w 71"/>
                  <a:gd name="T49" fmla="*/ 35 h 71"/>
                  <a:gd name="T50" fmla="*/ 2 w 71"/>
                  <a:gd name="T51" fmla="*/ 48 h 71"/>
                  <a:gd name="T52" fmla="*/ 10 w 71"/>
                  <a:gd name="T53" fmla="*/ 60 h 71"/>
                  <a:gd name="T54" fmla="*/ 21 w 71"/>
                  <a:gd name="T55" fmla="*/ 67 h 71"/>
                  <a:gd name="T56" fmla="*/ 35 w 71"/>
                  <a:gd name="T57" fmla="*/ 69 h 71"/>
                  <a:gd name="T58" fmla="*/ 48 w 71"/>
                  <a:gd name="T59" fmla="*/ 67 h 71"/>
                  <a:gd name="T60" fmla="*/ 60 w 71"/>
                  <a:gd name="T61" fmla="*/ 60 h 71"/>
                  <a:gd name="T62" fmla="*/ 67 w 71"/>
                  <a:gd name="T63" fmla="*/ 48 h 71"/>
                  <a:gd name="T64" fmla="*/ 69 w 71"/>
                  <a:gd name="T65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1">
                    <a:moveTo>
                      <a:pt x="71" y="35"/>
                    </a:moveTo>
                    <a:lnTo>
                      <a:pt x="69" y="27"/>
                    </a:lnTo>
                    <a:lnTo>
                      <a:pt x="67" y="21"/>
                    </a:lnTo>
                    <a:lnTo>
                      <a:pt x="66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71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6" y="56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71" y="35"/>
                    </a:lnTo>
                    <a:lnTo>
                      <a:pt x="69" y="35"/>
                    </a:lnTo>
                    <a:lnTo>
                      <a:pt x="69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71" y="35"/>
                    </a:lnTo>
                    <a:close/>
                  </a:path>
                </a:pathLst>
              </a:cu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96" name="Freeform 6563"/>
              <p:cNvSpPr>
                <a:spLocks/>
              </p:cNvSpPr>
              <p:nvPr/>
            </p:nvSpPr>
            <p:spPr bwMode="auto">
              <a:xfrm>
                <a:off x="2015" y="2358"/>
                <a:ext cx="69" cy="69"/>
              </a:xfrm>
              <a:custGeom>
                <a:avLst/>
                <a:gdLst>
                  <a:gd name="T0" fmla="*/ 69 w 69"/>
                  <a:gd name="T1" fmla="*/ 27 h 69"/>
                  <a:gd name="T2" fmla="*/ 64 w 69"/>
                  <a:gd name="T3" fmla="*/ 15 h 69"/>
                  <a:gd name="T4" fmla="*/ 54 w 69"/>
                  <a:gd name="T5" fmla="*/ 6 h 69"/>
                  <a:gd name="T6" fmla="*/ 43 w 69"/>
                  <a:gd name="T7" fmla="*/ 0 h 69"/>
                  <a:gd name="T8" fmla="*/ 27 w 69"/>
                  <a:gd name="T9" fmla="*/ 0 h 69"/>
                  <a:gd name="T10" fmla="*/ 16 w 69"/>
                  <a:gd name="T11" fmla="*/ 6 h 69"/>
                  <a:gd name="T12" fmla="*/ 6 w 69"/>
                  <a:gd name="T13" fmla="*/ 15 h 69"/>
                  <a:gd name="T14" fmla="*/ 0 w 69"/>
                  <a:gd name="T15" fmla="*/ 27 h 69"/>
                  <a:gd name="T16" fmla="*/ 0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7 w 69"/>
                  <a:gd name="T23" fmla="*/ 69 h 69"/>
                  <a:gd name="T24" fmla="*/ 43 w 69"/>
                  <a:gd name="T25" fmla="*/ 69 h 69"/>
                  <a:gd name="T26" fmla="*/ 54 w 69"/>
                  <a:gd name="T27" fmla="*/ 63 h 69"/>
                  <a:gd name="T28" fmla="*/ 64 w 69"/>
                  <a:gd name="T29" fmla="*/ 54 h 69"/>
                  <a:gd name="T30" fmla="*/ 69 w 69"/>
                  <a:gd name="T31" fmla="*/ 42 h 69"/>
                  <a:gd name="T32" fmla="*/ 69 w 69"/>
                  <a:gd name="T33" fmla="*/ 35 h 69"/>
                  <a:gd name="T34" fmla="*/ 67 w 69"/>
                  <a:gd name="T35" fmla="*/ 21 h 69"/>
                  <a:gd name="T36" fmla="*/ 60 w 69"/>
                  <a:gd name="T37" fmla="*/ 10 h 69"/>
                  <a:gd name="T38" fmla="*/ 48 w 69"/>
                  <a:gd name="T39" fmla="*/ 2 h 69"/>
                  <a:gd name="T40" fmla="*/ 35 w 69"/>
                  <a:gd name="T41" fmla="*/ 0 h 69"/>
                  <a:gd name="T42" fmla="*/ 21 w 69"/>
                  <a:gd name="T43" fmla="*/ 2 h 69"/>
                  <a:gd name="T44" fmla="*/ 10 w 69"/>
                  <a:gd name="T45" fmla="*/ 10 h 69"/>
                  <a:gd name="T46" fmla="*/ 2 w 69"/>
                  <a:gd name="T47" fmla="*/ 21 h 69"/>
                  <a:gd name="T48" fmla="*/ 0 w 69"/>
                  <a:gd name="T49" fmla="*/ 35 h 69"/>
                  <a:gd name="T50" fmla="*/ 2 w 69"/>
                  <a:gd name="T51" fmla="*/ 48 h 69"/>
                  <a:gd name="T52" fmla="*/ 10 w 69"/>
                  <a:gd name="T53" fmla="*/ 60 h 69"/>
                  <a:gd name="T54" fmla="*/ 21 w 69"/>
                  <a:gd name="T55" fmla="*/ 67 h 69"/>
                  <a:gd name="T56" fmla="*/ 35 w 69"/>
                  <a:gd name="T57" fmla="*/ 69 h 69"/>
                  <a:gd name="T58" fmla="*/ 48 w 69"/>
                  <a:gd name="T59" fmla="*/ 67 h 69"/>
                  <a:gd name="T60" fmla="*/ 60 w 69"/>
                  <a:gd name="T61" fmla="*/ 60 h 69"/>
                  <a:gd name="T62" fmla="*/ 67 w 69"/>
                  <a:gd name="T63" fmla="*/ 48 h 69"/>
                  <a:gd name="T64" fmla="*/ 69 w 69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9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9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0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97" name="Freeform 6564"/>
              <p:cNvSpPr>
                <a:spLocks/>
              </p:cNvSpPr>
              <p:nvPr/>
            </p:nvSpPr>
            <p:spPr bwMode="auto">
              <a:xfrm>
                <a:off x="2015" y="2358"/>
                <a:ext cx="69" cy="69"/>
              </a:xfrm>
              <a:custGeom>
                <a:avLst/>
                <a:gdLst>
                  <a:gd name="T0" fmla="*/ 69 w 69"/>
                  <a:gd name="T1" fmla="*/ 27 h 69"/>
                  <a:gd name="T2" fmla="*/ 64 w 69"/>
                  <a:gd name="T3" fmla="*/ 15 h 69"/>
                  <a:gd name="T4" fmla="*/ 54 w 69"/>
                  <a:gd name="T5" fmla="*/ 6 h 69"/>
                  <a:gd name="T6" fmla="*/ 43 w 69"/>
                  <a:gd name="T7" fmla="*/ 0 h 69"/>
                  <a:gd name="T8" fmla="*/ 27 w 69"/>
                  <a:gd name="T9" fmla="*/ 0 h 69"/>
                  <a:gd name="T10" fmla="*/ 16 w 69"/>
                  <a:gd name="T11" fmla="*/ 6 h 69"/>
                  <a:gd name="T12" fmla="*/ 6 w 69"/>
                  <a:gd name="T13" fmla="*/ 15 h 69"/>
                  <a:gd name="T14" fmla="*/ 0 w 69"/>
                  <a:gd name="T15" fmla="*/ 27 h 69"/>
                  <a:gd name="T16" fmla="*/ 0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7 w 69"/>
                  <a:gd name="T23" fmla="*/ 69 h 69"/>
                  <a:gd name="T24" fmla="*/ 43 w 69"/>
                  <a:gd name="T25" fmla="*/ 69 h 69"/>
                  <a:gd name="T26" fmla="*/ 54 w 69"/>
                  <a:gd name="T27" fmla="*/ 63 h 69"/>
                  <a:gd name="T28" fmla="*/ 64 w 69"/>
                  <a:gd name="T29" fmla="*/ 54 h 69"/>
                  <a:gd name="T30" fmla="*/ 69 w 69"/>
                  <a:gd name="T31" fmla="*/ 42 h 69"/>
                  <a:gd name="T32" fmla="*/ 69 w 69"/>
                  <a:gd name="T33" fmla="*/ 35 h 69"/>
                  <a:gd name="T34" fmla="*/ 67 w 69"/>
                  <a:gd name="T35" fmla="*/ 21 h 69"/>
                  <a:gd name="T36" fmla="*/ 60 w 69"/>
                  <a:gd name="T37" fmla="*/ 10 h 69"/>
                  <a:gd name="T38" fmla="*/ 48 w 69"/>
                  <a:gd name="T39" fmla="*/ 4 h 69"/>
                  <a:gd name="T40" fmla="*/ 35 w 69"/>
                  <a:gd name="T41" fmla="*/ 0 h 69"/>
                  <a:gd name="T42" fmla="*/ 21 w 69"/>
                  <a:gd name="T43" fmla="*/ 4 h 69"/>
                  <a:gd name="T44" fmla="*/ 10 w 69"/>
                  <a:gd name="T45" fmla="*/ 10 h 69"/>
                  <a:gd name="T46" fmla="*/ 4 w 69"/>
                  <a:gd name="T47" fmla="*/ 21 h 69"/>
                  <a:gd name="T48" fmla="*/ 0 w 69"/>
                  <a:gd name="T49" fmla="*/ 35 h 69"/>
                  <a:gd name="T50" fmla="*/ 4 w 69"/>
                  <a:gd name="T51" fmla="*/ 48 h 69"/>
                  <a:gd name="T52" fmla="*/ 10 w 69"/>
                  <a:gd name="T53" fmla="*/ 60 h 69"/>
                  <a:gd name="T54" fmla="*/ 21 w 69"/>
                  <a:gd name="T55" fmla="*/ 67 h 69"/>
                  <a:gd name="T56" fmla="*/ 35 w 69"/>
                  <a:gd name="T57" fmla="*/ 69 h 69"/>
                  <a:gd name="T58" fmla="*/ 48 w 69"/>
                  <a:gd name="T59" fmla="*/ 67 h 69"/>
                  <a:gd name="T60" fmla="*/ 60 w 69"/>
                  <a:gd name="T61" fmla="*/ 60 h 69"/>
                  <a:gd name="T62" fmla="*/ 67 w 69"/>
                  <a:gd name="T63" fmla="*/ 48 h 69"/>
                  <a:gd name="T64" fmla="*/ 69 w 69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9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9" y="29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08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98" name="Freeform 6565"/>
              <p:cNvSpPr>
                <a:spLocks/>
              </p:cNvSpPr>
              <p:nvPr/>
            </p:nvSpPr>
            <p:spPr bwMode="auto">
              <a:xfrm>
                <a:off x="2015" y="2358"/>
                <a:ext cx="69" cy="69"/>
              </a:xfrm>
              <a:custGeom>
                <a:avLst/>
                <a:gdLst>
                  <a:gd name="T0" fmla="*/ 69 w 69"/>
                  <a:gd name="T1" fmla="*/ 29 h 69"/>
                  <a:gd name="T2" fmla="*/ 64 w 69"/>
                  <a:gd name="T3" fmla="*/ 15 h 69"/>
                  <a:gd name="T4" fmla="*/ 54 w 69"/>
                  <a:gd name="T5" fmla="*/ 6 h 69"/>
                  <a:gd name="T6" fmla="*/ 43 w 69"/>
                  <a:gd name="T7" fmla="*/ 2 h 69"/>
                  <a:gd name="T8" fmla="*/ 27 w 69"/>
                  <a:gd name="T9" fmla="*/ 2 h 69"/>
                  <a:gd name="T10" fmla="*/ 16 w 69"/>
                  <a:gd name="T11" fmla="*/ 6 h 69"/>
                  <a:gd name="T12" fmla="*/ 6 w 69"/>
                  <a:gd name="T13" fmla="*/ 15 h 69"/>
                  <a:gd name="T14" fmla="*/ 2 w 69"/>
                  <a:gd name="T15" fmla="*/ 29 h 69"/>
                  <a:gd name="T16" fmla="*/ 2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7 w 69"/>
                  <a:gd name="T23" fmla="*/ 69 h 69"/>
                  <a:gd name="T24" fmla="*/ 43 w 69"/>
                  <a:gd name="T25" fmla="*/ 69 h 69"/>
                  <a:gd name="T26" fmla="*/ 54 w 69"/>
                  <a:gd name="T27" fmla="*/ 63 h 69"/>
                  <a:gd name="T28" fmla="*/ 64 w 69"/>
                  <a:gd name="T29" fmla="*/ 54 h 69"/>
                  <a:gd name="T30" fmla="*/ 69 w 69"/>
                  <a:gd name="T31" fmla="*/ 42 h 69"/>
                  <a:gd name="T32" fmla="*/ 69 w 69"/>
                  <a:gd name="T33" fmla="*/ 35 h 69"/>
                  <a:gd name="T34" fmla="*/ 66 w 69"/>
                  <a:gd name="T35" fmla="*/ 21 h 69"/>
                  <a:gd name="T36" fmla="*/ 60 w 69"/>
                  <a:gd name="T37" fmla="*/ 12 h 69"/>
                  <a:gd name="T38" fmla="*/ 48 w 69"/>
                  <a:gd name="T39" fmla="*/ 4 h 69"/>
                  <a:gd name="T40" fmla="*/ 35 w 69"/>
                  <a:gd name="T41" fmla="*/ 0 h 69"/>
                  <a:gd name="T42" fmla="*/ 21 w 69"/>
                  <a:gd name="T43" fmla="*/ 4 h 69"/>
                  <a:gd name="T44" fmla="*/ 12 w 69"/>
                  <a:gd name="T45" fmla="*/ 12 h 69"/>
                  <a:gd name="T46" fmla="*/ 4 w 69"/>
                  <a:gd name="T47" fmla="*/ 21 h 69"/>
                  <a:gd name="T48" fmla="*/ 0 w 69"/>
                  <a:gd name="T49" fmla="*/ 35 h 69"/>
                  <a:gd name="T50" fmla="*/ 4 w 69"/>
                  <a:gd name="T51" fmla="*/ 48 h 69"/>
                  <a:gd name="T52" fmla="*/ 12 w 69"/>
                  <a:gd name="T53" fmla="*/ 60 h 69"/>
                  <a:gd name="T54" fmla="*/ 21 w 69"/>
                  <a:gd name="T55" fmla="*/ 65 h 69"/>
                  <a:gd name="T56" fmla="*/ 35 w 69"/>
                  <a:gd name="T57" fmla="*/ 69 h 69"/>
                  <a:gd name="T58" fmla="*/ 48 w 69"/>
                  <a:gd name="T59" fmla="*/ 65 h 69"/>
                  <a:gd name="T60" fmla="*/ 60 w 69"/>
                  <a:gd name="T61" fmla="*/ 60 h 69"/>
                  <a:gd name="T62" fmla="*/ 66 w 69"/>
                  <a:gd name="T63" fmla="*/ 48 h 69"/>
                  <a:gd name="T64" fmla="*/ 69 w 69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9" y="29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7" y="29"/>
                    </a:lnTo>
                    <a:lnTo>
                      <a:pt x="66" y="21"/>
                    </a:lnTo>
                    <a:lnTo>
                      <a:pt x="64" y="15"/>
                    </a:lnTo>
                    <a:lnTo>
                      <a:pt x="60" y="12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2" y="60"/>
                    </a:lnTo>
                    <a:lnTo>
                      <a:pt x="16" y="63"/>
                    </a:lnTo>
                    <a:lnTo>
                      <a:pt x="21" y="65"/>
                    </a:lnTo>
                    <a:lnTo>
                      <a:pt x="29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5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6" y="48"/>
                    </a:lnTo>
                    <a:lnTo>
                      <a:pt x="67" y="42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0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99" name="Freeform 6566"/>
              <p:cNvSpPr>
                <a:spLocks/>
              </p:cNvSpPr>
              <p:nvPr/>
            </p:nvSpPr>
            <p:spPr bwMode="auto">
              <a:xfrm>
                <a:off x="2015" y="2358"/>
                <a:ext cx="69" cy="69"/>
              </a:xfrm>
              <a:custGeom>
                <a:avLst/>
                <a:gdLst>
                  <a:gd name="T0" fmla="*/ 67 w 69"/>
                  <a:gd name="T1" fmla="*/ 29 h 69"/>
                  <a:gd name="T2" fmla="*/ 64 w 69"/>
                  <a:gd name="T3" fmla="*/ 15 h 69"/>
                  <a:gd name="T4" fmla="*/ 54 w 69"/>
                  <a:gd name="T5" fmla="*/ 6 h 69"/>
                  <a:gd name="T6" fmla="*/ 43 w 69"/>
                  <a:gd name="T7" fmla="*/ 2 h 69"/>
                  <a:gd name="T8" fmla="*/ 29 w 69"/>
                  <a:gd name="T9" fmla="*/ 2 h 69"/>
                  <a:gd name="T10" fmla="*/ 16 w 69"/>
                  <a:gd name="T11" fmla="*/ 6 h 69"/>
                  <a:gd name="T12" fmla="*/ 6 w 69"/>
                  <a:gd name="T13" fmla="*/ 15 h 69"/>
                  <a:gd name="T14" fmla="*/ 2 w 69"/>
                  <a:gd name="T15" fmla="*/ 29 h 69"/>
                  <a:gd name="T16" fmla="*/ 2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9 w 69"/>
                  <a:gd name="T23" fmla="*/ 69 h 69"/>
                  <a:gd name="T24" fmla="*/ 43 w 69"/>
                  <a:gd name="T25" fmla="*/ 69 h 69"/>
                  <a:gd name="T26" fmla="*/ 54 w 69"/>
                  <a:gd name="T27" fmla="*/ 63 h 69"/>
                  <a:gd name="T28" fmla="*/ 64 w 69"/>
                  <a:gd name="T29" fmla="*/ 54 h 69"/>
                  <a:gd name="T30" fmla="*/ 67 w 69"/>
                  <a:gd name="T31" fmla="*/ 42 h 69"/>
                  <a:gd name="T32" fmla="*/ 69 w 69"/>
                  <a:gd name="T33" fmla="*/ 35 h 69"/>
                  <a:gd name="T34" fmla="*/ 66 w 69"/>
                  <a:gd name="T35" fmla="*/ 21 h 69"/>
                  <a:gd name="T36" fmla="*/ 60 w 69"/>
                  <a:gd name="T37" fmla="*/ 12 h 69"/>
                  <a:gd name="T38" fmla="*/ 48 w 69"/>
                  <a:gd name="T39" fmla="*/ 4 h 69"/>
                  <a:gd name="T40" fmla="*/ 35 w 69"/>
                  <a:gd name="T41" fmla="*/ 2 h 69"/>
                  <a:gd name="T42" fmla="*/ 21 w 69"/>
                  <a:gd name="T43" fmla="*/ 4 h 69"/>
                  <a:gd name="T44" fmla="*/ 12 w 69"/>
                  <a:gd name="T45" fmla="*/ 12 h 69"/>
                  <a:gd name="T46" fmla="*/ 4 w 69"/>
                  <a:gd name="T47" fmla="*/ 21 h 69"/>
                  <a:gd name="T48" fmla="*/ 2 w 69"/>
                  <a:gd name="T49" fmla="*/ 35 h 69"/>
                  <a:gd name="T50" fmla="*/ 4 w 69"/>
                  <a:gd name="T51" fmla="*/ 48 h 69"/>
                  <a:gd name="T52" fmla="*/ 12 w 69"/>
                  <a:gd name="T53" fmla="*/ 60 h 69"/>
                  <a:gd name="T54" fmla="*/ 21 w 69"/>
                  <a:gd name="T55" fmla="*/ 65 h 69"/>
                  <a:gd name="T56" fmla="*/ 35 w 69"/>
                  <a:gd name="T57" fmla="*/ 69 h 69"/>
                  <a:gd name="T58" fmla="*/ 48 w 69"/>
                  <a:gd name="T59" fmla="*/ 65 h 69"/>
                  <a:gd name="T60" fmla="*/ 60 w 69"/>
                  <a:gd name="T61" fmla="*/ 60 h 69"/>
                  <a:gd name="T62" fmla="*/ 66 w 69"/>
                  <a:gd name="T63" fmla="*/ 48 h 69"/>
                  <a:gd name="T64" fmla="*/ 69 w 69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7" y="29"/>
                    </a:lnTo>
                    <a:lnTo>
                      <a:pt x="66" y="21"/>
                    </a:lnTo>
                    <a:lnTo>
                      <a:pt x="64" y="15"/>
                    </a:lnTo>
                    <a:lnTo>
                      <a:pt x="60" y="12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2" y="60"/>
                    </a:lnTo>
                    <a:lnTo>
                      <a:pt x="16" y="63"/>
                    </a:lnTo>
                    <a:lnTo>
                      <a:pt x="21" y="65"/>
                    </a:lnTo>
                    <a:lnTo>
                      <a:pt x="29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5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6" y="48"/>
                    </a:lnTo>
                    <a:lnTo>
                      <a:pt x="67" y="42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7" y="29"/>
                    </a:lnTo>
                    <a:lnTo>
                      <a:pt x="66" y="21"/>
                    </a:lnTo>
                    <a:lnTo>
                      <a:pt x="64" y="15"/>
                    </a:lnTo>
                    <a:lnTo>
                      <a:pt x="60" y="12"/>
                    </a:lnTo>
                    <a:lnTo>
                      <a:pt x="54" y="8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5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2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4"/>
                    </a:lnTo>
                    <a:lnTo>
                      <a:pt x="12" y="60"/>
                    </a:lnTo>
                    <a:lnTo>
                      <a:pt x="16" y="63"/>
                    </a:lnTo>
                    <a:lnTo>
                      <a:pt x="21" y="65"/>
                    </a:lnTo>
                    <a:lnTo>
                      <a:pt x="29" y="67"/>
                    </a:lnTo>
                    <a:lnTo>
                      <a:pt x="35" y="69"/>
                    </a:lnTo>
                    <a:lnTo>
                      <a:pt x="43" y="67"/>
                    </a:lnTo>
                    <a:lnTo>
                      <a:pt x="48" y="65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6" y="48"/>
                    </a:lnTo>
                    <a:lnTo>
                      <a:pt x="67" y="42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00" name="Freeform 6567"/>
              <p:cNvSpPr>
                <a:spLocks/>
              </p:cNvSpPr>
              <p:nvPr/>
            </p:nvSpPr>
            <p:spPr bwMode="auto">
              <a:xfrm>
                <a:off x="2017" y="2360"/>
                <a:ext cx="67" cy="67"/>
              </a:xfrm>
              <a:custGeom>
                <a:avLst/>
                <a:gdLst>
                  <a:gd name="T0" fmla="*/ 65 w 67"/>
                  <a:gd name="T1" fmla="*/ 27 h 67"/>
                  <a:gd name="T2" fmla="*/ 62 w 67"/>
                  <a:gd name="T3" fmla="*/ 13 h 67"/>
                  <a:gd name="T4" fmla="*/ 52 w 67"/>
                  <a:gd name="T5" fmla="*/ 6 h 67"/>
                  <a:gd name="T6" fmla="*/ 41 w 67"/>
                  <a:gd name="T7" fmla="*/ 0 h 67"/>
                  <a:gd name="T8" fmla="*/ 27 w 67"/>
                  <a:gd name="T9" fmla="*/ 0 h 67"/>
                  <a:gd name="T10" fmla="*/ 14 w 67"/>
                  <a:gd name="T11" fmla="*/ 6 h 67"/>
                  <a:gd name="T12" fmla="*/ 6 w 67"/>
                  <a:gd name="T13" fmla="*/ 13 h 67"/>
                  <a:gd name="T14" fmla="*/ 0 w 67"/>
                  <a:gd name="T15" fmla="*/ 27 h 67"/>
                  <a:gd name="T16" fmla="*/ 0 w 67"/>
                  <a:gd name="T17" fmla="*/ 40 h 67"/>
                  <a:gd name="T18" fmla="*/ 6 w 67"/>
                  <a:gd name="T19" fmla="*/ 52 h 67"/>
                  <a:gd name="T20" fmla="*/ 14 w 67"/>
                  <a:gd name="T21" fmla="*/ 61 h 67"/>
                  <a:gd name="T22" fmla="*/ 27 w 67"/>
                  <a:gd name="T23" fmla="*/ 65 h 67"/>
                  <a:gd name="T24" fmla="*/ 41 w 67"/>
                  <a:gd name="T25" fmla="*/ 65 h 67"/>
                  <a:gd name="T26" fmla="*/ 52 w 67"/>
                  <a:gd name="T27" fmla="*/ 61 h 67"/>
                  <a:gd name="T28" fmla="*/ 62 w 67"/>
                  <a:gd name="T29" fmla="*/ 52 h 67"/>
                  <a:gd name="T30" fmla="*/ 65 w 67"/>
                  <a:gd name="T31" fmla="*/ 40 h 67"/>
                  <a:gd name="T32" fmla="*/ 65 w 67"/>
                  <a:gd name="T33" fmla="*/ 33 h 67"/>
                  <a:gd name="T34" fmla="*/ 64 w 67"/>
                  <a:gd name="T35" fmla="*/ 19 h 67"/>
                  <a:gd name="T36" fmla="*/ 56 w 67"/>
                  <a:gd name="T37" fmla="*/ 10 h 67"/>
                  <a:gd name="T38" fmla="*/ 46 w 67"/>
                  <a:gd name="T39" fmla="*/ 2 h 67"/>
                  <a:gd name="T40" fmla="*/ 33 w 67"/>
                  <a:gd name="T41" fmla="*/ 0 h 67"/>
                  <a:gd name="T42" fmla="*/ 19 w 67"/>
                  <a:gd name="T43" fmla="*/ 2 h 67"/>
                  <a:gd name="T44" fmla="*/ 10 w 67"/>
                  <a:gd name="T45" fmla="*/ 10 h 67"/>
                  <a:gd name="T46" fmla="*/ 2 w 67"/>
                  <a:gd name="T47" fmla="*/ 19 h 67"/>
                  <a:gd name="T48" fmla="*/ 0 w 67"/>
                  <a:gd name="T49" fmla="*/ 33 h 67"/>
                  <a:gd name="T50" fmla="*/ 2 w 67"/>
                  <a:gd name="T51" fmla="*/ 46 h 67"/>
                  <a:gd name="T52" fmla="*/ 10 w 67"/>
                  <a:gd name="T53" fmla="*/ 56 h 67"/>
                  <a:gd name="T54" fmla="*/ 19 w 67"/>
                  <a:gd name="T55" fmla="*/ 63 h 67"/>
                  <a:gd name="T56" fmla="*/ 33 w 67"/>
                  <a:gd name="T57" fmla="*/ 65 h 67"/>
                  <a:gd name="T58" fmla="*/ 46 w 67"/>
                  <a:gd name="T59" fmla="*/ 63 h 67"/>
                  <a:gd name="T60" fmla="*/ 56 w 67"/>
                  <a:gd name="T61" fmla="*/ 56 h 67"/>
                  <a:gd name="T62" fmla="*/ 64 w 67"/>
                  <a:gd name="T63" fmla="*/ 46 h 67"/>
                  <a:gd name="T64" fmla="*/ 65 w 67"/>
                  <a:gd name="T65" fmla="*/ 3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67">
                    <a:moveTo>
                      <a:pt x="67" y="33"/>
                    </a:moveTo>
                    <a:lnTo>
                      <a:pt x="65" y="27"/>
                    </a:lnTo>
                    <a:lnTo>
                      <a:pt x="64" y="19"/>
                    </a:lnTo>
                    <a:lnTo>
                      <a:pt x="62" y="13"/>
                    </a:lnTo>
                    <a:lnTo>
                      <a:pt x="58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8"/>
                    </a:lnTo>
                    <a:lnTo>
                      <a:pt x="14" y="61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7"/>
                    </a:lnTo>
                    <a:lnTo>
                      <a:pt x="41" y="65"/>
                    </a:lnTo>
                    <a:lnTo>
                      <a:pt x="46" y="63"/>
                    </a:lnTo>
                    <a:lnTo>
                      <a:pt x="52" y="61"/>
                    </a:lnTo>
                    <a:lnTo>
                      <a:pt x="58" y="58"/>
                    </a:lnTo>
                    <a:lnTo>
                      <a:pt x="62" y="52"/>
                    </a:lnTo>
                    <a:lnTo>
                      <a:pt x="64" y="46"/>
                    </a:lnTo>
                    <a:lnTo>
                      <a:pt x="65" y="40"/>
                    </a:lnTo>
                    <a:lnTo>
                      <a:pt x="67" y="33"/>
                    </a:lnTo>
                    <a:lnTo>
                      <a:pt x="65" y="33"/>
                    </a:lnTo>
                    <a:lnTo>
                      <a:pt x="65" y="27"/>
                    </a:lnTo>
                    <a:lnTo>
                      <a:pt x="64" y="19"/>
                    </a:lnTo>
                    <a:lnTo>
                      <a:pt x="60" y="13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4" y="61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1" y="65"/>
                    </a:lnTo>
                    <a:lnTo>
                      <a:pt x="46" y="63"/>
                    </a:lnTo>
                    <a:lnTo>
                      <a:pt x="52" y="61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6"/>
                    </a:lnTo>
                    <a:lnTo>
                      <a:pt x="65" y="40"/>
                    </a:lnTo>
                    <a:lnTo>
                      <a:pt x="65" y="33"/>
                    </a:lnTo>
                    <a:lnTo>
                      <a:pt x="67" y="33"/>
                    </a:lnTo>
                    <a:close/>
                  </a:path>
                </a:pathLst>
              </a:cu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01" name="Freeform 6568"/>
              <p:cNvSpPr>
                <a:spLocks/>
              </p:cNvSpPr>
              <p:nvPr/>
            </p:nvSpPr>
            <p:spPr bwMode="auto">
              <a:xfrm>
                <a:off x="2017" y="2360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60 w 65"/>
                  <a:gd name="T3" fmla="*/ 13 h 65"/>
                  <a:gd name="T4" fmla="*/ 52 w 65"/>
                  <a:gd name="T5" fmla="*/ 6 h 65"/>
                  <a:gd name="T6" fmla="*/ 41 w 65"/>
                  <a:gd name="T7" fmla="*/ 0 h 65"/>
                  <a:gd name="T8" fmla="*/ 27 w 65"/>
                  <a:gd name="T9" fmla="*/ 0 h 65"/>
                  <a:gd name="T10" fmla="*/ 14 w 65"/>
                  <a:gd name="T11" fmla="*/ 6 h 65"/>
                  <a:gd name="T12" fmla="*/ 6 w 65"/>
                  <a:gd name="T13" fmla="*/ 13 h 65"/>
                  <a:gd name="T14" fmla="*/ 0 w 65"/>
                  <a:gd name="T15" fmla="*/ 27 h 65"/>
                  <a:gd name="T16" fmla="*/ 0 w 65"/>
                  <a:gd name="T17" fmla="*/ 40 h 65"/>
                  <a:gd name="T18" fmla="*/ 6 w 65"/>
                  <a:gd name="T19" fmla="*/ 52 h 65"/>
                  <a:gd name="T20" fmla="*/ 14 w 65"/>
                  <a:gd name="T21" fmla="*/ 61 h 65"/>
                  <a:gd name="T22" fmla="*/ 27 w 65"/>
                  <a:gd name="T23" fmla="*/ 65 h 65"/>
                  <a:gd name="T24" fmla="*/ 41 w 65"/>
                  <a:gd name="T25" fmla="*/ 65 h 65"/>
                  <a:gd name="T26" fmla="*/ 52 w 65"/>
                  <a:gd name="T27" fmla="*/ 61 h 65"/>
                  <a:gd name="T28" fmla="*/ 60 w 65"/>
                  <a:gd name="T29" fmla="*/ 52 h 65"/>
                  <a:gd name="T30" fmla="*/ 65 w 65"/>
                  <a:gd name="T31" fmla="*/ 40 h 65"/>
                  <a:gd name="T32" fmla="*/ 65 w 65"/>
                  <a:gd name="T33" fmla="*/ 33 h 65"/>
                  <a:gd name="T34" fmla="*/ 64 w 65"/>
                  <a:gd name="T35" fmla="*/ 19 h 65"/>
                  <a:gd name="T36" fmla="*/ 56 w 65"/>
                  <a:gd name="T37" fmla="*/ 10 h 65"/>
                  <a:gd name="T38" fmla="*/ 46 w 65"/>
                  <a:gd name="T39" fmla="*/ 2 h 65"/>
                  <a:gd name="T40" fmla="*/ 33 w 65"/>
                  <a:gd name="T41" fmla="*/ 0 h 65"/>
                  <a:gd name="T42" fmla="*/ 19 w 65"/>
                  <a:gd name="T43" fmla="*/ 2 h 65"/>
                  <a:gd name="T44" fmla="*/ 10 w 65"/>
                  <a:gd name="T45" fmla="*/ 10 h 65"/>
                  <a:gd name="T46" fmla="*/ 2 w 65"/>
                  <a:gd name="T47" fmla="*/ 19 h 65"/>
                  <a:gd name="T48" fmla="*/ 0 w 65"/>
                  <a:gd name="T49" fmla="*/ 33 h 65"/>
                  <a:gd name="T50" fmla="*/ 2 w 65"/>
                  <a:gd name="T51" fmla="*/ 46 h 65"/>
                  <a:gd name="T52" fmla="*/ 10 w 65"/>
                  <a:gd name="T53" fmla="*/ 56 h 65"/>
                  <a:gd name="T54" fmla="*/ 19 w 65"/>
                  <a:gd name="T55" fmla="*/ 63 h 65"/>
                  <a:gd name="T56" fmla="*/ 33 w 65"/>
                  <a:gd name="T57" fmla="*/ 65 h 65"/>
                  <a:gd name="T58" fmla="*/ 46 w 65"/>
                  <a:gd name="T59" fmla="*/ 63 h 65"/>
                  <a:gd name="T60" fmla="*/ 56 w 65"/>
                  <a:gd name="T61" fmla="*/ 56 h 65"/>
                  <a:gd name="T62" fmla="*/ 64 w 65"/>
                  <a:gd name="T63" fmla="*/ 46 h 65"/>
                  <a:gd name="T64" fmla="*/ 65 w 65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4" y="19"/>
                    </a:lnTo>
                    <a:lnTo>
                      <a:pt x="60" y="13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4" y="61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1" y="65"/>
                    </a:lnTo>
                    <a:lnTo>
                      <a:pt x="46" y="63"/>
                    </a:lnTo>
                    <a:lnTo>
                      <a:pt x="52" y="61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6"/>
                    </a:lnTo>
                    <a:lnTo>
                      <a:pt x="65" y="40"/>
                    </a:lnTo>
                    <a:lnTo>
                      <a:pt x="65" y="33"/>
                    </a:lnTo>
                    <a:lnTo>
                      <a:pt x="65" y="33"/>
                    </a:lnTo>
                    <a:lnTo>
                      <a:pt x="65" y="27"/>
                    </a:lnTo>
                    <a:lnTo>
                      <a:pt x="64" y="19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1" y="65"/>
                    </a:lnTo>
                    <a:lnTo>
                      <a:pt x="46" y="63"/>
                    </a:lnTo>
                    <a:lnTo>
                      <a:pt x="52" y="60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6"/>
                    </a:lnTo>
                    <a:lnTo>
                      <a:pt x="65" y="40"/>
                    </a:lnTo>
                    <a:lnTo>
                      <a:pt x="65" y="33"/>
                    </a:lnTo>
                    <a:lnTo>
                      <a:pt x="65" y="33"/>
                    </a:lnTo>
                    <a:close/>
                  </a:path>
                </a:pathLst>
              </a:custGeom>
              <a:solidFill>
                <a:srgbClr val="008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02" name="Freeform 6569"/>
              <p:cNvSpPr>
                <a:spLocks/>
              </p:cNvSpPr>
              <p:nvPr/>
            </p:nvSpPr>
            <p:spPr bwMode="auto">
              <a:xfrm>
                <a:off x="2017" y="2360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60 w 65"/>
                  <a:gd name="T3" fmla="*/ 15 h 65"/>
                  <a:gd name="T4" fmla="*/ 52 w 65"/>
                  <a:gd name="T5" fmla="*/ 6 h 65"/>
                  <a:gd name="T6" fmla="*/ 41 w 65"/>
                  <a:gd name="T7" fmla="*/ 0 h 65"/>
                  <a:gd name="T8" fmla="*/ 27 w 65"/>
                  <a:gd name="T9" fmla="*/ 0 h 65"/>
                  <a:gd name="T10" fmla="*/ 16 w 65"/>
                  <a:gd name="T11" fmla="*/ 6 h 65"/>
                  <a:gd name="T12" fmla="*/ 6 w 65"/>
                  <a:gd name="T13" fmla="*/ 15 h 65"/>
                  <a:gd name="T14" fmla="*/ 0 w 65"/>
                  <a:gd name="T15" fmla="*/ 27 h 65"/>
                  <a:gd name="T16" fmla="*/ 0 w 65"/>
                  <a:gd name="T17" fmla="*/ 40 h 65"/>
                  <a:gd name="T18" fmla="*/ 6 w 65"/>
                  <a:gd name="T19" fmla="*/ 52 h 65"/>
                  <a:gd name="T20" fmla="*/ 16 w 65"/>
                  <a:gd name="T21" fmla="*/ 60 h 65"/>
                  <a:gd name="T22" fmla="*/ 27 w 65"/>
                  <a:gd name="T23" fmla="*/ 65 h 65"/>
                  <a:gd name="T24" fmla="*/ 41 w 65"/>
                  <a:gd name="T25" fmla="*/ 65 h 65"/>
                  <a:gd name="T26" fmla="*/ 52 w 65"/>
                  <a:gd name="T27" fmla="*/ 60 h 65"/>
                  <a:gd name="T28" fmla="*/ 60 w 65"/>
                  <a:gd name="T29" fmla="*/ 52 h 65"/>
                  <a:gd name="T30" fmla="*/ 65 w 65"/>
                  <a:gd name="T31" fmla="*/ 40 h 65"/>
                  <a:gd name="T32" fmla="*/ 65 w 65"/>
                  <a:gd name="T33" fmla="*/ 33 h 65"/>
                  <a:gd name="T34" fmla="*/ 64 w 65"/>
                  <a:gd name="T35" fmla="*/ 21 h 65"/>
                  <a:gd name="T36" fmla="*/ 56 w 65"/>
                  <a:gd name="T37" fmla="*/ 10 h 65"/>
                  <a:gd name="T38" fmla="*/ 46 w 65"/>
                  <a:gd name="T39" fmla="*/ 4 h 65"/>
                  <a:gd name="T40" fmla="*/ 33 w 65"/>
                  <a:gd name="T41" fmla="*/ 0 h 65"/>
                  <a:gd name="T42" fmla="*/ 21 w 65"/>
                  <a:gd name="T43" fmla="*/ 4 h 65"/>
                  <a:gd name="T44" fmla="*/ 10 w 65"/>
                  <a:gd name="T45" fmla="*/ 10 h 65"/>
                  <a:gd name="T46" fmla="*/ 4 w 65"/>
                  <a:gd name="T47" fmla="*/ 21 h 65"/>
                  <a:gd name="T48" fmla="*/ 0 w 65"/>
                  <a:gd name="T49" fmla="*/ 33 h 65"/>
                  <a:gd name="T50" fmla="*/ 4 w 65"/>
                  <a:gd name="T51" fmla="*/ 46 h 65"/>
                  <a:gd name="T52" fmla="*/ 10 w 65"/>
                  <a:gd name="T53" fmla="*/ 56 h 65"/>
                  <a:gd name="T54" fmla="*/ 21 w 65"/>
                  <a:gd name="T55" fmla="*/ 63 h 65"/>
                  <a:gd name="T56" fmla="*/ 33 w 65"/>
                  <a:gd name="T57" fmla="*/ 65 h 65"/>
                  <a:gd name="T58" fmla="*/ 46 w 65"/>
                  <a:gd name="T59" fmla="*/ 63 h 65"/>
                  <a:gd name="T60" fmla="*/ 56 w 65"/>
                  <a:gd name="T61" fmla="*/ 56 h 65"/>
                  <a:gd name="T62" fmla="*/ 64 w 65"/>
                  <a:gd name="T63" fmla="*/ 46 h 65"/>
                  <a:gd name="T64" fmla="*/ 65 w 65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4" y="19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1" y="65"/>
                    </a:lnTo>
                    <a:lnTo>
                      <a:pt x="46" y="63"/>
                    </a:lnTo>
                    <a:lnTo>
                      <a:pt x="52" y="60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6"/>
                    </a:lnTo>
                    <a:lnTo>
                      <a:pt x="65" y="40"/>
                    </a:lnTo>
                    <a:lnTo>
                      <a:pt x="65" y="33"/>
                    </a:lnTo>
                    <a:lnTo>
                      <a:pt x="65" y="33"/>
                    </a:lnTo>
                    <a:lnTo>
                      <a:pt x="65" y="27"/>
                    </a:lnTo>
                    <a:lnTo>
                      <a:pt x="64" y="21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1" y="65"/>
                    </a:lnTo>
                    <a:lnTo>
                      <a:pt x="46" y="63"/>
                    </a:lnTo>
                    <a:lnTo>
                      <a:pt x="52" y="60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6"/>
                    </a:lnTo>
                    <a:lnTo>
                      <a:pt x="65" y="40"/>
                    </a:lnTo>
                    <a:lnTo>
                      <a:pt x="65" y="33"/>
                    </a:lnTo>
                    <a:lnTo>
                      <a:pt x="65" y="33"/>
                    </a:lnTo>
                    <a:close/>
                  </a:path>
                </a:pathLst>
              </a:custGeom>
              <a:solidFill>
                <a:srgbClr val="00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03" name="Freeform 6570"/>
              <p:cNvSpPr>
                <a:spLocks/>
              </p:cNvSpPr>
              <p:nvPr/>
            </p:nvSpPr>
            <p:spPr bwMode="auto">
              <a:xfrm>
                <a:off x="2017" y="2360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60 w 65"/>
                  <a:gd name="T3" fmla="*/ 15 h 65"/>
                  <a:gd name="T4" fmla="*/ 52 w 65"/>
                  <a:gd name="T5" fmla="*/ 6 h 65"/>
                  <a:gd name="T6" fmla="*/ 41 w 65"/>
                  <a:gd name="T7" fmla="*/ 2 h 65"/>
                  <a:gd name="T8" fmla="*/ 27 w 65"/>
                  <a:gd name="T9" fmla="*/ 2 h 65"/>
                  <a:gd name="T10" fmla="*/ 16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2 h 65"/>
                  <a:gd name="T20" fmla="*/ 16 w 65"/>
                  <a:gd name="T21" fmla="*/ 60 h 65"/>
                  <a:gd name="T22" fmla="*/ 27 w 65"/>
                  <a:gd name="T23" fmla="*/ 65 h 65"/>
                  <a:gd name="T24" fmla="*/ 41 w 65"/>
                  <a:gd name="T25" fmla="*/ 65 h 65"/>
                  <a:gd name="T26" fmla="*/ 52 w 65"/>
                  <a:gd name="T27" fmla="*/ 60 h 65"/>
                  <a:gd name="T28" fmla="*/ 60 w 65"/>
                  <a:gd name="T29" fmla="*/ 52 h 65"/>
                  <a:gd name="T30" fmla="*/ 65 w 65"/>
                  <a:gd name="T31" fmla="*/ 40 h 65"/>
                  <a:gd name="T32" fmla="*/ 65 w 65"/>
                  <a:gd name="T33" fmla="*/ 33 h 65"/>
                  <a:gd name="T34" fmla="*/ 64 w 65"/>
                  <a:gd name="T35" fmla="*/ 21 h 65"/>
                  <a:gd name="T36" fmla="*/ 56 w 65"/>
                  <a:gd name="T37" fmla="*/ 10 h 65"/>
                  <a:gd name="T38" fmla="*/ 46 w 65"/>
                  <a:gd name="T39" fmla="*/ 4 h 65"/>
                  <a:gd name="T40" fmla="*/ 33 w 65"/>
                  <a:gd name="T41" fmla="*/ 0 h 65"/>
                  <a:gd name="T42" fmla="*/ 21 w 65"/>
                  <a:gd name="T43" fmla="*/ 4 h 65"/>
                  <a:gd name="T44" fmla="*/ 10 w 65"/>
                  <a:gd name="T45" fmla="*/ 10 h 65"/>
                  <a:gd name="T46" fmla="*/ 4 w 65"/>
                  <a:gd name="T47" fmla="*/ 21 h 65"/>
                  <a:gd name="T48" fmla="*/ 0 w 65"/>
                  <a:gd name="T49" fmla="*/ 33 h 65"/>
                  <a:gd name="T50" fmla="*/ 4 w 65"/>
                  <a:gd name="T51" fmla="*/ 46 h 65"/>
                  <a:gd name="T52" fmla="*/ 10 w 65"/>
                  <a:gd name="T53" fmla="*/ 56 h 65"/>
                  <a:gd name="T54" fmla="*/ 21 w 65"/>
                  <a:gd name="T55" fmla="*/ 63 h 65"/>
                  <a:gd name="T56" fmla="*/ 33 w 65"/>
                  <a:gd name="T57" fmla="*/ 65 h 65"/>
                  <a:gd name="T58" fmla="*/ 46 w 65"/>
                  <a:gd name="T59" fmla="*/ 63 h 65"/>
                  <a:gd name="T60" fmla="*/ 56 w 65"/>
                  <a:gd name="T61" fmla="*/ 56 h 65"/>
                  <a:gd name="T62" fmla="*/ 64 w 65"/>
                  <a:gd name="T63" fmla="*/ 46 h 65"/>
                  <a:gd name="T64" fmla="*/ 65 w 65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4" y="21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1" y="65"/>
                    </a:lnTo>
                    <a:lnTo>
                      <a:pt x="46" y="63"/>
                    </a:lnTo>
                    <a:lnTo>
                      <a:pt x="52" y="60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6"/>
                    </a:lnTo>
                    <a:lnTo>
                      <a:pt x="65" y="40"/>
                    </a:lnTo>
                    <a:lnTo>
                      <a:pt x="65" y="33"/>
                    </a:lnTo>
                    <a:lnTo>
                      <a:pt x="65" y="33"/>
                    </a:lnTo>
                    <a:lnTo>
                      <a:pt x="64" y="27"/>
                    </a:lnTo>
                    <a:lnTo>
                      <a:pt x="64" y="21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6" y="4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39" y="65"/>
                    </a:lnTo>
                    <a:lnTo>
                      <a:pt x="46" y="63"/>
                    </a:lnTo>
                    <a:lnTo>
                      <a:pt x="50" y="60"/>
                    </a:lnTo>
                    <a:lnTo>
                      <a:pt x="56" y="56"/>
                    </a:lnTo>
                    <a:lnTo>
                      <a:pt x="60" y="50"/>
                    </a:lnTo>
                    <a:lnTo>
                      <a:pt x="64" y="46"/>
                    </a:lnTo>
                    <a:lnTo>
                      <a:pt x="64" y="38"/>
                    </a:lnTo>
                    <a:lnTo>
                      <a:pt x="65" y="33"/>
                    </a:lnTo>
                    <a:lnTo>
                      <a:pt x="65" y="33"/>
                    </a:lnTo>
                    <a:close/>
                  </a:path>
                </a:pathLst>
              </a:custGeom>
              <a:solidFill>
                <a:srgbClr val="00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04" name="Freeform 6571"/>
              <p:cNvSpPr>
                <a:spLocks/>
              </p:cNvSpPr>
              <p:nvPr/>
            </p:nvSpPr>
            <p:spPr bwMode="auto">
              <a:xfrm>
                <a:off x="2017" y="2360"/>
                <a:ext cx="65" cy="65"/>
              </a:xfrm>
              <a:custGeom>
                <a:avLst/>
                <a:gdLst>
                  <a:gd name="T0" fmla="*/ 64 w 65"/>
                  <a:gd name="T1" fmla="*/ 27 h 65"/>
                  <a:gd name="T2" fmla="*/ 60 w 65"/>
                  <a:gd name="T3" fmla="*/ 15 h 65"/>
                  <a:gd name="T4" fmla="*/ 50 w 65"/>
                  <a:gd name="T5" fmla="*/ 6 h 65"/>
                  <a:gd name="T6" fmla="*/ 39 w 65"/>
                  <a:gd name="T7" fmla="*/ 2 h 65"/>
                  <a:gd name="T8" fmla="*/ 27 w 65"/>
                  <a:gd name="T9" fmla="*/ 2 h 65"/>
                  <a:gd name="T10" fmla="*/ 16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38 h 65"/>
                  <a:gd name="T18" fmla="*/ 6 w 65"/>
                  <a:gd name="T19" fmla="*/ 50 h 65"/>
                  <a:gd name="T20" fmla="*/ 16 w 65"/>
                  <a:gd name="T21" fmla="*/ 60 h 65"/>
                  <a:gd name="T22" fmla="*/ 27 w 65"/>
                  <a:gd name="T23" fmla="*/ 65 h 65"/>
                  <a:gd name="T24" fmla="*/ 39 w 65"/>
                  <a:gd name="T25" fmla="*/ 65 h 65"/>
                  <a:gd name="T26" fmla="*/ 50 w 65"/>
                  <a:gd name="T27" fmla="*/ 60 h 65"/>
                  <a:gd name="T28" fmla="*/ 60 w 65"/>
                  <a:gd name="T29" fmla="*/ 50 h 65"/>
                  <a:gd name="T30" fmla="*/ 64 w 65"/>
                  <a:gd name="T31" fmla="*/ 38 h 65"/>
                  <a:gd name="T32" fmla="*/ 65 w 65"/>
                  <a:gd name="T33" fmla="*/ 33 h 65"/>
                  <a:gd name="T34" fmla="*/ 62 w 65"/>
                  <a:gd name="T35" fmla="*/ 21 h 65"/>
                  <a:gd name="T36" fmla="*/ 56 w 65"/>
                  <a:gd name="T37" fmla="*/ 10 h 65"/>
                  <a:gd name="T38" fmla="*/ 46 w 65"/>
                  <a:gd name="T39" fmla="*/ 4 h 65"/>
                  <a:gd name="T40" fmla="*/ 33 w 65"/>
                  <a:gd name="T41" fmla="*/ 2 h 65"/>
                  <a:gd name="T42" fmla="*/ 21 w 65"/>
                  <a:gd name="T43" fmla="*/ 4 h 65"/>
                  <a:gd name="T44" fmla="*/ 10 w 65"/>
                  <a:gd name="T45" fmla="*/ 10 h 65"/>
                  <a:gd name="T46" fmla="*/ 4 w 65"/>
                  <a:gd name="T47" fmla="*/ 21 h 65"/>
                  <a:gd name="T48" fmla="*/ 2 w 65"/>
                  <a:gd name="T49" fmla="*/ 33 h 65"/>
                  <a:gd name="T50" fmla="*/ 4 w 65"/>
                  <a:gd name="T51" fmla="*/ 46 h 65"/>
                  <a:gd name="T52" fmla="*/ 10 w 65"/>
                  <a:gd name="T53" fmla="*/ 56 h 65"/>
                  <a:gd name="T54" fmla="*/ 21 w 65"/>
                  <a:gd name="T55" fmla="*/ 61 h 65"/>
                  <a:gd name="T56" fmla="*/ 33 w 65"/>
                  <a:gd name="T57" fmla="*/ 65 h 65"/>
                  <a:gd name="T58" fmla="*/ 46 w 65"/>
                  <a:gd name="T59" fmla="*/ 61 h 65"/>
                  <a:gd name="T60" fmla="*/ 56 w 65"/>
                  <a:gd name="T61" fmla="*/ 56 h 65"/>
                  <a:gd name="T62" fmla="*/ 62 w 65"/>
                  <a:gd name="T63" fmla="*/ 46 h 65"/>
                  <a:gd name="T64" fmla="*/ 65 w 65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4" y="27"/>
                    </a:lnTo>
                    <a:lnTo>
                      <a:pt x="64" y="21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6" y="4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39" y="65"/>
                    </a:lnTo>
                    <a:lnTo>
                      <a:pt x="46" y="63"/>
                    </a:lnTo>
                    <a:lnTo>
                      <a:pt x="50" y="60"/>
                    </a:lnTo>
                    <a:lnTo>
                      <a:pt x="56" y="56"/>
                    </a:lnTo>
                    <a:lnTo>
                      <a:pt x="60" y="50"/>
                    </a:lnTo>
                    <a:lnTo>
                      <a:pt x="64" y="46"/>
                    </a:lnTo>
                    <a:lnTo>
                      <a:pt x="64" y="38"/>
                    </a:lnTo>
                    <a:lnTo>
                      <a:pt x="65" y="33"/>
                    </a:lnTo>
                    <a:lnTo>
                      <a:pt x="65" y="33"/>
                    </a:lnTo>
                    <a:lnTo>
                      <a:pt x="64" y="27"/>
                    </a:lnTo>
                    <a:lnTo>
                      <a:pt x="62" y="21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6" y="4"/>
                    </a:lnTo>
                    <a:lnTo>
                      <a:pt x="39" y="2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38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1" y="61"/>
                    </a:lnTo>
                    <a:lnTo>
                      <a:pt x="27" y="63"/>
                    </a:lnTo>
                    <a:lnTo>
                      <a:pt x="33" y="65"/>
                    </a:lnTo>
                    <a:lnTo>
                      <a:pt x="39" y="63"/>
                    </a:lnTo>
                    <a:lnTo>
                      <a:pt x="46" y="61"/>
                    </a:lnTo>
                    <a:lnTo>
                      <a:pt x="50" y="60"/>
                    </a:lnTo>
                    <a:lnTo>
                      <a:pt x="56" y="56"/>
                    </a:lnTo>
                    <a:lnTo>
                      <a:pt x="60" y="50"/>
                    </a:lnTo>
                    <a:lnTo>
                      <a:pt x="62" y="46"/>
                    </a:lnTo>
                    <a:lnTo>
                      <a:pt x="64" y="38"/>
                    </a:lnTo>
                    <a:lnTo>
                      <a:pt x="65" y="33"/>
                    </a:lnTo>
                    <a:lnTo>
                      <a:pt x="65" y="33"/>
                    </a:lnTo>
                    <a:close/>
                  </a:path>
                </a:pathLst>
              </a:cu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05" name="Freeform 6572"/>
              <p:cNvSpPr>
                <a:spLocks/>
              </p:cNvSpPr>
              <p:nvPr/>
            </p:nvSpPr>
            <p:spPr bwMode="auto">
              <a:xfrm>
                <a:off x="2019" y="2362"/>
                <a:ext cx="63" cy="63"/>
              </a:xfrm>
              <a:custGeom>
                <a:avLst/>
                <a:gdLst>
                  <a:gd name="T0" fmla="*/ 62 w 63"/>
                  <a:gd name="T1" fmla="*/ 25 h 63"/>
                  <a:gd name="T2" fmla="*/ 58 w 63"/>
                  <a:gd name="T3" fmla="*/ 13 h 63"/>
                  <a:gd name="T4" fmla="*/ 48 w 63"/>
                  <a:gd name="T5" fmla="*/ 4 h 63"/>
                  <a:gd name="T6" fmla="*/ 37 w 63"/>
                  <a:gd name="T7" fmla="*/ 0 h 63"/>
                  <a:gd name="T8" fmla="*/ 25 w 63"/>
                  <a:gd name="T9" fmla="*/ 0 h 63"/>
                  <a:gd name="T10" fmla="*/ 14 w 63"/>
                  <a:gd name="T11" fmla="*/ 4 h 63"/>
                  <a:gd name="T12" fmla="*/ 4 w 63"/>
                  <a:gd name="T13" fmla="*/ 13 h 63"/>
                  <a:gd name="T14" fmla="*/ 0 w 63"/>
                  <a:gd name="T15" fmla="*/ 25 h 63"/>
                  <a:gd name="T16" fmla="*/ 0 w 63"/>
                  <a:gd name="T17" fmla="*/ 36 h 63"/>
                  <a:gd name="T18" fmla="*/ 4 w 63"/>
                  <a:gd name="T19" fmla="*/ 48 h 63"/>
                  <a:gd name="T20" fmla="*/ 14 w 63"/>
                  <a:gd name="T21" fmla="*/ 58 h 63"/>
                  <a:gd name="T22" fmla="*/ 25 w 63"/>
                  <a:gd name="T23" fmla="*/ 61 h 63"/>
                  <a:gd name="T24" fmla="*/ 37 w 63"/>
                  <a:gd name="T25" fmla="*/ 61 h 63"/>
                  <a:gd name="T26" fmla="*/ 48 w 63"/>
                  <a:gd name="T27" fmla="*/ 58 h 63"/>
                  <a:gd name="T28" fmla="*/ 58 w 63"/>
                  <a:gd name="T29" fmla="*/ 48 h 63"/>
                  <a:gd name="T30" fmla="*/ 62 w 63"/>
                  <a:gd name="T31" fmla="*/ 36 h 63"/>
                  <a:gd name="T32" fmla="*/ 62 w 63"/>
                  <a:gd name="T33" fmla="*/ 31 h 63"/>
                  <a:gd name="T34" fmla="*/ 60 w 63"/>
                  <a:gd name="T35" fmla="*/ 19 h 63"/>
                  <a:gd name="T36" fmla="*/ 54 w 63"/>
                  <a:gd name="T37" fmla="*/ 10 h 63"/>
                  <a:gd name="T38" fmla="*/ 42 w 63"/>
                  <a:gd name="T39" fmla="*/ 2 h 63"/>
                  <a:gd name="T40" fmla="*/ 31 w 63"/>
                  <a:gd name="T41" fmla="*/ 0 h 63"/>
                  <a:gd name="T42" fmla="*/ 19 w 63"/>
                  <a:gd name="T43" fmla="*/ 2 h 63"/>
                  <a:gd name="T44" fmla="*/ 10 w 63"/>
                  <a:gd name="T45" fmla="*/ 10 h 63"/>
                  <a:gd name="T46" fmla="*/ 2 w 63"/>
                  <a:gd name="T47" fmla="*/ 19 h 63"/>
                  <a:gd name="T48" fmla="*/ 0 w 63"/>
                  <a:gd name="T49" fmla="*/ 31 h 63"/>
                  <a:gd name="T50" fmla="*/ 2 w 63"/>
                  <a:gd name="T51" fmla="*/ 42 h 63"/>
                  <a:gd name="T52" fmla="*/ 10 w 63"/>
                  <a:gd name="T53" fmla="*/ 54 h 63"/>
                  <a:gd name="T54" fmla="*/ 19 w 63"/>
                  <a:gd name="T55" fmla="*/ 59 h 63"/>
                  <a:gd name="T56" fmla="*/ 31 w 63"/>
                  <a:gd name="T57" fmla="*/ 61 h 63"/>
                  <a:gd name="T58" fmla="*/ 42 w 63"/>
                  <a:gd name="T59" fmla="*/ 59 h 63"/>
                  <a:gd name="T60" fmla="*/ 54 w 63"/>
                  <a:gd name="T61" fmla="*/ 54 h 63"/>
                  <a:gd name="T62" fmla="*/ 60 w 63"/>
                  <a:gd name="T63" fmla="*/ 42 h 63"/>
                  <a:gd name="T64" fmla="*/ 62 w 63"/>
                  <a:gd name="T6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3">
                    <a:moveTo>
                      <a:pt x="63" y="31"/>
                    </a:moveTo>
                    <a:lnTo>
                      <a:pt x="62" y="25"/>
                    </a:lnTo>
                    <a:lnTo>
                      <a:pt x="60" y="19"/>
                    </a:lnTo>
                    <a:lnTo>
                      <a:pt x="58" y="13"/>
                    </a:lnTo>
                    <a:lnTo>
                      <a:pt x="54" y="8"/>
                    </a:lnTo>
                    <a:lnTo>
                      <a:pt x="48" y="4"/>
                    </a:lnTo>
                    <a:lnTo>
                      <a:pt x="44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4"/>
                    </a:lnTo>
                    <a:lnTo>
                      <a:pt x="8" y="8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8" y="54"/>
                    </a:lnTo>
                    <a:lnTo>
                      <a:pt x="14" y="58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3"/>
                    </a:lnTo>
                    <a:lnTo>
                      <a:pt x="37" y="61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4" y="54"/>
                    </a:lnTo>
                    <a:lnTo>
                      <a:pt x="58" y="48"/>
                    </a:lnTo>
                    <a:lnTo>
                      <a:pt x="60" y="44"/>
                    </a:lnTo>
                    <a:lnTo>
                      <a:pt x="62" y="36"/>
                    </a:lnTo>
                    <a:lnTo>
                      <a:pt x="63" y="31"/>
                    </a:lnTo>
                    <a:lnTo>
                      <a:pt x="62" y="31"/>
                    </a:lnTo>
                    <a:lnTo>
                      <a:pt x="62" y="25"/>
                    </a:lnTo>
                    <a:lnTo>
                      <a:pt x="60" y="19"/>
                    </a:lnTo>
                    <a:lnTo>
                      <a:pt x="58" y="13"/>
                    </a:lnTo>
                    <a:lnTo>
                      <a:pt x="54" y="10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8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8"/>
                    </a:lnTo>
                    <a:lnTo>
                      <a:pt x="54" y="54"/>
                    </a:lnTo>
                    <a:lnTo>
                      <a:pt x="58" y="48"/>
                    </a:lnTo>
                    <a:lnTo>
                      <a:pt x="60" y="42"/>
                    </a:lnTo>
                    <a:lnTo>
                      <a:pt x="62" y="36"/>
                    </a:lnTo>
                    <a:lnTo>
                      <a:pt x="62" y="31"/>
                    </a:lnTo>
                    <a:lnTo>
                      <a:pt x="63" y="31"/>
                    </a:lnTo>
                    <a:close/>
                  </a:path>
                </a:pathLst>
              </a:cu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06" name="Freeform 6573"/>
              <p:cNvSpPr>
                <a:spLocks/>
              </p:cNvSpPr>
              <p:nvPr/>
            </p:nvSpPr>
            <p:spPr bwMode="auto">
              <a:xfrm>
                <a:off x="2019" y="2362"/>
                <a:ext cx="62" cy="61"/>
              </a:xfrm>
              <a:custGeom>
                <a:avLst/>
                <a:gdLst>
                  <a:gd name="T0" fmla="*/ 62 w 62"/>
                  <a:gd name="T1" fmla="*/ 25 h 61"/>
                  <a:gd name="T2" fmla="*/ 58 w 62"/>
                  <a:gd name="T3" fmla="*/ 13 h 61"/>
                  <a:gd name="T4" fmla="*/ 48 w 62"/>
                  <a:gd name="T5" fmla="*/ 6 h 61"/>
                  <a:gd name="T6" fmla="*/ 37 w 62"/>
                  <a:gd name="T7" fmla="*/ 0 h 61"/>
                  <a:gd name="T8" fmla="*/ 25 w 62"/>
                  <a:gd name="T9" fmla="*/ 0 h 61"/>
                  <a:gd name="T10" fmla="*/ 14 w 62"/>
                  <a:gd name="T11" fmla="*/ 6 h 61"/>
                  <a:gd name="T12" fmla="*/ 6 w 62"/>
                  <a:gd name="T13" fmla="*/ 13 h 61"/>
                  <a:gd name="T14" fmla="*/ 0 w 62"/>
                  <a:gd name="T15" fmla="*/ 25 h 61"/>
                  <a:gd name="T16" fmla="*/ 0 w 62"/>
                  <a:gd name="T17" fmla="*/ 36 h 61"/>
                  <a:gd name="T18" fmla="*/ 6 w 62"/>
                  <a:gd name="T19" fmla="*/ 48 h 61"/>
                  <a:gd name="T20" fmla="*/ 14 w 62"/>
                  <a:gd name="T21" fmla="*/ 58 h 61"/>
                  <a:gd name="T22" fmla="*/ 25 w 62"/>
                  <a:gd name="T23" fmla="*/ 61 h 61"/>
                  <a:gd name="T24" fmla="*/ 37 w 62"/>
                  <a:gd name="T25" fmla="*/ 61 h 61"/>
                  <a:gd name="T26" fmla="*/ 48 w 62"/>
                  <a:gd name="T27" fmla="*/ 58 h 61"/>
                  <a:gd name="T28" fmla="*/ 58 w 62"/>
                  <a:gd name="T29" fmla="*/ 48 h 61"/>
                  <a:gd name="T30" fmla="*/ 62 w 62"/>
                  <a:gd name="T31" fmla="*/ 36 h 61"/>
                  <a:gd name="T32" fmla="*/ 62 w 62"/>
                  <a:gd name="T33" fmla="*/ 31 h 61"/>
                  <a:gd name="T34" fmla="*/ 60 w 62"/>
                  <a:gd name="T35" fmla="*/ 19 h 61"/>
                  <a:gd name="T36" fmla="*/ 52 w 62"/>
                  <a:gd name="T37" fmla="*/ 10 h 61"/>
                  <a:gd name="T38" fmla="*/ 42 w 62"/>
                  <a:gd name="T39" fmla="*/ 2 h 61"/>
                  <a:gd name="T40" fmla="*/ 31 w 62"/>
                  <a:gd name="T41" fmla="*/ 0 h 61"/>
                  <a:gd name="T42" fmla="*/ 19 w 62"/>
                  <a:gd name="T43" fmla="*/ 2 h 61"/>
                  <a:gd name="T44" fmla="*/ 10 w 62"/>
                  <a:gd name="T45" fmla="*/ 10 h 61"/>
                  <a:gd name="T46" fmla="*/ 2 w 62"/>
                  <a:gd name="T47" fmla="*/ 19 h 61"/>
                  <a:gd name="T48" fmla="*/ 0 w 62"/>
                  <a:gd name="T49" fmla="*/ 31 h 61"/>
                  <a:gd name="T50" fmla="*/ 2 w 62"/>
                  <a:gd name="T51" fmla="*/ 42 h 61"/>
                  <a:gd name="T52" fmla="*/ 10 w 62"/>
                  <a:gd name="T53" fmla="*/ 54 h 61"/>
                  <a:gd name="T54" fmla="*/ 19 w 62"/>
                  <a:gd name="T55" fmla="*/ 59 h 61"/>
                  <a:gd name="T56" fmla="*/ 31 w 62"/>
                  <a:gd name="T57" fmla="*/ 61 h 61"/>
                  <a:gd name="T58" fmla="*/ 42 w 62"/>
                  <a:gd name="T59" fmla="*/ 59 h 61"/>
                  <a:gd name="T60" fmla="*/ 52 w 62"/>
                  <a:gd name="T61" fmla="*/ 54 h 61"/>
                  <a:gd name="T62" fmla="*/ 60 w 62"/>
                  <a:gd name="T63" fmla="*/ 42 h 61"/>
                  <a:gd name="T64" fmla="*/ 62 w 62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1">
                    <a:moveTo>
                      <a:pt x="62" y="31"/>
                    </a:moveTo>
                    <a:lnTo>
                      <a:pt x="62" y="25"/>
                    </a:lnTo>
                    <a:lnTo>
                      <a:pt x="60" y="19"/>
                    </a:lnTo>
                    <a:lnTo>
                      <a:pt x="58" y="13"/>
                    </a:lnTo>
                    <a:lnTo>
                      <a:pt x="54" y="10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8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8"/>
                    </a:lnTo>
                    <a:lnTo>
                      <a:pt x="54" y="54"/>
                    </a:lnTo>
                    <a:lnTo>
                      <a:pt x="58" y="48"/>
                    </a:lnTo>
                    <a:lnTo>
                      <a:pt x="60" y="42"/>
                    </a:lnTo>
                    <a:lnTo>
                      <a:pt x="62" y="36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2" y="54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2" y="36"/>
                    </a:lnTo>
                    <a:lnTo>
                      <a:pt x="62" y="31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00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07" name="Freeform 6574"/>
              <p:cNvSpPr>
                <a:spLocks/>
              </p:cNvSpPr>
              <p:nvPr/>
            </p:nvSpPr>
            <p:spPr bwMode="auto">
              <a:xfrm>
                <a:off x="2019" y="2362"/>
                <a:ext cx="62" cy="61"/>
              </a:xfrm>
              <a:custGeom>
                <a:avLst/>
                <a:gdLst>
                  <a:gd name="T0" fmla="*/ 62 w 62"/>
                  <a:gd name="T1" fmla="*/ 25 h 61"/>
                  <a:gd name="T2" fmla="*/ 56 w 62"/>
                  <a:gd name="T3" fmla="*/ 13 h 61"/>
                  <a:gd name="T4" fmla="*/ 48 w 62"/>
                  <a:gd name="T5" fmla="*/ 6 h 61"/>
                  <a:gd name="T6" fmla="*/ 37 w 62"/>
                  <a:gd name="T7" fmla="*/ 0 h 61"/>
                  <a:gd name="T8" fmla="*/ 25 w 62"/>
                  <a:gd name="T9" fmla="*/ 0 h 61"/>
                  <a:gd name="T10" fmla="*/ 14 w 62"/>
                  <a:gd name="T11" fmla="*/ 6 h 61"/>
                  <a:gd name="T12" fmla="*/ 6 w 62"/>
                  <a:gd name="T13" fmla="*/ 13 h 61"/>
                  <a:gd name="T14" fmla="*/ 0 w 62"/>
                  <a:gd name="T15" fmla="*/ 25 h 61"/>
                  <a:gd name="T16" fmla="*/ 0 w 62"/>
                  <a:gd name="T17" fmla="*/ 36 h 61"/>
                  <a:gd name="T18" fmla="*/ 6 w 62"/>
                  <a:gd name="T19" fmla="*/ 48 h 61"/>
                  <a:gd name="T20" fmla="*/ 14 w 62"/>
                  <a:gd name="T21" fmla="*/ 56 h 61"/>
                  <a:gd name="T22" fmla="*/ 25 w 62"/>
                  <a:gd name="T23" fmla="*/ 61 h 61"/>
                  <a:gd name="T24" fmla="*/ 37 w 62"/>
                  <a:gd name="T25" fmla="*/ 61 h 61"/>
                  <a:gd name="T26" fmla="*/ 48 w 62"/>
                  <a:gd name="T27" fmla="*/ 56 h 61"/>
                  <a:gd name="T28" fmla="*/ 56 w 62"/>
                  <a:gd name="T29" fmla="*/ 48 h 61"/>
                  <a:gd name="T30" fmla="*/ 62 w 62"/>
                  <a:gd name="T31" fmla="*/ 36 h 61"/>
                  <a:gd name="T32" fmla="*/ 62 w 62"/>
                  <a:gd name="T33" fmla="*/ 31 h 61"/>
                  <a:gd name="T34" fmla="*/ 60 w 62"/>
                  <a:gd name="T35" fmla="*/ 19 h 61"/>
                  <a:gd name="T36" fmla="*/ 52 w 62"/>
                  <a:gd name="T37" fmla="*/ 10 h 61"/>
                  <a:gd name="T38" fmla="*/ 42 w 62"/>
                  <a:gd name="T39" fmla="*/ 2 h 61"/>
                  <a:gd name="T40" fmla="*/ 31 w 62"/>
                  <a:gd name="T41" fmla="*/ 0 h 61"/>
                  <a:gd name="T42" fmla="*/ 19 w 62"/>
                  <a:gd name="T43" fmla="*/ 2 h 61"/>
                  <a:gd name="T44" fmla="*/ 10 w 62"/>
                  <a:gd name="T45" fmla="*/ 10 h 61"/>
                  <a:gd name="T46" fmla="*/ 2 w 62"/>
                  <a:gd name="T47" fmla="*/ 19 h 61"/>
                  <a:gd name="T48" fmla="*/ 0 w 62"/>
                  <a:gd name="T49" fmla="*/ 31 h 61"/>
                  <a:gd name="T50" fmla="*/ 2 w 62"/>
                  <a:gd name="T51" fmla="*/ 42 h 61"/>
                  <a:gd name="T52" fmla="*/ 10 w 62"/>
                  <a:gd name="T53" fmla="*/ 52 h 61"/>
                  <a:gd name="T54" fmla="*/ 19 w 62"/>
                  <a:gd name="T55" fmla="*/ 59 h 61"/>
                  <a:gd name="T56" fmla="*/ 31 w 62"/>
                  <a:gd name="T57" fmla="*/ 61 h 61"/>
                  <a:gd name="T58" fmla="*/ 42 w 62"/>
                  <a:gd name="T59" fmla="*/ 59 h 61"/>
                  <a:gd name="T60" fmla="*/ 52 w 62"/>
                  <a:gd name="T61" fmla="*/ 52 h 61"/>
                  <a:gd name="T62" fmla="*/ 60 w 62"/>
                  <a:gd name="T63" fmla="*/ 42 h 61"/>
                  <a:gd name="T64" fmla="*/ 62 w 62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1">
                    <a:moveTo>
                      <a:pt x="62" y="31"/>
                    </a:moveTo>
                    <a:lnTo>
                      <a:pt x="62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2" y="54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2" y="36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2" y="36"/>
                    </a:lnTo>
                    <a:lnTo>
                      <a:pt x="62" y="31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008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08" name="Freeform 6575"/>
              <p:cNvSpPr>
                <a:spLocks/>
              </p:cNvSpPr>
              <p:nvPr/>
            </p:nvSpPr>
            <p:spPr bwMode="auto">
              <a:xfrm>
                <a:off x="2019" y="2362"/>
                <a:ext cx="62" cy="61"/>
              </a:xfrm>
              <a:custGeom>
                <a:avLst/>
                <a:gdLst>
                  <a:gd name="T0" fmla="*/ 62 w 62"/>
                  <a:gd name="T1" fmla="*/ 25 h 61"/>
                  <a:gd name="T2" fmla="*/ 56 w 62"/>
                  <a:gd name="T3" fmla="*/ 13 h 61"/>
                  <a:gd name="T4" fmla="*/ 48 w 62"/>
                  <a:gd name="T5" fmla="*/ 6 h 61"/>
                  <a:gd name="T6" fmla="*/ 37 w 62"/>
                  <a:gd name="T7" fmla="*/ 2 h 61"/>
                  <a:gd name="T8" fmla="*/ 25 w 62"/>
                  <a:gd name="T9" fmla="*/ 2 h 61"/>
                  <a:gd name="T10" fmla="*/ 14 w 62"/>
                  <a:gd name="T11" fmla="*/ 6 h 61"/>
                  <a:gd name="T12" fmla="*/ 6 w 62"/>
                  <a:gd name="T13" fmla="*/ 13 h 61"/>
                  <a:gd name="T14" fmla="*/ 2 w 62"/>
                  <a:gd name="T15" fmla="*/ 25 h 61"/>
                  <a:gd name="T16" fmla="*/ 2 w 62"/>
                  <a:gd name="T17" fmla="*/ 36 h 61"/>
                  <a:gd name="T18" fmla="*/ 6 w 62"/>
                  <a:gd name="T19" fmla="*/ 48 h 61"/>
                  <a:gd name="T20" fmla="*/ 14 w 62"/>
                  <a:gd name="T21" fmla="*/ 56 h 61"/>
                  <a:gd name="T22" fmla="*/ 25 w 62"/>
                  <a:gd name="T23" fmla="*/ 61 h 61"/>
                  <a:gd name="T24" fmla="*/ 37 w 62"/>
                  <a:gd name="T25" fmla="*/ 61 h 61"/>
                  <a:gd name="T26" fmla="*/ 48 w 62"/>
                  <a:gd name="T27" fmla="*/ 56 h 61"/>
                  <a:gd name="T28" fmla="*/ 56 w 62"/>
                  <a:gd name="T29" fmla="*/ 48 h 61"/>
                  <a:gd name="T30" fmla="*/ 62 w 62"/>
                  <a:gd name="T31" fmla="*/ 36 h 61"/>
                  <a:gd name="T32" fmla="*/ 62 w 62"/>
                  <a:gd name="T33" fmla="*/ 31 h 61"/>
                  <a:gd name="T34" fmla="*/ 60 w 62"/>
                  <a:gd name="T35" fmla="*/ 19 h 61"/>
                  <a:gd name="T36" fmla="*/ 52 w 62"/>
                  <a:gd name="T37" fmla="*/ 10 h 61"/>
                  <a:gd name="T38" fmla="*/ 42 w 62"/>
                  <a:gd name="T39" fmla="*/ 4 h 61"/>
                  <a:gd name="T40" fmla="*/ 31 w 62"/>
                  <a:gd name="T41" fmla="*/ 0 h 61"/>
                  <a:gd name="T42" fmla="*/ 19 w 62"/>
                  <a:gd name="T43" fmla="*/ 4 h 61"/>
                  <a:gd name="T44" fmla="*/ 10 w 62"/>
                  <a:gd name="T45" fmla="*/ 10 h 61"/>
                  <a:gd name="T46" fmla="*/ 4 w 62"/>
                  <a:gd name="T47" fmla="*/ 19 h 61"/>
                  <a:gd name="T48" fmla="*/ 0 w 62"/>
                  <a:gd name="T49" fmla="*/ 31 h 61"/>
                  <a:gd name="T50" fmla="*/ 4 w 62"/>
                  <a:gd name="T51" fmla="*/ 42 h 61"/>
                  <a:gd name="T52" fmla="*/ 10 w 62"/>
                  <a:gd name="T53" fmla="*/ 52 h 61"/>
                  <a:gd name="T54" fmla="*/ 19 w 62"/>
                  <a:gd name="T55" fmla="*/ 59 h 61"/>
                  <a:gd name="T56" fmla="*/ 31 w 62"/>
                  <a:gd name="T57" fmla="*/ 61 h 61"/>
                  <a:gd name="T58" fmla="*/ 42 w 62"/>
                  <a:gd name="T59" fmla="*/ 59 h 61"/>
                  <a:gd name="T60" fmla="*/ 52 w 62"/>
                  <a:gd name="T61" fmla="*/ 52 h 61"/>
                  <a:gd name="T62" fmla="*/ 60 w 62"/>
                  <a:gd name="T63" fmla="*/ 42 h 61"/>
                  <a:gd name="T64" fmla="*/ 62 w 62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1">
                    <a:moveTo>
                      <a:pt x="62" y="31"/>
                    </a:moveTo>
                    <a:lnTo>
                      <a:pt x="62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2" y="36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0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59"/>
                    </a:lnTo>
                    <a:lnTo>
                      <a:pt x="31" y="61"/>
                    </a:lnTo>
                    <a:lnTo>
                      <a:pt x="37" y="59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0" y="36"/>
                    </a:lnTo>
                    <a:lnTo>
                      <a:pt x="62" y="31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00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09" name="Freeform 6576"/>
              <p:cNvSpPr>
                <a:spLocks/>
              </p:cNvSpPr>
              <p:nvPr/>
            </p:nvSpPr>
            <p:spPr bwMode="auto">
              <a:xfrm>
                <a:off x="2019" y="2362"/>
                <a:ext cx="62" cy="61"/>
              </a:xfrm>
              <a:custGeom>
                <a:avLst/>
                <a:gdLst>
                  <a:gd name="T0" fmla="*/ 60 w 62"/>
                  <a:gd name="T1" fmla="*/ 25 h 61"/>
                  <a:gd name="T2" fmla="*/ 56 w 62"/>
                  <a:gd name="T3" fmla="*/ 13 h 61"/>
                  <a:gd name="T4" fmla="*/ 48 w 62"/>
                  <a:gd name="T5" fmla="*/ 6 h 61"/>
                  <a:gd name="T6" fmla="*/ 37 w 62"/>
                  <a:gd name="T7" fmla="*/ 2 h 61"/>
                  <a:gd name="T8" fmla="*/ 25 w 62"/>
                  <a:gd name="T9" fmla="*/ 2 h 61"/>
                  <a:gd name="T10" fmla="*/ 14 w 62"/>
                  <a:gd name="T11" fmla="*/ 6 h 61"/>
                  <a:gd name="T12" fmla="*/ 6 w 62"/>
                  <a:gd name="T13" fmla="*/ 13 h 61"/>
                  <a:gd name="T14" fmla="*/ 2 w 62"/>
                  <a:gd name="T15" fmla="*/ 25 h 61"/>
                  <a:gd name="T16" fmla="*/ 2 w 62"/>
                  <a:gd name="T17" fmla="*/ 36 h 61"/>
                  <a:gd name="T18" fmla="*/ 6 w 62"/>
                  <a:gd name="T19" fmla="*/ 48 h 61"/>
                  <a:gd name="T20" fmla="*/ 14 w 62"/>
                  <a:gd name="T21" fmla="*/ 56 h 61"/>
                  <a:gd name="T22" fmla="*/ 25 w 62"/>
                  <a:gd name="T23" fmla="*/ 59 h 61"/>
                  <a:gd name="T24" fmla="*/ 37 w 62"/>
                  <a:gd name="T25" fmla="*/ 59 h 61"/>
                  <a:gd name="T26" fmla="*/ 48 w 62"/>
                  <a:gd name="T27" fmla="*/ 56 h 61"/>
                  <a:gd name="T28" fmla="*/ 56 w 62"/>
                  <a:gd name="T29" fmla="*/ 48 h 61"/>
                  <a:gd name="T30" fmla="*/ 60 w 62"/>
                  <a:gd name="T31" fmla="*/ 36 h 61"/>
                  <a:gd name="T32" fmla="*/ 62 w 62"/>
                  <a:gd name="T33" fmla="*/ 31 h 61"/>
                  <a:gd name="T34" fmla="*/ 58 w 62"/>
                  <a:gd name="T35" fmla="*/ 19 h 61"/>
                  <a:gd name="T36" fmla="*/ 52 w 62"/>
                  <a:gd name="T37" fmla="*/ 10 h 61"/>
                  <a:gd name="T38" fmla="*/ 42 w 62"/>
                  <a:gd name="T39" fmla="*/ 4 h 61"/>
                  <a:gd name="T40" fmla="*/ 31 w 62"/>
                  <a:gd name="T41" fmla="*/ 2 h 61"/>
                  <a:gd name="T42" fmla="*/ 19 w 62"/>
                  <a:gd name="T43" fmla="*/ 4 h 61"/>
                  <a:gd name="T44" fmla="*/ 10 w 62"/>
                  <a:gd name="T45" fmla="*/ 10 h 61"/>
                  <a:gd name="T46" fmla="*/ 4 w 62"/>
                  <a:gd name="T47" fmla="*/ 19 h 61"/>
                  <a:gd name="T48" fmla="*/ 2 w 62"/>
                  <a:gd name="T49" fmla="*/ 31 h 61"/>
                  <a:gd name="T50" fmla="*/ 4 w 62"/>
                  <a:gd name="T51" fmla="*/ 42 h 61"/>
                  <a:gd name="T52" fmla="*/ 10 w 62"/>
                  <a:gd name="T53" fmla="*/ 52 h 61"/>
                  <a:gd name="T54" fmla="*/ 19 w 62"/>
                  <a:gd name="T55" fmla="*/ 58 h 61"/>
                  <a:gd name="T56" fmla="*/ 31 w 62"/>
                  <a:gd name="T57" fmla="*/ 61 h 61"/>
                  <a:gd name="T58" fmla="*/ 42 w 62"/>
                  <a:gd name="T59" fmla="*/ 58 h 61"/>
                  <a:gd name="T60" fmla="*/ 52 w 62"/>
                  <a:gd name="T61" fmla="*/ 52 h 61"/>
                  <a:gd name="T62" fmla="*/ 58 w 62"/>
                  <a:gd name="T63" fmla="*/ 42 h 61"/>
                  <a:gd name="T64" fmla="*/ 62 w 62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1">
                    <a:moveTo>
                      <a:pt x="62" y="31"/>
                    </a:moveTo>
                    <a:lnTo>
                      <a:pt x="60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59"/>
                    </a:lnTo>
                    <a:lnTo>
                      <a:pt x="31" y="61"/>
                    </a:lnTo>
                    <a:lnTo>
                      <a:pt x="37" y="59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0" y="36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0" y="25"/>
                    </a:lnTo>
                    <a:lnTo>
                      <a:pt x="58" y="19"/>
                    </a:lnTo>
                    <a:lnTo>
                      <a:pt x="56" y="13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2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8"/>
                    </a:lnTo>
                    <a:lnTo>
                      <a:pt x="25" y="59"/>
                    </a:lnTo>
                    <a:lnTo>
                      <a:pt x="31" y="61"/>
                    </a:lnTo>
                    <a:lnTo>
                      <a:pt x="37" y="59"/>
                    </a:lnTo>
                    <a:lnTo>
                      <a:pt x="42" y="58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58" y="42"/>
                    </a:lnTo>
                    <a:lnTo>
                      <a:pt x="60" y="36"/>
                    </a:lnTo>
                    <a:lnTo>
                      <a:pt x="62" y="31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10" name="Freeform 6577"/>
              <p:cNvSpPr>
                <a:spLocks/>
              </p:cNvSpPr>
              <p:nvPr/>
            </p:nvSpPr>
            <p:spPr bwMode="auto">
              <a:xfrm>
                <a:off x="2021" y="2364"/>
                <a:ext cx="60" cy="59"/>
              </a:xfrm>
              <a:custGeom>
                <a:avLst/>
                <a:gdLst>
                  <a:gd name="T0" fmla="*/ 58 w 60"/>
                  <a:gd name="T1" fmla="*/ 23 h 59"/>
                  <a:gd name="T2" fmla="*/ 54 w 60"/>
                  <a:gd name="T3" fmla="*/ 11 h 59"/>
                  <a:gd name="T4" fmla="*/ 46 w 60"/>
                  <a:gd name="T5" fmla="*/ 4 h 59"/>
                  <a:gd name="T6" fmla="*/ 35 w 60"/>
                  <a:gd name="T7" fmla="*/ 0 h 59"/>
                  <a:gd name="T8" fmla="*/ 23 w 60"/>
                  <a:gd name="T9" fmla="*/ 0 h 59"/>
                  <a:gd name="T10" fmla="*/ 12 w 60"/>
                  <a:gd name="T11" fmla="*/ 4 h 59"/>
                  <a:gd name="T12" fmla="*/ 4 w 60"/>
                  <a:gd name="T13" fmla="*/ 11 h 59"/>
                  <a:gd name="T14" fmla="*/ 0 w 60"/>
                  <a:gd name="T15" fmla="*/ 23 h 59"/>
                  <a:gd name="T16" fmla="*/ 0 w 60"/>
                  <a:gd name="T17" fmla="*/ 34 h 59"/>
                  <a:gd name="T18" fmla="*/ 4 w 60"/>
                  <a:gd name="T19" fmla="*/ 46 h 59"/>
                  <a:gd name="T20" fmla="*/ 12 w 60"/>
                  <a:gd name="T21" fmla="*/ 54 h 59"/>
                  <a:gd name="T22" fmla="*/ 23 w 60"/>
                  <a:gd name="T23" fmla="*/ 57 h 59"/>
                  <a:gd name="T24" fmla="*/ 35 w 60"/>
                  <a:gd name="T25" fmla="*/ 57 h 59"/>
                  <a:gd name="T26" fmla="*/ 46 w 60"/>
                  <a:gd name="T27" fmla="*/ 54 h 59"/>
                  <a:gd name="T28" fmla="*/ 54 w 60"/>
                  <a:gd name="T29" fmla="*/ 46 h 59"/>
                  <a:gd name="T30" fmla="*/ 58 w 60"/>
                  <a:gd name="T31" fmla="*/ 34 h 59"/>
                  <a:gd name="T32" fmla="*/ 58 w 60"/>
                  <a:gd name="T33" fmla="*/ 29 h 59"/>
                  <a:gd name="T34" fmla="*/ 56 w 60"/>
                  <a:gd name="T35" fmla="*/ 17 h 59"/>
                  <a:gd name="T36" fmla="*/ 50 w 60"/>
                  <a:gd name="T37" fmla="*/ 8 h 59"/>
                  <a:gd name="T38" fmla="*/ 40 w 60"/>
                  <a:gd name="T39" fmla="*/ 2 h 59"/>
                  <a:gd name="T40" fmla="*/ 29 w 60"/>
                  <a:gd name="T41" fmla="*/ 0 h 59"/>
                  <a:gd name="T42" fmla="*/ 17 w 60"/>
                  <a:gd name="T43" fmla="*/ 2 h 59"/>
                  <a:gd name="T44" fmla="*/ 8 w 60"/>
                  <a:gd name="T45" fmla="*/ 8 h 59"/>
                  <a:gd name="T46" fmla="*/ 2 w 60"/>
                  <a:gd name="T47" fmla="*/ 17 h 59"/>
                  <a:gd name="T48" fmla="*/ 0 w 60"/>
                  <a:gd name="T49" fmla="*/ 29 h 59"/>
                  <a:gd name="T50" fmla="*/ 2 w 60"/>
                  <a:gd name="T51" fmla="*/ 40 h 59"/>
                  <a:gd name="T52" fmla="*/ 8 w 60"/>
                  <a:gd name="T53" fmla="*/ 50 h 59"/>
                  <a:gd name="T54" fmla="*/ 17 w 60"/>
                  <a:gd name="T55" fmla="*/ 56 h 59"/>
                  <a:gd name="T56" fmla="*/ 29 w 60"/>
                  <a:gd name="T57" fmla="*/ 57 h 59"/>
                  <a:gd name="T58" fmla="*/ 40 w 60"/>
                  <a:gd name="T59" fmla="*/ 56 h 59"/>
                  <a:gd name="T60" fmla="*/ 50 w 60"/>
                  <a:gd name="T61" fmla="*/ 50 h 59"/>
                  <a:gd name="T62" fmla="*/ 56 w 60"/>
                  <a:gd name="T63" fmla="*/ 40 h 59"/>
                  <a:gd name="T64" fmla="*/ 58 w 60"/>
                  <a:gd name="T65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59">
                    <a:moveTo>
                      <a:pt x="60" y="29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4" y="11"/>
                    </a:lnTo>
                    <a:lnTo>
                      <a:pt x="50" y="8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2" y="54"/>
                    </a:lnTo>
                    <a:lnTo>
                      <a:pt x="17" y="56"/>
                    </a:lnTo>
                    <a:lnTo>
                      <a:pt x="23" y="57"/>
                    </a:lnTo>
                    <a:lnTo>
                      <a:pt x="29" y="59"/>
                    </a:lnTo>
                    <a:lnTo>
                      <a:pt x="35" y="57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60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6" y="17"/>
                    </a:lnTo>
                    <a:lnTo>
                      <a:pt x="54" y="13"/>
                    </a:lnTo>
                    <a:lnTo>
                      <a:pt x="50" y="8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4"/>
                    </a:lnTo>
                    <a:lnTo>
                      <a:pt x="8" y="8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3" y="54"/>
                    </a:lnTo>
                    <a:lnTo>
                      <a:pt x="17" y="56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60" y="29"/>
                    </a:lnTo>
                    <a:close/>
                  </a:path>
                </a:pathLst>
              </a:cu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11" name="Freeform 6578"/>
              <p:cNvSpPr>
                <a:spLocks/>
              </p:cNvSpPr>
              <p:nvPr/>
            </p:nvSpPr>
            <p:spPr bwMode="auto">
              <a:xfrm>
                <a:off x="2021" y="2364"/>
                <a:ext cx="58" cy="57"/>
              </a:xfrm>
              <a:custGeom>
                <a:avLst/>
                <a:gdLst>
                  <a:gd name="T0" fmla="*/ 58 w 58"/>
                  <a:gd name="T1" fmla="*/ 23 h 57"/>
                  <a:gd name="T2" fmla="*/ 54 w 58"/>
                  <a:gd name="T3" fmla="*/ 13 h 57"/>
                  <a:gd name="T4" fmla="*/ 46 w 58"/>
                  <a:gd name="T5" fmla="*/ 4 h 57"/>
                  <a:gd name="T6" fmla="*/ 35 w 58"/>
                  <a:gd name="T7" fmla="*/ 0 h 57"/>
                  <a:gd name="T8" fmla="*/ 23 w 58"/>
                  <a:gd name="T9" fmla="*/ 0 h 57"/>
                  <a:gd name="T10" fmla="*/ 13 w 58"/>
                  <a:gd name="T11" fmla="*/ 4 h 57"/>
                  <a:gd name="T12" fmla="*/ 4 w 58"/>
                  <a:gd name="T13" fmla="*/ 13 h 57"/>
                  <a:gd name="T14" fmla="*/ 0 w 58"/>
                  <a:gd name="T15" fmla="*/ 23 h 57"/>
                  <a:gd name="T16" fmla="*/ 0 w 58"/>
                  <a:gd name="T17" fmla="*/ 34 h 57"/>
                  <a:gd name="T18" fmla="*/ 4 w 58"/>
                  <a:gd name="T19" fmla="*/ 46 h 57"/>
                  <a:gd name="T20" fmla="*/ 13 w 58"/>
                  <a:gd name="T21" fmla="*/ 54 h 57"/>
                  <a:gd name="T22" fmla="*/ 23 w 58"/>
                  <a:gd name="T23" fmla="*/ 57 h 57"/>
                  <a:gd name="T24" fmla="*/ 35 w 58"/>
                  <a:gd name="T25" fmla="*/ 57 h 57"/>
                  <a:gd name="T26" fmla="*/ 46 w 58"/>
                  <a:gd name="T27" fmla="*/ 54 h 57"/>
                  <a:gd name="T28" fmla="*/ 54 w 58"/>
                  <a:gd name="T29" fmla="*/ 46 h 57"/>
                  <a:gd name="T30" fmla="*/ 58 w 58"/>
                  <a:gd name="T31" fmla="*/ 34 h 57"/>
                  <a:gd name="T32" fmla="*/ 58 w 58"/>
                  <a:gd name="T33" fmla="*/ 29 h 57"/>
                  <a:gd name="T34" fmla="*/ 56 w 58"/>
                  <a:gd name="T35" fmla="*/ 17 h 57"/>
                  <a:gd name="T36" fmla="*/ 50 w 58"/>
                  <a:gd name="T37" fmla="*/ 8 h 57"/>
                  <a:gd name="T38" fmla="*/ 40 w 58"/>
                  <a:gd name="T39" fmla="*/ 2 h 57"/>
                  <a:gd name="T40" fmla="*/ 29 w 58"/>
                  <a:gd name="T41" fmla="*/ 0 h 57"/>
                  <a:gd name="T42" fmla="*/ 17 w 58"/>
                  <a:gd name="T43" fmla="*/ 2 h 57"/>
                  <a:gd name="T44" fmla="*/ 8 w 58"/>
                  <a:gd name="T45" fmla="*/ 8 h 57"/>
                  <a:gd name="T46" fmla="*/ 2 w 58"/>
                  <a:gd name="T47" fmla="*/ 17 h 57"/>
                  <a:gd name="T48" fmla="*/ 0 w 58"/>
                  <a:gd name="T49" fmla="*/ 29 h 57"/>
                  <a:gd name="T50" fmla="*/ 2 w 58"/>
                  <a:gd name="T51" fmla="*/ 40 h 57"/>
                  <a:gd name="T52" fmla="*/ 8 w 58"/>
                  <a:gd name="T53" fmla="*/ 50 h 57"/>
                  <a:gd name="T54" fmla="*/ 17 w 58"/>
                  <a:gd name="T55" fmla="*/ 56 h 57"/>
                  <a:gd name="T56" fmla="*/ 29 w 58"/>
                  <a:gd name="T57" fmla="*/ 57 h 57"/>
                  <a:gd name="T58" fmla="*/ 40 w 58"/>
                  <a:gd name="T59" fmla="*/ 56 h 57"/>
                  <a:gd name="T60" fmla="*/ 50 w 58"/>
                  <a:gd name="T61" fmla="*/ 50 h 57"/>
                  <a:gd name="T62" fmla="*/ 56 w 58"/>
                  <a:gd name="T63" fmla="*/ 40 h 57"/>
                  <a:gd name="T64" fmla="*/ 58 w 58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9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4" y="13"/>
                    </a:lnTo>
                    <a:lnTo>
                      <a:pt x="50" y="8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4"/>
                    </a:lnTo>
                    <a:lnTo>
                      <a:pt x="8" y="8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3" y="54"/>
                    </a:lnTo>
                    <a:lnTo>
                      <a:pt x="17" y="56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6" y="17"/>
                    </a:lnTo>
                    <a:lnTo>
                      <a:pt x="54" y="13"/>
                    </a:lnTo>
                    <a:lnTo>
                      <a:pt x="50" y="8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8" y="8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6" y="46"/>
                    </a:lnTo>
                    <a:lnTo>
                      <a:pt x="8" y="50"/>
                    </a:lnTo>
                    <a:lnTo>
                      <a:pt x="13" y="54"/>
                    </a:lnTo>
                    <a:lnTo>
                      <a:pt x="17" y="56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00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12" name="Freeform 6579"/>
              <p:cNvSpPr>
                <a:spLocks/>
              </p:cNvSpPr>
              <p:nvPr/>
            </p:nvSpPr>
            <p:spPr bwMode="auto">
              <a:xfrm>
                <a:off x="2021" y="2364"/>
                <a:ext cx="58" cy="57"/>
              </a:xfrm>
              <a:custGeom>
                <a:avLst/>
                <a:gdLst>
                  <a:gd name="T0" fmla="*/ 58 w 58"/>
                  <a:gd name="T1" fmla="*/ 23 h 57"/>
                  <a:gd name="T2" fmla="*/ 54 w 58"/>
                  <a:gd name="T3" fmla="*/ 13 h 57"/>
                  <a:gd name="T4" fmla="*/ 46 w 58"/>
                  <a:gd name="T5" fmla="*/ 6 h 57"/>
                  <a:gd name="T6" fmla="*/ 35 w 58"/>
                  <a:gd name="T7" fmla="*/ 0 h 57"/>
                  <a:gd name="T8" fmla="*/ 23 w 58"/>
                  <a:gd name="T9" fmla="*/ 0 h 57"/>
                  <a:gd name="T10" fmla="*/ 13 w 58"/>
                  <a:gd name="T11" fmla="*/ 6 h 57"/>
                  <a:gd name="T12" fmla="*/ 6 w 58"/>
                  <a:gd name="T13" fmla="*/ 13 h 57"/>
                  <a:gd name="T14" fmla="*/ 0 w 58"/>
                  <a:gd name="T15" fmla="*/ 23 h 57"/>
                  <a:gd name="T16" fmla="*/ 0 w 58"/>
                  <a:gd name="T17" fmla="*/ 34 h 57"/>
                  <a:gd name="T18" fmla="*/ 6 w 58"/>
                  <a:gd name="T19" fmla="*/ 46 h 57"/>
                  <a:gd name="T20" fmla="*/ 13 w 58"/>
                  <a:gd name="T21" fmla="*/ 54 h 57"/>
                  <a:gd name="T22" fmla="*/ 23 w 58"/>
                  <a:gd name="T23" fmla="*/ 57 h 57"/>
                  <a:gd name="T24" fmla="*/ 35 w 58"/>
                  <a:gd name="T25" fmla="*/ 57 h 57"/>
                  <a:gd name="T26" fmla="*/ 46 w 58"/>
                  <a:gd name="T27" fmla="*/ 54 h 57"/>
                  <a:gd name="T28" fmla="*/ 54 w 58"/>
                  <a:gd name="T29" fmla="*/ 46 h 57"/>
                  <a:gd name="T30" fmla="*/ 58 w 58"/>
                  <a:gd name="T31" fmla="*/ 34 h 57"/>
                  <a:gd name="T32" fmla="*/ 58 w 58"/>
                  <a:gd name="T33" fmla="*/ 29 h 57"/>
                  <a:gd name="T34" fmla="*/ 56 w 58"/>
                  <a:gd name="T35" fmla="*/ 17 h 57"/>
                  <a:gd name="T36" fmla="*/ 50 w 58"/>
                  <a:gd name="T37" fmla="*/ 9 h 57"/>
                  <a:gd name="T38" fmla="*/ 40 w 58"/>
                  <a:gd name="T39" fmla="*/ 2 h 57"/>
                  <a:gd name="T40" fmla="*/ 29 w 58"/>
                  <a:gd name="T41" fmla="*/ 0 h 57"/>
                  <a:gd name="T42" fmla="*/ 17 w 58"/>
                  <a:gd name="T43" fmla="*/ 2 h 57"/>
                  <a:gd name="T44" fmla="*/ 10 w 58"/>
                  <a:gd name="T45" fmla="*/ 9 h 57"/>
                  <a:gd name="T46" fmla="*/ 2 w 58"/>
                  <a:gd name="T47" fmla="*/ 17 h 57"/>
                  <a:gd name="T48" fmla="*/ 0 w 58"/>
                  <a:gd name="T49" fmla="*/ 29 h 57"/>
                  <a:gd name="T50" fmla="*/ 2 w 58"/>
                  <a:gd name="T51" fmla="*/ 40 h 57"/>
                  <a:gd name="T52" fmla="*/ 10 w 58"/>
                  <a:gd name="T53" fmla="*/ 50 h 57"/>
                  <a:gd name="T54" fmla="*/ 17 w 58"/>
                  <a:gd name="T55" fmla="*/ 56 h 57"/>
                  <a:gd name="T56" fmla="*/ 29 w 58"/>
                  <a:gd name="T57" fmla="*/ 57 h 57"/>
                  <a:gd name="T58" fmla="*/ 40 w 58"/>
                  <a:gd name="T59" fmla="*/ 56 h 57"/>
                  <a:gd name="T60" fmla="*/ 50 w 58"/>
                  <a:gd name="T61" fmla="*/ 50 h 57"/>
                  <a:gd name="T62" fmla="*/ 56 w 58"/>
                  <a:gd name="T63" fmla="*/ 40 h 57"/>
                  <a:gd name="T64" fmla="*/ 58 w 58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9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4" y="13"/>
                    </a:lnTo>
                    <a:lnTo>
                      <a:pt x="50" y="8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8" y="8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6" y="46"/>
                    </a:lnTo>
                    <a:lnTo>
                      <a:pt x="8" y="50"/>
                    </a:lnTo>
                    <a:lnTo>
                      <a:pt x="13" y="54"/>
                    </a:lnTo>
                    <a:lnTo>
                      <a:pt x="17" y="56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6" y="17"/>
                    </a:lnTo>
                    <a:lnTo>
                      <a:pt x="52" y="13"/>
                    </a:lnTo>
                    <a:lnTo>
                      <a:pt x="50" y="9"/>
                    </a:lnTo>
                    <a:lnTo>
                      <a:pt x="44" y="6"/>
                    </a:lnTo>
                    <a:lnTo>
                      <a:pt x="40" y="2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6" y="44"/>
                    </a:lnTo>
                    <a:lnTo>
                      <a:pt x="10" y="50"/>
                    </a:lnTo>
                    <a:lnTo>
                      <a:pt x="13" y="52"/>
                    </a:lnTo>
                    <a:lnTo>
                      <a:pt x="17" y="56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6"/>
                    </a:lnTo>
                    <a:lnTo>
                      <a:pt x="44" y="52"/>
                    </a:lnTo>
                    <a:lnTo>
                      <a:pt x="50" y="50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00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13" name="Freeform 6580"/>
              <p:cNvSpPr>
                <a:spLocks/>
              </p:cNvSpPr>
              <p:nvPr/>
            </p:nvSpPr>
            <p:spPr bwMode="auto">
              <a:xfrm>
                <a:off x="2021" y="2364"/>
                <a:ext cx="58" cy="57"/>
              </a:xfrm>
              <a:custGeom>
                <a:avLst/>
                <a:gdLst>
                  <a:gd name="T0" fmla="*/ 58 w 58"/>
                  <a:gd name="T1" fmla="*/ 23 h 57"/>
                  <a:gd name="T2" fmla="*/ 52 w 58"/>
                  <a:gd name="T3" fmla="*/ 13 h 57"/>
                  <a:gd name="T4" fmla="*/ 44 w 58"/>
                  <a:gd name="T5" fmla="*/ 6 h 57"/>
                  <a:gd name="T6" fmla="*/ 35 w 58"/>
                  <a:gd name="T7" fmla="*/ 2 h 57"/>
                  <a:gd name="T8" fmla="*/ 23 w 58"/>
                  <a:gd name="T9" fmla="*/ 2 h 57"/>
                  <a:gd name="T10" fmla="*/ 13 w 58"/>
                  <a:gd name="T11" fmla="*/ 6 h 57"/>
                  <a:gd name="T12" fmla="*/ 6 w 58"/>
                  <a:gd name="T13" fmla="*/ 13 h 57"/>
                  <a:gd name="T14" fmla="*/ 2 w 58"/>
                  <a:gd name="T15" fmla="*/ 23 h 57"/>
                  <a:gd name="T16" fmla="*/ 2 w 58"/>
                  <a:gd name="T17" fmla="*/ 34 h 57"/>
                  <a:gd name="T18" fmla="*/ 6 w 58"/>
                  <a:gd name="T19" fmla="*/ 44 h 57"/>
                  <a:gd name="T20" fmla="*/ 13 w 58"/>
                  <a:gd name="T21" fmla="*/ 52 h 57"/>
                  <a:gd name="T22" fmla="*/ 23 w 58"/>
                  <a:gd name="T23" fmla="*/ 57 h 57"/>
                  <a:gd name="T24" fmla="*/ 35 w 58"/>
                  <a:gd name="T25" fmla="*/ 57 h 57"/>
                  <a:gd name="T26" fmla="*/ 44 w 58"/>
                  <a:gd name="T27" fmla="*/ 52 h 57"/>
                  <a:gd name="T28" fmla="*/ 52 w 58"/>
                  <a:gd name="T29" fmla="*/ 44 h 57"/>
                  <a:gd name="T30" fmla="*/ 58 w 58"/>
                  <a:gd name="T31" fmla="*/ 34 h 57"/>
                  <a:gd name="T32" fmla="*/ 58 w 58"/>
                  <a:gd name="T33" fmla="*/ 29 h 57"/>
                  <a:gd name="T34" fmla="*/ 56 w 58"/>
                  <a:gd name="T35" fmla="*/ 17 h 57"/>
                  <a:gd name="T36" fmla="*/ 48 w 58"/>
                  <a:gd name="T37" fmla="*/ 9 h 57"/>
                  <a:gd name="T38" fmla="*/ 40 w 58"/>
                  <a:gd name="T39" fmla="*/ 4 h 57"/>
                  <a:gd name="T40" fmla="*/ 29 w 58"/>
                  <a:gd name="T41" fmla="*/ 0 h 57"/>
                  <a:gd name="T42" fmla="*/ 17 w 58"/>
                  <a:gd name="T43" fmla="*/ 4 h 57"/>
                  <a:gd name="T44" fmla="*/ 10 w 58"/>
                  <a:gd name="T45" fmla="*/ 9 h 57"/>
                  <a:gd name="T46" fmla="*/ 4 w 58"/>
                  <a:gd name="T47" fmla="*/ 17 h 57"/>
                  <a:gd name="T48" fmla="*/ 0 w 58"/>
                  <a:gd name="T49" fmla="*/ 29 h 57"/>
                  <a:gd name="T50" fmla="*/ 4 w 58"/>
                  <a:gd name="T51" fmla="*/ 40 h 57"/>
                  <a:gd name="T52" fmla="*/ 10 w 58"/>
                  <a:gd name="T53" fmla="*/ 48 h 57"/>
                  <a:gd name="T54" fmla="*/ 17 w 58"/>
                  <a:gd name="T55" fmla="*/ 56 h 57"/>
                  <a:gd name="T56" fmla="*/ 29 w 58"/>
                  <a:gd name="T57" fmla="*/ 57 h 57"/>
                  <a:gd name="T58" fmla="*/ 40 w 58"/>
                  <a:gd name="T59" fmla="*/ 56 h 57"/>
                  <a:gd name="T60" fmla="*/ 48 w 58"/>
                  <a:gd name="T61" fmla="*/ 48 h 57"/>
                  <a:gd name="T62" fmla="*/ 56 w 58"/>
                  <a:gd name="T63" fmla="*/ 40 h 57"/>
                  <a:gd name="T64" fmla="*/ 58 w 58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9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2" y="13"/>
                    </a:lnTo>
                    <a:lnTo>
                      <a:pt x="50" y="9"/>
                    </a:lnTo>
                    <a:lnTo>
                      <a:pt x="44" y="6"/>
                    </a:lnTo>
                    <a:lnTo>
                      <a:pt x="40" y="2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6" y="44"/>
                    </a:lnTo>
                    <a:lnTo>
                      <a:pt x="10" y="50"/>
                    </a:lnTo>
                    <a:lnTo>
                      <a:pt x="13" y="52"/>
                    </a:lnTo>
                    <a:lnTo>
                      <a:pt x="17" y="56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6"/>
                    </a:lnTo>
                    <a:lnTo>
                      <a:pt x="44" y="52"/>
                    </a:lnTo>
                    <a:lnTo>
                      <a:pt x="50" y="50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6" y="23"/>
                    </a:lnTo>
                    <a:lnTo>
                      <a:pt x="56" y="17"/>
                    </a:lnTo>
                    <a:lnTo>
                      <a:pt x="52" y="13"/>
                    </a:lnTo>
                    <a:lnTo>
                      <a:pt x="48" y="9"/>
                    </a:lnTo>
                    <a:lnTo>
                      <a:pt x="44" y="6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3" y="52"/>
                    </a:lnTo>
                    <a:lnTo>
                      <a:pt x="17" y="56"/>
                    </a:lnTo>
                    <a:lnTo>
                      <a:pt x="23" y="56"/>
                    </a:lnTo>
                    <a:lnTo>
                      <a:pt x="29" y="57"/>
                    </a:lnTo>
                    <a:lnTo>
                      <a:pt x="35" y="56"/>
                    </a:lnTo>
                    <a:lnTo>
                      <a:pt x="40" y="56"/>
                    </a:lnTo>
                    <a:lnTo>
                      <a:pt x="44" y="52"/>
                    </a:lnTo>
                    <a:lnTo>
                      <a:pt x="48" y="48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6" y="34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00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14" name="Freeform 6581"/>
              <p:cNvSpPr>
                <a:spLocks/>
              </p:cNvSpPr>
              <p:nvPr/>
            </p:nvSpPr>
            <p:spPr bwMode="auto">
              <a:xfrm>
                <a:off x="2021" y="2364"/>
                <a:ext cx="58" cy="57"/>
              </a:xfrm>
              <a:custGeom>
                <a:avLst/>
                <a:gdLst>
                  <a:gd name="T0" fmla="*/ 56 w 58"/>
                  <a:gd name="T1" fmla="*/ 23 h 57"/>
                  <a:gd name="T2" fmla="*/ 52 w 58"/>
                  <a:gd name="T3" fmla="*/ 13 h 57"/>
                  <a:gd name="T4" fmla="*/ 44 w 58"/>
                  <a:gd name="T5" fmla="*/ 6 h 57"/>
                  <a:gd name="T6" fmla="*/ 35 w 58"/>
                  <a:gd name="T7" fmla="*/ 2 h 57"/>
                  <a:gd name="T8" fmla="*/ 23 w 58"/>
                  <a:gd name="T9" fmla="*/ 2 h 57"/>
                  <a:gd name="T10" fmla="*/ 13 w 58"/>
                  <a:gd name="T11" fmla="*/ 6 h 57"/>
                  <a:gd name="T12" fmla="*/ 6 w 58"/>
                  <a:gd name="T13" fmla="*/ 13 h 57"/>
                  <a:gd name="T14" fmla="*/ 2 w 58"/>
                  <a:gd name="T15" fmla="*/ 23 h 57"/>
                  <a:gd name="T16" fmla="*/ 2 w 58"/>
                  <a:gd name="T17" fmla="*/ 34 h 57"/>
                  <a:gd name="T18" fmla="*/ 6 w 58"/>
                  <a:gd name="T19" fmla="*/ 44 h 57"/>
                  <a:gd name="T20" fmla="*/ 13 w 58"/>
                  <a:gd name="T21" fmla="*/ 52 h 57"/>
                  <a:gd name="T22" fmla="*/ 23 w 58"/>
                  <a:gd name="T23" fmla="*/ 56 h 57"/>
                  <a:gd name="T24" fmla="*/ 35 w 58"/>
                  <a:gd name="T25" fmla="*/ 56 h 57"/>
                  <a:gd name="T26" fmla="*/ 44 w 58"/>
                  <a:gd name="T27" fmla="*/ 52 h 57"/>
                  <a:gd name="T28" fmla="*/ 52 w 58"/>
                  <a:gd name="T29" fmla="*/ 44 h 57"/>
                  <a:gd name="T30" fmla="*/ 56 w 58"/>
                  <a:gd name="T31" fmla="*/ 34 h 57"/>
                  <a:gd name="T32" fmla="*/ 58 w 58"/>
                  <a:gd name="T33" fmla="*/ 29 h 57"/>
                  <a:gd name="T34" fmla="*/ 54 w 58"/>
                  <a:gd name="T35" fmla="*/ 19 h 57"/>
                  <a:gd name="T36" fmla="*/ 48 w 58"/>
                  <a:gd name="T37" fmla="*/ 9 h 57"/>
                  <a:gd name="T38" fmla="*/ 40 w 58"/>
                  <a:gd name="T39" fmla="*/ 4 h 57"/>
                  <a:gd name="T40" fmla="*/ 29 w 58"/>
                  <a:gd name="T41" fmla="*/ 2 h 57"/>
                  <a:gd name="T42" fmla="*/ 17 w 58"/>
                  <a:gd name="T43" fmla="*/ 4 h 57"/>
                  <a:gd name="T44" fmla="*/ 10 w 58"/>
                  <a:gd name="T45" fmla="*/ 9 h 57"/>
                  <a:gd name="T46" fmla="*/ 4 w 58"/>
                  <a:gd name="T47" fmla="*/ 19 h 57"/>
                  <a:gd name="T48" fmla="*/ 2 w 58"/>
                  <a:gd name="T49" fmla="*/ 29 h 57"/>
                  <a:gd name="T50" fmla="*/ 4 w 58"/>
                  <a:gd name="T51" fmla="*/ 40 h 57"/>
                  <a:gd name="T52" fmla="*/ 10 w 58"/>
                  <a:gd name="T53" fmla="*/ 48 h 57"/>
                  <a:gd name="T54" fmla="*/ 17 w 58"/>
                  <a:gd name="T55" fmla="*/ 54 h 57"/>
                  <a:gd name="T56" fmla="*/ 29 w 58"/>
                  <a:gd name="T57" fmla="*/ 57 h 57"/>
                  <a:gd name="T58" fmla="*/ 40 w 58"/>
                  <a:gd name="T59" fmla="*/ 54 h 57"/>
                  <a:gd name="T60" fmla="*/ 48 w 58"/>
                  <a:gd name="T61" fmla="*/ 48 h 57"/>
                  <a:gd name="T62" fmla="*/ 54 w 58"/>
                  <a:gd name="T63" fmla="*/ 40 h 57"/>
                  <a:gd name="T64" fmla="*/ 58 w 58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9"/>
                    </a:moveTo>
                    <a:lnTo>
                      <a:pt x="56" y="23"/>
                    </a:lnTo>
                    <a:lnTo>
                      <a:pt x="56" y="17"/>
                    </a:lnTo>
                    <a:lnTo>
                      <a:pt x="52" y="13"/>
                    </a:lnTo>
                    <a:lnTo>
                      <a:pt x="48" y="9"/>
                    </a:lnTo>
                    <a:lnTo>
                      <a:pt x="44" y="6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3" y="52"/>
                    </a:lnTo>
                    <a:lnTo>
                      <a:pt x="17" y="56"/>
                    </a:lnTo>
                    <a:lnTo>
                      <a:pt x="23" y="56"/>
                    </a:lnTo>
                    <a:lnTo>
                      <a:pt x="29" y="57"/>
                    </a:lnTo>
                    <a:lnTo>
                      <a:pt x="35" y="56"/>
                    </a:lnTo>
                    <a:lnTo>
                      <a:pt x="40" y="56"/>
                    </a:lnTo>
                    <a:lnTo>
                      <a:pt x="44" y="52"/>
                    </a:lnTo>
                    <a:lnTo>
                      <a:pt x="48" y="48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6" y="34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6" y="23"/>
                    </a:lnTo>
                    <a:lnTo>
                      <a:pt x="54" y="19"/>
                    </a:lnTo>
                    <a:lnTo>
                      <a:pt x="52" y="13"/>
                    </a:lnTo>
                    <a:lnTo>
                      <a:pt x="48" y="9"/>
                    </a:lnTo>
                    <a:lnTo>
                      <a:pt x="44" y="6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3"/>
                    </a:lnTo>
                    <a:lnTo>
                      <a:pt x="2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3" y="52"/>
                    </a:lnTo>
                    <a:lnTo>
                      <a:pt x="17" y="54"/>
                    </a:lnTo>
                    <a:lnTo>
                      <a:pt x="23" y="56"/>
                    </a:lnTo>
                    <a:lnTo>
                      <a:pt x="29" y="57"/>
                    </a:lnTo>
                    <a:lnTo>
                      <a:pt x="35" y="56"/>
                    </a:lnTo>
                    <a:lnTo>
                      <a:pt x="40" y="54"/>
                    </a:lnTo>
                    <a:lnTo>
                      <a:pt x="44" y="52"/>
                    </a:lnTo>
                    <a:lnTo>
                      <a:pt x="48" y="48"/>
                    </a:lnTo>
                    <a:lnTo>
                      <a:pt x="52" y="44"/>
                    </a:lnTo>
                    <a:lnTo>
                      <a:pt x="54" y="40"/>
                    </a:lnTo>
                    <a:lnTo>
                      <a:pt x="56" y="34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15" name="Freeform 6582"/>
              <p:cNvSpPr>
                <a:spLocks/>
              </p:cNvSpPr>
              <p:nvPr/>
            </p:nvSpPr>
            <p:spPr bwMode="auto">
              <a:xfrm>
                <a:off x="2023" y="2366"/>
                <a:ext cx="56" cy="55"/>
              </a:xfrm>
              <a:custGeom>
                <a:avLst/>
                <a:gdLst>
                  <a:gd name="T0" fmla="*/ 54 w 56"/>
                  <a:gd name="T1" fmla="*/ 21 h 55"/>
                  <a:gd name="T2" fmla="*/ 50 w 56"/>
                  <a:gd name="T3" fmla="*/ 11 h 55"/>
                  <a:gd name="T4" fmla="*/ 42 w 56"/>
                  <a:gd name="T5" fmla="*/ 4 h 55"/>
                  <a:gd name="T6" fmla="*/ 33 w 56"/>
                  <a:gd name="T7" fmla="*/ 0 h 55"/>
                  <a:gd name="T8" fmla="*/ 21 w 56"/>
                  <a:gd name="T9" fmla="*/ 0 h 55"/>
                  <a:gd name="T10" fmla="*/ 11 w 56"/>
                  <a:gd name="T11" fmla="*/ 4 h 55"/>
                  <a:gd name="T12" fmla="*/ 4 w 56"/>
                  <a:gd name="T13" fmla="*/ 11 h 55"/>
                  <a:gd name="T14" fmla="*/ 0 w 56"/>
                  <a:gd name="T15" fmla="*/ 21 h 55"/>
                  <a:gd name="T16" fmla="*/ 0 w 56"/>
                  <a:gd name="T17" fmla="*/ 32 h 55"/>
                  <a:gd name="T18" fmla="*/ 4 w 56"/>
                  <a:gd name="T19" fmla="*/ 42 h 55"/>
                  <a:gd name="T20" fmla="*/ 11 w 56"/>
                  <a:gd name="T21" fmla="*/ 50 h 55"/>
                  <a:gd name="T22" fmla="*/ 21 w 56"/>
                  <a:gd name="T23" fmla="*/ 54 h 55"/>
                  <a:gd name="T24" fmla="*/ 33 w 56"/>
                  <a:gd name="T25" fmla="*/ 54 h 55"/>
                  <a:gd name="T26" fmla="*/ 42 w 56"/>
                  <a:gd name="T27" fmla="*/ 50 h 55"/>
                  <a:gd name="T28" fmla="*/ 50 w 56"/>
                  <a:gd name="T29" fmla="*/ 42 h 55"/>
                  <a:gd name="T30" fmla="*/ 54 w 56"/>
                  <a:gd name="T31" fmla="*/ 32 h 55"/>
                  <a:gd name="T32" fmla="*/ 54 w 56"/>
                  <a:gd name="T33" fmla="*/ 27 h 55"/>
                  <a:gd name="T34" fmla="*/ 52 w 56"/>
                  <a:gd name="T35" fmla="*/ 17 h 55"/>
                  <a:gd name="T36" fmla="*/ 46 w 56"/>
                  <a:gd name="T37" fmla="*/ 7 h 55"/>
                  <a:gd name="T38" fmla="*/ 38 w 56"/>
                  <a:gd name="T39" fmla="*/ 2 h 55"/>
                  <a:gd name="T40" fmla="*/ 27 w 56"/>
                  <a:gd name="T41" fmla="*/ 0 h 55"/>
                  <a:gd name="T42" fmla="*/ 17 w 56"/>
                  <a:gd name="T43" fmla="*/ 2 h 55"/>
                  <a:gd name="T44" fmla="*/ 8 w 56"/>
                  <a:gd name="T45" fmla="*/ 7 h 55"/>
                  <a:gd name="T46" fmla="*/ 2 w 56"/>
                  <a:gd name="T47" fmla="*/ 17 h 55"/>
                  <a:gd name="T48" fmla="*/ 0 w 56"/>
                  <a:gd name="T49" fmla="*/ 27 h 55"/>
                  <a:gd name="T50" fmla="*/ 2 w 56"/>
                  <a:gd name="T51" fmla="*/ 38 h 55"/>
                  <a:gd name="T52" fmla="*/ 8 w 56"/>
                  <a:gd name="T53" fmla="*/ 46 h 55"/>
                  <a:gd name="T54" fmla="*/ 17 w 56"/>
                  <a:gd name="T55" fmla="*/ 52 h 55"/>
                  <a:gd name="T56" fmla="*/ 27 w 56"/>
                  <a:gd name="T57" fmla="*/ 54 h 55"/>
                  <a:gd name="T58" fmla="*/ 38 w 56"/>
                  <a:gd name="T59" fmla="*/ 52 h 55"/>
                  <a:gd name="T60" fmla="*/ 46 w 56"/>
                  <a:gd name="T61" fmla="*/ 46 h 55"/>
                  <a:gd name="T62" fmla="*/ 52 w 56"/>
                  <a:gd name="T63" fmla="*/ 38 h 55"/>
                  <a:gd name="T64" fmla="*/ 54 w 56"/>
                  <a:gd name="T65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55">
                    <a:moveTo>
                      <a:pt x="56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5" y="52"/>
                    </a:lnTo>
                    <a:lnTo>
                      <a:pt x="21" y="54"/>
                    </a:lnTo>
                    <a:lnTo>
                      <a:pt x="27" y="55"/>
                    </a:lnTo>
                    <a:lnTo>
                      <a:pt x="33" y="54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6" y="27"/>
                    </a:lnTo>
                    <a:close/>
                  </a:path>
                </a:pathLst>
              </a:cu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16" name="Freeform 6583"/>
              <p:cNvSpPr>
                <a:spLocks/>
              </p:cNvSpPr>
              <p:nvPr/>
            </p:nvSpPr>
            <p:spPr bwMode="auto">
              <a:xfrm>
                <a:off x="2023" y="2366"/>
                <a:ext cx="54" cy="54"/>
              </a:xfrm>
              <a:custGeom>
                <a:avLst/>
                <a:gdLst>
                  <a:gd name="T0" fmla="*/ 54 w 54"/>
                  <a:gd name="T1" fmla="*/ 21 h 54"/>
                  <a:gd name="T2" fmla="*/ 50 w 54"/>
                  <a:gd name="T3" fmla="*/ 11 h 54"/>
                  <a:gd name="T4" fmla="*/ 42 w 54"/>
                  <a:gd name="T5" fmla="*/ 4 h 54"/>
                  <a:gd name="T6" fmla="*/ 33 w 54"/>
                  <a:gd name="T7" fmla="*/ 0 h 54"/>
                  <a:gd name="T8" fmla="*/ 21 w 54"/>
                  <a:gd name="T9" fmla="*/ 0 h 54"/>
                  <a:gd name="T10" fmla="*/ 11 w 54"/>
                  <a:gd name="T11" fmla="*/ 4 h 54"/>
                  <a:gd name="T12" fmla="*/ 4 w 54"/>
                  <a:gd name="T13" fmla="*/ 11 h 54"/>
                  <a:gd name="T14" fmla="*/ 0 w 54"/>
                  <a:gd name="T15" fmla="*/ 21 h 54"/>
                  <a:gd name="T16" fmla="*/ 0 w 54"/>
                  <a:gd name="T17" fmla="*/ 32 h 54"/>
                  <a:gd name="T18" fmla="*/ 4 w 54"/>
                  <a:gd name="T19" fmla="*/ 42 h 54"/>
                  <a:gd name="T20" fmla="*/ 11 w 54"/>
                  <a:gd name="T21" fmla="*/ 50 h 54"/>
                  <a:gd name="T22" fmla="*/ 21 w 54"/>
                  <a:gd name="T23" fmla="*/ 54 h 54"/>
                  <a:gd name="T24" fmla="*/ 33 w 54"/>
                  <a:gd name="T25" fmla="*/ 54 h 54"/>
                  <a:gd name="T26" fmla="*/ 42 w 54"/>
                  <a:gd name="T27" fmla="*/ 50 h 54"/>
                  <a:gd name="T28" fmla="*/ 50 w 54"/>
                  <a:gd name="T29" fmla="*/ 42 h 54"/>
                  <a:gd name="T30" fmla="*/ 54 w 54"/>
                  <a:gd name="T31" fmla="*/ 32 h 54"/>
                  <a:gd name="T32" fmla="*/ 54 w 54"/>
                  <a:gd name="T33" fmla="*/ 27 h 54"/>
                  <a:gd name="T34" fmla="*/ 52 w 54"/>
                  <a:gd name="T35" fmla="*/ 17 h 54"/>
                  <a:gd name="T36" fmla="*/ 46 w 54"/>
                  <a:gd name="T37" fmla="*/ 7 h 54"/>
                  <a:gd name="T38" fmla="*/ 38 w 54"/>
                  <a:gd name="T39" fmla="*/ 2 h 54"/>
                  <a:gd name="T40" fmla="*/ 27 w 54"/>
                  <a:gd name="T41" fmla="*/ 0 h 54"/>
                  <a:gd name="T42" fmla="*/ 17 w 54"/>
                  <a:gd name="T43" fmla="*/ 2 h 54"/>
                  <a:gd name="T44" fmla="*/ 8 w 54"/>
                  <a:gd name="T45" fmla="*/ 7 h 54"/>
                  <a:gd name="T46" fmla="*/ 2 w 54"/>
                  <a:gd name="T47" fmla="*/ 17 h 54"/>
                  <a:gd name="T48" fmla="*/ 0 w 54"/>
                  <a:gd name="T49" fmla="*/ 27 h 54"/>
                  <a:gd name="T50" fmla="*/ 2 w 54"/>
                  <a:gd name="T51" fmla="*/ 38 h 54"/>
                  <a:gd name="T52" fmla="*/ 8 w 54"/>
                  <a:gd name="T53" fmla="*/ 46 h 54"/>
                  <a:gd name="T54" fmla="*/ 17 w 54"/>
                  <a:gd name="T55" fmla="*/ 52 h 54"/>
                  <a:gd name="T56" fmla="*/ 27 w 54"/>
                  <a:gd name="T57" fmla="*/ 54 h 54"/>
                  <a:gd name="T58" fmla="*/ 38 w 54"/>
                  <a:gd name="T59" fmla="*/ 52 h 54"/>
                  <a:gd name="T60" fmla="*/ 46 w 54"/>
                  <a:gd name="T61" fmla="*/ 46 h 54"/>
                  <a:gd name="T62" fmla="*/ 52 w 54"/>
                  <a:gd name="T63" fmla="*/ 38 h 54"/>
                  <a:gd name="T64" fmla="*/ 54 w 54"/>
                  <a:gd name="T6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4">
                    <a:moveTo>
                      <a:pt x="54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00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17" name="Freeform 6584"/>
              <p:cNvSpPr>
                <a:spLocks/>
              </p:cNvSpPr>
              <p:nvPr/>
            </p:nvSpPr>
            <p:spPr bwMode="auto">
              <a:xfrm>
                <a:off x="2023" y="2366"/>
                <a:ext cx="54" cy="54"/>
              </a:xfrm>
              <a:custGeom>
                <a:avLst/>
                <a:gdLst>
                  <a:gd name="T0" fmla="*/ 54 w 54"/>
                  <a:gd name="T1" fmla="*/ 21 h 54"/>
                  <a:gd name="T2" fmla="*/ 50 w 54"/>
                  <a:gd name="T3" fmla="*/ 11 h 54"/>
                  <a:gd name="T4" fmla="*/ 42 w 54"/>
                  <a:gd name="T5" fmla="*/ 4 h 54"/>
                  <a:gd name="T6" fmla="*/ 33 w 54"/>
                  <a:gd name="T7" fmla="*/ 0 h 54"/>
                  <a:gd name="T8" fmla="*/ 21 w 54"/>
                  <a:gd name="T9" fmla="*/ 0 h 54"/>
                  <a:gd name="T10" fmla="*/ 11 w 54"/>
                  <a:gd name="T11" fmla="*/ 4 h 54"/>
                  <a:gd name="T12" fmla="*/ 4 w 54"/>
                  <a:gd name="T13" fmla="*/ 11 h 54"/>
                  <a:gd name="T14" fmla="*/ 0 w 54"/>
                  <a:gd name="T15" fmla="*/ 21 h 54"/>
                  <a:gd name="T16" fmla="*/ 0 w 54"/>
                  <a:gd name="T17" fmla="*/ 32 h 54"/>
                  <a:gd name="T18" fmla="*/ 4 w 54"/>
                  <a:gd name="T19" fmla="*/ 42 h 54"/>
                  <a:gd name="T20" fmla="*/ 11 w 54"/>
                  <a:gd name="T21" fmla="*/ 50 h 54"/>
                  <a:gd name="T22" fmla="*/ 21 w 54"/>
                  <a:gd name="T23" fmla="*/ 54 h 54"/>
                  <a:gd name="T24" fmla="*/ 33 w 54"/>
                  <a:gd name="T25" fmla="*/ 54 h 54"/>
                  <a:gd name="T26" fmla="*/ 42 w 54"/>
                  <a:gd name="T27" fmla="*/ 50 h 54"/>
                  <a:gd name="T28" fmla="*/ 50 w 54"/>
                  <a:gd name="T29" fmla="*/ 42 h 54"/>
                  <a:gd name="T30" fmla="*/ 54 w 54"/>
                  <a:gd name="T31" fmla="*/ 32 h 54"/>
                  <a:gd name="T32" fmla="*/ 54 w 54"/>
                  <a:gd name="T33" fmla="*/ 27 h 54"/>
                  <a:gd name="T34" fmla="*/ 52 w 54"/>
                  <a:gd name="T35" fmla="*/ 17 h 54"/>
                  <a:gd name="T36" fmla="*/ 46 w 54"/>
                  <a:gd name="T37" fmla="*/ 7 h 54"/>
                  <a:gd name="T38" fmla="*/ 36 w 54"/>
                  <a:gd name="T39" fmla="*/ 2 h 54"/>
                  <a:gd name="T40" fmla="*/ 27 w 54"/>
                  <a:gd name="T41" fmla="*/ 0 h 54"/>
                  <a:gd name="T42" fmla="*/ 17 w 54"/>
                  <a:gd name="T43" fmla="*/ 2 h 54"/>
                  <a:gd name="T44" fmla="*/ 8 w 54"/>
                  <a:gd name="T45" fmla="*/ 7 h 54"/>
                  <a:gd name="T46" fmla="*/ 2 w 54"/>
                  <a:gd name="T47" fmla="*/ 17 h 54"/>
                  <a:gd name="T48" fmla="*/ 0 w 54"/>
                  <a:gd name="T49" fmla="*/ 27 h 54"/>
                  <a:gd name="T50" fmla="*/ 2 w 54"/>
                  <a:gd name="T51" fmla="*/ 38 h 54"/>
                  <a:gd name="T52" fmla="*/ 8 w 54"/>
                  <a:gd name="T53" fmla="*/ 46 h 54"/>
                  <a:gd name="T54" fmla="*/ 17 w 54"/>
                  <a:gd name="T55" fmla="*/ 52 h 54"/>
                  <a:gd name="T56" fmla="*/ 27 w 54"/>
                  <a:gd name="T57" fmla="*/ 54 h 54"/>
                  <a:gd name="T58" fmla="*/ 36 w 54"/>
                  <a:gd name="T59" fmla="*/ 52 h 54"/>
                  <a:gd name="T60" fmla="*/ 46 w 54"/>
                  <a:gd name="T61" fmla="*/ 46 h 54"/>
                  <a:gd name="T62" fmla="*/ 52 w 54"/>
                  <a:gd name="T63" fmla="*/ 38 h 54"/>
                  <a:gd name="T64" fmla="*/ 54 w 54"/>
                  <a:gd name="T6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4">
                    <a:moveTo>
                      <a:pt x="54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6"/>
                    </a:lnTo>
                    <a:lnTo>
                      <a:pt x="36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1" y="6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6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00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18" name="Freeform 6585"/>
              <p:cNvSpPr>
                <a:spLocks/>
              </p:cNvSpPr>
              <p:nvPr/>
            </p:nvSpPr>
            <p:spPr bwMode="auto">
              <a:xfrm>
                <a:off x="2023" y="2366"/>
                <a:ext cx="54" cy="54"/>
              </a:xfrm>
              <a:custGeom>
                <a:avLst/>
                <a:gdLst>
                  <a:gd name="T0" fmla="*/ 54 w 54"/>
                  <a:gd name="T1" fmla="*/ 21 h 54"/>
                  <a:gd name="T2" fmla="*/ 50 w 54"/>
                  <a:gd name="T3" fmla="*/ 11 h 54"/>
                  <a:gd name="T4" fmla="*/ 42 w 54"/>
                  <a:gd name="T5" fmla="*/ 6 h 54"/>
                  <a:gd name="T6" fmla="*/ 33 w 54"/>
                  <a:gd name="T7" fmla="*/ 2 h 54"/>
                  <a:gd name="T8" fmla="*/ 21 w 54"/>
                  <a:gd name="T9" fmla="*/ 2 h 54"/>
                  <a:gd name="T10" fmla="*/ 11 w 54"/>
                  <a:gd name="T11" fmla="*/ 6 h 54"/>
                  <a:gd name="T12" fmla="*/ 6 w 54"/>
                  <a:gd name="T13" fmla="*/ 11 h 54"/>
                  <a:gd name="T14" fmla="*/ 2 w 54"/>
                  <a:gd name="T15" fmla="*/ 21 h 54"/>
                  <a:gd name="T16" fmla="*/ 2 w 54"/>
                  <a:gd name="T17" fmla="*/ 32 h 54"/>
                  <a:gd name="T18" fmla="*/ 6 w 54"/>
                  <a:gd name="T19" fmla="*/ 42 h 54"/>
                  <a:gd name="T20" fmla="*/ 11 w 54"/>
                  <a:gd name="T21" fmla="*/ 50 h 54"/>
                  <a:gd name="T22" fmla="*/ 21 w 54"/>
                  <a:gd name="T23" fmla="*/ 54 h 54"/>
                  <a:gd name="T24" fmla="*/ 33 w 54"/>
                  <a:gd name="T25" fmla="*/ 54 h 54"/>
                  <a:gd name="T26" fmla="*/ 42 w 54"/>
                  <a:gd name="T27" fmla="*/ 50 h 54"/>
                  <a:gd name="T28" fmla="*/ 50 w 54"/>
                  <a:gd name="T29" fmla="*/ 42 h 54"/>
                  <a:gd name="T30" fmla="*/ 54 w 54"/>
                  <a:gd name="T31" fmla="*/ 32 h 54"/>
                  <a:gd name="T32" fmla="*/ 54 w 54"/>
                  <a:gd name="T33" fmla="*/ 27 h 54"/>
                  <a:gd name="T34" fmla="*/ 52 w 54"/>
                  <a:gd name="T35" fmla="*/ 17 h 54"/>
                  <a:gd name="T36" fmla="*/ 46 w 54"/>
                  <a:gd name="T37" fmla="*/ 7 h 54"/>
                  <a:gd name="T38" fmla="*/ 36 w 54"/>
                  <a:gd name="T39" fmla="*/ 4 h 54"/>
                  <a:gd name="T40" fmla="*/ 27 w 54"/>
                  <a:gd name="T41" fmla="*/ 2 h 54"/>
                  <a:gd name="T42" fmla="*/ 17 w 54"/>
                  <a:gd name="T43" fmla="*/ 4 h 54"/>
                  <a:gd name="T44" fmla="*/ 8 w 54"/>
                  <a:gd name="T45" fmla="*/ 7 h 54"/>
                  <a:gd name="T46" fmla="*/ 4 w 54"/>
                  <a:gd name="T47" fmla="*/ 17 h 54"/>
                  <a:gd name="T48" fmla="*/ 0 w 54"/>
                  <a:gd name="T49" fmla="*/ 27 h 54"/>
                  <a:gd name="T50" fmla="*/ 4 w 54"/>
                  <a:gd name="T51" fmla="*/ 36 h 54"/>
                  <a:gd name="T52" fmla="*/ 8 w 54"/>
                  <a:gd name="T53" fmla="*/ 46 h 54"/>
                  <a:gd name="T54" fmla="*/ 17 w 54"/>
                  <a:gd name="T55" fmla="*/ 52 h 54"/>
                  <a:gd name="T56" fmla="*/ 27 w 54"/>
                  <a:gd name="T57" fmla="*/ 54 h 54"/>
                  <a:gd name="T58" fmla="*/ 36 w 54"/>
                  <a:gd name="T59" fmla="*/ 52 h 54"/>
                  <a:gd name="T60" fmla="*/ 46 w 54"/>
                  <a:gd name="T61" fmla="*/ 46 h 54"/>
                  <a:gd name="T62" fmla="*/ 52 w 54"/>
                  <a:gd name="T63" fmla="*/ 36 h 54"/>
                  <a:gd name="T64" fmla="*/ 54 w 54"/>
                  <a:gd name="T6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4">
                    <a:moveTo>
                      <a:pt x="54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6"/>
                    </a:lnTo>
                    <a:lnTo>
                      <a:pt x="36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1" y="6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6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2" y="21"/>
                    </a:lnTo>
                    <a:lnTo>
                      <a:pt x="52" y="17"/>
                    </a:lnTo>
                    <a:lnTo>
                      <a:pt x="48" y="13"/>
                    </a:lnTo>
                    <a:lnTo>
                      <a:pt x="46" y="7"/>
                    </a:lnTo>
                    <a:lnTo>
                      <a:pt x="42" y="6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1" y="6"/>
                    </a:lnTo>
                    <a:lnTo>
                      <a:pt x="8" y="7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1" y="48"/>
                    </a:lnTo>
                    <a:lnTo>
                      <a:pt x="17" y="52"/>
                    </a:lnTo>
                    <a:lnTo>
                      <a:pt x="21" y="52"/>
                    </a:lnTo>
                    <a:lnTo>
                      <a:pt x="27" y="54"/>
                    </a:lnTo>
                    <a:lnTo>
                      <a:pt x="33" y="52"/>
                    </a:lnTo>
                    <a:lnTo>
                      <a:pt x="36" y="52"/>
                    </a:lnTo>
                    <a:lnTo>
                      <a:pt x="42" y="48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52" y="36"/>
                    </a:lnTo>
                    <a:lnTo>
                      <a:pt x="52" y="32"/>
                    </a:lnTo>
                    <a:lnTo>
                      <a:pt x="54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009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19" name="Freeform 6586"/>
              <p:cNvSpPr>
                <a:spLocks/>
              </p:cNvSpPr>
              <p:nvPr/>
            </p:nvSpPr>
            <p:spPr bwMode="auto">
              <a:xfrm>
                <a:off x="2023" y="2368"/>
                <a:ext cx="54" cy="52"/>
              </a:xfrm>
              <a:custGeom>
                <a:avLst/>
                <a:gdLst>
                  <a:gd name="T0" fmla="*/ 52 w 54"/>
                  <a:gd name="T1" fmla="*/ 19 h 52"/>
                  <a:gd name="T2" fmla="*/ 48 w 54"/>
                  <a:gd name="T3" fmla="*/ 11 h 52"/>
                  <a:gd name="T4" fmla="*/ 42 w 54"/>
                  <a:gd name="T5" fmla="*/ 4 h 52"/>
                  <a:gd name="T6" fmla="*/ 33 w 54"/>
                  <a:gd name="T7" fmla="*/ 0 h 52"/>
                  <a:gd name="T8" fmla="*/ 21 w 54"/>
                  <a:gd name="T9" fmla="*/ 0 h 52"/>
                  <a:gd name="T10" fmla="*/ 11 w 54"/>
                  <a:gd name="T11" fmla="*/ 4 h 52"/>
                  <a:gd name="T12" fmla="*/ 6 w 54"/>
                  <a:gd name="T13" fmla="*/ 11 h 52"/>
                  <a:gd name="T14" fmla="*/ 2 w 54"/>
                  <a:gd name="T15" fmla="*/ 19 h 52"/>
                  <a:gd name="T16" fmla="*/ 2 w 54"/>
                  <a:gd name="T17" fmla="*/ 30 h 52"/>
                  <a:gd name="T18" fmla="*/ 6 w 54"/>
                  <a:gd name="T19" fmla="*/ 40 h 52"/>
                  <a:gd name="T20" fmla="*/ 11 w 54"/>
                  <a:gd name="T21" fmla="*/ 46 h 52"/>
                  <a:gd name="T22" fmla="*/ 21 w 54"/>
                  <a:gd name="T23" fmla="*/ 50 h 52"/>
                  <a:gd name="T24" fmla="*/ 33 w 54"/>
                  <a:gd name="T25" fmla="*/ 50 h 52"/>
                  <a:gd name="T26" fmla="*/ 42 w 54"/>
                  <a:gd name="T27" fmla="*/ 46 h 52"/>
                  <a:gd name="T28" fmla="*/ 48 w 54"/>
                  <a:gd name="T29" fmla="*/ 40 h 52"/>
                  <a:gd name="T30" fmla="*/ 52 w 54"/>
                  <a:gd name="T31" fmla="*/ 30 h 52"/>
                  <a:gd name="T32" fmla="*/ 54 w 54"/>
                  <a:gd name="T33" fmla="*/ 25 h 52"/>
                  <a:gd name="T34" fmla="*/ 50 w 54"/>
                  <a:gd name="T35" fmla="*/ 15 h 52"/>
                  <a:gd name="T36" fmla="*/ 46 w 54"/>
                  <a:gd name="T37" fmla="*/ 7 h 52"/>
                  <a:gd name="T38" fmla="*/ 36 w 54"/>
                  <a:gd name="T39" fmla="*/ 2 h 52"/>
                  <a:gd name="T40" fmla="*/ 27 w 54"/>
                  <a:gd name="T41" fmla="*/ 0 h 52"/>
                  <a:gd name="T42" fmla="*/ 17 w 54"/>
                  <a:gd name="T43" fmla="*/ 2 h 52"/>
                  <a:gd name="T44" fmla="*/ 10 w 54"/>
                  <a:gd name="T45" fmla="*/ 7 h 52"/>
                  <a:gd name="T46" fmla="*/ 4 w 54"/>
                  <a:gd name="T47" fmla="*/ 15 h 52"/>
                  <a:gd name="T48" fmla="*/ 2 w 54"/>
                  <a:gd name="T49" fmla="*/ 25 h 52"/>
                  <a:gd name="T50" fmla="*/ 4 w 54"/>
                  <a:gd name="T51" fmla="*/ 34 h 52"/>
                  <a:gd name="T52" fmla="*/ 10 w 54"/>
                  <a:gd name="T53" fmla="*/ 44 h 52"/>
                  <a:gd name="T54" fmla="*/ 17 w 54"/>
                  <a:gd name="T55" fmla="*/ 48 h 52"/>
                  <a:gd name="T56" fmla="*/ 27 w 54"/>
                  <a:gd name="T57" fmla="*/ 52 h 52"/>
                  <a:gd name="T58" fmla="*/ 36 w 54"/>
                  <a:gd name="T59" fmla="*/ 48 h 52"/>
                  <a:gd name="T60" fmla="*/ 46 w 54"/>
                  <a:gd name="T61" fmla="*/ 44 h 52"/>
                  <a:gd name="T62" fmla="*/ 50 w 54"/>
                  <a:gd name="T63" fmla="*/ 34 h 52"/>
                  <a:gd name="T64" fmla="*/ 54 w 54"/>
                  <a:gd name="T65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2">
                    <a:moveTo>
                      <a:pt x="54" y="25"/>
                    </a:moveTo>
                    <a:lnTo>
                      <a:pt x="52" y="19"/>
                    </a:lnTo>
                    <a:lnTo>
                      <a:pt x="52" y="15"/>
                    </a:lnTo>
                    <a:lnTo>
                      <a:pt x="48" y="11"/>
                    </a:lnTo>
                    <a:lnTo>
                      <a:pt x="46" y="5"/>
                    </a:lnTo>
                    <a:lnTo>
                      <a:pt x="42" y="4"/>
                    </a:lnTo>
                    <a:lnTo>
                      <a:pt x="36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6" y="40"/>
                    </a:lnTo>
                    <a:lnTo>
                      <a:pt x="8" y="44"/>
                    </a:lnTo>
                    <a:lnTo>
                      <a:pt x="11" y="46"/>
                    </a:lnTo>
                    <a:lnTo>
                      <a:pt x="17" y="50"/>
                    </a:lnTo>
                    <a:lnTo>
                      <a:pt x="21" y="50"/>
                    </a:lnTo>
                    <a:lnTo>
                      <a:pt x="27" y="52"/>
                    </a:lnTo>
                    <a:lnTo>
                      <a:pt x="33" y="50"/>
                    </a:lnTo>
                    <a:lnTo>
                      <a:pt x="36" y="50"/>
                    </a:lnTo>
                    <a:lnTo>
                      <a:pt x="42" y="46"/>
                    </a:lnTo>
                    <a:lnTo>
                      <a:pt x="46" y="44"/>
                    </a:lnTo>
                    <a:lnTo>
                      <a:pt x="48" y="40"/>
                    </a:lnTo>
                    <a:lnTo>
                      <a:pt x="52" y="34"/>
                    </a:lnTo>
                    <a:lnTo>
                      <a:pt x="52" y="30"/>
                    </a:lnTo>
                    <a:lnTo>
                      <a:pt x="54" y="25"/>
                    </a:lnTo>
                    <a:lnTo>
                      <a:pt x="54" y="25"/>
                    </a:lnTo>
                    <a:lnTo>
                      <a:pt x="52" y="19"/>
                    </a:lnTo>
                    <a:lnTo>
                      <a:pt x="50" y="15"/>
                    </a:lnTo>
                    <a:lnTo>
                      <a:pt x="48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6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3" y="4"/>
                    </a:lnTo>
                    <a:lnTo>
                      <a:pt x="10" y="7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19"/>
                    </a:lnTo>
                    <a:lnTo>
                      <a:pt x="2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6" y="40"/>
                    </a:lnTo>
                    <a:lnTo>
                      <a:pt x="10" y="44"/>
                    </a:lnTo>
                    <a:lnTo>
                      <a:pt x="13" y="46"/>
                    </a:lnTo>
                    <a:lnTo>
                      <a:pt x="17" y="48"/>
                    </a:lnTo>
                    <a:lnTo>
                      <a:pt x="21" y="50"/>
                    </a:lnTo>
                    <a:lnTo>
                      <a:pt x="27" y="52"/>
                    </a:lnTo>
                    <a:lnTo>
                      <a:pt x="33" y="50"/>
                    </a:lnTo>
                    <a:lnTo>
                      <a:pt x="36" y="48"/>
                    </a:lnTo>
                    <a:lnTo>
                      <a:pt x="42" y="46"/>
                    </a:lnTo>
                    <a:lnTo>
                      <a:pt x="46" y="44"/>
                    </a:lnTo>
                    <a:lnTo>
                      <a:pt x="48" y="40"/>
                    </a:lnTo>
                    <a:lnTo>
                      <a:pt x="50" y="34"/>
                    </a:lnTo>
                    <a:lnTo>
                      <a:pt x="52" y="30"/>
                    </a:lnTo>
                    <a:lnTo>
                      <a:pt x="54" y="25"/>
                    </a:lnTo>
                    <a:lnTo>
                      <a:pt x="54" y="25"/>
                    </a:lnTo>
                    <a:close/>
                  </a:path>
                </a:pathLst>
              </a:cu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20" name="Freeform 6587"/>
              <p:cNvSpPr>
                <a:spLocks/>
              </p:cNvSpPr>
              <p:nvPr/>
            </p:nvSpPr>
            <p:spPr bwMode="auto">
              <a:xfrm>
                <a:off x="2025" y="2368"/>
                <a:ext cx="52" cy="52"/>
              </a:xfrm>
              <a:custGeom>
                <a:avLst/>
                <a:gdLst>
                  <a:gd name="T0" fmla="*/ 50 w 52"/>
                  <a:gd name="T1" fmla="*/ 19 h 52"/>
                  <a:gd name="T2" fmla="*/ 46 w 52"/>
                  <a:gd name="T3" fmla="*/ 11 h 52"/>
                  <a:gd name="T4" fmla="*/ 40 w 52"/>
                  <a:gd name="T5" fmla="*/ 4 h 52"/>
                  <a:gd name="T6" fmla="*/ 31 w 52"/>
                  <a:gd name="T7" fmla="*/ 0 h 52"/>
                  <a:gd name="T8" fmla="*/ 19 w 52"/>
                  <a:gd name="T9" fmla="*/ 0 h 52"/>
                  <a:gd name="T10" fmla="*/ 11 w 52"/>
                  <a:gd name="T11" fmla="*/ 4 h 52"/>
                  <a:gd name="T12" fmla="*/ 4 w 52"/>
                  <a:gd name="T13" fmla="*/ 11 h 52"/>
                  <a:gd name="T14" fmla="*/ 0 w 52"/>
                  <a:gd name="T15" fmla="*/ 19 h 52"/>
                  <a:gd name="T16" fmla="*/ 0 w 52"/>
                  <a:gd name="T17" fmla="*/ 30 h 52"/>
                  <a:gd name="T18" fmla="*/ 4 w 52"/>
                  <a:gd name="T19" fmla="*/ 40 h 52"/>
                  <a:gd name="T20" fmla="*/ 11 w 52"/>
                  <a:gd name="T21" fmla="*/ 46 h 52"/>
                  <a:gd name="T22" fmla="*/ 19 w 52"/>
                  <a:gd name="T23" fmla="*/ 50 h 52"/>
                  <a:gd name="T24" fmla="*/ 31 w 52"/>
                  <a:gd name="T25" fmla="*/ 50 h 52"/>
                  <a:gd name="T26" fmla="*/ 40 w 52"/>
                  <a:gd name="T27" fmla="*/ 46 h 52"/>
                  <a:gd name="T28" fmla="*/ 46 w 52"/>
                  <a:gd name="T29" fmla="*/ 40 h 52"/>
                  <a:gd name="T30" fmla="*/ 50 w 52"/>
                  <a:gd name="T31" fmla="*/ 30 h 52"/>
                  <a:gd name="T32" fmla="*/ 50 w 52"/>
                  <a:gd name="T33" fmla="*/ 25 h 52"/>
                  <a:gd name="T34" fmla="*/ 48 w 52"/>
                  <a:gd name="T35" fmla="*/ 15 h 52"/>
                  <a:gd name="T36" fmla="*/ 42 w 52"/>
                  <a:gd name="T37" fmla="*/ 7 h 52"/>
                  <a:gd name="T38" fmla="*/ 34 w 52"/>
                  <a:gd name="T39" fmla="*/ 2 h 52"/>
                  <a:gd name="T40" fmla="*/ 25 w 52"/>
                  <a:gd name="T41" fmla="*/ 0 h 52"/>
                  <a:gd name="T42" fmla="*/ 15 w 52"/>
                  <a:gd name="T43" fmla="*/ 2 h 52"/>
                  <a:gd name="T44" fmla="*/ 8 w 52"/>
                  <a:gd name="T45" fmla="*/ 7 h 52"/>
                  <a:gd name="T46" fmla="*/ 2 w 52"/>
                  <a:gd name="T47" fmla="*/ 15 h 52"/>
                  <a:gd name="T48" fmla="*/ 0 w 52"/>
                  <a:gd name="T49" fmla="*/ 25 h 52"/>
                  <a:gd name="T50" fmla="*/ 2 w 52"/>
                  <a:gd name="T51" fmla="*/ 34 h 52"/>
                  <a:gd name="T52" fmla="*/ 8 w 52"/>
                  <a:gd name="T53" fmla="*/ 42 h 52"/>
                  <a:gd name="T54" fmla="*/ 15 w 52"/>
                  <a:gd name="T55" fmla="*/ 48 h 52"/>
                  <a:gd name="T56" fmla="*/ 25 w 52"/>
                  <a:gd name="T57" fmla="*/ 50 h 52"/>
                  <a:gd name="T58" fmla="*/ 34 w 52"/>
                  <a:gd name="T59" fmla="*/ 48 h 52"/>
                  <a:gd name="T60" fmla="*/ 42 w 52"/>
                  <a:gd name="T61" fmla="*/ 42 h 52"/>
                  <a:gd name="T62" fmla="*/ 48 w 52"/>
                  <a:gd name="T63" fmla="*/ 34 h 52"/>
                  <a:gd name="T64" fmla="*/ 50 w 52"/>
                  <a:gd name="T65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52">
                    <a:moveTo>
                      <a:pt x="52" y="25"/>
                    </a:move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4" y="7"/>
                    </a:lnTo>
                    <a:lnTo>
                      <a:pt x="40" y="4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2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40" y="46"/>
                    </a:lnTo>
                    <a:lnTo>
                      <a:pt x="44" y="44"/>
                    </a:lnTo>
                    <a:lnTo>
                      <a:pt x="46" y="40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2" y="25"/>
                    </a:lnTo>
                    <a:lnTo>
                      <a:pt x="50" y="25"/>
                    </a:ln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40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2" y="25"/>
                    </a:lnTo>
                    <a:close/>
                  </a:path>
                </a:pathLst>
              </a:cu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21" name="Freeform 6588"/>
              <p:cNvSpPr>
                <a:spLocks/>
              </p:cNvSpPr>
              <p:nvPr/>
            </p:nvSpPr>
            <p:spPr bwMode="auto">
              <a:xfrm>
                <a:off x="2025" y="2368"/>
                <a:ext cx="50" cy="50"/>
              </a:xfrm>
              <a:custGeom>
                <a:avLst/>
                <a:gdLst>
                  <a:gd name="T0" fmla="*/ 50 w 50"/>
                  <a:gd name="T1" fmla="*/ 19 h 50"/>
                  <a:gd name="T2" fmla="*/ 46 w 50"/>
                  <a:gd name="T3" fmla="*/ 11 h 50"/>
                  <a:gd name="T4" fmla="*/ 38 w 50"/>
                  <a:gd name="T5" fmla="*/ 4 h 50"/>
                  <a:gd name="T6" fmla="*/ 31 w 50"/>
                  <a:gd name="T7" fmla="*/ 0 h 50"/>
                  <a:gd name="T8" fmla="*/ 19 w 50"/>
                  <a:gd name="T9" fmla="*/ 0 h 50"/>
                  <a:gd name="T10" fmla="*/ 11 w 50"/>
                  <a:gd name="T11" fmla="*/ 4 h 50"/>
                  <a:gd name="T12" fmla="*/ 4 w 50"/>
                  <a:gd name="T13" fmla="*/ 11 h 50"/>
                  <a:gd name="T14" fmla="*/ 0 w 50"/>
                  <a:gd name="T15" fmla="*/ 19 h 50"/>
                  <a:gd name="T16" fmla="*/ 0 w 50"/>
                  <a:gd name="T17" fmla="*/ 30 h 50"/>
                  <a:gd name="T18" fmla="*/ 4 w 50"/>
                  <a:gd name="T19" fmla="*/ 40 h 50"/>
                  <a:gd name="T20" fmla="*/ 11 w 50"/>
                  <a:gd name="T21" fmla="*/ 46 h 50"/>
                  <a:gd name="T22" fmla="*/ 19 w 50"/>
                  <a:gd name="T23" fmla="*/ 50 h 50"/>
                  <a:gd name="T24" fmla="*/ 31 w 50"/>
                  <a:gd name="T25" fmla="*/ 50 h 50"/>
                  <a:gd name="T26" fmla="*/ 38 w 50"/>
                  <a:gd name="T27" fmla="*/ 46 h 50"/>
                  <a:gd name="T28" fmla="*/ 46 w 50"/>
                  <a:gd name="T29" fmla="*/ 40 h 50"/>
                  <a:gd name="T30" fmla="*/ 50 w 50"/>
                  <a:gd name="T31" fmla="*/ 30 h 50"/>
                  <a:gd name="T32" fmla="*/ 50 w 50"/>
                  <a:gd name="T33" fmla="*/ 25 h 50"/>
                  <a:gd name="T34" fmla="*/ 48 w 50"/>
                  <a:gd name="T35" fmla="*/ 15 h 50"/>
                  <a:gd name="T36" fmla="*/ 42 w 50"/>
                  <a:gd name="T37" fmla="*/ 7 h 50"/>
                  <a:gd name="T38" fmla="*/ 34 w 50"/>
                  <a:gd name="T39" fmla="*/ 2 h 50"/>
                  <a:gd name="T40" fmla="*/ 25 w 50"/>
                  <a:gd name="T41" fmla="*/ 0 h 50"/>
                  <a:gd name="T42" fmla="*/ 15 w 50"/>
                  <a:gd name="T43" fmla="*/ 2 h 50"/>
                  <a:gd name="T44" fmla="*/ 8 w 50"/>
                  <a:gd name="T45" fmla="*/ 7 h 50"/>
                  <a:gd name="T46" fmla="*/ 2 w 50"/>
                  <a:gd name="T47" fmla="*/ 15 h 50"/>
                  <a:gd name="T48" fmla="*/ 0 w 50"/>
                  <a:gd name="T49" fmla="*/ 25 h 50"/>
                  <a:gd name="T50" fmla="*/ 2 w 50"/>
                  <a:gd name="T51" fmla="*/ 34 h 50"/>
                  <a:gd name="T52" fmla="*/ 8 w 50"/>
                  <a:gd name="T53" fmla="*/ 42 h 50"/>
                  <a:gd name="T54" fmla="*/ 15 w 50"/>
                  <a:gd name="T55" fmla="*/ 48 h 50"/>
                  <a:gd name="T56" fmla="*/ 25 w 50"/>
                  <a:gd name="T57" fmla="*/ 50 h 50"/>
                  <a:gd name="T58" fmla="*/ 34 w 50"/>
                  <a:gd name="T59" fmla="*/ 48 h 50"/>
                  <a:gd name="T60" fmla="*/ 42 w 50"/>
                  <a:gd name="T61" fmla="*/ 42 h 50"/>
                  <a:gd name="T62" fmla="*/ 48 w 50"/>
                  <a:gd name="T63" fmla="*/ 34 h 50"/>
                  <a:gd name="T64" fmla="*/ 50 w 50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40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21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22" name="Freeform 6589"/>
              <p:cNvSpPr>
                <a:spLocks/>
              </p:cNvSpPr>
              <p:nvPr/>
            </p:nvSpPr>
            <p:spPr bwMode="auto">
              <a:xfrm>
                <a:off x="2025" y="2368"/>
                <a:ext cx="50" cy="50"/>
              </a:xfrm>
              <a:custGeom>
                <a:avLst/>
                <a:gdLst>
                  <a:gd name="T0" fmla="*/ 50 w 50"/>
                  <a:gd name="T1" fmla="*/ 21 h 50"/>
                  <a:gd name="T2" fmla="*/ 46 w 50"/>
                  <a:gd name="T3" fmla="*/ 11 h 50"/>
                  <a:gd name="T4" fmla="*/ 38 w 50"/>
                  <a:gd name="T5" fmla="*/ 4 h 50"/>
                  <a:gd name="T6" fmla="*/ 31 w 50"/>
                  <a:gd name="T7" fmla="*/ 0 h 50"/>
                  <a:gd name="T8" fmla="*/ 19 w 50"/>
                  <a:gd name="T9" fmla="*/ 0 h 50"/>
                  <a:gd name="T10" fmla="*/ 11 w 50"/>
                  <a:gd name="T11" fmla="*/ 4 h 50"/>
                  <a:gd name="T12" fmla="*/ 4 w 50"/>
                  <a:gd name="T13" fmla="*/ 11 h 50"/>
                  <a:gd name="T14" fmla="*/ 0 w 50"/>
                  <a:gd name="T15" fmla="*/ 21 h 50"/>
                  <a:gd name="T16" fmla="*/ 0 w 50"/>
                  <a:gd name="T17" fmla="*/ 30 h 50"/>
                  <a:gd name="T18" fmla="*/ 4 w 50"/>
                  <a:gd name="T19" fmla="*/ 38 h 50"/>
                  <a:gd name="T20" fmla="*/ 11 w 50"/>
                  <a:gd name="T21" fmla="*/ 46 h 50"/>
                  <a:gd name="T22" fmla="*/ 19 w 50"/>
                  <a:gd name="T23" fmla="*/ 50 h 50"/>
                  <a:gd name="T24" fmla="*/ 31 w 50"/>
                  <a:gd name="T25" fmla="*/ 50 h 50"/>
                  <a:gd name="T26" fmla="*/ 38 w 50"/>
                  <a:gd name="T27" fmla="*/ 46 h 50"/>
                  <a:gd name="T28" fmla="*/ 46 w 50"/>
                  <a:gd name="T29" fmla="*/ 38 h 50"/>
                  <a:gd name="T30" fmla="*/ 50 w 50"/>
                  <a:gd name="T31" fmla="*/ 30 h 50"/>
                  <a:gd name="T32" fmla="*/ 50 w 50"/>
                  <a:gd name="T33" fmla="*/ 25 h 50"/>
                  <a:gd name="T34" fmla="*/ 48 w 50"/>
                  <a:gd name="T35" fmla="*/ 15 h 50"/>
                  <a:gd name="T36" fmla="*/ 42 w 50"/>
                  <a:gd name="T37" fmla="*/ 7 h 50"/>
                  <a:gd name="T38" fmla="*/ 34 w 50"/>
                  <a:gd name="T39" fmla="*/ 2 h 50"/>
                  <a:gd name="T40" fmla="*/ 25 w 50"/>
                  <a:gd name="T41" fmla="*/ 0 h 50"/>
                  <a:gd name="T42" fmla="*/ 15 w 50"/>
                  <a:gd name="T43" fmla="*/ 2 h 50"/>
                  <a:gd name="T44" fmla="*/ 8 w 50"/>
                  <a:gd name="T45" fmla="*/ 7 h 50"/>
                  <a:gd name="T46" fmla="*/ 2 w 50"/>
                  <a:gd name="T47" fmla="*/ 15 h 50"/>
                  <a:gd name="T48" fmla="*/ 0 w 50"/>
                  <a:gd name="T49" fmla="*/ 25 h 50"/>
                  <a:gd name="T50" fmla="*/ 2 w 50"/>
                  <a:gd name="T51" fmla="*/ 34 h 50"/>
                  <a:gd name="T52" fmla="*/ 8 w 50"/>
                  <a:gd name="T53" fmla="*/ 42 h 50"/>
                  <a:gd name="T54" fmla="*/ 15 w 50"/>
                  <a:gd name="T55" fmla="*/ 48 h 50"/>
                  <a:gd name="T56" fmla="*/ 25 w 50"/>
                  <a:gd name="T57" fmla="*/ 50 h 50"/>
                  <a:gd name="T58" fmla="*/ 34 w 50"/>
                  <a:gd name="T59" fmla="*/ 48 h 50"/>
                  <a:gd name="T60" fmla="*/ 42 w 50"/>
                  <a:gd name="T61" fmla="*/ 42 h 50"/>
                  <a:gd name="T62" fmla="*/ 48 w 50"/>
                  <a:gd name="T63" fmla="*/ 34 h 50"/>
                  <a:gd name="T64" fmla="*/ 50 w 50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50" y="21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21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15" y="2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009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23" name="Freeform 6590"/>
              <p:cNvSpPr>
                <a:spLocks/>
              </p:cNvSpPr>
              <p:nvPr/>
            </p:nvSpPr>
            <p:spPr bwMode="auto">
              <a:xfrm>
                <a:off x="2025" y="2368"/>
                <a:ext cx="50" cy="50"/>
              </a:xfrm>
              <a:custGeom>
                <a:avLst/>
                <a:gdLst>
                  <a:gd name="T0" fmla="*/ 50 w 50"/>
                  <a:gd name="T1" fmla="*/ 21 h 50"/>
                  <a:gd name="T2" fmla="*/ 46 w 50"/>
                  <a:gd name="T3" fmla="*/ 11 h 50"/>
                  <a:gd name="T4" fmla="*/ 38 w 50"/>
                  <a:gd name="T5" fmla="*/ 5 h 50"/>
                  <a:gd name="T6" fmla="*/ 31 w 50"/>
                  <a:gd name="T7" fmla="*/ 2 h 50"/>
                  <a:gd name="T8" fmla="*/ 21 w 50"/>
                  <a:gd name="T9" fmla="*/ 2 h 50"/>
                  <a:gd name="T10" fmla="*/ 11 w 50"/>
                  <a:gd name="T11" fmla="*/ 5 h 50"/>
                  <a:gd name="T12" fmla="*/ 4 w 50"/>
                  <a:gd name="T13" fmla="*/ 11 h 50"/>
                  <a:gd name="T14" fmla="*/ 2 w 50"/>
                  <a:gd name="T15" fmla="*/ 21 h 50"/>
                  <a:gd name="T16" fmla="*/ 2 w 50"/>
                  <a:gd name="T17" fmla="*/ 30 h 50"/>
                  <a:gd name="T18" fmla="*/ 4 w 50"/>
                  <a:gd name="T19" fmla="*/ 38 h 50"/>
                  <a:gd name="T20" fmla="*/ 11 w 50"/>
                  <a:gd name="T21" fmla="*/ 46 h 50"/>
                  <a:gd name="T22" fmla="*/ 21 w 50"/>
                  <a:gd name="T23" fmla="*/ 50 h 50"/>
                  <a:gd name="T24" fmla="*/ 31 w 50"/>
                  <a:gd name="T25" fmla="*/ 50 h 50"/>
                  <a:gd name="T26" fmla="*/ 38 w 50"/>
                  <a:gd name="T27" fmla="*/ 46 h 50"/>
                  <a:gd name="T28" fmla="*/ 46 w 50"/>
                  <a:gd name="T29" fmla="*/ 38 h 50"/>
                  <a:gd name="T30" fmla="*/ 50 w 50"/>
                  <a:gd name="T31" fmla="*/ 30 h 50"/>
                  <a:gd name="T32" fmla="*/ 50 w 50"/>
                  <a:gd name="T33" fmla="*/ 25 h 50"/>
                  <a:gd name="T34" fmla="*/ 48 w 50"/>
                  <a:gd name="T35" fmla="*/ 15 h 50"/>
                  <a:gd name="T36" fmla="*/ 42 w 50"/>
                  <a:gd name="T37" fmla="*/ 7 h 50"/>
                  <a:gd name="T38" fmla="*/ 34 w 50"/>
                  <a:gd name="T39" fmla="*/ 4 h 50"/>
                  <a:gd name="T40" fmla="*/ 25 w 50"/>
                  <a:gd name="T41" fmla="*/ 2 h 50"/>
                  <a:gd name="T42" fmla="*/ 15 w 50"/>
                  <a:gd name="T43" fmla="*/ 4 h 50"/>
                  <a:gd name="T44" fmla="*/ 8 w 50"/>
                  <a:gd name="T45" fmla="*/ 7 h 50"/>
                  <a:gd name="T46" fmla="*/ 2 w 50"/>
                  <a:gd name="T47" fmla="*/ 15 h 50"/>
                  <a:gd name="T48" fmla="*/ 2 w 50"/>
                  <a:gd name="T49" fmla="*/ 25 h 50"/>
                  <a:gd name="T50" fmla="*/ 2 w 50"/>
                  <a:gd name="T51" fmla="*/ 34 h 50"/>
                  <a:gd name="T52" fmla="*/ 8 w 50"/>
                  <a:gd name="T53" fmla="*/ 42 h 50"/>
                  <a:gd name="T54" fmla="*/ 15 w 50"/>
                  <a:gd name="T55" fmla="*/ 48 h 50"/>
                  <a:gd name="T56" fmla="*/ 25 w 50"/>
                  <a:gd name="T57" fmla="*/ 50 h 50"/>
                  <a:gd name="T58" fmla="*/ 34 w 50"/>
                  <a:gd name="T59" fmla="*/ 48 h 50"/>
                  <a:gd name="T60" fmla="*/ 42 w 50"/>
                  <a:gd name="T61" fmla="*/ 42 h 50"/>
                  <a:gd name="T62" fmla="*/ 48 w 50"/>
                  <a:gd name="T63" fmla="*/ 34 h 50"/>
                  <a:gd name="T64" fmla="*/ 50 w 50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50" y="21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15" y="2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48" y="21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4" y="4"/>
                    </a:lnTo>
                    <a:lnTo>
                      <a:pt x="31" y="2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5" y="4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6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48"/>
                    </a:lnTo>
                    <a:lnTo>
                      <a:pt x="25" y="50"/>
                    </a:lnTo>
                    <a:lnTo>
                      <a:pt x="31" y="48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48" y="30"/>
                    </a:lnTo>
                    <a:lnTo>
                      <a:pt x="50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00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24" name="Freeform 6591"/>
              <p:cNvSpPr>
                <a:spLocks/>
              </p:cNvSpPr>
              <p:nvPr/>
            </p:nvSpPr>
            <p:spPr bwMode="auto">
              <a:xfrm>
                <a:off x="2027" y="2370"/>
                <a:ext cx="48" cy="48"/>
              </a:xfrm>
              <a:custGeom>
                <a:avLst/>
                <a:gdLst>
                  <a:gd name="T0" fmla="*/ 46 w 48"/>
                  <a:gd name="T1" fmla="*/ 19 h 48"/>
                  <a:gd name="T2" fmla="*/ 44 w 48"/>
                  <a:gd name="T3" fmla="*/ 9 h 48"/>
                  <a:gd name="T4" fmla="*/ 36 w 48"/>
                  <a:gd name="T5" fmla="*/ 3 h 48"/>
                  <a:gd name="T6" fmla="*/ 29 w 48"/>
                  <a:gd name="T7" fmla="*/ 0 h 48"/>
                  <a:gd name="T8" fmla="*/ 19 w 48"/>
                  <a:gd name="T9" fmla="*/ 0 h 48"/>
                  <a:gd name="T10" fmla="*/ 9 w 48"/>
                  <a:gd name="T11" fmla="*/ 3 h 48"/>
                  <a:gd name="T12" fmla="*/ 4 w 48"/>
                  <a:gd name="T13" fmla="*/ 9 h 48"/>
                  <a:gd name="T14" fmla="*/ 0 w 48"/>
                  <a:gd name="T15" fmla="*/ 19 h 48"/>
                  <a:gd name="T16" fmla="*/ 0 w 48"/>
                  <a:gd name="T17" fmla="*/ 28 h 48"/>
                  <a:gd name="T18" fmla="*/ 4 w 48"/>
                  <a:gd name="T19" fmla="*/ 36 h 48"/>
                  <a:gd name="T20" fmla="*/ 9 w 48"/>
                  <a:gd name="T21" fmla="*/ 44 h 48"/>
                  <a:gd name="T22" fmla="*/ 19 w 48"/>
                  <a:gd name="T23" fmla="*/ 46 h 48"/>
                  <a:gd name="T24" fmla="*/ 29 w 48"/>
                  <a:gd name="T25" fmla="*/ 46 h 48"/>
                  <a:gd name="T26" fmla="*/ 36 w 48"/>
                  <a:gd name="T27" fmla="*/ 44 h 48"/>
                  <a:gd name="T28" fmla="*/ 44 w 48"/>
                  <a:gd name="T29" fmla="*/ 36 h 48"/>
                  <a:gd name="T30" fmla="*/ 46 w 48"/>
                  <a:gd name="T31" fmla="*/ 28 h 48"/>
                  <a:gd name="T32" fmla="*/ 46 w 48"/>
                  <a:gd name="T33" fmla="*/ 23 h 48"/>
                  <a:gd name="T34" fmla="*/ 46 w 48"/>
                  <a:gd name="T35" fmla="*/ 13 h 48"/>
                  <a:gd name="T36" fmla="*/ 40 w 48"/>
                  <a:gd name="T37" fmla="*/ 5 h 48"/>
                  <a:gd name="T38" fmla="*/ 32 w 48"/>
                  <a:gd name="T39" fmla="*/ 2 h 48"/>
                  <a:gd name="T40" fmla="*/ 23 w 48"/>
                  <a:gd name="T41" fmla="*/ 0 h 48"/>
                  <a:gd name="T42" fmla="*/ 13 w 48"/>
                  <a:gd name="T43" fmla="*/ 2 h 48"/>
                  <a:gd name="T44" fmla="*/ 6 w 48"/>
                  <a:gd name="T45" fmla="*/ 5 h 48"/>
                  <a:gd name="T46" fmla="*/ 2 w 48"/>
                  <a:gd name="T47" fmla="*/ 13 h 48"/>
                  <a:gd name="T48" fmla="*/ 0 w 48"/>
                  <a:gd name="T49" fmla="*/ 23 h 48"/>
                  <a:gd name="T50" fmla="*/ 2 w 48"/>
                  <a:gd name="T51" fmla="*/ 32 h 48"/>
                  <a:gd name="T52" fmla="*/ 6 w 48"/>
                  <a:gd name="T53" fmla="*/ 40 h 48"/>
                  <a:gd name="T54" fmla="*/ 13 w 48"/>
                  <a:gd name="T55" fmla="*/ 46 h 48"/>
                  <a:gd name="T56" fmla="*/ 23 w 48"/>
                  <a:gd name="T57" fmla="*/ 48 h 48"/>
                  <a:gd name="T58" fmla="*/ 32 w 48"/>
                  <a:gd name="T59" fmla="*/ 46 h 48"/>
                  <a:gd name="T60" fmla="*/ 40 w 48"/>
                  <a:gd name="T61" fmla="*/ 40 h 48"/>
                  <a:gd name="T62" fmla="*/ 46 w 48"/>
                  <a:gd name="T63" fmla="*/ 32 h 48"/>
                  <a:gd name="T64" fmla="*/ 46 w 48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48">
                    <a:moveTo>
                      <a:pt x="48" y="23"/>
                    </a:moveTo>
                    <a:lnTo>
                      <a:pt x="46" y="19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9" y="44"/>
                    </a:lnTo>
                    <a:lnTo>
                      <a:pt x="13" y="46"/>
                    </a:lnTo>
                    <a:lnTo>
                      <a:pt x="19" y="46"/>
                    </a:lnTo>
                    <a:lnTo>
                      <a:pt x="23" y="48"/>
                    </a:lnTo>
                    <a:lnTo>
                      <a:pt x="29" y="46"/>
                    </a:lnTo>
                    <a:lnTo>
                      <a:pt x="32" y="46"/>
                    </a:lnTo>
                    <a:lnTo>
                      <a:pt x="36" y="44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46" y="32"/>
                    </a:lnTo>
                    <a:lnTo>
                      <a:pt x="46" y="28"/>
                    </a:lnTo>
                    <a:lnTo>
                      <a:pt x="48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6" y="13"/>
                    </a:lnTo>
                    <a:lnTo>
                      <a:pt x="42" y="9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9" y="42"/>
                    </a:lnTo>
                    <a:lnTo>
                      <a:pt x="13" y="46"/>
                    </a:lnTo>
                    <a:lnTo>
                      <a:pt x="19" y="46"/>
                    </a:lnTo>
                    <a:lnTo>
                      <a:pt x="23" y="48"/>
                    </a:lnTo>
                    <a:lnTo>
                      <a:pt x="29" y="46"/>
                    </a:lnTo>
                    <a:lnTo>
                      <a:pt x="32" y="46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6" y="32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25" name="Freeform 6592"/>
              <p:cNvSpPr>
                <a:spLocks/>
              </p:cNvSpPr>
              <p:nvPr/>
            </p:nvSpPr>
            <p:spPr bwMode="auto">
              <a:xfrm>
                <a:off x="2027" y="2370"/>
                <a:ext cx="46" cy="48"/>
              </a:xfrm>
              <a:custGeom>
                <a:avLst/>
                <a:gdLst>
                  <a:gd name="T0" fmla="*/ 46 w 46"/>
                  <a:gd name="T1" fmla="*/ 19 h 48"/>
                  <a:gd name="T2" fmla="*/ 42 w 46"/>
                  <a:gd name="T3" fmla="*/ 9 h 48"/>
                  <a:gd name="T4" fmla="*/ 36 w 46"/>
                  <a:gd name="T5" fmla="*/ 3 h 48"/>
                  <a:gd name="T6" fmla="*/ 29 w 46"/>
                  <a:gd name="T7" fmla="*/ 0 h 48"/>
                  <a:gd name="T8" fmla="*/ 19 w 46"/>
                  <a:gd name="T9" fmla="*/ 0 h 48"/>
                  <a:gd name="T10" fmla="*/ 9 w 46"/>
                  <a:gd name="T11" fmla="*/ 3 h 48"/>
                  <a:gd name="T12" fmla="*/ 4 w 46"/>
                  <a:gd name="T13" fmla="*/ 9 h 48"/>
                  <a:gd name="T14" fmla="*/ 0 w 46"/>
                  <a:gd name="T15" fmla="*/ 19 h 48"/>
                  <a:gd name="T16" fmla="*/ 0 w 46"/>
                  <a:gd name="T17" fmla="*/ 28 h 48"/>
                  <a:gd name="T18" fmla="*/ 4 w 46"/>
                  <a:gd name="T19" fmla="*/ 36 h 48"/>
                  <a:gd name="T20" fmla="*/ 9 w 46"/>
                  <a:gd name="T21" fmla="*/ 42 h 48"/>
                  <a:gd name="T22" fmla="*/ 19 w 46"/>
                  <a:gd name="T23" fmla="*/ 46 h 48"/>
                  <a:gd name="T24" fmla="*/ 29 w 46"/>
                  <a:gd name="T25" fmla="*/ 46 h 48"/>
                  <a:gd name="T26" fmla="*/ 36 w 46"/>
                  <a:gd name="T27" fmla="*/ 42 h 48"/>
                  <a:gd name="T28" fmla="*/ 42 w 46"/>
                  <a:gd name="T29" fmla="*/ 36 h 48"/>
                  <a:gd name="T30" fmla="*/ 46 w 46"/>
                  <a:gd name="T31" fmla="*/ 28 h 48"/>
                  <a:gd name="T32" fmla="*/ 46 w 46"/>
                  <a:gd name="T33" fmla="*/ 23 h 48"/>
                  <a:gd name="T34" fmla="*/ 44 w 46"/>
                  <a:gd name="T35" fmla="*/ 13 h 48"/>
                  <a:gd name="T36" fmla="*/ 40 w 46"/>
                  <a:gd name="T37" fmla="*/ 7 h 48"/>
                  <a:gd name="T38" fmla="*/ 32 w 46"/>
                  <a:gd name="T39" fmla="*/ 2 h 48"/>
                  <a:gd name="T40" fmla="*/ 23 w 46"/>
                  <a:gd name="T41" fmla="*/ 0 h 48"/>
                  <a:gd name="T42" fmla="*/ 13 w 46"/>
                  <a:gd name="T43" fmla="*/ 2 h 48"/>
                  <a:gd name="T44" fmla="*/ 6 w 46"/>
                  <a:gd name="T45" fmla="*/ 7 h 48"/>
                  <a:gd name="T46" fmla="*/ 2 w 46"/>
                  <a:gd name="T47" fmla="*/ 13 h 48"/>
                  <a:gd name="T48" fmla="*/ 0 w 46"/>
                  <a:gd name="T49" fmla="*/ 23 h 48"/>
                  <a:gd name="T50" fmla="*/ 2 w 46"/>
                  <a:gd name="T51" fmla="*/ 32 h 48"/>
                  <a:gd name="T52" fmla="*/ 6 w 46"/>
                  <a:gd name="T53" fmla="*/ 40 h 48"/>
                  <a:gd name="T54" fmla="*/ 13 w 46"/>
                  <a:gd name="T55" fmla="*/ 44 h 48"/>
                  <a:gd name="T56" fmla="*/ 23 w 46"/>
                  <a:gd name="T57" fmla="*/ 46 h 48"/>
                  <a:gd name="T58" fmla="*/ 32 w 46"/>
                  <a:gd name="T59" fmla="*/ 44 h 48"/>
                  <a:gd name="T60" fmla="*/ 40 w 46"/>
                  <a:gd name="T61" fmla="*/ 40 h 48"/>
                  <a:gd name="T62" fmla="*/ 44 w 46"/>
                  <a:gd name="T63" fmla="*/ 32 h 48"/>
                  <a:gd name="T64" fmla="*/ 46 w 46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8">
                    <a:moveTo>
                      <a:pt x="46" y="23"/>
                    </a:moveTo>
                    <a:lnTo>
                      <a:pt x="46" y="19"/>
                    </a:lnTo>
                    <a:lnTo>
                      <a:pt x="46" y="13"/>
                    </a:lnTo>
                    <a:lnTo>
                      <a:pt x="42" y="9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9" y="42"/>
                    </a:lnTo>
                    <a:lnTo>
                      <a:pt x="13" y="46"/>
                    </a:lnTo>
                    <a:lnTo>
                      <a:pt x="19" y="46"/>
                    </a:lnTo>
                    <a:lnTo>
                      <a:pt x="23" y="48"/>
                    </a:lnTo>
                    <a:lnTo>
                      <a:pt x="29" y="46"/>
                    </a:lnTo>
                    <a:lnTo>
                      <a:pt x="32" y="46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6" y="32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9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26" name="Freeform 6593"/>
              <p:cNvSpPr>
                <a:spLocks/>
              </p:cNvSpPr>
              <p:nvPr/>
            </p:nvSpPr>
            <p:spPr bwMode="auto">
              <a:xfrm>
                <a:off x="2027" y="2370"/>
                <a:ext cx="46" cy="46"/>
              </a:xfrm>
              <a:custGeom>
                <a:avLst/>
                <a:gdLst>
                  <a:gd name="T0" fmla="*/ 46 w 46"/>
                  <a:gd name="T1" fmla="*/ 19 h 46"/>
                  <a:gd name="T2" fmla="*/ 42 w 46"/>
                  <a:gd name="T3" fmla="*/ 9 h 46"/>
                  <a:gd name="T4" fmla="*/ 36 w 46"/>
                  <a:gd name="T5" fmla="*/ 3 h 46"/>
                  <a:gd name="T6" fmla="*/ 29 w 46"/>
                  <a:gd name="T7" fmla="*/ 0 h 46"/>
                  <a:gd name="T8" fmla="*/ 19 w 46"/>
                  <a:gd name="T9" fmla="*/ 0 h 46"/>
                  <a:gd name="T10" fmla="*/ 9 w 46"/>
                  <a:gd name="T11" fmla="*/ 3 h 46"/>
                  <a:gd name="T12" fmla="*/ 4 w 46"/>
                  <a:gd name="T13" fmla="*/ 9 h 46"/>
                  <a:gd name="T14" fmla="*/ 0 w 46"/>
                  <a:gd name="T15" fmla="*/ 19 h 46"/>
                  <a:gd name="T16" fmla="*/ 0 w 46"/>
                  <a:gd name="T17" fmla="*/ 28 h 46"/>
                  <a:gd name="T18" fmla="*/ 4 w 46"/>
                  <a:gd name="T19" fmla="*/ 36 h 46"/>
                  <a:gd name="T20" fmla="*/ 9 w 46"/>
                  <a:gd name="T21" fmla="*/ 42 h 46"/>
                  <a:gd name="T22" fmla="*/ 19 w 46"/>
                  <a:gd name="T23" fmla="*/ 46 h 46"/>
                  <a:gd name="T24" fmla="*/ 29 w 46"/>
                  <a:gd name="T25" fmla="*/ 46 h 46"/>
                  <a:gd name="T26" fmla="*/ 36 w 46"/>
                  <a:gd name="T27" fmla="*/ 42 h 46"/>
                  <a:gd name="T28" fmla="*/ 42 w 46"/>
                  <a:gd name="T29" fmla="*/ 36 h 46"/>
                  <a:gd name="T30" fmla="*/ 46 w 46"/>
                  <a:gd name="T31" fmla="*/ 28 h 46"/>
                  <a:gd name="T32" fmla="*/ 46 w 46"/>
                  <a:gd name="T33" fmla="*/ 23 h 46"/>
                  <a:gd name="T34" fmla="*/ 44 w 46"/>
                  <a:gd name="T35" fmla="*/ 13 h 46"/>
                  <a:gd name="T36" fmla="*/ 40 w 46"/>
                  <a:gd name="T37" fmla="*/ 7 h 46"/>
                  <a:gd name="T38" fmla="*/ 32 w 46"/>
                  <a:gd name="T39" fmla="*/ 2 h 46"/>
                  <a:gd name="T40" fmla="*/ 23 w 46"/>
                  <a:gd name="T41" fmla="*/ 0 h 46"/>
                  <a:gd name="T42" fmla="*/ 13 w 46"/>
                  <a:gd name="T43" fmla="*/ 2 h 46"/>
                  <a:gd name="T44" fmla="*/ 7 w 46"/>
                  <a:gd name="T45" fmla="*/ 7 h 46"/>
                  <a:gd name="T46" fmla="*/ 2 w 46"/>
                  <a:gd name="T47" fmla="*/ 13 h 46"/>
                  <a:gd name="T48" fmla="*/ 0 w 46"/>
                  <a:gd name="T49" fmla="*/ 23 h 46"/>
                  <a:gd name="T50" fmla="*/ 2 w 46"/>
                  <a:gd name="T51" fmla="*/ 32 h 46"/>
                  <a:gd name="T52" fmla="*/ 7 w 46"/>
                  <a:gd name="T53" fmla="*/ 40 h 46"/>
                  <a:gd name="T54" fmla="*/ 13 w 46"/>
                  <a:gd name="T55" fmla="*/ 44 h 46"/>
                  <a:gd name="T56" fmla="*/ 23 w 46"/>
                  <a:gd name="T57" fmla="*/ 46 h 46"/>
                  <a:gd name="T58" fmla="*/ 32 w 46"/>
                  <a:gd name="T59" fmla="*/ 44 h 46"/>
                  <a:gd name="T60" fmla="*/ 40 w 46"/>
                  <a:gd name="T61" fmla="*/ 40 h 46"/>
                  <a:gd name="T62" fmla="*/ 44 w 46"/>
                  <a:gd name="T63" fmla="*/ 32 h 46"/>
                  <a:gd name="T64" fmla="*/ 46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9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7" y="40"/>
                    </a:lnTo>
                    <a:lnTo>
                      <a:pt x="9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00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27" name="Freeform 6594"/>
              <p:cNvSpPr>
                <a:spLocks/>
              </p:cNvSpPr>
              <p:nvPr/>
            </p:nvSpPr>
            <p:spPr bwMode="auto">
              <a:xfrm>
                <a:off x="2027" y="2370"/>
                <a:ext cx="46" cy="46"/>
              </a:xfrm>
              <a:custGeom>
                <a:avLst/>
                <a:gdLst>
                  <a:gd name="T0" fmla="*/ 46 w 46"/>
                  <a:gd name="T1" fmla="*/ 19 h 46"/>
                  <a:gd name="T2" fmla="*/ 42 w 46"/>
                  <a:gd name="T3" fmla="*/ 9 h 46"/>
                  <a:gd name="T4" fmla="*/ 36 w 46"/>
                  <a:gd name="T5" fmla="*/ 3 h 46"/>
                  <a:gd name="T6" fmla="*/ 29 w 46"/>
                  <a:gd name="T7" fmla="*/ 0 h 46"/>
                  <a:gd name="T8" fmla="*/ 19 w 46"/>
                  <a:gd name="T9" fmla="*/ 0 h 46"/>
                  <a:gd name="T10" fmla="*/ 9 w 46"/>
                  <a:gd name="T11" fmla="*/ 3 h 46"/>
                  <a:gd name="T12" fmla="*/ 4 w 46"/>
                  <a:gd name="T13" fmla="*/ 9 h 46"/>
                  <a:gd name="T14" fmla="*/ 0 w 46"/>
                  <a:gd name="T15" fmla="*/ 19 h 46"/>
                  <a:gd name="T16" fmla="*/ 0 w 46"/>
                  <a:gd name="T17" fmla="*/ 28 h 46"/>
                  <a:gd name="T18" fmla="*/ 4 w 46"/>
                  <a:gd name="T19" fmla="*/ 36 h 46"/>
                  <a:gd name="T20" fmla="*/ 9 w 46"/>
                  <a:gd name="T21" fmla="*/ 42 h 46"/>
                  <a:gd name="T22" fmla="*/ 19 w 46"/>
                  <a:gd name="T23" fmla="*/ 46 h 46"/>
                  <a:gd name="T24" fmla="*/ 29 w 46"/>
                  <a:gd name="T25" fmla="*/ 46 h 46"/>
                  <a:gd name="T26" fmla="*/ 36 w 46"/>
                  <a:gd name="T27" fmla="*/ 42 h 46"/>
                  <a:gd name="T28" fmla="*/ 42 w 46"/>
                  <a:gd name="T29" fmla="*/ 36 h 46"/>
                  <a:gd name="T30" fmla="*/ 46 w 46"/>
                  <a:gd name="T31" fmla="*/ 28 h 46"/>
                  <a:gd name="T32" fmla="*/ 46 w 46"/>
                  <a:gd name="T33" fmla="*/ 23 h 46"/>
                  <a:gd name="T34" fmla="*/ 44 w 46"/>
                  <a:gd name="T35" fmla="*/ 15 h 46"/>
                  <a:gd name="T36" fmla="*/ 38 w 46"/>
                  <a:gd name="T37" fmla="*/ 7 h 46"/>
                  <a:gd name="T38" fmla="*/ 32 w 46"/>
                  <a:gd name="T39" fmla="*/ 2 h 46"/>
                  <a:gd name="T40" fmla="*/ 23 w 46"/>
                  <a:gd name="T41" fmla="*/ 0 h 46"/>
                  <a:gd name="T42" fmla="*/ 15 w 46"/>
                  <a:gd name="T43" fmla="*/ 2 h 46"/>
                  <a:gd name="T44" fmla="*/ 7 w 46"/>
                  <a:gd name="T45" fmla="*/ 7 h 46"/>
                  <a:gd name="T46" fmla="*/ 2 w 46"/>
                  <a:gd name="T47" fmla="*/ 15 h 46"/>
                  <a:gd name="T48" fmla="*/ 0 w 46"/>
                  <a:gd name="T49" fmla="*/ 23 h 46"/>
                  <a:gd name="T50" fmla="*/ 2 w 46"/>
                  <a:gd name="T51" fmla="*/ 32 h 46"/>
                  <a:gd name="T52" fmla="*/ 7 w 46"/>
                  <a:gd name="T53" fmla="*/ 38 h 46"/>
                  <a:gd name="T54" fmla="*/ 15 w 46"/>
                  <a:gd name="T55" fmla="*/ 44 h 46"/>
                  <a:gd name="T56" fmla="*/ 23 w 46"/>
                  <a:gd name="T57" fmla="*/ 46 h 46"/>
                  <a:gd name="T58" fmla="*/ 32 w 46"/>
                  <a:gd name="T59" fmla="*/ 44 h 46"/>
                  <a:gd name="T60" fmla="*/ 38 w 46"/>
                  <a:gd name="T61" fmla="*/ 38 h 46"/>
                  <a:gd name="T62" fmla="*/ 44 w 46"/>
                  <a:gd name="T63" fmla="*/ 32 h 46"/>
                  <a:gd name="T64" fmla="*/ 46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7" y="40"/>
                    </a:lnTo>
                    <a:lnTo>
                      <a:pt x="9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5"/>
                    </a:lnTo>
                    <a:lnTo>
                      <a:pt x="42" y="11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7" y="38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38" y="38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7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00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28" name="Freeform 6595"/>
              <p:cNvSpPr>
                <a:spLocks/>
              </p:cNvSpPr>
              <p:nvPr/>
            </p:nvSpPr>
            <p:spPr bwMode="auto">
              <a:xfrm>
                <a:off x="2027" y="2370"/>
                <a:ext cx="46" cy="46"/>
              </a:xfrm>
              <a:custGeom>
                <a:avLst/>
                <a:gdLst>
                  <a:gd name="T0" fmla="*/ 46 w 46"/>
                  <a:gd name="T1" fmla="*/ 19 h 46"/>
                  <a:gd name="T2" fmla="*/ 42 w 46"/>
                  <a:gd name="T3" fmla="*/ 11 h 46"/>
                  <a:gd name="T4" fmla="*/ 36 w 46"/>
                  <a:gd name="T5" fmla="*/ 3 h 46"/>
                  <a:gd name="T6" fmla="*/ 27 w 46"/>
                  <a:gd name="T7" fmla="*/ 2 h 46"/>
                  <a:gd name="T8" fmla="*/ 19 w 46"/>
                  <a:gd name="T9" fmla="*/ 2 h 46"/>
                  <a:gd name="T10" fmla="*/ 11 w 46"/>
                  <a:gd name="T11" fmla="*/ 3 h 46"/>
                  <a:gd name="T12" fmla="*/ 4 w 46"/>
                  <a:gd name="T13" fmla="*/ 11 h 46"/>
                  <a:gd name="T14" fmla="*/ 2 w 46"/>
                  <a:gd name="T15" fmla="*/ 19 h 46"/>
                  <a:gd name="T16" fmla="*/ 2 w 46"/>
                  <a:gd name="T17" fmla="*/ 27 h 46"/>
                  <a:gd name="T18" fmla="*/ 4 w 46"/>
                  <a:gd name="T19" fmla="*/ 36 h 46"/>
                  <a:gd name="T20" fmla="*/ 11 w 46"/>
                  <a:gd name="T21" fmla="*/ 42 h 46"/>
                  <a:gd name="T22" fmla="*/ 19 w 46"/>
                  <a:gd name="T23" fmla="*/ 46 h 46"/>
                  <a:gd name="T24" fmla="*/ 27 w 46"/>
                  <a:gd name="T25" fmla="*/ 46 h 46"/>
                  <a:gd name="T26" fmla="*/ 36 w 46"/>
                  <a:gd name="T27" fmla="*/ 42 h 46"/>
                  <a:gd name="T28" fmla="*/ 42 w 46"/>
                  <a:gd name="T29" fmla="*/ 36 h 46"/>
                  <a:gd name="T30" fmla="*/ 46 w 46"/>
                  <a:gd name="T31" fmla="*/ 27 h 46"/>
                  <a:gd name="T32" fmla="*/ 46 w 46"/>
                  <a:gd name="T33" fmla="*/ 23 h 46"/>
                  <a:gd name="T34" fmla="*/ 44 w 46"/>
                  <a:gd name="T35" fmla="*/ 15 h 46"/>
                  <a:gd name="T36" fmla="*/ 38 w 46"/>
                  <a:gd name="T37" fmla="*/ 7 h 46"/>
                  <a:gd name="T38" fmla="*/ 32 w 46"/>
                  <a:gd name="T39" fmla="*/ 2 h 46"/>
                  <a:gd name="T40" fmla="*/ 23 w 46"/>
                  <a:gd name="T41" fmla="*/ 2 h 46"/>
                  <a:gd name="T42" fmla="*/ 15 w 46"/>
                  <a:gd name="T43" fmla="*/ 2 h 46"/>
                  <a:gd name="T44" fmla="*/ 7 w 46"/>
                  <a:gd name="T45" fmla="*/ 7 h 46"/>
                  <a:gd name="T46" fmla="*/ 2 w 46"/>
                  <a:gd name="T47" fmla="*/ 15 h 46"/>
                  <a:gd name="T48" fmla="*/ 2 w 46"/>
                  <a:gd name="T49" fmla="*/ 23 h 46"/>
                  <a:gd name="T50" fmla="*/ 2 w 46"/>
                  <a:gd name="T51" fmla="*/ 32 h 46"/>
                  <a:gd name="T52" fmla="*/ 7 w 46"/>
                  <a:gd name="T53" fmla="*/ 38 h 46"/>
                  <a:gd name="T54" fmla="*/ 15 w 46"/>
                  <a:gd name="T55" fmla="*/ 44 h 46"/>
                  <a:gd name="T56" fmla="*/ 23 w 46"/>
                  <a:gd name="T57" fmla="*/ 46 h 46"/>
                  <a:gd name="T58" fmla="*/ 32 w 46"/>
                  <a:gd name="T59" fmla="*/ 44 h 46"/>
                  <a:gd name="T60" fmla="*/ 38 w 46"/>
                  <a:gd name="T61" fmla="*/ 38 h 46"/>
                  <a:gd name="T62" fmla="*/ 44 w 46"/>
                  <a:gd name="T63" fmla="*/ 32 h 46"/>
                  <a:gd name="T64" fmla="*/ 46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5"/>
                    </a:lnTo>
                    <a:lnTo>
                      <a:pt x="42" y="11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7" y="38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38" y="38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7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4" y="19"/>
                    </a:lnTo>
                    <a:lnTo>
                      <a:pt x="44" y="15"/>
                    </a:lnTo>
                    <a:lnTo>
                      <a:pt x="42" y="11"/>
                    </a:lnTo>
                    <a:lnTo>
                      <a:pt x="38" y="7"/>
                    </a:lnTo>
                    <a:lnTo>
                      <a:pt x="36" y="5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5"/>
                    </a:lnTo>
                    <a:lnTo>
                      <a:pt x="7" y="7"/>
                    </a:lnTo>
                    <a:lnTo>
                      <a:pt x="6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6" y="36"/>
                    </a:lnTo>
                    <a:lnTo>
                      <a:pt x="7" y="38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4"/>
                    </a:lnTo>
                    <a:lnTo>
                      <a:pt x="23" y="46"/>
                    </a:lnTo>
                    <a:lnTo>
                      <a:pt x="27" y="44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38" y="38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4" y="27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009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29" name="Freeform 6596"/>
              <p:cNvSpPr>
                <a:spLocks/>
              </p:cNvSpPr>
              <p:nvPr/>
            </p:nvSpPr>
            <p:spPr bwMode="auto">
              <a:xfrm>
                <a:off x="2029" y="2372"/>
                <a:ext cx="44" cy="44"/>
              </a:xfrm>
              <a:custGeom>
                <a:avLst/>
                <a:gdLst>
                  <a:gd name="T0" fmla="*/ 42 w 44"/>
                  <a:gd name="T1" fmla="*/ 17 h 44"/>
                  <a:gd name="T2" fmla="*/ 40 w 44"/>
                  <a:gd name="T3" fmla="*/ 9 h 44"/>
                  <a:gd name="T4" fmla="*/ 34 w 44"/>
                  <a:gd name="T5" fmla="*/ 3 h 44"/>
                  <a:gd name="T6" fmla="*/ 25 w 44"/>
                  <a:gd name="T7" fmla="*/ 0 h 44"/>
                  <a:gd name="T8" fmla="*/ 17 w 44"/>
                  <a:gd name="T9" fmla="*/ 0 h 44"/>
                  <a:gd name="T10" fmla="*/ 9 w 44"/>
                  <a:gd name="T11" fmla="*/ 3 h 44"/>
                  <a:gd name="T12" fmla="*/ 4 w 44"/>
                  <a:gd name="T13" fmla="*/ 9 h 44"/>
                  <a:gd name="T14" fmla="*/ 0 w 44"/>
                  <a:gd name="T15" fmla="*/ 17 h 44"/>
                  <a:gd name="T16" fmla="*/ 0 w 44"/>
                  <a:gd name="T17" fmla="*/ 25 h 44"/>
                  <a:gd name="T18" fmla="*/ 4 w 44"/>
                  <a:gd name="T19" fmla="*/ 34 h 44"/>
                  <a:gd name="T20" fmla="*/ 9 w 44"/>
                  <a:gd name="T21" fmla="*/ 40 h 44"/>
                  <a:gd name="T22" fmla="*/ 17 w 44"/>
                  <a:gd name="T23" fmla="*/ 42 h 44"/>
                  <a:gd name="T24" fmla="*/ 25 w 44"/>
                  <a:gd name="T25" fmla="*/ 42 h 44"/>
                  <a:gd name="T26" fmla="*/ 34 w 44"/>
                  <a:gd name="T27" fmla="*/ 40 h 44"/>
                  <a:gd name="T28" fmla="*/ 40 w 44"/>
                  <a:gd name="T29" fmla="*/ 34 h 44"/>
                  <a:gd name="T30" fmla="*/ 42 w 44"/>
                  <a:gd name="T31" fmla="*/ 25 h 44"/>
                  <a:gd name="T32" fmla="*/ 42 w 44"/>
                  <a:gd name="T33" fmla="*/ 21 h 44"/>
                  <a:gd name="T34" fmla="*/ 42 w 44"/>
                  <a:gd name="T35" fmla="*/ 13 h 44"/>
                  <a:gd name="T36" fmla="*/ 36 w 44"/>
                  <a:gd name="T37" fmla="*/ 5 h 44"/>
                  <a:gd name="T38" fmla="*/ 30 w 44"/>
                  <a:gd name="T39" fmla="*/ 1 h 44"/>
                  <a:gd name="T40" fmla="*/ 21 w 44"/>
                  <a:gd name="T41" fmla="*/ 0 h 44"/>
                  <a:gd name="T42" fmla="*/ 13 w 44"/>
                  <a:gd name="T43" fmla="*/ 1 h 44"/>
                  <a:gd name="T44" fmla="*/ 5 w 44"/>
                  <a:gd name="T45" fmla="*/ 5 h 44"/>
                  <a:gd name="T46" fmla="*/ 2 w 44"/>
                  <a:gd name="T47" fmla="*/ 13 h 44"/>
                  <a:gd name="T48" fmla="*/ 0 w 44"/>
                  <a:gd name="T49" fmla="*/ 21 h 44"/>
                  <a:gd name="T50" fmla="*/ 2 w 44"/>
                  <a:gd name="T51" fmla="*/ 30 h 44"/>
                  <a:gd name="T52" fmla="*/ 5 w 44"/>
                  <a:gd name="T53" fmla="*/ 36 h 44"/>
                  <a:gd name="T54" fmla="*/ 13 w 44"/>
                  <a:gd name="T55" fmla="*/ 42 h 44"/>
                  <a:gd name="T56" fmla="*/ 21 w 44"/>
                  <a:gd name="T57" fmla="*/ 42 h 44"/>
                  <a:gd name="T58" fmla="*/ 30 w 44"/>
                  <a:gd name="T59" fmla="*/ 42 h 44"/>
                  <a:gd name="T60" fmla="*/ 36 w 44"/>
                  <a:gd name="T61" fmla="*/ 36 h 44"/>
                  <a:gd name="T62" fmla="*/ 42 w 44"/>
                  <a:gd name="T63" fmla="*/ 30 h 44"/>
                  <a:gd name="T64" fmla="*/ 42 w 44"/>
                  <a:gd name="T65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44">
                    <a:moveTo>
                      <a:pt x="44" y="21"/>
                    </a:moveTo>
                    <a:lnTo>
                      <a:pt x="42" y="17"/>
                    </a:lnTo>
                    <a:lnTo>
                      <a:pt x="42" y="13"/>
                    </a:lnTo>
                    <a:lnTo>
                      <a:pt x="40" y="9"/>
                    </a:lnTo>
                    <a:lnTo>
                      <a:pt x="36" y="5"/>
                    </a:lnTo>
                    <a:lnTo>
                      <a:pt x="34" y="3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4" y="34"/>
                    </a:lnTo>
                    <a:lnTo>
                      <a:pt x="5" y="36"/>
                    </a:lnTo>
                    <a:lnTo>
                      <a:pt x="9" y="40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1" y="44"/>
                    </a:lnTo>
                    <a:lnTo>
                      <a:pt x="25" y="42"/>
                    </a:lnTo>
                    <a:lnTo>
                      <a:pt x="30" y="42"/>
                    </a:lnTo>
                    <a:lnTo>
                      <a:pt x="34" y="40"/>
                    </a:lnTo>
                    <a:lnTo>
                      <a:pt x="36" y="36"/>
                    </a:lnTo>
                    <a:lnTo>
                      <a:pt x="40" y="34"/>
                    </a:lnTo>
                    <a:lnTo>
                      <a:pt x="42" y="30"/>
                    </a:lnTo>
                    <a:lnTo>
                      <a:pt x="42" y="25"/>
                    </a:lnTo>
                    <a:lnTo>
                      <a:pt x="44" y="21"/>
                    </a:lnTo>
                    <a:lnTo>
                      <a:pt x="42" y="21"/>
                    </a:lnTo>
                    <a:lnTo>
                      <a:pt x="42" y="17"/>
                    </a:lnTo>
                    <a:lnTo>
                      <a:pt x="42" y="13"/>
                    </a:lnTo>
                    <a:lnTo>
                      <a:pt x="40" y="9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5" y="36"/>
                    </a:lnTo>
                    <a:lnTo>
                      <a:pt x="9" y="40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30" y="42"/>
                    </a:lnTo>
                    <a:lnTo>
                      <a:pt x="32" y="40"/>
                    </a:lnTo>
                    <a:lnTo>
                      <a:pt x="36" y="36"/>
                    </a:lnTo>
                    <a:lnTo>
                      <a:pt x="40" y="32"/>
                    </a:lnTo>
                    <a:lnTo>
                      <a:pt x="42" y="30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4" y="21"/>
                    </a:lnTo>
                    <a:close/>
                  </a:path>
                </a:pathLst>
              </a:cu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30" name="Freeform 6597"/>
              <p:cNvSpPr>
                <a:spLocks/>
              </p:cNvSpPr>
              <p:nvPr/>
            </p:nvSpPr>
            <p:spPr bwMode="auto">
              <a:xfrm>
                <a:off x="2029" y="2372"/>
                <a:ext cx="42" cy="42"/>
              </a:xfrm>
              <a:custGeom>
                <a:avLst/>
                <a:gdLst>
                  <a:gd name="T0" fmla="*/ 42 w 42"/>
                  <a:gd name="T1" fmla="*/ 17 h 42"/>
                  <a:gd name="T2" fmla="*/ 40 w 42"/>
                  <a:gd name="T3" fmla="*/ 9 h 42"/>
                  <a:gd name="T4" fmla="*/ 32 w 42"/>
                  <a:gd name="T5" fmla="*/ 3 h 42"/>
                  <a:gd name="T6" fmla="*/ 25 w 42"/>
                  <a:gd name="T7" fmla="*/ 0 h 42"/>
                  <a:gd name="T8" fmla="*/ 17 w 42"/>
                  <a:gd name="T9" fmla="*/ 0 h 42"/>
                  <a:gd name="T10" fmla="*/ 9 w 42"/>
                  <a:gd name="T11" fmla="*/ 3 h 42"/>
                  <a:gd name="T12" fmla="*/ 4 w 42"/>
                  <a:gd name="T13" fmla="*/ 9 h 42"/>
                  <a:gd name="T14" fmla="*/ 0 w 42"/>
                  <a:gd name="T15" fmla="*/ 17 h 42"/>
                  <a:gd name="T16" fmla="*/ 0 w 42"/>
                  <a:gd name="T17" fmla="*/ 25 h 42"/>
                  <a:gd name="T18" fmla="*/ 4 w 42"/>
                  <a:gd name="T19" fmla="*/ 32 h 42"/>
                  <a:gd name="T20" fmla="*/ 9 w 42"/>
                  <a:gd name="T21" fmla="*/ 40 h 42"/>
                  <a:gd name="T22" fmla="*/ 17 w 42"/>
                  <a:gd name="T23" fmla="*/ 42 h 42"/>
                  <a:gd name="T24" fmla="*/ 25 w 42"/>
                  <a:gd name="T25" fmla="*/ 42 h 42"/>
                  <a:gd name="T26" fmla="*/ 32 w 42"/>
                  <a:gd name="T27" fmla="*/ 40 h 42"/>
                  <a:gd name="T28" fmla="*/ 40 w 42"/>
                  <a:gd name="T29" fmla="*/ 32 h 42"/>
                  <a:gd name="T30" fmla="*/ 42 w 42"/>
                  <a:gd name="T31" fmla="*/ 25 h 42"/>
                  <a:gd name="T32" fmla="*/ 42 w 42"/>
                  <a:gd name="T33" fmla="*/ 21 h 42"/>
                  <a:gd name="T34" fmla="*/ 40 w 42"/>
                  <a:gd name="T35" fmla="*/ 13 h 42"/>
                  <a:gd name="T36" fmla="*/ 36 w 42"/>
                  <a:gd name="T37" fmla="*/ 5 h 42"/>
                  <a:gd name="T38" fmla="*/ 29 w 42"/>
                  <a:gd name="T39" fmla="*/ 1 h 42"/>
                  <a:gd name="T40" fmla="*/ 21 w 42"/>
                  <a:gd name="T41" fmla="*/ 0 h 42"/>
                  <a:gd name="T42" fmla="*/ 13 w 42"/>
                  <a:gd name="T43" fmla="*/ 1 h 42"/>
                  <a:gd name="T44" fmla="*/ 5 w 42"/>
                  <a:gd name="T45" fmla="*/ 5 h 42"/>
                  <a:gd name="T46" fmla="*/ 2 w 42"/>
                  <a:gd name="T47" fmla="*/ 13 h 42"/>
                  <a:gd name="T48" fmla="*/ 0 w 42"/>
                  <a:gd name="T49" fmla="*/ 21 h 42"/>
                  <a:gd name="T50" fmla="*/ 2 w 42"/>
                  <a:gd name="T51" fmla="*/ 28 h 42"/>
                  <a:gd name="T52" fmla="*/ 5 w 42"/>
                  <a:gd name="T53" fmla="*/ 36 h 42"/>
                  <a:gd name="T54" fmla="*/ 13 w 42"/>
                  <a:gd name="T55" fmla="*/ 40 h 42"/>
                  <a:gd name="T56" fmla="*/ 21 w 42"/>
                  <a:gd name="T57" fmla="*/ 42 h 42"/>
                  <a:gd name="T58" fmla="*/ 29 w 42"/>
                  <a:gd name="T59" fmla="*/ 40 h 42"/>
                  <a:gd name="T60" fmla="*/ 36 w 42"/>
                  <a:gd name="T61" fmla="*/ 36 h 42"/>
                  <a:gd name="T62" fmla="*/ 40 w 42"/>
                  <a:gd name="T63" fmla="*/ 28 h 42"/>
                  <a:gd name="T64" fmla="*/ 42 w 42"/>
                  <a:gd name="T65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lnTo>
                      <a:pt x="42" y="17"/>
                    </a:lnTo>
                    <a:lnTo>
                      <a:pt x="42" y="13"/>
                    </a:lnTo>
                    <a:lnTo>
                      <a:pt x="40" y="9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5" y="36"/>
                    </a:lnTo>
                    <a:lnTo>
                      <a:pt x="9" y="40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30" y="42"/>
                    </a:lnTo>
                    <a:lnTo>
                      <a:pt x="32" y="40"/>
                    </a:lnTo>
                    <a:lnTo>
                      <a:pt x="36" y="36"/>
                    </a:lnTo>
                    <a:lnTo>
                      <a:pt x="40" y="32"/>
                    </a:lnTo>
                    <a:lnTo>
                      <a:pt x="42" y="30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2" y="17"/>
                    </a:lnTo>
                    <a:lnTo>
                      <a:pt x="40" y="13"/>
                    </a:lnTo>
                    <a:lnTo>
                      <a:pt x="38" y="9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5" y="36"/>
                    </a:lnTo>
                    <a:lnTo>
                      <a:pt x="9" y="38"/>
                    </a:lnTo>
                    <a:lnTo>
                      <a:pt x="13" y="40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2" y="38"/>
                    </a:lnTo>
                    <a:lnTo>
                      <a:pt x="36" y="36"/>
                    </a:lnTo>
                    <a:lnTo>
                      <a:pt x="38" y="32"/>
                    </a:lnTo>
                    <a:lnTo>
                      <a:pt x="40" y="28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31" name="Freeform 6598"/>
              <p:cNvSpPr>
                <a:spLocks/>
              </p:cNvSpPr>
              <p:nvPr/>
            </p:nvSpPr>
            <p:spPr bwMode="auto">
              <a:xfrm>
                <a:off x="2029" y="2372"/>
                <a:ext cx="42" cy="42"/>
              </a:xfrm>
              <a:custGeom>
                <a:avLst/>
                <a:gdLst>
                  <a:gd name="T0" fmla="*/ 42 w 42"/>
                  <a:gd name="T1" fmla="*/ 17 h 42"/>
                  <a:gd name="T2" fmla="*/ 38 w 42"/>
                  <a:gd name="T3" fmla="*/ 9 h 42"/>
                  <a:gd name="T4" fmla="*/ 32 w 42"/>
                  <a:gd name="T5" fmla="*/ 3 h 42"/>
                  <a:gd name="T6" fmla="*/ 25 w 42"/>
                  <a:gd name="T7" fmla="*/ 0 h 42"/>
                  <a:gd name="T8" fmla="*/ 17 w 42"/>
                  <a:gd name="T9" fmla="*/ 0 h 42"/>
                  <a:gd name="T10" fmla="*/ 9 w 42"/>
                  <a:gd name="T11" fmla="*/ 3 h 42"/>
                  <a:gd name="T12" fmla="*/ 4 w 42"/>
                  <a:gd name="T13" fmla="*/ 9 h 42"/>
                  <a:gd name="T14" fmla="*/ 0 w 42"/>
                  <a:gd name="T15" fmla="*/ 17 h 42"/>
                  <a:gd name="T16" fmla="*/ 0 w 42"/>
                  <a:gd name="T17" fmla="*/ 25 h 42"/>
                  <a:gd name="T18" fmla="*/ 4 w 42"/>
                  <a:gd name="T19" fmla="*/ 32 h 42"/>
                  <a:gd name="T20" fmla="*/ 9 w 42"/>
                  <a:gd name="T21" fmla="*/ 38 h 42"/>
                  <a:gd name="T22" fmla="*/ 17 w 42"/>
                  <a:gd name="T23" fmla="*/ 42 h 42"/>
                  <a:gd name="T24" fmla="*/ 25 w 42"/>
                  <a:gd name="T25" fmla="*/ 42 h 42"/>
                  <a:gd name="T26" fmla="*/ 32 w 42"/>
                  <a:gd name="T27" fmla="*/ 38 h 42"/>
                  <a:gd name="T28" fmla="*/ 38 w 42"/>
                  <a:gd name="T29" fmla="*/ 32 h 42"/>
                  <a:gd name="T30" fmla="*/ 42 w 42"/>
                  <a:gd name="T31" fmla="*/ 25 h 42"/>
                  <a:gd name="T32" fmla="*/ 42 w 42"/>
                  <a:gd name="T33" fmla="*/ 21 h 42"/>
                  <a:gd name="T34" fmla="*/ 40 w 42"/>
                  <a:gd name="T35" fmla="*/ 13 h 42"/>
                  <a:gd name="T36" fmla="*/ 36 w 42"/>
                  <a:gd name="T37" fmla="*/ 5 h 42"/>
                  <a:gd name="T38" fmla="*/ 29 w 42"/>
                  <a:gd name="T39" fmla="*/ 1 h 42"/>
                  <a:gd name="T40" fmla="*/ 21 w 42"/>
                  <a:gd name="T41" fmla="*/ 0 h 42"/>
                  <a:gd name="T42" fmla="*/ 13 w 42"/>
                  <a:gd name="T43" fmla="*/ 1 h 42"/>
                  <a:gd name="T44" fmla="*/ 5 w 42"/>
                  <a:gd name="T45" fmla="*/ 5 h 42"/>
                  <a:gd name="T46" fmla="*/ 2 w 42"/>
                  <a:gd name="T47" fmla="*/ 13 h 42"/>
                  <a:gd name="T48" fmla="*/ 0 w 42"/>
                  <a:gd name="T49" fmla="*/ 21 h 42"/>
                  <a:gd name="T50" fmla="*/ 2 w 42"/>
                  <a:gd name="T51" fmla="*/ 28 h 42"/>
                  <a:gd name="T52" fmla="*/ 5 w 42"/>
                  <a:gd name="T53" fmla="*/ 36 h 42"/>
                  <a:gd name="T54" fmla="*/ 13 w 42"/>
                  <a:gd name="T55" fmla="*/ 40 h 42"/>
                  <a:gd name="T56" fmla="*/ 21 w 42"/>
                  <a:gd name="T57" fmla="*/ 42 h 42"/>
                  <a:gd name="T58" fmla="*/ 29 w 42"/>
                  <a:gd name="T59" fmla="*/ 40 h 42"/>
                  <a:gd name="T60" fmla="*/ 36 w 42"/>
                  <a:gd name="T61" fmla="*/ 36 h 42"/>
                  <a:gd name="T62" fmla="*/ 40 w 42"/>
                  <a:gd name="T63" fmla="*/ 28 h 42"/>
                  <a:gd name="T64" fmla="*/ 42 w 42"/>
                  <a:gd name="T65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lnTo>
                      <a:pt x="42" y="17"/>
                    </a:lnTo>
                    <a:lnTo>
                      <a:pt x="40" y="13"/>
                    </a:lnTo>
                    <a:lnTo>
                      <a:pt x="38" y="9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5" y="36"/>
                    </a:lnTo>
                    <a:lnTo>
                      <a:pt x="9" y="38"/>
                    </a:lnTo>
                    <a:lnTo>
                      <a:pt x="13" y="40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2" y="38"/>
                    </a:lnTo>
                    <a:lnTo>
                      <a:pt x="36" y="36"/>
                    </a:lnTo>
                    <a:lnTo>
                      <a:pt x="38" y="32"/>
                    </a:lnTo>
                    <a:lnTo>
                      <a:pt x="40" y="28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2" y="17"/>
                    </a:lnTo>
                    <a:lnTo>
                      <a:pt x="40" y="13"/>
                    </a:lnTo>
                    <a:lnTo>
                      <a:pt x="38" y="9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5" y="36"/>
                    </a:lnTo>
                    <a:lnTo>
                      <a:pt x="9" y="38"/>
                    </a:lnTo>
                    <a:lnTo>
                      <a:pt x="13" y="40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2" y="38"/>
                    </a:lnTo>
                    <a:lnTo>
                      <a:pt x="36" y="36"/>
                    </a:lnTo>
                    <a:lnTo>
                      <a:pt x="38" y="32"/>
                    </a:lnTo>
                    <a:lnTo>
                      <a:pt x="40" y="28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00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32" name="Freeform 6599"/>
              <p:cNvSpPr>
                <a:spLocks/>
              </p:cNvSpPr>
              <p:nvPr/>
            </p:nvSpPr>
            <p:spPr bwMode="auto">
              <a:xfrm>
                <a:off x="2029" y="2372"/>
                <a:ext cx="42" cy="42"/>
              </a:xfrm>
              <a:custGeom>
                <a:avLst/>
                <a:gdLst>
                  <a:gd name="T0" fmla="*/ 42 w 42"/>
                  <a:gd name="T1" fmla="*/ 17 h 42"/>
                  <a:gd name="T2" fmla="*/ 38 w 42"/>
                  <a:gd name="T3" fmla="*/ 9 h 42"/>
                  <a:gd name="T4" fmla="*/ 32 w 42"/>
                  <a:gd name="T5" fmla="*/ 3 h 42"/>
                  <a:gd name="T6" fmla="*/ 25 w 42"/>
                  <a:gd name="T7" fmla="*/ 0 h 42"/>
                  <a:gd name="T8" fmla="*/ 17 w 42"/>
                  <a:gd name="T9" fmla="*/ 0 h 42"/>
                  <a:gd name="T10" fmla="*/ 9 w 42"/>
                  <a:gd name="T11" fmla="*/ 3 h 42"/>
                  <a:gd name="T12" fmla="*/ 4 w 42"/>
                  <a:gd name="T13" fmla="*/ 9 h 42"/>
                  <a:gd name="T14" fmla="*/ 0 w 42"/>
                  <a:gd name="T15" fmla="*/ 17 h 42"/>
                  <a:gd name="T16" fmla="*/ 0 w 42"/>
                  <a:gd name="T17" fmla="*/ 25 h 42"/>
                  <a:gd name="T18" fmla="*/ 4 w 42"/>
                  <a:gd name="T19" fmla="*/ 32 h 42"/>
                  <a:gd name="T20" fmla="*/ 9 w 42"/>
                  <a:gd name="T21" fmla="*/ 38 h 42"/>
                  <a:gd name="T22" fmla="*/ 17 w 42"/>
                  <a:gd name="T23" fmla="*/ 42 h 42"/>
                  <a:gd name="T24" fmla="*/ 25 w 42"/>
                  <a:gd name="T25" fmla="*/ 42 h 42"/>
                  <a:gd name="T26" fmla="*/ 32 w 42"/>
                  <a:gd name="T27" fmla="*/ 38 h 42"/>
                  <a:gd name="T28" fmla="*/ 38 w 42"/>
                  <a:gd name="T29" fmla="*/ 32 h 42"/>
                  <a:gd name="T30" fmla="*/ 42 w 42"/>
                  <a:gd name="T31" fmla="*/ 25 h 42"/>
                  <a:gd name="T32" fmla="*/ 42 w 42"/>
                  <a:gd name="T33" fmla="*/ 21 h 42"/>
                  <a:gd name="T34" fmla="*/ 40 w 42"/>
                  <a:gd name="T35" fmla="*/ 13 h 42"/>
                  <a:gd name="T36" fmla="*/ 36 w 42"/>
                  <a:gd name="T37" fmla="*/ 7 h 42"/>
                  <a:gd name="T38" fmla="*/ 29 w 42"/>
                  <a:gd name="T39" fmla="*/ 1 h 42"/>
                  <a:gd name="T40" fmla="*/ 21 w 42"/>
                  <a:gd name="T41" fmla="*/ 0 h 42"/>
                  <a:gd name="T42" fmla="*/ 13 w 42"/>
                  <a:gd name="T43" fmla="*/ 1 h 42"/>
                  <a:gd name="T44" fmla="*/ 7 w 42"/>
                  <a:gd name="T45" fmla="*/ 7 h 42"/>
                  <a:gd name="T46" fmla="*/ 2 w 42"/>
                  <a:gd name="T47" fmla="*/ 13 h 42"/>
                  <a:gd name="T48" fmla="*/ 0 w 42"/>
                  <a:gd name="T49" fmla="*/ 21 h 42"/>
                  <a:gd name="T50" fmla="*/ 2 w 42"/>
                  <a:gd name="T51" fmla="*/ 28 h 42"/>
                  <a:gd name="T52" fmla="*/ 7 w 42"/>
                  <a:gd name="T53" fmla="*/ 36 h 42"/>
                  <a:gd name="T54" fmla="*/ 13 w 42"/>
                  <a:gd name="T55" fmla="*/ 40 h 42"/>
                  <a:gd name="T56" fmla="*/ 21 w 42"/>
                  <a:gd name="T57" fmla="*/ 42 h 42"/>
                  <a:gd name="T58" fmla="*/ 29 w 42"/>
                  <a:gd name="T59" fmla="*/ 40 h 42"/>
                  <a:gd name="T60" fmla="*/ 36 w 42"/>
                  <a:gd name="T61" fmla="*/ 36 h 42"/>
                  <a:gd name="T62" fmla="*/ 40 w 42"/>
                  <a:gd name="T63" fmla="*/ 28 h 42"/>
                  <a:gd name="T64" fmla="*/ 42 w 42"/>
                  <a:gd name="T65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lnTo>
                      <a:pt x="42" y="17"/>
                    </a:lnTo>
                    <a:lnTo>
                      <a:pt x="40" y="13"/>
                    </a:lnTo>
                    <a:lnTo>
                      <a:pt x="38" y="9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5" y="36"/>
                    </a:lnTo>
                    <a:lnTo>
                      <a:pt x="9" y="38"/>
                    </a:lnTo>
                    <a:lnTo>
                      <a:pt x="13" y="40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2" y="38"/>
                    </a:lnTo>
                    <a:lnTo>
                      <a:pt x="36" y="36"/>
                    </a:lnTo>
                    <a:lnTo>
                      <a:pt x="38" y="32"/>
                    </a:lnTo>
                    <a:lnTo>
                      <a:pt x="40" y="28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2" y="17"/>
                    </a:lnTo>
                    <a:lnTo>
                      <a:pt x="40" y="13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2" y="3"/>
                    </a:lnTo>
                    <a:lnTo>
                      <a:pt x="29" y="1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7" y="36"/>
                    </a:lnTo>
                    <a:lnTo>
                      <a:pt x="9" y="38"/>
                    </a:lnTo>
                    <a:lnTo>
                      <a:pt x="13" y="40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2" y="38"/>
                    </a:lnTo>
                    <a:lnTo>
                      <a:pt x="36" y="36"/>
                    </a:lnTo>
                    <a:lnTo>
                      <a:pt x="38" y="32"/>
                    </a:lnTo>
                    <a:lnTo>
                      <a:pt x="40" y="28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00A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33" name="Freeform 6600"/>
              <p:cNvSpPr>
                <a:spLocks/>
              </p:cNvSpPr>
              <p:nvPr/>
            </p:nvSpPr>
            <p:spPr bwMode="auto">
              <a:xfrm>
                <a:off x="2029" y="2372"/>
                <a:ext cx="42" cy="42"/>
              </a:xfrm>
              <a:custGeom>
                <a:avLst/>
                <a:gdLst>
                  <a:gd name="T0" fmla="*/ 42 w 42"/>
                  <a:gd name="T1" fmla="*/ 17 h 42"/>
                  <a:gd name="T2" fmla="*/ 38 w 42"/>
                  <a:gd name="T3" fmla="*/ 9 h 42"/>
                  <a:gd name="T4" fmla="*/ 32 w 42"/>
                  <a:gd name="T5" fmla="*/ 3 h 42"/>
                  <a:gd name="T6" fmla="*/ 25 w 42"/>
                  <a:gd name="T7" fmla="*/ 1 h 42"/>
                  <a:gd name="T8" fmla="*/ 17 w 42"/>
                  <a:gd name="T9" fmla="*/ 1 h 42"/>
                  <a:gd name="T10" fmla="*/ 9 w 42"/>
                  <a:gd name="T11" fmla="*/ 3 h 42"/>
                  <a:gd name="T12" fmla="*/ 4 w 42"/>
                  <a:gd name="T13" fmla="*/ 9 h 42"/>
                  <a:gd name="T14" fmla="*/ 2 w 42"/>
                  <a:gd name="T15" fmla="*/ 17 h 42"/>
                  <a:gd name="T16" fmla="*/ 2 w 42"/>
                  <a:gd name="T17" fmla="*/ 25 h 42"/>
                  <a:gd name="T18" fmla="*/ 4 w 42"/>
                  <a:gd name="T19" fmla="*/ 32 h 42"/>
                  <a:gd name="T20" fmla="*/ 9 w 42"/>
                  <a:gd name="T21" fmla="*/ 38 h 42"/>
                  <a:gd name="T22" fmla="*/ 17 w 42"/>
                  <a:gd name="T23" fmla="*/ 42 h 42"/>
                  <a:gd name="T24" fmla="*/ 25 w 42"/>
                  <a:gd name="T25" fmla="*/ 42 h 42"/>
                  <a:gd name="T26" fmla="*/ 32 w 42"/>
                  <a:gd name="T27" fmla="*/ 38 h 42"/>
                  <a:gd name="T28" fmla="*/ 38 w 42"/>
                  <a:gd name="T29" fmla="*/ 32 h 42"/>
                  <a:gd name="T30" fmla="*/ 42 w 42"/>
                  <a:gd name="T31" fmla="*/ 25 h 42"/>
                  <a:gd name="T32" fmla="*/ 42 w 42"/>
                  <a:gd name="T33" fmla="*/ 21 h 42"/>
                  <a:gd name="T34" fmla="*/ 40 w 42"/>
                  <a:gd name="T35" fmla="*/ 13 h 42"/>
                  <a:gd name="T36" fmla="*/ 36 w 42"/>
                  <a:gd name="T37" fmla="*/ 7 h 42"/>
                  <a:gd name="T38" fmla="*/ 29 w 42"/>
                  <a:gd name="T39" fmla="*/ 1 h 42"/>
                  <a:gd name="T40" fmla="*/ 21 w 42"/>
                  <a:gd name="T41" fmla="*/ 1 h 42"/>
                  <a:gd name="T42" fmla="*/ 13 w 42"/>
                  <a:gd name="T43" fmla="*/ 1 h 42"/>
                  <a:gd name="T44" fmla="*/ 7 w 42"/>
                  <a:gd name="T45" fmla="*/ 7 h 42"/>
                  <a:gd name="T46" fmla="*/ 2 w 42"/>
                  <a:gd name="T47" fmla="*/ 13 h 42"/>
                  <a:gd name="T48" fmla="*/ 2 w 42"/>
                  <a:gd name="T49" fmla="*/ 21 h 42"/>
                  <a:gd name="T50" fmla="*/ 2 w 42"/>
                  <a:gd name="T51" fmla="*/ 28 h 42"/>
                  <a:gd name="T52" fmla="*/ 7 w 42"/>
                  <a:gd name="T53" fmla="*/ 36 h 42"/>
                  <a:gd name="T54" fmla="*/ 13 w 42"/>
                  <a:gd name="T55" fmla="*/ 40 h 42"/>
                  <a:gd name="T56" fmla="*/ 21 w 42"/>
                  <a:gd name="T57" fmla="*/ 42 h 42"/>
                  <a:gd name="T58" fmla="*/ 29 w 42"/>
                  <a:gd name="T59" fmla="*/ 40 h 42"/>
                  <a:gd name="T60" fmla="*/ 36 w 42"/>
                  <a:gd name="T61" fmla="*/ 36 h 42"/>
                  <a:gd name="T62" fmla="*/ 40 w 42"/>
                  <a:gd name="T63" fmla="*/ 28 h 42"/>
                  <a:gd name="T64" fmla="*/ 42 w 42"/>
                  <a:gd name="T65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lnTo>
                      <a:pt x="42" y="17"/>
                    </a:lnTo>
                    <a:lnTo>
                      <a:pt x="40" y="13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2" y="3"/>
                    </a:lnTo>
                    <a:lnTo>
                      <a:pt x="29" y="1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7" y="36"/>
                    </a:lnTo>
                    <a:lnTo>
                      <a:pt x="9" y="38"/>
                    </a:lnTo>
                    <a:lnTo>
                      <a:pt x="13" y="40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2" y="38"/>
                    </a:lnTo>
                    <a:lnTo>
                      <a:pt x="36" y="36"/>
                    </a:lnTo>
                    <a:lnTo>
                      <a:pt x="38" y="32"/>
                    </a:lnTo>
                    <a:lnTo>
                      <a:pt x="40" y="28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0" y="17"/>
                    </a:lnTo>
                    <a:lnTo>
                      <a:pt x="40" y="13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2" y="3"/>
                    </a:lnTo>
                    <a:lnTo>
                      <a:pt x="29" y="1"/>
                    </a:lnTo>
                    <a:lnTo>
                      <a:pt x="25" y="1"/>
                    </a:lnTo>
                    <a:lnTo>
                      <a:pt x="21" y="1"/>
                    </a:lnTo>
                    <a:lnTo>
                      <a:pt x="17" y="1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7" y="36"/>
                    </a:lnTo>
                    <a:lnTo>
                      <a:pt x="9" y="38"/>
                    </a:lnTo>
                    <a:lnTo>
                      <a:pt x="13" y="40"/>
                    </a:lnTo>
                    <a:lnTo>
                      <a:pt x="17" y="40"/>
                    </a:lnTo>
                    <a:lnTo>
                      <a:pt x="21" y="42"/>
                    </a:lnTo>
                    <a:lnTo>
                      <a:pt x="25" y="40"/>
                    </a:lnTo>
                    <a:lnTo>
                      <a:pt x="29" y="40"/>
                    </a:lnTo>
                    <a:lnTo>
                      <a:pt x="32" y="38"/>
                    </a:lnTo>
                    <a:lnTo>
                      <a:pt x="36" y="36"/>
                    </a:lnTo>
                    <a:lnTo>
                      <a:pt x="38" y="32"/>
                    </a:lnTo>
                    <a:lnTo>
                      <a:pt x="40" y="28"/>
                    </a:lnTo>
                    <a:lnTo>
                      <a:pt x="40" y="25"/>
                    </a:lnTo>
                    <a:lnTo>
                      <a:pt x="42" y="21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00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34" name="Freeform 6601"/>
              <p:cNvSpPr>
                <a:spLocks/>
              </p:cNvSpPr>
              <p:nvPr/>
            </p:nvSpPr>
            <p:spPr bwMode="auto">
              <a:xfrm>
                <a:off x="2031" y="2373"/>
                <a:ext cx="40" cy="41"/>
              </a:xfrm>
              <a:custGeom>
                <a:avLst/>
                <a:gdLst>
                  <a:gd name="T0" fmla="*/ 38 w 40"/>
                  <a:gd name="T1" fmla="*/ 16 h 41"/>
                  <a:gd name="T2" fmla="*/ 36 w 40"/>
                  <a:gd name="T3" fmla="*/ 8 h 41"/>
                  <a:gd name="T4" fmla="*/ 30 w 40"/>
                  <a:gd name="T5" fmla="*/ 2 h 41"/>
                  <a:gd name="T6" fmla="*/ 23 w 40"/>
                  <a:gd name="T7" fmla="*/ 0 h 41"/>
                  <a:gd name="T8" fmla="*/ 15 w 40"/>
                  <a:gd name="T9" fmla="*/ 0 h 41"/>
                  <a:gd name="T10" fmla="*/ 7 w 40"/>
                  <a:gd name="T11" fmla="*/ 2 h 41"/>
                  <a:gd name="T12" fmla="*/ 2 w 40"/>
                  <a:gd name="T13" fmla="*/ 8 h 41"/>
                  <a:gd name="T14" fmla="*/ 0 w 40"/>
                  <a:gd name="T15" fmla="*/ 16 h 41"/>
                  <a:gd name="T16" fmla="*/ 0 w 40"/>
                  <a:gd name="T17" fmla="*/ 24 h 41"/>
                  <a:gd name="T18" fmla="*/ 2 w 40"/>
                  <a:gd name="T19" fmla="*/ 31 h 41"/>
                  <a:gd name="T20" fmla="*/ 7 w 40"/>
                  <a:gd name="T21" fmla="*/ 37 h 41"/>
                  <a:gd name="T22" fmla="*/ 15 w 40"/>
                  <a:gd name="T23" fmla="*/ 39 h 41"/>
                  <a:gd name="T24" fmla="*/ 23 w 40"/>
                  <a:gd name="T25" fmla="*/ 39 h 41"/>
                  <a:gd name="T26" fmla="*/ 30 w 40"/>
                  <a:gd name="T27" fmla="*/ 37 h 41"/>
                  <a:gd name="T28" fmla="*/ 36 w 40"/>
                  <a:gd name="T29" fmla="*/ 31 h 41"/>
                  <a:gd name="T30" fmla="*/ 38 w 40"/>
                  <a:gd name="T31" fmla="*/ 24 h 41"/>
                  <a:gd name="T32" fmla="*/ 38 w 40"/>
                  <a:gd name="T33" fmla="*/ 20 h 41"/>
                  <a:gd name="T34" fmla="*/ 38 w 40"/>
                  <a:gd name="T35" fmla="*/ 12 h 41"/>
                  <a:gd name="T36" fmla="*/ 32 w 40"/>
                  <a:gd name="T37" fmla="*/ 6 h 41"/>
                  <a:gd name="T38" fmla="*/ 27 w 40"/>
                  <a:gd name="T39" fmla="*/ 2 h 41"/>
                  <a:gd name="T40" fmla="*/ 19 w 40"/>
                  <a:gd name="T41" fmla="*/ 0 h 41"/>
                  <a:gd name="T42" fmla="*/ 11 w 40"/>
                  <a:gd name="T43" fmla="*/ 2 h 41"/>
                  <a:gd name="T44" fmla="*/ 5 w 40"/>
                  <a:gd name="T45" fmla="*/ 6 h 41"/>
                  <a:gd name="T46" fmla="*/ 2 w 40"/>
                  <a:gd name="T47" fmla="*/ 12 h 41"/>
                  <a:gd name="T48" fmla="*/ 0 w 40"/>
                  <a:gd name="T49" fmla="*/ 20 h 41"/>
                  <a:gd name="T50" fmla="*/ 2 w 40"/>
                  <a:gd name="T51" fmla="*/ 27 h 41"/>
                  <a:gd name="T52" fmla="*/ 5 w 40"/>
                  <a:gd name="T53" fmla="*/ 33 h 41"/>
                  <a:gd name="T54" fmla="*/ 11 w 40"/>
                  <a:gd name="T55" fmla="*/ 39 h 41"/>
                  <a:gd name="T56" fmla="*/ 19 w 40"/>
                  <a:gd name="T57" fmla="*/ 39 h 41"/>
                  <a:gd name="T58" fmla="*/ 27 w 40"/>
                  <a:gd name="T59" fmla="*/ 39 h 41"/>
                  <a:gd name="T60" fmla="*/ 32 w 40"/>
                  <a:gd name="T61" fmla="*/ 33 h 41"/>
                  <a:gd name="T62" fmla="*/ 38 w 40"/>
                  <a:gd name="T63" fmla="*/ 27 h 41"/>
                  <a:gd name="T64" fmla="*/ 38 w 40"/>
                  <a:gd name="T65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41">
                    <a:moveTo>
                      <a:pt x="40" y="20"/>
                    </a:moveTo>
                    <a:lnTo>
                      <a:pt x="38" y="16"/>
                    </a:lnTo>
                    <a:lnTo>
                      <a:pt x="38" y="12"/>
                    </a:lnTo>
                    <a:lnTo>
                      <a:pt x="36" y="8"/>
                    </a:lnTo>
                    <a:lnTo>
                      <a:pt x="34" y="6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5" y="35"/>
                    </a:lnTo>
                    <a:lnTo>
                      <a:pt x="7" y="37"/>
                    </a:lnTo>
                    <a:lnTo>
                      <a:pt x="11" y="39"/>
                    </a:lnTo>
                    <a:lnTo>
                      <a:pt x="15" y="39"/>
                    </a:lnTo>
                    <a:lnTo>
                      <a:pt x="19" y="41"/>
                    </a:lnTo>
                    <a:lnTo>
                      <a:pt x="23" y="39"/>
                    </a:lnTo>
                    <a:lnTo>
                      <a:pt x="27" y="39"/>
                    </a:lnTo>
                    <a:lnTo>
                      <a:pt x="30" y="37"/>
                    </a:lnTo>
                    <a:lnTo>
                      <a:pt x="34" y="35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8" y="12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9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9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4"/>
                    </a:lnTo>
                    <a:lnTo>
                      <a:pt x="38" y="20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35" name="Freeform 6602"/>
              <p:cNvSpPr>
                <a:spLocks/>
              </p:cNvSpPr>
              <p:nvPr/>
            </p:nvSpPr>
            <p:spPr bwMode="auto">
              <a:xfrm>
                <a:off x="2031" y="2373"/>
                <a:ext cx="38" cy="39"/>
              </a:xfrm>
              <a:custGeom>
                <a:avLst/>
                <a:gdLst>
                  <a:gd name="T0" fmla="*/ 38 w 38"/>
                  <a:gd name="T1" fmla="*/ 16 h 39"/>
                  <a:gd name="T2" fmla="*/ 36 w 38"/>
                  <a:gd name="T3" fmla="*/ 8 h 39"/>
                  <a:gd name="T4" fmla="*/ 30 w 38"/>
                  <a:gd name="T5" fmla="*/ 4 h 39"/>
                  <a:gd name="T6" fmla="*/ 23 w 38"/>
                  <a:gd name="T7" fmla="*/ 0 h 39"/>
                  <a:gd name="T8" fmla="*/ 15 w 38"/>
                  <a:gd name="T9" fmla="*/ 0 h 39"/>
                  <a:gd name="T10" fmla="*/ 7 w 38"/>
                  <a:gd name="T11" fmla="*/ 4 h 39"/>
                  <a:gd name="T12" fmla="*/ 3 w 38"/>
                  <a:gd name="T13" fmla="*/ 8 h 39"/>
                  <a:gd name="T14" fmla="*/ 0 w 38"/>
                  <a:gd name="T15" fmla="*/ 16 h 39"/>
                  <a:gd name="T16" fmla="*/ 0 w 38"/>
                  <a:gd name="T17" fmla="*/ 24 h 39"/>
                  <a:gd name="T18" fmla="*/ 3 w 38"/>
                  <a:gd name="T19" fmla="*/ 31 h 39"/>
                  <a:gd name="T20" fmla="*/ 7 w 38"/>
                  <a:gd name="T21" fmla="*/ 37 h 39"/>
                  <a:gd name="T22" fmla="*/ 15 w 38"/>
                  <a:gd name="T23" fmla="*/ 39 h 39"/>
                  <a:gd name="T24" fmla="*/ 23 w 38"/>
                  <a:gd name="T25" fmla="*/ 39 h 39"/>
                  <a:gd name="T26" fmla="*/ 30 w 38"/>
                  <a:gd name="T27" fmla="*/ 37 h 39"/>
                  <a:gd name="T28" fmla="*/ 36 w 38"/>
                  <a:gd name="T29" fmla="*/ 31 h 39"/>
                  <a:gd name="T30" fmla="*/ 38 w 38"/>
                  <a:gd name="T31" fmla="*/ 24 h 39"/>
                  <a:gd name="T32" fmla="*/ 38 w 38"/>
                  <a:gd name="T33" fmla="*/ 20 h 39"/>
                  <a:gd name="T34" fmla="*/ 36 w 38"/>
                  <a:gd name="T35" fmla="*/ 12 h 39"/>
                  <a:gd name="T36" fmla="*/ 32 w 38"/>
                  <a:gd name="T37" fmla="*/ 6 h 39"/>
                  <a:gd name="T38" fmla="*/ 27 w 38"/>
                  <a:gd name="T39" fmla="*/ 2 h 39"/>
                  <a:gd name="T40" fmla="*/ 19 w 38"/>
                  <a:gd name="T41" fmla="*/ 0 h 39"/>
                  <a:gd name="T42" fmla="*/ 11 w 38"/>
                  <a:gd name="T43" fmla="*/ 2 h 39"/>
                  <a:gd name="T44" fmla="*/ 5 w 38"/>
                  <a:gd name="T45" fmla="*/ 6 h 39"/>
                  <a:gd name="T46" fmla="*/ 2 w 38"/>
                  <a:gd name="T47" fmla="*/ 12 h 39"/>
                  <a:gd name="T48" fmla="*/ 0 w 38"/>
                  <a:gd name="T49" fmla="*/ 20 h 39"/>
                  <a:gd name="T50" fmla="*/ 2 w 38"/>
                  <a:gd name="T51" fmla="*/ 27 h 39"/>
                  <a:gd name="T52" fmla="*/ 5 w 38"/>
                  <a:gd name="T53" fmla="*/ 33 h 39"/>
                  <a:gd name="T54" fmla="*/ 11 w 38"/>
                  <a:gd name="T55" fmla="*/ 37 h 39"/>
                  <a:gd name="T56" fmla="*/ 19 w 38"/>
                  <a:gd name="T57" fmla="*/ 39 h 39"/>
                  <a:gd name="T58" fmla="*/ 27 w 38"/>
                  <a:gd name="T59" fmla="*/ 37 h 39"/>
                  <a:gd name="T60" fmla="*/ 32 w 38"/>
                  <a:gd name="T61" fmla="*/ 33 h 39"/>
                  <a:gd name="T62" fmla="*/ 36 w 38"/>
                  <a:gd name="T63" fmla="*/ 27 h 39"/>
                  <a:gd name="T64" fmla="*/ 38 w 38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16"/>
                    </a:lnTo>
                    <a:lnTo>
                      <a:pt x="38" y="12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9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9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4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2"/>
                    </a:lnTo>
                    <a:lnTo>
                      <a:pt x="34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4"/>
                    </a:lnTo>
                    <a:lnTo>
                      <a:pt x="38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36" name="Freeform 6603"/>
              <p:cNvSpPr>
                <a:spLocks/>
              </p:cNvSpPr>
              <p:nvPr/>
            </p:nvSpPr>
            <p:spPr bwMode="auto">
              <a:xfrm>
                <a:off x="2031" y="2373"/>
                <a:ext cx="38" cy="39"/>
              </a:xfrm>
              <a:custGeom>
                <a:avLst/>
                <a:gdLst>
                  <a:gd name="T0" fmla="*/ 38 w 38"/>
                  <a:gd name="T1" fmla="*/ 16 h 39"/>
                  <a:gd name="T2" fmla="*/ 34 w 38"/>
                  <a:gd name="T3" fmla="*/ 8 h 39"/>
                  <a:gd name="T4" fmla="*/ 30 w 38"/>
                  <a:gd name="T5" fmla="*/ 4 h 39"/>
                  <a:gd name="T6" fmla="*/ 23 w 38"/>
                  <a:gd name="T7" fmla="*/ 0 h 39"/>
                  <a:gd name="T8" fmla="*/ 15 w 38"/>
                  <a:gd name="T9" fmla="*/ 0 h 39"/>
                  <a:gd name="T10" fmla="*/ 7 w 38"/>
                  <a:gd name="T11" fmla="*/ 4 h 39"/>
                  <a:gd name="T12" fmla="*/ 3 w 38"/>
                  <a:gd name="T13" fmla="*/ 8 h 39"/>
                  <a:gd name="T14" fmla="*/ 0 w 38"/>
                  <a:gd name="T15" fmla="*/ 16 h 39"/>
                  <a:gd name="T16" fmla="*/ 0 w 38"/>
                  <a:gd name="T17" fmla="*/ 24 h 39"/>
                  <a:gd name="T18" fmla="*/ 3 w 38"/>
                  <a:gd name="T19" fmla="*/ 31 h 39"/>
                  <a:gd name="T20" fmla="*/ 7 w 38"/>
                  <a:gd name="T21" fmla="*/ 37 h 39"/>
                  <a:gd name="T22" fmla="*/ 15 w 38"/>
                  <a:gd name="T23" fmla="*/ 39 h 39"/>
                  <a:gd name="T24" fmla="*/ 23 w 38"/>
                  <a:gd name="T25" fmla="*/ 39 h 39"/>
                  <a:gd name="T26" fmla="*/ 30 w 38"/>
                  <a:gd name="T27" fmla="*/ 37 h 39"/>
                  <a:gd name="T28" fmla="*/ 34 w 38"/>
                  <a:gd name="T29" fmla="*/ 31 h 39"/>
                  <a:gd name="T30" fmla="*/ 38 w 38"/>
                  <a:gd name="T31" fmla="*/ 24 h 39"/>
                  <a:gd name="T32" fmla="*/ 38 w 38"/>
                  <a:gd name="T33" fmla="*/ 20 h 39"/>
                  <a:gd name="T34" fmla="*/ 36 w 38"/>
                  <a:gd name="T35" fmla="*/ 12 h 39"/>
                  <a:gd name="T36" fmla="*/ 32 w 38"/>
                  <a:gd name="T37" fmla="*/ 6 h 39"/>
                  <a:gd name="T38" fmla="*/ 27 w 38"/>
                  <a:gd name="T39" fmla="*/ 2 h 39"/>
                  <a:gd name="T40" fmla="*/ 19 w 38"/>
                  <a:gd name="T41" fmla="*/ 0 h 39"/>
                  <a:gd name="T42" fmla="*/ 11 w 38"/>
                  <a:gd name="T43" fmla="*/ 2 h 39"/>
                  <a:gd name="T44" fmla="*/ 5 w 38"/>
                  <a:gd name="T45" fmla="*/ 6 h 39"/>
                  <a:gd name="T46" fmla="*/ 2 w 38"/>
                  <a:gd name="T47" fmla="*/ 12 h 39"/>
                  <a:gd name="T48" fmla="*/ 0 w 38"/>
                  <a:gd name="T49" fmla="*/ 20 h 39"/>
                  <a:gd name="T50" fmla="*/ 2 w 38"/>
                  <a:gd name="T51" fmla="*/ 27 h 39"/>
                  <a:gd name="T52" fmla="*/ 5 w 38"/>
                  <a:gd name="T53" fmla="*/ 33 h 39"/>
                  <a:gd name="T54" fmla="*/ 11 w 38"/>
                  <a:gd name="T55" fmla="*/ 37 h 39"/>
                  <a:gd name="T56" fmla="*/ 19 w 38"/>
                  <a:gd name="T57" fmla="*/ 39 h 39"/>
                  <a:gd name="T58" fmla="*/ 27 w 38"/>
                  <a:gd name="T59" fmla="*/ 37 h 39"/>
                  <a:gd name="T60" fmla="*/ 32 w 38"/>
                  <a:gd name="T61" fmla="*/ 33 h 39"/>
                  <a:gd name="T62" fmla="*/ 36 w 38"/>
                  <a:gd name="T63" fmla="*/ 27 h 39"/>
                  <a:gd name="T64" fmla="*/ 38 w 38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16"/>
                    </a:lnTo>
                    <a:lnTo>
                      <a:pt x="36" y="12"/>
                    </a:lnTo>
                    <a:lnTo>
                      <a:pt x="34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4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4"/>
                    </a:lnTo>
                    <a:lnTo>
                      <a:pt x="38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00A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37" name="Freeform 6604"/>
              <p:cNvSpPr>
                <a:spLocks/>
              </p:cNvSpPr>
              <p:nvPr/>
            </p:nvSpPr>
            <p:spPr bwMode="auto">
              <a:xfrm>
                <a:off x="2031" y="2373"/>
                <a:ext cx="38" cy="39"/>
              </a:xfrm>
              <a:custGeom>
                <a:avLst/>
                <a:gdLst>
                  <a:gd name="T0" fmla="*/ 38 w 38"/>
                  <a:gd name="T1" fmla="*/ 16 h 39"/>
                  <a:gd name="T2" fmla="*/ 34 w 38"/>
                  <a:gd name="T3" fmla="*/ 10 h 39"/>
                  <a:gd name="T4" fmla="*/ 30 w 38"/>
                  <a:gd name="T5" fmla="*/ 4 h 39"/>
                  <a:gd name="T6" fmla="*/ 23 w 38"/>
                  <a:gd name="T7" fmla="*/ 0 h 39"/>
                  <a:gd name="T8" fmla="*/ 15 w 38"/>
                  <a:gd name="T9" fmla="*/ 0 h 39"/>
                  <a:gd name="T10" fmla="*/ 9 w 38"/>
                  <a:gd name="T11" fmla="*/ 4 h 39"/>
                  <a:gd name="T12" fmla="*/ 3 w 38"/>
                  <a:gd name="T13" fmla="*/ 10 h 39"/>
                  <a:gd name="T14" fmla="*/ 0 w 38"/>
                  <a:gd name="T15" fmla="*/ 16 h 39"/>
                  <a:gd name="T16" fmla="*/ 0 w 38"/>
                  <a:gd name="T17" fmla="*/ 24 h 39"/>
                  <a:gd name="T18" fmla="*/ 3 w 38"/>
                  <a:gd name="T19" fmla="*/ 31 h 39"/>
                  <a:gd name="T20" fmla="*/ 9 w 38"/>
                  <a:gd name="T21" fmla="*/ 35 h 39"/>
                  <a:gd name="T22" fmla="*/ 15 w 38"/>
                  <a:gd name="T23" fmla="*/ 39 h 39"/>
                  <a:gd name="T24" fmla="*/ 23 w 38"/>
                  <a:gd name="T25" fmla="*/ 39 h 39"/>
                  <a:gd name="T26" fmla="*/ 30 w 38"/>
                  <a:gd name="T27" fmla="*/ 35 h 39"/>
                  <a:gd name="T28" fmla="*/ 34 w 38"/>
                  <a:gd name="T29" fmla="*/ 31 h 39"/>
                  <a:gd name="T30" fmla="*/ 38 w 38"/>
                  <a:gd name="T31" fmla="*/ 24 h 39"/>
                  <a:gd name="T32" fmla="*/ 38 w 38"/>
                  <a:gd name="T33" fmla="*/ 20 h 39"/>
                  <a:gd name="T34" fmla="*/ 36 w 38"/>
                  <a:gd name="T35" fmla="*/ 12 h 39"/>
                  <a:gd name="T36" fmla="*/ 32 w 38"/>
                  <a:gd name="T37" fmla="*/ 6 h 39"/>
                  <a:gd name="T38" fmla="*/ 27 w 38"/>
                  <a:gd name="T39" fmla="*/ 2 h 39"/>
                  <a:gd name="T40" fmla="*/ 19 w 38"/>
                  <a:gd name="T41" fmla="*/ 0 h 39"/>
                  <a:gd name="T42" fmla="*/ 11 w 38"/>
                  <a:gd name="T43" fmla="*/ 2 h 39"/>
                  <a:gd name="T44" fmla="*/ 5 w 38"/>
                  <a:gd name="T45" fmla="*/ 6 h 39"/>
                  <a:gd name="T46" fmla="*/ 2 w 38"/>
                  <a:gd name="T47" fmla="*/ 12 h 39"/>
                  <a:gd name="T48" fmla="*/ 0 w 38"/>
                  <a:gd name="T49" fmla="*/ 20 h 39"/>
                  <a:gd name="T50" fmla="*/ 2 w 38"/>
                  <a:gd name="T51" fmla="*/ 27 h 39"/>
                  <a:gd name="T52" fmla="*/ 5 w 38"/>
                  <a:gd name="T53" fmla="*/ 33 h 39"/>
                  <a:gd name="T54" fmla="*/ 11 w 38"/>
                  <a:gd name="T55" fmla="*/ 37 h 39"/>
                  <a:gd name="T56" fmla="*/ 19 w 38"/>
                  <a:gd name="T57" fmla="*/ 39 h 39"/>
                  <a:gd name="T58" fmla="*/ 27 w 38"/>
                  <a:gd name="T59" fmla="*/ 37 h 39"/>
                  <a:gd name="T60" fmla="*/ 32 w 38"/>
                  <a:gd name="T61" fmla="*/ 33 h 39"/>
                  <a:gd name="T62" fmla="*/ 36 w 38"/>
                  <a:gd name="T63" fmla="*/ 27 h 39"/>
                  <a:gd name="T64" fmla="*/ 38 w 38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4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4"/>
                    </a:lnTo>
                    <a:lnTo>
                      <a:pt x="38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00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38" name="Freeform 6605"/>
              <p:cNvSpPr>
                <a:spLocks/>
              </p:cNvSpPr>
              <p:nvPr/>
            </p:nvSpPr>
            <p:spPr bwMode="auto">
              <a:xfrm>
                <a:off x="2031" y="2373"/>
                <a:ext cx="38" cy="39"/>
              </a:xfrm>
              <a:custGeom>
                <a:avLst/>
                <a:gdLst>
                  <a:gd name="T0" fmla="*/ 38 w 38"/>
                  <a:gd name="T1" fmla="*/ 16 h 39"/>
                  <a:gd name="T2" fmla="*/ 34 w 38"/>
                  <a:gd name="T3" fmla="*/ 10 h 39"/>
                  <a:gd name="T4" fmla="*/ 30 w 38"/>
                  <a:gd name="T5" fmla="*/ 4 h 39"/>
                  <a:gd name="T6" fmla="*/ 23 w 38"/>
                  <a:gd name="T7" fmla="*/ 2 h 39"/>
                  <a:gd name="T8" fmla="*/ 15 w 38"/>
                  <a:gd name="T9" fmla="*/ 2 h 39"/>
                  <a:gd name="T10" fmla="*/ 9 w 38"/>
                  <a:gd name="T11" fmla="*/ 4 h 39"/>
                  <a:gd name="T12" fmla="*/ 3 w 38"/>
                  <a:gd name="T13" fmla="*/ 10 h 39"/>
                  <a:gd name="T14" fmla="*/ 2 w 38"/>
                  <a:gd name="T15" fmla="*/ 16 h 39"/>
                  <a:gd name="T16" fmla="*/ 2 w 38"/>
                  <a:gd name="T17" fmla="*/ 24 h 39"/>
                  <a:gd name="T18" fmla="*/ 3 w 38"/>
                  <a:gd name="T19" fmla="*/ 31 h 39"/>
                  <a:gd name="T20" fmla="*/ 9 w 38"/>
                  <a:gd name="T21" fmla="*/ 35 h 39"/>
                  <a:gd name="T22" fmla="*/ 15 w 38"/>
                  <a:gd name="T23" fmla="*/ 39 h 39"/>
                  <a:gd name="T24" fmla="*/ 23 w 38"/>
                  <a:gd name="T25" fmla="*/ 39 h 39"/>
                  <a:gd name="T26" fmla="*/ 30 w 38"/>
                  <a:gd name="T27" fmla="*/ 35 h 39"/>
                  <a:gd name="T28" fmla="*/ 34 w 38"/>
                  <a:gd name="T29" fmla="*/ 31 h 39"/>
                  <a:gd name="T30" fmla="*/ 38 w 38"/>
                  <a:gd name="T31" fmla="*/ 24 h 39"/>
                  <a:gd name="T32" fmla="*/ 38 w 38"/>
                  <a:gd name="T33" fmla="*/ 20 h 39"/>
                  <a:gd name="T34" fmla="*/ 36 w 38"/>
                  <a:gd name="T35" fmla="*/ 12 h 39"/>
                  <a:gd name="T36" fmla="*/ 32 w 38"/>
                  <a:gd name="T37" fmla="*/ 6 h 39"/>
                  <a:gd name="T38" fmla="*/ 27 w 38"/>
                  <a:gd name="T39" fmla="*/ 2 h 39"/>
                  <a:gd name="T40" fmla="*/ 19 w 38"/>
                  <a:gd name="T41" fmla="*/ 2 h 39"/>
                  <a:gd name="T42" fmla="*/ 11 w 38"/>
                  <a:gd name="T43" fmla="*/ 2 h 39"/>
                  <a:gd name="T44" fmla="*/ 5 w 38"/>
                  <a:gd name="T45" fmla="*/ 6 h 39"/>
                  <a:gd name="T46" fmla="*/ 2 w 38"/>
                  <a:gd name="T47" fmla="*/ 12 h 39"/>
                  <a:gd name="T48" fmla="*/ 2 w 38"/>
                  <a:gd name="T49" fmla="*/ 20 h 39"/>
                  <a:gd name="T50" fmla="*/ 2 w 38"/>
                  <a:gd name="T51" fmla="*/ 27 h 39"/>
                  <a:gd name="T52" fmla="*/ 5 w 38"/>
                  <a:gd name="T53" fmla="*/ 33 h 39"/>
                  <a:gd name="T54" fmla="*/ 11 w 38"/>
                  <a:gd name="T55" fmla="*/ 37 h 39"/>
                  <a:gd name="T56" fmla="*/ 19 w 38"/>
                  <a:gd name="T57" fmla="*/ 39 h 39"/>
                  <a:gd name="T58" fmla="*/ 27 w 38"/>
                  <a:gd name="T59" fmla="*/ 37 h 39"/>
                  <a:gd name="T60" fmla="*/ 32 w 38"/>
                  <a:gd name="T61" fmla="*/ 33 h 39"/>
                  <a:gd name="T62" fmla="*/ 36 w 38"/>
                  <a:gd name="T63" fmla="*/ 27 h 39"/>
                  <a:gd name="T64" fmla="*/ 38 w 38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4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6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3" y="29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7"/>
                    </a:lnTo>
                    <a:lnTo>
                      <a:pt x="19" y="39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28" y="35"/>
                    </a:lnTo>
                    <a:lnTo>
                      <a:pt x="32" y="33"/>
                    </a:lnTo>
                    <a:lnTo>
                      <a:pt x="34" y="29"/>
                    </a:lnTo>
                    <a:lnTo>
                      <a:pt x="36" y="27"/>
                    </a:lnTo>
                    <a:lnTo>
                      <a:pt x="36" y="24"/>
                    </a:lnTo>
                    <a:lnTo>
                      <a:pt x="38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00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39" name="Freeform 6606"/>
              <p:cNvSpPr>
                <a:spLocks/>
              </p:cNvSpPr>
              <p:nvPr/>
            </p:nvSpPr>
            <p:spPr bwMode="auto">
              <a:xfrm>
                <a:off x="2033" y="2375"/>
                <a:ext cx="36" cy="37"/>
              </a:xfrm>
              <a:custGeom>
                <a:avLst/>
                <a:gdLst>
                  <a:gd name="T0" fmla="*/ 34 w 36"/>
                  <a:gd name="T1" fmla="*/ 14 h 37"/>
                  <a:gd name="T2" fmla="*/ 32 w 36"/>
                  <a:gd name="T3" fmla="*/ 8 h 37"/>
                  <a:gd name="T4" fmla="*/ 26 w 36"/>
                  <a:gd name="T5" fmla="*/ 2 h 37"/>
                  <a:gd name="T6" fmla="*/ 21 w 36"/>
                  <a:gd name="T7" fmla="*/ 0 h 37"/>
                  <a:gd name="T8" fmla="*/ 13 w 36"/>
                  <a:gd name="T9" fmla="*/ 0 h 37"/>
                  <a:gd name="T10" fmla="*/ 7 w 36"/>
                  <a:gd name="T11" fmla="*/ 2 h 37"/>
                  <a:gd name="T12" fmla="*/ 1 w 36"/>
                  <a:gd name="T13" fmla="*/ 8 h 37"/>
                  <a:gd name="T14" fmla="*/ 0 w 36"/>
                  <a:gd name="T15" fmla="*/ 14 h 37"/>
                  <a:gd name="T16" fmla="*/ 0 w 36"/>
                  <a:gd name="T17" fmla="*/ 22 h 37"/>
                  <a:gd name="T18" fmla="*/ 1 w 36"/>
                  <a:gd name="T19" fmla="*/ 27 h 37"/>
                  <a:gd name="T20" fmla="*/ 7 w 36"/>
                  <a:gd name="T21" fmla="*/ 33 h 37"/>
                  <a:gd name="T22" fmla="*/ 13 w 36"/>
                  <a:gd name="T23" fmla="*/ 35 h 37"/>
                  <a:gd name="T24" fmla="*/ 21 w 36"/>
                  <a:gd name="T25" fmla="*/ 35 h 37"/>
                  <a:gd name="T26" fmla="*/ 26 w 36"/>
                  <a:gd name="T27" fmla="*/ 33 h 37"/>
                  <a:gd name="T28" fmla="*/ 32 w 36"/>
                  <a:gd name="T29" fmla="*/ 27 h 37"/>
                  <a:gd name="T30" fmla="*/ 34 w 36"/>
                  <a:gd name="T31" fmla="*/ 22 h 37"/>
                  <a:gd name="T32" fmla="*/ 34 w 36"/>
                  <a:gd name="T33" fmla="*/ 18 h 37"/>
                  <a:gd name="T34" fmla="*/ 34 w 36"/>
                  <a:gd name="T35" fmla="*/ 12 h 37"/>
                  <a:gd name="T36" fmla="*/ 30 w 36"/>
                  <a:gd name="T37" fmla="*/ 6 h 37"/>
                  <a:gd name="T38" fmla="*/ 25 w 36"/>
                  <a:gd name="T39" fmla="*/ 2 h 37"/>
                  <a:gd name="T40" fmla="*/ 17 w 36"/>
                  <a:gd name="T41" fmla="*/ 0 h 37"/>
                  <a:gd name="T42" fmla="*/ 9 w 36"/>
                  <a:gd name="T43" fmla="*/ 2 h 37"/>
                  <a:gd name="T44" fmla="*/ 5 w 36"/>
                  <a:gd name="T45" fmla="*/ 6 h 37"/>
                  <a:gd name="T46" fmla="*/ 1 w 36"/>
                  <a:gd name="T47" fmla="*/ 12 h 37"/>
                  <a:gd name="T48" fmla="*/ 0 w 36"/>
                  <a:gd name="T49" fmla="*/ 18 h 37"/>
                  <a:gd name="T50" fmla="*/ 1 w 36"/>
                  <a:gd name="T51" fmla="*/ 25 h 37"/>
                  <a:gd name="T52" fmla="*/ 5 w 36"/>
                  <a:gd name="T53" fmla="*/ 31 h 37"/>
                  <a:gd name="T54" fmla="*/ 9 w 36"/>
                  <a:gd name="T55" fmla="*/ 35 h 37"/>
                  <a:gd name="T56" fmla="*/ 17 w 36"/>
                  <a:gd name="T57" fmla="*/ 35 h 37"/>
                  <a:gd name="T58" fmla="*/ 25 w 36"/>
                  <a:gd name="T59" fmla="*/ 35 h 37"/>
                  <a:gd name="T60" fmla="*/ 30 w 36"/>
                  <a:gd name="T61" fmla="*/ 31 h 37"/>
                  <a:gd name="T62" fmla="*/ 34 w 36"/>
                  <a:gd name="T63" fmla="*/ 25 h 37"/>
                  <a:gd name="T64" fmla="*/ 34 w 36"/>
                  <a:gd name="T65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7">
                    <a:moveTo>
                      <a:pt x="36" y="18"/>
                    </a:moveTo>
                    <a:lnTo>
                      <a:pt x="34" y="14"/>
                    </a:lnTo>
                    <a:lnTo>
                      <a:pt x="34" y="10"/>
                    </a:lnTo>
                    <a:lnTo>
                      <a:pt x="32" y="8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27"/>
                    </a:lnTo>
                    <a:lnTo>
                      <a:pt x="3" y="31"/>
                    </a:lnTo>
                    <a:lnTo>
                      <a:pt x="7" y="33"/>
                    </a:lnTo>
                    <a:lnTo>
                      <a:pt x="9" y="35"/>
                    </a:lnTo>
                    <a:lnTo>
                      <a:pt x="13" y="35"/>
                    </a:lnTo>
                    <a:lnTo>
                      <a:pt x="17" y="37"/>
                    </a:lnTo>
                    <a:lnTo>
                      <a:pt x="21" y="35"/>
                    </a:lnTo>
                    <a:lnTo>
                      <a:pt x="25" y="35"/>
                    </a:lnTo>
                    <a:lnTo>
                      <a:pt x="26" y="33"/>
                    </a:lnTo>
                    <a:lnTo>
                      <a:pt x="30" y="31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2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1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5" y="31"/>
                    </a:lnTo>
                    <a:lnTo>
                      <a:pt x="7" y="33"/>
                    </a:lnTo>
                    <a:lnTo>
                      <a:pt x="9" y="35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5"/>
                    </a:lnTo>
                    <a:lnTo>
                      <a:pt x="26" y="33"/>
                    </a:lnTo>
                    <a:lnTo>
                      <a:pt x="30" y="31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2"/>
                    </a:lnTo>
                    <a:lnTo>
                      <a:pt x="34" y="18"/>
                    </a:ln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40" name="Freeform 6607"/>
              <p:cNvSpPr>
                <a:spLocks/>
              </p:cNvSpPr>
              <p:nvPr/>
            </p:nvSpPr>
            <p:spPr bwMode="auto">
              <a:xfrm>
                <a:off x="2033" y="2375"/>
                <a:ext cx="34" cy="35"/>
              </a:xfrm>
              <a:custGeom>
                <a:avLst/>
                <a:gdLst>
                  <a:gd name="T0" fmla="*/ 34 w 34"/>
                  <a:gd name="T1" fmla="*/ 14 h 35"/>
                  <a:gd name="T2" fmla="*/ 32 w 34"/>
                  <a:gd name="T3" fmla="*/ 8 h 35"/>
                  <a:gd name="T4" fmla="*/ 26 w 34"/>
                  <a:gd name="T5" fmla="*/ 2 h 35"/>
                  <a:gd name="T6" fmla="*/ 21 w 34"/>
                  <a:gd name="T7" fmla="*/ 0 h 35"/>
                  <a:gd name="T8" fmla="*/ 13 w 34"/>
                  <a:gd name="T9" fmla="*/ 0 h 35"/>
                  <a:gd name="T10" fmla="*/ 7 w 34"/>
                  <a:gd name="T11" fmla="*/ 2 h 35"/>
                  <a:gd name="T12" fmla="*/ 1 w 34"/>
                  <a:gd name="T13" fmla="*/ 8 h 35"/>
                  <a:gd name="T14" fmla="*/ 0 w 34"/>
                  <a:gd name="T15" fmla="*/ 14 h 35"/>
                  <a:gd name="T16" fmla="*/ 0 w 34"/>
                  <a:gd name="T17" fmla="*/ 22 h 35"/>
                  <a:gd name="T18" fmla="*/ 1 w 34"/>
                  <a:gd name="T19" fmla="*/ 27 h 35"/>
                  <a:gd name="T20" fmla="*/ 7 w 34"/>
                  <a:gd name="T21" fmla="*/ 33 h 35"/>
                  <a:gd name="T22" fmla="*/ 13 w 34"/>
                  <a:gd name="T23" fmla="*/ 35 h 35"/>
                  <a:gd name="T24" fmla="*/ 21 w 34"/>
                  <a:gd name="T25" fmla="*/ 35 h 35"/>
                  <a:gd name="T26" fmla="*/ 26 w 34"/>
                  <a:gd name="T27" fmla="*/ 33 h 35"/>
                  <a:gd name="T28" fmla="*/ 32 w 34"/>
                  <a:gd name="T29" fmla="*/ 27 h 35"/>
                  <a:gd name="T30" fmla="*/ 34 w 34"/>
                  <a:gd name="T31" fmla="*/ 22 h 35"/>
                  <a:gd name="T32" fmla="*/ 34 w 34"/>
                  <a:gd name="T33" fmla="*/ 18 h 35"/>
                  <a:gd name="T34" fmla="*/ 32 w 34"/>
                  <a:gd name="T35" fmla="*/ 12 h 35"/>
                  <a:gd name="T36" fmla="*/ 30 w 34"/>
                  <a:gd name="T37" fmla="*/ 6 h 35"/>
                  <a:gd name="T38" fmla="*/ 25 w 34"/>
                  <a:gd name="T39" fmla="*/ 2 h 35"/>
                  <a:gd name="T40" fmla="*/ 17 w 34"/>
                  <a:gd name="T41" fmla="*/ 0 h 35"/>
                  <a:gd name="T42" fmla="*/ 11 w 34"/>
                  <a:gd name="T43" fmla="*/ 2 h 35"/>
                  <a:gd name="T44" fmla="*/ 5 w 34"/>
                  <a:gd name="T45" fmla="*/ 6 h 35"/>
                  <a:gd name="T46" fmla="*/ 1 w 34"/>
                  <a:gd name="T47" fmla="*/ 12 h 35"/>
                  <a:gd name="T48" fmla="*/ 0 w 34"/>
                  <a:gd name="T49" fmla="*/ 18 h 35"/>
                  <a:gd name="T50" fmla="*/ 1 w 34"/>
                  <a:gd name="T51" fmla="*/ 25 h 35"/>
                  <a:gd name="T52" fmla="*/ 5 w 34"/>
                  <a:gd name="T53" fmla="*/ 31 h 35"/>
                  <a:gd name="T54" fmla="*/ 11 w 34"/>
                  <a:gd name="T55" fmla="*/ 33 h 35"/>
                  <a:gd name="T56" fmla="*/ 17 w 34"/>
                  <a:gd name="T57" fmla="*/ 35 h 35"/>
                  <a:gd name="T58" fmla="*/ 25 w 34"/>
                  <a:gd name="T59" fmla="*/ 33 h 35"/>
                  <a:gd name="T60" fmla="*/ 30 w 34"/>
                  <a:gd name="T61" fmla="*/ 31 h 35"/>
                  <a:gd name="T62" fmla="*/ 32 w 34"/>
                  <a:gd name="T63" fmla="*/ 25 h 35"/>
                  <a:gd name="T64" fmla="*/ 34 w 34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4"/>
                    </a:lnTo>
                    <a:lnTo>
                      <a:pt x="34" y="12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1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5" y="31"/>
                    </a:lnTo>
                    <a:lnTo>
                      <a:pt x="7" y="33"/>
                    </a:lnTo>
                    <a:lnTo>
                      <a:pt x="9" y="35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5"/>
                    </a:lnTo>
                    <a:lnTo>
                      <a:pt x="26" y="33"/>
                    </a:lnTo>
                    <a:lnTo>
                      <a:pt x="30" y="31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2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31"/>
                    </a:lnTo>
                    <a:lnTo>
                      <a:pt x="7" y="33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30" y="31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2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41" name="Freeform 6608"/>
              <p:cNvSpPr>
                <a:spLocks/>
              </p:cNvSpPr>
              <p:nvPr/>
            </p:nvSpPr>
            <p:spPr bwMode="auto">
              <a:xfrm>
                <a:off x="2033" y="2375"/>
                <a:ext cx="34" cy="35"/>
              </a:xfrm>
              <a:custGeom>
                <a:avLst/>
                <a:gdLst>
                  <a:gd name="T0" fmla="*/ 34 w 34"/>
                  <a:gd name="T1" fmla="*/ 14 h 35"/>
                  <a:gd name="T2" fmla="*/ 32 w 34"/>
                  <a:gd name="T3" fmla="*/ 8 h 35"/>
                  <a:gd name="T4" fmla="*/ 26 w 34"/>
                  <a:gd name="T5" fmla="*/ 4 h 35"/>
                  <a:gd name="T6" fmla="*/ 21 w 34"/>
                  <a:gd name="T7" fmla="*/ 0 h 35"/>
                  <a:gd name="T8" fmla="*/ 13 w 34"/>
                  <a:gd name="T9" fmla="*/ 0 h 35"/>
                  <a:gd name="T10" fmla="*/ 7 w 34"/>
                  <a:gd name="T11" fmla="*/ 4 h 35"/>
                  <a:gd name="T12" fmla="*/ 3 w 34"/>
                  <a:gd name="T13" fmla="*/ 8 h 35"/>
                  <a:gd name="T14" fmla="*/ 0 w 34"/>
                  <a:gd name="T15" fmla="*/ 14 h 35"/>
                  <a:gd name="T16" fmla="*/ 0 w 34"/>
                  <a:gd name="T17" fmla="*/ 22 h 35"/>
                  <a:gd name="T18" fmla="*/ 3 w 34"/>
                  <a:gd name="T19" fmla="*/ 27 h 35"/>
                  <a:gd name="T20" fmla="*/ 7 w 34"/>
                  <a:gd name="T21" fmla="*/ 33 h 35"/>
                  <a:gd name="T22" fmla="*/ 13 w 34"/>
                  <a:gd name="T23" fmla="*/ 35 h 35"/>
                  <a:gd name="T24" fmla="*/ 21 w 34"/>
                  <a:gd name="T25" fmla="*/ 35 h 35"/>
                  <a:gd name="T26" fmla="*/ 26 w 34"/>
                  <a:gd name="T27" fmla="*/ 33 h 35"/>
                  <a:gd name="T28" fmla="*/ 32 w 34"/>
                  <a:gd name="T29" fmla="*/ 27 h 35"/>
                  <a:gd name="T30" fmla="*/ 34 w 34"/>
                  <a:gd name="T31" fmla="*/ 22 h 35"/>
                  <a:gd name="T32" fmla="*/ 34 w 34"/>
                  <a:gd name="T33" fmla="*/ 18 h 35"/>
                  <a:gd name="T34" fmla="*/ 32 w 34"/>
                  <a:gd name="T35" fmla="*/ 12 h 35"/>
                  <a:gd name="T36" fmla="*/ 28 w 34"/>
                  <a:gd name="T37" fmla="*/ 6 h 35"/>
                  <a:gd name="T38" fmla="*/ 25 w 34"/>
                  <a:gd name="T39" fmla="*/ 2 h 35"/>
                  <a:gd name="T40" fmla="*/ 17 w 34"/>
                  <a:gd name="T41" fmla="*/ 0 h 35"/>
                  <a:gd name="T42" fmla="*/ 11 w 34"/>
                  <a:gd name="T43" fmla="*/ 2 h 35"/>
                  <a:gd name="T44" fmla="*/ 5 w 34"/>
                  <a:gd name="T45" fmla="*/ 6 h 35"/>
                  <a:gd name="T46" fmla="*/ 1 w 34"/>
                  <a:gd name="T47" fmla="*/ 12 h 35"/>
                  <a:gd name="T48" fmla="*/ 0 w 34"/>
                  <a:gd name="T49" fmla="*/ 18 h 35"/>
                  <a:gd name="T50" fmla="*/ 1 w 34"/>
                  <a:gd name="T51" fmla="*/ 25 h 35"/>
                  <a:gd name="T52" fmla="*/ 5 w 34"/>
                  <a:gd name="T53" fmla="*/ 29 h 35"/>
                  <a:gd name="T54" fmla="*/ 11 w 34"/>
                  <a:gd name="T55" fmla="*/ 33 h 35"/>
                  <a:gd name="T56" fmla="*/ 17 w 34"/>
                  <a:gd name="T57" fmla="*/ 35 h 35"/>
                  <a:gd name="T58" fmla="*/ 25 w 34"/>
                  <a:gd name="T59" fmla="*/ 33 h 35"/>
                  <a:gd name="T60" fmla="*/ 28 w 34"/>
                  <a:gd name="T61" fmla="*/ 29 h 35"/>
                  <a:gd name="T62" fmla="*/ 32 w 34"/>
                  <a:gd name="T63" fmla="*/ 25 h 35"/>
                  <a:gd name="T64" fmla="*/ 34 w 34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4"/>
                    </a:lnTo>
                    <a:lnTo>
                      <a:pt x="32" y="12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31"/>
                    </a:lnTo>
                    <a:lnTo>
                      <a:pt x="7" y="33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30" y="31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2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3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5"/>
                    </a:lnTo>
                    <a:lnTo>
                      <a:pt x="34" y="22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00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42" name="Freeform 6609"/>
              <p:cNvSpPr>
                <a:spLocks/>
              </p:cNvSpPr>
              <p:nvPr/>
            </p:nvSpPr>
            <p:spPr bwMode="auto">
              <a:xfrm>
                <a:off x="2033" y="2375"/>
                <a:ext cx="34" cy="35"/>
              </a:xfrm>
              <a:custGeom>
                <a:avLst/>
                <a:gdLst>
                  <a:gd name="T0" fmla="*/ 34 w 34"/>
                  <a:gd name="T1" fmla="*/ 14 h 35"/>
                  <a:gd name="T2" fmla="*/ 30 w 34"/>
                  <a:gd name="T3" fmla="*/ 8 h 35"/>
                  <a:gd name="T4" fmla="*/ 26 w 34"/>
                  <a:gd name="T5" fmla="*/ 4 h 35"/>
                  <a:gd name="T6" fmla="*/ 21 w 34"/>
                  <a:gd name="T7" fmla="*/ 0 h 35"/>
                  <a:gd name="T8" fmla="*/ 13 w 34"/>
                  <a:gd name="T9" fmla="*/ 0 h 35"/>
                  <a:gd name="T10" fmla="*/ 7 w 34"/>
                  <a:gd name="T11" fmla="*/ 4 h 35"/>
                  <a:gd name="T12" fmla="*/ 3 w 34"/>
                  <a:gd name="T13" fmla="*/ 8 h 35"/>
                  <a:gd name="T14" fmla="*/ 0 w 34"/>
                  <a:gd name="T15" fmla="*/ 14 h 35"/>
                  <a:gd name="T16" fmla="*/ 0 w 34"/>
                  <a:gd name="T17" fmla="*/ 22 h 35"/>
                  <a:gd name="T18" fmla="*/ 3 w 34"/>
                  <a:gd name="T19" fmla="*/ 27 h 35"/>
                  <a:gd name="T20" fmla="*/ 7 w 34"/>
                  <a:gd name="T21" fmla="*/ 31 h 35"/>
                  <a:gd name="T22" fmla="*/ 13 w 34"/>
                  <a:gd name="T23" fmla="*/ 35 h 35"/>
                  <a:gd name="T24" fmla="*/ 21 w 34"/>
                  <a:gd name="T25" fmla="*/ 35 h 35"/>
                  <a:gd name="T26" fmla="*/ 26 w 34"/>
                  <a:gd name="T27" fmla="*/ 31 h 35"/>
                  <a:gd name="T28" fmla="*/ 30 w 34"/>
                  <a:gd name="T29" fmla="*/ 27 h 35"/>
                  <a:gd name="T30" fmla="*/ 34 w 34"/>
                  <a:gd name="T31" fmla="*/ 22 h 35"/>
                  <a:gd name="T32" fmla="*/ 34 w 34"/>
                  <a:gd name="T33" fmla="*/ 18 h 35"/>
                  <a:gd name="T34" fmla="*/ 32 w 34"/>
                  <a:gd name="T35" fmla="*/ 12 h 35"/>
                  <a:gd name="T36" fmla="*/ 28 w 34"/>
                  <a:gd name="T37" fmla="*/ 6 h 35"/>
                  <a:gd name="T38" fmla="*/ 23 w 34"/>
                  <a:gd name="T39" fmla="*/ 2 h 35"/>
                  <a:gd name="T40" fmla="*/ 17 w 34"/>
                  <a:gd name="T41" fmla="*/ 0 h 35"/>
                  <a:gd name="T42" fmla="*/ 11 w 34"/>
                  <a:gd name="T43" fmla="*/ 2 h 35"/>
                  <a:gd name="T44" fmla="*/ 5 w 34"/>
                  <a:gd name="T45" fmla="*/ 6 h 35"/>
                  <a:gd name="T46" fmla="*/ 1 w 34"/>
                  <a:gd name="T47" fmla="*/ 12 h 35"/>
                  <a:gd name="T48" fmla="*/ 0 w 34"/>
                  <a:gd name="T49" fmla="*/ 18 h 35"/>
                  <a:gd name="T50" fmla="*/ 1 w 34"/>
                  <a:gd name="T51" fmla="*/ 23 h 35"/>
                  <a:gd name="T52" fmla="*/ 5 w 34"/>
                  <a:gd name="T53" fmla="*/ 29 h 35"/>
                  <a:gd name="T54" fmla="*/ 11 w 34"/>
                  <a:gd name="T55" fmla="*/ 33 h 35"/>
                  <a:gd name="T56" fmla="*/ 17 w 34"/>
                  <a:gd name="T57" fmla="*/ 35 h 35"/>
                  <a:gd name="T58" fmla="*/ 23 w 34"/>
                  <a:gd name="T59" fmla="*/ 33 h 35"/>
                  <a:gd name="T60" fmla="*/ 28 w 34"/>
                  <a:gd name="T61" fmla="*/ 29 h 35"/>
                  <a:gd name="T62" fmla="*/ 32 w 34"/>
                  <a:gd name="T63" fmla="*/ 23 h 35"/>
                  <a:gd name="T64" fmla="*/ 34 w 34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3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5"/>
                    </a:lnTo>
                    <a:lnTo>
                      <a:pt x="34" y="22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3" y="33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3"/>
                    </a:lnTo>
                    <a:lnTo>
                      <a:pt x="34" y="22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00A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43" name="Freeform 6610"/>
              <p:cNvSpPr>
                <a:spLocks/>
              </p:cNvSpPr>
              <p:nvPr/>
            </p:nvSpPr>
            <p:spPr bwMode="auto">
              <a:xfrm>
                <a:off x="2033" y="2375"/>
                <a:ext cx="34" cy="35"/>
              </a:xfrm>
              <a:custGeom>
                <a:avLst/>
                <a:gdLst>
                  <a:gd name="T0" fmla="*/ 34 w 34"/>
                  <a:gd name="T1" fmla="*/ 14 h 35"/>
                  <a:gd name="T2" fmla="*/ 30 w 34"/>
                  <a:gd name="T3" fmla="*/ 8 h 35"/>
                  <a:gd name="T4" fmla="*/ 26 w 34"/>
                  <a:gd name="T5" fmla="*/ 4 h 35"/>
                  <a:gd name="T6" fmla="*/ 21 w 34"/>
                  <a:gd name="T7" fmla="*/ 2 h 35"/>
                  <a:gd name="T8" fmla="*/ 13 w 34"/>
                  <a:gd name="T9" fmla="*/ 2 h 35"/>
                  <a:gd name="T10" fmla="*/ 7 w 34"/>
                  <a:gd name="T11" fmla="*/ 4 h 35"/>
                  <a:gd name="T12" fmla="*/ 3 w 34"/>
                  <a:gd name="T13" fmla="*/ 8 h 35"/>
                  <a:gd name="T14" fmla="*/ 1 w 34"/>
                  <a:gd name="T15" fmla="*/ 14 h 35"/>
                  <a:gd name="T16" fmla="*/ 1 w 34"/>
                  <a:gd name="T17" fmla="*/ 22 h 35"/>
                  <a:gd name="T18" fmla="*/ 3 w 34"/>
                  <a:gd name="T19" fmla="*/ 27 h 35"/>
                  <a:gd name="T20" fmla="*/ 7 w 34"/>
                  <a:gd name="T21" fmla="*/ 31 h 35"/>
                  <a:gd name="T22" fmla="*/ 13 w 34"/>
                  <a:gd name="T23" fmla="*/ 35 h 35"/>
                  <a:gd name="T24" fmla="*/ 21 w 34"/>
                  <a:gd name="T25" fmla="*/ 35 h 35"/>
                  <a:gd name="T26" fmla="*/ 26 w 34"/>
                  <a:gd name="T27" fmla="*/ 31 h 35"/>
                  <a:gd name="T28" fmla="*/ 30 w 34"/>
                  <a:gd name="T29" fmla="*/ 27 h 35"/>
                  <a:gd name="T30" fmla="*/ 34 w 34"/>
                  <a:gd name="T31" fmla="*/ 22 h 35"/>
                  <a:gd name="T32" fmla="*/ 34 w 34"/>
                  <a:gd name="T33" fmla="*/ 18 h 35"/>
                  <a:gd name="T34" fmla="*/ 32 w 34"/>
                  <a:gd name="T35" fmla="*/ 12 h 35"/>
                  <a:gd name="T36" fmla="*/ 28 w 34"/>
                  <a:gd name="T37" fmla="*/ 6 h 35"/>
                  <a:gd name="T38" fmla="*/ 23 w 34"/>
                  <a:gd name="T39" fmla="*/ 2 h 35"/>
                  <a:gd name="T40" fmla="*/ 17 w 34"/>
                  <a:gd name="T41" fmla="*/ 2 h 35"/>
                  <a:gd name="T42" fmla="*/ 11 w 34"/>
                  <a:gd name="T43" fmla="*/ 2 h 35"/>
                  <a:gd name="T44" fmla="*/ 5 w 34"/>
                  <a:gd name="T45" fmla="*/ 6 h 35"/>
                  <a:gd name="T46" fmla="*/ 1 w 34"/>
                  <a:gd name="T47" fmla="*/ 12 h 35"/>
                  <a:gd name="T48" fmla="*/ 1 w 34"/>
                  <a:gd name="T49" fmla="*/ 18 h 35"/>
                  <a:gd name="T50" fmla="*/ 1 w 34"/>
                  <a:gd name="T51" fmla="*/ 23 h 35"/>
                  <a:gd name="T52" fmla="*/ 5 w 34"/>
                  <a:gd name="T53" fmla="*/ 29 h 35"/>
                  <a:gd name="T54" fmla="*/ 11 w 34"/>
                  <a:gd name="T55" fmla="*/ 33 h 35"/>
                  <a:gd name="T56" fmla="*/ 17 w 34"/>
                  <a:gd name="T57" fmla="*/ 35 h 35"/>
                  <a:gd name="T58" fmla="*/ 23 w 34"/>
                  <a:gd name="T59" fmla="*/ 33 h 35"/>
                  <a:gd name="T60" fmla="*/ 28 w 34"/>
                  <a:gd name="T61" fmla="*/ 29 h 35"/>
                  <a:gd name="T62" fmla="*/ 32 w 34"/>
                  <a:gd name="T63" fmla="*/ 23 h 35"/>
                  <a:gd name="T64" fmla="*/ 34 w 34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3" y="33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3"/>
                    </a:lnTo>
                    <a:lnTo>
                      <a:pt x="34" y="22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2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7" y="35"/>
                    </a:lnTo>
                    <a:lnTo>
                      <a:pt x="21" y="33"/>
                    </a:lnTo>
                    <a:lnTo>
                      <a:pt x="23" y="33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3"/>
                    </a:lnTo>
                    <a:lnTo>
                      <a:pt x="32" y="22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00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44" name="Freeform 6611"/>
              <p:cNvSpPr>
                <a:spLocks/>
              </p:cNvSpPr>
              <p:nvPr/>
            </p:nvSpPr>
            <p:spPr bwMode="auto">
              <a:xfrm>
                <a:off x="2034" y="2377"/>
                <a:ext cx="33" cy="33"/>
              </a:xfrm>
              <a:custGeom>
                <a:avLst/>
                <a:gdLst>
                  <a:gd name="T0" fmla="*/ 31 w 33"/>
                  <a:gd name="T1" fmla="*/ 12 h 33"/>
                  <a:gd name="T2" fmla="*/ 29 w 33"/>
                  <a:gd name="T3" fmla="*/ 6 h 33"/>
                  <a:gd name="T4" fmla="*/ 25 w 33"/>
                  <a:gd name="T5" fmla="*/ 2 h 33"/>
                  <a:gd name="T6" fmla="*/ 20 w 33"/>
                  <a:gd name="T7" fmla="*/ 0 h 33"/>
                  <a:gd name="T8" fmla="*/ 12 w 33"/>
                  <a:gd name="T9" fmla="*/ 0 h 33"/>
                  <a:gd name="T10" fmla="*/ 6 w 33"/>
                  <a:gd name="T11" fmla="*/ 2 h 33"/>
                  <a:gd name="T12" fmla="*/ 2 w 33"/>
                  <a:gd name="T13" fmla="*/ 6 h 33"/>
                  <a:gd name="T14" fmla="*/ 0 w 33"/>
                  <a:gd name="T15" fmla="*/ 12 h 33"/>
                  <a:gd name="T16" fmla="*/ 0 w 33"/>
                  <a:gd name="T17" fmla="*/ 20 h 33"/>
                  <a:gd name="T18" fmla="*/ 2 w 33"/>
                  <a:gd name="T19" fmla="*/ 25 h 33"/>
                  <a:gd name="T20" fmla="*/ 6 w 33"/>
                  <a:gd name="T21" fmla="*/ 29 h 33"/>
                  <a:gd name="T22" fmla="*/ 12 w 33"/>
                  <a:gd name="T23" fmla="*/ 31 h 33"/>
                  <a:gd name="T24" fmla="*/ 20 w 33"/>
                  <a:gd name="T25" fmla="*/ 31 h 33"/>
                  <a:gd name="T26" fmla="*/ 25 w 33"/>
                  <a:gd name="T27" fmla="*/ 29 h 33"/>
                  <a:gd name="T28" fmla="*/ 29 w 33"/>
                  <a:gd name="T29" fmla="*/ 25 h 33"/>
                  <a:gd name="T30" fmla="*/ 31 w 33"/>
                  <a:gd name="T31" fmla="*/ 20 h 33"/>
                  <a:gd name="T32" fmla="*/ 31 w 33"/>
                  <a:gd name="T33" fmla="*/ 16 h 33"/>
                  <a:gd name="T34" fmla="*/ 31 w 33"/>
                  <a:gd name="T35" fmla="*/ 10 h 33"/>
                  <a:gd name="T36" fmla="*/ 27 w 33"/>
                  <a:gd name="T37" fmla="*/ 4 h 33"/>
                  <a:gd name="T38" fmla="*/ 22 w 33"/>
                  <a:gd name="T39" fmla="*/ 2 h 33"/>
                  <a:gd name="T40" fmla="*/ 16 w 33"/>
                  <a:gd name="T41" fmla="*/ 0 h 33"/>
                  <a:gd name="T42" fmla="*/ 10 w 33"/>
                  <a:gd name="T43" fmla="*/ 2 h 33"/>
                  <a:gd name="T44" fmla="*/ 4 w 33"/>
                  <a:gd name="T45" fmla="*/ 4 h 33"/>
                  <a:gd name="T46" fmla="*/ 0 w 33"/>
                  <a:gd name="T47" fmla="*/ 10 h 33"/>
                  <a:gd name="T48" fmla="*/ 0 w 33"/>
                  <a:gd name="T49" fmla="*/ 16 h 33"/>
                  <a:gd name="T50" fmla="*/ 0 w 33"/>
                  <a:gd name="T51" fmla="*/ 21 h 33"/>
                  <a:gd name="T52" fmla="*/ 4 w 33"/>
                  <a:gd name="T53" fmla="*/ 27 h 33"/>
                  <a:gd name="T54" fmla="*/ 10 w 33"/>
                  <a:gd name="T55" fmla="*/ 31 h 33"/>
                  <a:gd name="T56" fmla="*/ 16 w 33"/>
                  <a:gd name="T57" fmla="*/ 31 h 33"/>
                  <a:gd name="T58" fmla="*/ 22 w 33"/>
                  <a:gd name="T59" fmla="*/ 31 h 33"/>
                  <a:gd name="T60" fmla="*/ 27 w 33"/>
                  <a:gd name="T61" fmla="*/ 27 h 33"/>
                  <a:gd name="T62" fmla="*/ 31 w 33"/>
                  <a:gd name="T63" fmla="*/ 21 h 33"/>
                  <a:gd name="T64" fmla="*/ 31 w 33"/>
                  <a:gd name="T65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33">
                    <a:moveTo>
                      <a:pt x="33" y="16"/>
                    </a:moveTo>
                    <a:lnTo>
                      <a:pt x="31" y="12"/>
                    </a:lnTo>
                    <a:lnTo>
                      <a:pt x="31" y="10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6" y="33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20"/>
                    </a:lnTo>
                    <a:lnTo>
                      <a:pt x="33" y="16"/>
                    </a:lnTo>
                    <a:lnTo>
                      <a:pt x="31" y="16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20"/>
                    </a:lnTo>
                    <a:lnTo>
                      <a:pt x="31" y="16"/>
                    </a:lnTo>
                    <a:lnTo>
                      <a:pt x="33" y="16"/>
                    </a:lnTo>
                    <a:close/>
                  </a:path>
                </a:pathLst>
              </a:cu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45" name="Freeform 6612"/>
              <p:cNvSpPr>
                <a:spLocks/>
              </p:cNvSpPr>
              <p:nvPr/>
            </p:nvSpPr>
            <p:spPr bwMode="auto">
              <a:xfrm>
                <a:off x="2034" y="2377"/>
                <a:ext cx="31" cy="31"/>
              </a:xfrm>
              <a:custGeom>
                <a:avLst/>
                <a:gdLst>
                  <a:gd name="T0" fmla="*/ 31 w 31"/>
                  <a:gd name="T1" fmla="*/ 12 h 31"/>
                  <a:gd name="T2" fmla="*/ 29 w 31"/>
                  <a:gd name="T3" fmla="*/ 8 h 31"/>
                  <a:gd name="T4" fmla="*/ 25 w 31"/>
                  <a:gd name="T5" fmla="*/ 2 h 31"/>
                  <a:gd name="T6" fmla="*/ 20 w 31"/>
                  <a:gd name="T7" fmla="*/ 0 h 31"/>
                  <a:gd name="T8" fmla="*/ 12 w 31"/>
                  <a:gd name="T9" fmla="*/ 0 h 31"/>
                  <a:gd name="T10" fmla="*/ 6 w 31"/>
                  <a:gd name="T11" fmla="*/ 2 h 31"/>
                  <a:gd name="T12" fmla="*/ 2 w 31"/>
                  <a:gd name="T13" fmla="*/ 8 h 31"/>
                  <a:gd name="T14" fmla="*/ 0 w 31"/>
                  <a:gd name="T15" fmla="*/ 12 h 31"/>
                  <a:gd name="T16" fmla="*/ 0 w 31"/>
                  <a:gd name="T17" fmla="*/ 20 h 31"/>
                  <a:gd name="T18" fmla="*/ 2 w 31"/>
                  <a:gd name="T19" fmla="*/ 25 h 31"/>
                  <a:gd name="T20" fmla="*/ 6 w 31"/>
                  <a:gd name="T21" fmla="*/ 29 h 31"/>
                  <a:gd name="T22" fmla="*/ 12 w 31"/>
                  <a:gd name="T23" fmla="*/ 31 h 31"/>
                  <a:gd name="T24" fmla="*/ 20 w 31"/>
                  <a:gd name="T25" fmla="*/ 31 h 31"/>
                  <a:gd name="T26" fmla="*/ 25 w 31"/>
                  <a:gd name="T27" fmla="*/ 29 h 31"/>
                  <a:gd name="T28" fmla="*/ 29 w 31"/>
                  <a:gd name="T29" fmla="*/ 25 h 31"/>
                  <a:gd name="T30" fmla="*/ 31 w 31"/>
                  <a:gd name="T31" fmla="*/ 20 h 31"/>
                  <a:gd name="T32" fmla="*/ 31 w 31"/>
                  <a:gd name="T33" fmla="*/ 16 h 31"/>
                  <a:gd name="T34" fmla="*/ 31 w 31"/>
                  <a:gd name="T35" fmla="*/ 10 h 31"/>
                  <a:gd name="T36" fmla="*/ 27 w 31"/>
                  <a:gd name="T37" fmla="*/ 4 h 31"/>
                  <a:gd name="T38" fmla="*/ 22 w 31"/>
                  <a:gd name="T39" fmla="*/ 2 h 31"/>
                  <a:gd name="T40" fmla="*/ 16 w 31"/>
                  <a:gd name="T41" fmla="*/ 0 h 31"/>
                  <a:gd name="T42" fmla="*/ 10 w 31"/>
                  <a:gd name="T43" fmla="*/ 2 h 31"/>
                  <a:gd name="T44" fmla="*/ 4 w 31"/>
                  <a:gd name="T45" fmla="*/ 4 h 31"/>
                  <a:gd name="T46" fmla="*/ 2 w 31"/>
                  <a:gd name="T47" fmla="*/ 10 h 31"/>
                  <a:gd name="T48" fmla="*/ 0 w 31"/>
                  <a:gd name="T49" fmla="*/ 16 h 31"/>
                  <a:gd name="T50" fmla="*/ 2 w 31"/>
                  <a:gd name="T51" fmla="*/ 21 h 31"/>
                  <a:gd name="T52" fmla="*/ 4 w 31"/>
                  <a:gd name="T53" fmla="*/ 27 h 31"/>
                  <a:gd name="T54" fmla="*/ 10 w 31"/>
                  <a:gd name="T55" fmla="*/ 31 h 31"/>
                  <a:gd name="T56" fmla="*/ 16 w 31"/>
                  <a:gd name="T57" fmla="*/ 31 h 31"/>
                  <a:gd name="T58" fmla="*/ 22 w 31"/>
                  <a:gd name="T59" fmla="*/ 31 h 31"/>
                  <a:gd name="T60" fmla="*/ 27 w 31"/>
                  <a:gd name="T61" fmla="*/ 27 h 31"/>
                  <a:gd name="T62" fmla="*/ 31 w 31"/>
                  <a:gd name="T63" fmla="*/ 21 h 31"/>
                  <a:gd name="T64" fmla="*/ 31 w 31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2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20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20"/>
                    </a:lnTo>
                    <a:lnTo>
                      <a:pt x="31" y="16"/>
                    </a:lnTo>
                    <a:lnTo>
                      <a:pt x="31" y="16"/>
                    </a:lnTo>
                    <a:close/>
                  </a:path>
                </a:pathLst>
              </a:cu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46" name="Freeform 6613"/>
              <p:cNvSpPr>
                <a:spLocks/>
              </p:cNvSpPr>
              <p:nvPr/>
            </p:nvSpPr>
            <p:spPr bwMode="auto">
              <a:xfrm>
                <a:off x="2034" y="2377"/>
                <a:ext cx="31" cy="31"/>
              </a:xfrm>
              <a:custGeom>
                <a:avLst/>
                <a:gdLst>
                  <a:gd name="T0" fmla="*/ 31 w 31"/>
                  <a:gd name="T1" fmla="*/ 14 h 31"/>
                  <a:gd name="T2" fmla="*/ 29 w 31"/>
                  <a:gd name="T3" fmla="*/ 8 h 31"/>
                  <a:gd name="T4" fmla="*/ 25 w 31"/>
                  <a:gd name="T5" fmla="*/ 2 h 31"/>
                  <a:gd name="T6" fmla="*/ 20 w 31"/>
                  <a:gd name="T7" fmla="*/ 0 h 31"/>
                  <a:gd name="T8" fmla="*/ 12 w 31"/>
                  <a:gd name="T9" fmla="*/ 0 h 31"/>
                  <a:gd name="T10" fmla="*/ 8 w 31"/>
                  <a:gd name="T11" fmla="*/ 2 h 31"/>
                  <a:gd name="T12" fmla="*/ 2 w 31"/>
                  <a:gd name="T13" fmla="*/ 8 h 31"/>
                  <a:gd name="T14" fmla="*/ 0 w 31"/>
                  <a:gd name="T15" fmla="*/ 14 h 31"/>
                  <a:gd name="T16" fmla="*/ 0 w 31"/>
                  <a:gd name="T17" fmla="*/ 20 h 31"/>
                  <a:gd name="T18" fmla="*/ 2 w 31"/>
                  <a:gd name="T19" fmla="*/ 25 h 31"/>
                  <a:gd name="T20" fmla="*/ 8 w 31"/>
                  <a:gd name="T21" fmla="*/ 29 h 31"/>
                  <a:gd name="T22" fmla="*/ 12 w 31"/>
                  <a:gd name="T23" fmla="*/ 31 h 31"/>
                  <a:gd name="T24" fmla="*/ 20 w 31"/>
                  <a:gd name="T25" fmla="*/ 31 h 31"/>
                  <a:gd name="T26" fmla="*/ 25 w 31"/>
                  <a:gd name="T27" fmla="*/ 29 h 31"/>
                  <a:gd name="T28" fmla="*/ 29 w 31"/>
                  <a:gd name="T29" fmla="*/ 25 h 31"/>
                  <a:gd name="T30" fmla="*/ 31 w 31"/>
                  <a:gd name="T31" fmla="*/ 20 h 31"/>
                  <a:gd name="T32" fmla="*/ 31 w 31"/>
                  <a:gd name="T33" fmla="*/ 16 h 31"/>
                  <a:gd name="T34" fmla="*/ 29 w 31"/>
                  <a:gd name="T35" fmla="*/ 10 h 31"/>
                  <a:gd name="T36" fmla="*/ 27 w 31"/>
                  <a:gd name="T37" fmla="*/ 6 h 31"/>
                  <a:gd name="T38" fmla="*/ 22 w 31"/>
                  <a:gd name="T39" fmla="*/ 2 h 31"/>
                  <a:gd name="T40" fmla="*/ 16 w 31"/>
                  <a:gd name="T41" fmla="*/ 0 h 31"/>
                  <a:gd name="T42" fmla="*/ 10 w 31"/>
                  <a:gd name="T43" fmla="*/ 2 h 31"/>
                  <a:gd name="T44" fmla="*/ 6 w 31"/>
                  <a:gd name="T45" fmla="*/ 6 h 31"/>
                  <a:gd name="T46" fmla="*/ 2 w 31"/>
                  <a:gd name="T47" fmla="*/ 10 h 31"/>
                  <a:gd name="T48" fmla="*/ 0 w 31"/>
                  <a:gd name="T49" fmla="*/ 16 h 31"/>
                  <a:gd name="T50" fmla="*/ 2 w 31"/>
                  <a:gd name="T51" fmla="*/ 21 h 31"/>
                  <a:gd name="T52" fmla="*/ 6 w 31"/>
                  <a:gd name="T53" fmla="*/ 27 h 31"/>
                  <a:gd name="T54" fmla="*/ 10 w 31"/>
                  <a:gd name="T55" fmla="*/ 29 h 31"/>
                  <a:gd name="T56" fmla="*/ 16 w 31"/>
                  <a:gd name="T57" fmla="*/ 31 h 31"/>
                  <a:gd name="T58" fmla="*/ 22 w 31"/>
                  <a:gd name="T59" fmla="*/ 29 h 31"/>
                  <a:gd name="T60" fmla="*/ 27 w 31"/>
                  <a:gd name="T61" fmla="*/ 27 h 31"/>
                  <a:gd name="T62" fmla="*/ 29 w 31"/>
                  <a:gd name="T63" fmla="*/ 21 h 31"/>
                  <a:gd name="T64" fmla="*/ 31 w 31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4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20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4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29" y="21"/>
                    </a:lnTo>
                    <a:lnTo>
                      <a:pt x="31" y="20"/>
                    </a:lnTo>
                    <a:lnTo>
                      <a:pt x="31" y="16"/>
                    </a:lnTo>
                    <a:lnTo>
                      <a:pt x="31" y="16"/>
                    </a:lnTo>
                    <a:close/>
                  </a:path>
                </a:pathLst>
              </a:custGeom>
              <a:solidFill>
                <a:srgbClr val="00A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47" name="Freeform 6614"/>
              <p:cNvSpPr>
                <a:spLocks/>
              </p:cNvSpPr>
              <p:nvPr/>
            </p:nvSpPr>
            <p:spPr bwMode="auto">
              <a:xfrm>
                <a:off x="2034" y="2377"/>
                <a:ext cx="31" cy="31"/>
              </a:xfrm>
              <a:custGeom>
                <a:avLst/>
                <a:gdLst>
                  <a:gd name="T0" fmla="*/ 31 w 31"/>
                  <a:gd name="T1" fmla="*/ 14 h 31"/>
                  <a:gd name="T2" fmla="*/ 29 w 31"/>
                  <a:gd name="T3" fmla="*/ 8 h 31"/>
                  <a:gd name="T4" fmla="*/ 24 w 31"/>
                  <a:gd name="T5" fmla="*/ 4 h 31"/>
                  <a:gd name="T6" fmla="*/ 20 w 31"/>
                  <a:gd name="T7" fmla="*/ 0 h 31"/>
                  <a:gd name="T8" fmla="*/ 14 w 31"/>
                  <a:gd name="T9" fmla="*/ 0 h 31"/>
                  <a:gd name="T10" fmla="*/ 8 w 31"/>
                  <a:gd name="T11" fmla="*/ 4 h 31"/>
                  <a:gd name="T12" fmla="*/ 4 w 31"/>
                  <a:gd name="T13" fmla="*/ 8 h 31"/>
                  <a:gd name="T14" fmla="*/ 0 w 31"/>
                  <a:gd name="T15" fmla="*/ 14 h 31"/>
                  <a:gd name="T16" fmla="*/ 0 w 31"/>
                  <a:gd name="T17" fmla="*/ 20 h 31"/>
                  <a:gd name="T18" fmla="*/ 4 w 31"/>
                  <a:gd name="T19" fmla="*/ 25 h 31"/>
                  <a:gd name="T20" fmla="*/ 8 w 31"/>
                  <a:gd name="T21" fmla="*/ 29 h 31"/>
                  <a:gd name="T22" fmla="*/ 14 w 31"/>
                  <a:gd name="T23" fmla="*/ 31 h 31"/>
                  <a:gd name="T24" fmla="*/ 20 w 31"/>
                  <a:gd name="T25" fmla="*/ 31 h 31"/>
                  <a:gd name="T26" fmla="*/ 24 w 31"/>
                  <a:gd name="T27" fmla="*/ 29 h 31"/>
                  <a:gd name="T28" fmla="*/ 29 w 31"/>
                  <a:gd name="T29" fmla="*/ 25 h 31"/>
                  <a:gd name="T30" fmla="*/ 31 w 31"/>
                  <a:gd name="T31" fmla="*/ 20 h 31"/>
                  <a:gd name="T32" fmla="*/ 31 w 31"/>
                  <a:gd name="T33" fmla="*/ 16 h 31"/>
                  <a:gd name="T34" fmla="*/ 29 w 31"/>
                  <a:gd name="T35" fmla="*/ 10 h 31"/>
                  <a:gd name="T36" fmla="*/ 27 w 31"/>
                  <a:gd name="T37" fmla="*/ 6 h 31"/>
                  <a:gd name="T38" fmla="*/ 22 w 31"/>
                  <a:gd name="T39" fmla="*/ 2 h 31"/>
                  <a:gd name="T40" fmla="*/ 16 w 31"/>
                  <a:gd name="T41" fmla="*/ 0 h 31"/>
                  <a:gd name="T42" fmla="*/ 10 w 31"/>
                  <a:gd name="T43" fmla="*/ 2 h 31"/>
                  <a:gd name="T44" fmla="*/ 6 w 31"/>
                  <a:gd name="T45" fmla="*/ 6 h 31"/>
                  <a:gd name="T46" fmla="*/ 2 w 31"/>
                  <a:gd name="T47" fmla="*/ 10 h 31"/>
                  <a:gd name="T48" fmla="*/ 0 w 31"/>
                  <a:gd name="T49" fmla="*/ 16 h 31"/>
                  <a:gd name="T50" fmla="*/ 2 w 31"/>
                  <a:gd name="T51" fmla="*/ 21 h 31"/>
                  <a:gd name="T52" fmla="*/ 6 w 31"/>
                  <a:gd name="T53" fmla="*/ 27 h 31"/>
                  <a:gd name="T54" fmla="*/ 10 w 31"/>
                  <a:gd name="T55" fmla="*/ 29 h 31"/>
                  <a:gd name="T56" fmla="*/ 16 w 31"/>
                  <a:gd name="T57" fmla="*/ 31 h 31"/>
                  <a:gd name="T58" fmla="*/ 22 w 31"/>
                  <a:gd name="T59" fmla="*/ 29 h 31"/>
                  <a:gd name="T60" fmla="*/ 27 w 31"/>
                  <a:gd name="T61" fmla="*/ 27 h 31"/>
                  <a:gd name="T62" fmla="*/ 29 w 31"/>
                  <a:gd name="T63" fmla="*/ 21 h 31"/>
                  <a:gd name="T64" fmla="*/ 31 w 31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4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4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29" y="21"/>
                    </a:lnTo>
                    <a:lnTo>
                      <a:pt x="31" y="20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29" y="10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4" y="27"/>
                    </a:lnTo>
                    <a:lnTo>
                      <a:pt x="27" y="27"/>
                    </a:lnTo>
                    <a:lnTo>
                      <a:pt x="27" y="23"/>
                    </a:lnTo>
                    <a:lnTo>
                      <a:pt x="29" y="21"/>
                    </a:lnTo>
                    <a:lnTo>
                      <a:pt x="31" y="20"/>
                    </a:lnTo>
                    <a:lnTo>
                      <a:pt x="31" y="16"/>
                    </a:lnTo>
                    <a:lnTo>
                      <a:pt x="31" y="16"/>
                    </a:lnTo>
                    <a:close/>
                  </a:path>
                </a:pathLst>
              </a:custGeom>
              <a:solidFill>
                <a:srgbClr val="00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48" name="Freeform 6615"/>
              <p:cNvSpPr>
                <a:spLocks/>
              </p:cNvSpPr>
              <p:nvPr/>
            </p:nvSpPr>
            <p:spPr bwMode="auto">
              <a:xfrm>
                <a:off x="2034" y="2377"/>
                <a:ext cx="31" cy="31"/>
              </a:xfrm>
              <a:custGeom>
                <a:avLst/>
                <a:gdLst>
                  <a:gd name="T0" fmla="*/ 31 w 31"/>
                  <a:gd name="T1" fmla="*/ 14 h 31"/>
                  <a:gd name="T2" fmla="*/ 27 w 31"/>
                  <a:gd name="T3" fmla="*/ 8 h 31"/>
                  <a:gd name="T4" fmla="*/ 24 w 31"/>
                  <a:gd name="T5" fmla="*/ 4 h 31"/>
                  <a:gd name="T6" fmla="*/ 20 w 31"/>
                  <a:gd name="T7" fmla="*/ 2 h 31"/>
                  <a:gd name="T8" fmla="*/ 14 w 31"/>
                  <a:gd name="T9" fmla="*/ 2 h 31"/>
                  <a:gd name="T10" fmla="*/ 8 w 31"/>
                  <a:gd name="T11" fmla="*/ 4 h 31"/>
                  <a:gd name="T12" fmla="*/ 4 w 31"/>
                  <a:gd name="T13" fmla="*/ 8 h 31"/>
                  <a:gd name="T14" fmla="*/ 2 w 31"/>
                  <a:gd name="T15" fmla="*/ 14 h 31"/>
                  <a:gd name="T16" fmla="*/ 2 w 31"/>
                  <a:gd name="T17" fmla="*/ 20 h 31"/>
                  <a:gd name="T18" fmla="*/ 4 w 31"/>
                  <a:gd name="T19" fmla="*/ 23 h 31"/>
                  <a:gd name="T20" fmla="*/ 8 w 31"/>
                  <a:gd name="T21" fmla="*/ 27 h 31"/>
                  <a:gd name="T22" fmla="*/ 14 w 31"/>
                  <a:gd name="T23" fmla="*/ 31 h 31"/>
                  <a:gd name="T24" fmla="*/ 20 w 31"/>
                  <a:gd name="T25" fmla="*/ 31 h 31"/>
                  <a:gd name="T26" fmla="*/ 24 w 31"/>
                  <a:gd name="T27" fmla="*/ 27 h 31"/>
                  <a:gd name="T28" fmla="*/ 27 w 31"/>
                  <a:gd name="T29" fmla="*/ 23 h 31"/>
                  <a:gd name="T30" fmla="*/ 31 w 31"/>
                  <a:gd name="T31" fmla="*/ 20 h 31"/>
                  <a:gd name="T32" fmla="*/ 31 w 31"/>
                  <a:gd name="T33" fmla="*/ 16 h 31"/>
                  <a:gd name="T34" fmla="*/ 29 w 31"/>
                  <a:gd name="T35" fmla="*/ 10 h 31"/>
                  <a:gd name="T36" fmla="*/ 25 w 31"/>
                  <a:gd name="T37" fmla="*/ 6 h 31"/>
                  <a:gd name="T38" fmla="*/ 22 w 31"/>
                  <a:gd name="T39" fmla="*/ 2 h 31"/>
                  <a:gd name="T40" fmla="*/ 16 w 31"/>
                  <a:gd name="T41" fmla="*/ 2 h 31"/>
                  <a:gd name="T42" fmla="*/ 10 w 31"/>
                  <a:gd name="T43" fmla="*/ 2 h 31"/>
                  <a:gd name="T44" fmla="*/ 6 w 31"/>
                  <a:gd name="T45" fmla="*/ 6 h 31"/>
                  <a:gd name="T46" fmla="*/ 2 w 31"/>
                  <a:gd name="T47" fmla="*/ 10 h 31"/>
                  <a:gd name="T48" fmla="*/ 2 w 31"/>
                  <a:gd name="T49" fmla="*/ 16 h 31"/>
                  <a:gd name="T50" fmla="*/ 2 w 31"/>
                  <a:gd name="T51" fmla="*/ 21 h 31"/>
                  <a:gd name="T52" fmla="*/ 6 w 31"/>
                  <a:gd name="T53" fmla="*/ 25 h 31"/>
                  <a:gd name="T54" fmla="*/ 10 w 31"/>
                  <a:gd name="T55" fmla="*/ 29 h 31"/>
                  <a:gd name="T56" fmla="*/ 16 w 31"/>
                  <a:gd name="T57" fmla="*/ 31 h 31"/>
                  <a:gd name="T58" fmla="*/ 22 w 31"/>
                  <a:gd name="T59" fmla="*/ 29 h 31"/>
                  <a:gd name="T60" fmla="*/ 25 w 31"/>
                  <a:gd name="T61" fmla="*/ 25 h 31"/>
                  <a:gd name="T62" fmla="*/ 29 w 31"/>
                  <a:gd name="T63" fmla="*/ 21 h 31"/>
                  <a:gd name="T64" fmla="*/ 31 w 31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4"/>
                    </a:lnTo>
                    <a:lnTo>
                      <a:pt x="29" y="10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4" y="27"/>
                    </a:lnTo>
                    <a:lnTo>
                      <a:pt x="27" y="27"/>
                    </a:lnTo>
                    <a:lnTo>
                      <a:pt x="27" y="23"/>
                    </a:lnTo>
                    <a:lnTo>
                      <a:pt x="29" y="21"/>
                    </a:lnTo>
                    <a:lnTo>
                      <a:pt x="31" y="20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29" y="14"/>
                    </a:lnTo>
                    <a:lnTo>
                      <a:pt x="29" y="10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0" y="29"/>
                    </a:lnTo>
                    <a:lnTo>
                      <a:pt x="14" y="29"/>
                    </a:lnTo>
                    <a:lnTo>
                      <a:pt x="16" y="31"/>
                    </a:lnTo>
                    <a:lnTo>
                      <a:pt x="20" y="29"/>
                    </a:lnTo>
                    <a:lnTo>
                      <a:pt x="22" y="29"/>
                    </a:lnTo>
                    <a:lnTo>
                      <a:pt x="24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9" y="21"/>
                    </a:lnTo>
                    <a:lnTo>
                      <a:pt x="29" y="20"/>
                    </a:lnTo>
                    <a:lnTo>
                      <a:pt x="31" y="16"/>
                    </a:lnTo>
                    <a:lnTo>
                      <a:pt x="31" y="16"/>
                    </a:lnTo>
                    <a:close/>
                  </a:path>
                </a:pathLst>
              </a:custGeom>
              <a:solidFill>
                <a:srgbClr val="00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49" name="Freeform 6616"/>
              <p:cNvSpPr>
                <a:spLocks/>
              </p:cNvSpPr>
              <p:nvPr/>
            </p:nvSpPr>
            <p:spPr bwMode="auto">
              <a:xfrm>
                <a:off x="2036" y="2379"/>
                <a:ext cx="29" cy="29"/>
              </a:xfrm>
              <a:custGeom>
                <a:avLst/>
                <a:gdLst>
                  <a:gd name="T0" fmla="*/ 27 w 29"/>
                  <a:gd name="T1" fmla="*/ 12 h 29"/>
                  <a:gd name="T2" fmla="*/ 25 w 29"/>
                  <a:gd name="T3" fmla="*/ 6 h 29"/>
                  <a:gd name="T4" fmla="*/ 22 w 29"/>
                  <a:gd name="T5" fmla="*/ 2 h 29"/>
                  <a:gd name="T6" fmla="*/ 18 w 29"/>
                  <a:gd name="T7" fmla="*/ 0 h 29"/>
                  <a:gd name="T8" fmla="*/ 12 w 29"/>
                  <a:gd name="T9" fmla="*/ 0 h 29"/>
                  <a:gd name="T10" fmla="*/ 6 w 29"/>
                  <a:gd name="T11" fmla="*/ 2 h 29"/>
                  <a:gd name="T12" fmla="*/ 2 w 29"/>
                  <a:gd name="T13" fmla="*/ 6 h 29"/>
                  <a:gd name="T14" fmla="*/ 0 w 29"/>
                  <a:gd name="T15" fmla="*/ 12 h 29"/>
                  <a:gd name="T16" fmla="*/ 0 w 29"/>
                  <a:gd name="T17" fmla="*/ 18 h 29"/>
                  <a:gd name="T18" fmla="*/ 2 w 29"/>
                  <a:gd name="T19" fmla="*/ 21 h 29"/>
                  <a:gd name="T20" fmla="*/ 6 w 29"/>
                  <a:gd name="T21" fmla="*/ 25 h 29"/>
                  <a:gd name="T22" fmla="*/ 12 w 29"/>
                  <a:gd name="T23" fmla="*/ 27 h 29"/>
                  <a:gd name="T24" fmla="*/ 18 w 29"/>
                  <a:gd name="T25" fmla="*/ 27 h 29"/>
                  <a:gd name="T26" fmla="*/ 22 w 29"/>
                  <a:gd name="T27" fmla="*/ 25 h 29"/>
                  <a:gd name="T28" fmla="*/ 25 w 29"/>
                  <a:gd name="T29" fmla="*/ 21 h 29"/>
                  <a:gd name="T30" fmla="*/ 27 w 29"/>
                  <a:gd name="T31" fmla="*/ 18 h 29"/>
                  <a:gd name="T32" fmla="*/ 27 w 29"/>
                  <a:gd name="T33" fmla="*/ 14 h 29"/>
                  <a:gd name="T34" fmla="*/ 27 w 29"/>
                  <a:gd name="T35" fmla="*/ 8 h 29"/>
                  <a:gd name="T36" fmla="*/ 23 w 29"/>
                  <a:gd name="T37" fmla="*/ 4 h 29"/>
                  <a:gd name="T38" fmla="*/ 20 w 29"/>
                  <a:gd name="T39" fmla="*/ 0 h 29"/>
                  <a:gd name="T40" fmla="*/ 14 w 29"/>
                  <a:gd name="T41" fmla="*/ 0 h 29"/>
                  <a:gd name="T42" fmla="*/ 8 w 29"/>
                  <a:gd name="T43" fmla="*/ 0 h 29"/>
                  <a:gd name="T44" fmla="*/ 4 w 29"/>
                  <a:gd name="T45" fmla="*/ 4 h 29"/>
                  <a:gd name="T46" fmla="*/ 0 w 29"/>
                  <a:gd name="T47" fmla="*/ 8 h 29"/>
                  <a:gd name="T48" fmla="*/ 0 w 29"/>
                  <a:gd name="T49" fmla="*/ 14 h 29"/>
                  <a:gd name="T50" fmla="*/ 0 w 29"/>
                  <a:gd name="T51" fmla="*/ 19 h 29"/>
                  <a:gd name="T52" fmla="*/ 4 w 29"/>
                  <a:gd name="T53" fmla="*/ 23 h 29"/>
                  <a:gd name="T54" fmla="*/ 8 w 29"/>
                  <a:gd name="T55" fmla="*/ 27 h 29"/>
                  <a:gd name="T56" fmla="*/ 14 w 29"/>
                  <a:gd name="T57" fmla="*/ 27 h 29"/>
                  <a:gd name="T58" fmla="*/ 20 w 29"/>
                  <a:gd name="T59" fmla="*/ 27 h 29"/>
                  <a:gd name="T60" fmla="*/ 23 w 29"/>
                  <a:gd name="T61" fmla="*/ 23 h 29"/>
                  <a:gd name="T62" fmla="*/ 27 w 29"/>
                  <a:gd name="T63" fmla="*/ 19 h 29"/>
                  <a:gd name="T64" fmla="*/ 27 w 29"/>
                  <a:gd name="T65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9">
                    <a:moveTo>
                      <a:pt x="29" y="14"/>
                    </a:move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7" y="14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50" name="Freeform 6617"/>
              <p:cNvSpPr>
                <a:spLocks/>
              </p:cNvSpPr>
              <p:nvPr/>
            </p:nvSpPr>
            <p:spPr bwMode="auto">
              <a:xfrm>
                <a:off x="2036" y="2379"/>
                <a:ext cx="27" cy="27"/>
              </a:xfrm>
              <a:custGeom>
                <a:avLst/>
                <a:gdLst>
                  <a:gd name="T0" fmla="*/ 27 w 27"/>
                  <a:gd name="T1" fmla="*/ 12 h 27"/>
                  <a:gd name="T2" fmla="*/ 25 w 27"/>
                  <a:gd name="T3" fmla="*/ 6 h 27"/>
                  <a:gd name="T4" fmla="*/ 22 w 27"/>
                  <a:gd name="T5" fmla="*/ 2 h 27"/>
                  <a:gd name="T6" fmla="*/ 18 w 27"/>
                  <a:gd name="T7" fmla="*/ 0 h 27"/>
                  <a:gd name="T8" fmla="*/ 12 w 27"/>
                  <a:gd name="T9" fmla="*/ 0 h 27"/>
                  <a:gd name="T10" fmla="*/ 6 w 27"/>
                  <a:gd name="T11" fmla="*/ 2 h 27"/>
                  <a:gd name="T12" fmla="*/ 2 w 27"/>
                  <a:gd name="T13" fmla="*/ 6 h 27"/>
                  <a:gd name="T14" fmla="*/ 0 w 27"/>
                  <a:gd name="T15" fmla="*/ 12 h 27"/>
                  <a:gd name="T16" fmla="*/ 0 w 27"/>
                  <a:gd name="T17" fmla="*/ 18 h 27"/>
                  <a:gd name="T18" fmla="*/ 2 w 27"/>
                  <a:gd name="T19" fmla="*/ 21 h 27"/>
                  <a:gd name="T20" fmla="*/ 6 w 27"/>
                  <a:gd name="T21" fmla="*/ 25 h 27"/>
                  <a:gd name="T22" fmla="*/ 12 w 27"/>
                  <a:gd name="T23" fmla="*/ 27 h 27"/>
                  <a:gd name="T24" fmla="*/ 18 w 27"/>
                  <a:gd name="T25" fmla="*/ 27 h 27"/>
                  <a:gd name="T26" fmla="*/ 22 w 27"/>
                  <a:gd name="T27" fmla="*/ 25 h 27"/>
                  <a:gd name="T28" fmla="*/ 25 w 27"/>
                  <a:gd name="T29" fmla="*/ 21 h 27"/>
                  <a:gd name="T30" fmla="*/ 27 w 27"/>
                  <a:gd name="T31" fmla="*/ 18 h 27"/>
                  <a:gd name="T32" fmla="*/ 27 w 27"/>
                  <a:gd name="T33" fmla="*/ 14 h 27"/>
                  <a:gd name="T34" fmla="*/ 27 w 27"/>
                  <a:gd name="T35" fmla="*/ 8 h 27"/>
                  <a:gd name="T36" fmla="*/ 23 w 27"/>
                  <a:gd name="T37" fmla="*/ 4 h 27"/>
                  <a:gd name="T38" fmla="*/ 20 w 27"/>
                  <a:gd name="T39" fmla="*/ 2 h 27"/>
                  <a:gd name="T40" fmla="*/ 14 w 27"/>
                  <a:gd name="T41" fmla="*/ 0 h 27"/>
                  <a:gd name="T42" fmla="*/ 8 w 27"/>
                  <a:gd name="T43" fmla="*/ 2 h 27"/>
                  <a:gd name="T44" fmla="*/ 4 w 27"/>
                  <a:gd name="T45" fmla="*/ 4 h 27"/>
                  <a:gd name="T46" fmla="*/ 2 w 27"/>
                  <a:gd name="T47" fmla="*/ 8 h 27"/>
                  <a:gd name="T48" fmla="*/ 0 w 27"/>
                  <a:gd name="T49" fmla="*/ 14 h 27"/>
                  <a:gd name="T50" fmla="*/ 2 w 27"/>
                  <a:gd name="T51" fmla="*/ 19 h 27"/>
                  <a:gd name="T52" fmla="*/ 4 w 27"/>
                  <a:gd name="T53" fmla="*/ 23 h 27"/>
                  <a:gd name="T54" fmla="*/ 8 w 27"/>
                  <a:gd name="T55" fmla="*/ 27 h 27"/>
                  <a:gd name="T56" fmla="*/ 14 w 27"/>
                  <a:gd name="T57" fmla="*/ 27 h 27"/>
                  <a:gd name="T58" fmla="*/ 20 w 27"/>
                  <a:gd name="T59" fmla="*/ 27 h 27"/>
                  <a:gd name="T60" fmla="*/ 23 w 27"/>
                  <a:gd name="T61" fmla="*/ 23 h 27"/>
                  <a:gd name="T62" fmla="*/ 27 w 27"/>
                  <a:gd name="T63" fmla="*/ 19 h 27"/>
                  <a:gd name="T64" fmla="*/ 27 w 27"/>
                  <a:gd name="T6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7" y="14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51" name="Freeform 6618"/>
              <p:cNvSpPr>
                <a:spLocks/>
              </p:cNvSpPr>
              <p:nvPr/>
            </p:nvSpPr>
            <p:spPr bwMode="auto">
              <a:xfrm>
                <a:off x="2036" y="2379"/>
                <a:ext cx="27" cy="27"/>
              </a:xfrm>
              <a:custGeom>
                <a:avLst/>
                <a:gdLst>
                  <a:gd name="T0" fmla="*/ 27 w 27"/>
                  <a:gd name="T1" fmla="*/ 12 h 27"/>
                  <a:gd name="T2" fmla="*/ 25 w 27"/>
                  <a:gd name="T3" fmla="*/ 6 h 27"/>
                  <a:gd name="T4" fmla="*/ 22 w 27"/>
                  <a:gd name="T5" fmla="*/ 2 h 27"/>
                  <a:gd name="T6" fmla="*/ 18 w 27"/>
                  <a:gd name="T7" fmla="*/ 0 h 27"/>
                  <a:gd name="T8" fmla="*/ 12 w 27"/>
                  <a:gd name="T9" fmla="*/ 0 h 27"/>
                  <a:gd name="T10" fmla="*/ 6 w 27"/>
                  <a:gd name="T11" fmla="*/ 2 h 27"/>
                  <a:gd name="T12" fmla="*/ 2 w 27"/>
                  <a:gd name="T13" fmla="*/ 6 h 27"/>
                  <a:gd name="T14" fmla="*/ 0 w 27"/>
                  <a:gd name="T15" fmla="*/ 12 h 27"/>
                  <a:gd name="T16" fmla="*/ 0 w 27"/>
                  <a:gd name="T17" fmla="*/ 18 h 27"/>
                  <a:gd name="T18" fmla="*/ 2 w 27"/>
                  <a:gd name="T19" fmla="*/ 21 h 27"/>
                  <a:gd name="T20" fmla="*/ 6 w 27"/>
                  <a:gd name="T21" fmla="*/ 25 h 27"/>
                  <a:gd name="T22" fmla="*/ 12 w 27"/>
                  <a:gd name="T23" fmla="*/ 27 h 27"/>
                  <a:gd name="T24" fmla="*/ 18 w 27"/>
                  <a:gd name="T25" fmla="*/ 27 h 27"/>
                  <a:gd name="T26" fmla="*/ 22 w 27"/>
                  <a:gd name="T27" fmla="*/ 25 h 27"/>
                  <a:gd name="T28" fmla="*/ 25 w 27"/>
                  <a:gd name="T29" fmla="*/ 21 h 27"/>
                  <a:gd name="T30" fmla="*/ 27 w 27"/>
                  <a:gd name="T31" fmla="*/ 18 h 27"/>
                  <a:gd name="T32" fmla="*/ 27 w 27"/>
                  <a:gd name="T33" fmla="*/ 14 h 27"/>
                  <a:gd name="T34" fmla="*/ 25 w 27"/>
                  <a:gd name="T35" fmla="*/ 8 h 27"/>
                  <a:gd name="T36" fmla="*/ 23 w 27"/>
                  <a:gd name="T37" fmla="*/ 4 h 27"/>
                  <a:gd name="T38" fmla="*/ 20 w 27"/>
                  <a:gd name="T39" fmla="*/ 2 h 27"/>
                  <a:gd name="T40" fmla="*/ 14 w 27"/>
                  <a:gd name="T41" fmla="*/ 0 h 27"/>
                  <a:gd name="T42" fmla="*/ 8 w 27"/>
                  <a:gd name="T43" fmla="*/ 2 h 27"/>
                  <a:gd name="T44" fmla="*/ 4 w 27"/>
                  <a:gd name="T45" fmla="*/ 4 h 27"/>
                  <a:gd name="T46" fmla="*/ 2 w 27"/>
                  <a:gd name="T47" fmla="*/ 8 h 27"/>
                  <a:gd name="T48" fmla="*/ 0 w 27"/>
                  <a:gd name="T49" fmla="*/ 14 h 27"/>
                  <a:gd name="T50" fmla="*/ 2 w 27"/>
                  <a:gd name="T51" fmla="*/ 19 h 27"/>
                  <a:gd name="T52" fmla="*/ 4 w 27"/>
                  <a:gd name="T53" fmla="*/ 23 h 27"/>
                  <a:gd name="T54" fmla="*/ 8 w 27"/>
                  <a:gd name="T55" fmla="*/ 25 h 27"/>
                  <a:gd name="T56" fmla="*/ 14 w 27"/>
                  <a:gd name="T57" fmla="*/ 27 h 27"/>
                  <a:gd name="T58" fmla="*/ 20 w 27"/>
                  <a:gd name="T59" fmla="*/ 25 h 27"/>
                  <a:gd name="T60" fmla="*/ 23 w 27"/>
                  <a:gd name="T61" fmla="*/ 23 h 27"/>
                  <a:gd name="T62" fmla="*/ 25 w 27"/>
                  <a:gd name="T63" fmla="*/ 19 h 27"/>
                  <a:gd name="T64" fmla="*/ 27 w 27"/>
                  <a:gd name="T6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00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52" name="Freeform 6619"/>
              <p:cNvSpPr>
                <a:spLocks/>
              </p:cNvSpPr>
              <p:nvPr/>
            </p:nvSpPr>
            <p:spPr bwMode="auto">
              <a:xfrm>
                <a:off x="2036" y="2379"/>
                <a:ext cx="27" cy="27"/>
              </a:xfrm>
              <a:custGeom>
                <a:avLst/>
                <a:gdLst>
                  <a:gd name="T0" fmla="*/ 27 w 27"/>
                  <a:gd name="T1" fmla="*/ 12 h 27"/>
                  <a:gd name="T2" fmla="*/ 25 w 27"/>
                  <a:gd name="T3" fmla="*/ 6 h 27"/>
                  <a:gd name="T4" fmla="*/ 22 w 27"/>
                  <a:gd name="T5" fmla="*/ 2 h 27"/>
                  <a:gd name="T6" fmla="*/ 16 w 27"/>
                  <a:gd name="T7" fmla="*/ 0 h 27"/>
                  <a:gd name="T8" fmla="*/ 12 w 27"/>
                  <a:gd name="T9" fmla="*/ 0 h 27"/>
                  <a:gd name="T10" fmla="*/ 6 w 27"/>
                  <a:gd name="T11" fmla="*/ 2 h 27"/>
                  <a:gd name="T12" fmla="*/ 2 w 27"/>
                  <a:gd name="T13" fmla="*/ 6 h 27"/>
                  <a:gd name="T14" fmla="*/ 0 w 27"/>
                  <a:gd name="T15" fmla="*/ 12 h 27"/>
                  <a:gd name="T16" fmla="*/ 0 w 27"/>
                  <a:gd name="T17" fmla="*/ 16 h 27"/>
                  <a:gd name="T18" fmla="*/ 2 w 27"/>
                  <a:gd name="T19" fmla="*/ 21 h 27"/>
                  <a:gd name="T20" fmla="*/ 6 w 27"/>
                  <a:gd name="T21" fmla="*/ 25 h 27"/>
                  <a:gd name="T22" fmla="*/ 12 w 27"/>
                  <a:gd name="T23" fmla="*/ 27 h 27"/>
                  <a:gd name="T24" fmla="*/ 16 w 27"/>
                  <a:gd name="T25" fmla="*/ 27 h 27"/>
                  <a:gd name="T26" fmla="*/ 22 w 27"/>
                  <a:gd name="T27" fmla="*/ 25 h 27"/>
                  <a:gd name="T28" fmla="*/ 25 w 27"/>
                  <a:gd name="T29" fmla="*/ 21 h 27"/>
                  <a:gd name="T30" fmla="*/ 27 w 27"/>
                  <a:gd name="T31" fmla="*/ 16 h 27"/>
                  <a:gd name="T32" fmla="*/ 27 w 27"/>
                  <a:gd name="T33" fmla="*/ 14 h 27"/>
                  <a:gd name="T34" fmla="*/ 25 w 27"/>
                  <a:gd name="T35" fmla="*/ 10 h 27"/>
                  <a:gd name="T36" fmla="*/ 23 w 27"/>
                  <a:gd name="T37" fmla="*/ 4 h 27"/>
                  <a:gd name="T38" fmla="*/ 20 w 27"/>
                  <a:gd name="T39" fmla="*/ 2 h 27"/>
                  <a:gd name="T40" fmla="*/ 14 w 27"/>
                  <a:gd name="T41" fmla="*/ 2 h 27"/>
                  <a:gd name="T42" fmla="*/ 10 w 27"/>
                  <a:gd name="T43" fmla="*/ 2 h 27"/>
                  <a:gd name="T44" fmla="*/ 4 w 27"/>
                  <a:gd name="T45" fmla="*/ 4 h 27"/>
                  <a:gd name="T46" fmla="*/ 2 w 27"/>
                  <a:gd name="T47" fmla="*/ 10 h 27"/>
                  <a:gd name="T48" fmla="*/ 0 w 27"/>
                  <a:gd name="T49" fmla="*/ 14 h 27"/>
                  <a:gd name="T50" fmla="*/ 2 w 27"/>
                  <a:gd name="T51" fmla="*/ 19 h 27"/>
                  <a:gd name="T52" fmla="*/ 4 w 27"/>
                  <a:gd name="T53" fmla="*/ 23 h 27"/>
                  <a:gd name="T54" fmla="*/ 10 w 27"/>
                  <a:gd name="T55" fmla="*/ 25 h 27"/>
                  <a:gd name="T56" fmla="*/ 14 w 27"/>
                  <a:gd name="T57" fmla="*/ 27 h 27"/>
                  <a:gd name="T58" fmla="*/ 20 w 27"/>
                  <a:gd name="T59" fmla="*/ 25 h 27"/>
                  <a:gd name="T60" fmla="*/ 23 w 27"/>
                  <a:gd name="T61" fmla="*/ 23 h 27"/>
                  <a:gd name="T62" fmla="*/ 25 w 27"/>
                  <a:gd name="T63" fmla="*/ 19 h 27"/>
                  <a:gd name="T64" fmla="*/ 27 w 27"/>
                  <a:gd name="T6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12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10" y="25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00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53" name="Freeform 6620"/>
              <p:cNvSpPr>
                <a:spLocks/>
              </p:cNvSpPr>
              <p:nvPr/>
            </p:nvSpPr>
            <p:spPr bwMode="auto">
              <a:xfrm>
                <a:off x="2036" y="2381"/>
                <a:ext cx="27" cy="25"/>
              </a:xfrm>
              <a:custGeom>
                <a:avLst/>
                <a:gdLst>
                  <a:gd name="T0" fmla="*/ 27 w 27"/>
                  <a:gd name="T1" fmla="*/ 10 h 25"/>
                  <a:gd name="T2" fmla="*/ 25 w 27"/>
                  <a:gd name="T3" fmla="*/ 4 h 25"/>
                  <a:gd name="T4" fmla="*/ 22 w 27"/>
                  <a:gd name="T5" fmla="*/ 2 h 25"/>
                  <a:gd name="T6" fmla="*/ 16 w 27"/>
                  <a:gd name="T7" fmla="*/ 0 h 25"/>
                  <a:gd name="T8" fmla="*/ 12 w 27"/>
                  <a:gd name="T9" fmla="*/ 0 h 25"/>
                  <a:gd name="T10" fmla="*/ 6 w 27"/>
                  <a:gd name="T11" fmla="*/ 2 h 25"/>
                  <a:gd name="T12" fmla="*/ 4 w 27"/>
                  <a:gd name="T13" fmla="*/ 4 h 25"/>
                  <a:gd name="T14" fmla="*/ 2 w 27"/>
                  <a:gd name="T15" fmla="*/ 10 h 25"/>
                  <a:gd name="T16" fmla="*/ 2 w 27"/>
                  <a:gd name="T17" fmla="*/ 14 h 25"/>
                  <a:gd name="T18" fmla="*/ 4 w 27"/>
                  <a:gd name="T19" fmla="*/ 19 h 25"/>
                  <a:gd name="T20" fmla="*/ 6 w 27"/>
                  <a:gd name="T21" fmla="*/ 23 h 25"/>
                  <a:gd name="T22" fmla="*/ 12 w 27"/>
                  <a:gd name="T23" fmla="*/ 25 h 25"/>
                  <a:gd name="T24" fmla="*/ 16 w 27"/>
                  <a:gd name="T25" fmla="*/ 25 h 25"/>
                  <a:gd name="T26" fmla="*/ 22 w 27"/>
                  <a:gd name="T27" fmla="*/ 23 h 25"/>
                  <a:gd name="T28" fmla="*/ 25 w 27"/>
                  <a:gd name="T29" fmla="*/ 19 h 25"/>
                  <a:gd name="T30" fmla="*/ 27 w 27"/>
                  <a:gd name="T31" fmla="*/ 14 h 25"/>
                  <a:gd name="T32" fmla="*/ 27 w 27"/>
                  <a:gd name="T33" fmla="*/ 12 h 25"/>
                  <a:gd name="T34" fmla="*/ 25 w 27"/>
                  <a:gd name="T35" fmla="*/ 8 h 25"/>
                  <a:gd name="T36" fmla="*/ 23 w 27"/>
                  <a:gd name="T37" fmla="*/ 4 h 25"/>
                  <a:gd name="T38" fmla="*/ 20 w 27"/>
                  <a:gd name="T39" fmla="*/ 0 h 25"/>
                  <a:gd name="T40" fmla="*/ 14 w 27"/>
                  <a:gd name="T41" fmla="*/ 0 h 25"/>
                  <a:gd name="T42" fmla="*/ 10 w 27"/>
                  <a:gd name="T43" fmla="*/ 0 h 25"/>
                  <a:gd name="T44" fmla="*/ 6 w 27"/>
                  <a:gd name="T45" fmla="*/ 4 h 25"/>
                  <a:gd name="T46" fmla="*/ 2 w 27"/>
                  <a:gd name="T47" fmla="*/ 8 h 25"/>
                  <a:gd name="T48" fmla="*/ 2 w 27"/>
                  <a:gd name="T49" fmla="*/ 12 h 25"/>
                  <a:gd name="T50" fmla="*/ 2 w 27"/>
                  <a:gd name="T51" fmla="*/ 17 h 25"/>
                  <a:gd name="T52" fmla="*/ 6 w 27"/>
                  <a:gd name="T53" fmla="*/ 21 h 25"/>
                  <a:gd name="T54" fmla="*/ 10 w 27"/>
                  <a:gd name="T55" fmla="*/ 23 h 25"/>
                  <a:gd name="T56" fmla="*/ 14 w 27"/>
                  <a:gd name="T57" fmla="*/ 25 h 25"/>
                  <a:gd name="T58" fmla="*/ 20 w 27"/>
                  <a:gd name="T59" fmla="*/ 23 h 25"/>
                  <a:gd name="T60" fmla="*/ 23 w 27"/>
                  <a:gd name="T61" fmla="*/ 21 h 25"/>
                  <a:gd name="T62" fmla="*/ 25 w 27"/>
                  <a:gd name="T63" fmla="*/ 17 h 25"/>
                  <a:gd name="T64" fmla="*/ 27 w 27"/>
                  <a:gd name="T6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5">
                    <a:moveTo>
                      <a:pt x="27" y="12"/>
                    </a:moveTo>
                    <a:lnTo>
                      <a:pt x="27" y="10"/>
                    </a:lnTo>
                    <a:lnTo>
                      <a:pt x="25" y="8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10" y="23"/>
                    </a:lnTo>
                    <a:lnTo>
                      <a:pt x="12" y="25"/>
                    </a:lnTo>
                    <a:lnTo>
                      <a:pt x="14" y="25"/>
                    </a:lnTo>
                    <a:lnTo>
                      <a:pt x="16" y="25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5"/>
                    </a:lnTo>
                    <a:lnTo>
                      <a:pt x="16" y="23"/>
                    </a:lnTo>
                    <a:lnTo>
                      <a:pt x="20" y="23"/>
                    </a:lnTo>
                    <a:lnTo>
                      <a:pt x="22" y="21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5" y="17"/>
                    </a:lnTo>
                    <a:lnTo>
                      <a:pt x="25" y="14"/>
                    </a:lnTo>
                    <a:lnTo>
                      <a:pt x="27" y="12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54" name="Freeform 6621"/>
              <p:cNvSpPr>
                <a:spLocks/>
              </p:cNvSpPr>
              <p:nvPr/>
            </p:nvSpPr>
            <p:spPr bwMode="auto">
              <a:xfrm>
                <a:off x="2038" y="2381"/>
                <a:ext cx="25" cy="25"/>
              </a:xfrm>
              <a:custGeom>
                <a:avLst/>
                <a:gdLst>
                  <a:gd name="T0" fmla="*/ 23 w 25"/>
                  <a:gd name="T1" fmla="*/ 10 h 25"/>
                  <a:gd name="T2" fmla="*/ 21 w 25"/>
                  <a:gd name="T3" fmla="*/ 6 h 25"/>
                  <a:gd name="T4" fmla="*/ 20 w 25"/>
                  <a:gd name="T5" fmla="*/ 2 h 25"/>
                  <a:gd name="T6" fmla="*/ 14 w 25"/>
                  <a:gd name="T7" fmla="*/ 0 h 25"/>
                  <a:gd name="T8" fmla="*/ 10 w 25"/>
                  <a:gd name="T9" fmla="*/ 0 h 25"/>
                  <a:gd name="T10" fmla="*/ 6 w 25"/>
                  <a:gd name="T11" fmla="*/ 2 h 25"/>
                  <a:gd name="T12" fmla="*/ 2 w 25"/>
                  <a:gd name="T13" fmla="*/ 6 h 25"/>
                  <a:gd name="T14" fmla="*/ 0 w 25"/>
                  <a:gd name="T15" fmla="*/ 10 h 25"/>
                  <a:gd name="T16" fmla="*/ 0 w 25"/>
                  <a:gd name="T17" fmla="*/ 14 h 25"/>
                  <a:gd name="T18" fmla="*/ 2 w 25"/>
                  <a:gd name="T19" fmla="*/ 19 h 25"/>
                  <a:gd name="T20" fmla="*/ 6 w 25"/>
                  <a:gd name="T21" fmla="*/ 21 h 25"/>
                  <a:gd name="T22" fmla="*/ 10 w 25"/>
                  <a:gd name="T23" fmla="*/ 23 h 25"/>
                  <a:gd name="T24" fmla="*/ 14 w 25"/>
                  <a:gd name="T25" fmla="*/ 23 h 25"/>
                  <a:gd name="T26" fmla="*/ 20 w 25"/>
                  <a:gd name="T27" fmla="*/ 21 h 25"/>
                  <a:gd name="T28" fmla="*/ 21 w 25"/>
                  <a:gd name="T29" fmla="*/ 19 h 25"/>
                  <a:gd name="T30" fmla="*/ 23 w 25"/>
                  <a:gd name="T31" fmla="*/ 14 h 25"/>
                  <a:gd name="T32" fmla="*/ 23 w 25"/>
                  <a:gd name="T33" fmla="*/ 12 h 25"/>
                  <a:gd name="T34" fmla="*/ 23 w 25"/>
                  <a:gd name="T35" fmla="*/ 8 h 25"/>
                  <a:gd name="T36" fmla="*/ 20 w 25"/>
                  <a:gd name="T37" fmla="*/ 4 h 25"/>
                  <a:gd name="T38" fmla="*/ 18 w 25"/>
                  <a:gd name="T39" fmla="*/ 0 h 25"/>
                  <a:gd name="T40" fmla="*/ 12 w 25"/>
                  <a:gd name="T41" fmla="*/ 0 h 25"/>
                  <a:gd name="T42" fmla="*/ 8 w 25"/>
                  <a:gd name="T43" fmla="*/ 0 h 25"/>
                  <a:gd name="T44" fmla="*/ 4 w 25"/>
                  <a:gd name="T45" fmla="*/ 4 h 25"/>
                  <a:gd name="T46" fmla="*/ 0 w 25"/>
                  <a:gd name="T47" fmla="*/ 8 h 25"/>
                  <a:gd name="T48" fmla="*/ 0 w 25"/>
                  <a:gd name="T49" fmla="*/ 12 h 25"/>
                  <a:gd name="T50" fmla="*/ 0 w 25"/>
                  <a:gd name="T51" fmla="*/ 17 h 25"/>
                  <a:gd name="T52" fmla="*/ 4 w 25"/>
                  <a:gd name="T53" fmla="*/ 21 h 25"/>
                  <a:gd name="T54" fmla="*/ 8 w 25"/>
                  <a:gd name="T55" fmla="*/ 23 h 25"/>
                  <a:gd name="T56" fmla="*/ 12 w 25"/>
                  <a:gd name="T57" fmla="*/ 23 h 25"/>
                  <a:gd name="T58" fmla="*/ 18 w 25"/>
                  <a:gd name="T59" fmla="*/ 23 h 25"/>
                  <a:gd name="T60" fmla="*/ 20 w 25"/>
                  <a:gd name="T61" fmla="*/ 21 h 25"/>
                  <a:gd name="T62" fmla="*/ 23 w 25"/>
                  <a:gd name="T63" fmla="*/ 17 h 25"/>
                  <a:gd name="T64" fmla="*/ 23 w 25"/>
                  <a:gd name="T6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25">
                    <a:moveTo>
                      <a:pt x="25" y="12"/>
                    </a:move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5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55" name="Freeform 6622"/>
              <p:cNvSpPr>
                <a:spLocks/>
              </p:cNvSpPr>
              <p:nvPr/>
            </p:nvSpPr>
            <p:spPr bwMode="auto">
              <a:xfrm>
                <a:off x="2038" y="2381"/>
                <a:ext cx="23" cy="23"/>
              </a:xfrm>
              <a:custGeom>
                <a:avLst/>
                <a:gdLst>
                  <a:gd name="T0" fmla="*/ 23 w 23"/>
                  <a:gd name="T1" fmla="*/ 10 h 23"/>
                  <a:gd name="T2" fmla="*/ 21 w 23"/>
                  <a:gd name="T3" fmla="*/ 6 h 23"/>
                  <a:gd name="T4" fmla="*/ 20 w 23"/>
                  <a:gd name="T5" fmla="*/ 2 h 23"/>
                  <a:gd name="T6" fmla="*/ 14 w 23"/>
                  <a:gd name="T7" fmla="*/ 0 h 23"/>
                  <a:gd name="T8" fmla="*/ 10 w 23"/>
                  <a:gd name="T9" fmla="*/ 0 h 23"/>
                  <a:gd name="T10" fmla="*/ 6 w 23"/>
                  <a:gd name="T11" fmla="*/ 2 h 23"/>
                  <a:gd name="T12" fmla="*/ 2 w 23"/>
                  <a:gd name="T13" fmla="*/ 6 h 23"/>
                  <a:gd name="T14" fmla="*/ 0 w 23"/>
                  <a:gd name="T15" fmla="*/ 10 h 23"/>
                  <a:gd name="T16" fmla="*/ 0 w 23"/>
                  <a:gd name="T17" fmla="*/ 14 h 23"/>
                  <a:gd name="T18" fmla="*/ 2 w 23"/>
                  <a:gd name="T19" fmla="*/ 19 h 23"/>
                  <a:gd name="T20" fmla="*/ 6 w 23"/>
                  <a:gd name="T21" fmla="*/ 21 h 23"/>
                  <a:gd name="T22" fmla="*/ 10 w 23"/>
                  <a:gd name="T23" fmla="*/ 23 h 23"/>
                  <a:gd name="T24" fmla="*/ 14 w 23"/>
                  <a:gd name="T25" fmla="*/ 23 h 23"/>
                  <a:gd name="T26" fmla="*/ 20 w 23"/>
                  <a:gd name="T27" fmla="*/ 21 h 23"/>
                  <a:gd name="T28" fmla="*/ 21 w 23"/>
                  <a:gd name="T29" fmla="*/ 19 h 23"/>
                  <a:gd name="T30" fmla="*/ 23 w 23"/>
                  <a:gd name="T31" fmla="*/ 14 h 23"/>
                  <a:gd name="T32" fmla="*/ 23 w 23"/>
                  <a:gd name="T33" fmla="*/ 12 h 23"/>
                  <a:gd name="T34" fmla="*/ 23 w 23"/>
                  <a:gd name="T35" fmla="*/ 8 h 23"/>
                  <a:gd name="T36" fmla="*/ 20 w 23"/>
                  <a:gd name="T37" fmla="*/ 4 h 23"/>
                  <a:gd name="T38" fmla="*/ 16 w 23"/>
                  <a:gd name="T39" fmla="*/ 2 h 23"/>
                  <a:gd name="T40" fmla="*/ 12 w 23"/>
                  <a:gd name="T41" fmla="*/ 0 h 23"/>
                  <a:gd name="T42" fmla="*/ 8 w 23"/>
                  <a:gd name="T43" fmla="*/ 2 h 23"/>
                  <a:gd name="T44" fmla="*/ 4 w 23"/>
                  <a:gd name="T45" fmla="*/ 4 h 23"/>
                  <a:gd name="T46" fmla="*/ 2 w 23"/>
                  <a:gd name="T47" fmla="*/ 8 h 23"/>
                  <a:gd name="T48" fmla="*/ 0 w 23"/>
                  <a:gd name="T49" fmla="*/ 12 h 23"/>
                  <a:gd name="T50" fmla="*/ 2 w 23"/>
                  <a:gd name="T51" fmla="*/ 16 h 23"/>
                  <a:gd name="T52" fmla="*/ 4 w 23"/>
                  <a:gd name="T53" fmla="*/ 19 h 23"/>
                  <a:gd name="T54" fmla="*/ 8 w 23"/>
                  <a:gd name="T55" fmla="*/ 23 h 23"/>
                  <a:gd name="T56" fmla="*/ 12 w 23"/>
                  <a:gd name="T57" fmla="*/ 23 h 23"/>
                  <a:gd name="T58" fmla="*/ 16 w 23"/>
                  <a:gd name="T59" fmla="*/ 23 h 23"/>
                  <a:gd name="T60" fmla="*/ 20 w 23"/>
                  <a:gd name="T61" fmla="*/ 19 h 23"/>
                  <a:gd name="T62" fmla="*/ 23 w 23"/>
                  <a:gd name="T63" fmla="*/ 16 h 23"/>
                  <a:gd name="T64" fmla="*/ 23 w 23"/>
                  <a:gd name="T6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8" y="21"/>
                    </a:lnTo>
                    <a:lnTo>
                      <a:pt x="20" y="19"/>
                    </a:lnTo>
                    <a:lnTo>
                      <a:pt x="21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56" name="Freeform 6623"/>
              <p:cNvSpPr>
                <a:spLocks/>
              </p:cNvSpPr>
              <p:nvPr/>
            </p:nvSpPr>
            <p:spPr bwMode="auto">
              <a:xfrm>
                <a:off x="2038" y="2381"/>
                <a:ext cx="23" cy="23"/>
              </a:xfrm>
              <a:custGeom>
                <a:avLst/>
                <a:gdLst>
                  <a:gd name="T0" fmla="*/ 23 w 23"/>
                  <a:gd name="T1" fmla="*/ 10 h 23"/>
                  <a:gd name="T2" fmla="*/ 21 w 23"/>
                  <a:gd name="T3" fmla="*/ 6 h 23"/>
                  <a:gd name="T4" fmla="*/ 18 w 23"/>
                  <a:gd name="T5" fmla="*/ 2 h 23"/>
                  <a:gd name="T6" fmla="*/ 14 w 23"/>
                  <a:gd name="T7" fmla="*/ 0 h 23"/>
                  <a:gd name="T8" fmla="*/ 10 w 23"/>
                  <a:gd name="T9" fmla="*/ 0 h 23"/>
                  <a:gd name="T10" fmla="*/ 6 w 23"/>
                  <a:gd name="T11" fmla="*/ 2 h 23"/>
                  <a:gd name="T12" fmla="*/ 2 w 23"/>
                  <a:gd name="T13" fmla="*/ 6 h 23"/>
                  <a:gd name="T14" fmla="*/ 0 w 23"/>
                  <a:gd name="T15" fmla="*/ 10 h 23"/>
                  <a:gd name="T16" fmla="*/ 0 w 23"/>
                  <a:gd name="T17" fmla="*/ 14 h 23"/>
                  <a:gd name="T18" fmla="*/ 2 w 23"/>
                  <a:gd name="T19" fmla="*/ 17 h 23"/>
                  <a:gd name="T20" fmla="*/ 6 w 23"/>
                  <a:gd name="T21" fmla="*/ 21 h 23"/>
                  <a:gd name="T22" fmla="*/ 10 w 23"/>
                  <a:gd name="T23" fmla="*/ 23 h 23"/>
                  <a:gd name="T24" fmla="*/ 14 w 23"/>
                  <a:gd name="T25" fmla="*/ 23 h 23"/>
                  <a:gd name="T26" fmla="*/ 18 w 23"/>
                  <a:gd name="T27" fmla="*/ 21 h 23"/>
                  <a:gd name="T28" fmla="*/ 21 w 23"/>
                  <a:gd name="T29" fmla="*/ 17 h 23"/>
                  <a:gd name="T30" fmla="*/ 23 w 23"/>
                  <a:gd name="T31" fmla="*/ 14 h 23"/>
                  <a:gd name="T32" fmla="*/ 23 w 23"/>
                  <a:gd name="T33" fmla="*/ 12 h 23"/>
                  <a:gd name="T34" fmla="*/ 21 w 23"/>
                  <a:gd name="T35" fmla="*/ 8 h 23"/>
                  <a:gd name="T36" fmla="*/ 20 w 23"/>
                  <a:gd name="T37" fmla="*/ 4 h 23"/>
                  <a:gd name="T38" fmla="*/ 16 w 23"/>
                  <a:gd name="T39" fmla="*/ 2 h 23"/>
                  <a:gd name="T40" fmla="*/ 12 w 23"/>
                  <a:gd name="T41" fmla="*/ 0 h 23"/>
                  <a:gd name="T42" fmla="*/ 8 w 23"/>
                  <a:gd name="T43" fmla="*/ 2 h 23"/>
                  <a:gd name="T44" fmla="*/ 4 w 23"/>
                  <a:gd name="T45" fmla="*/ 4 h 23"/>
                  <a:gd name="T46" fmla="*/ 2 w 23"/>
                  <a:gd name="T47" fmla="*/ 8 h 23"/>
                  <a:gd name="T48" fmla="*/ 0 w 23"/>
                  <a:gd name="T49" fmla="*/ 12 h 23"/>
                  <a:gd name="T50" fmla="*/ 2 w 23"/>
                  <a:gd name="T51" fmla="*/ 16 h 23"/>
                  <a:gd name="T52" fmla="*/ 4 w 23"/>
                  <a:gd name="T53" fmla="*/ 19 h 23"/>
                  <a:gd name="T54" fmla="*/ 8 w 23"/>
                  <a:gd name="T55" fmla="*/ 21 h 23"/>
                  <a:gd name="T56" fmla="*/ 12 w 23"/>
                  <a:gd name="T57" fmla="*/ 23 h 23"/>
                  <a:gd name="T58" fmla="*/ 16 w 23"/>
                  <a:gd name="T59" fmla="*/ 21 h 23"/>
                  <a:gd name="T60" fmla="*/ 20 w 23"/>
                  <a:gd name="T61" fmla="*/ 19 h 23"/>
                  <a:gd name="T62" fmla="*/ 21 w 23"/>
                  <a:gd name="T63" fmla="*/ 16 h 23"/>
                  <a:gd name="T64" fmla="*/ 23 w 23"/>
                  <a:gd name="T6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8" y="21"/>
                    </a:lnTo>
                    <a:lnTo>
                      <a:pt x="20" y="19"/>
                    </a:lnTo>
                    <a:lnTo>
                      <a:pt x="21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0" y="19"/>
                    </a:lnTo>
                    <a:lnTo>
                      <a:pt x="21" y="17"/>
                    </a:lnTo>
                    <a:lnTo>
                      <a:pt x="21" y="16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00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57" name="Freeform 6624"/>
              <p:cNvSpPr>
                <a:spLocks/>
              </p:cNvSpPr>
              <p:nvPr/>
            </p:nvSpPr>
            <p:spPr bwMode="auto">
              <a:xfrm>
                <a:off x="2038" y="2381"/>
                <a:ext cx="23" cy="23"/>
              </a:xfrm>
              <a:custGeom>
                <a:avLst/>
                <a:gdLst>
                  <a:gd name="T0" fmla="*/ 23 w 23"/>
                  <a:gd name="T1" fmla="*/ 10 h 23"/>
                  <a:gd name="T2" fmla="*/ 21 w 23"/>
                  <a:gd name="T3" fmla="*/ 6 h 23"/>
                  <a:gd name="T4" fmla="*/ 18 w 23"/>
                  <a:gd name="T5" fmla="*/ 2 h 23"/>
                  <a:gd name="T6" fmla="*/ 14 w 23"/>
                  <a:gd name="T7" fmla="*/ 0 h 23"/>
                  <a:gd name="T8" fmla="*/ 10 w 23"/>
                  <a:gd name="T9" fmla="*/ 0 h 23"/>
                  <a:gd name="T10" fmla="*/ 6 w 23"/>
                  <a:gd name="T11" fmla="*/ 2 h 23"/>
                  <a:gd name="T12" fmla="*/ 2 w 23"/>
                  <a:gd name="T13" fmla="*/ 6 h 23"/>
                  <a:gd name="T14" fmla="*/ 0 w 23"/>
                  <a:gd name="T15" fmla="*/ 10 h 23"/>
                  <a:gd name="T16" fmla="*/ 0 w 23"/>
                  <a:gd name="T17" fmla="*/ 14 h 23"/>
                  <a:gd name="T18" fmla="*/ 2 w 23"/>
                  <a:gd name="T19" fmla="*/ 17 h 23"/>
                  <a:gd name="T20" fmla="*/ 6 w 23"/>
                  <a:gd name="T21" fmla="*/ 21 h 23"/>
                  <a:gd name="T22" fmla="*/ 10 w 23"/>
                  <a:gd name="T23" fmla="*/ 23 h 23"/>
                  <a:gd name="T24" fmla="*/ 14 w 23"/>
                  <a:gd name="T25" fmla="*/ 23 h 23"/>
                  <a:gd name="T26" fmla="*/ 18 w 23"/>
                  <a:gd name="T27" fmla="*/ 21 h 23"/>
                  <a:gd name="T28" fmla="*/ 21 w 23"/>
                  <a:gd name="T29" fmla="*/ 17 h 23"/>
                  <a:gd name="T30" fmla="*/ 23 w 23"/>
                  <a:gd name="T31" fmla="*/ 14 h 23"/>
                  <a:gd name="T32" fmla="*/ 23 w 23"/>
                  <a:gd name="T33" fmla="*/ 12 h 23"/>
                  <a:gd name="T34" fmla="*/ 21 w 23"/>
                  <a:gd name="T35" fmla="*/ 8 h 23"/>
                  <a:gd name="T36" fmla="*/ 20 w 23"/>
                  <a:gd name="T37" fmla="*/ 4 h 23"/>
                  <a:gd name="T38" fmla="*/ 16 w 23"/>
                  <a:gd name="T39" fmla="*/ 2 h 23"/>
                  <a:gd name="T40" fmla="*/ 12 w 23"/>
                  <a:gd name="T41" fmla="*/ 2 h 23"/>
                  <a:gd name="T42" fmla="*/ 8 w 23"/>
                  <a:gd name="T43" fmla="*/ 2 h 23"/>
                  <a:gd name="T44" fmla="*/ 4 w 23"/>
                  <a:gd name="T45" fmla="*/ 4 h 23"/>
                  <a:gd name="T46" fmla="*/ 2 w 23"/>
                  <a:gd name="T47" fmla="*/ 8 h 23"/>
                  <a:gd name="T48" fmla="*/ 2 w 23"/>
                  <a:gd name="T49" fmla="*/ 12 h 23"/>
                  <a:gd name="T50" fmla="*/ 2 w 23"/>
                  <a:gd name="T51" fmla="*/ 16 h 23"/>
                  <a:gd name="T52" fmla="*/ 4 w 23"/>
                  <a:gd name="T53" fmla="*/ 19 h 23"/>
                  <a:gd name="T54" fmla="*/ 8 w 23"/>
                  <a:gd name="T55" fmla="*/ 21 h 23"/>
                  <a:gd name="T56" fmla="*/ 12 w 23"/>
                  <a:gd name="T57" fmla="*/ 23 h 23"/>
                  <a:gd name="T58" fmla="*/ 16 w 23"/>
                  <a:gd name="T59" fmla="*/ 21 h 23"/>
                  <a:gd name="T60" fmla="*/ 20 w 23"/>
                  <a:gd name="T61" fmla="*/ 19 h 23"/>
                  <a:gd name="T62" fmla="*/ 21 w 23"/>
                  <a:gd name="T63" fmla="*/ 16 h 23"/>
                  <a:gd name="T64" fmla="*/ 23 w 23"/>
                  <a:gd name="T6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0" y="19"/>
                    </a:lnTo>
                    <a:lnTo>
                      <a:pt x="21" y="17"/>
                    </a:lnTo>
                    <a:lnTo>
                      <a:pt x="21" y="16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0" y="19"/>
                    </a:lnTo>
                    <a:lnTo>
                      <a:pt x="21" y="17"/>
                    </a:lnTo>
                    <a:lnTo>
                      <a:pt x="21" y="16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00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58" name="Freeform 6625"/>
              <p:cNvSpPr>
                <a:spLocks/>
              </p:cNvSpPr>
              <p:nvPr/>
            </p:nvSpPr>
            <p:spPr bwMode="auto">
              <a:xfrm>
                <a:off x="2040" y="2383"/>
                <a:ext cx="21" cy="21"/>
              </a:xfrm>
              <a:custGeom>
                <a:avLst/>
                <a:gdLst>
                  <a:gd name="T0" fmla="*/ 21 w 21"/>
                  <a:gd name="T1" fmla="*/ 8 h 21"/>
                  <a:gd name="T2" fmla="*/ 19 w 21"/>
                  <a:gd name="T3" fmla="*/ 4 h 21"/>
                  <a:gd name="T4" fmla="*/ 16 w 21"/>
                  <a:gd name="T5" fmla="*/ 2 h 21"/>
                  <a:gd name="T6" fmla="*/ 12 w 21"/>
                  <a:gd name="T7" fmla="*/ 0 h 21"/>
                  <a:gd name="T8" fmla="*/ 8 w 21"/>
                  <a:gd name="T9" fmla="*/ 0 h 21"/>
                  <a:gd name="T10" fmla="*/ 4 w 21"/>
                  <a:gd name="T11" fmla="*/ 2 h 21"/>
                  <a:gd name="T12" fmla="*/ 0 w 21"/>
                  <a:gd name="T13" fmla="*/ 4 h 21"/>
                  <a:gd name="T14" fmla="*/ 0 w 21"/>
                  <a:gd name="T15" fmla="*/ 8 h 21"/>
                  <a:gd name="T16" fmla="*/ 0 w 21"/>
                  <a:gd name="T17" fmla="*/ 12 h 21"/>
                  <a:gd name="T18" fmla="*/ 0 w 21"/>
                  <a:gd name="T19" fmla="*/ 15 h 21"/>
                  <a:gd name="T20" fmla="*/ 4 w 21"/>
                  <a:gd name="T21" fmla="*/ 19 h 21"/>
                  <a:gd name="T22" fmla="*/ 8 w 21"/>
                  <a:gd name="T23" fmla="*/ 21 h 21"/>
                  <a:gd name="T24" fmla="*/ 12 w 21"/>
                  <a:gd name="T25" fmla="*/ 21 h 21"/>
                  <a:gd name="T26" fmla="*/ 16 w 21"/>
                  <a:gd name="T27" fmla="*/ 19 h 21"/>
                  <a:gd name="T28" fmla="*/ 19 w 21"/>
                  <a:gd name="T29" fmla="*/ 15 h 21"/>
                  <a:gd name="T30" fmla="*/ 21 w 21"/>
                  <a:gd name="T31" fmla="*/ 12 h 21"/>
                  <a:gd name="T32" fmla="*/ 19 w 21"/>
                  <a:gd name="T33" fmla="*/ 10 h 21"/>
                  <a:gd name="T34" fmla="*/ 19 w 21"/>
                  <a:gd name="T35" fmla="*/ 6 h 21"/>
                  <a:gd name="T36" fmla="*/ 18 w 21"/>
                  <a:gd name="T37" fmla="*/ 2 h 21"/>
                  <a:gd name="T38" fmla="*/ 14 w 21"/>
                  <a:gd name="T39" fmla="*/ 0 h 21"/>
                  <a:gd name="T40" fmla="*/ 10 w 21"/>
                  <a:gd name="T41" fmla="*/ 0 h 21"/>
                  <a:gd name="T42" fmla="*/ 6 w 21"/>
                  <a:gd name="T43" fmla="*/ 0 h 21"/>
                  <a:gd name="T44" fmla="*/ 2 w 21"/>
                  <a:gd name="T45" fmla="*/ 2 h 21"/>
                  <a:gd name="T46" fmla="*/ 0 w 21"/>
                  <a:gd name="T47" fmla="*/ 6 h 21"/>
                  <a:gd name="T48" fmla="*/ 0 w 21"/>
                  <a:gd name="T49" fmla="*/ 10 h 21"/>
                  <a:gd name="T50" fmla="*/ 0 w 21"/>
                  <a:gd name="T51" fmla="*/ 14 h 21"/>
                  <a:gd name="T52" fmla="*/ 2 w 21"/>
                  <a:gd name="T53" fmla="*/ 17 h 21"/>
                  <a:gd name="T54" fmla="*/ 6 w 21"/>
                  <a:gd name="T55" fmla="*/ 19 h 21"/>
                  <a:gd name="T56" fmla="*/ 10 w 21"/>
                  <a:gd name="T57" fmla="*/ 19 h 21"/>
                  <a:gd name="T58" fmla="*/ 14 w 21"/>
                  <a:gd name="T59" fmla="*/ 19 h 21"/>
                  <a:gd name="T60" fmla="*/ 18 w 21"/>
                  <a:gd name="T61" fmla="*/ 17 h 21"/>
                  <a:gd name="T62" fmla="*/ 19 w 21"/>
                  <a:gd name="T63" fmla="*/ 14 h 21"/>
                  <a:gd name="T64" fmla="*/ 19 w 21"/>
                  <a:gd name="T65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1">
                    <a:moveTo>
                      <a:pt x="21" y="10"/>
                    </a:moveTo>
                    <a:lnTo>
                      <a:pt x="21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8" y="21"/>
                    </a:lnTo>
                    <a:lnTo>
                      <a:pt x="10" y="21"/>
                    </a:lnTo>
                    <a:lnTo>
                      <a:pt x="12" y="21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8" y="17"/>
                    </a:lnTo>
                    <a:lnTo>
                      <a:pt x="19" y="15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8" y="17"/>
                    </a:lnTo>
                    <a:lnTo>
                      <a:pt x="19" y="15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59" name="Freeform 6626"/>
              <p:cNvSpPr>
                <a:spLocks/>
              </p:cNvSpPr>
              <p:nvPr/>
            </p:nvSpPr>
            <p:spPr bwMode="auto">
              <a:xfrm>
                <a:off x="2040" y="2383"/>
                <a:ext cx="19" cy="19"/>
              </a:xfrm>
              <a:custGeom>
                <a:avLst/>
                <a:gdLst>
                  <a:gd name="T0" fmla="*/ 19 w 19"/>
                  <a:gd name="T1" fmla="*/ 8 h 19"/>
                  <a:gd name="T2" fmla="*/ 19 w 19"/>
                  <a:gd name="T3" fmla="*/ 4 h 19"/>
                  <a:gd name="T4" fmla="*/ 16 w 19"/>
                  <a:gd name="T5" fmla="*/ 2 h 19"/>
                  <a:gd name="T6" fmla="*/ 12 w 19"/>
                  <a:gd name="T7" fmla="*/ 0 h 19"/>
                  <a:gd name="T8" fmla="*/ 8 w 19"/>
                  <a:gd name="T9" fmla="*/ 0 h 19"/>
                  <a:gd name="T10" fmla="*/ 4 w 19"/>
                  <a:gd name="T11" fmla="*/ 2 h 19"/>
                  <a:gd name="T12" fmla="*/ 2 w 19"/>
                  <a:gd name="T13" fmla="*/ 4 h 19"/>
                  <a:gd name="T14" fmla="*/ 0 w 19"/>
                  <a:gd name="T15" fmla="*/ 8 h 19"/>
                  <a:gd name="T16" fmla="*/ 0 w 19"/>
                  <a:gd name="T17" fmla="*/ 12 h 19"/>
                  <a:gd name="T18" fmla="*/ 2 w 19"/>
                  <a:gd name="T19" fmla="*/ 15 h 19"/>
                  <a:gd name="T20" fmla="*/ 4 w 19"/>
                  <a:gd name="T21" fmla="*/ 19 h 19"/>
                  <a:gd name="T22" fmla="*/ 8 w 19"/>
                  <a:gd name="T23" fmla="*/ 19 h 19"/>
                  <a:gd name="T24" fmla="*/ 12 w 19"/>
                  <a:gd name="T25" fmla="*/ 19 h 19"/>
                  <a:gd name="T26" fmla="*/ 16 w 19"/>
                  <a:gd name="T27" fmla="*/ 19 h 19"/>
                  <a:gd name="T28" fmla="*/ 19 w 19"/>
                  <a:gd name="T29" fmla="*/ 15 h 19"/>
                  <a:gd name="T30" fmla="*/ 19 w 19"/>
                  <a:gd name="T31" fmla="*/ 12 h 19"/>
                  <a:gd name="T32" fmla="*/ 19 w 19"/>
                  <a:gd name="T33" fmla="*/ 10 h 19"/>
                  <a:gd name="T34" fmla="*/ 19 w 19"/>
                  <a:gd name="T35" fmla="*/ 6 h 19"/>
                  <a:gd name="T36" fmla="*/ 18 w 19"/>
                  <a:gd name="T37" fmla="*/ 2 h 19"/>
                  <a:gd name="T38" fmla="*/ 14 w 19"/>
                  <a:gd name="T39" fmla="*/ 0 h 19"/>
                  <a:gd name="T40" fmla="*/ 10 w 19"/>
                  <a:gd name="T41" fmla="*/ 0 h 19"/>
                  <a:gd name="T42" fmla="*/ 6 w 19"/>
                  <a:gd name="T43" fmla="*/ 0 h 19"/>
                  <a:gd name="T44" fmla="*/ 2 w 19"/>
                  <a:gd name="T45" fmla="*/ 2 h 19"/>
                  <a:gd name="T46" fmla="*/ 0 w 19"/>
                  <a:gd name="T47" fmla="*/ 6 h 19"/>
                  <a:gd name="T48" fmla="*/ 0 w 19"/>
                  <a:gd name="T49" fmla="*/ 10 h 19"/>
                  <a:gd name="T50" fmla="*/ 0 w 19"/>
                  <a:gd name="T51" fmla="*/ 14 h 19"/>
                  <a:gd name="T52" fmla="*/ 2 w 19"/>
                  <a:gd name="T53" fmla="*/ 17 h 19"/>
                  <a:gd name="T54" fmla="*/ 6 w 19"/>
                  <a:gd name="T55" fmla="*/ 19 h 19"/>
                  <a:gd name="T56" fmla="*/ 10 w 19"/>
                  <a:gd name="T57" fmla="*/ 19 h 19"/>
                  <a:gd name="T58" fmla="*/ 14 w 19"/>
                  <a:gd name="T59" fmla="*/ 19 h 19"/>
                  <a:gd name="T60" fmla="*/ 18 w 19"/>
                  <a:gd name="T61" fmla="*/ 17 h 19"/>
                  <a:gd name="T62" fmla="*/ 19 w 19"/>
                  <a:gd name="T63" fmla="*/ 14 h 19"/>
                  <a:gd name="T64" fmla="*/ 19 w 19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8" y="17"/>
                    </a:lnTo>
                    <a:lnTo>
                      <a:pt x="19" y="15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8" y="17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60" name="Freeform 6627"/>
              <p:cNvSpPr>
                <a:spLocks/>
              </p:cNvSpPr>
              <p:nvPr/>
            </p:nvSpPr>
            <p:spPr bwMode="auto">
              <a:xfrm>
                <a:off x="2040" y="2383"/>
                <a:ext cx="19" cy="19"/>
              </a:xfrm>
              <a:custGeom>
                <a:avLst/>
                <a:gdLst>
                  <a:gd name="T0" fmla="*/ 19 w 19"/>
                  <a:gd name="T1" fmla="*/ 8 h 19"/>
                  <a:gd name="T2" fmla="*/ 18 w 19"/>
                  <a:gd name="T3" fmla="*/ 4 h 19"/>
                  <a:gd name="T4" fmla="*/ 16 w 19"/>
                  <a:gd name="T5" fmla="*/ 2 h 19"/>
                  <a:gd name="T6" fmla="*/ 12 w 19"/>
                  <a:gd name="T7" fmla="*/ 0 h 19"/>
                  <a:gd name="T8" fmla="*/ 8 w 19"/>
                  <a:gd name="T9" fmla="*/ 0 h 19"/>
                  <a:gd name="T10" fmla="*/ 4 w 19"/>
                  <a:gd name="T11" fmla="*/ 2 h 19"/>
                  <a:gd name="T12" fmla="*/ 2 w 19"/>
                  <a:gd name="T13" fmla="*/ 4 h 19"/>
                  <a:gd name="T14" fmla="*/ 0 w 19"/>
                  <a:gd name="T15" fmla="*/ 8 h 19"/>
                  <a:gd name="T16" fmla="*/ 0 w 19"/>
                  <a:gd name="T17" fmla="*/ 12 h 19"/>
                  <a:gd name="T18" fmla="*/ 2 w 19"/>
                  <a:gd name="T19" fmla="*/ 15 h 19"/>
                  <a:gd name="T20" fmla="*/ 4 w 19"/>
                  <a:gd name="T21" fmla="*/ 17 h 19"/>
                  <a:gd name="T22" fmla="*/ 8 w 19"/>
                  <a:gd name="T23" fmla="*/ 19 h 19"/>
                  <a:gd name="T24" fmla="*/ 12 w 19"/>
                  <a:gd name="T25" fmla="*/ 19 h 19"/>
                  <a:gd name="T26" fmla="*/ 16 w 19"/>
                  <a:gd name="T27" fmla="*/ 17 h 19"/>
                  <a:gd name="T28" fmla="*/ 18 w 19"/>
                  <a:gd name="T29" fmla="*/ 15 h 19"/>
                  <a:gd name="T30" fmla="*/ 19 w 19"/>
                  <a:gd name="T31" fmla="*/ 12 h 19"/>
                  <a:gd name="T32" fmla="*/ 19 w 19"/>
                  <a:gd name="T33" fmla="*/ 10 h 19"/>
                  <a:gd name="T34" fmla="*/ 19 w 19"/>
                  <a:gd name="T35" fmla="*/ 6 h 19"/>
                  <a:gd name="T36" fmla="*/ 18 w 19"/>
                  <a:gd name="T37" fmla="*/ 4 h 19"/>
                  <a:gd name="T38" fmla="*/ 14 w 19"/>
                  <a:gd name="T39" fmla="*/ 2 h 19"/>
                  <a:gd name="T40" fmla="*/ 10 w 19"/>
                  <a:gd name="T41" fmla="*/ 0 h 19"/>
                  <a:gd name="T42" fmla="*/ 6 w 19"/>
                  <a:gd name="T43" fmla="*/ 2 h 19"/>
                  <a:gd name="T44" fmla="*/ 4 w 19"/>
                  <a:gd name="T45" fmla="*/ 4 h 19"/>
                  <a:gd name="T46" fmla="*/ 2 w 19"/>
                  <a:gd name="T47" fmla="*/ 6 h 19"/>
                  <a:gd name="T48" fmla="*/ 0 w 19"/>
                  <a:gd name="T49" fmla="*/ 10 h 19"/>
                  <a:gd name="T50" fmla="*/ 2 w 19"/>
                  <a:gd name="T51" fmla="*/ 14 h 19"/>
                  <a:gd name="T52" fmla="*/ 4 w 19"/>
                  <a:gd name="T53" fmla="*/ 17 h 19"/>
                  <a:gd name="T54" fmla="*/ 6 w 19"/>
                  <a:gd name="T55" fmla="*/ 19 h 19"/>
                  <a:gd name="T56" fmla="*/ 10 w 19"/>
                  <a:gd name="T57" fmla="*/ 19 h 19"/>
                  <a:gd name="T58" fmla="*/ 14 w 19"/>
                  <a:gd name="T59" fmla="*/ 19 h 19"/>
                  <a:gd name="T60" fmla="*/ 18 w 19"/>
                  <a:gd name="T61" fmla="*/ 17 h 19"/>
                  <a:gd name="T62" fmla="*/ 19 w 19"/>
                  <a:gd name="T63" fmla="*/ 14 h 19"/>
                  <a:gd name="T64" fmla="*/ 19 w 19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8"/>
                    </a:lnTo>
                    <a:lnTo>
                      <a:pt x="19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8" y="17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8" y="17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61" name="Freeform 6628"/>
              <p:cNvSpPr>
                <a:spLocks/>
              </p:cNvSpPr>
              <p:nvPr/>
            </p:nvSpPr>
            <p:spPr bwMode="auto">
              <a:xfrm>
                <a:off x="2040" y="2383"/>
                <a:ext cx="19" cy="19"/>
              </a:xfrm>
              <a:custGeom>
                <a:avLst/>
                <a:gdLst>
                  <a:gd name="T0" fmla="*/ 19 w 19"/>
                  <a:gd name="T1" fmla="*/ 8 h 19"/>
                  <a:gd name="T2" fmla="*/ 18 w 19"/>
                  <a:gd name="T3" fmla="*/ 4 h 19"/>
                  <a:gd name="T4" fmla="*/ 16 w 19"/>
                  <a:gd name="T5" fmla="*/ 2 h 19"/>
                  <a:gd name="T6" fmla="*/ 12 w 19"/>
                  <a:gd name="T7" fmla="*/ 0 h 19"/>
                  <a:gd name="T8" fmla="*/ 8 w 19"/>
                  <a:gd name="T9" fmla="*/ 0 h 19"/>
                  <a:gd name="T10" fmla="*/ 4 w 19"/>
                  <a:gd name="T11" fmla="*/ 2 h 19"/>
                  <a:gd name="T12" fmla="*/ 2 w 19"/>
                  <a:gd name="T13" fmla="*/ 4 h 19"/>
                  <a:gd name="T14" fmla="*/ 0 w 19"/>
                  <a:gd name="T15" fmla="*/ 8 h 19"/>
                  <a:gd name="T16" fmla="*/ 0 w 19"/>
                  <a:gd name="T17" fmla="*/ 12 h 19"/>
                  <a:gd name="T18" fmla="*/ 2 w 19"/>
                  <a:gd name="T19" fmla="*/ 15 h 19"/>
                  <a:gd name="T20" fmla="*/ 4 w 19"/>
                  <a:gd name="T21" fmla="*/ 17 h 19"/>
                  <a:gd name="T22" fmla="*/ 8 w 19"/>
                  <a:gd name="T23" fmla="*/ 19 h 19"/>
                  <a:gd name="T24" fmla="*/ 12 w 19"/>
                  <a:gd name="T25" fmla="*/ 19 h 19"/>
                  <a:gd name="T26" fmla="*/ 16 w 19"/>
                  <a:gd name="T27" fmla="*/ 17 h 19"/>
                  <a:gd name="T28" fmla="*/ 18 w 19"/>
                  <a:gd name="T29" fmla="*/ 15 h 19"/>
                  <a:gd name="T30" fmla="*/ 19 w 19"/>
                  <a:gd name="T31" fmla="*/ 12 h 19"/>
                  <a:gd name="T32" fmla="*/ 19 w 19"/>
                  <a:gd name="T33" fmla="*/ 10 h 19"/>
                  <a:gd name="T34" fmla="*/ 18 w 19"/>
                  <a:gd name="T35" fmla="*/ 6 h 19"/>
                  <a:gd name="T36" fmla="*/ 16 w 19"/>
                  <a:gd name="T37" fmla="*/ 4 h 19"/>
                  <a:gd name="T38" fmla="*/ 14 w 19"/>
                  <a:gd name="T39" fmla="*/ 2 h 19"/>
                  <a:gd name="T40" fmla="*/ 10 w 19"/>
                  <a:gd name="T41" fmla="*/ 0 h 19"/>
                  <a:gd name="T42" fmla="*/ 6 w 19"/>
                  <a:gd name="T43" fmla="*/ 2 h 19"/>
                  <a:gd name="T44" fmla="*/ 4 w 19"/>
                  <a:gd name="T45" fmla="*/ 4 h 19"/>
                  <a:gd name="T46" fmla="*/ 2 w 19"/>
                  <a:gd name="T47" fmla="*/ 6 h 19"/>
                  <a:gd name="T48" fmla="*/ 0 w 19"/>
                  <a:gd name="T49" fmla="*/ 10 h 19"/>
                  <a:gd name="T50" fmla="*/ 2 w 19"/>
                  <a:gd name="T51" fmla="*/ 14 h 19"/>
                  <a:gd name="T52" fmla="*/ 4 w 19"/>
                  <a:gd name="T53" fmla="*/ 15 h 19"/>
                  <a:gd name="T54" fmla="*/ 6 w 19"/>
                  <a:gd name="T55" fmla="*/ 17 h 19"/>
                  <a:gd name="T56" fmla="*/ 10 w 19"/>
                  <a:gd name="T57" fmla="*/ 19 h 19"/>
                  <a:gd name="T58" fmla="*/ 14 w 19"/>
                  <a:gd name="T59" fmla="*/ 17 h 19"/>
                  <a:gd name="T60" fmla="*/ 16 w 19"/>
                  <a:gd name="T61" fmla="*/ 15 h 19"/>
                  <a:gd name="T62" fmla="*/ 18 w 19"/>
                  <a:gd name="T63" fmla="*/ 14 h 19"/>
                  <a:gd name="T64" fmla="*/ 19 w 19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8"/>
                    </a:lnTo>
                    <a:lnTo>
                      <a:pt x="19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8" y="17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8" y="14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62" name="Freeform 6629"/>
              <p:cNvSpPr>
                <a:spLocks/>
              </p:cNvSpPr>
              <p:nvPr/>
            </p:nvSpPr>
            <p:spPr bwMode="auto">
              <a:xfrm>
                <a:off x="2040" y="2383"/>
                <a:ext cx="19" cy="19"/>
              </a:xfrm>
              <a:custGeom>
                <a:avLst/>
                <a:gdLst>
                  <a:gd name="T0" fmla="*/ 19 w 19"/>
                  <a:gd name="T1" fmla="*/ 8 h 19"/>
                  <a:gd name="T2" fmla="*/ 18 w 19"/>
                  <a:gd name="T3" fmla="*/ 4 h 19"/>
                  <a:gd name="T4" fmla="*/ 16 w 19"/>
                  <a:gd name="T5" fmla="*/ 2 h 19"/>
                  <a:gd name="T6" fmla="*/ 12 w 19"/>
                  <a:gd name="T7" fmla="*/ 0 h 19"/>
                  <a:gd name="T8" fmla="*/ 8 w 19"/>
                  <a:gd name="T9" fmla="*/ 0 h 19"/>
                  <a:gd name="T10" fmla="*/ 4 w 19"/>
                  <a:gd name="T11" fmla="*/ 2 h 19"/>
                  <a:gd name="T12" fmla="*/ 2 w 19"/>
                  <a:gd name="T13" fmla="*/ 4 h 19"/>
                  <a:gd name="T14" fmla="*/ 0 w 19"/>
                  <a:gd name="T15" fmla="*/ 8 h 19"/>
                  <a:gd name="T16" fmla="*/ 0 w 19"/>
                  <a:gd name="T17" fmla="*/ 12 h 19"/>
                  <a:gd name="T18" fmla="*/ 2 w 19"/>
                  <a:gd name="T19" fmla="*/ 15 h 19"/>
                  <a:gd name="T20" fmla="*/ 4 w 19"/>
                  <a:gd name="T21" fmla="*/ 17 h 19"/>
                  <a:gd name="T22" fmla="*/ 8 w 19"/>
                  <a:gd name="T23" fmla="*/ 19 h 19"/>
                  <a:gd name="T24" fmla="*/ 12 w 19"/>
                  <a:gd name="T25" fmla="*/ 19 h 19"/>
                  <a:gd name="T26" fmla="*/ 16 w 19"/>
                  <a:gd name="T27" fmla="*/ 17 h 19"/>
                  <a:gd name="T28" fmla="*/ 18 w 19"/>
                  <a:gd name="T29" fmla="*/ 15 h 19"/>
                  <a:gd name="T30" fmla="*/ 19 w 19"/>
                  <a:gd name="T31" fmla="*/ 12 h 19"/>
                  <a:gd name="T32" fmla="*/ 19 w 19"/>
                  <a:gd name="T33" fmla="*/ 10 h 19"/>
                  <a:gd name="T34" fmla="*/ 18 w 19"/>
                  <a:gd name="T35" fmla="*/ 6 h 19"/>
                  <a:gd name="T36" fmla="*/ 16 w 19"/>
                  <a:gd name="T37" fmla="*/ 4 h 19"/>
                  <a:gd name="T38" fmla="*/ 14 w 19"/>
                  <a:gd name="T39" fmla="*/ 2 h 19"/>
                  <a:gd name="T40" fmla="*/ 10 w 19"/>
                  <a:gd name="T41" fmla="*/ 2 h 19"/>
                  <a:gd name="T42" fmla="*/ 6 w 19"/>
                  <a:gd name="T43" fmla="*/ 2 h 19"/>
                  <a:gd name="T44" fmla="*/ 4 w 19"/>
                  <a:gd name="T45" fmla="*/ 4 h 19"/>
                  <a:gd name="T46" fmla="*/ 2 w 19"/>
                  <a:gd name="T47" fmla="*/ 6 h 19"/>
                  <a:gd name="T48" fmla="*/ 2 w 19"/>
                  <a:gd name="T49" fmla="*/ 10 h 19"/>
                  <a:gd name="T50" fmla="*/ 2 w 19"/>
                  <a:gd name="T51" fmla="*/ 14 h 19"/>
                  <a:gd name="T52" fmla="*/ 4 w 19"/>
                  <a:gd name="T53" fmla="*/ 15 h 19"/>
                  <a:gd name="T54" fmla="*/ 6 w 19"/>
                  <a:gd name="T55" fmla="*/ 17 h 19"/>
                  <a:gd name="T56" fmla="*/ 10 w 19"/>
                  <a:gd name="T57" fmla="*/ 19 h 19"/>
                  <a:gd name="T58" fmla="*/ 14 w 19"/>
                  <a:gd name="T59" fmla="*/ 17 h 19"/>
                  <a:gd name="T60" fmla="*/ 16 w 19"/>
                  <a:gd name="T61" fmla="*/ 15 h 19"/>
                  <a:gd name="T62" fmla="*/ 18 w 19"/>
                  <a:gd name="T63" fmla="*/ 14 h 19"/>
                  <a:gd name="T64" fmla="*/ 19 w 19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8" y="14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8" y="14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63" name="Freeform 6630"/>
              <p:cNvSpPr>
                <a:spLocks/>
              </p:cNvSpPr>
              <p:nvPr/>
            </p:nvSpPr>
            <p:spPr bwMode="auto">
              <a:xfrm>
                <a:off x="2042" y="2385"/>
                <a:ext cx="17" cy="17"/>
              </a:xfrm>
              <a:custGeom>
                <a:avLst/>
                <a:gdLst>
                  <a:gd name="T0" fmla="*/ 17 w 17"/>
                  <a:gd name="T1" fmla="*/ 6 h 17"/>
                  <a:gd name="T2" fmla="*/ 16 w 17"/>
                  <a:gd name="T3" fmla="*/ 4 h 17"/>
                  <a:gd name="T4" fmla="*/ 14 w 17"/>
                  <a:gd name="T5" fmla="*/ 0 h 17"/>
                  <a:gd name="T6" fmla="*/ 10 w 17"/>
                  <a:gd name="T7" fmla="*/ 0 h 17"/>
                  <a:gd name="T8" fmla="*/ 6 w 17"/>
                  <a:gd name="T9" fmla="*/ 0 h 17"/>
                  <a:gd name="T10" fmla="*/ 4 w 17"/>
                  <a:gd name="T11" fmla="*/ 0 h 17"/>
                  <a:gd name="T12" fmla="*/ 0 w 17"/>
                  <a:gd name="T13" fmla="*/ 4 h 17"/>
                  <a:gd name="T14" fmla="*/ 0 w 17"/>
                  <a:gd name="T15" fmla="*/ 6 h 17"/>
                  <a:gd name="T16" fmla="*/ 0 w 17"/>
                  <a:gd name="T17" fmla="*/ 10 h 17"/>
                  <a:gd name="T18" fmla="*/ 0 w 17"/>
                  <a:gd name="T19" fmla="*/ 13 h 17"/>
                  <a:gd name="T20" fmla="*/ 4 w 17"/>
                  <a:gd name="T21" fmla="*/ 15 h 17"/>
                  <a:gd name="T22" fmla="*/ 6 w 17"/>
                  <a:gd name="T23" fmla="*/ 17 h 17"/>
                  <a:gd name="T24" fmla="*/ 10 w 17"/>
                  <a:gd name="T25" fmla="*/ 17 h 17"/>
                  <a:gd name="T26" fmla="*/ 14 w 17"/>
                  <a:gd name="T27" fmla="*/ 15 h 17"/>
                  <a:gd name="T28" fmla="*/ 16 w 17"/>
                  <a:gd name="T29" fmla="*/ 13 h 17"/>
                  <a:gd name="T30" fmla="*/ 17 w 17"/>
                  <a:gd name="T31" fmla="*/ 10 h 17"/>
                  <a:gd name="T32" fmla="*/ 16 w 17"/>
                  <a:gd name="T33" fmla="*/ 8 h 17"/>
                  <a:gd name="T34" fmla="*/ 16 w 17"/>
                  <a:gd name="T35" fmla="*/ 4 h 17"/>
                  <a:gd name="T36" fmla="*/ 14 w 17"/>
                  <a:gd name="T37" fmla="*/ 2 h 17"/>
                  <a:gd name="T38" fmla="*/ 12 w 17"/>
                  <a:gd name="T39" fmla="*/ 0 h 17"/>
                  <a:gd name="T40" fmla="*/ 8 w 17"/>
                  <a:gd name="T41" fmla="*/ 0 h 17"/>
                  <a:gd name="T42" fmla="*/ 4 w 17"/>
                  <a:gd name="T43" fmla="*/ 0 h 17"/>
                  <a:gd name="T44" fmla="*/ 2 w 17"/>
                  <a:gd name="T45" fmla="*/ 2 h 17"/>
                  <a:gd name="T46" fmla="*/ 0 w 17"/>
                  <a:gd name="T47" fmla="*/ 4 h 17"/>
                  <a:gd name="T48" fmla="*/ 0 w 17"/>
                  <a:gd name="T49" fmla="*/ 8 h 17"/>
                  <a:gd name="T50" fmla="*/ 0 w 17"/>
                  <a:gd name="T51" fmla="*/ 12 h 17"/>
                  <a:gd name="T52" fmla="*/ 2 w 17"/>
                  <a:gd name="T53" fmla="*/ 13 h 17"/>
                  <a:gd name="T54" fmla="*/ 4 w 17"/>
                  <a:gd name="T55" fmla="*/ 15 h 17"/>
                  <a:gd name="T56" fmla="*/ 8 w 17"/>
                  <a:gd name="T57" fmla="*/ 15 h 17"/>
                  <a:gd name="T58" fmla="*/ 12 w 17"/>
                  <a:gd name="T59" fmla="*/ 15 h 17"/>
                  <a:gd name="T60" fmla="*/ 14 w 17"/>
                  <a:gd name="T61" fmla="*/ 13 h 17"/>
                  <a:gd name="T62" fmla="*/ 16 w 17"/>
                  <a:gd name="T63" fmla="*/ 12 h 17"/>
                  <a:gd name="T64" fmla="*/ 16 w 17"/>
                  <a:gd name="T6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7">
                    <a:moveTo>
                      <a:pt x="17" y="8"/>
                    </a:moveTo>
                    <a:lnTo>
                      <a:pt x="17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00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64" name="Freeform 6631"/>
              <p:cNvSpPr>
                <a:spLocks/>
              </p:cNvSpPr>
              <p:nvPr/>
            </p:nvSpPr>
            <p:spPr bwMode="auto">
              <a:xfrm>
                <a:off x="2042" y="2385"/>
                <a:ext cx="16" cy="15"/>
              </a:xfrm>
              <a:custGeom>
                <a:avLst/>
                <a:gdLst>
                  <a:gd name="T0" fmla="*/ 16 w 16"/>
                  <a:gd name="T1" fmla="*/ 6 h 15"/>
                  <a:gd name="T2" fmla="*/ 16 w 16"/>
                  <a:gd name="T3" fmla="*/ 4 h 15"/>
                  <a:gd name="T4" fmla="*/ 14 w 16"/>
                  <a:gd name="T5" fmla="*/ 2 h 15"/>
                  <a:gd name="T6" fmla="*/ 10 w 16"/>
                  <a:gd name="T7" fmla="*/ 0 h 15"/>
                  <a:gd name="T8" fmla="*/ 6 w 16"/>
                  <a:gd name="T9" fmla="*/ 0 h 15"/>
                  <a:gd name="T10" fmla="*/ 4 w 16"/>
                  <a:gd name="T11" fmla="*/ 2 h 15"/>
                  <a:gd name="T12" fmla="*/ 2 w 16"/>
                  <a:gd name="T13" fmla="*/ 4 h 15"/>
                  <a:gd name="T14" fmla="*/ 0 w 16"/>
                  <a:gd name="T15" fmla="*/ 6 h 15"/>
                  <a:gd name="T16" fmla="*/ 0 w 16"/>
                  <a:gd name="T17" fmla="*/ 10 h 15"/>
                  <a:gd name="T18" fmla="*/ 2 w 16"/>
                  <a:gd name="T19" fmla="*/ 13 h 15"/>
                  <a:gd name="T20" fmla="*/ 4 w 16"/>
                  <a:gd name="T21" fmla="*/ 15 h 15"/>
                  <a:gd name="T22" fmla="*/ 6 w 16"/>
                  <a:gd name="T23" fmla="*/ 15 h 15"/>
                  <a:gd name="T24" fmla="*/ 10 w 16"/>
                  <a:gd name="T25" fmla="*/ 15 h 15"/>
                  <a:gd name="T26" fmla="*/ 14 w 16"/>
                  <a:gd name="T27" fmla="*/ 15 h 15"/>
                  <a:gd name="T28" fmla="*/ 16 w 16"/>
                  <a:gd name="T29" fmla="*/ 13 h 15"/>
                  <a:gd name="T30" fmla="*/ 16 w 16"/>
                  <a:gd name="T31" fmla="*/ 10 h 15"/>
                  <a:gd name="T32" fmla="*/ 16 w 16"/>
                  <a:gd name="T33" fmla="*/ 8 h 15"/>
                  <a:gd name="T34" fmla="*/ 16 w 16"/>
                  <a:gd name="T35" fmla="*/ 6 h 15"/>
                  <a:gd name="T36" fmla="*/ 14 w 16"/>
                  <a:gd name="T37" fmla="*/ 2 h 15"/>
                  <a:gd name="T38" fmla="*/ 12 w 16"/>
                  <a:gd name="T39" fmla="*/ 0 h 15"/>
                  <a:gd name="T40" fmla="*/ 8 w 16"/>
                  <a:gd name="T41" fmla="*/ 0 h 15"/>
                  <a:gd name="T42" fmla="*/ 4 w 16"/>
                  <a:gd name="T43" fmla="*/ 0 h 15"/>
                  <a:gd name="T44" fmla="*/ 2 w 16"/>
                  <a:gd name="T45" fmla="*/ 2 h 15"/>
                  <a:gd name="T46" fmla="*/ 0 w 16"/>
                  <a:gd name="T47" fmla="*/ 6 h 15"/>
                  <a:gd name="T48" fmla="*/ 0 w 16"/>
                  <a:gd name="T49" fmla="*/ 8 h 15"/>
                  <a:gd name="T50" fmla="*/ 0 w 16"/>
                  <a:gd name="T51" fmla="*/ 12 h 15"/>
                  <a:gd name="T52" fmla="*/ 2 w 16"/>
                  <a:gd name="T53" fmla="*/ 13 h 15"/>
                  <a:gd name="T54" fmla="*/ 4 w 16"/>
                  <a:gd name="T55" fmla="*/ 15 h 15"/>
                  <a:gd name="T56" fmla="*/ 8 w 16"/>
                  <a:gd name="T57" fmla="*/ 15 h 15"/>
                  <a:gd name="T58" fmla="*/ 12 w 16"/>
                  <a:gd name="T59" fmla="*/ 15 h 15"/>
                  <a:gd name="T60" fmla="*/ 14 w 16"/>
                  <a:gd name="T61" fmla="*/ 13 h 15"/>
                  <a:gd name="T62" fmla="*/ 16 w 16"/>
                  <a:gd name="T63" fmla="*/ 12 h 15"/>
                  <a:gd name="T64" fmla="*/ 16 w 16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5">
                    <a:moveTo>
                      <a:pt x="16" y="8"/>
                    </a:moveTo>
                    <a:lnTo>
                      <a:pt x="16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4" y="13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65" name="Freeform 6632"/>
              <p:cNvSpPr>
                <a:spLocks/>
              </p:cNvSpPr>
              <p:nvPr/>
            </p:nvSpPr>
            <p:spPr bwMode="auto">
              <a:xfrm>
                <a:off x="2042" y="2385"/>
                <a:ext cx="16" cy="15"/>
              </a:xfrm>
              <a:custGeom>
                <a:avLst/>
                <a:gdLst>
                  <a:gd name="T0" fmla="*/ 16 w 16"/>
                  <a:gd name="T1" fmla="*/ 6 h 15"/>
                  <a:gd name="T2" fmla="*/ 16 w 16"/>
                  <a:gd name="T3" fmla="*/ 4 h 15"/>
                  <a:gd name="T4" fmla="*/ 12 w 16"/>
                  <a:gd name="T5" fmla="*/ 2 h 15"/>
                  <a:gd name="T6" fmla="*/ 10 w 16"/>
                  <a:gd name="T7" fmla="*/ 0 h 15"/>
                  <a:gd name="T8" fmla="*/ 6 w 16"/>
                  <a:gd name="T9" fmla="*/ 0 h 15"/>
                  <a:gd name="T10" fmla="*/ 4 w 16"/>
                  <a:gd name="T11" fmla="*/ 2 h 15"/>
                  <a:gd name="T12" fmla="*/ 2 w 16"/>
                  <a:gd name="T13" fmla="*/ 4 h 15"/>
                  <a:gd name="T14" fmla="*/ 0 w 16"/>
                  <a:gd name="T15" fmla="*/ 6 h 15"/>
                  <a:gd name="T16" fmla="*/ 0 w 16"/>
                  <a:gd name="T17" fmla="*/ 10 h 15"/>
                  <a:gd name="T18" fmla="*/ 2 w 16"/>
                  <a:gd name="T19" fmla="*/ 12 h 15"/>
                  <a:gd name="T20" fmla="*/ 4 w 16"/>
                  <a:gd name="T21" fmla="*/ 15 h 15"/>
                  <a:gd name="T22" fmla="*/ 6 w 16"/>
                  <a:gd name="T23" fmla="*/ 15 h 15"/>
                  <a:gd name="T24" fmla="*/ 10 w 16"/>
                  <a:gd name="T25" fmla="*/ 15 h 15"/>
                  <a:gd name="T26" fmla="*/ 12 w 16"/>
                  <a:gd name="T27" fmla="*/ 15 h 15"/>
                  <a:gd name="T28" fmla="*/ 16 w 16"/>
                  <a:gd name="T29" fmla="*/ 12 h 15"/>
                  <a:gd name="T30" fmla="*/ 16 w 16"/>
                  <a:gd name="T31" fmla="*/ 10 h 15"/>
                  <a:gd name="T32" fmla="*/ 16 w 16"/>
                  <a:gd name="T33" fmla="*/ 8 h 15"/>
                  <a:gd name="T34" fmla="*/ 16 w 16"/>
                  <a:gd name="T35" fmla="*/ 6 h 15"/>
                  <a:gd name="T36" fmla="*/ 14 w 16"/>
                  <a:gd name="T37" fmla="*/ 2 h 15"/>
                  <a:gd name="T38" fmla="*/ 12 w 16"/>
                  <a:gd name="T39" fmla="*/ 2 h 15"/>
                  <a:gd name="T40" fmla="*/ 8 w 16"/>
                  <a:gd name="T41" fmla="*/ 0 h 15"/>
                  <a:gd name="T42" fmla="*/ 6 w 16"/>
                  <a:gd name="T43" fmla="*/ 2 h 15"/>
                  <a:gd name="T44" fmla="*/ 2 w 16"/>
                  <a:gd name="T45" fmla="*/ 2 h 15"/>
                  <a:gd name="T46" fmla="*/ 0 w 16"/>
                  <a:gd name="T47" fmla="*/ 6 h 15"/>
                  <a:gd name="T48" fmla="*/ 0 w 16"/>
                  <a:gd name="T49" fmla="*/ 8 h 15"/>
                  <a:gd name="T50" fmla="*/ 0 w 16"/>
                  <a:gd name="T51" fmla="*/ 12 h 15"/>
                  <a:gd name="T52" fmla="*/ 2 w 16"/>
                  <a:gd name="T53" fmla="*/ 13 h 15"/>
                  <a:gd name="T54" fmla="*/ 6 w 16"/>
                  <a:gd name="T55" fmla="*/ 15 h 15"/>
                  <a:gd name="T56" fmla="*/ 8 w 16"/>
                  <a:gd name="T57" fmla="*/ 15 h 15"/>
                  <a:gd name="T58" fmla="*/ 12 w 16"/>
                  <a:gd name="T59" fmla="*/ 15 h 15"/>
                  <a:gd name="T60" fmla="*/ 14 w 16"/>
                  <a:gd name="T61" fmla="*/ 13 h 15"/>
                  <a:gd name="T62" fmla="*/ 16 w 16"/>
                  <a:gd name="T63" fmla="*/ 12 h 15"/>
                  <a:gd name="T64" fmla="*/ 16 w 16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5">
                    <a:moveTo>
                      <a:pt x="16" y="8"/>
                    </a:move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4" y="13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66" name="Freeform 6633"/>
              <p:cNvSpPr>
                <a:spLocks/>
              </p:cNvSpPr>
              <p:nvPr/>
            </p:nvSpPr>
            <p:spPr bwMode="auto">
              <a:xfrm>
                <a:off x="2042" y="2385"/>
                <a:ext cx="16" cy="15"/>
              </a:xfrm>
              <a:custGeom>
                <a:avLst/>
                <a:gdLst>
                  <a:gd name="T0" fmla="*/ 16 w 16"/>
                  <a:gd name="T1" fmla="*/ 6 h 15"/>
                  <a:gd name="T2" fmla="*/ 14 w 16"/>
                  <a:gd name="T3" fmla="*/ 4 h 15"/>
                  <a:gd name="T4" fmla="*/ 12 w 16"/>
                  <a:gd name="T5" fmla="*/ 2 h 15"/>
                  <a:gd name="T6" fmla="*/ 10 w 16"/>
                  <a:gd name="T7" fmla="*/ 0 h 15"/>
                  <a:gd name="T8" fmla="*/ 6 w 16"/>
                  <a:gd name="T9" fmla="*/ 0 h 15"/>
                  <a:gd name="T10" fmla="*/ 4 w 16"/>
                  <a:gd name="T11" fmla="*/ 2 h 15"/>
                  <a:gd name="T12" fmla="*/ 2 w 16"/>
                  <a:gd name="T13" fmla="*/ 4 h 15"/>
                  <a:gd name="T14" fmla="*/ 0 w 16"/>
                  <a:gd name="T15" fmla="*/ 6 h 15"/>
                  <a:gd name="T16" fmla="*/ 0 w 16"/>
                  <a:gd name="T17" fmla="*/ 10 h 15"/>
                  <a:gd name="T18" fmla="*/ 2 w 16"/>
                  <a:gd name="T19" fmla="*/ 12 h 15"/>
                  <a:gd name="T20" fmla="*/ 4 w 16"/>
                  <a:gd name="T21" fmla="*/ 13 h 15"/>
                  <a:gd name="T22" fmla="*/ 6 w 16"/>
                  <a:gd name="T23" fmla="*/ 15 h 15"/>
                  <a:gd name="T24" fmla="*/ 10 w 16"/>
                  <a:gd name="T25" fmla="*/ 15 h 15"/>
                  <a:gd name="T26" fmla="*/ 12 w 16"/>
                  <a:gd name="T27" fmla="*/ 13 h 15"/>
                  <a:gd name="T28" fmla="*/ 14 w 16"/>
                  <a:gd name="T29" fmla="*/ 12 h 15"/>
                  <a:gd name="T30" fmla="*/ 16 w 16"/>
                  <a:gd name="T31" fmla="*/ 10 h 15"/>
                  <a:gd name="T32" fmla="*/ 16 w 16"/>
                  <a:gd name="T33" fmla="*/ 8 h 15"/>
                  <a:gd name="T34" fmla="*/ 16 w 16"/>
                  <a:gd name="T35" fmla="*/ 6 h 15"/>
                  <a:gd name="T36" fmla="*/ 14 w 16"/>
                  <a:gd name="T37" fmla="*/ 2 h 15"/>
                  <a:gd name="T38" fmla="*/ 12 w 16"/>
                  <a:gd name="T39" fmla="*/ 2 h 15"/>
                  <a:gd name="T40" fmla="*/ 8 w 16"/>
                  <a:gd name="T41" fmla="*/ 0 h 15"/>
                  <a:gd name="T42" fmla="*/ 6 w 16"/>
                  <a:gd name="T43" fmla="*/ 2 h 15"/>
                  <a:gd name="T44" fmla="*/ 2 w 16"/>
                  <a:gd name="T45" fmla="*/ 2 h 15"/>
                  <a:gd name="T46" fmla="*/ 2 w 16"/>
                  <a:gd name="T47" fmla="*/ 6 h 15"/>
                  <a:gd name="T48" fmla="*/ 0 w 16"/>
                  <a:gd name="T49" fmla="*/ 8 h 15"/>
                  <a:gd name="T50" fmla="*/ 2 w 16"/>
                  <a:gd name="T51" fmla="*/ 12 h 15"/>
                  <a:gd name="T52" fmla="*/ 2 w 16"/>
                  <a:gd name="T53" fmla="*/ 13 h 15"/>
                  <a:gd name="T54" fmla="*/ 6 w 16"/>
                  <a:gd name="T55" fmla="*/ 15 h 15"/>
                  <a:gd name="T56" fmla="*/ 8 w 16"/>
                  <a:gd name="T57" fmla="*/ 15 h 15"/>
                  <a:gd name="T58" fmla="*/ 12 w 16"/>
                  <a:gd name="T59" fmla="*/ 15 h 15"/>
                  <a:gd name="T60" fmla="*/ 14 w 16"/>
                  <a:gd name="T61" fmla="*/ 13 h 15"/>
                  <a:gd name="T62" fmla="*/ 16 w 16"/>
                  <a:gd name="T63" fmla="*/ 12 h 15"/>
                  <a:gd name="T64" fmla="*/ 16 w 16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5">
                    <a:moveTo>
                      <a:pt x="16" y="8"/>
                    </a:moveTo>
                    <a:lnTo>
                      <a:pt x="16" y="6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67" name="Freeform 6634"/>
              <p:cNvSpPr>
                <a:spLocks/>
              </p:cNvSpPr>
              <p:nvPr/>
            </p:nvSpPr>
            <p:spPr bwMode="auto">
              <a:xfrm>
                <a:off x="2042" y="2385"/>
                <a:ext cx="16" cy="15"/>
              </a:xfrm>
              <a:custGeom>
                <a:avLst/>
                <a:gdLst>
                  <a:gd name="T0" fmla="*/ 16 w 16"/>
                  <a:gd name="T1" fmla="*/ 6 h 15"/>
                  <a:gd name="T2" fmla="*/ 14 w 16"/>
                  <a:gd name="T3" fmla="*/ 4 h 15"/>
                  <a:gd name="T4" fmla="*/ 12 w 16"/>
                  <a:gd name="T5" fmla="*/ 2 h 15"/>
                  <a:gd name="T6" fmla="*/ 10 w 16"/>
                  <a:gd name="T7" fmla="*/ 0 h 15"/>
                  <a:gd name="T8" fmla="*/ 6 w 16"/>
                  <a:gd name="T9" fmla="*/ 0 h 15"/>
                  <a:gd name="T10" fmla="*/ 4 w 16"/>
                  <a:gd name="T11" fmla="*/ 2 h 15"/>
                  <a:gd name="T12" fmla="*/ 2 w 16"/>
                  <a:gd name="T13" fmla="*/ 4 h 15"/>
                  <a:gd name="T14" fmla="*/ 0 w 16"/>
                  <a:gd name="T15" fmla="*/ 6 h 15"/>
                  <a:gd name="T16" fmla="*/ 0 w 16"/>
                  <a:gd name="T17" fmla="*/ 10 h 15"/>
                  <a:gd name="T18" fmla="*/ 2 w 16"/>
                  <a:gd name="T19" fmla="*/ 12 h 15"/>
                  <a:gd name="T20" fmla="*/ 4 w 16"/>
                  <a:gd name="T21" fmla="*/ 13 h 15"/>
                  <a:gd name="T22" fmla="*/ 6 w 16"/>
                  <a:gd name="T23" fmla="*/ 15 h 15"/>
                  <a:gd name="T24" fmla="*/ 10 w 16"/>
                  <a:gd name="T25" fmla="*/ 15 h 15"/>
                  <a:gd name="T26" fmla="*/ 12 w 16"/>
                  <a:gd name="T27" fmla="*/ 13 h 15"/>
                  <a:gd name="T28" fmla="*/ 14 w 16"/>
                  <a:gd name="T29" fmla="*/ 12 h 15"/>
                  <a:gd name="T30" fmla="*/ 16 w 16"/>
                  <a:gd name="T31" fmla="*/ 10 h 15"/>
                  <a:gd name="T32" fmla="*/ 16 w 16"/>
                  <a:gd name="T33" fmla="*/ 8 h 15"/>
                  <a:gd name="T34" fmla="*/ 14 w 16"/>
                  <a:gd name="T35" fmla="*/ 6 h 15"/>
                  <a:gd name="T36" fmla="*/ 14 w 16"/>
                  <a:gd name="T37" fmla="*/ 4 h 15"/>
                  <a:gd name="T38" fmla="*/ 10 w 16"/>
                  <a:gd name="T39" fmla="*/ 2 h 15"/>
                  <a:gd name="T40" fmla="*/ 8 w 16"/>
                  <a:gd name="T41" fmla="*/ 2 h 15"/>
                  <a:gd name="T42" fmla="*/ 6 w 16"/>
                  <a:gd name="T43" fmla="*/ 2 h 15"/>
                  <a:gd name="T44" fmla="*/ 4 w 16"/>
                  <a:gd name="T45" fmla="*/ 4 h 15"/>
                  <a:gd name="T46" fmla="*/ 2 w 16"/>
                  <a:gd name="T47" fmla="*/ 6 h 15"/>
                  <a:gd name="T48" fmla="*/ 2 w 16"/>
                  <a:gd name="T49" fmla="*/ 8 h 15"/>
                  <a:gd name="T50" fmla="*/ 2 w 16"/>
                  <a:gd name="T51" fmla="*/ 10 h 15"/>
                  <a:gd name="T52" fmla="*/ 4 w 16"/>
                  <a:gd name="T53" fmla="*/ 13 h 15"/>
                  <a:gd name="T54" fmla="*/ 6 w 16"/>
                  <a:gd name="T55" fmla="*/ 13 h 15"/>
                  <a:gd name="T56" fmla="*/ 8 w 16"/>
                  <a:gd name="T57" fmla="*/ 15 h 15"/>
                  <a:gd name="T58" fmla="*/ 10 w 16"/>
                  <a:gd name="T59" fmla="*/ 13 h 15"/>
                  <a:gd name="T60" fmla="*/ 14 w 16"/>
                  <a:gd name="T61" fmla="*/ 13 h 15"/>
                  <a:gd name="T62" fmla="*/ 14 w 16"/>
                  <a:gd name="T63" fmla="*/ 10 h 15"/>
                  <a:gd name="T64" fmla="*/ 16 w 16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5">
                    <a:moveTo>
                      <a:pt x="16" y="8"/>
                    </a:moveTo>
                    <a:lnTo>
                      <a:pt x="16" y="6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B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68" name="Freeform 6635"/>
              <p:cNvSpPr>
                <a:spLocks/>
              </p:cNvSpPr>
              <p:nvPr/>
            </p:nvSpPr>
            <p:spPr bwMode="auto">
              <a:xfrm>
                <a:off x="2044" y="2387"/>
                <a:ext cx="14" cy="13"/>
              </a:xfrm>
              <a:custGeom>
                <a:avLst/>
                <a:gdLst>
                  <a:gd name="T0" fmla="*/ 14 w 14"/>
                  <a:gd name="T1" fmla="*/ 4 h 13"/>
                  <a:gd name="T2" fmla="*/ 12 w 14"/>
                  <a:gd name="T3" fmla="*/ 2 h 13"/>
                  <a:gd name="T4" fmla="*/ 10 w 14"/>
                  <a:gd name="T5" fmla="*/ 0 h 13"/>
                  <a:gd name="T6" fmla="*/ 8 w 14"/>
                  <a:gd name="T7" fmla="*/ 0 h 13"/>
                  <a:gd name="T8" fmla="*/ 4 w 14"/>
                  <a:gd name="T9" fmla="*/ 0 h 13"/>
                  <a:gd name="T10" fmla="*/ 2 w 14"/>
                  <a:gd name="T11" fmla="*/ 0 h 13"/>
                  <a:gd name="T12" fmla="*/ 0 w 14"/>
                  <a:gd name="T13" fmla="*/ 2 h 13"/>
                  <a:gd name="T14" fmla="*/ 0 w 14"/>
                  <a:gd name="T15" fmla="*/ 4 h 13"/>
                  <a:gd name="T16" fmla="*/ 0 w 14"/>
                  <a:gd name="T17" fmla="*/ 8 h 13"/>
                  <a:gd name="T18" fmla="*/ 0 w 14"/>
                  <a:gd name="T19" fmla="*/ 10 h 13"/>
                  <a:gd name="T20" fmla="*/ 2 w 14"/>
                  <a:gd name="T21" fmla="*/ 11 h 13"/>
                  <a:gd name="T22" fmla="*/ 4 w 14"/>
                  <a:gd name="T23" fmla="*/ 13 h 13"/>
                  <a:gd name="T24" fmla="*/ 8 w 14"/>
                  <a:gd name="T25" fmla="*/ 13 h 13"/>
                  <a:gd name="T26" fmla="*/ 10 w 14"/>
                  <a:gd name="T27" fmla="*/ 11 h 13"/>
                  <a:gd name="T28" fmla="*/ 12 w 14"/>
                  <a:gd name="T29" fmla="*/ 10 h 13"/>
                  <a:gd name="T30" fmla="*/ 14 w 14"/>
                  <a:gd name="T31" fmla="*/ 8 h 13"/>
                  <a:gd name="T32" fmla="*/ 12 w 14"/>
                  <a:gd name="T33" fmla="*/ 6 h 13"/>
                  <a:gd name="T34" fmla="*/ 12 w 14"/>
                  <a:gd name="T35" fmla="*/ 4 h 13"/>
                  <a:gd name="T36" fmla="*/ 10 w 14"/>
                  <a:gd name="T37" fmla="*/ 2 h 13"/>
                  <a:gd name="T38" fmla="*/ 8 w 14"/>
                  <a:gd name="T39" fmla="*/ 0 h 13"/>
                  <a:gd name="T40" fmla="*/ 6 w 14"/>
                  <a:gd name="T41" fmla="*/ 0 h 13"/>
                  <a:gd name="T42" fmla="*/ 4 w 14"/>
                  <a:gd name="T43" fmla="*/ 0 h 13"/>
                  <a:gd name="T44" fmla="*/ 2 w 14"/>
                  <a:gd name="T45" fmla="*/ 2 h 13"/>
                  <a:gd name="T46" fmla="*/ 0 w 14"/>
                  <a:gd name="T47" fmla="*/ 4 h 13"/>
                  <a:gd name="T48" fmla="*/ 0 w 14"/>
                  <a:gd name="T49" fmla="*/ 6 h 13"/>
                  <a:gd name="T50" fmla="*/ 0 w 14"/>
                  <a:gd name="T51" fmla="*/ 8 h 13"/>
                  <a:gd name="T52" fmla="*/ 2 w 14"/>
                  <a:gd name="T53" fmla="*/ 10 h 13"/>
                  <a:gd name="T54" fmla="*/ 4 w 14"/>
                  <a:gd name="T55" fmla="*/ 11 h 13"/>
                  <a:gd name="T56" fmla="*/ 6 w 14"/>
                  <a:gd name="T57" fmla="*/ 11 h 13"/>
                  <a:gd name="T58" fmla="*/ 8 w 14"/>
                  <a:gd name="T59" fmla="*/ 11 h 13"/>
                  <a:gd name="T60" fmla="*/ 10 w 14"/>
                  <a:gd name="T61" fmla="*/ 10 h 13"/>
                  <a:gd name="T62" fmla="*/ 12 w 14"/>
                  <a:gd name="T63" fmla="*/ 8 h 13"/>
                  <a:gd name="T64" fmla="*/ 12 w 14"/>
                  <a:gd name="T6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3">
                    <a:moveTo>
                      <a:pt x="14" y="6"/>
                    </a:moveTo>
                    <a:lnTo>
                      <a:pt x="14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close/>
                  </a:path>
                </a:pathLst>
              </a:custGeom>
              <a:solidFill>
                <a:srgbClr val="00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69" name="Freeform 6636"/>
              <p:cNvSpPr>
                <a:spLocks/>
              </p:cNvSpPr>
              <p:nvPr/>
            </p:nvSpPr>
            <p:spPr bwMode="auto">
              <a:xfrm>
                <a:off x="2044" y="2387"/>
                <a:ext cx="12" cy="11"/>
              </a:xfrm>
              <a:custGeom>
                <a:avLst/>
                <a:gdLst>
                  <a:gd name="T0" fmla="*/ 12 w 12"/>
                  <a:gd name="T1" fmla="*/ 4 h 11"/>
                  <a:gd name="T2" fmla="*/ 12 w 12"/>
                  <a:gd name="T3" fmla="*/ 2 h 11"/>
                  <a:gd name="T4" fmla="*/ 10 w 12"/>
                  <a:gd name="T5" fmla="*/ 0 h 11"/>
                  <a:gd name="T6" fmla="*/ 8 w 12"/>
                  <a:gd name="T7" fmla="*/ 0 h 11"/>
                  <a:gd name="T8" fmla="*/ 4 w 12"/>
                  <a:gd name="T9" fmla="*/ 0 h 11"/>
                  <a:gd name="T10" fmla="*/ 2 w 12"/>
                  <a:gd name="T11" fmla="*/ 0 h 11"/>
                  <a:gd name="T12" fmla="*/ 0 w 12"/>
                  <a:gd name="T13" fmla="*/ 2 h 11"/>
                  <a:gd name="T14" fmla="*/ 0 w 12"/>
                  <a:gd name="T15" fmla="*/ 4 h 11"/>
                  <a:gd name="T16" fmla="*/ 0 w 12"/>
                  <a:gd name="T17" fmla="*/ 8 h 11"/>
                  <a:gd name="T18" fmla="*/ 0 w 12"/>
                  <a:gd name="T19" fmla="*/ 10 h 11"/>
                  <a:gd name="T20" fmla="*/ 2 w 12"/>
                  <a:gd name="T21" fmla="*/ 11 h 11"/>
                  <a:gd name="T22" fmla="*/ 4 w 12"/>
                  <a:gd name="T23" fmla="*/ 11 h 11"/>
                  <a:gd name="T24" fmla="*/ 8 w 12"/>
                  <a:gd name="T25" fmla="*/ 11 h 11"/>
                  <a:gd name="T26" fmla="*/ 10 w 12"/>
                  <a:gd name="T27" fmla="*/ 11 h 11"/>
                  <a:gd name="T28" fmla="*/ 12 w 12"/>
                  <a:gd name="T29" fmla="*/ 10 h 11"/>
                  <a:gd name="T30" fmla="*/ 12 w 12"/>
                  <a:gd name="T31" fmla="*/ 8 h 11"/>
                  <a:gd name="T32" fmla="*/ 12 w 12"/>
                  <a:gd name="T33" fmla="*/ 6 h 11"/>
                  <a:gd name="T34" fmla="*/ 12 w 12"/>
                  <a:gd name="T35" fmla="*/ 4 h 11"/>
                  <a:gd name="T36" fmla="*/ 10 w 12"/>
                  <a:gd name="T37" fmla="*/ 2 h 11"/>
                  <a:gd name="T38" fmla="*/ 8 w 12"/>
                  <a:gd name="T39" fmla="*/ 0 h 11"/>
                  <a:gd name="T40" fmla="*/ 6 w 12"/>
                  <a:gd name="T41" fmla="*/ 0 h 11"/>
                  <a:gd name="T42" fmla="*/ 4 w 12"/>
                  <a:gd name="T43" fmla="*/ 0 h 11"/>
                  <a:gd name="T44" fmla="*/ 2 w 12"/>
                  <a:gd name="T45" fmla="*/ 2 h 11"/>
                  <a:gd name="T46" fmla="*/ 0 w 12"/>
                  <a:gd name="T47" fmla="*/ 4 h 11"/>
                  <a:gd name="T48" fmla="*/ 0 w 12"/>
                  <a:gd name="T49" fmla="*/ 6 h 11"/>
                  <a:gd name="T50" fmla="*/ 0 w 12"/>
                  <a:gd name="T51" fmla="*/ 8 h 11"/>
                  <a:gd name="T52" fmla="*/ 2 w 12"/>
                  <a:gd name="T53" fmla="*/ 10 h 11"/>
                  <a:gd name="T54" fmla="*/ 4 w 12"/>
                  <a:gd name="T55" fmla="*/ 11 h 11"/>
                  <a:gd name="T56" fmla="*/ 6 w 12"/>
                  <a:gd name="T57" fmla="*/ 11 h 11"/>
                  <a:gd name="T58" fmla="*/ 8 w 12"/>
                  <a:gd name="T59" fmla="*/ 11 h 11"/>
                  <a:gd name="T60" fmla="*/ 10 w 12"/>
                  <a:gd name="T61" fmla="*/ 10 h 11"/>
                  <a:gd name="T62" fmla="*/ 12 w 12"/>
                  <a:gd name="T63" fmla="*/ 8 h 11"/>
                  <a:gd name="T64" fmla="*/ 12 w 12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70" name="Freeform 6637"/>
              <p:cNvSpPr>
                <a:spLocks/>
              </p:cNvSpPr>
              <p:nvPr/>
            </p:nvSpPr>
            <p:spPr bwMode="auto">
              <a:xfrm>
                <a:off x="2044" y="2387"/>
                <a:ext cx="12" cy="11"/>
              </a:xfrm>
              <a:custGeom>
                <a:avLst/>
                <a:gdLst>
                  <a:gd name="T0" fmla="*/ 12 w 12"/>
                  <a:gd name="T1" fmla="*/ 6 h 11"/>
                  <a:gd name="T2" fmla="*/ 12 w 12"/>
                  <a:gd name="T3" fmla="*/ 2 h 11"/>
                  <a:gd name="T4" fmla="*/ 10 w 12"/>
                  <a:gd name="T5" fmla="*/ 2 h 11"/>
                  <a:gd name="T6" fmla="*/ 8 w 12"/>
                  <a:gd name="T7" fmla="*/ 0 h 11"/>
                  <a:gd name="T8" fmla="*/ 4 w 12"/>
                  <a:gd name="T9" fmla="*/ 0 h 11"/>
                  <a:gd name="T10" fmla="*/ 2 w 12"/>
                  <a:gd name="T11" fmla="*/ 2 h 11"/>
                  <a:gd name="T12" fmla="*/ 2 w 12"/>
                  <a:gd name="T13" fmla="*/ 2 h 11"/>
                  <a:gd name="T14" fmla="*/ 0 w 12"/>
                  <a:gd name="T15" fmla="*/ 6 h 11"/>
                  <a:gd name="T16" fmla="*/ 0 w 12"/>
                  <a:gd name="T17" fmla="*/ 8 h 11"/>
                  <a:gd name="T18" fmla="*/ 2 w 12"/>
                  <a:gd name="T19" fmla="*/ 10 h 11"/>
                  <a:gd name="T20" fmla="*/ 2 w 12"/>
                  <a:gd name="T21" fmla="*/ 11 h 11"/>
                  <a:gd name="T22" fmla="*/ 4 w 12"/>
                  <a:gd name="T23" fmla="*/ 11 h 11"/>
                  <a:gd name="T24" fmla="*/ 8 w 12"/>
                  <a:gd name="T25" fmla="*/ 11 h 11"/>
                  <a:gd name="T26" fmla="*/ 10 w 12"/>
                  <a:gd name="T27" fmla="*/ 11 h 11"/>
                  <a:gd name="T28" fmla="*/ 12 w 12"/>
                  <a:gd name="T29" fmla="*/ 10 h 11"/>
                  <a:gd name="T30" fmla="*/ 12 w 12"/>
                  <a:gd name="T31" fmla="*/ 8 h 11"/>
                  <a:gd name="T32" fmla="*/ 12 w 12"/>
                  <a:gd name="T33" fmla="*/ 6 h 11"/>
                  <a:gd name="T34" fmla="*/ 12 w 12"/>
                  <a:gd name="T35" fmla="*/ 4 h 11"/>
                  <a:gd name="T36" fmla="*/ 10 w 12"/>
                  <a:gd name="T37" fmla="*/ 2 h 11"/>
                  <a:gd name="T38" fmla="*/ 8 w 12"/>
                  <a:gd name="T39" fmla="*/ 0 h 11"/>
                  <a:gd name="T40" fmla="*/ 6 w 12"/>
                  <a:gd name="T41" fmla="*/ 0 h 11"/>
                  <a:gd name="T42" fmla="*/ 4 w 12"/>
                  <a:gd name="T43" fmla="*/ 0 h 11"/>
                  <a:gd name="T44" fmla="*/ 2 w 12"/>
                  <a:gd name="T45" fmla="*/ 2 h 11"/>
                  <a:gd name="T46" fmla="*/ 0 w 12"/>
                  <a:gd name="T47" fmla="*/ 4 h 11"/>
                  <a:gd name="T48" fmla="*/ 0 w 12"/>
                  <a:gd name="T49" fmla="*/ 6 h 11"/>
                  <a:gd name="T50" fmla="*/ 0 w 12"/>
                  <a:gd name="T51" fmla="*/ 8 h 11"/>
                  <a:gd name="T52" fmla="*/ 2 w 12"/>
                  <a:gd name="T53" fmla="*/ 10 h 11"/>
                  <a:gd name="T54" fmla="*/ 4 w 12"/>
                  <a:gd name="T55" fmla="*/ 11 h 11"/>
                  <a:gd name="T56" fmla="*/ 6 w 12"/>
                  <a:gd name="T57" fmla="*/ 11 h 11"/>
                  <a:gd name="T58" fmla="*/ 8 w 12"/>
                  <a:gd name="T59" fmla="*/ 11 h 11"/>
                  <a:gd name="T60" fmla="*/ 10 w 12"/>
                  <a:gd name="T61" fmla="*/ 10 h 11"/>
                  <a:gd name="T62" fmla="*/ 12 w 12"/>
                  <a:gd name="T63" fmla="*/ 8 h 11"/>
                  <a:gd name="T64" fmla="*/ 12 w 12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lnTo>
                      <a:pt x="12" y="6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71" name="Freeform 6638"/>
              <p:cNvSpPr>
                <a:spLocks/>
              </p:cNvSpPr>
              <p:nvPr/>
            </p:nvSpPr>
            <p:spPr bwMode="auto">
              <a:xfrm>
                <a:off x="2044" y="2387"/>
                <a:ext cx="12" cy="11"/>
              </a:xfrm>
              <a:custGeom>
                <a:avLst/>
                <a:gdLst>
                  <a:gd name="T0" fmla="*/ 12 w 12"/>
                  <a:gd name="T1" fmla="*/ 6 h 11"/>
                  <a:gd name="T2" fmla="*/ 10 w 12"/>
                  <a:gd name="T3" fmla="*/ 4 h 11"/>
                  <a:gd name="T4" fmla="*/ 10 w 12"/>
                  <a:gd name="T5" fmla="*/ 2 h 11"/>
                  <a:gd name="T6" fmla="*/ 8 w 12"/>
                  <a:gd name="T7" fmla="*/ 0 h 11"/>
                  <a:gd name="T8" fmla="*/ 6 w 12"/>
                  <a:gd name="T9" fmla="*/ 0 h 11"/>
                  <a:gd name="T10" fmla="*/ 2 w 12"/>
                  <a:gd name="T11" fmla="*/ 2 h 11"/>
                  <a:gd name="T12" fmla="*/ 2 w 12"/>
                  <a:gd name="T13" fmla="*/ 4 h 11"/>
                  <a:gd name="T14" fmla="*/ 0 w 12"/>
                  <a:gd name="T15" fmla="*/ 6 h 11"/>
                  <a:gd name="T16" fmla="*/ 0 w 12"/>
                  <a:gd name="T17" fmla="*/ 8 h 11"/>
                  <a:gd name="T18" fmla="*/ 2 w 12"/>
                  <a:gd name="T19" fmla="*/ 10 h 11"/>
                  <a:gd name="T20" fmla="*/ 2 w 12"/>
                  <a:gd name="T21" fmla="*/ 11 h 11"/>
                  <a:gd name="T22" fmla="*/ 6 w 12"/>
                  <a:gd name="T23" fmla="*/ 11 h 11"/>
                  <a:gd name="T24" fmla="*/ 8 w 12"/>
                  <a:gd name="T25" fmla="*/ 11 h 11"/>
                  <a:gd name="T26" fmla="*/ 10 w 12"/>
                  <a:gd name="T27" fmla="*/ 11 h 11"/>
                  <a:gd name="T28" fmla="*/ 10 w 12"/>
                  <a:gd name="T29" fmla="*/ 10 h 11"/>
                  <a:gd name="T30" fmla="*/ 12 w 12"/>
                  <a:gd name="T31" fmla="*/ 8 h 11"/>
                  <a:gd name="T32" fmla="*/ 12 w 12"/>
                  <a:gd name="T33" fmla="*/ 6 h 11"/>
                  <a:gd name="T34" fmla="*/ 12 w 12"/>
                  <a:gd name="T35" fmla="*/ 4 h 11"/>
                  <a:gd name="T36" fmla="*/ 10 w 12"/>
                  <a:gd name="T37" fmla="*/ 2 h 11"/>
                  <a:gd name="T38" fmla="*/ 8 w 12"/>
                  <a:gd name="T39" fmla="*/ 2 h 11"/>
                  <a:gd name="T40" fmla="*/ 6 w 12"/>
                  <a:gd name="T41" fmla="*/ 0 h 11"/>
                  <a:gd name="T42" fmla="*/ 4 w 12"/>
                  <a:gd name="T43" fmla="*/ 2 h 11"/>
                  <a:gd name="T44" fmla="*/ 2 w 12"/>
                  <a:gd name="T45" fmla="*/ 2 h 11"/>
                  <a:gd name="T46" fmla="*/ 2 w 12"/>
                  <a:gd name="T47" fmla="*/ 4 h 11"/>
                  <a:gd name="T48" fmla="*/ 0 w 12"/>
                  <a:gd name="T49" fmla="*/ 6 h 11"/>
                  <a:gd name="T50" fmla="*/ 2 w 12"/>
                  <a:gd name="T51" fmla="*/ 8 h 11"/>
                  <a:gd name="T52" fmla="*/ 2 w 12"/>
                  <a:gd name="T53" fmla="*/ 10 h 11"/>
                  <a:gd name="T54" fmla="*/ 4 w 12"/>
                  <a:gd name="T55" fmla="*/ 11 h 11"/>
                  <a:gd name="T56" fmla="*/ 6 w 12"/>
                  <a:gd name="T57" fmla="*/ 11 h 11"/>
                  <a:gd name="T58" fmla="*/ 8 w 12"/>
                  <a:gd name="T59" fmla="*/ 11 h 11"/>
                  <a:gd name="T60" fmla="*/ 10 w 12"/>
                  <a:gd name="T61" fmla="*/ 10 h 11"/>
                  <a:gd name="T62" fmla="*/ 12 w 12"/>
                  <a:gd name="T63" fmla="*/ 8 h 11"/>
                  <a:gd name="T64" fmla="*/ 12 w 12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lnTo>
                      <a:pt x="12" y="6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C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72" name="Freeform 6639"/>
              <p:cNvSpPr>
                <a:spLocks/>
              </p:cNvSpPr>
              <p:nvPr/>
            </p:nvSpPr>
            <p:spPr bwMode="auto">
              <a:xfrm>
                <a:off x="2044" y="2387"/>
                <a:ext cx="12" cy="11"/>
              </a:xfrm>
              <a:custGeom>
                <a:avLst/>
                <a:gdLst>
                  <a:gd name="T0" fmla="*/ 12 w 12"/>
                  <a:gd name="T1" fmla="*/ 6 h 11"/>
                  <a:gd name="T2" fmla="*/ 10 w 12"/>
                  <a:gd name="T3" fmla="*/ 4 h 11"/>
                  <a:gd name="T4" fmla="*/ 10 w 12"/>
                  <a:gd name="T5" fmla="*/ 2 h 11"/>
                  <a:gd name="T6" fmla="*/ 8 w 12"/>
                  <a:gd name="T7" fmla="*/ 0 h 11"/>
                  <a:gd name="T8" fmla="*/ 6 w 12"/>
                  <a:gd name="T9" fmla="*/ 0 h 11"/>
                  <a:gd name="T10" fmla="*/ 4 w 12"/>
                  <a:gd name="T11" fmla="*/ 2 h 11"/>
                  <a:gd name="T12" fmla="*/ 2 w 12"/>
                  <a:gd name="T13" fmla="*/ 4 h 11"/>
                  <a:gd name="T14" fmla="*/ 0 w 12"/>
                  <a:gd name="T15" fmla="*/ 6 h 11"/>
                  <a:gd name="T16" fmla="*/ 0 w 12"/>
                  <a:gd name="T17" fmla="*/ 8 h 11"/>
                  <a:gd name="T18" fmla="*/ 2 w 12"/>
                  <a:gd name="T19" fmla="*/ 10 h 11"/>
                  <a:gd name="T20" fmla="*/ 4 w 12"/>
                  <a:gd name="T21" fmla="*/ 10 h 11"/>
                  <a:gd name="T22" fmla="*/ 6 w 12"/>
                  <a:gd name="T23" fmla="*/ 11 h 11"/>
                  <a:gd name="T24" fmla="*/ 8 w 12"/>
                  <a:gd name="T25" fmla="*/ 11 h 11"/>
                  <a:gd name="T26" fmla="*/ 10 w 12"/>
                  <a:gd name="T27" fmla="*/ 10 h 11"/>
                  <a:gd name="T28" fmla="*/ 10 w 12"/>
                  <a:gd name="T29" fmla="*/ 10 h 11"/>
                  <a:gd name="T30" fmla="*/ 12 w 12"/>
                  <a:gd name="T31" fmla="*/ 8 h 11"/>
                  <a:gd name="T32" fmla="*/ 12 w 12"/>
                  <a:gd name="T33" fmla="*/ 6 h 11"/>
                  <a:gd name="T34" fmla="*/ 10 w 12"/>
                  <a:gd name="T35" fmla="*/ 4 h 11"/>
                  <a:gd name="T36" fmla="*/ 10 w 12"/>
                  <a:gd name="T37" fmla="*/ 2 h 11"/>
                  <a:gd name="T38" fmla="*/ 8 w 12"/>
                  <a:gd name="T39" fmla="*/ 2 h 11"/>
                  <a:gd name="T40" fmla="*/ 6 w 12"/>
                  <a:gd name="T41" fmla="*/ 2 h 11"/>
                  <a:gd name="T42" fmla="*/ 4 w 12"/>
                  <a:gd name="T43" fmla="*/ 2 h 11"/>
                  <a:gd name="T44" fmla="*/ 2 w 12"/>
                  <a:gd name="T45" fmla="*/ 2 h 11"/>
                  <a:gd name="T46" fmla="*/ 2 w 12"/>
                  <a:gd name="T47" fmla="*/ 4 h 11"/>
                  <a:gd name="T48" fmla="*/ 2 w 12"/>
                  <a:gd name="T49" fmla="*/ 6 h 11"/>
                  <a:gd name="T50" fmla="*/ 2 w 12"/>
                  <a:gd name="T51" fmla="*/ 8 h 11"/>
                  <a:gd name="T52" fmla="*/ 2 w 12"/>
                  <a:gd name="T53" fmla="*/ 10 h 11"/>
                  <a:gd name="T54" fmla="*/ 4 w 12"/>
                  <a:gd name="T55" fmla="*/ 10 h 11"/>
                  <a:gd name="T56" fmla="*/ 6 w 12"/>
                  <a:gd name="T57" fmla="*/ 11 h 11"/>
                  <a:gd name="T58" fmla="*/ 8 w 12"/>
                  <a:gd name="T59" fmla="*/ 10 h 11"/>
                  <a:gd name="T60" fmla="*/ 10 w 12"/>
                  <a:gd name="T61" fmla="*/ 10 h 11"/>
                  <a:gd name="T62" fmla="*/ 10 w 12"/>
                  <a:gd name="T63" fmla="*/ 8 h 11"/>
                  <a:gd name="T64" fmla="*/ 12 w 12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lnTo>
                      <a:pt x="12" y="6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73" name="Freeform 6640"/>
              <p:cNvSpPr>
                <a:spLocks/>
              </p:cNvSpPr>
              <p:nvPr/>
            </p:nvSpPr>
            <p:spPr bwMode="auto">
              <a:xfrm>
                <a:off x="2046" y="2389"/>
                <a:ext cx="10" cy="9"/>
              </a:xfrm>
              <a:custGeom>
                <a:avLst/>
                <a:gdLst>
                  <a:gd name="T0" fmla="*/ 10 w 10"/>
                  <a:gd name="T1" fmla="*/ 4 h 9"/>
                  <a:gd name="T2" fmla="*/ 8 w 10"/>
                  <a:gd name="T3" fmla="*/ 2 h 9"/>
                  <a:gd name="T4" fmla="*/ 6 w 10"/>
                  <a:gd name="T5" fmla="*/ 0 h 9"/>
                  <a:gd name="T6" fmla="*/ 6 w 10"/>
                  <a:gd name="T7" fmla="*/ 0 h 9"/>
                  <a:gd name="T8" fmla="*/ 4 w 10"/>
                  <a:gd name="T9" fmla="*/ 0 h 9"/>
                  <a:gd name="T10" fmla="*/ 2 w 10"/>
                  <a:gd name="T11" fmla="*/ 0 h 9"/>
                  <a:gd name="T12" fmla="*/ 0 w 10"/>
                  <a:gd name="T13" fmla="*/ 2 h 9"/>
                  <a:gd name="T14" fmla="*/ 0 w 10"/>
                  <a:gd name="T15" fmla="*/ 4 h 9"/>
                  <a:gd name="T16" fmla="*/ 0 w 10"/>
                  <a:gd name="T17" fmla="*/ 6 h 9"/>
                  <a:gd name="T18" fmla="*/ 0 w 10"/>
                  <a:gd name="T19" fmla="*/ 8 h 9"/>
                  <a:gd name="T20" fmla="*/ 2 w 10"/>
                  <a:gd name="T21" fmla="*/ 8 h 9"/>
                  <a:gd name="T22" fmla="*/ 4 w 10"/>
                  <a:gd name="T23" fmla="*/ 9 h 9"/>
                  <a:gd name="T24" fmla="*/ 6 w 10"/>
                  <a:gd name="T25" fmla="*/ 9 h 9"/>
                  <a:gd name="T26" fmla="*/ 6 w 10"/>
                  <a:gd name="T27" fmla="*/ 8 h 9"/>
                  <a:gd name="T28" fmla="*/ 8 w 10"/>
                  <a:gd name="T29" fmla="*/ 8 h 9"/>
                  <a:gd name="T30" fmla="*/ 10 w 10"/>
                  <a:gd name="T31" fmla="*/ 6 h 9"/>
                  <a:gd name="T32" fmla="*/ 8 w 10"/>
                  <a:gd name="T33" fmla="*/ 4 h 9"/>
                  <a:gd name="T34" fmla="*/ 8 w 10"/>
                  <a:gd name="T35" fmla="*/ 2 h 9"/>
                  <a:gd name="T36" fmla="*/ 8 w 10"/>
                  <a:gd name="T37" fmla="*/ 2 h 9"/>
                  <a:gd name="T38" fmla="*/ 6 w 10"/>
                  <a:gd name="T39" fmla="*/ 0 h 9"/>
                  <a:gd name="T40" fmla="*/ 4 w 10"/>
                  <a:gd name="T41" fmla="*/ 0 h 9"/>
                  <a:gd name="T42" fmla="*/ 2 w 10"/>
                  <a:gd name="T43" fmla="*/ 0 h 9"/>
                  <a:gd name="T44" fmla="*/ 0 w 10"/>
                  <a:gd name="T45" fmla="*/ 2 h 9"/>
                  <a:gd name="T46" fmla="*/ 0 w 10"/>
                  <a:gd name="T47" fmla="*/ 2 h 9"/>
                  <a:gd name="T48" fmla="*/ 0 w 10"/>
                  <a:gd name="T49" fmla="*/ 4 h 9"/>
                  <a:gd name="T50" fmla="*/ 0 w 10"/>
                  <a:gd name="T51" fmla="*/ 6 h 9"/>
                  <a:gd name="T52" fmla="*/ 0 w 10"/>
                  <a:gd name="T53" fmla="*/ 8 h 9"/>
                  <a:gd name="T54" fmla="*/ 2 w 10"/>
                  <a:gd name="T55" fmla="*/ 8 h 9"/>
                  <a:gd name="T56" fmla="*/ 4 w 10"/>
                  <a:gd name="T57" fmla="*/ 8 h 9"/>
                  <a:gd name="T58" fmla="*/ 6 w 10"/>
                  <a:gd name="T59" fmla="*/ 8 h 9"/>
                  <a:gd name="T60" fmla="*/ 8 w 10"/>
                  <a:gd name="T61" fmla="*/ 8 h 9"/>
                  <a:gd name="T62" fmla="*/ 8 w 10"/>
                  <a:gd name="T63" fmla="*/ 6 h 9"/>
                  <a:gd name="T64" fmla="*/ 8 w 10"/>
                  <a:gd name="T6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9">
                    <a:moveTo>
                      <a:pt x="10" y="4"/>
                    </a:moveTo>
                    <a:lnTo>
                      <a:pt x="10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00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74" name="Freeform 6641"/>
              <p:cNvSpPr>
                <a:spLocks/>
              </p:cNvSpPr>
              <p:nvPr/>
            </p:nvSpPr>
            <p:spPr bwMode="auto">
              <a:xfrm>
                <a:off x="2046" y="2389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2 h 8"/>
                  <a:gd name="T4" fmla="*/ 6 w 8"/>
                  <a:gd name="T5" fmla="*/ 0 h 8"/>
                  <a:gd name="T6" fmla="*/ 6 w 8"/>
                  <a:gd name="T7" fmla="*/ 0 h 8"/>
                  <a:gd name="T8" fmla="*/ 4 w 8"/>
                  <a:gd name="T9" fmla="*/ 0 h 8"/>
                  <a:gd name="T10" fmla="*/ 2 w 8"/>
                  <a:gd name="T11" fmla="*/ 0 h 8"/>
                  <a:gd name="T12" fmla="*/ 0 w 8"/>
                  <a:gd name="T13" fmla="*/ 2 h 8"/>
                  <a:gd name="T14" fmla="*/ 0 w 8"/>
                  <a:gd name="T15" fmla="*/ 4 h 8"/>
                  <a:gd name="T16" fmla="*/ 0 w 8"/>
                  <a:gd name="T17" fmla="*/ 6 h 8"/>
                  <a:gd name="T18" fmla="*/ 0 w 8"/>
                  <a:gd name="T19" fmla="*/ 6 h 8"/>
                  <a:gd name="T20" fmla="*/ 2 w 8"/>
                  <a:gd name="T21" fmla="*/ 8 h 8"/>
                  <a:gd name="T22" fmla="*/ 4 w 8"/>
                  <a:gd name="T23" fmla="*/ 8 h 8"/>
                  <a:gd name="T24" fmla="*/ 6 w 8"/>
                  <a:gd name="T25" fmla="*/ 8 h 8"/>
                  <a:gd name="T26" fmla="*/ 6 w 8"/>
                  <a:gd name="T27" fmla="*/ 8 h 8"/>
                  <a:gd name="T28" fmla="*/ 8 w 8"/>
                  <a:gd name="T29" fmla="*/ 6 h 8"/>
                  <a:gd name="T30" fmla="*/ 8 w 8"/>
                  <a:gd name="T31" fmla="*/ 6 h 8"/>
                  <a:gd name="T32" fmla="*/ 8 w 8"/>
                  <a:gd name="T33" fmla="*/ 4 h 8"/>
                  <a:gd name="T34" fmla="*/ 8 w 8"/>
                  <a:gd name="T35" fmla="*/ 2 h 8"/>
                  <a:gd name="T36" fmla="*/ 8 w 8"/>
                  <a:gd name="T37" fmla="*/ 2 h 8"/>
                  <a:gd name="T38" fmla="*/ 6 w 8"/>
                  <a:gd name="T39" fmla="*/ 0 h 8"/>
                  <a:gd name="T40" fmla="*/ 4 w 8"/>
                  <a:gd name="T41" fmla="*/ 0 h 8"/>
                  <a:gd name="T42" fmla="*/ 2 w 8"/>
                  <a:gd name="T43" fmla="*/ 0 h 8"/>
                  <a:gd name="T44" fmla="*/ 2 w 8"/>
                  <a:gd name="T45" fmla="*/ 2 h 8"/>
                  <a:gd name="T46" fmla="*/ 0 w 8"/>
                  <a:gd name="T47" fmla="*/ 2 h 8"/>
                  <a:gd name="T48" fmla="*/ 0 w 8"/>
                  <a:gd name="T49" fmla="*/ 4 h 8"/>
                  <a:gd name="T50" fmla="*/ 0 w 8"/>
                  <a:gd name="T51" fmla="*/ 6 h 8"/>
                  <a:gd name="T52" fmla="*/ 2 w 8"/>
                  <a:gd name="T53" fmla="*/ 8 h 8"/>
                  <a:gd name="T54" fmla="*/ 2 w 8"/>
                  <a:gd name="T55" fmla="*/ 8 h 8"/>
                  <a:gd name="T56" fmla="*/ 4 w 8"/>
                  <a:gd name="T57" fmla="*/ 8 h 8"/>
                  <a:gd name="T58" fmla="*/ 6 w 8"/>
                  <a:gd name="T59" fmla="*/ 8 h 8"/>
                  <a:gd name="T60" fmla="*/ 8 w 8"/>
                  <a:gd name="T61" fmla="*/ 8 h 8"/>
                  <a:gd name="T62" fmla="*/ 8 w 8"/>
                  <a:gd name="T63" fmla="*/ 6 h 8"/>
                  <a:gd name="T64" fmla="*/ 8 w 8"/>
                  <a:gd name="T6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75" name="Freeform 6642"/>
              <p:cNvSpPr>
                <a:spLocks/>
              </p:cNvSpPr>
              <p:nvPr/>
            </p:nvSpPr>
            <p:spPr bwMode="auto">
              <a:xfrm>
                <a:off x="2046" y="2389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2 h 8"/>
                  <a:gd name="T4" fmla="*/ 6 w 8"/>
                  <a:gd name="T5" fmla="*/ 0 h 8"/>
                  <a:gd name="T6" fmla="*/ 6 w 8"/>
                  <a:gd name="T7" fmla="*/ 0 h 8"/>
                  <a:gd name="T8" fmla="*/ 4 w 8"/>
                  <a:gd name="T9" fmla="*/ 0 h 8"/>
                  <a:gd name="T10" fmla="*/ 2 w 8"/>
                  <a:gd name="T11" fmla="*/ 0 h 8"/>
                  <a:gd name="T12" fmla="*/ 0 w 8"/>
                  <a:gd name="T13" fmla="*/ 2 h 8"/>
                  <a:gd name="T14" fmla="*/ 0 w 8"/>
                  <a:gd name="T15" fmla="*/ 4 h 8"/>
                  <a:gd name="T16" fmla="*/ 0 w 8"/>
                  <a:gd name="T17" fmla="*/ 6 h 8"/>
                  <a:gd name="T18" fmla="*/ 0 w 8"/>
                  <a:gd name="T19" fmla="*/ 6 h 8"/>
                  <a:gd name="T20" fmla="*/ 2 w 8"/>
                  <a:gd name="T21" fmla="*/ 8 h 8"/>
                  <a:gd name="T22" fmla="*/ 4 w 8"/>
                  <a:gd name="T23" fmla="*/ 8 h 8"/>
                  <a:gd name="T24" fmla="*/ 6 w 8"/>
                  <a:gd name="T25" fmla="*/ 8 h 8"/>
                  <a:gd name="T26" fmla="*/ 6 w 8"/>
                  <a:gd name="T27" fmla="*/ 8 h 8"/>
                  <a:gd name="T28" fmla="*/ 8 w 8"/>
                  <a:gd name="T29" fmla="*/ 6 h 8"/>
                  <a:gd name="T30" fmla="*/ 8 w 8"/>
                  <a:gd name="T31" fmla="*/ 6 h 8"/>
                  <a:gd name="T32" fmla="*/ 8 w 8"/>
                  <a:gd name="T33" fmla="*/ 4 h 8"/>
                  <a:gd name="T34" fmla="*/ 8 w 8"/>
                  <a:gd name="T35" fmla="*/ 2 h 8"/>
                  <a:gd name="T36" fmla="*/ 6 w 8"/>
                  <a:gd name="T37" fmla="*/ 2 h 8"/>
                  <a:gd name="T38" fmla="*/ 6 w 8"/>
                  <a:gd name="T39" fmla="*/ 0 h 8"/>
                  <a:gd name="T40" fmla="*/ 4 w 8"/>
                  <a:gd name="T41" fmla="*/ 0 h 8"/>
                  <a:gd name="T42" fmla="*/ 2 w 8"/>
                  <a:gd name="T43" fmla="*/ 0 h 8"/>
                  <a:gd name="T44" fmla="*/ 2 w 8"/>
                  <a:gd name="T45" fmla="*/ 2 h 8"/>
                  <a:gd name="T46" fmla="*/ 0 w 8"/>
                  <a:gd name="T47" fmla="*/ 2 h 8"/>
                  <a:gd name="T48" fmla="*/ 0 w 8"/>
                  <a:gd name="T49" fmla="*/ 4 h 8"/>
                  <a:gd name="T50" fmla="*/ 0 w 8"/>
                  <a:gd name="T51" fmla="*/ 6 h 8"/>
                  <a:gd name="T52" fmla="*/ 2 w 8"/>
                  <a:gd name="T53" fmla="*/ 6 h 8"/>
                  <a:gd name="T54" fmla="*/ 2 w 8"/>
                  <a:gd name="T55" fmla="*/ 8 h 8"/>
                  <a:gd name="T56" fmla="*/ 4 w 8"/>
                  <a:gd name="T57" fmla="*/ 8 h 8"/>
                  <a:gd name="T58" fmla="*/ 6 w 8"/>
                  <a:gd name="T59" fmla="*/ 8 h 8"/>
                  <a:gd name="T60" fmla="*/ 6 w 8"/>
                  <a:gd name="T61" fmla="*/ 6 h 8"/>
                  <a:gd name="T62" fmla="*/ 8 w 8"/>
                  <a:gd name="T63" fmla="*/ 6 h 8"/>
                  <a:gd name="T64" fmla="*/ 8 w 8"/>
                  <a:gd name="T6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76" name="Freeform 6643"/>
              <p:cNvSpPr>
                <a:spLocks/>
              </p:cNvSpPr>
              <p:nvPr/>
            </p:nvSpPr>
            <p:spPr bwMode="auto">
              <a:xfrm>
                <a:off x="2046" y="2389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2 h 8"/>
                  <a:gd name="T4" fmla="*/ 6 w 8"/>
                  <a:gd name="T5" fmla="*/ 2 h 8"/>
                  <a:gd name="T6" fmla="*/ 4 w 8"/>
                  <a:gd name="T7" fmla="*/ 0 h 8"/>
                  <a:gd name="T8" fmla="*/ 4 w 8"/>
                  <a:gd name="T9" fmla="*/ 0 h 8"/>
                  <a:gd name="T10" fmla="*/ 2 w 8"/>
                  <a:gd name="T11" fmla="*/ 2 h 8"/>
                  <a:gd name="T12" fmla="*/ 2 w 8"/>
                  <a:gd name="T13" fmla="*/ 2 h 8"/>
                  <a:gd name="T14" fmla="*/ 0 w 8"/>
                  <a:gd name="T15" fmla="*/ 4 h 8"/>
                  <a:gd name="T16" fmla="*/ 0 w 8"/>
                  <a:gd name="T17" fmla="*/ 6 h 8"/>
                  <a:gd name="T18" fmla="*/ 2 w 8"/>
                  <a:gd name="T19" fmla="*/ 6 h 8"/>
                  <a:gd name="T20" fmla="*/ 2 w 8"/>
                  <a:gd name="T21" fmla="*/ 8 h 8"/>
                  <a:gd name="T22" fmla="*/ 4 w 8"/>
                  <a:gd name="T23" fmla="*/ 8 h 8"/>
                  <a:gd name="T24" fmla="*/ 4 w 8"/>
                  <a:gd name="T25" fmla="*/ 8 h 8"/>
                  <a:gd name="T26" fmla="*/ 6 w 8"/>
                  <a:gd name="T27" fmla="*/ 8 h 8"/>
                  <a:gd name="T28" fmla="*/ 8 w 8"/>
                  <a:gd name="T29" fmla="*/ 6 h 8"/>
                  <a:gd name="T30" fmla="*/ 8 w 8"/>
                  <a:gd name="T31" fmla="*/ 6 h 8"/>
                  <a:gd name="T32" fmla="*/ 8 w 8"/>
                  <a:gd name="T33" fmla="*/ 4 h 8"/>
                  <a:gd name="T34" fmla="*/ 8 w 8"/>
                  <a:gd name="T35" fmla="*/ 2 h 8"/>
                  <a:gd name="T36" fmla="*/ 6 w 8"/>
                  <a:gd name="T37" fmla="*/ 2 h 8"/>
                  <a:gd name="T38" fmla="*/ 6 w 8"/>
                  <a:gd name="T39" fmla="*/ 2 h 8"/>
                  <a:gd name="T40" fmla="*/ 4 w 8"/>
                  <a:gd name="T41" fmla="*/ 0 h 8"/>
                  <a:gd name="T42" fmla="*/ 2 w 8"/>
                  <a:gd name="T43" fmla="*/ 2 h 8"/>
                  <a:gd name="T44" fmla="*/ 2 w 8"/>
                  <a:gd name="T45" fmla="*/ 2 h 8"/>
                  <a:gd name="T46" fmla="*/ 2 w 8"/>
                  <a:gd name="T47" fmla="*/ 2 h 8"/>
                  <a:gd name="T48" fmla="*/ 0 w 8"/>
                  <a:gd name="T49" fmla="*/ 4 h 8"/>
                  <a:gd name="T50" fmla="*/ 2 w 8"/>
                  <a:gd name="T51" fmla="*/ 6 h 8"/>
                  <a:gd name="T52" fmla="*/ 2 w 8"/>
                  <a:gd name="T53" fmla="*/ 6 h 8"/>
                  <a:gd name="T54" fmla="*/ 2 w 8"/>
                  <a:gd name="T55" fmla="*/ 8 h 8"/>
                  <a:gd name="T56" fmla="*/ 4 w 8"/>
                  <a:gd name="T57" fmla="*/ 8 h 8"/>
                  <a:gd name="T58" fmla="*/ 6 w 8"/>
                  <a:gd name="T59" fmla="*/ 8 h 8"/>
                  <a:gd name="T60" fmla="*/ 6 w 8"/>
                  <a:gd name="T61" fmla="*/ 6 h 8"/>
                  <a:gd name="T62" fmla="*/ 8 w 8"/>
                  <a:gd name="T63" fmla="*/ 6 h 8"/>
                  <a:gd name="T64" fmla="*/ 8 w 8"/>
                  <a:gd name="T6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77" name="Freeform 6644"/>
              <p:cNvSpPr>
                <a:spLocks/>
              </p:cNvSpPr>
              <p:nvPr/>
            </p:nvSpPr>
            <p:spPr bwMode="auto">
              <a:xfrm>
                <a:off x="2046" y="2389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2 h 8"/>
                  <a:gd name="T4" fmla="*/ 6 w 8"/>
                  <a:gd name="T5" fmla="*/ 2 h 8"/>
                  <a:gd name="T6" fmla="*/ 4 w 8"/>
                  <a:gd name="T7" fmla="*/ 2 h 8"/>
                  <a:gd name="T8" fmla="*/ 4 w 8"/>
                  <a:gd name="T9" fmla="*/ 2 h 8"/>
                  <a:gd name="T10" fmla="*/ 2 w 8"/>
                  <a:gd name="T11" fmla="*/ 2 h 8"/>
                  <a:gd name="T12" fmla="*/ 2 w 8"/>
                  <a:gd name="T13" fmla="*/ 2 h 8"/>
                  <a:gd name="T14" fmla="*/ 0 w 8"/>
                  <a:gd name="T15" fmla="*/ 4 h 8"/>
                  <a:gd name="T16" fmla="*/ 0 w 8"/>
                  <a:gd name="T17" fmla="*/ 4 h 8"/>
                  <a:gd name="T18" fmla="*/ 2 w 8"/>
                  <a:gd name="T19" fmla="*/ 6 h 8"/>
                  <a:gd name="T20" fmla="*/ 2 w 8"/>
                  <a:gd name="T21" fmla="*/ 6 h 8"/>
                  <a:gd name="T22" fmla="*/ 4 w 8"/>
                  <a:gd name="T23" fmla="*/ 8 h 8"/>
                  <a:gd name="T24" fmla="*/ 4 w 8"/>
                  <a:gd name="T25" fmla="*/ 8 h 8"/>
                  <a:gd name="T26" fmla="*/ 6 w 8"/>
                  <a:gd name="T27" fmla="*/ 6 h 8"/>
                  <a:gd name="T28" fmla="*/ 6 w 8"/>
                  <a:gd name="T29" fmla="*/ 6 h 8"/>
                  <a:gd name="T30" fmla="*/ 8 w 8"/>
                  <a:gd name="T31" fmla="*/ 4 h 8"/>
                  <a:gd name="T32" fmla="*/ 8 w 8"/>
                  <a:gd name="T33" fmla="*/ 4 h 8"/>
                  <a:gd name="T34" fmla="*/ 6 w 8"/>
                  <a:gd name="T35" fmla="*/ 4 h 8"/>
                  <a:gd name="T36" fmla="*/ 6 w 8"/>
                  <a:gd name="T37" fmla="*/ 2 h 8"/>
                  <a:gd name="T38" fmla="*/ 6 w 8"/>
                  <a:gd name="T39" fmla="*/ 2 h 8"/>
                  <a:gd name="T40" fmla="*/ 4 w 8"/>
                  <a:gd name="T41" fmla="*/ 2 h 8"/>
                  <a:gd name="T42" fmla="*/ 4 w 8"/>
                  <a:gd name="T43" fmla="*/ 2 h 8"/>
                  <a:gd name="T44" fmla="*/ 2 w 8"/>
                  <a:gd name="T45" fmla="*/ 2 h 8"/>
                  <a:gd name="T46" fmla="*/ 2 w 8"/>
                  <a:gd name="T47" fmla="*/ 4 h 8"/>
                  <a:gd name="T48" fmla="*/ 2 w 8"/>
                  <a:gd name="T49" fmla="*/ 4 h 8"/>
                  <a:gd name="T50" fmla="*/ 2 w 8"/>
                  <a:gd name="T51" fmla="*/ 6 h 8"/>
                  <a:gd name="T52" fmla="*/ 2 w 8"/>
                  <a:gd name="T53" fmla="*/ 6 h 8"/>
                  <a:gd name="T54" fmla="*/ 4 w 8"/>
                  <a:gd name="T55" fmla="*/ 6 h 8"/>
                  <a:gd name="T56" fmla="*/ 4 w 8"/>
                  <a:gd name="T57" fmla="*/ 8 h 8"/>
                  <a:gd name="T58" fmla="*/ 6 w 8"/>
                  <a:gd name="T59" fmla="*/ 6 h 8"/>
                  <a:gd name="T60" fmla="*/ 6 w 8"/>
                  <a:gd name="T61" fmla="*/ 6 h 8"/>
                  <a:gd name="T62" fmla="*/ 6 w 8"/>
                  <a:gd name="T63" fmla="*/ 6 h 8"/>
                  <a:gd name="T64" fmla="*/ 8 w 8"/>
                  <a:gd name="T6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C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78" name="Freeform 6645"/>
              <p:cNvSpPr>
                <a:spLocks/>
              </p:cNvSpPr>
              <p:nvPr/>
            </p:nvSpPr>
            <p:spPr bwMode="auto">
              <a:xfrm>
                <a:off x="2048" y="2391"/>
                <a:ext cx="6" cy="6"/>
              </a:xfrm>
              <a:custGeom>
                <a:avLst/>
                <a:gdLst>
                  <a:gd name="T0" fmla="*/ 6 w 6"/>
                  <a:gd name="T1" fmla="*/ 2 h 6"/>
                  <a:gd name="T2" fmla="*/ 4 w 6"/>
                  <a:gd name="T3" fmla="*/ 0 h 6"/>
                  <a:gd name="T4" fmla="*/ 4 w 6"/>
                  <a:gd name="T5" fmla="*/ 0 h 6"/>
                  <a:gd name="T6" fmla="*/ 2 w 6"/>
                  <a:gd name="T7" fmla="*/ 0 h 6"/>
                  <a:gd name="T8" fmla="*/ 2 w 6"/>
                  <a:gd name="T9" fmla="*/ 0 h 6"/>
                  <a:gd name="T10" fmla="*/ 0 w 6"/>
                  <a:gd name="T11" fmla="*/ 0 h 6"/>
                  <a:gd name="T12" fmla="*/ 0 w 6"/>
                  <a:gd name="T13" fmla="*/ 0 h 6"/>
                  <a:gd name="T14" fmla="*/ 0 w 6"/>
                  <a:gd name="T15" fmla="*/ 2 h 6"/>
                  <a:gd name="T16" fmla="*/ 0 w 6"/>
                  <a:gd name="T17" fmla="*/ 2 h 6"/>
                  <a:gd name="T18" fmla="*/ 0 w 6"/>
                  <a:gd name="T19" fmla="*/ 4 h 6"/>
                  <a:gd name="T20" fmla="*/ 0 w 6"/>
                  <a:gd name="T21" fmla="*/ 4 h 6"/>
                  <a:gd name="T22" fmla="*/ 2 w 6"/>
                  <a:gd name="T23" fmla="*/ 6 h 6"/>
                  <a:gd name="T24" fmla="*/ 2 w 6"/>
                  <a:gd name="T25" fmla="*/ 6 h 6"/>
                  <a:gd name="T26" fmla="*/ 4 w 6"/>
                  <a:gd name="T27" fmla="*/ 4 h 6"/>
                  <a:gd name="T28" fmla="*/ 4 w 6"/>
                  <a:gd name="T29" fmla="*/ 4 h 6"/>
                  <a:gd name="T30" fmla="*/ 6 w 6"/>
                  <a:gd name="T31" fmla="*/ 2 h 6"/>
                  <a:gd name="T32" fmla="*/ 4 w 6"/>
                  <a:gd name="T33" fmla="*/ 2 h 6"/>
                  <a:gd name="T34" fmla="*/ 4 w 6"/>
                  <a:gd name="T35" fmla="*/ 2 h 6"/>
                  <a:gd name="T36" fmla="*/ 4 w 6"/>
                  <a:gd name="T37" fmla="*/ 0 h 6"/>
                  <a:gd name="T38" fmla="*/ 4 w 6"/>
                  <a:gd name="T39" fmla="*/ 0 h 6"/>
                  <a:gd name="T40" fmla="*/ 2 w 6"/>
                  <a:gd name="T41" fmla="*/ 0 h 6"/>
                  <a:gd name="T42" fmla="*/ 2 w 6"/>
                  <a:gd name="T43" fmla="*/ 0 h 6"/>
                  <a:gd name="T44" fmla="*/ 0 w 6"/>
                  <a:gd name="T45" fmla="*/ 0 h 6"/>
                  <a:gd name="T46" fmla="*/ 0 w 6"/>
                  <a:gd name="T47" fmla="*/ 2 h 6"/>
                  <a:gd name="T48" fmla="*/ 0 w 6"/>
                  <a:gd name="T49" fmla="*/ 2 h 6"/>
                  <a:gd name="T50" fmla="*/ 0 w 6"/>
                  <a:gd name="T51" fmla="*/ 4 h 6"/>
                  <a:gd name="T52" fmla="*/ 0 w 6"/>
                  <a:gd name="T53" fmla="*/ 4 h 6"/>
                  <a:gd name="T54" fmla="*/ 2 w 6"/>
                  <a:gd name="T55" fmla="*/ 4 h 6"/>
                  <a:gd name="T56" fmla="*/ 2 w 6"/>
                  <a:gd name="T57" fmla="*/ 4 h 6"/>
                  <a:gd name="T58" fmla="*/ 4 w 6"/>
                  <a:gd name="T59" fmla="*/ 4 h 6"/>
                  <a:gd name="T60" fmla="*/ 4 w 6"/>
                  <a:gd name="T61" fmla="*/ 4 h 6"/>
                  <a:gd name="T62" fmla="*/ 4 w 6"/>
                  <a:gd name="T63" fmla="*/ 4 h 6"/>
                  <a:gd name="T64" fmla="*/ 4 w 6"/>
                  <a:gd name="T6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79" name="Freeform 6646"/>
              <p:cNvSpPr>
                <a:spLocks/>
              </p:cNvSpPr>
              <p:nvPr/>
            </p:nvSpPr>
            <p:spPr bwMode="auto">
              <a:xfrm>
                <a:off x="2048" y="2391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4 w 4"/>
                  <a:gd name="T5" fmla="*/ 0 h 4"/>
                  <a:gd name="T6" fmla="*/ 2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4 h 4"/>
                  <a:gd name="T20" fmla="*/ 0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0 h 4"/>
                  <a:gd name="T38" fmla="*/ 4 w 4"/>
                  <a:gd name="T39" fmla="*/ 0 h 4"/>
                  <a:gd name="T40" fmla="*/ 2 w 4"/>
                  <a:gd name="T41" fmla="*/ 0 h 4"/>
                  <a:gd name="T42" fmla="*/ 2 w 4"/>
                  <a:gd name="T43" fmla="*/ 0 h 4"/>
                  <a:gd name="T44" fmla="*/ 0 w 4"/>
                  <a:gd name="T45" fmla="*/ 0 h 4"/>
                  <a:gd name="T46" fmla="*/ 0 w 4"/>
                  <a:gd name="T47" fmla="*/ 2 h 4"/>
                  <a:gd name="T48" fmla="*/ 0 w 4"/>
                  <a:gd name="T49" fmla="*/ 2 h 4"/>
                  <a:gd name="T50" fmla="*/ 0 w 4"/>
                  <a:gd name="T51" fmla="*/ 4 h 4"/>
                  <a:gd name="T52" fmla="*/ 0 w 4"/>
                  <a:gd name="T53" fmla="*/ 4 h 4"/>
                  <a:gd name="T54" fmla="*/ 2 w 4"/>
                  <a:gd name="T55" fmla="*/ 4 h 4"/>
                  <a:gd name="T56" fmla="*/ 2 w 4"/>
                  <a:gd name="T57" fmla="*/ 4 h 4"/>
                  <a:gd name="T58" fmla="*/ 4 w 4"/>
                  <a:gd name="T59" fmla="*/ 4 h 4"/>
                  <a:gd name="T60" fmla="*/ 4 w 4"/>
                  <a:gd name="T61" fmla="*/ 4 h 4"/>
                  <a:gd name="T62" fmla="*/ 4 w 4"/>
                  <a:gd name="T63" fmla="*/ 4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80" name="Freeform 6647"/>
              <p:cNvSpPr>
                <a:spLocks/>
              </p:cNvSpPr>
              <p:nvPr/>
            </p:nvSpPr>
            <p:spPr bwMode="auto">
              <a:xfrm>
                <a:off x="2048" y="2391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4 w 4"/>
                  <a:gd name="T5" fmla="*/ 0 h 4"/>
                  <a:gd name="T6" fmla="*/ 2 w 4"/>
                  <a:gd name="T7" fmla="*/ 0 h 4"/>
                  <a:gd name="T8" fmla="*/ 2 w 4"/>
                  <a:gd name="T9" fmla="*/ 0 h 4"/>
                  <a:gd name="T10" fmla="*/ 2 w 4"/>
                  <a:gd name="T11" fmla="*/ 0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4 h 4"/>
                  <a:gd name="T20" fmla="*/ 2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2 w 4"/>
                  <a:gd name="T39" fmla="*/ 0 h 4"/>
                  <a:gd name="T40" fmla="*/ 2 w 4"/>
                  <a:gd name="T41" fmla="*/ 0 h 4"/>
                  <a:gd name="T42" fmla="*/ 2 w 4"/>
                  <a:gd name="T43" fmla="*/ 0 h 4"/>
                  <a:gd name="T44" fmla="*/ 2 w 4"/>
                  <a:gd name="T45" fmla="*/ 2 h 4"/>
                  <a:gd name="T46" fmla="*/ 0 w 4"/>
                  <a:gd name="T47" fmla="*/ 2 h 4"/>
                  <a:gd name="T48" fmla="*/ 0 w 4"/>
                  <a:gd name="T49" fmla="*/ 2 h 4"/>
                  <a:gd name="T50" fmla="*/ 0 w 4"/>
                  <a:gd name="T51" fmla="*/ 2 h 4"/>
                  <a:gd name="T52" fmla="*/ 2 w 4"/>
                  <a:gd name="T53" fmla="*/ 4 h 4"/>
                  <a:gd name="T54" fmla="*/ 2 w 4"/>
                  <a:gd name="T55" fmla="*/ 4 h 4"/>
                  <a:gd name="T56" fmla="*/ 2 w 4"/>
                  <a:gd name="T57" fmla="*/ 4 h 4"/>
                  <a:gd name="T58" fmla="*/ 2 w 4"/>
                  <a:gd name="T59" fmla="*/ 4 h 4"/>
                  <a:gd name="T60" fmla="*/ 4 w 4"/>
                  <a:gd name="T61" fmla="*/ 4 h 4"/>
                  <a:gd name="T62" fmla="*/ 4 w 4"/>
                  <a:gd name="T63" fmla="*/ 2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81" name="Freeform 6648"/>
              <p:cNvSpPr>
                <a:spLocks/>
              </p:cNvSpPr>
              <p:nvPr/>
            </p:nvSpPr>
            <p:spPr bwMode="auto">
              <a:xfrm>
                <a:off x="2048" y="2391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4 w 4"/>
                  <a:gd name="T5" fmla="*/ 0 h 4"/>
                  <a:gd name="T6" fmla="*/ 2 w 4"/>
                  <a:gd name="T7" fmla="*/ 0 h 4"/>
                  <a:gd name="T8" fmla="*/ 2 w 4"/>
                  <a:gd name="T9" fmla="*/ 0 h 4"/>
                  <a:gd name="T10" fmla="*/ 2 w 4"/>
                  <a:gd name="T11" fmla="*/ 0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4 h 4"/>
                  <a:gd name="T20" fmla="*/ 2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2 w 4"/>
                  <a:gd name="T39" fmla="*/ 2 h 4"/>
                  <a:gd name="T40" fmla="*/ 2 w 4"/>
                  <a:gd name="T41" fmla="*/ 2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0 w 4"/>
                  <a:gd name="T49" fmla="*/ 2 h 4"/>
                  <a:gd name="T50" fmla="*/ 2 w 4"/>
                  <a:gd name="T51" fmla="*/ 2 h 4"/>
                  <a:gd name="T52" fmla="*/ 2 w 4"/>
                  <a:gd name="T53" fmla="*/ 4 h 4"/>
                  <a:gd name="T54" fmla="*/ 2 w 4"/>
                  <a:gd name="T55" fmla="*/ 4 h 4"/>
                  <a:gd name="T56" fmla="*/ 2 w 4"/>
                  <a:gd name="T57" fmla="*/ 4 h 4"/>
                  <a:gd name="T58" fmla="*/ 2 w 4"/>
                  <a:gd name="T59" fmla="*/ 4 h 4"/>
                  <a:gd name="T60" fmla="*/ 4 w 4"/>
                  <a:gd name="T61" fmla="*/ 4 h 4"/>
                  <a:gd name="T62" fmla="*/ 4 w 4"/>
                  <a:gd name="T63" fmla="*/ 2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C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82" name="Freeform 6649"/>
              <p:cNvSpPr>
                <a:spLocks/>
              </p:cNvSpPr>
              <p:nvPr/>
            </p:nvSpPr>
            <p:spPr bwMode="auto">
              <a:xfrm>
                <a:off x="2048" y="239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2 w 4"/>
                  <a:gd name="T9" fmla="*/ 0 h 2"/>
                  <a:gd name="T10" fmla="*/ 2 w 4"/>
                  <a:gd name="T11" fmla="*/ 0 h 2"/>
                  <a:gd name="T12" fmla="*/ 2 w 4"/>
                  <a:gd name="T13" fmla="*/ 0 h 2"/>
                  <a:gd name="T14" fmla="*/ 0 w 4"/>
                  <a:gd name="T15" fmla="*/ 0 h 2"/>
                  <a:gd name="T16" fmla="*/ 0 w 4"/>
                  <a:gd name="T17" fmla="*/ 0 h 2"/>
                  <a:gd name="T18" fmla="*/ 2 w 4"/>
                  <a:gd name="T19" fmla="*/ 0 h 2"/>
                  <a:gd name="T20" fmla="*/ 2 w 4"/>
                  <a:gd name="T21" fmla="*/ 2 h 2"/>
                  <a:gd name="T22" fmla="*/ 2 w 4"/>
                  <a:gd name="T23" fmla="*/ 2 h 2"/>
                  <a:gd name="T24" fmla="*/ 2 w 4"/>
                  <a:gd name="T25" fmla="*/ 2 h 2"/>
                  <a:gd name="T26" fmla="*/ 2 w 4"/>
                  <a:gd name="T27" fmla="*/ 2 h 2"/>
                  <a:gd name="T28" fmla="*/ 4 w 4"/>
                  <a:gd name="T29" fmla="*/ 0 h 2"/>
                  <a:gd name="T30" fmla="*/ 4 w 4"/>
                  <a:gd name="T31" fmla="*/ 0 h 2"/>
                  <a:gd name="T32" fmla="*/ 4 w 4"/>
                  <a:gd name="T33" fmla="*/ 0 h 2"/>
                  <a:gd name="T34" fmla="*/ 2 w 4"/>
                  <a:gd name="T35" fmla="*/ 0 h 2"/>
                  <a:gd name="T36" fmla="*/ 2 w 4"/>
                  <a:gd name="T37" fmla="*/ 0 h 2"/>
                  <a:gd name="T38" fmla="*/ 2 w 4"/>
                  <a:gd name="T39" fmla="*/ 0 h 2"/>
                  <a:gd name="T40" fmla="*/ 2 w 4"/>
                  <a:gd name="T41" fmla="*/ 0 h 2"/>
                  <a:gd name="T42" fmla="*/ 2 w 4"/>
                  <a:gd name="T43" fmla="*/ 0 h 2"/>
                  <a:gd name="T44" fmla="*/ 2 w 4"/>
                  <a:gd name="T45" fmla="*/ 0 h 2"/>
                  <a:gd name="T46" fmla="*/ 2 w 4"/>
                  <a:gd name="T47" fmla="*/ 0 h 2"/>
                  <a:gd name="T48" fmla="*/ 2 w 4"/>
                  <a:gd name="T49" fmla="*/ 0 h 2"/>
                  <a:gd name="T50" fmla="*/ 2 w 4"/>
                  <a:gd name="T51" fmla="*/ 0 h 2"/>
                  <a:gd name="T52" fmla="*/ 2 w 4"/>
                  <a:gd name="T53" fmla="*/ 0 h 2"/>
                  <a:gd name="T54" fmla="*/ 2 w 4"/>
                  <a:gd name="T55" fmla="*/ 2 h 2"/>
                  <a:gd name="T56" fmla="*/ 2 w 4"/>
                  <a:gd name="T57" fmla="*/ 2 h 2"/>
                  <a:gd name="T58" fmla="*/ 2 w 4"/>
                  <a:gd name="T59" fmla="*/ 2 h 2"/>
                  <a:gd name="T60" fmla="*/ 2 w 4"/>
                  <a:gd name="T61" fmla="*/ 0 h 2"/>
                  <a:gd name="T62" fmla="*/ 2 w 4"/>
                  <a:gd name="T63" fmla="*/ 0 h 2"/>
                  <a:gd name="T64" fmla="*/ 4 w 4"/>
                  <a:gd name="T6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83" name="Freeform 6650"/>
              <p:cNvSpPr>
                <a:spLocks/>
              </p:cNvSpPr>
              <p:nvPr/>
            </p:nvSpPr>
            <p:spPr bwMode="auto">
              <a:xfrm>
                <a:off x="2050" y="239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  <a:gd name="T22" fmla="*/ 0 w 2"/>
                  <a:gd name="T23" fmla="*/ 0 h 2"/>
                  <a:gd name="T24" fmla="*/ 0 w 2"/>
                  <a:gd name="T25" fmla="*/ 0 h 2"/>
                  <a:gd name="T26" fmla="*/ 0 w 2"/>
                  <a:gd name="T27" fmla="*/ 0 h 2"/>
                  <a:gd name="T28" fmla="*/ 0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0 h 2"/>
                  <a:gd name="T36" fmla="*/ 0 w 2"/>
                  <a:gd name="T37" fmla="*/ 0 h 2"/>
                  <a:gd name="T38" fmla="*/ 0 w 2"/>
                  <a:gd name="T39" fmla="*/ 0 h 2"/>
                  <a:gd name="T40" fmla="*/ 0 w 2"/>
                  <a:gd name="T41" fmla="*/ 0 h 2"/>
                  <a:gd name="T42" fmla="*/ 0 w 2"/>
                  <a:gd name="T43" fmla="*/ 0 h 2"/>
                  <a:gd name="T44" fmla="*/ 0 w 2"/>
                  <a:gd name="T45" fmla="*/ 2 h 2"/>
                  <a:gd name="T46" fmla="*/ 0 w 2"/>
                  <a:gd name="T47" fmla="*/ 2 h 2"/>
                  <a:gd name="T48" fmla="*/ 0 w 2"/>
                  <a:gd name="T49" fmla="*/ 2 h 2"/>
                  <a:gd name="T50" fmla="*/ 0 w 2"/>
                  <a:gd name="T51" fmla="*/ 2 h 2"/>
                  <a:gd name="T52" fmla="*/ 0 w 2"/>
                  <a:gd name="T53" fmla="*/ 2 h 2"/>
                  <a:gd name="T54" fmla="*/ 0 w 2"/>
                  <a:gd name="T55" fmla="*/ 0 h 2"/>
                  <a:gd name="T56" fmla="*/ 0 w 2"/>
                  <a:gd name="T57" fmla="*/ 0 h 2"/>
                  <a:gd name="T58" fmla="*/ 0 w 2"/>
                  <a:gd name="T59" fmla="*/ 0 h 2"/>
                  <a:gd name="T60" fmla="*/ 0 w 2"/>
                  <a:gd name="T61" fmla="*/ 0 h 2"/>
                  <a:gd name="T62" fmla="*/ 2 w 2"/>
                  <a:gd name="T63" fmla="*/ 0 h 2"/>
                  <a:gd name="T64" fmla="*/ 2 w 2"/>
                  <a:gd name="T6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84" name="Freeform 6651"/>
              <p:cNvSpPr>
                <a:spLocks/>
              </p:cNvSpPr>
              <p:nvPr/>
            </p:nvSpPr>
            <p:spPr bwMode="auto">
              <a:xfrm>
                <a:off x="2050" y="2393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85" name="Freeform 6652"/>
              <p:cNvSpPr>
                <a:spLocks/>
              </p:cNvSpPr>
              <p:nvPr/>
            </p:nvSpPr>
            <p:spPr bwMode="auto">
              <a:xfrm>
                <a:off x="2004" y="2302"/>
                <a:ext cx="92" cy="181"/>
              </a:xfrm>
              <a:custGeom>
                <a:avLst/>
                <a:gdLst>
                  <a:gd name="T0" fmla="*/ 46 w 92"/>
                  <a:gd name="T1" fmla="*/ 0 h 181"/>
                  <a:gd name="T2" fmla="*/ 55 w 92"/>
                  <a:gd name="T3" fmla="*/ 2 h 181"/>
                  <a:gd name="T4" fmla="*/ 63 w 92"/>
                  <a:gd name="T5" fmla="*/ 8 h 181"/>
                  <a:gd name="T6" fmla="*/ 71 w 92"/>
                  <a:gd name="T7" fmla="*/ 16 h 181"/>
                  <a:gd name="T8" fmla="*/ 78 w 92"/>
                  <a:gd name="T9" fmla="*/ 27 h 181"/>
                  <a:gd name="T10" fmla="*/ 84 w 92"/>
                  <a:gd name="T11" fmla="*/ 41 h 181"/>
                  <a:gd name="T12" fmla="*/ 88 w 92"/>
                  <a:gd name="T13" fmla="*/ 56 h 181"/>
                  <a:gd name="T14" fmla="*/ 90 w 92"/>
                  <a:gd name="T15" fmla="*/ 73 h 181"/>
                  <a:gd name="T16" fmla="*/ 92 w 92"/>
                  <a:gd name="T17" fmla="*/ 91 h 181"/>
                  <a:gd name="T18" fmla="*/ 90 w 92"/>
                  <a:gd name="T19" fmla="*/ 110 h 181"/>
                  <a:gd name="T20" fmla="*/ 88 w 92"/>
                  <a:gd name="T21" fmla="*/ 125 h 181"/>
                  <a:gd name="T22" fmla="*/ 84 w 92"/>
                  <a:gd name="T23" fmla="*/ 143 h 181"/>
                  <a:gd name="T24" fmla="*/ 78 w 92"/>
                  <a:gd name="T25" fmla="*/ 156 h 181"/>
                  <a:gd name="T26" fmla="*/ 71 w 92"/>
                  <a:gd name="T27" fmla="*/ 166 h 181"/>
                  <a:gd name="T28" fmla="*/ 63 w 92"/>
                  <a:gd name="T29" fmla="*/ 175 h 181"/>
                  <a:gd name="T30" fmla="*/ 55 w 92"/>
                  <a:gd name="T31" fmla="*/ 179 h 181"/>
                  <a:gd name="T32" fmla="*/ 46 w 92"/>
                  <a:gd name="T33" fmla="*/ 181 h 181"/>
                  <a:gd name="T34" fmla="*/ 36 w 92"/>
                  <a:gd name="T35" fmla="*/ 179 h 181"/>
                  <a:gd name="T36" fmla="*/ 29 w 92"/>
                  <a:gd name="T37" fmla="*/ 175 h 181"/>
                  <a:gd name="T38" fmla="*/ 21 w 92"/>
                  <a:gd name="T39" fmla="*/ 166 h 181"/>
                  <a:gd name="T40" fmla="*/ 13 w 92"/>
                  <a:gd name="T41" fmla="*/ 156 h 181"/>
                  <a:gd name="T42" fmla="*/ 9 w 92"/>
                  <a:gd name="T43" fmla="*/ 143 h 181"/>
                  <a:gd name="T44" fmla="*/ 4 w 92"/>
                  <a:gd name="T45" fmla="*/ 125 h 181"/>
                  <a:gd name="T46" fmla="*/ 2 w 92"/>
                  <a:gd name="T47" fmla="*/ 110 h 181"/>
                  <a:gd name="T48" fmla="*/ 0 w 92"/>
                  <a:gd name="T49" fmla="*/ 91 h 181"/>
                  <a:gd name="T50" fmla="*/ 2 w 92"/>
                  <a:gd name="T51" fmla="*/ 73 h 181"/>
                  <a:gd name="T52" fmla="*/ 4 w 92"/>
                  <a:gd name="T53" fmla="*/ 56 h 181"/>
                  <a:gd name="T54" fmla="*/ 9 w 92"/>
                  <a:gd name="T55" fmla="*/ 41 h 181"/>
                  <a:gd name="T56" fmla="*/ 13 w 92"/>
                  <a:gd name="T57" fmla="*/ 27 h 181"/>
                  <a:gd name="T58" fmla="*/ 21 w 92"/>
                  <a:gd name="T59" fmla="*/ 16 h 181"/>
                  <a:gd name="T60" fmla="*/ 29 w 92"/>
                  <a:gd name="T61" fmla="*/ 8 h 181"/>
                  <a:gd name="T62" fmla="*/ 36 w 92"/>
                  <a:gd name="T63" fmla="*/ 2 h 181"/>
                  <a:gd name="T64" fmla="*/ 46 w 92"/>
                  <a:gd name="T65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81">
                    <a:moveTo>
                      <a:pt x="46" y="0"/>
                    </a:moveTo>
                    <a:lnTo>
                      <a:pt x="55" y="2"/>
                    </a:lnTo>
                    <a:lnTo>
                      <a:pt x="63" y="8"/>
                    </a:lnTo>
                    <a:lnTo>
                      <a:pt x="71" y="16"/>
                    </a:lnTo>
                    <a:lnTo>
                      <a:pt x="78" y="27"/>
                    </a:lnTo>
                    <a:lnTo>
                      <a:pt x="84" y="41"/>
                    </a:lnTo>
                    <a:lnTo>
                      <a:pt x="88" y="56"/>
                    </a:lnTo>
                    <a:lnTo>
                      <a:pt x="90" y="73"/>
                    </a:lnTo>
                    <a:lnTo>
                      <a:pt x="92" y="91"/>
                    </a:lnTo>
                    <a:lnTo>
                      <a:pt x="90" y="110"/>
                    </a:lnTo>
                    <a:lnTo>
                      <a:pt x="88" y="125"/>
                    </a:lnTo>
                    <a:lnTo>
                      <a:pt x="84" y="143"/>
                    </a:lnTo>
                    <a:lnTo>
                      <a:pt x="78" y="156"/>
                    </a:lnTo>
                    <a:lnTo>
                      <a:pt x="71" y="166"/>
                    </a:lnTo>
                    <a:lnTo>
                      <a:pt x="63" y="175"/>
                    </a:lnTo>
                    <a:lnTo>
                      <a:pt x="55" y="179"/>
                    </a:lnTo>
                    <a:lnTo>
                      <a:pt x="46" y="181"/>
                    </a:lnTo>
                    <a:lnTo>
                      <a:pt x="36" y="179"/>
                    </a:lnTo>
                    <a:lnTo>
                      <a:pt x="29" y="175"/>
                    </a:lnTo>
                    <a:lnTo>
                      <a:pt x="21" y="166"/>
                    </a:lnTo>
                    <a:lnTo>
                      <a:pt x="13" y="156"/>
                    </a:lnTo>
                    <a:lnTo>
                      <a:pt x="9" y="143"/>
                    </a:lnTo>
                    <a:lnTo>
                      <a:pt x="4" y="125"/>
                    </a:lnTo>
                    <a:lnTo>
                      <a:pt x="2" y="110"/>
                    </a:lnTo>
                    <a:lnTo>
                      <a:pt x="0" y="91"/>
                    </a:lnTo>
                    <a:lnTo>
                      <a:pt x="2" y="73"/>
                    </a:lnTo>
                    <a:lnTo>
                      <a:pt x="4" y="56"/>
                    </a:lnTo>
                    <a:lnTo>
                      <a:pt x="9" y="41"/>
                    </a:lnTo>
                    <a:lnTo>
                      <a:pt x="13" y="27"/>
                    </a:lnTo>
                    <a:lnTo>
                      <a:pt x="21" y="16"/>
                    </a:lnTo>
                    <a:lnTo>
                      <a:pt x="29" y="8"/>
                    </a:lnTo>
                    <a:lnTo>
                      <a:pt x="36" y="2"/>
                    </a:lnTo>
                    <a:lnTo>
                      <a:pt x="4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86" name="Freeform 6653"/>
              <p:cNvSpPr>
                <a:spLocks/>
              </p:cNvSpPr>
              <p:nvPr/>
            </p:nvSpPr>
            <p:spPr bwMode="auto">
              <a:xfrm>
                <a:off x="1810" y="2425"/>
                <a:ext cx="2" cy="1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87" name="Freeform 6654"/>
              <p:cNvSpPr>
                <a:spLocks/>
              </p:cNvSpPr>
              <p:nvPr/>
            </p:nvSpPr>
            <p:spPr bwMode="auto">
              <a:xfrm>
                <a:off x="1810" y="2425"/>
                <a:ext cx="4" cy="1"/>
              </a:xfrm>
              <a:custGeom>
                <a:avLst/>
                <a:gdLst>
                  <a:gd name="T0" fmla="*/ 2 w 4"/>
                  <a:gd name="T1" fmla="*/ 0 w 4"/>
                  <a:gd name="T2" fmla="*/ 0 w 4"/>
                  <a:gd name="T3" fmla="*/ 4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88" name="Freeform 6655"/>
              <p:cNvSpPr>
                <a:spLocks/>
              </p:cNvSpPr>
              <p:nvPr/>
            </p:nvSpPr>
            <p:spPr bwMode="auto">
              <a:xfrm>
                <a:off x="1810" y="2425"/>
                <a:ext cx="6" cy="1"/>
              </a:xfrm>
              <a:custGeom>
                <a:avLst/>
                <a:gdLst>
                  <a:gd name="T0" fmla="*/ 4 w 6"/>
                  <a:gd name="T1" fmla="*/ 0 w 6"/>
                  <a:gd name="T2" fmla="*/ 0 w 6"/>
                  <a:gd name="T3" fmla="*/ 6 w 6"/>
                  <a:gd name="T4" fmla="*/ 4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89" name="Freeform 6656"/>
              <p:cNvSpPr>
                <a:spLocks/>
              </p:cNvSpPr>
              <p:nvPr/>
            </p:nvSpPr>
            <p:spPr bwMode="auto">
              <a:xfrm>
                <a:off x="1810" y="2425"/>
                <a:ext cx="8" cy="1"/>
              </a:xfrm>
              <a:custGeom>
                <a:avLst/>
                <a:gdLst>
                  <a:gd name="T0" fmla="*/ 6 w 8"/>
                  <a:gd name="T1" fmla="*/ 0 w 8"/>
                  <a:gd name="T2" fmla="*/ 0 w 8"/>
                  <a:gd name="T3" fmla="*/ 8 w 8"/>
                  <a:gd name="T4" fmla="*/ 6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90" name="Freeform 6657"/>
              <p:cNvSpPr>
                <a:spLocks/>
              </p:cNvSpPr>
              <p:nvPr/>
            </p:nvSpPr>
            <p:spPr bwMode="auto">
              <a:xfrm>
                <a:off x="1810" y="2425"/>
                <a:ext cx="10" cy="1"/>
              </a:xfrm>
              <a:custGeom>
                <a:avLst/>
                <a:gdLst>
                  <a:gd name="T0" fmla="*/ 8 w 10"/>
                  <a:gd name="T1" fmla="*/ 0 w 10"/>
                  <a:gd name="T2" fmla="*/ 0 w 10"/>
                  <a:gd name="T3" fmla="*/ 10 w 10"/>
                  <a:gd name="T4" fmla="*/ 8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">
                    <a:moveTo>
                      <a:pt x="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91" name="Freeform 6658"/>
              <p:cNvSpPr>
                <a:spLocks/>
              </p:cNvSpPr>
              <p:nvPr/>
            </p:nvSpPr>
            <p:spPr bwMode="auto">
              <a:xfrm>
                <a:off x="1810" y="2425"/>
                <a:ext cx="12" cy="1"/>
              </a:xfrm>
              <a:custGeom>
                <a:avLst/>
                <a:gdLst>
                  <a:gd name="T0" fmla="*/ 10 w 12"/>
                  <a:gd name="T1" fmla="*/ 0 w 12"/>
                  <a:gd name="T2" fmla="*/ 0 w 12"/>
                  <a:gd name="T3" fmla="*/ 12 w 12"/>
                  <a:gd name="T4" fmla="*/ 10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">
                    <a:moveTo>
                      <a:pt x="1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92" name="Freeform 6659"/>
              <p:cNvSpPr>
                <a:spLocks/>
              </p:cNvSpPr>
              <p:nvPr/>
            </p:nvSpPr>
            <p:spPr bwMode="auto">
              <a:xfrm>
                <a:off x="1810" y="2425"/>
                <a:ext cx="13" cy="1"/>
              </a:xfrm>
              <a:custGeom>
                <a:avLst/>
                <a:gdLst>
                  <a:gd name="T0" fmla="*/ 12 w 13"/>
                  <a:gd name="T1" fmla="*/ 0 w 13"/>
                  <a:gd name="T2" fmla="*/ 0 w 13"/>
                  <a:gd name="T3" fmla="*/ 13 w 13"/>
                  <a:gd name="T4" fmla="*/ 12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">
                    <a:moveTo>
                      <a:pt x="1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F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93" name="Freeform 6660"/>
              <p:cNvSpPr>
                <a:spLocks/>
              </p:cNvSpPr>
              <p:nvPr/>
            </p:nvSpPr>
            <p:spPr bwMode="auto">
              <a:xfrm>
                <a:off x="1810" y="2423"/>
                <a:ext cx="15" cy="2"/>
              </a:xfrm>
              <a:custGeom>
                <a:avLst/>
                <a:gdLst>
                  <a:gd name="T0" fmla="*/ 13 w 15"/>
                  <a:gd name="T1" fmla="*/ 2 h 2"/>
                  <a:gd name="T2" fmla="*/ 0 w 15"/>
                  <a:gd name="T3" fmla="*/ 2 h 2"/>
                  <a:gd name="T4" fmla="*/ 0 w 15"/>
                  <a:gd name="T5" fmla="*/ 0 h 2"/>
                  <a:gd name="T6" fmla="*/ 15 w 15"/>
                  <a:gd name="T7" fmla="*/ 0 h 2"/>
                  <a:gd name="T8" fmla="*/ 13 w 1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">
                    <a:moveTo>
                      <a:pt x="1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FFF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94" name="Freeform 6661"/>
              <p:cNvSpPr>
                <a:spLocks/>
              </p:cNvSpPr>
              <p:nvPr/>
            </p:nvSpPr>
            <p:spPr bwMode="auto">
              <a:xfrm>
                <a:off x="1810" y="2423"/>
                <a:ext cx="17" cy="1"/>
              </a:xfrm>
              <a:custGeom>
                <a:avLst/>
                <a:gdLst>
                  <a:gd name="T0" fmla="*/ 15 w 17"/>
                  <a:gd name="T1" fmla="*/ 0 w 17"/>
                  <a:gd name="T2" fmla="*/ 0 w 17"/>
                  <a:gd name="T3" fmla="*/ 17 w 17"/>
                  <a:gd name="T4" fmla="*/ 15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">
                    <a:moveTo>
                      <a:pt x="1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F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95" name="Freeform 6662"/>
              <p:cNvSpPr>
                <a:spLocks/>
              </p:cNvSpPr>
              <p:nvPr/>
            </p:nvSpPr>
            <p:spPr bwMode="auto">
              <a:xfrm>
                <a:off x="1810" y="2423"/>
                <a:ext cx="19" cy="1"/>
              </a:xfrm>
              <a:custGeom>
                <a:avLst/>
                <a:gdLst>
                  <a:gd name="T0" fmla="*/ 17 w 19"/>
                  <a:gd name="T1" fmla="*/ 0 w 19"/>
                  <a:gd name="T2" fmla="*/ 0 w 19"/>
                  <a:gd name="T3" fmla="*/ 19 w 19"/>
                  <a:gd name="T4" fmla="*/ 17 w 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">
                    <a:moveTo>
                      <a:pt x="1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96" name="Freeform 6663"/>
              <p:cNvSpPr>
                <a:spLocks/>
              </p:cNvSpPr>
              <p:nvPr/>
            </p:nvSpPr>
            <p:spPr bwMode="auto">
              <a:xfrm>
                <a:off x="1810" y="2423"/>
                <a:ext cx="21" cy="1"/>
              </a:xfrm>
              <a:custGeom>
                <a:avLst/>
                <a:gdLst>
                  <a:gd name="T0" fmla="*/ 19 w 21"/>
                  <a:gd name="T1" fmla="*/ 0 w 21"/>
                  <a:gd name="T2" fmla="*/ 0 w 21"/>
                  <a:gd name="T3" fmla="*/ 21 w 21"/>
                  <a:gd name="T4" fmla="*/ 19 w 2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">
                    <a:moveTo>
                      <a:pt x="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F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97" name="Freeform 6664"/>
              <p:cNvSpPr>
                <a:spLocks/>
              </p:cNvSpPr>
              <p:nvPr/>
            </p:nvSpPr>
            <p:spPr bwMode="auto">
              <a:xfrm>
                <a:off x="1810" y="2423"/>
                <a:ext cx="23" cy="1"/>
              </a:xfrm>
              <a:custGeom>
                <a:avLst/>
                <a:gdLst>
                  <a:gd name="T0" fmla="*/ 21 w 23"/>
                  <a:gd name="T1" fmla="*/ 0 w 23"/>
                  <a:gd name="T2" fmla="*/ 0 w 23"/>
                  <a:gd name="T3" fmla="*/ 23 w 23"/>
                  <a:gd name="T4" fmla="*/ 21 w 2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">
                    <a:moveTo>
                      <a:pt x="2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F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98" name="Freeform 6665"/>
              <p:cNvSpPr>
                <a:spLocks/>
              </p:cNvSpPr>
              <p:nvPr/>
            </p:nvSpPr>
            <p:spPr bwMode="auto">
              <a:xfrm>
                <a:off x="1810" y="2423"/>
                <a:ext cx="25" cy="1"/>
              </a:xfrm>
              <a:custGeom>
                <a:avLst/>
                <a:gdLst>
                  <a:gd name="T0" fmla="*/ 23 w 25"/>
                  <a:gd name="T1" fmla="*/ 0 w 25"/>
                  <a:gd name="T2" fmla="*/ 0 w 25"/>
                  <a:gd name="T3" fmla="*/ 25 w 25"/>
                  <a:gd name="T4" fmla="*/ 23 w 2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">
                    <a:moveTo>
                      <a:pt x="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F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99" name="Freeform 6666"/>
              <p:cNvSpPr>
                <a:spLocks/>
              </p:cNvSpPr>
              <p:nvPr/>
            </p:nvSpPr>
            <p:spPr bwMode="auto">
              <a:xfrm>
                <a:off x="1810" y="2423"/>
                <a:ext cx="27" cy="1"/>
              </a:xfrm>
              <a:custGeom>
                <a:avLst/>
                <a:gdLst>
                  <a:gd name="T0" fmla="*/ 25 w 27"/>
                  <a:gd name="T1" fmla="*/ 0 w 27"/>
                  <a:gd name="T2" fmla="*/ 0 w 27"/>
                  <a:gd name="T3" fmla="*/ 27 w 27"/>
                  <a:gd name="T4" fmla="*/ 25 w 2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">
                    <a:moveTo>
                      <a:pt x="2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F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00" name="Freeform 6667"/>
              <p:cNvSpPr>
                <a:spLocks/>
              </p:cNvSpPr>
              <p:nvPr/>
            </p:nvSpPr>
            <p:spPr bwMode="auto">
              <a:xfrm>
                <a:off x="1810" y="2423"/>
                <a:ext cx="29" cy="1"/>
              </a:xfrm>
              <a:custGeom>
                <a:avLst/>
                <a:gdLst>
                  <a:gd name="T0" fmla="*/ 27 w 29"/>
                  <a:gd name="T1" fmla="*/ 0 w 29"/>
                  <a:gd name="T2" fmla="*/ 0 w 29"/>
                  <a:gd name="T3" fmla="*/ 29 w 29"/>
                  <a:gd name="T4" fmla="*/ 27 w 2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9">
                    <a:moveTo>
                      <a:pt x="2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F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01" name="Freeform 6668"/>
              <p:cNvSpPr>
                <a:spLocks/>
              </p:cNvSpPr>
              <p:nvPr/>
            </p:nvSpPr>
            <p:spPr bwMode="auto">
              <a:xfrm>
                <a:off x="1810" y="2421"/>
                <a:ext cx="31" cy="2"/>
              </a:xfrm>
              <a:custGeom>
                <a:avLst/>
                <a:gdLst>
                  <a:gd name="T0" fmla="*/ 29 w 31"/>
                  <a:gd name="T1" fmla="*/ 2 h 2"/>
                  <a:gd name="T2" fmla="*/ 0 w 31"/>
                  <a:gd name="T3" fmla="*/ 2 h 2"/>
                  <a:gd name="T4" fmla="*/ 0 w 31"/>
                  <a:gd name="T5" fmla="*/ 0 h 2"/>
                  <a:gd name="T6" fmla="*/ 31 w 31"/>
                  <a:gd name="T7" fmla="*/ 0 h 2"/>
                  <a:gd name="T8" fmla="*/ 29 w 3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">
                    <a:moveTo>
                      <a:pt x="29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FF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02" name="Freeform 6669"/>
              <p:cNvSpPr>
                <a:spLocks/>
              </p:cNvSpPr>
              <p:nvPr/>
            </p:nvSpPr>
            <p:spPr bwMode="auto">
              <a:xfrm>
                <a:off x="1810" y="2421"/>
                <a:ext cx="33" cy="1"/>
              </a:xfrm>
              <a:custGeom>
                <a:avLst/>
                <a:gdLst>
                  <a:gd name="T0" fmla="*/ 31 w 33"/>
                  <a:gd name="T1" fmla="*/ 0 w 33"/>
                  <a:gd name="T2" fmla="*/ 0 w 33"/>
                  <a:gd name="T3" fmla="*/ 33 w 33"/>
                  <a:gd name="T4" fmla="*/ 31 w 3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3">
                    <a:moveTo>
                      <a:pt x="3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03" name="Freeform 6670"/>
              <p:cNvSpPr>
                <a:spLocks/>
              </p:cNvSpPr>
              <p:nvPr/>
            </p:nvSpPr>
            <p:spPr bwMode="auto">
              <a:xfrm>
                <a:off x="1810" y="2421"/>
                <a:ext cx="35" cy="1"/>
              </a:xfrm>
              <a:custGeom>
                <a:avLst/>
                <a:gdLst>
                  <a:gd name="T0" fmla="*/ 33 w 35"/>
                  <a:gd name="T1" fmla="*/ 0 w 35"/>
                  <a:gd name="T2" fmla="*/ 0 w 35"/>
                  <a:gd name="T3" fmla="*/ 35 w 35"/>
                  <a:gd name="T4" fmla="*/ 33 w 3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5">
                    <a:moveTo>
                      <a:pt x="3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04" name="Freeform 6671"/>
              <p:cNvSpPr>
                <a:spLocks/>
              </p:cNvSpPr>
              <p:nvPr/>
            </p:nvSpPr>
            <p:spPr bwMode="auto">
              <a:xfrm>
                <a:off x="1810" y="2421"/>
                <a:ext cx="36" cy="1"/>
              </a:xfrm>
              <a:custGeom>
                <a:avLst/>
                <a:gdLst>
                  <a:gd name="T0" fmla="*/ 35 w 36"/>
                  <a:gd name="T1" fmla="*/ 0 w 36"/>
                  <a:gd name="T2" fmla="*/ 0 w 36"/>
                  <a:gd name="T3" fmla="*/ 36 w 36"/>
                  <a:gd name="T4" fmla="*/ 35 w 3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6">
                    <a:moveTo>
                      <a:pt x="3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F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05" name="Freeform 6672"/>
              <p:cNvSpPr>
                <a:spLocks/>
              </p:cNvSpPr>
              <p:nvPr/>
            </p:nvSpPr>
            <p:spPr bwMode="auto">
              <a:xfrm>
                <a:off x="1810" y="2421"/>
                <a:ext cx="38" cy="1"/>
              </a:xfrm>
              <a:custGeom>
                <a:avLst/>
                <a:gdLst>
                  <a:gd name="T0" fmla="*/ 36 w 38"/>
                  <a:gd name="T1" fmla="*/ 0 w 38"/>
                  <a:gd name="T2" fmla="*/ 0 w 38"/>
                  <a:gd name="T3" fmla="*/ 38 w 38"/>
                  <a:gd name="T4" fmla="*/ 36 w 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8">
                    <a:moveTo>
                      <a:pt x="3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06" name="Freeform 6673"/>
              <p:cNvSpPr>
                <a:spLocks/>
              </p:cNvSpPr>
              <p:nvPr/>
            </p:nvSpPr>
            <p:spPr bwMode="auto">
              <a:xfrm>
                <a:off x="1810" y="2421"/>
                <a:ext cx="40" cy="1"/>
              </a:xfrm>
              <a:custGeom>
                <a:avLst/>
                <a:gdLst>
                  <a:gd name="T0" fmla="*/ 38 w 40"/>
                  <a:gd name="T1" fmla="*/ 0 w 40"/>
                  <a:gd name="T2" fmla="*/ 0 w 40"/>
                  <a:gd name="T3" fmla="*/ 40 w 40"/>
                  <a:gd name="T4" fmla="*/ 38 w 4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0">
                    <a:moveTo>
                      <a:pt x="3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F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07" name="Freeform 6674"/>
              <p:cNvSpPr>
                <a:spLocks/>
              </p:cNvSpPr>
              <p:nvPr/>
            </p:nvSpPr>
            <p:spPr bwMode="auto">
              <a:xfrm>
                <a:off x="1810" y="2421"/>
                <a:ext cx="42" cy="1"/>
              </a:xfrm>
              <a:custGeom>
                <a:avLst/>
                <a:gdLst>
                  <a:gd name="T0" fmla="*/ 40 w 42"/>
                  <a:gd name="T1" fmla="*/ 0 w 42"/>
                  <a:gd name="T2" fmla="*/ 0 w 42"/>
                  <a:gd name="T3" fmla="*/ 42 w 42"/>
                  <a:gd name="T4" fmla="*/ 40 w 4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2">
                    <a:moveTo>
                      <a:pt x="4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08" name="Freeform 6675"/>
              <p:cNvSpPr>
                <a:spLocks/>
              </p:cNvSpPr>
              <p:nvPr/>
            </p:nvSpPr>
            <p:spPr bwMode="auto">
              <a:xfrm>
                <a:off x="1810" y="2421"/>
                <a:ext cx="44" cy="1"/>
              </a:xfrm>
              <a:custGeom>
                <a:avLst/>
                <a:gdLst>
                  <a:gd name="T0" fmla="*/ 42 w 44"/>
                  <a:gd name="T1" fmla="*/ 0 w 44"/>
                  <a:gd name="T2" fmla="*/ 0 w 44"/>
                  <a:gd name="T3" fmla="*/ 44 w 44"/>
                  <a:gd name="T4" fmla="*/ 42 w 4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4">
                    <a:moveTo>
                      <a:pt x="4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09" name="Freeform 6676"/>
              <p:cNvSpPr>
                <a:spLocks/>
              </p:cNvSpPr>
              <p:nvPr/>
            </p:nvSpPr>
            <p:spPr bwMode="auto">
              <a:xfrm>
                <a:off x="1810" y="2420"/>
                <a:ext cx="46" cy="1"/>
              </a:xfrm>
              <a:custGeom>
                <a:avLst/>
                <a:gdLst>
                  <a:gd name="T0" fmla="*/ 44 w 46"/>
                  <a:gd name="T1" fmla="*/ 1 h 1"/>
                  <a:gd name="T2" fmla="*/ 0 w 46"/>
                  <a:gd name="T3" fmla="*/ 1 h 1"/>
                  <a:gd name="T4" fmla="*/ 0 w 46"/>
                  <a:gd name="T5" fmla="*/ 0 h 1"/>
                  <a:gd name="T6" fmla="*/ 46 w 46"/>
                  <a:gd name="T7" fmla="*/ 0 h 1"/>
                  <a:gd name="T8" fmla="*/ 44 w 46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">
                    <a:moveTo>
                      <a:pt x="44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rgbClr val="FFF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10" name="Freeform 6677"/>
              <p:cNvSpPr>
                <a:spLocks/>
              </p:cNvSpPr>
              <p:nvPr/>
            </p:nvSpPr>
            <p:spPr bwMode="auto">
              <a:xfrm>
                <a:off x="1810" y="2420"/>
                <a:ext cx="48" cy="1"/>
              </a:xfrm>
              <a:custGeom>
                <a:avLst/>
                <a:gdLst>
                  <a:gd name="T0" fmla="*/ 46 w 48"/>
                  <a:gd name="T1" fmla="*/ 0 w 48"/>
                  <a:gd name="T2" fmla="*/ 0 w 48"/>
                  <a:gd name="T3" fmla="*/ 48 w 48"/>
                  <a:gd name="T4" fmla="*/ 46 w 4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8">
                    <a:moveTo>
                      <a:pt x="4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11" name="Freeform 6678"/>
              <p:cNvSpPr>
                <a:spLocks/>
              </p:cNvSpPr>
              <p:nvPr/>
            </p:nvSpPr>
            <p:spPr bwMode="auto">
              <a:xfrm>
                <a:off x="1810" y="2420"/>
                <a:ext cx="50" cy="1"/>
              </a:xfrm>
              <a:custGeom>
                <a:avLst/>
                <a:gdLst>
                  <a:gd name="T0" fmla="*/ 48 w 50"/>
                  <a:gd name="T1" fmla="*/ 0 w 50"/>
                  <a:gd name="T2" fmla="*/ 0 w 50"/>
                  <a:gd name="T3" fmla="*/ 50 w 50"/>
                  <a:gd name="T4" fmla="*/ 48 w 5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0">
                    <a:moveTo>
                      <a:pt x="4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12" name="Freeform 6679"/>
              <p:cNvSpPr>
                <a:spLocks/>
              </p:cNvSpPr>
              <p:nvPr/>
            </p:nvSpPr>
            <p:spPr bwMode="auto">
              <a:xfrm>
                <a:off x="1810" y="2420"/>
                <a:ext cx="52" cy="1"/>
              </a:xfrm>
              <a:custGeom>
                <a:avLst/>
                <a:gdLst>
                  <a:gd name="T0" fmla="*/ 50 w 52"/>
                  <a:gd name="T1" fmla="*/ 0 w 52"/>
                  <a:gd name="T2" fmla="*/ 0 w 52"/>
                  <a:gd name="T3" fmla="*/ 52 w 52"/>
                  <a:gd name="T4" fmla="*/ 50 w 5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2">
                    <a:moveTo>
                      <a:pt x="5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2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13" name="Freeform 6680"/>
              <p:cNvSpPr>
                <a:spLocks/>
              </p:cNvSpPr>
              <p:nvPr/>
            </p:nvSpPr>
            <p:spPr bwMode="auto">
              <a:xfrm>
                <a:off x="1810" y="2420"/>
                <a:ext cx="54" cy="1"/>
              </a:xfrm>
              <a:custGeom>
                <a:avLst/>
                <a:gdLst>
                  <a:gd name="T0" fmla="*/ 52 w 54"/>
                  <a:gd name="T1" fmla="*/ 0 w 54"/>
                  <a:gd name="T2" fmla="*/ 0 w 54"/>
                  <a:gd name="T3" fmla="*/ 54 w 54"/>
                  <a:gd name="T4" fmla="*/ 52 w 5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4">
                    <a:moveTo>
                      <a:pt x="5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F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14" name="Freeform 6681"/>
              <p:cNvSpPr>
                <a:spLocks/>
              </p:cNvSpPr>
              <p:nvPr/>
            </p:nvSpPr>
            <p:spPr bwMode="auto">
              <a:xfrm>
                <a:off x="1810" y="2420"/>
                <a:ext cx="56" cy="1"/>
              </a:xfrm>
              <a:custGeom>
                <a:avLst/>
                <a:gdLst>
                  <a:gd name="T0" fmla="*/ 54 w 56"/>
                  <a:gd name="T1" fmla="*/ 0 w 56"/>
                  <a:gd name="T2" fmla="*/ 0 w 56"/>
                  <a:gd name="T3" fmla="*/ 56 w 56"/>
                  <a:gd name="T4" fmla="*/ 54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6">
                    <a:moveTo>
                      <a:pt x="5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F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15" name="Freeform 6682"/>
              <p:cNvSpPr>
                <a:spLocks/>
              </p:cNvSpPr>
              <p:nvPr/>
            </p:nvSpPr>
            <p:spPr bwMode="auto">
              <a:xfrm>
                <a:off x="1810" y="2420"/>
                <a:ext cx="58" cy="1"/>
              </a:xfrm>
              <a:custGeom>
                <a:avLst/>
                <a:gdLst>
                  <a:gd name="T0" fmla="*/ 56 w 58"/>
                  <a:gd name="T1" fmla="*/ 0 w 58"/>
                  <a:gd name="T2" fmla="*/ 0 w 58"/>
                  <a:gd name="T3" fmla="*/ 58 w 58"/>
                  <a:gd name="T4" fmla="*/ 56 w 5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8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FFF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16" name="Freeform 6683"/>
              <p:cNvSpPr>
                <a:spLocks/>
              </p:cNvSpPr>
              <p:nvPr/>
            </p:nvSpPr>
            <p:spPr bwMode="auto">
              <a:xfrm>
                <a:off x="1810" y="2420"/>
                <a:ext cx="59" cy="1"/>
              </a:xfrm>
              <a:custGeom>
                <a:avLst/>
                <a:gdLst>
                  <a:gd name="T0" fmla="*/ 58 w 59"/>
                  <a:gd name="T1" fmla="*/ 0 w 59"/>
                  <a:gd name="T2" fmla="*/ 0 w 59"/>
                  <a:gd name="T3" fmla="*/ 59 w 59"/>
                  <a:gd name="T4" fmla="*/ 58 w 5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9">
                    <a:moveTo>
                      <a:pt x="5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9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17" name="Freeform 6684"/>
              <p:cNvSpPr>
                <a:spLocks/>
              </p:cNvSpPr>
              <p:nvPr/>
            </p:nvSpPr>
            <p:spPr bwMode="auto">
              <a:xfrm>
                <a:off x="1810" y="2418"/>
                <a:ext cx="61" cy="2"/>
              </a:xfrm>
              <a:custGeom>
                <a:avLst/>
                <a:gdLst>
                  <a:gd name="T0" fmla="*/ 59 w 61"/>
                  <a:gd name="T1" fmla="*/ 2 h 2"/>
                  <a:gd name="T2" fmla="*/ 0 w 61"/>
                  <a:gd name="T3" fmla="*/ 2 h 2"/>
                  <a:gd name="T4" fmla="*/ 0 w 61"/>
                  <a:gd name="T5" fmla="*/ 0 h 2"/>
                  <a:gd name="T6" fmla="*/ 61 w 61"/>
                  <a:gd name="T7" fmla="*/ 0 h 2"/>
                  <a:gd name="T8" fmla="*/ 59 w 6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">
                    <a:moveTo>
                      <a:pt x="59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1" y="0"/>
                    </a:lnTo>
                    <a:lnTo>
                      <a:pt x="59" y="2"/>
                    </a:lnTo>
                    <a:close/>
                  </a:path>
                </a:pathLst>
              </a:custGeom>
              <a:solidFill>
                <a:srgbClr val="FFF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18" name="Freeform 6685"/>
              <p:cNvSpPr>
                <a:spLocks/>
              </p:cNvSpPr>
              <p:nvPr/>
            </p:nvSpPr>
            <p:spPr bwMode="auto">
              <a:xfrm>
                <a:off x="1810" y="2418"/>
                <a:ext cx="63" cy="1"/>
              </a:xfrm>
              <a:custGeom>
                <a:avLst/>
                <a:gdLst>
                  <a:gd name="T0" fmla="*/ 61 w 63"/>
                  <a:gd name="T1" fmla="*/ 0 w 63"/>
                  <a:gd name="T2" fmla="*/ 0 w 63"/>
                  <a:gd name="T3" fmla="*/ 63 w 63"/>
                  <a:gd name="T4" fmla="*/ 61 w 6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3">
                    <a:moveTo>
                      <a:pt x="6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3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FF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19" name="Freeform 6686"/>
              <p:cNvSpPr>
                <a:spLocks/>
              </p:cNvSpPr>
              <p:nvPr/>
            </p:nvSpPr>
            <p:spPr bwMode="auto">
              <a:xfrm>
                <a:off x="1810" y="2418"/>
                <a:ext cx="65" cy="1"/>
              </a:xfrm>
              <a:custGeom>
                <a:avLst/>
                <a:gdLst>
                  <a:gd name="T0" fmla="*/ 63 w 65"/>
                  <a:gd name="T1" fmla="*/ 0 w 65"/>
                  <a:gd name="T2" fmla="*/ 0 w 65"/>
                  <a:gd name="T3" fmla="*/ 65 w 65"/>
                  <a:gd name="T4" fmla="*/ 63 w 6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5">
                    <a:moveTo>
                      <a:pt x="6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5" y="0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FFF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20" name="Freeform 6687"/>
              <p:cNvSpPr>
                <a:spLocks/>
              </p:cNvSpPr>
              <p:nvPr/>
            </p:nvSpPr>
            <p:spPr bwMode="auto">
              <a:xfrm>
                <a:off x="1810" y="2418"/>
                <a:ext cx="67" cy="1"/>
              </a:xfrm>
              <a:custGeom>
                <a:avLst/>
                <a:gdLst>
                  <a:gd name="T0" fmla="*/ 65 w 67"/>
                  <a:gd name="T1" fmla="*/ 0 w 67"/>
                  <a:gd name="T2" fmla="*/ 0 w 67"/>
                  <a:gd name="T3" fmla="*/ 67 w 67"/>
                  <a:gd name="T4" fmla="*/ 65 w 6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7">
                    <a:moveTo>
                      <a:pt x="6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7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FF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21" name="Freeform 6688"/>
              <p:cNvSpPr>
                <a:spLocks/>
              </p:cNvSpPr>
              <p:nvPr/>
            </p:nvSpPr>
            <p:spPr bwMode="auto">
              <a:xfrm>
                <a:off x="1810" y="2418"/>
                <a:ext cx="69" cy="1"/>
              </a:xfrm>
              <a:custGeom>
                <a:avLst/>
                <a:gdLst>
                  <a:gd name="T0" fmla="*/ 67 w 69"/>
                  <a:gd name="T1" fmla="*/ 0 w 69"/>
                  <a:gd name="T2" fmla="*/ 0 w 69"/>
                  <a:gd name="T3" fmla="*/ 69 w 69"/>
                  <a:gd name="T4" fmla="*/ 67 w 6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9">
                    <a:moveTo>
                      <a:pt x="6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9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22" name="Freeform 6689"/>
              <p:cNvSpPr>
                <a:spLocks/>
              </p:cNvSpPr>
              <p:nvPr/>
            </p:nvSpPr>
            <p:spPr bwMode="auto">
              <a:xfrm>
                <a:off x="1810" y="2418"/>
                <a:ext cx="71" cy="1"/>
              </a:xfrm>
              <a:custGeom>
                <a:avLst/>
                <a:gdLst>
                  <a:gd name="T0" fmla="*/ 69 w 71"/>
                  <a:gd name="T1" fmla="*/ 0 w 71"/>
                  <a:gd name="T2" fmla="*/ 0 w 71"/>
                  <a:gd name="T3" fmla="*/ 71 w 71"/>
                  <a:gd name="T4" fmla="*/ 69 w 7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1">
                    <a:moveTo>
                      <a:pt x="6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1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F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23" name="Freeform 6690"/>
              <p:cNvSpPr>
                <a:spLocks/>
              </p:cNvSpPr>
              <p:nvPr/>
            </p:nvSpPr>
            <p:spPr bwMode="auto">
              <a:xfrm>
                <a:off x="1810" y="2418"/>
                <a:ext cx="73" cy="1"/>
              </a:xfrm>
              <a:custGeom>
                <a:avLst/>
                <a:gdLst>
                  <a:gd name="T0" fmla="*/ 71 w 73"/>
                  <a:gd name="T1" fmla="*/ 0 w 73"/>
                  <a:gd name="T2" fmla="*/ 0 w 73"/>
                  <a:gd name="T3" fmla="*/ 73 w 73"/>
                  <a:gd name="T4" fmla="*/ 71 w 7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3">
                    <a:moveTo>
                      <a:pt x="7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3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FF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24" name="Freeform 6691"/>
              <p:cNvSpPr>
                <a:spLocks/>
              </p:cNvSpPr>
              <p:nvPr/>
            </p:nvSpPr>
            <p:spPr bwMode="auto">
              <a:xfrm>
                <a:off x="1810" y="2418"/>
                <a:ext cx="75" cy="1"/>
              </a:xfrm>
              <a:custGeom>
                <a:avLst/>
                <a:gdLst>
                  <a:gd name="T0" fmla="*/ 73 w 75"/>
                  <a:gd name="T1" fmla="*/ 0 w 75"/>
                  <a:gd name="T2" fmla="*/ 0 w 75"/>
                  <a:gd name="T3" fmla="*/ 75 w 75"/>
                  <a:gd name="T4" fmla="*/ 73 w 7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5">
                    <a:moveTo>
                      <a:pt x="7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25" name="Freeform 6692"/>
              <p:cNvSpPr>
                <a:spLocks/>
              </p:cNvSpPr>
              <p:nvPr/>
            </p:nvSpPr>
            <p:spPr bwMode="auto">
              <a:xfrm>
                <a:off x="1810" y="2416"/>
                <a:ext cx="77" cy="2"/>
              </a:xfrm>
              <a:custGeom>
                <a:avLst/>
                <a:gdLst>
                  <a:gd name="T0" fmla="*/ 75 w 77"/>
                  <a:gd name="T1" fmla="*/ 2 h 2"/>
                  <a:gd name="T2" fmla="*/ 0 w 77"/>
                  <a:gd name="T3" fmla="*/ 2 h 2"/>
                  <a:gd name="T4" fmla="*/ 0 w 77"/>
                  <a:gd name="T5" fmla="*/ 0 h 2"/>
                  <a:gd name="T6" fmla="*/ 77 w 77"/>
                  <a:gd name="T7" fmla="*/ 0 h 2"/>
                  <a:gd name="T8" fmla="*/ 75 w 7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2">
                    <a:moveTo>
                      <a:pt x="7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close/>
                  </a:path>
                </a:pathLst>
              </a:custGeom>
              <a:solidFill>
                <a:srgbClr val="FF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26" name="Freeform 6693"/>
              <p:cNvSpPr>
                <a:spLocks/>
              </p:cNvSpPr>
              <p:nvPr/>
            </p:nvSpPr>
            <p:spPr bwMode="auto">
              <a:xfrm>
                <a:off x="1810" y="2416"/>
                <a:ext cx="79" cy="1"/>
              </a:xfrm>
              <a:custGeom>
                <a:avLst/>
                <a:gdLst>
                  <a:gd name="T0" fmla="*/ 77 w 79"/>
                  <a:gd name="T1" fmla="*/ 0 w 79"/>
                  <a:gd name="T2" fmla="*/ 0 w 79"/>
                  <a:gd name="T3" fmla="*/ 79 w 79"/>
                  <a:gd name="T4" fmla="*/ 77 w 7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9">
                    <a:moveTo>
                      <a:pt x="7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F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27" name="Freeform 6694"/>
              <p:cNvSpPr>
                <a:spLocks/>
              </p:cNvSpPr>
              <p:nvPr/>
            </p:nvSpPr>
            <p:spPr bwMode="auto">
              <a:xfrm>
                <a:off x="1810" y="2416"/>
                <a:ext cx="81" cy="1"/>
              </a:xfrm>
              <a:custGeom>
                <a:avLst/>
                <a:gdLst>
                  <a:gd name="T0" fmla="*/ 79 w 81"/>
                  <a:gd name="T1" fmla="*/ 0 w 81"/>
                  <a:gd name="T2" fmla="*/ 0 w 81"/>
                  <a:gd name="T3" fmla="*/ 81 w 81"/>
                  <a:gd name="T4" fmla="*/ 79 w 8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1">
                    <a:moveTo>
                      <a:pt x="7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FFF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28" name="Freeform 6695"/>
              <p:cNvSpPr>
                <a:spLocks/>
              </p:cNvSpPr>
              <p:nvPr/>
            </p:nvSpPr>
            <p:spPr bwMode="auto">
              <a:xfrm>
                <a:off x="1810" y="2416"/>
                <a:ext cx="83" cy="1"/>
              </a:xfrm>
              <a:custGeom>
                <a:avLst/>
                <a:gdLst>
                  <a:gd name="T0" fmla="*/ 81 w 83"/>
                  <a:gd name="T1" fmla="*/ 0 w 83"/>
                  <a:gd name="T2" fmla="*/ 0 w 83"/>
                  <a:gd name="T3" fmla="*/ 83 w 83"/>
                  <a:gd name="T4" fmla="*/ 81 w 8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3">
                    <a:moveTo>
                      <a:pt x="8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FF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29" name="Freeform 6696"/>
              <p:cNvSpPr>
                <a:spLocks/>
              </p:cNvSpPr>
              <p:nvPr/>
            </p:nvSpPr>
            <p:spPr bwMode="auto">
              <a:xfrm>
                <a:off x="1810" y="2416"/>
                <a:ext cx="84" cy="1"/>
              </a:xfrm>
              <a:custGeom>
                <a:avLst/>
                <a:gdLst>
                  <a:gd name="T0" fmla="*/ 83 w 84"/>
                  <a:gd name="T1" fmla="*/ 0 w 84"/>
                  <a:gd name="T2" fmla="*/ 0 w 84"/>
                  <a:gd name="T3" fmla="*/ 84 w 84"/>
                  <a:gd name="T4" fmla="*/ 83 w 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4">
                    <a:moveTo>
                      <a:pt x="8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FFF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30" name="Freeform 6697"/>
              <p:cNvSpPr>
                <a:spLocks/>
              </p:cNvSpPr>
              <p:nvPr/>
            </p:nvSpPr>
            <p:spPr bwMode="auto">
              <a:xfrm>
                <a:off x="1810" y="2416"/>
                <a:ext cx="86" cy="1"/>
              </a:xfrm>
              <a:custGeom>
                <a:avLst/>
                <a:gdLst>
                  <a:gd name="T0" fmla="*/ 84 w 86"/>
                  <a:gd name="T1" fmla="*/ 0 w 86"/>
                  <a:gd name="T2" fmla="*/ 0 w 86"/>
                  <a:gd name="T3" fmla="*/ 86 w 86"/>
                  <a:gd name="T4" fmla="*/ 84 w 8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6">
                    <a:moveTo>
                      <a:pt x="8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FF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31" name="Freeform 6698"/>
              <p:cNvSpPr>
                <a:spLocks/>
              </p:cNvSpPr>
              <p:nvPr/>
            </p:nvSpPr>
            <p:spPr bwMode="auto">
              <a:xfrm>
                <a:off x="1810" y="2416"/>
                <a:ext cx="88" cy="1"/>
              </a:xfrm>
              <a:custGeom>
                <a:avLst/>
                <a:gdLst>
                  <a:gd name="T0" fmla="*/ 86 w 88"/>
                  <a:gd name="T1" fmla="*/ 0 w 88"/>
                  <a:gd name="T2" fmla="*/ 0 w 88"/>
                  <a:gd name="T3" fmla="*/ 88 w 88"/>
                  <a:gd name="T4" fmla="*/ 86 w 8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8">
                    <a:moveTo>
                      <a:pt x="8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8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FF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32" name="Freeform 6699"/>
              <p:cNvSpPr>
                <a:spLocks/>
              </p:cNvSpPr>
              <p:nvPr/>
            </p:nvSpPr>
            <p:spPr bwMode="auto">
              <a:xfrm>
                <a:off x="1810" y="2416"/>
                <a:ext cx="90" cy="1"/>
              </a:xfrm>
              <a:custGeom>
                <a:avLst/>
                <a:gdLst>
                  <a:gd name="T0" fmla="*/ 88 w 90"/>
                  <a:gd name="T1" fmla="*/ 0 w 90"/>
                  <a:gd name="T2" fmla="*/ 0 w 90"/>
                  <a:gd name="T3" fmla="*/ 90 w 90"/>
                  <a:gd name="T4" fmla="*/ 88 w 9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0">
                    <a:moveTo>
                      <a:pt x="8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0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F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33" name="Freeform 6700"/>
              <p:cNvSpPr>
                <a:spLocks/>
              </p:cNvSpPr>
              <p:nvPr/>
            </p:nvSpPr>
            <p:spPr bwMode="auto">
              <a:xfrm>
                <a:off x="1810" y="2414"/>
                <a:ext cx="92" cy="2"/>
              </a:xfrm>
              <a:custGeom>
                <a:avLst/>
                <a:gdLst>
                  <a:gd name="T0" fmla="*/ 90 w 92"/>
                  <a:gd name="T1" fmla="*/ 2 h 2"/>
                  <a:gd name="T2" fmla="*/ 0 w 92"/>
                  <a:gd name="T3" fmla="*/ 2 h 2"/>
                  <a:gd name="T4" fmla="*/ 0 w 92"/>
                  <a:gd name="T5" fmla="*/ 0 h 2"/>
                  <a:gd name="T6" fmla="*/ 92 w 92"/>
                  <a:gd name="T7" fmla="*/ 0 h 2"/>
                  <a:gd name="T8" fmla="*/ 90 w 9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">
                    <a:moveTo>
                      <a:pt x="9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2" y="0"/>
                    </a:lnTo>
                    <a:lnTo>
                      <a:pt x="90" y="2"/>
                    </a:lnTo>
                    <a:close/>
                  </a:path>
                </a:pathLst>
              </a:custGeom>
              <a:solidFill>
                <a:srgbClr val="FFF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34" name="Freeform 6701"/>
              <p:cNvSpPr>
                <a:spLocks/>
              </p:cNvSpPr>
              <p:nvPr/>
            </p:nvSpPr>
            <p:spPr bwMode="auto">
              <a:xfrm>
                <a:off x="1810" y="2414"/>
                <a:ext cx="94" cy="1"/>
              </a:xfrm>
              <a:custGeom>
                <a:avLst/>
                <a:gdLst>
                  <a:gd name="T0" fmla="*/ 92 w 94"/>
                  <a:gd name="T1" fmla="*/ 0 w 94"/>
                  <a:gd name="T2" fmla="*/ 0 w 94"/>
                  <a:gd name="T3" fmla="*/ 94 w 94"/>
                  <a:gd name="T4" fmla="*/ 92 w 9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4">
                    <a:moveTo>
                      <a:pt x="9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4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FFF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35" name="Freeform 6702"/>
              <p:cNvSpPr>
                <a:spLocks/>
              </p:cNvSpPr>
              <p:nvPr/>
            </p:nvSpPr>
            <p:spPr bwMode="auto">
              <a:xfrm>
                <a:off x="1810" y="2414"/>
                <a:ext cx="96" cy="1"/>
              </a:xfrm>
              <a:custGeom>
                <a:avLst/>
                <a:gdLst>
                  <a:gd name="T0" fmla="*/ 94 w 96"/>
                  <a:gd name="T1" fmla="*/ 0 w 96"/>
                  <a:gd name="T2" fmla="*/ 0 w 96"/>
                  <a:gd name="T3" fmla="*/ 96 w 96"/>
                  <a:gd name="T4" fmla="*/ 94 w 9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6">
                    <a:moveTo>
                      <a:pt x="9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6" y="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FFF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36" name="Freeform 6703"/>
              <p:cNvSpPr>
                <a:spLocks/>
              </p:cNvSpPr>
              <p:nvPr/>
            </p:nvSpPr>
            <p:spPr bwMode="auto">
              <a:xfrm>
                <a:off x="1810" y="2414"/>
                <a:ext cx="98" cy="1"/>
              </a:xfrm>
              <a:custGeom>
                <a:avLst/>
                <a:gdLst>
                  <a:gd name="T0" fmla="*/ 96 w 98"/>
                  <a:gd name="T1" fmla="*/ 0 w 98"/>
                  <a:gd name="T2" fmla="*/ 0 w 98"/>
                  <a:gd name="T3" fmla="*/ 98 w 98"/>
                  <a:gd name="T4" fmla="*/ 96 w 9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8">
                    <a:moveTo>
                      <a:pt x="9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8" y="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37" name="Freeform 6704"/>
              <p:cNvSpPr>
                <a:spLocks/>
              </p:cNvSpPr>
              <p:nvPr/>
            </p:nvSpPr>
            <p:spPr bwMode="auto">
              <a:xfrm>
                <a:off x="1810" y="2414"/>
                <a:ext cx="100" cy="1"/>
              </a:xfrm>
              <a:custGeom>
                <a:avLst/>
                <a:gdLst>
                  <a:gd name="T0" fmla="*/ 98 w 100"/>
                  <a:gd name="T1" fmla="*/ 0 w 100"/>
                  <a:gd name="T2" fmla="*/ 0 w 100"/>
                  <a:gd name="T3" fmla="*/ 100 w 100"/>
                  <a:gd name="T4" fmla="*/ 98 w 1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0">
                    <a:moveTo>
                      <a:pt x="9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0" y="0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38" name="Freeform 6705"/>
              <p:cNvSpPr>
                <a:spLocks/>
              </p:cNvSpPr>
              <p:nvPr/>
            </p:nvSpPr>
            <p:spPr bwMode="auto">
              <a:xfrm>
                <a:off x="1810" y="2414"/>
                <a:ext cx="102" cy="1"/>
              </a:xfrm>
              <a:custGeom>
                <a:avLst/>
                <a:gdLst>
                  <a:gd name="T0" fmla="*/ 100 w 102"/>
                  <a:gd name="T1" fmla="*/ 0 w 102"/>
                  <a:gd name="T2" fmla="*/ 0 w 102"/>
                  <a:gd name="T3" fmla="*/ 102 w 102"/>
                  <a:gd name="T4" fmla="*/ 100 w 10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2">
                    <a:moveTo>
                      <a:pt x="10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2" y="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39" name="Freeform 6706"/>
              <p:cNvSpPr>
                <a:spLocks/>
              </p:cNvSpPr>
              <p:nvPr/>
            </p:nvSpPr>
            <p:spPr bwMode="auto">
              <a:xfrm>
                <a:off x="1810" y="2414"/>
                <a:ext cx="104" cy="1"/>
              </a:xfrm>
              <a:custGeom>
                <a:avLst/>
                <a:gdLst>
                  <a:gd name="T0" fmla="*/ 102 w 104"/>
                  <a:gd name="T1" fmla="*/ 0 w 104"/>
                  <a:gd name="T2" fmla="*/ 0 w 104"/>
                  <a:gd name="T3" fmla="*/ 104 w 104"/>
                  <a:gd name="T4" fmla="*/ 102 w 10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4">
                    <a:moveTo>
                      <a:pt x="10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4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40" name="Freeform 6707"/>
              <p:cNvSpPr>
                <a:spLocks/>
              </p:cNvSpPr>
              <p:nvPr/>
            </p:nvSpPr>
            <p:spPr bwMode="auto">
              <a:xfrm>
                <a:off x="1810" y="2414"/>
                <a:ext cx="106" cy="1"/>
              </a:xfrm>
              <a:custGeom>
                <a:avLst/>
                <a:gdLst>
                  <a:gd name="T0" fmla="*/ 104 w 106"/>
                  <a:gd name="T1" fmla="*/ 0 w 106"/>
                  <a:gd name="T2" fmla="*/ 0 w 106"/>
                  <a:gd name="T3" fmla="*/ 106 w 106"/>
                  <a:gd name="T4" fmla="*/ 104 w 10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6">
                    <a:moveTo>
                      <a:pt x="10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6" y="0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41" name="Freeform 6708"/>
              <p:cNvSpPr>
                <a:spLocks/>
              </p:cNvSpPr>
              <p:nvPr/>
            </p:nvSpPr>
            <p:spPr bwMode="auto">
              <a:xfrm>
                <a:off x="1810" y="2412"/>
                <a:ext cx="107" cy="2"/>
              </a:xfrm>
              <a:custGeom>
                <a:avLst/>
                <a:gdLst>
                  <a:gd name="T0" fmla="*/ 106 w 107"/>
                  <a:gd name="T1" fmla="*/ 2 h 2"/>
                  <a:gd name="T2" fmla="*/ 0 w 107"/>
                  <a:gd name="T3" fmla="*/ 2 h 2"/>
                  <a:gd name="T4" fmla="*/ 0 w 107"/>
                  <a:gd name="T5" fmla="*/ 0 h 2"/>
                  <a:gd name="T6" fmla="*/ 107 w 107"/>
                  <a:gd name="T7" fmla="*/ 0 h 2"/>
                  <a:gd name="T8" fmla="*/ 106 w 10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">
                    <a:moveTo>
                      <a:pt x="10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07" y="0"/>
                    </a:lnTo>
                    <a:lnTo>
                      <a:pt x="106" y="2"/>
                    </a:lnTo>
                    <a:close/>
                  </a:path>
                </a:pathLst>
              </a:custGeom>
              <a:solidFill>
                <a:srgbClr val="FFF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42" name="Freeform 6709"/>
              <p:cNvSpPr>
                <a:spLocks/>
              </p:cNvSpPr>
              <p:nvPr/>
            </p:nvSpPr>
            <p:spPr bwMode="auto">
              <a:xfrm>
                <a:off x="1810" y="2412"/>
                <a:ext cx="109" cy="1"/>
              </a:xfrm>
              <a:custGeom>
                <a:avLst/>
                <a:gdLst>
                  <a:gd name="T0" fmla="*/ 107 w 109"/>
                  <a:gd name="T1" fmla="*/ 0 w 109"/>
                  <a:gd name="T2" fmla="*/ 0 w 109"/>
                  <a:gd name="T3" fmla="*/ 109 w 109"/>
                  <a:gd name="T4" fmla="*/ 107 w 10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9">
                    <a:moveTo>
                      <a:pt x="10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9" y="0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F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43" name="Freeform 6710"/>
              <p:cNvSpPr>
                <a:spLocks/>
              </p:cNvSpPr>
              <p:nvPr/>
            </p:nvSpPr>
            <p:spPr bwMode="auto">
              <a:xfrm>
                <a:off x="1810" y="2412"/>
                <a:ext cx="111" cy="1"/>
              </a:xfrm>
              <a:custGeom>
                <a:avLst/>
                <a:gdLst>
                  <a:gd name="T0" fmla="*/ 109 w 111"/>
                  <a:gd name="T1" fmla="*/ 0 w 111"/>
                  <a:gd name="T2" fmla="*/ 0 w 111"/>
                  <a:gd name="T3" fmla="*/ 111 w 111"/>
                  <a:gd name="T4" fmla="*/ 109 w 1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1">
                    <a:moveTo>
                      <a:pt x="10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1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FFF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44" name="Freeform 6711"/>
              <p:cNvSpPr>
                <a:spLocks/>
              </p:cNvSpPr>
              <p:nvPr/>
            </p:nvSpPr>
            <p:spPr bwMode="auto">
              <a:xfrm>
                <a:off x="1810" y="2412"/>
                <a:ext cx="113" cy="1"/>
              </a:xfrm>
              <a:custGeom>
                <a:avLst/>
                <a:gdLst>
                  <a:gd name="T0" fmla="*/ 111 w 113"/>
                  <a:gd name="T1" fmla="*/ 0 w 113"/>
                  <a:gd name="T2" fmla="*/ 0 w 113"/>
                  <a:gd name="T3" fmla="*/ 113 w 113"/>
                  <a:gd name="T4" fmla="*/ 111 w 1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3">
                    <a:moveTo>
                      <a:pt x="11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3" y="0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F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45" name="Freeform 6712"/>
              <p:cNvSpPr>
                <a:spLocks/>
              </p:cNvSpPr>
              <p:nvPr/>
            </p:nvSpPr>
            <p:spPr bwMode="auto">
              <a:xfrm>
                <a:off x="1810" y="2412"/>
                <a:ext cx="115" cy="1"/>
              </a:xfrm>
              <a:custGeom>
                <a:avLst/>
                <a:gdLst>
                  <a:gd name="T0" fmla="*/ 113 w 115"/>
                  <a:gd name="T1" fmla="*/ 0 w 115"/>
                  <a:gd name="T2" fmla="*/ 0 w 115"/>
                  <a:gd name="T3" fmla="*/ 115 w 115"/>
                  <a:gd name="T4" fmla="*/ 113 w 11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5">
                    <a:moveTo>
                      <a:pt x="1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5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FFF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46" name="Freeform 6713"/>
              <p:cNvSpPr>
                <a:spLocks/>
              </p:cNvSpPr>
              <p:nvPr/>
            </p:nvSpPr>
            <p:spPr bwMode="auto">
              <a:xfrm>
                <a:off x="1810" y="2412"/>
                <a:ext cx="117" cy="1"/>
              </a:xfrm>
              <a:custGeom>
                <a:avLst/>
                <a:gdLst>
                  <a:gd name="T0" fmla="*/ 115 w 117"/>
                  <a:gd name="T1" fmla="*/ 0 w 117"/>
                  <a:gd name="T2" fmla="*/ 0 w 117"/>
                  <a:gd name="T3" fmla="*/ 117 w 117"/>
                  <a:gd name="T4" fmla="*/ 115 w 1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7">
                    <a:moveTo>
                      <a:pt x="11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47" name="Freeform 6714"/>
              <p:cNvSpPr>
                <a:spLocks/>
              </p:cNvSpPr>
              <p:nvPr/>
            </p:nvSpPr>
            <p:spPr bwMode="auto">
              <a:xfrm>
                <a:off x="1810" y="2412"/>
                <a:ext cx="119" cy="1"/>
              </a:xfrm>
              <a:custGeom>
                <a:avLst/>
                <a:gdLst>
                  <a:gd name="T0" fmla="*/ 117 w 119"/>
                  <a:gd name="T1" fmla="*/ 0 w 119"/>
                  <a:gd name="T2" fmla="*/ 0 w 119"/>
                  <a:gd name="T3" fmla="*/ 119 w 119"/>
                  <a:gd name="T4" fmla="*/ 117 w 1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9">
                    <a:moveTo>
                      <a:pt x="11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9" y="0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FFF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48" name="Freeform 6715"/>
              <p:cNvSpPr>
                <a:spLocks/>
              </p:cNvSpPr>
              <p:nvPr/>
            </p:nvSpPr>
            <p:spPr bwMode="auto">
              <a:xfrm>
                <a:off x="1810" y="2412"/>
                <a:ext cx="121" cy="1"/>
              </a:xfrm>
              <a:custGeom>
                <a:avLst/>
                <a:gdLst>
                  <a:gd name="T0" fmla="*/ 119 w 121"/>
                  <a:gd name="T1" fmla="*/ 0 w 121"/>
                  <a:gd name="T2" fmla="*/ 0 w 121"/>
                  <a:gd name="T3" fmla="*/ 121 w 121"/>
                  <a:gd name="T4" fmla="*/ 119 w 12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1">
                    <a:moveTo>
                      <a:pt x="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1" y="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FFF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49" name="Freeform 6716"/>
              <p:cNvSpPr>
                <a:spLocks/>
              </p:cNvSpPr>
              <p:nvPr/>
            </p:nvSpPr>
            <p:spPr bwMode="auto">
              <a:xfrm>
                <a:off x="1810" y="2410"/>
                <a:ext cx="123" cy="2"/>
              </a:xfrm>
              <a:custGeom>
                <a:avLst/>
                <a:gdLst>
                  <a:gd name="T0" fmla="*/ 121 w 123"/>
                  <a:gd name="T1" fmla="*/ 2 h 2"/>
                  <a:gd name="T2" fmla="*/ 0 w 123"/>
                  <a:gd name="T3" fmla="*/ 2 h 2"/>
                  <a:gd name="T4" fmla="*/ 0 w 123"/>
                  <a:gd name="T5" fmla="*/ 0 h 2"/>
                  <a:gd name="T6" fmla="*/ 123 w 123"/>
                  <a:gd name="T7" fmla="*/ 0 h 2"/>
                  <a:gd name="T8" fmla="*/ 121 w 12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2">
                    <a:moveTo>
                      <a:pt x="12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3" y="0"/>
                    </a:lnTo>
                    <a:lnTo>
                      <a:pt x="121" y="2"/>
                    </a:lnTo>
                    <a:close/>
                  </a:path>
                </a:pathLst>
              </a:custGeom>
              <a:solidFill>
                <a:srgbClr val="FFF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50" name="Freeform 6717"/>
              <p:cNvSpPr>
                <a:spLocks/>
              </p:cNvSpPr>
              <p:nvPr/>
            </p:nvSpPr>
            <p:spPr bwMode="auto">
              <a:xfrm>
                <a:off x="1810" y="2410"/>
                <a:ext cx="125" cy="1"/>
              </a:xfrm>
              <a:custGeom>
                <a:avLst/>
                <a:gdLst>
                  <a:gd name="T0" fmla="*/ 123 w 125"/>
                  <a:gd name="T1" fmla="*/ 0 w 125"/>
                  <a:gd name="T2" fmla="*/ 0 w 125"/>
                  <a:gd name="T3" fmla="*/ 125 w 125"/>
                  <a:gd name="T4" fmla="*/ 123 w 12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5">
                    <a:moveTo>
                      <a:pt x="1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5" y="0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FFF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51" name="Freeform 6718"/>
              <p:cNvSpPr>
                <a:spLocks/>
              </p:cNvSpPr>
              <p:nvPr/>
            </p:nvSpPr>
            <p:spPr bwMode="auto">
              <a:xfrm>
                <a:off x="1810" y="2410"/>
                <a:ext cx="127" cy="1"/>
              </a:xfrm>
              <a:custGeom>
                <a:avLst/>
                <a:gdLst>
                  <a:gd name="T0" fmla="*/ 125 w 127"/>
                  <a:gd name="T1" fmla="*/ 0 w 127"/>
                  <a:gd name="T2" fmla="*/ 0 w 127"/>
                  <a:gd name="T3" fmla="*/ 127 w 127"/>
                  <a:gd name="T4" fmla="*/ 125 w 12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7">
                    <a:moveTo>
                      <a:pt x="12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7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F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52" name="Rectangle 6719"/>
              <p:cNvSpPr>
                <a:spLocks noChangeArrowheads="1"/>
              </p:cNvSpPr>
              <p:nvPr/>
            </p:nvSpPr>
            <p:spPr bwMode="auto">
              <a:xfrm>
                <a:off x="1810" y="2410"/>
                <a:ext cx="127" cy="1"/>
              </a:xfrm>
              <a:prstGeom prst="rect">
                <a:avLst/>
              </a:prstGeom>
              <a:solidFill>
                <a:srgbClr val="FFF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53" name="Freeform 6720"/>
              <p:cNvSpPr>
                <a:spLocks/>
              </p:cNvSpPr>
              <p:nvPr/>
            </p:nvSpPr>
            <p:spPr bwMode="auto">
              <a:xfrm>
                <a:off x="1810" y="2410"/>
                <a:ext cx="129" cy="1"/>
              </a:xfrm>
              <a:custGeom>
                <a:avLst/>
                <a:gdLst>
                  <a:gd name="T0" fmla="*/ 127 w 129"/>
                  <a:gd name="T1" fmla="*/ 0 w 129"/>
                  <a:gd name="T2" fmla="*/ 0 w 129"/>
                  <a:gd name="T3" fmla="*/ 129 w 129"/>
                  <a:gd name="T4" fmla="*/ 127 w 12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9">
                    <a:moveTo>
                      <a:pt x="12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9" y="0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FFF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54" name="Freeform 6721"/>
              <p:cNvSpPr>
                <a:spLocks/>
              </p:cNvSpPr>
              <p:nvPr/>
            </p:nvSpPr>
            <p:spPr bwMode="auto">
              <a:xfrm>
                <a:off x="1810" y="2410"/>
                <a:ext cx="130" cy="1"/>
              </a:xfrm>
              <a:custGeom>
                <a:avLst/>
                <a:gdLst>
                  <a:gd name="T0" fmla="*/ 129 w 130"/>
                  <a:gd name="T1" fmla="*/ 0 w 130"/>
                  <a:gd name="T2" fmla="*/ 0 w 130"/>
                  <a:gd name="T3" fmla="*/ 130 w 130"/>
                  <a:gd name="T4" fmla="*/ 129 w 1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0">
                    <a:moveTo>
                      <a:pt x="12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0" y="0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FFF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55" name="Freeform 6722"/>
              <p:cNvSpPr>
                <a:spLocks/>
              </p:cNvSpPr>
              <p:nvPr/>
            </p:nvSpPr>
            <p:spPr bwMode="auto">
              <a:xfrm>
                <a:off x="1810" y="2410"/>
                <a:ext cx="132" cy="1"/>
              </a:xfrm>
              <a:custGeom>
                <a:avLst/>
                <a:gdLst>
                  <a:gd name="T0" fmla="*/ 130 w 132"/>
                  <a:gd name="T1" fmla="*/ 0 w 132"/>
                  <a:gd name="T2" fmla="*/ 0 w 132"/>
                  <a:gd name="T3" fmla="*/ 132 w 132"/>
                  <a:gd name="T4" fmla="*/ 130 w 13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2">
                    <a:moveTo>
                      <a:pt x="13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2" y="0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rgbClr val="FFF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56" name="Freeform 6723"/>
              <p:cNvSpPr>
                <a:spLocks/>
              </p:cNvSpPr>
              <p:nvPr/>
            </p:nvSpPr>
            <p:spPr bwMode="auto">
              <a:xfrm>
                <a:off x="1810" y="2410"/>
                <a:ext cx="134" cy="1"/>
              </a:xfrm>
              <a:custGeom>
                <a:avLst/>
                <a:gdLst>
                  <a:gd name="T0" fmla="*/ 132 w 134"/>
                  <a:gd name="T1" fmla="*/ 0 w 134"/>
                  <a:gd name="T2" fmla="*/ 0 w 134"/>
                  <a:gd name="T3" fmla="*/ 134 w 134"/>
                  <a:gd name="T4" fmla="*/ 132 w 13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4">
                    <a:moveTo>
                      <a:pt x="13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4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57" name="Freeform 6724"/>
              <p:cNvSpPr>
                <a:spLocks/>
              </p:cNvSpPr>
              <p:nvPr/>
            </p:nvSpPr>
            <p:spPr bwMode="auto">
              <a:xfrm>
                <a:off x="1810" y="2408"/>
                <a:ext cx="136" cy="2"/>
              </a:xfrm>
              <a:custGeom>
                <a:avLst/>
                <a:gdLst>
                  <a:gd name="T0" fmla="*/ 134 w 136"/>
                  <a:gd name="T1" fmla="*/ 2 h 2"/>
                  <a:gd name="T2" fmla="*/ 0 w 136"/>
                  <a:gd name="T3" fmla="*/ 2 h 2"/>
                  <a:gd name="T4" fmla="*/ 0 w 136"/>
                  <a:gd name="T5" fmla="*/ 0 h 2"/>
                  <a:gd name="T6" fmla="*/ 136 w 136"/>
                  <a:gd name="T7" fmla="*/ 0 h 2"/>
                  <a:gd name="T8" fmla="*/ 134 w 13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" h="2">
                    <a:moveTo>
                      <a:pt x="134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36" y="0"/>
                    </a:lnTo>
                    <a:lnTo>
                      <a:pt x="134" y="2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58" name="Freeform 6725"/>
              <p:cNvSpPr>
                <a:spLocks/>
              </p:cNvSpPr>
              <p:nvPr/>
            </p:nvSpPr>
            <p:spPr bwMode="auto">
              <a:xfrm>
                <a:off x="1810" y="2408"/>
                <a:ext cx="138" cy="1"/>
              </a:xfrm>
              <a:custGeom>
                <a:avLst/>
                <a:gdLst>
                  <a:gd name="T0" fmla="*/ 136 w 138"/>
                  <a:gd name="T1" fmla="*/ 0 w 138"/>
                  <a:gd name="T2" fmla="*/ 0 w 138"/>
                  <a:gd name="T3" fmla="*/ 138 w 138"/>
                  <a:gd name="T4" fmla="*/ 136 w 1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8">
                    <a:moveTo>
                      <a:pt x="13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8" y="0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59" name="Freeform 6726"/>
              <p:cNvSpPr>
                <a:spLocks/>
              </p:cNvSpPr>
              <p:nvPr/>
            </p:nvSpPr>
            <p:spPr bwMode="auto">
              <a:xfrm>
                <a:off x="1810" y="2408"/>
                <a:ext cx="140" cy="1"/>
              </a:xfrm>
              <a:custGeom>
                <a:avLst/>
                <a:gdLst>
                  <a:gd name="T0" fmla="*/ 138 w 140"/>
                  <a:gd name="T1" fmla="*/ 0 w 140"/>
                  <a:gd name="T2" fmla="*/ 0 w 140"/>
                  <a:gd name="T3" fmla="*/ 140 w 140"/>
                  <a:gd name="T4" fmla="*/ 138 w 14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0">
                    <a:moveTo>
                      <a:pt x="13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0" y="0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60" name="Freeform 6727"/>
              <p:cNvSpPr>
                <a:spLocks/>
              </p:cNvSpPr>
              <p:nvPr/>
            </p:nvSpPr>
            <p:spPr bwMode="auto">
              <a:xfrm>
                <a:off x="1810" y="2408"/>
                <a:ext cx="142" cy="1"/>
              </a:xfrm>
              <a:custGeom>
                <a:avLst/>
                <a:gdLst>
                  <a:gd name="T0" fmla="*/ 140 w 142"/>
                  <a:gd name="T1" fmla="*/ 0 w 142"/>
                  <a:gd name="T2" fmla="*/ 0 w 142"/>
                  <a:gd name="T3" fmla="*/ 142 w 142"/>
                  <a:gd name="T4" fmla="*/ 140 w 14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2">
                    <a:moveTo>
                      <a:pt x="14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2" y="0"/>
                    </a:lnTo>
                    <a:lnTo>
                      <a:pt x="140" y="0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61" name="Freeform 6728"/>
              <p:cNvSpPr>
                <a:spLocks/>
              </p:cNvSpPr>
              <p:nvPr/>
            </p:nvSpPr>
            <p:spPr bwMode="auto">
              <a:xfrm>
                <a:off x="1810" y="2408"/>
                <a:ext cx="144" cy="1"/>
              </a:xfrm>
              <a:custGeom>
                <a:avLst/>
                <a:gdLst>
                  <a:gd name="T0" fmla="*/ 142 w 144"/>
                  <a:gd name="T1" fmla="*/ 0 w 144"/>
                  <a:gd name="T2" fmla="*/ 0 w 144"/>
                  <a:gd name="T3" fmla="*/ 144 w 144"/>
                  <a:gd name="T4" fmla="*/ 142 w 14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4">
                    <a:moveTo>
                      <a:pt x="14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4" y="0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FFF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62" name="Freeform 6729"/>
              <p:cNvSpPr>
                <a:spLocks/>
              </p:cNvSpPr>
              <p:nvPr/>
            </p:nvSpPr>
            <p:spPr bwMode="auto">
              <a:xfrm>
                <a:off x="1810" y="2408"/>
                <a:ext cx="146" cy="1"/>
              </a:xfrm>
              <a:custGeom>
                <a:avLst/>
                <a:gdLst>
                  <a:gd name="T0" fmla="*/ 144 w 146"/>
                  <a:gd name="T1" fmla="*/ 0 w 146"/>
                  <a:gd name="T2" fmla="*/ 0 w 146"/>
                  <a:gd name="T3" fmla="*/ 146 w 146"/>
                  <a:gd name="T4" fmla="*/ 144 w 14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6">
                    <a:moveTo>
                      <a:pt x="14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6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FFF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63" name="Freeform 6730"/>
              <p:cNvSpPr>
                <a:spLocks/>
              </p:cNvSpPr>
              <p:nvPr/>
            </p:nvSpPr>
            <p:spPr bwMode="auto">
              <a:xfrm>
                <a:off x="1810" y="2408"/>
                <a:ext cx="148" cy="1"/>
              </a:xfrm>
              <a:custGeom>
                <a:avLst/>
                <a:gdLst>
                  <a:gd name="T0" fmla="*/ 146 w 148"/>
                  <a:gd name="T1" fmla="*/ 0 w 148"/>
                  <a:gd name="T2" fmla="*/ 0 w 148"/>
                  <a:gd name="T3" fmla="*/ 148 w 148"/>
                  <a:gd name="T4" fmla="*/ 146 w 14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8">
                    <a:moveTo>
                      <a:pt x="14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8" y="0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FFF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64" name="Freeform 6731"/>
              <p:cNvSpPr>
                <a:spLocks/>
              </p:cNvSpPr>
              <p:nvPr/>
            </p:nvSpPr>
            <p:spPr bwMode="auto">
              <a:xfrm>
                <a:off x="1810" y="2408"/>
                <a:ext cx="150" cy="1"/>
              </a:xfrm>
              <a:custGeom>
                <a:avLst/>
                <a:gdLst>
                  <a:gd name="T0" fmla="*/ 148 w 150"/>
                  <a:gd name="T1" fmla="*/ 0 w 150"/>
                  <a:gd name="T2" fmla="*/ 0 w 150"/>
                  <a:gd name="T3" fmla="*/ 150 w 150"/>
                  <a:gd name="T4" fmla="*/ 148 w 15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0">
                    <a:moveTo>
                      <a:pt x="14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FF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65" name="Freeform 6732"/>
              <p:cNvSpPr>
                <a:spLocks/>
              </p:cNvSpPr>
              <p:nvPr/>
            </p:nvSpPr>
            <p:spPr bwMode="auto">
              <a:xfrm>
                <a:off x="1810" y="2406"/>
                <a:ext cx="152" cy="2"/>
              </a:xfrm>
              <a:custGeom>
                <a:avLst/>
                <a:gdLst>
                  <a:gd name="T0" fmla="*/ 150 w 152"/>
                  <a:gd name="T1" fmla="*/ 2 h 2"/>
                  <a:gd name="T2" fmla="*/ 0 w 152"/>
                  <a:gd name="T3" fmla="*/ 2 h 2"/>
                  <a:gd name="T4" fmla="*/ 0 w 152"/>
                  <a:gd name="T5" fmla="*/ 0 h 2"/>
                  <a:gd name="T6" fmla="*/ 152 w 152"/>
                  <a:gd name="T7" fmla="*/ 0 h 2"/>
                  <a:gd name="T8" fmla="*/ 150 w 15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2">
                    <a:moveTo>
                      <a:pt x="15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0" y="2"/>
                    </a:lnTo>
                    <a:close/>
                  </a:path>
                </a:pathLst>
              </a:custGeom>
              <a:solidFill>
                <a:srgbClr val="FFF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66" name="Freeform 6733"/>
              <p:cNvSpPr>
                <a:spLocks/>
              </p:cNvSpPr>
              <p:nvPr/>
            </p:nvSpPr>
            <p:spPr bwMode="auto">
              <a:xfrm>
                <a:off x="1810" y="2406"/>
                <a:ext cx="153" cy="1"/>
              </a:xfrm>
              <a:custGeom>
                <a:avLst/>
                <a:gdLst>
                  <a:gd name="T0" fmla="*/ 152 w 153"/>
                  <a:gd name="T1" fmla="*/ 0 w 153"/>
                  <a:gd name="T2" fmla="*/ 0 w 153"/>
                  <a:gd name="T3" fmla="*/ 153 w 153"/>
                  <a:gd name="T4" fmla="*/ 152 w 15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3">
                    <a:moveTo>
                      <a:pt x="15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3" y="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FFE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1259" name="Group 6734"/>
            <p:cNvGrpSpPr>
              <a:grpSpLocks/>
            </p:cNvGrpSpPr>
            <p:nvPr/>
          </p:nvGrpSpPr>
          <p:grpSpPr bwMode="auto">
            <a:xfrm>
              <a:off x="1808" y="2281"/>
              <a:ext cx="242" cy="227"/>
              <a:chOff x="1808" y="2281"/>
              <a:chExt cx="242" cy="227"/>
            </a:xfrm>
          </p:grpSpPr>
          <p:sp>
            <p:nvSpPr>
              <p:cNvPr id="1967" name="Freeform 6735"/>
              <p:cNvSpPr>
                <a:spLocks/>
              </p:cNvSpPr>
              <p:nvPr/>
            </p:nvSpPr>
            <p:spPr bwMode="auto">
              <a:xfrm>
                <a:off x="1810" y="2406"/>
                <a:ext cx="155" cy="1"/>
              </a:xfrm>
              <a:custGeom>
                <a:avLst/>
                <a:gdLst>
                  <a:gd name="T0" fmla="*/ 153 w 155"/>
                  <a:gd name="T1" fmla="*/ 0 w 155"/>
                  <a:gd name="T2" fmla="*/ 0 w 155"/>
                  <a:gd name="T3" fmla="*/ 155 w 155"/>
                  <a:gd name="T4" fmla="*/ 153 w 1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5">
                    <a:moveTo>
                      <a:pt x="15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5" y="0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FE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68" name="Freeform 6736"/>
              <p:cNvSpPr>
                <a:spLocks/>
              </p:cNvSpPr>
              <p:nvPr/>
            </p:nvSpPr>
            <p:spPr bwMode="auto">
              <a:xfrm>
                <a:off x="1810" y="2406"/>
                <a:ext cx="157" cy="1"/>
              </a:xfrm>
              <a:custGeom>
                <a:avLst/>
                <a:gdLst>
                  <a:gd name="T0" fmla="*/ 155 w 157"/>
                  <a:gd name="T1" fmla="*/ 0 w 157"/>
                  <a:gd name="T2" fmla="*/ 0 w 157"/>
                  <a:gd name="T3" fmla="*/ 157 w 157"/>
                  <a:gd name="T4" fmla="*/ 155 w 15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7">
                    <a:moveTo>
                      <a:pt x="15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7" y="0"/>
                    </a:lnTo>
                    <a:lnTo>
                      <a:pt x="155" y="0"/>
                    </a:lnTo>
                    <a:close/>
                  </a:path>
                </a:pathLst>
              </a:custGeom>
              <a:solidFill>
                <a:srgbClr val="FFE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69" name="Freeform 6737"/>
              <p:cNvSpPr>
                <a:spLocks/>
              </p:cNvSpPr>
              <p:nvPr/>
            </p:nvSpPr>
            <p:spPr bwMode="auto">
              <a:xfrm>
                <a:off x="1810" y="2406"/>
                <a:ext cx="159" cy="1"/>
              </a:xfrm>
              <a:custGeom>
                <a:avLst/>
                <a:gdLst>
                  <a:gd name="T0" fmla="*/ 157 w 159"/>
                  <a:gd name="T1" fmla="*/ 0 w 159"/>
                  <a:gd name="T2" fmla="*/ 0 w 159"/>
                  <a:gd name="T3" fmla="*/ 159 w 159"/>
                  <a:gd name="T4" fmla="*/ 157 w 15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9">
                    <a:moveTo>
                      <a:pt x="15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9" y="0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FE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70" name="Freeform 6738"/>
              <p:cNvSpPr>
                <a:spLocks/>
              </p:cNvSpPr>
              <p:nvPr/>
            </p:nvSpPr>
            <p:spPr bwMode="auto">
              <a:xfrm>
                <a:off x="1810" y="2406"/>
                <a:ext cx="161" cy="1"/>
              </a:xfrm>
              <a:custGeom>
                <a:avLst/>
                <a:gdLst>
                  <a:gd name="T0" fmla="*/ 159 w 161"/>
                  <a:gd name="T1" fmla="*/ 0 w 161"/>
                  <a:gd name="T2" fmla="*/ 0 w 161"/>
                  <a:gd name="T3" fmla="*/ 161 w 161"/>
                  <a:gd name="T4" fmla="*/ 159 w 16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1">
                    <a:moveTo>
                      <a:pt x="15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1" y="0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rgbClr val="FFE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71" name="Freeform 6739"/>
              <p:cNvSpPr>
                <a:spLocks/>
              </p:cNvSpPr>
              <p:nvPr/>
            </p:nvSpPr>
            <p:spPr bwMode="auto">
              <a:xfrm>
                <a:off x="1810" y="2406"/>
                <a:ext cx="163" cy="1"/>
              </a:xfrm>
              <a:custGeom>
                <a:avLst/>
                <a:gdLst>
                  <a:gd name="T0" fmla="*/ 161 w 163"/>
                  <a:gd name="T1" fmla="*/ 0 w 163"/>
                  <a:gd name="T2" fmla="*/ 0 w 163"/>
                  <a:gd name="T3" fmla="*/ 163 w 163"/>
                  <a:gd name="T4" fmla="*/ 161 w 16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3">
                    <a:moveTo>
                      <a:pt x="16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3" y="0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FFE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72" name="Freeform 6740"/>
              <p:cNvSpPr>
                <a:spLocks/>
              </p:cNvSpPr>
              <p:nvPr/>
            </p:nvSpPr>
            <p:spPr bwMode="auto">
              <a:xfrm>
                <a:off x="1810" y="2406"/>
                <a:ext cx="165" cy="1"/>
              </a:xfrm>
              <a:custGeom>
                <a:avLst/>
                <a:gdLst>
                  <a:gd name="T0" fmla="*/ 163 w 165"/>
                  <a:gd name="T1" fmla="*/ 0 w 165"/>
                  <a:gd name="T2" fmla="*/ 0 w 165"/>
                  <a:gd name="T3" fmla="*/ 165 w 165"/>
                  <a:gd name="T4" fmla="*/ 163 w 16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5">
                    <a:moveTo>
                      <a:pt x="16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5" y="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FFE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73" name="Freeform 6741"/>
              <p:cNvSpPr>
                <a:spLocks/>
              </p:cNvSpPr>
              <p:nvPr/>
            </p:nvSpPr>
            <p:spPr bwMode="auto">
              <a:xfrm>
                <a:off x="1810" y="2404"/>
                <a:ext cx="167" cy="2"/>
              </a:xfrm>
              <a:custGeom>
                <a:avLst/>
                <a:gdLst>
                  <a:gd name="T0" fmla="*/ 165 w 167"/>
                  <a:gd name="T1" fmla="*/ 2 h 2"/>
                  <a:gd name="T2" fmla="*/ 0 w 167"/>
                  <a:gd name="T3" fmla="*/ 2 h 2"/>
                  <a:gd name="T4" fmla="*/ 0 w 167"/>
                  <a:gd name="T5" fmla="*/ 0 h 2"/>
                  <a:gd name="T6" fmla="*/ 167 w 167"/>
                  <a:gd name="T7" fmla="*/ 0 h 2"/>
                  <a:gd name="T8" fmla="*/ 165 w 16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2">
                    <a:moveTo>
                      <a:pt x="16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67" y="0"/>
                    </a:lnTo>
                    <a:lnTo>
                      <a:pt x="165" y="2"/>
                    </a:lnTo>
                    <a:close/>
                  </a:path>
                </a:pathLst>
              </a:custGeom>
              <a:solidFill>
                <a:srgbClr val="FFE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74" name="Freeform 6742"/>
              <p:cNvSpPr>
                <a:spLocks/>
              </p:cNvSpPr>
              <p:nvPr/>
            </p:nvSpPr>
            <p:spPr bwMode="auto">
              <a:xfrm>
                <a:off x="1810" y="2404"/>
                <a:ext cx="169" cy="1"/>
              </a:xfrm>
              <a:custGeom>
                <a:avLst/>
                <a:gdLst>
                  <a:gd name="T0" fmla="*/ 167 w 169"/>
                  <a:gd name="T1" fmla="*/ 0 w 169"/>
                  <a:gd name="T2" fmla="*/ 0 w 169"/>
                  <a:gd name="T3" fmla="*/ 169 w 169"/>
                  <a:gd name="T4" fmla="*/ 167 w 16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9">
                    <a:moveTo>
                      <a:pt x="16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9" y="0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FFE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75" name="Freeform 6743"/>
              <p:cNvSpPr>
                <a:spLocks/>
              </p:cNvSpPr>
              <p:nvPr/>
            </p:nvSpPr>
            <p:spPr bwMode="auto">
              <a:xfrm>
                <a:off x="1810" y="2404"/>
                <a:ext cx="171" cy="1"/>
              </a:xfrm>
              <a:custGeom>
                <a:avLst/>
                <a:gdLst>
                  <a:gd name="T0" fmla="*/ 169 w 171"/>
                  <a:gd name="T1" fmla="*/ 0 w 171"/>
                  <a:gd name="T2" fmla="*/ 0 w 171"/>
                  <a:gd name="T3" fmla="*/ 171 w 171"/>
                  <a:gd name="T4" fmla="*/ 169 w 17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1">
                    <a:moveTo>
                      <a:pt x="16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1" y="0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FFE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76" name="Freeform 6744"/>
              <p:cNvSpPr>
                <a:spLocks/>
              </p:cNvSpPr>
              <p:nvPr/>
            </p:nvSpPr>
            <p:spPr bwMode="auto">
              <a:xfrm>
                <a:off x="1810" y="2404"/>
                <a:ext cx="173" cy="1"/>
              </a:xfrm>
              <a:custGeom>
                <a:avLst/>
                <a:gdLst>
                  <a:gd name="T0" fmla="*/ 171 w 173"/>
                  <a:gd name="T1" fmla="*/ 0 w 173"/>
                  <a:gd name="T2" fmla="*/ 0 w 173"/>
                  <a:gd name="T3" fmla="*/ 173 w 173"/>
                  <a:gd name="T4" fmla="*/ 171 w 17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3">
                    <a:moveTo>
                      <a:pt x="17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3" y="0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77" name="Freeform 6745"/>
              <p:cNvSpPr>
                <a:spLocks/>
              </p:cNvSpPr>
              <p:nvPr/>
            </p:nvSpPr>
            <p:spPr bwMode="auto">
              <a:xfrm>
                <a:off x="1810" y="2404"/>
                <a:ext cx="175" cy="1"/>
              </a:xfrm>
              <a:custGeom>
                <a:avLst/>
                <a:gdLst>
                  <a:gd name="T0" fmla="*/ 173 w 175"/>
                  <a:gd name="T1" fmla="*/ 0 w 175"/>
                  <a:gd name="T2" fmla="*/ 0 w 175"/>
                  <a:gd name="T3" fmla="*/ 175 w 175"/>
                  <a:gd name="T4" fmla="*/ 173 w 17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5">
                    <a:moveTo>
                      <a:pt x="17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5" y="0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78" name="Freeform 6746"/>
              <p:cNvSpPr>
                <a:spLocks/>
              </p:cNvSpPr>
              <p:nvPr/>
            </p:nvSpPr>
            <p:spPr bwMode="auto">
              <a:xfrm>
                <a:off x="1810" y="2404"/>
                <a:ext cx="177" cy="1"/>
              </a:xfrm>
              <a:custGeom>
                <a:avLst/>
                <a:gdLst>
                  <a:gd name="T0" fmla="*/ 175 w 177"/>
                  <a:gd name="T1" fmla="*/ 0 w 177"/>
                  <a:gd name="T2" fmla="*/ 0 w 177"/>
                  <a:gd name="T3" fmla="*/ 177 w 177"/>
                  <a:gd name="T4" fmla="*/ 175 w 1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7">
                    <a:moveTo>
                      <a:pt x="17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7" y="0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79" name="Freeform 6747"/>
              <p:cNvSpPr>
                <a:spLocks/>
              </p:cNvSpPr>
              <p:nvPr/>
            </p:nvSpPr>
            <p:spPr bwMode="auto">
              <a:xfrm>
                <a:off x="1810" y="2404"/>
                <a:ext cx="178" cy="1"/>
              </a:xfrm>
              <a:custGeom>
                <a:avLst/>
                <a:gdLst>
                  <a:gd name="T0" fmla="*/ 177 w 178"/>
                  <a:gd name="T1" fmla="*/ 0 w 178"/>
                  <a:gd name="T2" fmla="*/ 0 w 178"/>
                  <a:gd name="T3" fmla="*/ 178 w 178"/>
                  <a:gd name="T4" fmla="*/ 177 w 17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8">
                    <a:moveTo>
                      <a:pt x="17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80" name="Freeform 6748"/>
              <p:cNvSpPr>
                <a:spLocks/>
              </p:cNvSpPr>
              <p:nvPr/>
            </p:nvSpPr>
            <p:spPr bwMode="auto">
              <a:xfrm>
                <a:off x="1810" y="2404"/>
                <a:ext cx="180" cy="1"/>
              </a:xfrm>
              <a:custGeom>
                <a:avLst/>
                <a:gdLst>
                  <a:gd name="T0" fmla="*/ 178 w 180"/>
                  <a:gd name="T1" fmla="*/ 0 w 180"/>
                  <a:gd name="T2" fmla="*/ 0 w 180"/>
                  <a:gd name="T3" fmla="*/ 180 w 180"/>
                  <a:gd name="T4" fmla="*/ 178 w 18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0">
                    <a:moveTo>
                      <a:pt x="17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0" y="0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81" name="Freeform 6749"/>
              <p:cNvSpPr>
                <a:spLocks/>
              </p:cNvSpPr>
              <p:nvPr/>
            </p:nvSpPr>
            <p:spPr bwMode="auto">
              <a:xfrm>
                <a:off x="1810" y="2402"/>
                <a:ext cx="182" cy="2"/>
              </a:xfrm>
              <a:custGeom>
                <a:avLst/>
                <a:gdLst>
                  <a:gd name="T0" fmla="*/ 180 w 182"/>
                  <a:gd name="T1" fmla="*/ 2 h 2"/>
                  <a:gd name="T2" fmla="*/ 0 w 182"/>
                  <a:gd name="T3" fmla="*/ 2 h 2"/>
                  <a:gd name="T4" fmla="*/ 0 w 182"/>
                  <a:gd name="T5" fmla="*/ 0 h 2"/>
                  <a:gd name="T6" fmla="*/ 182 w 182"/>
                  <a:gd name="T7" fmla="*/ 0 h 2"/>
                  <a:gd name="T8" fmla="*/ 180 w 18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2" h="2">
                    <a:moveTo>
                      <a:pt x="18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82" y="0"/>
                    </a:lnTo>
                    <a:lnTo>
                      <a:pt x="180" y="2"/>
                    </a:lnTo>
                    <a:close/>
                  </a:path>
                </a:pathLst>
              </a:custGeom>
              <a:solidFill>
                <a:srgbClr val="FFE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82" name="Freeform 6750"/>
              <p:cNvSpPr>
                <a:spLocks/>
              </p:cNvSpPr>
              <p:nvPr/>
            </p:nvSpPr>
            <p:spPr bwMode="auto">
              <a:xfrm>
                <a:off x="1810" y="2402"/>
                <a:ext cx="184" cy="1"/>
              </a:xfrm>
              <a:custGeom>
                <a:avLst/>
                <a:gdLst>
                  <a:gd name="T0" fmla="*/ 182 w 184"/>
                  <a:gd name="T1" fmla="*/ 0 w 184"/>
                  <a:gd name="T2" fmla="*/ 0 w 184"/>
                  <a:gd name="T3" fmla="*/ 184 w 184"/>
                  <a:gd name="T4" fmla="*/ 182 w 1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4">
                    <a:moveTo>
                      <a:pt x="18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4" y="0"/>
                    </a:lnTo>
                    <a:lnTo>
                      <a:pt x="182" y="0"/>
                    </a:lnTo>
                    <a:close/>
                  </a:path>
                </a:pathLst>
              </a:custGeom>
              <a:solidFill>
                <a:srgbClr val="FFE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83" name="Freeform 6751"/>
              <p:cNvSpPr>
                <a:spLocks/>
              </p:cNvSpPr>
              <p:nvPr/>
            </p:nvSpPr>
            <p:spPr bwMode="auto">
              <a:xfrm>
                <a:off x="1810" y="2402"/>
                <a:ext cx="186" cy="1"/>
              </a:xfrm>
              <a:custGeom>
                <a:avLst/>
                <a:gdLst>
                  <a:gd name="T0" fmla="*/ 184 w 186"/>
                  <a:gd name="T1" fmla="*/ 0 w 186"/>
                  <a:gd name="T2" fmla="*/ 0 w 186"/>
                  <a:gd name="T3" fmla="*/ 186 w 186"/>
                  <a:gd name="T4" fmla="*/ 184 w 18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6">
                    <a:moveTo>
                      <a:pt x="18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" y="0"/>
                    </a:lnTo>
                    <a:lnTo>
                      <a:pt x="184" y="0"/>
                    </a:lnTo>
                    <a:close/>
                  </a:path>
                </a:pathLst>
              </a:custGeom>
              <a:solidFill>
                <a:srgbClr val="FFE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84" name="Freeform 6752"/>
              <p:cNvSpPr>
                <a:spLocks/>
              </p:cNvSpPr>
              <p:nvPr/>
            </p:nvSpPr>
            <p:spPr bwMode="auto">
              <a:xfrm>
                <a:off x="1810" y="2402"/>
                <a:ext cx="188" cy="1"/>
              </a:xfrm>
              <a:custGeom>
                <a:avLst/>
                <a:gdLst>
                  <a:gd name="T0" fmla="*/ 186 w 188"/>
                  <a:gd name="T1" fmla="*/ 0 w 188"/>
                  <a:gd name="T2" fmla="*/ 0 w 188"/>
                  <a:gd name="T3" fmla="*/ 188 w 188"/>
                  <a:gd name="T4" fmla="*/ 186 w 18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8">
                    <a:moveTo>
                      <a:pt x="18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8" y="0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FFE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85" name="Freeform 6753"/>
              <p:cNvSpPr>
                <a:spLocks/>
              </p:cNvSpPr>
              <p:nvPr/>
            </p:nvSpPr>
            <p:spPr bwMode="auto">
              <a:xfrm>
                <a:off x="1810" y="2402"/>
                <a:ext cx="190" cy="1"/>
              </a:xfrm>
              <a:custGeom>
                <a:avLst/>
                <a:gdLst>
                  <a:gd name="T0" fmla="*/ 188 w 190"/>
                  <a:gd name="T1" fmla="*/ 0 w 190"/>
                  <a:gd name="T2" fmla="*/ 0 w 190"/>
                  <a:gd name="T3" fmla="*/ 190 w 190"/>
                  <a:gd name="T4" fmla="*/ 188 w 19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0">
                    <a:moveTo>
                      <a:pt x="18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0" y="0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FFE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86" name="Freeform 6754"/>
              <p:cNvSpPr>
                <a:spLocks/>
              </p:cNvSpPr>
              <p:nvPr/>
            </p:nvSpPr>
            <p:spPr bwMode="auto">
              <a:xfrm>
                <a:off x="1810" y="2402"/>
                <a:ext cx="192" cy="1"/>
              </a:xfrm>
              <a:custGeom>
                <a:avLst/>
                <a:gdLst>
                  <a:gd name="T0" fmla="*/ 190 w 192"/>
                  <a:gd name="T1" fmla="*/ 0 w 192"/>
                  <a:gd name="T2" fmla="*/ 0 w 192"/>
                  <a:gd name="T3" fmla="*/ 192 w 192"/>
                  <a:gd name="T4" fmla="*/ 190 w 19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2">
                    <a:moveTo>
                      <a:pt x="19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2" y="0"/>
                    </a:ln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FF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87" name="Freeform 6755"/>
              <p:cNvSpPr>
                <a:spLocks/>
              </p:cNvSpPr>
              <p:nvPr/>
            </p:nvSpPr>
            <p:spPr bwMode="auto">
              <a:xfrm>
                <a:off x="1810" y="2402"/>
                <a:ext cx="194" cy="1"/>
              </a:xfrm>
              <a:custGeom>
                <a:avLst/>
                <a:gdLst>
                  <a:gd name="T0" fmla="*/ 192 w 194"/>
                  <a:gd name="T1" fmla="*/ 0 w 194"/>
                  <a:gd name="T2" fmla="*/ 0 w 194"/>
                  <a:gd name="T3" fmla="*/ 194 w 194"/>
                  <a:gd name="T4" fmla="*/ 192 w 19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4">
                    <a:moveTo>
                      <a:pt x="19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4" y="0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88" name="Freeform 6756"/>
              <p:cNvSpPr>
                <a:spLocks/>
              </p:cNvSpPr>
              <p:nvPr/>
            </p:nvSpPr>
            <p:spPr bwMode="auto">
              <a:xfrm>
                <a:off x="1810" y="2402"/>
                <a:ext cx="196" cy="1"/>
              </a:xfrm>
              <a:custGeom>
                <a:avLst/>
                <a:gdLst>
                  <a:gd name="T0" fmla="*/ 194 w 196"/>
                  <a:gd name="T1" fmla="*/ 0 w 196"/>
                  <a:gd name="T2" fmla="*/ 0 w 196"/>
                  <a:gd name="T3" fmla="*/ 196 w 196"/>
                  <a:gd name="T4" fmla="*/ 194 w 19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6">
                    <a:moveTo>
                      <a:pt x="19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6" y="0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FF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89" name="Freeform 6757"/>
              <p:cNvSpPr>
                <a:spLocks/>
              </p:cNvSpPr>
              <p:nvPr/>
            </p:nvSpPr>
            <p:spPr bwMode="auto">
              <a:xfrm>
                <a:off x="1810" y="2400"/>
                <a:ext cx="198" cy="2"/>
              </a:xfrm>
              <a:custGeom>
                <a:avLst/>
                <a:gdLst>
                  <a:gd name="T0" fmla="*/ 196 w 198"/>
                  <a:gd name="T1" fmla="*/ 2 h 2"/>
                  <a:gd name="T2" fmla="*/ 0 w 198"/>
                  <a:gd name="T3" fmla="*/ 2 h 2"/>
                  <a:gd name="T4" fmla="*/ 0 w 198"/>
                  <a:gd name="T5" fmla="*/ 0 h 2"/>
                  <a:gd name="T6" fmla="*/ 198 w 198"/>
                  <a:gd name="T7" fmla="*/ 0 h 2"/>
                  <a:gd name="T8" fmla="*/ 196 w 19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2">
                    <a:moveTo>
                      <a:pt x="19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196" y="2"/>
                    </a:lnTo>
                    <a:close/>
                  </a:path>
                </a:pathLst>
              </a:custGeom>
              <a:solidFill>
                <a:srgbClr val="FF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90" name="Freeform 6758"/>
              <p:cNvSpPr>
                <a:spLocks/>
              </p:cNvSpPr>
              <p:nvPr/>
            </p:nvSpPr>
            <p:spPr bwMode="auto">
              <a:xfrm>
                <a:off x="1810" y="2400"/>
                <a:ext cx="200" cy="1"/>
              </a:xfrm>
              <a:custGeom>
                <a:avLst/>
                <a:gdLst>
                  <a:gd name="T0" fmla="*/ 198 w 200"/>
                  <a:gd name="T1" fmla="*/ 0 w 200"/>
                  <a:gd name="T2" fmla="*/ 0 w 200"/>
                  <a:gd name="T3" fmla="*/ 200 w 200"/>
                  <a:gd name="T4" fmla="*/ 198 w 2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0">
                    <a:moveTo>
                      <a:pt x="19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0" y="0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FF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91" name="Freeform 6759"/>
              <p:cNvSpPr>
                <a:spLocks/>
              </p:cNvSpPr>
              <p:nvPr/>
            </p:nvSpPr>
            <p:spPr bwMode="auto">
              <a:xfrm>
                <a:off x="1810" y="2400"/>
                <a:ext cx="201" cy="1"/>
              </a:xfrm>
              <a:custGeom>
                <a:avLst/>
                <a:gdLst>
                  <a:gd name="T0" fmla="*/ 200 w 201"/>
                  <a:gd name="T1" fmla="*/ 0 w 201"/>
                  <a:gd name="T2" fmla="*/ 0 w 201"/>
                  <a:gd name="T3" fmla="*/ 201 w 201"/>
                  <a:gd name="T4" fmla="*/ 200 w 20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1">
                    <a:moveTo>
                      <a:pt x="20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FFE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92" name="Freeform 6760"/>
              <p:cNvSpPr>
                <a:spLocks/>
              </p:cNvSpPr>
              <p:nvPr/>
            </p:nvSpPr>
            <p:spPr bwMode="auto">
              <a:xfrm>
                <a:off x="1810" y="2400"/>
                <a:ext cx="203" cy="1"/>
              </a:xfrm>
              <a:custGeom>
                <a:avLst/>
                <a:gdLst>
                  <a:gd name="T0" fmla="*/ 201 w 203"/>
                  <a:gd name="T1" fmla="*/ 0 w 203"/>
                  <a:gd name="T2" fmla="*/ 0 w 203"/>
                  <a:gd name="T3" fmla="*/ 203 w 203"/>
                  <a:gd name="T4" fmla="*/ 201 w 20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3">
                    <a:moveTo>
                      <a:pt x="20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3" y="0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rgbClr val="FFE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93" name="Freeform 6761"/>
              <p:cNvSpPr>
                <a:spLocks/>
              </p:cNvSpPr>
              <p:nvPr/>
            </p:nvSpPr>
            <p:spPr bwMode="auto">
              <a:xfrm>
                <a:off x="1810" y="2400"/>
                <a:ext cx="205" cy="1"/>
              </a:xfrm>
              <a:custGeom>
                <a:avLst/>
                <a:gdLst>
                  <a:gd name="T0" fmla="*/ 203 w 205"/>
                  <a:gd name="T1" fmla="*/ 0 w 205"/>
                  <a:gd name="T2" fmla="*/ 0 w 205"/>
                  <a:gd name="T3" fmla="*/ 205 w 205"/>
                  <a:gd name="T4" fmla="*/ 203 w 20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5">
                    <a:moveTo>
                      <a:pt x="20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5" y="0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E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94" name="Freeform 6762"/>
              <p:cNvSpPr>
                <a:spLocks/>
              </p:cNvSpPr>
              <p:nvPr/>
            </p:nvSpPr>
            <p:spPr bwMode="auto">
              <a:xfrm>
                <a:off x="1810" y="2400"/>
                <a:ext cx="207" cy="1"/>
              </a:xfrm>
              <a:custGeom>
                <a:avLst/>
                <a:gdLst>
                  <a:gd name="T0" fmla="*/ 205 w 207"/>
                  <a:gd name="T1" fmla="*/ 0 w 207"/>
                  <a:gd name="T2" fmla="*/ 0 w 207"/>
                  <a:gd name="T3" fmla="*/ 207 w 207"/>
                  <a:gd name="T4" fmla="*/ 205 w 20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7">
                    <a:moveTo>
                      <a:pt x="20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7" y="0"/>
                    </a:lnTo>
                    <a:lnTo>
                      <a:pt x="205" y="0"/>
                    </a:lnTo>
                    <a:close/>
                  </a:path>
                </a:pathLst>
              </a:custGeom>
              <a:solidFill>
                <a:srgbClr val="FFE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95" name="Freeform 6763"/>
              <p:cNvSpPr>
                <a:spLocks/>
              </p:cNvSpPr>
              <p:nvPr/>
            </p:nvSpPr>
            <p:spPr bwMode="auto">
              <a:xfrm>
                <a:off x="1810" y="2400"/>
                <a:ext cx="209" cy="1"/>
              </a:xfrm>
              <a:custGeom>
                <a:avLst/>
                <a:gdLst>
                  <a:gd name="T0" fmla="*/ 207 w 209"/>
                  <a:gd name="T1" fmla="*/ 0 w 209"/>
                  <a:gd name="T2" fmla="*/ 0 w 209"/>
                  <a:gd name="T3" fmla="*/ 209 w 209"/>
                  <a:gd name="T4" fmla="*/ 207 w 20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9">
                    <a:moveTo>
                      <a:pt x="20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9" y="0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FFE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96" name="Freeform 6764"/>
              <p:cNvSpPr>
                <a:spLocks/>
              </p:cNvSpPr>
              <p:nvPr/>
            </p:nvSpPr>
            <p:spPr bwMode="auto">
              <a:xfrm>
                <a:off x="1810" y="2400"/>
                <a:ext cx="211" cy="1"/>
              </a:xfrm>
              <a:custGeom>
                <a:avLst/>
                <a:gdLst>
                  <a:gd name="T0" fmla="*/ 209 w 211"/>
                  <a:gd name="T1" fmla="*/ 0 w 211"/>
                  <a:gd name="T2" fmla="*/ 0 w 211"/>
                  <a:gd name="T3" fmla="*/ 211 w 211"/>
                  <a:gd name="T4" fmla="*/ 209 w 2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1">
                    <a:moveTo>
                      <a:pt x="20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1" y="0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97" name="Freeform 6765"/>
              <p:cNvSpPr>
                <a:spLocks/>
              </p:cNvSpPr>
              <p:nvPr/>
            </p:nvSpPr>
            <p:spPr bwMode="auto">
              <a:xfrm>
                <a:off x="1810" y="2398"/>
                <a:ext cx="213" cy="2"/>
              </a:xfrm>
              <a:custGeom>
                <a:avLst/>
                <a:gdLst>
                  <a:gd name="T0" fmla="*/ 211 w 213"/>
                  <a:gd name="T1" fmla="*/ 2 h 2"/>
                  <a:gd name="T2" fmla="*/ 0 w 213"/>
                  <a:gd name="T3" fmla="*/ 2 h 2"/>
                  <a:gd name="T4" fmla="*/ 0 w 213"/>
                  <a:gd name="T5" fmla="*/ 0 h 2"/>
                  <a:gd name="T6" fmla="*/ 213 w 213"/>
                  <a:gd name="T7" fmla="*/ 0 h 2"/>
                  <a:gd name="T8" fmla="*/ 211 w 21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2">
                    <a:moveTo>
                      <a:pt x="21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13" y="0"/>
                    </a:lnTo>
                    <a:lnTo>
                      <a:pt x="211" y="2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98" name="Freeform 6766"/>
              <p:cNvSpPr>
                <a:spLocks/>
              </p:cNvSpPr>
              <p:nvPr/>
            </p:nvSpPr>
            <p:spPr bwMode="auto">
              <a:xfrm>
                <a:off x="1810" y="2398"/>
                <a:ext cx="215" cy="1"/>
              </a:xfrm>
              <a:custGeom>
                <a:avLst/>
                <a:gdLst>
                  <a:gd name="T0" fmla="*/ 213 w 215"/>
                  <a:gd name="T1" fmla="*/ 0 w 215"/>
                  <a:gd name="T2" fmla="*/ 0 w 215"/>
                  <a:gd name="T3" fmla="*/ 215 w 215"/>
                  <a:gd name="T4" fmla="*/ 213 w 21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5">
                    <a:moveTo>
                      <a:pt x="2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5" y="0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99" name="Freeform 6767"/>
              <p:cNvSpPr>
                <a:spLocks/>
              </p:cNvSpPr>
              <p:nvPr/>
            </p:nvSpPr>
            <p:spPr bwMode="auto">
              <a:xfrm>
                <a:off x="1810" y="2398"/>
                <a:ext cx="217" cy="1"/>
              </a:xfrm>
              <a:custGeom>
                <a:avLst/>
                <a:gdLst>
                  <a:gd name="T0" fmla="*/ 215 w 217"/>
                  <a:gd name="T1" fmla="*/ 0 w 217"/>
                  <a:gd name="T2" fmla="*/ 0 w 217"/>
                  <a:gd name="T3" fmla="*/ 217 w 217"/>
                  <a:gd name="T4" fmla="*/ 215 w 2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7">
                    <a:moveTo>
                      <a:pt x="21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00" name="Freeform 6768"/>
              <p:cNvSpPr>
                <a:spLocks/>
              </p:cNvSpPr>
              <p:nvPr/>
            </p:nvSpPr>
            <p:spPr bwMode="auto">
              <a:xfrm>
                <a:off x="1810" y="2398"/>
                <a:ext cx="219" cy="1"/>
              </a:xfrm>
              <a:custGeom>
                <a:avLst/>
                <a:gdLst>
                  <a:gd name="T0" fmla="*/ 217 w 219"/>
                  <a:gd name="T1" fmla="*/ 0 w 219"/>
                  <a:gd name="T2" fmla="*/ 0 w 219"/>
                  <a:gd name="T3" fmla="*/ 219 w 219"/>
                  <a:gd name="T4" fmla="*/ 217 w 2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9">
                    <a:moveTo>
                      <a:pt x="21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9" y="0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01" name="Freeform 6769"/>
              <p:cNvSpPr>
                <a:spLocks/>
              </p:cNvSpPr>
              <p:nvPr/>
            </p:nvSpPr>
            <p:spPr bwMode="auto">
              <a:xfrm>
                <a:off x="1810" y="2398"/>
                <a:ext cx="221" cy="1"/>
              </a:xfrm>
              <a:custGeom>
                <a:avLst/>
                <a:gdLst>
                  <a:gd name="T0" fmla="*/ 219 w 221"/>
                  <a:gd name="T1" fmla="*/ 0 w 221"/>
                  <a:gd name="T2" fmla="*/ 0 w 221"/>
                  <a:gd name="T3" fmla="*/ 221 w 221"/>
                  <a:gd name="T4" fmla="*/ 219 w 22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1">
                    <a:moveTo>
                      <a:pt x="2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1" y="0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FFE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02" name="Freeform 6770"/>
              <p:cNvSpPr>
                <a:spLocks/>
              </p:cNvSpPr>
              <p:nvPr/>
            </p:nvSpPr>
            <p:spPr bwMode="auto">
              <a:xfrm>
                <a:off x="1810" y="2398"/>
                <a:ext cx="223" cy="1"/>
              </a:xfrm>
              <a:custGeom>
                <a:avLst/>
                <a:gdLst>
                  <a:gd name="T0" fmla="*/ 221 w 223"/>
                  <a:gd name="T1" fmla="*/ 0 w 223"/>
                  <a:gd name="T2" fmla="*/ 0 w 223"/>
                  <a:gd name="T3" fmla="*/ 223 w 223"/>
                  <a:gd name="T4" fmla="*/ 221 w 22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3">
                    <a:moveTo>
                      <a:pt x="22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3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FFE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03" name="Freeform 6771"/>
              <p:cNvSpPr>
                <a:spLocks/>
              </p:cNvSpPr>
              <p:nvPr/>
            </p:nvSpPr>
            <p:spPr bwMode="auto">
              <a:xfrm>
                <a:off x="1810" y="2398"/>
                <a:ext cx="224" cy="1"/>
              </a:xfrm>
              <a:custGeom>
                <a:avLst/>
                <a:gdLst>
                  <a:gd name="T0" fmla="*/ 223 w 224"/>
                  <a:gd name="T1" fmla="*/ 0 w 224"/>
                  <a:gd name="T2" fmla="*/ 0 w 224"/>
                  <a:gd name="T3" fmla="*/ 224 w 224"/>
                  <a:gd name="T4" fmla="*/ 223 w 2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4">
                    <a:moveTo>
                      <a:pt x="2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4" y="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E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04" name="Freeform 6772"/>
              <p:cNvSpPr>
                <a:spLocks/>
              </p:cNvSpPr>
              <p:nvPr/>
            </p:nvSpPr>
            <p:spPr bwMode="auto">
              <a:xfrm>
                <a:off x="1810" y="2398"/>
                <a:ext cx="226" cy="1"/>
              </a:xfrm>
              <a:custGeom>
                <a:avLst/>
                <a:gdLst>
                  <a:gd name="T0" fmla="*/ 224 w 226"/>
                  <a:gd name="T1" fmla="*/ 0 w 226"/>
                  <a:gd name="T2" fmla="*/ 0 w 226"/>
                  <a:gd name="T3" fmla="*/ 226 w 226"/>
                  <a:gd name="T4" fmla="*/ 224 w 22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6">
                    <a:moveTo>
                      <a:pt x="22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6" y="0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FFE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05" name="Freeform 6773"/>
              <p:cNvSpPr>
                <a:spLocks/>
              </p:cNvSpPr>
              <p:nvPr/>
            </p:nvSpPr>
            <p:spPr bwMode="auto">
              <a:xfrm>
                <a:off x="1810" y="2397"/>
                <a:ext cx="228" cy="1"/>
              </a:xfrm>
              <a:custGeom>
                <a:avLst/>
                <a:gdLst>
                  <a:gd name="T0" fmla="*/ 226 w 228"/>
                  <a:gd name="T1" fmla="*/ 1 h 1"/>
                  <a:gd name="T2" fmla="*/ 0 w 228"/>
                  <a:gd name="T3" fmla="*/ 1 h 1"/>
                  <a:gd name="T4" fmla="*/ 0 w 228"/>
                  <a:gd name="T5" fmla="*/ 0 h 1"/>
                  <a:gd name="T6" fmla="*/ 228 w 228"/>
                  <a:gd name="T7" fmla="*/ 0 h 1"/>
                  <a:gd name="T8" fmla="*/ 226 w 228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1">
                    <a:moveTo>
                      <a:pt x="226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28" y="0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FFE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06" name="Freeform 6774"/>
              <p:cNvSpPr>
                <a:spLocks/>
              </p:cNvSpPr>
              <p:nvPr/>
            </p:nvSpPr>
            <p:spPr bwMode="auto">
              <a:xfrm>
                <a:off x="1810" y="2397"/>
                <a:ext cx="230" cy="1"/>
              </a:xfrm>
              <a:custGeom>
                <a:avLst/>
                <a:gdLst>
                  <a:gd name="T0" fmla="*/ 228 w 230"/>
                  <a:gd name="T1" fmla="*/ 0 w 230"/>
                  <a:gd name="T2" fmla="*/ 0 w 230"/>
                  <a:gd name="T3" fmla="*/ 230 w 230"/>
                  <a:gd name="T4" fmla="*/ 228 w 2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0">
                    <a:moveTo>
                      <a:pt x="22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0" y="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FF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07" name="Freeform 6775"/>
              <p:cNvSpPr>
                <a:spLocks/>
              </p:cNvSpPr>
              <p:nvPr/>
            </p:nvSpPr>
            <p:spPr bwMode="auto">
              <a:xfrm>
                <a:off x="1810" y="2397"/>
                <a:ext cx="232" cy="1"/>
              </a:xfrm>
              <a:custGeom>
                <a:avLst/>
                <a:gdLst>
                  <a:gd name="T0" fmla="*/ 230 w 232"/>
                  <a:gd name="T1" fmla="*/ 0 w 232"/>
                  <a:gd name="T2" fmla="*/ 0 w 232"/>
                  <a:gd name="T3" fmla="*/ 232 w 232"/>
                  <a:gd name="T4" fmla="*/ 230 w 23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2">
                    <a:moveTo>
                      <a:pt x="23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2" y="0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FF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08" name="Freeform 6776"/>
              <p:cNvSpPr>
                <a:spLocks/>
              </p:cNvSpPr>
              <p:nvPr/>
            </p:nvSpPr>
            <p:spPr bwMode="auto">
              <a:xfrm>
                <a:off x="1810" y="2397"/>
                <a:ext cx="234" cy="1"/>
              </a:xfrm>
              <a:custGeom>
                <a:avLst/>
                <a:gdLst>
                  <a:gd name="T0" fmla="*/ 232 w 234"/>
                  <a:gd name="T1" fmla="*/ 0 w 234"/>
                  <a:gd name="T2" fmla="*/ 0 w 234"/>
                  <a:gd name="T3" fmla="*/ 234 w 234"/>
                  <a:gd name="T4" fmla="*/ 232 w 23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4">
                    <a:moveTo>
                      <a:pt x="23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4" y="0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FF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09" name="Freeform 6777"/>
              <p:cNvSpPr>
                <a:spLocks/>
              </p:cNvSpPr>
              <p:nvPr/>
            </p:nvSpPr>
            <p:spPr bwMode="auto">
              <a:xfrm>
                <a:off x="1810" y="2397"/>
                <a:ext cx="236" cy="1"/>
              </a:xfrm>
              <a:custGeom>
                <a:avLst/>
                <a:gdLst>
                  <a:gd name="T0" fmla="*/ 234 w 236"/>
                  <a:gd name="T1" fmla="*/ 0 w 236"/>
                  <a:gd name="T2" fmla="*/ 0 w 236"/>
                  <a:gd name="T3" fmla="*/ 236 w 236"/>
                  <a:gd name="T4" fmla="*/ 234 w 23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6">
                    <a:moveTo>
                      <a:pt x="23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6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FF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10" name="Freeform 6778"/>
              <p:cNvSpPr>
                <a:spLocks/>
              </p:cNvSpPr>
              <p:nvPr/>
            </p:nvSpPr>
            <p:spPr bwMode="auto">
              <a:xfrm>
                <a:off x="1810" y="2397"/>
                <a:ext cx="238" cy="1"/>
              </a:xfrm>
              <a:custGeom>
                <a:avLst/>
                <a:gdLst>
                  <a:gd name="T0" fmla="*/ 236 w 238"/>
                  <a:gd name="T1" fmla="*/ 0 w 238"/>
                  <a:gd name="T2" fmla="*/ 0 w 238"/>
                  <a:gd name="T3" fmla="*/ 238 w 238"/>
                  <a:gd name="T4" fmla="*/ 236 w 2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8">
                    <a:moveTo>
                      <a:pt x="23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8" y="0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FF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11" name="Freeform 6779"/>
              <p:cNvSpPr>
                <a:spLocks/>
              </p:cNvSpPr>
              <p:nvPr/>
            </p:nvSpPr>
            <p:spPr bwMode="auto">
              <a:xfrm>
                <a:off x="1810" y="2397"/>
                <a:ext cx="240" cy="1"/>
              </a:xfrm>
              <a:custGeom>
                <a:avLst/>
                <a:gdLst>
                  <a:gd name="T0" fmla="*/ 238 w 240"/>
                  <a:gd name="T1" fmla="*/ 0 w 240"/>
                  <a:gd name="T2" fmla="*/ 0 w 240"/>
                  <a:gd name="T3" fmla="*/ 240 w 240"/>
                  <a:gd name="T4" fmla="*/ 238 w 24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40">
                    <a:moveTo>
                      <a:pt x="23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0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12" name="Freeform 6780"/>
              <p:cNvSpPr>
                <a:spLocks/>
              </p:cNvSpPr>
              <p:nvPr/>
            </p:nvSpPr>
            <p:spPr bwMode="auto">
              <a:xfrm>
                <a:off x="1810" y="2397"/>
                <a:ext cx="240" cy="1"/>
              </a:xfrm>
              <a:custGeom>
                <a:avLst/>
                <a:gdLst>
                  <a:gd name="T0" fmla="*/ 240 w 240"/>
                  <a:gd name="T1" fmla="*/ 0 w 240"/>
                  <a:gd name="T2" fmla="*/ 0 w 240"/>
                  <a:gd name="T3" fmla="*/ 240 w 240"/>
                  <a:gd name="T4" fmla="*/ 240 w 240"/>
                  <a:gd name="T5" fmla="*/ 240 w 24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40">
                    <a:moveTo>
                      <a:pt x="24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13" name="Freeform 6781"/>
              <p:cNvSpPr>
                <a:spLocks/>
              </p:cNvSpPr>
              <p:nvPr/>
            </p:nvSpPr>
            <p:spPr bwMode="auto">
              <a:xfrm>
                <a:off x="1810" y="2395"/>
                <a:ext cx="240" cy="2"/>
              </a:xfrm>
              <a:custGeom>
                <a:avLst/>
                <a:gdLst>
                  <a:gd name="T0" fmla="*/ 240 w 240"/>
                  <a:gd name="T1" fmla="*/ 2 h 2"/>
                  <a:gd name="T2" fmla="*/ 0 w 240"/>
                  <a:gd name="T3" fmla="*/ 2 h 2"/>
                  <a:gd name="T4" fmla="*/ 0 w 240"/>
                  <a:gd name="T5" fmla="*/ 0 h 2"/>
                  <a:gd name="T6" fmla="*/ 238 w 240"/>
                  <a:gd name="T7" fmla="*/ 0 h 2"/>
                  <a:gd name="T8" fmla="*/ 240 w 24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0" h="2">
                    <a:moveTo>
                      <a:pt x="24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38" y="0"/>
                    </a:lnTo>
                    <a:lnTo>
                      <a:pt x="240" y="2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14" name="Freeform 6782"/>
              <p:cNvSpPr>
                <a:spLocks/>
              </p:cNvSpPr>
              <p:nvPr/>
            </p:nvSpPr>
            <p:spPr bwMode="auto">
              <a:xfrm>
                <a:off x="1810" y="2395"/>
                <a:ext cx="238" cy="1"/>
              </a:xfrm>
              <a:custGeom>
                <a:avLst/>
                <a:gdLst>
                  <a:gd name="T0" fmla="*/ 238 w 238"/>
                  <a:gd name="T1" fmla="*/ 0 w 238"/>
                  <a:gd name="T2" fmla="*/ 0 w 238"/>
                  <a:gd name="T3" fmla="*/ 236 w 238"/>
                  <a:gd name="T4" fmla="*/ 238 w 2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8">
                    <a:moveTo>
                      <a:pt x="23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6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15" name="Freeform 6783"/>
              <p:cNvSpPr>
                <a:spLocks/>
              </p:cNvSpPr>
              <p:nvPr/>
            </p:nvSpPr>
            <p:spPr bwMode="auto">
              <a:xfrm>
                <a:off x="1810" y="2395"/>
                <a:ext cx="236" cy="1"/>
              </a:xfrm>
              <a:custGeom>
                <a:avLst/>
                <a:gdLst>
                  <a:gd name="T0" fmla="*/ 236 w 236"/>
                  <a:gd name="T1" fmla="*/ 0 w 236"/>
                  <a:gd name="T2" fmla="*/ 0 w 236"/>
                  <a:gd name="T3" fmla="*/ 234 w 236"/>
                  <a:gd name="T4" fmla="*/ 236 w 23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6">
                    <a:moveTo>
                      <a:pt x="23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4" y="0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16" name="Freeform 6784"/>
              <p:cNvSpPr>
                <a:spLocks/>
              </p:cNvSpPr>
              <p:nvPr/>
            </p:nvSpPr>
            <p:spPr bwMode="auto">
              <a:xfrm>
                <a:off x="1810" y="2395"/>
                <a:ext cx="234" cy="1"/>
              </a:xfrm>
              <a:custGeom>
                <a:avLst/>
                <a:gdLst>
                  <a:gd name="T0" fmla="*/ 234 w 234"/>
                  <a:gd name="T1" fmla="*/ 0 w 234"/>
                  <a:gd name="T2" fmla="*/ 0 w 234"/>
                  <a:gd name="T3" fmla="*/ 232 w 234"/>
                  <a:gd name="T4" fmla="*/ 234 w 23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4">
                    <a:moveTo>
                      <a:pt x="23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2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17" name="Freeform 6785"/>
              <p:cNvSpPr>
                <a:spLocks/>
              </p:cNvSpPr>
              <p:nvPr/>
            </p:nvSpPr>
            <p:spPr bwMode="auto">
              <a:xfrm>
                <a:off x="1810" y="2395"/>
                <a:ext cx="232" cy="1"/>
              </a:xfrm>
              <a:custGeom>
                <a:avLst/>
                <a:gdLst>
                  <a:gd name="T0" fmla="*/ 232 w 232"/>
                  <a:gd name="T1" fmla="*/ 0 w 232"/>
                  <a:gd name="T2" fmla="*/ 0 w 232"/>
                  <a:gd name="T3" fmla="*/ 230 w 232"/>
                  <a:gd name="T4" fmla="*/ 232 w 23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2">
                    <a:moveTo>
                      <a:pt x="23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0" y="0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18" name="Freeform 6786"/>
              <p:cNvSpPr>
                <a:spLocks/>
              </p:cNvSpPr>
              <p:nvPr/>
            </p:nvSpPr>
            <p:spPr bwMode="auto">
              <a:xfrm>
                <a:off x="1810" y="2395"/>
                <a:ext cx="230" cy="1"/>
              </a:xfrm>
              <a:custGeom>
                <a:avLst/>
                <a:gdLst>
                  <a:gd name="T0" fmla="*/ 230 w 230"/>
                  <a:gd name="T1" fmla="*/ 0 w 230"/>
                  <a:gd name="T2" fmla="*/ 0 w 230"/>
                  <a:gd name="T3" fmla="*/ 228 w 230"/>
                  <a:gd name="T4" fmla="*/ 230 w 2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0">
                    <a:moveTo>
                      <a:pt x="23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8" y="0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19" name="Freeform 6787"/>
              <p:cNvSpPr>
                <a:spLocks/>
              </p:cNvSpPr>
              <p:nvPr/>
            </p:nvSpPr>
            <p:spPr bwMode="auto">
              <a:xfrm>
                <a:off x="1810" y="2395"/>
                <a:ext cx="228" cy="1"/>
              </a:xfrm>
              <a:custGeom>
                <a:avLst/>
                <a:gdLst>
                  <a:gd name="T0" fmla="*/ 228 w 228"/>
                  <a:gd name="T1" fmla="*/ 0 w 228"/>
                  <a:gd name="T2" fmla="*/ 0 w 228"/>
                  <a:gd name="T3" fmla="*/ 226 w 228"/>
                  <a:gd name="T4" fmla="*/ 228 w 22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8">
                    <a:moveTo>
                      <a:pt x="22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6" y="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20" name="Freeform 6788"/>
              <p:cNvSpPr>
                <a:spLocks/>
              </p:cNvSpPr>
              <p:nvPr/>
            </p:nvSpPr>
            <p:spPr bwMode="auto">
              <a:xfrm>
                <a:off x="1810" y="2395"/>
                <a:ext cx="226" cy="1"/>
              </a:xfrm>
              <a:custGeom>
                <a:avLst/>
                <a:gdLst>
                  <a:gd name="T0" fmla="*/ 226 w 226"/>
                  <a:gd name="T1" fmla="*/ 0 w 226"/>
                  <a:gd name="T2" fmla="*/ 0 w 226"/>
                  <a:gd name="T3" fmla="*/ 224 w 226"/>
                  <a:gd name="T4" fmla="*/ 226 w 22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6">
                    <a:moveTo>
                      <a:pt x="22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4" y="0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21" name="Freeform 6789"/>
              <p:cNvSpPr>
                <a:spLocks/>
              </p:cNvSpPr>
              <p:nvPr/>
            </p:nvSpPr>
            <p:spPr bwMode="auto">
              <a:xfrm>
                <a:off x="1810" y="2393"/>
                <a:ext cx="224" cy="2"/>
              </a:xfrm>
              <a:custGeom>
                <a:avLst/>
                <a:gdLst>
                  <a:gd name="T0" fmla="*/ 224 w 224"/>
                  <a:gd name="T1" fmla="*/ 2 h 2"/>
                  <a:gd name="T2" fmla="*/ 0 w 224"/>
                  <a:gd name="T3" fmla="*/ 2 h 2"/>
                  <a:gd name="T4" fmla="*/ 0 w 224"/>
                  <a:gd name="T5" fmla="*/ 0 h 2"/>
                  <a:gd name="T6" fmla="*/ 223 w 224"/>
                  <a:gd name="T7" fmla="*/ 0 h 2"/>
                  <a:gd name="T8" fmla="*/ 224 w 22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2">
                    <a:moveTo>
                      <a:pt x="224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23" y="0"/>
                    </a:lnTo>
                    <a:lnTo>
                      <a:pt x="224" y="2"/>
                    </a:lnTo>
                    <a:close/>
                  </a:path>
                </a:pathLst>
              </a:custGeom>
              <a:solidFill>
                <a:srgbClr val="FF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22" name="Rectangle 6790"/>
              <p:cNvSpPr>
                <a:spLocks noChangeArrowheads="1"/>
              </p:cNvSpPr>
              <p:nvPr/>
            </p:nvSpPr>
            <p:spPr bwMode="auto">
              <a:xfrm>
                <a:off x="1810" y="2393"/>
                <a:ext cx="223" cy="1"/>
              </a:xfrm>
              <a:prstGeom prst="rect">
                <a:avLst/>
              </a:prstGeom>
              <a:solidFill>
                <a:srgbClr val="FF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23" name="Freeform 6791"/>
              <p:cNvSpPr>
                <a:spLocks/>
              </p:cNvSpPr>
              <p:nvPr/>
            </p:nvSpPr>
            <p:spPr bwMode="auto">
              <a:xfrm>
                <a:off x="1810" y="2393"/>
                <a:ext cx="223" cy="1"/>
              </a:xfrm>
              <a:custGeom>
                <a:avLst/>
                <a:gdLst>
                  <a:gd name="T0" fmla="*/ 223 w 223"/>
                  <a:gd name="T1" fmla="*/ 0 w 223"/>
                  <a:gd name="T2" fmla="*/ 0 w 223"/>
                  <a:gd name="T3" fmla="*/ 221 w 223"/>
                  <a:gd name="T4" fmla="*/ 223 w 22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3">
                    <a:moveTo>
                      <a:pt x="2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1" y="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24" name="Freeform 6792"/>
              <p:cNvSpPr>
                <a:spLocks/>
              </p:cNvSpPr>
              <p:nvPr/>
            </p:nvSpPr>
            <p:spPr bwMode="auto">
              <a:xfrm>
                <a:off x="1810" y="2393"/>
                <a:ext cx="221" cy="1"/>
              </a:xfrm>
              <a:custGeom>
                <a:avLst/>
                <a:gdLst>
                  <a:gd name="T0" fmla="*/ 221 w 221"/>
                  <a:gd name="T1" fmla="*/ 0 w 221"/>
                  <a:gd name="T2" fmla="*/ 0 w 221"/>
                  <a:gd name="T3" fmla="*/ 219 w 221"/>
                  <a:gd name="T4" fmla="*/ 221 w 22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1">
                    <a:moveTo>
                      <a:pt x="22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9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FF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25" name="Freeform 6793"/>
              <p:cNvSpPr>
                <a:spLocks/>
              </p:cNvSpPr>
              <p:nvPr/>
            </p:nvSpPr>
            <p:spPr bwMode="auto">
              <a:xfrm>
                <a:off x="1810" y="2393"/>
                <a:ext cx="219" cy="1"/>
              </a:xfrm>
              <a:custGeom>
                <a:avLst/>
                <a:gdLst>
                  <a:gd name="T0" fmla="*/ 219 w 219"/>
                  <a:gd name="T1" fmla="*/ 0 w 219"/>
                  <a:gd name="T2" fmla="*/ 0 w 219"/>
                  <a:gd name="T3" fmla="*/ 217 w 219"/>
                  <a:gd name="T4" fmla="*/ 219 w 2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9">
                    <a:moveTo>
                      <a:pt x="2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FF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26" name="Freeform 6794"/>
              <p:cNvSpPr>
                <a:spLocks/>
              </p:cNvSpPr>
              <p:nvPr/>
            </p:nvSpPr>
            <p:spPr bwMode="auto">
              <a:xfrm>
                <a:off x="1810" y="2393"/>
                <a:ext cx="217" cy="1"/>
              </a:xfrm>
              <a:custGeom>
                <a:avLst/>
                <a:gdLst>
                  <a:gd name="T0" fmla="*/ 217 w 217"/>
                  <a:gd name="T1" fmla="*/ 0 w 217"/>
                  <a:gd name="T2" fmla="*/ 0 w 217"/>
                  <a:gd name="T3" fmla="*/ 215 w 217"/>
                  <a:gd name="T4" fmla="*/ 217 w 2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7">
                    <a:moveTo>
                      <a:pt x="21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5" y="0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FFE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27" name="Freeform 6795"/>
              <p:cNvSpPr>
                <a:spLocks/>
              </p:cNvSpPr>
              <p:nvPr/>
            </p:nvSpPr>
            <p:spPr bwMode="auto">
              <a:xfrm>
                <a:off x="1810" y="2393"/>
                <a:ext cx="215" cy="1"/>
              </a:xfrm>
              <a:custGeom>
                <a:avLst/>
                <a:gdLst>
                  <a:gd name="T0" fmla="*/ 215 w 215"/>
                  <a:gd name="T1" fmla="*/ 0 w 215"/>
                  <a:gd name="T2" fmla="*/ 0 w 215"/>
                  <a:gd name="T3" fmla="*/ 213 w 215"/>
                  <a:gd name="T4" fmla="*/ 215 w 21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5">
                    <a:moveTo>
                      <a:pt x="21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3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E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28" name="Freeform 6796"/>
              <p:cNvSpPr>
                <a:spLocks/>
              </p:cNvSpPr>
              <p:nvPr/>
            </p:nvSpPr>
            <p:spPr bwMode="auto">
              <a:xfrm>
                <a:off x="1810" y="2393"/>
                <a:ext cx="213" cy="1"/>
              </a:xfrm>
              <a:custGeom>
                <a:avLst/>
                <a:gdLst>
                  <a:gd name="T0" fmla="*/ 213 w 213"/>
                  <a:gd name="T1" fmla="*/ 0 w 213"/>
                  <a:gd name="T2" fmla="*/ 0 w 213"/>
                  <a:gd name="T3" fmla="*/ 211 w 213"/>
                  <a:gd name="T4" fmla="*/ 213 w 2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3">
                    <a:moveTo>
                      <a:pt x="2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1" y="0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FFE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29" name="Freeform 6797"/>
              <p:cNvSpPr>
                <a:spLocks/>
              </p:cNvSpPr>
              <p:nvPr/>
            </p:nvSpPr>
            <p:spPr bwMode="auto">
              <a:xfrm>
                <a:off x="1810" y="2391"/>
                <a:ext cx="211" cy="2"/>
              </a:xfrm>
              <a:custGeom>
                <a:avLst/>
                <a:gdLst>
                  <a:gd name="T0" fmla="*/ 211 w 211"/>
                  <a:gd name="T1" fmla="*/ 2 h 2"/>
                  <a:gd name="T2" fmla="*/ 0 w 211"/>
                  <a:gd name="T3" fmla="*/ 2 h 2"/>
                  <a:gd name="T4" fmla="*/ 0 w 211"/>
                  <a:gd name="T5" fmla="*/ 0 h 2"/>
                  <a:gd name="T6" fmla="*/ 209 w 211"/>
                  <a:gd name="T7" fmla="*/ 0 h 2"/>
                  <a:gd name="T8" fmla="*/ 211 w 21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2">
                    <a:moveTo>
                      <a:pt x="21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09" y="0"/>
                    </a:lnTo>
                    <a:lnTo>
                      <a:pt x="211" y="2"/>
                    </a:lnTo>
                    <a:close/>
                  </a:path>
                </a:pathLst>
              </a:custGeom>
              <a:solidFill>
                <a:srgbClr val="FFE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30" name="Freeform 6798"/>
              <p:cNvSpPr>
                <a:spLocks/>
              </p:cNvSpPr>
              <p:nvPr/>
            </p:nvSpPr>
            <p:spPr bwMode="auto">
              <a:xfrm>
                <a:off x="1810" y="2391"/>
                <a:ext cx="209" cy="1"/>
              </a:xfrm>
              <a:custGeom>
                <a:avLst/>
                <a:gdLst>
                  <a:gd name="T0" fmla="*/ 209 w 209"/>
                  <a:gd name="T1" fmla="*/ 0 w 209"/>
                  <a:gd name="T2" fmla="*/ 0 w 209"/>
                  <a:gd name="T3" fmla="*/ 207 w 209"/>
                  <a:gd name="T4" fmla="*/ 209 w 20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9">
                    <a:moveTo>
                      <a:pt x="20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7" y="0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FFE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31" name="Freeform 6799"/>
              <p:cNvSpPr>
                <a:spLocks/>
              </p:cNvSpPr>
              <p:nvPr/>
            </p:nvSpPr>
            <p:spPr bwMode="auto">
              <a:xfrm>
                <a:off x="1810" y="2391"/>
                <a:ext cx="207" cy="1"/>
              </a:xfrm>
              <a:custGeom>
                <a:avLst/>
                <a:gdLst>
                  <a:gd name="T0" fmla="*/ 207 w 207"/>
                  <a:gd name="T1" fmla="*/ 0 w 207"/>
                  <a:gd name="T2" fmla="*/ 0 w 207"/>
                  <a:gd name="T3" fmla="*/ 205 w 207"/>
                  <a:gd name="T4" fmla="*/ 207 w 20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7">
                    <a:moveTo>
                      <a:pt x="20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5" y="0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FF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32" name="Freeform 6800"/>
              <p:cNvSpPr>
                <a:spLocks/>
              </p:cNvSpPr>
              <p:nvPr/>
            </p:nvSpPr>
            <p:spPr bwMode="auto">
              <a:xfrm>
                <a:off x="1810" y="2391"/>
                <a:ext cx="205" cy="1"/>
              </a:xfrm>
              <a:custGeom>
                <a:avLst/>
                <a:gdLst>
                  <a:gd name="T0" fmla="*/ 205 w 205"/>
                  <a:gd name="T1" fmla="*/ 0 w 205"/>
                  <a:gd name="T2" fmla="*/ 0 w 205"/>
                  <a:gd name="T3" fmla="*/ 203 w 205"/>
                  <a:gd name="T4" fmla="*/ 205 w 20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5">
                    <a:moveTo>
                      <a:pt x="20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3" y="0"/>
                    </a:lnTo>
                    <a:lnTo>
                      <a:pt x="205" y="0"/>
                    </a:lnTo>
                    <a:close/>
                  </a:path>
                </a:pathLst>
              </a:custGeom>
              <a:solidFill>
                <a:srgbClr val="FF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33" name="Freeform 6801"/>
              <p:cNvSpPr>
                <a:spLocks/>
              </p:cNvSpPr>
              <p:nvPr/>
            </p:nvSpPr>
            <p:spPr bwMode="auto">
              <a:xfrm>
                <a:off x="1810" y="2391"/>
                <a:ext cx="203" cy="1"/>
              </a:xfrm>
              <a:custGeom>
                <a:avLst/>
                <a:gdLst>
                  <a:gd name="T0" fmla="*/ 203 w 203"/>
                  <a:gd name="T1" fmla="*/ 0 w 203"/>
                  <a:gd name="T2" fmla="*/ 0 w 203"/>
                  <a:gd name="T3" fmla="*/ 201 w 203"/>
                  <a:gd name="T4" fmla="*/ 203 w 20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3">
                    <a:moveTo>
                      <a:pt x="20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34" name="Freeform 6802"/>
              <p:cNvSpPr>
                <a:spLocks/>
              </p:cNvSpPr>
              <p:nvPr/>
            </p:nvSpPr>
            <p:spPr bwMode="auto">
              <a:xfrm>
                <a:off x="1810" y="2391"/>
                <a:ext cx="201" cy="1"/>
              </a:xfrm>
              <a:custGeom>
                <a:avLst/>
                <a:gdLst>
                  <a:gd name="T0" fmla="*/ 201 w 201"/>
                  <a:gd name="T1" fmla="*/ 0 w 201"/>
                  <a:gd name="T2" fmla="*/ 0 w 201"/>
                  <a:gd name="T3" fmla="*/ 200 w 201"/>
                  <a:gd name="T4" fmla="*/ 201 w 20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1">
                    <a:moveTo>
                      <a:pt x="20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0" y="0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rgbClr val="FF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35" name="Freeform 6803"/>
              <p:cNvSpPr>
                <a:spLocks/>
              </p:cNvSpPr>
              <p:nvPr/>
            </p:nvSpPr>
            <p:spPr bwMode="auto">
              <a:xfrm>
                <a:off x="1810" y="2391"/>
                <a:ext cx="200" cy="1"/>
              </a:xfrm>
              <a:custGeom>
                <a:avLst/>
                <a:gdLst>
                  <a:gd name="T0" fmla="*/ 200 w 200"/>
                  <a:gd name="T1" fmla="*/ 0 w 200"/>
                  <a:gd name="T2" fmla="*/ 0 w 200"/>
                  <a:gd name="T3" fmla="*/ 198 w 200"/>
                  <a:gd name="T4" fmla="*/ 200 w 2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0">
                    <a:moveTo>
                      <a:pt x="20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FF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36" name="Freeform 6804"/>
              <p:cNvSpPr>
                <a:spLocks/>
              </p:cNvSpPr>
              <p:nvPr/>
            </p:nvSpPr>
            <p:spPr bwMode="auto">
              <a:xfrm>
                <a:off x="1810" y="2391"/>
                <a:ext cx="198" cy="1"/>
              </a:xfrm>
              <a:custGeom>
                <a:avLst/>
                <a:gdLst>
                  <a:gd name="T0" fmla="*/ 198 w 198"/>
                  <a:gd name="T1" fmla="*/ 0 w 198"/>
                  <a:gd name="T2" fmla="*/ 0 w 198"/>
                  <a:gd name="T3" fmla="*/ 196 w 198"/>
                  <a:gd name="T4" fmla="*/ 198 w 19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8">
                    <a:moveTo>
                      <a:pt x="19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6" y="0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FF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37" name="Freeform 6805"/>
              <p:cNvSpPr>
                <a:spLocks/>
              </p:cNvSpPr>
              <p:nvPr/>
            </p:nvSpPr>
            <p:spPr bwMode="auto">
              <a:xfrm>
                <a:off x="1810" y="2389"/>
                <a:ext cx="196" cy="2"/>
              </a:xfrm>
              <a:custGeom>
                <a:avLst/>
                <a:gdLst>
                  <a:gd name="T0" fmla="*/ 196 w 196"/>
                  <a:gd name="T1" fmla="*/ 2 h 2"/>
                  <a:gd name="T2" fmla="*/ 0 w 196"/>
                  <a:gd name="T3" fmla="*/ 2 h 2"/>
                  <a:gd name="T4" fmla="*/ 0 w 196"/>
                  <a:gd name="T5" fmla="*/ 0 h 2"/>
                  <a:gd name="T6" fmla="*/ 194 w 196"/>
                  <a:gd name="T7" fmla="*/ 0 h 2"/>
                  <a:gd name="T8" fmla="*/ 196 w 19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6" h="2">
                    <a:moveTo>
                      <a:pt x="19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94" y="0"/>
                    </a:lnTo>
                    <a:lnTo>
                      <a:pt x="196" y="2"/>
                    </a:lnTo>
                    <a:close/>
                  </a:path>
                </a:pathLst>
              </a:custGeom>
              <a:solidFill>
                <a:srgbClr val="FF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38" name="Freeform 6806"/>
              <p:cNvSpPr>
                <a:spLocks/>
              </p:cNvSpPr>
              <p:nvPr/>
            </p:nvSpPr>
            <p:spPr bwMode="auto">
              <a:xfrm>
                <a:off x="1810" y="2389"/>
                <a:ext cx="194" cy="1"/>
              </a:xfrm>
              <a:custGeom>
                <a:avLst/>
                <a:gdLst>
                  <a:gd name="T0" fmla="*/ 194 w 194"/>
                  <a:gd name="T1" fmla="*/ 0 w 194"/>
                  <a:gd name="T2" fmla="*/ 0 w 194"/>
                  <a:gd name="T3" fmla="*/ 192 w 194"/>
                  <a:gd name="T4" fmla="*/ 194 w 19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4">
                    <a:moveTo>
                      <a:pt x="19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2" y="0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FF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39" name="Freeform 6807"/>
              <p:cNvSpPr>
                <a:spLocks/>
              </p:cNvSpPr>
              <p:nvPr/>
            </p:nvSpPr>
            <p:spPr bwMode="auto">
              <a:xfrm>
                <a:off x="1810" y="2389"/>
                <a:ext cx="192" cy="1"/>
              </a:xfrm>
              <a:custGeom>
                <a:avLst/>
                <a:gdLst>
                  <a:gd name="T0" fmla="*/ 192 w 192"/>
                  <a:gd name="T1" fmla="*/ 0 w 192"/>
                  <a:gd name="T2" fmla="*/ 0 w 192"/>
                  <a:gd name="T3" fmla="*/ 190 w 192"/>
                  <a:gd name="T4" fmla="*/ 192 w 19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2">
                    <a:moveTo>
                      <a:pt x="19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0" y="0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40" name="Freeform 6808"/>
              <p:cNvSpPr>
                <a:spLocks/>
              </p:cNvSpPr>
              <p:nvPr/>
            </p:nvSpPr>
            <p:spPr bwMode="auto">
              <a:xfrm>
                <a:off x="1810" y="2389"/>
                <a:ext cx="190" cy="1"/>
              </a:xfrm>
              <a:custGeom>
                <a:avLst/>
                <a:gdLst>
                  <a:gd name="T0" fmla="*/ 190 w 190"/>
                  <a:gd name="T1" fmla="*/ 0 w 190"/>
                  <a:gd name="T2" fmla="*/ 0 w 190"/>
                  <a:gd name="T3" fmla="*/ 188 w 190"/>
                  <a:gd name="T4" fmla="*/ 190 w 19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0">
                    <a:moveTo>
                      <a:pt x="19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8" y="0"/>
                    </a:ln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FF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41" name="Freeform 6809"/>
              <p:cNvSpPr>
                <a:spLocks/>
              </p:cNvSpPr>
              <p:nvPr/>
            </p:nvSpPr>
            <p:spPr bwMode="auto">
              <a:xfrm>
                <a:off x="1810" y="2389"/>
                <a:ext cx="188" cy="1"/>
              </a:xfrm>
              <a:custGeom>
                <a:avLst/>
                <a:gdLst>
                  <a:gd name="T0" fmla="*/ 188 w 188"/>
                  <a:gd name="T1" fmla="*/ 0 w 188"/>
                  <a:gd name="T2" fmla="*/ 0 w 188"/>
                  <a:gd name="T3" fmla="*/ 186 w 188"/>
                  <a:gd name="T4" fmla="*/ 188 w 18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8">
                    <a:moveTo>
                      <a:pt x="18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" y="0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FF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42" name="Freeform 6810"/>
              <p:cNvSpPr>
                <a:spLocks/>
              </p:cNvSpPr>
              <p:nvPr/>
            </p:nvSpPr>
            <p:spPr bwMode="auto">
              <a:xfrm>
                <a:off x="1810" y="2389"/>
                <a:ext cx="186" cy="1"/>
              </a:xfrm>
              <a:custGeom>
                <a:avLst/>
                <a:gdLst>
                  <a:gd name="T0" fmla="*/ 186 w 186"/>
                  <a:gd name="T1" fmla="*/ 0 w 186"/>
                  <a:gd name="T2" fmla="*/ 0 w 186"/>
                  <a:gd name="T3" fmla="*/ 184 w 186"/>
                  <a:gd name="T4" fmla="*/ 186 w 18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6">
                    <a:moveTo>
                      <a:pt x="18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4" y="0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FF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43" name="Freeform 6811"/>
              <p:cNvSpPr>
                <a:spLocks/>
              </p:cNvSpPr>
              <p:nvPr/>
            </p:nvSpPr>
            <p:spPr bwMode="auto">
              <a:xfrm>
                <a:off x="1810" y="2389"/>
                <a:ext cx="184" cy="1"/>
              </a:xfrm>
              <a:custGeom>
                <a:avLst/>
                <a:gdLst>
                  <a:gd name="T0" fmla="*/ 184 w 184"/>
                  <a:gd name="T1" fmla="*/ 0 w 184"/>
                  <a:gd name="T2" fmla="*/ 0 w 184"/>
                  <a:gd name="T3" fmla="*/ 182 w 184"/>
                  <a:gd name="T4" fmla="*/ 184 w 1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4">
                    <a:moveTo>
                      <a:pt x="18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2" y="0"/>
                    </a:lnTo>
                    <a:lnTo>
                      <a:pt x="184" y="0"/>
                    </a:lnTo>
                    <a:close/>
                  </a:path>
                </a:pathLst>
              </a:custGeom>
              <a:solidFill>
                <a:srgbClr val="FF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44" name="Freeform 6812"/>
              <p:cNvSpPr>
                <a:spLocks/>
              </p:cNvSpPr>
              <p:nvPr/>
            </p:nvSpPr>
            <p:spPr bwMode="auto">
              <a:xfrm>
                <a:off x="1810" y="2389"/>
                <a:ext cx="182" cy="1"/>
              </a:xfrm>
              <a:custGeom>
                <a:avLst/>
                <a:gdLst>
                  <a:gd name="T0" fmla="*/ 182 w 182"/>
                  <a:gd name="T1" fmla="*/ 0 w 182"/>
                  <a:gd name="T2" fmla="*/ 0 w 182"/>
                  <a:gd name="T3" fmla="*/ 180 w 182"/>
                  <a:gd name="T4" fmla="*/ 182 w 18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2">
                    <a:moveTo>
                      <a:pt x="18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0" y="0"/>
                    </a:lnTo>
                    <a:lnTo>
                      <a:pt x="182" y="0"/>
                    </a:lnTo>
                    <a:close/>
                  </a:path>
                </a:pathLst>
              </a:custGeom>
              <a:solidFill>
                <a:srgbClr val="FF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45" name="Freeform 6813"/>
              <p:cNvSpPr>
                <a:spLocks/>
              </p:cNvSpPr>
              <p:nvPr/>
            </p:nvSpPr>
            <p:spPr bwMode="auto">
              <a:xfrm>
                <a:off x="1810" y="2387"/>
                <a:ext cx="180" cy="2"/>
              </a:xfrm>
              <a:custGeom>
                <a:avLst/>
                <a:gdLst>
                  <a:gd name="T0" fmla="*/ 180 w 180"/>
                  <a:gd name="T1" fmla="*/ 2 h 2"/>
                  <a:gd name="T2" fmla="*/ 0 w 180"/>
                  <a:gd name="T3" fmla="*/ 2 h 2"/>
                  <a:gd name="T4" fmla="*/ 0 w 180"/>
                  <a:gd name="T5" fmla="*/ 0 h 2"/>
                  <a:gd name="T6" fmla="*/ 178 w 180"/>
                  <a:gd name="T7" fmla="*/ 0 h 2"/>
                  <a:gd name="T8" fmla="*/ 180 w 18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2">
                    <a:moveTo>
                      <a:pt x="18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80" y="2"/>
                    </a:lnTo>
                    <a:close/>
                  </a:path>
                </a:pathLst>
              </a:custGeom>
              <a:solidFill>
                <a:srgbClr val="FF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46" name="Freeform 6814"/>
              <p:cNvSpPr>
                <a:spLocks/>
              </p:cNvSpPr>
              <p:nvPr/>
            </p:nvSpPr>
            <p:spPr bwMode="auto">
              <a:xfrm>
                <a:off x="1810" y="2387"/>
                <a:ext cx="178" cy="1"/>
              </a:xfrm>
              <a:custGeom>
                <a:avLst/>
                <a:gdLst>
                  <a:gd name="T0" fmla="*/ 178 w 178"/>
                  <a:gd name="T1" fmla="*/ 0 w 178"/>
                  <a:gd name="T2" fmla="*/ 0 w 178"/>
                  <a:gd name="T3" fmla="*/ 177 w 178"/>
                  <a:gd name="T4" fmla="*/ 178 w 17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8">
                    <a:moveTo>
                      <a:pt x="17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7" y="0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FF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47" name="Freeform 6815"/>
              <p:cNvSpPr>
                <a:spLocks/>
              </p:cNvSpPr>
              <p:nvPr/>
            </p:nvSpPr>
            <p:spPr bwMode="auto">
              <a:xfrm>
                <a:off x="1810" y="2387"/>
                <a:ext cx="177" cy="1"/>
              </a:xfrm>
              <a:custGeom>
                <a:avLst/>
                <a:gdLst>
                  <a:gd name="T0" fmla="*/ 177 w 177"/>
                  <a:gd name="T1" fmla="*/ 0 w 177"/>
                  <a:gd name="T2" fmla="*/ 0 w 177"/>
                  <a:gd name="T3" fmla="*/ 175 w 177"/>
                  <a:gd name="T4" fmla="*/ 177 w 1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7">
                    <a:moveTo>
                      <a:pt x="17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5" y="0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FF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48" name="Freeform 6816"/>
              <p:cNvSpPr>
                <a:spLocks/>
              </p:cNvSpPr>
              <p:nvPr/>
            </p:nvSpPr>
            <p:spPr bwMode="auto">
              <a:xfrm>
                <a:off x="1810" y="2387"/>
                <a:ext cx="175" cy="1"/>
              </a:xfrm>
              <a:custGeom>
                <a:avLst/>
                <a:gdLst>
                  <a:gd name="T0" fmla="*/ 175 w 175"/>
                  <a:gd name="T1" fmla="*/ 0 w 175"/>
                  <a:gd name="T2" fmla="*/ 0 w 175"/>
                  <a:gd name="T3" fmla="*/ 173 w 175"/>
                  <a:gd name="T4" fmla="*/ 175 w 17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5">
                    <a:moveTo>
                      <a:pt x="17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3" y="0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FF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49" name="Freeform 6817"/>
              <p:cNvSpPr>
                <a:spLocks/>
              </p:cNvSpPr>
              <p:nvPr/>
            </p:nvSpPr>
            <p:spPr bwMode="auto">
              <a:xfrm>
                <a:off x="1810" y="2387"/>
                <a:ext cx="173" cy="1"/>
              </a:xfrm>
              <a:custGeom>
                <a:avLst/>
                <a:gdLst>
                  <a:gd name="T0" fmla="*/ 173 w 173"/>
                  <a:gd name="T1" fmla="*/ 0 w 173"/>
                  <a:gd name="T2" fmla="*/ 0 w 173"/>
                  <a:gd name="T3" fmla="*/ 171 w 173"/>
                  <a:gd name="T4" fmla="*/ 173 w 17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3">
                    <a:moveTo>
                      <a:pt x="17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1" y="0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FF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50" name="Freeform 6818"/>
              <p:cNvSpPr>
                <a:spLocks/>
              </p:cNvSpPr>
              <p:nvPr/>
            </p:nvSpPr>
            <p:spPr bwMode="auto">
              <a:xfrm>
                <a:off x="1810" y="2387"/>
                <a:ext cx="171" cy="1"/>
              </a:xfrm>
              <a:custGeom>
                <a:avLst/>
                <a:gdLst>
                  <a:gd name="T0" fmla="*/ 171 w 171"/>
                  <a:gd name="T1" fmla="*/ 0 w 171"/>
                  <a:gd name="T2" fmla="*/ 0 w 171"/>
                  <a:gd name="T3" fmla="*/ 169 w 171"/>
                  <a:gd name="T4" fmla="*/ 171 w 17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1">
                    <a:moveTo>
                      <a:pt x="17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9" y="0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FF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51" name="Freeform 6819"/>
              <p:cNvSpPr>
                <a:spLocks/>
              </p:cNvSpPr>
              <p:nvPr/>
            </p:nvSpPr>
            <p:spPr bwMode="auto">
              <a:xfrm>
                <a:off x="1810" y="2387"/>
                <a:ext cx="169" cy="1"/>
              </a:xfrm>
              <a:custGeom>
                <a:avLst/>
                <a:gdLst>
                  <a:gd name="T0" fmla="*/ 169 w 169"/>
                  <a:gd name="T1" fmla="*/ 0 w 169"/>
                  <a:gd name="T2" fmla="*/ 0 w 169"/>
                  <a:gd name="T3" fmla="*/ 167 w 169"/>
                  <a:gd name="T4" fmla="*/ 169 w 16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9">
                    <a:moveTo>
                      <a:pt x="16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7" y="0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FF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52" name="Freeform 6820"/>
              <p:cNvSpPr>
                <a:spLocks/>
              </p:cNvSpPr>
              <p:nvPr/>
            </p:nvSpPr>
            <p:spPr bwMode="auto">
              <a:xfrm>
                <a:off x="1810" y="2387"/>
                <a:ext cx="167" cy="1"/>
              </a:xfrm>
              <a:custGeom>
                <a:avLst/>
                <a:gdLst>
                  <a:gd name="T0" fmla="*/ 167 w 167"/>
                  <a:gd name="T1" fmla="*/ 0 w 167"/>
                  <a:gd name="T2" fmla="*/ 0 w 167"/>
                  <a:gd name="T3" fmla="*/ 165 w 167"/>
                  <a:gd name="T4" fmla="*/ 167 w 16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7">
                    <a:moveTo>
                      <a:pt x="16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5" y="0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FF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53" name="Rectangle 6821"/>
              <p:cNvSpPr>
                <a:spLocks noChangeArrowheads="1"/>
              </p:cNvSpPr>
              <p:nvPr/>
            </p:nvSpPr>
            <p:spPr bwMode="auto">
              <a:xfrm>
                <a:off x="1810" y="2385"/>
                <a:ext cx="165" cy="2"/>
              </a:xfrm>
              <a:prstGeom prst="rect">
                <a:avLst/>
              </a:prstGeom>
              <a:solidFill>
                <a:srgbClr val="FF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54" name="Freeform 6822"/>
              <p:cNvSpPr>
                <a:spLocks/>
              </p:cNvSpPr>
              <p:nvPr/>
            </p:nvSpPr>
            <p:spPr bwMode="auto">
              <a:xfrm>
                <a:off x="1810" y="2385"/>
                <a:ext cx="165" cy="1"/>
              </a:xfrm>
              <a:custGeom>
                <a:avLst/>
                <a:gdLst>
                  <a:gd name="T0" fmla="*/ 165 w 165"/>
                  <a:gd name="T1" fmla="*/ 0 w 165"/>
                  <a:gd name="T2" fmla="*/ 0 w 165"/>
                  <a:gd name="T3" fmla="*/ 163 w 165"/>
                  <a:gd name="T4" fmla="*/ 165 w 16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5">
                    <a:moveTo>
                      <a:pt x="16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3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55" name="Freeform 6823"/>
              <p:cNvSpPr>
                <a:spLocks/>
              </p:cNvSpPr>
              <p:nvPr/>
            </p:nvSpPr>
            <p:spPr bwMode="auto">
              <a:xfrm>
                <a:off x="1810" y="2385"/>
                <a:ext cx="163" cy="1"/>
              </a:xfrm>
              <a:custGeom>
                <a:avLst/>
                <a:gdLst>
                  <a:gd name="T0" fmla="*/ 163 w 163"/>
                  <a:gd name="T1" fmla="*/ 0 w 163"/>
                  <a:gd name="T2" fmla="*/ 0 w 163"/>
                  <a:gd name="T3" fmla="*/ 161 w 163"/>
                  <a:gd name="T4" fmla="*/ 163 w 16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3">
                    <a:moveTo>
                      <a:pt x="16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1" y="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FF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56" name="Freeform 6824"/>
              <p:cNvSpPr>
                <a:spLocks/>
              </p:cNvSpPr>
              <p:nvPr/>
            </p:nvSpPr>
            <p:spPr bwMode="auto">
              <a:xfrm>
                <a:off x="1810" y="2385"/>
                <a:ext cx="161" cy="1"/>
              </a:xfrm>
              <a:custGeom>
                <a:avLst/>
                <a:gdLst>
                  <a:gd name="T0" fmla="*/ 161 w 161"/>
                  <a:gd name="T1" fmla="*/ 0 w 161"/>
                  <a:gd name="T2" fmla="*/ 0 w 161"/>
                  <a:gd name="T3" fmla="*/ 159 w 161"/>
                  <a:gd name="T4" fmla="*/ 161 w 16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1">
                    <a:moveTo>
                      <a:pt x="16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9" y="0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FF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57" name="Freeform 6825"/>
              <p:cNvSpPr>
                <a:spLocks/>
              </p:cNvSpPr>
              <p:nvPr/>
            </p:nvSpPr>
            <p:spPr bwMode="auto">
              <a:xfrm>
                <a:off x="1810" y="2385"/>
                <a:ext cx="159" cy="1"/>
              </a:xfrm>
              <a:custGeom>
                <a:avLst/>
                <a:gdLst>
                  <a:gd name="T0" fmla="*/ 159 w 159"/>
                  <a:gd name="T1" fmla="*/ 0 w 159"/>
                  <a:gd name="T2" fmla="*/ 0 w 159"/>
                  <a:gd name="T3" fmla="*/ 157 w 159"/>
                  <a:gd name="T4" fmla="*/ 159 w 15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9">
                    <a:moveTo>
                      <a:pt x="15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7" y="0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rgbClr val="FF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58" name="Freeform 6826"/>
              <p:cNvSpPr>
                <a:spLocks/>
              </p:cNvSpPr>
              <p:nvPr/>
            </p:nvSpPr>
            <p:spPr bwMode="auto">
              <a:xfrm>
                <a:off x="1810" y="2385"/>
                <a:ext cx="157" cy="1"/>
              </a:xfrm>
              <a:custGeom>
                <a:avLst/>
                <a:gdLst>
                  <a:gd name="T0" fmla="*/ 157 w 157"/>
                  <a:gd name="T1" fmla="*/ 0 w 157"/>
                  <a:gd name="T2" fmla="*/ 0 w 157"/>
                  <a:gd name="T3" fmla="*/ 155 w 157"/>
                  <a:gd name="T4" fmla="*/ 157 w 15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7">
                    <a:moveTo>
                      <a:pt x="15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5" y="0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F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59" name="Freeform 6827"/>
              <p:cNvSpPr>
                <a:spLocks/>
              </p:cNvSpPr>
              <p:nvPr/>
            </p:nvSpPr>
            <p:spPr bwMode="auto">
              <a:xfrm>
                <a:off x="1810" y="2385"/>
                <a:ext cx="155" cy="1"/>
              </a:xfrm>
              <a:custGeom>
                <a:avLst/>
                <a:gdLst>
                  <a:gd name="T0" fmla="*/ 155 w 155"/>
                  <a:gd name="T1" fmla="*/ 0 w 155"/>
                  <a:gd name="T2" fmla="*/ 0 w 155"/>
                  <a:gd name="T3" fmla="*/ 153 w 155"/>
                  <a:gd name="T4" fmla="*/ 155 w 1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5">
                    <a:moveTo>
                      <a:pt x="15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3" y="0"/>
                    </a:lnTo>
                    <a:lnTo>
                      <a:pt x="155" y="0"/>
                    </a:lnTo>
                    <a:close/>
                  </a:path>
                </a:pathLst>
              </a:custGeom>
              <a:solidFill>
                <a:srgbClr val="FF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60" name="Freeform 6828"/>
              <p:cNvSpPr>
                <a:spLocks/>
              </p:cNvSpPr>
              <p:nvPr/>
            </p:nvSpPr>
            <p:spPr bwMode="auto">
              <a:xfrm>
                <a:off x="1810" y="2385"/>
                <a:ext cx="153" cy="1"/>
              </a:xfrm>
              <a:custGeom>
                <a:avLst/>
                <a:gdLst>
                  <a:gd name="T0" fmla="*/ 153 w 153"/>
                  <a:gd name="T1" fmla="*/ 0 w 153"/>
                  <a:gd name="T2" fmla="*/ 0 w 153"/>
                  <a:gd name="T3" fmla="*/ 152 w 153"/>
                  <a:gd name="T4" fmla="*/ 153 w 15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3">
                    <a:moveTo>
                      <a:pt x="15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F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61" name="Freeform 6829"/>
              <p:cNvSpPr>
                <a:spLocks/>
              </p:cNvSpPr>
              <p:nvPr/>
            </p:nvSpPr>
            <p:spPr bwMode="auto">
              <a:xfrm>
                <a:off x="1810" y="2385"/>
                <a:ext cx="152" cy="1"/>
              </a:xfrm>
              <a:custGeom>
                <a:avLst/>
                <a:gdLst>
                  <a:gd name="T0" fmla="*/ 152 w 152"/>
                  <a:gd name="T1" fmla="*/ 0 w 152"/>
                  <a:gd name="T2" fmla="*/ 0 w 152"/>
                  <a:gd name="T3" fmla="*/ 150 w 152"/>
                  <a:gd name="T4" fmla="*/ 152 w 15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2">
                    <a:moveTo>
                      <a:pt x="15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62" name="Freeform 6830"/>
              <p:cNvSpPr>
                <a:spLocks/>
              </p:cNvSpPr>
              <p:nvPr/>
            </p:nvSpPr>
            <p:spPr bwMode="auto">
              <a:xfrm>
                <a:off x="1810" y="2383"/>
                <a:ext cx="150" cy="2"/>
              </a:xfrm>
              <a:custGeom>
                <a:avLst/>
                <a:gdLst>
                  <a:gd name="T0" fmla="*/ 150 w 150"/>
                  <a:gd name="T1" fmla="*/ 2 h 2"/>
                  <a:gd name="T2" fmla="*/ 0 w 150"/>
                  <a:gd name="T3" fmla="*/ 2 h 2"/>
                  <a:gd name="T4" fmla="*/ 0 w 150"/>
                  <a:gd name="T5" fmla="*/ 0 h 2"/>
                  <a:gd name="T6" fmla="*/ 148 w 150"/>
                  <a:gd name="T7" fmla="*/ 0 h 2"/>
                  <a:gd name="T8" fmla="*/ 150 w 15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2">
                    <a:moveTo>
                      <a:pt x="15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48" y="0"/>
                    </a:lnTo>
                    <a:lnTo>
                      <a:pt x="150" y="2"/>
                    </a:ln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63" name="Freeform 6831"/>
              <p:cNvSpPr>
                <a:spLocks/>
              </p:cNvSpPr>
              <p:nvPr/>
            </p:nvSpPr>
            <p:spPr bwMode="auto">
              <a:xfrm>
                <a:off x="1810" y="2383"/>
                <a:ext cx="148" cy="1"/>
              </a:xfrm>
              <a:custGeom>
                <a:avLst/>
                <a:gdLst>
                  <a:gd name="T0" fmla="*/ 148 w 148"/>
                  <a:gd name="T1" fmla="*/ 0 w 148"/>
                  <a:gd name="T2" fmla="*/ 0 w 148"/>
                  <a:gd name="T3" fmla="*/ 146 w 148"/>
                  <a:gd name="T4" fmla="*/ 148 w 14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8">
                    <a:moveTo>
                      <a:pt x="14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6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64" name="Freeform 6832"/>
              <p:cNvSpPr>
                <a:spLocks/>
              </p:cNvSpPr>
              <p:nvPr/>
            </p:nvSpPr>
            <p:spPr bwMode="auto">
              <a:xfrm>
                <a:off x="1810" y="2383"/>
                <a:ext cx="146" cy="1"/>
              </a:xfrm>
              <a:custGeom>
                <a:avLst/>
                <a:gdLst>
                  <a:gd name="T0" fmla="*/ 146 w 146"/>
                  <a:gd name="T1" fmla="*/ 0 w 146"/>
                  <a:gd name="T2" fmla="*/ 0 w 146"/>
                  <a:gd name="T3" fmla="*/ 144 w 146"/>
                  <a:gd name="T4" fmla="*/ 146 w 14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6">
                    <a:moveTo>
                      <a:pt x="14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4" y="0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65" name="Freeform 6833"/>
              <p:cNvSpPr>
                <a:spLocks/>
              </p:cNvSpPr>
              <p:nvPr/>
            </p:nvSpPr>
            <p:spPr bwMode="auto">
              <a:xfrm>
                <a:off x="1810" y="2383"/>
                <a:ext cx="144" cy="1"/>
              </a:xfrm>
              <a:custGeom>
                <a:avLst/>
                <a:gdLst>
                  <a:gd name="T0" fmla="*/ 144 w 144"/>
                  <a:gd name="T1" fmla="*/ 0 w 144"/>
                  <a:gd name="T2" fmla="*/ 0 w 144"/>
                  <a:gd name="T3" fmla="*/ 142 w 144"/>
                  <a:gd name="T4" fmla="*/ 144 w 14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4">
                    <a:moveTo>
                      <a:pt x="14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2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66" name="Freeform 6834"/>
              <p:cNvSpPr>
                <a:spLocks/>
              </p:cNvSpPr>
              <p:nvPr/>
            </p:nvSpPr>
            <p:spPr bwMode="auto">
              <a:xfrm>
                <a:off x="1810" y="2383"/>
                <a:ext cx="142" cy="1"/>
              </a:xfrm>
              <a:custGeom>
                <a:avLst/>
                <a:gdLst>
                  <a:gd name="T0" fmla="*/ 142 w 142"/>
                  <a:gd name="T1" fmla="*/ 0 w 142"/>
                  <a:gd name="T2" fmla="*/ 0 w 142"/>
                  <a:gd name="T3" fmla="*/ 140 w 142"/>
                  <a:gd name="T4" fmla="*/ 142 w 14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2">
                    <a:moveTo>
                      <a:pt x="14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0" y="0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FF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67" name="Freeform 6835"/>
              <p:cNvSpPr>
                <a:spLocks/>
              </p:cNvSpPr>
              <p:nvPr/>
            </p:nvSpPr>
            <p:spPr bwMode="auto">
              <a:xfrm>
                <a:off x="1810" y="2383"/>
                <a:ext cx="140" cy="1"/>
              </a:xfrm>
              <a:custGeom>
                <a:avLst/>
                <a:gdLst>
                  <a:gd name="T0" fmla="*/ 140 w 140"/>
                  <a:gd name="T1" fmla="*/ 0 w 140"/>
                  <a:gd name="T2" fmla="*/ 0 w 140"/>
                  <a:gd name="T3" fmla="*/ 138 w 140"/>
                  <a:gd name="T4" fmla="*/ 140 w 14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0">
                    <a:moveTo>
                      <a:pt x="14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8" y="0"/>
                    </a:lnTo>
                    <a:lnTo>
                      <a:pt x="140" y="0"/>
                    </a:lnTo>
                    <a:close/>
                  </a:path>
                </a:pathLst>
              </a:custGeom>
              <a:solidFill>
                <a:srgbClr val="FF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68" name="Freeform 6836"/>
              <p:cNvSpPr>
                <a:spLocks/>
              </p:cNvSpPr>
              <p:nvPr/>
            </p:nvSpPr>
            <p:spPr bwMode="auto">
              <a:xfrm>
                <a:off x="1810" y="2383"/>
                <a:ext cx="138" cy="1"/>
              </a:xfrm>
              <a:custGeom>
                <a:avLst/>
                <a:gdLst>
                  <a:gd name="T0" fmla="*/ 138 w 138"/>
                  <a:gd name="T1" fmla="*/ 0 w 138"/>
                  <a:gd name="T2" fmla="*/ 0 w 138"/>
                  <a:gd name="T3" fmla="*/ 136 w 138"/>
                  <a:gd name="T4" fmla="*/ 138 w 1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8">
                    <a:moveTo>
                      <a:pt x="13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6" y="0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FF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69" name="Freeform 6837"/>
              <p:cNvSpPr>
                <a:spLocks/>
              </p:cNvSpPr>
              <p:nvPr/>
            </p:nvSpPr>
            <p:spPr bwMode="auto">
              <a:xfrm>
                <a:off x="1810" y="2383"/>
                <a:ext cx="136" cy="1"/>
              </a:xfrm>
              <a:custGeom>
                <a:avLst/>
                <a:gdLst>
                  <a:gd name="T0" fmla="*/ 136 w 136"/>
                  <a:gd name="T1" fmla="*/ 0 w 136"/>
                  <a:gd name="T2" fmla="*/ 0 w 136"/>
                  <a:gd name="T3" fmla="*/ 134 w 136"/>
                  <a:gd name="T4" fmla="*/ 136 w 13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6">
                    <a:moveTo>
                      <a:pt x="13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4" y="0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FF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70" name="Freeform 6838"/>
              <p:cNvSpPr>
                <a:spLocks/>
              </p:cNvSpPr>
              <p:nvPr/>
            </p:nvSpPr>
            <p:spPr bwMode="auto">
              <a:xfrm>
                <a:off x="1810" y="2381"/>
                <a:ext cx="134" cy="2"/>
              </a:xfrm>
              <a:custGeom>
                <a:avLst/>
                <a:gdLst>
                  <a:gd name="T0" fmla="*/ 134 w 134"/>
                  <a:gd name="T1" fmla="*/ 2 h 2"/>
                  <a:gd name="T2" fmla="*/ 0 w 134"/>
                  <a:gd name="T3" fmla="*/ 2 h 2"/>
                  <a:gd name="T4" fmla="*/ 0 w 134"/>
                  <a:gd name="T5" fmla="*/ 0 h 2"/>
                  <a:gd name="T6" fmla="*/ 132 w 134"/>
                  <a:gd name="T7" fmla="*/ 0 h 2"/>
                  <a:gd name="T8" fmla="*/ 134 w 13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2">
                    <a:moveTo>
                      <a:pt x="134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32" y="0"/>
                    </a:lnTo>
                    <a:lnTo>
                      <a:pt x="134" y="2"/>
                    </a:lnTo>
                    <a:close/>
                  </a:path>
                </a:pathLst>
              </a:custGeom>
              <a:solidFill>
                <a:srgbClr val="FF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71" name="Freeform 6839"/>
              <p:cNvSpPr>
                <a:spLocks/>
              </p:cNvSpPr>
              <p:nvPr/>
            </p:nvSpPr>
            <p:spPr bwMode="auto">
              <a:xfrm>
                <a:off x="1810" y="2381"/>
                <a:ext cx="132" cy="1"/>
              </a:xfrm>
              <a:custGeom>
                <a:avLst/>
                <a:gdLst>
                  <a:gd name="T0" fmla="*/ 132 w 132"/>
                  <a:gd name="T1" fmla="*/ 0 w 132"/>
                  <a:gd name="T2" fmla="*/ 0 w 132"/>
                  <a:gd name="T3" fmla="*/ 130 w 132"/>
                  <a:gd name="T4" fmla="*/ 132 w 13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2">
                    <a:moveTo>
                      <a:pt x="13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0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72" name="Freeform 6840"/>
              <p:cNvSpPr>
                <a:spLocks/>
              </p:cNvSpPr>
              <p:nvPr/>
            </p:nvSpPr>
            <p:spPr bwMode="auto">
              <a:xfrm>
                <a:off x="1810" y="2381"/>
                <a:ext cx="130" cy="1"/>
              </a:xfrm>
              <a:custGeom>
                <a:avLst/>
                <a:gdLst>
                  <a:gd name="T0" fmla="*/ 130 w 130"/>
                  <a:gd name="T1" fmla="*/ 0 w 130"/>
                  <a:gd name="T2" fmla="*/ 0 w 130"/>
                  <a:gd name="T3" fmla="*/ 129 w 130"/>
                  <a:gd name="T4" fmla="*/ 130 w 1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0">
                    <a:moveTo>
                      <a:pt x="13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9" y="0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rgbClr val="FF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73" name="Freeform 6841"/>
              <p:cNvSpPr>
                <a:spLocks/>
              </p:cNvSpPr>
              <p:nvPr/>
            </p:nvSpPr>
            <p:spPr bwMode="auto">
              <a:xfrm>
                <a:off x="1810" y="2381"/>
                <a:ext cx="129" cy="1"/>
              </a:xfrm>
              <a:custGeom>
                <a:avLst/>
                <a:gdLst>
                  <a:gd name="T0" fmla="*/ 129 w 129"/>
                  <a:gd name="T1" fmla="*/ 0 w 129"/>
                  <a:gd name="T2" fmla="*/ 0 w 129"/>
                  <a:gd name="T3" fmla="*/ 127 w 129"/>
                  <a:gd name="T4" fmla="*/ 129 w 12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9">
                    <a:moveTo>
                      <a:pt x="12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7" y="0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FF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74" name="Freeform 6842"/>
              <p:cNvSpPr>
                <a:spLocks/>
              </p:cNvSpPr>
              <p:nvPr/>
            </p:nvSpPr>
            <p:spPr bwMode="auto">
              <a:xfrm>
                <a:off x="1810" y="2381"/>
                <a:ext cx="127" cy="1"/>
              </a:xfrm>
              <a:custGeom>
                <a:avLst/>
                <a:gdLst>
                  <a:gd name="T0" fmla="*/ 127 w 127"/>
                  <a:gd name="T1" fmla="*/ 0 w 127"/>
                  <a:gd name="T2" fmla="*/ 0 w 127"/>
                  <a:gd name="T3" fmla="*/ 125 w 127"/>
                  <a:gd name="T4" fmla="*/ 127 w 12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7">
                    <a:moveTo>
                      <a:pt x="12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5" y="0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FF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75" name="Freeform 6843"/>
              <p:cNvSpPr>
                <a:spLocks/>
              </p:cNvSpPr>
              <p:nvPr/>
            </p:nvSpPr>
            <p:spPr bwMode="auto">
              <a:xfrm>
                <a:off x="1810" y="2381"/>
                <a:ext cx="125" cy="1"/>
              </a:xfrm>
              <a:custGeom>
                <a:avLst/>
                <a:gdLst>
                  <a:gd name="T0" fmla="*/ 125 w 125"/>
                  <a:gd name="T1" fmla="*/ 0 w 125"/>
                  <a:gd name="T2" fmla="*/ 0 w 125"/>
                  <a:gd name="T3" fmla="*/ 123 w 125"/>
                  <a:gd name="T4" fmla="*/ 125 w 12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5">
                    <a:moveTo>
                      <a:pt x="12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3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76" name="Freeform 6844"/>
              <p:cNvSpPr>
                <a:spLocks/>
              </p:cNvSpPr>
              <p:nvPr/>
            </p:nvSpPr>
            <p:spPr bwMode="auto">
              <a:xfrm>
                <a:off x="1810" y="2381"/>
                <a:ext cx="123" cy="1"/>
              </a:xfrm>
              <a:custGeom>
                <a:avLst/>
                <a:gdLst>
                  <a:gd name="T0" fmla="*/ 123 w 123"/>
                  <a:gd name="T1" fmla="*/ 0 w 123"/>
                  <a:gd name="T2" fmla="*/ 0 w 123"/>
                  <a:gd name="T3" fmla="*/ 121 w 123"/>
                  <a:gd name="T4" fmla="*/ 123 w 12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3">
                    <a:moveTo>
                      <a:pt x="1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1" y="0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FF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77" name="Freeform 6845"/>
              <p:cNvSpPr>
                <a:spLocks/>
              </p:cNvSpPr>
              <p:nvPr/>
            </p:nvSpPr>
            <p:spPr bwMode="auto">
              <a:xfrm>
                <a:off x="1810" y="2381"/>
                <a:ext cx="121" cy="1"/>
              </a:xfrm>
              <a:custGeom>
                <a:avLst/>
                <a:gdLst>
                  <a:gd name="T0" fmla="*/ 121 w 121"/>
                  <a:gd name="T1" fmla="*/ 0 w 121"/>
                  <a:gd name="T2" fmla="*/ 0 w 121"/>
                  <a:gd name="T3" fmla="*/ 119 w 121"/>
                  <a:gd name="T4" fmla="*/ 121 w 12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1">
                    <a:moveTo>
                      <a:pt x="12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9" y="0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FF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78" name="Freeform 6846"/>
              <p:cNvSpPr>
                <a:spLocks/>
              </p:cNvSpPr>
              <p:nvPr/>
            </p:nvSpPr>
            <p:spPr bwMode="auto">
              <a:xfrm>
                <a:off x="1810" y="2379"/>
                <a:ext cx="119" cy="2"/>
              </a:xfrm>
              <a:custGeom>
                <a:avLst/>
                <a:gdLst>
                  <a:gd name="T0" fmla="*/ 119 w 119"/>
                  <a:gd name="T1" fmla="*/ 2 h 2"/>
                  <a:gd name="T2" fmla="*/ 0 w 119"/>
                  <a:gd name="T3" fmla="*/ 2 h 2"/>
                  <a:gd name="T4" fmla="*/ 0 w 119"/>
                  <a:gd name="T5" fmla="*/ 0 h 2"/>
                  <a:gd name="T6" fmla="*/ 117 w 119"/>
                  <a:gd name="T7" fmla="*/ 0 h 2"/>
                  <a:gd name="T8" fmla="*/ 119 w 119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2">
                    <a:moveTo>
                      <a:pt x="119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FF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79" name="Freeform 6847"/>
              <p:cNvSpPr>
                <a:spLocks/>
              </p:cNvSpPr>
              <p:nvPr/>
            </p:nvSpPr>
            <p:spPr bwMode="auto">
              <a:xfrm>
                <a:off x="1810" y="2379"/>
                <a:ext cx="117" cy="1"/>
              </a:xfrm>
              <a:custGeom>
                <a:avLst/>
                <a:gdLst>
                  <a:gd name="T0" fmla="*/ 117 w 117"/>
                  <a:gd name="T1" fmla="*/ 0 w 117"/>
                  <a:gd name="T2" fmla="*/ 0 w 117"/>
                  <a:gd name="T3" fmla="*/ 115 w 117"/>
                  <a:gd name="T4" fmla="*/ 117 w 1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7">
                    <a:moveTo>
                      <a:pt x="11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5" y="0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FF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80" name="Freeform 6848"/>
              <p:cNvSpPr>
                <a:spLocks/>
              </p:cNvSpPr>
              <p:nvPr/>
            </p:nvSpPr>
            <p:spPr bwMode="auto">
              <a:xfrm>
                <a:off x="1810" y="2379"/>
                <a:ext cx="115" cy="1"/>
              </a:xfrm>
              <a:custGeom>
                <a:avLst/>
                <a:gdLst>
                  <a:gd name="T0" fmla="*/ 115 w 115"/>
                  <a:gd name="T1" fmla="*/ 0 w 115"/>
                  <a:gd name="T2" fmla="*/ 0 w 115"/>
                  <a:gd name="T3" fmla="*/ 113 w 115"/>
                  <a:gd name="T4" fmla="*/ 115 w 11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5">
                    <a:moveTo>
                      <a:pt x="11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3" y="0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81" name="Freeform 6849"/>
              <p:cNvSpPr>
                <a:spLocks/>
              </p:cNvSpPr>
              <p:nvPr/>
            </p:nvSpPr>
            <p:spPr bwMode="auto">
              <a:xfrm>
                <a:off x="1810" y="2379"/>
                <a:ext cx="113" cy="1"/>
              </a:xfrm>
              <a:custGeom>
                <a:avLst/>
                <a:gdLst>
                  <a:gd name="T0" fmla="*/ 113 w 113"/>
                  <a:gd name="T1" fmla="*/ 0 w 113"/>
                  <a:gd name="T2" fmla="*/ 0 w 113"/>
                  <a:gd name="T3" fmla="*/ 111 w 113"/>
                  <a:gd name="T4" fmla="*/ 113 w 1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3">
                    <a:moveTo>
                      <a:pt x="1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1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FF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82" name="Freeform 6850"/>
              <p:cNvSpPr>
                <a:spLocks/>
              </p:cNvSpPr>
              <p:nvPr/>
            </p:nvSpPr>
            <p:spPr bwMode="auto">
              <a:xfrm>
                <a:off x="1810" y="2379"/>
                <a:ext cx="111" cy="1"/>
              </a:xfrm>
              <a:custGeom>
                <a:avLst/>
                <a:gdLst>
                  <a:gd name="T0" fmla="*/ 111 w 111"/>
                  <a:gd name="T1" fmla="*/ 0 w 111"/>
                  <a:gd name="T2" fmla="*/ 0 w 111"/>
                  <a:gd name="T3" fmla="*/ 109 w 111"/>
                  <a:gd name="T4" fmla="*/ 111 w 1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1">
                    <a:moveTo>
                      <a:pt x="11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9" y="0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83" name="Rectangle 6851"/>
              <p:cNvSpPr>
                <a:spLocks noChangeArrowheads="1"/>
              </p:cNvSpPr>
              <p:nvPr/>
            </p:nvSpPr>
            <p:spPr bwMode="auto">
              <a:xfrm>
                <a:off x="1810" y="2379"/>
                <a:ext cx="109" cy="1"/>
              </a:xfrm>
              <a:prstGeom prst="rect">
                <a:avLst/>
              </a:prstGeom>
              <a:solidFill>
                <a:srgbClr val="FF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84" name="Freeform 6852"/>
              <p:cNvSpPr>
                <a:spLocks/>
              </p:cNvSpPr>
              <p:nvPr/>
            </p:nvSpPr>
            <p:spPr bwMode="auto">
              <a:xfrm>
                <a:off x="1810" y="2379"/>
                <a:ext cx="109" cy="1"/>
              </a:xfrm>
              <a:custGeom>
                <a:avLst/>
                <a:gdLst>
                  <a:gd name="T0" fmla="*/ 109 w 109"/>
                  <a:gd name="T1" fmla="*/ 0 w 109"/>
                  <a:gd name="T2" fmla="*/ 0 w 109"/>
                  <a:gd name="T3" fmla="*/ 107 w 109"/>
                  <a:gd name="T4" fmla="*/ 109 w 10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9">
                    <a:moveTo>
                      <a:pt x="10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7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FF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85" name="Freeform 6853"/>
              <p:cNvSpPr>
                <a:spLocks/>
              </p:cNvSpPr>
              <p:nvPr/>
            </p:nvSpPr>
            <p:spPr bwMode="auto">
              <a:xfrm>
                <a:off x="1810" y="2379"/>
                <a:ext cx="107" cy="1"/>
              </a:xfrm>
              <a:custGeom>
                <a:avLst/>
                <a:gdLst>
                  <a:gd name="T0" fmla="*/ 107 w 107"/>
                  <a:gd name="T1" fmla="*/ 0 w 107"/>
                  <a:gd name="T2" fmla="*/ 0 w 107"/>
                  <a:gd name="T3" fmla="*/ 106 w 107"/>
                  <a:gd name="T4" fmla="*/ 107 w 10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7">
                    <a:moveTo>
                      <a:pt x="10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6" y="0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86" name="Freeform 6854"/>
              <p:cNvSpPr>
                <a:spLocks/>
              </p:cNvSpPr>
              <p:nvPr/>
            </p:nvSpPr>
            <p:spPr bwMode="auto">
              <a:xfrm>
                <a:off x="1810" y="2377"/>
                <a:ext cx="106" cy="2"/>
              </a:xfrm>
              <a:custGeom>
                <a:avLst/>
                <a:gdLst>
                  <a:gd name="T0" fmla="*/ 106 w 106"/>
                  <a:gd name="T1" fmla="*/ 2 h 2"/>
                  <a:gd name="T2" fmla="*/ 0 w 106"/>
                  <a:gd name="T3" fmla="*/ 2 h 2"/>
                  <a:gd name="T4" fmla="*/ 0 w 106"/>
                  <a:gd name="T5" fmla="*/ 0 h 2"/>
                  <a:gd name="T6" fmla="*/ 104 w 106"/>
                  <a:gd name="T7" fmla="*/ 0 h 2"/>
                  <a:gd name="T8" fmla="*/ 106 w 10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2">
                    <a:moveTo>
                      <a:pt x="10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04" y="0"/>
                    </a:lnTo>
                    <a:lnTo>
                      <a:pt x="106" y="2"/>
                    </a:lnTo>
                    <a:close/>
                  </a:path>
                </a:pathLst>
              </a:custGeom>
              <a:solidFill>
                <a:srgbClr val="FF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87" name="Freeform 6855"/>
              <p:cNvSpPr>
                <a:spLocks/>
              </p:cNvSpPr>
              <p:nvPr/>
            </p:nvSpPr>
            <p:spPr bwMode="auto">
              <a:xfrm>
                <a:off x="1810" y="2377"/>
                <a:ext cx="104" cy="1"/>
              </a:xfrm>
              <a:custGeom>
                <a:avLst/>
                <a:gdLst>
                  <a:gd name="T0" fmla="*/ 104 w 104"/>
                  <a:gd name="T1" fmla="*/ 0 w 104"/>
                  <a:gd name="T2" fmla="*/ 0 w 104"/>
                  <a:gd name="T3" fmla="*/ 102 w 104"/>
                  <a:gd name="T4" fmla="*/ 104 w 10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4">
                    <a:moveTo>
                      <a:pt x="10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2" y="0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88" name="Freeform 6856"/>
              <p:cNvSpPr>
                <a:spLocks/>
              </p:cNvSpPr>
              <p:nvPr/>
            </p:nvSpPr>
            <p:spPr bwMode="auto">
              <a:xfrm>
                <a:off x="1810" y="2377"/>
                <a:ext cx="102" cy="1"/>
              </a:xfrm>
              <a:custGeom>
                <a:avLst/>
                <a:gdLst>
                  <a:gd name="T0" fmla="*/ 102 w 102"/>
                  <a:gd name="T1" fmla="*/ 0 w 102"/>
                  <a:gd name="T2" fmla="*/ 0 w 102"/>
                  <a:gd name="T3" fmla="*/ 100 w 102"/>
                  <a:gd name="T4" fmla="*/ 102 w 10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2">
                    <a:moveTo>
                      <a:pt x="10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0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FF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89" name="Freeform 6857"/>
              <p:cNvSpPr>
                <a:spLocks/>
              </p:cNvSpPr>
              <p:nvPr/>
            </p:nvSpPr>
            <p:spPr bwMode="auto">
              <a:xfrm>
                <a:off x="1810" y="2377"/>
                <a:ext cx="100" cy="1"/>
              </a:xfrm>
              <a:custGeom>
                <a:avLst/>
                <a:gdLst>
                  <a:gd name="T0" fmla="*/ 100 w 100"/>
                  <a:gd name="T1" fmla="*/ 0 w 100"/>
                  <a:gd name="T2" fmla="*/ 0 w 100"/>
                  <a:gd name="T3" fmla="*/ 98 w 100"/>
                  <a:gd name="T4" fmla="*/ 100 w 1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0">
                    <a:moveTo>
                      <a:pt x="10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8" y="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FF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90" name="Freeform 6858"/>
              <p:cNvSpPr>
                <a:spLocks/>
              </p:cNvSpPr>
              <p:nvPr/>
            </p:nvSpPr>
            <p:spPr bwMode="auto">
              <a:xfrm>
                <a:off x="1810" y="2377"/>
                <a:ext cx="98" cy="1"/>
              </a:xfrm>
              <a:custGeom>
                <a:avLst/>
                <a:gdLst>
                  <a:gd name="T0" fmla="*/ 98 w 98"/>
                  <a:gd name="T1" fmla="*/ 0 w 98"/>
                  <a:gd name="T2" fmla="*/ 0 w 98"/>
                  <a:gd name="T3" fmla="*/ 96 w 98"/>
                  <a:gd name="T4" fmla="*/ 98 w 9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8">
                    <a:moveTo>
                      <a:pt x="9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6" y="0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FF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91" name="Freeform 6859"/>
              <p:cNvSpPr>
                <a:spLocks/>
              </p:cNvSpPr>
              <p:nvPr/>
            </p:nvSpPr>
            <p:spPr bwMode="auto">
              <a:xfrm>
                <a:off x="1810" y="2377"/>
                <a:ext cx="96" cy="1"/>
              </a:xfrm>
              <a:custGeom>
                <a:avLst/>
                <a:gdLst>
                  <a:gd name="T0" fmla="*/ 96 w 96"/>
                  <a:gd name="T1" fmla="*/ 0 w 96"/>
                  <a:gd name="T2" fmla="*/ 0 w 96"/>
                  <a:gd name="T3" fmla="*/ 94 w 96"/>
                  <a:gd name="T4" fmla="*/ 96 w 9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6">
                    <a:moveTo>
                      <a:pt x="9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4" y="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92" name="Freeform 6860"/>
              <p:cNvSpPr>
                <a:spLocks/>
              </p:cNvSpPr>
              <p:nvPr/>
            </p:nvSpPr>
            <p:spPr bwMode="auto">
              <a:xfrm>
                <a:off x="1810" y="2377"/>
                <a:ext cx="94" cy="1"/>
              </a:xfrm>
              <a:custGeom>
                <a:avLst/>
                <a:gdLst>
                  <a:gd name="T0" fmla="*/ 94 w 94"/>
                  <a:gd name="T1" fmla="*/ 0 w 94"/>
                  <a:gd name="T2" fmla="*/ 0 w 94"/>
                  <a:gd name="T3" fmla="*/ 92 w 94"/>
                  <a:gd name="T4" fmla="*/ 94 w 9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4">
                    <a:moveTo>
                      <a:pt x="9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2" y="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FF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93" name="Freeform 6861"/>
              <p:cNvSpPr>
                <a:spLocks/>
              </p:cNvSpPr>
              <p:nvPr/>
            </p:nvSpPr>
            <p:spPr bwMode="auto">
              <a:xfrm>
                <a:off x="1810" y="2377"/>
                <a:ext cx="92" cy="1"/>
              </a:xfrm>
              <a:custGeom>
                <a:avLst/>
                <a:gdLst>
                  <a:gd name="T0" fmla="*/ 92 w 92"/>
                  <a:gd name="T1" fmla="*/ 0 w 92"/>
                  <a:gd name="T2" fmla="*/ 0 w 92"/>
                  <a:gd name="T3" fmla="*/ 90 w 92"/>
                  <a:gd name="T4" fmla="*/ 92 w 9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2">
                    <a:moveTo>
                      <a:pt x="9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0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FF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94" name="Freeform 6862"/>
              <p:cNvSpPr>
                <a:spLocks/>
              </p:cNvSpPr>
              <p:nvPr/>
            </p:nvSpPr>
            <p:spPr bwMode="auto">
              <a:xfrm>
                <a:off x="1810" y="2375"/>
                <a:ext cx="90" cy="2"/>
              </a:xfrm>
              <a:custGeom>
                <a:avLst/>
                <a:gdLst>
                  <a:gd name="T0" fmla="*/ 90 w 90"/>
                  <a:gd name="T1" fmla="*/ 2 h 2"/>
                  <a:gd name="T2" fmla="*/ 0 w 90"/>
                  <a:gd name="T3" fmla="*/ 2 h 2"/>
                  <a:gd name="T4" fmla="*/ 0 w 90"/>
                  <a:gd name="T5" fmla="*/ 0 h 2"/>
                  <a:gd name="T6" fmla="*/ 88 w 90"/>
                  <a:gd name="T7" fmla="*/ 0 h 2"/>
                  <a:gd name="T8" fmla="*/ 90 w 9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2">
                    <a:moveTo>
                      <a:pt x="9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88" y="0"/>
                    </a:lnTo>
                    <a:lnTo>
                      <a:pt x="90" y="2"/>
                    </a:lnTo>
                    <a:close/>
                  </a:path>
                </a:pathLst>
              </a:custGeom>
              <a:solidFill>
                <a:srgbClr val="FF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95" name="Freeform 6863"/>
              <p:cNvSpPr>
                <a:spLocks/>
              </p:cNvSpPr>
              <p:nvPr/>
            </p:nvSpPr>
            <p:spPr bwMode="auto">
              <a:xfrm>
                <a:off x="1810" y="2375"/>
                <a:ext cx="88" cy="1"/>
              </a:xfrm>
              <a:custGeom>
                <a:avLst/>
                <a:gdLst>
                  <a:gd name="T0" fmla="*/ 88 w 88"/>
                  <a:gd name="T1" fmla="*/ 0 w 88"/>
                  <a:gd name="T2" fmla="*/ 0 w 88"/>
                  <a:gd name="T3" fmla="*/ 86 w 88"/>
                  <a:gd name="T4" fmla="*/ 88 w 8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8">
                    <a:moveTo>
                      <a:pt x="8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96" name="Freeform 6864"/>
              <p:cNvSpPr>
                <a:spLocks/>
              </p:cNvSpPr>
              <p:nvPr/>
            </p:nvSpPr>
            <p:spPr bwMode="auto">
              <a:xfrm>
                <a:off x="1810" y="2375"/>
                <a:ext cx="86" cy="1"/>
              </a:xfrm>
              <a:custGeom>
                <a:avLst/>
                <a:gdLst>
                  <a:gd name="T0" fmla="*/ 86 w 86"/>
                  <a:gd name="T1" fmla="*/ 0 w 86"/>
                  <a:gd name="T2" fmla="*/ 0 w 86"/>
                  <a:gd name="T3" fmla="*/ 84 w 86"/>
                  <a:gd name="T4" fmla="*/ 86 w 8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6">
                    <a:moveTo>
                      <a:pt x="8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F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97" name="Freeform 6865"/>
              <p:cNvSpPr>
                <a:spLocks/>
              </p:cNvSpPr>
              <p:nvPr/>
            </p:nvSpPr>
            <p:spPr bwMode="auto">
              <a:xfrm>
                <a:off x="1810" y="2375"/>
                <a:ext cx="84" cy="1"/>
              </a:xfrm>
              <a:custGeom>
                <a:avLst/>
                <a:gdLst>
                  <a:gd name="T0" fmla="*/ 84 w 84"/>
                  <a:gd name="T1" fmla="*/ 0 w 84"/>
                  <a:gd name="T2" fmla="*/ 0 w 84"/>
                  <a:gd name="T3" fmla="*/ 83 w 84"/>
                  <a:gd name="T4" fmla="*/ 84 w 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4">
                    <a:moveTo>
                      <a:pt x="8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F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98" name="Freeform 6866"/>
              <p:cNvSpPr>
                <a:spLocks/>
              </p:cNvSpPr>
              <p:nvPr/>
            </p:nvSpPr>
            <p:spPr bwMode="auto">
              <a:xfrm>
                <a:off x="1810" y="2375"/>
                <a:ext cx="83" cy="1"/>
              </a:xfrm>
              <a:custGeom>
                <a:avLst/>
                <a:gdLst>
                  <a:gd name="T0" fmla="*/ 83 w 83"/>
                  <a:gd name="T1" fmla="*/ 0 w 83"/>
                  <a:gd name="T2" fmla="*/ 0 w 83"/>
                  <a:gd name="T3" fmla="*/ 81 w 83"/>
                  <a:gd name="T4" fmla="*/ 83 w 8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3">
                    <a:moveTo>
                      <a:pt x="8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FF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99" name="Freeform 6867"/>
              <p:cNvSpPr>
                <a:spLocks/>
              </p:cNvSpPr>
              <p:nvPr/>
            </p:nvSpPr>
            <p:spPr bwMode="auto">
              <a:xfrm>
                <a:off x="1810" y="2375"/>
                <a:ext cx="81" cy="1"/>
              </a:xfrm>
              <a:custGeom>
                <a:avLst/>
                <a:gdLst>
                  <a:gd name="T0" fmla="*/ 81 w 81"/>
                  <a:gd name="T1" fmla="*/ 0 w 81"/>
                  <a:gd name="T2" fmla="*/ 0 w 81"/>
                  <a:gd name="T3" fmla="*/ 79 w 81"/>
                  <a:gd name="T4" fmla="*/ 81 w 8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1">
                    <a:moveTo>
                      <a:pt x="8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F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00" name="Freeform 6868"/>
              <p:cNvSpPr>
                <a:spLocks/>
              </p:cNvSpPr>
              <p:nvPr/>
            </p:nvSpPr>
            <p:spPr bwMode="auto">
              <a:xfrm>
                <a:off x="1810" y="2375"/>
                <a:ext cx="79" cy="1"/>
              </a:xfrm>
              <a:custGeom>
                <a:avLst/>
                <a:gdLst>
                  <a:gd name="T0" fmla="*/ 79 w 79"/>
                  <a:gd name="T1" fmla="*/ 0 w 79"/>
                  <a:gd name="T2" fmla="*/ 0 w 79"/>
                  <a:gd name="T3" fmla="*/ 77 w 79"/>
                  <a:gd name="T4" fmla="*/ 79 w 7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9">
                    <a:moveTo>
                      <a:pt x="7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FF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01" name="Freeform 6869"/>
              <p:cNvSpPr>
                <a:spLocks/>
              </p:cNvSpPr>
              <p:nvPr/>
            </p:nvSpPr>
            <p:spPr bwMode="auto">
              <a:xfrm>
                <a:off x="1810" y="2375"/>
                <a:ext cx="77" cy="1"/>
              </a:xfrm>
              <a:custGeom>
                <a:avLst/>
                <a:gdLst>
                  <a:gd name="T0" fmla="*/ 77 w 77"/>
                  <a:gd name="T1" fmla="*/ 0 w 77"/>
                  <a:gd name="T2" fmla="*/ 0 w 77"/>
                  <a:gd name="T3" fmla="*/ 75 w 77"/>
                  <a:gd name="T4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02" name="Freeform 6870"/>
              <p:cNvSpPr>
                <a:spLocks/>
              </p:cNvSpPr>
              <p:nvPr/>
            </p:nvSpPr>
            <p:spPr bwMode="auto">
              <a:xfrm>
                <a:off x="1810" y="2373"/>
                <a:ext cx="75" cy="2"/>
              </a:xfrm>
              <a:custGeom>
                <a:avLst/>
                <a:gdLst>
                  <a:gd name="T0" fmla="*/ 75 w 75"/>
                  <a:gd name="T1" fmla="*/ 2 h 2"/>
                  <a:gd name="T2" fmla="*/ 0 w 75"/>
                  <a:gd name="T3" fmla="*/ 2 h 2"/>
                  <a:gd name="T4" fmla="*/ 0 w 75"/>
                  <a:gd name="T5" fmla="*/ 0 h 2"/>
                  <a:gd name="T6" fmla="*/ 73 w 75"/>
                  <a:gd name="T7" fmla="*/ 0 h 2"/>
                  <a:gd name="T8" fmla="*/ 75 w 7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2">
                    <a:moveTo>
                      <a:pt x="7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3" y="0"/>
                    </a:lnTo>
                    <a:lnTo>
                      <a:pt x="75" y="2"/>
                    </a:lnTo>
                    <a:close/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03" name="Freeform 6871"/>
              <p:cNvSpPr>
                <a:spLocks/>
              </p:cNvSpPr>
              <p:nvPr/>
            </p:nvSpPr>
            <p:spPr bwMode="auto">
              <a:xfrm>
                <a:off x="1810" y="2373"/>
                <a:ext cx="73" cy="1"/>
              </a:xfrm>
              <a:custGeom>
                <a:avLst/>
                <a:gdLst>
                  <a:gd name="T0" fmla="*/ 73 w 73"/>
                  <a:gd name="T1" fmla="*/ 0 w 73"/>
                  <a:gd name="T2" fmla="*/ 0 w 73"/>
                  <a:gd name="T3" fmla="*/ 71 w 73"/>
                  <a:gd name="T4" fmla="*/ 73 w 7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3">
                    <a:moveTo>
                      <a:pt x="7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1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04" name="Freeform 6872"/>
              <p:cNvSpPr>
                <a:spLocks/>
              </p:cNvSpPr>
              <p:nvPr/>
            </p:nvSpPr>
            <p:spPr bwMode="auto">
              <a:xfrm>
                <a:off x="1810" y="2373"/>
                <a:ext cx="71" cy="1"/>
              </a:xfrm>
              <a:custGeom>
                <a:avLst/>
                <a:gdLst>
                  <a:gd name="T0" fmla="*/ 71 w 71"/>
                  <a:gd name="T1" fmla="*/ 0 w 71"/>
                  <a:gd name="T2" fmla="*/ 0 w 71"/>
                  <a:gd name="T3" fmla="*/ 69 w 71"/>
                  <a:gd name="T4" fmla="*/ 71 w 7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1">
                    <a:moveTo>
                      <a:pt x="7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9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05" name="Freeform 6873"/>
              <p:cNvSpPr>
                <a:spLocks/>
              </p:cNvSpPr>
              <p:nvPr/>
            </p:nvSpPr>
            <p:spPr bwMode="auto">
              <a:xfrm>
                <a:off x="1810" y="2373"/>
                <a:ext cx="69" cy="1"/>
              </a:xfrm>
              <a:custGeom>
                <a:avLst/>
                <a:gdLst>
                  <a:gd name="T0" fmla="*/ 69 w 69"/>
                  <a:gd name="T1" fmla="*/ 0 w 69"/>
                  <a:gd name="T2" fmla="*/ 0 w 69"/>
                  <a:gd name="T3" fmla="*/ 67 w 69"/>
                  <a:gd name="T4" fmla="*/ 69 w 6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9">
                    <a:moveTo>
                      <a:pt x="6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06" name="Freeform 6874"/>
              <p:cNvSpPr>
                <a:spLocks/>
              </p:cNvSpPr>
              <p:nvPr/>
            </p:nvSpPr>
            <p:spPr bwMode="auto">
              <a:xfrm>
                <a:off x="1810" y="2373"/>
                <a:ext cx="67" cy="1"/>
              </a:xfrm>
              <a:custGeom>
                <a:avLst/>
                <a:gdLst>
                  <a:gd name="T0" fmla="*/ 67 w 67"/>
                  <a:gd name="T1" fmla="*/ 0 w 67"/>
                  <a:gd name="T2" fmla="*/ 0 w 67"/>
                  <a:gd name="T3" fmla="*/ 65 w 67"/>
                  <a:gd name="T4" fmla="*/ 67 w 6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7">
                    <a:moveTo>
                      <a:pt x="6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5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07" name="Freeform 6875"/>
              <p:cNvSpPr>
                <a:spLocks/>
              </p:cNvSpPr>
              <p:nvPr/>
            </p:nvSpPr>
            <p:spPr bwMode="auto">
              <a:xfrm>
                <a:off x="1810" y="2373"/>
                <a:ext cx="65" cy="1"/>
              </a:xfrm>
              <a:custGeom>
                <a:avLst/>
                <a:gdLst>
                  <a:gd name="T0" fmla="*/ 65 w 65"/>
                  <a:gd name="T1" fmla="*/ 0 w 65"/>
                  <a:gd name="T2" fmla="*/ 0 w 65"/>
                  <a:gd name="T3" fmla="*/ 63 w 65"/>
                  <a:gd name="T4" fmla="*/ 65 w 6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5">
                    <a:moveTo>
                      <a:pt x="6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3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F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08" name="Freeform 6876"/>
              <p:cNvSpPr>
                <a:spLocks/>
              </p:cNvSpPr>
              <p:nvPr/>
            </p:nvSpPr>
            <p:spPr bwMode="auto">
              <a:xfrm>
                <a:off x="1810" y="2373"/>
                <a:ext cx="63" cy="1"/>
              </a:xfrm>
              <a:custGeom>
                <a:avLst/>
                <a:gdLst>
                  <a:gd name="T0" fmla="*/ 63 w 63"/>
                  <a:gd name="T1" fmla="*/ 0 w 63"/>
                  <a:gd name="T2" fmla="*/ 0 w 63"/>
                  <a:gd name="T3" fmla="*/ 61 w 63"/>
                  <a:gd name="T4" fmla="*/ 63 w 6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3">
                    <a:moveTo>
                      <a:pt x="6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1" y="0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FF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09" name="Freeform 6877"/>
              <p:cNvSpPr>
                <a:spLocks/>
              </p:cNvSpPr>
              <p:nvPr/>
            </p:nvSpPr>
            <p:spPr bwMode="auto">
              <a:xfrm>
                <a:off x="1810" y="2373"/>
                <a:ext cx="61" cy="1"/>
              </a:xfrm>
              <a:custGeom>
                <a:avLst/>
                <a:gdLst>
                  <a:gd name="T0" fmla="*/ 61 w 61"/>
                  <a:gd name="T1" fmla="*/ 0 w 61"/>
                  <a:gd name="T2" fmla="*/ 0 w 61"/>
                  <a:gd name="T3" fmla="*/ 59 w 61"/>
                  <a:gd name="T4" fmla="*/ 61 w 6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1">
                    <a:moveTo>
                      <a:pt x="6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9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F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10" name="Freeform 6878"/>
              <p:cNvSpPr>
                <a:spLocks/>
              </p:cNvSpPr>
              <p:nvPr/>
            </p:nvSpPr>
            <p:spPr bwMode="auto">
              <a:xfrm>
                <a:off x="1810" y="2372"/>
                <a:ext cx="59" cy="1"/>
              </a:xfrm>
              <a:custGeom>
                <a:avLst/>
                <a:gdLst>
                  <a:gd name="T0" fmla="*/ 59 w 59"/>
                  <a:gd name="T1" fmla="*/ 1 h 1"/>
                  <a:gd name="T2" fmla="*/ 0 w 59"/>
                  <a:gd name="T3" fmla="*/ 1 h 1"/>
                  <a:gd name="T4" fmla="*/ 0 w 59"/>
                  <a:gd name="T5" fmla="*/ 0 h 1"/>
                  <a:gd name="T6" fmla="*/ 58 w 59"/>
                  <a:gd name="T7" fmla="*/ 0 h 1"/>
                  <a:gd name="T8" fmla="*/ 59 w 5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1">
                    <a:moveTo>
                      <a:pt x="59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9" y="1"/>
                    </a:lnTo>
                    <a:close/>
                  </a:path>
                </a:pathLst>
              </a:custGeom>
              <a:solidFill>
                <a:srgbClr val="FF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11" name="Freeform 6879"/>
              <p:cNvSpPr>
                <a:spLocks/>
              </p:cNvSpPr>
              <p:nvPr/>
            </p:nvSpPr>
            <p:spPr bwMode="auto">
              <a:xfrm>
                <a:off x="1810" y="2372"/>
                <a:ext cx="58" cy="1"/>
              </a:xfrm>
              <a:custGeom>
                <a:avLst/>
                <a:gdLst>
                  <a:gd name="T0" fmla="*/ 58 w 58"/>
                  <a:gd name="T1" fmla="*/ 0 w 58"/>
                  <a:gd name="T2" fmla="*/ 0 w 58"/>
                  <a:gd name="T3" fmla="*/ 56 w 58"/>
                  <a:gd name="T4" fmla="*/ 58 w 5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8">
                    <a:moveTo>
                      <a:pt x="5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12" name="Freeform 6880"/>
              <p:cNvSpPr>
                <a:spLocks/>
              </p:cNvSpPr>
              <p:nvPr/>
            </p:nvSpPr>
            <p:spPr bwMode="auto">
              <a:xfrm>
                <a:off x="1810" y="2372"/>
                <a:ext cx="56" cy="1"/>
              </a:xfrm>
              <a:custGeom>
                <a:avLst/>
                <a:gdLst>
                  <a:gd name="T0" fmla="*/ 56 w 56"/>
                  <a:gd name="T1" fmla="*/ 0 w 56"/>
                  <a:gd name="T2" fmla="*/ 0 w 56"/>
                  <a:gd name="T3" fmla="*/ 54 w 56"/>
                  <a:gd name="T4" fmla="*/ 56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6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13" name="Freeform 6881"/>
              <p:cNvSpPr>
                <a:spLocks/>
              </p:cNvSpPr>
              <p:nvPr/>
            </p:nvSpPr>
            <p:spPr bwMode="auto">
              <a:xfrm>
                <a:off x="1810" y="2372"/>
                <a:ext cx="54" cy="1"/>
              </a:xfrm>
              <a:custGeom>
                <a:avLst/>
                <a:gdLst>
                  <a:gd name="T0" fmla="*/ 54 w 54"/>
                  <a:gd name="T1" fmla="*/ 0 w 54"/>
                  <a:gd name="T2" fmla="*/ 0 w 54"/>
                  <a:gd name="T3" fmla="*/ 52 w 54"/>
                  <a:gd name="T4" fmla="*/ 54 w 5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4">
                    <a:moveTo>
                      <a:pt x="5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2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14" name="Rectangle 6882"/>
              <p:cNvSpPr>
                <a:spLocks noChangeArrowheads="1"/>
              </p:cNvSpPr>
              <p:nvPr/>
            </p:nvSpPr>
            <p:spPr bwMode="auto">
              <a:xfrm>
                <a:off x="1810" y="2372"/>
                <a:ext cx="52" cy="1"/>
              </a:xfrm>
              <a:prstGeom prst="rect">
                <a:avLst/>
              </a:pr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15" name="Freeform 6883"/>
              <p:cNvSpPr>
                <a:spLocks/>
              </p:cNvSpPr>
              <p:nvPr/>
            </p:nvSpPr>
            <p:spPr bwMode="auto">
              <a:xfrm>
                <a:off x="1810" y="2372"/>
                <a:ext cx="52" cy="1"/>
              </a:xfrm>
              <a:custGeom>
                <a:avLst/>
                <a:gdLst>
                  <a:gd name="T0" fmla="*/ 52 w 52"/>
                  <a:gd name="T1" fmla="*/ 0 w 52"/>
                  <a:gd name="T2" fmla="*/ 0 w 52"/>
                  <a:gd name="T3" fmla="*/ 50 w 52"/>
                  <a:gd name="T4" fmla="*/ 52 w 5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2">
                    <a:moveTo>
                      <a:pt x="5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16" name="Freeform 6884"/>
              <p:cNvSpPr>
                <a:spLocks/>
              </p:cNvSpPr>
              <p:nvPr/>
            </p:nvSpPr>
            <p:spPr bwMode="auto">
              <a:xfrm>
                <a:off x="1810" y="2372"/>
                <a:ext cx="50" cy="1"/>
              </a:xfrm>
              <a:custGeom>
                <a:avLst/>
                <a:gdLst>
                  <a:gd name="T0" fmla="*/ 50 w 50"/>
                  <a:gd name="T1" fmla="*/ 0 w 50"/>
                  <a:gd name="T2" fmla="*/ 0 w 50"/>
                  <a:gd name="T3" fmla="*/ 48 w 50"/>
                  <a:gd name="T4" fmla="*/ 50 w 5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0">
                    <a:moveTo>
                      <a:pt x="5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17" name="Freeform 6885"/>
              <p:cNvSpPr>
                <a:spLocks/>
              </p:cNvSpPr>
              <p:nvPr/>
            </p:nvSpPr>
            <p:spPr bwMode="auto">
              <a:xfrm>
                <a:off x="1810" y="2372"/>
                <a:ext cx="48" cy="1"/>
              </a:xfrm>
              <a:custGeom>
                <a:avLst/>
                <a:gdLst>
                  <a:gd name="T0" fmla="*/ 48 w 48"/>
                  <a:gd name="T1" fmla="*/ 0 w 48"/>
                  <a:gd name="T2" fmla="*/ 0 w 48"/>
                  <a:gd name="T3" fmla="*/ 46 w 48"/>
                  <a:gd name="T4" fmla="*/ 48 w 4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8">
                    <a:moveTo>
                      <a:pt x="4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18" name="Freeform 6886"/>
              <p:cNvSpPr>
                <a:spLocks/>
              </p:cNvSpPr>
              <p:nvPr/>
            </p:nvSpPr>
            <p:spPr bwMode="auto">
              <a:xfrm>
                <a:off x="1810" y="2370"/>
                <a:ext cx="46" cy="2"/>
              </a:xfrm>
              <a:custGeom>
                <a:avLst/>
                <a:gdLst>
                  <a:gd name="T0" fmla="*/ 46 w 46"/>
                  <a:gd name="T1" fmla="*/ 2 h 2"/>
                  <a:gd name="T2" fmla="*/ 0 w 46"/>
                  <a:gd name="T3" fmla="*/ 2 h 2"/>
                  <a:gd name="T4" fmla="*/ 0 w 46"/>
                  <a:gd name="T5" fmla="*/ 0 h 2"/>
                  <a:gd name="T6" fmla="*/ 44 w 46"/>
                  <a:gd name="T7" fmla="*/ 0 h 2"/>
                  <a:gd name="T8" fmla="*/ 46 w 4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">
                    <a:moveTo>
                      <a:pt x="4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19" name="Freeform 6887"/>
              <p:cNvSpPr>
                <a:spLocks/>
              </p:cNvSpPr>
              <p:nvPr/>
            </p:nvSpPr>
            <p:spPr bwMode="auto">
              <a:xfrm>
                <a:off x="1810" y="2370"/>
                <a:ext cx="44" cy="1"/>
              </a:xfrm>
              <a:custGeom>
                <a:avLst/>
                <a:gdLst>
                  <a:gd name="T0" fmla="*/ 44 w 44"/>
                  <a:gd name="T1" fmla="*/ 0 w 44"/>
                  <a:gd name="T2" fmla="*/ 0 w 44"/>
                  <a:gd name="T3" fmla="*/ 42 w 44"/>
                  <a:gd name="T4" fmla="*/ 44 w 4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4">
                    <a:moveTo>
                      <a:pt x="4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20" name="Freeform 6888"/>
              <p:cNvSpPr>
                <a:spLocks/>
              </p:cNvSpPr>
              <p:nvPr/>
            </p:nvSpPr>
            <p:spPr bwMode="auto">
              <a:xfrm>
                <a:off x="1810" y="2370"/>
                <a:ext cx="42" cy="1"/>
              </a:xfrm>
              <a:custGeom>
                <a:avLst/>
                <a:gdLst>
                  <a:gd name="T0" fmla="*/ 42 w 42"/>
                  <a:gd name="T1" fmla="*/ 0 w 42"/>
                  <a:gd name="T2" fmla="*/ 0 w 42"/>
                  <a:gd name="T3" fmla="*/ 40 w 42"/>
                  <a:gd name="T4" fmla="*/ 42 w 4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2">
                    <a:moveTo>
                      <a:pt x="4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21" name="Freeform 6889"/>
              <p:cNvSpPr>
                <a:spLocks/>
              </p:cNvSpPr>
              <p:nvPr/>
            </p:nvSpPr>
            <p:spPr bwMode="auto">
              <a:xfrm>
                <a:off x="1810" y="2370"/>
                <a:ext cx="40" cy="1"/>
              </a:xfrm>
              <a:custGeom>
                <a:avLst/>
                <a:gdLst>
                  <a:gd name="T0" fmla="*/ 40 w 40"/>
                  <a:gd name="T1" fmla="*/ 0 w 40"/>
                  <a:gd name="T2" fmla="*/ 0 w 40"/>
                  <a:gd name="T3" fmla="*/ 38 w 40"/>
                  <a:gd name="T4" fmla="*/ 40 w 4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0">
                    <a:moveTo>
                      <a:pt x="4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22" name="Freeform 6890"/>
              <p:cNvSpPr>
                <a:spLocks/>
              </p:cNvSpPr>
              <p:nvPr/>
            </p:nvSpPr>
            <p:spPr bwMode="auto">
              <a:xfrm>
                <a:off x="1810" y="2370"/>
                <a:ext cx="38" cy="1"/>
              </a:xfrm>
              <a:custGeom>
                <a:avLst/>
                <a:gdLst>
                  <a:gd name="T0" fmla="*/ 38 w 38"/>
                  <a:gd name="T1" fmla="*/ 0 w 38"/>
                  <a:gd name="T2" fmla="*/ 0 w 38"/>
                  <a:gd name="T3" fmla="*/ 36 w 38"/>
                  <a:gd name="T4" fmla="*/ 38 w 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8">
                    <a:moveTo>
                      <a:pt x="3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23" name="Freeform 6891"/>
              <p:cNvSpPr>
                <a:spLocks/>
              </p:cNvSpPr>
              <p:nvPr/>
            </p:nvSpPr>
            <p:spPr bwMode="auto">
              <a:xfrm>
                <a:off x="1810" y="2370"/>
                <a:ext cx="36" cy="1"/>
              </a:xfrm>
              <a:custGeom>
                <a:avLst/>
                <a:gdLst>
                  <a:gd name="T0" fmla="*/ 36 w 36"/>
                  <a:gd name="T1" fmla="*/ 0 w 36"/>
                  <a:gd name="T2" fmla="*/ 0 w 36"/>
                  <a:gd name="T3" fmla="*/ 35 w 36"/>
                  <a:gd name="T4" fmla="*/ 36 w 3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6">
                    <a:moveTo>
                      <a:pt x="3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24" name="Freeform 6892"/>
              <p:cNvSpPr>
                <a:spLocks/>
              </p:cNvSpPr>
              <p:nvPr/>
            </p:nvSpPr>
            <p:spPr bwMode="auto">
              <a:xfrm>
                <a:off x="1810" y="2370"/>
                <a:ext cx="35" cy="1"/>
              </a:xfrm>
              <a:custGeom>
                <a:avLst/>
                <a:gdLst>
                  <a:gd name="T0" fmla="*/ 35 w 35"/>
                  <a:gd name="T1" fmla="*/ 0 w 35"/>
                  <a:gd name="T2" fmla="*/ 0 w 35"/>
                  <a:gd name="T3" fmla="*/ 33 w 35"/>
                  <a:gd name="T4" fmla="*/ 35 w 3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5">
                    <a:moveTo>
                      <a:pt x="3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F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25" name="Freeform 6893"/>
              <p:cNvSpPr>
                <a:spLocks/>
              </p:cNvSpPr>
              <p:nvPr/>
            </p:nvSpPr>
            <p:spPr bwMode="auto">
              <a:xfrm>
                <a:off x="1810" y="2370"/>
                <a:ext cx="33" cy="1"/>
              </a:xfrm>
              <a:custGeom>
                <a:avLst/>
                <a:gdLst>
                  <a:gd name="T0" fmla="*/ 33 w 33"/>
                  <a:gd name="T1" fmla="*/ 0 w 33"/>
                  <a:gd name="T2" fmla="*/ 0 w 33"/>
                  <a:gd name="T3" fmla="*/ 31 w 33"/>
                  <a:gd name="T4" fmla="*/ 33 w 3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3">
                    <a:moveTo>
                      <a:pt x="3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26" name="Freeform 6894"/>
              <p:cNvSpPr>
                <a:spLocks/>
              </p:cNvSpPr>
              <p:nvPr/>
            </p:nvSpPr>
            <p:spPr bwMode="auto">
              <a:xfrm>
                <a:off x="1810" y="2368"/>
                <a:ext cx="31" cy="2"/>
              </a:xfrm>
              <a:custGeom>
                <a:avLst/>
                <a:gdLst>
                  <a:gd name="T0" fmla="*/ 31 w 31"/>
                  <a:gd name="T1" fmla="*/ 2 h 2"/>
                  <a:gd name="T2" fmla="*/ 0 w 31"/>
                  <a:gd name="T3" fmla="*/ 2 h 2"/>
                  <a:gd name="T4" fmla="*/ 0 w 31"/>
                  <a:gd name="T5" fmla="*/ 0 h 2"/>
                  <a:gd name="T6" fmla="*/ 29 w 31"/>
                  <a:gd name="T7" fmla="*/ 0 h 2"/>
                  <a:gd name="T8" fmla="*/ 31 w 3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">
                    <a:moveTo>
                      <a:pt x="3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FF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27" name="Freeform 6895"/>
              <p:cNvSpPr>
                <a:spLocks/>
              </p:cNvSpPr>
              <p:nvPr/>
            </p:nvSpPr>
            <p:spPr bwMode="auto">
              <a:xfrm>
                <a:off x="1810" y="2368"/>
                <a:ext cx="29" cy="1"/>
              </a:xfrm>
              <a:custGeom>
                <a:avLst/>
                <a:gdLst>
                  <a:gd name="T0" fmla="*/ 29 w 29"/>
                  <a:gd name="T1" fmla="*/ 0 w 29"/>
                  <a:gd name="T2" fmla="*/ 0 w 29"/>
                  <a:gd name="T3" fmla="*/ 27 w 29"/>
                  <a:gd name="T4" fmla="*/ 29 w 2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9">
                    <a:moveTo>
                      <a:pt x="2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28" name="Freeform 6896"/>
              <p:cNvSpPr>
                <a:spLocks/>
              </p:cNvSpPr>
              <p:nvPr/>
            </p:nvSpPr>
            <p:spPr bwMode="auto">
              <a:xfrm>
                <a:off x="1810" y="2368"/>
                <a:ext cx="27" cy="1"/>
              </a:xfrm>
              <a:custGeom>
                <a:avLst/>
                <a:gdLst>
                  <a:gd name="T0" fmla="*/ 27 w 27"/>
                  <a:gd name="T1" fmla="*/ 0 w 27"/>
                  <a:gd name="T2" fmla="*/ 0 w 27"/>
                  <a:gd name="T3" fmla="*/ 25 w 27"/>
                  <a:gd name="T4" fmla="*/ 27 w 2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">
                    <a:moveTo>
                      <a:pt x="2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29" name="Freeform 6897"/>
              <p:cNvSpPr>
                <a:spLocks/>
              </p:cNvSpPr>
              <p:nvPr/>
            </p:nvSpPr>
            <p:spPr bwMode="auto">
              <a:xfrm>
                <a:off x="1810" y="2368"/>
                <a:ext cx="25" cy="1"/>
              </a:xfrm>
              <a:custGeom>
                <a:avLst/>
                <a:gdLst>
                  <a:gd name="T0" fmla="*/ 25 w 25"/>
                  <a:gd name="T1" fmla="*/ 0 w 25"/>
                  <a:gd name="T2" fmla="*/ 0 w 25"/>
                  <a:gd name="T3" fmla="*/ 23 w 25"/>
                  <a:gd name="T4" fmla="*/ 25 w 2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">
                    <a:moveTo>
                      <a:pt x="2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30" name="Freeform 6898"/>
              <p:cNvSpPr>
                <a:spLocks/>
              </p:cNvSpPr>
              <p:nvPr/>
            </p:nvSpPr>
            <p:spPr bwMode="auto">
              <a:xfrm>
                <a:off x="1810" y="2368"/>
                <a:ext cx="23" cy="1"/>
              </a:xfrm>
              <a:custGeom>
                <a:avLst/>
                <a:gdLst>
                  <a:gd name="T0" fmla="*/ 23 w 23"/>
                  <a:gd name="T1" fmla="*/ 0 w 23"/>
                  <a:gd name="T2" fmla="*/ 0 w 23"/>
                  <a:gd name="T3" fmla="*/ 21 w 23"/>
                  <a:gd name="T4" fmla="*/ 23 w 2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">
                    <a:moveTo>
                      <a:pt x="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31" name="Freeform 6899"/>
              <p:cNvSpPr>
                <a:spLocks/>
              </p:cNvSpPr>
              <p:nvPr/>
            </p:nvSpPr>
            <p:spPr bwMode="auto">
              <a:xfrm>
                <a:off x="1810" y="2368"/>
                <a:ext cx="21" cy="1"/>
              </a:xfrm>
              <a:custGeom>
                <a:avLst/>
                <a:gdLst>
                  <a:gd name="T0" fmla="*/ 21 w 21"/>
                  <a:gd name="T1" fmla="*/ 0 w 21"/>
                  <a:gd name="T2" fmla="*/ 0 w 21"/>
                  <a:gd name="T3" fmla="*/ 19 w 21"/>
                  <a:gd name="T4" fmla="*/ 21 w 2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">
                    <a:moveTo>
                      <a:pt x="2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32" name="Freeform 6900"/>
              <p:cNvSpPr>
                <a:spLocks/>
              </p:cNvSpPr>
              <p:nvPr/>
            </p:nvSpPr>
            <p:spPr bwMode="auto">
              <a:xfrm>
                <a:off x="1810" y="2368"/>
                <a:ext cx="19" cy="1"/>
              </a:xfrm>
              <a:custGeom>
                <a:avLst/>
                <a:gdLst>
                  <a:gd name="T0" fmla="*/ 19 w 19"/>
                  <a:gd name="T1" fmla="*/ 0 w 19"/>
                  <a:gd name="T2" fmla="*/ 0 w 19"/>
                  <a:gd name="T3" fmla="*/ 17 w 19"/>
                  <a:gd name="T4" fmla="*/ 19 w 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">
                    <a:moveTo>
                      <a:pt x="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33" name="Freeform 6901"/>
              <p:cNvSpPr>
                <a:spLocks/>
              </p:cNvSpPr>
              <p:nvPr/>
            </p:nvSpPr>
            <p:spPr bwMode="auto">
              <a:xfrm>
                <a:off x="1810" y="2368"/>
                <a:ext cx="17" cy="1"/>
              </a:xfrm>
              <a:custGeom>
                <a:avLst/>
                <a:gdLst>
                  <a:gd name="T0" fmla="*/ 17 w 17"/>
                  <a:gd name="T1" fmla="*/ 0 w 17"/>
                  <a:gd name="T2" fmla="*/ 0 w 17"/>
                  <a:gd name="T3" fmla="*/ 15 w 17"/>
                  <a:gd name="T4" fmla="*/ 17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">
                    <a:moveTo>
                      <a:pt x="1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34" name="Freeform 6902"/>
              <p:cNvSpPr>
                <a:spLocks/>
              </p:cNvSpPr>
              <p:nvPr/>
            </p:nvSpPr>
            <p:spPr bwMode="auto">
              <a:xfrm>
                <a:off x="1810" y="2366"/>
                <a:ext cx="15" cy="2"/>
              </a:xfrm>
              <a:custGeom>
                <a:avLst/>
                <a:gdLst>
                  <a:gd name="T0" fmla="*/ 15 w 15"/>
                  <a:gd name="T1" fmla="*/ 2 h 2"/>
                  <a:gd name="T2" fmla="*/ 0 w 15"/>
                  <a:gd name="T3" fmla="*/ 2 h 2"/>
                  <a:gd name="T4" fmla="*/ 0 w 15"/>
                  <a:gd name="T5" fmla="*/ 0 h 2"/>
                  <a:gd name="T6" fmla="*/ 13 w 15"/>
                  <a:gd name="T7" fmla="*/ 0 h 2"/>
                  <a:gd name="T8" fmla="*/ 15 w 1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">
                    <a:moveTo>
                      <a:pt x="1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FF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35" name="Freeform 6903"/>
              <p:cNvSpPr>
                <a:spLocks/>
              </p:cNvSpPr>
              <p:nvPr/>
            </p:nvSpPr>
            <p:spPr bwMode="auto">
              <a:xfrm>
                <a:off x="1810" y="2366"/>
                <a:ext cx="13" cy="1"/>
              </a:xfrm>
              <a:custGeom>
                <a:avLst/>
                <a:gdLst>
                  <a:gd name="T0" fmla="*/ 13 w 13"/>
                  <a:gd name="T1" fmla="*/ 0 w 13"/>
                  <a:gd name="T2" fmla="*/ 0 w 13"/>
                  <a:gd name="T3" fmla="*/ 12 w 13"/>
                  <a:gd name="T4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">
                    <a:moveTo>
                      <a:pt x="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36" name="Freeform 6904"/>
              <p:cNvSpPr>
                <a:spLocks/>
              </p:cNvSpPr>
              <p:nvPr/>
            </p:nvSpPr>
            <p:spPr bwMode="auto">
              <a:xfrm>
                <a:off x="1810" y="2366"/>
                <a:ext cx="12" cy="1"/>
              </a:xfrm>
              <a:custGeom>
                <a:avLst/>
                <a:gdLst>
                  <a:gd name="T0" fmla="*/ 12 w 12"/>
                  <a:gd name="T1" fmla="*/ 0 w 12"/>
                  <a:gd name="T2" fmla="*/ 0 w 12"/>
                  <a:gd name="T3" fmla="*/ 10 w 12"/>
                  <a:gd name="T4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">
                    <a:moveTo>
                      <a:pt x="1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37" name="Freeform 6905"/>
              <p:cNvSpPr>
                <a:spLocks/>
              </p:cNvSpPr>
              <p:nvPr/>
            </p:nvSpPr>
            <p:spPr bwMode="auto">
              <a:xfrm>
                <a:off x="1810" y="2366"/>
                <a:ext cx="10" cy="1"/>
              </a:xfrm>
              <a:custGeom>
                <a:avLst/>
                <a:gdLst>
                  <a:gd name="T0" fmla="*/ 10 w 10"/>
                  <a:gd name="T1" fmla="*/ 0 w 10"/>
                  <a:gd name="T2" fmla="*/ 0 w 10"/>
                  <a:gd name="T3" fmla="*/ 8 w 10"/>
                  <a:gd name="T4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38" name="Freeform 6906"/>
              <p:cNvSpPr>
                <a:spLocks/>
              </p:cNvSpPr>
              <p:nvPr/>
            </p:nvSpPr>
            <p:spPr bwMode="auto">
              <a:xfrm>
                <a:off x="1810" y="2366"/>
                <a:ext cx="8" cy="1"/>
              </a:xfrm>
              <a:custGeom>
                <a:avLst/>
                <a:gdLst>
                  <a:gd name="T0" fmla="*/ 8 w 8"/>
                  <a:gd name="T1" fmla="*/ 0 w 8"/>
                  <a:gd name="T2" fmla="*/ 0 w 8"/>
                  <a:gd name="T3" fmla="*/ 6 w 8"/>
                  <a:gd name="T4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39" name="Freeform 6907"/>
              <p:cNvSpPr>
                <a:spLocks/>
              </p:cNvSpPr>
              <p:nvPr/>
            </p:nvSpPr>
            <p:spPr bwMode="auto">
              <a:xfrm>
                <a:off x="1810" y="2366"/>
                <a:ext cx="6" cy="1"/>
              </a:xfrm>
              <a:custGeom>
                <a:avLst/>
                <a:gdLst>
                  <a:gd name="T0" fmla="*/ 6 w 6"/>
                  <a:gd name="T1" fmla="*/ 0 w 6"/>
                  <a:gd name="T2" fmla="*/ 0 w 6"/>
                  <a:gd name="T3" fmla="*/ 4 w 6"/>
                  <a:gd name="T4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40" name="Freeform 6908"/>
              <p:cNvSpPr>
                <a:spLocks/>
              </p:cNvSpPr>
              <p:nvPr/>
            </p:nvSpPr>
            <p:spPr bwMode="auto">
              <a:xfrm>
                <a:off x="1810" y="2366"/>
                <a:ext cx="4" cy="1"/>
              </a:xfrm>
              <a:custGeom>
                <a:avLst/>
                <a:gdLst>
                  <a:gd name="T0" fmla="*/ 4 w 4"/>
                  <a:gd name="T1" fmla="*/ 0 w 4"/>
                  <a:gd name="T2" fmla="*/ 0 w 4"/>
                  <a:gd name="T3" fmla="*/ 2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41" name="Rectangle 6909"/>
              <p:cNvSpPr>
                <a:spLocks noChangeArrowheads="1"/>
              </p:cNvSpPr>
              <p:nvPr/>
            </p:nvSpPr>
            <p:spPr bwMode="auto">
              <a:xfrm>
                <a:off x="1810" y="2366"/>
                <a:ext cx="2" cy="1"/>
              </a:xfrm>
              <a:prstGeom prst="rect">
                <a:avLst/>
              </a:pr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42" name="Freeform 6910"/>
              <p:cNvSpPr>
                <a:spLocks/>
              </p:cNvSpPr>
              <p:nvPr/>
            </p:nvSpPr>
            <p:spPr bwMode="auto">
              <a:xfrm>
                <a:off x="1848" y="2364"/>
                <a:ext cx="2" cy="61"/>
              </a:xfrm>
              <a:custGeom>
                <a:avLst/>
                <a:gdLst>
                  <a:gd name="T0" fmla="*/ 0 w 2"/>
                  <a:gd name="T1" fmla="*/ 61 h 61"/>
                  <a:gd name="T2" fmla="*/ 0 w 2"/>
                  <a:gd name="T3" fmla="*/ 0 h 61"/>
                  <a:gd name="T4" fmla="*/ 2 w 2"/>
                  <a:gd name="T5" fmla="*/ 4 h 61"/>
                  <a:gd name="T6" fmla="*/ 2 w 2"/>
                  <a:gd name="T7" fmla="*/ 8 h 61"/>
                  <a:gd name="T8" fmla="*/ 2 w 2"/>
                  <a:gd name="T9" fmla="*/ 11 h 61"/>
                  <a:gd name="T10" fmla="*/ 2 w 2"/>
                  <a:gd name="T11" fmla="*/ 15 h 61"/>
                  <a:gd name="T12" fmla="*/ 2 w 2"/>
                  <a:gd name="T13" fmla="*/ 19 h 61"/>
                  <a:gd name="T14" fmla="*/ 2 w 2"/>
                  <a:gd name="T15" fmla="*/ 23 h 61"/>
                  <a:gd name="T16" fmla="*/ 2 w 2"/>
                  <a:gd name="T17" fmla="*/ 27 h 61"/>
                  <a:gd name="T18" fmla="*/ 2 w 2"/>
                  <a:gd name="T19" fmla="*/ 31 h 61"/>
                  <a:gd name="T20" fmla="*/ 2 w 2"/>
                  <a:gd name="T21" fmla="*/ 34 h 61"/>
                  <a:gd name="T22" fmla="*/ 2 w 2"/>
                  <a:gd name="T23" fmla="*/ 38 h 61"/>
                  <a:gd name="T24" fmla="*/ 2 w 2"/>
                  <a:gd name="T25" fmla="*/ 42 h 61"/>
                  <a:gd name="T26" fmla="*/ 2 w 2"/>
                  <a:gd name="T27" fmla="*/ 46 h 61"/>
                  <a:gd name="T28" fmla="*/ 2 w 2"/>
                  <a:gd name="T29" fmla="*/ 50 h 61"/>
                  <a:gd name="T30" fmla="*/ 2 w 2"/>
                  <a:gd name="T31" fmla="*/ 54 h 61"/>
                  <a:gd name="T32" fmla="*/ 2 w 2"/>
                  <a:gd name="T33" fmla="*/ 57 h 61"/>
                  <a:gd name="T34" fmla="*/ 0 w 2"/>
                  <a:gd name="T3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61">
                    <a:moveTo>
                      <a:pt x="0" y="61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2" y="31"/>
                    </a:lnTo>
                    <a:lnTo>
                      <a:pt x="2" y="34"/>
                    </a:lnTo>
                    <a:lnTo>
                      <a:pt x="2" y="38"/>
                    </a:lnTo>
                    <a:lnTo>
                      <a:pt x="2" y="42"/>
                    </a:lnTo>
                    <a:lnTo>
                      <a:pt x="2" y="46"/>
                    </a:lnTo>
                    <a:lnTo>
                      <a:pt x="2" y="50"/>
                    </a:lnTo>
                    <a:lnTo>
                      <a:pt x="2" y="54"/>
                    </a:lnTo>
                    <a:lnTo>
                      <a:pt x="2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43" name="Freeform 6911"/>
              <p:cNvSpPr>
                <a:spLocks/>
              </p:cNvSpPr>
              <p:nvPr/>
            </p:nvSpPr>
            <p:spPr bwMode="auto">
              <a:xfrm>
                <a:off x="1848" y="2352"/>
                <a:ext cx="1" cy="85"/>
              </a:xfrm>
              <a:custGeom>
                <a:avLst/>
                <a:gdLst>
                  <a:gd name="T0" fmla="*/ 12 h 85"/>
                  <a:gd name="T1" fmla="*/ 73 h 85"/>
                  <a:gd name="T2" fmla="*/ 75 h 85"/>
                  <a:gd name="T3" fmla="*/ 77 h 85"/>
                  <a:gd name="T4" fmla="*/ 77 h 85"/>
                  <a:gd name="T5" fmla="*/ 79 h 85"/>
                  <a:gd name="T6" fmla="*/ 81 h 85"/>
                  <a:gd name="T7" fmla="*/ 83 h 85"/>
                  <a:gd name="T8" fmla="*/ 85 h 85"/>
                  <a:gd name="T9" fmla="*/ 85 h 85"/>
                  <a:gd name="T10" fmla="*/ 0 h 85"/>
                  <a:gd name="T11" fmla="*/ 2 h 85"/>
                  <a:gd name="T12" fmla="*/ 4 h 85"/>
                  <a:gd name="T13" fmla="*/ 4 h 85"/>
                  <a:gd name="T14" fmla="*/ 6 h 85"/>
                  <a:gd name="T15" fmla="*/ 8 h 85"/>
                  <a:gd name="T16" fmla="*/ 10 h 85"/>
                  <a:gd name="T17" fmla="*/ 12 h 85"/>
                  <a:gd name="T18" fmla="*/ 12 h 8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</a:cxnLst>
                <a:rect l="0" t="0" r="r" b="b"/>
                <a:pathLst>
                  <a:path h="85">
                    <a:moveTo>
                      <a:pt x="0" y="12"/>
                    </a:move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44" name="Freeform 6912"/>
              <p:cNvSpPr>
                <a:spLocks/>
              </p:cNvSpPr>
              <p:nvPr/>
            </p:nvSpPr>
            <p:spPr bwMode="auto">
              <a:xfrm>
                <a:off x="1846" y="2343"/>
                <a:ext cx="2" cy="103"/>
              </a:xfrm>
              <a:custGeom>
                <a:avLst/>
                <a:gdLst>
                  <a:gd name="T0" fmla="*/ 2 w 2"/>
                  <a:gd name="T1" fmla="*/ 9 h 103"/>
                  <a:gd name="T2" fmla="*/ 2 w 2"/>
                  <a:gd name="T3" fmla="*/ 94 h 103"/>
                  <a:gd name="T4" fmla="*/ 0 w 2"/>
                  <a:gd name="T5" fmla="*/ 96 h 103"/>
                  <a:gd name="T6" fmla="*/ 0 w 2"/>
                  <a:gd name="T7" fmla="*/ 98 h 103"/>
                  <a:gd name="T8" fmla="*/ 0 w 2"/>
                  <a:gd name="T9" fmla="*/ 98 h 103"/>
                  <a:gd name="T10" fmla="*/ 0 w 2"/>
                  <a:gd name="T11" fmla="*/ 100 h 103"/>
                  <a:gd name="T12" fmla="*/ 0 w 2"/>
                  <a:gd name="T13" fmla="*/ 100 h 103"/>
                  <a:gd name="T14" fmla="*/ 0 w 2"/>
                  <a:gd name="T15" fmla="*/ 102 h 103"/>
                  <a:gd name="T16" fmla="*/ 0 w 2"/>
                  <a:gd name="T17" fmla="*/ 102 h 103"/>
                  <a:gd name="T18" fmla="*/ 0 w 2"/>
                  <a:gd name="T19" fmla="*/ 103 h 103"/>
                  <a:gd name="T20" fmla="*/ 0 w 2"/>
                  <a:gd name="T21" fmla="*/ 0 h 103"/>
                  <a:gd name="T22" fmla="*/ 0 w 2"/>
                  <a:gd name="T23" fmla="*/ 2 h 103"/>
                  <a:gd name="T24" fmla="*/ 0 w 2"/>
                  <a:gd name="T25" fmla="*/ 4 h 103"/>
                  <a:gd name="T26" fmla="*/ 0 w 2"/>
                  <a:gd name="T27" fmla="*/ 4 h 103"/>
                  <a:gd name="T28" fmla="*/ 0 w 2"/>
                  <a:gd name="T29" fmla="*/ 6 h 103"/>
                  <a:gd name="T30" fmla="*/ 0 w 2"/>
                  <a:gd name="T31" fmla="*/ 6 h 103"/>
                  <a:gd name="T32" fmla="*/ 0 w 2"/>
                  <a:gd name="T33" fmla="*/ 7 h 103"/>
                  <a:gd name="T34" fmla="*/ 0 w 2"/>
                  <a:gd name="T35" fmla="*/ 7 h 103"/>
                  <a:gd name="T36" fmla="*/ 2 w 2"/>
                  <a:gd name="T37" fmla="*/ 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03">
                    <a:moveTo>
                      <a:pt x="2" y="9"/>
                    </a:moveTo>
                    <a:lnTo>
                      <a:pt x="2" y="94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F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45" name="Freeform 6913"/>
              <p:cNvSpPr>
                <a:spLocks/>
              </p:cNvSpPr>
              <p:nvPr/>
            </p:nvSpPr>
            <p:spPr bwMode="auto">
              <a:xfrm>
                <a:off x="1845" y="2337"/>
                <a:ext cx="1" cy="117"/>
              </a:xfrm>
              <a:custGeom>
                <a:avLst/>
                <a:gdLst>
                  <a:gd name="T0" fmla="*/ 1 w 1"/>
                  <a:gd name="T1" fmla="*/ 6 h 117"/>
                  <a:gd name="T2" fmla="*/ 1 w 1"/>
                  <a:gd name="T3" fmla="*/ 109 h 117"/>
                  <a:gd name="T4" fmla="*/ 1 w 1"/>
                  <a:gd name="T5" fmla="*/ 109 h 117"/>
                  <a:gd name="T6" fmla="*/ 0 w 1"/>
                  <a:gd name="T7" fmla="*/ 111 h 117"/>
                  <a:gd name="T8" fmla="*/ 0 w 1"/>
                  <a:gd name="T9" fmla="*/ 111 h 117"/>
                  <a:gd name="T10" fmla="*/ 0 w 1"/>
                  <a:gd name="T11" fmla="*/ 113 h 117"/>
                  <a:gd name="T12" fmla="*/ 0 w 1"/>
                  <a:gd name="T13" fmla="*/ 113 h 117"/>
                  <a:gd name="T14" fmla="*/ 0 w 1"/>
                  <a:gd name="T15" fmla="*/ 115 h 117"/>
                  <a:gd name="T16" fmla="*/ 0 w 1"/>
                  <a:gd name="T17" fmla="*/ 115 h 117"/>
                  <a:gd name="T18" fmla="*/ 0 w 1"/>
                  <a:gd name="T19" fmla="*/ 117 h 117"/>
                  <a:gd name="T20" fmla="*/ 0 w 1"/>
                  <a:gd name="T21" fmla="*/ 0 h 117"/>
                  <a:gd name="T22" fmla="*/ 0 w 1"/>
                  <a:gd name="T23" fmla="*/ 0 h 117"/>
                  <a:gd name="T24" fmla="*/ 0 w 1"/>
                  <a:gd name="T25" fmla="*/ 2 h 117"/>
                  <a:gd name="T26" fmla="*/ 0 w 1"/>
                  <a:gd name="T27" fmla="*/ 2 h 117"/>
                  <a:gd name="T28" fmla="*/ 0 w 1"/>
                  <a:gd name="T29" fmla="*/ 4 h 117"/>
                  <a:gd name="T30" fmla="*/ 0 w 1"/>
                  <a:gd name="T31" fmla="*/ 4 h 117"/>
                  <a:gd name="T32" fmla="*/ 0 w 1"/>
                  <a:gd name="T33" fmla="*/ 4 h 117"/>
                  <a:gd name="T34" fmla="*/ 1 w 1"/>
                  <a:gd name="T35" fmla="*/ 6 h 117"/>
                  <a:gd name="T36" fmla="*/ 1 w 1"/>
                  <a:gd name="T37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" h="117">
                    <a:moveTo>
                      <a:pt x="1" y="6"/>
                    </a:moveTo>
                    <a:lnTo>
                      <a:pt x="1" y="109"/>
                    </a:lnTo>
                    <a:lnTo>
                      <a:pt x="1" y="109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FF01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46" name="Freeform 6914"/>
              <p:cNvSpPr>
                <a:spLocks/>
              </p:cNvSpPr>
              <p:nvPr/>
            </p:nvSpPr>
            <p:spPr bwMode="auto">
              <a:xfrm>
                <a:off x="1843" y="2331"/>
                <a:ext cx="2" cy="129"/>
              </a:xfrm>
              <a:custGeom>
                <a:avLst/>
                <a:gdLst>
                  <a:gd name="T0" fmla="*/ 2 w 2"/>
                  <a:gd name="T1" fmla="*/ 6 h 129"/>
                  <a:gd name="T2" fmla="*/ 2 w 2"/>
                  <a:gd name="T3" fmla="*/ 123 h 129"/>
                  <a:gd name="T4" fmla="*/ 2 w 2"/>
                  <a:gd name="T5" fmla="*/ 123 h 129"/>
                  <a:gd name="T6" fmla="*/ 2 w 2"/>
                  <a:gd name="T7" fmla="*/ 123 h 129"/>
                  <a:gd name="T8" fmla="*/ 0 w 2"/>
                  <a:gd name="T9" fmla="*/ 125 h 129"/>
                  <a:gd name="T10" fmla="*/ 0 w 2"/>
                  <a:gd name="T11" fmla="*/ 125 h 129"/>
                  <a:gd name="T12" fmla="*/ 0 w 2"/>
                  <a:gd name="T13" fmla="*/ 127 h 129"/>
                  <a:gd name="T14" fmla="*/ 0 w 2"/>
                  <a:gd name="T15" fmla="*/ 127 h 129"/>
                  <a:gd name="T16" fmla="*/ 0 w 2"/>
                  <a:gd name="T17" fmla="*/ 127 h 129"/>
                  <a:gd name="T18" fmla="*/ 0 w 2"/>
                  <a:gd name="T19" fmla="*/ 129 h 129"/>
                  <a:gd name="T20" fmla="*/ 0 w 2"/>
                  <a:gd name="T21" fmla="*/ 0 h 129"/>
                  <a:gd name="T22" fmla="*/ 0 w 2"/>
                  <a:gd name="T23" fmla="*/ 0 h 129"/>
                  <a:gd name="T24" fmla="*/ 0 w 2"/>
                  <a:gd name="T25" fmla="*/ 0 h 129"/>
                  <a:gd name="T26" fmla="*/ 0 w 2"/>
                  <a:gd name="T27" fmla="*/ 2 h 129"/>
                  <a:gd name="T28" fmla="*/ 0 w 2"/>
                  <a:gd name="T29" fmla="*/ 2 h 129"/>
                  <a:gd name="T30" fmla="*/ 0 w 2"/>
                  <a:gd name="T31" fmla="*/ 4 h 129"/>
                  <a:gd name="T32" fmla="*/ 2 w 2"/>
                  <a:gd name="T33" fmla="*/ 4 h 129"/>
                  <a:gd name="T34" fmla="*/ 2 w 2"/>
                  <a:gd name="T35" fmla="*/ 4 h 129"/>
                  <a:gd name="T36" fmla="*/ 2 w 2"/>
                  <a:gd name="T37" fmla="*/ 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29">
                    <a:moveTo>
                      <a:pt x="2" y="6"/>
                    </a:moveTo>
                    <a:lnTo>
                      <a:pt x="2" y="123"/>
                    </a:lnTo>
                    <a:lnTo>
                      <a:pt x="2" y="123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02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47" name="Freeform 6915"/>
              <p:cNvSpPr>
                <a:spLocks/>
              </p:cNvSpPr>
              <p:nvPr/>
            </p:nvSpPr>
            <p:spPr bwMode="auto">
              <a:xfrm>
                <a:off x="1841" y="2325"/>
                <a:ext cx="2" cy="139"/>
              </a:xfrm>
              <a:custGeom>
                <a:avLst/>
                <a:gdLst>
                  <a:gd name="T0" fmla="*/ 2 w 2"/>
                  <a:gd name="T1" fmla="*/ 6 h 139"/>
                  <a:gd name="T2" fmla="*/ 2 w 2"/>
                  <a:gd name="T3" fmla="*/ 135 h 139"/>
                  <a:gd name="T4" fmla="*/ 2 w 2"/>
                  <a:gd name="T5" fmla="*/ 135 h 139"/>
                  <a:gd name="T6" fmla="*/ 2 w 2"/>
                  <a:gd name="T7" fmla="*/ 135 h 139"/>
                  <a:gd name="T8" fmla="*/ 2 w 2"/>
                  <a:gd name="T9" fmla="*/ 137 h 139"/>
                  <a:gd name="T10" fmla="*/ 0 w 2"/>
                  <a:gd name="T11" fmla="*/ 137 h 139"/>
                  <a:gd name="T12" fmla="*/ 0 w 2"/>
                  <a:gd name="T13" fmla="*/ 137 h 139"/>
                  <a:gd name="T14" fmla="*/ 0 w 2"/>
                  <a:gd name="T15" fmla="*/ 139 h 139"/>
                  <a:gd name="T16" fmla="*/ 0 w 2"/>
                  <a:gd name="T17" fmla="*/ 139 h 139"/>
                  <a:gd name="T18" fmla="*/ 0 w 2"/>
                  <a:gd name="T19" fmla="*/ 139 h 139"/>
                  <a:gd name="T20" fmla="*/ 0 w 2"/>
                  <a:gd name="T21" fmla="*/ 0 h 139"/>
                  <a:gd name="T22" fmla="*/ 0 w 2"/>
                  <a:gd name="T23" fmla="*/ 0 h 139"/>
                  <a:gd name="T24" fmla="*/ 0 w 2"/>
                  <a:gd name="T25" fmla="*/ 2 h 139"/>
                  <a:gd name="T26" fmla="*/ 0 w 2"/>
                  <a:gd name="T27" fmla="*/ 2 h 139"/>
                  <a:gd name="T28" fmla="*/ 0 w 2"/>
                  <a:gd name="T29" fmla="*/ 2 h 139"/>
                  <a:gd name="T30" fmla="*/ 2 w 2"/>
                  <a:gd name="T31" fmla="*/ 4 h 139"/>
                  <a:gd name="T32" fmla="*/ 2 w 2"/>
                  <a:gd name="T33" fmla="*/ 4 h 139"/>
                  <a:gd name="T34" fmla="*/ 2 w 2"/>
                  <a:gd name="T35" fmla="*/ 4 h 139"/>
                  <a:gd name="T36" fmla="*/ 2 w 2"/>
                  <a:gd name="T37" fmla="*/ 6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39">
                    <a:moveTo>
                      <a:pt x="2" y="6"/>
                    </a:moveTo>
                    <a:lnTo>
                      <a:pt x="2" y="135"/>
                    </a:lnTo>
                    <a:lnTo>
                      <a:pt x="2" y="135"/>
                    </a:lnTo>
                    <a:lnTo>
                      <a:pt x="2" y="135"/>
                    </a:lnTo>
                    <a:lnTo>
                      <a:pt x="2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03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48" name="Freeform 6916"/>
              <p:cNvSpPr>
                <a:spLocks/>
              </p:cNvSpPr>
              <p:nvPr/>
            </p:nvSpPr>
            <p:spPr bwMode="auto">
              <a:xfrm>
                <a:off x="1839" y="2322"/>
                <a:ext cx="2" cy="147"/>
              </a:xfrm>
              <a:custGeom>
                <a:avLst/>
                <a:gdLst>
                  <a:gd name="T0" fmla="*/ 2 w 2"/>
                  <a:gd name="T1" fmla="*/ 3 h 147"/>
                  <a:gd name="T2" fmla="*/ 2 w 2"/>
                  <a:gd name="T3" fmla="*/ 142 h 147"/>
                  <a:gd name="T4" fmla="*/ 2 w 2"/>
                  <a:gd name="T5" fmla="*/ 144 h 147"/>
                  <a:gd name="T6" fmla="*/ 2 w 2"/>
                  <a:gd name="T7" fmla="*/ 144 h 147"/>
                  <a:gd name="T8" fmla="*/ 2 w 2"/>
                  <a:gd name="T9" fmla="*/ 144 h 147"/>
                  <a:gd name="T10" fmla="*/ 2 w 2"/>
                  <a:gd name="T11" fmla="*/ 144 h 147"/>
                  <a:gd name="T12" fmla="*/ 0 w 2"/>
                  <a:gd name="T13" fmla="*/ 146 h 147"/>
                  <a:gd name="T14" fmla="*/ 0 w 2"/>
                  <a:gd name="T15" fmla="*/ 146 h 147"/>
                  <a:gd name="T16" fmla="*/ 0 w 2"/>
                  <a:gd name="T17" fmla="*/ 146 h 147"/>
                  <a:gd name="T18" fmla="*/ 0 w 2"/>
                  <a:gd name="T19" fmla="*/ 147 h 147"/>
                  <a:gd name="T20" fmla="*/ 0 w 2"/>
                  <a:gd name="T21" fmla="*/ 0 h 147"/>
                  <a:gd name="T22" fmla="*/ 0 w 2"/>
                  <a:gd name="T23" fmla="*/ 0 h 147"/>
                  <a:gd name="T24" fmla="*/ 0 w 2"/>
                  <a:gd name="T25" fmla="*/ 0 h 147"/>
                  <a:gd name="T26" fmla="*/ 0 w 2"/>
                  <a:gd name="T27" fmla="*/ 2 h 147"/>
                  <a:gd name="T28" fmla="*/ 2 w 2"/>
                  <a:gd name="T29" fmla="*/ 2 h 147"/>
                  <a:gd name="T30" fmla="*/ 2 w 2"/>
                  <a:gd name="T31" fmla="*/ 2 h 147"/>
                  <a:gd name="T32" fmla="*/ 2 w 2"/>
                  <a:gd name="T33" fmla="*/ 2 h 147"/>
                  <a:gd name="T34" fmla="*/ 2 w 2"/>
                  <a:gd name="T35" fmla="*/ 3 h 147"/>
                  <a:gd name="T36" fmla="*/ 2 w 2"/>
                  <a:gd name="T37" fmla="*/ 3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47">
                    <a:moveTo>
                      <a:pt x="2" y="3"/>
                    </a:moveTo>
                    <a:lnTo>
                      <a:pt x="2" y="142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3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49" name="Freeform 6917"/>
              <p:cNvSpPr>
                <a:spLocks/>
              </p:cNvSpPr>
              <p:nvPr/>
            </p:nvSpPr>
            <p:spPr bwMode="auto">
              <a:xfrm>
                <a:off x="1837" y="2318"/>
                <a:ext cx="2" cy="155"/>
              </a:xfrm>
              <a:custGeom>
                <a:avLst/>
                <a:gdLst>
                  <a:gd name="T0" fmla="*/ 2 w 2"/>
                  <a:gd name="T1" fmla="*/ 4 h 155"/>
                  <a:gd name="T2" fmla="*/ 2 w 2"/>
                  <a:gd name="T3" fmla="*/ 151 h 155"/>
                  <a:gd name="T4" fmla="*/ 2 w 2"/>
                  <a:gd name="T5" fmla="*/ 151 h 155"/>
                  <a:gd name="T6" fmla="*/ 2 w 2"/>
                  <a:gd name="T7" fmla="*/ 151 h 155"/>
                  <a:gd name="T8" fmla="*/ 2 w 2"/>
                  <a:gd name="T9" fmla="*/ 151 h 155"/>
                  <a:gd name="T10" fmla="*/ 2 w 2"/>
                  <a:gd name="T11" fmla="*/ 153 h 155"/>
                  <a:gd name="T12" fmla="*/ 2 w 2"/>
                  <a:gd name="T13" fmla="*/ 153 h 155"/>
                  <a:gd name="T14" fmla="*/ 0 w 2"/>
                  <a:gd name="T15" fmla="*/ 153 h 155"/>
                  <a:gd name="T16" fmla="*/ 0 w 2"/>
                  <a:gd name="T17" fmla="*/ 153 h 155"/>
                  <a:gd name="T18" fmla="*/ 0 w 2"/>
                  <a:gd name="T19" fmla="*/ 155 h 155"/>
                  <a:gd name="T20" fmla="*/ 0 w 2"/>
                  <a:gd name="T21" fmla="*/ 0 h 155"/>
                  <a:gd name="T22" fmla="*/ 0 w 2"/>
                  <a:gd name="T23" fmla="*/ 0 h 155"/>
                  <a:gd name="T24" fmla="*/ 0 w 2"/>
                  <a:gd name="T25" fmla="*/ 0 h 155"/>
                  <a:gd name="T26" fmla="*/ 2 w 2"/>
                  <a:gd name="T27" fmla="*/ 0 h 155"/>
                  <a:gd name="T28" fmla="*/ 2 w 2"/>
                  <a:gd name="T29" fmla="*/ 2 h 155"/>
                  <a:gd name="T30" fmla="*/ 2 w 2"/>
                  <a:gd name="T31" fmla="*/ 2 h 155"/>
                  <a:gd name="T32" fmla="*/ 2 w 2"/>
                  <a:gd name="T33" fmla="*/ 2 h 155"/>
                  <a:gd name="T34" fmla="*/ 2 w 2"/>
                  <a:gd name="T35" fmla="*/ 2 h 155"/>
                  <a:gd name="T36" fmla="*/ 2 w 2"/>
                  <a:gd name="T37" fmla="*/ 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55">
                    <a:moveTo>
                      <a:pt x="2" y="4"/>
                    </a:moveTo>
                    <a:lnTo>
                      <a:pt x="2" y="151"/>
                    </a:lnTo>
                    <a:lnTo>
                      <a:pt x="2" y="151"/>
                    </a:lnTo>
                    <a:lnTo>
                      <a:pt x="2" y="151"/>
                    </a:lnTo>
                    <a:lnTo>
                      <a:pt x="2" y="151"/>
                    </a:lnTo>
                    <a:lnTo>
                      <a:pt x="2" y="153"/>
                    </a:lnTo>
                    <a:lnTo>
                      <a:pt x="2" y="153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0" y="15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4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50" name="Freeform 6918"/>
              <p:cNvSpPr>
                <a:spLocks/>
              </p:cNvSpPr>
              <p:nvPr/>
            </p:nvSpPr>
            <p:spPr bwMode="auto">
              <a:xfrm>
                <a:off x="1835" y="2314"/>
                <a:ext cx="2" cy="163"/>
              </a:xfrm>
              <a:custGeom>
                <a:avLst/>
                <a:gdLst>
                  <a:gd name="T0" fmla="*/ 2 w 2"/>
                  <a:gd name="T1" fmla="*/ 4 h 163"/>
                  <a:gd name="T2" fmla="*/ 2 w 2"/>
                  <a:gd name="T3" fmla="*/ 159 h 163"/>
                  <a:gd name="T4" fmla="*/ 2 w 2"/>
                  <a:gd name="T5" fmla="*/ 159 h 163"/>
                  <a:gd name="T6" fmla="*/ 2 w 2"/>
                  <a:gd name="T7" fmla="*/ 159 h 163"/>
                  <a:gd name="T8" fmla="*/ 2 w 2"/>
                  <a:gd name="T9" fmla="*/ 159 h 163"/>
                  <a:gd name="T10" fmla="*/ 2 w 2"/>
                  <a:gd name="T11" fmla="*/ 161 h 163"/>
                  <a:gd name="T12" fmla="*/ 2 w 2"/>
                  <a:gd name="T13" fmla="*/ 161 h 163"/>
                  <a:gd name="T14" fmla="*/ 2 w 2"/>
                  <a:gd name="T15" fmla="*/ 161 h 163"/>
                  <a:gd name="T16" fmla="*/ 0 w 2"/>
                  <a:gd name="T17" fmla="*/ 161 h 163"/>
                  <a:gd name="T18" fmla="*/ 0 w 2"/>
                  <a:gd name="T19" fmla="*/ 163 h 163"/>
                  <a:gd name="T20" fmla="*/ 0 w 2"/>
                  <a:gd name="T21" fmla="*/ 0 h 163"/>
                  <a:gd name="T22" fmla="*/ 0 w 2"/>
                  <a:gd name="T23" fmla="*/ 0 h 163"/>
                  <a:gd name="T24" fmla="*/ 2 w 2"/>
                  <a:gd name="T25" fmla="*/ 0 h 163"/>
                  <a:gd name="T26" fmla="*/ 2 w 2"/>
                  <a:gd name="T27" fmla="*/ 0 h 163"/>
                  <a:gd name="T28" fmla="*/ 2 w 2"/>
                  <a:gd name="T29" fmla="*/ 2 h 163"/>
                  <a:gd name="T30" fmla="*/ 2 w 2"/>
                  <a:gd name="T31" fmla="*/ 2 h 163"/>
                  <a:gd name="T32" fmla="*/ 2 w 2"/>
                  <a:gd name="T33" fmla="*/ 2 h 163"/>
                  <a:gd name="T34" fmla="*/ 2 w 2"/>
                  <a:gd name="T35" fmla="*/ 2 h 163"/>
                  <a:gd name="T36" fmla="*/ 2 w 2"/>
                  <a:gd name="T37" fmla="*/ 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63">
                    <a:moveTo>
                      <a:pt x="2" y="4"/>
                    </a:moveTo>
                    <a:lnTo>
                      <a:pt x="2" y="159"/>
                    </a:lnTo>
                    <a:lnTo>
                      <a:pt x="2" y="159"/>
                    </a:lnTo>
                    <a:lnTo>
                      <a:pt x="2" y="159"/>
                    </a:lnTo>
                    <a:lnTo>
                      <a:pt x="2" y="159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4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51" name="Freeform 6919"/>
              <p:cNvSpPr>
                <a:spLocks/>
              </p:cNvSpPr>
              <p:nvPr/>
            </p:nvSpPr>
            <p:spPr bwMode="auto">
              <a:xfrm>
                <a:off x="1833" y="2310"/>
                <a:ext cx="2" cy="169"/>
              </a:xfrm>
              <a:custGeom>
                <a:avLst/>
                <a:gdLst>
                  <a:gd name="T0" fmla="*/ 2 w 2"/>
                  <a:gd name="T1" fmla="*/ 4 h 169"/>
                  <a:gd name="T2" fmla="*/ 2 w 2"/>
                  <a:gd name="T3" fmla="*/ 167 h 169"/>
                  <a:gd name="T4" fmla="*/ 2 w 2"/>
                  <a:gd name="T5" fmla="*/ 167 h 169"/>
                  <a:gd name="T6" fmla="*/ 2 w 2"/>
                  <a:gd name="T7" fmla="*/ 167 h 169"/>
                  <a:gd name="T8" fmla="*/ 2 w 2"/>
                  <a:gd name="T9" fmla="*/ 167 h 169"/>
                  <a:gd name="T10" fmla="*/ 2 w 2"/>
                  <a:gd name="T11" fmla="*/ 167 h 169"/>
                  <a:gd name="T12" fmla="*/ 2 w 2"/>
                  <a:gd name="T13" fmla="*/ 169 h 169"/>
                  <a:gd name="T14" fmla="*/ 2 w 2"/>
                  <a:gd name="T15" fmla="*/ 169 h 169"/>
                  <a:gd name="T16" fmla="*/ 2 w 2"/>
                  <a:gd name="T17" fmla="*/ 169 h 169"/>
                  <a:gd name="T18" fmla="*/ 0 w 2"/>
                  <a:gd name="T19" fmla="*/ 169 h 169"/>
                  <a:gd name="T20" fmla="*/ 0 w 2"/>
                  <a:gd name="T21" fmla="*/ 0 h 169"/>
                  <a:gd name="T22" fmla="*/ 2 w 2"/>
                  <a:gd name="T23" fmla="*/ 0 h 169"/>
                  <a:gd name="T24" fmla="*/ 2 w 2"/>
                  <a:gd name="T25" fmla="*/ 0 h 169"/>
                  <a:gd name="T26" fmla="*/ 2 w 2"/>
                  <a:gd name="T27" fmla="*/ 2 h 169"/>
                  <a:gd name="T28" fmla="*/ 2 w 2"/>
                  <a:gd name="T29" fmla="*/ 2 h 169"/>
                  <a:gd name="T30" fmla="*/ 2 w 2"/>
                  <a:gd name="T31" fmla="*/ 2 h 169"/>
                  <a:gd name="T32" fmla="*/ 2 w 2"/>
                  <a:gd name="T33" fmla="*/ 2 h 169"/>
                  <a:gd name="T34" fmla="*/ 2 w 2"/>
                  <a:gd name="T35" fmla="*/ 4 h 169"/>
                  <a:gd name="T36" fmla="*/ 2 w 2"/>
                  <a:gd name="T37" fmla="*/ 4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69">
                    <a:moveTo>
                      <a:pt x="2" y="4"/>
                    </a:moveTo>
                    <a:lnTo>
                      <a:pt x="2" y="167"/>
                    </a:lnTo>
                    <a:lnTo>
                      <a:pt x="2" y="167"/>
                    </a:lnTo>
                    <a:lnTo>
                      <a:pt x="2" y="167"/>
                    </a:lnTo>
                    <a:lnTo>
                      <a:pt x="2" y="167"/>
                    </a:lnTo>
                    <a:lnTo>
                      <a:pt x="2" y="167"/>
                    </a:lnTo>
                    <a:lnTo>
                      <a:pt x="2" y="169"/>
                    </a:lnTo>
                    <a:lnTo>
                      <a:pt x="2" y="169"/>
                    </a:lnTo>
                    <a:lnTo>
                      <a:pt x="2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5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52" name="Freeform 6920"/>
              <p:cNvSpPr>
                <a:spLocks/>
              </p:cNvSpPr>
              <p:nvPr/>
            </p:nvSpPr>
            <p:spPr bwMode="auto">
              <a:xfrm>
                <a:off x="1833" y="2306"/>
                <a:ext cx="1" cy="177"/>
              </a:xfrm>
              <a:custGeom>
                <a:avLst/>
                <a:gdLst>
                  <a:gd name="T0" fmla="*/ 4 h 177"/>
                  <a:gd name="T1" fmla="*/ 173 h 177"/>
                  <a:gd name="T2" fmla="*/ 173 h 177"/>
                  <a:gd name="T3" fmla="*/ 175 h 177"/>
                  <a:gd name="T4" fmla="*/ 175 h 177"/>
                  <a:gd name="T5" fmla="*/ 175 h 177"/>
                  <a:gd name="T6" fmla="*/ 175 h 177"/>
                  <a:gd name="T7" fmla="*/ 175 h 177"/>
                  <a:gd name="T8" fmla="*/ 177 h 177"/>
                  <a:gd name="T9" fmla="*/ 177 h 177"/>
                  <a:gd name="T10" fmla="*/ 0 h 177"/>
                  <a:gd name="T11" fmla="*/ 2 h 177"/>
                  <a:gd name="T12" fmla="*/ 2 h 177"/>
                  <a:gd name="T13" fmla="*/ 2 h 177"/>
                  <a:gd name="T14" fmla="*/ 2 h 177"/>
                  <a:gd name="T15" fmla="*/ 2 h 177"/>
                  <a:gd name="T16" fmla="*/ 4 h 177"/>
                  <a:gd name="T17" fmla="*/ 4 h 177"/>
                  <a:gd name="T18" fmla="*/ 4 h 17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</a:cxnLst>
                <a:rect l="0" t="0" r="r" b="b"/>
                <a:pathLst>
                  <a:path h="177">
                    <a:moveTo>
                      <a:pt x="0" y="4"/>
                    </a:moveTo>
                    <a:lnTo>
                      <a:pt x="0" y="173"/>
                    </a:lnTo>
                    <a:lnTo>
                      <a:pt x="0" y="173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0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53" name="Freeform 6921"/>
              <p:cNvSpPr>
                <a:spLocks/>
              </p:cNvSpPr>
              <p:nvPr/>
            </p:nvSpPr>
            <p:spPr bwMode="auto">
              <a:xfrm>
                <a:off x="1831" y="2304"/>
                <a:ext cx="2" cy="181"/>
              </a:xfrm>
              <a:custGeom>
                <a:avLst/>
                <a:gdLst>
                  <a:gd name="T0" fmla="*/ 2 w 2"/>
                  <a:gd name="T1" fmla="*/ 2 h 181"/>
                  <a:gd name="T2" fmla="*/ 2 w 2"/>
                  <a:gd name="T3" fmla="*/ 179 h 181"/>
                  <a:gd name="T4" fmla="*/ 0 w 2"/>
                  <a:gd name="T5" fmla="*/ 179 h 181"/>
                  <a:gd name="T6" fmla="*/ 0 w 2"/>
                  <a:gd name="T7" fmla="*/ 179 h 181"/>
                  <a:gd name="T8" fmla="*/ 0 w 2"/>
                  <a:gd name="T9" fmla="*/ 179 h 181"/>
                  <a:gd name="T10" fmla="*/ 0 w 2"/>
                  <a:gd name="T11" fmla="*/ 181 h 181"/>
                  <a:gd name="T12" fmla="*/ 0 w 2"/>
                  <a:gd name="T13" fmla="*/ 181 h 181"/>
                  <a:gd name="T14" fmla="*/ 0 w 2"/>
                  <a:gd name="T15" fmla="*/ 181 h 181"/>
                  <a:gd name="T16" fmla="*/ 0 w 2"/>
                  <a:gd name="T17" fmla="*/ 181 h 181"/>
                  <a:gd name="T18" fmla="*/ 0 w 2"/>
                  <a:gd name="T19" fmla="*/ 181 h 181"/>
                  <a:gd name="T20" fmla="*/ 0 w 2"/>
                  <a:gd name="T21" fmla="*/ 0 h 181"/>
                  <a:gd name="T22" fmla="*/ 0 w 2"/>
                  <a:gd name="T23" fmla="*/ 0 h 181"/>
                  <a:gd name="T24" fmla="*/ 0 w 2"/>
                  <a:gd name="T25" fmla="*/ 0 h 181"/>
                  <a:gd name="T26" fmla="*/ 0 w 2"/>
                  <a:gd name="T27" fmla="*/ 0 h 181"/>
                  <a:gd name="T28" fmla="*/ 0 w 2"/>
                  <a:gd name="T29" fmla="*/ 2 h 181"/>
                  <a:gd name="T30" fmla="*/ 0 w 2"/>
                  <a:gd name="T31" fmla="*/ 2 h 181"/>
                  <a:gd name="T32" fmla="*/ 0 w 2"/>
                  <a:gd name="T33" fmla="*/ 2 h 181"/>
                  <a:gd name="T34" fmla="*/ 0 w 2"/>
                  <a:gd name="T35" fmla="*/ 2 h 181"/>
                  <a:gd name="T36" fmla="*/ 2 w 2"/>
                  <a:gd name="T37" fmla="*/ 2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81">
                    <a:moveTo>
                      <a:pt x="2" y="2"/>
                    </a:moveTo>
                    <a:lnTo>
                      <a:pt x="2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54" name="Freeform 6922"/>
              <p:cNvSpPr>
                <a:spLocks/>
              </p:cNvSpPr>
              <p:nvPr/>
            </p:nvSpPr>
            <p:spPr bwMode="auto">
              <a:xfrm>
                <a:off x="1829" y="2302"/>
                <a:ext cx="2" cy="187"/>
              </a:xfrm>
              <a:custGeom>
                <a:avLst/>
                <a:gdLst>
                  <a:gd name="T0" fmla="*/ 2 w 2"/>
                  <a:gd name="T1" fmla="*/ 2 h 187"/>
                  <a:gd name="T2" fmla="*/ 2 w 2"/>
                  <a:gd name="T3" fmla="*/ 183 h 187"/>
                  <a:gd name="T4" fmla="*/ 2 w 2"/>
                  <a:gd name="T5" fmla="*/ 183 h 187"/>
                  <a:gd name="T6" fmla="*/ 0 w 2"/>
                  <a:gd name="T7" fmla="*/ 185 h 187"/>
                  <a:gd name="T8" fmla="*/ 0 w 2"/>
                  <a:gd name="T9" fmla="*/ 185 h 187"/>
                  <a:gd name="T10" fmla="*/ 0 w 2"/>
                  <a:gd name="T11" fmla="*/ 185 h 187"/>
                  <a:gd name="T12" fmla="*/ 0 w 2"/>
                  <a:gd name="T13" fmla="*/ 185 h 187"/>
                  <a:gd name="T14" fmla="*/ 0 w 2"/>
                  <a:gd name="T15" fmla="*/ 185 h 187"/>
                  <a:gd name="T16" fmla="*/ 0 w 2"/>
                  <a:gd name="T17" fmla="*/ 185 h 187"/>
                  <a:gd name="T18" fmla="*/ 0 w 2"/>
                  <a:gd name="T19" fmla="*/ 187 h 187"/>
                  <a:gd name="T20" fmla="*/ 0 w 2"/>
                  <a:gd name="T21" fmla="*/ 0 h 187"/>
                  <a:gd name="T22" fmla="*/ 0 w 2"/>
                  <a:gd name="T23" fmla="*/ 0 h 187"/>
                  <a:gd name="T24" fmla="*/ 0 w 2"/>
                  <a:gd name="T25" fmla="*/ 0 h 187"/>
                  <a:gd name="T26" fmla="*/ 0 w 2"/>
                  <a:gd name="T27" fmla="*/ 0 h 187"/>
                  <a:gd name="T28" fmla="*/ 0 w 2"/>
                  <a:gd name="T29" fmla="*/ 0 h 187"/>
                  <a:gd name="T30" fmla="*/ 0 w 2"/>
                  <a:gd name="T31" fmla="*/ 0 h 187"/>
                  <a:gd name="T32" fmla="*/ 0 w 2"/>
                  <a:gd name="T33" fmla="*/ 2 h 187"/>
                  <a:gd name="T34" fmla="*/ 2 w 2"/>
                  <a:gd name="T35" fmla="*/ 2 h 187"/>
                  <a:gd name="T36" fmla="*/ 2 w 2"/>
                  <a:gd name="T37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87">
                    <a:moveTo>
                      <a:pt x="2" y="2"/>
                    </a:moveTo>
                    <a:lnTo>
                      <a:pt x="2" y="183"/>
                    </a:lnTo>
                    <a:lnTo>
                      <a:pt x="2" y="183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7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55" name="Freeform 6923"/>
              <p:cNvSpPr>
                <a:spLocks/>
              </p:cNvSpPr>
              <p:nvPr/>
            </p:nvSpPr>
            <p:spPr bwMode="auto">
              <a:xfrm>
                <a:off x="1827" y="2299"/>
                <a:ext cx="2" cy="192"/>
              </a:xfrm>
              <a:custGeom>
                <a:avLst/>
                <a:gdLst>
                  <a:gd name="T0" fmla="*/ 2 w 2"/>
                  <a:gd name="T1" fmla="*/ 3 h 192"/>
                  <a:gd name="T2" fmla="*/ 2 w 2"/>
                  <a:gd name="T3" fmla="*/ 190 h 192"/>
                  <a:gd name="T4" fmla="*/ 2 w 2"/>
                  <a:gd name="T5" fmla="*/ 190 h 192"/>
                  <a:gd name="T6" fmla="*/ 2 w 2"/>
                  <a:gd name="T7" fmla="*/ 190 h 192"/>
                  <a:gd name="T8" fmla="*/ 0 w 2"/>
                  <a:gd name="T9" fmla="*/ 190 h 192"/>
                  <a:gd name="T10" fmla="*/ 0 w 2"/>
                  <a:gd name="T11" fmla="*/ 190 h 192"/>
                  <a:gd name="T12" fmla="*/ 0 w 2"/>
                  <a:gd name="T13" fmla="*/ 190 h 192"/>
                  <a:gd name="T14" fmla="*/ 0 w 2"/>
                  <a:gd name="T15" fmla="*/ 192 h 192"/>
                  <a:gd name="T16" fmla="*/ 0 w 2"/>
                  <a:gd name="T17" fmla="*/ 192 h 192"/>
                  <a:gd name="T18" fmla="*/ 0 w 2"/>
                  <a:gd name="T19" fmla="*/ 192 h 192"/>
                  <a:gd name="T20" fmla="*/ 0 w 2"/>
                  <a:gd name="T21" fmla="*/ 0 h 192"/>
                  <a:gd name="T22" fmla="*/ 0 w 2"/>
                  <a:gd name="T23" fmla="*/ 0 h 192"/>
                  <a:gd name="T24" fmla="*/ 0 w 2"/>
                  <a:gd name="T25" fmla="*/ 2 h 192"/>
                  <a:gd name="T26" fmla="*/ 0 w 2"/>
                  <a:gd name="T27" fmla="*/ 2 h 192"/>
                  <a:gd name="T28" fmla="*/ 0 w 2"/>
                  <a:gd name="T29" fmla="*/ 2 h 192"/>
                  <a:gd name="T30" fmla="*/ 0 w 2"/>
                  <a:gd name="T31" fmla="*/ 2 h 192"/>
                  <a:gd name="T32" fmla="*/ 2 w 2"/>
                  <a:gd name="T33" fmla="*/ 2 h 192"/>
                  <a:gd name="T34" fmla="*/ 2 w 2"/>
                  <a:gd name="T35" fmla="*/ 2 h 192"/>
                  <a:gd name="T36" fmla="*/ 2 w 2"/>
                  <a:gd name="T37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92">
                    <a:moveTo>
                      <a:pt x="2" y="3"/>
                    </a:moveTo>
                    <a:lnTo>
                      <a:pt x="2" y="190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7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56" name="Freeform 6924"/>
              <p:cNvSpPr>
                <a:spLocks/>
              </p:cNvSpPr>
              <p:nvPr/>
            </p:nvSpPr>
            <p:spPr bwMode="auto">
              <a:xfrm>
                <a:off x="1825" y="2297"/>
                <a:ext cx="2" cy="196"/>
              </a:xfrm>
              <a:custGeom>
                <a:avLst/>
                <a:gdLst>
                  <a:gd name="T0" fmla="*/ 2 w 2"/>
                  <a:gd name="T1" fmla="*/ 2 h 196"/>
                  <a:gd name="T2" fmla="*/ 2 w 2"/>
                  <a:gd name="T3" fmla="*/ 194 h 196"/>
                  <a:gd name="T4" fmla="*/ 2 w 2"/>
                  <a:gd name="T5" fmla="*/ 194 h 196"/>
                  <a:gd name="T6" fmla="*/ 2 w 2"/>
                  <a:gd name="T7" fmla="*/ 194 h 196"/>
                  <a:gd name="T8" fmla="*/ 2 w 2"/>
                  <a:gd name="T9" fmla="*/ 194 h 196"/>
                  <a:gd name="T10" fmla="*/ 0 w 2"/>
                  <a:gd name="T11" fmla="*/ 194 h 196"/>
                  <a:gd name="T12" fmla="*/ 0 w 2"/>
                  <a:gd name="T13" fmla="*/ 196 h 196"/>
                  <a:gd name="T14" fmla="*/ 0 w 2"/>
                  <a:gd name="T15" fmla="*/ 196 h 196"/>
                  <a:gd name="T16" fmla="*/ 0 w 2"/>
                  <a:gd name="T17" fmla="*/ 196 h 196"/>
                  <a:gd name="T18" fmla="*/ 0 w 2"/>
                  <a:gd name="T19" fmla="*/ 196 h 196"/>
                  <a:gd name="T20" fmla="*/ 0 w 2"/>
                  <a:gd name="T21" fmla="*/ 0 h 196"/>
                  <a:gd name="T22" fmla="*/ 0 w 2"/>
                  <a:gd name="T23" fmla="*/ 0 h 196"/>
                  <a:gd name="T24" fmla="*/ 0 w 2"/>
                  <a:gd name="T25" fmla="*/ 0 h 196"/>
                  <a:gd name="T26" fmla="*/ 0 w 2"/>
                  <a:gd name="T27" fmla="*/ 2 h 196"/>
                  <a:gd name="T28" fmla="*/ 0 w 2"/>
                  <a:gd name="T29" fmla="*/ 2 h 196"/>
                  <a:gd name="T30" fmla="*/ 2 w 2"/>
                  <a:gd name="T31" fmla="*/ 2 h 196"/>
                  <a:gd name="T32" fmla="*/ 2 w 2"/>
                  <a:gd name="T33" fmla="*/ 2 h 196"/>
                  <a:gd name="T34" fmla="*/ 2 w 2"/>
                  <a:gd name="T35" fmla="*/ 2 h 196"/>
                  <a:gd name="T36" fmla="*/ 2 w 2"/>
                  <a:gd name="T37" fmla="*/ 2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96">
                    <a:moveTo>
                      <a:pt x="2" y="2"/>
                    </a:moveTo>
                    <a:lnTo>
                      <a:pt x="2" y="194"/>
                    </a:lnTo>
                    <a:lnTo>
                      <a:pt x="2" y="194"/>
                    </a:lnTo>
                    <a:lnTo>
                      <a:pt x="2" y="194"/>
                    </a:lnTo>
                    <a:lnTo>
                      <a:pt x="2" y="194"/>
                    </a:lnTo>
                    <a:lnTo>
                      <a:pt x="0" y="194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8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57" name="Freeform 6925"/>
              <p:cNvSpPr>
                <a:spLocks/>
              </p:cNvSpPr>
              <p:nvPr/>
            </p:nvSpPr>
            <p:spPr bwMode="auto">
              <a:xfrm>
                <a:off x="1823" y="2295"/>
                <a:ext cx="2" cy="199"/>
              </a:xfrm>
              <a:custGeom>
                <a:avLst/>
                <a:gdLst>
                  <a:gd name="T0" fmla="*/ 2 w 2"/>
                  <a:gd name="T1" fmla="*/ 2 h 199"/>
                  <a:gd name="T2" fmla="*/ 2 w 2"/>
                  <a:gd name="T3" fmla="*/ 198 h 199"/>
                  <a:gd name="T4" fmla="*/ 2 w 2"/>
                  <a:gd name="T5" fmla="*/ 198 h 199"/>
                  <a:gd name="T6" fmla="*/ 2 w 2"/>
                  <a:gd name="T7" fmla="*/ 198 h 199"/>
                  <a:gd name="T8" fmla="*/ 2 w 2"/>
                  <a:gd name="T9" fmla="*/ 198 h 199"/>
                  <a:gd name="T10" fmla="*/ 2 w 2"/>
                  <a:gd name="T11" fmla="*/ 199 h 199"/>
                  <a:gd name="T12" fmla="*/ 0 w 2"/>
                  <a:gd name="T13" fmla="*/ 199 h 199"/>
                  <a:gd name="T14" fmla="*/ 0 w 2"/>
                  <a:gd name="T15" fmla="*/ 199 h 199"/>
                  <a:gd name="T16" fmla="*/ 0 w 2"/>
                  <a:gd name="T17" fmla="*/ 199 h 199"/>
                  <a:gd name="T18" fmla="*/ 0 w 2"/>
                  <a:gd name="T19" fmla="*/ 199 h 199"/>
                  <a:gd name="T20" fmla="*/ 0 w 2"/>
                  <a:gd name="T21" fmla="*/ 0 h 199"/>
                  <a:gd name="T22" fmla="*/ 0 w 2"/>
                  <a:gd name="T23" fmla="*/ 0 h 199"/>
                  <a:gd name="T24" fmla="*/ 0 w 2"/>
                  <a:gd name="T25" fmla="*/ 0 h 199"/>
                  <a:gd name="T26" fmla="*/ 0 w 2"/>
                  <a:gd name="T27" fmla="*/ 0 h 199"/>
                  <a:gd name="T28" fmla="*/ 2 w 2"/>
                  <a:gd name="T29" fmla="*/ 2 h 199"/>
                  <a:gd name="T30" fmla="*/ 2 w 2"/>
                  <a:gd name="T31" fmla="*/ 2 h 199"/>
                  <a:gd name="T32" fmla="*/ 2 w 2"/>
                  <a:gd name="T33" fmla="*/ 2 h 199"/>
                  <a:gd name="T34" fmla="*/ 2 w 2"/>
                  <a:gd name="T35" fmla="*/ 2 h 199"/>
                  <a:gd name="T36" fmla="*/ 2 w 2"/>
                  <a:gd name="T37" fmla="*/ 2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99">
                    <a:moveTo>
                      <a:pt x="2" y="2"/>
                    </a:moveTo>
                    <a:lnTo>
                      <a:pt x="2" y="198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2" y="199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9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58" name="Freeform 6926"/>
              <p:cNvSpPr>
                <a:spLocks/>
              </p:cNvSpPr>
              <p:nvPr/>
            </p:nvSpPr>
            <p:spPr bwMode="auto">
              <a:xfrm>
                <a:off x="1822" y="2293"/>
                <a:ext cx="1" cy="203"/>
              </a:xfrm>
              <a:custGeom>
                <a:avLst/>
                <a:gdLst>
                  <a:gd name="T0" fmla="*/ 1 w 1"/>
                  <a:gd name="T1" fmla="*/ 2 h 203"/>
                  <a:gd name="T2" fmla="*/ 1 w 1"/>
                  <a:gd name="T3" fmla="*/ 201 h 203"/>
                  <a:gd name="T4" fmla="*/ 1 w 1"/>
                  <a:gd name="T5" fmla="*/ 201 h 203"/>
                  <a:gd name="T6" fmla="*/ 1 w 1"/>
                  <a:gd name="T7" fmla="*/ 201 h 203"/>
                  <a:gd name="T8" fmla="*/ 1 w 1"/>
                  <a:gd name="T9" fmla="*/ 201 h 203"/>
                  <a:gd name="T10" fmla="*/ 1 w 1"/>
                  <a:gd name="T11" fmla="*/ 203 h 203"/>
                  <a:gd name="T12" fmla="*/ 1 w 1"/>
                  <a:gd name="T13" fmla="*/ 203 h 203"/>
                  <a:gd name="T14" fmla="*/ 0 w 1"/>
                  <a:gd name="T15" fmla="*/ 203 h 203"/>
                  <a:gd name="T16" fmla="*/ 0 w 1"/>
                  <a:gd name="T17" fmla="*/ 203 h 203"/>
                  <a:gd name="T18" fmla="*/ 0 w 1"/>
                  <a:gd name="T19" fmla="*/ 203 h 203"/>
                  <a:gd name="T20" fmla="*/ 0 w 1"/>
                  <a:gd name="T21" fmla="*/ 0 h 203"/>
                  <a:gd name="T22" fmla="*/ 0 w 1"/>
                  <a:gd name="T23" fmla="*/ 0 h 203"/>
                  <a:gd name="T24" fmla="*/ 0 w 1"/>
                  <a:gd name="T25" fmla="*/ 0 h 203"/>
                  <a:gd name="T26" fmla="*/ 1 w 1"/>
                  <a:gd name="T27" fmla="*/ 0 h 203"/>
                  <a:gd name="T28" fmla="*/ 1 w 1"/>
                  <a:gd name="T29" fmla="*/ 2 h 203"/>
                  <a:gd name="T30" fmla="*/ 1 w 1"/>
                  <a:gd name="T31" fmla="*/ 2 h 203"/>
                  <a:gd name="T32" fmla="*/ 1 w 1"/>
                  <a:gd name="T33" fmla="*/ 2 h 203"/>
                  <a:gd name="T34" fmla="*/ 1 w 1"/>
                  <a:gd name="T35" fmla="*/ 2 h 203"/>
                  <a:gd name="T36" fmla="*/ 1 w 1"/>
                  <a:gd name="T37" fmla="*/ 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" h="203">
                    <a:moveTo>
                      <a:pt x="1" y="2"/>
                    </a:moveTo>
                    <a:lnTo>
                      <a:pt x="1" y="201"/>
                    </a:lnTo>
                    <a:lnTo>
                      <a:pt x="1" y="201"/>
                    </a:lnTo>
                    <a:lnTo>
                      <a:pt x="1" y="201"/>
                    </a:lnTo>
                    <a:lnTo>
                      <a:pt x="1" y="201"/>
                    </a:lnTo>
                    <a:lnTo>
                      <a:pt x="1" y="203"/>
                    </a:lnTo>
                    <a:lnTo>
                      <a:pt x="1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09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59" name="Freeform 6927"/>
              <p:cNvSpPr>
                <a:spLocks/>
              </p:cNvSpPr>
              <p:nvPr/>
            </p:nvSpPr>
            <p:spPr bwMode="auto">
              <a:xfrm>
                <a:off x="1820" y="2291"/>
                <a:ext cx="2" cy="207"/>
              </a:xfrm>
              <a:custGeom>
                <a:avLst/>
                <a:gdLst>
                  <a:gd name="T0" fmla="*/ 2 w 2"/>
                  <a:gd name="T1" fmla="*/ 2 h 207"/>
                  <a:gd name="T2" fmla="*/ 2 w 2"/>
                  <a:gd name="T3" fmla="*/ 205 h 207"/>
                  <a:gd name="T4" fmla="*/ 2 w 2"/>
                  <a:gd name="T5" fmla="*/ 205 h 207"/>
                  <a:gd name="T6" fmla="*/ 2 w 2"/>
                  <a:gd name="T7" fmla="*/ 205 h 207"/>
                  <a:gd name="T8" fmla="*/ 2 w 2"/>
                  <a:gd name="T9" fmla="*/ 205 h 207"/>
                  <a:gd name="T10" fmla="*/ 2 w 2"/>
                  <a:gd name="T11" fmla="*/ 207 h 207"/>
                  <a:gd name="T12" fmla="*/ 2 w 2"/>
                  <a:gd name="T13" fmla="*/ 207 h 207"/>
                  <a:gd name="T14" fmla="*/ 2 w 2"/>
                  <a:gd name="T15" fmla="*/ 207 h 207"/>
                  <a:gd name="T16" fmla="*/ 0 w 2"/>
                  <a:gd name="T17" fmla="*/ 207 h 207"/>
                  <a:gd name="T18" fmla="*/ 0 w 2"/>
                  <a:gd name="T19" fmla="*/ 207 h 207"/>
                  <a:gd name="T20" fmla="*/ 0 w 2"/>
                  <a:gd name="T21" fmla="*/ 0 h 207"/>
                  <a:gd name="T22" fmla="*/ 0 w 2"/>
                  <a:gd name="T23" fmla="*/ 0 h 207"/>
                  <a:gd name="T24" fmla="*/ 2 w 2"/>
                  <a:gd name="T25" fmla="*/ 0 h 207"/>
                  <a:gd name="T26" fmla="*/ 2 w 2"/>
                  <a:gd name="T27" fmla="*/ 0 h 207"/>
                  <a:gd name="T28" fmla="*/ 2 w 2"/>
                  <a:gd name="T29" fmla="*/ 2 h 207"/>
                  <a:gd name="T30" fmla="*/ 2 w 2"/>
                  <a:gd name="T31" fmla="*/ 2 h 207"/>
                  <a:gd name="T32" fmla="*/ 2 w 2"/>
                  <a:gd name="T33" fmla="*/ 2 h 207"/>
                  <a:gd name="T34" fmla="*/ 2 w 2"/>
                  <a:gd name="T35" fmla="*/ 2 h 207"/>
                  <a:gd name="T36" fmla="*/ 2 w 2"/>
                  <a:gd name="T37" fmla="*/ 2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07">
                    <a:moveTo>
                      <a:pt x="2" y="2"/>
                    </a:moveTo>
                    <a:lnTo>
                      <a:pt x="2" y="205"/>
                    </a:lnTo>
                    <a:lnTo>
                      <a:pt x="2" y="205"/>
                    </a:lnTo>
                    <a:lnTo>
                      <a:pt x="2" y="205"/>
                    </a:lnTo>
                    <a:lnTo>
                      <a:pt x="2" y="205"/>
                    </a:lnTo>
                    <a:lnTo>
                      <a:pt x="2" y="207"/>
                    </a:lnTo>
                    <a:lnTo>
                      <a:pt x="2" y="207"/>
                    </a:lnTo>
                    <a:lnTo>
                      <a:pt x="2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A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60" name="Freeform 6928"/>
              <p:cNvSpPr>
                <a:spLocks/>
              </p:cNvSpPr>
              <p:nvPr/>
            </p:nvSpPr>
            <p:spPr bwMode="auto">
              <a:xfrm>
                <a:off x="1818" y="2289"/>
                <a:ext cx="2" cy="211"/>
              </a:xfrm>
              <a:custGeom>
                <a:avLst/>
                <a:gdLst>
                  <a:gd name="T0" fmla="*/ 2 w 2"/>
                  <a:gd name="T1" fmla="*/ 2 h 211"/>
                  <a:gd name="T2" fmla="*/ 2 w 2"/>
                  <a:gd name="T3" fmla="*/ 209 h 211"/>
                  <a:gd name="T4" fmla="*/ 2 w 2"/>
                  <a:gd name="T5" fmla="*/ 209 h 211"/>
                  <a:gd name="T6" fmla="*/ 2 w 2"/>
                  <a:gd name="T7" fmla="*/ 209 h 211"/>
                  <a:gd name="T8" fmla="*/ 2 w 2"/>
                  <a:gd name="T9" fmla="*/ 209 h 211"/>
                  <a:gd name="T10" fmla="*/ 2 w 2"/>
                  <a:gd name="T11" fmla="*/ 209 h 211"/>
                  <a:gd name="T12" fmla="*/ 2 w 2"/>
                  <a:gd name="T13" fmla="*/ 211 h 211"/>
                  <a:gd name="T14" fmla="*/ 2 w 2"/>
                  <a:gd name="T15" fmla="*/ 211 h 211"/>
                  <a:gd name="T16" fmla="*/ 2 w 2"/>
                  <a:gd name="T17" fmla="*/ 211 h 211"/>
                  <a:gd name="T18" fmla="*/ 0 w 2"/>
                  <a:gd name="T19" fmla="*/ 211 h 211"/>
                  <a:gd name="T20" fmla="*/ 0 w 2"/>
                  <a:gd name="T21" fmla="*/ 0 h 211"/>
                  <a:gd name="T22" fmla="*/ 2 w 2"/>
                  <a:gd name="T23" fmla="*/ 0 h 211"/>
                  <a:gd name="T24" fmla="*/ 2 w 2"/>
                  <a:gd name="T25" fmla="*/ 0 h 211"/>
                  <a:gd name="T26" fmla="*/ 2 w 2"/>
                  <a:gd name="T27" fmla="*/ 2 h 211"/>
                  <a:gd name="T28" fmla="*/ 2 w 2"/>
                  <a:gd name="T29" fmla="*/ 2 h 211"/>
                  <a:gd name="T30" fmla="*/ 2 w 2"/>
                  <a:gd name="T31" fmla="*/ 2 h 211"/>
                  <a:gd name="T32" fmla="*/ 2 w 2"/>
                  <a:gd name="T33" fmla="*/ 2 h 211"/>
                  <a:gd name="T34" fmla="*/ 2 w 2"/>
                  <a:gd name="T35" fmla="*/ 2 h 211"/>
                  <a:gd name="T36" fmla="*/ 2 w 2"/>
                  <a:gd name="T37" fmla="*/ 2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11">
                    <a:moveTo>
                      <a:pt x="2" y="2"/>
                    </a:moveTo>
                    <a:lnTo>
                      <a:pt x="2" y="209"/>
                    </a:lnTo>
                    <a:lnTo>
                      <a:pt x="2" y="209"/>
                    </a:lnTo>
                    <a:lnTo>
                      <a:pt x="2" y="209"/>
                    </a:lnTo>
                    <a:lnTo>
                      <a:pt x="2" y="209"/>
                    </a:lnTo>
                    <a:lnTo>
                      <a:pt x="2" y="209"/>
                    </a:lnTo>
                    <a:lnTo>
                      <a:pt x="2" y="211"/>
                    </a:lnTo>
                    <a:lnTo>
                      <a:pt x="2" y="211"/>
                    </a:lnTo>
                    <a:lnTo>
                      <a:pt x="2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A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61" name="Freeform 6929"/>
              <p:cNvSpPr>
                <a:spLocks/>
              </p:cNvSpPr>
              <p:nvPr/>
            </p:nvSpPr>
            <p:spPr bwMode="auto">
              <a:xfrm>
                <a:off x="1818" y="2287"/>
                <a:ext cx="1" cy="215"/>
              </a:xfrm>
              <a:custGeom>
                <a:avLst/>
                <a:gdLst>
                  <a:gd name="T0" fmla="*/ 2 h 215"/>
                  <a:gd name="T1" fmla="*/ 213 h 215"/>
                  <a:gd name="T2" fmla="*/ 213 h 215"/>
                  <a:gd name="T3" fmla="*/ 213 h 215"/>
                  <a:gd name="T4" fmla="*/ 213 h 215"/>
                  <a:gd name="T5" fmla="*/ 213 h 215"/>
                  <a:gd name="T6" fmla="*/ 213 h 215"/>
                  <a:gd name="T7" fmla="*/ 213 h 215"/>
                  <a:gd name="T8" fmla="*/ 215 h 215"/>
                  <a:gd name="T9" fmla="*/ 215 h 215"/>
                  <a:gd name="T10" fmla="*/ 0 h 215"/>
                  <a:gd name="T11" fmla="*/ 0 h 215"/>
                  <a:gd name="T12" fmla="*/ 2 h 215"/>
                  <a:gd name="T13" fmla="*/ 2 h 215"/>
                  <a:gd name="T14" fmla="*/ 2 h 215"/>
                  <a:gd name="T15" fmla="*/ 2 h 215"/>
                  <a:gd name="T16" fmla="*/ 2 h 215"/>
                  <a:gd name="T17" fmla="*/ 2 h 215"/>
                  <a:gd name="T18" fmla="*/ 2 h 21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</a:cxnLst>
                <a:rect l="0" t="0" r="r" b="b"/>
                <a:pathLst>
                  <a:path h="215">
                    <a:moveTo>
                      <a:pt x="0" y="2"/>
                    </a:move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B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62" name="Freeform 6930"/>
              <p:cNvSpPr>
                <a:spLocks/>
              </p:cNvSpPr>
              <p:nvPr/>
            </p:nvSpPr>
            <p:spPr bwMode="auto">
              <a:xfrm>
                <a:off x="1816" y="2287"/>
                <a:ext cx="2" cy="215"/>
              </a:xfrm>
              <a:custGeom>
                <a:avLst/>
                <a:gdLst>
                  <a:gd name="T0" fmla="*/ 2 w 2"/>
                  <a:gd name="T1" fmla="*/ 0 h 215"/>
                  <a:gd name="T2" fmla="*/ 2 w 2"/>
                  <a:gd name="T3" fmla="*/ 215 h 215"/>
                  <a:gd name="T4" fmla="*/ 0 w 2"/>
                  <a:gd name="T5" fmla="*/ 215 h 215"/>
                  <a:gd name="T6" fmla="*/ 0 w 2"/>
                  <a:gd name="T7" fmla="*/ 215 h 215"/>
                  <a:gd name="T8" fmla="*/ 0 w 2"/>
                  <a:gd name="T9" fmla="*/ 215 h 215"/>
                  <a:gd name="T10" fmla="*/ 0 w 2"/>
                  <a:gd name="T11" fmla="*/ 215 h 215"/>
                  <a:gd name="T12" fmla="*/ 0 w 2"/>
                  <a:gd name="T13" fmla="*/ 215 h 215"/>
                  <a:gd name="T14" fmla="*/ 0 w 2"/>
                  <a:gd name="T15" fmla="*/ 215 h 215"/>
                  <a:gd name="T16" fmla="*/ 0 w 2"/>
                  <a:gd name="T17" fmla="*/ 215 h 215"/>
                  <a:gd name="T18" fmla="*/ 0 w 2"/>
                  <a:gd name="T19" fmla="*/ 215 h 215"/>
                  <a:gd name="T20" fmla="*/ 0 w 2"/>
                  <a:gd name="T21" fmla="*/ 0 h 215"/>
                  <a:gd name="T22" fmla="*/ 0 w 2"/>
                  <a:gd name="T23" fmla="*/ 0 h 215"/>
                  <a:gd name="T24" fmla="*/ 0 w 2"/>
                  <a:gd name="T25" fmla="*/ 0 h 215"/>
                  <a:gd name="T26" fmla="*/ 0 w 2"/>
                  <a:gd name="T27" fmla="*/ 0 h 215"/>
                  <a:gd name="T28" fmla="*/ 0 w 2"/>
                  <a:gd name="T29" fmla="*/ 0 h 215"/>
                  <a:gd name="T30" fmla="*/ 0 w 2"/>
                  <a:gd name="T31" fmla="*/ 0 h 215"/>
                  <a:gd name="T32" fmla="*/ 0 w 2"/>
                  <a:gd name="T33" fmla="*/ 0 h 215"/>
                  <a:gd name="T34" fmla="*/ 0 w 2"/>
                  <a:gd name="T35" fmla="*/ 0 h 215"/>
                  <a:gd name="T36" fmla="*/ 2 w 2"/>
                  <a:gd name="T37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15">
                    <a:moveTo>
                      <a:pt x="2" y="0"/>
                    </a:moveTo>
                    <a:lnTo>
                      <a:pt x="2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C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63" name="Freeform 6931"/>
              <p:cNvSpPr>
                <a:spLocks/>
              </p:cNvSpPr>
              <p:nvPr/>
            </p:nvSpPr>
            <p:spPr bwMode="auto">
              <a:xfrm>
                <a:off x="1814" y="2285"/>
                <a:ext cx="2" cy="219"/>
              </a:xfrm>
              <a:custGeom>
                <a:avLst/>
                <a:gdLst>
                  <a:gd name="T0" fmla="*/ 2 w 2"/>
                  <a:gd name="T1" fmla="*/ 2 h 219"/>
                  <a:gd name="T2" fmla="*/ 2 w 2"/>
                  <a:gd name="T3" fmla="*/ 217 h 219"/>
                  <a:gd name="T4" fmla="*/ 2 w 2"/>
                  <a:gd name="T5" fmla="*/ 219 h 219"/>
                  <a:gd name="T6" fmla="*/ 0 w 2"/>
                  <a:gd name="T7" fmla="*/ 219 h 219"/>
                  <a:gd name="T8" fmla="*/ 0 w 2"/>
                  <a:gd name="T9" fmla="*/ 219 h 219"/>
                  <a:gd name="T10" fmla="*/ 0 w 2"/>
                  <a:gd name="T11" fmla="*/ 219 h 219"/>
                  <a:gd name="T12" fmla="*/ 0 w 2"/>
                  <a:gd name="T13" fmla="*/ 219 h 219"/>
                  <a:gd name="T14" fmla="*/ 0 w 2"/>
                  <a:gd name="T15" fmla="*/ 219 h 219"/>
                  <a:gd name="T16" fmla="*/ 0 w 2"/>
                  <a:gd name="T17" fmla="*/ 219 h 219"/>
                  <a:gd name="T18" fmla="*/ 0 w 2"/>
                  <a:gd name="T19" fmla="*/ 219 h 219"/>
                  <a:gd name="T20" fmla="*/ 0 w 2"/>
                  <a:gd name="T21" fmla="*/ 0 h 219"/>
                  <a:gd name="T22" fmla="*/ 0 w 2"/>
                  <a:gd name="T23" fmla="*/ 0 h 219"/>
                  <a:gd name="T24" fmla="*/ 0 w 2"/>
                  <a:gd name="T25" fmla="*/ 0 h 219"/>
                  <a:gd name="T26" fmla="*/ 0 w 2"/>
                  <a:gd name="T27" fmla="*/ 0 h 219"/>
                  <a:gd name="T28" fmla="*/ 0 w 2"/>
                  <a:gd name="T29" fmla="*/ 0 h 219"/>
                  <a:gd name="T30" fmla="*/ 0 w 2"/>
                  <a:gd name="T31" fmla="*/ 0 h 219"/>
                  <a:gd name="T32" fmla="*/ 0 w 2"/>
                  <a:gd name="T33" fmla="*/ 0 h 219"/>
                  <a:gd name="T34" fmla="*/ 2 w 2"/>
                  <a:gd name="T35" fmla="*/ 0 h 219"/>
                  <a:gd name="T36" fmla="*/ 2 w 2"/>
                  <a:gd name="T37" fmla="*/ 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19">
                    <a:moveTo>
                      <a:pt x="2" y="2"/>
                    </a:moveTo>
                    <a:lnTo>
                      <a:pt x="2" y="217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C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64" name="Freeform 6932"/>
              <p:cNvSpPr>
                <a:spLocks/>
              </p:cNvSpPr>
              <p:nvPr/>
            </p:nvSpPr>
            <p:spPr bwMode="auto">
              <a:xfrm>
                <a:off x="1812" y="2283"/>
                <a:ext cx="2" cy="223"/>
              </a:xfrm>
              <a:custGeom>
                <a:avLst/>
                <a:gdLst>
                  <a:gd name="T0" fmla="*/ 2 w 2"/>
                  <a:gd name="T1" fmla="*/ 2 h 223"/>
                  <a:gd name="T2" fmla="*/ 2 w 2"/>
                  <a:gd name="T3" fmla="*/ 221 h 223"/>
                  <a:gd name="T4" fmla="*/ 2 w 2"/>
                  <a:gd name="T5" fmla="*/ 221 h 223"/>
                  <a:gd name="T6" fmla="*/ 2 w 2"/>
                  <a:gd name="T7" fmla="*/ 221 h 223"/>
                  <a:gd name="T8" fmla="*/ 0 w 2"/>
                  <a:gd name="T9" fmla="*/ 221 h 223"/>
                  <a:gd name="T10" fmla="*/ 0 w 2"/>
                  <a:gd name="T11" fmla="*/ 221 h 223"/>
                  <a:gd name="T12" fmla="*/ 0 w 2"/>
                  <a:gd name="T13" fmla="*/ 223 h 223"/>
                  <a:gd name="T14" fmla="*/ 0 w 2"/>
                  <a:gd name="T15" fmla="*/ 223 h 223"/>
                  <a:gd name="T16" fmla="*/ 0 w 2"/>
                  <a:gd name="T17" fmla="*/ 223 h 223"/>
                  <a:gd name="T18" fmla="*/ 0 w 2"/>
                  <a:gd name="T19" fmla="*/ 223 h 223"/>
                  <a:gd name="T20" fmla="*/ 0 w 2"/>
                  <a:gd name="T21" fmla="*/ 0 h 223"/>
                  <a:gd name="T22" fmla="*/ 0 w 2"/>
                  <a:gd name="T23" fmla="*/ 0 h 223"/>
                  <a:gd name="T24" fmla="*/ 0 w 2"/>
                  <a:gd name="T25" fmla="*/ 0 h 223"/>
                  <a:gd name="T26" fmla="*/ 0 w 2"/>
                  <a:gd name="T27" fmla="*/ 0 h 223"/>
                  <a:gd name="T28" fmla="*/ 0 w 2"/>
                  <a:gd name="T29" fmla="*/ 0 h 223"/>
                  <a:gd name="T30" fmla="*/ 0 w 2"/>
                  <a:gd name="T31" fmla="*/ 2 h 223"/>
                  <a:gd name="T32" fmla="*/ 2 w 2"/>
                  <a:gd name="T33" fmla="*/ 2 h 223"/>
                  <a:gd name="T34" fmla="*/ 2 w 2"/>
                  <a:gd name="T35" fmla="*/ 2 h 223"/>
                  <a:gd name="T36" fmla="*/ 2 w 2"/>
                  <a:gd name="T37" fmla="*/ 2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23">
                    <a:moveTo>
                      <a:pt x="2" y="2"/>
                    </a:moveTo>
                    <a:lnTo>
                      <a:pt x="2" y="221"/>
                    </a:lnTo>
                    <a:lnTo>
                      <a:pt x="2" y="221"/>
                    </a:lnTo>
                    <a:lnTo>
                      <a:pt x="2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D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65" name="Freeform 6933"/>
              <p:cNvSpPr>
                <a:spLocks/>
              </p:cNvSpPr>
              <p:nvPr/>
            </p:nvSpPr>
            <p:spPr bwMode="auto">
              <a:xfrm>
                <a:off x="1810" y="2281"/>
                <a:ext cx="2" cy="225"/>
              </a:xfrm>
              <a:custGeom>
                <a:avLst/>
                <a:gdLst>
                  <a:gd name="T0" fmla="*/ 2 w 2"/>
                  <a:gd name="T1" fmla="*/ 2 h 225"/>
                  <a:gd name="T2" fmla="*/ 2 w 2"/>
                  <a:gd name="T3" fmla="*/ 225 h 225"/>
                  <a:gd name="T4" fmla="*/ 2 w 2"/>
                  <a:gd name="T5" fmla="*/ 225 h 225"/>
                  <a:gd name="T6" fmla="*/ 2 w 2"/>
                  <a:gd name="T7" fmla="*/ 225 h 225"/>
                  <a:gd name="T8" fmla="*/ 0 w 2"/>
                  <a:gd name="T9" fmla="*/ 225 h 225"/>
                  <a:gd name="T10" fmla="*/ 0 w 2"/>
                  <a:gd name="T11" fmla="*/ 225 h 225"/>
                  <a:gd name="T12" fmla="*/ 0 w 2"/>
                  <a:gd name="T13" fmla="*/ 225 h 225"/>
                  <a:gd name="T14" fmla="*/ 0 w 2"/>
                  <a:gd name="T15" fmla="*/ 225 h 225"/>
                  <a:gd name="T16" fmla="*/ 0 w 2"/>
                  <a:gd name="T17" fmla="*/ 225 h 225"/>
                  <a:gd name="T18" fmla="*/ 0 w 2"/>
                  <a:gd name="T19" fmla="*/ 225 h 225"/>
                  <a:gd name="T20" fmla="*/ 0 w 2"/>
                  <a:gd name="T21" fmla="*/ 0 h 225"/>
                  <a:gd name="T22" fmla="*/ 0 w 2"/>
                  <a:gd name="T23" fmla="*/ 2 h 225"/>
                  <a:gd name="T24" fmla="*/ 0 w 2"/>
                  <a:gd name="T25" fmla="*/ 2 h 225"/>
                  <a:gd name="T26" fmla="*/ 0 w 2"/>
                  <a:gd name="T27" fmla="*/ 2 h 225"/>
                  <a:gd name="T28" fmla="*/ 0 w 2"/>
                  <a:gd name="T29" fmla="*/ 2 h 225"/>
                  <a:gd name="T30" fmla="*/ 0 w 2"/>
                  <a:gd name="T31" fmla="*/ 2 h 225"/>
                  <a:gd name="T32" fmla="*/ 2 w 2"/>
                  <a:gd name="T33" fmla="*/ 2 h 225"/>
                  <a:gd name="T34" fmla="*/ 2 w 2"/>
                  <a:gd name="T35" fmla="*/ 2 h 225"/>
                  <a:gd name="T36" fmla="*/ 2 w 2"/>
                  <a:gd name="T37" fmla="*/ 2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25">
                    <a:moveTo>
                      <a:pt x="2" y="2"/>
                    </a:moveTo>
                    <a:lnTo>
                      <a:pt x="2" y="225"/>
                    </a:lnTo>
                    <a:lnTo>
                      <a:pt x="2" y="225"/>
                    </a:lnTo>
                    <a:lnTo>
                      <a:pt x="2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D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66" name="Freeform 6934"/>
              <p:cNvSpPr>
                <a:spLocks/>
              </p:cNvSpPr>
              <p:nvPr/>
            </p:nvSpPr>
            <p:spPr bwMode="auto">
              <a:xfrm>
                <a:off x="1808" y="2281"/>
                <a:ext cx="2" cy="227"/>
              </a:xfrm>
              <a:custGeom>
                <a:avLst/>
                <a:gdLst>
                  <a:gd name="T0" fmla="*/ 2 w 2"/>
                  <a:gd name="T1" fmla="*/ 0 h 227"/>
                  <a:gd name="T2" fmla="*/ 2 w 2"/>
                  <a:gd name="T3" fmla="*/ 225 h 227"/>
                  <a:gd name="T4" fmla="*/ 2 w 2"/>
                  <a:gd name="T5" fmla="*/ 227 h 227"/>
                  <a:gd name="T6" fmla="*/ 2 w 2"/>
                  <a:gd name="T7" fmla="*/ 227 h 227"/>
                  <a:gd name="T8" fmla="*/ 2 w 2"/>
                  <a:gd name="T9" fmla="*/ 227 h 227"/>
                  <a:gd name="T10" fmla="*/ 0 w 2"/>
                  <a:gd name="T11" fmla="*/ 227 h 227"/>
                  <a:gd name="T12" fmla="*/ 0 w 2"/>
                  <a:gd name="T13" fmla="*/ 227 h 227"/>
                  <a:gd name="T14" fmla="*/ 0 w 2"/>
                  <a:gd name="T15" fmla="*/ 227 h 227"/>
                  <a:gd name="T16" fmla="*/ 0 w 2"/>
                  <a:gd name="T17" fmla="*/ 227 h 227"/>
                  <a:gd name="T18" fmla="*/ 0 w 2"/>
                  <a:gd name="T19" fmla="*/ 227 h 227"/>
                  <a:gd name="T20" fmla="*/ 0 w 2"/>
                  <a:gd name="T21" fmla="*/ 0 h 227"/>
                  <a:gd name="T22" fmla="*/ 0 w 2"/>
                  <a:gd name="T23" fmla="*/ 0 h 227"/>
                  <a:gd name="T24" fmla="*/ 0 w 2"/>
                  <a:gd name="T25" fmla="*/ 0 h 227"/>
                  <a:gd name="T26" fmla="*/ 0 w 2"/>
                  <a:gd name="T27" fmla="*/ 0 h 227"/>
                  <a:gd name="T28" fmla="*/ 0 w 2"/>
                  <a:gd name="T29" fmla="*/ 0 h 227"/>
                  <a:gd name="T30" fmla="*/ 2 w 2"/>
                  <a:gd name="T31" fmla="*/ 0 h 227"/>
                  <a:gd name="T32" fmla="*/ 2 w 2"/>
                  <a:gd name="T33" fmla="*/ 0 h 227"/>
                  <a:gd name="T34" fmla="*/ 2 w 2"/>
                  <a:gd name="T35" fmla="*/ 0 h 227"/>
                  <a:gd name="T36" fmla="*/ 2 w 2"/>
                  <a:gd name="T3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27">
                    <a:moveTo>
                      <a:pt x="2" y="0"/>
                    </a:moveTo>
                    <a:lnTo>
                      <a:pt x="2" y="225"/>
                    </a:lnTo>
                    <a:lnTo>
                      <a:pt x="2" y="227"/>
                    </a:lnTo>
                    <a:lnTo>
                      <a:pt x="2" y="227"/>
                    </a:lnTo>
                    <a:lnTo>
                      <a:pt x="2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1260" name="Group 6935"/>
            <p:cNvGrpSpPr>
              <a:grpSpLocks/>
            </p:cNvGrpSpPr>
            <p:nvPr/>
          </p:nvGrpSpPr>
          <p:grpSpPr bwMode="auto">
            <a:xfrm>
              <a:off x="1467" y="2268"/>
              <a:ext cx="341" cy="251"/>
              <a:chOff x="1467" y="2268"/>
              <a:chExt cx="341" cy="251"/>
            </a:xfrm>
          </p:grpSpPr>
          <p:sp>
            <p:nvSpPr>
              <p:cNvPr id="1767" name="Freeform 6936"/>
              <p:cNvSpPr>
                <a:spLocks/>
              </p:cNvSpPr>
              <p:nvPr/>
            </p:nvSpPr>
            <p:spPr bwMode="auto">
              <a:xfrm>
                <a:off x="1806" y="2279"/>
                <a:ext cx="2" cy="231"/>
              </a:xfrm>
              <a:custGeom>
                <a:avLst/>
                <a:gdLst>
                  <a:gd name="T0" fmla="*/ 2 w 2"/>
                  <a:gd name="T1" fmla="*/ 2 h 231"/>
                  <a:gd name="T2" fmla="*/ 2 w 2"/>
                  <a:gd name="T3" fmla="*/ 229 h 231"/>
                  <a:gd name="T4" fmla="*/ 2 w 2"/>
                  <a:gd name="T5" fmla="*/ 229 h 231"/>
                  <a:gd name="T6" fmla="*/ 2 w 2"/>
                  <a:gd name="T7" fmla="*/ 229 h 231"/>
                  <a:gd name="T8" fmla="*/ 2 w 2"/>
                  <a:gd name="T9" fmla="*/ 229 h 231"/>
                  <a:gd name="T10" fmla="*/ 2 w 2"/>
                  <a:gd name="T11" fmla="*/ 229 h 231"/>
                  <a:gd name="T12" fmla="*/ 0 w 2"/>
                  <a:gd name="T13" fmla="*/ 229 h 231"/>
                  <a:gd name="T14" fmla="*/ 0 w 2"/>
                  <a:gd name="T15" fmla="*/ 229 h 231"/>
                  <a:gd name="T16" fmla="*/ 0 w 2"/>
                  <a:gd name="T17" fmla="*/ 231 h 231"/>
                  <a:gd name="T18" fmla="*/ 0 w 2"/>
                  <a:gd name="T19" fmla="*/ 231 h 231"/>
                  <a:gd name="T20" fmla="*/ 0 w 2"/>
                  <a:gd name="T21" fmla="*/ 0 h 231"/>
                  <a:gd name="T22" fmla="*/ 0 w 2"/>
                  <a:gd name="T23" fmla="*/ 0 h 231"/>
                  <a:gd name="T24" fmla="*/ 0 w 2"/>
                  <a:gd name="T25" fmla="*/ 0 h 231"/>
                  <a:gd name="T26" fmla="*/ 0 w 2"/>
                  <a:gd name="T27" fmla="*/ 0 h 231"/>
                  <a:gd name="T28" fmla="*/ 2 w 2"/>
                  <a:gd name="T29" fmla="*/ 2 h 231"/>
                  <a:gd name="T30" fmla="*/ 2 w 2"/>
                  <a:gd name="T31" fmla="*/ 2 h 231"/>
                  <a:gd name="T32" fmla="*/ 2 w 2"/>
                  <a:gd name="T33" fmla="*/ 2 h 231"/>
                  <a:gd name="T34" fmla="*/ 2 w 2"/>
                  <a:gd name="T35" fmla="*/ 2 h 231"/>
                  <a:gd name="T36" fmla="*/ 2 w 2"/>
                  <a:gd name="T37" fmla="*/ 2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1">
                    <a:moveTo>
                      <a:pt x="2" y="2"/>
                    </a:moveTo>
                    <a:lnTo>
                      <a:pt x="2" y="229"/>
                    </a:lnTo>
                    <a:lnTo>
                      <a:pt x="2" y="229"/>
                    </a:lnTo>
                    <a:lnTo>
                      <a:pt x="2" y="229"/>
                    </a:lnTo>
                    <a:lnTo>
                      <a:pt x="2" y="229"/>
                    </a:lnTo>
                    <a:lnTo>
                      <a:pt x="2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68" name="Freeform 6937"/>
              <p:cNvSpPr>
                <a:spLocks/>
              </p:cNvSpPr>
              <p:nvPr/>
            </p:nvSpPr>
            <p:spPr bwMode="auto">
              <a:xfrm>
                <a:off x="1804" y="2279"/>
                <a:ext cx="2" cy="231"/>
              </a:xfrm>
              <a:custGeom>
                <a:avLst/>
                <a:gdLst>
                  <a:gd name="T0" fmla="*/ 2 w 2"/>
                  <a:gd name="T1" fmla="*/ 0 h 231"/>
                  <a:gd name="T2" fmla="*/ 2 w 2"/>
                  <a:gd name="T3" fmla="*/ 231 h 231"/>
                  <a:gd name="T4" fmla="*/ 2 w 2"/>
                  <a:gd name="T5" fmla="*/ 231 h 231"/>
                  <a:gd name="T6" fmla="*/ 2 w 2"/>
                  <a:gd name="T7" fmla="*/ 231 h 231"/>
                  <a:gd name="T8" fmla="*/ 2 w 2"/>
                  <a:gd name="T9" fmla="*/ 231 h 231"/>
                  <a:gd name="T10" fmla="*/ 2 w 2"/>
                  <a:gd name="T11" fmla="*/ 231 h 231"/>
                  <a:gd name="T12" fmla="*/ 2 w 2"/>
                  <a:gd name="T13" fmla="*/ 231 h 231"/>
                  <a:gd name="T14" fmla="*/ 0 w 2"/>
                  <a:gd name="T15" fmla="*/ 231 h 231"/>
                  <a:gd name="T16" fmla="*/ 0 w 2"/>
                  <a:gd name="T17" fmla="*/ 231 h 231"/>
                  <a:gd name="T18" fmla="*/ 0 w 2"/>
                  <a:gd name="T19" fmla="*/ 231 h 231"/>
                  <a:gd name="T20" fmla="*/ 0 w 2"/>
                  <a:gd name="T21" fmla="*/ 0 h 231"/>
                  <a:gd name="T22" fmla="*/ 0 w 2"/>
                  <a:gd name="T23" fmla="*/ 0 h 231"/>
                  <a:gd name="T24" fmla="*/ 0 w 2"/>
                  <a:gd name="T25" fmla="*/ 0 h 231"/>
                  <a:gd name="T26" fmla="*/ 2 w 2"/>
                  <a:gd name="T27" fmla="*/ 0 h 231"/>
                  <a:gd name="T28" fmla="*/ 2 w 2"/>
                  <a:gd name="T29" fmla="*/ 0 h 231"/>
                  <a:gd name="T30" fmla="*/ 2 w 2"/>
                  <a:gd name="T31" fmla="*/ 0 h 231"/>
                  <a:gd name="T32" fmla="*/ 2 w 2"/>
                  <a:gd name="T33" fmla="*/ 0 h 231"/>
                  <a:gd name="T34" fmla="*/ 2 w 2"/>
                  <a:gd name="T35" fmla="*/ 0 h 231"/>
                  <a:gd name="T36" fmla="*/ 2 w 2"/>
                  <a:gd name="T37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1">
                    <a:moveTo>
                      <a:pt x="2" y="0"/>
                    </a:move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69" name="Freeform 6938"/>
              <p:cNvSpPr>
                <a:spLocks/>
              </p:cNvSpPr>
              <p:nvPr/>
            </p:nvSpPr>
            <p:spPr bwMode="auto">
              <a:xfrm>
                <a:off x="1802" y="2277"/>
                <a:ext cx="2" cy="235"/>
              </a:xfrm>
              <a:custGeom>
                <a:avLst/>
                <a:gdLst>
                  <a:gd name="T0" fmla="*/ 2 w 2"/>
                  <a:gd name="T1" fmla="*/ 2 h 235"/>
                  <a:gd name="T2" fmla="*/ 2 w 2"/>
                  <a:gd name="T3" fmla="*/ 233 h 235"/>
                  <a:gd name="T4" fmla="*/ 2 w 2"/>
                  <a:gd name="T5" fmla="*/ 233 h 235"/>
                  <a:gd name="T6" fmla="*/ 2 w 2"/>
                  <a:gd name="T7" fmla="*/ 233 h 235"/>
                  <a:gd name="T8" fmla="*/ 2 w 2"/>
                  <a:gd name="T9" fmla="*/ 233 h 235"/>
                  <a:gd name="T10" fmla="*/ 2 w 2"/>
                  <a:gd name="T11" fmla="*/ 233 h 235"/>
                  <a:gd name="T12" fmla="*/ 2 w 2"/>
                  <a:gd name="T13" fmla="*/ 233 h 235"/>
                  <a:gd name="T14" fmla="*/ 2 w 2"/>
                  <a:gd name="T15" fmla="*/ 233 h 235"/>
                  <a:gd name="T16" fmla="*/ 0 w 2"/>
                  <a:gd name="T17" fmla="*/ 235 h 235"/>
                  <a:gd name="T18" fmla="*/ 0 w 2"/>
                  <a:gd name="T19" fmla="*/ 235 h 235"/>
                  <a:gd name="T20" fmla="*/ 0 w 2"/>
                  <a:gd name="T21" fmla="*/ 0 h 235"/>
                  <a:gd name="T22" fmla="*/ 0 w 2"/>
                  <a:gd name="T23" fmla="*/ 0 h 235"/>
                  <a:gd name="T24" fmla="*/ 2 w 2"/>
                  <a:gd name="T25" fmla="*/ 0 h 235"/>
                  <a:gd name="T26" fmla="*/ 2 w 2"/>
                  <a:gd name="T27" fmla="*/ 0 h 235"/>
                  <a:gd name="T28" fmla="*/ 2 w 2"/>
                  <a:gd name="T29" fmla="*/ 0 h 235"/>
                  <a:gd name="T30" fmla="*/ 2 w 2"/>
                  <a:gd name="T31" fmla="*/ 2 h 235"/>
                  <a:gd name="T32" fmla="*/ 2 w 2"/>
                  <a:gd name="T33" fmla="*/ 2 h 235"/>
                  <a:gd name="T34" fmla="*/ 2 w 2"/>
                  <a:gd name="T35" fmla="*/ 2 h 235"/>
                  <a:gd name="T36" fmla="*/ 2 w 2"/>
                  <a:gd name="T37" fmla="*/ 2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5">
                    <a:moveTo>
                      <a:pt x="2" y="2"/>
                    </a:move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10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70" name="Freeform 6939"/>
              <p:cNvSpPr>
                <a:spLocks/>
              </p:cNvSpPr>
              <p:nvPr/>
            </p:nvSpPr>
            <p:spPr bwMode="auto">
              <a:xfrm>
                <a:off x="1800" y="2277"/>
                <a:ext cx="2" cy="235"/>
              </a:xfrm>
              <a:custGeom>
                <a:avLst/>
                <a:gdLst>
                  <a:gd name="T0" fmla="*/ 2 w 2"/>
                  <a:gd name="T1" fmla="*/ 0 h 235"/>
                  <a:gd name="T2" fmla="*/ 2 w 2"/>
                  <a:gd name="T3" fmla="*/ 235 h 235"/>
                  <a:gd name="T4" fmla="*/ 2 w 2"/>
                  <a:gd name="T5" fmla="*/ 235 h 235"/>
                  <a:gd name="T6" fmla="*/ 2 w 2"/>
                  <a:gd name="T7" fmla="*/ 235 h 235"/>
                  <a:gd name="T8" fmla="*/ 2 w 2"/>
                  <a:gd name="T9" fmla="*/ 235 h 235"/>
                  <a:gd name="T10" fmla="*/ 2 w 2"/>
                  <a:gd name="T11" fmla="*/ 235 h 235"/>
                  <a:gd name="T12" fmla="*/ 2 w 2"/>
                  <a:gd name="T13" fmla="*/ 235 h 235"/>
                  <a:gd name="T14" fmla="*/ 2 w 2"/>
                  <a:gd name="T15" fmla="*/ 235 h 235"/>
                  <a:gd name="T16" fmla="*/ 2 w 2"/>
                  <a:gd name="T17" fmla="*/ 235 h 235"/>
                  <a:gd name="T18" fmla="*/ 0 w 2"/>
                  <a:gd name="T19" fmla="*/ 235 h 235"/>
                  <a:gd name="T20" fmla="*/ 0 w 2"/>
                  <a:gd name="T21" fmla="*/ 0 h 235"/>
                  <a:gd name="T22" fmla="*/ 2 w 2"/>
                  <a:gd name="T23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235">
                    <a:moveTo>
                      <a:pt x="2" y="0"/>
                    </a:moveTo>
                    <a:lnTo>
                      <a:pt x="2" y="235"/>
                    </a:lnTo>
                    <a:lnTo>
                      <a:pt x="2" y="235"/>
                    </a:lnTo>
                    <a:lnTo>
                      <a:pt x="2" y="235"/>
                    </a:lnTo>
                    <a:lnTo>
                      <a:pt x="2" y="235"/>
                    </a:lnTo>
                    <a:lnTo>
                      <a:pt x="2" y="235"/>
                    </a:lnTo>
                    <a:lnTo>
                      <a:pt x="2" y="235"/>
                    </a:lnTo>
                    <a:lnTo>
                      <a:pt x="2" y="235"/>
                    </a:lnTo>
                    <a:lnTo>
                      <a:pt x="2" y="235"/>
                    </a:lnTo>
                    <a:lnTo>
                      <a:pt x="0" y="235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71" name="Freeform 6940"/>
              <p:cNvSpPr>
                <a:spLocks/>
              </p:cNvSpPr>
              <p:nvPr/>
            </p:nvSpPr>
            <p:spPr bwMode="auto">
              <a:xfrm>
                <a:off x="1800" y="2276"/>
                <a:ext cx="1" cy="236"/>
              </a:xfrm>
              <a:custGeom>
                <a:avLst/>
                <a:gdLst>
                  <a:gd name="T0" fmla="*/ 1 h 236"/>
                  <a:gd name="T1" fmla="*/ 236 h 236"/>
                  <a:gd name="T2" fmla="*/ 236 h 236"/>
                  <a:gd name="T3" fmla="*/ 236 h 236"/>
                  <a:gd name="T4" fmla="*/ 236 h 236"/>
                  <a:gd name="T5" fmla="*/ 236 h 236"/>
                  <a:gd name="T6" fmla="*/ 236 h 236"/>
                  <a:gd name="T7" fmla="*/ 236 h 236"/>
                  <a:gd name="T8" fmla="*/ 236 h 236"/>
                  <a:gd name="T9" fmla="*/ 236 h 236"/>
                  <a:gd name="T10" fmla="*/ 0 h 236"/>
                  <a:gd name="T11" fmla="*/ 0 h 236"/>
                  <a:gd name="T12" fmla="*/ 0 h 236"/>
                  <a:gd name="T13" fmla="*/ 0 h 236"/>
                  <a:gd name="T14" fmla="*/ 1 h 236"/>
                  <a:gd name="T15" fmla="*/ 1 h 236"/>
                  <a:gd name="T16" fmla="*/ 1 h 236"/>
                  <a:gd name="T17" fmla="*/ 1 h 236"/>
                  <a:gd name="T18" fmla="*/ 1 h 23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</a:cxnLst>
                <a:rect l="0" t="0" r="r" b="b"/>
                <a:pathLst>
                  <a:path h="236">
                    <a:moveTo>
                      <a:pt x="0" y="1"/>
                    </a:move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1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72" name="Freeform 6941"/>
              <p:cNvSpPr>
                <a:spLocks/>
              </p:cNvSpPr>
              <p:nvPr/>
            </p:nvSpPr>
            <p:spPr bwMode="auto">
              <a:xfrm>
                <a:off x="1798" y="2276"/>
                <a:ext cx="2" cy="238"/>
              </a:xfrm>
              <a:custGeom>
                <a:avLst/>
                <a:gdLst>
                  <a:gd name="T0" fmla="*/ 2 w 2"/>
                  <a:gd name="T1" fmla="*/ 0 h 238"/>
                  <a:gd name="T2" fmla="*/ 2 w 2"/>
                  <a:gd name="T3" fmla="*/ 236 h 238"/>
                  <a:gd name="T4" fmla="*/ 0 w 2"/>
                  <a:gd name="T5" fmla="*/ 238 h 238"/>
                  <a:gd name="T6" fmla="*/ 0 w 2"/>
                  <a:gd name="T7" fmla="*/ 238 h 238"/>
                  <a:gd name="T8" fmla="*/ 0 w 2"/>
                  <a:gd name="T9" fmla="*/ 238 h 238"/>
                  <a:gd name="T10" fmla="*/ 0 w 2"/>
                  <a:gd name="T11" fmla="*/ 238 h 238"/>
                  <a:gd name="T12" fmla="*/ 0 w 2"/>
                  <a:gd name="T13" fmla="*/ 238 h 238"/>
                  <a:gd name="T14" fmla="*/ 0 w 2"/>
                  <a:gd name="T15" fmla="*/ 238 h 238"/>
                  <a:gd name="T16" fmla="*/ 0 w 2"/>
                  <a:gd name="T17" fmla="*/ 238 h 238"/>
                  <a:gd name="T18" fmla="*/ 0 w 2"/>
                  <a:gd name="T19" fmla="*/ 238 h 238"/>
                  <a:gd name="T20" fmla="*/ 0 w 2"/>
                  <a:gd name="T21" fmla="*/ 0 h 238"/>
                  <a:gd name="T22" fmla="*/ 0 w 2"/>
                  <a:gd name="T23" fmla="*/ 0 h 238"/>
                  <a:gd name="T24" fmla="*/ 0 w 2"/>
                  <a:gd name="T25" fmla="*/ 0 h 238"/>
                  <a:gd name="T26" fmla="*/ 0 w 2"/>
                  <a:gd name="T27" fmla="*/ 0 h 238"/>
                  <a:gd name="T28" fmla="*/ 0 w 2"/>
                  <a:gd name="T29" fmla="*/ 0 h 238"/>
                  <a:gd name="T30" fmla="*/ 0 w 2"/>
                  <a:gd name="T31" fmla="*/ 0 h 238"/>
                  <a:gd name="T32" fmla="*/ 0 w 2"/>
                  <a:gd name="T33" fmla="*/ 0 h 238"/>
                  <a:gd name="T34" fmla="*/ 0 w 2"/>
                  <a:gd name="T35" fmla="*/ 0 h 238"/>
                  <a:gd name="T36" fmla="*/ 2 w 2"/>
                  <a:gd name="T37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8">
                    <a:moveTo>
                      <a:pt x="2" y="0"/>
                    </a:moveTo>
                    <a:lnTo>
                      <a:pt x="2" y="236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73" name="Freeform 6942"/>
              <p:cNvSpPr>
                <a:spLocks/>
              </p:cNvSpPr>
              <p:nvPr/>
            </p:nvSpPr>
            <p:spPr bwMode="auto">
              <a:xfrm>
                <a:off x="1797" y="2274"/>
                <a:ext cx="1" cy="240"/>
              </a:xfrm>
              <a:custGeom>
                <a:avLst/>
                <a:gdLst>
                  <a:gd name="T0" fmla="*/ 1 w 1"/>
                  <a:gd name="T1" fmla="*/ 2 h 240"/>
                  <a:gd name="T2" fmla="*/ 1 w 1"/>
                  <a:gd name="T3" fmla="*/ 240 h 240"/>
                  <a:gd name="T4" fmla="*/ 1 w 1"/>
                  <a:gd name="T5" fmla="*/ 240 h 240"/>
                  <a:gd name="T6" fmla="*/ 0 w 1"/>
                  <a:gd name="T7" fmla="*/ 240 h 240"/>
                  <a:gd name="T8" fmla="*/ 0 w 1"/>
                  <a:gd name="T9" fmla="*/ 240 h 240"/>
                  <a:gd name="T10" fmla="*/ 0 w 1"/>
                  <a:gd name="T11" fmla="*/ 240 h 240"/>
                  <a:gd name="T12" fmla="*/ 0 w 1"/>
                  <a:gd name="T13" fmla="*/ 240 h 240"/>
                  <a:gd name="T14" fmla="*/ 0 w 1"/>
                  <a:gd name="T15" fmla="*/ 240 h 240"/>
                  <a:gd name="T16" fmla="*/ 0 w 1"/>
                  <a:gd name="T17" fmla="*/ 240 h 240"/>
                  <a:gd name="T18" fmla="*/ 0 w 1"/>
                  <a:gd name="T19" fmla="*/ 240 h 240"/>
                  <a:gd name="T20" fmla="*/ 0 w 1"/>
                  <a:gd name="T21" fmla="*/ 0 h 240"/>
                  <a:gd name="T22" fmla="*/ 0 w 1"/>
                  <a:gd name="T23" fmla="*/ 2 h 240"/>
                  <a:gd name="T24" fmla="*/ 0 w 1"/>
                  <a:gd name="T25" fmla="*/ 2 h 240"/>
                  <a:gd name="T26" fmla="*/ 0 w 1"/>
                  <a:gd name="T27" fmla="*/ 2 h 240"/>
                  <a:gd name="T28" fmla="*/ 0 w 1"/>
                  <a:gd name="T29" fmla="*/ 2 h 240"/>
                  <a:gd name="T30" fmla="*/ 0 w 1"/>
                  <a:gd name="T31" fmla="*/ 2 h 240"/>
                  <a:gd name="T32" fmla="*/ 0 w 1"/>
                  <a:gd name="T33" fmla="*/ 2 h 240"/>
                  <a:gd name="T34" fmla="*/ 1 w 1"/>
                  <a:gd name="T35" fmla="*/ 2 h 240"/>
                  <a:gd name="T36" fmla="*/ 1 w 1"/>
                  <a:gd name="T37" fmla="*/ 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" h="240">
                    <a:moveTo>
                      <a:pt x="1" y="2"/>
                    </a:moveTo>
                    <a:lnTo>
                      <a:pt x="1" y="240"/>
                    </a:lnTo>
                    <a:lnTo>
                      <a:pt x="1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74" name="Freeform 6943"/>
              <p:cNvSpPr>
                <a:spLocks/>
              </p:cNvSpPr>
              <p:nvPr/>
            </p:nvSpPr>
            <p:spPr bwMode="auto">
              <a:xfrm>
                <a:off x="1795" y="2274"/>
                <a:ext cx="2" cy="242"/>
              </a:xfrm>
              <a:custGeom>
                <a:avLst/>
                <a:gdLst>
                  <a:gd name="T0" fmla="*/ 2 w 2"/>
                  <a:gd name="T1" fmla="*/ 0 h 242"/>
                  <a:gd name="T2" fmla="*/ 2 w 2"/>
                  <a:gd name="T3" fmla="*/ 240 h 242"/>
                  <a:gd name="T4" fmla="*/ 2 w 2"/>
                  <a:gd name="T5" fmla="*/ 240 h 242"/>
                  <a:gd name="T6" fmla="*/ 2 w 2"/>
                  <a:gd name="T7" fmla="*/ 240 h 242"/>
                  <a:gd name="T8" fmla="*/ 0 w 2"/>
                  <a:gd name="T9" fmla="*/ 240 h 242"/>
                  <a:gd name="T10" fmla="*/ 0 w 2"/>
                  <a:gd name="T11" fmla="*/ 240 h 242"/>
                  <a:gd name="T12" fmla="*/ 0 w 2"/>
                  <a:gd name="T13" fmla="*/ 240 h 242"/>
                  <a:gd name="T14" fmla="*/ 0 w 2"/>
                  <a:gd name="T15" fmla="*/ 240 h 242"/>
                  <a:gd name="T16" fmla="*/ 0 w 2"/>
                  <a:gd name="T17" fmla="*/ 242 h 242"/>
                  <a:gd name="T18" fmla="*/ 0 w 2"/>
                  <a:gd name="T19" fmla="*/ 242 h 242"/>
                  <a:gd name="T20" fmla="*/ 0 w 2"/>
                  <a:gd name="T21" fmla="*/ 0 h 242"/>
                  <a:gd name="T22" fmla="*/ 0 w 2"/>
                  <a:gd name="T23" fmla="*/ 0 h 242"/>
                  <a:gd name="T24" fmla="*/ 0 w 2"/>
                  <a:gd name="T25" fmla="*/ 0 h 242"/>
                  <a:gd name="T26" fmla="*/ 0 w 2"/>
                  <a:gd name="T27" fmla="*/ 0 h 242"/>
                  <a:gd name="T28" fmla="*/ 0 w 2"/>
                  <a:gd name="T29" fmla="*/ 0 h 242"/>
                  <a:gd name="T30" fmla="*/ 0 w 2"/>
                  <a:gd name="T31" fmla="*/ 0 h 242"/>
                  <a:gd name="T32" fmla="*/ 2 w 2"/>
                  <a:gd name="T33" fmla="*/ 0 h 242"/>
                  <a:gd name="T34" fmla="*/ 2 w 2"/>
                  <a:gd name="T35" fmla="*/ 0 h 242"/>
                  <a:gd name="T36" fmla="*/ 2 w 2"/>
                  <a:gd name="T37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2">
                    <a:moveTo>
                      <a:pt x="2" y="0"/>
                    </a:moveTo>
                    <a:lnTo>
                      <a:pt x="2" y="240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3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75" name="Freeform 6944"/>
              <p:cNvSpPr>
                <a:spLocks/>
              </p:cNvSpPr>
              <p:nvPr/>
            </p:nvSpPr>
            <p:spPr bwMode="auto">
              <a:xfrm>
                <a:off x="1793" y="2274"/>
                <a:ext cx="2" cy="242"/>
              </a:xfrm>
              <a:custGeom>
                <a:avLst/>
                <a:gdLst>
                  <a:gd name="T0" fmla="*/ 2 w 2"/>
                  <a:gd name="T1" fmla="*/ 0 h 242"/>
                  <a:gd name="T2" fmla="*/ 2 w 2"/>
                  <a:gd name="T3" fmla="*/ 242 h 242"/>
                  <a:gd name="T4" fmla="*/ 2 w 2"/>
                  <a:gd name="T5" fmla="*/ 242 h 242"/>
                  <a:gd name="T6" fmla="*/ 2 w 2"/>
                  <a:gd name="T7" fmla="*/ 242 h 242"/>
                  <a:gd name="T8" fmla="*/ 2 w 2"/>
                  <a:gd name="T9" fmla="*/ 242 h 242"/>
                  <a:gd name="T10" fmla="*/ 0 w 2"/>
                  <a:gd name="T11" fmla="*/ 242 h 242"/>
                  <a:gd name="T12" fmla="*/ 0 w 2"/>
                  <a:gd name="T13" fmla="*/ 242 h 242"/>
                  <a:gd name="T14" fmla="*/ 0 w 2"/>
                  <a:gd name="T15" fmla="*/ 242 h 242"/>
                  <a:gd name="T16" fmla="*/ 0 w 2"/>
                  <a:gd name="T17" fmla="*/ 242 h 242"/>
                  <a:gd name="T18" fmla="*/ 0 w 2"/>
                  <a:gd name="T19" fmla="*/ 242 h 242"/>
                  <a:gd name="T20" fmla="*/ 0 w 2"/>
                  <a:gd name="T21" fmla="*/ 0 h 242"/>
                  <a:gd name="T22" fmla="*/ 0 w 2"/>
                  <a:gd name="T23" fmla="*/ 0 h 242"/>
                  <a:gd name="T24" fmla="*/ 0 w 2"/>
                  <a:gd name="T25" fmla="*/ 0 h 242"/>
                  <a:gd name="T26" fmla="*/ 0 w 2"/>
                  <a:gd name="T27" fmla="*/ 0 h 242"/>
                  <a:gd name="T28" fmla="*/ 0 w 2"/>
                  <a:gd name="T29" fmla="*/ 0 h 242"/>
                  <a:gd name="T30" fmla="*/ 2 w 2"/>
                  <a:gd name="T31" fmla="*/ 0 h 242"/>
                  <a:gd name="T32" fmla="*/ 2 w 2"/>
                  <a:gd name="T33" fmla="*/ 0 h 242"/>
                  <a:gd name="T34" fmla="*/ 2 w 2"/>
                  <a:gd name="T35" fmla="*/ 0 h 242"/>
                  <a:gd name="T36" fmla="*/ 2 w 2"/>
                  <a:gd name="T37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2">
                    <a:moveTo>
                      <a:pt x="2" y="0"/>
                    </a:move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76" name="Freeform 6945"/>
              <p:cNvSpPr>
                <a:spLocks/>
              </p:cNvSpPr>
              <p:nvPr/>
            </p:nvSpPr>
            <p:spPr bwMode="auto">
              <a:xfrm>
                <a:off x="1791" y="2272"/>
                <a:ext cx="2" cy="244"/>
              </a:xfrm>
              <a:custGeom>
                <a:avLst/>
                <a:gdLst>
                  <a:gd name="T0" fmla="*/ 2 w 2"/>
                  <a:gd name="T1" fmla="*/ 2 h 244"/>
                  <a:gd name="T2" fmla="*/ 2 w 2"/>
                  <a:gd name="T3" fmla="*/ 244 h 244"/>
                  <a:gd name="T4" fmla="*/ 2 w 2"/>
                  <a:gd name="T5" fmla="*/ 244 h 244"/>
                  <a:gd name="T6" fmla="*/ 2 w 2"/>
                  <a:gd name="T7" fmla="*/ 244 h 244"/>
                  <a:gd name="T8" fmla="*/ 2 w 2"/>
                  <a:gd name="T9" fmla="*/ 244 h 244"/>
                  <a:gd name="T10" fmla="*/ 2 w 2"/>
                  <a:gd name="T11" fmla="*/ 244 h 244"/>
                  <a:gd name="T12" fmla="*/ 0 w 2"/>
                  <a:gd name="T13" fmla="*/ 244 h 244"/>
                  <a:gd name="T14" fmla="*/ 0 w 2"/>
                  <a:gd name="T15" fmla="*/ 244 h 244"/>
                  <a:gd name="T16" fmla="*/ 0 w 2"/>
                  <a:gd name="T17" fmla="*/ 244 h 244"/>
                  <a:gd name="T18" fmla="*/ 0 w 2"/>
                  <a:gd name="T19" fmla="*/ 244 h 244"/>
                  <a:gd name="T20" fmla="*/ 0 w 2"/>
                  <a:gd name="T21" fmla="*/ 0 h 244"/>
                  <a:gd name="T22" fmla="*/ 0 w 2"/>
                  <a:gd name="T23" fmla="*/ 2 h 244"/>
                  <a:gd name="T24" fmla="*/ 0 w 2"/>
                  <a:gd name="T25" fmla="*/ 2 h 244"/>
                  <a:gd name="T26" fmla="*/ 0 w 2"/>
                  <a:gd name="T27" fmla="*/ 2 h 244"/>
                  <a:gd name="T28" fmla="*/ 2 w 2"/>
                  <a:gd name="T29" fmla="*/ 2 h 244"/>
                  <a:gd name="T30" fmla="*/ 2 w 2"/>
                  <a:gd name="T31" fmla="*/ 2 h 244"/>
                  <a:gd name="T32" fmla="*/ 2 w 2"/>
                  <a:gd name="T33" fmla="*/ 2 h 244"/>
                  <a:gd name="T34" fmla="*/ 2 w 2"/>
                  <a:gd name="T35" fmla="*/ 2 h 244"/>
                  <a:gd name="T36" fmla="*/ 2 w 2"/>
                  <a:gd name="T37" fmla="*/ 2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4">
                    <a:moveTo>
                      <a:pt x="2" y="2"/>
                    </a:move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14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77" name="Freeform 6946"/>
              <p:cNvSpPr>
                <a:spLocks/>
              </p:cNvSpPr>
              <p:nvPr/>
            </p:nvSpPr>
            <p:spPr bwMode="auto">
              <a:xfrm>
                <a:off x="1789" y="2272"/>
                <a:ext cx="2" cy="244"/>
              </a:xfrm>
              <a:custGeom>
                <a:avLst/>
                <a:gdLst>
                  <a:gd name="T0" fmla="*/ 2 w 2"/>
                  <a:gd name="T1" fmla="*/ 0 h 244"/>
                  <a:gd name="T2" fmla="*/ 2 w 2"/>
                  <a:gd name="T3" fmla="*/ 244 h 244"/>
                  <a:gd name="T4" fmla="*/ 2 w 2"/>
                  <a:gd name="T5" fmla="*/ 244 h 244"/>
                  <a:gd name="T6" fmla="*/ 2 w 2"/>
                  <a:gd name="T7" fmla="*/ 244 h 244"/>
                  <a:gd name="T8" fmla="*/ 2 w 2"/>
                  <a:gd name="T9" fmla="*/ 244 h 244"/>
                  <a:gd name="T10" fmla="*/ 2 w 2"/>
                  <a:gd name="T11" fmla="*/ 244 h 244"/>
                  <a:gd name="T12" fmla="*/ 2 w 2"/>
                  <a:gd name="T13" fmla="*/ 244 h 244"/>
                  <a:gd name="T14" fmla="*/ 0 w 2"/>
                  <a:gd name="T15" fmla="*/ 244 h 244"/>
                  <a:gd name="T16" fmla="*/ 0 w 2"/>
                  <a:gd name="T17" fmla="*/ 244 h 244"/>
                  <a:gd name="T18" fmla="*/ 0 w 2"/>
                  <a:gd name="T19" fmla="*/ 244 h 244"/>
                  <a:gd name="T20" fmla="*/ 0 w 2"/>
                  <a:gd name="T21" fmla="*/ 0 h 244"/>
                  <a:gd name="T22" fmla="*/ 0 w 2"/>
                  <a:gd name="T23" fmla="*/ 0 h 244"/>
                  <a:gd name="T24" fmla="*/ 0 w 2"/>
                  <a:gd name="T25" fmla="*/ 0 h 244"/>
                  <a:gd name="T26" fmla="*/ 2 w 2"/>
                  <a:gd name="T27" fmla="*/ 0 h 244"/>
                  <a:gd name="T28" fmla="*/ 2 w 2"/>
                  <a:gd name="T29" fmla="*/ 0 h 244"/>
                  <a:gd name="T30" fmla="*/ 2 w 2"/>
                  <a:gd name="T31" fmla="*/ 0 h 244"/>
                  <a:gd name="T32" fmla="*/ 2 w 2"/>
                  <a:gd name="T33" fmla="*/ 0 h 244"/>
                  <a:gd name="T34" fmla="*/ 2 w 2"/>
                  <a:gd name="T35" fmla="*/ 0 h 244"/>
                  <a:gd name="T36" fmla="*/ 2 w 2"/>
                  <a:gd name="T37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4">
                    <a:moveTo>
                      <a:pt x="2" y="0"/>
                    </a:move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78" name="Freeform 6947"/>
              <p:cNvSpPr>
                <a:spLocks/>
              </p:cNvSpPr>
              <p:nvPr/>
            </p:nvSpPr>
            <p:spPr bwMode="auto">
              <a:xfrm>
                <a:off x="1787" y="2272"/>
                <a:ext cx="2" cy="245"/>
              </a:xfrm>
              <a:custGeom>
                <a:avLst/>
                <a:gdLst>
                  <a:gd name="T0" fmla="*/ 2 w 2"/>
                  <a:gd name="T1" fmla="*/ 0 h 245"/>
                  <a:gd name="T2" fmla="*/ 2 w 2"/>
                  <a:gd name="T3" fmla="*/ 244 h 245"/>
                  <a:gd name="T4" fmla="*/ 2 w 2"/>
                  <a:gd name="T5" fmla="*/ 244 h 245"/>
                  <a:gd name="T6" fmla="*/ 2 w 2"/>
                  <a:gd name="T7" fmla="*/ 244 h 245"/>
                  <a:gd name="T8" fmla="*/ 2 w 2"/>
                  <a:gd name="T9" fmla="*/ 245 h 245"/>
                  <a:gd name="T10" fmla="*/ 2 w 2"/>
                  <a:gd name="T11" fmla="*/ 245 h 245"/>
                  <a:gd name="T12" fmla="*/ 2 w 2"/>
                  <a:gd name="T13" fmla="*/ 245 h 245"/>
                  <a:gd name="T14" fmla="*/ 2 w 2"/>
                  <a:gd name="T15" fmla="*/ 245 h 245"/>
                  <a:gd name="T16" fmla="*/ 0 w 2"/>
                  <a:gd name="T17" fmla="*/ 245 h 245"/>
                  <a:gd name="T18" fmla="*/ 0 w 2"/>
                  <a:gd name="T19" fmla="*/ 245 h 245"/>
                  <a:gd name="T20" fmla="*/ 0 w 2"/>
                  <a:gd name="T21" fmla="*/ 0 h 245"/>
                  <a:gd name="T22" fmla="*/ 0 w 2"/>
                  <a:gd name="T23" fmla="*/ 0 h 245"/>
                  <a:gd name="T24" fmla="*/ 2 w 2"/>
                  <a:gd name="T25" fmla="*/ 0 h 245"/>
                  <a:gd name="T26" fmla="*/ 2 w 2"/>
                  <a:gd name="T27" fmla="*/ 0 h 245"/>
                  <a:gd name="T28" fmla="*/ 2 w 2"/>
                  <a:gd name="T29" fmla="*/ 0 h 245"/>
                  <a:gd name="T30" fmla="*/ 2 w 2"/>
                  <a:gd name="T31" fmla="*/ 0 h 245"/>
                  <a:gd name="T32" fmla="*/ 2 w 2"/>
                  <a:gd name="T33" fmla="*/ 0 h 245"/>
                  <a:gd name="T34" fmla="*/ 2 w 2"/>
                  <a:gd name="T35" fmla="*/ 0 h 245"/>
                  <a:gd name="T36" fmla="*/ 2 w 2"/>
                  <a:gd name="T37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5">
                    <a:moveTo>
                      <a:pt x="2" y="0"/>
                    </a:move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79" name="Freeform 6948"/>
              <p:cNvSpPr>
                <a:spLocks/>
              </p:cNvSpPr>
              <p:nvPr/>
            </p:nvSpPr>
            <p:spPr bwMode="auto">
              <a:xfrm>
                <a:off x="1785" y="2272"/>
                <a:ext cx="2" cy="245"/>
              </a:xfrm>
              <a:custGeom>
                <a:avLst/>
                <a:gdLst>
                  <a:gd name="T0" fmla="*/ 2 w 2"/>
                  <a:gd name="T1" fmla="*/ 0 h 245"/>
                  <a:gd name="T2" fmla="*/ 2 w 2"/>
                  <a:gd name="T3" fmla="*/ 245 h 245"/>
                  <a:gd name="T4" fmla="*/ 2 w 2"/>
                  <a:gd name="T5" fmla="*/ 245 h 245"/>
                  <a:gd name="T6" fmla="*/ 2 w 2"/>
                  <a:gd name="T7" fmla="*/ 245 h 245"/>
                  <a:gd name="T8" fmla="*/ 2 w 2"/>
                  <a:gd name="T9" fmla="*/ 245 h 245"/>
                  <a:gd name="T10" fmla="*/ 2 w 2"/>
                  <a:gd name="T11" fmla="*/ 245 h 245"/>
                  <a:gd name="T12" fmla="*/ 2 w 2"/>
                  <a:gd name="T13" fmla="*/ 245 h 245"/>
                  <a:gd name="T14" fmla="*/ 2 w 2"/>
                  <a:gd name="T15" fmla="*/ 245 h 245"/>
                  <a:gd name="T16" fmla="*/ 2 w 2"/>
                  <a:gd name="T17" fmla="*/ 245 h 245"/>
                  <a:gd name="T18" fmla="*/ 0 w 2"/>
                  <a:gd name="T19" fmla="*/ 245 h 245"/>
                  <a:gd name="T20" fmla="*/ 0 w 2"/>
                  <a:gd name="T21" fmla="*/ 0 h 245"/>
                  <a:gd name="T22" fmla="*/ 2 w 2"/>
                  <a:gd name="T23" fmla="*/ 0 h 245"/>
                  <a:gd name="T24" fmla="*/ 2 w 2"/>
                  <a:gd name="T25" fmla="*/ 0 h 245"/>
                  <a:gd name="T26" fmla="*/ 2 w 2"/>
                  <a:gd name="T27" fmla="*/ 0 h 245"/>
                  <a:gd name="T28" fmla="*/ 2 w 2"/>
                  <a:gd name="T29" fmla="*/ 0 h 245"/>
                  <a:gd name="T30" fmla="*/ 2 w 2"/>
                  <a:gd name="T31" fmla="*/ 0 h 245"/>
                  <a:gd name="T32" fmla="*/ 2 w 2"/>
                  <a:gd name="T33" fmla="*/ 0 h 245"/>
                  <a:gd name="T34" fmla="*/ 2 w 2"/>
                  <a:gd name="T35" fmla="*/ 0 h 245"/>
                  <a:gd name="T36" fmla="*/ 2 w 2"/>
                  <a:gd name="T37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5">
                    <a:moveTo>
                      <a:pt x="2" y="0"/>
                    </a:move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6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80" name="Freeform 6949"/>
              <p:cNvSpPr>
                <a:spLocks/>
              </p:cNvSpPr>
              <p:nvPr/>
            </p:nvSpPr>
            <p:spPr bwMode="auto">
              <a:xfrm>
                <a:off x="1785" y="2270"/>
                <a:ext cx="1" cy="247"/>
              </a:xfrm>
              <a:custGeom>
                <a:avLst/>
                <a:gdLst>
                  <a:gd name="T0" fmla="*/ 2 h 247"/>
                  <a:gd name="T1" fmla="*/ 247 h 247"/>
                  <a:gd name="T2" fmla="*/ 247 h 247"/>
                  <a:gd name="T3" fmla="*/ 247 h 247"/>
                  <a:gd name="T4" fmla="*/ 247 h 247"/>
                  <a:gd name="T5" fmla="*/ 247 h 247"/>
                  <a:gd name="T6" fmla="*/ 247 h 247"/>
                  <a:gd name="T7" fmla="*/ 247 h 247"/>
                  <a:gd name="T8" fmla="*/ 247 h 247"/>
                  <a:gd name="T9" fmla="*/ 247 h 247"/>
                  <a:gd name="T10" fmla="*/ 0 h 247"/>
                  <a:gd name="T11" fmla="*/ 0 h 247"/>
                  <a:gd name="T12" fmla="*/ 2 h 247"/>
                  <a:gd name="T13" fmla="*/ 2 h 247"/>
                  <a:gd name="T14" fmla="*/ 2 h 247"/>
                  <a:gd name="T15" fmla="*/ 2 h 247"/>
                  <a:gd name="T16" fmla="*/ 2 h 247"/>
                  <a:gd name="T17" fmla="*/ 2 h 247"/>
                  <a:gd name="T18" fmla="*/ 2 h 24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</a:cxnLst>
                <a:rect l="0" t="0" r="r" b="b"/>
                <a:pathLst>
                  <a:path h="247">
                    <a:moveTo>
                      <a:pt x="0" y="2"/>
                    </a:move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16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81" name="Freeform 6950"/>
              <p:cNvSpPr>
                <a:spLocks/>
              </p:cNvSpPr>
              <p:nvPr/>
            </p:nvSpPr>
            <p:spPr bwMode="auto">
              <a:xfrm>
                <a:off x="1783" y="2270"/>
                <a:ext cx="2" cy="247"/>
              </a:xfrm>
              <a:custGeom>
                <a:avLst/>
                <a:gdLst>
                  <a:gd name="T0" fmla="*/ 2 w 2"/>
                  <a:gd name="T1" fmla="*/ 0 h 247"/>
                  <a:gd name="T2" fmla="*/ 2 w 2"/>
                  <a:gd name="T3" fmla="*/ 247 h 247"/>
                  <a:gd name="T4" fmla="*/ 0 w 2"/>
                  <a:gd name="T5" fmla="*/ 247 h 247"/>
                  <a:gd name="T6" fmla="*/ 0 w 2"/>
                  <a:gd name="T7" fmla="*/ 247 h 247"/>
                  <a:gd name="T8" fmla="*/ 0 w 2"/>
                  <a:gd name="T9" fmla="*/ 247 h 247"/>
                  <a:gd name="T10" fmla="*/ 0 w 2"/>
                  <a:gd name="T11" fmla="*/ 247 h 247"/>
                  <a:gd name="T12" fmla="*/ 0 w 2"/>
                  <a:gd name="T13" fmla="*/ 247 h 247"/>
                  <a:gd name="T14" fmla="*/ 0 w 2"/>
                  <a:gd name="T15" fmla="*/ 247 h 247"/>
                  <a:gd name="T16" fmla="*/ 0 w 2"/>
                  <a:gd name="T17" fmla="*/ 247 h 247"/>
                  <a:gd name="T18" fmla="*/ 0 w 2"/>
                  <a:gd name="T19" fmla="*/ 247 h 247"/>
                  <a:gd name="T20" fmla="*/ 0 w 2"/>
                  <a:gd name="T21" fmla="*/ 0 h 247"/>
                  <a:gd name="T22" fmla="*/ 0 w 2"/>
                  <a:gd name="T23" fmla="*/ 0 h 247"/>
                  <a:gd name="T24" fmla="*/ 0 w 2"/>
                  <a:gd name="T25" fmla="*/ 0 h 247"/>
                  <a:gd name="T26" fmla="*/ 0 w 2"/>
                  <a:gd name="T27" fmla="*/ 0 h 247"/>
                  <a:gd name="T28" fmla="*/ 0 w 2"/>
                  <a:gd name="T29" fmla="*/ 0 h 247"/>
                  <a:gd name="T30" fmla="*/ 0 w 2"/>
                  <a:gd name="T31" fmla="*/ 0 h 247"/>
                  <a:gd name="T32" fmla="*/ 0 w 2"/>
                  <a:gd name="T33" fmla="*/ 0 h 247"/>
                  <a:gd name="T34" fmla="*/ 0 w 2"/>
                  <a:gd name="T35" fmla="*/ 0 h 247"/>
                  <a:gd name="T36" fmla="*/ 2 w 2"/>
                  <a:gd name="T37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7">
                    <a:moveTo>
                      <a:pt x="2" y="0"/>
                    </a:moveTo>
                    <a:lnTo>
                      <a:pt x="2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7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82" name="Freeform 6951"/>
              <p:cNvSpPr>
                <a:spLocks/>
              </p:cNvSpPr>
              <p:nvPr/>
            </p:nvSpPr>
            <p:spPr bwMode="auto">
              <a:xfrm>
                <a:off x="1781" y="2270"/>
                <a:ext cx="2" cy="247"/>
              </a:xfrm>
              <a:custGeom>
                <a:avLst/>
                <a:gdLst>
                  <a:gd name="T0" fmla="*/ 2 w 2"/>
                  <a:gd name="T1" fmla="*/ 0 h 247"/>
                  <a:gd name="T2" fmla="*/ 2 w 2"/>
                  <a:gd name="T3" fmla="*/ 247 h 247"/>
                  <a:gd name="T4" fmla="*/ 2 w 2"/>
                  <a:gd name="T5" fmla="*/ 247 h 247"/>
                  <a:gd name="T6" fmla="*/ 0 w 2"/>
                  <a:gd name="T7" fmla="*/ 247 h 247"/>
                  <a:gd name="T8" fmla="*/ 0 w 2"/>
                  <a:gd name="T9" fmla="*/ 247 h 247"/>
                  <a:gd name="T10" fmla="*/ 0 w 2"/>
                  <a:gd name="T11" fmla="*/ 247 h 247"/>
                  <a:gd name="T12" fmla="*/ 0 w 2"/>
                  <a:gd name="T13" fmla="*/ 247 h 247"/>
                  <a:gd name="T14" fmla="*/ 0 w 2"/>
                  <a:gd name="T15" fmla="*/ 247 h 247"/>
                  <a:gd name="T16" fmla="*/ 0 w 2"/>
                  <a:gd name="T17" fmla="*/ 247 h 247"/>
                  <a:gd name="T18" fmla="*/ 0 w 2"/>
                  <a:gd name="T19" fmla="*/ 247 h 247"/>
                  <a:gd name="T20" fmla="*/ 0 w 2"/>
                  <a:gd name="T21" fmla="*/ 0 h 247"/>
                  <a:gd name="T22" fmla="*/ 0 w 2"/>
                  <a:gd name="T23" fmla="*/ 0 h 247"/>
                  <a:gd name="T24" fmla="*/ 0 w 2"/>
                  <a:gd name="T25" fmla="*/ 0 h 247"/>
                  <a:gd name="T26" fmla="*/ 0 w 2"/>
                  <a:gd name="T27" fmla="*/ 0 h 247"/>
                  <a:gd name="T28" fmla="*/ 0 w 2"/>
                  <a:gd name="T29" fmla="*/ 0 h 247"/>
                  <a:gd name="T30" fmla="*/ 0 w 2"/>
                  <a:gd name="T31" fmla="*/ 0 h 247"/>
                  <a:gd name="T32" fmla="*/ 0 w 2"/>
                  <a:gd name="T33" fmla="*/ 0 h 247"/>
                  <a:gd name="T34" fmla="*/ 2 w 2"/>
                  <a:gd name="T35" fmla="*/ 0 h 247"/>
                  <a:gd name="T36" fmla="*/ 2 w 2"/>
                  <a:gd name="T37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7">
                    <a:moveTo>
                      <a:pt x="2" y="0"/>
                    </a:moveTo>
                    <a:lnTo>
                      <a:pt x="2" y="247"/>
                    </a:lnTo>
                    <a:lnTo>
                      <a:pt x="2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83" name="Freeform 6952"/>
              <p:cNvSpPr>
                <a:spLocks/>
              </p:cNvSpPr>
              <p:nvPr/>
            </p:nvSpPr>
            <p:spPr bwMode="auto">
              <a:xfrm>
                <a:off x="1779" y="2270"/>
                <a:ext cx="2" cy="249"/>
              </a:xfrm>
              <a:custGeom>
                <a:avLst/>
                <a:gdLst>
                  <a:gd name="T0" fmla="*/ 2 w 2"/>
                  <a:gd name="T1" fmla="*/ 0 h 249"/>
                  <a:gd name="T2" fmla="*/ 2 w 2"/>
                  <a:gd name="T3" fmla="*/ 247 h 249"/>
                  <a:gd name="T4" fmla="*/ 2 w 2"/>
                  <a:gd name="T5" fmla="*/ 247 h 249"/>
                  <a:gd name="T6" fmla="*/ 2 w 2"/>
                  <a:gd name="T7" fmla="*/ 247 h 249"/>
                  <a:gd name="T8" fmla="*/ 0 w 2"/>
                  <a:gd name="T9" fmla="*/ 247 h 249"/>
                  <a:gd name="T10" fmla="*/ 0 w 2"/>
                  <a:gd name="T11" fmla="*/ 247 h 249"/>
                  <a:gd name="T12" fmla="*/ 0 w 2"/>
                  <a:gd name="T13" fmla="*/ 247 h 249"/>
                  <a:gd name="T14" fmla="*/ 0 w 2"/>
                  <a:gd name="T15" fmla="*/ 249 h 249"/>
                  <a:gd name="T16" fmla="*/ 0 w 2"/>
                  <a:gd name="T17" fmla="*/ 249 h 249"/>
                  <a:gd name="T18" fmla="*/ 0 w 2"/>
                  <a:gd name="T19" fmla="*/ 249 h 249"/>
                  <a:gd name="T20" fmla="*/ 0 w 2"/>
                  <a:gd name="T21" fmla="*/ 0 h 249"/>
                  <a:gd name="T22" fmla="*/ 0 w 2"/>
                  <a:gd name="T23" fmla="*/ 0 h 249"/>
                  <a:gd name="T24" fmla="*/ 0 w 2"/>
                  <a:gd name="T25" fmla="*/ 0 h 249"/>
                  <a:gd name="T26" fmla="*/ 0 w 2"/>
                  <a:gd name="T27" fmla="*/ 0 h 249"/>
                  <a:gd name="T28" fmla="*/ 0 w 2"/>
                  <a:gd name="T29" fmla="*/ 0 h 249"/>
                  <a:gd name="T30" fmla="*/ 0 w 2"/>
                  <a:gd name="T31" fmla="*/ 0 h 249"/>
                  <a:gd name="T32" fmla="*/ 2 w 2"/>
                  <a:gd name="T33" fmla="*/ 0 h 249"/>
                  <a:gd name="T34" fmla="*/ 2 w 2"/>
                  <a:gd name="T35" fmla="*/ 0 h 249"/>
                  <a:gd name="T36" fmla="*/ 2 w 2"/>
                  <a:gd name="T37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9">
                    <a:moveTo>
                      <a:pt x="2" y="0"/>
                    </a:moveTo>
                    <a:lnTo>
                      <a:pt x="2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84" name="Freeform 6953"/>
              <p:cNvSpPr>
                <a:spLocks/>
              </p:cNvSpPr>
              <p:nvPr/>
            </p:nvSpPr>
            <p:spPr bwMode="auto">
              <a:xfrm>
                <a:off x="1777" y="2270"/>
                <a:ext cx="2" cy="249"/>
              </a:xfrm>
              <a:custGeom>
                <a:avLst/>
                <a:gdLst>
                  <a:gd name="T0" fmla="*/ 2 w 2"/>
                  <a:gd name="T1" fmla="*/ 0 h 249"/>
                  <a:gd name="T2" fmla="*/ 2 w 2"/>
                  <a:gd name="T3" fmla="*/ 249 h 249"/>
                  <a:gd name="T4" fmla="*/ 2 w 2"/>
                  <a:gd name="T5" fmla="*/ 249 h 249"/>
                  <a:gd name="T6" fmla="*/ 2 w 2"/>
                  <a:gd name="T7" fmla="*/ 249 h 249"/>
                  <a:gd name="T8" fmla="*/ 2 w 2"/>
                  <a:gd name="T9" fmla="*/ 249 h 249"/>
                  <a:gd name="T10" fmla="*/ 0 w 2"/>
                  <a:gd name="T11" fmla="*/ 249 h 249"/>
                  <a:gd name="T12" fmla="*/ 0 w 2"/>
                  <a:gd name="T13" fmla="*/ 249 h 249"/>
                  <a:gd name="T14" fmla="*/ 0 w 2"/>
                  <a:gd name="T15" fmla="*/ 249 h 249"/>
                  <a:gd name="T16" fmla="*/ 0 w 2"/>
                  <a:gd name="T17" fmla="*/ 249 h 249"/>
                  <a:gd name="T18" fmla="*/ 0 w 2"/>
                  <a:gd name="T19" fmla="*/ 249 h 249"/>
                  <a:gd name="T20" fmla="*/ 0 w 2"/>
                  <a:gd name="T21" fmla="*/ 0 h 249"/>
                  <a:gd name="T22" fmla="*/ 0 w 2"/>
                  <a:gd name="T23" fmla="*/ 0 h 249"/>
                  <a:gd name="T24" fmla="*/ 0 w 2"/>
                  <a:gd name="T25" fmla="*/ 0 h 249"/>
                  <a:gd name="T26" fmla="*/ 0 w 2"/>
                  <a:gd name="T27" fmla="*/ 0 h 249"/>
                  <a:gd name="T28" fmla="*/ 0 w 2"/>
                  <a:gd name="T29" fmla="*/ 0 h 249"/>
                  <a:gd name="T30" fmla="*/ 2 w 2"/>
                  <a:gd name="T31" fmla="*/ 0 h 249"/>
                  <a:gd name="T32" fmla="*/ 2 w 2"/>
                  <a:gd name="T33" fmla="*/ 0 h 249"/>
                  <a:gd name="T34" fmla="*/ 2 w 2"/>
                  <a:gd name="T35" fmla="*/ 0 h 249"/>
                  <a:gd name="T36" fmla="*/ 2 w 2"/>
                  <a:gd name="T37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9">
                    <a:moveTo>
                      <a:pt x="2" y="0"/>
                    </a:move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9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85" name="Freeform 6954"/>
              <p:cNvSpPr>
                <a:spLocks/>
              </p:cNvSpPr>
              <p:nvPr/>
            </p:nvSpPr>
            <p:spPr bwMode="auto">
              <a:xfrm>
                <a:off x="1775" y="2270"/>
                <a:ext cx="2" cy="249"/>
              </a:xfrm>
              <a:custGeom>
                <a:avLst/>
                <a:gdLst>
                  <a:gd name="T0" fmla="*/ 2 w 2"/>
                  <a:gd name="T1" fmla="*/ 0 h 249"/>
                  <a:gd name="T2" fmla="*/ 2 w 2"/>
                  <a:gd name="T3" fmla="*/ 249 h 249"/>
                  <a:gd name="T4" fmla="*/ 2 w 2"/>
                  <a:gd name="T5" fmla="*/ 249 h 249"/>
                  <a:gd name="T6" fmla="*/ 2 w 2"/>
                  <a:gd name="T7" fmla="*/ 249 h 249"/>
                  <a:gd name="T8" fmla="*/ 2 w 2"/>
                  <a:gd name="T9" fmla="*/ 249 h 249"/>
                  <a:gd name="T10" fmla="*/ 2 w 2"/>
                  <a:gd name="T11" fmla="*/ 249 h 249"/>
                  <a:gd name="T12" fmla="*/ 0 w 2"/>
                  <a:gd name="T13" fmla="*/ 249 h 249"/>
                  <a:gd name="T14" fmla="*/ 0 w 2"/>
                  <a:gd name="T15" fmla="*/ 249 h 249"/>
                  <a:gd name="T16" fmla="*/ 0 w 2"/>
                  <a:gd name="T17" fmla="*/ 249 h 249"/>
                  <a:gd name="T18" fmla="*/ 0 w 2"/>
                  <a:gd name="T19" fmla="*/ 249 h 249"/>
                  <a:gd name="T20" fmla="*/ 0 w 2"/>
                  <a:gd name="T21" fmla="*/ 0 h 249"/>
                  <a:gd name="T22" fmla="*/ 0 w 2"/>
                  <a:gd name="T23" fmla="*/ 0 h 249"/>
                  <a:gd name="T24" fmla="*/ 0 w 2"/>
                  <a:gd name="T25" fmla="*/ 0 h 249"/>
                  <a:gd name="T26" fmla="*/ 0 w 2"/>
                  <a:gd name="T27" fmla="*/ 0 h 249"/>
                  <a:gd name="T28" fmla="*/ 2 w 2"/>
                  <a:gd name="T29" fmla="*/ 0 h 249"/>
                  <a:gd name="T30" fmla="*/ 2 w 2"/>
                  <a:gd name="T31" fmla="*/ 0 h 249"/>
                  <a:gd name="T32" fmla="*/ 2 w 2"/>
                  <a:gd name="T33" fmla="*/ 0 h 249"/>
                  <a:gd name="T34" fmla="*/ 2 w 2"/>
                  <a:gd name="T35" fmla="*/ 0 h 249"/>
                  <a:gd name="T36" fmla="*/ 2 w 2"/>
                  <a:gd name="T37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9">
                    <a:moveTo>
                      <a:pt x="2" y="0"/>
                    </a:move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9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86" name="Freeform 6955"/>
              <p:cNvSpPr>
                <a:spLocks/>
              </p:cNvSpPr>
              <p:nvPr/>
            </p:nvSpPr>
            <p:spPr bwMode="auto">
              <a:xfrm>
                <a:off x="1774" y="2270"/>
                <a:ext cx="1" cy="249"/>
              </a:xfrm>
              <a:custGeom>
                <a:avLst/>
                <a:gdLst>
                  <a:gd name="T0" fmla="*/ 1 w 1"/>
                  <a:gd name="T1" fmla="*/ 0 h 249"/>
                  <a:gd name="T2" fmla="*/ 1 w 1"/>
                  <a:gd name="T3" fmla="*/ 249 h 249"/>
                  <a:gd name="T4" fmla="*/ 1 w 1"/>
                  <a:gd name="T5" fmla="*/ 249 h 249"/>
                  <a:gd name="T6" fmla="*/ 1 w 1"/>
                  <a:gd name="T7" fmla="*/ 249 h 249"/>
                  <a:gd name="T8" fmla="*/ 1 w 1"/>
                  <a:gd name="T9" fmla="*/ 249 h 249"/>
                  <a:gd name="T10" fmla="*/ 1 w 1"/>
                  <a:gd name="T11" fmla="*/ 249 h 249"/>
                  <a:gd name="T12" fmla="*/ 1 w 1"/>
                  <a:gd name="T13" fmla="*/ 249 h 249"/>
                  <a:gd name="T14" fmla="*/ 0 w 1"/>
                  <a:gd name="T15" fmla="*/ 249 h 249"/>
                  <a:gd name="T16" fmla="*/ 0 w 1"/>
                  <a:gd name="T17" fmla="*/ 249 h 249"/>
                  <a:gd name="T18" fmla="*/ 0 w 1"/>
                  <a:gd name="T19" fmla="*/ 249 h 249"/>
                  <a:gd name="T20" fmla="*/ 0 w 1"/>
                  <a:gd name="T21" fmla="*/ 0 h 249"/>
                  <a:gd name="T22" fmla="*/ 0 w 1"/>
                  <a:gd name="T23" fmla="*/ 0 h 249"/>
                  <a:gd name="T24" fmla="*/ 0 w 1"/>
                  <a:gd name="T25" fmla="*/ 0 h 249"/>
                  <a:gd name="T26" fmla="*/ 1 w 1"/>
                  <a:gd name="T27" fmla="*/ 0 h 249"/>
                  <a:gd name="T28" fmla="*/ 1 w 1"/>
                  <a:gd name="T29" fmla="*/ 0 h 249"/>
                  <a:gd name="T30" fmla="*/ 1 w 1"/>
                  <a:gd name="T31" fmla="*/ 0 h 249"/>
                  <a:gd name="T32" fmla="*/ 1 w 1"/>
                  <a:gd name="T33" fmla="*/ 0 h 249"/>
                  <a:gd name="T34" fmla="*/ 1 w 1"/>
                  <a:gd name="T35" fmla="*/ 0 h 249"/>
                  <a:gd name="T36" fmla="*/ 1 w 1"/>
                  <a:gd name="T37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" h="249">
                    <a:moveTo>
                      <a:pt x="1" y="0"/>
                    </a:moveTo>
                    <a:lnTo>
                      <a:pt x="1" y="249"/>
                    </a:lnTo>
                    <a:lnTo>
                      <a:pt x="1" y="249"/>
                    </a:lnTo>
                    <a:lnTo>
                      <a:pt x="1" y="249"/>
                    </a:lnTo>
                    <a:lnTo>
                      <a:pt x="1" y="249"/>
                    </a:lnTo>
                    <a:lnTo>
                      <a:pt x="1" y="249"/>
                    </a:lnTo>
                    <a:lnTo>
                      <a:pt x="1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1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87" name="Freeform 6956"/>
              <p:cNvSpPr>
                <a:spLocks/>
              </p:cNvSpPr>
              <p:nvPr/>
            </p:nvSpPr>
            <p:spPr bwMode="auto">
              <a:xfrm>
                <a:off x="1772" y="2270"/>
                <a:ext cx="2" cy="249"/>
              </a:xfrm>
              <a:custGeom>
                <a:avLst/>
                <a:gdLst>
                  <a:gd name="T0" fmla="*/ 2 w 2"/>
                  <a:gd name="T1" fmla="*/ 0 h 249"/>
                  <a:gd name="T2" fmla="*/ 2 w 2"/>
                  <a:gd name="T3" fmla="*/ 249 h 249"/>
                  <a:gd name="T4" fmla="*/ 2 w 2"/>
                  <a:gd name="T5" fmla="*/ 249 h 249"/>
                  <a:gd name="T6" fmla="*/ 2 w 2"/>
                  <a:gd name="T7" fmla="*/ 249 h 249"/>
                  <a:gd name="T8" fmla="*/ 2 w 2"/>
                  <a:gd name="T9" fmla="*/ 249 h 249"/>
                  <a:gd name="T10" fmla="*/ 2 w 2"/>
                  <a:gd name="T11" fmla="*/ 249 h 249"/>
                  <a:gd name="T12" fmla="*/ 2 w 2"/>
                  <a:gd name="T13" fmla="*/ 249 h 249"/>
                  <a:gd name="T14" fmla="*/ 2 w 2"/>
                  <a:gd name="T15" fmla="*/ 249 h 249"/>
                  <a:gd name="T16" fmla="*/ 0 w 2"/>
                  <a:gd name="T17" fmla="*/ 249 h 249"/>
                  <a:gd name="T18" fmla="*/ 0 w 2"/>
                  <a:gd name="T19" fmla="*/ 249 h 249"/>
                  <a:gd name="T20" fmla="*/ 0 w 2"/>
                  <a:gd name="T21" fmla="*/ 0 h 249"/>
                  <a:gd name="T22" fmla="*/ 0 w 2"/>
                  <a:gd name="T23" fmla="*/ 0 h 249"/>
                  <a:gd name="T24" fmla="*/ 2 w 2"/>
                  <a:gd name="T25" fmla="*/ 0 h 249"/>
                  <a:gd name="T26" fmla="*/ 2 w 2"/>
                  <a:gd name="T27" fmla="*/ 0 h 249"/>
                  <a:gd name="T28" fmla="*/ 2 w 2"/>
                  <a:gd name="T29" fmla="*/ 0 h 249"/>
                  <a:gd name="T30" fmla="*/ 2 w 2"/>
                  <a:gd name="T31" fmla="*/ 0 h 249"/>
                  <a:gd name="T32" fmla="*/ 2 w 2"/>
                  <a:gd name="T33" fmla="*/ 0 h 249"/>
                  <a:gd name="T34" fmla="*/ 2 w 2"/>
                  <a:gd name="T35" fmla="*/ 0 h 249"/>
                  <a:gd name="T36" fmla="*/ 2 w 2"/>
                  <a:gd name="T37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9">
                    <a:moveTo>
                      <a:pt x="2" y="0"/>
                    </a:move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88" name="Freeform 6957"/>
              <p:cNvSpPr>
                <a:spLocks/>
              </p:cNvSpPr>
              <p:nvPr/>
            </p:nvSpPr>
            <p:spPr bwMode="auto">
              <a:xfrm>
                <a:off x="1770" y="2268"/>
                <a:ext cx="2" cy="251"/>
              </a:xfrm>
              <a:custGeom>
                <a:avLst/>
                <a:gdLst>
                  <a:gd name="T0" fmla="*/ 2 w 2"/>
                  <a:gd name="T1" fmla="*/ 2 h 251"/>
                  <a:gd name="T2" fmla="*/ 2 w 2"/>
                  <a:gd name="T3" fmla="*/ 251 h 251"/>
                  <a:gd name="T4" fmla="*/ 2 w 2"/>
                  <a:gd name="T5" fmla="*/ 251 h 251"/>
                  <a:gd name="T6" fmla="*/ 2 w 2"/>
                  <a:gd name="T7" fmla="*/ 251 h 251"/>
                  <a:gd name="T8" fmla="*/ 2 w 2"/>
                  <a:gd name="T9" fmla="*/ 251 h 251"/>
                  <a:gd name="T10" fmla="*/ 2 w 2"/>
                  <a:gd name="T11" fmla="*/ 251 h 251"/>
                  <a:gd name="T12" fmla="*/ 2 w 2"/>
                  <a:gd name="T13" fmla="*/ 251 h 251"/>
                  <a:gd name="T14" fmla="*/ 2 w 2"/>
                  <a:gd name="T15" fmla="*/ 251 h 251"/>
                  <a:gd name="T16" fmla="*/ 2 w 2"/>
                  <a:gd name="T17" fmla="*/ 251 h 251"/>
                  <a:gd name="T18" fmla="*/ 0 w 2"/>
                  <a:gd name="T19" fmla="*/ 251 h 251"/>
                  <a:gd name="T20" fmla="*/ 0 w 2"/>
                  <a:gd name="T21" fmla="*/ 0 h 251"/>
                  <a:gd name="T22" fmla="*/ 2 w 2"/>
                  <a:gd name="T23" fmla="*/ 0 h 251"/>
                  <a:gd name="T24" fmla="*/ 2 w 2"/>
                  <a:gd name="T25" fmla="*/ 0 h 251"/>
                  <a:gd name="T26" fmla="*/ 2 w 2"/>
                  <a:gd name="T27" fmla="*/ 0 h 251"/>
                  <a:gd name="T28" fmla="*/ 2 w 2"/>
                  <a:gd name="T29" fmla="*/ 0 h 251"/>
                  <a:gd name="T30" fmla="*/ 2 w 2"/>
                  <a:gd name="T31" fmla="*/ 0 h 251"/>
                  <a:gd name="T32" fmla="*/ 2 w 2"/>
                  <a:gd name="T33" fmla="*/ 2 h 251"/>
                  <a:gd name="T34" fmla="*/ 2 w 2"/>
                  <a:gd name="T35" fmla="*/ 2 h 251"/>
                  <a:gd name="T36" fmla="*/ 2 w 2"/>
                  <a:gd name="T37" fmla="*/ 2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1">
                    <a:moveTo>
                      <a:pt x="2" y="2"/>
                    </a:move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0" y="25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89" name="Freeform 6958"/>
              <p:cNvSpPr>
                <a:spLocks/>
              </p:cNvSpPr>
              <p:nvPr/>
            </p:nvSpPr>
            <p:spPr bwMode="auto">
              <a:xfrm>
                <a:off x="1770" y="2268"/>
                <a:ext cx="1" cy="251"/>
              </a:xfrm>
              <a:custGeom>
                <a:avLst/>
                <a:gdLst>
                  <a:gd name="T0" fmla="*/ 0 h 251"/>
                  <a:gd name="T1" fmla="*/ 251 h 251"/>
                  <a:gd name="T2" fmla="*/ 251 h 251"/>
                  <a:gd name="T3" fmla="*/ 251 h 251"/>
                  <a:gd name="T4" fmla="*/ 251 h 251"/>
                  <a:gd name="T5" fmla="*/ 251 h 251"/>
                  <a:gd name="T6" fmla="*/ 251 h 251"/>
                  <a:gd name="T7" fmla="*/ 251 h 251"/>
                  <a:gd name="T8" fmla="*/ 251 h 251"/>
                  <a:gd name="T9" fmla="*/ 251 h 251"/>
                  <a:gd name="T10" fmla="*/ 0 h 251"/>
                  <a:gd name="T11" fmla="*/ 0 h 251"/>
                  <a:gd name="T12" fmla="*/ 0 h 251"/>
                  <a:gd name="T13" fmla="*/ 0 h 251"/>
                  <a:gd name="T14" fmla="*/ 0 h 251"/>
                  <a:gd name="T15" fmla="*/ 0 h 251"/>
                  <a:gd name="T16" fmla="*/ 0 h 251"/>
                  <a:gd name="T17" fmla="*/ 0 h 251"/>
                  <a:gd name="T18" fmla="*/ 0 h 25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</a:cxnLst>
                <a:rect l="0" t="0" r="r" b="b"/>
                <a:pathLst>
                  <a:path h="251">
                    <a:moveTo>
                      <a:pt x="0" y="0"/>
                    </a:move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1C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90" name="Freeform 6959"/>
              <p:cNvSpPr>
                <a:spLocks/>
              </p:cNvSpPr>
              <p:nvPr/>
            </p:nvSpPr>
            <p:spPr bwMode="auto">
              <a:xfrm>
                <a:off x="1768" y="2268"/>
                <a:ext cx="2" cy="251"/>
              </a:xfrm>
              <a:custGeom>
                <a:avLst/>
                <a:gdLst>
                  <a:gd name="T0" fmla="*/ 2 w 2"/>
                  <a:gd name="T1" fmla="*/ 0 h 251"/>
                  <a:gd name="T2" fmla="*/ 2 w 2"/>
                  <a:gd name="T3" fmla="*/ 251 h 251"/>
                  <a:gd name="T4" fmla="*/ 0 w 2"/>
                  <a:gd name="T5" fmla="*/ 251 h 251"/>
                  <a:gd name="T6" fmla="*/ 0 w 2"/>
                  <a:gd name="T7" fmla="*/ 251 h 251"/>
                  <a:gd name="T8" fmla="*/ 0 w 2"/>
                  <a:gd name="T9" fmla="*/ 251 h 251"/>
                  <a:gd name="T10" fmla="*/ 0 w 2"/>
                  <a:gd name="T11" fmla="*/ 251 h 251"/>
                  <a:gd name="T12" fmla="*/ 0 w 2"/>
                  <a:gd name="T13" fmla="*/ 251 h 251"/>
                  <a:gd name="T14" fmla="*/ 0 w 2"/>
                  <a:gd name="T15" fmla="*/ 251 h 251"/>
                  <a:gd name="T16" fmla="*/ 0 w 2"/>
                  <a:gd name="T17" fmla="*/ 251 h 251"/>
                  <a:gd name="T18" fmla="*/ 0 w 2"/>
                  <a:gd name="T19" fmla="*/ 251 h 251"/>
                  <a:gd name="T20" fmla="*/ 0 w 2"/>
                  <a:gd name="T21" fmla="*/ 0 h 251"/>
                  <a:gd name="T22" fmla="*/ 0 w 2"/>
                  <a:gd name="T23" fmla="*/ 0 h 251"/>
                  <a:gd name="T24" fmla="*/ 0 w 2"/>
                  <a:gd name="T25" fmla="*/ 0 h 251"/>
                  <a:gd name="T26" fmla="*/ 0 w 2"/>
                  <a:gd name="T27" fmla="*/ 0 h 251"/>
                  <a:gd name="T28" fmla="*/ 0 w 2"/>
                  <a:gd name="T29" fmla="*/ 0 h 251"/>
                  <a:gd name="T30" fmla="*/ 0 w 2"/>
                  <a:gd name="T31" fmla="*/ 0 h 251"/>
                  <a:gd name="T32" fmla="*/ 0 w 2"/>
                  <a:gd name="T33" fmla="*/ 0 h 251"/>
                  <a:gd name="T34" fmla="*/ 0 w 2"/>
                  <a:gd name="T35" fmla="*/ 0 h 251"/>
                  <a:gd name="T36" fmla="*/ 2 w 2"/>
                  <a:gd name="T37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1">
                    <a:moveTo>
                      <a:pt x="2" y="0"/>
                    </a:moveTo>
                    <a:lnTo>
                      <a:pt x="2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C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91" name="Freeform 6960"/>
              <p:cNvSpPr>
                <a:spLocks/>
              </p:cNvSpPr>
              <p:nvPr/>
            </p:nvSpPr>
            <p:spPr bwMode="auto">
              <a:xfrm>
                <a:off x="1766" y="2268"/>
                <a:ext cx="2" cy="251"/>
              </a:xfrm>
              <a:custGeom>
                <a:avLst/>
                <a:gdLst>
                  <a:gd name="T0" fmla="*/ 2 w 2"/>
                  <a:gd name="T1" fmla="*/ 0 h 251"/>
                  <a:gd name="T2" fmla="*/ 2 w 2"/>
                  <a:gd name="T3" fmla="*/ 251 h 251"/>
                  <a:gd name="T4" fmla="*/ 2 w 2"/>
                  <a:gd name="T5" fmla="*/ 251 h 251"/>
                  <a:gd name="T6" fmla="*/ 0 w 2"/>
                  <a:gd name="T7" fmla="*/ 251 h 251"/>
                  <a:gd name="T8" fmla="*/ 0 w 2"/>
                  <a:gd name="T9" fmla="*/ 251 h 251"/>
                  <a:gd name="T10" fmla="*/ 0 w 2"/>
                  <a:gd name="T11" fmla="*/ 251 h 251"/>
                  <a:gd name="T12" fmla="*/ 0 w 2"/>
                  <a:gd name="T13" fmla="*/ 251 h 251"/>
                  <a:gd name="T14" fmla="*/ 0 w 2"/>
                  <a:gd name="T15" fmla="*/ 251 h 251"/>
                  <a:gd name="T16" fmla="*/ 0 w 2"/>
                  <a:gd name="T17" fmla="*/ 251 h 251"/>
                  <a:gd name="T18" fmla="*/ 0 w 2"/>
                  <a:gd name="T19" fmla="*/ 251 h 251"/>
                  <a:gd name="T20" fmla="*/ 0 w 2"/>
                  <a:gd name="T21" fmla="*/ 0 h 251"/>
                  <a:gd name="T22" fmla="*/ 0 w 2"/>
                  <a:gd name="T23" fmla="*/ 0 h 251"/>
                  <a:gd name="T24" fmla="*/ 0 w 2"/>
                  <a:gd name="T25" fmla="*/ 0 h 251"/>
                  <a:gd name="T26" fmla="*/ 0 w 2"/>
                  <a:gd name="T27" fmla="*/ 0 h 251"/>
                  <a:gd name="T28" fmla="*/ 0 w 2"/>
                  <a:gd name="T29" fmla="*/ 0 h 251"/>
                  <a:gd name="T30" fmla="*/ 0 w 2"/>
                  <a:gd name="T31" fmla="*/ 0 h 251"/>
                  <a:gd name="T32" fmla="*/ 0 w 2"/>
                  <a:gd name="T33" fmla="*/ 0 h 251"/>
                  <a:gd name="T34" fmla="*/ 2 w 2"/>
                  <a:gd name="T35" fmla="*/ 0 h 251"/>
                  <a:gd name="T36" fmla="*/ 2 w 2"/>
                  <a:gd name="T37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1">
                    <a:moveTo>
                      <a:pt x="2" y="0"/>
                    </a:moveTo>
                    <a:lnTo>
                      <a:pt x="2" y="251"/>
                    </a:lnTo>
                    <a:lnTo>
                      <a:pt x="2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92" name="Freeform 6961"/>
              <p:cNvSpPr>
                <a:spLocks/>
              </p:cNvSpPr>
              <p:nvPr/>
            </p:nvSpPr>
            <p:spPr bwMode="auto">
              <a:xfrm>
                <a:off x="1764" y="2268"/>
                <a:ext cx="2" cy="251"/>
              </a:xfrm>
              <a:custGeom>
                <a:avLst/>
                <a:gdLst>
                  <a:gd name="T0" fmla="*/ 2 w 2"/>
                  <a:gd name="T1" fmla="*/ 0 h 251"/>
                  <a:gd name="T2" fmla="*/ 2 w 2"/>
                  <a:gd name="T3" fmla="*/ 251 h 251"/>
                  <a:gd name="T4" fmla="*/ 2 w 2"/>
                  <a:gd name="T5" fmla="*/ 251 h 251"/>
                  <a:gd name="T6" fmla="*/ 2 w 2"/>
                  <a:gd name="T7" fmla="*/ 251 h 251"/>
                  <a:gd name="T8" fmla="*/ 2 w 2"/>
                  <a:gd name="T9" fmla="*/ 251 h 251"/>
                  <a:gd name="T10" fmla="*/ 0 w 2"/>
                  <a:gd name="T11" fmla="*/ 251 h 251"/>
                  <a:gd name="T12" fmla="*/ 0 w 2"/>
                  <a:gd name="T13" fmla="*/ 251 h 251"/>
                  <a:gd name="T14" fmla="*/ 0 w 2"/>
                  <a:gd name="T15" fmla="*/ 251 h 251"/>
                  <a:gd name="T16" fmla="*/ 0 w 2"/>
                  <a:gd name="T17" fmla="*/ 251 h 251"/>
                  <a:gd name="T18" fmla="*/ 0 w 2"/>
                  <a:gd name="T19" fmla="*/ 251 h 251"/>
                  <a:gd name="T20" fmla="*/ 0 w 2"/>
                  <a:gd name="T21" fmla="*/ 251 h 251"/>
                  <a:gd name="T22" fmla="*/ 0 w 2"/>
                  <a:gd name="T23" fmla="*/ 0 h 251"/>
                  <a:gd name="T24" fmla="*/ 0 w 2"/>
                  <a:gd name="T25" fmla="*/ 0 h 251"/>
                  <a:gd name="T26" fmla="*/ 0 w 2"/>
                  <a:gd name="T27" fmla="*/ 0 h 251"/>
                  <a:gd name="T28" fmla="*/ 0 w 2"/>
                  <a:gd name="T29" fmla="*/ 0 h 251"/>
                  <a:gd name="T30" fmla="*/ 0 w 2"/>
                  <a:gd name="T31" fmla="*/ 0 h 251"/>
                  <a:gd name="T32" fmla="*/ 0 w 2"/>
                  <a:gd name="T33" fmla="*/ 0 h 251"/>
                  <a:gd name="T34" fmla="*/ 2 w 2"/>
                  <a:gd name="T35" fmla="*/ 0 h 251"/>
                  <a:gd name="T36" fmla="*/ 2 w 2"/>
                  <a:gd name="T37" fmla="*/ 0 h 251"/>
                  <a:gd name="T38" fmla="*/ 2 w 2"/>
                  <a:gd name="T39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251">
                    <a:moveTo>
                      <a:pt x="2" y="0"/>
                    </a:move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93" name="Freeform 6962"/>
              <p:cNvSpPr>
                <a:spLocks/>
              </p:cNvSpPr>
              <p:nvPr/>
            </p:nvSpPr>
            <p:spPr bwMode="auto">
              <a:xfrm>
                <a:off x="1762" y="2268"/>
                <a:ext cx="2" cy="251"/>
              </a:xfrm>
              <a:custGeom>
                <a:avLst/>
                <a:gdLst>
                  <a:gd name="T0" fmla="*/ 2 w 2"/>
                  <a:gd name="T1" fmla="*/ 0 h 251"/>
                  <a:gd name="T2" fmla="*/ 2 w 2"/>
                  <a:gd name="T3" fmla="*/ 251 h 251"/>
                  <a:gd name="T4" fmla="*/ 0 w 2"/>
                  <a:gd name="T5" fmla="*/ 251 h 251"/>
                  <a:gd name="T6" fmla="*/ 0 w 2"/>
                  <a:gd name="T7" fmla="*/ 0 h 251"/>
                  <a:gd name="T8" fmla="*/ 2 w 2"/>
                  <a:gd name="T9" fmla="*/ 0 h 251"/>
                  <a:gd name="T10" fmla="*/ 2 w 2"/>
                  <a:gd name="T11" fmla="*/ 0 h 251"/>
                  <a:gd name="T12" fmla="*/ 2 w 2"/>
                  <a:gd name="T13" fmla="*/ 0 h 251"/>
                  <a:gd name="T14" fmla="*/ 2 w 2"/>
                  <a:gd name="T15" fmla="*/ 0 h 251"/>
                  <a:gd name="T16" fmla="*/ 2 w 2"/>
                  <a:gd name="T17" fmla="*/ 0 h 251"/>
                  <a:gd name="T18" fmla="*/ 2 w 2"/>
                  <a:gd name="T19" fmla="*/ 0 h 251"/>
                  <a:gd name="T20" fmla="*/ 2 w 2"/>
                  <a:gd name="T21" fmla="*/ 0 h 251"/>
                  <a:gd name="T22" fmla="*/ 2 w 2"/>
                  <a:gd name="T23" fmla="*/ 0 h 251"/>
                  <a:gd name="T24" fmla="*/ 2 w 2"/>
                  <a:gd name="T25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251">
                    <a:moveTo>
                      <a:pt x="2" y="0"/>
                    </a:moveTo>
                    <a:lnTo>
                      <a:pt x="2" y="251"/>
                    </a:lnTo>
                    <a:lnTo>
                      <a:pt x="0" y="25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94" name="Rectangle 6963"/>
              <p:cNvSpPr>
                <a:spLocks noChangeArrowheads="1"/>
              </p:cNvSpPr>
              <p:nvPr/>
            </p:nvSpPr>
            <p:spPr bwMode="auto">
              <a:xfrm>
                <a:off x="1760" y="2268"/>
                <a:ext cx="2" cy="251"/>
              </a:xfrm>
              <a:prstGeom prst="rect">
                <a:avLst/>
              </a:prstGeom>
              <a:solidFill>
                <a:srgbClr val="FF1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95" name="Rectangle 6964"/>
              <p:cNvSpPr>
                <a:spLocks noChangeArrowheads="1"/>
              </p:cNvSpPr>
              <p:nvPr/>
            </p:nvSpPr>
            <p:spPr bwMode="auto">
              <a:xfrm>
                <a:off x="1758" y="2268"/>
                <a:ext cx="2" cy="251"/>
              </a:xfrm>
              <a:prstGeom prst="rect">
                <a:avLst/>
              </a:prstGeom>
              <a:solidFill>
                <a:srgbClr val="FF1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96" name="Rectangle 6965"/>
              <p:cNvSpPr>
                <a:spLocks noChangeArrowheads="1"/>
              </p:cNvSpPr>
              <p:nvPr/>
            </p:nvSpPr>
            <p:spPr bwMode="auto">
              <a:xfrm>
                <a:off x="1756" y="2268"/>
                <a:ext cx="2" cy="251"/>
              </a:xfrm>
              <a:prstGeom prst="rect">
                <a:avLst/>
              </a:prstGeom>
              <a:solidFill>
                <a:srgbClr val="FF2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97" name="Rectangle 6966"/>
              <p:cNvSpPr>
                <a:spLocks noChangeArrowheads="1"/>
              </p:cNvSpPr>
              <p:nvPr/>
            </p:nvSpPr>
            <p:spPr bwMode="auto">
              <a:xfrm>
                <a:off x="1754" y="2268"/>
                <a:ext cx="2" cy="251"/>
              </a:xfrm>
              <a:prstGeom prst="rect">
                <a:avLst/>
              </a:pr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98" name="Rectangle 6967"/>
              <p:cNvSpPr>
                <a:spLocks noChangeArrowheads="1"/>
              </p:cNvSpPr>
              <p:nvPr/>
            </p:nvSpPr>
            <p:spPr bwMode="auto">
              <a:xfrm>
                <a:off x="1754" y="2268"/>
                <a:ext cx="1" cy="251"/>
              </a:xfrm>
              <a:prstGeom prst="rect">
                <a:avLst/>
              </a:pr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99" name="Rectangle 6968"/>
              <p:cNvSpPr>
                <a:spLocks noChangeArrowheads="1"/>
              </p:cNvSpPr>
              <p:nvPr/>
            </p:nvSpPr>
            <p:spPr bwMode="auto">
              <a:xfrm>
                <a:off x="1752" y="2268"/>
                <a:ext cx="2" cy="251"/>
              </a:xfrm>
              <a:prstGeom prst="rect">
                <a:avLst/>
              </a:prstGeom>
              <a:solidFill>
                <a:srgbClr val="FF2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00" name="Rectangle 6969"/>
              <p:cNvSpPr>
                <a:spLocks noChangeArrowheads="1"/>
              </p:cNvSpPr>
              <p:nvPr/>
            </p:nvSpPr>
            <p:spPr bwMode="auto">
              <a:xfrm>
                <a:off x="1751" y="2268"/>
                <a:ext cx="1" cy="251"/>
              </a:xfrm>
              <a:prstGeom prst="rect">
                <a:avLst/>
              </a:prstGeom>
              <a:solidFill>
                <a:srgbClr val="FF22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01" name="Rectangle 6970"/>
              <p:cNvSpPr>
                <a:spLocks noChangeArrowheads="1"/>
              </p:cNvSpPr>
              <p:nvPr/>
            </p:nvSpPr>
            <p:spPr bwMode="auto">
              <a:xfrm>
                <a:off x="1749" y="2268"/>
                <a:ext cx="2" cy="251"/>
              </a:xfrm>
              <a:prstGeom prst="rect">
                <a:avLst/>
              </a:prstGeom>
              <a:solidFill>
                <a:srgbClr val="FF23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02" name="Rectangle 6971"/>
              <p:cNvSpPr>
                <a:spLocks noChangeArrowheads="1"/>
              </p:cNvSpPr>
              <p:nvPr/>
            </p:nvSpPr>
            <p:spPr bwMode="auto">
              <a:xfrm>
                <a:off x="1747" y="2268"/>
                <a:ext cx="2" cy="251"/>
              </a:xfrm>
              <a:prstGeom prst="rect">
                <a:avLst/>
              </a:pr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03" name="Rectangle 6972"/>
              <p:cNvSpPr>
                <a:spLocks noChangeArrowheads="1"/>
              </p:cNvSpPr>
              <p:nvPr/>
            </p:nvSpPr>
            <p:spPr bwMode="auto">
              <a:xfrm>
                <a:off x="1745" y="2268"/>
                <a:ext cx="2" cy="251"/>
              </a:xfrm>
              <a:prstGeom prst="rect">
                <a:avLst/>
              </a:pr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04" name="Rectangle 6973"/>
              <p:cNvSpPr>
                <a:spLocks noChangeArrowheads="1"/>
              </p:cNvSpPr>
              <p:nvPr/>
            </p:nvSpPr>
            <p:spPr bwMode="auto">
              <a:xfrm>
                <a:off x="1743" y="2268"/>
                <a:ext cx="2" cy="251"/>
              </a:xfrm>
              <a:prstGeom prst="rect">
                <a:avLst/>
              </a:prstGeom>
              <a:solidFill>
                <a:srgbClr val="FF2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05" name="Rectangle 6974"/>
              <p:cNvSpPr>
                <a:spLocks noChangeArrowheads="1"/>
              </p:cNvSpPr>
              <p:nvPr/>
            </p:nvSpPr>
            <p:spPr bwMode="auto">
              <a:xfrm>
                <a:off x="1741" y="2268"/>
                <a:ext cx="2" cy="251"/>
              </a:xfrm>
              <a:prstGeom prst="rect">
                <a:avLst/>
              </a:prstGeom>
              <a:solidFill>
                <a:srgbClr val="FF25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06" name="Rectangle 6975"/>
              <p:cNvSpPr>
                <a:spLocks noChangeArrowheads="1"/>
              </p:cNvSpPr>
              <p:nvPr/>
            </p:nvSpPr>
            <p:spPr bwMode="auto">
              <a:xfrm>
                <a:off x="1739" y="2268"/>
                <a:ext cx="2" cy="251"/>
              </a:xfrm>
              <a:prstGeom prst="rect">
                <a:avLst/>
              </a:prstGeom>
              <a:solidFill>
                <a:srgbClr val="FF2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07" name="Rectangle 6976"/>
              <p:cNvSpPr>
                <a:spLocks noChangeArrowheads="1"/>
              </p:cNvSpPr>
              <p:nvPr/>
            </p:nvSpPr>
            <p:spPr bwMode="auto">
              <a:xfrm>
                <a:off x="1739" y="2268"/>
                <a:ext cx="1" cy="251"/>
              </a:xfrm>
              <a:prstGeom prst="rect">
                <a:avLst/>
              </a:pr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08" name="Rectangle 6977"/>
              <p:cNvSpPr>
                <a:spLocks noChangeArrowheads="1"/>
              </p:cNvSpPr>
              <p:nvPr/>
            </p:nvSpPr>
            <p:spPr bwMode="auto">
              <a:xfrm>
                <a:off x="1737" y="2268"/>
                <a:ext cx="2" cy="251"/>
              </a:xfrm>
              <a:prstGeom prst="rect">
                <a:avLst/>
              </a:pr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09" name="Rectangle 6978"/>
              <p:cNvSpPr>
                <a:spLocks noChangeArrowheads="1"/>
              </p:cNvSpPr>
              <p:nvPr/>
            </p:nvSpPr>
            <p:spPr bwMode="auto">
              <a:xfrm>
                <a:off x="1735" y="2268"/>
                <a:ext cx="2" cy="251"/>
              </a:xfrm>
              <a:prstGeom prst="rect">
                <a:avLst/>
              </a:prstGeom>
              <a:solidFill>
                <a:srgbClr val="FF28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10" name="Rectangle 6979"/>
              <p:cNvSpPr>
                <a:spLocks noChangeArrowheads="1"/>
              </p:cNvSpPr>
              <p:nvPr/>
            </p:nvSpPr>
            <p:spPr bwMode="auto">
              <a:xfrm>
                <a:off x="1733" y="2268"/>
                <a:ext cx="2" cy="251"/>
              </a:xfrm>
              <a:prstGeom prst="rect">
                <a:avLst/>
              </a:prstGeom>
              <a:solidFill>
                <a:srgbClr val="FF2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11" name="Rectangle 6980"/>
              <p:cNvSpPr>
                <a:spLocks noChangeArrowheads="1"/>
              </p:cNvSpPr>
              <p:nvPr/>
            </p:nvSpPr>
            <p:spPr bwMode="auto">
              <a:xfrm>
                <a:off x="1731" y="2268"/>
                <a:ext cx="2" cy="251"/>
              </a:xfrm>
              <a:prstGeom prst="rect">
                <a:avLst/>
              </a:prstGeom>
              <a:solidFill>
                <a:srgbClr val="FF2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12" name="Rectangle 6981"/>
              <p:cNvSpPr>
                <a:spLocks noChangeArrowheads="1"/>
              </p:cNvSpPr>
              <p:nvPr/>
            </p:nvSpPr>
            <p:spPr bwMode="auto">
              <a:xfrm>
                <a:off x="1729" y="2268"/>
                <a:ext cx="2" cy="251"/>
              </a:xfrm>
              <a:prstGeom prst="rect">
                <a:avLst/>
              </a:pr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13" name="Rectangle 6982"/>
              <p:cNvSpPr>
                <a:spLocks noChangeArrowheads="1"/>
              </p:cNvSpPr>
              <p:nvPr/>
            </p:nvSpPr>
            <p:spPr bwMode="auto">
              <a:xfrm>
                <a:off x="1728" y="2268"/>
                <a:ext cx="1" cy="251"/>
              </a:xfrm>
              <a:prstGeom prst="rect">
                <a:avLst/>
              </a:pr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14" name="Rectangle 6983"/>
              <p:cNvSpPr>
                <a:spLocks noChangeArrowheads="1"/>
              </p:cNvSpPr>
              <p:nvPr/>
            </p:nvSpPr>
            <p:spPr bwMode="auto">
              <a:xfrm>
                <a:off x="1726" y="2268"/>
                <a:ext cx="2" cy="251"/>
              </a:xfrm>
              <a:prstGeom prst="rect">
                <a:avLst/>
              </a:prstGeom>
              <a:solidFill>
                <a:srgbClr val="FF2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15" name="Rectangle 6984"/>
              <p:cNvSpPr>
                <a:spLocks noChangeArrowheads="1"/>
              </p:cNvSpPr>
              <p:nvPr/>
            </p:nvSpPr>
            <p:spPr bwMode="auto">
              <a:xfrm>
                <a:off x="1724" y="2268"/>
                <a:ext cx="2" cy="251"/>
              </a:xfrm>
              <a:prstGeom prst="rect">
                <a:avLst/>
              </a:prstGeom>
              <a:solidFill>
                <a:srgbClr val="FF2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16" name="Rectangle 6985"/>
              <p:cNvSpPr>
                <a:spLocks noChangeArrowheads="1"/>
              </p:cNvSpPr>
              <p:nvPr/>
            </p:nvSpPr>
            <p:spPr bwMode="auto">
              <a:xfrm>
                <a:off x="1722" y="2268"/>
                <a:ext cx="2" cy="251"/>
              </a:xfrm>
              <a:prstGeom prst="rect">
                <a:avLst/>
              </a:prstGeom>
              <a:solidFill>
                <a:srgbClr val="FF2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17" name="Rectangle 6986"/>
              <p:cNvSpPr>
                <a:spLocks noChangeArrowheads="1"/>
              </p:cNvSpPr>
              <p:nvPr/>
            </p:nvSpPr>
            <p:spPr bwMode="auto">
              <a:xfrm>
                <a:off x="1722" y="2268"/>
                <a:ext cx="1" cy="251"/>
              </a:xfrm>
              <a:prstGeom prst="rect">
                <a:avLst/>
              </a:pr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18" name="Rectangle 6987"/>
              <p:cNvSpPr>
                <a:spLocks noChangeArrowheads="1"/>
              </p:cNvSpPr>
              <p:nvPr/>
            </p:nvSpPr>
            <p:spPr bwMode="auto">
              <a:xfrm>
                <a:off x="1720" y="2268"/>
                <a:ext cx="2" cy="251"/>
              </a:xfrm>
              <a:prstGeom prst="rect">
                <a:avLst/>
              </a:pr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19" name="Rectangle 6988"/>
              <p:cNvSpPr>
                <a:spLocks noChangeArrowheads="1"/>
              </p:cNvSpPr>
              <p:nvPr/>
            </p:nvSpPr>
            <p:spPr bwMode="auto">
              <a:xfrm>
                <a:off x="1718" y="2268"/>
                <a:ext cx="2" cy="251"/>
              </a:xfrm>
              <a:prstGeom prst="rect">
                <a:avLst/>
              </a:prstGeom>
              <a:solidFill>
                <a:srgbClr val="FF2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20" name="Rectangle 6989"/>
              <p:cNvSpPr>
                <a:spLocks noChangeArrowheads="1"/>
              </p:cNvSpPr>
              <p:nvPr/>
            </p:nvSpPr>
            <p:spPr bwMode="auto">
              <a:xfrm>
                <a:off x="1716" y="2268"/>
                <a:ext cx="2" cy="251"/>
              </a:xfrm>
              <a:prstGeom prst="rect">
                <a:avLst/>
              </a:prstGeom>
              <a:solidFill>
                <a:srgbClr val="FF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21" name="Rectangle 6990"/>
              <p:cNvSpPr>
                <a:spLocks noChangeArrowheads="1"/>
              </p:cNvSpPr>
              <p:nvPr/>
            </p:nvSpPr>
            <p:spPr bwMode="auto">
              <a:xfrm>
                <a:off x="1714" y="2268"/>
                <a:ext cx="2" cy="251"/>
              </a:xfrm>
              <a:prstGeom prst="rect">
                <a:avLst/>
              </a:prstGeom>
              <a:solidFill>
                <a:srgbClr val="FF2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22" name="Rectangle 6991"/>
              <p:cNvSpPr>
                <a:spLocks noChangeArrowheads="1"/>
              </p:cNvSpPr>
              <p:nvPr/>
            </p:nvSpPr>
            <p:spPr bwMode="auto">
              <a:xfrm>
                <a:off x="1712" y="2268"/>
                <a:ext cx="2" cy="251"/>
              </a:xfrm>
              <a:prstGeom prst="rect">
                <a:avLst/>
              </a:pr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23" name="Rectangle 6992"/>
              <p:cNvSpPr>
                <a:spLocks noChangeArrowheads="1"/>
              </p:cNvSpPr>
              <p:nvPr/>
            </p:nvSpPr>
            <p:spPr bwMode="auto">
              <a:xfrm>
                <a:off x="1710" y="2268"/>
                <a:ext cx="2" cy="251"/>
              </a:xfrm>
              <a:prstGeom prst="rect">
                <a:avLst/>
              </a:pr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24" name="Rectangle 6993"/>
              <p:cNvSpPr>
                <a:spLocks noChangeArrowheads="1"/>
              </p:cNvSpPr>
              <p:nvPr/>
            </p:nvSpPr>
            <p:spPr bwMode="auto">
              <a:xfrm>
                <a:off x="1708" y="2268"/>
                <a:ext cx="2" cy="251"/>
              </a:xfrm>
              <a:prstGeom prst="rect">
                <a:avLst/>
              </a:prstGeom>
              <a:solidFill>
                <a:srgbClr val="FF3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25" name="Rectangle 6994"/>
              <p:cNvSpPr>
                <a:spLocks noChangeArrowheads="1"/>
              </p:cNvSpPr>
              <p:nvPr/>
            </p:nvSpPr>
            <p:spPr bwMode="auto">
              <a:xfrm>
                <a:off x="1706" y="2268"/>
                <a:ext cx="2" cy="251"/>
              </a:xfrm>
              <a:prstGeom prst="rect">
                <a:avLst/>
              </a:prstGeom>
              <a:solidFill>
                <a:srgbClr val="FF3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26" name="Rectangle 6995"/>
              <p:cNvSpPr>
                <a:spLocks noChangeArrowheads="1"/>
              </p:cNvSpPr>
              <p:nvPr/>
            </p:nvSpPr>
            <p:spPr bwMode="auto">
              <a:xfrm>
                <a:off x="1706" y="2268"/>
                <a:ext cx="1" cy="251"/>
              </a:xfrm>
              <a:prstGeom prst="rect">
                <a:avLst/>
              </a:prstGeom>
              <a:solidFill>
                <a:srgbClr val="FF3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27" name="Rectangle 6996"/>
              <p:cNvSpPr>
                <a:spLocks noChangeArrowheads="1"/>
              </p:cNvSpPr>
              <p:nvPr/>
            </p:nvSpPr>
            <p:spPr bwMode="auto">
              <a:xfrm>
                <a:off x="1704" y="2268"/>
                <a:ext cx="2" cy="251"/>
              </a:xfrm>
              <a:prstGeom prst="rect">
                <a:avLst/>
              </a:pr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28" name="Rectangle 6997"/>
              <p:cNvSpPr>
                <a:spLocks noChangeArrowheads="1"/>
              </p:cNvSpPr>
              <p:nvPr/>
            </p:nvSpPr>
            <p:spPr bwMode="auto">
              <a:xfrm>
                <a:off x="1703" y="2268"/>
                <a:ext cx="1" cy="251"/>
              </a:xfrm>
              <a:prstGeom prst="rect">
                <a:avLst/>
              </a:pr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29" name="Rectangle 6998"/>
              <p:cNvSpPr>
                <a:spLocks noChangeArrowheads="1"/>
              </p:cNvSpPr>
              <p:nvPr/>
            </p:nvSpPr>
            <p:spPr bwMode="auto">
              <a:xfrm>
                <a:off x="1701" y="2268"/>
                <a:ext cx="2" cy="251"/>
              </a:xfrm>
              <a:prstGeom prst="rect">
                <a:avLst/>
              </a:prstGeom>
              <a:solidFill>
                <a:srgbClr val="FF3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30" name="Rectangle 6999"/>
              <p:cNvSpPr>
                <a:spLocks noChangeArrowheads="1"/>
              </p:cNvSpPr>
              <p:nvPr/>
            </p:nvSpPr>
            <p:spPr bwMode="auto">
              <a:xfrm>
                <a:off x="1699" y="2268"/>
                <a:ext cx="2" cy="251"/>
              </a:xfrm>
              <a:prstGeom prst="rect">
                <a:avLst/>
              </a:prstGeom>
              <a:solidFill>
                <a:srgbClr val="FF3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31" name="Rectangle 7000"/>
              <p:cNvSpPr>
                <a:spLocks noChangeArrowheads="1"/>
              </p:cNvSpPr>
              <p:nvPr/>
            </p:nvSpPr>
            <p:spPr bwMode="auto">
              <a:xfrm>
                <a:off x="1697" y="2268"/>
                <a:ext cx="2" cy="251"/>
              </a:xfrm>
              <a:prstGeom prst="rect">
                <a:avLst/>
              </a:prstGeom>
              <a:solidFill>
                <a:srgbClr val="FF3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32" name="Rectangle 7001"/>
              <p:cNvSpPr>
                <a:spLocks noChangeArrowheads="1"/>
              </p:cNvSpPr>
              <p:nvPr/>
            </p:nvSpPr>
            <p:spPr bwMode="auto">
              <a:xfrm>
                <a:off x="1695" y="2268"/>
                <a:ext cx="2" cy="251"/>
              </a:xfrm>
              <a:prstGeom prst="rect">
                <a:avLst/>
              </a:pr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33" name="Rectangle 7002"/>
              <p:cNvSpPr>
                <a:spLocks noChangeArrowheads="1"/>
              </p:cNvSpPr>
              <p:nvPr/>
            </p:nvSpPr>
            <p:spPr bwMode="auto">
              <a:xfrm>
                <a:off x="1693" y="2268"/>
                <a:ext cx="2" cy="251"/>
              </a:xfrm>
              <a:prstGeom prst="rect">
                <a:avLst/>
              </a:pr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34" name="Rectangle 7003"/>
              <p:cNvSpPr>
                <a:spLocks noChangeArrowheads="1"/>
              </p:cNvSpPr>
              <p:nvPr/>
            </p:nvSpPr>
            <p:spPr bwMode="auto">
              <a:xfrm>
                <a:off x="1691" y="2268"/>
                <a:ext cx="2" cy="251"/>
              </a:xfrm>
              <a:prstGeom prst="rect">
                <a:avLst/>
              </a:prstGeom>
              <a:solidFill>
                <a:srgbClr val="FF3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35" name="Rectangle 7004"/>
              <p:cNvSpPr>
                <a:spLocks noChangeArrowheads="1"/>
              </p:cNvSpPr>
              <p:nvPr/>
            </p:nvSpPr>
            <p:spPr bwMode="auto">
              <a:xfrm>
                <a:off x="1691" y="2268"/>
                <a:ext cx="1" cy="251"/>
              </a:xfrm>
              <a:prstGeom prst="rect">
                <a:avLst/>
              </a:prstGeom>
              <a:solidFill>
                <a:srgbClr val="FF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36" name="Rectangle 7005"/>
              <p:cNvSpPr>
                <a:spLocks noChangeArrowheads="1"/>
              </p:cNvSpPr>
              <p:nvPr/>
            </p:nvSpPr>
            <p:spPr bwMode="auto">
              <a:xfrm>
                <a:off x="1689" y="2268"/>
                <a:ext cx="2" cy="251"/>
              </a:xfrm>
              <a:prstGeom prst="rect">
                <a:avLst/>
              </a:prstGeom>
              <a:solidFill>
                <a:srgbClr val="FF3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37" name="Rectangle 7006"/>
              <p:cNvSpPr>
                <a:spLocks noChangeArrowheads="1"/>
              </p:cNvSpPr>
              <p:nvPr/>
            </p:nvSpPr>
            <p:spPr bwMode="auto">
              <a:xfrm>
                <a:off x="1687" y="2268"/>
                <a:ext cx="2" cy="251"/>
              </a:xfrm>
              <a:prstGeom prst="rect">
                <a:avLst/>
              </a:pr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38" name="Rectangle 7007"/>
              <p:cNvSpPr>
                <a:spLocks noChangeArrowheads="1"/>
              </p:cNvSpPr>
              <p:nvPr/>
            </p:nvSpPr>
            <p:spPr bwMode="auto">
              <a:xfrm>
                <a:off x="1685" y="2268"/>
                <a:ext cx="2" cy="251"/>
              </a:xfrm>
              <a:prstGeom prst="rect">
                <a:avLst/>
              </a:pr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39" name="Rectangle 7008"/>
              <p:cNvSpPr>
                <a:spLocks noChangeArrowheads="1"/>
              </p:cNvSpPr>
              <p:nvPr/>
            </p:nvSpPr>
            <p:spPr bwMode="auto">
              <a:xfrm>
                <a:off x="1683" y="2268"/>
                <a:ext cx="2" cy="251"/>
              </a:xfrm>
              <a:prstGeom prst="rect">
                <a:avLst/>
              </a:prstGeom>
              <a:solidFill>
                <a:srgbClr val="FF3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40" name="Rectangle 7009"/>
              <p:cNvSpPr>
                <a:spLocks noChangeArrowheads="1"/>
              </p:cNvSpPr>
              <p:nvPr/>
            </p:nvSpPr>
            <p:spPr bwMode="auto">
              <a:xfrm>
                <a:off x="1681" y="2268"/>
                <a:ext cx="2" cy="251"/>
              </a:xfrm>
              <a:prstGeom prst="rect">
                <a:avLst/>
              </a:prstGeom>
              <a:solidFill>
                <a:srgbClr val="FF3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41" name="Rectangle 7010"/>
              <p:cNvSpPr>
                <a:spLocks noChangeArrowheads="1"/>
              </p:cNvSpPr>
              <p:nvPr/>
            </p:nvSpPr>
            <p:spPr bwMode="auto">
              <a:xfrm>
                <a:off x="1680" y="2268"/>
                <a:ext cx="1" cy="251"/>
              </a:xfrm>
              <a:prstGeom prst="rect">
                <a:avLst/>
              </a:prstGeom>
              <a:solidFill>
                <a:srgbClr val="FF3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42" name="Rectangle 7011"/>
              <p:cNvSpPr>
                <a:spLocks noChangeArrowheads="1"/>
              </p:cNvSpPr>
              <p:nvPr/>
            </p:nvSpPr>
            <p:spPr bwMode="auto">
              <a:xfrm>
                <a:off x="1678" y="2268"/>
                <a:ext cx="2" cy="251"/>
              </a:xfrm>
              <a:prstGeom prst="rect">
                <a:avLst/>
              </a:pr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43" name="Rectangle 7012"/>
              <p:cNvSpPr>
                <a:spLocks noChangeArrowheads="1"/>
              </p:cNvSpPr>
              <p:nvPr/>
            </p:nvSpPr>
            <p:spPr bwMode="auto">
              <a:xfrm>
                <a:off x="1676" y="2268"/>
                <a:ext cx="2" cy="251"/>
              </a:xfrm>
              <a:prstGeom prst="rect">
                <a:avLst/>
              </a:pr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44" name="Rectangle 7013"/>
              <p:cNvSpPr>
                <a:spLocks noChangeArrowheads="1"/>
              </p:cNvSpPr>
              <p:nvPr/>
            </p:nvSpPr>
            <p:spPr bwMode="auto">
              <a:xfrm>
                <a:off x="1676" y="2268"/>
                <a:ext cx="1" cy="251"/>
              </a:xfrm>
              <a:prstGeom prst="rect">
                <a:avLst/>
              </a:prstGeom>
              <a:solidFill>
                <a:srgbClr val="FF3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45" name="Rectangle 7014"/>
              <p:cNvSpPr>
                <a:spLocks noChangeArrowheads="1"/>
              </p:cNvSpPr>
              <p:nvPr/>
            </p:nvSpPr>
            <p:spPr bwMode="auto">
              <a:xfrm>
                <a:off x="1674" y="2268"/>
                <a:ext cx="2" cy="251"/>
              </a:xfrm>
              <a:prstGeom prst="rect">
                <a:avLst/>
              </a:prstGeom>
              <a:solidFill>
                <a:srgbClr val="FF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46" name="Rectangle 7015"/>
              <p:cNvSpPr>
                <a:spLocks noChangeArrowheads="1"/>
              </p:cNvSpPr>
              <p:nvPr/>
            </p:nvSpPr>
            <p:spPr bwMode="auto">
              <a:xfrm>
                <a:off x="1672" y="2268"/>
                <a:ext cx="2" cy="251"/>
              </a:xfrm>
              <a:prstGeom prst="rect">
                <a:avLst/>
              </a:prstGeom>
              <a:solidFill>
                <a:srgbClr val="FF3E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47" name="Rectangle 7016"/>
              <p:cNvSpPr>
                <a:spLocks noChangeArrowheads="1"/>
              </p:cNvSpPr>
              <p:nvPr/>
            </p:nvSpPr>
            <p:spPr bwMode="auto">
              <a:xfrm>
                <a:off x="1670" y="2268"/>
                <a:ext cx="2" cy="251"/>
              </a:xfrm>
              <a:prstGeom prst="rect">
                <a:avLst/>
              </a:pr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48" name="Rectangle 7017"/>
              <p:cNvSpPr>
                <a:spLocks noChangeArrowheads="1"/>
              </p:cNvSpPr>
              <p:nvPr/>
            </p:nvSpPr>
            <p:spPr bwMode="auto">
              <a:xfrm>
                <a:off x="1668" y="2268"/>
                <a:ext cx="2" cy="251"/>
              </a:xfrm>
              <a:prstGeom prst="rect">
                <a:avLst/>
              </a:pr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49" name="Rectangle 7018"/>
              <p:cNvSpPr>
                <a:spLocks noChangeArrowheads="1"/>
              </p:cNvSpPr>
              <p:nvPr/>
            </p:nvSpPr>
            <p:spPr bwMode="auto">
              <a:xfrm>
                <a:off x="1666" y="2268"/>
                <a:ext cx="2" cy="251"/>
              </a:xfrm>
              <a:prstGeom prst="rect">
                <a:avLst/>
              </a:prstGeom>
              <a:solidFill>
                <a:srgbClr val="FF4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50" name="Rectangle 7019"/>
              <p:cNvSpPr>
                <a:spLocks noChangeArrowheads="1"/>
              </p:cNvSpPr>
              <p:nvPr/>
            </p:nvSpPr>
            <p:spPr bwMode="auto">
              <a:xfrm>
                <a:off x="1664" y="2268"/>
                <a:ext cx="2" cy="251"/>
              </a:xfrm>
              <a:prstGeom prst="rect">
                <a:avLst/>
              </a:prstGeom>
              <a:solidFill>
                <a:srgbClr val="FF4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51" name="Rectangle 7020"/>
              <p:cNvSpPr>
                <a:spLocks noChangeArrowheads="1"/>
              </p:cNvSpPr>
              <p:nvPr/>
            </p:nvSpPr>
            <p:spPr bwMode="auto">
              <a:xfrm>
                <a:off x="1662" y="2268"/>
                <a:ext cx="2" cy="251"/>
              </a:xfrm>
              <a:prstGeom prst="rect">
                <a:avLst/>
              </a:prstGeom>
              <a:solidFill>
                <a:srgbClr val="FF41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52" name="Rectangle 7021"/>
              <p:cNvSpPr>
                <a:spLocks noChangeArrowheads="1"/>
              </p:cNvSpPr>
              <p:nvPr/>
            </p:nvSpPr>
            <p:spPr bwMode="auto">
              <a:xfrm>
                <a:off x="1660" y="2268"/>
                <a:ext cx="2" cy="251"/>
              </a:xfrm>
              <a:prstGeom prst="rect">
                <a:avLst/>
              </a:pr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53" name="Rectangle 7022"/>
              <p:cNvSpPr>
                <a:spLocks noChangeArrowheads="1"/>
              </p:cNvSpPr>
              <p:nvPr/>
            </p:nvSpPr>
            <p:spPr bwMode="auto">
              <a:xfrm>
                <a:off x="1660" y="2268"/>
                <a:ext cx="1" cy="251"/>
              </a:xfrm>
              <a:prstGeom prst="rect">
                <a:avLst/>
              </a:pr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54" name="Rectangle 7023"/>
              <p:cNvSpPr>
                <a:spLocks noChangeArrowheads="1"/>
              </p:cNvSpPr>
              <p:nvPr/>
            </p:nvSpPr>
            <p:spPr bwMode="auto">
              <a:xfrm>
                <a:off x="1658" y="2268"/>
                <a:ext cx="2" cy="251"/>
              </a:xfrm>
              <a:prstGeom prst="rect">
                <a:avLst/>
              </a:prstGeom>
              <a:solidFill>
                <a:srgbClr val="FF4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55" name="Rectangle 7024"/>
              <p:cNvSpPr>
                <a:spLocks noChangeArrowheads="1"/>
              </p:cNvSpPr>
              <p:nvPr/>
            </p:nvSpPr>
            <p:spPr bwMode="auto">
              <a:xfrm>
                <a:off x="1657" y="2268"/>
                <a:ext cx="1" cy="251"/>
              </a:xfrm>
              <a:prstGeom prst="rect">
                <a:avLst/>
              </a:prstGeom>
              <a:solidFill>
                <a:srgbClr val="FF4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56" name="Rectangle 7025"/>
              <p:cNvSpPr>
                <a:spLocks noChangeArrowheads="1"/>
              </p:cNvSpPr>
              <p:nvPr/>
            </p:nvSpPr>
            <p:spPr bwMode="auto">
              <a:xfrm>
                <a:off x="1655" y="2268"/>
                <a:ext cx="2" cy="251"/>
              </a:xfrm>
              <a:prstGeom prst="rect">
                <a:avLst/>
              </a:prstGeom>
              <a:solidFill>
                <a:srgbClr val="FF44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57" name="Rectangle 7026"/>
              <p:cNvSpPr>
                <a:spLocks noChangeArrowheads="1"/>
              </p:cNvSpPr>
              <p:nvPr/>
            </p:nvSpPr>
            <p:spPr bwMode="auto">
              <a:xfrm>
                <a:off x="1653" y="2268"/>
                <a:ext cx="2" cy="251"/>
              </a:xfrm>
              <a:prstGeom prst="rect">
                <a:avLst/>
              </a:pr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58" name="Rectangle 7027"/>
              <p:cNvSpPr>
                <a:spLocks noChangeArrowheads="1"/>
              </p:cNvSpPr>
              <p:nvPr/>
            </p:nvSpPr>
            <p:spPr bwMode="auto">
              <a:xfrm>
                <a:off x="1651" y="2268"/>
                <a:ext cx="2" cy="251"/>
              </a:xfrm>
              <a:prstGeom prst="rect">
                <a:avLst/>
              </a:pr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59" name="Rectangle 7028"/>
              <p:cNvSpPr>
                <a:spLocks noChangeArrowheads="1"/>
              </p:cNvSpPr>
              <p:nvPr/>
            </p:nvSpPr>
            <p:spPr bwMode="auto">
              <a:xfrm>
                <a:off x="1649" y="2268"/>
                <a:ext cx="2" cy="251"/>
              </a:xfrm>
              <a:prstGeom prst="rect">
                <a:avLst/>
              </a:prstGeom>
              <a:solidFill>
                <a:srgbClr val="FF4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60" name="Rectangle 7029"/>
              <p:cNvSpPr>
                <a:spLocks noChangeArrowheads="1"/>
              </p:cNvSpPr>
              <p:nvPr/>
            </p:nvSpPr>
            <p:spPr bwMode="auto">
              <a:xfrm>
                <a:off x="1647" y="2268"/>
                <a:ext cx="2" cy="251"/>
              </a:xfrm>
              <a:prstGeom prst="rect">
                <a:avLst/>
              </a:prstGeom>
              <a:solidFill>
                <a:srgbClr val="F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61" name="Rectangle 7030"/>
              <p:cNvSpPr>
                <a:spLocks noChangeArrowheads="1"/>
              </p:cNvSpPr>
              <p:nvPr/>
            </p:nvSpPr>
            <p:spPr bwMode="auto">
              <a:xfrm>
                <a:off x="1645" y="2268"/>
                <a:ext cx="2" cy="251"/>
              </a:xfrm>
              <a:prstGeom prst="rect">
                <a:avLst/>
              </a:prstGeom>
              <a:solidFill>
                <a:srgbClr val="FF47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62" name="Rectangle 7031"/>
              <p:cNvSpPr>
                <a:spLocks noChangeArrowheads="1"/>
              </p:cNvSpPr>
              <p:nvPr/>
            </p:nvSpPr>
            <p:spPr bwMode="auto">
              <a:xfrm>
                <a:off x="1643" y="2268"/>
                <a:ext cx="2" cy="251"/>
              </a:xfrm>
              <a:prstGeom prst="rect">
                <a:avLst/>
              </a:pr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63" name="Rectangle 7032"/>
              <p:cNvSpPr>
                <a:spLocks noChangeArrowheads="1"/>
              </p:cNvSpPr>
              <p:nvPr/>
            </p:nvSpPr>
            <p:spPr bwMode="auto">
              <a:xfrm>
                <a:off x="1643" y="2268"/>
                <a:ext cx="1" cy="251"/>
              </a:xfrm>
              <a:prstGeom prst="rect">
                <a:avLst/>
              </a:pr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64" name="Rectangle 7033"/>
              <p:cNvSpPr>
                <a:spLocks noChangeArrowheads="1"/>
              </p:cNvSpPr>
              <p:nvPr/>
            </p:nvSpPr>
            <p:spPr bwMode="auto">
              <a:xfrm>
                <a:off x="1641" y="2268"/>
                <a:ext cx="2" cy="251"/>
              </a:xfrm>
              <a:prstGeom prst="rect">
                <a:avLst/>
              </a:prstGeom>
              <a:solidFill>
                <a:srgbClr val="FF4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65" name="Rectangle 7034"/>
              <p:cNvSpPr>
                <a:spLocks noChangeArrowheads="1"/>
              </p:cNvSpPr>
              <p:nvPr/>
            </p:nvSpPr>
            <p:spPr bwMode="auto">
              <a:xfrm>
                <a:off x="1639" y="2268"/>
                <a:ext cx="2" cy="251"/>
              </a:xfrm>
              <a:prstGeom prst="rect">
                <a:avLst/>
              </a:prstGeom>
              <a:solidFill>
                <a:srgbClr val="FF4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66" name="Rectangle 7035"/>
              <p:cNvSpPr>
                <a:spLocks noChangeArrowheads="1"/>
              </p:cNvSpPr>
              <p:nvPr/>
            </p:nvSpPr>
            <p:spPr bwMode="auto">
              <a:xfrm>
                <a:off x="1637" y="2268"/>
                <a:ext cx="2" cy="251"/>
              </a:xfrm>
              <a:prstGeom prst="rect">
                <a:avLst/>
              </a:prstGeom>
              <a:solidFill>
                <a:srgbClr val="FF4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67" name="Rectangle 7036"/>
              <p:cNvSpPr>
                <a:spLocks noChangeArrowheads="1"/>
              </p:cNvSpPr>
              <p:nvPr/>
            </p:nvSpPr>
            <p:spPr bwMode="auto">
              <a:xfrm>
                <a:off x="1635" y="2268"/>
                <a:ext cx="2" cy="251"/>
              </a:xfrm>
              <a:prstGeom prst="rect">
                <a:avLst/>
              </a:pr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68" name="Rectangle 7037"/>
              <p:cNvSpPr>
                <a:spLocks noChangeArrowheads="1"/>
              </p:cNvSpPr>
              <p:nvPr/>
            </p:nvSpPr>
            <p:spPr bwMode="auto">
              <a:xfrm>
                <a:off x="1633" y="2268"/>
                <a:ext cx="2" cy="251"/>
              </a:xfrm>
              <a:prstGeom prst="rect">
                <a:avLst/>
              </a:pr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69" name="Rectangle 7038"/>
              <p:cNvSpPr>
                <a:spLocks noChangeArrowheads="1"/>
              </p:cNvSpPr>
              <p:nvPr/>
            </p:nvSpPr>
            <p:spPr bwMode="auto">
              <a:xfrm>
                <a:off x="1632" y="2268"/>
                <a:ext cx="1" cy="251"/>
              </a:xfrm>
              <a:prstGeom prst="rect">
                <a:avLst/>
              </a:prstGeom>
              <a:solidFill>
                <a:srgbClr val="FF4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70" name="Rectangle 7039"/>
              <p:cNvSpPr>
                <a:spLocks noChangeArrowheads="1"/>
              </p:cNvSpPr>
              <p:nvPr/>
            </p:nvSpPr>
            <p:spPr bwMode="auto">
              <a:xfrm>
                <a:off x="1630" y="2268"/>
                <a:ext cx="2" cy="251"/>
              </a:xfrm>
              <a:prstGeom prst="rect">
                <a:avLst/>
              </a:prstGeom>
              <a:solidFill>
                <a:srgbClr val="FF4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71" name="Rectangle 7040"/>
              <p:cNvSpPr>
                <a:spLocks noChangeArrowheads="1"/>
              </p:cNvSpPr>
              <p:nvPr/>
            </p:nvSpPr>
            <p:spPr bwMode="auto">
              <a:xfrm>
                <a:off x="1628" y="2268"/>
                <a:ext cx="2" cy="251"/>
              </a:xfrm>
              <a:prstGeom prst="rect">
                <a:avLst/>
              </a:pr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72" name="Rectangle 7041"/>
              <p:cNvSpPr>
                <a:spLocks noChangeArrowheads="1"/>
              </p:cNvSpPr>
              <p:nvPr/>
            </p:nvSpPr>
            <p:spPr bwMode="auto">
              <a:xfrm>
                <a:off x="1628" y="2268"/>
                <a:ext cx="1" cy="251"/>
              </a:xfrm>
              <a:prstGeom prst="rect">
                <a:avLst/>
              </a:pr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73" name="Rectangle 7042"/>
              <p:cNvSpPr>
                <a:spLocks noChangeArrowheads="1"/>
              </p:cNvSpPr>
              <p:nvPr/>
            </p:nvSpPr>
            <p:spPr bwMode="auto">
              <a:xfrm>
                <a:off x="1626" y="2268"/>
                <a:ext cx="2" cy="251"/>
              </a:xfrm>
              <a:prstGeom prst="rect">
                <a:avLst/>
              </a:pr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74" name="Rectangle 7043"/>
              <p:cNvSpPr>
                <a:spLocks noChangeArrowheads="1"/>
              </p:cNvSpPr>
              <p:nvPr/>
            </p:nvSpPr>
            <p:spPr bwMode="auto">
              <a:xfrm>
                <a:off x="1624" y="2268"/>
                <a:ext cx="2" cy="251"/>
              </a:xfrm>
              <a:prstGeom prst="rect">
                <a:avLst/>
              </a:prstGeom>
              <a:solidFill>
                <a:srgbClr val="FF4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75" name="Rectangle 7044"/>
              <p:cNvSpPr>
                <a:spLocks noChangeArrowheads="1"/>
              </p:cNvSpPr>
              <p:nvPr/>
            </p:nvSpPr>
            <p:spPr bwMode="auto">
              <a:xfrm>
                <a:off x="1622" y="2268"/>
                <a:ext cx="2" cy="251"/>
              </a:xfrm>
              <a:prstGeom prst="rect">
                <a:avLst/>
              </a:prstGeom>
              <a:solidFill>
                <a:srgbClr val="FF4F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76" name="Rectangle 7045"/>
              <p:cNvSpPr>
                <a:spLocks noChangeArrowheads="1"/>
              </p:cNvSpPr>
              <p:nvPr/>
            </p:nvSpPr>
            <p:spPr bwMode="auto">
              <a:xfrm>
                <a:off x="1620" y="2268"/>
                <a:ext cx="2" cy="251"/>
              </a:xfrm>
              <a:prstGeom prst="rect">
                <a:avLst/>
              </a:prstGeom>
              <a:solidFill>
                <a:srgbClr val="FF5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77" name="Rectangle 7046"/>
              <p:cNvSpPr>
                <a:spLocks noChangeArrowheads="1"/>
              </p:cNvSpPr>
              <p:nvPr/>
            </p:nvSpPr>
            <p:spPr bwMode="auto">
              <a:xfrm>
                <a:off x="1618" y="2268"/>
                <a:ext cx="2" cy="251"/>
              </a:xfrm>
              <a:prstGeom prst="rect">
                <a:avLst/>
              </a:pr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78" name="Rectangle 7047"/>
              <p:cNvSpPr>
                <a:spLocks noChangeArrowheads="1"/>
              </p:cNvSpPr>
              <p:nvPr/>
            </p:nvSpPr>
            <p:spPr bwMode="auto">
              <a:xfrm>
                <a:off x="1616" y="2268"/>
                <a:ext cx="2" cy="251"/>
              </a:xfrm>
              <a:prstGeom prst="rect">
                <a:avLst/>
              </a:pr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79" name="Rectangle 7048"/>
              <p:cNvSpPr>
                <a:spLocks noChangeArrowheads="1"/>
              </p:cNvSpPr>
              <p:nvPr/>
            </p:nvSpPr>
            <p:spPr bwMode="auto">
              <a:xfrm>
                <a:off x="1614" y="2268"/>
                <a:ext cx="2" cy="251"/>
              </a:xfrm>
              <a:prstGeom prst="rect">
                <a:avLst/>
              </a:prstGeom>
              <a:solidFill>
                <a:srgbClr val="FF5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80" name="Rectangle 7049"/>
              <p:cNvSpPr>
                <a:spLocks noChangeArrowheads="1"/>
              </p:cNvSpPr>
              <p:nvPr/>
            </p:nvSpPr>
            <p:spPr bwMode="auto">
              <a:xfrm>
                <a:off x="1612" y="2268"/>
                <a:ext cx="2" cy="251"/>
              </a:xfrm>
              <a:prstGeom prst="rect">
                <a:avLst/>
              </a:prstGeom>
              <a:solidFill>
                <a:srgbClr val="FF5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81" name="Rectangle 7050"/>
              <p:cNvSpPr>
                <a:spLocks noChangeArrowheads="1"/>
              </p:cNvSpPr>
              <p:nvPr/>
            </p:nvSpPr>
            <p:spPr bwMode="auto">
              <a:xfrm>
                <a:off x="1612" y="2268"/>
                <a:ext cx="1" cy="251"/>
              </a:xfrm>
              <a:prstGeom prst="rect">
                <a:avLst/>
              </a:prstGeom>
              <a:solidFill>
                <a:srgbClr val="FF5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82" name="Rectangle 7051"/>
              <p:cNvSpPr>
                <a:spLocks noChangeArrowheads="1"/>
              </p:cNvSpPr>
              <p:nvPr/>
            </p:nvSpPr>
            <p:spPr bwMode="auto">
              <a:xfrm>
                <a:off x="1610" y="2268"/>
                <a:ext cx="2" cy="251"/>
              </a:xfrm>
              <a:prstGeom prst="rect">
                <a:avLst/>
              </a:pr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83" name="Rectangle 7052"/>
              <p:cNvSpPr>
                <a:spLocks noChangeArrowheads="1"/>
              </p:cNvSpPr>
              <p:nvPr/>
            </p:nvSpPr>
            <p:spPr bwMode="auto">
              <a:xfrm>
                <a:off x="1609" y="2268"/>
                <a:ext cx="1" cy="251"/>
              </a:xfrm>
              <a:prstGeom prst="rect">
                <a:avLst/>
              </a:pr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84" name="Rectangle 7053"/>
              <p:cNvSpPr>
                <a:spLocks noChangeArrowheads="1"/>
              </p:cNvSpPr>
              <p:nvPr/>
            </p:nvSpPr>
            <p:spPr bwMode="auto">
              <a:xfrm>
                <a:off x="1607" y="2268"/>
                <a:ext cx="2" cy="251"/>
              </a:xfrm>
              <a:prstGeom prst="rect">
                <a:avLst/>
              </a:prstGeom>
              <a:solidFill>
                <a:srgbClr val="FF5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85" name="Rectangle 7054"/>
              <p:cNvSpPr>
                <a:spLocks noChangeArrowheads="1"/>
              </p:cNvSpPr>
              <p:nvPr/>
            </p:nvSpPr>
            <p:spPr bwMode="auto">
              <a:xfrm>
                <a:off x="1605" y="2268"/>
                <a:ext cx="2" cy="251"/>
              </a:xfrm>
              <a:prstGeom prst="rect">
                <a:avLst/>
              </a:prstGeom>
              <a:solidFill>
                <a:srgbClr val="FF55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86" name="Rectangle 7055"/>
              <p:cNvSpPr>
                <a:spLocks noChangeArrowheads="1"/>
              </p:cNvSpPr>
              <p:nvPr/>
            </p:nvSpPr>
            <p:spPr bwMode="auto">
              <a:xfrm>
                <a:off x="1603" y="2268"/>
                <a:ext cx="2" cy="251"/>
              </a:xfrm>
              <a:prstGeom prst="rect">
                <a:avLst/>
              </a:prstGeom>
              <a:solidFill>
                <a:srgbClr val="FF5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87" name="Rectangle 7056"/>
              <p:cNvSpPr>
                <a:spLocks noChangeArrowheads="1"/>
              </p:cNvSpPr>
              <p:nvPr/>
            </p:nvSpPr>
            <p:spPr bwMode="auto">
              <a:xfrm>
                <a:off x="1601" y="2268"/>
                <a:ext cx="2" cy="251"/>
              </a:xfrm>
              <a:prstGeom prst="rect">
                <a:avLst/>
              </a:pr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88" name="Rectangle 7057"/>
              <p:cNvSpPr>
                <a:spLocks noChangeArrowheads="1"/>
              </p:cNvSpPr>
              <p:nvPr/>
            </p:nvSpPr>
            <p:spPr bwMode="auto">
              <a:xfrm>
                <a:off x="1599" y="2268"/>
                <a:ext cx="2" cy="251"/>
              </a:xfrm>
              <a:prstGeom prst="rect">
                <a:avLst/>
              </a:pr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89" name="Rectangle 7058"/>
              <p:cNvSpPr>
                <a:spLocks noChangeArrowheads="1"/>
              </p:cNvSpPr>
              <p:nvPr/>
            </p:nvSpPr>
            <p:spPr bwMode="auto">
              <a:xfrm>
                <a:off x="1597" y="2268"/>
                <a:ext cx="2" cy="251"/>
              </a:xfrm>
              <a:prstGeom prst="rect">
                <a:avLst/>
              </a:prstGeom>
              <a:solidFill>
                <a:srgbClr val="FF58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90" name="Rectangle 7059"/>
              <p:cNvSpPr>
                <a:spLocks noChangeArrowheads="1"/>
              </p:cNvSpPr>
              <p:nvPr/>
            </p:nvSpPr>
            <p:spPr bwMode="auto">
              <a:xfrm>
                <a:off x="1597" y="2268"/>
                <a:ext cx="1" cy="251"/>
              </a:xfrm>
              <a:prstGeom prst="rect">
                <a:avLst/>
              </a:prstGeom>
              <a:solidFill>
                <a:srgbClr val="FF5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91" name="Rectangle 7060"/>
              <p:cNvSpPr>
                <a:spLocks noChangeArrowheads="1"/>
              </p:cNvSpPr>
              <p:nvPr/>
            </p:nvSpPr>
            <p:spPr bwMode="auto">
              <a:xfrm>
                <a:off x="1595" y="2268"/>
                <a:ext cx="2" cy="251"/>
              </a:xfrm>
              <a:prstGeom prst="rect">
                <a:avLst/>
              </a:prstGeom>
              <a:solidFill>
                <a:srgbClr val="FF5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92" name="Rectangle 7061"/>
              <p:cNvSpPr>
                <a:spLocks noChangeArrowheads="1"/>
              </p:cNvSpPr>
              <p:nvPr/>
            </p:nvSpPr>
            <p:spPr bwMode="auto">
              <a:xfrm>
                <a:off x="1593" y="2268"/>
                <a:ext cx="2" cy="251"/>
              </a:xfrm>
              <a:prstGeom prst="rect">
                <a:avLst/>
              </a:pr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93" name="Rectangle 7062"/>
              <p:cNvSpPr>
                <a:spLocks noChangeArrowheads="1"/>
              </p:cNvSpPr>
              <p:nvPr/>
            </p:nvSpPr>
            <p:spPr bwMode="auto">
              <a:xfrm>
                <a:off x="1591" y="2268"/>
                <a:ext cx="2" cy="251"/>
              </a:xfrm>
              <a:prstGeom prst="rect">
                <a:avLst/>
              </a:pr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94" name="Rectangle 7063"/>
              <p:cNvSpPr>
                <a:spLocks noChangeArrowheads="1"/>
              </p:cNvSpPr>
              <p:nvPr/>
            </p:nvSpPr>
            <p:spPr bwMode="auto">
              <a:xfrm>
                <a:off x="1589" y="2268"/>
                <a:ext cx="2" cy="251"/>
              </a:xfrm>
              <a:prstGeom prst="rect">
                <a:avLst/>
              </a:prstGeom>
              <a:solidFill>
                <a:srgbClr val="FF5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95" name="Rectangle 7064"/>
              <p:cNvSpPr>
                <a:spLocks noChangeArrowheads="1"/>
              </p:cNvSpPr>
              <p:nvPr/>
            </p:nvSpPr>
            <p:spPr bwMode="auto">
              <a:xfrm>
                <a:off x="1587" y="2268"/>
                <a:ext cx="2" cy="251"/>
              </a:xfrm>
              <a:prstGeom prst="rect">
                <a:avLst/>
              </a:prstGeom>
              <a:solidFill>
                <a:srgbClr val="FF5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96" name="Rectangle 7065"/>
              <p:cNvSpPr>
                <a:spLocks noChangeArrowheads="1"/>
              </p:cNvSpPr>
              <p:nvPr/>
            </p:nvSpPr>
            <p:spPr bwMode="auto">
              <a:xfrm>
                <a:off x="1586" y="2268"/>
                <a:ext cx="1" cy="251"/>
              </a:xfrm>
              <a:prstGeom prst="rect">
                <a:avLst/>
              </a:prstGeom>
              <a:solidFill>
                <a:srgbClr val="FF5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97" name="Rectangle 7066"/>
              <p:cNvSpPr>
                <a:spLocks noChangeArrowheads="1"/>
              </p:cNvSpPr>
              <p:nvPr/>
            </p:nvSpPr>
            <p:spPr bwMode="auto">
              <a:xfrm>
                <a:off x="1584" y="2268"/>
                <a:ext cx="2" cy="251"/>
              </a:xfrm>
              <a:prstGeom prst="rect">
                <a:avLst/>
              </a:prstGeom>
              <a:solidFill>
                <a:srgbClr val="FF5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98" name="Rectangle 7067"/>
              <p:cNvSpPr>
                <a:spLocks noChangeArrowheads="1"/>
              </p:cNvSpPr>
              <p:nvPr/>
            </p:nvSpPr>
            <p:spPr bwMode="auto">
              <a:xfrm>
                <a:off x="1582" y="2268"/>
                <a:ext cx="2" cy="251"/>
              </a:xfrm>
              <a:prstGeom prst="rect">
                <a:avLst/>
              </a:prstGeom>
              <a:solidFill>
                <a:srgbClr val="FF5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99" name="Rectangle 7068"/>
              <p:cNvSpPr>
                <a:spLocks noChangeArrowheads="1"/>
              </p:cNvSpPr>
              <p:nvPr/>
            </p:nvSpPr>
            <p:spPr bwMode="auto">
              <a:xfrm>
                <a:off x="1582" y="2268"/>
                <a:ext cx="1" cy="251"/>
              </a:xfrm>
              <a:prstGeom prst="rect">
                <a:avLst/>
              </a:prstGeom>
              <a:solidFill>
                <a:srgbClr val="FF5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00" name="Rectangle 7069"/>
              <p:cNvSpPr>
                <a:spLocks noChangeArrowheads="1"/>
              </p:cNvSpPr>
              <p:nvPr/>
            </p:nvSpPr>
            <p:spPr bwMode="auto">
              <a:xfrm>
                <a:off x="1580" y="2268"/>
                <a:ext cx="2" cy="251"/>
              </a:xfrm>
              <a:prstGeom prst="rect">
                <a:avLst/>
              </a:prstGeom>
              <a:solidFill>
                <a:srgbClr val="FF5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01" name="Rectangle 7070"/>
              <p:cNvSpPr>
                <a:spLocks noChangeArrowheads="1"/>
              </p:cNvSpPr>
              <p:nvPr/>
            </p:nvSpPr>
            <p:spPr bwMode="auto">
              <a:xfrm>
                <a:off x="1578" y="2268"/>
                <a:ext cx="2" cy="251"/>
              </a:xfrm>
              <a:prstGeom prst="rect">
                <a:avLst/>
              </a:prstGeom>
              <a:solidFill>
                <a:srgbClr val="FF5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02" name="Rectangle 7071"/>
              <p:cNvSpPr>
                <a:spLocks noChangeArrowheads="1"/>
              </p:cNvSpPr>
              <p:nvPr/>
            </p:nvSpPr>
            <p:spPr bwMode="auto">
              <a:xfrm>
                <a:off x="1576" y="2268"/>
                <a:ext cx="2" cy="251"/>
              </a:xfrm>
              <a:prstGeom prst="rect">
                <a:avLst/>
              </a:prstGeom>
              <a:solidFill>
                <a:srgbClr val="FF6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03" name="Rectangle 7072"/>
              <p:cNvSpPr>
                <a:spLocks noChangeArrowheads="1"/>
              </p:cNvSpPr>
              <p:nvPr/>
            </p:nvSpPr>
            <p:spPr bwMode="auto">
              <a:xfrm>
                <a:off x="1574" y="2268"/>
                <a:ext cx="2" cy="251"/>
              </a:xfrm>
              <a:prstGeom prst="rect">
                <a:avLst/>
              </a:prstGeom>
              <a:solidFill>
                <a:srgbClr val="FF6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04" name="Rectangle 7073"/>
              <p:cNvSpPr>
                <a:spLocks noChangeArrowheads="1"/>
              </p:cNvSpPr>
              <p:nvPr/>
            </p:nvSpPr>
            <p:spPr bwMode="auto">
              <a:xfrm>
                <a:off x="1572" y="2268"/>
                <a:ext cx="2" cy="251"/>
              </a:xfrm>
              <a:prstGeom prst="rect">
                <a:avLst/>
              </a:prstGeom>
              <a:solidFill>
                <a:srgbClr val="FF6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05" name="Rectangle 7074"/>
              <p:cNvSpPr>
                <a:spLocks noChangeArrowheads="1"/>
              </p:cNvSpPr>
              <p:nvPr/>
            </p:nvSpPr>
            <p:spPr bwMode="auto">
              <a:xfrm>
                <a:off x="1570" y="2268"/>
                <a:ext cx="2" cy="251"/>
              </a:xfrm>
              <a:prstGeom prst="rect">
                <a:avLst/>
              </a:prstGeom>
              <a:solidFill>
                <a:srgbClr val="FF6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06" name="Rectangle 7075"/>
              <p:cNvSpPr>
                <a:spLocks noChangeArrowheads="1"/>
              </p:cNvSpPr>
              <p:nvPr/>
            </p:nvSpPr>
            <p:spPr bwMode="auto">
              <a:xfrm>
                <a:off x="1568" y="2268"/>
                <a:ext cx="2" cy="251"/>
              </a:xfrm>
              <a:prstGeom prst="rect">
                <a:avLst/>
              </a:prstGeom>
              <a:solidFill>
                <a:srgbClr val="FF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07" name="Rectangle 7076"/>
              <p:cNvSpPr>
                <a:spLocks noChangeArrowheads="1"/>
              </p:cNvSpPr>
              <p:nvPr/>
            </p:nvSpPr>
            <p:spPr bwMode="auto">
              <a:xfrm>
                <a:off x="1566" y="2268"/>
                <a:ext cx="2" cy="251"/>
              </a:xfrm>
              <a:prstGeom prst="rect">
                <a:avLst/>
              </a:prstGeom>
              <a:solidFill>
                <a:srgbClr val="FF6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08" name="Rectangle 7077"/>
              <p:cNvSpPr>
                <a:spLocks noChangeArrowheads="1"/>
              </p:cNvSpPr>
              <p:nvPr/>
            </p:nvSpPr>
            <p:spPr bwMode="auto">
              <a:xfrm>
                <a:off x="1564" y="2268"/>
                <a:ext cx="2" cy="251"/>
              </a:xfrm>
              <a:prstGeom prst="rect">
                <a:avLst/>
              </a:prstGeom>
              <a:solidFill>
                <a:srgbClr val="FF6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09" name="Rectangle 7078"/>
              <p:cNvSpPr>
                <a:spLocks noChangeArrowheads="1"/>
              </p:cNvSpPr>
              <p:nvPr/>
            </p:nvSpPr>
            <p:spPr bwMode="auto">
              <a:xfrm>
                <a:off x="1564" y="2268"/>
                <a:ext cx="1" cy="251"/>
              </a:xfrm>
              <a:prstGeom prst="rect">
                <a:avLst/>
              </a:prstGeom>
              <a:solidFill>
                <a:srgbClr val="FF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10" name="Rectangle 7079"/>
              <p:cNvSpPr>
                <a:spLocks noChangeArrowheads="1"/>
              </p:cNvSpPr>
              <p:nvPr/>
            </p:nvSpPr>
            <p:spPr bwMode="auto">
              <a:xfrm>
                <a:off x="1563" y="2268"/>
                <a:ext cx="1" cy="251"/>
              </a:xfrm>
              <a:prstGeom prst="rect">
                <a:avLst/>
              </a:prstGeom>
              <a:solidFill>
                <a:srgbClr val="FF6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11" name="Rectangle 7080"/>
              <p:cNvSpPr>
                <a:spLocks noChangeArrowheads="1"/>
              </p:cNvSpPr>
              <p:nvPr/>
            </p:nvSpPr>
            <p:spPr bwMode="auto">
              <a:xfrm>
                <a:off x="1561" y="2268"/>
                <a:ext cx="2" cy="251"/>
              </a:xfrm>
              <a:prstGeom prst="rect">
                <a:avLst/>
              </a:prstGeom>
              <a:solidFill>
                <a:srgbClr val="FF6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12" name="Rectangle 7081"/>
              <p:cNvSpPr>
                <a:spLocks noChangeArrowheads="1"/>
              </p:cNvSpPr>
              <p:nvPr/>
            </p:nvSpPr>
            <p:spPr bwMode="auto">
              <a:xfrm>
                <a:off x="1559" y="2268"/>
                <a:ext cx="2" cy="251"/>
              </a:xfrm>
              <a:prstGeom prst="rect">
                <a:avLst/>
              </a:prstGeom>
              <a:solidFill>
                <a:srgbClr val="FF6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13" name="Rectangle 7082"/>
              <p:cNvSpPr>
                <a:spLocks noChangeArrowheads="1"/>
              </p:cNvSpPr>
              <p:nvPr/>
            </p:nvSpPr>
            <p:spPr bwMode="auto">
              <a:xfrm>
                <a:off x="1557" y="2268"/>
                <a:ext cx="2" cy="251"/>
              </a:xfrm>
              <a:prstGeom prst="rect">
                <a:avLst/>
              </a:prstGeom>
              <a:solidFill>
                <a:srgbClr val="FF6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14" name="Rectangle 7083"/>
              <p:cNvSpPr>
                <a:spLocks noChangeArrowheads="1"/>
              </p:cNvSpPr>
              <p:nvPr/>
            </p:nvSpPr>
            <p:spPr bwMode="auto">
              <a:xfrm>
                <a:off x="1555" y="2268"/>
                <a:ext cx="2" cy="251"/>
              </a:xfrm>
              <a:prstGeom prst="rect">
                <a:avLst/>
              </a:prstGeom>
              <a:solidFill>
                <a:srgbClr val="FF6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15" name="Rectangle 7084"/>
              <p:cNvSpPr>
                <a:spLocks noChangeArrowheads="1"/>
              </p:cNvSpPr>
              <p:nvPr/>
            </p:nvSpPr>
            <p:spPr bwMode="auto">
              <a:xfrm>
                <a:off x="1553" y="2268"/>
                <a:ext cx="2" cy="251"/>
              </a:xfrm>
              <a:prstGeom prst="rect">
                <a:avLst/>
              </a:prstGeom>
              <a:solidFill>
                <a:srgbClr val="FF67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16" name="Rectangle 7085"/>
              <p:cNvSpPr>
                <a:spLocks noChangeArrowheads="1"/>
              </p:cNvSpPr>
              <p:nvPr/>
            </p:nvSpPr>
            <p:spPr bwMode="auto">
              <a:xfrm>
                <a:off x="1551" y="2268"/>
                <a:ext cx="2" cy="251"/>
              </a:xfrm>
              <a:prstGeom prst="rect">
                <a:avLst/>
              </a:prstGeom>
              <a:solidFill>
                <a:srgbClr val="FF6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17" name="Rectangle 7086"/>
              <p:cNvSpPr>
                <a:spLocks noChangeArrowheads="1"/>
              </p:cNvSpPr>
              <p:nvPr/>
            </p:nvSpPr>
            <p:spPr bwMode="auto">
              <a:xfrm>
                <a:off x="1549" y="2268"/>
                <a:ext cx="2" cy="251"/>
              </a:xfrm>
              <a:prstGeom prst="rect">
                <a:avLst/>
              </a:prstGeom>
              <a:solidFill>
                <a:srgbClr val="FF6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18" name="Rectangle 7087"/>
              <p:cNvSpPr>
                <a:spLocks noChangeArrowheads="1"/>
              </p:cNvSpPr>
              <p:nvPr/>
            </p:nvSpPr>
            <p:spPr bwMode="auto">
              <a:xfrm>
                <a:off x="1549" y="2268"/>
                <a:ext cx="1" cy="251"/>
              </a:xfrm>
              <a:prstGeom prst="rect">
                <a:avLst/>
              </a:prstGeom>
              <a:solidFill>
                <a:srgbClr val="FF6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19" name="Rectangle 7088"/>
              <p:cNvSpPr>
                <a:spLocks noChangeArrowheads="1"/>
              </p:cNvSpPr>
              <p:nvPr/>
            </p:nvSpPr>
            <p:spPr bwMode="auto">
              <a:xfrm>
                <a:off x="1547" y="2268"/>
                <a:ext cx="2" cy="251"/>
              </a:xfrm>
              <a:prstGeom prst="rect">
                <a:avLst/>
              </a:prstGeom>
              <a:solidFill>
                <a:srgbClr val="FF6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20" name="Rectangle 7089"/>
              <p:cNvSpPr>
                <a:spLocks noChangeArrowheads="1"/>
              </p:cNvSpPr>
              <p:nvPr/>
            </p:nvSpPr>
            <p:spPr bwMode="auto">
              <a:xfrm>
                <a:off x="1545" y="2268"/>
                <a:ext cx="2" cy="251"/>
              </a:xfrm>
              <a:prstGeom prst="rect">
                <a:avLst/>
              </a:prstGeom>
              <a:solidFill>
                <a:srgbClr val="FF6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21" name="Rectangle 7090"/>
              <p:cNvSpPr>
                <a:spLocks noChangeArrowheads="1"/>
              </p:cNvSpPr>
              <p:nvPr/>
            </p:nvSpPr>
            <p:spPr bwMode="auto">
              <a:xfrm>
                <a:off x="1543" y="2268"/>
                <a:ext cx="2" cy="251"/>
              </a:xfrm>
              <a:prstGeom prst="rect">
                <a:avLst/>
              </a:prstGeom>
              <a:solidFill>
                <a:srgbClr val="FF6B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22" name="Rectangle 7091"/>
              <p:cNvSpPr>
                <a:spLocks noChangeArrowheads="1"/>
              </p:cNvSpPr>
              <p:nvPr/>
            </p:nvSpPr>
            <p:spPr bwMode="auto">
              <a:xfrm>
                <a:off x="1541" y="2268"/>
                <a:ext cx="2" cy="251"/>
              </a:xfrm>
              <a:prstGeom prst="rect">
                <a:avLst/>
              </a:pr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23" name="Rectangle 7092"/>
              <p:cNvSpPr>
                <a:spLocks noChangeArrowheads="1"/>
              </p:cNvSpPr>
              <p:nvPr/>
            </p:nvSpPr>
            <p:spPr bwMode="auto">
              <a:xfrm>
                <a:off x="1539" y="2268"/>
                <a:ext cx="2" cy="251"/>
              </a:xfrm>
              <a:prstGeom prst="rect">
                <a:avLst/>
              </a:pr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24" name="Rectangle 7093"/>
              <p:cNvSpPr>
                <a:spLocks noChangeArrowheads="1"/>
              </p:cNvSpPr>
              <p:nvPr/>
            </p:nvSpPr>
            <p:spPr bwMode="auto">
              <a:xfrm>
                <a:off x="1538" y="2268"/>
                <a:ext cx="1" cy="251"/>
              </a:xfrm>
              <a:prstGeom prst="rect">
                <a:avLst/>
              </a:prstGeom>
              <a:solidFill>
                <a:srgbClr val="FF6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25" name="Rectangle 7094"/>
              <p:cNvSpPr>
                <a:spLocks noChangeArrowheads="1"/>
              </p:cNvSpPr>
              <p:nvPr/>
            </p:nvSpPr>
            <p:spPr bwMode="auto">
              <a:xfrm>
                <a:off x="1536" y="2268"/>
                <a:ext cx="2" cy="251"/>
              </a:xfrm>
              <a:prstGeom prst="rect">
                <a:avLst/>
              </a:prstGeom>
              <a:solidFill>
                <a:srgbClr val="FF6D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26" name="Rectangle 7095"/>
              <p:cNvSpPr>
                <a:spLocks noChangeArrowheads="1"/>
              </p:cNvSpPr>
              <p:nvPr/>
            </p:nvSpPr>
            <p:spPr bwMode="auto">
              <a:xfrm>
                <a:off x="1534" y="2268"/>
                <a:ext cx="2" cy="251"/>
              </a:xfrm>
              <a:prstGeom prst="rect">
                <a:avLst/>
              </a:prstGeom>
              <a:solidFill>
                <a:srgbClr val="FF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27" name="Rectangle 7096"/>
              <p:cNvSpPr>
                <a:spLocks noChangeArrowheads="1"/>
              </p:cNvSpPr>
              <p:nvPr/>
            </p:nvSpPr>
            <p:spPr bwMode="auto">
              <a:xfrm>
                <a:off x="1534" y="2268"/>
                <a:ext cx="1" cy="251"/>
              </a:xfrm>
              <a:prstGeom prst="rect">
                <a:avLst/>
              </a:prstGeom>
              <a:solidFill>
                <a:srgbClr val="FF6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28" name="Rectangle 7097"/>
              <p:cNvSpPr>
                <a:spLocks noChangeArrowheads="1"/>
              </p:cNvSpPr>
              <p:nvPr/>
            </p:nvSpPr>
            <p:spPr bwMode="auto">
              <a:xfrm>
                <a:off x="1532" y="2268"/>
                <a:ext cx="2" cy="251"/>
              </a:xfrm>
              <a:prstGeom prst="rect">
                <a:avLst/>
              </a:prstGeom>
              <a:solidFill>
                <a:srgbClr val="FF6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29" name="Rectangle 7098"/>
              <p:cNvSpPr>
                <a:spLocks noChangeArrowheads="1"/>
              </p:cNvSpPr>
              <p:nvPr/>
            </p:nvSpPr>
            <p:spPr bwMode="auto">
              <a:xfrm>
                <a:off x="1530" y="2268"/>
                <a:ext cx="2" cy="251"/>
              </a:xfrm>
              <a:prstGeom prst="rect">
                <a:avLst/>
              </a:prstGeom>
              <a:solidFill>
                <a:srgbClr val="FF7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30" name="Rectangle 7099"/>
              <p:cNvSpPr>
                <a:spLocks noChangeArrowheads="1"/>
              </p:cNvSpPr>
              <p:nvPr/>
            </p:nvSpPr>
            <p:spPr bwMode="auto">
              <a:xfrm>
                <a:off x="1528" y="2268"/>
                <a:ext cx="2" cy="251"/>
              </a:xfrm>
              <a:prstGeom prst="rect">
                <a:avLst/>
              </a:prstGeom>
              <a:solidFill>
                <a:srgbClr val="FF7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31" name="Rectangle 7100"/>
              <p:cNvSpPr>
                <a:spLocks noChangeArrowheads="1"/>
              </p:cNvSpPr>
              <p:nvPr/>
            </p:nvSpPr>
            <p:spPr bwMode="auto">
              <a:xfrm>
                <a:off x="1526" y="2268"/>
                <a:ext cx="2" cy="251"/>
              </a:xfrm>
              <a:prstGeom prst="rect">
                <a:avLst/>
              </a:prstGeom>
              <a:solidFill>
                <a:srgbClr val="FF7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32" name="Rectangle 7101"/>
              <p:cNvSpPr>
                <a:spLocks noChangeArrowheads="1"/>
              </p:cNvSpPr>
              <p:nvPr/>
            </p:nvSpPr>
            <p:spPr bwMode="auto">
              <a:xfrm>
                <a:off x="1524" y="2268"/>
                <a:ext cx="2" cy="251"/>
              </a:xfrm>
              <a:prstGeom prst="rect">
                <a:avLst/>
              </a:prstGeom>
              <a:solidFill>
                <a:srgbClr val="FF72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33" name="Rectangle 7102"/>
              <p:cNvSpPr>
                <a:spLocks noChangeArrowheads="1"/>
              </p:cNvSpPr>
              <p:nvPr/>
            </p:nvSpPr>
            <p:spPr bwMode="auto">
              <a:xfrm>
                <a:off x="1522" y="2268"/>
                <a:ext cx="2" cy="251"/>
              </a:xfrm>
              <a:prstGeom prst="rect">
                <a:avLst/>
              </a:prstGeom>
              <a:solidFill>
                <a:srgbClr val="FF72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34" name="Rectangle 7103"/>
              <p:cNvSpPr>
                <a:spLocks noChangeArrowheads="1"/>
              </p:cNvSpPr>
              <p:nvPr/>
            </p:nvSpPr>
            <p:spPr bwMode="auto">
              <a:xfrm>
                <a:off x="1520" y="2268"/>
                <a:ext cx="2" cy="251"/>
              </a:xfrm>
              <a:prstGeom prst="rect">
                <a:avLst/>
              </a:prstGeom>
              <a:solidFill>
                <a:srgbClr val="FF7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35" name="Rectangle 7104"/>
              <p:cNvSpPr>
                <a:spLocks noChangeArrowheads="1"/>
              </p:cNvSpPr>
              <p:nvPr/>
            </p:nvSpPr>
            <p:spPr bwMode="auto">
              <a:xfrm>
                <a:off x="1518" y="2268"/>
                <a:ext cx="2" cy="251"/>
              </a:xfrm>
              <a:prstGeom prst="rect">
                <a:avLst/>
              </a:prstGeom>
              <a:solidFill>
                <a:srgbClr val="FF73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36" name="Rectangle 7105"/>
              <p:cNvSpPr>
                <a:spLocks noChangeArrowheads="1"/>
              </p:cNvSpPr>
              <p:nvPr/>
            </p:nvSpPr>
            <p:spPr bwMode="auto">
              <a:xfrm>
                <a:off x="1518" y="2268"/>
                <a:ext cx="1" cy="251"/>
              </a:xfrm>
              <a:prstGeom prst="rect">
                <a:avLst/>
              </a:prstGeom>
              <a:solidFill>
                <a:srgbClr val="FF7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37" name="Rectangle 7106"/>
              <p:cNvSpPr>
                <a:spLocks noChangeArrowheads="1"/>
              </p:cNvSpPr>
              <p:nvPr/>
            </p:nvSpPr>
            <p:spPr bwMode="auto">
              <a:xfrm>
                <a:off x="1516" y="2268"/>
                <a:ext cx="2" cy="251"/>
              </a:xfrm>
              <a:prstGeom prst="rect">
                <a:avLst/>
              </a:prstGeom>
              <a:solidFill>
                <a:srgbClr val="FF7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38" name="Rectangle 7107"/>
              <p:cNvSpPr>
                <a:spLocks noChangeArrowheads="1"/>
              </p:cNvSpPr>
              <p:nvPr/>
            </p:nvSpPr>
            <p:spPr bwMode="auto">
              <a:xfrm>
                <a:off x="1515" y="2268"/>
                <a:ext cx="1" cy="251"/>
              </a:xfrm>
              <a:prstGeom prst="rect">
                <a:avLst/>
              </a:prstGeom>
              <a:solidFill>
                <a:srgbClr val="FF7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39" name="Rectangle 7108"/>
              <p:cNvSpPr>
                <a:spLocks noChangeArrowheads="1"/>
              </p:cNvSpPr>
              <p:nvPr/>
            </p:nvSpPr>
            <p:spPr bwMode="auto">
              <a:xfrm>
                <a:off x="1513" y="2268"/>
                <a:ext cx="2" cy="251"/>
              </a:xfrm>
              <a:prstGeom prst="rect">
                <a:avLst/>
              </a:prstGeom>
              <a:solidFill>
                <a:srgbClr val="FF76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40" name="Rectangle 7109"/>
              <p:cNvSpPr>
                <a:spLocks noChangeArrowheads="1"/>
              </p:cNvSpPr>
              <p:nvPr/>
            </p:nvSpPr>
            <p:spPr bwMode="auto">
              <a:xfrm>
                <a:off x="1511" y="2268"/>
                <a:ext cx="2" cy="251"/>
              </a:xfrm>
              <a:prstGeom prst="rect">
                <a:avLst/>
              </a:prstGeom>
              <a:solidFill>
                <a:srgbClr val="FF76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41" name="Rectangle 7110"/>
              <p:cNvSpPr>
                <a:spLocks noChangeArrowheads="1"/>
              </p:cNvSpPr>
              <p:nvPr/>
            </p:nvSpPr>
            <p:spPr bwMode="auto">
              <a:xfrm>
                <a:off x="1509" y="2268"/>
                <a:ext cx="2" cy="251"/>
              </a:xfrm>
              <a:prstGeom prst="rect">
                <a:avLst/>
              </a:prstGeom>
              <a:solidFill>
                <a:srgbClr val="FF7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42" name="Rectangle 7111"/>
              <p:cNvSpPr>
                <a:spLocks noChangeArrowheads="1"/>
              </p:cNvSpPr>
              <p:nvPr/>
            </p:nvSpPr>
            <p:spPr bwMode="auto">
              <a:xfrm>
                <a:off x="1507" y="2268"/>
                <a:ext cx="2" cy="251"/>
              </a:xfrm>
              <a:prstGeom prst="rect">
                <a:avLst/>
              </a:prstGeom>
              <a:solidFill>
                <a:srgbClr val="FF7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43" name="Rectangle 7112"/>
              <p:cNvSpPr>
                <a:spLocks noChangeArrowheads="1"/>
              </p:cNvSpPr>
              <p:nvPr/>
            </p:nvSpPr>
            <p:spPr bwMode="auto">
              <a:xfrm>
                <a:off x="1505" y="2268"/>
                <a:ext cx="2" cy="251"/>
              </a:xfrm>
              <a:prstGeom prst="rect">
                <a:avLst/>
              </a:prstGeom>
              <a:solidFill>
                <a:srgbClr val="FF7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44" name="Rectangle 7113"/>
              <p:cNvSpPr>
                <a:spLocks noChangeArrowheads="1"/>
              </p:cNvSpPr>
              <p:nvPr/>
            </p:nvSpPr>
            <p:spPr bwMode="auto">
              <a:xfrm>
                <a:off x="1503" y="2268"/>
                <a:ext cx="2" cy="251"/>
              </a:xfrm>
              <a:prstGeom prst="rect">
                <a:avLst/>
              </a:prstGeom>
              <a:solidFill>
                <a:srgbClr val="FF79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45" name="Rectangle 7114"/>
              <p:cNvSpPr>
                <a:spLocks noChangeArrowheads="1"/>
              </p:cNvSpPr>
              <p:nvPr/>
            </p:nvSpPr>
            <p:spPr bwMode="auto">
              <a:xfrm>
                <a:off x="1501" y="2268"/>
                <a:ext cx="2" cy="251"/>
              </a:xfrm>
              <a:prstGeom prst="rect">
                <a:avLst/>
              </a:prstGeom>
              <a:solidFill>
                <a:srgbClr val="FF79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46" name="Rectangle 7115"/>
              <p:cNvSpPr>
                <a:spLocks noChangeArrowheads="1"/>
              </p:cNvSpPr>
              <p:nvPr/>
            </p:nvSpPr>
            <p:spPr bwMode="auto">
              <a:xfrm>
                <a:off x="1501" y="2268"/>
                <a:ext cx="1" cy="251"/>
              </a:xfrm>
              <a:prstGeom prst="rect">
                <a:avLst/>
              </a:prstGeom>
              <a:solidFill>
                <a:srgbClr val="FF7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47" name="Rectangle 7116"/>
              <p:cNvSpPr>
                <a:spLocks noChangeArrowheads="1"/>
              </p:cNvSpPr>
              <p:nvPr/>
            </p:nvSpPr>
            <p:spPr bwMode="auto">
              <a:xfrm>
                <a:off x="1499" y="2268"/>
                <a:ext cx="2" cy="251"/>
              </a:xfrm>
              <a:prstGeom prst="rect">
                <a:avLst/>
              </a:prstGeom>
              <a:solidFill>
                <a:srgbClr val="FF7B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48" name="Rectangle 7117"/>
              <p:cNvSpPr>
                <a:spLocks noChangeArrowheads="1"/>
              </p:cNvSpPr>
              <p:nvPr/>
            </p:nvSpPr>
            <p:spPr bwMode="auto">
              <a:xfrm>
                <a:off x="1497" y="2268"/>
                <a:ext cx="2" cy="251"/>
              </a:xfrm>
              <a:prstGeom prst="rect">
                <a:avLst/>
              </a:prstGeom>
              <a:solidFill>
                <a:srgbClr val="FF7B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49" name="Rectangle 7118"/>
              <p:cNvSpPr>
                <a:spLocks noChangeArrowheads="1"/>
              </p:cNvSpPr>
              <p:nvPr/>
            </p:nvSpPr>
            <p:spPr bwMode="auto">
              <a:xfrm>
                <a:off x="1495" y="2268"/>
                <a:ext cx="2" cy="251"/>
              </a:xfrm>
              <a:prstGeom prst="rect">
                <a:avLst/>
              </a:prstGeom>
              <a:solidFill>
                <a:srgbClr val="FF7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50" name="Rectangle 7119"/>
              <p:cNvSpPr>
                <a:spLocks noChangeArrowheads="1"/>
              </p:cNvSpPr>
              <p:nvPr/>
            </p:nvSpPr>
            <p:spPr bwMode="auto">
              <a:xfrm>
                <a:off x="1493" y="2268"/>
                <a:ext cx="2" cy="251"/>
              </a:xfrm>
              <a:prstGeom prst="rect">
                <a:avLst/>
              </a:prstGeom>
              <a:solidFill>
                <a:srgbClr val="FF7C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51" name="Rectangle 7120"/>
              <p:cNvSpPr>
                <a:spLocks noChangeArrowheads="1"/>
              </p:cNvSpPr>
              <p:nvPr/>
            </p:nvSpPr>
            <p:spPr bwMode="auto">
              <a:xfrm>
                <a:off x="1492" y="2268"/>
                <a:ext cx="1" cy="251"/>
              </a:xfrm>
              <a:prstGeom prst="rect">
                <a:avLst/>
              </a:prstGeom>
              <a:solidFill>
                <a:srgbClr val="FF7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52" name="Rectangle 7121"/>
              <p:cNvSpPr>
                <a:spLocks noChangeArrowheads="1"/>
              </p:cNvSpPr>
              <p:nvPr/>
            </p:nvSpPr>
            <p:spPr bwMode="auto">
              <a:xfrm>
                <a:off x="1490" y="2268"/>
                <a:ext cx="2" cy="251"/>
              </a:xfrm>
              <a:prstGeom prst="rect">
                <a:avLst/>
              </a:prstGeom>
              <a:solidFill>
                <a:srgbClr val="FF7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53" name="Rectangle 7122"/>
              <p:cNvSpPr>
                <a:spLocks noChangeArrowheads="1"/>
              </p:cNvSpPr>
              <p:nvPr/>
            </p:nvSpPr>
            <p:spPr bwMode="auto">
              <a:xfrm>
                <a:off x="1488" y="2268"/>
                <a:ext cx="2" cy="251"/>
              </a:xfrm>
              <a:prstGeom prst="rect">
                <a:avLst/>
              </a:prstGeom>
              <a:solidFill>
                <a:srgbClr val="FF7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54" name="Rectangle 7123"/>
              <p:cNvSpPr>
                <a:spLocks noChangeArrowheads="1"/>
              </p:cNvSpPr>
              <p:nvPr/>
            </p:nvSpPr>
            <p:spPr bwMode="auto">
              <a:xfrm>
                <a:off x="1486" y="2268"/>
                <a:ext cx="2" cy="251"/>
              </a:xfrm>
              <a:prstGeom prst="rect">
                <a:avLst/>
              </a:prstGeom>
              <a:solidFill>
                <a:srgbClr val="FF7F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55" name="Rectangle 7124"/>
              <p:cNvSpPr>
                <a:spLocks noChangeArrowheads="1"/>
              </p:cNvSpPr>
              <p:nvPr/>
            </p:nvSpPr>
            <p:spPr bwMode="auto">
              <a:xfrm>
                <a:off x="1486" y="2268"/>
                <a:ext cx="1" cy="251"/>
              </a:xfrm>
              <a:prstGeom prst="rect">
                <a:avLst/>
              </a:prstGeom>
              <a:solidFill>
                <a:srgbClr val="FF7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56" name="Rectangle 7125"/>
              <p:cNvSpPr>
                <a:spLocks noChangeArrowheads="1"/>
              </p:cNvSpPr>
              <p:nvPr/>
            </p:nvSpPr>
            <p:spPr bwMode="auto">
              <a:xfrm>
                <a:off x="1484" y="2268"/>
                <a:ext cx="2" cy="251"/>
              </a:xfrm>
              <a:prstGeom prst="rect">
                <a:avLst/>
              </a:prstGeom>
              <a:solidFill>
                <a:srgbClr val="FF8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57" name="Rectangle 7126"/>
              <p:cNvSpPr>
                <a:spLocks noChangeArrowheads="1"/>
              </p:cNvSpPr>
              <p:nvPr/>
            </p:nvSpPr>
            <p:spPr bwMode="auto">
              <a:xfrm>
                <a:off x="1482" y="2268"/>
                <a:ext cx="2" cy="251"/>
              </a:xfrm>
              <a:prstGeom prst="rect">
                <a:avLst/>
              </a:prstGeom>
              <a:solidFill>
                <a:srgbClr val="FF81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58" name="Rectangle 7127"/>
              <p:cNvSpPr>
                <a:spLocks noChangeArrowheads="1"/>
              </p:cNvSpPr>
              <p:nvPr/>
            </p:nvSpPr>
            <p:spPr bwMode="auto">
              <a:xfrm>
                <a:off x="1480" y="2268"/>
                <a:ext cx="2" cy="251"/>
              </a:xfrm>
              <a:prstGeom prst="rect">
                <a:avLst/>
              </a:prstGeom>
              <a:solidFill>
                <a:srgbClr val="FF81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59" name="Rectangle 7128"/>
              <p:cNvSpPr>
                <a:spLocks noChangeArrowheads="1"/>
              </p:cNvSpPr>
              <p:nvPr/>
            </p:nvSpPr>
            <p:spPr bwMode="auto">
              <a:xfrm>
                <a:off x="1478" y="2268"/>
                <a:ext cx="2" cy="251"/>
              </a:xfrm>
              <a:prstGeom prst="rect">
                <a:avLst/>
              </a:prstGeom>
              <a:solidFill>
                <a:srgbClr val="FF82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60" name="Rectangle 7129"/>
              <p:cNvSpPr>
                <a:spLocks noChangeArrowheads="1"/>
              </p:cNvSpPr>
              <p:nvPr/>
            </p:nvSpPr>
            <p:spPr bwMode="auto">
              <a:xfrm>
                <a:off x="1476" y="2268"/>
                <a:ext cx="2" cy="251"/>
              </a:xfrm>
              <a:prstGeom prst="rect">
                <a:avLst/>
              </a:prstGeom>
              <a:solidFill>
                <a:srgbClr val="FF8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61" name="Rectangle 7130"/>
              <p:cNvSpPr>
                <a:spLocks noChangeArrowheads="1"/>
              </p:cNvSpPr>
              <p:nvPr/>
            </p:nvSpPr>
            <p:spPr bwMode="auto">
              <a:xfrm>
                <a:off x="1474" y="2268"/>
                <a:ext cx="2" cy="251"/>
              </a:xfrm>
              <a:prstGeom prst="rect">
                <a:avLst/>
              </a:prstGeom>
              <a:solidFill>
                <a:srgbClr val="FF8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62" name="Rectangle 7131"/>
              <p:cNvSpPr>
                <a:spLocks noChangeArrowheads="1"/>
              </p:cNvSpPr>
              <p:nvPr/>
            </p:nvSpPr>
            <p:spPr bwMode="auto">
              <a:xfrm>
                <a:off x="1472" y="2268"/>
                <a:ext cx="2" cy="251"/>
              </a:xfrm>
              <a:prstGeom prst="rect">
                <a:avLst/>
              </a:prstGeom>
              <a:solidFill>
                <a:srgbClr val="FF8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63" name="Rectangle 7132"/>
              <p:cNvSpPr>
                <a:spLocks noChangeArrowheads="1"/>
              </p:cNvSpPr>
              <p:nvPr/>
            </p:nvSpPr>
            <p:spPr bwMode="auto">
              <a:xfrm>
                <a:off x="1470" y="2268"/>
                <a:ext cx="2" cy="251"/>
              </a:xfrm>
              <a:prstGeom prst="rect">
                <a:avLst/>
              </a:prstGeom>
              <a:solidFill>
                <a:srgbClr val="FF8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64" name="Rectangle 7133"/>
              <p:cNvSpPr>
                <a:spLocks noChangeArrowheads="1"/>
              </p:cNvSpPr>
              <p:nvPr/>
            </p:nvSpPr>
            <p:spPr bwMode="auto">
              <a:xfrm>
                <a:off x="1470" y="2268"/>
                <a:ext cx="1" cy="251"/>
              </a:xfrm>
              <a:prstGeom prst="rect">
                <a:avLst/>
              </a:prstGeom>
              <a:solidFill>
                <a:srgbClr val="FF85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65" name="Rectangle 7134"/>
              <p:cNvSpPr>
                <a:spLocks noChangeArrowheads="1"/>
              </p:cNvSpPr>
              <p:nvPr/>
            </p:nvSpPr>
            <p:spPr bwMode="auto">
              <a:xfrm>
                <a:off x="1468" y="2268"/>
                <a:ext cx="2" cy="251"/>
              </a:xfrm>
              <a:prstGeom prst="rect">
                <a:avLst/>
              </a:prstGeom>
              <a:solidFill>
                <a:srgbClr val="FF8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66" name="Rectangle 7135"/>
              <p:cNvSpPr>
                <a:spLocks noChangeArrowheads="1"/>
              </p:cNvSpPr>
              <p:nvPr/>
            </p:nvSpPr>
            <p:spPr bwMode="auto">
              <a:xfrm>
                <a:off x="1467" y="2268"/>
                <a:ext cx="1" cy="251"/>
              </a:xfrm>
              <a:prstGeom prst="rect">
                <a:avLst/>
              </a:prstGeom>
              <a:solidFill>
                <a:srgbClr val="FF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1261" name="Group 7136"/>
            <p:cNvGrpSpPr>
              <a:grpSpLocks/>
            </p:cNvGrpSpPr>
            <p:nvPr/>
          </p:nvGrpSpPr>
          <p:grpSpPr bwMode="auto">
            <a:xfrm>
              <a:off x="1353" y="2268"/>
              <a:ext cx="3511" cy="251"/>
              <a:chOff x="1353" y="2268"/>
              <a:chExt cx="3511" cy="251"/>
            </a:xfrm>
          </p:grpSpPr>
          <p:sp>
            <p:nvSpPr>
              <p:cNvPr id="1567" name="Rectangle 7137"/>
              <p:cNvSpPr>
                <a:spLocks noChangeArrowheads="1"/>
              </p:cNvSpPr>
              <p:nvPr/>
            </p:nvSpPr>
            <p:spPr bwMode="auto">
              <a:xfrm>
                <a:off x="1465" y="2268"/>
                <a:ext cx="2" cy="251"/>
              </a:xfrm>
              <a:prstGeom prst="rect">
                <a:avLst/>
              </a:prstGeom>
              <a:solidFill>
                <a:srgbClr val="FF87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68" name="Rectangle 7138"/>
              <p:cNvSpPr>
                <a:spLocks noChangeArrowheads="1"/>
              </p:cNvSpPr>
              <p:nvPr/>
            </p:nvSpPr>
            <p:spPr bwMode="auto">
              <a:xfrm>
                <a:off x="1463" y="2268"/>
                <a:ext cx="2" cy="251"/>
              </a:xfrm>
              <a:prstGeom prst="rect">
                <a:avLst/>
              </a:prstGeom>
              <a:solidFill>
                <a:srgbClr val="FF87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69" name="Rectangle 7139"/>
              <p:cNvSpPr>
                <a:spLocks noChangeArrowheads="1"/>
              </p:cNvSpPr>
              <p:nvPr/>
            </p:nvSpPr>
            <p:spPr bwMode="auto">
              <a:xfrm>
                <a:off x="1461" y="2268"/>
                <a:ext cx="2" cy="251"/>
              </a:xfrm>
              <a:prstGeom prst="rect">
                <a:avLst/>
              </a:prstGeom>
              <a:solidFill>
                <a:srgbClr val="FF88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70" name="Rectangle 7140"/>
              <p:cNvSpPr>
                <a:spLocks noChangeArrowheads="1"/>
              </p:cNvSpPr>
              <p:nvPr/>
            </p:nvSpPr>
            <p:spPr bwMode="auto">
              <a:xfrm>
                <a:off x="1459" y="2268"/>
                <a:ext cx="2" cy="251"/>
              </a:xfrm>
              <a:prstGeom prst="rect">
                <a:avLst/>
              </a:prstGeom>
              <a:solidFill>
                <a:srgbClr val="FF88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71" name="Rectangle 7141"/>
              <p:cNvSpPr>
                <a:spLocks noChangeArrowheads="1"/>
              </p:cNvSpPr>
              <p:nvPr/>
            </p:nvSpPr>
            <p:spPr bwMode="auto">
              <a:xfrm>
                <a:off x="1457" y="2268"/>
                <a:ext cx="2" cy="251"/>
              </a:xfrm>
              <a:prstGeom prst="rect">
                <a:avLst/>
              </a:prstGeom>
              <a:solidFill>
                <a:srgbClr val="FF8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72" name="Rectangle 7142"/>
              <p:cNvSpPr>
                <a:spLocks noChangeArrowheads="1"/>
              </p:cNvSpPr>
              <p:nvPr/>
            </p:nvSpPr>
            <p:spPr bwMode="auto">
              <a:xfrm>
                <a:off x="1455" y="2268"/>
                <a:ext cx="2" cy="251"/>
              </a:xfrm>
              <a:prstGeom prst="rect">
                <a:avLst/>
              </a:prstGeom>
              <a:solidFill>
                <a:srgbClr val="FF8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73" name="Rectangle 7143"/>
              <p:cNvSpPr>
                <a:spLocks noChangeArrowheads="1"/>
              </p:cNvSpPr>
              <p:nvPr/>
            </p:nvSpPr>
            <p:spPr bwMode="auto">
              <a:xfrm>
                <a:off x="1455" y="2268"/>
                <a:ext cx="1" cy="251"/>
              </a:xfrm>
              <a:prstGeom prst="rect">
                <a:avLst/>
              </a:prstGeom>
              <a:solidFill>
                <a:srgbClr val="FF8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74" name="Rectangle 7144"/>
              <p:cNvSpPr>
                <a:spLocks noChangeArrowheads="1"/>
              </p:cNvSpPr>
              <p:nvPr/>
            </p:nvSpPr>
            <p:spPr bwMode="auto">
              <a:xfrm>
                <a:off x="1453" y="2268"/>
                <a:ext cx="2" cy="251"/>
              </a:xfrm>
              <a:prstGeom prst="rect">
                <a:avLst/>
              </a:prstGeom>
              <a:solidFill>
                <a:srgbClr val="FF8B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75" name="Rectangle 7145"/>
              <p:cNvSpPr>
                <a:spLocks noChangeArrowheads="1"/>
              </p:cNvSpPr>
              <p:nvPr/>
            </p:nvSpPr>
            <p:spPr bwMode="auto">
              <a:xfrm>
                <a:off x="1451" y="2268"/>
                <a:ext cx="2" cy="251"/>
              </a:xfrm>
              <a:prstGeom prst="rect">
                <a:avLst/>
              </a:prstGeom>
              <a:solidFill>
                <a:srgbClr val="FF8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76" name="Rectangle 7146"/>
              <p:cNvSpPr>
                <a:spLocks noChangeArrowheads="1"/>
              </p:cNvSpPr>
              <p:nvPr/>
            </p:nvSpPr>
            <p:spPr bwMode="auto">
              <a:xfrm>
                <a:off x="1449" y="2268"/>
                <a:ext cx="2" cy="251"/>
              </a:xfrm>
              <a:prstGeom prst="rect">
                <a:avLst/>
              </a:prstGeom>
              <a:solidFill>
                <a:srgbClr val="FF8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77" name="Rectangle 7147"/>
              <p:cNvSpPr>
                <a:spLocks noChangeArrowheads="1"/>
              </p:cNvSpPr>
              <p:nvPr/>
            </p:nvSpPr>
            <p:spPr bwMode="auto">
              <a:xfrm>
                <a:off x="1447" y="2268"/>
                <a:ext cx="2" cy="251"/>
              </a:xfrm>
              <a:prstGeom prst="rect">
                <a:avLst/>
              </a:prstGeom>
              <a:solidFill>
                <a:srgbClr val="FF8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78" name="Rectangle 7148"/>
              <p:cNvSpPr>
                <a:spLocks noChangeArrowheads="1"/>
              </p:cNvSpPr>
              <p:nvPr/>
            </p:nvSpPr>
            <p:spPr bwMode="auto">
              <a:xfrm>
                <a:off x="1445" y="2268"/>
                <a:ext cx="2" cy="251"/>
              </a:xfrm>
              <a:prstGeom prst="rect">
                <a:avLst/>
              </a:prstGeom>
              <a:solidFill>
                <a:srgbClr val="FF8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79" name="Rectangle 7149"/>
              <p:cNvSpPr>
                <a:spLocks noChangeArrowheads="1"/>
              </p:cNvSpPr>
              <p:nvPr/>
            </p:nvSpPr>
            <p:spPr bwMode="auto">
              <a:xfrm>
                <a:off x="1444" y="2268"/>
                <a:ext cx="1" cy="251"/>
              </a:xfrm>
              <a:prstGeom prst="rect">
                <a:avLst/>
              </a:prstGeom>
              <a:solidFill>
                <a:srgbClr val="FF8E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80" name="Rectangle 7150"/>
              <p:cNvSpPr>
                <a:spLocks noChangeArrowheads="1"/>
              </p:cNvSpPr>
              <p:nvPr/>
            </p:nvSpPr>
            <p:spPr bwMode="auto">
              <a:xfrm>
                <a:off x="1442" y="2268"/>
                <a:ext cx="2" cy="251"/>
              </a:xfrm>
              <a:prstGeom prst="rect">
                <a:avLst/>
              </a:prstGeom>
              <a:solidFill>
                <a:srgbClr val="FF8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81" name="Rectangle 7151"/>
              <p:cNvSpPr>
                <a:spLocks noChangeArrowheads="1"/>
              </p:cNvSpPr>
              <p:nvPr/>
            </p:nvSpPr>
            <p:spPr bwMode="auto">
              <a:xfrm>
                <a:off x="1440" y="2268"/>
                <a:ext cx="2" cy="251"/>
              </a:xfrm>
              <a:prstGeom prst="rect">
                <a:avLst/>
              </a:prstGeom>
              <a:solidFill>
                <a:srgbClr val="FF8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82" name="Rectangle 7152"/>
              <p:cNvSpPr>
                <a:spLocks noChangeArrowheads="1"/>
              </p:cNvSpPr>
              <p:nvPr/>
            </p:nvSpPr>
            <p:spPr bwMode="auto">
              <a:xfrm>
                <a:off x="1440" y="2268"/>
                <a:ext cx="1" cy="251"/>
              </a:xfrm>
              <a:prstGeom prst="rect">
                <a:avLst/>
              </a:prstGeom>
              <a:solidFill>
                <a:srgbClr val="FF9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83" name="Rectangle 7153"/>
              <p:cNvSpPr>
                <a:spLocks noChangeArrowheads="1"/>
              </p:cNvSpPr>
              <p:nvPr/>
            </p:nvSpPr>
            <p:spPr bwMode="auto">
              <a:xfrm>
                <a:off x="1438" y="2268"/>
                <a:ext cx="2" cy="251"/>
              </a:xfrm>
              <a:prstGeom prst="rect">
                <a:avLst/>
              </a:prstGeom>
              <a:solidFill>
                <a:srgbClr val="FF9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84" name="Rectangle 7154"/>
              <p:cNvSpPr>
                <a:spLocks noChangeArrowheads="1"/>
              </p:cNvSpPr>
              <p:nvPr/>
            </p:nvSpPr>
            <p:spPr bwMode="auto">
              <a:xfrm>
                <a:off x="1436" y="2268"/>
                <a:ext cx="2" cy="251"/>
              </a:xfrm>
              <a:prstGeom prst="rect">
                <a:avLst/>
              </a:prstGeom>
              <a:solidFill>
                <a:srgbClr val="FF9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85" name="Rectangle 7155"/>
              <p:cNvSpPr>
                <a:spLocks noChangeArrowheads="1"/>
              </p:cNvSpPr>
              <p:nvPr/>
            </p:nvSpPr>
            <p:spPr bwMode="auto">
              <a:xfrm>
                <a:off x="1434" y="2268"/>
                <a:ext cx="2" cy="251"/>
              </a:xfrm>
              <a:prstGeom prst="rect">
                <a:avLst/>
              </a:prstGeom>
              <a:solidFill>
                <a:srgbClr val="FF9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86" name="Rectangle 7156"/>
              <p:cNvSpPr>
                <a:spLocks noChangeArrowheads="1"/>
              </p:cNvSpPr>
              <p:nvPr/>
            </p:nvSpPr>
            <p:spPr bwMode="auto">
              <a:xfrm>
                <a:off x="1432" y="2268"/>
                <a:ext cx="2" cy="251"/>
              </a:xfrm>
              <a:prstGeom prst="rect">
                <a:avLst/>
              </a:prstGeom>
              <a:solidFill>
                <a:srgbClr val="FF9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87" name="Rectangle 7157"/>
              <p:cNvSpPr>
                <a:spLocks noChangeArrowheads="1"/>
              </p:cNvSpPr>
              <p:nvPr/>
            </p:nvSpPr>
            <p:spPr bwMode="auto">
              <a:xfrm>
                <a:off x="1430" y="2268"/>
                <a:ext cx="2" cy="251"/>
              </a:xfrm>
              <a:prstGeom prst="rect">
                <a:avLst/>
              </a:prstGeom>
              <a:solidFill>
                <a:srgbClr val="FF9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88" name="Rectangle 7158"/>
              <p:cNvSpPr>
                <a:spLocks noChangeArrowheads="1"/>
              </p:cNvSpPr>
              <p:nvPr/>
            </p:nvSpPr>
            <p:spPr bwMode="auto">
              <a:xfrm>
                <a:off x="1428" y="2268"/>
                <a:ext cx="2" cy="251"/>
              </a:xfrm>
              <a:prstGeom prst="rect">
                <a:avLst/>
              </a:prstGeom>
              <a:solidFill>
                <a:srgbClr val="FF9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89" name="Rectangle 7159"/>
              <p:cNvSpPr>
                <a:spLocks noChangeArrowheads="1"/>
              </p:cNvSpPr>
              <p:nvPr/>
            </p:nvSpPr>
            <p:spPr bwMode="auto">
              <a:xfrm>
                <a:off x="1426" y="2268"/>
                <a:ext cx="2" cy="251"/>
              </a:xfrm>
              <a:prstGeom prst="rect">
                <a:avLst/>
              </a:prstGeom>
              <a:solidFill>
                <a:srgbClr val="FF94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90" name="Rectangle 7160"/>
              <p:cNvSpPr>
                <a:spLocks noChangeArrowheads="1"/>
              </p:cNvSpPr>
              <p:nvPr/>
            </p:nvSpPr>
            <p:spPr bwMode="auto">
              <a:xfrm>
                <a:off x="1424" y="2268"/>
                <a:ext cx="2" cy="251"/>
              </a:xfrm>
              <a:prstGeom prst="rect">
                <a:avLst/>
              </a:prstGeom>
              <a:solidFill>
                <a:srgbClr val="FF9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91" name="Rectangle 7161"/>
              <p:cNvSpPr>
                <a:spLocks noChangeArrowheads="1"/>
              </p:cNvSpPr>
              <p:nvPr/>
            </p:nvSpPr>
            <p:spPr bwMode="auto">
              <a:xfrm>
                <a:off x="1422" y="2268"/>
                <a:ext cx="2" cy="251"/>
              </a:xfrm>
              <a:prstGeom prst="rect">
                <a:avLst/>
              </a:prstGeom>
              <a:solidFill>
                <a:srgbClr val="FF9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92" name="Rectangle 7162"/>
              <p:cNvSpPr>
                <a:spLocks noChangeArrowheads="1"/>
              </p:cNvSpPr>
              <p:nvPr/>
            </p:nvSpPr>
            <p:spPr bwMode="auto">
              <a:xfrm>
                <a:off x="1422" y="2268"/>
                <a:ext cx="1" cy="251"/>
              </a:xfrm>
              <a:prstGeom prst="rect">
                <a:avLst/>
              </a:prstGeom>
              <a:solidFill>
                <a:srgbClr val="FF9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93" name="Rectangle 7163"/>
              <p:cNvSpPr>
                <a:spLocks noChangeArrowheads="1"/>
              </p:cNvSpPr>
              <p:nvPr/>
            </p:nvSpPr>
            <p:spPr bwMode="auto">
              <a:xfrm>
                <a:off x="1421" y="2268"/>
                <a:ext cx="1" cy="251"/>
              </a:xfrm>
              <a:prstGeom prst="rect">
                <a:avLst/>
              </a:prstGeom>
              <a:solidFill>
                <a:srgbClr val="FF9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94" name="Rectangle 7164"/>
              <p:cNvSpPr>
                <a:spLocks noChangeArrowheads="1"/>
              </p:cNvSpPr>
              <p:nvPr/>
            </p:nvSpPr>
            <p:spPr bwMode="auto">
              <a:xfrm>
                <a:off x="1419" y="2268"/>
                <a:ext cx="2" cy="251"/>
              </a:xfrm>
              <a:prstGeom prst="rect">
                <a:avLst/>
              </a:prstGeom>
              <a:solidFill>
                <a:srgbClr val="FF97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95" name="Rectangle 7165"/>
              <p:cNvSpPr>
                <a:spLocks noChangeArrowheads="1"/>
              </p:cNvSpPr>
              <p:nvPr/>
            </p:nvSpPr>
            <p:spPr bwMode="auto">
              <a:xfrm>
                <a:off x="1417" y="2268"/>
                <a:ext cx="2" cy="251"/>
              </a:xfrm>
              <a:prstGeom prst="rect">
                <a:avLst/>
              </a:prstGeom>
              <a:solidFill>
                <a:srgbClr val="FF97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96" name="Rectangle 7166"/>
              <p:cNvSpPr>
                <a:spLocks noChangeArrowheads="1"/>
              </p:cNvSpPr>
              <p:nvPr/>
            </p:nvSpPr>
            <p:spPr bwMode="auto">
              <a:xfrm>
                <a:off x="1415" y="2268"/>
                <a:ext cx="2" cy="251"/>
              </a:xfrm>
              <a:prstGeom prst="rect">
                <a:avLst/>
              </a:prstGeom>
              <a:solidFill>
                <a:srgbClr val="FF98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97" name="Rectangle 7167"/>
              <p:cNvSpPr>
                <a:spLocks noChangeArrowheads="1"/>
              </p:cNvSpPr>
              <p:nvPr/>
            </p:nvSpPr>
            <p:spPr bwMode="auto">
              <a:xfrm>
                <a:off x="1413" y="2268"/>
                <a:ext cx="2" cy="251"/>
              </a:xfrm>
              <a:prstGeom prst="rect">
                <a:avLst/>
              </a:prstGeom>
              <a:solidFill>
                <a:srgbClr val="FF99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98" name="Freeform 7168"/>
              <p:cNvSpPr>
                <a:spLocks/>
              </p:cNvSpPr>
              <p:nvPr/>
            </p:nvSpPr>
            <p:spPr bwMode="auto">
              <a:xfrm>
                <a:off x="1413" y="2268"/>
                <a:ext cx="437" cy="251"/>
              </a:xfrm>
              <a:custGeom>
                <a:avLst/>
                <a:gdLst>
                  <a:gd name="T0" fmla="*/ 437 w 437"/>
                  <a:gd name="T1" fmla="*/ 127 h 251"/>
                  <a:gd name="T2" fmla="*/ 437 w 437"/>
                  <a:gd name="T3" fmla="*/ 148 h 251"/>
                  <a:gd name="T4" fmla="*/ 435 w 437"/>
                  <a:gd name="T5" fmla="*/ 169 h 251"/>
                  <a:gd name="T6" fmla="*/ 432 w 437"/>
                  <a:gd name="T7" fmla="*/ 184 h 251"/>
                  <a:gd name="T8" fmla="*/ 426 w 437"/>
                  <a:gd name="T9" fmla="*/ 200 h 251"/>
                  <a:gd name="T10" fmla="*/ 422 w 437"/>
                  <a:gd name="T11" fmla="*/ 211 h 251"/>
                  <a:gd name="T12" fmla="*/ 414 w 437"/>
                  <a:gd name="T13" fmla="*/ 221 h 251"/>
                  <a:gd name="T14" fmla="*/ 409 w 437"/>
                  <a:gd name="T15" fmla="*/ 228 h 251"/>
                  <a:gd name="T16" fmla="*/ 401 w 437"/>
                  <a:gd name="T17" fmla="*/ 236 h 251"/>
                  <a:gd name="T18" fmla="*/ 385 w 437"/>
                  <a:gd name="T19" fmla="*/ 246 h 251"/>
                  <a:gd name="T20" fmla="*/ 372 w 437"/>
                  <a:gd name="T21" fmla="*/ 249 h 251"/>
                  <a:gd name="T22" fmla="*/ 359 w 437"/>
                  <a:gd name="T23" fmla="*/ 251 h 251"/>
                  <a:gd name="T24" fmla="*/ 351 w 437"/>
                  <a:gd name="T25" fmla="*/ 251 h 251"/>
                  <a:gd name="T26" fmla="*/ 0 w 437"/>
                  <a:gd name="T27" fmla="*/ 251 h 251"/>
                  <a:gd name="T28" fmla="*/ 0 w 437"/>
                  <a:gd name="T29" fmla="*/ 0 h 251"/>
                  <a:gd name="T30" fmla="*/ 351 w 437"/>
                  <a:gd name="T31" fmla="*/ 0 h 251"/>
                  <a:gd name="T32" fmla="*/ 359 w 437"/>
                  <a:gd name="T33" fmla="*/ 0 h 251"/>
                  <a:gd name="T34" fmla="*/ 370 w 437"/>
                  <a:gd name="T35" fmla="*/ 2 h 251"/>
                  <a:gd name="T36" fmla="*/ 385 w 437"/>
                  <a:gd name="T37" fmla="*/ 8 h 251"/>
                  <a:gd name="T38" fmla="*/ 399 w 437"/>
                  <a:gd name="T39" fmla="*/ 17 h 251"/>
                  <a:gd name="T40" fmla="*/ 407 w 437"/>
                  <a:gd name="T41" fmla="*/ 23 h 251"/>
                  <a:gd name="T42" fmla="*/ 414 w 437"/>
                  <a:gd name="T43" fmla="*/ 31 h 251"/>
                  <a:gd name="T44" fmla="*/ 420 w 437"/>
                  <a:gd name="T45" fmla="*/ 42 h 251"/>
                  <a:gd name="T46" fmla="*/ 426 w 437"/>
                  <a:gd name="T47" fmla="*/ 54 h 251"/>
                  <a:gd name="T48" fmla="*/ 432 w 437"/>
                  <a:gd name="T49" fmla="*/ 69 h 251"/>
                  <a:gd name="T50" fmla="*/ 435 w 437"/>
                  <a:gd name="T51" fmla="*/ 84 h 251"/>
                  <a:gd name="T52" fmla="*/ 437 w 437"/>
                  <a:gd name="T53" fmla="*/ 105 h 251"/>
                  <a:gd name="T54" fmla="*/ 437 w 437"/>
                  <a:gd name="T55" fmla="*/ 12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37" h="251">
                    <a:moveTo>
                      <a:pt x="437" y="127"/>
                    </a:moveTo>
                    <a:lnTo>
                      <a:pt x="437" y="148"/>
                    </a:lnTo>
                    <a:lnTo>
                      <a:pt x="435" y="169"/>
                    </a:lnTo>
                    <a:lnTo>
                      <a:pt x="432" y="184"/>
                    </a:lnTo>
                    <a:lnTo>
                      <a:pt x="426" y="200"/>
                    </a:lnTo>
                    <a:lnTo>
                      <a:pt x="422" y="211"/>
                    </a:lnTo>
                    <a:lnTo>
                      <a:pt x="414" y="221"/>
                    </a:lnTo>
                    <a:lnTo>
                      <a:pt x="409" y="228"/>
                    </a:lnTo>
                    <a:lnTo>
                      <a:pt x="401" y="236"/>
                    </a:lnTo>
                    <a:lnTo>
                      <a:pt x="385" y="246"/>
                    </a:lnTo>
                    <a:lnTo>
                      <a:pt x="372" y="249"/>
                    </a:lnTo>
                    <a:lnTo>
                      <a:pt x="359" y="251"/>
                    </a:lnTo>
                    <a:lnTo>
                      <a:pt x="351" y="251"/>
                    </a:lnTo>
                    <a:lnTo>
                      <a:pt x="0" y="251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59" y="0"/>
                    </a:lnTo>
                    <a:lnTo>
                      <a:pt x="370" y="2"/>
                    </a:lnTo>
                    <a:lnTo>
                      <a:pt x="385" y="8"/>
                    </a:lnTo>
                    <a:lnTo>
                      <a:pt x="399" y="17"/>
                    </a:lnTo>
                    <a:lnTo>
                      <a:pt x="407" y="23"/>
                    </a:lnTo>
                    <a:lnTo>
                      <a:pt x="414" y="31"/>
                    </a:lnTo>
                    <a:lnTo>
                      <a:pt x="420" y="42"/>
                    </a:lnTo>
                    <a:lnTo>
                      <a:pt x="426" y="54"/>
                    </a:lnTo>
                    <a:lnTo>
                      <a:pt x="432" y="69"/>
                    </a:lnTo>
                    <a:lnTo>
                      <a:pt x="435" y="84"/>
                    </a:lnTo>
                    <a:lnTo>
                      <a:pt x="437" y="105"/>
                    </a:lnTo>
                    <a:lnTo>
                      <a:pt x="437" y="12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99" name="Freeform 7169"/>
              <p:cNvSpPr>
                <a:spLocks/>
              </p:cNvSpPr>
              <p:nvPr/>
            </p:nvSpPr>
            <p:spPr bwMode="auto">
              <a:xfrm>
                <a:off x="2965" y="2268"/>
                <a:ext cx="706" cy="251"/>
              </a:xfrm>
              <a:custGeom>
                <a:avLst/>
                <a:gdLst>
                  <a:gd name="T0" fmla="*/ 706 w 706"/>
                  <a:gd name="T1" fmla="*/ 127 h 251"/>
                  <a:gd name="T2" fmla="*/ 706 w 706"/>
                  <a:gd name="T3" fmla="*/ 148 h 251"/>
                  <a:gd name="T4" fmla="*/ 704 w 706"/>
                  <a:gd name="T5" fmla="*/ 167 h 251"/>
                  <a:gd name="T6" fmla="*/ 700 w 706"/>
                  <a:gd name="T7" fmla="*/ 184 h 251"/>
                  <a:gd name="T8" fmla="*/ 695 w 706"/>
                  <a:gd name="T9" fmla="*/ 200 h 251"/>
                  <a:gd name="T10" fmla="*/ 689 w 706"/>
                  <a:gd name="T11" fmla="*/ 211 h 251"/>
                  <a:gd name="T12" fmla="*/ 683 w 706"/>
                  <a:gd name="T13" fmla="*/ 221 h 251"/>
                  <a:gd name="T14" fmla="*/ 677 w 706"/>
                  <a:gd name="T15" fmla="*/ 228 h 251"/>
                  <a:gd name="T16" fmla="*/ 670 w 706"/>
                  <a:gd name="T17" fmla="*/ 236 h 251"/>
                  <a:gd name="T18" fmla="*/ 654 w 706"/>
                  <a:gd name="T19" fmla="*/ 246 h 251"/>
                  <a:gd name="T20" fmla="*/ 641 w 706"/>
                  <a:gd name="T21" fmla="*/ 249 h 251"/>
                  <a:gd name="T22" fmla="*/ 627 w 706"/>
                  <a:gd name="T23" fmla="*/ 251 h 251"/>
                  <a:gd name="T24" fmla="*/ 620 w 706"/>
                  <a:gd name="T25" fmla="*/ 251 h 251"/>
                  <a:gd name="T26" fmla="*/ 0 w 706"/>
                  <a:gd name="T27" fmla="*/ 251 h 251"/>
                  <a:gd name="T28" fmla="*/ 0 w 706"/>
                  <a:gd name="T29" fmla="*/ 0 h 251"/>
                  <a:gd name="T30" fmla="*/ 620 w 706"/>
                  <a:gd name="T31" fmla="*/ 0 h 251"/>
                  <a:gd name="T32" fmla="*/ 627 w 706"/>
                  <a:gd name="T33" fmla="*/ 0 h 251"/>
                  <a:gd name="T34" fmla="*/ 639 w 706"/>
                  <a:gd name="T35" fmla="*/ 2 h 251"/>
                  <a:gd name="T36" fmla="*/ 652 w 706"/>
                  <a:gd name="T37" fmla="*/ 8 h 251"/>
                  <a:gd name="T38" fmla="*/ 668 w 706"/>
                  <a:gd name="T39" fmla="*/ 17 h 251"/>
                  <a:gd name="T40" fmla="*/ 675 w 706"/>
                  <a:gd name="T41" fmla="*/ 23 h 251"/>
                  <a:gd name="T42" fmla="*/ 683 w 706"/>
                  <a:gd name="T43" fmla="*/ 31 h 251"/>
                  <a:gd name="T44" fmla="*/ 689 w 706"/>
                  <a:gd name="T45" fmla="*/ 42 h 251"/>
                  <a:gd name="T46" fmla="*/ 695 w 706"/>
                  <a:gd name="T47" fmla="*/ 54 h 251"/>
                  <a:gd name="T48" fmla="*/ 700 w 706"/>
                  <a:gd name="T49" fmla="*/ 69 h 251"/>
                  <a:gd name="T50" fmla="*/ 702 w 706"/>
                  <a:gd name="T51" fmla="*/ 84 h 251"/>
                  <a:gd name="T52" fmla="*/ 706 w 706"/>
                  <a:gd name="T53" fmla="*/ 104 h 251"/>
                  <a:gd name="T54" fmla="*/ 706 w 706"/>
                  <a:gd name="T55" fmla="*/ 12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06" h="251">
                    <a:moveTo>
                      <a:pt x="706" y="127"/>
                    </a:moveTo>
                    <a:lnTo>
                      <a:pt x="706" y="148"/>
                    </a:lnTo>
                    <a:lnTo>
                      <a:pt x="704" y="167"/>
                    </a:lnTo>
                    <a:lnTo>
                      <a:pt x="700" y="184"/>
                    </a:lnTo>
                    <a:lnTo>
                      <a:pt x="695" y="200"/>
                    </a:lnTo>
                    <a:lnTo>
                      <a:pt x="689" y="211"/>
                    </a:lnTo>
                    <a:lnTo>
                      <a:pt x="683" y="221"/>
                    </a:lnTo>
                    <a:lnTo>
                      <a:pt x="677" y="228"/>
                    </a:lnTo>
                    <a:lnTo>
                      <a:pt x="670" y="236"/>
                    </a:lnTo>
                    <a:lnTo>
                      <a:pt x="654" y="246"/>
                    </a:lnTo>
                    <a:lnTo>
                      <a:pt x="641" y="249"/>
                    </a:lnTo>
                    <a:lnTo>
                      <a:pt x="627" y="251"/>
                    </a:lnTo>
                    <a:lnTo>
                      <a:pt x="620" y="251"/>
                    </a:lnTo>
                    <a:lnTo>
                      <a:pt x="0" y="251"/>
                    </a:lnTo>
                    <a:lnTo>
                      <a:pt x="0" y="0"/>
                    </a:lnTo>
                    <a:lnTo>
                      <a:pt x="620" y="0"/>
                    </a:lnTo>
                    <a:lnTo>
                      <a:pt x="627" y="0"/>
                    </a:lnTo>
                    <a:lnTo>
                      <a:pt x="639" y="2"/>
                    </a:lnTo>
                    <a:lnTo>
                      <a:pt x="652" y="8"/>
                    </a:lnTo>
                    <a:lnTo>
                      <a:pt x="668" y="17"/>
                    </a:lnTo>
                    <a:lnTo>
                      <a:pt x="675" y="23"/>
                    </a:lnTo>
                    <a:lnTo>
                      <a:pt x="683" y="31"/>
                    </a:lnTo>
                    <a:lnTo>
                      <a:pt x="689" y="42"/>
                    </a:lnTo>
                    <a:lnTo>
                      <a:pt x="695" y="54"/>
                    </a:lnTo>
                    <a:lnTo>
                      <a:pt x="700" y="69"/>
                    </a:lnTo>
                    <a:lnTo>
                      <a:pt x="702" y="84"/>
                    </a:lnTo>
                    <a:lnTo>
                      <a:pt x="706" y="104"/>
                    </a:lnTo>
                    <a:lnTo>
                      <a:pt x="706" y="12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00" name="Freeform 7170"/>
              <p:cNvSpPr>
                <a:spLocks/>
              </p:cNvSpPr>
              <p:nvPr/>
            </p:nvSpPr>
            <p:spPr bwMode="auto">
              <a:xfrm>
                <a:off x="3986" y="2268"/>
                <a:ext cx="878" cy="251"/>
              </a:xfrm>
              <a:custGeom>
                <a:avLst/>
                <a:gdLst>
                  <a:gd name="T0" fmla="*/ 878 w 878"/>
                  <a:gd name="T1" fmla="*/ 127 h 251"/>
                  <a:gd name="T2" fmla="*/ 878 w 878"/>
                  <a:gd name="T3" fmla="*/ 148 h 251"/>
                  <a:gd name="T4" fmla="*/ 876 w 878"/>
                  <a:gd name="T5" fmla="*/ 167 h 251"/>
                  <a:gd name="T6" fmla="*/ 873 w 878"/>
                  <a:gd name="T7" fmla="*/ 184 h 251"/>
                  <a:gd name="T8" fmla="*/ 867 w 878"/>
                  <a:gd name="T9" fmla="*/ 200 h 251"/>
                  <a:gd name="T10" fmla="*/ 861 w 878"/>
                  <a:gd name="T11" fmla="*/ 211 h 251"/>
                  <a:gd name="T12" fmla="*/ 855 w 878"/>
                  <a:gd name="T13" fmla="*/ 221 h 251"/>
                  <a:gd name="T14" fmla="*/ 850 w 878"/>
                  <a:gd name="T15" fmla="*/ 228 h 251"/>
                  <a:gd name="T16" fmla="*/ 842 w 878"/>
                  <a:gd name="T17" fmla="*/ 236 h 251"/>
                  <a:gd name="T18" fmla="*/ 827 w 878"/>
                  <a:gd name="T19" fmla="*/ 246 h 251"/>
                  <a:gd name="T20" fmla="*/ 813 w 878"/>
                  <a:gd name="T21" fmla="*/ 249 h 251"/>
                  <a:gd name="T22" fmla="*/ 800 w 878"/>
                  <a:gd name="T23" fmla="*/ 251 h 251"/>
                  <a:gd name="T24" fmla="*/ 790 w 878"/>
                  <a:gd name="T25" fmla="*/ 251 h 251"/>
                  <a:gd name="T26" fmla="*/ 0 w 878"/>
                  <a:gd name="T27" fmla="*/ 251 h 251"/>
                  <a:gd name="T28" fmla="*/ 0 w 878"/>
                  <a:gd name="T29" fmla="*/ 0 h 251"/>
                  <a:gd name="T30" fmla="*/ 792 w 878"/>
                  <a:gd name="T31" fmla="*/ 0 h 251"/>
                  <a:gd name="T32" fmla="*/ 800 w 878"/>
                  <a:gd name="T33" fmla="*/ 0 h 251"/>
                  <a:gd name="T34" fmla="*/ 811 w 878"/>
                  <a:gd name="T35" fmla="*/ 2 h 251"/>
                  <a:gd name="T36" fmla="*/ 825 w 878"/>
                  <a:gd name="T37" fmla="*/ 8 h 251"/>
                  <a:gd name="T38" fmla="*/ 840 w 878"/>
                  <a:gd name="T39" fmla="*/ 17 h 251"/>
                  <a:gd name="T40" fmla="*/ 848 w 878"/>
                  <a:gd name="T41" fmla="*/ 23 h 251"/>
                  <a:gd name="T42" fmla="*/ 855 w 878"/>
                  <a:gd name="T43" fmla="*/ 31 h 251"/>
                  <a:gd name="T44" fmla="*/ 861 w 878"/>
                  <a:gd name="T45" fmla="*/ 42 h 251"/>
                  <a:gd name="T46" fmla="*/ 867 w 878"/>
                  <a:gd name="T47" fmla="*/ 54 h 251"/>
                  <a:gd name="T48" fmla="*/ 873 w 878"/>
                  <a:gd name="T49" fmla="*/ 69 h 251"/>
                  <a:gd name="T50" fmla="*/ 875 w 878"/>
                  <a:gd name="T51" fmla="*/ 84 h 251"/>
                  <a:gd name="T52" fmla="*/ 878 w 878"/>
                  <a:gd name="T53" fmla="*/ 104 h 251"/>
                  <a:gd name="T54" fmla="*/ 878 w 878"/>
                  <a:gd name="T55" fmla="*/ 12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78" h="251">
                    <a:moveTo>
                      <a:pt x="878" y="127"/>
                    </a:moveTo>
                    <a:lnTo>
                      <a:pt x="878" y="148"/>
                    </a:lnTo>
                    <a:lnTo>
                      <a:pt x="876" y="167"/>
                    </a:lnTo>
                    <a:lnTo>
                      <a:pt x="873" y="184"/>
                    </a:lnTo>
                    <a:lnTo>
                      <a:pt x="867" y="200"/>
                    </a:lnTo>
                    <a:lnTo>
                      <a:pt x="861" y="211"/>
                    </a:lnTo>
                    <a:lnTo>
                      <a:pt x="855" y="221"/>
                    </a:lnTo>
                    <a:lnTo>
                      <a:pt x="850" y="228"/>
                    </a:lnTo>
                    <a:lnTo>
                      <a:pt x="842" y="236"/>
                    </a:lnTo>
                    <a:lnTo>
                      <a:pt x="827" y="246"/>
                    </a:lnTo>
                    <a:lnTo>
                      <a:pt x="813" y="249"/>
                    </a:lnTo>
                    <a:lnTo>
                      <a:pt x="800" y="251"/>
                    </a:lnTo>
                    <a:lnTo>
                      <a:pt x="790" y="251"/>
                    </a:lnTo>
                    <a:lnTo>
                      <a:pt x="0" y="251"/>
                    </a:lnTo>
                    <a:lnTo>
                      <a:pt x="0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11" y="2"/>
                    </a:lnTo>
                    <a:lnTo>
                      <a:pt x="825" y="8"/>
                    </a:lnTo>
                    <a:lnTo>
                      <a:pt x="840" y="17"/>
                    </a:lnTo>
                    <a:lnTo>
                      <a:pt x="848" y="23"/>
                    </a:lnTo>
                    <a:lnTo>
                      <a:pt x="855" y="31"/>
                    </a:lnTo>
                    <a:lnTo>
                      <a:pt x="861" y="42"/>
                    </a:lnTo>
                    <a:lnTo>
                      <a:pt x="867" y="54"/>
                    </a:lnTo>
                    <a:lnTo>
                      <a:pt x="873" y="69"/>
                    </a:lnTo>
                    <a:lnTo>
                      <a:pt x="875" y="84"/>
                    </a:lnTo>
                    <a:lnTo>
                      <a:pt x="878" y="104"/>
                    </a:lnTo>
                    <a:lnTo>
                      <a:pt x="878" y="12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01" name="Freeform 7171"/>
              <p:cNvSpPr>
                <a:spLocks noEditPoints="1"/>
              </p:cNvSpPr>
              <p:nvPr/>
            </p:nvSpPr>
            <p:spPr bwMode="auto">
              <a:xfrm>
                <a:off x="1413" y="2270"/>
                <a:ext cx="4" cy="249"/>
              </a:xfrm>
              <a:custGeom>
                <a:avLst/>
                <a:gdLst>
                  <a:gd name="T0" fmla="*/ 4 w 4"/>
                  <a:gd name="T1" fmla="*/ 0 h 249"/>
                  <a:gd name="T2" fmla="*/ 2 w 4"/>
                  <a:gd name="T3" fmla="*/ 0 h 249"/>
                  <a:gd name="T4" fmla="*/ 2 w 4"/>
                  <a:gd name="T5" fmla="*/ 0 h 249"/>
                  <a:gd name="T6" fmla="*/ 4 w 4"/>
                  <a:gd name="T7" fmla="*/ 0 h 249"/>
                  <a:gd name="T8" fmla="*/ 4 w 4"/>
                  <a:gd name="T9" fmla="*/ 0 h 249"/>
                  <a:gd name="T10" fmla="*/ 4 w 4"/>
                  <a:gd name="T11" fmla="*/ 0 h 249"/>
                  <a:gd name="T12" fmla="*/ 4 w 4"/>
                  <a:gd name="T13" fmla="*/ 0 h 249"/>
                  <a:gd name="T14" fmla="*/ 4 w 4"/>
                  <a:gd name="T15" fmla="*/ 0 h 249"/>
                  <a:gd name="T16" fmla="*/ 4 w 4"/>
                  <a:gd name="T17" fmla="*/ 0 h 249"/>
                  <a:gd name="T18" fmla="*/ 4 w 4"/>
                  <a:gd name="T19" fmla="*/ 0 h 249"/>
                  <a:gd name="T20" fmla="*/ 2 w 4"/>
                  <a:gd name="T21" fmla="*/ 0 h 249"/>
                  <a:gd name="T22" fmla="*/ 0 w 4"/>
                  <a:gd name="T23" fmla="*/ 0 h 249"/>
                  <a:gd name="T24" fmla="*/ 0 w 4"/>
                  <a:gd name="T25" fmla="*/ 0 h 249"/>
                  <a:gd name="T26" fmla="*/ 0 w 4"/>
                  <a:gd name="T27" fmla="*/ 0 h 249"/>
                  <a:gd name="T28" fmla="*/ 0 w 4"/>
                  <a:gd name="T29" fmla="*/ 0 h 249"/>
                  <a:gd name="T30" fmla="*/ 0 w 4"/>
                  <a:gd name="T31" fmla="*/ 0 h 249"/>
                  <a:gd name="T32" fmla="*/ 0 w 4"/>
                  <a:gd name="T33" fmla="*/ 0 h 249"/>
                  <a:gd name="T34" fmla="*/ 2 w 4"/>
                  <a:gd name="T35" fmla="*/ 0 h 249"/>
                  <a:gd name="T36" fmla="*/ 2 w 4"/>
                  <a:gd name="T37" fmla="*/ 0 h 249"/>
                  <a:gd name="T38" fmla="*/ 2 w 4"/>
                  <a:gd name="T39" fmla="*/ 0 h 249"/>
                  <a:gd name="T40" fmla="*/ 0 w 4"/>
                  <a:gd name="T41" fmla="*/ 249 h 249"/>
                  <a:gd name="T42" fmla="*/ 2 w 4"/>
                  <a:gd name="T43" fmla="*/ 249 h 249"/>
                  <a:gd name="T44" fmla="*/ 2 w 4"/>
                  <a:gd name="T45" fmla="*/ 249 h 249"/>
                  <a:gd name="T46" fmla="*/ 2 w 4"/>
                  <a:gd name="T47" fmla="*/ 249 h 249"/>
                  <a:gd name="T48" fmla="*/ 0 w 4"/>
                  <a:gd name="T49" fmla="*/ 249 h 249"/>
                  <a:gd name="T50" fmla="*/ 0 w 4"/>
                  <a:gd name="T51" fmla="*/ 249 h 249"/>
                  <a:gd name="T52" fmla="*/ 0 w 4"/>
                  <a:gd name="T53" fmla="*/ 249 h 249"/>
                  <a:gd name="T54" fmla="*/ 0 w 4"/>
                  <a:gd name="T55" fmla="*/ 249 h 249"/>
                  <a:gd name="T56" fmla="*/ 0 w 4"/>
                  <a:gd name="T57" fmla="*/ 249 h 249"/>
                  <a:gd name="T58" fmla="*/ 0 w 4"/>
                  <a:gd name="T59" fmla="*/ 249 h 249"/>
                  <a:gd name="T60" fmla="*/ 2 w 4"/>
                  <a:gd name="T61" fmla="*/ 249 h 249"/>
                  <a:gd name="T62" fmla="*/ 4 w 4"/>
                  <a:gd name="T63" fmla="*/ 249 h 249"/>
                  <a:gd name="T64" fmla="*/ 4 w 4"/>
                  <a:gd name="T65" fmla="*/ 249 h 249"/>
                  <a:gd name="T66" fmla="*/ 4 w 4"/>
                  <a:gd name="T67" fmla="*/ 249 h 249"/>
                  <a:gd name="T68" fmla="*/ 4 w 4"/>
                  <a:gd name="T69" fmla="*/ 249 h 249"/>
                  <a:gd name="T70" fmla="*/ 4 w 4"/>
                  <a:gd name="T71" fmla="*/ 249 h 249"/>
                  <a:gd name="T72" fmla="*/ 4 w 4"/>
                  <a:gd name="T73" fmla="*/ 249 h 249"/>
                  <a:gd name="T74" fmla="*/ 4 w 4"/>
                  <a:gd name="T75" fmla="*/ 249 h 249"/>
                  <a:gd name="T76" fmla="*/ 2 w 4"/>
                  <a:gd name="T77" fmla="*/ 249 h 249"/>
                  <a:gd name="T78" fmla="*/ 2 w 4"/>
                  <a:gd name="T79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" h="249">
                    <a:moveTo>
                      <a:pt x="4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0" y="249"/>
                    </a:move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close/>
                    <a:moveTo>
                      <a:pt x="2" y="249"/>
                    </a:move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2" y="249"/>
                    </a:lnTo>
                    <a:lnTo>
                      <a:pt x="2" y="249"/>
                    </a:lnTo>
                    <a:close/>
                  </a:path>
                </a:pathLst>
              </a:custGeom>
              <a:solidFill>
                <a:srgbClr val="FF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02" name="Freeform 7172"/>
              <p:cNvSpPr>
                <a:spLocks noEditPoints="1"/>
              </p:cNvSpPr>
              <p:nvPr/>
            </p:nvSpPr>
            <p:spPr bwMode="auto">
              <a:xfrm>
                <a:off x="1407" y="2270"/>
                <a:ext cx="15" cy="249"/>
              </a:xfrm>
              <a:custGeom>
                <a:avLst/>
                <a:gdLst>
                  <a:gd name="T0" fmla="*/ 8 w 15"/>
                  <a:gd name="T1" fmla="*/ 0 h 249"/>
                  <a:gd name="T2" fmla="*/ 8 w 15"/>
                  <a:gd name="T3" fmla="*/ 0 h 249"/>
                  <a:gd name="T4" fmla="*/ 8 w 15"/>
                  <a:gd name="T5" fmla="*/ 0 h 249"/>
                  <a:gd name="T6" fmla="*/ 8 w 15"/>
                  <a:gd name="T7" fmla="*/ 0 h 249"/>
                  <a:gd name="T8" fmla="*/ 8 w 15"/>
                  <a:gd name="T9" fmla="*/ 0 h 249"/>
                  <a:gd name="T10" fmla="*/ 8 w 15"/>
                  <a:gd name="T11" fmla="*/ 0 h 249"/>
                  <a:gd name="T12" fmla="*/ 8 w 15"/>
                  <a:gd name="T13" fmla="*/ 0 h 249"/>
                  <a:gd name="T14" fmla="*/ 8 w 15"/>
                  <a:gd name="T15" fmla="*/ 0 h 249"/>
                  <a:gd name="T16" fmla="*/ 8 w 15"/>
                  <a:gd name="T17" fmla="*/ 0 h 249"/>
                  <a:gd name="T18" fmla="*/ 4 w 15"/>
                  <a:gd name="T19" fmla="*/ 0 h 249"/>
                  <a:gd name="T20" fmla="*/ 4 w 15"/>
                  <a:gd name="T21" fmla="*/ 0 h 249"/>
                  <a:gd name="T22" fmla="*/ 2 w 15"/>
                  <a:gd name="T23" fmla="*/ 0 h 249"/>
                  <a:gd name="T24" fmla="*/ 0 w 15"/>
                  <a:gd name="T25" fmla="*/ 0 h 249"/>
                  <a:gd name="T26" fmla="*/ 8 w 15"/>
                  <a:gd name="T27" fmla="*/ 0 h 249"/>
                  <a:gd name="T28" fmla="*/ 15 w 15"/>
                  <a:gd name="T29" fmla="*/ 0 h 249"/>
                  <a:gd name="T30" fmla="*/ 14 w 15"/>
                  <a:gd name="T31" fmla="*/ 0 h 249"/>
                  <a:gd name="T32" fmla="*/ 12 w 15"/>
                  <a:gd name="T33" fmla="*/ 0 h 249"/>
                  <a:gd name="T34" fmla="*/ 12 w 15"/>
                  <a:gd name="T35" fmla="*/ 0 h 249"/>
                  <a:gd name="T36" fmla="*/ 6 w 15"/>
                  <a:gd name="T37" fmla="*/ 249 h 249"/>
                  <a:gd name="T38" fmla="*/ 8 w 15"/>
                  <a:gd name="T39" fmla="*/ 249 h 249"/>
                  <a:gd name="T40" fmla="*/ 8 w 15"/>
                  <a:gd name="T41" fmla="*/ 249 h 249"/>
                  <a:gd name="T42" fmla="*/ 8 w 15"/>
                  <a:gd name="T43" fmla="*/ 249 h 249"/>
                  <a:gd name="T44" fmla="*/ 8 w 15"/>
                  <a:gd name="T45" fmla="*/ 249 h 249"/>
                  <a:gd name="T46" fmla="*/ 8 w 15"/>
                  <a:gd name="T47" fmla="*/ 249 h 249"/>
                  <a:gd name="T48" fmla="*/ 8 w 15"/>
                  <a:gd name="T49" fmla="*/ 249 h 249"/>
                  <a:gd name="T50" fmla="*/ 8 w 15"/>
                  <a:gd name="T51" fmla="*/ 249 h 249"/>
                  <a:gd name="T52" fmla="*/ 8 w 15"/>
                  <a:gd name="T53" fmla="*/ 249 h 249"/>
                  <a:gd name="T54" fmla="*/ 10 w 15"/>
                  <a:gd name="T55" fmla="*/ 249 h 249"/>
                  <a:gd name="T56" fmla="*/ 12 w 15"/>
                  <a:gd name="T57" fmla="*/ 249 h 249"/>
                  <a:gd name="T58" fmla="*/ 14 w 15"/>
                  <a:gd name="T59" fmla="*/ 249 h 249"/>
                  <a:gd name="T60" fmla="*/ 14 w 15"/>
                  <a:gd name="T61" fmla="*/ 249 h 249"/>
                  <a:gd name="T62" fmla="*/ 15 w 15"/>
                  <a:gd name="T63" fmla="*/ 249 h 249"/>
                  <a:gd name="T64" fmla="*/ 0 w 15"/>
                  <a:gd name="T65" fmla="*/ 249 h 249"/>
                  <a:gd name="T66" fmla="*/ 2 w 15"/>
                  <a:gd name="T67" fmla="*/ 249 h 249"/>
                  <a:gd name="T68" fmla="*/ 2 w 15"/>
                  <a:gd name="T69" fmla="*/ 249 h 249"/>
                  <a:gd name="T70" fmla="*/ 4 w 15"/>
                  <a:gd name="T71" fmla="*/ 249 h 249"/>
                  <a:gd name="T72" fmla="*/ 6 w 15"/>
                  <a:gd name="T73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249">
                    <a:moveTo>
                      <a:pt x="10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close/>
                    <a:moveTo>
                      <a:pt x="6" y="249"/>
                    </a:move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10" y="249"/>
                    </a:lnTo>
                    <a:lnTo>
                      <a:pt x="12" y="249"/>
                    </a:lnTo>
                    <a:lnTo>
                      <a:pt x="12" y="249"/>
                    </a:lnTo>
                    <a:lnTo>
                      <a:pt x="12" y="249"/>
                    </a:lnTo>
                    <a:lnTo>
                      <a:pt x="14" y="249"/>
                    </a:lnTo>
                    <a:lnTo>
                      <a:pt x="14" y="249"/>
                    </a:lnTo>
                    <a:lnTo>
                      <a:pt x="14" y="249"/>
                    </a:lnTo>
                    <a:lnTo>
                      <a:pt x="15" y="249"/>
                    </a:lnTo>
                    <a:lnTo>
                      <a:pt x="15" y="249"/>
                    </a:lnTo>
                    <a:lnTo>
                      <a:pt x="8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6" y="249"/>
                    </a:lnTo>
                    <a:close/>
                  </a:path>
                </a:pathLst>
              </a:custGeom>
              <a:solidFill>
                <a:srgbClr val="FF10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03" name="Freeform 7173"/>
              <p:cNvSpPr>
                <a:spLocks noEditPoints="1"/>
              </p:cNvSpPr>
              <p:nvPr/>
            </p:nvSpPr>
            <p:spPr bwMode="auto">
              <a:xfrm>
                <a:off x="1405" y="2270"/>
                <a:ext cx="19" cy="249"/>
              </a:xfrm>
              <a:custGeom>
                <a:avLst/>
                <a:gdLst>
                  <a:gd name="T0" fmla="*/ 17 w 19"/>
                  <a:gd name="T1" fmla="*/ 2 h 249"/>
                  <a:gd name="T2" fmla="*/ 10 w 19"/>
                  <a:gd name="T3" fmla="*/ 0 h 249"/>
                  <a:gd name="T4" fmla="*/ 2 w 19"/>
                  <a:gd name="T5" fmla="*/ 2 h 249"/>
                  <a:gd name="T6" fmla="*/ 2 w 19"/>
                  <a:gd name="T7" fmla="*/ 2 h 249"/>
                  <a:gd name="T8" fmla="*/ 2 w 19"/>
                  <a:gd name="T9" fmla="*/ 2 h 249"/>
                  <a:gd name="T10" fmla="*/ 2 w 19"/>
                  <a:gd name="T11" fmla="*/ 2 h 249"/>
                  <a:gd name="T12" fmla="*/ 2 w 19"/>
                  <a:gd name="T13" fmla="*/ 2 h 249"/>
                  <a:gd name="T14" fmla="*/ 0 w 19"/>
                  <a:gd name="T15" fmla="*/ 2 h 249"/>
                  <a:gd name="T16" fmla="*/ 0 w 19"/>
                  <a:gd name="T17" fmla="*/ 2 h 249"/>
                  <a:gd name="T18" fmla="*/ 0 w 19"/>
                  <a:gd name="T19" fmla="*/ 2 h 249"/>
                  <a:gd name="T20" fmla="*/ 0 w 19"/>
                  <a:gd name="T21" fmla="*/ 2 h 249"/>
                  <a:gd name="T22" fmla="*/ 10 w 19"/>
                  <a:gd name="T23" fmla="*/ 2 h 249"/>
                  <a:gd name="T24" fmla="*/ 19 w 19"/>
                  <a:gd name="T25" fmla="*/ 2 h 249"/>
                  <a:gd name="T26" fmla="*/ 19 w 19"/>
                  <a:gd name="T27" fmla="*/ 2 h 249"/>
                  <a:gd name="T28" fmla="*/ 19 w 19"/>
                  <a:gd name="T29" fmla="*/ 2 h 249"/>
                  <a:gd name="T30" fmla="*/ 19 w 19"/>
                  <a:gd name="T31" fmla="*/ 2 h 249"/>
                  <a:gd name="T32" fmla="*/ 19 w 19"/>
                  <a:gd name="T33" fmla="*/ 2 h 249"/>
                  <a:gd name="T34" fmla="*/ 17 w 19"/>
                  <a:gd name="T35" fmla="*/ 2 h 249"/>
                  <a:gd name="T36" fmla="*/ 17 w 19"/>
                  <a:gd name="T37" fmla="*/ 2 h 249"/>
                  <a:gd name="T38" fmla="*/ 17 w 19"/>
                  <a:gd name="T39" fmla="*/ 2 h 249"/>
                  <a:gd name="T40" fmla="*/ 17 w 19"/>
                  <a:gd name="T41" fmla="*/ 2 h 249"/>
                  <a:gd name="T42" fmla="*/ 2 w 19"/>
                  <a:gd name="T43" fmla="*/ 249 h 249"/>
                  <a:gd name="T44" fmla="*/ 10 w 19"/>
                  <a:gd name="T45" fmla="*/ 249 h 249"/>
                  <a:gd name="T46" fmla="*/ 17 w 19"/>
                  <a:gd name="T47" fmla="*/ 249 h 249"/>
                  <a:gd name="T48" fmla="*/ 17 w 19"/>
                  <a:gd name="T49" fmla="*/ 249 h 249"/>
                  <a:gd name="T50" fmla="*/ 17 w 19"/>
                  <a:gd name="T51" fmla="*/ 247 h 249"/>
                  <a:gd name="T52" fmla="*/ 17 w 19"/>
                  <a:gd name="T53" fmla="*/ 247 h 249"/>
                  <a:gd name="T54" fmla="*/ 19 w 19"/>
                  <a:gd name="T55" fmla="*/ 247 h 249"/>
                  <a:gd name="T56" fmla="*/ 19 w 19"/>
                  <a:gd name="T57" fmla="*/ 247 h 249"/>
                  <a:gd name="T58" fmla="*/ 19 w 19"/>
                  <a:gd name="T59" fmla="*/ 247 h 249"/>
                  <a:gd name="T60" fmla="*/ 19 w 19"/>
                  <a:gd name="T61" fmla="*/ 247 h 249"/>
                  <a:gd name="T62" fmla="*/ 19 w 19"/>
                  <a:gd name="T63" fmla="*/ 247 h 249"/>
                  <a:gd name="T64" fmla="*/ 10 w 19"/>
                  <a:gd name="T65" fmla="*/ 247 h 249"/>
                  <a:gd name="T66" fmla="*/ 0 w 19"/>
                  <a:gd name="T67" fmla="*/ 247 h 249"/>
                  <a:gd name="T68" fmla="*/ 0 w 19"/>
                  <a:gd name="T69" fmla="*/ 247 h 249"/>
                  <a:gd name="T70" fmla="*/ 0 w 19"/>
                  <a:gd name="T71" fmla="*/ 247 h 249"/>
                  <a:gd name="T72" fmla="*/ 0 w 19"/>
                  <a:gd name="T73" fmla="*/ 247 h 249"/>
                  <a:gd name="T74" fmla="*/ 2 w 19"/>
                  <a:gd name="T75" fmla="*/ 247 h 249"/>
                  <a:gd name="T76" fmla="*/ 2 w 19"/>
                  <a:gd name="T77" fmla="*/ 247 h 249"/>
                  <a:gd name="T78" fmla="*/ 2 w 19"/>
                  <a:gd name="T79" fmla="*/ 247 h 249"/>
                  <a:gd name="T80" fmla="*/ 2 w 19"/>
                  <a:gd name="T81" fmla="*/ 249 h 249"/>
                  <a:gd name="T82" fmla="*/ 2 w 19"/>
                  <a:gd name="T83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" h="249">
                    <a:moveTo>
                      <a:pt x="17" y="2"/>
                    </a:moveTo>
                    <a:lnTo>
                      <a:pt x="1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0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close/>
                    <a:moveTo>
                      <a:pt x="2" y="249"/>
                    </a:moveTo>
                    <a:lnTo>
                      <a:pt x="10" y="249"/>
                    </a:lnTo>
                    <a:lnTo>
                      <a:pt x="17" y="249"/>
                    </a:lnTo>
                    <a:lnTo>
                      <a:pt x="17" y="249"/>
                    </a:lnTo>
                    <a:lnTo>
                      <a:pt x="17" y="247"/>
                    </a:lnTo>
                    <a:lnTo>
                      <a:pt x="17" y="247"/>
                    </a:lnTo>
                    <a:lnTo>
                      <a:pt x="19" y="247"/>
                    </a:lnTo>
                    <a:lnTo>
                      <a:pt x="19" y="247"/>
                    </a:lnTo>
                    <a:lnTo>
                      <a:pt x="19" y="247"/>
                    </a:lnTo>
                    <a:lnTo>
                      <a:pt x="19" y="247"/>
                    </a:lnTo>
                    <a:lnTo>
                      <a:pt x="19" y="247"/>
                    </a:lnTo>
                    <a:lnTo>
                      <a:pt x="1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9"/>
                    </a:lnTo>
                    <a:lnTo>
                      <a:pt x="2" y="249"/>
                    </a:lnTo>
                    <a:close/>
                  </a:path>
                </a:pathLst>
              </a:custGeom>
              <a:solidFill>
                <a:srgbClr val="FF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04" name="Freeform 7174"/>
              <p:cNvSpPr>
                <a:spLocks noEditPoints="1"/>
              </p:cNvSpPr>
              <p:nvPr/>
            </p:nvSpPr>
            <p:spPr bwMode="auto">
              <a:xfrm>
                <a:off x="1403" y="2272"/>
                <a:ext cx="23" cy="245"/>
              </a:xfrm>
              <a:custGeom>
                <a:avLst/>
                <a:gdLst>
                  <a:gd name="T0" fmla="*/ 21 w 23"/>
                  <a:gd name="T1" fmla="*/ 0 h 245"/>
                  <a:gd name="T2" fmla="*/ 12 w 23"/>
                  <a:gd name="T3" fmla="*/ 0 h 245"/>
                  <a:gd name="T4" fmla="*/ 2 w 23"/>
                  <a:gd name="T5" fmla="*/ 0 h 245"/>
                  <a:gd name="T6" fmla="*/ 2 w 23"/>
                  <a:gd name="T7" fmla="*/ 0 h 245"/>
                  <a:gd name="T8" fmla="*/ 2 w 23"/>
                  <a:gd name="T9" fmla="*/ 0 h 245"/>
                  <a:gd name="T10" fmla="*/ 2 w 23"/>
                  <a:gd name="T11" fmla="*/ 0 h 245"/>
                  <a:gd name="T12" fmla="*/ 0 w 23"/>
                  <a:gd name="T13" fmla="*/ 0 h 245"/>
                  <a:gd name="T14" fmla="*/ 0 w 23"/>
                  <a:gd name="T15" fmla="*/ 0 h 245"/>
                  <a:gd name="T16" fmla="*/ 0 w 23"/>
                  <a:gd name="T17" fmla="*/ 0 h 245"/>
                  <a:gd name="T18" fmla="*/ 0 w 23"/>
                  <a:gd name="T19" fmla="*/ 0 h 245"/>
                  <a:gd name="T20" fmla="*/ 0 w 23"/>
                  <a:gd name="T21" fmla="*/ 0 h 245"/>
                  <a:gd name="T22" fmla="*/ 12 w 23"/>
                  <a:gd name="T23" fmla="*/ 0 h 245"/>
                  <a:gd name="T24" fmla="*/ 23 w 23"/>
                  <a:gd name="T25" fmla="*/ 0 h 245"/>
                  <a:gd name="T26" fmla="*/ 23 w 23"/>
                  <a:gd name="T27" fmla="*/ 0 h 245"/>
                  <a:gd name="T28" fmla="*/ 23 w 23"/>
                  <a:gd name="T29" fmla="*/ 0 h 245"/>
                  <a:gd name="T30" fmla="*/ 23 w 23"/>
                  <a:gd name="T31" fmla="*/ 0 h 245"/>
                  <a:gd name="T32" fmla="*/ 23 w 23"/>
                  <a:gd name="T33" fmla="*/ 0 h 245"/>
                  <a:gd name="T34" fmla="*/ 23 w 23"/>
                  <a:gd name="T35" fmla="*/ 0 h 245"/>
                  <a:gd name="T36" fmla="*/ 21 w 23"/>
                  <a:gd name="T37" fmla="*/ 0 h 245"/>
                  <a:gd name="T38" fmla="*/ 21 w 23"/>
                  <a:gd name="T39" fmla="*/ 0 h 245"/>
                  <a:gd name="T40" fmla="*/ 21 w 23"/>
                  <a:gd name="T41" fmla="*/ 0 h 245"/>
                  <a:gd name="T42" fmla="*/ 2 w 23"/>
                  <a:gd name="T43" fmla="*/ 245 h 245"/>
                  <a:gd name="T44" fmla="*/ 12 w 23"/>
                  <a:gd name="T45" fmla="*/ 245 h 245"/>
                  <a:gd name="T46" fmla="*/ 21 w 23"/>
                  <a:gd name="T47" fmla="*/ 245 h 245"/>
                  <a:gd name="T48" fmla="*/ 21 w 23"/>
                  <a:gd name="T49" fmla="*/ 245 h 245"/>
                  <a:gd name="T50" fmla="*/ 21 w 23"/>
                  <a:gd name="T51" fmla="*/ 245 h 245"/>
                  <a:gd name="T52" fmla="*/ 23 w 23"/>
                  <a:gd name="T53" fmla="*/ 245 h 245"/>
                  <a:gd name="T54" fmla="*/ 23 w 23"/>
                  <a:gd name="T55" fmla="*/ 245 h 245"/>
                  <a:gd name="T56" fmla="*/ 23 w 23"/>
                  <a:gd name="T57" fmla="*/ 245 h 245"/>
                  <a:gd name="T58" fmla="*/ 23 w 23"/>
                  <a:gd name="T59" fmla="*/ 245 h 245"/>
                  <a:gd name="T60" fmla="*/ 23 w 23"/>
                  <a:gd name="T61" fmla="*/ 245 h 245"/>
                  <a:gd name="T62" fmla="*/ 23 w 23"/>
                  <a:gd name="T63" fmla="*/ 245 h 245"/>
                  <a:gd name="T64" fmla="*/ 12 w 23"/>
                  <a:gd name="T65" fmla="*/ 245 h 245"/>
                  <a:gd name="T66" fmla="*/ 0 w 23"/>
                  <a:gd name="T67" fmla="*/ 245 h 245"/>
                  <a:gd name="T68" fmla="*/ 0 w 23"/>
                  <a:gd name="T69" fmla="*/ 245 h 245"/>
                  <a:gd name="T70" fmla="*/ 0 w 23"/>
                  <a:gd name="T71" fmla="*/ 245 h 245"/>
                  <a:gd name="T72" fmla="*/ 0 w 23"/>
                  <a:gd name="T73" fmla="*/ 245 h 245"/>
                  <a:gd name="T74" fmla="*/ 0 w 23"/>
                  <a:gd name="T75" fmla="*/ 245 h 245"/>
                  <a:gd name="T76" fmla="*/ 2 w 23"/>
                  <a:gd name="T77" fmla="*/ 245 h 245"/>
                  <a:gd name="T78" fmla="*/ 2 w 23"/>
                  <a:gd name="T79" fmla="*/ 245 h 245"/>
                  <a:gd name="T80" fmla="*/ 2 w 23"/>
                  <a:gd name="T81" fmla="*/ 245 h 245"/>
                  <a:gd name="T82" fmla="*/ 2 w 23"/>
                  <a:gd name="T8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245">
                    <a:moveTo>
                      <a:pt x="21" y="0"/>
                    </a:moveTo>
                    <a:lnTo>
                      <a:pt x="1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  <a:moveTo>
                      <a:pt x="2" y="245"/>
                    </a:moveTo>
                    <a:lnTo>
                      <a:pt x="12" y="245"/>
                    </a:lnTo>
                    <a:lnTo>
                      <a:pt x="21" y="245"/>
                    </a:lnTo>
                    <a:lnTo>
                      <a:pt x="21" y="245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5"/>
                    </a:lnTo>
                    <a:lnTo>
                      <a:pt x="23" y="245"/>
                    </a:lnTo>
                    <a:lnTo>
                      <a:pt x="23" y="245"/>
                    </a:lnTo>
                    <a:lnTo>
                      <a:pt x="23" y="245"/>
                    </a:lnTo>
                    <a:lnTo>
                      <a:pt x="23" y="245"/>
                    </a:lnTo>
                    <a:lnTo>
                      <a:pt x="12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close/>
                  </a:path>
                </a:pathLst>
              </a:custGeom>
              <a:solidFill>
                <a:srgbClr val="FF1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05" name="Freeform 7175"/>
              <p:cNvSpPr>
                <a:spLocks noEditPoints="1"/>
              </p:cNvSpPr>
              <p:nvPr/>
            </p:nvSpPr>
            <p:spPr bwMode="auto">
              <a:xfrm>
                <a:off x="1401" y="2272"/>
                <a:ext cx="27" cy="245"/>
              </a:xfrm>
              <a:custGeom>
                <a:avLst/>
                <a:gdLst>
                  <a:gd name="T0" fmla="*/ 25 w 27"/>
                  <a:gd name="T1" fmla="*/ 0 h 245"/>
                  <a:gd name="T2" fmla="*/ 14 w 27"/>
                  <a:gd name="T3" fmla="*/ 0 h 245"/>
                  <a:gd name="T4" fmla="*/ 2 w 27"/>
                  <a:gd name="T5" fmla="*/ 0 h 245"/>
                  <a:gd name="T6" fmla="*/ 2 w 27"/>
                  <a:gd name="T7" fmla="*/ 0 h 245"/>
                  <a:gd name="T8" fmla="*/ 2 w 27"/>
                  <a:gd name="T9" fmla="*/ 0 h 245"/>
                  <a:gd name="T10" fmla="*/ 2 w 27"/>
                  <a:gd name="T11" fmla="*/ 0 h 245"/>
                  <a:gd name="T12" fmla="*/ 2 w 27"/>
                  <a:gd name="T13" fmla="*/ 0 h 245"/>
                  <a:gd name="T14" fmla="*/ 0 w 27"/>
                  <a:gd name="T15" fmla="*/ 0 h 245"/>
                  <a:gd name="T16" fmla="*/ 0 w 27"/>
                  <a:gd name="T17" fmla="*/ 2 h 245"/>
                  <a:gd name="T18" fmla="*/ 0 w 27"/>
                  <a:gd name="T19" fmla="*/ 2 h 245"/>
                  <a:gd name="T20" fmla="*/ 0 w 27"/>
                  <a:gd name="T21" fmla="*/ 2 h 245"/>
                  <a:gd name="T22" fmla="*/ 2 w 27"/>
                  <a:gd name="T23" fmla="*/ 2 h 245"/>
                  <a:gd name="T24" fmla="*/ 14 w 27"/>
                  <a:gd name="T25" fmla="*/ 0 h 245"/>
                  <a:gd name="T26" fmla="*/ 27 w 27"/>
                  <a:gd name="T27" fmla="*/ 2 h 245"/>
                  <a:gd name="T28" fmla="*/ 27 w 27"/>
                  <a:gd name="T29" fmla="*/ 2 h 245"/>
                  <a:gd name="T30" fmla="*/ 27 w 27"/>
                  <a:gd name="T31" fmla="*/ 2 h 245"/>
                  <a:gd name="T32" fmla="*/ 27 w 27"/>
                  <a:gd name="T33" fmla="*/ 2 h 245"/>
                  <a:gd name="T34" fmla="*/ 27 w 27"/>
                  <a:gd name="T35" fmla="*/ 0 h 245"/>
                  <a:gd name="T36" fmla="*/ 27 w 27"/>
                  <a:gd name="T37" fmla="*/ 0 h 245"/>
                  <a:gd name="T38" fmla="*/ 25 w 27"/>
                  <a:gd name="T39" fmla="*/ 0 h 245"/>
                  <a:gd name="T40" fmla="*/ 25 w 27"/>
                  <a:gd name="T41" fmla="*/ 0 h 245"/>
                  <a:gd name="T42" fmla="*/ 25 w 27"/>
                  <a:gd name="T43" fmla="*/ 0 h 245"/>
                  <a:gd name="T44" fmla="*/ 25 w 27"/>
                  <a:gd name="T45" fmla="*/ 0 h 245"/>
                  <a:gd name="T46" fmla="*/ 2 w 27"/>
                  <a:gd name="T47" fmla="*/ 245 h 245"/>
                  <a:gd name="T48" fmla="*/ 14 w 27"/>
                  <a:gd name="T49" fmla="*/ 245 h 245"/>
                  <a:gd name="T50" fmla="*/ 25 w 27"/>
                  <a:gd name="T51" fmla="*/ 245 h 245"/>
                  <a:gd name="T52" fmla="*/ 25 w 27"/>
                  <a:gd name="T53" fmla="*/ 245 h 245"/>
                  <a:gd name="T54" fmla="*/ 25 w 27"/>
                  <a:gd name="T55" fmla="*/ 245 h 245"/>
                  <a:gd name="T56" fmla="*/ 25 w 27"/>
                  <a:gd name="T57" fmla="*/ 245 h 245"/>
                  <a:gd name="T58" fmla="*/ 27 w 27"/>
                  <a:gd name="T59" fmla="*/ 245 h 245"/>
                  <a:gd name="T60" fmla="*/ 27 w 27"/>
                  <a:gd name="T61" fmla="*/ 245 h 245"/>
                  <a:gd name="T62" fmla="*/ 27 w 27"/>
                  <a:gd name="T63" fmla="*/ 245 h 245"/>
                  <a:gd name="T64" fmla="*/ 27 w 27"/>
                  <a:gd name="T65" fmla="*/ 245 h 245"/>
                  <a:gd name="T66" fmla="*/ 27 w 27"/>
                  <a:gd name="T67" fmla="*/ 245 h 245"/>
                  <a:gd name="T68" fmla="*/ 27 w 27"/>
                  <a:gd name="T69" fmla="*/ 245 h 245"/>
                  <a:gd name="T70" fmla="*/ 14 w 27"/>
                  <a:gd name="T71" fmla="*/ 245 h 245"/>
                  <a:gd name="T72" fmla="*/ 2 w 27"/>
                  <a:gd name="T73" fmla="*/ 245 h 245"/>
                  <a:gd name="T74" fmla="*/ 0 w 27"/>
                  <a:gd name="T75" fmla="*/ 245 h 245"/>
                  <a:gd name="T76" fmla="*/ 0 w 27"/>
                  <a:gd name="T77" fmla="*/ 245 h 245"/>
                  <a:gd name="T78" fmla="*/ 0 w 27"/>
                  <a:gd name="T79" fmla="*/ 245 h 245"/>
                  <a:gd name="T80" fmla="*/ 0 w 27"/>
                  <a:gd name="T81" fmla="*/ 245 h 245"/>
                  <a:gd name="T82" fmla="*/ 2 w 27"/>
                  <a:gd name="T83" fmla="*/ 245 h 245"/>
                  <a:gd name="T84" fmla="*/ 2 w 27"/>
                  <a:gd name="T85" fmla="*/ 245 h 245"/>
                  <a:gd name="T86" fmla="*/ 2 w 27"/>
                  <a:gd name="T87" fmla="*/ 245 h 245"/>
                  <a:gd name="T88" fmla="*/ 2 w 27"/>
                  <a:gd name="T89" fmla="*/ 245 h 245"/>
                  <a:gd name="T90" fmla="*/ 2 w 27"/>
                  <a:gd name="T91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" h="245">
                    <a:moveTo>
                      <a:pt x="25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4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  <a:moveTo>
                      <a:pt x="2" y="245"/>
                    </a:moveTo>
                    <a:lnTo>
                      <a:pt x="14" y="245"/>
                    </a:lnTo>
                    <a:lnTo>
                      <a:pt x="25" y="245"/>
                    </a:lnTo>
                    <a:lnTo>
                      <a:pt x="25" y="245"/>
                    </a:lnTo>
                    <a:lnTo>
                      <a:pt x="25" y="245"/>
                    </a:lnTo>
                    <a:lnTo>
                      <a:pt x="25" y="245"/>
                    </a:lnTo>
                    <a:lnTo>
                      <a:pt x="27" y="245"/>
                    </a:lnTo>
                    <a:lnTo>
                      <a:pt x="27" y="245"/>
                    </a:lnTo>
                    <a:lnTo>
                      <a:pt x="27" y="245"/>
                    </a:lnTo>
                    <a:lnTo>
                      <a:pt x="27" y="245"/>
                    </a:lnTo>
                    <a:lnTo>
                      <a:pt x="27" y="245"/>
                    </a:lnTo>
                    <a:lnTo>
                      <a:pt x="27" y="245"/>
                    </a:lnTo>
                    <a:lnTo>
                      <a:pt x="14" y="245"/>
                    </a:lnTo>
                    <a:lnTo>
                      <a:pt x="2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06" name="Freeform 7176"/>
              <p:cNvSpPr>
                <a:spLocks noEditPoints="1"/>
              </p:cNvSpPr>
              <p:nvPr/>
            </p:nvSpPr>
            <p:spPr bwMode="auto">
              <a:xfrm>
                <a:off x="1399" y="2272"/>
                <a:ext cx="31" cy="245"/>
              </a:xfrm>
              <a:custGeom>
                <a:avLst/>
                <a:gdLst>
                  <a:gd name="T0" fmla="*/ 29 w 31"/>
                  <a:gd name="T1" fmla="*/ 2 h 245"/>
                  <a:gd name="T2" fmla="*/ 29 w 31"/>
                  <a:gd name="T3" fmla="*/ 2 h 245"/>
                  <a:gd name="T4" fmla="*/ 16 w 31"/>
                  <a:gd name="T5" fmla="*/ 0 h 245"/>
                  <a:gd name="T6" fmla="*/ 4 w 31"/>
                  <a:gd name="T7" fmla="*/ 2 h 245"/>
                  <a:gd name="T8" fmla="*/ 2 w 31"/>
                  <a:gd name="T9" fmla="*/ 2 h 245"/>
                  <a:gd name="T10" fmla="*/ 2 w 31"/>
                  <a:gd name="T11" fmla="*/ 2 h 245"/>
                  <a:gd name="T12" fmla="*/ 2 w 31"/>
                  <a:gd name="T13" fmla="*/ 2 h 245"/>
                  <a:gd name="T14" fmla="*/ 2 w 31"/>
                  <a:gd name="T15" fmla="*/ 2 h 245"/>
                  <a:gd name="T16" fmla="*/ 2 w 31"/>
                  <a:gd name="T17" fmla="*/ 2 h 245"/>
                  <a:gd name="T18" fmla="*/ 0 w 31"/>
                  <a:gd name="T19" fmla="*/ 2 h 245"/>
                  <a:gd name="T20" fmla="*/ 0 w 31"/>
                  <a:gd name="T21" fmla="*/ 2 h 245"/>
                  <a:gd name="T22" fmla="*/ 0 w 31"/>
                  <a:gd name="T23" fmla="*/ 2 h 245"/>
                  <a:gd name="T24" fmla="*/ 0 w 31"/>
                  <a:gd name="T25" fmla="*/ 2 h 245"/>
                  <a:gd name="T26" fmla="*/ 4 w 31"/>
                  <a:gd name="T27" fmla="*/ 2 h 245"/>
                  <a:gd name="T28" fmla="*/ 16 w 31"/>
                  <a:gd name="T29" fmla="*/ 0 h 245"/>
                  <a:gd name="T30" fmla="*/ 29 w 31"/>
                  <a:gd name="T31" fmla="*/ 2 h 245"/>
                  <a:gd name="T32" fmla="*/ 31 w 31"/>
                  <a:gd name="T33" fmla="*/ 2 h 245"/>
                  <a:gd name="T34" fmla="*/ 31 w 31"/>
                  <a:gd name="T35" fmla="*/ 2 h 245"/>
                  <a:gd name="T36" fmla="*/ 31 w 31"/>
                  <a:gd name="T37" fmla="*/ 2 h 245"/>
                  <a:gd name="T38" fmla="*/ 31 w 31"/>
                  <a:gd name="T39" fmla="*/ 2 h 245"/>
                  <a:gd name="T40" fmla="*/ 31 w 31"/>
                  <a:gd name="T41" fmla="*/ 2 h 245"/>
                  <a:gd name="T42" fmla="*/ 29 w 31"/>
                  <a:gd name="T43" fmla="*/ 2 h 245"/>
                  <a:gd name="T44" fmla="*/ 29 w 31"/>
                  <a:gd name="T45" fmla="*/ 2 h 245"/>
                  <a:gd name="T46" fmla="*/ 29 w 31"/>
                  <a:gd name="T47" fmla="*/ 2 h 245"/>
                  <a:gd name="T48" fmla="*/ 29 w 31"/>
                  <a:gd name="T49" fmla="*/ 2 h 245"/>
                  <a:gd name="T50" fmla="*/ 2 w 31"/>
                  <a:gd name="T51" fmla="*/ 245 h 245"/>
                  <a:gd name="T52" fmla="*/ 4 w 31"/>
                  <a:gd name="T53" fmla="*/ 245 h 245"/>
                  <a:gd name="T54" fmla="*/ 16 w 31"/>
                  <a:gd name="T55" fmla="*/ 245 h 245"/>
                  <a:gd name="T56" fmla="*/ 29 w 31"/>
                  <a:gd name="T57" fmla="*/ 245 h 245"/>
                  <a:gd name="T58" fmla="*/ 29 w 31"/>
                  <a:gd name="T59" fmla="*/ 245 h 245"/>
                  <a:gd name="T60" fmla="*/ 29 w 31"/>
                  <a:gd name="T61" fmla="*/ 244 h 245"/>
                  <a:gd name="T62" fmla="*/ 29 w 31"/>
                  <a:gd name="T63" fmla="*/ 244 h 245"/>
                  <a:gd name="T64" fmla="*/ 29 w 31"/>
                  <a:gd name="T65" fmla="*/ 244 h 245"/>
                  <a:gd name="T66" fmla="*/ 31 w 31"/>
                  <a:gd name="T67" fmla="*/ 244 h 245"/>
                  <a:gd name="T68" fmla="*/ 31 w 31"/>
                  <a:gd name="T69" fmla="*/ 244 h 245"/>
                  <a:gd name="T70" fmla="*/ 31 w 31"/>
                  <a:gd name="T71" fmla="*/ 244 h 245"/>
                  <a:gd name="T72" fmla="*/ 31 w 31"/>
                  <a:gd name="T73" fmla="*/ 244 h 245"/>
                  <a:gd name="T74" fmla="*/ 31 w 31"/>
                  <a:gd name="T75" fmla="*/ 244 h 245"/>
                  <a:gd name="T76" fmla="*/ 29 w 31"/>
                  <a:gd name="T77" fmla="*/ 244 h 245"/>
                  <a:gd name="T78" fmla="*/ 16 w 31"/>
                  <a:gd name="T79" fmla="*/ 245 h 245"/>
                  <a:gd name="T80" fmla="*/ 4 w 31"/>
                  <a:gd name="T81" fmla="*/ 244 h 245"/>
                  <a:gd name="T82" fmla="*/ 0 w 31"/>
                  <a:gd name="T83" fmla="*/ 244 h 245"/>
                  <a:gd name="T84" fmla="*/ 0 w 31"/>
                  <a:gd name="T85" fmla="*/ 244 h 245"/>
                  <a:gd name="T86" fmla="*/ 0 w 31"/>
                  <a:gd name="T87" fmla="*/ 244 h 245"/>
                  <a:gd name="T88" fmla="*/ 0 w 31"/>
                  <a:gd name="T89" fmla="*/ 244 h 245"/>
                  <a:gd name="T90" fmla="*/ 2 w 31"/>
                  <a:gd name="T91" fmla="*/ 244 h 245"/>
                  <a:gd name="T92" fmla="*/ 2 w 31"/>
                  <a:gd name="T93" fmla="*/ 244 h 245"/>
                  <a:gd name="T94" fmla="*/ 2 w 31"/>
                  <a:gd name="T95" fmla="*/ 244 h 245"/>
                  <a:gd name="T96" fmla="*/ 2 w 31"/>
                  <a:gd name="T97" fmla="*/ 244 h 245"/>
                  <a:gd name="T98" fmla="*/ 2 w 31"/>
                  <a:gd name="T99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245">
                    <a:moveTo>
                      <a:pt x="29" y="2"/>
                    </a:moveTo>
                    <a:lnTo>
                      <a:pt x="29" y="2"/>
                    </a:lnTo>
                    <a:lnTo>
                      <a:pt x="1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16" y="0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  <a:moveTo>
                      <a:pt x="2" y="245"/>
                    </a:moveTo>
                    <a:lnTo>
                      <a:pt x="4" y="245"/>
                    </a:lnTo>
                    <a:lnTo>
                      <a:pt x="16" y="245"/>
                    </a:lnTo>
                    <a:lnTo>
                      <a:pt x="29" y="245"/>
                    </a:lnTo>
                    <a:lnTo>
                      <a:pt x="29" y="245"/>
                    </a:lnTo>
                    <a:lnTo>
                      <a:pt x="29" y="244"/>
                    </a:lnTo>
                    <a:lnTo>
                      <a:pt x="29" y="244"/>
                    </a:lnTo>
                    <a:lnTo>
                      <a:pt x="29" y="244"/>
                    </a:lnTo>
                    <a:lnTo>
                      <a:pt x="31" y="244"/>
                    </a:lnTo>
                    <a:lnTo>
                      <a:pt x="31" y="244"/>
                    </a:lnTo>
                    <a:lnTo>
                      <a:pt x="31" y="244"/>
                    </a:lnTo>
                    <a:lnTo>
                      <a:pt x="31" y="244"/>
                    </a:lnTo>
                    <a:lnTo>
                      <a:pt x="31" y="244"/>
                    </a:lnTo>
                    <a:lnTo>
                      <a:pt x="29" y="244"/>
                    </a:lnTo>
                    <a:lnTo>
                      <a:pt x="16" y="245"/>
                    </a:lnTo>
                    <a:lnTo>
                      <a:pt x="4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5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07" name="Freeform 7177"/>
              <p:cNvSpPr>
                <a:spLocks noEditPoints="1"/>
              </p:cNvSpPr>
              <p:nvPr/>
            </p:nvSpPr>
            <p:spPr bwMode="auto">
              <a:xfrm>
                <a:off x="1398" y="2272"/>
                <a:ext cx="34" cy="245"/>
              </a:xfrm>
              <a:custGeom>
                <a:avLst/>
                <a:gdLst>
                  <a:gd name="T0" fmla="*/ 32 w 34"/>
                  <a:gd name="T1" fmla="*/ 2 h 245"/>
                  <a:gd name="T2" fmla="*/ 30 w 34"/>
                  <a:gd name="T3" fmla="*/ 2 h 245"/>
                  <a:gd name="T4" fmla="*/ 17 w 34"/>
                  <a:gd name="T5" fmla="*/ 0 h 245"/>
                  <a:gd name="T6" fmla="*/ 5 w 34"/>
                  <a:gd name="T7" fmla="*/ 2 h 245"/>
                  <a:gd name="T8" fmla="*/ 1 w 34"/>
                  <a:gd name="T9" fmla="*/ 2 h 245"/>
                  <a:gd name="T10" fmla="*/ 1 w 34"/>
                  <a:gd name="T11" fmla="*/ 2 h 245"/>
                  <a:gd name="T12" fmla="*/ 1 w 34"/>
                  <a:gd name="T13" fmla="*/ 2 h 245"/>
                  <a:gd name="T14" fmla="*/ 1 w 34"/>
                  <a:gd name="T15" fmla="*/ 2 h 245"/>
                  <a:gd name="T16" fmla="*/ 1 w 34"/>
                  <a:gd name="T17" fmla="*/ 2 h 245"/>
                  <a:gd name="T18" fmla="*/ 1 w 34"/>
                  <a:gd name="T19" fmla="*/ 2 h 245"/>
                  <a:gd name="T20" fmla="*/ 1 w 34"/>
                  <a:gd name="T21" fmla="*/ 2 h 245"/>
                  <a:gd name="T22" fmla="*/ 0 w 34"/>
                  <a:gd name="T23" fmla="*/ 2 h 245"/>
                  <a:gd name="T24" fmla="*/ 0 w 34"/>
                  <a:gd name="T25" fmla="*/ 2 h 245"/>
                  <a:gd name="T26" fmla="*/ 5 w 34"/>
                  <a:gd name="T27" fmla="*/ 2 h 245"/>
                  <a:gd name="T28" fmla="*/ 17 w 34"/>
                  <a:gd name="T29" fmla="*/ 2 h 245"/>
                  <a:gd name="T30" fmla="*/ 30 w 34"/>
                  <a:gd name="T31" fmla="*/ 2 h 245"/>
                  <a:gd name="T32" fmla="*/ 34 w 34"/>
                  <a:gd name="T33" fmla="*/ 2 h 245"/>
                  <a:gd name="T34" fmla="*/ 34 w 34"/>
                  <a:gd name="T35" fmla="*/ 2 h 245"/>
                  <a:gd name="T36" fmla="*/ 34 w 34"/>
                  <a:gd name="T37" fmla="*/ 2 h 245"/>
                  <a:gd name="T38" fmla="*/ 32 w 34"/>
                  <a:gd name="T39" fmla="*/ 2 h 245"/>
                  <a:gd name="T40" fmla="*/ 32 w 34"/>
                  <a:gd name="T41" fmla="*/ 2 h 245"/>
                  <a:gd name="T42" fmla="*/ 32 w 34"/>
                  <a:gd name="T43" fmla="*/ 2 h 245"/>
                  <a:gd name="T44" fmla="*/ 32 w 34"/>
                  <a:gd name="T45" fmla="*/ 2 h 245"/>
                  <a:gd name="T46" fmla="*/ 32 w 34"/>
                  <a:gd name="T47" fmla="*/ 2 h 245"/>
                  <a:gd name="T48" fmla="*/ 32 w 34"/>
                  <a:gd name="T49" fmla="*/ 2 h 245"/>
                  <a:gd name="T50" fmla="*/ 1 w 34"/>
                  <a:gd name="T51" fmla="*/ 244 h 245"/>
                  <a:gd name="T52" fmla="*/ 5 w 34"/>
                  <a:gd name="T53" fmla="*/ 244 h 245"/>
                  <a:gd name="T54" fmla="*/ 17 w 34"/>
                  <a:gd name="T55" fmla="*/ 245 h 245"/>
                  <a:gd name="T56" fmla="*/ 30 w 34"/>
                  <a:gd name="T57" fmla="*/ 244 h 245"/>
                  <a:gd name="T58" fmla="*/ 32 w 34"/>
                  <a:gd name="T59" fmla="*/ 244 h 245"/>
                  <a:gd name="T60" fmla="*/ 32 w 34"/>
                  <a:gd name="T61" fmla="*/ 244 h 245"/>
                  <a:gd name="T62" fmla="*/ 32 w 34"/>
                  <a:gd name="T63" fmla="*/ 244 h 245"/>
                  <a:gd name="T64" fmla="*/ 32 w 34"/>
                  <a:gd name="T65" fmla="*/ 244 h 245"/>
                  <a:gd name="T66" fmla="*/ 32 w 34"/>
                  <a:gd name="T67" fmla="*/ 244 h 245"/>
                  <a:gd name="T68" fmla="*/ 32 w 34"/>
                  <a:gd name="T69" fmla="*/ 244 h 245"/>
                  <a:gd name="T70" fmla="*/ 34 w 34"/>
                  <a:gd name="T71" fmla="*/ 244 h 245"/>
                  <a:gd name="T72" fmla="*/ 34 w 34"/>
                  <a:gd name="T73" fmla="*/ 244 h 245"/>
                  <a:gd name="T74" fmla="*/ 34 w 34"/>
                  <a:gd name="T75" fmla="*/ 244 h 245"/>
                  <a:gd name="T76" fmla="*/ 30 w 34"/>
                  <a:gd name="T77" fmla="*/ 244 h 245"/>
                  <a:gd name="T78" fmla="*/ 17 w 34"/>
                  <a:gd name="T79" fmla="*/ 244 h 245"/>
                  <a:gd name="T80" fmla="*/ 5 w 34"/>
                  <a:gd name="T81" fmla="*/ 244 h 245"/>
                  <a:gd name="T82" fmla="*/ 0 w 34"/>
                  <a:gd name="T83" fmla="*/ 244 h 245"/>
                  <a:gd name="T84" fmla="*/ 0 w 34"/>
                  <a:gd name="T85" fmla="*/ 244 h 245"/>
                  <a:gd name="T86" fmla="*/ 1 w 34"/>
                  <a:gd name="T87" fmla="*/ 244 h 245"/>
                  <a:gd name="T88" fmla="*/ 1 w 34"/>
                  <a:gd name="T89" fmla="*/ 244 h 245"/>
                  <a:gd name="T90" fmla="*/ 1 w 34"/>
                  <a:gd name="T91" fmla="*/ 244 h 245"/>
                  <a:gd name="T92" fmla="*/ 1 w 34"/>
                  <a:gd name="T93" fmla="*/ 244 h 245"/>
                  <a:gd name="T94" fmla="*/ 1 w 34"/>
                  <a:gd name="T95" fmla="*/ 244 h 245"/>
                  <a:gd name="T96" fmla="*/ 1 w 34"/>
                  <a:gd name="T97" fmla="*/ 244 h 245"/>
                  <a:gd name="T98" fmla="*/ 1 w 34"/>
                  <a:gd name="T99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" h="245">
                    <a:moveTo>
                      <a:pt x="32" y="2"/>
                    </a:moveTo>
                    <a:lnTo>
                      <a:pt x="30" y="2"/>
                    </a:lnTo>
                    <a:lnTo>
                      <a:pt x="17" y="0"/>
                    </a:lnTo>
                    <a:lnTo>
                      <a:pt x="5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17" y="2"/>
                    </a:lnTo>
                    <a:lnTo>
                      <a:pt x="30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close/>
                    <a:moveTo>
                      <a:pt x="1" y="244"/>
                    </a:moveTo>
                    <a:lnTo>
                      <a:pt x="5" y="244"/>
                    </a:lnTo>
                    <a:lnTo>
                      <a:pt x="17" y="245"/>
                    </a:lnTo>
                    <a:lnTo>
                      <a:pt x="30" y="244"/>
                    </a:lnTo>
                    <a:lnTo>
                      <a:pt x="32" y="244"/>
                    </a:lnTo>
                    <a:lnTo>
                      <a:pt x="32" y="244"/>
                    </a:lnTo>
                    <a:lnTo>
                      <a:pt x="32" y="244"/>
                    </a:lnTo>
                    <a:lnTo>
                      <a:pt x="32" y="244"/>
                    </a:lnTo>
                    <a:lnTo>
                      <a:pt x="32" y="244"/>
                    </a:lnTo>
                    <a:lnTo>
                      <a:pt x="32" y="244"/>
                    </a:lnTo>
                    <a:lnTo>
                      <a:pt x="34" y="244"/>
                    </a:lnTo>
                    <a:lnTo>
                      <a:pt x="34" y="244"/>
                    </a:lnTo>
                    <a:lnTo>
                      <a:pt x="34" y="244"/>
                    </a:lnTo>
                    <a:lnTo>
                      <a:pt x="30" y="244"/>
                    </a:lnTo>
                    <a:lnTo>
                      <a:pt x="17" y="244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close/>
                  </a:path>
                </a:pathLst>
              </a:custGeom>
              <a:solidFill>
                <a:srgbClr val="FF13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08" name="Freeform 7178"/>
              <p:cNvSpPr>
                <a:spLocks noEditPoints="1"/>
              </p:cNvSpPr>
              <p:nvPr/>
            </p:nvSpPr>
            <p:spPr bwMode="auto">
              <a:xfrm>
                <a:off x="1398" y="2274"/>
                <a:ext cx="34" cy="242"/>
              </a:xfrm>
              <a:custGeom>
                <a:avLst/>
                <a:gdLst>
                  <a:gd name="T0" fmla="*/ 34 w 34"/>
                  <a:gd name="T1" fmla="*/ 0 h 242"/>
                  <a:gd name="T2" fmla="*/ 30 w 34"/>
                  <a:gd name="T3" fmla="*/ 0 h 242"/>
                  <a:gd name="T4" fmla="*/ 17 w 34"/>
                  <a:gd name="T5" fmla="*/ 0 h 242"/>
                  <a:gd name="T6" fmla="*/ 5 w 34"/>
                  <a:gd name="T7" fmla="*/ 0 h 242"/>
                  <a:gd name="T8" fmla="*/ 0 w 34"/>
                  <a:gd name="T9" fmla="*/ 0 h 242"/>
                  <a:gd name="T10" fmla="*/ 0 w 34"/>
                  <a:gd name="T11" fmla="*/ 0 h 242"/>
                  <a:gd name="T12" fmla="*/ 0 w 34"/>
                  <a:gd name="T13" fmla="*/ 2 h 242"/>
                  <a:gd name="T14" fmla="*/ 0 w 34"/>
                  <a:gd name="T15" fmla="*/ 2 h 242"/>
                  <a:gd name="T16" fmla="*/ 0 w 34"/>
                  <a:gd name="T17" fmla="*/ 2 h 242"/>
                  <a:gd name="T18" fmla="*/ 0 w 34"/>
                  <a:gd name="T19" fmla="*/ 2 h 242"/>
                  <a:gd name="T20" fmla="*/ 0 w 34"/>
                  <a:gd name="T21" fmla="*/ 2 h 242"/>
                  <a:gd name="T22" fmla="*/ 0 w 34"/>
                  <a:gd name="T23" fmla="*/ 2 h 242"/>
                  <a:gd name="T24" fmla="*/ 0 w 34"/>
                  <a:gd name="T25" fmla="*/ 2 h 242"/>
                  <a:gd name="T26" fmla="*/ 5 w 34"/>
                  <a:gd name="T27" fmla="*/ 0 h 242"/>
                  <a:gd name="T28" fmla="*/ 17 w 34"/>
                  <a:gd name="T29" fmla="*/ 0 h 242"/>
                  <a:gd name="T30" fmla="*/ 30 w 34"/>
                  <a:gd name="T31" fmla="*/ 0 h 242"/>
                  <a:gd name="T32" fmla="*/ 34 w 34"/>
                  <a:gd name="T33" fmla="*/ 2 h 242"/>
                  <a:gd name="T34" fmla="*/ 34 w 34"/>
                  <a:gd name="T35" fmla="*/ 2 h 242"/>
                  <a:gd name="T36" fmla="*/ 34 w 34"/>
                  <a:gd name="T37" fmla="*/ 2 h 242"/>
                  <a:gd name="T38" fmla="*/ 34 w 34"/>
                  <a:gd name="T39" fmla="*/ 2 h 242"/>
                  <a:gd name="T40" fmla="*/ 34 w 34"/>
                  <a:gd name="T41" fmla="*/ 2 h 242"/>
                  <a:gd name="T42" fmla="*/ 34 w 34"/>
                  <a:gd name="T43" fmla="*/ 2 h 242"/>
                  <a:gd name="T44" fmla="*/ 34 w 34"/>
                  <a:gd name="T45" fmla="*/ 2 h 242"/>
                  <a:gd name="T46" fmla="*/ 34 w 34"/>
                  <a:gd name="T47" fmla="*/ 0 h 242"/>
                  <a:gd name="T48" fmla="*/ 34 w 34"/>
                  <a:gd name="T49" fmla="*/ 0 h 242"/>
                  <a:gd name="T50" fmla="*/ 0 w 34"/>
                  <a:gd name="T51" fmla="*/ 242 h 242"/>
                  <a:gd name="T52" fmla="*/ 5 w 34"/>
                  <a:gd name="T53" fmla="*/ 242 h 242"/>
                  <a:gd name="T54" fmla="*/ 17 w 34"/>
                  <a:gd name="T55" fmla="*/ 242 h 242"/>
                  <a:gd name="T56" fmla="*/ 30 w 34"/>
                  <a:gd name="T57" fmla="*/ 242 h 242"/>
                  <a:gd name="T58" fmla="*/ 34 w 34"/>
                  <a:gd name="T59" fmla="*/ 242 h 242"/>
                  <a:gd name="T60" fmla="*/ 34 w 34"/>
                  <a:gd name="T61" fmla="*/ 242 h 242"/>
                  <a:gd name="T62" fmla="*/ 34 w 34"/>
                  <a:gd name="T63" fmla="*/ 242 h 242"/>
                  <a:gd name="T64" fmla="*/ 34 w 34"/>
                  <a:gd name="T65" fmla="*/ 242 h 242"/>
                  <a:gd name="T66" fmla="*/ 34 w 34"/>
                  <a:gd name="T67" fmla="*/ 240 h 242"/>
                  <a:gd name="T68" fmla="*/ 34 w 34"/>
                  <a:gd name="T69" fmla="*/ 240 h 242"/>
                  <a:gd name="T70" fmla="*/ 34 w 34"/>
                  <a:gd name="T71" fmla="*/ 240 h 242"/>
                  <a:gd name="T72" fmla="*/ 34 w 34"/>
                  <a:gd name="T73" fmla="*/ 240 h 242"/>
                  <a:gd name="T74" fmla="*/ 34 w 34"/>
                  <a:gd name="T75" fmla="*/ 240 h 242"/>
                  <a:gd name="T76" fmla="*/ 30 w 34"/>
                  <a:gd name="T77" fmla="*/ 242 h 242"/>
                  <a:gd name="T78" fmla="*/ 17 w 34"/>
                  <a:gd name="T79" fmla="*/ 242 h 242"/>
                  <a:gd name="T80" fmla="*/ 5 w 34"/>
                  <a:gd name="T81" fmla="*/ 242 h 242"/>
                  <a:gd name="T82" fmla="*/ 0 w 34"/>
                  <a:gd name="T83" fmla="*/ 240 h 242"/>
                  <a:gd name="T84" fmla="*/ 0 w 34"/>
                  <a:gd name="T85" fmla="*/ 240 h 242"/>
                  <a:gd name="T86" fmla="*/ 0 w 34"/>
                  <a:gd name="T87" fmla="*/ 240 h 242"/>
                  <a:gd name="T88" fmla="*/ 0 w 34"/>
                  <a:gd name="T89" fmla="*/ 240 h 242"/>
                  <a:gd name="T90" fmla="*/ 0 w 34"/>
                  <a:gd name="T91" fmla="*/ 240 h 242"/>
                  <a:gd name="T92" fmla="*/ 0 w 34"/>
                  <a:gd name="T93" fmla="*/ 242 h 242"/>
                  <a:gd name="T94" fmla="*/ 0 w 34"/>
                  <a:gd name="T95" fmla="*/ 242 h 242"/>
                  <a:gd name="T96" fmla="*/ 0 w 34"/>
                  <a:gd name="T97" fmla="*/ 242 h 242"/>
                  <a:gd name="T98" fmla="*/ 0 w 34"/>
                  <a:gd name="T99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" h="242">
                    <a:moveTo>
                      <a:pt x="34" y="0"/>
                    </a:moveTo>
                    <a:lnTo>
                      <a:pt x="30" y="0"/>
                    </a:lnTo>
                    <a:lnTo>
                      <a:pt x="17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7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  <a:moveTo>
                      <a:pt x="0" y="242"/>
                    </a:moveTo>
                    <a:lnTo>
                      <a:pt x="5" y="242"/>
                    </a:lnTo>
                    <a:lnTo>
                      <a:pt x="17" y="242"/>
                    </a:lnTo>
                    <a:lnTo>
                      <a:pt x="30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0"/>
                    </a:lnTo>
                    <a:lnTo>
                      <a:pt x="34" y="240"/>
                    </a:lnTo>
                    <a:lnTo>
                      <a:pt x="34" y="240"/>
                    </a:lnTo>
                    <a:lnTo>
                      <a:pt x="34" y="240"/>
                    </a:lnTo>
                    <a:lnTo>
                      <a:pt x="34" y="240"/>
                    </a:lnTo>
                    <a:lnTo>
                      <a:pt x="30" y="242"/>
                    </a:lnTo>
                    <a:lnTo>
                      <a:pt x="17" y="242"/>
                    </a:lnTo>
                    <a:lnTo>
                      <a:pt x="5" y="242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close/>
                  </a:path>
                </a:pathLst>
              </a:custGeom>
              <a:solidFill>
                <a:srgbClr val="FF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09" name="Freeform 7179"/>
              <p:cNvSpPr>
                <a:spLocks noEditPoints="1"/>
              </p:cNvSpPr>
              <p:nvPr/>
            </p:nvSpPr>
            <p:spPr bwMode="auto">
              <a:xfrm>
                <a:off x="1396" y="2274"/>
                <a:ext cx="38" cy="242"/>
              </a:xfrm>
              <a:custGeom>
                <a:avLst/>
                <a:gdLst>
                  <a:gd name="T0" fmla="*/ 36 w 38"/>
                  <a:gd name="T1" fmla="*/ 2 h 242"/>
                  <a:gd name="T2" fmla="*/ 32 w 38"/>
                  <a:gd name="T3" fmla="*/ 0 h 242"/>
                  <a:gd name="T4" fmla="*/ 19 w 38"/>
                  <a:gd name="T5" fmla="*/ 0 h 242"/>
                  <a:gd name="T6" fmla="*/ 7 w 38"/>
                  <a:gd name="T7" fmla="*/ 0 h 242"/>
                  <a:gd name="T8" fmla="*/ 2 w 38"/>
                  <a:gd name="T9" fmla="*/ 2 h 242"/>
                  <a:gd name="T10" fmla="*/ 2 w 38"/>
                  <a:gd name="T11" fmla="*/ 2 h 242"/>
                  <a:gd name="T12" fmla="*/ 2 w 38"/>
                  <a:gd name="T13" fmla="*/ 2 h 242"/>
                  <a:gd name="T14" fmla="*/ 0 w 38"/>
                  <a:gd name="T15" fmla="*/ 2 h 242"/>
                  <a:gd name="T16" fmla="*/ 0 w 38"/>
                  <a:gd name="T17" fmla="*/ 2 h 242"/>
                  <a:gd name="T18" fmla="*/ 0 w 38"/>
                  <a:gd name="T19" fmla="*/ 2 h 242"/>
                  <a:gd name="T20" fmla="*/ 0 w 38"/>
                  <a:gd name="T21" fmla="*/ 2 h 242"/>
                  <a:gd name="T22" fmla="*/ 0 w 38"/>
                  <a:gd name="T23" fmla="*/ 2 h 242"/>
                  <a:gd name="T24" fmla="*/ 0 w 38"/>
                  <a:gd name="T25" fmla="*/ 2 h 242"/>
                  <a:gd name="T26" fmla="*/ 7 w 38"/>
                  <a:gd name="T27" fmla="*/ 2 h 242"/>
                  <a:gd name="T28" fmla="*/ 19 w 38"/>
                  <a:gd name="T29" fmla="*/ 0 h 242"/>
                  <a:gd name="T30" fmla="*/ 30 w 38"/>
                  <a:gd name="T31" fmla="*/ 2 h 242"/>
                  <a:gd name="T32" fmla="*/ 38 w 38"/>
                  <a:gd name="T33" fmla="*/ 2 h 242"/>
                  <a:gd name="T34" fmla="*/ 38 w 38"/>
                  <a:gd name="T35" fmla="*/ 2 h 242"/>
                  <a:gd name="T36" fmla="*/ 38 w 38"/>
                  <a:gd name="T37" fmla="*/ 2 h 242"/>
                  <a:gd name="T38" fmla="*/ 38 w 38"/>
                  <a:gd name="T39" fmla="*/ 2 h 242"/>
                  <a:gd name="T40" fmla="*/ 38 w 38"/>
                  <a:gd name="T41" fmla="*/ 2 h 242"/>
                  <a:gd name="T42" fmla="*/ 38 w 38"/>
                  <a:gd name="T43" fmla="*/ 2 h 242"/>
                  <a:gd name="T44" fmla="*/ 38 w 38"/>
                  <a:gd name="T45" fmla="*/ 2 h 242"/>
                  <a:gd name="T46" fmla="*/ 36 w 38"/>
                  <a:gd name="T47" fmla="*/ 2 h 242"/>
                  <a:gd name="T48" fmla="*/ 36 w 38"/>
                  <a:gd name="T49" fmla="*/ 2 h 242"/>
                  <a:gd name="T50" fmla="*/ 2 w 38"/>
                  <a:gd name="T51" fmla="*/ 240 h 242"/>
                  <a:gd name="T52" fmla="*/ 7 w 38"/>
                  <a:gd name="T53" fmla="*/ 242 h 242"/>
                  <a:gd name="T54" fmla="*/ 19 w 38"/>
                  <a:gd name="T55" fmla="*/ 242 h 242"/>
                  <a:gd name="T56" fmla="*/ 32 w 38"/>
                  <a:gd name="T57" fmla="*/ 242 h 242"/>
                  <a:gd name="T58" fmla="*/ 36 w 38"/>
                  <a:gd name="T59" fmla="*/ 240 h 242"/>
                  <a:gd name="T60" fmla="*/ 36 w 38"/>
                  <a:gd name="T61" fmla="*/ 240 h 242"/>
                  <a:gd name="T62" fmla="*/ 38 w 38"/>
                  <a:gd name="T63" fmla="*/ 240 h 242"/>
                  <a:gd name="T64" fmla="*/ 38 w 38"/>
                  <a:gd name="T65" fmla="*/ 240 h 242"/>
                  <a:gd name="T66" fmla="*/ 38 w 38"/>
                  <a:gd name="T67" fmla="*/ 240 h 242"/>
                  <a:gd name="T68" fmla="*/ 38 w 38"/>
                  <a:gd name="T69" fmla="*/ 240 h 242"/>
                  <a:gd name="T70" fmla="*/ 38 w 38"/>
                  <a:gd name="T71" fmla="*/ 240 h 242"/>
                  <a:gd name="T72" fmla="*/ 38 w 38"/>
                  <a:gd name="T73" fmla="*/ 240 h 242"/>
                  <a:gd name="T74" fmla="*/ 38 w 38"/>
                  <a:gd name="T75" fmla="*/ 240 h 242"/>
                  <a:gd name="T76" fmla="*/ 30 w 38"/>
                  <a:gd name="T77" fmla="*/ 240 h 242"/>
                  <a:gd name="T78" fmla="*/ 19 w 38"/>
                  <a:gd name="T79" fmla="*/ 242 h 242"/>
                  <a:gd name="T80" fmla="*/ 7 w 38"/>
                  <a:gd name="T81" fmla="*/ 240 h 242"/>
                  <a:gd name="T82" fmla="*/ 0 w 38"/>
                  <a:gd name="T83" fmla="*/ 240 h 242"/>
                  <a:gd name="T84" fmla="*/ 0 w 38"/>
                  <a:gd name="T85" fmla="*/ 240 h 242"/>
                  <a:gd name="T86" fmla="*/ 0 w 38"/>
                  <a:gd name="T87" fmla="*/ 240 h 242"/>
                  <a:gd name="T88" fmla="*/ 0 w 38"/>
                  <a:gd name="T89" fmla="*/ 240 h 242"/>
                  <a:gd name="T90" fmla="*/ 0 w 38"/>
                  <a:gd name="T91" fmla="*/ 240 h 242"/>
                  <a:gd name="T92" fmla="*/ 0 w 38"/>
                  <a:gd name="T93" fmla="*/ 240 h 242"/>
                  <a:gd name="T94" fmla="*/ 2 w 38"/>
                  <a:gd name="T95" fmla="*/ 240 h 242"/>
                  <a:gd name="T96" fmla="*/ 2 w 38"/>
                  <a:gd name="T97" fmla="*/ 240 h 242"/>
                  <a:gd name="T98" fmla="*/ 2 w 38"/>
                  <a:gd name="T99" fmla="*/ 24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242">
                    <a:moveTo>
                      <a:pt x="36" y="2"/>
                    </a:moveTo>
                    <a:lnTo>
                      <a:pt x="32" y="0"/>
                    </a:lnTo>
                    <a:lnTo>
                      <a:pt x="19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2"/>
                    </a:lnTo>
                    <a:lnTo>
                      <a:pt x="19" y="0"/>
                    </a:lnTo>
                    <a:lnTo>
                      <a:pt x="3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  <a:moveTo>
                      <a:pt x="2" y="240"/>
                    </a:moveTo>
                    <a:lnTo>
                      <a:pt x="7" y="242"/>
                    </a:lnTo>
                    <a:lnTo>
                      <a:pt x="19" y="242"/>
                    </a:lnTo>
                    <a:lnTo>
                      <a:pt x="32" y="242"/>
                    </a:lnTo>
                    <a:lnTo>
                      <a:pt x="36" y="240"/>
                    </a:lnTo>
                    <a:lnTo>
                      <a:pt x="36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0" y="240"/>
                    </a:lnTo>
                    <a:lnTo>
                      <a:pt x="19" y="242"/>
                    </a:lnTo>
                    <a:lnTo>
                      <a:pt x="7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2" y="240"/>
                    </a:lnTo>
                    <a:close/>
                  </a:path>
                </a:pathLst>
              </a:custGeom>
              <a:solidFill>
                <a:srgbClr val="FF14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10" name="Freeform 7180"/>
              <p:cNvSpPr>
                <a:spLocks noEditPoints="1"/>
              </p:cNvSpPr>
              <p:nvPr/>
            </p:nvSpPr>
            <p:spPr bwMode="auto">
              <a:xfrm>
                <a:off x="1396" y="2274"/>
                <a:ext cx="40" cy="242"/>
              </a:xfrm>
              <a:custGeom>
                <a:avLst/>
                <a:gdLst>
                  <a:gd name="T0" fmla="*/ 38 w 40"/>
                  <a:gd name="T1" fmla="*/ 2 h 242"/>
                  <a:gd name="T2" fmla="*/ 30 w 40"/>
                  <a:gd name="T3" fmla="*/ 2 h 242"/>
                  <a:gd name="T4" fmla="*/ 19 w 40"/>
                  <a:gd name="T5" fmla="*/ 0 h 242"/>
                  <a:gd name="T6" fmla="*/ 7 w 40"/>
                  <a:gd name="T7" fmla="*/ 2 h 242"/>
                  <a:gd name="T8" fmla="*/ 0 w 40"/>
                  <a:gd name="T9" fmla="*/ 2 h 242"/>
                  <a:gd name="T10" fmla="*/ 0 w 40"/>
                  <a:gd name="T11" fmla="*/ 2 h 242"/>
                  <a:gd name="T12" fmla="*/ 0 w 40"/>
                  <a:gd name="T13" fmla="*/ 2 h 242"/>
                  <a:gd name="T14" fmla="*/ 0 w 40"/>
                  <a:gd name="T15" fmla="*/ 2 h 242"/>
                  <a:gd name="T16" fmla="*/ 0 w 40"/>
                  <a:gd name="T17" fmla="*/ 2 h 242"/>
                  <a:gd name="T18" fmla="*/ 0 w 40"/>
                  <a:gd name="T19" fmla="*/ 2 h 242"/>
                  <a:gd name="T20" fmla="*/ 0 w 40"/>
                  <a:gd name="T21" fmla="*/ 2 h 242"/>
                  <a:gd name="T22" fmla="*/ 0 w 40"/>
                  <a:gd name="T23" fmla="*/ 3 h 242"/>
                  <a:gd name="T24" fmla="*/ 0 w 40"/>
                  <a:gd name="T25" fmla="*/ 3 h 242"/>
                  <a:gd name="T26" fmla="*/ 7 w 40"/>
                  <a:gd name="T27" fmla="*/ 2 h 242"/>
                  <a:gd name="T28" fmla="*/ 19 w 40"/>
                  <a:gd name="T29" fmla="*/ 2 h 242"/>
                  <a:gd name="T30" fmla="*/ 30 w 40"/>
                  <a:gd name="T31" fmla="*/ 2 h 242"/>
                  <a:gd name="T32" fmla="*/ 40 w 40"/>
                  <a:gd name="T33" fmla="*/ 3 h 242"/>
                  <a:gd name="T34" fmla="*/ 40 w 40"/>
                  <a:gd name="T35" fmla="*/ 3 h 242"/>
                  <a:gd name="T36" fmla="*/ 38 w 40"/>
                  <a:gd name="T37" fmla="*/ 2 h 242"/>
                  <a:gd name="T38" fmla="*/ 38 w 40"/>
                  <a:gd name="T39" fmla="*/ 2 h 242"/>
                  <a:gd name="T40" fmla="*/ 38 w 40"/>
                  <a:gd name="T41" fmla="*/ 2 h 242"/>
                  <a:gd name="T42" fmla="*/ 38 w 40"/>
                  <a:gd name="T43" fmla="*/ 2 h 242"/>
                  <a:gd name="T44" fmla="*/ 38 w 40"/>
                  <a:gd name="T45" fmla="*/ 2 h 242"/>
                  <a:gd name="T46" fmla="*/ 38 w 40"/>
                  <a:gd name="T47" fmla="*/ 2 h 242"/>
                  <a:gd name="T48" fmla="*/ 38 w 40"/>
                  <a:gd name="T49" fmla="*/ 2 h 242"/>
                  <a:gd name="T50" fmla="*/ 0 w 40"/>
                  <a:gd name="T51" fmla="*/ 240 h 242"/>
                  <a:gd name="T52" fmla="*/ 7 w 40"/>
                  <a:gd name="T53" fmla="*/ 240 h 242"/>
                  <a:gd name="T54" fmla="*/ 19 w 40"/>
                  <a:gd name="T55" fmla="*/ 242 h 242"/>
                  <a:gd name="T56" fmla="*/ 30 w 40"/>
                  <a:gd name="T57" fmla="*/ 240 h 242"/>
                  <a:gd name="T58" fmla="*/ 38 w 40"/>
                  <a:gd name="T59" fmla="*/ 240 h 242"/>
                  <a:gd name="T60" fmla="*/ 38 w 40"/>
                  <a:gd name="T61" fmla="*/ 240 h 242"/>
                  <a:gd name="T62" fmla="*/ 38 w 40"/>
                  <a:gd name="T63" fmla="*/ 240 h 242"/>
                  <a:gd name="T64" fmla="*/ 38 w 40"/>
                  <a:gd name="T65" fmla="*/ 240 h 242"/>
                  <a:gd name="T66" fmla="*/ 38 w 40"/>
                  <a:gd name="T67" fmla="*/ 240 h 242"/>
                  <a:gd name="T68" fmla="*/ 38 w 40"/>
                  <a:gd name="T69" fmla="*/ 240 h 242"/>
                  <a:gd name="T70" fmla="*/ 38 w 40"/>
                  <a:gd name="T71" fmla="*/ 240 h 242"/>
                  <a:gd name="T72" fmla="*/ 40 w 40"/>
                  <a:gd name="T73" fmla="*/ 240 h 242"/>
                  <a:gd name="T74" fmla="*/ 40 w 40"/>
                  <a:gd name="T75" fmla="*/ 240 h 242"/>
                  <a:gd name="T76" fmla="*/ 30 w 40"/>
                  <a:gd name="T77" fmla="*/ 240 h 242"/>
                  <a:gd name="T78" fmla="*/ 19 w 40"/>
                  <a:gd name="T79" fmla="*/ 240 h 242"/>
                  <a:gd name="T80" fmla="*/ 7 w 40"/>
                  <a:gd name="T81" fmla="*/ 240 h 242"/>
                  <a:gd name="T82" fmla="*/ 0 w 40"/>
                  <a:gd name="T83" fmla="*/ 240 h 242"/>
                  <a:gd name="T84" fmla="*/ 0 w 40"/>
                  <a:gd name="T85" fmla="*/ 240 h 242"/>
                  <a:gd name="T86" fmla="*/ 0 w 40"/>
                  <a:gd name="T87" fmla="*/ 240 h 242"/>
                  <a:gd name="T88" fmla="*/ 0 w 40"/>
                  <a:gd name="T89" fmla="*/ 240 h 242"/>
                  <a:gd name="T90" fmla="*/ 0 w 40"/>
                  <a:gd name="T91" fmla="*/ 240 h 242"/>
                  <a:gd name="T92" fmla="*/ 0 w 40"/>
                  <a:gd name="T93" fmla="*/ 240 h 242"/>
                  <a:gd name="T94" fmla="*/ 0 w 40"/>
                  <a:gd name="T95" fmla="*/ 240 h 242"/>
                  <a:gd name="T96" fmla="*/ 0 w 40"/>
                  <a:gd name="T97" fmla="*/ 240 h 242"/>
                  <a:gd name="T98" fmla="*/ 0 w 40"/>
                  <a:gd name="T99" fmla="*/ 24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242">
                    <a:moveTo>
                      <a:pt x="38" y="2"/>
                    </a:moveTo>
                    <a:lnTo>
                      <a:pt x="30" y="2"/>
                    </a:lnTo>
                    <a:lnTo>
                      <a:pt x="19" y="0"/>
                    </a:lnTo>
                    <a:lnTo>
                      <a:pt x="7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9" y="2"/>
                    </a:lnTo>
                    <a:lnTo>
                      <a:pt x="30" y="2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0" y="240"/>
                    </a:moveTo>
                    <a:lnTo>
                      <a:pt x="7" y="240"/>
                    </a:lnTo>
                    <a:lnTo>
                      <a:pt x="19" y="242"/>
                    </a:lnTo>
                    <a:lnTo>
                      <a:pt x="30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40" y="240"/>
                    </a:lnTo>
                    <a:lnTo>
                      <a:pt x="40" y="240"/>
                    </a:lnTo>
                    <a:lnTo>
                      <a:pt x="30" y="240"/>
                    </a:lnTo>
                    <a:lnTo>
                      <a:pt x="19" y="240"/>
                    </a:lnTo>
                    <a:lnTo>
                      <a:pt x="7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11" name="Freeform 7181"/>
              <p:cNvSpPr>
                <a:spLocks noEditPoints="1"/>
              </p:cNvSpPr>
              <p:nvPr/>
            </p:nvSpPr>
            <p:spPr bwMode="auto">
              <a:xfrm>
                <a:off x="1394" y="2276"/>
                <a:ext cx="42" cy="238"/>
              </a:xfrm>
              <a:custGeom>
                <a:avLst/>
                <a:gdLst>
                  <a:gd name="T0" fmla="*/ 42 w 42"/>
                  <a:gd name="T1" fmla="*/ 1 h 238"/>
                  <a:gd name="T2" fmla="*/ 32 w 42"/>
                  <a:gd name="T3" fmla="*/ 0 h 238"/>
                  <a:gd name="T4" fmla="*/ 21 w 42"/>
                  <a:gd name="T5" fmla="*/ 0 h 238"/>
                  <a:gd name="T6" fmla="*/ 9 w 42"/>
                  <a:gd name="T7" fmla="*/ 0 h 238"/>
                  <a:gd name="T8" fmla="*/ 2 w 42"/>
                  <a:gd name="T9" fmla="*/ 1 h 238"/>
                  <a:gd name="T10" fmla="*/ 0 w 42"/>
                  <a:gd name="T11" fmla="*/ 1 h 238"/>
                  <a:gd name="T12" fmla="*/ 0 w 42"/>
                  <a:gd name="T13" fmla="*/ 1 h 238"/>
                  <a:gd name="T14" fmla="*/ 0 w 42"/>
                  <a:gd name="T15" fmla="*/ 1 h 238"/>
                  <a:gd name="T16" fmla="*/ 0 w 42"/>
                  <a:gd name="T17" fmla="*/ 1 h 238"/>
                  <a:gd name="T18" fmla="*/ 0 w 42"/>
                  <a:gd name="T19" fmla="*/ 1 h 238"/>
                  <a:gd name="T20" fmla="*/ 0 w 42"/>
                  <a:gd name="T21" fmla="*/ 1 h 238"/>
                  <a:gd name="T22" fmla="*/ 0 w 42"/>
                  <a:gd name="T23" fmla="*/ 1 h 238"/>
                  <a:gd name="T24" fmla="*/ 0 w 42"/>
                  <a:gd name="T25" fmla="*/ 1 h 238"/>
                  <a:gd name="T26" fmla="*/ 9 w 42"/>
                  <a:gd name="T27" fmla="*/ 0 h 238"/>
                  <a:gd name="T28" fmla="*/ 21 w 42"/>
                  <a:gd name="T29" fmla="*/ 0 h 238"/>
                  <a:gd name="T30" fmla="*/ 32 w 42"/>
                  <a:gd name="T31" fmla="*/ 0 h 238"/>
                  <a:gd name="T32" fmla="*/ 42 w 42"/>
                  <a:gd name="T33" fmla="*/ 1 h 238"/>
                  <a:gd name="T34" fmla="*/ 42 w 42"/>
                  <a:gd name="T35" fmla="*/ 1 h 238"/>
                  <a:gd name="T36" fmla="*/ 42 w 42"/>
                  <a:gd name="T37" fmla="*/ 1 h 238"/>
                  <a:gd name="T38" fmla="*/ 42 w 42"/>
                  <a:gd name="T39" fmla="*/ 1 h 238"/>
                  <a:gd name="T40" fmla="*/ 42 w 42"/>
                  <a:gd name="T41" fmla="*/ 1 h 238"/>
                  <a:gd name="T42" fmla="*/ 42 w 42"/>
                  <a:gd name="T43" fmla="*/ 1 h 238"/>
                  <a:gd name="T44" fmla="*/ 42 w 42"/>
                  <a:gd name="T45" fmla="*/ 1 h 238"/>
                  <a:gd name="T46" fmla="*/ 42 w 42"/>
                  <a:gd name="T47" fmla="*/ 1 h 238"/>
                  <a:gd name="T48" fmla="*/ 42 w 42"/>
                  <a:gd name="T49" fmla="*/ 1 h 238"/>
                  <a:gd name="T50" fmla="*/ 2 w 42"/>
                  <a:gd name="T51" fmla="*/ 238 h 238"/>
                  <a:gd name="T52" fmla="*/ 9 w 42"/>
                  <a:gd name="T53" fmla="*/ 238 h 238"/>
                  <a:gd name="T54" fmla="*/ 21 w 42"/>
                  <a:gd name="T55" fmla="*/ 238 h 238"/>
                  <a:gd name="T56" fmla="*/ 32 w 42"/>
                  <a:gd name="T57" fmla="*/ 238 h 238"/>
                  <a:gd name="T58" fmla="*/ 42 w 42"/>
                  <a:gd name="T59" fmla="*/ 238 h 238"/>
                  <a:gd name="T60" fmla="*/ 42 w 42"/>
                  <a:gd name="T61" fmla="*/ 238 h 238"/>
                  <a:gd name="T62" fmla="*/ 42 w 42"/>
                  <a:gd name="T63" fmla="*/ 236 h 238"/>
                  <a:gd name="T64" fmla="*/ 42 w 42"/>
                  <a:gd name="T65" fmla="*/ 236 h 238"/>
                  <a:gd name="T66" fmla="*/ 42 w 42"/>
                  <a:gd name="T67" fmla="*/ 236 h 238"/>
                  <a:gd name="T68" fmla="*/ 42 w 42"/>
                  <a:gd name="T69" fmla="*/ 236 h 238"/>
                  <a:gd name="T70" fmla="*/ 42 w 42"/>
                  <a:gd name="T71" fmla="*/ 236 h 238"/>
                  <a:gd name="T72" fmla="*/ 42 w 42"/>
                  <a:gd name="T73" fmla="*/ 236 h 238"/>
                  <a:gd name="T74" fmla="*/ 42 w 42"/>
                  <a:gd name="T75" fmla="*/ 236 h 238"/>
                  <a:gd name="T76" fmla="*/ 32 w 42"/>
                  <a:gd name="T77" fmla="*/ 238 h 238"/>
                  <a:gd name="T78" fmla="*/ 21 w 42"/>
                  <a:gd name="T79" fmla="*/ 238 h 238"/>
                  <a:gd name="T80" fmla="*/ 9 w 42"/>
                  <a:gd name="T81" fmla="*/ 238 h 238"/>
                  <a:gd name="T82" fmla="*/ 0 w 42"/>
                  <a:gd name="T83" fmla="*/ 236 h 238"/>
                  <a:gd name="T84" fmla="*/ 0 w 42"/>
                  <a:gd name="T85" fmla="*/ 236 h 238"/>
                  <a:gd name="T86" fmla="*/ 0 w 42"/>
                  <a:gd name="T87" fmla="*/ 236 h 238"/>
                  <a:gd name="T88" fmla="*/ 0 w 42"/>
                  <a:gd name="T89" fmla="*/ 236 h 238"/>
                  <a:gd name="T90" fmla="*/ 0 w 42"/>
                  <a:gd name="T91" fmla="*/ 236 h 238"/>
                  <a:gd name="T92" fmla="*/ 0 w 42"/>
                  <a:gd name="T93" fmla="*/ 236 h 238"/>
                  <a:gd name="T94" fmla="*/ 0 w 42"/>
                  <a:gd name="T95" fmla="*/ 236 h 238"/>
                  <a:gd name="T96" fmla="*/ 0 w 42"/>
                  <a:gd name="T97" fmla="*/ 238 h 238"/>
                  <a:gd name="T98" fmla="*/ 2 w 42"/>
                  <a:gd name="T99" fmla="*/ 23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238">
                    <a:moveTo>
                      <a:pt x="42" y="1"/>
                    </a:moveTo>
                    <a:lnTo>
                      <a:pt x="32" y="0"/>
                    </a:lnTo>
                    <a:lnTo>
                      <a:pt x="21" y="0"/>
                    </a:lnTo>
                    <a:lnTo>
                      <a:pt x="9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9" y="0"/>
                    </a:lnTo>
                    <a:lnTo>
                      <a:pt x="21" y="0"/>
                    </a:lnTo>
                    <a:lnTo>
                      <a:pt x="32" y="0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  <a:moveTo>
                      <a:pt x="2" y="238"/>
                    </a:moveTo>
                    <a:lnTo>
                      <a:pt x="9" y="238"/>
                    </a:lnTo>
                    <a:lnTo>
                      <a:pt x="21" y="238"/>
                    </a:lnTo>
                    <a:lnTo>
                      <a:pt x="32" y="238"/>
                    </a:lnTo>
                    <a:lnTo>
                      <a:pt x="42" y="238"/>
                    </a:lnTo>
                    <a:lnTo>
                      <a:pt x="42" y="238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32" y="238"/>
                    </a:lnTo>
                    <a:lnTo>
                      <a:pt x="21" y="238"/>
                    </a:lnTo>
                    <a:lnTo>
                      <a:pt x="9" y="238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8"/>
                    </a:lnTo>
                    <a:lnTo>
                      <a:pt x="2" y="238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12" name="Freeform 7182"/>
              <p:cNvSpPr>
                <a:spLocks noEditPoints="1"/>
              </p:cNvSpPr>
              <p:nvPr/>
            </p:nvSpPr>
            <p:spPr bwMode="auto">
              <a:xfrm>
                <a:off x="1394" y="2276"/>
                <a:ext cx="44" cy="238"/>
              </a:xfrm>
              <a:custGeom>
                <a:avLst/>
                <a:gdLst>
                  <a:gd name="T0" fmla="*/ 42 w 44"/>
                  <a:gd name="T1" fmla="*/ 1 h 238"/>
                  <a:gd name="T2" fmla="*/ 32 w 44"/>
                  <a:gd name="T3" fmla="*/ 0 h 238"/>
                  <a:gd name="T4" fmla="*/ 21 w 44"/>
                  <a:gd name="T5" fmla="*/ 0 h 238"/>
                  <a:gd name="T6" fmla="*/ 9 w 44"/>
                  <a:gd name="T7" fmla="*/ 0 h 238"/>
                  <a:gd name="T8" fmla="*/ 0 w 44"/>
                  <a:gd name="T9" fmla="*/ 1 h 238"/>
                  <a:gd name="T10" fmla="*/ 0 w 44"/>
                  <a:gd name="T11" fmla="*/ 1 h 238"/>
                  <a:gd name="T12" fmla="*/ 0 w 44"/>
                  <a:gd name="T13" fmla="*/ 1 h 238"/>
                  <a:gd name="T14" fmla="*/ 0 w 44"/>
                  <a:gd name="T15" fmla="*/ 1 h 238"/>
                  <a:gd name="T16" fmla="*/ 0 w 44"/>
                  <a:gd name="T17" fmla="*/ 1 h 238"/>
                  <a:gd name="T18" fmla="*/ 0 w 44"/>
                  <a:gd name="T19" fmla="*/ 1 h 238"/>
                  <a:gd name="T20" fmla="*/ 0 w 44"/>
                  <a:gd name="T21" fmla="*/ 1 h 238"/>
                  <a:gd name="T22" fmla="*/ 0 w 44"/>
                  <a:gd name="T23" fmla="*/ 1 h 238"/>
                  <a:gd name="T24" fmla="*/ 0 w 44"/>
                  <a:gd name="T25" fmla="*/ 1 h 238"/>
                  <a:gd name="T26" fmla="*/ 9 w 44"/>
                  <a:gd name="T27" fmla="*/ 1 h 238"/>
                  <a:gd name="T28" fmla="*/ 21 w 44"/>
                  <a:gd name="T29" fmla="*/ 0 h 238"/>
                  <a:gd name="T30" fmla="*/ 32 w 44"/>
                  <a:gd name="T31" fmla="*/ 1 h 238"/>
                  <a:gd name="T32" fmla="*/ 44 w 44"/>
                  <a:gd name="T33" fmla="*/ 1 h 238"/>
                  <a:gd name="T34" fmla="*/ 44 w 44"/>
                  <a:gd name="T35" fmla="*/ 1 h 238"/>
                  <a:gd name="T36" fmla="*/ 42 w 44"/>
                  <a:gd name="T37" fmla="*/ 1 h 238"/>
                  <a:gd name="T38" fmla="*/ 42 w 44"/>
                  <a:gd name="T39" fmla="*/ 1 h 238"/>
                  <a:gd name="T40" fmla="*/ 42 w 44"/>
                  <a:gd name="T41" fmla="*/ 1 h 238"/>
                  <a:gd name="T42" fmla="*/ 42 w 44"/>
                  <a:gd name="T43" fmla="*/ 1 h 238"/>
                  <a:gd name="T44" fmla="*/ 42 w 44"/>
                  <a:gd name="T45" fmla="*/ 1 h 238"/>
                  <a:gd name="T46" fmla="*/ 42 w 44"/>
                  <a:gd name="T47" fmla="*/ 1 h 238"/>
                  <a:gd name="T48" fmla="*/ 42 w 44"/>
                  <a:gd name="T49" fmla="*/ 1 h 238"/>
                  <a:gd name="T50" fmla="*/ 0 w 44"/>
                  <a:gd name="T51" fmla="*/ 236 h 238"/>
                  <a:gd name="T52" fmla="*/ 9 w 44"/>
                  <a:gd name="T53" fmla="*/ 238 h 238"/>
                  <a:gd name="T54" fmla="*/ 21 w 44"/>
                  <a:gd name="T55" fmla="*/ 238 h 238"/>
                  <a:gd name="T56" fmla="*/ 32 w 44"/>
                  <a:gd name="T57" fmla="*/ 238 h 238"/>
                  <a:gd name="T58" fmla="*/ 42 w 44"/>
                  <a:gd name="T59" fmla="*/ 236 h 238"/>
                  <a:gd name="T60" fmla="*/ 42 w 44"/>
                  <a:gd name="T61" fmla="*/ 236 h 238"/>
                  <a:gd name="T62" fmla="*/ 42 w 44"/>
                  <a:gd name="T63" fmla="*/ 236 h 238"/>
                  <a:gd name="T64" fmla="*/ 42 w 44"/>
                  <a:gd name="T65" fmla="*/ 236 h 238"/>
                  <a:gd name="T66" fmla="*/ 42 w 44"/>
                  <a:gd name="T67" fmla="*/ 236 h 238"/>
                  <a:gd name="T68" fmla="*/ 42 w 44"/>
                  <a:gd name="T69" fmla="*/ 236 h 238"/>
                  <a:gd name="T70" fmla="*/ 42 w 44"/>
                  <a:gd name="T71" fmla="*/ 236 h 238"/>
                  <a:gd name="T72" fmla="*/ 44 w 44"/>
                  <a:gd name="T73" fmla="*/ 236 h 238"/>
                  <a:gd name="T74" fmla="*/ 44 w 44"/>
                  <a:gd name="T75" fmla="*/ 236 h 238"/>
                  <a:gd name="T76" fmla="*/ 32 w 44"/>
                  <a:gd name="T77" fmla="*/ 238 h 238"/>
                  <a:gd name="T78" fmla="*/ 21 w 44"/>
                  <a:gd name="T79" fmla="*/ 238 h 238"/>
                  <a:gd name="T80" fmla="*/ 9 w 44"/>
                  <a:gd name="T81" fmla="*/ 238 h 238"/>
                  <a:gd name="T82" fmla="*/ 0 w 44"/>
                  <a:gd name="T83" fmla="*/ 236 h 238"/>
                  <a:gd name="T84" fmla="*/ 0 w 44"/>
                  <a:gd name="T85" fmla="*/ 236 h 238"/>
                  <a:gd name="T86" fmla="*/ 0 w 44"/>
                  <a:gd name="T87" fmla="*/ 236 h 238"/>
                  <a:gd name="T88" fmla="*/ 0 w 44"/>
                  <a:gd name="T89" fmla="*/ 236 h 238"/>
                  <a:gd name="T90" fmla="*/ 0 w 44"/>
                  <a:gd name="T91" fmla="*/ 236 h 238"/>
                  <a:gd name="T92" fmla="*/ 0 w 44"/>
                  <a:gd name="T93" fmla="*/ 236 h 238"/>
                  <a:gd name="T94" fmla="*/ 0 w 44"/>
                  <a:gd name="T95" fmla="*/ 236 h 238"/>
                  <a:gd name="T96" fmla="*/ 0 w 44"/>
                  <a:gd name="T97" fmla="*/ 236 h 238"/>
                  <a:gd name="T98" fmla="*/ 0 w 44"/>
                  <a:gd name="T99" fmla="*/ 23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" h="238">
                    <a:moveTo>
                      <a:pt x="42" y="1"/>
                    </a:moveTo>
                    <a:lnTo>
                      <a:pt x="32" y="0"/>
                    </a:lnTo>
                    <a:lnTo>
                      <a:pt x="21" y="0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9" y="1"/>
                    </a:lnTo>
                    <a:lnTo>
                      <a:pt x="21" y="0"/>
                    </a:lnTo>
                    <a:lnTo>
                      <a:pt x="32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  <a:moveTo>
                      <a:pt x="0" y="236"/>
                    </a:moveTo>
                    <a:lnTo>
                      <a:pt x="9" y="238"/>
                    </a:lnTo>
                    <a:lnTo>
                      <a:pt x="21" y="238"/>
                    </a:lnTo>
                    <a:lnTo>
                      <a:pt x="32" y="238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4" y="236"/>
                    </a:lnTo>
                    <a:lnTo>
                      <a:pt x="44" y="236"/>
                    </a:lnTo>
                    <a:lnTo>
                      <a:pt x="32" y="238"/>
                    </a:lnTo>
                    <a:lnTo>
                      <a:pt x="21" y="238"/>
                    </a:lnTo>
                    <a:lnTo>
                      <a:pt x="9" y="238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FF16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13" name="Freeform 7183"/>
              <p:cNvSpPr>
                <a:spLocks noEditPoints="1"/>
              </p:cNvSpPr>
              <p:nvPr/>
            </p:nvSpPr>
            <p:spPr bwMode="auto">
              <a:xfrm>
                <a:off x="1392" y="2276"/>
                <a:ext cx="46" cy="238"/>
              </a:xfrm>
              <a:custGeom>
                <a:avLst/>
                <a:gdLst>
                  <a:gd name="T0" fmla="*/ 46 w 46"/>
                  <a:gd name="T1" fmla="*/ 1 h 238"/>
                  <a:gd name="T2" fmla="*/ 34 w 46"/>
                  <a:gd name="T3" fmla="*/ 1 h 238"/>
                  <a:gd name="T4" fmla="*/ 23 w 46"/>
                  <a:gd name="T5" fmla="*/ 0 h 238"/>
                  <a:gd name="T6" fmla="*/ 11 w 46"/>
                  <a:gd name="T7" fmla="*/ 1 h 238"/>
                  <a:gd name="T8" fmla="*/ 2 w 46"/>
                  <a:gd name="T9" fmla="*/ 1 h 238"/>
                  <a:gd name="T10" fmla="*/ 0 w 46"/>
                  <a:gd name="T11" fmla="*/ 1 h 238"/>
                  <a:gd name="T12" fmla="*/ 0 w 46"/>
                  <a:gd name="T13" fmla="*/ 1 h 238"/>
                  <a:gd name="T14" fmla="*/ 0 w 46"/>
                  <a:gd name="T15" fmla="*/ 1 h 238"/>
                  <a:gd name="T16" fmla="*/ 0 w 46"/>
                  <a:gd name="T17" fmla="*/ 1 h 238"/>
                  <a:gd name="T18" fmla="*/ 0 w 46"/>
                  <a:gd name="T19" fmla="*/ 3 h 238"/>
                  <a:gd name="T20" fmla="*/ 0 w 46"/>
                  <a:gd name="T21" fmla="*/ 3 h 238"/>
                  <a:gd name="T22" fmla="*/ 0 w 46"/>
                  <a:gd name="T23" fmla="*/ 3 h 238"/>
                  <a:gd name="T24" fmla="*/ 0 w 46"/>
                  <a:gd name="T25" fmla="*/ 3 h 238"/>
                  <a:gd name="T26" fmla="*/ 11 w 46"/>
                  <a:gd name="T27" fmla="*/ 1 h 238"/>
                  <a:gd name="T28" fmla="*/ 23 w 46"/>
                  <a:gd name="T29" fmla="*/ 0 h 238"/>
                  <a:gd name="T30" fmla="*/ 34 w 46"/>
                  <a:gd name="T31" fmla="*/ 1 h 238"/>
                  <a:gd name="T32" fmla="*/ 46 w 46"/>
                  <a:gd name="T33" fmla="*/ 3 h 238"/>
                  <a:gd name="T34" fmla="*/ 46 w 46"/>
                  <a:gd name="T35" fmla="*/ 3 h 238"/>
                  <a:gd name="T36" fmla="*/ 46 w 46"/>
                  <a:gd name="T37" fmla="*/ 3 h 238"/>
                  <a:gd name="T38" fmla="*/ 46 w 46"/>
                  <a:gd name="T39" fmla="*/ 3 h 238"/>
                  <a:gd name="T40" fmla="*/ 46 w 46"/>
                  <a:gd name="T41" fmla="*/ 1 h 238"/>
                  <a:gd name="T42" fmla="*/ 46 w 46"/>
                  <a:gd name="T43" fmla="*/ 1 h 238"/>
                  <a:gd name="T44" fmla="*/ 46 w 46"/>
                  <a:gd name="T45" fmla="*/ 1 h 238"/>
                  <a:gd name="T46" fmla="*/ 46 w 46"/>
                  <a:gd name="T47" fmla="*/ 1 h 238"/>
                  <a:gd name="T48" fmla="*/ 46 w 46"/>
                  <a:gd name="T49" fmla="*/ 1 h 238"/>
                  <a:gd name="T50" fmla="*/ 2 w 46"/>
                  <a:gd name="T51" fmla="*/ 236 h 238"/>
                  <a:gd name="T52" fmla="*/ 11 w 46"/>
                  <a:gd name="T53" fmla="*/ 238 h 238"/>
                  <a:gd name="T54" fmla="*/ 23 w 46"/>
                  <a:gd name="T55" fmla="*/ 238 h 238"/>
                  <a:gd name="T56" fmla="*/ 34 w 46"/>
                  <a:gd name="T57" fmla="*/ 238 h 238"/>
                  <a:gd name="T58" fmla="*/ 46 w 46"/>
                  <a:gd name="T59" fmla="*/ 236 h 238"/>
                  <a:gd name="T60" fmla="*/ 46 w 46"/>
                  <a:gd name="T61" fmla="*/ 236 h 238"/>
                  <a:gd name="T62" fmla="*/ 46 w 46"/>
                  <a:gd name="T63" fmla="*/ 236 h 238"/>
                  <a:gd name="T64" fmla="*/ 46 w 46"/>
                  <a:gd name="T65" fmla="*/ 236 h 238"/>
                  <a:gd name="T66" fmla="*/ 46 w 46"/>
                  <a:gd name="T67" fmla="*/ 236 h 238"/>
                  <a:gd name="T68" fmla="*/ 46 w 46"/>
                  <a:gd name="T69" fmla="*/ 236 h 238"/>
                  <a:gd name="T70" fmla="*/ 46 w 46"/>
                  <a:gd name="T71" fmla="*/ 236 h 238"/>
                  <a:gd name="T72" fmla="*/ 46 w 46"/>
                  <a:gd name="T73" fmla="*/ 236 h 238"/>
                  <a:gd name="T74" fmla="*/ 46 w 46"/>
                  <a:gd name="T75" fmla="*/ 234 h 238"/>
                  <a:gd name="T76" fmla="*/ 34 w 46"/>
                  <a:gd name="T77" fmla="*/ 236 h 238"/>
                  <a:gd name="T78" fmla="*/ 23 w 46"/>
                  <a:gd name="T79" fmla="*/ 238 h 238"/>
                  <a:gd name="T80" fmla="*/ 11 w 46"/>
                  <a:gd name="T81" fmla="*/ 236 h 238"/>
                  <a:gd name="T82" fmla="*/ 0 w 46"/>
                  <a:gd name="T83" fmla="*/ 234 h 238"/>
                  <a:gd name="T84" fmla="*/ 0 w 46"/>
                  <a:gd name="T85" fmla="*/ 236 h 238"/>
                  <a:gd name="T86" fmla="*/ 0 w 46"/>
                  <a:gd name="T87" fmla="*/ 236 h 238"/>
                  <a:gd name="T88" fmla="*/ 0 w 46"/>
                  <a:gd name="T89" fmla="*/ 236 h 238"/>
                  <a:gd name="T90" fmla="*/ 0 w 46"/>
                  <a:gd name="T91" fmla="*/ 236 h 238"/>
                  <a:gd name="T92" fmla="*/ 0 w 46"/>
                  <a:gd name="T93" fmla="*/ 236 h 238"/>
                  <a:gd name="T94" fmla="*/ 0 w 46"/>
                  <a:gd name="T95" fmla="*/ 236 h 238"/>
                  <a:gd name="T96" fmla="*/ 0 w 46"/>
                  <a:gd name="T97" fmla="*/ 236 h 238"/>
                  <a:gd name="T98" fmla="*/ 2 w 46"/>
                  <a:gd name="T99" fmla="*/ 23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238">
                    <a:moveTo>
                      <a:pt x="46" y="1"/>
                    </a:moveTo>
                    <a:lnTo>
                      <a:pt x="34" y="1"/>
                    </a:lnTo>
                    <a:lnTo>
                      <a:pt x="23" y="0"/>
                    </a:lnTo>
                    <a:lnTo>
                      <a:pt x="11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1" y="1"/>
                    </a:lnTo>
                    <a:lnTo>
                      <a:pt x="23" y="0"/>
                    </a:lnTo>
                    <a:lnTo>
                      <a:pt x="34" y="1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close/>
                    <a:moveTo>
                      <a:pt x="2" y="236"/>
                    </a:moveTo>
                    <a:lnTo>
                      <a:pt x="11" y="238"/>
                    </a:lnTo>
                    <a:lnTo>
                      <a:pt x="23" y="238"/>
                    </a:lnTo>
                    <a:lnTo>
                      <a:pt x="34" y="238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34" y="236"/>
                    </a:lnTo>
                    <a:lnTo>
                      <a:pt x="23" y="238"/>
                    </a:lnTo>
                    <a:lnTo>
                      <a:pt x="11" y="236"/>
                    </a:lnTo>
                    <a:lnTo>
                      <a:pt x="0" y="234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2" y="236"/>
                    </a:lnTo>
                    <a:close/>
                  </a:path>
                </a:pathLst>
              </a:custGeom>
              <a:solidFill>
                <a:srgbClr val="FF16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14" name="Freeform 7184"/>
              <p:cNvSpPr>
                <a:spLocks noEditPoints="1"/>
              </p:cNvSpPr>
              <p:nvPr/>
            </p:nvSpPr>
            <p:spPr bwMode="auto">
              <a:xfrm>
                <a:off x="1392" y="2276"/>
                <a:ext cx="46" cy="238"/>
              </a:xfrm>
              <a:custGeom>
                <a:avLst/>
                <a:gdLst>
                  <a:gd name="T0" fmla="*/ 46 w 46"/>
                  <a:gd name="T1" fmla="*/ 3 h 238"/>
                  <a:gd name="T2" fmla="*/ 34 w 46"/>
                  <a:gd name="T3" fmla="*/ 1 h 238"/>
                  <a:gd name="T4" fmla="*/ 23 w 46"/>
                  <a:gd name="T5" fmla="*/ 0 h 238"/>
                  <a:gd name="T6" fmla="*/ 11 w 46"/>
                  <a:gd name="T7" fmla="*/ 1 h 238"/>
                  <a:gd name="T8" fmla="*/ 0 w 46"/>
                  <a:gd name="T9" fmla="*/ 3 h 238"/>
                  <a:gd name="T10" fmla="*/ 0 w 46"/>
                  <a:gd name="T11" fmla="*/ 3 h 238"/>
                  <a:gd name="T12" fmla="*/ 0 w 46"/>
                  <a:gd name="T13" fmla="*/ 3 h 238"/>
                  <a:gd name="T14" fmla="*/ 0 w 46"/>
                  <a:gd name="T15" fmla="*/ 3 h 238"/>
                  <a:gd name="T16" fmla="*/ 0 w 46"/>
                  <a:gd name="T17" fmla="*/ 3 h 238"/>
                  <a:gd name="T18" fmla="*/ 0 w 46"/>
                  <a:gd name="T19" fmla="*/ 3 h 238"/>
                  <a:gd name="T20" fmla="*/ 0 w 46"/>
                  <a:gd name="T21" fmla="*/ 3 h 238"/>
                  <a:gd name="T22" fmla="*/ 0 w 46"/>
                  <a:gd name="T23" fmla="*/ 3 h 238"/>
                  <a:gd name="T24" fmla="*/ 0 w 46"/>
                  <a:gd name="T25" fmla="*/ 3 h 238"/>
                  <a:gd name="T26" fmla="*/ 0 w 46"/>
                  <a:gd name="T27" fmla="*/ 3 h 238"/>
                  <a:gd name="T28" fmla="*/ 11 w 46"/>
                  <a:gd name="T29" fmla="*/ 1 h 238"/>
                  <a:gd name="T30" fmla="*/ 23 w 46"/>
                  <a:gd name="T31" fmla="*/ 1 h 238"/>
                  <a:gd name="T32" fmla="*/ 34 w 46"/>
                  <a:gd name="T33" fmla="*/ 1 h 238"/>
                  <a:gd name="T34" fmla="*/ 46 w 46"/>
                  <a:gd name="T35" fmla="*/ 3 h 238"/>
                  <a:gd name="T36" fmla="*/ 46 w 46"/>
                  <a:gd name="T37" fmla="*/ 3 h 238"/>
                  <a:gd name="T38" fmla="*/ 46 w 46"/>
                  <a:gd name="T39" fmla="*/ 3 h 238"/>
                  <a:gd name="T40" fmla="*/ 46 w 46"/>
                  <a:gd name="T41" fmla="*/ 3 h 238"/>
                  <a:gd name="T42" fmla="*/ 46 w 46"/>
                  <a:gd name="T43" fmla="*/ 3 h 238"/>
                  <a:gd name="T44" fmla="*/ 46 w 46"/>
                  <a:gd name="T45" fmla="*/ 3 h 238"/>
                  <a:gd name="T46" fmla="*/ 46 w 46"/>
                  <a:gd name="T47" fmla="*/ 3 h 238"/>
                  <a:gd name="T48" fmla="*/ 46 w 46"/>
                  <a:gd name="T49" fmla="*/ 3 h 238"/>
                  <a:gd name="T50" fmla="*/ 46 w 46"/>
                  <a:gd name="T51" fmla="*/ 3 h 238"/>
                  <a:gd name="T52" fmla="*/ 46 w 46"/>
                  <a:gd name="T53" fmla="*/ 3 h 238"/>
                  <a:gd name="T54" fmla="*/ 0 w 46"/>
                  <a:gd name="T55" fmla="*/ 234 h 238"/>
                  <a:gd name="T56" fmla="*/ 11 w 46"/>
                  <a:gd name="T57" fmla="*/ 236 h 238"/>
                  <a:gd name="T58" fmla="*/ 23 w 46"/>
                  <a:gd name="T59" fmla="*/ 238 h 238"/>
                  <a:gd name="T60" fmla="*/ 34 w 46"/>
                  <a:gd name="T61" fmla="*/ 236 h 238"/>
                  <a:gd name="T62" fmla="*/ 46 w 46"/>
                  <a:gd name="T63" fmla="*/ 234 h 238"/>
                  <a:gd name="T64" fmla="*/ 46 w 46"/>
                  <a:gd name="T65" fmla="*/ 234 h 238"/>
                  <a:gd name="T66" fmla="*/ 46 w 46"/>
                  <a:gd name="T67" fmla="*/ 234 h 238"/>
                  <a:gd name="T68" fmla="*/ 46 w 46"/>
                  <a:gd name="T69" fmla="*/ 234 h 238"/>
                  <a:gd name="T70" fmla="*/ 46 w 46"/>
                  <a:gd name="T71" fmla="*/ 234 h 238"/>
                  <a:gd name="T72" fmla="*/ 46 w 46"/>
                  <a:gd name="T73" fmla="*/ 234 h 238"/>
                  <a:gd name="T74" fmla="*/ 46 w 46"/>
                  <a:gd name="T75" fmla="*/ 234 h 238"/>
                  <a:gd name="T76" fmla="*/ 46 w 46"/>
                  <a:gd name="T77" fmla="*/ 234 h 238"/>
                  <a:gd name="T78" fmla="*/ 46 w 46"/>
                  <a:gd name="T79" fmla="*/ 234 h 238"/>
                  <a:gd name="T80" fmla="*/ 46 w 46"/>
                  <a:gd name="T81" fmla="*/ 234 h 238"/>
                  <a:gd name="T82" fmla="*/ 34 w 46"/>
                  <a:gd name="T83" fmla="*/ 236 h 238"/>
                  <a:gd name="T84" fmla="*/ 23 w 46"/>
                  <a:gd name="T85" fmla="*/ 236 h 238"/>
                  <a:gd name="T86" fmla="*/ 11 w 46"/>
                  <a:gd name="T87" fmla="*/ 236 h 238"/>
                  <a:gd name="T88" fmla="*/ 0 w 46"/>
                  <a:gd name="T89" fmla="*/ 234 h 238"/>
                  <a:gd name="T90" fmla="*/ 0 w 46"/>
                  <a:gd name="T91" fmla="*/ 234 h 238"/>
                  <a:gd name="T92" fmla="*/ 0 w 46"/>
                  <a:gd name="T93" fmla="*/ 234 h 238"/>
                  <a:gd name="T94" fmla="*/ 0 w 46"/>
                  <a:gd name="T95" fmla="*/ 234 h 238"/>
                  <a:gd name="T96" fmla="*/ 0 w 46"/>
                  <a:gd name="T97" fmla="*/ 234 h 238"/>
                  <a:gd name="T98" fmla="*/ 0 w 46"/>
                  <a:gd name="T99" fmla="*/ 234 h 238"/>
                  <a:gd name="T100" fmla="*/ 0 w 46"/>
                  <a:gd name="T101" fmla="*/ 234 h 238"/>
                  <a:gd name="T102" fmla="*/ 0 w 46"/>
                  <a:gd name="T103" fmla="*/ 234 h 238"/>
                  <a:gd name="T104" fmla="*/ 0 w 46"/>
                  <a:gd name="T105" fmla="*/ 234 h 238"/>
                  <a:gd name="T106" fmla="*/ 0 w 46"/>
                  <a:gd name="T107" fmla="*/ 234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238">
                    <a:moveTo>
                      <a:pt x="46" y="3"/>
                    </a:moveTo>
                    <a:lnTo>
                      <a:pt x="34" y="1"/>
                    </a:lnTo>
                    <a:lnTo>
                      <a:pt x="23" y="0"/>
                    </a:lnTo>
                    <a:lnTo>
                      <a:pt x="11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1" y="1"/>
                    </a:lnTo>
                    <a:lnTo>
                      <a:pt x="23" y="1"/>
                    </a:lnTo>
                    <a:lnTo>
                      <a:pt x="34" y="1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close/>
                    <a:moveTo>
                      <a:pt x="0" y="234"/>
                    </a:moveTo>
                    <a:lnTo>
                      <a:pt x="11" y="236"/>
                    </a:lnTo>
                    <a:lnTo>
                      <a:pt x="23" y="238"/>
                    </a:lnTo>
                    <a:lnTo>
                      <a:pt x="34" y="236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34" y="236"/>
                    </a:lnTo>
                    <a:lnTo>
                      <a:pt x="23" y="236"/>
                    </a:lnTo>
                    <a:lnTo>
                      <a:pt x="11" y="236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17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15" name="Freeform 7185"/>
              <p:cNvSpPr>
                <a:spLocks noEditPoints="1"/>
              </p:cNvSpPr>
              <p:nvPr/>
            </p:nvSpPr>
            <p:spPr bwMode="auto">
              <a:xfrm>
                <a:off x="1390" y="2277"/>
                <a:ext cx="50" cy="235"/>
              </a:xfrm>
              <a:custGeom>
                <a:avLst/>
                <a:gdLst>
                  <a:gd name="T0" fmla="*/ 48 w 50"/>
                  <a:gd name="T1" fmla="*/ 2 h 235"/>
                  <a:gd name="T2" fmla="*/ 48 w 50"/>
                  <a:gd name="T3" fmla="*/ 2 h 235"/>
                  <a:gd name="T4" fmla="*/ 36 w 50"/>
                  <a:gd name="T5" fmla="*/ 0 h 235"/>
                  <a:gd name="T6" fmla="*/ 25 w 50"/>
                  <a:gd name="T7" fmla="*/ 0 h 235"/>
                  <a:gd name="T8" fmla="*/ 13 w 50"/>
                  <a:gd name="T9" fmla="*/ 0 h 235"/>
                  <a:gd name="T10" fmla="*/ 2 w 50"/>
                  <a:gd name="T11" fmla="*/ 2 h 235"/>
                  <a:gd name="T12" fmla="*/ 2 w 50"/>
                  <a:gd name="T13" fmla="*/ 2 h 235"/>
                  <a:gd name="T14" fmla="*/ 2 w 50"/>
                  <a:gd name="T15" fmla="*/ 2 h 235"/>
                  <a:gd name="T16" fmla="*/ 2 w 50"/>
                  <a:gd name="T17" fmla="*/ 2 h 235"/>
                  <a:gd name="T18" fmla="*/ 0 w 50"/>
                  <a:gd name="T19" fmla="*/ 2 h 235"/>
                  <a:gd name="T20" fmla="*/ 0 w 50"/>
                  <a:gd name="T21" fmla="*/ 2 h 235"/>
                  <a:gd name="T22" fmla="*/ 0 w 50"/>
                  <a:gd name="T23" fmla="*/ 2 h 235"/>
                  <a:gd name="T24" fmla="*/ 0 w 50"/>
                  <a:gd name="T25" fmla="*/ 2 h 235"/>
                  <a:gd name="T26" fmla="*/ 0 w 50"/>
                  <a:gd name="T27" fmla="*/ 2 h 235"/>
                  <a:gd name="T28" fmla="*/ 0 w 50"/>
                  <a:gd name="T29" fmla="*/ 2 h 235"/>
                  <a:gd name="T30" fmla="*/ 2 w 50"/>
                  <a:gd name="T31" fmla="*/ 2 h 235"/>
                  <a:gd name="T32" fmla="*/ 13 w 50"/>
                  <a:gd name="T33" fmla="*/ 0 h 235"/>
                  <a:gd name="T34" fmla="*/ 25 w 50"/>
                  <a:gd name="T35" fmla="*/ 0 h 235"/>
                  <a:gd name="T36" fmla="*/ 36 w 50"/>
                  <a:gd name="T37" fmla="*/ 0 h 235"/>
                  <a:gd name="T38" fmla="*/ 48 w 50"/>
                  <a:gd name="T39" fmla="*/ 2 h 235"/>
                  <a:gd name="T40" fmla="*/ 50 w 50"/>
                  <a:gd name="T41" fmla="*/ 2 h 235"/>
                  <a:gd name="T42" fmla="*/ 50 w 50"/>
                  <a:gd name="T43" fmla="*/ 2 h 235"/>
                  <a:gd name="T44" fmla="*/ 50 w 50"/>
                  <a:gd name="T45" fmla="*/ 2 h 235"/>
                  <a:gd name="T46" fmla="*/ 50 w 50"/>
                  <a:gd name="T47" fmla="*/ 2 h 235"/>
                  <a:gd name="T48" fmla="*/ 50 w 50"/>
                  <a:gd name="T49" fmla="*/ 2 h 235"/>
                  <a:gd name="T50" fmla="*/ 50 w 50"/>
                  <a:gd name="T51" fmla="*/ 2 h 235"/>
                  <a:gd name="T52" fmla="*/ 50 w 50"/>
                  <a:gd name="T53" fmla="*/ 2 h 235"/>
                  <a:gd name="T54" fmla="*/ 50 w 50"/>
                  <a:gd name="T55" fmla="*/ 2 h 235"/>
                  <a:gd name="T56" fmla="*/ 48 w 50"/>
                  <a:gd name="T57" fmla="*/ 2 h 235"/>
                  <a:gd name="T58" fmla="*/ 2 w 50"/>
                  <a:gd name="T59" fmla="*/ 233 h 235"/>
                  <a:gd name="T60" fmla="*/ 2 w 50"/>
                  <a:gd name="T61" fmla="*/ 233 h 235"/>
                  <a:gd name="T62" fmla="*/ 13 w 50"/>
                  <a:gd name="T63" fmla="*/ 235 h 235"/>
                  <a:gd name="T64" fmla="*/ 25 w 50"/>
                  <a:gd name="T65" fmla="*/ 235 h 235"/>
                  <a:gd name="T66" fmla="*/ 36 w 50"/>
                  <a:gd name="T67" fmla="*/ 235 h 235"/>
                  <a:gd name="T68" fmla="*/ 48 w 50"/>
                  <a:gd name="T69" fmla="*/ 233 h 235"/>
                  <a:gd name="T70" fmla="*/ 48 w 50"/>
                  <a:gd name="T71" fmla="*/ 233 h 235"/>
                  <a:gd name="T72" fmla="*/ 50 w 50"/>
                  <a:gd name="T73" fmla="*/ 233 h 235"/>
                  <a:gd name="T74" fmla="*/ 50 w 50"/>
                  <a:gd name="T75" fmla="*/ 233 h 235"/>
                  <a:gd name="T76" fmla="*/ 50 w 50"/>
                  <a:gd name="T77" fmla="*/ 233 h 235"/>
                  <a:gd name="T78" fmla="*/ 50 w 50"/>
                  <a:gd name="T79" fmla="*/ 233 h 235"/>
                  <a:gd name="T80" fmla="*/ 50 w 50"/>
                  <a:gd name="T81" fmla="*/ 233 h 235"/>
                  <a:gd name="T82" fmla="*/ 50 w 50"/>
                  <a:gd name="T83" fmla="*/ 233 h 235"/>
                  <a:gd name="T84" fmla="*/ 50 w 50"/>
                  <a:gd name="T85" fmla="*/ 233 h 235"/>
                  <a:gd name="T86" fmla="*/ 50 w 50"/>
                  <a:gd name="T87" fmla="*/ 233 h 235"/>
                  <a:gd name="T88" fmla="*/ 48 w 50"/>
                  <a:gd name="T89" fmla="*/ 233 h 235"/>
                  <a:gd name="T90" fmla="*/ 36 w 50"/>
                  <a:gd name="T91" fmla="*/ 235 h 235"/>
                  <a:gd name="T92" fmla="*/ 25 w 50"/>
                  <a:gd name="T93" fmla="*/ 235 h 235"/>
                  <a:gd name="T94" fmla="*/ 13 w 50"/>
                  <a:gd name="T95" fmla="*/ 235 h 235"/>
                  <a:gd name="T96" fmla="*/ 2 w 50"/>
                  <a:gd name="T97" fmla="*/ 233 h 235"/>
                  <a:gd name="T98" fmla="*/ 0 w 50"/>
                  <a:gd name="T99" fmla="*/ 233 h 235"/>
                  <a:gd name="T100" fmla="*/ 0 w 50"/>
                  <a:gd name="T101" fmla="*/ 233 h 235"/>
                  <a:gd name="T102" fmla="*/ 0 w 50"/>
                  <a:gd name="T103" fmla="*/ 233 h 235"/>
                  <a:gd name="T104" fmla="*/ 0 w 50"/>
                  <a:gd name="T105" fmla="*/ 233 h 235"/>
                  <a:gd name="T106" fmla="*/ 0 w 50"/>
                  <a:gd name="T107" fmla="*/ 233 h 235"/>
                  <a:gd name="T108" fmla="*/ 0 w 50"/>
                  <a:gd name="T109" fmla="*/ 233 h 235"/>
                  <a:gd name="T110" fmla="*/ 2 w 50"/>
                  <a:gd name="T111" fmla="*/ 233 h 235"/>
                  <a:gd name="T112" fmla="*/ 2 w 50"/>
                  <a:gd name="T113" fmla="*/ 233 h 235"/>
                  <a:gd name="T114" fmla="*/ 2 w 50"/>
                  <a:gd name="T115" fmla="*/ 233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" h="235">
                    <a:moveTo>
                      <a:pt x="48" y="2"/>
                    </a:moveTo>
                    <a:lnTo>
                      <a:pt x="48" y="2"/>
                    </a:lnTo>
                    <a:lnTo>
                      <a:pt x="36" y="0"/>
                    </a:lnTo>
                    <a:lnTo>
                      <a:pt x="25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3" y="0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close/>
                    <a:moveTo>
                      <a:pt x="2" y="233"/>
                    </a:moveTo>
                    <a:lnTo>
                      <a:pt x="2" y="233"/>
                    </a:lnTo>
                    <a:lnTo>
                      <a:pt x="13" y="235"/>
                    </a:lnTo>
                    <a:lnTo>
                      <a:pt x="25" y="235"/>
                    </a:lnTo>
                    <a:lnTo>
                      <a:pt x="36" y="235"/>
                    </a:lnTo>
                    <a:lnTo>
                      <a:pt x="48" y="233"/>
                    </a:lnTo>
                    <a:lnTo>
                      <a:pt x="48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48" y="233"/>
                    </a:lnTo>
                    <a:lnTo>
                      <a:pt x="36" y="235"/>
                    </a:lnTo>
                    <a:lnTo>
                      <a:pt x="25" y="235"/>
                    </a:lnTo>
                    <a:lnTo>
                      <a:pt x="13" y="235"/>
                    </a:lnTo>
                    <a:lnTo>
                      <a:pt x="2" y="233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close/>
                  </a:path>
                </a:pathLst>
              </a:cu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16" name="Freeform 7186"/>
              <p:cNvSpPr>
                <a:spLocks noEditPoints="1"/>
              </p:cNvSpPr>
              <p:nvPr/>
            </p:nvSpPr>
            <p:spPr bwMode="auto">
              <a:xfrm>
                <a:off x="1390" y="2277"/>
                <a:ext cx="50" cy="235"/>
              </a:xfrm>
              <a:custGeom>
                <a:avLst/>
                <a:gdLst>
                  <a:gd name="T0" fmla="*/ 50 w 50"/>
                  <a:gd name="T1" fmla="*/ 2 h 235"/>
                  <a:gd name="T2" fmla="*/ 48 w 50"/>
                  <a:gd name="T3" fmla="*/ 2 h 235"/>
                  <a:gd name="T4" fmla="*/ 36 w 50"/>
                  <a:gd name="T5" fmla="*/ 0 h 235"/>
                  <a:gd name="T6" fmla="*/ 25 w 50"/>
                  <a:gd name="T7" fmla="*/ 0 h 235"/>
                  <a:gd name="T8" fmla="*/ 13 w 50"/>
                  <a:gd name="T9" fmla="*/ 0 h 235"/>
                  <a:gd name="T10" fmla="*/ 2 w 50"/>
                  <a:gd name="T11" fmla="*/ 2 h 235"/>
                  <a:gd name="T12" fmla="*/ 0 w 50"/>
                  <a:gd name="T13" fmla="*/ 2 h 235"/>
                  <a:gd name="T14" fmla="*/ 0 w 50"/>
                  <a:gd name="T15" fmla="*/ 2 h 235"/>
                  <a:gd name="T16" fmla="*/ 0 w 50"/>
                  <a:gd name="T17" fmla="*/ 4 h 235"/>
                  <a:gd name="T18" fmla="*/ 0 w 50"/>
                  <a:gd name="T19" fmla="*/ 4 h 235"/>
                  <a:gd name="T20" fmla="*/ 0 w 50"/>
                  <a:gd name="T21" fmla="*/ 4 h 235"/>
                  <a:gd name="T22" fmla="*/ 0 w 50"/>
                  <a:gd name="T23" fmla="*/ 4 h 235"/>
                  <a:gd name="T24" fmla="*/ 0 w 50"/>
                  <a:gd name="T25" fmla="*/ 4 h 235"/>
                  <a:gd name="T26" fmla="*/ 0 w 50"/>
                  <a:gd name="T27" fmla="*/ 4 h 235"/>
                  <a:gd name="T28" fmla="*/ 0 w 50"/>
                  <a:gd name="T29" fmla="*/ 4 h 235"/>
                  <a:gd name="T30" fmla="*/ 2 w 50"/>
                  <a:gd name="T31" fmla="*/ 4 h 235"/>
                  <a:gd name="T32" fmla="*/ 13 w 50"/>
                  <a:gd name="T33" fmla="*/ 2 h 235"/>
                  <a:gd name="T34" fmla="*/ 25 w 50"/>
                  <a:gd name="T35" fmla="*/ 0 h 235"/>
                  <a:gd name="T36" fmla="*/ 36 w 50"/>
                  <a:gd name="T37" fmla="*/ 2 h 235"/>
                  <a:gd name="T38" fmla="*/ 48 w 50"/>
                  <a:gd name="T39" fmla="*/ 4 h 235"/>
                  <a:gd name="T40" fmla="*/ 50 w 50"/>
                  <a:gd name="T41" fmla="*/ 4 h 235"/>
                  <a:gd name="T42" fmla="*/ 50 w 50"/>
                  <a:gd name="T43" fmla="*/ 4 h 235"/>
                  <a:gd name="T44" fmla="*/ 50 w 50"/>
                  <a:gd name="T45" fmla="*/ 4 h 235"/>
                  <a:gd name="T46" fmla="*/ 50 w 50"/>
                  <a:gd name="T47" fmla="*/ 4 h 235"/>
                  <a:gd name="T48" fmla="*/ 50 w 50"/>
                  <a:gd name="T49" fmla="*/ 4 h 235"/>
                  <a:gd name="T50" fmla="*/ 50 w 50"/>
                  <a:gd name="T51" fmla="*/ 4 h 235"/>
                  <a:gd name="T52" fmla="*/ 50 w 50"/>
                  <a:gd name="T53" fmla="*/ 4 h 235"/>
                  <a:gd name="T54" fmla="*/ 50 w 50"/>
                  <a:gd name="T55" fmla="*/ 2 h 235"/>
                  <a:gd name="T56" fmla="*/ 50 w 50"/>
                  <a:gd name="T57" fmla="*/ 2 h 235"/>
                  <a:gd name="T58" fmla="*/ 0 w 50"/>
                  <a:gd name="T59" fmla="*/ 233 h 235"/>
                  <a:gd name="T60" fmla="*/ 2 w 50"/>
                  <a:gd name="T61" fmla="*/ 233 h 235"/>
                  <a:gd name="T62" fmla="*/ 13 w 50"/>
                  <a:gd name="T63" fmla="*/ 235 h 235"/>
                  <a:gd name="T64" fmla="*/ 25 w 50"/>
                  <a:gd name="T65" fmla="*/ 235 h 235"/>
                  <a:gd name="T66" fmla="*/ 36 w 50"/>
                  <a:gd name="T67" fmla="*/ 235 h 235"/>
                  <a:gd name="T68" fmla="*/ 48 w 50"/>
                  <a:gd name="T69" fmla="*/ 233 h 235"/>
                  <a:gd name="T70" fmla="*/ 50 w 50"/>
                  <a:gd name="T71" fmla="*/ 233 h 235"/>
                  <a:gd name="T72" fmla="*/ 50 w 50"/>
                  <a:gd name="T73" fmla="*/ 233 h 235"/>
                  <a:gd name="T74" fmla="*/ 50 w 50"/>
                  <a:gd name="T75" fmla="*/ 233 h 235"/>
                  <a:gd name="T76" fmla="*/ 50 w 50"/>
                  <a:gd name="T77" fmla="*/ 233 h 235"/>
                  <a:gd name="T78" fmla="*/ 50 w 50"/>
                  <a:gd name="T79" fmla="*/ 231 h 235"/>
                  <a:gd name="T80" fmla="*/ 50 w 50"/>
                  <a:gd name="T81" fmla="*/ 231 h 235"/>
                  <a:gd name="T82" fmla="*/ 50 w 50"/>
                  <a:gd name="T83" fmla="*/ 231 h 235"/>
                  <a:gd name="T84" fmla="*/ 50 w 50"/>
                  <a:gd name="T85" fmla="*/ 231 h 235"/>
                  <a:gd name="T86" fmla="*/ 50 w 50"/>
                  <a:gd name="T87" fmla="*/ 231 h 235"/>
                  <a:gd name="T88" fmla="*/ 48 w 50"/>
                  <a:gd name="T89" fmla="*/ 233 h 235"/>
                  <a:gd name="T90" fmla="*/ 36 w 50"/>
                  <a:gd name="T91" fmla="*/ 233 h 235"/>
                  <a:gd name="T92" fmla="*/ 25 w 50"/>
                  <a:gd name="T93" fmla="*/ 235 h 235"/>
                  <a:gd name="T94" fmla="*/ 13 w 50"/>
                  <a:gd name="T95" fmla="*/ 233 h 235"/>
                  <a:gd name="T96" fmla="*/ 2 w 50"/>
                  <a:gd name="T97" fmla="*/ 233 h 235"/>
                  <a:gd name="T98" fmla="*/ 0 w 50"/>
                  <a:gd name="T99" fmla="*/ 231 h 235"/>
                  <a:gd name="T100" fmla="*/ 0 w 50"/>
                  <a:gd name="T101" fmla="*/ 231 h 235"/>
                  <a:gd name="T102" fmla="*/ 0 w 50"/>
                  <a:gd name="T103" fmla="*/ 231 h 235"/>
                  <a:gd name="T104" fmla="*/ 0 w 50"/>
                  <a:gd name="T105" fmla="*/ 231 h 235"/>
                  <a:gd name="T106" fmla="*/ 0 w 50"/>
                  <a:gd name="T107" fmla="*/ 231 h 235"/>
                  <a:gd name="T108" fmla="*/ 0 w 50"/>
                  <a:gd name="T109" fmla="*/ 233 h 235"/>
                  <a:gd name="T110" fmla="*/ 0 w 50"/>
                  <a:gd name="T111" fmla="*/ 233 h 235"/>
                  <a:gd name="T112" fmla="*/ 0 w 50"/>
                  <a:gd name="T113" fmla="*/ 233 h 235"/>
                  <a:gd name="T114" fmla="*/ 0 w 50"/>
                  <a:gd name="T115" fmla="*/ 233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" h="235">
                    <a:moveTo>
                      <a:pt x="50" y="2"/>
                    </a:moveTo>
                    <a:lnTo>
                      <a:pt x="48" y="2"/>
                    </a:lnTo>
                    <a:lnTo>
                      <a:pt x="36" y="0"/>
                    </a:lnTo>
                    <a:lnTo>
                      <a:pt x="25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3" y="2"/>
                    </a:lnTo>
                    <a:lnTo>
                      <a:pt x="25" y="0"/>
                    </a:lnTo>
                    <a:lnTo>
                      <a:pt x="36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  <a:moveTo>
                      <a:pt x="0" y="233"/>
                    </a:moveTo>
                    <a:lnTo>
                      <a:pt x="2" y="233"/>
                    </a:lnTo>
                    <a:lnTo>
                      <a:pt x="13" y="235"/>
                    </a:lnTo>
                    <a:lnTo>
                      <a:pt x="25" y="235"/>
                    </a:lnTo>
                    <a:lnTo>
                      <a:pt x="36" y="235"/>
                    </a:lnTo>
                    <a:lnTo>
                      <a:pt x="48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1"/>
                    </a:lnTo>
                    <a:lnTo>
                      <a:pt x="50" y="231"/>
                    </a:lnTo>
                    <a:lnTo>
                      <a:pt x="50" y="231"/>
                    </a:lnTo>
                    <a:lnTo>
                      <a:pt x="50" y="231"/>
                    </a:lnTo>
                    <a:lnTo>
                      <a:pt x="50" y="231"/>
                    </a:lnTo>
                    <a:lnTo>
                      <a:pt x="48" y="233"/>
                    </a:lnTo>
                    <a:lnTo>
                      <a:pt x="36" y="233"/>
                    </a:lnTo>
                    <a:lnTo>
                      <a:pt x="25" y="235"/>
                    </a:lnTo>
                    <a:lnTo>
                      <a:pt x="13" y="233"/>
                    </a:lnTo>
                    <a:lnTo>
                      <a:pt x="2" y="233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17" name="Freeform 7187"/>
              <p:cNvSpPr>
                <a:spLocks noEditPoints="1"/>
              </p:cNvSpPr>
              <p:nvPr/>
            </p:nvSpPr>
            <p:spPr bwMode="auto">
              <a:xfrm>
                <a:off x="1388" y="2277"/>
                <a:ext cx="54" cy="235"/>
              </a:xfrm>
              <a:custGeom>
                <a:avLst/>
                <a:gdLst>
                  <a:gd name="T0" fmla="*/ 52 w 54"/>
                  <a:gd name="T1" fmla="*/ 4 h 235"/>
                  <a:gd name="T2" fmla="*/ 50 w 54"/>
                  <a:gd name="T3" fmla="*/ 4 h 235"/>
                  <a:gd name="T4" fmla="*/ 38 w 54"/>
                  <a:gd name="T5" fmla="*/ 2 h 235"/>
                  <a:gd name="T6" fmla="*/ 27 w 54"/>
                  <a:gd name="T7" fmla="*/ 0 h 235"/>
                  <a:gd name="T8" fmla="*/ 15 w 54"/>
                  <a:gd name="T9" fmla="*/ 2 h 235"/>
                  <a:gd name="T10" fmla="*/ 4 w 54"/>
                  <a:gd name="T11" fmla="*/ 4 h 235"/>
                  <a:gd name="T12" fmla="*/ 2 w 54"/>
                  <a:gd name="T13" fmla="*/ 4 h 235"/>
                  <a:gd name="T14" fmla="*/ 2 w 54"/>
                  <a:gd name="T15" fmla="*/ 4 h 235"/>
                  <a:gd name="T16" fmla="*/ 2 w 54"/>
                  <a:gd name="T17" fmla="*/ 4 h 235"/>
                  <a:gd name="T18" fmla="*/ 2 w 54"/>
                  <a:gd name="T19" fmla="*/ 4 h 235"/>
                  <a:gd name="T20" fmla="*/ 0 w 54"/>
                  <a:gd name="T21" fmla="*/ 4 h 235"/>
                  <a:gd name="T22" fmla="*/ 0 w 54"/>
                  <a:gd name="T23" fmla="*/ 4 h 235"/>
                  <a:gd name="T24" fmla="*/ 0 w 54"/>
                  <a:gd name="T25" fmla="*/ 4 h 235"/>
                  <a:gd name="T26" fmla="*/ 0 w 54"/>
                  <a:gd name="T27" fmla="*/ 4 h 235"/>
                  <a:gd name="T28" fmla="*/ 0 w 54"/>
                  <a:gd name="T29" fmla="*/ 4 h 235"/>
                  <a:gd name="T30" fmla="*/ 4 w 54"/>
                  <a:gd name="T31" fmla="*/ 4 h 235"/>
                  <a:gd name="T32" fmla="*/ 15 w 54"/>
                  <a:gd name="T33" fmla="*/ 2 h 235"/>
                  <a:gd name="T34" fmla="*/ 27 w 54"/>
                  <a:gd name="T35" fmla="*/ 2 h 235"/>
                  <a:gd name="T36" fmla="*/ 38 w 54"/>
                  <a:gd name="T37" fmla="*/ 2 h 235"/>
                  <a:gd name="T38" fmla="*/ 50 w 54"/>
                  <a:gd name="T39" fmla="*/ 4 h 235"/>
                  <a:gd name="T40" fmla="*/ 54 w 54"/>
                  <a:gd name="T41" fmla="*/ 4 h 235"/>
                  <a:gd name="T42" fmla="*/ 54 w 54"/>
                  <a:gd name="T43" fmla="*/ 4 h 235"/>
                  <a:gd name="T44" fmla="*/ 54 w 54"/>
                  <a:gd name="T45" fmla="*/ 4 h 235"/>
                  <a:gd name="T46" fmla="*/ 54 w 54"/>
                  <a:gd name="T47" fmla="*/ 4 h 235"/>
                  <a:gd name="T48" fmla="*/ 54 w 54"/>
                  <a:gd name="T49" fmla="*/ 4 h 235"/>
                  <a:gd name="T50" fmla="*/ 54 w 54"/>
                  <a:gd name="T51" fmla="*/ 4 h 235"/>
                  <a:gd name="T52" fmla="*/ 54 w 54"/>
                  <a:gd name="T53" fmla="*/ 4 h 235"/>
                  <a:gd name="T54" fmla="*/ 52 w 54"/>
                  <a:gd name="T55" fmla="*/ 4 h 235"/>
                  <a:gd name="T56" fmla="*/ 52 w 54"/>
                  <a:gd name="T57" fmla="*/ 4 h 235"/>
                  <a:gd name="T58" fmla="*/ 2 w 54"/>
                  <a:gd name="T59" fmla="*/ 231 h 235"/>
                  <a:gd name="T60" fmla="*/ 4 w 54"/>
                  <a:gd name="T61" fmla="*/ 233 h 235"/>
                  <a:gd name="T62" fmla="*/ 15 w 54"/>
                  <a:gd name="T63" fmla="*/ 233 h 235"/>
                  <a:gd name="T64" fmla="*/ 27 w 54"/>
                  <a:gd name="T65" fmla="*/ 235 h 235"/>
                  <a:gd name="T66" fmla="*/ 38 w 54"/>
                  <a:gd name="T67" fmla="*/ 233 h 235"/>
                  <a:gd name="T68" fmla="*/ 50 w 54"/>
                  <a:gd name="T69" fmla="*/ 233 h 235"/>
                  <a:gd name="T70" fmla="*/ 52 w 54"/>
                  <a:gd name="T71" fmla="*/ 231 h 235"/>
                  <a:gd name="T72" fmla="*/ 52 w 54"/>
                  <a:gd name="T73" fmla="*/ 231 h 235"/>
                  <a:gd name="T74" fmla="*/ 54 w 54"/>
                  <a:gd name="T75" fmla="*/ 231 h 235"/>
                  <a:gd name="T76" fmla="*/ 54 w 54"/>
                  <a:gd name="T77" fmla="*/ 231 h 235"/>
                  <a:gd name="T78" fmla="*/ 54 w 54"/>
                  <a:gd name="T79" fmla="*/ 231 h 235"/>
                  <a:gd name="T80" fmla="*/ 54 w 54"/>
                  <a:gd name="T81" fmla="*/ 231 h 235"/>
                  <a:gd name="T82" fmla="*/ 54 w 54"/>
                  <a:gd name="T83" fmla="*/ 231 h 235"/>
                  <a:gd name="T84" fmla="*/ 54 w 54"/>
                  <a:gd name="T85" fmla="*/ 231 h 235"/>
                  <a:gd name="T86" fmla="*/ 54 w 54"/>
                  <a:gd name="T87" fmla="*/ 231 h 235"/>
                  <a:gd name="T88" fmla="*/ 50 w 54"/>
                  <a:gd name="T89" fmla="*/ 231 h 235"/>
                  <a:gd name="T90" fmla="*/ 38 w 54"/>
                  <a:gd name="T91" fmla="*/ 233 h 235"/>
                  <a:gd name="T92" fmla="*/ 27 w 54"/>
                  <a:gd name="T93" fmla="*/ 235 h 235"/>
                  <a:gd name="T94" fmla="*/ 15 w 54"/>
                  <a:gd name="T95" fmla="*/ 233 h 235"/>
                  <a:gd name="T96" fmla="*/ 4 w 54"/>
                  <a:gd name="T97" fmla="*/ 231 h 235"/>
                  <a:gd name="T98" fmla="*/ 0 w 54"/>
                  <a:gd name="T99" fmla="*/ 231 h 235"/>
                  <a:gd name="T100" fmla="*/ 0 w 54"/>
                  <a:gd name="T101" fmla="*/ 231 h 235"/>
                  <a:gd name="T102" fmla="*/ 0 w 54"/>
                  <a:gd name="T103" fmla="*/ 231 h 235"/>
                  <a:gd name="T104" fmla="*/ 0 w 54"/>
                  <a:gd name="T105" fmla="*/ 231 h 235"/>
                  <a:gd name="T106" fmla="*/ 0 w 54"/>
                  <a:gd name="T107" fmla="*/ 231 h 235"/>
                  <a:gd name="T108" fmla="*/ 2 w 54"/>
                  <a:gd name="T109" fmla="*/ 231 h 235"/>
                  <a:gd name="T110" fmla="*/ 2 w 54"/>
                  <a:gd name="T111" fmla="*/ 231 h 235"/>
                  <a:gd name="T112" fmla="*/ 2 w 54"/>
                  <a:gd name="T113" fmla="*/ 231 h 235"/>
                  <a:gd name="T114" fmla="*/ 2 w 54"/>
                  <a:gd name="T115" fmla="*/ 231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235">
                    <a:moveTo>
                      <a:pt x="52" y="4"/>
                    </a:moveTo>
                    <a:lnTo>
                      <a:pt x="50" y="4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5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5" y="2"/>
                    </a:lnTo>
                    <a:lnTo>
                      <a:pt x="27" y="2"/>
                    </a:lnTo>
                    <a:lnTo>
                      <a:pt x="38" y="2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  <a:moveTo>
                      <a:pt x="2" y="231"/>
                    </a:moveTo>
                    <a:lnTo>
                      <a:pt x="4" y="233"/>
                    </a:lnTo>
                    <a:lnTo>
                      <a:pt x="15" y="233"/>
                    </a:lnTo>
                    <a:lnTo>
                      <a:pt x="27" y="235"/>
                    </a:lnTo>
                    <a:lnTo>
                      <a:pt x="38" y="233"/>
                    </a:lnTo>
                    <a:lnTo>
                      <a:pt x="50" y="233"/>
                    </a:lnTo>
                    <a:lnTo>
                      <a:pt x="52" y="231"/>
                    </a:lnTo>
                    <a:lnTo>
                      <a:pt x="52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0" y="231"/>
                    </a:lnTo>
                    <a:lnTo>
                      <a:pt x="38" y="233"/>
                    </a:lnTo>
                    <a:lnTo>
                      <a:pt x="27" y="235"/>
                    </a:lnTo>
                    <a:lnTo>
                      <a:pt x="15" y="233"/>
                    </a:lnTo>
                    <a:lnTo>
                      <a:pt x="4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close/>
                  </a:path>
                </a:pathLst>
              </a:custGeom>
              <a:solidFill>
                <a:srgbClr val="FF19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18" name="Freeform 7188"/>
              <p:cNvSpPr>
                <a:spLocks noEditPoints="1"/>
              </p:cNvSpPr>
              <p:nvPr/>
            </p:nvSpPr>
            <p:spPr bwMode="auto">
              <a:xfrm>
                <a:off x="1388" y="2279"/>
                <a:ext cx="54" cy="233"/>
              </a:xfrm>
              <a:custGeom>
                <a:avLst/>
                <a:gdLst>
                  <a:gd name="T0" fmla="*/ 54 w 54"/>
                  <a:gd name="T1" fmla="*/ 2 h 233"/>
                  <a:gd name="T2" fmla="*/ 50 w 54"/>
                  <a:gd name="T3" fmla="*/ 2 h 233"/>
                  <a:gd name="T4" fmla="*/ 38 w 54"/>
                  <a:gd name="T5" fmla="*/ 0 h 233"/>
                  <a:gd name="T6" fmla="*/ 27 w 54"/>
                  <a:gd name="T7" fmla="*/ 0 h 233"/>
                  <a:gd name="T8" fmla="*/ 15 w 54"/>
                  <a:gd name="T9" fmla="*/ 0 h 233"/>
                  <a:gd name="T10" fmla="*/ 4 w 54"/>
                  <a:gd name="T11" fmla="*/ 2 h 233"/>
                  <a:gd name="T12" fmla="*/ 0 w 54"/>
                  <a:gd name="T13" fmla="*/ 2 h 233"/>
                  <a:gd name="T14" fmla="*/ 0 w 54"/>
                  <a:gd name="T15" fmla="*/ 2 h 233"/>
                  <a:gd name="T16" fmla="*/ 0 w 54"/>
                  <a:gd name="T17" fmla="*/ 2 h 233"/>
                  <a:gd name="T18" fmla="*/ 0 w 54"/>
                  <a:gd name="T19" fmla="*/ 2 h 233"/>
                  <a:gd name="T20" fmla="*/ 0 w 54"/>
                  <a:gd name="T21" fmla="*/ 2 h 233"/>
                  <a:gd name="T22" fmla="*/ 0 w 54"/>
                  <a:gd name="T23" fmla="*/ 4 h 233"/>
                  <a:gd name="T24" fmla="*/ 0 w 54"/>
                  <a:gd name="T25" fmla="*/ 4 h 233"/>
                  <a:gd name="T26" fmla="*/ 0 w 54"/>
                  <a:gd name="T27" fmla="*/ 4 h 233"/>
                  <a:gd name="T28" fmla="*/ 0 w 54"/>
                  <a:gd name="T29" fmla="*/ 4 h 233"/>
                  <a:gd name="T30" fmla="*/ 4 w 54"/>
                  <a:gd name="T31" fmla="*/ 2 h 233"/>
                  <a:gd name="T32" fmla="*/ 15 w 54"/>
                  <a:gd name="T33" fmla="*/ 0 h 233"/>
                  <a:gd name="T34" fmla="*/ 27 w 54"/>
                  <a:gd name="T35" fmla="*/ 0 h 233"/>
                  <a:gd name="T36" fmla="*/ 38 w 54"/>
                  <a:gd name="T37" fmla="*/ 0 h 233"/>
                  <a:gd name="T38" fmla="*/ 50 w 54"/>
                  <a:gd name="T39" fmla="*/ 2 h 233"/>
                  <a:gd name="T40" fmla="*/ 54 w 54"/>
                  <a:gd name="T41" fmla="*/ 4 h 233"/>
                  <a:gd name="T42" fmla="*/ 54 w 54"/>
                  <a:gd name="T43" fmla="*/ 4 h 233"/>
                  <a:gd name="T44" fmla="*/ 54 w 54"/>
                  <a:gd name="T45" fmla="*/ 4 h 233"/>
                  <a:gd name="T46" fmla="*/ 54 w 54"/>
                  <a:gd name="T47" fmla="*/ 4 h 233"/>
                  <a:gd name="T48" fmla="*/ 54 w 54"/>
                  <a:gd name="T49" fmla="*/ 2 h 233"/>
                  <a:gd name="T50" fmla="*/ 54 w 54"/>
                  <a:gd name="T51" fmla="*/ 2 h 233"/>
                  <a:gd name="T52" fmla="*/ 54 w 54"/>
                  <a:gd name="T53" fmla="*/ 2 h 233"/>
                  <a:gd name="T54" fmla="*/ 54 w 54"/>
                  <a:gd name="T55" fmla="*/ 2 h 233"/>
                  <a:gd name="T56" fmla="*/ 54 w 54"/>
                  <a:gd name="T57" fmla="*/ 2 h 233"/>
                  <a:gd name="T58" fmla="*/ 0 w 54"/>
                  <a:gd name="T59" fmla="*/ 229 h 233"/>
                  <a:gd name="T60" fmla="*/ 4 w 54"/>
                  <a:gd name="T61" fmla="*/ 229 h 233"/>
                  <a:gd name="T62" fmla="*/ 15 w 54"/>
                  <a:gd name="T63" fmla="*/ 231 h 233"/>
                  <a:gd name="T64" fmla="*/ 27 w 54"/>
                  <a:gd name="T65" fmla="*/ 233 h 233"/>
                  <a:gd name="T66" fmla="*/ 38 w 54"/>
                  <a:gd name="T67" fmla="*/ 231 h 233"/>
                  <a:gd name="T68" fmla="*/ 50 w 54"/>
                  <a:gd name="T69" fmla="*/ 229 h 233"/>
                  <a:gd name="T70" fmla="*/ 54 w 54"/>
                  <a:gd name="T71" fmla="*/ 229 h 233"/>
                  <a:gd name="T72" fmla="*/ 54 w 54"/>
                  <a:gd name="T73" fmla="*/ 229 h 233"/>
                  <a:gd name="T74" fmla="*/ 54 w 54"/>
                  <a:gd name="T75" fmla="*/ 229 h 233"/>
                  <a:gd name="T76" fmla="*/ 54 w 54"/>
                  <a:gd name="T77" fmla="*/ 229 h 233"/>
                  <a:gd name="T78" fmla="*/ 54 w 54"/>
                  <a:gd name="T79" fmla="*/ 229 h 233"/>
                  <a:gd name="T80" fmla="*/ 54 w 54"/>
                  <a:gd name="T81" fmla="*/ 229 h 233"/>
                  <a:gd name="T82" fmla="*/ 54 w 54"/>
                  <a:gd name="T83" fmla="*/ 229 h 233"/>
                  <a:gd name="T84" fmla="*/ 54 w 54"/>
                  <a:gd name="T85" fmla="*/ 229 h 233"/>
                  <a:gd name="T86" fmla="*/ 54 w 54"/>
                  <a:gd name="T87" fmla="*/ 227 h 233"/>
                  <a:gd name="T88" fmla="*/ 50 w 54"/>
                  <a:gd name="T89" fmla="*/ 229 h 233"/>
                  <a:gd name="T90" fmla="*/ 38 w 54"/>
                  <a:gd name="T91" fmla="*/ 231 h 233"/>
                  <a:gd name="T92" fmla="*/ 27 w 54"/>
                  <a:gd name="T93" fmla="*/ 231 h 233"/>
                  <a:gd name="T94" fmla="*/ 15 w 54"/>
                  <a:gd name="T95" fmla="*/ 231 h 233"/>
                  <a:gd name="T96" fmla="*/ 4 w 54"/>
                  <a:gd name="T97" fmla="*/ 229 h 233"/>
                  <a:gd name="T98" fmla="*/ 0 w 54"/>
                  <a:gd name="T99" fmla="*/ 227 h 233"/>
                  <a:gd name="T100" fmla="*/ 0 w 54"/>
                  <a:gd name="T101" fmla="*/ 229 h 233"/>
                  <a:gd name="T102" fmla="*/ 0 w 54"/>
                  <a:gd name="T103" fmla="*/ 229 h 233"/>
                  <a:gd name="T104" fmla="*/ 0 w 54"/>
                  <a:gd name="T105" fmla="*/ 229 h 233"/>
                  <a:gd name="T106" fmla="*/ 0 w 54"/>
                  <a:gd name="T107" fmla="*/ 229 h 233"/>
                  <a:gd name="T108" fmla="*/ 0 w 54"/>
                  <a:gd name="T109" fmla="*/ 229 h 233"/>
                  <a:gd name="T110" fmla="*/ 0 w 54"/>
                  <a:gd name="T111" fmla="*/ 229 h 233"/>
                  <a:gd name="T112" fmla="*/ 0 w 54"/>
                  <a:gd name="T113" fmla="*/ 229 h 233"/>
                  <a:gd name="T114" fmla="*/ 0 w 54"/>
                  <a:gd name="T115" fmla="*/ 229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233">
                    <a:moveTo>
                      <a:pt x="54" y="2"/>
                    </a:moveTo>
                    <a:lnTo>
                      <a:pt x="50" y="2"/>
                    </a:lnTo>
                    <a:lnTo>
                      <a:pt x="38" y="0"/>
                    </a:lnTo>
                    <a:lnTo>
                      <a:pt x="27" y="0"/>
                    </a:lnTo>
                    <a:lnTo>
                      <a:pt x="15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5" y="0"/>
                    </a:lnTo>
                    <a:lnTo>
                      <a:pt x="27" y="0"/>
                    </a:lnTo>
                    <a:lnTo>
                      <a:pt x="38" y="0"/>
                    </a:lnTo>
                    <a:lnTo>
                      <a:pt x="50" y="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  <a:moveTo>
                      <a:pt x="0" y="229"/>
                    </a:moveTo>
                    <a:lnTo>
                      <a:pt x="4" y="229"/>
                    </a:lnTo>
                    <a:lnTo>
                      <a:pt x="15" y="231"/>
                    </a:lnTo>
                    <a:lnTo>
                      <a:pt x="27" y="233"/>
                    </a:lnTo>
                    <a:lnTo>
                      <a:pt x="38" y="231"/>
                    </a:lnTo>
                    <a:lnTo>
                      <a:pt x="50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7"/>
                    </a:lnTo>
                    <a:lnTo>
                      <a:pt x="50" y="229"/>
                    </a:lnTo>
                    <a:lnTo>
                      <a:pt x="38" y="231"/>
                    </a:lnTo>
                    <a:lnTo>
                      <a:pt x="27" y="231"/>
                    </a:lnTo>
                    <a:lnTo>
                      <a:pt x="15" y="231"/>
                    </a:lnTo>
                    <a:lnTo>
                      <a:pt x="4" y="229"/>
                    </a:lnTo>
                    <a:lnTo>
                      <a:pt x="0" y="227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close/>
                  </a:path>
                </a:pathLst>
              </a:custGeom>
              <a:solidFill>
                <a:srgbClr val="FF19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19" name="Freeform 7189"/>
              <p:cNvSpPr>
                <a:spLocks noEditPoints="1"/>
              </p:cNvSpPr>
              <p:nvPr/>
            </p:nvSpPr>
            <p:spPr bwMode="auto">
              <a:xfrm>
                <a:off x="1386" y="2279"/>
                <a:ext cx="58" cy="231"/>
              </a:xfrm>
              <a:custGeom>
                <a:avLst/>
                <a:gdLst>
                  <a:gd name="T0" fmla="*/ 56 w 58"/>
                  <a:gd name="T1" fmla="*/ 4 h 231"/>
                  <a:gd name="T2" fmla="*/ 52 w 58"/>
                  <a:gd name="T3" fmla="*/ 2 h 231"/>
                  <a:gd name="T4" fmla="*/ 40 w 58"/>
                  <a:gd name="T5" fmla="*/ 0 h 231"/>
                  <a:gd name="T6" fmla="*/ 29 w 58"/>
                  <a:gd name="T7" fmla="*/ 0 h 231"/>
                  <a:gd name="T8" fmla="*/ 17 w 58"/>
                  <a:gd name="T9" fmla="*/ 0 h 231"/>
                  <a:gd name="T10" fmla="*/ 6 w 58"/>
                  <a:gd name="T11" fmla="*/ 2 h 231"/>
                  <a:gd name="T12" fmla="*/ 2 w 58"/>
                  <a:gd name="T13" fmla="*/ 4 h 231"/>
                  <a:gd name="T14" fmla="*/ 2 w 58"/>
                  <a:gd name="T15" fmla="*/ 4 h 231"/>
                  <a:gd name="T16" fmla="*/ 2 w 58"/>
                  <a:gd name="T17" fmla="*/ 4 h 231"/>
                  <a:gd name="T18" fmla="*/ 2 w 58"/>
                  <a:gd name="T19" fmla="*/ 4 h 231"/>
                  <a:gd name="T20" fmla="*/ 2 w 58"/>
                  <a:gd name="T21" fmla="*/ 4 h 231"/>
                  <a:gd name="T22" fmla="*/ 2 w 58"/>
                  <a:gd name="T23" fmla="*/ 4 h 231"/>
                  <a:gd name="T24" fmla="*/ 2 w 58"/>
                  <a:gd name="T25" fmla="*/ 4 h 231"/>
                  <a:gd name="T26" fmla="*/ 0 w 58"/>
                  <a:gd name="T27" fmla="*/ 4 h 231"/>
                  <a:gd name="T28" fmla="*/ 0 w 58"/>
                  <a:gd name="T29" fmla="*/ 4 h 231"/>
                  <a:gd name="T30" fmla="*/ 6 w 58"/>
                  <a:gd name="T31" fmla="*/ 2 h 231"/>
                  <a:gd name="T32" fmla="*/ 17 w 58"/>
                  <a:gd name="T33" fmla="*/ 0 h 231"/>
                  <a:gd name="T34" fmla="*/ 29 w 58"/>
                  <a:gd name="T35" fmla="*/ 0 h 231"/>
                  <a:gd name="T36" fmla="*/ 40 w 58"/>
                  <a:gd name="T37" fmla="*/ 0 h 231"/>
                  <a:gd name="T38" fmla="*/ 52 w 58"/>
                  <a:gd name="T39" fmla="*/ 2 h 231"/>
                  <a:gd name="T40" fmla="*/ 58 w 58"/>
                  <a:gd name="T41" fmla="*/ 4 h 231"/>
                  <a:gd name="T42" fmla="*/ 58 w 58"/>
                  <a:gd name="T43" fmla="*/ 4 h 231"/>
                  <a:gd name="T44" fmla="*/ 58 w 58"/>
                  <a:gd name="T45" fmla="*/ 4 h 231"/>
                  <a:gd name="T46" fmla="*/ 58 w 58"/>
                  <a:gd name="T47" fmla="*/ 4 h 231"/>
                  <a:gd name="T48" fmla="*/ 56 w 58"/>
                  <a:gd name="T49" fmla="*/ 4 h 231"/>
                  <a:gd name="T50" fmla="*/ 56 w 58"/>
                  <a:gd name="T51" fmla="*/ 4 h 231"/>
                  <a:gd name="T52" fmla="*/ 56 w 58"/>
                  <a:gd name="T53" fmla="*/ 4 h 231"/>
                  <a:gd name="T54" fmla="*/ 56 w 58"/>
                  <a:gd name="T55" fmla="*/ 4 h 231"/>
                  <a:gd name="T56" fmla="*/ 56 w 58"/>
                  <a:gd name="T57" fmla="*/ 4 h 231"/>
                  <a:gd name="T58" fmla="*/ 2 w 58"/>
                  <a:gd name="T59" fmla="*/ 227 h 231"/>
                  <a:gd name="T60" fmla="*/ 6 w 58"/>
                  <a:gd name="T61" fmla="*/ 229 h 231"/>
                  <a:gd name="T62" fmla="*/ 17 w 58"/>
                  <a:gd name="T63" fmla="*/ 231 h 231"/>
                  <a:gd name="T64" fmla="*/ 29 w 58"/>
                  <a:gd name="T65" fmla="*/ 231 h 231"/>
                  <a:gd name="T66" fmla="*/ 40 w 58"/>
                  <a:gd name="T67" fmla="*/ 231 h 231"/>
                  <a:gd name="T68" fmla="*/ 52 w 58"/>
                  <a:gd name="T69" fmla="*/ 229 h 231"/>
                  <a:gd name="T70" fmla="*/ 56 w 58"/>
                  <a:gd name="T71" fmla="*/ 227 h 231"/>
                  <a:gd name="T72" fmla="*/ 56 w 58"/>
                  <a:gd name="T73" fmla="*/ 227 h 231"/>
                  <a:gd name="T74" fmla="*/ 56 w 58"/>
                  <a:gd name="T75" fmla="*/ 227 h 231"/>
                  <a:gd name="T76" fmla="*/ 56 w 58"/>
                  <a:gd name="T77" fmla="*/ 227 h 231"/>
                  <a:gd name="T78" fmla="*/ 56 w 58"/>
                  <a:gd name="T79" fmla="*/ 227 h 231"/>
                  <a:gd name="T80" fmla="*/ 58 w 58"/>
                  <a:gd name="T81" fmla="*/ 227 h 231"/>
                  <a:gd name="T82" fmla="*/ 58 w 58"/>
                  <a:gd name="T83" fmla="*/ 227 h 231"/>
                  <a:gd name="T84" fmla="*/ 58 w 58"/>
                  <a:gd name="T85" fmla="*/ 227 h 231"/>
                  <a:gd name="T86" fmla="*/ 58 w 58"/>
                  <a:gd name="T87" fmla="*/ 227 h 231"/>
                  <a:gd name="T88" fmla="*/ 52 w 58"/>
                  <a:gd name="T89" fmla="*/ 229 h 231"/>
                  <a:gd name="T90" fmla="*/ 40 w 58"/>
                  <a:gd name="T91" fmla="*/ 231 h 231"/>
                  <a:gd name="T92" fmla="*/ 29 w 58"/>
                  <a:gd name="T93" fmla="*/ 231 h 231"/>
                  <a:gd name="T94" fmla="*/ 17 w 58"/>
                  <a:gd name="T95" fmla="*/ 231 h 231"/>
                  <a:gd name="T96" fmla="*/ 6 w 58"/>
                  <a:gd name="T97" fmla="*/ 229 h 231"/>
                  <a:gd name="T98" fmla="*/ 0 w 58"/>
                  <a:gd name="T99" fmla="*/ 227 h 231"/>
                  <a:gd name="T100" fmla="*/ 0 w 58"/>
                  <a:gd name="T101" fmla="*/ 227 h 231"/>
                  <a:gd name="T102" fmla="*/ 2 w 58"/>
                  <a:gd name="T103" fmla="*/ 227 h 231"/>
                  <a:gd name="T104" fmla="*/ 2 w 58"/>
                  <a:gd name="T105" fmla="*/ 227 h 231"/>
                  <a:gd name="T106" fmla="*/ 2 w 58"/>
                  <a:gd name="T107" fmla="*/ 227 h 231"/>
                  <a:gd name="T108" fmla="*/ 2 w 58"/>
                  <a:gd name="T109" fmla="*/ 227 h 231"/>
                  <a:gd name="T110" fmla="*/ 2 w 58"/>
                  <a:gd name="T111" fmla="*/ 227 h 231"/>
                  <a:gd name="T112" fmla="*/ 2 w 58"/>
                  <a:gd name="T113" fmla="*/ 227 h 231"/>
                  <a:gd name="T114" fmla="*/ 2 w 58"/>
                  <a:gd name="T115" fmla="*/ 22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" h="231">
                    <a:moveTo>
                      <a:pt x="56" y="4"/>
                    </a:moveTo>
                    <a:lnTo>
                      <a:pt x="52" y="2"/>
                    </a:lnTo>
                    <a:lnTo>
                      <a:pt x="40" y="0"/>
                    </a:lnTo>
                    <a:lnTo>
                      <a:pt x="29" y="0"/>
                    </a:lnTo>
                    <a:lnTo>
                      <a:pt x="17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7" y="0"/>
                    </a:lnTo>
                    <a:lnTo>
                      <a:pt x="29" y="0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close/>
                    <a:moveTo>
                      <a:pt x="2" y="227"/>
                    </a:moveTo>
                    <a:lnTo>
                      <a:pt x="6" y="229"/>
                    </a:lnTo>
                    <a:lnTo>
                      <a:pt x="17" y="231"/>
                    </a:lnTo>
                    <a:lnTo>
                      <a:pt x="29" y="231"/>
                    </a:lnTo>
                    <a:lnTo>
                      <a:pt x="40" y="231"/>
                    </a:lnTo>
                    <a:lnTo>
                      <a:pt x="52" y="229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2" y="229"/>
                    </a:lnTo>
                    <a:lnTo>
                      <a:pt x="40" y="231"/>
                    </a:lnTo>
                    <a:lnTo>
                      <a:pt x="29" y="231"/>
                    </a:lnTo>
                    <a:lnTo>
                      <a:pt x="17" y="231"/>
                    </a:lnTo>
                    <a:lnTo>
                      <a:pt x="6" y="229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2" y="227"/>
                    </a:lnTo>
                    <a:lnTo>
                      <a:pt x="2" y="227"/>
                    </a:lnTo>
                    <a:lnTo>
                      <a:pt x="2" y="227"/>
                    </a:lnTo>
                    <a:lnTo>
                      <a:pt x="2" y="227"/>
                    </a:lnTo>
                    <a:lnTo>
                      <a:pt x="2" y="227"/>
                    </a:lnTo>
                    <a:lnTo>
                      <a:pt x="2" y="227"/>
                    </a:lnTo>
                    <a:lnTo>
                      <a:pt x="2" y="227"/>
                    </a:lnTo>
                    <a:close/>
                  </a:path>
                </a:pathLst>
              </a:custGeom>
              <a:solidFill>
                <a:srgbClr val="FF1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20" name="Freeform 7190"/>
              <p:cNvSpPr>
                <a:spLocks noEditPoints="1"/>
              </p:cNvSpPr>
              <p:nvPr/>
            </p:nvSpPr>
            <p:spPr bwMode="auto">
              <a:xfrm>
                <a:off x="1386" y="2279"/>
                <a:ext cx="58" cy="231"/>
              </a:xfrm>
              <a:custGeom>
                <a:avLst/>
                <a:gdLst>
                  <a:gd name="T0" fmla="*/ 58 w 58"/>
                  <a:gd name="T1" fmla="*/ 4 h 231"/>
                  <a:gd name="T2" fmla="*/ 52 w 58"/>
                  <a:gd name="T3" fmla="*/ 2 h 231"/>
                  <a:gd name="T4" fmla="*/ 40 w 58"/>
                  <a:gd name="T5" fmla="*/ 0 h 231"/>
                  <a:gd name="T6" fmla="*/ 29 w 58"/>
                  <a:gd name="T7" fmla="*/ 0 h 231"/>
                  <a:gd name="T8" fmla="*/ 17 w 58"/>
                  <a:gd name="T9" fmla="*/ 0 h 231"/>
                  <a:gd name="T10" fmla="*/ 6 w 58"/>
                  <a:gd name="T11" fmla="*/ 2 h 231"/>
                  <a:gd name="T12" fmla="*/ 0 w 58"/>
                  <a:gd name="T13" fmla="*/ 4 h 231"/>
                  <a:gd name="T14" fmla="*/ 0 w 58"/>
                  <a:gd name="T15" fmla="*/ 4 h 231"/>
                  <a:gd name="T16" fmla="*/ 0 w 58"/>
                  <a:gd name="T17" fmla="*/ 4 h 231"/>
                  <a:gd name="T18" fmla="*/ 0 w 58"/>
                  <a:gd name="T19" fmla="*/ 4 h 231"/>
                  <a:gd name="T20" fmla="*/ 0 w 58"/>
                  <a:gd name="T21" fmla="*/ 4 h 231"/>
                  <a:gd name="T22" fmla="*/ 0 w 58"/>
                  <a:gd name="T23" fmla="*/ 4 h 231"/>
                  <a:gd name="T24" fmla="*/ 0 w 58"/>
                  <a:gd name="T25" fmla="*/ 4 h 231"/>
                  <a:gd name="T26" fmla="*/ 0 w 58"/>
                  <a:gd name="T27" fmla="*/ 4 h 231"/>
                  <a:gd name="T28" fmla="*/ 0 w 58"/>
                  <a:gd name="T29" fmla="*/ 4 h 231"/>
                  <a:gd name="T30" fmla="*/ 6 w 58"/>
                  <a:gd name="T31" fmla="*/ 4 h 231"/>
                  <a:gd name="T32" fmla="*/ 17 w 58"/>
                  <a:gd name="T33" fmla="*/ 2 h 231"/>
                  <a:gd name="T34" fmla="*/ 29 w 58"/>
                  <a:gd name="T35" fmla="*/ 0 h 231"/>
                  <a:gd name="T36" fmla="*/ 40 w 58"/>
                  <a:gd name="T37" fmla="*/ 2 h 231"/>
                  <a:gd name="T38" fmla="*/ 52 w 58"/>
                  <a:gd name="T39" fmla="*/ 4 h 231"/>
                  <a:gd name="T40" fmla="*/ 58 w 58"/>
                  <a:gd name="T41" fmla="*/ 4 h 231"/>
                  <a:gd name="T42" fmla="*/ 58 w 58"/>
                  <a:gd name="T43" fmla="*/ 4 h 231"/>
                  <a:gd name="T44" fmla="*/ 58 w 58"/>
                  <a:gd name="T45" fmla="*/ 4 h 231"/>
                  <a:gd name="T46" fmla="*/ 58 w 58"/>
                  <a:gd name="T47" fmla="*/ 4 h 231"/>
                  <a:gd name="T48" fmla="*/ 58 w 58"/>
                  <a:gd name="T49" fmla="*/ 4 h 231"/>
                  <a:gd name="T50" fmla="*/ 58 w 58"/>
                  <a:gd name="T51" fmla="*/ 4 h 231"/>
                  <a:gd name="T52" fmla="*/ 58 w 58"/>
                  <a:gd name="T53" fmla="*/ 4 h 231"/>
                  <a:gd name="T54" fmla="*/ 58 w 58"/>
                  <a:gd name="T55" fmla="*/ 4 h 231"/>
                  <a:gd name="T56" fmla="*/ 58 w 58"/>
                  <a:gd name="T57" fmla="*/ 4 h 231"/>
                  <a:gd name="T58" fmla="*/ 0 w 58"/>
                  <a:gd name="T59" fmla="*/ 227 h 231"/>
                  <a:gd name="T60" fmla="*/ 6 w 58"/>
                  <a:gd name="T61" fmla="*/ 229 h 231"/>
                  <a:gd name="T62" fmla="*/ 17 w 58"/>
                  <a:gd name="T63" fmla="*/ 231 h 231"/>
                  <a:gd name="T64" fmla="*/ 29 w 58"/>
                  <a:gd name="T65" fmla="*/ 231 h 231"/>
                  <a:gd name="T66" fmla="*/ 40 w 58"/>
                  <a:gd name="T67" fmla="*/ 231 h 231"/>
                  <a:gd name="T68" fmla="*/ 52 w 58"/>
                  <a:gd name="T69" fmla="*/ 229 h 231"/>
                  <a:gd name="T70" fmla="*/ 58 w 58"/>
                  <a:gd name="T71" fmla="*/ 227 h 231"/>
                  <a:gd name="T72" fmla="*/ 58 w 58"/>
                  <a:gd name="T73" fmla="*/ 227 h 231"/>
                  <a:gd name="T74" fmla="*/ 58 w 58"/>
                  <a:gd name="T75" fmla="*/ 227 h 231"/>
                  <a:gd name="T76" fmla="*/ 58 w 58"/>
                  <a:gd name="T77" fmla="*/ 227 h 231"/>
                  <a:gd name="T78" fmla="*/ 58 w 58"/>
                  <a:gd name="T79" fmla="*/ 227 h 231"/>
                  <a:gd name="T80" fmla="*/ 58 w 58"/>
                  <a:gd name="T81" fmla="*/ 227 h 231"/>
                  <a:gd name="T82" fmla="*/ 58 w 58"/>
                  <a:gd name="T83" fmla="*/ 227 h 231"/>
                  <a:gd name="T84" fmla="*/ 58 w 58"/>
                  <a:gd name="T85" fmla="*/ 227 h 231"/>
                  <a:gd name="T86" fmla="*/ 58 w 58"/>
                  <a:gd name="T87" fmla="*/ 227 h 231"/>
                  <a:gd name="T88" fmla="*/ 52 w 58"/>
                  <a:gd name="T89" fmla="*/ 227 h 231"/>
                  <a:gd name="T90" fmla="*/ 40 w 58"/>
                  <a:gd name="T91" fmla="*/ 229 h 231"/>
                  <a:gd name="T92" fmla="*/ 29 w 58"/>
                  <a:gd name="T93" fmla="*/ 231 h 231"/>
                  <a:gd name="T94" fmla="*/ 17 w 58"/>
                  <a:gd name="T95" fmla="*/ 229 h 231"/>
                  <a:gd name="T96" fmla="*/ 6 w 58"/>
                  <a:gd name="T97" fmla="*/ 227 h 231"/>
                  <a:gd name="T98" fmla="*/ 0 w 58"/>
                  <a:gd name="T99" fmla="*/ 227 h 231"/>
                  <a:gd name="T100" fmla="*/ 0 w 58"/>
                  <a:gd name="T101" fmla="*/ 227 h 231"/>
                  <a:gd name="T102" fmla="*/ 0 w 58"/>
                  <a:gd name="T103" fmla="*/ 227 h 231"/>
                  <a:gd name="T104" fmla="*/ 0 w 58"/>
                  <a:gd name="T105" fmla="*/ 227 h 231"/>
                  <a:gd name="T106" fmla="*/ 0 w 58"/>
                  <a:gd name="T107" fmla="*/ 227 h 231"/>
                  <a:gd name="T108" fmla="*/ 0 w 58"/>
                  <a:gd name="T109" fmla="*/ 227 h 231"/>
                  <a:gd name="T110" fmla="*/ 0 w 58"/>
                  <a:gd name="T111" fmla="*/ 227 h 231"/>
                  <a:gd name="T112" fmla="*/ 0 w 58"/>
                  <a:gd name="T113" fmla="*/ 227 h 231"/>
                  <a:gd name="T114" fmla="*/ 0 w 58"/>
                  <a:gd name="T115" fmla="*/ 22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" h="231">
                    <a:moveTo>
                      <a:pt x="58" y="4"/>
                    </a:moveTo>
                    <a:lnTo>
                      <a:pt x="52" y="2"/>
                    </a:lnTo>
                    <a:lnTo>
                      <a:pt x="40" y="0"/>
                    </a:lnTo>
                    <a:lnTo>
                      <a:pt x="29" y="0"/>
                    </a:lnTo>
                    <a:lnTo>
                      <a:pt x="17" y="0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7" y="2"/>
                    </a:lnTo>
                    <a:lnTo>
                      <a:pt x="29" y="0"/>
                    </a:lnTo>
                    <a:lnTo>
                      <a:pt x="40" y="2"/>
                    </a:lnTo>
                    <a:lnTo>
                      <a:pt x="52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close/>
                    <a:moveTo>
                      <a:pt x="0" y="227"/>
                    </a:moveTo>
                    <a:lnTo>
                      <a:pt x="6" y="229"/>
                    </a:lnTo>
                    <a:lnTo>
                      <a:pt x="17" y="231"/>
                    </a:lnTo>
                    <a:lnTo>
                      <a:pt x="29" y="231"/>
                    </a:lnTo>
                    <a:lnTo>
                      <a:pt x="40" y="231"/>
                    </a:lnTo>
                    <a:lnTo>
                      <a:pt x="52" y="229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2" y="227"/>
                    </a:lnTo>
                    <a:lnTo>
                      <a:pt x="40" y="229"/>
                    </a:lnTo>
                    <a:lnTo>
                      <a:pt x="29" y="231"/>
                    </a:lnTo>
                    <a:lnTo>
                      <a:pt x="17" y="229"/>
                    </a:lnTo>
                    <a:lnTo>
                      <a:pt x="6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21" name="Freeform 7191"/>
              <p:cNvSpPr>
                <a:spLocks noEditPoints="1"/>
              </p:cNvSpPr>
              <p:nvPr/>
            </p:nvSpPr>
            <p:spPr bwMode="auto">
              <a:xfrm>
                <a:off x="1386" y="2279"/>
                <a:ext cx="58" cy="231"/>
              </a:xfrm>
              <a:custGeom>
                <a:avLst/>
                <a:gdLst>
                  <a:gd name="T0" fmla="*/ 58 w 58"/>
                  <a:gd name="T1" fmla="*/ 4 h 231"/>
                  <a:gd name="T2" fmla="*/ 52 w 58"/>
                  <a:gd name="T3" fmla="*/ 4 h 231"/>
                  <a:gd name="T4" fmla="*/ 40 w 58"/>
                  <a:gd name="T5" fmla="*/ 2 h 231"/>
                  <a:gd name="T6" fmla="*/ 29 w 58"/>
                  <a:gd name="T7" fmla="*/ 0 h 231"/>
                  <a:gd name="T8" fmla="*/ 17 w 58"/>
                  <a:gd name="T9" fmla="*/ 2 h 231"/>
                  <a:gd name="T10" fmla="*/ 6 w 58"/>
                  <a:gd name="T11" fmla="*/ 4 h 231"/>
                  <a:gd name="T12" fmla="*/ 0 w 58"/>
                  <a:gd name="T13" fmla="*/ 4 h 231"/>
                  <a:gd name="T14" fmla="*/ 0 w 58"/>
                  <a:gd name="T15" fmla="*/ 4 h 231"/>
                  <a:gd name="T16" fmla="*/ 0 w 58"/>
                  <a:gd name="T17" fmla="*/ 6 h 231"/>
                  <a:gd name="T18" fmla="*/ 0 w 58"/>
                  <a:gd name="T19" fmla="*/ 6 h 231"/>
                  <a:gd name="T20" fmla="*/ 0 w 58"/>
                  <a:gd name="T21" fmla="*/ 6 h 231"/>
                  <a:gd name="T22" fmla="*/ 0 w 58"/>
                  <a:gd name="T23" fmla="*/ 6 h 231"/>
                  <a:gd name="T24" fmla="*/ 0 w 58"/>
                  <a:gd name="T25" fmla="*/ 6 h 231"/>
                  <a:gd name="T26" fmla="*/ 0 w 58"/>
                  <a:gd name="T27" fmla="*/ 6 h 231"/>
                  <a:gd name="T28" fmla="*/ 0 w 58"/>
                  <a:gd name="T29" fmla="*/ 6 h 231"/>
                  <a:gd name="T30" fmla="*/ 6 w 58"/>
                  <a:gd name="T31" fmla="*/ 4 h 231"/>
                  <a:gd name="T32" fmla="*/ 17 w 58"/>
                  <a:gd name="T33" fmla="*/ 2 h 231"/>
                  <a:gd name="T34" fmla="*/ 29 w 58"/>
                  <a:gd name="T35" fmla="*/ 2 h 231"/>
                  <a:gd name="T36" fmla="*/ 40 w 58"/>
                  <a:gd name="T37" fmla="*/ 2 h 231"/>
                  <a:gd name="T38" fmla="*/ 52 w 58"/>
                  <a:gd name="T39" fmla="*/ 4 h 231"/>
                  <a:gd name="T40" fmla="*/ 58 w 58"/>
                  <a:gd name="T41" fmla="*/ 6 h 231"/>
                  <a:gd name="T42" fmla="*/ 58 w 58"/>
                  <a:gd name="T43" fmla="*/ 6 h 231"/>
                  <a:gd name="T44" fmla="*/ 58 w 58"/>
                  <a:gd name="T45" fmla="*/ 6 h 231"/>
                  <a:gd name="T46" fmla="*/ 58 w 58"/>
                  <a:gd name="T47" fmla="*/ 6 h 231"/>
                  <a:gd name="T48" fmla="*/ 58 w 58"/>
                  <a:gd name="T49" fmla="*/ 6 h 231"/>
                  <a:gd name="T50" fmla="*/ 58 w 58"/>
                  <a:gd name="T51" fmla="*/ 6 h 231"/>
                  <a:gd name="T52" fmla="*/ 58 w 58"/>
                  <a:gd name="T53" fmla="*/ 6 h 231"/>
                  <a:gd name="T54" fmla="*/ 58 w 58"/>
                  <a:gd name="T55" fmla="*/ 4 h 231"/>
                  <a:gd name="T56" fmla="*/ 58 w 58"/>
                  <a:gd name="T57" fmla="*/ 4 h 231"/>
                  <a:gd name="T58" fmla="*/ 0 w 58"/>
                  <a:gd name="T59" fmla="*/ 227 h 231"/>
                  <a:gd name="T60" fmla="*/ 6 w 58"/>
                  <a:gd name="T61" fmla="*/ 227 h 231"/>
                  <a:gd name="T62" fmla="*/ 17 w 58"/>
                  <a:gd name="T63" fmla="*/ 229 h 231"/>
                  <a:gd name="T64" fmla="*/ 29 w 58"/>
                  <a:gd name="T65" fmla="*/ 231 h 231"/>
                  <a:gd name="T66" fmla="*/ 40 w 58"/>
                  <a:gd name="T67" fmla="*/ 229 h 231"/>
                  <a:gd name="T68" fmla="*/ 52 w 58"/>
                  <a:gd name="T69" fmla="*/ 227 h 231"/>
                  <a:gd name="T70" fmla="*/ 58 w 58"/>
                  <a:gd name="T71" fmla="*/ 227 h 231"/>
                  <a:gd name="T72" fmla="*/ 58 w 58"/>
                  <a:gd name="T73" fmla="*/ 227 h 231"/>
                  <a:gd name="T74" fmla="*/ 58 w 58"/>
                  <a:gd name="T75" fmla="*/ 227 h 231"/>
                  <a:gd name="T76" fmla="*/ 58 w 58"/>
                  <a:gd name="T77" fmla="*/ 227 h 231"/>
                  <a:gd name="T78" fmla="*/ 58 w 58"/>
                  <a:gd name="T79" fmla="*/ 225 h 231"/>
                  <a:gd name="T80" fmla="*/ 58 w 58"/>
                  <a:gd name="T81" fmla="*/ 225 h 231"/>
                  <a:gd name="T82" fmla="*/ 58 w 58"/>
                  <a:gd name="T83" fmla="*/ 225 h 231"/>
                  <a:gd name="T84" fmla="*/ 58 w 58"/>
                  <a:gd name="T85" fmla="*/ 225 h 231"/>
                  <a:gd name="T86" fmla="*/ 58 w 58"/>
                  <a:gd name="T87" fmla="*/ 225 h 231"/>
                  <a:gd name="T88" fmla="*/ 52 w 58"/>
                  <a:gd name="T89" fmla="*/ 227 h 231"/>
                  <a:gd name="T90" fmla="*/ 40 w 58"/>
                  <a:gd name="T91" fmla="*/ 229 h 231"/>
                  <a:gd name="T92" fmla="*/ 29 w 58"/>
                  <a:gd name="T93" fmla="*/ 229 h 231"/>
                  <a:gd name="T94" fmla="*/ 17 w 58"/>
                  <a:gd name="T95" fmla="*/ 229 h 231"/>
                  <a:gd name="T96" fmla="*/ 6 w 58"/>
                  <a:gd name="T97" fmla="*/ 227 h 231"/>
                  <a:gd name="T98" fmla="*/ 0 w 58"/>
                  <a:gd name="T99" fmla="*/ 225 h 231"/>
                  <a:gd name="T100" fmla="*/ 0 w 58"/>
                  <a:gd name="T101" fmla="*/ 225 h 231"/>
                  <a:gd name="T102" fmla="*/ 0 w 58"/>
                  <a:gd name="T103" fmla="*/ 225 h 231"/>
                  <a:gd name="T104" fmla="*/ 0 w 58"/>
                  <a:gd name="T105" fmla="*/ 225 h 231"/>
                  <a:gd name="T106" fmla="*/ 0 w 58"/>
                  <a:gd name="T107" fmla="*/ 225 h 231"/>
                  <a:gd name="T108" fmla="*/ 0 w 58"/>
                  <a:gd name="T109" fmla="*/ 227 h 231"/>
                  <a:gd name="T110" fmla="*/ 0 w 58"/>
                  <a:gd name="T111" fmla="*/ 227 h 231"/>
                  <a:gd name="T112" fmla="*/ 0 w 58"/>
                  <a:gd name="T113" fmla="*/ 227 h 231"/>
                  <a:gd name="T114" fmla="*/ 0 w 58"/>
                  <a:gd name="T115" fmla="*/ 22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" h="231">
                    <a:moveTo>
                      <a:pt x="58" y="4"/>
                    </a:moveTo>
                    <a:lnTo>
                      <a:pt x="52" y="4"/>
                    </a:lnTo>
                    <a:lnTo>
                      <a:pt x="40" y="2"/>
                    </a:lnTo>
                    <a:lnTo>
                      <a:pt x="29" y="0"/>
                    </a:lnTo>
                    <a:lnTo>
                      <a:pt x="17" y="2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4"/>
                    </a:lnTo>
                    <a:lnTo>
                      <a:pt x="17" y="2"/>
                    </a:lnTo>
                    <a:lnTo>
                      <a:pt x="29" y="2"/>
                    </a:lnTo>
                    <a:lnTo>
                      <a:pt x="40" y="2"/>
                    </a:lnTo>
                    <a:lnTo>
                      <a:pt x="52" y="4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8" y="4"/>
                    </a:lnTo>
                    <a:close/>
                    <a:moveTo>
                      <a:pt x="0" y="227"/>
                    </a:moveTo>
                    <a:lnTo>
                      <a:pt x="6" y="227"/>
                    </a:lnTo>
                    <a:lnTo>
                      <a:pt x="17" y="229"/>
                    </a:lnTo>
                    <a:lnTo>
                      <a:pt x="29" y="231"/>
                    </a:lnTo>
                    <a:lnTo>
                      <a:pt x="40" y="229"/>
                    </a:lnTo>
                    <a:lnTo>
                      <a:pt x="52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2" y="227"/>
                    </a:lnTo>
                    <a:lnTo>
                      <a:pt x="40" y="229"/>
                    </a:lnTo>
                    <a:lnTo>
                      <a:pt x="29" y="229"/>
                    </a:lnTo>
                    <a:lnTo>
                      <a:pt x="17" y="229"/>
                    </a:lnTo>
                    <a:lnTo>
                      <a:pt x="6" y="227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22" name="Freeform 7192"/>
              <p:cNvSpPr>
                <a:spLocks noEditPoints="1"/>
              </p:cNvSpPr>
              <p:nvPr/>
            </p:nvSpPr>
            <p:spPr bwMode="auto">
              <a:xfrm>
                <a:off x="1384" y="2281"/>
                <a:ext cx="61" cy="227"/>
              </a:xfrm>
              <a:custGeom>
                <a:avLst/>
                <a:gdLst>
                  <a:gd name="T0" fmla="*/ 60 w 61"/>
                  <a:gd name="T1" fmla="*/ 4 h 227"/>
                  <a:gd name="T2" fmla="*/ 54 w 61"/>
                  <a:gd name="T3" fmla="*/ 2 h 227"/>
                  <a:gd name="T4" fmla="*/ 42 w 61"/>
                  <a:gd name="T5" fmla="*/ 0 h 227"/>
                  <a:gd name="T6" fmla="*/ 31 w 61"/>
                  <a:gd name="T7" fmla="*/ 0 h 227"/>
                  <a:gd name="T8" fmla="*/ 19 w 61"/>
                  <a:gd name="T9" fmla="*/ 0 h 227"/>
                  <a:gd name="T10" fmla="*/ 8 w 61"/>
                  <a:gd name="T11" fmla="*/ 2 h 227"/>
                  <a:gd name="T12" fmla="*/ 2 w 61"/>
                  <a:gd name="T13" fmla="*/ 4 h 227"/>
                  <a:gd name="T14" fmla="*/ 2 w 61"/>
                  <a:gd name="T15" fmla="*/ 4 h 227"/>
                  <a:gd name="T16" fmla="*/ 2 w 61"/>
                  <a:gd name="T17" fmla="*/ 4 h 227"/>
                  <a:gd name="T18" fmla="*/ 2 w 61"/>
                  <a:gd name="T19" fmla="*/ 4 h 227"/>
                  <a:gd name="T20" fmla="*/ 2 w 61"/>
                  <a:gd name="T21" fmla="*/ 4 h 227"/>
                  <a:gd name="T22" fmla="*/ 0 w 61"/>
                  <a:gd name="T23" fmla="*/ 4 h 227"/>
                  <a:gd name="T24" fmla="*/ 0 w 61"/>
                  <a:gd name="T25" fmla="*/ 4 h 227"/>
                  <a:gd name="T26" fmla="*/ 0 w 61"/>
                  <a:gd name="T27" fmla="*/ 4 h 227"/>
                  <a:gd name="T28" fmla="*/ 0 w 61"/>
                  <a:gd name="T29" fmla="*/ 4 h 227"/>
                  <a:gd name="T30" fmla="*/ 8 w 61"/>
                  <a:gd name="T31" fmla="*/ 2 h 227"/>
                  <a:gd name="T32" fmla="*/ 19 w 61"/>
                  <a:gd name="T33" fmla="*/ 0 h 227"/>
                  <a:gd name="T34" fmla="*/ 31 w 61"/>
                  <a:gd name="T35" fmla="*/ 0 h 227"/>
                  <a:gd name="T36" fmla="*/ 42 w 61"/>
                  <a:gd name="T37" fmla="*/ 0 h 227"/>
                  <a:gd name="T38" fmla="*/ 54 w 61"/>
                  <a:gd name="T39" fmla="*/ 2 h 227"/>
                  <a:gd name="T40" fmla="*/ 61 w 61"/>
                  <a:gd name="T41" fmla="*/ 4 h 227"/>
                  <a:gd name="T42" fmla="*/ 61 w 61"/>
                  <a:gd name="T43" fmla="*/ 4 h 227"/>
                  <a:gd name="T44" fmla="*/ 61 w 61"/>
                  <a:gd name="T45" fmla="*/ 4 h 227"/>
                  <a:gd name="T46" fmla="*/ 61 w 61"/>
                  <a:gd name="T47" fmla="*/ 4 h 227"/>
                  <a:gd name="T48" fmla="*/ 61 w 61"/>
                  <a:gd name="T49" fmla="*/ 4 h 227"/>
                  <a:gd name="T50" fmla="*/ 61 w 61"/>
                  <a:gd name="T51" fmla="*/ 4 h 227"/>
                  <a:gd name="T52" fmla="*/ 61 w 61"/>
                  <a:gd name="T53" fmla="*/ 4 h 227"/>
                  <a:gd name="T54" fmla="*/ 60 w 61"/>
                  <a:gd name="T55" fmla="*/ 4 h 227"/>
                  <a:gd name="T56" fmla="*/ 60 w 61"/>
                  <a:gd name="T57" fmla="*/ 4 h 227"/>
                  <a:gd name="T58" fmla="*/ 2 w 61"/>
                  <a:gd name="T59" fmla="*/ 223 h 227"/>
                  <a:gd name="T60" fmla="*/ 8 w 61"/>
                  <a:gd name="T61" fmla="*/ 225 h 227"/>
                  <a:gd name="T62" fmla="*/ 19 w 61"/>
                  <a:gd name="T63" fmla="*/ 227 h 227"/>
                  <a:gd name="T64" fmla="*/ 31 w 61"/>
                  <a:gd name="T65" fmla="*/ 227 h 227"/>
                  <a:gd name="T66" fmla="*/ 42 w 61"/>
                  <a:gd name="T67" fmla="*/ 227 h 227"/>
                  <a:gd name="T68" fmla="*/ 54 w 61"/>
                  <a:gd name="T69" fmla="*/ 225 h 227"/>
                  <a:gd name="T70" fmla="*/ 60 w 61"/>
                  <a:gd name="T71" fmla="*/ 223 h 227"/>
                  <a:gd name="T72" fmla="*/ 60 w 61"/>
                  <a:gd name="T73" fmla="*/ 223 h 227"/>
                  <a:gd name="T74" fmla="*/ 61 w 61"/>
                  <a:gd name="T75" fmla="*/ 223 h 227"/>
                  <a:gd name="T76" fmla="*/ 61 w 61"/>
                  <a:gd name="T77" fmla="*/ 223 h 227"/>
                  <a:gd name="T78" fmla="*/ 61 w 61"/>
                  <a:gd name="T79" fmla="*/ 223 h 227"/>
                  <a:gd name="T80" fmla="*/ 61 w 61"/>
                  <a:gd name="T81" fmla="*/ 223 h 227"/>
                  <a:gd name="T82" fmla="*/ 61 w 61"/>
                  <a:gd name="T83" fmla="*/ 223 h 227"/>
                  <a:gd name="T84" fmla="*/ 61 w 61"/>
                  <a:gd name="T85" fmla="*/ 223 h 227"/>
                  <a:gd name="T86" fmla="*/ 61 w 61"/>
                  <a:gd name="T87" fmla="*/ 223 h 227"/>
                  <a:gd name="T88" fmla="*/ 54 w 61"/>
                  <a:gd name="T89" fmla="*/ 225 h 227"/>
                  <a:gd name="T90" fmla="*/ 42 w 61"/>
                  <a:gd name="T91" fmla="*/ 227 h 227"/>
                  <a:gd name="T92" fmla="*/ 31 w 61"/>
                  <a:gd name="T93" fmla="*/ 227 h 227"/>
                  <a:gd name="T94" fmla="*/ 19 w 61"/>
                  <a:gd name="T95" fmla="*/ 227 h 227"/>
                  <a:gd name="T96" fmla="*/ 8 w 61"/>
                  <a:gd name="T97" fmla="*/ 225 h 227"/>
                  <a:gd name="T98" fmla="*/ 0 w 61"/>
                  <a:gd name="T99" fmla="*/ 223 h 227"/>
                  <a:gd name="T100" fmla="*/ 0 w 61"/>
                  <a:gd name="T101" fmla="*/ 223 h 227"/>
                  <a:gd name="T102" fmla="*/ 0 w 61"/>
                  <a:gd name="T103" fmla="*/ 223 h 227"/>
                  <a:gd name="T104" fmla="*/ 0 w 61"/>
                  <a:gd name="T105" fmla="*/ 223 h 227"/>
                  <a:gd name="T106" fmla="*/ 2 w 61"/>
                  <a:gd name="T107" fmla="*/ 223 h 227"/>
                  <a:gd name="T108" fmla="*/ 2 w 61"/>
                  <a:gd name="T109" fmla="*/ 223 h 227"/>
                  <a:gd name="T110" fmla="*/ 2 w 61"/>
                  <a:gd name="T111" fmla="*/ 223 h 227"/>
                  <a:gd name="T112" fmla="*/ 2 w 61"/>
                  <a:gd name="T113" fmla="*/ 223 h 227"/>
                  <a:gd name="T114" fmla="*/ 2 w 61"/>
                  <a:gd name="T115" fmla="*/ 22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227">
                    <a:moveTo>
                      <a:pt x="60" y="4"/>
                    </a:moveTo>
                    <a:lnTo>
                      <a:pt x="54" y="2"/>
                    </a:lnTo>
                    <a:lnTo>
                      <a:pt x="42" y="0"/>
                    </a:lnTo>
                    <a:lnTo>
                      <a:pt x="31" y="0"/>
                    </a:lnTo>
                    <a:lnTo>
                      <a:pt x="19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8" y="2"/>
                    </a:lnTo>
                    <a:lnTo>
                      <a:pt x="19" y="0"/>
                    </a:lnTo>
                    <a:lnTo>
                      <a:pt x="31" y="0"/>
                    </a:lnTo>
                    <a:lnTo>
                      <a:pt x="42" y="0"/>
                    </a:lnTo>
                    <a:lnTo>
                      <a:pt x="54" y="2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0" y="4"/>
                    </a:lnTo>
                    <a:lnTo>
                      <a:pt x="60" y="4"/>
                    </a:lnTo>
                    <a:close/>
                    <a:moveTo>
                      <a:pt x="2" y="223"/>
                    </a:moveTo>
                    <a:lnTo>
                      <a:pt x="8" y="225"/>
                    </a:lnTo>
                    <a:lnTo>
                      <a:pt x="19" y="227"/>
                    </a:lnTo>
                    <a:lnTo>
                      <a:pt x="31" y="227"/>
                    </a:lnTo>
                    <a:lnTo>
                      <a:pt x="42" y="227"/>
                    </a:lnTo>
                    <a:lnTo>
                      <a:pt x="54" y="225"/>
                    </a:lnTo>
                    <a:lnTo>
                      <a:pt x="60" y="223"/>
                    </a:lnTo>
                    <a:lnTo>
                      <a:pt x="60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54" y="225"/>
                    </a:lnTo>
                    <a:lnTo>
                      <a:pt x="42" y="227"/>
                    </a:lnTo>
                    <a:lnTo>
                      <a:pt x="31" y="227"/>
                    </a:lnTo>
                    <a:lnTo>
                      <a:pt x="19" y="227"/>
                    </a:lnTo>
                    <a:lnTo>
                      <a:pt x="8" y="225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close/>
                  </a:path>
                </a:pathLst>
              </a:custGeom>
              <a:solidFill>
                <a:srgbClr val="FF1C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23" name="Freeform 7193"/>
              <p:cNvSpPr>
                <a:spLocks noEditPoints="1"/>
              </p:cNvSpPr>
              <p:nvPr/>
            </p:nvSpPr>
            <p:spPr bwMode="auto">
              <a:xfrm>
                <a:off x="1384" y="2281"/>
                <a:ext cx="61" cy="227"/>
              </a:xfrm>
              <a:custGeom>
                <a:avLst/>
                <a:gdLst>
                  <a:gd name="T0" fmla="*/ 61 w 61"/>
                  <a:gd name="T1" fmla="*/ 4 h 227"/>
                  <a:gd name="T2" fmla="*/ 54 w 61"/>
                  <a:gd name="T3" fmla="*/ 2 h 227"/>
                  <a:gd name="T4" fmla="*/ 42 w 61"/>
                  <a:gd name="T5" fmla="*/ 0 h 227"/>
                  <a:gd name="T6" fmla="*/ 31 w 61"/>
                  <a:gd name="T7" fmla="*/ 0 h 227"/>
                  <a:gd name="T8" fmla="*/ 19 w 61"/>
                  <a:gd name="T9" fmla="*/ 0 h 227"/>
                  <a:gd name="T10" fmla="*/ 8 w 61"/>
                  <a:gd name="T11" fmla="*/ 2 h 227"/>
                  <a:gd name="T12" fmla="*/ 0 w 61"/>
                  <a:gd name="T13" fmla="*/ 4 h 227"/>
                  <a:gd name="T14" fmla="*/ 0 w 61"/>
                  <a:gd name="T15" fmla="*/ 4 h 227"/>
                  <a:gd name="T16" fmla="*/ 0 w 61"/>
                  <a:gd name="T17" fmla="*/ 4 h 227"/>
                  <a:gd name="T18" fmla="*/ 0 w 61"/>
                  <a:gd name="T19" fmla="*/ 4 h 227"/>
                  <a:gd name="T20" fmla="*/ 0 w 61"/>
                  <a:gd name="T21" fmla="*/ 4 h 227"/>
                  <a:gd name="T22" fmla="*/ 0 w 61"/>
                  <a:gd name="T23" fmla="*/ 4 h 227"/>
                  <a:gd name="T24" fmla="*/ 0 w 61"/>
                  <a:gd name="T25" fmla="*/ 4 h 227"/>
                  <a:gd name="T26" fmla="*/ 0 w 61"/>
                  <a:gd name="T27" fmla="*/ 6 h 227"/>
                  <a:gd name="T28" fmla="*/ 0 w 61"/>
                  <a:gd name="T29" fmla="*/ 6 h 227"/>
                  <a:gd name="T30" fmla="*/ 8 w 61"/>
                  <a:gd name="T31" fmla="*/ 4 h 227"/>
                  <a:gd name="T32" fmla="*/ 19 w 61"/>
                  <a:gd name="T33" fmla="*/ 2 h 227"/>
                  <a:gd name="T34" fmla="*/ 31 w 61"/>
                  <a:gd name="T35" fmla="*/ 0 h 227"/>
                  <a:gd name="T36" fmla="*/ 42 w 61"/>
                  <a:gd name="T37" fmla="*/ 2 h 227"/>
                  <a:gd name="T38" fmla="*/ 54 w 61"/>
                  <a:gd name="T39" fmla="*/ 4 h 227"/>
                  <a:gd name="T40" fmla="*/ 61 w 61"/>
                  <a:gd name="T41" fmla="*/ 6 h 227"/>
                  <a:gd name="T42" fmla="*/ 61 w 61"/>
                  <a:gd name="T43" fmla="*/ 6 h 227"/>
                  <a:gd name="T44" fmla="*/ 61 w 61"/>
                  <a:gd name="T45" fmla="*/ 4 h 227"/>
                  <a:gd name="T46" fmla="*/ 61 w 61"/>
                  <a:gd name="T47" fmla="*/ 4 h 227"/>
                  <a:gd name="T48" fmla="*/ 61 w 61"/>
                  <a:gd name="T49" fmla="*/ 4 h 227"/>
                  <a:gd name="T50" fmla="*/ 61 w 61"/>
                  <a:gd name="T51" fmla="*/ 4 h 227"/>
                  <a:gd name="T52" fmla="*/ 61 w 61"/>
                  <a:gd name="T53" fmla="*/ 4 h 227"/>
                  <a:gd name="T54" fmla="*/ 61 w 61"/>
                  <a:gd name="T55" fmla="*/ 4 h 227"/>
                  <a:gd name="T56" fmla="*/ 61 w 61"/>
                  <a:gd name="T57" fmla="*/ 4 h 227"/>
                  <a:gd name="T58" fmla="*/ 0 w 61"/>
                  <a:gd name="T59" fmla="*/ 223 h 227"/>
                  <a:gd name="T60" fmla="*/ 8 w 61"/>
                  <a:gd name="T61" fmla="*/ 225 h 227"/>
                  <a:gd name="T62" fmla="*/ 19 w 61"/>
                  <a:gd name="T63" fmla="*/ 227 h 227"/>
                  <a:gd name="T64" fmla="*/ 31 w 61"/>
                  <a:gd name="T65" fmla="*/ 227 h 227"/>
                  <a:gd name="T66" fmla="*/ 42 w 61"/>
                  <a:gd name="T67" fmla="*/ 227 h 227"/>
                  <a:gd name="T68" fmla="*/ 54 w 61"/>
                  <a:gd name="T69" fmla="*/ 225 h 227"/>
                  <a:gd name="T70" fmla="*/ 61 w 61"/>
                  <a:gd name="T71" fmla="*/ 223 h 227"/>
                  <a:gd name="T72" fmla="*/ 61 w 61"/>
                  <a:gd name="T73" fmla="*/ 223 h 227"/>
                  <a:gd name="T74" fmla="*/ 61 w 61"/>
                  <a:gd name="T75" fmla="*/ 223 h 227"/>
                  <a:gd name="T76" fmla="*/ 61 w 61"/>
                  <a:gd name="T77" fmla="*/ 223 h 227"/>
                  <a:gd name="T78" fmla="*/ 61 w 61"/>
                  <a:gd name="T79" fmla="*/ 223 h 227"/>
                  <a:gd name="T80" fmla="*/ 61 w 61"/>
                  <a:gd name="T81" fmla="*/ 223 h 227"/>
                  <a:gd name="T82" fmla="*/ 61 w 61"/>
                  <a:gd name="T83" fmla="*/ 223 h 227"/>
                  <a:gd name="T84" fmla="*/ 61 w 61"/>
                  <a:gd name="T85" fmla="*/ 223 h 227"/>
                  <a:gd name="T86" fmla="*/ 61 w 61"/>
                  <a:gd name="T87" fmla="*/ 223 h 227"/>
                  <a:gd name="T88" fmla="*/ 54 w 61"/>
                  <a:gd name="T89" fmla="*/ 225 h 227"/>
                  <a:gd name="T90" fmla="*/ 42 w 61"/>
                  <a:gd name="T91" fmla="*/ 227 h 227"/>
                  <a:gd name="T92" fmla="*/ 31 w 61"/>
                  <a:gd name="T93" fmla="*/ 227 h 227"/>
                  <a:gd name="T94" fmla="*/ 19 w 61"/>
                  <a:gd name="T95" fmla="*/ 227 h 227"/>
                  <a:gd name="T96" fmla="*/ 8 w 61"/>
                  <a:gd name="T97" fmla="*/ 225 h 227"/>
                  <a:gd name="T98" fmla="*/ 0 w 61"/>
                  <a:gd name="T99" fmla="*/ 223 h 227"/>
                  <a:gd name="T100" fmla="*/ 0 w 61"/>
                  <a:gd name="T101" fmla="*/ 223 h 227"/>
                  <a:gd name="T102" fmla="*/ 0 w 61"/>
                  <a:gd name="T103" fmla="*/ 223 h 227"/>
                  <a:gd name="T104" fmla="*/ 0 w 61"/>
                  <a:gd name="T105" fmla="*/ 223 h 227"/>
                  <a:gd name="T106" fmla="*/ 0 w 61"/>
                  <a:gd name="T107" fmla="*/ 223 h 227"/>
                  <a:gd name="T108" fmla="*/ 0 w 61"/>
                  <a:gd name="T109" fmla="*/ 223 h 227"/>
                  <a:gd name="T110" fmla="*/ 0 w 61"/>
                  <a:gd name="T111" fmla="*/ 223 h 227"/>
                  <a:gd name="T112" fmla="*/ 0 w 61"/>
                  <a:gd name="T113" fmla="*/ 223 h 227"/>
                  <a:gd name="T114" fmla="*/ 0 w 61"/>
                  <a:gd name="T115" fmla="*/ 22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227">
                    <a:moveTo>
                      <a:pt x="61" y="4"/>
                    </a:moveTo>
                    <a:lnTo>
                      <a:pt x="54" y="2"/>
                    </a:lnTo>
                    <a:lnTo>
                      <a:pt x="42" y="0"/>
                    </a:lnTo>
                    <a:lnTo>
                      <a:pt x="31" y="0"/>
                    </a:lnTo>
                    <a:lnTo>
                      <a:pt x="19" y="0"/>
                    </a:lnTo>
                    <a:lnTo>
                      <a:pt x="8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8" y="4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2" y="2"/>
                    </a:lnTo>
                    <a:lnTo>
                      <a:pt x="54" y="4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close/>
                    <a:moveTo>
                      <a:pt x="0" y="223"/>
                    </a:moveTo>
                    <a:lnTo>
                      <a:pt x="8" y="225"/>
                    </a:lnTo>
                    <a:lnTo>
                      <a:pt x="19" y="227"/>
                    </a:lnTo>
                    <a:lnTo>
                      <a:pt x="31" y="227"/>
                    </a:lnTo>
                    <a:lnTo>
                      <a:pt x="42" y="227"/>
                    </a:lnTo>
                    <a:lnTo>
                      <a:pt x="54" y="225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54" y="225"/>
                    </a:lnTo>
                    <a:lnTo>
                      <a:pt x="42" y="227"/>
                    </a:lnTo>
                    <a:lnTo>
                      <a:pt x="31" y="227"/>
                    </a:lnTo>
                    <a:lnTo>
                      <a:pt x="19" y="227"/>
                    </a:lnTo>
                    <a:lnTo>
                      <a:pt x="8" y="225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close/>
                  </a:path>
                </a:pathLst>
              </a:custGeom>
              <a:solidFill>
                <a:srgbClr val="FF1C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24" name="Freeform 7194"/>
              <p:cNvSpPr>
                <a:spLocks noEditPoints="1"/>
              </p:cNvSpPr>
              <p:nvPr/>
            </p:nvSpPr>
            <p:spPr bwMode="auto">
              <a:xfrm>
                <a:off x="1384" y="2281"/>
                <a:ext cx="61" cy="227"/>
              </a:xfrm>
              <a:custGeom>
                <a:avLst/>
                <a:gdLst>
                  <a:gd name="T0" fmla="*/ 61 w 61"/>
                  <a:gd name="T1" fmla="*/ 6 h 227"/>
                  <a:gd name="T2" fmla="*/ 54 w 61"/>
                  <a:gd name="T3" fmla="*/ 4 h 227"/>
                  <a:gd name="T4" fmla="*/ 42 w 61"/>
                  <a:gd name="T5" fmla="*/ 2 h 227"/>
                  <a:gd name="T6" fmla="*/ 31 w 61"/>
                  <a:gd name="T7" fmla="*/ 0 h 227"/>
                  <a:gd name="T8" fmla="*/ 19 w 61"/>
                  <a:gd name="T9" fmla="*/ 2 h 227"/>
                  <a:gd name="T10" fmla="*/ 8 w 61"/>
                  <a:gd name="T11" fmla="*/ 4 h 227"/>
                  <a:gd name="T12" fmla="*/ 0 w 61"/>
                  <a:gd name="T13" fmla="*/ 6 h 227"/>
                  <a:gd name="T14" fmla="*/ 0 w 61"/>
                  <a:gd name="T15" fmla="*/ 6 h 227"/>
                  <a:gd name="T16" fmla="*/ 0 w 61"/>
                  <a:gd name="T17" fmla="*/ 6 h 227"/>
                  <a:gd name="T18" fmla="*/ 0 w 61"/>
                  <a:gd name="T19" fmla="*/ 6 h 227"/>
                  <a:gd name="T20" fmla="*/ 0 w 61"/>
                  <a:gd name="T21" fmla="*/ 6 h 227"/>
                  <a:gd name="T22" fmla="*/ 0 w 61"/>
                  <a:gd name="T23" fmla="*/ 6 h 227"/>
                  <a:gd name="T24" fmla="*/ 0 w 61"/>
                  <a:gd name="T25" fmla="*/ 6 h 227"/>
                  <a:gd name="T26" fmla="*/ 0 w 61"/>
                  <a:gd name="T27" fmla="*/ 6 h 227"/>
                  <a:gd name="T28" fmla="*/ 0 w 61"/>
                  <a:gd name="T29" fmla="*/ 6 h 227"/>
                  <a:gd name="T30" fmla="*/ 8 w 61"/>
                  <a:gd name="T31" fmla="*/ 4 h 227"/>
                  <a:gd name="T32" fmla="*/ 19 w 61"/>
                  <a:gd name="T33" fmla="*/ 2 h 227"/>
                  <a:gd name="T34" fmla="*/ 31 w 61"/>
                  <a:gd name="T35" fmla="*/ 2 h 227"/>
                  <a:gd name="T36" fmla="*/ 42 w 61"/>
                  <a:gd name="T37" fmla="*/ 2 h 227"/>
                  <a:gd name="T38" fmla="*/ 54 w 61"/>
                  <a:gd name="T39" fmla="*/ 4 h 227"/>
                  <a:gd name="T40" fmla="*/ 61 w 61"/>
                  <a:gd name="T41" fmla="*/ 6 h 227"/>
                  <a:gd name="T42" fmla="*/ 61 w 61"/>
                  <a:gd name="T43" fmla="*/ 6 h 227"/>
                  <a:gd name="T44" fmla="*/ 61 w 61"/>
                  <a:gd name="T45" fmla="*/ 6 h 227"/>
                  <a:gd name="T46" fmla="*/ 61 w 61"/>
                  <a:gd name="T47" fmla="*/ 6 h 227"/>
                  <a:gd name="T48" fmla="*/ 61 w 61"/>
                  <a:gd name="T49" fmla="*/ 6 h 227"/>
                  <a:gd name="T50" fmla="*/ 61 w 61"/>
                  <a:gd name="T51" fmla="*/ 6 h 227"/>
                  <a:gd name="T52" fmla="*/ 61 w 61"/>
                  <a:gd name="T53" fmla="*/ 6 h 227"/>
                  <a:gd name="T54" fmla="*/ 61 w 61"/>
                  <a:gd name="T55" fmla="*/ 6 h 227"/>
                  <a:gd name="T56" fmla="*/ 61 w 61"/>
                  <a:gd name="T57" fmla="*/ 6 h 227"/>
                  <a:gd name="T58" fmla="*/ 0 w 61"/>
                  <a:gd name="T59" fmla="*/ 223 h 227"/>
                  <a:gd name="T60" fmla="*/ 8 w 61"/>
                  <a:gd name="T61" fmla="*/ 225 h 227"/>
                  <a:gd name="T62" fmla="*/ 19 w 61"/>
                  <a:gd name="T63" fmla="*/ 227 h 227"/>
                  <a:gd name="T64" fmla="*/ 31 w 61"/>
                  <a:gd name="T65" fmla="*/ 227 h 227"/>
                  <a:gd name="T66" fmla="*/ 42 w 61"/>
                  <a:gd name="T67" fmla="*/ 227 h 227"/>
                  <a:gd name="T68" fmla="*/ 54 w 61"/>
                  <a:gd name="T69" fmla="*/ 225 h 227"/>
                  <a:gd name="T70" fmla="*/ 61 w 61"/>
                  <a:gd name="T71" fmla="*/ 223 h 227"/>
                  <a:gd name="T72" fmla="*/ 61 w 61"/>
                  <a:gd name="T73" fmla="*/ 221 h 227"/>
                  <a:gd name="T74" fmla="*/ 61 w 61"/>
                  <a:gd name="T75" fmla="*/ 221 h 227"/>
                  <a:gd name="T76" fmla="*/ 61 w 61"/>
                  <a:gd name="T77" fmla="*/ 221 h 227"/>
                  <a:gd name="T78" fmla="*/ 61 w 61"/>
                  <a:gd name="T79" fmla="*/ 221 h 227"/>
                  <a:gd name="T80" fmla="*/ 61 w 61"/>
                  <a:gd name="T81" fmla="*/ 221 h 227"/>
                  <a:gd name="T82" fmla="*/ 61 w 61"/>
                  <a:gd name="T83" fmla="*/ 221 h 227"/>
                  <a:gd name="T84" fmla="*/ 61 w 61"/>
                  <a:gd name="T85" fmla="*/ 221 h 227"/>
                  <a:gd name="T86" fmla="*/ 61 w 61"/>
                  <a:gd name="T87" fmla="*/ 221 h 227"/>
                  <a:gd name="T88" fmla="*/ 54 w 61"/>
                  <a:gd name="T89" fmla="*/ 223 h 227"/>
                  <a:gd name="T90" fmla="*/ 42 w 61"/>
                  <a:gd name="T91" fmla="*/ 225 h 227"/>
                  <a:gd name="T92" fmla="*/ 31 w 61"/>
                  <a:gd name="T93" fmla="*/ 227 h 227"/>
                  <a:gd name="T94" fmla="*/ 19 w 61"/>
                  <a:gd name="T95" fmla="*/ 225 h 227"/>
                  <a:gd name="T96" fmla="*/ 8 w 61"/>
                  <a:gd name="T97" fmla="*/ 223 h 227"/>
                  <a:gd name="T98" fmla="*/ 0 w 61"/>
                  <a:gd name="T99" fmla="*/ 221 h 227"/>
                  <a:gd name="T100" fmla="*/ 0 w 61"/>
                  <a:gd name="T101" fmla="*/ 221 h 227"/>
                  <a:gd name="T102" fmla="*/ 0 w 61"/>
                  <a:gd name="T103" fmla="*/ 221 h 227"/>
                  <a:gd name="T104" fmla="*/ 0 w 61"/>
                  <a:gd name="T105" fmla="*/ 221 h 227"/>
                  <a:gd name="T106" fmla="*/ 0 w 61"/>
                  <a:gd name="T107" fmla="*/ 221 h 227"/>
                  <a:gd name="T108" fmla="*/ 0 w 61"/>
                  <a:gd name="T109" fmla="*/ 221 h 227"/>
                  <a:gd name="T110" fmla="*/ 0 w 61"/>
                  <a:gd name="T111" fmla="*/ 221 h 227"/>
                  <a:gd name="T112" fmla="*/ 0 w 61"/>
                  <a:gd name="T113" fmla="*/ 221 h 227"/>
                  <a:gd name="T114" fmla="*/ 0 w 61"/>
                  <a:gd name="T115" fmla="*/ 22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227">
                    <a:moveTo>
                      <a:pt x="61" y="6"/>
                    </a:moveTo>
                    <a:lnTo>
                      <a:pt x="54" y="4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19" y="2"/>
                    </a:lnTo>
                    <a:lnTo>
                      <a:pt x="8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8" y="4"/>
                    </a:lnTo>
                    <a:lnTo>
                      <a:pt x="19" y="2"/>
                    </a:lnTo>
                    <a:lnTo>
                      <a:pt x="31" y="2"/>
                    </a:lnTo>
                    <a:lnTo>
                      <a:pt x="42" y="2"/>
                    </a:lnTo>
                    <a:lnTo>
                      <a:pt x="54" y="4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1" y="6"/>
                    </a:lnTo>
                    <a:close/>
                    <a:moveTo>
                      <a:pt x="0" y="223"/>
                    </a:moveTo>
                    <a:lnTo>
                      <a:pt x="8" y="225"/>
                    </a:lnTo>
                    <a:lnTo>
                      <a:pt x="19" y="227"/>
                    </a:lnTo>
                    <a:lnTo>
                      <a:pt x="31" y="227"/>
                    </a:lnTo>
                    <a:lnTo>
                      <a:pt x="42" y="227"/>
                    </a:lnTo>
                    <a:lnTo>
                      <a:pt x="54" y="225"/>
                    </a:lnTo>
                    <a:lnTo>
                      <a:pt x="61" y="223"/>
                    </a:lnTo>
                    <a:lnTo>
                      <a:pt x="61" y="221"/>
                    </a:lnTo>
                    <a:lnTo>
                      <a:pt x="61" y="221"/>
                    </a:lnTo>
                    <a:lnTo>
                      <a:pt x="61" y="221"/>
                    </a:lnTo>
                    <a:lnTo>
                      <a:pt x="61" y="221"/>
                    </a:lnTo>
                    <a:lnTo>
                      <a:pt x="61" y="221"/>
                    </a:lnTo>
                    <a:lnTo>
                      <a:pt x="61" y="221"/>
                    </a:lnTo>
                    <a:lnTo>
                      <a:pt x="61" y="221"/>
                    </a:lnTo>
                    <a:lnTo>
                      <a:pt x="61" y="221"/>
                    </a:lnTo>
                    <a:lnTo>
                      <a:pt x="54" y="223"/>
                    </a:lnTo>
                    <a:lnTo>
                      <a:pt x="42" y="225"/>
                    </a:lnTo>
                    <a:lnTo>
                      <a:pt x="31" y="227"/>
                    </a:lnTo>
                    <a:lnTo>
                      <a:pt x="19" y="225"/>
                    </a:lnTo>
                    <a:lnTo>
                      <a:pt x="8" y="223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3"/>
                    </a:lnTo>
                    <a:close/>
                  </a:path>
                </a:pathLst>
              </a:custGeom>
              <a:solidFill>
                <a:srgbClr val="FF1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25" name="Freeform 7195"/>
              <p:cNvSpPr>
                <a:spLocks noEditPoints="1"/>
              </p:cNvSpPr>
              <p:nvPr/>
            </p:nvSpPr>
            <p:spPr bwMode="auto">
              <a:xfrm>
                <a:off x="1382" y="2283"/>
                <a:ext cx="65" cy="225"/>
              </a:xfrm>
              <a:custGeom>
                <a:avLst/>
                <a:gdLst>
                  <a:gd name="T0" fmla="*/ 63 w 65"/>
                  <a:gd name="T1" fmla="*/ 4 h 225"/>
                  <a:gd name="T2" fmla="*/ 56 w 65"/>
                  <a:gd name="T3" fmla="*/ 2 h 225"/>
                  <a:gd name="T4" fmla="*/ 44 w 65"/>
                  <a:gd name="T5" fmla="*/ 0 h 225"/>
                  <a:gd name="T6" fmla="*/ 33 w 65"/>
                  <a:gd name="T7" fmla="*/ 0 h 225"/>
                  <a:gd name="T8" fmla="*/ 21 w 65"/>
                  <a:gd name="T9" fmla="*/ 0 h 225"/>
                  <a:gd name="T10" fmla="*/ 10 w 65"/>
                  <a:gd name="T11" fmla="*/ 2 h 225"/>
                  <a:gd name="T12" fmla="*/ 2 w 65"/>
                  <a:gd name="T13" fmla="*/ 4 h 225"/>
                  <a:gd name="T14" fmla="*/ 2 w 65"/>
                  <a:gd name="T15" fmla="*/ 4 h 225"/>
                  <a:gd name="T16" fmla="*/ 2 w 65"/>
                  <a:gd name="T17" fmla="*/ 4 h 225"/>
                  <a:gd name="T18" fmla="*/ 2 w 65"/>
                  <a:gd name="T19" fmla="*/ 4 h 225"/>
                  <a:gd name="T20" fmla="*/ 2 w 65"/>
                  <a:gd name="T21" fmla="*/ 4 h 225"/>
                  <a:gd name="T22" fmla="*/ 0 w 65"/>
                  <a:gd name="T23" fmla="*/ 4 h 225"/>
                  <a:gd name="T24" fmla="*/ 0 w 65"/>
                  <a:gd name="T25" fmla="*/ 4 h 225"/>
                  <a:gd name="T26" fmla="*/ 0 w 65"/>
                  <a:gd name="T27" fmla="*/ 4 h 225"/>
                  <a:gd name="T28" fmla="*/ 0 w 65"/>
                  <a:gd name="T29" fmla="*/ 4 h 225"/>
                  <a:gd name="T30" fmla="*/ 10 w 65"/>
                  <a:gd name="T31" fmla="*/ 2 h 225"/>
                  <a:gd name="T32" fmla="*/ 21 w 65"/>
                  <a:gd name="T33" fmla="*/ 0 h 225"/>
                  <a:gd name="T34" fmla="*/ 33 w 65"/>
                  <a:gd name="T35" fmla="*/ 0 h 225"/>
                  <a:gd name="T36" fmla="*/ 44 w 65"/>
                  <a:gd name="T37" fmla="*/ 0 h 225"/>
                  <a:gd name="T38" fmla="*/ 56 w 65"/>
                  <a:gd name="T39" fmla="*/ 2 h 225"/>
                  <a:gd name="T40" fmla="*/ 65 w 65"/>
                  <a:gd name="T41" fmla="*/ 4 h 225"/>
                  <a:gd name="T42" fmla="*/ 65 w 65"/>
                  <a:gd name="T43" fmla="*/ 4 h 225"/>
                  <a:gd name="T44" fmla="*/ 65 w 65"/>
                  <a:gd name="T45" fmla="*/ 4 h 225"/>
                  <a:gd name="T46" fmla="*/ 65 w 65"/>
                  <a:gd name="T47" fmla="*/ 4 h 225"/>
                  <a:gd name="T48" fmla="*/ 65 w 65"/>
                  <a:gd name="T49" fmla="*/ 4 h 225"/>
                  <a:gd name="T50" fmla="*/ 65 w 65"/>
                  <a:gd name="T51" fmla="*/ 4 h 225"/>
                  <a:gd name="T52" fmla="*/ 65 w 65"/>
                  <a:gd name="T53" fmla="*/ 4 h 225"/>
                  <a:gd name="T54" fmla="*/ 63 w 65"/>
                  <a:gd name="T55" fmla="*/ 4 h 225"/>
                  <a:gd name="T56" fmla="*/ 63 w 65"/>
                  <a:gd name="T57" fmla="*/ 4 h 225"/>
                  <a:gd name="T58" fmla="*/ 2 w 65"/>
                  <a:gd name="T59" fmla="*/ 219 h 225"/>
                  <a:gd name="T60" fmla="*/ 10 w 65"/>
                  <a:gd name="T61" fmla="*/ 221 h 225"/>
                  <a:gd name="T62" fmla="*/ 21 w 65"/>
                  <a:gd name="T63" fmla="*/ 223 h 225"/>
                  <a:gd name="T64" fmla="*/ 33 w 65"/>
                  <a:gd name="T65" fmla="*/ 225 h 225"/>
                  <a:gd name="T66" fmla="*/ 44 w 65"/>
                  <a:gd name="T67" fmla="*/ 223 h 225"/>
                  <a:gd name="T68" fmla="*/ 56 w 65"/>
                  <a:gd name="T69" fmla="*/ 221 h 225"/>
                  <a:gd name="T70" fmla="*/ 63 w 65"/>
                  <a:gd name="T71" fmla="*/ 219 h 225"/>
                  <a:gd name="T72" fmla="*/ 63 w 65"/>
                  <a:gd name="T73" fmla="*/ 219 h 225"/>
                  <a:gd name="T74" fmla="*/ 65 w 65"/>
                  <a:gd name="T75" fmla="*/ 219 h 225"/>
                  <a:gd name="T76" fmla="*/ 65 w 65"/>
                  <a:gd name="T77" fmla="*/ 219 h 225"/>
                  <a:gd name="T78" fmla="*/ 65 w 65"/>
                  <a:gd name="T79" fmla="*/ 219 h 225"/>
                  <a:gd name="T80" fmla="*/ 65 w 65"/>
                  <a:gd name="T81" fmla="*/ 219 h 225"/>
                  <a:gd name="T82" fmla="*/ 65 w 65"/>
                  <a:gd name="T83" fmla="*/ 219 h 225"/>
                  <a:gd name="T84" fmla="*/ 65 w 65"/>
                  <a:gd name="T85" fmla="*/ 219 h 225"/>
                  <a:gd name="T86" fmla="*/ 65 w 65"/>
                  <a:gd name="T87" fmla="*/ 219 h 225"/>
                  <a:gd name="T88" fmla="*/ 56 w 65"/>
                  <a:gd name="T89" fmla="*/ 221 h 225"/>
                  <a:gd name="T90" fmla="*/ 44 w 65"/>
                  <a:gd name="T91" fmla="*/ 223 h 225"/>
                  <a:gd name="T92" fmla="*/ 33 w 65"/>
                  <a:gd name="T93" fmla="*/ 223 h 225"/>
                  <a:gd name="T94" fmla="*/ 21 w 65"/>
                  <a:gd name="T95" fmla="*/ 223 h 225"/>
                  <a:gd name="T96" fmla="*/ 10 w 65"/>
                  <a:gd name="T97" fmla="*/ 221 h 225"/>
                  <a:gd name="T98" fmla="*/ 0 w 65"/>
                  <a:gd name="T99" fmla="*/ 219 h 225"/>
                  <a:gd name="T100" fmla="*/ 0 w 65"/>
                  <a:gd name="T101" fmla="*/ 219 h 225"/>
                  <a:gd name="T102" fmla="*/ 0 w 65"/>
                  <a:gd name="T103" fmla="*/ 219 h 225"/>
                  <a:gd name="T104" fmla="*/ 0 w 65"/>
                  <a:gd name="T105" fmla="*/ 219 h 225"/>
                  <a:gd name="T106" fmla="*/ 2 w 65"/>
                  <a:gd name="T107" fmla="*/ 219 h 225"/>
                  <a:gd name="T108" fmla="*/ 2 w 65"/>
                  <a:gd name="T109" fmla="*/ 219 h 225"/>
                  <a:gd name="T110" fmla="*/ 2 w 65"/>
                  <a:gd name="T111" fmla="*/ 219 h 225"/>
                  <a:gd name="T112" fmla="*/ 2 w 65"/>
                  <a:gd name="T113" fmla="*/ 219 h 225"/>
                  <a:gd name="T114" fmla="*/ 2 w 65"/>
                  <a:gd name="T115" fmla="*/ 219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225">
                    <a:moveTo>
                      <a:pt x="63" y="4"/>
                    </a:moveTo>
                    <a:lnTo>
                      <a:pt x="56" y="2"/>
                    </a:lnTo>
                    <a:lnTo>
                      <a:pt x="44" y="0"/>
                    </a:lnTo>
                    <a:lnTo>
                      <a:pt x="33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0" y="2"/>
                    </a:lnTo>
                    <a:lnTo>
                      <a:pt x="21" y="0"/>
                    </a:lnTo>
                    <a:lnTo>
                      <a:pt x="33" y="0"/>
                    </a:lnTo>
                    <a:lnTo>
                      <a:pt x="44" y="0"/>
                    </a:lnTo>
                    <a:lnTo>
                      <a:pt x="56" y="2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3" y="4"/>
                    </a:lnTo>
                    <a:lnTo>
                      <a:pt x="63" y="4"/>
                    </a:lnTo>
                    <a:close/>
                    <a:moveTo>
                      <a:pt x="2" y="219"/>
                    </a:moveTo>
                    <a:lnTo>
                      <a:pt x="10" y="221"/>
                    </a:lnTo>
                    <a:lnTo>
                      <a:pt x="21" y="223"/>
                    </a:lnTo>
                    <a:lnTo>
                      <a:pt x="33" y="225"/>
                    </a:lnTo>
                    <a:lnTo>
                      <a:pt x="44" y="223"/>
                    </a:lnTo>
                    <a:lnTo>
                      <a:pt x="56" y="221"/>
                    </a:lnTo>
                    <a:lnTo>
                      <a:pt x="63" y="219"/>
                    </a:lnTo>
                    <a:lnTo>
                      <a:pt x="63" y="219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56" y="221"/>
                    </a:lnTo>
                    <a:lnTo>
                      <a:pt x="44" y="223"/>
                    </a:lnTo>
                    <a:lnTo>
                      <a:pt x="33" y="223"/>
                    </a:lnTo>
                    <a:lnTo>
                      <a:pt x="21" y="223"/>
                    </a:lnTo>
                    <a:lnTo>
                      <a:pt x="10" y="22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close/>
                  </a:path>
                </a:pathLst>
              </a:cu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26" name="Freeform 7196"/>
              <p:cNvSpPr>
                <a:spLocks noEditPoints="1"/>
              </p:cNvSpPr>
              <p:nvPr/>
            </p:nvSpPr>
            <p:spPr bwMode="auto">
              <a:xfrm>
                <a:off x="1382" y="2283"/>
                <a:ext cx="65" cy="223"/>
              </a:xfrm>
              <a:custGeom>
                <a:avLst/>
                <a:gdLst>
                  <a:gd name="T0" fmla="*/ 65 w 65"/>
                  <a:gd name="T1" fmla="*/ 4 h 223"/>
                  <a:gd name="T2" fmla="*/ 56 w 65"/>
                  <a:gd name="T3" fmla="*/ 2 h 223"/>
                  <a:gd name="T4" fmla="*/ 44 w 65"/>
                  <a:gd name="T5" fmla="*/ 0 h 223"/>
                  <a:gd name="T6" fmla="*/ 33 w 65"/>
                  <a:gd name="T7" fmla="*/ 0 h 223"/>
                  <a:gd name="T8" fmla="*/ 21 w 65"/>
                  <a:gd name="T9" fmla="*/ 0 h 223"/>
                  <a:gd name="T10" fmla="*/ 10 w 65"/>
                  <a:gd name="T11" fmla="*/ 2 h 223"/>
                  <a:gd name="T12" fmla="*/ 0 w 65"/>
                  <a:gd name="T13" fmla="*/ 4 h 223"/>
                  <a:gd name="T14" fmla="*/ 0 w 65"/>
                  <a:gd name="T15" fmla="*/ 4 h 223"/>
                  <a:gd name="T16" fmla="*/ 0 w 65"/>
                  <a:gd name="T17" fmla="*/ 4 h 223"/>
                  <a:gd name="T18" fmla="*/ 0 w 65"/>
                  <a:gd name="T19" fmla="*/ 4 h 223"/>
                  <a:gd name="T20" fmla="*/ 0 w 65"/>
                  <a:gd name="T21" fmla="*/ 6 h 223"/>
                  <a:gd name="T22" fmla="*/ 0 w 65"/>
                  <a:gd name="T23" fmla="*/ 6 h 223"/>
                  <a:gd name="T24" fmla="*/ 0 w 65"/>
                  <a:gd name="T25" fmla="*/ 6 h 223"/>
                  <a:gd name="T26" fmla="*/ 0 w 65"/>
                  <a:gd name="T27" fmla="*/ 6 h 223"/>
                  <a:gd name="T28" fmla="*/ 0 w 65"/>
                  <a:gd name="T29" fmla="*/ 6 h 223"/>
                  <a:gd name="T30" fmla="*/ 10 w 65"/>
                  <a:gd name="T31" fmla="*/ 2 h 223"/>
                  <a:gd name="T32" fmla="*/ 21 w 65"/>
                  <a:gd name="T33" fmla="*/ 0 h 223"/>
                  <a:gd name="T34" fmla="*/ 33 w 65"/>
                  <a:gd name="T35" fmla="*/ 0 h 223"/>
                  <a:gd name="T36" fmla="*/ 44 w 65"/>
                  <a:gd name="T37" fmla="*/ 0 h 223"/>
                  <a:gd name="T38" fmla="*/ 56 w 65"/>
                  <a:gd name="T39" fmla="*/ 2 h 223"/>
                  <a:gd name="T40" fmla="*/ 65 w 65"/>
                  <a:gd name="T41" fmla="*/ 6 h 223"/>
                  <a:gd name="T42" fmla="*/ 65 w 65"/>
                  <a:gd name="T43" fmla="*/ 6 h 223"/>
                  <a:gd name="T44" fmla="*/ 65 w 65"/>
                  <a:gd name="T45" fmla="*/ 6 h 223"/>
                  <a:gd name="T46" fmla="*/ 65 w 65"/>
                  <a:gd name="T47" fmla="*/ 6 h 223"/>
                  <a:gd name="T48" fmla="*/ 65 w 65"/>
                  <a:gd name="T49" fmla="*/ 6 h 223"/>
                  <a:gd name="T50" fmla="*/ 65 w 65"/>
                  <a:gd name="T51" fmla="*/ 4 h 223"/>
                  <a:gd name="T52" fmla="*/ 65 w 65"/>
                  <a:gd name="T53" fmla="*/ 4 h 223"/>
                  <a:gd name="T54" fmla="*/ 65 w 65"/>
                  <a:gd name="T55" fmla="*/ 4 h 223"/>
                  <a:gd name="T56" fmla="*/ 65 w 65"/>
                  <a:gd name="T57" fmla="*/ 4 h 223"/>
                  <a:gd name="T58" fmla="*/ 0 w 65"/>
                  <a:gd name="T59" fmla="*/ 219 h 223"/>
                  <a:gd name="T60" fmla="*/ 10 w 65"/>
                  <a:gd name="T61" fmla="*/ 221 h 223"/>
                  <a:gd name="T62" fmla="*/ 21 w 65"/>
                  <a:gd name="T63" fmla="*/ 223 h 223"/>
                  <a:gd name="T64" fmla="*/ 33 w 65"/>
                  <a:gd name="T65" fmla="*/ 223 h 223"/>
                  <a:gd name="T66" fmla="*/ 44 w 65"/>
                  <a:gd name="T67" fmla="*/ 223 h 223"/>
                  <a:gd name="T68" fmla="*/ 56 w 65"/>
                  <a:gd name="T69" fmla="*/ 221 h 223"/>
                  <a:gd name="T70" fmla="*/ 65 w 65"/>
                  <a:gd name="T71" fmla="*/ 219 h 223"/>
                  <a:gd name="T72" fmla="*/ 65 w 65"/>
                  <a:gd name="T73" fmla="*/ 219 h 223"/>
                  <a:gd name="T74" fmla="*/ 65 w 65"/>
                  <a:gd name="T75" fmla="*/ 219 h 223"/>
                  <a:gd name="T76" fmla="*/ 65 w 65"/>
                  <a:gd name="T77" fmla="*/ 219 h 223"/>
                  <a:gd name="T78" fmla="*/ 65 w 65"/>
                  <a:gd name="T79" fmla="*/ 219 h 223"/>
                  <a:gd name="T80" fmla="*/ 65 w 65"/>
                  <a:gd name="T81" fmla="*/ 219 h 223"/>
                  <a:gd name="T82" fmla="*/ 65 w 65"/>
                  <a:gd name="T83" fmla="*/ 219 h 223"/>
                  <a:gd name="T84" fmla="*/ 65 w 65"/>
                  <a:gd name="T85" fmla="*/ 217 h 223"/>
                  <a:gd name="T86" fmla="*/ 65 w 65"/>
                  <a:gd name="T87" fmla="*/ 217 h 223"/>
                  <a:gd name="T88" fmla="*/ 56 w 65"/>
                  <a:gd name="T89" fmla="*/ 221 h 223"/>
                  <a:gd name="T90" fmla="*/ 44 w 65"/>
                  <a:gd name="T91" fmla="*/ 223 h 223"/>
                  <a:gd name="T92" fmla="*/ 33 w 65"/>
                  <a:gd name="T93" fmla="*/ 223 h 223"/>
                  <a:gd name="T94" fmla="*/ 21 w 65"/>
                  <a:gd name="T95" fmla="*/ 223 h 223"/>
                  <a:gd name="T96" fmla="*/ 10 w 65"/>
                  <a:gd name="T97" fmla="*/ 221 h 223"/>
                  <a:gd name="T98" fmla="*/ 0 w 65"/>
                  <a:gd name="T99" fmla="*/ 217 h 223"/>
                  <a:gd name="T100" fmla="*/ 0 w 65"/>
                  <a:gd name="T101" fmla="*/ 217 h 223"/>
                  <a:gd name="T102" fmla="*/ 0 w 65"/>
                  <a:gd name="T103" fmla="*/ 219 h 223"/>
                  <a:gd name="T104" fmla="*/ 0 w 65"/>
                  <a:gd name="T105" fmla="*/ 219 h 223"/>
                  <a:gd name="T106" fmla="*/ 0 w 65"/>
                  <a:gd name="T107" fmla="*/ 219 h 223"/>
                  <a:gd name="T108" fmla="*/ 0 w 65"/>
                  <a:gd name="T109" fmla="*/ 219 h 223"/>
                  <a:gd name="T110" fmla="*/ 0 w 65"/>
                  <a:gd name="T111" fmla="*/ 219 h 223"/>
                  <a:gd name="T112" fmla="*/ 0 w 65"/>
                  <a:gd name="T113" fmla="*/ 219 h 223"/>
                  <a:gd name="T114" fmla="*/ 0 w 65"/>
                  <a:gd name="T115" fmla="*/ 219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223">
                    <a:moveTo>
                      <a:pt x="65" y="4"/>
                    </a:moveTo>
                    <a:lnTo>
                      <a:pt x="56" y="2"/>
                    </a:lnTo>
                    <a:lnTo>
                      <a:pt x="44" y="0"/>
                    </a:lnTo>
                    <a:lnTo>
                      <a:pt x="33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0" y="2"/>
                    </a:lnTo>
                    <a:lnTo>
                      <a:pt x="21" y="0"/>
                    </a:lnTo>
                    <a:lnTo>
                      <a:pt x="33" y="0"/>
                    </a:lnTo>
                    <a:lnTo>
                      <a:pt x="44" y="0"/>
                    </a:lnTo>
                    <a:lnTo>
                      <a:pt x="56" y="2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5" y="4"/>
                    </a:lnTo>
                    <a:close/>
                    <a:moveTo>
                      <a:pt x="0" y="219"/>
                    </a:moveTo>
                    <a:lnTo>
                      <a:pt x="10" y="221"/>
                    </a:lnTo>
                    <a:lnTo>
                      <a:pt x="21" y="223"/>
                    </a:lnTo>
                    <a:lnTo>
                      <a:pt x="33" y="223"/>
                    </a:lnTo>
                    <a:lnTo>
                      <a:pt x="44" y="223"/>
                    </a:lnTo>
                    <a:lnTo>
                      <a:pt x="56" y="221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56" y="221"/>
                    </a:lnTo>
                    <a:lnTo>
                      <a:pt x="44" y="223"/>
                    </a:lnTo>
                    <a:lnTo>
                      <a:pt x="33" y="223"/>
                    </a:lnTo>
                    <a:lnTo>
                      <a:pt x="21" y="223"/>
                    </a:lnTo>
                    <a:lnTo>
                      <a:pt x="10" y="221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27" name="Freeform 7197"/>
              <p:cNvSpPr>
                <a:spLocks noEditPoints="1"/>
              </p:cNvSpPr>
              <p:nvPr/>
            </p:nvSpPr>
            <p:spPr bwMode="auto">
              <a:xfrm>
                <a:off x="1382" y="2283"/>
                <a:ext cx="65" cy="223"/>
              </a:xfrm>
              <a:custGeom>
                <a:avLst/>
                <a:gdLst>
                  <a:gd name="T0" fmla="*/ 65 w 65"/>
                  <a:gd name="T1" fmla="*/ 6 h 223"/>
                  <a:gd name="T2" fmla="*/ 56 w 65"/>
                  <a:gd name="T3" fmla="*/ 2 h 223"/>
                  <a:gd name="T4" fmla="*/ 44 w 65"/>
                  <a:gd name="T5" fmla="*/ 0 h 223"/>
                  <a:gd name="T6" fmla="*/ 33 w 65"/>
                  <a:gd name="T7" fmla="*/ 0 h 223"/>
                  <a:gd name="T8" fmla="*/ 21 w 65"/>
                  <a:gd name="T9" fmla="*/ 0 h 223"/>
                  <a:gd name="T10" fmla="*/ 10 w 65"/>
                  <a:gd name="T11" fmla="*/ 2 h 223"/>
                  <a:gd name="T12" fmla="*/ 0 w 65"/>
                  <a:gd name="T13" fmla="*/ 6 h 223"/>
                  <a:gd name="T14" fmla="*/ 0 w 65"/>
                  <a:gd name="T15" fmla="*/ 6 h 223"/>
                  <a:gd name="T16" fmla="*/ 0 w 65"/>
                  <a:gd name="T17" fmla="*/ 6 h 223"/>
                  <a:gd name="T18" fmla="*/ 0 w 65"/>
                  <a:gd name="T19" fmla="*/ 6 h 223"/>
                  <a:gd name="T20" fmla="*/ 0 w 65"/>
                  <a:gd name="T21" fmla="*/ 6 h 223"/>
                  <a:gd name="T22" fmla="*/ 0 w 65"/>
                  <a:gd name="T23" fmla="*/ 6 h 223"/>
                  <a:gd name="T24" fmla="*/ 0 w 65"/>
                  <a:gd name="T25" fmla="*/ 6 h 223"/>
                  <a:gd name="T26" fmla="*/ 0 w 65"/>
                  <a:gd name="T27" fmla="*/ 6 h 223"/>
                  <a:gd name="T28" fmla="*/ 0 w 65"/>
                  <a:gd name="T29" fmla="*/ 6 h 223"/>
                  <a:gd name="T30" fmla="*/ 0 w 65"/>
                  <a:gd name="T31" fmla="*/ 6 h 223"/>
                  <a:gd name="T32" fmla="*/ 10 w 65"/>
                  <a:gd name="T33" fmla="*/ 4 h 223"/>
                  <a:gd name="T34" fmla="*/ 21 w 65"/>
                  <a:gd name="T35" fmla="*/ 2 h 223"/>
                  <a:gd name="T36" fmla="*/ 33 w 65"/>
                  <a:gd name="T37" fmla="*/ 0 h 223"/>
                  <a:gd name="T38" fmla="*/ 44 w 65"/>
                  <a:gd name="T39" fmla="*/ 2 h 223"/>
                  <a:gd name="T40" fmla="*/ 56 w 65"/>
                  <a:gd name="T41" fmla="*/ 4 h 223"/>
                  <a:gd name="T42" fmla="*/ 65 w 65"/>
                  <a:gd name="T43" fmla="*/ 6 h 223"/>
                  <a:gd name="T44" fmla="*/ 65 w 65"/>
                  <a:gd name="T45" fmla="*/ 6 h 223"/>
                  <a:gd name="T46" fmla="*/ 65 w 65"/>
                  <a:gd name="T47" fmla="*/ 6 h 223"/>
                  <a:gd name="T48" fmla="*/ 65 w 65"/>
                  <a:gd name="T49" fmla="*/ 6 h 223"/>
                  <a:gd name="T50" fmla="*/ 65 w 65"/>
                  <a:gd name="T51" fmla="*/ 6 h 223"/>
                  <a:gd name="T52" fmla="*/ 65 w 65"/>
                  <a:gd name="T53" fmla="*/ 6 h 223"/>
                  <a:gd name="T54" fmla="*/ 65 w 65"/>
                  <a:gd name="T55" fmla="*/ 6 h 223"/>
                  <a:gd name="T56" fmla="*/ 65 w 65"/>
                  <a:gd name="T57" fmla="*/ 6 h 223"/>
                  <a:gd name="T58" fmla="*/ 65 w 65"/>
                  <a:gd name="T59" fmla="*/ 6 h 223"/>
                  <a:gd name="T60" fmla="*/ 65 w 65"/>
                  <a:gd name="T61" fmla="*/ 6 h 223"/>
                  <a:gd name="T62" fmla="*/ 0 w 65"/>
                  <a:gd name="T63" fmla="*/ 217 h 223"/>
                  <a:gd name="T64" fmla="*/ 10 w 65"/>
                  <a:gd name="T65" fmla="*/ 221 h 223"/>
                  <a:gd name="T66" fmla="*/ 21 w 65"/>
                  <a:gd name="T67" fmla="*/ 223 h 223"/>
                  <a:gd name="T68" fmla="*/ 33 w 65"/>
                  <a:gd name="T69" fmla="*/ 223 h 223"/>
                  <a:gd name="T70" fmla="*/ 44 w 65"/>
                  <a:gd name="T71" fmla="*/ 223 h 223"/>
                  <a:gd name="T72" fmla="*/ 56 w 65"/>
                  <a:gd name="T73" fmla="*/ 221 h 223"/>
                  <a:gd name="T74" fmla="*/ 65 w 65"/>
                  <a:gd name="T75" fmla="*/ 217 h 223"/>
                  <a:gd name="T76" fmla="*/ 65 w 65"/>
                  <a:gd name="T77" fmla="*/ 217 h 223"/>
                  <a:gd name="T78" fmla="*/ 65 w 65"/>
                  <a:gd name="T79" fmla="*/ 217 h 223"/>
                  <a:gd name="T80" fmla="*/ 65 w 65"/>
                  <a:gd name="T81" fmla="*/ 217 h 223"/>
                  <a:gd name="T82" fmla="*/ 65 w 65"/>
                  <a:gd name="T83" fmla="*/ 217 h 223"/>
                  <a:gd name="T84" fmla="*/ 65 w 65"/>
                  <a:gd name="T85" fmla="*/ 217 h 223"/>
                  <a:gd name="T86" fmla="*/ 65 w 65"/>
                  <a:gd name="T87" fmla="*/ 217 h 223"/>
                  <a:gd name="T88" fmla="*/ 65 w 65"/>
                  <a:gd name="T89" fmla="*/ 217 h 223"/>
                  <a:gd name="T90" fmla="*/ 65 w 65"/>
                  <a:gd name="T91" fmla="*/ 217 h 223"/>
                  <a:gd name="T92" fmla="*/ 65 w 65"/>
                  <a:gd name="T93" fmla="*/ 217 h 223"/>
                  <a:gd name="T94" fmla="*/ 56 w 65"/>
                  <a:gd name="T95" fmla="*/ 221 h 223"/>
                  <a:gd name="T96" fmla="*/ 44 w 65"/>
                  <a:gd name="T97" fmla="*/ 221 h 223"/>
                  <a:gd name="T98" fmla="*/ 33 w 65"/>
                  <a:gd name="T99" fmla="*/ 223 h 223"/>
                  <a:gd name="T100" fmla="*/ 21 w 65"/>
                  <a:gd name="T101" fmla="*/ 221 h 223"/>
                  <a:gd name="T102" fmla="*/ 10 w 65"/>
                  <a:gd name="T103" fmla="*/ 221 h 223"/>
                  <a:gd name="T104" fmla="*/ 0 w 65"/>
                  <a:gd name="T105" fmla="*/ 217 h 223"/>
                  <a:gd name="T106" fmla="*/ 0 w 65"/>
                  <a:gd name="T107" fmla="*/ 217 h 223"/>
                  <a:gd name="T108" fmla="*/ 0 w 65"/>
                  <a:gd name="T109" fmla="*/ 217 h 223"/>
                  <a:gd name="T110" fmla="*/ 0 w 65"/>
                  <a:gd name="T111" fmla="*/ 217 h 223"/>
                  <a:gd name="T112" fmla="*/ 0 w 65"/>
                  <a:gd name="T113" fmla="*/ 217 h 223"/>
                  <a:gd name="T114" fmla="*/ 0 w 65"/>
                  <a:gd name="T115" fmla="*/ 217 h 223"/>
                  <a:gd name="T116" fmla="*/ 0 w 65"/>
                  <a:gd name="T117" fmla="*/ 217 h 223"/>
                  <a:gd name="T118" fmla="*/ 0 w 65"/>
                  <a:gd name="T119" fmla="*/ 217 h 223"/>
                  <a:gd name="T120" fmla="*/ 0 w 65"/>
                  <a:gd name="T121" fmla="*/ 217 h 223"/>
                  <a:gd name="T122" fmla="*/ 0 w 65"/>
                  <a:gd name="T123" fmla="*/ 217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" h="223">
                    <a:moveTo>
                      <a:pt x="65" y="6"/>
                    </a:moveTo>
                    <a:lnTo>
                      <a:pt x="56" y="2"/>
                    </a:lnTo>
                    <a:lnTo>
                      <a:pt x="44" y="0"/>
                    </a:lnTo>
                    <a:lnTo>
                      <a:pt x="33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2"/>
                    </a:lnTo>
                    <a:lnTo>
                      <a:pt x="33" y="0"/>
                    </a:lnTo>
                    <a:lnTo>
                      <a:pt x="44" y="2"/>
                    </a:lnTo>
                    <a:lnTo>
                      <a:pt x="56" y="4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close/>
                    <a:moveTo>
                      <a:pt x="0" y="217"/>
                    </a:moveTo>
                    <a:lnTo>
                      <a:pt x="10" y="221"/>
                    </a:lnTo>
                    <a:lnTo>
                      <a:pt x="21" y="223"/>
                    </a:lnTo>
                    <a:lnTo>
                      <a:pt x="33" y="223"/>
                    </a:lnTo>
                    <a:lnTo>
                      <a:pt x="44" y="223"/>
                    </a:lnTo>
                    <a:lnTo>
                      <a:pt x="56" y="221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56" y="221"/>
                    </a:lnTo>
                    <a:lnTo>
                      <a:pt x="44" y="221"/>
                    </a:lnTo>
                    <a:lnTo>
                      <a:pt x="33" y="223"/>
                    </a:lnTo>
                    <a:lnTo>
                      <a:pt x="21" y="221"/>
                    </a:lnTo>
                    <a:lnTo>
                      <a:pt x="10" y="221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close/>
                  </a:path>
                </a:pathLst>
              </a:custGeom>
              <a:solidFill>
                <a:srgbClr val="FF1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28" name="Freeform 7198"/>
              <p:cNvSpPr>
                <a:spLocks noEditPoints="1"/>
              </p:cNvSpPr>
              <p:nvPr/>
            </p:nvSpPr>
            <p:spPr bwMode="auto">
              <a:xfrm>
                <a:off x="1380" y="2283"/>
                <a:ext cx="69" cy="223"/>
              </a:xfrm>
              <a:custGeom>
                <a:avLst/>
                <a:gdLst>
                  <a:gd name="T0" fmla="*/ 67 w 69"/>
                  <a:gd name="T1" fmla="*/ 6 h 223"/>
                  <a:gd name="T2" fmla="*/ 46 w 69"/>
                  <a:gd name="T3" fmla="*/ 2 h 223"/>
                  <a:gd name="T4" fmla="*/ 23 w 69"/>
                  <a:gd name="T5" fmla="*/ 2 h 223"/>
                  <a:gd name="T6" fmla="*/ 2 w 69"/>
                  <a:gd name="T7" fmla="*/ 6 h 223"/>
                  <a:gd name="T8" fmla="*/ 2 w 69"/>
                  <a:gd name="T9" fmla="*/ 6 h 223"/>
                  <a:gd name="T10" fmla="*/ 2 w 69"/>
                  <a:gd name="T11" fmla="*/ 6 h 223"/>
                  <a:gd name="T12" fmla="*/ 2 w 69"/>
                  <a:gd name="T13" fmla="*/ 6 h 223"/>
                  <a:gd name="T14" fmla="*/ 0 w 69"/>
                  <a:gd name="T15" fmla="*/ 6 h 223"/>
                  <a:gd name="T16" fmla="*/ 2 w 69"/>
                  <a:gd name="T17" fmla="*/ 6 h 223"/>
                  <a:gd name="T18" fmla="*/ 23 w 69"/>
                  <a:gd name="T19" fmla="*/ 2 h 223"/>
                  <a:gd name="T20" fmla="*/ 46 w 69"/>
                  <a:gd name="T21" fmla="*/ 2 h 223"/>
                  <a:gd name="T22" fmla="*/ 67 w 69"/>
                  <a:gd name="T23" fmla="*/ 6 h 223"/>
                  <a:gd name="T24" fmla="*/ 69 w 69"/>
                  <a:gd name="T25" fmla="*/ 6 h 223"/>
                  <a:gd name="T26" fmla="*/ 69 w 69"/>
                  <a:gd name="T27" fmla="*/ 6 h 223"/>
                  <a:gd name="T28" fmla="*/ 67 w 69"/>
                  <a:gd name="T29" fmla="*/ 6 h 223"/>
                  <a:gd name="T30" fmla="*/ 67 w 69"/>
                  <a:gd name="T31" fmla="*/ 6 h 223"/>
                  <a:gd name="T32" fmla="*/ 2 w 69"/>
                  <a:gd name="T33" fmla="*/ 217 h 223"/>
                  <a:gd name="T34" fmla="*/ 12 w 69"/>
                  <a:gd name="T35" fmla="*/ 221 h 223"/>
                  <a:gd name="T36" fmla="*/ 35 w 69"/>
                  <a:gd name="T37" fmla="*/ 223 h 223"/>
                  <a:gd name="T38" fmla="*/ 58 w 69"/>
                  <a:gd name="T39" fmla="*/ 221 h 223"/>
                  <a:gd name="T40" fmla="*/ 67 w 69"/>
                  <a:gd name="T41" fmla="*/ 217 h 223"/>
                  <a:gd name="T42" fmla="*/ 67 w 69"/>
                  <a:gd name="T43" fmla="*/ 217 h 223"/>
                  <a:gd name="T44" fmla="*/ 69 w 69"/>
                  <a:gd name="T45" fmla="*/ 217 h 223"/>
                  <a:gd name="T46" fmla="*/ 69 w 69"/>
                  <a:gd name="T47" fmla="*/ 217 h 223"/>
                  <a:gd name="T48" fmla="*/ 69 w 69"/>
                  <a:gd name="T49" fmla="*/ 217 h 223"/>
                  <a:gd name="T50" fmla="*/ 58 w 69"/>
                  <a:gd name="T51" fmla="*/ 219 h 223"/>
                  <a:gd name="T52" fmla="*/ 35 w 69"/>
                  <a:gd name="T53" fmla="*/ 221 h 223"/>
                  <a:gd name="T54" fmla="*/ 14 w 69"/>
                  <a:gd name="T55" fmla="*/ 219 h 223"/>
                  <a:gd name="T56" fmla="*/ 0 w 69"/>
                  <a:gd name="T57" fmla="*/ 217 h 223"/>
                  <a:gd name="T58" fmla="*/ 2 w 69"/>
                  <a:gd name="T59" fmla="*/ 217 h 223"/>
                  <a:gd name="T60" fmla="*/ 2 w 69"/>
                  <a:gd name="T61" fmla="*/ 217 h 223"/>
                  <a:gd name="T62" fmla="*/ 2 w 69"/>
                  <a:gd name="T63" fmla="*/ 217 h 223"/>
                  <a:gd name="T64" fmla="*/ 2 w 69"/>
                  <a:gd name="T65" fmla="*/ 217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223">
                    <a:moveTo>
                      <a:pt x="67" y="6"/>
                    </a:moveTo>
                    <a:lnTo>
                      <a:pt x="67" y="6"/>
                    </a:lnTo>
                    <a:lnTo>
                      <a:pt x="58" y="4"/>
                    </a:lnTo>
                    <a:lnTo>
                      <a:pt x="46" y="2"/>
                    </a:lnTo>
                    <a:lnTo>
                      <a:pt x="35" y="0"/>
                    </a:lnTo>
                    <a:lnTo>
                      <a:pt x="23" y="2"/>
                    </a:lnTo>
                    <a:lnTo>
                      <a:pt x="1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14" y="4"/>
                    </a:lnTo>
                    <a:lnTo>
                      <a:pt x="23" y="2"/>
                    </a:lnTo>
                    <a:lnTo>
                      <a:pt x="35" y="2"/>
                    </a:lnTo>
                    <a:lnTo>
                      <a:pt x="46" y="2"/>
                    </a:lnTo>
                    <a:lnTo>
                      <a:pt x="58" y="4"/>
                    </a:lnTo>
                    <a:lnTo>
                      <a:pt x="67" y="6"/>
                    </a:lnTo>
                    <a:lnTo>
                      <a:pt x="69" y="8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67" y="6"/>
                    </a:lnTo>
                    <a:close/>
                    <a:moveTo>
                      <a:pt x="2" y="217"/>
                    </a:moveTo>
                    <a:lnTo>
                      <a:pt x="2" y="217"/>
                    </a:lnTo>
                    <a:lnTo>
                      <a:pt x="12" y="221"/>
                    </a:lnTo>
                    <a:lnTo>
                      <a:pt x="23" y="221"/>
                    </a:lnTo>
                    <a:lnTo>
                      <a:pt x="35" y="223"/>
                    </a:lnTo>
                    <a:lnTo>
                      <a:pt x="46" y="221"/>
                    </a:lnTo>
                    <a:lnTo>
                      <a:pt x="58" y="221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9" y="217"/>
                    </a:lnTo>
                    <a:lnTo>
                      <a:pt x="69" y="217"/>
                    </a:lnTo>
                    <a:lnTo>
                      <a:pt x="69" y="217"/>
                    </a:lnTo>
                    <a:lnTo>
                      <a:pt x="69" y="217"/>
                    </a:lnTo>
                    <a:lnTo>
                      <a:pt x="69" y="217"/>
                    </a:lnTo>
                    <a:lnTo>
                      <a:pt x="67" y="217"/>
                    </a:lnTo>
                    <a:lnTo>
                      <a:pt x="58" y="219"/>
                    </a:lnTo>
                    <a:lnTo>
                      <a:pt x="46" y="221"/>
                    </a:lnTo>
                    <a:lnTo>
                      <a:pt x="35" y="221"/>
                    </a:lnTo>
                    <a:lnTo>
                      <a:pt x="23" y="221"/>
                    </a:lnTo>
                    <a:lnTo>
                      <a:pt x="14" y="219"/>
                    </a:lnTo>
                    <a:lnTo>
                      <a:pt x="2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2" y="217"/>
                    </a:lnTo>
                    <a:close/>
                  </a:path>
                </a:pathLst>
              </a:custGeom>
              <a:solidFill>
                <a:srgbClr val="FF1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29" name="Freeform 7199"/>
              <p:cNvSpPr>
                <a:spLocks noEditPoints="1"/>
              </p:cNvSpPr>
              <p:nvPr/>
            </p:nvSpPr>
            <p:spPr bwMode="auto">
              <a:xfrm>
                <a:off x="1380" y="2285"/>
                <a:ext cx="69" cy="219"/>
              </a:xfrm>
              <a:custGeom>
                <a:avLst/>
                <a:gdLst>
                  <a:gd name="T0" fmla="*/ 67 w 69"/>
                  <a:gd name="T1" fmla="*/ 4 h 219"/>
                  <a:gd name="T2" fmla="*/ 46 w 69"/>
                  <a:gd name="T3" fmla="*/ 0 h 219"/>
                  <a:gd name="T4" fmla="*/ 23 w 69"/>
                  <a:gd name="T5" fmla="*/ 0 h 219"/>
                  <a:gd name="T6" fmla="*/ 2 w 69"/>
                  <a:gd name="T7" fmla="*/ 4 h 219"/>
                  <a:gd name="T8" fmla="*/ 0 w 69"/>
                  <a:gd name="T9" fmla="*/ 6 h 219"/>
                  <a:gd name="T10" fmla="*/ 0 w 69"/>
                  <a:gd name="T11" fmla="*/ 6 h 219"/>
                  <a:gd name="T12" fmla="*/ 0 w 69"/>
                  <a:gd name="T13" fmla="*/ 6 h 219"/>
                  <a:gd name="T14" fmla="*/ 0 w 69"/>
                  <a:gd name="T15" fmla="*/ 6 h 219"/>
                  <a:gd name="T16" fmla="*/ 2 w 69"/>
                  <a:gd name="T17" fmla="*/ 6 h 219"/>
                  <a:gd name="T18" fmla="*/ 23 w 69"/>
                  <a:gd name="T19" fmla="*/ 0 h 219"/>
                  <a:gd name="T20" fmla="*/ 46 w 69"/>
                  <a:gd name="T21" fmla="*/ 0 h 219"/>
                  <a:gd name="T22" fmla="*/ 67 w 69"/>
                  <a:gd name="T23" fmla="*/ 6 h 219"/>
                  <a:gd name="T24" fmla="*/ 69 w 69"/>
                  <a:gd name="T25" fmla="*/ 6 h 219"/>
                  <a:gd name="T26" fmla="*/ 69 w 69"/>
                  <a:gd name="T27" fmla="*/ 6 h 219"/>
                  <a:gd name="T28" fmla="*/ 69 w 69"/>
                  <a:gd name="T29" fmla="*/ 6 h 219"/>
                  <a:gd name="T30" fmla="*/ 69 w 69"/>
                  <a:gd name="T31" fmla="*/ 6 h 219"/>
                  <a:gd name="T32" fmla="*/ 0 w 69"/>
                  <a:gd name="T33" fmla="*/ 215 h 219"/>
                  <a:gd name="T34" fmla="*/ 14 w 69"/>
                  <a:gd name="T35" fmla="*/ 217 h 219"/>
                  <a:gd name="T36" fmla="*/ 35 w 69"/>
                  <a:gd name="T37" fmla="*/ 219 h 219"/>
                  <a:gd name="T38" fmla="*/ 58 w 69"/>
                  <a:gd name="T39" fmla="*/ 217 h 219"/>
                  <a:gd name="T40" fmla="*/ 69 w 69"/>
                  <a:gd name="T41" fmla="*/ 215 h 219"/>
                  <a:gd name="T42" fmla="*/ 69 w 69"/>
                  <a:gd name="T43" fmla="*/ 213 h 219"/>
                  <a:gd name="T44" fmla="*/ 69 w 69"/>
                  <a:gd name="T45" fmla="*/ 213 h 219"/>
                  <a:gd name="T46" fmla="*/ 69 w 69"/>
                  <a:gd name="T47" fmla="*/ 213 h 219"/>
                  <a:gd name="T48" fmla="*/ 69 w 69"/>
                  <a:gd name="T49" fmla="*/ 213 h 219"/>
                  <a:gd name="T50" fmla="*/ 58 w 69"/>
                  <a:gd name="T51" fmla="*/ 217 h 219"/>
                  <a:gd name="T52" fmla="*/ 35 w 69"/>
                  <a:gd name="T53" fmla="*/ 219 h 219"/>
                  <a:gd name="T54" fmla="*/ 14 w 69"/>
                  <a:gd name="T55" fmla="*/ 217 h 219"/>
                  <a:gd name="T56" fmla="*/ 0 w 69"/>
                  <a:gd name="T57" fmla="*/ 213 h 219"/>
                  <a:gd name="T58" fmla="*/ 0 w 69"/>
                  <a:gd name="T59" fmla="*/ 213 h 219"/>
                  <a:gd name="T60" fmla="*/ 0 w 69"/>
                  <a:gd name="T61" fmla="*/ 213 h 219"/>
                  <a:gd name="T62" fmla="*/ 0 w 69"/>
                  <a:gd name="T63" fmla="*/ 215 h 219"/>
                  <a:gd name="T64" fmla="*/ 0 w 69"/>
                  <a:gd name="T65" fmla="*/ 215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219">
                    <a:moveTo>
                      <a:pt x="69" y="6"/>
                    </a:moveTo>
                    <a:lnTo>
                      <a:pt x="67" y="4"/>
                    </a:lnTo>
                    <a:lnTo>
                      <a:pt x="58" y="2"/>
                    </a:lnTo>
                    <a:lnTo>
                      <a:pt x="46" y="0"/>
                    </a:lnTo>
                    <a:lnTo>
                      <a:pt x="35" y="0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14" y="2"/>
                    </a:lnTo>
                    <a:lnTo>
                      <a:pt x="23" y="0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2"/>
                    </a:lnTo>
                    <a:lnTo>
                      <a:pt x="67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close/>
                    <a:moveTo>
                      <a:pt x="0" y="215"/>
                    </a:moveTo>
                    <a:lnTo>
                      <a:pt x="2" y="215"/>
                    </a:lnTo>
                    <a:lnTo>
                      <a:pt x="14" y="217"/>
                    </a:lnTo>
                    <a:lnTo>
                      <a:pt x="23" y="219"/>
                    </a:lnTo>
                    <a:lnTo>
                      <a:pt x="35" y="219"/>
                    </a:lnTo>
                    <a:lnTo>
                      <a:pt x="46" y="219"/>
                    </a:lnTo>
                    <a:lnTo>
                      <a:pt x="58" y="217"/>
                    </a:lnTo>
                    <a:lnTo>
                      <a:pt x="67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7" y="215"/>
                    </a:lnTo>
                    <a:lnTo>
                      <a:pt x="58" y="217"/>
                    </a:lnTo>
                    <a:lnTo>
                      <a:pt x="46" y="219"/>
                    </a:lnTo>
                    <a:lnTo>
                      <a:pt x="35" y="219"/>
                    </a:lnTo>
                    <a:lnTo>
                      <a:pt x="23" y="219"/>
                    </a:lnTo>
                    <a:lnTo>
                      <a:pt x="14" y="217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close/>
                  </a:path>
                </a:pathLst>
              </a:custGeom>
              <a:solidFill>
                <a:srgbClr val="FF2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30" name="Freeform 7200"/>
              <p:cNvSpPr>
                <a:spLocks noEditPoints="1"/>
              </p:cNvSpPr>
              <p:nvPr/>
            </p:nvSpPr>
            <p:spPr bwMode="auto">
              <a:xfrm>
                <a:off x="1380" y="2285"/>
                <a:ext cx="69" cy="219"/>
              </a:xfrm>
              <a:custGeom>
                <a:avLst/>
                <a:gdLst>
                  <a:gd name="T0" fmla="*/ 67 w 69"/>
                  <a:gd name="T1" fmla="*/ 6 h 219"/>
                  <a:gd name="T2" fmla="*/ 46 w 69"/>
                  <a:gd name="T3" fmla="*/ 0 h 219"/>
                  <a:gd name="T4" fmla="*/ 23 w 69"/>
                  <a:gd name="T5" fmla="*/ 0 h 219"/>
                  <a:gd name="T6" fmla="*/ 2 w 69"/>
                  <a:gd name="T7" fmla="*/ 6 h 219"/>
                  <a:gd name="T8" fmla="*/ 0 w 69"/>
                  <a:gd name="T9" fmla="*/ 6 h 219"/>
                  <a:gd name="T10" fmla="*/ 0 w 69"/>
                  <a:gd name="T11" fmla="*/ 6 h 219"/>
                  <a:gd name="T12" fmla="*/ 0 w 69"/>
                  <a:gd name="T13" fmla="*/ 6 h 219"/>
                  <a:gd name="T14" fmla="*/ 0 w 69"/>
                  <a:gd name="T15" fmla="*/ 6 h 219"/>
                  <a:gd name="T16" fmla="*/ 2 w 69"/>
                  <a:gd name="T17" fmla="*/ 6 h 219"/>
                  <a:gd name="T18" fmla="*/ 23 w 69"/>
                  <a:gd name="T19" fmla="*/ 2 h 219"/>
                  <a:gd name="T20" fmla="*/ 46 w 69"/>
                  <a:gd name="T21" fmla="*/ 2 h 219"/>
                  <a:gd name="T22" fmla="*/ 67 w 69"/>
                  <a:gd name="T23" fmla="*/ 6 h 219"/>
                  <a:gd name="T24" fmla="*/ 69 w 69"/>
                  <a:gd name="T25" fmla="*/ 6 h 219"/>
                  <a:gd name="T26" fmla="*/ 69 w 69"/>
                  <a:gd name="T27" fmla="*/ 6 h 219"/>
                  <a:gd name="T28" fmla="*/ 69 w 69"/>
                  <a:gd name="T29" fmla="*/ 6 h 219"/>
                  <a:gd name="T30" fmla="*/ 69 w 69"/>
                  <a:gd name="T31" fmla="*/ 6 h 219"/>
                  <a:gd name="T32" fmla="*/ 0 w 69"/>
                  <a:gd name="T33" fmla="*/ 213 h 219"/>
                  <a:gd name="T34" fmla="*/ 14 w 69"/>
                  <a:gd name="T35" fmla="*/ 217 h 219"/>
                  <a:gd name="T36" fmla="*/ 35 w 69"/>
                  <a:gd name="T37" fmla="*/ 219 h 219"/>
                  <a:gd name="T38" fmla="*/ 58 w 69"/>
                  <a:gd name="T39" fmla="*/ 217 h 219"/>
                  <a:gd name="T40" fmla="*/ 69 w 69"/>
                  <a:gd name="T41" fmla="*/ 213 h 219"/>
                  <a:gd name="T42" fmla="*/ 69 w 69"/>
                  <a:gd name="T43" fmla="*/ 213 h 219"/>
                  <a:gd name="T44" fmla="*/ 69 w 69"/>
                  <a:gd name="T45" fmla="*/ 213 h 219"/>
                  <a:gd name="T46" fmla="*/ 69 w 69"/>
                  <a:gd name="T47" fmla="*/ 213 h 219"/>
                  <a:gd name="T48" fmla="*/ 69 w 69"/>
                  <a:gd name="T49" fmla="*/ 213 h 219"/>
                  <a:gd name="T50" fmla="*/ 58 w 69"/>
                  <a:gd name="T51" fmla="*/ 217 h 219"/>
                  <a:gd name="T52" fmla="*/ 35 w 69"/>
                  <a:gd name="T53" fmla="*/ 219 h 219"/>
                  <a:gd name="T54" fmla="*/ 14 w 69"/>
                  <a:gd name="T55" fmla="*/ 217 h 219"/>
                  <a:gd name="T56" fmla="*/ 0 w 69"/>
                  <a:gd name="T57" fmla="*/ 213 h 219"/>
                  <a:gd name="T58" fmla="*/ 0 w 69"/>
                  <a:gd name="T59" fmla="*/ 213 h 219"/>
                  <a:gd name="T60" fmla="*/ 0 w 69"/>
                  <a:gd name="T61" fmla="*/ 213 h 219"/>
                  <a:gd name="T62" fmla="*/ 0 w 69"/>
                  <a:gd name="T63" fmla="*/ 213 h 219"/>
                  <a:gd name="T64" fmla="*/ 0 w 69"/>
                  <a:gd name="T65" fmla="*/ 21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219">
                    <a:moveTo>
                      <a:pt x="69" y="6"/>
                    </a:moveTo>
                    <a:lnTo>
                      <a:pt x="67" y="6"/>
                    </a:lnTo>
                    <a:lnTo>
                      <a:pt x="58" y="2"/>
                    </a:lnTo>
                    <a:lnTo>
                      <a:pt x="46" y="0"/>
                    </a:lnTo>
                    <a:lnTo>
                      <a:pt x="35" y="0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14" y="2"/>
                    </a:lnTo>
                    <a:lnTo>
                      <a:pt x="23" y="2"/>
                    </a:lnTo>
                    <a:lnTo>
                      <a:pt x="35" y="0"/>
                    </a:lnTo>
                    <a:lnTo>
                      <a:pt x="46" y="2"/>
                    </a:lnTo>
                    <a:lnTo>
                      <a:pt x="58" y="2"/>
                    </a:lnTo>
                    <a:lnTo>
                      <a:pt x="67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close/>
                    <a:moveTo>
                      <a:pt x="0" y="213"/>
                    </a:moveTo>
                    <a:lnTo>
                      <a:pt x="2" y="215"/>
                    </a:lnTo>
                    <a:lnTo>
                      <a:pt x="14" y="217"/>
                    </a:lnTo>
                    <a:lnTo>
                      <a:pt x="23" y="219"/>
                    </a:lnTo>
                    <a:lnTo>
                      <a:pt x="35" y="219"/>
                    </a:lnTo>
                    <a:lnTo>
                      <a:pt x="46" y="219"/>
                    </a:lnTo>
                    <a:lnTo>
                      <a:pt x="58" y="217"/>
                    </a:lnTo>
                    <a:lnTo>
                      <a:pt x="67" y="215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7" y="213"/>
                    </a:lnTo>
                    <a:lnTo>
                      <a:pt x="58" y="217"/>
                    </a:lnTo>
                    <a:lnTo>
                      <a:pt x="46" y="219"/>
                    </a:lnTo>
                    <a:lnTo>
                      <a:pt x="35" y="219"/>
                    </a:lnTo>
                    <a:lnTo>
                      <a:pt x="23" y="219"/>
                    </a:lnTo>
                    <a:lnTo>
                      <a:pt x="14" y="217"/>
                    </a:lnTo>
                    <a:lnTo>
                      <a:pt x="2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31" name="Freeform 7201"/>
              <p:cNvSpPr>
                <a:spLocks noEditPoints="1"/>
              </p:cNvSpPr>
              <p:nvPr/>
            </p:nvSpPr>
            <p:spPr bwMode="auto">
              <a:xfrm>
                <a:off x="1380" y="2285"/>
                <a:ext cx="71" cy="219"/>
              </a:xfrm>
              <a:custGeom>
                <a:avLst/>
                <a:gdLst>
                  <a:gd name="T0" fmla="*/ 67 w 71"/>
                  <a:gd name="T1" fmla="*/ 6 h 219"/>
                  <a:gd name="T2" fmla="*/ 46 w 71"/>
                  <a:gd name="T3" fmla="*/ 2 h 219"/>
                  <a:gd name="T4" fmla="*/ 23 w 71"/>
                  <a:gd name="T5" fmla="*/ 2 h 219"/>
                  <a:gd name="T6" fmla="*/ 2 w 71"/>
                  <a:gd name="T7" fmla="*/ 6 h 219"/>
                  <a:gd name="T8" fmla="*/ 0 w 71"/>
                  <a:gd name="T9" fmla="*/ 6 h 219"/>
                  <a:gd name="T10" fmla="*/ 0 w 71"/>
                  <a:gd name="T11" fmla="*/ 8 h 219"/>
                  <a:gd name="T12" fmla="*/ 0 w 71"/>
                  <a:gd name="T13" fmla="*/ 8 h 219"/>
                  <a:gd name="T14" fmla="*/ 0 w 71"/>
                  <a:gd name="T15" fmla="*/ 8 h 219"/>
                  <a:gd name="T16" fmla="*/ 2 w 71"/>
                  <a:gd name="T17" fmla="*/ 6 h 219"/>
                  <a:gd name="T18" fmla="*/ 23 w 71"/>
                  <a:gd name="T19" fmla="*/ 2 h 219"/>
                  <a:gd name="T20" fmla="*/ 46 w 71"/>
                  <a:gd name="T21" fmla="*/ 2 h 219"/>
                  <a:gd name="T22" fmla="*/ 67 w 71"/>
                  <a:gd name="T23" fmla="*/ 6 h 219"/>
                  <a:gd name="T24" fmla="*/ 71 w 71"/>
                  <a:gd name="T25" fmla="*/ 8 h 219"/>
                  <a:gd name="T26" fmla="*/ 71 w 71"/>
                  <a:gd name="T27" fmla="*/ 8 h 219"/>
                  <a:gd name="T28" fmla="*/ 69 w 71"/>
                  <a:gd name="T29" fmla="*/ 8 h 219"/>
                  <a:gd name="T30" fmla="*/ 69 w 71"/>
                  <a:gd name="T31" fmla="*/ 6 h 219"/>
                  <a:gd name="T32" fmla="*/ 0 w 71"/>
                  <a:gd name="T33" fmla="*/ 213 h 219"/>
                  <a:gd name="T34" fmla="*/ 14 w 71"/>
                  <a:gd name="T35" fmla="*/ 217 h 219"/>
                  <a:gd name="T36" fmla="*/ 35 w 71"/>
                  <a:gd name="T37" fmla="*/ 219 h 219"/>
                  <a:gd name="T38" fmla="*/ 58 w 71"/>
                  <a:gd name="T39" fmla="*/ 217 h 219"/>
                  <a:gd name="T40" fmla="*/ 69 w 71"/>
                  <a:gd name="T41" fmla="*/ 213 h 219"/>
                  <a:gd name="T42" fmla="*/ 69 w 71"/>
                  <a:gd name="T43" fmla="*/ 213 h 219"/>
                  <a:gd name="T44" fmla="*/ 69 w 71"/>
                  <a:gd name="T45" fmla="*/ 213 h 219"/>
                  <a:gd name="T46" fmla="*/ 71 w 71"/>
                  <a:gd name="T47" fmla="*/ 211 h 219"/>
                  <a:gd name="T48" fmla="*/ 71 w 71"/>
                  <a:gd name="T49" fmla="*/ 211 h 219"/>
                  <a:gd name="T50" fmla="*/ 56 w 71"/>
                  <a:gd name="T51" fmla="*/ 215 h 219"/>
                  <a:gd name="T52" fmla="*/ 35 w 71"/>
                  <a:gd name="T53" fmla="*/ 219 h 219"/>
                  <a:gd name="T54" fmla="*/ 14 w 71"/>
                  <a:gd name="T55" fmla="*/ 215 h 219"/>
                  <a:gd name="T56" fmla="*/ 0 w 71"/>
                  <a:gd name="T57" fmla="*/ 211 h 219"/>
                  <a:gd name="T58" fmla="*/ 0 w 71"/>
                  <a:gd name="T59" fmla="*/ 211 h 219"/>
                  <a:gd name="T60" fmla="*/ 0 w 71"/>
                  <a:gd name="T61" fmla="*/ 213 h 219"/>
                  <a:gd name="T62" fmla="*/ 0 w 71"/>
                  <a:gd name="T63" fmla="*/ 213 h 219"/>
                  <a:gd name="T64" fmla="*/ 0 w 71"/>
                  <a:gd name="T65" fmla="*/ 21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219">
                    <a:moveTo>
                      <a:pt x="69" y="6"/>
                    </a:moveTo>
                    <a:lnTo>
                      <a:pt x="67" y="6"/>
                    </a:lnTo>
                    <a:lnTo>
                      <a:pt x="58" y="2"/>
                    </a:lnTo>
                    <a:lnTo>
                      <a:pt x="46" y="2"/>
                    </a:lnTo>
                    <a:lnTo>
                      <a:pt x="35" y="0"/>
                    </a:lnTo>
                    <a:lnTo>
                      <a:pt x="23" y="2"/>
                    </a:lnTo>
                    <a:lnTo>
                      <a:pt x="14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14" y="4"/>
                    </a:lnTo>
                    <a:lnTo>
                      <a:pt x="23" y="2"/>
                    </a:lnTo>
                    <a:lnTo>
                      <a:pt x="35" y="2"/>
                    </a:lnTo>
                    <a:lnTo>
                      <a:pt x="46" y="2"/>
                    </a:lnTo>
                    <a:lnTo>
                      <a:pt x="56" y="4"/>
                    </a:lnTo>
                    <a:lnTo>
                      <a:pt x="67" y="6"/>
                    </a:lnTo>
                    <a:lnTo>
                      <a:pt x="71" y="8"/>
                    </a:lnTo>
                    <a:lnTo>
                      <a:pt x="71" y="8"/>
                    </a:lnTo>
                    <a:lnTo>
                      <a:pt x="71" y="8"/>
                    </a:lnTo>
                    <a:lnTo>
                      <a:pt x="71" y="8"/>
                    </a:lnTo>
                    <a:lnTo>
                      <a:pt x="69" y="8"/>
                    </a:lnTo>
                    <a:lnTo>
                      <a:pt x="69" y="8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close/>
                    <a:moveTo>
                      <a:pt x="0" y="213"/>
                    </a:moveTo>
                    <a:lnTo>
                      <a:pt x="2" y="213"/>
                    </a:lnTo>
                    <a:lnTo>
                      <a:pt x="14" y="217"/>
                    </a:lnTo>
                    <a:lnTo>
                      <a:pt x="23" y="219"/>
                    </a:lnTo>
                    <a:lnTo>
                      <a:pt x="35" y="219"/>
                    </a:lnTo>
                    <a:lnTo>
                      <a:pt x="46" y="219"/>
                    </a:lnTo>
                    <a:lnTo>
                      <a:pt x="58" y="217"/>
                    </a:lnTo>
                    <a:lnTo>
                      <a:pt x="67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71" y="213"/>
                    </a:lnTo>
                    <a:lnTo>
                      <a:pt x="71" y="211"/>
                    </a:lnTo>
                    <a:lnTo>
                      <a:pt x="71" y="211"/>
                    </a:lnTo>
                    <a:lnTo>
                      <a:pt x="71" y="211"/>
                    </a:lnTo>
                    <a:lnTo>
                      <a:pt x="67" y="213"/>
                    </a:lnTo>
                    <a:lnTo>
                      <a:pt x="56" y="215"/>
                    </a:lnTo>
                    <a:lnTo>
                      <a:pt x="46" y="217"/>
                    </a:lnTo>
                    <a:lnTo>
                      <a:pt x="35" y="219"/>
                    </a:lnTo>
                    <a:lnTo>
                      <a:pt x="23" y="217"/>
                    </a:lnTo>
                    <a:lnTo>
                      <a:pt x="14" y="215"/>
                    </a:lnTo>
                    <a:lnTo>
                      <a:pt x="2" y="213"/>
                    </a:lnTo>
                    <a:lnTo>
                      <a:pt x="0" y="211"/>
                    </a:lnTo>
                    <a:lnTo>
                      <a:pt x="0" y="211"/>
                    </a:lnTo>
                    <a:lnTo>
                      <a:pt x="0" y="211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32" name="Freeform 7202"/>
              <p:cNvSpPr>
                <a:spLocks noEditPoints="1"/>
              </p:cNvSpPr>
              <p:nvPr/>
            </p:nvSpPr>
            <p:spPr bwMode="auto">
              <a:xfrm>
                <a:off x="1378" y="2287"/>
                <a:ext cx="73" cy="217"/>
              </a:xfrm>
              <a:custGeom>
                <a:avLst/>
                <a:gdLst>
                  <a:gd name="T0" fmla="*/ 69 w 73"/>
                  <a:gd name="T1" fmla="*/ 4 h 217"/>
                  <a:gd name="T2" fmla="*/ 48 w 73"/>
                  <a:gd name="T3" fmla="*/ 0 h 217"/>
                  <a:gd name="T4" fmla="*/ 25 w 73"/>
                  <a:gd name="T5" fmla="*/ 0 h 217"/>
                  <a:gd name="T6" fmla="*/ 4 w 73"/>
                  <a:gd name="T7" fmla="*/ 4 h 217"/>
                  <a:gd name="T8" fmla="*/ 0 w 73"/>
                  <a:gd name="T9" fmla="*/ 6 h 217"/>
                  <a:gd name="T10" fmla="*/ 0 w 73"/>
                  <a:gd name="T11" fmla="*/ 6 h 217"/>
                  <a:gd name="T12" fmla="*/ 0 w 73"/>
                  <a:gd name="T13" fmla="*/ 6 h 217"/>
                  <a:gd name="T14" fmla="*/ 0 w 73"/>
                  <a:gd name="T15" fmla="*/ 6 h 217"/>
                  <a:gd name="T16" fmla="*/ 4 w 73"/>
                  <a:gd name="T17" fmla="*/ 4 h 217"/>
                  <a:gd name="T18" fmla="*/ 25 w 73"/>
                  <a:gd name="T19" fmla="*/ 0 h 217"/>
                  <a:gd name="T20" fmla="*/ 48 w 73"/>
                  <a:gd name="T21" fmla="*/ 0 h 217"/>
                  <a:gd name="T22" fmla="*/ 69 w 73"/>
                  <a:gd name="T23" fmla="*/ 4 h 217"/>
                  <a:gd name="T24" fmla="*/ 73 w 73"/>
                  <a:gd name="T25" fmla="*/ 6 h 217"/>
                  <a:gd name="T26" fmla="*/ 73 w 73"/>
                  <a:gd name="T27" fmla="*/ 6 h 217"/>
                  <a:gd name="T28" fmla="*/ 73 w 73"/>
                  <a:gd name="T29" fmla="*/ 6 h 217"/>
                  <a:gd name="T30" fmla="*/ 73 w 73"/>
                  <a:gd name="T31" fmla="*/ 6 h 217"/>
                  <a:gd name="T32" fmla="*/ 2 w 73"/>
                  <a:gd name="T33" fmla="*/ 209 h 217"/>
                  <a:gd name="T34" fmla="*/ 16 w 73"/>
                  <a:gd name="T35" fmla="*/ 213 h 217"/>
                  <a:gd name="T36" fmla="*/ 37 w 73"/>
                  <a:gd name="T37" fmla="*/ 217 h 217"/>
                  <a:gd name="T38" fmla="*/ 58 w 73"/>
                  <a:gd name="T39" fmla="*/ 213 h 217"/>
                  <a:gd name="T40" fmla="*/ 73 w 73"/>
                  <a:gd name="T41" fmla="*/ 209 h 217"/>
                  <a:gd name="T42" fmla="*/ 73 w 73"/>
                  <a:gd name="T43" fmla="*/ 209 h 217"/>
                  <a:gd name="T44" fmla="*/ 73 w 73"/>
                  <a:gd name="T45" fmla="*/ 209 h 217"/>
                  <a:gd name="T46" fmla="*/ 73 w 73"/>
                  <a:gd name="T47" fmla="*/ 209 h 217"/>
                  <a:gd name="T48" fmla="*/ 73 w 73"/>
                  <a:gd name="T49" fmla="*/ 209 h 217"/>
                  <a:gd name="T50" fmla="*/ 58 w 73"/>
                  <a:gd name="T51" fmla="*/ 213 h 217"/>
                  <a:gd name="T52" fmla="*/ 37 w 73"/>
                  <a:gd name="T53" fmla="*/ 215 h 217"/>
                  <a:gd name="T54" fmla="*/ 16 w 73"/>
                  <a:gd name="T55" fmla="*/ 213 h 217"/>
                  <a:gd name="T56" fmla="*/ 0 w 73"/>
                  <a:gd name="T57" fmla="*/ 209 h 217"/>
                  <a:gd name="T58" fmla="*/ 0 w 73"/>
                  <a:gd name="T59" fmla="*/ 209 h 217"/>
                  <a:gd name="T60" fmla="*/ 0 w 73"/>
                  <a:gd name="T61" fmla="*/ 209 h 217"/>
                  <a:gd name="T62" fmla="*/ 0 w 73"/>
                  <a:gd name="T63" fmla="*/ 209 h 217"/>
                  <a:gd name="T64" fmla="*/ 2 w 73"/>
                  <a:gd name="T65" fmla="*/ 20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217">
                    <a:moveTo>
                      <a:pt x="73" y="6"/>
                    </a:moveTo>
                    <a:lnTo>
                      <a:pt x="69" y="4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4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7" y="0"/>
                    </a:lnTo>
                    <a:lnTo>
                      <a:pt x="48" y="0"/>
                    </a:lnTo>
                    <a:lnTo>
                      <a:pt x="58" y="2"/>
                    </a:lnTo>
                    <a:lnTo>
                      <a:pt x="69" y="4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close/>
                    <a:moveTo>
                      <a:pt x="2" y="209"/>
                    </a:moveTo>
                    <a:lnTo>
                      <a:pt x="4" y="211"/>
                    </a:lnTo>
                    <a:lnTo>
                      <a:pt x="16" y="213"/>
                    </a:lnTo>
                    <a:lnTo>
                      <a:pt x="25" y="215"/>
                    </a:lnTo>
                    <a:lnTo>
                      <a:pt x="37" y="217"/>
                    </a:lnTo>
                    <a:lnTo>
                      <a:pt x="48" y="215"/>
                    </a:lnTo>
                    <a:lnTo>
                      <a:pt x="58" y="213"/>
                    </a:lnTo>
                    <a:lnTo>
                      <a:pt x="69" y="211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69" y="211"/>
                    </a:lnTo>
                    <a:lnTo>
                      <a:pt x="58" y="213"/>
                    </a:lnTo>
                    <a:lnTo>
                      <a:pt x="48" y="215"/>
                    </a:lnTo>
                    <a:lnTo>
                      <a:pt x="37" y="215"/>
                    </a:lnTo>
                    <a:lnTo>
                      <a:pt x="25" y="215"/>
                    </a:lnTo>
                    <a:lnTo>
                      <a:pt x="16" y="213"/>
                    </a:lnTo>
                    <a:lnTo>
                      <a:pt x="4" y="211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2" y="209"/>
                    </a:lnTo>
                    <a:close/>
                  </a:path>
                </a:pathLst>
              </a:custGeom>
              <a:solidFill>
                <a:srgbClr val="FF2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33" name="Freeform 7203"/>
              <p:cNvSpPr>
                <a:spLocks noEditPoints="1"/>
              </p:cNvSpPr>
              <p:nvPr/>
            </p:nvSpPr>
            <p:spPr bwMode="auto">
              <a:xfrm>
                <a:off x="1378" y="2287"/>
                <a:ext cx="73" cy="215"/>
              </a:xfrm>
              <a:custGeom>
                <a:avLst/>
                <a:gdLst>
                  <a:gd name="T0" fmla="*/ 69 w 73"/>
                  <a:gd name="T1" fmla="*/ 4 h 215"/>
                  <a:gd name="T2" fmla="*/ 48 w 73"/>
                  <a:gd name="T3" fmla="*/ 0 h 215"/>
                  <a:gd name="T4" fmla="*/ 25 w 73"/>
                  <a:gd name="T5" fmla="*/ 0 h 215"/>
                  <a:gd name="T6" fmla="*/ 4 w 73"/>
                  <a:gd name="T7" fmla="*/ 4 h 215"/>
                  <a:gd name="T8" fmla="*/ 0 w 73"/>
                  <a:gd name="T9" fmla="*/ 6 h 215"/>
                  <a:gd name="T10" fmla="*/ 0 w 73"/>
                  <a:gd name="T11" fmla="*/ 6 h 215"/>
                  <a:gd name="T12" fmla="*/ 0 w 73"/>
                  <a:gd name="T13" fmla="*/ 6 h 215"/>
                  <a:gd name="T14" fmla="*/ 0 w 73"/>
                  <a:gd name="T15" fmla="*/ 8 h 215"/>
                  <a:gd name="T16" fmla="*/ 4 w 73"/>
                  <a:gd name="T17" fmla="*/ 6 h 215"/>
                  <a:gd name="T18" fmla="*/ 25 w 73"/>
                  <a:gd name="T19" fmla="*/ 0 h 215"/>
                  <a:gd name="T20" fmla="*/ 48 w 73"/>
                  <a:gd name="T21" fmla="*/ 0 h 215"/>
                  <a:gd name="T22" fmla="*/ 69 w 73"/>
                  <a:gd name="T23" fmla="*/ 6 h 215"/>
                  <a:gd name="T24" fmla="*/ 73 w 73"/>
                  <a:gd name="T25" fmla="*/ 8 h 215"/>
                  <a:gd name="T26" fmla="*/ 73 w 73"/>
                  <a:gd name="T27" fmla="*/ 6 h 215"/>
                  <a:gd name="T28" fmla="*/ 73 w 73"/>
                  <a:gd name="T29" fmla="*/ 6 h 215"/>
                  <a:gd name="T30" fmla="*/ 73 w 73"/>
                  <a:gd name="T31" fmla="*/ 6 h 215"/>
                  <a:gd name="T32" fmla="*/ 0 w 73"/>
                  <a:gd name="T33" fmla="*/ 209 h 215"/>
                  <a:gd name="T34" fmla="*/ 16 w 73"/>
                  <a:gd name="T35" fmla="*/ 213 h 215"/>
                  <a:gd name="T36" fmla="*/ 37 w 73"/>
                  <a:gd name="T37" fmla="*/ 215 h 215"/>
                  <a:gd name="T38" fmla="*/ 58 w 73"/>
                  <a:gd name="T39" fmla="*/ 213 h 215"/>
                  <a:gd name="T40" fmla="*/ 73 w 73"/>
                  <a:gd name="T41" fmla="*/ 209 h 215"/>
                  <a:gd name="T42" fmla="*/ 73 w 73"/>
                  <a:gd name="T43" fmla="*/ 209 h 215"/>
                  <a:gd name="T44" fmla="*/ 73 w 73"/>
                  <a:gd name="T45" fmla="*/ 209 h 215"/>
                  <a:gd name="T46" fmla="*/ 73 w 73"/>
                  <a:gd name="T47" fmla="*/ 209 h 215"/>
                  <a:gd name="T48" fmla="*/ 73 w 73"/>
                  <a:gd name="T49" fmla="*/ 209 h 215"/>
                  <a:gd name="T50" fmla="*/ 58 w 73"/>
                  <a:gd name="T51" fmla="*/ 213 h 215"/>
                  <a:gd name="T52" fmla="*/ 37 w 73"/>
                  <a:gd name="T53" fmla="*/ 215 h 215"/>
                  <a:gd name="T54" fmla="*/ 16 w 73"/>
                  <a:gd name="T55" fmla="*/ 213 h 215"/>
                  <a:gd name="T56" fmla="*/ 0 w 73"/>
                  <a:gd name="T57" fmla="*/ 209 h 215"/>
                  <a:gd name="T58" fmla="*/ 0 w 73"/>
                  <a:gd name="T59" fmla="*/ 209 h 215"/>
                  <a:gd name="T60" fmla="*/ 0 w 73"/>
                  <a:gd name="T61" fmla="*/ 209 h 215"/>
                  <a:gd name="T62" fmla="*/ 0 w 73"/>
                  <a:gd name="T63" fmla="*/ 209 h 215"/>
                  <a:gd name="T64" fmla="*/ 0 w 73"/>
                  <a:gd name="T65" fmla="*/ 20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215">
                    <a:moveTo>
                      <a:pt x="73" y="6"/>
                    </a:moveTo>
                    <a:lnTo>
                      <a:pt x="69" y="4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7" y="0"/>
                    </a:lnTo>
                    <a:lnTo>
                      <a:pt x="48" y="0"/>
                    </a:lnTo>
                    <a:lnTo>
                      <a:pt x="58" y="2"/>
                    </a:lnTo>
                    <a:lnTo>
                      <a:pt x="69" y="6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close/>
                    <a:moveTo>
                      <a:pt x="0" y="209"/>
                    </a:moveTo>
                    <a:lnTo>
                      <a:pt x="4" y="211"/>
                    </a:lnTo>
                    <a:lnTo>
                      <a:pt x="16" y="213"/>
                    </a:lnTo>
                    <a:lnTo>
                      <a:pt x="25" y="215"/>
                    </a:lnTo>
                    <a:lnTo>
                      <a:pt x="37" y="215"/>
                    </a:lnTo>
                    <a:lnTo>
                      <a:pt x="48" y="215"/>
                    </a:lnTo>
                    <a:lnTo>
                      <a:pt x="58" y="213"/>
                    </a:lnTo>
                    <a:lnTo>
                      <a:pt x="69" y="211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69" y="209"/>
                    </a:lnTo>
                    <a:lnTo>
                      <a:pt x="58" y="213"/>
                    </a:lnTo>
                    <a:lnTo>
                      <a:pt x="48" y="215"/>
                    </a:lnTo>
                    <a:lnTo>
                      <a:pt x="37" y="215"/>
                    </a:lnTo>
                    <a:lnTo>
                      <a:pt x="25" y="215"/>
                    </a:lnTo>
                    <a:lnTo>
                      <a:pt x="16" y="213"/>
                    </a:lnTo>
                    <a:lnTo>
                      <a:pt x="4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FF22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34" name="Freeform 7204"/>
              <p:cNvSpPr>
                <a:spLocks noEditPoints="1"/>
              </p:cNvSpPr>
              <p:nvPr/>
            </p:nvSpPr>
            <p:spPr bwMode="auto">
              <a:xfrm>
                <a:off x="1378" y="2287"/>
                <a:ext cx="73" cy="215"/>
              </a:xfrm>
              <a:custGeom>
                <a:avLst/>
                <a:gdLst>
                  <a:gd name="T0" fmla="*/ 69 w 73"/>
                  <a:gd name="T1" fmla="*/ 6 h 215"/>
                  <a:gd name="T2" fmla="*/ 48 w 73"/>
                  <a:gd name="T3" fmla="*/ 0 h 215"/>
                  <a:gd name="T4" fmla="*/ 25 w 73"/>
                  <a:gd name="T5" fmla="*/ 0 h 215"/>
                  <a:gd name="T6" fmla="*/ 4 w 73"/>
                  <a:gd name="T7" fmla="*/ 6 h 215"/>
                  <a:gd name="T8" fmla="*/ 0 w 73"/>
                  <a:gd name="T9" fmla="*/ 8 h 215"/>
                  <a:gd name="T10" fmla="*/ 0 w 73"/>
                  <a:gd name="T11" fmla="*/ 8 h 215"/>
                  <a:gd name="T12" fmla="*/ 0 w 73"/>
                  <a:gd name="T13" fmla="*/ 8 h 215"/>
                  <a:gd name="T14" fmla="*/ 0 w 73"/>
                  <a:gd name="T15" fmla="*/ 8 h 215"/>
                  <a:gd name="T16" fmla="*/ 6 w 73"/>
                  <a:gd name="T17" fmla="*/ 6 h 215"/>
                  <a:gd name="T18" fmla="*/ 25 w 73"/>
                  <a:gd name="T19" fmla="*/ 2 h 215"/>
                  <a:gd name="T20" fmla="*/ 48 w 73"/>
                  <a:gd name="T21" fmla="*/ 2 h 215"/>
                  <a:gd name="T22" fmla="*/ 69 w 73"/>
                  <a:gd name="T23" fmla="*/ 6 h 215"/>
                  <a:gd name="T24" fmla="*/ 73 w 73"/>
                  <a:gd name="T25" fmla="*/ 8 h 215"/>
                  <a:gd name="T26" fmla="*/ 73 w 73"/>
                  <a:gd name="T27" fmla="*/ 8 h 215"/>
                  <a:gd name="T28" fmla="*/ 73 w 73"/>
                  <a:gd name="T29" fmla="*/ 8 h 215"/>
                  <a:gd name="T30" fmla="*/ 73 w 73"/>
                  <a:gd name="T31" fmla="*/ 8 h 215"/>
                  <a:gd name="T32" fmla="*/ 0 w 73"/>
                  <a:gd name="T33" fmla="*/ 209 h 215"/>
                  <a:gd name="T34" fmla="*/ 16 w 73"/>
                  <a:gd name="T35" fmla="*/ 213 h 215"/>
                  <a:gd name="T36" fmla="*/ 37 w 73"/>
                  <a:gd name="T37" fmla="*/ 215 h 215"/>
                  <a:gd name="T38" fmla="*/ 58 w 73"/>
                  <a:gd name="T39" fmla="*/ 213 h 215"/>
                  <a:gd name="T40" fmla="*/ 73 w 73"/>
                  <a:gd name="T41" fmla="*/ 209 h 215"/>
                  <a:gd name="T42" fmla="*/ 73 w 73"/>
                  <a:gd name="T43" fmla="*/ 207 h 215"/>
                  <a:gd name="T44" fmla="*/ 73 w 73"/>
                  <a:gd name="T45" fmla="*/ 207 h 215"/>
                  <a:gd name="T46" fmla="*/ 73 w 73"/>
                  <a:gd name="T47" fmla="*/ 207 h 215"/>
                  <a:gd name="T48" fmla="*/ 73 w 73"/>
                  <a:gd name="T49" fmla="*/ 207 h 215"/>
                  <a:gd name="T50" fmla="*/ 58 w 73"/>
                  <a:gd name="T51" fmla="*/ 213 h 215"/>
                  <a:gd name="T52" fmla="*/ 37 w 73"/>
                  <a:gd name="T53" fmla="*/ 215 h 215"/>
                  <a:gd name="T54" fmla="*/ 16 w 73"/>
                  <a:gd name="T55" fmla="*/ 213 h 215"/>
                  <a:gd name="T56" fmla="*/ 0 w 73"/>
                  <a:gd name="T57" fmla="*/ 207 h 215"/>
                  <a:gd name="T58" fmla="*/ 0 w 73"/>
                  <a:gd name="T59" fmla="*/ 207 h 215"/>
                  <a:gd name="T60" fmla="*/ 0 w 73"/>
                  <a:gd name="T61" fmla="*/ 207 h 215"/>
                  <a:gd name="T62" fmla="*/ 0 w 73"/>
                  <a:gd name="T63" fmla="*/ 207 h 215"/>
                  <a:gd name="T64" fmla="*/ 0 w 73"/>
                  <a:gd name="T65" fmla="*/ 20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215">
                    <a:moveTo>
                      <a:pt x="73" y="8"/>
                    </a:moveTo>
                    <a:lnTo>
                      <a:pt x="69" y="6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6" y="4"/>
                    </a:lnTo>
                    <a:lnTo>
                      <a:pt x="25" y="2"/>
                    </a:lnTo>
                    <a:lnTo>
                      <a:pt x="37" y="0"/>
                    </a:lnTo>
                    <a:lnTo>
                      <a:pt x="48" y="2"/>
                    </a:lnTo>
                    <a:lnTo>
                      <a:pt x="58" y="4"/>
                    </a:lnTo>
                    <a:lnTo>
                      <a:pt x="69" y="6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close/>
                    <a:moveTo>
                      <a:pt x="0" y="209"/>
                    </a:moveTo>
                    <a:lnTo>
                      <a:pt x="4" y="209"/>
                    </a:lnTo>
                    <a:lnTo>
                      <a:pt x="16" y="213"/>
                    </a:lnTo>
                    <a:lnTo>
                      <a:pt x="25" y="215"/>
                    </a:lnTo>
                    <a:lnTo>
                      <a:pt x="37" y="215"/>
                    </a:lnTo>
                    <a:lnTo>
                      <a:pt x="48" y="215"/>
                    </a:lnTo>
                    <a:lnTo>
                      <a:pt x="58" y="213"/>
                    </a:lnTo>
                    <a:lnTo>
                      <a:pt x="69" y="209"/>
                    </a:lnTo>
                    <a:lnTo>
                      <a:pt x="73" y="209"/>
                    </a:lnTo>
                    <a:lnTo>
                      <a:pt x="73" y="207"/>
                    </a:lnTo>
                    <a:lnTo>
                      <a:pt x="73" y="207"/>
                    </a:lnTo>
                    <a:lnTo>
                      <a:pt x="73" y="207"/>
                    </a:lnTo>
                    <a:lnTo>
                      <a:pt x="73" y="207"/>
                    </a:lnTo>
                    <a:lnTo>
                      <a:pt x="73" y="207"/>
                    </a:lnTo>
                    <a:lnTo>
                      <a:pt x="73" y="207"/>
                    </a:lnTo>
                    <a:lnTo>
                      <a:pt x="73" y="207"/>
                    </a:lnTo>
                    <a:lnTo>
                      <a:pt x="73" y="207"/>
                    </a:lnTo>
                    <a:lnTo>
                      <a:pt x="69" y="209"/>
                    </a:lnTo>
                    <a:lnTo>
                      <a:pt x="58" y="213"/>
                    </a:lnTo>
                    <a:lnTo>
                      <a:pt x="48" y="213"/>
                    </a:lnTo>
                    <a:lnTo>
                      <a:pt x="37" y="215"/>
                    </a:lnTo>
                    <a:lnTo>
                      <a:pt x="25" y="213"/>
                    </a:lnTo>
                    <a:lnTo>
                      <a:pt x="16" y="213"/>
                    </a:lnTo>
                    <a:lnTo>
                      <a:pt x="6" y="209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FF23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35" name="Freeform 7205"/>
              <p:cNvSpPr>
                <a:spLocks noEditPoints="1"/>
              </p:cNvSpPr>
              <p:nvPr/>
            </p:nvSpPr>
            <p:spPr bwMode="auto">
              <a:xfrm>
                <a:off x="1376" y="2287"/>
                <a:ext cx="77" cy="215"/>
              </a:xfrm>
              <a:custGeom>
                <a:avLst/>
                <a:gdLst>
                  <a:gd name="T0" fmla="*/ 71 w 77"/>
                  <a:gd name="T1" fmla="*/ 6 h 215"/>
                  <a:gd name="T2" fmla="*/ 50 w 77"/>
                  <a:gd name="T3" fmla="*/ 2 h 215"/>
                  <a:gd name="T4" fmla="*/ 27 w 77"/>
                  <a:gd name="T5" fmla="*/ 2 h 215"/>
                  <a:gd name="T6" fmla="*/ 8 w 77"/>
                  <a:gd name="T7" fmla="*/ 6 h 215"/>
                  <a:gd name="T8" fmla="*/ 2 w 77"/>
                  <a:gd name="T9" fmla="*/ 8 h 215"/>
                  <a:gd name="T10" fmla="*/ 2 w 77"/>
                  <a:gd name="T11" fmla="*/ 8 h 215"/>
                  <a:gd name="T12" fmla="*/ 0 w 77"/>
                  <a:gd name="T13" fmla="*/ 8 h 215"/>
                  <a:gd name="T14" fmla="*/ 0 w 77"/>
                  <a:gd name="T15" fmla="*/ 8 h 215"/>
                  <a:gd name="T16" fmla="*/ 8 w 77"/>
                  <a:gd name="T17" fmla="*/ 6 h 215"/>
                  <a:gd name="T18" fmla="*/ 27 w 77"/>
                  <a:gd name="T19" fmla="*/ 2 h 215"/>
                  <a:gd name="T20" fmla="*/ 50 w 77"/>
                  <a:gd name="T21" fmla="*/ 2 h 215"/>
                  <a:gd name="T22" fmla="*/ 71 w 77"/>
                  <a:gd name="T23" fmla="*/ 6 h 215"/>
                  <a:gd name="T24" fmla="*/ 77 w 77"/>
                  <a:gd name="T25" fmla="*/ 8 h 215"/>
                  <a:gd name="T26" fmla="*/ 77 w 77"/>
                  <a:gd name="T27" fmla="*/ 8 h 215"/>
                  <a:gd name="T28" fmla="*/ 77 w 77"/>
                  <a:gd name="T29" fmla="*/ 8 h 215"/>
                  <a:gd name="T30" fmla="*/ 77 w 77"/>
                  <a:gd name="T31" fmla="*/ 8 h 215"/>
                  <a:gd name="T32" fmla="*/ 2 w 77"/>
                  <a:gd name="T33" fmla="*/ 207 h 215"/>
                  <a:gd name="T34" fmla="*/ 18 w 77"/>
                  <a:gd name="T35" fmla="*/ 213 h 215"/>
                  <a:gd name="T36" fmla="*/ 39 w 77"/>
                  <a:gd name="T37" fmla="*/ 215 h 215"/>
                  <a:gd name="T38" fmla="*/ 60 w 77"/>
                  <a:gd name="T39" fmla="*/ 213 h 215"/>
                  <a:gd name="T40" fmla="*/ 75 w 77"/>
                  <a:gd name="T41" fmla="*/ 207 h 215"/>
                  <a:gd name="T42" fmla="*/ 77 w 77"/>
                  <a:gd name="T43" fmla="*/ 207 h 215"/>
                  <a:gd name="T44" fmla="*/ 77 w 77"/>
                  <a:gd name="T45" fmla="*/ 207 h 215"/>
                  <a:gd name="T46" fmla="*/ 77 w 77"/>
                  <a:gd name="T47" fmla="*/ 207 h 215"/>
                  <a:gd name="T48" fmla="*/ 77 w 77"/>
                  <a:gd name="T49" fmla="*/ 207 h 215"/>
                  <a:gd name="T50" fmla="*/ 60 w 77"/>
                  <a:gd name="T51" fmla="*/ 211 h 215"/>
                  <a:gd name="T52" fmla="*/ 39 w 77"/>
                  <a:gd name="T53" fmla="*/ 213 h 215"/>
                  <a:gd name="T54" fmla="*/ 18 w 77"/>
                  <a:gd name="T55" fmla="*/ 211 h 215"/>
                  <a:gd name="T56" fmla="*/ 0 w 77"/>
                  <a:gd name="T57" fmla="*/ 207 h 215"/>
                  <a:gd name="T58" fmla="*/ 0 w 77"/>
                  <a:gd name="T59" fmla="*/ 207 h 215"/>
                  <a:gd name="T60" fmla="*/ 2 w 77"/>
                  <a:gd name="T61" fmla="*/ 207 h 215"/>
                  <a:gd name="T62" fmla="*/ 2 w 77"/>
                  <a:gd name="T63" fmla="*/ 207 h 215"/>
                  <a:gd name="T64" fmla="*/ 2 w 77"/>
                  <a:gd name="T65" fmla="*/ 207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215">
                    <a:moveTo>
                      <a:pt x="75" y="8"/>
                    </a:moveTo>
                    <a:lnTo>
                      <a:pt x="71" y="6"/>
                    </a:lnTo>
                    <a:lnTo>
                      <a:pt x="60" y="4"/>
                    </a:lnTo>
                    <a:lnTo>
                      <a:pt x="50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8" y="4"/>
                    </a:lnTo>
                    <a:lnTo>
                      <a:pt x="8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8" y="6"/>
                    </a:lnTo>
                    <a:lnTo>
                      <a:pt x="18" y="4"/>
                    </a:lnTo>
                    <a:lnTo>
                      <a:pt x="27" y="2"/>
                    </a:lnTo>
                    <a:lnTo>
                      <a:pt x="39" y="2"/>
                    </a:lnTo>
                    <a:lnTo>
                      <a:pt x="50" y="2"/>
                    </a:lnTo>
                    <a:lnTo>
                      <a:pt x="60" y="4"/>
                    </a:lnTo>
                    <a:lnTo>
                      <a:pt x="71" y="6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5" y="8"/>
                    </a:lnTo>
                    <a:close/>
                    <a:moveTo>
                      <a:pt x="2" y="207"/>
                    </a:moveTo>
                    <a:lnTo>
                      <a:pt x="8" y="209"/>
                    </a:lnTo>
                    <a:lnTo>
                      <a:pt x="18" y="213"/>
                    </a:lnTo>
                    <a:lnTo>
                      <a:pt x="27" y="213"/>
                    </a:lnTo>
                    <a:lnTo>
                      <a:pt x="39" y="215"/>
                    </a:lnTo>
                    <a:lnTo>
                      <a:pt x="50" y="213"/>
                    </a:lnTo>
                    <a:lnTo>
                      <a:pt x="60" y="213"/>
                    </a:lnTo>
                    <a:lnTo>
                      <a:pt x="71" y="209"/>
                    </a:lnTo>
                    <a:lnTo>
                      <a:pt x="75" y="207"/>
                    </a:lnTo>
                    <a:lnTo>
                      <a:pt x="77" y="207"/>
                    </a:lnTo>
                    <a:lnTo>
                      <a:pt x="77" y="207"/>
                    </a:lnTo>
                    <a:lnTo>
                      <a:pt x="77" y="207"/>
                    </a:lnTo>
                    <a:lnTo>
                      <a:pt x="77" y="207"/>
                    </a:lnTo>
                    <a:lnTo>
                      <a:pt x="77" y="207"/>
                    </a:lnTo>
                    <a:lnTo>
                      <a:pt x="77" y="207"/>
                    </a:lnTo>
                    <a:lnTo>
                      <a:pt x="77" y="207"/>
                    </a:lnTo>
                    <a:lnTo>
                      <a:pt x="77" y="207"/>
                    </a:lnTo>
                    <a:lnTo>
                      <a:pt x="71" y="209"/>
                    </a:lnTo>
                    <a:lnTo>
                      <a:pt x="60" y="211"/>
                    </a:lnTo>
                    <a:lnTo>
                      <a:pt x="50" y="213"/>
                    </a:lnTo>
                    <a:lnTo>
                      <a:pt x="39" y="213"/>
                    </a:lnTo>
                    <a:lnTo>
                      <a:pt x="27" y="213"/>
                    </a:lnTo>
                    <a:lnTo>
                      <a:pt x="18" y="211"/>
                    </a:lnTo>
                    <a:lnTo>
                      <a:pt x="8" y="209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2" y="207"/>
                    </a:lnTo>
                    <a:lnTo>
                      <a:pt x="2" y="207"/>
                    </a:lnTo>
                    <a:lnTo>
                      <a:pt x="2" y="207"/>
                    </a:lnTo>
                    <a:lnTo>
                      <a:pt x="2" y="207"/>
                    </a:lnTo>
                    <a:lnTo>
                      <a:pt x="2" y="207"/>
                    </a:lnTo>
                    <a:close/>
                  </a:path>
                </a:pathLst>
              </a:cu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36" name="Freeform 7206"/>
              <p:cNvSpPr>
                <a:spLocks noEditPoints="1"/>
              </p:cNvSpPr>
              <p:nvPr/>
            </p:nvSpPr>
            <p:spPr bwMode="auto">
              <a:xfrm>
                <a:off x="1376" y="2289"/>
                <a:ext cx="77" cy="211"/>
              </a:xfrm>
              <a:custGeom>
                <a:avLst/>
                <a:gdLst>
                  <a:gd name="T0" fmla="*/ 71 w 77"/>
                  <a:gd name="T1" fmla="*/ 4 h 211"/>
                  <a:gd name="T2" fmla="*/ 50 w 77"/>
                  <a:gd name="T3" fmla="*/ 0 h 211"/>
                  <a:gd name="T4" fmla="*/ 27 w 77"/>
                  <a:gd name="T5" fmla="*/ 0 h 211"/>
                  <a:gd name="T6" fmla="*/ 8 w 77"/>
                  <a:gd name="T7" fmla="*/ 4 h 211"/>
                  <a:gd name="T8" fmla="*/ 0 w 77"/>
                  <a:gd name="T9" fmla="*/ 6 h 211"/>
                  <a:gd name="T10" fmla="*/ 0 w 77"/>
                  <a:gd name="T11" fmla="*/ 8 h 211"/>
                  <a:gd name="T12" fmla="*/ 0 w 77"/>
                  <a:gd name="T13" fmla="*/ 8 h 211"/>
                  <a:gd name="T14" fmla="*/ 0 w 77"/>
                  <a:gd name="T15" fmla="*/ 8 h 211"/>
                  <a:gd name="T16" fmla="*/ 8 w 77"/>
                  <a:gd name="T17" fmla="*/ 4 h 211"/>
                  <a:gd name="T18" fmla="*/ 27 w 77"/>
                  <a:gd name="T19" fmla="*/ 0 h 211"/>
                  <a:gd name="T20" fmla="*/ 50 w 77"/>
                  <a:gd name="T21" fmla="*/ 0 h 211"/>
                  <a:gd name="T22" fmla="*/ 69 w 77"/>
                  <a:gd name="T23" fmla="*/ 4 h 211"/>
                  <a:gd name="T24" fmla="*/ 77 w 77"/>
                  <a:gd name="T25" fmla="*/ 8 h 211"/>
                  <a:gd name="T26" fmla="*/ 77 w 77"/>
                  <a:gd name="T27" fmla="*/ 8 h 211"/>
                  <a:gd name="T28" fmla="*/ 77 w 77"/>
                  <a:gd name="T29" fmla="*/ 8 h 211"/>
                  <a:gd name="T30" fmla="*/ 77 w 77"/>
                  <a:gd name="T31" fmla="*/ 6 h 211"/>
                  <a:gd name="T32" fmla="*/ 0 w 77"/>
                  <a:gd name="T33" fmla="*/ 205 h 211"/>
                  <a:gd name="T34" fmla="*/ 18 w 77"/>
                  <a:gd name="T35" fmla="*/ 209 h 211"/>
                  <a:gd name="T36" fmla="*/ 39 w 77"/>
                  <a:gd name="T37" fmla="*/ 211 h 211"/>
                  <a:gd name="T38" fmla="*/ 60 w 77"/>
                  <a:gd name="T39" fmla="*/ 209 h 211"/>
                  <a:gd name="T40" fmla="*/ 77 w 77"/>
                  <a:gd name="T41" fmla="*/ 205 h 211"/>
                  <a:gd name="T42" fmla="*/ 77 w 77"/>
                  <a:gd name="T43" fmla="*/ 205 h 211"/>
                  <a:gd name="T44" fmla="*/ 77 w 77"/>
                  <a:gd name="T45" fmla="*/ 205 h 211"/>
                  <a:gd name="T46" fmla="*/ 77 w 77"/>
                  <a:gd name="T47" fmla="*/ 204 h 211"/>
                  <a:gd name="T48" fmla="*/ 77 w 77"/>
                  <a:gd name="T49" fmla="*/ 204 h 211"/>
                  <a:gd name="T50" fmla="*/ 60 w 77"/>
                  <a:gd name="T51" fmla="*/ 209 h 211"/>
                  <a:gd name="T52" fmla="*/ 39 w 77"/>
                  <a:gd name="T53" fmla="*/ 211 h 211"/>
                  <a:gd name="T54" fmla="*/ 18 w 77"/>
                  <a:gd name="T55" fmla="*/ 209 h 211"/>
                  <a:gd name="T56" fmla="*/ 0 w 77"/>
                  <a:gd name="T57" fmla="*/ 204 h 211"/>
                  <a:gd name="T58" fmla="*/ 0 w 77"/>
                  <a:gd name="T59" fmla="*/ 204 h 211"/>
                  <a:gd name="T60" fmla="*/ 0 w 77"/>
                  <a:gd name="T61" fmla="*/ 205 h 211"/>
                  <a:gd name="T62" fmla="*/ 0 w 77"/>
                  <a:gd name="T63" fmla="*/ 205 h 211"/>
                  <a:gd name="T64" fmla="*/ 0 w 77"/>
                  <a:gd name="T65" fmla="*/ 20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211">
                    <a:moveTo>
                      <a:pt x="77" y="6"/>
                    </a:moveTo>
                    <a:lnTo>
                      <a:pt x="71" y="4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8" y="2"/>
                    </a:lnTo>
                    <a:lnTo>
                      <a:pt x="8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8" y="4"/>
                    </a:lnTo>
                    <a:lnTo>
                      <a:pt x="18" y="2"/>
                    </a:lnTo>
                    <a:lnTo>
                      <a:pt x="27" y="0"/>
                    </a:lnTo>
                    <a:lnTo>
                      <a:pt x="39" y="0"/>
                    </a:lnTo>
                    <a:lnTo>
                      <a:pt x="50" y="0"/>
                    </a:lnTo>
                    <a:lnTo>
                      <a:pt x="60" y="2"/>
                    </a:lnTo>
                    <a:lnTo>
                      <a:pt x="69" y="4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6"/>
                    </a:lnTo>
                    <a:lnTo>
                      <a:pt x="77" y="6"/>
                    </a:lnTo>
                    <a:lnTo>
                      <a:pt x="77" y="6"/>
                    </a:lnTo>
                    <a:close/>
                    <a:moveTo>
                      <a:pt x="0" y="205"/>
                    </a:moveTo>
                    <a:lnTo>
                      <a:pt x="8" y="207"/>
                    </a:lnTo>
                    <a:lnTo>
                      <a:pt x="18" y="209"/>
                    </a:lnTo>
                    <a:lnTo>
                      <a:pt x="27" y="211"/>
                    </a:lnTo>
                    <a:lnTo>
                      <a:pt x="39" y="211"/>
                    </a:lnTo>
                    <a:lnTo>
                      <a:pt x="50" y="211"/>
                    </a:lnTo>
                    <a:lnTo>
                      <a:pt x="60" y="209"/>
                    </a:lnTo>
                    <a:lnTo>
                      <a:pt x="71" y="207"/>
                    </a:lnTo>
                    <a:lnTo>
                      <a:pt x="77" y="205"/>
                    </a:lnTo>
                    <a:lnTo>
                      <a:pt x="77" y="205"/>
                    </a:lnTo>
                    <a:lnTo>
                      <a:pt x="77" y="205"/>
                    </a:lnTo>
                    <a:lnTo>
                      <a:pt x="77" y="205"/>
                    </a:lnTo>
                    <a:lnTo>
                      <a:pt x="77" y="205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69" y="207"/>
                    </a:lnTo>
                    <a:lnTo>
                      <a:pt x="60" y="209"/>
                    </a:lnTo>
                    <a:lnTo>
                      <a:pt x="50" y="211"/>
                    </a:lnTo>
                    <a:lnTo>
                      <a:pt x="39" y="211"/>
                    </a:lnTo>
                    <a:lnTo>
                      <a:pt x="27" y="211"/>
                    </a:lnTo>
                    <a:lnTo>
                      <a:pt x="18" y="209"/>
                    </a:lnTo>
                    <a:lnTo>
                      <a:pt x="8" y="207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5"/>
                    </a:lnTo>
                    <a:lnTo>
                      <a:pt x="0" y="205"/>
                    </a:lnTo>
                    <a:lnTo>
                      <a:pt x="0" y="205"/>
                    </a:lnTo>
                    <a:lnTo>
                      <a:pt x="0" y="205"/>
                    </a:lnTo>
                    <a:lnTo>
                      <a:pt x="0" y="205"/>
                    </a:lnTo>
                    <a:close/>
                  </a:path>
                </a:pathLst>
              </a:cu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37" name="Freeform 7207"/>
              <p:cNvSpPr>
                <a:spLocks noEditPoints="1"/>
              </p:cNvSpPr>
              <p:nvPr/>
            </p:nvSpPr>
            <p:spPr bwMode="auto">
              <a:xfrm>
                <a:off x="1376" y="2289"/>
                <a:ext cx="77" cy="211"/>
              </a:xfrm>
              <a:custGeom>
                <a:avLst/>
                <a:gdLst>
                  <a:gd name="T0" fmla="*/ 69 w 77"/>
                  <a:gd name="T1" fmla="*/ 4 h 211"/>
                  <a:gd name="T2" fmla="*/ 50 w 77"/>
                  <a:gd name="T3" fmla="*/ 0 h 211"/>
                  <a:gd name="T4" fmla="*/ 27 w 77"/>
                  <a:gd name="T5" fmla="*/ 0 h 211"/>
                  <a:gd name="T6" fmla="*/ 8 w 77"/>
                  <a:gd name="T7" fmla="*/ 4 h 211"/>
                  <a:gd name="T8" fmla="*/ 0 w 77"/>
                  <a:gd name="T9" fmla="*/ 8 h 211"/>
                  <a:gd name="T10" fmla="*/ 0 w 77"/>
                  <a:gd name="T11" fmla="*/ 8 h 211"/>
                  <a:gd name="T12" fmla="*/ 0 w 77"/>
                  <a:gd name="T13" fmla="*/ 8 h 211"/>
                  <a:gd name="T14" fmla="*/ 0 w 77"/>
                  <a:gd name="T15" fmla="*/ 8 h 211"/>
                  <a:gd name="T16" fmla="*/ 8 w 77"/>
                  <a:gd name="T17" fmla="*/ 6 h 211"/>
                  <a:gd name="T18" fmla="*/ 27 w 77"/>
                  <a:gd name="T19" fmla="*/ 2 h 211"/>
                  <a:gd name="T20" fmla="*/ 50 w 77"/>
                  <a:gd name="T21" fmla="*/ 2 h 211"/>
                  <a:gd name="T22" fmla="*/ 69 w 77"/>
                  <a:gd name="T23" fmla="*/ 6 h 211"/>
                  <a:gd name="T24" fmla="*/ 77 w 77"/>
                  <a:gd name="T25" fmla="*/ 8 h 211"/>
                  <a:gd name="T26" fmla="*/ 77 w 77"/>
                  <a:gd name="T27" fmla="*/ 8 h 211"/>
                  <a:gd name="T28" fmla="*/ 77 w 77"/>
                  <a:gd name="T29" fmla="*/ 8 h 211"/>
                  <a:gd name="T30" fmla="*/ 77 w 77"/>
                  <a:gd name="T31" fmla="*/ 8 h 211"/>
                  <a:gd name="T32" fmla="*/ 0 w 77"/>
                  <a:gd name="T33" fmla="*/ 204 h 211"/>
                  <a:gd name="T34" fmla="*/ 18 w 77"/>
                  <a:gd name="T35" fmla="*/ 209 h 211"/>
                  <a:gd name="T36" fmla="*/ 39 w 77"/>
                  <a:gd name="T37" fmla="*/ 211 h 211"/>
                  <a:gd name="T38" fmla="*/ 60 w 77"/>
                  <a:gd name="T39" fmla="*/ 209 h 211"/>
                  <a:gd name="T40" fmla="*/ 77 w 77"/>
                  <a:gd name="T41" fmla="*/ 204 h 211"/>
                  <a:gd name="T42" fmla="*/ 77 w 77"/>
                  <a:gd name="T43" fmla="*/ 204 h 211"/>
                  <a:gd name="T44" fmla="*/ 77 w 77"/>
                  <a:gd name="T45" fmla="*/ 204 h 211"/>
                  <a:gd name="T46" fmla="*/ 77 w 77"/>
                  <a:gd name="T47" fmla="*/ 204 h 211"/>
                  <a:gd name="T48" fmla="*/ 77 w 77"/>
                  <a:gd name="T49" fmla="*/ 204 h 211"/>
                  <a:gd name="T50" fmla="*/ 60 w 77"/>
                  <a:gd name="T51" fmla="*/ 209 h 211"/>
                  <a:gd name="T52" fmla="*/ 39 w 77"/>
                  <a:gd name="T53" fmla="*/ 211 h 211"/>
                  <a:gd name="T54" fmla="*/ 18 w 77"/>
                  <a:gd name="T55" fmla="*/ 209 h 211"/>
                  <a:gd name="T56" fmla="*/ 0 w 77"/>
                  <a:gd name="T57" fmla="*/ 204 h 211"/>
                  <a:gd name="T58" fmla="*/ 0 w 77"/>
                  <a:gd name="T59" fmla="*/ 204 h 211"/>
                  <a:gd name="T60" fmla="*/ 0 w 77"/>
                  <a:gd name="T61" fmla="*/ 204 h 211"/>
                  <a:gd name="T62" fmla="*/ 0 w 77"/>
                  <a:gd name="T63" fmla="*/ 204 h 211"/>
                  <a:gd name="T64" fmla="*/ 0 w 77"/>
                  <a:gd name="T65" fmla="*/ 204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211">
                    <a:moveTo>
                      <a:pt x="77" y="8"/>
                    </a:moveTo>
                    <a:lnTo>
                      <a:pt x="69" y="4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8" y="2"/>
                    </a:lnTo>
                    <a:lnTo>
                      <a:pt x="8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8" y="6"/>
                    </a:lnTo>
                    <a:lnTo>
                      <a:pt x="18" y="2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60" y="2"/>
                    </a:lnTo>
                    <a:lnTo>
                      <a:pt x="69" y="6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close/>
                    <a:moveTo>
                      <a:pt x="0" y="204"/>
                    </a:moveTo>
                    <a:lnTo>
                      <a:pt x="8" y="207"/>
                    </a:lnTo>
                    <a:lnTo>
                      <a:pt x="18" y="209"/>
                    </a:lnTo>
                    <a:lnTo>
                      <a:pt x="27" y="211"/>
                    </a:lnTo>
                    <a:lnTo>
                      <a:pt x="39" y="211"/>
                    </a:lnTo>
                    <a:lnTo>
                      <a:pt x="50" y="211"/>
                    </a:lnTo>
                    <a:lnTo>
                      <a:pt x="60" y="209"/>
                    </a:lnTo>
                    <a:lnTo>
                      <a:pt x="69" y="207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69" y="205"/>
                    </a:lnTo>
                    <a:lnTo>
                      <a:pt x="60" y="209"/>
                    </a:lnTo>
                    <a:lnTo>
                      <a:pt x="50" y="211"/>
                    </a:lnTo>
                    <a:lnTo>
                      <a:pt x="39" y="211"/>
                    </a:lnTo>
                    <a:lnTo>
                      <a:pt x="27" y="211"/>
                    </a:lnTo>
                    <a:lnTo>
                      <a:pt x="18" y="209"/>
                    </a:lnTo>
                    <a:lnTo>
                      <a:pt x="8" y="205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close/>
                  </a:path>
                </a:pathLst>
              </a:custGeom>
              <a:solidFill>
                <a:srgbClr val="FF2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38" name="Freeform 7208"/>
              <p:cNvSpPr>
                <a:spLocks noEditPoints="1"/>
              </p:cNvSpPr>
              <p:nvPr/>
            </p:nvSpPr>
            <p:spPr bwMode="auto">
              <a:xfrm>
                <a:off x="1376" y="2289"/>
                <a:ext cx="77" cy="211"/>
              </a:xfrm>
              <a:custGeom>
                <a:avLst/>
                <a:gdLst>
                  <a:gd name="T0" fmla="*/ 69 w 77"/>
                  <a:gd name="T1" fmla="*/ 6 h 211"/>
                  <a:gd name="T2" fmla="*/ 50 w 77"/>
                  <a:gd name="T3" fmla="*/ 2 h 211"/>
                  <a:gd name="T4" fmla="*/ 27 w 77"/>
                  <a:gd name="T5" fmla="*/ 2 h 211"/>
                  <a:gd name="T6" fmla="*/ 8 w 77"/>
                  <a:gd name="T7" fmla="*/ 6 h 211"/>
                  <a:gd name="T8" fmla="*/ 0 w 77"/>
                  <a:gd name="T9" fmla="*/ 8 h 211"/>
                  <a:gd name="T10" fmla="*/ 0 w 77"/>
                  <a:gd name="T11" fmla="*/ 8 h 211"/>
                  <a:gd name="T12" fmla="*/ 0 w 77"/>
                  <a:gd name="T13" fmla="*/ 8 h 211"/>
                  <a:gd name="T14" fmla="*/ 0 w 77"/>
                  <a:gd name="T15" fmla="*/ 10 h 211"/>
                  <a:gd name="T16" fmla="*/ 8 w 77"/>
                  <a:gd name="T17" fmla="*/ 6 h 211"/>
                  <a:gd name="T18" fmla="*/ 27 w 77"/>
                  <a:gd name="T19" fmla="*/ 2 h 211"/>
                  <a:gd name="T20" fmla="*/ 50 w 77"/>
                  <a:gd name="T21" fmla="*/ 2 h 211"/>
                  <a:gd name="T22" fmla="*/ 69 w 77"/>
                  <a:gd name="T23" fmla="*/ 6 h 211"/>
                  <a:gd name="T24" fmla="*/ 77 w 77"/>
                  <a:gd name="T25" fmla="*/ 10 h 211"/>
                  <a:gd name="T26" fmla="*/ 77 w 77"/>
                  <a:gd name="T27" fmla="*/ 8 h 211"/>
                  <a:gd name="T28" fmla="*/ 77 w 77"/>
                  <a:gd name="T29" fmla="*/ 8 h 211"/>
                  <a:gd name="T30" fmla="*/ 77 w 77"/>
                  <a:gd name="T31" fmla="*/ 8 h 211"/>
                  <a:gd name="T32" fmla="*/ 0 w 77"/>
                  <a:gd name="T33" fmla="*/ 204 h 211"/>
                  <a:gd name="T34" fmla="*/ 18 w 77"/>
                  <a:gd name="T35" fmla="*/ 209 h 211"/>
                  <a:gd name="T36" fmla="*/ 39 w 77"/>
                  <a:gd name="T37" fmla="*/ 211 h 211"/>
                  <a:gd name="T38" fmla="*/ 60 w 77"/>
                  <a:gd name="T39" fmla="*/ 209 h 211"/>
                  <a:gd name="T40" fmla="*/ 77 w 77"/>
                  <a:gd name="T41" fmla="*/ 204 h 211"/>
                  <a:gd name="T42" fmla="*/ 77 w 77"/>
                  <a:gd name="T43" fmla="*/ 204 h 211"/>
                  <a:gd name="T44" fmla="*/ 77 w 77"/>
                  <a:gd name="T45" fmla="*/ 204 h 211"/>
                  <a:gd name="T46" fmla="*/ 77 w 77"/>
                  <a:gd name="T47" fmla="*/ 204 h 211"/>
                  <a:gd name="T48" fmla="*/ 77 w 77"/>
                  <a:gd name="T49" fmla="*/ 204 h 211"/>
                  <a:gd name="T50" fmla="*/ 60 w 77"/>
                  <a:gd name="T51" fmla="*/ 207 h 211"/>
                  <a:gd name="T52" fmla="*/ 39 w 77"/>
                  <a:gd name="T53" fmla="*/ 211 h 211"/>
                  <a:gd name="T54" fmla="*/ 18 w 77"/>
                  <a:gd name="T55" fmla="*/ 207 h 211"/>
                  <a:gd name="T56" fmla="*/ 0 w 77"/>
                  <a:gd name="T57" fmla="*/ 204 h 211"/>
                  <a:gd name="T58" fmla="*/ 0 w 77"/>
                  <a:gd name="T59" fmla="*/ 204 h 211"/>
                  <a:gd name="T60" fmla="*/ 0 w 77"/>
                  <a:gd name="T61" fmla="*/ 204 h 211"/>
                  <a:gd name="T62" fmla="*/ 0 w 77"/>
                  <a:gd name="T63" fmla="*/ 204 h 211"/>
                  <a:gd name="T64" fmla="*/ 0 w 77"/>
                  <a:gd name="T65" fmla="*/ 204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211">
                    <a:moveTo>
                      <a:pt x="77" y="8"/>
                    </a:moveTo>
                    <a:lnTo>
                      <a:pt x="69" y="6"/>
                    </a:lnTo>
                    <a:lnTo>
                      <a:pt x="60" y="2"/>
                    </a:lnTo>
                    <a:lnTo>
                      <a:pt x="50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8" y="2"/>
                    </a:lnTo>
                    <a:lnTo>
                      <a:pt x="8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8" y="4"/>
                    </a:lnTo>
                    <a:lnTo>
                      <a:pt x="27" y="2"/>
                    </a:lnTo>
                    <a:lnTo>
                      <a:pt x="39" y="2"/>
                    </a:lnTo>
                    <a:lnTo>
                      <a:pt x="50" y="2"/>
                    </a:lnTo>
                    <a:lnTo>
                      <a:pt x="60" y="4"/>
                    </a:lnTo>
                    <a:lnTo>
                      <a:pt x="69" y="6"/>
                    </a:lnTo>
                    <a:lnTo>
                      <a:pt x="77" y="10"/>
                    </a:lnTo>
                    <a:lnTo>
                      <a:pt x="77" y="10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close/>
                    <a:moveTo>
                      <a:pt x="0" y="204"/>
                    </a:moveTo>
                    <a:lnTo>
                      <a:pt x="8" y="205"/>
                    </a:lnTo>
                    <a:lnTo>
                      <a:pt x="18" y="209"/>
                    </a:lnTo>
                    <a:lnTo>
                      <a:pt x="27" y="211"/>
                    </a:lnTo>
                    <a:lnTo>
                      <a:pt x="39" y="211"/>
                    </a:lnTo>
                    <a:lnTo>
                      <a:pt x="50" y="211"/>
                    </a:lnTo>
                    <a:lnTo>
                      <a:pt x="60" y="209"/>
                    </a:lnTo>
                    <a:lnTo>
                      <a:pt x="69" y="205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69" y="205"/>
                    </a:lnTo>
                    <a:lnTo>
                      <a:pt x="60" y="207"/>
                    </a:lnTo>
                    <a:lnTo>
                      <a:pt x="50" y="209"/>
                    </a:lnTo>
                    <a:lnTo>
                      <a:pt x="39" y="211"/>
                    </a:lnTo>
                    <a:lnTo>
                      <a:pt x="27" y="209"/>
                    </a:lnTo>
                    <a:lnTo>
                      <a:pt x="18" y="207"/>
                    </a:lnTo>
                    <a:lnTo>
                      <a:pt x="8" y="205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close/>
                  </a:path>
                </a:pathLst>
              </a:custGeom>
              <a:solidFill>
                <a:srgbClr val="FF25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39" name="Freeform 7209"/>
              <p:cNvSpPr>
                <a:spLocks noEditPoints="1"/>
              </p:cNvSpPr>
              <p:nvPr/>
            </p:nvSpPr>
            <p:spPr bwMode="auto">
              <a:xfrm>
                <a:off x="1374" y="2291"/>
                <a:ext cx="81" cy="209"/>
              </a:xfrm>
              <a:custGeom>
                <a:avLst/>
                <a:gdLst>
                  <a:gd name="T0" fmla="*/ 71 w 81"/>
                  <a:gd name="T1" fmla="*/ 4 h 209"/>
                  <a:gd name="T2" fmla="*/ 52 w 81"/>
                  <a:gd name="T3" fmla="*/ 0 h 209"/>
                  <a:gd name="T4" fmla="*/ 29 w 81"/>
                  <a:gd name="T5" fmla="*/ 0 h 209"/>
                  <a:gd name="T6" fmla="*/ 10 w 81"/>
                  <a:gd name="T7" fmla="*/ 4 h 209"/>
                  <a:gd name="T8" fmla="*/ 2 w 81"/>
                  <a:gd name="T9" fmla="*/ 8 h 209"/>
                  <a:gd name="T10" fmla="*/ 2 w 81"/>
                  <a:gd name="T11" fmla="*/ 8 h 209"/>
                  <a:gd name="T12" fmla="*/ 0 w 81"/>
                  <a:gd name="T13" fmla="*/ 8 h 209"/>
                  <a:gd name="T14" fmla="*/ 0 w 81"/>
                  <a:gd name="T15" fmla="*/ 8 h 209"/>
                  <a:gd name="T16" fmla="*/ 10 w 81"/>
                  <a:gd name="T17" fmla="*/ 4 h 209"/>
                  <a:gd name="T18" fmla="*/ 31 w 81"/>
                  <a:gd name="T19" fmla="*/ 0 h 209"/>
                  <a:gd name="T20" fmla="*/ 52 w 81"/>
                  <a:gd name="T21" fmla="*/ 0 h 209"/>
                  <a:gd name="T22" fmla="*/ 71 w 81"/>
                  <a:gd name="T23" fmla="*/ 4 h 209"/>
                  <a:gd name="T24" fmla="*/ 81 w 81"/>
                  <a:gd name="T25" fmla="*/ 8 h 209"/>
                  <a:gd name="T26" fmla="*/ 81 w 81"/>
                  <a:gd name="T27" fmla="*/ 8 h 209"/>
                  <a:gd name="T28" fmla="*/ 81 w 81"/>
                  <a:gd name="T29" fmla="*/ 8 h 209"/>
                  <a:gd name="T30" fmla="*/ 81 w 81"/>
                  <a:gd name="T31" fmla="*/ 8 h 209"/>
                  <a:gd name="T32" fmla="*/ 2 w 81"/>
                  <a:gd name="T33" fmla="*/ 202 h 209"/>
                  <a:gd name="T34" fmla="*/ 20 w 81"/>
                  <a:gd name="T35" fmla="*/ 205 h 209"/>
                  <a:gd name="T36" fmla="*/ 41 w 81"/>
                  <a:gd name="T37" fmla="*/ 209 h 209"/>
                  <a:gd name="T38" fmla="*/ 62 w 81"/>
                  <a:gd name="T39" fmla="*/ 205 h 209"/>
                  <a:gd name="T40" fmla="*/ 79 w 81"/>
                  <a:gd name="T41" fmla="*/ 202 h 209"/>
                  <a:gd name="T42" fmla="*/ 81 w 81"/>
                  <a:gd name="T43" fmla="*/ 200 h 209"/>
                  <a:gd name="T44" fmla="*/ 81 w 81"/>
                  <a:gd name="T45" fmla="*/ 200 h 209"/>
                  <a:gd name="T46" fmla="*/ 81 w 81"/>
                  <a:gd name="T47" fmla="*/ 200 h 209"/>
                  <a:gd name="T48" fmla="*/ 81 w 81"/>
                  <a:gd name="T49" fmla="*/ 200 h 209"/>
                  <a:gd name="T50" fmla="*/ 62 w 81"/>
                  <a:gd name="T51" fmla="*/ 205 h 209"/>
                  <a:gd name="T52" fmla="*/ 41 w 81"/>
                  <a:gd name="T53" fmla="*/ 207 h 209"/>
                  <a:gd name="T54" fmla="*/ 20 w 81"/>
                  <a:gd name="T55" fmla="*/ 205 h 209"/>
                  <a:gd name="T56" fmla="*/ 0 w 81"/>
                  <a:gd name="T57" fmla="*/ 200 h 209"/>
                  <a:gd name="T58" fmla="*/ 0 w 81"/>
                  <a:gd name="T59" fmla="*/ 200 h 209"/>
                  <a:gd name="T60" fmla="*/ 2 w 81"/>
                  <a:gd name="T61" fmla="*/ 200 h 209"/>
                  <a:gd name="T62" fmla="*/ 2 w 81"/>
                  <a:gd name="T63" fmla="*/ 200 h 209"/>
                  <a:gd name="T64" fmla="*/ 2 w 81"/>
                  <a:gd name="T65" fmla="*/ 202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209">
                    <a:moveTo>
                      <a:pt x="79" y="8"/>
                    </a:moveTo>
                    <a:lnTo>
                      <a:pt x="71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20" y="2"/>
                    </a:lnTo>
                    <a:lnTo>
                      <a:pt x="10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0" y="4"/>
                    </a:lnTo>
                    <a:lnTo>
                      <a:pt x="20" y="2"/>
                    </a:lnTo>
                    <a:lnTo>
                      <a:pt x="31" y="0"/>
                    </a:lnTo>
                    <a:lnTo>
                      <a:pt x="41" y="0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71" y="4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79" y="8"/>
                    </a:lnTo>
                    <a:close/>
                    <a:moveTo>
                      <a:pt x="2" y="202"/>
                    </a:moveTo>
                    <a:lnTo>
                      <a:pt x="10" y="203"/>
                    </a:lnTo>
                    <a:lnTo>
                      <a:pt x="20" y="205"/>
                    </a:lnTo>
                    <a:lnTo>
                      <a:pt x="29" y="207"/>
                    </a:lnTo>
                    <a:lnTo>
                      <a:pt x="41" y="209"/>
                    </a:lnTo>
                    <a:lnTo>
                      <a:pt x="52" y="207"/>
                    </a:lnTo>
                    <a:lnTo>
                      <a:pt x="62" y="205"/>
                    </a:lnTo>
                    <a:lnTo>
                      <a:pt x="71" y="203"/>
                    </a:lnTo>
                    <a:lnTo>
                      <a:pt x="79" y="202"/>
                    </a:lnTo>
                    <a:lnTo>
                      <a:pt x="81" y="202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71" y="203"/>
                    </a:lnTo>
                    <a:lnTo>
                      <a:pt x="62" y="205"/>
                    </a:lnTo>
                    <a:lnTo>
                      <a:pt x="52" y="207"/>
                    </a:lnTo>
                    <a:lnTo>
                      <a:pt x="41" y="207"/>
                    </a:lnTo>
                    <a:lnTo>
                      <a:pt x="31" y="207"/>
                    </a:lnTo>
                    <a:lnTo>
                      <a:pt x="20" y="205"/>
                    </a:lnTo>
                    <a:lnTo>
                      <a:pt x="10" y="203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2" y="202"/>
                    </a:lnTo>
                    <a:lnTo>
                      <a:pt x="2" y="202"/>
                    </a:lnTo>
                    <a:close/>
                  </a:path>
                </a:pathLst>
              </a:custGeom>
              <a:solidFill>
                <a:srgbClr val="FF2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40" name="Freeform 7210"/>
              <p:cNvSpPr>
                <a:spLocks noEditPoints="1"/>
              </p:cNvSpPr>
              <p:nvPr/>
            </p:nvSpPr>
            <p:spPr bwMode="auto">
              <a:xfrm>
                <a:off x="1374" y="2291"/>
                <a:ext cx="81" cy="207"/>
              </a:xfrm>
              <a:custGeom>
                <a:avLst/>
                <a:gdLst>
                  <a:gd name="T0" fmla="*/ 71 w 81"/>
                  <a:gd name="T1" fmla="*/ 4 h 207"/>
                  <a:gd name="T2" fmla="*/ 52 w 81"/>
                  <a:gd name="T3" fmla="*/ 0 h 207"/>
                  <a:gd name="T4" fmla="*/ 31 w 81"/>
                  <a:gd name="T5" fmla="*/ 0 h 207"/>
                  <a:gd name="T6" fmla="*/ 10 w 81"/>
                  <a:gd name="T7" fmla="*/ 4 h 207"/>
                  <a:gd name="T8" fmla="*/ 0 w 81"/>
                  <a:gd name="T9" fmla="*/ 8 h 207"/>
                  <a:gd name="T10" fmla="*/ 0 w 81"/>
                  <a:gd name="T11" fmla="*/ 8 h 207"/>
                  <a:gd name="T12" fmla="*/ 0 w 81"/>
                  <a:gd name="T13" fmla="*/ 8 h 207"/>
                  <a:gd name="T14" fmla="*/ 0 w 81"/>
                  <a:gd name="T15" fmla="*/ 8 h 207"/>
                  <a:gd name="T16" fmla="*/ 10 w 81"/>
                  <a:gd name="T17" fmla="*/ 6 h 207"/>
                  <a:gd name="T18" fmla="*/ 31 w 81"/>
                  <a:gd name="T19" fmla="*/ 0 h 207"/>
                  <a:gd name="T20" fmla="*/ 52 w 81"/>
                  <a:gd name="T21" fmla="*/ 0 h 207"/>
                  <a:gd name="T22" fmla="*/ 71 w 81"/>
                  <a:gd name="T23" fmla="*/ 6 h 207"/>
                  <a:gd name="T24" fmla="*/ 81 w 81"/>
                  <a:gd name="T25" fmla="*/ 8 h 207"/>
                  <a:gd name="T26" fmla="*/ 81 w 81"/>
                  <a:gd name="T27" fmla="*/ 8 h 207"/>
                  <a:gd name="T28" fmla="*/ 81 w 81"/>
                  <a:gd name="T29" fmla="*/ 8 h 207"/>
                  <a:gd name="T30" fmla="*/ 81 w 81"/>
                  <a:gd name="T31" fmla="*/ 8 h 207"/>
                  <a:gd name="T32" fmla="*/ 0 w 81"/>
                  <a:gd name="T33" fmla="*/ 200 h 207"/>
                  <a:gd name="T34" fmla="*/ 20 w 81"/>
                  <a:gd name="T35" fmla="*/ 205 h 207"/>
                  <a:gd name="T36" fmla="*/ 41 w 81"/>
                  <a:gd name="T37" fmla="*/ 207 h 207"/>
                  <a:gd name="T38" fmla="*/ 62 w 81"/>
                  <a:gd name="T39" fmla="*/ 205 h 207"/>
                  <a:gd name="T40" fmla="*/ 81 w 81"/>
                  <a:gd name="T41" fmla="*/ 200 h 207"/>
                  <a:gd name="T42" fmla="*/ 81 w 81"/>
                  <a:gd name="T43" fmla="*/ 200 h 207"/>
                  <a:gd name="T44" fmla="*/ 81 w 81"/>
                  <a:gd name="T45" fmla="*/ 200 h 207"/>
                  <a:gd name="T46" fmla="*/ 81 w 81"/>
                  <a:gd name="T47" fmla="*/ 200 h 207"/>
                  <a:gd name="T48" fmla="*/ 81 w 81"/>
                  <a:gd name="T49" fmla="*/ 200 h 207"/>
                  <a:gd name="T50" fmla="*/ 62 w 81"/>
                  <a:gd name="T51" fmla="*/ 205 h 207"/>
                  <a:gd name="T52" fmla="*/ 41 w 81"/>
                  <a:gd name="T53" fmla="*/ 207 h 207"/>
                  <a:gd name="T54" fmla="*/ 20 w 81"/>
                  <a:gd name="T55" fmla="*/ 205 h 207"/>
                  <a:gd name="T56" fmla="*/ 0 w 81"/>
                  <a:gd name="T57" fmla="*/ 200 h 207"/>
                  <a:gd name="T58" fmla="*/ 0 w 81"/>
                  <a:gd name="T59" fmla="*/ 200 h 207"/>
                  <a:gd name="T60" fmla="*/ 0 w 81"/>
                  <a:gd name="T61" fmla="*/ 200 h 207"/>
                  <a:gd name="T62" fmla="*/ 0 w 81"/>
                  <a:gd name="T63" fmla="*/ 200 h 207"/>
                  <a:gd name="T64" fmla="*/ 0 w 81"/>
                  <a:gd name="T65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207">
                    <a:moveTo>
                      <a:pt x="81" y="8"/>
                    </a:moveTo>
                    <a:lnTo>
                      <a:pt x="71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31" y="0"/>
                    </a:lnTo>
                    <a:lnTo>
                      <a:pt x="20" y="2"/>
                    </a:lnTo>
                    <a:lnTo>
                      <a:pt x="10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0" y="6"/>
                    </a:lnTo>
                    <a:lnTo>
                      <a:pt x="20" y="2"/>
                    </a:lnTo>
                    <a:lnTo>
                      <a:pt x="31" y="0"/>
                    </a:lnTo>
                    <a:lnTo>
                      <a:pt x="41" y="0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71" y="6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close/>
                    <a:moveTo>
                      <a:pt x="0" y="200"/>
                    </a:moveTo>
                    <a:lnTo>
                      <a:pt x="10" y="203"/>
                    </a:lnTo>
                    <a:lnTo>
                      <a:pt x="20" y="205"/>
                    </a:lnTo>
                    <a:lnTo>
                      <a:pt x="31" y="207"/>
                    </a:lnTo>
                    <a:lnTo>
                      <a:pt x="41" y="207"/>
                    </a:lnTo>
                    <a:lnTo>
                      <a:pt x="52" y="207"/>
                    </a:lnTo>
                    <a:lnTo>
                      <a:pt x="62" y="205"/>
                    </a:lnTo>
                    <a:lnTo>
                      <a:pt x="71" y="203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71" y="203"/>
                    </a:lnTo>
                    <a:lnTo>
                      <a:pt x="62" y="205"/>
                    </a:lnTo>
                    <a:lnTo>
                      <a:pt x="52" y="207"/>
                    </a:lnTo>
                    <a:lnTo>
                      <a:pt x="41" y="207"/>
                    </a:lnTo>
                    <a:lnTo>
                      <a:pt x="31" y="207"/>
                    </a:lnTo>
                    <a:lnTo>
                      <a:pt x="20" y="205"/>
                    </a:lnTo>
                    <a:lnTo>
                      <a:pt x="10" y="203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close/>
                  </a:path>
                </a:pathLst>
              </a:cu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41" name="Freeform 7211"/>
              <p:cNvSpPr>
                <a:spLocks noEditPoints="1"/>
              </p:cNvSpPr>
              <p:nvPr/>
            </p:nvSpPr>
            <p:spPr bwMode="auto">
              <a:xfrm>
                <a:off x="1374" y="2291"/>
                <a:ext cx="81" cy="207"/>
              </a:xfrm>
              <a:custGeom>
                <a:avLst/>
                <a:gdLst>
                  <a:gd name="T0" fmla="*/ 71 w 81"/>
                  <a:gd name="T1" fmla="*/ 6 h 207"/>
                  <a:gd name="T2" fmla="*/ 52 w 81"/>
                  <a:gd name="T3" fmla="*/ 0 h 207"/>
                  <a:gd name="T4" fmla="*/ 31 w 81"/>
                  <a:gd name="T5" fmla="*/ 0 h 207"/>
                  <a:gd name="T6" fmla="*/ 10 w 81"/>
                  <a:gd name="T7" fmla="*/ 6 h 207"/>
                  <a:gd name="T8" fmla="*/ 0 w 81"/>
                  <a:gd name="T9" fmla="*/ 8 h 207"/>
                  <a:gd name="T10" fmla="*/ 0 w 81"/>
                  <a:gd name="T11" fmla="*/ 8 h 207"/>
                  <a:gd name="T12" fmla="*/ 0 w 81"/>
                  <a:gd name="T13" fmla="*/ 10 h 207"/>
                  <a:gd name="T14" fmla="*/ 0 w 81"/>
                  <a:gd name="T15" fmla="*/ 10 h 207"/>
                  <a:gd name="T16" fmla="*/ 0 w 81"/>
                  <a:gd name="T17" fmla="*/ 10 h 207"/>
                  <a:gd name="T18" fmla="*/ 20 w 81"/>
                  <a:gd name="T19" fmla="*/ 4 h 207"/>
                  <a:gd name="T20" fmla="*/ 41 w 81"/>
                  <a:gd name="T21" fmla="*/ 0 h 207"/>
                  <a:gd name="T22" fmla="*/ 62 w 81"/>
                  <a:gd name="T23" fmla="*/ 4 h 207"/>
                  <a:gd name="T24" fmla="*/ 81 w 81"/>
                  <a:gd name="T25" fmla="*/ 10 h 207"/>
                  <a:gd name="T26" fmla="*/ 81 w 81"/>
                  <a:gd name="T27" fmla="*/ 10 h 207"/>
                  <a:gd name="T28" fmla="*/ 81 w 81"/>
                  <a:gd name="T29" fmla="*/ 10 h 207"/>
                  <a:gd name="T30" fmla="*/ 81 w 81"/>
                  <a:gd name="T31" fmla="*/ 10 h 207"/>
                  <a:gd name="T32" fmla="*/ 81 w 81"/>
                  <a:gd name="T33" fmla="*/ 8 h 207"/>
                  <a:gd name="T34" fmla="*/ 0 w 81"/>
                  <a:gd name="T35" fmla="*/ 200 h 207"/>
                  <a:gd name="T36" fmla="*/ 20 w 81"/>
                  <a:gd name="T37" fmla="*/ 205 h 207"/>
                  <a:gd name="T38" fmla="*/ 41 w 81"/>
                  <a:gd name="T39" fmla="*/ 207 h 207"/>
                  <a:gd name="T40" fmla="*/ 62 w 81"/>
                  <a:gd name="T41" fmla="*/ 205 h 207"/>
                  <a:gd name="T42" fmla="*/ 81 w 81"/>
                  <a:gd name="T43" fmla="*/ 200 h 207"/>
                  <a:gd name="T44" fmla="*/ 81 w 81"/>
                  <a:gd name="T45" fmla="*/ 200 h 207"/>
                  <a:gd name="T46" fmla="*/ 81 w 81"/>
                  <a:gd name="T47" fmla="*/ 200 h 207"/>
                  <a:gd name="T48" fmla="*/ 81 w 81"/>
                  <a:gd name="T49" fmla="*/ 198 h 207"/>
                  <a:gd name="T50" fmla="*/ 81 w 81"/>
                  <a:gd name="T51" fmla="*/ 198 h 207"/>
                  <a:gd name="T52" fmla="*/ 71 w 81"/>
                  <a:gd name="T53" fmla="*/ 202 h 207"/>
                  <a:gd name="T54" fmla="*/ 52 w 81"/>
                  <a:gd name="T55" fmla="*/ 205 h 207"/>
                  <a:gd name="T56" fmla="*/ 31 w 81"/>
                  <a:gd name="T57" fmla="*/ 205 h 207"/>
                  <a:gd name="T58" fmla="*/ 10 w 81"/>
                  <a:gd name="T59" fmla="*/ 202 h 207"/>
                  <a:gd name="T60" fmla="*/ 0 w 81"/>
                  <a:gd name="T61" fmla="*/ 198 h 207"/>
                  <a:gd name="T62" fmla="*/ 0 w 81"/>
                  <a:gd name="T63" fmla="*/ 198 h 207"/>
                  <a:gd name="T64" fmla="*/ 0 w 81"/>
                  <a:gd name="T65" fmla="*/ 200 h 207"/>
                  <a:gd name="T66" fmla="*/ 0 w 81"/>
                  <a:gd name="T67" fmla="*/ 200 h 207"/>
                  <a:gd name="T68" fmla="*/ 0 w 81"/>
                  <a:gd name="T6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1" h="207">
                    <a:moveTo>
                      <a:pt x="81" y="8"/>
                    </a:moveTo>
                    <a:lnTo>
                      <a:pt x="71" y="6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31" y="0"/>
                    </a:lnTo>
                    <a:lnTo>
                      <a:pt x="20" y="2"/>
                    </a:lnTo>
                    <a:lnTo>
                      <a:pt x="1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0" y="6"/>
                    </a:lnTo>
                    <a:lnTo>
                      <a:pt x="20" y="4"/>
                    </a:lnTo>
                    <a:lnTo>
                      <a:pt x="31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2" y="4"/>
                    </a:lnTo>
                    <a:lnTo>
                      <a:pt x="71" y="6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close/>
                    <a:moveTo>
                      <a:pt x="0" y="200"/>
                    </a:moveTo>
                    <a:lnTo>
                      <a:pt x="10" y="203"/>
                    </a:lnTo>
                    <a:lnTo>
                      <a:pt x="20" y="205"/>
                    </a:lnTo>
                    <a:lnTo>
                      <a:pt x="31" y="207"/>
                    </a:lnTo>
                    <a:lnTo>
                      <a:pt x="41" y="207"/>
                    </a:lnTo>
                    <a:lnTo>
                      <a:pt x="52" y="207"/>
                    </a:lnTo>
                    <a:lnTo>
                      <a:pt x="62" y="205"/>
                    </a:lnTo>
                    <a:lnTo>
                      <a:pt x="71" y="203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71" y="202"/>
                    </a:lnTo>
                    <a:lnTo>
                      <a:pt x="62" y="205"/>
                    </a:lnTo>
                    <a:lnTo>
                      <a:pt x="52" y="205"/>
                    </a:lnTo>
                    <a:lnTo>
                      <a:pt x="41" y="207"/>
                    </a:lnTo>
                    <a:lnTo>
                      <a:pt x="31" y="205"/>
                    </a:lnTo>
                    <a:lnTo>
                      <a:pt x="20" y="205"/>
                    </a:lnTo>
                    <a:lnTo>
                      <a:pt x="10" y="202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close/>
                  </a:path>
                </a:pathLst>
              </a:cu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42" name="Freeform 7212"/>
              <p:cNvSpPr>
                <a:spLocks noEditPoints="1"/>
              </p:cNvSpPr>
              <p:nvPr/>
            </p:nvSpPr>
            <p:spPr bwMode="auto">
              <a:xfrm>
                <a:off x="1374" y="2291"/>
                <a:ext cx="81" cy="207"/>
              </a:xfrm>
              <a:custGeom>
                <a:avLst/>
                <a:gdLst>
                  <a:gd name="T0" fmla="*/ 81 w 81"/>
                  <a:gd name="T1" fmla="*/ 10 h 207"/>
                  <a:gd name="T2" fmla="*/ 62 w 81"/>
                  <a:gd name="T3" fmla="*/ 4 h 207"/>
                  <a:gd name="T4" fmla="*/ 41 w 81"/>
                  <a:gd name="T5" fmla="*/ 0 h 207"/>
                  <a:gd name="T6" fmla="*/ 20 w 81"/>
                  <a:gd name="T7" fmla="*/ 4 h 207"/>
                  <a:gd name="T8" fmla="*/ 0 w 81"/>
                  <a:gd name="T9" fmla="*/ 10 h 207"/>
                  <a:gd name="T10" fmla="*/ 0 w 81"/>
                  <a:gd name="T11" fmla="*/ 10 h 207"/>
                  <a:gd name="T12" fmla="*/ 0 w 81"/>
                  <a:gd name="T13" fmla="*/ 10 h 207"/>
                  <a:gd name="T14" fmla="*/ 0 w 81"/>
                  <a:gd name="T15" fmla="*/ 10 h 207"/>
                  <a:gd name="T16" fmla="*/ 0 w 81"/>
                  <a:gd name="T17" fmla="*/ 10 h 207"/>
                  <a:gd name="T18" fmla="*/ 0 w 81"/>
                  <a:gd name="T19" fmla="*/ 10 h 207"/>
                  <a:gd name="T20" fmla="*/ 20 w 81"/>
                  <a:gd name="T21" fmla="*/ 4 h 207"/>
                  <a:gd name="T22" fmla="*/ 41 w 81"/>
                  <a:gd name="T23" fmla="*/ 2 h 207"/>
                  <a:gd name="T24" fmla="*/ 62 w 81"/>
                  <a:gd name="T25" fmla="*/ 4 h 207"/>
                  <a:gd name="T26" fmla="*/ 81 w 81"/>
                  <a:gd name="T27" fmla="*/ 10 h 207"/>
                  <a:gd name="T28" fmla="*/ 81 w 81"/>
                  <a:gd name="T29" fmla="*/ 10 h 207"/>
                  <a:gd name="T30" fmla="*/ 81 w 81"/>
                  <a:gd name="T31" fmla="*/ 10 h 207"/>
                  <a:gd name="T32" fmla="*/ 81 w 81"/>
                  <a:gd name="T33" fmla="*/ 10 h 207"/>
                  <a:gd name="T34" fmla="*/ 81 w 81"/>
                  <a:gd name="T35" fmla="*/ 10 h 207"/>
                  <a:gd name="T36" fmla="*/ 0 w 81"/>
                  <a:gd name="T37" fmla="*/ 198 h 207"/>
                  <a:gd name="T38" fmla="*/ 10 w 81"/>
                  <a:gd name="T39" fmla="*/ 202 h 207"/>
                  <a:gd name="T40" fmla="*/ 31 w 81"/>
                  <a:gd name="T41" fmla="*/ 205 h 207"/>
                  <a:gd name="T42" fmla="*/ 52 w 81"/>
                  <a:gd name="T43" fmla="*/ 205 h 207"/>
                  <a:gd name="T44" fmla="*/ 71 w 81"/>
                  <a:gd name="T45" fmla="*/ 202 h 207"/>
                  <a:gd name="T46" fmla="*/ 81 w 81"/>
                  <a:gd name="T47" fmla="*/ 198 h 207"/>
                  <a:gd name="T48" fmla="*/ 81 w 81"/>
                  <a:gd name="T49" fmla="*/ 198 h 207"/>
                  <a:gd name="T50" fmla="*/ 81 w 81"/>
                  <a:gd name="T51" fmla="*/ 198 h 207"/>
                  <a:gd name="T52" fmla="*/ 81 w 81"/>
                  <a:gd name="T53" fmla="*/ 198 h 207"/>
                  <a:gd name="T54" fmla="*/ 81 w 81"/>
                  <a:gd name="T55" fmla="*/ 198 h 207"/>
                  <a:gd name="T56" fmla="*/ 71 w 81"/>
                  <a:gd name="T57" fmla="*/ 202 h 207"/>
                  <a:gd name="T58" fmla="*/ 52 w 81"/>
                  <a:gd name="T59" fmla="*/ 205 h 207"/>
                  <a:gd name="T60" fmla="*/ 31 w 81"/>
                  <a:gd name="T61" fmla="*/ 205 h 207"/>
                  <a:gd name="T62" fmla="*/ 10 w 81"/>
                  <a:gd name="T63" fmla="*/ 202 h 207"/>
                  <a:gd name="T64" fmla="*/ 0 w 81"/>
                  <a:gd name="T65" fmla="*/ 198 h 207"/>
                  <a:gd name="T66" fmla="*/ 0 w 81"/>
                  <a:gd name="T67" fmla="*/ 198 h 207"/>
                  <a:gd name="T68" fmla="*/ 0 w 81"/>
                  <a:gd name="T69" fmla="*/ 198 h 207"/>
                  <a:gd name="T70" fmla="*/ 0 w 81"/>
                  <a:gd name="T71" fmla="*/ 198 h 207"/>
                  <a:gd name="T72" fmla="*/ 0 w 81"/>
                  <a:gd name="T73" fmla="*/ 198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1" h="207">
                    <a:moveTo>
                      <a:pt x="81" y="10"/>
                    </a:moveTo>
                    <a:lnTo>
                      <a:pt x="81" y="10"/>
                    </a:lnTo>
                    <a:lnTo>
                      <a:pt x="71" y="6"/>
                    </a:lnTo>
                    <a:lnTo>
                      <a:pt x="62" y="4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31" y="2"/>
                    </a:lnTo>
                    <a:lnTo>
                      <a:pt x="20" y="4"/>
                    </a:lnTo>
                    <a:lnTo>
                      <a:pt x="1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0" y="6"/>
                    </a:lnTo>
                    <a:lnTo>
                      <a:pt x="20" y="4"/>
                    </a:lnTo>
                    <a:lnTo>
                      <a:pt x="31" y="2"/>
                    </a:lnTo>
                    <a:lnTo>
                      <a:pt x="41" y="2"/>
                    </a:lnTo>
                    <a:lnTo>
                      <a:pt x="52" y="2"/>
                    </a:lnTo>
                    <a:lnTo>
                      <a:pt x="62" y="4"/>
                    </a:lnTo>
                    <a:lnTo>
                      <a:pt x="71" y="6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close/>
                    <a:moveTo>
                      <a:pt x="0" y="198"/>
                    </a:moveTo>
                    <a:lnTo>
                      <a:pt x="0" y="198"/>
                    </a:lnTo>
                    <a:lnTo>
                      <a:pt x="10" y="202"/>
                    </a:lnTo>
                    <a:lnTo>
                      <a:pt x="20" y="205"/>
                    </a:lnTo>
                    <a:lnTo>
                      <a:pt x="31" y="205"/>
                    </a:lnTo>
                    <a:lnTo>
                      <a:pt x="41" y="207"/>
                    </a:lnTo>
                    <a:lnTo>
                      <a:pt x="52" y="205"/>
                    </a:lnTo>
                    <a:lnTo>
                      <a:pt x="62" y="205"/>
                    </a:lnTo>
                    <a:lnTo>
                      <a:pt x="71" y="202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71" y="202"/>
                    </a:lnTo>
                    <a:lnTo>
                      <a:pt x="62" y="203"/>
                    </a:lnTo>
                    <a:lnTo>
                      <a:pt x="52" y="205"/>
                    </a:lnTo>
                    <a:lnTo>
                      <a:pt x="41" y="205"/>
                    </a:lnTo>
                    <a:lnTo>
                      <a:pt x="31" y="205"/>
                    </a:lnTo>
                    <a:lnTo>
                      <a:pt x="20" y="203"/>
                    </a:lnTo>
                    <a:lnTo>
                      <a:pt x="10" y="202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close/>
                  </a:path>
                </a:pathLst>
              </a:custGeom>
              <a:solidFill>
                <a:srgbClr val="FF28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43" name="Freeform 7213"/>
              <p:cNvSpPr>
                <a:spLocks noEditPoints="1"/>
              </p:cNvSpPr>
              <p:nvPr/>
            </p:nvSpPr>
            <p:spPr bwMode="auto">
              <a:xfrm>
                <a:off x="1373" y="2293"/>
                <a:ext cx="84" cy="203"/>
              </a:xfrm>
              <a:custGeom>
                <a:avLst/>
                <a:gdLst>
                  <a:gd name="T0" fmla="*/ 82 w 84"/>
                  <a:gd name="T1" fmla="*/ 8 h 203"/>
                  <a:gd name="T2" fmla="*/ 63 w 84"/>
                  <a:gd name="T3" fmla="*/ 2 h 203"/>
                  <a:gd name="T4" fmla="*/ 42 w 84"/>
                  <a:gd name="T5" fmla="*/ 0 h 203"/>
                  <a:gd name="T6" fmla="*/ 21 w 84"/>
                  <a:gd name="T7" fmla="*/ 2 h 203"/>
                  <a:gd name="T8" fmla="*/ 1 w 84"/>
                  <a:gd name="T9" fmla="*/ 8 h 203"/>
                  <a:gd name="T10" fmla="*/ 1 w 84"/>
                  <a:gd name="T11" fmla="*/ 8 h 203"/>
                  <a:gd name="T12" fmla="*/ 1 w 84"/>
                  <a:gd name="T13" fmla="*/ 8 h 203"/>
                  <a:gd name="T14" fmla="*/ 0 w 84"/>
                  <a:gd name="T15" fmla="*/ 9 h 203"/>
                  <a:gd name="T16" fmla="*/ 0 w 84"/>
                  <a:gd name="T17" fmla="*/ 9 h 203"/>
                  <a:gd name="T18" fmla="*/ 1 w 84"/>
                  <a:gd name="T19" fmla="*/ 8 h 203"/>
                  <a:gd name="T20" fmla="*/ 21 w 84"/>
                  <a:gd name="T21" fmla="*/ 2 h 203"/>
                  <a:gd name="T22" fmla="*/ 42 w 84"/>
                  <a:gd name="T23" fmla="*/ 0 h 203"/>
                  <a:gd name="T24" fmla="*/ 63 w 84"/>
                  <a:gd name="T25" fmla="*/ 2 h 203"/>
                  <a:gd name="T26" fmla="*/ 82 w 84"/>
                  <a:gd name="T27" fmla="*/ 8 h 203"/>
                  <a:gd name="T28" fmla="*/ 84 w 84"/>
                  <a:gd name="T29" fmla="*/ 9 h 203"/>
                  <a:gd name="T30" fmla="*/ 84 w 84"/>
                  <a:gd name="T31" fmla="*/ 9 h 203"/>
                  <a:gd name="T32" fmla="*/ 84 w 84"/>
                  <a:gd name="T33" fmla="*/ 8 h 203"/>
                  <a:gd name="T34" fmla="*/ 84 w 84"/>
                  <a:gd name="T35" fmla="*/ 8 h 203"/>
                  <a:gd name="T36" fmla="*/ 1 w 84"/>
                  <a:gd name="T37" fmla="*/ 196 h 203"/>
                  <a:gd name="T38" fmla="*/ 11 w 84"/>
                  <a:gd name="T39" fmla="*/ 200 h 203"/>
                  <a:gd name="T40" fmla="*/ 32 w 84"/>
                  <a:gd name="T41" fmla="*/ 203 h 203"/>
                  <a:gd name="T42" fmla="*/ 53 w 84"/>
                  <a:gd name="T43" fmla="*/ 203 h 203"/>
                  <a:gd name="T44" fmla="*/ 72 w 84"/>
                  <a:gd name="T45" fmla="*/ 200 h 203"/>
                  <a:gd name="T46" fmla="*/ 82 w 84"/>
                  <a:gd name="T47" fmla="*/ 196 h 203"/>
                  <a:gd name="T48" fmla="*/ 84 w 84"/>
                  <a:gd name="T49" fmla="*/ 196 h 203"/>
                  <a:gd name="T50" fmla="*/ 84 w 84"/>
                  <a:gd name="T51" fmla="*/ 196 h 203"/>
                  <a:gd name="T52" fmla="*/ 84 w 84"/>
                  <a:gd name="T53" fmla="*/ 196 h 203"/>
                  <a:gd name="T54" fmla="*/ 84 w 84"/>
                  <a:gd name="T55" fmla="*/ 194 h 203"/>
                  <a:gd name="T56" fmla="*/ 72 w 84"/>
                  <a:gd name="T57" fmla="*/ 200 h 203"/>
                  <a:gd name="T58" fmla="*/ 51 w 84"/>
                  <a:gd name="T59" fmla="*/ 203 h 203"/>
                  <a:gd name="T60" fmla="*/ 32 w 84"/>
                  <a:gd name="T61" fmla="*/ 203 h 203"/>
                  <a:gd name="T62" fmla="*/ 11 w 84"/>
                  <a:gd name="T63" fmla="*/ 200 h 203"/>
                  <a:gd name="T64" fmla="*/ 0 w 84"/>
                  <a:gd name="T65" fmla="*/ 194 h 203"/>
                  <a:gd name="T66" fmla="*/ 0 w 84"/>
                  <a:gd name="T67" fmla="*/ 196 h 203"/>
                  <a:gd name="T68" fmla="*/ 1 w 84"/>
                  <a:gd name="T69" fmla="*/ 196 h 203"/>
                  <a:gd name="T70" fmla="*/ 1 w 84"/>
                  <a:gd name="T71" fmla="*/ 196 h 203"/>
                  <a:gd name="T72" fmla="*/ 1 w 84"/>
                  <a:gd name="T73" fmla="*/ 19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3">
                    <a:moveTo>
                      <a:pt x="82" y="8"/>
                    </a:moveTo>
                    <a:lnTo>
                      <a:pt x="82" y="8"/>
                    </a:lnTo>
                    <a:lnTo>
                      <a:pt x="72" y="4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1" y="2"/>
                    </a:lnTo>
                    <a:lnTo>
                      <a:pt x="11" y="4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11" y="4"/>
                    </a:lnTo>
                    <a:lnTo>
                      <a:pt x="21" y="2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1" y="0"/>
                    </a:lnTo>
                    <a:lnTo>
                      <a:pt x="63" y="2"/>
                    </a:lnTo>
                    <a:lnTo>
                      <a:pt x="72" y="4"/>
                    </a:lnTo>
                    <a:lnTo>
                      <a:pt x="82" y="8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8"/>
                    </a:lnTo>
                    <a:lnTo>
                      <a:pt x="84" y="8"/>
                    </a:lnTo>
                    <a:lnTo>
                      <a:pt x="84" y="8"/>
                    </a:lnTo>
                    <a:lnTo>
                      <a:pt x="84" y="8"/>
                    </a:lnTo>
                    <a:lnTo>
                      <a:pt x="82" y="8"/>
                    </a:lnTo>
                    <a:close/>
                    <a:moveTo>
                      <a:pt x="1" y="196"/>
                    </a:moveTo>
                    <a:lnTo>
                      <a:pt x="1" y="196"/>
                    </a:lnTo>
                    <a:lnTo>
                      <a:pt x="11" y="200"/>
                    </a:lnTo>
                    <a:lnTo>
                      <a:pt x="21" y="201"/>
                    </a:lnTo>
                    <a:lnTo>
                      <a:pt x="32" y="203"/>
                    </a:lnTo>
                    <a:lnTo>
                      <a:pt x="42" y="203"/>
                    </a:lnTo>
                    <a:lnTo>
                      <a:pt x="53" y="203"/>
                    </a:lnTo>
                    <a:lnTo>
                      <a:pt x="63" y="201"/>
                    </a:lnTo>
                    <a:lnTo>
                      <a:pt x="72" y="200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2" y="196"/>
                    </a:lnTo>
                    <a:lnTo>
                      <a:pt x="72" y="200"/>
                    </a:lnTo>
                    <a:lnTo>
                      <a:pt x="63" y="201"/>
                    </a:lnTo>
                    <a:lnTo>
                      <a:pt x="51" y="203"/>
                    </a:lnTo>
                    <a:lnTo>
                      <a:pt x="42" y="203"/>
                    </a:lnTo>
                    <a:lnTo>
                      <a:pt x="32" y="203"/>
                    </a:lnTo>
                    <a:lnTo>
                      <a:pt x="21" y="201"/>
                    </a:lnTo>
                    <a:lnTo>
                      <a:pt x="11" y="200"/>
                    </a:lnTo>
                    <a:lnTo>
                      <a:pt x="1" y="196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1" y="196"/>
                    </a:lnTo>
                    <a:lnTo>
                      <a:pt x="1" y="196"/>
                    </a:lnTo>
                    <a:lnTo>
                      <a:pt x="1" y="196"/>
                    </a:lnTo>
                    <a:lnTo>
                      <a:pt x="1" y="196"/>
                    </a:lnTo>
                    <a:lnTo>
                      <a:pt x="1" y="196"/>
                    </a:lnTo>
                    <a:close/>
                  </a:path>
                </a:pathLst>
              </a:custGeom>
              <a:solidFill>
                <a:srgbClr val="FF2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44" name="Freeform 7214"/>
              <p:cNvSpPr>
                <a:spLocks noEditPoints="1"/>
              </p:cNvSpPr>
              <p:nvPr/>
            </p:nvSpPr>
            <p:spPr bwMode="auto">
              <a:xfrm>
                <a:off x="1373" y="2293"/>
                <a:ext cx="84" cy="203"/>
              </a:xfrm>
              <a:custGeom>
                <a:avLst/>
                <a:gdLst>
                  <a:gd name="T0" fmla="*/ 82 w 84"/>
                  <a:gd name="T1" fmla="*/ 8 h 203"/>
                  <a:gd name="T2" fmla="*/ 63 w 84"/>
                  <a:gd name="T3" fmla="*/ 2 h 203"/>
                  <a:gd name="T4" fmla="*/ 42 w 84"/>
                  <a:gd name="T5" fmla="*/ 0 h 203"/>
                  <a:gd name="T6" fmla="*/ 21 w 84"/>
                  <a:gd name="T7" fmla="*/ 2 h 203"/>
                  <a:gd name="T8" fmla="*/ 1 w 84"/>
                  <a:gd name="T9" fmla="*/ 8 h 203"/>
                  <a:gd name="T10" fmla="*/ 0 w 84"/>
                  <a:gd name="T11" fmla="*/ 9 h 203"/>
                  <a:gd name="T12" fmla="*/ 0 w 84"/>
                  <a:gd name="T13" fmla="*/ 9 h 203"/>
                  <a:gd name="T14" fmla="*/ 0 w 84"/>
                  <a:gd name="T15" fmla="*/ 9 h 203"/>
                  <a:gd name="T16" fmla="*/ 0 w 84"/>
                  <a:gd name="T17" fmla="*/ 9 h 203"/>
                  <a:gd name="T18" fmla="*/ 3 w 84"/>
                  <a:gd name="T19" fmla="*/ 8 h 203"/>
                  <a:gd name="T20" fmla="*/ 21 w 84"/>
                  <a:gd name="T21" fmla="*/ 2 h 203"/>
                  <a:gd name="T22" fmla="*/ 42 w 84"/>
                  <a:gd name="T23" fmla="*/ 0 h 203"/>
                  <a:gd name="T24" fmla="*/ 63 w 84"/>
                  <a:gd name="T25" fmla="*/ 2 h 203"/>
                  <a:gd name="T26" fmla="*/ 82 w 84"/>
                  <a:gd name="T27" fmla="*/ 8 h 203"/>
                  <a:gd name="T28" fmla="*/ 84 w 84"/>
                  <a:gd name="T29" fmla="*/ 9 h 203"/>
                  <a:gd name="T30" fmla="*/ 84 w 84"/>
                  <a:gd name="T31" fmla="*/ 9 h 203"/>
                  <a:gd name="T32" fmla="*/ 84 w 84"/>
                  <a:gd name="T33" fmla="*/ 9 h 203"/>
                  <a:gd name="T34" fmla="*/ 84 w 84"/>
                  <a:gd name="T35" fmla="*/ 9 h 203"/>
                  <a:gd name="T36" fmla="*/ 0 w 84"/>
                  <a:gd name="T37" fmla="*/ 194 h 203"/>
                  <a:gd name="T38" fmla="*/ 11 w 84"/>
                  <a:gd name="T39" fmla="*/ 200 h 203"/>
                  <a:gd name="T40" fmla="*/ 32 w 84"/>
                  <a:gd name="T41" fmla="*/ 203 h 203"/>
                  <a:gd name="T42" fmla="*/ 51 w 84"/>
                  <a:gd name="T43" fmla="*/ 203 h 203"/>
                  <a:gd name="T44" fmla="*/ 72 w 84"/>
                  <a:gd name="T45" fmla="*/ 200 h 203"/>
                  <a:gd name="T46" fmla="*/ 84 w 84"/>
                  <a:gd name="T47" fmla="*/ 194 h 203"/>
                  <a:gd name="T48" fmla="*/ 84 w 84"/>
                  <a:gd name="T49" fmla="*/ 194 h 203"/>
                  <a:gd name="T50" fmla="*/ 84 w 84"/>
                  <a:gd name="T51" fmla="*/ 194 h 203"/>
                  <a:gd name="T52" fmla="*/ 84 w 84"/>
                  <a:gd name="T53" fmla="*/ 194 h 203"/>
                  <a:gd name="T54" fmla="*/ 84 w 84"/>
                  <a:gd name="T55" fmla="*/ 194 h 203"/>
                  <a:gd name="T56" fmla="*/ 72 w 84"/>
                  <a:gd name="T57" fmla="*/ 198 h 203"/>
                  <a:gd name="T58" fmla="*/ 51 w 84"/>
                  <a:gd name="T59" fmla="*/ 203 h 203"/>
                  <a:gd name="T60" fmla="*/ 32 w 84"/>
                  <a:gd name="T61" fmla="*/ 203 h 203"/>
                  <a:gd name="T62" fmla="*/ 11 w 84"/>
                  <a:gd name="T63" fmla="*/ 198 h 203"/>
                  <a:gd name="T64" fmla="*/ 0 w 84"/>
                  <a:gd name="T65" fmla="*/ 194 h 203"/>
                  <a:gd name="T66" fmla="*/ 0 w 84"/>
                  <a:gd name="T67" fmla="*/ 194 h 203"/>
                  <a:gd name="T68" fmla="*/ 0 w 84"/>
                  <a:gd name="T69" fmla="*/ 194 h 203"/>
                  <a:gd name="T70" fmla="*/ 0 w 84"/>
                  <a:gd name="T71" fmla="*/ 194 h 203"/>
                  <a:gd name="T72" fmla="*/ 0 w 84"/>
                  <a:gd name="T73" fmla="*/ 19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3">
                    <a:moveTo>
                      <a:pt x="84" y="9"/>
                    </a:moveTo>
                    <a:lnTo>
                      <a:pt x="82" y="8"/>
                    </a:lnTo>
                    <a:lnTo>
                      <a:pt x="72" y="4"/>
                    </a:lnTo>
                    <a:lnTo>
                      <a:pt x="63" y="2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1" y="2"/>
                    </a:lnTo>
                    <a:lnTo>
                      <a:pt x="11" y="4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8"/>
                    </a:lnTo>
                    <a:lnTo>
                      <a:pt x="11" y="6"/>
                    </a:lnTo>
                    <a:lnTo>
                      <a:pt x="21" y="2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1" y="2"/>
                    </a:lnTo>
                    <a:lnTo>
                      <a:pt x="63" y="2"/>
                    </a:lnTo>
                    <a:lnTo>
                      <a:pt x="72" y="6"/>
                    </a:lnTo>
                    <a:lnTo>
                      <a:pt x="82" y="8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close/>
                    <a:moveTo>
                      <a:pt x="0" y="194"/>
                    </a:moveTo>
                    <a:lnTo>
                      <a:pt x="1" y="196"/>
                    </a:lnTo>
                    <a:lnTo>
                      <a:pt x="11" y="200"/>
                    </a:lnTo>
                    <a:lnTo>
                      <a:pt x="21" y="201"/>
                    </a:lnTo>
                    <a:lnTo>
                      <a:pt x="32" y="203"/>
                    </a:lnTo>
                    <a:lnTo>
                      <a:pt x="42" y="203"/>
                    </a:lnTo>
                    <a:lnTo>
                      <a:pt x="51" y="203"/>
                    </a:lnTo>
                    <a:lnTo>
                      <a:pt x="63" y="201"/>
                    </a:lnTo>
                    <a:lnTo>
                      <a:pt x="72" y="200"/>
                    </a:lnTo>
                    <a:lnTo>
                      <a:pt x="82" y="196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2" y="196"/>
                    </a:lnTo>
                    <a:lnTo>
                      <a:pt x="72" y="198"/>
                    </a:lnTo>
                    <a:lnTo>
                      <a:pt x="63" y="201"/>
                    </a:lnTo>
                    <a:lnTo>
                      <a:pt x="51" y="203"/>
                    </a:lnTo>
                    <a:lnTo>
                      <a:pt x="42" y="203"/>
                    </a:lnTo>
                    <a:lnTo>
                      <a:pt x="32" y="203"/>
                    </a:lnTo>
                    <a:lnTo>
                      <a:pt x="21" y="201"/>
                    </a:lnTo>
                    <a:lnTo>
                      <a:pt x="11" y="198"/>
                    </a:lnTo>
                    <a:lnTo>
                      <a:pt x="3" y="196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FF2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45" name="Freeform 7215"/>
              <p:cNvSpPr>
                <a:spLocks noEditPoints="1"/>
              </p:cNvSpPr>
              <p:nvPr/>
            </p:nvSpPr>
            <p:spPr bwMode="auto">
              <a:xfrm>
                <a:off x="1373" y="2293"/>
                <a:ext cx="84" cy="203"/>
              </a:xfrm>
              <a:custGeom>
                <a:avLst/>
                <a:gdLst>
                  <a:gd name="T0" fmla="*/ 82 w 84"/>
                  <a:gd name="T1" fmla="*/ 8 h 203"/>
                  <a:gd name="T2" fmla="*/ 63 w 84"/>
                  <a:gd name="T3" fmla="*/ 2 h 203"/>
                  <a:gd name="T4" fmla="*/ 42 w 84"/>
                  <a:gd name="T5" fmla="*/ 0 h 203"/>
                  <a:gd name="T6" fmla="*/ 21 w 84"/>
                  <a:gd name="T7" fmla="*/ 2 h 203"/>
                  <a:gd name="T8" fmla="*/ 3 w 84"/>
                  <a:gd name="T9" fmla="*/ 8 h 203"/>
                  <a:gd name="T10" fmla="*/ 0 w 84"/>
                  <a:gd name="T11" fmla="*/ 9 h 203"/>
                  <a:gd name="T12" fmla="*/ 0 w 84"/>
                  <a:gd name="T13" fmla="*/ 9 h 203"/>
                  <a:gd name="T14" fmla="*/ 0 w 84"/>
                  <a:gd name="T15" fmla="*/ 9 h 203"/>
                  <a:gd name="T16" fmla="*/ 0 w 84"/>
                  <a:gd name="T17" fmla="*/ 11 h 203"/>
                  <a:gd name="T18" fmla="*/ 3 w 84"/>
                  <a:gd name="T19" fmla="*/ 9 h 203"/>
                  <a:gd name="T20" fmla="*/ 21 w 84"/>
                  <a:gd name="T21" fmla="*/ 4 h 203"/>
                  <a:gd name="T22" fmla="*/ 42 w 84"/>
                  <a:gd name="T23" fmla="*/ 2 h 203"/>
                  <a:gd name="T24" fmla="*/ 63 w 84"/>
                  <a:gd name="T25" fmla="*/ 4 h 203"/>
                  <a:gd name="T26" fmla="*/ 82 w 84"/>
                  <a:gd name="T27" fmla="*/ 9 h 203"/>
                  <a:gd name="T28" fmla="*/ 84 w 84"/>
                  <a:gd name="T29" fmla="*/ 11 h 203"/>
                  <a:gd name="T30" fmla="*/ 84 w 84"/>
                  <a:gd name="T31" fmla="*/ 9 h 203"/>
                  <a:gd name="T32" fmla="*/ 84 w 84"/>
                  <a:gd name="T33" fmla="*/ 9 h 203"/>
                  <a:gd name="T34" fmla="*/ 84 w 84"/>
                  <a:gd name="T35" fmla="*/ 9 h 203"/>
                  <a:gd name="T36" fmla="*/ 0 w 84"/>
                  <a:gd name="T37" fmla="*/ 194 h 203"/>
                  <a:gd name="T38" fmla="*/ 11 w 84"/>
                  <a:gd name="T39" fmla="*/ 198 h 203"/>
                  <a:gd name="T40" fmla="*/ 32 w 84"/>
                  <a:gd name="T41" fmla="*/ 203 h 203"/>
                  <a:gd name="T42" fmla="*/ 51 w 84"/>
                  <a:gd name="T43" fmla="*/ 203 h 203"/>
                  <a:gd name="T44" fmla="*/ 72 w 84"/>
                  <a:gd name="T45" fmla="*/ 198 h 203"/>
                  <a:gd name="T46" fmla="*/ 84 w 84"/>
                  <a:gd name="T47" fmla="*/ 194 h 203"/>
                  <a:gd name="T48" fmla="*/ 84 w 84"/>
                  <a:gd name="T49" fmla="*/ 194 h 203"/>
                  <a:gd name="T50" fmla="*/ 84 w 84"/>
                  <a:gd name="T51" fmla="*/ 194 h 203"/>
                  <a:gd name="T52" fmla="*/ 84 w 84"/>
                  <a:gd name="T53" fmla="*/ 194 h 203"/>
                  <a:gd name="T54" fmla="*/ 84 w 84"/>
                  <a:gd name="T55" fmla="*/ 192 h 203"/>
                  <a:gd name="T56" fmla="*/ 72 w 84"/>
                  <a:gd name="T57" fmla="*/ 198 h 203"/>
                  <a:gd name="T58" fmla="*/ 51 w 84"/>
                  <a:gd name="T59" fmla="*/ 201 h 203"/>
                  <a:gd name="T60" fmla="*/ 32 w 84"/>
                  <a:gd name="T61" fmla="*/ 201 h 203"/>
                  <a:gd name="T62" fmla="*/ 11 w 84"/>
                  <a:gd name="T63" fmla="*/ 198 h 203"/>
                  <a:gd name="T64" fmla="*/ 0 w 84"/>
                  <a:gd name="T65" fmla="*/ 194 h 203"/>
                  <a:gd name="T66" fmla="*/ 0 w 84"/>
                  <a:gd name="T67" fmla="*/ 194 h 203"/>
                  <a:gd name="T68" fmla="*/ 0 w 84"/>
                  <a:gd name="T69" fmla="*/ 194 h 203"/>
                  <a:gd name="T70" fmla="*/ 0 w 84"/>
                  <a:gd name="T71" fmla="*/ 194 h 203"/>
                  <a:gd name="T72" fmla="*/ 0 w 84"/>
                  <a:gd name="T73" fmla="*/ 19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3">
                    <a:moveTo>
                      <a:pt x="84" y="9"/>
                    </a:moveTo>
                    <a:lnTo>
                      <a:pt x="82" y="8"/>
                    </a:lnTo>
                    <a:lnTo>
                      <a:pt x="72" y="6"/>
                    </a:lnTo>
                    <a:lnTo>
                      <a:pt x="63" y="2"/>
                    </a:lnTo>
                    <a:lnTo>
                      <a:pt x="51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1" y="2"/>
                    </a:lnTo>
                    <a:lnTo>
                      <a:pt x="11" y="6"/>
                    </a:lnTo>
                    <a:lnTo>
                      <a:pt x="3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3" y="9"/>
                    </a:lnTo>
                    <a:lnTo>
                      <a:pt x="11" y="6"/>
                    </a:lnTo>
                    <a:lnTo>
                      <a:pt x="21" y="4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1" y="2"/>
                    </a:lnTo>
                    <a:lnTo>
                      <a:pt x="63" y="4"/>
                    </a:lnTo>
                    <a:lnTo>
                      <a:pt x="72" y="6"/>
                    </a:lnTo>
                    <a:lnTo>
                      <a:pt x="82" y="9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close/>
                    <a:moveTo>
                      <a:pt x="0" y="194"/>
                    </a:moveTo>
                    <a:lnTo>
                      <a:pt x="3" y="196"/>
                    </a:lnTo>
                    <a:lnTo>
                      <a:pt x="11" y="198"/>
                    </a:lnTo>
                    <a:lnTo>
                      <a:pt x="21" y="201"/>
                    </a:lnTo>
                    <a:lnTo>
                      <a:pt x="32" y="203"/>
                    </a:lnTo>
                    <a:lnTo>
                      <a:pt x="42" y="203"/>
                    </a:lnTo>
                    <a:lnTo>
                      <a:pt x="51" y="203"/>
                    </a:lnTo>
                    <a:lnTo>
                      <a:pt x="63" y="201"/>
                    </a:lnTo>
                    <a:lnTo>
                      <a:pt x="72" y="198"/>
                    </a:lnTo>
                    <a:lnTo>
                      <a:pt x="82" y="196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2"/>
                    </a:lnTo>
                    <a:lnTo>
                      <a:pt x="82" y="194"/>
                    </a:lnTo>
                    <a:lnTo>
                      <a:pt x="72" y="198"/>
                    </a:lnTo>
                    <a:lnTo>
                      <a:pt x="63" y="200"/>
                    </a:lnTo>
                    <a:lnTo>
                      <a:pt x="51" y="201"/>
                    </a:lnTo>
                    <a:lnTo>
                      <a:pt x="42" y="203"/>
                    </a:lnTo>
                    <a:lnTo>
                      <a:pt x="32" y="201"/>
                    </a:lnTo>
                    <a:lnTo>
                      <a:pt x="21" y="200"/>
                    </a:lnTo>
                    <a:lnTo>
                      <a:pt x="11" y="198"/>
                    </a:lnTo>
                    <a:lnTo>
                      <a:pt x="3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46" name="Freeform 7216"/>
              <p:cNvSpPr>
                <a:spLocks noEditPoints="1"/>
              </p:cNvSpPr>
              <p:nvPr/>
            </p:nvSpPr>
            <p:spPr bwMode="auto">
              <a:xfrm>
                <a:off x="1373" y="2295"/>
                <a:ext cx="84" cy="201"/>
              </a:xfrm>
              <a:custGeom>
                <a:avLst/>
                <a:gdLst>
                  <a:gd name="T0" fmla="*/ 82 w 84"/>
                  <a:gd name="T1" fmla="*/ 7 h 201"/>
                  <a:gd name="T2" fmla="*/ 63 w 84"/>
                  <a:gd name="T3" fmla="*/ 2 h 201"/>
                  <a:gd name="T4" fmla="*/ 42 w 84"/>
                  <a:gd name="T5" fmla="*/ 0 h 201"/>
                  <a:gd name="T6" fmla="*/ 21 w 84"/>
                  <a:gd name="T7" fmla="*/ 2 h 201"/>
                  <a:gd name="T8" fmla="*/ 3 w 84"/>
                  <a:gd name="T9" fmla="*/ 7 h 201"/>
                  <a:gd name="T10" fmla="*/ 0 w 84"/>
                  <a:gd name="T11" fmla="*/ 9 h 201"/>
                  <a:gd name="T12" fmla="*/ 0 w 84"/>
                  <a:gd name="T13" fmla="*/ 9 h 201"/>
                  <a:gd name="T14" fmla="*/ 0 w 84"/>
                  <a:gd name="T15" fmla="*/ 9 h 201"/>
                  <a:gd name="T16" fmla="*/ 0 w 84"/>
                  <a:gd name="T17" fmla="*/ 9 h 201"/>
                  <a:gd name="T18" fmla="*/ 3 w 84"/>
                  <a:gd name="T19" fmla="*/ 7 h 201"/>
                  <a:gd name="T20" fmla="*/ 23 w 84"/>
                  <a:gd name="T21" fmla="*/ 2 h 201"/>
                  <a:gd name="T22" fmla="*/ 42 w 84"/>
                  <a:gd name="T23" fmla="*/ 0 h 201"/>
                  <a:gd name="T24" fmla="*/ 63 w 84"/>
                  <a:gd name="T25" fmla="*/ 2 h 201"/>
                  <a:gd name="T26" fmla="*/ 80 w 84"/>
                  <a:gd name="T27" fmla="*/ 7 h 201"/>
                  <a:gd name="T28" fmla="*/ 84 w 84"/>
                  <a:gd name="T29" fmla="*/ 9 h 201"/>
                  <a:gd name="T30" fmla="*/ 84 w 84"/>
                  <a:gd name="T31" fmla="*/ 9 h 201"/>
                  <a:gd name="T32" fmla="*/ 84 w 84"/>
                  <a:gd name="T33" fmla="*/ 9 h 201"/>
                  <a:gd name="T34" fmla="*/ 84 w 84"/>
                  <a:gd name="T35" fmla="*/ 9 h 201"/>
                  <a:gd name="T36" fmla="*/ 0 w 84"/>
                  <a:gd name="T37" fmla="*/ 192 h 201"/>
                  <a:gd name="T38" fmla="*/ 11 w 84"/>
                  <a:gd name="T39" fmla="*/ 196 h 201"/>
                  <a:gd name="T40" fmla="*/ 32 w 84"/>
                  <a:gd name="T41" fmla="*/ 199 h 201"/>
                  <a:gd name="T42" fmla="*/ 51 w 84"/>
                  <a:gd name="T43" fmla="*/ 199 h 201"/>
                  <a:gd name="T44" fmla="*/ 72 w 84"/>
                  <a:gd name="T45" fmla="*/ 196 h 201"/>
                  <a:gd name="T46" fmla="*/ 84 w 84"/>
                  <a:gd name="T47" fmla="*/ 190 h 201"/>
                  <a:gd name="T48" fmla="*/ 84 w 84"/>
                  <a:gd name="T49" fmla="*/ 190 h 201"/>
                  <a:gd name="T50" fmla="*/ 84 w 84"/>
                  <a:gd name="T51" fmla="*/ 190 h 201"/>
                  <a:gd name="T52" fmla="*/ 84 w 84"/>
                  <a:gd name="T53" fmla="*/ 190 h 201"/>
                  <a:gd name="T54" fmla="*/ 84 w 84"/>
                  <a:gd name="T55" fmla="*/ 190 h 201"/>
                  <a:gd name="T56" fmla="*/ 72 w 84"/>
                  <a:gd name="T57" fmla="*/ 196 h 201"/>
                  <a:gd name="T58" fmla="*/ 51 w 84"/>
                  <a:gd name="T59" fmla="*/ 199 h 201"/>
                  <a:gd name="T60" fmla="*/ 32 w 84"/>
                  <a:gd name="T61" fmla="*/ 199 h 201"/>
                  <a:gd name="T62" fmla="*/ 13 w 84"/>
                  <a:gd name="T63" fmla="*/ 196 h 201"/>
                  <a:gd name="T64" fmla="*/ 0 w 84"/>
                  <a:gd name="T65" fmla="*/ 190 h 201"/>
                  <a:gd name="T66" fmla="*/ 0 w 84"/>
                  <a:gd name="T67" fmla="*/ 190 h 201"/>
                  <a:gd name="T68" fmla="*/ 0 w 84"/>
                  <a:gd name="T69" fmla="*/ 190 h 201"/>
                  <a:gd name="T70" fmla="*/ 0 w 84"/>
                  <a:gd name="T71" fmla="*/ 190 h 201"/>
                  <a:gd name="T72" fmla="*/ 0 w 84"/>
                  <a:gd name="T73" fmla="*/ 192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1">
                    <a:moveTo>
                      <a:pt x="84" y="9"/>
                    </a:moveTo>
                    <a:lnTo>
                      <a:pt x="82" y="7"/>
                    </a:lnTo>
                    <a:lnTo>
                      <a:pt x="72" y="4"/>
                    </a:lnTo>
                    <a:lnTo>
                      <a:pt x="63" y="2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1" y="2"/>
                    </a:lnTo>
                    <a:lnTo>
                      <a:pt x="11" y="4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7"/>
                    </a:lnTo>
                    <a:lnTo>
                      <a:pt x="13" y="4"/>
                    </a:lnTo>
                    <a:lnTo>
                      <a:pt x="23" y="2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1" y="0"/>
                    </a:lnTo>
                    <a:lnTo>
                      <a:pt x="63" y="2"/>
                    </a:lnTo>
                    <a:lnTo>
                      <a:pt x="72" y="4"/>
                    </a:lnTo>
                    <a:lnTo>
                      <a:pt x="80" y="7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close/>
                    <a:moveTo>
                      <a:pt x="0" y="192"/>
                    </a:moveTo>
                    <a:lnTo>
                      <a:pt x="3" y="192"/>
                    </a:lnTo>
                    <a:lnTo>
                      <a:pt x="11" y="196"/>
                    </a:lnTo>
                    <a:lnTo>
                      <a:pt x="21" y="198"/>
                    </a:lnTo>
                    <a:lnTo>
                      <a:pt x="32" y="199"/>
                    </a:lnTo>
                    <a:lnTo>
                      <a:pt x="42" y="201"/>
                    </a:lnTo>
                    <a:lnTo>
                      <a:pt x="51" y="199"/>
                    </a:lnTo>
                    <a:lnTo>
                      <a:pt x="63" y="198"/>
                    </a:lnTo>
                    <a:lnTo>
                      <a:pt x="72" y="196"/>
                    </a:lnTo>
                    <a:lnTo>
                      <a:pt x="82" y="192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0" y="192"/>
                    </a:lnTo>
                    <a:lnTo>
                      <a:pt x="72" y="196"/>
                    </a:lnTo>
                    <a:lnTo>
                      <a:pt x="63" y="198"/>
                    </a:lnTo>
                    <a:lnTo>
                      <a:pt x="51" y="199"/>
                    </a:lnTo>
                    <a:lnTo>
                      <a:pt x="42" y="199"/>
                    </a:lnTo>
                    <a:lnTo>
                      <a:pt x="32" y="199"/>
                    </a:lnTo>
                    <a:lnTo>
                      <a:pt x="23" y="198"/>
                    </a:lnTo>
                    <a:lnTo>
                      <a:pt x="13" y="196"/>
                    </a:lnTo>
                    <a:lnTo>
                      <a:pt x="3" y="19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47" name="Freeform 7217"/>
              <p:cNvSpPr>
                <a:spLocks noEditPoints="1"/>
              </p:cNvSpPr>
              <p:nvPr/>
            </p:nvSpPr>
            <p:spPr bwMode="auto">
              <a:xfrm>
                <a:off x="1371" y="2295"/>
                <a:ext cx="88" cy="199"/>
              </a:xfrm>
              <a:custGeom>
                <a:avLst/>
                <a:gdLst>
                  <a:gd name="T0" fmla="*/ 82 w 88"/>
                  <a:gd name="T1" fmla="*/ 7 h 199"/>
                  <a:gd name="T2" fmla="*/ 65 w 88"/>
                  <a:gd name="T3" fmla="*/ 2 h 199"/>
                  <a:gd name="T4" fmla="*/ 44 w 88"/>
                  <a:gd name="T5" fmla="*/ 0 h 199"/>
                  <a:gd name="T6" fmla="*/ 25 w 88"/>
                  <a:gd name="T7" fmla="*/ 2 h 199"/>
                  <a:gd name="T8" fmla="*/ 5 w 88"/>
                  <a:gd name="T9" fmla="*/ 7 h 199"/>
                  <a:gd name="T10" fmla="*/ 2 w 88"/>
                  <a:gd name="T11" fmla="*/ 9 h 199"/>
                  <a:gd name="T12" fmla="*/ 2 w 88"/>
                  <a:gd name="T13" fmla="*/ 9 h 199"/>
                  <a:gd name="T14" fmla="*/ 2 w 88"/>
                  <a:gd name="T15" fmla="*/ 9 h 199"/>
                  <a:gd name="T16" fmla="*/ 0 w 88"/>
                  <a:gd name="T17" fmla="*/ 9 h 199"/>
                  <a:gd name="T18" fmla="*/ 5 w 88"/>
                  <a:gd name="T19" fmla="*/ 7 h 199"/>
                  <a:gd name="T20" fmla="*/ 25 w 88"/>
                  <a:gd name="T21" fmla="*/ 2 h 199"/>
                  <a:gd name="T22" fmla="*/ 44 w 88"/>
                  <a:gd name="T23" fmla="*/ 0 h 199"/>
                  <a:gd name="T24" fmla="*/ 65 w 88"/>
                  <a:gd name="T25" fmla="*/ 2 h 199"/>
                  <a:gd name="T26" fmla="*/ 82 w 88"/>
                  <a:gd name="T27" fmla="*/ 7 h 199"/>
                  <a:gd name="T28" fmla="*/ 88 w 88"/>
                  <a:gd name="T29" fmla="*/ 9 h 199"/>
                  <a:gd name="T30" fmla="*/ 88 w 88"/>
                  <a:gd name="T31" fmla="*/ 9 h 199"/>
                  <a:gd name="T32" fmla="*/ 88 w 88"/>
                  <a:gd name="T33" fmla="*/ 9 h 199"/>
                  <a:gd name="T34" fmla="*/ 88 w 88"/>
                  <a:gd name="T35" fmla="*/ 9 h 199"/>
                  <a:gd name="T36" fmla="*/ 2 w 88"/>
                  <a:gd name="T37" fmla="*/ 190 h 199"/>
                  <a:gd name="T38" fmla="*/ 15 w 88"/>
                  <a:gd name="T39" fmla="*/ 196 h 199"/>
                  <a:gd name="T40" fmla="*/ 34 w 88"/>
                  <a:gd name="T41" fmla="*/ 199 h 199"/>
                  <a:gd name="T42" fmla="*/ 53 w 88"/>
                  <a:gd name="T43" fmla="*/ 199 h 199"/>
                  <a:gd name="T44" fmla="*/ 74 w 88"/>
                  <a:gd name="T45" fmla="*/ 196 h 199"/>
                  <a:gd name="T46" fmla="*/ 86 w 88"/>
                  <a:gd name="T47" fmla="*/ 190 h 199"/>
                  <a:gd name="T48" fmla="*/ 88 w 88"/>
                  <a:gd name="T49" fmla="*/ 190 h 199"/>
                  <a:gd name="T50" fmla="*/ 88 w 88"/>
                  <a:gd name="T51" fmla="*/ 190 h 199"/>
                  <a:gd name="T52" fmla="*/ 88 w 88"/>
                  <a:gd name="T53" fmla="*/ 190 h 199"/>
                  <a:gd name="T54" fmla="*/ 88 w 88"/>
                  <a:gd name="T55" fmla="*/ 190 h 199"/>
                  <a:gd name="T56" fmla="*/ 74 w 88"/>
                  <a:gd name="T57" fmla="*/ 196 h 199"/>
                  <a:gd name="T58" fmla="*/ 53 w 88"/>
                  <a:gd name="T59" fmla="*/ 199 h 199"/>
                  <a:gd name="T60" fmla="*/ 34 w 88"/>
                  <a:gd name="T61" fmla="*/ 199 h 199"/>
                  <a:gd name="T62" fmla="*/ 15 w 88"/>
                  <a:gd name="T63" fmla="*/ 196 h 199"/>
                  <a:gd name="T64" fmla="*/ 0 w 88"/>
                  <a:gd name="T65" fmla="*/ 190 h 199"/>
                  <a:gd name="T66" fmla="*/ 0 w 88"/>
                  <a:gd name="T67" fmla="*/ 190 h 199"/>
                  <a:gd name="T68" fmla="*/ 2 w 88"/>
                  <a:gd name="T69" fmla="*/ 190 h 199"/>
                  <a:gd name="T70" fmla="*/ 2 w 88"/>
                  <a:gd name="T71" fmla="*/ 190 h 199"/>
                  <a:gd name="T72" fmla="*/ 2 w 88"/>
                  <a:gd name="T73" fmla="*/ 19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199">
                    <a:moveTo>
                      <a:pt x="86" y="9"/>
                    </a:moveTo>
                    <a:lnTo>
                      <a:pt x="82" y="7"/>
                    </a:lnTo>
                    <a:lnTo>
                      <a:pt x="74" y="4"/>
                    </a:lnTo>
                    <a:lnTo>
                      <a:pt x="65" y="2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5" y="7"/>
                    </a:lnTo>
                    <a:lnTo>
                      <a:pt x="15" y="4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5" y="2"/>
                    </a:lnTo>
                    <a:lnTo>
                      <a:pt x="74" y="4"/>
                    </a:lnTo>
                    <a:lnTo>
                      <a:pt x="82" y="7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86" y="9"/>
                    </a:lnTo>
                    <a:close/>
                    <a:moveTo>
                      <a:pt x="2" y="190"/>
                    </a:moveTo>
                    <a:lnTo>
                      <a:pt x="5" y="192"/>
                    </a:lnTo>
                    <a:lnTo>
                      <a:pt x="15" y="196"/>
                    </a:lnTo>
                    <a:lnTo>
                      <a:pt x="25" y="198"/>
                    </a:lnTo>
                    <a:lnTo>
                      <a:pt x="34" y="199"/>
                    </a:lnTo>
                    <a:lnTo>
                      <a:pt x="44" y="199"/>
                    </a:lnTo>
                    <a:lnTo>
                      <a:pt x="53" y="199"/>
                    </a:lnTo>
                    <a:lnTo>
                      <a:pt x="65" y="198"/>
                    </a:lnTo>
                    <a:lnTo>
                      <a:pt x="74" y="196"/>
                    </a:lnTo>
                    <a:lnTo>
                      <a:pt x="82" y="192"/>
                    </a:lnTo>
                    <a:lnTo>
                      <a:pt x="86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2" y="192"/>
                    </a:lnTo>
                    <a:lnTo>
                      <a:pt x="74" y="196"/>
                    </a:lnTo>
                    <a:lnTo>
                      <a:pt x="65" y="198"/>
                    </a:lnTo>
                    <a:lnTo>
                      <a:pt x="53" y="199"/>
                    </a:lnTo>
                    <a:lnTo>
                      <a:pt x="44" y="199"/>
                    </a:lnTo>
                    <a:lnTo>
                      <a:pt x="34" y="199"/>
                    </a:lnTo>
                    <a:lnTo>
                      <a:pt x="25" y="198"/>
                    </a:lnTo>
                    <a:lnTo>
                      <a:pt x="15" y="196"/>
                    </a:lnTo>
                    <a:lnTo>
                      <a:pt x="5" y="19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2" y="190"/>
                    </a:lnTo>
                    <a:close/>
                  </a:path>
                </a:pathLst>
              </a:custGeom>
              <a:solidFill>
                <a:srgbClr val="FF2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48" name="Freeform 7218"/>
              <p:cNvSpPr>
                <a:spLocks noEditPoints="1"/>
              </p:cNvSpPr>
              <p:nvPr/>
            </p:nvSpPr>
            <p:spPr bwMode="auto">
              <a:xfrm>
                <a:off x="1371" y="2295"/>
                <a:ext cx="88" cy="199"/>
              </a:xfrm>
              <a:custGeom>
                <a:avLst/>
                <a:gdLst>
                  <a:gd name="T0" fmla="*/ 82 w 88"/>
                  <a:gd name="T1" fmla="*/ 7 h 199"/>
                  <a:gd name="T2" fmla="*/ 65 w 88"/>
                  <a:gd name="T3" fmla="*/ 2 h 199"/>
                  <a:gd name="T4" fmla="*/ 44 w 88"/>
                  <a:gd name="T5" fmla="*/ 0 h 199"/>
                  <a:gd name="T6" fmla="*/ 25 w 88"/>
                  <a:gd name="T7" fmla="*/ 2 h 199"/>
                  <a:gd name="T8" fmla="*/ 5 w 88"/>
                  <a:gd name="T9" fmla="*/ 7 h 199"/>
                  <a:gd name="T10" fmla="*/ 0 w 88"/>
                  <a:gd name="T11" fmla="*/ 11 h 199"/>
                  <a:gd name="T12" fmla="*/ 0 w 88"/>
                  <a:gd name="T13" fmla="*/ 11 h 199"/>
                  <a:gd name="T14" fmla="*/ 0 w 88"/>
                  <a:gd name="T15" fmla="*/ 11 h 199"/>
                  <a:gd name="T16" fmla="*/ 0 w 88"/>
                  <a:gd name="T17" fmla="*/ 11 h 199"/>
                  <a:gd name="T18" fmla="*/ 5 w 88"/>
                  <a:gd name="T19" fmla="*/ 7 h 199"/>
                  <a:gd name="T20" fmla="*/ 25 w 88"/>
                  <a:gd name="T21" fmla="*/ 2 h 199"/>
                  <a:gd name="T22" fmla="*/ 44 w 88"/>
                  <a:gd name="T23" fmla="*/ 0 h 199"/>
                  <a:gd name="T24" fmla="*/ 63 w 88"/>
                  <a:gd name="T25" fmla="*/ 2 h 199"/>
                  <a:gd name="T26" fmla="*/ 82 w 88"/>
                  <a:gd name="T27" fmla="*/ 7 h 199"/>
                  <a:gd name="T28" fmla="*/ 88 w 88"/>
                  <a:gd name="T29" fmla="*/ 11 h 199"/>
                  <a:gd name="T30" fmla="*/ 88 w 88"/>
                  <a:gd name="T31" fmla="*/ 11 h 199"/>
                  <a:gd name="T32" fmla="*/ 88 w 88"/>
                  <a:gd name="T33" fmla="*/ 11 h 199"/>
                  <a:gd name="T34" fmla="*/ 88 w 88"/>
                  <a:gd name="T35" fmla="*/ 11 h 199"/>
                  <a:gd name="T36" fmla="*/ 0 w 88"/>
                  <a:gd name="T37" fmla="*/ 190 h 199"/>
                  <a:gd name="T38" fmla="*/ 15 w 88"/>
                  <a:gd name="T39" fmla="*/ 196 h 199"/>
                  <a:gd name="T40" fmla="*/ 34 w 88"/>
                  <a:gd name="T41" fmla="*/ 199 h 199"/>
                  <a:gd name="T42" fmla="*/ 53 w 88"/>
                  <a:gd name="T43" fmla="*/ 199 h 199"/>
                  <a:gd name="T44" fmla="*/ 74 w 88"/>
                  <a:gd name="T45" fmla="*/ 196 h 199"/>
                  <a:gd name="T46" fmla="*/ 88 w 88"/>
                  <a:gd name="T47" fmla="*/ 190 h 199"/>
                  <a:gd name="T48" fmla="*/ 88 w 88"/>
                  <a:gd name="T49" fmla="*/ 188 h 199"/>
                  <a:gd name="T50" fmla="*/ 88 w 88"/>
                  <a:gd name="T51" fmla="*/ 188 h 199"/>
                  <a:gd name="T52" fmla="*/ 88 w 88"/>
                  <a:gd name="T53" fmla="*/ 188 h 199"/>
                  <a:gd name="T54" fmla="*/ 88 w 88"/>
                  <a:gd name="T55" fmla="*/ 188 h 199"/>
                  <a:gd name="T56" fmla="*/ 73 w 88"/>
                  <a:gd name="T57" fmla="*/ 194 h 199"/>
                  <a:gd name="T58" fmla="*/ 53 w 88"/>
                  <a:gd name="T59" fmla="*/ 198 h 199"/>
                  <a:gd name="T60" fmla="*/ 34 w 88"/>
                  <a:gd name="T61" fmla="*/ 198 h 199"/>
                  <a:gd name="T62" fmla="*/ 15 w 88"/>
                  <a:gd name="T63" fmla="*/ 194 h 199"/>
                  <a:gd name="T64" fmla="*/ 0 w 88"/>
                  <a:gd name="T65" fmla="*/ 188 h 199"/>
                  <a:gd name="T66" fmla="*/ 0 w 88"/>
                  <a:gd name="T67" fmla="*/ 188 h 199"/>
                  <a:gd name="T68" fmla="*/ 0 w 88"/>
                  <a:gd name="T69" fmla="*/ 188 h 199"/>
                  <a:gd name="T70" fmla="*/ 0 w 88"/>
                  <a:gd name="T71" fmla="*/ 188 h 199"/>
                  <a:gd name="T72" fmla="*/ 0 w 88"/>
                  <a:gd name="T73" fmla="*/ 19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199">
                    <a:moveTo>
                      <a:pt x="88" y="11"/>
                    </a:moveTo>
                    <a:lnTo>
                      <a:pt x="82" y="7"/>
                    </a:lnTo>
                    <a:lnTo>
                      <a:pt x="74" y="4"/>
                    </a:lnTo>
                    <a:lnTo>
                      <a:pt x="65" y="2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5" y="7"/>
                    </a:lnTo>
                    <a:lnTo>
                      <a:pt x="15" y="6"/>
                    </a:lnTo>
                    <a:lnTo>
                      <a:pt x="25" y="2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2"/>
                    </a:lnTo>
                    <a:lnTo>
                      <a:pt x="73" y="6"/>
                    </a:lnTo>
                    <a:lnTo>
                      <a:pt x="82" y="7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close/>
                    <a:moveTo>
                      <a:pt x="0" y="190"/>
                    </a:moveTo>
                    <a:lnTo>
                      <a:pt x="5" y="192"/>
                    </a:lnTo>
                    <a:lnTo>
                      <a:pt x="15" y="196"/>
                    </a:lnTo>
                    <a:lnTo>
                      <a:pt x="25" y="198"/>
                    </a:lnTo>
                    <a:lnTo>
                      <a:pt x="34" y="199"/>
                    </a:lnTo>
                    <a:lnTo>
                      <a:pt x="44" y="199"/>
                    </a:lnTo>
                    <a:lnTo>
                      <a:pt x="53" y="199"/>
                    </a:lnTo>
                    <a:lnTo>
                      <a:pt x="65" y="198"/>
                    </a:lnTo>
                    <a:lnTo>
                      <a:pt x="74" y="196"/>
                    </a:lnTo>
                    <a:lnTo>
                      <a:pt x="82" y="192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2" y="192"/>
                    </a:lnTo>
                    <a:lnTo>
                      <a:pt x="73" y="194"/>
                    </a:lnTo>
                    <a:lnTo>
                      <a:pt x="63" y="198"/>
                    </a:lnTo>
                    <a:lnTo>
                      <a:pt x="53" y="198"/>
                    </a:lnTo>
                    <a:lnTo>
                      <a:pt x="44" y="199"/>
                    </a:lnTo>
                    <a:lnTo>
                      <a:pt x="34" y="198"/>
                    </a:lnTo>
                    <a:lnTo>
                      <a:pt x="25" y="198"/>
                    </a:lnTo>
                    <a:lnTo>
                      <a:pt x="15" y="194"/>
                    </a:lnTo>
                    <a:lnTo>
                      <a:pt x="5" y="192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90"/>
                    </a:lnTo>
                    <a:lnTo>
                      <a:pt x="0" y="190"/>
                    </a:lnTo>
                    <a:close/>
                  </a:path>
                </a:pathLst>
              </a:custGeom>
              <a:solidFill>
                <a:srgbClr val="FF2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49" name="Freeform 7219"/>
              <p:cNvSpPr>
                <a:spLocks noEditPoints="1"/>
              </p:cNvSpPr>
              <p:nvPr/>
            </p:nvSpPr>
            <p:spPr bwMode="auto">
              <a:xfrm>
                <a:off x="1371" y="2295"/>
                <a:ext cx="88" cy="199"/>
              </a:xfrm>
              <a:custGeom>
                <a:avLst/>
                <a:gdLst>
                  <a:gd name="T0" fmla="*/ 82 w 88"/>
                  <a:gd name="T1" fmla="*/ 7 h 199"/>
                  <a:gd name="T2" fmla="*/ 63 w 88"/>
                  <a:gd name="T3" fmla="*/ 2 h 199"/>
                  <a:gd name="T4" fmla="*/ 44 w 88"/>
                  <a:gd name="T5" fmla="*/ 0 h 199"/>
                  <a:gd name="T6" fmla="*/ 25 w 88"/>
                  <a:gd name="T7" fmla="*/ 2 h 199"/>
                  <a:gd name="T8" fmla="*/ 5 w 88"/>
                  <a:gd name="T9" fmla="*/ 7 h 199"/>
                  <a:gd name="T10" fmla="*/ 0 w 88"/>
                  <a:gd name="T11" fmla="*/ 11 h 199"/>
                  <a:gd name="T12" fmla="*/ 0 w 88"/>
                  <a:gd name="T13" fmla="*/ 11 h 199"/>
                  <a:gd name="T14" fmla="*/ 0 w 88"/>
                  <a:gd name="T15" fmla="*/ 11 h 199"/>
                  <a:gd name="T16" fmla="*/ 0 w 88"/>
                  <a:gd name="T17" fmla="*/ 11 h 199"/>
                  <a:gd name="T18" fmla="*/ 5 w 88"/>
                  <a:gd name="T19" fmla="*/ 9 h 199"/>
                  <a:gd name="T20" fmla="*/ 25 w 88"/>
                  <a:gd name="T21" fmla="*/ 4 h 199"/>
                  <a:gd name="T22" fmla="*/ 44 w 88"/>
                  <a:gd name="T23" fmla="*/ 2 h 199"/>
                  <a:gd name="T24" fmla="*/ 63 w 88"/>
                  <a:gd name="T25" fmla="*/ 4 h 199"/>
                  <a:gd name="T26" fmla="*/ 82 w 88"/>
                  <a:gd name="T27" fmla="*/ 9 h 199"/>
                  <a:gd name="T28" fmla="*/ 88 w 88"/>
                  <a:gd name="T29" fmla="*/ 11 h 199"/>
                  <a:gd name="T30" fmla="*/ 88 w 88"/>
                  <a:gd name="T31" fmla="*/ 11 h 199"/>
                  <a:gd name="T32" fmla="*/ 88 w 88"/>
                  <a:gd name="T33" fmla="*/ 11 h 199"/>
                  <a:gd name="T34" fmla="*/ 88 w 88"/>
                  <a:gd name="T35" fmla="*/ 11 h 199"/>
                  <a:gd name="T36" fmla="*/ 0 w 88"/>
                  <a:gd name="T37" fmla="*/ 188 h 199"/>
                  <a:gd name="T38" fmla="*/ 15 w 88"/>
                  <a:gd name="T39" fmla="*/ 194 h 199"/>
                  <a:gd name="T40" fmla="*/ 34 w 88"/>
                  <a:gd name="T41" fmla="*/ 198 h 199"/>
                  <a:gd name="T42" fmla="*/ 53 w 88"/>
                  <a:gd name="T43" fmla="*/ 198 h 199"/>
                  <a:gd name="T44" fmla="*/ 73 w 88"/>
                  <a:gd name="T45" fmla="*/ 194 h 199"/>
                  <a:gd name="T46" fmla="*/ 88 w 88"/>
                  <a:gd name="T47" fmla="*/ 188 h 199"/>
                  <a:gd name="T48" fmla="*/ 88 w 88"/>
                  <a:gd name="T49" fmla="*/ 188 h 199"/>
                  <a:gd name="T50" fmla="*/ 88 w 88"/>
                  <a:gd name="T51" fmla="*/ 188 h 199"/>
                  <a:gd name="T52" fmla="*/ 88 w 88"/>
                  <a:gd name="T53" fmla="*/ 188 h 199"/>
                  <a:gd name="T54" fmla="*/ 88 w 88"/>
                  <a:gd name="T55" fmla="*/ 188 h 199"/>
                  <a:gd name="T56" fmla="*/ 73 w 88"/>
                  <a:gd name="T57" fmla="*/ 194 h 199"/>
                  <a:gd name="T58" fmla="*/ 53 w 88"/>
                  <a:gd name="T59" fmla="*/ 198 h 199"/>
                  <a:gd name="T60" fmla="*/ 34 w 88"/>
                  <a:gd name="T61" fmla="*/ 198 h 199"/>
                  <a:gd name="T62" fmla="*/ 15 w 88"/>
                  <a:gd name="T63" fmla="*/ 194 h 199"/>
                  <a:gd name="T64" fmla="*/ 0 w 88"/>
                  <a:gd name="T65" fmla="*/ 188 h 199"/>
                  <a:gd name="T66" fmla="*/ 0 w 88"/>
                  <a:gd name="T67" fmla="*/ 188 h 199"/>
                  <a:gd name="T68" fmla="*/ 0 w 88"/>
                  <a:gd name="T69" fmla="*/ 188 h 199"/>
                  <a:gd name="T70" fmla="*/ 0 w 88"/>
                  <a:gd name="T71" fmla="*/ 188 h 199"/>
                  <a:gd name="T72" fmla="*/ 0 w 88"/>
                  <a:gd name="T73" fmla="*/ 18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199">
                    <a:moveTo>
                      <a:pt x="88" y="11"/>
                    </a:moveTo>
                    <a:lnTo>
                      <a:pt x="82" y="7"/>
                    </a:lnTo>
                    <a:lnTo>
                      <a:pt x="73" y="6"/>
                    </a:lnTo>
                    <a:lnTo>
                      <a:pt x="63" y="2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2"/>
                    </a:lnTo>
                    <a:lnTo>
                      <a:pt x="1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5" y="9"/>
                    </a:lnTo>
                    <a:lnTo>
                      <a:pt x="15" y="6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6"/>
                    </a:lnTo>
                    <a:lnTo>
                      <a:pt x="82" y="9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close/>
                    <a:moveTo>
                      <a:pt x="0" y="188"/>
                    </a:moveTo>
                    <a:lnTo>
                      <a:pt x="5" y="192"/>
                    </a:lnTo>
                    <a:lnTo>
                      <a:pt x="15" y="194"/>
                    </a:lnTo>
                    <a:lnTo>
                      <a:pt x="25" y="198"/>
                    </a:lnTo>
                    <a:lnTo>
                      <a:pt x="34" y="198"/>
                    </a:lnTo>
                    <a:lnTo>
                      <a:pt x="44" y="199"/>
                    </a:lnTo>
                    <a:lnTo>
                      <a:pt x="53" y="198"/>
                    </a:lnTo>
                    <a:lnTo>
                      <a:pt x="63" y="198"/>
                    </a:lnTo>
                    <a:lnTo>
                      <a:pt x="73" y="194"/>
                    </a:lnTo>
                    <a:lnTo>
                      <a:pt x="82" y="192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2" y="190"/>
                    </a:lnTo>
                    <a:lnTo>
                      <a:pt x="73" y="194"/>
                    </a:lnTo>
                    <a:lnTo>
                      <a:pt x="63" y="196"/>
                    </a:lnTo>
                    <a:lnTo>
                      <a:pt x="53" y="198"/>
                    </a:lnTo>
                    <a:lnTo>
                      <a:pt x="44" y="198"/>
                    </a:lnTo>
                    <a:lnTo>
                      <a:pt x="34" y="198"/>
                    </a:lnTo>
                    <a:lnTo>
                      <a:pt x="25" y="196"/>
                    </a:lnTo>
                    <a:lnTo>
                      <a:pt x="15" y="194"/>
                    </a:lnTo>
                    <a:lnTo>
                      <a:pt x="5" y="190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FF2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50" name="Freeform 7220"/>
              <p:cNvSpPr>
                <a:spLocks noEditPoints="1"/>
              </p:cNvSpPr>
              <p:nvPr/>
            </p:nvSpPr>
            <p:spPr bwMode="auto">
              <a:xfrm>
                <a:off x="1371" y="2297"/>
                <a:ext cx="88" cy="196"/>
              </a:xfrm>
              <a:custGeom>
                <a:avLst/>
                <a:gdLst>
                  <a:gd name="T0" fmla="*/ 82 w 88"/>
                  <a:gd name="T1" fmla="*/ 7 h 196"/>
                  <a:gd name="T2" fmla="*/ 63 w 88"/>
                  <a:gd name="T3" fmla="*/ 2 h 196"/>
                  <a:gd name="T4" fmla="*/ 44 w 88"/>
                  <a:gd name="T5" fmla="*/ 0 h 196"/>
                  <a:gd name="T6" fmla="*/ 25 w 88"/>
                  <a:gd name="T7" fmla="*/ 2 h 196"/>
                  <a:gd name="T8" fmla="*/ 5 w 88"/>
                  <a:gd name="T9" fmla="*/ 7 h 196"/>
                  <a:gd name="T10" fmla="*/ 0 w 88"/>
                  <a:gd name="T11" fmla="*/ 9 h 196"/>
                  <a:gd name="T12" fmla="*/ 0 w 88"/>
                  <a:gd name="T13" fmla="*/ 11 h 196"/>
                  <a:gd name="T14" fmla="*/ 0 w 88"/>
                  <a:gd name="T15" fmla="*/ 11 h 196"/>
                  <a:gd name="T16" fmla="*/ 0 w 88"/>
                  <a:gd name="T17" fmla="*/ 11 h 196"/>
                  <a:gd name="T18" fmla="*/ 5 w 88"/>
                  <a:gd name="T19" fmla="*/ 7 h 196"/>
                  <a:gd name="T20" fmla="*/ 25 w 88"/>
                  <a:gd name="T21" fmla="*/ 2 h 196"/>
                  <a:gd name="T22" fmla="*/ 44 w 88"/>
                  <a:gd name="T23" fmla="*/ 0 h 196"/>
                  <a:gd name="T24" fmla="*/ 63 w 88"/>
                  <a:gd name="T25" fmla="*/ 2 h 196"/>
                  <a:gd name="T26" fmla="*/ 82 w 88"/>
                  <a:gd name="T27" fmla="*/ 7 h 196"/>
                  <a:gd name="T28" fmla="*/ 88 w 88"/>
                  <a:gd name="T29" fmla="*/ 11 h 196"/>
                  <a:gd name="T30" fmla="*/ 88 w 88"/>
                  <a:gd name="T31" fmla="*/ 11 h 196"/>
                  <a:gd name="T32" fmla="*/ 88 w 88"/>
                  <a:gd name="T33" fmla="*/ 11 h 196"/>
                  <a:gd name="T34" fmla="*/ 88 w 88"/>
                  <a:gd name="T35" fmla="*/ 9 h 196"/>
                  <a:gd name="T36" fmla="*/ 0 w 88"/>
                  <a:gd name="T37" fmla="*/ 186 h 196"/>
                  <a:gd name="T38" fmla="*/ 15 w 88"/>
                  <a:gd name="T39" fmla="*/ 192 h 196"/>
                  <a:gd name="T40" fmla="*/ 34 w 88"/>
                  <a:gd name="T41" fmla="*/ 196 h 196"/>
                  <a:gd name="T42" fmla="*/ 53 w 88"/>
                  <a:gd name="T43" fmla="*/ 196 h 196"/>
                  <a:gd name="T44" fmla="*/ 73 w 88"/>
                  <a:gd name="T45" fmla="*/ 192 h 196"/>
                  <a:gd name="T46" fmla="*/ 88 w 88"/>
                  <a:gd name="T47" fmla="*/ 186 h 196"/>
                  <a:gd name="T48" fmla="*/ 88 w 88"/>
                  <a:gd name="T49" fmla="*/ 186 h 196"/>
                  <a:gd name="T50" fmla="*/ 88 w 88"/>
                  <a:gd name="T51" fmla="*/ 184 h 196"/>
                  <a:gd name="T52" fmla="*/ 88 w 88"/>
                  <a:gd name="T53" fmla="*/ 184 h 196"/>
                  <a:gd name="T54" fmla="*/ 88 w 88"/>
                  <a:gd name="T55" fmla="*/ 184 h 196"/>
                  <a:gd name="T56" fmla="*/ 73 w 88"/>
                  <a:gd name="T57" fmla="*/ 192 h 196"/>
                  <a:gd name="T58" fmla="*/ 53 w 88"/>
                  <a:gd name="T59" fmla="*/ 196 h 196"/>
                  <a:gd name="T60" fmla="*/ 34 w 88"/>
                  <a:gd name="T61" fmla="*/ 196 h 196"/>
                  <a:gd name="T62" fmla="*/ 15 w 88"/>
                  <a:gd name="T63" fmla="*/ 192 h 196"/>
                  <a:gd name="T64" fmla="*/ 0 w 88"/>
                  <a:gd name="T65" fmla="*/ 184 h 196"/>
                  <a:gd name="T66" fmla="*/ 0 w 88"/>
                  <a:gd name="T67" fmla="*/ 184 h 196"/>
                  <a:gd name="T68" fmla="*/ 0 w 88"/>
                  <a:gd name="T69" fmla="*/ 186 h 196"/>
                  <a:gd name="T70" fmla="*/ 0 w 88"/>
                  <a:gd name="T71" fmla="*/ 186 h 196"/>
                  <a:gd name="T72" fmla="*/ 0 w 88"/>
                  <a:gd name="T73" fmla="*/ 18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196">
                    <a:moveTo>
                      <a:pt x="88" y="9"/>
                    </a:moveTo>
                    <a:lnTo>
                      <a:pt x="82" y="7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5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5" y="7"/>
                    </a:lnTo>
                    <a:lnTo>
                      <a:pt x="15" y="4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2"/>
                    </a:lnTo>
                    <a:lnTo>
                      <a:pt x="73" y="4"/>
                    </a:lnTo>
                    <a:lnTo>
                      <a:pt x="82" y="7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88" y="9"/>
                    </a:lnTo>
                    <a:close/>
                    <a:moveTo>
                      <a:pt x="0" y="186"/>
                    </a:moveTo>
                    <a:lnTo>
                      <a:pt x="5" y="188"/>
                    </a:lnTo>
                    <a:lnTo>
                      <a:pt x="15" y="192"/>
                    </a:lnTo>
                    <a:lnTo>
                      <a:pt x="25" y="194"/>
                    </a:lnTo>
                    <a:lnTo>
                      <a:pt x="34" y="196"/>
                    </a:lnTo>
                    <a:lnTo>
                      <a:pt x="44" y="196"/>
                    </a:lnTo>
                    <a:lnTo>
                      <a:pt x="53" y="196"/>
                    </a:lnTo>
                    <a:lnTo>
                      <a:pt x="63" y="194"/>
                    </a:lnTo>
                    <a:lnTo>
                      <a:pt x="73" y="192"/>
                    </a:lnTo>
                    <a:lnTo>
                      <a:pt x="82" y="188"/>
                    </a:lnTo>
                    <a:lnTo>
                      <a:pt x="88" y="186"/>
                    </a:lnTo>
                    <a:lnTo>
                      <a:pt x="88" y="186"/>
                    </a:lnTo>
                    <a:lnTo>
                      <a:pt x="88" y="186"/>
                    </a:lnTo>
                    <a:lnTo>
                      <a:pt x="88" y="186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2" y="188"/>
                    </a:lnTo>
                    <a:lnTo>
                      <a:pt x="73" y="192"/>
                    </a:lnTo>
                    <a:lnTo>
                      <a:pt x="63" y="194"/>
                    </a:lnTo>
                    <a:lnTo>
                      <a:pt x="53" y="196"/>
                    </a:lnTo>
                    <a:lnTo>
                      <a:pt x="44" y="196"/>
                    </a:lnTo>
                    <a:lnTo>
                      <a:pt x="34" y="196"/>
                    </a:lnTo>
                    <a:lnTo>
                      <a:pt x="25" y="194"/>
                    </a:lnTo>
                    <a:lnTo>
                      <a:pt x="15" y="192"/>
                    </a:lnTo>
                    <a:lnTo>
                      <a:pt x="5" y="188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close/>
                  </a:path>
                </a:pathLst>
              </a:cu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51" name="Freeform 7221"/>
              <p:cNvSpPr>
                <a:spLocks noEditPoints="1"/>
              </p:cNvSpPr>
              <p:nvPr/>
            </p:nvSpPr>
            <p:spPr bwMode="auto">
              <a:xfrm>
                <a:off x="1371" y="2297"/>
                <a:ext cx="90" cy="196"/>
              </a:xfrm>
              <a:custGeom>
                <a:avLst/>
                <a:gdLst>
                  <a:gd name="T0" fmla="*/ 82 w 90"/>
                  <a:gd name="T1" fmla="*/ 7 h 196"/>
                  <a:gd name="T2" fmla="*/ 63 w 90"/>
                  <a:gd name="T3" fmla="*/ 2 h 196"/>
                  <a:gd name="T4" fmla="*/ 44 w 90"/>
                  <a:gd name="T5" fmla="*/ 0 h 196"/>
                  <a:gd name="T6" fmla="*/ 25 w 90"/>
                  <a:gd name="T7" fmla="*/ 2 h 196"/>
                  <a:gd name="T8" fmla="*/ 5 w 90"/>
                  <a:gd name="T9" fmla="*/ 7 h 196"/>
                  <a:gd name="T10" fmla="*/ 0 w 90"/>
                  <a:gd name="T11" fmla="*/ 11 h 196"/>
                  <a:gd name="T12" fmla="*/ 0 w 90"/>
                  <a:gd name="T13" fmla="*/ 11 h 196"/>
                  <a:gd name="T14" fmla="*/ 0 w 90"/>
                  <a:gd name="T15" fmla="*/ 11 h 196"/>
                  <a:gd name="T16" fmla="*/ 0 w 90"/>
                  <a:gd name="T17" fmla="*/ 11 h 196"/>
                  <a:gd name="T18" fmla="*/ 5 w 90"/>
                  <a:gd name="T19" fmla="*/ 7 h 196"/>
                  <a:gd name="T20" fmla="*/ 25 w 90"/>
                  <a:gd name="T21" fmla="*/ 2 h 196"/>
                  <a:gd name="T22" fmla="*/ 44 w 90"/>
                  <a:gd name="T23" fmla="*/ 0 h 196"/>
                  <a:gd name="T24" fmla="*/ 63 w 90"/>
                  <a:gd name="T25" fmla="*/ 2 h 196"/>
                  <a:gd name="T26" fmla="*/ 82 w 90"/>
                  <a:gd name="T27" fmla="*/ 7 h 196"/>
                  <a:gd name="T28" fmla="*/ 90 w 90"/>
                  <a:gd name="T29" fmla="*/ 11 h 196"/>
                  <a:gd name="T30" fmla="*/ 90 w 90"/>
                  <a:gd name="T31" fmla="*/ 11 h 196"/>
                  <a:gd name="T32" fmla="*/ 88 w 90"/>
                  <a:gd name="T33" fmla="*/ 11 h 196"/>
                  <a:gd name="T34" fmla="*/ 88 w 90"/>
                  <a:gd name="T35" fmla="*/ 11 h 196"/>
                  <a:gd name="T36" fmla="*/ 0 w 90"/>
                  <a:gd name="T37" fmla="*/ 184 h 196"/>
                  <a:gd name="T38" fmla="*/ 15 w 90"/>
                  <a:gd name="T39" fmla="*/ 192 h 196"/>
                  <a:gd name="T40" fmla="*/ 34 w 90"/>
                  <a:gd name="T41" fmla="*/ 196 h 196"/>
                  <a:gd name="T42" fmla="*/ 53 w 90"/>
                  <a:gd name="T43" fmla="*/ 196 h 196"/>
                  <a:gd name="T44" fmla="*/ 73 w 90"/>
                  <a:gd name="T45" fmla="*/ 192 h 196"/>
                  <a:gd name="T46" fmla="*/ 88 w 90"/>
                  <a:gd name="T47" fmla="*/ 184 h 196"/>
                  <a:gd name="T48" fmla="*/ 88 w 90"/>
                  <a:gd name="T49" fmla="*/ 184 h 196"/>
                  <a:gd name="T50" fmla="*/ 88 w 90"/>
                  <a:gd name="T51" fmla="*/ 184 h 196"/>
                  <a:gd name="T52" fmla="*/ 90 w 90"/>
                  <a:gd name="T53" fmla="*/ 184 h 196"/>
                  <a:gd name="T54" fmla="*/ 90 w 90"/>
                  <a:gd name="T55" fmla="*/ 184 h 196"/>
                  <a:gd name="T56" fmla="*/ 73 w 90"/>
                  <a:gd name="T57" fmla="*/ 192 h 196"/>
                  <a:gd name="T58" fmla="*/ 53 w 90"/>
                  <a:gd name="T59" fmla="*/ 196 h 196"/>
                  <a:gd name="T60" fmla="*/ 34 w 90"/>
                  <a:gd name="T61" fmla="*/ 196 h 196"/>
                  <a:gd name="T62" fmla="*/ 15 w 90"/>
                  <a:gd name="T63" fmla="*/ 192 h 196"/>
                  <a:gd name="T64" fmla="*/ 0 w 90"/>
                  <a:gd name="T65" fmla="*/ 184 h 196"/>
                  <a:gd name="T66" fmla="*/ 0 w 90"/>
                  <a:gd name="T67" fmla="*/ 184 h 196"/>
                  <a:gd name="T68" fmla="*/ 0 w 90"/>
                  <a:gd name="T69" fmla="*/ 184 h 196"/>
                  <a:gd name="T70" fmla="*/ 0 w 90"/>
                  <a:gd name="T71" fmla="*/ 184 h 196"/>
                  <a:gd name="T72" fmla="*/ 0 w 90"/>
                  <a:gd name="T73" fmla="*/ 18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196">
                    <a:moveTo>
                      <a:pt x="88" y="11"/>
                    </a:moveTo>
                    <a:lnTo>
                      <a:pt x="82" y="7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5" y="7"/>
                    </a:lnTo>
                    <a:lnTo>
                      <a:pt x="15" y="5"/>
                    </a:lnTo>
                    <a:lnTo>
                      <a:pt x="25" y="2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2"/>
                    </a:lnTo>
                    <a:lnTo>
                      <a:pt x="73" y="5"/>
                    </a:lnTo>
                    <a:lnTo>
                      <a:pt x="82" y="7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close/>
                    <a:moveTo>
                      <a:pt x="0" y="184"/>
                    </a:moveTo>
                    <a:lnTo>
                      <a:pt x="5" y="188"/>
                    </a:lnTo>
                    <a:lnTo>
                      <a:pt x="15" y="192"/>
                    </a:lnTo>
                    <a:lnTo>
                      <a:pt x="25" y="194"/>
                    </a:lnTo>
                    <a:lnTo>
                      <a:pt x="34" y="196"/>
                    </a:lnTo>
                    <a:lnTo>
                      <a:pt x="44" y="196"/>
                    </a:lnTo>
                    <a:lnTo>
                      <a:pt x="53" y="196"/>
                    </a:lnTo>
                    <a:lnTo>
                      <a:pt x="63" y="194"/>
                    </a:lnTo>
                    <a:lnTo>
                      <a:pt x="73" y="192"/>
                    </a:lnTo>
                    <a:lnTo>
                      <a:pt x="82" y="188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82" y="188"/>
                    </a:lnTo>
                    <a:lnTo>
                      <a:pt x="73" y="192"/>
                    </a:lnTo>
                    <a:lnTo>
                      <a:pt x="63" y="194"/>
                    </a:lnTo>
                    <a:lnTo>
                      <a:pt x="53" y="196"/>
                    </a:lnTo>
                    <a:lnTo>
                      <a:pt x="44" y="196"/>
                    </a:lnTo>
                    <a:lnTo>
                      <a:pt x="34" y="196"/>
                    </a:lnTo>
                    <a:lnTo>
                      <a:pt x="25" y="194"/>
                    </a:lnTo>
                    <a:lnTo>
                      <a:pt x="15" y="192"/>
                    </a:lnTo>
                    <a:lnTo>
                      <a:pt x="5" y="188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close/>
                  </a:path>
                </a:pathLst>
              </a:cu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52" name="Freeform 7222"/>
              <p:cNvSpPr>
                <a:spLocks noEditPoints="1"/>
              </p:cNvSpPr>
              <p:nvPr/>
            </p:nvSpPr>
            <p:spPr bwMode="auto">
              <a:xfrm>
                <a:off x="1369" y="2297"/>
                <a:ext cx="92" cy="196"/>
              </a:xfrm>
              <a:custGeom>
                <a:avLst/>
                <a:gdLst>
                  <a:gd name="T0" fmla="*/ 84 w 92"/>
                  <a:gd name="T1" fmla="*/ 7 h 196"/>
                  <a:gd name="T2" fmla="*/ 65 w 92"/>
                  <a:gd name="T3" fmla="*/ 2 h 196"/>
                  <a:gd name="T4" fmla="*/ 46 w 92"/>
                  <a:gd name="T5" fmla="*/ 0 h 196"/>
                  <a:gd name="T6" fmla="*/ 27 w 92"/>
                  <a:gd name="T7" fmla="*/ 2 h 196"/>
                  <a:gd name="T8" fmla="*/ 7 w 92"/>
                  <a:gd name="T9" fmla="*/ 7 h 196"/>
                  <a:gd name="T10" fmla="*/ 2 w 92"/>
                  <a:gd name="T11" fmla="*/ 11 h 196"/>
                  <a:gd name="T12" fmla="*/ 0 w 92"/>
                  <a:gd name="T13" fmla="*/ 11 h 196"/>
                  <a:gd name="T14" fmla="*/ 0 w 92"/>
                  <a:gd name="T15" fmla="*/ 13 h 196"/>
                  <a:gd name="T16" fmla="*/ 0 w 92"/>
                  <a:gd name="T17" fmla="*/ 13 h 196"/>
                  <a:gd name="T18" fmla="*/ 7 w 92"/>
                  <a:gd name="T19" fmla="*/ 9 h 196"/>
                  <a:gd name="T20" fmla="*/ 27 w 92"/>
                  <a:gd name="T21" fmla="*/ 4 h 196"/>
                  <a:gd name="T22" fmla="*/ 46 w 92"/>
                  <a:gd name="T23" fmla="*/ 2 h 196"/>
                  <a:gd name="T24" fmla="*/ 65 w 92"/>
                  <a:gd name="T25" fmla="*/ 4 h 196"/>
                  <a:gd name="T26" fmla="*/ 84 w 92"/>
                  <a:gd name="T27" fmla="*/ 9 h 196"/>
                  <a:gd name="T28" fmla="*/ 92 w 92"/>
                  <a:gd name="T29" fmla="*/ 13 h 196"/>
                  <a:gd name="T30" fmla="*/ 92 w 92"/>
                  <a:gd name="T31" fmla="*/ 13 h 196"/>
                  <a:gd name="T32" fmla="*/ 92 w 92"/>
                  <a:gd name="T33" fmla="*/ 11 h 196"/>
                  <a:gd name="T34" fmla="*/ 92 w 92"/>
                  <a:gd name="T35" fmla="*/ 11 h 196"/>
                  <a:gd name="T36" fmla="*/ 2 w 92"/>
                  <a:gd name="T37" fmla="*/ 184 h 196"/>
                  <a:gd name="T38" fmla="*/ 17 w 92"/>
                  <a:gd name="T39" fmla="*/ 192 h 196"/>
                  <a:gd name="T40" fmla="*/ 36 w 92"/>
                  <a:gd name="T41" fmla="*/ 196 h 196"/>
                  <a:gd name="T42" fmla="*/ 55 w 92"/>
                  <a:gd name="T43" fmla="*/ 196 h 196"/>
                  <a:gd name="T44" fmla="*/ 75 w 92"/>
                  <a:gd name="T45" fmla="*/ 192 h 196"/>
                  <a:gd name="T46" fmla="*/ 92 w 92"/>
                  <a:gd name="T47" fmla="*/ 184 h 196"/>
                  <a:gd name="T48" fmla="*/ 92 w 92"/>
                  <a:gd name="T49" fmla="*/ 184 h 196"/>
                  <a:gd name="T50" fmla="*/ 92 w 92"/>
                  <a:gd name="T51" fmla="*/ 184 h 196"/>
                  <a:gd name="T52" fmla="*/ 92 w 92"/>
                  <a:gd name="T53" fmla="*/ 184 h 196"/>
                  <a:gd name="T54" fmla="*/ 92 w 92"/>
                  <a:gd name="T55" fmla="*/ 182 h 196"/>
                  <a:gd name="T56" fmla="*/ 75 w 92"/>
                  <a:gd name="T57" fmla="*/ 190 h 196"/>
                  <a:gd name="T58" fmla="*/ 55 w 92"/>
                  <a:gd name="T59" fmla="*/ 194 h 196"/>
                  <a:gd name="T60" fmla="*/ 36 w 92"/>
                  <a:gd name="T61" fmla="*/ 194 h 196"/>
                  <a:gd name="T62" fmla="*/ 17 w 92"/>
                  <a:gd name="T63" fmla="*/ 190 h 196"/>
                  <a:gd name="T64" fmla="*/ 0 w 92"/>
                  <a:gd name="T65" fmla="*/ 182 h 196"/>
                  <a:gd name="T66" fmla="*/ 0 w 92"/>
                  <a:gd name="T67" fmla="*/ 184 h 196"/>
                  <a:gd name="T68" fmla="*/ 0 w 92"/>
                  <a:gd name="T69" fmla="*/ 184 h 196"/>
                  <a:gd name="T70" fmla="*/ 0 w 92"/>
                  <a:gd name="T71" fmla="*/ 184 h 196"/>
                  <a:gd name="T72" fmla="*/ 2 w 92"/>
                  <a:gd name="T73" fmla="*/ 18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96">
                    <a:moveTo>
                      <a:pt x="92" y="11"/>
                    </a:moveTo>
                    <a:lnTo>
                      <a:pt x="84" y="7"/>
                    </a:lnTo>
                    <a:lnTo>
                      <a:pt x="75" y="5"/>
                    </a:lnTo>
                    <a:lnTo>
                      <a:pt x="65" y="2"/>
                    </a:lnTo>
                    <a:lnTo>
                      <a:pt x="55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7" y="2"/>
                    </a:lnTo>
                    <a:lnTo>
                      <a:pt x="17" y="5"/>
                    </a:lnTo>
                    <a:lnTo>
                      <a:pt x="7" y="7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7" y="9"/>
                    </a:lnTo>
                    <a:lnTo>
                      <a:pt x="17" y="5"/>
                    </a:lnTo>
                    <a:lnTo>
                      <a:pt x="27" y="4"/>
                    </a:lnTo>
                    <a:lnTo>
                      <a:pt x="36" y="2"/>
                    </a:lnTo>
                    <a:lnTo>
                      <a:pt x="46" y="2"/>
                    </a:lnTo>
                    <a:lnTo>
                      <a:pt x="55" y="2"/>
                    </a:lnTo>
                    <a:lnTo>
                      <a:pt x="65" y="4"/>
                    </a:lnTo>
                    <a:lnTo>
                      <a:pt x="75" y="5"/>
                    </a:lnTo>
                    <a:lnTo>
                      <a:pt x="84" y="9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close/>
                    <a:moveTo>
                      <a:pt x="2" y="184"/>
                    </a:moveTo>
                    <a:lnTo>
                      <a:pt x="7" y="188"/>
                    </a:lnTo>
                    <a:lnTo>
                      <a:pt x="17" y="192"/>
                    </a:lnTo>
                    <a:lnTo>
                      <a:pt x="27" y="194"/>
                    </a:lnTo>
                    <a:lnTo>
                      <a:pt x="36" y="196"/>
                    </a:lnTo>
                    <a:lnTo>
                      <a:pt x="46" y="196"/>
                    </a:lnTo>
                    <a:lnTo>
                      <a:pt x="55" y="196"/>
                    </a:lnTo>
                    <a:lnTo>
                      <a:pt x="65" y="194"/>
                    </a:lnTo>
                    <a:lnTo>
                      <a:pt x="75" y="192"/>
                    </a:lnTo>
                    <a:lnTo>
                      <a:pt x="84" y="188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2"/>
                    </a:lnTo>
                    <a:lnTo>
                      <a:pt x="92" y="182"/>
                    </a:lnTo>
                    <a:lnTo>
                      <a:pt x="84" y="188"/>
                    </a:lnTo>
                    <a:lnTo>
                      <a:pt x="75" y="190"/>
                    </a:lnTo>
                    <a:lnTo>
                      <a:pt x="65" y="194"/>
                    </a:lnTo>
                    <a:lnTo>
                      <a:pt x="55" y="194"/>
                    </a:lnTo>
                    <a:lnTo>
                      <a:pt x="46" y="196"/>
                    </a:lnTo>
                    <a:lnTo>
                      <a:pt x="36" y="194"/>
                    </a:lnTo>
                    <a:lnTo>
                      <a:pt x="27" y="194"/>
                    </a:lnTo>
                    <a:lnTo>
                      <a:pt x="17" y="190"/>
                    </a:lnTo>
                    <a:lnTo>
                      <a:pt x="7" y="188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2" y="184"/>
                    </a:lnTo>
                    <a:lnTo>
                      <a:pt x="2" y="184"/>
                    </a:lnTo>
                    <a:close/>
                  </a:path>
                </a:pathLst>
              </a:custGeom>
              <a:solidFill>
                <a:srgbClr val="FF2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53" name="Freeform 7223"/>
              <p:cNvSpPr>
                <a:spLocks noEditPoints="1"/>
              </p:cNvSpPr>
              <p:nvPr/>
            </p:nvSpPr>
            <p:spPr bwMode="auto">
              <a:xfrm>
                <a:off x="1369" y="2299"/>
                <a:ext cx="92" cy="194"/>
              </a:xfrm>
              <a:custGeom>
                <a:avLst/>
                <a:gdLst>
                  <a:gd name="T0" fmla="*/ 84 w 92"/>
                  <a:gd name="T1" fmla="*/ 7 h 194"/>
                  <a:gd name="T2" fmla="*/ 65 w 92"/>
                  <a:gd name="T3" fmla="*/ 2 h 194"/>
                  <a:gd name="T4" fmla="*/ 46 w 92"/>
                  <a:gd name="T5" fmla="*/ 0 h 194"/>
                  <a:gd name="T6" fmla="*/ 27 w 92"/>
                  <a:gd name="T7" fmla="*/ 2 h 194"/>
                  <a:gd name="T8" fmla="*/ 7 w 92"/>
                  <a:gd name="T9" fmla="*/ 7 h 194"/>
                  <a:gd name="T10" fmla="*/ 0 w 92"/>
                  <a:gd name="T11" fmla="*/ 11 h 194"/>
                  <a:gd name="T12" fmla="*/ 0 w 92"/>
                  <a:gd name="T13" fmla="*/ 11 h 194"/>
                  <a:gd name="T14" fmla="*/ 0 w 92"/>
                  <a:gd name="T15" fmla="*/ 11 h 194"/>
                  <a:gd name="T16" fmla="*/ 0 w 92"/>
                  <a:gd name="T17" fmla="*/ 11 h 194"/>
                  <a:gd name="T18" fmla="*/ 9 w 92"/>
                  <a:gd name="T19" fmla="*/ 7 h 194"/>
                  <a:gd name="T20" fmla="*/ 27 w 92"/>
                  <a:gd name="T21" fmla="*/ 2 h 194"/>
                  <a:gd name="T22" fmla="*/ 46 w 92"/>
                  <a:gd name="T23" fmla="*/ 0 h 194"/>
                  <a:gd name="T24" fmla="*/ 65 w 92"/>
                  <a:gd name="T25" fmla="*/ 2 h 194"/>
                  <a:gd name="T26" fmla="*/ 84 w 92"/>
                  <a:gd name="T27" fmla="*/ 7 h 194"/>
                  <a:gd name="T28" fmla="*/ 92 w 92"/>
                  <a:gd name="T29" fmla="*/ 11 h 194"/>
                  <a:gd name="T30" fmla="*/ 92 w 92"/>
                  <a:gd name="T31" fmla="*/ 11 h 194"/>
                  <a:gd name="T32" fmla="*/ 92 w 92"/>
                  <a:gd name="T33" fmla="*/ 11 h 194"/>
                  <a:gd name="T34" fmla="*/ 92 w 92"/>
                  <a:gd name="T35" fmla="*/ 11 h 194"/>
                  <a:gd name="T36" fmla="*/ 0 w 92"/>
                  <a:gd name="T37" fmla="*/ 180 h 194"/>
                  <a:gd name="T38" fmla="*/ 17 w 92"/>
                  <a:gd name="T39" fmla="*/ 188 h 194"/>
                  <a:gd name="T40" fmla="*/ 36 w 92"/>
                  <a:gd name="T41" fmla="*/ 192 h 194"/>
                  <a:gd name="T42" fmla="*/ 55 w 92"/>
                  <a:gd name="T43" fmla="*/ 192 h 194"/>
                  <a:gd name="T44" fmla="*/ 75 w 92"/>
                  <a:gd name="T45" fmla="*/ 188 h 194"/>
                  <a:gd name="T46" fmla="*/ 92 w 92"/>
                  <a:gd name="T47" fmla="*/ 180 h 194"/>
                  <a:gd name="T48" fmla="*/ 92 w 92"/>
                  <a:gd name="T49" fmla="*/ 180 h 194"/>
                  <a:gd name="T50" fmla="*/ 92 w 92"/>
                  <a:gd name="T51" fmla="*/ 180 h 194"/>
                  <a:gd name="T52" fmla="*/ 92 w 92"/>
                  <a:gd name="T53" fmla="*/ 180 h 194"/>
                  <a:gd name="T54" fmla="*/ 92 w 92"/>
                  <a:gd name="T55" fmla="*/ 180 h 194"/>
                  <a:gd name="T56" fmla="*/ 75 w 92"/>
                  <a:gd name="T57" fmla="*/ 188 h 194"/>
                  <a:gd name="T58" fmla="*/ 55 w 92"/>
                  <a:gd name="T59" fmla="*/ 192 h 194"/>
                  <a:gd name="T60" fmla="*/ 36 w 92"/>
                  <a:gd name="T61" fmla="*/ 192 h 194"/>
                  <a:gd name="T62" fmla="*/ 17 w 92"/>
                  <a:gd name="T63" fmla="*/ 188 h 194"/>
                  <a:gd name="T64" fmla="*/ 0 w 92"/>
                  <a:gd name="T65" fmla="*/ 180 h 194"/>
                  <a:gd name="T66" fmla="*/ 0 w 92"/>
                  <a:gd name="T67" fmla="*/ 180 h 194"/>
                  <a:gd name="T68" fmla="*/ 0 w 92"/>
                  <a:gd name="T69" fmla="*/ 180 h 194"/>
                  <a:gd name="T70" fmla="*/ 0 w 92"/>
                  <a:gd name="T71" fmla="*/ 180 h 194"/>
                  <a:gd name="T72" fmla="*/ 0 w 92"/>
                  <a:gd name="T73" fmla="*/ 18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94">
                    <a:moveTo>
                      <a:pt x="92" y="11"/>
                    </a:moveTo>
                    <a:lnTo>
                      <a:pt x="84" y="7"/>
                    </a:lnTo>
                    <a:lnTo>
                      <a:pt x="75" y="3"/>
                    </a:lnTo>
                    <a:lnTo>
                      <a:pt x="65" y="2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7" y="3"/>
                    </a:lnTo>
                    <a:lnTo>
                      <a:pt x="7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9" y="7"/>
                    </a:lnTo>
                    <a:lnTo>
                      <a:pt x="17" y="3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55" y="0"/>
                    </a:lnTo>
                    <a:lnTo>
                      <a:pt x="65" y="2"/>
                    </a:lnTo>
                    <a:lnTo>
                      <a:pt x="75" y="3"/>
                    </a:lnTo>
                    <a:lnTo>
                      <a:pt x="84" y="7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close/>
                    <a:moveTo>
                      <a:pt x="0" y="180"/>
                    </a:moveTo>
                    <a:lnTo>
                      <a:pt x="7" y="186"/>
                    </a:lnTo>
                    <a:lnTo>
                      <a:pt x="17" y="188"/>
                    </a:lnTo>
                    <a:lnTo>
                      <a:pt x="27" y="192"/>
                    </a:lnTo>
                    <a:lnTo>
                      <a:pt x="36" y="192"/>
                    </a:lnTo>
                    <a:lnTo>
                      <a:pt x="46" y="194"/>
                    </a:lnTo>
                    <a:lnTo>
                      <a:pt x="55" y="192"/>
                    </a:lnTo>
                    <a:lnTo>
                      <a:pt x="65" y="192"/>
                    </a:lnTo>
                    <a:lnTo>
                      <a:pt x="75" y="188"/>
                    </a:lnTo>
                    <a:lnTo>
                      <a:pt x="84" y="186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84" y="184"/>
                    </a:lnTo>
                    <a:lnTo>
                      <a:pt x="75" y="188"/>
                    </a:lnTo>
                    <a:lnTo>
                      <a:pt x="65" y="190"/>
                    </a:lnTo>
                    <a:lnTo>
                      <a:pt x="55" y="192"/>
                    </a:lnTo>
                    <a:lnTo>
                      <a:pt x="46" y="192"/>
                    </a:lnTo>
                    <a:lnTo>
                      <a:pt x="36" y="192"/>
                    </a:lnTo>
                    <a:lnTo>
                      <a:pt x="27" y="190"/>
                    </a:lnTo>
                    <a:lnTo>
                      <a:pt x="17" y="188"/>
                    </a:lnTo>
                    <a:lnTo>
                      <a:pt x="9" y="184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FF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54" name="Freeform 7224"/>
              <p:cNvSpPr>
                <a:spLocks noEditPoints="1"/>
              </p:cNvSpPr>
              <p:nvPr/>
            </p:nvSpPr>
            <p:spPr bwMode="auto">
              <a:xfrm>
                <a:off x="1369" y="2299"/>
                <a:ext cx="92" cy="192"/>
              </a:xfrm>
              <a:custGeom>
                <a:avLst/>
                <a:gdLst>
                  <a:gd name="T0" fmla="*/ 84 w 92"/>
                  <a:gd name="T1" fmla="*/ 7 h 192"/>
                  <a:gd name="T2" fmla="*/ 65 w 92"/>
                  <a:gd name="T3" fmla="*/ 2 h 192"/>
                  <a:gd name="T4" fmla="*/ 46 w 92"/>
                  <a:gd name="T5" fmla="*/ 0 h 192"/>
                  <a:gd name="T6" fmla="*/ 27 w 92"/>
                  <a:gd name="T7" fmla="*/ 2 h 192"/>
                  <a:gd name="T8" fmla="*/ 9 w 92"/>
                  <a:gd name="T9" fmla="*/ 7 h 192"/>
                  <a:gd name="T10" fmla="*/ 0 w 92"/>
                  <a:gd name="T11" fmla="*/ 11 h 192"/>
                  <a:gd name="T12" fmla="*/ 0 w 92"/>
                  <a:gd name="T13" fmla="*/ 11 h 192"/>
                  <a:gd name="T14" fmla="*/ 0 w 92"/>
                  <a:gd name="T15" fmla="*/ 11 h 192"/>
                  <a:gd name="T16" fmla="*/ 0 w 92"/>
                  <a:gd name="T17" fmla="*/ 13 h 192"/>
                  <a:gd name="T18" fmla="*/ 9 w 92"/>
                  <a:gd name="T19" fmla="*/ 7 h 192"/>
                  <a:gd name="T20" fmla="*/ 46 w 92"/>
                  <a:gd name="T21" fmla="*/ 0 h 192"/>
                  <a:gd name="T22" fmla="*/ 84 w 92"/>
                  <a:gd name="T23" fmla="*/ 7 h 192"/>
                  <a:gd name="T24" fmla="*/ 92 w 92"/>
                  <a:gd name="T25" fmla="*/ 13 h 192"/>
                  <a:gd name="T26" fmla="*/ 92 w 92"/>
                  <a:gd name="T27" fmla="*/ 11 h 192"/>
                  <a:gd name="T28" fmla="*/ 92 w 92"/>
                  <a:gd name="T29" fmla="*/ 11 h 192"/>
                  <a:gd name="T30" fmla="*/ 92 w 92"/>
                  <a:gd name="T31" fmla="*/ 11 h 192"/>
                  <a:gd name="T32" fmla="*/ 0 w 92"/>
                  <a:gd name="T33" fmla="*/ 180 h 192"/>
                  <a:gd name="T34" fmla="*/ 17 w 92"/>
                  <a:gd name="T35" fmla="*/ 188 h 192"/>
                  <a:gd name="T36" fmla="*/ 36 w 92"/>
                  <a:gd name="T37" fmla="*/ 192 h 192"/>
                  <a:gd name="T38" fmla="*/ 55 w 92"/>
                  <a:gd name="T39" fmla="*/ 192 h 192"/>
                  <a:gd name="T40" fmla="*/ 75 w 92"/>
                  <a:gd name="T41" fmla="*/ 188 h 192"/>
                  <a:gd name="T42" fmla="*/ 92 w 92"/>
                  <a:gd name="T43" fmla="*/ 180 h 192"/>
                  <a:gd name="T44" fmla="*/ 92 w 92"/>
                  <a:gd name="T45" fmla="*/ 180 h 192"/>
                  <a:gd name="T46" fmla="*/ 92 w 92"/>
                  <a:gd name="T47" fmla="*/ 180 h 192"/>
                  <a:gd name="T48" fmla="*/ 92 w 92"/>
                  <a:gd name="T49" fmla="*/ 180 h 192"/>
                  <a:gd name="T50" fmla="*/ 92 w 92"/>
                  <a:gd name="T51" fmla="*/ 180 h 192"/>
                  <a:gd name="T52" fmla="*/ 65 w 92"/>
                  <a:gd name="T53" fmla="*/ 190 h 192"/>
                  <a:gd name="T54" fmla="*/ 27 w 92"/>
                  <a:gd name="T55" fmla="*/ 190 h 192"/>
                  <a:gd name="T56" fmla="*/ 0 w 92"/>
                  <a:gd name="T57" fmla="*/ 180 h 192"/>
                  <a:gd name="T58" fmla="*/ 0 w 92"/>
                  <a:gd name="T59" fmla="*/ 180 h 192"/>
                  <a:gd name="T60" fmla="*/ 0 w 92"/>
                  <a:gd name="T61" fmla="*/ 180 h 192"/>
                  <a:gd name="T62" fmla="*/ 0 w 92"/>
                  <a:gd name="T63" fmla="*/ 180 h 192"/>
                  <a:gd name="T64" fmla="*/ 0 w 92"/>
                  <a:gd name="T65" fmla="*/ 18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92">
                    <a:moveTo>
                      <a:pt x="92" y="11"/>
                    </a:moveTo>
                    <a:lnTo>
                      <a:pt x="84" y="7"/>
                    </a:lnTo>
                    <a:lnTo>
                      <a:pt x="75" y="3"/>
                    </a:lnTo>
                    <a:lnTo>
                      <a:pt x="65" y="2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7" y="3"/>
                    </a:lnTo>
                    <a:lnTo>
                      <a:pt x="9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9" y="7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65" y="2"/>
                    </a:lnTo>
                    <a:lnTo>
                      <a:pt x="84" y="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close/>
                    <a:moveTo>
                      <a:pt x="0" y="180"/>
                    </a:moveTo>
                    <a:lnTo>
                      <a:pt x="9" y="184"/>
                    </a:lnTo>
                    <a:lnTo>
                      <a:pt x="17" y="188"/>
                    </a:lnTo>
                    <a:lnTo>
                      <a:pt x="27" y="190"/>
                    </a:lnTo>
                    <a:lnTo>
                      <a:pt x="36" y="192"/>
                    </a:lnTo>
                    <a:lnTo>
                      <a:pt x="46" y="192"/>
                    </a:lnTo>
                    <a:lnTo>
                      <a:pt x="55" y="192"/>
                    </a:lnTo>
                    <a:lnTo>
                      <a:pt x="65" y="190"/>
                    </a:lnTo>
                    <a:lnTo>
                      <a:pt x="75" y="188"/>
                    </a:lnTo>
                    <a:lnTo>
                      <a:pt x="84" y="184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84" y="184"/>
                    </a:lnTo>
                    <a:lnTo>
                      <a:pt x="65" y="190"/>
                    </a:lnTo>
                    <a:lnTo>
                      <a:pt x="46" y="192"/>
                    </a:lnTo>
                    <a:lnTo>
                      <a:pt x="27" y="190"/>
                    </a:lnTo>
                    <a:lnTo>
                      <a:pt x="9" y="184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FF2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55" name="Freeform 7225"/>
              <p:cNvSpPr>
                <a:spLocks noEditPoints="1"/>
              </p:cNvSpPr>
              <p:nvPr/>
            </p:nvSpPr>
            <p:spPr bwMode="auto">
              <a:xfrm>
                <a:off x="1369" y="2299"/>
                <a:ext cx="92" cy="192"/>
              </a:xfrm>
              <a:custGeom>
                <a:avLst/>
                <a:gdLst>
                  <a:gd name="T0" fmla="*/ 92 w 92"/>
                  <a:gd name="T1" fmla="*/ 13 h 192"/>
                  <a:gd name="T2" fmla="*/ 84 w 92"/>
                  <a:gd name="T3" fmla="*/ 7 h 192"/>
                  <a:gd name="T4" fmla="*/ 65 w 92"/>
                  <a:gd name="T5" fmla="*/ 2 h 192"/>
                  <a:gd name="T6" fmla="*/ 46 w 92"/>
                  <a:gd name="T7" fmla="*/ 0 h 192"/>
                  <a:gd name="T8" fmla="*/ 27 w 92"/>
                  <a:gd name="T9" fmla="*/ 2 h 192"/>
                  <a:gd name="T10" fmla="*/ 9 w 92"/>
                  <a:gd name="T11" fmla="*/ 7 h 192"/>
                  <a:gd name="T12" fmla="*/ 0 w 92"/>
                  <a:gd name="T13" fmla="*/ 13 h 192"/>
                  <a:gd name="T14" fmla="*/ 0 w 92"/>
                  <a:gd name="T15" fmla="*/ 13 h 192"/>
                  <a:gd name="T16" fmla="*/ 0 w 92"/>
                  <a:gd name="T17" fmla="*/ 13 h 192"/>
                  <a:gd name="T18" fmla="*/ 0 w 92"/>
                  <a:gd name="T19" fmla="*/ 13 h 192"/>
                  <a:gd name="T20" fmla="*/ 0 w 92"/>
                  <a:gd name="T21" fmla="*/ 13 h 192"/>
                  <a:gd name="T22" fmla="*/ 0 w 92"/>
                  <a:gd name="T23" fmla="*/ 13 h 192"/>
                  <a:gd name="T24" fmla="*/ 0 w 92"/>
                  <a:gd name="T25" fmla="*/ 13 h 192"/>
                  <a:gd name="T26" fmla="*/ 0 w 92"/>
                  <a:gd name="T27" fmla="*/ 13 h 192"/>
                  <a:gd name="T28" fmla="*/ 0 w 92"/>
                  <a:gd name="T29" fmla="*/ 13 h 192"/>
                  <a:gd name="T30" fmla="*/ 9 w 92"/>
                  <a:gd name="T31" fmla="*/ 7 h 192"/>
                  <a:gd name="T32" fmla="*/ 27 w 92"/>
                  <a:gd name="T33" fmla="*/ 2 h 192"/>
                  <a:gd name="T34" fmla="*/ 46 w 92"/>
                  <a:gd name="T35" fmla="*/ 0 h 192"/>
                  <a:gd name="T36" fmla="*/ 65 w 92"/>
                  <a:gd name="T37" fmla="*/ 2 h 192"/>
                  <a:gd name="T38" fmla="*/ 82 w 92"/>
                  <a:gd name="T39" fmla="*/ 7 h 192"/>
                  <a:gd name="T40" fmla="*/ 92 w 92"/>
                  <a:gd name="T41" fmla="*/ 13 h 192"/>
                  <a:gd name="T42" fmla="*/ 92 w 92"/>
                  <a:gd name="T43" fmla="*/ 13 h 192"/>
                  <a:gd name="T44" fmla="*/ 92 w 92"/>
                  <a:gd name="T45" fmla="*/ 13 h 192"/>
                  <a:gd name="T46" fmla="*/ 92 w 92"/>
                  <a:gd name="T47" fmla="*/ 13 h 192"/>
                  <a:gd name="T48" fmla="*/ 92 w 92"/>
                  <a:gd name="T49" fmla="*/ 13 h 192"/>
                  <a:gd name="T50" fmla="*/ 92 w 92"/>
                  <a:gd name="T51" fmla="*/ 13 h 192"/>
                  <a:gd name="T52" fmla="*/ 92 w 92"/>
                  <a:gd name="T53" fmla="*/ 13 h 192"/>
                  <a:gd name="T54" fmla="*/ 92 w 92"/>
                  <a:gd name="T55" fmla="*/ 13 h 192"/>
                  <a:gd name="T56" fmla="*/ 92 w 92"/>
                  <a:gd name="T57" fmla="*/ 13 h 192"/>
                  <a:gd name="T58" fmla="*/ 0 w 92"/>
                  <a:gd name="T59" fmla="*/ 180 h 192"/>
                  <a:gd name="T60" fmla="*/ 9 w 92"/>
                  <a:gd name="T61" fmla="*/ 184 h 192"/>
                  <a:gd name="T62" fmla="*/ 27 w 92"/>
                  <a:gd name="T63" fmla="*/ 190 h 192"/>
                  <a:gd name="T64" fmla="*/ 46 w 92"/>
                  <a:gd name="T65" fmla="*/ 192 h 192"/>
                  <a:gd name="T66" fmla="*/ 65 w 92"/>
                  <a:gd name="T67" fmla="*/ 190 h 192"/>
                  <a:gd name="T68" fmla="*/ 84 w 92"/>
                  <a:gd name="T69" fmla="*/ 184 h 192"/>
                  <a:gd name="T70" fmla="*/ 92 w 92"/>
                  <a:gd name="T71" fmla="*/ 180 h 192"/>
                  <a:gd name="T72" fmla="*/ 92 w 92"/>
                  <a:gd name="T73" fmla="*/ 178 h 192"/>
                  <a:gd name="T74" fmla="*/ 92 w 92"/>
                  <a:gd name="T75" fmla="*/ 178 h 192"/>
                  <a:gd name="T76" fmla="*/ 92 w 92"/>
                  <a:gd name="T77" fmla="*/ 178 h 192"/>
                  <a:gd name="T78" fmla="*/ 92 w 92"/>
                  <a:gd name="T79" fmla="*/ 178 h 192"/>
                  <a:gd name="T80" fmla="*/ 92 w 92"/>
                  <a:gd name="T81" fmla="*/ 178 h 192"/>
                  <a:gd name="T82" fmla="*/ 92 w 92"/>
                  <a:gd name="T83" fmla="*/ 178 h 192"/>
                  <a:gd name="T84" fmla="*/ 92 w 92"/>
                  <a:gd name="T85" fmla="*/ 178 h 192"/>
                  <a:gd name="T86" fmla="*/ 92 w 92"/>
                  <a:gd name="T87" fmla="*/ 178 h 192"/>
                  <a:gd name="T88" fmla="*/ 82 w 92"/>
                  <a:gd name="T89" fmla="*/ 184 h 192"/>
                  <a:gd name="T90" fmla="*/ 65 w 92"/>
                  <a:gd name="T91" fmla="*/ 190 h 192"/>
                  <a:gd name="T92" fmla="*/ 46 w 92"/>
                  <a:gd name="T93" fmla="*/ 192 h 192"/>
                  <a:gd name="T94" fmla="*/ 27 w 92"/>
                  <a:gd name="T95" fmla="*/ 190 h 192"/>
                  <a:gd name="T96" fmla="*/ 9 w 92"/>
                  <a:gd name="T97" fmla="*/ 184 h 192"/>
                  <a:gd name="T98" fmla="*/ 0 w 92"/>
                  <a:gd name="T99" fmla="*/ 178 h 192"/>
                  <a:gd name="T100" fmla="*/ 0 w 92"/>
                  <a:gd name="T101" fmla="*/ 178 h 192"/>
                  <a:gd name="T102" fmla="*/ 0 w 92"/>
                  <a:gd name="T103" fmla="*/ 178 h 192"/>
                  <a:gd name="T104" fmla="*/ 0 w 92"/>
                  <a:gd name="T105" fmla="*/ 178 h 192"/>
                  <a:gd name="T106" fmla="*/ 0 w 92"/>
                  <a:gd name="T107" fmla="*/ 178 h 192"/>
                  <a:gd name="T108" fmla="*/ 0 w 92"/>
                  <a:gd name="T109" fmla="*/ 178 h 192"/>
                  <a:gd name="T110" fmla="*/ 0 w 92"/>
                  <a:gd name="T111" fmla="*/ 178 h 192"/>
                  <a:gd name="T112" fmla="*/ 0 w 92"/>
                  <a:gd name="T113" fmla="*/ 180 h 192"/>
                  <a:gd name="T114" fmla="*/ 0 w 92"/>
                  <a:gd name="T115" fmla="*/ 18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2" h="192">
                    <a:moveTo>
                      <a:pt x="92" y="13"/>
                    </a:moveTo>
                    <a:lnTo>
                      <a:pt x="84" y="7"/>
                    </a:lnTo>
                    <a:lnTo>
                      <a:pt x="65" y="2"/>
                    </a:lnTo>
                    <a:lnTo>
                      <a:pt x="46" y="0"/>
                    </a:lnTo>
                    <a:lnTo>
                      <a:pt x="27" y="2"/>
                    </a:lnTo>
                    <a:lnTo>
                      <a:pt x="9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9" y="7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65" y="2"/>
                    </a:lnTo>
                    <a:lnTo>
                      <a:pt x="82" y="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close/>
                    <a:moveTo>
                      <a:pt x="0" y="180"/>
                    </a:moveTo>
                    <a:lnTo>
                      <a:pt x="9" y="184"/>
                    </a:lnTo>
                    <a:lnTo>
                      <a:pt x="27" y="190"/>
                    </a:lnTo>
                    <a:lnTo>
                      <a:pt x="46" y="192"/>
                    </a:lnTo>
                    <a:lnTo>
                      <a:pt x="65" y="190"/>
                    </a:lnTo>
                    <a:lnTo>
                      <a:pt x="84" y="184"/>
                    </a:lnTo>
                    <a:lnTo>
                      <a:pt x="92" y="180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82" y="184"/>
                    </a:lnTo>
                    <a:lnTo>
                      <a:pt x="65" y="190"/>
                    </a:lnTo>
                    <a:lnTo>
                      <a:pt x="46" y="192"/>
                    </a:lnTo>
                    <a:lnTo>
                      <a:pt x="27" y="190"/>
                    </a:lnTo>
                    <a:lnTo>
                      <a:pt x="9" y="184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56" name="Freeform 7226"/>
              <p:cNvSpPr>
                <a:spLocks noEditPoints="1"/>
              </p:cNvSpPr>
              <p:nvPr/>
            </p:nvSpPr>
            <p:spPr bwMode="auto">
              <a:xfrm>
                <a:off x="1369" y="2299"/>
                <a:ext cx="94" cy="192"/>
              </a:xfrm>
              <a:custGeom>
                <a:avLst/>
                <a:gdLst>
                  <a:gd name="T0" fmla="*/ 92 w 94"/>
                  <a:gd name="T1" fmla="*/ 13 h 192"/>
                  <a:gd name="T2" fmla="*/ 82 w 94"/>
                  <a:gd name="T3" fmla="*/ 7 h 192"/>
                  <a:gd name="T4" fmla="*/ 65 w 94"/>
                  <a:gd name="T5" fmla="*/ 2 h 192"/>
                  <a:gd name="T6" fmla="*/ 46 w 94"/>
                  <a:gd name="T7" fmla="*/ 0 h 192"/>
                  <a:gd name="T8" fmla="*/ 27 w 94"/>
                  <a:gd name="T9" fmla="*/ 2 h 192"/>
                  <a:gd name="T10" fmla="*/ 9 w 94"/>
                  <a:gd name="T11" fmla="*/ 7 h 192"/>
                  <a:gd name="T12" fmla="*/ 0 w 94"/>
                  <a:gd name="T13" fmla="*/ 13 h 192"/>
                  <a:gd name="T14" fmla="*/ 0 w 94"/>
                  <a:gd name="T15" fmla="*/ 13 h 192"/>
                  <a:gd name="T16" fmla="*/ 0 w 94"/>
                  <a:gd name="T17" fmla="*/ 13 h 192"/>
                  <a:gd name="T18" fmla="*/ 0 w 94"/>
                  <a:gd name="T19" fmla="*/ 13 h 192"/>
                  <a:gd name="T20" fmla="*/ 0 w 94"/>
                  <a:gd name="T21" fmla="*/ 13 h 192"/>
                  <a:gd name="T22" fmla="*/ 0 w 94"/>
                  <a:gd name="T23" fmla="*/ 13 h 192"/>
                  <a:gd name="T24" fmla="*/ 0 w 94"/>
                  <a:gd name="T25" fmla="*/ 13 h 192"/>
                  <a:gd name="T26" fmla="*/ 0 w 94"/>
                  <a:gd name="T27" fmla="*/ 13 h 192"/>
                  <a:gd name="T28" fmla="*/ 0 w 94"/>
                  <a:gd name="T29" fmla="*/ 13 h 192"/>
                  <a:gd name="T30" fmla="*/ 9 w 94"/>
                  <a:gd name="T31" fmla="*/ 9 h 192"/>
                  <a:gd name="T32" fmla="*/ 27 w 94"/>
                  <a:gd name="T33" fmla="*/ 3 h 192"/>
                  <a:gd name="T34" fmla="*/ 46 w 94"/>
                  <a:gd name="T35" fmla="*/ 2 h 192"/>
                  <a:gd name="T36" fmla="*/ 65 w 94"/>
                  <a:gd name="T37" fmla="*/ 3 h 192"/>
                  <a:gd name="T38" fmla="*/ 82 w 94"/>
                  <a:gd name="T39" fmla="*/ 9 h 192"/>
                  <a:gd name="T40" fmla="*/ 94 w 94"/>
                  <a:gd name="T41" fmla="*/ 13 h 192"/>
                  <a:gd name="T42" fmla="*/ 94 w 94"/>
                  <a:gd name="T43" fmla="*/ 13 h 192"/>
                  <a:gd name="T44" fmla="*/ 94 w 94"/>
                  <a:gd name="T45" fmla="*/ 13 h 192"/>
                  <a:gd name="T46" fmla="*/ 92 w 94"/>
                  <a:gd name="T47" fmla="*/ 13 h 192"/>
                  <a:gd name="T48" fmla="*/ 92 w 94"/>
                  <a:gd name="T49" fmla="*/ 13 h 192"/>
                  <a:gd name="T50" fmla="*/ 92 w 94"/>
                  <a:gd name="T51" fmla="*/ 13 h 192"/>
                  <a:gd name="T52" fmla="*/ 92 w 94"/>
                  <a:gd name="T53" fmla="*/ 13 h 192"/>
                  <a:gd name="T54" fmla="*/ 92 w 94"/>
                  <a:gd name="T55" fmla="*/ 13 h 192"/>
                  <a:gd name="T56" fmla="*/ 92 w 94"/>
                  <a:gd name="T57" fmla="*/ 13 h 192"/>
                  <a:gd name="T58" fmla="*/ 0 w 94"/>
                  <a:gd name="T59" fmla="*/ 178 h 192"/>
                  <a:gd name="T60" fmla="*/ 9 w 94"/>
                  <a:gd name="T61" fmla="*/ 184 h 192"/>
                  <a:gd name="T62" fmla="*/ 27 w 94"/>
                  <a:gd name="T63" fmla="*/ 190 h 192"/>
                  <a:gd name="T64" fmla="*/ 46 w 94"/>
                  <a:gd name="T65" fmla="*/ 192 h 192"/>
                  <a:gd name="T66" fmla="*/ 65 w 94"/>
                  <a:gd name="T67" fmla="*/ 190 h 192"/>
                  <a:gd name="T68" fmla="*/ 82 w 94"/>
                  <a:gd name="T69" fmla="*/ 184 h 192"/>
                  <a:gd name="T70" fmla="*/ 92 w 94"/>
                  <a:gd name="T71" fmla="*/ 178 h 192"/>
                  <a:gd name="T72" fmla="*/ 92 w 94"/>
                  <a:gd name="T73" fmla="*/ 178 h 192"/>
                  <a:gd name="T74" fmla="*/ 92 w 94"/>
                  <a:gd name="T75" fmla="*/ 178 h 192"/>
                  <a:gd name="T76" fmla="*/ 92 w 94"/>
                  <a:gd name="T77" fmla="*/ 178 h 192"/>
                  <a:gd name="T78" fmla="*/ 92 w 94"/>
                  <a:gd name="T79" fmla="*/ 178 h 192"/>
                  <a:gd name="T80" fmla="*/ 92 w 94"/>
                  <a:gd name="T81" fmla="*/ 178 h 192"/>
                  <a:gd name="T82" fmla="*/ 94 w 94"/>
                  <a:gd name="T83" fmla="*/ 178 h 192"/>
                  <a:gd name="T84" fmla="*/ 94 w 94"/>
                  <a:gd name="T85" fmla="*/ 178 h 192"/>
                  <a:gd name="T86" fmla="*/ 94 w 94"/>
                  <a:gd name="T87" fmla="*/ 178 h 192"/>
                  <a:gd name="T88" fmla="*/ 82 w 94"/>
                  <a:gd name="T89" fmla="*/ 184 h 192"/>
                  <a:gd name="T90" fmla="*/ 65 w 94"/>
                  <a:gd name="T91" fmla="*/ 188 h 192"/>
                  <a:gd name="T92" fmla="*/ 46 w 94"/>
                  <a:gd name="T93" fmla="*/ 190 h 192"/>
                  <a:gd name="T94" fmla="*/ 27 w 94"/>
                  <a:gd name="T95" fmla="*/ 188 h 192"/>
                  <a:gd name="T96" fmla="*/ 9 w 94"/>
                  <a:gd name="T97" fmla="*/ 184 h 192"/>
                  <a:gd name="T98" fmla="*/ 0 w 94"/>
                  <a:gd name="T99" fmla="*/ 178 h 192"/>
                  <a:gd name="T100" fmla="*/ 0 w 94"/>
                  <a:gd name="T101" fmla="*/ 178 h 192"/>
                  <a:gd name="T102" fmla="*/ 0 w 94"/>
                  <a:gd name="T103" fmla="*/ 178 h 192"/>
                  <a:gd name="T104" fmla="*/ 0 w 94"/>
                  <a:gd name="T105" fmla="*/ 178 h 192"/>
                  <a:gd name="T106" fmla="*/ 0 w 94"/>
                  <a:gd name="T107" fmla="*/ 178 h 192"/>
                  <a:gd name="T108" fmla="*/ 0 w 94"/>
                  <a:gd name="T109" fmla="*/ 178 h 192"/>
                  <a:gd name="T110" fmla="*/ 0 w 94"/>
                  <a:gd name="T111" fmla="*/ 178 h 192"/>
                  <a:gd name="T112" fmla="*/ 0 w 94"/>
                  <a:gd name="T113" fmla="*/ 178 h 192"/>
                  <a:gd name="T114" fmla="*/ 0 w 94"/>
                  <a:gd name="T115" fmla="*/ 17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4" h="192">
                    <a:moveTo>
                      <a:pt x="92" y="13"/>
                    </a:moveTo>
                    <a:lnTo>
                      <a:pt x="82" y="7"/>
                    </a:lnTo>
                    <a:lnTo>
                      <a:pt x="65" y="2"/>
                    </a:lnTo>
                    <a:lnTo>
                      <a:pt x="46" y="0"/>
                    </a:lnTo>
                    <a:lnTo>
                      <a:pt x="27" y="2"/>
                    </a:lnTo>
                    <a:lnTo>
                      <a:pt x="9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27" y="3"/>
                    </a:lnTo>
                    <a:lnTo>
                      <a:pt x="46" y="2"/>
                    </a:lnTo>
                    <a:lnTo>
                      <a:pt x="65" y="3"/>
                    </a:lnTo>
                    <a:lnTo>
                      <a:pt x="82" y="9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close/>
                    <a:moveTo>
                      <a:pt x="0" y="178"/>
                    </a:moveTo>
                    <a:lnTo>
                      <a:pt x="9" y="184"/>
                    </a:lnTo>
                    <a:lnTo>
                      <a:pt x="27" y="190"/>
                    </a:lnTo>
                    <a:lnTo>
                      <a:pt x="46" y="192"/>
                    </a:lnTo>
                    <a:lnTo>
                      <a:pt x="65" y="190"/>
                    </a:lnTo>
                    <a:lnTo>
                      <a:pt x="82" y="184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4" y="178"/>
                    </a:lnTo>
                    <a:lnTo>
                      <a:pt x="94" y="178"/>
                    </a:lnTo>
                    <a:lnTo>
                      <a:pt x="94" y="178"/>
                    </a:lnTo>
                    <a:lnTo>
                      <a:pt x="82" y="184"/>
                    </a:lnTo>
                    <a:lnTo>
                      <a:pt x="65" y="188"/>
                    </a:lnTo>
                    <a:lnTo>
                      <a:pt x="46" y="190"/>
                    </a:lnTo>
                    <a:lnTo>
                      <a:pt x="27" y="188"/>
                    </a:lnTo>
                    <a:lnTo>
                      <a:pt x="9" y="184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close/>
                  </a:path>
                </a:pathLst>
              </a:cu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57" name="Freeform 7227"/>
              <p:cNvSpPr>
                <a:spLocks noEditPoints="1"/>
              </p:cNvSpPr>
              <p:nvPr/>
            </p:nvSpPr>
            <p:spPr bwMode="auto">
              <a:xfrm>
                <a:off x="1367" y="2301"/>
                <a:ext cx="96" cy="188"/>
              </a:xfrm>
              <a:custGeom>
                <a:avLst/>
                <a:gdLst>
                  <a:gd name="T0" fmla="*/ 96 w 96"/>
                  <a:gd name="T1" fmla="*/ 11 h 188"/>
                  <a:gd name="T2" fmla="*/ 84 w 96"/>
                  <a:gd name="T3" fmla="*/ 7 h 188"/>
                  <a:gd name="T4" fmla="*/ 67 w 96"/>
                  <a:gd name="T5" fmla="*/ 1 h 188"/>
                  <a:gd name="T6" fmla="*/ 48 w 96"/>
                  <a:gd name="T7" fmla="*/ 0 h 188"/>
                  <a:gd name="T8" fmla="*/ 29 w 96"/>
                  <a:gd name="T9" fmla="*/ 1 h 188"/>
                  <a:gd name="T10" fmla="*/ 11 w 96"/>
                  <a:gd name="T11" fmla="*/ 7 h 188"/>
                  <a:gd name="T12" fmla="*/ 2 w 96"/>
                  <a:gd name="T13" fmla="*/ 11 h 188"/>
                  <a:gd name="T14" fmla="*/ 2 w 96"/>
                  <a:gd name="T15" fmla="*/ 11 h 188"/>
                  <a:gd name="T16" fmla="*/ 2 w 96"/>
                  <a:gd name="T17" fmla="*/ 13 h 188"/>
                  <a:gd name="T18" fmla="*/ 2 w 96"/>
                  <a:gd name="T19" fmla="*/ 13 h 188"/>
                  <a:gd name="T20" fmla="*/ 0 w 96"/>
                  <a:gd name="T21" fmla="*/ 13 h 188"/>
                  <a:gd name="T22" fmla="*/ 0 w 96"/>
                  <a:gd name="T23" fmla="*/ 13 h 188"/>
                  <a:gd name="T24" fmla="*/ 0 w 96"/>
                  <a:gd name="T25" fmla="*/ 13 h 188"/>
                  <a:gd name="T26" fmla="*/ 0 w 96"/>
                  <a:gd name="T27" fmla="*/ 13 h 188"/>
                  <a:gd name="T28" fmla="*/ 0 w 96"/>
                  <a:gd name="T29" fmla="*/ 13 h 188"/>
                  <a:gd name="T30" fmla="*/ 11 w 96"/>
                  <a:gd name="T31" fmla="*/ 7 h 188"/>
                  <a:gd name="T32" fmla="*/ 29 w 96"/>
                  <a:gd name="T33" fmla="*/ 1 h 188"/>
                  <a:gd name="T34" fmla="*/ 48 w 96"/>
                  <a:gd name="T35" fmla="*/ 0 h 188"/>
                  <a:gd name="T36" fmla="*/ 67 w 96"/>
                  <a:gd name="T37" fmla="*/ 1 h 188"/>
                  <a:gd name="T38" fmla="*/ 84 w 96"/>
                  <a:gd name="T39" fmla="*/ 7 h 188"/>
                  <a:gd name="T40" fmla="*/ 96 w 96"/>
                  <a:gd name="T41" fmla="*/ 13 h 188"/>
                  <a:gd name="T42" fmla="*/ 96 w 96"/>
                  <a:gd name="T43" fmla="*/ 13 h 188"/>
                  <a:gd name="T44" fmla="*/ 96 w 96"/>
                  <a:gd name="T45" fmla="*/ 13 h 188"/>
                  <a:gd name="T46" fmla="*/ 96 w 96"/>
                  <a:gd name="T47" fmla="*/ 13 h 188"/>
                  <a:gd name="T48" fmla="*/ 96 w 96"/>
                  <a:gd name="T49" fmla="*/ 13 h 188"/>
                  <a:gd name="T50" fmla="*/ 96 w 96"/>
                  <a:gd name="T51" fmla="*/ 13 h 188"/>
                  <a:gd name="T52" fmla="*/ 96 w 96"/>
                  <a:gd name="T53" fmla="*/ 13 h 188"/>
                  <a:gd name="T54" fmla="*/ 96 w 96"/>
                  <a:gd name="T55" fmla="*/ 11 h 188"/>
                  <a:gd name="T56" fmla="*/ 96 w 96"/>
                  <a:gd name="T57" fmla="*/ 11 h 188"/>
                  <a:gd name="T58" fmla="*/ 2 w 96"/>
                  <a:gd name="T59" fmla="*/ 176 h 188"/>
                  <a:gd name="T60" fmla="*/ 11 w 96"/>
                  <a:gd name="T61" fmla="*/ 182 h 188"/>
                  <a:gd name="T62" fmla="*/ 29 w 96"/>
                  <a:gd name="T63" fmla="*/ 186 h 188"/>
                  <a:gd name="T64" fmla="*/ 48 w 96"/>
                  <a:gd name="T65" fmla="*/ 188 h 188"/>
                  <a:gd name="T66" fmla="*/ 67 w 96"/>
                  <a:gd name="T67" fmla="*/ 186 h 188"/>
                  <a:gd name="T68" fmla="*/ 84 w 96"/>
                  <a:gd name="T69" fmla="*/ 182 h 188"/>
                  <a:gd name="T70" fmla="*/ 96 w 96"/>
                  <a:gd name="T71" fmla="*/ 176 h 188"/>
                  <a:gd name="T72" fmla="*/ 96 w 96"/>
                  <a:gd name="T73" fmla="*/ 176 h 188"/>
                  <a:gd name="T74" fmla="*/ 96 w 96"/>
                  <a:gd name="T75" fmla="*/ 176 h 188"/>
                  <a:gd name="T76" fmla="*/ 96 w 96"/>
                  <a:gd name="T77" fmla="*/ 176 h 188"/>
                  <a:gd name="T78" fmla="*/ 96 w 96"/>
                  <a:gd name="T79" fmla="*/ 174 h 188"/>
                  <a:gd name="T80" fmla="*/ 96 w 96"/>
                  <a:gd name="T81" fmla="*/ 174 h 188"/>
                  <a:gd name="T82" fmla="*/ 96 w 96"/>
                  <a:gd name="T83" fmla="*/ 174 h 188"/>
                  <a:gd name="T84" fmla="*/ 96 w 96"/>
                  <a:gd name="T85" fmla="*/ 174 h 188"/>
                  <a:gd name="T86" fmla="*/ 96 w 96"/>
                  <a:gd name="T87" fmla="*/ 174 h 188"/>
                  <a:gd name="T88" fmla="*/ 84 w 96"/>
                  <a:gd name="T89" fmla="*/ 180 h 188"/>
                  <a:gd name="T90" fmla="*/ 67 w 96"/>
                  <a:gd name="T91" fmla="*/ 186 h 188"/>
                  <a:gd name="T92" fmla="*/ 48 w 96"/>
                  <a:gd name="T93" fmla="*/ 188 h 188"/>
                  <a:gd name="T94" fmla="*/ 29 w 96"/>
                  <a:gd name="T95" fmla="*/ 186 h 188"/>
                  <a:gd name="T96" fmla="*/ 11 w 96"/>
                  <a:gd name="T97" fmla="*/ 180 h 188"/>
                  <a:gd name="T98" fmla="*/ 0 w 96"/>
                  <a:gd name="T99" fmla="*/ 174 h 188"/>
                  <a:gd name="T100" fmla="*/ 0 w 96"/>
                  <a:gd name="T101" fmla="*/ 174 h 188"/>
                  <a:gd name="T102" fmla="*/ 0 w 96"/>
                  <a:gd name="T103" fmla="*/ 174 h 188"/>
                  <a:gd name="T104" fmla="*/ 0 w 96"/>
                  <a:gd name="T105" fmla="*/ 174 h 188"/>
                  <a:gd name="T106" fmla="*/ 0 w 96"/>
                  <a:gd name="T107" fmla="*/ 176 h 188"/>
                  <a:gd name="T108" fmla="*/ 2 w 96"/>
                  <a:gd name="T109" fmla="*/ 176 h 188"/>
                  <a:gd name="T110" fmla="*/ 2 w 96"/>
                  <a:gd name="T111" fmla="*/ 176 h 188"/>
                  <a:gd name="T112" fmla="*/ 2 w 96"/>
                  <a:gd name="T113" fmla="*/ 176 h 188"/>
                  <a:gd name="T114" fmla="*/ 2 w 96"/>
                  <a:gd name="T115" fmla="*/ 176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8">
                    <a:moveTo>
                      <a:pt x="96" y="11"/>
                    </a:moveTo>
                    <a:lnTo>
                      <a:pt x="84" y="7"/>
                    </a:lnTo>
                    <a:lnTo>
                      <a:pt x="67" y="1"/>
                    </a:lnTo>
                    <a:lnTo>
                      <a:pt x="48" y="0"/>
                    </a:lnTo>
                    <a:lnTo>
                      <a:pt x="29" y="1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1" y="7"/>
                    </a:lnTo>
                    <a:lnTo>
                      <a:pt x="29" y="1"/>
                    </a:lnTo>
                    <a:lnTo>
                      <a:pt x="48" y="0"/>
                    </a:lnTo>
                    <a:lnTo>
                      <a:pt x="67" y="1"/>
                    </a:lnTo>
                    <a:lnTo>
                      <a:pt x="84" y="7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1"/>
                    </a:lnTo>
                    <a:lnTo>
                      <a:pt x="96" y="11"/>
                    </a:lnTo>
                    <a:close/>
                    <a:moveTo>
                      <a:pt x="2" y="176"/>
                    </a:moveTo>
                    <a:lnTo>
                      <a:pt x="11" y="182"/>
                    </a:lnTo>
                    <a:lnTo>
                      <a:pt x="29" y="186"/>
                    </a:lnTo>
                    <a:lnTo>
                      <a:pt x="48" y="188"/>
                    </a:lnTo>
                    <a:lnTo>
                      <a:pt x="67" y="186"/>
                    </a:lnTo>
                    <a:lnTo>
                      <a:pt x="84" y="182"/>
                    </a:lnTo>
                    <a:lnTo>
                      <a:pt x="96" y="176"/>
                    </a:lnTo>
                    <a:lnTo>
                      <a:pt x="96" y="176"/>
                    </a:lnTo>
                    <a:lnTo>
                      <a:pt x="96" y="176"/>
                    </a:lnTo>
                    <a:lnTo>
                      <a:pt x="96" y="176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84" y="180"/>
                    </a:lnTo>
                    <a:lnTo>
                      <a:pt x="67" y="186"/>
                    </a:lnTo>
                    <a:lnTo>
                      <a:pt x="48" y="188"/>
                    </a:lnTo>
                    <a:lnTo>
                      <a:pt x="29" y="186"/>
                    </a:lnTo>
                    <a:lnTo>
                      <a:pt x="11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2" y="176"/>
                    </a:lnTo>
                    <a:lnTo>
                      <a:pt x="2" y="176"/>
                    </a:lnTo>
                    <a:lnTo>
                      <a:pt x="2" y="176"/>
                    </a:lnTo>
                    <a:lnTo>
                      <a:pt x="2" y="176"/>
                    </a:lnTo>
                    <a:close/>
                  </a:path>
                </a:pathLst>
              </a:custGeom>
              <a:solidFill>
                <a:srgbClr val="FF3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58" name="Freeform 7228"/>
              <p:cNvSpPr>
                <a:spLocks noEditPoints="1"/>
              </p:cNvSpPr>
              <p:nvPr/>
            </p:nvSpPr>
            <p:spPr bwMode="auto">
              <a:xfrm>
                <a:off x="1367" y="2301"/>
                <a:ext cx="96" cy="188"/>
              </a:xfrm>
              <a:custGeom>
                <a:avLst/>
                <a:gdLst>
                  <a:gd name="T0" fmla="*/ 96 w 96"/>
                  <a:gd name="T1" fmla="*/ 13 h 188"/>
                  <a:gd name="T2" fmla="*/ 84 w 96"/>
                  <a:gd name="T3" fmla="*/ 7 h 188"/>
                  <a:gd name="T4" fmla="*/ 67 w 96"/>
                  <a:gd name="T5" fmla="*/ 1 h 188"/>
                  <a:gd name="T6" fmla="*/ 48 w 96"/>
                  <a:gd name="T7" fmla="*/ 0 h 188"/>
                  <a:gd name="T8" fmla="*/ 29 w 96"/>
                  <a:gd name="T9" fmla="*/ 1 h 188"/>
                  <a:gd name="T10" fmla="*/ 11 w 96"/>
                  <a:gd name="T11" fmla="*/ 7 h 188"/>
                  <a:gd name="T12" fmla="*/ 0 w 96"/>
                  <a:gd name="T13" fmla="*/ 13 h 188"/>
                  <a:gd name="T14" fmla="*/ 0 w 96"/>
                  <a:gd name="T15" fmla="*/ 13 h 188"/>
                  <a:gd name="T16" fmla="*/ 0 w 96"/>
                  <a:gd name="T17" fmla="*/ 13 h 188"/>
                  <a:gd name="T18" fmla="*/ 0 w 96"/>
                  <a:gd name="T19" fmla="*/ 13 h 188"/>
                  <a:gd name="T20" fmla="*/ 0 w 96"/>
                  <a:gd name="T21" fmla="*/ 13 h 188"/>
                  <a:gd name="T22" fmla="*/ 0 w 96"/>
                  <a:gd name="T23" fmla="*/ 13 h 188"/>
                  <a:gd name="T24" fmla="*/ 0 w 96"/>
                  <a:gd name="T25" fmla="*/ 13 h 188"/>
                  <a:gd name="T26" fmla="*/ 0 w 96"/>
                  <a:gd name="T27" fmla="*/ 13 h 188"/>
                  <a:gd name="T28" fmla="*/ 0 w 96"/>
                  <a:gd name="T29" fmla="*/ 13 h 188"/>
                  <a:gd name="T30" fmla="*/ 11 w 96"/>
                  <a:gd name="T31" fmla="*/ 7 h 188"/>
                  <a:gd name="T32" fmla="*/ 29 w 96"/>
                  <a:gd name="T33" fmla="*/ 1 h 188"/>
                  <a:gd name="T34" fmla="*/ 48 w 96"/>
                  <a:gd name="T35" fmla="*/ 0 h 188"/>
                  <a:gd name="T36" fmla="*/ 67 w 96"/>
                  <a:gd name="T37" fmla="*/ 1 h 188"/>
                  <a:gd name="T38" fmla="*/ 84 w 96"/>
                  <a:gd name="T39" fmla="*/ 7 h 188"/>
                  <a:gd name="T40" fmla="*/ 96 w 96"/>
                  <a:gd name="T41" fmla="*/ 13 h 188"/>
                  <a:gd name="T42" fmla="*/ 96 w 96"/>
                  <a:gd name="T43" fmla="*/ 13 h 188"/>
                  <a:gd name="T44" fmla="*/ 96 w 96"/>
                  <a:gd name="T45" fmla="*/ 13 h 188"/>
                  <a:gd name="T46" fmla="*/ 96 w 96"/>
                  <a:gd name="T47" fmla="*/ 13 h 188"/>
                  <a:gd name="T48" fmla="*/ 96 w 96"/>
                  <a:gd name="T49" fmla="*/ 13 h 188"/>
                  <a:gd name="T50" fmla="*/ 96 w 96"/>
                  <a:gd name="T51" fmla="*/ 13 h 188"/>
                  <a:gd name="T52" fmla="*/ 96 w 96"/>
                  <a:gd name="T53" fmla="*/ 13 h 188"/>
                  <a:gd name="T54" fmla="*/ 96 w 96"/>
                  <a:gd name="T55" fmla="*/ 13 h 188"/>
                  <a:gd name="T56" fmla="*/ 96 w 96"/>
                  <a:gd name="T57" fmla="*/ 13 h 188"/>
                  <a:gd name="T58" fmla="*/ 0 w 96"/>
                  <a:gd name="T59" fmla="*/ 174 h 188"/>
                  <a:gd name="T60" fmla="*/ 11 w 96"/>
                  <a:gd name="T61" fmla="*/ 180 h 188"/>
                  <a:gd name="T62" fmla="*/ 29 w 96"/>
                  <a:gd name="T63" fmla="*/ 186 h 188"/>
                  <a:gd name="T64" fmla="*/ 48 w 96"/>
                  <a:gd name="T65" fmla="*/ 188 h 188"/>
                  <a:gd name="T66" fmla="*/ 67 w 96"/>
                  <a:gd name="T67" fmla="*/ 186 h 188"/>
                  <a:gd name="T68" fmla="*/ 84 w 96"/>
                  <a:gd name="T69" fmla="*/ 180 h 188"/>
                  <a:gd name="T70" fmla="*/ 96 w 96"/>
                  <a:gd name="T71" fmla="*/ 174 h 188"/>
                  <a:gd name="T72" fmla="*/ 96 w 96"/>
                  <a:gd name="T73" fmla="*/ 174 h 188"/>
                  <a:gd name="T74" fmla="*/ 96 w 96"/>
                  <a:gd name="T75" fmla="*/ 174 h 188"/>
                  <a:gd name="T76" fmla="*/ 96 w 96"/>
                  <a:gd name="T77" fmla="*/ 174 h 188"/>
                  <a:gd name="T78" fmla="*/ 96 w 96"/>
                  <a:gd name="T79" fmla="*/ 174 h 188"/>
                  <a:gd name="T80" fmla="*/ 96 w 96"/>
                  <a:gd name="T81" fmla="*/ 174 h 188"/>
                  <a:gd name="T82" fmla="*/ 96 w 96"/>
                  <a:gd name="T83" fmla="*/ 174 h 188"/>
                  <a:gd name="T84" fmla="*/ 96 w 96"/>
                  <a:gd name="T85" fmla="*/ 174 h 188"/>
                  <a:gd name="T86" fmla="*/ 96 w 96"/>
                  <a:gd name="T87" fmla="*/ 174 h 188"/>
                  <a:gd name="T88" fmla="*/ 84 w 96"/>
                  <a:gd name="T89" fmla="*/ 180 h 188"/>
                  <a:gd name="T90" fmla="*/ 67 w 96"/>
                  <a:gd name="T91" fmla="*/ 186 h 188"/>
                  <a:gd name="T92" fmla="*/ 48 w 96"/>
                  <a:gd name="T93" fmla="*/ 188 h 188"/>
                  <a:gd name="T94" fmla="*/ 29 w 96"/>
                  <a:gd name="T95" fmla="*/ 186 h 188"/>
                  <a:gd name="T96" fmla="*/ 11 w 96"/>
                  <a:gd name="T97" fmla="*/ 180 h 188"/>
                  <a:gd name="T98" fmla="*/ 0 w 96"/>
                  <a:gd name="T99" fmla="*/ 174 h 188"/>
                  <a:gd name="T100" fmla="*/ 0 w 96"/>
                  <a:gd name="T101" fmla="*/ 174 h 188"/>
                  <a:gd name="T102" fmla="*/ 0 w 96"/>
                  <a:gd name="T103" fmla="*/ 174 h 188"/>
                  <a:gd name="T104" fmla="*/ 0 w 96"/>
                  <a:gd name="T105" fmla="*/ 174 h 188"/>
                  <a:gd name="T106" fmla="*/ 0 w 96"/>
                  <a:gd name="T107" fmla="*/ 174 h 188"/>
                  <a:gd name="T108" fmla="*/ 0 w 96"/>
                  <a:gd name="T109" fmla="*/ 174 h 188"/>
                  <a:gd name="T110" fmla="*/ 0 w 96"/>
                  <a:gd name="T111" fmla="*/ 174 h 188"/>
                  <a:gd name="T112" fmla="*/ 0 w 96"/>
                  <a:gd name="T113" fmla="*/ 174 h 188"/>
                  <a:gd name="T114" fmla="*/ 0 w 96"/>
                  <a:gd name="T115" fmla="*/ 17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8">
                    <a:moveTo>
                      <a:pt x="96" y="13"/>
                    </a:moveTo>
                    <a:lnTo>
                      <a:pt x="84" y="7"/>
                    </a:lnTo>
                    <a:lnTo>
                      <a:pt x="67" y="1"/>
                    </a:lnTo>
                    <a:lnTo>
                      <a:pt x="48" y="0"/>
                    </a:lnTo>
                    <a:lnTo>
                      <a:pt x="29" y="1"/>
                    </a:lnTo>
                    <a:lnTo>
                      <a:pt x="11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1" y="7"/>
                    </a:lnTo>
                    <a:lnTo>
                      <a:pt x="29" y="1"/>
                    </a:lnTo>
                    <a:lnTo>
                      <a:pt x="48" y="0"/>
                    </a:lnTo>
                    <a:lnTo>
                      <a:pt x="67" y="1"/>
                    </a:lnTo>
                    <a:lnTo>
                      <a:pt x="84" y="7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0" y="174"/>
                    </a:moveTo>
                    <a:lnTo>
                      <a:pt x="11" y="180"/>
                    </a:lnTo>
                    <a:lnTo>
                      <a:pt x="29" y="186"/>
                    </a:lnTo>
                    <a:lnTo>
                      <a:pt x="48" y="188"/>
                    </a:lnTo>
                    <a:lnTo>
                      <a:pt x="67" y="186"/>
                    </a:lnTo>
                    <a:lnTo>
                      <a:pt x="84" y="180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84" y="180"/>
                    </a:lnTo>
                    <a:lnTo>
                      <a:pt x="67" y="186"/>
                    </a:lnTo>
                    <a:lnTo>
                      <a:pt x="48" y="188"/>
                    </a:lnTo>
                    <a:lnTo>
                      <a:pt x="29" y="186"/>
                    </a:lnTo>
                    <a:lnTo>
                      <a:pt x="11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3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59" name="Freeform 7229"/>
              <p:cNvSpPr>
                <a:spLocks noEditPoints="1"/>
              </p:cNvSpPr>
              <p:nvPr/>
            </p:nvSpPr>
            <p:spPr bwMode="auto">
              <a:xfrm>
                <a:off x="1367" y="2301"/>
                <a:ext cx="96" cy="188"/>
              </a:xfrm>
              <a:custGeom>
                <a:avLst/>
                <a:gdLst>
                  <a:gd name="T0" fmla="*/ 96 w 96"/>
                  <a:gd name="T1" fmla="*/ 13 h 188"/>
                  <a:gd name="T2" fmla="*/ 84 w 96"/>
                  <a:gd name="T3" fmla="*/ 7 h 188"/>
                  <a:gd name="T4" fmla="*/ 67 w 96"/>
                  <a:gd name="T5" fmla="*/ 1 h 188"/>
                  <a:gd name="T6" fmla="*/ 48 w 96"/>
                  <a:gd name="T7" fmla="*/ 0 h 188"/>
                  <a:gd name="T8" fmla="*/ 29 w 96"/>
                  <a:gd name="T9" fmla="*/ 1 h 188"/>
                  <a:gd name="T10" fmla="*/ 11 w 96"/>
                  <a:gd name="T11" fmla="*/ 7 h 188"/>
                  <a:gd name="T12" fmla="*/ 0 w 96"/>
                  <a:gd name="T13" fmla="*/ 13 h 188"/>
                  <a:gd name="T14" fmla="*/ 0 w 96"/>
                  <a:gd name="T15" fmla="*/ 13 h 188"/>
                  <a:gd name="T16" fmla="*/ 0 w 96"/>
                  <a:gd name="T17" fmla="*/ 13 h 188"/>
                  <a:gd name="T18" fmla="*/ 0 w 96"/>
                  <a:gd name="T19" fmla="*/ 13 h 188"/>
                  <a:gd name="T20" fmla="*/ 0 w 96"/>
                  <a:gd name="T21" fmla="*/ 13 h 188"/>
                  <a:gd name="T22" fmla="*/ 0 w 96"/>
                  <a:gd name="T23" fmla="*/ 15 h 188"/>
                  <a:gd name="T24" fmla="*/ 0 w 96"/>
                  <a:gd name="T25" fmla="*/ 15 h 188"/>
                  <a:gd name="T26" fmla="*/ 0 w 96"/>
                  <a:gd name="T27" fmla="*/ 15 h 188"/>
                  <a:gd name="T28" fmla="*/ 0 w 96"/>
                  <a:gd name="T29" fmla="*/ 15 h 188"/>
                  <a:gd name="T30" fmla="*/ 11 w 96"/>
                  <a:gd name="T31" fmla="*/ 7 h 188"/>
                  <a:gd name="T32" fmla="*/ 29 w 96"/>
                  <a:gd name="T33" fmla="*/ 3 h 188"/>
                  <a:gd name="T34" fmla="*/ 48 w 96"/>
                  <a:gd name="T35" fmla="*/ 1 h 188"/>
                  <a:gd name="T36" fmla="*/ 67 w 96"/>
                  <a:gd name="T37" fmla="*/ 3 h 188"/>
                  <a:gd name="T38" fmla="*/ 84 w 96"/>
                  <a:gd name="T39" fmla="*/ 7 h 188"/>
                  <a:gd name="T40" fmla="*/ 96 w 96"/>
                  <a:gd name="T41" fmla="*/ 15 h 188"/>
                  <a:gd name="T42" fmla="*/ 96 w 96"/>
                  <a:gd name="T43" fmla="*/ 15 h 188"/>
                  <a:gd name="T44" fmla="*/ 96 w 96"/>
                  <a:gd name="T45" fmla="*/ 15 h 188"/>
                  <a:gd name="T46" fmla="*/ 96 w 96"/>
                  <a:gd name="T47" fmla="*/ 15 h 188"/>
                  <a:gd name="T48" fmla="*/ 96 w 96"/>
                  <a:gd name="T49" fmla="*/ 13 h 188"/>
                  <a:gd name="T50" fmla="*/ 96 w 96"/>
                  <a:gd name="T51" fmla="*/ 13 h 188"/>
                  <a:gd name="T52" fmla="*/ 96 w 96"/>
                  <a:gd name="T53" fmla="*/ 13 h 188"/>
                  <a:gd name="T54" fmla="*/ 96 w 96"/>
                  <a:gd name="T55" fmla="*/ 13 h 188"/>
                  <a:gd name="T56" fmla="*/ 96 w 96"/>
                  <a:gd name="T57" fmla="*/ 13 h 188"/>
                  <a:gd name="T58" fmla="*/ 0 w 96"/>
                  <a:gd name="T59" fmla="*/ 174 h 188"/>
                  <a:gd name="T60" fmla="*/ 11 w 96"/>
                  <a:gd name="T61" fmla="*/ 180 h 188"/>
                  <a:gd name="T62" fmla="*/ 29 w 96"/>
                  <a:gd name="T63" fmla="*/ 186 h 188"/>
                  <a:gd name="T64" fmla="*/ 48 w 96"/>
                  <a:gd name="T65" fmla="*/ 188 h 188"/>
                  <a:gd name="T66" fmla="*/ 67 w 96"/>
                  <a:gd name="T67" fmla="*/ 186 h 188"/>
                  <a:gd name="T68" fmla="*/ 84 w 96"/>
                  <a:gd name="T69" fmla="*/ 180 h 188"/>
                  <a:gd name="T70" fmla="*/ 96 w 96"/>
                  <a:gd name="T71" fmla="*/ 174 h 188"/>
                  <a:gd name="T72" fmla="*/ 96 w 96"/>
                  <a:gd name="T73" fmla="*/ 174 h 188"/>
                  <a:gd name="T74" fmla="*/ 96 w 96"/>
                  <a:gd name="T75" fmla="*/ 174 h 188"/>
                  <a:gd name="T76" fmla="*/ 96 w 96"/>
                  <a:gd name="T77" fmla="*/ 174 h 188"/>
                  <a:gd name="T78" fmla="*/ 96 w 96"/>
                  <a:gd name="T79" fmla="*/ 174 h 188"/>
                  <a:gd name="T80" fmla="*/ 96 w 96"/>
                  <a:gd name="T81" fmla="*/ 174 h 188"/>
                  <a:gd name="T82" fmla="*/ 96 w 96"/>
                  <a:gd name="T83" fmla="*/ 174 h 188"/>
                  <a:gd name="T84" fmla="*/ 96 w 96"/>
                  <a:gd name="T85" fmla="*/ 174 h 188"/>
                  <a:gd name="T86" fmla="*/ 96 w 96"/>
                  <a:gd name="T87" fmla="*/ 172 h 188"/>
                  <a:gd name="T88" fmla="*/ 84 w 96"/>
                  <a:gd name="T89" fmla="*/ 180 h 188"/>
                  <a:gd name="T90" fmla="*/ 67 w 96"/>
                  <a:gd name="T91" fmla="*/ 186 h 188"/>
                  <a:gd name="T92" fmla="*/ 48 w 96"/>
                  <a:gd name="T93" fmla="*/ 188 h 188"/>
                  <a:gd name="T94" fmla="*/ 29 w 96"/>
                  <a:gd name="T95" fmla="*/ 186 h 188"/>
                  <a:gd name="T96" fmla="*/ 11 w 96"/>
                  <a:gd name="T97" fmla="*/ 180 h 188"/>
                  <a:gd name="T98" fmla="*/ 0 w 96"/>
                  <a:gd name="T99" fmla="*/ 172 h 188"/>
                  <a:gd name="T100" fmla="*/ 0 w 96"/>
                  <a:gd name="T101" fmla="*/ 174 h 188"/>
                  <a:gd name="T102" fmla="*/ 0 w 96"/>
                  <a:gd name="T103" fmla="*/ 174 h 188"/>
                  <a:gd name="T104" fmla="*/ 0 w 96"/>
                  <a:gd name="T105" fmla="*/ 174 h 188"/>
                  <a:gd name="T106" fmla="*/ 0 w 96"/>
                  <a:gd name="T107" fmla="*/ 174 h 188"/>
                  <a:gd name="T108" fmla="*/ 0 w 96"/>
                  <a:gd name="T109" fmla="*/ 174 h 188"/>
                  <a:gd name="T110" fmla="*/ 0 w 96"/>
                  <a:gd name="T111" fmla="*/ 174 h 188"/>
                  <a:gd name="T112" fmla="*/ 0 w 96"/>
                  <a:gd name="T113" fmla="*/ 174 h 188"/>
                  <a:gd name="T114" fmla="*/ 0 w 96"/>
                  <a:gd name="T115" fmla="*/ 17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8">
                    <a:moveTo>
                      <a:pt x="96" y="13"/>
                    </a:moveTo>
                    <a:lnTo>
                      <a:pt x="84" y="7"/>
                    </a:lnTo>
                    <a:lnTo>
                      <a:pt x="67" y="1"/>
                    </a:lnTo>
                    <a:lnTo>
                      <a:pt x="48" y="0"/>
                    </a:lnTo>
                    <a:lnTo>
                      <a:pt x="29" y="1"/>
                    </a:lnTo>
                    <a:lnTo>
                      <a:pt x="11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1" y="7"/>
                    </a:lnTo>
                    <a:lnTo>
                      <a:pt x="29" y="3"/>
                    </a:lnTo>
                    <a:lnTo>
                      <a:pt x="48" y="1"/>
                    </a:lnTo>
                    <a:lnTo>
                      <a:pt x="67" y="3"/>
                    </a:lnTo>
                    <a:lnTo>
                      <a:pt x="84" y="7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0" y="174"/>
                    </a:moveTo>
                    <a:lnTo>
                      <a:pt x="11" y="180"/>
                    </a:lnTo>
                    <a:lnTo>
                      <a:pt x="29" y="186"/>
                    </a:lnTo>
                    <a:lnTo>
                      <a:pt x="48" y="188"/>
                    </a:lnTo>
                    <a:lnTo>
                      <a:pt x="67" y="186"/>
                    </a:lnTo>
                    <a:lnTo>
                      <a:pt x="84" y="180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2"/>
                    </a:lnTo>
                    <a:lnTo>
                      <a:pt x="84" y="180"/>
                    </a:lnTo>
                    <a:lnTo>
                      <a:pt x="67" y="186"/>
                    </a:lnTo>
                    <a:lnTo>
                      <a:pt x="48" y="188"/>
                    </a:lnTo>
                    <a:lnTo>
                      <a:pt x="29" y="186"/>
                    </a:lnTo>
                    <a:lnTo>
                      <a:pt x="11" y="180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3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60" name="Freeform 7230"/>
              <p:cNvSpPr>
                <a:spLocks noEditPoints="1"/>
              </p:cNvSpPr>
              <p:nvPr/>
            </p:nvSpPr>
            <p:spPr bwMode="auto">
              <a:xfrm>
                <a:off x="1367" y="2302"/>
                <a:ext cx="96" cy="187"/>
              </a:xfrm>
              <a:custGeom>
                <a:avLst/>
                <a:gdLst>
                  <a:gd name="T0" fmla="*/ 96 w 96"/>
                  <a:gd name="T1" fmla="*/ 14 h 187"/>
                  <a:gd name="T2" fmla="*/ 84 w 96"/>
                  <a:gd name="T3" fmla="*/ 6 h 187"/>
                  <a:gd name="T4" fmla="*/ 67 w 96"/>
                  <a:gd name="T5" fmla="*/ 2 h 187"/>
                  <a:gd name="T6" fmla="*/ 48 w 96"/>
                  <a:gd name="T7" fmla="*/ 0 h 187"/>
                  <a:gd name="T8" fmla="*/ 29 w 96"/>
                  <a:gd name="T9" fmla="*/ 2 h 187"/>
                  <a:gd name="T10" fmla="*/ 11 w 96"/>
                  <a:gd name="T11" fmla="*/ 6 h 187"/>
                  <a:gd name="T12" fmla="*/ 0 w 96"/>
                  <a:gd name="T13" fmla="*/ 14 h 187"/>
                  <a:gd name="T14" fmla="*/ 0 w 96"/>
                  <a:gd name="T15" fmla="*/ 14 h 187"/>
                  <a:gd name="T16" fmla="*/ 0 w 96"/>
                  <a:gd name="T17" fmla="*/ 14 h 187"/>
                  <a:gd name="T18" fmla="*/ 0 w 96"/>
                  <a:gd name="T19" fmla="*/ 14 h 187"/>
                  <a:gd name="T20" fmla="*/ 0 w 96"/>
                  <a:gd name="T21" fmla="*/ 14 h 187"/>
                  <a:gd name="T22" fmla="*/ 0 w 96"/>
                  <a:gd name="T23" fmla="*/ 14 h 187"/>
                  <a:gd name="T24" fmla="*/ 0 w 96"/>
                  <a:gd name="T25" fmla="*/ 14 h 187"/>
                  <a:gd name="T26" fmla="*/ 0 w 96"/>
                  <a:gd name="T27" fmla="*/ 14 h 187"/>
                  <a:gd name="T28" fmla="*/ 0 w 96"/>
                  <a:gd name="T29" fmla="*/ 14 h 187"/>
                  <a:gd name="T30" fmla="*/ 11 w 96"/>
                  <a:gd name="T31" fmla="*/ 8 h 187"/>
                  <a:gd name="T32" fmla="*/ 29 w 96"/>
                  <a:gd name="T33" fmla="*/ 2 h 187"/>
                  <a:gd name="T34" fmla="*/ 48 w 96"/>
                  <a:gd name="T35" fmla="*/ 0 h 187"/>
                  <a:gd name="T36" fmla="*/ 67 w 96"/>
                  <a:gd name="T37" fmla="*/ 2 h 187"/>
                  <a:gd name="T38" fmla="*/ 84 w 96"/>
                  <a:gd name="T39" fmla="*/ 8 h 187"/>
                  <a:gd name="T40" fmla="*/ 96 w 96"/>
                  <a:gd name="T41" fmla="*/ 14 h 187"/>
                  <a:gd name="T42" fmla="*/ 96 w 96"/>
                  <a:gd name="T43" fmla="*/ 14 h 187"/>
                  <a:gd name="T44" fmla="*/ 96 w 96"/>
                  <a:gd name="T45" fmla="*/ 14 h 187"/>
                  <a:gd name="T46" fmla="*/ 96 w 96"/>
                  <a:gd name="T47" fmla="*/ 14 h 187"/>
                  <a:gd name="T48" fmla="*/ 96 w 96"/>
                  <a:gd name="T49" fmla="*/ 14 h 187"/>
                  <a:gd name="T50" fmla="*/ 96 w 96"/>
                  <a:gd name="T51" fmla="*/ 14 h 187"/>
                  <a:gd name="T52" fmla="*/ 96 w 96"/>
                  <a:gd name="T53" fmla="*/ 14 h 187"/>
                  <a:gd name="T54" fmla="*/ 96 w 96"/>
                  <a:gd name="T55" fmla="*/ 14 h 187"/>
                  <a:gd name="T56" fmla="*/ 96 w 96"/>
                  <a:gd name="T57" fmla="*/ 14 h 187"/>
                  <a:gd name="T58" fmla="*/ 0 w 96"/>
                  <a:gd name="T59" fmla="*/ 171 h 187"/>
                  <a:gd name="T60" fmla="*/ 11 w 96"/>
                  <a:gd name="T61" fmla="*/ 179 h 187"/>
                  <a:gd name="T62" fmla="*/ 29 w 96"/>
                  <a:gd name="T63" fmla="*/ 185 h 187"/>
                  <a:gd name="T64" fmla="*/ 48 w 96"/>
                  <a:gd name="T65" fmla="*/ 187 h 187"/>
                  <a:gd name="T66" fmla="*/ 67 w 96"/>
                  <a:gd name="T67" fmla="*/ 185 h 187"/>
                  <a:gd name="T68" fmla="*/ 84 w 96"/>
                  <a:gd name="T69" fmla="*/ 179 h 187"/>
                  <a:gd name="T70" fmla="*/ 96 w 96"/>
                  <a:gd name="T71" fmla="*/ 171 h 187"/>
                  <a:gd name="T72" fmla="*/ 96 w 96"/>
                  <a:gd name="T73" fmla="*/ 171 h 187"/>
                  <a:gd name="T74" fmla="*/ 96 w 96"/>
                  <a:gd name="T75" fmla="*/ 171 h 187"/>
                  <a:gd name="T76" fmla="*/ 96 w 96"/>
                  <a:gd name="T77" fmla="*/ 171 h 187"/>
                  <a:gd name="T78" fmla="*/ 96 w 96"/>
                  <a:gd name="T79" fmla="*/ 171 h 187"/>
                  <a:gd name="T80" fmla="*/ 96 w 96"/>
                  <a:gd name="T81" fmla="*/ 171 h 187"/>
                  <a:gd name="T82" fmla="*/ 96 w 96"/>
                  <a:gd name="T83" fmla="*/ 171 h 187"/>
                  <a:gd name="T84" fmla="*/ 96 w 96"/>
                  <a:gd name="T85" fmla="*/ 171 h 187"/>
                  <a:gd name="T86" fmla="*/ 96 w 96"/>
                  <a:gd name="T87" fmla="*/ 171 h 187"/>
                  <a:gd name="T88" fmla="*/ 84 w 96"/>
                  <a:gd name="T89" fmla="*/ 179 h 187"/>
                  <a:gd name="T90" fmla="*/ 67 w 96"/>
                  <a:gd name="T91" fmla="*/ 183 h 187"/>
                  <a:gd name="T92" fmla="*/ 48 w 96"/>
                  <a:gd name="T93" fmla="*/ 185 h 187"/>
                  <a:gd name="T94" fmla="*/ 29 w 96"/>
                  <a:gd name="T95" fmla="*/ 183 h 187"/>
                  <a:gd name="T96" fmla="*/ 11 w 96"/>
                  <a:gd name="T97" fmla="*/ 179 h 187"/>
                  <a:gd name="T98" fmla="*/ 0 w 96"/>
                  <a:gd name="T99" fmla="*/ 171 h 187"/>
                  <a:gd name="T100" fmla="*/ 0 w 96"/>
                  <a:gd name="T101" fmla="*/ 171 h 187"/>
                  <a:gd name="T102" fmla="*/ 0 w 96"/>
                  <a:gd name="T103" fmla="*/ 171 h 187"/>
                  <a:gd name="T104" fmla="*/ 0 w 96"/>
                  <a:gd name="T105" fmla="*/ 171 h 187"/>
                  <a:gd name="T106" fmla="*/ 0 w 96"/>
                  <a:gd name="T107" fmla="*/ 171 h 187"/>
                  <a:gd name="T108" fmla="*/ 0 w 96"/>
                  <a:gd name="T109" fmla="*/ 171 h 187"/>
                  <a:gd name="T110" fmla="*/ 0 w 96"/>
                  <a:gd name="T111" fmla="*/ 171 h 187"/>
                  <a:gd name="T112" fmla="*/ 0 w 96"/>
                  <a:gd name="T113" fmla="*/ 171 h 187"/>
                  <a:gd name="T114" fmla="*/ 0 w 96"/>
                  <a:gd name="T115" fmla="*/ 17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7">
                    <a:moveTo>
                      <a:pt x="96" y="14"/>
                    </a:moveTo>
                    <a:lnTo>
                      <a:pt x="84" y="6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1" y="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1" y="8"/>
                    </a:lnTo>
                    <a:lnTo>
                      <a:pt x="29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close/>
                    <a:moveTo>
                      <a:pt x="0" y="171"/>
                    </a:moveTo>
                    <a:lnTo>
                      <a:pt x="11" y="179"/>
                    </a:lnTo>
                    <a:lnTo>
                      <a:pt x="29" y="185"/>
                    </a:lnTo>
                    <a:lnTo>
                      <a:pt x="48" y="187"/>
                    </a:lnTo>
                    <a:lnTo>
                      <a:pt x="67" y="185"/>
                    </a:lnTo>
                    <a:lnTo>
                      <a:pt x="84" y="179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84" y="179"/>
                    </a:lnTo>
                    <a:lnTo>
                      <a:pt x="67" y="183"/>
                    </a:lnTo>
                    <a:lnTo>
                      <a:pt x="48" y="185"/>
                    </a:lnTo>
                    <a:lnTo>
                      <a:pt x="29" y="183"/>
                    </a:lnTo>
                    <a:lnTo>
                      <a:pt x="11" y="17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61" name="Freeform 7231"/>
              <p:cNvSpPr>
                <a:spLocks noEditPoints="1"/>
              </p:cNvSpPr>
              <p:nvPr/>
            </p:nvSpPr>
            <p:spPr bwMode="auto">
              <a:xfrm>
                <a:off x="1367" y="2302"/>
                <a:ext cx="96" cy="185"/>
              </a:xfrm>
              <a:custGeom>
                <a:avLst/>
                <a:gdLst>
                  <a:gd name="T0" fmla="*/ 96 w 96"/>
                  <a:gd name="T1" fmla="*/ 14 h 185"/>
                  <a:gd name="T2" fmla="*/ 84 w 96"/>
                  <a:gd name="T3" fmla="*/ 8 h 185"/>
                  <a:gd name="T4" fmla="*/ 67 w 96"/>
                  <a:gd name="T5" fmla="*/ 2 h 185"/>
                  <a:gd name="T6" fmla="*/ 48 w 96"/>
                  <a:gd name="T7" fmla="*/ 0 h 185"/>
                  <a:gd name="T8" fmla="*/ 29 w 96"/>
                  <a:gd name="T9" fmla="*/ 2 h 185"/>
                  <a:gd name="T10" fmla="*/ 11 w 96"/>
                  <a:gd name="T11" fmla="*/ 8 h 185"/>
                  <a:gd name="T12" fmla="*/ 0 w 96"/>
                  <a:gd name="T13" fmla="*/ 14 h 185"/>
                  <a:gd name="T14" fmla="*/ 0 w 96"/>
                  <a:gd name="T15" fmla="*/ 14 h 185"/>
                  <a:gd name="T16" fmla="*/ 0 w 96"/>
                  <a:gd name="T17" fmla="*/ 14 h 185"/>
                  <a:gd name="T18" fmla="*/ 0 w 96"/>
                  <a:gd name="T19" fmla="*/ 14 h 185"/>
                  <a:gd name="T20" fmla="*/ 0 w 96"/>
                  <a:gd name="T21" fmla="*/ 14 h 185"/>
                  <a:gd name="T22" fmla="*/ 0 w 96"/>
                  <a:gd name="T23" fmla="*/ 14 h 185"/>
                  <a:gd name="T24" fmla="*/ 0 w 96"/>
                  <a:gd name="T25" fmla="*/ 14 h 185"/>
                  <a:gd name="T26" fmla="*/ 0 w 96"/>
                  <a:gd name="T27" fmla="*/ 14 h 185"/>
                  <a:gd name="T28" fmla="*/ 0 w 96"/>
                  <a:gd name="T29" fmla="*/ 14 h 185"/>
                  <a:gd name="T30" fmla="*/ 11 w 96"/>
                  <a:gd name="T31" fmla="*/ 8 h 185"/>
                  <a:gd name="T32" fmla="*/ 29 w 96"/>
                  <a:gd name="T33" fmla="*/ 2 h 185"/>
                  <a:gd name="T34" fmla="*/ 48 w 96"/>
                  <a:gd name="T35" fmla="*/ 0 h 185"/>
                  <a:gd name="T36" fmla="*/ 67 w 96"/>
                  <a:gd name="T37" fmla="*/ 2 h 185"/>
                  <a:gd name="T38" fmla="*/ 84 w 96"/>
                  <a:gd name="T39" fmla="*/ 8 h 185"/>
                  <a:gd name="T40" fmla="*/ 96 w 96"/>
                  <a:gd name="T41" fmla="*/ 14 h 185"/>
                  <a:gd name="T42" fmla="*/ 96 w 96"/>
                  <a:gd name="T43" fmla="*/ 14 h 185"/>
                  <a:gd name="T44" fmla="*/ 96 w 96"/>
                  <a:gd name="T45" fmla="*/ 14 h 185"/>
                  <a:gd name="T46" fmla="*/ 96 w 96"/>
                  <a:gd name="T47" fmla="*/ 14 h 185"/>
                  <a:gd name="T48" fmla="*/ 96 w 96"/>
                  <a:gd name="T49" fmla="*/ 14 h 185"/>
                  <a:gd name="T50" fmla="*/ 96 w 96"/>
                  <a:gd name="T51" fmla="*/ 14 h 185"/>
                  <a:gd name="T52" fmla="*/ 96 w 96"/>
                  <a:gd name="T53" fmla="*/ 14 h 185"/>
                  <a:gd name="T54" fmla="*/ 96 w 96"/>
                  <a:gd name="T55" fmla="*/ 14 h 185"/>
                  <a:gd name="T56" fmla="*/ 96 w 96"/>
                  <a:gd name="T57" fmla="*/ 14 h 185"/>
                  <a:gd name="T58" fmla="*/ 0 w 96"/>
                  <a:gd name="T59" fmla="*/ 171 h 185"/>
                  <a:gd name="T60" fmla="*/ 11 w 96"/>
                  <a:gd name="T61" fmla="*/ 179 h 185"/>
                  <a:gd name="T62" fmla="*/ 29 w 96"/>
                  <a:gd name="T63" fmla="*/ 183 h 185"/>
                  <a:gd name="T64" fmla="*/ 48 w 96"/>
                  <a:gd name="T65" fmla="*/ 185 h 185"/>
                  <a:gd name="T66" fmla="*/ 67 w 96"/>
                  <a:gd name="T67" fmla="*/ 183 h 185"/>
                  <a:gd name="T68" fmla="*/ 84 w 96"/>
                  <a:gd name="T69" fmla="*/ 179 h 185"/>
                  <a:gd name="T70" fmla="*/ 96 w 96"/>
                  <a:gd name="T71" fmla="*/ 171 h 185"/>
                  <a:gd name="T72" fmla="*/ 96 w 96"/>
                  <a:gd name="T73" fmla="*/ 171 h 185"/>
                  <a:gd name="T74" fmla="*/ 96 w 96"/>
                  <a:gd name="T75" fmla="*/ 171 h 185"/>
                  <a:gd name="T76" fmla="*/ 96 w 96"/>
                  <a:gd name="T77" fmla="*/ 171 h 185"/>
                  <a:gd name="T78" fmla="*/ 96 w 96"/>
                  <a:gd name="T79" fmla="*/ 171 h 185"/>
                  <a:gd name="T80" fmla="*/ 96 w 96"/>
                  <a:gd name="T81" fmla="*/ 171 h 185"/>
                  <a:gd name="T82" fmla="*/ 96 w 96"/>
                  <a:gd name="T83" fmla="*/ 171 h 185"/>
                  <a:gd name="T84" fmla="*/ 96 w 96"/>
                  <a:gd name="T85" fmla="*/ 171 h 185"/>
                  <a:gd name="T86" fmla="*/ 96 w 96"/>
                  <a:gd name="T87" fmla="*/ 171 h 185"/>
                  <a:gd name="T88" fmla="*/ 84 w 96"/>
                  <a:gd name="T89" fmla="*/ 177 h 185"/>
                  <a:gd name="T90" fmla="*/ 67 w 96"/>
                  <a:gd name="T91" fmla="*/ 183 h 185"/>
                  <a:gd name="T92" fmla="*/ 48 w 96"/>
                  <a:gd name="T93" fmla="*/ 185 h 185"/>
                  <a:gd name="T94" fmla="*/ 29 w 96"/>
                  <a:gd name="T95" fmla="*/ 183 h 185"/>
                  <a:gd name="T96" fmla="*/ 11 w 96"/>
                  <a:gd name="T97" fmla="*/ 177 h 185"/>
                  <a:gd name="T98" fmla="*/ 0 w 96"/>
                  <a:gd name="T99" fmla="*/ 171 h 185"/>
                  <a:gd name="T100" fmla="*/ 0 w 96"/>
                  <a:gd name="T101" fmla="*/ 171 h 185"/>
                  <a:gd name="T102" fmla="*/ 0 w 96"/>
                  <a:gd name="T103" fmla="*/ 171 h 185"/>
                  <a:gd name="T104" fmla="*/ 0 w 96"/>
                  <a:gd name="T105" fmla="*/ 171 h 185"/>
                  <a:gd name="T106" fmla="*/ 0 w 96"/>
                  <a:gd name="T107" fmla="*/ 171 h 185"/>
                  <a:gd name="T108" fmla="*/ 0 w 96"/>
                  <a:gd name="T109" fmla="*/ 171 h 185"/>
                  <a:gd name="T110" fmla="*/ 0 w 96"/>
                  <a:gd name="T111" fmla="*/ 171 h 185"/>
                  <a:gd name="T112" fmla="*/ 0 w 96"/>
                  <a:gd name="T113" fmla="*/ 171 h 185"/>
                  <a:gd name="T114" fmla="*/ 0 w 96"/>
                  <a:gd name="T115" fmla="*/ 171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5">
                    <a:moveTo>
                      <a:pt x="96" y="14"/>
                    </a:moveTo>
                    <a:lnTo>
                      <a:pt x="84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1" y="8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1" y="8"/>
                    </a:lnTo>
                    <a:lnTo>
                      <a:pt x="29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close/>
                    <a:moveTo>
                      <a:pt x="0" y="171"/>
                    </a:moveTo>
                    <a:lnTo>
                      <a:pt x="11" y="179"/>
                    </a:lnTo>
                    <a:lnTo>
                      <a:pt x="29" y="183"/>
                    </a:lnTo>
                    <a:lnTo>
                      <a:pt x="48" y="185"/>
                    </a:lnTo>
                    <a:lnTo>
                      <a:pt x="67" y="183"/>
                    </a:lnTo>
                    <a:lnTo>
                      <a:pt x="84" y="179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84" y="177"/>
                    </a:lnTo>
                    <a:lnTo>
                      <a:pt x="67" y="183"/>
                    </a:lnTo>
                    <a:lnTo>
                      <a:pt x="48" y="185"/>
                    </a:lnTo>
                    <a:lnTo>
                      <a:pt x="29" y="183"/>
                    </a:lnTo>
                    <a:lnTo>
                      <a:pt x="11" y="1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62" name="Freeform 7232"/>
              <p:cNvSpPr>
                <a:spLocks noEditPoints="1"/>
              </p:cNvSpPr>
              <p:nvPr/>
            </p:nvSpPr>
            <p:spPr bwMode="auto">
              <a:xfrm>
                <a:off x="1367" y="2302"/>
                <a:ext cx="98" cy="185"/>
              </a:xfrm>
              <a:custGeom>
                <a:avLst/>
                <a:gdLst>
                  <a:gd name="T0" fmla="*/ 96 w 98"/>
                  <a:gd name="T1" fmla="*/ 14 h 185"/>
                  <a:gd name="T2" fmla="*/ 84 w 98"/>
                  <a:gd name="T3" fmla="*/ 8 h 185"/>
                  <a:gd name="T4" fmla="*/ 67 w 98"/>
                  <a:gd name="T5" fmla="*/ 2 h 185"/>
                  <a:gd name="T6" fmla="*/ 48 w 98"/>
                  <a:gd name="T7" fmla="*/ 0 h 185"/>
                  <a:gd name="T8" fmla="*/ 29 w 98"/>
                  <a:gd name="T9" fmla="*/ 2 h 185"/>
                  <a:gd name="T10" fmla="*/ 11 w 98"/>
                  <a:gd name="T11" fmla="*/ 8 h 185"/>
                  <a:gd name="T12" fmla="*/ 0 w 98"/>
                  <a:gd name="T13" fmla="*/ 14 h 185"/>
                  <a:gd name="T14" fmla="*/ 0 w 98"/>
                  <a:gd name="T15" fmla="*/ 16 h 185"/>
                  <a:gd name="T16" fmla="*/ 0 w 98"/>
                  <a:gd name="T17" fmla="*/ 16 h 185"/>
                  <a:gd name="T18" fmla="*/ 0 w 98"/>
                  <a:gd name="T19" fmla="*/ 16 h 185"/>
                  <a:gd name="T20" fmla="*/ 0 w 98"/>
                  <a:gd name="T21" fmla="*/ 16 h 185"/>
                  <a:gd name="T22" fmla="*/ 0 w 98"/>
                  <a:gd name="T23" fmla="*/ 16 h 185"/>
                  <a:gd name="T24" fmla="*/ 0 w 98"/>
                  <a:gd name="T25" fmla="*/ 16 h 185"/>
                  <a:gd name="T26" fmla="*/ 0 w 98"/>
                  <a:gd name="T27" fmla="*/ 16 h 185"/>
                  <a:gd name="T28" fmla="*/ 0 w 98"/>
                  <a:gd name="T29" fmla="*/ 16 h 185"/>
                  <a:gd name="T30" fmla="*/ 11 w 98"/>
                  <a:gd name="T31" fmla="*/ 8 h 185"/>
                  <a:gd name="T32" fmla="*/ 29 w 98"/>
                  <a:gd name="T33" fmla="*/ 2 h 185"/>
                  <a:gd name="T34" fmla="*/ 48 w 98"/>
                  <a:gd name="T35" fmla="*/ 0 h 185"/>
                  <a:gd name="T36" fmla="*/ 67 w 98"/>
                  <a:gd name="T37" fmla="*/ 2 h 185"/>
                  <a:gd name="T38" fmla="*/ 84 w 98"/>
                  <a:gd name="T39" fmla="*/ 8 h 185"/>
                  <a:gd name="T40" fmla="*/ 98 w 98"/>
                  <a:gd name="T41" fmla="*/ 16 h 185"/>
                  <a:gd name="T42" fmla="*/ 98 w 98"/>
                  <a:gd name="T43" fmla="*/ 16 h 185"/>
                  <a:gd name="T44" fmla="*/ 98 w 98"/>
                  <a:gd name="T45" fmla="*/ 16 h 185"/>
                  <a:gd name="T46" fmla="*/ 98 w 98"/>
                  <a:gd name="T47" fmla="*/ 16 h 185"/>
                  <a:gd name="T48" fmla="*/ 98 w 98"/>
                  <a:gd name="T49" fmla="*/ 16 h 185"/>
                  <a:gd name="T50" fmla="*/ 96 w 98"/>
                  <a:gd name="T51" fmla="*/ 16 h 185"/>
                  <a:gd name="T52" fmla="*/ 96 w 98"/>
                  <a:gd name="T53" fmla="*/ 16 h 185"/>
                  <a:gd name="T54" fmla="*/ 96 w 98"/>
                  <a:gd name="T55" fmla="*/ 16 h 185"/>
                  <a:gd name="T56" fmla="*/ 96 w 98"/>
                  <a:gd name="T57" fmla="*/ 14 h 185"/>
                  <a:gd name="T58" fmla="*/ 0 w 98"/>
                  <a:gd name="T59" fmla="*/ 171 h 185"/>
                  <a:gd name="T60" fmla="*/ 11 w 98"/>
                  <a:gd name="T61" fmla="*/ 177 h 185"/>
                  <a:gd name="T62" fmla="*/ 29 w 98"/>
                  <a:gd name="T63" fmla="*/ 183 h 185"/>
                  <a:gd name="T64" fmla="*/ 48 w 98"/>
                  <a:gd name="T65" fmla="*/ 185 h 185"/>
                  <a:gd name="T66" fmla="*/ 67 w 98"/>
                  <a:gd name="T67" fmla="*/ 183 h 185"/>
                  <a:gd name="T68" fmla="*/ 84 w 98"/>
                  <a:gd name="T69" fmla="*/ 177 h 185"/>
                  <a:gd name="T70" fmla="*/ 96 w 98"/>
                  <a:gd name="T71" fmla="*/ 171 h 185"/>
                  <a:gd name="T72" fmla="*/ 96 w 98"/>
                  <a:gd name="T73" fmla="*/ 171 h 185"/>
                  <a:gd name="T74" fmla="*/ 96 w 98"/>
                  <a:gd name="T75" fmla="*/ 171 h 185"/>
                  <a:gd name="T76" fmla="*/ 96 w 98"/>
                  <a:gd name="T77" fmla="*/ 169 h 185"/>
                  <a:gd name="T78" fmla="*/ 98 w 98"/>
                  <a:gd name="T79" fmla="*/ 169 h 185"/>
                  <a:gd name="T80" fmla="*/ 98 w 98"/>
                  <a:gd name="T81" fmla="*/ 169 h 185"/>
                  <a:gd name="T82" fmla="*/ 98 w 98"/>
                  <a:gd name="T83" fmla="*/ 169 h 185"/>
                  <a:gd name="T84" fmla="*/ 98 w 98"/>
                  <a:gd name="T85" fmla="*/ 169 h 185"/>
                  <a:gd name="T86" fmla="*/ 98 w 98"/>
                  <a:gd name="T87" fmla="*/ 169 h 185"/>
                  <a:gd name="T88" fmla="*/ 84 w 98"/>
                  <a:gd name="T89" fmla="*/ 177 h 185"/>
                  <a:gd name="T90" fmla="*/ 67 w 98"/>
                  <a:gd name="T91" fmla="*/ 183 h 185"/>
                  <a:gd name="T92" fmla="*/ 48 w 98"/>
                  <a:gd name="T93" fmla="*/ 185 h 185"/>
                  <a:gd name="T94" fmla="*/ 29 w 98"/>
                  <a:gd name="T95" fmla="*/ 183 h 185"/>
                  <a:gd name="T96" fmla="*/ 11 w 98"/>
                  <a:gd name="T97" fmla="*/ 177 h 185"/>
                  <a:gd name="T98" fmla="*/ 0 w 98"/>
                  <a:gd name="T99" fmla="*/ 169 h 185"/>
                  <a:gd name="T100" fmla="*/ 0 w 98"/>
                  <a:gd name="T101" fmla="*/ 169 h 185"/>
                  <a:gd name="T102" fmla="*/ 0 w 98"/>
                  <a:gd name="T103" fmla="*/ 169 h 185"/>
                  <a:gd name="T104" fmla="*/ 0 w 98"/>
                  <a:gd name="T105" fmla="*/ 169 h 185"/>
                  <a:gd name="T106" fmla="*/ 0 w 98"/>
                  <a:gd name="T107" fmla="*/ 169 h 185"/>
                  <a:gd name="T108" fmla="*/ 0 w 98"/>
                  <a:gd name="T109" fmla="*/ 169 h 185"/>
                  <a:gd name="T110" fmla="*/ 0 w 98"/>
                  <a:gd name="T111" fmla="*/ 171 h 185"/>
                  <a:gd name="T112" fmla="*/ 0 w 98"/>
                  <a:gd name="T113" fmla="*/ 171 h 185"/>
                  <a:gd name="T114" fmla="*/ 0 w 98"/>
                  <a:gd name="T115" fmla="*/ 171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8" h="185">
                    <a:moveTo>
                      <a:pt x="96" y="14"/>
                    </a:moveTo>
                    <a:lnTo>
                      <a:pt x="84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1" y="8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1" y="8"/>
                    </a:lnTo>
                    <a:lnTo>
                      <a:pt x="29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6" y="16"/>
                    </a:lnTo>
                    <a:lnTo>
                      <a:pt x="96" y="16"/>
                    </a:lnTo>
                    <a:lnTo>
                      <a:pt x="96" y="16"/>
                    </a:lnTo>
                    <a:lnTo>
                      <a:pt x="96" y="14"/>
                    </a:lnTo>
                    <a:close/>
                    <a:moveTo>
                      <a:pt x="0" y="171"/>
                    </a:moveTo>
                    <a:lnTo>
                      <a:pt x="11" y="177"/>
                    </a:lnTo>
                    <a:lnTo>
                      <a:pt x="29" y="183"/>
                    </a:lnTo>
                    <a:lnTo>
                      <a:pt x="48" y="185"/>
                    </a:lnTo>
                    <a:lnTo>
                      <a:pt x="67" y="183"/>
                    </a:lnTo>
                    <a:lnTo>
                      <a:pt x="84" y="177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84" y="177"/>
                    </a:lnTo>
                    <a:lnTo>
                      <a:pt x="67" y="183"/>
                    </a:lnTo>
                    <a:lnTo>
                      <a:pt x="48" y="185"/>
                    </a:lnTo>
                    <a:lnTo>
                      <a:pt x="29" y="183"/>
                    </a:lnTo>
                    <a:lnTo>
                      <a:pt x="11" y="17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FF3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63" name="Freeform 7233"/>
              <p:cNvSpPr>
                <a:spLocks noEditPoints="1"/>
              </p:cNvSpPr>
              <p:nvPr/>
            </p:nvSpPr>
            <p:spPr bwMode="auto">
              <a:xfrm>
                <a:off x="1365" y="2302"/>
                <a:ext cx="100" cy="185"/>
              </a:xfrm>
              <a:custGeom>
                <a:avLst/>
                <a:gdLst>
                  <a:gd name="T0" fmla="*/ 100 w 100"/>
                  <a:gd name="T1" fmla="*/ 16 h 185"/>
                  <a:gd name="T2" fmla="*/ 86 w 100"/>
                  <a:gd name="T3" fmla="*/ 8 h 185"/>
                  <a:gd name="T4" fmla="*/ 69 w 100"/>
                  <a:gd name="T5" fmla="*/ 2 h 185"/>
                  <a:gd name="T6" fmla="*/ 50 w 100"/>
                  <a:gd name="T7" fmla="*/ 0 h 185"/>
                  <a:gd name="T8" fmla="*/ 31 w 100"/>
                  <a:gd name="T9" fmla="*/ 2 h 185"/>
                  <a:gd name="T10" fmla="*/ 13 w 100"/>
                  <a:gd name="T11" fmla="*/ 8 h 185"/>
                  <a:gd name="T12" fmla="*/ 2 w 100"/>
                  <a:gd name="T13" fmla="*/ 16 h 185"/>
                  <a:gd name="T14" fmla="*/ 2 w 100"/>
                  <a:gd name="T15" fmla="*/ 16 h 185"/>
                  <a:gd name="T16" fmla="*/ 0 w 100"/>
                  <a:gd name="T17" fmla="*/ 16 h 185"/>
                  <a:gd name="T18" fmla="*/ 0 w 100"/>
                  <a:gd name="T19" fmla="*/ 16 h 185"/>
                  <a:gd name="T20" fmla="*/ 0 w 100"/>
                  <a:gd name="T21" fmla="*/ 16 h 185"/>
                  <a:gd name="T22" fmla="*/ 0 w 100"/>
                  <a:gd name="T23" fmla="*/ 16 h 185"/>
                  <a:gd name="T24" fmla="*/ 0 w 100"/>
                  <a:gd name="T25" fmla="*/ 16 h 185"/>
                  <a:gd name="T26" fmla="*/ 0 w 100"/>
                  <a:gd name="T27" fmla="*/ 16 h 185"/>
                  <a:gd name="T28" fmla="*/ 0 w 100"/>
                  <a:gd name="T29" fmla="*/ 16 h 185"/>
                  <a:gd name="T30" fmla="*/ 15 w 100"/>
                  <a:gd name="T31" fmla="*/ 8 h 185"/>
                  <a:gd name="T32" fmla="*/ 33 w 100"/>
                  <a:gd name="T33" fmla="*/ 4 h 185"/>
                  <a:gd name="T34" fmla="*/ 50 w 100"/>
                  <a:gd name="T35" fmla="*/ 2 h 185"/>
                  <a:gd name="T36" fmla="*/ 69 w 100"/>
                  <a:gd name="T37" fmla="*/ 4 h 185"/>
                  <a:gd name="T38" fmla="*/ 86 w 100"/>
                  <a:gd name="T39" fmla="*/ 8 h 185"/>
                  <a:gd name="T40" fmla="*/ 100 w 100"/>
                  <a:gd name="T41" fmla="*/ 16 h 185"/>
                  <a:gd name="T42" fmla="*/ 100 w 100"/>
                  <a:gd name="T43" fmla="*/ 16 h 185"/>
                  <a:gd name="T44" fmla="*/ 100 w 100"/>
                  <a:gd name="T45" fmla="*/ 16 h 185"/>
                  <a:gd name="T46" fmla="*/ 100 w 100"/>
                  <a:gd name="T47" fmla="*/ 16 h 185"/>
                  <a:gd name="T48" fmla="*/ 100 w 100"/>
                  <a:gd name="T49" fmla="*/ 16 h 185"/>
                  <a:gd name="T50" fmla="*/ 100 w 100"/>
                  <a:gd name="T51" fmla="*/ 16 h 185"/>
                  <a:gd name="T52" fmla="*/ 100 w 100"/>
                  <a:gd name="T53" fmla="*/ 16 h 185"/>
                  <a:gd name="T54" fmla="*/ 100 w 100"/>
                  <a:gd name="T55" fmla="*/ 16 h 185"/>
                  <a:gd name="T56" fmla="*/ 100 w 100"/>
                  <a:gd name="T57" fmla="*/ 16 h 185"/>
                  <a:gd name="T58" fmla="*/ 2 w 100"/>
                  <a:gd name="T59" fmla="*/ 169 h 185"/>
                  <a:gd name="T60" fmla="*/ 13 w 100"/>
                  <a:gd name="T61" fmla="*/ 177 h 185"/>
                  <a:gd name="T62" fmla="*/ 31 w 100"/>
                  <a:gd name="T63" fmla="*/ 183 h 185"/>
                  <a:gd name="T64" fmla="*/ 50 w 100"/>
                  <a:gd name="T65" fmla="*/ 185 h 185"/>
                  <a:gd name="T66" fmla="*/ 69 w 100"/>
                  <a:gd name="T67" fmla="*/ 183 h 185"/>
                  <a:gd name="T68" fmla="*/ 86 w 100"/>
                  <a:gd name="T69" fmla="*/ 177 h 185"/>
                  <a:gd name="T70" fmla="*/ 100 w 100"/>
                  <a:gd name="T71" fmla="*/ 169 h 185"/>
                  <a:gd name="T72" fmla="*/ 100 w 100"/>
                  <a:gd name="T73" fmla="*/ 169 h 185"/>
                  <a:gd name="T74" fmla="*/ 100 w 100"/>
                  <a:gd name="T75" fmla="*/ 169 h 185"/>
                  <a:gd name="T76" fmla="*/ 100 w 100"/>
                  <a:gd name="T77" fmla="*/ 169 h 185"/>
                  <a:gd name="T78" fmla="*/ 100 w 100"/>
                  <a:gd name="T79" fmla="*/ 169 h 185"/>
                  <a:gd name="T80" fmla="*/ 100 w 100"/>
                  <a:gd name="T81" fmla="*/ 169 h 185"/>
                  <a:gd name="T82" fmla="*/ 100 w 100"/>
                  <a:gd name="T83" fmla="*/ 169 h 185"/>
                  <a:gd name="T84" fmla="*/ 100 w 100"/>
                  <a:gd name="T85" fmla="*/ 169 h 185"/>
                  <a:gd name="T86" fmla="*/ 100 w 100"/>
                  <a:gd name="T87" fmla="*/ 169 h 185"/>
                  <a:gd name="T88" fmla="*/ 86 w 100"/>
                  <a:gd name="T89" fmla="*/ 177 h 185"/>
                  <a:gd name="T90" fmla="*/ 69 w 100"/>
                  <a:gd name="T91" fmla="*/ 181 h 185"/>
                  <a:gd name="T92" fmla="*/ 50 w 100"/>
                  <a:gd name="T93" fmla="*/ 183 h 185"/>
                  <a:gd name="T94" fmla="*/ 33 w 100"/>
                  <a:gd name="T95" fmla="*/ 181 h 185"/>
                  <a:gd name="T96" fmla="*/ 15 w 100"/>
                  <a:gd name="T97" fmla="*/ 177 h 185"/>
                  <a:gd name="T98" fmla="*/ 0 w 100"/>
                  <a:gd name="T99" fmla="*/ 169 h 185"/>
                  <a:gd name="T100" fmla="*/ 0 w 100"/>
                  <a:gd name="T101" fmla="*/ 169 h 185"/>
                  <a:gd name="T102" fmla="*/ 0 w 100"/>
                  <a:gd name="T103" fmla="*/ 169 h 185"/>
                  <a:gd name="T104" fmla="*/ 0 w 100"/>
                  <a:gd name="T105" fmla="*/ 169 h 185"/>
                  <a:gd name="T106" fmla="*/ 0 w 100"/>
                  <a:gd name="T107" fmla="*/ 169 h 185"/>
                  <a:gd name="T108" fmla="*/ 0 w 100"/>
                  <a:gd name="T109" fmla="*/ 169 h 185"/>
                  <a:gd name="T110" fmla="*/ 0 w 100"/>
                  <a:gd name="T111" fmla="*/ 169 h 185"/>
                  <a:gd name="T112" fmla="*/ 2 w 100"/>
                  <a:gd name="T113" fmla="*/ 169 h 185"/>
                  <a:gd name="T114" fmla="*/ 2 w 100"/>
                  <a:gd name="T115" fmla="*/ 16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0" h="185">
                    <a:moveTo>
                      <a:pt x="100" y="16"/>
                    </a:moveTo>
                    <a:lnTo>
                      <a:pt x="86" y="8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1" y="2"/>
                    </a:lnTo>
                    <a:lnTo>
                      <a:pt x="13" y="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5" y="8"/>
                    </a:lnTo>
                    <a:lnTo>
                      <a:pt x="33" y="4"/>
                    </a:lnTo>
                    <a:lnTo>
                      <a:pt x="50" y="2"/>
                    </a:lnTo>
                    <a:lnTo>
                      <a:pt x="69" y="4"/>
                    </a:lnTo>
                    <a:lnTo>
                      <a:pt x="86" y="8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close/>
                    <a:moveTo>
                      <a:pt x="2" y="169"/>
                    </a:moveTo>
                    <a:lnTo>
                      <a:pt x="13" y="177"/>
                    </a:lnTo>
                    <a:lnTo>
                      <a:pt x="31" y="183"/>
                    </a:lnTo>
                    <a:lnTo>
                      <a:pt x="50" y="185"/>
                    </a:lnTo>
                    <a:lnTo>
                      <a:pt x="69" y="183"/>
                    </a:lnTo>
                    <a:lnTo>
                      <a:pt x="86" y="177"/>
                    </a:lnTo>
                    <a:lnTo>
                      <a:pt x="100" y="169"/>
                    </a:lnTo>
                    <a:lnTo>
                      <a:pt x="100" y="169"/>
                    </a:lnTo>
                    <a:lnTo>
                      <a:pt x="100" y="169"/>
                    </a:lnTo>
                    <a:lnTo>
                      <a:pt x="100" y="169"/>
                    </a:lnTo>
                    <a:lnTo>
                      <a:pt x="100" y="169"/>
                    </a:lnTo>
                    <a:lnTo>
                      <a:pt x="100" y="169"/>
                    </a:lnTo>
                    <a:lnTo>
                      <a:pt x="100" y="169"/>
                    </a:lnTo>
                    <a:lnTo>
                      <a:pt x="100" y="169"/>
                    </a:lnTo>
                    <a:lnTo>
                      <a:pt x="100" y="169"/>
                    </a:lnTo>
                    <a:lnTo>
                      <a:pt x="86" y="177"/>
                    </a:lnTo>
                    <a:lnTo>
                      <a:pt x="69" y="181"/>
                    </a:lnTo>
                    <a:lnTo>
                      <a:pt x="50" y="183"/>
                    </a:lnTo>
                    <a:lnTo>
                      <a:pt x="33" y="181"/>
                    </a:lnTo>
                    <a:lnTo>
                      <a:pt x="15" y="17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2" y="169"/>
                    </a:lnTo>
                    <a:close/>
                  </a:path>
                </a:pathLst>
              </a:custGeom>
              <a:solidFill>
                <a:srgbClr val="FF3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64" name="Freeform 7234"/>
              <p:cNvSpPr>
                <a:spLocks noEditPoints="1"/>
              </p:cNvSpPr>
              <p:nvPr/>
            </p:nvSpPr>
            <p:spPr bwMode="auto">
              <a:xfrm>
                <a:off x="1365" y="2304"/>
                <a:ext cx="100" cy="181"/>
              </a:xfrm>
              <a:custGeom>
                <a:avLst/>
                <a:gdLst>
                  <a:gd name="T0" fmla="*/ 100 w 100"/>
                  <a:gd name="T1" fmla="*/ 14 h 181"/>
                  <a:gd name="T2" fmla="*/ 86 w 100"/>
                  <a:gd name="T3" fmla="*/ 6 h 181"/>
                  <a:gd name="T4" fmla="*/ 69 w 100"/>
                  <a:gd name="T5" fmla="*/ 2 h 181"/>
                  <a:gd name="T6" fmla="*/ 50 w 100"/>
                  <a:gd name="T7" fmla="*/ 0 h 181"/>
                  <a:gd name="T8" fmla="*/ 33 w 100"/>
                  <a:gd name="T9" fmla="*/ 2 h 181"/>
                  <a:gd name="T10" fmla="*/ 15 w 100"/>
                  <a:gd name="T11" fmla="*/ 6 h 181"/>
                  <a:gd name="T12" fmla="*/ 0 w 100"/>
                  <a:gd name="T13" fmla="*/ 14 h 181"/>
                  <a:gd name="T14" fmla="*/ 0 w 100"/>
                  <a:gd name="T15" fmla="*/ 14 h 181"/>
                  <a:gd name="T16" fmla="*/ 0 w 100"/>
                  <a:gd name="T17" fmla="*/ 14 h 181"/>
                  <a:gd name="T18" fmla="*/ 0 w 100"/>
                  <a:gd name="T19" fmla="*/ 14 h 181"/>
                  <a:gd name="T20" fmla="*/ 0 w 100"/>
                  <a:gd name="T21" fmla="*/ 16 h 181"/>
                  <a:gd name="T22" fmla="*/ 0 w 100"/>
                  <a:gd name="T23" fmla="*/ 16 h 181"/>
                  <a:gd name="T24" fmla="*/ 0 w 100"/>
                  <a:gd name="T25" fmla="*/ 16 h 181"/>
                  <a:gd name="T26" fmla="*/ 0 w 100"/>
                  <a:gd name="T27" fmla="*/ 16 h 181"/>
                  <a:gd name="T28" fmla="*/ 0 w 100"/>
                  <a:gd name="T29" fmla="*/ 16 h 181"/>
                  <a:gd name="T30" fmla="*/ 15 w 100"/>
                  <a:gd name="T31" fmla="*/ 8 h 181"/>
                  <a:gd name="T32" fmla="*/ 33 w 100"/>
                  <a:gd name="T33" fmla="*/ 2 h 181"/>
                  <a:gd name="T34" fmla="*/ 50 w 100"/>
                  <a:gd name="T35" fmla="*/ 0 h 181"/>
                  <a:gd name="T36" fmla="*/ 69 w 100"/>
                  <a:gd name="T37" fmla="*/ 2 h 181"/>
                  <a:gd name="T38" fmla="*/ 84 w 100"/>
                  <a:gd name="T39" fmla="*/ 8 h 181"/>
                  <a:gd name="T40" fmla="*/ 100 w 100"/>
                  <a:gd name="T41" fmla="*/ 16 h 181"/>
                  <a:gd name="T42" fmla="*/ 100 w 100"/>
                  <a:gd name="T43" fmla="*/ 16 h 181"/>
                  <a:gd name="T44" fmla="*/ 100 w 100"/>
                  <a:gd name="T45" fmla="*/ 16 h 181"/>
                  <a:gd name="T46" fmla="*/ 100 w 100"/>
                  <a:gd name="T47" fmla="*/ 16 h 181"/>
                  <a:gd name="T48" fmla="*/ 100 w 100"/>
                  <a:gd name="T49" fmla="*/ 16 h 181"/>
                  <a:gd name="T50" fmla="*/ 100 w 100"/>
                  <a:gd name="T51" fmla="*/ 14 h 181"/>
                  <a:gd name="T52" fmla="*/ 100 w 100"/>
                  <a:gd name="T53" fmla="*/ 14 h 181"/>
                  <a:gd name="T54" fmla="*/ 100 w 100"/>
                  <a:gd name="T55" fmla="*/ 14 h 181"/>
                  <a:gd name="T56" fmla="*/ 100 w 100"/>
                  <a:gd name="T57" fmla="*/ 14 h 181"/>
                  <a:gd name="T58" fmla="*/ 0 w 100"/>
                  <a:gd name="T59" fmla="*/ 167 h 181"/>
                  <a:gd name="T60" fmla="*/ 15 w 100"/>
                  <a:gd name="T61" fmla="*/ 175 h 181"/>
                  <a:gd name="T62" fmla="*/ 33 w 100"/>
                  <a:gd name="T63" fmla="*/ 179 h 181"/>
                  <a:gd name="T64" fmla="*/ 50 w 100"/>
                  <a:gd name="T65" fmla="*/ 181 h 181"/>
                  <a:gd name="T66" fmla="*/ 69 w 100"/>
                  <a:gd name="T67" fmla="*/ 179 h 181"/>
                  <a:gd name="T68" fmla="*/ 86 w 100"/>
                  <a:gd name="T69" fmla="*/ 175 h 181"/>
                  <a:gd name="T70" fmla="*/ 100 w 100"/>
                  <a:gd name="T71" fmla="*/ 167 h 181"/>
                  <a:gd name="T72" fmla="*/ 100 w 100"/>
                  <a:gd name="T73" fmla="*/ 167 h 181"/>
                  <a:gd name="T74" fmla="*/ 100 w 100"/>
                  <a:gd name="T75" fmla="*/ 167 h 181"/>
                  <a:gd name="T76" fmla="*/ 100 w 100"/>
                  <a:gd name="T77" fmla="*/ 167 h 181"/>
                  <a:gd name="T78" fmla="*/ 100 w 100"/>
                  <a:gd name="T79" fmla="*/ 167 h 181"/>
                  <a:gd name="T80" fmla="*/ 100 w 100"/>
                  <a:gd name="T81" fmla="*/ 167 h 181"/>
                  <a:gd name="T82" fmla="*/ 100 w 100"/>
                  <a:gd name="T83" fmla="*/ 167 h 181"/>
                  <a:gd name="T84" fmla="*/ 100 w 100"/>
                  <a:gd name="T85" fmla="*/ 165 h 181"/>
                  <a:gd name="T86" fmla="*/ 100 w 100"/>
                  <a:gd name="T87" fmla="*/ 165 h 181"/>
                  <a:gd name="T88" fmla="*/ 84 w 100"/>
                  <a:gd name="T89" fmla="*/ 173 h 181"/>
                  <a:gd name="T90" fmla="*/ 69 w 100"/>
                  <a:gd name="T91" fmla="*/ 179 h 181"/>
                  <a:gd name="T92" fmla="*/ 50 w 100"/>
                  <a:gd name="T93" fmla="*/ 181 h 181"/>
                  <a:gd name="T94" fmla="*/ 33 w 100"/>
                  <a:gd name="T95" fmla="*/ 179 h 181"/>
                  <a:gd name="T96" fmla="*/ 15 w 100"/>
                  <a:gd name="T97" fmla="*/ 173 h 181"/>
                  <a:gd name="T98" fmla="*/ 0 w 100"/>
                  <a:gd name="T99" fmla="*/ 165 h 181"/>
                  <a:gd name="T100" fmla="*/ 0 w 100"/>
                  <a:gd name="T101" fmla="*/ 165 h 181"/>
                  <a:gd name="T102" fmla="*/ 0 w 100"/>
                  <a:gd name="T103" fmla="*/ 167 h 181"/>
                  <a:gd name="T104" fmla="*/ 0 w 100"/>
                  <a:gd name="T105" fmla="*/ 167 h 181"/>
                  <a:gd name="T106" fmla="*/ 0 w 100"/>
                  <a:gd name="T107" fmla="*/ 167 h 181"/>
                  <a:gd name="T108" fmla="*/ 0 w 100"/>
                  <a:gd name="T109" fmla="*/ 167 h 181"/>
                  <a:gd name="T110" fmla="*/ 0 w 100"/>
                  <a:gd name="T111" fmla="*/ 167 h 181"/>
                  <a:gd name="T112" fmla="*/ 0 w 100"/>
                  <a:gd name="T113" fmla="*/ 167 h 181"/>
                  <a:gd name="T114" fmla="*/ 0 w 100"/>
                  <a:gd name="T115" fmla="*/ 16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0" h="181">
                    <a:moveTo>
                      <a:pt x="100" y="14"/>
                    </a:moveTo>
                    <a:lnTo>
                      <a:pt x="86" y="6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5" y="8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9" y="2"/>
                    </a:lnTo>
                    <a:lnTo>
                      <a:pt x="84" y="8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100" y="14"/>
                    </a:lnTo>
                    <a:close/>
                    <a:moveTo>
                      <a:pt x="0" y="167"/>
                    </a:moveTo>
                    <a:lnTo>
                      <a:pt x="15" y="175"/>
                    </a:lnTo>
                    <a:lnTo>
                      <a:pt x="33" y="179"/>
                    </a:lnTo>
                    <a:lnTo>
                      <a:pt x="50" y="181"/>
                    </a:lnTo>
                    <a:lnTo>
                      <a:pt x="69" y="179"/>
                    </a:lnTo>
                    <a:lnTo>
                      <a:pt x="86" y="175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84" y="173"/>
                    </a:lnTo>
                    <a:lnTo>
                      <a:pt x="69" y="179"/>
                    </a:lnTo>
                    <a:lnTo>
                      <a:pt x="50" y="181"/>
                    </a:lnTo>
                    <a:lnTo>
                      <a:pt x="33" y="179"/>
                    </a:lnTo>
                    <a:lnTo>
                      <a:pt x="15" y="17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FF3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65" name="Freeform 7235"/>
              <p:cNvSpPr>
                <a:spLocks noEditPoints="1"/>
              </p:cNvSpPr>
              <p:nvPr/>
            </p:nvSpPr>
            <p:spPr bwMode="auto">
              <a:xfrm>
                <a:off x="1365" y="2304"/>
                <a:ext cx="100" cy="181"/>
              </a:xfrm>
              <a:custGeom>
                <a:avLst/>
                <a:gdLst>
                  <a:gd name="T0" fmla="*/ 100 w 100"/>
                  <a:gd name="T1" fmla="*/ 16 h 181"/>
                  <a:gd name="T2" fmla="*/ 84 w 100"/>
                  <a:gd name="T3" fmla="*/ 8 h 181"/>
                  <a:gd name="T4" fmla="*/ 69 w 100"/>
                  <a:gd name="T5" fmla="*/ 2 h 181"/>
                  <a:gd name="T6" fmla="*/ 50 w 100"/>
                  <a:gd name="T7" fmla="*/ 0 h 181"/>
                  <a:gd name="T8" fmla="*/ 33 w 100"/>
                  <a:gd name="T9" fmla="*/ 2 h 181"/>
                  <a:gd name="T10" fmla="*/ 15 w 100"/>
                  <a:gd name="T11" fmla="*/ 8 h 181"/>
                  <a:gd name="T12" fmla="*/ 0 w 100"/>
                  <a:gd name="T13" fmla="*/ 16 h 181"/>
                  <a:gd name="T14" fmla="*/ 0 w 100"/>
                  <a:gd name="T15" fmla="*/ 16 h 181"/>
                  <a:gd name="T16" fmla="*/ 0 w 100"/>
                  <a:gd name="T17" fmla="*/ 16 h 181"/>
                  <a:gd name="T18" fmla="*/ 0 w 100"/>
                  <a:gd name="T19" fmla="*/ 16 h 181"/>
                  <a:gd name="T20" fmla="*/ 0 w 100"/>
                  <a:gd name="T21" fmla="*/ 16 h 181"/>
                  <a:gd name="T22" fmla="*/ 0 w 100"/>
                  <a:gd name="T23" fmla="*/ 16 h 181"/>
                  <a:gd name="T24" fmla="*/ 0 w 100"/>
                  <a:gd name="T25" fmla="*/ 16 h 181"/>
                  <a:gd name="T26" fmla="*/ 0 w 100"/>
                  <a:gd name="T27" fmla="*/ 16 h 181"/>
                  <a:gd name="T28" fmla="*/ 0 w 100"/>
                  <a:gd name="T29" fmla="*/ 16 h 181"/>
                  <a:gd name="T30" fmla="*/ 15 w 100"/>
                  <a:gd name="T31" fmla="*/ 8 h 181"/>
                  <a:gd name="T32" fmla="*/ 33 w 100"/>
                  <a:gd name="T33" fmla="*/ 2 h 181"/>
                  <a:gd name="T34" fmla="*/ 50 w 100"/>
                  <a:gd name="T35" fmla="*/ 0 h 181"/>
                  <a:gd name="T36" fmla="*/ 69 w 100"/>
                  <a:gd name="T37" fmla="*/ 2 h 181"/>
                  <a:gd name="T38" fmla="*/ 84 w 100"/>
                  <a:gd name="T39" fmla="*/ 8 h 181"/>
                  <a:gd name="T40" fmla="*/ 100 w 100"/>
                  <a:gd name="T41" fmla="*/ 16 h 181"/>
                  <a:gd name="T42" fmla="*/ 100 w 100"/>
                  <a:gd name="T43" fmla="*/ 16 h 181"/>
                  <a:gd name="T44" fmla="*/ 100 w 100"/>
                  <a:gd name="T45" fmla="*/ 16 h 181"/>
                  <a:gd name="T46" fmla="*/ 100 w 100"/>
                  <a:gd name="T47" fmla="*/ 16 h 181"/>
                  <a:gd name="T48" fmla="*/ 100 w 100"/>
                  <a:gd name="T49" fmla="*/ 16 h 181"/>
                  <a:gd name="T50" fmla="*/ 100 w 100"/>
                  <a:gd name="T51" fmla="*/ 16 h 181"/>
                  <a:gd name="T52" fmla="*/ 100 w 100"/>
                  <a:gd name="T53" fmla="*/ 16 h 181"/>
                  <a:gd name="T54" fmla="*/ 100 w 100"/>
                  <a:gd name="T55" fmla="*/ 16 h 181"/>
                  <a:gd name="T56" fmla="*/ 100 w 100"/>
                  <a:gd name="T57" fmla="*/ 16 h 181"/>
                  <a:gd name="T58" fmla="*/ 0 w 100"/>
                  <a:gd name="T59" fmla="*/ 165 h 181"/>
                  <a:gd name="T60" fmla="*/ 15 w 100"/>
                  <a:gd name="T61" fmla="*/ 173 h 181"/>
                  <a:gd name="T62" fmla="*/ 33 w 100"/>
                  <a:gd name="T63" fmla="*/ 179 h 181"/>
                  <a:gd name="T64" fmla="*/ 50 w 100"/>
                  <a:gd name="T65" fmla="*/ 181 h 181"/>
                  <a:gd name="T66" fmla="*/ 69 w 100"/>
                  <a:gd name="T67" fmla="*/ 179 h 181"/>
                  <a:gd name="T68" fmla="*/ 84 w 100"/>
                  <a:gd name="T69" fmla="*/ 173 h 181"/>
                  <a:gd name="T70" fmla="*/ 100 w 100"/>
                  <a:gd name="T71" fmla="*/ 165 h 181"/>
                  <a:gd name="T72" fmla="*/ 100 w 100"/>
                  <a:gd name="T73" fmla="*/ 165 h 181"/>
                  <a:gd name="T74" fmla="*/ 100 w 100"/>
                  <a:gd name="T75" fmla="*/ 165 h 181"/>
                  <a:gd name="T76" fmla="*/ 100 w 100"/>
                  <a:gd name="T77" fmla="*/ 165 h 181"/>
                  <a:gd name="T78" fmla="*/ 100 w 100"/>
                  <a:gd name="T79" fmla="*/ 165 h 181"/>
                  <a:gd name="T80" fmla="*/ 100 w 100"/>
                  <a:gd name="T81" fmla="*/ 165 h 181"/>
                  <a:gd name="T82" fmla="*/ 100 w 100"/>
                  <a:gd name="T83" fmla="*/ 165 h 181"/>
                  <a:gd name="T84" fmla="*/ 100 w 100"/>
                  <a:gd name="T85" fmla="*/ 165 h 181"/>
                  <a:gd name="T86" fmla="*/ 100 w 100"/>
                  <a:gd name="T87" fmla="*/ 165 h 181"/>
                  <a:gd name="T88" fmla="*/ 84 w 100"/>
                  <a:gd name="T89" fmla="*/ 173 h 181"/>
                  <a:gd name="T90" fmla="*/ 69 w 100"/>
                  <a:gd name="T91" fmla="*/ 179 h 181"/>
                  <a:gd name="T92" fmla="*/ 50 w 100"/>
                  <a:gd name="T93" fmla="*/ 181 h 181"/>
                  <a:gd name="T94" fmla="*/ 33 w 100"/>
                  <a:gd name="T95" fmla="*/ 179 h 181"/>
                  <a:gd name="T96" fmla="*/ 15 w 100"/>
                  <a:gd name="T97" fmla="*/ 173 h 181"/>
                  <a:gd name="T98" fmla="*/ 0 w 100"/>
                  <a:gd name="T99" fmla="*/ 165 h 181"/>
                  <a:gd name="T100" fmla="*/ 0 w 100"/>
                  <a:gd name="T101" fmla="*/ 165 h 181"/>
                  <a:gd name="T102" fmla="*/ 0 w 100"/>
                  <a:gd name="T103" fmla="*/ 165 h 181"/>
                  <a:gd name="T104" fmla="*/ 0 w 100"/>
                  <a:gd name="T105" fmla="*/ 165 h 181"/>
                  <a:gd name="T106" fmla="*/ 0 w 100"/>
                  <a:gd name="T107" fmla="*/ 165 h 181"/>
                  <a:gd name="T108" fmla="*/ 0 w 100"/>
                  <a:gd name="T109" fmla="*/ 165 h 181"/>
                  <a:gd name="T110" fmla="*/ 0 w 100"/>
                  <a:gd name="T111" fmla="*/ 165 h 181"/>
                  <a:gd name="T112" fmla="*/ 0 w 100"/>
                  <a:gd name="T113" fmla="*/ 165 h 181"/>
                  <a:gd name="T114" fmla="*/ 0 w 100"/>
                  <a:gd name="T115" fmla="*/ 165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0" h="181">
                    <a:moveTo>
                      <a:pt x="100" y="16"/>
                    </a:moveTo>
                    <a:lnTo>
                      <a:pt x="84" y="8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5" y="8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9" y="2"/>
                    </a:lnTo>
                    <a:lnTo>
                      <a:pt x="84" y="8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close/>
                    <a:moveTo>
                      <a:pt x="0" y="165"/>
                    </a:moveTo>
                    <a:lnTo>
                      <a:pt x="15" y="173"/>
                    </a:lnTo>
                    <a:lnTo>
                      <a:pt x="33" y="179"/>
                    </a:lnTo>
                    <a:lnTo>
                      <a:pt x="50" y="181"/>
                    </a:lnTo>
                    <a:lnTo>
                      <a:pt x="69" y="179"/>
                    </a:lnTo>
                    <a:lnTo>
                      <a:pt x="84" y="173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84" y="173"/>
                    </a:lnTo>
                    <a:lnTo>
                      <a:pt x="69" y="179"/>
                    </a:lnTo>
                    <a:lnTo>
                      <a:pt x="50" y="181"/>
                    </a:lnTo>
                    <a:lnTo>
                      <a:pt x="33" y="179"/>
                    </a:lnTo>
                    <a:lnTo>
                      <a:pt x="15" y="17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close/>
                  </a:path>
                </a:pathLst>
              </a:cu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66" name="Freeform 7236"/>
              <p:cNvSpPr>
                <a:spLocks noEditPoints="1"/>
              </p:cNvSpPr>
              <p:nvPr/>
            </p:nvSpPr>
            <p:spPr bwMode="auto">
              <a:xfrm>
                <a:off x="1365" y="2304"/>
                <a:ext cx="100" cy="181"/>
              </a:xfrm>
              <a:custGeom>
                <a:avLst/>
                <a:gdLst>
                  <a:gd name="T0" fmla="*/ 100 w 100"/>
                  <a:gd name="T1" fmla="*/ 16 h 181"/>
                  <a:gd name="T2" fmla="*/ 84 w 100"/>
                  <a:gd name="T3" fmla="*/ 8 h 181"/>
                  <a:gd name="T4" fmla="*/ 69 w 100"/>
                  <a:gd name="T5" fmla="*/ 2 h 181"/>
                  <a:gd name="T6" fmla="*/ 50 w 100"/>
                  <a:gd name="T7" fmla="*/ 0 h 181"/>
                  <a:gd name="T8" fmla="*/ 33 w 100"/>
                  <a:gd name="T9" fmla="*/ 2 h 181"/>
                  <a:gd name="T10" fmla="*/ 15 w 100"/>
                  <a:gd name="T11" fmla="*/ 8 h 181"/>
                  <a:gd name="T12" fmla="*/ 0 w 100"/>
                  <a:gd name="T13" fmla="*/ 16 h 181"/>
                  <a:gd name="T14" fmla="*/ 0 w 100"/>
                  <a:gd name="T15" fmla="*/ 16 h 181"/>
                  <a:gd name="T16" fmla="*/ 0 w 100"/>
                  <a:gd name="T17" fmla="*/ 16 h 181"/>
                  <a:gd name="T18" fmla="*/ 0 w 100"/>
                  <a:gd name="T19" fmla="*/ 16 h 181"/>
                  <a:gd name="T20" fmla="*/ 0 w 100"/>
                  <a:gd name="T21" fmla="*/ 16 h 181"/>
                  <a:gd name="T22" fmla="*/ 0 w 100"/>
                  <a:gd name="T23" fmla="*/ 16 h 181"/>
                  <a:gd name="T24" fmla="*/ 0 w 100"/>
                  <a:gd name="T25" fmla="*/ 16 h 181"/>
                  <a:gd name="T26" fmla="*/ 0 w 100"/>
                  <a:gd name="T27" fmla="*/ 18 h 181"/>
                  <a:gd name="T28" fmla="*/ 0 w 100"/>
                  <a:gd name="T29" fmla="*/ 18 h 181"/>
                  <a:gd name="T30" fmla="*/ 0 w 100"/>
                  <a:gd name="T31" fmla="*/ 16 h 181"/>
                  <a:gd name="T32" fmla="*/ 15 w 100"/>
                  <a:gd name="T33" fmla="*/ 8 h 181"/>
                  <a:gd name="T34" fmla="*/ 33 w 100"/>
                  <a:gd name="T35" fmla="*/ 2 h 181"/>
                  <a:gd name="T36" fmla="*/ 50 w 100"/>
                  <a:gd name="T37" fmla="*/ 2 h 181"/>
                  <a:gd name="T38" fmla="*/ 67 w 100"/>
                  <a:gd name="T39" fmla="*/ 2 h 181"/>
                  <a:gd name="T40" fmla="*/ 84 w 100"/>
                  <a:gd name="T41" fmla="*/ 8 h 181"/>
                  <a:gd name="T42" fmla="*/ 100 w 100"/>
                  <a:gd name="T43" fmla="*/ 16 h 181"/>
                  <a:gd name="T44" fmla="*/ 100 w 100"/>
                  <a:gd name="T45" fmla="*/ 18 h 181"/>
                  <a:gd name="T46" fmla="*/ 100 w 100"/>
                  <a:gd name="T47" fmla="*/ 18 h 181"/>
                  <a:gd name="T48" fmla="*/ 100 w 100"/>
                  <a:gd name="T49" fmla="*/ 16 h 181"/>
                  <a:gd name="T50" fmla="*/ 100 w 100"/>
                  <a:gd name="T51" fmla="*/ 16 h 181"/>
                  <a:gd name="T52" fmla="*/ 100 w 100"/>
                  <a:gd name="T53" fmla="*/ 16 h 181"/>
                  <a:gd name="T54" fmla="*/ 100 w 100"/>
                  <a:gd name="T55" fmla="*/ 16 h 181"/>
                  <a:gd name="T56" fmla="*/ 100 w 100"/>
                  <a:gd name="T57" fmla="*/ 16 h 181"/>
                  <a:gd name="T58" fmla="*/ 100 w 100"/>
                  <a:gd name="T59" fmla="*/ 16 h 181"/>
                  <a:gd name="T60" fmla="*/ 100 w 100"/>
                  <a:gd name="T61" fmla="*/ 16 h 181"/>
                  <a:gd name="T62" fmla="*/ 0 w 100"/>
                  <a:gd name="T63" fmla="*/ 165 h 181"/>
                  <a:gd name="T64" fmla="*/ 15 w 100"/>
                  <a:gd name="T65" fmla="*/ 173 h 181"/>
                  <a:gd name="T66" fmla="*/ 33 w 100"/>
                  <a:gd name="T67" fmla="*/ 179 h 181"/>
                  <a:gd name="T68" fmla="*/ 50 w 100"/>
                  <a:gd name="T69" fmla="*/ 181 h 181"/>
                  <a:gd name="T70" fmla="*/ 69 w 100"/>
                  <a:gd name="T71" fmla="*/ 179 h 181"/>
                  <a:gd name="T72" fmla="*/ 84 w 100"/>
                  <a:gd name="T73" fmla="*/ 173 h 181"/>
                  <a:gd name="T74" fmla="*/ 100 w 100"/>
                  <a:gd name="T75" fmla="*/ 165 h 181"/>
                  <a:gd name="T76" fmla="*/ 100 w 100"/>
                  <a:gd name="T77" fmla="*/ 165 h 181"/>
                  <a:gd name="T78" fmla="*/ 100 w 100"/>
                  <a:gd name="T79" fmla="*/ 165 h 181"/>
                  <a:gd name="T80" fmla="*/ 100 w 100"/>
                  <a:gd name="T81" fmla="*/ 165 h 181"/>
                  <a:gd name="T82" fmla="*/ 100 w 100"/>
                  <a:gd name="T83" fmla="*/ 165 h 181"/>
                  <a:gd name="T84" fmla="*/ 100 w 100"/>
                  <a:gd name="T85" fmla="*/ 165 h 181"/>
                  <a:gd name="T86" fmla="*/ 100 w 100"/>
                  <a:gd name="T87" fmla="*/ 165 h 181"/>
                  <a:gd name="T88" fmla="*/ 100 w 100"/>
                  <a:gd name="T89" fmla="*/ 165 h 181"/>
                  <a:gd name="T90" fmla="*/ 100 w 100"/>
                  <a:gd name="T91" fmla="*/ 165 h 181"/>
                  <a:gd name="T92" fmla="*/ 100 w 100"/>
                  <a:gd name="T93" fmla="*/ 165 h 181"/>
                  <a:gd name="T94" fmla="*/ 84 w 100"/>
                  <a:gd name="T95" fmla="*/ 173 h 181"/>
                  <a:gd name="T96" fmla="*/ 67 w 100"/>
                  <a:gd name="T97" fmla="*/ 179 h 181"/>
                  <a:gd name="T98" fmla="*/ 50 w 100"/>
                  <a:gd name="T99" fmla="*/ 181 h 181"/>
                  <a:gd name="T100" fmla="*/ 33 w 100"/>
                  <a:gd name="T101" fmla="*/ 179 h 181"/>
                  <a:gd name="T102" fmla="*/ 15 w 100"/>
                  <a:gd name="T103" fmla="*/ 173 h 181"/>
                  <a:gd name="T104" fmla="*/ 0 w 100"/>
                  <a:gd name="T105" fmla="*/ 165 h 181"/>
                  <a:gd name="T106" fmla="*/ 0 w 100"/>
                  <a:gd name="T107" fmla="*/ 165 h 181"/>
                  <a:gd name="T108" fmla="*/ 0 w 100"/>
                  <a:gd name="T109" fmla="*/ 165 h 181"/>
                  <a:gd name="T110" fmla="*/ 0 w 100"/>
                  <a:gd name="T111" fmla="*/ 165 h 181"/>
                  <a:gd name="T112" fmla="*/ 0 w 100"/>
                  <a:gd name="T113" fmla="*/ 165 h 181"/>
                  <a:gd name="T114" fmla="*/ 0 w 100"/>
                  <a:gd name="T115" fmla="*/ 165 h 181"/>
                  <a:gd name="T116" fmla="*/ 0 w 100"/>
                  <a:gd name="T117" fmla="*/ 165 h 181"/>
                  <a:gd name="T118" fmla="*/ 0 w 100"/>
                  <a:gd name="T119" fmla="*/ 165 h 181"/>
                  <a:gd name="T120" fmla="*/ 0 w 100"/>
                  <a:gd name="T121" fmla="*/ 165 h 181"/>
                  <a:gd name="T122" fmla="*/ 0 w 100"/>
                  <a:gd name="T123" fmla="*/ 165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0" h="181">
                    <a:moveTo>
                      <a:pt x="100" y="16"/>
                    </a:moveTo>
                    <a:lnTo>
                      <a:pt x="84" y="8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5" y="8"/>
                    </a:lnTo>
                    <a:lnTo>
                      <a:pt x="33" y="2"/>
                    </a:lnTo>
                    <a:lnTo>
                      <a:pt x="50" y="2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100" y="16"/>
                    </a:lnTo>
                    <a:lnTo>
                      <a:pt x="100" y="18"/>
                    </a:lnTo>
                    <a:lnTo>
                      <a:pt x="100" y="18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close/>
                    <a:moveTo>
                      <a:pt x="0" y="165"/>
                    </a:moveTo>
                    <a:lnTo>
                      <a:pt x="15" y="173"/>
                    </a:lnTo>
                    <a:lnTo>
                      <a:pt x="33" y="179"/>
                    </a:lnTo>
                    <a:lnTo>
                      <a:pt x="50" y="181"/>
                    </a:lnTo>
                    <a:lnTo>
                      <a:pt x="69" y="179"/>
                    </a:lnTo>
                    <a:lnTo>
                      <a:pt x="84" y="173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84" y="173"/>
                    </a:lnTo>
                    <a:lnTo>
                      <a:pt x="67" y="179"/>
                    </a:lnTo>
                    <a:lnTo>
                      <a:pt x="50" y="181"/>
                    </a:lnTo>
                    <a:lnTo>
                      <a:pt x="33" y="179"/>
                    </a:lnTo>
                    <a:lnTo>
                      <a:pt x="15" y="17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close/>
                  </a:path>
                </a:pathLst>
              </a:cu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67" name="Freeform 7237"/>
              <p:cNvSpPr>
                <a:spLocks noEditPoints="1"/>
              </p:cNvSpPr>
              <p:nvPr/>
            </p:nvSpPr>
            <p:spPr bwMode="auto">
              <a:xfrm>
                <a:off x="1365" y="2306"/>
                <a:ext cx="100" cy="179"/>
              </a:xfrm>
              <a:custGeom>
                <a:avLst/>
                <a:gdLst>
                  <a:gd name="T0" fmla="*/ 100 w 100"/>
                  <a:gd name="T1" fmla="*/ 14 h 179"/>
                  <a:gd name="T2" fmla="*/ 67 w 100"/>
                  <a:gd name="T3" fmla="*/ 0 h 179"/>
                  <a:gd name="T4" fmla="*/ 33 w 100"/>
                  <a:gd name="T5" fmla="*/ 0 h 179"/>
                  <a:gd name="T6" fmla="*/ 0 w 100"/>
                  <a:gd name="T7" fmla="*/ 14 h 179"/>
                  <a:gd name="T8" fmla="*/ 0 w 100"/>
                  <a:gd name="T9" fmla="*/ 16 h 179"/>
                  <a:gd name="T10" fmla="*/ 0 w 100"/>
                  <a:gd name="T11" fmla="*/ 16 h 179"/>
                  <a:gd name="T12" fmla="*/ 0 w 100"/>
                  <a:gd name="T13" fmla="*/ 16 h 179"/>
                  <a:gd name="T14" fmla="*/ 0 w 100"/>
                  <a:gd name="T15" fmla="*/ 16 h 179"/>
                  <a:gd name="T16" fmla="*/ 0 w 100"/>
                  <a:gd name="T17" fmla="*/ 16 h 179"/>
                  <a:gd name="T18" fmla="*/ 33 w 100"/>
                  <a:gd name="T19" fmla="*/ 2 h 179"/>
                  <a:gd name="T20" fmla="*/ 67 w 100"/>
                  <a:gd name="T21" fmla="*/ 2 h 179"/>
                  <a:gd name="T22" fmla="*/ 100 w 100"/>
                  <a:gd name="T23" fmla="*/ 16 h 179"/>
                  <a:gd name="T24" fmla="*/ 100 w 100"/>
                  <a:gd name="T25" fmla="*/ 16 h 179"/>
                  <a:gd name="T26" fmla="*/ 100 w 100"/>
                  <a:gd name="T27" fmla="*/ 16 h 179"/>
                  <a:gd name="T28" fmla="*/ 100 w 100"/>
                  <a:gd name="T29" fmla="*/ 16 h 179"/>
                  <a:gd name="T30" fmla="*/ 100 w 100"/>
                  <a:gd name="T31" fmla="*/ 16 h 179"/>
                  <a:gd name="T32" fmla="*/ 0 w 100"/>
                  <a:gd name="T33" fmla="*/ 163 h 179"/>
                  <a:gd name="T34" fmla="*/ 15 w 100"/>
                  <a:gd name="T35" fmla="*/ 171 h 179"/>
                  <a:gd name="T36" fmla="*/ 50 w 100"/>
                  <a:gd name="T37" fmla="*/ 179 h 179"/>
                  <a:gd name="T38" fmla="*/ 84 w 100"/>
                  <a:gd name="T39" fmla="*/ 171 h 179"/>
                  <a:gd name="T40" fmla="*/ 100 w 100"/>
                  <a:gd name="T41" fmla="*/ 163 h 179"/>
                  <a:gd name="T42" fmla="*/ 100 w 100"/>
                  <a:gd name="T43" fmla="*/ 162 h 179"/>
                  <a:gd name="T44" fmla="*/ 100 w 100"/>
                  <a:gd name="T45" fmla="*/ 162 h 179"/>
                  <a:gd name="T46" fmla="*/ 100 w 100"/>
                  <a:gd name="T47" fmla="*/ 162 h 179"/>
                  <a:gd name="T48" fmla="*/ 100 w 100"/>
                  <a:gd name="T49" fmla="*/ 162 h 179"/>
                  <a:gd name="T50" fmla="*/ 84 w 100"/>
                  <a:gd name="T51" fmla="*/ 171 h 179"/>
                  <a:gd name="T52" fmla="*/ 50 w 100"/>
                  <a:gd name="T53" fmla="*/ 177 h 179"/>
                  <a:gd name="T54" fmla="*/ 15 w 100"/>
                  <a:gd name="T55" fmla="*/ 171 h 179"/>
                  <a:gd name="T56" fmla="*/ 0 w 100"/>
                  <a:gd name="T57" fmla="*/ 162 h 179"/>
                  <a:gd name="T58" fmla="*/ 0 w 100"/>
                  <a:gd name="T59" fmla="*/ 162 h 179"/>
                  <a:gd name="T60" fmla="*/ 0 w 100"/>
                  <a:gd name="T61" fmla="*/ 162 h 179"/>
                  <a:gd name="T62" fmla="*/ 0 w 100"/>
                  <a:gd name="T63" fmla="*/ 162 h 179"/>
                  <a:gd name="T64" fmla="*/ 0 w 100"/>
                  <a:gd name="T65" fmla="*/ 16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79">
                    <a:moveTo>
                      <a:pt x="100" y="16"/>
                    </a:moveTo>
                    <a:lnTo>
                      <a:pt x="100" y="14"/>
                    </a:lnTo>
                    <a:lnTo>
                      <a:pt x="84" y="6"/>
                    </a:lnTo>
                    <a:lnTo>
                      <a:pt x="67" y="0"/>
                    </a:lnTo>
                    <a:lnTo>
                      <a:pt x="50" y="0"/>
                    </a:lnTo>
                    <a:lnTo>
                      <a:pt x="33" y="0"/>
                    </a:lnTo>
                    <a:lnTo>
                      <a:pt x="15" y="6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5" y="6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7" y="2"/>
                    </a:lnTo>
                    <a:lnTo>
                      <a:pt x="84" y="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close/>
                    <a:moveTo>
                      <a:pt x="0" y="163"/>
                    </a:moveTo>
                    <a:lnTo>
                      <a:pt x="0" y="163"/>
                    </a:lnTo>
                    <a:lnTo>
                      <a:pt x="15" y="171"/>
                    </a:lnTo>
                    <a:lnTo>
                      <a:pt x="33" y="177"/>
                    </a:lnTo>
                    <a:lnTo>
                      <a:pt x="50" y="179"/>
                    </a:lnTo>
                    <a:lnTo>
                      <a:pt x="67" y="177"/>
                    </a:lnTo>
                    <a:lnTo>
                      <a:pt x="84" y="171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84" y="171"/>
                    </a:lnTo>
                    <a:lnTo>
                      <a:pt x="67" y="175"/>
                    </a:lnTo>
                    <a:lnTo>
                      <a:pt x="50" y="177"/>
                    </a:lnTo>
                    <a:lnTo>
                      <a:pt x="33" y="175"/>
                    </a:lnTo>
                    <a:lnTo>
                      <a:pt x="15" y="171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3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68" name="Freeform 7238"/>
              <p:cNvSpPr>
                <a:spLocks noEditPoints="1"/>
              </p:cNvSpPr>
              <p:nvPr/>
            </p:nvSpPr>
            <p:spPr bwMode="auto">
              <a:xfrm>
                <a:off x="1365" y="2306"/>
                <a:ext cx="102" cy="177"/>
              </a:xfrm>
              <a:custGeom>
                <a:avLst/>
                <a:gdLst>
                  <a:gd name="T0" fmla="*/ 100 w 102"/>
                  <a:gd name="T1" fmla="*/ 16 h 177"/>
                  <a:gd name="T2" fmla="*/ 67 w 102"/>
                  <a:gd name="T3" fmla="*/ 2 h 177"/>
                  <a:gd name="T4" fmla="*/ 33 w 102"/>
                  <a:gd name="T5" fmla="*/ 2 h 177"/>
                  <a:gd name="T6" fmla="*/ 0 w 102"/>
                  <a:gd name="T7" fmla="*/ 16 h 177"/>
                  <a:gd name="T8" fmla="*/ 0 w 102"/>
                  <a:gd name="T9" fmla="*/ 16 h 177"/>
                  <a:gd name="T10" fmla="*/ 0 w 102"/>
                  <a:gd name="T11" fmla="*/ 16 h 177"/>
                  <a:gd name="T12" fmla="*/ 0 w 102"/>
                  <a:gd name="T13" fmla="*/ 16 h 177"/>
                  <a:gd name="T14" fmla="*/ 0 w 102"/>
                  <a:gd name="T15" fmla="*/ 18 h 177"/>
                  <a:gd name="T16" fmla="*/ 0 w 102"/>
                  <a:gd name="T17" fmla="*/ 16 h 177"/>
                  <a:gd name="T18" fmla="*/ 33 w 102"/>
                  <a:gd name="T19" fmla="*/ 2 h 177"/>
                  <a:gd name="T20" fmla="*/ 67 w 102"/>
                  <a:gd name="T21" fmla="*/ 2 h 177"/>
                  <a:gd name="T22" fmla="*/ 100 w 102"/>
                  <a:gd name="T23" fmla="*/ 16 h 177"/>
                  <a:gd name="T24" fmla="*/ 102 w 102"/>
                  <a:gd name="T25" fmla="*/ 18 h 177"/>
                  <a:gd name="T26" fmla="*/ 102 w 102"/>
                  <a:gd name="T27" fmla="*/ 16 h 177"/>
                  <a:gd name="T28" fmla="*/ 100 w 102"/>
                  <a:gd name="T29" fmla="*/ 16 h 177"/>
                  <a:gd name="T30" fmla="*/ 100 w 102"/>
                  <a:gd name="T31" fmla="*/ 16 h 177"/>
                  <a:gd name="T32" fmla="*/ 0 w 102"/>
                  <a:gd name="T33" fmla="*/ 162 h 177"/>
                  <a:gd name="T34" fmla="*/ 15 w 102"/>
                  <a:gd name="T35" fmla="*/ 171 h 177"/>
                  <a:gd name="T36" fmla="*/ 50 w 102"/>
                  <a:gd name="T37" fmla="*/ 177 h 177"/>
                  <a:gd name="T38" fmla="*/ 84 w 102"/>
                  <a:gd name="T39" fmla="*/ 171 h 177"/>
                  <a:gd name="T40" fmla="*/ 100 w 102"/>
                  <a:gd name="T41" fmla="*/ 162 h 177"/>
                  <a:gd name="T42" fmla="*/ 100 w 102"/>
                  <a:gd name="T43" fmla="*/ 162 h 177"/>
                  <a:gd name="T44" fmla="*/ 102 w 102"/>
                  <a:gd name="T45" fmla="*/ 162 h 177"/>
                  <a:gd name="T46" fmla="*/ 102 w 102"/>
                  <a:gd name="T47" fmla="*/ 162 h 177"/>
                  <a:gd name="T48" fmla="*/ 102 w 102"/>
                  <a:gd name="T49" fmla="*/ 160 h 177"/>
                  <a:gd name="T50" fmla="*/ 84 w 102"/>
                  <a:gd name="T51" fmla="*/ 169 h 177"/>
                  <a:gd name="T52" fmla="*/ 50 w 102"/>
                  <a:gd name="T53" fmla="*/ 177 h 177"/>
                  <a:gd name="T54" fmla="*/ 15 w 102"/>
                  <a:gd name="T55" fmla="*/ 169 h 177"/>
                  <a:gd name="T56" fmla="*/ 0 w 102"/>
                  <a:gd name="T57" fmla="*/ 162 h 177"/>
                  <a:gd name="T58" fmla="*/ 0 w 102"/>
                  <a:gd name="T59" fmla="*/ 162 h 177"/>
                  <a:gd name="T60" fmla="*/ 0 w 102"/>
                  <a:gd name="T61" fmla="*/ 162 h 177"/>
                  <a:gd name="T62" fmla="*/ 0 w 102"/>
                  <a:gd name="T63" fmla="*/ 162 h 177"/>
                  <a:gd name="T64" fmla="*/ 0 w 102"/>
                  <a:gd name="T65" fmla="*/ 16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77">
                    <a:moveTo>
                      <a:pt x="100" y="16"/>
                    </a:moveTo>
                    <a:lnTo>
                      <a:pt x="100" y="16"/>
                    </a:lnTo>
                    <a:lnTo>
                      <a:pt x="84" y="6"/>
                    </a:lnTo>
                    <a:lnTo>
                      <a:pt x="67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5" y="8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100" y="16"/>
                    </a:lnTo>
                    <a:lnTo>
                      <a:pt x="102" y="18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2" y="16"/>
                    </a:lnTo>
                    <a:lnTo>
                      <a:pt x="102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close/>
                    <a:moveTo>
                      <a:pt x="0" y="162"/>
                    </a:moveTo>
                    <a:lnTo>
                      <a:pt x="0" y="162"/>
                    </a:lnTo>
                    <a:lnTo>
                      <a:pt x="15" y="171"/>
                    </a:lnTo>
                    <a:lnTo>
                      <a:pt x="33" y="175"/>
                    </a:lnTo>
                    <a:lnTo>
                      <a:pt x="50" y="177"/>
                    </a:lnTo>
                    <a:lnTo>
                      <a:pt x="67" y="175"/>
                    </a:lnTo>
                    <a:lnTo>
                      <a:pt x="84" y="171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0"/>
                    </a:lnTo>
                    <a:lnTo>
                      <a:pt x="100" y="162"/>
                    </a:lnTo>
                    <a:lnTo>
                      <a:pt x="84" y="169"/>
                    </a:lnTo>
                    <a:lnTo>
                      <a:pt x="67" y="175"/>
                    </a:lnTo>
                    <a:lnTo>
                      <a:pt x="50" y="177"/>
                    </a:lnTo>
                    <a:lnTo>
                      <a:pt x="33" y="175"/>
                    </a:lnTo>
                    <a:lnTo>
                      <a:pt x="15" y="169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close/>
                  </a:path>
                </a:pathLst>
              </a:custGeom>
              <a:solidFill>
                <a:srgbClr val="FF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69" name="Freeform 7239"/>
              <p:cNvSpPr>
                <a:spLocks noEditPoints="1"/>
              </p:cNvSpPr>
              <p:nvPr/>
            </p:nvSpPr>
            <p:spPr bwMode="auto">
              <a:xfrm>
                <a:off x="1363" y="2306"/>
                <a:ext cx="104" cy="177"/>
              </a:xfrm>
              <a:custGeom>
                <a:avLst/>
                <a:gdLst>
                  <a:gd name="T0" fmla="*/ 102 w 104"/>
                  <a:gd name="T1" fmla="*/ 16 h 177"/>
                  <a:gd name="T2" fmla="*/ 69 w 104"/>
                  <a:gd name="T3" fmla="*/ 2 h 177"/>
                  <a:gd name="T4" fmla="*/ 35 w 104"/>
                  <a:gd name="T5" fmla="*/ 2 h 177"/>
                  <a:gd name="T6" fmla="*/ 2 w 104"/>
                  <a:gd name="T7" fmla="*/ 16 h 177"/>
                  <a:gd name="T8" fmla="*/ 2 w 104"/>
                  <a:gd name="T9" fmla="*/ 18 h 177"/>
                  <a:gd name="T10" fmla="*/ 0 w 104"/>
                  <a:gd name="T11" fmla="*/ 18 h 177"/>
                  <a:gd name="T12" fmla="*/ 0 w 104"/>
                  <a:gd name="T13" fmla="*/ 18 h 177"/>
                  <a:gd name="T14" fmla="*/ 0 w 104"/>
                  <a:gd name="T15" fmla="*/ 18 h 177"/>
                  <a:gd name="T16" fmla="*/ 4 w 104"/>
                  <a:gd name="T17" fmla="*/ 16 h 177"/>
                  <a:gd name="T18" fmla="*/ 35 w 104"/>
                  <a:gd name="T19" fmla="*/ 2 h 177"/>
                  <a:gd name="T20" fmla="*/ 69 w 104"/>
                  <a:gd name="T21" fmla="*/ 2 h 177"/>
                  <a:gd name="T22" fmla="*/ 102 w 104"/>
                  <a:gd name="T23" fmla="*/ 16 h 177"/>
                  <a:gd name="T24" fmla="*/ 104 w 104"/>
                  <a:gd name="T25" fmla="*/ 18 h 177"/>
                  <a:gd name="T26" fmla="*/ 104 w 104"/>
                  <a:gd name="T27" fmla="*/ 18 h 177"/>
                  <a:gd name="T28" fmla="*/ 104 w 104"/>
                  <a:gd name="T29" fmla="*/ 18 h 177"/>
                  <a:gd name="T30" fmla="*/ 104 w 104"/>
                  <a:gd name="T31" fmla="*/ 18 h 177"/>
                  <a:gd name="T32" fmla="*/ 2 w 104"/>
                  <a:gd name="T33" fmla="*/ 162 h 177"/>
                  <a:gd name="T34" fmla="*/ 17 w 104"/>
                  <a:gd name="T35" fmla="*/ 169 h 177"/>
                  <a:gd name="T36" fmla="*/ 52 w 104"/>
                  <a:gd name="T37" fmla="*/ 177 h 177"/>
                  <a:gd name="T38" fmla="*/ 86 w 104"/>
                  <a:gd name="T39" fmla="*/ 169 h 177"/>
                  <a:gd name="T40" fmla="*/ 104 w 104"/>
                  <a:gd name="T41" fmla="*/ 160 h 177"/>
                  <a:gd name="T42" fmla="*/ 104 w 104"/>
                  <a:gd name="T43" fmla="*/ 160 h 177"/>
                  <a:gd name="T44" fmla="*/ 104 w 104"/>
                  <a:gd name="T45" fmla="*/ 160 h 177"/>
                  <a:gd name="T46" fmla="*/ 104 w 104"/>
                  <a:gd name="T47" fmla="*/ 160 h 177"/>
                  <a:gd name="T48" fmla="*/ 104 w 104"/>
                  <a:gd name="T49" fmla="*/ 160 h 177"/>
                  <a:gd name="T50" fmla="*/ 86 w 104"/>
                  <a:gd name="T51" fmla="*/ 169 h 177"/>
                  <a:gd name="T52" fmla="*/ 52 w 104"/>
                  <a:gd name="T53" fmla="*/ 177 h 177"/>
                  <a:gd name="T54" fmla="*/ 17 w 104"/>
                  <a:gd name="T55" fmla="*/ 169 h 177"/>
                  <a:gd name="T56" fmla="*/ 0 w 104"/>
                  <a:gd name="T57" fmla="*/ 160 h 177"/>
                  <a:gd name="T58" fmla="*/ 0 w 104"/>
                  <a:gd name="T59" fmla="*/ 160 h 177"/>
                  <a:gd name="T60" fmla="*/ 0 w 104"/>
                  <a:gd name="T61" fmla="*/ 160 h 177"/>
                  <a:gd name="T62" fmla="*/ 0 w 104"/>
                  <a:gd name="T63" fmla="*/ 160 h 177"/>
                  <a:gd name="T64" fmla="*/ 2 w 104"/>
                  <a:gd name="T65" fmla="*/ 16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7">
                    <a:moveTo>
                      <a:pt x="104" y="18"/>
                    </a:moveTo>
                    <a:lnTo>
                      <a:pt x="102" y="16"/>
                    </a:lnTo>
                    <a:lnTo>
                      <a:pt x="86" y="8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7" y="8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4" y="16"/>
                    </a:lnTo>
                    <a:lnTo>
                      <a:pt x="17" y="8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6" y="8"/>
                    </a:lnTo>
                    <a:lnTo>
                      <a:pt x="102" y="16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close/>
                    <a:moveTo>
                      <a:pt x="2" y="162"/>
                    </a:moveTo>
                    <a:lnTo>
                      <a:pt x="2" y="162"/>
                    </a:lnTo>
                    <a:lnTo>
                      <a:pt x="17" y="169"/>
                    </a:lnTo>
                    <a:lnTo>
                      <a:pt x="35" y="175"/>
                    </a:lnTo>
                    <a:lnTo>
                      <a:pt x="52" y="177"/>
                    </a:lnTo>
                    <a:lnTo>
                      <a:pt x="69" y="175"/>
                    </a:lnTo>
                    <a:lnTo>
                      <a:pt x="86" y="169"/>
                    </a:lnTo>
                    <a:lnTo>
                      <a:pt x="102" y="162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2" y="162"/>
                    </a:lnTo>
                    <a:lnTo>
                      <a:pt x="86" y="169"/>
                    </a:lnTo>
                    <a:lnTo>
                      <a:pt x="69" y="175"/>
                    </a:lnTo>
                    <a:lnTo>
                      <a:pt x="52" y="177"/>
                    </a:lnTo>
                    <a:lnTo>
                      <a:pt x="35" y="175"/>
                    </a:lnTo>
                    <a:lnTo>
                      <a:pt x="17" y="169"/>
                    </a:lnTo>
                    <a:lnTo>
                      <a:pt x="4" y="162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2" y="162"/>
                    </a:lnTo>
                    <a:close/>
                  </a:path>
                </a:pathLst>
              </a:custGeom>
              <a:solidFill>
                <a:srgbClr val="FF3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70" name="Freeform 7240"/>
              <p:cNvSpPr>
                <a:spLocks noEditPoints="1"/>
              </p:cNvSpPr>
              <p:nvPr/>
            </p:nvSpPr>
            <p:spPr bwMode="auto">
              <a:xfrm>
                <a:off x="1363" y="2306"/>
                <a:ext cx="104" cy="177"/>
              </a:xfrm>
              <a:custGeom>
                <a:avLst/>
                <a:gdLst>
                  <a:gd name="T0" fmla="*/ 102 w 104"/>
                  <a:gd name="T1" fmla="*/ 16 h 177"/>
                  <a:gd name="T2" fmla="*/ 69 w 104"/>
                  <a:gd name="T3" fmla="*/ 2 h 177"/>
                  <a:gd name="T4" fmla="*/ 35 w 104"/>
                  <a:gd name="T5" fmla="*/ 2 h 177"/>
                  <a:gd name="T6" fmla="*/ 4 w 104"/>
                  <a:gd name="T7" fmla="*/ 16 h 177"/>
                  <a:gd name="T8" fmla="*/ 0 w 104"/>
                  <a:gd name="T9" fmla="*/ 18 h 177"/>
                  <a:gd name="T10" fmla="*/ 0 w 104"/>
                  <a:gd name="T11" fmla="*/ 18 h 177"/>
                  <a:gd name="T12" fmla="*/ 0 w 104"/>
                  <a:gd name="T13" fmla="*/ 18 h 177"/>
                  <a:gd name="T14" fmla="*/ 0 w 104"/>
                  <a:gd name="T15" fmla="*/ 19 h 177"/>
                  <a:gd name="T16" fmla="*/ 4 w 104"/>
                  <a:gd name="T17" fmla="*/ 16 h 177"/>
                  <a:gd name="T18" fmla="*/ 35 w 104"/>
                  <a:gd name="T19" fmla="*/ 4 h 177"/>
                  <a:gd name="T20" fmla="*/ 69 w 104"/>
                  <a:gd name="T21" fmla="*/ 4 h 177"/>
                  <a:gd name="T22" fmla="*/ 100 w 104"/>
                  <a:gd name="T23" fmla="*/ 16 h 177"/>
                  <a:gd name="T24" fmla="*/ 104 w 104"/>
                  <a:gd name="T25" fmla="*/ 19 h 177"/>
                  <a:gd name="T26" fmla="*/ 104 w 104"/>
                  <a:gd name="T27" fmla="*/ 18 h 177"/>
                  <a:gd name="T28" fmla="*/ 104 w 104"/>
                  <a:gd name="T29" fmla="*/ 18 h 177"/>
                  <a:gd name="T30" fmla="*/ 104 w 104"/>
                  <a:gd name="T31" fmla="*/ 18 h 177"/>
                  <a:gd name="T32" fmla="*/ 0 w 104"/>
                  <a:gd name="T33" fmla="*/ 160 h 177"/>
                  <a:gd name="T34" fmla="*/ 17 w 104"/>
                  <a:gd name="T35" fmla="*/ 169 h 177"/>
                  <a:gd name="T36" fmla="*/ 52 w 104"/>
                  <a:gd name="T37" fmla="*/ 177 h 177"/>
                  <a:gd name="T38" fmla="*/ 86 w 104"/>
                  <a:gd name="T39" fmla="*/ 169 h 177"/>
                  <a:gd name="T40" fmla="*/ 104 w 104"/>
                  <a:gd name="T41" fmla="*/ 160 h 177"/>
                  <a:gd name="T42" fmla="*/ 104 w 104"/>
                  <a:gd name="T43" fmla="*/ 160 h 177"/>
                  <a:gd name="T44" fmla="*/ 104 w 104"/>
                  <a:gd name="T45" fmla="*/ 160 h 177"/>
                  <a:gd name="T46" fmla="*/ 104 w 104"/>
                  <a:gd name="T47" fmla="*/ 160 h 177"/>
                  <a:gd name="T48" fmla="*/ 104 w 104"/>
                  <a:gd name="T49" fmla="*/ 158 h 177"/>
                  <a:gd name="T50" fmla="*/ 86 w 104"/>
                  <a:gd name="T51" fmla="*/ 169 h 177"/>
                  <a:gd name="T52" fmla="*/ 52 w 104"/>
                  <a:gd name="T53" fmla="*/ 175 h 177"/>
                  <a:gd name="T54" fmla="*/ 17 w 104"/>
                  <a:gd name="T55" fmla="*/ 169 h 177"/>
                  <a:gd name="T56" fmla="*/ 0 w 104"/>
                  <a:gd name="T57" fmla="*/ 158 h 177"/>
                  <a:gd name="T58" fmla="*/ 0 w 104"/>
                  <a:gd name="T59" fmla="*/ 160 h 177"/>
                  <a:gd name="T60" fmla="*/ 0 w 104"/>
                  <a:gd name="T61" fmla="*/ 160 h 177"/>
                  <a:gd name="T62" fmla="*/ 0 w 104"/>
                  <a:gd name="T63" fmla="*/ 160 h 177"/>
                  <a:gd name="T64" fmla="*/ 0 w 104"/>
                  <a:gd name="T65" fmla="*/ 16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7">
                    <a:moveTo>
                      <a:pt x="104" y="18"/>
                    </a:moveTo>
                    <a:lnTo>
                      <a:pt x="102" y="16"/>
                    </a:lnTo>
                    <a:lnTo>
                      <a:pt x="86" y="8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7" y="8"/>
                    </a:lnTo>
                    <a:lnTo>
                      <a:pt x="4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17" y="8"/>
                    </a:lnTo>
                    <a:lnTo>
                      <a:pt x="35" y="4"/>
                    </a:lnTo>
                    <a:lnTo>
                      <a:pt x="52" y="2"/>
                    </a:lnTo>
                    <a:lnTo>
                      <a:pt x="69" y="4"/>
                    </a:lnTo>
                    <a:lnTo>
                      <a:pt x="86" y="8"/>
                    </a:lnTo>
                    <a:lnTo>
                      <a:pt x="100" y="16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close/>
                    <a:moveTo>
                      <a:pt x="0" y="160"/>
                    </a:moveTo>
                    <a:lnTo>
                      <a:pt x="4" y="162"/>
                    </a:lnTo>
                    <a:lnTo>
                      <a:pt x="17" y="169"/>
                    </a:lnTo>
                    <a:lnTo>
                      <a:pt x="35" y="175"/>
                    </a:lnTo>
                    <a:lnTo>
                      <a:pt x="52" y="177"/>
                    </a:lnTo>
                    <a:lnTo>
                      <a:pt x="69" y="175"/>
                    </a:lnTo>
                    <a:lnTo>
                      <a:pt x="86" y="169"/>
                    </a:lnTo>
                    <a:lnTo>
                      <a:pt x="102" y="162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58"/>
                    </a:lnTo>
                    <a:lnTo>
                      <a:pt x="100" y="162"/>
                    </a:lnTo>
                    <a:lnTo>
                      <a:pt x="86" y="169"/>
                    </a:lnTo>
                    <a:lnTo>
                      <a:pt x="69" y="175"/>
                    </a:lnTo>
                    <a:lnTo>
                      <a:pt x="52" y="175"/>
                    </a:lnTo>
                    <a:lnTo>
                      <a:pt x="35" y="175"/>
                    </a:lnTo>
                    <a:lnTo>
                      <a:pt x="17" y="169"/>
                    </a:lnTo>
                    <a:lnTo>
                      <a:pt x="4" y="162"/>
                    </a:lnTo>
                    <a:lnTo>
                      <a:pt x="0" y="158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71" name="Freeform 7241"/>
              <p:cNvSpPr>
                <a:spLocks noEditPoints="1"/>
              </p:cNvSpPr>
              <p:nvPr/>
            </p:nvSpPr>
            <p:spPr bwMode="auto">
              <a:xfrm>
                <a:off x="1363" y="2308"/>
                <a:ext cx="104" cy="173"/>
              </a:xfrm>
              <a:custGeom>
                <a:avLst/>
                <a:gdLst>
                  <a:gd name="T0" fmla="*/ 100 w 104"/>
                  <a:gd name="T1" fmla="*/ 14 h 173"/>
                  <a:gd name="T2" fmla="*/ 69 w 104"/>
                  <a:gd name="T3" fmla="*/ 2 h 173"/>
                  <a:gd name="T4" fmla="*/ 35 w 104"/>
                  <a:gd name="T5" fmla="*/ 2 h 173"/>
                  <a:gd name="T6" fmla="*/ 4 w 104"/>
                  <a:gd name="T7" fmla="*/ 14 h 173"/>
                  <a:gd name="T8" fmla="*/ 0 w 104"/>
                  <a:gd name="T9" fmla="*/ 17 h 173"/>
                  <a:gd name="T10" fmla="*/ 0 w 104"/>
                  <a:gd name="T11" fmla="*/ 17 h 173"/>
                  <a:gd name="T12" fmla="*/ 0 w 104"/>
                  <a:gd name="T13" fmla="*/ 17 h 173"/>
                  <a:gd name="T14" fmla="*/ 0 w 104"/>
                  <a:gd name="T15" fmla="*/ 17 h 173"/>
                  <a:gd name="T16" fmla="*/ 4 w 104"/>
                  <a:gd name="T17" fmla="*/ 16 h 173"/>
                  <a:gd name="T18" fmla="*/ 35 w 104"/>
                  <a:gd name="T19" fmla="*/ 2 h 173"/>
                  <a:gd name="T20" fmla="*/ 69 w 104"/>
                  <a:gd name="T21" fmla="*/ 2 h 173"/>
                  <a:gd name="T22" fmla="*/ 100 w 104"/>
                  <a:gd name="T23" fmla="*/ 16 h 173"/>
                  <a:gd name="T24" fmla="*/ 104 w 104"/>
                  <a:gd name="T25" fmla="*/ 17 h 173"/>
                  <a:gd name="T26" fmla="*/ 104 w 104"/>
                  <a:gd name="T27" fmla="*/ 17 h 173"/>
                  <a:gd name="T28" fmla="*/ 104 w 104"/>
                  <a:gd name="T29" fmla="*/ 17 h 173"/>
                  <a:gd name="T30" fmla="*/ 104 w 104"/>
                  <a:gd name="T31" fmla="*/ 17 h 173"/>
                  <a:gd name="T32" fmla="*/ 0 w 104"/>
                  <a:gd name="T33" fmla="*/ 156 h 173"/>
                  <a:gd name="T34" fmla="*/ 17 w 104"/>
                  <a:gd name="T35" fmla="*/ 167 h 173"/>
                  <a:gd name="T36" fmla="*/ 52 w 104"/>
                  <a:gd name="T37" fmla="*/ 173 h 173"/>
                  <a:gd name="T38" fmla="*/ 86 w 104"/>
                  <a:gd name="T39" fmla="*/ 167 h 173"/>
                  <a:gd name="T40" fmla="*/ 104 w 104"/>
                  <a:gd name="T41" fmla="*/ 156 h 173"/>
                  <a:gd name="T42" fmla="*/ 104 w 104"/>
                  <a:gd name="T43" fmla="*/ 156 h 173"/>
                  <a:gd name="T44" fmla="*/ 104 w 104"/>
                  <a:gd name="T45" fmla="*/ 156 h 173"/>
                  <a:gd name="T46" fmla="*/ 104 w 104"/>
                  <a:gd name="T47" fmla="*/ 156 h 173"/>
                  <a:gd name="T48" fmla="*/ 104 w 104"/>
                  <a:gd name="T49" fmla="*/ 156 h 173"/>
                  <a:gd name="T50" fmla="*/ 86 w 104"/>
                  <a:gd name="T51" fmla="*/ 167 h 173"/>
                  <a:gd name="T52" fmla="*/ 52 w 104"/>
                  <a:gd name="T53" fmla="*/ 173 h 173"/>
                  <a:gd name="T54" fmla="*/ 17 w 104"/>
                  <a:gd name="T55" fmla="*/ 167 h 173"/>
                  <a:gd name="T56" fmla="*/ 0 w 104"/>
                  <a:gd name="T57" fmla="*/ 156 h 173"/>
                  <a:gd name="T58" fmla="*/ 0 w 104"/>
                  <a:gd name="T59" fmla="*/ 156 h 173"/>
                  <a:gd name="T60" fmla="*/ 0 w 104"/>
                  <a:gd name="T61" fmla="*/ 156 h 173"/>
                  <a:gd name="T62" fmla="*/ 0 w 104"/>
                  <a:gd name="T63" fmla="*/ 156 h 173"/>
                  <a:gd name="T64" fmla="*/ 0 w 104"/>
                  <a:gd name="T65" fmla="*/ 15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3">
                    <a:moveTo>
                      <a:pt x="104" y="17"/>
                    </a:moveTo>
                    <a:lnTo>
                      <a:pt x="100" y="14"/>
                    </a:lnTo>
                    <a:lnTo>
                      <a:pt x="86" y="6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7" y="6"/>
                    </a:lnTo>
                    <a:lnTo>
                      <a:pt x="4" y="14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4" y="16"/>
                    </a:lnTo>
                    <a:lnTo>
                      <a:pt x="17" y="6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6" y="6"/>
                    </a:lnTo>
                    <a:lnTo>
                      <a:pt x="100" y="16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close/>
                    <a:moveTo>
                      <a:pt x="0" y="156"/>
                    </a:moveTo>
                    <a:lnTo>
                      <a:pt x="4" y="160"/>
                    </a:lnTo>
                    <a:lnTo>
                      <a:pt x="17" y="167"/>
                    </a:lnTo>
                    <a:lnTo>
                      <a:pt x="35" y="173"/>
                    </a:lnTo>
                    <a:lnTo>
                      <a:pt x="52" y="173"/>
                    </a:lnTo>
                    <a:lnTo>
                      <a:pt x="69" y="173"/>
                    </a:lnTo>
                    <a:lnTo>
                      <a:pt x="86" y="167"/>
                    </a:lnTo>
                    <a:lnTo>
                      <a:pt x="100" y="160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0" y="158"/>
                    </a:lnTo>
                    <a:lnTo>
                      <a:pt x="86" y="167"/>
                    </a:lnTo>
                    <a:lnTo>
                      <a:pt x="69" y="171"/>
                    </a:lnTo>
                    <a:lnTo>
                      <a:pt x="52" y="173"/>
                    </a:lnTo>
                    <a:lnTo>
                      <a:pt x="35" y="171"/>
                    </a:lnTo>
                    <a:lnTo>
                      <a:pt x="17" y="167"/>
                    </a:lnTo>
                    <a:lnTo>
                      <a:pt x="4" y="158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72" name="Freeform 7242"/>
              <p:cNvSpPr>
                <a:spLocks noEditPoints="1"/>
              </p:cNvSpPr>
              <p:nvPr/>
            </p:nvSpPr>
            <p:spPr bwMode="auto">
              <a:xfrm>
                <a:off x="1363" y="2308"/>
                <a:ext cx="104" cy="173"/>
              </a:xfrm>
              <a:custGeom>
                <a:avLst/>
                <a:gdLst>
                  <a:gd name="T0" fmla="*/ 100 w 104"/>
                  <a:gd name="T1" fmla="*/ 16 h 173"/>
                  <a:gd name="T2" fmla="*/ 69 w 104"/>
                  <a:gd name="T3" fmla="*/ 2 h 173"/>
                  <a:gd name="T4" fmla="*/ 35 w 104"/>
                  <a:gd name="T5" fmla="*/ 2 h 173"/>
                  <a:gd name="T6" fmla="*/ 4 w 104"/>
                  <a:gd name="T7" fmla="*/ 16 h 173"/>
                  <a:gd name="T8" fmla="*/ 0 w 104"/>
                  <a:gd name="T9" fmla="*/ 17 h 173"/>
                  <a:gd name="T10" fmla="*/ 0 w 104"/>
                  <a:gd name="T11" fmla="*/ 17 h 173"/>
                  <a:gd name="T12" fmla="*/ 0 w 104"/>
                  <a:gd name="T13" fmla="*/ 17 h 173"/>
                  <a:gd name="T14" fmla="*/ 0 w 104"/>
                  <a:gd name="T15" fmla="*/ 19 h 173"/>
                  <a:gd name="T16" fmla="*/ 4 w 104"/>
                  <a:gd name="T17" fmla="*/ 16 h 173"/>
                  <a:gd name="T18" fmla="*/ 35 w 104"/>
                  <a:gd name="T19" fmla="*/ 2 h 173"/>
                  <a:gd name="T20" fmla="*/ 69 w 104"/>
                  <a:gd name="T21" fmla="*/ 2 h 173"/>
                  <a:gd name="T22" fmla="*/ 100 w 104"/>
                  <a:gd name="T23" fmla="*/ 16 h 173"/>
                  <a:gd name="T24" fmla="*/ 104 w 104"/>
                  <a:gd name="T25" fmla="*/ 19 h 173"/>
                  <a:gd name="T26" fmla="*/ 104 w 104"/>
                  <a:gd name="T27" fmla="*/ 17 h 173"/>
                  <a:gd name="T28" fmla="*/ 104 w 104"/>
                  <a:gd name="T29" fmla="*/ 17 h 173"/>
                  <a:gd name="T30" fmla="*/ 104 w 104"/>
                  <a:gd name="T31" fmla="*/ 17 h 173"/>
                  <a:gd name="T32" fmla="*/ 0 w 104"/>
                  <a:gd name="T33" fmla="*/ 156 h 173"/>
                  <a:gd name="T34" fmla="*/ 17 w 104"/>
                  <a:gd name="T35" fmla="*/ 167 h 173"/>
                  <a:gd name="T36" fmla="*/ 52 w 104"/>
                  <a:gd name="T37" fmla="*/ 173 h 173"/>
                  <a:gd name="T38" fmla="*/ 86 w 104"/>
                  <a:gd name="T39" fmla="*/ 167 h 173"/>
                  <a:gd name="T40" fmla="*/ 104 w 104"/>
                  <a:gd name="T41" fmla="*/ 156 h 173"/>
                  <a:gd name="T42" fmla="*/ 104 w 104"/>
                  <a:gd name="T43" fmla="*/ 156 h 173"/>
                  <a:gd name="T44" fmla="*/ 104 w 104"/>
                  <a:gd name="T45" fmla="*/ 156 h 173"/>
                  <a:gd name="T46" fmla="*/ 104 w 104"/>
                  <a:gd name="T47" fmla="*/ 156 h 173"/>
                  <a:gd name="T48" fmla="*/ 104 w 104"/>
                  <a:gd name="T49" fmla="*/ 154 h 173"/>
                  <a:gd name="T50" fmla="*/ 86 w 104"/>
                  <a:gd name="T51" fmla="*/ 165 h 173"/>
                  <a:gd name="T52" fmla="*/ 52 w 104"/>
                  <a:gd name="T53" fmla="*/ 173 h 173"/>
                  <a:gd name="T54" fmla="*/ 19 w 104"/>
                  <a:gd name="T55" fmla="*/ 165 h 173"/>
                  <a:gd name="T56" fmla="*/ 0 w 104"/>
                  <a:gd name="T57" fmla="*/ 154 h 173"/>
                  <a:gd name="T58" fmla="*/ 0 w 104"/>
                  <a:gd name="T59" fmla="*/ 156 h 173"/>
                  <a:gd name="T60" fmla="*/ 0 w 104"/>
                  <a:gd name="T61" fmla="*/ 156 h 173"/>
                  <a:gd name="T62" fmla="*/ 0 w 104"/>
                  <a:gd name="T63" fmla="*/ 156 h 173"/>
                  <a:gd name="T64" fmla="*/ 0 w 104"/>
                  <a:gd name="T65" fmla="*/ 15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3">
                    <a:moveTo>
                      <a:pt x="104" y="17"/>
                    </a:moveTo>
                    <a:lnTo>
                      <a:pt x="100" y="16"/>
                    </a:lnTo>
                    <a:lnTo>
                      <a:pt x="86" y="6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7" y="6"/>
                    </a:lnTo>
                    <a:lnTo>
                      <a:pt x="4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19" y="8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6" y="8"/>
                    </a:lnTo>
                    <a:lnTo>
                      <a:pt x="100" y="16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close/>
                    <a:moveTo>
                      <a:pt x="0" y="156"/>
                    </a:moveTo>
                    <a:lnTo>
                      <a:pt x="4" y="158"/>
                    </a:lnTo>
                    <a:lnTo>
                      <a:pt x="17" y="167"/>
                    </a:lnTo>
                    <a:lnTo>
                      <a:pt x="35" y="171"/>
                    </a:lnTo>
                    <a:lnTo>
                      <a:pt x="52" y="173"/>
                    </a:lnTo>
                    <a:lnTo>
                      <a:pt x="69" y="171"/>
                    </a:lnTo>
                    <a:lnTo>
                      <a:pt x="86" y="167"/>
                    </a:lnTo>
                    <a:lnTo>
                      <a:pt x="100" y="158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100" y="158"/>
                    </a:lnTo>
                    <a:lnTo>
                      <a:pt x="86" y="165"/>
                    </a:lnTo>
                    <a:lnTo>
                      <a:pt x="69" y="171"/>
                    </a:lnTo>
                    <a:lnTo>
                      <a:pt x="52" y="173"/>
                    </a:lnTo>
                    <a:lnTo>
                      <a:pt x="35" y="171"/>
                    </a:lnTo>
                    <a:lnTo>
                      <a:pt x="19" y="165"/>
                    </a:lnTo>
                    <a:lnTo>
                      <a:pt x="4" y="158"/>
                    </a:lnTo>
                    <a:lnTo>
                      <a:pt x="0" y="154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FF3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73" name="Freeform 7243"/>
              <p:cNvSpPr>
                <a:spLocks noEditPoints="1"/>
              </p:cNvSpPr>
              <p:nvPr/>
            </p:nvSpPr>
            <p:spPr bwMode="auto">
              <a:xfrm>
                <a:off x="1363" y="2308"/>
                <a:ext cx="104" cy="173"/>
              </a:xfrm>
              <a:custGeom>
                <a:avLst/>
                <a:gdLst>
                  <a:gd name="T0" fmla="*/ 100 w 104"/>
                  <a:gd name="T1" fmla="*/ 16 h 173"/>
                  <a:gd name="T2" fmla="*/ 69 w 104"/>
                  <a:gd name="T3" fmla="*/ 2 h 173"/>
                  <a:gd name="T4" fmla="*/ 35 w 104"/>
                  <a:gd name="T5" fmla="*/ 2 h 173"/>
                  <a:gd name="T6" fmla="*/ 4 w 104"/>
                  <a:gd name="T7" fmla="*/ 16 h 173"/>
                  <a:gd name="T8" fmla="*/ 0 w 104"/>
                  <a:gd name="T9" fmla="*/ 19 h 173"/>
                  <a:gd name="T10" fmla="*/ 0 w 104"/>
                  <a:gd name="T11" fmla="*/ 19 h 173"/>
                  <a:gd name="T12" fmla="*/ 0 w 104"/>
                  <a:gd name="T13" fmla="*/ 19 h 173"/>
                  <a:gd name="T14" fmla="*/ 0 w 104"/>
                  <a:gd name="T15" fmla="*/ 19 h 173"/>
                  <a:gd name="T16" fmla="*/ 4 w 104"/>
                  <a:gd name="T17" fmla="*/ 16 h 173"/>
                  <a:gd name="T18" fmla="*/ 35 w 104"/>
                  <a:gd name="T19" fmla="*/ 2 h 173"/>
                  <a:gd name="T20" fmla="*/ 69 w 104"/>
                  <a:gd name="T21" fmla="*/ 2 h 173"/>
                  <a:gd name="T22" fmla="*/ 100 w 104"/>
                  <a:gd name="T23" fmla="*/ 16 h 173"/>
                  <a:gd name="T24" fmla="*/ 104 w 104"/>
                  <a:gd name="T25" fmla="*/ 19 h 173"/>
                  <a:gd name="T26" fmla="*/ 104 w 104"/>
                  <a:gd name="T27" fmla="*/ 19 h 173"/>
                  <a:gd name="T28" fmla="*/ 104 w 104"/>
                  <a:gd name="T29" fmla="*/ 19 h 173"/>
                  <a:gd name="T30" fmla="*/ 104 w 104"/>
                  <a:gd name="T31" fmla="*/ 19 h 173"/>
                  <a:gd name="T32" fmla="*/ 0 w 104"/>
                  <a:gd name="T33" fmla="*/ 154 h 173"/>
                  <a:gd name="T34" fmla="*/ 19 w 104"/>
                  <a:gd name="T35" fmla="*/ 165 h 173"/>
                  <a:gd name="T36" fmla="*/ 52 w 104"/>
                  <a:gd name="T37" fmla="*/ 173 h 173"/>
                  <a:gd name="T38" fmla="*/ 86 w 104"/>
                  <a:gd name="T39" fmla="*/ 165 h 173"/>
                  <a:gd name="T40" fmla="*/ 104 w 104"/>
                  <a:gd name="T41" fmla="*/ 154 h 173"/>
                  <a:gd name="T42" fmla="*/ 104 w 104"/>
                  <a:gd name="T43" fmla="*/ 154 h 173"/>
                  <a:gd name="T44" fmla="*/ 104 w 104"/>
                  <a:gd name="T45" fmla="*/ 154 h 173"/>
                  <a:gd name="T46" fmla="*/ 104 w 104"/>
                  <a:gd name="T47" fmla="*/ 154 h 173"/>
                  <a:gd name="T48" fmla="*/ 104 w 104"/>
                  <a:gd name="T49" fmla="*/ 154 h 173"/>
                  <a:gd name="T50" fmla="*/ 84 w 104"/>
                  <a:gd name="T51" fmla="*/ 165 h 173"/>
                  <a:gd name="T52" fmla="*/ 52 w 104"/>
                  <a:gd name="T53" fmla="*/ 173 h 173"/>
                  <a:gd name="T54" fmla="*/ 19 w 104"/>
                  <a:gd name="T55" fmla="*/ 165 h 173"/>
                  <a:gd name="T56" fmla="*/ 0 w 104"/>
                  <a:gd name="T57" fmla="*/ 154 h 173"/>
                  <a:gd name="T58" fmla="*/ 0 w 104"/>
                  <a:gd name="T59" fmla="*/ 154 h 173"/>
                  <a:gd name="T60" fmla="*/ 0 w 104"/>
                  <a:gd name="T61" fmla="*/ 154 h 173"/>
                  <a:gd name="T62" fmla="*/ 0 w 104"/>
                  <a:gd name="T63" fmla="*/ 154 h 173"/>
                  <a:gd name="T64" fmla="*/ 0 w 104"/>
                  <a:gd name="T65" fmla="*/ 15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3">
                    <a:moveTo>
                      <a:pt x="104" y="19"/>
                    </a:moveTo>
                    <a:lnTo>
                      <a:pt x="100" y="16"/>
                    </a:lnTo>
                    <a:lnTo>
                      <a:pt x="86" y="8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9" y="8"/>
                    </a:lnTo>
                    <a:lnTo>
                      <a:pt x="4" y="16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19" y="8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4" y="8"/>
                    </a:lnTo>
                    <a:lnTo>
                      <a:pt x="100" y="16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close/>
                    <a:moveTo>
                      <a:pt x="0" y="154"/>
                    </a:moveTo>
                    <a:lnTo>
                      <a:pt x="4" y="158"/>
                    </a:lnTo>
                    <a:lnTo>
                      <a:pt x="19" y="165"/>
                    </a:lnTo>
                    <a:lnTo>
                      <a:pt x="35" y="171"/>
                    </a:lnTo>
                    <a:lnTo>
                      <a:pt x="52" y="173"/>
                    </a:lnTo>
                    <a:lnTo>
                      <a:pt x="69" y="171"/>
                    </a:lnTo>
                    <a:lnTo>
                      <a:pt x="86" y="165"/>
                    </a:lnTo>
                    <a:lnTo>
                      <a:pt x="100" y="158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0" y="158"/>
                    </a:lnTo>
                    <a:lnTo>
                      <a:pt x="84" y="165"/>
                    </a:lnTo>
                    <a:lnTo>
                      <a:pt x="69" y="171"/>
                    </a:lnTo>
                    <a:lnTo>
                      <a:pt x="52" y="173"/>
                    </a:lnTo>
                    <a:lnTo>
                      <a:pt x="35" y="171"/>
                    </a:lnTo>
                    <a:lnTo>
                      <a:pt x="19" y="165"/>
                    </a:lnTo>
                    <a:lnTo>
                      <a:pt x="4" y="158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FF3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74" name="Freeform 7244"/>
              <p:cNvSpPr>
                <a:spLocks noEditPoints="1"/>
              </p:cNvSpPr>
              <p:nvPr/>
            </p:nvSpPr>
            <p:spPr bwMode="auto">
              <a:xfrm>
                <a:off x="1363" y="2308"/>
                <a:ext cx="105" cy="173"/>
              </a:xfrm>
              <a:custGeom>
                <a:avLst/>
                <a:gdLst>
                  <a:gd name="T0" fmla="*/ 100 w 105"/>
                  <a:gd name="T1" fmla="*/ 16 h 173"/>
                  <a:gd name="T2" fmla="*/ 69 w 105"/>
                  <a:gd name="T3" fmla="*/ 2 h 173"/>
                  <a:gd name="T4" fmla="*/ 35 w 105"/>
                  <a:gd name="T5" fmla="*/ 2 h 173"/>
                  <a:gd name="T6" fmla="*/ 4 w 105"/>
                  <a:gd name="T7" fmla="*/ 16 h 173"/>
                  <a:gd name="T8" fmla="*/ 0 w 105"/>
                  <a:gd name="T9" fmla="*/ 19 h 173"/>
                  <a:gd name="T10" fmla="*/ 0 w 105"/>
                  <a:gd name="T11" fmla="*/ 19 h 173"/>
                  <a:gd name="T12" fmla="*/ 0 w 105"/>
                  <a:gd name="T13" fmla="*/ 19 h 173"/>
                  <a:gd name="T14" fmla="*/ 0 w 105"/>
                  <a:gd name="T15" fmla="*/ 21 h 173"/>
                  <a:gd name="T16" fmla="*/ 4 w 105"/>
                  <a:gd name="T17" fmla="*/ 16 h 173"/>
                  <a:gd name="T18" fmla="*/ 35 w 105"/>
                  <a:gd name="T19" fmla="*/ 4 h 173"/>
                  <a:gd name="T20" fmla="*/ 69 w 105"/>
                  <a:gd name="T21" fmla="*/ 4 h 173"/>
                  <a:gd name="T22" fmla="*/ 100 w 105"/>
                  <a:gd name="T23" fmla="*/ 16 h 173"/>
                  <a:gd name="T24" fmla="*/ 105 w 105"/>
                  <a:gd name="T25" fmla="*/ 21 h 173"/>
                  <a:gd name="T26" fmla="*/ 105 w 105"/>
                  <a:gd name="T27" fmla="*/ 19 h 173"/>
                  <a:gd name="T28" fmla="*/ 105 w 105"/>
                  <a:gd name="T29" fmla="*/ 19 h 173"/>
                  <a:gd name="T30" fmla="*/ 104 w 105"/>
                  <a:gd name="T31" fmla="*/ 19 h 173"/>
                  <a:gd name="T32" fmla="*/ 0 w 105"/>
                  <a:gd name="T33" fmla="*/ 154 h 173"/>
                  <a:gd name="T34" fmla="*/ 19 w 105"/>
                  <a:gd name="T35" fmla="*/ 165 h 173"/>
                  <a:gd name="T36" fmla="*/ 52 w 105"/>
                  <a:gd name="T37" fmla="*/ 173 h 173"/>
                  <a:gd name="T38" fmla="*/ 84 w 105"/>
                  <a:gd name="T39" fmla="*/ 165 h 173"/>
                  <a:gd name="T40" fmla="*/ 104 w 105"/>
                  <a:gd name="T41" fmla="*/ 154 h 173"/>
                  <a:gd name="T42" fmla="*/ 105 w 105"/>
                  <a:gd name="T43" fmla="*/ 154 h 173"/>
                  <a:gd name="T44" fmla="*/ 105 w 105"/>
                  <a:gd name="T45" fmla="*/ 154 h 173"/>
                  <a:gd name="T46" fmla="*/ 105 w 105"/>
                  <a:gd name="T47" fmla="*/ 154 h 173"/>
                  <a:gd name="T48" fmla="*/ 105 w 105"/>
                  <a:gd name="T49" fmla="*/ 152 h 173"/>
                  <a:gd name="T50" fmla="*/ 84 w 105"/>
                  <a:gd name="T51" fmla="*/ 165 h 173"/>
                  <a:gd name="T52" fmla="*/ 52 w 105"/>
                  <a:gd name="T53" fmla="*/ 171 h 173"/>
                  <a:gd name="T54" fmla="*/ 19 w 105"/>
                  <a:gd name="T55" fmla="*/ 165 h 173"/>
                  <a:gd name="T56" fmla="*/ 0 w 105"/>
                  <a:gd name="T57" fmla="*/ 152 h 173"/>
                  <a:gd name="T58" fmla="*/ 0 w 105"/>
                  <a:gd name="T59" fmla="*/ 154 h 173"/>
                  <a:gd name="T60" fmla="*/ 0 w 105"/>
                  <a:gd name="T61" fmla="*/ 154 h 173"/>
                  <a:gd name="T62" fmla="*/ 0 w 105"/>
                  <a:gd name="T63" fmla="*/ 154 h 173"/>
                  <a:gd name="T64" fmla="*/ 0 w 105"/>
                  <a:gd name="T65" fmla="*/ 15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5" h="173">
                    <a:moveTo>
                      <a:pt x="104" y="19"/>
                    </a:moveTo>
                    <a:lnTo>
                      <a:pt x="100" y="16"/>
                    </a:lnTo>
                    <a:lnTo>
                      <a:pt x="84" y="8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9" y="8"/>
                    </a:lnTo>
                    <a:lnTo>
                      <a:pt x="4" y="16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19" y="8"/>
                    </a:lnTo>
                    <a:lnTo>
                      <a:pt x="35" y="4"/>
                    </a:lnTo>
                    <a:lnTo>
                      <a:pt x="52" y="2"/>
                    </a:lnTo>
                    <a:lnTo>
                      <a:pt x="69" y="4"/>
                    </a:lnTo>
                    <a:lnTo>
                      <a:pt x="84" y="8"/>
                    </a:lnTo>
                    <a:lnTo>
                      <a:pt x="100" y="16"/>
                    </a:lnTo>
                    <a:lnTo>
                      <a:pt x="105" y="21"/>
                    </a:lnTo>
                    <a:lnTo>
                      <a:pt x="105" y="21"/>
                    </a:lnTo>
                    <a:lnTo>
                      <a:pt x="105" y="21"/>
                    </a:lnTo>
                    <a:lnTo>
                      <a:pt x="105" y="19"/>
                    </a:lnTo>
                    <a:lnTo>
                      <a:pt x="105" y="19"/>
                    </a:lnTo>
                    <a:lnTo>
                      <a:pt x="105" y="19"/>
                    </a:lnTo>
                    <a:lnTo>
                      <a:pt x="105" y="19"/>
                    </a:lnTo>
                    <a:lnTo>
                      <a:pt x="104" y="19"/>
                    </a:lnTo>
                    <a:lnTo>
                      <a:pt x="104" y="19"/>
                    </a:lnTo>
                    <a:close/>
                    <a:moveTo>
                      <a:pt x="0" y="154"/>
                    </a:moveTo>
                    <a:lnTo>
                      <a:pt x="4" y="158"/>
                    </a:lnTo>
                    <a:lnTo>
                      <a:pt x="19" y="165"/>
                    </a:lnTo>
                    <a:lnTo>
                      <a:pt x="35" y="171"/>
                    </a:lnTo>
                    <a:lnTo>
                      <a:pt x="52" y="173"/>
                    </a:lnTo>
                    <a:lnTo>
                      <a:pt x="69" y="171"/>
                    </a:lnTo>
                    <a:lnTo>
                      <a:pt x="84" y="165"/>
                    </a:lnTo>
                    <a:lnTo>
                      <a:pt x="100" y="158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5" y="154"/>
                    </a:lnTo>
                    <a:lnTo>
                      <a:pt x="105" y="154"/>
                    </a:lnTo>
                    <a:lnTo>
                      <a:pt x="105" y="154"/>
                    </a:lnTo>
                    <a:lnTo>
                      <a:pt x="105" y="154"/>
                    </a:lnTo>
                    <a:lnTo>
                      <a:pt x="105" y="154"/>
                    </a:lnTo>
                    <a:lnTo>
                      <a:pt x="105" y="154"/>
                    </a:lnTo>
                    <a:lnTo>
                      <a:pt x="105" y="152"/>
                    </a:lnTo>
                    <a:lnTo>
                      <a:pt x="100" y="158"/>
                    </a:lnTo>
                    <a:lnTo>
                      <a:pt x="84" y="165"/>
                    </a:lnTo>
                    <a:lnTo>
                      <a:pt x="69" y="169"/>
                    </a:lnTo>
                    <a:lnTo>
                      <a:pt x="52" y="171"/>
                    </a:lnTo>
                    <a:lnTo>
                      <a:pt x="35" y="169"/>
                    </a:lnTo>
                    <a:lnTo>
                      <a:pt x="19" y="165"/>
                    </a:lnTo>
                    <a:lnTo>
                      <a:pt x="4" y="158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FF3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75" name="Freeform 7245"/>
              <p:cNvSpPr>
                <a:spLocks noEditPoints="1"/>
              </p:cNvSpPr>
              <p:nvPr/>
            </p:nvSpPr>
            <p:spPr bwMode="auto">
              <a:xfrm>
                <a:off x="1361" y="2310"/>
                <a:ext cx="107" cy="169"/>
              </a:xfrm>
              <a:custGeom>
                <a:avLst/>
                <a:gdLst>
                  <a:gd name="T0" fmla="*/ 102 w 107"/>
                  <a:gd name="T1" fmla="*/ 14 h 169"/>
                  <a:gd name="T2" fmla="*/ 71 w 107"/>
                  <a:gd name="T3" fmla="*/ 2 h 169"/>
                  <a:gd name="T4" fmla="*/ 37 w 107"/>
                  <a:gd name="T5" fmla="*/ 2 h 169"/>
                  <a:gd name="T6" fmla="*/ 6 w 107"/>
                  <a:gd name="T7" fmla="*/ 14 h 169"/>
                  <a:gd name="T8" fmla="*/ 0 w 107"/>
                  <a:gd name="T9" fmla="*/ 19 h 169"/>
                  <a:gd name="T10" fmla="*/ 0 w 107"/>
                  <a:gd name="T11" fmla="*/ 19 h 169"/>
                  <a:gd name="T12" fmla="*/ 0 w 107"/>
                  <a:gd name="T13" fmla="*/ 19 h 169"/>
                  <a:gd name="T14" fmla="*/ 0 w 107"/>
                  <a:gd name="T15" fmla="*/ 19 h 169"/>
                  <a:gd name="T16" fmla="*/ 6 w 107"/>
                  <a:gd name="T17" fmla="*/ 15 h 169"/>
                  <a:gd name="T18" fmla="*/ 37 w 107"/>
                  <a:gd name="T19" fmla="*/ 2 h 169"/>
                  <a:gd name="T20" fmla="*/ 71 w 107"/>
                  <a:gd name="T21" fmla="*/ 2 h 169"/>
                  <a:gd name="T22" fmla="*/ 102 w 107"/>
                  <a:gd name="T23" fmla="*/ 15 h 169"/>
                  <a:gd name="T24" fmla="*/ 107 w 107"/>
                  <a:gd name="T25" fmla="*/ 19 h 169"/>
                  <a:gd name="T26" fmla="*/ 107 w 107"/>
                  <a:gd name="T27" fmla="*/ 19 h 169"/>
                  <a:gd name="T28" fmla="*/ 107 w 107"/>
                  <a:gd name="T29" fmla="*/ 19 h 169"/>
                  <a:gd name="T30" fmla="*/ 107 w 107"/>
                  <a:gd name="T31" fmla="*/ 19 h 169"/>
                  <a:gd name="T32" fmla="*/ 2 w 107"/>
                  <a:gd name="T33" fmla="*/ 150 h 169"/>
                  <a:gd name="T34" fmla="*/ 21 w 107"/>
                  <a:gd name="T35" fmla="*/ 163 h 169"/>
                  <a:gd name="T36" fmla="*/ 54 w 107"/>
                  <a:gd name="T37" fmla="*/ 169 h 169"/>
                  <a:gd name="T38" fmla="*/ 86 w 107"/>
                  <a:gd name="T39" fmla="*/ 163 h 169"/>
                  <a:gd name="T40" fmla="*/ 107 w 107"/>
                  <a:gd name="T41" fmla="*/ 150 h 169"/>
                  <a:gd name="T42" fmla="*/ 107 w 107"/>
                  <a:gd name="T43" fmla="*/ 150 h 169"/>
                  <a:gd name="T44" fmla="*/ 107 w 107"/>
                  <a:gd name="T45" fmla="*/ 150 h 169"/>
                  <a:gd name="T46" fmla="*/ 107 w 107"/>
                  <a:gd name="T47" fmla="*/ 150 h 169"/>
                  <a:gd name="T48" fmla="*/ 107 w 107"/>
                  <a:gd name="T49" fmla="*/ 150 h 169"/>
                  <a:gd name="T50" fmla="*/ 86 w 107"/>
                  <a:gd name="T51" fmla="*/ 163 h 169"/>
                  <a:gd name="T52" fmla="*/ 54 w 107"/>
                  <a:gd name="T53" fmla="*/ 169 h 169"/>
                  <a:gd name="T54" fmla="*/ 21 w 107"/>
                  <a:gd name="T55" fmla="*/ 163 h 169"/>
                  <a:gd name="T56" fmla="*/ 0 w 107"/>
                  <a:gd name="T57" fmla="*/ 150 h 169"/>
                  <a:gd name="T58" fmla="*/ 0 w 107"/>
                  <a:gd name="T59" fmla="*/ 150 h 169"/>
                  <a:gd name="T60" fmla="*/ 0 w 107"/>
                  <a:gd name="T61" fmla="*/ 150 h 169"/>
                  <a:gd name="T62" fmla="*/ 0 w 107"/>
                  <a:gd name="T63" fmla="*/ 150 h 169"/>
                  <a:gd name="T64" fmla="*/ 2 w 107"/>
                  <a:gd name="T65" fmla="*/ 15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69">
                    <a:moveTo>
                      <a:pt x="107" y="19"/>
                    </a:moveTo>
                    <a:lnTo>
                      <a:pt x="102" y="14"/>
                    </a:lnTo>
                    <a:lnTo>
                      <a:pt x="86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6"/>
                    </a:lnTo>
                    <a:lnTo>
                      <a:pt x="6" y="14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6" y="15"/>
                    </a:lnTo>
                    <a:lnTo>
                      <a:pt x="21" y="8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6" y="8"/>
                    </a:lnTo>
                    <a:lnTo>
                      <a:pt x="102" y="15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close/>
                    <a:moveTo>
                      <a:pt x="2" y="150"/>
                    </a:moveTo>
                    <a:lnTo>
                      <a:pt x="6" y="156"/>
                    </a:lnTo>
                    <a:lnTo>
                      <a:pt x="21" y="163"/>
                    </a:lnTo>
                    <a:lnTo>
                      <a:pt x="37" y="167"/>
                    </a:lnTo>
                    <a:lnTo>
                      <a:pt x="54" y="169"/>
                    </a:lnTo>
                    <a:lnTo>
                      <a:pt x="71" y="167"/>
                    </a:lnTo>
                    <a:lnTo>
                      <a:pt x="86" y="163"/>
                    </a:lnTo>
                    <a:lnTo>
                      <a:pt x="102" y="156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2" y="156"/>
                    </a:lnTo>
                    <a:lnTo>
                      <a:pt x="86" y="163"/>
                    </a:lnTo>
                    <a:lnTo>
                      <a:pt x="71" y="167"/>
                    </a:lnTo>
                    <a:lnTo>
                      <a:pt x="54" y="169"/>
                    </a:lnTo>
                    <a:lnTo>
                      <a:pt x="37" y="167"/>
                    </a:lnTo>
                    <a:lnTo>
                      <a:pt x="21" y="163"/>
                    </a:lnTo>
                    <a:lnTo>
                      <a:pt x="6" y="15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2" y="150"/>
                    </a:lnTo>
                    <a:close/>
                  </a:path>
                </a:pathLst>
              </a:cu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76" name="Freeform 7246"/>
              <p:cNvSpPr>
                <a:spLocks noEditPoints="1"/>
              </p:cNvSpPr>
              <p:nvPr/>
            </p:nvSpPr>
            <p:spPr bwMode="auto">
              <a:xfrm>
                <a:off x="1361" y="2310"/>
                <a:ext cx="107" cy="169"/>
              </a:xfrm>
              <a:custGeom>
                <a:avLst/>
                <a:gdLst>
                  <a:gd name="T0" fmla="*/ 102 w 107"/>
                  <a:gd name="T1" fmla="*/ 15 h 169"/>
                  <a:gd name="T2" fmla="*/ 71 w 107"/>
                  <a:gd name="T3" fmla="*/ 2 h 169"/>
                  <a:gd name="T4" fmla="*/ 37 w 107"/>
                  <a:gd name="T5" fmla="*/ 2 h 169"/>
                  <a:gd name="T6" fmla="*/ 6 w 107"/>
                  <a:gd name="T7" fmla="*/ 15 h 169"/>
                  <a:gd name="T8" fmla="*/ 0 w 107"/>
                  <a:gd name="T9" fmla="*/ 19 h 169"/>
                  <a:gd name="T10" fmla="*/ 0 w 107"/>
                  <a:gd name="T11" fmla="*/ 19 h 169"/>
                  <a:gd name="T12" fmla="*/ 0 w 107"/>
                  <a:gd name="T13" fmla="*/ 19 h 169"/>
                  <a:gd name="T14" fmla="*/ 0 w 107"/>
                  <a:gd name="T15" fmla="*/ 21 h 169"/>
                  <a:gd name="T16" fmla="*/ 8 w 107"/>
                  <a:gd name="T17" fmla="*/ 15 h 169"/>
                  <a:gd name="T18" fmla="*/ 37 w 107"/>
                  <a:gd name="T19" fmla="*/ 2 h 169"/>
                  <a:gd name="T20" fmla="*/ 71 w 107"/>
                  <a:gd name="T21" fmla="*/ 2 h 169"/>
                  <a:gd name="T22" fmla="*/ 102 w 107"/>
                  <a:gd name="T23" fmla="*/ 15 h 169"/>
                  <a:gd name="T24" fmla="*/ 107 w 107"/>
                  <a:gd name="T25" fmla="*/ 21 h 169"/>
                  <a:gd name="T26" fmla="*/ 107 w 107"/>
                  <a:gd name="T27" fmla="*/ 19 h 169"/>
                  <a:gd name="T28" fmla="*/ 107 w 107"/>
                  <a:gd name="T29" fmla="*/ 19 h 169"/>
                  <a:gd name="T30" fmla="*/ 107 w 107"/>
                  <a:gd name="T31" fmla="*/ 19 h 169"/>
                  <a:gd name="T32" fmla="*/ 0 w 107"/>
                  <a:gd name="T33" fmla="*/ 150 h 169"/>
                  <a:gd name="T34" fmla="*/ 21 w 107"/>
                  <a:gd name="T35" fmla="*/ 163 h 169"/>
                  <a:gd name="T36" fmla="*/ 54 w 107"/>
                  <a:gd name="T37" fmla="*/ 169 h 169"/>
                  <a:gd name="T38" fmla="*/ 86 w 107"/>
                  <a:gd name="T39" fmla="*/ 163 h 169"/>
                  <a:gd name="T40" fmla="*/ 107 w 107"/>
                  <a:gd name="T41" fmla="*/ 150 h 169"/>
                  <a:gd name="T42" fmla="*/ 107 w 107"/>
                  <a:gd name="T43" fmla="*/ 150 h 169"/>
                  <a:gd name="T44" fmla="*/ 107 w 107"/>
                  <a:gd name="T45" fmla="*/ 150 h 169"/>
                  <a:gd name="T46" fmla="*/ 107 w 107"/>
                  <a:gd name="T47" fmla="*/ 150 h 169"/>
                  <a:gd name="T48" fmla="*/ 107 w 107"/>
                  <a:gd name="T49" fmla="*/ 148 h 169"/>
                  <a:gd name="T50" fmla="*/ 86 w 107"/>
                  <a:gd name="T51" fmla="*/ 161 h 169"/>
                  <a:gd name="T52" fmla="*/ 54 w 107"/>
                  <a:gd name="T53" fmla="*/ 169 h 169"/>
                  <a:gd name="T54" fmla="*/ 21 w 107"/>
                  <a:gd name="T55" fmla="*/ 161 h 169"/>
                  <a:gd name="T56" fmla="*/ 0 w 107"/>
                  <a:gd name="T57" fmla="*/ 148 h 169"/>
                  <a:gd name="T58" fmla="*/ 0 w 107"/>
                  <a:gd name="T59" fmla="*/ 150 h 169"/>
                  <a:gd name="T60" fmla="*/ 0 w 107"/>
                  <a:gd name="T61" fmla="*/ 150 h 169"/>
                  <a:gd name="T62" fmla="*/ 0 w 107"/>
                  <a:gd name="T63" fmla="*/ 150 h 169"/>
                  <a:gd name="T64" fmla="*/ 0 w 107"/>
                  <a:gd name="T65" fmla="*/ 15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69">
                    <a:moveTo>
                      <a:pt x="107" y="19"/>
                    </a:moveTo>
                    <a:lnTo>
                      <a:pt x="102" y="15"/>
                    </a:lnTo>
                    <a:lnTo>
                      <a:pt x="86" y="8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8"/>
                    </a:lnTo>
                    <a:lnTo>
                      <a:pt x="6" y="1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8" y="15"/>
                    </a:lnTo>
                    <a:lnTo>
                      <a:pt x="21" y="8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6" y="8"/>
                    </a:lnTo>
                    <a:lnTo>
                      <a:pt x="102" y="15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close/>
                    <a:moveTo>
                      <a:pt x="0" y="150"/>
                    </a:moveTo>
                    <a:lnTo>
                      <a:pt x="6" y="156"/>
                    </a:lnTo>
                    <a:lnTo>
                      <a:pt x="21" y="163"/>
                    </a:lnTo>
                    <a:lnTo>
                      <a:pt x="37" y="167"/>
                    </a:lnTo>
                    <a:lnTo>
                      <a:pt x="54" y="169"/>
                    </a:lnTo>
                    <a:lnTo>
                      <a:pt x="71" y="167"/>
                    </a:lnTo>
                    <a:lnTo>
                      <a:pt x="86" y="163"/>
                    </a:lnTo>
                    <a:lnTo>
                      <a:pt x="102" y="156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48"/>
                    </a:lnTo>
                    <a:lnTo>
                      <a:pt x="102" y="154"/>
                    </a:lnTo>
                    <a:lnTo>
                      <a:pt x="86" y="161"/>
                    </a:lnTo>
                    <a:lnTo>
                      <a:pt x="71" y="167"/>
                    </a:lnTo>
                    <a:lnTo>
                      <a:pt x="54" y="169"/>
                    </a:lnTo>
                    <a:lnTo>
                      <a:pt x="37" y="167"/>
                    </a:lnTo>
                    <a:lnTo>
                      <a:pt x="21" y="161"/>
                    </a:lnTo>
                    <a:lnTo>
                      <a:pt x="8" y="154"/>
                    </a:lnTo>
                    <a:lnTo>
                      <a:pt x="0" y="148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77" name="Freeform 7247"/>
              <p:cNvSpPr>
                <a:spLocks noEditPoints="1"/>
              </p:cNvSpPr>
              <p:nvPr/>
            </p:nvSpPr>
            <p:spPr bwMode="auto">
              <a:xfrm>
                <a:off x="1361" y="2310"/>
                <a:ext cx="107" cy="169"/>
              </a:xfrm>
              <a:custGeom>
                <a:avLst/>
                <a:gdLst>
                  <a:gd name="T0" fmla="*/ 102 w 107"/>
                  <a:gd name="T1" fmla="*/ 15 h 169"/>
                  <a:gd name="T2" fmla="*/ 71 w 107"/>
                  <a:gd name="T3" fmla="*/ 2 h 169"/>
                  <a:gd name="T4" fmla="*/ 37 w 107"/>
                  <a:gd name="T5" fmla="*/ 2 h 169"/>
                  <a:gd name="T6" fmla="*/ 8 w 107"/>
                  <a:gd name="T7" fmla="*/ 15 h 169"/>
                  <a:gd name="T8" fmla="*/ 0 w 107"/>
                  <a:gd name="T9" fmla="*/ 21 h 169"/>
                  <a:gd name="T10" fmla="*/ 0 w 107"/>
                  <a:gd name="T11" fmla="*/ 21 h 169"/>
                  <a:gd name="T12" fmla="*/ 0 w 107"/>
                  <a:gd name="T13" fmla="*/ 21 h 169"/>
                  <a:gd name="T14" fmla="*/ 0 w 107"/>
                  <a:gd name="T15" fmla="*/ 21 h 169"/>
                  <a:gd name="T16" fmla="*/ 8 w 107"/>
                  <a:gd name="T17" fmla="*/ 15 h 169"/>
                  <a:gd name="T18" fmla="*/ 37 w 107"/>
                  <a:gd name="T19" fmla="*/ 4 h 169"/>
                  <a:gd name="T20" fmla="*/ 71 w 107"/>
                  <a:gd name="T21" fmla="*/ 4 h 169"/>
                  <a:gd name="T22" fmla="*/ 100 w 107"/>
                  <a:gd name="T23" fmla="*/ 15 h 169"/>
                  <a:gd name="T24" fmla="*/ 107 w 107"/>
                  <a:gd name="T25" fmla="*/ 21 h 169"/>
                  <a:gd name="T26" fmla="*/ 107 w 107"/>
                  <a:gd name="T27" fmla="*/ 21 h 169"/>
                  <a:gd name="T28" fmla="*/ 107 w 107"/>
                  <a:gd name="T29" fmla="*/ 21 h 169"/>
                  <a:gd name="T30" fmla="*/ 107 w 107"/>
                  <a:gd name="T31" fmla="*/ 21 h 169"/>
                  <a:gd name="T32" fmla="*/ 0 w 107"/>
                  <a:gd name="T33" fmla="*/ 148 h 169"/>
                  <a:gd name="T34" fmla="*/ 21 w 107"/>
                  <a:gd name="T35" fmla="*/ 161 h 169"/>
                  <a:gd name="T36" fmla="*/ 54 w 107"/>
                  <a:gd name="T37" fmla="*/ 169 h 169"/>
                  <a:gd name="T38" fmla="*/ 86 w 107"/>
                  <a:gd name="T39" fmla="*/ 161 h 169"/>
                  <a:gd name="T40" fmla="*/ 107 w 107"/>
                  <a:gd name="T41" fmla="*/ 148 h 169"/>
                  <a:gd name="T42" fmla="*/ 107 w 107"/>
                  <a:gd name="T43" fmla="*/ 148 h 169"/>
                  <a:gd name="T44" fmla="*/ 107 w 107"/>
                  <a:gd name="T45" fmla="*/ 148 h 169"/>
                  <a:gd name="T46" fmla="*/ 107 w 107"/>
                  <a:gd name="T47" fmla="*/ 148 h 169"/>
                  <a:gd name="T48" fmla="*/ 107 w 107"/>
                  <a:gd name="T49" fmla="*/ 148 h 169"/>
                  <a:gd name="T50" fmla="*/ 86 w 107"/>
                  <a:gd name="T51" fmla="*/ 161 h 169"/>
                  <a:gd name="T52" fmla="*/ 54 w 107"/>
                  <a:gd name="T53" fmla="*/ 167 h 169"/>
                  <a:gd name="T54" fmla="*/ 21 w 107"/>
                  <a:gd name="T55" fmla="*/ 161 h 169"/>
                  <a:gd name="T56" fmla="*/ 0 w 107"/>
                  <a:gd name="T57" fmla="*/ 148 h 169"/>
                  <a:gd name="T58" fmla="*/ 0 w 107"/>
                  <a:gd name="T59" fmla="*/ 148 h 169"/>
                  <a:gd name="T60" fmla="*/ 0 w 107"/>
                  <a:gd name="T61" fmla="*/ 148 h 169"/>
                  <a:gd name="T62" fmla="*/ 0 w 107"/>
                  <a:gd name="T63" fmla="*/ 148 h 169"/>
                  <a:gd name="T64" fmla="*/ 0 w 107"/>
                  <a:gd name="T65" fmla="*/ 14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69">
                    <a:moveTo>
                      <a:pt x="107" y="21"/>
                    </a:moveTo>
                    <a:lnTo>
                      <a:pt x="102" y="15"/>
                    </a:lnTo>
                    <a:lnTo>
                      <a:pt x="86" y="8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8"/>
                    </a:lnTo>
                    <a:lnTo>
                      <a:pt x="8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8" y="15"/>
                    </a:lnTo>
                    <a:lnTo>
                      <a:pt x="21" y="8"/>
                    </a:lnTo>
                    <a:lnTo>
                      <a:pt x="37" y="4"/>
                    </a:lnTo>
                    <a:lnTo>
                      <a:pt x="54" y="2"/>
                    </a:lnTo>
                    <a:lnTo>
                      <a:pt x="71" y="4"/>
                    </a:lnTo>
                    <a:lnTo>
                      <a:pt x="86" y="8"/>
                    </a:lnTo>
                    <a:lnTo>
                      <a:pt x="100" y="15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close/>
                    <a:moveTo>
                      <a:pt x="0" y="148"/>
                    </a:moveTo>
                    <a:lnTo>
                      <a:pt x="8" y="154"/>
                    </a:lnTo>
                    <a:lnTo>
                      <a:pt x="21" y="161"/>
                    </a:lnTo>
                    <a:lnTo>
                      <a:pt x="37" y="167"/>
                    </a:lnTo>
                    <a:lnTo>
                      <a:pt x="54" y="169"/>
                    </a:lnTo>
                    <a:lnTo>
                      <a:pt x="71" y="167"/>
                    </a:lnTo>
                    <a:lnTo>
                      <a:pt x="86" y="161"/>
                    </a:lnTo>
                    <a:lnTo>
                      <a:pt x="102" y="154"/>
                    </a:lnTo>
                    <a:lnTo>
                      <a:pt x="107" y="148"/>
                    </a:lnTo>
                    <a:lnTo>
                      <a:pt x="107" y="148"/>
                    </a:lnTo>
                    <a:lnTo>
                      <a:pt x="107" y="148"/>
                    </a:lnTo>
                    <a:lnTo>
                      <a:pt x="107" y="148"/>
                    </a:lnTo>
                    <a:lnTo>
                      <a:pt x="107" y="148"/>
                    </a:lnTo>
                    <a:lnTo>
                      <a:pt x="107" y="148"/>
                    </a:lnTo>
                    <a:lnTo>
                      <a:pt x="107" y="148"/>
                    </a:lnTo>
                    <a:lnTo>
                      <a:pt x="107" y="148"/>
                    </a:lnTo>
                    <a:lnTo>
                      <a:pt x="107" y="148"/>
                    </a:lnTo>
                    <a:lnTo>
                      <a:pt x="100" y="154"/>
                    </a:lnTo>
                    <a:lnTo>
                      <a:pt x="86" y="161"/>
                    </a:lnTo>
                    <a:lnTo>
                      <a:pt x="71" y="167"/>
                    </a:lnTo>
                    <a:lnTo>
                      <a:pt x="54" y="167"/>
                    </a:lnTo>
                    <a:lnTo>
                      <a:pt x="37" y="167"/>
                    </a:lnTo>
                    <a:lnTo>
                      <a:pt x="21" y="161"/>
                    </a:lnTo>
                    <a:lnTo>
                      <a:pt x="8" y="154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3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78" name="Freeform 7248"/>
              <p:cNvSpPr>
                <a:spLocks noEditPoints="1"/>
              </p:cNvSpPr>
              <p:nvPr/>
            </p:nvSpPr>
            <p:spPr bwMode="auto">
              <a:xfrm>
                <a:off x="1361" y="2312"/>
                <a:ext cx="107" cy="165"/>
              </a:xfrm>
              <a:custGeom>
                <a:avLst/>
                <a:gdLst>
                  <a:gd name="T0" fmla="*/ 100 w 107"/>
                  <a:gd name="T1" fmla="*/ 13 h 165"/>
                  <a:gd name="T2" fmla="*/ 71 w 107"/>
                  <a:gd name="T3" fmla="*/ 2 h 165"/>
                  <a:gd name="T4" fmla="*/ 37 w 107"/>
                  <a:gd name="T5" fmla="*/ 2 h 165"/>
                  <a:gd name="T6" fmla="*/ 8 w 107"/>
                  <a:gd name="T7" fmla="*/ 13 h 165"/>
                  <a:gd name="T8" fmla="*/ 0 w 107"/>
                  <a:gd name="T9" fmla="*/ 19 h 165"/>
                  <a:gd name="T10" fmla="*/ 0 w 107"/>
                  <a:gd name="T11" fmla="*/ 19 h 165"/>
                  <a:gd name="T12" fmla="*/ 0 w 107"/>
                  <a:gd name="T13" fmla="*/ 19 h 165"/>
                  <a:gd name="T14" fmla="*/ 0 w 107"/>
                  <a:gd name="T15" fmla="*/ 21 h 165"/>
                  <a:gd name="T16" fmla="*/ 8 w 107"/>
                  <a:gd name="T17" fmla="*/ 13 h 165"/>
                  <a:gd name="T18" fmla="*/ 37 w 107"/>
                  <a:gd name="T19" fmla="*/ 2 h 165"/>
                  <a:gd name="T20" fmla="*/ 71 w 107"/>
                  <a:gd name="T21" fmla="*/ 2 h 165"/>
                  <a:gd name="T22" fmla="*/ 100 w 107"/>
                  <a:gd name="T23" fmla="*/ 13 h 165"/>
                  <a:gd name="T24" fmla="*/ 107 w 107"/>
                  <a:gd name="T25" fmla="*/ 21 h 165"/>
                  <a:gd name="T26" fmla="*/ 107 w 107"/>
                  <a:gd name="T27" fmla="*/ 19 h 165"/>
                  <a:gd name="T28" fmla="*/ 107 w 107"/>
                  <a:gd name="T29" fmla="*/ 19 h 165"/>
                  <a:gd name="T30" fmla="*/ 107 w 107"/>
                  <a:gd name="T31" fmla="*/ 19 h 165"/>
                  <a:gd name="T32" fmla="*/ 0 w 107"/>
                  <a:gd name="T33" fmla="*/ 146 h 165"/>
                  <a:gd name="T34" fmla="*/ 21 w 107"/>
                  <a:gd name="T35" fmla="*/ 159 h 165"/>
                  <a:gd name="T36" fmla="*/ 54 w 107"/>
                  <a:gd name="T37" fmla="*/ 165 h 165"/>
                  <a:gd name="T38" fmla="*/ 86 w 107"/>
                  <a:gd name="T39" fmla="*/ 159 h 165"/>
                  <a:gd name="T40" fmla="*/ 107 w 107"/>
                  <a:gd name="T41" fmla="*/ 146 h 165"/>
                  <a:gd name="T42" fmla="*/ 107 w 107"/>
                  <a:gd name="T43" fmla="*/ 146 h 165"/>
                  <a:gd name="T44" fmla="*/ 107 w 107"/>
                  <a:gd name="T45" fmla="*/ 146 h 165"/>
                  <a:gd name="T46" fmla="*/ 107 w 107"/>
                  <a:gd name="T47" fmla="*/ 146 h 165"/>
                  <a:gd name="T48" fmla="*/ 107 w 107"/>
                  <a:gd name="T49" fmla="*/ 146 h 165"/>
                  <a:gd name="T50" fmla="*/ 86 w 107"/>
                  <a:gd name="T51" fmla="*/ 159 h 165"/>
                  <a:gd name="T52" fmla="*/ 54 w 107"/>
                  <a:gd name="T53" fmla="*/ 165 h 165"/>
                  <a:gd name="T54" fmla="*/ 21 w 107"/>
                  <a:gd name="T55" fmla="*/ 159 h 165"/>
                  <a:gd name="T56" fmla="*/ 0 w 107"/>
                  <a:gd name="T57" fmla="*/ 146 h 165"/>
                  <a:gd name="T58" fmla="*/ 0 w 107"/>
                  <a:gd name="T59" fmla="*/ 146 h 165"/>
                  <a:gd name="T60" fmla="*/ 0 w 107"/>
                  <a:gd name="T61" fmla="*/ 146 h 165"/>
                  <a:gd name="T62" fmla="*/ 0 w 107"/>
                  <a:gd name="T63" fmla="*/ 146 h 165"/>
                  <a:gd name="T64" fmla="*/ 0 w 107"/>
                  <a:gd name="T65" fmla="*/ 146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65">
                    <a:moveTo>
                      <a:pt x="107" y="19"/>
                    </a:moveTo>
                    <a:lnTo>
                      <a:pt x="100" y="13"/>
                    </a:lnTo>
                    <a:lnTo>
                      <a:pt x="86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6"/>
                    </a:lnTo>
                    <a:lnTo>
                      <a:pt x="8" y="13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8" y="13"/>
                    </a:lnTo>
                    <a:lnTo>
                      <a:pt x="21" y="6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6" y="6"/>
                    </a:lnTo>
                    <a:lnTo>
                      <a:pt x="100" y="13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close/>
                    <a:moveTo>
                      <a:pt x="0" y="146"/>
                    </a:moveTo>
                    <a:lnTo>
                      <a:pt x="8" y="152"/>
                    </a:lnTo>
                    <a:lnTo>
                      <a:pt x="21" y="159"/>
                    </a:lnTo>
                    <a:lnTo>
                      <a:pt x="37" y="165"/>
                    </a:lnTo>
                    <a:lnTo>
                      <a:pt x="54" y="165"/>
                    </a:lnTo>
                    <a:lnTo>
                      <a:pt x="71" y="165"/>
                    </a:lnTo>
                    <a:lnTo>
                      <a:pt x="86" y="159"/>
                    </a:lnTo>
                    <a:lnTo>
                      <a:pt x="100" y="152"/>
                    </a:lnTo>
                    <a:lnTo>
                      <a:pt x="107" y="146"/>
                    </a:lnTo>
                    <a:lnTo>
                      <a:pt x="107" y="146"/>
                    </a:lnTo>
                    <a:lnTo>
                      <a:pt x="107" y="146"/>
                    </a:lnTo>
                    <a:lnTo>
                      <a:pt x="107" y="146"/>
                    </a:lnTo>
                    <a:lnTo>
                      <a:pt x="107" y="146"/>
                    </a:lnTo>
                    <a:lnTo>
                      <a:pt x="107" y="146"/>
                    </a:lnTo>
                    <a:lnTo>
                      <a:pt x="107" y="146"/>
                    </a:lnTo>
                    <a:lnTo>
                      <a:pt x="107" y="146"/>
                    </a:lnTo>
                    <a:lnTo>
                      <a:pt x="107" y="146"/>
                    </a:lnTo>
                    <a:lnTo>
                      <a:pt x="100" y="152"/>
                    </a:lnTo>
                    <a:lnTo>
                      <a:pt x="86" y="159"/>
                    </a:lnTo>
                    <a:lnTo>
                      <a:pt x="71" y="163"/>
                    </a:lnTo>
                    <a:lnTo>
                      <a:pt x="54" y="165"/>
                    </a:lnTo>
                    <a:lnTo>
                      <a:pt x="37" y="163"/>
                    </a:lnTo>
                    <a:lnTo>
                      <a:pt x="21" y="159"/>
                    </a:lnTo>
                    <a:lnTo>
                      <a:pt x="8" y="152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FF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79" name="Freeform 7249"/>
              <p:cNvSpPr>
                <a:spLocks noEditPoints="1"/>
              </p:cNvSpPr>
              <p:nvPr/>
            </p:nvSpPr>
            <p:spPr bwMode="auto">
              <a:xfrm>
                <a:off x="1361" y="2312"/>
                <a:ext cx="107" cy="165"/>
              </a:xfrm>
              <a:custGeom>
                <a:avLst/>
                <a:gdLst>
                  <a:gd name="T0" fmla="*/ 100 w 107"/>
                  <a:gd name="T1" fmla="*/ 13 h 165"/>
                  <a:gd name="T2" fmla="*/ 71 w 107"/>
                  <a:gd name="T3" fmla="*/ 2 h 165"/>
                  <a:gd name="T4" fmla="*/ 37 w 107"/>
                  <a:gd name="T5" fmla="*/ 2 h 165"/>
                  <a:gd name="T6" fmla="*/ 8 w 107"/>
                  <a:gd name="T7" fmla="*/ 13 h 165"/>
                  <a:gd name="T8" fmla="*/ 0 w 107"/>
                  <a:gd name="T9" fmla="*/ 21 h 165"/>
                  <a:gd name="T10" fmla="*/ 0 w 107"/>
                  <a:gd name="T11" fmla="*/ 21 h 165"/>
                  <a:gd name="T12" fmla="*/ 0 w 107"/>
                  <a:gd name="T13" fmla="*/ 21 h 165"/>
                  <a:gd name="T14" fmla="*/ 0 w 107"/>
                  <a:gd name="T15" fmla="*/ 21 h 165"/>
                  <a:gd name="T16" fmla="*/ 8 w 107"/>
                  <a:gd name="T17" fmla="*/ 15 h 165"/>
                  <a:gd name="T18" fmla="*/ 37 w 107"/>
                  <a:gd name="T19" fmla="*/ 2 h 165"/>
                  <a:gd name="T20" fmla="*/ 71 w 107"/>
                  <a:gd name="T21" fmla="*/ 2 h 165"/>
                  <a:gd name="T22" fmla="*/ 100 w 107"/>
                  <a:gd name="T23" fmla="*/ 15 h 165"/>
                  <a:gd name="T24" fmla="*/ 107 w 107"/>
                  <a:gd name="T25" fmla="*/ 21 h 165"/>
                  <a:gd name="T26" fmla="*/ 107 w 107"/>
                  <a:gd name="T27" fmla="*/ 21 h 165"/>
                  <a:gd name="T28" fmla="*/ 107 w 107"/>
                  <a:gd name="T29" fmla="*/ 21 h 165"/>
                  <a:gd name="T30" fmla="*/ 107 w 107"/>
                  <a:gd name="T31" fmla="*/ 21 h 165"/>
                  <a:gd name="T32" fmla="*/ 0 w 107"/>
                  <a:gd name="T33" fmla="*/ 146 h 165"/>
                  <a:gd name="T34" fmla="*/ 21 w 107"/>
                  <a:gd name="T35" fmla="*/ 159 h 165"/>
                  <a:gd name="T36" fmla="*/ 54 w 107"/>
                  <a:gd name="T37" fmla="*/ 165 h 165"/>
                  <a:gd name="T38" fmla="*/ 86 w 107"/>
                  <a:gd name="T39" fmla="*/ 159 h 165"/>
                  <a:gd name="T40" fmla="*/ 107 w 107"/>
                  <a:gd name="T41" fmla="*/ 146 h 165"/>
                  <a:gd name="T42" fmla="*/ 107 w 107"/>
                  <a:gd name="T43" fmla="*/ 144 h 165"/>
                  <a:gd name="T44" fmla="*/ 107 w 107"/>
                  <a:gd name="T45" fmla="*/ 144 h 165"/>
                  <a:gd name="T46" fmla="*/ 107 w 107"/>
                  <a:gd name="T47" fmla="*/ 144 h 165"/>
                  <a:gd name="T48" fmla="*/ 107 w 107"/>
                  <a:gd name="T49" fmla="*/ 144 h 165"/>
                  <a:gd name="T50" fmla="*/ 86 w 107"/>
                  <a:gd name="T51" fmla="*/ 159 h 165"/>
                  <a:gd name="T52" fmla="*/ 54 w 107"/>
                  <a:gd name="T53" fmla="*/ 165 h 165"/>
                  <a:gd name="T54" fmla="*/ 21 w 107"/>
                  <a:gd name="T55" fmla="*/ 159 h 165"/>
                  <a:gd name="T56" fmla="*/ 0 w 107"/>
                  <a:gd name="T57" fmla="*/ 144 h 165"/>
                  <a:gd name="T58" fmla="*/ 0 w 107"/>
                  <a:gd name="T59" fmla="*/ 144 h 165"/>
                  <a:gd name="T60" fmla="*/ 0 w 107"/>
                  <a:gd name="T61" fmla="*/ 144 h 165"/>
                  <a:gd name="T62" fmla="*/ 0 w 107"/>
                  <a:gd name="T63" fmla="*/ 144 h 165"/>
                  <a:gd name="T64" fmla="*/ 0 w 107"/>
                  <a:gd name="T65" fmla="*/ 146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65">
                    <a:moveTo>
                      <a:pt x="107" y="21"/>
                    </a:moveTo>
                    <a:lnTo>
                      <a:pt x="100" y="13"/>
                    </a:lnTo>
                    <a:lnTo>
                      <a:pt x="86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6"/>
                    </a:lnTo>
                    <a:lnTo>
                      <a:pt x="8" y="1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8" y="15"/>
                    </a:lnTo>
                    <a:lnTo>
                      <a:pt x="21" y="8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6" y="8"/>
                    </a:lnTo>
                    <a:lnTo>
                      <a:pt x="100" y="15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close/>
                    <a:moveTo>
                      <a:pt x="0" y="146"/>
                    </a:moveTo>
                    <a:lnTo>
                      <a:pt x="8" y="152"/>
                    </a:lnTo>
                    <a:lnTo>
                      <a:pt x="21" y="159"/>
                    </a:lnTo>
                    <a:lnTo>
                      <a:pt x="37" y="163"/>
                    </a:lnTo>
                    <a:lnTo>
                      <a:pt x="54" y="165"/>
                    </a:lnTo>
                    <a:lnTo>
                      <a:pt x="71" y="163"/>
                    </a:lnTo>
                    <a:lnTo>
                      <a:pt x="86" y="159"/>
                    </a:lnTo>
                    <a:lnTo>
                      <a:pt x="100" y="152"/>
                    </a:lnTo>
                    <a:lnTo>
                      <a:pt x="107" y="146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0" y="152"/>
                    </a:lnTo>
                    <a:lnTo>
                      <a:pt x="86" y="159"/>
                    </a:lnTo>
                    <a:lnTo>
                      <a:pt x="71" y="163"/>
                    </a:lnTo>
                    <a:lnTo>
                      <a:pt x="54" y="165"/>
                    </a:lnTo>
                    <a:lnTo>
                      <a:pt x="37" y="163"/>
                    </a:lnTo>
                    <a:lnTo>
                      <a:pt x="21" y="159"/>
                    </a:lnTo>
                    <a:lnTo>
                      <a:pt x="8" y="152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FF3E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80" name="Freeform 7250"/>
              <p:cNvSpPr>
                <a:spLocks noEditPoints="1"/>
              </p:cNvSpPr>
              <p:nvPr/>
            </p:nvSpPr>
            <p:spPr bwMode="auto">
              <a:xfrm>
                <a:off x="1361" y="2312"/>
                <a:ext cx="107" cy="165"/>
              </a:xfrm>
              <a:custGeom>
                <a:avLst/>
                <a:gdLst>
                  <a:gd name="T0" fmla="*/ 100 w 107"/>
                  <a:gd name="T1" fmla="*/ 15 h 165"/>
                  <a:gd name="T2" fmla="*/ 71 w 107"/>
                  <a:gd name="T3" fmla="*/ 2 h 165"/>
                  <a:gd name="T4" fmla="*/ 37 w 107"/>
                  <a:gd name="T5" fmla="*/ 2 h 165"/>
                  <a:gd name="T6" fmla="*/ 8 w 107"/>
                  <a:gd name="T7" fmla="*/ 15 h 165"/>
                  <a:gd name="T8" fmla="*/ 0 w 107"/>
                  <a:gd name="T9" fmla="*/ 21 h 165"/>
                  <a:gd name="T10" fmla="*/ 0 w 107"/>
                  <a:gd name="T11" fmla="*/ 21 h 165"/>
                  <a:gd name="T12" fmla="*/ 0 w 107"/>
                  <a:gd name="T13" fmla="*/ 21 h 165"/>
                  <a:gd name="T14" fmla="*/ 0 w 107"/>
                  <a:gd name="T15" fmla="*/ 21 h 165"/>
                  <a:gd name="T16" fmla="*/ 8 w 107"/>
                  <a:gd name="T17" fmla="*/ 15 h 165"/>
                  <a:gd name="T18" fmla="*/ 37 w 107"/>
                  <a:gd name="T19" fmla="*/ 2 h 165"/>
                  <a:gd name="T20" fmla="*/ 71 w 107"/>
                  <a:gd name="T21" fmla="*/ 2 h 165"/>
                  <a:gd name="T22" fmla="*/ 100 w 107"/>
                  <a:gd name="T23" fmla="*/ 15 h 165"/>
                  <a:gd name="T24" fmla="*/ 107 w 107"/>
                  <a:gd name="T25" fmla="*/ 23 h 165"/>
                  <a:gd name="T26" fmla="*/ 107 w 107"/>
                  <a:gd name="T27" fmla="*/ 21 h 165"/>
                  <a:gd name="T28" fmla="*/ 107 w 107"/>
                  <a:gd name="T29" fmla="*/ 21 h 165"/>
                  <a:gd name="T30" fmla="*/ 107 w 107"/>
                  <a:gd name="T31" fmla="*/ 21 h 165"/>
                  <a:gd name="T32" fmla="*/ 0 w 107"/>
                  <a:gd name="T33" fmla="*/ 144 h 165"/>
                  <a:gd name="T34" fmla="*/ 21 w 107"/>
                  <a:gd name="T35" fmla="*/ 159 h 165"/>
                  <a:gd name="T36" fmla="*/ 54 w 107"/>
                  <a:gd name="T37" fmla="*/ 165 h 165"/>
                  <a:gd name="T38" fmla="*/ 86 w 107"/>
                  <a:gd name="T39" fmla="*/ 159 h 165"/>
                  <a:gd name="T40" fmla="*/ 107 w 107"/>
                  <a:gd name="T41" fmla="*/ 144 h 165"/>
                  <a:gd name="T42" fmla="*/ 107 w 107"/>
                  <a:gd name="T43" fmla="*/ 144 h 165"/>
                  <a:gd name="T44" fmla="*/ 107 w 107"/>
                  <a:gd name="T45" fmla="*/ 144 h 165"/>
                  <a:gd name="T46" fmla="*/ 107 w 107"/>
                  <a:gd name="T47" fmla="*/ 144 h 165"/>
                  <a:gd name="T48" fmla="*/ 107 w 107"/>
                  <a:gd name="T49" fmla="*/ 144 h 165"/>
                  <a:gd name="T50" fmla="*/ 86 w 107"/>
                  <a:gd name="T51" fmla="*/ 157 h 165"/>
                  <a:gd name="T52" fmla="*/ 54 w 107"/>
                  <a:gd name="T53" fmla="*/ 165 h 165"/>
                  <a:gd name="T54" fmla="*/ 21 w 107"/>
                  <a:gd name="T55" fmla="*/ 157 h 165"/>
                  <a:gd name="T56" fmla="*/ 0 w 107"/>
                  <a:gd name="T57" fmla="*/ 144 h 165"/>
                  <a:gd name="T58" fmla="*/ 0 w 107"/>
                  <a:gd name="T59" fmla="*/ 144 h 165"/>
                  <a:gd name="T60" fmla="*/ 0 w 107"/>
                  <a:gd name="T61" fmla="*/ 144 h 165"/>
                  <a:gd name="T62" fmla="*/ 0 w 107"/>
                  <a:gd name="T63" fmla="*/ 144 h 165"/>
                  <a:gd name="T64" fmla="*/ 0 w 107"/>
                  <a:gd name="T65" fmla="*/ 14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65">
                    <a:moveTo>
                      <a:pt x="107" y="21"/>
                    </a:moveTo>
                    <a:lnTo>
                      <a:pt x="100" y="15"/>
                    </a:lnTo>
                    <a:lnTo>
                      <a:pt x="86" y="8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8"/>
                    </a:lnTo>
                    <a:lnTo>
                      <a:pt x="8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8" y="15"/>
                    </a:lnTo>
                    <a:lnTo>
                      <a:pt x="21" y="8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6" y="8"/>
                    </a:lnTo>
                    <a:lnTo>
                      <a:pt x="100" y="15"/>
                    </a:lnTo>
                    <a:lnTo>
                      <a:pt x="107" y="23"/>
                    </a:lnTo>
                    <a:lnTo>
                      <a:pt x="107" y="23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close/>
                    <a:moveTo>
                      <a:pt x="0" y="144"/>
                    </a:moveTo>
                    <a:lnTo>
                      <a:pt x="8" y="152"/>
                    </a:lnTo>
                    <a:lnTo>
                      <a:pt x="21" y="159"/>
                    </a:lnTo>
                    <a:lnTo>
                      <a:pt x="37" y="163"/>
                    </a:lnTo>
                    <a:lnTo>
                      <a:pt x="54" y="165"/>
                    </a:lnTo>
                    <a:lnTo>
                      <a:pt x="71" y="163"/>
                    </a:lnTo>
                    <a:lnTo>
                      <a:pt x="86" y="159"/>
                    </a:lnTo>
                    <a:lnTo>
                      <a:pt x="100" y="152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0" y="150"/>
                    </a:lnTo>
                    <a:lnTo>
                      <a:pt x="86" y="157"/>
                    </a:lnTo>
                    <a:lnTo>
                      <a:pt x="71" y="163"/>
                    </a:lnTo>
                    <a:lnTo>
                      <a:pt x="54" y="165"/>
                    </a:lnTo>
                    <a:lnTo>
                      <a:pt x="37" y="163"/>
                    </a:lnTo>
                    <a:lnTo>
                      <a:pt x="21" y="157"/>
                    </a:lnTo>
                    <a:lnTo>
                      <a:pt x="8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81" name="Freeform 7251"/>
              <p:cNvSpPr>
                <a:spLocks noEditPoints="1"/>
              </p:cNvSpPr>
              <p:nvPr/>
            </p:nvSpPr>
            <p:spPr bwMode="auto">
              <a:xfrm>
                <a:off x="1361" y="2312"/>
                <a:ext cx="109" cy="165"/>
              </a:xfrm>
              <a:custGeom>
                <a:avLst/>
                <a:gdLst>
                  <a:gd name="T0" fmla="*/ 100 w 109"/>
                  <a:gd name="T1" fmla="*/ 15 h 165"/>
                  <a:gd name="T2" fmla="*/ 71 w 109"/>
                  <a:gd name="T3" fmla="*/ 2 h 165"/>
                  <a:gd name="T4" fmla="*/ 37 w 109"/>
                  <a:gd name="T5" fmla="*/ 2 h 165"/>
                  <a:gd name="T6" fmla="*/ 8 w 109"/>
                  <a:gd name="T7" fmla="*/ 15 h 165"/>
                  <a:gd name="T8" fmla="*/ 0 w 109"/>
                  <a:gd name="T9" fmla="*/ 23 h 165"/>
                  <a:gd name="T10" fmla="*/ 0 w 109"/>
                  <a:gd name="T11" fmla="*/ 23 h 165"/>
                  <a:gd name="T12" fmla="*/ 0 w 109"/>
                  <a:gd name="T13" fmla="*/ 23 h 165"/>
                  <a:gd name="T14" fmla="*/ 0 w 109"/>
                  <a:gd name="T15" fmla="*/ 23 h 165"/>
                  <a:gd name="T16" fmla="*/ 8 w 109"/>
                  <a:gd name="T17" fmla="*/ 15 h 165"/>
                  <a:gd name="T18" fmla="*/ 38 w 109"/>
                  <a:gd name="T19" fmla="*/ 4 h 165"/>
                  <a:gd name="T20" fmla="*/ 71 w 109"/>
                  <a:gd name="T21" fmla="*/ 4 h 165"/>
                  <a:gd name="T22" fmla="*/ 100 w 109"/>
                  <a:gd name="T23" fmla="*/ 15 h 165"/>
                  <a:gd name="T24" fmla="*/ 109 w 109"/>
                  <a:gd name="T25" fmla="*/ 23 h 165"/>
                  <a:gd name="T26" fmla="*/ 109 w 109"/>
                  <a:gd name="T27" fmla="*/ 23 h 165"/>
                  <a:gd name="T28" fmla="*/ 109 w 109"/>
                  <a:gd name="T29" fmla="*/ 23 h 165"/>
                  <a:gd name="T30" fmla="*/ 107 w 109"/>
                  <a:gd name="T31" fmla="*/ 23 h 165"/>
                  <a:gd name="T32" fmla="*/ 0 w 109"/>
                  <a:gd name="T33" fmla="*/ 144 h 165"/>
                  <a:gd name="T34" fmla="*/ 21 w 109"/>
                  <a:gd name="T35" fmla="*/ 157 h 165"/>
                  <a:gd name="T36" fmla="*/ 54 w 109"/>
                  <a:gd name="T37" fmla="*/ 165 h 165"/>
                  <a:gd name="T38" fmla="*/ 86 w 109"/>
                  <a:gd name="T39" fmla="*/ 157 h 165"/>
                  <a:gd name="T40" fmla="*/ 107 w 109"/>
                  <a:gd name="T41" fmla="*/ 144 h 165"/>
                  <a:gd name="T42" fmla="*/ 109 w 109"/>
                  <a:gd name="T43" fmla="*/ 142 h 165"/>
                  <a:gd name="T44" fmla="*/ 109 w 109"/>
                  <a:gd name="T45" fmla="*/ 142 h 165"/>
                  <a:gd name="T46" fmla="*/ 109 w 109"/>
                  <a:gd name="T47" fmla="*/ 142 h 165"/>
                  <a:gd name="T48" fmla="*/ 109 w 109"/>
                  <a:gd name="T49" fmla="*/ 142 h 165"/>
                  <a:gd name="T50" fmla="*/ 86 w 109"/>
                  <a:gd name="T51" fmla="*/ 157 h 165"/>
                  <a:gd name="T52" fmla="*/ 54 w 109"/>
                  <a:gd name="T53" fmla="*/ 163 h 165"/>
                  <a:gd name="T54" fmla="*/ 23 w 109"/>
                  <a:gd name="T55" fmla="*/ 157 h 165"/>
                  <a:gd name="T56" fmla="*/ 0 w 109"/>
                  <a:gd name="T57" fmla="*/ 142 h 165"/>
                  <a:gd name="T58" fmla="*/ 0 w 109"/>
                  <a:gd name="T59" fmla="*/ 142 h 165"/>
                  <a:gd name="T60" fmla="*/ 0 w 109"/>
                  <a:gd name="T61" fmla="*/ 142 h 165"/>
                  <a:gd name="T62" fmla="*/ 0 w 109"/>
                  <a:gd name="T63" fmla="*/ 142 h 165"/>
                  <a:gd name="T64" fmla="*/ 0 w 109"/>
                  <a:gd name="T65" fmla="*/ 14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65">
                    <a:moveTo>
                      <a:pt x="107" y="23"/>
                    </a:moveTo>
                    <a:lnTo>
                      <a:pt x="100" y="15"/>
                    </a:lnTo>
                    <a:lnTo>
                      <a:pt x="86" y="8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8"/>
                    </a:lnTo>
                    <a:lnTo>
                      <a:pt x="8" y="1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8" y="15"/>
                    </a:lnTo>
                    <a:lnTo>
                      <a:pt x="23" y="8"/>
                    </a:lnTo>
                    <a:lnTo>
                      <a:pt x="38" y="4"/>
                    </a:lnTo>
                    <a:lnTo>
                      <a:pt x="54" y="2"/>
                    </a:lnTo>
                    <a:lnTo>
                      <a:pt x="71" y="4"/>
                    </a:lnTo>
                    <a:lnTo>
                      <a:pt x="86" y="8"/>
                    </a:lnTo>
                    <a:lnTo>
                      <a:pt x="100" y="15"/>
                    </a:lnTo>
                    <a:lnTo>
                      <a:pt x="109" y="23"/>
                    </a:lnTo>
                    <a:lnTo>
                      <a:pt x="109" y="23"/>
                    </a:lnTo>
                    <a:lnTo>
                      <a:pt x="109" y="23"/>
                    </a:lnTo>
                    <a:lnTo>
                      <a:pt x="109" y="23"/>
                    </a:lnTo>
                    <a:lnTo>
                      <a:pt x="109" y="23"/>
                    </a:lnTo>
                    <a:lnTo>
                      <a:pt x="109" y="23"/>
                    </a:lnTo>
                    <a:lnTo>
                      <a:pt x="109" y="23"/>
                    </a:lnTo>
                    <a:lnTo>
                      <a:pt x="107" y="23"/>
                    </a:lnTo>
                    <a:lnTo>
                      <a:pt x="107" y="23"/>
                    </a:lnTo>
                    <a:close/>
                    <a:moveTo>
                      <a:pt x="0" y="144"/>
                    </a:moveTo>
                    <a:lnTo>
                      <a:pt x="8" y="150"/>
                    </a:lnTo>
                    <a:lnTo>
                      <a:pt x="21" y="157"/>
                    </a:lnTo>
                    <a:lnTo>
                      <a:pt x="37" y="163"/>
                    </a:lnTo>
                    <a:lnTo>
                      <a:pt x="54" y="165"/>
                    </a:lnTo>
                    <a:lnTo>
                      <a:pt x="71" y="163"/>
                    </a:lnTo>
                    <a:lnTo>
                      <a:pt x="86" y="157"/>
                    </a:lnTo>
                    <a:lnTo>
                      <a:pt x="100" y="150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9" y="142"/>
                    </a:lnTo>
                    <a:lnTo>
                      <a:pt x="109" y="142"/>
                    </a:lnTo>
                    <a:lnTo>
                      <a:pt x="109" y="142"/>
                    </a:lnTo>
                    <a:lnTo>
                      <a:pt x="109" y="142"/>
                    </a:lnTo>
                    <a:lnTo>
                      <a:pt x="109" y="142"/>
                    </a:lnTo>
                    <a:lnTo>
                      <a:pt x="109" y="142"/>
                    </a:lnTo>
                    <a:lnTo>
                      <a:pt x="109" y="142"/>
                    </a:lnTo>
                    <a:lnTo>
                      <a:pt x="100" y="150"/>
                    </a:lnTo>
                    <a:lnTo>
                      <a:pt x="86" y="157"/>
                    </a:lnTo>
                    <a:lnTo>
                      <a:pt x="71" y="161"/>
                    </a:lnTo>
                    <a:lnTo>
                      <a:pt x="54" y="163"/>
                    </a:lnTo>
                    <a:lnTo>
                      <a:pt x="38" y="161"/>
                    </a:lnTo>
                    <a:lnTo>
                      <a:pt x="23" y="157"/>
                    </a:lnTo>
                    <a:lnTo>
                      <a:pt x="8" y="150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4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82" name="Freeform 7252"/>
              <p:cNvSpPr>
                <a:spLocks noEditPoints="1"/>
              </p:cNvSpPr>
              <p:nvPr/>
            </p:nvSpPr>
            <p:spPr bwMode="auto">
              <a:xfrm>
                <a:off x="1359" y="2314"/>
                <a:ext cx="111" cy="161"/>
              </a:xfrm>
              <a:custGeom>
                <a:avLst/>
                <a:gdLst>
                  <a:gd name="T0" fmla="*/ 102 w 111"/>
                  <a:gd name="T1" fmla="*/ 13 h 161"/>
                  <a:gd name="T2" fmla="*/ 73 w 111"/>
                  <a:gd name="T3" fmla="*/ 2 h 161"/>
                  <a:gd name="T4" fmla="*/ 40 w 111"/>
                  <a:gd name="T5" fmla="*/ 2 h 161"/>
                  <a:gd name="T6" fmla="*/ 10 w 111"/>
                  <a:gd name="T7" fmla="*/ 13 h 161"/>
                  <a:gd name="T8" fmla="*/ 2 w 111"/>
                  <a:gd name="T9" fmla="*/ 21 h 161"/>
                  <a:gd name="T10" fmla="*/ 0 w 111"/>
                  <a:gd name="T11" fmla="*/ 21 h 161"/>
                  <a:gd name="T12" fmla="*/ 0 w 111"/>
                  <a:gd name="T13" fmla="*/ 21 h 161"/>
                  <a:gd name="T14" fmla="*/ 0 w 111"/>
                  <a:gd name="T15" fmla="*/ 21 h 161"/>
                  <a:gd name="T16" fmla="*/ 12 w 111"/>
                  <a:gd name="T17" fmla="*/ 13 h 161"/>
                  <a:gd name="T18" fmla="*/ 40 w 111"/>
                  <a:gd name="T19" fmla="*/ 2 h 161"/>
                  <a:gd name="T20" fmla="*/ 73 w 111"/>
                  <a:gd name="T21" fmla="*/ 2 h 161"/>
                  <a:gd name="T22" fmla="*/ 102 w 111"/>
                  <a:gd name="T23" fmla="*/ 13 h 161"/>
                  <a:gd name="T24" fmla="*/ 111 w 111"/>
                  <a:gd name="T25" fmla="*/ 21 h 161"/>
                  <a:gd name="T26" fmla="*/ 111 w 111"/>
                  <a:gd name="T27" fmla="*/ 21 h 161"/>
                  <a:gd name="T28" fmla="*/ 111 w 111"/>
                  <a:gd name="T29" fmla="*/ 21 h 161"/>
                  <a:gd name="T30" fmla="*/ 111 w 111"/>
                  <a:gd name="T31" fmla="*/ 21 h 161"/>
                  <a:gd name="T32" fmla="*/ 2 w 111"/>
                  <a:gd name="T33" fmla="*/ 140 h 161"/>
                  <a:gd name="T34" fmla="*/ 25 w 111"/>
                  <a:gd name="T35" fmla="*/ 155 h 161"/>
                  <a:gd name="T36" fmla="*/ 56 w 111"/>
                  <a:gd name="T37" fmla="*/ 161 h 161"/>
                  <a:gd name="T38" fmla="*/ 88 w 111"/>
                  <a:gd name="T39" fmla="*/ 155 h 161"/>
                  <a:gd name="T40" fmla="*/ 111 w 111"/>
                  <a:gd name="T41" fmla="*/ 140 h 161"/>
                  <a:gd name="T42" fmla="*/ 111 w 111"/>
                  <a:gd name="T43" fmla="*/ 140 h 161"/>
                  <a:gd name="T44" fmla="*/ 111 w 111"/>
                  <a:gd name="T45" fmla="*/ 140 h 161"/>
                  <a:gd name="T46" fmla="*/ 111 w 111"/>
                  <a:gd name="T47" fmla="*/ 140 h 161"/>
                  <a:gd name="T48" fmla="*/ 111 w 111"/>
                  <a:gd name="T49" fmla="*/ 140 h 161"/>
                  <a:gd name="T50" fmla="*/ 86 w 111"/>
                  <a:gd name="T51" fmla="*/ 155 h 161"/>
                  <a:gd name="T52" fmla="*/ 56 w 111"/>
                  <a:gd name="T53" fmla="*/ 161 h 161"/>
                  <a:gd name="T54" fmla="*/ 25 w 111"/>
                  <a:gd name="T55" fmla="*/ 155 h 161"/>
                  <a:gd name="T56" fmla="*/ 0 w 111"/>
                  <a:gd name="T57" fmla="*/ 140 h 161"/>
                  <a:gd name="T58" fmla="*/ 0 w 111"/>
                  <a:gd name="T59" fmla="*/ 140 h 161"/>
                  <a:gd name="T60" fmla="*/ 0 w 111"/>
                  <a:gd name="T61" fmla="*/ 140 h 161"/>
                  <a:gd name="T62" fmla="*/ 0 w 111"/>
                  <a:gd name="T63" fmla="*/ 140 h 161"/>
                  <a:gd name="T64" fmla="*/ 2 w 111"/>
                  <a:gd name="T65" fmla="*/ 14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1" h="161">
                    <a:moveTo>
                      <a:pt x="111" y="21"/>
                    </a:moveTo>
                    <a:lnTo>
                      <a:pt x="102" y="13"/>
                    </a:lnTo>
                    <a:lnTo>
                      <a:pt x="88" y="6"/>
                    </a:lnTo>
                    <a:lnTo>
                      <a:pt x="73" y="2"/>
                    </a:lnTo>
                    <a:lnTo>
                      <a:pt x="56" y="0"/>
                    </a:lnTo>
                    <a:lnTo>
                      <a:pt x="40" y="2"/>
                    </a:lnTo>
                    <a:lnTo>
                      <a:pt x="25" y="6"/>
                    </a:lnTo>
                    <a:lnTo>
                      <a:pt x="10" y="13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2" y="13"/>
                    </a:lnTo>
                    <a:lnTo>
                      <a:pt x="25" y="6"/>
                    </a:lnTo>
                    <a:lnTo>
                      <a:pt x="40" y="2"/>
                    </a:lnTo>
                    <a:lnTo>
                      <a:pt x="56" y="0"/>
                    </a:lnTo>
                    <a:lnTo>
                      <a:pt x="73" y="2"/>
                    </a:lnTo>
                    <a:lnTo>
                      <a:pt x="86" y="6"/>
                    </a:lnTo>
                    <a:lnTo>
                      <a:pt x="102" y="13"/>
                    </a:lnTo>
                    <a:lnTo>
                      <a:pt x="111" y="23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111" y="21"/>
                    </a:lnTo>
                    <a:close/>
                    <a:moveTo>
                      <a:pt x="2" y="140"/>
                    </a:moveTo>
                    <a:lnTo>
                      <a:pt x="10" y="148"/>
                    </a:lnTo>
                    <a:lnTo>
                      <a:pt x="25" y="155"/>
                    </a:lnTo>
                    <a:lnTo>
                      <a:pt x="40" y="159"/>
                    </a:lnTo>
                    <a:lnTo>
                      <a:pt x="56" y="161"/>
                    </a:lnTo>
                    <a:lnTo>
                      <a:pt x="73" y="159"/>
                    </a:lnTo>
                    <a:lnTo>
                      <a:pt x="88" y="155"/>
                    </a:lnTo>
                    <a:lnTo>
                      <a:pt x="102" y="148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02" y="148"/>
                    </a:lnTo>
                    <a:lnTo>
                      <a:pt x="86" y="155"/>
                    </a:lnTo>
                    <a:lnTo>
                      <a:pt x="73" y="159"/>
                    </a:lnTo>
                    <a:lnTo>
                      <a:pt x="56" y="161"/>
                    </a:lnTo>
                    <a:lnTo>
                      <a:pt x="40" y="159"/>
                    </a:lnTo>
                    <a:lnTo>
                      <a:pt x="25" y="155"/>
                    </a:lnTo>
                    <a:lnTo>
                      <a:pt x="12" y="148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140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F4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83" name="Freeform 7253"/>
              <p:cNvSpPr>
                <a:spLocks noEditPoints="1"/>
              </p:cNvSpPr>
              <p:nvPr/>
            </p:nvSpPr>
            <p:spPr bwMode="auto">
              <a:xfrm>
                <a:off x="1359" y="2314"/>
                <a:ext cx="111" cy="161"/>
              </a:xfrm>
              <a:custGeom>
                <a:avLst/>
                <a:gdLst>
                  <a:gd name="T0" fmla="*/ 102 w 111"/>
                  <a:gd name="T1" fmla="*/ 13 h 161"/>
                  <a:gd name="T2" fmla="*/ 73 w 111"/>
                  <a:gd name="T3" fmla="*/ 2 h 161"/>
                  <a:gd name="T4" fmla="*/ 40 w 111"/>
                  <a:gd name="T5" fmla="*/ 2 h 161"/>
                  <a:gd name="T6" fmla="*/ 12 w 111"/>
                  <a:gd name="T7" fmla="*/ 13 h 161"/>
                  <a:gd name="T8" fmla="*/ 0 w 111"/>
                  <a:gd name="T9" fmla="*/ 23 h 161"/>
                  <a:gd name="T10" fmla="*/ 0 w 111"/>
                  <a:gd name="T11" fmla="*/ 23 h 161"/>
                  <a:gd name="T12" fmla="*/ 0 w 111"/>
                  <a:gd name="T13" fmla="*/ 23 h 161"/>
                  <a:gd name="T14" fmla="*/ 0 w 111"/>
                  <a:gd name="T15" fmla="*/ 23 h 161"/>
                  <a:gd name="T16" fmla="*/ 12 w 111"/>
                  <a:gd name="T17" fmla="*/ 13 h 161"/>
                  <a:gd name="T18" fmla="*/ 40 w 111"/>
                  <a:gd name="T19" fmla="*/ 2 h 161"/>
                  <a:gd name="T20" fmla="*/ 71 w 111"/>
                  <a:gd name="T21" fmla="*/ 2 h 161"/>
                  <a:gd name="T22" fmla="*/ 100 w 111"/>
                  <a:gd name="T23" fmla="*/ 13 h 161"/>
                  <a:gd name="T24" fmla="*/ 111 w 111"/>
                  <a:gd name="T25" fmla="*/ 23 h 161"/>
                  <a:gd name="T26" fmla="*/ 111 w 111"/>
                  <a:gd name="T27" fmla="*/ 23 h 161"/>
                  <a:gd name="T28" fmla="*/ 111 w 111"/>
                  <a:gd name="T29" fmla="*/ 23 h 161"/>
                  <a:gd name="T30" fmla="*/ 111 w 111"/>
                  <a:gd name="T31" fmla="*/ 23 h 161"/>
                  <a:gd name="T32" fmla="*/ 0 w 111"/>
                  <a:gd name="T33" fmla="*/ 140 h 161"/>
                  <a:gd name="T34" fmla="*/ 25 w 111"/>
                  <a:gd name="T35" fmla="*/ 155 h 161"/>
                  <a:gd name="T36" fmla="*/ 56 w 111"/>
                  <a:gd name="T37" fmla="*/ 161 h 161"/>
                  <a:gd name="T38" fmla="*/ 86 w 111"/>
                  <a:gd name="T39" fmla="*/ 155 h 161"/>
                  <a:gd name="T40" fmla="*/ 111 w 111"/>
                  <a:gd name="T41" fmla="*/ 140 h 161"/>
                  <a:gd name="T42" fmla="*/ 111 w 111"/>
                  <a:gd name="T43" fmla="*/ 138 h 161"/>
                  <a:gd name="T44" fmla="*/ 111 w 111"/>
                  <a:gd name="T45" fmla="*/ 138 h 161"/>
                  <a:gd name="T46" fmla="*/ 111 w 111"/>
                  <a:gd name="T47" fmla="*/ 138 h 161"/>
                  <a:gd name="T48" fmla="*/ 111 w 111"/>
                  <a:gd name="T49" fmla="*/ 138 h 161"/>
                  <a:gd name="T50" fmla="*/ 86 w 111"/>
                  <a:gd name="T51" fmla="*/ 155 h 161"/>
                  <a:gd name="T52" fmla="*/ 56 w 111"/>
                  <a:gd name="T53" fmla="*/ 161 h 161"/>
                  <a:gd name="T54" fmla="*/ 25 w 111"/>
                  <a:gd name="T55" fmla="*/ 155 h 161"/>
                  <a:gd name="T56" fmla="*/ 0 w 111"/>
                  <a:gd name="T57" fmla="*/ 138 h 161"/>
                  <a:gd name="T58" fmla="*/ 0 w 111"/>
                  <a:gd name="T59" fmla="*/ 138 h 161"/>
                  <a:gd name="T60" fmla="*/ 0 w 111"/>
                  <a:gd name="T61" fmla="*/ 138 h 161"/>
                  <a:gd name="T62" fmla="*/ 0 w 111"/>
                  <a:gd name="T63" fmla="*/ 140 h 161"/>
                  <a:gd name="T64" fmla="*/ 0 w 111"/>
                  <a:gd name="T65" fmla="*/ 14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1" h="161">
                    <a:moveTo>
                      <a:pt x="111" y="23"/>
                    </a:moveTo>
                    <a:lnTo>
                      <a:pt x="102" y="13"/>
                    </a:lnTo>
                    <a:lnTo>
                      <a:pt x="86" y="6"/>
                    </a:lnTo>
                    <a:lnTo>
                      <a:pt x="73" y="2"/>
                    </a:lnTo>
                    <a:lnTo>
                      <a:pt x="56" y="0"/>
                    </a:lnTo>
                    <a:lnTo>
                      <a:pt x="40" y="2"/>
                    </a:lnTo>
                    <a:lnTo>
                      <a:pt x="25" y="6"/>
                    </a:lnTo>
                    <a:lnTo>
                      <a:pt x="12" y="13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3"/>
                    </a:lnTo>
                    <a:lnTo>
                      <a:pt x="25" y="8"/>
                    </a:lnTo>
                    <a:lnTo>
                      <a:pt x="40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6" y="8"/>
                    </a:lnTo>
                    <a:lnTo>
                      <a:pt x="100" y="1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close/>
                    <a:moveTo>
                      <a:pt x="0" y="140"/>
                    </a:moveTo>
                    <a:lnTo>
                      <a:pt x="12" y="148"/>
                    </a:lnTo>
                    <a:lnTo>
                      <a:pt x="25" y="155"/>
                    </a:lnTo>
                    <a:lnTo>
                      <a:pt x="40" y="159"/>
                    </a:lnTo>
                    <a:lnTo>
                      <a:pt x="56" y="161"/>
                    </a:lnTo>
                    <a:lnTo>
                      <a:pt x="73" y="159"/>
                    </a:lnTo>
                    <a:lnTo>
                      <a:pt x="86" y="155"/>
                    </a:lnTo>
                    <a:lnTo>
                      <a:pt x="102" y="148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00" y="148"/>
                    </a:lnTo>
                    <a:lnTo>
                      <a:pt x="86" y="155"/>
                    </a:lnTo>
                    <a:lnTo>
                      <a:pt x="71" y="159"/>
                    </a:lnTo>
                    <a:lnTo>
                      <a:pt x="56" y="161"/>
                    </a:lnTo>
                    <a:lnTo>
                      <a:pt x="40" y="159"/>
                    </a:lnTo>
                    <a:lnTo>
                      <a:pt x="25" y="155"/>
                    </a:lnTo>
                    <a:lnTo>
                      <a:pt x="12" y="14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FF4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84" name="Freeform 7254"/>
              <p:cNvSpPr>
                <a:spLocks noEditPoints="1"/>
              </p:cNvSpPr>
              <p:nvPr/>
            </p:nvSpPr>
            <p:spPr bwMode="auto">
              <a:xfrm>
                <a:off x="1359" y="2314"/>
                <a:ext cx="111" cy="161"/>
              </a:xfrm>
              <a:custGeom>
                <a:avLst/>
                <a:gdLst>
                  <a:gd name="T0" fmla="*/ 100 w 111"/>
                  <a:gd name="T1" fmla="*/ 13 h 161"/>
                  <a:gd name="T2" fmla="*/ 71 w 111"/>
                  <a:gd name="T3" fmla="*/ 2 h 161"/>
                  <a:gd name="T4" fmla="*/ 40 w 111"/>
                  <a:gd name="T5" fmla="*/ 2 h 161"/>
                  <a:gd name="T6" fmla="*/ 12 w 111"/>
                  <a:gd name="T7" fmla="*/ 13 h 161"/>
                  <a:gd name="T8" fmla="*/ 0 w 111"/>
                  <a:gd name="T9" fmla="*/ 23 h 161"/>
                  <a:gd name="T10" fmla="*/ 0 w 111"/>
                  <a:gd name="T11" fmla="*/ 23 h 161"/>
                  <a:gd name="T12" fmla="*/ 0 w 111"/>
                  <a:gd name="T13" fmla="*/ 23 h 161"/>
                  <a:gd name="T14" fmla="*/ 0 w 111"/>
                  <a:gd name="T15" fmla="*/ 23 h 161"/>
                  <a:gd name="T16" fmla="*/ 12 w 111"/>
                  <a:gd name="T17" fmla="*/ 15 h 161"/>
                  <a:gd name="T18" fmla="*/ 40 w 111"/>
                  <a:gd name="T19" fmla="*/ 2 h 161"/>
                  <a:gd name="T20" fmla="*/ 71 w 111"/>
                  <a:gd name="T21" fmla="*/ 2 h 161"/>
                  <a:gd name="T22" fmla="*/ 100 w 111"/>
                  <a:gd name="T23" fmla="*/ 15 h 161"/>
                  <a:gd name="T24" fmla="*/ 111 w 111"/>
                  <a:gd name="T25" fmla="*/ 23 h 161"/>
                  <a:gd name="T26" fmla="*/ 111 w 111"/>
                  <a:gd name="T27" fmla="*/ 23 h 161"/>
                  <a:gd name="T28" fmla="*/ 111 w 111"/>
                  <a:gd name="T29" fmla="*/ 23 h 161"/>
                  <a:gd name="T30" fmla="*/ 111 w 111"/>
                  <a:gd name="T31" fmla="*/ 23 h 161"/>
                  <a:gd name="T32" fmla="*/ 0 w 111"/>
                  <a:gd name="T33" fmla="*/ 138 h 161"/>
                  <a:gd name="T34" fmla="*/ 25 w 111"/>
                  <a:gd name="T35" fmla="*/ 155 h 161"/>
                  <a:gd name="T36" fmla="*/ 56 w 111"/>
                  <a:gd name="T37" fmla="*/ 161 h 161"/>
                  <a:gd name="T38" fmla="*/ 86 w 111"/>
                  <a:gd name="T39" fmla="*/ 155 h 161"/>
                  <a:gd name="T40" fmla="*/ 111 w 111"/>
                  <a:gd name="T41" fmla="*/ 138 h 161"/>
                  <a:gd name="T42" fmla="*/ 111 w 111"/>
                  <a:gd name="T43" fmla="*/ 138 h 161"/>
                  <a:gd name="T44" fmla="*/ 111 w 111"/>
                  <a:gd name="T45" fmla="*/ 138 h 161"/>
                  <a:gd name="T46" fmla="*/ 111 w 111"/>
                  <a:gd name="T47" fmla="*/ 138 h 161"/>
                  <a:gd name="T48" fmla="*/ 111 w 111"/>
                  <a:gd name="T49" fmla="*/ 138 h 161"/>
                  <a:gd name="T50" fmla="*/ 86 w 111"/>
                  <a:gd name="T51" fmla="*/ 154 h 161"/>
                  <a:gd name="T52" fmla="*/ 56 w 111"/>
                  <a:gd name="T53" fmla="*/ 159 h 161"/>
                  <a:gd name="T54" fmla="*/ 25 w 111"/>
                  <a:gd name="T55" fmla="*/ 154 h 161"/>
                  <a:gd name="T56" fmla="*/ 0 w 111"/>
                  <a:gd name="T57" fmla="*/ 138 h 161"/>
                  <a:gd name="T58" fmla="*/ 0 w 111"/>
                  <a:gd name="T59" fmla="*/ 138 h 161"/>
                  <a:gd name="T60" fmla="*/ 0 w 111"/>
                  <a:gd name="T61" fmla="*/ 138 h 161"/>
                  <a:gd name="T62" fmla="*/ 0 w 111"/>
                  <a:gd name="T63" fmla="*/ 138 h 161"/>
                  <a:gd name="T64" fmla="*/ 0 w 111"/>
                  <a:gd name="T65" fmla="*/ 13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1" h="161">
                    <a:moveTo>
                      <a:pt x="111" y="23"/>
                    </a:moveTo>
                    <a:lnTo>
                      <a:pt x="100" y="13"/>
                    </a:lnTo>
                    <a:lnTo>
                      <a:pt x="86" y="8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0" y="2"/>
                    </a:lnTo>
                    <a:lnTo>
                      <a:pt x="25" y="8"/>
                    </a:lnTo>
                    <a:lnTo>
                      <a:pt x="12" y="1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5"/>
                    </a:lnTo>
                    <a:lnTo>
                      <a:pt x="25" y="8"/>
                    </a:lnTo>
                    <a:lnTo>
                      <a:pt x="40" y="2"/>
                    </a:lnTo>
                    <a:lnTo>
                      <a:pt x="56" y="2"/>
                    </a:lnTo>
                    <a:lnTo>
                      <a:pt x="71" y="2"/>
                    </a:lnTo>
                    <a:lnTo>
                      <a:pt x="86" y="8"/>
                    </a:lnTo>
                    <a:lnTo>
                      <a:pt x="100" y="15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close/>
                    <a:moveTo>
                      <a:pt x="0" y="138"/>
                    </a:moveTo>
                    <a:lnTo>
                      <a:pt x="12" y="148"/>
                    </a:lnTo>
                    <a:lnTo>
                      <a:pt x="25" y="155"/>
                    </a:lnTo>
                    <a:lnTo>
                      <a:pt x="40" y="159"/>
                    </a:lnTo>
                    <a:lnTo>
                      <a:pt x="56" y="161"/>
                    </a:lnTo>
                    <a:lnTo>
                      <a:pt x="71" y="159"/>
                    </a:lnTo>
                    <a:lnTo>
                      <a:pt x="86" y="155"/>
                    </a:lnTo>
                    <a:lnTo>
                      <a:pt x="100" y="14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00" y="146"/>
                    </a:lnTo>
                    <a:lnTo>
                      <a:pt x="86" y="154"/>
                    </a:lnTo>
                    <a:lnTo>
                      <a:pt x="71" y="159"/>
                    </a:lnTo>
                    <a:lnTo>
                      <a:pt x="56" y="159"/>
                    </a:lnTo>
                    <a:lnTo>
                      <a:pt x="40" y="159"/>
                    </a:lnTo>
                    <a:lnTo>
                      <a:pt x="25" y="154"/>
                    </a:lnTo>
                    <a:lnTo>
                      <a:pt x="12" y="146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FF41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85" name="Freeform 7255"/>
              <p:cNvSpPr>
                <a:spLocks noEditPoints="1"/>
              </p:cNvSpPr>
              <p:nvPr/>
            </p:nvSpPr>
            <p:spPr bwMode="auto">
              <a:xfrm>
                <a:off x="1359" y="2316"/>
                <a:ext cx="111" cy="157"/>
              </a:xfrm>
              <a:custGeom>
                <a:avLst/>
                <a:gdLst>
                  <a:gd name="T0" fmla="*/ 100 w 111"/>
                  <a:gd name="T1" fmla="*/ 13 h 157"/>
                  <a:gd name="T2" fmla="*/ 71 w 111"/>
                  <a:gd name="T3" fmla="*/ 0 h 157"/>
                  <a:gd name="T4" fmla="*/ 40 w 111"/>
                  <a:gd name="T5" fmla="*/ 0 h 157"/>
                  <a:gd name="T6" fmla="*/ 12 w 111"/>
                  <a:gd name="T7" fmla="*/ 13 h 157"/>
                  <a:gd name="T8" fmla="*/ 0 w 111"/>
                  <a:gd name="T9" fmla="*/ 21 h 157"/>
                  <a:gd name="T10" fmla="*/ 0 w 111"/>
                  <a:gd name="T11" fmla="*/ 23 h 157"/>
                  <a:gd name="T12" fmla="*/ 0 w 111"/>
                  <a:gd name="T13" fmla="*/ 23 h 157"/>
                  <a:gd name="T14" fmla="*/ 0 w 111"/>
                  <a:gd name="T15" fmla="*/ 23 h 157"/>
                  <a:gd name="T16" fmla="*/ 12 w 111"/>
                  <a:gd name="T17" fmla="*/ 13 h 157"/>
                  <a:gd name="T18" fmla="*/ 40 w 111"/>
                  <a:gd name="T19" fmla="*/ 2 h 157"/>
                  <a:gd name="T20" fmla="*/ 71 w 111"/>
                  <a:gd name="T21" fmla="*/ 2 h 157"/>
                  <a:gd name="T22" fmla="*/ 100 w 111"/>
                  <a:gd name="T23" fmla="*/ 13 h 157"/>
                  <a:gd name="T24" fmla="*/ 111 w 111"/>
                  <a:gd name="T25" fmla="*/ 23 h 157"/>
                  <a:gd name="T26" fmla="*/ 111 w 111"/>
                  <a:gd name="T27" fmla="*/ 23 h 157"/>
                  <a:gd name="T28" fmla="*/ 111 w 111"/>
                  <a:gd name="T29" fmla="*/ 23 h 157"/>
                  <a:gd name="T30" fmla="*/ 111 w 111"/>
                  <a:gd name="T31" fmla="*/ 23 h 157"/>
                  <a:gd name="T32" fmla="*/ 0 w 111"/>
                  <a:gd name="T33" fmla="*/ 136 h 157"/>
                  <a:gd name="T34" fmla="*/ 25 w 111"/>
                  <a:gd name="T35" fmla="*/ 152 h 157"/>
                  <a:gd name="T36" fmla="*/ 56 w 111"/>
                  <a:gd name="T37" fmla="*/ 157 h 157"/>
                  <a:gd name="T38" fmla="*/ 86 w 111"/>
                  <a:gd name="T39" fmla="*/ 152 h 157"/>
                  <a:gd name="T40" fmla="*/ 111 w 111"/>
                  <a:gd name="T41" fmla="*/ 136 h 157"/>
                  <a:gd name="T42" fmla="*/ 111 w 111"/>
                  <a:gd name="T43" fmla="*/ 136 h 157"/>
                  <a:gd name="T44" fmla="*/ 111 w 111"/>
                  <a:gd name="T45" fmla="*/ 134 h 157"/>
                  <a:gd name="T46" fmla="*/ 111 w 111"/>
                  <a:gd name="T47" fmla="*/ 134 h 157"/>
                  <a:gd name="T48" fmla="*/ 111 w 111"/>
                  <a:gd name="T49" fmla="*/ 134 h 157"/>
                  <a:gd name="T50" fmla="*/ 86 w 111"/>
                  <a:gd name="T51" fmla="*/ 152 h 157"/>
                  <a:gd name="T52" fmla="*/ 56 w 111"/>
                  <a:gd name="T53" fmla="*/ 157 h 157"/>
                  <a:gd name="T54" fmla="*/ 25 w 111"/>
                  <a:gd name="T55" fmla="*/ 152 h 157"/>
                  <a:gd name="T56" fmla="*/ 0 w 111"/>
                  <a:gd name="T57" fmla="*/ 134 h 157"/>
                  <a:gd name="T58" fmla="*/ 0 w 111"/>
                  <a:gd name="T59" fmla="*/ 134 h 157"/>
                  <a:gd name="T60" fmla="*/ 0 w 111"/>
                  <a:gd name="T61" fmla="*/ 134 h 157"/>
                  <a:gd name="T62" fmla="*/ 0 w 111"/>
                  <a:gd name="T63" fmla="*/ 136 h 157"/>
                  <a:gd name="T64" fmla="*/ 0 w 111"/>
                  <a:gd name="T65" fmla="*/ 13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1" h="157">
                    <a:moveTo>
                      <a:pt x="111" y="21"/>
                    </a:moveTo>
                    <a:lnTo>
                      <a:pt x="100" y="13"/>
                    </a:lnTo>
                    <a:lnTo>
                      <a:pt x="86" y="6"/>
                    </a:lnTo>
                    <a:lnTo>
                      <a:pt x="71" y="0"/>
                    </a:lnTo>
                    <a:lnTo>
                      <a:pt x="56" y="0"/>
                    </a:lnTo>
                    <a:lnTo>
                      <a:pt x="40" y="0"/>
                    </a:lnTo>
                    <a:lnTo>
                      <a:pt x="25" y="6"/>
                    </a:lnTo>
                    <a:lnTo>
                      <a:pt x="12" y="1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3"/>
                    </a:lnTo>
                    <a:lnTo>
                      <a:pt x="25" y="6"/>
                    </a:lnTo>
                    <a:lnTo>
                      <a:pt x="40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6" y="6"/>
                    </a:lnTo>
                    <a:lnTo>
                      <a:pt x="100" y="1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1"/>
                    </a:lnTo>
                    <a:close/>
                    <a:moveTo>
                      <a:pt x="0" y="136"/>
                    </a:moveTo>
                    <a:lnTo>
                      <a:pt x="12" y="144"/>
                    </a:lnTo>
                    <a:lnTo>
                      <a:pt x="25" y="152"/>
                    </a:lnTo>
                    <a:lnTo>
                      <a:pt x="40" y="157"/>
                    </a:lnTo>
                    <a:lnTo>
                      <a:pt x="56" y="157"/>
                    </a:lnTo>
                    <a:lnTo>
                      <a:pt x="71" y="157"/>
                    </a:lnTo>
                    <a:lnTo>
                      <a:pt x="86" y="152"/>
                    </a:lnTo>
                    <a:lnTo>
                      <a:pt x="100" y="144"/>
                    </a:lnTo>
                    <a:lnTo>
                      <a:pt x="111" y="136"/>
                    </a:lnTo>
                    <a:lnTo>
                      <a:pt x="111" y="136"/>
                    </a:lnTo>
                    <a:lnTo>
                      <a:pt x="111" y="136"/>
                    </a:lnTo>
                    <a:lnTo>
                      <a:pt x="111" y="136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00" y="144"/>
                    </a:lnTo>
                    <a:lnTo>
                      <a:pt x="86" y="152"/>
                    </a:lnTo>
                    <a:lnTo>
                      <a:pt x="71" y="155"/>
                    </a:lnTo>
                    <a:lnTo>
                      <a:pt x="56" y="157"/>
                    </a:lnTo>
                    <a:lnTo>
                      <a:pt x="40" y="155"/>
                    </a:lnTo>
                    <a:lnTo>
                      <a:pt x="25" y="152"/>
                    </a:lnTo>
                    <a:lnTo>
                      <a:pt x="12" y="14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86" name="Freeform 7256"/>
              <p:cNvSpPr>
                <a:spLocks noEditPoints="1"/>
              </p:cNvSpPr>
              <p:nvPr/>
            </p:nvSpPr>
            <p:spPr bwMode="auto">
              <a:xfrm>
                <a:off x="1359" y="2316"/>
                <a:ext cx="111" cy="157"/>
              </a:xfrm>
              <a:custGeom>
                <a:avLst/>
                <a:gdLst>
                  <a:gd name="T0" fmla="*/ 100 w 111"/>
                  <a:gd name="T1" fmla="*/ 13 h 157"/>
                  <a:gd name="T2" fmla="*/ 71 w 111"/>
                  <a:gd name="T3" fmla="*/ 2 h 157"/>
                  <a:gd name="T4" fmla="*/ 40 w 111"/>
                  <a:gd name="T5" fmla="*/ 2 h 157"/>
                  <a:gd name="T6" fmla="*/ 12 w 111"/>
                  <a:gd name="T7" fmla="*/ 13 h 157"/>
                  <a:gd name="T8" fmla="*/ 0 w 111"/>
                  <a:gd name="T9" fmla="*/ 23 h 157"/>
                  <a:gd name="T10" fmla="*/ 0 w 111"/>
                  <a:gd name="T11" fmla="*/ 23 h 157"/>
                  <a:gd name="T12" fmla="*/ 0 w 111"/>
                  <a:gd name="T13" fmla="*/ 23 h 157"/>
                  <a:gd name="T14" fmla="*/ 0 w 111"/>
                  <a:gd name="T15" fmla="*/ 23 h 157"/>
                  <a:gd name="T16" fmla="*/ 0 w 111"/>
                  <a:gd name="T17" fmla="*/ 23 h 157"/>
                  <a:gd name="T18" fmla="*/ 25 w 111"/>
                  <a:gd name="T19" fmla="*/ 6 h 157"/>
                  <a:gd name="T20" fmla="*/ 56 w 111"/>
                  <a:gd name="T21" fmla="*/ 0 h 157"/>
                  <a:gd name="T22" fmla="*/ 86 w 111"/>
                  <a:gd name="T23" fmla="*/ 6 h 157"/>
                  <a:gd name="T24" fmla="*/ 111 w 111"/>
                  <a:gd name="T25" fmla="*/ 23 h 157"/>
                  <a:gd name="T26" fmla="*/ 111 w 111"/>
                  <a:gd name="T27" fmla="*/ 23 h 157"/>
                  <a:gd name="T28" fmla="*/ 111 w 111"/>
                  <a:gd name="T29" fmla="*/ 23 h 157"/>
                  <a:gd name="T30" fmla="*/ 111 w 111"/>
                  <a:gd name="T31" fmla="*/ 23 h 157"/>
                  <a:gd name="T32" fmla="*/ 111 w 111"/>
                  <a:gd name="T33" fmla="*/ 23 h 157"/>
                  <a:gd name="T34" fmla="*/ 0 w 111"/>
                  <a:gd name="T35" fmla="*/ 134 h 157"/>
                  <a:gd name="T36" fmla="*/ 25 w 111"/>
                  <a:gd name="T37" fmla="*/ 152 h 157"/>
                  <a:gd name="T38" fmla="*/ 56 w 111"/>
                  <a:gd name="T39" fmla="*/ 157 h 157"/>
                  <a:gd name="T40" fmla="*/ 86 w 111"/>
                  <a:gd name="T41" fmla="*/ 152 h 157"/>
                  <a:gd name="T42" fmla="*/ 111 w 111"/>
                  <a:gd name="T43" fmla="*/ 134 h 157"/>
                  <a:gd name="T44" fmla="*/ 111 w 111"/>
                  <a:gd name="T45" fmla="*/ 134 h 157"/>
                  <a:gd name="T46" fmla="*/ 111 w 111"/>
                  <a:gd name="T47" fmla="*/ 134 h 157"/>
                  <a:gd name="T48" fmla="*/ 111 w 111"/>
                  <a:gd name="T49" fmla="*/ 134 h 157"/>
                  <a:gd name="T50" fmla="*/ 111 w 111"/>
                  <a:gd name="T51" fmla="*/ 134 h 157"/>
                  <a:gd name="T52" fmla="*/ 100 w 111"/>
                  <a:gd name="T53" fmla="*/ 144 h 157"/>
                  <a:gd name="T54" fmla="*/ 71 w 111"/>
                  <a:gd name="T55" fmla="*/ 155 h 157"/>
                  <a:gd name="T56" fmla="*/ 40 w 111"/>
                  <a:gd name="T57" fmla="*/ 155 h 157"/>
                  <a:gd name="T58" fmla="*/ 12 w 111"/>
                  <a:gd name="T59" fmla="*/ 144 h 157"/>
                  <a:gd name="T60" fmla="*/ 0 w 111"/>
                  <a:gd name="T61" fmla="*/ 134 h 157"/>
                  <a:gd name="T62" fmla="*/ 0 w 111"/>
                  <a:gd name="T63" fmla="*/ 134 h 157"/>
                  <a:gd name="T64" fmla="*/ 0 w 111"/>
                  <a:gd name="T65" fmla="*/ 134 h 157"/>
                  <a:gd name="T66" fmla="*/ 0 w 111"/>
                  <a:gd name="T67" fmla="*/ 134 h 157"/>
                  <a:gd name="T68" fmla="*/ 0 w 111"/>
                  <a:gd name="T69" fmla="*/ 13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1" h="157">
                    <a:moveTo>
                      <a:pt x="111" y="23"/>
                    </a:moveTo>
                    <a:lnTo>
                      <a:pt x="100" y="13"/>
                    </a:lnTo>
                    <a:lnTo>
                      <a:pt x="86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0" y="2"/>
                    </a:lnTo>
                    <a:lnTo>
                      <a:pt x="25" y="6"/>
                    </a:lnTo>
                    <a:lnTo>
                      <a:pt x="12" y="1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3"/>
                    </a:lnTo>
                    <a:lnTo>
                      <a:pt x="25" y="6"/>
                    </a:lnTo>
                    <a:lnTo>
                      <a:pt x="40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6" y="6"/>
                    </a:lnTo>
                    <a:lnTo>
                      <a:pt x="100" y="13"/>
                    </a:lnTo>
                    <a:lnTo>
                      <a:pt x="111" y="23"/>
                    </a:lnTo>
                    <a:lnTo>
                      <a:pt x="111" y="25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close/>
                    <a:moveTo>
                      <a:pt x="0" y="134"/>
                    </a:moveTo>
                    <a:lnTo>
                      <a:pt x="12" y="144"/>
                    </a:lnTo>
                    <a:lnTo>
                      <a:pt x="25" y="152"/>
                    </a:lnTo>
                    <a:lnTo>
                      <a:pt x="40" y="155"/>
                    </a:lnTo>
                    <a:lnTo>
                      <a:pt x="56" y="157"/>
                    </a:lnTo>
                    <a:lnTo>
                      <a:pt x="71" y="155"/>
                    </a:lnTo>
                    <a:lnTo>
                      <a:pt x="86" y="152"/>
                    </a:lnTo>
                    <a:lnTo>
                      <a:pt x="100" y="14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00" y="144"/>
                    </a:lnTo>
                    <a:lnTo>
                      <a:pt x="86" y="152"/>
                    </a:lnTo>
                    <a:lnTo>
                      <a:pt x="71" y="155"/>
                    </a:lnTo>
                    <a:lnTo>
                      <a:pt x="56" y="157"/>
                    </a:lnTo>
                    <a:lnTo>
                      <a:pt x="40" y="155"/>
                    </a:lnTo>
                    <a:lnTo>
                      <a:pt x="25" y="152"/>
                    </a:lnTo>
                    <a:lnTo>
                      <a:pt x="12" y="14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87" name="Freeform 7257"/>
              <p:cNvSpPr>
                <a:spLocks noEditPoints="1"/>
              </p:cNvSpPr>
              <p:nvPr/>
            </p:nvSpPr>
            <p:spPr bwMode="auto">
              <a:xfrm>
                <a:off x="1359" y="2316"/>
                <a:ext cx="111" cy="157"/>
              </a:xfrm>
              <a:custGeom>
                <a:avLst/>
                <a:gdLst>
                  <a:gd name="T0" fmla="*/ 111 w 111"/>
                  <a:gd name="T1" fmla="*/ 23 h 157"/>
                  <a:gd name="T2" fmla="*/ 86 w 111"/>
                  <a:gd name="T3" fmla="*/ 6 h 157"/>
                  <a:gd name="T4" fmla="*/ 56 w 111"/>
                  <a:gd name="T5" fmla="*/ 0 h 157"/>
                  <a:gd name="T6" fmla="*/ 25 w 111"/>
                  <a:gd name="T7" fmla="*/ 6 h 157"/>
                  <a:gd name="T8" fmla="*/ 0 w 111"/>
                  <a:gd name="T9" fmla="*/ 23 h 157"/>
                  <a:gd name="T10" fmla="*/ 0 w 111"/>
                  <a:gd name="T11" fmla="*/ 25 h 157"/>
                  <a:gd name="T12" fmla="*/ 0 w 111"/>
                  <a:gd name="T13" fmla="*/ 25 h 157"/>
                  <a:gd name="T14" fmla="*/ 0 w 111"/>
                  <a:gd name="T15" fmla="*/ 25 h 157"/>
                  <a:gd name="T16" fmla="*/ 0 w 111"/>
                  <a:gd name="T17" fmla="*/ 25 h 157"/>
                  <a:gd name="T18" fmla="*/ 0 w 111"/>
                  <a:gd name="T19" fmla="*/ 23 h 157"/>
                  <a:gd name="T20" fmla="*/ 25 w 111"/>
                  <a:gd name="T21" fmla="*/ 8 h 157"/>
                  <a:gd name="T22" fmla="*/ 56 w 111"/>
                  <a:gd name="T23" fmla="*/ 0 h 157"/>
                  <a:gd name="T24" fmla="*/ 86 w 111"/>
                  <a:gd name="T25" fmla="*/ 8 h 157"/>
                  <a:gd name="T26" fmla="*/ 111 w 111"/>
                  <a:gd name="T27" fmla="*/ 23 h 157"/>
                  <a:gd name="T28" fmla="*/ 111 w 111"/>
                  <a:gd name="T29" fmla="*/ 25 h 157"/>
                  <a:gd name="T30" fmla="*/ 111 w 111"/>
                  <a:gd name="T31" fmla="*/ 25 h 157"/>
                  <a:gd name="T32" fmla="*/ 111 w 111"/>
                  <a:gd name="T33" fmla="*/ 25 h 157"/>
                  <a:gd name="T34" fmla="*/ 111 w 111"/>
                  <a:gd name="T35" fmla="*/ 25 h 157"/>
                  <a:gd name="T36" fmla="*/ 0 w 111"/>
                  <a:gd name="T37" fmla="*/ 134 h 157"/>
                  <a:gd name="T38" fmla="*/ 12 w 111"/>
                  <a:gd name="T39" fmla="*/ 144 h 157"/>
                  <a:gd name="T40" fmla="*/ 40 w 111"/>
                  <a:gd name="T41" fmla="*/ 155 h 157"/>
                  <a:gd name="T42" fmla="*/ 71 w 111"/>
                  <a:gd name="T43" fmla="*/ 155 h 157"/>
                  <a:gd name="T44" fmla="*/ 100 w 111"/>
                  <a:gd name="T45" fmla="*/ 144 h 157"/>
                  <a:gd name="T46" fmla="*/ 111 w 111"/>
                  <a:gd name="T47" fmla="*/ 134 h 157"/>
                  <a:gd name="T48" fmla="*/ 111 w 111"/>
                  <a:gd name="T49" fmla="*/ 132 h 157"/>
                  <a:gd name="T50" fmla="*/ 111 w 111"/>
                  <a:gd name="T51" fmla="*/ 132 h 157"/>
                  <a:gd name="T52" fmla="*/ 111 w 111"/>
                  <a:gd name="T53" fmla="*/ 132 h 157"/>
                  <a:gd name="T54" fmla="*/ 111 w 111"/>
                  <a:gd name="T55" fmla="*/ 132 h 157"/>
                  <a:gd name="T56" fmla="*/ 100 w 111"/>
                  <a:gd name="T57" fmla="*/ 144 h 157"/>
                  <a:gd name="T58" fmla="*/ 71 w 111"/>
                  <a:gd name="T59" fmla="*/ 155 h 157"/>
                  <a:gd name="T60" fmla="*/ 40 w 111"/>
                  <a:gd name="T61" fmla="*/ 155 h 157"/>
                  <a:gd name="T62" fmla="*/ 12 w 111"/>
                  <a:gd name="T63" fmla="*/ 144 h 157"/>
                  <a:gd name="T64" fmla="*/ 0 w 111"/>
                  <a:gd name="T65" fmla="*/ 132 h 157"/>
                  <a:gd name="T66" fmla="*/ 0 w 111"/>
                  <a:gd name="T67" fmla="*/ 132 h 157"/>
                  <a:gd name="T68" fmla="*/ 0 w 111"/>
                  <a:gd name="T69" fmla="*/ 132 h 157"/>
                  <a:gd name="T70" fmla="*/ 0 w 111"/>
                  <a:gd name="T71" fmla="*/ 132 h 157"/>
                  <a:gd name="T72" fmla="*/ 0 w 111"/>
                  <a:gd name="T73" fmla="*/ 13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157">
                    <a:moveTo>
                      <a:pt x="111" y="25"/>
                    </a:moveTo>
                    <a:lnTo>
                      <a:pt x="111" y="23"/>
                    </a:lnTo>
                    <a:lnTo>
                      <a:pt x="100" y="13"/>
                    </a:lnTo>
                    <a:lnTo>
                      <a:pt x="86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0" y="2"/>
                    </a:lnTo>
                    <a:lnTo>
                      <a:pt x="25" y="6"/>
                    </a:lnTo>
                    <a:lnTo>
                      <a:pt x="12" y="1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12" y="13"/>
                    </a:lnTo>
                    <a:lnTo>
                      <a:pt x="25" y="8"/>
                    </a:lnTo>
                    <a:lnTo>
                      <a:pt x="40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6" y="8"/>
                    </a:lnTo>
                    <a:lnTo>
                      <a:pt x="100" y="13"/>
                    </a:lnTo>
                    <a:lnTo>
                      <a:pt x="111" y="23"/>
                    </a:lnTo>
                    <a:lnTo>
                      <a:pt x="111" y="25"/>
                    </a:lnTo>
                    <a:lnTo>
                      <a:pt x="111" y="25"/>
                    </a:lnTo>
                    <a:lnTo>
                      <a:pt x="111" y="25"/>
                    </a:lnTo>
                    <a:lnTo>
                      <a:pt x="111" y="25"/>
                    </a:lnTo>
                    <a:lnTo>
                      <a:pt x="111" y="25"/>
                    </a:lnTo>
                    <a:lnTo>
                      <a:pt x="111" y="25"/>
                    </a:lnTo>
                    <a:lnTo>
                      <a:pt x="111" y="25"/>
                    </a:lnTo>
                    <a:lnTo>
                      <a:pt x="111" y="25"/>
                    </a:lnTo>
                    <a:lnTo>
                      <a:pt x="111" y="25"/>
                    </a:lnTo>
                    <a:close/>
                    <a:moveTo>
                      <a:pt x="0" y="134"/>
                    </a:moveTo>
                    <a:lnTo>
                      <a:pt x="0" y="134"/>
                    </a:lnTo>
                    <a:lnTo>
                      <a:pt x="12" y="144"/>
                    </a:lnTo>
                    <a:lnTo>
                      <a:pt x="25" y="152"/>
                    </a:lnTo>
                    <a:lnTo>
                      <a:pt x="40" y="155"/>
                    </a:lnTo>
                    <a:lnTo>
                      <a:pt x="56" y="157"/>
                    </a:lnTo>
                    <a:lnTo>
                      <a:pt x="71" y="155"/>
                    </a:lnTo>
                    <a:lnTo>
                      <a:pt x="86" y="152"/>
                    </a:lnTo>
                    <a:lnTo>
                      <a:pt x="100" y="14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2"/>
                    </a:lnTo>
                    <a:lnTo>
                      <a:pt x="111" y="132"/>
                    </a:lnTo>
                    <a:lnTo>
                      <a:pt x="111" y="132"/>
                    </a:lnTo>
                    <a:lnTo>
                      <a:pt x="111" y="132"/>
                    </a:lnTo>
                    <a:lnTo>
                      <a:pt x="111" y="132"/>
                    </a:lnTo>
                    <a:lnTo>
                      <a:pt x="111" y="132"/>
                    </a:lnTo>
                    <a:lnTo>
                      <a:pt x="111" y="132"/>
                    </a:lnTo>
                    <a:lnTo>
                      <a:pt x="111" y="134"/>
                    </a:lnTo>
                    <a:lnTo>
                      <a:pt x="100" y="144"/>
                    </a:lnTo>
                    <a:lnTo>
                      <a:pt x="86" y="150"/>
                    </a:lnTo>
                    <a:lnTo>
                      <a:pt x="71" y="155"/>
                    </a:lnTo>
                    <a:lnTo>
                      <a:pt x="56" y="157"/>
                    </a:lnTo>
                    <a:lnTo>
                      <a:pt x="40" y="155"/>
                    </a:lnTo>
                    <a:lnTo>
                      <a:pt x="25" y="150"/>
                    </a:lnTo>
                    <a:lnTo>
                      <a:pt x="12" y="144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F4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88" name="Freeform 7258"/>
              <p:cNvSpPr>
                <a:spLocks noEditPoints="1"/>
              </p:cNvSpPr>
              <p:nvPr/>
            </p:nvSpPr>
            <p:spPr bwMode="auto">
              <a:xfrm>
                <a:off x="1359" y="2316"/>
                <a:ext cx="113" cy="157"/>
              </a:xfrm>
              <a:custGeom>
                <a:avLst/>
                <a:gdLst>
                  <a:gd name="T0" fmla="*/ 111 w 113"/>
                  <a:gd name="T1" fmla="*/ 23 h 157"/>
                  <a:gd name="T2" fmla="*/ 86 w 113"/>
                  <a:gd name="T3" fmla="*/ 8 h 157"/>
                  <a:gd name="T4" fmla="*/ 56 w 113"/>
                  <a:gd name="T5" fmla="*/ 0 h 157"/>
                  <a:gd name="T6" fmla="*/ 25 w 113"/>
                  <a:gd name="T7" fmla="*/ 8 h 157"/>
                  <a:gd name="T8" fmla="*/ 0 w 113"/>
                  <a:gd name="T9" fmla="*/ 23 h 157"/>
                  <a:gd name="T10" fmla="*/ 0 w 113"/>
                  <a:gd name="T11" fmla="*/ 25 h 157"/>
                  <a:gd name="T12" fmla="*/ 0 w 113"/>
                  <a:gd name="T13" fmla="*/ 25 h 157"/>
                  <a:gd name="T14" fmla="*/ 0 w 113"/>
                  <a:gd name="T15" fmla="*/ 27 h 157"/>
                  <a:gd name="T16" fmla="*/ 0 w 113"/>
                  <a:gd name="T17" fmla="*/ 27 h 157"/>
                  <a:gd name="T18" fmla="*/ 2 w 113"/>
                  <a:gd name="T19" fmla="*/ 25 h 157"/>
                  <a:gd name="T20" fmla="*/ 25 w 113"/>
                  <a:gd name="T21" fmla="*/ 8 h 157"/>
                  <a:gd name="T22" fmla="*/ 56 w 113"/>
                  <a:gd name="T23" fmla="*/ 2 h 157"/>
                  <a:gd name="T24" fmla="*/ 86 w 113"/>
                  <a:gd name="T25" fmla="*/ 8 h 157"/>
                  <a:gd name="T26" fmla="*/ 111 w 113"/>
                  <a:gd name="T27" fmla="*/ 25 h 157"/>
                  <a:gd name="T28" fmla="*/ 113 w 113"/>
                  <a:gd name="T29" fmla="*/ 27 h 157"/>
                  <a:gd name="T30" fmla="*/ 111 w 113"/>
                  <a:gd name="T31" fmla="*/ 27 h 157"/>
                  <a:gd name="T32" fmla="*/ 111 w 113"/>
                  <a:gd name="T33" fmla="*/ 25 h 157"/>
                  <a:gd name="T34" fmla="*/ 111 w 113"/>
                  <a:gd name="T35" fmla="*/ 25 h 157"/>
                  <a:gd name="T36" fmla="*/ 0 w 113"/>
                  <a:gd name="T37" fmla="*/ 132 h 157"/>
                  <a:gd name="T38" fmla="*/ 12 w 113"/>
                  <a:gd name="T39" fmla="*/ 144 h 157"/>
                  <a:gd name="T40" fmla="*/ 40 w 113"/>
                  <a:gd name="T41" fmla="*/ 155 h 157"/>
                  <a:gd name="T42" fmla="*/ 71 w 113"/>
                  <a:gd name="T43" fmla="*/ 155 h 157"/>
                  <a:gd name="T44" fmla="*/ 100 w 113"/>
                  <a:gd name="T45" fmla="*/ 144 h 157"/>
                  <a:gd name="T46" fmla="*/ 111 w 113"/>
                  <a:gd name="T47" fmla="*/ 132 h 157"/>
                  <a:gd name="T48" fmla="*/ 111 w 113"/>
                  <a:gd name="T49" fmla="*/ 132 h 157"/>
                  <a:gd name="T50" fmla="*/ 111 w 113"/>
                  <a:gd name="T51" fmla="*/ 132 h 157"/>
                  <a:gd name="T52" fmla="*/ 113 w 113"/>
                  <a:gd name="T53" fmla="*/ 132 h 157"/>
                  <a:gd name="T54" fmla="*/ 113 w 113"/>
                  <a:gd name="T55" fmla="*/ 130 h 157"/>
                  <a:gd name="T56" fmla="*/ 100 w 113"/>
                  <a:gd name="T57" fmla="*/ 142 h 157"/>
                  <a:gd name="T58" fmla="*/ 71 w 113"/>
                  <a:gd name="T59" fmla="*/ 155 h 157"/>
                  <a:gd name="T60" fmla="*/ 40 w 113"/>
                  <a:gd name="T61" fmla="*/ 155 h 157"/>
                  <a:gd name="T62" fmla="*/ 14 w 113"/>
                  <a:gd name="T63" fmla="*/ 142 h 157"/>
                  <a:gd name="T64" fmla="*/ 0 w 113"/>
                  <a:gd name="T65" fmla="*/ 130 h 157"/>
                  <a:gd name="T66" fmla="*/ 0 w 113"/>
                  <a:gd name="T67" fmla="*/ 132 h 157"/>
                  <a:gd name="T68" fmla="*/ 0 w 113"/>
                  <a:gd name="T69" fmla="*/ 132 h 157"/>
                  <a:gd name="T70" fmla="*/ 0 w 113"/>
                  <a:gd name="T71" fmla="*/ 132 h 157"/>
                  <a:gd name="T72" fmla="*/ 0 w 113"/>
                  <a:gd name="T7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57">
                    <a:moveTo>
                      <a:pt x="111" y="25"/>
                    </a:moveTo>
                    <a:lnTo>
                      <a:pt x="111" y="23"/>
                    </a:lnTo>
                    <a:lnTo>
                      <a:pt x="100" y="13"/>
                    </a:lnTo>
                    <a:lnTo>
                      <a:pt x="86" y="8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0" y="2"/>
                    </a:lnTo>
                    <a:lnTo>
                      <a:pt x="25" y="8"/>
                    </a:lnTo>
                    <a:lnTo>
                      <a:pt x="12" y="1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14" y="15"/>
                    </a:lnTo>
                    <a:lnTo>
                      <a:pt x="25" y="8"/>
                    </a:lnTo>
                    <a:lnTo>
                      <a:pt x="40" y="4"/>
                    </a:lnTo>
                    <a:lnTo>
                      <a:pt x="56" y="2"/>
                    </a:lnTo>
                    <a:lnTo>
                      <a:pt x="71" y="4"/>
                    </a:lnTo>
                    <a:lnTo>
                      <a:pt x="86" y="8"/>
                    </a:lnTo>
                    <a:lnTo>
                      <a:pt x="100" y="15"/>
                    </a:lnTo>
                    <a:lnTo>
                      <a:pt x="111" y="25"/>
                    </a:lnTo>
                    <a:lnTo>
                      <a:pt x="113" y="27"/>
                    </a:lnTo>
                    <a:lnTo>
                      <a:pt x="113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11" y="25"/>
                    </a:lnTo>
                    <a:lnTo>
                      <a:pt x="111" y="25"/>
                    </a:lnTo>
                    <a:lnTo>
                      <a:pt x="111" y="25"/>
                    </a:lnTo>
                    <a:lnTo>
                      <a:pt x="111" y="25"/>
                    </a:lnTo>
                    <a:lnTo>
                      <a:pt x="111" y="25"/>
                    </a:lnTo>
                    <a:close/>
                    <a:moveTo>
                      <a:pt x="0" y="132"/>
                    </a:moveTo>
                    <a:lnTo>
                      <a:pt x="0" y="134"/>
                    </a:lnTo>
                    <a:lnTo>
                      <a:pt x="12" y="144"/>
                    </a:lnTo>
                    <a:lnTo>
                      <a:pt x="25" y="150"/>
                    </a:lnTo>
                    <a:lnTo>
                      <a:pt x="40" y="155"/>
                    </a:lnTo>
                    <a:lnTo>
                      <a:pt x="56" y="157"/>
                    </a:lnTo>
                    <a:lnTo>
                      <a:pt x="71" y="155"/>
                    </a:lnTo>
                    <a:lnTo>
                      <a:pt x="86" y="150"/>
                    </a:lnTo>
                    <a:lnTo>
                      <a:pt x="100" y="144"/>
                    </a:lnTo>
                    <a:lnTo>
                      <a:pt x="111" y="134"/>
                    </a:lnTo>
                    <a:lnTo>
                      <a:pt x="111" y="132"/>
                    </a:lnTo>
                    <a:lnTo>
                      <a:pt x="111" y="132"/>
                    </a:lnTo>
                    <a:lnTo>
                      <a:pt x="111" y="132"/>
                    </a:lnTo>
                    <a:lnTo>
                      <a:pt x="111" y="132"/>
                    </a:lnTo>
                    <a:lnTo>
                      <a:pt x="111" y="132"/>
                    </a:lnTo>
                    <a:lnTo>
                      <a:pt x="111" y="132"/>
                    </a:lnTo>
                    <a:lnTo>
                      <a:pt x="113" y="132"/>
                    </a:lnTo>
                    <a:lnTo>
                      <a:pt x="113" y="130"/>
                    </a:lnTo>
                    <a:lnTo>
                      <a:pt x="113" y="130"/>
                    </a:lnTo>
                    <a:lnTo>
                      <a:pt x="111" y="134"/>
                    </a:lnTo>
                    <a:lnTo>
                      <a:pt x="100" y="142"/>
                    </a:lnTo>
                    <a:lnTo>
                      <a:pt x="86" y="150"/>
                    </a:lnTo>
                    <a:lnTo>
                      <a:pt x="71" y="155"/>
                    </a:lnTo>
                    <a:lnTo>
                      <a:pt x="56" y="155"/>
                    </a:lnTo>
                    <a:lnTo>
                      <a:pt x="40" y="155"/>
                    </a:lnTo>
                    <a:lnTo>
                      <a:pt x="25" y="150"/>
                    </a:lnTo>
                    <a:lnTo>
                      <a:pt x="14" y="142"/>
                    </a:lnTo>
                    <a:lnTo>
                      <a:pt x="2" y="134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close/>
                  </a:path>
                </a:pathLst>
              </a:custGeom>
              <a:solidFill>
                <a:srgbClr val="FF4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89" name="Freeform 7259"/>
              <p:cNvSpPr>
                <a:spLocks noEditPoints="1"/>
              </p:cNvSpPr>
              <p:nvPr/>
            </p:nvSpPr>
            <p:spPr bwMode="auto">
              <a:xfrm>
                <a:off x="1357" y="2318"/>
                <a:ext cx="115" cy="153"/>
              </a:xfrm>
              <a:custGeom>
                <a:avLst/>
                <a:gdLst>
                  <a:gd name="T0" fmla="*/ 113 w 115"/>
                  <a:gd name="T1" fmla="*/ 23 h 153"/>
                  <a:gd name="T2" fmla="*/ 88 w 115"/>
                  <a:gd name="T3" fmla="*/ 6 h 153"/>
                  <a:gd name="T4" fmla="*/ 58 w 115"/>
                  <a:gd name="T5" fmla="*/ 0 h 153"/>
                  <a:gd name="T6" fmla="*/ 27 w 115"/>
                  <a:gd name="T7" fmla="*/ 6 h 153"/>
                  <a:gd name="T8" fmla="*/ 4 w 115"/>
                  <a:gd name="T9" fmla="*/ 23 h 153"/>
                  <a:gd name="T10" fmla="*/ 115 w 115"/>
                  <a:gd name="T11" fmla="*/ 25 h 153"/>
                  <a:gd name="T12" fmla="*/ 4 w 115"/>
                  <a:gd name="T13" fmla="*/ 132 h 153"/>
                  <a:gd name="T14" fmla="*/ 27 w 115"/>
                  <a:gd name="T15" fmla="*/ 148 h 153"/>
                  <a:gd name="T16" fmla="*/ 58 w 115"/>
                  <a:gd name="T17" fmla="*/ 153 h 153"/>
                  <a:gd name="T18" fmla="*/ 88 w 115"/>
                  <a:gd name="T19" fmla="*/ 148 h 153"/>
                  <a:gd name="T20" fmla="*/ 113 w 115"/>
                  <a:gd name="T21" fmla="*/ 132 h 153"/>
                  <a:gd name="T22" fmla="*/ 115 w 115"/>
                  <a:gd name="T23" fmla="*/ 128 h 153"/>
                  <a:gd name="T24" fmla="*/ 115 w 115"/>
                  <a:gd name="T25" fmla="*/ 128 h 153"/>
                  <a:gd name="T26" fmla="*/ 115 w 115"/>
                  <a:gd name="T27" fmla="*/ 128 h 153"/>
                  <a:gd name="T28" fmla="*/ 115 w 115"/>
                  <a:gd name="T29" fmla="*/ 128 h 153"/>
                  <a:gd name="T30" fmla="*/ 111 w 115"/>
                  <a:gd name="T31" fmla="*/ 130 h 153"/>
                  <a:gd name="T32" fmla="*/ 88 w 115"/>
                  <a:gd name="T33" fmla="*/ 148 h 153"/>
                  <a:gd name="T34" fmla="*/ 58 w 115"/>
                  <a:gd name="T35" fmla="*/ 153 h 153"/>
                  <a:gd name="T36" fmla="*/ 27 w 115"/>
                  <a:gd name="T37" fmla="*/ 148 h 153"/>
                  <a:gd name="T38" fmla="*/ 4 w 115"/>
                  <a:gd name="T39" fmla="*/ 130 h 153"/>
                  <a:gd name="T40" fmla="*/ 0 w 115"/>
                  <a:gd name="T41" fmla="*/ 128 h 153"/>
                  <a:gd name="T42" fmla="*/ 0 w 115"/>
                  <a:gd name="T43" fmla="*/ 128 h 153"/>
                  <a:gd name="T44" fmla="*/ 2 w 115"/>
                  <a:gd name="T45" fmla="*/ 128 h 153"/>
                  <a:gd name="T46" fmla="*/ 2 w 115"/>
                  <a:gd name="T47" fmla="*/ 128 h 153"/>
                  <a:gd name="T48" fmla="*/ 115 w 115"/>
                  <a:gd name="T49" fmla="*/ 25 h 153"/>
                  <a:gd name="T50" fmla="*/ 100 w 115"/>
                  <a:gd name="T51" fmla="*/ 13 h 153"/>
                  <a:gd name="T52" fmla="*/ 73 w 115"/>
                  <a:gd name="T53" fmla="*/ 2 h 153"/>
                  <a:gd name="T54" fmla="*/ 42 w 115"/>
                  <a:gd name="T55" fmla="*/ 2 h 153"/>
                  <a:gd name="T56" fmla="*/ 16 w 115"/>
                  <a:gd name="T57" fmla="*/ 13 h 153"/>
                  <a:gd name="T58" fmla="*/ 0 w 115"/>
                  <a:gd name="T59" fmla="*/ 25 h 153"/>
                  <a:gd name="T60" fmla="*/ 115 w 115"/>
                  <a:gd name="T61" fmla="*/ 25 h 153"/>
                  <a:gd name="T62" fmla="*/ 115 w 115"/>
                  <a:gd name="T63" fmla="*/ 25 h 153"/>
                  <a:gd name="T64" fmla="*/ 115 w 115"/>
                  <a:gd name="T65" fmla="*/ 25 h 153"/>
                  <a:gd name="T66" fmla="*/ 115 w 115"/>
                  <a:gd name="T67" fmla="*/ 25 h 153"/>
                  <a:gd name="T68" fmla="*/ 115 w 115"/>
                  <a:gd name="T69" fmla="*/ 2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53">
                    <a:moveTo>
                      <a:pt x="115" y="25"/>
                    </a:moveTo>
                    <a:lnTo>
                      <a:pt x="113" y="23"/>
                    </a:lnTo>
                    <a:lnTo>
                      <a:pt x="102" y="13"/>
                    </a:lnTo>
                    <a:lnTo>
                      <a:pt x="88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2" y="2"/>
                    </a:lnTo>
                    <a:lnTo>
                      <a:pt x="27" y="6"/>
                    </a:lnTo>
                    <a:lnTo>
                      <a:pt x="16" y="13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115" y="25"/>
                    </a:lnTo>
                    <a:close/>
                    <a:moveTo>
                      <a:pt x="2" y="128"/>
                    </a:moveTo>
                    <a:lnTo>
                      <a:pt x="4" y="132"/>
                    </a:lnTo>
                    <a:lnTo>
                      <a:pt x="16" y="140"/>
                    </a:lnTo>
                    <a:lnTo>
                      <a:pt x="27" y="148"/>
                    </a:lnTo>
                    <a:lnTo>
                      <a:pt x="42" y="153"/>
                    </a:lnTo>
                    <a:lnTo>
                      <a:pt x="58" y="153"/>
                    </a:lnTo>
                    <a:lnTo>
                      <a:pt x="73" y="153"/>
                    </a:lnTo>
                    <a:lnTo>
                      <a:pt x="88" y="148"/>
                    </a:lnTo>
                    <a:lnTo>
                      <a:pt x="102" y="140"/>
                    </a:lnTo>
                    <a:lnTo>
                      <a:pt x="113" y="132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1" y="130"/>
                    </a:lnTo>
                    <a:lnTo>
                      <a:pt x="100" y="140"/>
                    </a:lnTo>
                    <a:lnTo>
                      <a:pt x="88" y="148"/>
                    </a:lnTo>
                    <a:lnTo>
                      <a:pt x="73" y="151"/>
                    </a:lnTo>
                    <a:lnTo>
                      <a:pt x="58" y="153"/>
                    </a:lnTo>
                    <a:lnTo>
                      <a:pt x="42" y="151"/>
                    </a:lnTo>
                    <a:lnTo>
                      <a:pt x="27" y="148"/>
                    </a:lnTo>
                    <a:lnTo>
                      <a:pt x="16" y="140"/>
                    </a:lnTo>
                    <a:lnTo>
                      <a:pt x="4" y="130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2" y="128"/>
                    </a:lnTo>
                    <a:lnTo>
                      <a:pt x="2" y="128"/>
                    </a:lnTo>
                    <a:lnTo>
                      <a:pt x="2" y="128"/>
                    </a:lnTo>
                    <a:lnTo>
                      <a:pt x="2" y="128"/>
                    </a:lnTo>
                    <a:lnTo>
                      <a:pt x="2" y="128"/>
                    </a:lnTo>
                    <a:close/>
                    <a:moveTo>
                      <a:pt x="115" y="25"/>
                    </a:moveTo>
                    <a:lnTo>
                      <a:pt x="111" y="23"/>
                    </a:lnTo>
                    <a:lnTo>
                      <a:pt x="100" y="13"/>
                    </a:lnTo>
                    <a:lnTo>
                      <a:pt x="88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2" y="2"/>
                    </a:lnTo>
                    <a:lnTo>
                      <a:pt x="27" y="6"/>
                    </a:lnTo>
                    <a:lnTo>
                      <a:pt x="16" y="13"/>
                    </a:lnTo>
                    <a:lnTo>
                      <a:pt x="4" y="23"/>
                    </a:lnTo>
                    <a:lnTo>
                      <a:pt x="0" y="25"/>
                    </a:lnTo>
                    <a:lnTo>
                      <a:pt x="115" y="25"/>
                    </a:lnTo>
                    <a:close/>
                    <a:moveTo>
                      <a:pt x="115" y="25"/>
                    </a:move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close/>
                  </a:path>
                </a:pathLst>
              </a:custGeom>
              <a:solidFill>
                <a:srgbClr val="FF44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90" name="Freeform 7260"/>
              <p:cNvSpPr>
                <a:spLocks noEditPoints="1"/>
              </p:cNvSpPr>
              <p:nvPr/>
            </p:nvSpPr>
            <p:spPr bwMode="auto">
              <a:xfrm>
                <a:off x="1357" y="2318"/>
                <a:ext cx="115" cy="153"/>
              </a:xfrm>
              <a:custGeom>
                <a:avLst/>
                <a:gdLst>
                  <a:gd name="T0" fmla="*/ 111 w 115"/>
                  <a:gd name="T1" fmla="*/ 23 h 153"/>
                  <a:gd name="T2" fmla="*/ 88 w 115"/>
                  <a:gd name="T3" fmla="*/ 6 h 153"/>
                  <a:gd name="T4" fmla="*/ 58 w 115"/>
                  <a:gd name="T5" fmla="*/ 0 h 153"/>
                  <a:gd name="T6" fmla="*/ 27 w 115"/>
                  <a:gd name="T7" fmla="*/ 6 h 153"/>
                  <a:gd name="T8" fmla="*/ 4 w 115"/>
                  <a:gd name="T9" fmla="*/ 23 h 153"/>
                  <a:gd name="T10" fmla="*/ 0 w 115"/>
                  <a:gd name="T11" fmla="*/ 25 h 153"/>
                  <a:gd name="T12" fmla="*/ 0 w 115"/>
                  <a:gd name="T13" fmla="*/ 27 h 153"/>
                  <a:gd name="T14" fmla="*/ 0 w 115"/>
                  <a:gd name="T15" fmla="*/ 27 h 153"/>
                  <a:gd name="T16" fmla="*/ 0 w 115"/>
                  <a:gd name="T17" fmla="*/ 27 h 153"/>
                  <a:gd name="T18" fmla="*/ 4 w 115"/>
                  <a:gd name="T19" fmla="*/ 23 h 153"/>
                  <a:gd name="T20" fmla="*/ 29 w 115"/>
                  <a:gd name="T21" fmla="*/ 6 h 153"/>
                  <a:gd name="T22" fmla="*/ 58 w 115"/>
                  <a:gd name="T23" fmla="*/ 0 h 153"/>
                  <a:gd name="T24" fmla="*/ 88 w 115"/>
                  <a:gd name="T25" fmla="*/ 6 h 153"/>
                  <a:gd name="T26" fmla="*/ 111 w 115"/>
                  <a:gd name="T27" fmla="*/ 23 h 153"/>
                  <a:gd name="T28" fmla="*/ 115 w 115"/>
                  <a:gd name="T29" fmla="*/ 27 h 153"/>
                  <a:gd name="T30" fmla="*/ 115 w 115"/>
                  <a:gd name="T31" fmla="*/ 27 h 153"/>
                  <a:gd name="T32" fmla="*/ 115 w 115"/>
                  <a:gd name="T33" fmla="*/ 27 h 153"/>
                  <a:gd name="T34" fmla="*/ 115 w 115"/>
                  <a:gd name="T35" fmla="*/ 25 h 153"/>
                  <a:gd name="T36" fmla="*/ 0 w 115"/>
                  <a:gd name="T37" fmla="*/ 128 h 153"/>
                  <a:gd name="T38" fmla="*/ 16 w 115"/>
                  <a:gd name="T39" fmla="*/ 140 h 153"/>
                  <a:gd name="T40" fmla="*/ 42 w 115"/>
                  <a:gd name="T41" fmla="*/ 151 h 153"/>
                  <a:gd name="T42" fmla="*/ 73 w 115"/>
                  <a:gd name="T43" fmla="*/ 151 h 153"/>
                  <a:gd name="T44" fmla="*/ 100 w 115"/>
                  <a:gd name="T45" fmla="*/ 140 h 153"/>
                  <a:gd name="T46" fmla="*/ 115 w 115"/>
                  <a:gd name="T47" fmla="*/ 128 h 153"/>
                  <a:gd name="T48" fmla="*/ 115 w 115"/>
                  <a:gd name="T49" fmla="*/ 128 h 153"/>
                  <a:gd name="T50" fmla="*/ 115 w 115"/>
                  <a:gd name="T51" fmla="*/ 127 h 153"/>
                  <a:gd name="T52" fmla="*/ 115 w 115"/>
                  <a:gd name="T53" fmla="*/ 127 h 153"/>
                  <a:gd name="T54" fmla="*/ 115 w 115"/>
                  <a:gd name="T55" fmla="*/ 127 h 153"/>
                  <a:gd name="T56" fmla="*/ 100 w 115"/>
                  <a:gd name="T57" fmla="*/ 140 h 153"/>
                  <a:gd name="T58" fmla="*/ 73 w 115"/>
                  <a:gd name="T59" fmla="*/ 151 h 153"/>
                  <a:gd name="T60" fmla="*/ 42 w 115"/>
                  <a:gd name="T61" fmla="*/ 151 h 153"/>
                  <a:gd name="T62" fmla="*/ 16 w 115"/>
                  <a:gd name="T63" fmla="*/ 140 h 153"/>
                  <a:gd name="T64" fmla="*/ 0 w 115"/>
                  <a:gd name="T65" fmla="*/ 127 h 153"/>
                  <a:gd name="T66" fmla="*/ 0 w 115"/>
                  <a:gd name="T67" fmla="*/ 127 h 153"/>
                  <a:gd name="T68" fmla="*/ 0 w 115"/>
                  <a:gd name="T69" fmla="*/ 127 h 153"/>
                  <a:gd name="T70" fmla="*/ 0 w 115"/>
                  <a:gd name="T71" fmla="*/ 128 h 153"/>
                  <a:gd name="T72" fmla="*/ 0 w 115"/>
                  <a:gd name="T73" fmla="*/ 1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3">
                    <a:moveTo>
                      <a:pt x="115" y="25"/>
                    </a:moveTo>
                    <a:lnTo>
                      <a:pt x="111" y="23"/>
                    </a:lnTo>
                    <a:lnTo>
                      <a:pt x="100" y="13"/>
                    </a:lnTo>
                    <a:lnTo>
                      <a:pt x="88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2" y="2"/>
                    </a:lnTo>
                    <a:lnTo>
                      <a:pt x="27" y="6"/>
                    </a:lnTo>
                    <a:lnTo>
                      <a:pt x="16" y="13"/>
                    </a:lnTo>
                    <a:lnTo>
                      <a:pt x="4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3"/>
                    </a:lnTo>
                    <a:lnTo>
                      <a:pt x="16" y="13"/>
                    </a:lnTo>
                    <a:lnTo>
                      <a:pt x="29" y="6"/>
                    </a:lnTo>
                    <a:lnTo>
                      <a:pt x="42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8" y="6"/>
                    </a:lnTo>
                    <a:lnTo>
                      <a:pt x="100" y="13"/>
                    </a:lnTo>
                    <a:lnTo>
                      <a:pt x="111" y="23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5"/>
                    </a:lnTo>
                    <a:lnTo>
                      <a:pt x="115" y="25"/>
                    </a:lnTo>
                    <a:close/>
                    <a:moveTo>
                      <a:pt x="0" y="128"/>
                    </a:moveTo>
                    <a:lnTo>
                      <a:pt x="4" y="130"/>
                    </a:lnTo>
                    <a:lnTo>
                      <a:pt x="16" y="140"/>
                    </a:lnTo>
                    <a:lnTo>
                      <a:pt x="27" y="148"/>
                    </a:lnTo>
                    <a:lnTo>
                      <a:pt x="42" y="151"/>
                    </a:lnTo>
                    <a:lnTo>
                      <a:pt x="58" y="153"/>
                    </a:lnTo>
                    <a:lnTo>
                      <a:pt x="73" y="151"/>
                    </a:lnTo>
                    <a:lnTo>
                      <a:pt x="88" y="148"/>
                    </a:lnTo>
                    <a:lnTo>
                      <a:pt x="100" y="140"/>
                    </a:lnTo>
                    <a:lnTo>
                      <a:pt x="111" y="130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1" y="130"/>
                    </a:lnTo>
                    <a:lnTo>
                      <a:pt x="100" y="140"/>
                    </a:lnTo>
                    <a:lnTo>
                      <a:pt x="88" y="148"/>
                    </a:lnTo>
                    <a:lnTo>
                      <a:pt x="73" y="151"/>
                    </a:lnTo>
                    <a:lnTo>
                      <a:pt x="58" y="153"/>
                    </a:lnTo>
                    <a:lnTo>
                      <a:pt x="42" y="151"/>
                    </a:lnTo>
                    <a:lnTo>
                      <a:pt x="29" y="148"/>
                    </a:lnTo>
                    <a:lnTo>
                      <a:pt x="16" y="140"/>
                    </a:lnTo>
                    <a:lnTo>
                      <a:pt x="4" y="130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91" name="Freeform 7261"/>
              <p:cNvSpPr>
                <a:spLocks noEditPoints="1"/>
              </p:cNvSpPr>
              <p:nvPr/>
            </p:nvSpPr>
            <p:spPr bwMode="auto">
              <a:xfrm>
                <a:off x="1357" y="2318"/>
                <a:ext cx="115" cy="153"/>
              </a:xfrm>
              <a:custGeom>
                <a:avLst/>
                <a:gdLst>
                  <a:gd name="T0" fmla="*/ 111 w 115"/>
                  <a:gd name="T1" fmla="*/ 23 h 153"/>
                  <a:gd name="T2" fmla="*/ 88 w 115"/>
                  <a:gd name="T3" fmla="*/ 6 h 153"/>
                  <a:gd name="T4" fmla="*/ 58 w 115"/>
                  <a:gd name="T5" fmla="*/ 0 h 153"/>
                  <a:gd name="T6" fmla="*/ 29 w 115"/>
                  <a:gd name="T7" fmla="*/ 6 h 153"/>
                  <a:gd name="T8" fmla="*/ 4 w 115"/>
                  <a:gd name="T9" fmla="*/ 23 h 153"/>
                  <a:gd name="T10" fmla="*/ 0 w 115"/>
                  <a:gd name="T11" fmla="*/ 27 h 153"/>
                  <a:gd name="T12" fmla="*/ 0 w 115"/>
                  <a:gd name="T13" fmla="*/ 27 h 153"/>
                  <a:gd name="T14" fmla="*/ 0 w 115"/>
                  <a:gd name="T15" fmla="*/ 27 h 153"/>
                  <a:gd name="T16" fmla="*/ 0 w 115"/>
                  <a:gd name="T17" fmla="*/ 27 h 153"/>
                  <a:gd name="T18" fmla="*/ 4 w 115"/>
                  <a:gd name="T19" fmla="*/ 23 h 153"/>
                  <a:gd name="T20" fmla="*/ 29 w 115"/>
                  <a:gd name="T21" fmla="*/ 7 h 153"/>
                  <a:gd name="T22" fmla="*/ 58 w 115"/>
                  <a:gd name="T23" fmla="*/ 2 h 153"/>
                  <a:gd name="T24" fmla="*/ 87 w 115"/>
                  <a:gd name="T25" fmla="*/ 7 h 153"/>
                  <a:gd name="T26" fmla="*/ 111 w 115"/>
                  <a:gd name="T27" fmla="*/ 23 h 153"/>
                  <a:gd name="T28" fmla="*/ 115 w 115"/>
                  <a:gd name="T29" fmla="*/ 29 h 153"/>
                  <a:gd name="T30" fmla="*/ 115 w 115"/>
                  <a:gd name="T31" fmla="*/ 27 h 153"/>
                  <a:gd name="T32" fmla="*/ 115 w 115"/>
                  <a:gd name="T33" fmla="*/ 27 h 153"/>
                  <a:gd name="T34" fmla="*/ 115 w 115"/>
                  <a:gd name="T35" fmla="*/ 27 h 153"/>
                  <a:gd name="T36" fmla="*/ 0 w 115"/>
                  <a:gd name="T37" fmla="*/ 127 h 153"/>
                  <a:gd name="T38" fmla="*/ 16 w 115"/>
                  <a:gd name="T39" fmla="*/ 140 h 153"/>
                  <a:gd name="T40" fmla="*/ 42 w 115"/>
                  <a:gd name="T41" fmla="*/ 151 h 153"/>
                  <a:gd name="T42" fmla="*/ 73 w 115"/>
                  <a:gd name="T43" fmla="*/ 151 h 153"/>
                  <a:gd name="T44" fmla="*/ 100 w 115"/>
                  <a:gd name="T45" fmla="*/ 140 h 153"/>
                  <a:gd name="T46" fmla="*/ 115 w 115"/>
                  <a:gd name="T47" fmla="*/ 127 h 153"/>
                  <a:gd name="T48" fmla="*/ 115 w 115"/>
                  <a:gd name="T49" fmla="*/ 127 h 153"/>
                  <a:gd name="T50" fmla="*/ 115 w 115"/>
                  <a:gd name="T51" fmla="*/ 127 h 153"/>
                  <a:gd name="T52" fmla="*/ 115 w 115"/>
                  <a:gd name="T53" fmla="*/ 127 h 153"/>
                  <a:gd name="T54" fmla="*/ 115 w 115"/>
                  <a:gd name="T55" fmla="*/ 127 h 153"/>
                  <a:gd name="T56" fmla="*/ 100 w 115"/>
                  <a:gd name="T57" fmla="*/ 140 h 153"/>
                  <a:gd name="T58" fmla="*/ 73 w 115"/>
                  <a:gd name="T59" fmla="*/ 151 h 153"/>
                  <a:gd name="T60" fmla="*/ 42 w 115"/>
                  <a:gd name="T61" fmla="*/ 151 h 153"/>
                  <a:gd name="T62" fmla="*/ 16 w 115"/>
                  <a:gd name="T63" fmla="*/ 140 h 153"/>
                  <a:gd name="T64" fmla="*/ 0 w 115"/>
                  <a:gd name="T65" fmla="*/ 127 h 153"/>
                  <a:gd name="T66" fmla="*/ 0 w 115"/>
                  <a:gd name="T67" fmla="*/ 127 h 153"/>
                  <a:gd name="T68" fmla="*/ 0 w 115"/>
                  <a:gd name="T69" fmla="*/ 127 h 153"/>
                  <a:gd name="T70" fmla="*/ 0 w 115"/>
                  <a:gd name="T71" fmla="*/ 127 h 153"/>
                  <a:gd name="T72" fmla="*/ 0 w 115"/>
                  <a:gd name="T73" fmla="*/ 127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3">
                    <a:moveTo>
                      <a:pt x="115" y="27"/>
                    </a:moveTo>
                    <a:lnTo>
                      <a:pt x="111" y="23"/>
                    </a:lnTo>
                    <a:lnTo>
                      <a:pt x="100" y="13"/>
                    </a:lnTo>
                    <a:lnTo>
                      <a:pt x="88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2" y="2"/>
                    </a:lnTo>
                    <a:lnTo>
                      <a:pt x="29" y="6"/>
                    </a:lnTo>
                    <a:lnTo>
                      <a:pt x="16" y="13"/>
                    </a:lnTo>
                    <a:lnTo>
                      <a:pt x="4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4" y="23"/>
                    </a:lnTo>
                    <a:lnTo>
                      <a:pt x="16" y="13"/>
                    </a:lnTo>
                    <a:lnTo>
                      <a:pt x="29" y="7"/>
                    </a:lnTo>
                    <a:lnTo>
                      <a:pt x="42" y="2"/>
                    </a:lnTo>
                    <a:lnTo>
                      <a:pt x="58" y="2"/>
                    </a:lnTo>
                    <a:lnTo>
                      <a:pt x="73" y="2"/>
                    </a:lnTo>
                    <a:lnTo>
                      <a:pt x="87" y="7"/>
                    </a:lnTo>
                    <a:lnTo>
                      <a:pt x="100" y="13"/>
                    </a:lnTo>
                    <a:lnTo>
                      <a:pt x="111" y="23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close/>
                    <a:moveTo>
                      <a:pt x="0" y="127"/>
                    </a:moveTo>
                    <a:lnTo>
                      <a:pt x="4" y="130"/>
                    </a:lnTo>
                    <a:lnTo>
                      <a:pt x="16" y="140"/>
                    </a:lnTo>
                    <a:lnTo>
                      <a:pt x="29" y="148"/>
                    </a:lnTo>
                    <a:lnTo>
                      <a:pt x="42" y="151"/>
                    </a:lnTo>
                    <a:lnTo>
                      <a:pt x="58" y="153"/>
                    </a:lnTo>
                    <a:lnTo>
                      <a:pt x="73" y="151"/>
                    </a:lnTo>
                    <a:lnTo>
                      <a:pt x="88" y="148"/>
                    </a:lnTo>
                    <a:lnTo>
                      <a:pt x="100" y="140"/>
                    </a:lnTo>
                    <a:lnTo>
                      <a:pt x="111" y="130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1" y="130"/>
                    </a:lnTo>
                    <a:lnTo>
                      <a:pt x="100" y="140"/>
                    </a:lnTo>
                    <a:lnTo>
                      <a:pt x="87" y="146"/>
                    </a:lnTo>
                    <a:lnTo>
                      <a:pt x="73" y="151"/>
                    </a:lnTo>
                    <a:lnTo>
                      <a:pt x="58" y="153"/>
                    </a:lnTo>
                    <a:lnTo>
                      <a:pt x="42" y="151"/>
                    </a:lnTo>
                    <a:lnTo>
                      <a:pt x="29" y="146"/>
                    </a:lnTo>
                    <a:lnTo>
                      <a:pt x="16" y="140"/>
                    </a:lnTo>
                    <a:lnTo>
                      <a:pt x="4" y="130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92" name="Freeform 7262"/>
              <p:cNvSpPr>
                <a:spLocks noEditPoints="1"/>
              </p:cNvSpPr>
              <p:nvPr/>
            </p:nvSpPr>
            <p:spPr bwMode="auto">
              <a:xfrm>
                <a:off x="1357" y="2320"/>
                <a:ext cx="115" cy="151"/>
              </a:xfrm>
              <a:custGeom>
                <a:avLst/>
                <a:gdLst>
                  <a:gd name="T0" fmla="*/ 111 w 115"/>
                  <a:gd name="T1" fmla="*/ 21 h 151"/>
                  <a:gd name="T2" fmla="*/ 87 w 115"/>
                  <a:gd name="T3" fmla="*/ 5 h 151"/>
                  <a:gd name="T4" fmla="*/ 58 w 115"/>
                  <a:gd name="T5" fmla="*/ 0 h 151"/>
                  <a:gd name="T6" fmla="*/ 29 w 115"/>
                  <a:gd name="T7" fmla="*/ 5 h 151"/>
                  <a:gd name="T8" fmla="*/ 4 w 115"/>
                  <a:gd name="T9" fmla="*/ 21 h 151"/>
                  <a:gd name="T10" fmla="*/ 0 w 115"/>
                  <a:gd name="T11" fmla="*/ 27 h 151"/>
                  <a:gd name="T12" fmla="*/ 0 w 115"/>
                  <a:gd name="T13" fmla="*/ 27 h 151"/>
                  <a:gd name="T14" fmla="*/ 0 w 115"/>
                  <a:gd name="T15" fmla="*/ 27 h 151"/>
                  <a:gd name="T16" fmla="*/ 0 w 115"/>
                  <a:gd name="T17" fmla="*/ 27 h 151"/>
                  <a:gd name="T18" fmla="*/ 4 w 115"/>
                  <a:gd name="T19" fmla="*/ 21 h 151"/>
                  <a:gd name="T20" fmla="*/ 29 w 115"/>
                  <a:gd name="T21" fmla="*/ 5 h 151"/>
                  <a:gd name="T22" fmla="*/ 58 w 115"/>
                  <a:gd name="T23" fmla="*/ 0 h 151"/>
                  <a:gd name="T24" fmla="*/ 87 w 115"/>
                  <a:gd name="T25" fmla="*/ 5 h 151"/>
                  <a:gd name="T26" fmla="*/ 111 w 115"/>
                  <a:gd name="T27" fmla="*/ 21 h 151"/>
                  <a:gd name="T28" fmla="*/ 115 w 115"/>
                  <a:gd name="T29" fmla="*/ 27 h 151"/>
                  <a:gd name="T30" fmla="*/ 115 w 115"/>
                  <a:gd name="T31" fmla="*/ 27 h 151"/>
                  <a:gd name="T32" fmla="*/ 115 w 115"/>
                  <a:gd name="T33" fmla="*/ 27 h 151"/>
                  <a:gd name="T34" fmla="*/ 115 w 115"/>
                  <a:gd name="T35" fmla="*/ 27 h 151"/>
                  <a:gd name="T36" fmla="*/ 0 w 115"/>
                  <a:gd name="T37" fmla="*/ 125 h 151"/>
                  <a:gd name="T38" fmla="*/ 16 w 115"/>
                  <a:gd name="T39" fmla="*/ 138 h 151"/>
                  <a:gd name="T40" fmla="*/ 42 w 115"/>
                  <a:gd name="T41" fmla="*/ 149 h 151"/>
                  <a:gd name="T42" fmla="*/ 73 w 115"/>
                  <a:gd name="T43" fmla="*/ 149 h 151"/>
                  <a:gd name="T44" fmla="*/ 100 w 115"/>
                  <a:gd name="T45" fmla="*/ 138 h 151"/>
                  <a:gd name="T46" fmla="*/ 115 w 115"/>
                  <a:gd name="T47" fmla="*/ 125 h 151"/>
                  <a:gd name="T48" fmla="*/ 115 w 115"/>
                  <a:gd name="T49" fmla="*/ 123 h 151"/>
                  <a:gd name="T50" fmla="*/ 115 w 115"/>
                  <a:gd name="T51" fmla="*/ 123 h 151"/>
                  <a:gd name="T52" fmla="*/ 115 w 115"/>
                  <a:gd name="T53" fmla="*/ 123 h 151"/>
                  <a:gd name="T54" fmla="*/ 115 w 115"/>
                  <a:gd name="T55" fmla="*/ 123 h 151"/>
                  <a:gd name="T56" fmla="*/ 100 w 115"/>
                  <a:gd name="T57" fmla="*/ 138 h 151"/>
                  <a:gd name="T58" fmla="*/ 73 w 115"/>
                  <a:gd name="T59" fmla="*/ 148 h 151"/>
                  <a:gd name="T60" fmla="*/ 42 w 115"/>
                  <a:gd name="T61" fmla="*/ 148 h 151"/>
                  <a:gd name="T62" fmla="*/ 16 w 115"/>
                  <a:gd name="T63" fmla="*/ 138 h 151"/>
                  <a:gd name="T64" fmla="*/ 0 w 115"/>
                  <a:gd name="T65" fmla="*/ 123 h 151"/>
                  <a:gd name="T66" fmla="*/ 0 w 115"/>
                  <a:gd name="T67" fmla="*/ 123 h 151"/>
                  <a:gd name="T68" fmla="*/ 0 w 115"/>
                  <a:gd name="T69" fmla="*/ 123 h 151"/>
                  <a:gd name="T70" fmla="*/ 0 w 115"/>
                  <a:gd name="T71" fmla="*/ 123 h 151"/>
                  <a:gd name="T72" fmla="*/ 0 w 115"/>
                  <a:gd name="T73" fmla="*/ 125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1">
                    <a:moveTo>
                      <a:pt x="115" y="27"/>
                    </a:moveTo>
                    <a:lnTo>
                      <a:pt x="111" y="21"/>
                    </a:lnTo>
                    <a:lnTo>
                      <a:pt x="100" y="11"/>
                    </a:lnTo>
                    <a:lnTo>
                      <a:pt x="87" y="5"/>
                    </a:lnTo>
                    <a:lnTo>
                      <a:pt x="73" y="0"/>
                    </a:lnTo>
                    <a:lnTo>
                      <a:pt x="58" y="0"/>
                    </a:lnTo>
                    <a:lnTo>
                      <a:pt x="42" y="0"/>
                    </a:lnTo>
                    <a:lnTo>
                      <a:pt x="29" y="5"/>
                    </a:lnTo>
                    <a:lnTo>
                      <a:pt x="16" y="11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1"/>
                    </a:lnTo>
                    <a:lnTo>
                      <a:pt x="16" y="13"/>
                    </a:lnTo>
                    <a:lnTo>
                      <a:pt x="29" y="5"/>
                    </a:lnTo>
                    <a:lnTo>
                      <a:pt x="42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5"/>
                    </a:lnTo>
                    <a:lnTo>
                      <a:pt x="100" y="13"/>
                    </a:lnTo>
                    <a:lnTo>
                      <a:pt x="111" y="21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close/>
                    <a:moveTo>
                      <a:pt x="0" y="125"/>
                    </a:moveTo>
                    <a:lnTo>
                      <a:pt x="4" y="128"/>
                    </a:lnTo>
                    <a:lnTo>
                      <a:pt x="16" y="138"/>
                    </a:lnTo>
                    <a:lnTo>
                      <a:pt x="29" y="144"/>
                    </a:lnTo>
                    <a:lnTo>
                      <a:pt x="42" y="149"/>
                    </a:lnTo>
                    <a:lnTo>
                      <a:pt x="58" y="151"/>
                    </a:lnTo>
                    <a:lnTo>
                      <a:pt x="73" y="149"/>
                    </a:lnTo>
                    <a:lnTo>
                      <a:pt x="87" y="144"/>
                    </a:lnTo>
                    <a:lnTo>
                      <a:pt x="100" y="138"/>
                    </a:lnTo>
                    <a:lnTo>
                      <a:pt x="111" y="128"/>
                    </a:lnTo>
                    <a:lnTo>
                      <a:pt x="115" y="125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1" y="128"/>
                    </a:lnTo>
                    <a:lnTo>
                      <a:pt x="100" y="138"/>
                    </a:lnTo>
                    <a:lnTo>
                      <a:pt x="87" y="144"/>
                    </a:lnTo>
                    <a:lnTo>
                      <a:pt x="73" y="148"/>
                    </a:lnTo>
                    <a:lnTo>
                      <a:pt x="58" y="149"/>
                    </a:lnTo>
                    <a:lnTo>
                      <a:pt x="42" y="148"/>
                    </a:lnTo>
                    <a:lnTo>
                      <a:pt x="29" y="144"/>
                    </a:lnTo>
                    <a:lnTo>
                      <a:pt x="16" y="138"/>
                    </a:lnTo>
                    <a:lnTo>
                      <a:pt x="4" y="128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4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93" name="Freeform 7263"/>
              <p:cNvSpPr>
                <a:spLocks noEditPoints="1"/>
              </p:cNvSpPr>
              <p:nvPr/>
            </p:nvSpPr>
            <p:spPr bwMode="auto">
              <a:xfrm>
                <a:off x="1357" y="2320"/>
                <a:ext cx="115" cy="149"/>
              </a:xfrm>
              <a:custGeom>
                <a:avLst/>
                <a:gdLst>
                  <a:gd name="T0" fmla="*/ 111 w 115"/>
                  <a:gd name="T1" fmla="*/ 21 h 149"/>
                  <a:gd name="T2" fmla="*/ 87 w 115"/>
                  <a:gd name="T3" fmla="*/ 5 h 149"/>
                  <a:gd name="T4" fmla="*/ 58 w 115"/>
                  <a:gd name="T5" fmla="*/ 0 h 149"/>
                  <a:gd name="T6" fmla="*/ 29 w 115"/>
                  <a:gd name="T7" fmla="*/ 5 h 149"/>
                  <a:gd name="T8" fmla="*/ 4 w 115"/>
                  <a:gd name="T9" fmla="*/ 21 h 149"/>
                  <a:gd name="T10" fmla="*/ 0 w 115"/>
                  <a:gd name="T11" fmla="*/ 27 h 149"/>
                  <a:gd name="T12" fmla="*/ 0 w 115"/>
                  <a:gd name="T13" fmla="*/ 27 h 149"/>
                  <a:gd name="T14" fmla="*/ 0 w 115"/>
                  <a:gd name="T15" fmla="*/ 29 h 149"/>
                  <a:gd name="T16" fmla="*/ 0 w 115"/>
                  <a:gd name="T17" fmla="*/ 29 h 149"/>
                  <a:gd name="T18" fmla="*/ 6 w 115"/>
                  <a:gd name="T19" fmla="*/ 23 h 149"/>
                  <a:gd name="T20" fmla="*/ 29 w 115"/>
                  <a:gd name="T21" fmla="*/ 5 h 149"/>
                  <a:gd name="T22" fmla="*/ 58 w 115"/>
                  <a:gd name="T23" fmla="*/ 0 h 149"/>
                  <a:gd name="T24" fmla="*/ 87 w 115"/>
                  <a:gd name="T25" fmla="*/ 5 h 149"/>
                  <a:gd name="T26" fmla="*/ 111 w 115"/>
                  <a:gd name="T27" fmla="*/ 23 h 149"/>
                  <a:gd name="T28" fmla="*/ 115 w 115"/>
                  <a:gd name="T29" fmla="*/ 29 h 149"/>
                  <a:gd name="T30" fmla="*/ 115 w 115"/>
                  <a:gd name="T31" fmla="*/ 29 h 149"/>
                  <a:gd name="T32" fmla="*/ 115 w 115"/>
                  <a:gd name="T33" fmla="*/ 27 h 149"/>
                  <a:gd name="T34" fmla="*/ 115 w 115"/>
                  <a:gd name="T35" fmla="*/ 27 h 149"/>
                  <a:gd name="T36" fmla="*/ 0 w 115"/>
                  <a:gd name="T37" fmla="*/ 123 h 149"/>
                  <a:gd name="T38" fmla="*/ 16 w 115"/>
                  <a:gd name="T39" fmla="*/ 138 h 149"/>
                  <a:gd name="T40" fmla="*/ 42 w 115"/>
                  <a:gd name="T41" fmla="*/ 148 h 149"/>
                  <a:gd name="T42" fmla="*/ 73 w 115"/>
                  <a:gd name="T43" fmla="*/ 148 h 149"/>
                  <a:gd name="T44" fmla="*/ 100 w 115"/>
                  <a:gd name="T45" fmla="*/ 138 h 149"/>
                  <a:gd name="T46" fmla="*/ 115 w 115"/>
                  <a:gd name="T47" fmla="*/ 123 h 149"/>
                  <a:gd name="T48" fmla="*/ 115 w 115"/>
                  <a:gd name="T49" fmla="*/ 123 h 149"/>
                  <a:gd name="T50" fmla="*/ 115 w 115"/>
                  <a:gd name="T51" fmla="*/ 123 h 149"/>
                  <a:gd name="T52" fmla="*/ 115 w 115"/>
                  <a:gd name="T53" fmla="*/ 123 h 149"/>
                  <a:gd name="T54" fmla="*/ 115 w 115"/>
                  <a:gd name="T55" fmla="*/ 121 h 149"/>
                  <a:gd name="T56" fmla="*/ 100 w 115"/>
                  <a:gd name="T57" fmla="*/ 136 h 149"/>
                  <a:gd name="T58" fmla="*/ 73 w 115"/>
                  <a:gd name="T59" fmla="*/ 148 h 149"/>
                  <a:gd name="T60" fmla="*/ 42 w 115"/>
                  <a:gd name="T61" fmla="*/ 148 h 149"/>
                  <a:gd name="T62" fmla="*/ 16 w 115"/>
                  <a:gd name="T63" fmla="*/ 136 h 149"/>
                  <a:gd name="T64" fmla="*/ 0 w 115"/>
                  <a:gd name="T65" fmla="*/ 121 h 149"/>
                  <a:gd name="T66" fmla="*/ 0 w 115"/>
                  <a:gd name="T67" fmla="*/ 123 h 149"/>
                  <a:gd name="T68" fmla="*/ 0 w 115"/>
                  <a:gd name="T69" fmla="*/ 123 h 149"/>
                  <a:gd name="T70" fmla="*/ 0 w 115"/>
                  <a:gd name="T71" fmla="*/ 123 h 149"/>
                  <a:gd name="T72" fmla="*/ 0 w 115"/>
                  <a:gd name="T73" fmla="*/ 123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49">
                    <a:moveTo>
                      <a:pt x="115" y="27"/>
                    </a:moveTo>
                    <a:lnTo>
                      <a:pt x="111" y="21"/>
                    </a:lnTo>
                    <a:lnTo>
                      <a:pt x="100" y="13"/>
                    </a:lnTo>
                    <a:lnTo>
                      <a:pt x="87" y="5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2" y="2"/>
                    </a:lnTo>
                    <a:lnTo>
                      <a:pt x="29" y="5"/>
                    </a:lnTo>
                    <a:lnTo>
                      <a:pt x="16" y="13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6" y="23"/>
                    </a:lnTo>
                    <a:lnTo>
                      <a:pt x="16" y="13"/>
                    </a:lnTo>
                    <a:lnTo>
                      <a:pt x="29" y="5"/>
                    </a:lnTo>
                    <a:lnTo>
                      <a:pt x="42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5"/>
                    </a:lnTo>
                    <a:lnTo>
                      <a:pt x="100" y="13"/>
                    </a:lnTo>
                    <a:lnTo>
                      <a:pt x="111" y="23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close/>
                    <a:moveTo>
                      <a:pt x="0" y="123"/>
                    </a:moveTo>
                    <a:lnTo>
                      <a:pt x="4" y="128"/>
                    </a:lnTo>
                    <a:lnTo>
                      <a:pt x="16" y="138"/>
                    </a:lnTo>
                    <a:lnTo>
                      <a:pt x="29" y="144"/>
                    </a:lnTo>
                    <a:lnTo>
                      <a:pt x="42" y="148"/>
                    </a:lnTo>
                    <a:lnTo>
                      <a:pt x="58" y="149"/>
                    </a:lnTo>
                    <a:lnTo>
                      <a:pt x="73" y="148"/>
                    </a:lnTo>
                    <a:lnTo>
                      <a:pt x="87" y="144"/>
                    </a:lnTo>
                    <a:lnTo>
                      <a:pt x="100" y="138"/>
                    </a:lnTo>
                    <a:lnTo>
                      <a:pt x="111" y="128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1" y="128"/>
                    </a:lnTo>
                    <a:lnTo>
                      <a:pt x="100" y="136"/>
                    </a:lnTo>
                    <a:lnTo>
                      <a:pt x="87" y="144"/>
                    </a:lnTo>
                    <a:lnTo>
                      <a:pt x="73" y="148"/>
                    </a:lnTo>
                    <a:lnTo>
                      <a:pt x="58" y="149"/>
                    </a:lnTo>
                    <a:lnTo>
                      <a:pt x="42" y="148"/>
                    </a:lnTo>
                    <a:lnTo>
                      <a:pt x="29" y="144"/>
                    </a:lnTo>
                    <a:lnTo>
                      <a:pt x="16" y="136"/>
                    </a:lnTo>
                    <a:lnTo>
                      <a:pt x="6" y="128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94" name="Freeform 7264"/>
              <p:cNvSpPr>
                <a:spLocks noEditPoints="1"/>
              </p:cNvSpPr>
              <p:nvPr/>
            </p:nvSpPr>
            <p:spPr bwMode="auto">
              <a:xfrm>
                <a:off x="1357" y="2320"/>
                <a:ext cx="115" cy="149"/>
              </a:xfrm>
              <a:custGeom>
                <a:avLst/>
                <a:gdLst>
                  <a:gd name="T0" fmla="*/ 111 w 115"/>
                  <a:gd name="T1" fmla="*/ 23 h 149"/>
                  <a:gd name="T2" fmla="*/ 87 w 115"/>
                  <a:gd name="T3" fmla="*/ 5 h 149"/>
                  <a:gd name="T4" fmla="*/ 58 w 115"/>
                  <a:gd name="T5" fmla="*/ 0 h 149"/>
                  <a:gd name="T6" fmla="*/ 29 w 115"/>
                  <a:gd name="T7" fmla="*/ 5 h 149"/>
                  <a:gd name="T8" fmla="*/ 6 w 115"/>
                  <a:gd name="T9" fmla="*/ 23 h 149"/>
                  <a:gd name="T10" fmla="*/ 0 w 115"/>
                  <a:gd name="T11" fmla="*/ 29 h 149"/>
                  <a:gd name="T12" fmla="*/ 0 w 115"/>
                  <a:gd name="T13" fmla="*/ 29 h 149"/>
                  <a:gd name="T14" fmla="*/ 0 w 115"/>
                  <a:gd name="T15" fmla="*/ 29 h 149"/>
                  <a:gd name="T16" fmla="*/ 0 w 115"/>
                  <a:gd name="T17" fmla="*/ 29 h 149"/>
                  <a:gd name="T18" fmla="*/ 6 w 115"/>
                  <a:gd name="T19" fmla="*/ 23 h 149"/>
                  <a:gd name="T20" fmla="*/ 29 w 115"/>
                  <a:gd name="T21" fmla="*/ 5 h 149"/>
                  <a:gd name="T22" fmla="*/ 58 w 115"/>
                  <a:gd name="T23" fmla="*/ 0 h 149"/>
                  <a:gd name="T24" fmla="*/ 87 w 115"/>
                  <a:gd name="T25" fmla="*/ 5 h 149"/>
                  <a:gd name="T26" fmla="*/ 110 w 115"/>
                  <a:gd name="T27" fmla="*/ 23 h 149"/>
                  <a:gd name="T28" fmla="*/ 115 w 115"/>
                  <a:gd name="T29" fmla="*/ 29 h 149"/>
                  <a:gd name="T30" fmla="*/ 115 w 115"/>
                  <a:gd name="T31" fmla="*/ 29 h 149"/>
                  <a:gd name="T32" fmla="*/ 115 w 115"/>
                  <a:gd name="T33" fmla="*/ 29 h 149"/>
                  <a:gd name="T34" fmla="*/ 115 w 115"/>
                  <a:gd name="T35" fmla="*/ 29 h 149"/>
                  <a:gd name="T36" fmla="*/ 0 w 115"/>
                  <a:gd name="T37" fmla="*/ 121 h 149"/>
                  <a:gd name="T38" fmla="*/ 16 w 115"/>
                  <a:gd name="T39" fmla="*/ 136 h 149"/>
                  <a:gd name="T40" fmla="*/ 42 w 115"/>
                  <a:gd name="T41" fmla="*/ 148 h 149"/>
                  <a:gd name="T42" fmla="*/ 73 w 115"/>
                  <a:gd name="T43" fmla="*/ 148 h 149"/>
                  <a:gd name="T44" fmla="*/ 100 w 115"/>
                  <a:gd name="T45" fmla="*/ 136 h 149"/>
                  <a:gd name="T46" fmla="*/ 115 w 115"/>
                  <a:gd name="T47" fmla="*/ 121 h 149"/>
                  <a:gd name="T48" fmla="*/ 115 w 115"/>
                  <a:gd name="T49" fmla="*/ 121 h 149"/>
                  <a:gd name="T50" fmla="*/ 115 w 115"/>
                  <a:gd name="T51" fmla="*/ 121 h 149"/>
                  <a:gd name="T52" fmla="*/ 115 w 115"/>
                  <a:gd name="T53" fmla="*/ 121 h 149"/>
                  <a:gd name="T54" fmla="*/ 115 w 115"/>
                  <a:gd name="T55" fmla="*/ 121 h 149"/>
                  <a:gd name="T56" fmla="*/ 100 w 115"/>
                  <a:gd name="T57" fmla="*/ 136 h 149"/>
                  <a:gd name="T58" fmla="*/ 73 w 115"/>
                  <a:gd name="T59" fmla="*/ 148 h 149"/>
                  <a:gd name="T60" fmla="*/ 42 w 115"/>
                  <a:gd name="T61" fmla="*/ 148 h 149"/>
                  <a:gd name="T62" fmla="*/ 16 w 115"/>
                  <a:gd name="T63" fmla="*/ 136 h 149"/>
                  <a:gd name="T64" fmla="*/ 0 w 115"/>
                  <a:gd name="T65" fmla="*/ 121 h 149"/>
                  <a:gd name="T66" fmla="*/ 0 w 115"/>
                  <a:gd name="T67" fmla="*/ 121 h 149"/>
                  <a:gd name="T68" fmla="*/ 0 w 115"/>
                  <a:gd name="T69" fmla="*/ 121 h 149"/>
                  <a:gd name="T70" fmla="*/ 0 w 115"/>
                  <a:gd name="T71" fmla="*/ 121 h 149"/>
                  <a:gd name="T72" fmla="*/ 0 w 115"/>
                  <a:gd name="T73" fmla="*/ 12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49">
                    <a:moveTo>
                      <a:pt x="115" y="29"/>
                    </a:moveTo>
                    <a:lnTo>
                      <a:pt x="111" y="23"/>
                    </a:lnTo>
                    <a:lnTo>
                      <a:pt x="100" y="13"/>
                    </a:lnTo>
                    <a:lnTo>
                      <a:pt x="87" y="5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2" y="2"/>
                    </a:lnTo>
                    <a:lnTo>
                      <a:pt x="29" y="5"/>
                    </a:lnTo>
                    <a:lnTo>
                      <a:pt x="16" y="13"/>
                    </a:lnTo>
                    <a:lnTo>
                      <a:pt x="6" y="23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6" y="23"/>
                    </a:lnTo>
                    <a:lnTo>
                      <a:pt x="16" y="13"/>
                    </a:lnTo>
                    <a:lnTo>
                      <a:pt x="29" y="5"/>
                    </a:lnTo>
                    <a:lnTo>
                      <a:pt x="42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5"/>
                    </a:lnTo>
                    <a:lnTo>
                      <a:pt x="100" y="13"/>
                    </a:lnTo>
                    <a:lnTo>
                      <a:pt x="110" y="23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close/>
                    <a:moveTo>
                      <a:pt x="0" y="121"/>
                    </a:moveTo>
                    <a:lnTo>
                      <a:pt x="6" y="128"/>
                    </a:lnTo>
                    <a:lnTo>
                      <a:pt x="16" y="136"/>
                    </a:lnTo>
                    <a:lnTo>
                      <a:pt x="29" y="144"/>
                    </a:lnTo>
                    <a:lnTo>
                      <a:pt x="42" y="148"/>
                    </a:lnTo>
                    <a:lnTo>
                      <a:pt x="58" y="149"/>
                    </a:lnTo>
                    <a:lnTo>
                      <a:pt x="73" y="148"/>
                    </a:lnTo>
                    <a:lnTo>
                      <a:pt x="87" y="144"/>
                    </a:lnTo>
                    <a:lnTo>
                      <a:pt x="100" y="136"/>
                    </a:lnTo>
                    <a:lnTo>
                      <a:pt x="111" y="128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0" y="126"/>
                    </a:lnTo>
                    <a:lnTo>
                      <a:pt x="100" y="136"/>
                    </a:lnTo>
                    <a:lnTo>
                      <a:pt x="87" y="144"/>
                    </a:lnTo>
                    <a:lnTo>
                      <a:pt x="73" y="148"/>
                    </a:lnTo>
                    <a:lnTo>
                      <a:pt x="58" y="149"/>
                    </a:lnTo>
                    <a:lnTo>
                      <a:pt x="42" y="148"/>
                    </a:lnTo>
                    <a:lnTo>
                      <a:pt x="29" y="144"/>
                    </a:lnTo>
                    <a:lnTo>
                      <a:pt x="16" y="136"/>
                    </a:lnTo>
                    <a:lnTo>
                      <a:pt x="6" y="126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47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95" name="Freeform 7265"/>
              <p:cNvSpPr>
                <a:spLocks noEditPoints="1"/>
              </p:cNvSpPr>
              <p:nvPr/>
            </p:nvSpPr>
            <p:spPr bwMode="auto">
              <a:xfrm>
                <a:off x="1357" y="2320"/>
                <a:ext cx="115" cy="149"/>
              </a:xfrm>
              <a:custGeom>
                <a:avLst/>
                <a:gdLst>
                  <a:gd name="T0" fmla="*/ 110 w 115"/>
                  <a:gd name="T1" fmla="*/ 23 h 149"/>
                  <a:gd name="T2" fmla="*/ 87 w 115"/>
                  <a:gd name="T3" fmla="*/ 5 h 149"/>
                  <a:gd name="T4" fmla="*/ 58 w 115"/>
                  <a:gd name="T5" fmla="*/ 0 h 149"/>
                  <a:gd name="T6" fmla="*/ 29 w 115"/>
                  <a:gd name="T7" fmla="*/ 5 h 149"/>
                  <a:gd name="T8" fmla="*/ 6 w 115"/>
                  <a:gd name="T9" fmla="*/ 23 h 149"/>
                  <a:gd name="T10" fmla="*/ 0 w 115"/>
                  <a:gd name="T11" fmla="*/ 29 h 149"/>
                  <a:gd name="T12" fmla="*/ 0 w 115"/>
                  <a:gd name="T13" fmla="*/ 30 h 149"/>
                  <a:gd name="T14" fmla="*/ 0 w 115"/>
                  <a:gd name="T15" fmla="*/ 30 h 149"/>
                  <a:gd name="T16" fmla="*/ 0 w 115"/>
                  <a:gd name="T17" fmla="*/ 30 h 149"/>
                  <a:gd name="T18" fmla="*/ 6 w 115"/>
                  <a:gd name="T19" fmla="*/ 23 h 149"/>
                  <a:gd name="T20" fmla="*/ 29 w 115"/>
                  <a:gd name="T21" fmla="*/ 7 h 149"/>
                  <a:gd name="T22" fmla="*/ 58 w 115"/>
                  <a:gd name="T23" fmla="*/ 2 h 149"/>
                  <a:gd name="T24" fmla="*/ 87 w 115"/>
                  <a:gd name="T25" fmla="*/ 7 h 149"/>
                  <a:gd name="T26" fmla="*/ 110 w 115"/>
                  <a:gd name="T27" fmla="*/ 23 h 149"/>
                  <a:gd name="T28" fmla="*/ 115 w 115"/>
                  <a:gd name="T29" fmla="*/ 30 h 149"/>
                  <a:gd name="T30" fmla="*/ 115 w 115"/>
                  <a:gd name="T31" fmla="*/ 30 h 149"/>
                  <a:gd name="T32" fmla="*/ 115 w 115"/>
                  <a:gd name="T33" fmla="*/ 30 h 149"/>
                  <a:gd name="T34" fmla="*/ 115 w 115"/>
                  <a:gd name="T35" fmla="*/ 29 h 149"/>
                  <a:gd name="T36" fmla="*/ 0 w 115"/>
                  <a:gd name="T37" fmla="*/ 121 h 149"/>
                  <a:gd name="T38" fmla="*/ 16 w 115"/>
                  <a:gd name="T39" fmla="*/ 136 h 149"/>
                  <a:gd name="T40" fmla="*/ 42 w 115"/>
                  <a:gd name="T41" fmla="*/ 148 h 149"/>
                  <a:gd name="T42" fmla="*/ 73 w 115"/>
                  <a:gd name="T43" fmla="*/ 148 h 149"/>
                  <a:gd name="T44" fmla="*/ 100 w 115"/>
                  <a:gd name="T45" fmla="*/ 136 h 149"/>
                  <a:gd name="T46" fmla="*/ 115 w 115"/>
                  <a:gd name="T47" fmla="*/ 121 h 149"/>
                  <a:gd name="T48" fmla="*/ 115 w 115"/>
                  <a:gd name="T49" fmla="*/ 121 h 149"/>
                  <a:gd name="T50" fmla="*/ 115 w 115"/>
                  <a:gd name="T51" fmla="*/ 119 h 149"/>
                  <a:gd name="T52" fmla="*/ 115 w 115"/>
                  <a:gd name="T53" fmla="*/ 119 h 149"/>
                  <a:gd name="T54" fmla="*/ 115 w 115"/>
                  <a:gd name="T55" fmla="*/ 119 h 149"/>
                  <a:gd name="T56" fmla="*/ 98 w 115"/>
                  <a:gd name="T57" fmla="*/ 136 h 149"/>
                  <a:gd name="T58" fmla="*/ 73 w 115"/>
                  <a:gd name="T59" fmla="*/ 148 h 149"/>
                  <a:gd name="T60" fmla="*/ 42 w 115"/>
                  <a:gd name="T61" fmla="*/ 148 h 149"/>
                  <a:gd name="T62" fmla="*/ 17 w 115"/>
                  <a:gd name="T63" fmla="*/ 136 h 149"/>
                  <a:gd name="T64" fmla="*/ 0 w 115"/>
                  <a:gd name="T65" fmla="*/ 119 h 149"/>
                  <a:gd name="T66" fmla="*/ 0 w 115"/>
                  <a:gd name="T67" fmla="*/ 119 h 149"/>
                  <a:gd name="T68" fmla="*/ 0 w 115"/>
                  <a:gd name="T69" fmla="*/ 119 h 149"/>
                  <a:gd name="T70" fmla="*/ 0 w 115"/>
                  <a:gd name="T71" fmla="*/ 121 h 149"/>
                  <a:gd name="T72" fmla="*/ 0 w 115"/>
                  <a:gd name="T73" fmla="*/ 12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49">
                    <a:moveTo>
                      <a:pt x="115" y="29"/>
                    </a:moveTo>
                    <a:lnTo>
                      <a:pt x="110" y="23"/>
                    </a:lnTo>
                    <a:lnTo>
                      <a:pt x="100" y="13"/>
                    </a:lnTo>
                    <a:lnTo>
                      <a:pt x="87" y="5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2" y="2"/>
                    </a:lnTo>
                    <a:lnTo>
                      <a:pt x="29" y="5"/>
                    </a:lnTo>
                    <a:lnTo>
                      <a:pt x="16" y="13"/>
                    </a:lnTo>
                    <a:lnTo>
                      <a:pt x="6" y="23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6" y="23"/>
                    </a:lnTo>
                    <a:lnTo>
                      <a:pt x="17" y="13"/>
                    </a:lnTo>
                    <a:lnTo>
                      <a:pt x="29" y="7"/>
                    </a:lnTo>
                    <a:lnTo>
                      <a:pt x="42" y="4"/>
                    </a:lnTo>
                    <a:lnTo>
                      <a:pt x="58" y="2"/>
                    </a:lnTo>
                    <a:lnTo>
                      <a:pt x="73" y="4"/>
                    </a:lnTo>
                    <a:lnTo>
                      <a:pt x="87" y="7"/>
                    </a:lnTo>
                    <a:lnTo>
                      <a:pt x="98" y="13"/>
                    </a:lnTo>
                    <a:lnTo>
                      <a:pt x="110" y="23"/>
                    </a:lnTo>
                    <a:lnTo>
                      <a:pt x="115" y="30"/>
                    </a:lnTo>
                    <a:lnTo>
                      <a:pt x="115" y="30"/>
                    </a:lnTo>
                    <a:lnTo>
                      <a:pt x="115" y="30"/>
                    </a:lnTo>
                    <a:lnTo>
                      <a:pt x="115" y="30"/>
                    </a:lnTo>
                    <a:lnTo>
                      <a:pt x="115" y="30"/>
                    </a:lnTo>
                    <a:lnTo>
                      <a:pt x="115" y="30"/>
                    </a:lnTo>
                    <a:lnTo>
                      <a:pt x="115" y="30"/>
                    </a:lnTo>
                    <a:lnTo>
                      <a:pt x="115" y="29"/>
                    </a:lnTo>
                    <a:lnTo>
                      <a:pt x="115" y="29"/>
                    </a:lnTo>
                    <a:close/>
                    <a:moveTo>
                      <a:pt x="0" y="121"/>
                    </a:moveTo>
                    <a:lnTo>
                      <a:pt x="6" y="126"/>
                    </a:lnTo>
                    <a:lnTo>
                      <a:pt x="16" y="136"/>
                    </a:lnTo>
                    <a:lnTo>
                      <a:pt x="29" y="144"/>
                    </a:lnTo>
                    <a:lnTo>
                      <a:pt x="42" y="148"/>
                    </a:lnTo>
                    <a:lnTo>
                      <a:pt x="58" y="149"/>
                    </a:lnTo>
                    <a:lnTo>
                      <a:pt x="73" y="148"/>
                    </a:lnTo>
                    <a:lnTo>
                      <a:pt x="87" y="144"/>
                    </a:lnTo>
                    <a:lnTo>
                      <a:pt x="100" y="136"/>
                    </a:lnTo>
                    <a:lnTo>
                      <a:pt x="110" y="126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0" y="126"/>
                    </a:lnTo>
                    <a:lnTo>
                      <a:pt x="98" y="136"/>
                    </a:lnTo>
                    <a:lnTo>
                      <a:pt x="87" y="142"/>
                    </a:lnTo>
                    <a:lnTo>
                      <a:pt x="73" y="148"/>
                    </a:lnTo>
                    <a:lnTo>
                      <a:pt x="58" y="148"/>
                    </a:lnTo>
                    <a:lnTo>
                      <a:pt x="42" y="148"/>
                    </a:lnTo>
                    <a:lnTo>
                      <a:pt x="29" y="142"/>
                    </a:lnTo>
                    <a:lnTo>
                      <a:pt x="17" y="136"/>
                    </a:lnTo>
                    <a:lnTo>
                      <a:pt x="6" y="126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96" name="Freeform 7266"/>
              <p:cNvSpPr>
                <a:spLocks noEditPoints="1"/>
              </p:cNvSpPr>
              <p:nvPr/>
            </p:nvSpPr>
            <p:spPr bwMode="auto">
              <a:xfrm>
                <a:off x="1357" y="2322"/>
                <a:ext cx="117" cy="146"/>
              </a:xfrm>
              <a:custGeom>
                <a:avLst/>
                <a:gdLst>
                  <a:gd name="T0" fmla="*/ 110 w 117"/>
                  <a:gd name="T1" fmla="*/ 21 h 146"/>
                  <a:gd name="T2" fmla="*/ 87 w 117"/>
                  <a:gd name="T3" fmla="*/ 5 h 146"/>
                  <a:gd name="T4" fmla="*/ 58 w 117"/>
                  <a:gd name="T5" fmla="*/ 0 h 146"/>
                  <a:gd name="T6" fmla="*/ 29 w 117"/>
                  <a:gd name="T7" fmla="*/ 5 h 146"/>
                  <a:gd name="T8" fmla="*/ 6 w 117"/>
                  <a:gd name="T9" fmla="*/ 21 h 146"/>
                  <a:gd name="T10" fmla="*/ 0 w 117"/>
                  <a:gd name="T11" fmla="*/ 28 h 146"/>
                  <a:gd name="T12" fmla="*/ 0 w 117"/>
                  <a:gd name="T13" fmla="*/ 28 h 146"/>
                  <a:gd name="T14" fmla="*/ 0 w 117"/>
                  <a:gd name="T15" fmla="*/ 28 h 146"/>
                  <a:gd name="T16" fmla="*/ 0 w 117"/>
                  <a:gd name="T17" fmla="*/ 28 h 146"/>
                  <a:gd name="T18" fmla="*/ 6 w 117"/>
                  <a:gd name="T19" fmla="*/ 21 h 146"/>
                  <a:gd name="T20" fmla="*/ 29 w 117"/>
                  <a:gd name="T21" fmla="*/ 5 h 146"/>
                  <a:gd name="T22" fmla="*/ 58 w 117"/>
                  <a:gd name="T23" fmla="*/ 0 h 146"/>
                  <a:gd name="T24" fmla="*/ 87 w 117"/>
                  <a:gd name="T25" fmla="*/ 5 h 146"/>
                  <a:gd name="T26" fmla="*/ 110 w 117"/>
                  <a:gd name="T27" fmla="*/ 21 h 146"/>
                  <a:gd name="T28" fmla="*/ 117 w 117"/>
                  <a:gd name="T29" fmla="*/ 28 h 146"/>
                  <a:gd name="T30" fmla="*/ 117 w 117"/>
                  <a:gd name="T31" fmla="*/ 28 h 146"/>
                  <a:gd name="T32" fmla="*/ 115 w 117"/>
                  <a:gd name="T33" fmla="*/ 28 h 146"/>
                  <a:gd name="T34" fmla="*/ 115 w 117"/>
                  <a:gd name="T35" fmla="*/ 28 h 146"/>
                  <a:gd name="T36" fmla="*/ 0 w 117"/>
                  <a:gd name="T37" fmla="*/ 117 h 146"/>
                  <a:gd name="T38" fmla="*/ 17 w 117"/>
                  <a:gd name="T39" fmla="*/ 134 h 146"/>
                  <a:gd name="T40" fmla="*/ 42 w 117"/>
                  <a:gd name="T41" fmla="*/ 146 h 146"/>
                  <a:gd name="T42" fmla="*/ 73 w 117"/>
                  <a:gd name="T43" fmla="*/ 146 h 146"/>
                  <a:gd name="T44" fmla="*/ 98 w 117"/>
                  <a:gd name="T45" fmla="*/ 134 h 146"/>
                  <a:gd name="T46" fmla="*/ 115 w 117"/>
                  <a:gd name="T47" fmla="*/ 117 h 146"/>
                  <a:gd name="T48" fmla="*/ 115 w 117"/>
                  <a:gd name="T49" fmla="*/ 117 h 146"/>
                  <a:gd name="T50" fmla="*/ 115 w 117"/>
                  <a:gd name="T51" fmla="*/ 117 h 146"/>
                  <a:gd name="T52" fmla="*/ 117 w 117"/>
                  <a:gd name="T53" fmla="*/ 117 h 146"/>
                  <a:gd name="T54" fmla="*/ 117 w 117"/>
                  <a:gd name="T55" fmla="*/ 117 h 146"/>
                  <a:gd name="T56" fmla="*/ 98 w 117"/>
                  <a:gd name="T57" fmla="*/ 134 h 146"/>
                  <a:gd name="T58" fmla="*/ 73 w 117"/>
                  <a:gd name="T59" fmla="*/ 144 h 146"/>
                  <a:gd name="T60" fmla="*/ 42 w 117"/>
                  <a:gd name="T61" fmla="*/ 144 h 146"/>
                  <a:gd name="T62" fmla="*/ 17 w 117"/>
                  <a:gd name="T63" fmla="*/ 134 h 146"/>
                  <a:gd name="T64" fmla="*/ 0 w 117"/>
                  <a:gd name="T65" fmla="*/ 117 h 146"/>
                  <a:gd name="T66" fmla="*/ 0 w 117"/>
                  <a:gd name="T67" fmla="*/ 117 h 146"/>
                  <a:gd name="T68" fmla="*/ 0 w 117"/>
                  <a:gd name="T69" fmla="*/ 117 h 146"/>
                  <a:gd name="T70" fmla="*/ 0 w 117"/>
                  <a:gd name="T71" fmla="*/ 117 h 146"/>
                  <a:gd name="T72" fmla="*/ 0 w 117"/>
                  <a:gd name="T73" fmla="*/ 11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46">
                    <a:moveTo>
                      <a:pt x="115" y="28"/>
                    </a:moveTo>
                    <a:lnTo>
                      <a:pt x="110" y="21"/>
                    </a:lnTo>
                    <a:lnTo>
                      <a:pt x="98" y="11"/>
                    </a:lnTo>
                    <a:lnTo>
                      <a:pt x="87" y="5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2" y="2"/>
                    </a:lnTo>
                    <a:lnTo>
                      <a:pt x="29" y="5"/>
                    </a:lnTo>
                    <a:lnTo>
                      <a:pt x="17" y="11"/>
                    </a:lnTo>
                    <a:lnTo>
                      <a:pt x="6" y="21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6" y="21"/>
                    </a:lnTo>
                    <a:lnTo>
                      <a:pt x="17" y="13"/>
                    </a:lnTo>
                    <a:lnTo>
                      <a:pt x="29" y="5"/>
                    </a:lnTo>
                    <a:lnTo>
                      <a:pt x="42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5"/>
                    </a:lnTo>
                    <a:lnTo>
                      <a:pt x="98" y="13"/>
                    </a:lnTo>
                    <a:lnTo>
                      <a:pt x="110" y="21"/>
                    </a:lnTo>
                    <a:lnTo>
                      <a:pt x="117" y="30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5" y="28"/>
                    </a:lnTo>
                    <a:lnTo>
                      <a:pt x="115" y="28"/>
                    </a:lnTo>
                    <a:lnTo>
                      <a:pt x="115" y="28"/>
                    </a:lnTo>
                    <a:lnTo>
                      <a:pt x="115" y="28"/>
                    </a:lnTo>
                    <a:lnTo>
                      <a:pt x="115" y="28"/>
                    </a:lnTo>
                    <a:close/>
                    <a:moveTo>
                      <a:pt x="0" y="117"/>
                    </a:moveTo>
                    <a:lnTo>
                      <a:pt x="6" y="124"/>
                    </a:lnTo>
                    <a:lnTo>
                      <a:pt x="17" y="134"/>
                    </a:lnTo>
                    <a:lnTo>
                      <a:pt x="29" y="140"/>
                    </a:lnTo>
                    <a:lnTo>
                      <a:pt x="42" y="146"/>
                    </a:lnTo>
                    <a:lnTo>
                      <a:pt x="58" y="146"/>
                    </a:lnTo>
                    <a:lnTo>
                      <a:pt x="73" y="146"/>
                    </a:lnTo>
                    <a:lnTo>
                      <a:pt x="87" y="140"/>
                    </a:lnTo>
                    <a:lnTo>
                      <a:pt x="98" y="134"/>
                    </a:lnTo>
                    <a:lnTo>
                      <a:pt x="110" y="124"/>
                    </a:lnTo>
                    <a:lnTo>
                      <a:pt x="115" y="117"/>
                    </a:lnTo>
                    <a:lnTo>
                      <a:pt x="115" y="117"/>
                    </a:lnTo>
                    <a:lnTo>
                      <a:pt x="115" y="117"/>
                    </a:lnTo>
                    <a:lnTo>
                      <a:pt x="115" y="117"/>
                    </a:lnTo>
                    <a:lnTo>
                      <a:pt x="115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0" y="124"/>
                    </a:lnTo>
                    <a:lnTo>
                      <a:pt x="98" y="134"/>
                    </a:lnTo>
                    <a:lnTo>
                      <a:pt x="87" y="140"/>
                    </a:lnTo>
                    <a:lnTo>
                      <a:pt x="73" y="144"/>
                    </a:lnTo>
                    <a:lnTo>
                      <a:pt x="58" y="146"/>
                    </a:lnTo>
                    <a:lnTo>
                      <a:pt x="42" y="144"/>
                    </a:lnTo>
                    <a:lnTo>
                      <a:pt x="29" y="140"/>
                    </a:lnTo>
                    <a:lnTo>
                      <a:pt x="17" y="134"/>
                    </a:lnTo>
                    <a:lnTo>
                      <a:pt x="6" y="124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97" name="Freeform 7267"/>
              <p:cNvSpPr>
                <a:spLocks noEditPoints="1"/>
              </p:cNvSpPr>
              <p:nvPr/>
            </p:nvSpPr>
            <p:spPr bwMode="auto">
              <a:xfrm>
                <a:off x="1355" y="2322"/>
                <a:ext cx="119" cy="146"/>
              </a:xfrm>
              <a:custGeom>
                <a:avLst/>
                <a:gdLst>
                  <a:gd name="T0" fmla="*/ 112 w 119"/>
                  <a:gd name="T1" fmla="*/ 21 h 146"/>
                  <a:gd name="T2" fmla="*/ 89 w 119"/>
                  <a:gd name="T3" fmla="*/ 5 h 146"/>
                  <a:gd name="T4" fmla="*/ 60 w 119"/>
                  <a:gd name="T5" fmla="*/ 0 h 146"/>
                  <a:gd name="T6" fmla="*/ 31 w 119"/>
                  <a:gd name="T7" fmla="*/ 5 h 146"/>
                  <a:gd name="T8" fmla="*/ 8 w 119"/>
                  <a:gd name="T9" fmla="*/ 21 h 146"/>
                  <a:gd name="T10" fmla="*/ 2 w 119"/>
                  <a:gd name="T11" fmla="*/ 30 h 146"/>
                  <a:gd name="T12" fmla="*/ 2 w 119"/>
                  <a:gd name="T13" fmla="*/ 30 h 146"/>
                  <a:gd name="T14" fmla="*/ 2 w 119"/>
                  <a:gd name="T15" fmla="*/ 30 h 146"/>
                  <a:gd name="T16" fmla="*/ 0 w 119"/>
                  <a:gd name="T17" fmla="*/ 30 h 146"/>
                  <a:gd name="T18" fmla="*/ 8 w 119"/>
                  <a:gd name="T19" fmla="*/ 21 h 146"/>
                  <a:gd name="T20" fmla="*/ 31 w 119"/>
                  <a:gd name="T21" fmla="*/ 5 h 146"/>
                  <a:gd name="T22" fmla="*/ 60 w 119"/>
                  <a:gd name="T23" fmla="*/ 0 h 146"/>
                  <a:gd name="T24" fmla="*/ 89 w 119"/>
                  <a:gd name="T25" fmla="*/ 5 h 146"/>
                  <a:gd name="T26" fmla="*/ 112 w 119"/>
                  <a:gd name="T27" fmla="*/ 21 h 146"/>
                  <a:gd name="T28" fmla="*/ 119 w 119"/>
                  <a:gd name="T29" fmla="*/ 30 h 146"/>
                  <a:gd name="T30" fmla="*/ 119 w 119"/>
                  <a:gd name="T31" fmla="*/ 30 h 146"/>
                  <a:gd name="T32" fmla="*/ 119 w 119"/>
                  <a:gd name="T33" fmla="*/ 30 h 146"/>
                  <a:gd name="T34" fmla="*/ 119 w 119"/>
                  <a:gd name="T35" fmla="*/ 30 h 146"/>
                  <a:gd name="T36" fmla="*/ 2 w 119"/>
                  <a:gd name="T37" fmla="*/ 117 h 146"/>
                  <a:gd name="T38" fmla="*/ 19 w 119"/>
                  <a:gd name="T39" fmla="*/ 134 h 146"/>
                  <a:gd name="T40" fmla="*/ 44 w 119"/>
                  <a:gd name="T41" fmla="*/ 144 h 146"/>
                  <a:gd name="T42" fmla="*/ 75 w 119"/>
                  <a:gd name="T43" fmla="*/ 144 h 146"/>
                  <a:gd name="T44" fmla="*/ 100 w 119"/>
                  <a:gd name="T45" fmla="*/ 134 h 146"/>
                  <a:gd name="T46" fmla="*/ 119 w 119"/>
                  <a:gd name="T47" fmla="*/ 117 h 146"/>
                  <a:gd name="T48" fmla="*/ 119 w 119"/>
                  <a:gd name="T49" fmla="*/ 115 h 146"/>
                  <a:gd name="T50" fmla="*/ 119 w 119"/>
                  <a:gd name="T51" fmla="*/ 115 h 146"/>
                  <a:gd name="T52" fmla="*/ 119 w 119"/>
                  <a:gd name="T53" fmla="*/ 115 h 146"/>
                  <a:gd name="T54" fmla="*/ 119 w 119"/>
                  <a:gd name="T55" fmla="*/ 115 h 146"/>
                  <a:gd name="T56" fmla="*/ 100 w 119"/>
                  <a:gd name="T57" fmla="*/ 132 h 146"/>
                  <a:gd name="T58" fmla="*/ 75 w 119"/>
                  <a:gd name="T59" fmla="*/ 144 h 146"/>
                  <a:gd name="T60" fmla="*/ 44 w 119"/>
                  <a:gd name="T61" fmla="*/ 144 h 146"/>
                  <a:gd name="T62" fmla="*/ 19 w 119"/>
                  <a:gd name="T63" fmla="*/ 132 h 146"/>
                  <a:gd name="T64" fmla="*/ 0 w 119"/>
                  <a:gd name="T65" fmla="*/ 115 h 146"/>
                  <a:gd name="T66" fmla="*/ 2 w 119"/>
                  <a:gd name="T67" fmla="*/ 115 h 146"/>
                  <a:gd name="T68" fmla="*/ 2 w 119"/>
                  <a:gd name="T69" fmla="*/ 115 h 146"/>
                  <a:gd name="T70" fmla="*/ 2 w 119"/>
                  <a:gd name="T71" fmla="*/ 115 h 146"/>
                  <a:gd name="T72" fmla="*/ 2 w 119"/>
                  <a:gd name="T73" fmla="*/ 11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9" h="146">
                    <a:moveTo>
                      <a:pt x="119" y="30"/>
                    </a:moveTo>
                    <a:lnTo>
                      <a:pt x="112" y="21"/>
                    </a:lnTo>
                    <a:lnTo>
                      <a:pt x="100" y="13"/>
                    </a:lnTo>
                    <a:lnTo>
                      <a:pt x="89" y="5"/>
                    </a:lnTo>
                    <a:lnTo>
                      <a:pt x="75" y="2"/>
                    </a:lnTo>
                    <a:lnTo>
                      <a:pt x="60" y="0"/>
                    </a:lnTo>
                    <a:lnTo>
                      <a:pt x="44" y="2"/>
                    </a:lnTo>
                    <a:lnTo>
                      <a:pt x="31" y="5"/>
                    </a:lnTo>
                    <a:lnTo>
                      <a:pt x="19" y="13"/>
                    </a:lnTo>
                    <a:lnTo>
                      <a:pt x="8" y="21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8" y="21"/>
                    </a:lnTo>
                    <a:lnTo>
                      <a:pt x="19" y="13"/>
                    </a:lnTo>
                    <a:lnTo>
                      <a:pt x="31" y="5"/>
                    </a:lnTo>
                    <a:lnTo>
                      <a:pt x="44" y="2"/>
                    </a:lnTo>
                    <a:lnTo>
                      <a:pt x="60" y="0"/>
                    </a:lnTo>
                    <a:lnTo>
                      <a:pt x="75" y="2"/>
                    </a:lnTo>
                    <a:lnTo>
                      <a:pt x="89" y="5"/>
                    </a:lnTo>
                    <a:lnTo>
                      <a:pt x="100" y="13"/>
                    </a:lnTo>
                    <a:lnTo>
                      <a:pt x="112" y="21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close/>
                    <a:moveTo>
                      <a:pt x="2" y="117"/>
                    </a:moveTo>
                    <a:lnTo>
                      <a:pt x="8" y="124"/>
                    </a:lnTo>
                    <a:lnTo>
                      <a:pt x="19" y="134"/>
                    </a:lnTo>
                    <a:lnTo>
                      <a:pt x="31" y="140"/>
                    </a:lnTo>
                    <a:lnTo>
                      <a:pt x="44" y="144"/>
                    </a:lnTo>
                    <a:lnTo>
                      <a:pt x="60" y="146"/>
                    </a:lnTo>
                    <a:lnTo>
                      <a:pt x="75" y="144"/>
                    </a:lnTo>
                    <a:lnTo>
                      <a:pt x="89" y="140"/>
                    </a:lnTo>
                    <a:lnTo>
                      <a:pt x="100" y="134"/>
                    </a:lnTo>
                    <a:lnTo>
                      <a:pt x="112" y="124"/>
                    </a:lnTo>
                    <a:lnTo>
                      <a:pt x="119" y="117"/>
                    </a:lnTo>
                    <a:lnTo>
                      <a:pt x="119" y="117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2" y="124"/>
                    </a:lnTo>
                    <a:lnTo>
                      <a:pt x="100" y="132"/>
                    </a:lnTo>
                    <a:lnTo>
                      <a:pt x="89" y="140"/>
                    </a:lnTo>
                    <a:lnTo>
                      <a:pt x="75" y="144"/>
                    </a:lnTo>
                    <a:lnTo>
                      <a:pt x="60" y="146"/>
                    </a:lnTo>
                    <a:lnTo>
                      <a:pt x="44" y="144"/>
                    </a:lnTo>
                    <a:lnTo>
                      <a:pt x="31" y="140"/>
                    </a:lnTo>
                    <a:lnTo>
                      <a:pt x="19" y="132"/>
                    </a:lnTo>
                    <a:lnTo>
                      <a:pt x="8" y="124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17"/>
                    </a:lnTo>
                    <a:lnTo>
                      <a:pt x="2" y="117"/>
                    </a:lnTo>
                    <a:close/>
                  </a:path>
                </a:pathLst>
              </a:custGeom>
              <a:solidFill>
                <a:srgbClr val="FF4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98" name="Freeform 7268"/>
              <p:cNvSpPr>
                <a:spLocks noEditPoints="1"/>
              </p:cNvSpPr>
              <p:nvPr/>
            </p:nvSpPr>
            <p:spPr bwMode="auto">
              <a:xfrm>
                <a:off x="1355" y="2322"/>
                <a:ext cx="119" cy="146"/>
              </a:xfrm>
              <a:custGeom>
                <a:avLst/>
                <a:gdLst>
                  <a:gd name="T0" fmla="*/ 112 w 119"/>
                  <a:gd name="T1" fmla="*/ 21 h 146"/>
                  <a:gd name="T2" fmla="*/ 89 w 119"/>
                  <a:gd name="T3" fmla="*/ 5 h 146"/>
                  <a:gd name="T4" fmla="*/ 60 w 119"/>
                  <a:gd name="T5" fmla="*/ 0 h 146"/>
                  <a:gd name="T6" fmla="*/ 31 w 119"/>
                  <a:gd name="T7" fmla="*/ 5 h 146"/>
                  <a:gd name="T8" fmla="*/ 8 w 119"/>
                  <a:gd name="T9" fmla="*/ 21 h 146"/>
                  <a:gd name="T10" fmla="*/ 0 w 119"/>
                  <a:gd name="T11" fmla="*/ 30 h 146"/>
                  <a:gd name="T12" fmla="*/ 0 w 119"/>
                  <a:gd name="T13" fmla="*/ 30 h 146"/>
                  <a:gd name="T14" fmla="*/ 0 w 119"/>
                  <a:gd name="T15" fmla="*/ 30 h 146"/>
                  <a:gd name="T16" fmla="*/ 0 w 119"/>
                  <a:gd name="T17" fmla="*/ 32 h 146"/>
                  <a:gd name="T18" fmla="*/ 10 w 119"/>
                  <a:gd name="T19" fmla="*/ 23 h 146"/>
                  <a:gd name="T20" fmla="*/ 31 w 119"/>
                  <a:gd name="T21" fmla="*/ 7 h 146"/>
                  <a:gd name="T22" fmla="*/ 60 w 119"/>
                  <a:gd name="T23" fmla="*/ 2 h 146"/>
                  <a:gd name="T24" fmla="*/ 89 w 119"/>
                  <a:gd name="T25" fmla="*/ 7 h 146"/>
                  <a:gd name="T26" fmla="*/ 112 w 119"/>
                  <a:gd name="T27" fmla="*/ 23 h 146"/>
                  <a:gd name="T28" fmla="*/ 119 w 119"/>
                  <a:gd name="T29" fmla="*/ 32 h 146"/>
                  <a:gd name="T30" fmla="*/ 119 w 119"/>
                  <a:gd name="T31" fmla="*/ 30 h 146"/>
                  <a:gd name="T32" fmla="*/ 119 w 119"/>
                  <a:gd name="T33" fmla="*/ 30 h 146"/>
                  <a:gd name="T34" fmla="*/ 119 w 119"/>
                  <a:gd name="T35" fmla="*/ 30 h 146"/>
                  <a:gd name="T36" fmla="*/ 0 w 119"/>
                  <a:gd name="T37" fmla="*/ 115 h 146"/>
                  <a:gd name="T38" fmla="*/ 19 w 119"/>
                  <a:gd name="T39" fmla="*/ 132 h 146"/>
                  <a:gd name="T40" fmla="*/ 44 w 119"/>
                  <a:gd name="T41" fmla="*/ 144 h 146"/>
                  <a:gd name="T42" fmla="*/ 75 w 119"/>
                  <a:gd name="T43" fmla="*/ 144 h 146"/>
                  <a:gd name="T44" fmla="*/ 100 w 119"/>
                  <a:gd name="T45" fmla="*/ 132 h 146"/>
                  <a:gd name="T46" fmla="*/ 119 w 119"/>
                  <a:gd name="T47" fmla="*/ 115 h 146"/>
                  <a:gd name="T48" fmla="*/ 119 w 119"/>
                  <a:gd name="T49" fmla="*/ 115 h 146"/>
                  <a:gd name="T50" fmla="*/ 119 w 119"/>
                  <a:gd name="T51" fmla="*/ 115 h 146"/>
                  <a:gd name="T52" fmla="*/ 119 w 119"/>
                  <a:gd name="T53" fmla="*/ 115 h 146"/>
                  <a:gd name="T54" fmla="*/ 119 w 119"/>
                  <a:gd name="T55" fmla="*/ 113 h 146"/>
                  <a:gd name="T56" fmla="*/ 100 w 119"/>
                  <a:gd name="T57" fmla="*/ 132 h 146"/>
                  <a:gd name="T58" fmla="*/ 75 w 119"/>
                  <a:gd name="T59" fmla="*/ 144 h 146"/>
                  <a:gd name="T60" fmla="*/ 46 w 119"/>
                  <a:gd name="T61" fmla="*/ 144 h 146"/>
                  <a:gd name="T62" fmla="*/ 19 w 119"/>
                  <a:gd name="T63" fmla="*/ 132 h 146"/>
                  <a:gd name="T64" fmla="*/ 0 w 119"/>
                  <a:gd name="T65" fmla="*/ 113 h 146"/>
                  <a:gd name="T66" fmla="*/ 0 w 119"/>
                  <a:gd name="T67" fmla="*/ 115 h 146"/>
                  <a:gd name="T68" fmla="*/ 0 w 119"/>
                  <a:gd name="T69" fmla="*/ 115 h 146"/>
                  <a:gd name="T70" fmla="*/ 0 w 119"/>
                  <a:gd name="T71" fmla="*/ 115 h 146"/>
                  <a:gd name="T72" fmla="*/ 0 w 119"/>
                  <a:gd name="T73" fmla="*/ 11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9" h="146">
                    <a:moveTo>
                      <a:pt x="119" y="30"/>
                    </a:moveTo>
                    <a:lnTo>
                      <a:pt x="112" y="21"/>
                    </a:lnTo>
                    <a:lnTo>
                      <a:pt x="100" y="13"/>
                    </a:lnTo>
                    <a:lnTo>
                      <a:pt x="89" y="5"/>
                    </a:lnTo>
                    <a:lnTo>
                      <a:pt x="75" y="2"/>
                    </a:lnTo>
                    <a:lnTo>
                      <a:pt x="60" y="0"/>
                    </a:lnTo>
                    <a:lnTo>
                      <a:pt x="44" y="2"/>
                    </a:lnTo>
                    <a:lnTo>
                      <a:pt x="31" y="5"/>
                    </a:lnTo>
                    <a:lnTo>
                      <a:pt x="19" y="13"/>
                    </a:lnTo>
                    <a:lnTo>
                      <a:pt x="8" y="21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10" y="23"/>
                    </a:lnTo>
                    <a:lnTo>
                      <a:pt x="19" y="13"/>
                    </a:lnTo>
                    <a:lnTo>
                      <a:pt x="31" y="7"/>
                    </a:lnTo>
                    <a:lnTo>
                      <a:pt x="46" y="2"/>
                    </a:lnTo>
                    <a:lnTo>
                      <a:pt x="60" y="2"/>
                    </a:lnTo>
                    <a:lnTo>
                      <a:pt x="75" y="2"/>
                    </a:lnTo>
                    <a:lnTo>
                      <a:pt x="89" y="7"/>
                    </a:lnTo>
                    <a:lnTo>
                      <a:pt x="100" y="13"/>
                    </a:lnTo>
                    <a:lnTo>
                      <a:pt x="112" y="23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close/>
                    <a:moveTo>
                      <a:pt x="0" y="115"/>
                    </a:moveTo>
                    <a:lnTo>
                      <a:pt x="8" y="124"/>
                    </a:lnTo>
                    <a:lnTo>
                      <a:pt x="19" y="132"/>
                    </a:lnTo>
                    <a:lnTo>
                      <a:pt x="31" y="140"/>
                    </a:lnTo>
                    <a:lnTo>
                      <a:pt x="44" y="144"/>
                    </a:lnTo>
                    <a:lnTo>
                      <a:pt x="60" y="146"/>
                    </a:lnTo>
                    <a:lnTo>
                      <a:pt x="75" y="144"/>
                    </a:lnTo>
                    <a:lnTo>
                      <a:pt x="89" y="140"/>
                    </a:lnTo>
                    <a:lnTo>
                      <a:pt x="100" y="132"/>
                    </a:lnTo>
                    <a:lnTo>
                      <a:pt x="112" y="124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3"/>
                    </a:lnTo>
                    <a:lnTo>
                      <a:pt x="112" y="124"/>
                    </a:lnTo>
                    <a:lnTo>
                      <a:pt x="100" y="132"/>
                    </a:lnTo>
                    <a:lnTo>
                      <a:pt x="89" y="140"/>
                    </a:lnTo>
                    <a:lnTo>
                      <a:pt x="75" y="144"/>
                    </a:lnTo>
                    <a:lnTo>
                      <a:pt x="60" y="146"/>
                    </a:lnTo>
                    <a:lnTo>
                      <a:pt x="46" y="144"/>
                    </a:lnTo>
                    <a:lnTo>
                      <a:pt x="31" y="140"/>
                    </a:lnTo>
                    <a:lnTo>
                      <a:pt x="19" y="132"/>
                    </a:lnTo>
                    <a:lnTo>
                      <a:pt x="10" y="124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FF4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99" name="Freeform 7269"/>
              <p:cNvSpPr>
                <a:spLocks noEditPoints="1"/>
              </p:cNvSpPr>
              <p:nvPr/>
            </p:nvSpPr>
            <p:spPr bwMode="auto">
              <a:xfrm>
                <a:off x="1355" y="2324"/>
                <a:ext cx="119" cy="144"/>
              </a:xfrm>
              <a:custGeom>
                <a:avLst/>
                <a:gdLst>
                  <a:gd name="T0" fmla="*/ 112 w 119"/>
                  <a:gd name="T1" fmla="*/ 21 h 144"/>
                  <a:gd name="T2" fmla="*/ 89 w 119"/>
                  <a:gd name="T3" fmla="*/ 5 h 144"/>
                  <a:gd name="T4" fmla="*/ 60 w 119"/>
                  <a:gd name="T5" fmla="*/ 0 h 144"/>
                  <a:gd name="T6" fmla="*/ 31 w 119"/>
                  <a:gd name="T7" fmla="*/ 5 h 144"/>
                  <a:gd name="T8" fmla="*/ 10 w 119"/>
                  <a:gd name="T9" fmla="*/ 21 h 144"/>
                  <a:gd name="T10" fmla="*/ 0 w 119"/>
                  <a:gd name="T11" fmla="*/ 30 h 144"/>
                  <a:gd name="T12" fmla="*/ 0 w 119"/>
                  <a:gd name="T13" fmla="*/ 30 h 144"/>
                  <a:gd name="T14" fmla="*/ 0 w 119"/>
                  <a:gd name="T15" fmla="*/ 30 h 144"/>
                  <a:gd name="T16" fmla="*/ 0 w 119"/>
                  <a:gd name="T17" fmla="*/ 30 h 144"/>
                  <a:gd name="T18" fmla="*/ 10 w 119"/>
                  <a:gd name="T19" fmla="*/ 21 h 144"/>
                  <a:gd name="T20" fmla="*/ 33 w 119"/>
                  <a:gd name="T21" fmla="*/ 5 h 144"/>
                  <a:gd name="T22" fmla="*/ 60 w 119"/>
                  <a:gd name="T23" fmla="*/ 0 h 144"/>
                  <a:gd name="T24" fmla="*/ 89 w 119"/>
                  <a:gd name="T25" fmla="*/ 5 h 144"/>
                  <a:gd name="T26" fmla="*/ 110 w 119"/>
                  <a:gd name="T27" fmla="*/ 21 h 144"/>
                  <a:gd name="T28" fmla="*/ 119 w 119"/>
                  <a:gd name="T29" fmla="*/ 30 h 144"/>
                  <a:gd name="T30" fmla="*/ 119 w 119"/>
                  <a:gd name="T31" fmla="*/ 30 h 144"/>
                  <a:gd name="T32" fmla="*/ 119 w 119"/>
                  <a:gd name="T33" fmla="*/ 30 h 144"/>
                  <a:gd name="T34" fmla="*/ 119 w 119"/>
                  <a:gd name="T35" fmla="*/ 30 h 144"/>
                  <a:gd name="T36" fmla="*/ 0 w 119"/>
                  <a:gd name="T37" fmla="*/ 111 h 144"/>
                  <a:gd name="T38" fmla="*/ 19 w 119"/>
                  <a:gd name="T39" fmla="*/ 130 h 144"/>
                  <a:gd name="T40" fmla="*/ 46 w 119"/>
                  <a:gd name="T41" fmla="*/ 142 h 144"/>
                  <a:gd name="T42" fmla="*/ 75 w 119"/>
                  <a:gd name="T43" fmla="*/ 142 h 144"/>
                  <a:gd name="T44" fmla="*/ 100 w 119"/>
                  <a:gd name="T45" fmla="*/ 130 h 144"/>
                  <a:gd name="T46" fmla="*/ 119 w 119"/>
                  <a:gd name="T47" fmla="*/ 111 h 144"/>
                  <a:gd name="T48" fmla="*/ 119 w 119"/>
                  <a:gd name="T49" fmla="*/ 111 h 144"/>
                  <a:gd name="T50" fmla="*/ 119 w 119"/>
                  <a:gd name="T51" fmla="*/ 111 h 144"/>
                  <a:gd name="T52" fmla="*/ 119 w 119"/>
                  <a:gd name="T53" fmla="*/ 111 h 144"/>
                  <a:gd name="T54" fmla="*/ 119 w 119"/>
                  <a:gd name="T55" fmla="*/ 111 h 144"/>
                  <a:gd name="T56" fmla="*/ 100 w 119"/>
                  <a:gd name="T57" fmla="*/ 130 h 144"/>
                  <a:gd name="T58" fmla="*/ 75 w 119"/>
                  <a:gd name="T59" fmla="*/ 140 h 144"/>
                  <a:gd name="T60" fmla="*/ 46 w 119"/>
                  <a:gd name="T61" fmla="*/ 140 h 144"/>
                  <a:gd name="T62" fmla="*/ 19 w 119"/>
                  <a:gd name="T63" fmla="*/ 130 h 144"/>
                  <a:gd name="T64" fmla="*/ 0 w 119"/>
                  <a:gd name="T65" fmla="*/ 111 h 144"/>
                  <a:gd name="T66" fmla="*/ 0 w 119"/>
                  <a:gd name="T67" fmla="*/ 111 h 144"/>
                  <a:gd name="T68" fmla="*/ 0 w 119"/>
                  <a:gd name="T69" fmla="*/ 111 h 144"/>
                  <a:gd name="T70" fmla="*/ 0 w 119"/>
                  <a:gd name="T71" fmla="*/ 111 h 144"/>
                  <a:gd name="T72" fmla="*/ 0 w 119"/>
                  <a:gd name="T73" fmla="*/ 11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9" h="144">
                    <a:moveTo>
                      <a:pt x="119" y="30"/>
                    </a:moveTo>
                    <a:lnTo>
                      <a:pt x="112" y="21"/>
                    </a:lnTo>
                    <a:lnTo>
                      <a:pt x="100" y="11"/>
                    </a:lnTo>
                    <a:lnTo>
                      <a:pt x="89" y="5"/>
                    </a:lnTo>
                    <a:lnTo>
                      <a:pt x="75" y="0"/>
                    </a:lnTo>
                    <a:lnTo>
                      <a:pt x="60" y="0"/>
                    </a:lnTo>
                    <a:lnTo>
                      <a:pt x="46" y="0"/>
                    </a:lnTo>
                    <a:lnTo>
                      <a:pt x="31" y="5"/>
                    </a:lnTo>
                    <a:lnTo>
                      <a:pt x="19" y="11"/>
                    </a:lnTo>
                    <a:lnTo>
                      <a:pt x="10" y="21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10" y="21"/>
                    </a:lnTo>
                    <a:lnTo>
                      <a:pt x="19" y="11"/>
                    </a:lnTo>
                    <a:lnTo>
                      <a:pt x="33" y="5"/>
                    </a:lnTo>
                    <a:lnTo>
                      <a:pt x="46" y="1"/>
                    </a:lnTo>
                    <a:lnTo>
                      <a:pt x="60" y="0"/>
                    </a:lnTo>
                    <a:lnTo>
                      <a:pt x="75" y="1"/>
                    </a:lnTo>
                    <a:lnTo>
                      <a:pt x="89" y="5"/>
                    </a:lnTo>
                    <a:lnTo>
                      <a:pt x="100" y="11"/>
                    </a:lnTo>
                    <a:lnTo>
                      <a:pt x="110" y="21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close/>
                    <a:moveTo>
                      <a:pt x="0" y="111"/>
                    </a:moveTo>
                    <a:lnTo>
                      <a:pt x="10" y="122"/>
                    </a:lnTo>
                    <a:lnTo>
                      <a:pt x="19" y="130"/>
                    </a:lnTo>
                    <a:lnTo>
                      <a:pt x="31" y="138"/>
                    </a:lnTo>
                    <a:lnTo>
                      <a:pt x="46" y="142"/>
                    </a:lnTo>
                    <a:lnTo>
                      <a:pt x="60" y="144"/>
                    </a:lnTo>
                    <a:lnTo>
                      <a:pt x="75" y="142"/>
                    </a:lnTo>
                    <a:lnTo>
                      <a:pt x="89" y="138"/>
                    </a:lnTo>
                    <a:lnTo>
                      <a:pt x="100" y="130"/>
                    </a:lnTo>
                    <a:lnTo>
                      <a:pt x="112" y="122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0" y="121"/>
                    </a:lnTo>
                    <a:lnTo>
                      <a:pt x="100" y="130"/>
                    </a:lnTo>
                    <a:lnTo>
                      <a:pt x="89" y="136"/>
                    </a:lnTo>
                    <a:lnTo>
                      <a:pt x="75" y="140"/>
                    </a:lnTo>
                    <a:lnTo>
                      <a:pt x="60" y="142"/>
                    </a:lnTo>
                    <a:lnTo>
                      <a:pt x="46" y="140"/>
                    </a:lnTo>
                    <a:lnTo>
                      <a:pt x="33" y="136"/>
                    </a:lnTo>
                    <a:lnTo>
                      <a:pt x="19" y="130"/>
                    </a:lnTo>
                    <a:lnTo>
                      <a:pt x="10" y="12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F4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00" name="Freeform 7270"/>
              <p:cNvSpPr>
                <a:spLocks noEditPoints="1"/>
              </p:cNvSpPr>
              <p:nvPr/>
            </p:nvSpPr>
            <p:spPr bwMode="auto">
              <a:xfrm>
                <a:off x="1355" y="2324"/>
                <a:ext cx="119" cy="142"/>
              </a:xfrm>
              <a:custGeom>
                <a:avLst/>
                <a:gdLst>
                  <a:gd name="T0" fmla="*/ 110 w 119"/>
                  <a:gd name="T1" fmla="*/ 21 h 142"/>
                  <a:gd name="T2" fmla="*/ 89 w 119"/>
                  <a:gd name="T3" fmla="*/ 5 h 142"/>
                  <a:gd name="T4" fmla="*/ 60 w 119"/>
                  <a:gd name="T5" fmla="*/ 0 h 142"/>
                  <a:gd name="T6" fmla="*/ 33 w 119"/>
                  <a:gd name="T7" fmla="*/ 5 h 142"/>
                  <a:gd name="T8" fmla="*/ 10 w 119"/>
                  <a:gd name="T9" fmla="*/ 21 h 142"/>
                  <a:gd name="T10" fmla="*/ 0 w 119"/>
                  <a:gd name="T11" fmla="*/ 30 h 142"/>
                  <a:gd name="T12" fmla="*/ 0 w 119"/>
                  <a:gd name="T13" fmla="*/ 30 h 142"/>
                  <a:gd name="T14" fmla="*/ 0 w 119"/>
                  <a:gd name="T15" fmla="*/ 32 h 142"/>
                  <a:gd name="T16" fmla="*/ 0 w 119"/>
                  <a:gd name="T17" fmla="*/ 32 h 142"/>
                  <a:gd name="T18" fmla="*/ 0 w 119"/>
                  <a:gd name="T19" fmla="*/ 30 h 142"/>
                  <a:gd name="T20" fmla="*/ 19 w 119"/>
                  <a:gd name="T21" fmla="*/ 11 h 142"/>
                  <a:gd name="T22" fmla="*/ 46 w 119"/>
                  <a:gd name="T23" fmla="*/ 1 h 142"/>
                  <a:gd name="T24" fmla="*/ 73 w 119"/>
                  <a:gd name="T25" fmla="*/ 1 h 142"/>
                  <a:gd name="T26" fmla="*/ 100 w 119"/>
                  <a:gd name="T27" fmla="*/ 11 h 142"/>
                  <a:gd name="T28" fmla="*/ 119 w 119"/>
                  <a:gd name="T29" fmla="*/ 30 h 142"/>
                  <a:gd name="T30" fmla="*/ 119 w 119"/>
                  <a:gd name="T31" fmla="*/ 32 h 142"/>
                  <a:gd name="T32" fmla="*/ 119 w 119"/>
                  <a:gd name="T33" fmla="*/ 32 h 142"/>
                  <a:gd name="T34" fmla="*/ 119 w 119"/>
                  <a:gd name="T35" fmla="*/ 32 h 142"/>
                  <a:gd name="T36" fmla="*/ 119 w 119"/>
                  <a:gd name="T37" fmla="*/ 30 h 142"/>
                  <a:gd name="T38" fmla="*/ 0 w 119"/>
                  <a:gd name="T39" fmla="*/ 111 h 142"/>
                  <a:gd name="T40" fmla="*/ 19 w 119"/>
                  <a:gd name="T41" fmla="*/ 130 h 142"/>
                  <a:gd name="T42" fmla="*/ 46 w 119"/>
                  <a:gd name="T43" fmla="*/ 140 h 142"/>
                  <a:gd name="T44" fmla="*/ 75 w 119"/>
                  <a:gd name="T45" fmla="*/ 140 h 142"/>
                  <a:gd name="T46" fmla="*/ 100 w 119"/>
                  <a:gd name="T47" fmla="*/ 130 h 142"/>
                  <a:gd name="T48" fmla="*/ 119 w 119"/>
                  <a:gd name="T49" fmla="*/ 111 h 142"/>
                  <a:gd name="T50" fmla="*/ 119 w 119"/>
                  <a:gd name="T51" fmla="*/ 111 h 142"/>
                  <a:gd name="T52" fmla="*/ 119 w 119"/>
                  <a:gd name="T53" fmla="*/ 111 h 142"/>
                  <a:gd name="T54" fmla="*/ 119 w 119"/>
                  <a:gd name="T55" fmla="*/ 109 h 142"/>
                  <a:gd name="T56" fmla="*/ 119 w 119"/>
                  <a:gd name="T57" fmla="*/ 109 h 142"/>
                  <a:gd name="T58" fmla="*/ 110 w 119"/>
                  <a:gd name="T59" fmla="*/ 121 h 142"/>
                  <a:gd name="T60" fmla="*/ 87 w 119"/>
                  <a:gd name="T61" fmla="*/ 136 h 142"/>
                  <a:gd name="T62" fmla="*/ 60 w 119"/>
                  <a:gd name="T63" fmla="*/ 142 h 142"/>
                  <a:gd name="T64" fmla="*/ 33 w 119"/>
                  <a:gd name="T65" fmla="*/ 136 h 142"/>
                  <a:gd name="T66" fmla="*/ 10 w 119"/>
                  <a:gd name="T67" fmla="*/ 121 h 142"/>
                  <a:gd name="T68" fmla="*/ 0 w 119"/>
                  <a:gd name="T69" fmla="*/ 109 h 142"/>
                  <a:gd name="T70" fmla="*/ 0 w 119"/>
                  <a:gd name="T71" fmla="*/ 109 h 142"/>
                  <a:gd name="T72" fmla="*/ 0 w 119"/>
                  <a:gd name="T73" fmla="*/ 111 h 142"/>
                  <a:gd name="T74" fmla="*/ 0 w 119"/>
                  <a:gd name="T75" fmla="*/ 111 h 142"/>
                  <a:gd name="T76" fmla="*/ 0 w 119"/>
                  <a:gd name="T77" fmla="*/ 11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9" h="142">
                    <a:moveTo>
                      <a:pt x="119" y="30"/>
                    </a:moveTo>
                    <a:lnTo>
                      <a:pt x="110" y="21"/>
                    </a:lnTo>
                    <a:lnTo>
                      <a:pt x="100" y="11"/>
                    </a:lnTo>
                    <a:lnTo>
                      <a:pt x="89" y="5"/>
                    </a:lnTo>
                    <a:lnTo>
                      <a:pt x="75" y="1"/>
                    </a:lnTo>
                    <a:lnTo>
                      <a:pt x="60" y="0"/>
                    </a:lnTo>
                    <a:lnTo>
                      <a:pt x="46" y="1"/>
                    </a:lnTo>
                    <a:lnTo>
                      <a:pt x="33" y="5"/>
                    </a:lnTo>
                    <a:lnTo>
                      <a:pt x="19" y="11"/>
                    </a:lnTo>
                    <a:lnTo>
                      <a:pt x="10" y="21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10" y="21"/>
                    </a:lnTo>
                    <a:lnTo>
                      <a:pt x="19" y="11"/>
                    </a:lnTo>
                    <a:lnTo>
                      <a:pt x="33" y="5"/>
                    </a:lnTo>
                    <a:lnTo>
                      <a:pt x="46" y="1"/>
                    </a:lnTo>
                    <a:lnTo>
                      <a:pt x="60" y="0"/>
                    </a:lnTo>
                    <a:lnTo>
                      <a:pt x="73" y="1"/>
                    </a:lnTo>
                    <a:lnTo>
                      <a:pt x="87" y="5"/>
                    </a:lnTo>
                    <a:lnTo>
                      <a:pt x="100" y="11"/>
                    </a:lnTo>
                    <a:lnTo>
                      <a:pt x="110" y="21"/>
                    </a:lnTo>
                    <a:lnTo>
                      <a:pt x="119" y="30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close/>
                    <a:moveTo>
                      <a:pt x="0" y="111"/>
                    </a:moveTo>
                    <a:lnTo>
                      <a:pt x="10" y="121"/>
                    </a:lnTo>
                    <a:lnTo>
                      <a:pt x="19" y="130"/>
                    </a:lnTo>
                    <a:lnTo>
                      <a:pt x="33" y="136"/>
                    </a:lnTo>
                    <a:lnTo>
                      <a:pt x="46" y="140"/>
                    </a:lnTo>
                    <a:lnTo>
                      <a:pt x="60" y="142"/>
                    </a:lnTo>
                    <a:lnTo>
                      <a:pt x="75" y="140"/>
                    </a:lnTo>
                    <a:lnTo>
                      <a:pt x="89" y="136"/>
                    </a:lnTo>
                    <a:lnTo>
                      <a:pt x="100" y="130"/>
                    </a:lnTo>
                    <a:lnTo>
                      <a:pt x="110" y="12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11"/>
                    </a:lnTo>
                    <a:lnTo>
                      <a:pt x="110" y="121"/>
                    </a:lnTo>
                    <a:lnTo>
                      <a:pt x="100" y="130"/>
                    </a:lnTo>
                    <a:lnTo>
                      <a:pt x="87" y="136"/>
                    </a:lnTo>
                    <a:lnTo>
                      <a:pt x="73" y="140"/>
                    </a:lnTo>
                    <a:lnTo>
                      <a:pt x="60" y="142"/>
                    </a:lnTo>
                    <a:lnTo>
                      <a:pt x="46" y="140"/>
                    </a:lnTo>
                    <a:lnTo>
                      <a:pt x="33" y="136"/>
                    </a:lnTo>
                    <a:lnTo>
                      <a:pt x="19" y="130"/>
                    </a:lnTo>
                    <a:lnTo>
                      <a:pt x="10" y="121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01" name="Freeform 7271"/>
              <p:cNvSpPr>
                <a:spLocks noEditPoints="1"/>
              </p:cNvSpPr>
              <p:nvPr/>
            </p:nvSpPr>
            <p:spPr bwMode="auto">
              <a:xfrm>
                <a:off x="1355" y="2324"/>
                <a:ext cx="119" cy="142"/>
              </a:xfrm>
              <a:custGeom>
                <a:avLst/>
                <a:gdLst>
                  <a:gd name="T0" fmla="*/ 119 w 119"/>
                  <a:gd name="T1" fmla="*/ 30 h 142"/>
                  <a:gd name="T2" fmla="*/ 100 w 119"/>
                  <a:gd name="T3" fmla="*/ 11 h 142"/>
                  <a:gd name="T4" fmla="*/ 73 w 119"/>
                  <a:gd name="T5" fmla="*/ 1 h 142"/>
                  <a:gd name="T6" fmla="*/ 46 w 119"/>
                  <a:gd name="T7" fmla="*/ 1 h 142"/>
                  <a:gd name="T8" fmla="*/ 19 w 119"/>
                  <a:gd name="T9" fmla="*/ 11 h 142"/>
                  <a:gd name="T10" fmla="*/ 0 w 119"/>
                  <a:gd name="T11" fmla="*/ 30 h 142"/>
                  <a:gd name="T12" fmla="*/ 0 w 119"/>
                  <a:gd name="T13" fmla="*/ 32 h 142"/>
                  <a:gd name="T14" fmla="*/ 0 w 119"/>
                  <a:gd name="T15" fmla="*/ 32 h 142"/>
                  <a:gd name="T16" fmla="*/ 0 w 119"/>
                  <a:gd name="T17" fmla="*/ 34 h 142"/>
                  <a:gd name="T18" fmla="*/ 0 w 119"/>
                  <a:gd name="T19" fmla="*/ 34 h 142"/>
                  <a:gd name="T20" fmla="*/ 2 w 119"/>
                  <a:gd name="T21" fmla="*/ 32 h 142"/>
                  <a:gd name="T22" fmla="*/ 21 w 119"/>
                  <a:gd name="T23" fmla="*/ 13 h 142"/>
                  <a:gd name="T24" fmla="*/ 46 w 119"/>
                  <a:gd name="T25" fmla="*/ 1 h 142"/>
                  <a:gd name="T26" fmla="*/ 73 w 119"/>
                  <a:gd name="T27" fmla="*/ 1 h 142"/>
                  <a:gd name="T28" fmla="*/ 100 w 119"/>
                  <a:gd name="T29" fmla="*/ 13 h 142"/>
                  <a:gd name="T30" fmla="*/ 117 w 119"/>
                  <a:gd name="T31" fmla="*/ 32 h 142"/>
                  <a:gd name="T32" fmla="*/ 119 w 119"/>
                  <a:gd name="T33" fmla="*/ 34 h 142"/>
                  <a:gd name="T34" fmla="*/ 119 w 119"/>
                  <a:gd name="T35" fmla="*/ 34 h 142"/>
                  <a:gd name="T36" fmla="*/ 119 w 119"/>
                  <a:gd name="T37" fmla="*/ 32 h 142"/>
                  <a:gd name="T38" fmla="*/ 119 w 119"/>
                  <a:gd name="T39" fmla="*/ 32 h 142"/>
                  <a:gd name="T40" fmla="*/ 0 w 119"/>
                  <a:gd name="T41" fmla="*/ 109 h 142"/>
                  <a:gd name="T42" fmla="*/ 10 w 119"/>
                  <a:gd name="T43" fmla="*/ 121 h 142"/>
                  <a:gd name="T44" fmla="*/ 33 w 119"/>
                  <a:gd name="T45" fmla="*/ 136 h 142"/>
                  <a:gd name="T46" fmla="*/ 60 w 119"/>
                  <a:gd name="T47" fmla="*/ 142 h 142"/>
                  <a:gd name="T48" fmla="*/ 87 w 119"/>
                  <a:gd name="T49" fmla="*/ 136 h 142"/>
                  <a:gd name="T50" fmla="*/ 110 w 119"/>
                  <a:gd name="T51" fmla="*/ 121 h 142"/>
                  <a:gd name="T52" fmla="*/ 119 w 119"/>
                  <a:gd name="T53" fmla="*/ 109 h 142"/>
                  <a:gd name="T54" fmla="*/ 119 w 119"/>
                  <a:gd name="T55" fmla="*/ 109 h 142"/>
                  <a:gd name="T56" fmla="*/ 119 w 119"/>
                  <a:gd name="T57" fmla="*/ 109 h 142"/>
                  <a:gd name="T58" fmla="*/ 119 w 119"/>
                  <a:gd name="T59" fmla="*/ 107 h 142"/>
                  <a:gd name="T60" fmla="*/ 119 w 119"/>
                  <a:gd name="T61" fmla="*/ 107 h 142"/>
                  <a:gd name="T62" fmla="*/ 110 w 119"/>
                  <a:gd name="T63" fmla="*/ 121 h 142"/>
                  <a:gd name="T64" fmla="*/ 87 w 119"/>
                  <a:gd name="T65" fmla="*/ 136 h 142"/>
                  <a:gd name="T66" fmla="*/ 60 w 119"/>
                  <a:gd name="T67" fmla="*/ 142 h 142"/>
                  <a:gd name="T68" fmla="*/ 33 w 119"/>
                  <a:gd name="T69" fmla="*/ 136 h 142"/>
                  <a:gd name="T70" fmla="*/ 10 w 119"/>
                  <a:gd name="T71" fmla="*/ 121 h 142"/>
                  <a:gd name="T72" fmla="*/ 0 w 119"/>
                  <a:gd name="T73" fmla="*/ 107 h 142"/>
                  <a:gd name="T74" fmla="*/ 0 w 119"/>
                  <a:gd name="T75" fmla="*/ 107 h 142"/>
                  <a:gd name="T76" fmla="*/ 0 w 119"/>
                  <a:gd name="T77" fmla="*/ 109 h 142"/>
                  <a:gd name="T78" fmla="*/ 0 w 119"/>
                  <a:gd name="T79" fmla="*/ 109 h 142"/>
                  <a:gd name="T80" fmla="*/ 0 w 119"/>
                  <a:gd name="T81" fmla="*/ 109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42">
                    <a:moveTo>
                      <a:pt x="119" y="32"/>
                    </a:moveTo>
                    <a:lnTo>
                      <a:pt x="119" y="30"/>
                    </a:lnTo>
                    <a:lnTo>
                      <a:pt x="110" y="21"/>
                    </a:lnTo>
                    <a:lnTo>
                      <a:pt x="100" y="11"/>
                    </a:lnTo>
                    <a:lnTo>
                      <a:pt x="87" y="5"/>
                    </a:lnTo>
                    <a:lnTo>
                      <a:pt x="73" y="1"/>
                    </a:lnTo>
                    <a:lnTo>
                      <a:pt x="60" y="0"/>
                    </a:lnTo>
                    <a:lnTo>
                      <a:pt x="46" y="1"/>
                    </a:lnTo>
                    <a:lnTo>
                      <a:pt x="33" y="5"/>
                    </a:lnTo>
                    <a:lnTo>
                      <a:pt x="19" y="11"/>
                    </a:lnTo>
                    <a:lnTo>
                      <a:pt x="10" y="21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32"/>
                    </a:lnTo>
                    <a:lnTo>
                      <a:pt x="10" y="21"/>
                    </a:lnTo>
                    <a:lnTo>
                      <a:pt x="21" y="13"/>
                    </a:lnTo>
                    <a:lnTo>
                      <a:pt x="33" y="5"/>
                    </a:lnTo>
                    <a:lnTo>
                      <a:pt x="46" y="1"/>
                    </a:lnTo>
                    <a:lnTo>
                      <a:pt x="60" y="0"/>
                    </a:lnTo>
                    <a:lnTo>
                      <a:pt x="73" y="1"/>
                    </a:lnTo>
                    <a:lnTo>
                      <a:pt x="87" y="5"/>
                    </a:lnTo>
                    <a:lnTo>
                      <a:pt x="100" y="13"/>
                    </a:lnTo>
                    <a:lnTo>
                      <a:pt x="110" y="21"/>
                    </a:lnTo>
                    <a:lnTo>
                      <a:pt x="117" y="32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close/>
                    <a:moveTo>
                      <a:pt x="0" y="109"/>
                    </a:moveTo>
                    <a:lnTo>
                      <a:pt x="0" y="111"/>
                    </a:lnTo>
                    <a:lnTo>
                      <a:pt x="10" y="121"/>
                    </a:lnTo>
                    <a:lnTo>
                      <a:pt x="19" y="130"/>
                    </a:lnTo>
                    <a:lnTo>
                      <a:pt x="33" y="136"/>
                    </a:lnTo>
                    <a:lnTo>
                      <a:pt x="46" y="140"/>
                    </a:lnTo>
                    <a:lnTo>
                      <a:pt x="60" y="142"/>
                    </a:lnTo>
                    <a:lnTo>
                      <a:pt x="73" y="140"/>
                    </a:lnTo>
                    <a:lnTo>
                      <a:pt x="87" y="136"/>
                    </a:lnTo>
                    <a:lnTo>
                      <a:pt x="100" y="130"/>
                    </a:lnTo>
                    <a:lnTo>
                      <a:pt x="110" y="121"/>
                    </a:lnTo>
                    <a:lnTo>
                      <a:pt x="119" y="111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7" y="111"/>
                    </a:lnTo>
                    <a:lnTo>
                      <a:pt x="110" y="121"/>
                    </a:lnTo>
                    <a:lnTo>
                      <a:pt x="100" y="128"/>
                    </a:lnTo>
                    <a:lnTo>
                      <a:pt x="87" y="136"/>
                    </a:lnTo>
                    <a:lnTo>
                      <a:pt x="73" y="140"/>
                    </a:lnTo>
                    <a:lnTo>
                      <a:pt x="60" y="142"/>
                    </a:lnTo>
                    <a:lnTo>
                      <a:pt x="46" y="140"/>
                    </a:lnTo>
                    <a:lnTo>
                      <a:pt x="33" y="136"/>
                    </a:lnTo>
                    <a:lnTo>
                      <a:pt x="21" y="128"/>
                    </a:lnTo>
                    <a:lnTo>
                      <a:pt x="10" y="121"/>
                    </a:lnTo>
                    <a:lnTo>
                      <a:pt x="2" y="11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02" name="Freeform 7272"/>
              <p:cNvSpPr>
                <a:spLocks noEditPoints="1"/>
              </p:cNvSpPr>
              <p:nvPr/>
            </p:nvSpPr>
            <p:spPr bwMode="auto">
              <a:xfrm>
                <a:off x="1355" y="2324"/>
                <a:ext cx="119" cy="142"/>
              </a:xfrm>
              <a:custGeom>
                <a:avLst/>
                <a:gdLst>
                  <a:gd name="T0" fmla="*/ 117 w 119"/>
                  <a:gd name="T1" fmla="*/ 32 h 142"/>
                  <a:gd name="T2" fmla="*/ 100 w 119"/>
                  <a:gd name="T3" fmla="*/ 13 h 142"/>
                  <a:gd name="T4" fmla="*/ 73 w 119"/>
                  <a:gd name="T5" fmla="*/ 1 h 142"/>
                  <a:gd name="T6" fmla="*/ 46 w 119"/>
                  <a:gd name="T7" fmla="*/ 1 h 142"/>
                  <a:gd name="T8" fmla="*/ 21 w 119"/>
                  <a:gd name="T9" fmla="*/ 13 h 142"/>
                  <a:gd name="T10" fmla="*/ 2 w 119"/>
                  <a:gd name="T11" fmla="*/ 32 h 142"/>
                  <a:gd name="T12" fmla="*/ 0 w 119"/>
                  <a:gd name="T13" fmla="*/ 34 h 142"/>
                  <a:gd name="T14" fmla="*/ 0 w 119"/>
                  <a:gd name="T15" fmla="*/ 34 h 142"/>
                  <a:gd name="T16" fmla="*/ 0 w 119"/>
                  <a:gd name="T17" fmla="*/ 34 h 142"/>
                  <a:gd name="T18" fmla="*/ 0 w 119"/>
                  <a:gd name="T19" fmla="*/ 36 h 142"/>
                  <a:gd name="T20" fmla="*/ 2 w 119"/>
                  <a:gd name="T21" fmla="*/ 32 h 142"/>
                  <a:gd name="T22" fmla="*/ 21 w 119"/>
                  <a:gd name="T23" fmla="*/ 13 h 142"/>
                  <a:gd name="T24" fmla="*/ 46 w 119"/>
                  <a:gd name="T25" fmla="*/ 1 h 142"/>
                  <a:gd name="T26" fmla="*/ 73 w 119"/>
                  <a:gd name="T27" fmla="*/ 1 h 142"/>
                  <a:gd name="T28" fmla="*/ 98 w 119"/>
                  <a:gd name="T29" fmla="*/ 13 h 142"/>
                  <a:gd name="T30" fmla="*/ 117 w 119"/>
                  <a:gd name="T31" fmla="*/ 32 h 142"/>
                  <a:gd name="T32" fmla="*/ 119 w 119"/>
                  <a:gd name="T33" fmla="*/ 36 h 142"/>
                  <a:gd name="T34" fmla="*/ 119 w 119"/>
                  <a:gd name="T35" fmla="*/ 34 h 142"/>
                  <a:gd name="T36" fmla="*/ 119 w 119"/>
                  <a:gd name="T37" fmla="*/ 34 h 142"/>
                  <a:gd name="T38" fmla="*/ 119 w 119"/>
                  <a:gd name="T39" fmla="*/ 34 h 142"/>
                  <a:gd name="T40" fmla="*/ 0 w 119"/>
                  <a:gd name="T41" fmla="*/ 107 h 142"/>
                  <a:gd name="T42" fmla="*/ 10 w 119"/>
                  <a:gd name="T43" fmla="*/ 121 h 142"/>
                  <a:gd name="T44" fmla="*/ 33 w 119"/>
                  <a:gd name="T45" fmla="*/ 136 h 142"/>
                  <a:gd name="T46" fmla="*/ 60 w 119"/>
                  <a:gd name="T47" fmla="*/ 142 h 142"/>
                  <a:gd name="T48" fmla="*/ 87 w 119"/>
                  <a:gd name="T49" fmla="*/ 136 h 142"/>
                  <a:gd name="T50" fmla="*/ 110 w 119"/>
                  <a:gd name="T51" fmla="*/ 121 h 142"/>
                  <a:gd name="T52" fmla="*/ 119 w 119"/>
                  <a:gd name="T53" fmla="*/ 107 h 142"/>
                  <a:gd name="T54" fmla="*/ 119 w 119"/>
                  <a:gd name="T55" fmla="*/ 107 h 142"/>
                  <a:gd name="T56" fmla="*/ 119 w 119"/>
                  <a:gd name="T57" fmla="*/ 107 h 142"/>
                  <a:gd name="T58" fmla="*/ 119 w 119"/>
                  <a:gd name="T59" fmla="*/ 107 h 142"/>
                  <a:gd name="T60" fmla="*/ 119 w 119"/>
                  <a:gd name="T61" fmla="*/ 105 h 142"/>
                  <a:gd name="T62" fmla="*/ 110 w 119"/>
                  <a:gd name="T63" fmla="*/ 121 h 142"/>
                  <a:gd name="T64" fmla="*/ 87 w 119"/>
                  <a:gd name="T65" fmla="*/ 136 h 142"/>
                  <a:gd name="T66" fmla="*/ 60 w 119"/>
                  <a:gd name="T67" fmla="*/ 140 h 142"/>
                  <a:gd name="T68" fmla="*/ 33 w 119"/>
                  <a:gd name="T69" fmla="*/ 136 h 142"/>
                  <a:gd name="T70" fmla="*/ 10 w 119"/>
                  <a:gd name="T71" fmla="*/ 121 h 142"/>
                  <a:gd name="T72" fmla="*/ 0 w 119"/>
                  <a:gd name="T73" fmla="*/ 105 h 142"/>
                  <a:gd name="T74" fmla="*/ 0 w 119"/>
                  <a:gd name="T75" fmla="*/ 107 h 142"/>
                  <a:gd name="T76" fmla="*/ 0 w 119"/>
                  <a:gd name="T77" fmla="*/ 107 h 142"/>
                  <a:gd name="T78" fmla="*/ 0 w 119"/>
                  <a:gd name="T79" fmla="*/ 107 h 142"/>
                  <a:gd name="T80" fmla="*/ 0 w 119"/>
                  <a:gd name="T81" fmla="*/ 10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42">
                    <a:moveTo>
                      <a:pt x="119" y="34"/>
                    </a:moveTo>
                    <a:lnTo>
                      <a:pt x="117" y="32"/>
                    </a:lnTo>
                    <a:lnTo>
                      <a:pt x="110" y="21"/>
                    </a:lnTo>
                    <a:lnTo>
                      <a:pt x="100" y="13"/>
                    </a:lnTo>
                    <a:lnTo>
                      <a:pt x="87" y="5"/>
                    </a:lnTo>
                    <a:lnTo>
                      <a:pt x="73" y="1"/>
                    </a:lnTo>
                    <a:lnTo>
                      <a:pt x="60" y="0"/>
                    </a:lnTo>
                    <a:lnTo>
                      <a:pt x="46" y="1"/>
                    </a:lnTo>
                    <a:lnTo>
                      <a:pt x="33" y="5"/>
                    </a:lnTo>
                    <a:lnTo>
                      <a:pt x="21" y="13"/>
                    </a:lnTo>
                    <a:lnTo>
                      <a:pt x="10" y="21"/>
                    </a:lnTo>
                    <a:lnTo>
                      <a:pt x="2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2"/>
                    </a:lnTo>
                    <a:lnTo>
                      <a:pt x="10" y="21"/>
                    </a:lnTo>
                    <a:lnTo>
                      <a:pt x="21" y="13"/>
                    </a:lnTo>
                    <a:lnTo>
                      <a:pt x="33" y="7"/>
                    </a:lnTo>
                    <a:lnTo>
                      <a:pt x="46" y="1"/>
                    </a:lnTo>
                    <a:lnTo>
                      <a:pt x="60" y="1"/>
                    </a:lnTo>
                    <a:lnTo>
                      <a:pt x="73" y="1"/>
                    </a:lnTo>
                    <a:lnTo>
                      <a:pt x="87" y="7"/>
                    </a:lnTo>
                    <a:lnTo>
                      <a:pt x="98" y="13"/>
                    </a:lnTo>
                    <a:lnTo>
                      <a:pt x="110" y="21"/>
                    </a:lnTo>
                    <a:lnTo>
                      <a:pt x="117" y="32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close/>
                    <a:moveTo>
                      <a:pt x="0" y="107"/>
                    </a:moveTo>
                    <a:lnTo>
                      <a:pt x="2" y="111"/>
                    </a:lnTo>
                    <a:lnTo>
                      <a:pt x="10" y="121"/>
                    </a:lnTo>
                    <a:lnTo>
                      <a:pt x="21" y="128"/>
                    </a:lnTo>
                    <a:lnTo>
                      <a:pt x="33" y="136"/>
                    </a:lnTo>
                    <a:lnTo>
                      <a:pt x="46" y="140"/>
                    </a:lnTo>
                    <a:lnTo>
                      <a:pt x="60" y="142"/>
                    </a:lnTo>
                    <a:lnTo>
                      <a:pt x="73" y="140"/>
                    </a:lnTo>
                    <a:lnTo>
                      <a:pt x="87" y="136"/>
                    </a:lnTo>
                    <a:lnTo>
                      <a:pt x="100" y="128"/>
                    </a:lnTo>
                    <a:lnTo>
                      <a:pt x="110" y="121"/>
                    </a:lnTo>
                    <a:lnTo>
                      <a:pt x="117" y="111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5"/>
                    </a:lnTo>
                    <a:lnTo>
                      <a:pt x="117" y="109"/>
                    </a:lnTo>
                    <a:lnTo>
                      <a:pt x="110" y="121"/>
                    </a:lnTo>
                    <a:lnTo>
                      <a:pt x="98" y="128"/>
                    </a:lnTo>
                    <a:lnTo>
                      <a:pt x="87" y="136"/>
                    </a:lnTo>
                    <a:lnTo>
                      <a:pt x="73" y="140"/>
                    </a:lnTo>
                    <a:lnTo>
                      <a:pt x="60" y="140"/>
                    </a:lnTo>
                    <a:lnTo>
                      <a:pt x="46" y="140"/>
                    </a:lnTo>
                    <a:lnTo>
                      <a:pt x="33" y="136"/>
                    </a:lnTo>
                    <a:lnTo>
                      <a:pt x="21" y="128"/>
                    </a:lnTo>
                    <a:lnTo>
                      <a:pt x="10" y="121"/>
                    </a:lnTo>
                    <a:lnTo>
                      <a:pt x="2" y="109"/>
                    </a:lnTo>
                    <a:lnTo>
                      <a:pt x="0" y="105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F4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03" name="Freeform 7273"/>
              <p:cNvSpPr>
                <a:spLocks noEditPoints="1"/>
              </p:cNvSpPr>
              <p:nvPr/>
            </p:nvSpPr>
            <p:spPr bwMode="auto">
              <a:xfrm>
                <a:off x="1355" y="2325"/>
                <a:ext cx="119" cy="139"/>
              </a:xfrm>
              <a:custGeom>
                <a:avLst/>
                <a:gdLst>
                  <a:gd name="T0" fmla="*/ 117 w 119"/>
                  <a:gd name="T1" fmla="*/ 31 h 139"/>
                  <a:gd name="T2" fmla="*/ 98 w 119"/>
                  <a:gd name="T3" fmla="*/ 12 h 139"/>
                  <a:gd name="T4" fmla="*/ 73 w 119"/>
                  <a:gd name="T5" fmla="*/ 0 h 139"/>
                  <a:gd name="T6" fmla="*/ 46 w 119"/>
                  <a:gd name="T7" fmla="*/ 0 h 139"/>
                  <a:gd name="T8" fmla="*/ 21 w 119"/>
                  <a:gd name="T9" fmla="*/ 12 h 139"/>
                  <a:gd name="T10" fmla="*/ 2 w 119"/>
                  <a:gd name="T11" fmla="*/ 31 h 139"/>
                  <a:gd name="T12" fmla="*/ 0 w 119"/>
                  <a:gd name="T13" fmla="*/ 35 h 139"/>
                  <a:gd name="T14" fmla="*/ 0 w 119"/>
                  <a:gd name="T15" fmla="*/ 35 h 139"/>
                  <a:gd name="T16" fmla="*/ 0 w 119"/>
                  <a:gd name="T17" fmla="*/ 35 h 139"/>
                  <a:gd name="T18" fmla="*/ 0 w 119"/>
                  <a:gd name="T19" fmla="*/ 35 h 139"/>
                  <a:gd name="T20" fmla="*/ 2 w 119"/>
                  <a:gd name="T21" fmla="*/ 31 h 139"/>
                  <a:gd name="T22" fmla="*/ 21 w 119"/>
                  <a:gd name="T23" fmla="*/ 12 h 139"/>
                  <a:gd name="T24" fmla="*/ 46 w 119"/>
                  <a:gd name="T25" fmla="*/ 2 h 139"/>
                  <a:gd name="T26" fmla="*/ 73 w 119"/>
                  <a:gd name="T27" fmla="*/ 2 h 139"/>
                  <a:gd name="T28" fmla="*/ 98 w 119"/>
                  <a:gd name="T29" fmla="*/ 12 h 139"/>
                  <a:gd name="T30" fmla="*/ 117 w 119"/>
                  <a:gd name="T31" fmla="*/ 31 h 139"/>
                  <a:gd name="T32" fmla="*/ 119 w 119"/>
                  <a:gd name="T33" fmla="*/ 35 h 139"/>
                  <a:gd name="T34" fmla="*/ 119 w 119"/>
                  <a:gd name="T35" fmla="*/ 35 h 139"/>
                  <a:gd name="T36" fmla="*/ 119 w 119"/>
                  <a:gd name="T37" fmla="*/ 35 h 139"/>
                  <a:gd name="T38" fmla="*/ 119 w 119"/>
                  <a:gd name="T39" fmla="*/ 35 h 139"/>
                  <a:gd name="T40" fmla="*/ 0 w 119"/>
                  <a:gd name="T41" fmla="*/ 104 h 139"/>
                  <a:gd name="T42" fmla="*/ 10 w 119"/>
                  <a:gd name="T43" fmla="*/ 120 h 139"/>
                  <a:gd name="T44" fmla="*/ 33 w 119"/>
                  <a:gd name="T45" fmla="*/ 135 h 139"/>
                  <a:gd name="T46" fmla="*/ 60 w 119"/>
                  <a:gd name="T47" fmla="*/ 139 h 139"/>
                  <a:gd name="T48" fmla="*/ 87 w 119"/>
                  <a:gd name="T49" fmla="*/ 135 h 139"/>
                  <a:gd name="T50" fmla="*/ 110 w 119"/>
                  <a:gd name="T51" fmla="*/ 120 h 139"/>
                  <a:gd name="T52" fmla="*/ 119 w 119"/>
                  <a:gd name="T53" fmla="*/ 104 h 139"/>
                  <a:gd name="T54" fmla="*/ 119 w 119"/>
                  <a:gd name="T55" fmla="*/ 104 h 139"/>
                  <a:gd name="T56" fmla="*/ 119 w 119"/>
                  <a:gd name="T57" fmla="*/ 104 h 139"/>
                  <a:gd name="T58" fmla="*/ 119 w 119"/>
                  <a:gd name="T59" fmla="*/ 104 h 139"/>
                  <a:gd name="T60" fmla="*/ 119 w 119"/>
                  <a:gd name="T61" fmla="*/ 104 h 139"/>
                  <a:gd name="T62" fmla="*/ 110 w 119"/>
                  <a:gd name="T63" fmla="*/ 120 h 139"/>
                  <a:gd name="T64" fmla="*/ 87 w 119"/>
                  <a:gd name="T65" fmla="*/ 133 h 139"/>
                  <a:gd name="T66" fmla="*/ 60 w 119"/>
                  <a:gd name="T67" fmla="*/ 139 h 139"/>
                  <a:gd name="T68" fmla="*/ 33 w 119"/>
                  <a:gd name="T69" fmla="*/ 133 h 139"/>
                  <a:gd name="T70" fmla="*/ 12 w 119"/>
                  <a:gd name="T71" fmla="*/ 120 h 139"/>
                  <a:gd name="T72" fmla="*/ 0 w 119"/>
                  <a:gd name="T73" fmla="*/ 104 h 139"/>
                  <a:gd name="T74" fmla="*/ 0 w 119"/>
                  <a:gd name="T75" fmla="*/ 104 h 139"/>
                  <a:gd name="T76" fmla="*/ 0 w 119"/>
                  <a:gd name="T77" fmla="*/ 104 h 139"/>
                  <a:gd name="T78" fmla="*/ 0 w 119"/>
                  <a:gd name="T79" fmla="*/ 104 h 139"/>
                  <a:gd name="T80" fmla="*/ 0 w 119"/>
                  <a:gd name="T81" fmla="*/ 10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39">
                    <a:moveTo>
                      <a:pt x="119" y="35"/>
                    </a:moveTo>
                    <a:lnTo>
                      <a:pt x="117" y="31"/>
                    </a:lnTo>
                    <a:lnTo>
                      <a:pt x="110" y="20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3" y="0"/>
                    </a:lnTo>
                    <a:lnTo>
                      <a:pt x="60" y="0"/>
                    </a:lnTo>
                    <a:lnTo>
                      <a:pt x="46" y="0"/>
                    </a:lnTo>
                    <a:lnTo>
                      <a:pt x="33" y="6"/>
                    </a:lnTo>
                    <a:lnTo>
                      <a:pt x="21" y="12"/>
                    </a:lnTo>
                    <a:lnTo>
                      <a:pt x="10" y="20"/>
                    </a:lnTo>
                    <a:lnTo>
                      <a:pt x="2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2" y="31"/>
                    </a:lnTo>
                    <a:lnTo>
                      <a:pt x="12" y="22"/>
                    </a:lnTo>
                    <a:lnTo>
                      <a:pt x="21" y="12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2"/>
                    </a:lnTo>
                    <a:lnTo>
                      <a:pt x="110" y="22"/>
                    </a:lnTo>
                    <a:lnTo>
                      <a:pt x="117" y="31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close/>
                    <a:moveTo>
                      <a:pt x="0" y="104"/>
                    </a:moveTo>
                    <a:lnTo>
                      <a:pt x="2" y="108"/>
                    </a:lnTo>
                    <a:lnTo>
                      <a:pt x="10" y="120"/>
                    </a:lnTo>
                    <a:lnTo>
                      <a:pt x="21" y="127"/>
                    </a:lnTo>
                    <a:lnTo>
                      <a:pt x="33" y="135"/>
                    </a:lnTo>
                    <a:lnTo>
                      <a:pt x="46" y="139"/>
                    </a:lnTo>
                    <a:lnTo>
                      <a:pt x="60" y="139"/>
                    </a:lnTo>
                    <a:lnTo>
                      <a:pt x="73" y="139"/>
                    </a:lnTo>
                    <a:lnTo>
                      <a:pt x="87" y="135"/>
                    </a:lnTo>
                    <a:lnTo>
                      <a:pt x="98" y="127"/>
                    </a:lnTo>
                    <a:lnTo>
                      <a:pt x="110" y="120"/>
                    </a:lnTo>
                    <a:lnTo>
                      <a:pt x="117" y="108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7" y="108"/>
                    </a:lnTo>
                    <a:lnTo>
                      <a:pt x="110" y="120"/>
                    </a:lnTo>
                    <a:lnTo>
                      <a:pt x="98" y="127"/>
                    </a:lnTo>
                    <a:lnTo>
                      <a:pt x="87" y="133"/>
                    </a:lnTo>
                    <a:lnTo>
                      <a:pt x="73" y="137"/>
                    </a:lnTo>
                    <a:lnTo>
                      <a:pt x="60" y="139"/>
                    </a:lnTo>
                    <a:lnTo>
                      <a:pt x="46" y="137"/>
                    </a:lnTo>
                    <a:lnTo>
                      <a:pt x="33" y="133"/>
                    </a:lnTo>
                    <a:lnTo>
                      <a:pt x="21" y="127"/>
                    </a:lnTo>
                    <a:lnTo>
                      <a:pt x="12" y="120"/>
                    </a:lnTo>
                    <a:lnTo>
                      <a:pt x="2" y="108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4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04" name="Freeform 7274"/>
              <p:cNvSpPr>
                <a:spLocks noEditPoints="1"/>
              </p:cNvSpPr>
              <p:nvPr/>
            </p:nvSpPr>
            <p:spPr bwMode="auto">
              <a:xfrm>
                <a:off x="1355" y="2325"/>
                <a:ext cx="119" cy="139"/>
              </a:xfrm>
              <a:custGeom>
                <a:avLst/>
                <a:gdLst>
                  <a:gd name="T0" fmla="*/ 117 w 119"/>
                  <a:gd name="T1" fmla="*/ 31 h 139"/>
                  <a:gd name="T2" fmla="*/ 98 w 119"/>
                  <a:gd name="T3" fmla="*/ 12 h 139"/>
                  <a:gd name="T4" fmla="*/ 73 w 119"/>
                  <a:gd name="T5" fmla="*/ 2 h 139"/>
                  <a:gd name="T6" fmla="*/ 46 w 119"/>
                  <a:gd name="T7" fmla="*/ 2 h 139"/>
                  <a:gd name="T8" fmla="*/ 21 w 119"/>
                  <a:gd name="T9" fmla="*/ 12 h 139"/>
                  <a:gd name="T10" fmla="*/ 2 w 119"/>
                  <a:gd name="T11" fmla="*/ 31 h 139"/>
                  <a:gd name="T12" fmla="*/ 0 w 119"/>
                  <a:gd name="T13" fmla="*/ 37 h 139"/>
                  <a:gd name="T14" fmla="*/ 0 w 119"/>
                  <a:gd name="T15" fmla="*/ 37 h 139"/>
                  <a:gd name="T16" fmla="*/ 0 w 119"/>
                  <a:gd name="T17" fmla="*/ 37 h 139"/>
                  <a:gd name="T18" fmla="*/ 0 w 119"/>
                  <a:gd name="T19" fmla="*/ 37 h 139"/>
                  <a:gd name="T20" fmla="*/ 2 w 119"/>
                  <a:gd name="T21" fmla="*/ 31 h 139"/>
                  <a:gd name="T22" fmla="*/ 21 w 119"/>
                  <a:gd name="T23" fmla="*/ 12 h 139"/>
                  <a:gd name="T24" fmla="*/ 46 w 119"/>
                  <a:gd name="T25" fmla="*/ 2 h 139"/>
                  <a:gd name="T26" fmla="*/ 73 w 119"/>
                  <a:gd name="T27" fmla="*/ 2 h 139"/>
                  <a:gd name="T28" fmla="*/ 98 w 119"/>
                  <a:gd name="T29" fmla="*/ 12 h 139"/>
                  <a:gd name="T30" fmla="*/ 117 w 119"/>
                  <a:gd name="T31" fmla="*/ 31 h 139"/>
                  <a:gd name="T32" fmla="*/ 119 w 119"/>
                  <a:gd name="T33" fmla="*/ 37 h 139"/>
                  <a:gd name="T34" fmla="*/ 119 w 119"/>
                  <a:gd name="T35" fmla="*/ 37 h 139"/>
                  <a:gd name="T36" fmla="*/ 119 w 119"/>
                  <a:gd name="T37" fmla="*/ 37 h 139"/>
                  <a:gd name="T38" fmla="*/ 119 w 119"/>
                  <a:gd name="T39" fmla="*/ 37 h 139"/>
                  <a:gd name="T40" fmla="*/ 0 w 119"/>
                  <a:gd name="T41" fmla="*/ 104 h 139"/>
                  <a:gd name="T42" fmla="*/ 12 w 119"/>
                  <a:gd name="T43" fmla="*/ 120 h 139"/>
                  <a:gd name="T44" fmla="*/ 33 w 119"/>
                  <a:gd name="T45" fmla="*/ 133 h 139"/>
                  <a:gd name="T46" fmla="*/ 60 w 119"/>
                  <a:gd name="T47" fmla="*/ 139 h 139"/>
                  <a:gd name="T48" fmla="*/ 87 w 119"/>
                  <a:gd name="T49" fmla="*/ 133 h 139"/>
                  <a:gd name="T50" fmla="*/ 110 w 119"/>
                  <a:gd name="T51" fmla="*/ 120 h 139"/>
                  <a:gd name="T52" fmla="*/ 119 w 119"/>
                  <a:gd name="T53" fmla="*/ 104 h 139"/>
                  <a:gd name="T54" fmla="*/ 119 w 119"/>
                  <a:gd name="T55" fmla="*/ 102 h 139"/>
                  <a:gd name="T56" fmla="*/ 119 w 119"/>
                  <a:gd name="T57" fmla="*/ 102 h 139"/>
                  <a:gd name="T58" fmla="*/ 119 w 119"/>
                  <a:gd name="T59" fmla="*/ 102 h 139"/>
                  <a:gd name="T60" fmla="*/ 119 w 119"/>
                  <a:gd name="T61" fmla="*/ 102 h 139"/>
                  <a:gd name="T62" fmla="*/ 108 w 119"/>
                  <a:gd name="T63" fmla="*/ 118 h 139"/>
                  <a:gd name="T64" fmla="*/ 87 w 119"/>
                  <a:gd name="T65" fmla="*/ 133 h 139"/>
                  <a:gd name="T66" fmla="*/ 60 w 119"/>
                  <a:gd name="T67" fmla="*/ 139 h 139"/>
                  <a:gd name="T68" fmla="*/ 33 w 119"/>
                  <a:gd name="T69" fmla="*/ 133 h 139"/>
                  <a:gd name="T70" fmla="*/ 12 w 119"/>
                  <a:gd name="T71" fmla="*/ 118 h 139"/>
                  <a:gd name="T72" fmla="*/ 0 w 119"/>
                  <a:gd name="T73" fmla="*/ 102 h 139"/>
                  <a:gd name="T74" fmla="*/ 0 w 119"/>
                  <a:gd name="T75" fmla="*/ 102 h 139"/>
                  <a:gd name="T76" fmla="*/ 0 w 119"/>
                  <a:gd name="T77" fmla="*/ 102 h 139"/>
                  <a:gd name="T78" fmla="*/ 0 w 119"/>
                  <a:gd name="T79" fmla="*/ 102 h 139"/>
                  <a:gd name="T80" fmla="*/ 0 w 119"/>
                  <a:gd name="T81" fmla="*/ 10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39">
                    <a:moveTo>
                      <a:pt x="119" y="35"/>
                    </a:moveTo>
                    <a:lnTo>
                      <a:pt x="117" y="31"/>
                    </a:lnTo>
                    <a:lnTo>
                      <a:pt x="110" y="22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1" y="12"/>
                    </a:lnTo>
                    <a:lnTo>
                      <a:pt x="12" y="22"/>
                    </a:lnTo>
                    <a:lnTo>
                      <a:pt x="2" y="31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2" y="31"/>
                    </a:lnTo>
                    <a:lnTo>
                      <a:pt x="12" y="22"/>
                    </a:lnTo>
                    <a:lnTo>
                      <a:pt x="21" y="12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2"/>
                    </a:lnTo>
                    <a:lnTo>
                      <a:pt x="108" y="22"/>
                    </a:lnTo>
                    <a:lnTo>
                      <a:pt x="117" y="31"/>
                    </a:lnTo>
                    <a:lnTo>
                      <a:pt x="119" y="37"/>
                    </a:lnTo>
                    <a:lnTo>
                      <a:pt x="119" y="37"/>
                    </a:lnTo>
                    <a:lnTo>
                      <a:pt x="119" y="37"/>
                    </a:lnTo>
                    <a:lnTo>
                      <a:pt x="119" y="37"/>
                    </a:lnTo>
                    <a:lnTo>
                      <a:pt x="119" y="37"/>
                    </a:lnTo>
                    <a:lnTo>
                      <a:pt x="119" y="37"/>
                    </a:lnTo>
                    <a:lnTo>
                      <a:pt x="119" y="37"/>
                    </a:lnTo>
                    <a:lnTo>
                      <a:pt x="119" y="37"/>
                    </a:lnTo>
                    <a:lnTo>
                      <a:pt x="119" y="35"/>
                    </a:lnTo>
                    <a:close/>
                    <a:moveTo>
                      <a:pt x="0" y="104"/>
                    </a:moveTo>
                    <a:lnTo>
                      <a:pt x="2" y="108"/>
                    </a:lnTo>
                    <a:lnTo>
                      <a:pt x="12" y="120"/>
                    </a:lnTo>
                    <a:lnTo>
                      <a:pt x="21" y="127"/>
                    </a:lnTo>
                    <a:lnTo>
                      <a:pt x="33" y="133"/>
                    </a:lnTo>
                    <a:lnTo>
                      <a:pt x="46" y="137"/>
                    </a:lnTo>
                    <a:lnTo>
                      <a:pt x="60" y="139"/>
                    </a:lnTo>
                    <a:lnTo>
                      <a:pt x="73" y="137"/>
                    </a:lnTo>
                    <a:lnTo>
                      <a:pt x="87" y="133"/>
                    </a:lnTo>
                    <a:lnTo>
                      <a:pt x="98" y="127"/>
                    </a:lnTo>
                    <a:lnTo>
                      <a:pt x="110" y="120"/>
                    </a:lnTo>
                    <a:lnTo>
                      <a:pt x="117" y="108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7" y="108"/>
                    </a:lnTo>
                    <a:lnTo>
                      <a:pt x="108" y="118"/>
                    </a:lnTo>
                    <a:lnTo>
                      <a:pt x="98" y="127"/>
                    </a:lnTo>
                    <a:lnTo>
                      <a:pt x="87" y="133"/>
                    </a:lnTo>
                    <a:lnTo>
                      <a:pt x="73" y="137"/>
                    </a:lnTo>
                    <a:lnTo>
                      <a:pt x="60" y="139"/>
                    </a:lnTo>
                    <a:lnTo>
                      <a:pt x="46" y="137"/>
                    </a:lnTo>
                    <a:lnTo>
                      <a:pt x="33" y="133"/>
                    </a:lnTo>
                    <a:lnTo>
                      <a:pt x="21" y="127"/>
                    </a:lnTo>
                    <a:lnTo>
                      <a:pt x="12" y="118"/>
                    </a:lnTo>
                    <a:lnTo>
                      <a:pt x="2" y="10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05" name="Freeform 7275"/>
              <p:cNvSpPr>
                <a:spLocks noEditPoints="1"/>
              </p:cNvSpPr>
              <p:nvPr/>
            </p:nvSpPr>
            <p:spPr bwMode="auto">
              <a:xfrm>
                <a:off x="1355" y="2325"/>
                <a:ext cx="121" cy="139"/>
              </a:xfrm>
              <a:custGeom>
                <a:avLst/>
                <a:gdLst>
                  <a:gd name="T0" fmla="*/ 117 w 121"/>
                  <a:gd name="T1" fmla="*/ 31 h 139"/>
                  <a:gd name="T2" fmla="*/ 98 w 121"/>
                  <a:gd name="T3" fmla="*/ 12 h 139"/>
                  <a:gd name="T4" fmla="*/ 73 w 121"/>
                  <a:gd name="T5" fmla="*/ 2 h 139"/>
                  <a:gd name="T6" fmla="*/ 46 w 121"/>
                  <a:gd name="T7" fmla="*/ 2 h 139"/>
                  <a:gd name="T8" fmla="*/ 21 w 121"/>
                  <a:gd name="T9" fmla="*/ 12 h 139"/>
                  <a:gd name="T10" fmla="*/ 2 w 121"/>
                  <a:gd name="T11" fmla="*/ 31 h 139"/>
                  <a:gd name="T12" fmla="*/ 0 w 121"/>
                  <a:gd name="T13" fmla="*/ 37 h 139"/>
                  <a:gd name="T14" fmla="*/ 0 w 121"/>
                  <a:gd name="T15" fmla="*/ 39 h 139"/>
                  <a:gd name="T16" fmla="*/ 0 w 121"/>
                  <a:gd name="T17" fmla="*/ 39 h 139"/>
                  <a:gd name="T18" fmla="*/ 0 w 121"/>
                  <a:gd name="T19" fmla="*/ 39 h 139"/>
                  <a:gd name="T20" fmla="*/ 4 w 121"/>
                  <a:gd name="T21" fmla="*/ 31 h 139"/>
                  <a:gd name="T22" fmla="*/ 21 w 121"/>
                  <a:gd name="T23" fmla="*/ 14 h 139"/>
                  <a:gd name="T24" fmla="*/ 46 w 121"/>
                  <a:gd name="T25" fmla="*/ 2 h 139"/>
                  <a:gd name="T26" fmla="*/ 73 w 121"/>
                  <a:gd name="T27" fmla="*/ 2 h 139"/>
                  <a:gd name="T28" fmla="*/ 98 w 121"/>
                  <a:gd name="T29" fmla="*/ 14 h 139"/>
                  <a:gd name="T30" fmla="*/ 115 w 121"/>
                  <a:gd name="T31" fmla="*/ 31 h 139"/>
                  <a:gd name="T32" fmla="*/ 121 w 121"/>
                  <a:gd name="T33" fmla="*/ 39 h 139"/>
                  <a:gd name="T34" fmla="*/ 121 w 121"/>
                  <a:gd name="T35" fmla="*/ 39 h 139"/>
                  <a:gd name="T36" fmla="*/ 121 w 121"/>
                  <a:gd name="T37" fmla="*/ 39 h 139"/>
                  <a:gd name="T38" fmla="*/ 119 w 121"/>
                  <a:gd name="T39" fmla="*/ 37 h 139"/>
                  <a:gd name="T40" fmla="*/ 0 w 121"/>
                  <a:gd name="T41" fmla="*/ 102 h 139"/>
                  <a:gd name="T42" fmla="*/ 12 w 121"/>
                  <a:gd name="T43" fmla="*/ 118 h 139"/>
                  <a:gd name="T44" fmla="*/ 33 w 121"/>
                  <a:gd name="T45" fmla="*/ 133 h 139"/>
                  <a:gd name="T46" fmla="*/ 60 w 121"/>
                  <a:gd name="T47" fmla="*/ 139 h 139"/>
                  <a:gd name="T48" fmla="*/ 87 w 121"/>
                  <a:gd name="T49" fmla="*/ 133 h 139"/>
                  <a:gd name="T50" fmla="*/ 108 w 121"/>
                  <a:gd name="T51" fmla="*/ 118 h 139"/>
                  <a:gd name="T52" fmla="*/ 119 w 121"/>
                  <a:gd name="T53" fmla="*/ 102 h 139"/>
                  <a:gd name="T54" fmla="*/ 119 w 121"/>
                  <a:gd name="T55" fmla="*/ 102 h 139"/>
                  <a:gd name="T56" fmla="*/ 121 w 121"/>
                  <a:gd name="T57" fmla="*/ 100 h 139"/>
                  <a:gd name="T58" fmla="*/ 121 w 121"/>
                  <a:gd name="T59" fmla="*/ 100 h 139"/>
                  <a:gd name="T60" fmla="*/ 121 w 121"/>
                  <a:gd name="T61" fmla="*/ 100 h 139"/>
                  <a:gd name="T62" fmla="*/ 108 w 121"/>
                  <a:gd name="T63" fmla="*/ 118 h 139"/>
                  <a:gd name="T64" fmla="*/ 87 w 121"/>
                  <a:gd name="T65" fmla="*/ 133 h 139"/>
                  <a:gd name="T66" fmla="*/ 60 w 121"/>
                  <a:gd name="T67" fmla="*/ 139 h 139"/>
                  <a:gd name="T68" fmla="*/ 33 w 121"/>
                  <a:gd name="T69" fmla="*/ 133 h 139"/>
                  <a:gd name="T70" fmla="*/ 12 w 121"/>
                  <a:gd name="T71" fmla="*/ 118 h 139"/>
                  <a:gd name="T72" fmla="*/ 0 w 121"/>
                  <a:gd name="T73" fmla="*/ 100 h 139"/>
                  <a:gd name="T74" fmla="*/ 0 w 121"/>
                  <a:gd name="T75" fmla="*/ 100 h 139"/>
                  <a:gd name="T76" fmla="*/ 0 w 121"/>
                  <a:gd name="T77" fmla="*/ 100 h 139"/>
                  <a:gd name="T78" fmla="*/ 0 w 121"/>
                  <a:gd name="T79" fmla="*/ 102 h 139"/>
                  <a:gd name="T80" fmla="*/ 0 w 121"/>
                  <a:gd name="T81" fmla="*/ 10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39">
                    <a:moveTo>
                      <a:pt x="119" y="37"/>
                    </a:moveTo>
                    <a:lnTo>
                      <a:pt x="117" y="31"/>
                    </a:lnTo>
                    <a:lnTo>
                      <a:pt x="108" y="22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1" y="12"/>
                    </a:lnTo>
                    <a:lnTo>
                      <a:pt x="12" y="22"/>
                    </a:lnTo>
                    <a:lnTo>
                      <a:pt x="2" y="31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4" y="31"/>
                    </a:lnTo>
                    <a:lnTo>
                      <a:pt x="12" y="22"/>
                    </a:lnTo>
                    <a:lnTo>
                      <a:pt x="21" y="14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2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4"/>
                    </a:lnTo>
                    <a:lnTo>
                      <a:pt x="108" y="22"/>
                    </a:lnTo>
                    <a:lnTo>
                      <a:pt x="115" y="31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19" y="37"/>
                    </a:lnTo>
                    <a:lnTo>
                      <a:pt x="119" y="37"/>
                    </a:lnTo>
                    <a:lnTo>
                      <a:pt x="119" y="37"/>
                    </a:lnTo>
                    <a:close/>
                    <a:moveTo>
                      <a:pt x="0" y="102"/>
                    </a:moveTo>
                    <a:lnTo>
                      <a:pt x="2" y="108"/>
                    </a:lnTo>
                    <a:lnTo>
                      <a:pt x="12" y="118"/>
                    </a:lnTo>
                    <a:lnTo>
                      <a:pt x="21" y="127"/>
                    </a:lnTo>
                    <a:lnTo>
                      <a:pt x="33" y="133"/>
                    </a:lnTo>
                    <a:lnTo>
                      <a:pt x="46" y="137"/>
                    </a:lnTo>
                    <a:lnTo>
                      <a:pt x="60" y="139"/>
                    </a:lnTo>
                    <a:lnTo>
                      <a:pt x="73" y="137"/>
                    </a:lnTo>
                    <a:lnTo>
                      <a:pt x="87" y="133"/>
                    </a:lnTo>
                    <a:lnTo>
                      <a:pt x="98" y="127"/>
                    </a:lnTo>
                    <a:lnTo>
                      <a:pt x="108" y="118"/>
                    </a:lnTo>
                    <a:lnTo>
                      <a:pt x="117" y="108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21" y="102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15" y="108"/>
                    </a:lnTo>
                    <a:lnTo>
                      <a:pt x="108" y="118"/>
                    </a:lnTo>
                    <a:lnTo>
                      <a:pt x="98" y="125"/>
                    </a:lnTo>
                    <a:lnTo>
                      <a:pt x="87" y="133"/>
                    </a:lnTo>
                    <a:lnTo>
                      <a:pt x="73" y="137"/>
                    </a:lnTo>
                    <a:lnTo>
                      <a:pt x="60" y="139"/>
                    </a:lnTo>
                    <a:lnTo>
                      <a:pt x="46" y="137"/>
                    </a:lnTo>
                    <a:lnTo>
                      <a:pt x="33" y="133"/>
                    </a:lnTo>
                    <a:lnTo>
                      <a:pt x="21" y="125"/>
                    </a:lnTo>
                    <a:lnTo>
                      <a:pt x="12" y="118"/>
                    </a:lnTo>
                    <a:lnTo>
                      <a:pt x="4" y="10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06" name="Freeform 7276"/>
              <p:cNvSpPr>
                <a:spLocks noEditPoints="1"/>
              </p:cNvSpPr>
              <p:nvPr/>
            </p:nvSpPr>
            <p:spPr bwMode="auto">
              <a:xfrm>
                <a:off x="1353" y="2327"/>
                <a:ext cx="123" cy="137"/>
              </a:xfrm>
              <a:custGeom>
                <a:avLst/>
                <a:gdLst>
                  <a:gd name="T0" fmla="*/ 117 w 123"/>
                  <a:gd name="T1" fmla="*/ 29 h 137"/>
                  <a:gd name="T2" fmla="*/ 100 w 123"/>
                  <a:gd name="T3" fmla="*/ 12 h 137"/>
                  <a:gd name="T4" fmla="*/ 75 w 123"/>
                  <a:gd name="T5" fmla="*/ 0 h 137"/>
                  <a:gd name="T6" fmla="*/ 48 w 123"/>
                  <a:gd name="T7" fmla="*/ 0 h 137"/>
                  <a:gd name="T8" fmla="*/ 23 w 123"/>
                  <a:gd name="T9" fmla="*/ 12 h 137"/>
                  <a:gd name="T10" fmla="*/ 6 w 123"/>
                  <a:gd name="T11" fmla="*/ 29 h 137"/>
                  <a:gd name="T12" fmla="*/ 2 w 123"/>
                  <a:gd name="T13" fmla="*/ 37 h 137"/>
                  <a:gd name="T14" fmla="*/ 2 w 123"/>
                  <a:gd name="T15" fmla="*/ 37 h 137"/>
                  <a:gd name="T16" fmla="*/ 2 w 123"/>
                  <a:gd name="T17" fmla="*/ 39 h 137"/>
                  <a:gd name="T18" fmla="*/ 0 w 123"/>
                  <a:gd name="T19" fmla="*/ 39 h 137"/>
                  <a:gd name="T20" fmla="*/ 6 w 123"/>
                  <a:gd name="T21" fmla="*/ 29 h 137"/>
                  <a:gd name="T22" fmla="*/ 23 w 123"/>
                  <a:gd name="T23" fmla="*/ 12 h 137"/>
                  <a:gd name="T24" fmla="*/ 48 w 123"/>
                  <a:gd name="T25" fmla="*/ 2 h 137"/>
                  <a:gd name="T26" fmla="*/ 75 w 123"/>
                  <a:gd name="T27" fmla="*/ 2 h 137"/>
                  <a:gd name="T28" fmla="*/ 100 w 123"/>
                  <a:gd name="T29" fmla="*/ 12 h 137"/>
                  <a:gd name="T30" fmla="*/ 117 w 123"/>
                  <a:gd name="T31" fmla="*/ 29 h 137"/>
                  <a:gd name="T32" fmla="*/ 123 w 123"/>
                  <a:gd name="T33" fmla="*/ 39 h 137"/>
                  <a:gd name="T34" fmla="*/ 123 w 123"/>
                  <a:gd name="T35" fmla="*/ 39 h 137"/>
                  <a:gd name="T36" fmla="*/ 123 w 123"/>
                  <a:gd name="T37" fmla="*/ 37 h 137"/>
                  <a:gd name="T38" fmla="*/ 123 w 123"/>
                  <a:gd name="T39" fmla="*/ 37 h 137"/>
                  <a:gd name="T40" fmla="*/ 2 w 123"/>
                  <a:gd name="T41" fmla="*/ 98 h 137"/>
                  <a:gd name="T42" fmla="*/ 14 w 123"/>
                  <a:gd name="T43" fmla="*/ 116 h 137"/>
                  <a:gd name="T44" fmla="*/ 35 w 123"/>
                  <a:gd name="T45" fmla="*/ 131 h 137"/>
                  <a:gd name="T46" fmla="*/ 62 w 123"/>
                  <a:gd name="T47" fmla="*/ 137 h 137"/>
                  <a:gd name="T48" fmla="*/ 89 w 123"/>
                  <a:gd name="T49" fmla="*/ 131 h 137"/>
                  <a:gd name="T50" fmla="*/ 110 w 123"/>
                  <a:gd name="T51" fmla="*/ 116 h 137"/>
                  <a:gd name="T52" fmla="*/ 123 w 123"/>
                  <a:gd name="T53" fmla="*/ 98 h 137"/>
                  <a:gd name="T54" fmla="*/ 123 w 123"/>
                  <a:gd name="T55" fmla="*/ 98 h 137"/>
                  <a:gd name="T56" fmla="*/ 123 w 123"/>
                  <a:gd name="T57" fmla="*/ 98 h 137"/>
                  <a:gd name="T58" fmla="*/ 123 w 123"/>
                  <a:gd name="T59" fmla="*/ 96 h 137"/>
                  <a:gd name="T60" fmla="*/ 123 w 123"/>
                  <a:gd name="T61" fmla="*/ 96 h 137"/>
                  <a:gd name="T62" fmla="*/ 110 w 123"/>
                  <a:gd name="T63" fmla="*/ 116 h 137"/>
                  <a:gd name="T64" fmla="*/ 89 w 123"/>
                  <a:gd name="T65" fmla="*/ 129 h 137"/>
                  <a:gd name="T66" fmla="*/ 62 w 123"/>
                  <a:gd name="T67" fmla="*/ 135 h 137"/>
                  <a:gd name="T68" fmla="*/ 35 w 123"/>
                  <a:gd name="T69" fmla="*/ 129 h 137"/>
                  <a:gd name="T70" fmla="*/ 14 w 123"/>
                  <a:gd name="T71" fmla="*/ 116 h 137"/>
                  <a:gd name="T72" fmla="*/ 0 w 123"/>
                  <a:gd name="T73" fmla="*/ 96 h 137"/>
                  <a:gd name="T74" fmla="*/ 0 w 123"/>
                  <a:gd name="T75" fmla="*/ 98 h 137"/>
                  <a:gd name="T76" fmla="*/ 2 w 123"/>
                  <a:gd name="T77" fmla="*/ 98 h 137"/>
                  <a:gd name="T78" fmla="*/ 2 w 123"/>
                  <a:gd name="T79" fmla="*/ 98 h 137"/>
                  <a:gd name="T80" fmla="*/ 2 w 123"/>
                  <a:gd name="T81" fmla="*/ 9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3" h="137">
                    <a:moveTo>
                      <a:pt x="123" y="37"/>
                    </a:moveTo>
                    <a:lnTo>
                      <a:pt x="117" y="29"/>
                    </a:lnTo>
                    <a:lnTo>
                      <a:pt x="110" y="20"/>
                    </a:lnTo>
                    <a:lnTo>
                      <a:pt x="100" y="12"/>
                    </a:lnTo>
                    <a:lnTo>
                      <a:pt x="89" y="4"/>
                    </a:lnTo>
                    <a:lnTo>
                      <a:pt x="75" y="0"/>
                    </a:lnTo>
                    <a:lnTo>
                      <a:pt x="62" y="0"/>
                    </a:lnTo>
                    <a:lnTo>
                      <a:pt x="48" y="0"/>
                    </a:lnTo>
                    <a:lnTo>
                      <a:pt x="35" y="4"/>
                    </a:lnTo>
                    <a:lnTo>
                      <a:pt x="23" y="12"/>
                    </a:lnTo>
                    <a:lnTo>
                      <a:pt x="14" y="20"/>
                    </a:lnTo>
                    <a:lnTo>
                      <a:pt x="6" y="29"/>
                    </a:lnTo>
                    <a:lnTo>
                      <a:pt x="2" y="37"/>
                    </a:lnTo>
                    <a:lnTo>
                      <a:pt x="2" y="37"/>
                    </a:lnTo>
                    <a:lnTo>
                      <a:pt x="2" y="37"/>
                    </a:lnTo>
                    <a:lnTo>
                      <a:pt x="2" y="37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6" y="29"/>
                    </a:lnTo>
                    <a:lnTo>
                      <a:pt x="14" y="20"/>
                    </a:lnTo>
                    <a:lnTo>
                      <a:pt x="23" y="12"/>
                    </a:lnTo>
                    <a:lnTo>
                      <a:pt x="35" y="6"/>
                    </a:lnTo>
                    <a:lnTo>
                      <a:pt x="48" y="2"/>
                    </a:lnTo>
                    <a:lnTo>
                      <a:pt x="62" y="0"/>
                    </a:lnTo>
                    <a:lnTo>
                      <a:pt x="75" y="2"/>
                    </a:lnTo>
                    <a:lnTo>
                      <a:pt x="89" y="6"/>
                    </a:lnTo>
                    <a:lnTo>
                      <a:pt x="100" y="12"/>
                    </a:lnTo>
                    <a:lnTo>
                      <a:pt x="110" y="20"/>
                    </a:lnTo>
                    <a:lnTo>
                      <a:pt x="117" y="29"/>
                    </a:lnTo>
                    <a:lnTo>
                      <a:pt x="123" y="39"/>
                    </a:lnTo>
                    <a:lnTo>
                      <a:pt x="123" y="39"/>
                    </a:lnTo>
                    <a:lnTo>
                      <a:pt x="123" y="39"/>
                    </a:lnTo>
                    <a:lnTo>
                      <a:pt x="123" y="39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123" y="37"/>
                    </a:lnTo>
                    <a:close/>
                    <a:moveTo>
                      <a:pt x="2" y="98"/>
                    </a:moveTo>
                    <a:lnTo>
                      <a:pt x="6" y="106"/>
                    </a:lnTo>
                    <a:lnTo>
                      <a:pt x="14" y="116"/>
                    </a:lnTo>
                    <a:lnTo>
                      <a:pt x="23" y="123"/>
                    </a:lnTo>
                    <a:lnTo>
                      <a:pt x="35" y="131"/>
                    </a:lnTo>
                    <a:lnTo>
                      <a:pt x="48" y="135"/>
                    </a:lnTo>
                    <a:lnTo>
                      <a:pt x="62" y="137"/>
                    </a:lnTo>
                    <a:lnTo>
                      <a:pt x="75" y="135"/>
                    </a:lnTo>
                    <a:lnTo>
                      <a:pt x="89" y="131"/>
                    </a:lnTo>
                    <a:lnTo>
                      <a:pt x="100" y="123"/>
                    </a:lnTo>
                    <a:lnTo>
                      <a:pt x="110" y="116"/>
                    </a:lnTo>
                    <a:lnTo>
                      <a:pt x="117" y="106"/>
                    </a:lnTo>
                    <a:lnTo>
                      <a:pt x="123" y="98"/>
                    </a:lnTo>
                    <a:lnTo>
                      <a:pt x="123" y="98"/>
                    </a:lnTo>
                    <a:lnTo>
                      <a:pt x="123" y="98"/>
                    </a:lnTo>
                    <a:lnTo>
                      <a:pt x="123" y="98"/>
                    </a:lnTo>
                    <a:lnTo>
                      <a:pt x="123" y="98"/>
                    </a:lnTo>
                    <a:lnTo>
                      <a:pt x="123" y="98"/>
                    </a:lnTo>
                    <a:lnTo>
                      <a:pt x="123" y="96"/>
                    </a:lnTo>
                    <a:lnTo>
                      <a:pt x="123" y="96"/>
                    </a:lnTo>
                    <a:lnTo>
                      <a:pt x="123" y="96"/>
                    </a:lnTo>
                    <a:lnTo>
                      <a:pt x="117" y="106"/>
                    </a:lnTo>
                    <a:lnTo>
                      <a:pt x="110" y="116"/>
                    </a:lnTo>
                    <a:lnTo>
                      <a:pt x="100" y="123"/>
                    </a:lnTo>
                    <a:lnTo>
                      <a:pt x="89" y="129"/>
                    </a:lnTo>
                    <a:lnTo>
                      <a:pt x="75" y="135"/>
                    </a:lnTo>
                    <a:lnTo>
                      <a:pt x="62" y="135"/>
                    </a:lnTo>
                    <a:lnTo>
                      <a:pt x="48" y="135"/>
                    </a:lnTo>
                    <a:lnTo>
                      <a:pt x="35" y="129"/>
                    </a:lnTo>
                    <a:lnTo>
                      <a:pt x="23" y="123"/>
                    </a:lnTo>
                    <a:lnTo>
                      <a:pt x="14" y="116"/>
                    </a:lnTo>
                    <a:lnTo>
                      <a:pt x="6" y="10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close/>
                  </a:path>
                </a:pathLst>
              </a:cu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07" name="Freeform 7277"/>
              <p:cNvSpPr>
                <a:spLocks noEditPoints="1"/>
              </p:cNvSpPr>
              <p:nvPr/>
            </p:nvSpPr>
            <p:spPr bwMode="auto">
              <a:xfrm>
                <a:off x="1353" y="2327"/>
                <a:ext cx="123" cy="135"/>
              </a:xfrm>
              <a:custGeom>
                <a:avLst/>
                <a:gdLst>
                  <a:gd name="T0" fmla="*/ 117 w 123"/>
                  <a:gd name="T1" fmla="*/ 29 h 135"/>
                  <a:gd name="T2" fmla="*/ 100 w 123"/>
                  <a:gd name="T3" fmla="*/ 12 h 135"/>
                  <a:gd name="T4" fmla="*/ 75 w 123"/>
                  <a:gd name="T5" fmla="*/ 2 h 135"/>
                  <a:gd name="T6" fmla="*/ 48 w 123"/>
                  <a:gd name="T7" fmla="*/ 2 h 135"/>
                  <a:gd name="T8" fmla="*/ 23 w 123"/>
                  <a:gd name="T9" fmla="*/ 12 h 135"/>
                  <a:gd name="T10" fmla="*/ 6 w 123"/>
                  <a:gd name="T11" fmla="*/ 29 h 135"/>
                  <a:gd name="T12" fmla="*/ 0 w 123"/>
                  <a:gd name="T13" fmla="*/ 39 h 135"/>
                  <a:gd name="T14" fmla="*/ 0 w 123"/>
                  <a:gd name="T15" fmla="*/ 39 h 135"/>
                  <a:gd name="T16" fmla="*/ 0 w 123"/>
                  <a:gd name="T17" fmla="*/ 39 h 135"/>
                  <a:gd name="T18" fmla="*/ 0 w 123"/>
                  <a:gd name="T19" fmla="*/ 39 h 135"/>
                  <a:gd name="T20" fmla="*/ 6 w 123"/>
                  <a:gd name="T21" fmla="*/ 31 h 135"/>
                  <a:gd name="T22" fmla="*/ 25 w 123"/>
                  <a:gd name="T23" fmla="*/ 12 h 135"/>
                  <a:gd name="T24" fmla="*/ 48 w 123"/>
                  <a:gd name="T25" fmla="*/ 2 h 135"/>
                  <a:gd name="T26" fmla="*/ 75 w 123"/>
                  <a:gd name="T27" fmla="*/ 2 h 135"/>
                  <a:gd name="T28" fmla="*/ 100 w 123"/>
                  <a:gd name="T29" fmla="*/ 12 h 135"/>
                  <a:gd name="T30" fmla="*/ 117 w 123"/>
                  <a:gd name="T31" fmla="*/ 31 h 135"/>
                  <a:gd name="T32" fmla="*/ 123 w 123"/>
                  <a:gd name="T33" fmla="*/ 39 h 135"/>
                  <a:gd name="T34" fmla="*/ 123 w 123"/>
                  <a:gd name="T35" fmla="*/ 39 h 135"/>
                  <a:gd name="T36" fmla="*/ 123 w 123"/>
                  <a:gd name="T37" fmla="*/ 39 h 135"/>
                  <a:gd name="T38" fmla="*/ 123 w 123"/>
                  <a:gd name="T39" fmla="*/ 39 h 135"/>
                  <a:gd name="T40" fmla="*/ 0 w 123"/>
                  <a:gd name="T41" fmla="*/ 96 h 135"/>
                  <a:gd name="T42" fmla="*/ 14 w 123"/>
                  <a:gd name="T43" fmla="*/ 116 h 135"/>
                  <a:gd name="T44" fmla="*/ 35 w 123"/>
                  <a:gd name="T45" fmla="*/ 129 h 135"/>
                  <a:gd name="T46" fmla="*/ 62 w 123"/>
                  <a:gd name="T47" fmla="*/ 135 h 135"/>
                  <a:gd name="T48" fmla="*/ 89 w 123"/>
                  <a:gd name="T49" fmla="*/ 129 h 135"/>
                  <a:gd name="T50" fmla="*/ 110 w 123"/>
                  <a:gd name="T51" fmla="*/ 116 h 135"/>
                  <a:gd name="T52" fmla="*/ 123 w 123"/>
                  <a:gd name="T53" fmla="*/ 96 h 135"/>
                  <a:gd name="T54" fmla="*/ 123 w 123"/>
                  <a:gd name="T55" fmla="*/ 96 h 135"/>
                  <a:gd name="T56" fmla="*/ 123 w 123"/>
                  <a:gd name="T57" fmla="*/ 96 h 135"/>
                  <a:gd name="T58" fmla="*/ 123 w 123"/>
                  <a:gd name="T59" fmla="*/ 96 h 135"/>
                  <a:gd name="T60" fmla="*/ 123 w 123"/>
                  <a:gd name="T61" fmla="*/ 96 h 135"/>
                  <a:gd name="T62" fmla="*/ 110 w 123"/>
                  <a:gd name="T63" fmla="*/ 116 h 135"/>
                  <a:gd name="T64" fmla="*/ 89 w 123"/>
                  <a:gd name="T65" fmla="*/ 129 h 135"/>
                  <a:gd name="T66" fmla="*/ 62 w 123"/>
                  <a:gd name="T67" fmla="*/ 135 h 135"/>
                  <a:gd name="T68" fmla="*/ 35 w 123"/>
                  <a:gd name="T69" fmla="*/ 129 h 135"/>
                  <a:gd name="T70" fmla="*/ 14 w 123"/>
                  <a:gd name="T71" fmla="*/ 116 h 135"/>
                  <a:gd name="T72" fmla="*/ 0 w 123"/>
                  <a:gd name="T73" fmla="*/ 96 h 135"/>
                  <a:gd name="T74" fmla="*/ 0 w 123"/>
                  <a:gd name="T75" fmla="*/ 96 h 135"/>
                  <a:gd name="T76" fmla="*/ 0 w 123"/>
                  <a:gd name="T77" fmla="*/ 96 h 135"/>
                  <a:gd name="T78" fmla="*/ 0 w 123"/>
                  <a:gd name="T79" fmla="*/ 96 h 135"/>
                  <a:gd name="T80" fmla="*/ 0 w 123"/>
                  <a:gd name="T81" fmla="*/ 9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3" h="135">
                    <a:moveTo>
                      <a:pt x="123" y="39"/>
                    </a:moveTo>
                    <a:lnTo>
                      <a:pt x="117" y="29"/>
                    </a:lnTo>
                    <a:lnTo>
                      <a:pt x="110" y="20"/>
                    </a:lnTo>
                    <a:lnTo>
                      <a:pt x="100" y="12"/>
                    </a:lnTo>
                    <a:lnTo>
                      <a:pt x="89" y="6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48" y="2"/>
                    </a:lnTo>
                    <a:lnTo>
                      <a:pt x="35" y="6"/>
                    </a:lnTo>
                    <a:lnTo>
                      <a:pt x="23" y="12"/>
                    </a:lnTo>
                    <a:lnTo>
                      <a:pt x="14" y="20"/>
                    </a:lnTo>
                    <a:lnTo>
                      <a:pt x="6" y="2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6" y="31"/>
                    </a:lnTo>
                    <a:lnTo>
                      <a:pt x="14" y="20"/>
                    </a:lnTo>
                    <a:lnTo>
                      <a:pt x="25" y="12"/>
                    </a:lnTo>
                    <a:lnTo>
                      <a:pt x="35" y="6"/>
                    </a:lnTo>
                    <a:lnTo>
                      <a:pt x="48" y="2"/>
                    </a:lnTo>
                    <a:lnTo>
                      <a:pt x="62" y="0"/>
                    </a:lnTo>
                    <a:lnTo>
                      <a:pt x="75" y="2"/>
                    </a:lnTo>
                    <a:lnTo>
                      <a:pt x="89" y="6"/>
                    </a:lnTo>
                    <a:lnTo>
                      <a:pt x="100" y="12"/>
                    </a:lnTo>
                    <a:lnTo>
                      <a:pt x="110" y="20"/>
                    </a:lnTo>
                    <a:lnTo>
                      <a:pt x="117" y="31"/>
                    </a:lnTo>
                    <a:lnTo>
                      <a:pt x="123" y="41"/>
                    </a:lnTo>
                    <a:lnTo>
                      <a:pt x="123" y="39"/>
                    </a:lnTo>
                    <a:lnTo>
                      <a:pt x="123" y="39"/>
                    </a:lnTo>
                    <a:lnTo>
                      <a:pt x="123" y="39"/>
                    </a:lnTo>
                    <a:lnTo>
                      <a:pt x="123" y="39"/>
                    </a:lnTo>
                    <a:lnTo>
                      <a:pt x="123" y="39"/>
                    </a:lnTo>
                    <a:lnTo>
                      <a:pt x="123" y="39"/>
                    </a:lnTo>
                    <a:lnTo>
                      <a:pt x="123" y="39"/>
                    </a:lnTo>
                    <a:lnTo>
                      <a:pt x="123" y="39"/>
                    </a:lnTo>
                    <a:close/>
                    <a:moveTo>
                      <a:pt x="0" y="96"/>
                    </a:moveTo>
                    <a:lnTo>
                      <a:pt x="6" y="106"/>
                    </a:lnTo>
                    <a:lnTo>
                      <a:pt x="14" y="116"/>
                    </a:lnTo>
                    <a:lnTo>
                      <a:pt x="23" y="123"/>
                    </a:lnTo>
                    <a:lnTo>
                      <a:pt x="35" y="129"/>
                    </a:lnTo>
                    <a:lnTo>
                      <a:pt x="48" y="135"/>
                    </a:lnTo>
                    <a:lnTo>
                      <a:pt x="62" y="135"/>
                    </a:lnTo>
                    <a:lnTo>
                      <a:pt x="75" y="135"/>
                    </a:lnTo>
                    <a:lnTo>
                      <a:pt x="89" y="129"/>
                    </a:lnTo>
                    <a:lnTo>
                      <a:pt x="100" y="123"/>
                    </a:lnTo>
                    <a:lnTo>
                      <a:pt x="110" y="116"/>
                    </a:lnTo>
                    <a:lnTo>
                      <a:pt x="117" y="106"/>
                    </a:lnTo>
                    <a:lnTo>
                      <a:pt x="123" y="96"/>
                    </a:lnTo>
                    <a:lnTo>
                      <a:pt x="123" y="96"/>
                    </a:lnTo>
                    <a:lnTo>
                      <a:pt x="123" y="96"/>
                    </a:lnTo>
                    <a:lnTo>
                      <a:pt x="123" y="96"/>
                    </a:lnTo>
                    <a:lnTo>
                      <a:pt x="123" y="96"/>
                    </a:lnTo>
                    <a:lnTo>
                      <a:pt x="123" y="96"/>
                    </a:lnTo>
                    <a:lnTo>
                      <a:pt x="123" y="96"/>
                    </a:lnTo>
                    <a:lnTo>
                      <a:pt x="123" y="96"/>
                    </a:lnTo>
                    <a:lnTo>
                      <a:pt x="123" y="96"/>
                    </a:lnTo>
                    <a:lnTo>
                      <a:pt x="117" y="106"/>
                    </a:lnTo>
                    <a:lnTo>
                      <a:pt x="110" y="116"/>
                    </a:lnTo>
                    <a:lnTo>
                      <a:pt x="100" y="123"/>
                    </a:lnTo>
                    <a:lnTo>
                      <a:pt x="89" y="129"/>
                    </a:lnTo>
                    <a:lnTo>
                      <a:pt x="75" y="133"/>
                    </a:lnTo>
                    <a:lnTo>
                      <a:pt x="62" y="135"/>
                    </a:lnTo>
                    <a:lnTo>
                      <a:pt x="48" y="133"/>
                    </a:lnTo>
                    <a:lnTo>
                      <a:pt x="35" y="129"/>
                    </a:lnTo>
                    <a:lnTo>
                      <a:pt x="25" y="123"/>
                    </a:lnTo>
                    <a:lnTo>
                      <a:pt x="14" y="116"/>
                    </a:lnTo>
                    <a:lnTo>
                      <a:pt x="6" y="10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4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08" name="Freeform 7278"/>
              <p:cNvSpPr>
                <a:spLocks noEditPoints="1"/>
              </p:cNvSpPr>
              <p:nvPr/>
            </p:nvSpPr>
            <p:spPr bwMode="auto">
              <a:xfrm>
                <a:off x="1353" y="2327"/>
                <a:ext cx="123" cy="135"/>
              </a:xfrm>
              <a:custGeom>
                <a:avLst/>
                <a:gdLst>
                  <a:gd name="T0" fmla="*/ 117 w 123"/>
                  <a:gd name="T1" fmla="*/ 31 h 135"/>
                  <a:gd name="T2" fmla="*/ 100 w 123"/>
                  <a:gd name="T3" fmla="*/ 12 h 135"/>
                  <a:gd name="T4" fmla="*/ 75 w 123"/>
                  <a:gd name="T5" fmla="*/ 2 h 135"/>
                  <a:gd name="T6" fmla="*/ 48 w 123"/>
                  <a:gd name="T7" fmla="*/ 2 h 135"/>
                  <a:gd name="T8" fmla="*/ 25 w 123"/>
                  <a:gd name="T9" fmla="*/ 12 h 135"/>
                  <a:gd name="T10" fmla="*/ 6 w 123"/>
                  <a:gd name="T11" fmla="*/ 31 h 135"/>
                  <a:gd name="T12" fmla="*/ 0 w 123"/>
                  <a:gd name="T13" fmla="*/ 41 h 135"/>
                  <a:gd name="T14" fmla="*/ 0 w 123"/>
                  <a:gd name="T15" fmla="*/ 41 h 135"/>
                  <a:gd name="T16" fmla="*/ 0 w 123"/>
                  <a:gd name="T17" fmla="*/ 41 h 135"/>
                  <a:gd name="T18" fmla="*/ 0 w 123"/>
                  <a:gd name="T19" fmla="*/ 41 h 135"/>
                  <a:gd name="T20" fmla="*/ 6 w 123"/>
                  <a:gd name="T21" fmla="*/ 31 h 135"/>
                  <a:gd name="T22" fmla="*/ 25 w 123"/>
                  <a:gd name="T23" fmla="*/ 12 h 135"/>
                  <a:gd name="T24" fmla="*/ 48 w 123"/>
                  <a:gd name="T25" fmla="*/ 2 h 135"/>
                  <a:gd name="T26" fmla="*/ 75 w 123"/>
                  <a:gd name="T27" fmla="*/ 2 h 135"/>
                  <a:gd name="T28" fmla="*/ 98 w 123"/>
                  <a:gd name="T29" fmla="*/ 12 h 135"/>
                  <a:gd name="T30" fmla="*/ 117 w 123"/>
                  <a:gd name="T31" fmla="*/ 31 h 135"/>
                  <a:gd name="T32" fmla="*/ 123 w 123"/>
                  <a:gd name="T33" fmla="*/ 41 h 135"/>
                  <a:gd name="T34" fmla="*/ 123 w 123"/>
                  <a:gd name="T35" fmla="*/ 41 h 135"/>
                  <a:gd name="T36" fmla="*/ 123 w 123"/>
                  <a:gd name="T37" fmla="*/ 41 h 135"/>
                  <a:gd name="T38" fmla="*/ 123 w 123"/>
                  <a:gd name="T39" fmla="*/ 41 h 135"/>
                  <a:gd name="T40" fmla="*/ 0 w 123"/>
                  <a:gd name="T41" fmla="*/ 96 h 135"/>
                  <a:gd name="T42" fmla="*/ 14 w 123"/>
                  <a:gd name="T43" fmla="*/ 116 h 135"/>
                  <a:gd name="T44" fmla="*/ 35 w 123"/>
                  <a:gd name="T45" fmla="*/ 129 h 135"/>
                  <a:gd name="T46" fmla="*/ 62 w 123"/>
                  <a:gd name="T47" fmla="*/ 135 h 135"/>
                  <a:gd name="T48" fmla="*/ 89 w 123"/>
                  <a:gd name="T49" fmla="*/ 129 h 135"/>
                  <a:gd name="T50" fmla="*/ 110 w 123"/>
                  <a:gd name="T51" fmla="*/ 116 h 135"/>
                  <a:gd name="T52" fmla="*/ 123 w 123"/>
                  <a:gd name="T53" fmla="*/ 96 h 135"/>
                  <a:gd name="T54" fmla="*/ 123 w 123"/>
                  <a:gd name="T55" fmla="*/ 94 h 135"/>
                  <a:gd name="T56" fmla="*/ 123 w 123"/>
                  <a:gd name="T57" fmla="*/ 94 h 135"/>
                  <a:gd name="T58" fmla="*/ 123 w 123"/>
                  <a:gd name="T59" fmla="*/ 94 h 135"/>
                  <a:gd name="T60" fmla="*/ 123 w 123"/>
                  <a:gd name="T61" fmla="*/ 94 h 135"/>
                  <a:gd name="T62" fmla="*/ 110 w 123"/>
                  <a:gd name="T63" fmla="*/ 116 h 135"/>
                  <a:gd name="T64" fmla="*/ 89 w 123"/>
                  <a:gd name="T65" fmla="*/ 129 h 135"/>
                  <a:gd name="T66" fmla="*/ 62 w 123"/>
                  <a:gd name="T67" fmla="*/ 135 h 135"/>
                  <a:gd name="T68" fmla="*/ 37 w 123"/>
                  <a:gd name="T69" fmla="*/ 129 h 135"/>
                  <a:gd name="T70" fmla="*/ 16 w 123"/>
                  <a:gd name="T71" fmla="*/ 116 h 135"/>
                  <a:gd name="T72" fmla="*/ 0 w 123"/>
                  <a:gd name="T73" fmla="*/ 94 h 135"/>
                  <a:gd name="T74" fmla="*/ 0 w 123"/>
                  <a:gd name="T75" fmla="*/ 94 h 135"/>
                  <a:gd name="T76" fmla="*/ 0 w 123"/>
                  <a:gd name="T77" fmla="*/ 94 h 135"/>
                  <a:gd name="T78" fmla="*/ 0 w 123"/>
                  <a:gd name="T79" fmla="*/ 94 h 135"/>
                  <a:gd name="T80" fmla="*/ 0 w 123"/>
                  <a:gd name="T81" fmla="*/ 9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3" h="135">
                    <a:moveTo>
                      <a:pt x="123" y="41"/>
                    </a:moveTo>
                    <a:lnTo>
                      <a:pt x="117" y="31"/>
                    </a:lnTo>
                    <a:lnTo>
                      <a:pt x="110" y="20"/>
                    </a:lnTo>
                    <a:lnTo>
                      <a:pt x="100" y="12"/>
                    </a:lnTo>
                    <a:lnTo>
                      <a:pt x="89" y="6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48" y="2"/>
                    </a:lnTo>
                    <a:lnTo>
                      <a:pt x="35" y="6"/>
                    </a:lnTo>
                    <a:lnTo>
                      <a:pt x="25" y="12"/>
                    </a:lnTo>
                    <a:lnTo>
                      <a:pt x="14" y="20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6" y="31"/>
                    </a:lnTo>
                    <a:lnTo>
                      <a:pt x="16" y="22"/>
                    </a:lnTo>
                    <a:lnTo>
                      <a:pt x="25" y="12"/>
                    </a:lnTo>
                    <a:lnTo>
                      <a:pt x="37" y="6"/>
                    </a:lnTo>
                    <a:lnTo>
                      <a:pt x="48" y="2"/>
                    </a:lnTo>
                    <a:lnTo>
                      <a:pt x="62" y="0"/>
                    </a:lnTo>
                    <a:lnTo>
                      <a:pt x="75" y="2"/>
                    </a:lnTo>
                    <a:lnTo>
                      <a:pt x="89" y="6"/>
                    </a:lnTo>
                    <a:lnTo>
                      <a:pt x="98" y="12"/>
                    </a:lnTo>
                    <a:lnTo>
                      <a:pt x="110" y="22"/>
                    </a:lnTo>
                    <a:lnTo>
                      <a:pt x="117" y="31"/>
                    </a:lnTo>
                    <a:lnTo>
                      <a:pt x="123" y="41"/>
                    </a:lnTo>
                    <a:lnTo>
                      <a:pt x="123" y="41"/>
                    </a:lnTo>
                    <a:lnTo>
                      <a:pt x="123" y="41"/>
                    </a:lnTo>
                    <a:lnTo>
                      <a:pt x="123" y="41"/>
                    </a:lnTo>
                    <a:lnTo>
                      <a:pt x="123" y="41"/>
                    </a:lnTo>
                    <a:lnTo>
                      <a:pt x="123" y="41"/>
                    </a:lnTo>
                    <a:lnTo>
                      <a:pt x="123" y="41"/>
                    </a:lnTo>
                    <a:lnTo>
                      <a:pt x="123" y="41"/>
                    </a:lnTo>
                    <a:lnTo>
                      <a:pt x="123" y="41"/>
                    </a:lnTo>
                    <a:close/>
                    <a:moveTo>
                      <a:pt x="0" y="96"/>
                    </a:moveTo>
                    <a:lnTo>
                      <a:pt x="6" y="106"/>
                    </a:lnTo>
                    <a:lnTo>
                      <a:pt x="14" y="116"/>
                    </a:lnTo>
                    <a:lnTo>
                      <a:pt x="25" y="123"/>
                    </a:lnTo>
                    <a:lnTo>
                      <a:pt x="35" y="129"/>
                    </a:lnTo>
                    <a:lnTo>
                      <a:pt x="48" y="133"/>
                    </a:lnTo>
                    <a:lnTo>
                      <a:pt x="62" y="135"/>
                    </a:lnTo>
                    <a:lnTo>
                      <a:pt x="75" y="133"/>
                    </a:lnTo>
                    <a:lnTo>
                      <a:pt x="89" y="129"/>
                    </a:lnTo>
                    <a:lnTo>
                      <a:pt x="100" y="123"/>
                    </a:lnTo>
                    <a:lnTo>
                      <a:pt x="110" y="116"/>
                    </a:lnTo>
                    <a:lnTo>
                      <a:pt x="117" y="106"/>
                    </a:lnTo>
                    <a:lnTo>
                      <a:pt x="123" y="96"/>
                    </a:lnTo>
                    <a:lnTo>
                      <a:pt x="123" y="94"/>
                    </a:lnTo>
                    <a:lnTo>
                      <a:pt x="123" y="94"/>
                    </a:lnTo>
                    <a:lnTo>
                      <a:pt x="123" y="94"/>
                    </a:lnTo>
                    <a:lnTo>
                      <a:pt x="123" y="94"/>
                    </a:lnTo>
                    <a:lnTo>
                      <a:pt x="123" y="94"/>
                    </a:lnTo>
                    <a:lnTo>
                      <a:pt x="123" y="94"/>
                    </a:lnTo>
                    <a:lnTo>
                      <a:pt x="123" y="94"/>
                    </a:lnTo>
                    <a:lnTo>
                      <a:pt x="123" y="94"/>
                    </a:lnTo>
                    <a:lnTo>
                      <a:pt x="117" y="104"/>
                    </a:lnTo>
                    <a:lnTo>
                      <a:pt x="110" y="116"/>
                    </a:lnTo>
                    <a:lnTo>
                      <a:pt x="98" y="123"/>
                    </a:lnTo>
                    <a:lnTo>
                      <a:pt x="89" y="129"/>
                    </a:lnTo>
                    <a:lnTo>
                      <a:pt x="75" y="133"/>
                    </a:lnTo>
                    <a:lnTo>
                      <a:pt x="62" y="135"/>
                    </a:lnTo>
                    <a:lnTo>
                      <a:pt x="48" y="133"/>
                    </a:lnTo>
                    <a:lnTo>
                      <a:pt x="37" y="129"/>
                    </a:lnTo>
                    <a:lnTo>
                      <a:pt x="25" y="123"/>
                    </a:lnTo>
                    <a:lnTo>
                      <a:pt x="16" y="116"/>
                    </a:lnTo>
                    <a:lnTo>
                      <a:pt x="6" y="10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4F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09" name="Freeform 7279"/>
              <p:cNvSpPr>
                <a:spLocks noEditPoints="1"/>
              </p:cNvSpPr>
              <p:nvPr/>
            </p:nvSpPr>
            <p:spPr bwMode="auto">
              <a:xfrm>
                <a:off x="1353" y="2327"/>
                <a:ext cx="123" cy="135"/>
              </a:xfrm>
              <a:custGeom>
                <a:avLst/>
                <a:gdLst>
                  <a:gd name="T0" fmla="*/ 117 w 123"/>
                  <a:gd name="T1" fmla="*/ 31 h 135"/>
                  <a:gd name="T2" fmla="*/ 98 w 123"/>
                  <a:gd name="T3" fmla="*/ 12 h 135"/>
                  <a:gd name="T4" fmla="*/ 75 w 123"/>
                  <a:gd name="T5" fmla="*/ 2 h 135"/>
                  <a:gd name="T6" fmla="*/ 48 w 123"/>
                  <a:gd name="T7" fmla="*/ 2 h 135"/>
                  <a:gd name="T8" fmla="*/ 25 w 123"/>
                  <a:gd name="T9" fmla="*/ 12 h 135"/>
                  <a:gd name="T10" fmla="*/ 6 w 123"/>
                  <a:gd name="T11" fmla="*/ 31 h 135"/>
                  <a:gd name="T12" fmla="*/ 0 w 123"/>
                  <a:gd name="T13" fmla="*/ 41 h 135"/>
                  <a:gd name="T14" fmla="*/ 0 w 123"/>
                  <a:gd name="T15" fmla="*/ 43 h 135"/>
                  <a:gd name="T16" fmla="*/ 0 w 123"/>
                  <a:gd name="T17" fmla="*/ 43 h 135"/>
                  <a:gd name="T18" fmla="*/ 0 w 123"/>
                  <a:gd name="T19" fmla="*/ 43 h 135"/>
                  <a:gd name="T20" fmla="*/ 0 w 123"/>
                  <a:gd name="T21" fmla="*/ 43 h 135"/>
                  <a:gd name="T22" fmla="*/ 16 w 123"/>
                  <a:gd name="T23" fmla="*/ 22 h 135"/>
                  <a:gd name="T24" fmla="*/ 37 w 123"/>
                  <a:gd name="T25" fmla="*/ 6 h 135"/>
                  <a:gd name="T26" fmla="*/ 62 w 123"/>
                  <a:gd name="T27" fmla="*/ 2 h 135"/>
                  <a:gd name="T28" fmla="*/ 87 w 123"/>
                  <a:gd name="T29" fmla="*/ 6 h 135"/>
                  <a:gd name="T30" fmla="*/ 108 w 123"/>
                  <a:gd name="T31" fmla="*/ 22 h 135"/>
                  <a:gd name="T32" fmla="*/ 123 w 123"/>
                  <a:gd name="T33" fmla="*/ 43 h 135"/>
                  <a:gd name="T34" fmla="*/ 123 w 123"/>
                  <a:gd name="T35" fmla="*/ 43 h 135"/>
                  <a:gd name="T36" fmla="*/ 123 w 123"/>
                  <a:gd name="T37" fmla="*/ 43 h 135"/>
                  <a:gd name="T38" fmla="*/ 123 w 123"/>
                  <a:gd name="T39" fmla="*/ 43 h 135"/>
                  <a:gd name="T40" fmla="*/ 123 w 123"/>
                  <a:gd name="T41" fmla="*/ 41 h 135"/>
                  <a:gd name="T42" fmla="*/ 0 w 123"/>
                  <a:gd name="T43" fmla="*/ 94 h 135"/>
                  <a:gd name="T44" fmla="*/ 16 w 123"/>
                  <a:gd name="T45" fmla="*/ 116 h 135"/>
                  <a:gd name="T46" fmla="*/ 37 w 123"/>
                  <a:gd name="T47" fmla="*/ 129 h 135"/>
                  <a:gd name="T48" fmla="*/ 62 w 123"/>
                  <a:gd name="T49" fmla="*/ 135 h 135"/>
                  <a:gd name="T50" fmla="*/ 89 w 123"/>
                  <a:gd name="T51" fmla="*/ 129 h 135"/>
                  <a:gd name="T52" fmla="*/ 110 w 123"/>
                  <a:gd name="T53" fmla="*/ 116 h 135"/>
                  <a:gd name="T54" fmla="*/ 123 w 123"/>
                  <a:gd name="T55" fmla="*/ 94 h 135"/>
                  <a:gd name="T56" fmla="*/ 123 w 123"/>
                  <a:gd name="T57" fmla="*/ 94 h 135"/>
                  <a:gd name="T58" fmla="*/ 123 w 123"/>
                  <a:gd name="T59" fmla="*/ 93 h 135"/>
                  <a:gd name="T60" fmla="*/ 123 w 123"/>
                  <a:gd name="T61" fmla="*/ 93 h 135"/>
                  <a:gd name="T62" fmla="*/ 123 w 123"/>
                  <a:gd name="T63" fmla="*/ 93 h 135"/>
                  <a:gd name="T64" fmla="*/ 117 w 123"/>
                  <a:gd name="T65" fmla="*/ 104 h 135"/>
                  <a:gd name="T66" fmla="*/ 98 w 123"/>
                  <a:gd name="T67" fmla="*/ 123 h 135"/>
                  <a:gd name="T68" fmla="*/ 75 w 123"/>
                  <a:gd name="T69" fmla="*/ 133 h 135"/>
                  <a:gd name="T70" fmla="*/ 48 w 123"/>
                  <a:gd name="T71" fmla="*/ 133 h 135"/>
                  <a:gd name="T72" fmla="*/ 25 w 123"/>
                  <a:gd name="T73" fmla="*/ 123 h 135"/>
                  <a:gd name="T74" fmla="*/ 8 w 123"/>
                  <a:gd name="T75" fmla="*/ 104 h 135"/>
                  <a:gd name="T76" fmla="*/ 0 w 123"/>
                  <a:gd name="T77" fmla="*/ 93 h 135"/>
                  <a:gd name="T78" fmla="*/ 0 w 123"/>
                  <a:gd name="T79" fmla="*/ 93 h 135"/>
                  <a:gd name="T80" fmla="*/ 0 w 123"/>
                  <a:gd name="T81" fmla="*/ 93 h 135"/>
                  <a:gd name="T82" fmla="*/ 0 w 123"/>
                  <a:gd name="T83" fmla="*/ 94 h 135"/>
                  <a:gd name="T84" fmla="*/ 0 w 123"/>
                  <a:gd name="T85" fmla="*/ 9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3" h="135">
                    <a:moveTo>
                      <a:pt x="123" y="41"/>
                    </a:moveTo>
                    <a:lnTo>
                      <a:pt x="117" y="31"/>
                    </a:lnTo>
                    <a:lnTo>
                      <a:pt x="110" y="22"/>
                    </a:lnTo>
                    <a:lnTo>
                      <a:pt x="98" y="12"/>
                    </a:lnTo>
                    <a:lnTo>
                      <a:pt x="89" y="6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5" y="12"/>
                    </a:lnTo>
                    <a:lnTo>
                      <a:pt x="16" y="22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8" y="31"/>
                    </a:lnTo>
                    <a:lnTo>
                      <a:pt x="16" y="22"/>
                    </a:lnTo>
                    <a:lnTo>
                      <a:pt x="25" y="14"/>
                    </a:lnTo>
                    <a:lnTo>
                      <a:pt x="37" y="6"/>
                    </a:lnTo>
                    <a:lnTo>
                      <a:pt x="48" y="2"/>
                    </a:lnTo>
                    <a:lnTo>
                      <a:pt x="62" y="2"/>
                    </a:lnTo>
                    <a:lnTo>
                      <a:pt x="75" y="2"/>
                    </a:lnTo>
                    <a:lnTo>
                      <a:pt x="87" y="6"/>
                    </a:lnTo>
                    <a:lnTo>
                      <a:pt x="98" y="14"/>
                    </a:lnTo>
                    <a:lnTo>
                      <a:pt x="108" y="22"/>
                    </a:lnTo>
                    <a:lnTo>
                      <a:pt x="117" y="31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1"/>
                    </a:lnTo>
                    <a:lnTo>
                      <a:pt x="123" y="41"/>
                    </a:lnTo>
                    <a:close/>
                    <a:moveTo>
                      <a:pt x="0" y="94"/>
                    </a:moveTo>
                    <a:lnTo>
                      <a:pt x="6" y="104"/>
                    </a:lnTo>
                    <a:lnTo>
                      <a:pt x="16" y="116"/>
                    </a:lnTo>
                    <a:lnTo>
                      <a:pt x="25" y="123"/>
                    </a:lnTo>
                    <a:lnTo>
                      <a:pt x="37" y="129"/>
                    </a:lnTo>
                    <a:lnTo>
                      <a:pt x="48" y="133"/>
                    </a:lnTo>
                    <a:lnTo>
                      <a:pt x="62" y="135"/>
                    </a:lnTo>
                    <a:lnTo>
                      <a:pt x="75" y="133"/>
                    </a:lnTo>
                    <a:lnTo>
                      <a:pt x="89" y="129"/>
                    </a:lnTo>
                    <a:lnTo>
                      <a:pt x="98" y="123"/>
                    </a:lnTo>
                    <a:lnTo>
                      <a:pt x="110" y="116"/>
                    </a:lnTo>
                    <a:lnTo>
                      <a:pt x="117" y="104"/>
                    </a:lnTo>
                    <a:lnTo>
                      <a:pt x="123" y="94"/>
                    </a:lnTo>
                    <a:lnTo>
                      <a:pt x="123" y="94"/>
                    </a:lnTo>
                    <a:lnTo>
                      <a:pt x="123" y="94"/>
                    </a:lnTo>
                    <a:lnTo>
                      <a:pt x="123" y="93"/>
                    </a:lnTo>
                    <a:lnTo>
                      <a:pt x="123" y="93"/>
                    </a:lnTo>
                    <a:lnTo>
                      <a:pt x="123" y="93"/>
                    </a:lnTo>
                    <a:lnTo>
                      <a:pt x="123" y="93"/>
                    </a:lnTo>
                    <a:lnTo>
                      <a:pt x="123" y="93"/>
                    </a:lnTo>
                    <a:lnTo>
                      <a:pt x="123" y="93"/>
                    </a:lnTo>
                    <a:lnTo>
                      <a:pt x="123" y="93"/>
                    </a:lnTo>
                    <a:lnTo>
                      <a:pt x="117" y="104"/>
                    </a:lnTo>
                    <a:lnTo>
                      <a:pt x="108" y="114"/>
                    </a:lnTo>
                    <a:lnTo>
                      <a:pt x="98" y="123"/>
                    </a:lnTo>
                    <a:lnTo>
                      <a:pt x="87" y="129"/>
                    </a:lnTo>
                    <a:lnTo>
                      <a:pt x="75" y="133"/>
                    </a:lnTo>
                    <a:lnTo>
                      <a:pt x="62" y="133"/>
                    </a:lnTo>
                    <a:lnTo>
                      <a:pt x="48" y="133"/>
                    </a:lnTo>
                    <a:lnTo>
                      <a:pt x="37" y="129"/>
                    </a:lnTo>
                    <a:lnTo>
                      <a:pt x="25" y="123"/>
                    </a:lnTo>
                    <a:lnTo>
                      <a:pt x="16" y="114"/>
                    </a:lnTo>
                    <a:lnTo>
                      <a:pt x="8" y="104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FF5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10" name="Freeform 7280"/>
              <p:cNvSpPr>
                <a:spLocks noEditPoints="1"/>
              </p:cNvSpPr>
              <p:nvPr/>
            </p:nvSpPr>
            <p:spPr bwMode="auto">
              <a:xfrm>
                <a:off x="1353" y="2329"/>
                <a:ext cx="123" cy="131"/>
              </a:xfrm>
              <a:custGeom>
                <a:avLst/>
                <a:gdLst>
                  <a:gd name="T0" fmla="*/ 123 w 123"/>
                  <a:gd name="T1" fmla="*/ 41 h 131"/>
                  <a:gd name="T2" fmla="*/ 108 w 123"/>
                  <a:gd name="T3" fmla="*/ 20 h 131"/>
                  <a:gd name="T4" fmla="*/ 87 w 123"/>
                  <a:gd name="T5" fmla="*/ 4 h 131"/>
                  <a:gd name="T6" fmla="*/ 62 w 123"/>
                  <a:gd name="T7" fmla="*/ 0 h 131"/>
                  <a:gd name="T8" fmla="*/ 37 w 123"/>
                  <a:gd name="T9" fmla="*/ 4 h 131"/>
                  <a:gd name="T10" fmla="*/ 16 w 123"/>
                  <a:gd name="T11" fmla="*/ 20 h 131"/>
                  <a:gd name="T12" fmla="*/ 0 w 123"/>
                  <a:gd name="T13" fmla="*/ 41 h 131"/>
                  <a:gd name="T14" fmla="*/ 0 w 123"/>
                  <a:gd name="T15" fmla="*/ 43 h 131"/>
                  <a:gd name="T16" fmla="*/ 0 w 123"/>
                  <a:gd name="T17" fmla="*/ 43 h 131"/>
                  <a:gd name="T18" fmla="*/ 0 w 123"/>
                  <a:gd name="T19" fmla="*/ 43 h 131"/>
                  <a:gd name="T20" fmla="*/ 0 w 123"/>
                  <a:gd name="T21" fmla="*/ 44 h 131"/>
                  <a:gd name="T22" fmla="*/ 2 w 123"/>
                  <a:gd name="T23" fmla="*/ 41 h 131"/>
                  <a:gd name="T24" fmla="*/ 16 w 123"/>
                  <a:gd name="T25" fmla="*/ 20 h 131"/>
                  <a:gd name="T26" fmla="*/ 37 w 123"/>
                  <a:gd name="T27" fmla="*/ 6 h 131"/>
                  <a:gd name="T28" fmla="*/ 62 w 123"/>
                  <a:gd name="T29" fmla="*/ 0 h 131"/>
                  <a:gd name="T30" fmla="*/ 87 w 123"/>
                  <a:gd name="T31" fmla="*/ 6 h 131"/>
                  <a:gd name="T32" fmla="*/ 108 w 123"/>
                  <a:gd name="T33" fmla="*/ 20 h 131"/>
                  <a:gd name="T34" fmla="*/ 121 w 123"/>
                  <a:gd name="T35" fmla="*/ 41 h 131"/>
                  <a:gd name="T36" fmla="*/ 123 w 123"/>
                  <a:gd name="T37" fmla="*/ 44 h 131"/>
                  <a:gd name="T38" fmla="*/ 123 w 123"/>
                  <a:gd name="T39" fmla="*/ 43 h 131"/>
                  <a:gd name="T40" fmla="*/ 123 w 123"/>
                  <a:gd name="T41" fmla="*/ 43 h 131"/>
                  <a:gd name="T42" fmla="*/ 123 w 123"/>
                  <a:gd name="T43" fmla="*/ 43 h 131"/>
                  <a:gd name="T44" fmla="*/ 0 w 123"/>
                  <a:gd name="T45" fmla="*/ 91 h 131"/>
                  <a:gd name="T46" fmla="*/ 8 w 123"/>
                  <a:gd name="T47" fmla="*/ 102 h 131"/>
                  <a:gd name="T48" fmla="*/ 25 w 123"/>
                  <a:gd name="T49" fmla="*/ 121 h 131"/>
                  <a:gd name="T50" fmla="*/ 48 w 123"/>
                  <a:gd name="T51" fmla="*/ 131 h 131"/>
                  <a:gd name="T52" fmla="*/ 75 w 123"/>
                  <a:gd name="T53" fmla="*/ 131 h 131"/>
                  <a:gd name="T54" fmla="*/ 98 w 123"/>
                  <a:gd name="T55" fmla="*/ 121 h 131"/>
                  <a:gd name="T56" fmla="*/ 117 w 123"/>
                  <a:gd name="T57" fmla="*/ 102 h 131"/>
                  <a:gd name="T58" fmla="*/ 123 w 123"/>
                  <a:gd name="T59" fmla="*/ 91 h 131"/>
                  <a:gd name="T60" fmla="*/ 123 w 123"/>
                  <a:gd name="T61" fmla="*/ 89 h 131"/>
                  <a:gd name="T62" fmla="*/ 123 w 123"/>
                  <a:gd name="T63" fmla="*/ 89 h 131"/>
                  <a:gd name="T64" fmla="*/ 123 w 123"/>
                  <a:gd name="T65" fmla="*/ 89 h 131"/>
                  <a:gd name="T66" fmla="*/ 123 w 123"/>
                  <a:gd name="T67" fmla="*/ 87 h 131"/>
                  <a:gd name="T68" fmla="*/ 115 w 123"/>
                  <a:gd name="T69" fmla="*/ 102 h 131"/>
                  <a:gd name="T70" fmla="*/ 98 w 123"/>
                  <a:gd name="T71" fmla="*/ 119 h 131"/>
                  <a:gd name="T72" fmla="*/ 75 w 123"/>
                  <a:gd name="T73" fmla="*/ 129 h 131"/>
                  <a:gd name="T74" fmla="*/ 48 w 123"/>
                  <a:gd name="T75" fmla="*/ 129 h 131"/>
                  <a:gd name="T76" fmla="*/ 25 w 123"/>
                  <a:gd name="T77" fmla="*/ 119 h 131"/>
                  <a:gd name="T78" fmla="*/ 8 w 123"/>
                  <a:gd name="T79" fmla="*/ 102 h 131"/>
                  <a:gd name="T80" fmla="*/ 0 w 123"/>
                  <a:gd name="T81" fmla="*/ 87 h 131"/>
                  <a:gd name="T82" fmla="*/ 0 w 123"/>
                  <a:gd name="T83" fmla="*/ 89 h 131"/>
                  <a:gd name="T84" fmla="*/ 0 w 123"/>
                  <a:gd name="T85" fmla="*/ 89 h 131"/>
                  <a:gd name="T86" fmla="*/ 0 w 123"/>
                  <a:gd name="T87" fmla="*/ 89 h 131"/>
                  <a:gd name="T88" fmla="*/ 0 w 123"/>
                  <a:gd name="T89" fmla="*/ 9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131">
                    <a:moveTo>
                      <a:pt x="123" y="41"/>
                    </a:moveTo>
                    <a:lnTo>
                      <a:pt x="123" y="41"/>
                    </a:lnTo>
                    <a:lnTo>
                      <a:pt x="117" y="29"/>
                    </a:lnTo>
                    <a:lnTo>
                      <a:pt x="108" y="20"/>
                    </a:lnTo>
                    <a:lnTo>
                      <a:pt x="98" y="12"/>
                    </a:lnTo>
                    <a:lnTo>
                      <a:pt x="87" y="4"/>
                    </a:lnTo>
                    <a:lnTo>
                      <a:pt x="75" y="0"/>
                    </a:lnTo>
                    <a:lnTo>
                      <a:pt x="62" y="0"/>
                    </a:lnTo>
                    <a:lnTo>
                      <a:pt x="48" y="0"/>
                    </a:lnTo>
                    <a:lnTo>
                      <a:pt x="37" y="4"/>
                    </a:lnTo>
                    <a:lnTo>
                      <a:pt x="25" y="12"/>
                    </a:lnTo>
                    <a:lnTo>
                      <a:pt x="16" y="20"/>
                    </a:lnTo>
                    <a:lnTo>
                      <a:pt x="8" y="29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2" y="41"/>
                    </a:lnTo>
                    <a:lnTo>
                      <a:pt x="8" y="29"/>
                    </a:lnTo>
                    <a:lnTo>
                      <a:pt x="16" y="20"/>
                    </a:lnTo>
                    <a:lnTo>
                      <a:pt x="25" y="12"/>
                    </a:lnTo>
                    <a:lnTo>
                      <a:pt x="37" y="6"/>
                    </a:lnTo>
                    <a:lnTo>
                      <a:pt x="48" y="2"/>
                    </a:lnTo>
                    <a:lnTo>
                      <a:pt x="62" y="0"/>
                    </a:lnTo>
                    <a:lnTo>
                      <a:pt x="75" y="2"/>
                    </a:lnTo>
                    <a:lnTo>
                      <a:pt x="87" y="6"/>
                    </a:lnTo>
                    <a:lnTo>
                      <a:pt x="98" y="12"/>
                    </a:lnTo>
                    <a:lnTo>
                      <a:pt x="108" y="20"/>
                    </a:lnTo>
                    <a:lnTo>
                      <a:pt x="115" y="29"/>
                    </a:lnTo>
                    <a:lnTo>
                      <a:pt x="121" y="41"/>
                    </a:lnTo>
                    <a:lnTo>
                      <a:pt x="123" y="44"/>
                    </a:lnTo>
                    <a:lnTo>
                      <a:pt x="123" y="44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1"/>
                    </a:lnTo>
                    <a:close/>
                    <a:moveTo>
                      <a:pt x="0" y="91"/>
                    </a:moveTo>
                    <a:lnTo>
                      <a:pt x="0" y="91"/>
                    </a:lnTo>
                    <a:lnTo>
                      <a:pt x="8" y="102"/>
                    </a:lnTo>
                    <a:lnTo>
                      <a:pt x="16" y="112"/>
                    </a:lnTo>
                    <a:lnTo>
                      <a:pt x="25" y="121"/>
                    </a:lnTo>
                    <a:lnTo>
                      <a:pt x="37" y="127"/>
                    </a:lnTo>
                    <a:lnTo>
                      <a:pt x="48" y="131"/>
                    </a:lnTo>
                    <a:lnTo>
                      <a:pt x="62" y="131"/>
                    </a:lnTo>
                    <a:lnTo>
                      <a:pt x="75" y="131"/>
                    </a:lnTo>
                    <a:lnTo>
                      <a:pt x="87" y="127"/>
                    </a:lnTo>
                    <a:lnTo>
                      <a:pt x="98" y="121"/>
                    </a:lnTo>
                    <a:lnTo>
                      <a:pt x="108" y="112"/>
                    </a:lnTo>
                    <a:lnTo>
                      <a:pt x="117" y="102"/>
                    </a:lnTo>
                    <a:lnTo>
                      <a:pt x="123" y="91"/>
                    </a:lnTo>
                    <a:lnTo>
                      <a:pt x="123" y="91"/>
                    </a:lnTo>
                    <a:lnTo>
                      <a:pt x="123" y="89"/>
                    </a:lnTo>
                    <a:lnTo>
                      <a:pt x="123" y="89"/>
                    </a:lnTo>
                    <a:lnTo>
                      <a:pt x="123" y="89"/>
                    </a:lnTo>
                    <a:lnTo>
                      <a:pt x="123" y="89"/>
                    </a:lnTo>
                    <a:lnTo>
                      <a:pt x="123" y="89"/>
                    </a:lnTo>
                    <a:lnTo>
                      <a:pt x="123" y="89"/>
                    </a:lnTo>
                    <a:lnTo>
                      <a:pt x="123" y="87"/>
                    </a:lnTo>
                    <a:lnTo>
                      <a:pt x="123" y="87"/>
                    </a:lnTo>
                    <a:lnTo>
                      <a:pt x="121" y="91"/>
                    </a:lnTo>
                    <a:lnTo>
                      <a:pt x="115" y="102"/>
                    </a:lnTo>
                    <a:lnTo>
                      <a:pt x="108" y="112"/>
                    </a:lnTo>
                    <a:lnTo>
                      <a:pt x="98" y="119"/>
                    </a:lnTo>
                    <a:lnTo>
                      <a:pt x="87" y="125"/>
                    </a:lnTo>
                    <a:lnTo>
                      <a:pt x="75" y="129"/>
                    </a:lnTo>
                    <a:lnTo>
                      <a:pt x="62" y="131"/>
                    </a:lnTo>
                    <a:lnTo>
                      <a:pt x="48" y="129"/>
                    </a:lnTo>
                    <a:lnTo>
                      <a:pt x="37" y="125"/>
                    </a:lnTo>
                    <a:lnTo>
                      <a:pt x="25" y="119"/>
                    </a:lnTo>
                    <a:lnTo>
                      <a:pt x="16" y="112"/>
                    </a:lnTo>
                    <a:lnTo>
                      <a:pt x="8" y="102"/>
                    </a:lnTo>
                    <a:lnTo>
                      <a:pt x="2" y="91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11" name="Freeform 7281"/>
              <p:cNvSpPr>
                <a:spLocks noEditPoints="1"/>
              </p:cNvSpPr>
              <p:nvPr/>
            </p:nvSpPr>
            <p:spPr bwMode="auto">
              <a:xfrm>
                <a:off x="1353" y="2329"/>
                <a:ext cx="123" cy="131"/>
              </a:xfrm>
              <a:custGeom>
                <a:avLst/>
                <a:gdLst>
                  <a:gd name="T0" fmla="*/ 121 w 123"/>
                  <a:gd name="T1" fmla="*/ 41 h 131"/>
                  <a:gd name="T2" fmla="*/ 108 w 123"/>
                  <a:gd name="T3" fmla="*/ 20 h 131"/>
                  <a:gd name="T4" fmla="*/ 87 w 123"/>
                  <a:gd name="T5" fmla="*/ 6 h 131"/>
                  <a:gd name="T6" fmla="*/ 62 w 123"/>
                  <a:gd name="T7" fmla="*/ 0 h 131"/>
                  <a:gd name="T8" fmla="*/ 37 w 123"/>
                  <a:gd name="T9" fmla="*/ 6 h 131"/>
                  <a:gd name="T10" fmla="*/ 16 w 123"/>
                  <a:gd name="T11" fmla="*/ 20 h 131"/>
                  <a:gd name="T12" fmla="*/ 2 w 123"/>
                  <a:gd name="T13" fmla="*/ 41 h 131"/>
                  <a:gd name="T14" fmla="*/ 0 w 123"/>
                  <a:gd name="T15" fmla="*/ 44 h 131"/>
                  <a:gd name="T16" fmla="*/ 0 w 123"/>
                  <a:gd name="T17" fmla="*/ 44 h 131"/>
                  <a:gd name="T18" fmla="*/ 0 w 123"/>
                  <a:gd name="T19" fmla="*/ 46 h 131"/>
                  <a:gd name="T20" fmla="*/ 0 w 123"/>
                  <a:gd name="T21" fmla="*/ 46 h 131"/>
                  <a:gd name="T22" fmla="*/ 2 w 123"/>
                  <a:gd name="T23" fmla="*/ 41 h 131"/>
                  <a:gd name="T24" fmla="*/ 16 w 123"/>
                  <a:gd name="T25" fmla="*/ 20 h 131"/>
                  <a:gd name="T26" fmla="*/ 37 w 123"/>
                  <a:gd name="T27" fmla="*/ 6 h 131"/>
                  <a:gd name="T28" fmla="*/ 62 w 123"/>
                  <a:gd name="T29" fmla="*/ 0 h 131"/>
                  <a:gd name="T30" fmla="*/ 87 w 123"/>
                  <a:gd name="T31" fmla="*/ 6 h 131"/>
                  <a:gd name="T32" fmla="*/ 108 w 123"/>
                  <a:gd name="T33" fmla="*/ 20 h 131"/>
                  <a:gd name="T34" fmla="*/ 121 w 123"/>
                  <a:gd name="T35" fmla="*/ 41 h 131"/>
                  <a:gd name="T36" fmla="*/ 123 w 123"/>
                  <a:gd name="T37" fmla="*/ 46 h 131"/>
                  <a:gd name="T38" fmla="*/ 123 w 123"/>
                  <a:gd name="T39" fmla="*/ 46 h 131"/>
                  <a:gd name="T40" fmla="*/ 123 w 123"/>
                  <a:gd name="T41" fmla="*/ 44 h 131"/>
                  <a:gd name="T42" fmla="*/ 123 w 123"/>
                  <a:gd name="T43" fmla="*/ 44 h 131"/>
                  <a:gd name="T44" fmla="*/ 0 w 123"/>
                  <a:gd name="T45" fmla="*/ 87 h 131"/>
                  <a:gd name="T46" fmla="*/ 8 w 123"/>
                  <a:gd name="T47" fmla="*/ 102 h 131"/>
                  <a:gd name="T48" fmla="*/ 25 w 123"/>
                  <a:gd name="T49" fmla="*/ 119 h 131"/>
                  <a:gd name="T50" fmla="*/ 48 w 123"/>
                  <a:gd name="T51" fmla="*/ 129 h 131"/>
                  <a:gd name="T52" fmla="*/ 75 w 123"/>
                  <a:gd name="T53" fmla="*/ 129 h 131"/>
                  <a:gd name="T54" fmla="*/ 98 w 123"/>
                  <a:gd name="T55" fmla="*/ 119 h 131"/>
                  <a:gd name="T56" fmla="*/ 115 w 123"/>
                  <a:gd name="T57" fmla="*/ 102 h 131"/>
                  <a:gd name="T58" fmla="*/ 123 w 123"/>
                  <a:gd name="T59" fmla="*/ 87 h 131"/>
                  <a:gd name="T60" fmla="*/ 123 w 123"/>
                  <a:gd name="T61" fmla="*/ 87 h 131"/>
                  <a:gd name="T62" fmla="*/ 123 w 123"/>
                  <a:gd name="T63" fmla="*/ 87 h 131"/>
                  <a:gd name="T64" fmla="*/ 123 w 123"/>
                  <a:gd name="T65" fmla="*/ 85 h 131"/>
                  <a:gd name="T66" fmla="*/ 123 w 123"/>
                  <a:gd name="T67" fmla="*/ 85 h 131"/>
                  <a:gd name="T68" fmla="*/ 115 w 123"/>
                  <a:gd name="T69" fmla="*/ 102 h 131"/>
                  <a:gd name="T70" fmla="*/ 98 w 123"/>
                  <a:gd name="T71" fmla="*/ 119 h 131"/>
                  <a:gd name="T72" fmla="*/ 75 w 123"/>
                  <a:gd name="T73" fmla="*/ 129 h 131"/>
                  <a:gd name="T74" fmla="*/ 48 w 123"/>
                  <a:gd name="T75" fmla="*/ 129 h 131"/>
                  <a:gd name="T76" fmla="*/ 25 w 123"/>
                  <a:gd name="T77" fmla="*/ 119 h 131"/>
                  <a:gd name="T78" fmla="*/ 8 w 123"/>
                  <a:gd name="T79" fmla="*/ 102 h 131"/>
                  <a:gd name="T80" fmla="*/ 0 w 123"/>
                  <a:gd name="T81" fmla="*/ 85 h 131"/>
                  <a:gd name="T82" fmla="*/ 0 w 123"/>
                  <a:gd name="T83" fmla="*/ 85 h 131"/>
                  <a:gd name="T84" fmla="*/ 0 w 123"/>
                  <a:gd name="T85" fmla="*/ 87 h 131"/>
                  <a:gd name="T86" fmla="*/ 0 w 123"/>
                  <a:gd name="T87" fmla="*/ 87 h 131"/>
                  <a:gd name="T88" fmla="*/ 0 w 123"/>
                  <a:gd name="T89" fmla="*/ 8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131">
                    <a:moveTo>
                      <a:pt x="123" y="44"/>
                    </a:moveTo>
                    <a:lnTo>
                      <a:pt x="121" y="41"/>
                    </a:lnTo>
                    <a:lnTo>
                      <a:pt x="115" y="29"/>
                    </a:lnTo>
                    <a:lnTo>
                      <a:pt x="108" y="20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5" y="12"/>
                    </a:lnTo>
                    <a:lnTo>
                      <a:pt x="16" y="20"/>
                    </a:lnTo>
                    <a:lnTo>
                      <a:pt x="8" y="29"/>
                    </a:lnTo>
                    <a:lnTo>
                      <a:pt x="2" y="41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2" y="41"/>
                    </a:lnTo>
                    <a:lnTo>
                      <a:pt x="8" y="29"/>
                    </a:lnTo>
                    <a:lnTo>
                      <a:pt x="16" y="20"/>
                    </a:lnTo>
                    <a:lnTo>
                      <a:pt x="25" y="12"/>
                    </a:lnTo>
                    <a:lnTo>
                      <a:pt x="37" y="6"/>
                    </a:lnTo>
                    <a:lnTo>
                      <a:pt x="48" y="2"/>
                    </a:lnTo>
                    <a:lnTo>
                      <a:pt x="62" y="0"/>
                    </a:lnTo>
                    <a:lnTo>
                      <a:pt x="75" y="2"/>
                    </a:lnTo>
                    <a:lnTo>
                      <a:pt x="87" y="6"/>
                    </a:lnTo>
                    <a:lnTo>
                      <a:pt x="98" y="12"/>
                    </a:lnTo>
                    <a:lnTo>
                      <a:pt x="108" y="20"/>
                    </a:lnTo>
                    <a:lnTo>
                      <a:pt x="115" y="29"/>
                    </a:lnTo>
                    <a:lnTo>
                      <a:pt x="121" y="41"/>
                    </a:lnTo>
                    <a:lnTo>
                      <a:pt x="123" y="46"/>
                    </a:lnTo>
                    <a:lnTo>
                      <a:pt x="123" y="46"/>
                    </a:lnTo>
                    <a:lnTo>
                      <a:pt x="123" y="46"/>
                    </a:lnTo>
                    <a:lnTo>
                      <a:pt x="123" y="46"/>
                    </a:lnTo>
                    <a:lnTo>
                      <a:pt x="123" y="44"/>
                    </a:lnTo>
                    <a:lnTo>
                      <a:pt x="123" y="44"/>
                    </a:lnTo>
                    <a:lnTo>
                      <a:pt x="123" y="44"/>
                    </a:lnTo>
                    <a:lnTo>
                      <a:pt x="123" y="44"/>
                    </a:lnTo>
                    <a:lnTo>
                      <a:pt x="123" y="44"/>
                    </a:lnTo>
                    <a:close/>
                    <a:moveTo>
                      <a:pt x="0" y="87"/>
                    </a:moveTo>
                    <a:lnTo>
                      <a:pt x="2" y="91"/>
                    </a:lnTo>
                    <a:lnTo>
                      <a:pt x="8" y="102"/>
                    </a:lnTo>
                    <a:lnTo>
                      <a:pt x="16" y="112"/>
                    </a:lnTo>
                    <a:lnTo>
                      <a:pt x="25" y="119"/>
                    </a:lnTo>
                    <a:lnTo>
                      <a:pt x="37" y="125"/>
                    </a:lnTo>
                    <a:lnTo>
                      <a:pt x="48" y="129"/>
                    </a:lnTo>
                    <a:lnTo>
                      <a:pt x="62" y="131"/>
                    </a:lnTo>
                    <a:lnTo>
                      <a:pt x="75" y="129"/>
                    </a:lnTo>
                    <a:lnTo>
                      <a:pt x="87" y="125"/>
                    </a:lnTo>
                    <a:lnTo>
                      <a:pt x="98" y="119"/>
                    </a:lnTo>
                    <a:lnTo>
                      <a:pt x="108" y="112"/>
                    </a:lnTo>
                    <a:lnTo>
                      <a:pt x="115" y="102"/>
                    </a:lnTo>
                    <a:lnTo>
                      <a:pt x="121" y="91"/>
                    </a:lnTo>
                    <a:lnTo>
                      <a:pt x="123" y="87"/>
                    </a:lnTo>
                    <a:lnTo>
                      <a:pt x="123" y="87"/>
                    </a:lnTo>
                    <a:lnTo>
                      <a:pt x="123" y="87"/>
                    </a:lnTo>
                    <a:lnTo>
                      <a:pt x="123" y="87"/>
                    </a:lnTo>
                    <a:lnTo>
                      <a:pt x="123" y="87"/>
                    </a:lnTo>
                    <a:lnTo>
                      <a:pt x="123" y="85"/>
                    </a:lnTo>
                    <a:lnTo>
                      <a:pt x="123" y="85"/>
                    </a:lnTo>
                    <a:lnTo>
                      <a:pt x="123" y="85"/>
                    </a:lnTo>
                    <a:lnTo>
                      <a:pt x="123" y="85"/>
                    </a:lnTo>
                    <a:lnTo>
                      <a:pt x="121" y="91"/>
                    </a:lnTo>
                    <a:lnTo>
                      <a:pt x="115" y="102"/>
                    </a:lnTo>
                    <a:lnTo>
                      <a:pt x="108" y="112"/>
                    </a:lnTo>
                    <a:lnTo>
                      <a:pt x="98" y="119"/>
                    </a:lnTo>
                    <a:lnTo>
                      <a:pt x="87" y="125"/>
                    </a:lnTo>
                    <a:lnTo>
                      <a:pt x="75" y="129"/>
                    </a:lnTo>
                    <a:lnTo>
                      <a:pt x="62" y="131"/>
                    </a:lnTo>
                    <a:lnTo>
                      <a:pt x="48" y="129"/>
                    </a:lnTo>
                    <a:lnTo>
                      <a:pt x="37" y="125"/>
                    </a:lnTo>
                    <a:lnTo>
                      <a:pt x="25" y="119"/>
                    </a:lnTo>
                    <a:lnTo>
                      <a:pt x="16" y="112"/>
                    </a:lnTo>
                    <a:lnTo>
                      <a:pt x="8" y="102"/>
                    </a:lnTo>
                    <a:lnTo>
                      <a:pt x="2" y="91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12" name="Freeform 7282"/>
              <p:cNvSpPr>
                <a:spLocks noEditPoints="1"/>
              </p:cNvSpPr>
              <p:nvPr/>
            </p:nvSpPr>
            <p:spPr bwMode="auto">
              <a:xfrm>
                <a:off x="1353" y="2329"/>
                <a:ext cx="123" cy="131"/>
              </a:xfrm>
              <a:custGeom>
                <a:avLst/>
                <a:gdLst>
                  <a:gd name="T0" fmla="*/ 121 w 123"/>
                  <a:gd name="T1" fmla="*/ 41 h 131"/>
                  <a:gd name="T2" fmla="*/ 108 w 123"/>
                  <a:gd name="T3" fmla="*/ 20 h 131"/>
                  <a:gd name="T4" fmla="*/ 87 w 123"/>
                  <a:gd name="T5" fmla="*/ 6 h 131"/>
                  <a:gd name="T6" fmla="*/ 62 w 123"/>
                  <a:gd name="T7" fmla="*/ 0 h 131"/>
                  <a:gd name="T8" fmla="*/ 37 w 123"/>
                  <a:gd name="T9" fmla="*/ 6 h 131"/>
                  <a:gd name="T10" fmla="*/ 16 w 123"/>
                  <a:gd name="T11" fmla="*/ 20 h 131"/>
                  <a:gd name="T12" fmla="*/ 2 w 123"/>
                  <a:gd name="T13" fmla="*/ 41 h 131"/>
                  <a:gd name="T14" fmla="*/ 0 w 123"/>
                  <a:gd name="T15" fmla="*/ 46 h 131"/>
                  <a:gd name="T16" fmla="*/ 0 w 123"/>
                  <a:gd name="T17" fmla="*/ 48 h 131"/>
                  <a:gd name="T18" fmla="*/ 0 w 123"/>
                  <a:gd name="T19" fmla="*/ 48 h 131"/>
                  <a:gd name="T20" fmla="*/ 0 w 123"/>
                  <a:gd name="T21" fmla="*/ 48 h 131"/>
                  <a:gd name="T22" fmla="*/ 2 w 123"/>
                  <a:gd name="T23" fmla="*/ 41 h 131"/>
                  <a:gd name="T24" fmla="*/ 16 w 123"/>
                  <a:gd name="T25" fmla="*/ 20 h 131"/>
                  <a:gd name="T26" fmla="*/ 37 w 123"/>
                  <a:gd name="T27" fmla="*/ 6 h 131"/>
                  <a:gd name="T28" fmla="*/ 62 w 123"/>
                  <a:gd name="T29" fmla="*/ 2 h 131"/>
                  <a:gd name="T30" fmla="*/ 87 w 123"/>
                  <a:gd name="T31" fmla="*/ 6 h 131"/>
                  <a:gd name="T32" fmla="*/ 108 w 123"/>
                  <a:gd name="T33" fmla="*/ 20 h 131"/>
                  <a:gd name="T34" fmla="*/ 121 w 123"/>
                  <a:gd name="T35" fmla="*/ 41 h 131"/>
                  <a:gd name="T36" fmla="*/ 123 w 123"/>
                  <a:gd name="T37" fmla="*/ 48 h 131"/>
                  <a:gd name="T38" fmla="*/ 123 w 123"/>
                  <a:gd name="T39" fmla="*/ 48 h 131"/>
                  <a:gd name="T40" fmla="*/ 123 w 123"/>
                  <a:gd name="T41" fmla="*/ 48 h 131"/>
                  <a:gd name="T42" fmla="*/ 123 w 123"/>
                  <a:gd name="T43" fmla="*/ 46 h 131"/>
                  <a:gd name="T44" fmla="*/ 0 w 123"/>
                  <a:gd name="T45" fmla="*/ 85 h 131"/>
                  <a:gd name="T46" fmla="*/ 8 w 123"/>
                  <a:gd name="T47" fmla="*/ 102 h 131"/>
                  <a:gd name="T48" fmla="*/ 25 w 123"/>
                  <a:gd name="T49" fmla="*/ 119 h 131"/>
                  <a:gd name="T50" fmla="*/ 48 w 123"/>
                  <a:gd name="T51" fmla="*/ 129 h 131"/>
                  <a:gd name="T52" fmla="*/ 75 w 123"/>
                  <a:gd name="T53" fmla="*/ 129 h 131"/>
                  <a:gd name="T54" fmla="*/ 98 w 123"/>
                  <a:gd name="T55" fmla="*/ 119 h 131"/>
                  <a:gd name="T56" fmla="*/ 115 w 123"/>
                  <a:gd name="T57" fmla="*/ 102 h 131"/>
                  <a:gd name="T58" fmla="*/ 123 w 123"/>
                  <a:gd name="T59" fmla="*/ 85 h 131"/>
                  <a:gd name="T60" fmla="*/ 123 w 123"/>
                  <a:gd name="T61" fmla="*/ 85 h 131"/>
                  <a:gd name="T62" fmla="*/ 123 w 123"/>
                  <a:gd name="T63" fmla="*/ 83 h 131"/>
                  <a:gd name="T64" fmla="*/ 123 w 123"/>
                  <a:gd name="T65" fmla="*/ 83 h 131"/>
                  <a:gd name="T66" fmla="*/ 123 w 123"/>
                  <a:gd name="T67" fmla="*/ 83 h 131"/>
                  <a:gd name="T68" fmla="*/ 115 w 123"/>
                  <a:gd name="T69" fmla="*/ 102 h 131"/>
                  <a:gd name="T70" fmla="*/ 98 w 123"/>
                  <a:gd name="T71" fmla="*/ 119 h 131"/>
                  <a:gd name="T72" fmla="*/ 75 w 123"/>
                  <a:gd name="T73" fmla="*/ 129 h 131"/>
                  <a:gd name="T74" fmla="*/ 48 w 123"/>
                  <a:gd name="T75" fmla="*/ 129 h 131"/>
                  <a:gd name="T76" fmla="*/ 25 w 123"/>
                  <a:gd name="T77" fmla="*/ 119 h 131"/>
                  <a:gd name="T78" fmla="*/ 8 w 123"/>
                  <a:gd name="T79" fmla="*/ 102 h 131"/>
                  <a:gd name="T80" fmla="*/ 0 w 123"/>
                  <a:gd name="T81" fmla="*/ 83 h 131"/>
                  <a:gd name="T82" fmla="*/ 0 w 123"/>
                  <a:gd name="T83" fmla="*/ 83 h 131"/>
                  <a:gd name="T84" fmla="*/ 0 w 123"/>
                  <a:gd name="T85" fmla="*/ 83 h 131"/>
                  <a:gd name="T86" fmla="*/ 0 w 123"/>
                  <a:gd name="T87" fmla="*/ 85 h 131"/>
                  <a:gd name="T88" fmla="*/ 0 w 123"/>
                  <a:gd name="T89" fmla="*/ 85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131">
                    <a:moveTo>
                      <a:pt x="123" y="46"/>
                    </a:moveTo>
                    <a:lnTo>
                      <a:pt x="121" y="41"/>
                    </a:lnTo>
                    <a:lnTo>
                      <a:pt x="115" y="29"/>
                    </a:lnTo>
                    <a:lnTo>
                      <a:pt x="108" y="20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5" y="12"/>
                    </a:lnTo>
                    <a:lnTo>
                      <a:pt x="16" y="20"/>
                    </a:lnTo>
                    <a:lnTo>
                      <a:pt x="8" y="29"/>
                    </a:lnTo>
                    <a:lnTo>
                      <a:pt x="2" y="41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2" y="41"/>
                    </a:lnTo>
                    <a:lnTo>
                      <a:pt x="8" y="29"/>
                    </a:lnTo>
                    <a:lnTo>
                      <a:pt x="16" y="20"/>
                    </a:lnTo>
                    <a:lnTo>
                      <a:pt x="25" y="12"/>
                    </a:lnTo>
                    <a:lnTo>
                      <a:pt x="37" y="6"/>
                    </a:lnTo>
                    <a:lnTo>
                      <a:pt x="48" y="2"/>
                    </a:lnTo>
                    <a:lnTo>
                      <a:pt x="62" y="2"/>
                    </a:lnTo>
                    <a:lnTo>
                      <a:pt x="75" y="2"/>
                    </a:lnTo>
                    <a:lnTo>
                      <a:pt x="87" y="6"/>
                    </a:lnTo>
                    <a:lnTo>
                      <a:pt x="98" y="12"/>
                    </a:lnTo>
                    <a:lnTo>
                      <a:pt x="108" y="20"/>
                    </a:lnTo>
                    <a:lnTo>
                      <a:pt x="115" y="29"/>
                    </a:lnTo>
                    <a:lnTo>
                      <a:pt x="121" y="41"/>
                    </a:lnTo>
                    <a:lnTo>
                      <a:pt x="123" y="48"/>
                    </a:lnTo>
                    <a:lnTo>
                      <a:pt x="123" y="48"/>
                    </a:lnTo>
                    <a:lnTo>
                      <a:pt x="123" y="48"/>
                    </a:lnTo>
                    <a:lnTo>
                      <a:pt x="123" y="48"/>
                    </a:lnTo>
                    <a:lnTo>
                      <a:pt x="123" y="48"/>
                    </a:lnTo>
                    <a:lnTo>
                      <a:pt x="123" y="48"/>
                    </a:lnTo>
                    <a:lnTo>
                      <a:pt x="123" y="46"/>
                    </a:lnTo>
                    <a:lnTo>
                      <a:pt x="123" y="46"/>
                    </a:lnTo>
                    <a:lnTo>
                      <a:pt x="123" y="46"/>
                    </a:lnTo>
                    <a:close/>
                    <a:moveTo>
                      <a:pt x="0" y="85"/>
                    </a:moveTo>
                    <a:lnTo>
                      <a:pt x="2" y="91"/>
                    </a:lnTo>
                    <a:lnTo>
                      <a:pt x="8" y="102"/>
                    </a:lnTo>
                    <a:lnTo>
                      <a:pt x="16" y="112"/>
                    </a:lnTo>
                    <a:lnTo>
                      <a:pt x="25" y="119"/>
                    </a:lnTo>
                    <a:lnTo>
                      <a:pt x="37" y="125"/>
                    </a:lnTo>
                    <a:lnTo>
                      <a:pt x="48" y="129"/>
                    </a:lnTo>
                    <a:lnTo>
                      <a:pt x="62" y="131"/>
                    </a:lnTo>
                    <a:lnTo>
                      <a:pt x="75" y="129"/>
                    </a:lnTo>
                    <a:lnTo>
                      <a:pt x="87" y="125"/>
                    </a:lnTo>
                    <a:lnTo>
                      <a:pt x="98" y="119"/>
                    </a:lnTo>
                    <a:lnTo>
                      <a:pt x="108" y="112"/>
                    </a:lnTo>
                    <a:lnTo>
                      <a:pt x="115" y="102"/>
                    </a:lnTo>
                    <a:lnTo>
                      <a:pt x="121" y="91"/>
                    </a:lnTo>
                    <a:lnTo>
                      <a:pt x="123" y="85"/>
                    </a:lnTo>
                    <a:lnTo>
                      <a:pt x="123" y="85"/>
                    </a:lnTo>
                    <a:lnTo>
                      <a:pt x="123" y="85"/>
                    </a:lnTo>
                    <a:lnTo>
                      <a:pt x="123" y="85"/>
                    </a:lnTo>
                    <a:lnTo>
                      <a:pt x="123" y="83"/>
                    </a:lnTo>
                    <a:lnTo>
                      <a:pt x="123" y="83"/>
                    </a:lnTo>
                    <a:lnTo>
                      <a:pt x="123" y="83"/>
                    </a:lnTo>
                    <a:lnTo>
                      <a:pt x="123" y="83"/>
                    </a:lnTo>
                    <a:lnTo>
                      <a:pt x="123" y="83"/>
                    </a:lnTo>
                    <a:lnTo>
                      <a:pt x="121" y="91"/>
                    </a:lnTo>
                    <a:lnTo>
                      <a:pt x="115" y="102"/>
                    </a:lnTo>
                    <a:lnTo>
                      <a:pt x="108" y="112"/>
                    </a:lnTo>
                    <a:lnTo>
                      <a:pt x="98" y="119"/>
                    </a:lnTo>
                    <a:lnTo>
                      <a:pt x="87" y="125"/>
                    </a:lnTo>
                    <a:lnTo>
                      <a:pt x="75" y="129"/>
                    </a:lnTo>
                    <a:lnTo>
                      <a:pt x="62" y="131"/>
                    </a:lnTo>
                    <a:lnTo>
                      <a:pt x="48" y="129"/>
                    </a:lnTo>
                    <a:lnTo>
                      <a:pt x="37" y="125"/>
                    </a:lnTo>
                    <a:lnTo>
                      <a:pt x="25" y="119"/>
                    </a:lnTo>
                    <a:lnTo>
                      <a:pt x="16" y="112"/>
                    </a:lnTo>
                    <a:lnTo>
                      <a:pt x="8" y="102"/>
                    </a:lnTo>
                    <a:lnTo>
                      <a:pt x="2" y="91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F5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13" name="Freeform 7283"/>
              <p:cNvSpPr>
                <a:spLocks noEditPoints="1"/>
              </p:cNvSpPr>
              <p:nvPr/>
            </p:nvSpPr>
            <p:spPr bwMode="auto">
              <a:xfrm>
                <a:off x="1353" y="2331"/>
                <a:ext cx="123" cy="129"/>
              </a:xfrm>
              <a:custGeom>
                <a:avLst/>
                <a:gdLst>
                  <a:gd name="T0" fmla="*/ 121 w 123"/>
                  <a:gd name="T1" fmla="*/ 39 h 129"/>
                  <a:gd name="T2" fmla="*/ 108 w 123"/>
                  <a:gd name="T3" fmla="*/ 18 h 129"/>
                  <a:gd name="T4" fmla="*/ 87 w 123"/>
                  <a:gd name="T5" fmla="*/ 4 h 129"/>
                  <a:gd name="T6" fmla="*/ 62 w 123"/>
                  <a:gd name="T7" fmla="*/ 0 h 129"/>
                  <a:gd name="T8" fmla="*/ 37 w 123"/>
                  <a:gd name="T9" fmla="*/ 4 h 129"/>
                  <a:gd name="T10" fmla="*/ 16 w 123"/>
                  <a:gd name="T11" fmla="*/ 18 h 129"/>
                  <a:gd name="T12" fmla="*/ 2 w 123"/>
                  <a:gd name="T13" fmla="*/ 39 h 129"/>
                  <a:gd name="T14" fmla="*/ 0 w 123"/>
                  <a:gd name="T15" fmla="*/ 46 h 129"/>
                  <a:gd name="T16" fmla="*/ 0 w 123"/>
                  <a:gd name="T17" fmla="*/ 48 h 129"/>
                  <a:gd name="T18" fmla="*/ 0 w 123"/>
                  <a:gd name="T19" fmla="*/ 48 h 129"/>
                  <a:gd name="T20" fmla="*/ 0 w 123"/>
                  <a:gd name="T21" fmla="*/ 48 h 129"/>
                  <a:gd name="T22" fmla="*/ 2 w 123"/>
                  <a:gd name="T23" fmla="*/ 39 h 129"/>
                  <a:gd name="T24" fmla="*/ 18 w 123"/>
                  <a:gd name="T25" fmla="*/ 19 h 129"/>
                  <a:gd name="T26" fmla="*/ 37 w 123"/>
                  <a:gd name="T27" fmla="*/ 4 h 129"/>
                  <a:gd name="T28" fmla="*/ 62 w 123"/>
                  <a:gd name="T29" fmla="*/ 0 h 129"/>
                  <a:gd name="T30" fmla="*/ 87 w 123"/>
                  <a:gd name="T31" fmla="*/ 4 h 129"/>
                  <a:gd name="T32" fmla="*/ 108 w 123"/>
                  <a:gd name="T33" fmla="*/ 19 h 129"/>
                  <a:gd name="T34" fmla="*/ 121 w 123"/>
                  <a:gd name="T35" fmla="*/ 39 h 129"/>
                  <a:gd name="T36" fmla="*/ 123 w 123"/>
                  <a:gd name="T37" fmla="*/ 48 h 129"/>
                  <a:gd name="T38" fmla="*/ 123 w 123"/>
                  <a:gd name="T39" fmla="*/ 48 h 129"/>
                  <a:gd name="T40" fmla="*/ 123 w 123"/>
                  <a:gd name="T41" fmla="*/ 48 h 129"/>
                  <a:gd name="T42" fmla="*/ 123 w 123"/>
                  <a:gd name="T43" fmla="*/ 48 h 129"/>
                  <a:gd name="T44" fmla="*/ 0 w 123"/>
                  <a:gd name="T45" fmla="*/ 81 h 129"/>
                  <a:gd name="T46" fmla="*/ 8 w 123"/>
                  <a:gd name="T47" fmla="*/ 100 h 129"/>
                  <a:gd name="T48" fmla="*/ 25 w 123"/>
                  <a:gd name="T49" fmla="*/ 117 h 129"/>
                  <a:gd name="T50" fmla="*/ 48 w 123"/>
                  <a:gd name="T51" fmla="*/ 127 h 129"/>
                  <a:gd name="T52" fmla="*/ 75 w 123"/>
                  <a:gd name="T53" fmla="*/ 127 h 129"/>
                  <a:gd name="T54" fmla="*/ 98 w 123"/>
                  <a:gd name="T55" fmla="*/ 117 h 129"/>
                  <a:gd name="T56" fmla="*/ 115 w 123"/>
                  <a:gd name="T57" fmla="*/ 100 h 129"/>
                  <a:gd name="T58" fmla="*/ 123 w 123"/>
                  <a:gd name="T59" fmla="*/ 81 h 129"/>
                  <a:gd name="T60" fmla="*/ 123 w 123"/>
                  <a:gd name="T61" fmla="*/ 79 h 129"/>
                  <a:gd name="T62" fmla="*/ 123 w 123"/>
                  <a:gd name="T63" fmla="*/ 79 h 129"/>
                  <a:gd name="T64" fmla="*/ 123 w 123"/>
                  <a:gd name="T65" fmla="*/ 79 h 129"/>
                  <a:gd name="T66" fmla="*/ 123 w 123"/>
                  <a:gd name="T67" fmla="*/ 79 h 129"/>
                  <a:gd name="T68" fmla="*/ 115 w 123"/>
                  <a:gd name="T69" fmla="*/ 100 h 129"/>
                  <a:gd name="T70" fmla="*/ 98 w 123"/>
                  <a:gd name="T71" fmla="*/ 117 h 129"/>
                  <a:gd name="T72" fmla="*/ 75 w 123"/>
                  <a:gd name="T73" fmla="*/ 127 h 129"/>
                  <a:gd name="T74" fmla="*/ 48 w 123"/>
                  <a:gd name="T75" fmla="*/ 127 h 129"/>
                  <a:gd name="T76" fmla="*/ 25 w 123"/>
                  <a:gd name="T77" fmla="*/ 117 h 129"/>
                  <a:gd name="T78" fmla="*/ 10 w 123"/>
                  <a:gd name="T79" fmla="*/ 100 h 129"/>
                  <a:gd name="T80" fmla="*/ 0 w 123"/>
                  <a:gd name="T81" fmla="*/ 79 h 129"/>
                  <a:gd name="T82" fmla="*/ 0 w 123"/>
                  <a:gd name="T83" fmla="*/ 79 h 129"/>
                  <a:gd name="T84" fmla="*/ 0 w 123"/>
                  <a:gd name="T85" fmla="*/ 79 h 129"/>
                  <a:gd name="T86" fmla="*/ 0 w 123"/>
                  <a:gd name="T87" fmla="*/ 79 h 129"/>
                  <a:gd name="T88" fmla="*/ 0 w 123"/>
                  <a:gd name="T89" fmla="*/ 8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129">
                    <a:moveTo>
                      <a:pt x="123" y="46"/>
                    </a:moveTo>
                    <a:lnTo>
                      <a:pt x="121" y="39"/>
                    </a:lnTo>
                    <a:lnTo>
                      <a:pt x="115" y="27"/>
                    </a:lnTo>
                    <a:lnTo>
                      <a:pt x="108" y="18"/>
                    </a:lnTo>
                    <a:lnTo>
                      <a:pt x="98" y="10"/>
                    </a:lnTo>
                    <a:lnTo>
                      <a:pt x="87" y="4"/>
                    </a:lnTo>
                    <a:lnTo>
                      <a:pt x="75" y="0"/>
                    </a:lnTo>
                    <a:lnTo>
                      <a:pt x="62" y="0"/>
                    </a:lnTo>
                    <a:lnTo>
                      <a:pt x="48" y="0"/>
                    </a:lnTo>
                    <a:lnTo>
                      <a:pt x="37" y="4"/>
                    </a:lnTo>
                    <a:lnTo>
                      <a:pt x="25" y="10"/>
                    </a:lnTo>
                    <a:lnTo>
                      <a:pt x="16" y="18"/>
                    </a:lnTo>
                    <a:lnTo>
                      <a:pt x="8" y="27"/>
                    </a:lnTo>
                    <a:lnTo>
                      <a:pt x="2" y="39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2" y="39"/>
                    </a:lnTo>
                    <a:lnTo>
                      <a:pt x="10" y="27"/>
                    </a:lnTo>
                    <a:lnTo>
                      <a:pt x="18" y="19"/>
                    </a:lnTo>
                    <a:lnTo>
                      <a:pt x="25" y="12"/>
                    </a:lnTo>
                    <a:lnTo>
                      <a:pt x="37" y="4"/>
                    </a:lnTo>
                    <a:lnTo>
                      <a:pt x="48" y="2"/>
                    </a:lnTo>
                    <a:lnTo>
                      <a:pt x="62" y="0"/>
                    </a:lnTo>
                    <a:lnTo>
                      <a:pt x="75" y="2"/>
                    </a:lnTo>
                    <a:lnTo>
                      <a:pt x="87" y="4"/>
                    </a:lnTo>
                    <a:lnTo>
                      <a:pt x="98" y="12"/>
                    </a:lnTo>
                    <a:lnTo>
                      <a:pt x="108" y="19"/>
                    </a:lnTo>
                    <a:lnTo>
                      <a:pt x="115" y="27"/>
                    </a:lnTo>
                    <a:lnTo>
                      <a:pt x="121" y="39"/>
                    </a:lnTo>
                    <a:lnTo>
                      <a:pt x="123" y="50"/>
                    </a:lnTo>
                    <a:lnTo>
                      <a:pt x="123" y="48"/>
                    </a:lnTo>
                    <a:lnTo>
                      <a:pt x="123" y="48"/>
                    </a:lnTo>
                    <a:lnTo>
                      <a:pt x="123" y="48"/>
                    </a:lnTo>
                    <a:lnTo>
                      <a:pt x="123" y="48"/>
                    </a:lnTo>
                    <a:lnTo>
                      <a:pt x="123" y="48"/>
                    </a:lnTo>
                    <a:lnTo>
                      <a:pt x="123" y="48"/>
                    </a:lnTo>
                    <a:lnTo>
                      <a:pt x="123" y="48"/>
                    </a:lnTo>
                    <a:lnTo>
                      <a:pt x="123" y="46"/>
                    </a:lnTo>
                    <a:close/>
                    <a:moveTo>
                      <a:pt x="0" y="81"/>
                    </a:moveTo>
                    <a:lnTo>
                      <a:pt x="2" y="89"/>
                    </a:lnTo>
                    <a:lnTo>
                      <a:pt x="8" y="100"/>
                    </a:lnTo>
                    <a:lnTo>
                      <a:pt x="16" y="110"/>
                    </a:lnTo>
                    <a:lnTo>
                      <a:pt x="25" y="117"/>
                    </a:lnTo>
                    <a:lnTo>
                      <a:pt x="37" y="123"/>
                    </a:lnTo>
                    <a:lnTo>
                      <a:pt x="48" y="127"/>
                    </a:lnTo>
                    <a:lnTo>
                      <a:pt x="62" y="129"/>
                    </a:lnTo>
                    <a:lnTo>
                      <a:pt x="75" y="127"/>
                    </a:lnTo>
                    <a:lnTo>
                      <a:pt x="87" y="123"/>
                    </a:lnTo>
                    <a:lnTo>
                      <a:pt x="98" y="117"/>
                    </a:lnTo>
                    <a:lnTo>
                      <a:pt x="108" y="110"/>
                    </a:lnTo>
                    <a:lnTo>
                      <a:pt x="115" y="100"/>
                    </a:lnTo>
                    <a:lnTo>
                      <a:pt x="121" y="89"/>
                    </a:lnTo>
                    <a:lnTo>
                      <a:pt x="123" y="81"/>
                    </a:lnTo>
                    <a:lnTo>
                      <a:pt x="123" y="81"/>
                    </a:lnTo>
                    <a:lnTo>
                      <a:pt x="123" y="79"/>
                    </a:lnTo>
                    <a:lnTo>
                      <a:pt x="123" y="79"/>
                    </a:lnTo>
                    <a:lnTo>
                      <a:pt x="123" y="79"/>
                    </a:lnTo>
                    <a:lnTo>
                      <a:pt x="123" y="79"/>
                    </a:lnTo>
                    <a:lnTo>
                      <a:pt x="123" y="79"/>
                    </a:lnTo>
                    <a:lnTo>
                      <a:pt x="123" y="79"/>
                    </a:lnTo>
                    <a:lnTo>
                      <a:pt x="123" y="79"/>
                    </a:lnTo>
                    <a:lnTo>
                      <a:pt x="121" y="89"/>
                    </a:lnTo>
                    <a:lnTo>
                      <a:pt x="115" y="100"/>
                    </a:lnTo>
                    <a:lnTo>
                      <a:pt x="108" y="110"/>
                    </a:lnTo>
                    <a:lnTo>
                      <a:pt x="98" y="117"/>
                    </a:lnTo>
                    <a:lnTo>
                      <a:pt x="87" y="123"/>
                    </a:lnTo>
                    <a:lnTo>
                      <a:pt x="75" y="127"/>
                    </a:lnTo>
                    <a:lnTo>
                      <a:pt x="62" y="127"/>
                    </a:lnTo>
                    <a:lnTo>
                      <a:pt x="48" y="127"/>
                    </a:lnTo>
                    <a:lnTo>
                      <a:pt x="37" y="123"/>
                    </a:lnTo>
                    <a:lnTo>
                      <a:pt x="25" y="117"/>
                    </a:lnTo>
                    <a:lnTo>
                      <a:pt x="18" y="110"/>
                    </a:lnTo>
                    <a:lnTo>
                      <a:pt x="10" y="100"/>
                    </a:lnTo>
                    <a:lnTo>
                      <a:pt x="2" y="8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FF5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14" name="Freeform 7284"/>
              <p:cNvSpPr>
                <a:spLocks noEditPoints="1"/>
              </p:cNvSpPr>
              <p:nvPr/>
            </p:nvSpPr>
            <p:spPr bwMode="auto">
              <a:xfrm>
                <a:off x="1353" y="2331"/>
                <a:ext cx="123" cy="127"/>
              </a:xfrm>
              <a:custGeom>
                <a:avLst/>
                <a:gdLst>
                  <a:gd name="T0" fmla="*/ 121 w 123"/>
                  <a:gd name="T1" fmla="*/ 39 h 127"/>
                  <a:gd name="T2" fmla="*/ 108 w 123"/>
                  <a:gd name="T3" fmla="*/ 19 h 127"/>
                  <a:gd name="T4" fmla="*/ 87 w 123"/>
                  <a:gd name="T5" fmla="*/ 4 h 127"/>
                  <a:gd name="T6" fmla="*/ 62 w 123"/>
                  <a:gd name="T7" fmla="*/ 0 h 127"/>
                  <a:gd name="T8" fmla="*/ 37 w 123"/>
                  <a:gd name="T9" fmla="*/ 4 h 127"/>
                  <a:gd name="T10" fmla="*/ 18 w 123"/>
                  <a:gd name="T11" fmla="*/ 19 h 127"/>
                  <a:gd name="T12" fmla="*/ 2 w 123"/>
                  <a:gd name="T13" fmla="*/ 39 h 127"/>
                  <a:gd name="T14" fmla="*/ 0 w 123"/>
                  <a:gd name="T15" fmla="*/ 50 h 127"/>
                  <a:gd name="T16" fmla="*/ 0 w 123"/>
                  <a:gd name="T17" fmla="*/ 50 h 127"/>
                  <a:gd name="T18" fmla="*/ 0 w 123"/>
                  <a:gd name="T19" fmla="*/ 52 h 127"/>
                  <a:gd name="T20" fmla="*/ 0 w 123"/>
                  <a:gd name="T21" fmla="*/ 52 h 127"/>
                  <a:gd name="T22" fmla="*/ 0 w 123"/>
                  <a:gd name="T23" fmla="*/ 50 h 127"/>
                  <a:gd name="T24" fmla="*/ 10 w 123"/>
                  <a:gd name="T25" fmla="*/ 29 h 127"/>
                  <a:gd name="T26" fmla="*/ 27 w 123"/>
                  <a:gd name="T27" fmla="*/ 12 h 127"/>
                  <a:gd name="T28" fmla="*/ 48 w 123"/>
                  <a:gd name="T29" fmla="*/ 2 h 127"/>
                  <a:gd name="T30" fmla="*/ 75 w 123"/>
                  <a:gd name="T31" fmla="*/ 2 h 127"/>
                  <a:gd name="T32" fmla="*/ 96 w 123"/>
                  <a:gd name="T33" fmla="*/ 12 h 127"/>
                  <a:gd name="T34" fmla="*/ 114 w 123"/>
                  <a:gd name="T35" fmla="*/ 29 h 127"/>
                  <a:gd name="T36" fmla="*/ 123 w 123"/>
                  <a:gd name="T37" fmla="*/ 50 h 127"/>
                  <a:gd name="T38" fmla="*/ 123 w 123"/>
                  <a:gd name="T39" fmla="*/ 52 h 127"/>
                  <a:gd name="T40" fmla="*/ 123 w 123"/>
                  <a:gd name="T41" fmla="*/ 52 h 127"/>
                  <a:gd name="T42" fmla="*/ 123 w 123"/>
                  <a:gd name="T43" fmla="*/ 50 h 127"/>
                  <a:gd name="T44" fmla="*/ 123 w 123"/>
                  <a:gd name="T45" fmla="*/ 50 h 127"/>
                  <a:gd name="T46" fmla="*/ 0 w 123"/>
                  <a:gd name="T47" fmla="*/ 79 h 127"/>
                  <a:gd name="T48" fmla="*/ 10 w 123"/>
                  <a:gd name="T49" fmla="*/ 100 h 127"/>
                  <a:gd name="T50" fmla="*/ 25 w 123"/>
                  <a:gd name="T51" fmla="*/ 117 h 127"/>
                  <a:gd name="T52" fmla="*/ 48 w 123"/>
                  <a:gd name="T53" fmla="*/ 127 h 127"/>
                  <a:gd name="T54" fmla="*/ 75 w 123"/>
                  <a:gd name="T55" fmla="*/ 127 h 127"/>
                  <a:gd name="T56" fmla="*/ 98 w 123"/>
                  <a:gd name="T57" fmla="*/ 117 h 127"/>
                  <a:gd name="T58" fmla="*/ 115 w 123"/>
                  <a:gd name="T59" fmla="*/ 100 h 127"/>
                  <a:gd name="T60" fmla="*/ 123 w 123"/>
                  <a:gd name="T61" fmla="*/ 79 h 127"/>
                  <a:gd name="T62" fmla="*/ 123 w 123"/>
                  <a:gd name="T63" fmla="*/ 77 h 127"/>
                  <a:gd name="T64" fmla="*/ 123 w 123"/>
                  <a:gd name="T65" fmla="*/ 75 h 127"/>
                  <a:gd name="T66" fmla="*/ 123 w 123"/>
                  <a:gd name="T67" fmla="*/ 75 h 127"/>
                  <a:gd name="T68" fmla="*/ 123 w 123"/>
                  <a:gd name="T69" fmla="*/ 73 h 127"/>
                  <a:gd name="T70" fmla="*/ 119 w 123"/>
                  <a:gd name="T71" fmla="*/ 89 h 127"/>
                  <a:gd name="T72" fmla="*/ 106 w 123"/>
                  <a:gd name="T73" fmla="*/ 108 h 127"/>
                  <a:gd name="T74" fmla="*/ 87 w 123"/>
                  <a:gd name="T75" fmla="*/ 121 h 127"/>
                  <a:gd name="T76" fmla="*/ 62 w 123"/>
                  <a:gd name="T77" fmla="*/ 127 h 127"/>
                  <a:gd name="T78" fmla="*/ 37 w 123"/>
                  <a:gd name="T79" fmla="*/ 121 h 127"/>
                  <a:gd name="T80" fmla="*/ 18 w 123"/>
                  <a:gd name="T81" fmla="*/ 108 h 127"/>
                  <a:gd name="T82" fmla="*/ 4 w 123"/>
                  <a:gd name="T83" fmla="*/ 89 h 127"/>
                  <a:gd name="T84" fmla="*/ 0 w 123"/>
                  <a:gd name="T85" fmla="*/ 73 h 127"/>
                  <a:gd name="T86" fmla="*/ 0 w 123"/>
                  <a:gd name="T87" fmla="*/ 75 h 127"/>
                  <a:gd name="T88" fmla="*/ 0 w 123"/>
                  <a:gd name="T89" fmla="*/ 77 h 127"/>
                  <a:gd name="T90" fmla="*/ 0 w 123"/>
                  <a:gd name="T91" fmla="*/ 77 h 127"/>
                  <a:gd name="T92" fmla="*/ 0 w 123"/>
                  <a:gd name="T93" fmla="*/ 7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3" h="127">
                    <a:moveTo>
                      <a:pt x="123" y="50"/>
                    </a:moveTo>
                    <a:lnTo>
                      <a:pt x="121" y="39"/>
                    </a:lnTo>
                    <a:lnTo>
                      <a:pt x="115" y="27"/>
                    </a:lnTo>
                    <a:lnTo>
                      <a:pt x="108" y="19"/>
                    </a:lnTo>
                    <a:lnTo>
                      <a:pt x="98" y="12"/>
                    </a:lnTo>
                    <a:lnTo>
                      <a:pt x="87" y="4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48" y="2"/>
                    </a:lnTo>
                    <a:lnTo>
                      <a:pt x="37" y="4"/>
                    </a:lnTo>
                    <a:lnTo>
                      <a:pt x="25" y="12"/>
                    </a:lnTo>
                    <a:lnTo>
                      <a:pt x="18" y="19"/>
                    </a:lnTo>
                    <a:lnTo>
                      <a:pt x="10" y="27"/>
                    </a:lnTo>
                    <a:lnTo>
                      <a:pt x="2" y="39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50"/>
                    </a:lnTo>
                    <a:lnTo>
                      <a:pt x="4" y="39"/>
                    </a:lnTo>
                    <a:lnTo>
                      <a:pt x="10" y="29"/>
                    </a:lnTo>
                    <a:lnTo>
                      <a:pt x="18" y="19"/>
                    </a:lnTo>
                    <a:lnTo>
                      <a:pt x="27" y="12"/>
                    </a:lnTo>
                    <a:lnTo>
                      <a:pt x="37" y="6"/>
                    </a:lnTo>
                    <a:lnTo>
                      <a:pt x="48" y="2"/>
                    </a:lnTo>
                    <a:lnTo>
                      <a:pt x="62" y="0"/>
                    </a:lnTo>
                    <a:lnTo>
                      <a:pt x="75" y="2"/>
                    </a:lnTo>
                    <a:lnTo>
                      <a:pt x="87" y="6"/>
                    </a:lnTo>
                    <a:lnTo>
                      <a:pt x="96" y="12"/>
                    </a:lnTo>
                    <a:lnTo>
                      <a:pt x="106" y="19"/>
                    </a:lnTo>
                    <a:lnTo>
                      <a:pt x="114" y="29"/>
                    </a:lnTo>
                    <a:lnTo>
                      <a:pt x="119" y="39"/>
                    </a:lnTo>
                    <a:lnTo>
                      <a:pt x="123" y="50"/>
                    </a:lnTo>
                    <a:lnTo>
                      <a:pt x="123" y="54"/>
                    </a:lnTo>
                    <a:lnTo>
                      <a:pt x="123" y="52"/>
                    </a:lnTo>
                    <a:lnTo>
                      <a:pt x="123" y="52"/>
                    </a:lnTo>
                    <a:lnTo>
                      <a:pt x="123" y="52"/>
                    </a:lnTo>
                    <a:lnTo>
                      <a:pt x="123" y="52"/>
                    </a:lnTo>
                    <a:lnTo>
                      <a:pt x="123" y="50"/>
                    </a:lnTo>
                    <a:lnTo>
                      <a:pt x="123" y="50"/>
                    </a:lnTo>
                    <a:lnTo>
                      <a:pt x="123" y="50"/>
                    </a:lnTo>
                    <a:lnTo>
                      <a:pt x="123" y="50"/>
                    </a:lnTo>
                    <a:close/>
                    <a:moveTo>
                      <a:pt x="0" y="79"/>
                    </a:moveTo>
                    <a:lnTo>
                      <a:pt x="2" y="89"/>
                    </a:lnTo>
                    <a:lnTo>
                      <a:pt x="10" y="100"/>
                    </a:lnTo>
                    <a:lnTo>
                      <a:pt x="18" y="110"/>
                    </a:lnTo>
                    <a:lnTo>
                      <a:pt x="25" y="117"/>
                    </a:lnTo>
                    <a:lnTo>
                      <a:pt x="37" y="123"/>
                    </a:lnTo>
                    <a:lnTo>
                      <a:pt x="48" y="127"/>
                    </a:lnTo>
                    <a:lnTo>
                      <a:pt x="62" y="127"/>
                    </a:lnTo>
                    <a:lnTo>
                      <a:pt x="75" y="127"/>
                    </a:lnTo>
                    <a:lnTo>
                      <a:pt x="87" y="123"/>
                    </a:lnTo>
                    <a:lnTo>
                      <a:pt x="98" y="117"/>
                    </a:lnTo>
                    <a:lnTo>
                      <a:pt x="108" y="110"/>
                    </a:lnTo>
                    <a:lnTo>
                      <a:pt x="115" y="100"/>
                    </a:lnTo>
                    <a:lnTo>
                      <a:pt x="121" y="89"/>
                    </a:lnTo>
                    <a:lnTo>
                      <a:pt x="123" y="79"/>
                    </a:lnTo>
                    <a:lnTo>
                      <a:pt x="123" y="77"/>
                    </a:lnTo>
                    <a:lnTo>
                      <a:pt x="123" y="77"/>
                    </a:lnTo>
                    <a:lnTo>
                      <a:pt x="123" y="77"/>
                    </a:lnTo>
                    <a:lnTo>
                      <a:pt x="123" y="75"/>
                    </a:lnTo>
                    <a:lnTo>
                      <a:pt x="123" y="75"/>
                    </a:lnTo>
                    <a:lnTo>
                      <a:pt x="123" y="75"/>
                    </a:lnTo>
                    <a:lnTo>
                      <a:pt x="123" y="75"/>
                    </a:lnTo>
                    <a:lnTo>
                      <a:pt x="123" y="73"/>
                    </a:lnTo>
                    <a:lnTo>
                      <a:pt x="123" y="77"/>
                    </a:lnTo>
                    <a:lnTo>
                      <a:pt x="119" y="89"/>
                    </a:lnTo>
                    <a:lnTo>
                      <a:pt x="114" y="98"/>
                    </a:lnTo>
                    <a:lnTo>
                      <a:pt x="106" y="108"/>
                    </a:lnTo>
                    <a:lnTo>
                      <a:pt x="96" y="115"/>
                    </a:lnTo>
                    <a:lnTo>
                      <a:pt x="87" y="121"/>
                    </a:lnTo>
                    <a:lnTo>
                      <a:pt x="75" y="125"/>
                    </a:lnTo>
                    <a:lnTo>
                      <a:pt x="62" y="127"/>
                    </a:lnTo>
                    <a:lnTo>
                      <a:pt x="48" y="125"/>
                    </a:lnTo>
                    <a:lnTo>
                      <a:pt x="37" y="121"/>
                    </a:lnTo>
                    <a:lnTo>
                      <a:pt x="27" y="115"/>
                    </a:lnTo>
                    <a:lnTo>
                      <a:pt x="18" y="108"/>
                    </a:lnTo>
                    <a:lnTo>
                      <a:pt x="10" y="98"/>
                    </a:lnTo>
                    <a:lnTo>
                      <a:pt x="4" y="89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FF5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15" name="Freeform 7285"/>
              <p:cNvSpPr>
                <a:spLocks noEditPoints="1"/>
              </p:cNvSpPr>
              <p:nvPr/>
            </p:nvSpPr>
            <p:spPr bwMode="auto">
              <a:xfrm>
                <a:off x="1353" y="2331"/>
                <a:ext cx="125" cy="127"/>
              </a:xfrm>
              <a:custGeom>
                <a:avLst/>
                <a:gdLst>
                  <a:gd name="T0" fmla="*/ 123 w 125"/>
                  <a:gd name="T1" fmla="*/ 50 h 127"/>
                  <a:gd name="T2" fmla="*/ 114 w 125"/>
                  <a:gd name="T3" fmla="*/ 29 h 127"/>
                  <a:gd name="T4" fmla="*/ 96 w 125"/>
                  <a:gd name="T5" fmla="*/ 12 h 127"/>
                  <a:gd name="T6" fmla="*/ 75 w 125"/>
                  <a:gd name="T7" fmla="*/ 2 h 127"/>
                  <a:gd name="T8" fmla="*/ 48 w 125"/>
                  <a:gd name="T9" fmla="*/ 2 h 127"/>
                  <a:gd name="T10" fmla="*/ 27 w 125"/>
                  <a:gd name="T11" fmla="*/ 12 h 127"/>
                  <a:gd name="T12" fmla="*/ 10 w 125"/>
                  <a:gd name="T13" fmla="*/ 29 h 127"/>
                  <a:gd name="T14" fmla="*/ 0 w 125"/>
                  <a:gd name="T15" fmla="*/ 50 h 127"/>
                  <a:gd name="T16" fmla="*/ 0 w 125"/>
                  <a:gd name="T17" fmla="*/ 54 h 127"/>
                  <a:gd name="T18" fmla="*/ 0 w 125"/>
                  <a:gd name="T19" fmla="*/ 56 h 127"/>
                  <a:gd name="T20" fmla="*/ 0 w 125"/>
                  <a:gd name="T21" fmla="*/ 58 h 127"/>
                  <a:gd name="T22" fmla="*/ 0 w 125"/>
                  <a:gd name="T23" fmla="*/ 60 h 127"/>
                  <a:gd name="T24" fmla="*/ 0 w 125"/>
                  <a:gd name="T25" fmla="*/ 50 h 127"/>
                  <a:gd name="T26" fmla="*/ 10 w 125"/>
                  <a:gd name="T27" fmla="*/ 29 h 127"/>
                  <a:gd name="T28" fmla="*/ 27 w 125"/>
                  <a:gd name="T29" fmla="*/ 12 h 127"/>
                  <a:gd name="T30" fmla="*/ 48 w 125"/>
                  <a:gd name="T31" fmla="*/ 2 h 127"/>
                  <a:gd name="T32" fmla="*/ 75 w 125"/>
                  <a:gd name="T33" fmla="*/ 2 h 127"/>
                  <a:gd name="T34" fmla="*/ 96 w 125"/>
                  <a:gd name="T35" fmla="*/ 12 h 127"/>
                  <a:gd name="T36" fmla="*/ 114 w 125"/>
                  <a:gd name="T37" fmla="*/ 29 h 127"/>
                  <a:gd name="T38" fmla="*/ 123 w 125"/>
                  <a:gd name="T39" fmla="*/ 50 h 127"/>
                  <a:gd name="T40" fmla="*/ 125 w 125"/>
                  <a:gd name="T41" fmla="*/ 60 h 127"/>
                  <a:gd name="T42" fmla="*/ 125 w 125"/>
                  <a:gd name="T43" fmla="*/ 58 h 127"/>
                  <a:gd name="T44" fmla="*/ 125 w 125"/>
                  <a:gd name="T45" fmla="*/ 56 h 127"/>
                  <a:gd name="T46" fmla="*/ 123 w 125"/>
                  <a:gd name="T47" fmla="*/ 54 h 127"/>
                  <a:gd name="T48" fmla="*/ 0 w 125"/>
                  <a:gd name="T49" fmla="*/ 73 h 127"/>
                  <a:gd name="T50" fmla="*/ 4 w 125"/>
                  <a:gd name="T51" fmla="*/ 89 h 127"/>
                  <a:gd name="T52" fmla="*/ 18 w 125"/>
                  <a:gd name="T53" fmla="*/ 108 h 127"/>
                  <a:gd name="T54" fmla="*/ 37 w 125"/>
                  <a:gd name="T55" fmla="*/ 121 h 127"/>
                  <a:gd name="T56" fmla="*/ 62 w 125"/>
                  <a:gd name="T57" fmla="*/ 127 h 127"/>
                  <a:gd name="T58" fmla="*/ 87 w 125"/>
                  <a:gd name="T59" fmla="*/ 121 h 127"/>
                  <a:gd name="T60" fmla="*/ 106 w 125"/>
                  <a:gd name="T61" fmla="*/ 108 h 127"/>
                  <a:gd name="T62" fmla="*/ 119 w 125"/>
                  <a:gd name="T63" fmla="*/ 89 h 127"/>
                  <a:gd name="T64" fmla="*/ 123 w 125"/>
                  <a:gd name="T65" fmla="*/ 73 h 127"/>
                  <a:gd name="T66" fmla="*/ 123 w 125"/>
                  <a:gd name="T67" fmla="*/ 71 h 127"/>
                  <a:gd name="T68" fmla="*/ 125 w 125"/>
                  <a:gd name="T69" fmla="*/ 69 h 127"/>
                  <a:gd name="T70" fmla="*/ 125 w 125"/>
                  <a:gd name="T71" fmla="*/ 69 h 127"/>
                  <a:gd name="T72" fmla="*/ 125 w 125"/>
                  <a:gd name="T73" fmla="*/ 67 h 127"/>
                  <a:gd name="T74" fmla="*/ 119 w 125"/>
                  <a:gd name="T75" fmla="*/ 89 h 127"/>
                  <a:gd name="T76" fmla="*/ 106 w 125"/>
                  <a:gd name="T77" fmla="*/ 108 h 127"/>
                  <a:gd name="T78" fmla="*/ 87 w 125"/>
                  <a:gd name="T79" fmla="*/ 121 h 127"/>
                  <a:gd name="T80" fmla="*/ 62 w 125"/>
                  <a:gd name="T81" fmla="*/ 127 h 127"/>
                  <a:gd name="T82" fmla="*/ 37 w 125"/>
                  <a:gd name="T83" fmla="*/ 121 h 127"/>
                  <a:gd name="T84" fmla="*/ 18 w 125"/>
                  <a:gd name="T85" fmla="*/ 108 h 127"/>
                  <a:gd name="T86" fmla="*/ 4 w 125"/>
                  <a:gd name="T87" fmla="*/ 89 h 127"/>
                  <a:gd name="T88" fmla="*/ 0 w 125"/>
                  <a:gd name="T89" fmla="*/ 67 h 127"/>
                  <a:gd name="T90" fmla="*/ 0 w 125"/>
                  <a:gd name="T91" fmla="*/ 69 h 127"/>
                  <a:gd name="T92" fmla="*/ 0 w 125"/>
                  <a:gd name="T93" fmla="*/ 71 h 127"/>
                  <a:gd name="T94" fmla="*/ 0 w 125"/>
                  <a:gd name="T95" fmla="*/ 73 h 127"/>
                  <a:gd name="T96" fmla="*/ 0 w 125"/>
                  <a:gd name="T97" fmla="*/ 7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5" h="127">
                    <a:moveTo>
                      <a:pt x="123" y="54"/>
                    </a:moveTo>
                    <a:lnTo>
                      <a:pt x="123" y="50"/>
                    </a:lnTo>
                    <a:lnTo>
                      <a:pt x="119" y="39"/>
                    </a:lnTo>
                    <a:lnTo>
                      <a:pt x="114" y="29"/>
                    </a:lnTo>
                    <a:lnTo>
                      <a:pt x="106" y="19"/>
                    </a:lnTo>
                    <a:lnTo>
                      <a:pt x="96" y="12"/>
                    </a:lnTo>
                    <a:lnTo>
                      <a:pt x="87" y="6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7" y="12"/>
                    </a:lnTo>
                    <a:lnTo>
                      <a:pt x="18" y="19"/>
                    </a:lnTo>
                    <a:lnTo>
                      <a:pt x="10" y="29"/>
                    </a:lnTo>
                    <a:lnTo>
                      <a:pt x="4" y="39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0" y="50"/>
                    </a:lnTo>
                    <a:lnTo>
                      <a:pt x="4" y="39"/>
                    </a:lnTo>
                    <a:lnTo>
                      <a:pt x="10" y="29"/>
                    </a:lnTo>
                    <a:lnTo>
                      <a:pt x="18" y="19"/>
                    </a:lnTo>
                    <a:lnTo>
                      <a:pt x="27" y="12"/>
                    </a:lnTo>
                    <a:lnTo>
                      <a:pt x="37" y="6"/>
                    </a:lnTo>
                    <a:lnTo>
                      <a:pt x="48" y="2"/>
                    </a:lnTo>
                    <a:lnTo>
                      <a:pt x="62" y="0"/>
                    </a:lnTo>
                    <a:lnTo>
                      <a:pt x="75" y="2"/>
                    </a:lnTo>
                    <a:lnTo>
                      <a:pt x="87" y="6"/>
                    </a:lnTo>
                    <a:lnTo>
                      <a:pt x="96" y="12"/>
                    </a:lnTo>
                    <a:lnTo>
                      <a:pt x="106" y="19"/>
                    </a:lnTo>
                    <a:lnTo>
                      <a:pt x="114" y="29"/>
                    </a:lnTo>
                    <a:lnTo>
                      <a:pt x="119" y="39"/>
                    </a:lnTo>
                    <a:lnTo>
                      <a:pt x="123" y="50"/>
                    </a:lnTo>
                    <a:lnTo>
                      <a:pt x="125" y="62"/>
                    </a:lnTo>
                    <a:lnTo>
                      <a:pt x="125" y="60"/>
                    </a:lnTo>
                    <a:lnTo>
                      <a:pt x="125" y="60"/>
                    </a:lnTo>
                    <a:lnTo>
                      <a:pt x="125" y="58"/>
                    </a:lnTo>
                    <a:lnTo>
                      <a:pt x="125" y="58"/>
                    </a:lnTo>
                    <a:lnTo>
                      <a:pt x="125" y="56"/>
                    </a:lnTo>
                    <a:lnTo>
                      <a:pt x="123" y="56"/>
                    </a:lnTo>
                    <a:lnTo>
                      <a:pt x="123" y="54"/>
                    </a:lnTo>
                    <a:lnTo>
                      <a:pt x="123" y="54"/>
                    </a:lnTo>
                    <a:close/>
                    <a:moveTo>
                      <a:pt x="0" y="73"/>
                    </a:moveTo>
                    <a:lnTo>
                      <a:pt x="0" y="77"/>
                    </a:lnTo>
                    <a:lnTo>
                      <a:pt x="4" y="89"/>
                    </a:lnTo>
                    <a:lnTo>
                      <a:pt x="10" y="98"/>
                    </a:lnTo>
                    <a:lnTo>
                      <a:pt x="18" y="108"/>
                    </a:lnTo>
                    <a:lnTo>
                      <a:pt x="27" y="115"/>
                    </a:lnTo>
                    <a:lnTo>
                      <a:pt x="37" y="121"/>
                    </a:lnTo>
                    <a:lnTo>
                      <a:pt x="48" y="125"/>
                    </a:lnTo>
                    <a:lnTo>
                      <a:pt x="62" y="127"/>
                    </a:lnTo>
                    <a:lnTo>
                      <a:pt x="75" y="125"/>
                    </a:lnTo>
                    <a:lnTo>
                      <a:pt x="87" y="121"/>
                    </a:lnTo>
                    <a:lnTo>
                      <a:pt x="96" y="115"/>
                    </a:lnTo>
                    <a:lnTo>
                      <a:pt x="106" y="108"/>
                    </a:lnTo>
                    <a:lnTo>
                      <a:pt x="114" y="98"/>
                    </a:lnTo>
                    <a:lnTo>
                      <a:pt x="119" y="89"/>
                    </a:lnTo>
                    <a:lnTo>
                      <a:pt x="123" y="77"/>
                    </a:lnTo>
                    <a:lnTo>
                      <a:pt x="123" y="73"/>
                    </a:lnTo>
                    <a:lnTo>
                      <a:pt x="123" y="73"/>
                    </a:lnTo>
                    <a:lnTo>
                      <a:pt x="123" y="71"/>
                    </a:lnTo>
                    <a:lnTo>
                      <a:pt x="125" y="71"/>
                    </a:lnTo>
                    <a:lnTo>
                      <a:pt x="125" y="69"/>
                    </a:lnTo>
                    <a:lnTo>
                      <a:pt x="125" y="69"/>
                    </a:lnTo>
                    <a:lnTo>
                      <a:pt x="125" y="69"/>
                    </a:lnTo>
                    <a:lnTo>
                      <a:pt x="125" y="67"/>
                    </a:lnTo>
                    <a:lnTo>
                      <a:pt x="125" y="67"/>
                    </a:lnTo>
                    <a:lnTo>
                      <a:pt x="123" y="77"/>
                    </a:lnTo>
                    <a:lnTo>
                      <a:pt x="119" y="89"/>
                    </a:lnTo>
                    <a:lnTo>
                      <a:pt x="114" y="98"/>
                    </a:lnTo>
                    <a:lnTo>
                      <a:pt x="106" y="108"/>
                    </a:lnTo>
                    <a:lnTo>
                      <a:pt x="96" y="115"/>
                    </a:lnTo>
                    <a:lnTo>
                      <a:pt x="87" y="121"/>
                    </a:lnTo>
                    <a:lnTo>
                      <a:pt x="75" y="125"/>
                    </a:lnTo>
                    <a:lnTo>
                      <a:pt x="62" y="127"/>
                    </a:lnTo>
                    <a:lnTo>
                      <a:pt x="48" y="125"/>
                    </a:lnTo>
                    <a:lnTo>
                      <a:pt x="37" y="121"/>
                    </a:lnTo>
                    <a:lnTo>
                      <a:pt x="27" y="115"/>
                    </a:lnTo>
                    <a:lnTo>
                      <a:pt x="18" y="108"/>
                    </a:lnTo>
                    <a:lnTo>
                      <a:pt x="10" y="98"/>
                    </a:lnTo>
                    <a:lnTo>
                      <a:pt x="4" y="89"/>
                    </a:lnTo>
                    <a:lnTo>
                      <a:pt x="0" y="7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16" name="Freeform 7286"/>
              <p:cNvSpPr>
                <a:spLocks/>
              </p:cNvSpPr>
              <p:nvPr/>
            </p:nvSpPr>
            <p:spPr bwMode="auto">
              <a:xfrm>
                <a:off x="1353" y="2331"/>
                <a:ext cx="125" cy="127"/>
              </a:xfrm>
              <a:custGeom>
                <a:avLst/>
                <a:gdLst>
                  <a:gd name="T0" fmla="*/ 123 w 125"/>
                  <a:gd name="T1" fmla="*/ 50 h 127"/>
                  <a:gd name="T2" fmla="*/ 114 w 125"/>
                  <a:gd name="T3" fmla="*/ 29 h 127"/>
                  <a:gd name="T4" fmla="*/ 96 w 125"/>
                  <a:gd name="T5" fmla="*/ 12 h 127"/>
                  <a:gd name="T6" fmla="*/ 75 w 125"/>
                  <a:gd name="T7" fmla="*/ 2 h 127"/>
                  <a:gd name="T8" fmla="*/ 48 w 125"/>
                  <a:gd name="T9" fmla="*/ 2 h 127"/>
                  <a:gd name="T10" fmla="*/ 27 w 125"/>
                  <a:gd name="T11" fmla="*/ 12 h 127"/>
                  <a:gd name="T12" fmla="*/ 10 w 125"/>
                  <a:gd name="T13" fmla="*/ 29 h 127"/>
                  <a:gd name="T14" fmla="*/ 0 w 125"/>
                  <a:gd name="T15" fmla="*/ 50 h 127"/>
                  <a:gd name="T16" fmla="*/ 0 w 125"/>
                  <a:gd name="T17" fmla="*/ 62 h 127"/>
                  <a:gd name="T18" fmla="*/ 0 w 125"/>
                  <a:gd name="T19" fmla="*/ 62 h 127"/>
                  <a:gd name="T20" fmla="*/ 0 w 125"/>
                  <a:gd name="T21" fmla="*/ 62 h 127"/>
                  <a:gd name="T22" fmla="*/ 0 w 125"/>
                  <a:gd name="T23" fmla="*/ 64 h 127"/>
                  <a:gd name="T24" fmla="*/ 0 w 125"/>
                  <a:gd name="T25" fmla="*/ 64 h 127"/>
                  <a:gd name="T26" fmla="*/ 0 w 125"/>
                  <a:gd name="T27" fmla="*/ 66 h 127"/>
                  <a:gd name="T28" fmla="*/ 0 w 125"/>
                  <a:gd name="T29" fmla="*/ 66 h 127"/>
                  <a:gd name="T30" fmla="*/ 0 w 125"/>
                  <a:gd name="T31" fmla="*/ 66 h 127"/>
                  <a:gd name="T32" fmla="*/ 0 w 125"/>
                  <a:gd name="T33" fmla="*/ 77 h 127"/>
                  <a:gd name="T34" fmla="*/ 10 w 125"/>
                  <a:gd name="T35" fmla="*/ 98 h 127"/>
                  <a:gd name="T36" fmla="*/ 27 w 125"/>
                  <a:gd name="T37" fmla="*/ 115 h 127"/>
                  <a:gd name="T38" fmla="*/ 48 w 125"/>
                  <a:gd name="T39" fmla="*/ 125 h 127"/>
                  <a:gd name="T40" fmla="*/ 75 w 125"/>
                  <a:gd name="T41" fmla="*/ 125 h 127"/>
                  <a:gd name="T42" fmla="*/ 96 w 125"/>
                  <a:gd name="T43" fmla="*/ 115 h 127"/>
                  <a:gd name="T44" fmla="*/ 114 w 125"/>
                  <a:gd name="T45" fmla="*/ 98 h 127"/>
                  <a:gd name="T46" fmla="*/ 123 w 125"/>
                  <a:gd name="T47" fmla="*/ 77 h 127"/>
                  <a:gd name="T48" fmla="*/ 125 w 125"/>
                  <a:gd name="T49" fmla="*/ 66 h 127"/>
                  <a:gd name="T50" fmla="*/ 125 w 125"/>
                  <a:gd name="T51" fmla="*/ 66 h 127"/>
                  <a:gd name="T52" fmla="*/ 125 w 125"/>
                  <a:gd name="T53" fmla="*/ 66 h 127"/>
                  <a:gd name="T54" fmla="*/ 125 w 125"/>
                  <a:gd name="T55" fmla="*/ 64 h 127"/>
                  <a:gd name="T56" fmla="*/ 123 w 125"/>
                  <a:gd name="T57" fmla="*/ 64 h 127"/>
                  <a:gd name="T58" fmla="*/ 119 w 125"/>
                  <a:gd name="T59" fmla="*/ 39 h 127"/>
                  <a:gd name="T60" fmla="*/ 106 w 125"/>
                  <a:gd name="T61" fmla="*/ 19 h 127"/>
                  <a:gd name="T62" fmla="*/ 87 w 125"/>
                  <a:gd name="T63" fmla="*/ 6 h 127"/>
                  <a:gd name="T64" fmla="*/ 62 w 125"/>
                  <a:gd name="T65" fmla="*/ 2 h 127"/>
                  <a:gd name="T66" fmla="*/ 37 w 125"/>
                  <a:gd name="T67" fmla="*/ 6 h 127"/>
                  <a:gd name="T68" fmla="*/ 18 w 125"/>
                  <a:gd name="T69" fmla="*/ 19 h 127"/>
                  <a:gd name="T70" fmla="*/ 4 w 125"/>
                  <a:gd name="T71" fmla="*/ 39 h 127"/>
                  <a:gd name="T72" fmla="*/ 0 w 125"/>
                  <a:gd name="T73" fmla="*/ 64 h 127"/>
                  <a:gd name="T74" fmla="*/ 4 w 125"/>
                  <a:gd name="T75" fmla="*/ 89 h 127"/>
                  <a:gd name="T76" fmla="*/ 18 w 125"/>
                  <a:gd name="T77" fmla="*/ 108 h 127"/>
                  <a:gd name="T78" fmla="*/ 37 w 125"/>
                  <a:gd name="T79" fmla="*/ 121 h 127"/>
                  <a:gd name="T80" fmla="*/ 62 w 125"/>
                  <a:gd name="T81" fmla="*/ 125 h 127"/>
                  <a:gd name="T82" fmla="*/ 87 w 125"/>
                  <a:gd name="T83" fmla="*/ 121 h 127"/>
                  <a:gd name="T84" fmla="*/ 106 w 125"/>
                  <a:gd name="T85" fmla="*/ 108 h 127"/>
                  <a:gd name="T86" fmla="*/ 119 w 125"/>
                  <a:gd name="T87" fmla="*/ 89 h 127"/>
                  <a:gd name="T88" fmla="*/ 123 w 125"/>
                  <a:gd name="T89" fmla="*/ 64 h 127"/>
                  <a:gd name="T90" fmla="*/ 125 w 125"/>
                  <a:gd name="T91" fmla="*/ 64 h 127"/>
                  <a:gd name="T92" fmla="*/ 125 w 125"/>
                  <a:gd name="T93" fmla="*/ 62 h 127"/>
                  <a:gd name="T94" fmla="*/ 125 w 125"/>
                  <a:gd name="T95" fmla="*/ 62 h 127"/>
                  <a:gd name="T96" fmla="*/ 125 w 125"/>
                  <a:gd name="T97" fmla="*/ 6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5" h="127">
                    <a:moveTo>
                      <a:pt x="125" y="62"/>
                    </a:moveTo>
                    <a:lnTo>
                      <a:pt x="123" y="50"/>
                    </a:lnTo>
                    <a:lnTo>
                      <a:pt x="119" y="39"/>
                    </a:lnTo>
                    <a:lnTo>
                      <a:pt x="114" y="29"/>
                    </a:lnTo>
                    <a:lnTo>
                      <a:pt x="106" y="19"/>
                    </a:lnTo>
                    <a:lnTo>
                      <a:pt x="96" y="12"/>
                    </a:lnTo>
                    <a:lnTo>
                      <a:pt x="87" y="6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7" y="12"/>
                    </a:lnTo>
                    <a:lnTo>
                      <a:pt x="18" y="19"/>
                    </a:lnTo>
                    <a:lnTo>
                      <a:pt x="10" y="29"/>
                    </a:lnTo>
                    <a:lnTo>
                      <a:pt x="4" y="39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0" y="77"/>
                    </a:lnTo>
                    <a:lnTo>
                      <a:pt x="4" y="89"/>
                    </a:lnTo>
                    <a:lnTo>
                      <a:pt x="10" y="98"/>
                    </a:lnTo>
                    <a:lnTo>
                      <a:pt x="18" y="108"/>
                    </a:lnTo>
                    <a:lnTo>
                      <a:pt x="27" y="115"/>
                    </a:lnTo>
                    <a:lnTo>
                      <a:pt x="37" y="121"/>
                    </a:lnTo>
                    <a:lnTo>
                      <a:pt x="48" y="125"/>
                    </a:lnTo>
                    <a:lnTo>
                      <a:pt x="62" y="127"/>
                    </a:lnTo>
                    <a:lnTo>
                      <a:pt x="75" y="125"/>
                    </a:lnTo>
                    <a:lnTo>
                      <a:pt x="87" y="121"/>
                    </a:lnTo>
                    <a:lnTo>
                      <a:pt x="96" y="115"/>
                    </a:lnTo>
                    <a:lnTo>
                      <a:pt x="106" y="108"/>
                    </a:lnTo>
                    <a:lnTo>
                      <a:pt x="114" y="98"/>
                    </a:lnTo>
                    <a:lnTo>
                      <a:pt x="119" y="89"/>
                    </a:lnTo>
                    <a:lnTo>
                      <a:pt x="123" y="77"/>
                    </a:lnTo>
                    <a:lnTo>
                      <a:pt x="125" y="67"/>
                    </a:lnTo>
                    <a:lnTo>
                      <a:pt x="125" y="66"/>
                    </a:lnTo>
                    <a:lnTo>
                      <a:pt x="125" y="66"/>
                    </a:lnTo>
                    <a:lnTo>
                      <a:pt x="125" y="66"/>
                    </a:lnTo>
                    <a:lnTo>
                      <a:pt x="125" y="66"/>
                    </a:lnTo>
                    <a:lnTo>
                      <a:pt x="125" y="66"/>
                    </a:lnTo>
                    <a:lnTo>
                      <a:pt x="125" y="64"/>
                    </a:lnTo>
                    <a:lnTo>
                      <a:pt x="125" y="64"/>
                    </a:lnTo>
                    <a:lnTo>
                      <a:pt x="125" y="64"/>
                    </a:lnTo>
                    <a:lnTo>
                      <a:pt x="123" y="64"/>
                    </a:lnTo>
                    <a:lnTo>
                      <a:pt x="123" y="52"/>
                    </a:lnTo>
                    <a:lnTo>
                      <a:pt x="119" y="39"/>
                    </a:lnTo>
                    <a:lnTo>
                      <a:pt x="114" y="29"/>
                    </a:lnTo>
                    <a:lnTo>
                      <a:pt x="106" y="19"/>
                    </a:lnTo>
                    <a:lnTo>
                      <a:pt x="96" y="12"/>
                    </a:lnTo>
                    <a:lnTo>
                      <a:pt x="87" y="6"/>
                    </a:lnTo>
                    <a:lnTo>
                      <a:pt x="75" y="2"/>
                    </a:lnTo>
                    <a:lnTo>
                      <a:pt x="62" y="2"/>
                    </a:lnTo>
                    <a:lnTo>
                      <a:pt x="50" y="2"/>
                    </a:lnTo>
                    <a:lnTo>
                      <a:pt x="37" y="6"/>
                    </a:lnTo>
                    <a:lnTo>
                      <a:pt x="27" y="12"/>
                    </a:lnTo>
                    <a:lnTo>
                      <a:pt x="18" y="19"/>
                    </a:lnTo>
                    <a:lnTo>
                      <a:pt x="10" y="29"/>
                    </a:lnTo>
                    <a:lnTo>
                      <a:pt x="4" y="39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0" y="77"/>
                    </a:lnTo>
                    <a:lnTo>
                      <a:pt x="4" y="89"/>
                    </a:lnTo>
                    <a:lnTo>
                      <a:pt x="10" y="98"/>
                    </a:lnTo>
                    <a:lnTo>
                      <a:pt x="18" y="108"/>
                    </a:lnTo>
                    <a:lnTo>
                      <a:pt x="27" y="115"/>
                    </a:lnTo>
                    <a:lnTo>
                      <a:pt x="37" y="121"/>
                    </a:lnTo>
                    <a:lnTo>
                      <a:pt x="50" y="125"/>
                    </a:lnTo>
                    <a:lnTo>
                      <a:pt x="62" y="125"/>
                    </a:lnTo>
                    <a:lnTo>
                      <a:pt x="75" y="125"/>
                    </a:lnTo>
                    <a:lnTo>
                      <a:pt x="87" y="121"/>
                    </a:lnTo>
                    <a:lnTo>
                      <a:pt x="96" y="115"/>
                    </a:lnTo>
                    <a:lnTo>
                      <a:pt x="106" y="108"/>
                    </a:lnTo>
                    <a:lnTo>
                      <a:pt x="114" y="98"/>
                    </a:lnTo>
                    <a:lnTo>
                      <a:pt x="119" y="89"/>
                    </a:lnTo>
                    <a:lnTo>
                      <a:pt x="123" y="77"/>
                    </a:lnTo>
                    <a:lnTo>
                      <a:pt x="123" y="64"/>
                    </a:lnTo>
                    <a:lnTo>
                      <a:pt x="125" y="64"/>
                    </a:lnTo>
                    <a:lnTo>
                      <a:pt x="125" y="64"/>
                    </a:lnTo>
                    <a:lnTo>
                      <a:pt x="125" y="64"/>
                    </a:lnTo>
                    <a:lnTo>
                      <a:pt x="125" y="62"/>
                    </a:lnTo>
                    <a:lnTo>
                      <a:pt x="125" y="62"/>
                    </a:lnTo>
                    <a:lnTo>
                      <a:pt x="125" y="62"/>
                    </a:lnTo>
                    <a:lnTo>
                      <a:pt x="125" y="62"/>
                    </a:lnTo>
                    <a:lnTo>
                      <a:pt x="125" y="62"/>
                    </a:lnTo>
                    <a:lnTo>
                      <a:pt x="125" y="62"/>
                    </a:lnTo>
                    <a:close/>
                  </a:path>
                </a:pathLst>
              </a:cu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17" name="Freeform 7287"/>
              <p:cNvSpPr>
                <a:spLocks/>
              </p:cNvSpPr>
              <p:nvPr/>
            </p:nvSpPr>
            <p:spPr bwMode="auto">
              <a:xfrm>
                <a:off x="1353" y="2333"/>
                <a:ext cx="123" cy="123"/>
              </a:xfrm>
              <a:custGeom>
                <a:avLst/>
                <a:gdLst>
                  <a:gd name="T0" fmla="*/ 123 w 123"/>
                  <a:gd name="T1" fmla="*/ 50 h 123"/>
                  <a:gd name="T2" fmla="*/ 114 w 123"/>
                  <a:gd name="T3" fmla="*/ 27 h 123"/>
                  <a:gd name="T4" fmla="*/ 96 w 123"/>
                  <a:gd name="T5" fmla="*/ 10 h 123"/>
                  <a:gd name="T6" fmla="*/ 75 w 123"/>
                  <a:gd name="T7" fmla="*/ 0 h 123"/>
                  <a:gd name="T8" fmla="*/ 50 w 123"/>
                  <a:gd name="T9" fmla="*/ 0 h 123"/>
                  <a:gd name="T10" fmla="*/ 27 w 123"/>
                  <a:gd name="T11" fmla="*/ 10 h 123"/>
                  <a:gd name="T12" fmla="*/ 10 w 123"/>
                  <a:gd name="T13" fmla="*/ 27 h 123"/>
                  <a:gd name="T14" fmla="*/ 0 w 123"/>
                  <a:gd name="T15" fmla="*/ 50 h 123"/>
                  <a:gd name="T16" fmla="*/ 0 w 123"/>
                  <a:gd name="T17" fmla="*/ 75 h 123"/>
                  <a:gd name="T18" fmla="*/ 10 w 123"/>
                  <a:gd name="T19" fmla="*/ 96 h 123"/>
                  <a:gd name="T20" fmla="*/ 27 w 123"/>
                  <a:gd name="T21" fmla="*/ 113 h 123"/>
                  <a:gd name="T22" fmla="*/ 50 w 123"/>
                  <a:gd name="T23" fmla="*/ 123 h 123"/>
                  <a:gd name="T24" fmla="*/ 75 w 123"/>
                  <a:gd name="T25" fmla="*/ 123 h 123"/>
                  <a:gd name="T26" fmla="*/ 96 w 123"/>
                  <a:gd name="T27" fmla="*/ 113 h 123"/>
                  <a:gd name="T28" fmla="*/ 114 w 123"/>
                  <a:gd name="T29" fmla="*/ 96 h 123"/>
                  <a:gd name="T30" fmla="*/ 123 w 123"/>
                  <a:gd name="T31" fmla="*/ 75 h 123"/>
                  <a:gd name="T32" fmla="*/ 123 w 123"/>
                  <a:gd name="T33" fmla="*/ 62 h 123"/>
                  <a:gd name="T34" fmla="*/ 119 w 123"/>
                  <a:gd name="T35" fmla="*/ 39 h 123"/>
                  <a:gd name="T36" fmla="*/ 106 w 123"/>
                  <a:gd name="T37" fmla="*/ 17 h 123"/>
                  <a:gd name="T38" fmla="*/ 87 w 123"/>
                  <a:gd name="T39" fmla="*/ 6 h 123"/>
                  <a:gd name="T40" fmla="*/ 62 w 123"/>
                  <a:gd name="T41" fmla="*/ 0 h 123"/>
                  <a:gd name="T42" fmla="*/ 39 w 123"/>
                  <a:gd name="T43" fmla="*/ 6 h 123"/>
                  <a:gd name="T44" fmla="*/ 18 w 123"/>
                  <a:gd name="T45" fmla="*/ 17 h 123"/>
                  <a:gd name="T46" fmla="*/ 4 w 123"/>
                  <a:gd name="T47" fmla="*/ 39 h 123"/>
                  <a:gd name="T48" fmla="*/ 0 w 123"/>
                  <a:gd name="T49" fmla="*/ 62 h 123"/>
                  <a:gd name="T50" fmla="*/ 4 w 123"/>
                  <a:gd name="T51" fmla="*/ 87 h 123"/>
                  <a:gd name="T52" fmla="*/ 18 w 123"/>
                  <a:gd name="T53" fmla="*/ 106 h 123"/>
                  <a:gd name="T54" fmla="*/ 39 w 123"/>
                  <a:gd name="T55" fmla="*/ 119 h 123"/>
                  <a:gd name="T56" fmla="*/ 62 w 123"/>
                  <a:gd name="T57" fmla="*/ 123 h 123"/>
                  <a:gd name="T58" fmla="*/ 87 w 123"/>
                  <a:gd name="T59" fmla="*/ 119 h 123"/>
                  <a:gd name="T60" fmla="*/ 106 w 123"/>
                  <a:gd name="T61" fmla="*/ 106 h 123"/>
                  <a:gd name="T62" fmla="*/ 119 w 123"/>
                  <a:gd name="T63" fmla="*/ 87 h 123"/>
                  <a:gd name="T64" fmla="*/ 123 w 123"/>
                  <a:gd name="T65" fmla="*/ 6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" h="123">
                    <a:moveTo>
                      <a:pt x="123" y="62"/>
                    </a:moveTo>
                    <a:lnTo>
                      <a:pt x="123" y="50"/>
                    </a:lnTo>
                    <a:lnTo>
                      <a:pt x="119" y="37"/>
                    </a:lnTo>
                    <a:lnTo>
                      <a:pt x="114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5" y="0"/>
                    </a:lnTo>
                    <a:lnTo>
                      <a:pt x="62" y="0"/>
                    </a:lnTo>
                    <a:lnTo>
                      <a:pt x="50" y="0"/>
                    </a:lnTo>
                    <a:lnTo>
                      <a:pt x="37" y="4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0" y="75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8" y="106"/>
                    </a:lnTo>
                    <a:lnTo>
                      <a:pt x="27" y="113"/>
                    </a:lnTo>
                    <a:lnTo>
                      <a:pt x="37" y="119"/>
                    </a:lnTo>
                    <a:lnTo>
                      <a:pt x="50" y="123"/>
                    </a:lnTo>
                    <a:lnTo>
                      <a:pt x="62" y="123"/>
                    </a:lnTo>
                    <a:lnTo>
                      <a:pt x="75" y="123"/>
                    </a:lnTo>
                    <a:lnTo>
                      <a:pt x="87" y="119"/>
                    </a:lnTo>
                    <a:lnTo>
                      <a:pt x="96" y="113"/>
                    </a:lnTo>
                    <a:lnTo>
                      <a:pt x="106" y="106"/>
                    </a:lnTo>
                    <a:lnTo>
                      <a:pt x="114" y="96"/>
                    </a:lnTo>
                    <a:lnTo>
                      <a:pt x="119" y="87"/>
                    </a:lnTo>
                    <a:lnTo>
                      <a:pt x="123" y="75"/>
                    </a:lnTo>
                    <a:lnTo>
                      <a:pt x="123" y="62"/>
                    </a:lnTo>
                    <a:lnTo>
                      <a:pt x="123" y="62"/>
                    </a:lnTo>
                    <a:lnTo>
                      <a:pt x="121" y="50"/>
                    </a:lnTo>
                    <a:lnTo>
                      <a:pt x="119" y="39"/>
                    </a:lnTo>
                    <a:lnTo>
                      <a:pt x="114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6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50" y="2"/>
                    </a:lnTo>
                    <a:lnTo>
                      <a:pt x="39" y="6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4" y="39"/>
                    </a:lnTo>
                    <a:lnTo>
                      <a:pt x="2" y="50"/>
                    </a:lnTo>
                    <a:lnTo>
                      <a:pt x="0" y="62"/>
                    </a:lnTo>
                    <a:lnTo>
                      <a:pt x="2" y="75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8" y="106"/>
                    </a:lnTo>
                    <a:lnTo>
                      <a:pt x="27" y="113"/>
                    </a:lnTo>
                    <a:lnTo>
                      <a:pt x="39" y="119"/>
                    </a:lnTo>
                    <a:lnTo>
                      <a:pt x="50" y="121"/>
                    </a:lnTo>
                    <a:lnTo>
                      <a:pt x="62" y="123"/>
                    </a:lnTo>
                    <a:lnTo>
                      <a:pt x="75" y="121"/>
                    </a:lnTo>
                    <a:lnTo>
                      <a:pt x="87" y="119"/>
                    </a:lnTo>
                    <a:lnTo>
                      <a:pt x="96" y="113"/>
                    </a:lnTo>
                    <a:lnTo>
                      <a:pt x="106" y="106"/>
                    </a:lnTo>
                    <a:lnTo>
                      <a:pt x="114" y="96"/>
                    </a:lnTo>
                    <a:lnTo>
                      <a:pt x="119" y="87"/>
                    </a:lnTo>
                    <a:lnTo>
                      <a:pt x="121" y="75"/>
                    </a:lnTo>
                    <a:lnTo>
                      <a:pt x="123" y="62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F5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18" name="Freeform 7288"/>
              <p:cNvSpPr>
                <a:spLocks/>
              </p:cNvSpPr>
              <p:nvPr/>
            </p:nvSpPr>
            <p:spPr bwMode="auto">
              <a:xfrm>
                <a:off x="1353" y="2333"/>
                <a:ext cx="123" cy="123"/>
              </a:xfrm>
              <a:custGeom>
                <a:avLst/>
                <a:gdLst>
                  <a:gd name="T0" fmla="*/ 121 w 123"/>
                  <a:gd name="T1" fmla="*/ 50 h 123"/>
                  <a:gd name="T2" fmla="*/ 114 w 123"/>
                  <a:gd name="T3" fmla="*/ 27 h 123"/>
                  <a:gd name="T4" fmla="*/ 96 w 123"/>
                  <a:gd name="T5" fmla="*/ 10 h 123"/>
                  <a:gd name="T6" fmla="*/ 75 w 123"/>
                  <a:gd name="T7" fmla="*/ 2 h 123"/>
                  <a:gd name="T8" fmla="*/ 50 w 123"/>
                  <a:gd name="T9" fmla="*/ 2 h 123"/>
                  <a:gd name="T10" fmla="*/ 27 w 123"/>
                  <a:gd name="T11" fmla="*/ 10 h 123"/>
                  <a:gd name="T12" fmla="*/ 10 w 123"/>
                  <a:gd name="T13" fmla="*/ 27 h 123"/>
                  <a:gd name="T14" fmla="*/ 2 w 123"/>
                  <a:gd name="T15" fmla="*/ 50 h 123"/>
                  <a:gd name="T16" fmla="*/ 2 w 123"/>
                  <a:gd name="T17" fmla="*/ 75 h 123"/>
                  <a:gd name="T18" fmla="*/ 10 w 123"/>
                  <a:gd name="T19" fmla="*/ 96 h 123"/>
                  <a:gd name="T20" fmla="*/ 27 w 123"/>
                  <a:gd name="T21" fmla="*/ 113 h 123"/>
                  <a:gd name="T22" fmla="*/ 50 w 123"/>
                  <a:gd name="T23" fmla="*/ 121 h 123"/>
                  <a:gd name="T24" fmla="*/ 75 w 123"/>
                  <a:gd name="T25" fmla="*/ 121 h 123"/>
                  <a:gd name="T26" fmla="*/ 96 w 123"/>
                  <a:gd name="T27" fmla="*/ 113 h 123"/>
                  <a:gd name="T28" fmla="*/ 114 w 123"/>
                  <a:gd name="T29" fmla="*/ 96 h 123"/>
                  <a:gd name="T30" fmla="*/ 121 w 123"/>
                  <a:gd name="T31" fmla="*/ 75 h 123"/>
                  <a:gd name="T32" fmla="*/ 123 w 123"/>
                  <a:gd name="T33" fmla="*/ 62 h 123"/>
                  <a:gd name="T34" fmla="*/ 117 w 123"/>
                  <a:gd name="T35" fmla="*/ 39 h 123"/>
                  <a:gd name="T36" fmla="*/ 106 w 123"/>
                  <a:gd name="T37" fmla="*/ 19 h 123"/>
                  <a:gd name="T38" fmla="*/ 85 w 123"/>
                  <a:gd name="T39" fmla="*/ 6 h 123"/>
                  <a:gd name="T40" fmla="*/ 62 w 123"/>
                  <a:gd name="T41" fmla="*/ 0 h 123"/>
                  <a:gd name="T42" fmla="*/ 39 w 123"/>
                  <a:gd name="T43" fmla="*/ 6 h 123"/>
                  <a:gd name="T44" fmla="*/ 20 w 123"/>
                  <a:gd name="T45" fmla="*/ 19 h 123"/>
                  <a:gd name="T46" fmla="*/ 6 w 123"/>
                  <a:gd name="T47" fmla="*/ 39 h 123"/>
                  <a:gd name="T48" fmla="*/ 0 w 123"/>
                  <a:gd name="T49" fmla="*/ 62 h 123"/>
                  <a:gd name="T50" fmla="*/ 6 w 123"/>
                  <a:gd name="T51" fmla="*/ 85 h 123"/>
                  <a:gd name="T52" fmla="*/ 20 w 123"/>
                  <a:gd name="T53" fmla="*/ 106 h 123"/>
                  <a:gd name="T54" fmla="*/ 39 w 123"/>
                  <a:gd name="T55" fmla="*/ 117 h 123"/>
                  <a:gd name="T56" fmla="*/ 62 w 123"/>
                  <a:gd name="T57" fmla="*/ 123 h 123"/>
                  <a:gd name="T58" fmla="*/ 85 w 123"/>
                  <a:gd name="T59" fmla="*/ 117 h 123"/>
                  <a:gd name="T60" fmla="*/ 106 w 123"/>
                  <a:gd name="T61" fmla="*/ 106 h 123"/>
                  <a:gd name="T62" fmla="*/ 117 w 123"/>
                  <a:gd name="T63" fmla="*/ 85 h 123"/>
                  <a:gd name="T64" fmla="*/ 123 w 123"/>
                  <a:gd name="T65" fmla="*/ 6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" h="123">
                    <a:moveTo>
                      <a:pt x="123" y="62"/>
                    </a:moveTo>
                    <a:lnTo>
                      <a:pt x="121" y="50"/>
                    </a:lnTo>
                    <a:lnTo>
                      <a:pt x="119" y="39"/>
                    </a:lnTo>
                    <a:lnTo>
                      <a:pt x="114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6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50" y="2"/>
                    </a:lnTo>
                    <a:lnTo>
                      <a:pt x="39" y="6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4" y="39"/>
                    </a:lnTo>
                    <a:lnTo>
                      <a:pt x="2" y="50"/>
                    </a:lnTo>
                    <a:lnTo>
                      <a:pt x="0" y="62"/>
                    </a:lnTo>
                    <a:lnTo>
                      <a:pt x="2" y="75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8" y="106"/>
                    </a:lnTo>
                    <a:lnTo>
                      <a:pt x="27" y="113"/>
                    </a:lnTo>
                    <a:lnTo>
                      <a:pt x="39" y="119"/>
                    </a:lnTo>
                    <a:lnTo>
                      <a:pt x="50" y="121"/>
                    </a:lnTo>
                    <a:lnTo>
                      <a:pt x="62" y="123"/>
                    </a:lnTo>
                    <a:lnTo>
                      <a:pt x="75" y="121"/>
                    </a:lnTo>
                    <a:lnTo>
                      <a:pt x="87" y="119"/>
                    </a:lnTo>
                    <a:lnTo>
                      <a:pt x="96" y="113"/>
                    </a:lnTo>
                    <a:lnTo>
                      <a:pt x="106" y="106"/>
                    </a:lnTo>
                    <a:lnTo>
                      <a:pt x="114" y="96"/>
                    </a:lnTo>
                    <a:lnTo>
                      <a:pt x="119" y="87"/>
                    </a:lnTo>
                    <a:lnTo>
                      <a:pt x="121" y="75"/>
                    </a:lnTo>
                    <a:lnTo>
                      <a:pt x="123" y="62"/>
                    </a:lnTo>
                    <a:lnTo>
                      <a:pt x="123" y="62"/>
                    </a:lnTo>
                    <a:lnTo>
                      <a:pt x="121" y="50"/>
                    </a:lnTo>
                    <a:lnTo>
                      <a:pt x="117" y="39"/>
                    </a:lnTo>
                    <a:lnTo>
                      <a:pt x="112" y="27"/>
                    </a:lnTo>
                    <a:lnTo>
                      <a:pt x="106" y="19"/>
                    </a:lnTo>
                    <a:lnTo>
                      <a:pt x="96" y="12"/>
                    </a:lnTo>
                    <a:lnTo>
                      <a:pt x="85" y="6"/>
                    </a:lnTo>
                    <a:lnTo>
                      <a:pt x="73" y="2"/>
                    </a:lnTo>
                    <a:lnTo>
                      <a:pt x="62" y="0"/>
                    </a:lnTo>
                    <a:lnTo>
                      <a:pt x="50" y="2"/>
                    </a:lnTo>
                    <a:lnTo>
                      <a:pt x="39" y="6"/>
                    </a:lnTo>
                    <a:lnTo>
                      <a:pt x="27" y="12"/>
                    </a:lnTo>
                    <a:lnTo>
                      <a:pt x="20" y="19"/>
                    </a:lnTo>
                    <a:lnTo>
                      <a:pt x="12" y="27"/>
                    </a:lnTo>
                    <a:lnTo>
                      <a:pt x="6" y="39"/>
                    </a:lnTo>
                    <a:lnTo>
                      <a:pt x="2" y="50"/>
                    </a:lnTo>
                    <a:lnTo>
                      <a:pt x="0" y="62"/>
                    </a:lnTo>
                    <a:lnTo>
                      <a:pt x="2" y="73"/>
                    </a:lnTo>
                    <a:lnTo>
                      <a:pt x="6" y="85"/>
                    </a:lnTo>
                    <a:lnTo>
                      <a:pt x="12" y="96"/>
                    </a:lnTo>
                    <a:lnTo>
                      <a:pt x="20" y="106"/>
                    </a:lnTo>
                    <a:lnTo>
                      <a:pt x="27" y="112"/>
                    </a:lnTo>
                    <a:lnTo>
                      <a:pt x="39" y="117"/>
                    </a:lnTo>
                    <a:lnTo>
                      <a:pt x="50" y="121"/>
                    </a:lnTo>
                    <a:lnTo>
                      <a:pt x="62" y="123"/>
                    </a:lnTo>
                    <a:lnTo>
                      <a:pt x="73" y="121"/>
                    </a:lnTo>
                    <a:lnTo>
                      <a:pt x="85" y="117"/>
                    </a:lnTo>
                    <a:lnTo>
                      <a:pt x="96" y="112"/>
                    </a:lnTo>
                    <a:lnTo>
                      <a:pt x="106" y="106"/>
                    </a:lnTo>
                    <a:lnTo>
                      <a:pt x="112" y="96"/>
                    </a:lnTo>
                    <a:lnTo>
                      <a:pt x="117" y="85"/>
                    </a:lnTo>
                    <a:lnTo>
                      <a:pt x="121" y="73"/>
                    </a:lnTo>
                    <a:lnTo>
                      <a:pt x="123" y="62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F55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19" name="Freeform 7289"/>
              <p:cNvSpPr>
                <a:spLocks/>
              </p:cNvSpPr>
              <p:nvPr/>
            </p:nvSpPr>
            <p:spPr bwMode="auto">
              <a:xfrm>
                <a:off x="1353" y="2333"/>
                <a:ext cx="123" cy="123"/>
              </a:xfrm>
              <a:custGeom>
                <a:avLst/>
                <a:gdLst>
                  <a:gd name="T0" fmla="*/ 121 w 123"/>
                  <a:gd name="T1" fmla="*/ 50 h 123"/>
                  <a:gd name="T2" fmla="*/ 112 w 123"/>
                  <a:gd name="T3" fmla="*/ 27 h 123"/>
                  <a:gd name="T4" fmla="*/ 96 w 123"/>
                  <a:gd name="T5" fmla="*/ 12 h 123"/>
                  <a:gd name="T6" fmla="*/ 73 w 123"/>
                  <a:gd name="T7" fmla="*/ 2 h 123"/>
                  <a:gd name="T8" fmla="*/ 50 w 123"/>
                  <a:gd name="T9" fmla="*/ 2 h 123"/>
                  <a:gd name="T10" fmla="*/ 27 w 123"/>
                  <a:gd name="T11" fmla="*/ 12 h 123"/>
                  <a:gd name="T12" fmla="*/ 12 w 123"/>
                  <a:gd name="T13" fmla="*/ 27 h 123"/>
                  <a:gd name="T14" fmla="*/ 2 w 123"/>
                  <a:gd name="T15" fmla="*/ 50 h 123"/>
                  <a:gd name="T16" fmla="*/ 2 w 123"/>
                  <a:gd name="T17" fmla="*/ 73 h 123"/>
                  <a:gd name="T18" fmla="*/ 12 w 123"/>
                  <a:gd name="T19" fmla="*/ 96 h 123"/>
                  <a:gd name="T20" fmla="*/ 27 w 123"/>
                  <a:gd name="T21" fmla="*/ 112 h 123"/>
                  <a:gd name="T22" fmla="*/ 50 w 123"/>
                  <a:gd name="T23" fmla="*/ 121 h 123"/>
                  <a:gd name="T24" fmla="*/ 73 w 123"/>
                  <a:gd name="T25" fmla="*/ 121 h 123"/>
                  <a:gd name="T26" fmla="*/ 96 w 123"/>
                  <a:gd name="T27" fmla="*/ 112 h 123"/>
                  <a:gd name="T28" fmla="*/ 112 w 123"/>
                  <a:gd name="T29" fmla="*/ 96 h 123"/>
                  <a:gd name="T30" fmla="*/ 121 w 123"/>
                  <a:gd name="T31" fmla="*/ 73 h 123"/>
                  <a:gd name="T32" fmla="*/ 123 w 123"/>
                  <a:gd name="T33" fmla="*/ 62 h 123"/>
                  <a:gd name="T34" fmla="*/ 117 w 123"/>
                  <a:gd name="T35" fmla="*/ 39 h 123"/>
                  <a:gd name="T36" fmla="*/ 104 w 123"/>
                  <a:gd name="T37" fmla="*/ 19 h 123"/>
                  <a:gd name="T38" fmla="*/ 85 w 123"/>
                  <a:gd name="T39" fmla="*/ 6 h 123"/>
                  <a:gd name="T40" fmla="*/ 62 w 123"/>
                  <a:gd name="T41" fmla="*/ 2 h 123"/>
                  <a:gd name="T42" fmla="*/ 39 w 123"/>
                  <a:gd name="T43" fmla="*/ 6 h 123"/>
                  <a:gd name="T44" fmla="*/ 20 w 123"/>
                  <a:gd name="T45" fmla="*/ 19 h 123"/>
                  <a:gd name="T46" fmla="*/ 6 w 123"/>
                  <a:gd name="T47" fmla="*/ 39 h 123"/>
                  <a:gd name="T48" fmla="*/ 2 w 123"/>
                  <a:gd name="T49" fmla="*/ 62 h 123"/>
                  <a:gd name="T50" fmla="*/ 6 w 123"/>
                  <a:gd name="T51" fmla="*/ 85 h 123"/>
                  <a:gd name="T52" fmla="*/ 20 w 123"/>
                  <a:gd name="T53" fmla="*/ 104 h 123"/>
                  <a:gd name="T54" fmla="*/ 39 w 123"/>
                  <a:gd name="T55" fmla="*/ 117 h 123"/>
                  <a:gd name="T56" fmla="*/ 62 w 123"/>
                  <a:gd name="T57" fmla="*/ 123 h 123"/>
                  <a:gd name="T58" fmla="*/ 85 w 123"/>
                  <a:gd name="T59" fmla="*/ 117 h 123"/>
                  <a:gd name="T60" fmla="*/ 104 w 123"/>
                  <a:gd name="T61" fmla="*/ 104 h 123"/>
                  <a:gd name="T62" fmla="*/ 117 w 123"/>
                  <a:gd name="T63" fmla="*/ 85 h 123"/>
                  <a:gd name="T64" fmla="*/ 123 w 123"/>
                  <a:gd name="T65" fmla="*/ 6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" h="123">
                    <a:moveTo>
                      <a:pt x="123" y="62"/>
                    </a:moveTo>
                    <a:lnTo>
                      <a:pt x="121" y="50"/>
                    </a:lnTo>
                    <a:lnTo>
                      <a:pt x="117" y="39"/>
                    </a:lnTo>
                    <a:lnTo>
                      <a:pt x="112" y="27"/>
                    </a:lnTo>
                    <a:lnTo>
                      <a:pt x="106" y="19"/>
                    </a:lnTo>
                    <a:lnTo>
                      <a:pt x="96" y="12"/>
                    </a:lnTo>
                    <a:lnTo>
                      <a:pt x="85" y="6"/>
                    </a:lnTo>
                    <a:lnTo>
                      <a:pt x="73" y="2"/>
                    </a:lnTo>
                    <a:lnTo>
                      <a:pt x="62" y="0"/>
                    </a:lnTo>
                    <a:lnTo>
                      <a:pt x="50" y="2"/>
                    </a:lnTo>
                    <a:lnTo>
                      <a:pt x="39" y="6"/>
                    </a:lnTo>
                    <a:lnTo>
                      <a:pt x="27" y="12"/>
                    </a:lnTo>
                    <a:lnTo>
                      <a:pt x="20" y="19"/>
                    </a:lnTo>
                    <a:lnTo>
                      <a:pt x="12" y="27"/>
                    </a:lnTo>
                    <a:lnTo>
                      <a:pt x="6" y="39"/>
                    </a:lnTo>
                    <a:lnTo>
                      <a:pt x="2" y="50"/>
                    </a:lnTo>
                    <a:lnTo>
                      <a:pt x="0" y="62"/>
                    </a:lnTo>
                    <a:lnTo>
                      <a:pt x="2" y="73"/>
                    </a:lnTo>
                    <a:lnTo>
                      <a:pt x="6" y="85"/>
                    </a:lnTo>
                    <a:lnTo>
                      <a:pt x="12" y="96"/>
                    </a:lnTo>
                    <a:lnTo>
                      <a:pt x="20" y="106"/>
                    </a:lnTo>
                    <a:lnTo>
                      <a:pt x="27" y="112"/>
                    </a:lnTo>
                    <a:lnTo>
                      <a:pt x="39" y="117"/>
                    </a:lnTo>
                    <a:lnTo>
                      <a:pt x="50" y="121"/>
                    </a:lnTo>
                    <a:lnTo>
                      <a:pt x="62" y="123"/>
                    </a:lnTo>
                    <a:lnTo>
                      <a:pt x="73" y="121"/>
                    </a:lnTo>
                    <a:lnTo>
                      <a:pt x="85" y="117"/>
                    </a:lnTo>
                    <a:lnTo>
                      <a:pt x="96" y="112"/>
                    </a:lnTo>
                    <a:lnTo>
                      <a:pt x="106" y="106"/>
                    </a:lnTo>
                    <a:lnTo>
                      <a:pt x="112" y="96"/>
                    </a:lnTo>
                    <a:lnTo>
                      <a:pt x="117" y="85"/>
                    </a:lnTo>
                    <a:lnTo>
                      <a:pt x="121" y="73"/>
                    </a:lnTo>
                    <a:lnTo>
                      <a:pt x="123" y="62"/>
                    </a:lnTo>
                    <a:lnTo>
                      <a:pt x="123" y="62"/>
                    </a:lnTo>
                    <a:lnTo>
                      <a:pt x="121" y="50"/>
                    </a:lnTo>
                    <a:lnTo>
                      <a:pt x="117" y="39"/>
                    </a:lnTo>
                    <a:lnTo>
                      <a:pt x="112" y="27"/>
                    </a:lnTo>
                    <a:lnTo>
                      <a:pt x="104" y="19"/>
                    </a:lnTo>
                    <a:lnTo>
                      <a:pt x="96" y="12"/>
                    </a:lnTo>
                    <a:lnTo>
                      <a:pt x="85" y="6"/>
                    </a:lnTo>
                    <a:lnTo>
                      <a:pt x="73" y="2"/>
                    </a:lnTo>
                    <a:lnTo>
                      <a:pt x="62" y="2"/>
                    </a:lnTo>
                    <a:lnTo>
                      <a:pt x="50" y="2"/>
                    </a:lnTo>
                    <a:lnTo>
                      <a:pt x="39" y="6"/>
                    </a:lnTo>
                    <a:lnTo>
                      <a:pt x="27" y="12"/>
                    </a:lnTo>
                    <a:lnTo>
                      <a:pt x="20" y="19"/>
                    </a:lnTo>
                    <a:lnTo>
                      <a:pt x="12" y="27"/>
                    </a:lnTo>
                    <a:lnTo>
                      <a:pt x="6" y="39"/>
                    </a:lnTo>
                    <a:lnTo>
                      <a:pt x="2" y="50"/>
                    </a:lnTo>
                    <a:lnTo>
                      <a:pt x="2" y="62"/>
                    </a:lnTo>
                    <a:lnTo>
                      <a:pt x="2" y="73"/>
                    </a:lnTo>
                    <a:lnTo>
                      <a:pt x="6" y="85"/>
                    </a:lnTo>
                    <a:lnTo>
                      <a:pt x="12" y="96"/>
                    </a:lnTo>
                    <a:lnTo>
                      <a:pt x="20" y="104"/>
                    </a:lnTo>
                    <a:lnTo>
                      <a:pt x="27" y="112"/>
                    </a:lnTo>
                    <a:lnTo>
                      <a:pt x="39" y="117"/>
                    </a:lnTo>
                    <a:lnTo>
                      <a:pt x="50" y="121"/>
                    </a:lnTo>
                    <a:lnTo>
                      <a:pt x="62" y="123"/>
                    </a:lnTo>
                    <a:lnTo>
                      <a:pt x="73" y="121"/>
                    </a:lnTo>
                    <a:lnTo>
                      <a:pt x="85" y="117"/>
                    </a:lnTo>
                    <a:lnTo>
                      <a:pt x="96" y="112"/>
                    </a:lnTo>
                    <a:lnTo>
                      <a:pt x="104" y="104"/>
                    </a:lnTo>
                    <a:lnTo>
                      <a:pt x="112" y="96"/>
                    </a:lnTo>
                    <a:lnTo>
                      <a:pt x="117" y="85"/>
                    </a:lnTo>
                    <a:lnTo>
                      <a:pt x="121" y="73"/>
                    </a:lnTo>
                    <a:lnTo>
                      <a:pt x="123" y="62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F5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20" name="Freeform 7290"/>
              <p:cNvSpPr>
                <a:spLocks/>
              </p:cNvSpPr>
              <p:nvPr/>
            </p:nvSpPr>
            <p:spPr bwMode="auto">
              <a:xfrm>
                <a:off x="1355" y="2335"/>
                <a:ext cx="121" cy="121"/>
              </a:xfrm>
              <a:custGeom>
                <a:avLst/>
                <a:gdLst>
                  <a:gd name="T0" fmla="*/ 119 w 121"/>
                  <a:gd name="T1" fmla="*/ 48 h 121"/>
                  <a:gd name="T2" fmla="*/ 110 w 121"/>
                  <a:gd name="T3" fmla="*/ 25 h 121"/>
                  <a:gd name="T4" fmla="*/ 94 w 121"/>
                  <a:gd name="T5" fmla="*/ 10 h 121"/>
                  <a:gd name="T6" fmla="*/ 71 w 121"/>
                  <a:gd name="T7" fmla="*/ 0 h 121"/>
                  <a:gd name="T8" fmla="*/ 48 w 121"/>
                  <a:gd name="T9" fmla="*/ 0 h 121"/>
                  <a:gd name="T10" fmla="*/ 25 w 121"/>
                  <a:gd name="T11" fmla="*/ 10 h 121"/>
                  <a:gd name="T12" fmla="*/ 10 w 121"/>
                  <a:gd name="T13" fmla="*/ 25 h 121"/>
                  <a:gd name="T14" fmla="*/ 0 w 121"/>
                  <a:gd name="T15" fmla="*/ 48 h 121"/>
                  <a:gd name="T16" fmla="*/ 0 w 121"/>
                  <a:gd name="T17" fmla="*/ 71 h 121"/>
                  <a:gd name="T18" fmla="*/ 10 w 121"/>
                  <a:gd name="T19" fmla="*/ 94 h 121"/>
                  <a:gd name="T20" fmla="*/ 25 w 121"/>
                  <a:gd name="T21" fmla="*/ 110 h 121"/>
                  <a:gd name="T22" fmla="*/ 48 w 121"/>
                  <a:gd name="T23" fmla="*/ 119 h 121"/>
                  <a:gd name="T24" fmla="*/ 71 w 121"/>
                  <a:gd name="T25" fmla="*/ 119 h 121"/>
                  <a:gd name="T26" fmla="*/ 94 w 121"/>
                  <a:gd name="T27" fmla="*/ 110 h 121"/>
                  <a:gd name="T28" fmla="*/ 110 w 121"/>
                  <a:gd name="T29" fmla="*/ 94 h 121"/>
                  <a:gd name="T30" fmla="*/ 119 w 121"/>
                  <a:gd name="T31" fmla="*/ 71 h 121"/>
                  <a:gd name="T32" fmla="*/ 119 w 121"/>
                  <a:gd name="T33" fmla="*/ 60 h 121"/>
                  <a:gd name="T34" fmla="*/ 115 w 121"/>
                  <a:gd name="T35" fmla="*/ 37 h 121"/>
                  <a:gd name="T36" fmla="*/ 102 w 121"/>
                  <a:gd name="T37" fmla="*/ 17 h 121"/>
                  <a:gd name="T38" fmla="*/ 83 w 121"/>
                  <a:gd name="T39" fmla="*/ 4 h 121"/>
                  <a:gd name="T40" fmla="*/ 60 w 121"/>
                  <a:gd name="T41" fmla="*/ 0 h 121"/>
                  <a:gd name="T42" fmla="*/ 37 w 121"/>
                  <a:gd name="T43" fmla="*/ 4 h 121"/>
                  <a:gd name="T44" fmla="*/ 18 w 121"/>
                  <a:gd name="T45" fmla="*/ 17 h 121"/>
                  <a:gd name="T46" fmla="*/ 4 w 121"/>
                  <a:gd name="T47" fmla="*/ 37 h 121"/>
                  <a:gd name="T48" fmla="*/ 0 w 121"/>
                  <a:gd name="T49" fmla="*/ 60 h 121"/>
                  <a:gd name="T50" fmla="*/ 4 w 121"/>
                  <a:gd name="T51" fmla="*/ 83 h 121"/>
                  <a:gd name="T52" fmla="*/ 18 w 121"/>
                  <a:gd name="T53" fmla="*/ 102 h 121"/>
                  <a:gd name="T54" fmla="*/ 37 w 121"/>
                  <a:gd name="T55" fmla="*/ 115 h 121"/>
                  <a:gd name="T56" fmla="*/ 60 w 121"/>
                  <a:gd name="T57" fmla="*/ 119 h 121"/>
                  <a:gd name="T58" fmla="*/ 83 w 121"/>
                  <a:gd name="T59" fmla="*/ 115 h 121"/>
                  <a:gd name="T60" fmla="*/ 102 w 121"/>
                  <a:gd name="T61" fmla="*/ 102 h 121"/>
                  <a:gd name="T62" fmla="*/ 115 w 121"/>
                  <a:gd name="T63" fmla="*/ 83 h 121"/>
                  <a:gd name="T64" fmla="*/ 119 w 121"/>
                  <a:gd name="T65" fmla="*/ 6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1" h="121">
                    <a:moveTo>
                      <a:pt x="121" y="60"/>
                    </a:moveTo>
                    <a:lnTo>
                      <a:pt x="119" y="48"/>
                    </a:lnTo>
                    <a:lnTo>
                      <a:pt x="115" y="37"/>
                    </a:lnTo>
                    <a:lnTo>
                      <a:pt x="110" y="25"/>
                    </a:lnTo>
                    <a:lnTo>
                      <a:pt x="102" y="17"/>
                    </a:lnTo>
                    <a:lnTo>
                      <a:pt x="94" y="10"/>
                    </a:lnTo>
                    <a:lnTo>
                      <a:pt x="83" y="4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37" y="4"/>
                    </a:lnTo>
                    <a:lnTo>
                      <a:pt x="25" y="10"/>
                    </a:lnTo>
                    <a:lnTo>
                      <a:pt x="18" y="17"/>
                    </a:lnTo>
                    <a:lnTo>
                      <a:pt x="10" y="25"/>
                    </a:lnTo>
                    <a:lnTo>
                      <a:pt x="4" y="37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71"/>
                    </a:lnTo>
                    <a:lnTo>
                      <a:pt x="4" y="83"/>
                    </a:lnTo>
                    <a:lnTo>
                      <a:pt x="10" y="94"/>
                    </a:lnTo>
                    <a:lnTo>
                      <a:pt x="18" y="102"/>
                    </a:lnTo>
                    <a:lnTo>
                      <a:pt x="25" y="110"/>
                    </a:lnTo>
                    <a:lnTo>
                      <a:pt x="37" y="115"/>
                    </a:lnTo>
                    <a:lnTo>
                      <a:pt x="48" y="119"/>
                    </a:lnTo>
                    <a:lnTo>
                      <a:pt x="60" y="121"/>
                    </a:lnTo>
                    <a:lnTo>
                      <a:pt x="71" y="119"/>
                    </a:lnTo>
                    <a:lnTo>
                      <a:pt x="83" y="115"/>
                    </a:lnTo>
                    <a:lnTo>
                      <a:pt x="94" y="110"/>
                    </a:lnTo>
                    <a:lnTo>
                      <a:pt x="102" y="102"/>
                    </a:lnTo>
                    <a:lnTo>
                      <a:pt x="110" y="94"/>
                    </a:lnTo>
                    <a:lnTo>
                      <a:pt x="115" y="83"/>
                    </a:lnTo>
                    <a:lnTo>
                      <a:pt x="119" y="71"/>
                    </a:lnTo>
                    <a:lnTo>
                      <a:pt x="121" y="60"/>
                    </a:lnTo>
                    <a:lnTo>
                      <a:pt x="119" y="60"/>
                    </a:lnTo>
                    <a:lnTo>
                      <a:pt x="119" y="48"/>
                    </a:lnTo>
                    <a:lnTo>
                      <a:pt x="115" y="37"/>
                    </a:lnTo>
                    <a:lnTo>
                      <a:pt x="110" y="27"/>
                    </a:lnTo>
                    <a:lnTo>
                      <a:pt x="102" y="17"/>
                    </a:lnTo>
                    <a:lnTo>
                      <a:pt x="94" y="10"/>
                    </a:lnTo>
                    <a:lnTo>
                      <a:pt x="83" y="4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37" y="4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71"/>
                    </a:lnTo>
                    <a:lnTo>
                      <a:pt x="4" y="83"/>
                    </a:lnTo>
                    <a:lnTo>
                      <a:pt x="10" y="94"/>
                    </a:lnTo>
                    <a:lnTo>
                      <a:pt x="18" y="102"/>
                    </a:lnTo>
                    <a:lnTo>
                      <a:pt x="27" y="110"/>
                    </a:lnTo>
                    <a:lnTo>
                      <a:pt x="37" y="115"/>
                    </a:lnTo>
                    <a:lnTo>
                      <a:pt x="48" y="119"/>
                    </a:lnTo>
                    <a:lnTo>
                      <a:pt x="60" y="119"/>
                    </a:lnTo>
                    <a:lnTo>
                      <a:pt x="71" y="119"/>
                    </a:lnTo>
                    <a:lnTo>
                      <a:pt x="83" y="115"/>
                    </a:lnTo>
                    <a:lnTo>
                      <a:pt x="94" y="110"/>
                    </a:lnTo>
                    <a:lnTo>
                      <a:pt x="102" y="102"/>
                    </a:lnTo>
                    <a:lnTo>
                      <a:pt x="110" y="94"/>
                    </a:lnTo>
                    <a:lnTo>
                      <a:pt x="115" y="83"/>
                    </a:lnTo>
                    <a:lnTo>
                      <a:pt x="119" y="71"/>
                    </a:lnTo>
                    <a:lnTo>
                      <a:pt x="119" y="60"/>
                    </a:lnTo>
                    <a:lnTo>
                      <a:pt x="121" y="60"/>
                    </a:lnTo>
                    <a:close/>
                  </a:path>
                </a:pathLst>
              </a:cu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21" name="Freeform 7291"/>
              <p:cNvSpPr>
                <a:spLocks/>
              </p:cNvSpPr>
              <p:nvPr/>
            </p:nvSpPr>
            <p:spPr bwMode="auto">
              <a:xfrm>
                <a:off x="1355" y="2335"/>
                <a:ext cx="119" cy="119"/>
              </a:xfrm>
              <a:custGeom>
                <a:avLst/>
                <a:gdLst>
                  <a:gd name="T0" fmla="*/ 119 w 119"/>
                  <a:gd name="T1" fmla="*/ 48 h 119"/>
                  <a:gd name="T2" fmla="*/ 110 w 119"/>
                  <a:gd name="T3" fmla="*/ 27 h 119"/>
                  <a:gd name="T4" fmla="*/ 94 w 119"/>
                  <a:gd name="T5" fmla="*/ 10 h 119"/>
                  <a:gd name="T6" fmla="*/ 71 w 119"/>
                  <a:gd name="T7" fmla="*/ 0 h 119"/>
                  <a:gd name="T8" fmla="*/ 48 w 119"/>
                  <a:gd name="T9" fmla="*/ 0 h 119"/>
                  <a:gd name="T10" fmla="*/ 27 w 119"/>
                  <a:gd name="T11" fmla="*/ 10 h 119"/>
                  <a:gd name="T12" fmla="*/ 10 w 119"/>
                  <a:gd name="T13" fmla="*/ 27 h 119"/>
                  <a:gd name="T14" fmla="*/ 0 w 119"/>
                  <a:gd name="T15" fmla="*/ 48 h 119"/>
                  <a:gd name="T16" fmla="*/ 0 w 119"/>
                  <a:gd name="T17" fmla="*/ 71 h 119"/>
                  <a:gd name="T18" fmla="*/ 10 w 119"/>
                  <a:gd name="T19" fmla="*/ 94 h 119"/>
                  <a:gd name="T20" fmla="*/ 27 w 119"/>
                  <a:gd name="T21" fmla="*/ 110 h 119"/>
                  <a:gd name="T22" fmla="*/ 48 w 119"/>
                  <a:gd name="T23" fmla="*/ 119 h 119"/>
                  <a:gd name="T24" fmla="*/ 71 w 119"/>
                  <a:gd name="T25" fmla="*/ 119 h 119"/>
                  <a:gd name="T26" fmla="*/ 94 w 119"/>
                  <a:gd name="T27" fmla="*/ 110 h 119"/>
                  <a:gd name="T28" fmla="*/ 110 w 119"/>
                  <a:gd name="T29" fmla="*/ 94 h 119"/>
                  <a:gd name="T30" fmla="*/ 119 w 119"/>
                  <a:gd name="T31" fmla="*/ 71 h 119"/>
                  <a:gd name="T32" fmla="*/ 119 w 119"/>
                  <a:gd name="T33" fmla="*/ 60 h 119"/>
                  <a:gd name="T34" fmla="*/ 115 w 119"/>
                  <a:gd name="T35" fmla="*/ 37 h 119"/>
                  <a:gd name="T36" fmla="*/ 102 w 119"/>
                  <a:gd name="T37" fmla="*/ 17 h 119"/>
                  <a:gd name="T38" fmla="*/ 83 w 119"/>
                  <a:gd name="T39" fmla="*/ 6 h 119"/>
                  <a:gd name="T40" fmla="*/ 60 w 119"/>
                  <a:gd name="T41" fmla="*/ 0 h 119"/>
                  <a:gd name="T42" fmla="*/ 37 w 119"/>
                  <a:gd name="T43" fmla="*/ 6 h 119"/>
                  <a:gd name="T44" fmla="*/ 18 w 119"/>
                  <a:gd name="T45" fmla="*/ 17 h 119"/>
                  <a:gd name="T46" fmla="*/ 6 w 119"/>
                  <a:gd name="T47" fmla="*/ 37 h 119"/>
                  <a:gd name="T48" fmla="*/ 0 w 119"/>
                  <a:gd name="T49" fmla="*/ 60 h 119"/>
                  <a:gd name="T50" fmla="*/ 6 w 119"/>
                  <a:gd name="T51" fmla="*/ 83 h 119"/>
                  <a:gd name="T52" fmla="*/ 18 w 119"/>
                  <a:gd name="T53" fmla="*/ 102 h 119"/>
                  <a:gd name="T54" fmla="*/ 37 w 119"/>
                  <a:gd name="T55" fmla="*/ 115 h 119"/>
                  <a:gd name="T56" fmla="*/ 60 w 119"/>
                  <a:gd name="T57" fmla="*/ 119 h 119"/>
                  <a:gd name="T58" fmla="*/ 83 w 119"/>
                  <a:gd name="T59" fmla="*/ 115 h 119"/>
                  <a:gd name="T60" fmla="*/ 102 w 119"/>
                  <a:gd name="T61" fmla="*/ 102 h 119"/>
                  <a:gd name="T62" fmla="*/ 115 w 119"/>
                  <a:gd name="T63" fmla="*/ 83 h 119"/>
                  <a:gd name="T64" fmla="*/ 119 w 119"/>
                  <a:gd name="T65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9" y="48"/>
                    </a:lnTo>
                    <a:lnTo>
                      <a:pt x="115" y="37"/>
                    </a:lnTo>
                    <a:lnTo>
                      <a:pt x="110" y="27"/>
                    </a:lnTo>
                    <a:lnTo>
                      <a:pt x="102" y="17"/>
                    </a:lnTo>
                    <a:lnTo>
                      <a:pt x="94" y="10"/>
                    </a:lnTo>
                    <a:lnTo>
                      <a:pt x="83" y="4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37" y="4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71"/>
                    </a:lnTo>
                    <a:lnTo>
                      <a:pt x="4" y="83"/>
                    </a:lnTo>
                    <a:lnTo>
                      <a:pt x="10" y="94"/>
                    </a:lnTo>
                    <a:lnTo>
                      <a:pt x="18" y="102"/>
                    </a:lnTo>
                    <a:lnTo>
                      <a:pt x="27" y="110"/>
                    </a:lnTo>
                    <a:lnTo>
                      <a:pt x="37" y="115"/>
                    </a:lnTo>
                    <a:lnTo>
                      <a:pt x="48" y="119"/>
                    </a:lnTo>
                    <a:lnTo>
                      <a:pt x="60" y="119"/>
                    </a:lnTo>
                    <a:lnTo>
                      <a:pt x="71" y="119"/>
                    </a:lnTo>
                    <a:lnTo>
                      <a:pt x="83" y="115"/>
                    </a:lnTo>
                    <a:lnTo>
                      <a:pt x="94" y="110"/>
                    </a:lnTo>
                    <a:lnTo>
                      <a:pt x="102" y="102"/>
                    </a:lnTo>
                    <a:lnTo>
                      <a:pt x="110" y="94"/>
                    </a:lnTo>
                    <a:lnTo>
                      <a:pt x="115" y="83"/>
                    </a:lnTo>
                    <a:lnTo>
                      <a:pt x="119" y="71"/>
                    </a:lnTo>
                    <a:lnTo>
                      <a:pt x="119" y="60"/>
                    </a:lnTo>
                    <a:lnTo>
                      <a:pt x="119" y="60"/>
                    </a:lnTo>
                    <a:lnTo>
                      <a:pt x="117" y="48"/>
                    </a:lnTo>
                    <a:lnTo>
                      <a:pt x="115" y="37"/>
                    </a:lnTo>
                    <a:lnTo>
                      <a:pt x="110" y="27"/>
                    </a:lnTo>
                    <a:lnTo>
                      <a:pt x="102" y="17"/>
                    </a:lnTo>
                    <a:lnTo>
                      <a:pt x="92" y="10"/>
                    </a:lnTo>
                    <a:lnTo>
                      <a:pt x="83" y="6"/>
                    </a:lnTo>
                    <a:lnTo>
                      <a:pt x="71" y="2"/>
                    </a:lnTo>
                    <a:lnTo>
                      <a:pt x="60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6" y="37"/>
                    </a:lnTo>
                    <a:lnTo>
                      <a:pt x="2" y="48"/>
                    </a:lnTo>
                    <a:lnTo>
                      <a:pt x="0" y="60"/>
                    </a:lnTo>
                    <a:lnTo>
                      <a:pt x="2" y="71"/>
                    </a:lnTo>
                    <a:lnTo>
                      <a:pt x="6" y="83"/>
                    </a:lnTo>
                    <a:lnTo>
                      <a:pt x="10" y="92"/>
                    </a:lnTo>
                    <a:lnTo>
                      <a:pt x="18" y="102"/>
                    </a:lnTo>
                    <a:lnTo>
                      <a:pt x="27" y="110"/>
                    </a:lnTo>
                    <a:lnTo>
                      <a:pt x="37" y="115"/>
                    </a:lnTo>
                    <a:lnTo>
                      <a:pt x="48" y="117"/>
                    </a:lnTo>
                    <a:lnTo>
                      <a:pt x="60" y="119"/>
                    </a:lnTo>
                    <a:lnTo>
                      <a:pt x="71" y="117"/>
                    </a:lnTo>
                    <a:lnTo>
                      <a:pt x="83" y="115"/>
                    </a:lnTo>
                    <a:lnTo>
                      <a:pt x="92" y="110"/>
                    </a:lnTo>
                    <a:lnTo>
                      <a:pt x="102" y="102"/>
                    </a:lnTo>
                    <a:lnTo>
                      <a:pt x="110" y="92"/>
                    </a:lnTo>
                    <a:lnTo>
                      <a:pt x="115" y="83"/>
                    </a:lnTo>
                    <a:lnTo>
                      <a:pt x="117" y="71"/>
                    </a:lnTo>
                    <a:lnTo>
                      <a:pt x="119" y="60"/>
                    </a:lnTo>
                    <a:lnTo>
                      <a:pt x="119" y="60"/>
                    </a:lnTo>
                    <a:close/>
                  </a:path>
                </a:pathLst>
              </a:cu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22" name="Freeform 7292"/>
              <p:cNvSpPr>
                <a:spLocks/>
              </p:cNvSpPr>
              <p:nvPr/>
            </p:nvSpPr>
            <p:spPr bwMode="auto">
              <a:xfrm>
                <a:off x="1355" y="2335"/>
                <a:ext cx="119" cy="119"/>
              </a:xfrm>
              <a:custGeom>
                <a:avLst/>
                <a:gdLst>
                  <a:gd name="T0" fmla="*/ 117 w 119"/>
                  <a:gd name="T1" fmla="*/ 48 h 119"/>
                  <a:gd name="T2" fmla="*/ 110 w 119"/>
                  <a:gd name="T3" fmla="*/ 27 h 119"/>
                  <a:gd name="T4" fmla="*/ 92 w 119"/>
                  <a:gd name="T5" fmla="*/ 10 h 119"/>
                  <a:gd name="T6" fmla="*/ 71 w 119"/>
                  <a:gd name="T7" fmla="*/ 2 h 119"/>
                  <a:gd name="T8" fmla="*/ 48 w 119"/>
                  <a:gd name="T9" fmla="*/ 2 h 119"/>
                  <a:gd name="T10" fmla="*/ 27 w 119"/>
                  <a:gd name="T11" fmla="*/ 10 h 119"/>
                  <a:gd name="T12" fmla="*/ 10 w 119"/>
                  <a:gd name="T13" fmla="*/ 27 h 119"/>
                  <a:gd name="T14" fmla="*/ 2 w 119"/>
                  <a:gd name="T15" fmla="*/ 48 h 119"/>
                  <a:gd name="T16" fmla="*/ 2 w 119"/>
                  <a:gd name="T17" fmla="*/ 71 h 119"/>
                  <a:gd name="T18" fmla="*/ 10 w 119"/>
                  <a:gd name="T19" fmla="*/ 92 h 119"/>
                  <a:gd name="T20" fmla="*/ 27 w 119"/>
                  <a:gd name="T21" fmla="*/ 110 h 119"/>
                  <a:gd name="T22" fmla="*/ 48 w 119"/>
                  <a:gd name="T23" fmla="*/ 117 h 119"/>
                  <a:gd name="T24" fmla="*/ 71 w 119"/>
                  <a:gd name="T25" fmla="*/ 117 h 119"/>
                  <a:gd name="T26" fmla="*/ 92 w 119"/>
                  <a:gd name="T27" fmla="*/ 110 h 119"/>
                  <a:gd name="T28" fmla="*/ 110 w 119"/>
                  <a:gd name="T29" fmla="*/ 92 h 119"/>
                  <a:gd name="T30" fmla="*/ 117 w 119"/>
                  <a:gd name="T31" fmla="*/ 71 h 119"/>
                  <a:gd name="T32" fmla="*/ 119 w 119"/>
                  <a:gd name="T33" fmla="*/ 60 h 119"/>
                  <a:gd name="T34" fmla="*/ 113 w 119"/>
                  <a:gd name="T35" fmla="*/ 37 h 119"/>
                  <a:gd name="T36" fmla="*/ 102 w 119"/>
                  <a:gd name="T37" fmla="*/ 17 h 119"/>
                  <a:gd name="T38" fmla="*/ 83 w 119"/>
                  <a:gd name="T39" fmla="*/ 6 h 119"/>
                  <a:gd name="T40" fmla="*/ 60 w 119"/>
                  <a:gd name="T41" fmla="*/ 0 h 119"/>
                  <a:gd name="T42" fmla="*/ 37 w 119"/>
                  <a:gd name="T43" fmla="*/ 6 h 119"/>
                  <a:gd name="T44" fmla="*/ 18 w 119"/>
                  <a:gd name="T45" fmla="*/ 17 h 119"/>
                  <a:gd name="T46" fmla="*/ 6 w 119"/>
                  <a:gd name="T47" fmla="*/ 37 h 119"/>
                  <a:gd name="T48" fmla="*/ 0 w 119"/>
                  <a:gd name="T49" fmla="*/ 60 h 119"/>
                  <a:gd name="T50" fmla="*/ 6 w 119"/>
                  <a:gd name="T51" fmla="*/ 83 h 119"/>
                  <a:gd name="T52" fmla="*/ 18 w 119"/>
                  <a:gd name="T53" fmla="*/ 102 h 119"/>
                  <a:gd name="T54" fmla="*/ 37 w 119"/>
                  <a:gd name="T55" fmla="*/ 113 h 119"/>
                  <a:gd name="T56" fmla="*/ 60 w 119"/>
                  <a:gd name="T57" fmla="*/ 119 h 119"/>
                  <a:gd name="T58" fmla="*/ 83 w 119"/>
                  <a:gd name="T59" fmla="*/ 113 h 119"/>
                  <a:gd name="T60" fmla="*/ 102 w 119"/>
                  <a:gd name="T61" fmla="*/ 102 h 119"/>
                  <a:gd name="T62" fmla="*/ 113 w 119"/>
                  <a:gd name="T63" fmla="*/ 83 h 119"/>
                  <a:gd name="T64" fmla="*/ 119 w 119"/>
                  <a:gd name="T65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7" y="48"/>
                    </a:lnTo>
                    <a:lnTo>
                      <a:pt x="115" y="37"/>
                    </a:lnTo>
                    <a:lnTo>
                      <a:pt x="110" y="27"/>
                    </a:lnTo>
                    <a:lnTo>
                      <a:pt x="102" y="17"/>
                    </a:lnTo>
                    <a:lnTo>
                      <a:pt x="92" y="10"/>
                    </a:lnTo>
                    <a:lnTo>
                      <a:pt x="83" y="6"/>
                    </a:lnTo>
                    <a:lnTo>
                      <a:pt x="71" y="2"/>
                    </a:lnTo>
                    <a:lnTo>
                      <a:pt x="60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6" y="37"/>
                    </a:lnTo>
                    <a:lnTo>
                      <a:pt x="2" y="48"/>
                    </a:lnTo>
                    <a:lnTo>
                      <a:pt x="0" y="60"/>
                    </a:lnTo>
                    <a:lnTo>
                      <a:pt x="2" y="71"/>
                    </a:lnTo>
                    <a:lnTo>
                      <a:pt x="6" y="83"/>
                    </a:lnTo>
                    <a:lnTo>
                      <a:pt x="10" y="92"/>
                    </a:lnTo>
                    <a:lnTo>
                      <a:pt x="18" y="102"/>
                    </a:lnTo>
                    <a:lnTo>
                      <a:pt x="27" y="110"/>
                    </a:lnTo>
                    <a:lnTo>
                      <a:pt x="37" y="115"/>
                    </a:lnTo>
                    <a:lnTo>
                      <a:pt x="48" y="117"/>
                    </a:lnTo>
                    <a:lnTo>
                      <a:pt x="60" y="119"/>
                    </a:lnTo>
                    <a:lnTo>
                      <a:pt x="71" y="117"/>
                    </a:lnTo>
                    <a:lnTo>
                      <a:pt x="83" y="115"/>
                    </a:lnTo>
                    <a:lnTo>
                      <a:pt x="92" y="110"/>
                    </a:lnTo>
                    <a:lnTo>
                      <a:pt x="102" y="102"/>
                    </a:lnTo>
                    <a:lnTo>
                      <a:pt x="110" y="92"/>
                    </a:lnTo>
                    <a:lnTo>
                      <a:pt x="115" y="83"/>
                    </a:lnTo>
                    <a:lnTo>
                      <a:pt x="117" y="71"/>
                    </a:lnTo>
                    <a:lnTo>
                      <a:pt x="119" y="60"/>
                    </a:lnTo>
                    <a:lnTo>
                      <a:pt x="119" y="60"/>
                    </a:lnTo>
                    <a:lnTo>
                      <a:pt x="117" y="48"/>
                    </a:lnTo>
                    <a:lnTo>
                      <a:pt x="113" y="37"/>
                    </a:lnTo>
                    <a:lnTo>
                      <a:pt x="108" y="27"/>
                    </a:lnTo>
                    <a:lnTo>
                      <a:pt x="102" y="17"/>
                    </a:lnTo>
                    <a:lnTo>
                      <a:pt x="92" y="12"/>
                    </a:lnTo>
                    <a:lnTo>
                      <a:pt x="83" y="6"/>
                    </a:lnTo>
                    <a:lnTo>
                      <a:pt x="71" y="2"/>
                    </a:lnTo>
                    <a:lnTo>
                      <a:pt x="60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7" y="12"/>
                    </a:lnTo>
                    <a:lnTo>
                      <a:pt x="18" y="17"/>
                    </a:lnTo>
                    <a:lnTo>
                      <a:pt x="12" y="27"/>
                    </a:lnTo>
                    <a:lnTo>
                      <a:pt x="6" y="37"/>
                    </a:lnTo>
                    <a:lnTo>
                      <a:pt x="2" y="48"/>
                    </a:lnTo>
                    <a:lnTo>
                      <a:pt x="0" y="60"/>
                    </a:lnTo>
                    <a:lnTo>
                      <a:pt x="2" y="71"/>
                    </a:lnTo>
                    <a:lnTo>
                      <a:pt x="6" y="83"/>
                    </a:lnTo>
                    <a:lnTo>
                      <a:pt x="12" y="92"/>
                    </a:lnTo>
                    <a:lnTo>
                      <a:pt x="18" y="102"/>
                    </a:lnTo>
                    <a:lnTo>
                      <a:pt x="27" y="108"/>
                    </a:lnTo>
                    <a:lnTo>
                      <a:pt x="37" y="113"/>
                    </a:lnTo>
                    <a:lnTo>
                      <a:pt x="48" y="117"/>
                    </a:lnTo>
                    <a:lnTo>
                      <a:pt x="60" y="119"/>
                    </a:lnTo>
                    <a:lnTo>
                      <a:pt x="71" y="117"/>
                    </a:lnTo>
                    <a:lnTo>
                      <a:pt x="83" y="113"/>
                    </a:lnTo>
                    <a:lnTo>
                      <a:pt x="92" y="108"/>
                    </a:lnTo>
                    <a:lnTo>
                      <a:pt x="102" y="102"/>
                    </a:lnTo>
                    <a:lnTo>
                      <a:pt x="108" y="92"/>
                    </a:lnTo>
                    <a:lnTo>
                      <a:pt x="113" y="83"/>
                    </a:lnTo>
                    <a:lnTo>
                      <a:pt x="117" y="71"/>
                    </a:lnTo>
                    <a:lnTo>
                      <a:pt x="119" y="60"/>
                    </a:lnTo>
                    <a:lnTo>
                      <a:pt x="119" y="60"/>
                    </a:lnTo>
                    <a:close/>
                  </a:path>
                </a:pathLst>
              </a:custGeom>
              <a:solidFill>
                <a:srgbClr val="FF58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23" name="Freeform 7293"/>
              <p:cNvSpPr>
                <a:spLocks/>
              </p:cNvSpPr>
              <p:nvPr/>
            </p:nvSpPr>
            <p:spPr bwMode="auto">
              <a:xfrm>
                <a:off x="1355" y="2335"/>
                <a:ext cx="119" cy="119"/>
              </a:xfrm>
              <a:custGeom>
                <a:avLst/>
                <a:gdLst>
                  <a:gd name="T0" fmla="*/ 117 w 119"/>
                  <a:gd name="T1" fmla="*/ 48 h 119"/>
                  <a:gd name="T2" fmla="*/ 108 w 119"/>
                  <a:gd name="T3" fmla="*/ 27 h 119"/>
                  <a:gd name="T4" fmla="*/ 92 w 119"/>
                  <a:gd name="T5" fmla="*/ 12 h 119"/>
                  <a:gd name="T6" fmla="*/ 71 w 119"/>
                  <a:gd name="T7" fmla="*/ 2 h 119"/>
                  <a:gd name="T8" fmla="*/ 48 w 119"/>
                  <a:gd name="T9" fmla="*/ 2 h 119"/>
                  <a:gd name="T10" fmla="*/ 27 w 119"/>
                  <a:gd name="T11" fmla="*/ 12 h 119"/>
                  <a:gd name="T12" fmla="*/ 12 w 119"/>
                  <a:gd name="T13" fmla="*/ 27 h 119"/>
                  <a:gd name="T14" fmla="*/ 2 w 119"/>
                  <a:gd name="T15" fmla="*/ 48 h 119"/>
                  <a:gd name="T16" fmla="*/ 2 w 119"/>
                  <a:gd name="T17" fmla="*/ 71 h 119"/>
                  <a:gd name="T18" fmla="*/ 12 w 119"/>
                  <a:gd name="T19" fmla="*/ 92 h 119"/>
                  <a:gd name="T20" fmla="*/ 27 w 119"/>
                  <a:gd name="T21" fmla="*/ 108 h 119"/>
                  <a:gd name="T22" fmla="*/ 48 w 119"/>
                  <a:gd name="T23" fmla="*/ 117 h 119"/>
                  <a:gd name="T24" fmla="*/ 71 w 119"/>
                  <a:gd name="T25" fmla="*/ 117 h 119"/>
                  <a:gd name="T26" fmla="*/ 92 w 119"/>
                  <a:gd name="T27" fmla="*/ 108 h 119"/>
                  <a:gd name="T28" fmla="*/ 108 w 119"/>
                  <a:gd name="T29" fmla="*/ 92 h 119"/>
                  <a:gd name="T30" fmla="*/ 117 w 119"/>
                  <a:gd name="T31" fmla="*/ 71 h 119"/>
                  <a:gd name="T32" fmla="*/ 117 w 119"/>
                  <a:gd name="T33" fmla="*/ 60 h 119"/>
                  <a:gd name="T34" fmla="*/ 113 w 119"/>
                  <a:gd name="T35" fmla="*/ 37 h 119"/>
                  <a:gd name="T36" fmla="*/ 102 w 119"/>
                  <a:gd name="T37" fmla="*/ 19 h 119"/>
                  <a:gd name="T38" fmla="*/ 83 w 119"/>
                  <a:gd name="T39" fmla="*/ 6 h 119"/>
                  <a:gd name="T40" fmla="*/ 60 w 119"/>
                  <a:gd name="T41" fmla="*/ 2 h 119"/>
                  <a:gd name="T42" fmla="*/ 37 w 119"/>
                  <a:gd name="T43" fmla="*/ 6 h 119"/>
                  <a:gd name="T44" fmla="*/ 19 w 119"/>
                  <a:gd name="T45" fmla="*/ 19 h 119"/>
                  <a:gd name="T46" fmla="*/ 6 w 119"/>
                  <a:gd name="T47" fmla="*/ 37 h 119"/>
                  <a:gd name="T48" fmla="*/ 2 w 119"/>
                  <a:gd name="T49" fmla="*/ 60 h 119"/>
                  <a:gd name="T50" fmla="*/ 6 w 119"/>
                  <a:gd name="T51" fmla="*/ 83 h 119"/>
                  <a:gd name="T52" fmla="*/ 19 w 119"/>
                  <a:gd name="T53" fmla="*/ 102 h 119"/>
                  <a:gd name="T54" fmla="*/ 37 w 119"/>
                  <a:gd name="T55" fmla="*/ 113 h 119"/>
                  <a:gd name="T56" fmla="*/ 60 w 119"/>
                  <a:gd name="T57" fmla="*/ 117 h 119"/>
                  <a:gd name="T58" fmla="*/ 83 w 119"/>
                  <a:gd name="T59" fmla="*/ 113 h 119"/>
                  <a:gd name="T60" fmla="*/ 102 w 119"/>
                  <a:gd name="T61" fmla="*/ 102 h 119"/>
                  <a:gd name="T62" fmla="*/ 113 w 119"/>
                  <a:gd name="T63" fmla="*/ 83 h 119"/>
                  <a:gd name="T64" fmla="*/ 117 w 119"/>
                  <a:gd name="T65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7" y="48"/>
                    </a:lnTo>
                    <a:lnTo>
                      <a:pt x="113" y="37"/>
                    </a:lnTo>
                    <a:lnTo>
                      <a:pt x="108" y="27"/>
                    </a:lnTo>
                    <a:lnTo>
                      <a:pt x="102" y="17"/>
                    </a:lnTo>
                    <a:lnTo>
                      <a:pt x="92" y="12"/>
                    </a:lnTo>
                    <a:lnTo>
                      <a:pt x="83" y="6"/>
                    </a:lnTo>
                    <a:lnTo>
                      <a:pt x="71" y="2"/>
                    </a:lnTo>
                    <a:lnTo>
                      <a:pt x="60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7" y="12"/>
                    </a:lnTo>
                    <a:lnTo>
                      <a:pt x="18" y="17"/>
                    </a:lnTo>
                    <a:lnTo>
                      <a:pt x="12" y="27"/>
                    </a:lnTo>
                    <a:lnTo>
                      <a:pt x="6" y="37"/>
                    </a:lnTo>
                    <a:lnTo>
                      <a:pt x="2" y="48"/>
                    </a:lnTo>
                    <a:lnTo>
                      <a:pt x="0" y="60"/>
                    </a:lnTo>
                    <a:lnTo>
                      <a:pt x="2" y="71"/>
                    </a:lnTo>
                    <a:lnTo>
                      <a:pt x="6" y="83"/>
                    </a:lnTo>
                    <a:lnTo>
                      <a:pt x="12" y="92"/>
                    </a:lnTo>
                    <a:lnTo>
                      <a:pt x="18" y="102"/>
                    </a:lnTo>
                    <a:lnTo>
                      <a:pt x="27" y="108"/>
                    </a:lnTo>
                    <a:lnTo>
                      <a:pt x="37" y="113"/>
                    </a:lnTo>
                    <a:lnTo>
                      <a:pt x="48" y="117"/>
                    </a:lnTo>
                    <a:lnTo>
                      <a:pt x="60" y="119"/>
                    </a:lnTo>
                    <a:lnTo>
                      <a:pt x="71" y="117"/>
                    </a:lnTo>
                    <a:lnTo>
                      <a:pt x="83" y="113"/>
                    </a:lnTo>
                    <a:lnTo>
                      <a:pt x="92" y="108"/>
                    </a:lnTo>
                    <a:lnTo>
                      <a:pt x="102" y="102"/>
                    </a:lnTo>
                    <a:lnTo>
                      <a:pt x="108" y="92"/>
                    </a:lnTo>
                    <a:lnTo>
                      <a:pt x="113" y="83"/>
                    </a:lnTo>
                    <a:lnTo>
                      <a:pt x="117" y="71"/>
                    </a:lnTo>
                    <a:lnTo>
                      <a:pt x="119" y="60"/>
                    </a:lnTo>
                    <a:lnTo>
                      <a:pt x="117" y="60"/>
                    </a:lnTo>
                    <a:lnTo>
                      <a:pt x="117" y="48"/>
                    </a:lnTo>
                    <a:lnTo>
                      <a:pt x="113" y="37"/>
                    </a:lnTo>
                    <a:lnTo>
                      <a:pt x="108" y="27"/>
                    </a:lnTo>
                    <a:lnTo>
                      <a:pt x="102" y="19"/>
                    </a:lnTo>
                    <a:lnTo>
                      <a:pt x="92" y="12"/>
                    </a:lnTo>
                    <a:lnTo>
                      <a:pt x="83" y="6"/>
                    </a:lnTo>
                    <a:lnTo>
                      <a:pt x="71" y="2"/>
                    </a:lnTo>
                    <a:lnTo>
                      <a:pt x="60" y="2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7" y="12"/>
                    </a:lnTo>
                    <a:lnTo>
                      <a:pt x="19" y="19"/>
                    </a:lnTo>
                    <a:lnTo>
                      <a:pt x="12" y="27"/>
                    </a:lnTo>
                    <a:lnTo>
                      <a:pt x="6" y="37"/>
                    </a:lnTo>
                    <a:lnTo>
                      <a:pt x="2" y="48"/>
                    </a:lnTo>
                    <a:lnTo>
                      <a:pt x="2" y="60"/>
                    </a:lnTo>
                    <a:lnTo>
                      <a:pt x="2" y="71"/>
                    </a:lnTo>
                    <a:lnTo>
                      <a:pt x="6" y="83"/>
                    </a:lnTo>
                    <a:lnTo>
                      <a:pt x="12" y="92"/>
                    </a:lnTo>
                    <a:lnTo>
                      <a:pt x="19" y="102"/>
                    </a:lnTo>
                    <a:lnTo>
                      <a:pt x="27" y="108"/>
                    </a:lnTo>
                    <a:lnTo>
                      <a:pt x="37" y="113"/>
                    </a:lnTo>
                    <a:lnTo>
                      <a:pt x="48" y="117"/>
                    </a:lnTo>
                    <a:lnTo>
                      <a:pt x="60" y="117"/>
                    </a:lnTo>
                    <a:lnTo>
                      <a:pt x="71" y="117"/>
                    </a:lnTo>
                    <a:lnTo>
                      <a:pt x="83" y="113"/>
                    </a:lnTo>
                    <a:lnTo>
                      <a:pt x="92" y="108"/>
                    </a:lnTo>
                    <a:lnTo>
                      <a:pt x="102" y="102"/>
                    </a:lnTo>
                    <a:lnTo>
                      <a:pt x="108" y="92"/>
                    </a:lnTo>
                    <a:lnTo>
                      <a:pt x="113" y="83"/>
                    </a:lnTo>
                    <a:lnTo>
                      <a:pt x="117" y="71"/>
                    </a:lnTo>
                    <a:lnTo>
                      <a:pt x="117" y="60"/>
                    </a:lnTo>
                    <a:lnTo>
                      <a:pt x="119" y="60"/>
                    </a:lnTo>
                    <a:close/>
                  </a:path>
                </a:pathLst>
              </a:custGeom>
              <a:solidFill>
                <a:srgbClr val="FF5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24" name="Freeform 7294"/>
              <p:cNvSpPr>
                <a:spLocks/>
              </p:cNvSpPr>
              <p:nvPr/>
            </p:nvSpPr>
            <p:spPr bwMode="auto">
              <a:xfrm>
                <a:off x="1357" y="2337"/>
                <a:ext cx="115" cy="115"/>
              </a:xfrm>
              <a:custGeom>
                <a:avLst/>
                <a:gdLst>
                  <a:gd name="T0" fmla="*/ 115 w 115"/>
                  <a:gd name="T1" fmla="*/ 46 h 115"/>
                  <a:gd name="T2" fmla="*/ 106 w 115"/>
                  <a:gd name="T3" fmla="*/ 25 h 115"/>
                  <a:gd name="T4" fmla="*/ 90 w 115"/>
                  <a:gd name="T5" fmla="*/ 10 h 115"/>
                  <a:gd name="T6" fmla="*/ 69 w 115"/>
                  <a:gd name="T7" fmla="*/ 0 h 115"/>
                  <a:gd name="T8" fmla="*/ 46 w 115"/>
                  <a:gd name="T9" fmla="*/ 0 h 115"/>
                  <a:gd name="T10" fmla="*/ 25 w 115"/>
                  <a:gd name="T11" fmla="*/ 10 h 115"/>
                  <a:gd name="T12" fmla="*/ 10 w 115"/>
                  <a:gd name="T13" fmla="*/ 25 h 115"/>
                  <a:gd name="T14" fmla="*/ 0 w 115"/>
                  <a:gd name="T15" fmla="*/ 46 h 115"/>
                  <a:gd name="T16" fmla="*/ 0 w 115"/>
                  <a:gd name="T17" fmla="*/ 69 h 115"/>
                  <a:gd name="T18" fmla="*/ 10 w 115"/>
                  <a:gd name="T19" fmla="*/ 90 h 115"/>
                  <a:gd name="T20" fmla="*/ 25 w 115"/>
                  <a:gd name="T21" fmla="*/ 106 h 115"/>
                  <a:gd name="T22" fmla="*/ 46 w 115"/>
                  <a:gd name="T23" fmla="*/ 115 h 115"/>
                  <a:gd name="T24" fmla="*/ 69 w 115"/>
                  <a:gd name="T25" fmla="*/ 115 h 115"/>
                  <a:gd name="T26" fmla="*/ 90 w 115"/>
                  <a:gd name="T27" fmla="*/ 106 h 115"/>
                  <a:gd name="T28" fmla="*/ 106 w 115"/>
                  <a:gd name="T29" fmla="*/ 90 h 115"/>
                  <a:gd name="T30" fmla="*/ 115 w 115"/>
                  <a:gd name="T31" fmla="*/ 69 h 115"/>
                  <a:gd name="T32" fmla="*/ 115 w 115"/>
                  <a:gd name="T33" fmla="*/ 58 h 115"/>
                  <a:gd name="T34" fmla="*/ 111 w 115"/>
                  <a:gd name="T35" fmla="*/ 35 h 115"/>
                  <a:gd name="T36" fmla="*/ 98 w 115"/>
                  <a:gd name="T37" fmla="*/ 17 h 115"/>
                  <a:gd name="T38" fmla="*/ 81 w 115"/>
                  <a:gd name="T39" fmla="*/ 4 h 115"/>
                  <a:gd name="T40" fmla="*/ 58 w 115"/>
                  <a:gd name="T41" fmla="*/ 0 h 115"/>
                  <a:gd name="T42" fmla="*/ 35 w 115"/>
                  <a:gd name="T43" fmla="*/ 4 h 115"/>
                  <a:gd name="T44" fmla="*/ 17 w 115"/>
                  <a:gd name="T45" fmla="*/ 17 h 115"/>
                  <a:gd name="T46" fmla="*/ 4 w 115"/>
                  <a:gd name="T47" fmla="*/ 35 h 115"/>
                  <a:gd name="T48" fmla="*/ 0 w 115"/>
                  <a:gd name="T49" fmla="*/ 58 h 115"/>
                  <a:gd name="T50" fmla="*/ 4 w 115"/>
                  <a:gd name="T51" fmla="*/ 81 h 115"/>
                  <a:gd name="T52" fmla="*/ 17 w 115"/>
                  <a:gd name="T53" fmla="*/ 98 h 115"/>
                  <a:gd name="T54" fmla="*/ 35 w 115"/>
                  <a:gd name="T55" fmla="*/ 111 h 115"/>
                  <a:gd name="T56" fmla="*/ 58 w 115"/>
                  <a:gd name="T57" fmla="*/ 115 h 115"/>
                  <a:gd name="T58" fmla="*/ 81 w 115"/>
                  <a:gd name="T59" fmla="*/ 111 h 115"/>
                  <a:gd name="T60" fmla="*/ 98 w 115"/>
                  <a:gd name="T61" fmla="*/ 98 h 115"/>
                  <a:gd name="T62" fmla="*/ 111 w 115"/>
                  <a:gd name="T63" fmla="*/ 81 h 115"/>
                  <a:gd name="T64" fmla="*/ 115 w 115"/>
                  <a:gd name="T65" fmla="*/ 5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115">
                    <a:moveTo>
                      <a:pt x="115" y="58"/>
                    </a:moveTo>
                    <a:lnTo>
                      <a:pt x="115" y="46"/>
                    </a:lnTo>
                    <a:lnTo>
                      <a:pt x="111" y="35"/>
                    </a:lnTo>
                    <a:lnTo>
                      <a:pt x="106" y="25"/>
                    </a:lnTo>
                    <a:lnTo>
                      <a:pt x="100" y="17"/>
                    </a:lnTo>
                    <a:lnTo>
                      <a:pt x="90" y="10"/>
                    </a:lnTo>
                    <a:lnTo>
                      <a:pt x="81" y="4"/>
                    </a:lnTo>
                    <a:lnTo>
                      <a:pt x="69" y="0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0" y="46"/>
                    </a:lnTo>
                    <a:lnTo>
                      <a:pt x="0" y="58"/>
                    </a:lnTo>
                    <a:lnTo>
                      <a:pt x="0" y="69"/>
                    </a:lnTo>
                    <a:lnTo>
                      <a:pt x="4" y="81"/>
                    </a:lnTo>
                    <a:lnTo>
                      <a:pt x="10" y="90"/>
                    </a:lnTo>
                    <a:lnTo>
                      <a:pt x="17" y="100"/>
                    </a:lnTo>
                    <a:lnTo>
                      <a:pt x="25" y="106"/>
                    </a:lnTo>
                    <a:lnTo>
                      <a:pt x="35" y="111"/>
                    </a:lnTo>
                    <a:lnTo>
                      <a:pt x="46" y="115"/>
                    </a:lnTo>
                    <a:lnTo>
                      <a:pt x="58" y="115"/>
                    </a:lnTo>
                    <a:lnTo>
                      <a:pt x="69" y="115"/>
                    </a:lnTo>
                    <a:lnTo>
                      <a:pt x="81" y="111"/>
                    </a:lnTo>
                    <a:lnTo>
                      <a:pt x="90" y="106"/>
                    </a:lnTo>
                    <a:lnTo>
                      <a:pt x="100" y="100"/>
                    </a:lnTo>
                    <a:lnTo>
                      <a:pt x="106" y="90"/>
                    </a:lnTo>
                    <a:lnTo>
                      <a:pt x="111" y="81"/>
                    </a:lnTo>
                    <a:lnTo>
                      <a:pt x="115" y="69"/>
                    </a:lnTo>
                    <a:lnTo>
                      <a:pt x="115" y="58"/>
                    </a:lnTo>
                    <a:lnTo>
                      <a:pt x="115" y="58"/>
                    </a:lnTo>
                    <a:lnTo>
                      <a:pt x="115" y="46"/>
                    </a:lnTo>
                    <a:lnTo>
                      <a:pt x="111" y="35"/>
                    </a:lnTo>
                    <a:lnTo>
                      <a:pt x="106" y="25"/>
                    </a:lnTo>
                    <a:lnTo>
                      <a:pt x="98" y="17"/>
                    </a:lnTo>
                    <a:lnTo>
                      <a:pt x="90" y="10"/>
                    </a:lnTo>
                    <a:lnTo>
                      <a:pt x="81" y="4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2" y="69"/>
                    </a:lnTo>
                    <a:lnTo>
                      <a:pt x="4" y="81"/>
                    </a:lnTo>
                    <a:lnTo>
                      <a:pt x="10" y="90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35" y="111"/>
                    </a:lnTo>
                    <a:lnTo>
                      <a:pt x="46" y="115"/>
                    </a:lnTo>
                    <a:lnTo>
                      <a:pt x="58" y="115"/>
                    </a:lnTo>
                    <a:lnTo>
                      <a:pt x="69" y="115"/>
                    </a:lnTo>
                    <a:lnTo>
                      <a:pt x="81" y="111"/>
                    </a:lnTo>
                    <a:lnTo>
                      <a:pt x="90" y="106"/>
                    </a:lnTo>
                    <a:lnTo>
                      <a:pt x="98" y="98"/>
                    </a:lnTo>
                    <a:lnTo>
                      <a:pt x="106" y="90"/>
                    </a:lnTo>
                    <a:lnTo>
                      <a:pt x="111" y="81"/>
                    </a:lnTo>
                    <a:lnTo>
                      <a:pt x="115" y="69"/>
                    </a:lnTo>
                    <a:lnTo>
                      <a:pt x="115" y="58"/>
                    </a:lnTo>
                    <a:lnTo>
                      <a:pt x="115" y="58"/>
                    </a:lnTo>
                    <a:close/>
                  </a:path>
                </a:pathLst>
              </a:custGeom>
              <a:solidFill>
                <a:srgbClr val="FF5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25" name="Freeform 7295"/>
              <p:cNvSpPr>
                <a:spLocks/>
              </p:cNvSpPr>
              <p:nvPr/>
            </p:nvSpPr>
            <p:spPr bwMode="auto">
              <a:xfrm>
                <a:off x="1357" y="2337"/>
                <a:ext cx="115" cy="115"/>
              </a:xfrm>
              <a:custGeom>
                <a:avLst/>
                <a:gdLst>
                  <a:gd name="T0" fmla="*/ 115 w 115"/>
                  <a:gd name="T1" fmla="*/ 46 h 115"/>
                  <a:gd name="T2" fmla="*/ 106 w 115"/>
                  <a:gd name="T3" fmla="*/ 25 h 115"/>
                  <a:gd name="T4" fmla="*/ 90 w 115"/>
                  <a:gd name="T5" fmla="*/ 10 h 115"/>
                  <a:gd name="T6" fmla="*/ 69 w 115"/>
                  <a:gd name="T7" fmla="*/ 2 h 115"/>
                  <a:gd name="T8" fmla="*/ 46 w 115"/>
                  <a:gd name="T9" fmla="*/ 2 h 115"/>
                  <a:gd name="T10" fmla="*/ 25 w 115"/>
                  <a:gd name="T11" fmla="*/ 10 h 115"/>
                  <a:gd name="T12" fmla="*/ 10 w 115"/>
                  <a:gd name="T13" fmla="*/ 25 h 115"/>
                  <a:gd name="T14" fmla="*/ 2 w 115"/>
                  <a:gd name="T15" fmla="*/ 46 h 115"/>
                  <a:gd name="T16" fmla="*/ 2 w 115"/>
                  <a:gd name="T17" fmla="*/ 69 h 115"/>
                  <a:gd name="T18" fmla="*/ 10 w 115"/>
                  <a:gd name="T19" fmla="*/ 90 h 115"/>
                  <a:gd name="T20" fmla="*/ 25 w 115"/>
                  <a:gd name="T21" fmla="*/ 106 h 115"/>
                  <a:gd name="T22" fmla="*/ 46 w 115"/>
                  <a:gd name="T23" fmla="*/ 115 h 115"/>
                  <a:gd name="T24" fmla="*/ 69 w 115"/>
                  <a:gd name="T25" fmla="*/ 115 h 115"/>
                  <a:gd name="T26" fmla="*/ 90 w 115"/>
                  <a:gd name="T27" fmla="*/ 106 h 115"/>
                  <a:gd name="T28" fmla="*/ 106 w 115"/>
                  <a:gd name="T29" fmla="*/ 90 h 115"/>
                  <a:gd name="T30" fmla="*/ 115 w 115"/>
                  <a:gd name="T31" fmla="*/ 69 h 115"/>
                  <a:gd name="T32" fmla="*/ 115 w 115"/>
                  <a:gd name="T33" fmla="*/ 58 h 115"/>
                  <a:gd name="T34" fmla="*/ 111 w 115"/>
                  <a:gd name="T35" fmla="*/ 35 h 115"/>
                  <a:gd name="T36" fmla="*/ 98 w 115"/>
                  <a:gd name="T37" fmla="*/ 17 h 115"/>
                  <a:gd name="T38" fmla="*/ 81 w 115"/>
                  <a:gd name="T39" fmla="*/ 6 h 115"/>
                  <a:gd name="T40" fmla="*/ 58 w 115"/>
                  <a:gd name="T41" fmla="*/ 0 h 115"/>
                  <a:gd name="T42" fmla="*/ 35 w 115"/>
                  <a:gd name="T43" fmla="*/ 6 h 115"/>
                  <a:gd name="T44" fmla="*/ 17 w 115"/>
                  <a:gd name="T45" fmla="*/ 17 h 115"/>
                  <a:gd name="T46" fmla="*/ 6 w 115"/>
                  <a:gd name="T47" fmla="*/ 35 h 115"/>
                  <a:gd name="T48" fmla="*/ 0 w 115"/>
                  <a:gd name="T49" fmla="*/ 58 h 115"/>
                  <a:gd name="T50" fmla="*/ 6 w 115"/>
                  <a:gd name="T51" fmla="*/ 81 h 115"/>
                  <a:gd name="T52" fmla="*/ 17 w 115"/>
                  <a:gd name="T53" fmla="*/ 98 h 115"/>
                  <a:gd name="T54" fmla="*/ 35 w 115"/>
                  <a:gd name="T55" fmla="*/ 111 h 115"/>
                  <a:gd name="T56" fmla="*/ 58 w 115"/>
                  <a:gd name="T57" fmla="*/ 115 h 115"/>
                  <a:gd name="T58" fmla="*/ 81 w 115"/>
                  <a:gd name="T59" fmla="*/ 111 h 115"/>
                  <a:gd name="T60" fmla="*/ 98 w 115"/>
                  <a:gd name="T61" fmla="*/ 98 h 115"/>
                  <a:gd name="T62" fmla="*/ 111 w 115"/>
                  <a:gd name="T63" fmla="*/ 81 h 115"/>
                  <a:gd name="T64" fmla="*/ 115 w 115"/>
                  <a:gd name="T65" fmla="*/ 5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115">
                    <a:moveTo>
                      <a:pt x="115" y="58"/>
                    </a:moveTo>
                    <a:lnTo>
                      <a:pt x="115" y="46"/>
                    </a:lnTo>
                    <a:lnTo>
                      <a:pt x="111" y="35"/>
                    </a:lnTo>
                    <a:lnTo>
                      <a:pt x="106" y="25"/>
                    </a:lnTo>
                    <a:lnTo>
                      <a:pt x="98" y="17"/>
                    </a:lnTo>
                    <a:lnTo>
                      <a:pt x="90" y="10"/>
                    </a:lnTo>
                    <a:lnTo>
                      <a:pt x="81" y="4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2" y="69"/>
                    </a:lnTo>
                    <a:lnTo>
                      <a:pt x="4" y="81"/>
                    </a:lnTo>
                    <a:lnTo>
                      <a:pt x="10" y="90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35" y="111"/>
                    </a:lnTo>
                    <a:lnTo>
                      <a:pt x="46" y="115"/>
                    </a:lnTo>
                    <a:lnTo>
                      <a:pt x="58" y="115"/>
                    </a:lnTo>
                    <a:lnTo>
                      <a:pt x="69" y="115"/>
                    </a:lnTo>
                    <a:lnTo>
                      <a:pt x="81" y="111"/>
                    </a:lnTo>
                    <a:lnTo>
                      <a:pt x="90" y="106"/>
                    </a:lnTo>
                    <a:lnTo>
                      <a:pt x="98" y="98"/>
                    </a:lnTo>
                    <a:lnTo>
                      <a:pt x="106" y="90"/>
                    </a:lnTo>
                    <a:lnTo>
                      <a:pt x="111" y="81"/>
                    </a:lnTo>
                    <a:lnTo>
                      <a:pt x="115" y="69"/>
                    </a:lnTo>
                    <a:lnTo>
                      <a:pt x="115" y="58"/>
                    </a:lnTo>
                    <a:lnTo>
                      <a:pt x="115" y="58"/>
                    </a:lnTo>
                    <a:lnTo>
                      <a:pt x="113" y="46"/>
                    </a:lnTo>
                    <a:lnTo>
                      <a:pt x="111" y="35"/>
                    </a:lnTo>
                    <a:lnTo>
                      <a:pt x="106" y="25"/>
                    </a:lnTo>
                    <a:lnTo>
                      <a:pt x="98" y="17"/>
                    </a:lnTo>
                    <a:lnTo>
                      <a:pt x="90" y="10"/>
                    </a:lnTo>
                    <a:lnTo>
                      <a:pt x="81" y="6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6" y="35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2" y="69"/>
                    </a:lnTo>
                    <a:lnTo>
                      <a:pt x="6" y="81"/>
                    </a:lnTo>
                    <a:lnTo>
                      <a:pt x="10" y="90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35" y="111"/>
                    </a:lnTo>
                    <a:lnTo>
                      <a:pt x="46" y="113"/>
                    </a:lnTo>
                    <a:lnTo>
                      <a:pt x="58" y="115"/>
                    </a:lnTo>
                    <a:lnTo>
                      <a:pt x="69" y="113"/>
                    </a:lnTo>
                    <a:lnTo>
                      <a:pt x="81" y="111"/>
                    </a:lnTo>
                    <a:lnTo>
                      <a:pt x="90" y="106"/>
                    </a:lnTo>
                    <a:lnTo>
                      <a:pt x="98" y="98"/>
                    </a:lnTo>
                    <a:lnTo>
                      <a:pt x="106" y="90"/>
                    </a:lnTo>
                    <a:lnTo>
                      <a:pt x="111" y="81"/>
                    </a:lnTo>
                    <a:lnTo>
                      <a:pt x="113" y="69"/>
                    </a:lnTo>
                    <a:lnTo>
                      <a:pt x="115" y="58"/>
                    </a:lnTo>
                    <a:lnTo>
                      <a:pt x="115" y="58"/>
                    </a:lnTo>
                    <a:close/>
                  </a:path>
                </a:pathLst>
              </a:cu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26" name="Freeform 7296"/>
              <p:cNvSpPr>
                <a:spLocks/>
              </p:cNvSpPr>
              <p:nvPr/>
            </p:nvSpPr>
            <p:spPr bwMode="auto">
              <a:xfrm>
                <a:off x="1357" y="2337"/>
                <a:ext cx="115" cy="115"/>
              </a:xfrm>
              <a:custGeom>
                <a:avLst/>
                <a:gdLst>
                  <a:gd name="T0" fmla="*/ 113 w 115"/>
                  <a:gd name="T1" fmla="*/ 46 h 115"/>
                  <a:gd name="T2" fmla="*/ 106 w 115"/>
                  <a:gd name="T3" fmla="*/ 25 h 115"/>
                  <a:gd name="T4" fmla="*/ 90 w 115"/>
                  <a:gd name="T5" fmla="*/ 10 h 115"/>
                  <a:gd name="T6" fmla="*/ 69 w 115"/>
                  <a:gd name="T7" fmla="*/ 2 h 115"/>
                  <a:gd name="T8" fmla="*/ 46 w 115"/>
                  <a:gd name="T9" fmla="*/ 2 h 115"/>
                  <a:gd name="T10" fmla="*/ 25 w 115"/>
                  <a:gd name="T11" fmla="*/ 10 h 115"/>
                  <a:gd name="T12" fmla="*/ 10 w 115"/>
                  <a:gd name="T13" fmla="*/ 25 h 115"/>
                  <a:gd name="T14" fmla="*/ 2 w 115"/>
                  <a:gd name="T15" fmla="*/ 46 h 115"/>
                  <a:gd name="T16" fmla="*/ 2 w 115"/>
                  <a:gd name="T17" fmla="*/ 69 h 115"/>
                  <a:gd name="T18" fmla="*/ 10 w 115"/>
                  <a:gd name="T19" fmla="*/ 90 h 115"/>
                  <a:gd name="T20" fmla="*/ 25 w 115"/>
                  <a:gd name="T21" fmla="*/ 106 h 115"/>
                  <a:gd name="T22" fmla="*/ 46 w 115"/>
                  <a:gd name="T23" fmla="*/ 113 h 115"/>
                  <a:gd name="T24" fmla="*/ 69 w 115"/>
                  <a:gd name="T25" fmla="*/ 113 h 115"/>
                  <a:gd name="T26" fmla="*/ 90 w 115"/>
                  <a:gd name="T27" fmla="*/ 106 h 115"/>
                  <a:gd name="T28" fmla="*/ 106 w 115"/>
                  <a:gd name="T29" fmla="*/ 90 h 115"/>
                  <a:gd name="T30" fmla="*/ 113 w 115"/>
                  <a:gd name="T31" fmla="*/ 69 h 115"/>
                  <a:gd name="T32" fmla="*/ 115 w 115"/>
                  <a:gd name="T33" fmla="*/ 58 h 115"/>
                  <a:gd name="T34" fmla="*/ 110 w 115"/>
                  <a:gd name="T35" fmla="*/ 36 h 115"/>
                  <a:gd name="T36" fmla="*/ 98 w 115"/>
                  <a:gd name="T37" fmla="*/ 17 h 115"/>
                  <a:gd name="T38" fmla="*/ 81 w 115"/>
                  <a:gd name="T39" fmla="*/ 6 h 115"/>
                  <a:gd name="T40" fmla="*/ 58 w 115"/>
                  <a:gd name="T41" fmla="*/ 2 h 115"/>
                  <a:gd name="T42" fmla="*/ 37 w 115"/>
                  <a:gd name="T43" fmla="*/ 6 h 115"/>
                  <a:gd name="T44" fmla="*/ 17 w 115"/>
                  <a:gd name="T45" fmla="*/ 17 h 115"/>
                  <a:gd name="T46" fmla="*/ 6 w 115"/>
                  <a:gd name="T47" fmla="*/ 36 h 115"/>
                  <a:gd name="T48" fmla="*/ 2 w 115"/>
                  <a:gd name="T49" fmla="*/ 58 h 115"/>
                  <a:gd name="T50" fmla="*/ 6 w 115"/>
                  <a:gd name="T51" fmla="*/ 81 h 115"/>
                  <a:gd name="T52" fmla="*/ 17 w 115"/>
                  <a:gd name="T53" fmla="*/ 98 h 115"/>
                  <a:gd name="T54" fmla="*/ 37 w 115"/>
                  <a:gd name="T55" fmla="*/ 109 h 115"/>
                  <a:gd name="T56" fmla="*/ 58 w 115"/>
                  <a:gd name="T57" fmla="*/ 115 h 115"/>
                  <a:gd name="T58" fmla="*/ 81 w 115"/>
                  <a:gd name="T59" fmla="*/ 109 h 115"/>
                  <a:gd name="T60" fmla="*/ 98 w 115"/>
                  <a:gd name="T61" fmla="*/ 98 h 115"/>
                  <a:gd name="T62" fmla="*/ 110 w 115"/>
                  <a:gd name="T63" fmla="*/ 81 h 115"/>
                  <a:gd name="T64" fmla="*/ 115 w 115"/>
                  <a:gd name="T65" fmla="*/ 5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115">
                    <a:moveTo>
                      <a:pt x="115" y="58"/>
                    </a:moveTo>
                    <a:lnTo>
                      <a:pt x="113" y="46"/>
                    </a:lnTo>
                    <a:lnTo>
                      <a:pt x="111" y="35"/>
                    </a:lnTo>
                    <a:lnTo>
                      <a:pt x="106" y="25"/>
                    </a:lnTo>
                    <a:lnTo>
                      <a:pt x="98" y="17"/>
                    </a:lnTo>
                    <a:lnTo>
                      <a:pt x="90" y="10"/>
                    </a:lnTo>
                    <a:lnTo>
                      <a:pt x="81" y="6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6" y="35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2" y="69"/>
                    </a:lnTo>
                    <a:lnTo>
                      <a:pt x="6" y="81"/>
                    </a:lnTo>
                    <a:lnTo>
                      <a:pt x="10" y="90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35" y="111"/>
                    </a:lnTo>
                    <a:lnTo>
                      <a:pt x="46" y="113"/>
                    </a:lnTo>
                    <a:lnTo>
                      <a:pt x="58" y="115"/>
                    </a:lnTo>
                    <a:lnTo>
                      <a:pt x="69" y="113"/>
                    </a:lnTo>
                    <a:lnTo>
                      <a:pt x="81" y="111"/>
                    </a:lnTo>
                    <a:lnTo>
                      <a:pt x="90" y="106"/>
                    </a:lnTo>
                    <a:lnTo>
                      <a:pt x="98" y="98"/>
                    </a:lnTo>
                    <a:lnTo>
                      <a:pt x="106" y="90"/>
                    </a:lnTo>
                    <a:lnTo>
                      <a:pt x="111" y="81"/>
                    </a:lnTo>
                    <a:lnTo>
                      <a:pt x="113" y="69"/>
                    </a:lnTo>
                    <a:lnTo>
                      <a:pt x="115" y="58"/>
                    </a:lnTo>
                    <a:lnTo>
                      <a:pt x="115" y="58"/>
                    </a:lnTo>
                    <a:lnTo>
                      <a:pt x="113" y="46"/>
                    </a:lnTo>
                    <a:lnTo>
                      <a:pt x="110" y="36"/>
                    </a:lnTo>
                    <a:lnTo>
                      <a:pt x="106" y="27"/>
                    </a:lnTo>
                    <a:lnTo>
                      <a:pt x="98" y="17"/>
                    </a:lnTo>
                    <a:lnTo>
                      <a:pt x="90" y="12"/>
                    </a:lnTo>
                    <a:lnTo>
                      <a:pt x="81" y="6"/>
                    </a:lnTo>
                    <a:lnTo>
                      <a:pt x="69" y="2"/>
                    </a:lnTo>
                    <a:lnTo>
                      <a:pt x="58" y="2"/>
                    </a:lnTo>
                    <a:lnTo>
                      <a:pt x="46" y="2"/>
                    </a:lnTo>
                    <a:lnTo>
                      <a:pt x="37" y="6"/>
                    </a:lnTo>
                    <a:lnTo>
                      <a:pt x="27" y="12"/>
                    </a:lnTo>
                    <a:lnTo>
                      <a:pt x="17" y="17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2" y="46"/>
                    </a:lnTo>
                    <a:lnTo>
                      <a:pt x="2" y="58"/>
                    </a:lnTo>
                    <a:lnTo>
                      <a:pt x="2" y="69"/>
                    </a:lnTo>
                    <a:lnTo>
                      <a:pt x="6" y="81"/>
                    </a:lnTo>
                    <a:lnTo>
                      <a:pt x="12" y="90"/>
                    </a:lnTo>
                    <a:lnTo>
                      <a:pt x="17" y="98"/>
                    </a:lnTo>
                    <a:lnTo>
                      <a:pt x="27" y="106"/>
                    </a:lnTo>
                    <a:lnTo>
                      <a:pt x="37" y="109"/>
                    </a:lnTo>
                    <a:lnTo>
                      <a:pt x="46" y="113"/>
                    </a:lnTo>
                    <a:lnTo>
                      <a:pt x="58" y="115"/>
                    </a:lnTo>
                    <a:lnTo>
                      <a:pt x="69" y="113"/>
                    </a:lnTo>
                    <a:lnTo>
                      <a:pt x="81" y="109"/>
                    </a:lnTo>
                    <a:lnTo>
                      <a:pt x="90" y="106"/>
                    </a:lnTo>
                    <a:lnTo>
                      <a:pt x="98" y="98"/>
                    </a:lnTo>
                    <a:lnTo>
                      <a:pt x="106" y="90"/>
                    </a:lnTo>
                    <a:lnTo>
                      <a:pt x="110" y="81"/>
                    </a:lnTo>
                    <a:lnTo>
                      <a:pt x="113" y="69"/>
                    </a:lnTo>
                    <a:lnTo>
                      <a:pt x="115" y="58"/>
                    </a:lnTo>
                    <a:lnTo>
                      <a:pt x="115" y="58"/>
                    </a:lnTo>
                    <a:close/>
                  </a:path>
                </a:pathLst>
              </a:cu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27" name="Freeform 7297"/>
              <p:cNvSpPr>
                <a:spLocks/>
              </p:cNvSpPr>
              <p:nvPr/>
            </p:nvSpPr>
            <p:spPr bwMode="auto">
              <a:xfrm>
                <a:off x="1359" y="2339"/>
                <a:ext cx="113" cy="113"/>
              </a:xfrm>
              <a:custGeom>
                <a:avLst/>
                <a:gdLst>
                  <a:gd name="T0" fmla="*/ 111 w 113"/>
                  <a:gd name="T1" fmla="*/ 44 h 113"/>
                  <a:gd name="T2" fmla="*/ 104 w 113"/>
                  <a:gd name="T3" fmla="*/ 25 h 113"/>
                  <a:gd name="T4" fmla="*/ 88 w 113"/>
                  <a:gd name="T5" fmla="*/ 10 h 113"/>
                  <a:gd name="T6" fmla="*/ 67 w 113"/>
                  <a:gd name="T7" fmla="*/ 0 h 113"/>
                  <a:gd name="T8" fmla="*/ 44 w 113"/>
                  <a:gd name="T9" fmla="*/ 0 h 113"/>
                  <a:gd name="T10" fmla="*/ 25 w 113"/>
                  <a:gd name="T11" fmla="*/ 10 h 113"/>
                  <a:gd name="T12" fmla="*/ 10 w 113"/>
                  <a:gd name="T13" fmla="*/ 25 h 113"/>
                  <a:gd name="T14" fmla="*/ 0 w 113"/>
                  <a:gd name="T15" fmla="*/ 44 h 113"/>
                  <a:gd name="T16" fmla="*/ 0 w 113"/>
                  <a:gd name="T17" fmla="*/ 67 h 113"/>
                  <a:gd name="T18" fmla="*/ 10 w 113"/>
                  <a:gd name="T19" fmla="*/ 88 h 113"/>
                  <a:gd name="T20" fmla="*/ 25 w 113"/>
                  <a:gd name="T21" fmla="*/ 104 h 113"/>
                  <a:gd name="T22" fmla="*/ 44 w 113"/>
                  <a:gd name="T23" fmla="*/ 111 h 113"/>
                  <a:gd name="T24" fmla="*/ 67 w 113"/>
                  <a:gd name="T25" fmla="*/ 111 h 113"/>
                  <a:gd name="T26" fmla="*/ 88 w 113"/>
                  <a:gd name="T27" fmla="*/ 104 h 113"/>
                  <a:gd name="T28" fmla="*/ 104 w 113"/>
                  <a:gd name="T29" fmla="*/ 88 h 113"/>
                  <a:gd name="T30" fmla="*/ 111 w 113"/>
                  <a:gd name="T31" fmla="*/ 67 h 113"/>
                  <a:gd name="T32" fmla="*/ 111 w 113"/>
                  <a:gd name="T33" fmla="*/ 56 h 113"/>
                  <a:gd name="T34" fmla="*/ 108 w 113"/>
                  <a:gd name="T35" fmla="*/ 34 h 113"/>
                  <a:gd name="T36" fmla="*/ 96 w 113"/>
                  <a:gd name="T37" fmla="*/ 15 h 113"/>
                  <a:gd name="T38" fmla="*/ 77 w 113"/>
                  <a:gd name="T39" fmla="*/ 4 h 113"/>
                  <a:gd name="T40" fmla="*/ 56 w 113"/>
                  <a:gd name="T41" fmla="*/ 0 h 113"/>
                  <a:gd name="T42" fmla="*/ 35 w 113"/>
                  <a:gd name="T43" fmla="*/ 4 h 113"/>
                  <a:gd name="T44" fmla="*/ 15 w 113"/>
                  <a:gd name="T45" fmla="*/ 15 h 113"/>
                  <a:gd name="T46" fmla="*/ 4 w 113"/>
                  <a:gd name="T47" fmla="*/ 34 h 113"/>
                  <a:gd name="T48" fmla="*/ 0 w 113"/>
                  <a:gd name="T49" fmla="*/ 56 h 113"/>
                  <a:gd name="T50" fmla="*/ 4 w 113"/>
                  <a:gd name="T51" fmla="*/ 77 h 113"/>
                  <a:gd name="T52" fmla="*/ 15 w 113"/>
                  <a:gd name="T53" fmla="*/ 96 h 113"/>
                  <a:gd name="T54" fmla="*/ 35 w 113"/>
                  <a:gd name="T55" fmla="*/ 107 h 113"/>
                  <a:gd name="T56" fmla="*/ 56 w 113"/>
                  <a:gd name="T57" fmla="*/ 111 h 113"/>
                  <a:gd name="T58" fmla="*/ 77 w 113"/>
                  <a:gd name="T59" fmla="*/ 107 h 113"/>
                  <a:gd name="T60" fmla="*/ 96 w 113"/>
                  <a:gd name="T61" fmla="*/ 96 h 113"/>
                  <a:gd name="T62" fmla="*/ 108 w 113"/>
                  <a:gd name="T63" fmla="*/ 77 h 113"/>
                  <a:gd name="T64" fmla="*/ 111 w 113"/>
                  <a:gd name="T65" fmla="*/ 5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3" h="113">
                    <a:moveTo>
                      <a:pt x="113" y="56"/>
                    </a:moveTo>
                    <a:lnTo>
                      <a:pt x="111" y="44"/>
                    </a:lnTo>
                    <a:lnTo>
                      <a:pt x="108" y="34"/>
                    </a:lnTo>
                    <a:lnTo>
                      <a:pt x="104" y="25"/>
                    </a:lnTo>
                    <a:lnTo>
                      <a:pt x="96" y="15"/>
                    </a:lnTo>
                    <a:lnTo>
                      <a:pt x="88" y="10"/>
                    </a:lnTo>
                    <a:lnTo>
                      <a:pt x="79" y="4"/>
                    </a:lnTo>
                    <a:lnTo>
                      <a:pt x="67" y="0"/>
                    </a:lnTo>
                    <a:lnTo>
                      <a:pt x="56" y="0"/>
                    </a:lnTo>
                    <a:lnTo>
                      <a:pt x="44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5" y="15"/>
                    </a:lnTo>
                    <a:lnTo>
                      <a:pt x="10" y="25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0" y="67"/>
                    </a:lnTo>
                    <a:lnTo>
                      <a:pt x="4" y="79"/>
                    </a:lnTo>
                    <a:lnTo>
                      <a:pt x="10" y="88"/>
                    </a:lnTo>
                    <a:lnTo>
                      <a:pt x="15" y="96"/>
                    </a:lnTo>
                    <a:lnTo>
                      <a:pt x="25" y="104"/>
                    </a:lnTo>
                    <a:lnTo>
                      <a:pt x="35" y="107"/>
                    </a:lnTo>
                    <a:lnTo>
                      <a:pt x="44" y="111"/>
                    </a:lnTo>
                    <a:lnTo>
                      <a:pt x="56" y="113"/>
                    </a:lnTo>
                    <a:lnTo>
                      <a:pt x="67" y="111"/>
                    </a:lnTo>
                    <a:lnTo>
                      <a:pt x="79" y="107"/>
                    </a:lnTo>
                    <a:lnTo>
                      <a:pt x="88" y="104"/>
                    </a:lnTo>
                    <a:lnTo>
                      <a:pt x="96" y="96"/>
                    </a:lnTo>
                    <a:lnTo>
                      <a:pt x="104" y="88"/>
                    </a:lnTo>
                    <a:lnTo>
                      <a:pt x="108" y="79"/>
                    </a:lnTo>
                    <a:lnTo>
                      <a:pt x="111" y="67"/>
                    </a:lnTo>
                    <a:lnTo>
                      <a:pt x="113" y="56"/>
                    </a:lnTo>
                    <a:lnTo>
                      <a:pt x="111" y="56"/>
                    </a:lnTo>
                    <a:lnTo>
                      <a:pt x="111" y="44"/>
                    </a:lnTo>
                    <a:lnTo>
                      <a:pt x="108" y="34"/>
                    </a:lnTo>
                    <a:lnTo>
                      <a:pt x="102" y="25"/>
                    </a:lnTo>
                    <a:lnTo>
                      <a:pt x="96" y="15"/>
                    </a:lnTo>
                    <a:lnTo>
                      <a:pt x="86" y="10"/>
                    </a:lnTo>
                    <a:lnTo>
                      <a:pt x="77" y="4"/>
                    </a:lnTo>
                    <a:lnTo>
                      <a:pt x="67" y="0"/>
                    </a:lnTo>
                    <a:lnTo>
                      <a:pt x="56" y="0"/>
                    </a:lnTo>
                    <a:lnTo>
                      <a:pt x="44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5" y="15"/>
                    </a:lnTo>
                    <a:lnTo>
                      <a:pt x="10" y="25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0" y="67"/>
                    </a:lnTo>
                    <a:lnTo>
                      <a:pt x="4" y="77"/>
                    </a:lnTo>
                    <a:lnTo>
                      <a:pt x="10" y="86"/>
                    </a:lnTo>
                    <a:lnTo>
                      <a:pt x="15" y="96"/>
                    </a:lnTo>
                    <a:lnTo>
                      <a:pt x="25" y="102"/>
                    </a:lnTo>
                    <a:lnTo>
                      <a:pt x="35" y="107"/>
                    </a:lnTo>
                    <a:lnTo>
                      <a:pt x="44" y="111"/>
                    </a:lnTo>
                    <a:lnTo>
                      <a:pt x="56" y="111"/>
                    </a:lnTo>
                    <a:lnTo>
                      <a:pt x="67" y="111"/>
                    </a:lnTo>
                    <a:lnTo>
                      <a:pt x="77" y="107"/>
                    </a:lnTo>
                    <a:lnTo>
                      <a:pt x="86" y="102"/>
                    </a:lnTo>
                    <a:lnTo>
                      <a:pt x="96" y="96"/>
                    </a:lnTo>
                    <a:lnTo>
                      <a:pt x="102" y="86"/>
                    </a:lnTo>
                    <a:lnTo>
                      <a:pt x="108" y="77"/>
                    </a:lnTo>
                    <a:lnTo>
                      <a:pt x="111" y="67"/>
                    </a:lnTo>
                    <a:lnTo>
                      <a:pt x="111" y="56"/>
                    </a:lnTo>
                    <a:lnTo>
                      <a:pt x="113" y="56"/>
                    </a:lnTo>
                    <a:close/>
                  </a:path>
                </a:pathLst>
              </a:custGeom>
              <a:solidFill>
                <a:srgbClr val="FF5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28" name="Freeform 7298"/>
              <p:cNvSpPr>
                <a:spLocks/>
              </p:cNvSpPr>
              <p:nvPr/>
            </p:nvSpPr>
            <p:spPr bwMode="auto">
              <a:xfrm>
                <a:off x="1359" y="2339"/>
                <a:ext cx="111" cy="111"/>
              </a:xfrm>
              <a:custGeom>
                <a:avLst/>
                <a:gdLst>
                  <a:gd name="T0" fmla="*/ 111 w 111"/>
                  <a:gd name="T1" fmla="*/ 44 h 111"/>
                  <a:gd name="T2" fmla="*/ 102 w 111"/>
                  <a:gd name="T3" fmla="*/ 25 h 111"/>
                  <a:gd name="T4" fmla="*/ 86 w 111"/>
                  <a:gd name="T5" fmla="*/ 10 h 111"/>
                  <a:gd name="T6" fmla="*/ 67 w 111"/>
                  <a:gd name="T7" fmla="*/ 0 h 111"/>
                  <a:gd name="T8" fmla="*/ 44 w 111"/>
                  <a:gd name="T9" fmla="*/ 0 h 111"/>
                  <a:gd name="T10" fmla="*/ 25 w 111"/>
                  <a:gd name="T11" fmla="*/ 10 h 111"/>
                  <a:gd name="T12" fmla="*/ 10 w 111"/>
                  <a:gd name="T13" fmla="*/ 25 h 111"/>
                  <a:gd name="T14" fmla="*/ 0 w 111"/>
                  <a:gd name="T15" fmla="*/ 44 h 111"/>
                  <a:gd name="T16" fmla="*/ 0 w 111"/>
                  <a:gd name="T17" fmla="*/ 67 h 111"/>
                  <a:gd name="T18" fmla="*/ 10 w 111"/>
                  <a:gd name="T19" fmla="*/ 86 h 111"/>
                  <a:gd name="T20" fmla="*/ 25 w 111"/>
                  <a:gd name="T21" fmla="*/ 102 h 111"/>
                  <a:gd name="T22" fmla="*/ 44 w 111"/>
                  <a:gd name="T23" fmla="*/ 111 h 111"/>
                  <a:gd name="T24" fmla="*/ 67 w 111"/>
                  <a:gd name="T25" fmla="*/ 111 h 111"/>
                  <a:gd name="T26" fmla="*/ 86 w 111"/>
                  <a:gd name="T27" fmla="*/ 102 h 111"/>
                  <a:gd name="T28" fmla="*/ 102 w 111"/>
                  <a:gd name="T29" fmla="*/ 86 h 111"/>
                  <a:gd name="T30" fmla="*/ 111 w 111"/>
                  <a:gd name="T31" fmla="*/ 67 h 111"/>
                  <a:gd name="T32" fmla="*/ 111 w 111"/>
                  <a:gd name="T33" fmla="*/ 56 h 111"/>
                  <a:gd name="T34" fmla="*/ 108 w 111"/>
                  <a:gd name="T35" fmla="*/ 34 h 111"/>
                  <a:gd name="T36" fmla="*/ 96 w 111"/>
                  <a:gd name="T37" fmla="*/ 17 h 111"/>
                  <a:gd name="T38" fmla="*/ 77 w 111"/>
                  <a:gd name="T39" fmla="*/ 4 h 111"/>
                  <a:gd name="T40" fmla="*/ 56 w 111"/>
                  <a:gd name="T41" fmla="*/ 0 h 111"/>
                  <a:gd name="T42" fmla="*/ 35 w 111"/>
                  <a:gd name="T43" fmla="*/ 4 h 111"/>
                  <a:gd name="T44" fmla="*/ 17 w 111"/>
                  <a:gd name="T45" fmla="*/ 17 h 111"/>
                  <a:gd name="T46" fmla="*/ 4 w 111"/>
                  <a:gd name="T47" fmla="*/ 34 h 111"/>
                  <a:gd name="T48" fmla="*/ 0 w 111"/>
                  <a:gd name="T49" fmla="*/ 56 h 111"/>
                  <a:gd name="T50" fmla="*/ 4 w 111"/>
                  <a:gd name="T51" fmla="*/ 77 h 111"/>
                  <a:gd name="T52" fmla="*/ 17 w 111"/>
                  <a:gd name="T53" fmla="*/ 96 h 111"/>
                  <a:gd name="T54" fmla="*/ 35 w 111"/>
                  <a:gd name="T55" fmla="*/ 107 h 111"/>
                  <a:gd name="T56" fmla="*/ 56 w 111"/>
                  <a:gd name="T57" fmla="*/ 111 h 111"/>
                  <a:gd name="T58" fmla="*/ 77 w 111"/>
                  <a:gd name="T59" fmla="*/ 107 h 111"/>
                  <a:gd name="T60" fmla="*/ 96 w 111"/>
                  <a:gd name="T61" fmla="*/ 96 h 111"/>
                  <a:gd name="T62" fmla="*/ 108 w 111"/>
                  <a:gd name="T63" fmla="*/ 77 h 111"/>
                  <a:gd name="T64" fmla="*/ 111 w 111"/>
                  <a:gd name="T65" fmla="*/ 5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1" h="111">
                    <a:moveTo>
                      <a:pt x="111" y="56"/>
                    </a:moveTo>
                    <a:lnTo>
                      <a:pt x="111" y="44"/>
                    </a:lnTo>
                    <a:lnTo>
                      <a:pt x="108" y="34"/>
                    </a:lnTo>
                    <a:lnTo>
                      <a:pt x="102" y="25"/>
                    </a:lnTo>
                    <a:lnTo>
                      <a:pt x="96" y="15"/>
                    </a:lnTo>
                    <a:lnTo>
                      <a:pt x="86" y="10"/>
                    </a:lnTo>
                    <a:lnTo>
                      <a:pt x="77" y="4"/>
                    </a:lnTo>
                    <a:lnTo>
                      <a:pt x="67" y="0"/>
                    </a:lnTo>
                    <a:lnTo>
                      <a:pt x="56" y="0"/>
                    </a:lnTo>
                    <a:lnTo>
                      <a:pt x="44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5" y="15"/>
                    </a:lnTo>
                    <a:lnTo>
                      <a:pt x="10" y="25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0" y="67"/>
                    </a:lnTo>
                    <a:lnTo>
                      <a:pt x="4" y="77"/>
                    </a:lnTo>
                    <a:lnTo>
                      <a:pt x="10" y="86"/>
                    </a:lnTo>
                    <a:lnTo>
                      <a:pt x="15" y="96"/>
                    </a:lnTo>
                    <a:lnTo>
                      <a:pt x="25" y="102"/>
                    </a:lnTo>
                    <a:lnTo>
                      <a:pt x="35" y="107"/>
                    </a:lnTo>
                    <a:lnTo>
                      <a:pt x="44" y="111"/>
                    </a:lnTo>
                    <a:lnTo>
                      <a:pt x="56" y="111"/>
                    </a:lnTo>
                    <a:lnTo>
                      <a:pt x="67" y="111"/>
                    </a:lnTo>
                    <a:lnTo>
                      <a:pt x="77" y="107"/>
                    </a:lnTo>
                    <a:lnTo>
                      <a:pt x="86" y="102"/>
                    </a:lnTo>
                    <a:lnTo>
                      <a:pt x="96" y="96"/>
                    </a:lnTo>
                    <a:lnTo>
                      <a:pt x="102" y="86"/>
                    </a:lnTo>
                    <a:lnTo>
                      <a:pt x="108" y="77"/>
                    </a:lnTo>
                    <a:lnTo>
                      <a:pt x="111" y="67"/>
                    </a:lnTo>
                    <a:lnTo>
                      <a:pt x="111" y="56"/>
                    </a:lnTo>
                    <a:lnTo>
                      <a:pt x="111" y="56"/>
                    </a:lnTo>
                    <a:lnTo>
                      <a:pt x="109" y="44"/>
                    </a:lnTo>
                    <a:lnTo>
                      <a:pt x="108" y="34"/>
                    </a:lnTo>
                    <a:lnTo>
                      <a:pt x="102" y="25"/>
                    </a:lnTo>
                    <a:lnTo>
                      <a:pt x="96" y="17"/>
                    </a:lnTo>
                    <a:lnTo>
                      <a:pt x="86" y="10"/>
                    </a:lnTo>
                    <a:lnTo>
                      <a:pt x="77" y="4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4"/>
                    </a:lnTo>
                    <a:lnTo>
                      <a:pt x="2" y="44"/>
                    </a:lnTo>
                    <a:lnTo>
                      <a:pt x="0" y="56"/>
                    </a:lnTo>
                    <a:lnTo>
                      <a:pt x="2" y="67"/>
                    </a:lnTo>
                    <a:lnTo>
                      <a:pt x="4" y="77"/>
                    </a:lnTo>
                    <a:lnTo>
                      <a:pt x="10" y="86"/>
                    </a:lnTo>
                    <a:lnTo>
                      <a:pt x="17" y="96"/>
                    </a:lnTo>
                    <a:lnTo>
                      <a:pt x="25" y="102"/>
                    </a:lnTo>
                    <a:lnTo>
                      <a:pt x="35" y="107"/>
                    </a:lnTo>
                    <a:lnTo>
                      <a:pt x="44" y="109"/>
                    </a:lnTo>
                    <a:lnTo>
                      <a:pt x="56" y="111"/>
                    </a:lnTo>
                    <a:lnTo>
                      <a:pt x="67" y="109"/>
                    </a:lnTo>
                    <a:lnTo>
                      <a:pt x="77" y="107"/>
                    </a:lnTo>
                    <a:lnTo>
                      <a:pt x="86" y="102"/>
                    </a:lnTo>
                    <a:lnTo>
                      <a:pt x="96" y="96"/>
                    </a:lnTo>
                    <a:lnTo>
                      <a:pt x="102" y="86"/>
                    </a:lnTo>
                    <a:lnTo>
                      <a:pt x="108" y="77"/>
                    </a:lnTo>
                    <a:lnTo>
                      <a:pt x="109" y="67"/>
                    </a:lnTo>
                    <a:lnTo>
                      <a:pt x="111" y="56"/>
                    </a:lnTo>
                    <a:lnTo>
                      <a:pt x="111" y="56"/>
                    </a:lnTo>
                    <a:close/>
                  </a:path>
                </a:pathLst>
              </a:custGeom>
              <a:solidFill>
                <a:srgbClr val="FF5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29" name="Freeform 7299"/>
              <p:cNvSpPr>
                <a:spLocks/>
              </p:cNvSpPr>
              <p:nvPr/>
            </p:nvSpPr>
            <p:spPr bwMode="auto">
              <a:xfrm>
                <a:off x="1359" y="2339"/>
                <a:ext cx="111" cy="111"/>
              </a:xfrm>
              <a:custGeom>
                <a:avLst/>
                <a:gdLst>
                  <a:gd name="T0" fmla="*/ 109 w 111"/>
                  <a:gd name="T1" fmla="*/ 44 h 111"/>
                  <a:gd name="T2" fmla="*/ 102 w 111"/>
                  <a:gd name="T3" fmla="*/ 25 h 111"/>
                  <a:gd name="T4" fmla="*/ 86 w 111"/>
                  <a:gd name="T5" fmla="*/ 10 h 111"/>
                  <a:gd name="T6" fmla="*/ 67 w 111"/>
                  <a:gd name="T7" fmla="*/ 2 h 111"/>
                  <a:gd name="T8" fmla="*/ 44 w 111"/>
                  <a:gd name="T9" fmla="*/ 2 h 111"/>
                  <a:gd name="T10" fmla="*/ 25 w 111"/>
                  <a:gd name="T11" fmla="*/ 10 h 111"/>
                  <a:gd name="T12" fmla="*/ 10 w 111"/>
                  <a:gd name="T13" fmla="*/ 25 h 111"/>
                  <a:gd name="T14" fmla="*/ 2 w 111"/>
                  <a:gd name="T15" fmla="*/ 44 h 111"/>
                  <a:gd name="T16" fmla="*/ 2 w 111"/>
                  <a:gd name="T17" fmla="*/ 67 h 111"/>
                  <a:gd name="T18" fmla="*/ 10 w 111"/>
                  <a:gd name="T19" fmla="*/ 86 h 111"/>
                  <a:gd name="T20" fmla="*/ 25 w 111"/>
                  <a:gd name="T21" fmla="*/ 102 h 111"/>
                  <a:gd name="T22" fmla="*/ 44 w 111"/>
                  <a:gd name="T23" fmla="*/ 109 h 111"/>
                  <a:gd name="T24" fmla="*/ 67 w 111"/>
                  <a:gd name="T25" fmla="*/ 109 h 111"/>
                  <a:gd name="T26" fmla="*/ 86 w 111"/>
                  <a:gd name="T27" fmla="*/ 102 h 111"/>
                  <a:gd name="T28" fmla="*/ 102 w 111"/>
                  <a:gd name="T29" fmla="*/ 86 h 111"/>
                  <a:gd name="T30" fmla="*/ 109 w 111"/>
                  <a:gd name="T31" fmla="*/ 67 h 111"/>
                  <a:gd name="T32" fmla="*/ 111 w 111"/>
                  <a:gd name="T33" fmla="*/ 56 h 111"/>
                  <a:gd name="T34" fmla="*/ 106 w 111"/>
                  <a:gd name="T35" fmla="*/ 34 h 111"/>
                  <a:gd name="T36" fmla="*/ 94 w 111"/>
                  <a:gd name="T37" fmla="*/ 17 h 111"/>
                  <a:gd name="T38" fmla="*/ 77 w 111"/>
                  <a:gd name="T39" fmla="*/ 6 h 111"/>
                  <a:gd name="T40" fmla="*/ 56 w 111"/>
                  <a:gd name="T41" fmla="*/ 0 h 111"/>
                  <a:gd name="T42" fmla="*/ 35 w 111"/>
                  <a:gd name="T43" fmla="*/ 6 h 111"/>
                  <a:gd name="T44" fmla="*/ 17 w 111"/>
                  <a:gd name="T45" fmla="*/ 17 h 111"/>
                  <a:gd name="T46" fmla="*/ 6 w 111"/>
                  <a:gd name="T47" fmla="*/ 34 h 111"/>
                  <a:gd name="T48" fmla="*/ 0 w 111"/>
                  <a:gd name="T49" fmla="*/ 56 h 111"/>
                  <a:gd name="T50" fmla="*/ 6 w 111"/>
                  <a:gd name="T51" fmla="*/ 77 h 111"/>
                  <a:gd name="T52" fmla="*/ 17 w 111"/>
                  <a:gd name="T53" fmla="*/ 94 h 111"/>
                  <a:gd name="T54" fmla="*/ 35 w 111"/>
                  <a:gd name="T55" fmla="*/ 106 h 111"/>
                  <a:gd name="T56" fmla="*/ 56 w 111"/>
                  <a:gd name="T57" fmla="*/ 111 h 111"/>
                  <a:gd name="T58" fmla="*/ 77 w 111"/>
                  <a:gd name="T59" fmla="*/ 106 h 111"/>
                  <a:gd name="T60" fmla="*/ 94 w 111"/>
                  <a:gd name="T61" fmla="*/ 94 h 111"/>
                  <a:gd name="T62" fmla="*/ 106 w 111"/>
                  <a:gd name="T63" fmla="*/ 77 h 111"/>
                  <a:gd name="T64" fmla="*/ 111 w 111"/>
                  <a:gd name="T65" fmla="*/ 5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1" h="111">
                    <a:moveTo>
                      <a:pt x="111" y="56"/>
                    </a:moveTo>
                    <a:lnTo>
                      <a:pt x="109" y="44"/>
                    </a:lnTo>
                    <a:lnTo>
                      <a:pt x="108" y="34"/>
                    </a:lnTo>
                    <a:lnTo>
                      <a:pt x="102" y="25"/>
                    </a:lnTo>
                    <a:lnTo>
                      <a:pt x="96" y="17"/>
                    </a:lnTo>
                    <a:lnTo>
                      <a:pt x="86" y="10"/>
                    </a:lnTo>
                    <a:lnTo>
                      <a:pt x="77" y="4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4"/>
                    </a:lnTo>
                    <a:lnTo>
                      <a:pt x="2" y="44"/>
                    </a:lnTo>
                    <a:lnTo>
                      <a:pt x="0" y="56"/>
                    </a:lnTo>
                    <a:lnTo>
                      <a:pt x="2" y="67"/>
                    </a:lnTo>
                    <a:lnTo>
                      <a:pt x="4" y="77"/>
                    </a:lnTo>
                    <a:lnTo>
                      <a:pt x="10" y="86"/>
                    </a:lnTo>
                    <a:lnTo>
                      <a:pt x="17" y="96"/>
                    </a:lnTo>
                    <a:lnTo>
                      <a:pt x="25" y="102"/>
                    </a:lnTo>
                    <a:lnTo>
                      <a:pt x="35" y="107"/>
                    </a:lnTo>
                    <a:lnTo>
                      <a:pt x="44" y="109"/>
                    </a:lnTo>
                    <a:lnTo>
                      <a:pt x="56" y="111"/>
                    </a:lnTo>
                    <a:lnTo>
                      <a:pt x="67" y="109"/>
                    </a:lnTo>
                    <a:lnTo>
                      <a:pt x="77" y="107"/>
                    </a:lnTo>
                    <a:lnTo>
                      <a:pt x="86" y="102"/>
                    </a:lnTo>
                    <a:lnTo>
                      <a:pt x="96" y="96"/>
                    </a:lnTo>
                    <a:lnTo>
                      <a:pt x="102" y="86"/>
                    </a:lnTo>
                    <a:lnTo>
                      <a:pt x="108" y="77"/>
                    </a:lnTo>
                    <a:lnTo>
                      <a:pt x="109" y="67"/>
                    </a:lnTo>
                    <a:lnTo>
                      <a:pt x="111" y="56"/>
                    </a:lnTo>
                    <a:lnTo>
                      <a:pt x="111" y="56"/>
                    </a:lnTo>
                    <a:lnTo>
                      <a:pt x="109" y="44"/>
                    </a:lnTo>
                    <a:lnTo>
                      <a:pt x="106" y="34"/>
                    </a:lnTo>
                    <a:lnTo>
                      <a:pt x="102" y="25"/>
                    </a:lnTo>
                    <a:lnTo>
                      <a:pt x="94" y="17"/>
                    </a:lnTo>
                    <a:lnTo>
                      <a:pt x="86" y="10"/>
                    </a:lnTo>
                    <a:lnTo>
                      <a:pt x="77" y="6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6" y="34"/>
                    </a:lnTo>
                    <a:lnTo>
                      <a:pt x="2" y="44"/>
                    </a:lnTo>
                    <a:lnTo>
                      <a:pt x="0" y="56"/>
                    </a:lnTo>
                    <a:lnTo>
                      <a:pt x="2" y="67"/>
                    </a:lnTo>
                    <a:lnTo>
                      <a:pt x="6" y="77"/>
                    </a:lnTo>
                    <a:lnTo>
                      <a:pt x="10" y="86"/>
                    </a:lnTo>
                    <a:lnTo>
                      <a:pt x="17" y="94"/>
                    </a:lnTo>
                    <a:lnTo>
                      <a:pt x="25" y="102"/>
                    </a:lnTo>
                    <a:lnTo>
                      <a:pt x="35" y="106"/>
                    </a:lnTo>
                    <a:lnTo>
                      <a:pt x="44" y="109"/>
                    </a:lnTo>
                    <a:lnTo>
                      <a:pt x="56" y="111"/>
                    </a:lnTo>
                    <a:lnTo>
                      <a:pt x="67" y="109"/>
                    </a:lnTo>
                    <a:lnTo>
                      <a:pt x="77" y="106"/>
                    </a:lnTo>
                    <a:lnTo>
                      <a:pt x="86" y="102"/>
                    </a:lnTo>
                    <a:lnTo>
                      <a:pt x="94" y="94"/>
                    </a:lnTo>
                    <a:lnTo>
                      <a:pt x="102" y="86"/>
                    </a:lnTo>
                    <a:lnTo>
                      <a:pt x="106" y="77"/>
                    </a:lnTo>
                    <a:lnTo>
                      <a:pt x="109" y="67"/>
                    </a:lnTo>
                    <a:lnTo>
                      <a:pt x="111" y="56"/>
                    </a:lnTo>
                    <a:lnTo>
                      <a:pt x="111" y="56"/>
                    </a:lnTo>
                    <a:close/>
                  </a:path>
                </a:pathLst>
              </a:custGeom>
              <a:solidFill>
                <a:srgbClr val="FF5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30" name="Freeform 7300"/>
              <p:cNvSpPr>
                <a:spLocks/>
              </p:cNvSpPr>
              <p:nvPr/>
            </p:nvSpPr>
            <p:spPr bwMode="auto">
              <a:xfrm>
                <a:off x="1359" y="2339"/>
                <a:ext cx="111" cy="111"/>
              </a:xfrm>
              <a:custGeom>
                <a:avLst/>
                <a:gdLst>
                  <a:gd name="T0" fmla="*/ 109 w 111"/>
                  <a:gd name="T1" fmla="*/ 44 h 111"/>
                  <a:gd name="T2" fmla="*/ 102 w 111"/>
                  <a:gd name="T3" fmla="*/ 25 h 111"/>
                  <a:gd name="T4" fmla="*/ 86 w 111"/>
                  <a:gd name="T5" fmla="*/ 10 h 111"/>
                  <a:gd name="T6" fmla="*/ 67 w 111"/>
                  <a:gd name="T7" fmla="*/ 2 h 111"/>
                  <a:gd name="T8" fmla="*/ 44 w 111"/>
                  <a:gd name="T9" fmla="*/ 2 h 111"/>
                  <a:gd name="T10" fmla="*/ 25 w 111"/>
                  <a:gd name="T11" fmla="*/ 10 h 111"/>
                  <a:gd name="T12" fmla="*/ 10 w 111"/>
                  <a:gd name="T13" fmla="*/ 25 h 111"/>
                  <a:gd name="T14" fmla="*/ 2 w 111"/>
                  <a:gd name="T15" fmla="*/ 44 h 111"/>
                  <a:gd name="T16" fmla="*/ 2 w 111"/>
                  <a:gd name="T17" fmla="*/ 67 h 111"/>
                  <a:gd name="T18" fmla="*/ 10 w 111"/>
                  <a:gd name="T19" fmla="*/ 86 h 111"/>
                  <a:gd name="T20" fmla="*/ 25 w 111"/>
                  <a:gd name="T21" fmla="*/ 102 h 111"/>
                  <a:gd name="T22" fmla="*/ 44 w 111"/>
                  <a:gd name="T23" fmla="*/ 109 h 111"/>
                  <a:gd name="T24" fmla="*/ 67 w 111"/>
                  <a:gd name="T25" fmla="*/ 109 h 111"/>
                  <a:gd name="T26" fmla="*/ 86 w 111"/>
                  <a:gd name="T27" fmla="*/ 102 h 111"/>
                  <a:gd name="T28" fmla="*/ 102 w 111"/>
                  <a:gd name="T29" fmla="*/ 86 h 111"/>
                  <a:gd name="T30" fmla="*/ 109 w 111"/>
                  <a:gd name="T31" fmla="*/ 67 h 111"/>
                  <a:gd name="T32" fmla="*/ 109 w 111"/>
                  <a:gd name="T33" fmla="*/ 56 h 111"/>
                  <a:gd name="T34" fmla="*/ 106 w 111"/>
                  <a:gd name="T35" fmla="*/ 34 h 111"/>
                  <a:gd name="T36" fmla="*/ 94 w 111"/>
                  <a:gd name="T37" fmla="*/ 17 h 111"/>
                  <a:gd name="T38" fmla="*/ 77 w 111"/>
                  <a:gd name="T39" fmla="*/ 6 h 111"/>
                  <a:gd name="T40" fmla="*/ 56 w 111"/>
                  <a:gd name="T41" fmla="*/ 2 h 111"/>
                  <a:gd name="T42" fmla="*/ 35 w 111"/>
                  <a:gd name="T43" fmla="*/ 6 h 111"/>
                  <a:gd name="T44" fmla="*/ 17 w 111"/>
                  <a:gd name="T45" fmla="*/ 17 h 111"/>
                  <a:gd name="T46" fmla="*/ 6 w 111"/>
                  <a:gd name="T47" fmla="*/ 34 h 111"/>
                  <a:gd name="T48" fmla="*/ 2 w 111"/>
                  <a:gd name="T49" fmla="*/ 56 h 111"/>
                  <a:gd name="T50" fmla="*/ 6 w 111"/>
                  <a:gd name="T51" fmla="*/ 77 h 111"/>
                  <a:gd name="T52" fmla="*/ 17 w 111"/>
                  <a:gd name="T53" fmla="*/ 94 h 111"/>
                  <a:gd name="T54" fmla="*/ 35 w 111"/>
                  <a:gd name="T55" fmla="*/ 106 h 111"/>
                  <a:gd name="T56" fmla="*/ 56 w 111"/>
                  <a:gd name="T57" fmla="*/ 109 h 111"/>
                  <a:gd name="T58" fmla="*/ 77 w 111"/>
                  <a:gd name="T59" fmla="*/ 106 h 111"/>
                  <a:gd name="T60" fmla="*/ 94 w 111"/>
                  <a:gd name="T61" fmla="*/ 94 h 111"/>
                  <a:gd name="T62" fmla="*/ 106 w 111"/>
                  <a:gd name="T63" fmla="*/ 77 h 111"/>
                  <a:gd name="T64" fmla="*/ 109 w 111"/>
                  <a:gd name="T65" fmla="*/ 5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1" h="111">
                    <a:moveTo>
                      <a:pt x="111" y="56"/>
                    </a:moveTo>
                    <a:lnTo>
                      <a:pt x="109" y="44"/>
                    </a:lnTo>
                    <a:lnTo>
                      <a:pt x="106" y="34"/>
                    </a:lnTo>
                    <a:lnTo>
                      <a:pt x="102" y="25"/>
                    </a:lnTo>
                    <a:lnTo>
                      <a:pt x="94" y="17"/>
                    </a:lnTo>
                    <a:lnTo>
                      <a:pt x="86" y="10"/>
                    </a:lnTo>
                    <a:lnTo>
                      <a:pt x="77" y="6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6" y="34"/>
                    </a:lnTo>
                    <a:lnTo>
                      <a:pt x="2" y="44"/>
                    </a:lnTo>
                    <a:lnTo>
                      <a:pt x="0" y="56"/>
                    </a:lnTo>
                    <a:lnTo>
                      <a:pt x="2" y="67"/>
                    </a:lnTo>
                    <a:lnTo>
                      <a:pt x="6" y="77"/>
                    </a:lnTo>
                    <a:lnTo>
                      <a:pt x="10" y="86"/>
                    </a:lnTo>
                    <a:lnTo>
                      <a:pt x="17" y="94"/>
                    </a:lnTo>
                    <a:lnTo>
                      <a:pt x="25" y="102"/>
                    </a:lnTo>
                    <a:lnTo>
                      <a:pt x="35" y="106"/>
                    </a:lnTo>
                    <a:lnTo>
                      <a:pt x="44" y="109"/>
                    </a:lnTo>
                    <a:lnTo>
                      <a:pt x="56" y="111"/>
                    </a:lnTo>
                    <a:lnTo>
                      <a:pt x="67" y="109"/>
                    </a:lnTo>
                    <a:lnTo>
                      <a:pt x="77" y="106"/>
                    </a:lnTo>
                    <a:lnTo>
                      <a:pt x="86" y="102"/>
                    </a:lnTo>
                    <a:lnTo>
                      <a:pt x="94" y="94"/>
                    </a:lnTo>
                    <a:lnTo>
                      <a:pt x="102" y="86"/>
                    </a:lnTo>
                    <a:lnTo>
                      <a:pt x="106" y="77"/>
                    </a:lnTo>
                    <a:lnTo>
                      <a:pt x="109" y="67"/>
                    </a:lnTo>
                    <a:lnTo>
                      <a:pt x="111" y="56"/>
                    </a:lnTo>
                    <a:lnTo>
                      <a:pt x="109" y="56"/>
                    </a:lnTo>
                    <a:lnTo>
                      <a:pt x="109" y="44"/>
                    </a:lnTo>
                    <a:lnTo>
                      <a:pt x="106" y="34"/>
                    </a:lnTo>
                    <a:lnTo>
                      <a:pt x="102" y="25"/>
                    </a:lnTo>
                    <a:lnTo>
                      <a:pt x="94" y="17"/>
                    </a:lnTo>
                    <a:lnTo>
                      <a:pt x="86" y="11"/>
                    </a:lnTo>
                    <a:lnTo>
                      <a:pt x="77" y="6"/>
                    </a:lnTo>
                    <a:lnTo>
                      <a:pt x="67" y="2"/>
                    </a:lnTo>
                    <a:lnTo>
                      <a:pt x="56" y="2"/>
                    </a:lnTo>
                    <a:lnTo>
                      <a:pt x="44" y="2"/>
                    </a:lnTo>
                    <a:lnTo>
                      <a:pt x="35" y="6"/>
                    </a:lnTo>
                    <a:lnTo>
                      <a:pt x="25" y="11"/>
                    </a:lnTo>
                    <a:lnTo>
                      <a:pt x="17" y="17"/>
                    </a:lnTo>
                    <a:lnTo>
                      <a:pt x="12" y="25"/>
                    </a:lnTo>
                    <a:lnTo>
                      <a:pt x="6" y="34"/>
                    </a:lnTo>
                    <a:lnTo>
                      <a:pt x="2" y="44"/>
                    </a:lnTo>
                    <a:lnTo>
                      <a:pt x="2" y="56"/>
                    </a:lnTo>
                    <a:lnTo>
                      <a:pt x="2" y="67"/>
                    </a:lnTo>
                    <a:lnTo>
                      <a:pt x="6" y="77"/>
                    </a:lnTo>
                    <a:lnTo>
                      <a:pt x="12" y="86"/>
                    </a:lnTo>
                    <a:lnTo>
                      <a:pt x="17" y="94"/>
                    </a:lnTo>
                    <a:lnTo>
                      <a:pt x="25" y="102"/>
                    </a:lnTo>
                    <a:lnTo>
                      <a:pt x="35" y="106"/>
                    </a:lnTo>
                    <a:lnTo>
                      <a:pt x="44" y="109"/>
                    </a:lnTo>
                    <a:lnTo>
                      <a:pt x="56" y="109"/>
                    </a:lnTo>
                    <a:lnTo>
                      <a:pt x="67" y="109"/>
                    </a:lnTo>
                    <a:lnTo>
                      <a:pt x="77" y="106"/>
                    </a:lnTo>
                    <a:lnTo>
                      <a:pt x="86" y="102"/>
                    </a:lnTo>
                    <a:lnTo>
                      <a:pt x="94" y="94"/>
                    </a:lnTo>
                    <a:lnTo>
                      <a:pt x="102" y="86"/>
                    </a:lnTo>
                    <a:lnTo>
                      <a:pt x="106" y="77"/>
                    </a:lnTo>
                    <a:lnTo>
                      <a:pt x="109" y="67"/>
                    </a:lnTo>
                    <a:lnTo>
                      <a:pt x="109" y="56"/>
                    </a:lnTo>
                    <a:lnTo>
                      <a:pt x="111" y="56"/>
                    </a:lnTo>
                    <a:close/>
                  </a:path>
                </a:pathLst>
              </a:custGeom>
              <a:solidFill>
                <a:srgbClr val="FF5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31" name="Freeform 7301"/>
              <p:cNvSpPr>
                <a:spLocks/>
              </p:cNvSpPr>
              <p:nvPr/>
            </p:nvSpPr>
            <p:spPr bwMode="auto">
              <a:xfrm>
                <a:off x="1361" y="2341"/>
                <a:ext cx="107" cy="107"/>
              </a:xfrm>
              <a:custGeom>
                <a:avLst/>
                <a:gdLst>
                  <a:gd name="T0" fmla="*/ 107 w 107"/>
                  <a:gd name="T1" fmla="*/ 42 h 107"/>
                  <a:gd name="T2" fmla="*/ 100 w 107"/>
                  <a:gd name="T3" fmla="*/ 23 h 107"/>
                  <a:gd name="T4" fmla="*/ 84 w 107"/>
                  <a:gd name="T5" fmla="*/ 9 h 107"/>
                  <a:gd name="T6" fmla="*/ 65 w 107"/>
                  <a:gd name="T7" fmla="*/ 0 h 107"/>
                  <a:gd name="T8" fmla="*/ 42 w 107"/>
                  <a:gd name="T9" fmla="*/ 0 h 107"/>
                  <a:gd name="T10" fmla="*/ 23 w 107"/>
                  <a:gd name="T11" fmla="*/ 9 h 107"/>
                  <a:gd name="T12" fmla="*/ 10 w 107"/>
                  <a:gd name="T13" fmla="*/ 23 h 107"/>
                  <a:gd name="T14" fmla="*/ 0 w 107"/>
                  <a:gd name="T15" fmla="*/ 42 h 107"/>
                  <a:gd name="T16" fmla="*/ 0 w 107"/>
                  <a:gd name="T17" fmla="*/ 65 h 107"/>
                  <a:gd name="T18" fmla="*/ 10 w 107"/>
                  <a:gd name="T19" fmla="*/ 84 h 107"/>
                  <a:gd name="T20" fmla="*/ 23 w 107"/>
                  <a:gd name="T21" fmla="*/ 100 h 107"/>
                  <a:gd name="T22" fmla="*/ 42 w 107"/>
                  <a:gd name="T23" fmla="*/ 107 h 107"/>
                  <a:gd name="T24" fmla="*/ 65 w 107"/>
                  <a:gd name="T25" fmla="*/ 107 h 107"/>
                  <a:gd name="T26" fmla="*/ 84 w 107"/>
                  <a:gd name="T27" fmla="*/ 100 h 107"/>
                  <a:gd name="T28" fmla="*/ 100 w 107"/>
                  <a:gd name="T29" fmla="*/ 84 h 107"/>
                  <a:gd name="T30" fmla="*/ 107 w 107"/>
                  <a:gd name="T31" fmla="*/ 65 h 107"/>
                  <a:gd name="T32" fmla="*/ 107 w 107"/>
                  <a:gd name="T33" fmla="*/ 54 h 107"/>
                  <a:gd name="T34" fmla="*/ 104 w 107"/>
                  <a:gd name="T35" fmla="*/ 32 h 107"/>
                  <a:gd name="T36" fmla="*/ 92 w 107"/>
                  <a:gd name="T37" fmla="*/ 15 h 107"/>
                  <a:gd name="T38" fmla="*/ 75 w 107"/>
                  <a:gd name="T39" fmla="*/ 4 h 107"/>
                  <a:gd name="T40" fmla="*/ 54 w 107"/>
                  <a:gd name="T41" fmla="*/ 0 h 107"/>
                  <a:gd name="T42" fmla="*/ 33 w 107"/>
                  <a:gd name="T43" fmla="*/ 4 h 107"/>
                  <a:gd name="T44" fmla="*/ 15 w 107"/>
                  <a:gd name="T45" fmla="*/ 15 h 107"/>
                  <a:gd name="T46" fmla="*/ 4 w 107"/>
                  <a:gd name="T47" fmla="*/ 32 h 107"/>
                  <a:gd name="T48" fmla="*/ 0 w 107"/>
                  <a:gd name="T49" fmla="*/ 54 h 107"/>
                  <a:gd name="T50" fmla="*/ 4 w 107"/>
                  <a:gd name="T51" fmla="*/ 75 h 107"/>
                  <a:gd name="T52" fmla="*/ 15 w 107"/>
                  <a:gd name="T53" fmla="*/ 92 h 107"/>
                  <a:gd name="T54" fmla="*/ 33 w 107"/>
                  <a:gd name="T55" fmla="*/ 104 h 107"/>
                  <a:gd name="T56" fmla="*/ 54 w 107"/>
                  <a:gd name="T57" fmla="*/ 107 h 107"/>
                  <a:gd name="T58" fmla="*/ 75 w 107"/>
                  <a:gd name="T59" fmla="*/ 104 h 107"/>
                  <a:gd name="T60" fmla="*/ 92 w 107"/>
                  <a:gd name="T61" fmla="*/ 92 h 107"/>
                  <a:gd name="T62" fmla="*/ 104 w 107"/>
                  <a:gd name="T63" fmla="*/ 75 h 107"/>
                  <a:gd name="T64" fmla="*/ 107 w 107"/>
                  <a:gd name="T65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07">
                    <a:moveTo>
                      <a:pt x="107" y="54"/>
                    </a:moveTo>
                    <a:lnTo>
                      <a:pt x="107" y="42"/>
                    </a:lnTo>
                    <a:lnTo>
                      <a:pt x="104" y="32"/>
                    </a:lnTo>
                    <a:lnTo>
                      <a:pt x="100" y="23"/>
                    </a:lnTo>
                    <a:lnTo>
                      <a:pt x="92" y="15"/>
                    </a:lnTo>
                    <a:lnTo>
                      <a:pt x="84" y="9"/>
                    </a:lnTo>
                    <a:lnTo>
                      <a:pt x="75" y="4"/>
                    </a:lnTo>
                    <a:lnTo>
                      <a:pt x="65" y="0"/>
                    </a:lnTo>
                    <a:lnTo>
                      <a:pt x="54" y="0"/>
                    </a:lnTo>
                    <a:lnTo>
                      <a:pt x="42" y="0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0" y="42"/>
                    </a:lnTo>
                    <a:lnTo>
                      <a:pt x="0" y="54"/>
                    </a:lnTo>
                    <a:lnTo>
                      <a:pt x="0" y="65"/>
                    </a:lnTo>
                    <a:lnTo>
                      <a:pt x="4" y="75"/>
                    </a:lnTo>
                    <a:lnTo>
                      <a:pt x="10" y="84"/>
                    </a:lnTo>
                    <a:lnTo>
                      <a:pt x="15" y="92"/>
                    </a:lnTo>
                    <a:lnTo>
                      <a:pt x="23" y="100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4" y="107"/>
                    </a:lnTo>
                    <a:lnTo>
                      <a:pt x="65" y="107"/>
                    </a:lnTo>
                    <a:lnTo>
                      <a:pt x="75" y="104"/>
                    </a:lnTo>
                    <a:lnTo>
                      <a:pt x="84" y="100"/>
                    </a:lnTo>
                    <a:lnTo>
                      <a:pt x="92" y="92"/>
                    </a:lnTo>
                    <a:lnTo>
                      <a:pt x="100" y="84"/>
                    </a:lnTo>
                    <a:lnTo>
                      <a:pt x="104" y="75"/>
                    </a:lnTo>
                    <a:lnTo>
                      <a:pt x="107" y="65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42"/>
                    </a:lnTo>
                    <a:lnTo>
                      <a:pt x="104" y="32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4" y="9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2" y="65"/>
                    </a:lnTo>
                    <a:lnTo>
                      <a:pt x="4" y="75"/>
                    </a:lnTo>
                    <a:lnTo>
                      <a:pt x="10" y="84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4" y="107"/>
                    </a:lnTo>
                    <a:lnTo>
                      <a:pt x="65" y="107"/>
                    </a:lnTo>
                    <a:lnTo>
                      <a:pt x="75" y="104"/>
                    </a:lnTo>
                    <a:lnTo>
                      <a:pt x="84" y="98"/>
                    </a:lnTo>
                    <a:lnTo>
                      <a:pt x="92" y="92"/>
                    </a:lnTo>
                    <a:lnTo>
                      <a:pt x="98" y="84"/>
                    </a:lnTo>
                    <a:lnTo>
                      <a:pt x="104" y="75"/>
                    </a:lnTo>
                    <a:lnTo>
                      <a:pt x="107" y="65"/>
                    </a:lnTo>
                    <a:lnTo>
                      <a:pt x="107" y="54"/>
                    </a:lnTo>
                    <a:lnTo>
                      <a:pt x="107" y="54"/>
                    </a:lnTo>
                    <a:close/>
                  </a:path>
                </a:pathLst>
              </a:custGeom>
              <a:solidFill>
                <a:srgbClr val="FF5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32" name="Freeform 7302"/>
              <p:cNvSpPr>
                <a:spLocks/>
              </p:cNvSpPr>
              <p:nvPr/>
            </p:nvSpPr>
            <p:spPr bwMode="auto">
              <a:xfrm>
                <a:off x="1361" y="2341"/>
                <a:ext cx="107" cy="107"/>
              </a:xfrm>
              <a:custGeom>
                <a:avLst/>
                <a:gdLst>
                  <a:gd name="T0" fmla="*/ 107 w 107"/>
                  <a:gd name="T1" fmla="*/ 42 h 107"/>
                  <a:gd name="T2" fmla="*/ 98 w 107"/>
                  <a:gd name="T3" fmla="*/ 23 h 107"/>
                  <a:gd name="T4" fmla="*/ 84 w 107"/>
                  <a:gd name="T5" fmla="*/ 9 h 107"/>
                  <a:gd name="T6" fmla="*/ 65 w 107"/>
                  <a:gd name="T7" fmla="*/ 2 h 107"/>
                  <a:gd name="T8" fmla="*/ 42 w 107"/>
                  <a:gd name="T9" fmla="*/ 2 h 107"/>
                  <a:gd name="T10" fmla="*/ 23 w 107"/>
                  <a:gd name="T11" fmla="*/ 9 h 107"/>
                  <a:gd name="T12" fmla="*/ 10 w 107"/>
                  <a:gd name="T13" fmla="*/ 23 h 107"/>
                  <a:gd name="T14" fmla="*/ 2 w 107"/>
                  <a:gd name="T15" fmla="*/ 42 h 107"/>
                  <a:gd name="T16" fmla="*/ 2 w 107"/>
                  <a:gd name="T17" fmla="*/ 65 h 107"/>
                  <a:gd name="T18" fmla="*/ 10 w 107"/>
                  <a:gd name="T19" fmla="*/ 84 h 107"/>
                  <a:gd name="T20" fmla="*/ 23 w 107"/>
                  <a:gd name="T21" fmla="*/ 98 h 107"/>
                  <a:gd name="T22" fmla="*/ 42 w 107"/>
                  <a:gd name="T23" fmla="*/ 107 h 107"/>
                  <a:gd name="T24" fmla="*/ 65 w 107"/>
                  <a:gd name="T25" fmla="*/ 107 h 107"/>
                  <a:gd name="T26" fmla="*/ 84 w 107"/>
                  <a:gd name="T27" fmla="*/ 98 h 107"/>
                  <a:gd name="T28" fmla="*/ 98 w 107"/>
                  <a:gd name="T29" fmla="*/ 84 h 107"/>
                  <a:gd name="T30" fmla="*/ 107 w 107"/>
                  <a:gd name="T31" fmla="*/ 65 h 107"/>
                  <a:gd name="T32" fmla="*/ 107 w 107"/>
                  <a:gd name="T33" fmla="*/ 54 h 107"/>
                  <a:gd name="T34" fmla="*/ 104 w 107"/>
                  <a:gd name="T35" fmla="*/ 32 h 107"/>
                  <a:gd name="T36" fmla="*/ 92 w 107"/>
                  <a:gd name="T37" fmla="*/ 15 h 107"/>
                  <a:gd name="T38" fmla="*/ 75 w 107"/>
                  <a:gd name="T39" fmla="*/ 4 h 107"/>
                  <a:gd name="T40" fmla="*/ 54 w 107"/>
                  <a:gd name="T41" fmla="*/ 0 h 107"/>
                  <a:gd name="T42" fmla="*/ 33 w 107"/>
                  <a:gd name="T43" fmla="*/ 4 h 107"/>
                  <a:gd name="T44" fmla="*/ 15 w 107"/>
                  <a:gd name="T45" fmla="*/ 15 h 107"/>
                  <a:gd name="T46" fmla="*/ 4 w 107"/>
                  <a:gd name="T47" fmla="*/ 32 h 107"/>
                  <a:gd name="T48" fmla="*/ 0 w 107"/>
                  <a:gd name="T49" fmla="*/ 54 h 107"/>
                  <a:gd name="T50" fmla="*/ 4 w 107"/>
                  <a:gd name="T51" fmla="*/ 75 h 107"/>
                  <a:gd name="T52" fmla="*/ 15 w 107"/>
                  <a:gd name="T53" fmla="*/ 92 h 107"/>
                  <a:gd name="T54" fmla="*/ 33 w 107"/>
                  <a:gd name="T55" fmla="*/ 104 h 107"/>
                  <a:gd name="T56" fmla="*/ 54 w 107"/>
                  <a:gd name="T57" fmla="*/ 107 h 107"/>
                  <a:gd name="T58" fmla="*/ 75 w 107"/>
                  <a:gd name="T59" fmla="*/ 104 h 107"/>
                  <a:gd name="T60" fmla="*/ 92 w 107"/>
                  <a:gd name="T61" fmla="*/ 92 h 107"/>
                  <a:gd name="T62" fmla="*/ 104 w 107"/>
                  <a:gd name="T63" fmla="*/ 75 h 107"/>
                  <a:gd name="T64" fmla="*/ 107 w 107"/>
                  <a:gd name="T65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07">
                    <a:moveTo>
                      <a:pt x="107" y="54"/>
                    </a:moveTo>
                    <a:lnTo>
                      <a:pt x="107" y="42"/>
                    </a:lnTo>
                    <a:lnTo>
                      <a:pt x="104" y="32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4" y="9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2" y="65"/>
                    </a:lnTo>
                    <a:lnTo>
                      <a:pt x="4" y="75"/>
                    </a:lnTo>
                    <a:lnTo>
                      <a:pt x="10" y="84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4" y="107"/>
                    </a:lnTo>
                    <a:lnTo>
                      <a:pt x="65" y="107"/>
                    </a:lnTo>
                    <a:lnTo>
                      <a:pt x="75" y="104"/>
                    </a:lnTo>
                    <a:lnTo>
                      <a:pt x="84" y="98"/>
                    </a:lnTo>
                    <a:lnTo>
                      <a:pt x="92" y="92"/>
                    </a:lnTo>
                    <a:lnTo>
                      <a:pt x="98" y="84"/>
                    </a:lnTo>
                    <a:lnTo>
                      <a:pt x="104" y="75"/>
                    </a:lnTo>
                    <a:lnTo>
                      <a:pt x="107" y="65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6" y="42"/>
                    </a:lnTo>
                    <a:lnTo>
                      <a:pt x="104" y="32"/>
                    </a:lnTo>
                    <a:lnTo>
                      <a:pt x="98" y="25"/>
                    </a:lnTo>
                    <a:lnTo>
                      <a:pt x="92" y="15"/>
                    </a:lnTo>
                    <a:lnTo>
                      <a:pt x="84" y="9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5" y="9"/>
                    </a:lnTo>
                    <a:lnTo>
                      <a:pt x="15" y="15"/>
                    </a:lnTo>
                    <a:lnTo>
                      <a:pt x="10" y="25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2" y="65"/>
                    </a:lnTo>
                    <a:lnTo>
                      <a:pt x="4" y="75"/>
                    </a:lnTo>
                    <a:lnTo>
                      <a:pt x="10" y="84"/>
                    </a:lnTo>
                    <a:lnTo>
                      <a:pt x="15" y="92"/>
                    </a:lnTo>
                    <a:lnTo>
                      <a:pt x="25" y="98"/>
                    </a:lnTo>
                    <a:lnTo>
                      <a:pt x="33" y="104"/>
                    </a:lnTo>
                    <a:lnTo>
                      <a:pt x="42" y="105"/>
                    </a:lnTo>
                    <a:lnTo>
                      <a:pt x="54" y="107"/>
                    </a:lnTo>
                    <a:lnTo>
                      <a:pt x="65" y="105"/>
                    </a:lnTo>
                    <a:lnTo>
                      <a:pt x="75" y="104"/>
                    </a:lnTo>
                    <a:lnTo>
                      <a:pt x="84" y="98"/>
                    </a:lnTo>
                    <a:lnTo>
                      <a:pt x="92" y="92"/>
                    </a:lnTo>
                    <a:lnTo>
                      <a:pt x="98" y="84"/>
                    </a:lnTo>
                    <a:lnTo>
                      <a:pt x="104" y="75"/>
                    </a:lnTo>
                    <a:lnTo>
                      <a:pt x="106" y="65"/>
                    </a:lnTo>
                    <a:lnTo>
                      <a:pt x="107" y="54"/>
                    </a:lnTo>
                    <a:lnTo>
                      <a:pt x="107" y="54"/>
                    </a:lnTo>
                    <a:close/>
                  </a:path>
                </a:pathLst>
              </a:custGeom>
              <a:solidFill>
                <a:srgbClr val="FF5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33" name="Freeform 7303"/>
              <p:cNvSpPr>
                <a:spLocks/>
              </p:cNvSpPr>
              <p:nvPr/>
            </p:nvSpPr>
            <p:spPr bwMode="auto">
              <a:xfrm>
                <a:off x="1361" y="2341"/>
                <a:ext cx="107" cy="107"/>
              </a:xfrm>
              <a:custGeom>
                <a:avLst/>
                <a:gdLst>
                  <a:gd name="T0" fmla="*/ 106 w 107"/>
                  <a:gd name="T1" fmla="*/ 42 h 107"/>
                  <a:gd name="T2" fmla="*/ 98 w 107"/>
                  <a:gd name="T3" fmla="*/ 25 h 107"/>
                  <a:gd name="T4" fmla="*/ 84 w 107"/>
                  <a:gd name="T5" fmla="*/ 9 h 107"/>
                  <a:gd name="T6" fmla="*/ 65 w 107"/>
                  <a:gd name="T7" fmla="*/ 2 h 107"/>
                  <a:gd name="T8" fmla="*/ 42 w 107"/>
                  <a:gd name="T9" fmla="*/ 2 h 107"/>
                  <a:gd name="T10" fmla="*/ 25 w 107"/>
                  <a:gd name="T11" fmla="*/ 9 h 107"/>
                  <a:gd name="T12" fmla="*/ 10 w 107"/>
                  <a:gd name="T13" fmla="*/ 25 h 107"/>
                  <a:gd name="T14" fmla="*/ 2 w 107"/>
                  <a:gd name="T15" fmla="*/ 42 h 107"/>
                  <a:gd name="T16" fmla="*/ 2 w 107"/>
                  <a:gd name="T17" fmla="*/ 65 h 107"/>
                  <a:gd name="T18" fmla="*/ 10 w 107"/>
                  <a:gd name="T19" fmla="*/ 84 h 107"/>
                  <a:gd name="T20" fmla="*/ 25 w 107"/>
                  <a:gd name="T21" fmla="*/ 98 h 107"/>
                  <a:gd name="T22" fmla="*/ 42 w 107"/>
                  <a:gd name="T23" fmla="*/ 105 h 107"/>
                  <a:gd name="T24" fmla="*/ 65 w 107"/>
                  <a:gd name="T25" fmla="*/ 105 h 107"/>
                  <a:gd name="T26" fmla="*/ 84 w 107"/>
                  <a:gd name="T27" fmla="*/ 98 h 107"/>
                  <a:gd name="T28" fmla="*/ 98 w 107"/>
                  <a:gd name="T29" fmla="*/ 84 h 107"/>
                  <a:gd name="T30" fmla="*/ 106 w 107"/>
                  <a:gd name="T31" fmla="*/ 65 h 107"/>
                  <a:gd name="T32" fmla="*/ 107 w 107"/>
                  <a:gd name="T33" fmla="*/ 54 h 107"/>
                  <a:gd name="T34" fmla="*/ 102 w 107"/>
                  <a:gd name="T35" fmla="*/ 32 h 107"/>
                  <a:gd name="T36" fmla="*/ 92 w 107"/>
                  <a:gd name="T37" fmla="*/ 17 h 107"/>
                  <a:gd name="T38" fmla="*/ 75 w 107"/>
                  <a:gd name="T39" fmla="*/ 6 h 107"/>
                  <a:gd name="T40" fmla="*/ 54 w 107"/>
                  <a:gd name="T41" fmla="*/ 2 h 107"/>
                  <a:gd name="T42" fmla="*/ 33 w 107"/>
                  <a:gd name="T43" fmla="*/ 6 h 107"/>
                  <a:gd name="T44" fmla="*/ 17 w 107"/>
                  <a:gd name="T45" fmla="*/ 17 h 107"/>
                  <a:gd name="T46" fmla="*/ 6 w 107"/>
                  <a:gd name="T47" fmla="*/ 32 h 107"/>
                  <a:gd name="T48" fmla="*/ 2 w 107"/>
                  <a:gd name="T49" fmla="*/ 54 h 107"/>
                  <a:gd name="T50" fmla="*/ 6 w 107"/>
                  <a:gd name="T51" fmla="*/ 75 h 107"/>
                  <a:gd name="T52" fmla="*/ 17 w 107"/>
                  <a:gd name="T53" fmla="*/ 92 h 107"/>
                  <a:gd name="T54" fmla="*/ 33 w 107"/>
                  <a:gd name="T55" fmla="*/ 102 h 107"/>
                  <a:gd name="T56" fmla="*/ 54 w 107"/>
                  <a:gd name="T57" fmla="*/ 107 h 107"/>
                  <a:gd name="T58" fmla="*/ 75 w 107"/>
                  <a:gd name="T59" fmla="*/ 102 h 107"/>
                  <a:gd name="T60" fmla="*/ 92 w 107"/>
                  <a:gd name="T61" fmla="*/ 92 h 107"/>
                  <a:gd name="T62" fmla="*/ 102 w 107"/>
                  <a:gd name="T63" fmla="*/ 75 h 107"/>
                  <a:gd name="T64" fmla="*/ 107 w 107"/>
                  <a:gd name="T65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07">
                    <a:moveTo>
                      <a:pt x="107" y="54"/>
                    </a:moveTo>
                    <a:lnTo>
                      <a:pt x="106" y="42"/>
                    </a:lnTo>
                    <a:lnTo>
                      <a:pt x="104" y="32"/>
                    </a:lnTo>
                    <a:lnTo>
                      <a:pt x="98" y="25"/>
                    </a:lnTo>
                    <a:lnTo>
                      <a:pt x="92" y="15"/>
                    </a:lnTo>
                    <a:lnTo>
                      <a:pt x="84" y="9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5" y="9"/>
                    </a:lnTo>
                    <a:lnTo>
                      <a:pt x="15" y="15"/>
                    </a:lnTo>
                    <a:lnTo>
                      <a:pt x="10" y="25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2" y="65"/>
                    </a:lnTo>
                    <a:lnTo>
                      <a:pt x="4" y="75"/>
                    </a:lnTo>
                    <a:lnTo>
                      <a:pt x="10" y="84"/>
                    </a:lnTo>
                    <a:lnTo>
                      <a:pt x="15" y="92"/>
                    </a:lnTo>
                    <a:lnTo>
                      <a:pt x="25" y="98"/>
                    </a:lnTo>
                    <a:lnTo>
                      <a:pt x="33" y="104"/>
                    </a:lnTo>
                    <a:lnTo>
                      <a:pt x="42" y="105"/>
                    </a:lnTo>
                    <a:lnTo>
                      <a:pt x="54" y="107"/>
                    </a:lnTo>
                    <a:lnTo>
                      <a:pt x="65" y="105"/>
                    </a:lnTo>
                    <a:lnTo>
                      <a:pt x="75" y="104"/>
                    </a:lnTo>
                    <a:lnTo>
                      <a:pt x="84" y="98"/>
                    </a:lnTo>
                    <a:lnTo>
                      <a:pt x="92" y="92"/>
                    </a:lnTo>
                    <a:lnTo>
                      <a:pt x="98" y="84"/>
                    </a:lnTo>
                    <a:lnTo>
                      <a:pt x="104" y="75"/>
                    </a:lnTo>
                    <a:lnTo>
                      <a:pt x="106" y="65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6" y="44"/>
                    </a:lnTo>
                    <a:lnTo>
                      <a:pt x="102" y="32"/>
                    </a:lnTo>
                    <a:lnTo>
                      <a:pt x="98" y="25"/>
                    </a:lnTo>
                    <a:lnTo>
                      <a:pt x="92" y="17"/>
                    </a:lnTo>
                    <a:lnTo>
                      <a:pt x="83" y="9"/>
                    </a:lnTo>
                    <a:lnTo>
                      <a:pt x="75" y="6"/>
                    </a:lnTo>
                    <a:lnTo>
                      <a:pt x="65" y="2"/>
                    </a:lnTo>
                    <a:lnTo>
                      <a:pt x="54" y="2"/>
                    </a:lnTo>
                    <a:lnTo>
                      <a:pt x="44" y="2"/>
                    </a:lnTo>
                    <a:lnTo>
                      <a:pt x="33" y="6"/>
                    </a:lnTo>
                    <a:lnTo>
                      <a:pt x="25" y="9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2" y="54"/>
                    </a:lnTo>
                    <a:lnTo>
                      <a:pt x="2" y="65"/>
                    </a:lnTo>
                    <a:lnTo>
                      <a:pt x="6" y="75"/>
                    </a:lnTo>
                    <a:lnTo>
                      <a:pt x="10" y="82"/>
                    </a:lnTo>
                    <a:lnTo>
                      <a:pt x="17" y="92"/>
                    </a:lnTo>
                    <a:lnTo>
                      <a:pt x="25" y="98"/>
                    </a:lnTo>
                    <a:lnTo>
                      <a:pt x="33" y="102"/>
                    </a:lnTo>
                    <a:lnTo>
                      <a:pt x="44" y="105"/>
                    </a:lnTo>
                    <a:lnTo>
                      <a:pt x="54" y="107"/>
                    </a:lnTo>
                    <a:lnTo>
                      <a:pt x="65" y="105"/>
                    </a:lnTo>
                    <a:lnTo>
                      <a:pt x="75" y="102"/>
                    </a:lnTo>
                    <a:lnTo>
                      <a:pt x="83" y="98"/>
                    </a:lnTo>
                    <a:lnTo>
                      <a:pt x="92" y="92"/>
                    </a:lnTo>
                    <a:lnTo>
                      <a:pt x="98" y="82"/>
                    </a:lnTo>
                    <a:lnTo>
                      <a:pt x="102" y="75"/>
                    </a:lnTo>
                    <a:lnTo>
                      <a:pt x="106" y="65"/>
                    </a:lnTo>
                    <a:lnTo>
                      <a:pt x="107" y="54"/>
                    </a:lnTo>
                    <a:lnTo>
                      <a:pt x="107" y="54"/>
                    </a:lnTo>
                    <a:close/>
                  </a:path>
                </a:pathLst>
              </a:custGeom>
              <a:solidFill>
                <a:srgbClr val="FF5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34" name="Freeform 7304"/>
              <p:cNvSpPr>
                <a:spLocks/>
              </p:cNvSpPr>
              <p:nvPr/>
            </p:nvSpPr>
            <p:spPr bwMode="auto">
              <a:xfrm>
                <a:off x="1363" y="2343"/>
                <a:ext cx="105" cy="105"/>
              </a:xfrm>
              <a:custGeom>
                <a:avLst/>
                <a:gdLst>
                  <a:gd name="T0" fmla="*/ 104 w 105"/>
                  <a:gd name="T1" fmla="*/ 42 h 105"/>
                  <a:gd name="T2" fmla="*/ 96 w 105"/>
                  <a:gd name="T3" fmla="*/ 23 h 105"/>
                  <a:gd name="T4" fmla="*/ 81 w 105"/>
                  <a:gd name="T5" fmla="*/ 7 h 105"/>
                  <a:gd name="T6" fmla="*/ 63 w 105"/>
                  <a:gd name="T7" fmla="*/ 0 h 105"/>
                  <a:gd name="T8" fmla="*/ 42 w 105"/>
                  <a:gd name="T9" fmla="*/ 0 h 105"/>
                  <a:gd name="T10" fmla="*/ 23 w 105"/>
                  <a:gd name="T11" fmla="*/ 7 h 105"/>
                  <a:gd name="T12" fmla="*/ 8 w 105"/>
                  <a:gd name="T13" fmla="*/ 23 h 105"/>
                  <a:gd name="T14" fmla="*/ 0 w 105"/>
                  <a:gd name="T15" fmla="*/ 42 h 105"/>
                  <a:gd name="T16" fmla="*/ 0 w 105"/>
                  <a:gd name="T17" fmla="*/ 63 h 105"/>
                  <a:gd name="T18" fmla="*/ 8 w 105"/>
                  <a:gd name="T19" fmla="*/ 80 h 105"/>
                  <a:gd name="T20" fmla="*/ 23 w 105"/>
                  <a:gd name="T21" fmla="*/ 96 h 105"/>
                  <a:gd name="T22" fmla="*/ 42 w 105"/>
                  <a:gd name="T23" fmla="*/ 103 h 105"/>
                  <a:gd name="T24" fmla="*/ 63 w 105"/>
                  <a:gd name="T25" fmla="*/ 103 h 105"/>
                  <a:gd name="T26" fmla="*/ 81 w 105"/>
                  <a:gd name="T27" fmla="*/ 96 h 105"/>
                  <a:gd name="T28" fmla="*/ 96 w 105"/>
                  <a:gd name="T29" fmla="*/ 80 h 105"/>
                  <a:gd name="T30" fmla="*/ 104 w 105"/>
                  <a:gd name="T31" fmla="*/ 63 h 105"/>
                  <a:gd name="T32" fmla="*/ 104 w 105"/>
                  <a:gd name="T33" fmla="*/ 52 h 105"/>
                  <a:gd name="T34" fmla="*/ 100 w 105"/>
                  <a:gd name="T35" fmla="*/ 30 h 105"/>
                  <a:gd name="T36" fmla="*/ 88 w 105"/>
                  <a:gd name="T37" fmla="*/ 15 h 105"/>
                  <a:gd name="T38" fmla="*/ 73 w 105"/>
                  <a:gd name="T39" fmla="*/ 4 h 105"/>
                  <a:gd name="T40" fmla="*/ 52 w 105"/>
                  <a:gd name="T41" fmla="*/ 0 h 105"/>
                  <a:gd name="T42" fmla="*/ 31 w 105"/>
                  <a:gd name="T43" fmla="*/ 4 h 105"/>
                  <a:gd name="T44" fmla="*/ 15 w 105"/>
                  <a:gd name="T45" fmla="*/ 15 h 105"/>
                  <a:gd name="T46" fmla="*/ 4 w 105"/>
                  <a:gd name="T47" fmla="*/ 30 h 105"/>
                  <a:gd name="T48" fmla="*/ 0 w 105"/>
                  <a:gd name="T49" fmla="*/ 52 h 105"/>
                  <a:gd name="T50" fmla="*/ 4 w 105"/>
                  <a:gd name="T51" fmla="*/ 73 h 105"/>
                  <a:gd name="T52" fmla="*/ 15 w 105"/>
                  <a:gd name="T53" fmla="*/ 88 h 105"/>
                  <a:gd name="T54" fmla="*/ 31 w 105"/>
                  <a:gd name="T55" fmla="*/ 100 h 105"/>
                  <a:gd name="T56" fmla="*/ 52 w 105"/>
                  <a:gd name="T57" fmla="*/ 103 h 105"/>
                  <a:gd name="T58" fmla="*/ 73 w 105"/>
                  <a:gd name="T59" fmla="*/ 100 h 105"/>
                  <a:gd name="T60" fmla="*/ 88 w 105"/>
                  <a:gd name="T61" fmla="*/ 88 h 105"/>
                  <a:gd name="T62" fmla="*/ 100 w 105"/>
                  <a:gd name="T63" fmla="*/ 73 h 105"/>
                  <a:gd name="T64" fmla="*/ 104 w 105"/>
                  <a:gd name="T65" fmla="*/ 5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5" h="105">
                    <a:moveTo>
                      <a:pt x="105" y="52"/>
                    </a:moveTo>
                    <a:lnTo>
                      <a:pt x="104" y="42"/>
                    </a:lnTo>
                    <a:lnTo>
                      <a:pt x="100" y="30"/>
                    </a:lnTo>
                    <a:lnTo>
                      <a:pt x="96" y="23"/>
                    </a:lnTo>
                    <a:lnTo>
                      <a:pt x="90" y="15"/>
                    </a:lnTo>
                    <a:lnTo>
                      <a:pt x="81" y="7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1" y="4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0"/>
                    </a:lnTo>
                    <a:lnTo>
                      <a:pt x="15" y="90"/>
                    </a:lnTo>
                    <a:lnTo>
                      <a:pt x="23" y="96"/>
                    </a:lnTo>
                    <a:lnTo>
                      <a:pt x="31" y="100"/>
                    </a:lnTo>
                    <a:lnTo>
                      <a:pt x="42" y="103"/>
                    </a:lnTo>
                    <a:lnTo>
                      <a:pt x="52" y="105"/>
                    </a:lnTo>
                    <a:lnTo>
                      <a:pt x="63" y="103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90" y="90"/>
                    </a:lnTo>
                    <a:lnTo>
                      <a:pt x="96" y="80"/>
                    </a:lnTo>
                    <a:lnTo>
                      <a:pt x="100" y="73"/>
                    </a:lnTo>
                    <a:lnTo>
                      <a:pt x="104" y="63"/>
                    </a:lnTo>
                    <a:lnTo>
                      <a:pt x="105" y="52"/>
                    </a:lnTo>
                    <a:lnTo>
                      <a:pt x="104" y="52"/>
                    </a:lnTo>
                    <a:lnTo>
                      <a:pt x="104" y="42"/>
                    </a:lnTo>
                    <a:lnTo>
                      <a:pt x="100" y="30"/>
                    </a:lnTo>
                    <a:lnTo>
                      <a:pt x="96" y="23"/>
                    </a:lnTo>
                    <a:lnTo>
                      <a:pt x="88" y="15"/>
                    </a:lnTo>
                    <a:lnTo>
                      <a:pt x="81" y="7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1" y="4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0"/>
                    </a:lnTo>
                    <a:lnTo>
                      <a:pt x="15" y="88"/>
                    </a:lnTo>
                    <a:lnTo>
                      <a:pt x="23" y="96"/>
                    </a:lnTo>
                    <a:lnTo>
                      <a:pt x="31" y="100"/>
                    </a:lnTo>
                    <a:lnTo>
                      <a:pt x="42" y="103"/>
                    </a:lnTo>
                    <a:lnTo>
                      <a:pt x="52" y="103"/>
                    </a:lnTo>
                    <a:lnTo>
                      <a:pt x="63" y="103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8" y="88"/>
                    </a:lnTo>
                    <a:lnTo>
                      <a:pt x="96" y="80"/>
                    </a:lnTo>
                    <a:lnTo>
                      <a:pt x="100" y="73"/>
                    </a:lnTo>
                    <a:lnTo>
                      <a:pt x="104" y="63"/>
                    </a:lnTo>
                    <a:lnTo>
                      <a:pt x="104" y="52"/>
                    </a:lnTo>
                    <a:lnTo>
                      <a:pt x="105" y="52"/>
                    </a:lnTo>
                    <a:close/>
                  </a:path>
                </a:pathLst>
              </a:custGeom>
              <a:solidFill>
                <a:srgbClr val="FF5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35" name="Freeform 7305"/>
              <p:cNvSpPr>
                <a:spLocks/>
              </p:cNvSpPr>
              <p:nvPr/>
            </p:nvSpPr>
            <p:spPr bwMode="auto">
              <a:xfrm>
                <a:off x="1363" y="2343"/>
                <a:ext cx="104" cy="103"/>
              </a:xfrm>
              <a:custGeom>
                <a:avLst/>
                <a:gdLst>
                  <a:gd name="T0" fmla="*/ 104 w 104"/>
                  <a:gd name="T1" fmla="*/ 42 h 103"/>
                  <a:gd name="T2" fmla="*/ 96 w 104"/>
                  <a:gd name="T3" fmla="*/ 23 h 103"/>
                  <a:gd name="T4" fmla="*/ 81 w 104"/>
                  <a:gd name="T5" fmla="*/ 7 h 103"/>
                  <a:gd name="T6" fmla="*/ 63 w 104"/>
                  <a:gd name="T7" fmla="*/ 0 h 103"/>
                  <a:gd name="T8" fmla="*/ 42 w 104"/>
                  <a:gd name="T9" fmla="*/ 0 h 103"/>
                  <a:gd name="T10" fmla="*/ 23 w 104"/>
                  <a:gd name="T11" fmla="*/ 7 h 103"/>
                  <a:gd name="T12" fmla="*/ 8 w 104"/>
                  <a:gd name="T13" fmla="*/ 23 h 103"/>
                  <a:gd name="T14" fmla="*/ 0 w 104"/>
                  <a:gd name="T15" fmla="*/ 42 h 103"/>
                  <a:gd name="T16" fmla="*/ 0 w 104"/>
                  <a:gd name="T17" fmla="*/ 63 h 103"/>
                  <a:gd name="T18" fmla="*/ 8 w 104"/>
                  <a:gd name="T19" fmla="*/ 80 h 103"/>
                  <a:gd name="T20" fmla="*/ 23 w 104"/>
                  <a:gd name="T21" fmla="*/ 96 h 103"/>
                  <a:gd name="T22" fmla="*/ 42 w 104"/>
                  <a:gd name="T23" fmla="*/ 103 h 103"/>
                  <a:gd name="T24" fmla="*/ 63 w 104"/>
                  <a:gd name="T25" fmla="*/ 103 h 103"/>
                  <a:gd name="T26" fmla="*/ 81 w 104"/>
                  <a:gd name="T27" fmla="*/ 96 h 103"/>
                  <a:gd name="T28" fmla="*/ 96 w 104"/>
                  <a:gd name="T29" fmla="*/ 80 h 103"/>
                  <a:gd name="T30" fmla="*/ 104 w 104"/>
                  <a:gd name="T31" fmla="*/ 63 h 103"/>
                  <a:gd name="T32" fmla="*/ 104 w 104"/>
                  <a:gd name="T33" fmla="*/ 52 h 103"/>
                  <a:gd name="T34" fmla="*/ 100 w 104"/>
                  <a:gd name="T35" fmla="*/ 32 h 103"/>
                  <a:gd name="T36" fmla="*/ 88 w 104"/>
                  <a:gd name="T37" fmla="*/ 15 h 103"/>
                  <a:gd name="T38" fmla="*/ 73 w 104"/>
                  <a:gd name="T39" fmla="*/ 4 h 103"/>
                  <a:gd name="T40" fmla="*/ 52 w 104"/>
                  <a:gd name="T41" fmla="*/ 0 h 103"/>
                  <a:gd name="T42" fmla="*/ 33 w 104"/>
                  <a:gd name="T43" fmla="*/ 4 h 103"/>
                  <a:gd name="T44" fmla="*/ 15 w 104"/>
                  <a:gd name="T45" fmla="*/ 15 h 103"/>
                  <a:gd name="T46" fmla="*/ 4 w 104"/>
                  <a:gd name="T47" fmla="*/ 32 h 103"/>
                  <a:gd name="T48" fmla="*/ 0 w 104"/>
                  <a:gd name="T49" fmla="*/ 52 h 103"/>
                  <a:gd name="T50" fmla="*/ 4 w 104"/>
                  <a:gd name="T51" fmla="*/ 73 h 103"/>
                  <a:gd name="T52" fmla="*/ 15 w 104"/>
                  <a:gd name="T53" fmla="*/ 88 h 103"/>
                  <a:gd name="T54" fmla="*/ 33 w 104"/>
                  <a:gd name="T55" fmla="*/ 100 h 103"/>
                  <a:gd name="T56" fmla="*/ 52 w 104"/>
                  <a:gd name="T57" fmla="*/ 103 h 103"/>
                  <a:gd name="T58" fmla="*/ 73 w 104"/>
                  <a:gd name="T59" fmla="*/ 100 h 103"/>
                  <a:gd name="T60" fmla="*/ 88 w 104"/>
                  <a:gd name="T61" fmla="*/ 88 h 103"/>
                  <a:gd name="T62" fmla="*/ 100 w 104"/>
                  <a:gd name="T63" fmla="*/ 73 h 103"/>
                  <a:gd name="T64" fmla="*/ 104 w 104"/>
                  <a:gd name="T65" fmla="*/ 5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3">
                    <a:moveTo>
                      <a:pt x="104" y="52"/>
                    </a:moveTo>
                    <a:lnTo>
                      <a:pt x="104" y="42"/>
                    </a:lnTo>
                    <a:lnTo>
                      <a:pt x="100" y="30"/>
                    </a:lnTo>
                    <a:lnTo>
                      <a:pt x="96" y="23"/>
                    </a:lnTo>
                    <a:lnTo>
                      <a:pt x="88" y="15"/>
                    </a:lnTo>
                    <a:lnTo>
                      <a:pt x="81" y="7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1" y="4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0"/>
                    </a:lnTo>
                    <a:lnTo>
                      <a:pt x="15" y="88"/>
                    </a:lnTo>
                    <a:lnTo>
                      <a:pt x="23" y="96"/>
                    </a:lnTo>
                    <a:lnTo>
                      <a:pt x="31" y="100"/>
                    </a:lnTo>
                    <a:lnTo>
                      <a:pt x="42" y="103"/>
                    </a:lnTo>
                    <a:lnTo>
                      <a:pt x="52" y="103"/>
                    </a:lnTo>
                    <a:lnTo>
                      <a:pt x="63" y="103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8" y="88"/>
                    </a:lnTo>
                    <a:lnTo>
                      <a:pt x="96" y="80"/>
                    </a:lnTo>
                    <a:lnTo>
                      <a:pt x="100" y="73"/>
                    </a:lnTo>
                    <a:lnTo>
                      <a:pt x="104" y="63"/>
                    </a:lnTo>
                    <a:lnTo>
                      <a:pt x="104" y="52"/>
                    </a:lnTo>
                    <a:lnTo>
                      <a:pt x="104" y="52"/>
                    </a:lnTo>
                    <a:lnTo>
                      <a:pt x="102" y="42"/>
                    </a:lnTo>
                    <a:lnTo>
                      <a:pt x="100" y="32"/>
                    </a:lnTo>
                    <a:lnTo>
                      <a:pt x="94" y="23"/>
                    </a:lnTo>
                    <a:lnTo>
                      <a:pt x="88" y="15"/>
                    </a:lnTo>
                    <a:lnTo>
                      <a:pt x="81" y="9"/>
                    </a:lnTo>
                    <a:lnTo>
                      <a:pt x="73" y="4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1"/>
                    </a:lnTo>
                    <a:lnTo>
                      <a:pt x="4" y="73"/>
                    </a:lnTo>
                    <a:lnTo>
                      <a:pt x="10" y="80"/>
                    </a:lnTo>
                    <a:lnTo>
                      <a:pt x="15" y="88"/>
                    </a:lnTo>
                    <a:lnTo>
                      <a:pt x="23" y="94"/>
                    </a:lnTo>
                    <a:lnTo>
                      <a:pt x="33" y="100"/>
                    </a:lnTo>
                    <a:lnTo>
                      <a:pt x="42" y="102"/>
                    </a:lnTo>
                    <a:lnTo>
                      <a:pt x="52" y="103"/>
                    </a:lnTo>
                    <a:lnTo>
                      <a:pt x="61" y="102"/>
                    </a:lnTo>
                    <a:lnTo>
                      <a:pt x="73" y="100"/>
                    </a:lnTo>
                    <a:lnTo>
                      <a:pt x="81" y="94"/>
                    </a:lnTo>
                    <a:lnTo>
                      <a:pt x="88" y="88"/>
                    </a:lnTo>
                    <a:lnTo>
                      <a:pt x="94" y="80"/>
                    </a:lnTo>
                    <a:lnTo>
                      <a:pt x="100" y="73"/>
                    </a:lnTo>
                    <a:lnTo>
                      <a:pt x="102" y="61"/>
                    </a:lnTo>
                    <a:lnTo>
                      <a:pt x="104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FF6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36" name="Freeform 7306"/>
              <p:cNvSpPr>
                <a:spLocks/>
              </p:cNvSpPr>
              <p:nvPr/>
            </p:nvSpPr>
            <p:spPr bwMode="auto">
              <a:xfrm>
                <a:off x="1363" y="2343"/>
                <a:ext cx="104" cy="103"/>
              </a:xfrm>
              <a:custGeom>
                <a:avLst/>
                <a:gdLst>
                  <a:gd name="T0" fmla="*/ 102 w 104"/>
                  <a:gd name="T1" fmla="*/ 42 h 103"/>
                  <a:gd name="T2" fmla="*/ 94 w 104"/>
                  <a:gd name="T3" fmla="*/ 23 h 103"/>
                  <a:gd name="T4" fmla="*/ 81 w 104"/>
                  <a:gd name="T5" fmla="*/ 9 h 103"/>
                  <a:gd name="T6" fmla="*/ 61 w 104"/>
                  <a:gd name="T7" fmla="*/ 2 h 103"/>
                  <a:gd name="T8" fmla="*/ 42 w 104"/>
                  <a:gd name="T9" fmla="*/ 2 h 103"/>
                  <a:gd name="T10" fmla="*/ 23 w 104"/>
                  <a:gd name="T11" fmla="*/ 9 h 103"/>
                  <a:gd name="T12" fmla="*/ 10 w 104"/>
                  <a:gd name="T13" fmla="*/ 23 h 103"/>
                  <a:gd name="T14" fmla="*/ 2 w 104"/>
                  <a:gd name="T15" fmla="*/ 42 h 103"/>
                  <a:gd name="T16" fmla="*/ 2 w 104"/>
                  <a:gd name="T17" fmla="*/ 61 h 103"/>
                  <a:gd name="T18" fmla="*/ 10 w 104"/>
                  <a:gd name="T19" fmla="*/ 80 h 103"/>
                  <a:gd name="T20" fmla="*/ 23 w 104"/>
                  <a:gd name="T21" fmla="*/ 94 h 103"/>
                  <a:gd name="T22" fmla="*/ 42 w 104"/>
                  <a:gd name="T23" fmla="*/ 102 h 103"/>
                  <a:gd name="T24" fmla="*/ 61 w 104"/>
                  <a:gd name="T25" fmla="*/ 102 h 103"/>
                  <a:gd name="T26" fmla="*/ 81 w 104"/>
                  <a:gd name="T27" fmla="*/ 94 h 103"/>
                  <a:gd name="T28" fmla="*/ 94 w 104"/>
                  <a:gd name="T29" fmla="*/ 80 h 103"/>
                  <a:gd name="T30" fmla="*/ 102 w 104"/>
                  <a:gd name="T31" fmla="*/ 61 h 103"/>
                  <a:gd name="T32" fmla="*/ 104 w 104"/>
                  <a:gd name="T33" fmla="*/ 52 h 103"/>
                  <a:gd name="T34" fmla="*/ 100 w 104"/>
                  <a:gd name="T35" fmla="*/ 32 h 103"/>
                  <a:gd name="T36" fmla="*/ 88 w 104"/>
                  <a:gd name="T37" fmla="*/ 15 h 103"/>
                  <a:gd name="T38" fmla="*/ 71 w 104"/>
                  <a:gd name="T39" fmla="*/ 4 h 103"/>
                  <a:gd name="T40" fmla="*/ 52 w 104"/>
                  <a:gd name="T41" fmla="*/ 0 h 103"/>
                  <a:gd name="T42" fmla="*/ 33 w 104"/>
                  <a:gd name="T43" fmla="*/ 4 h 103"/>
                  <a:gd name="T44" fmla="*/ 15 w 104"/>
                  <a:gd name="T45" fmla="*/ 15 h 103"/>
                  <a:gd name="T46" fmla="*/ 4 w 104"/>
                  <a:gd name="T47" fmla="*/ 32 h 103"/>
                  <a:gd name="T48" fmla="*/ 0 w 104"/>
                  <a:gd name="T49" fmla="*/ 52 h 103"/>
                  <a:gd name="T50" fmla="*/ 4 w 104"/>
                  <a:gd name="T51" fmla="*/ 71 h 103"/>
                  <a:gd name="T52" fmla="*/ 15 w 104"/>
                  <a:gd name="T53" fmla="*/ 88 h 103"/>
                  <a:gd name="T54" fmla="*/ 33 w 104"/>
                  <a:gd name="T55" fmla="*/ 100 h 103"/>
                  <a:gd name="T56" fmla="*/ 52 w 104"/>
                  <a:gd name="T57" fmla="*/ 103 h 103"/>
                  <a:gd name="T58" fmla="*/ 71 w 104"/>
                  <a:gd name="T59" fmla="*/ 100 h 103"/>
                  <a:gd name="T60" fmla="*/ 88 w 104"/>
                  <a:gd name="T61" fmla="*/ 88 h 103"/>
                  <a:gd name="T62" fmla="*/ 100 w 104"/>
                  <a:gd name="T63" fmla="*/ 71 h 103"/>
                  <a:gd name="T64" fmla="*/ 104 w 104"/>
                  <a:gd name="T65" fmla="*/ 5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3">
                    <a:moveTo>
                      <a:pt x="104" y="52"/>
                    </a:moveTo>
                    <a:lnTo>
                      <a:pt x="102" y="42"/>
                    </a:lnTo>
                    <a:lnTo>
                      <a:pt x="100" y="32"/>
                    </a:lnTo>
                    <a:lnTo>
                      <a:pt x="94" y="23"/>
                    </a:lnTo>
                    <a:lnTo>
                      <a:pt x="88" y="15"/>
                    </a:lnTo>
                    <a:lnTo>
                      <a:pt x="81" y="9"/>
                    </a:lnTo>
                    <a:lnTo>
                      <a:pt x="73" y="4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1"/>
                    </a:lnTo>
                    <a:lnTo>
                      <a:pt x="4" y="73"/>
                    </a:lnTo>
                    <a:lnTo>
                      <a:pt x="10" y="80"/>
                    </a:lnTo>
                    <a:lnTo>
                      <a:pt x="15" y="88"/>
                    </a:lnTo>
                    <a:lnTo>
                      <a:pt x="23" y="94"/>
                    </a:lnTo>
                    <a:lnTo>
                      <a:pt x="33" y="100"/>
                    </a:lnTo>
                    <a:lnTo>
                      <a:pt x="42" y="102"/>
                    </a:lnTo>
                    <a:lnTo>
                      <a:pt x="52" y="103"/>
                    </a:lnTo>
                    <a:lnTo>
                      <a:pt x="61" y="102"/>
                    </a:lnTo>
                    <a:lnTo>
                      <a:pt x="73" y="100"/>
                    </a:lnTo>
                    <a:lnTo>
                      <a:pt x="81" y="94"/>
                    </a:lnTo>
                    <a:lnTo>
                      <a:pt x="88" y="88"/>
                    </a:lnTo>
                    <a:lnTo>
                      <a:pt x="94" y="80"/>
                    </a:lnTo>
                    <a:lnTo>
                      <a:pt x="100" y="73"/>
                    </a:lnTo>
                    <a:lnTo>
                      <a:pt x="102" y="61"/>
                    </a:lnTo>
                    <a:lnTo>
                      <a:pt x="104" y="52"/>
                    </a:lnTo>
                    <a:lnTo>
                      <a:pt x="104" y="52"/>
                    </a:lnTo>
                    <a:lnTo>
                      <a:pt x="102" y="42"/>
                    </a:lnTo>
                    <a:lnTo>
                      <a:pt x="100" y="32"/>
                    </a:lnTo>
                    <a:lnTo>
                      <a:pt x="94" y="23"/>
                    </a:lnTo>
                    <a:lnTo>
                      <a:pt x="88" y="15"/>
                    </a:lnTo>
                    <a:lnTo>
                      <a:pt x="81" y="9"/>
                    </a:lnTo>
                    <a:lnTo>
                      <a:pt x="71" y="4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1"/>
                    </a:lnTo>
                    <a:lnTo>
                      <a:pt x="4" y="71"/>
                    </a:lnTo>
                    <a:lnTo>
                      <a:pt x="10" y="80"/>
                    </a:lnTo>
                    <a:lnTo>
                      <a:pt x="15" y="88"/>
                    </a:lnTo>
                    <a:lnTo>
                      <a:pt x="23" y="94"/>
                    </a:lnTo>
                    <a:lnTo>
                      <a:pt x="33" y="100"/>
                    </a:lnTo>
                    <a:lnTo>
                      <a:pt x="42" y="102"/>
                    </a:lnTo>
                    <a:lnTo>
                      <a:pt x="52" y="103"/>
                    </a:lnTo>
                    <a:lnTo>
                      <a:pt x="61" y="102"/>
                    </a:lnTo>
                    <a:lnTo>
                      <a:pt x="71" y="100"/>
                    </a:lnTo>
                    <a:lnTo>
                      <a:pt x="81" y="94"/>
                    </a:lnTo>
                    <a:lnTo>
                      <a:pt x="88" y="88"/>
                    </a:lnTo>
                    <a:lnTo>
                      <a:pt x="94" y="80"/>
                    </a:lnTo>
                    <a:lnTo>
                      <a:pt x="100" y="71"/>
                    </a:lnTo>
                    <a:lnTo>
                      <a:pt x="102" y="61"/>
                    </a:lnTo>
                    <a:lnTo>
                      <a:pt x="104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FF6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37" name="Freeform 7307"/>
              <p:cNvSpPr>
                <a:spLocks/>
              </p:cNvSpPr>
              <p:nvPr/>
            </p:nvSpPr>
            <p:spPr bwMode="auto">
              <a:xfrm>
                <a:off x="1363" y="2343"/>
                <a:ext cx="104" cy="103"/>
              </a:xfrm>
              <a:custGeom>
                <a:avLst/>
                <a:gdLst>
                  <a:gd name="T0" fmla="*/ 102 w 104"/>
                  <a:gd name="T1" fmla="*/ 42 h 103"/>
                  <a:gd name="T2" fmla="*/ 94 w 104"/>
                  <a:gd name="T3" fmla="*/ 23 h 103"/>
                  <a:gd name="T4" fmla="*/ 81 w 104"/>
                  <a:gd name="T5" fmla="*/ 9 h 103"/>
                  <a:gd name="T6" fmla="*/ 61 w 104"/>
                  <a:gd name="T7" fmla="*/ 2 h 103"/>
                  <a:gd name="T8" fmla="*/ 42 w 104"/>
                  <a:gd name="T9" fmla="*/ 2 h 103"/>
                  <a:gd name="T10" fmla="*/ 23 w 104"/>
                  <a:gd name="T11" fmla="*/ 9 h 103"/>
                  <a:gd name="T12" fmla="*/ 10 w 104"/>
                  <a:gd name="T13" fmla="*/ 23 h 103"/>
                  <a:gd name="T14" fmla="*/ 2 w 104"/>
                  <a:gd name="T15" fmla="*/ 42 h 103"/>
                  <a:gd name="T16" fmla="*/ 2 w 104"/>
                  <a:gd name="T17" fmla="*/ 61 h 103"/>
                  <a:gd name="T18" fmla="*/ 10 w 104"/>
                  <a:gd name="T19" fmla="*/ 80 h 103"/>
                  <a:gd name="T20" fmla="*/ 23 w 104"/>
                  <a:gd name="T21" fmla="*/ 94 h 103"/>
                  <a:gd name="T22" fmla="*/ 42 w 104"/>
                  <a:gd name="T23" fmla="*/ 102 h 103"/>
                  <a:gd name="T24" fmla="*/ 61 w 104"/>
                  <a:gd name="T25" fmla="*/ 102 h 103"/>
                  <a:gd name="T26" fmla="*/ 81 w 104"/>
                  <a:gd name="T27" fmla="*/ 94 h 103"/>
                  <a:gd name="T28" fmla="*/ 94 w 104"/>
                  <a:gd name="T29" fmla="*/ 80 h 103"/>
                  <a:gd name="T30" fmla="*/ 102 w 104"/>
                  <a:gd name="T31" fmla="*/ 61 h 103"/>
                  <a:gd name="T32" fmla="*/ 102 w 104"/>
                  <a:gd name="T33" fmla="*/ 52 h 103"/>
                  <a:gd name="T34" fmla="*/ 98 w 104"/>
                  <a:gd name="T35" fmla="*/ 32 h 103"/>
                  <a:gd name="T36" fmla="*/ 88 w 104"/>
                  <a:gd name="T37" fmla="*/ 15 h 103"/>
                  <a:gd name="T38" fmla="*/ 71 w 104"/>
                  <a:gd name="T39" fmla="*/ 6 h 103"/>
                  <a:gd name="T40" fmla="*/ 52 w 104"/>
                  <a:gd name="T41" fmla="*/ 2 h 103"/>
                  <a:gd name="T42" fmla="*/ 33 w 104"/>
                  <a:gd name="T43" fmla="*/ 6 h 103"/>
                  <a:gd name="T44" fmla="*/ 15 w 104"/>
                  <a:gd name="T45" fmla="*/ 15 h 103"/>
                  <a:gd name="T46" fmla="*/ 6 w 104"/>
                  <a:gd name="T47" fmla="*/ 32 h 103"/>
                  <a:gd name="T48" fmla="*/ 2 w 104"/>
                  <a:gd name="T49" fmla="*/ 52 h 103"/>
                  <a:gd name="T50" fmla="*/ 6 w 104"/>
                  <a:gd name="T51" fmla="*/ 71 h 103"/>
                  <a:gd name="T52" fmla="*/ 15 w 104"/>
                  <a:gd name="T53" fmla="*/ 88 h 103"/>
                  <a:gd name="T54" fmla="*/ 33 w 104"/>
                  <a:gd name="T55" fmla="*/ 98 h 103"/>
                  <a:gd name="T56" fmla="*/ 52 w 104"/>
                  <a:gd name="T57" fmla="*/ 102 h 103"/>
                  <a:gd name="T58" fmla="*/ 71 w 104"/>
                  <a:gd name="T59" fmla="*/ 98 h 103"/>
                  <a:gd name="T60" fmla="*/ 88 w 104"/>
                  <a:gd name="T61" fmla="*/ 88 h 103"/>
                  <a:gd name="T62" fmla="*/ 98 w 104"/>
                  <a:gd name="T63" fmla="*/ 71 h 103"/>
                  <a:gd name="T64" fmla="*/ 102 w 104"/>
                  <a:gd name="T65" fmla="*/ 5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3">
                    <a:moveTo>
                      <a:pt x="104" y="52"/>
                    </a:moveTo>
                    <a:lnTo>
                      <a:pt x="102" y="42"/>
                    </a:lnTo>
                    <a:lnTo>
                      <a:pt x="100" y="32"/>
                    </a:lnTo>
                    <a:lnTo>
                      <a:pt x="94" y="23"/>
                    </a:lnTo>
                    <a:lnTo>
                      <a:pt x="88" y="15"/>
                    </a:lnTo>
                    <a:lnTo>
                      <a:pt x="81" y="9"/>
                    </a:lnTo>
                    <a:lnTo>
                      <a:pt x="71" y="4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1"/>
                    </a:lnTo>
                    <a:lnTo>
                      <a:pt x="4" y="71"/>
                    </a:lnTo>
                    <a:lnTo>
                      <a:pt x="10" y="80"/>
                    </a:lnTo>
                    <a:lnTo>
                      <a:pt x="15" y="88"/>
                    </a:lnTo>
                    <a:lnTo>
                      <a:pt x="23" y="94"/>
                    </a:lnTo>
                    <a:lnTo>
                      <a:pt x="33" y="100"/>
                    </a:lnTo>
                    <a:lnTo>
                      <a:pt x="42" y="102"/>
                    </a:lnTo>
                    <a:lnTo>
                      <a:pt x="52" y="103"/>
                    </a:lnTo>
                    <a:lnTo>
                      <a:pt x="61" y="102"/>
                    </a:lnTo>
                    <a:lnTo>
                      <a:pt x="71" y="100"/>
                    </a:lnTo>
                    <a:lnTo>
                      <a:pt x="81" y="94"/>
                    </a:lnTo>
                    <a:lnTo>
                      <a:pt x="88" y="88"/>
                    </a:lnTo>
                    <a:lnTo>
                      <a:pt x="94" y="80"/>
                    </a:lnTo>
                    <a:lnTo>
                      <a:pt x="100" y="71"/>
                    </a:lnTo>
                    <a:lnTo>
                      <a:pt x="102" y="61"/>
                    </a:lnTo>
                    <a:lnTo>
                      <a:pt x="104" y="52"/>
                    </a:lnTo>
                    <a:lnTo>
                      <a:pt x="102" y="52"/>
                    </a:lnTo>
                    <a:lnTo>
                      <a:pt x="102" y="42"/>
                    </a:lnTo>
                    <a:lnTo>
                      <a:pt x="98" y="32"/>
                    </a:lnTo>
                    <a:lnTo>
                      <a:pt x="94" y="23"/>
                    </a:lnTo>
                    <a:lnTo>
                      <a:pt x="88" y="15"/>
                    </a:lnTo>
                    <a:lnTo>
                      <a:pt x="81" y="9"/>
                    </a:lnTo>
                    <a:lnTo>
                      <a:pt x="71" y="6"/>
                    </a:lnTo>
                    <a:lnTo>
                      <a:pt x="61" y="2"/>
                    </a:lnTo>
                    <a:lnTo>
                      <a:pt x="52" y="2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6" y="32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2" y="61"/>
                    </a:lnTo>
                    <a:lnTo>
                      <a:pt x="6" y="71"/>
                    </a:lnTo>
                    <a:lnTo>
                      <a:pt x="10" y="80"/>
                    </a:lnTo>
                    <a:lnTo>
                      <a:pt x="15" y="88"/>
                    </a:lnTo>
                    <a:lnTo>
                      <a:pt x="23" y="94"/>
                    </a:lnTo>
                    <a:lnTo>
                      <a:pt x="33" y="98"/>
                    </a:lnTo>
                    <a:lnTo>
                      <a:pt x="42" y="102"/>
                    </a:lnTo>
                    <a:lnTo>
                      <a:pt x="52" y="102"/>
                    </a:lnTo>
                    <a:lnTo>
                      <a:pt x="61" y="102"/>
                    </a:lnTo>
                    <a:lnTo>
                      <a:pt x="71" y="98"/>
                    </a:lnTo>
                    <a:lnTo>
                      <a:pt x="81" y="94"/>
                    </a:lnTo>
                    <a:lnTo>
                      <a:pt x="88" y="88"/>
                    </a:lnTo>
                    <a:lnTo>
                      <a:pt x="94" y="80"/>
                    </a:lnTo>
                    <a:lnTo>
                      <a:pt x="98" y="71"/>
                    </a:lnTo>
                    <a:lnTo>
                      <a:pt x="102" y="61"/>
                    </a:lnTo>
                    <a:lnTo>
                      <a:pt x="102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FF6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38" name="Freeform 7308"/>
              <p:cNvSpPr>
                <a:spLocks/>
              </p:cNvSpPr>
              <p:nvPr/>
            </p:nvSpPr>
            <p:spPr bwMode="auto">
              <a:xfrm>
                <a:off x="1365" y="2345"/>
                <a:ext cx="100" cy="100"/>
              </a:xfrm>
              <a:custGeom>
                <a:avLst/>
                <a:gdLst>
                  <a:gd name="T0" fmla="*/ 100 w 100"/>
                  <a:gd name="T1" fmla="*/ 40 h 100"/>
                  <a:gd name="T2" fmla="*/ 92 w 100"/>
                  <a:gd name="T3" fmla="*/ 21 h 100"/>
                  <a:gd name="T4" fmla="*/ 79 w 100"/>
                  <a:gd name="T5" fmla="*/ 7 h 100"/>
                  <a:gd name="T6" fmla="*/ 59 w 100"/>
                  <a:gd name="T7" fmla="*/ 0 h 100"/>
                  <a:gd name="T8" fmla="*/ 40 w 100"/>
                  <a:gd name="T9" fmla="*/ 0 h 100"/>
                  <a:gd name="T10" fmla="*/ 21 w 100"/>
                  <a:gd name="T11" fmla="*/ 7 h 100"/>
                  <a:gd name="T12" fmla="*/ 8 w 100"/>
                  <a:gd name="T13" fmla="*/ 21 h 100"/>
                  <a:gd name="T14" fmla="*/ 0 w 100"/>
                  <a:gd name="T15" fmla="*/ 40 h 100"/>
                  <a:gd name="T16" fmla="*/ 0 w 100"/>
                  <a:gd name="T17" fmla="*/ 59 h 100"/>
                  <a:gd name="T18" fmla="*/ 8 w 100"/>
                  <a:gd name="T19" fmla="*/ 78 h 100"/>
                  <a:gd name="T20" fmla="*/ 21 w 100"/>
                  <a:gd name="T21" fmla="*/ 92 h 100"/>
                  <a:gd name="T22" fmla="*/ 40 w 100"/>
                  <a:gd name="T23" fmla="*/ 100 h 100"/>
                  <a:gd name="T24" fmla="*/ 59 w 100"/>
                  <a:gd name="T25" fmla="*/ 100 h 100"/>
                  <a:gd name="T26" fmla="*/ 79 w 100"/>
                  <a:gd name="T27" fmla="*/ 92 h 100"/>
                  <a:gd name="T28" fmla="*/ 92 w 100"/>
                  <a:gd name="T29" fmla="*/ 78 h 100"/>
                  <a:gd name="T30" fmla="*/ 100 w 100"/>
                  <a:gd name="T31" fmla="*/ 59 h 100"/>
                  <a:gd name="T32" fmla="*/ 100 w 100"/>
                  <a:gd name="T33" fmla="*/ 50 h 100"/>
                  <a:gd name="T34" fmla="*/ 96 w 100"/>
                  <a:gd name="T35" fmla="*/ 30 h 100"/>
                  <a:gd name="T36" fmla="*/ 86 w 100"/>
                  <a:gd name="T37" fmla="*/ 15 h 100"/>
                  <a:gd name="T38" fmla="*/ 69 w 100"/>
                  <a:gd name="T39" fmla="*/ 4 h 100"/>
                  <a:gd name="T40" fmla="*/ 50 w 100"/>
                  <a:gd name="T41" fmla="*/ 0 h 100"/>
                  <a:gd name="T42" fmla="*/ 31 w 100"/>
                  <a:gd name="T43" fmla="*/ 4 h 100"/>
                  <a:gd name="T44" fmla="*/ 15 w 100"/>
                  <a:gd name="T45" fmla="*/ 15 h 100"/>
                  <a:gd name="T46" fmla="*/ 4 w 100"/>
                  <a:gd name="T47" fmla="*/ 30 h 100"/>
                  <a:gd name="T48" fmla="*/ 0 w 100"/>
                  <a:gd name="T49" fmla="*/ 50 h 100"/>
                  <a:gd name="T50" fmla="*/ 4 w 100"/>
                  <a:gd name="T51" fmla="*/ 69 h 100"/>
                  <a:gd name="T52" fmla="*/ 15 w 100"/>
                  <a:gd name="T53" fmla="*/ 86 h 100"/>
                  <a:gd name="T54" fmla="*/ 31 w 100"/>
                  <a:gd name="T55" fmla="*/ 96 h 100"/>
                  <a:gd name="T56" fmla="*/ 50 w 100"/>
                  <a:gd name="T57" fmla="*/ 100 h 100"/>
                  <a:gd name="T58" fmla="*/ 69 w 100"/>
                  <a:gd name="T59" fmla="*/ 96 h 100"/>
                  <a:gd name="T60" fmla="*/ 86 w 100"/>
                  <a:gd name="T61" fmla="*/ 86 h 100"/>
                  <a:gd name="T62" fmla="*/ 96 w 100"/>
                  <a:gd name="T63" fmla="*/ 69 h 100"/>
                  <a:gd name="T64" fmla="*/ 100 w 100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00">
                    <a:moveTo>
                      <a:pt x="100" y="50"/>
                    </a:moveTo>
                    <a:lnTo>
                      <a:pt x="100" y="40"/>
                    </a:lnTo>
                    <a:lnTo>
                      <a:pt x="96" y="30"/>
                    </a:lnTo>
                    <a:lnTo>
                      <a:pt x="92" y="21"/>
                    </a:lnTo>
                    <a:lnTo>
                      <a:pt x="86" y="13"/>
                    </a:lnTo>
                    <a:lnTo>
                      <a:pt x="79" y="7"/>
                    </a:lnTo>
                    <a:lnTo>
                      <a:pt x="69" y="4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4" y="69"/>
                    </a:lnTo>
                    <a:lnTo>
                      <a:pt x="8" y="78"/>
                    </a:lnTo>
                    <a:lnTo>
                      <a:pt x="13" y="86"/>
                    </a:lnTo>
                    <a:lnTo>
                      <a:pt x="21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59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6" y="86"/>
                    </a:lnTo>
                    <a:lnTo>
                      <a:pt x="92" y="78"/>
                    </a:lnTo>
                    <a:lnTo>
                      <a:pt x="96" y="69"/>
                    </a:lnTo>
                    <a:lnTo>
                      <a:pt x="100" y="59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100" y="40"/>
                    </a:lnTo>
                    <a:lnTo>
                      <a:pt x="96" y="30"/>
                    </a:lnTo>
                    <a:lnTo>
                      <a:pt x="92" y="21"/>
                    </a:lnTo>
                    <a:lnTo>
                      <a:pt x="86" y="15"/>
                    </a:lnTo>
                    <a:lnTo>
                      <a:pt x="79" y="7"/>
                    </a:lnTo>
                    <a:lnTo>
                      <a:pt x="69" y="4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1" y="7"/>
                    </a:lnTo>
                    <a:lnTo>
                      <a:pt x="15" y="15"/>
                    </a:lnTo>
                    <a:lnTo>
                      <a:pt x="8" y="21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4" y="69"/>
                    </a:lnTo>
                    <a:lnTo>
                      <a:pt x="8" y="78"/>
                    </a:lnTo>
                    <a:lnTo>
                      <a:pt x="15" y="86"/>
                    </a:lnTo>
                    <a:lnTo>
                      <a:pt x="21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59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6" y="86"/>
                    </a:lnTo>
                    <a:lnTo>
                      <a:pt x="92" y="78"/>
                    </a:lnTo>
                    <a:lnTo>
                      <a:pt x="96" y="69"/>
                    </a:lnTo>
                    <a:lnTo>
                      <a:pt x="100" y="59"/>
                    </a:lnTo>
                    <a:lnTo>
                      <a:pt x="100" y="50"/>
                    </a:lnTo>
                    <a:lnTo>
                      <a:pt x="100" y="50"/>
                    </a:lnTo>
                    <a:close/>
                  </a:path>
                </a:pathLst>
              </a:custGeom>
              <a:solidFill>
                <a:srgbClr val="FF6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39" name="Freeform 7309"/>
              <p:cNvSpPr>
                <a:spLocks/>
              </p:cNvSpPr>
              <p:nvPr/>
            </p:nvSpPr>
            <p:spPr bwMode="auto">
              <a:xfrm>
                <a:off x="1365" y="2345"/>
                <a:ext cx="100" cy="100"/>
              </a:xfrm>
              <a:custGeom>
                <a:avLst/>
                <a:gdLst>
                  <a:gd name="T0" fmla="*/ 100 w 100"/>
                  <a:gd name="T1" fmla="*/ 40 h 100"/>
                  <a:gd name="T2" fmla="*/ 92 w 100"/>
                  <a:gd name="T3" fmla="*/ 21 h 100"/>
                  <a:gd name="T4" fmla="*/ 79 w 100"/>
                  <a:gd name="T5" fmla="*/ 7 h 100"/>
                  <a:gd name="T6" fmla="*/ 59 w 100"/>
                  <a:gd name="T7" fmla="*/ 0 h 100"/>
                  <a:gd name="T8" fmla="*/ 40 w 100"/>
                  <a:gd name="T9" fmla="*/ 0 h 100"/>
                  <a:gd name="T10" fmla="*/ 21 w 100"/>
                  <a:gd name="T11" fmla="*/ 7 h 100"/>
                  <a:gd name="T12" fmla="*/ 8 w 100"/>
                  <a:gd name="T13" fmla="*/ 21 h 100"/>
                  <a:gd name="T14" fmla="*/ 0 w 100"/>
                  <a:gd name="T15" fmla="*/ 40 h 100"/>
                  <a:gd name="T16" fmla="*/ 0 w 100"/>
                  <a:gd name="T17" fmla="*/ 59 h 100"/>
                  <a:gd name="T18" fmla="*/ 8 w 100"/>
                  <a:gd name="T19" fmla="*/ 78 h 100"/>
                  <a:gd name="T20" fmla="*/ 21 w 100"/>
                  <a:gd name="T21" fmla="*/ 92 h 100"/>
                  <a:gd name="T22" fmla="*/ 40 w 100"/>
                  <a:gd name="T23" fmla="*/ 100 h 100"/>
                  <a:gd name="T24" fmla="*/ 59 w 100"/>
                  <a:gd name="T25" fmla="*/ 100 h 100"/>
                  <a:gd name="T26" fmla="*/ 79 w 100"/>
                  <a:gd name="T27" fmla="*/ 92 h 100"/>
                  <a:gd name="T28" fmla="*/ 92 w 100"/>
                  <a:gd name="T29" fmla="*/ 78 h 100"/>
                  <a:gd name="T30" fmla="*/ 100 w 100"/>
                  <a:gd name="T31" fmla="*/ 59 h 100"/>
                  <a:gd name="T32" fmla="*/ 100 w 100"/>
                  <a:gd name="T33" fmla="*/ 50 h 100"/>
                  <a:gd name="T34" fmla="*/ 96 w 100"/>
                  <a:gd name="T35" fmla="*/ 30 h 100"/>
                  <a:gd name="T36" fmla="*/ 84 w 100"/>
                  <a:gd name="T37" fmla="*/ 15 h 100"/>
                  <a:gd name="T38" fmla="*/ 69 w 100"/>
                  <a:gd name="T39" fmla="*/ 4 h 100"/>
                  <a:gd name="T40" fmla="*/ 50 w 100"/>
                  <a:gd name="T41" fmla="*/ 0 h 100"/>
                  <a:gd name="T42" fmla="*/ 31 w 100"/>
                  <a:gd name="T43" fmla="*/ 4 h 100"/>
                  <a:gd name="T44" fmla="*/ 15 w 100"/>
                  <a:gd name="T45" fmla="*/ 15 h 100"/>
                  <a:gd name="T46" fmla="*/ 4 w 100"/>
                  <a:gd name="T47" fmla="*/ 30 h 100"/>
                  <a:gd name="T48" fmla="*/ 0 w 100"/>
                  <a:gd name="T49" fmla="*/ 50 h 100"/>
                  <a:gd name="T50" fmla="*/ 4 w 100"/>
                  <a:gd name="T51" fmla="*/ 69 h 100"/>
                  <a:gd name="T52" fmla="*/ 15 w 100"/>
                  <a:gd name="T53" fmla="*/ 84 h 100"/>
                  <a:gd name="T54" fmla="*/ 31 w 100"/>
                  <a:gd name="T55" fmla="*/ 96 h 100"/>
                  <a:gd name="T56" fmla="*/ 50 w 100"/>
                  <a:gd name="T57" fmla="*/ 100 h 100"/>
                  <a:gd name="T58" fmla="*/ 69 w 100"/>
                  <a:gd name="T59" fmla="*/ 96 h 100"/>
                  <a:gd name="T60" fmla="*/ 84 w 100"/>
                  <a:gd name="T61" fmla="*/ 84 h 100"/>
                  <a:gd name="T62" fmla="*/ 96 w 100"/>
                  <a:gd name="T63" fmla="*/ 69 h 100"/>
                  <a:gd name="T64" fmla="*/ 100 w 100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00">
                    <a:moveTo>
                      <a:pt x="100" y="50"/>
                    </a:moveTo>
                    <a:lnTo>
                      <a:pt x="100" y="40"/>
                    </a:lnTo>
                    <a:lnTo>
                      <a:pt x="96" y="30"/>
                    </a:lnTo>
                    <a:lnTo>
                      <a:pt x="92" y="21"/>
                    </a:lnTo>
                    <a:lnTo>
                      <a:pt x="86" y="15"/>
                    </a:lnTo>
                    <a:lnTo>
                      <a:pt x="79" y="7"/>
                    </a:lnTo>
                    <a:lnTo>
                      <a:pt x="69" y="4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1" y="7"/>
                    </a:lnTo>
                    <a:lnTo>
                      <a:pt x="15" y="15"/>
                    </a:lnTo>
                    <a:lnTo>
                      <a:pt x="8" y="21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4" y="69"/>
                    </a:lnTo>
                    <a:lnTo>
                      <a:pt x="8" y="78"/>
                    </a:lnTo>
                    <a:lnTo>
                      <a:pt x="15" y="86"/>
                    </a:lnTo>
                    <a:lnTo>
                      <a:pt x="21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59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6" y="86"/>
                    </a:lnTo>
                    <a:lnTo>
                      <a:pt x="92" y="78"/>
                    </a:lnTo>
                    <a:lnTo>
                      <a:pt x="96" y="69"/>
                    </a:lnTo>
                    <a:lnTo>
                      <a:pt x="100" y="59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98" y="40"/>
                    </a:lnTo>
                    <a:lnTo>
                      <a:pt x="96" y="30"/>
                    </a:lnTo>
                    <a:lnTo>
                      <a:pt x="90" y="23"/>
                    </a:lnTo>
                    <a:lnTo>
                      <a:pt x="84" y="15"/>
                    </a:lnTo>
                    <a:lnTo>
                      <a:pt x="79" y="9"/>
                    </a:lnTo>
                    <a:lnTo>
                      <a:pt x="69" y="4"/>
                    </a:lnTo>
                    <a:lnTo>
                      <a:pt x="59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1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4" y="30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4" y="69"/>
                    </a:lnTo>
                    <a:lnTo>
                      <a:pt x="9" y="78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6"/>
                    </a:lnTo>
                    <a:lnTo>
                      <a:pt x="40" y="98"/>
                    </a:lnTo>
                    <a:lnTo>
                      <a:pt x="50" y="100"/>
                    </a:lnTo>
                    <a:lnTo>
                      <a:pt x="59" y="98"/>
                    </a:lnTo>
                    <a:lnTo>
                      <a:pt x="69" y="96"/>
                    </a:lnTo>
                    <a:lnTo>
                      <a:pt x="79" y="90"/>
                    </a:lnTo>
                    <a:lnTo>
                      <a:pt x="84" y="84"/>
                    </a:lnTo>
                    <a:lnTo>
                      <a:pt x="90" y="78"/>
                    </a:lnTo>
                    <a:lnTo>
                      <a:pt x="96" y="69"/>
                    </a:lnTo>
                    <a:lnTo>
                      <a:pt x="98" y="59"/>
                    </a:lnTo>
                    <a:lnTo>
                      <a:pt x="100" y="50"/>
                    </a:lnTo>
                    <a:lnTo>
                      <a:pt x="100" y="50"/>
                    </a:lnTo>
                    <a:close/>
                  </a:path>
                </a:pathLst>
              </a:custGeom>
              <a:solidFill>
                <a:srgbClr val="FF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40" name="Freeform 7310"/>
              <p:cNvSpPr>
                <a:spLocks/>
              </p:cNvSpPr>
              <p:nvPr/>
            </p:nvSpPr>
            <p:spPr bwMode="auto">
              <a:xfrm>
                <a:off x="1365" y="2345"/>
                <a:ext cx="100" cy="100"/>
              </a:xfrm>
              <a:custGeom>
                <a:avLst/>
                <a:gdLst>
                  <a:gd name="T0" fmla="*/ 98 w 100"/>
                  <a:gd name="T1" fmla="*/ 40 h 100"/>
                  <a:gd name="T2" fmla="*/ 90 w 100"/>
                  <a:gd name="T3" fmla="*/ 23 h 100"/>
                  <a:gd name="T4" fmla="*/ 79 w 100"/>
                  <a:gd name="T5" fmla="*/ 9 h 100"/>
                  <a:gd name="T6" fmla="*/ 59 w 100"/>
                  <a:gd name="T7" fmla="*/ 2 h 100"/>
                  <a:gd name="T8" fmla="*/ 40 w 100"/>
                  <a:gd name="T9" fmla="*/ 2 h 100"/>
                  <a:gd name="T10" fmla="*/ 23 w 100"/>
                  <a:gd name="T11" fmla="*/ 9 h 100"/>
                  <a:gd name="T12" fmla="*/ 9 w 100"/>
                  <a:gd name="T13" fmla="*/ 23 h 100"/>
                  <a:gd name="T14" fmla="*/ 2 w 100"/>
                  <a:gd name="T15" fmla="*/ 40 h 100"/>
                  <a:gd name="T16" fmla="*/ 2 w 100"/>
                  <a:gd name="T17" fmla="*/ 59 h 100"/>
                  <a:gd name="T18" fmla="*/ 9 w 100"/>
                  <a:gd name="T19" fmla="*/ 78 h 100"/>
                  <a:gd name="T20" fmla="*/ 23 w 100"/>
                  <a:gd name="T21" fmla="*/ 90 h 100"/>
                  <a:gd name="T22" fmla="*/ 40 w 100"/>
                  <a:gd name="T23" fmla="*/ 98 h 100"/>
                  <a:gd name="T24" fmla="*/ 59 w 100"/>
                  <a:gd name="T25" fmla="*/ 98 h 100"/>
                  <a:gd name="T26" fmla="*/ 79 w 100"/>
                  <a:gd name="T27" fmla="*/ 90 h 100"/>
                  <a:gd name="T28" fmla="*/ 90 w 100"/>
                  <a:gd name="T29" fmla="*/ 78 h 100"/>
                  <a:gd name="T30" fmla="*/ 98 w 100"/>
                  <a:gd name="T31" fmla="*/ 59 h 100"/>
                  <a:gd name="T32" fmla="*/ 100 w 100"/>
                  <a:gd name="T33" fmla="*/ 50 h 100"/>
                  <a:gd name="T34" fmla="*/ 96 w 100"/>
                  <a:gd name="T35" fmla="*/ 30 h 100"/>
                  <a:gd name="T36" fmla="*/ 84 w 100"/>
                  <a:gd name="T37" fmla="*/ 15 h 100"/>
                  <a:gd name="T38" fmla="*/ 69 w 100"/>
                  <a:gd name="T39" fmla="*/ 5 h 100"/>
                  <a:gd name="T40" fmla="*/ 50 w 100"/>
                  <a:gd name="T41" fmla="*/ 2 h 100"/>
                  <a:gd name="T42" fmla="*/ 31 w 100"/>
                  <a:gd name="T43" fmla="*/ 5 h 100"/>
                  <a:gd name="T44" fmla="*/ 15 w 100"/>
                  <a:gd name="T45" fmla="*/ 15 h 100"/>
                  <a:gd name="T46" fmla="*/ 6 w 100"/>
                  <a:gd name="T47" fmla="*/ 30 h 100"/>
                  <a:gd name="T48" fmla="*/ 2 w 100"/>
                  <a:gd name="T49" fmla="*/ 50 h 100"/>
                  <a:gd name="T50" fmla="*/ 6 w 100"/>
                  <a:gd name="T51" fmla="*/ 69 h 100"/>
                  <a:gd name="T52" fmla="*/ 15 w 100"/>
                  <a:gd name="T53" fmla="*/ 84 h 100"/>
                  <a:gd name="T54" fmla="*/ 31 w 100"/>
                  <a:gd name="T55" fmla="*/ 96 h 100"/>
                  <a:gd name="T56" fmla="*/ 50 w 100"/>
                  <a:gd name="T57" fmla="*/ 100 h 100"/>
                  <a:gd name="T58" fmla="*/ 69 w 100"/>
                  <a:gd name="T59" fmla="*/ 96 h 100"/>
                  <a:gd name="T60" fmla="*/ 84 w 100"/>
                  <a:gd name="T61" fmla="*/ 84 h 100"/>
                  <a:gd name="T62" fmla="*/ 96 w 100"/>
                  <a:gd name="T63" fmla="*/ 69 h 100"/>
                  <a:gd name="T64" fmla="*/ 100 w 100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00">
                    <a:moveTo>
                      <a:pt x="100" y="50"/>
                    </a:moveTo>
                    <a:lnTo>
                      <a:pt x="98" y="40"/>
                    </a:lnTo>
                    <a:lnTo>
                      <a:pt x="96" y="30"/>
                    </a:lnTo>
                    <a:lnTo>
                      <a:pt x="90" y="23"/>
                    </a:lnTo>
                    <a:lnTo>
                      <a:pt x="84" y="15"/>
                    </a:lnTo>
                    <a:lnTo>
                      <a:pt x="79" y="9"/>
                    </a:lnTo>
                    <a:lnTo>
                      <a:pt x="69" y="4"/>
                    </a:lnTo>
                    <a:lnTo>
                      <a:pt x="59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1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4" y="30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4" y="69"/>
                    </a:lnTo>
                    <a:lnTo>
                      <a:pt x="9" y="78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6"/>
                    </a:lnTo>
                    <a:lnTo>
                      <a:pt x="40" y="98"/>
                    </a:lnTo>
                    <a:lnTo>
                      <a:pt x="50" y="100"/>
                    </a:lnTo>
                    <a:lnTo>
                      <a:pt x="59" y="98"/>
                    </a:lnTo>
                    <a:lnTo>
                      <a:pt x="69" y="96"/>
                    </a:lnTo>
                    <a:lnTo>
                      <a:pt x="79" y="90"/>
                    </a:lnTo>
                    <a:lnTo>
                      <a:pt x="84" y="84"/>
                    </a:lnTo>
                    <a:lnTo>
                      <a:pt x="90" y="78"/>
                    </a:lnTo>
                    <a:lnTo>
                      <a:pt x="96" y="69"/>
                    </a:lnTo>
                    <a:lnTo>
                      <a:pt x="98" y="59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98" y="40"/>
                    </a:lnTo>
                    <a:lnTo>
                      <a:pt x="96" y="30"/>
                    </a:lnTo>
                    <a:lnTo>
                      <a:pt x="90" y="23"/>
                    </a:lnTo>
                    <a:lnTo>
                      <a:pt x="84" y="15"/>
                    </a:lnTo>
                    <a:lnTo>
                      <a:pt x="77" y="9"/>
                    </a:lnTo>
                    <a:lnTo>
                      <a:pt x="69" y="5"/>
                    </a:lnTo>
                    <a:lnTo>
                      <a:pt x="59" y="2"/>
                    </a:lnTo>
                    <a:lnTo>
                      <a:pt x="50" y="2"/>
                    </a:lnTo>
                    <a:lnTo>
                      <a:pt x="40" y="2"/>
                    </a:lnTo>
                    <a:lnTo>
                      <a:pt x="31" y="5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6" y="30"/>
                    </a:lnTo>
                    <a:lnTo>
                      <a:pt x="2" y="40"/>
                    </a:lnTo>
                    <a:lnTo>
                      <a:pt x="2" y="50"/>
                    </a:lnTo>
                    <a:lnTo>
                      <a:pt x="2" y="59"/>
                    </a:lnTo>
                    <a:lnTo>
                      <a:pt x="6" y="69"/>
                    </a:lnTo>
                    <a:lnTo>
                      <a:pt x="9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6"/>
                    </a:lnTo>
                    <a:lnTo>
                      <a:pt x="40" y="98"/>
                    </a:lnTo>
                    <a:lnTo>
                      <a:pt x="50" y="100"/>
                    </a:lnTo>
                    <a:lnTo>
                      <a:pt x="59" y="98"/>
                    </a:lnTo>
                    <a:lnTo>
                      <a:pt x="69" y="96"/>
                    </a:lnTo>
                    <a:lnTo>
                      <a:pt x="77" y="90"/>
                    </a:lnTo>
                    <a:lnTo>
                      <a:pt x="84" y="84"/>
                    </a:lnTo>
                    <a:lnTo>
                      <a:pt x="90" y="76"/>
                    </a:lnTo>
                    <a:lnTo>
                      <a:pt x="96" y="69"/>
                    </a:lnTo>
                    <a:lnTo>
                      <a:pt x="98" y="59"/>
                    </a:lnTo>
                    <a:lnTo>
                      <a:pt x="100" y="50"/>
                    </a:lnTo>
                    <a:lnTo>
                      <a:pt x="100" y="50"/>
                    </a:lnTo>
                    <a:close/>
                  </a:path>
                </a:pathLst>
              </a:custGeom>
              <a:solidFill>
                <a:srgbClr val="FF6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41" name="Freeform 7311"/>
              <p:cNvSpPr>
                <a:spLocks/>
              </p:cNvSpPr>
              <p:nvPr/>
            </p:nvSpPr>
            <p:spPr bwMode="auto">
              <a:xfrm>
                <a:off x="1367" y="2347"/>
                <a:ext cx="98" cy="98"/>
              </a:xfrm>
              <a:custGeom>
                <a:avLst/>
                <a:gdLst>
                  <a:gd name="T0" fmla="*/ 96 w 98"/>
                  <a:gd name="T1" fmla="*/ 38 h 98"/>
                  <a:gd name="T2" fmla="*/ 88 w 98"/>
                  <a:gd name="T3" fmla="*/ 21 h 98"/>
                  <a:gd name="T4" fmla="*/ 75 w 98"/>
                  <a:gd name="T5" fmla="*/ 7 h 98"/>
                  <a:gd name="T6" fmla="*/ 57 w 98"/>
                  <a:gd name="T7" fmla="*/ 0 h 98"/>
                  <a:gd name="T8" fmla="*/ 38 w 98"/>
                  <a:gd name="T9" fmla="*/ 0 h 98"/>
                  <a:gd name="T10" fmla="*/ 21 w 98"/>
                  <a:gd name="T11" fmla="*/ 7 h 98"/>
                  <a:gd name="T12" fmla="*/ 7 w 98"/>
                  <a:gd name="T13" fmla="*/ 21 h 98"/>
                  <a:gd name="T14" fmla="*/ 0 w 98"/>
                  <a:gd name="T15" fmla="*/ 38 h 98"/>
                  <a:gd name="T16" fmla="*/ 0 w 98"/>
                  <a:gd name="T17" fmla="*/ 57 h 98"/>
                  <a:gd name="T18" fmla="*/ 7 w 98"/>
                  <a:gd name="T19" fmla="*/ 74 h 98"/>
                  <a:gd name="T20" fmla="*/ 21 w 98"/>
                  <a:gd name="T21" fmla="*/ 88 h 98"/>
                  <a:gd name="T22" fmla="*/ 38 w 98"/>
                  <a:gd name="T23" fmla="*/ 96 h 98"/>
                  <a:gd name="T24" fmla="*/ 57 w 98"/>
                  <a:gd name="T25" fmla="*/ 96 h 98"/>
                  <a:gd name="T26" fmla="*/ 75 w 98"/>
                  <a:gd name="T27" fmla="*/ 88 h 98"/>
                  <a:gd name="T28" fmla="*/ 88 w 98"/>
                  <a:gd name="T29" fmla="*/ 74 h 98"/>
                  <a:gd name="T30" fmla="*/ 96 w 98"/>
                  <a:gd name="T31" fmla="*/ 57 h 98"/>
                  <a:gd name="T32" fmla="*/ 96 w 98"/>
                  <a:gd name="T33" fmla="*/ 48 h 98"/>
                  <a:gd name="T34" fmla="*/ 92 w 98"/>
                  <a:gd name="T35" fmla="*/ 28 h 98"/>
                  <a:gd name="T36" fmla="*/ 82 w 98"/>
                  <a:gd name="T37" fmla="*/ 13 h 98"/>
                  <a:gd name="T38" fmla="*/ 67 w 98"/>
                  <a:gd name="T39" fmla="*/ 3 h 98"/>
                  <a:gd name="T40" fmla="*/ 48 w 98"/>
                  <a:gd name="T41" fmla="*/ 0 h 98"/>
                  <a:gd name="T42" fmla="*/ 29 w 98"/>
                  <a:gd name="T43" fmla="*/ 3 h 98"/>
                  <a:gd name="T44" fmla="*/ 13 w 98"/>
                  <a:gd name="T45" fmla="*/ 13 h 98"/>
                  <a:gd name="T46" fmla="*/ 4 w 98"/>
                  <a:gd name="T47" fmla="*/ 28 h 98"/>
                  <a:gd name="T48" fmla="*/ 0 w 98"/>
                  <a:gd name="T49" fmla="*/ 48 h 98"/>
                  <a:gd name="T50" fmla="*/ 4 w 98"/>
                  <a:gd name="T51" fmla="*/ 67 h 98"/>
                  <a:gd name="T52" fmla="*/ 13 w 98"/>
                  <a:gd name="T53" fmla="*/ 82 h 98"/>
                  <a:gd name="T54" fmla="*/ 29 w 98"/>
                  <a:gd name="T55" fmla="*/ 92 h 98"/>
                  <a:gd name="T56" fmla="*/ 48 w 98"/>
                  <a:gd name="T57" fmla="*/ 96 h 98"/>
                  <a:gd name="T58" fmla="*/ 67 w 98"/>
                  <a:gd name="T59" fmla="*/ 92 h 98"/>
                  <a:gd name="T60" fmla="*/ 82 w 98"/>
                  <a:gd name="T61" fmla="*/ 82 h 98"/>
                  <a:gd name="T62" fmla="*/ 92 w 98"/>
                  <a:gd name="T63" fmla="*/ 67 h 98"/>
                  <a:gd name="T64" fmla="*/ 96 w 98"/>
                  <a:gd name="T65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98">
                    <a:moveTo>
                      <a:pt x="98" y="48"/>
                    </a:moveTo>
                    <a:lnTo>
                      <a:pt x="96" y="38"/>
                    </a:lnTo>
                    <a:lnTo>
                      <a:pt x="94" y="28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7"/>
                    </a:lnTo>
                    <a:lnTo>
                      <a:pt x="67" y="3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3" y="82"/>
                    </a:lnTo>
                    <a:lnTo>
                      <a:pt x="21" y="88"/>
                    </a:lnTo>
                    <a:lnTo>
                      <a:pt x="29" y="94"/>
                    </a:lnTo>
                    <a:lnTo>
                      <a:pt x="38" y="96"/>
                    </a:lnTo>
                    <a:lnTo>
                      <a:pt x="48" y="98"/>
                    </a:lnTo>
                    <a:lnTo>
                      <a:pt x="57" y="96"/>
                    </a:lnTo>
                    <a:lnTo>
                      <a:pt x="67" y="94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4" y="67"/>
                    </a:lnTo>
                    <a:lnTo>
                      <a:pt x="96" y="57"/>
                    </a:lnTo>
                    <a:lnTo>
                      <a:pt x="98" y="48"/>
                    </a:lnTo>
                    <a:lnTo>
                      <a:pt x="96" y="48"/>
                    </a:lnTo>
                    <a:lnTo>
                      <a:pt x="96" y="38"/>
                    </a:lnTo>
                    <a:lnTo>
                      <a:pt x="92" y="28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7"/>
                    </a:lnTo>
                    <a:lnTo>
                      <a:pt x="67" y="3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3" y="82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7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2" y="67"/>
                    </a:lnTo>
                    <a:lnTo>
                      <a:pt x="96" y="57"/>
                    </a:lnTo>
                    <a:lnTo>
                      <a:pt x="96" y="48"/>
                    </a:lnTo>
                    <a:lnTo>
                      <a:pt x="98" y="48"/>
                    </a:lnTo>
                    <a:close/>
                  </a:path>
                </a:pathLst>
              </a:custGeom>
              <a:solidFill>
                <a:srgbClr val="FF6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42" name="Freeform 7312"/>
              <p:cNvSpPr>
                <a:spLocks/>
              </p:cNvSpPr>
              <p:nvPr/>
            </p:nvSpPr>
            <p:spPr bwMode="auto">
              <a:xfrm>
                <a:off x="1367" y="2347"/>
                <a:ext cx="96" cy="96"/>
              </a:xfrm>
              <a:custGeom>
                <a:avLst/>
                <a:gdLst>
                  <a:gd name="T0" fmla="*/ 96 w 96"/>
                  <a:gd name="T1" fmla="*/ 38 h 96"/>
                  <a:gd name="T2" fmla="*/ 88 w 96"/>
                  <a:gd name="T3" fmla="*/ 21 h 96"/>
                  <a:gd name="T4" fmla="*/ 75 w 96"/>
                  <a:gd name="T5" fmla="*/ 7 h 96"/>
                  <a:gd name="T6" fmla="*/ 57 w 96"/>
                  <a:gd name="T7" fmla="*/ 0 h 96"/>
                  <a:gd name="T8" fmla="*/ 38 w 96"/>
                  <a:gd name="T9" fmla="*/ 0 h 96"/>
                  <a:gd name="T10" fmla="*/ 21 w 96"/>
                  <a:gd name="T11" fmla="*/ 7 h 96"/>
                  <a:gd name="T12" fmla="*/ 7 w 96"/>
                  <a:gd name="T13" fmla="*/ 21 h 96"/>
                  <a:gd name="T14" fmla="*/ 0 w 96"/>
                  <a:gd name="T15" fmla="*/ 38 h 96"/>
                  <a:gd name="T16" fmla="*/ 0 w 96"/>
                  <a:gd name="T17" fmla="*/ 57 h 96"/>
                  <a:gd name="T18" fmla="*/ 7 w 96"/>
                  <a:gd name="T19" fmla="*/ 74 h 96"/>
                  <a:gd name="T20" fmla="*/ 21 w 96"/>
                  <a:gd name="T21" fmla="*/ 88 h 96"/>
                  <a:gd name="T22" fmla="*/ 38 w 96"/>
                  <a:gd name="T23" fmla="*/ 96 h 96"/>
                  <a:gd name="T24" fmla="*/ 57 w 96"/>
                  <a:gd name="T25" fmla="*/ 96 h 96"/>
                  <a:gd name="T26" fmla="*/ 75 w 96"/>
                  <a:gd name="T27" fmla="*/ 88 h 96"/>
                  <a:gd name="T28" fmla="*/ 88 w 96"/>
                  <a:gd name="T29" fmla="*/ 74 h 96"/>
                  <a:gd name="T30" fmla="*/ 96 w 96"/>
                  <a:gd name="T31" fmla="*/ 57 h 96"/>
                  <a:gd name="T32" fmla="*/ 96 w 96"/>
                  <a:gd name="T33" fmla="*/ 48 h 96"/>
                  <a:gd name="T34" fmla="*/ 92 w 96"/>
                  <a:gd name="T35" fmla="*/ 28 h 96"/>
                  <a:gd name="T36" fmla="*/ 82 w 96"/>
                  <a:gd name="T37" fmla="*/ 13 h 96"/>
                  <a:gd name="T38" fmla="*/ 67 w 96"/>
                  <a:gd name="T39" fmla="*/ 3 h 96"/>
                  <a:gd name="T40" fmla="*/ 48 w 96"/>
                  <a:gd name="T41" fmla="*/ 0 h 96"/>
                  <a:gd name="T42" fmla="*/ 29 w 96"/>
                  <a:gd name="T43" fmla="*/ 3 h 96"/>
                  <a:gd name="T44" fmla="*/ 13 w 96"/>
                  <a:gd name="T45" fmla="*/ 13 h 96"/>
                  <a:gd name="T46" fmla="*/ 4 w 96"/>
                  <a:gd name="T47" fmla="*/ 28 h 96"/>
                  <a:gd name="T48" fmla="*/ 0 w 96"/>
                  <a:gd name="T49" fmla="*/ 48 h 96"/>
                  <a:gd name="T50" fmla="*/ 4 w 96"/>
                  <a:gd name="T51" fmla="*/ 67 h 96"/>
                  <a:gd name="T52" fmla="*/ 13 w 96"/>
                  <a:gd name="T53" fmla="*/ 82 h 96"/>
                  <a:gd name="T54" fmla="*/ 29 w 96"/>
                  <a:gd name="T55" fmla="*/ 92 h 96"/>
                  <a:gd name="T56" fmla="*/ 48 w 96"/>
                  <a:gd name="T57" fmla="*/ 96 h 96"/>
                  <a:gd name="T58" fmla="*/ 67 w 96"/>
                  <a:gd name="T59" fmla="*/ 92 h 96"/>
                  <a:gd name="T60" fmla="*/ 82 w 96"/>
                  <a:gd name="T61" fmla="*/ 82 h 96"/>
                  <a:gd name="T62" fmla="*/ 92 w 96"/>
                  <a:gd name="T63" fmla="*/ 67 h 96"/>
                  <a:gd name="T64" fmla="*/ 96 w 96"/>
                  <a:gd name="T65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lnTo>
                      <a:pt x="96" y="38"/>
                    </a:lnTo>
                    <a:lnTo>
                      <a:pt x="92" y="28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7"/>
                    </a:lnTo>
                    <a:lnTo>
                      <a:pt x="67" y="3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3" y="82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7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2" y="67"/>
                    </a:lnTo>
                    <a:lnTo>
                      <a:pt x="96" y="57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38"/>
                    </a:lnTo>
                    <a:lnTo>
                      <a:pt x="92" y="28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7"/>
                    </a:lnTo>
                    <a:lnTo>
                      <a:pt x="67" y="3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3" y="82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7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2" y="67"/>
                    </a:lnTo>
                    <a:lnTo>
                      <a:pt x="96" y="57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FF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43" name="Freeform 7313"/>
              <p:cNvSpPr>
                <a:spLocks/>
              </p:cNvSpPr>
              <p:nvPr/>
            </p:nvSpPr>
            <p:spPr bwMode="auto">
              <a:xfrm>
                <a:off x="1367" y="2347"/>
                <a:ext cx="96" cy="96"/>
              </a:xfrm>
              <a:custGeom>
                <a:avLst/>
                <a:gdLst>
                  <a:gd name="T0" fmla="*/ 96 w 96"/>
                  <a:gd name="T1" fmla="*/ 38 h 96"/>
                  <a:gd name="T2" fmla="*/ 88 w 96"/>
                  <a:gd name="T3" fmla="*/ 21 h 96"/>
                  <a:gd name="T4" fmla="*/ 75 w 96"/>
                  <a:gd name="T5" fmla="*/ 7 h 96"/>
                  <a:gd name="T6" fmla="*/ 57 w 96"/>
                  <a:gd name="T7" fmla="*/ 2 h 96"/>
                  <a:gd name="T8" fmla="*/ 38 w 96"/>
                  <a:gd name="T9" fmla="*/ 2 h 96"/>
                  <a:gd name="T10" fmla="*/ 21 w 96"/>
                  <a:gd name="T11" fmla="*/ 7 h 96"/>
                  <a:gd name="T12" fmla="*/ 7 w 96"/>
                  <a:gd name="T13" fmla="*/ 21 h 96"/>
                  <a:gd name="T14" fmla="*/ 2 w 96"/>
                  <a:gd name="T15" fmla="*/ 38 h 96"/>
                  <a:gd name="T16" fmla="*/ 2 w 96"/>
                  <a:gd name="T17" fmla="*/ 57 h 96"/>
                  <a:gd name="T18" fmla="*/ 7 w 96"/>
                  <a:gd name="T19" fmla="*/ 74 h 96"/>
                  <a:gd name="T20" fmla="*/ 21 w 96"/>
                  <a:gd name="T21" fmla="*/ 88 h 96"/>
                  <a:gd name="T22" fmla="*/ 38 w 96"/>
                  <a:gd name="T23" fmla="*/ 96 h 96"/>
                  <a:gd name="T24" fmla="*/ 57 w 96"/>
                  <a:gd name="T25" fmla="*/ 96 h 96"/>
                  <a:gd name="T26" fmla="*/ 75 w 96"/>
                  <a:gd name="T27" fmla="*/ 88 h 96"/>
                  <a:gd name="T28" fmla="*/ 88 w 96"/>
                  <a:gd name="T29" fmla="*/ 74 h 96"/>
                  <a:gd name="T30" fmla="*/ 96 w 96"/>
                  <a:gd name="T31" fmla="*/ 57 h 96"/>
                  <a:gd name="T32" fmla="*/ 96 w 96"/>
                  <a:gd name="T33" fmla="*/ 48 h 96"/>
                  <a:gd name="T34" fmla="*/ 92 w 96"/>
                  <a:gd name="T35" fmla="*/ 28 h 96"/>
                  <a:gd name="T36" fmla="*/ 82 w 96"/>
                  <a:gd name="T37" fmla="*/ 15 h 96"/>
                  <a:gd name="T38" fmla="*/ 67 w 96"/>
                  <a:gd name="T39" fmla="*/ 3 h 96"/>
                  <a:gd name="T40" fmla="*/ 48 w 96"/>
                  <a:gd name="T41" fmla="*/ 0 h 96"/>
                  <a:gd name="T42" fmla="*/ 29 w 96"/>
                  <a:gd name="T43" fmla="*/ 3 h 96"/>
                  <a:gd name="T44" fmla="*/ 15 w 96"/>
                  <a:gd name="T45" fmla="*/ 15 h 96"/>
                  <a:gd name="T46" fmla="*/ 4 w 96"/>
                  <a:gd name="T47" fmla="*/ 28 h 96"/>
                  <a:gd name="T48" fmla="*/ 0 w 96"/>
                  <a:gd name="T49" fmla="*/ 48 h 96"/>
                  <a:gd name="T50" fmla="*/ 4 w 96"/>
                  <a:gd name="T51" fmla="*/ 67 h 96"/>
                  <a:gd name="T52" fmla="*/ 15 w 96"/>
                  <a:gd name="T53" fmla="*/ 82 h 96"/>
                  <a:gd name="T54" fmla="*/ 29 w 96"/>
                  <a:gd name="T55" fmla="*/ 92 h 96"/>
                  <a:gd name="T56" fmla="*/ 48 w 96"/>
                  <a:gd name="T57" fmla="*/ 96 h 96"/>
                  <a:gd name="T58" fmla="*/ 67 w 96"/>
                  <a:gd name="T59" fmla="*/ 92 h 96"/>
                  <a:gd name="T60" fmla="*/ 82 w 96"/>
                  <a:gd name="T61" fmla="*/ 82 h 96"/>
                  <a:gd name="T62" fmla="*/ 92 w 96"/>
                  <a:gd name="T63" fmla="*/ 67 h 96"/>
                  <a:gd name="T64" fmla="*/ 96 w 96"/>
                  <a:gd name="T65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lnTo>
                      <a:pt x="96" y="38"/>
                    </a:lnTo>
                    <a:lnTo>
                      <a:pt x="92" y="28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7"/>
                    </a:lnTo>
                    <a:lnTo>
                      <a:pt x="67" y="3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3" y="82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7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2" y="67"/>
                    </a:lnTo>
                    <a:lnTo>
                      <a:pt x="96" y="57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4" y="38"/>
                    </a:lnTo>
                    <a:lnTo>
                      <a:pt x="92" y="28"/>
                    </a:lnTo>
                    <a:lnTo>
                      <a:pt x="88" y="21"/>
                    </a:lnTo>
                    <a:lnTo>
                      <a:pt x="82" y="15"/>
                    </a:lnTo>
                    <a:lnTo>
                      <a:pt x="75" y="9"/>
                    </a:lnTo>
                    <a:lnTo>
                      <a:pt x="67" y="3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3"/>
                    </a:lnTo>
                    <a:lnTo>
                      <a:pt x="21" y="9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4" y="67"/>
                    </a:lnTo>
                    <a:lnTo>
                      <a:pt x="9" y="74"/>
                    </a:lnTo>
                    <a:lnTo>
                      <a:pt x="15" y="82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4"/>
                    </a:lnTo>
                    <a:lnTo>
                      <a:pt x="48" y="96"/>
                    </a:lnTo>
                    <a:lnTo>
                      <a:pt x="57" y="94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2" y="67"/>
                    </a:lnTo>
                    <a:lnTo>
                      <a:pt x="94" y="57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FF6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44" name="Freeform 7314"/>
              <p:cNvSpPr>
                <a:spLocks/>
              </p:cNvSpPr>
              <p:nvPr/>
            </p:nvSpPr>
            <p:spPr bwMode="auto">
              <a:xfrm>
                <a:off x="1367" y="2347"/>
                <a:ext cx="96" cy="96"/>
              </a:xfrm>
              <a:custGeom>
                <a:avLst/>
                <a:gdLst>
                  <a:gd name="T0" fmla="*/ 94 w 96"/>
                  <a:gd name="T1" fmla="*/ 38 h 96"/>
                  <a:gd name="T2" fmla="*/ 88 w 96"/>
                  <a:gd name="T3" fmla="*/ 21 h 96"/>
                  <a:gd name="T4" fmla="*/ 75 w 96"/>
                  <a:gd name="T5" fmla="*/ 9 h 96"/>
                  <a:gd name="T6" fmla="*/ 57 w 96"/>
                  <a:gd name="T7" fmla="*/ 2 h 96"/>
                  <a:gd name="T8" fmla="*/ 38 w 96"/>
                  <a:gd name="T9" fmla="*/ 2 h 96"/>
                  <a:gd name="T10" fmla="*/ 21 w 96"/>
                  <a:gd name="T11" fmla="*/ 9 h 96"/>
                  <a:gd name="T12" fmla="*/ 9 w 96"/>
                  <a:gd name="T13" fmla="*/ 21 h 96"/>
                  <a:gd name="T14" fmla="*/ 2 w 96"/>
                  <a:gd name="T15" fmla="*/ 38 h 96"/>
                  <a:gd name="T16" fmla="*/ 2 w 96"/>
                  <a:gd name="T17" fmla="*/ 57 h 96"/>
                  <a:gd name="T18" fmla="*/ 9 w 96"/>
                  <a:gd name="T19" fmla="*/ 74 h 96"/>
                  <a:gd name="T20" fmla="*/ 21 w 96"/>
                  <a:gd name="T21" fmla="*/ 88 h 96"/>
                  <a:gd name="T22" fmla="*/ 38 w 96"/>
                  <a:gd name="T23" fmla="*/ 94 h 96"/>
                  <a:gd name="T24" fmla="*/ 57 w 96"/>
                  <a:gd name="T25" fmla="*/ 94 h 96"/>
                  <a:gd name="T26" fmla="*/ 75 w 96"/>
                  <a:gd name="T27" fmla="*/ 88 h 96"/>
                  <a:gd name="T28" fmla="*/ 88 w 96"/>
                  <a:gd name="T29" fmla="*/ 74 h 96"/>
                  <a:gd name="T30" fmla="*/ 94 w 96"/>
                  <a:gd name="T31" fmla="*/ 57 h 96"/>
                  <a:gd name="T32" fmla="*/ 94 w 96"/>
                  <a:gd name="T33" fmla="*/ 48 h 96"/>
                  <a:gd name="T34" fmla="*/ 92 w 96"/>
                  <a:gd name="T35" fmla="*/ 30 h 96"/>
                  <a:gd name="T36" fmla="*/ 80 w 96"/>
                  <a:gd name="T37" fmla="*/ 15 h 96"/>
                  <a:gd name="T38" fmla="*/ 67 w 96"/>
                  <a:gd name="T39" fmla="*/ 5 h 96"/>
                  <a:gd name="T40" fmla="*/ 48 w 96"/>
                  <a:gd name="T41" fmla="*/ 2 h 96"/>
                  <a:gd name="T42" fmla="*/ 31 w 96"/>
                  <a:gd name="T43" fmla="*/ 5 h 96"/>
                  <a:gd name="T44" fmla="*/ 15 w 96"/>
                  <a:gd name="T45" fmla="*/ 15 h 96"/>
                  <a:gd name="T46" fmla="*/ 6 w 96"/>
                  <a:gd name="T47" fmla="*/ 30 h 96"/>
                  <a:gd name="T48" fmla="*/ 2 w 96"/>
                  <a:gd name="T49" fmla="*/ 48 h 96"/>
                  <a:gd name="T50" fmla="*/ 6 w 96"/>
                  <a:gd name="T51" fmla="*/ 67 h 96"/>
                  <a:gd name="T52" fmla="*/ 15 w 96"/>
                  <a:gd name="T53" fmla="*/ 80 h 96"/>
                  <a:gd name="T54" fmla="*/ 31 w 96"/>
                  <a:gd name="T55" fmla="*/ 92 h 96"/>
                  <a:gd name="T56" fmla="*/ 48 w 96"/>
                  <a:gd name="T57" fmla="*/ 94 h 96"/>
                  <a:gd name="T58" fmla="*/ 67 w 96"/>
                  <a:gd name="T59" fmla="*/ 92 h 96"/>
                  <a:gd name="T60" fmla="*/ 80 w 96"/>
                  <a:gd name="T61" fmla="*/ 80 h 96"/>
                  <a:gd name="T62" fmla="*/ 92 w 96"/>
                  <a:gd name="T63" fmla="*/ 67 h 96"/>
                  <a:gd name="T64" fmla="*/ 94 w 96"/>
                  <a:gd name="T65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lnTo>
                      <a:pt x="94" y="38"/>
                    </a:lnTo>
                    <a:lnTo>
                      <a:pt x="92" y="28"/>
                    </a:lnTo>
                    <a:lnTo>
                      <a:pt x="88" y="21"/>
                    </a:lnTo>
                    <a:lnTo>
                      <a:pt x="82" y="15"/>
                    </a:lnTo>
                    <a:lnTo>
                      <a:pt x="75" y="9"/>
                    </a:lnTo>
                    <a:lnTo>
                      <a:pt x="67" y="3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3"/>
                    </a:lnTo>
                    <a:lnTo>
                      <a:pt x="21" y="9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4" y="67"/>
                    </a:lnTo>
                    <a:lnTo>
                      <a:pt x="9" y="74"/>
                    </a:lnTo>
                    <a:lnTo>
                      <a:pt x="15" y="82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4"/>
                    </a:lnTo>
                    <a:lnTo>
                      <a:pt x="48" y="96"/>
                    </a:lnTo>
                    <a:lnTo>
                      <a:pt x="57" y="94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2" y="67"/>
                    </a:lnTo>
                    <a:lnTo>
                      <a:pt x="94" y="57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4" y="38"/>
                    </a:lnTo>
                    <a:lnTo>
                      <a:pt x="92" y="30"/>
                    </a:lnTo>
                    <a:lnTo>
                      <a:pt x="86" y="21"/>
                    </a:lnTo>
                    <a:lnTo>
                      <a:pt x="80" y="15"/>
                    </a:lnTo>
                    <a:lnTo>
                      <a:pt x="75" y="9"/>
                    </a:lnTo>
                    <a:lnTo>
                      <a:pt x="67" y="5"/>
                    </a:lnTo>
                    <a:lnTo>
                      <a:pt x="57" y="2"/>
                    </a:lnTo>
                    <a:lnTo>
                      <a:pt x="48" y="2"/>
                    </a:lnTo>
                    <a:lnTo>
                      <a:pt x="38" y="2"/>
                    </a:lnTo>
                    <a:lnTo>
                      <a:pt x="31" y="5"/>
                    </a:lnTo>
                    <a:lnTo>
                      <a:pt x="21" y="9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6" y="30"/>
                    </a:lnTo>
                    <a:lnTo>
                      <a:pt x="2" y="38"/>
                    </a:lnTo>
                    <a:lnTo>
                      <a:pt x="2" y="48"/>
                    </a:lnTo>
                    <a:lnTo>
                      <a:pt x="2" y="57"/>
                    </a:lnTo>
                    <a:lnTo>
                      <a:pt x="6" y="67"/>
                    </a:lnTo>
                    <a:lnTo>
                      <a:pt x="9" y="74"/>
                    </a:lnTo>
                    <a:lnTo>
                      <a:pt x="15" y="80"/>
                    </a:lnTo>
                    <a:lnTo>
                      <a:pt x="21" y="86"/>
                    </a:lnTo>
                    <a:lnTo>
                      <a:pt x="31" y="92"/>
                    </a:lnTo>
                    <a:lnTo>
                      <a:pt x="38" y="94"/>
                    </a:lnTo>
                    <a:lnTo>
                      <a:pt x="48" y="94"/>
                    </a:lnTo>
                    <a:lnTo>
                      <a:pt x="57" y="94"/>
                    </a:lnTo>
                    <a:lnTo>
                      <a:pt x="67" y="92"/>
                    </a:lnTo>
                    <a:lnTo>
                      <a:pt x="75" y="86"/>
                    </a:lnTo>
                    <a:lnTo>
                      <a:pt x="80" y="80"/>
                    </a:lnTo>
                    <a:lnTo>
                      <a:pt x="86" y="74"/>
                    </a:lnTo>
                    <a:lnTo>
                      <a:pt x="92" y="67"/>
                    </a:lnTo>
                    <a:lnTo>
                      <a:pt x="94" y="57"/>
                    </a:lnTo>
                    <a:lnTo>
                      <a:pt x="94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FF6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45" name="Freeform 7315"/>
              <p:cNvSpPr>
                <a:spLocks/>
              </p:cNvSpPr>
              <p:nvPr/>
            </p:nvSpPr>
            <p:spPr bwMode="auto">
              <a:xfrm>
                <a:off x="1369" y="2349"/>
                <a:ext cx="92" cy="92"/>
              </a:xfrm>
              <a:custGeom>
                <a:avLst/>
                <a:gdLst>
                  <a:gd name="T0" fmla="*/ 92 w 92"/>
                  <a:gd name="T1" fmla="*/ 36 h 92"/>
                  <a:gd name="T2" fmla="*/ 84 w 92"/>
                  <a:gd name="T3" fmla="*/ 19 h 92"/>
                  <a:gd name="T4" fmla="*/ 73 w 92"/>
                  <a:gd name="T5" fmla="*/ 7 h 92"/>
                  <a:gd name="T6" fmla="*/ 55 w 92"/>
                  <a:gd name="T7" fmla="*/ 0 h 92"/>
                  <a:gd name="T8" fmla="*/ 36 w 92"/>
                  <a:gd name="T9" fmla="*/ 0 h 92"/>
                  <a:gd name="T10" fmla="*/ 19 w 92"/>
                  <a:gd name="T11" fmla="*/ 7 h 92"/>
                  <a:gd name="T12" fmla="*/ 7 w 92"/>
                  <a:gd name="T13" fmla="*/ 19 h 92"/>
                  <a:gd name="T14" fmla="*/ 0 w 92"/>
                  <a:gd name="T15" fmla="*/ 36 h 92"/>
                  <a:gd name="T16" fmla="*/ 0 w 92"/>
                  <a:gd name="T17" fmla="*/ 55 h 92"/>
                  <a:gd name="T18" fmla="*/ 7 w 92"/>
                  <a:gd name="T19" fmla="*/ 72 h 92"/>
                  <a:gd name="T20" fmla="*/ 19 w 92"/>
                  <a:gd name="T21" fmla="*/ 84 h 92"/>
                  <a:gd name="T22" fmla="*/ 36 w 92"/>
                  <a:gd name="T23" fmla="*/ 92 h 92"/>
                  <a:gd name="T24" fmla="*/ 55 w 92"/>
                  <a:gd name="T25" fmla="*/ 92 h 92"/>
                  <a:gd name="T26" fmla="*/ 73 w 92"/>
                  <a:gd name="T27" fmla="*/ 84 h 92"/>
                  <a:gd name="T28" fmla="*/ 84 w 92"/>
                  <a:gd name="T29" fmla="*/ 72 h 92"/>
                  <a:gd name="T30" fmla="*/ 92 w 92"/>
                  <a:gd name="T31" fmla="*/ 55 h 92"/>
                  <a:gd name="T32" fmla="*/ 92 w 92"/>
                  <a:gd name="T33" fmla="*/ 46 h 92"/>
                  <a:gd name="T34" fmla="*/ 88 w 92"/>
                  <a:gd name="T35" fmla="*/ 28 h 92"/>
                  <a:gd name="T36" fmla="*/ 78 w 92"/>
                  <a:gd name="T37" fmla="*/ 13 h 92"/>
                  <a:gd name="T38" fmla="*/ 63 w 92"/>
                  <a:gd name="T39" fmla="*/ 3 h 92"/>
                  <a:gd name="T40" fmla="*/ 46 w 92"/>
                  <a:gd name="T41" fmla="*/ 0 h 92"/>
                  <a:gd name="T42" fmla="*/ 29 w 92"/>
                  <a:gd name="T43" fmla="*/ 3 h 92"/>
                  <a:gd name="T44" fmla="*/ 13 w 92"/>
                  <a:gd name="T45" fmla="*/ 13 h 92"/>
                  <a:gd name="T46" fmla="*/ 4 w 92"/>
                  <a:gd name="T47" fmla="*/ 28 h 92"/>
                  <a:gd name="T48" fmla="*/ 0 w 92"/>
                  <a:gd name="T49" fmla="*/ 46 h 92"/>
                  <a:gd name="T50" fmla="*/ 4 w 92"/>
                  <a:gd name="T51" fmla="*/ 63 h 92"/>
                  <a:gd name="T52" fmla="*/ 13 w 92"/>
                  <a:gd name="T53" fmla="*/ 78 h 92"/>
                  <a:gd name="T54" fmla="*/ 29 w 92"/>
                  <a:gd name="T55" fmla="*/ 88 h 92"/>
                  <a:gd name="T56" fmla="*/ 46 w 92"/>
                  <a:gd name="T57" fmla="*/ 92 h 92"/>
                  <a:gd name="T58" fmla="*/ 63 w 92"/>
                  <a:gd name="T59" fmla="*/ 88 h 92"/>
                  <a:gd name="T60" fmla="*/ 78 w 92"/>
                  <a:gd name="T61" fmla="*/ 78 h 92"/>
                  <a:gd name="T62" fmla="*/ 88 w 92"/>
                  <a:gd name="T63" fmla="*/ 63 h 92"/>
                  <a:gd name="T64" fmla="*/ 92 w 92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lnTo>
                      <a:pt x="92" y="36"/>
                    </a:lnTo>
                    <a:lnTo>
                      <a:pt x="90" y="28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3" y="7"/>
                    </a:lnTo>
                    <a:lnTo>
                      <a:pt x="65" y="3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8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4" y="65"/>
                    </a:lnTo>
                    <a:lnTo>
                      <a:pt x="7" y="72"/>
                    </a:lnTo>
                    <a:lnTo>
                      <a:pt x="13" y="78"/>
                    </a:lnTo>
                    <a:lnTo>
                      <a:pt x="19" y="84"/>
                    </a:lnTo>
                    <a:lnTo>
                      <a:pt x="29" y="90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5" y="92"/>
                    </a:lnTo>
                    <a:lnTo>
                      <a:pt x="65" y="90"/>
                    </a:lnTo>
                    <a:lnTo>
                      <a:pt x="73" y="84"/>
                    </a:lnTo>
                    <a:lnTo>
                      <a:pt x="78" y="78"/>
                    </a:lnTo>
                    <a:lnTo>
                      <a:pt x="84" y="72"/>
                    </a:lnTo>
                    <a:lnTo>
                      <a:pt x="90" y="65"/>
                    </a:lnTo>
                    <a:lnTo>
                      <a:pt x="92" y="55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3" y="7"/>
                    </a:lnTo>
                    <a:lnTo>
                      <a:pt x="63" y="3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4" y="63"/>
                    </a:lnTo>
                    <a:lnTo>
                      <a:pt x="7" y="72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5" y="92"/>
                    </a:lnTo>
                    <a:lnTo>
                      <a:pt x="63" y="88"/>
                    </a:lnTo>
                    <a:lnTo>
                      <a:pt x="73" y="84"/>
                    </a:lnTo>
                    <a:lnTo>
                      <a:pt x="78" y="78"/>
                    </a:lnTo>
                    <a:lnTo>
                      <a:pt x="84" y="72"/>
                    </a:lnTo>
                    <a:lnTo>
                      <a:pt x="88" y="63"/>
                    </a:lnTo>
                    <a:lnTo>
                      <a:pt x="92" y="55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FF6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46" name="Freeform 7316"/>
              <p:cNvSpPr>
                <a:spLocks/>
              </p:cNvSpPr>
              <p:nvPr/>
            </p:nvSpPr>
            <p:spPr bwMode="auto">
              <a:xfrm>
                <a:off x="1369" y="2349"/>
                <a:ext cx="92" cy="92"/>
              </a:xfrm>
              <a:custGeom>
                <a:avLst/>
                <a:gdLst>
                  <a:gd name="T0" fmla="*/ 92 w 92"/>
                  <a:gd name="T1" fmla="*/ 36 h 92"/>
                  <a:gd name="T2" fmla="*/ 84 w 92"/>
                  <a:gd name="T3" fmla="*/ 21 h 92"/>
                  <a:gd name="T4" fmla="*/ 73 w 92"/>
                  <a:gd name="T5" fmla="*/ 7 h 92"/>
                  <a:gd name="T6" fmla="*/ 55 w 92"/>
                  <a:gd name="T7" fmla="*/ 0 h 92"/>
                  <a:gd name="T8" fmla="*/ 36 w 92"/>
                  <a:gd name="T9" fmla="*/ 0 h 92"/>
                  <a:gd name="T10" fmla="*/ 21 w 92"/>
                  <a:gd name="T11" fmla="*/ 7 h 92"/>
                  <a:gd name="T12" fmla="*/ 7 w 92"/>
                  <a:gd name="T13" fmla="*/ 21 h 92"/>
                  <a:gd name="T14" fmla="*/ 0 w 92"/>
                  <a:gd name="T15" fmla="*/ 36 h 92"/>
                  <a:gd name="T16" fmla="*/ 0 w 92"/>
                  <a:gd name="T17" fmla="*/ 55 h 92"/>
                  <a:gd name="T18" fmla="*/ 7 w 92"/>
                  <a:gd name="T19" fmla="*/ 72 h 92"/>
                  <a:gd name="T20" fmla="*/ 21 w 92"/>
                  <a:gd name="T21" fmla="*/ 84 h 92"/>
                  <a:gd name="T22" fmla="*/ 36 w 92"/>
                  <a:gd name="T23" fmla="*/ 92 h 92"/>
                  <a:gd name="T24" fmla="*/ 55 w 92"/>
                  <a:gd name="T25" fmla="*/ 92 h 92"/>
                  <a:gd name="T26" fmla="*/ 73 w 92"/>
                  <a:gd name="T27" fmla="*/ 84 h 92"/>
                  <a:gd name="T28" fmla="*/ 84 w 92"/>
                  <a:gd name="T29" fmla="*/ 72 h 92"/>
                  <a:gd name="T30" fmla="*/ 92 w 92"/>
                  <a:gd name="T31" fmla="*/ 55 h 92"/>
                  <a:gd name="T32" fmla="*/ 92 w 92"/>
                  <a:gd name="T33" fmla="*/ 46 h 92"/>
                  <a:gd name="T34" fmla="*/ 88 w 92"/>
                  <a:gd name="T35" fmla="*/ 28 h 92"/>
                  <a:gd name="T36" fmla="*/ 78 w 92"/>
                  <a:gd name="T37" fmla="*/ 13 h 92"/>
                  <a:gd name="T38" fmla="*/ 63 w 92"/>
                  <a:gd name="T39" fmla="*/ 3 h 92"/>
                  <a:gd name="T40" fmla="*/ 46 w 92"/>
                  <a:gd name="T41" fmla="*/ 0 h 92"/>
                  <a:gd name="T42" fmla="*/ 29 w 92"/>
                  <a:gd name="T43" fmla="*/ 3 h 92"/>
                  <a:gd name="T44" fmla="*/ 13 w 92"/>
                  <a:gd name="T45" fmla="*/ 13 h 92"/>
                  <a:gd name="T46" fmla="*/ 4 w 92"/>
                  <a:gd name="T47" fmla="*/ 28 h 92"/>
                  <a:gd name="T48" fmla="*/ 0 w 92"/>
                  <a:gd name="T49" fmla="*/ 46 h 92"/>
                  <a:gd name="T50" fmla="*/ 4 w 92"/>
                  <a:gd name="T51" fmla="*/ 63 h 92"/>
                  <a:gd name="T52" fmla="*/ 13 w 92"/>
                  <a:gd name="T53" fmla="*/ 78 h 92"/>
                  <a:gd name="T54" fmla="*/ 29 w 92"/>
                  <a:gd name="T55" fmla="*/ 88 h 92"/>
                  <a:gd name="T56" fmla="*/ 46 w 92"/>
                  <a:gd name="T57" fmla="*/ 92 h 92"/>
                  <a:gd name="T58" fmla="*/ 63 w 92"/>
                  <a:gd name="T59" fmla="*/ 88 h 92"/>
                  <a:gd name="T60" fmla="*/ 78 w 92"/>
                  <a:gd name="T61" fmla="*/ 78 h 92"/>
                  <a:gd name="T62" fmla="*/ 88 w 92"/>
                  <a:gd name="T63" fmla="*/ 63 h 92"/>
                  <a:gd name="T64" fmla="*/ 92 w 92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lnTo>
                      <a:pt x="92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3" y="7"/>
                    </a:lnTo>
                    <a:lnTo>
                      <a:pt x="63" y="3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4" y="63"/>
                    </a:lnTo>
                    <a:lnTo>
                      <a:pt x="7" y="72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5" y="92"/>
                    </a:lnTo>
                    <a:lnTo>
                      <a:pt x="63" y="88"/>
                    </a:lnTo>
                    <a:lnTo>
                      <a:pt x="73" y="84"/>
                    </a:lnTo>
                    <a:lnTo>
                      <a:pt x="78" y="78"/>
                    </a:lnTo>
                    <a:lnTo>
                      <a:pt x="84" y="72"/>
                    </a:lnTo>
                    <a:lnTo>
                      <a:pt x="88" y="63"/>
                    </a:lnTo>
                    <a:lnTo>
                      <a:pt x="92" y="55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0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5" y="1"/>
                    </a:lnTo>
                    <a:lnTo>
                      <a:pt x="46" y="0"/>
                    </a:lnTo>
                    <a:lnTo>
                      <a:pt x="36" y="1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7" y="71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55" y="90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8" y="78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0" y="55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FF6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47" name="Freeform 7317"/>
              <p:cNvSpPr>
                <a:spLocks/>
              </p:cNvSpPr>
              <p:nvPr/>
            </p:nvSpPr>
            <p:spPr bwMode="auto">
              <a:xfrm>
                <a:off x="1369" y="2349"/>
                <a:ext cx="92" cy="92"/>
              </a:xfrm>
              <a:custGeom>
                <a:avLst/>
                <a:gdLst>
                  <a:gd name="T0" fmla="*/ 90 w 92"/>
                  <a:gd name="T1" fmla="*/ 36 h 92"/>
                  <a:gd name="T2" fmla="*/ 84 w 92"/>
                  <a:gd name="T3" fmla="*/ 21 h 92"/>
                  <a:gd name="T4" fmla="*/ 71 w 92"/>
                  <a:gd name="T5" fmla="*/ 7 h 92"/>
                  <a:gd name="T6" fmla="*/ 55 w 92"/>
                  <a:gd name="T7" fmla="*/ 1 h 92"/>
                  <a:gd name="T8" fmla="*/ 36 w 92"/>
                  <a:gd name="T9" fmla="*/ 1 h 92"/>
                  <a:gd name="T10" fmla="*/ 21 w 92"/>
                  <a:gd name="T11" fmla="*/ 7 h 92"/>
                  <a:gd name="T12" fmla="*/ 7 w 92"/>
                  <a:gd name="T13" fmla="*/ 21 h 92"/>
                  <a:gd name="T14" fmla="*/ 2 w 92"/>
                  <a:gd name="T15" fmla="*/ 36 h 92"/>
                  <a:gd name="T16" fmla="*/ 2 w 92"/>
                  <a:gd name="T17" fmla="*/ 55 h 92"/>
                  <a:gd name="T18" fmla="*/ 7 w 92"/>
                  <a:gd name="T19" fmla="*/ 71 h 92"/>
                  <a:gd name="T20" fmla="*/ 21 w 92"/>
                  <a:gd name="T21" fmla="*/ 84 h 92"/>
                  <a:gd name="T22" fmla="*/ 36 w 92"/>
                  <a:gd name="T23" fmla="*/ 90 h 92"/>
                  <a:gd name="T24" fmla="*/ 55 w 92"/>
                  <a:gd name="T25" fmla="*/ 90 h 92"/>
                  <a:gd name="T26" fmla="*/ 71 w 92"/>
                  <a:gd name="T27" fmla="*/ 84 h 92"/>
                  <a:gd name="T28" fmla="*/ 84 w 92"/>
                  <a:gd name="T29" fmla="*/ 71 h 92"/>
                  <a:gd name="T30" fmla="*/ 90 w 92"/>
                  <a:gd name="T31" fmla="*/ 55 h 92"/>
                  <a:gd name="T32" fmla="*/ 92 w 92"/>
                  <a:gd name="T33" fmla="*/ 46 h 92"/>
                  <a:gd name="T34" fmla="*/ 88 w 92"/>
                  <a:gd name="T35" fmla="*/ 28 h 92"/>
                  <a:gd name="T36" fmla="*/ 78 w 92"/>
                  <a:gd name="T37" fmla="*/ 13 h 92"/>
                  <a:gd name="T38" fmla="*/ 63 w 92"/>
                  <a:gd name="T39" fmla="*/ 3 h 92"/>
                  <a:gd name="T40" fmla="*/ 46 w 92"/>
                  <a:gd name="T41" fmla="*/ 1 h 92"/>
                  <a:gd name="T42" fmla="*/ 29 w 92"/>
                  <a:gd name="T43" fmla="*/ 3 h 92"/>
                  <a:gd name="T44" fmla="*/ 13 w 92"/>
                  <a:gd name="T45" fmla="*/ 13 h 92"/>
                  <a:gd name="T46" fmla="*/ 4 w 92"/>
                  <a:gd name="T47" fmla="*/ 28 h 92"/>
                  <a:gd name="T48" fmla="*/ 0 w 92"/>
                  <a:gd name="T49" fmla="*/ 46 h 92"/>
                  <a:gd name="T50" fmla="*/ 4 w 92"/>
                  <a:gd name="T51" fmla="*/ 63 h 92"/>
                  <a:gd name="T52" fmla="*/ 13 w 92"/>
                  <a:gd name="T53" fmla="*/ 78 h 92"/>
                  <a:gd name="T54" fmla="*/ 29 w 92"/>
                  <a:gd name="T55" fmla="*/ 88 h 92"/>
                  <a:gd name="T56" fmla="*/ 46 w 92"/>
                  <a:gd name="T57" fmla="*/ 92 h 92"/>
                  <a:gd name="T58" fmla="*/ 63 w 92"/>
                  <a:gd name="T59" fmla="*/ 88 h 92"/>
                  <a:gd name="T60" fmla="*/ 78 w 92"/>
                  <a:gd name="T61" fmla="*/ 78 h 92"/>
                  <a:gd name="T62" fmla="*/ 88 w 92"/>
                  <a:gd name="T63" fmla="*/ 63 h 92"/>
                  <a:gd name="T64" fmla="*/ 92 w 92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lnTo>
                      <a:pt x="90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5" y="1"/>
                    </a:lnTo>
                    <a:lnTo>
                      <a:pt x="46" y="0"/>
                    </a:lnTo>
                    <a:lnTo>
                      <a:pt x="36" y="1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7" y="71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55" y="90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8" y="78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0" y="55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0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9"/>
                    </a:lnTo>
                    <a:lnTo>
                      <a:pt x="63" y="3"/>
                    </a:lnTo>
                    <a:lnTo>
                      <a:pt x="55" y="1"/>
                    </a:lnTo>
                    <a:lnTo>
                      <a:pt x="46" y="1"/>
                    </a:lnTo>
                    <a:lnTo>
                      <a:pt x="36" y="1"/>
                    </a:lnTo>
                    <a:lnTo>
                      <a:pt x="29" y="3"/>
                    </a:lnTo>
                    <a:lnTo>
                      <a:pt x="21" y="9"/>
                    </a:lnTo>
                    <a:lnTo>
                      <a:pt x="13" y="13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9" y="71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55" y="90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8" y="78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0" y="55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FF6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48" name="Freeform 7318"/>
              <p:cNvSpPr>
                <a:spLocks/>
              </p:cNvSpPr>
              <p:nvPr/>
            </p:nvSpPr>
            <p:spPr bwMode="auto">
              <a:xfrm>
                <a:off x="1369" y="2350"/>
                <a:ext cx="92" cy="91"/>
              </a:xfrm>
              <a:custGeom>
                <a:avLst/>
                <a:gdLst>
                  <a:gd name="T0" fmla="*/ 90 w 92"/>
                  <a:gd name="T1" fmla="*/ 35 h 91"/>
                  <a:gd name="T2" fmla="*/ 84 w 92"/>
                  <a:gd name="T3" fmla="*/ 20 h 91"/>
                  <a:gd name="T4" fmla="*/ 71 w 92"/>
                  <a:gd name="T5" fmla="*/ 8 h 91"/>
                  <a:gd name="T6" fmla="*/ 55 w 92"/>
                  <a:gd name="T7" fmla="*/ 0 h 91"/>
                  <a:gd name="T8" fmla="*/ 36 w 92"/>
                  <a:gd name="T9" fmla="*/ 0 h 91"/>
                  <a:gd name="T10" fmla="*/ 21 w 92"/>
                  <a:gd name="T11" fmla="*/ 8 h 91"/>
                  <a:gd name="T12" fmla="*/ 9 w 92"/>
                  <a:gd name="T13" fmla="*/ 20 h 91"/>
                  <a:gd name="T14" fmla="*/ 2 w 92"/>
                  <a:gd name="T15" fmla="*/ 35 h 91"/>
                  <a:gd name="T16" fmla="*/ 2 w 92"/>
                  <a:gd name="T17" fmla="*/ 54 h 91"/>
                  <a:gd name="T18" fmla="*/ 9 w 92"/>
                  <a:gd name="T19" fmla="*/ 70 h 91"/>
                  <a:gd name="T20" fmla="*/ 21 w 92"/>
                  <a:gd name="T21" fmla="*/ 83 h 91"/>
                  <a:gd name="T22" fmla="*/ 36 w 92"/>
                  <a:gd name="T23" fmla="*/ 89 h 91"/>
                  <a:gd name="T24" fmla="*/ 55 w 92"/>
                  <a:gd name="T25" fmla="*/ 89 h 91"/>
                  <a:gd name="T26" fmla="*/ 71 w 92"/>
                  <a:gd name="T27" fmla="*/ 83 h 91"/>
                  <a:gd name="T28" fmla="*/ 84 w 92"/>
                  <a:gd name="T29" fmla="*/ 70 h 91"/>
                  <a:gd name="T30" fmla="*/ 90 w 92"/>
                  <a:gd name="T31" fmla="*/ 54 h 91"/>
                  <a:gd name="T32" fmla="*/ 90 w 92"/>
                  <a:gd name="T33" fmla="*/ 45 h 91"/>
                  <a:gd name="T34" fmla="*/ 88 w 92"/>
                  <a:gd name="T35" fmla="*/ 27 h 91"/>
                  <a:gd name="T36" fmla="*/ 78 w 92"/>
                  <a:gd name="T37" fmla="*/ 14 h 91"/>
                  <a:gd name="T38" fmla="*/ 63 w 92"/>
                  <a:gd name="T39" fmla="*/ 4 h 91"/>
                  <a:gd name="T40" fmla="*/ 46 w 92"/>
                  <a:gd name="T41" fmla="*/ 0 h 91"/>
                  <a:gd name="T42" fmla="*/ 29 w 92"/>
                  <a:gd name="T43" fmla="*/ 4 h 91"/>
                  <a:gd name="T44" fmla="*/ 15 w 92"/>
                  <a:gd name="T45" fmla="*/ 14 h 91"/>
                  <a:gd name="T46" fmla="*/ 5 w 92"/>
                  <a:gd name="T47" fmla="*/ 27 h 91"/>
                  <a:gd name="T48" fmla="*/ 2 w 92"/>
                  <a:gd name="T49" fmla="*/ 45 h 91"/>
                  <a:gd name="T50" fmla="*/ 5 w 92"/>
                  <a:gd name="T51" fmla="*/ 62 h 91"/>
                  <a:gd name="T52" fmla="*/ 15 w 92"/>
                  <a:gd name="T53" fmla="*/ 77 h 91"/>
                  <a:gd name="T54" fmla="*/ 29 w 92"/>
                  <a:gd name="T55" fmla="*/ 87 h 91"/>
                  <a:gd name="T56" fmla="*/ 46 w 92"/>
                  <a:gd name="T57" fmla="*/ 89 h 91"/>
                  <a:gd name="T58" fmla="*/ 63 w 92"/>
                  <a:gd name="T59" fmla="*/ 87 h 91"/>
                  <a:gd name="T60" fmla="*/ 78 w 92"/>
                  <a:gd name="T61" fmla="*/ 77 h 91"/>
                  <a:gd name="T62" fmla="*/ 88 w 92"/>
                  <a:gd name="T63" fmla="*/ 62 h 91"/>
                  <a:gd name="T64" fmla="*/ 90 w 92"/>
                  <a:gd name="T65" fmla="*/ 4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1">
                    <a:moveTo>
                      <a:pt x="92" y="45"/>
                    </a:moveTo>
                    <a:lnTo>
                      <a:pt x="90" y="35"/>
                    </a:lnTo>
                    <a:lnTo>
                      <a:pt x="88" y="27"/>
                    </a:lnTo>
                    <a:lnTo>
                      <a:pt x="84" y="20"/>
                    </a:lnTo>
                    <a:lnTo>
                      <a:pt x="78" y="12"/>
                    </a:lnTo>
                    <a:lnTo>
                      <a:pt x="71" y="8"/>
                    </a:lnTo>
                    <a:lnTo>
                      <a:pt x="63" y="2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2"/>
                    </a:lnTo>
                    <a:lnTo>
                      <a:pt x="21" y="8"/>
                    </a:lnTo>
                    <a:lnTo>
                      <a:pt x="13" y="12"/>
                    </a:lnTo>
                    <a:lnTo>
                      <a:pt x="9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5"/>
                    </a:lnTo>
                    <a:lnTo>
                      <a:pt x="2" y="54"/>
                    </a:lnTo>
                    <a:lnTo>
                      <a:pt x="4" y="62"/>
                    </a:lnTo>
                    <a:lnTo>
                      <a:pt x="9" y="70"/>
                    </a:lnTo>
                    <a:lnTo>
                      <a:pt x="13" y="77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89"/>
                    </a:lnTo>
                    <a:lnTo>
                      <a:pt x="46" y="91"/>
                    </a:lnTo>
                    <a:lnTo>
                      <a:pt x="55" y="89"/>
                    </a:lnTo>
                    <a:lnTo>
                      <a:pt x="63" y="87"/>
                    </a:lnTo>
                    <a:lnTo>
                      <a:pt x="71" y="83"/>
                    </a:lnTo>
                    <a:lnTo>
                      <a:pt x="78" y="77"/>
                    </a:lnTo>
                    <a:lnTo>
                      <a:pt x="84" y="70"/>
                    </a:lnTo>
                    <a:lnTo>
                      <a:pt x="88" y="62"/>
                    </a:lnTo>
                    <a:lnTo>
                      <a:pt x="90" y="54"/>
                    </a:lnTo>
                    <a:lnTo>
                      <a:pt x="92" y="45"/>
                    </a:lnTo>
                    <a:lnTo>
                      <a:pt x="90" y="45"/>
                    </a:lnTo>
                    <a:lnTo>
                      <a:pt x="90" y="35"/>
                    </a:lnTo>
                    <a:lnTo>
                      <a:pt x="88" y="27"/>
                    </a:lnTo>
                    <a:lnTo>
                      <a:pt x="82" y="20"/>
                    </a:lnTo>
                    <a:lnTo>
                      <a:pt x="78" y="14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5" y="27"/>
                    </a:lnTo>
                    <a:lnTo>
                      <a:pt x="2" y="35"/>
                    </a:lnTo>
                    <a:lnTo>
                      <a:pt x="2" y="45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9" y="70"/>
                    </a:lnTo>
                    <a:lnTo>
                      <a:pt x="15" y="77"/>
                    </a:lnTo>
                    <a:lnTo>
                      <a:pt x="21" y="81"/>
                    </a:lnTo>
                    <a:lnTo>
                      <a:pt x="29" y="87"/>
                    </a:lnTo>
                    <a:lnTo>
                      <a:pt x="36" y="89"/>
                    </a:lnTo>
                    <a:lnTo>
                      <a:pt x="46" y="89"/>
                    </a:lnTo>
                    <a:lnTo>
                      <a:pt x="55" y="89"/>
                    </a:lnTo>
                    <a:lnTo>
                      <a:pt x="63" y="87"/>
                    </a:lnTo>
                    <a:lnTo>
                      <a:pt x="71" y="81"/>
                    </a:lnTo>
                    <a:lnTo>
                      <a:pt x="78" y="77"/>
                    </a:lnTo>
                    <a:lnTo>
                      <a:pt x="82" y="70"/>
                    </a:lnTo>
                    <a:lnTo>
                      <a:pt x="88" y="62"/>
                    </a:lnTo>
                    <a:lnTo>
                      <a:pt x="90" y="54"/>
                    </a:lnTo>
                    <a:lnTo>
                      <a:pt x="90" y="45"/>
                    </a:lnTo>
                    <a:lnTo>
                      <a:pt x="92" y="45"/>
                    </a:lnTo>
                    <a:close/>
                  </a:path>
                </a:pathLst>
              </a:custGeom>
              <a:solidFill>
                <a:srgbClr val="FF67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49" name="Freeform 7319"/>
              <p:cNvSpPr>
                <a:spLocks/>
              </p:cNvSpPr>
              <p:nvPr/>
            </p:nvSpPr>
            <p:spPr bwMode="auto">
              <a:xfrm>
                <a:off x="1371" y="2350"/>
                <a:ext cx="88" cy="89"/>
              </a:xfrm>
              <a:custGeom>
                <a:avLst/>
                <a:gdLst>
                  <a:gd name="T0" fmla="*/ 88 w 88"/>
                  <a:gd name="T1" fmla="*/ 35 h 89"/>
                  <a:gd name="T2" fmla="*/ 80 w 88"/>
                  <a:gd name="T3" fmla="*/ 20 h 89"/>
                  <a:gd name="T4" fmla="*/ 69 w 88"/>
                  <a:gd name="T5" fmla="*/ 8 h 89"/>
                  <a:gd name="T6" fmla="*/ 53 w 88"/>
                  <a:gd name="T7" fmla="*/ 0 h 89"/>
                  <a:gd name="T8" fmla="*/ 34 w 88"/>
                  <a:gd name="T9" fmla="*/ 0 h 89"/>
                  <a:gd name="T10" fmla="*/ 19 w 88"/>
                  <a:gd name="T11" fmla="*/ 8 h 89"/>
                  <a:gd name="T12" fmla="*/ 7 w 88"/>
                  <a:gd name="T13" fmla="*/ 20 h 89"/>
                  <a:gd name="T14" fmla="*/ 0 w 88"/>
                  <a:gd name="T15" fmla="*/ 35 h 89"/>
                  <a:gd name="T16" fmla="*/ 0 w 88"/>
                  <a:gd name="T17" fmla="*/ 54 h 89"/>
                  <a:gd name="T18" fmla="*/ 7 w 88"/>
                  <a:gd name="T19" fmla="*/ 70 h 89"/>
                  <a:gd name="T20" fmla="*/ 19 w 88"/>
                  <a:gd name="T21" fmla="*/ 81 h 89"/>
                  <a:gd name="T22" fmla="*/ 34 w 88"/>
                  <a:gd name="T23" fmla="*/ 89 h 89"/>
                  <a:gd name="T24" fmla="*/ 53 w 88"/>
                  <a:gd name="T25" fmla="*/ 89 h 89"/>
                  <a:gd name="T26" fmla="*/ 69 w 88"/>
                  <a:gd name="T27" fmla="*/ 81 h 89"/>
                  <a:gd name="T28" fmla="*/ 80 w 88"/>
                  <a:gd name="T29" fmla="*/ 70 h 89"/>
                  <a:gd name="T30" fmla="*/ 88 w 88"/>
                  <a:gd name="T31" fmla="*/ 54 h 89"/>
                  <a:gd name="T32" fmla="*/ 88 w 88"/>
                  <a:gd name="T33" fmla="*/ 45 h 89"/>
                  <a:gd name="T34" fmla="*/ 84 w 88"/>
                  <a:gd name="T35" fmla="*/ 27 h 89"/>
                  <a:gd name="T36" fmla="*/ 74 w 88"/>
                  <a:gd name="T37" fmla="*/ 14 h 89"/>
                  <a:gd name="T38" fmla="*/ 61 w 88"/>
                  <a:gd name="T39" fmla="*/ 4 h 89"/>
                  <a:gd name="T40" fmla="*/ 44 w 88"/>
                  <a:gd name="T41" fmla="*/ 0 h 89"/>
                  <a:gd name="T42" fmla="*/ 27 w 88"/>
                  <a:gd name="T43" fmla="*/ 4 h 89"/>
                  <a:gd name="T44" fmla="*/ 13 w 88"/>
                  <a:gd name="T45" fmla="*/ 14 h 89"/>
                  <a:gd name="T46" fmla="*/ 3 w 88"/>
                  <a:gd name="T47" fmla="*/ 27 h 89"/>
                  <a:gd name="T48" fmla="*/ 0 w 88"/>
                  <a:gd name="T49" fmla="*/ 45 h 89"/>
                  <a:gd name="T50" fmla="*/ 3 w 88"/>
                  <a:gd name="T51" fmla="*/ 62 h 89"/>
                  <a:gd name="T52" fmla="*/ 13 w 88"/>
                  <a:gd name="T53" fmla="*/ 75 h 89"/>
                  <a:gd name="T54" fmla="*/ 27 w 88"/>
                  <a:gd name="T55" fmla="*/ 85 h 89"/>
                  <a:gd name="T56" fmla="*/ 44 w 88"/>
                  <a:gd name="T57" fmla="*/ 89 h 89"/>
                  <a:gd name="T58" fmla="*/ 61 w 88"/>
                  <a:gd name="T59" fmla="*/ 85 h 89"/>
                  <a:gd name="T60" fmla="*/ 74 w 88"/>
                  <a:gd name="T61" fmla="*/ 75 h 89"/>
                  <a:gd name="T62" fmla="*/ 84 w 88"/>
                  <a:gd name="T63" fmla="*/ 62 h 89"/>
                  <a:gd name="T64" fmla="*/ 88 w 88"/>
                  <a:gd name="T65" fmla="*/ 4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9">
                    <a:moveTo>
                      <a:pt x="88" y="45"/>
                    </a:moveTo>
                    <a:lnTo>
                      <a:pt x="88" y="35"/>
                    </a:lnTo>
                    <a:lnTo>
                      <a:pt x="86" y="27"/>
                    </a:lnTo>
                    <a:lnTo>
                      <a:pt x="80" y="20"/>
                    </a:lnTo>
                    <a:lnTo>
                      <a:pt x="76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0" y="35"/>
                    </a:lnTo>
                    <a:lnTo>
                      <a:pt x="0" y="45"/>
                    </a:lnTo>
                    <a:lnTo>
                      <a:pt x="0" y="54"/>
                    </a:lnTo>
                    <a:lnTo>
                      <a:pt x="3" y="62"/>
                    </a:lnTo>
                    <a:lnTo>
                      <a:pt x="7" y="70"/>
                    </a:lnTo>
                    <a:lnTo>
                      <a:pt x="13" y="77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4" y="89"/>
                    </a:lnTo>
                    <a:lnTo>
                      <a:pt x="44" y="89"/>
                    </a:lnTo>
                    <a:lnTo>
                      <a:pt x="53" y="89"/>
                    </a:lnTo>
                    <a:lnTo>
                      <a:pt x="61" y="87"/>
                    </a:lnTo>
                    <a:lnTo>
                      <a:pt x="69" y="81"/>
                    </a:lnTo>
                    <a:lnTo>
                      <a:pt x="76" y="77"/>
                    </a:lnTo>
                    <a:lnTo>
                      <a:pt x="80" y="70"/>
                    </a:lnTo>
                    <a:lnTo>
                      <a:pt x="86" y="62"/>
                    </a:lnTo>
                    <a:lnTo>
                      <a:pt x="88" y="54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8" y="35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4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5"/>
                    </a:lnTo>
                    <a:lnTo>
                      <a:pt x="0" y="45"/>
                    </a:lnTo>
                    <a:lnTo>
                      <a:pt x="2" y="54"/>
                    </a:lnTo>
                    <a:lnTo>
                      <a:pt x="3" y="62"/>
                    </a:lnTo>
                    <a:lnTo>
                      <a:pt x="7" y="70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4" y="89"/>
                    </a:lnTo>
                    <a:lnTo>
                      <a:pt x="44" y="89"/>
                    </a:lnTo>
                    <a:lnTo>
                      <a:pt x="53" y="89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4" y="75"/>
                    </a:lnTo>
                    <a:lnTo>
                      <a:pt x="80" y="70"/>
                    </a:lnTo>
                    <a:lnTo>
                      <a:pt x="84" y="62"/>
                    </a:lnTo>
                    <a:lnTo>
                      <a:pt x="88" y="54"/>
                    </a:lnTo>
                    <a:lnTo>
                      <a:pt x="88" y="45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F6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50" name="Freeform 7320"/>
              <p:cNvSpPr>
                <a:spLocks/>
              </p:cNvSpPr>
              <p:nvPr/>
            </p:nvSpPr>
            <p:spPr bwMode="auto">
              <a:xfrm>
                <a:off x="1371" y="2350"/>
                <a:ext cx="88" cy="89"/>
              </a:xfrm>
              <a:custGeom>
                <a:avLst/>
                <a:gdLst>
                  <a:gd name="T0" fmla="*/ 88 w 88"/>
                  <a:gd name="T1" fmla="*/ 35 h 89"/>
                  <a:gd name="T2" fmla="*/ 80 w 88"/>
                  <a:gd name="T3" fmla="*/ 20 h 89"/>
                  <a:gd name="T4" fmla="*/ 69 w 88"/>
                  <a:gd name="T5" fmla="*/ 8 h 89"/>
                  <a:gd name="T6" fmla="*/ 53 w 88"/>
                  <a:gd name="T7" fmla="*/ 2 h 89"/>
                  <a:gd name="T8" fmla="*/ 34 w 88"/>
                  <a:gd name="T9" fmla="*/ 2 h 89"/>
                  <a:gd name="T10" fmla="*/ 19 w 88"/>
                  <a:gd name="T11" fmla="*/ 8 h 89"/>
                  <a:gd name="T12" fmla="*/ 7 w 88"/>
                  <a:gd name="T13" fmla="*/ 20 h 89"/>
                  <a:gd name="T14" fmla="*/ 2 w 88"/>
                  <a:gd name="T15" fmla="*/ 35 h 89"/>
                  <a:gd name="T16" fmla="*/ 2 w 88"/>
                  <a:gd name="T17" fmla="*/ 54 h 89"/>
                  <a:gd name="T18" fmla="*/ 7 w 88"/>
                  <a:gd name="T19" fmla="*/ 70 h 89"/>
                  <a:gd name="T20" fmla="*/ 19 w 88"/>
                  <a:gd name="T21" fmla="*/ 81 h 89"/>
                  <a:gd name="T22" fmla="*/ 34 w 88"/>
                  <a:gd name="T23" fmla="*/ 89 h 89"/>
                  <a:gd name="T24" fmla="*/ 53 w 88"/>
                  <a:gd name="T25" fmla="*/ 89 h 89"/>
                  <a:gd name="T26" fmla="*/ 69 w 88"/>
                  <a:gd name="T27" fmla="*/ 81 h 89"/>
                  <a:gd name="T28" fmla="*/ 80 w 88"/>
                  <a:gd name="T29" fmla="*/ 70 h 89"/>
                  <a:gd name="T30" fmla="*/ 88 w 88"/>
                  <a:gd name="T31" fmla="*/ 54 h 89"/>
                  <a:gd name="T32" fmla="*/ 88 w 88"/>
                  <a:gd name="T33" fmla="*/ 45 h 89"/>
                  <a:gd name="T34" fmla="*/ 84 w 88"/>
                  <a:gd name="T35" fmla="*/ 27 h 89"/>
                  <a:gd name="T36" fmla="*/ 74 w 88"/>
                  <a:gd name="T37" fmla="*/ 14 h 89"/>
                  <a:gd name="T38" fmla="*/ 61 w 88"/>
                  <a:gd name="T39" fmla="*/ 4 h 89"/>
                  <a:gd name="T40" fmla="*/ 44 w 88"/>
                  <a:gd name="T41" fmla="*/ 0 h 89"/>
                  <a:gd name="T42" fmla="*/ 27 w 88"/>
                  <a:gd name="T43" fmla="*/ 4 h 89"/>
                  <a:gd name="T44" fmla="*/ 13 w 88"/>
                  <a:gd name="T45" fmla="*/ 14 h 89"/>
                  <a:gd name="T46" fmla="*/ 3 w 88"/>
                  <a:gd name="T47" fmla="*/ 27 h 89"/>
                  <a:gd name="T48" fmla="*/ 0 w 88"/>
                  <a:gd name="T49" fmla="*/ 45 h 89"/>
                  <a:gd name="T50" fmla="*/ 3 w 88"/>
                  <a:gd name="T51" fmla="*/ 62 h 89"/>
                  <a:gd name="T52" fmla="*/ 13 w 88"/>
                  <a:gd name="T53" fmla="*/ 75 h 89"/>
                  <a:gd name="T54" fmla="*/ 27 w 88"/>
                  <a:gd name="T55" fmla="*/ 85 h 89"/>
                  <a:gd name="T56" fmla="*/ 44 w 88"/>
                  <a:gd name="T57" fmla="*/ 89 h 89"/>
                  <a:gd name="T58" fmla="*/ 61 w 88"/>
                  <a:gd name="T59" fmla="*/ 85 h 89"/>
                  <a:gd name="T60" fmla="*/ 74 w 88"/>
                  <a:gd name="T61" fmla="*/ 75 h 89"/>
                  <a:gd name="T62" fmla="*/ 84 w 88"/>
                  <a:gd name="T63" fmla="*/ 62 h 89"/>
                  <a:gd name="T64" fmla="*/ 88 w 88"/>
                  <a:gd name="T65" fmla="*/ 4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9">
                    <a:moveTo>
                      <a:pt x="88" y="45"/>
                    </a:moveTo>
                    <a:lnTo>
                      <a:pt x="88" y="35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4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5"/>
                    </a:lnTo>
                    <a:lnTo>
                      <a:pt x="0" y="45"/>
                    </a:lnTo>
                    <a:lnTo>
                      <a:pt x="2" y="54"/>
                    </a:lnTo>
                    <a:lnTo>
                      <a:pt x="3" y="62"/>
                    </a:lnTo>
                    <a:lnTo>
                      <a:pt x="7" y="70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4" y="89"/>
                    </a:lnTo>
                    <a:lnTo>
                      <a:pt x="44" y="89"/>
                    </a:lnTo>
                    <a:lnTo>
                      <a:pt x="53" y="89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4" y="75"/>
                    </a:lnTo>
                    <a:lnTo>
                      <a:pt x="80" y="70"/>
                    </a:lnTo>
                    <a:lnTo>
                      <a:pt x="84" y="62"/>
                    </a:lnTo>
                    <a:lnTo>
                      <a:pt x="88" y="54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6" y="35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4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5"/>
                    </a:lnTo>
                    <a:lnTo>
                      <a:pt x="0" y="45"/>
                    </a:lnTo>
                    <a:lnTo>
                      <a:pt x="2" y="54"/>
                    </a:lnTo>
                    <a:lnTo>
                      <a:pt x="3" y="62"/>
                    </a:lnTo>
                    <a:lnTo>
                      <a:pt x="7" y="70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4" y="87"/>
                    </a:lnTo>
                    <a:lnTo>
                      <a:pt x="44" y="89"/>
                    </a:lnTo>
                    <a:lnTo>
                      <a:pt x="53" y="87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4" y="75"/>
                    </a:lnTo>
                    <a:lnTo>
                      <a:pt x="80" y="70"/>
                    </a:lnTo>
                    <a:lnTo>
                      <a:pt x="84" y="62"/>
                    </a:lnTo>
                    <a:lnTo>
                      <a:pt x="86" y="54"/>
                    </a:lnTo>
                    <a:lnTo>
                      <a:pt x="88" y="45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F6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51" name="Freeform 7321"/>
              <p:cNvSpPr>
                <a:spLocks/>
              </p:cNvSpPr>
              <p:nvPr/>
            </p:nvSpPr>
            <p:spPr bwMode="auto">
              <a:xfrm>
                <a:off x="1371" y="2350"/>
                <a:ext cx="88" cy="89"/>
              </a:xfrm>
              <a:custGeom>
                <a:avLst/>
                <a:gdLst>
                  <a:gd name="T0" fmla="*/ 86 w 88"/>
                  <a:gd name="T1" fmla="*/ 35 h 89"/>
                  <a:gd name="T2" fmla="*/ 80 w 88"/>
                  <a:gd name="T3" fmla="*/ 20 h 89"/>
                  <a:gd name="T4" fmla="*/ 69 w 88"/>
                  <a:gd name="T5" fmla="*/ 8 h 89"/>
                  <a:gd name="T6" fmla="*/ 53 w 88"/>
                  <a:gd name="T7" fmla="*/ 2 h 89"/>
                  <a:gd name="T8" fmla="*/ 34 w 88"/>
                  <a:gd name="T9" fmla="*/ 2 h 89"/>
                  <a:gd name="T10" fmla="*/ 19 w 88"/>
                  <a:gd name="T11" fmla="*/ 8 h 89"/>
                  <a:gd name="T12" fmla="*/ 7 w 88"/>
                  <a:gd name="T13" fmla="*/ 20 h 89"/>
                  <a:gd name="T14" fmla="*/ 2 w 88"/>
                  <a:gd name="T15" fmla="*/ 35 h 89"/>
                  <a:gd name="T16" fmla="*/ 2 w 88"/>
                  <a:gd name="T17" fmla="*/ 54 h 89"/>
                  <a:gd name="T18" fmla="*/ 7 w 88"/>
                  <a:gd name="T19" fmla="*/ 70 h 89"/>
                  <a:gd name="T20" fmla="*/ 19 w 88"/>
                  <a:gd name="T21" fmla="*/ 81 h 89"/>
                  <a:gd name="T22" fmla="*/ 34 w 88"/>
                  <a:gd name="T23" fmla="*/ 87 h 89"/>
                  <a:gd name="T24" fmla="*/ 53 w 88"/>
                  <a:gd name="T25" fmla="*/ 87 h 89"/>
                  <a:gd name="T26" fmla="*/ 69 w 88"/>
                  <a:gd name="T27" fmla="*/ 81 h 89"/>
                  <a:gd name="T28" fmla="*/ 80 w 88"/>
                  <a:gd name="T29" fmla="*/ 70 h 89"/>
                  <a:gd name="T30" fmla="*/ 86 w 88"/>
                  <a:gd name="T31" fmla="*/ 54 h 89"/>
                  <a:gd name="T32" fmla="*/ 86 w 88"/>
                  <a:gd name="T33" fmla="*/ 45 h 89"/>
                  <a:gd name="T34" fmla="*/ 84 w 88"/>
                  <a:gd name="T35" fmla="*/ 27 h 89"/>
                  <a:gd name="T36" fmla="*/ 74 w 88"/>
                  <a:gd name="T37" fmla="*/ 14 h 89"/>
                  <a:gd name="T38" fmla="*/ 61 w 88"/>
                  <a:gd name="T39" fmla="*/ 4 h 89"/>
                  <a:gd name="T40" fmla="*/ 44 w 88"/>
                  <a:gd name="T41" fmla="*/ 2 h 89"/>
                  <a:gd name="T42" fmla="*/ 27 w 88"/>
                  <a:gd name="T43" fmla="*/ 4 h 89"/>
                  <a:gd name="T44" fmla="*/ 13 w 88"/>
                  <a:gd name="T45" fmla="*/ 14 h 89"/>
                  <a:gd name="T46" fmla="*/ 3 w 88"/>
                  <a:gd name="T47" fmla="*/ 27 h 89"/>
                  <a:gd name="T48" fmla="*/ 2 w 88"/>
                  <a:gd name="T49" fmla="*/ 45 h 89"/>
                  <a:gd name="T50" fmla="*/ 3 w 88"/>
                  <a:gd name="T51" fmla="*/ 62 h 89"/>
                  <a:gd name="T52" fmla="*/ 13 w 88"/>
                  <a:gd name="T53" fmla="*/ 75 h 89"/>
                  <a:gd name="T54" fmla="*/ 27 w 88"/>
                  <a:gd name="T55" fmla="*/ 85 h 89"/>
                  <a:gd name="T56" fmla="*/ 44 w 88"/>
                  <a:gd name="T57" fmla="*/ 87 h 89"/>
                  <a:gd name="T58" fmla="*/ 61 w 88"/>
                  <a:gd name="T59" fmla="*/ 85 h 89"/>
                  <a:gd name="T60" fmla="*/ 74 w 88"/>
                  <a:gd name="T61" fmla="*/ 75 h 89"/>
                  <a:gd name="T62" fmla="*/ 84 w 88"/>
                  <a:gd name="T63" fmla="*/ 62 h 89"/>
                  <a:gd name="T64" fmla="*/ 86 w 88"/>
                  <a:gd name="T65" fmla="*/ 4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9">
                    <a:moveTo>
                      <a:pt x="88" y="45"/>
                    </a:moveTo>
                    <a:lnTo>
                      <a:pt x="86" y="35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4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5"/>
                    </a:lnTo>
                    <a:lnTo>
                      <a:pt x="0" y="45"/>
                    </a:lnTo>
                    <a:lnTo>
                      <a:pt x="2" y="54"/>
                    </a:lnTo>
                    <a:lnTo>
                      <a:pt x="3" y="62"/>
                    </a:lnTo>
                    <a:lnTo>
                      <a:pt x="7" y="70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4" y="87"/>
                    </a:lnTo>
                    <a:lnTo>
                      <a:pt x="44" y="89"/>
                    </a:lnTo>
                    <a:lnTo>
                      <a:pt x="53" y="87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4" y="75"/>
                    </a:lnTo>
                    <a:lnTo>
                      <a:pt x="80" y="70"/>
                    </a:lnTo>
                    <a:lnTo>
                      <a:pt x="84" y="62"/>
                    </a:lnTo>
                    <a:lnTo>
                      <a:pt x="86" y="54"/>
                    </a:lnTo>
                    <a:lnTo>
                      <a:pt x="88" y="45"/>
                    </a:lnTo>
                    <a:lnTo>
                      <a:pt x="86" y="45"/>
                    </a:lnTo>
                    <a:lnTo>
                      <a:pt x="86" y="37"/>
                    </a:lnTo>
                    <a:lnTo>
                      <a:pt x="84" y="27"/>
                    </a:lnTo>
                    <a:lnTo>
                      <a:pt x="80" y="22"/>
                    </a:lnTo>
                    <a:lnTo>
                      <a:pt x="74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2"/>
                    </a:lnTo>
                    <a:lnTo>
                      <a:pt x="36" y="2"/>
                    </a:lnTo>
                    <a:lnTo>
                      <a:pt x="27" y="4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7" y="22"/>
                    </a:lnTo>
                    <a:lnTo>
                      <a:pt x="3" y="27"/>
                    </a:lnTo>
                    <a:lnTo>
                      <a:pt x="2" y="37"/>
                    </a:lnTo>
                    <a:lnTo>
                      <a:pt x="2" y="45"/>
                    </a:lnTo>
                    <a:lnTo>
                      <a:pt x="2" y="54"/>
                    </a:lnTo>
                    <a:lnTo>
                      <a:pt x="3" y="62"/>
                    </a:lnTo>
                    <a:lnTo>
                      <a:pt x="7" y="70"/>
                    </a:lnTo>
                    <a:lnTo>
                      <a:pt x="13" y="75"/>
                    </a:lnTo>
                    <a:lnTo>
                      <a:pt x="21" y="81"/>
                    </a:lnTo>
                    <a:lnTo>
                      <a:pt x="27" y="85"/>
                    </a:lnTo>
                    <a:lnTo>
                      <a:pt x="36" y="87"/>
                    </a:lnTo>
                    <a:lnTo>
                      <a:pt x="44" y="87"/>
                    </a:lnTo>
                    <a:lnTo>
                      <a:pt x="53" y="87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4" y="75"/>
                    </a:lnTo>
                    <a:lnTo>
                      <a:pt x="80" y="70"/>
                    </a:lnTo>
                    <a:lnTo>
                      <a:pt x="84" y="62"/>
                    </a:lnTo>
                    <a:lnTo>
                      <a:pt x="86" y="54"/>
                    </a:lnTo>
                    <a:lnTo>
                      <a:pt x="86" y="45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F6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52" name="Freeform 7322"/>
              <p:cNvSpPr>
                <a:spLocks/>
              </p:cNvSpPr>
              <p:nvPr/>
            </p:nvSpPr>
            <p:spPr bwMode="auto">
              <a:xfrm>
                <a:off x="1373" y="2352"/>
                <a:ext cx="84" cy="85"/>
              </a:xfrm>
              <a:custGeom>
                <a:avLst/>
                <a:gdLst>
                  <a:gd name="T0" fmla="*/ 84 w 84"/>
                  <a:gd name="T1" fmla="*/ 35 h 85"/>
                  <a:gd name="T2" fmla="*/ 78 w 84"/>
                  <a:gd name="T3" fmla="*/ 20 h 85"/>
                  <a:gd name="T4" fmla="*/ 67 w 84"/>
                  <a:gd name="T5" fmla="*/ 6 h 85"/>
                  <a:gd name="T6" fmla="*/ 51 w 84"/>
                  <a:gd name="T7" fmla="*/ 0 h 85"/>
                  <a:gd name="T8" fmla="*/ 34 w 84"/>
                  <a:gd name="T9" fmla="*/ 0 h 85"/>
                  <a:gd name="T10" fmla="*/ 19 w 84"/>
                  <a:gd name="T11" fmla="*/ 6 h 85"/>
                  <a:gd name="T12" fmla="*/ 5 w 84"/>
                  <a:gd name="T13" fmla="*/ 20 h 85"/>
                  <a:gd name="T14" fmla="*/ 0 w 84"/>
                  <a:gd name="T15" fmla="*/ 35 h 85"/>
                  <a:gd name="T16" fmla="*/ 0 w 84"/>
                  <a:gd name="T17" fmla="*/ 52 h 85"/>
                  <a:gd name="T18" fmla="*/ 5 w 84"/>
                  <a:gd name="T19" fmla="*/ 68 h 85"/>
                  <a:gd name="T20" fmla="*/ 19 w 84"/>
                  <a:gd name="T21" fmla="*/ 79 h 85"/>
                  <a:gd name="T22" fmla="*/ 34 w 84"/>
                  <a:gd name="T23" fmla="*/ 85 h 85"/>
                  <a:gd name="T24" fmla="*/ 51 w 84"/>
                  <a:gd name="T25" fmla="*/ 85 h 85"/>
                  <a:gd name="T26" fmla="*/ 67 w 84"/>
                  <a:gd name="T27" fmla="*/ 79 h 85"/>
                  <a:gd name="T28" fmla="*/ 78 w 84"/>
                  <a:gd name="T29" fmla="*/ 68 h 85"/>
                  <a:gd name="T30" fmla="*/ 84 w 84"/>
                  <a:gd name="T31" fmla="*/ 52 h 85"/>
                  <a:gd name="T32" fmla="*/ 84 w 84"/>
                  <a:gd name="T33" fmla="*/ 43 h 85"/>
                  <a:gd name="T34" fmla="*/ 80 w 84"/>
                  <a:gd name="T35" fmla="*/ 25 h 85"/>
                  <a:gd name="T36" fmla="*/ 72 w 84"/>
                  <a:gd name="T37" fmla="*/ 12 h 85"/>
                  <a:gd name="T38" fmla="*/ 59 w 84"/>
                  <a:gd name="T39" fmla="*/ 4 h 85"/>
                  <a:gd name="T40" fmla="*/ 42 w 84"/>
                  <a:gd name="T41" fmla="*/ 0 h 85"/>
                  <a:gd name="T42" fmla="*/ 25 w 84"/>
                  <a:gd name="T43" fmla="*/ 4 h 85"/>
                  <a:gd name="T44" fmla="*/ 11 w 84"/>
                  <a:gd name="T45" fmla="*/ 12 h 85"/>
                  <a:gd name="T46" fmla="*/ 3 w 84"/>
                  <a:gd name="T47" fmla="*/ 25 h 85"/>
                  <a:gd name="T48" fmla="*/ 0 w 84"/>
                  <a:gd name="T49" fmla="*/ 43 h 85"/>
                  <a:gd name="T50" fmla="*/ 3 w 84"/>
                  <a:gd name="T51" fmla="*/ 60 h 85"/>
                  <a:gd name="T52" fmla="*/ 11 w 84"/>
                  <a:gd name="T53" fmla="*/ 73 h 85"/>
                  <a:gd name="T54" fmla="*/ 25 w 84"/>
                  <a:gd name="T55" fmla="*/ 81 h 85"/>
                  <a:gd name="T56" fmla="*/ 42 w 84"/>
                  <a:gd name="T57" fmla="*/ 85 h 85"/>
                  <a:gd name="T58" fmla="*/ 59 w 84"/>
                  <a:gd name="T59" fmla="*/ 81 h 85"/>
                  <a:gd name="T60" fmla="*/ 72 w 84"/>
                  <a:gd name="T61" fmla="*/ 73 h 85"/>
                  <a:gd name="T62" fmla="*/ 80 w 84"/>
                  <a:gd name="T63" fmla="*/ 60 h 85"/>
                  <a:gd name="T64" fmla="*/ 84 w 84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3"/>
                    </a:moveTo>
                    <a:lnTo>
                      <a:pt x="84" y="35"/>
                    </a:lnTo>
                    <a:lnTo>
                      <a:pt x="82" y="25"/>
                    </a:lnTo>
                    <a:lnTo>
                      <a:pt x="78" y="20"/>
                    </a:lnTo>
                    <a:lnTo>
                      <a:pt x="72" y="12"/>
                    </a:lnTo>
                    <a:lnTo>
                      <a:pt x="67" y="6"/>
                    </a:lnTo>
                    <a:lnTo>
                      <a:pt x="59" y="2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9" y="6"/>
                    </a:lnTo>
                    <a:lnTo>
                      <a:pt x="11" y="12"/>
                    </a:lnTo>
                    <a:lnTo>
                      <a:pt x="5" y="20"/>
                    </a:lnTo>
                    <a:lnTo>
                      <a:pt x="1" y="25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1" y="60"/>
                    </a:lnTo>
                    <a:lnTo>
                      <a:pt x="5" y="68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3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1" y="85"/>
                    </a:lnTo>
                    <a:lnTo>
                      <a:pt x="59" y="83"/>
                    </a:lnTo>
                    <a:lnTo>
                      <a:pt x="67" y="79"/>
                    </a:lnTo>
                    <a:lnTo>
                      <a:pt x="72" y="73"/>
                    </a:lnTo>
                    <a:lnTo>
                      <a:pt x="78" y="68"/>
                    </a:lnTo>
                    <a:lnTo>
                      <a:pt x="82" y="60"/>
                    </a:lnTo>
                    <a:lnTo>
                      <a:pt x="84" y="52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84" y="35"/>
                    </a:lnTo>
                    <a:lnTo>
                      <a:pt x="80" y="25"/>
                    </a:lnTo>
                    <a:lnTo>
                      <a:pt x="76" y="20"/>
                    </a:lnTo>
                    <a:lnTo>
                      <a:pt x="72" y="12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1" y="12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1" y="73"/>
                    </a:lnTo>
                    <a:lnTo>
                      <a:pt x="19" y="77"/>
                    </a:lnTo>
                    <a:lnTo>
                      <a:pt x="25" y="81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1" y="85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2" y="73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4" y="52"/>
                    </a:lnTo>
                    <a:lnTo>
                      <a:pt x="84" y="43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F6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53" name="Freeform 7323"/>
              <p:cNvSpPr>
                <a:spLocks/>
              </p:cNvSpPr>
              <p:nvPr/>
            </p:nvSpPr>
            <p:spPr bwMode="auto">
              <a:xfrm>
                <a:off x="1373" y="2352"/>
                <a:ext cx="84" cy="85"/>
              </a:xfrm>
              <a:custGeom>
                <a:avLst/>
                <a:gdLst>
                  <a:gd name="T0" fmla="*/ 84 w 84"/>
                  <a:gd name="T1" fmla="*/ 35 h 85"/>
                  <a:gd name="T2" fmla="*/ 76 w 84"/>
                  <a:gd name="T3" fmla="*/ 20 h 85"/>
                  <a:gd name="T4" fmla="*/ 65 w 84"/>
                  <a:gd name="T5" fmla="*/ 8 h 85"/>
                  <a:gd name="T6" fmla="*/ 51 w 84"/>
                  <a:gd name="T7" fmla="*/ 0 h 85"/>
                  <a:gd name="T8" fmla="*/ 34 w 84"/>
                  <a:gd name="T9" fmla="*/ 0 h 85"/>
                  <a:gd name="T10" fmla="*/ 19 w 84"/>
                  <a:gd name="T11" fmla="*/ 8 h 85"/>
                  <a:gd name="T12" fmla="*/ 7 w 84"/>
                  <a:gd name="T13" fmla="*/ 20 h 85"/>
                  <a:gd name="T14" fmla="*/ 0 w 84"/>
                  <a:gd name="T15" fmla="*/ 35 h 85"/>
                  <a:gd name="T16" fmla="*/ 0 w 84"/>
                  <a:gd name="T17" fmla="*/ 52 h 85"/>
                  <a:gd name="T18" fmla="*/ 7 w 84"/>
                  <a:gd name="T19" fmla="*/ 66 h 85"/>
                  <a:gd name="T20" fmla="*/ 19 w 84"/>
                  <a:gd name="T21" fmla="*/ 77 h 85"/>
                  <a:gd name="T22" fmla="*/ 34 w 84"/>
                  <a:gd name="T23" fmla="*/ 85 h 85"/>
                  <a:gd name="T24" fmla="*/ 51 w 84"/>
                  <a:gd name="T25" fmla="*/ 85 h 85"/>
                  <a:gd name="T26" fmla="*/ 65 w 84"/>
                  <a:gd name="T27" fmla="*/ 77 h 85"/>
                  <a:gd name="T28" fmla="*/ 76 w 84"/>
                  <a:gd name="T29" fmla="*/ 66 h 85"/>
                  <a:gd name="T30" fmla="*/ 84 w 84"/>
                  <a:gd name="T31" fmla="*/ 52 h 85"/>
                  <a:gd name="T32" fmla="*/ 84 w 84"/>
                  <a:gd name="T33" fmla="*/ 43 h 85"/>
                  <a:gd name="T34" fmla="*/ 80 w 84"/>
                  <a:gd name="T35" fmla="*/ 27 h 85"/>
                  <a:gd name="T36" fmla="*/ 72 w 84"/>
                  <a:gd name="T37" fmla="*/ 14 h 85"/>
                  <a:gd name="T38" fmla="*/ 59 w 84"/>
                  <a:gd name="T39" fmla="*/ 4 h 85"/>
                  <a:gd name="T40" fmla="*/ 42 w 84"/>
                  <a:gd name="T41" fmla="*/ 0 h 85"/>
                  <a:gd name="T42" fmla="*/ 26 w 84"/>
                  <a:gd name="T43" fmla="*/ 4 h 85"/>
                  <a:gd name="T44" fmla="*/ 13 w 84"/>
                  <a:gd name="T45" fmla="*/ 14 h 85"/>
                  <a:gd name="T46" fmla="*/ 3 w 84"/>
                  <a:gd name="T47" fmla="*/ 27 h 85"/>
                  <a:gd name="T48" fmla="*/ 0 w 84"/>
                  <a:gd name="T49" fmla="*/ 43 h 85"/>
                  <a:gd name="T50" fmla="*/ 3 w 84"/>
                  <a:gd name="T51" fmla="*/ 60 h 85"/>
                  <a:gd name="T52" fmla="*/ 13 w 84"/>
                  <a:gd name="T53" fmla="*/ 73 h 85"/>
                  <a:gd name="T54" fmla="*/ 26 w 84"/>
                  <a:gd name="T55" fmla="*/ 81 h 85"/>
                  <a:gd name="T56" fmla="*/ 42 w 84"/>
                  <a:gd name="T57" fmla="*/ 85 h 85"/>
                  <a:gd name="T58" fmla="*/ 59 w 84"/>
                  <a:gd name="T59" fmla="*/ 81 h 85"/>
                  <a:gd name="T60" fmla="*/ 72 w 84"/>
                  <a:gd name="T61" fmla="*/ 73 h 85"/>
                  <a:gd name="T62" fmla="*/ 80 w 84"/>
                  <a:gd name="T63" fmla="*/ 60 h 85"/>
                  <a:gd name="T64" fmla="*/ 84 w 84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3"/>
                    </a:moveTo>
                    <a:lnTo>
                      <a:pt x="84" y="35"/>
                    </a:lnTo>
                    <a:lnTo>
                      <a:pt x="80" y="25"/>
                    </a:lnTo>
                    <a:lnTo>
                      <a:pt x="76" y="20"/>
                    </a:lnTo>
                    <a:lnTo>
                      <a:pt x="72" y="12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1" y="12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1" y="73"/>
                    </a:lnTo>
                    <a:lnTo>
                      <a:pt x="19" y="77"/>
                    </a:lnTo>
                    <a:lnTo>
                      <a:pt x="25" y="81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1" y="85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2" y="73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4" y="52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82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2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0" y="43"/>
                    </a:lnTo>
                    <a:lnTo>
                      <a:pt x="1" y="50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3"/>
                    </a:lnTo>
                    <a:lnTo>
                      <a:pt x="42" y="85"/>
                    </a:lnTo>
                    <a:lnTo>
                      <a:pt x="49" y="83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2" y="73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2" y="50"/>
                    </a:lnTo>
                    <a:lnTo>
                      <a:pt x="84" y="43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F6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54" name="Freeform 7324"/>
              <p:cNvSpPr>
                <a:spLocks/>
              </p:cNvSpPr>
              <p:nvPr/>
            </p:nvSpPr>
            <p:spPr bwMode="auto">
              <a:xfrm>
                <a:off x="1373" y="2352"/>
                <a:ext cx="84" cy="85"/>
              </a:xfrm>
              <a:custGeom>
                <a:avLst/>
                <a:gdLst>
                  <a:gd name="T0" fmla="*/ 82 w 84"/>
                  <a:gd name="T1" fmla="*/ 35 h 85"/>
                  <a:gd name="T2" fmla="*/ 76 w 84"/>
                  <a:gd name="T3" fmla="*/ 20 h 85"/>
                  <a:gd name="T4" fmla="*/ 65 w 84"/>
                  <a:gd name="T5" fmla="*/ 8 h 85"/>
                  <a:gd name="T6" fmla="*/ 49 w 84"/>
                  <a:gd name="T7" fmla="*/ 2 h 85"/>
                  <a:gd name="T8" fmla="*/ 34 w 84"/>
                  <a:gd name="T9" fmla="*/ 2 h 85"/>
                  <a:gd name="T10" fmla="*/ 19 w 84"/>
                  <a:gd name="T11" fmla="*/ 8 h 85"/>
                  <a:gd name="T12" fmla="*/ 7 w 84"/>
                  <a:gd name="T13" fmla="*/ 20 h 85"/>
                  <a:gd name="T14" fmla="*/ 1 w 84"/>
                  <a:gd name="T15" fmla="*/ 35 h 85"/>
                  <a:gd name="T16" fmla="*/ 1 w 84"/>
                  <a:gd name="T17" fmla="*/ 50 h 85"/>
                  <a:gd name="T18" fmla="*/ 7 w 84"/>
                  <a:gd name="T19" fmla="*/ 66 h 85"/>
                  <a:gd name="T20" fmla="*/ 19 w 84"/>
                  <a:gd name="T21" fmla="*/ 77 h 85"/>
                  <a:gd name="T22" fmla="*/ 34 w 84"/>
                  <a:gd name="T23" fmla="*/ 83 h 85"/>
                  <a:gd name="T24" fmla="*/ 49 w 84"/>
                  <a:gd name="T25" fmla="*/ 83 h 85"/>
                  <a:gd name="T26" fmla="*/ 65 w 84"/>
                  <a:gd name="T27" fmla="*/ 77 h 85"/>
                  <a:gd name="T28" fmla="*/ 76 w 84"/>
                  <a:gd name="T29" fmla="*/ 66 h 85"/>
                  <a:gd name="T30" fmla="*/ 82 w 84"/>
                  <a:gd name="T31" fmla="*/ 50 h 85"/>
                  <a:gd name="T32" fmla="*/ 84 w 84"/>
                  <a:gd name="T33" fmla="*/ 43 h 85"/>
                  <a:gd name="T34" fmla="*/ 80 w 84"/>
                  <a:gd name="T35" fmla="*/ 27 h 85"/>
                  <a:gd name="T36" fmla="*/ 71 w 84"/>
                  <a:gd name="T37" fmla="*/ 14 h 85"/>
                  <a:gd name="T38" fmla="*/ 57 w 84"/>
                  <a:gd name="T39" fmla="*/ 4 h 85"/>
                  <a:gd name="T40" fmla="*/ 42 w 84"/>
                  <a:gd name="T41" fmla="*/ 0 h 85"/>
                  <a:gd name="T42" fmla="*/ 26 w 84"/>
                  <a:gd name="T43" fmla="*/ 4 h 85"/>
                  <a:gd name="T44" fmla="*/ 13 w 84"/>
                  <a:gd name="T45" fmla="*/ 14 h 85"/>
                  <a:gd name="T46" fmla="*/ 3 w 84"/>
                  <a:gd name="T47" fmla="*/ 27 h 85"/>
                  <a:gd name="T48" fmla="*/ 0 w 84"/>
                  <a:gd name="T49" fmla="*/ 43 h 85"/>
                  <a:gd name="T50" fmla="*/ 3 w 84"/>
                  <a:gd name="T51" fmla="*/ 58 h 85"/>
                  <a:gd name="T52" fmla="*/ 13 w 84"/>
                  <a:gd name="T53" fmla="*/ 71 h 85"/>
                  <a:gd name="T54" fmla="*/ 26 w 84"/>
                  <a:gd name="T55" fmla="*/ 81 h 85"/>
                  <a:gd name="T56" fmla="*/ 42 w 84"/>
                  <a:gd name="T57" fmla="*/ 85 h 85"/>
                  <a:gd name="T58" fmla="*/ 57 w 84"/>
                  <a:gd name="T59" fmla="*/ 81 h 85"/>
                  <a:gd name="T60" fmla="*/ 71 w 84"/>
                  <a:gd name="T61" fmla="*/ 71 h 85"/>
                  <a:gd name="T62" fmla="*/ 80 w 84"/>
                  <a:gd name="T63" fmla="*/ 58 h 85"/>
                  <a:gd name="T64" fmla="*/ 84 w 84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3"/>
                    </a:moveTo>
                    <a:lnTo>
                      <a:pt x="82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2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0" y="43"/>
                    </a:lnTo>
                    <a:lnTo>
                      <a:pt x="1" y="50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3"/>
                    </a:lnTo>
                    <a:lnTo>
                      <a:pt x="42" y="85"/>
                    </a:lnTo>
                    <a:lnTo>
                      <a:pt x="49" y="83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2" y="73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2" y="50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82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1" y="14"/>
                    </a:lnTo>
                    <a:lnTo>
                      <a:pt x="65" y="8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0" y="43"/>
                    </a:lnTo>
                    <a:lnTo>
                      <a:pt x="1" y="50"/>
                    </a:lnTo>
                    <a:lnTo>
                      <a:pt x="3" y="58"/>
                    </a:lnTo>
                    <a:lnTo>
                      <a:pt x="7" y="66"/>
                    </a:lnTo>
                    <a:lnTo>
                      <a:pt x="13" y="71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3"/>
                    </a:lnTo>
                    <a:lnTo>
                      <a:pt x="42" y="85"/>
                    </a:lnTo>
                    <a:lnTo>
                      <a:pt x="49" y="83"/>
                    </a:lnTo>
                    <a:lnTo>
                      <a:pt x="57" y="81"/>
                    </a:lnTo>
                    <a:lnTo>
                      <a:pt x="65" y="77"/>
                    </a:lnTo>
                    <a:lnTo>
                      <a:pt x="71" y="71"/>
                    </a:lnTo>
                    <a:lnTo>
                      <a:pt x="76" y="66"/>
                    </a:lnTo>
                    <a:lnTo>
                      <a:pt x="80" y="58"/>
                    </a:lnTo>
                    <a:lnTo>
                      <a:pt x="82" y="50"/>
                    </a:lnTo>
                    <a:lnTo>
                      <a:pt x="84" y="43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F6B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55" name="Freeform 7325"/>
              <p:cNvSpPr>
                <a:spLocks/>
              </p:cNvSpPr>
              <p:nvPr/>
            </p:nvSpPr>
            <p:spPr bwMode="auto">
              <a:xfrm>
                <a:off x="1373" y="2352"/>
                <a:ext cx="84" cy="85"/>
              </a:xfrm>
              <a:custGeom>
                <a:avLst/>
                <a:gdLst>
                  <a:gd name="T0" fmla="*/ 82 w 84"/>
                  <a:gd name="T1" fmla="*/ 35 h 85"/>
                  <a:gd name="T2" fmla="*/ 76 w 84"/>
                  <a:gd name="T3" fmla="*/ 20 h 85"/>
                  <a:gd name="T4" fmla="*/ 65 w 84"/>
                  <a:gd name="T5" fmla="*/ 8 h 85"/>
                  <a:gd name="T6" fmla="*/ 49 w 84"/>
                  <a:gd name="T7" fmla="*/ 2 h 85"/>
                  <a:gd name="T8" fmla="*/ 34 w 84"/>
                  <a:gd name="T9" fmla="*/ 2 h 85"/>
                  <a:gd name="T10" fmla="*/ 19 w 84"/>
                  <a:gd name="T11" fmla="*/ 8 h 85"/>
                  <a:gd name="T12" fmla="*/ 7 w 84"/>
                  <a:gd name="T13" fmla="*/ 20 h 85"/>
                  <a:gd name="T14" fmla="*/ 1 w 84"/>
                  <a:gd name="T15" fmla="*/ 35 h 85"/>
                  <a:gd name="T16" fmla="*/ 1 w 84"/>
                  <a:gd name="T17" fmla="*/ 50 h 85"/>
                  <a:gd name="T18" fmla="*/ 7 w 84"/>
                  <a:gd name="T19" fmla="*/ 66 h 85"/>
                  <a:gd name="T20" fmla="*/ 19 w 84"/>
                  <a:gd name="T21" fmla="*/ 77 h 85"/>
                  <a:gd name="T22" fmla="*/ 34 w 84"/>
                  <a:gd name="T23" fmla="*/ 83 h 85"/>
                  <a:gd name="T24" fmla="*/ 49 w 84"/>
                  <a:gd name="T25" fmla="*/ 83 h 85"/>
                  <a:gd name="T26" fmla="*/ 65 w 84"/>
                  <a:gd name="T27" fmla="*/ 77 h 85"/>
                  <a:gd name="T28" fmla="*/ 76 w 84"/>
                  <a:gd name="T29" fmla="*/ 66 h 85"/>
                  <a:gd name="T30" fmla="*/ 82 w 84"/>
                  <a:gd name="T31" fmla="*/ 50 h 85"/>
                  <a:gd name="T32" fmla="*/ 82 w 84"/>
                  <a:gd name="T33" fmla="*/ 43 h 85"/>
                  <a:gd name="T34" fmla="*/ 80 w 84"/>
                  <a:gd name="T35" fmla="*/ 27 h 85"/>
                  <a:gd name="T36" fmla="*/ 71 w 84"/>
                  <a:gd name="T37" fmla="*/ 14 h 85"/>
                  <a:gd name="T38" fmla="*/ 57 w 84"/>
                  <a:gd name="T39" fmla="*/ 4 h 85"/>
                  <a:gd name="T40" fmla="*/ 42 w 84"/>
                  <a:gd name="T41" fmla="*/ 2 h 85"/>
                  <a:gd name="T42" fmla="*/ 26 w 84"/>
                  <a:gd name="T43" fmla="*/ 4 h 85"/>
                  <a:gd name="T44" fmla="*/ 13 w 84"/>
                  <a:gd name="T45" fmla="*/ 14 h 85"/>
                  <a:gd name="T46" fmla="*/ 3 w 84"/>
                  <a:gd name="T47" fmla="*/ 27 h 85"/>
                  <a:gd name="T48" fmla="*/ 1 w 84"/>
                  <a:gd name="T49" fmla="*/ 43 h 85"/>
                  <a:gd name="T50" fmla="*/ 3 w 84"/>
                  <a:gd name="T51" fmla="*/ 58 h 85"/>
                  <a:gd name="T52" fmla="*/ 13 w 84"/>
                  <a:gd name="T53" fmla="*/ 71 h 85"/>
                  <a:gd name="T54" fmla="*/ 26 w 84"/>
                  <a:gd name="T55" fmla="*/ 81 h 85"/>
                  <a:gd name="T56" fmla="*/ 42 w 84"/>
                  <a:gd name="T57" fmla="*/ 83 h 85"/>
                  <a:gd name="T58" fmla="*/ 57 w 84"/>
                  <a:gd name="T59" fmla="*/ 81 h 85"/>
                  <a:gd name="T60" fmla="*/ 71 w 84"/>
                  <a:gd name="T61" fmla="*/ 71 h 85"/>
                  <a:gd name="T62" fmla="*/ 80 w 84"/>
                  <a:gd name="T63" fmla="*/ 58 h 85"/>
                  <a:gd name="T64" fmla="*/ 82 w 84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3"/>
                    </a:moveTo>
                    <a:lnTo>
                      <a:pt x="82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1" y="14"/>
                    </a:lnTo>
                    <a:lnTo>
                      <a:pt x="65" y="8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0" y="43"/>
                    </a:lnTo>
                    <a:lnTo>
                      <a:pt x="1" y="50"/>
                    </a:lnTo>
                    <a:lnTo>
                      <a:pt x="3" y="58"/>
                    </a:lnTo>
                    <a:lnTo>
                      <a:pt x="7" y="66"/>
                    </a:lnTo>
                    <a:lnTo>
                      <a:pt x="13" y="71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3"/>
                    </a:lnTo>
                    <a:lnTo>
                      <a:pt x="42" y="85"/>
                    </a:lnTo>
                    <a:lnTo>
                      <a:pt x="49" y="83"/>
                    </a:lnTo>
                    <a:lnTo>
                      <a:pt x="57" y="81"/>
                    </a:lnTo>
                    <a:lnTo>
                      <a:pt x="65" y="77"/>
                    </a:lnTo>
                    <a:lnTo>
                      <a:pt x="71" y="71"/>
                    </a:lnTo>
                    <a:lnTo>
                      <a:pt x="76" y="66"/>
                    </a:lnTo>
                    <a:lnTo>
                      <a:pt x="80" y="58"/>
                    </a:lnTo>
                    <a:lnTo>
                      <a:pt x="82" y="50"/>
                    </a:lnTo>
                    <a:lnTo>
                      <a:pt x="84" y="43"/>
                    </a:lnTo>
                    <a:lnTo>
                      <a:pt x="82" y="43"/>
                    </a:lnTo>
                    <a:lnTo>
                      <a:pt x="82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1" y="14"/>
                    </a:lnTo>
                    <a:lnTo>
                      <a:pt x="65" y="8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2" y="2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1" y="43"/>
                    </a:lnTo>
                    <a:lnTo>
                      <a:pt x="1" y="50"/>
                    </a:lnTo>
                    <a:lnTo>
                      <a:pt x="3" y="58"/>
                    </a:lnTo>
                    <a:lnTo>
                      <a:pt x="7" y="66"/>
                    </a:lnTo>
                    <a:lnTo>
                      <a:pt x="13" y="71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3"/>
                    </a:lnTo>
                    <a:lnTo>
                      <a:pt x="42" y="83"/>
                    </a:lnTo>
                    <a:lnTo>
                      <a:pt x="49" y="83"/>
                    </a:lnTo>
                    <a:lnTo>
                      <a:pt x="57" y="81"/>
                    </a:lnTo>
                    <a:lnTo>
                      <a:pt x="65" y="77"/>
                    </a:lnTo>
                    <a:lnTo>
                      <a:pt x="71" y="71"/>
                    </a:lnTo>
                    <a:lnTo>
                      <a:pt x="76" y="66"/>
                    </a:lnTo>
                    <a:lnTo>
                      <a:pt x="80" y="58"/>
                    </a:lnTo>
                    <a:lnTo>
                      <a:pt x="82" y="50"/>
                    </a:lnTo>
                    <a:lnTo>
                      <a:pt x="82" y="43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56" name="Freeform 7326"/>
              <p:cNvSpPr>
                <a:spLocks/>
              </p:cNvSpPr>
              <p:nvPr/>
            </p:nvSpPr>
            <p:spPr bwMode="auto">
              <a:xfrm>
                <a:off x="1374" y="2354"/>
                <a:ext cx="81" cy="81"/>
              </a:xfrm>
              <a:custGeom>
                <a:avLst/>
                <a:gdLst>
                  <a:gd name="T0" fmla="*/ 81 w 81"/>
                  <a:gd name="T1" fmla="*/ 33 h 81"/>
                  <a:gd name="T2" fmla="*/ 75 w 81"/>
                  <a:gd name="T3" fmla="*/ 18 h 81"/>
                  <a:gd name="T4" fmla="*/ 64 w 81"/>
                  <a:gd name="T5" fmla="*/ 6 h 81"/>
                  <a:gd name="T6" fmla="*/ 48 w 81"/>
                  <a:gd name="T7" fmla="*/ 0 h 81"/>
                  <a:gd name="T8" fmla="*/ 33 w 81"/>
                  <a:gd name="T9" fmla="*/ 0 h 81"/>
                  <a:gd name="T10" fmla="*/ 18 w 81"/>
                  <a:gd name="T11" fmla="*/ 6 h 81"/>
                  <a:gd name="T12" fmla="*/ 6 w 81"/>
                  <a:gd name="T13" fmla="*/ 18 h 81"/>
                  <a:gd name="T14" fmla="*/ 0 w 81"/>
                  <a:gd name="T15" fmla="*/ 33 h 81"/>
                  <a:gd name="T16" fmla="*/ 0 w 81"/>
                  <a:gd name="T17" fmla="*/ 48 h 81"/>
                  <a:gd name="T18" fmla="*/ 6 w 81"/>
                  <a:gd name="T19" fmla="*/ 64 h 81"/>
                  <a:gd name="T20" fmla="*/ 18 w 81"/>
                  <a:gd name="T21" fmla="*/ 75 h 81"/>
                  <a:gd name="T22" fmla="*/ 33 w 81"/>
                  <a:gd name="T23" fmla="*/ 81 h 81"/>
                  <a:gd name="T24" fmla="*/ 48 w 81"/>
                  <a:gd name="T25" fmla="*/ 81 h 81"/>
                  <a:gd name="T26" fmla="*/ 64 w 81"/>
                  <a:gd name="T27" fmla="*/ 75 h 81"/>
                  <a:gd name="T28" fmla="*/ 75 w 81"/>
                  <a:gd name="T29" fmla="*/ 64 h 81"/>
                  <a:gd name="T30" fmla="*/ 81 w 81"/>
                  <a:gd name="T31" fmla="*/ 48 h 81"/>
                  <a:gd name="T32" fmla="*/ 81 w 81"/>
                  <a:gd name="T33" fmla="*/ 41 h 81"/>
                  <a:gd name="T34" fmla="*/ 77 w 81"/>
                  <a:gd name="T35" fmla="*/ 25 h 81"/>
                  <a:gd name="T36" fmla="*/ 70 w 81"/>
                  <a:gd name="T37" fmla="*/ 12 h 81"/>
                  <a:gd name="T38" fmla="*/ 56 w 81"/>
                  <a:gd name="T39" fmla="*/ 4 h 81"/>
                  <a:gd name="T40" fmla="*/ 41 w 81"/>
                  <a:gd name="T41" fmla="*/ 0 h 81"/>
                  <a:gd name="T42" fmla="*/ 25 w 81"/>
                  <a:gd name="T43" fmla="*/ 4 h 81"/>
                  <a:gd name="T44" fmla="*/ 12 w 81"/>
                  <a:gd name="T45" fmla="*/ 12 h 81"/>
                  <a:gd name="T46" fmla="*/ 4 w 81"/>
                  <a:gd name="T47" fmla="*/ 25 h 81"/>
                  <a:gd name="T48" fmla="*/ 0 w 81"/>
                  <a:gd name="T49" fmla="*/ 41 h 81"/>
                  <a:gd name="T50" fmla="*/ 4 w 81"/>
                  <a:gd name="T51" fmla="*/ 56 h 81"/>
                  <a:gd name="T52" fmla="*/ 12 w 81"/>
                  <a:gd name="T53" fmla="*/ 69 h 81"/>
                  <a:gd name="T54" fmla="*/ 25 w 81"/>
                  <a:gd name="T55" fmla="*/ 77 h 81"/>
                  <a:gd name="T56" fmla="*/ 41 w 81"/>
                  <a:gd name="T57" fmla="*/ 81 h 81"/>
                  <a:gd name="T58" fmla="*/ 56 w 81"/>
                  <a:gd name="T59" fmla="*/ 77 h 81"/>
                  <a:gd name="T60" fmla="*/ 70 w 81"/>
                  <a:gd name="T61" fmla="*/ 69 h 81"/>
                  <a:gd name="T62" fmla="*/ 77 w 81"/>
                  <a:gd name="T63" fmla="*/ 56 h 81"/>
                  <a:gd name="T64" fmla="*/ 81 w 81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1">
                    <a:moveTo>
                      <a:pt x="81" y="41"/>
                    </a:moveTo>
                    <a:lnTo>
                      <a:pt x="81" y="33"/>
                    </a:lnTo>
                    <a:lnTo>
                      <a:pt x="79" y="25"/>
                    </a:lnTo>
                    <a:lnTo>
                      <a:pt x="75" y="18"/>
                    </a:lnTo>
                    <a:lnTo>
                      <a:pt x="70" y="12"/>
                    </a:lnTo>
                    <a:lnTo>
                      <a:pt x="64" y="6"/>
                    </a:lnTo>
                    <a:lnTo>
                      <a:pt x="56" y="2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2" y="56"/>
                    </a:lnTo>
                    <a:lnTo>
                      <a:pt x="6" y="64"/>
                    </a:lnTo>
                    <a:lnTo>
                      <a:pt x="12" y="69"/>
                    </a:lnTo>
                    <a:lnTo>
                      <a:pt x="18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9"/>
                    </a:lnTo>
                    <a:lnTo>
                      <a:pt x="64" y="75"/>
                    </a:lnTo>
                    <a:lnTo>
                      <a:pt x="70" y="69"/>
                    </a:lnTo>
                    <a:lnTo>
                      <a:pt x="75" y="64"/>
                    </a:lnTo>
                    <a:lnTo>
                      <a:pt x="79" y="56"/>
                    </a:lnTo>
                    <a:lnTo>
                      <a:pt x="81" y="48"/>
                    </a:lnTo>
                    <a:lnTo>
                      <a:pt x="81" y="41"/>
                    </a:lnTo>
                    <a:lnTo>
                      <a:pt x="81" y="41"/>
                    </a:lnTo>
                    <a:lnTo>
                      <a:pt x="81" y="33"/>
                    </a:lnTo>
                    <a:lnTo>
                      <a:pt x="77" y="25"/>
                    </a:lnTo>
                    <a:lnTo>
                      <a:pt x="73" y="18"/>
                    </a:lnTo>
                    <a:lnTo>
                      <a:pt x="70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3"/>
                    </a:lnTo>
                    <a:lnTo>
                      <a:pt x="25" y="77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7"/>
                    </a:lnTo>
                    <a:lnTo>
                      <a:pt x="64" y="73"/>
                    </a:lnTo>
                    <a:lnTo>
                      <a:pt x="70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81" y="48"/>
                    </a:lnTo>
                    <a:lnTo>
                      <a:pt x="81" y="4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57" name="Freeform 7327"/>
              <p:cNvSpPr>
                <a:spLocks/>
              </p:cNvSpPr>
              <p:nvPr/>
            </p:nvSpPr>
            <p:spPr bwMode="auto">
              <a:xfrm>
                <a:off x="1374" y="2354"/>
                <a:ext cx="81" cy="81"/>
              </a:xfrm>
              <a:custGeom>
                <a:avLst/>
                <a:gdLst>
                  <a:gd name="T0" fmla="*/ 81 w 81"/>
                  <a:gd name="T1" fmla="*/ 33 h 81"/>
                  <a:gd name="T2" fmla="*/ 73 w 81"/>
                  <a:gd name="T3" fmla="*/ 18 h 81"/>
                  <a:gd name="T4" fmla="*/ 64 w 81"/>
                  <a:gd name="T5" fmla="*/ 8 h 81"/>
                  <a:gd name="T6" fmla="*/ 48 w 81"/>
                  <a:gd name="T7" fmla="*/ 0 h 81"/>
                  <a:gd name="T8" fmla="*/ 33 w 81"/>
                  <a:gd name="T9" fmla="*/ 0 h 81"/>
                  <a:gd name="T10" fmla="*/ 18 w 81"/>
                  <a:gd name="T11" fmla="*/ 8 h 81"/>
                  <a:gd name="T12" fmla="*/ 8 w 81"/>
                  <a:gd name="T13" fmla="*/ 18 h 81"/>
                  <a:gd name="T14" fmla="*/ 0 w 81"/>
                  <a:gd name="T15" fmla="*/ 33 h 81"/>
                  <a:gd name="T16" fmla="*/ 0 w 81"/>
                  <a:gd name="T17" fmla="*/ 48 h 81"/>
                  <a:gd name="T18" fmla="*/ 8 w 81"/>
                  <a:gd name="T19" fmla="*/ 64 h 81"/>
                  <a:gd name="T20" fmla="*/ 18 w 81"/>
                  <a:gd name="T21" fmla="*/ 73 h 81"/>
                  <a:gd name="T22" fmla="*/ 33 w 81"/>
                  <a:gd name="T23" fmla="*/ 81 h 81"/>
                  <a:gd name="T24" fmla="*/ 48 w 81"/>
                  <a:gd name="T25" fmla="*/ 81 h 81"/>
                  <a:gd name="T26" fmla="*/ 64 w 81"/>
                  <a:gd name="T27" fmla="*/ 73 h 81"/>
                  <a:gd name="T28" fmla="*/ 73 w 81"/>
                  <a:gd name="T29" fmla="*/ 64 h 81"/>
                  <a:gd name="T30" fmla="*/ 81 w 81"/>
                  <a:gd name="T31" fmla="*/ 48 h 81"/>
                  <a:gd name="T32" fmla="*/ 81 w 81"/>
                  <a:gd name="T33" fmla="*/ 41 h 81"/>
                  <a:gd name="T34" fmla="*/ 77 w 81"/>
                  <a:gd name="T35" fmla="*/ 25 h 81"/>
                  <a:gd name="T36" fmla="*/ 70 w 81"/>
                  <a:gd name="T37" fmla="*/ 12 h 81"/>
                  <a:gd name="T38" fmla="*/ 56 w 81"/>
                  <a:gd name="T39" fmla="*/ 4 h 81"/>
                  <a:gd name="T40" fmla="*/ 41 w 81"/>
                  <a:gd name="T41" fmla="*/ 0 h 81"/>
                  <a:gd name="T42" fmla="*/ 25 w 81"/>
                  <a:gd name="T43" fmla="*/ 4 h 81"/>
                  <a:gd name="T44" fmla="*/ 12 w 81"/>
                  <a:gd name="T45" fmla="*/ 12 h 81"/>
                  <a:gd name="T46" fmla="*/ 4 w 81"/>
                  <a:gd name="T47" fmla="*/ 25 h 81"/>
                  <a:gd name="T48" fmla="*/ 0 w 81"/>
                  <a:gd name="T49" fmla="*/ 41 h 81"/>
                  <a:gd name="T50" fmla="*/ 4 w 81"/>
                  <a:gd name="T51" fmla="*/ 56 h 81"/>
                  <a:gd name="T52" fmla="*/ 12 w 81"/>
                  <a:gd name="T53" fmla="*/ 69 h 81"/>
                  <a:gd name="T54" fmla="*/ 25 w 81"/>
                  <a:gd name="T55" fmla="*/ 77 h 81"/>
                  <a:gd name="T56" fmla="*/ 41 w 81"/>
                  <a:gd name="T57" fmla="*/ 81 h 81"/>
                  <a:gd name="T58" fmla="*/ 56 w 81"/>
                  <a:gd name="T59" fmla="*/ 77 h 81"/>
                  <a:gd name="T60" fmla="*/ 70 w 81"/>
                  <a:gd name="T61" fmla="*/ 69 h 81"/>
                  <a:gd name="T62" fmla="*/ 77 w 81"/>
                  <a:gd name="T63" fmla="*/ 56 h 81"/>
                  <a:gd name="T64" fmla="*/ 81 w 81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1">
                    <a:moveTo>
                      <a:pt x="81" y="41"/>
                    </a:moveTo>
                    <a:lnTo>
                      <a:pt x="81" y="33"/>
                    </a:lnTo>
                    <a:lnTo>
                      <a:pt x="77" y="25"/>
                    </a:lnTo>
                    <a:lnTo>
                      <a:pt x="73" y="18"/>
                    </a:lnTo>
                    <a:lnTo>
                      <a:pt x="70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3"/>
                    </a:lnTo>
                    <a:lnTo>
                      <a:pt x="25" y="77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7"/>
                    </a:lnTo>
                    <a:lnTo>
                      <a:pt x="64" y="73"/>
                    </a:lnTo>
                    <a:lnTo>
                      <a:pt x="70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81" y="48"/>
                    </a:lnTo>
                    <a:lnTo>
                      <a:pt x="81" y="41"/>
                    </a:lnTo>
                    <a:lnTo>
                      <a:pt x="81" y="41"/>
                    </a:lnTo>
                    <a:lnTo>
                      <a:pt x="79" y="33"/>
                    </a:lnTo>
                    <a:lnTo>
                      <a:pt x="77" y="25"/>
                    </a:lnTo>
                    <a:lnTo>
                      <a:pt x="73" y="18"/>
                    </a:lnTo>
                    <a:lnTo>
                      <a:pt x="70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3"/>
                    </a:lnTo>
                    <a:lnTo>
                      <a:pt x="25" y="77"/>
                    </a:lnTo>
                    <a:lnTo>
                      <a:pt x="33" y="79"/>
                    </a:lnTo>
                    <a:lnTo>
                      <a:pt x="41" y="81"/>
                    </a:lnTo>
                    <a:lnTo>
                      <a:pt x="48" y="79"/>
                    </a:lnTo>
                    <a:lnTo>
                      <a:pt x="56" y="77"/>
                    </a:lnTo>
                    <a:lnTo>
                      <a:pt x="64" y="73"/>
                    </a:lnTo>
                    <a:lnTo>
                      <a:pt x="70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79" y="48"/>
                    </a:lnTo>
                    <a:lnTo>
                      <a:pt x="81" y="4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FF6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58" name="Freeform 7328"/>
              <p:cNvSpPr>
                <a:spLocks/>
              </p:cNvSpPr>
              <p:nvPr/>
            </p:nvSpPr>
            <p:spPr bwMode="auto">
              <a:xfrm>
                <a:off x="1374" y="2354"/>
                <a:ext cx="81" cy="81"/>
              </a:xfrm>
              <a:custGeom>
                <a:avLst/>
                <a:gdLst>
                  <a:gd name="T0" fmla="*/ 79 w 81"/>
                  <a:gd name="T1" fmla="*/ 33 h 81"/>
                  <a:gd name="T2" fmla="*/ 73 w 81"/>
                  <a:gd name="T3" fmla="*/ 18 h 81"/>
                  <a:gd name="T4" fmla="*/ 64 w 81"/>
                  <a:gd name="T5" fmla="*/ 8 h 81"/>
                  <a:gd name="T6" fmla="*/ 48 w 81"/>
                  <a:gd name="T7" fmla="*/ 2 h 81"/>
                  <a:gd name="T8" fmla="*/ 33 w 81"/>
                  <a:gd name="T9" fmla="*/ 2 h 81"/>
                  <a:gd name="T10" fmla="*/ 18 w 81"/>
                  <a:gd name="T11" fmla="*/ 8 h 81"/>
                  <a:gd name="T12" fmla="*/ 8 w 81"/>
                  <a:gd name="T13" fmla="*/ 18 h 81"/>
                  <a:gd name="T14" fmla="*/ 2 w 81"/>
                  <a:gd name="T15" fmla="*/ 33 h 81"/>
                  <a:gd name="T16" fmla="*/ 2 w 81"/>
                  <a:gd name="T17" fmla="*/ 48 h 81"/>
                  <a:gd name="T18" fmla="*/ 8 w 81"/>
                  <a:gd name="T19" fmla="*/ 64 h 81"/>
                  <a:gd name="T20" fmla="*/ 18 w 81"/>
                  <a:gd name="T21" fmla="*/ 73 h 81"/>
                  <a:gd name="T22" fmla="*/ 33 w 81"/>
                  <a:gd name="T23" fmla="*/ 79 h 81"/>
                  <a:gd name="T24" fmla="*/ 48 w 81"/>
                  <a:gd name="T25" fmla="*/ 79 h 81"/>
                  <a:gd name="T26" fmla="*/ 64 w 81"/>
                  <a:gd name="T27" fmla="*/ 73 h 81"/>
                  <a:gd name="T28" fmla="*/ 73 w 81"/>
                  <a:gd name="T29" fmla="*/ 64 h 81"/>
                  <a:gd name="T30" fmla="*/ 79 w 81"/>
                  <a:gd name="T31" fmla="*/ 48 h 81"/>
                  <a:gd name="T32" fmla="*/ 81 w 81"/>
                  <a:gd name="T33" fmla="*/ 41 h 81"/>
                  <a:gd name="T34" fmla="*/ 77 w 81"/>
                  <a:gd name="T35" fmla="*/ 25 h 81"/>
                  <a:gd name="T36" fmla="*/ 70 w 81"/>
                  <a:gd name="T37" fmla="*/ 14 h 81"/>
                  <a:gd name="T38" fmla="*/ 56 w 81"/>
                  <a:gd name="T39" fmla="*/ 4 h 81"/>
                  <a:gd name="T40" fmla="*/ 41 w 81"/>
                  <a:gd name="T41" fmla="*/ 2 h 81"/>
                  <a:gd name="T42" fmla="*/ 25 w 81"/>
                  <a:gd name="T43" fmla="*/ 4 h 81"/>
                  <a:gd name="T44" fmla="*/ 14 w 81"/>
                  <a:gd name="T45" fmla="*/ 14 h 81"/>
                  <a:gd name="T46" fmla="*/ 4 w 81"/>
                  <a:gd name="T47" fmla="*/ 25 h 81"/>
                  <a:gd name="T48" fmla="*/ 2 w 81"/>
                  <a:gd name="T49" fmla="*/ 41 h 81"/>
                  <a:gd name="T50" fmla="*/ 4 w 81"/>
                  <a:gd name="T51" fmla="*/ 56 h 81"/>
                  <a:gd name="T52" fmla="*/ 14 w 81"/>
                  <a:gd name="T53" fmla="*/ 69 h 81"/>
                  <a:gd name="T54" fmla="*/ 25 w 81"/>
                  <a:gd name="T55" fmla="*/ 77 h 81"/>
                  <a:gd name="T56" fmla="*/ 41 w 81"/>
                  <a:gd name="T57" fmla="*/ 79 h 81"/>
                  <a:gd name="T58" fmla="*/ 56 w 81"/>
                  <a:gd name="T59" fmla="*/ 77 h 81"/>
                  <a:gd name="T60" fmla="*/ 70 w 81"/>
                  <a:gd name="T61" fmla="*/ 69 h 81"/>
                  <a:gd name="T62" fmla="*/ 77 w 81"/>
                  <a:gd name="T63" fmla="*/ 56 h 81"/>
                  <a:gd name="T64" fmla="*/ 81 w 81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1">
                    <a:moveTo>
                      <a:pt x="81" y="41"/>
                    </a:moveTo>
                    <a:lnTo>
                      <a:pt x="79" y="33"/>
                    </a:lnTo>
                    <a:lnTo>
                      <a:pt x="77" y="25"/>
                    </a:lnTo>
                    <a:lnTo>
                      <a:pt x="73" y="18"/>
                    </a:lnTo>
                    <a:lnTo>
                      <a:pt x="70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3"/>
                    </a:lnTo>
                    <a:lnTo>
                      <a:pt x="25" y="77"/>
                    </a:lnTo>
                    <a:lnTo>
                      <a:pt x="33" y="79"/>
                    </a:lnTo>
                    <a:lnTo>
                      <a:pt x="41" y="81"/>
                    </a:lnTo>
                    <a:lnTo>
                      <a:pt x="48" y="79"/>
                    </a:lnTo>
                    <a:lnTo>
                      <a:pt x="56" y="77"/>
                    </a:lnTo>
                    <a:lnTo>
                      <a:pt x="64" y="73"/>
                    </a:lnTo>
                    <a:lnTo>
                      <a:pt x="70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79" y="48"/>
                    </a:lnTo>
                    <a:lnTo>
                      <a:pt x="81" y="41"/>
                    </a:lnTo>
                    <a:lnTo>
                      <a:pt x="81" y="41"/>
                    </a:lnTo>
                    <a:lnTo>
                      <a:pt x="79" y="33"/>
                    </a:lnTo>
                    <a:lnTo>
                      <a:pt x="77" y="25"/>
                    </a:lnTo>
                    <a:lnTo>
                      <a:pt x="73" y="19"/>
                    </a:lnTo>
                    <a:lnTo>
                      <a:pt x="70" y="14"/>
                    </a:lnTo>
                    <a:lnTo>
                      <a:pt x="62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2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2" y="41"/>
                    </a:lnTo>
                    <a:lnTo>
                      <a:pt x="2" y="48"/>
                    </a:lnTo>
                    <a:lnTo>
                      <a:pt x="4" y="56"/>
                    </a:lnTo>
                    <a:lnTo>
                      <a:pt x="8" y="62"/>
                    </a:lnTo>
                    <a:lnTo>
                      <a:pt x="14" y="69"/>
                    </a:lnTo>
                    <a:lnTo>
                      <a:pt x="20" y="73"/>
                    </a:lnTo>
                    <a:lnTo>
                      <a:pt x="25" y="77"/>
                    </a:lnTo>
                    <a:lnTo>
                      <a:pt x="33" y="79"/>
                    </a:lnTo>
                    <a:lnTo>
                      <a:pt x="41" y="79"/>
                    </a:lnTo>
                    <a:lnTo>
                      <a:pt x="48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70" y="69"/>
                    </a:lnTo>
                    <a:lnTo>
                      <a:pt x="73" y="62"/>
                    </a:lnTo>
                    <a:lnTo>
                      <a:pt x="77" y="56"/>
                    </a:lnTo>
                    <a:lnTo>
                      <a:pt x="79" y="48"/>
                    </a:lnTo>
                    <a:lnTo>
                      <a:pt x="81" y="4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FF6D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59" name="Freeform 7329"/>
              <p:cNvSpPr>
                <a:spLocks/>
              </p:cNvSpPr>
              <p:nvPr/>
            </p:nvSpPr>
            <p:spPr bwMode="auto">
              <a:xfrm>
                <a:off x="1376" y="2356"/>
                <a:ext cx="79" cy="77"/>
              </a:xfrm>
              <a:custGeom>
                <a:avLst/>
                <a:gdLst>
                  <a:gd name="T0" fmla="*/ 77 w 79"/>
                  <a:gd name="T1" fmla="*/ 31 h 77"/>
                  <a:gd name="T2" fmla="*/ 71 w 79"/>
                  <a:gd name="T3" fmla="*/ 17 h 77"/>
                  <a:gd name="T4" fmla="*/ 60 w 79"/>
                  <a:gd name="T5" fmla="*/ 6 h 77"/>
                  <a:gd name="T6" fmla="*/ 46 w 79"/>
                  <a:gd name="T7" fmla="*/ 0 h 77"/>
                  <a:gd name="T8" fmla="*/ 31 w 79"/>
                  <a:gd name="T9" fmla="*/ 0 h 77"/>
                  <a:gd name="T10" fmla="*/ 18 w 79"/>
                  <a:gd name="T11" fmla="*/ 6 h 77"/>
                  <a:gd name="T12" fmla="*/ 6 w 79"/>
                  <a:gd name="T13" fmla="*/ 17 h 77"/>
                  <a:gd name="T14" fmla="*/ 0 w 79"/>
                  <a:gd name="T15" fmla="*/ 31 h 77"/>
                  <a:gd name="T16" fmla="*/ 0 w 79"/>
                  <a:gd name="T17" fmla="*/ 46 h 77"/>
                  <a:gd name="T18" fmla="*/ 6 w 79"/>
                  <a:gd name="T19" fmla="*/ 60 h 77"/>
                  <a:gd name="T20" fmla="*/ 18 w 79"/>
                  <a:gd name="T21" fmla="*/ 71 h 77"/>
                  <a:gd name="T22" fmla="*/ 31 w 79"/>
                  <a:gd name="T23" fmla="*/ 77 h 77"/>
                  <a:gd name="T24" fmla="*/ 46 w 79"/>
                  <a:gd name="T25" fmla="*/ 77 h 77"/>
                  <a:gd name="T26" fmla="*/ 60 w 79"/>
                  <a:gd name="T27" fmla="*/ 71 h 77"/>
                  <a:gd name="T28" fmla="*/ 71 w 79"/>
                  <a:gd name="T29" fmla="*/ 60 h 77"/>
                  <a:gd name="T30" fmla="*/ 77 w 79"/>
                  <a:gd name="T31" fmla="*/ 46 h 77"/>
                  <a:gd name="T32" fmla="*/ 77 w 79"/>
                  <a:gd name="T33" fmla="*/ 39 h 77"/>
                  <a:gd name="T34" fmla="*/ 75 w 79"/>
                  <a:gd name="T35" fmla="*/ 23 h 77"/>
                  <a:gd name="T36" fmla="*/ 66 w 79"/>
                  <a:gd name="T37" fmla="*/ 12 h 77"/>
                  <a:gd name="T38" fmla="*/ 54 w 79"/>
                  <a:gd name="T39" fmla="*/ 2 h 77"/>
                  <a:gd name="T40" fmla="*/ 39 w 79"/>
                  <a:gd name="T41" fmla="*/ 0 h 77"/>
                  <a:gd name="T42" fmla="*/ 23 w 79"/>
                  <a:gd name="T43" fmla="*/ 2 h 77"/>
                  <a:gd name="T44" fmla="*/ 12 w 79"/>
                  <a:gd name="T45" fmla="*/ 12 h 77"/>
                  <a:gd name="T46" fmla="*/ 2 w 79"/>
                  <a:gd name="T47" fmla="*/ 23 h 77"/>
                  <a:gd name="T48" fmla="*/ 0 w 79"/>
                  <a:gd name="T49" fmla="*/ 39 h 77"/>
                  <a:gd name="T50" fmla="*/ 2 w 79"/>
                  <a:gd name="T51" fmla="*/ 54 h 77"/>
                  <a:gd name="T52" fmla="*/ 12 w 79"/>
                  <a:gd name="T53" fmla="*/ 65 h 77"/>
                  <a:gd name="T54" fmla="*/ 23 w 79"/>
                  <a:gd name="T55" fmla="*/ 75 h 77"/>
                  <a:gd name="T56" fmla="*/ 39 w 79"/>
                  <a:gd name="T57" fmla="*/ 77 h 77"/>
                  <a:gd name="T58" fmla="*/ 54 w 79"/>
                  <a:gd name="T59" fmla="*/ 75 h 77"/>
                  <a:gd name="T60" fmla="*/ 66 w 79"/>
                  <a:gd name="T61" fmla="*/ 65 h 77"/>
                  <a:gd name="T62" fmla="*/ 75 w 79"/>
                  <a:gd name="T63" fmla="*/ 54 h 77"/>
                  <a:gd name="T64" fmla="*/ 77 w 79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" h="77">
                    <a:moveTo>
                      <a:pt x="79" y="39"/>
                    </a:moveTo>
                    <a:lnTo>
                      <a:pt x="77" y="31"/>
                    </a:lnTo>
                    <a:lnTo>
                      <a:pt x="75" y="23"/>
                    </a:lnTo>
                    <a:lnTo>
                      <a:pt x="71" y="17"/>
                    </a:lnTo>
                    <a:lnTo>
                      <a:pt x="68" y="12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7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8" y="67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9" y="39"/>
                    </a:lnTo>
                    <a:lnTo>
                      <a:pt x="77" y="39"/>
                    </a:lnTo>
                    <a:lnTo>
                      <a:pt x="77" y="31"/>
                    </a:lnTo>
                    <a:lnTo>
                      <a:pt x="75" y="23"/>
                    </a:lnTo>
                    <a:lnTo>
                      <a:pt x="71" y="17"/>
                    </a:lnTo>
                    <a:lnTo>
                      <a:pt x="66" y="12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5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5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9" y="39"/>
                    </a:lnTo>
                    <a:close/>
                  </a:path>
                </a:pathLst>
              </a:custGeom>
              <a:solidFill>
                <a:srgbClr val="FF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60" name="Freeform 7330"/>
              <p:cNvSpPr>
                <a:spLocks/>
              </p:cNvSpPr>
              <p:nvPr/>
            </p:nvSpPr>
            <p:spPr bwMode="auto">
              <a:xfrm>
                <a:off x="1376" y="2356"/>
                <a:ext cx="77" cy="77"/>
              </a:xfrm>
              <a:custGeom>
                <a:avLst/>
                <a:gdLst>
                  <a:gd name="T0" fmla="*/ 77 w 77"/>
                  <a:gd name="T1" fmla="*/ 31 h 77"/>
                  <a:gd name="T2" fmla="*/ 71 w 77"/>
                  <a:gd name="T3" fmla="*/ 17 h 77"/>
                  <a:gd name="T4" fmla="*/ 60 w 77"/>
                  <a:gd name="T5" fmla="*/ 6 h 77"/>
                  <a:gd name="T6" fmla="*/ 46 w 77"/>
                  <a:gd name="T7" fmla="*/ 0 h 77"/>
                  <a:gd name="T8" fmla="*/ 31 w 77"/>
                  <a:gd name="T9" fmla="*/ 0 h 77"/>
                  <a:gd name="T10" fmla="*/ 18 w 77"/>
                  <a:gd name="T11" fmla="*/ 6 h 77"/>
                  <a:gd name="T12" fmla="*/ 6 w 77"/>
                  <a:gd name="T13" fmla="*/ 17 h 77"/>
                  <a:gd name="T14" fmla="*/ 0 w 77"/>
                  <a:gd name="T15" fmla="*/ 31 h 77"/>
                  <a:gd name="T16" fmla="*/ 0 w 77"/>
                  <a:gd name="T17" fmla="*/ 46 h 77"/>
                  <a:gd name="T18" fmla="*/ 6 w 77"/>
                  <a:gd name="T19" fmla="*/ 60 h 77"/>
                  <a:gd name="T20" fmla="*/ 18 w 77"/>
                  <a:gd name="T21" fmla="*/ 71 h 77"/>
                  <a:gd name="T22" fmla="*/ 31 w 77"/>
                  <a:gd name="T23" fmla="*/ 77 h 77"/>
                  <a:gd name="T24" fmla="*/ 46 w 77"/>
                  <a:gd name="T25" fmla="*/ 77 h 77"/>
                  <a:gd name="T26" fmla="*/ 60 w 77"/>
                  <a:gd name="T27" fmla="*/ 71 h 77"/>
                  <a:gd name="T28" fmla="*/ 71 w 77"/>
                  <a:gd name="T29" fmla="*/ 60 h 77"/>
                  <a:gd name="T30" fmla="*/ 77 w 77"/>
                  <a:gd name="T31" fmla="*/ 46 h 77"/>
                  <a:gd name="T32" fmla="*/ 77 w 77"/>
                  <a:gd name="T33" fmla="*/ 39 h 77"/>
                  <a:gd name="T34" fmla="*/ 73 w 77"/>
                  <a:gd name="T35" fmla="*/ 23 h 77"/>
                  <a:gd name="T36" fmla="*/ 66 w 77"/>
                  <a:gd name="T37" fmla="*/ 12 h 77"/>
                  <a:gd name="T38" fmla="*/ 54 w 77"/>
                  <a:gd name="T39" fmla="*/ 4 h 77"/>
                  <a:gd name="T40" fmla="*/ 39 w 77"/>
                  <a:gd name="T41" fmla="*/ 0 h 77"/>
                  <a:gd name="T42" fmla="*/ 23 w 77"/>
                  <a:gd name="T43" fmla="*/ 4 h 77"/>
                  <a:gd name="T44" fmla="*/ 12 w 77"/>
                  <a:gd name="T45" fmla="*/ 12 h 77"/>
                  <a:gd name="T46" fmla="*/ 4 w 77"/>
                  <a:gd name="T47" fmla="*/ 23 h 77"/>
                  <a:gd name="T48" fmla="*/ 0 w 77"/>
                  <a:gd name="T49" fmla="*/ 39 h 77"/>
                  <a:gd name="T50" fmla="*/ 4 w 77"/>
                  <a:gd name="T51" fmla="*/ 54 h 77"/>
                  <a:gd name="T52" fmla="*/ 12 w 77"/>
                  <a:gd name="T53" fmla="*/ 65 h 77"/>
                  <a:gd name="T54" fmla="*/ 23 w 77"/>
                  <a:gd name="T55" fmla="*/ 73 h 77"/>
                  <a:gd name="T56" fmla="*/ 39 w 77"/>
                  <a:gd name="T57" fmla="*/ 77 h 77"/>
                  <a:gd name="T58" fmla="*/ 54 w 77"/>
                  <a:gd name="T59" fmla="*/ 73 h 77"/>
                  <a:gd name="T60" fmla="*/ 66 w 77"/>
                  <a:gd name="T61" fmla="*/ 65 h 77"/>
                  <a:gd name="T62" fmla="*/ 73 w 77"/>
                  <a:gd name="T63" fmla="*/ 54 h 77"/>
                  <a:gd name="T64" fmla="*/ 77 w 77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9"/>
                    </a:moveTo>
                    <a:lnTo>
                      <a:pt x="77" y="31"/>
                    </a:lnTo>
                    <a:lnTo>
                      <a:pt x="75" y="23"/>
                    </a:lnTo>
                    <a:lnTo>
                      <a:pt x="71" y="17"/>
                    </a:lnTo>
                    <a:lnTo>
                      <a:pt x="66" y="12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5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5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lnTo>
                      <a:pt x="77" y="31"/>
                    </a:lnTo>
                    <a:lnTo>
                      <a:pt x="73" y="23"/>
                    </a:lnTo>
                    <a:lnTo>
                      <a:pt x="71" y="17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5"/>
                    </a:lnTo>
                    <a:lnTo>
                      <a:pt x="18" y="71"/>
                    </a:lnTo>
                    <a:lnTo>
                      <a:pt x="23" y="73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3"/>
                    </a:lnTo>
                    <a:lnTo>
                      <a:pt x="60" y="71"/>
                    </a:lnTo>
                    <a:lnTo>
                      <a:pt x="66" y="65"/>
                    </a:lnTo>
                    <a:lnTo>
                      <a:pt x="71" y="60"/>
                    </a:lnTo>
                    <a:lnTo>
                      <a:pt x="73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close/>
                  </a:path>
                </a:pathLst>
              </a:custGeom>
              <a:solidFill>
                <a:srgbClr val="FF6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61" name="Freeform 7331"/>
              <p:cNvSpPr>
                <a:spLocks/>
              </p:cNvSpPr>
              <p:nvPr/>
            </p:nvSpPr>
            <p:spPr bwMode="auto">
              <a:xfrm>
                <a:off x="1376" y="2356"/>
                <a:ext cx="77" cy="77"/>
              </a:xfrm>
              <a:custGeom>
                <a:avLst/>
                <a:gdLst>
                  <a:gd name="T0" fmla="*/ 77 w 77"/>
                  <a:gd name="T1" fmla="*/ 31 h 77"/>
                  <a:gd name="T2" fmla="*/ 71 w 77"/>
                  <a:gd name="T3" fmla="*/ 17 h 77"/>
                  <a:gd name="T4" fmla="*/ 60 w 77"/>
                  <a:gd name="T5" fmla="*/ 8 h 77"/>
                  <a:gd name="T6" fmla="*/ 46 w 77"/>
                  <a:gd name="T7" fmla="*/ 2 h 77"/>
                  <a:gd name="T8" fmla="*/ 31 w 77"/>
                  <a:gd name="T9" fmla="*/ 2 h 77"/>
                  <a:gd name="T10" fmla="*/ 18 w 77"/>
                  <a:gd name="T11" fmla="*/ 8 h 77"/>
                  <a:gd name="T12" fmla="*/ 8 w 77"/>
                  <a:gd name="T13" fmla="*/ 17 h 77"/>
                  <a:gd name="T14" fmla="*/ 2 w 77"/>
                  <a:gd name="T15" fmla="*/ 31 h 77"/>
                  <a:gd name="T16" fmla="*/ 2 w 77"/>
                  <a:gd name="T17" fmla="*/ 46 h 77"/>
                  <a:gd name="T18" fmla="*/ 8 w 77"/>
                  <a:gd name="T19" fmla="*/ 60 h 77"/>
                  <a:gd name="T20" fmla="*/ 18 w 77"/>
                  <a:gd name="T21" fmla="*/ 71 h 77"/>
                  <a:gd name="T22" fmla="*/ 31 w 77"/>
                  <a:gd name="T23" fmla="*/ 77 h 77"/>
                  <a:gd name="T24" fmla="*/ 46 w 77"/>
                  <a:gd name="T25" fmla="*/ 77 h 77"/>
                  <a:gd name="T26" fmla="*/ 60 w 77"/>
                  <a:gd name="T27" fmla="*/ 71 h 77"/>
                  <a:gd name="T28" fmla="*/ 71 w 77"/>
                  <a:gd name="T29" fmla="*/ 60 h 77"/>
                  <a:gd name="T30" fmla="*/ 77 w 77"/>
                  <a:gd name="T31" fmla="*/ 46 h 77"/>
                  <a:gd name="T32" fmla="*/ 77 w 77"/>
                  <a:gd name="T33" fmla="*/ 39 h 77"/>
                  <a:gd name="T34" fmla="*/ 73 w 77"/>
                  <a:gd name="T35" fmla="*/ 23 h 77"/>
                  <a:gd name="T36" fmla="*/ 66 w 77"/>
                  <a:gd name="T37" fmla="*/ 12 h 77"/>
                  <a:gd name="T38" fmla="*/ 54 w 77"/>
                  <a:gd name="T39" fmla="*/ 4 h 77"/>
                  <a:gd name="T40" fmla="*/ 39 w 77"/>
                  <a:gd name="T41" fmla="*/ 0 h 77"/>
                  <a:gd name="T42" fmla="*/ 23 w 77"/>
                  <a:gd name="T43" fmla="*/ 4 h 77"/>
                  <a:gd name="T44" fmla="*/ 12 w 77"/>
                  <a:gd name="T45" fmla="*/ 12 h 77"/>
                  <a:gd name="T46" fmla="*/ 4 w 77"/>
                  <a:gd name="T47" fmla="*/ 23 h 77"/>
                  <a:gd name="T48" fmla="*/ 0 w 77"/>
                  <a:gd name="T49" fmla="*/ 39 h 77"/>
                  <a:gd name="T50" fmla="*/ 4 w 77"/>
                  <a:gd name="T51" fmla="*/ 54 h 77"/>
                  <a:gd name="T52" fmla="*/ 12 w 77"/>
                  <a:gd name="T53" fmla="*/ 65 h 77"/>
                  <a:gd name="T54" fmla="*/ 23 w 77"/>
                  <a:gd name="T55" fmla="*/ 73 h 77"/>
                  <a:gd name="T56" fmla="*/ 39 w 77"/>
                  <a:gd name="T57" fmla="*/ 77 h 77"/>
                  <a:gd name="T58" fmla="*/ 54 w 77"/>
                  <a:gd name="T59" fmla="*/ 73 h 77"/>
                  <a:gd name="T60" fmla="*/ 66 w 77"/>
                  <a:gd name="T61" fmla="*/ 65 h 77"/>
                  <a:gd name="T62" fmla="*/ 73 w 77"/>
                  <a:gd name="T63" fmla="*/ 54 h 77"/>
                  <a:gd name="T64" fmla="*/ 77 w 77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9"/>
                    </a:moveTo>
                    <a:lnTo>
                      <a:pt x="77" y="31"/>
                    </a:lnTo>
                    <a:lnTo>
                      <a:pt x="73" y="23"/>
                    </a:lnTo>
                    <a:lnTo>
                      <a:pt x="71" y="17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5"/>
                    </a:lnTo>
                    <a:lnTo>
                      <a:pt x="18" y="71"/>
                    </a:lnTo>
                    <a:lnTo>
                      <a:pt x="23" y="73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3"/>
                    </a:lnTo>
                    <a:lnTo>
                      <a:pt x="60" y="71"/>
                    </a:lnTo>
                    <a:lnTo>
                      <a:pt x="66" y="65"/>
                    </a:lnTo>
                    <a:lnTo>
                      <a:pt x="71" y="60"/>
                    </a:lnTo>
                    <a:lnTo>
                      <a:pt x="73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lnTo>
                      <a:pt x="75" y="31"/>
                    </a:lnTo>
                    <a:lnTo>
                      <a:pt x="73" y="23"/>
                    </a:lnTo>
                    <a:lnTo>
                      <a:pt x="69" y="17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5"/>
                    </a:lnTo>
                    <a:lnTo>
                      <a:pt x="18" y="69"/>
                    </a:lnTo>
                    <a:lnTo>
                      <a:pt x="23" y="73"/>
                    </a:lnTo>
                    <a:lnTo>
                      <a:pt x="31" y="75"/>
                    </a:lnTo>
                    <a:lnTo>
                      <a:pt x="39" y="77"/>
                    </a:lnTo>
                    <a:lnTo>
                      <a:pt x="46" y="75"/>
                    </a:lnTo>
                    <a:lnTo>
                      <a:pt x="54" y="73"/>
                    </a:lnTo>
                    <a:lnTo>
                      <a:pt x="60" y="69"/>
                    </a:lnTo>
                    <a:lnTo>
                      <a:pt x="66" y="65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7" y="39"/>
                    </a:lnTo>
                    <a:lnTo>
                      <a:pt x="77" y="39"/>
                    </a:lnTo>
                    <a:close/>
                  </a:path>
                </a:pathLst>
              </a:custGeom>
              <a:solidFill>
                <a:srgbClr val="FF6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62" name="Freeform 7332"/>
              <p:cNvSpPr>
                <a:spLocks/>
              </p:cNvSpPr>
              <p:nvPr/>
            </p:nvSpPr>
            <p:spPr bwMode="auto">
              <a:xfrm>
                <a:off x="1376" y="2356"/>
                <a:ext cx="77" cy="77"/>
              </a:xfrm>
              <a:custGeom>
                <a:avLst/>
                <a:gdLst>
                  <a:gd name="T0" fmla="*/ 75 w 77"/>
                  <a:gd name="T1" fmla="*/ 31 h 77"/>
                  <a:gd name="T2" fmla="*/ 69 w 77"/>
                  <a:gd name="T3" fmla="*/ 17 h 77"/>
                  <a:gd name="T4" fmla="*/ 60 w 77"/>
                  <a:gd name="T5" fmla="*/ 8 h 77"/>
                  <a:gd name="T6" fmla="*/ 46 w 77"/>
                  <a:gd name="T7" fmla="*/ 2 h 77"/>
                  <a:gd name="T8" fmla="*/ 31 w 77"/>
                  <a:gd name="T9" fmla="*/ 2 h 77"/>
                  <a:gd name="T10" fmla="*/ 18 w 77"/>
                  <a:gd name="T11" fmla="*/ 8 h 77"/>
                  <a:gd name="T12" fmla="*/ 8 w 77"/>
                  <a:gd name="T13" fmla="*/ 17 h 77"/>
                  <a:gd name="T14" fmla="*/ 2 w 77"/>
                  <a:gd name="T15" fmla="*/ 31 h 77"/>
                  <a:gd name="T16" fmla="*/ 2 w 77"/>
                  <a:gd name="T17" fmla="*/ 46 h 77"/>
                  <a:gd name="T18" fmla="*/ 8 w 77"/>
                  <a:gd name="T19" fmla="*/ 60 h 77"/>
                  <a:gd name="T20" fmla="*/ 18 w 77"/>
                  <a:gd name="T21" fmla="*/ 69 h 77"/>
                  <a:gd name="T22" fmla="*/ 31 w 77"/>
                  <a:gd name="T23" fmla="*/ 75 h 77"/>
                  <a:gd name="T24" fmla="*/ 46 w 77"/>
                  <a:gd name="T25" fmla="*/ 75 h 77"/>
                  <a:gd name="T26" fmla="*/ 60 w 77"/>
                  <a:gd name="T27" fmla="*/ 69 h 77"/>
                  <a:gd name="T28" fmla="*/ 69 w 77"/>
                  <a:gd name="T29" fmla="*/ 60 h 77"/>
                  <a:gd name="T30" fmla="*/ 75 w 77"/>
                  <a:gd name="T31" fmla="*/ 46 h 77"/>
                  <a:gd name="T32" fmla="*/ 75 w 77"/>
                  <a:gd name="T33" fmla="*/ 39 h 77"/>
                  <a:gd name="T34" fmla="*/ 73 w 77"/>
                  <a:gd name="T35" fmla="*/ 25 h 77"/>
                  <a:gd name="T36" fmla="*/ 66 w 77"/>
                  <a:gd name="T37" fmla="*/ 12 h 77"/>
                  <a:gd name="T38" fmla="*/ 54 w 77"/>
                  <a:gd name="T39" fmla="*/ 4 h 77"/>
                  <a:gd name="T40" fmla="*/ 39 w 77"/>
                  <a:gd name="T41" fmla="*/ 2 h 77"/>
                  <a:gd name="T42" fmla="*/ 25 w 77"/>
                  <a:gd name="T43" fmla="*/ 4 h 77"/>
                  <a:gd name="T44" fmla="*/ 12 w 77"/>
                  <a:gd name="T45" fmla="*/ 12 h 77"/>
                  <a:gd name="T46" fmla="*/ 4 w 77"/>
                  <a:gd name="T47" fmla="*/ 25 h 77"/>
                  <a:gd name="T48" fmla="*/ 2 w 77"/>
                  <a:gd name="T49" fmla="*/ 39 h 77"/>
                  <a:gd name="T50" fmla="*/ 4 w 77"/>
                  <a:gd name="T51" fmla="*/ 54 h 77"/>
                  <a:gd name="T52" fmla="*/ 12 w 77"/>
                  <a:gd name="T53" fmla="*/ 65 h 77"/>
                  <a:gd name="T54" fmla="*/ 25 w 77"/>
                  <a:gd name="T55" fmla="*/ 73 h 77"/>
                  <a:gd name="T56" fmla="*/ 39 w 77"/>
                  <a:gd name="T57" fmla="*/ 75 h 77"/>
                  <a:gd name="T58" fmla="*/ 54 w 77"/>
                  <a:gd name="T59" fmla="*/ 73 h 77"/>
                  <a:gd name="T60" fmla="*/ 66 w 77"/>
                  <a:gd name="T61" fmla="*/ 65 h 77"/>
                  <a:gd name="T62" fmla="*/ 73 w 77"/>
                  <a:gd name="T63" fmla="*/ 54 h 77"/>
                  <a:gd name="T64" fmla="*/ 75 w 77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9"/>
                    </a:moveTo>
                    <a:lnTo>
                      <a:pt x="75" y="31"/>
                    </a:lnTo>
                    <a:lnTo>
                      <a:pt x="73" y="23"/>
                    </a:lnTo>
                    <a:lnTo>
                      <a:pt x="69" y="17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5"/>
                    </a:lnTo>
                    <a:lnTo>
                      <a:pt x="18" y="69"/>
                    </a:lnTo>
                    <a:lnTo>
                      <a:pt x="23" y="73"/>
                    </a:lnTo>
                    <a:lnTo>
                      <a:pt x="31" y="75"/>
                    </a:lnTo>
                    <a:lnTo>
                      <a:pt x="39" y="77"/>
                    </a:lnTo>
                    <a:lnTo>
                      <a:pt x="46" y="75"/>
                    </a:lnTo>
                    <a:lnTo>
                      <a:pt x="54" y="73"/>
                    </a:lnTo>
                    <a:lnTo>
                      <a:pt x="60" y="69"/>
                    </a:lnTo>
                    <a:lnTo>
                      <a:pt x="66" y="65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7" y="39"/>
                    </a:lnTo>
                    <a:lnTo>
                      <a:pt x="75" y="39"/>
                    </a:lnTo>
                    <a:lnTo>
                      <a:pt x="75" y="31"/>
                    </a:lnTo>
                    <a:lnTo>
                      <a:pt x="73" y="25"/>
                    </a:lnTo>
                    <a:lnTo>
                      <a:pt x="69" y="17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2"/>
                    </a:lnTo>
                    <a:lnTo>
                      <a:pt x="31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1"/>
                    </a:lnTo>
                    <a:lnTo>
                      <a:pt x="2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5"/>
                    </a:lnTo>
                    <a:lnTo>
                      <a:pt x="18" y="69"/>
                    </a:lnTo>
                    <a:lnTo>
                      <a:pt x="25" y="73"/>
                    </a:lnTo>
                    <a:lnTo>
                      <a:pt x="31" y="75"/>
                    </a:lnTo>
                    <a:lnTo>
                      <a:pt x="39" y="75"/>
                    </a:lnTo>
                    <a:lnTo>
                      <a:pt x="46" y="75"/>
                    </a:lnTo>
                    <a:lnTo>
                      <a:pt x="54" y="73"/>
                    </a:lnTo>
                    <a:lnTo>
                      <a:pt x="60" y="69"/>
                    </a:lnTo>
                    <a:lnTo>
                      <a:pt x="66" y="65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5" y="39"/>
                    </a:lnTo>
                    <a:lnTo>
                      <a:pt x="77" y="39"/>
                    </a:lnTo>
                    <a:close/>
                  </a:path>
                </a:pathLst>
              </a:custGeom>
              <a:solidFill>
                <a:srgbClr val="FF7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63" name="Freeform 7333"/>
              <p:cNvSpPr>
                <a:spLocks/>
              </p:cNvSpPr>
              <p:nvPr/>
            </p:nvSpPr>
            <p:spPr bwMode="auto">
              <a:xfrm>
                <a:off x="1378" y="2358"/>
                <a:ext cx="73" cy="73"/>
              </a:xfrm>
              <a:custGeom>
                <a:avLst/>
                <a:gdLst>
                  <a:gd name="T0" fmla="*/ 73 w 73"/>
                  <a:gd name="T1" fmla="*/ 29 h 73"/>
                  <a:gd name="T2" fmla="*/ 67 w 73"/>
                  <a:gd name="T3" fmla="*/ 15 h 73"/>
                  <a:gd name="T4" fmla="*/ 58 w 73"/>
                  <a:gd name="T5" fmla="*/ 6 h 73"/>
                  <a:gd name="T6" fmla="*/ 44 w 73"/>
                  <a:gd name="T7" fmla="*/ 0 h 73"/>
                  <a:gd name="T8" fmla="*/ 29 w 73"/>
                  <a:gd name="T9" fmla="*/ 0 h 73"/>
                  <a:gd name="T10" fmla="*/ 16 w 73"/>
                  <a:gd name="T11" fmla="*/ 6 h 73"/>
                  <a:gd name="T12" fmla="*/ 6 w 73"/>
                  <a:gd name="T13" fmla="*/ 15 h 73"/>
                  <a:gd name="T14" fmla="*/ 0 w 73"/>
                  <a:gd name="T15" fmla="*/ 29 h 73"/>
                  <a:gd name="T16" fmla="*/ 0 w 73"/>
                  <a:gd name="T17" fmla="*/ 44 h 73"/>
                  <a:gd name="T18" fmla="*/ 6 w 73"/>
                  <a:gd name="T19" fmla="*/ 58 h 73"/>
                  <a:gd name="T20" fmla="*/ 16 w 73"/>
                  <a:gd name="T21" fmla="*/ 67 h 73"/>
                  <a:gd name="T22" fmla="*/ 29 w 73"/>
                  <a:gd name="T23" fmla="*/ 73 h 73"/>
                  <a:gd name="T24" fmla="*/ 44 w 73"/>
                  <a:gd name="T25" fmla="*/ 73 h 73"/>
                  <a:gd name="T26" fmla="*/ 58 w 73"/>
                  <a:gd name="T27" fmla="*/ 67 h 73"/>
                  <a:gd name="T28" fmla="*/ 67 w 73"/>
                  <a:gd name="T29" fmla="*/ 58 h 73"/>
                  <a:gd name="T30" fmla="*/ 73 w 73"/>
                  <a:gd name="T31" fmla="*/ 44 h 73"/>
                  <a:gd name="T32" fmla="*/ 73 w 73"/>
                  <a:gd name="T33" fmla="*/ 37 h 73"/>
                  <a:gd name="T34" fmla="*/ 71 w 73"/>
                  <a:gd name="T35" fmla="*/ 23 h 73"/>
                  <a:gd name="T36" fmla="*/ 64 w 73"/>
                  <a:gd name="T37" fmla="*/ 12 h 73"/>
                  <a:gd name="T38" fmla="*/ 50 w 73"/>
                  <a:gd name="T39" fmla="*/ 4 h 73"/>
                  <a:gd name="T40" fmla="*/ 37 w 73"/>
                  <a:gd name="T41" fmla="*/ 0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0 w 73"/>
                  <a:gd name="T49" fmla="*/ 37 h 73"/>
                  <a:gd name="T50" fmla="*/ 4 w 73"/>
                  <a:gd name="T51" fmla="*/ 50 h 73"/>
                  <a:gd name="T52" fmla="*/ 12 w 73"/>
                  <a:gd name="T53" fmla="*/ 63 h 73"/>
                  <a:gd name="T54" fmla="*/ 23 w 73"/>
                  <a:gd name="T55" fmla="*/ 71 h 73"/>
                  <a:gd name="T56" fmla="*/ 37 w 73"/>
                  <a:gd name="T57" fmla="*/ 73 h 73"/>
                  <a:gd name="T58" fmla="*/ 50 w 73"/>
                  <a:gd name="T59" fmla="*/ 71 h 73"/>
                  <a:gd name="T60" fmla="*/ 64 w 73"/>
                  <a:gd name="T61" fmla="*/ 63 h 73"/>
                  <a:gd name="T62" fmla="*/ 71 w 73"/>
                  <a:gd name="T63" fmla="*/ 50 h 73"/>
                  <a:gd name="T64" fmla="*/ 73 w 73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3" y="29"/>
                    </a:lnTo>
                    <a:lnTo>
                      <a:pt x="71" y="23"/>
                    </a:lnTo>
                    <a:lnTo>
                      <a:pt x="67" y="15"/>
                    </a:lnTo>
                    <a:lnTo>
                      <a:pt x="64" y="10"/>
                    </a:lnTo>
                    <a:lnTo>
                      <a:pt x="58" y="6"/>
                    </a:lnTo>
                    <a:lnTo>
                      <a:pt x="52" y="2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6" y="58"/>
                    </a:lnTo>
                    <a:lnTo>
                      <a:pt x="10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4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7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3" y="29"/>
                    </a:lnTo>
                    <a:lnTo>
                      <a:pt x="71" y="23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58" y="6"/>
                    </a:lnTo>
                    <a:lnTo>
                      <a:pt x="50" y="4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5"/>
                    </a:lnTo>
                    <a:lnTo>
                      <a:pt x="4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4" y="50"/>
                    </a:lnTo>
                    <a:lnTo>
                      <a:pt x="6" y="58"/>
                    </a:lnTo>
                    <a:lnTo>
                      <a:pt x="12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4" y="73"/>
                    </a:lnTo>
                    <a:lnTo>
                      <a:pt x="50" y="71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7" y="58"/>
                    </a:lnTo>
                    <a:lnTo>
                      <a:pt x="71" y="50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FF7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64" name="Freeform 7334"/>
              <p:cNvSpPr>
                <a:spLocks/>
              </p:cNvSpPr>
              <p:nvPr/>
            </p:nvSpPr>
            <p:spPr bwMode="auto">
              <a:xfrm>
                <a:off x="1378" y="2358"/>
                <a:ext cx="73" cy="73"/>
              </a:xfrm>
              <a:custGeom>
                <a:avLst/>
                <a:gdLst>
                  <a:gd name="T0" fmla="*/ 73 w 73"/>
                  <a:gd name="T1" fmla="*/ 29 h 73"/>
                  <a:gd name="T2" fmla="*/ 67 w 73"/>
                  <a:gd name="T3" fmla="*/ 15 h 73"/>
                  <a:gd name="T4" fmla="*/ 58 w 73"/>
                  <a:gd name="T5" fmla="*/ 6 h 73"/>
                  <a:gd name="T6" fmla="*/ 44 w 73"/>
                  <a:gd name="T7" fmla="*/ 0 h 73"/>
                  <a:gd name="T8" fmla="*/ 29 w 73"/>
                  <a:gd name="T9" fmla="*/ 0 h 73"/>
                  <a:gd name="T10" fmla="*/ 16 w 73"/>
                  <a:gd name="T11" fmla="*/ 6 h 73"/>
                  <a:gd name="T12" fmla="*/ 6 w 73"/>
                  <a:gd name="T13" fmla="*/ 15 h 73"/>
                  <a:gd name="T14" fmla="*/ 0 w 73"/>
                  <a:gd name="T15" fmla="*/ 29 h 73"/>
                  <a:gd name="T16" fmla="*/ 0 w 73"/>
                  <a:gd name="T17" fmla="*/ 44 h 73"/>
                  <a:gd name="T18" fmla="*/ 6 w 73"/>
                  <a:gd name="T19" fmla="*/ 58 h 73"/>
                  <a:gd name="T20" fmla="*/ 16 w 73"/>
                  <a:gd name="T21" fmla="*/ 67 h 73"/>
                  <a:gd name="T22" fmla="*/ 29 w 73"/>
                  <a:gd name="T23" fmla="*/ 73 h 73"/>
                  <a:gd name="T24" fmla="*/ 44 w 73"/>
                  <a:gd name="T25" fmla="*/ 73 h 73"/>
                  <a:gd name="T26" fmla="*/ 58 w 73"/>
                  <a:gd name="T27" fmla="*/ 67 h 73"/>
                  <a:gd name="T28" fmla="*/ 67 w 73"/>
                  <a:gd name="T29" fmla="*/ 58 h 73"/>
                  <a:gd name="T30" fmla="*/ 73 w 73"/>
                  <a:gd name="T31" fmla="*/ 44 h 73"/>
                  <a:gd name="T32" fmla="*/ 73 w 73"/>
                  <a:gd name="T33" fmla="*/ 37 h 73"/>
                  <a:gd name="T34" fmla="*/ 69 w 73"/>
                  <a:gd name="T35" fmla="*/ 23 h 73"/>
                  <a:gd name="T36" fmla="*/ 62 w 73"/>
                  <a:gd name="T37" fmla="*/ 12 h 73"/>
                  <a:gd name="T38" fmla="*/ 50 w 73"/>
                  <a:gd name="T39" fmla="*/ 4 h 73"/>
                  <a:gd name="T40" fmla="*/ 37 w 73"/>
                  <a:gd name="T41" fmla="*/ 0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0 w 73"/>
                  <a:gd name="T49" fmla="*/ 37 h 73"/>
                  <a:gd name="T50" fmla="*/ 4 w 73"/>
                  <a:gd name="T51" fmla="*/ 50 h 73"/>
                  <a:gd name="T52" fmla="*/ 12 w 73"/>
                  <a:gd name="T53" fmla="*/ 62 h 73"/>
                  <a:gd name="T54" fmla="*/ 23 w 73"/>
                  <a:gd name="T55" fmla="*/ 69 h 73"/>
                  <a:gd name="T56" fmla="*/ 37 w 73"/>
                  <a:gd name="T57" fmla="*/ 73 h 73"/>
                  <a:gd name="T58" fmla="*/ 50 w 73"/>
                  <a:gd name="T59" fmla="*/ 69 h 73"/>
                  <a:gd name="T60" fmla="*/ 62 w 73"/>
                  <a:gd name="T61" fmla="*/ 62 h 73"/>
                  <a:gd name="T62" fmla="*/ 69 w 73"/>
                  <a:gd name="T63" fmla="*/ 50 h 73"/>
                  <a:gd name="T64" fmla="*/ 73 w 73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3" y="29"/>
                    </a:lnTo>
                    <a:lnTo>
                      <a:pt x="71" y="23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58" y="6"/>
                    </a:lnTo>
                    <a:lnTo>
                      <a:pt x="50" y="4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5"/>
                    </a:lnTo>
                    <a:lnTo>
                      <a:pt x="4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4" y="50"/>
                    </a:lnTo>
                    <a:lnTo>
                      <a:pt x="6" y="58"/>
                    </a:lnTo>
                    <a:lnTo>
                      <a:pt x="12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4" y="73"/>
                    </a:lnTo>
                    <a:lnTo>
                      <a:pt x="50" y="71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7" y="58"/>
                    </a:lnTo>
                    <a:lnTo>
                      <a:pt x="71" y="50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1" y="29"/>
                    </a:lnTo>
                    <a:lnTo>
                      <a:pt x="69" y="23"/>
                    </a:lnTo>
                    <a:lnTo>
                      <a:pt x="67" y="17"/>
                    </a:lnTo>
                    <a:lnTo>
                      <a:pt x="62" y="12"/>
                    </a:lnTo>
                    <a:lnTo>
                      <a:pt x="58" y="8"/>
                    </a:lnTo>
                    <a:lnTo>
                      <a:pt x="50" y="4"/>
                    </a:lnTo>
                    <a:lnTo>
                      <a:pt x="44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8"/>
                    </a:lnTo>
                    <a:lnTo>
                      <a:pt x="12" y="62"/>
                    </a:lnTo>
                    <a:lnTo>
                      <a:pt x="18" y="67"/>
                    </a:lnTo>
                    <a:lnTo>
                      <a:pt x="23" y="69"/>
                    </a:lnTo>
                    <a:lnTo>
                      <a:pt x="29" y="71"/>
                    </a:lnTo>
                    <a:lnTo>
                      <a:pt x="37" y="73"/>
                    </a:lnTo>
                    <a:lnTo>
                      <a:pt x="44" y="71"/>
                    </a:lnTo>
                    <a:lnTo>
                      <a:pt x="50" y="69"/>
                    </a:lnTo>
                    <a:lnTo>
                      <a:pt x="58" y="67"/>
                    </a:lnTo>
                    <a:lnTo>
                      <a:pt x="62" y="62"/>
                    </a:lnTo>
                    <a:lnTo>
                      <a:pt x="67" y="58"/>
                    </a:lnTo>
                    <a:lnTo>
                      <a:pt x="69" y="50"/>
                    </a:lnTo>
                    <a:lnTo>
                      <a:pt x="71" y="44"/>
                    </a:lnTo>
                    <a:lnTo>
                      <a:pt x="73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FF7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65" name="Freeform 7335"/>
              <p:cNvSpPr>
                <a:spLocks/>
              </p:cNvSpPr>
              <p:nvPr/>
            </p:nvSpPr>
            <p:spPr bwMode="auto">
              <a:xfrm>
                <a:off x="1378" y="2358"/>
                <a:ext cx="73" cy="73"/>
              </a:xfrm>
              <a:custGeom>
                <a:avLst/>
                <a:gdLst>
                  <a:gd name="T0" fmla="*/ 71 w 73"/>
                  <a:gd name="T1" fmla="*/ 29 h 73"/>
                  <a:gd name="T2" fmla="*/ 67 w 73"/>
                  <a:gd name="T3" fmla="*/ 17 h 73"/>
                  <a:gd name="T4" fmla="*/ 58 w 73"/>
                  <a:gd name="T5" fmla="*/ 8 h 73"/>
                  <a:gd name="T6" fmla="*/ 44 w 73"/>
                  <a:gd name="T7" fmla="*/ 2 h 73"/>
                  <a:gd name="T8" fmla="*/ 29 w 73"/>
                  <a:gd name="T9" fmla="*/ 2 h 73"/>
                  <a:gd name="T10" fmla="*/ 18 w 73"/>
                  <a:gd name="T11" fmla="*/ 8 h 73"/>
                  <a:gd name="T12" fmla="*/ 8 w 73"/>
                  <a:gd name="T13" fmla="*/ 17 h 73"/>
                  <a:gd name="T14" fmla="*/ 2 w 73"/>
                  <a:gd name="T15" fmla="*/ 29 h 73"/>
                  <a:gd name="T16" fmla="*/ 2 w 73"/>
                  <a:gd name="T17" fmla="*/ 44 h 73"/>
                  <a:gd name="T18" fmla="*/ 8 w 73"/>
                  <a:gd name="T19" fmla="*/ 58 h 73"/>
                  <a:gd name="T20" fmla="*/ 18 w 73"/>
                  <a:gd name="T21" fmla="*/ 67 h 73"/>
                  <a:gd name="T22" fmla="*/ 29 w 73"/>
                  <a:gd name="T23" fmla="*/ 71 h 73"/>
                  <a:gd name="T24" fmla="*/ 44 w 73"/>
                  <a:gd name="T25" fmla="*/ 71 h 73"/>
                  <a:gd name="T26" fmla="*/ 58 w 73"/>
                  <a:gd name="T27" fmla="*/ 67 h 73"/>
                  <a:gd name="T28" fmla="*/ 67 w 73"/>
                  <a:gd name="T29" fmla="*/ 58 h 73"/>
                  <a:gd name="T30" fmla="*/ 71 w 73"/>
                  <a:gd name="T31" fmla="*/ 44 h 73"/>
                  <a:gd name="T32" fmla="*/ 73 w 73"/>
                  <a:gd name="T33" fmla="*/ 37 h 73"/>
                  <a:gd name="T34" fmla="*/ 69 w 73"/>
                  <a:gd name="T35" fmla="*/ 23 h 73"/>
                  <a:gd name="T36" fmla="*/ 62 w 73"/>
                  <a:gd name="T37" fmla="*/ 12 h 73"/>
                  <a:gd name="T38" fmla="*/ 50 w 73"/>
                  <a:gd name="T39" fmla="*/ 4 h 73"/>
                  <a:gd name="T40" fmla="*/ 37 w 73"/>
                  <a:gd name="T41" fmla="*/ 2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2 w 73"/>
                  <a:gd name="T49" fmla="*/ 37 h 73"/>
                  <a:gd name="T50" fmla="*/ 4 w 73"/>
                  <a:gd name="T51" fmla="*/ 50 h 73"/>
                  <a:gd name="T52" fmla="*/ 12 w 73"/>
                  <a:gd name="T53" fmla="*/ 62 h 73"/>
                  <a:gd name="T54" fmla="*/ 23 w 73"/>
                  <a:gd name="T55" fmla="*/ 69 h 73"/>
                  <a:gd name="T56" fmla="*/ 37 w 73"/>
                  <a:gd name="T57" fmla="*/ 73 h 73"/>
                  <a:gd name="T58" fmla="*/ 50 w 73"/>
                  <a:gd name="T59" fmla="*/ 69 h 73"/>
                  <a:gd name="T60" fmla="*/ 62 w 73"/>
                  <a:gd name="T61" fmla="*/ 62 h 73"/>
                  <a:gd name="T62" fmla="*/ 69 w 73"/>
                  <a:gd name="T63" fmla="*/ 50 h 73"/>
                  <a:gd name="T64" fmla="*/ 73 w 73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1" y="29"/>
                    </a:lnTo>
                    <a:lnTo>
                      <a:pt x="69" y="23"/>
                    </a:lnTo>
                    <a:lnTo>
                      <a:pt x="67" y="17"/>
                    </a:lnTo>
                    <a:lnTo>
                      <a:pt x="62" y="12"/>
                    </a:lnTo>
                    <a:lnTo>
                      <a:pt x="58" y="8"/>
                    </a:lnTo>
                    <a:lnTo>
                      <a:pt x="50" y="4"/>
                    </a:lnTo>
                    <a:lnTo>
                      <a:pt x="44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8"/>
                    </a:lnTo>
                    <a:lnTo>
                      <a:pt x="12" y="62"/>
                    </a:lnTo>
                    <a:lnTo>
                      <a:pt x="18" y="67"/>
                    </a:lnTo>
                    <a:lnTo>
                      <a:pt x="23" y="69"/>
                    </a:lnTo>
                    <a:lnTo>
                      <a:pt x="29" y="71"/>
                    </a:lnTo>
                    <a:lnTo>
                      <a:pt x="37" y="73"/>
                    </a:lnTo>
                    <a:lnTo>
                      <a:pt x="44" y="71"/>
                    </a:lnTo>
                    <a:lnTo>
                      <a:pt x="50" y="69"/>
                    </a:lnTo>
                    <a:lnTo>
                      <a:pt x="58" y="67"/>
                    </a:lnTo>
                    <a:lnTo>
                      <a:pt x="62" y="62"/>
                    </a:lnTo>
                    <a:lnTo>
                      <a:pt x="67" y="58"/>
                    </a:lnTo>
                    <a:lnTo>
                      <a:pt x="69" y="50"/>
                    </a:lnTo>
                    <a:lnTo>
                      <a:pt x="71" y="44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1" y="29"/>
                    </a:lnTo>
                    <a:lnTo>
                      <a:pt x="69" y="23"/>
                    </a:lnTo>
                    <a:lnTo>
                      <a:pt x="66" y="17"/>
                    </a:lnTo>
                    <a:lnTo>
                      <a:pt x="62" y="12"/>
                    </a:lnTo>
                    <a:lnTo>
                      <a:pt x="56" y="8"/>
                    </a:lnTo>
                    <a:lnTo>
                      <a:pt x="50" y="4"/>
                    </a:lnTo>
                    <a:lnTo>
                      <a:pt x="44" y="2"/>
                    </a:lnTo>
                    <a:lnTo>
                      <a:pt x="37" y="2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2" y="37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8" y="65"/>
                    </a:lnTo>
                    <a:lnTo>
                      <a:pt x="23" y="69"/>
                    </a:lnTo>
                    <a:lnTo>
                      <a:pt x="29" y="71"/>
                    </a:lnTo>
                    <a:lnTo>
                      <a:pt x="37" y="73"/>
                    </a:lnTo>
                    <a:lnTo>
                      <a:pt x="44" y="71"/>
                    </a:lnTo>
                    <a:lnTo>
                      <a:pt x="50" y="69"/>
                    </a:lnTo>
                    <a:lnTo>
                      <a:pt x="56" y="65"/>
                    </a:lnTo>
                    <a:lnTo>
                      <a:pt x="62" y="62"/>
                    </a:lnTo>
                    <a:lnTo>
                      <a:pt x="66" y="56"/>
                    </a:lnTo>
                    <a:lnTo>
                      <a:pt x="69" y="50"/>
                    </a:lnTo>
                    <a:lnTo>
                      <a:pt x="71" y="44"/>
                    </a:lnTo>
                    <a:lnTo>
                      <a:pt x="73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FF72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66" name="Freeform 7336"/>
              <p:cNvSpPr>
                <a:spLocks/>
              </p:cNvSpPr>
              <p:nvPr/>
            </p:nvSpPr>
            <p:spPr bwMode="auto">
              <a:xfrm>
                <a:off x="1380" y="2360"/>
                <a:ext cx="71" cy="71"/>
              </a:xfrm>
              <a:custGeom>
                <a:avLst/>
                <a:gdLst>
                  <a:gd name="T0" fmla="*/ 69 w 71"/>
                  <a:gd name="T1" fmla="*/ 27 h 71"/>
                  <a:gd name="T2" fmla="*/ 64 w 71"/>
                  <a:gd name="T3" fmla="*/ 15 h 71"/>
                  <a:gd name="T4" fmla="*/ 54 w 71"/>
                  <a:gd name="T5" fmla="*/ 6 h 71"/>
                  <a:gd name="T6" fmla="*/ 42 w 71"/>
                  <a:gd name="T7" fmla="*/ 0 h 71"/>
                  <a:gd name="T8" fmla="*/ 27 w 71"/>
                  <a:gd name="T9" fmla="*/ 0 h 71"/>
                  <a:gd name="T10" fmla="*/ 16 w 71"/>
                  <a:gd name="T11" fmla="*/ 6 h 71"/>
                  <a:gd name="T12" fmla="*/ 6 w 71"/>
                  <a:gd name="T13" fmla="*/ 15 h 71"/>
                  <a:gd name="T14" fmla="*/ 0 w 71"/>
                  <a:gd name="T15" fmla="*/ 27 h 71"/>
                  <a:gd name="T16" fmla="*/ 0 w 71"/>
                  <a:gd name="T17" fmla="*/ 42 h 71"/>
                  <a:gd name="T18" fmla="*/ 6 w 71"/>
                  <a:gd name="T19" fmla="*/ 54 h 71"/>
                  <a:gd name="T20" fmla="*/ 16 w 71"/>
                  <a:gd name="T21" fmla="*/ 63 h 71"/>
                  <a:gd name="T22" fmla="*/ 27 w 71"/>
                  <a:gd name="T23" fmla="*/ 69 h 71"/>
                  <a:gd name="T24" fmla="*/ 42 w 71"/>
                  <a:gd name="T25" fmla="*/ 69 h 71"/>
                  <a:gd name="T26" fmla="*/ 54 w 71"/>
                  <a:gd name="T27" fmla="*/ 63 h 71"/>
                  <a:gd name="T28" fmla="*/ 64 w 71"/>
                  <a:gd name="T29" fmla="*/ 54 h 71"/>
                  <a:gd name="T30" fmla="*/ 69 w 71"/>
                  <a:gd name="T31" fmla="*/ 42 h 71"/>
                  <a:gd name="T32" fmla="*/ 69 w 71"/>
                  <a:gd name="T33" fmla="*/ 35 h 71"/>
                  <a:gd name="T34" fmla="*/ 67 w 71"/>
                  <a:gd name="T35" fmla="*/ 21 h 71"/>
                  <a:gd name="T36" fmla="*/ 60 w 71"/>
                  <a:gd name="T37" fmla="*/ 10 h 71"/>
                  <a:gd name="T38" fmla="*/ 48 w 71"/>
                  <a:gd name="T39" fmla="*/ 2 h 71"/>
                  <a:gd name="T40" fmla="*/ 35 w 71"/>
                  <a:gd name="T41" fmla="*/ 0 h 71"/>
                  <a:gd name="T42" fmla="*/ 21 w 71"/>
                  <a:gd name="T43" fmla="*/ 2 h 71"/>
                  <a:gd name="T44" fmla="*/ 10 w 71"/>
                  <a:gd name="T45" fmla="*/ 10 h 71"/>
                  <a:gd name="T46" fmla="*/ 2 w 71"/>
                  <a:gd name="T47" fmla="*/ 21 h 71"/>
                  <a:gd name="T48" fmla="*/ 0 w 71"/>
                  <a:gd name="T49" fmla="*/ 35 h 71"/>
                  <a:gd name="T50" fmla="*/ 2 w 71"/>
                  <a:gd name="T51" fmla="*/ 48 h 71"/>
                  <a:gd name="T52" fmla="*/ 10 w 71"/>
                  <a:gd name="T53" fmla="*/ 60 h 71"/>
                  <a:gd name="T54" fmla="*/ 21 w 71"/>
                  <a:gd name="T55" fmla="*/ 67 h 71"/>
                  <a:gd name="T56" fmla="*/ 35 w 71"/>
                  <a:gd name="T57" fmla="*/ 69 h 71"/>
                  <a:gd name="T58" fmla="*/ 48 w 71"/>
                  <a:gd name="T59" fmla="*/ 67 h 71"/>
                  <a:gd name="T60" fmla="*/ 60 w 71"/>
                  <a:gd name="T61" fmla="*/ 60 h 71"/>
                  <a:gd name="T62" fmla="*/ 67 w 71"/>
                  <a:gd name="T63" fmla="*/ 48 h 71"/>
                  <a:gd name="T64" fmla="*/ 69 w 71"/>
                  <a:gd name="T65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1">
                    <a:moveTo>
                      <a:pt x="71" y="35"/>
                    </a:moveTo>
                    <a:lnTo>
                      <a:pt x="69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71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71" y="35"/>
                    </a:lnTo>
                    <a:lnTo>
                      <a:pt x="69" y="35"/>
                    </a:lnTo>
                    <a:lnTo>
                      <a:pt x="69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71" y="35"/>
                    </a:lnTo>
                    <a:close/>
                  </a:path>
                </a:pathLst>
              </a:custGeom>
              <a:solidFill>
                <a:srgbClr val="FF72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1262" name="Group 7337"/>
            <p:cNvGrpSpPr>
              <a:grpSpLocks/>
            </p:cNvGrpSpPr>
            <p:nvPr/>
          </p:nvGrpSpPr>
          <p:grpSpPr bwMode="auto">
            <a:xfrm>
              <a:off x="1353" y="2270"/>
              <a:ext cx="125" cy="249"/>
              <a:chOff x="1353" y="2270"/>
              <a:chExt cx="125" cy="249"/>
            </a:xfrm>
          </p:grpSpPr>
          <p:sp>
            <p:nvSpPr>
              <p:cNvPr id="1367" name="Freeform 7338"/>
              <p:cNvSpPr>
                <a:spLocks/>
              </p:cNvSpPr>
              <p:nvPr/>
            </p:nvSpPr>
            <p:spPr bwMode="auto">
              <a:xfrm>
                <a:off x="1380" y="2360"/>
                <a:ext cx="69" cy="69"/>
              </a:xfrm>
              <a:custGeom>
                <a:avLst/>
                <a:gdLst>
                  <a:gd name="T0" fmla="*/ 69 w 69"/>
                  <a:gd name="T1" fmla="*/ 27 h 69"/>
                  <a:gd name="T2" fmla="*/ 64 w 69"/>
                  <a:gd name="T3" fmla="*/ 15 h 69"/>
                  <a:gd name="T4" fmla="*/ 54 w 69"/>
                  <a:gd name="T5" fmla="*/ 6 h 69"/>
                  <a:gd name="T6" fmla="*/ 42 w 69"/>
                  <a:gd name="T7" fmla="*/ 0 h 69"/>
                  <a:gd name="T8" fmla="*/ 27 w 69"/>
                  <a:gd name="T9" fmla="*/ 0 h 69"/>
                  <a:gd name="T10" fmla="*/ 16 w 69"/>
                  <a:gd name="T11" fmla="*/ 6 h 69"/>
                  <a:gd name="T12" fmla="*/ 6 w 69"/>
                  <a:gd name="T13" fmla="*/ 15 h 69"/>
                  <a:gd name="T14" fmla="*/ 0 w 69"/>
                  <a:gd name="T15" fmla="*/ 27 h 69"/>
                  <a:gd name="T16" fmla="*/ 0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7 w 69"/>
                  <a:gd name="T23" fmla="*/ 69 h 69"/>
                  <a:gd name="T24" fmla="*/ 42 w 69"/>
                  <a:gd name="T25" fmla="*/ 69 h 69"/>
                  <a:gd name="T26" fmla="*/ 54 w 69"/>
                  <a:gd name="T27" fmla="*/ 63 h 69"/>
                  <a:gd name="T28" fmla="*/ 64 w 69"/>
                  <a:gd name="T29" fmla="*/ 54 h 69"/>
                  <a:gd name="T30" fmla="*/ 69 w 69"/>
                  <a:gd name="T31" fmla="*/ 42 h 69"/>
                  <a:gd name="T32" fmla="*/ 69 w 69"/>
                  <a:gd name="T33" fmla="*/ 35 h 69"/>
                  <a:gd name="T34" fmla="*/ 67 w 69"/>
                  <a:gd name="T35" fmla="*/ 21 h 69"/>
                  <a:gd name="T36" fmla="*/ 60 w 69"/>
                  <a:gd name="T37" fmla="*/ 10 h 69"/>
                  <a:gd name="T38" fmla="*/ 48 w 69"/>
                  <a:gd name="T39" fmla="*/ 4 h 69"/>
                  <a:gd name="T40" fmla="*/ 35 w 69"/>
                  <a:gd name="T41" fmla="*/ 0 h 69"/>
                  <a:gd name="T42" fmla="*/ 21 w 69"/>
                  <a:gd name="T43" fmla="*/ 4 h 69"/>
                  <a:gd name="T44" fmla="*/ 10 w 69"/>
                  <a:gd name="T45" fmla="*/ 10 h 69"/>
                  <a:gd name="T46" fmla="*/ 4 w 69"/>
                  <a:gd name="T47" fmla="*/ 21 h 69"/>
                  <a:gd name="T48" fmla="*/ 0 w 69"/>
                  <a:gd name="T49" fmla="*/ 35 h 69"/>
                  <a:gd name="T50" fmla="*/ 4 w 69"/>
                  <a:gd name="T51" fmla="*/ 48 h 69"/>
                  <a:gd name="T52" fmla="*/ 10 w 69"/>
                  <a:gd name="T53" fmla="*/ 60 h 69"/>
                  <a:gd name="T54" fmla="*/ 21 w 69"/>
                  <a:gd name="T55" fmla="*/ 67 h 69"/>
                  <a:gd name="T56" fmla="*/ 35 w 69"/>
                  <a:gd name="T57" fmla="*/ 69 h 69"/>
                  <a:gd name="T58" fmla="*/ 48 w 69"/>
                  <a:gd name="T59" fmla="*/ 67 h 69"/>
                  <a:gd name="T60" fmla="*/ 60 w 69"/>
                  <a:gd name="T61" fmla="*/ 60 h 69"/>
                  <a:gd name="T62" fmla="*/ 67 w 69"/>
                  <a:gd name="T63" fmla="*/ 48 h 69"/>
                  <a:gd name="T64" fmla="*/ 69 w 69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9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9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FF7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68" name="Freeform 7339"/>
              <p:cNvSpPr>
                <a:spLocks/>
              </p:cNvSpPr>
              <p:nvPr/>
            </p:nvSpPr>
            <p:spPr bwMode="auto">
              <a:xfrm>
                <a:off x="1380" y="2360"/>
                <a:ext cx="69" cy="69"/>
              </a:xfrm>
              <a:custGeom>
                <a:avLst/>
                <a:gdLst>
                  <a:gd name="T0" fmla="*/ 69 w 69"/>
                  <a:gd name="T1" fmla="*/ 27 h 69"/>
                  <a:gd name="T2" fmla="*/ 64 w 69"/>
                  <a:gd name="T3" fmla="*/ 15 h 69"/>
                  <a:gd name="T4" fmla="*/ 54 w 69"/>
                  <a:gd name="T5" fmla="*/ 6 h 69"/>
                  <a:gd name="T6" fmla="*/ 42 w 69"/>
                  <a:gd name="T7" fmla="*/ 2 h 69"/>
                  <a:gd name="T8" fmla="*/ 27 w 69"/>
                  <a:gd name="T9" fmla="*/ 2 h 69"/>
                  <a:gd name="T10" fmla="*/ 16 w 69"/>
                  <a:gd name="T11" fmla="*/ 6 h 69"/>
                  <a:gd name="T12" fmla="*/ 6 w 69"/>
                  <a:gd name="T13" fmla="*/ 15 h 69"/>
                  <a:gd name="T14" fmla="*/ 2 w 69"/>
                  <a:gd name="T15" fmla="*/ 27 h 69"/>
                  <a:gd name="T16" fmla="*/ 2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7 w 69"/>
                  <a:gd name="T23" fmla="*/ 69 h 69"/>
                  <a:gd name="T24" fmla="*/ 42 w 69"/>
                  <a:gd name="T25" fmla="*/ 69 h 69"/>
                  <a:gd name="T26" fmla="*/ 54 w 69"/>
                  <a:gd name="T27" fmla="*/ 63 h 69"/>
                  <a:gd name="T28" fmla="*/ 64 w 69"/>
                  <a:gd name="T29" fmla="*/ 54 h 69"/>
                  <a:gd name="T30" fmla="*/ 69 w 69"/>
                  <a:gd name="T31" fmla="*/ 42 h 69"/>
                  <a:gd name="T32" fmla="*/ 69 w 69"/>
                  <a:gd name="T33" fmla="*/ 35 h 69"/>
                  <a:gd name="T34" fmla="*/ 65 w 69"/>
                  <a:gd name="T35" fmla="*/ 21 h 69"/>
                  <a:gd name="T36" fmla="*/ 60 w 69"/>
                  <a:gd name="T37" fmla="*/ 12 h 69"/>
                  <a:gd name="T38" fmla="*/ 48 w 69"/>
                  <a:gd name="T39" fmla="*/ 4 h 69"/>
                  <a:gd name="T40" fmla="*/ 35 w 69"/>
                  <a:gd name="T41" fmla="*/ 0 h 69"/>
                  <a:gd name="T42" fmla="*/ 21 w 69"/>
                  <a:gd name="T43" fmla="*/ 4 h 69"/>
                  <a:gd name="T44" fmla="*/ 12 w 69"/>
                  <a:gd name="T45" fmla="*/ 12 h 69"/>
                  <a:gd name="T46" fmla="*/ 4 w 69"/>
                  <a:gd name="T47" fmla="*/ 21 h 69"/>
                  <a:gd name="T48" fmla="*/ 0 w 69"/>
                  <a:gd name="T49" fmla="*/ 35 h 69"/>
                  <a:gd name="T50" fmla="*/ 4 w 69"/>
                  <a:gd name="T51" fmla="*/ 48 h 69"/>
                  <a:gd name="T52" fmla="*/ 12 w 69"/>
                  <a:gd name="T53" fmla="*/ 60 h 69"/>
                  <a:gd name="T54" fmla="*/ 21 w 69"/>
                  <a:gd name="T55" fmla="*/ 65 h 69"/>
                  <a:gd name="T56" fmla="*/ 35 w 69"/>
                  <a:gd name="T57" fmla="*/ 69 h 69"/>
                  <a:gd name="T58" fmla="*/ 48 w 69"/>
                  <a:gd name="T59" fmla="*/ 65 h 69"/>
                  <a:gd name="T60" fmla="*/ 60 w 69"/>
                  <a:gd name="T61" fmla="*/ 60 h 69"/>
                  <a:gd name="T62" fmla="*/ 65 w 69"/>
                  <a:gd name="T63" fmla="*/ 48 h 69"/>
                  <a:gd name="T64" fmla="*/ 69 w 69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9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7" y="29"/>
                    </a:lnTo>
                    <a:lnTo>
                      <a:pt x="65" y="21"/>
                    </a:lnTo>
                    <a:lnTo>
                      <a:pt x="64" y="15"/>
                    </a:lnTo>
                    <a:lnTo>
                      <a:pt x="60" y="12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2" y="60"/>
                    </a:lnTo>
                    <a:lnTo>
                      <a:pt x="16" y="63"/>
                    </a:lnTo>
                    <a:lnTo>
                      <a:pt x="21" y="65"/>
                    </a:lnTo>
                    <a:lnTo>
                      <a:pt x="29" y="67"/>
                    </a:lnTo>
                    <a:lnTo>
                      <a:pt x="35" y="69"/>
                    </a:lnTo>
                    <a:lnTo>
                      <a:pt x="42" y="67"/>
                    </a:lnTo>
                    <a:lnTo>
                      <a:pt x="48" y="65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5" y="48"/>
                    </a:lnTo>
                    <a:lnTo>
                      <a:pt x="67" y="42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FF73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69" name="Freeform 7340"/>
              <p:cNvSpPr>
                <a:spLocks/>
              </p:cNvSpPr>
              <p:nvPr/>
            </p:nvSpPr>
            <p:spPr bwMode="auto">
              <a:xfrm>
                <a:off x="1380" y="2360"/>
                <a:ext cx="69" cy="69"/>
              </a:xfrm>
              <a:custGeom>
                <a:avLst/>
                <a:gdLst>
                  <a:gd name="T0" fmla="*/ 67 w 69"/>
                  <a:gd name="T1" fmla="*/ 29 h 69"/>
                  <a:gd name="T2" fmla="*/ 64 w 69"/>
                  <a:gd name="T3" fmla="*/ 15 h 69"/>
                  <a:gd name="T4" fmla="*/ 54 w 69"/>
                  <a:gd name="T5" fmla="*/ 6 h 69"/>
                  <a:gd name="T6" fmla="*/ 42 w 69"/>
                  <a:gd name="T7" fmla="*/ 2 h 69"/>
                  <a:gd name="T8" fmla="*/ 29 w 69"/>
                  <a:gd name="T9" fmla="*/ 2 h 69"/>
                  <a:gd name="T10" fmla="*/ 16 w 69"/>
                  <a:gd name="T11" fmla="*/ 6 h 69"/>
                  <a:gd name="T12" fmla="*/ 6 w 69"/>
                  <a:gd name="T13" fmla="*/ 15 h 69"/>
                  <a:gd name="T14" fmla="*/ 2 w 69"/>
                  <a:gd name="T15" fmla="*/ 29 h 69"/>
                  <a:gd name="T16" fmla="*/ 2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9 w 69"/>
                  <a:gd name="T23" fmla="*/ 67 h 69"/>
                  <a:gd name="T24" fmla="*/ 42 w 69"/>
                  <a:gd name="T25" fmla="*/ 67 h 69"/>
                  <a:gd name="T26" fmla="*/ 54 w 69"/>
                  <a:gd name="T27" fmla="*/ 63 h 69"/>
                  <a:gd name="T28" fmla="*/ 64 w 69"/>
                  <a:gd name="T29" fmla="*/ 54 h 69"/>
                  <a:gd name="T30" fmla="*/ 67 w 69"/>
                  <a:gd name="T31" fmla="*/ 42 h 69"/>
                  <a:gd name="T32" fmla="*/ 67 w 69"/>
                  <a:gd name="T33" fmla="*/ 35 h 69"/>
                  <a:gd name="T34" fmla="*/ 65 w 69"/>
                  <a:gd name="T35" fmla="*/ 21 h 69"/>
                  <a:gd name="T36" fmla="*/ 58 w 69"/>
                  <a:gd name="T37" fmla="*/ 12 h 69"/>
                  <a:gd name="T38" fmla="*/ 48 w 69"/>
                  <a:gd name="T39" fmla="*/ 4 h 69"/>
                  <a:gd name="T40" fmla="*/ 35 w 69"/>
                  <a:gd name="T41" fmla="*/ 2 h 69"/>
                  <a:gd name="T42" fmla="*/ 21 w 69"/>
                  <a:gd name="T43" fmla="*/ 4 h 69"/>
                  <a:gd name="T44" fmla="*/ 12 w 69"/>
                  <a:gd name="T45" fmla="*/ 12 h 69"/>
                  <a:gd name="T46" fmla="*/ 4 w 69"/>
                  <a:gd name="T47" fmla="*/ 21 h 69"/>
                  <a:gd name="T48" fmla="*/ 2 w 69"/>
                  <a:gd name="T49" fmla="*/ 35 h 69"/>
                  <a:gd name="T50" fmla="*/ 4 w 69"/>
                  <a:gd name="T51" fmla="*/ 48 h 69"/>
                  <a:gd name="T52" fmla="*/ 12 w 69"/>
                  <a:gd name="T53" fmla="*/ 58 h 69"/>
                  <a:gd name="T54" fmla="*/ 21 w 69"/>
                  <a:gd name="T55" fmla="*/ 65 h 69"/>
                  <a:gd name="T56" fmla="*/ 35 w 69"/>
                  <a:gd name="T57" fmla="*/ 67 h 69"/>
                  <a:gd name="T58" fmla="*/ 48 w 69"/>
                  <a:gd name="T59" fmla="*/ 65 h 69"/>
                  <a:gd name="T60" fmla="*/ 58 w 69"/>
                  <a:gd name="T61" fmla="*/ 58 h 69"/>
                  <a:gd name="T62" fmla="*/ 65 w 69"/>
                  <a:gd name="T63" fmla="*/ 48 h 69"/>
                  <a:gd name="T64" fmla="*/ 67 w 69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7" y="29"/>
                    </a:lnTo>
                    <a:lnTo>
                      <a:pt x="65" y="21"/>
                    </a:lnTo>
                    <a:lnTo>
                      <a:pt x="64" y="15"/>
                    </a:lnTo>
                    <a:lnTo>
                      <a:pt x="60" y="12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2" y="60"/>
                    </a:lnTo>
                    <a:lnTo>
                      <a:pt x="16" y="63"/>
                    </a:lnTo>
                    <a:lnTo>
                      <a:pt x="21" y="65"/>
                    </a:lnTo>
                    <a:lnTo>
                      <a:pt x="29" y="67"/>
                    </a:lnTo>
                    <a:lnTo>
                      <a:pt x="35" y="69"/>
                    </a:lnTo>
                    <a:lnTo>
                      <a:pt x="42" y="67"/>
                    </a:lnTo>
                    <a:lnTo>
                      <a:pt x="48" y="65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5" y="48"/>
                    </a:lnTo>
                    <a:lnTo>
                      <a:pt x="67" y="42"/>
                    </a:lnTo>
                    <a:lnTo>
                      <a:pt x="69" y="35"/>
                    </a:lnTo>
                    <a:lnTo>
                      <a:pt x="67" y="35"/>
                    </a:lnTo>
                    <a:lnTo>
                      <a:pt x="67" y="29"/>
                    </a:lnTo>
                    <a:lnTo>
                      <a:pt x="65" y="21"/>
                    </a:lnTo>
                    <a:lnTo>
                      <a:pt x="62" y="15"/>
                    </a:lnTo>
                    <a:lnTo>
                      <a:pt x="58" y="12"/>
                    </a:lnTo>
                    <a:lnTo>
                      <a:pt x="54" y="8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5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2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4"/>
                    </a:lnTo>
                    <a:lnTo>
                      <a:pt x="12" y="58"/>
                    </a:lnTo>
                    <a:lnTo>
                      <a:pt x="16" y="61"/>
                    </a:lnTo>
                    <a:lnTo>
                      <a:pt x="21" y="65"/>
                    </a:lnTo>
                    <a:lnTo>
                      <a:pt x="29" y="67"/>
                    </a:lnTo>
                    <a:lnTo>
                      <a:pt x="35" y="67"/>
                    </a:lnTo>
                    <a:lnTo>
                      <a:pt x="42" y="67"/>
                    </a:lnTo>
                    <a:lnTo>
                      <a:pt x="48" y="65"/>
                    </a:lnTo>
                    <a:lnTo>
                      <a:pt x="54" y="61"/>
                    </a:lnTo>
                    <a:lnTo>
                      <a:pt x="58" y="58"/>
                    </a:lnTo>
                    <a:lnTo>
                      <a:pt x="62" y="54"/>
                    </a:lnTo>
                    <a:lnTo>
                      <a:pt x="65" y="48"/>
                    </a:lnTo>
                    <a:lnTo>
                      <a:pt x="67" y="42"/>
                    </a:lnTo>
                    <a:lnTo>
                      <a:pt x="67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FF7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70" name="Freeform 7341"/>
              <p:cNvSpPr>
                <a:spLocks/>
              </p:cNvSpPr>
              <p:nvPr/>
            </p:nvSpPr>
            <p:spPr bwMode="auto">
              <a:xfrm>
                <a:off x="1382" y="2362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60 w 65"/>
                  <a:gd name="T3" fmla="*/ 13 h 65"/>
                  <a:gd name="T4" fmla="*/ 52 w 65"/>
                  <a:gd name="T5" fmla="*/ 6 h 65"/>
                  <a:gd name="T6" fmla="*/ 40 w 65"/>
                  <a:gd name="T7" fmla="*/ 0 h 65"/>
                  <a:gd name="T8" fmla="*/ 27 w 65"/>
                  <a:gd name="T9" fmla="*/ 0 h 65"/>
                  <a:gd name="T10" fmla="*/ 14 w 65"/>
                  <a:gd name="T11" fmla="*/ 6 h 65"/>
                  <a:gd name="T12" fmla="*/ 6 w 65"/>
                  <a:gd name="T13" fmla="*/ 13 h 65"/>
                  <a:gd name="T14" fmla="*/ 0 w 65"/>
                  <a:gd name="T15" fmla="*/ 27 h 65"/>
                  <a:gd name="T16" fmla="*/ 0 w 65"/>
                  <a:gd name="T17" fmla="*/ 40 h 65"/>
                  <a:gd name="T18" fmla="*/ 6 w 65"/>
                  <a:gd name="T19" fmla="*/ 52 h 65"/>
                  <a:gd name="T20" fmla="*/ 14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2 w 65"/>
                  <a:gd name="T27" fmla="*/ 59 h 65"/>
                  <a:gd name="T28" fmla="*/ 60 w 65"/>
                  <a:gd name="T29" fmla="*/ 52 h 65"/>
                  <a:gd name="T30" fmla="*/ 65 w 65"/>
                  <a:gd name="T31" fmla="*/ 40 h 65"/>
                  <a:gd name="T32" fmla="*/ 65 w 65"/>
                  <a:gd name="T33" fmla="*/ 33 h 65"/>
                  <a:gd name="T34" fmla="*/ 63 w 65"/>
                  <a:gd name="T35" fmla="*/ 19 h 65"/>
                  <a:gd name="T36" fmla="*/ 56 w 65"/>
                  <a:gd name="T37" fmla="*/ 10 h 65"/>
                  <a:gd name="T38" fmla="*/ 46 w 65"/>
                  <a:gd name="T39" fmla="*/ 2 h 65"/>
                  <a:gd name="T40" fmla="*/ 33 w 65"/>
                  <a:gd name="T41" fmla="*/ 0 h 65"/>
                  <a:gd name="T42" fmla="*/ 19 w 65"/>
                  <a:gd name="T43" fmla="*/ 2 h 65"/>
                  <a:gd name="T44" fmla="*/ 10 w 65"/>
                  <a:gd name="T45" fmla="*/ 10 h 65"/>
                  <a:gd name="T46" fmla="*/ 2 w 65"/>
                  <a:gd name="T47" fmla="*/ 19 h 65"/>
                  <a:gd name="T48" fmla="*/ 0 w 65"/>
                  <a:gd name="T49" fmla="*/ 33 h 65"/>
                  <a:gd name="T50" fmla="*/ 2 w 65"/>
                  <a:gd name="T51" fmla="*/ 46 h 65"/>
                  <a:gd name="T52" fmla="*/ 10 w 65"/>
                  <a:gd name="T53" fmla="*/ 56 h 65"/>
                  <a:gd name="T54" fmla="*/ 19 w 65"/>
                  <a:gd name="T55" fmla="*/ 63 h 65"/>
                  <a:gd name="T56" fmla="*/ 33 w 65"/>
                  <a:gd name="T57" fmla="*/ 65 h 65"/>
                  <a:gd name="T58" fmla="*/ 46 w 65"/>
                  <a:gd name="T59" fmla="*/ 63 h 65"/>
                  <a:gd name="T60" fmla="*/ 56 w 65"/>
                  <a:gd name="T61" fmla="*/ 56 h 65"/>
                  <a:gd name="T62" fmla="*/ 63 w 65"/>
                  <a:gd name="T63" fmla="*/ 46 h 65"/>
                  <a:gd name="T64" fmla="*/ 65 w 65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19"/>
                    </a:lnTo>
                    <a:lnTo>
                      <a:pt x="60" y="13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4" y="59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lnTo>
                      <a:pt x="65" y="33"/>
                    </a:lnTo>
                    <a:lnTo>
                      <a:pt x="65" y="27"/>
                    </a:lnTo>
                    <a:lnTo>
                      <a:pt x="63" y="19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39" y="65"/>
                    </a:lnTo>
                    <a:lnTo>
                      <a:pt x="46" y="63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3" y="46"/>
                    </a:lnTo>
                    <a:lnTo>
                      <a:pt x="65" y="38"/>
                    </a:lnTo>
                    <a:lnTo>
                      <a:pt x="65" y="33"/>
                    </a:lnTo>
                    <a:lnTo>
                      <a:pt x="65" y="33"/>
                    </a:lnTo>
                    <a:close/>
                  </a:path>
                </a:pathLst>
              </a:custGeom>
              <a:solidFill>
                <a:srgbClr val="FF7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71" name="Freeform 7342"/>
              <p:cNvSpPr>
                <a:spLocks/>
              </p:cNvSpPr>
              <p:nvPr/>
            </p:nvSpPr>
            <p:spPr bwMode="auto">
              <a:xfrm>
                <a:off x="1382" y="2362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60 w 65"/>
                  <a:gd name="T3" fmla="*/ 15 h 65"/>
                  <a:gd name="T4" fmla="*/ 52 w 65"/>
                  <a:gd name="T5" fmla="*/ 6 h 65"/>
                  <a:gd name="T6" fmla="*/ 39 w 65"/>
                  <a:gd name="T7" fmla="*/ 0 h 65"/>
                  <a:gd name="T8" fmla="*/ 27 w 65"/>
                  <a:gd name="T9" fmla="*/ 0 h 65"/>
                  <a:gd name="T10" fmla="*/ 16 w 65"/>
                  <a:gd name="T11" fmla="*/ 6 h 65"/>
                  <a:gd name="T12" fmla="*/ 6 w 65"/>
                  <a:gd name="T13" fmla="*/ 15 h 65"/>
                  <a:gd name="T14" fmla="*/ 0 w 65"/>
                  <a:gd name="T15" fmla="*/ 27 h 65"/>
                  <a:gd name="T16" fmla="*/ 0 w 65"/>
                  <a:gd name="T17" fmla="*/ 38 h 65"/>
                  <a:gd name="T18" fmla="*/ 6 w 65"/>
                  <a:gd name="T19" fmla="*/ 52 h 65"/>
                  <a:gd name="T20" fmla="*/ 16 w 65"/>
                  <a:gd name="T21" fmla="*/ 59 h 65"/>
                  <a:gd name="T22" fmla="*/ 27 w 65"/>
                  <a:gd name="T23" fmla="*/ 65 h 65"/>
                  <a:gd name="T24" fmla="*/ 39 w 65"/>
                  <a:gd name="T25" fmla="*/ 65 h 65"/>
                  <a:gd name="T26" fmla="*/ 52 w 65"/>
                  <a:gd name="T27" fmla="*/ 59 h 65"/>
                  <a:gd name="T28" fmla="*/ 60 w 65"/>
                  <a:gd name="T29" fmla="*/ 52 h 65"/>
                  <a:gd name="T30" fmla="*/ 65 w 65"/>
                  <a:gd name="T31" fmla="*/ 38 h 65"/>
                  <a:gd name="T32" fmla="*/ 65 w 65"/>
                  <a:gd name="T33" fmla="*/ 33 h 65"/>
                  <a:gd name="T34" fmla="*/ 62 w 65"/>
                  <a:gd name="T35" fmla="*/ 21 h 65"/>
                  <a:gd name="T36" fmla="*/ 56 w 65"/>
                  <a:gd name="T37" fmla="*/ 10 h 65"/>
                  <a:gd name="T38" fmla="*/ 46 w 65"/>
                  <a:gd name="T39" fmla="*/ 4 h 65"/>
                  <a:gd name="T40" fmla="*/ 33 w 65"/>
                  <a:gd name="T41" fmla="*/ 0 h 65"/>
                  <a:gd name="T42" fmla="*/ 21 w 65"/>
                  <a:gd name="T43" fmla="*/ 4 h 65"/>
                  <a:gd name="T44" fmla="*/ 10 w 65"/>
                  <a:gd name="T45" fmla="*/ 10 h 65"/>
                  <a:gd name="T46" fmla="*/ 4 w 65"/>
                  <a:gd name="T47" fmla="*/ 21 h 65"/>
                  <a:gd name="T48" fmla="*/ 0 w 65"/>
                  <a:gd name="T49" fmla="*/ 33 h 65"/>
                  <a:gd name="T50" fmla="*/ 4 w 65"/>
                  <a:gd name="T51" fmla="*/ 46 h 65"/>
                  <a:gd name="T52" fmla="*/ 10 w 65"/>
                  <a:gd name="T53" fmla="*/ 56 h 65"/>
                  <a:gd name="T54" fmla="*/ 21 w 65"/>
                  <a:gd name="T55" fmla="*/ 61 h 65"/>
                  <a:gd name="T56" fmla="*/ 33 w 65"/>
                  <a:gd name="T57" fmla="*/ 65 h 65"/>
                  <a:gd name="T58" fmla="*/ 46 w 65"/>
                  <a:gd name="T59" fmla="*/ 61 h 65"/>
                  <a:gd name="T60" fmla="*/ 56 w 65"/>
                  <a:gd name="T61" fmla="*/ 56 h 65"/>
                  <a:gd name="T62" fmla="*/ 62 w 65"/>
                  <a:gd name="T63" fmla="*/ 46 h 65"/>
                  <a:gd name="T64" fmla="*/ 65 w 65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19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39" y="65"/>
                    </a:lnTo>
                    <a:lnTo>
                      <a:pt x="46" y="63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3" y="46"/>
                    </a:lnTo>
                    <a:lnTo>
                      <a:pt x="65" y="38"/>
                    </a:lnTo>
                    <a:lnTo>
                      <a:pt x="65" y="33"/>
                    </a:lnTo>
                    <a:lnTo>
                      <a:pt x="65" y="33"/>
                    </a:lnTo>
                    <a:lnTo>
                      <a:pt x="63" y="27"/>
                    </a:lnTo>
                    <a:lnTo>
                      <a:pt x="62" y="21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6" y="4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21" y="61"/>
                    </a:lnTo>
                    <a:lnTo>
                      <a:pt x="27" y="63"/>
                    </a:lnTo>
                    <a:lnTo>
                      <a:pt x="33" y="65"/>
                    </a:lnTo>
                    <a:lnTo>
                      <a:pt x="39" y="63"/>
                    </a:lnTo>
                    <a:lnTo>
                      <a:pt x="46" y="61"/>
                    </a:lnTo>
                    <a:lnTo>
                      <a:pt x="50" y="59"/>
                    </a:lnTo>
                    <a:lnTo>
                      <a:pt x="56" y="56"/>
                    </a:lnTo>
                    <a:lnTo>
                      <a:pt x="60" y="50"/>
                    </a:lnTo>
                    <a:lnTo>
                      <a:pt x="62" y="46"/>
                    </a:lnTo>
                    <a:lnTo>
                      <a:pt x="63" y="38"/>
                    </a:lnTo>
                    <a:lnTo>
                      <a:pt x="65" y="33"/>
                    </a:lnTo>
                    <a:lnTo>
                      <a:pt x="65" y="33"/>
                    </a:lnTo>
                    <a:close/>
                  </a:path>
                </a:pathLst>
              </a:custGeom>
              <a:solidFill>
                <a:srgbClr val="FF7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72" name="Freeform 7343"/>
              <p:cNvSpPr>
                <a:spLocks/>
              </p:cNvSpPr>
              <p:nvPr/>
            </p:nvSpPr>
            <p:spPr bwMode="auto">
              <a:xfrm>
                <a:off x="1382" y="2362"/>
                <a:ext cx="65" cy="65"/>
              </a:xfrm>
              <a:custGeom>
                <a:avLst/>
                <a:gdLst>
                  <a:gd name="T0" fmla="*/ 63 w 65"/>
                  <a:gd name="T1" fmla="*/ 27 h 65"/>
                  <a:gd name="T2" fmla="*/ 60 w 65"/>
                  <a:gd name="T3" fmla="*/ 15 h 65"/>
                  <a:gd name="T4" fmla="*/ 50 w 65"/>
                  <a:gd name="T5" fmla="*/ 6 h 65"/>
                  <a:gd name="T6" fmla="*/ 39 w 65"/>
                  <a:gd name="T7" fmla="*/ 2 h 65"/>
                  <a:gd name="T8" fmla="*/ 27 w 65"/>
                  <a:gd name="T9" fmla="*/ 2 h 65"/>
                  <a:gd name="T10" fmla="*/ 16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38 h 65"/>
                  <a:gd name="T18" fmla="*/ 6 w 65"/>
                  <a:gd name="T19" fmla="*/ 50 h 65"/>
                  <a:gd name="T20" fmla="*/ 16 w 65"/>
                  <a:gd name="T21" fmla="*/ 59 h 65"/>
                  <a:gd name="T22" fmla="*/ 27 w 65"/>
                  <a:gd name="T23" fmla="*/ 63 h 65"/>
                  <a:gd name="T24" fmla="*/ 39 w 65"/>
                  <a:gd name="T25" fmla="*/ 63 h 65"/>
                  <a:gd name="T26" fmla="*/ 50 w 65"/>
                  <a:gd name="T27" fmla="*/ 59 h 65"/>
                  <a:gd name="T28" fmla="*/ 60 w 65"/>
                  <a:gd name="T29" fmla="*/ 50 h 65"/>
                  <a:gd name="T30" fmla="*/ 63 w 65"/>
                  <a:gd name="T31" fmla="*/ 38 h 65"/>
                  <a:gd name="T32" fmla="*/ 65 w 65"/>
                  <a:gd name="T33" fmla="*/ 33 h 65"/>
                  <a:gd name="T34" fmla="*/ 62 w 65"/>
                  <a:gd name="T35" fmla="*/ 21 h 65"/>
                  <a:gd name="T36" fmla="*/ 56 w 65"/>
                  <a:gd name="T37" fmla="*/ 10 h 65"/>
                  <a:gd name="T38" fmla="*/ 44 w 65"/>
                  <a:gd name="T39" fmla="*/ 4 h 65"/>
                  <a:gd name="T40" fmla="*/ 33 w 65"/>
                  <a:gd name="T41" fmla="*/ 2 h 65"/>
                  <a:gd name="T42" fmla="*/ 21 w 65"/>
                  <a:gd name="T43" fmla="*/ 4 h 65"/>
                  <a:gd name="T44" fmla="*/ 10 w 65"/>
                  <a:gd name="T45" fmla="*/ 10 h 65"/>
                  <a:gd name="T46" fmla="*/ 4 w 65"/>
                  <a:gd name="T47" fmla="*/ 21 h 65"/>
                  <a:gd name="T48" fmla="*/ 2 w 65"/>
                  <a:gd name="T49" fmla="*/ 33 h 65"/>
                  <a:gd name="T50" fmla="*/ 4 w 65"/>
                  <a:gd name="T51" fmla="*/ 44 h 65"/>
                  <a:gd name="T52" fmla="*/ 10 w 65"/>
                  <a:gd name="T53" fmla="*/ 56 h 65"/>
                  <a:gd name="T54" fmla="*/ 21 w 65"/>
                  <a:gd name="T55" fmla="*/ 61 h 65"/>
                  <a:gd name="T56" fmla="*/ 33 w 65"/>
                  <a:gd name="T57" fmla="*/ 65 h 65"/>
                  <a:gd name="T58" fmla="*/ 44 w 65"/>
                  <a:gd name="T59" fmla="*/ 61 h 65"/>
                  <a:gd name="T60" fmla="*/ 56 w 65"/>
                  <a:gd name="T61" fmla="*/ 56 h 65"/>
                  <a:gd name="T62" fmla="*/ 62 w 65"/>
                  <a:gd name="T63" fmla="*/ 44 h 65"/>
                  <a:gd name="T64" fmla="*/ 65 w 65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3" y="27"/>
                    </a:lnTo>
                    <a:lnTo>
                      <a:pt x="62" y="21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6" y="4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21" y="61"/>
                    </a:lnTo>
                    <a:lnTo>
                      <a:pt x="27" y="63"/>
                    </a:lnTo>
                    <a:lnTo>
                      <a:pt x="33" y="65"/>
                    </a:lnTo>
                    <a:lnTo>
                      <a:pt x="39" y="63"/>
                    </a:lnTo>
                    <a:lnTo>
                      <a:pt x="46" y="61"/>
                    </a:lnTo>
                    <a:lnTo>
                      <a:pt x="50" y="59"/>
                    </a:lnTo>
                    <a:lnTo>
                      <a:pt x="56" y="56"/>
                    </a:lnTo>
                    <a:lnTo>
                      <a:pt x="60" y="50"/>
                    </a:lnTo>
                    <a:lnTo>
                      <a:pt x="62" y="46"/>
                    </a:lnTo>
                    <a:lnTo>
                      <a:pt x="63" y="38"/>
                    </a:lnTo>
                    <a:lnTo>
                      <a:pt x="65" y="33"/>
                    </a:lnTo>
                    <a:lnTo>
                      <a:pt x="65" y="33"/>
                    </a:lnTo>
                    <a:lnTo>
                      <a:pt x="63" y="27"/>
                    </a:lnTo>
                    <a:lnTo>
                      <a:pt x="62" y="21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4" y="4"/>
                    </a:lnTo>
                    <a:lnTo>
                      <a:pt x="39" y="2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38"/>
                    </a:lnTo>
                    <a:lnTo>
                      <a:pt x="4" y="44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21" y="61"/>
                    </a:lnTo>
                    <a:lnTo>
                      <a:pt x="27" y="63"/>
                    </a:lnTo>
                    <a:lnTo>
                      <a:pt x="33" y="65"/>
                    </a:lnTo>
                    <a:lnTo>
                      <a:pt x="39" y="63"/>
                    </a:lnTo>
                    <a:lnTo>
                      <a:pt x="44" y="61"/>
                    </a:lnTo>
                    <a:lnTo>
                      <a:pt x="50" y="59"/>
                    </a:lnTo>
                    <a:lnTo>
                      <a:pt x="56" y="56"/>
                    </a:lnTo>
                    <a:lnTo>
                      <a:pt x="60" y="50"/>
                    </a:lnTo>
                    <a:lnTo>
                      <a:pt x="62" y="44"/>
                    </a:lnTo>
                    <a:lnTo>
                      <a:pt x="63" y="38"/>
                    </a:lnTo>
                    <a:lnTo>
                      <a:pt x="65" y="33"/>
                    </a:lnTo>
                    <a:lnTo>
                      <a:pt x="65" y="33"/>
                    </a:lnTo>
                    <a:close/>
                  </a:path>
                </a:pathLst>
              </a:custGeom>
              <a:solidFill>
                <a:srgbClr val="FF76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73" name="Freeform 7344"/>
              <p:cNvSpPr>
                <a:spLocks/>
              </p:cNvSpPr>
              <p:nvPr/>
            </p:nvSpPr>
            <p:spPr bwMode="auto">
              <a:xfrm>
                <a:off x="1384" y="2364"/>
                <a:ext cx="63" cy="63"/>
              </a:xfrm>
              <a:custGeom>
                <a:avLst/>
                <a:gdLst>
                  <a:gd name="T0" fmla="*/ 61 w 63"/>
                  <a:gd name="T1" fmla="*/ 25 h 63"/>
                  <a:gd name="T2" fmla="*/ 58 w 63"/>
                  <a:gd name="T3" fmla="*/ 13 h 63"/>
                  <a:gd name="T4" fmla="*/ 48 w 63"/>
                  <a:gd name="T5" fmla="*/ 4 h 63"/>
                  <a:gd name="T6" fmla="*/ 37 w 63"/>
                  <a:gd name="T7" fmla="*/ 0 h 63"/>
                  <a:gd name="T8" fmla="*/ 25 w 63"/>
                  <a:gd name="T9" fmla="*/ 0 h 63"/>
                  <a:gd name="T10" fmla="*/ 14 w 63"/>
                  <a:gd name="T11" fmla="*/ 4 h 63"/>
                  <a:gd name="T12" fmla="*/ 4 w 63"/>
                  <a:gd name="T13" fmla="*/ 13 h 63"/>
                  <a:gd name="T14" fmla="*/ 0 w 63"/>
                  <a:gd name="T15" fmla="*/ 25 h 63"/>
                  <a:gd name="T16" fmla="*/ 0 w 63"/>
                  <a:gd name="T17" fmla="*/ 36 h 63"/>
                  <a:gd name="T18" fmla="*/ 4 w 63"/>
                  <a:gd name="T19" fmla="*/ 48 h 63"/>
                  <a:gd name="T20" fmla="*/ 14 w 63"/>
                  <a:gd name="T21" fmla="*/ 57 h 63"/>
                  <a:gd name="T22" fmla="*/ 25 w 63"/>
                  <a:gd name="T23" fmla="*/ 61 h 63"/>
                  <a:gd name="T24" fmla="*/ 37 w 63"/>
                  <a:gd name="T25" fmla="*/ 61 h 63"/>
                  <a:gd name="T26" fmla="*/ 48 w 63"/>
                  <a:gd name="T27" fmla="*/ 57 h 63"/>
                  <a:gd name="T28" fmla="*/ 58 w 63"/>
                  <a:gd name="T29" fmla="*/ 48 h 63"/>
                  <a:gd name="T30" fmla="*/ 61 w 63"/>
                  <a:gd name="T31" fmla="*/ 36 h 63"/>
                  <a:gd name="T32" fmla="*/ 61 w 63"/>
                  <a:gd name="T33" fmla="*/ 31 h 63"/>
                  <a:gd name="T34" fmla="*/ 60 w 63"/>
                  <a:gd name="T35" fmla="*/ 19 h 63"/>
                  <a:gd name="T36" fmla="*/ 54 w 63"/>
                  <a:gd name="T37" fmla="*/ 9 h 63"/>
                  <a:gd name="T38" fmla="*/ 42 w 63"/>
                  <a:gd name="T39" fmla="*/ 2 h 63"/>
                  <a:gd name="T40" fmla="*/ 31 w 63"/>
                  <a:gd name="T41" fmla="*/ 0 h 63"/>
                  <a:gd name="T42" fmla="*/ 19 w 63"/>
                  <a:gd name="T43" fmla="*/ 2 h 63"/>
                  <a:gd name="T44" fmla="*/ 10 w 63"/>
                  <a:gd name="T45" fmla="*/ 9 h 63"/>
                  <a:gd name="T46" fmla="*/ 2 w 63"/>
                  <a:gd name="T47" fmla="*/ 19 h 63"/>
                  <a:gd name="T48" fmla="*/ 0 w 63"/>
                  <a:gd name="T49" fmla="*/ 31 h 63"/>
                  <a:gd name="T50" fmla="*/ 2 w 63"/>
                  <a:gd name="T51" fmla="*/ 42 h 63"/>
                  <a:gd name="T52" fmla="*/ 10 w 63"/>
                  <a:gd name="T53" fmla="*/ 52 h 63"/>
                  <a:gd name="T54" fmla="*/ 19 w 63"/>
                  <a:gd name="T55" fmla="*/ 59 h 63"/>
                  <a:gd name="T56" fmla="*/ 31 w 63"/>
                  <a:gd name="T57" fmla="*/ 61 h 63"/>
                  <a:gd name="T58" fmla="*/ 42 w 63"/>
                  <a:gd name="T59" fmla="*/ 59 h 63"/>
                  <a:gd name="T60" fmla="*/ 54 w 63"/>
                  <a:gd name="T61" fmla="*/ 52 h 63"/>
                  <a:gd name="T62" fmla="*/ 60 w 63"/>
                  <a:gd name="T63" fmla="*/ 42 h 63"/>
                  <a:gd name="T64" fmla="*/ 61 w 63"/>
                  <a:gd name="T6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3">
                    <a:moveTo>
                      <a:pt x="63" y="31"/>
                    </a:moveTo>
                    <a:lnTo>
                      <a:pt x="61" y="25"/>
                    </a:lnTo>
                    <a:lnTo>
                      <a:pt x="60" y="19"/>
                    </a:lnTo>
                    <a:lnTo>
                      <a:pt x="58" y="13"/>
                    </a:lnTo>
                    <a:lnTo>
                      <a:pt x="54" y="8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4"/>
                    </a:lnTo>
                    <a:lnTo>
                      <a:pt x="8" y="8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4"/>
                    </a:lnTo>
                    <a:lnTo>
                      <a:pt x="14" y="57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3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7"/>
                    </a:lnTo>
                    <a:lnTo>
                      <a:pt x="54" y="54"/>
                    </a:lnTo>
                    <a:lnTo>
                      <a:pt x="58" y="48"/>
                    </a:lnTo>
                    <a:lnTo>
                      <a:pt x="60" y="42"/>
                    </a:lnTo>
                    <a:lnTo>
                      <a:pt x="61" y="36"/>
                    </a:lnTo>
                    <a:lnTo>
                      <a:pt x="63" y="31"/>
                    </a:lnTo>
                    <a:lnTo>
                      <a:pt x="61" y="31"/>
                    </a:lnTo>
                    <a:lnTo>
                      <a:pt x="61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4" y="9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4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1" y="36"/>
                    </a:lnTo>
                    <a:lnTo>
                      <a:pt x="61" y="31"/>
                    </a:lnTo>
                    <a:lnTo>
                      <a:pt x="63" y="31"/>
                    </a:lnTo>
                    <a:close/>
                  </a:path>
                </a:pathLst>
              </a:custGeom>
              <a:solidFill>
                <a:srgbClr val="FF76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74" name="Freeform 7345"/>
              <p:cNvSpPr>
                <a:spLocks/>
              </p:cNvSpPr>
              <p:nvPr/>
            </p:nvSpPr>
            <p:spPr bwMode="auto">
              <a:xfrm>
                <a:off x="1384" y="2364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6 w 61"/>
                  <a:gd name="T3" fmla="*/ 13 h 61"/>
                  <a:gd name="T4" fmla="*/ 48 w 61"/>
                  <a:gd name="T5" fmla="*/ 6 h 61"/>
                  <a:gd name="T6" fmla="*/ 37 w 61"/>
                  <a:gd name="T7" fmla="*/ 0 h 61"/>
                  <a:gd name="T8" fmla="*/ 25 w 61"/>
                  <a:gd name="T9" fmla="*/ 0 h 61"/>
                  <a:gd name="T10" fmla="*/ 14 w 61"/>
                  <a:gd name="T11" fmla="*/ 6 h 61"/>
                  <a:gd name="T12" fmla="*/ 6 w 61"/>
                  <a:gd name="T13" fmla="*/ 13 h 61"/>
                  <a:gd name="T14" fmla="*/ 0 w 61"/>
                  <a:gd name="T15" fmla="*/ 25 h 61"/>
                  <a:gd name="T16" fmla="*/ 0 w 61"/>
                  <a:gd name="T17" fmla="*/ 36 h 61"/>
                  <a:gd name="T18" fmla="*/ 6 w 61"/>
                  <a:gd name="T19" fmla="*/ 48 h 61"/>
                  <a:gd name="T20" fmla="*/ 14 w 61"/>
                  <a:gd name="T21" fmla="*/ 56 h 61"/>
                  <a:gd name="T22" fmla="*/ 25 w 61"/>
                  <a:gd name="T23" fmla="*/ 61 h 61"/>
                  <a:gd name="T24" fmla="*/ 37 w 61"/>
                  <a:gd name="T25" fmla="*/ 61 h 61"/>
                  <a:gd name="T26" fmla="*/ 48 w 61"/>
                  <a:gd name="T27" fmla="*/ 56 h 61"/>
                  <a:gd name="T28" fmla="*/ 56 w 61"/>
                  <a:gd name="T29" fmla="*/ 48 h 61"/>
                  <a:gd name="T30" fmla="*/ 61 w 61"/>
                  <a:gd name="T31" fmla="*/ 36 h 61"/>
                  <a:gd name="T32" fmla="*/ 61 w 61"/>
                  <a:gd name="T33" fmla="*/ 31 h 61"/>
                  <a:gd name="T34" fmla="*/ 60 w 61"/>
                  <a:gd name="T35" fmla="*/ 19 h 61"/>
                  <a:gd name="T36" fmla="*/ 52 w 61"/>
                  <a:gd name="T37" fmla="*/ 9 h 61"/>
                  <a:gd name="T38" fmla="*/ 42 w 61"/>
                  <a:gd name="T39" fmla="*/ 2 h 61"/>
                  <a:gd name="T40" fmla="*/ 31 w 61"/>
                  <a:gd name="T41" fmla="*/ 0 h 61"/>
                  <a:gd name="T42" fmla="*/ 19 w 61"/>
                  <a:gd name="T43" fmla="*/ 2 h 61"/>
                  <a:gd name="T44" fmla="*/ 10 w 61"/>
                  <a:gd name="T45" fmla="*/ 9 h 61"/>
                  <a:gd name="T46" fmla="*/ 2 w 61"/>
                  <a:gd name="T47" fmla="*/ 19 h 61"/>
                  <a:gd name="T48" fmla="*/ 0 w 61"/>
                  <a:gd name="T49" fmla="*/ 31 h 61"/>
                  <a:gd name="T50" fmla="*/ 2 w 61"/>
                  <a:gd name="T51" fmla="*/ 42 h 61"/>
                  <a:gd name="T52" fmla="*/ 10 w 61"/>
                  <a:gd name="T53" fmla="*/ 52 h 61"/>
                  <a:gd name="T54" fmla="*/ 19 w 61"/>
                  <a:gd name="T55" fmla="*/ 59 h 61"/>
                  <a:gd name="T56" fmla="*/ 31 w 61"/>
                  <a:gd name="T57" fmla="*/ 61 h 61"/>
                  <a:gd name="T58" fmla="*/ 42 w 61"/>
                  <a:gd name="T59" fmla="*/ 59 h 61"/>
                  <a:gd name="T60" fmla="*/ 52 w 61"/>
                  <a:gd name="T61" fmla="*/ 52 h 61"/>
                  <a:gd name="T62" fmla="*/ 60 w 61"/>
                  <a:gd name="T63" fmla="*/ 42 h 61"/>
                  <a:gd name="T64" fmla="*/ 61 w 61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4" y="9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4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1" y="36"/>
                    </a:lnTo>
                    <a:lnTo>
                      <a:pt x="61" y="31"/>
                    </a:lnTo>
                    <a:lnTo>
                      <a:pt x="61" y="31"/>
                    </a:lnTo>
                    <a:lnTo>
                      <a:pt x="61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9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1" y="36"/>
                    </a:lnTo>
                    <a:lnTo>
                      <a:pt x="61" y="31"/>
                    </a:lnTo>
                    <a:lnTo>
                      <a:pt x="61" y="31"/>
                    </a:lnTo>
                    <a:close/>
                  </a:path>
                </a:pathLst>
              </a:custGeom>
              <a:solidFill>
                <a:srgbClr val="FF7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75" name="Freeform 7346"/>
              <p:cNvSpPr>
                <a:spLocks/>
              </p:cNvSpPr>
              <p:nvPr/>
            </p:nvSpPr>
            <p:spPr bwMode="auto">
              <a:xfrm>
                <a:off x="1384" y="2364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6 w 61"/>
                  <a:gd name="T3" fmla="*/ 13 h 61"/>
                  <a:gd name="T4" fmla="*/ 48 w 61"/>
                  <a:gd name="T5" fmla="*/ 6 h 61"/>
                  <a:gd name="T6" fmla="*/ 37 w 61"/>
                  <a:gd name="T7" fmla="*/ 0 h 61"/>
                  <a:gd name="T8" fmla="*/ 25 w 61"/>
                  <a:gd name="T9" fmla="*/ 0 h 61"/>
                  <a:gd name="T10" fmla="*/ 14 w 61"/>
                  <a:gd name="T11" fmla="*/ 6 h 61"/>
                  <a:gd name="T12" fmla="*/ 6 w 61"/>
                  <a:gd name="T13" fmla="*/ 13 h 61"/>
                  <a:gd name="T14" fmla="*/ 0 w 61"/>
                  <a:gd name="T15" fmla="*/ 25 h 61"/>
                  <a:gd name="T16" fmla="*/ 0 w 61"/>
                  <a:gd name="T17" fmla="*/ 36 h 61"/>
                  <a:gd name="T18" fmla="*/ 6 w 61"/>
                  <a:gd name="T19" fmla="*/ 48 h 61"/>
                  <a:gd name="T20" fmla="*/ 14 w 61"/>
                  <a:gd name="T21" fmla="*/ 56 h 61"/>
                  <a:gd name="T22" fmla="*/ 25 w 61"/>
                  <a:gd name="T23" fmla="*/ 61 h 61"/>
                  <a:gd name="T24" fmla="*/ 37 w 61"/>
                  <a:gd name="T25" fmla="*/ 61 h 61"/>
                  <a:gd name="T26" fmla="*/ 48 w 61"/>
                  <a:gd name="T27" fmla="*/ 56 h 61"/>
                  <a:gd name="T28" fmla="*/ 56 w 61"/>
                  <a:gd name="T29" fmla="*/ 48 h 61"/>
                  <a:gd name="T30" fmla="*/ 61 w 61"/>
                  <a:gd name="T31" fmla="*/ 36 h 61"/>
                  <a:gd name="T32" fmla="*/ 61 w 61"/>
                  <a:gd name="T33" fmla="*/ 31 h 61"/>
                  <a:gd name="T34" fmla="*/ 58 w 61"/>
                  <a:gd name="T35" fmla="*/ 19 h 61"/>
                  <a:gd name="T36" fmla="*/ 52 w 61"/>
                  <a:gd name="T37" fmla="*/ 9 h 61"/>
                  <a:gd name="T38" fmla="*/ 42 w 61"/>
                  <a:gd name="T39" fmla="*/ 4 h 61"/>
                  <a:gd name="T40" fmla="*/ 31 w 61"/>
                  <a:gd name="T41" fmla="*/ 0 h 61"/>
                  <a:gd name="T42" fmla="*/ 19 w 61"/>
                  <a:gd name="T43" fmla="*/ 4 h 61"/>
                  <a:gd name="T44" fmla="*/ 10 w 61"/>
                  <a:gd name="T45" fmla="*/ 9 h 61"/>
                  <a:gd name="T46" fmla="*/ 4 w 61"/>
                  <a:gd name="T47" fmla="*/ 19 h 61"/>
                  <a:gd name="T48" fmla="*/ 0 w 61"/>
                  <a:gd name="T49" fmla="*/ 31 h 61"/>
                  <a:gd name="T50" fmla="*/ 4 w 61"/>
                  <a:gd name="T51" fmla="*/ 42 h 61"/>
                  <a:gd name="T52" fmla="*/ 10 w 61"/>
                  <a:gd name="T53" fmla="*/ 52 h 61"/>
                  <a:gd name="T54" fmla="*/ 19 w 61"/>
                  <a:gd name="T55" fmla="*/ 57 h 61"/>
                  <a:gd name="T56" fmla="*/ 31 w 61"/>
                  <a:gd name="T57" fmla="*/ 61 h 61"/>
                  <a:gd name="T58" fmla="*/ 42 w 61"/>
                  <a:gd name="T59" fmla="*/ 57 h 61"/>
                  <a:gd name="T60" fmla="*/ 52 w 61"/>
                  <a:gd name="T61" fmla="*/ 52 h 61"/>
                  <a:gd name="T62" fmla="*/ 58 w 61"/>
                  <a:gd name="T63" fmla="*/ 42 h 61"/>
                  <a:gd name="T64" fmla="*/ 61 w 61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9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1" y="36"/>
                    </a:lnTo>
                    <a:lnTo>
                      <a:pt x="61" y="31"/>
                    </a:lnTo>
                    <a:lnTo>
                      <a:pt x="61" y="31"/>
                    </a:lnTo>
                    <a:lnTo>
                      <a:pt x="60" y="25"/>
                    </a:lnTo>
                    <a:lnTo>
                      <a:pt x="58" y="19"/>
                    </a:lnTo>
                    <a:lnTo>
                      <a:pt x="56" y="13"/>
                    </a:lnTo>
                    <a:lnTo>
                      <a:pt x="52" y="9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7"/>
                    </a:lnTo>
                    <a:lnTo>
                      <a:pt x="25" y="59"/>
                    </a:lnTo>
                    <a:lnTo>
                      <a:pt x="31" y="61"/>
                    </a:lnTo>
                    <a:lnTo>
                      <a:pt x="37" y="59"/>
                    </a:lnTo>
                    <a:lnTo>
                      <a:pt x="42" y="57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58" y="42"/>
                    </a:lnTo>
                    <a:lnTo>
                      <a:pt x="60" y="36"/>
                    </a:lnTo>
                    <a:lnTo>
                      <a:pt x="61" y="31"/>
                    </a:lnTo>
                    <a:lnTo>
                      <a:pt x="61" y="31"/>
                    </a:lnTo>
                    <a:close/>
                  </a:path>
                </a:pathLst>
              </a:custGeom>
              <a:solidFill>
                <a:srgbClr val="FF7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76" name="Freeform 7347"/>
              <p:cNvSpPr>
                <a:spLocks/>
              </p:cNvSpPr>
              <p:nvPr/>
            </p:nvSpPr>
            <p:spPr bwMode="auto">
              <a:xfrm>
                <a:off x="1384" y="2364"/>
                <a:ext cx="61" cy="61"/>
              </a:xfrm>
              <a:custGeom>
                <a:avLst/>
                <a:gdLst>
                  <a:gd name="T0" fmla="*/ 60 w 61"/>
                  <a:gd name="T1" fmla="*/ 25 h 61"/>
                  <a:gd name="T2" fmla="*/ 56 w 61"/>
                  <a:gd name="T3" fmla="*/ 13 h 61"/>
                  <a:gd name="T4" fmla="*/ 48 w 61"/>
                  <a:gd name="T5" fmla="*/ 6 h 61"/>
                  <a:gd name="T6" fmla="*/ 37 w 61"/>
                  <a:gd name="T7" fmla="*/ 2 h 61"/>
                  <a:gd name="T8" fmla="*/ 25 w 61"/>
                  <a:gd name="T9" fmla="*/ 2 h 61"/>
                  <a:gd name="T10" fmla="*/ 14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4 w 61"/>
                  <a:gd name="T21" fmla="*/ 56 h 61"/>
                  <a:gd name="T22" fmla="*/ 25 w 61"/>
                  <a:gd name="T23" fmla="*/ 59 h 61"/>
                  <a:gd name="T24" fmla="*/ 37 w 61"/>
                  <a:gd name="T25" fmla="*/ 59 h 61"/>
                  <a:gd name="T26" fmla="*/ 48 w 61"/>
                  <a:gd name="T27" fmla="*/ 56 h 61"/>
                  <a:gd name="T28" fmla="*/ 56 w 61"/>
                  <a:gd name="T29" fmla="*/ 48 h 61"/>
                  <a:gd name="T30" fmla="*/ 60 w 61"/>
                  <a:gd name="T31" fmla="*/ 36 h 61"/>
                  <a:gd name="T32" fmla="*/ 60 w 61"/>
                  <a:gd name="T33" fmla="*/ 31 h 61"/>
                  <a:gd name="T34" fmla="*/ 58 w 61"/>
                  <a:gd name="T35" fmla="*/ 19 h 61"/>
                  <a:gd name="T36" fmla="*/ 52 w 61"/>
                  <a:gd name="T37" fmla="*/ 9 h 61"/>
                  <a:gd name="T38" fmla="*/ 42 w 61"/>
                  <a:gd name="T39" fmla="*/ 4 h 61"/>
                  <a:gd name="T40" fmla="*/ 31 w 61"/>
                  <a:gd name="T41" fmla="*/ 2 h 61"/>
                  <a:gd name="T42" fmla="*/ 19 w 61"/>
                  <a:gd name="T43" fmla="*/ 4 h 61"/>
                  <a:gd name="T44" fmla="*/ 10 w 61"/>
                  <a:gd name="T45" fmla="*/ 9 h 61"/>
                  <a:gd name="T46" fmla="*/ 4 w 61"/>
                  <a:gd name="T47" fmla="*/ 19 h 61"/>
                  <a:gd name="T48" fmla="*/ 2 w 61"/>
                  <a:gd name="T49" fmla="*/ 31 h 61"/>
                  <a:gd name="T50" fmla="*/ 4 w 61"/>
                  <a:gd name="T51" fmla="*/ 42 h 61"/>
                  <a:gd name="T52" fmla="*/ 10 w 61"/>
                  <a:gd name="T53" fmla="*/ 52 h 61"/>
                  <a:gd name="T54" fmla="*/ 19 w 61"/>
                  <a:gd name="T55" fmla="*/ 57 h 61"/>
                  <a:gd name="T56" fmla="*/ 31 w 61"/>
                  <a:gd name="T57" fmla="*/ 59 h 61"/>
                  <a:gd name="T58" fmla="*/ 42 w 61"/>
                  <a:gd name="T59" fmla="*/ 57 h 61"/>
                  <a:gd name="T60" fmla="*/ 52 w 61"/>
                  <a:gd name="T61" fmla="*/ 52 h 61"/>
                  <a:gd name="T62" fmla="*/ 58 w 61"/>
                  <a:gd name="T63" fmla="*/ 42 h 61"/>
                  <a:gd name="T64" fmla="*/ 60 w 61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61">
                    <a:moveTo>
                      <a:pt x="61" y="31"/>
                    </a:moveTo>
                    <a:lnTo>
                      <a:pt x="60" y="25"/>
                    </a:lnTo>
                    <a:lnTo>
                      <a:pt x="58" y="19"/>
                    </a:lnTo>
                    <a:lnTo>
                      <a:pt x="56" y="13"/>
                    </a:lnTo>
                    <a:lnTo>
                      <a:pt x="52" y="9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7"/>
                    </a:lnTo>
                    <a:lnTo>
                      <a:pt x="25" y="59"/>
                    </a:lnTo>
                    <a:lnTo>
                      <a:pt x="31" y="61"/>
                    </a:lnTo>
                    <a:lnTo>
                      <a:pt x="37" y="59"/>
                    </a:lnTo>
                    <a:lnTo>
                      <a:pt x="42" y="57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58" y="42"/>
                    </a:lnTo>
                    <a:lnTo>
                      <a:pt x="60" y="36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60" y="25"/>
                    </a:lnTo>
                    <a:lnTo>
                      <a:pt x="58" y="19"/>
                    </a:lnTo>
                    <a:lnTo>
                      <a:pt x="56" y="13"/>
                    </a:lnTo>
                    <a:lnTo>
                      <a:pt x="52" y="9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2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7"/>
                    </a:lnTo>
                    <a:lnTo>
                      <a:pt x="25" y="59"/>
                    </a:lnTo>
                    <a:lnTo>
                      <a:pt x="31" y="59"/>
                    </a:lnTo>
                    <a:lnTo>
                      <a:pt x="37" y="59"/>
                    </a:lnTo>
                    <a:lnTo>
                      <a:pt x="42" y="57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58" y="42"/>
                    </a:lnTo>
                    <a:lnTo>
                      <a:pt x="60" y="36"/>
                    </a:lnTo>
                    <a:lnTo>
                      <a:pt x="60" y="31"/>
                    </a:lnTo>
                    <a:lnTo>
                      <a:pt x="61" y="31"/>
                    </a:lnTo>
                    <a:close/>
                  </a:path>
                </a:pathLst>
              </a:custGeom>
              <a:solidFill>
                <a:srgbClr val="FF7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77" name="Freeform 7348"/>
              <p:cNvSpPr>
                <a:spLocks/>
              </p:cNvSpPr>
              <p:nvPr/>
            </p:nvSpPr>
            <p:spPr bwMode="auto">
              <a:xfrm>
                <a:off x="1386" y="2366"/>
                <a:ext cx="58" cy="57"/>
              </a:xfrm>
              <a:custGeom>
                <a:avLst/>
                <a:gdLst>
                  <a:gd name="T0" fmla="*/ 58 w 58"/>
                  <a:gd name="T1" fmla="*/ 23 h 57"/>
                  <a:gd name="T2" fmla="*/ 54 w 58"/>
                  <a:gd name="T3" fmla="*/ 11 h 57"/>
                  <a:gd name="T4" fmla="*/ 46 w 58"/>
                  <a:gd name="T5" fmla="*/ 4 h 57"/>
                  <a:gd name="T6" fmla="*/ 35 w 58"/>
                  <a:gd name="T7" fmla="*/ 0 h 57"/>
                  <a:gd name="T8" fmla="*/ 23 w 58"/>
                  <a:gd name="T9" fmla="*/ 0 h 57"/>
                  <a:gd name="T10" fmla="*/ 12 w 58"/>
                  <a:gd name="T11" fmla="*/ 4 h 57"/>
                  <a:gd name="T12" fmla="*/ 4 w 58"/>
                  <a:gd name="T13" fmla="*/ 11 h 57"/>
                  <a:gd name="T14" fmla="*/ 0 w 58"/>
                  <a:gd name="T15" fmla="*/ 23 h 57"/>
                  <a:gd name="T16" fmla="*/ 0 w 58"/>
                  <a:gd name="T17" fmla="*/ 34 h 57"/>
                  <a:gd name="T18" fmla="*/ 4 w 58"/>
                  <a:gd name="T19" fmla="*/ 46 h 57"/>
                  <a:gd name="T20" fmla="*/ 12 w 58"/>
                  <a:gd name="T21" fmla="*/ 54 h 57"/>
                  <a:gd name="T22" fmla="*/ 23 w 58"/>
                  <a:gd name="T23" fmla="*/ 57 h 57"/>
                  <a:gd name="T24" fmla="*/ 35 w 58"/>
                  <a:gd name="T25" fmla="*/ 57 h 57"/>
                  <a:gd name="T26" fmla="*/ 46 w 58"/>
                  <a:gd name="T27" fmla="*/ 54 h 57"/>
                  <a:gd name="T28" fmla="*/ 54 w 58"/>
                  <a:gd name="T29" fmla="*/ 46 h 57"/>
                  <a:gd name="T30" fmla="*/ 58 w 58"/>
                  <a:gd name="T31" fmla="*/ 34 h 57"/>
                  <a:gd name="T32" fmla="*/ 58 w 58"/>
                  <a:gd name="T33" fmla="*/ 29 h 57"/>
                  <a:gd name="T34" fmla="*/ 56 w 58"/>
                  <a:gd name="T35" fmla="*/ 17 h 57"/>
                  <a:gd name="T36" fmla="*/ 50 w 58"/>
                  <a:gd name="T37" fmla="*/ 7 h 57"/>
                  <a:gd name="T38" fmla="*/ 40 w 58"/>
                  <a:gd name="T39" fmla="*/ 2 h 57"/>
                  <a:gd name="T40" fmla="*/ 29 w 58"/>
                  <a:gd name="T41" fmla="*/ 0 h 57"/>
                  <a:gd name="T42" fmla="*/ 17 w 58"/>
                  <a:gd name="T43" fmla="*/ 2 h 57"/>
                  <a:gd name="T44" fmla="*/ 8 w 58"/>
                  <a:gd name="T45" fmla="*/ 7 h 57"/>
                  <a:gd name="T46" fmla="*/ 2 w 58"/>
                  <a:gd name="T47" fmla="*/ 17 h 57"/>
                  <a:gd name="T48" fmla="*/ 0 w 58"/>
                  <a:gd name="T49" fmla="*/ 29 h 57"/>
                  <a:gd name="T50" fmla="*/ 2 w 58"/>
                  <a:gd name="T51" fmla="*/ 40 h 57"/>
                  <a:gd name="T52" fmla="*/ 8 w 58"/>
                  <a:gd name="T53" fmla="*/ 50 h 57"/>
                  <a:gd name="T54" fmla="*/ 17 w 58"/>
                  <a:gd name="T55" fmla="*/ 55 h 57"/>
                  <a:gd name="T56" fmla="*/ 29 w 58"/>
                  <a:gd name="T57" fmla="*/ 57 h 57"/>
                  <a:gd name="T58" fmla="*/ 40 w 58"/>
                  <a:gd name="T59" fmla="*/ 55 h 57"/>
                  <a:gd name="T60" fmla="*/ 50 w 58"/>
                  <a:gd name="T61" fmla="*/ 50 h 57"/>
                  <a:gd name="T62" fmla="*/ 56 w 58"/>
                  <a:gd name="T63" fmla="*/ 40 h 57"/>
                  <a:gd name="T64" fmla="*/ 58 w 58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9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4" y="11"/>
                    </a:lnTo>
                    <a:lnTo>
                      <a:pt x="50" y="7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2" y="54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6" y="17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44" y="6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8" y="7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6" y="44"/>
                    </a:lnTo>
                    <a:lnTo>
                      <a:pt x="8" y="50"/>
                    </a:lnTo>
                    <a:lnTo>
                      <a:pt x="13" y="54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4" y="54"/>
                    </a:lnTo>
                    <a:lnTo>
                      <a:pt x="50" y="50"/>
                    </a:lnTo>
                    <a:lnTo>
                      <a:pt x="54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FF79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78" name="Freeform 7349"/>
              <p:cNvSpPr>
                <a:spLocks/>
              </p:cNvSpPr>
              <p:nvPr/>
            </p:nvSpPr>
            <p:spPr bwMode="auto">
              <a:xfrm>
                <a:off x="1386" y="2366"/>
                <a:ext cx="58" cy="57"/>
              </a:xfrm>
              <a:custGeom>
                <a:avLst/>
                <a:gdLst>
                  <a:gd name="T0" fmla="*/ 58 w 58"/>
                  <a:gd name="T1" fmla="*/ 23 h 57"/>
                  <a:gd name="T2" fmla="*/ 54 w 58"/>
                  <a:gd name="T3" fmla="*/ 13 h 57"/>
                  <a:gd name="T4" fmla="*/ 44 w 58"/>
                  <a:gd name="T5" fmla="*/ 6 h 57"/>
                  <a:gd name="T6" fmla="*/ 35 w 58"/>
                  <a:gd name="T7" fmla="*/ 0 h 57"/>
                  <a:gd name="T8" fmla="*/ 23 w 58"/>
                  <a:gd name="T9" fmla="*/ 0 h 57"/>
                  <a:gd name="T10" fmla="*/ 13 w 58"/>
                  <a:gd name="T11" fmla="*/ 6 h 57"/>
                  <a:gd name="T12" fmla="*/ 6 w 58"/>
                  <a:gd name="T13" fmla="*/ 13 h 57"/>
                  <a:gd name="T14" fmla="*/ 0 w 58"/>
                  <a:gd name="T15" fmla="*/ 23 h 57"/>
                  <a:gd name="T16" fmla="*/ 0 w 58"/>
                  <a:gd name="T17" fmla="*/ 34 h 57"/>
                  <a:gd name="T18" fmla="*/ 6 w 58"/>
                  <a:gd name="T19" fmla="*/ 44 h 57"/>
                  <a:gd name="T20" fmla="*/ 13 w 58"/>
                  <a:gd name="T21" fmla="*/ 54 h 57"/>
                  <a:gd name="T22" fmla="*/ 23 w 58"/>
                  <a:gd name="T23" fmla="*/ 57 h 57"/>
                  <a:gd name="T24" fmla="*/ 35 w 58"/>
                  <a:gd name="T25" fmla="*/ 57 h 57"/>
                  <a:gd name="T26" fmla="*/ 44 w 58"/>
                  <a:gd name="T27" fmla="*/ 54 h 57"/>
                  <a:gd name="T28" fmla="*/ 54 w 58"/>
                  <a:gd name="T29" fmla="*/ 44 h 57"/>
                  <a:gd name="T30" fmla="*/ 58 w 58"/>
                  <a:gd name="T31" fmla="*/ 34 h 57"/>
                  <a:gd name="T32" fmla="*/ 58 w 58"/>
                  <a:gd name="T33" fmla="*/ 29 h 57"/>
                  <a:gd name="T34" fmla="*/ 56 w 58"/>
                  <a:gd name="T35" fmla="*/ 17 h 57"/>
                  <a:gd name="T36" fmla="*/ 48 w 58"/>
                  <a:gd name="T37" fmla="*/ 9 h 57"/>
                  <a:gd name="T38" fmla="*/ 40 w 58"/>
                  <a:gd name="T39" fmla="*/ 2 h 57"/>
                  <a:gd name="T40" fmla="*/ 29 w 58"/>
                  <a:gd name="T41" fmla="*/ 0 h 57"/>
                  <a:gd name="T42" fmla="*/ 17 w 58"/>
                  <a:gd name="T43" fmla="*/ 2 h 57"/>
                  <a:gd name="T44" fmla="*/ 10 w 58"/>
                  <a:gd name="T45" fmla="*/ 9 h 57"/>
                  <a:gd name="T46" fmla="*/ 2 w 58"/>
                  <a:gd name="T47" fmla="*/ 17 h 57"/>
                  <a:gd name="T48" fmla="*/ 0 w 58"/>
                  <a:gd name="T49" fmla="*/ 29 h 57"/>
                  <a:gd name="T50" fmla="*/ 2 w 58"/>
                  <a:gd name="T51" fmla="*/ 40 h 57"/>
                  <a:gd name="T52" fmla="*/ 10 w 58"/>
                  <a:gd name="T53" fmla="*/ 48 h 57"/>
                  <a:gd name="T54" fmla="*/ 17 w 58"/>
                  <a:gd name="T55" fmla="*/ 55 h 57"/>
                  <a:gd name="T56" fmla="*/ 29 w 58"/>
                  <a:gd name="T57" fmla="*/ 57 h 57"/>
                  <a:gd name="T58" fmla="*/ 40 w 58"/>
                  <a:gd name="T59" fmla="*/ 55 h 57"/>
                  <a:gd name="T60" fmla="*/ 48 w 58"/>
                  <a:gd name="T61" fmla="*/ 48 h 57"/>
                  <a:gd name="T62" fmla="*/ 56 w 58"/>
                  <a:gd name="T63" fmla="*/ 40 h 57"/>
                  <a:gd name="T64" fmla="*/ 58 w 58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9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44" y="6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8" y="7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6" y="44"/>
                    </a:lnTo>
                    <a:lnTo>
                      <a:pt x="8" y="50"/>
                    </a:lnTo>
                    <a:lnTo>
                      <a:pt x="13" y="54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4" y="54"/>
                    </a:lnTo>
                    <a:lnTo>
                      <a:pt x="50" y="50"/>
                    </a:lnTo>
                    <a:lnTo>
                      <a:pt x="54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6" y="17"/>
                    </a:lnTo>
                    <a:lnTo>
                      <a:pt x="52" y="13"/>
                    </a:lnTo>
                    <a:lnTo>
                      <a:pt x="48" y="9"/>
                    </a:lnTo>
                    <a:lnTo>
                      <a:pt x="44" y="6"/>
                    </a:lnTo>
                    <a:lnTo>
                      <a:pt x="40" y="2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3" y="52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4" y="52"/>
                    </a:lnTo>
                    <a:lnTo>
                      <a:pt x="48" y="48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FF79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79" name="Freeform 7350"/>
              <p:cNvSpPr>
                <a:spLocks/>
              </p:cNvSpPr>
              <p:nvPr/>
            </p:nvSpPr>
            <p:spPr bwMode="auto">
              <a:xfrm>
                <a:off x="1386" y="2366"/>
                <a:ext cx="58" cy="57"/>
              </a:xfrm>
              <a:custGeom>
                <a:avLst/>
                <a:gdLst>
                  <a:gd name="T0" fmla="*/ 58 w 58"/>
                  <a:gd name="T1" fmla="*/ 23 h 57"/>
                  <a:gd name="T2" fmla="*/ 52 w 58"/>
                  <a:gd name="T3" fmla="*/ 13 h 57"/>
                  <a:gd name="T4" fmla="*/ 44 w 58"/>
                  <a:gd name="T5" fmla="*/ 6 h 57"/>
                  <a:gd name="T6" fmla="*/ 35 w 58"/>
                  <a:gd name="T7" fmla="*/ 2 h 57"/>
                  <a:gd name="T8" fmla="*/ 23 w 58"/>
                  <a:gd name="T9" fmla="*/ 2 h 57"/>
                  <a:gd name="T10" fmla="*/ 13 w 58"/>
                  <a:gd name="T11" fmla="*/ 6 h 57"/>
                  <a:gd name="T12" fmla="*/ 6 w 58"/>
                  <a:gd name="T13" fmla="*/ 13 h 57"/>
                  <a:gd name="T14" fmla="*/ 2 w 58"/>
                  <a:gd name="T15" fmla="*/ 23 h 57"/>
                  <a:gd name="T16" fmla="*/ 2 w 58"/>
                  <a:gd name="T17" fmla="*/ 34 h 57"/>
                  <a:gd name="T18" fmla="*/ 6 w 58"/>
                  <a:gd name="T19" fmla="*/ 44 h 57"/>
                  <a:gd name="T20" fmla="*/ 13 w 58"/>
                  <a:gd name="T21" fmla="*/ 52 h 57"/>
                  <a:gd name="T22" fmla="*/ 23 w 58"/>
                  <a:gd name="T23" fmla="*/ 57 h 57"/>
                  <a:gd name="T24" fmla="*/ 35 w 58"/>
                  <a:gd name="T25" fmla="*/ 57 h 57"/>
                  <a:gd name="T26" fmla="*/ 44 w 58"/>
                  <a:gd name="T27" fmla="*/ 52 h 57"/>
                  <a:gd name="T28" fmla="*/ 52 w 58"/>
                  <a:gd name="T29" fmla="*/ 44 h 57"/>
                  <a:gd name="T30" fmla="*/ 58 w 58"/>
                  <a:gd name="T31" fmla="*/ 34 h 57"/>
                  <a:gd name="T32" fmla="*/ 58 w 58"/>
                  <a:gd name="T33" fmla="*/ 29 h 57"/>
                  <a:gd name="T34" fmla="*/ 54 w 58"/>
                  <a:gd name="T35" fmla="*/ 17 h 57"/>
                  <a:gd name="T36" fmla="*/ 48 w 58"/>
                  <a:gd name="T37" fmla="*/ 9 h 57"/>
                  <a:gd name="T38" fmla="*/ 40 w 58"/>
                  <a:gd name="T39" fmla="*/ 4 h 57"/>
                  <a:gd name="T40" fmla="*/ 29 w 58"/>
                  <a:gd name="T41" fmla="*/ 2 h 57"/>
                  <a:gd name="T42" fmla="*/ 17 w 58"/>
                  <a:gd name="T43" fmla="*/ 4 h 57"/>
                  <a:gd name="T44" fmla="*/ 10 w 58"/>
                  <a:gd name="T45" fmla="*/ 9 h 57"/>
                  <a:gd name="T46" fmla="*/ 4 w 58"/>
                  <a:gd name="T47" fmla="*/ 17 h 57"/>
                  <a:gd name="T48" fmla="*/ 2 w 58"/>
                  <a:gd name="T49" fmla="*/ 29 h 57"/>
                  <a:gd name="T50" fmla="*/ 4 w 58"/>
                  <a:gd name="T51" fmla="*/ 40 h 57"/>
                  <a:gd name="T52" fmla="*/ 10 w 58"/>
                  <a:gd name="T53" fmla="*/ 48 h 57"/>
                  <a:gd name="T54" fmla="*/ 17 w 58"/>
                  <a:gd name="T55" fmla="*/ 54 h 57"/>
                  <a:gd name="T56" fmla="*/ 29 w 58"/>
                  <a:gd name="T57" fmla="*/ 57 h 57"/>
                  <a:gd name="T58" fmla="*/ 40 w 58"/>
                  <a:gd name="T59" fmla="*/ 54 h 57"/>
                  <a:gd name="T60" fmla="*/ 48 w 58"/>
                  <a:gd name="T61" fmla="*/ 48 h 57"/>
                  <a:gd name="T62" fmla="*/ 54 w 58"/>
                  <a:gd name="T63" fmla="*/ 40 h 57"/>
                  <a:gd name="T64" fmla="*/ 58 w 58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9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2" y="13"/>
                    </a:lnTo>
                    <a:lnTo>
                      <a:pt x="48" y="9"/>
                    </a:lnTo>
                    <a:lnTo>
                      <a:pt x="44" y="6"/>
                    </a:lnTo>
                    <a:lnTo>
                      <a:pt x="40" y="2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3" y="52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4" y="52"/>
                    </a:lnTo>
                    <a:lnTo>
                      <a:pt x="48" y="48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6" y="23"/>
                    </a:lnTo>
                    <a:lnTo>
                      <a:pt x="54" y="17"/>
                    </a:lnTo>
                    <a:lnTo>
                      <a:pt x="52" y="13"/>
                    </a:lnTo>
                    <a:lnTo>
                      <a:pt x="48" y="9"/>
                    </a:lnTo>
                    <a:lnTo>
                      <a:pt x="44" y="6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2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3" y="52"/>
                    </a:lnTo>
                    <a:lnTo>
                      <a:pt x="17" y="54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35" y="55"/>
                    </a:lnTo>
                    <a:lnTo>
                      <a:pt x="40" y="54"/>
                    </a:lnTo>
                    <a:lnTo>
                      <a:pt x="44" y="52"/>
                    </a:lnTo>
                    <a:lnTo>
                      <a:pt x="48" y="48"/>
                    </a:lnTo>
                    <a:lnTo>
                      <a:pt x="52" y="44"/>
                    </a:lnTo>
                    <a:lnTo>
                      <a:pt x="54" y="40"/>
                    </a:lnTo>
                    <a:lnTo>
                      <a:pt x="56" y="34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FF7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80" name="Freeform 7351"/>
              <p:cNvSpPr>
                <a:spLocks/>
              </p:cNvSpPr>
              <p:nvPr/>
            </p:nvSpPr>
            <p:spPr bwMode="auto">
              <a:xfrm>
                <a:off x="1388" y="2368"/>
                <a:ext cx="56" cy="55"/>
              </a:xfrm>
              <a:custGeom>
                <a:avLst/>
                <a:gdLst>
                  <a:gd name="T0" fmla="*/ 54 w 56"/>
                  <a:gd name="T1" fmla="*/ 21 h 55"/>
                  <a:gd name="T2" fmla="*/ 50 w 56"/>
                  <a:gd name="T3" fmla="*/ 11 h 55"/>
                  <a:gd name="T4" fmla="*/ 42 w 56"/>
                  <a:gd name="T5" fmla="*/ 4 h 55"/>
                  <a:gd name="T6" fmla="*/ 33 w 56"/>
                  <a:gd name="T7" fmla="*/ 0 h 55"/>
                  <a:gd name="T8" fmla="*/ 21 w 56"/>
                  <a:gd name="T9" fmla="*/ 0 h 55"/>
                  <a:gd name="T10" fmla="*/ 11 w 56"/>
                  <a:gd name="T11" fmla="*/ 4 h 55"/>
                  <a:gd name="T12" fmla="*/ 4 w 56"/>
                  <a:gd name="T13" fmla="*/ 11 h 55"/>
                  <a:gd name="T14" fmla="*/ 0 w 56"/>
                  <a:gd name="T15" fmla="*/ 21 h 55"/>
                  <a:gd name="T16" fmla="*/ 0 w 56"/>
                  <a:gd name="T17" fmla="*/ 32 h 55"/>
                  <a:gd name="T18" fmla="*/ 4 w 56"/>
                  <a:gd name="T19" fmla="*/ 42 h 55"/>
                  <a:gd name="T20" fmla="*/ 11 w 56"/>
                  <a:gd name="T21" fmla="*/ 50 h 55"/>
                  <a:gd name="T22" fmla="*/ 21 w 56"/>
                  <a:gd name="T23" fmla="*/ 53 h 55"/>
                  <a:gd name="T24" fmla="*/ 33 w 56"/>
                  <a:gd name="T25" fmla="*/ 53 h 55"/>
                  <a:gd name="T26" fmla="*/ 42 w 56"/>
                  <a:gd name="T27" fmla="*/ 50 h 55"/>
                  <a:gd name="T28" fmla="*/ 50 w 56"/>
                  <a:gd name="T29" fmla="*/ 42 h 55"/>
                  <a:gd name="T30" fmla="*/ 54 w 56"/>
                  <a:gd name="T31" fmla="*/ 32 h 55"/>
                  <a:gd name="T32" fmla="*/ 54 w 56"/>
                  <a:gd name="T33" fmla="*/ 27 h 55"/>
                  <a:gd name="T34" fmla="*/ 52 w 56"/>
                  <a:gd name="T35" fmla="*/ 17 h 55"/>
                  <a:gd name="T36" fmla="*/ 46 w 56"/>
                  <a:gd name="T37" fmla="*/ 7 h 55"/>
                  <a:gd name="T38" fmla="*/ 38 w 56"/>
                  <a:gd name="T39" fmla="*/ 2 h 55"/>
                  <a:gd name="T40" fmla="*/ 27 w 56"/>
                  <a:gd name="T41" fmla="*/ 0 h 55"/>
                  <a:gd name="T42" fmla="*/ 17 w 56"/>
                  <a:gd name="T43" fmla="*/ 2 h 55"/>
                  <a:gd name="T44" fmla="*/ 8 w 56"/>
                  <a:gd name="T45" fmla="*/ 7 h 55"/>
                  <a:gd name="T46" fmla="*/ 2 w 56"/>
                  <a:gd name="T47" fmla="*/ 17 h 55"/>
                  <a:gd name="T48" fmla="*/ 0 w 56"/>
                  <a:gd name="T49" fmla="*/ 27 h 55"/>
                  <a:gd name="T50" fmla="*/ 2 w 56"/>
                  <a:gd name="T51" fmla="*/ 38 h 55"/>
                  <a:gd name="T52" fmla="*/ 8 w 56"/>
                  <a:gd name="T53" fmla="*/ 46 h 55"/>
                  <a:gd name="T54" fmla="*/ 17 w 56"/>
                  <a:gd name="T55" fmla="*/ 52 h 55"/>
                  <a:gd name="T56" fmla="*/ 27 w 56"/>
                  <a:gd name="T57" fmla="*/ 53 h 55"/>
                  <a:gd name="T58" fmla="*/ 38 w 56"/>
                  <a:gd name="T59" fmla="*/ 52 h 55"/>
                  <a:gd name="T60" fmla="*/ 46 w 56"/>
                  <a:gd name="T61" fmla="*/ 46 h 55"/>
                  <a:gd name="T62" fmla="*/ 52 w 56"/>
                  <a:gd name="T63" fmla="*/ 38 h 55"/>
                  <a:gd name="T64" fmla="*/ 54 w 56"/>
                  <a:gd name="T65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55">
                    <a:moveTo>
                      <a:pt x="56" y="27"/>
                    </a:moveTo>
                    <a:lnTo>
                      <a:pt x="54" y="21"/>
                    </a:lnTo>
                    <a:lnTo>
                      <a:pt x="52" y="15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5" y="52"/>
                    </a:lnTo>
                    <a:lnTo>
                      <a:pt x="21" y="53"/>
                    </a:lnTo>
                    <a:lnTo>
                      <a:pt x="27" y="55"/>
                    </a:lnTo>
                    <a:lnTo>
                      <a:pt x="33" y="53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6" y="27"/>
                    </a:lnTo>
                    <a:close/>
                  </a:path>
                </a:pathLst>
              </a:custGeom>
              <a:solidFill>
                <a:srgbClr val="FF7B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81" name="Freeform 7352"/>
              <p:cNvSpPr>
                <a:spLocks/>
              </p:cNvSpPr>
              <p:nvPr/>
            </p:nvSpPr>
            <p:spPr bwMode="auto">
              <a:xfrm>
                <a:off x="1388" y="2368"/>
                <a:ext cx="54" cy="53"/>
              </a:xfrm>
              <a:custGeom>
                <a:avLst/>
                <a:gdLst>
                  <a:gd name="T0" fmla="*/ 54 w 54"/>
                  <a:gd name="T1" fmla="*/ 21 h 53"/>
                  <a:gd name="T2" fmla="*/ 50 w 54"/>
                  <a:gd name="T3" fmla="*/ 11 h 53"/>
                  <a:gd name="T4" fmla="*/ 42 w 54"/>
                  <a:gd name="T5" fmla="*/ 4 h 53"/>
                  <a:gd name="T6" fmla="*/ 33 w 54"/>
                  <a:gd name="T7" fmla="*/ 0 h 53"/>
                  <a:gd name="T8" fmla="*/ 21 w 54"/>
                  <a:gd name="T9" fmla="*/ 0 h 53"/>
                  <a:gd name="T10" fmla="*/ 11 w 54"/>
                  <a:gd name="T11" fmla="*/ 4 h 53"/>
                  <a:gd name="T12" fmla="*/ 4 w 54"/>
                  <a:gd name="T13" fmla="*/ 11 h 53"/>
                  <a:gd name="T14" fmla="*/ 0 w 54"/>
                  <a:gd name="T15" fmla="*/ 21 h 53"/>
                  <a:gd name="T16" fmla="*/ 0 w 54"/>
                  <a:gd name="T17" fmla="*/ 32 h 53"/>
                  <a:gd name="T18" fmla="*/ 4 w 54"/>
                  <a:gd name="T19" fmla="*/ 42 h 53"/>
                  <a:gd name="T20" fmla="*/ 11 w 54"/>
                  <a:gd name="T21" fmla="*/ 50 h 53"/>
                  <a:gd name="T22" fmla="*/ 21 w 54"/>
                  <a:gd name="T23" fmla="*/ 53 h 53"/>
                  <a:gd name="T24" fmla="*/ 33 w 54"/>
                  <a:gd name="T25" fmla="*/ 53 h 53"/>
                  <a:gd name="T26" fmla="*/ 42 w 54"/>
                  <a:gd name="T27" fmla="*/ 50 h 53"/>
                  <a:gd name="T28" fmla="*/ 50 w 54"/>
                  <a:gd name="T29" fmla="*/ 42 h 53"/>
                  <a:gd name="T30" fmla="*/ 54 w 54"/>
                  <a:gd name="T31" fmla="*/ 32 h 53"/>
                  <a:gd name="T32" fmla="*/ 54 w 54"/>
                  <a:gd name="T33" fmla="*/ 27 h 53"/>
                  <a:gd name="T34" fmla="*/ 52 w 54"/>
                  <a:gd name="T35" fmla="*/ 17 h 53"/>
                  <a:gd name="T36" fmla="*/ 46 w 54"/>
                  <a:gd name="T37" fmla="*/ 7 h 53"/>
                  <a:gd name="T38" fmla="*/ 36 w 54"/>
                  <a:gd name="T39" fmla="*/ 2 h 53"/>
                  <a:gd name="T40" fmla="*/ 27 w 54"/>
                  <a:gd name="T41" fmla="*/ 0 h 53"/>
                  <a:gd name="T42" fmla="*/ 17 w 54"/>
                  <a:gd name="T43" fmla="*/ 2 h 53"/>
                  <a:gd name="T44" fmla="*/ 8 w 54"/>
                  <a:gd name="T45" fmla="*/ 7 h 53"/>
                  <a:gd name="T46" fmla="*/ 2 w 54"/>
                  <a:gd name="T47" fmla="*/ 17 h 53"/>
                  <a:gd name="T48" fmla="*/ 0 w 54"/>
                  <a:gd name="T49" fmla="*/ 27 h 53"/>
                  <a:gd name="T50" fmla="*/ 2 w 54"/>
                  <a:gd name="T51" fmla="*/ 36 h 53"/>
                  <a:gd name="T52" fmla="*/ 8 w 54"/>
                  <a:gd name="T53" fmla="*/ 46 h 53"/>
                  <a:gd name="T54" fmla="*/ 17 w 54"/>
                  <a:gd name="T55" fmla="*/ 52 h 53"/>
                  <a:gd name="T56" fmla="*/ 27 w 54"/>
                  <a:gd name="T57" fmla="*/ 53 h 53"/>
                  <a:gd name="T58" fmla="*/ 36 w 54"/>
                  <a:gd name="T59" fmla="*/ 52 h 53"/>
                  <a:gd name="T60" fmla="*/ 46 w 54"/>
                  <a:gd name="T61" fmla="*/ 46 h 53"/>
                  <a:gd name="T62" fmla="*/ 52 w 54"/>
                  <a:gd name="T63" fmla="*/ 36 h 53"/>
                  <a:gd name="T64" fmla="*/ 54 w 54"/>
                  <a:gd name="T6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3">
                    <a:moveTo>
                      <a:pt x="54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5"/>
                    </a:lnTo>
                    <a:lnTo>
                      <a:pt x="36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6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6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FF7B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82" name="Freeform 7353"/>
              <p:cNvSpPr>
                <a:spLocks/>
              </p:cNvSpPr>
              <p:nvPr/>
            </p:nvSpPr>
            <p:spPr bwMode="auto">
              <a:xfrm>
                <a:off x="1388" y="2368"/>
                <a:ext cx="54" cy="53"/>
              </a:xfrm>
              <a:custGeom>
                <a:avLst/>
                <a:gdLst>
                  <a:gd name="T0" fmla="*/ 54 w 54"/>
                  <a:gd name="T1" fmla="*/ 21 h 53"/>
                  <a:gd name="T2" fmla="*/ 50 w 54"/>
                  <a:gd name="T3" fmla="*/ 11 h 53"/>
                  <a:gd name="T4" fmla="*/ 42 w 54"/>
                  <a:gd name="T5" fmla="*/ 5 h 53"/>
                  <a:gd name="T6" fmla="*/ 33 w 54"/>
                  <a:gd name="T7" fmla="*/ 0 h 53"/>
                  <a:gd name="T8" fmla="*/ 21 w 54"/>
                  <a:gd name="T9" fmla="*/ 0 h 53"/>
                  <a:gd name="T10" fmla="*/ 11 w 54"/>
                  <a:gd name="T11" fmla="*/ 5 h 53"/>
                  <a:gd name="T12" fmla="*/ 6 w 54"/>
                  <a:gd name="T13" fmla="*/ 11 h 53"/>
                  <a:gd name="T14" fmla="*/ 0 w 54"/>
                  <a:gd name="T15" fmla="*/ 21 h 53"/>
                  <a:gd name="T16" fmla="*/ 0 w 54"/>
                  <a:gd name="T17" fmla="*/ 32 h 53"/>
                  <a:gd name="T18" fmla="*/ 6 w 54"/>
                  <a:gd name="T19" fmla="*/ 42 h 53"/>
                  <a:gd name="T20" fmla="*/ 11 w 54"/>
                  <a:gd name="T21" fmla="*/ 50 h 53"/>
                  <a:gd name="T22" fmla="*/ 21 w 54"/>
                  <a:gd name="T23" fmla="*/ 53 h 53"/>
                  <a:gd name="T24" fmla="*/ 33 w 54"/>
                  <a:gd name="T25" fmla="*/ 53 h 53"/>
                  <a:gd name="T26" fmla="*/ 42 w 54"/>
                  <a:gd name="T27" fmla="*/ 50 h 53"/>
                  <a:gd name="T28" fmla="*/ 50 w 54"/>
                  <a:gd name="T29" fmla="*/ 42 h 53"/>
                  <a:gd name="T30" fmla="*/ 54 w 54"/>
                  <a:gd name="T31" fmla="*/ 32 h 53"/>
                  <a:gd name="T32" fmla="*/ 54 w 54"/>
                  <a:gd name="T33" fmla="*/ 27 h 53"/>
                  <a:gd name="T34" fmla="*/ 52 w 54"/>
                  <a:gd name="T35" fmla="*/ 17 h 53"/>
                  <a:gd name="T36" fmla="*/ 46 w 54"/>
                  <a:gd name="T37" fmla="*/ 7 h 53"/>
                  <a:gd name="T38" fmla="*/ 36 w 54"/>
                  <a:gd name="T39" fmla="*/ 4 h 53"/>
                  <a:gd name="T40" fmla="*/ 27 w 54"/>
                  <a:gd name="T41" fmla="*/ 0 h 53"/>
                  <a:gd name="T42" fmla="*/ 17 w 54"/>
                  <a:gd name="T43" fmla="*/ 4 h 53"/>
                  <a:gd name="T44" fmla="*/ 8 w 54"/>
                  <a:gd name="T45" fmla="*/ 7 h 53"/>
                  <a:gd name="T46" fmla="*/ 4 w 54"/>
                  <a:gd name="T47" fmla="*/ 17 h 53"/>
                  <a:gd name="T48" fmla="*/ 0 w 54"/>
                  <a:gd name="T49" fmla="*/ 27 h 53"/>
                  <a:gd name="T50" fmla="*/ 4 w 54"/>
                  <a:gd name="T51" fmla="*/ 36 h 53"/>
                  <a:gd name="T52" fmla="*/ 8 w 54"/>
                  <a:gd name="T53" fmla="*/ 46 h 53"/>
                  <a:gd name="T54" fmla="*/ 17 w 54"/>
                  <a:gd name="T55" fmla="*/ 52 h 53"/>
                  <a:gd name="T56" fmla="*/ 27 w 54"/>
                  <a:gd name="T57" fmla="*/ 53 h 53"/>
                  <a:gd name="T58" fmla="*/ 36 w 54"/>
                  <a:gd name="T59" fmla="*/ 52 h 53"/>
                  <a:gd name="T60" fmla="*/ 46 w 54"/>
                  <a:gd name="T61" fmla="*/ 46 h 53"/>
                  <a:gd name="T62" fmla="*/ 52 w 54"/>
                  <a:gd name="T63" fmla="*/ 36 h 53"/>
                  <a:gd name="T64" fmla="*/ 54 w 54"/>
                  <a:gd name="T6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3">
                    <a:moveTo>
                      <a:pt x="54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5"/>
                    </a:lnTo>
                    <a:lnTo>
                      <a:pt x="36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6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6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2" y="21"/>
                    </a:lnTo>
                    <a:lnTo>
                      <a:pt x="52" y="17"/>
                    </a:lnTo>
                    <a:lnTo>
                      <a:pt x="48" y="11"/>
                    </a:lnTo>
                    <a:lnTo>
                      <a:pt x="46" y="7"/>
                    </a:lnTo>
                    <a:lnTo>
                      <a:pt x="42" y="5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1" y="48"/>
                    </a:lnTo>
                    <a:lnTo>
                      <a:pt x="17" y="52"/>
                    </a:lnTo>
                    <a:lnTo>
                      <a:pt x="21" y="52"/>
                    </a:lnTo>
                    <a:lnTo>
                      <a:pt x="27" y="53"/>
                    </a:lnTo>
                    <a:lnTo>
                      <a:pt x="33" y="52"/>
                    </a:lnTo>
                    <a:lnTo>
                      <a:pt x="36" y="52"/>
                    </a:lnTo>
                    <a:lnTo>
                      <a:pt x="42" y="48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52" y="36"/>
                    </a:lnTo>
                    <a:lnTo>
                      <a:pt x="52" y="32"/>
                    </a:lnTo>
                    <a:lnTo>
                      <a:pt x="54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FF7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83" name="Freeform 7354"/>
              <p:cNvSpPr>
                <a:spLocks/>
              </p:cNvSpPr>
              <p:nvPr/>
            </p:nvSpPr>
            <p:spPr bwMode="auto">
              <a:xfrm>
                <a:off x="1388" y="2368"/>
                <a:ext cx="54" cy="53"/>
              </a:xfrm>
              <a:custGeom>
                <a:avLst/>
                <a:gdLst>
                  <a:gd name="T0" fmla="*/ 52 w 54"/>
                  <a:gd name="T1" fmla="*/ 21 h 53"/>
                  <a:gd name="T2" fmla="*/ 48 w 54"/>
                  <a:gd name="T3" fmla="*/ 11 h 53"/>
                  <a:gd name="T4" fmla="*/ 42 w 54"/>
                  <a:gd name="T5" fmla="*/ 5 h 53"/>
                  <a:gd name="T6" fmla="*/ 33 w 54"/>
                  <a:gd name="T7" fmla="*/ 2 h 53"/>
                  <a:gd name="T8" fmla="*/ 21 w 54"/>
                  <a:gd name="T9" fmla="*/ 2 h 53"/>
                  <a:gd name="T10" fmla="*/ 11 w 54"/>
                  <a:gd name="T11" fmla="*/ 5 h 53"/>
                  <a:gd name="T12" fmla="*/ 6 w 54"/>
                  <a:gd name="T13" fmla="*/ 11 h 53"/>
                  <a:gd name="T14" fmla="*/ 2 w 54"/>
                  <a:gd name="T15" fmla="*/ 21 h 53"/>
                  <a:gd name="T16" fmla="*/ 2 w 54"/>
                  <a:gd name="T17" fmla="*/ 32 h 53"/>
                  <a:gd name="T18" fmla="*/ 6 w 54"/>
                  <a:gd name="T19" fmla="*/ 42 h 53"/>
                  <a:gd name="T20" fmla="*/ 11 w 54"/>
                  <a:gd name="T21" fmla="*/ 48 h 53"/>
                  <a:gd name="T22" fmla="*/ 21 w 54"/>
                  <a:gd name="T23" fmla="*/ 52 h 53"/>
                  <a:gd name="T24" fmla="*/ 33 w 54"/>
                  <a:gd name="T25" fmla="*/ 52 h 53"/>
                  <a:gd name="T26" fmla="*/ 42 w 54"/>
                  <a:gd name="T27" fmla="*/ 48 h 53"/>
                  <a:gd name="T28" fmla="*/ 48 w 54"/>
                  <a:gd name="T29" fmla="*/ 42 h 53"/>
                  <a:gd name="T30" fmla="*/ 52 w 54"/>
                  <a:gd name="T31" fmla="*/ 32 h 53"/>
                  <a:gd name="T32" fmla="*/ 52 w 54"/>
                  <a:gd name="T33" fmla="*/ 27 h 53"/>
                  <a:gd name="T34" fmla="*/ 50 w 54"/>
                  <a:gd name="T35" fmla="*/ 17 h 53"/>
                  <a:gd name="T36" fmla="*/ 44 w 54"/>
                  <a:gd name="T37" fmla="*/ 9 h 53"/>
                  <a:gd name="T38" fmla="*/ 36 w 54"/>
                  <a:gd name="T39" fmla="*/ 4 h 53"/>
                  <a:gd name="T40" fmla="*/ 27 w 54"/>
                  <a:gd name="T41" fmla="*/ 2 h 53"/>
                  <a:gd name="T42" fmla="*/ 17 w 54"/>
                  <a:gd name="T43" fmla="*/ 4 h 53"/>
                  <a:gd name="T44" fmla="*/ 10 w 54"/>
                  <a:gd name="T45" fmla="*/ 9 h 53"/>
                  <a:gd name="T46" fmla="*/ 4 w 54"/>
                  <a:gd name="T47" fmla="*/ 17 h 53"/>
                  <a:gd name="T48" fmla="*/ 2 w 54"/>
                  <a:gd name="T49" fmla="*/ 27 h 53"/>
                  <a:gd name="T50" fmla="*/ 4 w 54"/>
                  <a:gd name="T51" fmla="*/ 36 h 53"/>
                  <a:gd name="T52" fmla="*/ 10 w 54"/>
                  <a:gd name="T53" fmla="*/ 44 h 53"/>
                  <a:gd name="T54" fmla="*/ 17 w 54"/>
                  <a:gd name="T55" fmla="*/ 50 h 53"/>
                  <a:gd name="T56" fmla="*/ 27 w 54"/>
                  <a:gd name="T57" fmla="*/ 52 h 53"/>
                  <a:gd name="T58" fmla="*/ 36 w 54"/>
                  <a:gd name="T59" fmla="*/ 50 h 53"/>
                  <a:gd name="T60" fmla="*/ 44 w 54"/>
                  <a:gd name="T61" fmla="*/ 44 h 53"/>
                  <a:gd name="T62" fmla="*/ 50 w 54"/>
                  <a:gd name="T63" fmla="*/ 36 h 53"/>
                  <a:gd name="T64" fmla="*/ 52 w 54"/>
                  <a:gd name="T6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3">
                    <a:moveTo>
                      <a:pt x="54" y="27"/>
                    </a:moveTo>
                    <a:lnTo>
                      <a:pt x="52" y="21"/>
                    </a:lnTo>
                    <a:lnTo>
                      <a:pt x="52" y="17"/>
                    </a:lnTo>
                    <a:lnTo>
                      <a:pt x="48" y="11"/>
                    </a:lnTo>
                    <a:lnTo>
                      <a:pt x="46" y="7"/>
                    </a:lnTo>
                    <a:lnTo>
                      <a:pt x="42" y="5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1" y="48"/>
                    </a:lnTo>
                    <a:lnTo>
                      <a:pt x="17" y="52"/>
                    </a:lnTo>
                    <a:lnTo>
                      <a:pt x="21" y="52"/>
                    </a:lnTo>
                    <a:lnTo>
                      <a:pt x="27" y="53"/>
                    </a:lnTo>
                    <a:lnTo>
                      <a:pt x="33" y="52"/>
                    </a:lnTo>
                    <a:lnTo>
                      <a:pt x="36" y="52"/>
                    </a:lnTo>
                    <a:lnTo>
                      <a:pt x="42" y="48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52" y="36"/>
                    </a:lnTo>
                    <a:lnTo>
                      <a:pt x="52" y="32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2" y="21"/>
                    </a:lnTo>
                    <a:lnTo>
                      <a:pt x="50" y="17"/>
                    </a:lnTo>
                    <a:lnTo>
                      <a:pt x="48" y="13"/>
                    </a:lnTo>
                    <a:lnTo>
                      <a:pt x="44" y="9"/>
                    </a:lnTo>
                    <a:lnTo>
                      <a:pt x="42" y="5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3" y="5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2"/>
                    </a:lnTo>
                    <a:lnTo>
                      <a:pt x="10" y="44"/>
                    </a:lnTo>
                    <a:lnTo>
                      <a:pt x="13" y="48"/>
                    </a:lnTo>
                    <a:lnTo>
                      <a:pt x="17" y="50"/>
                    </a:lnTo>
                    <a:lnTo>
                      <a:pt x="21" y="52"/>
                    </a:lnTo>
                    <a:lnTo>
                      <a:pt x="27" y="52"/>
                    </a:lnTo>
                    <a:lnTo>
                      <a:pt x="33" y="52"/>
                    </a:lnTo>
                    <a:lnTo>
                      <a:pt x="36" y="50"/>
                    </a:lnTo>
                    <a:lnTo>
                      <a:pt x="42" y="48"/>
                    </a:lnTo>
                    <a:lnTo>
                      <a:pt x="44" y="44"/>
                    </a:lnTo>
                    <a:lnTo>
                      <a:pt x="48" y="42"/>
                    </a:lnTo>
                    <a:lnTo>
                      <a:pt x="50" y="36"/>
                    </a:lnTo>
                    <a:lnTo>
                      <a:pt x="52" y="32"/>
                    </a:lnTo>
                    <a:lnTo>
                      <a:pt x="52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FF7C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84" name="Freeform 7355"/>
              <p:cNvSpPr>
                <a:spLocks/>
              </p:cNvSpPr>
              <p:nvPr/>
            </p:nvSpPr>
            <p:spPr bwMode="auto">
              <a:xfrm>
                <a:off x="1390" y="2370"/>
                <a:ext cx="50" cy="50"/>
              </a:xfrm>
              <a:custGeom>
                <a:avLst/>
                <a:gdLst>
                  <a:gd name="T0" fmla="*/ 50 w 50"/>
                  <a:gd name="T1" fmla="*/ 19 h 50"/>
                  <a:gd name="T2" fmla="*/ 46 w 50"/>
                  <a:gd name="T3" fmla="*/ 11 h 50"/>
                  <a:gd name="T4" fmla="*/ 40 w 50"/>
                  <a:gd name="T5" fmla="*/ 3 h 50"/>
                  <a:gd name="T6" fmla="*/ 31 w 50"/>
                  <a:gd name="T7" fmla="*/ 0 h 50"/>
                  <a:gd name="T8" fmla="*/ 19 w 50"/>
                  <a:gd name="T9" fmla="*/ 0 h 50"/>
                  <a:gd name="T10" fmla="*/ 11 w 50"/>
                  <a:gd name="T11" fmla="*/ 3 h 50"/>
                  <a:gd name="T12" fmla="*/ 4 w 50"/>
                  <a:gd name="T13" fmla="*/ 11 h 50"/>
                  <a:gd name="T14" fmla="*/ 0 w 50"/>
                  <a:gd name="T15" fmla="*/ 19 h 50"/>
                  <a:gd name="T16" fmla="*/ 0 w 50"/>
                  <a:gd name="T17" fmla="*/ 30 h 50"/>
                  <a:gd name="T18" fmla="*/ 4 w 50"/>
                  <a:gd name="T19" fmla="*/ 40 h 50"/>
                  <a:gd name="T20" fmla="*/ 11 w 50"/>
                  <a:gd name="T21" fmla="*/ 46 h 50"/>
                  <a:gd name="T22" fmla="*/ 19 w 50"/>
                  <a:gd name="T23" fmla="*/ 50 h 50"/>
                  <a:gd name="T24" fmla="*/ 31 w 50"/>
                  <a:gd name="T25" fmla="*/ 50 h 50"/>
                  <a:gd name="T26" fmla="*/ 40 w 50"/>
                  <a:gd name="T27" fmla="*/ 46 h 50"/>
                  <a:gd name="T28" fmla="*/ 46 w 50"/>
                  <a:gd name="T29" fmla="*/ 40 h 50"/>
                  <a:gd name="T30" fmla="*/ 50 w 50"/>
                  <a:gd name="T31" fmla="*/ 30 h 50"/>
                  <a:gd name="T32" fmla="*/ 50 w 50"/>
                  <a:gd name="T33" fmla="*/ 25 h 50"/>
                  <a:gd name="T34" fmla="*/ 48 w 50"/>
                  <a:gd name="T35" fmla="*/ 15 h 50"/>
                  <a:gd name="T36" fmla="*/ 42 w 50"/>
                  <a:gd name="T37" fmla="*/ 7 h 50"/>
                  <a:gd name="T38" fmla="*/ 34 w 50"/>
                  <a:gd name="T39" fmla="*/ 2 h 50"/>
                  <a:gd name="T40" fmla="*/ 25 w 50"/>
                  <a:gd name="T41" fmla="*/ 0 h 50"/>
                  <a:gd name="T42" fmla="*/ 15 w 50"/>
                  <a:gd name="T43" fmla="*/ 2 h 50"/>
                  <a:gd name="T44" fmla="*/ 8 w 50"/>
                  <a:gd name="T45" fmla="*/ 7 h 50"/>
                  <a:gd name="T46" fmla="*/ 2 w 50"/>
                  <a:gd name="T47" fmla="*/ 15 h 50"/>
                  <a:gd name="T48" fmla="*/ 0 w 50"/>
                  <a:gd name="T49" fmla="*/ 25 h 50"/>
                  <a:gd name="T50" fmla="*/ 2 w 50"/>
                  <a:gd name="T51" fmla="*/ 34 h 50"/>
                  <a:gd name="T52" fmla="*/ 8 w 50"/>
                  <a:gd name="T53" fmla="*/ 42 h 50"/>
                  <a:gd name="T54" fmla="*/ 15 w 50"/>
                  <a:gd name="T55" fmla="*/ 48 h 50"/>
                  <a:gd name="T56" fmla="*/ 25 w 50"/>
                  <a:gd name="T57" fmla="*/ 50 h 50"/>
                  <a:gd name="T58" fmla="*/ 34 w 50"/>
                  <a:gd name="T59" fmla="*/ 48 h 50"/>
                  <a:gd name="T60" fmla="*/ 42 w 50"/>
                  <a:gd name="T61" fmla="*/ 42 h 50"/>
                  <a:gd name="T62" fmla="*/ 48 w 50"/>
                  <a:gd name="T63" fmla="*/ 34 h 50"/>
                  <a:gd name="T64" fmla="*/ 50 w 50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40" y="3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40" y="46"/>
                    </a:lnTo>
                    <a:lnTo>
                      <a:pt x="42" y="42"/>
                    </a:lnTo>
                    <a:lnTo>
                      <a:pt x="46" y="40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FF7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85" name="Freeform 7356"/>
              <p:cNvSpPr>
                <a:spLocks/>
              </p:cNvSpPr>
              <p:nvPr/>
            </p:nvSpPr>
            <p:spPr bwMode="auto">
              <a:xfrm>
                <a:off x="1390" y="2370"/>
                <a:ext cx="50" cy="50"/>
              </a:xfrm>
              <a:custGeom>
                <a:avLst/>
                <a:gdLst>
                  <a:gd name="T0" fmla="*/ 50 w 50"/>
                  <a:gd name="T1" fmla="*/ 19 h 50"/>
                  <a:gd name="T2" fmla="*/ 46 w 50"/>
                  <a:gd name="T3" fmla="*/ 11 h 50"/>
                  <a:gd name="T4" fmla="*/ 38 w 50"/>
                  <a:gd name="T5" fmla="*/ 3 h 50"/>
                  <a:gd name="T6" fmla="*/ 31 w 50"/>
                  <a:gd name="T7" fmla="*/ 0 h 50"/>
                  <a:gd name="T8" fmla="*/ 19 w 50"/>
                  <a:gd name="T9" fmla="*/ 0 h 50"/>
                  <a:gd name="T10" fmla="*/ 11 w 50"/>
                  <a:gd name="T11" fmla="*/ 3 h 50"/>
                  <a:gd name="T12" fmla="*/ 4 w 50"/>
                  <a:gd name="T13" fmla="*/ 11 h 50"/>
                  <a:gd name="T14" fmla="*/ 0 w 50"/>
                  <a:gd name="T15" fmla="*/ 19 h 50"/>
                  <a:gd name="T16" fmla="*/ 0 w 50"/>
                  <a:gd name="T17" fmla="*/ 30 h 50"/>
                  <a:gd name="T18" fmla="*/ 4 w 50"/>
                  <a:gd name="T19" fmla="*/ 38 h 50"/>
                  <a:gd name="T20" fmla="*/ 11 w 50"/>
                  <a:gd name="T21" fmla="*/ 46 h 50"/>
                  <a:gd name="T22" fmla="*/ 19 w 50"/>
                  <a:gd name="T23" fmla="*/ 50 h 50"/>
                  <a:gd name="T24" fmla="*/ 31 w 50"/>
                  <a:gd name="T25" fmla="*/ 50 h 50"/>
                  <a:gd name="T26" fmla="*/ 38 w 50"/>
                  <a:gd name="T27" fmla="*/ 46 h 50"/>
                  <a:gd name="T28" fmla="*/ 46 w 50"/>
                  <a:gd name="T29" fmla="*/ 38 h 50"/>
                  <a:gd name="T30" fmla="*/ 50 w 50"/>
                  <a:gd name="T31" fmla="*/ 30 h 50"/>
                  <a:gd name="T32" fmla="*/ 50 w 50"/>
                  <a:gd name="T33" fmla="*/ 25 h 50"/>
                  <a:gd name="T34" fmla="*/ 48 w 50"/>
                  <a:gd name="T35" fmla="*/ 15 h 50"/>
                  <a:gd name="T36" fmla="*/ 42 w 50"/>
                  <a:gd name="T37" fmla="*/ 7 h 50"/>
                  <a:gd name="T38" fmla="*/ 34 w 50"/>
                  <a:gd name="T39" fmla="*/ 2 h 50"/>
                  <a:gd name="T40" fmla="*/ 25 w 50"/>
                  <a:gd name="T41" fmla="*/ 0 h 50"/>
                  <a:gd name="T42" fmla="*/ 15 w 50"/>
                  <a:gd name="T43" fmla="*/ 2 h 50"/>
                  <a:gd name="T44" fmla="*/ 8 w 50"/>
                  <a:gd name="T45" fmla="*/ 7 h 50"/>
                  <a:gd name="T46" fmla="*/ 2 w 50"/>
                  <a:gd name="T47" fmla="*/ 15 h 50"/>
                  <a:gd name="T48" fmla="*/ 0 w 50"/>
                  <a:gd name="T49" fmla="*/ 25 h 50"/>
                  <a:gd name="T50" fmla="*/ 2 w 50"/>
                  <a:gd name="T51" fmla="*/ 34 h 50"/>
                  <a:gd name="T52" fmla="*/ 8 w 50"/>
                  <a:gd name="T53" fmla="*/ 42 h 50"/>
                  <a:gd name="T54" fmla="*/ 15 w 50"/>
                  <a:gd name="T55" fmla="*/ 48 h 50"/>
                  <a:gd name="T56" fmla="*/ 25 w 50"/>
                  <a:gd name="T57" fmla="*/ 50 h 50"/>
                  <a:gd name="T58" fmla="*/ 34 w 50"/>
                  <a:gd name="T59" fmla="*/ 48 h 50"/>
                  <a:gd name="T60" fmla="*/ 42 w 50"/>
                  <a:gd name="T61" fmla="*/ 42 h 50"/>
                  <a:gd name="T62" fmla="*/ 48 w 50"/>
                  <a:gd name="T63" fmla="*/ 34 h 50"/>
                  <a:gd name="T64" fmla="*/ 50 w 50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FF7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86" name="Freeform 7357"/>
              <p:cNvSpPr>
                <a:spLocks/>
              </p:cNvSpPr>
              <p:nvPr/>
            </p:nvSpPr>
            <p:spPr bwMode="auto">
              <a:xfrm>
                <a:off x="1390" y="2370"/>
                <a:ext cx="50" cy="50"/>
              </a:xfrm>
              <a:custGeom>
                <a:avLst/>
                <a:gdLst>
                  <a:gd name="T0" fmla="*/ 50 w 50"/>
                  <a:gd name="T1" fmla="*/ 19 h 50"/>
                  <a:gd name="T2" fmla="*/ 46 w 50"/>
                  <a:gd name="T3" fmla="*/ 11 h 50"/>
                  <a:gd name="T4" fmla="*/ 38 w 50"/>
                  <a:gd name="T5" fmla="*/ 3 h 50"/>
                  <a:gd name="T6" fmla="*/ 31 w 50"/>
                  <a:gd name="T7" fmla="*/ 2 h 50"/>
                  <a:gd name="T8" fmla="*/ 19 w 50"/>
                  <a:gd name="T9" fmla="*/ 2 h 50"/>
                  <a:gd name="T10" fmla="*/ 11 w 50"/>
                  <a:gd name="T11" fmla="*/ 3 h 50"/>
                  <a:gd name="T12" fmla="*/ 4 w 50"/>
                  <a:gd name="T13" fmla="*/ 11 h 50"/>
                  <a:gd name="T14" fmla="*/ 2 w 50"/>
                  <a:gd name="T15" fmla="*/ 19 h 50"/>
                  <a:gd name="T16" fmla="*/ 2 w 50"/>
                  <a:gd name="T17" fmla="*/ 30 h 50"/>
                  <a:gd name="T18" fmla="*/ 4 w 50"/>
                  <a:gd name="T19" fmla="*/ 38 h 50"/>
                  <a:gd name="T20" fmla="*/ 11 w 50"/>
                  <a:gd name="T21" fmla="*/ 46 h 50"/>
                  <a:gd name="T22" fmla="*/ 19 w 50"/>
                  <a:gd name="T23" fmla="*/ 50 h 50"/>
                  <a:gd name="T24" fmla="*/ 31 w 50"/>
                  <a:gd name="T25" fmla="*/ 50 h 50"/>
                  <a:gd name="T26" fmla="*/ 38 w 50"/>
                  <a:gd name="T27" fmla="*/ 46 h 50"/>
                  <a:gd name="T28" fmla="*/ 46 w 50"/>
                  <a:gd name="T29" fmla="*/ 38 h 50"/>
                  <a:gd name="T30" fmla="*/ 50 w 50"/>
                  <a:gd name="T31" fmla="*/ 30 h 50"/>
                  <a:gd name="T32" fmla="*/ 50 w 50"/>
                  <a:gd name="T33" fmla="*/ 25 h 50"/>
                  <a:gd name="T34" fmla="*/ 48 w 50"/>
                  <a:gd name="T35" fmla="*/ 15 h 50"/>
                  <a:gd name="T36" fmla="*/ 42 w 50"/>
                  <a:gd name="T37" fmla="*/ 7 h 50"/>
                  <a:gd name="T38" fmla="*/ 34 w 50"/>
                  <a:gd name="T39" fmla="*/ 3 h 50"/>
                  <a:gd name="T40" fmla="*/ 25 w 50"/>
                  <a:gd name="T41" fmla="*/ 2 h 50"/>
                  <a:gd name="T42" fmla="*/ 15 w 50"/>
                  <a:gd name="T43" fmla="*/ 3 h 50"/>
                  <a:gd name="T44" fmla="*/ 8 w 50"/>
                  <a:gd name="T45" fmla="*/ 7 h 50"/>
                  <a:gd name="T46" fmla="*/ 4 w 50"/>
                  <a:gd name="T47" fmla="*/ 15 h 50"/>
                  <a:gd name="T48" fmla="*/ 2 w 50"/>
                  <a:gd name="T49" fmla="*/ 25 h 50"/>
                  <a:gd name="T50" fmla="*/ 4 w 50"/>
                  <a:gd name="T51" fmla="*/ 34 h 50"/>
                  <a:gd name="T52" fmla="*/ 8 w 50"/>
                  <a:gd name="T53" fmla="*/ 42 h 50"/>
                  <a:gd name="T54" fmla="*/ 15 w 50"/>
                  <a:gd name="T55" fmla="*/ 48 h 50"/>
                  <a:gd name="T56" fmla="*/ 25 w 50"/>
                  <a:gd name="T57" fmla="*/ 50 h 50"/>
                  <a:gd name="T58" fmla="*/ 34 w 50"/>
                  <a:gd name="T59" fmla="*/ 48 h 50"/>
                  <a:gd name="T60" fmla="*/ 42 w 50"/>
                  <a:gd name="T61" fmla="*/ 42 h 50"/>
                  <a:gd name="T62" fmla="*/ 48 w 50"/>
                  <a:gd name="T63" fmla="*/ 34 h 50"/>
                  <a:gd name="T64" fmla="*/ 50 w 50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48" y="21"/>
                    </a:lnTo>
                    <a:lnTo>
                      <a:pt x="48" y="15"/>
                    </a:lnTo>
                    <a:lnTo>
                      <a:pt x="44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4" y="3"/>
                    </a:lnTo>
                    <a:lnTo>
                      <a:pt x="31" y="2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5" y="3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6" y="38"/>
                    </a:lnTo>
                    <a:lnTo>
                      <a:pt x="8" y="42"/>
                    </a:lnTo>
                    <a:lnTo>
                      <a:pt x="11" y="44"/>
                    </a:lnTo>
                    <a:lnTo>
                      <a:pt x="15" y="48"/>
                    </a:lnTo>
                    <a:lnTo>
                      <a:pt x="21" y="48"/>
                    </a:lnTo>
                    <a:lnTo>
                      <a:pt x="25" y="50"/>
                    </a:lnTo>
                    <a:lnTo>
                      <a:pt x="31" y="48"/>
                    </a:lnTo>
                    <a:lnTo>
                      <a:pt x="34" y="48"/>
                    </a:lnTo>
                    <a:lnTo>
                      <a:pt x="38" y="44"/>
                    </a:lnTo>
                    <a:lnTo>
                      <a:pt x="42" y="42"/>
                    </a:lnTo>
                    <a:lnTo>
                      <a:pt x="44" y="38"/>
                    </a:lnTo>
                    <a:lnTo>
                      <a:pt x="48" y="34"/>
                    </a:lnTo>
                    <a:lnTo>
                      <a:pt x="48" y="30"/>
                    </a:lnTo>
                    <a:lnTo>
                      <a:pt x="50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FF7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87" name="Freeform 7358"/>
              <p:cNvSpPr>
                <a:spLocks/>
              </p:cNvSpPr>
              <p:nvPr/>
            </p:nvSpPr>
            <p:spPr bwMode="auto">
              <a:xfrm>
                <a:off x="1392" y="2372"/>
                <a:ext cx="48" cy="48"/>
              </a:xfrm>
              <a:custGeom>
                <a:avLst/>
                <a:gdLst>
                  <a:gd name="T0" fmla="*/ 46 w 48"/>
                  <a:gd name="T1" fmla="*/ 19 h 48"/>
                  <a:gd name="T2" fmla="*/ 42 w 48"/>
                  <a:gd name="T3" fmla="*/ 9 h 48"/>
                  <a:gd name="T4" fmla="*/ 36 w 48"/>
                  <a:gd name="T5" fmla="*/ 3 h 48"/>
                  <a:gd name="T6" fmla="*/ 29 w 48"/>
                  <a:gd name="T7" fmla="*/ 0 h 48"/>
                  <a:gd name="T8" fmla="*/ 19 w 48"/>
                  <a:gd name="T9" fmla="*/ 0 h 48"/>
                  <a:gd name="T10" fmla="*/ 9 w 48"/>
                  <a:gd name="T11" fmla="*/ 3 h 48"/>
                  <a:gd name="T12" fmla="*/ 4 w 48"/>
                  <a:gd name="T13" fmla="*/ 9 h 48"/>
                  <a:gd name="T14" fmla="*/ 0 w 48"/>
                  <a:gd name="T15" fmla="*/ 19 h 48"/>
                  <a:gd name="T16" fmla="*/ 0 w 48"/>
                  <a:gd name="T17" fmla="*/ 28 h 48"/>
                  <a:gd name="T18" fmla="*/ 4 w 48"/>
                  <a:gd name="T19" fmla="*/ 36 h 48"/>
                  <a:gd name="T20" fmla="*/ 9 w 48"/>
                  <a:gd name="T21" fmla="*/ 42 h 48"/>
                  <a:gd name="T22" fmla="*/ 19 w 48"/>
                  <a:gd name="T23" fmla="*/ 46 h 48"/>
                  <a:gd name="T24" fmla="*/ 29 w 48"/>
                  <a:gd name="T25" fmla="*/ 46 h 48"/>
                  <a:gd name="T26" fmla="*/ 36 w 48"/>
                  <a:gd name="T27" fmla="*/ 42 h 48"/>
                  <a:gd name="T28" fmla="*/ 42 w 48"/>
                  <a:gd name="T29" fmla="*/ 36 h 48"/>
                  <a:gd name="T30" fmla="*/ 46 w 48"/>
                  <a:gd name="T31" fmla="*/ 28 h 48"/>
                  <a:gd name="T32" fmla="*/ 46 w 48"/>
                  <a:gd name="T33" fmla="*/ 23 h 48"/>
                  <a:gd name="T34" fmla="*/ 44 w 48"/>
                  <a:gd name="T35" fmla="*/ 13 h 48"/>
                  <a:gd name="T36" fmla="*/ 40 w 48"/>
                  <a:gd name="T37" fmla="*/ 5 h 48"/>
                  <a:gd name="T38" fmla="*/ 32 w 48"/>
                  <a:gd name="T39" fmla="*/ 1 h 48"/>
                  <a:gd name="T40" fmla="*/ 23 w 48"/>
                  <a:gd name="T41" fmla="*/ 0 h 48"/>
                  <a:gd name="T42" fmla="*/ 13 w 48"/>
                  <a:gd name="T43" fmla="*/ 1 h 48"/>
                  <a:gd name="T44" fmla="*/ 6 w 48"/>
                  <a:gd name="T45" fmla="*/ 5 h 48"/>
                  <a:gd name="T46" fmla="*/ 2 w 48"/>
                  <a:gd name="T47" fmla="*/ 13 h 48"/>
                  <a:gd name="T48" fmla="*/ 0 w 48"/>
                  <a:gd name="T49" fmla="*/ 23 h 48"/>
                  <a:gd name="T50" fmla="*/ 2 w 48"/>
                  <a:gd name="T51" fmla="*/ 32 h 48"/>
                  <a:gd name="T52" fmla="*/ 6 w 48"/>
                  <a:gd name="T53" fmla="*/ 40 h 48"/>
                  <a:gd name="T54" fmla="*/ 13 w 48"/>
                  <a:gd name="T55" fmla="*/ 44 h 48"/>
                  <a:gd name="T56" fmla="*/ 23 w 48"/>
                  <a:gd name="T57" fmla="*/ 46 h 48"/>
                  <a:gd name="T58" fmla="*/ 32 w 48"/>
                  <a:gd name="T59" fmla="*/ 44 h 48"/>
                  <a:gd name="T60" fmla="*/ 40 w 48"/>
                  <a:gd name="T61" fmla="*/ 40 h 48"/>
                  <a:gd name="T62" fmla="*/ 44 w 48"/>
                  <a:gd name="T63" fmla="*/ 32 h 48"/>
                  <a:gd name="T64" fmla="*/ 46 w 48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48">
                    <a:moveTo>
                      <a:pt x="48" y="23"/>
                    </a:moveTo>
                    <a:lnTo>
                      <a:pt x="46" y="19"/>
                    </a:lnTo>
                    <a:lnTo>
                      <a:pt x="46" y="13"/>
                    </a:lnTo>
                    <a:lnTo>
                      <a:pt x="42" y="9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9" y="42"/>
                    </a:lnTo>
                    <a:lnTo>
                      <a:pt x="13" y="46"/>
                    </a:lnTo>
                    <a:lnTo>
                      <a:pt x="19" y="46"/>
                    </a:lnTo>
                    <a:lnTo>
                      <a:pt x="23" y="48"/>
                    </a:lnTo>
                    <a:lnTo>
                      <a:pt x="29" y="46"/>
                    </a:lnTo>
                    <a:lnTo>
                      <a:pt x="32" y="46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6" y="32"/>
                    </a:lnTo>
                    <a:lnTo>
                      <a:pt x="46" y="28"/>
                    </a:lnTo>
                    <a:lnTo>
                      <a:pt x="48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9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FF7F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88" name="Freeform 7359"/>
              <p:cNvSpPr>
                <a:spLocks/>
              </p:cNvSpPr>
              <p:nvPr/>
            </p:nvSpPr>
            <p:spPr bwMode="auto">
              <a:xfrm>
                <a:off x="1392" y="2372"/>
                <a:ext cx="46" cy="46"/>
              </a:xfrm>
              <a:custGeom>
                <a:avLst/>
                <a:gdLst>
                  <a:gd name="T0" fmla="*/ 46 w 46"/>
                  <a:gd name="T1" fmla="*/ 19 h 46"/>
                  <a:gd name="T2" fmla="*/ 42 w 46"/>
                  <a:gd name="T3" fmla="*/ 9 h 46"/>
                  <a:gd name="T4" fmla="*/ 36 w 46"/>
                  <a:gd name="T5" fmla="*/ 3 h 46"/>
                  <a:gd name="T6" fmla="*/ 29 w 46"/>
                  <a:gd name="T7" fmla="*/ 0 h 46"/>
                  <a:gd name="T8" fmla="*/ 19 w 46"/>
                  <a:gd name="T9" fmla="*/ 0 h 46"/>
                  <a:gd name="T10" fmla="*/ 9 w 46"/>
                  <a:gd name="T11" fmla="*/ 3 h 46"/>
                  <a:gd name="T12" fmla="*/ 4 w 46"/>
                  <a:gd name="T13" fmla="*/ 9 h 46"/>
                  <a:gd name="T14" fmla="*/ 0 w 46"/>
                  <a:gd name="T15" fmla="*/ 19 h 46"/>
                  <a:gd name="T16" fmla="*/ 0 w 46"/>
                  <a:gd name="T17" fmla="*/ 28 h 46"/>
                  <a:gd name="T18" fmla="*/ 4 w 46"/>
                  <a:gd name="T19" fmla="*/ 36 h 46"/>
                  <a:gd name="T20" fmla="*/ 9 w 46"/>
                  <a:gd name="T21" fmla="*/ 42 h 46"/>
                  <a:gd name="T22" fmla="*/ 19 w 46"/>
                  <a:gd name="T23" fmla="*/ 46 h 46"/>
                  <a:gd name="T24" fmla="*/ 29 w 46"/>
                  <a:gd name="T25" fmla="*/ 46 h 46"/>
                  <a:gd name="T26" fmla="*/ 36 w 46"/>
                  <a:gd name="T27" fmla="*/ 42 h 46"/>
                  <a:gd name="T28" fmla="*/ 42 w 46"/>
                  <a:gd name="T29" fmla="*/ 36 h 46"/>
                  <a:gd name="T30" fmla="*/ 46 w 46"/>
                  <a:gd name="T31" fmla="*/ 28 h 46"/>
                  <a:gd name="T32" fmla="*/ 46 w 46"/>
                  <a:gd name="T33" fmla="*/ 23 h 46"/>
                  <a:gd name="T34" fmla="*/ 44 w 46"/>
                  <a:gd name="T35" fmla="*/ 13 h 46"/>
                  <a:gd name="T36" fmla="*/ 38 w 46"/>
                  <a:gd name="T37" fmla="*/ 7 h 46"/>
                  <a:gd name="T38" fmla="*/ 32 w 46"/>
                  <a:gd name="T39" fmla="*/ 1 h 46"/>
                  <a:gd name="T40" fmla="*/ 23 w 46"/>
                  <a:gd name="T41" fmla="*/ 0 h 46"/>
                  <a:gd name="T42" fmla="*/ 13 w 46"/>
                  <a:gd name="T43" fmla="*/ 1 h 46"/>
                  <a:gd name="T44" fmla="*/ 7 w 46"/>
                  <a:gd name="T45" fmla="*/ 7 h 46"/>
                  <a:gd name="T46" fmla="*/ 2 w 46"/>
                  <a:gd name="T47" fmla="*/ 13 h 46"/>
                  <a:gd name="T48" fmla="*/ 0 w 46"/>
                  <a:gd name="T49" fmla="*/ 23 h 46"/>
                  <a:gd name="T50" fmla="*/ 2 w 46"/>
                  <a:gd name="T51" fmla="*/ 32 h 46"/>
                  <a:gd name="T52" fmla="*/ 7 w 46"/>
                  <a:gd name="T53" fmla="*/ 38 h 46"/>
                  <a:gd name="T54" fmla="*/ 13 w 46"/>
                  <a:gd name="T55" fmla="*/ 44 h 46"/>
                  <a:gd name="T56" fmla="*/ 23 w 46"/>
                  <a:gd name="T57" fmla="*/ 46 h 46"/>
                  <a:gd name="T58" fmla="*/ 32 w 46"/>
                  <a:gd name="T59" fmla="*/ 44 h 46"/>
                  <a:gd name="T60" fmla="*/ 38 w 46"/>
                  <a:gd name="T61" fmla="*/ 38 h 46"/>
                  <a:gd name="T62" fmla="*/ 44 w 46"/>
                  <a:gd name="T63" fmla="*/ 32 h 46"/>
                  <a:gd name="T64" fmla="*/ 46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9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7" y="38"/>
                    </a:lnTo>
                    <a:lnTo>
                      <a:pt x="9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38" y="38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6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FF7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89" name="Freeform 7360"/>
              <p:cNvSpPr>
                <a:spLocks/>
              </p:cNvSpPr>
              <p:nvPr/>
            </p:nvSpPr>
            <p:spPr bwMode="auto">
              <a:xfrm>
                <a:off x="1392" y="2372"/>
                <a:ext cx="46" cy="46"/>
              </a:xfrm>
              <a:custGeom>
                <a:avLst/>
                <a:gdLst>
                  <a:gd name="T0" fmla="*/ 46 w 46"/>
                  <a:gd name="T1" fmla="*/ 19 h 46"/>
                  <a:gd name="T2" fmla="*/ 42 w 46"/>
                  <a:gd name="T3" fmla="*/ 9 h 46"/>
                  <a:gd name="T4" fmla="*/ 36 w 46"/>
                  <a:gd name="T5" fmla="*/ 3 h 46"/>
                  <a:gd name="T6" fmla="*/ 27 w 46"/>
                  <a:gd name="T7" fmla="*/ 0 h 46"/>
                  <a:gd name="T8" fmla="*/ 19 w 46"/>
                  <a:gd name="T9" fmla="*/ 0 h 46"/>
                  <a:gd name="T10" fmla="*/ 9 w 46"/>
                  <a:gd name="T11" fmla="*/ 3 h 46"/>
                  <a:gd name="T12" fmla="*/ 4 w 46"/>
                  <a:gd name="T13" fmla="*/ 9 h 46"/>
                  <a:gd name="T14" fmla="*/ 0 w 46"/>
                  <a:gd name="T15" fmla="*/ 19 h 46"/>
                  <a:gd name="T16" fmla="*/ 0 w 46"/>
                  <a:gd name="T17" fmla="*/ 26 h 46"/>
                  <a:gd name="T18" fmla="*/ 4 w 46"/>
                  <a:gd name="T19" fmla="*/ 36 h 46"/>
                  <a:gd name="T20" fmla="*/ 9 w 46"/>
                  <a:gd name="T21" fmla="*/ 42 h 46"/>
                  <a:gd name="T22" fmla="*/ 19 w 46"/>
                  <a:gd name="T23" fmla="*/ 46 h 46"/>
                  <a:gd name="T24" fmla="*/ 27 w 46"/>
                  <a:gd name="T25" fmla="*/ 46 h 46"/>
                  <a:gd name="T26" fmla="*/ 36 w 46"/>
                  <a:gd name="T27" fmla="*/ 42 h 46"/>
                  <a:gd name="T28" fmla="*/ 42 w 46"/>
                  <a:gd name="T29" fmla="*/ 36 h 46"/>
                  <a:gd name="T30" fmla="*/ 46 w 46"/>
                  <a:gd name="T31" fmla="*/ 26 h 46"/>
                  <a:gd name="T32" fmla="*/ 46 w 46"/>
                  <a:gd name="T33" fmla="*/ 23 h 46"/>
                  <a:gd name="T34" fmla="*/ 44 w 46"/>
                  <a:gd name="T35" fmla="*/ 15 h 46"/>
                  <a:gd name="T36" fmla="*/ 38 w 46"/>
                  <a:gd name="T37" fmla="*/ 7 h 46"/>
                  <a:gd name="T38" fmla="*/ 32 w 46"/>
                  <a:gd name="T39" fmla="*/ 1 h 46"/>
                  <a:gd name="T40" fmla="*/ 23 w 46"/>
                  <a:gd name="T41" fmla="*/ 0 h 46"/>
                  <a:gd name="T42" fmla="*/ 15 w 46"/>
                  <a:gd name="T43" fmla="*/ 1 h 46"/>
                  <a:gd name="T44" fmla="*/ 7 w 46"/>
                  <a:gd name="T45" fmla="*/ 7 h 46"/>
                  <a:gd name="T46" fmla="*/ 2 w 46"/>
                  <a:gd name="T47" fmla="*/ 15 h 46"/>
                  <a:gd name="T48" fmla="*/ 0 w 46"/>
                  <a:gd name="T49" fmla="*/ 23 h 46"/>
                  <a:gd name="T50" fmla="*/ 2 w 46"/>
                  <a:gd name="T51" fmla="*/ 32 h 46"/>
                  <a:gd name="T52" fmla="*/ 7 w 46"/>
                  <a:gd name="T53" fmla="*/ 38 h 46"/>
                  <a:gd name="T54" fmla="*/ 15 w 46"/>
                  <a:gd name="T55" fmla="*/ 44 h 46"/>
                  <a:gd name="T56" fmla="*/ 23 w 46"/>
                  <a:gd name="T57" fmla="*/ 46 h 46"/>
                  <a:gd name="T58" fmla="*/ 32 w 46"/>
                  <a:gd name="T59" fmla="*/ 44 h 46"/>
                  <a:gd name="T60" fmla="*/ 38 w 46"/>
                  <a:gd name="T61" fmla="*/ 38 h 46"/>
                  <a:gd name="T62" fmla="*/ 44 w 46"/>
                  <a:gd name="T63" fmla="*/ 32 h 46"/>
                  <a:gd name="T64" fmla="*/ 46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7" y="38"/>
                    </a:lnTo>
                    <a:lnTo>
                      <a:pt x="9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38" y="38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6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4" y="19"/>
                    </a:lnTo>
                    <a:lnTo>
                      <a:pt x="44" y="15"/>
                    </a:lnTo>
                    <a:lnTo>
                      <a:pt x="42" y="11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7" y="1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7" y="38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4"/>
                    </a:lnTo>
                    <a:lnTo>
                      <a:pt x="23" y="46"/>
                    </a:lnTo>
                    <a:lnTo>
                      <a:pt x="27" y="44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38" y="38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4" y="26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FF8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90" name="Freeform 7361"/>
              <p:cNvSpPr>
                <a:spLocks/>
              </p:cNvSpPr>
              <p:nvPr/>
            </p:nvSpPr>
            <p:spPr bwMode="auto">
              <a:xfrm>
                <a:off x="1392" y="2372"/>
                <a:ext cx="46" cy="46"/>
              </a:xfrm>
              <a:custGeom>
                <a:avLst/>
                <a:gdLst>
                  <a:gd name="T0" fmla="*/ 44 w 46"/>
                  <a:gd name="T1" fmla="*/ 19 h 46"/>
                  <a:gd name="T2" fmla="*/ 42 w 46"/>
                  <a:gd name="T3" fmla="*/ 11 h 46"/>
                  <a:gd name="T4" fmla="*/ 36 w 46"/>
                  <a:gd name="T5" fmla="*/ 3 h 46"/>
                  <a:gd name="T6" fmla="*/ 27 w 46"/>
                  <a:gd name="T7" fmla="*/ 1 h 46"/>
                  <a:gd name="T8" fmla="*/ 19 w 46"/>
                  <a:gd name="T9" fmla="*/ 1 h 46"/>
                  <a:gd name="T10" fmla="*/ 11 w 46"/>
                  <a:gd name="T11" fmla="*/ 3 h 46"/>
                  <a:gd name="T12" fmla="*/ 4 w 46"/>
                  <a:gd name="T13" fmla="*/ 11 h 46"/>
                  <a:gd name="T14" fmla="*/ 2 w 46"/>
                  <a:gd name="T15" fmla="*/ 19 h 46"/>
                  <a:gd name="T16" fmla="*/ 2 w 46"/>
                  <a:gd name="T17" fmla="*/ 26 h 46"/>
                  <a:gd name="T18" fmla="*/ 4 w 46"/>
                  <a:gd name="T19" fmla="*/ 36 h 46"/>
                  <a:gd name="T20" fmla="*/ 11 w 46"/>
                  <a:gd name="T21" fmla="*/ 42 h 46"/>
                  <a:gd name="T22" fmla="*/ 19 w 46"/>
                  <a:gd name="T23" fmla="*/ 44 h 46"/>
                  <a:gd name="T24" fmla="*/ 27 w 46"/>
                  <a:gd name="T25" fmla="*/ 44 h 46"/>
                  <a:gd name="T26" fmla="*/ 36 w 46"/>
                  <a:gd name="T27" fmla="*/ 42 h 46"/>
                  <a:gd name="T28" fmla="*/ 42 w 46"/>
                  <a:gd name="T29" fmla="*/ 36 h 46"/>
                  <a:gd name="T30" fmla="*/ 44 w 46"/>
                  <a:gd name="T31" fmla="*/ 26 h 46"/>
                  <a:gd name="T32" fmla="*/ 44 w 46"/>
                  <a:gd name="T33" fmla="*/ 23 h 46"/>
                  <a:gd name="T34" fmla="*/ 44 w 46"/>
                  <a:gd name="T35" fmla="*/ 15 h 46"/>
                  <a:gd name="T36" fmla="*/ 38 w 46"/>
                  <a:gd name="T37" fmla="*/ 7 h 46"/>
                  <a:gd name="T38" fmla="*/ 30 w 46"/>
                  <a:gd name="T39" fmla="*/ 3 h 46"/>
                  <a:gd name="T40" fmla="*/ 23 w 46"/>
                  <a:gd name="T41" fmla="*/ 1 h 46"/>
                  <a:gd name="T42" fmla="*/ 15 w 46"/>
                  <a:gd name="T43" fmla="*/ 3 h 46"/>
                  <a:gd name="T44" fmla="*/ 7 w 46"/>
                  <a:gd name="T45" fmla="*/ 7 h 46"/>
                  <a:gd name="T46" fmla="*/ 4 w 46"/>
                  <a:gd name="T47" fmla="*/ 15 h 46"/>
                  <a:gd name="T48" fmla="*/ 2 w 46"/>
                  <a:gd name="T49" fmla="*/ 23 h 46"/>
                  <a:gd name="T50" fmla="*/ 4 w 46"/>
                  <a:gd name="T51" fmla="*/ 30 h 46"/>
                  <a:gd name="T52" fmla="*/ 7 w 46"/>
                  <a:gd name="T53" fmla="*/ 38 h 46"/>
                  <a:gd name="T54" fmla="*/ 15 w 46"/>
                  <a:gd name="T55" fmla="*/ 44 h 46"/>
                  <a:gd name="T56" fmla="*/ 23 w 46"/>
                  <a:gd name="T57" fmla="*/ 44 h 46"/>
                  <a:gd name="T58" fmla="*/ 30 w 46"/>
                  <a:gd name="T59" fmla="*/ 44 h 46"/>
                  <a:gd name="T60" fmla="*/ 38 w 46"/>
                  <a:gd name="T61" fmla="*/ 38 h 46"/>
                  <a:gd name="T62" fmla="*/ 44 w 46"/>
                  <a:gd name="T63" fmla="*/ 30 h 46"/>
                  <a:gd name="T64" fmla="*/ 44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4" y="19"/>
                    </a:lnTo>
                    <a:lnTo>
                      <a:pt x="44" y="15"/>
                    </a:lnTo>
                    <a:lnTo>
                      <a:pt x="42" y="11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7" y="1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7" y="38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4"/>
                    </a:lnTo>
                    <a:lnTo>
                      <a:pt x="23" y="46"/>
                    </a:lnTo>
                    <a:lnTo>
                      <a:pt x="27" y="44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38" y="38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4" y="26"/>
                    </a:lnTo>
                    <a:lnTo>
                      <a:pt x="46" y="23"/>
                    </a:lnTo>
                    <a:lnTo>
                      <a:pt x="44" y="23"/>
                    </a:lnTo>
                    <a:lnTo>
                      <a:pt x="44" y="19"/>
                    </a:lnTo>
                    <a:lnTo>
                      <a:pt x="44" y="15"/>
                    </a:lnTo>
                    <a:lnTo>
                      <a:pt x="40" y="11"/>
                    </a:lnTo>
                    <a:lnTo>
                      <a:pt x="38" y="7"/>
                    </a:lnTo>
                    <a:lnTo>
                      <a:pt x="34" y="5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3" y="1"/>
                    </a:lnTo>
                    <a:lnTo>
                      <a:pt x="19" y="1"/>
                    </a:lnTo>
                    <a:lnTo>
                      <a:pt x="15" y="3"/>
                    </a:lnTo>
                    <a:lnTo>
                      <a:pt x="11" y="5"/>
                    </a:lnTo>
                    <a:lnTo>
                      <a:pt x="7" y="7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6" y="34"/>
                    </a:lnTo>
                    <a:lnTo>
                      <a:pt x="7" y="38"/>
                    </a:lnTo>
                    <a:lnTo>
                      <a:pt x="11" y="40"/>
                    </a:lnTo>
                    <a:lnTo>
                      <a:pt x="15" y="44"/>
                    </a:lnTo>
                    <a:lnTo>
                      <a:pt x="19" y="44"/>
                    </a:lnTo>
                    <a:lnTo>
                      <a:pt x="23" y="44"/>
                    </a:lnTo>
                    <a:lnTo>
                      <a:pt x="27" y="44"/>
                    </a:lnTo>
                    <a:lnTo>
                      <a:pt x="30" y="44"/>
                    </a:lnTo>
                    <a:lnTo>
                      <a:pt x="34" y="40"/>
                    </a:lnTo>
                    <a:lnTo>
                      <a:pt x="38" y="38"/>
                    </a:lnTo>
                    <a:lnTo>
                      <a:pt x="40" y="34"/>
                    </a:lnTo>
                    <a:lnTo>
                      <a:pt x="44" y="30"/>
                    </a:lnTo>
                    <a:lnTo>
                      <a:pt x="44" y="26"/>
                    </a:lnTo>
                    <a:lnTo>
                      <a:pt x="44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FF81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91" name="Freeform 7362"/>
              <p:cNvSpPr>
                <a:spLocks/>
              </p:cNvSpPr>
              <p:nvPr/>
            </p:nvSpPr>
            <p:spPr bwMode="auto">
              <a:xfrm>
                <a:off x="1394" y="2373"/>
                <a:ext cx="42" cy="43"/>
              </a:xfrm>
              <a:custGeom>
                <a:avLst/>
                <a:gdLst>
                  <a:gd name="T0" fmla="*/ 42 w 42"/>
                  <a:gd name="T1" fmla="*/ 18 h 43"/>
                  <a:gd name="T2" fmla="*/ 38 w 42"/>
                  <a:gd name="T3" fmla="*/ 10 h 43"/>
                  <a:gd name="T4" fmla="*/ 32 w 42"/>
                  <a:gd name="T5" fmla="*/ 4 h 43"/>
                  <a:gd name="T6" fmla="*/ 25 w 42"/>
                  <a:gd name="T7" fmla="*/ 0 h 43"/>
                  <a:gd name="T8" fmla="*/ 17 w 42"/>
                  <a:gd name="T9" fmla="*/ 0 h 43"/>
                  <a:gd name="T10" fmla="*/ 9 w 42"/>
                  <a:gd name="T11" fmla="*/ 4 h 43"/>
                  <a:gd name="T12" fmla="*/ 4 w 42"/>
                  <a:gd name="T13" fmla="*/ 10 h 43"/>
                  <a:gd name="T14" fmla="*/ 0 w 42"/>
                  <a:gd name="T15" fmla="*/ 18 h 43"/>
                  <a:gd name="T16" fmla="*/ 0 w 42"/>
                  <a:gd name="T17" fmla="*/ 25 h 43"/>
                  <a:gd name="T18" fmla="*/ 4 w 42"/>
                  <a:gd name="T19" fmla="*/ 33 h 43"/>
                  <a:gd name="T20" fmla="*/ 9 w 42"/>
                  <a:gd name="T21" fmla="*/ 39 h 43"/>
                  <a:gd name="T22" fmla="*/ 17 w 42"/>
                  <a:gd name="T23" fmla="*/ 43 h 43"/>
                  <a:gd name="T24" fmla="*/ 25 w 42"/>
                  <a:gd name="T25" fmla="*/ 43 h 43"/>
                  <a:gd name="T26" fmla="*/ 32 w 42"/>
                  <a:gd name="T27" fmla="*/ 39 h 43"/>
                  <a:gd name="T28" fmla="*/ 38 w 42"/>
                  <a:gd name="T29" fmla="*/ 33 h 43"/>
                  <a:gd name="T30" fmla="*/ 42 w 42"/>
                  <a:gd name="T31" fmla="*/ 25 h 43"/>
                  <a:gd name="T32" fmla="*/ 42 w 42"/>
                  <a:gd name="T33" fmla="*/ 22 h 43"/>
                  <a:gd name="T34" fmla="*/ 40 w 42"/>
                  <a:gd name="T35" fmla="*/ 14 h 43"/>
                  <a:gd name="T36" fmla="*/ 36 w 42"/>
                  <a:gd name="T37" fmla="*/ 6 h 43"/>
                  <a:gd name="T38" fmla="*/ 28 w 42"/>
                  <a:gd name="T39" fmla="*/ 2 h 43"/>
                  <a:gd name="T40" fmla="*/ 21 w 42"/>
                  <a:gd name="T41" fmla="*/ 0 h 43"/>
                  <a:gd name="T42" fmla="*/ 13 w 42"/>
                  <a:gd name="T43" fmla="*/ 2 h 43"/>
                  <a:gd name="T44" fmla="*/ 5 w 42"/>
                  <a:gd name="T45" fmla="*/ 6 h 43"/>
                  <a:gd name="T46" fmla="*/ 2 w 42"/>
                  <a:gd name="T47" fmla="*/ 14 h 43"/>
                  <a:gd name="T48" fmla="*/ 0 w 42"/>
                  <a:gd name="T49" fmla="*/ 22 h 43"/>
                  <a:gd name="T50" fmla="*/ 2 w 42"/>
                  <a:gd name="T51" fmla="*/ 29 h 43"/>
                  <a:gd name="T52" fmla="*/ 5 w 42"/>
                  <a:gd name="T53" fmla="*/ 37 h 43"/>
                  <a:gd name="T54" fmla="*/ 13 w 42"/>
                  <a:gd name="T55" fmla="*/ 41 h 43"/>
                  <a:gd name="T56" fmla="*/ 21 w 42"/>
                  <a:gd name="T57" fmla="*/ 43 h 43"/>
                  <a:gd name="T58" fmla="*/ 28 w 42"/>
                  <a:gd name="T59" fmla="*/ 41 h 43"/>
                  <a:gd name="T60" fmla="*/ 36 w 42"/>
                  <a:gd name="T61" fmla="*/ 37 h 43"/>
                  <a:gd name="T62" fmla="*/ 40 w 42"/>
                  <a:gd name="T63" fmla="*/ 29 h 43"/>
                  <a:gd name="T64" fmla="*/ 42 w 42"/>
                  <a:gd name="T65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3">
                    <a:moveTo>
                      <a:pt x="42" y="22"/>
                    </a:moveTo>
                    <a:lnTo>
                      <a:pt x="42" y="18"/>
                    </a:lnTo>
                    <a:lnTo>
                      <a:pt x="42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5" y="37"/>
                    </a:lnTo>
                    <a:lnTo>
                      <a:pt x="9" y="39"/>
                    </a:lnTo>
                    <a:lnTo>
                      <a:pt x="13" y="43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8" y="43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2" y="29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5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8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F81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92" name="Freeform 7363"/>
              <p:cNvSpPr>
                <a:spLocks/>
              </p:cNvSpPr>
              <p:nvPr/>
            </p:nvSpPr>
            <p:spPr bwMode="auto">
              <a:xfrm>
                <a:off x="1394" y="2373"/>
                <a:ext cx="42" cy="43"/>
              </a:xfrm>
              <a:custGeom>
                <a:avLst/>
                <a:gdLst>
                  <a:gd name="T0" fmla="*/ 42 w 42"/>
                  <a:gd name="T1" fmla="*/ 18 h 43"/>
                  <a:gd name="T2" fmla="*/ 38 w 42"/>
                  <a:gd name="T3" fmla="*/ 10 h 43"/>
                  <a:gd name="T4" fmla="*/ 32 w 42"/>
                  <a:gd name="T5" fmla="*/ 4 h 43"/>
                  <a:gd name="T6" fmla="*/ 25 w 42"/>
                  <a:gd name="T7" fmla="*/ 0 h 43"/>
                  <a:gd name="T8" fmla="*/ 17 w 42"/>
                  <a:gd name="T9" fmla="*/ 0 h 43"/>
                  <a:gd name="T10" fmla="*/ 9 w 42"/>
                  <a:gd name="T11" fmla="*/ 4 h 43"/>
                  <a:gd name="T12" fmla="*/ 4 w 42"/>
                  <a:gd name="T13" fmla="*/ 10 h 43"/>
                  <a:gd name="T14" fmla="*/ 0 w 42"/>
                  <a:gd name="T15" fmla="*/ 18 h 43"/>
                  <a:gd name="T16" fmla="*/ 0 w 42"/>
                  <a:gd name="T17" fmla="*/ 25 h 43"/>
                  <a:gd name="T18" fmla="*/ 4 w 42"/>
                  <a:gd name="T19" fmla="*/ 33 h 43"/>
                  <a:gd name="T20" fmla="*/ 9 w 42"/>
                  <a:gd name="T21" fmla="*/ 39 h 43"/>
                  <a:gd name="T22" fmla="*/ 17 w 42"/>
                  <a:gd name="T23" fmla="*/ 43 h 43"/>
                  <a:gd name="T24" fmla="*/ 25 w 42"/>
                  <a:gd name="T25" fmla="*/ 43 h 43"/>
                  <a:gd name="T26" fmla="*/ 32 w 42"/>
                  <a:gd name="T27" fmla="*/ 39 h 43"/>
                  <a:gd name="T28" fmla="*/ 38 w 42"/>
                  <a:gd name="T29" fmla="*/ 33 h 43"/>
                  <a:gd name="T30" fmla="*/ 42 w 42"/>
                  <a:gd name="T31" fmla="*/ 25 h 43"/>
                  <a:gd name="T32" fmla="*/ 42 w 42"/>
                  <a:gd name="T33" fmla="*/ 22 h 43"/>
                  <a:gd name="T34" fmla="*/ 40 w 42"/>
                  <a:gd name="T35" fmla="*/ 14 h 43"/>
                  <a:gd name="T36" fmla="*/ 36 w 42"/>
                  <a:gd name="T37" fmla="*/ 6 h 43"/>
                  <a:gd name="T38" fmla="*/ 28 w 42"/>
                  <a:gd name="T39" fmla="*/ 2 h 43"/>
                  <a:gd name="T40" fmla="*/ 21 w 42"/>
                  <a:gd name="T41" fmla="*/ 0 h 43"/>
                  <a:gd name="T42" fmla="*/ 13 w 42"/>
                  <a:gd name="T43" fmla="*/ 2 h 43"/>
                  <a:gd name="T44" fmla="*/ 5 w 42"/>
                  <a:gd name="T45" fmla="*/ 6 h 43"/>
                  <a:gd name="T46" fmla="*/ 2 w 42"/>
                  <a:gd name="T47" fmla="*/ 14 h 43"/>
                  <a:gd name="T48" fmla="*/ 0 w 42"/>
                  <a:gd name="T49" fmla="*/ 22 h 43"/>
                  <a:gd name="T50" fmla="*/ 2 w 42"/>
                  <a:gd name="T51" fmla="*/ 29 h 43"/>
                  <a:gd name="T52" fmla="*/ 5 w 42"/>
                  <a:gd name="T53" fmla="*/ 37 h 43"/>
                  <a:gd name="T54" fmla="*/ 13 w 42"/>
                  <a:gd name="T55" fmla="*/ 41 h 43"/>
                  <a:gd name="T56" fmla="*/ 21 w 42"/>
                  <a:gd name="T57" fmla="*/ 43 h 43"/>
                  <a:gd name="T58" fmla="*/ 28 w 42"/>
                  <a:gd name="T59" fmla="*/ 41 h 43"/>
                  <a:gd name="T60" fmla="*/ 36 w 42"/>
                  <a:gd name="T61" fmla="*/ 37 h 43"/>
                  <a:gd name="T62" fmla="*/ 40 w 42"/>
                  <a:gd name="T63" fmla="*/ 29 h 43"/>
                  <a:gd name="T64" fmla="*/ 42 w 42"/>
                  <a:gd name="T65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3">
                    <a:moveTo>
                      <a:pt x="42" y="22"/>
                    </a:move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5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8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5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8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F82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93" name="Freeform 7364"/>
              <p:cNvSpPr>
                <a:spLocks/>
              </p:cNvSpPr>
              <p:nvPr/>
            </p:nvSpPr>
            <p:spPr bwMode="auto">
              <a:xfrm>
                <a:off x="1394" y="2373"/>
                <a:ext cx="42" cy="43"/>
              </a:xfrm>
              <a:custGeom>
                <a:avLst/>
                <a:gdLst>
                  <a:gd name="T0" fmla="*/ 42 w 42"/>
                  <a:gd name="T1" fmla="*/ 18 h 43"/>
                  <a:gd name="T2" fmla="*/ 38 w 42"/>
                  <a:gd name="T3" fmla="*/ 10 h 43"/>
                  <a:gd name="T4" fmla="*/ 32 w 42"/>
                  <a:gd name="T5" fmla="*/ 4 h 43"/>
                  <a:gd name="T6" fmla="*/ 25 w 42"/>
                  <a:gd name="T7" fmla="*/ 0 h 43"/>
                  <a:gd name="T8" fmla="*/ 17 w 42"/>
                  <a:gd name="T9" fmla="*/ 0 h 43"/>
                  <a:gd name="T10" fmla="*/ 9 w 42"/>
                  <a:gd name="T11" fmla="*/ 4 h 43"/>
                  <a:gd name="T12" fmla="*/ 4 w 42"/>
                  <a:gd name="T13" fmla="*/ 10 h 43"/>
                  <a:gd name="T14" fmla="*/ 0 w 42"/>
                  <a:gd name="T15" fmla="*/ 18 h 43"/>
                  <a:gd name="T16" fmla="*/ 0 w 42"/>
                  <a:gd name="T17" fmla="*/ 25 h 43"/>
                  <a:gd name="T18" fmla="*/ 4 w 42"/>
                  <a:gd name="T19" fmla="*/ 33 h 43"/>
                  <a:gd name="T20" fmla="*/ 9 w 42"/>
                  <a:gd name="T21" fmla="*/ 39 h 43"/>
                  <a:gd name="T22" fmla="*/ 17 w 42"/>
                  <a:gd name="T23" fmla="*/ 43 h 43"/>
                  <a:gd name="T24" fmla="*/ 25 w 42"/>
                  <a:gd name="T25" fmla="*/ 43 h 43"/>
                  <a:gd name="T26" fmla="*/ 32 w 42"/>
                  <a:gd name="T27" fmla="*/ 39 h 43"/>
                  <a:gd name="T28" fmla="*/ 38 w 42"/>
                  <a:gd name="T29" fmla="*/ 33 h 43"/>
                  <a:gd name="T30" fmla="*/ 42 w 42"/>
                  <a:gd name="T31" fmla="*/ 25 h 43"/>
                  <a:gd name="T32" fmla="*/ 42 w 42"/>
                  <a:gd name="T33" fmla="*/ 22 h 43"/>
                  <a:gd name="T34" fmla="*/ 40 w 42"/>
                  <a:gd name="T35" fmla="*/ 14 h 43"/>
                  <a:gd name="T36" fmla="*/ 34 w 42"/>
                  <a:gd name="T37" fmla="*/ 8 h 43"/>
                  <a:gd name="T38" fmla="*/ 28 w 42"/>
                  <a:gd name="T39" fmla="*/ 2 h 43"/>
                  <a:gd name="T40" fmla="*/ 21 w 42"/>
                  <a:gd name="T41" fmla="*/ 2 h 43"/>
                  <a:gd name="T42" fmla="*/ 13 w 42"/>
                  <a:gd name="T43" fmla="*/ 2 h 43"/>
                  <a:gd name="T44" fmla="*/ 7 w 42"/>
                  <a:gd name="T45" fmla="*/ 8 h 43"/>
                  <a:gd name="T46" fmla="*/ 2 w 42"/>
                  <a:gd name="T47" fmla="*/ 14 h 43"/>
                  <a:gd name="T48" fmla="*/ 2 w 42"/>
                  <a:gd name="T49" fmla="*/ 22 h 43"/>
                  <a:gd name="T50" fmla="*/ 2 w 42"/>
                  <a:gd name="T51" fmla="*/ 29 h 43"/>
                  <a:gd name="T52" fmla="*/ 7 w 42"/>
                  <a:gd name="T53" fmla="*/ 35 h 43"/>
                  <a:gd name="T54" fmla="*/ 13 w 42"/>
                  <a:gd name="T55" fmla="*/ 41 h 43"/>
                  <a:gd name="T56" fmla="*/ 21 w 42"/>
                  <a:gd name="T57" fmla="*/ 43 h 43"/>
                  <a:gd name="T58" fmla="*/ 28 w 42"/>
                  <a:gd name="T59" fmla="*/ 41 h 43"/>
                  <a:gd name="T60" fmla="*/ 34 w 42"/>
                  <a:gd name="T61" fmla="*/ 35 h 43"/>
                  <a:gd name="T62" fmla="*/ 40 w 42"/>
                  <a:gd name="T63" fmla="*/ 29 h 43"/>
                  <a:gd name="T64" fmla="*/ 42 w 42"/>
                  <a:gd name="T65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3">
                    <a:moveTo>
                      <a:pt x="42" y="22"/>
                    </a:move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5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8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0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4" y="8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7" y="35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1"/>
                    </a:lnTo>
                    <a:lnTo>
                      <a:pt x="21" y="43"/>
                    </a:lnTo>
                    <a:lnTo>
                      <a:pt x="25" y="41"/>
                    </a:lnTo>
                    <a:lnTo>
                      <a:pt x="28" y="41"/>
                    </a:lnTo>
                    <a:lnTo>
                      <a:pt x="32" y="39"/>
                    </a:lnTo>
                    <a:lnTo>
                      <a:pt x="34" y="35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2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F8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94" name="Freeform 7365"/>
              <p:cNvSpPr>
                <a:spLocks/>
              </p:cNvSpPr>
              <p:nvPr/>
            </p:nvSpPr>
            <p:spPr bwMode="auto">
              <a:xfrm>
                <a:off x="1396" y="2375"/>
                <a:ext cx="40" cy="41"/>
              </a:xfrm>
              <a:custGeom>
                <a:avLst/>
                <a:gdLst>
                  <a:gd name="T0" fmla="*/ 38 w 40"/>
                  <a:gd name="T1" fmla="*/ 16 h 41"/>
                  <a:gd name="T2" fmla="*/ 36 w 40"/>
                  <a:gd name="T3" fmla="*/ 8 h 41"/>
                  <a:gd name="T4" fmla="*/ 30 w 40"/>
                  <a:gd name="T5" fmla="*/ 2 h 41"/>
                  <a:gd name="T6" fmla="*/ 23 w 40"/>
                  <a:gd name="T7" fmla="*/ 0 h 41"/>
                  <a:gd name="T8" fmla="*/ 15 w 40"/>
                  <a:gd name="T9" fmla="*/ 0 h 41"/>
                  <a:gd name="T10" fmla="*/ 7 w 40"/>
                  <a:gd name="T11" fmla="*/ 2 h 41"/>
                  <a:gd name="T12" fmla="*/ 2 w 40"/>
                  <a:gd name="T13" fmla="*/ 8 h 41"/>
                  <a:gd name="T14" fmla="*/ 0 w 40"/>
                  <a:gd name="T15" fmla="*/ 16 h 41"/>
                  <a:gd name="T16" fmla="*/ 0 w 40"/>
                  <a:gd name="T17" fmla="*/ 23 h 41"/>
                  <a:gd name="T18" fmla="*/ 2 w 40"/>
                  <a:gd name="T19" fmla="*/ 31 h 41"/>
                  <a:gd name="T20" fmla="*/ 7 w 40"/>
                  <a:gd name="T21" fmla="*/ 37 h 41"/>
                  <a:gd name="T22" fmla="*/ 15 w 40"/>
                  <a:gd name="T23" fmla="*/ 39 h 41"/>
                  <a:gd name="T24" fmla="*/ 23 w 40"/>
                  <a:gd name="T25" fmla="*/ 39 h 41"/>
                  <a:gd name="T26" fmla="*/ 30 w 40"/>
                  <a:gd name="T27" fmla="*/ 37 h 41"/>
                  <a:gd name="T28" fmla="*/ 36 w 40"/>
                  <a:gd name="T29" fmla="*/ 31 h 41"/>
                  <a:gd name="T30" fmla="*/ 38 w 40"/>
                  <a:gd name="T31" fmla="*/ 23 h 41"/>
                  <a:gd name="T32" fmla="*/ 38 w 40"/>
                  <a:gd name="T33" fmla="*/ 20 h 41"/>
                  <a:gd name="T34" fmla="*/ 36 w 40"/>
                  <a:gd name="T35" fmla="*/ 12 h 41"/>
                  <a:gd name="T36" fmla="*/ 32 w 40"/>
                  <a:gd name="T37" fmla="*/ 6 h 41"/>
                  <a:gd name="T38" fmla="*/ 26 w 40"/>
                  <a:gd name="T39" fmla="*/ 2 h 41"/>
                  <a:gd name="T40" fmla="*/ 19 w 40"/>
                  <a:gd name="T41" fmla="*/ 0 h 41"/>
                  <a:gd name="T42" fmla="*/ 11 w 40"/>
                  <a:gd name="T43" fmla="*/ 2 h 41"/>
                  <a:gd name="T44" fmla="*/ 5 w 40"/>
                  <a:gd name="T45" fmla="*/ 6 h 41"/>
                  <a:gd name="T46" fmla="*/ 2 w 40"/>
                  <a:gd name="T47" fmla="*/ 12 h 41"/>
                  <a:gd name="T48" fmla="*/ 0 w 40"/>
                  <a:gd name="T49" fmla="*/ 20 h 41"/>
                  <a:gd name="T50" fmla="*/ 2 w 40"/>
                  <a:gd name="T51" fmla="*/ 27 h 41"/>
                  <a:gd name="T52" fmla="*/ 5 w 40"/>
                  <a:gd name="T53" fmla="*/ 33 h 41"/>
                  <a:gd name="T54" fmla="*/ 11 w 40"/>
                  <a:gd name="T55" fmla="*/ 37 h 41"/>
                  <a:gd name="T56" fmla="*/ 19 w 40"/>
                  <a:gd name="T57" fmla="*/ 39 h 41"/>
                  <a:gd name="T58" fmla="*/ 26 w 40"/>
                  <a:gd name="T59" fmla="*/ 37 h 41"/>
                  <a:gd name="T60" fmla="*/ 32 w 40"/>
                  <a:gd name="T61" fmla="*/ 33 h 41"/>
                  <a:gd name="T62" fmla="*/ 36 w 40"/>
                  <a:gd name="T63" fmla="*/ 27 h 41"/>
                  <a:gd name="T64" fmla="*/ 38 w 40"/>
                  <a:gd name="T65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41">
                    <a:moveTo>
                      <a:pt x="40" y="20"/>
                    </a:moveTo>
                    <a:lnTo>
                      <a:pt x="38" y="16"/>
                    </a:lnTo>
                    <a:lnTo>
                      <a:pt x="38" y="12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9"/>
                    </a:lnTo>
                    <a:lnTo>
                      <a:pt x="15" y="39"/>
                    </a:lnTo>
                    <a:lnTo>
                      <a:pt x="19" y="41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3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2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6" y="37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6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FF8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95" name="Freeform 7366"/>
              <p:cNvSpPr>
                <a:spLocks/>
              </p:cNvSpPr>
              <p:nvPr/>
            </p:nvSpPr>
            <p:spPr bwMode="auto">
              <a:xfrm>
                <a:off x="1396" y="2375"/>
                <a:ext cx="38" cy="39"/>
              </a:xfrm>
              <a:custGeom>
                <a:avLst/>
                <a:gdLst>
                  <a:gd name="T0" fmla="*/ 38 w 38"/>
                  <a:gd name="T1" fmla="*/ 16 h 39"/>
                  <a:gd name="T2" fmla="*/ 36 w 38"/>
                  <a:gd name="T3" fmla="*/ 8 h 39"/>
                  <a:gd name="T4" fmla="*/ 30 w 38"/>
                  <a:gd name="T5" fmla="*/ 4 h 39"/>
                  <a:gd name="T6" fmla="*/ 23 w 38"/>
                  <a:gd name="T7" fmla="*/ 0 h 39"/>
                  <a:gd name="T8" fmla="*/ 15 w 38"/>
                  <a:gd name="T9" fmla="*/ 0 h 39"/>
                  <a:gd name="T10" fmla="*/ 7 w 38"/>
                  <a:gd name="T11" fmla="*/ 4 h 39"/>
                  <a:gd name="T12" fmla="*/ 3 w 38"/>
                  <a:gd name="T13" fmla="*/ 8 h 39"/>
                  <a:gd name="T14" fmla="*/ 0 w 38"/>
                  <a:gd name="T15" fmla="*/ 16 h 39"/>
                  <a:gd name="T16" fmla="*/ 0 w 38"/>
                  <a:gd name="T17" fmla="*/ 23 h 39"/>
                  <a:gd name="T18" fmla="*/ 3 w 38"/>
                  <a:gd name="T19" fmla="*/ 31 h 39"/>
                  <a:gd name="T20" fmla="*/ 7 w 38"/>
                  <a:gd name="T21" fmla="*/ 37 h 39"/>
                  <a:gd name="T22" fmla="*/ 15 w 38"/>
                  <a:gd name="T23" fmla="*/ 39 h 39"/>
                  <a:gd name="T24" fmla="*/ 23 w 38"/>
                  <a:gd name="T25" fmla="*/ 39 h 39"/>
                  <a:gd name="T26" fmla="*/ 30 w 38"/>
                  <a:gd name="T27" fmla="*/ 37 h 39"/>
                  <a:gd name="T28" fmla="*/ 36 w 38"/>
                  <a:gd name="T29" fmla="*/ 31 h 39"/>
                  <a:gd name="T30" fmla="*/ 38 w 38"/>
                  <a:gd name="T31" fmla="*/ 23 h 39"/>
                  <a:gd name="T32" fmla="*/ 38 w 38"/>
                  <a:gd name="T33" fmla="*/ 20 h 39"/>
                  <a:gd name="T34" fmla="*/ 36 w 38"/>
                  <a:gd name="T35" fmla="*/ 12 h 39"/>
                  <a:gd name="T36" fmla="*/ 32 w 38"/>
                  <a:gd name="T37" fmla="*/ 6 h 39"/>
                  <a:gd name="T38" fmla="*/ 26 w 38"/>
                  <a:gd name="T39" fmla="*/ 2 h 39"/>
                  <a:gd name="T40" fmla="*/ 19 w 38"/>
                  <a:gd name="T41" fmla="*/ 0 h 39"/>
                  <a:gd name="T42" fmla="*/ 11 w 38"/>
                  <a:gd name="T43" fmla="*/ 2 h 39"/>
                  <a:gd name="T44" fmla="*/ 5 w 38"/>
                  <a:gd name="T45" fmla="*/ 6 h 39"/>
                  <a:gd name="T46" fmla="*/ 2 w 38"/>
                  <a:gd name="T47" fmla="*/ 12 h 39"/>
                  <a:gd name="T48" fmla="*/ 0 w 38"/>
                  <a:gd name="T49" fmla="*/ 20 h 39"/>
                  <a:gd name="T50" fmla="*/ 2 w 38"/>
                  <a:gd name="T51" fmla="*/ 27 h 39"/>
                  <a:gd name="T52" fmla="*/ 5 w 38"/>
                  <a:gd name="T53" fmla="*/ 33 h 39"/>
                  <a:gd name="T54" fmla="*/ 11 w 38"/>
                  <a:gd name="T55" fmla="*/ 37 h 39"/>
                  <a:gd name="T56" fmla="*/ 19 w 38"/>
                  <a:gd name="T57" fmla="*/ 39 h 39"/>
                  <a:gd name="T58" fmla="*/ 26 w 38"/>
                  <a:gd name="T59" fmla="*/ 37 h 39"/>
                  <a:gd name="T60" fmla="*/ 32 w 38"/>
                  <a:gd name="T61" fmla="*/ 33 h 39"/>
                  <a:gd name="T62" fmla="*/ 36 w 38"/>
                  <a:gd name="T63" fmla="*/ 27 h 39"/>
                  <a:gd name="T64" fmla="*/ 38 w 38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16"/>
                    </a:lnTo>
                    <a:lnTo>
                      <a:pt x="36" y="12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6" y="37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6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6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F8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96" name="Freeform 7367"/>
              <p:cNvSpPr>
                <a:spLocks/>
              </p:cNvSpPr>
              <p:nvPr/>
            </p:nvSpPr>
            <p:spPr bwMode="auto">
              <a:xfrm>
                <a:off x="1396" y="2375"/>
                <a:ext cx="38" cy="39"/>
              </a:xfrm>
              <a:custGeom>
                <a:avLst/>
                <a:gdLst>
                  <a:gd name="T0" fmla="*/ 38 w 38"/>
                  <a:gd name="T1" fmla="*/ 16 h 39"/>
                  <a:gd name="T2" fmla="*/ 34 w 38"/>
                  <a:gd name="T3" fmla="*/ 10 h 39"/>
                  <a:gd name="T4" fmla="*/ 30 w 38"/>
                  <a:gd name="T5" fmla="*/ 4 h 39"/>
                  <a:gd name="T6" fmla="*/ 23 w 38"/>
                  <a:gd name="T7" fmla="*/ 0 h 39"/>
                  <a:gd name="T8" fmla="*/ 15 w 38"/>
                  <a:gd name="T9" fmla="*/ 0 h 39"/>
                  <a:gd name="T10" fmla="*/ 9 w 38"/>
                  <a:gd name="T11" fmla="*/ 4 h 39"/>
                  <a:gd name="T12" fmla="*/ 3 w 38"/>
                  <a:gd name="T13" fmla="*/ 10 h 39"/>
                  <a:gd name="T14" fmla="*/ 0 w 38"/>
                  <a:gd name="T15" fmla="*/ 16 h 39"/>
                  <a:gd name="T16" fmla="*/ 0 w 38"/>
                  <a:gd name="T17" fmla="*/ 23 h 39"/>
                  <a:gd name="T18" fmla="*/ 3 w 38"/>
                  <a:gd name="T19" fmla="*/ 31 h 39"/>
                  <a:gd name="T20" fmla="*/ 9 w 38"/>
                  <a:gd name="T21" fmla="*/ 35 h 39"/>
                  <a:gd name="T22" fmla="*/ 15 w 38"/>
                  <a:gd name="T23" fmla="*/ 39 h 39"/>
                  <a:gd name="T24" fmla="*/ 23 w 38"/>
                  <a:gd name="T25" fmla="*/ 39 h 39"/>
                  <a:gd name="T26" fmla="*/ 30 w 38"/>
                  <a:gd name="T27" fmla="*/ 35 h 39"/>
                  <a:gd name="T28" fmla="*/ 34 w 38"/>
                  <a:gd name="T29" fmla="*/ 31 h 39"/>
                  <a:gd name="T30" fmla="*/ 38 w 38"/>
                  <a:gd name="T31" fmla="*/ 23 h 39"/>
                  <a:gd name="T32" fmla="*/ 38 w 38"/>
                  <a:gd name="T33" fmla="*/ 20 h 39"/>
                  <a:gd name="T34" fmla="*/ 36 w 38"/>
                  <a:gd name="T35" fmla="*/ 12 h 39"/>
                  <a:gd name="T36" fmla="*/ 32 w 38"/>
                  <a:gd name="T37" fmla="*/ 6 h 39"/>
                  <a:gd name="T38" fmla="*/ 26 w 38"/>
                  <a:gd name="T39" fmla="*/ 2 h 39"/>
                  <a:gd name="T40" fmla="*/ 19 w 38"/>
                  <a:gd name="T41" fmla="*/ 0 h 39"/>
                  <a:gd name="T42" fmla="*/ 11 w 38"/>
                  <a:gd name="T43" fmla="*/ 2 h 39"/>
                  <a:gd name="T44" fmla="*/ 5 w 38"/>
                  <a:gd name="T45" fmla="*/ 6 h 39"/>
                  <a:gd name="T46" fmla="*/ 2 w 38"/>
                  <a:gd name="T47" fmla="*/ 12 h 39"/>
                  <a:gd name="T48" fmla="*/ 0 w 38"/>
                  <a:gd name="T49" fmla="*/ 20 h 39"/>
                  <a:gd name="T50" fmla="*/ 2 w 38"/>
                  <a:gd name="T51" fmla="*/ 27 h 39"/>
                  <a:gd name="T52" fmla="*/ 5 w 38"/>
                  <a:gd name="T53" fmla="*/ 33 h 39"/>
                  <a:gd name="T54" fmla="*/ 11 w 38"/>
                  <a:gd name="T55" fmla="*/ 37 h 39"/>
                  <a:gd name="T56" fmla="*/ 19 w 38"/>
                  <a:gd name="T57" fmla="*/ 39 h 39"/>
                  <a:gd name="T58" fmla="*/ 26 w 38"/>
                  <a:gd name="T59" fmla="*/ 37 h 39"/>
                  <a:gd name="T60" fmla="*/ 32 w 38"/>
                  <a:gd name="T61" fmla="*/ 33 h 39"/>
                  <a:gd name="T62" fmla="*/ 36 w 38"/>
                  <a:gd name="T63" fmla="*/ 27 h 39"/>
                  <a:gd name="T64" fmla="*/ 38 w 38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6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3" y="29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6" y="37"/>
                    </a:lnTo>
                    <a:lnTo>
                      <a:pt x="28" y="35"/>
                    </a:lnTo>
                    <a:lnTo>
                      <a:pt x="32" y="33"/>
                    </a:lnTo>
                    <a:lnTo>
                      <a:pt x="34" y="29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F8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97" name="Freeform 7368"/>
              <p:cNvSpPr>
                <a:spLocks/>
              </p:cNvSpPr>
              <p:nvPr/>
            </p:nvSpPr>
            <p:spPr bwMode="auto">
              <a:xfrm>
                <a:off x="1396" y="2375"/>
                <a:ext cx="38" cy="39"/>
              </a:xfrm>
              <a:custGeom>
                <a:avLst/>
                <a:gdLst>
                  <a:gd name="T0" fmla="*/ 38 w 38"/>
                  <a:gd name="T1" fmla="*/ 16 h 39"/>
                  <a:gd name="T2" fmla="*/ 34 w 38"/>
                  <a:gd name="T3" fmla="*/ 10 h 39"/>
                  <a:gd name="T4" fmla="*/ 28 w 38"/>
                  <a:gd name="T5" fmla="*/ 4 h 39"/>
                  <a:gd name="T6" fmla="*/ 23 w 38"/>
                  <a:gd name="T7" fmla="*/ 2 h 39"/>
                  <a:gd name="T8" fmla="*/ 15 w 38"/>
                  <a:gd name="T9" fmla="*/ 2 h 39"/>
                  <a:gd name="T10" fmla="*/ 9 w 38"/>
                  <a:gd name="T11" fmla="*/ 4 h 39"/>
                  <a:gd name="T12" fmla="*/ 3 w 38"/>
                  <a:gd name="T13" fmla="*/ 10 h 39"/>
                  <a:gd name="T14" fmla="*/ 2 w 38"/>
                  <a:gd name="T15" fmla="*/ 16 h 39"/>
                  <a:gd name="T16" fmla="*/ 2 w 38"/>
                  <a:gd name="T17" fmla="*/ 23 h 39"/>
                  <a:gd name="T18" fmla="*/ 3 w 38"/>
                  <a:gd name="T19" fmla="*/ 29 h 39"/>
                  <a:gd name="T20" fmla="*/ 9 w 38"/>
                  <a:gd name="T21" fmla="*/ 35 h 39"/>
                  <a:gd name="T22" fmla="*/ 15 w 38"/>
                  <a:gd name="T23" fmla="*/ 39 h 39"/>
                  <a:gd name="T24" fmla="*/ 23 w 38"/>
                  <a:gd name="T25" fmla="*/ 39 h 39"/>
                  <a:gd name="T26" fmla="*/ 28 w 38"/>
                  <a:gd name="T27" fmla="*/ 35 h 39"/>
                  <a:gd name="T28" fmla="*/ 34 w 38"/>
                  <a:gd name="T29" fmla="*/ 29 h 39"/>
                  <a:gd name="T30" fmla="*/ 38 w 38"/>
                  <a:gd name="T31" fmla="*/ 23 h 39"/>
                  <a:gd name="T32" fmla="*/ 36 w 38"/>
                  <a:gd name="T33" fmla="*/ 20 h 39"/>
                  <a:gd name="T34" fmla="*/ 36 w 38"/>
                  <a:gd name="T35" fmla="*/ 12 h 39"/>
                  <a:gd name="T36" fmla="*/ 32 w 38"/>
                  <a:gd name="T37" fmla="*/ 6 h 39"/>
                  <a:gd name="T38" fmla="*/ 26 w 38"/>
                  <a:gd name="T39" fmla="*/ 2 h 39"/>
                  <a:gd name="T40" fmla="*/ 19 w 38"/>
                  <a:gd name="T41" fmla="*/ 2 h 39"/>
                  <a:gd name="T42" fmla="*/ 11 w 38"/>
                  <a:gd name="T43" fmla="*/ 2 h 39"/>
                  <a:gd name="T44" fmla="*/ 5 w 38"/>
                  <a:gd name="T45" fmla="*/ 6 h 39"/>
                  <a:gd name="T46" fmla="*/ 2 w 38"/>
                  <a:gd name="T47" fmla="*/ 12 h 39"/>
                  <a:gd name="T48" fmla="*/ 2 w 38"/>
                  <a:gd name="T49" fmla="*/ 20 h 39"/>
                  <a:gd name="T50" fmla="*/ 2 w 38"/>
                  <a:gd name="T51" fmla="*/ 27 h 39"/>
                  <a:gd name="T52" fmla="*/ 5 w 38"/>
                  <a:gd name="T53" fmla="*/ 33 h 39"/>
                  <a:gd name="T54" fmla="*/ 11 w 38"/>
                  <a:gd name="T55" fmla="*/ 37 h 39"/>
                  <a:gd name="T56" fmla="*/ 19 w 38"/>
                  <a:gd name="T57" fmla="*/ 37 h 39"/>
                  <a:gd name="T58" fmla="*/ 26 w 38"/>
                  <a:gd name="T59" fmla="*/ 37 h 39"/>
                  <a:gd name="T60" fmla="*/ 32 w 38"/>
                  <a:gd name="T61" fmla="*/ 33 h 39"/>
                  <a:gd name="T62" fmla="*/ 36 w 38"/>
                  <a:gd name="T63" fmla="*/ 27 h 39"/>
                  <a:gd name="T64" fmla="*/ 36 w 38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3" y="29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6" y="37"/>
                    </a:lnTo>
                    <a:lnTo>
                      <a:pt x="28" y="35"/>
                    </a:lnTo>
                    <a:lnTo>
                      <a:pt x="32" y="33"/>
                    </a:lnTo>
                    <a:lnTo>
                      <a:pt x="34" y="29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6" y="20"/>
                    </a:lnTo>
                    <a:lnTo>
                      <a:pt x="36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3" y="29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3" y="37"/>
                    </a:lnTo>
                    <a:lnTo>
                      <a:pt x="26" y="37"/>
                    </a:lnTo>
                    <a:lnTo>
                      <a:pt x="28" y="35"/>
                    </a:lnTo>
                    <a:lnTo>
                      <a:pt x="32" y="33"/>
                    </a:lnTo>
                    <a:lnTo>
                      <a:pt x="34" y="29"/>
                    </a:lnTo>
                    <a:lnTo>
                      <a:pt x="36" y="27"/>
                    </a:lnTo>
                    <a:lnTo>
                      <a:pt x="36" y="23"/>
                    </a:lnTo>
                    <a:lnTo>
                      <a:pt x="36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F85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98" name="Freeform 7369"/>
              <p:cNvSpPr>
                <a:spLocks/>
              </p:cNvSpPr>
              <p:nvPr/>
            </p:nvSpPr>
            <p:spPr bwMode="auto">
              <a:xfrm>
                <a:off x="1398" y="2377"/>
                <a:ext cx="34" cy="35"/>
              </a:xfrm>
              <a:custGeom>
                <a:avLst/>
                <a:gdLst>
                  <a:gd name="T0" fmla="*/ 34 w 34"/>
                  <a:gd name="T1" fmla="*/ 14 h 35"/>
                  <a:gd name="T2" fmla="*/ 32 w 34"/>
                  <a:gd name="T3" fmla="*/ 8 h 35"/>
                  <a:gd name="T4" fmla="*/ 26 w 34"/>
                  <a:gd name="T5" fmla="*/ 2 h 35"/>
                  <a:gd name="T6" fmla="*/ 21 w 34"/>
                  <a:gd name="T7" fmla="*/ 0 h 35"/>
                  <a:gd name="T8" fmla="*/ 13 w 34"/>
                  <a:gd name="T9" fmla="*/ 0 h 35"/>
                  <a:gd name="T10" fmla="*/ 7 w 34"/>
                  <a:gd name="T11" fmla="*/ 2 h 35"/>
                  <a:gd name="T12" fmla="*/ 1 w 34"/>
                  <a:gd name="T13" fmla="*/ 8 h 35"/>
                  <a:gd name="T14" fmla="*/ 0 w 34"/>
                  <a:gd name="T15" fmla="*/ 14 h 35"/>
                  <a:gd name="T16" fmla="*/ 0 w 34"/>
                  <a:gd name="T17" fmla="*/ 21 h 35"/>
                  <a:gd name="T18" fmla="*/ 1 w 34"/>
                  <a:gd name="T19" fmla="*/ 27 h 35"/>
                  <a:gd name="T20" fmla="*/ 7 w 34"/>
                  <a:gd name="T21" fmla="*/ 33 h 35"/>
                  <a:gd name="T22" fmla="*/ 13 w 34"/>
                  <a:gd name="T23" fmla="*/ 35 h 35"/>
                  <a:gd name="T24" fmla="*/ 21 w 34"/>
                  <a:gd name="T25" fmla="*/ 35 h 35"/>
                  <a:gd name="T26" fmla="*/ 26 w 34"/>
                  <a:gd name="T27" fmla="*/ 33 h 35"/>
                  <a:gd name="T28" fmla="*/ 32 w 34"/>
                  <a:gd name="T29" fmla="*/ 27 h 35"/>
                  <a:gd name="T30" fmla="*/ 34 w 34"/>
                  <a:gd name="T31" fmla="*/ 21 h 35"/>
                  <a:gd name="T32" fmla="*/ 34 w 34"/>
                  <a:gd name="T33" fmla="*/ 18 h 35"/>
                  <a:gd name="T34" fmla="*/ 32 w 34"/>
                  <a:gd name="T35" fmla="*/ 12 h 35"/>
                  <a:gd name="T36" fmla="*/ 28 w 34"/>
                  <a:gd name="T37" fmla="*/ 6 h 35"/>
                  <a:gd name="T38" fmla="*/ 24 w 34"/>
                  <a:gd name="T39" fmla="*/ 2 h 35"/>
                  <a:gd name="T40" fmla="*/ 17 w 34"/>
                  <a:gd name="T41" fmla="*/ 0 h 35"/>
                  <a:gd name="T42" fmla="*/ 11 w 34"/>
                  <a:gd name="T43" fmla="*/ 2 h 35"/>
                  <a:gd name="T44" fmla="*/ 5 w 34"/>
                  <a:gd name="T45" fmla="*/ 6 h 35"/>
                  <a:gd name="T46" fmla="*/ 1 w 34"/>
                  <a:gd name="T47" fmla="*/ 12 h 35"/>
                  <a:gd name="T48" fmla="*/ 0 w 34"/>
                  <a:gd name="T49" fmla="*/ 18 h 35"/>
                  <a:gd name="T50" fmla="*/ 1 w 34"/>
                  <a:gd name="T51" fmla="*/ 25 h 35"/>
                  <a:gd name="T52" fmla="*/ 5 w 34"/>
                  <a:gd name="T53" fmla="*/ 29 h 35"/>
                  <a:gd name="T54" fmla="*/ 11 w 34"/>
                  <a:gd name="T55" fmla="*/ 33 h 35"/>
                  <a:gd name="T56" fmla="*/ 17 w 34"/>
                  <a:gd name="T57" fmla="*/ 35 h 35"/>
                  <a:gd name="T58" fmla="*/ 24 w 34"/>
                  <a:gd name="T59" fmla="*/ 33 h 35"/>
                  <a:gd name="T60" fmla="*/ 28 w 34"/>
                  <a:gd name="T61" fmla="*/ 29 h 35"/>
                  <a:gd name="T62" fmla="*/ 32 w 34"/>
                  <a:gd name="T63" fmla="*/ 25 h 35"/>
                  <a:gd name="T64" fmla="*/ 34 w 34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4"/>
                    </a:lnTo>
                    <a:lnTo>
                      <a:pt x="34" y="10"/>
                    </a:lnTo>
                    <a:lnTo>
                      <a:pt x="32" y="8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1" y="27"/>
                    </a:lnTo>
                    <a:lnTo>
                      <a:pt x="3" y="31"/>
                    </a:lnTo>
                    <a:lnTo>
                      <a:pt x="7" y="33"/>
                    </a:lnTo>
                    <a:lnTo>
                      <a:pt x="9" y="35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4" y="35"/>
                    </a:lnTo>
                    <a:lnTo>
                      <a:pt x="26" y="33"/>
                    </a:lnTo>
                    <a:lnTo>
                      <a:pt x="30" y="31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1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2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3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4" y="33"/>
                    </a:lnTo>
                    <a:lnTo>
                      <a:pt x="26" y="33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1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FF8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99" name="Freeform 7370"/>
              <p:cNvSpPr>
                <a:spLocks/>
              </p:cNvSpPr>
              <p:nvPr/>
            </p:nvSpPr>
            <p:spPr bwMode="auto">
              <a:xfrm>
                <a:off x="1398" y="2377"/>
                <a:ext cx="34" cy="35"/>
              </a:xfrm>
              <a:custGeom>
                <a:avLst/>
                <a:gdLst>
                  <a:gd name="T0" fmla="*/ 34 w 34"/>
                  <a:gd name="T1" fmla="*/ 14 h 35"/>
                  <a:gd name="T2" fmla="*/ 32 w 34"/>
                  <a:gd name="T3" fmla="*/ 8 h 35"/>
                  <a:gd name="T4" fmla="*/ 26 w 34"/>
                  <a:gd name="T5" fmla="*/ 4 h 35"/>
                  <a:gd name="T6" fmla="*/ 21 w 34"/>
                  <a:gd name="T7" fmla="*/ 0 h 35"/>
                  <a:gd name="T8" fmla="*/ 13 w 34"/>
                  <a:gd name="T9" fmla="*/ 0 h 35"/>
                  <a:gd name="T10" fmla="*/ 7 w 34"/>
                  <a:gd name="T11" fmla="*/ 4 h 35"/>
                  <a:gd name="T12" fmla="*/ 3 w 34"/>
                  <a:gd name="T13" fmla="*/ 8 h 35"/>
                  <a:gd name="T14" fmla="*/ 0 w 34"/>
                  <a:gd name="T15" fmla="*/ 14 h 35"/>
                  <a:gd name="T16" fmla="*/ 0 w 34"/>
                  <a:gd name="T17" fmla="*/ 21 h 35"/>
                  <a:gd name="T18" fmla="*/ 3 w 34"/>
                  <a:gd name="T19" fmla="*/ 27 h 35"/>
                  <a:gd name="T20" fmla="*/ 7 w 34"/>
                  <a:gd name="T21" fmla="*/ 33 h 35"/>
                  <a:gd name="T22" fmla="*/ 13 w 34"/>
                  <a:gd name="T23" fmla="*/ 35 h 35"/>
                  <a:gd name="T24" fmla="*/ 21 w 34"/>
                  <a:gd name="T25" fmla="*/ 35 h 35"/>
                  <a:gd name="T26" fmla="*/ 26 w 34"/>
                  <a:gd name="T27" fmla="*/ 33 h 35"/>
                  <a:gd name="T28" fmla="*/ 32 w 34"/>
                  <a:gd name="T29" fmla="*/ 27 h 35"/>
                  <a:gd name="T30" fmla="*/ 34 w 34"/>
                  <a:gd name="T31" fmla="*/ 21 h 35"/>
                  <a:gd name="T32" fmla="*/ 34 w 34"/>
                  <a:gd name="T33" fmla="*/ 18 h 35"/>
                  <a:gd name="T34" fmla="*/ 32 w 34"/>
                  <a:gd name="T35" fmla="*/ 12 h 35"/>
                  <a:gd name="T36" fmla="*/ 28 w 34"/>
                  <a:gd name="T37" fmla="*/ 6 h 35"/>
                  <a:gd name="T38" fmla="*/ 23 w 34"/>
                  <a:gd name="T39" fmla="*/ 2 h 35"/>
                  <a:gd name="T40" fmla="*/ 17 w 34"/>
                  <a:gd name="T41" fmla="*/ 0 h 35"/>
                  <a:gd name="T42" fmla="*/ 11 w 34"/>
                  <a:gd name="T43" fmla="*/ 2 h 35"/>
                  <a:gd name="T44" fmla="*/ 5 w 34"/>
                  <a:gd name="T45" fmla="*/ 6 h 35"/>
                  <a:gd name="T46" fmla="*/ 1 w 34"/>
                  <a:gd name="T47" fmla="*/ 12 h 35"/>
                  <a:gd name="T48" fmla="*/ 0 w 34"/>
                  <a:gd name="T49" fmla="*/ 18 h 35"/>
                  <a:gd name="T50" fmla="*/ 1 w 34"/>
                  <a:gd name="T51" fmla="*/ 23 h 35"/>
                  <a:gd name="T52" fmla="*/ 5 w 34"/>
                  <a:gd name="T53" fmla="*/ 29 h 35"/>
                  <a:gd name="T54" fmla="*/ 11 w 34"/>
                  <a:gd name="T55" fmla="*/ 33 h 35"/>
                  <a:gd name="T56" fmla="*/ 17 w 34"/>
                  <a:gd name="T57" fmla="*/ 35 h 35"/>
                  <a:gd name="T58" fmla="*/ 23 w 34"/>
                  <a:gd name="T59" fmla="*/ 33 h 35"/>
                  <a:gd name="T60" fmla="*/ 28 w 34"/>
                  <a:gd name="T61" fmla="*/ 29 h 35"/>
                  <a:gd name="T62" fmla="*/ 32 w 34"/>
                  <a:gd name="T63" fmla="*/ 23 h 35"/>
                  <a:gd name="T64" fmla="*/ 34 w 34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4"/>
                    </a:lnTo>
                    <a:lnTo>
                      <a:pt x="32" y="12"/>
                    </a:lnTo>
                    <a:lnTo>
                      <a:pt x="32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3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4" y="33"/>
                    </a:lnTo>
                    <a:lnTo>
                      <a:pt x="26" y="33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1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3" y="33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3"/>
                    </a:lnTo>
                    <a:lnTo>
                      <a:pt x="34" y="21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FF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00" name="Freeform 7371"/>
              <p:cNvSpPr>
                <a:spLocks/>
              </p:cNvSpPr>
              <p:nvPr/>
            </p:nvSpPr>
            <p:spPr bwMode="auto">
              <a:xfrm>
                <a:off x="1398" y="2377"/>
                <a:ext cx="34" cy="35"/>
              </a:xfrm>
              <a:custGeom>
                <a:avLst/>
                <a:gdLst>
                  <a:gd name="T0" fmla="*/ 34 w 34"/>
                  <a:gd name="T1" fmla="*/ 14 h 35"/>
                  <a:gd name="T2" fmla="*/ 30 w 34"/>
                  <a:gd name="T3" fmla="*/ 8 h 35"/>
                  <a:gd name="T4" fmla="*/ 26 w 34"/>
                  <a:gd name="T5" fmla="*/ 4 h 35"/>
                  <a:gd name="T6" fmla="*/ 21 w 34"/>
                  <a:gd name="T7" fmla="*/ 0 h 35"/>
                  <a:gd name="T8" fmla="*/ 13 w 34"/>
                  <a:gd name="T9" fmla="*/ 0 h 35"/>
                  <a:gd name="T10" fmla="*/ 7 w 34"/>
                  <a:gd name="T11" fmla="*/ 4 h 35"/>
                  <a:gd name="T12" fmla="*/ 3 w 34"/>
                  <a:gd name="T13" fmla="*/ 8 h 35"/>
                  <a:gd name="T14" fmla="*/ 0 w 34"/>
                  <a:gd name="T15" fmla="*/ 14 h 35"/>
                  <a:gd name="T16" fmla="*/ 0 w 34"/>
                  <a:gd name="T17" fmla="*/ 21 h 35"/>
                  <a:gd name="T18" fmla="*/ 3 w 34"/>
                  <a:gd name="T19" fmla="*/ 27 h 35"/>
                  <a:gd name="T20" fmla="*/ 7 w 34"/>
                  <a:gd name="T21" fmla="*/ 31 h 35"/>
                  <a:gd name="T22" fmla="*/ 13 w 34"/>
                  <a:gd name="T23" fmla="*/ 35 h 35"/>
                  <a:gd name="T24" fmla="*/ 21 w 34"/>
                  <a:gd name="T25" fmla="*/ 35 h 35"/>
                  <a:gd name="T26" fmla="*/ 26 w 34"/>
                  <a:gd name="T27" fmla="*/ 31 h 35"/>
                  <a:gd name="T28" fmla="*/ 30 w 34"/>
                  <a:gd name="T29" fmla="*/ 27 h 35"/>
                  <a:gd name="T30" fmla="*/ 34 w 34"/>
                  <a:gd name="T31" fmla="*/ 21 h 35"/>
                  <a:gd name="T32" fmla="*/ 34 w 34"/>
                  <a:gd name="T33" fmla="*/ 18 h 35"/>
                  <a:gd name="T34" fmla="*/ 32 w 34"/>
                  <a:gd name="T35" fmla="*/ 12 h 35"/>
                  <a:gd name="T36" fmla="*/ 28 w 34"/>
                  <a:gd name="T37" fmla="*/ 6 h 35"/>
                  <a:gd name="T38" fmla="*/ 23 w 34"/>
                  <a:gd name="T39" fmla="*/ 2 h 35"/>
                  <a:gd name="T40" fmla="*/ 17 w 34"/>
                  <a:gd name="T41" fmla="*/ 2 h 35"/>
                  <a:gd name="T42" fmla="*/ 11 w 34"/>
                  <a:gd name="T43" fmla="*/ 2 h 35"/>
                  <a:gd name="T44" fmla="*/ 5 w 34"/>
                  <a:gd name="T45" fmla="*/ 6 h 35"/>
                  <a:gd name="T46" fmla="*/ 1 w 34"/>
                  <a:gd name="T47" fmla="*/ 12 h 35"/>
                  <a:gd name="T48" fmla="*/ 1 w 34"/>
                  <a:gd name="T49" fmla="*/ 18 h 35"/>
                  <a:gd name="T50" fmla="*/ 1 w 34"/>
                  <a:gd name="T51" fmla="*/ 23 h 35"/>
                  <a:gd name="T52" fmla="*/ 5 w 34"/>
                  <a:gd name="T53" fmla="*/ 29 h 35"/>
                  <a:gd name="T54" fmla="*/ 11 w 34"/>
                  <a:gd name="T55" fmla="*/ 33 h 35"/>
                  <a:gd name="T56" fmla="*/ 17 w 34"/>
                  <a:gd name="T57" fmla="*/ 35 h 35"/>
                  <a:gd name="T58" fmla="*/ 23 w 34"/>
                  <a:gd name="T59" fmla="*/ 33 h 35"/>
                  <a:gd name="T60" fmla="*/ 28 w 34"/>
                  <a:gd name="T61" fmla="*/ 29 h 35"/>
                  <a:gd name="T62" fmla="*/ 32 w 34"/>
                  <a:gd name="T63" fmla="*/ 23 h 35"/>
                  <a:gd name="T64" fmla="*/ 34 w 34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3" y="33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3"/>
                    </a:lnTo>
                    <a:lnTo>
                      <a:pt x="34" y="21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2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1" y="18"/>
                    </a:lnTo>
                    <a:lnTo>
                      <a:pt x="1" y="21"/>
                    </a:lnTo>
                    <a:lnTo>
                      <a:pt x="1" y="23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7" y="35"/>
                    </a:lnTo>
                    <a:lnTo>
                      <a:pt x="21" y="33"/>
                    </a:lnTo>
                    <a:lnTo>
                      <a:pt x="23" y="33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3"/>
                    </a:lnTo>
                    <a:lnTo>
                      <a:pt x="32" y="21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FF87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01" name="Freeform 7372"/>
              <p:cNvSpPr>
                <a:spLocks/>
              </p:cNvSpPr>
              <p:nvPr/>
            </p:nvSpPr>
            <p:spPr bwMode="auto">
              <a:xfrm>
                <a:off x="1399" y="2379"/>
                <a:ext cx="33" cy="33"/>
              </a:xfrm>
              <a:custGeom>
                <a:avLst/>
                <a:gdLst>
                  <a:gd name="T0" fmla="*/ 31 w 33"/>
                  <a:gd name="T1" fmla="*/ 12 h 33"/>
                  <a:gd name="T2" fmla="*/ 29 w 33"/>
                  <a:gd name="T3" fmla="*/ 6 h 33"/>
                  <a:gd name="T4" fmla="*/ 25 w 33"/>
                  <a:gd name="T5" fmla="*/ 2 h 33"/>
                  <a:gd name="T6" fmla="*/ 20 w 33"/>
                  <a:gd name="T7" fmla="*/ 0 h 33"/>
                  <a:gd name="T8" fmla="*/ 12 w 33"/>
                  <a:gd name="T9" fmla="*/ 0 h 33"/>
                  <a:gd name="T10" fmla="*/ 6 w 33"/>
                  <a:gd name="T11" fmla="*/ 2 h 33"/>
                  <a:gd name="T12" fmla="*/ 2 w 33"/>
                  <a:gd name="T13" fmla="*/ 6 h 33"/>
                  <a:gd name="T14" fmla="*/ 0 w 33"/>
                  <a:gd name="T15" fmla="*/ 12 h 33"/>
                  <a:gd name="T16" fmla="*/ 0 w 33"/>
                  <a:gd name="T17" fmla="*/ 19 h 33"/>
                  <a:gd name="T18" fmla="*/ 2 w 33"/>
                  <a:gd name="T19" fmla="*/ 25 h 33"/>
                  <a:gd name="T20" fmla="*/ 6 w 33"/>
                  <a:gd name="T21" fmla="*/ 29 h 33"/>
                  <a:gd name="T22" fmla="*/ 12 w 33"/>
                  <a:gd name="T23" fmla="*/ 31 h 33"/>
                  <a:gd name="T24" fmla="*/ 20 w 33"/>
                  <a:gd name="T25" fmla="*/ 31 h 33"/>
                  <a:gd name="T26" fmla="*/ 25 w 33"/>
                  <a:gd name="T27" fmla="*/ 29 h 33"/>
                  <a:gd name="T28" fmla="*/ 29 w 33"/>
                  <a:gd name="T29" fmla="*/ 25 h 33"/>
                  <a:gd name="T30" fmla="*/ 31 w 33"/>
                  <a:gd name="T31" fmla="*/ 19 h 33"/>
                  <a:gd name="T32" fmla="*/ 31 w 33"/>
                  <a:gd name="T33" fmla="*/ 16 h 33"/>
                  <a:gd name="T34" fmla="*/ 31 w 33"/>
                  <a:gd name="T35" fmla="*/ 10 h 33"/>
                  <a:gd name="T36" fmla="*/ 27 w 33"/>
                  <a:gd name="T37" fmla="*/ 4 h 33"/>
                  <a:gd name="T38" fmla="*/ 22 w 33"/>
                  <a:gd name="T39" fmla="*/ 0 h 33"/>
                  <a:gd name="T40" fmla="*/ 16 w 33"/>
                  <a:gd name="T41" fmla="*/ 0 h 33"/>
                  <a:gd name="T42" fmla="*/ 10 w 33"/>
                  <a:gd name="T43" fmla="*/ 0 h 33"/>
                  <a:gd name="T44" fmla="*/ 4 w 33"/>
                  <a:gd name="T45" fmla="*/ 4 h 33"/>
                  <a:gd name="T46" fmla="*/ 0 w 33"/>
                  <a:gd name="T47" fmla="*/ 10 h 33"/>
                  <a:gd name="T48" fmla="*/ 0 w 33"/>
                  <a:gd name="T49" fmla="*/ 16 h 33"/>
                  <a:gd name="T50" fmla="*/ 0 w 33"/>
                  <a:gd name="T51" fmla="*/ 21 h 33"/>
                  <a:gd name="T52" fmla="*/ 4 w 33"/>
                  <a:gd name="T53" fmla="*/ 27 h 33"/>
                  <a:gd name="T54" fmla="*/ 10 w 33"/>
                  <a:gd name="T55" fmla="*/ 31 h 33"/>
                  <a:gd name="T56" fmla="*/ 16 w 33"/>
                  <a:gd name="T57" fmla="*/ 31 h 33"/>
                  <a:gd name="T58" fmla="*/ 22 w 33"/>
                  <a:gd name="T59" fmla="*/ 31 h 33"/>
                  <a:gd name="T60" fmla="*/ 27 w 33"/>
                  <a:gd name="T61" fmla="*/ 27 h 33"/>
                  <a:gd name="T62" fmla="*/ 31 w 33"/>
                  <a:gd name="T63" fmla="*/ 21 h 33"/>
                  <a:gd name="T64" fmla="*/ 31 w 33"/>
                  <a:gd name="T65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33">
                    <a:moveTo>
                      <a:pt x="33" y="16"/>
                    </a:moveTo>
                    <a:lnTo>
                      <a:pt x="31" y="12"/>
                    </a:lnTo>
                    <a:lnTo>
                      <a:pt x="31" y="10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6" y="33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3" y="16"/>
                    </a:lnTo>
                    <a:lnTo>
                      <a:pt x="31" y="16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1" y="16"/>
                    </a:lnTo>
                    <a:lnTo>
                      <a:pt x="33" y="16"/>
                    </a:lnTo>
                    <a:close/>
                  </a:path>
                </a:pathLst>
              </a:custGeom>
              <a:solidFill>
                <a:srgbClr val="FF87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02" name="Freeform 7373"/>
              <p:cNvSpPr>
                <a:spLocks/>
              </p:cNvSpPr>
              <p:nvPr/>
            </p:nvSpPr>
            <p:spPr bwMode="auto">
              <a:xfrm>
                <a:off x="1399" y="2379"/>
                <a:ext cx="31" cy="31"/>
              </a:xfrm>
              <a:custGeom>
                <a:avLst/>
                <a:gdLst>
                  <a:gd name="T0" fmla="*/ 31 w 31"/>
                  <a:gd name="T1" fmla="*/ 12 h 31"/>
                  <a:gd name="T2" fmla="*/ 29 w 31"/>
                  <a:gd name="T3" fmla="*/ 6 h 31"/>
                  <a:gd name="T4" fmla="*/ 25 w 31"/>
                  <a:gd name="T5" fmla="*/ 2 h 31"/>
                  <a:gd name="T6" fmla="*/ 20 w 31"/>
                  <a:gd name="T7" fmla="*/ 0 h 31"/>
                  <a:gd name="T8" fmla="*/ 12 w 31"/>
                  <a:gd name="T9" fmla="*/ 0 h 31"/>
                  <a:gd name="T10" fmla="*/ 6 w 31"/>
                  <a:gd name="T11" fmla="*/ 2 h 31"/>
                  <a:gd name="T12" fmla="*/ 2 w 31"/>
                  <a:gd name="T13" fmla="*/ 6 h 31"/>
                  <a:gd name="T14" fmla="*/ 0 w 31"/>
                  <a:gd name="T15" fmla="*/ 12 h 31"/>
                  <a:gd name="T16" fmla="*/ 0 w 31"/>
                  <a:gd name="T17" fmla="*/ 19 h 31"/>
                  <a:gd name="T18" fmla="*/ 2 w 31"/>
                  <a:gd name="T19" fmla="*/ 25 h 31"/>
                  <a:gd name="T20" fmla="*/ 6 w 31"/>
                  <a:gd name="T21" fmla="*/ 29 h 31"/>
                  <a:gd name="T22" fmla="*/ 12 w 31"/>
                  <a:gd name="T23" fmla="*/ 31 h 31"/>
                  <a:gd name="T24" fmla="*/ 20 w 31"/>
                  <a:gd name="T25" fmla="*/ 31 h 31"/>
                  <a:gd name="T26" fmla="*/ 25 w 31"/>
                  <a:gd name="T27" fmla="*/ 29 h 31"/>
                  <a:gd name="T28" fmla="*/ 29 w 31"/>
                  <a:gd name="T29" fmla="*/ 25 h 31"/>
                  <a:gd name="T30" fmla="*/ 31 w 31"/>
                  <a:gd name="T31" fmla="*/ 19 h 31"/>
                  <a:gd name="T32" fmla="*/ 31 w 31"/>
                  <a:gd name="T33" fmla="*/ 16 h 31"/>
                  <a:gd name="T34" fmla="*/ 29 w 31"/>
                  <a:gd name="T35" fmla="*/ 10 h 31"/>
                  <a:gd name="T36" fmla="*/ 27 w 31"/>
                  <a:gd name="T37" fmla="*/ 4 h 31"/>
                  <a:gd name="T38" fmla="*/ 22 w 31"/>
                  <a:gd name="T39" fmla="*/ 2 h 31"/>
                  <a:gd name="T40" fmla="*/ 16 w 31"/>
                  <a:gd name="T41" fmla="*/ 0 h 31"/>
                  <a:gd name="T42" fmla="*/ 10 w 31"/>
                  <a:gd name="T43" fmla="*/ 2 h 31"/>
                  <a:gd name="T44" fmla="*/ 4 w 31"/>
                  <a:gd name="T45" fmla="*/ 4 h 31"/>
                  <a:gd name="T46" fmla="*/ 2 w 31"/>
                  <a:gd name="T47" fmla="*/ 10 h 31"/>
                  <a:gd name="T48" fmla="*/ 0 w 31"/>
                  <a:gd name="T49" fmla="*/ 16 h 31"/>
                  <a:gd name="T50" fmla="*/ 2 w 31"/>
                  <a:gd name="T51" fmla="*/ 21 h 31"/>
                  <a:gd name="T52" fmla="*/ 4 w 31"/>
                  <a:gd name="T53" fmla="*/ 27 h 31"/>
                  <a:gd name="T54" fmla="*/ 10 w 31"/>
                  <a:gd name="T55" fmla="*/ 29 h 31"/>
                  <a:gd name="T56" fmla="*/ 16 w 31"/>
                  <a:gd name="T57" fmla="*/ 31 h 31"/>
                  <a:gd name="T58" fmla="*/ 22 w 31"/>
                  <a:gd name="T59" fmla="*/ 29 h 31"/>
                  <a:gd name="T60" fmla="*/ 27 w 31"/>
                  <a:gd name="T61" fmla="*/ 27 h 31"/>
                  <a:gd name="T62" fmla="*/ 29 w 31"/>
                  <a:gd name="T63" fmla="*/ 21 h 31"/>
                  <a:gd name="T64" fmla="*/ 31 w 31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2"/>
                    </a:lnTo>
                    <a:lnTo>
                      <a:pt x="31" y="10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2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29" y="21"/>
                    </a:lnTo>
                    <a:lnTo>
                      <a:pt x="31" y="19"/>
                    </a:lnTo>
                    <a:lnTo>
                      <a:pt x="31" y="16"/>
                    </a:lnTo>
                    <a:lnTo>
                      <a:pt x="31" y="16"/>
                    </a:lnTo>
                    <a:close/>
                  </a:path>
                </a:pathLst>
              </a:custGeom>
              <a:solidFill>
                <a:srgbClr val="FF88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03" name="Freeform 7374"/>
              <p:cNvSpPr>
                <a:spLocks/>
              </p:cNvSpPr>
              <p:nvPr/>
            </p:nvSpPr>
            <p:spPr bwMode="auto">
              <a:xfrm>
                <a:off x="1399" y="2379"/>
                <a:ext cx="31" cy="31"/>
              </a:xfrm>
              <a:custGeom>
                <a:avLst/>
                <a:gdLst>
                  <a:gd name="T0" fmla="*/ 31 w 31"/>
                  <a:gd name="T1" fmla="*/ 12 h 31"/>
                  <a:gd name="T2" fmla="*/ 29 w 31"/>
                  <a:gd name="T3" fmla="*/ 8 h 31"/>
                  <a:gd name="T4" fmla="*/ 25 w 31"/>
                  <a:gd name="T5" fmla="*/ 2 h 31"/>
                  <a:gd name="T6" fmla="*/ 20 w 31"/>
                  <a:gd name="T7" fmla="*/ 0 h 31"/>
                  <a:gd name="T8" fmla="*/ 12 w 31"/>
                  <a:gd name="T9" fmla="*/ 0 h 31"/>
                  <a:gd name="T10" fmla="*/ 8 w 31"/>
                  <a:gd name="T11" fmla="*/ 2 h 31"/>
                  <a:gd name="T12" fmla="*/ 2 w 31"/>
                  <a:gd name="T13" fmla="*/ 8 h 31"/>
                  <a:gd name="T14" fmla="*/ 0 w 31"/>
                  <a:gd name="T15" fmla="*/ 12 h 31"/>
                  <a:gd name="T16" fmla="*/ 0 w 31"/>
                  <a:gd name="T17" fmla="*/ 19 h 31"/>
                  <a:gd name="T18" fmla="*/ 2 w 31"/>
                  <a:gd name="T19" fmla="*/ 25 h 31"/>
                  <a:gd name="T20" fmla="*/ 8 w 31"/>
                  <a:gd name="T21" fmla="*/ 29 h 31"/>
                  <a:gd name="T22" fmla="*/ 12 w 31"/>
                  <a:gd name="T23" fmla="*/ 31 h 31"/>
                  <a:gd name="T24" fmla="*/ 20 w 31"/>
                  <a:gd name="T25" fmla="*/ 31 h 31"/>
                  <a:gd name="T26" fmla="*/ 25 w 31"/>
                  <a:gd name="T27" fmla="*/ 29 h 31"/>
                  <a:gd name="T28" fmla="*/ 29 w 31"/>
                  <a:gd name="T29" fmla="*/ 25 h 31"/>
                  <a:gd name="T30" fmla="*/ 31 w 31"/>
                  <a:gd name="T31" fmla="*/ 19 h 31"/>
                  <a:gd name="T32" fmla="*/ 31 w 31"/>
                  <a:gd name="T33" fmla="*/ 16 h 31"/>
                  <a:gd name="T34" fmla="*/ 29 w 31"/>
                  <a:gd name="T35" fmla="*/ 10 h 31"/>
                  <a:gd name="T36" fmla="*/ 25 w 31"/>
                  <a:gd name="T37" fmla="*/ 6 h 31"/>
                  <a:gd name="T38" fmla="*/ 22 w 31"/>
                  <a:gd name="T39" fmla="*/ 2 h 31"/>
                  <a:gd name="T40" fmla="*/ 16 w 31"/>
                  <a:gd name="T41" fmla="*/ 0 h 31"/>
                  <a:gd name="T42" fmla="*/ 10 w 31"/>
                  <a:gd name="T43" fmla="*/ 2 h 31"/>
                  <a:gd name="T44" fmla="*/ 6 w 31"/>
                  <a:gd name="T45" fmla="*/ 6 h 31"/>
                  <a:gd name="T46" fmla="*/ 2 w 31"/>
                  <a:gd name="T47" fmla="*/ 10 h 31"/>
                  <a:gd name="T48" fmla="*/ 0 w 31"/>
                  <a:gd name="T49" fmla="*/ 16 h 31"/>
                  <a:gd name="T50" fmla="*/ 2 w 31"/>
                  <a:gd name="T51" fmla="*/ 21 h 31"/>
                  <a:gd name="T52" fmla="*/ 6 w 31"/>
                  <a:gd name="T53" fmla="*/ 25 h 31"/>
                  <a:gd name="T54" fmla="*/ 10 w 31"/>
                  <a:gd name="T55" fmla="*/ 29 h 31"/>
                  <a:gd name="T56" fmla="*/ 16 w 31"/>
                  <a:gd name="T57" fmla="*/ 31 h 31"/>
                  <a:gd name="T58" fmla="*/ 22 w 31"/>
                  <a:gd name="T59" fmla="*/ 29 h 31"/>
                  <a:gd name="T60" fmla="*/ 25 w 31"/>
                  <a:gd name="T61" fmla="*/ 25 h 31"/>
                  <a:gd name="T62" fmla="*/ 29 w 31"/>
                  <a:gd name="T63" fmla="*/ 21 h 31"/>
                  <a:gd name="T64" fmla="*/ 31 w 31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2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29" y="21"/>
                    </a:lnTo>
                    <a:lnTo>
                      <a:pt x="31" y="19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29" y="10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9" y="21"/>
                    </a:lnTo>
                    <a:lnTo>
                      <a:pt x="31" y="19"/>
                    </a:lnTo>
                    <a:lnTo>
                      <a:pt x="31" y="16"/>
                    </a:lnTo>
                    <a:lnTo>
                      <a:pt x="31" y="16"/>
                    </a:lnTo>
                    <a:close/>
                  </a:path>
                </a:pathLst>
              </a:custGeom>
              <a:solidFill>
                <a:srgbClr val="FF88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04" name="Freeform 7375"/>
              <p:cNvSpPr>
                <a:spLocks/>
              </p:cNvSpPr>
              <p:nvPr/>
            </p:nvSpPr>
            <p:spPr bwMode="auto">
              <a:xfrm>
                <a:off x="1399" y="2379"/>
                <a:ext cx="31" cy="31"/>
              </a:xfrm>
              <a:custGeom>
                <a:avLst/>
                <a:gdLst>
                  <a:gd name="T0" fmla="*/ 31 w 31"/>
                  <a:gd name="T1" fmla="*/ 14 h 31"/>
                  <a:gd name="T2" fmla="*/ 27 w 31"/>
                  <a:gd name="T3" fmla="*/ 8 h 31"/>
                  <a:gd name="T4" fmla="*/ 23 w 31"/>
                  <a:gd name="T5" fmla="*/ 4 h 31"/>
                  <a:gd name="T6" fmla="*/ 20 w 31"/>
                  <a:gd name="T7" fmla="*/ 2 h 31"/>
                  <a:gd name="T8" fmla="*/ 14 w 31"/>
                  <a:gd name="T9" fmla="*/ 2 h 31"/>
                  <a:gd name="T10" fmla="*/ 8 w 31"/>
                  <a:gd name="T11" fmla="*/ 4 h 31"/>
                  <a:gd name="T12" fmla="*/ 4 w 31"/>
                  <a:gd name="T13" fmla="*/ 8 h 31"/>
                  <a:gd name="T14" fmla="*/ 2 w 31"/>
                  <a:gd name="T15" fmla="*/ 14 h 31"/>
                  <a:gd name="T16" fmla="*/ 2 w 31"/>
                  <a:gd name="T17" fmla="*/ 19 h 31"/>
                  <a:gd name="T18" fmla="*/ 4 w 31"/>
                  <a:gd name="T19" fmla="*/ 23 h 31"/>
                  <a:gd name="T20" fmla="*/ 8 w 31"/>
                  <a:gd name="T21" fmla="*/ 27 h 31"/>
                  <a:gd name="T22" fmla="*/ 14 w 31"/>
                  <a:gd name="T23" fmla="*/ 31 h 31"/>
                  <a:gd name="T24" fmla="*/ 20 w 31"/>
                  <a:gd name="T25" fmla="*/ 31 h 31"/>
                  <a:gd name="T26" fmla="*/ 23 w 31"/>
                  <a:gd name="T27" fmla="*/ 27 h 31"/>
                  <a:gd name="T28" fmla="*/ 27 w 31"/>
                  <a:gd name="T29" fmla="*/ 23 h 31"/>
                  <a:gd name="T30" fmla="*/ 31 w 31"/>
                  <a:gd name="T31" fmla="*/ 19 h 31"/>
                  <a:gd name="T32" fmla="*/ 29 w 31"/>
                  <a:gd name="T33" fmla="*/ 16 h 31"/>
                  <a:gd name="T34" fmla="*/ 29 w 31"/>
                  <a:gd name="T35" fmla="*/ 10 h 31"/>
                  <a:gd name="T36" fmla="*/ 25 w 31"/>
                  <a:gd name="T37" fmla="*/ 6 h 31"/>
                  <a:gd name="T38" fmla="*/ 22 w 31"/>
                  <a:gd name="T39" fmla="*/ 2 h 31"/>
                  <a:gd name="T40" fmla="*/ 16 w 31"/>
                  <a:gd name="T41" fmla="*/ 2 h 31"/>
                  <a:gd name="T42" fmla="*/ 10 w 31"/>
                  <a:gd name="T43" fmla="*/ 2 h 31"/>
                  <a:gd name="T44" fmla="*/ 6 w 31"/>
                  <a:gd name="T45" fmla="*/ 6 h 31"/>
                  <a:gd name="T46" fmla="*/ 2 w 31"/>
                  <a:gd name="T47" fmla="*/ 10 h 31"/>
                  <a:gd name="T48" fmla="*/ 2 w 31"/>
                  <a:gd name="T49" fmla="*/ 16 h 31"/>
                  <a:gd name="T50" fmla="*/ 2 w 31"/>
                  <a:gd name="T51" fmla="*/ 21 h 31"/>
                  <a:gd name="T52" fmla="*/ 6 w 31"/>
                  <a:gd name="T53" fmla="*/ 25 h 31"/>
                  <a:gd name="T54" fmla="*/ 10 w 31"/>
                  <a:gd name="T55" fmla="*/ 29 h 31"/>
                  <a:gd name="T56" fmla="*/ 16 w 31"/>
                  <a:gd name="T57" fmla="*/ 29 h 31"/>
                  <a:gd name="T58" fmla="*/ 22 w 31"/>
                  <a:gd name="T59" fmla="*/ 29 h 31"/>
                  <a:gd name="T60" fmla="*/ 25 w 31"/>
                  <a:gd name="T61" fmla="*/ 25 h 31"/>
                  <a:gd name="T62" fmla="*/ 29 w 31"/>
                  <a:gd name="T63" fmla="*/ 21 h 31"/>
                  <a:gd name="T64" fmla="*/ 29 w 31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4"/>
                    </a:lnTo>
                    <a:lnTo>
                      <a:pt x="29" y="10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9" y="21"/>
                    </a:lnTo>
                    <a:lnTo>
                      <a:pt x="31" y="19"/>
                    </a:lnTo>
                    <a:lnTo>
                      <a:pt x="31" y="16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29" y="10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0" y="29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20" y="29"/>
                    </a:lnTo>
                    <a:lnTo>
                      <a:pt x="22" y="29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9" y="16"/>
                    </a:lnTo>
                    <a:lnTo>
                      <a:pt x="31" y="16"/>
                    </a:lnTo>
                    <a:close/>
                  </a:path>
                </a:pathLst>
              </a:custGeom>
              <a:solidFill>
                <a:srgbClr val="FF8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05" name="Freeform 7376"/>
              <p:cNvSpPr>
                <a:spLocks/>
              </p:cNvSpPr>
              <p:nvPr/>
            </p:nvSpPr>
            <p:spPr bwMode="auto">
              <a:xfrm>
                <a:off x="1401" y="2381"/>
                <a:ext cx="27" cy="27"/>
              </a:xfrm>
              <a:custGeom>
                <a:avLst/>
                <a:gdLst>
                  <a:gd name="T0" fmla="*/ 27 w 27"/>
                  <a:gd name="T1" fmla="*/ 12 h 27"/>
                  <a:gd name="T2" fmla="*/ 25 w 27"/>
                  <a:gd name="T3" fmla="*/ 6 h 27"/>
                  <a:gd name="T4" fmla="*/ 21 w 27"/>
                  <a:gd name="T5" fmla="*/ 2 h 27"/>
                  <a:gd name="T6" fmla="*/ 18 w 27"/>
                  <a:gd name="T7" fmla="*/ 0 h 27"/>
                  <a:gd name="T8" fmla="*/ 12 w 27"/>
                  <a:gd name="T9" fmla="*/ 0 h 27"/>
                  <a:gd name="T10" fmla="*/ 6 w 27"/>
                  <a:gd name="T11" fmla="*/ 2 h 27"/>
                  <a:gd name="T12" fmla="*/ 2 w 27"/>
                  <a:gd name="T13" fmla="*/ 6 h 27"/>
                  <a:gd name="T14" fmla="*/ 0 w 27"/>
                  <a:gd name="T15" fmla="*/ 12 h 27"/>
                  <a:gd name="T16" fmla="*/ 0 w 27"/>
                  <a:gd name="T17" fmla="*/ 17 h 27"/>
                  <a:gd name="T18" fmla="*/ 2 w 27"/>
                  <a:gd name="T19" fmla="*/ 21 h 27"/>
                  <a:gd name="T20" fmla="*/ 6 w 27"/>
                  <a:gd name="T21" fmla="*/ 25 h 27"/>
                  <a:gd name="T22" fmla="*/ 12 w 27"/>
                  <a:gd name="T23" fmla="*/ 27 h 27"/>
                  <a:gd name="T24" fmla="*/ 18 w 27"/>
                  <a:gd name="T25" fmla="*/ 27 h 27"/>
                  <a:gd name="T26" fmla="*/ 21 w 27"/>
                  <a:gd name="T27" fmla="*/ 25 h 27"/>
                  <a:gd name="T28" fmla="*/ 25 w 27"/>
                  <a:gd name="T29" fmla="*/ 21 h 27"/>
                  <a:gd name="T30" fmla="*/ 27 w 27"/>
                  <a:gd name="T31" fmla="*/ 17 h 27"/>
                  <a:gd name="T32" fmla="*/ 27 w 27"/>
                  <a:gd name="T33" fmla="*/ 14 h 27"/>
                  <a:gd name="T34" fmla="*/ 27 w 27"/>
                  <a:gd name="T35" fmla="*/ 8 h 27"/>
                  <a:gd name="T36" fmla="*/ 23 w 27"/>
                  <a:gd name="T37" fmla="*/ 4 h 27"/>
                  <a:gd name="T38" fmla="*/ 20 w 27"/>
                  <a:gd name="T39" fmla="*/ 2 h 27"/>
                  <a:gd name="T40" fmla="*/ 14 w 27"/>
                  <a:gd name="T41" fmla="*/ 0 h 27"/>
                  <a:gd name="T42" fmla="*/ 8 w 27"/>
                  <a:gd name="T43" fmla="*/ 2 h 27"/>
                  <a:gd name="T44" fmla="*/ 4 w 27"/>
                  <a:gd name="T45" fmla="*/ 4 h 27"/>
                  <a:gd name="T46" fmla="*/ 2 w 27"/>
                  <a:gd name="T47" fmla="*/ 8 h 27"/>
                  <a:gd name="T48" fmla="*/ 0 w 27"/>
                  <a:gd name="T49" fmla="*/ 14 h 27"/>
                  <a:gd name="T50" fmla="*/ 2 w 27"/>
                  <a:gd name="T51" fmla="*/ 19 h 27"/>
                  <a:gd name="T52" fmla="*/ 4 w 27"/>
                  <a:gd name="T53" fmla="*/ 23 h 27"/>
                  <a:gd name="T54" fmla="*/ 8 w 27"/>
                  <a:gd name="T55" fmla="*/ 27 h 27"/>
                  <a:gd name="T56" fmla="*/ 14 w 27"/>
                  <a:gd name="T57" fmla="*/ 27 h 27"/>
                  <a:gd name="T58" fmla="*/ 20 w 27"/>
                  <a:gd name="T59" fmla="*/ 27 h 27"/>
                  <a:gd name="T60" fmla="*/ 23 w 27"/>
                  <a:gd name="T61" fmla="*/ 23 h 27"/>
                  <a:gd name="T62" fmla="*/ 27 w 27"/>
                  <a:gd name="T63" fmla="*/ 19 h 27"/>
                  <a:gd name="T64" fmla="*/ 27 w 27"/>
                  <a:gd name="T6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7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FF8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06" name="Freeform 7377"/>
              <p:cNvSpPr>
                <a:spLocks/>
              </p:cNvSpPr>
              <p:nvPr/>
            </p:nvSpPr>
            <p:spPr bwMode="auto">
              <a:xfrm>
                <a:off x="1401" y="2381"/>
                <a:ext cx="27" cy="27"/>
              </a:xfrm>
              <a:custGeom>
                <a:avLst/>
                <a:gdLst>
                  <a:gd name="T0" fmla="*/ 27 w 27"/>
                  <a:gd name="T1" fmla="*/ 12 h 27"/>
                  <a:gd name="T2" fmla="*/ 25 w 27"/>
                  <a:gd name="T3" fmla="*/ 6 h 27"/>
                  <a:gd name="T4" fmla="*/ 21 w 27"/>
                  <a:gd name="T5" fmla="*/ 2 h 27"/>
                  <a:gd name="T6" fmla="*/ 16 w 27"/>
                  <a:gd name="T7" fmla="*/ 0 h 27"/>
                  <a:gd name="T8" fmla="*/ 12 w 27"/>
                  <a:gd name="T9" fmla="*/ 0 h 27"/>
                  <a:gd name="T10" fmla="*/ 6 w 27"/>
                  <a:gd name="T11" fmla="*/ 2 h 27"/>
                  <a:gd name="T12" fmla="*/ 2 w 27"/>
                  <a:gd name="T13" fmla="*/ 6 h 27"/>
                  <a:gd name="T14" fmla="*/ 0 w 27"/>
                  <a:gd name="T15" fmla="*/ 12 h 27"/>
                  <a:gd name="T16" fmla="*/ 0 w 27"/>
                  <a:gd name="T17" fmla="*/ 16 h 27"/>
                  <a:gd name="T18" fmla="*/ 2 w 27"/>
                  <a:gd name="T19" fmla="*/ 21 h 27"/>
                  <a:gd name="T20" fmla="*/ 6 w 27"/>
                  <a:gd name="T21" fmla="*/ 25 h 27"/>
                  <a:gd name="T22" fmla="*/ 12 w 27"/>
                  <a:gd name="T23" fmla="*/ 27 h 27"/>
                  <a:gd name="T24" fmla="*/ 16 w 27"/>
                  <a:gd name="T25" fmla="*/ 27 h 27"/>
                  <a:gd name="T26" fmla="*/ 21 w 27"/>
                  <a:gd name="T27" fmla="*/ 25 h 27"/>
                  <a:gd name="T28" fmla="*/ 25 w 27"/>
                  <a:gd name="T29" fmla="*/ 21 h 27"/>
                  <a:gd name="T30" fmla="*/ 27 w 27"/>
                  <a:gd name="T31" fmla="*/ 16 h 27"/>
                  <a:gd name="T32" fmla="*/ 27 w 27"/>
                  <a:gd name="T33" fmla="*/ 14 h 27"/>
                  <a:gd name="T34" fmla="*/ 25 w 27"/>
                  <a:gd name="T35" fmla="*/ 8 h 27"/>
                  <a:gd name="T36" fmla="*/ 23 w 27"/>
                  <a:gd name="T37" fmla="*/ 4 h 27"/>
                  <a:gd name="T38" fmla="*/ 20 w 27"/>
                  <a:gd name="T39" fmla="*/ 2 h 27"/>
                  <a:gd name="T40" fmla="*/ 14 w 27"/>
                  <a:gd name="T41" fmla="*/ 0 h 27"/>
                  <a:gd name="T42" fmla="*/ 8 w 27"/>
                  <a:gd name="T43" fmla="*/ 2 h 27"/>
                  <a:gd name="T44" fmla="*/ 4 w 27"/>
                  <a:gd name="T45" fmla="*/ 4 h 27"/>
                  <a:gd name="T46" fmla="*/ 2 w 27"/>
                  <a:gd name="T47" fmla="*/ 8 h 27"/>
                  <a:gd name="T48" fmla="*/ 0 w 27"/>
                  <a:gd name="T49" fmla="*/ 14 h 27"/>
                  <a:gd name="T50" fmla="*/ 2 w 27"/>
                  <a:gd name="T51" fmla="*/ 19 h 27"/>
                  <a:gd name="T52" fmla="*/ 4 w 27"/>
                  <a:gd name="T53" fmla="*/ 23 h 27"/>
                  <a:gd name="T54" fmla="*/ 8 w 27"/>
                  <a:gd name="T55" fmla="*/ 25 h 27"/>
                  <a:gd name="T56" fmla="*/ 14 w 27"/>
                  <a:gd name="T57" fmla="*/ 27 h 27"/>
                  <a:gd name="T58" fmla="*/ 20 w 27"/>
                  <a:gd name="T59" fmla="*/ 25 h 27"/>
                  <a:gd name="T60" fmla="*/ 23 w 27"/>
                  <a:gd name="T61" fmla="*/ 23 h 27"/>
                  <a:gd name="T62" fmla="*/ 25 w 27"/>
                  <a:gd name="T63" fmla="*/ 19 h 27"/>
                  <a:gd name="T64" fmla="*/ 27 w 27"/>
                  <a:gd name="T6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7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5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FF8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07" name="Freeform 7378"/>
              <p:cNvSpPr>
                <a:spLocks/>
              </p:cNvSpPr>
              <p:nvPr/>
            </p:nvSpPr>
            <p:spPr bwMode="auto">
              <a:xfrm>
                <a:off x="1401" y="2381"/>
                <a:ext cx="27" cy="27"/>
              </a:xfrm>
              <a:custGeom>
                <a:avLst/>
                <a:gdLst>
                  <a:gd name="T0" fmla="*/ 27 w 27"/>
                  <a:gd name="T1" fmla="*/ 12 h 27"/>
                  <a:gd name="T2" fmla="*/ 25 w 27"/>
                  <a:gd name="T3" fmla="*/ 6 h 27"/>
                  <a:gd name="T4" fmla="*/ 21 w 27"/>
                  <a:gd name="T5" fmla="*/ 2 h 27"/>
                  <a:gd name="T6" fmla="*/ 16 w 27"/>
                  <a:gd name="T7" fmla="*/ 0 h 27"/>
                  <a:gd name="T8" fmla="*/ 12 w 27"/>
                  <a:gd name="T9" fmla="*/ 0 h 27"/>
                  <a:gd name="T10" fmla="*/ 6 w 27"/>
                  <a:gd name="T11" fmla="*/ 2 h 27"/>
                  <a:gd name="T12" fmla="*/ 2 w 27"/>
                  <a:gd name="T13" fmla="*/ 6 h 27"/>
                  <a:gd name="T14" fmla="*/ 0 w 27"/>
                  <a:gd name="T15" fmla="*/ 12 h 27"/>
                  <a:gd name="T16" fmla="*/ 0 w 27"/>
                  <a:gd name="T17" fmla="*/ 16 h 27"/>
                  <a:gd name="T18" fmla="*/ 2 w 27"/>
                  <a:gd name="T19" fmla="*/ 21 h 27"/>
                  <a:gd name="T20" fmla="*/ 6 w 27"/>
                  <a:gd name="T21" fmla="*/ 25 h 27"/>
                  <a:gd name="T22" fmla="*/ 12 w 27"/>
                  <a:gd name="T23" fmla="*/ 27 h 27"/>
                  <a:gd name="T24" fmla="*/ 16 w 27"/>
                  <a:gd name="T25" fmla="*/ 27 h 27"/>
                  <a:gd name="T26" fmla="*/ 21 w 27"/>
                  <a:gd name="T27" fmla="*/ 25 h 27"/>
                  <a:gd name="T28" fmla="*/ 25 w 27"/>
                  <a:gd name="T29" fmla="*/ 21 h 27"/>
                  <a:gd name="T30" fmla="*/ 27 w 27"/>
                  <a:gd name="T31" fmla="*/ 16 h 27"/>
                  <a:gd name="T32" fmla="*/ 27 w 27"/>
                  <a:gd name="T33" fmla="*/ 14 h 27"/>
                  <a:gd name="T34" fmla="*/ 25 w 27"/>
                  <a:gd name="T35" fmla="*/ 10 h 27"/>
                  <a:gd name="T36" fmla="*/ 23 w 27"/>
                  <a:gd name="T37" fmla="*/ 4 h 27"/>
                  <a:gd name="T38" fmla="*/ 20 w 27"/>
                  <a:gd name="T39" fmla="*/ 2 h 27"/>
                  <a:gd name="T40" fmla="*/ 14 w 27"/>
                  <a:gd name="T41" fmla="*/ 2 h 27"/>
                  <a:gd name="T42" fmla="*/ 10 w 27"/>
                  <a:gd name="T43" fmla="*/ 2 h 27"/>
                  <a:gd name="T44" fmla="*/ 4 w 27"/>
                  <a:gd name="T45" fmla="*/ 4 h 27"/>
                  <a:gd name="T46" fmla="*/ 2 w 27"/>
                  <a:gd name="T47" fmla="*/ 10 h 27"/>
                  <a:gd name="T48" fmla="*/ 2 w 27"/>
                  <a:gd name="T49" fmla="*/ 14 h 27"/>
                  <a:gd name="T50" fmla="*/ 2 w 27"/>
                  <a:gd name="T51" fmla="*/ 19 h 27"/>
                  <a:gd name="T52" fmla="*/ 4 w 27"/>
                  <a:gd name="T53" fmla="*/ 23 h 27"/>
                  <a:gd name="T54" fmla="*/ 10 w 27"/>
                  <a:gd name="T55" fmla="*/ 25 h 27"/>
                  <a:gd name="T56" fmla="*/ 14 w 27"/>
                  <a:gd name="T57" fmla="*/ 27 h 27"/>
                  <a:gd name="T58" fmla="*/ 20 w 27"/>
                  <a:gd name="T59" fmla="*/ 25 h 27"/>
                  <a:gd name="T60" fmla="*/ 23 w 27"/>
                  <a:gd name="T61" fmla="*/ 23 h 27"/>
                  <a:gd name="T62" fmla="*/ 25 w 27"/>
                  <a:gd name="T63" fmla="*/ 19 h 27"/>
                  <a:gd name="T64" fmla="*/ 27 w 27"/>
                  <a:gd name="T6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12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5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4" y="27"/>
                    </a:lnTo>
                    <a:lnTo>
                      <a:pt x="16" y="25"/>
                    </a:lnTo>
                    <a:lnTo>
                      <a:pt x="20" y="25"/>
                    </a:lnTo>
                    <a:lnTo>
                      <a:pt x="21" y="23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6"/>
                    </a:lnTo>
                    <a:lnTo>
                      <a:pt x="27" y="14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FF8B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08" name="Freeform 7379"/>
              <p:cNvSpPr>
                <a:spLocks/>
              </p:cNvSpPr>
              <p:nvPr/>
            </p:nvSpPr>
            <p:spPr bwMode="auto">
              <a:xfrm>
                <a:off x="1403" y="2383"/>
                <a:ext cx="25" cy="25"/>
              </a:xfrm>
              <a:custGeom>
                <a:avLst/>
                <a:gdLst>
                  <a:gd name="T0" fmla="*/ 23 w 25"/>
                  <a:gd name="T1" fmla="*/ 10 h 25"/>
                  <a:gd name="T2" fmla="*/ 21 w 25"/>
                  <a:gd name="T3" fmla="*/ 4 h 25"/>
                  <a:gd name="T4" fmla="*/ 19 w 25"/>
                  <a:gd name="T5" fmla="*/ 2 h 25"/>
                  <a:gd name="T6" fmla="*/ 14 w 25"/>
                  <a:gd name="T7" fmla="*/ 0 h 25"/>
                  <a:gd name="T8" fmla="*/ 10 w 25"/>
                  <a:gd name="T9" fmla="*/ 0 h 25"/>
                  <a:gd name="T10" fmla="*/ 4 w 25"/>
                  <a:gd name="T11" fmla="*/ 2 h 25"/>
                  <a:gd name="T12" fmla="*/ 2 w 25"/>
                  <a:gd name="T13" fmla="*/ 4 h 25"/>
                  <a:gd name="T14" fmla="*/ 0 w 25"/>
                  <a:gd name="T15" fmla="*/ 10 h 25"/>
                  <a:gd name="T16" fmla="*/ 0 w 25"/>
                  <a:gd name="T17" fmla="*/ 14 h 25"/>
                  <a:gd name="T18" fmla="*/ 2 w 25"/>
                  <a:gd name="T19" fmla="*/ 19 h 25"/>
                  <a:gd name="T20" fmla="*/ 4 w 25"/>
                  <a:gd name="T21" fmla="*/ 21 h 25"/>
                  <a:gd name="T22" fmla="*/ 10 w 25"/>
                  <a:gd name="T23" fmla="*/ 23 h 25"/>
                  <a:gd name="T24" fmla="*/ 14 w 25"/>
                  <a:gd name="T25" fmla="*/ 23 h 25"/>
                  <a:gd name="T26" fmla="*/ 19 w 25"/>
                  <a:gd name="T27" fmla="*/ 21 h 25"/>
                  <a:gd name="T28" fmla="*/ 21 w 25"/>
                  <a:gd name="T29" fmla="*/ 19 h 25"/>
                  <a:gd name="T30" fmla="*/ 23 w 25"/>
                  <a:gd name="T31" fmla="*/ 14 h 25"/>
                  <a:gd name="T32" fmla="*/ 23 w 25"/>
                  <a:gd name="T33" fmla="*/ 12 h 25"/>
                  <a:gd name="T34" fmla="*/ 23 w 25"/>
                  <a:gd name="T35" fmla="*/ 8 h 25"/>
                  <a:gd name="T36" fmla="*/ 19 w 25"/>
                  <a:gd name="T37" fmla="*/ 4 h 25"/>
                  <a:gd name="T38" fmla="*/ 16 w 25"/>
                  <a:gd name="T39" fmla="*/ 0 h 25"/>
                  <a:gd name="T40" fmla="*/ 12 w 25"/>
                  <a:gd name="T41" fmla="*/ 0 h 25"/>
                  <a:gd name="T42" fmla="*/ 8 w 25"/>
                  <a:gd name="T43" fmla="*/ 0 h 25"/>
                  <a:gd name="T44" fmla="*/ 4 w 25"/>
                  <a:gd name="T45" fmla="*/ 4 h 25"/>
                  <a:gd name="T46" fmla="*/ 0 w 25"/>
                  <a:gd name="T47" fmla="*/ 8 h 25"/>
                  <a:gd name="T48" fmla="*/ 0 w 25"/>
                  <a:gd name="T49" fmla="*/ 12 h 25"/>
                  <a:gd name="T50" fmla="*/ 0 w 25"/>
                  <a:gd name="T51" fmla="*/ 15 h 25"/>
                  <a:gd name="T52" fmla="*/ 4 w 25"/>
                  <a:gd name="T53" fmla="*/ 19 h 25"/>
                  <a:gd name="T54" fmla="*/ 8 w 25"/>
                  <a:gd name="T55" fmla="*/ 23 h 25"/>
                  <a:gd name="T56" fmla="*/ 12 w 25"/>
                  <a:gd name="T57" fmla="*/ 23 h 25"/>
                  <a:gd name="T58" fmla="*/ 16 w 25"/>
                  <a:gd name="T59" fmla="*/ 23 h 25"/>
                  <a:gd name="T60" fmla="*/ 19 w 25"/>
                  <a:gd name="T61" fmla="*/ 19 h 25"/>
                  <a:gd name="T62" fmla="*/ 23 w 25"/>
                  <a:gd name="T63" fmla="*/ 15 h 25"/>
                  <a:gd name="T64" fmla="*/ 23 w 25"/>
                  <a:gd name="T6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25">
                    <a:moveTo>
                      <a:pt x="25" y="12"/>
                    </a:moveTo>
                    <a:lnTo>
                      <a:pt x="23" y="10"/>
                    </a:lnTo>
                    <a:lnTo>
                      <a:pt x="23" y="8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5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8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09" name="Freeform 7380"/>
              <p:cNvSpPr>
                <a:spLocks/>
              </p:cNvSpPr>
              <p:nvPr/>
            </p:nvSpPr>
            <p:spPr bwMode="auto">
              <a:xfrm>
                <a:off x="1403" y="2383"/>
                <a:ext cx="23" cy="23"/>
              </a:xfrm>
              <a:custGeom>
                <a:avLst/>
                <a:gdLst>
                  <a:gd name="T0" fmla="*/ 23 w 23"/>
                  <a:gd name="T1" fmla="*/ 10 h 23"/>
                  <a:gd name="T2" fmla="*/ 21 w 23"/>
                  <a:gd name="T3" fmla="*/ 6 h 23"/>
                  <a:gd name="T4" fmla="*/ 19 w 23"/>
                  <a:gd name="T5" fmla="*/ 2 h 23"/>
                  <a:gd name="T6" fmla="*/ 14 w 23"/>
                  <a:gd name="T7" fmla="*/ 0 h 23"/>
                  <a:gd name="T8" fmla="*/ 10 w 23"/>
                  <a:gd name="T9" fmla="*/ 0 h 23"/>
                  <a:gd name="T10" fmla="*/ 6 w 23"/>
                  <a:gd name="T11" fmla="*/ 2 h 23"/>
                  <a:gd name="T12" fmla="*/ 2 w 23"/>
                  <a:gd name="T13" fmla="*/ 6 h 23"/>
                  <a:gd name="T14" fmla="*/ 0 w 23"/>
                  <a:gd name="T15" fmla="*/ 10 h 23"/>
                  <a:gd name="T16" fmla="*/ 0 w 23"/>
                  <a:gd name="T17" fmla="*/ 14 h 23"/>
                  <a:gd name="T18" fmla="*/ 2 w 23"/>
                  <a:gd name="T19" fmla="*/ 19 h 23"/>
                  <a:gd name="T20" fmla="*/ 6 w 23"/>
                  <a:gd name="T21" fmla="*/ 21 h 23"/>
                  <a:gd name="T22" fmla="*/ 10 w 23"/>
                  <a:gd name="T23" fmla="*/ 23 h 23"/>
                  <a:gd name="T24" fmla="*/ 14 w 23"/>
                  <a:gd name="T25" fmla="*/ 23 h 23"/>
                  <a:gd name="T26" fmla="*/ 19 w 23"/>
                  <a:gd name="T27" fmla="*/ 21 h 23"/>
                  <a:gd name="T28" fmla="*/ 21 w 23"/>
                  <a:gd name="T29" fmla="*/ 19 h 23"/>
                  <a:gd name="T30" fmla="*/ 23 w 23"/>
                  <a:gd name="T31" fmla="*/ 14 h 23"/>
                  <a:gd name="T32" fmla="*/ 23 w 23"/>
                  <a:gd name="T33" fmla="*/ 12 h 23"/>
                  <a:gd name="T34" fmla="*/ 23 w 23"/>
                  <a:gd name="T35" fmla="*/ 8 h 23"/>
                  <a:gd name="T36" fmla="*/ 19 w 23"/>
                  <a:gd name="T37" fmla="*/ 4 h 23"/>
                  <a:gd name="T38" fmla="*/ 16 w 23"/>
                  <a:gd name="T39" fmla="*/ 2 h 23"/>
                  <a:gd name="T40" fmla="*/ 12 w 23"/>
                  <a:gd name="T41" fmla="*/ 0 h 23"/>
                  <a:gd name="T42" fmla="*/ 8 w 23"/>
                  <a:gd name="T43" fmla="*/ 2 h 23"/>
                  <a:gd name="T44" fmla="*/ 4 w 23"/>
                  <a:gd name="T45" fmla="*/ 4 h 23"/>
                  <a:gd name="T46" fmla="*/ 2 w 23"/>
                  <a:gd name="T47" fmla="*/ 8 h 23"/>
                  <a:gd name="T48" fmla="*/ 0 w 23"/>
                  <a:gd name="T49" fmla="*/ 12 h 23"/>
                  <a:gd name="T50" fmla="*/ 2 w 23"/>
                  <a:gd name="T51" fmla="*/ 15 h 23"/>
                  <a:gd name="T52" fmla="*/ 4 w 23"/>
                  <a:gd name="T53" fmla="*/ 19 h 23"/>
                  <a:gd name="T54" fmla="*/ 8 w 23"/>
                  <a:gd name="T55" fmla="*/ 23 h 23"/>
                  <a:gd name="T56" fmla="*/ 12 w 23"/>
                  <a:gd name="T57" fmla="*/ 23 h 23"/>
                  <a:gd name="T58" fmla="*/ 16 w 23"/>
                  <a:gd name="T59" fmla="*/ 23 h 23"/>
                  <a:gd name="T60" fmla="*/ 19 w 23"/>
                  <a:gd name="T61" fmla="*/ 19 h 23"/>
                  <a:gd name="T62" fmla="*/ 23 w 23"/>
                  <a:gd name="T63" fmla="*/ 15 h 23"/>
                  <a:gd name="T64" fmla="*/ 23 w 23"/>
                  <a:gd name="T6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8" y="21"/>
                    </a:lnTo>
                    <a:lnTo>
                      <a:pt x="19" y="19"/>
                    </a:lnTo>
                    <a:lnTo>
                      <a:pt x="21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FF8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10" name="Freeform 7381"/>
              <p:cNvSpPr>
                <a:spLocks/>
              </p:cNvSpPr>
              <p:nvPr/>
            </p:nvSpPr>
            <p:spPr bwMode="auto">
              <a:xfrm>
                <a:off x="1403" y="2383"/>
                <a:ext cx="23" cy="23"/>
              </a:xfrm>
              <a:custGeom>
                <a:avLst/>
                <a:gdLst>
                  <a:gd name="T0" fmla="*/ 23 w 23"/>
                  <a:gd name="T1" fmla="*/ 10 h 23"/>
                  <a:gd name="T2" fmla="*/ 21 w 23"/>
                  <a:gd name="T3" fmla="*/ 6 h 23"/>
                  <a:gd name="T4" fmla="*/ 18 w 23"/>
                  <a:gd name="T5" fmla="*/ 2 h 23"/>
                  <a:gd name="T6" fmla="*/ 14 w 23"/>
                  <a:gd name="T7" fmla="*/ 0 h 23"/>
                  <a:gd name="T8" fmla="*/ 10 w 23"/>
                  <a:gd name="T9" fmla="*/ 0 h 23"/>
                  <a:gd name="T10" fmla="*/ 6 w 23"/>
                  <a:gd name="T11" fmla="*/ 2 h 23"/>
                  <a:gd name="T12" fmla="*/ 2 w 23"/>
                  <a:gd name="T13" fmla="*/ 6 h 23"/>
                  <a:gd name="T14" fmla="*/ 0 w 23"/>
                  <a:gd name="T15" fmla="*/ 10 h 23"/>
                  <a:gd name="T16" fmla="*/ 0 w 23"/>
                  <a:gd name="T17" fmla="*/ 14 h 23"/>
                  <a:gd name="T18" fmla="*/ 2 w 23"/>
                  <a:gd name="T19" fmla="*/ 17 h 23"/>
                  <a:gd name="T20" fmla="*/ 6 w 23"/>
                  <a:gd name="T21" fmla="*/ 21 h 23"/>
                  <a:gd name="T22" fmla="*/ 10 w 23"/>
                  <a:gd name="T23" fmla="*/ 23 h 23"/>
                  <a:gd name="T24" fmla="*/ 14 w 23"/>
                  <a:gd name="T25" fmla="*/ 23 h 23"/>
                  <a:gd name="T26" fmla="*/ 18 w 23"/>
                  <a:gd name="T27" fmla="*/ 21 h 23"/>
                  <a:gd name="T28" fmla="*/ 21 w 23"/>
                  <a:gd name="T29" fmla="*/ 17 h 23"/>
                  <a:gd name="T30" fmla="*/ 23 w 23"/>
                  <a:gd name="T31" fmla="*/ 14 h 23"/>
                  <a:gd name="T32" fmla="*/ 23 w 23"/>
                  <a:gd name="T33" fmla="*/ 12 h 23"/>
                  <a:gd name="T34" fmla="*/ 21 w 23"/>
                  <a:gd name="T35" fmla="*/ 8 h 23"/>
                  <a:gd name="T36" fmla="*/ 19 w 23"/>
                  <a:gd name="T37" fmla="*/ 4 h 23"/>
                  <a:gd name="T38" fmla="*/ 16 w 23"/>
                  <a:gd name="T39" fmla="*/ 2 h 23"/>
                  <a:gd name="T40" fmla="*/ 12 w 23"/>
                  <a:gd name="T41" fmla="*/ 0 h 23"/>
                  <a:gd name="T42" fmla="*/ 8 w 23"/>
                  <a:gd name="T43" fmla="*/ 2 h 23"/>
                  <a:gd name="T44" fmla="*/ 4 w 23"/>
                  <a:gd name="T45" fmla="*/ 4 h 23"/>
                  <a:gd name="T46" fmla="*/ 2 w 23"/>
                  <a:gd name="T47" fmla="*/ 8 h 23"/>
                  <a:gd name="T48" fmla="*/ 0 w 23"/>
                  <a:gd name="T49" fmla="*/ 12 h 23"/>
                  <a:gd name="T50" fmla="*/ 2 w 23"/>
                  <a:gd name="T51" fmla="*/ 15 h 23"/>
                  <a:gd name="T52" fmla="*/ 4 w 23"/>
                  <a:gd name="T53" fmla="*/ 19 h 23"/>
                  <a:gd name="T54" fmla="*/ 8 w 23"/>
                  <a:gd name="T55" fmla="*/ 21 h 23"/>
                  <a:gd name="T56" fmla="*/ 12 w 23"/>
                  <a:gd name="T57" fmla="*/ 23 h 23"/>
                  <a:gd name="T58" fmla="*/ 16 w 23"/>
                  <a:gd name="T59" fmla="*/ 21 h 23"/>
                  <a:gd name="T60" fmla="*/ 19 w 23"/>
                  <a:gd name="T61" fmla="*/ 19 h 23"/>
                  <a:gd name="T62" fmla="*/ 21 w 23"/>
                  <a:gd name="T63" fmla="*/ 15 h 23"/>
                  <a:gd name="T64" fmla="*/ 23 w 23"/>
                  <a:gd name="T6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8" y="21"/>
                    </a:lnTo>
                    <a:lnTo>
                      <a:pt x="19" y="19"/>
                    </a:lnTo>
                    <a:lnTo>
                      <a:pt x="21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9" y="19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FF8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11" name="Freeform 7382"/>
              <p:cNvSpPr>
                <a:spLocks/>
              </p:cNvSpPr>
              <p:nvPr/>
            </p:nvSpPr>
            <p:spPr bwMode="auto">
              <a:xfrm>
                <a:off x="1403" y="2383"/>
                <a:ext cx="23" cy="23"/>
              </a:xfrm>
              <a:custGeom>
                <a:avLst/>
                <a:gdLst>
                  <a:gd name="T0" fmla="*/ 23 w 23"/>
                  <a:gd name="T1" fmla="*/ 10 h 23"/>
                  <a:gd name="T2" fmla="*/ 21 w 23"/>
                  <a:gd name="T3" fmla="*/ 6 h 23"/>
                  <a:gd name="T4" fmla="*/ 18 w 23"/>
                  <a:gd name="T5" fmla="*/ 2 h 23"/>
                  <a:gd name="T6" fmla="*/ 14 w 23"/>
                  <a:gd name="T7" fmla="*/ 2 h 23"/>
                  <a:gd name="T8" fmla="*/ 10 w 23"/>
                  <a:gd name="T9" fmla="*/ 2 h 23"/>
                  <a:gd name="T10" fmla="*/ 6 w 23"/>
                  <a:gd name="T11" fmla="*/ 2 h 23"/>
                  <a:gd name="T12" fmla="*/ 2 w 23"/>
                  <a:gd name="T13" fmla="*/ 6 h 23"/>
                  <a:gd name="T14" fmla="*/ 0 w 23"/>
                  <a:gd name="T15" fmla="*/ 10 h 23"/>
                  <a:gd name="T16" fmla="*/ 0 w 23"/>
                  <a:gd name="T17" fmla="*/ 14 h 23"/>
                  <a:gd name="T18" fmla="*/ 2 w 23"/>
                  <a:gd name="T19" fmla="*/ 17 h 23"/>
                  <a:gd name="T20" fmla="*/ 6 w 23"/>
                  <a:gd name="T21" fmla="*/ 21 h 23"/>
                  <a:gd name="T22" fmla="*/ 10 w 23"/>
                  <a:gd name="T23" fmla="*/ 23 h 23"/>
                  <a:gd name="T24" fmla="*/ 14 w 23"/>
                  <a:gd name="T25" fmla="*/ 23 h 23"/>
                  <a:gd name="T26" fmla="*/ 18 w 23"/>
                  <a:gd name="T27" fmla="*/ 21 h 23"/>
                  <a:gd name="T28" fmla="*/ 21 w 23"/>
                  <a:gd name="T29" fmla="*/ 17 h 23"/>
                  <a:gd name="T30" fmla="*/ 23 w 23"/>
                  <a:gd name="T31" fmla="*/ 14 h 23"/>
                  <a:gd name="T32" fmla="*/ 21 w 23"/>
                  <a:gd name="T33" fmla="*/ 12 h 23"/>
                  <a:gd name="T34" fmla="*/ 21 w 23"/>
                  <a:gd name="T35" fmla="*/ 8 h 23"/>
                  <a:gd name="T36" fmla="*/ 19 w 23"/>
                  <a:gd name="T37" fmla="*/ 4 h 23"/>
                  <a:gd name="T38" fmla="*/ 16 w 23"/>
                  <a:gd name="T39" fmla="*/ 2 h 23"/>
                  <a:gd name="T40" fmla="*/ 12 w 23"/>
                  <a:gd name="T41" fmla="*/ 2 h 23"/>
                  <a:gd name="T42" fmla="*/ 8 w 23"/>
                  <a:gd name="T43" fmla="*/ 2 h 23"/>
                  <a:gd name="T44" fmla="*/ 4 w 23"/>
                  <a:gd name="T45" fmla="*/ 4 h 23"/>
                  <a:gd name="T46" fmla="*/ 2 w 23"/>
                  <a:gd name="T47" fmla="*/ 8 h 23"/>
                  <a:gd name="T48" fmla="*/ 2 w 23"/>
                  <a:gd name="T49" fmla="*/ 12 h 23"/>
                  <a:gd name="T50" fmla="*/ 2 w 23"/>
                  <a:gd name="T51" fmla="*/ 15 h 23"/>
                  <a:gd name="T52" fmla="*/ 4 w 23"/>
                  <a:gd name="T53" fmla="*/ 19 h 23"/>
                  <a:gd name="T54" fmla="*/ 8 w 23"/>
                  <a:gd name="T55" fmla="*/ 21 h 23"/>
                  <a:gd name="T56" fmla="*/ 12 w 23"/>
                  <a:gd name="T57" fmla="*/ 21 h 23"/>
                  <a:gd name="T58" fmla="*/ 16 w 23"/>
                  <a:gd name="T59" fmla="*/ 21 h 23"/>
                  <a:gd name="T60" fmla="*/ 19 w 23"/>
                  <a:gd name="T61" fmla="*/ 19 h 23"/>
                  <a:gd name="T62" fmla="*/ 21 w 23"/>
                  <a:gd name="T63" fmla="*/ 15 h 23"/>
                  <a:gd name="T64" fmla="*/ 21 w 23"/>
                  <a:gd name="T6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9" y="19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1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9" y="19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FF8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12" name="Freeform 7383"/>
              <p:cNvSpPr>
                <a:spLocks/>
              </p:cNvSpPr>
              <p:nvPr/>
            </p:nvSpPr>
            <p:spPr bwMode="auto">
              <a:xfrm>
                <a:off x="1405" y="2385"/>
                <a:ext cx="19" cy="19"/>
              </a:xfrm>
              <a:custGeom>
                <a:avLst/>
                <a:gdLst>
                  <a:gd name="T0" fmla="*/ 19 w 19"/>
                  <a:gd name="T1" fmla="*/ 8 h 19"/>
                  <a:gd name="T2" fmla="*/ 19 w 19"/>
                  <a:gd name="T3" fmla="*/ 4 h 19"/>
                  <a:gd name="T4" fmla="*/ 16 w 19"/>
                  <a:gd name="T5" fmla="*/ 2 h 19"/>
                  <a:gd name="T6" fmla="*/ 12 w 19"/>
                  <a:gd name="T7" fmla="*/ 0 h 19"/>
                  <a:gd name="T8" fmla="*/ 8 w 19"/>
                  <a:gd name="T9" fmla="*/ 0 h 19"/>
                  <a:gd name="T10" fmla="*/ 4 w 19"/>
                  <a:gd name="T11" fmla="*/ 2 h 19"/>
                  <a:gd name="T12" fmla="*/ 2 w 19"/>
                  <a:gd name="T13" fmla="*/ 4 h 19"/>
                  <a:gd name="T14" fmla="*/ 0 w 19"/>
                  <a:gd name="T15" fmla="*/ 8 h 19"/>
                  <a:gd name="T16" fmla="*/ 0 w 19"/>
                  <a:gd name="T17" fmla="*/ 12 h 19"/>
                  <a:gd name="T18" fmla="*/ 2 w 19"/>
                  <a:gd name="T19" fmla="*/ 15 h 19"/>
                  <a:gd name="T20" fmla="*/ 4 w 19"/>
                  <a:gd name="T21" fmla="*/ 19 h 19"/>
                  <a:gd name="T22" fmla="*/ 8 w 19"/>
                  <a:gd name="T23" fmla="*/ 19 h 19"/>
                  <a:gd name="T24" fmla="*/ 12 w 19"/>
                  <a:gd name="T25" fmla="*/ 19 h 19"/>
                  <a:gd name="T26" fmla="*/ 16 w 19"/>
                  <a:gd name="T27" fmla="*/ 19 h 19"/>
                  <a:gd name="T28" fmla="*/ 19 w 19"/>
                  <a:gd name="T29" fmla="*/ 15 h 19"/>
                  <a:gd name="T30" fmla="*/ 19 w 19"/>
                  <a:gd name="T31" fmla="*/ 12 h 19"/>
                  <a:gd name="T32" fmla="*/ 19 w 19"/>
                  <a:gd name="T33" fmla="*/ 10 h 19"/>
                  <a:gd name="T34" fmla="*/ 19 w 19"/>
                  <a:gd name="T35" fmla="*/ 6 h 19"/>
                  <a:gd name="T36" fmla="*/ 17 w 19"/>
                  <a:gd name="T37" fmla="*/ 2 h 19"/>
                  <a:gd name="T38" fmla="*/ 14 w 19"/>
                  <a:gd name="T39" fmla="*/ 0 h 19"/>
                  <a:gd name="T40" fmla="*/ 10 w 19"/>
                  <a:gd name="T41" fmla="*/ 0 h 19"/>
                  <a:gd name="T42" fmla="*/ 6 w 19"/>
                  <a:gd name="T43" fmla="*/ 0 h 19"/>
                  <a:gd name="T44" fmla="*/ 2 w 19"/>
                  <a:gd name="T45" fmla="*/ 2 h 19"/>
                  <a:gd name="T46" fmla="*/ 0 w 19"/>
                  <a:gd name="T47" fmla="*/ 6 h 19"/>
                  <a:gd name="T48" fmla="*/ 0 w 19"/>
                  <a:gd name="T49" fmla="*/ 10 h 19"/>
                  <a:gd name="T50" fmla="*/ 0 w 19"/>
                  <a:gd name="T51" fmla="*/ 13 h 19"/>
                  <a:gd name="T52" fmla="*/ 2 w 19"/>
                  <a:gd name="T53" fmla="*/ 17 h 19"/>
                  <a:gd name="T54" fmla="*/ 6 w 19"/>
                  <a:gd name="T55" fmla="*/ 19 h 19"/>
                  <a:gd name="T56" fmla="*/ 10 w 19"/>
                  <a:gd name="T57" fmla="*/ 19 h 19"/>
                  <a:gd name="T58" fmla="*/ 14 w 19"/>
                  <a:gd name="T59" fmla="*/ 19 h 19"/>
                  <a:gd name="T60" fmla="*/ 17 w 19"/>
                  <a:gd name="T61" fmla="*/ 17 h 19"/>
                  <a:gd name="T62" fmla="*/ 19 w 19"/>
                  <a:gd name="T63" fmla="*/ 13 h 19"/>
                  <a:gd name="T64" fmla="*/ 19 w 19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7"/>
                    </a:lnTo>
                    <a:lnTo>
                      <a:pt x="19" y="15"/>
                    </a:lnTo>
                    <a:lnTo>
                      <a:pt x="19" y="13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9" y="13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8E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13" name="Freeform 7384"/>
              <p:cNvSpPr>
                <a:spLocks/>
              </p:cNvSpPr>
              <p:nvPr/>
            </p:nvSpPr>
            <p:spPr bwMode="auto">
              <a:xfrm>
                <a:off x="1405" y="2385"/>
                <a:ext cx="19" cy="19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4 h 19"/>
                  <a:gd name="T4" fmla="*/ 16 w 19"/>
                  <a:gd name="T5" fmla="*/ 2 h 19"/>
                  <a:gd name="T6" fmla="*/ 12 w 19"/>
                  <a:gd name="T7" fmla="*/ 0 h 19"/>
                  <a:gd name="T8" fmla="*/ 8 w 19"/>
                  <a:gd name="T9" fmla="*/ 0 h 19"/>
                  <a:gd name="T10" fmla="*/ 4 w 19"/>
                  <a:gd name="T11" fmla="*/ 2 h 19"/>
                  <a:gd name="T12" fmla="*/ 2 w 19"/>
                  <a:gd name="T13" fmla="*/ 4 h 19"/>
                  <a:gd name="T14" fmla="*/ 0 w 19"/>
                  <a:gd name="T15" fmla="*/ 8 h 19"/>
                  <a:gd name="T16" fmla="*/ 0 w 19"/>
                  <a:gd name="T17" fmla="*/ 12 h 19"/>
                  <a:gd name="T18" fmla="*/ 2 w 19"/>
                  <a:gd name="T19" fmla="*/ 15 h 19"/>
                  <a:gd name="T20" fmla="*/ 4 w 19"/>
                  <a:gd name="T21" fmla="*/ 17 h 19"/>
                  <a:gd name="T22" fmla="*/ 8 w 19"/>
                  <a:gd name="T23" fmla="*/ 19 h 19"/>
                  <a:gd name="T24" fmla="*/ 12 w 19"/>
                  <a:gd name="T25" fmla="*/ 19 h 19"/>
                  <a:gd name="T26" fmla="*/ 16 w 19"/>
                  <a:gd name="T27" fmla="*/ 17 h 19"/>
                  <a:gd name="T28" fmla="*/ 17 w 19"/>
                  <a:gd name="T29" fmla="*/ 15 h 19"/>
                  <a:gd name="T30" fmla="*/ 19 w 19"/>
                  <a:gd name="T31" fmla="*/ 12 h 19"/>
                  <a:gd name="T32" fmla="*/ 19 w 19"/>
                  <a:gd name="T33" fmla="*/ 10 h 19"/>
                  <a:gd name="T34" fmla="*/ 19 w 19"/>
                  <a:gd name="T35" fmla="*/ 6 h 19"/>
                  <a:gd name="T36" fmla="*/ 16 w 19"/>
                  <a:gd name="T37" fmla="*/ 4 h 19"/>
                  <a:gd name="T38" fmla="*/ 14 w 19"/>
                  <a:gd name="T39" fmla="*/ 2 h 19"/>
                  <a:gd name="T40" fmla="*/ 10 w 19"/>
                  <a:gd name="T41" fmla="*/ 0 h 19"/>
                  <a:gd name="T42" fmla="*/ 6 w 19"/>
                  <a:gd name="T43" fmla="*/ 2 h 19"/>
                  <a:gd name="T44" fmla="*/ 4 w 19"/>
                  <a:gd name="T45" fmla="*/ 4 h 19"/>
                  <a:gd name="T46" fmla="*/ 2 w 19"/>
                  <a:gd name="T47" fmla="*/ 6 h 19"/>
                  <a:gd name="T48" fmla="*/ 0 w 19"/>
                  <a:gd name="T49" fmla="*/ 10 h 19"/>
                  <a:gd name="T50" fmla="*/ 2 w 19"/>
                  <a:gd name="T51" fmla="*/ 13 h 19"/>
                  <a:gd name="T52" fmla="*/ 4 w 19"/>
                  <a:gd name="T53" fmla="*/ 15 h 19"/>
                  <a:gd name="T54" fmla="*/ 6 w 19"/>
                  <a:gd name="T55" fmla="*/ 19 h 19"/>
                  <a:gd name="T56" fmla="*/ 10 w 19"/>
                  <a:gd name="T57" fmla="*/ 19 h 19"/>
                  <a:gd name="T58" fmla="*/ 14 w 19"/>
                  <a:gd name="T59" fmla="*/ 19 h 19"/>
                  <a:gd name="T60" fmla="*/ 16 w 19"/>
                  <a:gd name="T61" fmla="*/ 15 h 19"/>
                  <a:gd name="T62" fmla="*/ 19 w 19"/>
                  <a:gd name="T63" fmla="*/ 13 h 19"/>
                  <a:gd name="T64" fmla="*/ 19 w 19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8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9" y="13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7" y="15"/>
                    </a:lnTo>
                    <a:lnTo>
                      <a:pt x="19" y="13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8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14" name="Freeform 7385"/>
              <p:cNvSpPr>
                <a:spLocks/>
              </p:cNvSpPr>
              <p:nvPr/>
            </p:nvSpPr>
            <p:spPr bwMode="auto">
              <a:xfrm>
                <a:off x="1405" y="2385"/>
                <a:ext cx="19" cy="19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4 h 19"/>
                  <a:gd name="T4" fmla="*/ 16 w 19"/>
                  <a:gd name="T5" fmla="*/ 2 h 19"/>
                  <a:gd name="T6" fmla="*/ 12 w 19"/>
                  <a:gd name="T7" fmla="*/ 0 h 19"/>
                  <a:gd name="T8" fmla="*/ 8 w 19"/>
                  <a:gd name="T9" fmla="*/ 0 h 19"/>
                  <a:gd name="T10" fmla="*/ 4 w 19"/>
                  <a:gd name="T11" fmla="*/ 2 h 19"/>
                  <a:gd name="T12" fmla="*/ 2 w 19"/>
                  <a:gd name="T13" fmla="*/ 4 h 19"/>
                  <a:gd name="T14" fmla="*/ 0 w 19"/>
                  <a:gd name="T15" fmla="*/ 8 h 19"/>
                  <a:gd name="T16" fmla="*/ 0 w 19"/>
                  <a:gd name="T17" fmla="*/ 12 h 19"/>
                  <a:gd name="T18" fmla="*/ 2 w 19"/>
                  <a:gd name="T19" fmla="*/ 15 h 19"/>
                  <a:gd name="T20" fmla="*/ 4 w 19"/>
                  <a:gd name="T21" fmla="*/ 17 h 19"/>
                  <a:gd name="T22" fmla="*/ 8 w 19"/>
                  <a:gd name="T23" fmla="*/ 19 h 19"/>
                  <a:gd name="T24" fmla="*/ 12 w 19"/>
                  <a:gd name="T25" fmla="*/ 19 h 19"/>
                  <a:gd name="T26" fmla="*/ 16 w 19"/>
                  <a:gd name="T27" fmla="*/ 17 h 19"/>
                  <a:gd name="T28" fmla="*/ 17 w 19"/>
                  <a:gd name="T29" fmla="*/ 15 h 19"/>
                  <a:gd name="T30" fmla="*/ 19 w 19"/>
                  <a:gd name="T31" fmla="*/ 12 h 19"/>
                  <a:gd name="T32" fmla="*/ 19 w 19"/>
                  <a:gd name="T33" fmla="*/ 10 h 19"/>
                  <a:gd name="T34" fmla="*/ 17 w 19"/>
                  <a:gd name="T35" fmla="*/ 6 h 19"/>
                  <a:gd name="T36" fmla="*/ 16 w 19"/>
                  <a:gd name="T37" fmla="*/ 4 h 19"/>
                  <a:gd name="T38" fmla="*/ 14 w 19"/>
                  <a:gd name="T39" fmla="*/ 2 h 19"/>
                  <a:gd name="T40" fmla="*/ 10 w 19"/>
                  <a:gd name="T41" fmla="*/ 2 h 19"/>
                  <a:gd name="T42" fmla="*/ 6 w 19"/>
                  <a:gd name="T43" fmla="*/ 2 h 19"/>
                  <a:gd name="T44" fmla="*/ 4 w 19"/>
                  <a:gd name="T45" fmla="*/ 4 h 19"/>
                  <a:gd name="T46" fmla="*/ 2 w 19"/>
                  <a:gd name="T47" fmla="*/ 6 h 19"/>
                  <a:gd name="T48" fmla="*/ 2 w 19"/>
                  <a:gd name="T49" fmla="*/ 10 h 19"/>
                  <a:gd name="T50" fmla="*/ 2 w 19"/>
                  <a:gd name="T51" fmla="*/ 13 h 19"/>
                  <a:gd name="T52" fmla="*/ 4 w 19"/>
                  <a:gd name="T53" fmla="*/ 15 h 19"/>
                  <a:gd name="T54" fmla="*/ 6 w 19"/>
                  <a:gd name="T55" fmla="*/ 17 h 19"/>
                  <a:gd name="T56" fmla="*/ 10 w 19"/>
                  <a:gd name="T57" fmla="*/ 19 h 19"/>
                  <a:gd name="T58" fmla="*/ 14 w 19"/>
                  <a:gd name="T59" fmla="*/ 17 h 19"/>
                  <a:gd name="T60" fmla="*/ 16 w 19"/>
                  <a:gd name="T61" fmla="*/ 15 h 19"/>
                  <a:gd name="T62" fmla="*/ 17 w 19"/>
                  <a:gd name="T63" fmla="*/ 13 h 19"/>
                  <a:gd name="T64" fmla="*/ 19 w 19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8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7" y="15"/>
                    </a:lnTo>
                    <a:lnTo>
                      <a:pt x="19" y="13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7" y="15"/>
                    </a:lnTo>
                    <a:lnTo>
                      <a:pt x="17" y="13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8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15" name="Freeform 7386"/>
              <p:cNvSpPr>
                <a:spLocks/>
              </p:cNvSpPr>
              <p:nvPr/>
            </p:nvSpPr>
            <p:spPr bwMode="auto">
              <a:xfrm>
                <a:off x="1407" y="2387"/>
                <a:ext cx="17" cy="17"/>
              </a:xfrm>
              <a:custGeom>
                <a:avLst/>
                <a:gdLst>
                  <a:gd name="T0" fmla="*/ 17 w 17"/>
                  <a:gd name="T1" fmla="*/ 6 h 17"/>
                  <a:gd name="T2" fmla="*/ 15 w 17"/>
                  <a:gd name="T3" fmla="*/ 4 h 17"/>
                  <a:gd name="T4" fmla="*/ 14 w 17"/>
                  <a:gd name="T5" fmla="*/ 0 h 17"/>
                  <a:gd name="T6" fmla="*/ 10 w 17"/>
                  <a:gd name="T7" fmla="*/ 0 h 17"/>
                  <a:gd name="T8" fmla="*/ 6 w 17"/>
                  <a:gd name="T9" fmla="*/ 0 h 17"/>
                  <a:gd name="T10" fmla="*/ 4 w 17"/>
                  <a:gd name="T11" fmla="*/ 0 h 17"/>
                  <a:gd name="T12" fmla="*/ 0 w 17"/>
                  <a:gd name="T13" fmla="*/ 4 h 17"/>
                  <a:gd name="T14" fmla="*/ 0 w 17"/>
                  <a:gd name="T15" fmla="*/ 6 h 17"/>
                  <a:gd name="T16" fmla="*/ 0 w 17"/>
                  <a:gd name="T17" fmla="*/ 10 h 17"/>
                  <a:gd name="T18" fmla="*/ 0 w 17"/>
                  <a:gd name="T19" fmla="*/ 13 h 17"/>
                  <a:gd name="T20" fmla="*/ 4 w 17"/>
                  <a:gd name="T21" fmla="*/ 15 h 17"/>
                  <a:gd name="T22" fmla="*/ 6 w 17"/>
                  <a:gd name="T23" fmla="*/ 17 h 17"/>
                  <a:gd name="T24" fmla="*/ 10 w 17"/>
                  <a:gd name="T25" fmla="*/ 17 h 17"/>
                  <a:gd name="T26" fmla="*/ 14 w 17"/>
                  <a:gd name="T27" fmla="*/ 15 h 17"/>
                  <a:gd name="T28" fmla="*/ 15 w 17"/>
                  <a:gd name="T29" fmla="*/ 13 h 17"/>
                  <a:gd name="T30" fmla="*/ 17 w 17"/>
                  <a:gd name="T31" fmla="*/ 10 h 17"/>
                  <a:gd name="T32" fmla="*/ 15 w 17"/>
                  <a:gd name="T33" fmla="*/ 8 h 17"/>
                  <a:gd name="T34" fmla="*/ 15 w 17"/>
                  <a:gd name="T35" fmla="*/ 4 h 17"/>
                  <a:gd name="T36" fmla="*/ 14 w 17"/>
                  <a:gd name="T37" fmla="*/ 2 h 17"/>
                  <a:gd name="T38" fmla="*/ 12 w 17"/>
                  <a:gd name="T39" fmla="*/ 0 h 17"/>
                  <a:gd name="T40" fmla="*/ 8 w 17"/>
                  <a:gd name="T41" fmla="*/ 0 h 17"/>
                  <a:gd name="T42" fmla="*/ 4 w 17"/>
                  <a:gd name="T43" fmla="*/ 0 h 17"/>
                  <a:gd name="T44" fmla="*/ 2 w 17"/>
                  <a:gd name="T45" fmla="*/ 2 h 17"/>
                  <a:gd name="T46" fmla="*/ 0 w 17"/>
                  <a:gd name="T47" fmla="*/ 4 h 17"/>
                  <a:gd name="T48" fmla="*/ 0 w 17"/>
                  <a:gd name="T49" fmla="*/ 8 h 17"/>
                  <a:gd name="T50" fmla="*/ 0 w 17"/>
                  <a:gd name="T51" fmla="*/ 11 h 17"/>
                  <a:gd name="T52" fmla="*/ 2 w 17"/>
                  <a:gd name="T53" fmla="*/ 13 h 17"/>
                  <a:gd name="T54" fmla="*/ 4 w 17"/>
                  <a:gd name="T55" fmla="*/ 15 h 17"/>
                  <a:gd name="T56" fmla="*/ 8 w 17"/>
                  <a:gd name="T57" fmla="*/ 15 h 17"/>
                  <a:gd name="T58" fmla="*/ 12 w 17"/>
                  <a:gd name="T59" fmla="*/ 15 h 17"/>
                  <a:gd name="T60" fmla="*/ 14 w 17"/>
                  <a:gd name="T61" fmla="*/ 13 h 17"/>
                  <a:gd name="T62" fmla="*/ 15 w 17"/>
                  <a:gd name="T63" fmla="*/ 11 h 17"/>
                  <a:gd name="T64" fmla="*/ 15 w 17"/>
                  <a:gd name="T6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7">
                    <a:moveTo>
                      <a:pt x="17" y="8"/>
                    </a:moveTo>
                    <a:lnTo>
                      <a:pt x="17" y="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FF9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16" name="Freeform 7387"/>
              <p:cNvSpPr>
                <a:spLocks/>
              </p:cNvSpPr>
              <p:nvPr/>
            </p:nvSpPr>
            <p:spPr bwMode="auto">
              <a:xfrm>
                <a:off x="1407" y="2387"/>
                <a:ext cx="15" cy="15"/>
              </a:xfrm>
              <a:custGeom>
                <a:avLst/>
                <a:gdLst>
                  <a:gd name="T0" fmla="*/ 15 w 15"/>
                  <a:gd name="T1" fmla="*/ 6 h 15"/>
                  <a:gd name="T2" fmla="*/ 15 w 15"/>
                  <a:gd name="T3" fmla="*/ 4 h 15"/>
                  <a:gd name="T4" fmla="*/ 12 w 15"/>
                  <a:gd name="T5" fmla="*/ 2 h 15"/>
                  <a:gd name="T6" fmla="*/ 10 w 15"/>
                  <a:gd name="T7" fmla="*/ 0 h 15"/>
                  <a:gd name="T8" fmla="*/ 6 w 15"/>
                  <a:gd name="T9" fmla="*/ 0 h 15"/>
                  <a:gd name="T10" fmla="*/ 4 w 15"/>
                  <a:gd name="T11" fmla="*/ 2 h 15"/>
                  <a:gd name="T12" fmla="*/ 2 w 15"/>
                  <a:gd name="T13" fmla="*/ 4 h 15"/>
                  <a:gd name="T14" fmla="*/ 0 w 15"/>
                  <a:gd name="T15" fmla="*/ 6 h 15"/>
                  <a:gd name="T16" fmla="*/ 0 w 15"/>
                  <a:gd name="T17" fmla="*/ 10 h 15"/>
                  <a:gd name="T18" fmla="*/ 2 w 15"/>
                  <a:gd name="T19" fmla="*/ 11 h 15"/>
                  <a:gd name="T20" fmla="*/ 4 w 15"/>
                  <a:gd name="T21" fmla="*/ 15 h 15"/>
                  <a:gd name="T22" fmla="*/ 6 w 15"/>
                  <a:gd name="T23" fmla="*/ 15 h 15"/>
                  <a:gd name="T24" fmla="*/ 10 w 15"/>
                  <a:gd name="T25" fmla="*/ 15 h 15"/>
                  <a:gd name="T26" fmla="*/ 12 w 15"/>
                  <a:gd name="T27" fmla="*/ 15 h 15"/>
                  <a:gd name="T28" fmla="*/ 15 w 15"/>
                  <a:gd name="T29" fmla="*/ 11 h 15"/>
                  <a:gd name="T30" fmla="*/ 15 w 15"/>
                  <a:gd name="T31" fmla="*/ 10 h 15"/>
                  <a:gd name="T32" fmla="*/ 15 w 15"/>
                  <a:gd name="T33" fmla="*/ 8 h 15"/>
                  <a:gd name="T34" fmla="*/ 15 w 15"/>
                  <a:gd name="T35" fmla="*/ 6 h 15"/>
                  <a:gd name="T36" fmla="*/ 14 w 15"/>
                  <a:gd name="T37" fmla="*/ 2 h 15"/>
                  <a:gd name="T38" fmla="*/ 12 w 15"/>
                  <a:gd name="T39" fmla="*/ 0 h 15"/>
                  <a:gd name="T40" fmla="*/ 8 w 15"/>
                  <a:gd name="T41" fmla="*/ 0 h 15"/>
                  <a:gd name="T42" fmla="*/ 6 w 15"/>
                  <a:gd name="T43" fmla="*/ 0 h 15"/>
                  <a:gd name="T44" fmla="*/ 2 w 15"/>
                  <a:gd name="T45" fmla="*/ 2 h 15"/>
                  <a:gd name="T46" fmla="*/ 0 w 15"/>
                  <a:gd name="T47" fmla="*/ 6 h 15"/>
                  <a:gd name="T48" fmla="*/ 0 w 15"/>
                  <a:gd name="T49" fmla="*/ 8 h 15"/>
                  <a:gd name="T50" fmla="*/ 0 w 15"/>
                  <a:gd name="T51" fmla="*/ 11 h 15"/>
                  <a:gd name="T52" fmla="*/ 2 w 15"/>
                  <a:gd name="T53" fmla="*/ 13 h 15"/>
                  <a:gd name="T54" fmla="*/ 6 w 15"/>
                  <a:gd name="T55" fmla="*/ 15 h 15"/>
                  <a:gd name="T56" fmla="*/ 8 w 15"/>
                  <a:gd name="T57" fmla="*/ 15 h 15"/>
                  <a:gd name="T58" fmla="*/ 12 w 15"/>
                  <a:gd name="T59" fmla="*/ 15 h 15"/>
                  <a:gd name="T60" fmla="*/ 14 w 15"/>
                  <a:gd name="T61" fmla="*/ 13 h 15"/>
                  <a:gd name="T62" fmla="*/ 15 w 15"/>
                  <a:gd name="T63" fmla="*/ 11 h 15"/>
                  <a:gd name="T64" fmla="*/ 15 w 15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F9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17" name="Freeform 7388"/>
              <p:cNvSpPr>
                <a:spLocks/>
              </p:cNvSpPr>
              <p:nvPr/>
            </p:nvSpPr>
            <p:spPr bwMode="auto">
              <a:xfrm>
                <a:off x="1407" y="2387"/>
                <a:ext cx="15" cy="15"/>
              </a:xfrm>
              <a:custGeom>
                <a:avLst/>
                <a:gdLst>
                  <a:gd name="T0" fmla="*/ 15 w 15"/>
                  <a:gd name="T1" fmla="*/ 6 h 15"/>
                  <a:gd name="T2" fmla="*/ 14 w 15"/>
                  <a:gd name="T3" fmla="*/ 4 h 15"/>
                  <a:gd name="T4" fmla="*/ 12 w 15"/>
                  <a:gd name="T5" fmla="*/ 2 h 15"/>
                  <a:gd name="T6" fmla="*/ 10 w 15"/>
                  <a:gd name="T7" fmla="*/ 0 h 15"/>
                  <a:gd name="T8" fmla="*/ 6 w 15"/>
                  <a:gd name="T9" fmla="*/ 0 h 15"/>
                  <a:gd name="T10" fmla="*/ 4 w 15"/>
                  <a:gd name="T11" fmla="*/ 2 h 15"/>
                  <a:gd name="T12" fmla="*/ 2 w 15"/>
                  <a:gd name="T13" fmla="*/ 4 h 15"/>
                  <a:gd name="T14" fmla="*/ 0 w 15"/>
                  <a:gd name="T15" fmla="*/ 6 h 15"/>
                  <a:gd name="T16" fmla="*/ 0 w 15"/>
                  <a:gd name="T17" fmla="*/ 10 h 15"/>
                  <a:gd name="T18" fmla="*/ 2 w 15"/>
                  <a:gd name="T19" fmla="*/ 11 h 15"/>
                  <a:gd name="T20" fmla="*/ 4 w 15"/>
                  <a:gd name="T21" fmla="*/ 13 h 15"/>
                  <a:gd name="T22" fmla="*/ 6 w 15"/>
                  <a:gd name="T23" fmla="*/ 15 h 15"/>
                  <a:gd name="T24" fmla="*/ 10 w 15"/>
                  <a:gd name="T25" fmla="*/ 15 h 15"/>
                  <a:gd name="T26" fmla="*/ 12 w 15"/>
                  <a:gd name="T27" fmla="*/ 13 h 15"/>
                  <a:gd name="T28" fmla="*/ 14 w 15"/>
                  <a:gd name="T29" fmla="*/ 11 h 15"/>
                  <a:gd name="T30" fmla="*/ 15 w 15"/>
                  <a:gd name="T31" fmla="*/ 10 h 15"/>
                  <a:gd name="T32" fmla="*/ 15 w 15"/>
                  <a:gd name="T33" fmla="*/ 8 h 15"/>
                  <a:gd name="T34" fmla="*/ 14 w 15"/>
                  <a:gd name="T35" fmla="*/ 6 h 15"/>
                  <a:gd name="T36" fmla="*/ 14 w 15"/>
                  <a:gd name="T37" fmla="*/ 2 h 15"/>
                  <a:gd name="T38" fmla="*/ 10 w 15"/>
                  <a:gd name="T39" fmla="*/ 2 h 15"/>
                  <a:gd name="T40" fmla="*/ 8 w 15"/>
                  <a:gd name="T41" fmla="*/ 0 h 15"/>
                  <a:gd name="T42" fmla="*/ 6 w 15"/>
                  <a:gd name="T43" fmla="*/ 2 h 15"/>
                  <a:gd name="T44" fmla="*/ 2 w 15"/>
                  <a:gd name="T45" fmla="*/ 2 h 15"/>
                  <a:gd name="T46" fmla="*/ 2 w 15"/>
                  <a:gd name="T47" fmla="*/ 6 h 15"/>
                  <a:gd name="T48" fmla="*/ 0 w 15"/>
                  <a:gd name="T49" fmla="*/ 8 h 15"/>
                  <a:gd name="T50" fmla="*/ 2 w 15"/>
                  <a:gd name="T51" fmla="*/ 10 h 15"/>
                  <a:gd name="T52" fmla="*/ 2 w 15"/>
                  <a:gd name="T53" fmla="*/ 13 h 15"/>
                  <a:gd name="T54" fmla="*/ 6 w 15"/>
                  <a:gd name="T55" fmla="*/ 13 h 15"/>
                  <a:gd name="T56" fmla="*/ 8 w 15"/>
                  <a:gd name="T57" fmla="*/ 15 h 15"/>
                  <a:gd name="T58" fmla="*/ 10 w 15"/>
                  <a:gd name="T59" fmla="*/ 13 h 15"/>
                  <a:gd name="T60" fmla="*/ 14 w 15"/>
                  <a:gd name="T61" fmla="*/ 13 h 15"/>
                  <a:gd name="T62" fmla="*/ 14 w 15"/>
                  <a:gd name="T63" fmla="*/ 10 h 15"/>
                  <a:gd name="T64" fmla="*/ 15 w 15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F9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18" name="Freeform 7389"/>
              <p:cNvSpPr>
                <a:spLocks/>
              </p:cNvSpPr>
              <p:nvPr/>
            </p:nvSpPr>
            <p:spPr bwMode="auto">
              <a:xfrm>
                <a:off x="1407" y="2387"/>
                <a:ext cx="15" cy="15"/>
              </a:xfrm>
              <a:custGeom>
                <a:avLst/>
                <a:gdLst>
                  <a:gd name="T0" fmla="*/ 15 w 15"/>
                  <a:gd name="T1" fmla="*/ 6 h 15"/>
                  <a:gd name="T2" fmla="*/ 14 w 15"/>
                  <a:gd name="T3" fmla="*/ 4 h 15"/>
                  <a:gd name="T4" fmla="*/ 12 w 15"/>
                  <a:gd name="T5" fmla="*/ 2 h 15"/>
                  <a:gd name="T6" fmla="*/ 10 w 15"/>
                  <a:gd name="T7" fmla="*/ 0 h 15"/>
                  <a:gd name="T8" fmla="*/ 6 w 15"/>
                  <a:gd name="T9" fmla="*/ 0 h 15"/>
                  <a:gd name="T10" fmla="*/ 4 w 15"/>
                  <a:gd name="T11" fmla="*/ 2 h 15"/>
                  <a:gd name="T12" fmla="*/ 2 w 15"/>
                  <a:gd name="T13" fmla="*/ 4 h 15"/>
                  <a:gd name="T14" fmla="*/ 0 w 15"/>
                  <a:gd name="T15" fmla="*/ 6 h 15"/>
                  <a:gd name="T16" fmla="*/ 0 w 15"/>
                  <a:gd name="T17" fmla="*/ 10 h 15"/>
                  <a:gd name="T18" fmla="*/ 2 w 15"/>
                  <a:gd name="T19" fmla="*/ 11 h 15"/>
                  <a:gd name="T20" fmla="*/ 4 w 15"/>
                  <a:gd name="T21" fmla="*/ 13 h 15"/>
                  <a:gd name="T22" fmla="*/ 6 w 15"/>
                  <a:gd name="T23" fmla="*/ 15 h 15"/>
                  <a:gd name="T24" fmla="*/ 10 w 15"/>
                  <a:gd name="T25" fmla="*/ 15 h 15"/>
                  <a:gd name="T26" fmla="*/ 12 w 15"/>
                  <a:gd name="T27" fmla="*/ 13 h 15"/>
                  <a:gd name="T28" fmla="*/ 14 w 15"/>
                  <a:gd name="T29" fmla="*/ 11 h 15"/>
                  <a:gd name="T30" fmla="*/ 15 w 15"/>
                  <a:gd name="T31" fmla="*/ 10 h 15"/>
                  <a:gd name="T32" fmla="*/ 14 w 15"/>
                  <a:gd name="T33" fmla="*/ 8 h 15"/>
                  <a:gd name="T34" fmla="*/ 14 w 15"/>
                  <a:gd name="T35" fmla="*/ 6 h 15"/>
                  <a:gd name="T36" fmla="*/ 12 w 15"/>
                  <a:gd name="T37" fmla="*/ 4 h 15"/>
                  <a:gd name="T38" fmla="*/ 10 w 15"/>
                  <a:gd name="T39" fmla="*/ 2 h 15"/>
                  <a:gd name="T40" fmla="*/ 8 w 15"/>
                  <a:gd name="T41" fmla="*/ 2 h 15"/>
                  <a:gd name="T42" fmla="*/ 6 w 15"/>
                  <a:gd name="T43" fmla="*/ 2 h 15"/>
                  <a:gd name="T44" fmla="*/ 4 w 15"/>
                  <a:gd name="T45" fmla="*/ 4 h 15"/>
                  <a:gd name="T46" fmla="*/ 2 w 15"/>
                  <a:gd name="T47" fmla="*/ 6 h 15"/>
                  <a:gd name="T48" fmla="*/ 2 w 15"/>
                  <a:gd name="T49" fmla="*/ 8 h 15"/>
                  <a:gd name="T50" fmla="*/ 2 w 15"/>
                  <a:gd name="T51" fmla="*/ 10 h 15"/>
                  <a:gd name="T52" fmla="*/ 4 w 15"/>
                  <a:gd name="T53" fmla="*/ 11 h 15"/>
                  <a:gd name="T54" fmla="*/ 6 w 15"/>
                  <a:gd name="T55" fmla="*/ 13 h 15"/>
                  <a:gd name="T56" fmla="*/ 8 w 15"/>
                  <a:gd name="T57" fmla="*/ 13 h 15"/>
                  <a:gd name="T58" fmla="*/ 10 w 15"/>
                  <a:gd name="T59" fmla="*/ 13 h 15"/>
                  <a:gd name="T60" fmla="*/ 12 w 15"/>
                  <a:gd name="T61" fmla="*/ 11 h 15"/>
                  <a:gd name="T62" fmla="*/ 14 w 15"/>
                  <a:gd name="T63" fmla="*/ 10 h 15"/>
                  <a:gd name="T64" fmla="*/ 14 w 15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F9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19" name="Freeform 7390"/>
              <p:cNvSpPr>
                <a:spLocks/>
              </p:cNvSpPr>
              <p:nvPr/>
            </p:nvSpPr>
            <p:spPr bwMode="auto">
              <a:xfrm>
                <a:off x="1409" y="2389"/>
                <a:ext cx="12" cy="11"/>
              </a:xfrm>
              <a:custGeom>
                <a:avLst/>
                <a:gdLst>
                  <a:gd name="T0" fmla="*/ 12 w 12"/>
                  <a:gd name="T1" fmla="*/ 4 h 11"/>
                  <a:gd name="T2" fmla="*/ 12 w 12"/>
                  <a:gd name="T3" fmla="*/ 2 h 11"/>
                  <a:gd name="T4" fmla="*/ 10 w 12"/>
                  <a:gd name="T5" fmla="*/ 0 h 11"/>
                  <a:gd name="T6" fmla="*/ 8 w 12"/>
                  <a:gd name="T7" fmla="*/ 0 h 11"/>
                  <a:gd name="T8" fmla="*/ 4 w 12"/>
                  <a:gd name="T9" fmla="*/ 0 h 11"/>
                  <a:gd name="T10" fmla="*/ 2 w 12"/>
                  <a:gd name="T11" fmla="*/ 0 h 11"/>
                  <a:gd name="T12" fmla="*/ 0 w 12"/>
                  <a:gd name="T13" fmla="*/ 2 h 11"/>
                  <a:gd name="T14" fmla="*/ 0 w 12"/>
                  <a:gd name="T15" fmla="*/ 4 h 11"/>
                  <a:gd name="T16" fmla="*/ 0 w 12"/>
                  <a:gd name="T17" fmla="*/ 8 h 11"/>
                  <a:gd name="T18" fmla="*/ 0 w 12"/>
                  <a:gd name="T19" fmla="*/ 9 h 11"/>
                  <a:gd name="T20" fmla="*/ 2 w 12"/>
                  <a:gd name="T21" fmla="*/ 11 h 11"/>
                  <a:gd name="T22" fmla="*/ 4 w 12"/>
                  <a:gd name="T23" fmla="*/ 11 h 11"/>
                  <a:gd name="T24" fmla="*/ 8 w 12"/>
                  <a:gd name="T25" fmla="*/ 11 h 11"/>
                  <a:gd name="T26" fmla="*/ 10 w 12"/>
                  <a:gd name="T27" fmla="*/ 11 h 11"/>
                  <a:gd name="T28" fmla="*/ 12 w 12"/>
                  <a:gd name="T29" fmla="*/ 9 h 11"/>
                  <a:gd name="T30" fmla="*/ 12 w 12"/>
                  <a:gd name="T31" fmla="*/ 8 h 11"/>
                  <a:gd name="T32" fmla="*/ 12 w 12"/>
                  <a:gd name="T33" fmla="*/ 6 h 11"/>
                  <a:gd name="T34" fmla="*/ 12 w 12"/>
                  <a:gd name="T35" fmla="*/ 4 h 11"/>
                  <a:gd name="T36" fmla="*/ 10 w 12"/>
                  <a:gd name="T37" fmla="*/ 2 h 11"/>
                  <a:gd name="T38" fmla="*/ 8 w 12"/>
                  <a:gd name="T39" fmla="*/ 0 h 11"/>
                  <a:gd name="T40" fmla="*/ 6 w 12"/>
                  <a:gd name="T41" fmla="*/ 0 h 11"/>
                  <a:gd name="T42" fmla="*/ 4 w 12"/>
                  <a:gd name="T43" fmla="*/ 0 h 11"/>
                  <a:gd name="T44" fmla="*/ 2 w 12"/>
                  <a:gd name="T45" fmla="*/ 2 h 11"/>
                  <a:gd name="T46" fmla="*/ 0 w 12"/>
                  <a:gd name="T47" fmla="*/ 4 h 11"/>
                  <a:gd name="T48" fmla="*/ 0 w 12"/>
                  <a:gd name="T49" fmla="*/ 6 h 11"/>
                  <a:gd name="T50" fmla="*/ 0 w 12"/>
                  <a:gd name="T51" fmla="*/ 8 h 11"/>
                  <a:gd name="T52" fmla="*/ 2 w 12"/>
                  <a:gd name="T53" fmla="*/ 9 h 11"/>
                  <a:gd name="T54" fmla="*/ 4 w 12"/>
                  <a:gd name="T55" fmla="*/ 11 h 11"/>
                  <a:gd name="T56" fmla="*/ 6 w 12"/>
                  <a:gd name="T57" fmla="*/ 11 h 11"/>
                  <a:gd name="T58" fmla="*/ 8 w 12"/>
                  <a:gd name="T59" fmla="*/ 11 h 11"/>
                  <a:gd name="T60" fmla="*/ 10 w 12"/>
                  <a:gd name="T61" fmla="*/ 9 h 11"/>
                  <a:gd name="T62" fmla="*/ 12 w 12"/>
                  <a:gd name="T63" fmla="*/ 8 h 11"/>
                  <a:gd name="T64" fmla="*/ 12 w 12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F9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20" name="Freeform 7391"/>
              <p:cNvSpPr>
                <a:spLocks/>
              </p:cNvSpPr>
              <p:nvPr/>
            </p:nvSpPr>
            <p:spPr bwMode="auto">
              <a:xfrm>
                <a:off x="1409" y="2389"/>
                <a:ext cx="12" cy="11"/>
              </a:xfrm>
              <a:custGeom>
                <a:avLst/>
                <a:gdLst>
                  <a:gd name="T0" fmla="*/ 12 w 12"/>
                  <a:gd name="T1" fmla="*/ 4 h 11"/>
                  <a:gd name="T2" fmla="*/ 12 w 12"/>
                  <a:gd name="T3" fmla="*/ 2 h 11"/>
                  <a:gd name="T4" fmla="*/ 10 w 12"/>
                  <a:gd name="T5" fmla="*/ 0 h 11"/>
                  <a:gd name="T6" fmla="*/ 8 w 12"/>
                  <a:gd name="T7" fmla="*/ 0 h 11"/>
                  <a:gd name="T8" fmla="*/ 4 w 12"/>
                  <a:gd name="T9" fmla="*/ 0 h 11"/>
                  <a:gd name="T10" fmla="*/ 2 w 12"/>
                  <a:gd name="T11" fmla="*/ 0 h 11"/>
                  <a:gd name="T12" fmla="*/ 0 w 12"/>
                  <a:gd name="T13" fmla="*/ 2 h 11"/>
                  <a:gd name="T14" fmla="*/ 0 w 12"/>
                  <a:gd name="T15" fmla="*/ 4 h 11"/>
                  <a:gd name="T16" fmla="*/ 0 w 12"/>
                  <a:gd name="T17" fmla="*/ 8 h 11"/>
                  <a:gd name="T18" fmla="*/ 0 w 12"/>
                  <a:gd name="T19" fmla="*/ 9 h 11"/>
                  <a:gd name="T20" fmla="*/ 2 w 12"/>
                  <a:gd name="T21" fmla="*/ 11 h 11"/>
                  <a:gd name="T22" fmla="*/ 4 w 12"/>
                  <a:gd name="T23" fmla="*/ 11 h 11"/>
                  <a:gd name="T24" fmla="*/ 8 w 12"/>
                  <a:gd name="T25" fmla="*/ 11 h 11"/>
                  <a:gd name="T26" fmla="*/ 10 w 12"/>
                  <a:gd name="T27" fmla="*/ 11 h 11"/>
                  <a:gd name="T28" fmla="*/ 12 w 12"/>
                  <a:gd name="T29" fmla="*/ 9 h 11"/>
                  <a:gd name="T30" fmla="*/ 12 w 12"/>
                  <a:gd name="T31" fmla="*/ 8 h 11"/>
                  <a:gd name="T32" fmla="*/ 12 w 12"/>
                  <a:gd name="T33" fmla="*/ 6 h 11"/>
                  <a:gd name="T34" fmla="*/ 12 w 12"/>
                  <a:gd name="T35" fmla="*/ 4 h 11"/>
                  <a:gd name="T36" fmla="*/ 10 w 12"/>
                  <a:gd name="T37" fmla="*/ 2 h 11"/>
                  <a:gd name="T38" fmla="*/ 8 w 12"/>
                  <a:gd name="T39" fmla="*/ 0 h 11"/>
                  <a:gd name="T40" fmla="*/ 6 w 12"/>
                  <a:gd name="T41" fmla="*/ 0 h 11"/>
                  <a:gd name="T42" fmla="*/ 4 w 12"/>
                  <a:gd name="T43" fmla="*/ 0 h 11"/>
                  <a:gd name="T44" fmla="*/ 2 w 12"/>
                  <a:gd name="T45" fmla="*/ 2 h 11"/>
                  <a:gd name="T46" fmla="*/ 0 w 12"/>
                  <a:gd name="T47" fmla="*/ 4 h 11"/>
                  <a:gd name="T48" fmla="*/ 0 w 12"/>
                  <a:gd name="T49" fmla="*/ 6 h 11"/>
                  <a:gd name="T50" fmla="*/ 0 w 12"/>
                  <a:gd name="T51" fmla="*/ 8 h 11"/>
                  <a:gd name="T52" fmla="*/ 2 w 12"/>
                  <a:gd name="T53" fmla="*/ 9 h 11"/>
                  <a:gd name="T54" fmla="*/ 4 w 12"/>
                  <a:gd name="T55" fmla="*/ 11 h 11"/>
                  <a:gd name="T56" fmla="*/ 6 w 12"/>
                  <a:gd name="T57" fmla="*/ 11 h 11"/>
                  <a:gd name="T58" fmla="*/ 8 w 12"/>
                  <a:gd name="T59" fmla="*/ 11 h 11"/>
                  <a:gd name="T60" fmla="*/ 10 w 12"/>
                  <a:gd name="T61" fmla="*/ 9 h 11"/>
                  <a:gd name="T62" fmla="*/ 12 w 12"/>
                  <a:gd name="T63" fmla="*/ 8 h 11"/>
                  <a:gd name="T64" fmla="*/ 12 w 12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F9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21" name="Freeform 7392"/>
              <p:cNvSpPr>
                <a:spLocks/>
              </p:cNvSpPr>
              <p:nvPr/>
            </p:nvSpPr>
            <p:spPr bwMode="auto">
              <a:xfrm>
                <a:off x="1409" y="2389"/>
                <a:ext cx="12" cy="11"/>
              </a:xfrm>
              <a:custGeom>
                <a:avLst/>
                <a:gdLst>
                  <a:gd name="T0" fmla="*/ 12 w 12"/>
                  <a:gd name="T1" fmla="*/ 4 h 11"/>
                  <a:gd name="T2" fmla="*/ 10 w 12"/>
                  <a:gd name="T3" fmla="*/ 2 h 11"/>
                  <a:gd name="T4" fmla="*/ 10 w 12"/>
                  <a:gd name="T5" fmla="*/ 2 h 11"/>
                  <a:gd name="T6" fmla="*/ 8 w 12"/>
                  <a:gd name="T7" fmla="*/ 0 h 11"/>
                  <a:gd name="T8" fmla="*/ 4 w 12"/>
                  <a:gd name="T9" fmla="*/ 0 h 11"/>
                  <a:gd name="T10" fmla="*/ 2 w 12"/>
                  <a:gd name="T11" fmla="*/ 2 h 11"/>
                  <a:gd name="T12" fmla="*/ 2 w 12"/>
                  <a:gd name="T13" fmla="*/ 2 h 11"/>
                  <a:gd name="T14" fmla="*/ 0 w 12"/>
                  <a:gd name="T15" fmla="*/ 4 h 11"/>
                  <a:gd name="T16" fmla="*/ 0 w 12"/>
                  <a:gd name="T17" fmla="*/ 8 h 11"/>
                  <a:gd name="T18" fmla="*/ 2 w 12"/>
                  <a:gd name="T19" fmla="*/ 9 h 11"/>
                  <a:gd name="T20" fmla="*/ 2 w 12"/>
                  <a:gd name="T21" fmla="*/ 9 h 11"/>
                  <a:gd name="T22" fmla="*/ 4 w 12"/>
                  <a:gd name="T23" fmla="*/ 11 h 11"/>
                  <a:gd name="T24" fmla="*/ 8 w 12"/>
                  <a:gd name="T25" fmla="*/ 11 h 11"/>
                  <a:gd name="T26" fmla="*/ 10 w 12"/>
                  <a:gd name="T27" fmla="*/ 9 h 11"/>
                  <a:gd name="T28" fmla="*/ 10 w 12"/>
                  <a:gd name="T29" fmla="*/ 9 h 11"/>
                  <a:gd name="T30" fmla="*/ 12 w 12"/>
                  <a:gd name="T31" fmla="*/ 8 h 11"/>
                  <a:gd name="T32" fmla="*/ 12 w 12"/>
                  <a:gd name="T33" fmla="*/ 6 h 11"/>
                  <a:gd name="T34" fmla="*/ 10 w 12"/>
                  <a:gd name="T35" fmla="*/ 4 h 11"/>
                  <a:gd name="T36" fmla="*/ 10 w 12"/>
                  <a:gd name="T37" fmla="*/ 2 h 11"/>
                  <a:gd name="T38" fmla="*/ 8 w 12"/>
                  <a:gd name="T39" fmla="*/ 2 h 11"/>
                  <a:gd name="T40" fmla="*/ 6 w 12"/>
                  <a:gd name="T41" fmla="*/ 2 h 11"/>
                  <a:gd name="T42" fmla="*/ 4 w 12"/>
                  <a:gd name="T43" fmla="*/ 2 h 11"/>
                  <a:gd name="T44" fmla="*/ 2 w 12"/>
                  <a:gd name="T45" fmla="*/ 2 h 11"/>
                  <a:gd name="T46" fmla="*/ 2 w 12"/>
                  <a:gd name="T47" fmla="*/ 4 h 11"/>
                  <a:gd name="T48" fmla="*/ 2 w 12"/>
                  <a:gd name="T49" fmla="*/ 6 h 11"/>
                  <a:gd name="T50" fmla="*/ 2 w 12"/>
                  <a:gd name="T51" fmla="*/ 8 h 11"/>
                  <a:gd name="T52" fmla="*/ 2 w 12"/>
                  <a:gd name="T53" fmla="*/ 9 h 11"/>
                  <a:gd name="T54" fmla="*/ 4 w 12"/>
                  <a:gd name="T55" fmla="*/ 9 h 11"/>
                  <a:gd name="T56" fmla="*/ 6 w 12"/>
                  <a:gd name="T57" fmla="*/ 11 h 11"/>
                  <a:gd name="T58" fmla="*/ 8 w 12"/>
                  <a:gd name="T59" fmla="*/ 9 h 11"/>
                  <a:gd name="T60" fmla="*/ 10 w 12"/>
                  <a:gd name="T61" fmla="*/ 9 h 11"/>
                  <a:gd name="T62" fmla="*/ 10 w 12"/>
                  <a:gd name="T63" fmla="*/ 8 h 11"/>
                  <a:gd name="T64" fmla="*/ 12 w 12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F9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22" name="Freeform 7393"/>
              <p:cNvSpPr>
                <a:spLocks/>
              </p:cNvSpPr>
              <p:nvPr/>
            </p:nvSpPr>
            <p:spPr bwMode="auto">
              <a:xfrm>
                <a:off x="1411" y="2391"/>
                <a:ext cx="10" cy="9"/>
              </a:xfrm>
              <a:custGeom>
                <a:avLst/>
                <a:gdLst>
                  <a:gd name="T0" fmla="*/ 10 w 10"/>
                  <a:gd name="T1" fmla="*/ 4 h 9"/>
                  <a:gd name="T2" fmla="*/ 8 w 10"/>
                  <a:gd name="T3" fmla="*/ 2 h 9"/>
                  <a:gd name="T4" fmla="*/ 6 w 10"/>
                  <a:gd name="T5" fmla="*/ 0 h 9"/>
                  <a:gd name="T6" fmla="*/ 6 w 10"/>
                  <a:gd name="T7" fmla="*/ 0 h 9"/>
                  <a:gd name="T8" fmla="*/ 4 w 10"/>
                  <a:gd name="T9" fmla="*/ 0 h 9"/>
                  <a:gd name="T10" fmla="*/ 2 w 10"/>
                  <a:gd name="T11" fmla="*/ 0 h 9"/>
                  <a:gd name="T12" fmla="*/ 0 w 10"/>
                  <a:gd name="T13" fmla="*/ 2 h 9"/>
                  <a:gd name="T14" fmla="*/ 0 w 10"/>
                  <a:gd name="T15" fmla="*/ 4 h 9"/>
                  <a:gd name="T16" fmla="*/ 0 w 10"/>
                  <a:gd name="T17" fmla="*/ 6 h 9"/>
                  <a:gd name="T18" fmla="*/ 0 w 10"/>
                  <a:gd name="T19" fmla="*/ 6 h 9"/>
                  <a:gd name="T20" fmla="*/ 2 w 10"/>
                  <a:gd name="T21" fmla="*/ 7 h 9"/>
                  <a:gd name="T22" fmla="*/ 4 w 10"/>
                  <a:gd name="T23" fmla="*/ 9 h 9"/>
                  <a:gd name="T24" fmla="*/ 6 w 10"/>
                  <a:gd name="T25" fmla="*/ 9 h 9"/>
                  <a:gd name="T26" fmla="*/ 6 w 10"/>
                  <a:gd name="T27" fmla="*/ 7 h 9"/>
                  <a:gd name="T28" fmla="*/ 8 w 10"/>
                  <a:gd name="T29" fmla="*/ 6 h 9"/>
                  <a:gd name="T30" fmla="*/ 10 w 10"/>
                  <a:gd name="T31" fmla="*/ 6 h 9"/>
                  <a:gd name="T32" fmla="*/ 8 w 10"/>
                  <a:gd name="T33" fmla="*/ 4 h 9"/>
                  <a:gd name="T34" fmla="*/ 8 w 10"/>
                  <a:gd name="T35" fmla="*/ 2 h 9"/>
                  <a:gd name="T36" fmla="*/ 8 w 10"/>
                  <a:gd name="T37" fmla="*/ 0 h 9"/>
                  <a:gd name="T38" fmla="*/ 6 w 10"/>
                  <a:gd name="T39" fmla="*/ 0 h 9"/>
                  <a:gd name="T40" fmla="*/ 4 w 10"/>
                  <a:gd name="T41" fmla="*/ 0 h 9"/>
                  <a:gd name="T42" fmla="*/ 2 w 10"/>
                  <a:gd name="T43" fmla="*/ 0 h 9"/>
                  <a:gd name="T44" fmla="*/ 0 w 10"/>
                  <a:gd name="T45" fmla="*/ 0 h 9"/>
                  <a:gd name="T46" fmla="*/ 0 w 10"/>
                  <a:gd name="T47" fmla="*/ 2 h 9"/>
                  <a:gd name="T48" fmla="*/ 0 w 10"/>
                  <a:gd name="T49" fmla="*/ 4 h 9"/>
                  <a:gd name="T50" fmla="*/ 0 w 10"/>
                  <a:gd name="T51" fmla="*/ 6 h 9"/>
                  <a:gd name="T52" fmla="*/ 0 w 10"/>
                  <a:gd name="T53" fmla="*/ 7 h 9"/>
                  <a:gd name="T54" fmla="*/ 2 w 10"/>
                  <a:gd name="T55" fmla="*/ 7 h 9"/>
                  <a:gd name="T56" fmla="*/ 4 w 10"/>
                  <a:gd name="T57" fmla="*/ 7 h 9"/>
                  <a:gd name="T58" fmla="*/ 6 w 10"/>
                  <a:gd name="T59" fmla="*/ 7 h 9"/>
                  <a:gd name="T60" fmla="*/ 8 w 10"/>
                  <a:gd name="T61" fmla="*/ 7 h 9"/>
                  <a:gd name="T62" fmla="*/ 8 w 10"/>
                  <a:gd name="T63" fmla="*/ 6 h 9"/>
                  <a:gd name="T64" fmla="*/ 8 w 10"/>
                  <a:gd name="T6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9">
                    <a:moveTo>
                      <a:pt x="10" y="4"/>
                    </a:moveTo>
                    <a:lnTo>
                      <a:pt x="10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FF94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23" name="Freeform 7394"/>
              <p:cNvSpPr>
                <a:spLocks/>
              </p:cNvSpPr>
              <p:nvPr/>
            </p:nvSpPr>
            <p:spPr bwMode="auto">
              <a:xfrm>
                <a:off x="1411" y="2391"/>
                <a:ext cx="8" cy="7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2 h 7"/>
                  <a:gd name="T4" fmla="*/ 6 w 8"/>
                  <a:gd name="T5" fmla="*/ 0 h 7"/>
                  <a:gd name="T6" fmla="*/ 6 w 8"/>
                  <a:gd name="T7" fmla="*/ 0 h 7"/>
                  <a:gd name="T8" fmla="*/ 4 w 8"/>
                  <a:gd name="T9" fmla="*/ 0 h 7"/>
                  <a:gd name="T10" fmla="*/ 2 w 8"/>
                  <a:gd name="T11" fmla="*/ 0 h 7"/>
                  <a:gd name="T12" fmla="*/ 0 w 8"/>
                  <a:gd name="T13" fmla="*/ 2 h 7"/>
                  <a:gd name="T14" fmla="*/ 0 w 8"/>
                  <a:gd name="T15" fmla="*/ 4 h 7"/>
                  <a:gd name="T16" fmla="*/ 0 w 8"/>
                  <a:gd name="T17" fmla="*/ 6 h 7"/>
                  <a:gd name="T18" fmla="*/ 0 w 8"/>
                  <a:gd name="T19" fmla="*/ 6 h 7"/>
                  <a:gd name="T20" fmla="*/ 2 w 8"/>
                  <a:gd name="T21" fmla="*/ 7 h 7"/>
                  <a:gd name="T22" fmla="*/ 4 w 8"/>
                  <a:gd name="T23" fmla="*/ 7 h 7"/>
                  <a:gd name="T24" fmla="*/ 6 w 8"/>
                  <a:gd name="T25" fmla="*/ 7 h 7"/>
                  <a:gd name="T26" fmla="*/ 6 w 8"/>
                  <a:gd name="T27" fmla="*/ 7 h 7"/>
                  <a:gd name="T28" fmla="*/ 8 w 8"/>
                  <a:gd name="T29" fmla="*/ 6 h 7"/>
                  <a:gd name="T30" fmla="*/ 8 w 8"/>
                  <a:gd name="T31" fmla="*/ 6 h 7"/>
                  <a:gd name="T32" fmla="*/ 8 w 8"/>
                  <a:gd name="T33" fmla="*/ 4 h 7"/>
                  <a:gd name="T34" fmla="*/ 8 w 8"/>
                  <a:gd name="T35" fmla="*/ 2 h 7"/>
                  <a:gd name="T36" fmla="*/ 6 w 8"/>
                  <a:gd name="T37" fmla="*/ 2 h 7"/>
                  <a:gd name="T38" fmla="*/ 6 w 8"/>
                  <a:gd name="T39" fmla="*/ 0 h 7"/>
                  <a:gd name="T40" fmla="*/ 4 w 8"/>
                  <a:gd name="T41" fmla="*/ 0 h 7"/>
                  <a:gd name="T42" fmla="*/ 2 w 8"/>
                  <a:gd name="T43" fmla="*/ 0 h 7"/>
                  <a:gd name="T44" fmla="*/ 2 w 8"/>
                  <a:gd name="T45" fmla="*/ 2 h 7"/>
                  <a:gd name="T46" fmla="*/ 0 w 8"/>
                  <a:gd name="T47" fmla="*/ 2 h 7"/>
                  <a:gd name="T48" fmla="*/ 0 w 8"/>
                  <a:gd name="T49" fmla="*/ 4 h 7"/>
                  <a:gd name="T50" fmla="*/ 0 w 8"/>
                  <a:gd name="T51" fmla="*/ 6 h 7"/>
                  <a:gd name="T52" fmla="*/ 2 w 8"/>
                  <a:gd name="T53" fmla="*/ 6 h 7"/>
                  <a:gd name="T54" fmla="*/ 2 w 8"/>
                  <a:gd name="T55" fmla="*/ 7 h 7"/>
                  <a:gd name="T56" fmla="*/ 4 w 8"/>
                  <a:gd name="T57" fmla="*/ 7 h 7"/>
                  <a:gd name="T58" fmla="*/ 6 w 8"/>
                  <a:gd name="T59" fmla="*/ 7 h 7"/>
                  <a:gd name="T60" fmla="*/ 6 w 8"/>
                  <a:gd name="T61" fmla="*/ 6 h 7"/>
                  <a:gd name="T62" fmla="*/ 8 w 8"/>
                  <a:gd name="T63" fmla="*/ 6 h 7"/>
                  <a:gd name="T64" fmla="*/ 8 w 8"/>
                  <a:gd name="T6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F9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24" name="Freeform 7395"/>
              <p:cNvSpPr>
                <a:spLocks/>
              </p:cNvSpPr>
              <p:nvPr/>
            </p:nvSpPr>
            <p:spPr bwMode="auto">
              <a:xfrm>
                <a:off x="1411" y="2391"/>
                <a:ext cx="8" cy="7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2 h 7"/>
                  <a:gd name="T4" fmla="*/ 6 w 8"/>
                  <a:gd name="T5" fmla="*/ 0 h 7"/>
                  <a:gd name="T6" fmla="*/ 4 w 8"/>
                  <a:gd name="T7" fmla="*/ 0 h 7"/>
                  <a:gd name="T8" fmla="*/ 4 w 8"/>
                  <a:gd name="T9" fmla="*/ 0 h 7"/>
                  <a:gd name="T10" fmla="*/ 2 w 8"/>
                  <a:gd name="T11" fmla="*/ 0 h 7"/>
                  <a:gd name="T12" fmla="*/ 0 w 8"/>
                  <a:gd name="T13" fmla="*/ 2 h 7"/>
                  <a:gd name="T14" fmla="*/ 0 w 8"/>
                  <a:gd name="T15" fmla="*/ 4 h 7"/>
                  <a:gd name="T16" fmla="*/ 0 w 8"/>
                  <a:gd name="T17" fmla="*/ 4 h 7"/>
                  <a:gd name="T18" fmla="*/ 0 w 8"/>
                  <a:gd name="T19" fmla="*/ 6 h 7"/>
                  <a:gd name="T20" fmla="*/ 2 w 8"/>
                  <a:gd name="T21" fmla="*/ 7 h 7"/>
                  <a:gd name="T22" fmla="*/ 4 w 8"/>
                  <a:gd name="T23" fmla="*/ 7 h 7"/>
                  <a:gd name="T24" fmla="*/ 4 w 8"/>
                  <a:gd name="T25" fmla="*/ 7 h 7"/>
                  <a:gd name="T26" fmla="*/ 6 w 8"/>
                  <a:gd name="T27" fmla="*/ 7 h 7"/>
                  <a:gd name="T28" fmla="*/ 8 w 8"/>
                  <a:gd name="T29" fmla="*/ 6 h 7"/>
                  <a:gd name="T30" fmla="*/ 8 w 8"/>
                  <a:gd name="T31" fmla="*/ 4 h 7"/>
                  <a:gd name="T32" fmla="*/ 8 w 8"/>
                  <a:gd name="T33" fmla="*/ 4 h 7"/>
                  <a:gd name="T34" fmla="*/ 8 w 8"/>
                  <a:gd name="T35" fmla="*/ 2 h 7"/>
                  <a:gd name="T36" fmla="*/ 6 w 8"/>
                  <a:gd name="T37" fmla="*/ 2 h 7"/>
                  <a:gd name="T38" fmla="*/ 6 w 8"/>
                  <a:gd name="T39" fmla="*/ 0 h 7"/>
                  <a:gd name="T40" fmla="*/ 4 w 8"/>
                  <a:gd name="T41" fmla="*/ 0 h 7"/>
                  <a:gd name="T42" fmla="*/ 2 w 8"/>
                  <a:gd name="T43" fmla="*/ 0 h 7"/>
                  <a:gd name="T44" fmla="*/ 2 w 8"/>
                  <a:gd name="T45" fmla="*/ 2 h 7"/>
                  <a:gd name="T46" fmla="*/ 0 w 8"/>
                  <a:gd name="T47" fmla="*/ 2 h 7"/>
                  <a:gd name="T48" fmla="*/ 0 w 8"/>
                  <a:gd name="T49" fmla="*/ 4 h 7"/>
                  <a:gd name="T50" fmla="*/ 0 w 8"/>
                  <a:gd name="T51" fmla="*/ 6 h 7"/>
                  <a:gd name="T52" fmla="*/ 2 w 8"/>
                  <a:gd name="T53" fmla="*/ 6 h 7"/>
                  <a:gd name="T54" fmla="*/ 2 w 8"/>
                  <a:gd name="T55" fmla="*/ 7 h 7"/>
                  <a:gd name="T56" fmla="*/ 4 w 8"/>
                  <a:gd name="T57" fmla="*/ 7 h 7"/>
                  <a:gd name="T58" fmla="*/ 6 w 8"/>
                  <a:gd name="T59" fmla="*/ 7 h 7"/>
                  <a:gd name="T60" fmla="*/ 6 w 8"/>
                  <a:gd name="T61" fmla="*/ 6 h 7"/>
                  <a:gd name="T62" fmla="*/ 8 w 8"/>
                  <a:gd name="T63" fmla="*/ 6 h 7"/>
                  <a:gd name="T64" fmla="*/ 8 w 8"/>
                  <a:gd name="T6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F9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25" name="Freeform 7396"/>
              <p:cNvSpPr>
                <a:spLocks/>
              </p:cNvSpPr>
              <p:nvPr/>
            </p:nvSpPr>
            <p:spPr bwMode="auto">
              <a:xfrm>
                <a:off x="1411" y="2391"/>
                <a:ext cx="8" cy="7"/>
              </a:xfrm>
              <a:custGeom>
                <a:avLst/>
                <a:gdLst>
                  <a:gd name="T0" fmla="*/ 8 w 8"/>
                  <a:gd name="T1" fmla="*/ 4 h 7"/>
                  <a:gd name="T2" fmla="*/ 6 w 8"/>
                  <a:gd name="T3" fmla="*/ 2 h 7"/>
                  <a:gd name="T4" fmla="*/ 6 w 8"/>
                  <a:gd name="T5" fmla="*/ 2 h 7"/>
                  <a:gd name="T6" fmla="*/ 4 w 8"/>
                  <a:gd name="T7" fmla="*/ 0 h 7"/>
                  <a:gd name="T8" fmla="*/ 4 w 8"/>
                  <a:gd name="T9" fmla="*/ 0 h 7"/>
                  <a:gd name="T10" fmla="*/ 2 w 8"/>
                  <a:gd name="T11" fmla="*/ 2 h 7"/>
                  <a:gd name="T12" fmla="*/ 2 w 8"/>
                  <a:gd name="T13" fmla="*/ 2 h 7"/>
                  <a:gd name="T14" fmla="*/ 0 w 8"/>
                  <a:gd name="T15" fmla="*/ 4 h 7"/>
                  <a:gd name="T16" fmla="*/ 0 w 8"/>
                  <a:gd name="T17" fmla="*/ 4 h 7"/>
                  <a:gd name="T18" fmla="*/ 2 w 8"/>
                  <a:gd name="T19" fmla="*/ 6 h 7"/>
                  <a:gd name="T20" fmla="*/ 2 w 8"/>
                  <a:gd name="T21" fmla="*/ 6 h 7"/>
                  <a:gd name="T22" fmla="*/ 4 w 8"/>
                  <a:gd name="T23" fmla="*/ 7 h 7"/>
                  <a:gd name="T24" fmla="*/ 4 w 8"/>
                  <a:gd name="T25" fmla="*/ 7 h 7"/>
                  <a:gd name="T26" fmla="*/ 6 w 8"/>
                  <a:gd name="T27" fmla="*/ 6 h 7"/>
                  <a:gd name="T28" fmla="*/ 6 w 8"/>
                  <a:gd name="T29" fmla="*/ 6 h 7"/>
                  <a:gd name="T30" fmla="*/ 8 w 8"/>
                  <a:gd name="T31" fmla="*/ 4 h 7"/>
                  <a:gd name="T32" fmla="*/ 6 w 8"/>
                  <a:gd name="T33" fmla="*/ 4 h 7"/>
                  <a:gd name="T34" fmla="*/ 6 w 8"/>
                  <a:gd name="T35" fmla="*/ 4 h 7"/>
                  <a:gd name="T36" fmla="*/ 6 w 8"/>
                  <a:gd name="T37" fmla="*/ 2 h 7"/>
                  <a:gd name="T38" fmla="*/ 6 w 8"/>
                  <a:gd name="T39" fmla="*/ 2 h 7"/>
                  <a:gd name="T40" fmla="*/ 4 w 8"/>
                  <a:gd name="T41" fmla="*/ 2 h 7"/>
                  <a:gd name="T42" fmla="*/ 4 w 8"/>
                  <a:gd name="T43" fmla="*/ 2 h 7"/>
                  <a:gd name="T44" fmla="*/ 2 w 8"/>
                  <a:gd name="T45" fmla="*/ 2 h 7"/>
                  <a:gd name="T46" fmla="*/ 2 w 8"/>
                  <a:gd name="T47" fmla="*/ 4 h 7"/>
                  <a:gd name="T48" fmla="*/ 2 w 8"/>
                  <a:gd name="T49" fmla="*/ 4 h 7"/>
                  <a:gd name="T50" fmla="*/ 2 w 8"/>
                  <a:gd name="T51" fmla="*/ 6 h 7"/>
                  <a:gd name="T52" fmla="*/ 2 w 8"/>
                  <a:gd name="T53" fmla="*/ 6 h 7"/>
                  <a:gd name="T54" fmla="*/ 4 w 8"/>
                  <a:gd name="T55" fmla="*/ 6 h 7"/>
                  <a:gd name="T56" fmla="*/ 4 w 8"/>
                  <a:gd name="T57" fmla="*/ 6 h 7"/>
                  <a:gd name="T58" fmla="*/ 6 w 8"/>
                  <a:gd name="T59" fmla="*/ 6 h 7"/>
                  <a:gd name="T60" fmla="*/ 6 w 8"/>
                  <a:gd name="T61" fmla="*/ 6 h 7"/>
                  <a:gd name="T62" fmla="*/ 6 w 8"/>
                  <a:gd name="T63" fmla="*/ 6 h 7"/>
                  <a:gd name="T64" fmla="*/ 6 w 8"/>
                  <a:gd name="T6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F9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26" name="Freeform 7397"/>
              <p:cNvSpPr>
                <a:spLocks/>
              </p:cNvSpPr>
              <p:nvPr/>
            </p:nvSpPr>
            <p:spPr bwMode="auto">
              <a:xfrm>
                <a:off x="1413" y="239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4 w 4"/>
                  <a:gd name="T5" fmla="*/ 0 h 4"/>
                  <a:gd name="T6" fmla="*/ 2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4 h 4"/>
                  <a:gd name="T20" fmla="*/ 0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0 h 4"/>
                  <a:gd name="T38" fmla="*/ 4 w 4"/>
                  <a:gd name="T39" fmla="*/ 0 h 4"/>
                  <a:gd name="T40" fmla="*/ 2 w 4"/>
                  <a:gd name="T41" fmla="*/ 0 h 4"/>
                  <a:gd name="T42" fmla="*/ 2 w 4"/>
                  <a:gd name="T43" fmla="*/ 0 h 4"/>
                  <a:gd name="T44" fmla="*/ 0 w 4"/>
                  <a:gd name="T45" fmla="*/ 0 h 4"/>
                  <a:gd name="T46" fmla="*/ 0 w 4"/>
                  <a:gd name="T47" fmla="*/ 2 h 4"/>
                  <a:gd name="T48" fmla="*/ 0 w 4"/>
                  <a:gd name="T49" fmla="*/ 2 h 4"/>
                  <a:gd name="T50" fmla="*/ 0 w 4"/>
                  <a:gd name="T51" fmla="*/ 4 h 4"/>
                  <a:gd name="T52" fmla="*/ 0 w 4"/>
                  <a:gd name="T53" fmla="*/ 4 h 4"/>
                  <a:gd name="T54" fmla="*/ 2 w 4"/>
                  <a:gd name="T55" fmla="*/ 4 h 4"/>
                  <a:gd name="T56" fmla="*/ 2 w 4"/>
                  <a:gd name="T57" fmla="*/ 4 h 4"/>
                  <a:gd name="T58" fmla="*/ 4 w 4"/>
                  <a:gd name="T59" fmla="*/ 4 h 4"/>
                  <a:gd name="T60" fmla="*/ 4 w 4"/>
                  <a:gd name="T61" fmla="*/ 4 h 4"/>
                  <a:gd name="T62" fmla="*/ 4 w 4"/>
                  <a:gd name="T63" fmla="*/ 4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9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27" name="Freeform 7398"/>
              <p:cNvSpPr>
                <a:spLocks/>
              </p:cNvSpPr>
              <p:nvPr/>
            </p:nvSpPr>
            <p:spPr bwMode="auto">
              <a:xfrm>
                <a:off x="1413" y="239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4 w 4"/>
                  <a:gd name="T5" fmla="*/ 0 h 4"/>
                  <a:gd name="T6" fmla="*/ 2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4 h 4"/>
                  <a:gd name="T20" fmla="*/ 0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0 h 4"/>
                  <a:gd name="T38" fmla="*/ 2 w 4"/>
                  <a:gd name="T39" fmla="*/ 0 h 4"/>
                  <a:gd name="T40" fmla="*/ 2 w 4"/>
                  <a:gd name="T41" fmla="*/ 0 h 4"/>
                  <a:gd name="T42" fmla="*/ 2 w 4"/>
                  <a:gd name="T43" fmla="*/ 0 h 4"/>
                  <a:gd name="T44" fmla="*/ 0 w 4"/>
                  <a:gd name="T45" fmla="*/ 0 h 4"/>
                  <a:gd name="T46" fmla="*/ 0 w 4"/>
                  <a:gd name="T47" fmla="*/ 2 h 4"/>
                  <a:gd name="T48" fmla="*/ 0 w 4"/>
                  <a:gd name="T49" fmla="*/ 2 h 4"/>
                  <a:gd name="T50" fmla="*/ 0 w 4"/>
                  <a:gd name="T51" fmla="*/ 2 h 4"/>
                  <a:gd name="T52" fmla="*/ 0 w 4"/>
                  <a:gd name="T53" fmla="*/ 4 h 4"/>
                  <a:gd name="T54" fmla="*/ 2 w 4"/>
                  <a:gd name="T55" fmla="*/ 4 h 4"/>
                  <a:gd name="T56" fmla="*/ 2 w 4"/>
                  <a:gd name="T57" fmla="*/ 4 h 4"/>
                  <a:gd name="T58" fmla="*/ 2 w 4"/>
                  <a:gd name="T59" fmla="*/ 4 h 4"/>
                  <a:gd name="T60" fmla="*/ 4 w 4"/>
                  <a:gd name="T61" fmla="*/ 4 h 4"/>
                  <a:gd name="T62" fmla="*/ 4 w 4"/>
                  <a:gd name="T63" fmla="*/ 2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97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28" name="Freeform 7399"/>
              <p:cNvSpPr>
                <a:spLocks/>
              </p:cNvSpPr>
              <p:nvPr/>
            </p:nvSpPr>
            <p:spPr bwMode="auto">
              <a:xfrm>
                <a:off x="1413" y="239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4 w 4"/>
                  <a:gd name="T5" fmla="*/ 0 h 4"/>
                  <a:gd name="T6" fmla="*/ 2 w 4"/>
                  <a:gd name="T7" fmla="*/ 0 h 4"/>
                  <a:gd name="T8" fmla="*/ 2 w 4"/>
                  <a:gd name="T9" fmla="*/ 0 h 4"/>
                  <a:gd name="T10" fmla="*/ 2 w 4"/>
                  <a:gd name="T11" fmla="*/ 0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4 h 4"/>
                  <a:gd name="T20" fmla="*/ 2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2 w 4"/>
                  <a:gd name="T37" fmla="*/ 2 h 4"/>
                  <a:gd name="T38" fmla="*/ 2 w 4"/>
                  <a:gd name="T39" fmla="*/ 2 h 4"/>
                  <a:gd name="T40" fmla="*/ 2 w 4"/>
                  <a:gd name="T41" fmla="*/ 0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0 w 4"/>
                  <a:gd name="T49" fmla="*/ 2 h 4"/>
                  <a:gd name="T50" fmla="*/ 2 w 4"/>
                  <a:gd name="T51" fmla="*/ 2 h 4"/>
                  <a:gd name="T52" fmla="*/ 2 w 4"/>
                  <a:gd name="T53" fmla="*/ 2 h 4"/>
                  <a:gd name="T54" fmla="*/ 2 w 4"/>
                  <a:gd name="T55" fmla="*/ 4 h 4"/>
                  <a:gd name="T56" fmla="*/ 2 w 4"/>
                  <a:gd name="T57" fmla="*/ 4 h 4"/>
                  <a:gd name="T58" fmla="*/ 2 w 4"/>
                  <a:gd name="T59" fmla="*/ 4 h 4"/>
                  <a:gd name="T60" fmla="*/ 2 w 4"/>
                  <a:gd name="T61" fmla="*/ 2 h 4"/>
                  <a:gd name="T62" fmla="*/ 4 w 4"/>
                  <a:gd name="T63" fmla="*/ 2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97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29" name="Freeform 7400"/>
              <p:cNvSpPr>
                <a:spLocks/>
              </p:cNvSpPr>
              <p:nvPr/>
            </p:nvSpPr>
            <p:spPr bwMode="auto">
              <a:xfrm>
                <a:off x="1413" y="239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4 w 4"/>
                  <a:gd name="T5" fmla="*/ 2 h 4"/>
                  <a:gd name="T6" fmla="*/ 4 w 4"/>
                  <a:gd name="T7" fmla="*/ 2 h 4"/>
                  <a:gd name="T8" fmla="*/ 2 w 4"/>
                  <a:gd name="T9" fmla="*/ 2 h 4"/>
                  <a:gd name="T10" fmla="*/ 2 w 4"/>
                  <a:gd name="T11" fmla="*/ 2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0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2 w 4"/>
                  <a:gd name="T25" fmla="*/ 2 h 4"/>
                  <a:gd name="T26" fmla="*/ 2 w 4"/>
                  <a:gd name="T27" fmla="*/ 2 h 4"/>
                  <a:gd name="T28" fmla="*/ 2 w 4"/>
                  <a:gd name="T29" fmla="*/ 2 h 4"/>
                  <a:gd name="T30" fmla="*/ 2 w 4"/>
                  <a:gd name="T31" fmla="*/ 2 h 4"/>
                  <a:gd name="T32" fmla="*/ 0 w 4"/>
                  <a:gd name="T33" fmla="*/ 2 h 4"/>
                  <a:gd name="T34" fmla="*/ 2 w 4"/>
                  <a:gd name="T35" fmla="*/ 2 h 4"/>
                  <a:gd name="T36" fmla="*/ 2 w 4"/>
                  <a:gd name="T37" fmla="*/ 2 h 4"/>
                  <a:gd name="T38" fmla="*/ 2 w 4"/>
                  <a:gd name="T39" fmla="*/ 2 h 4"/>
                  <a:gd name="T40" fmla="*/ 2 w 4"/>
                  <a:gd name="T41" fmla="*/ 2 h 4"/>
                  <a:gd name="T42" fmla="*/ 2 w 4"/>
                  <a:gd name="T43" fmla="*/ 4 h 4"/>
                  <a:gd name="T44" fmla="*/ 2 w 4"/>
                  <a:gd name="T45" fmla="*/ 4 h 4"/>
                  <a:gd name="T46" fmla="*/ 2 w 4"/>
                  <a:gd name="T47" fmla="*/ 4 h 4"/>
                  <a:gd name="T48" fmla="*/ 2 w 4"/>
                  <a:gd name="T49" fmla="*/ 4 h 4"/>
                  <a:gd name="T50" fmla="*/ 2 w 4"/>
                  <a:gd name="T51" fmla="*/ 4 h 4"/>
                  <a:gd name="T52" fmla="*/ 2 w 4"/>
                  <a:gd name="T53" fmla="*/ 4 h 4"/>
                  <a:gd name="T54" fmla="*/ 2 w 4"/>
                  <a:gd name="T55" fmla="*/ 4 h 4"/>
                  <a:gd name="T56" fmla="*/ 2 w 4"/>
                  <a:gd name="T57" fmla="*/ 2 h 4"/>
                  <a:gd name="T58" fmla="*/ 4 w 4"/>
                  <a:gd name="T59" fmla="*/ 2 h 4"/>
                  <a:gd name="T60" fmla="*/ 4 w 4"/>
                  <a:gd name="T61" fmla="*/ 2 h 4"/>
                  <a:gd name="T62" fmla="*/ 4 w 4"/>
                  <a:gd name="T63" fmla="*/ 2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98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30" name="Freeform 7401"/>
              <p:cNvSpPr>
                <a:spLocks/>
              </p:cNvSpPr>
              <p:nvPr/>
            </p:nvSpPr>
            <p:spPr bwMode="auto">
              <a:xfrm>
                <a:off x="1415" y="2395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31" name="Freeform 7402"/>
              <p:cNvSpPr>
                <a:spLocks/>
              </p:cNvSpPr>
              <p:nvPr/>
            </p:nvSpPr>
            <p:spPr bwMode="auto">
              <a:xfrm>
                <a:off x="1353" y="2270"/>
                <a:ext cx="125" cy="249"/>
              </a:xfrm>
              <a:custGeom>
                <a:avLst/>
                <a:gdLst>
                  <a:gd name="T0" fmla="*/ 62 w 125"/>
                  <a:gd name="T1" fmla="*/ 0 h 249"/>
                  <a:gd name="T2" fmla="*/ 68 w 125"/>
                  <a:gd name="T3" fmla="*/ 0 h 249"/>
                  <a:gd name="T4" fmla="*/ 75 w 125"/>
                  <a:gd name="T5" fmla="*/ 2 h 249"/>
                  <a:gd name="T6" fmla="*/ 81 w 125"/>
                  <a:gd name="T7" fmla="*/ 6 h 249"/>
                  <a:gd name="T8" fmla="*/ 87 w 125"/>
                  <a:gd name="T9" fmla="*/ 9 h 249"/>
                  <a:gd name="T10" fmla="*/ 96 w 125"/>
                  <a:gd name="T11" fmla="*/ 21 h 249"/>
                  <a:gd name="T12" fmla="*/ 106 w 125"/>
                  <a:gd name="T13" fmla="*/ 36 h 249"/>
                  <a:gd name="T14" fmla="*/ 114 w 125"/>
                  <a:gd name="T15" fmla="*/ 55 h 249"/>
                  <a:gd name="T16" fmla="*/ 119 w 125"/>
                  <a:gd name="T17" fmla="*/ 77 h 249"/>
                  <a:gd name="T18" fmla="*/ 123 w 125"/>
                  <a:gd name="T19" fmla="*/ 100 h 249"/>
                  <a:gd name="T20" fmla="*/ 125 w 125"/>
                  <a:gd name="T21" fmla="*/ 125 h 249"/>
                  <a:gd name="T22" fmla="*/ 123 w 125"/>
                  <a:gd name="T23" fmla="*/ 150 h 249"/>
                  <a:gd name="T24" fmla="*/ 119 w 125"/>
                  <a:gd name="T25" fmla="*/ 173 h 249"/>
                  <a:gd name="T26" fmla="*/ 114 w 125"/>
                  <a:gd name="T27" fmla="*/ 194 h 249"/>
                  <a:gd name="T28" fmla="*/ 106 w 125"/>
                  <a:gd name="T29" fmla="*/ 213 h 249"/>
                  <a:gd name="T30" fmla="*/ 96 w 125"/>
                  <a:gd name="T31" fmla="*/ 228 h 249"/>
                  <a:gd name="T32" fmla="*/ 87 w 125"/>
                  <a:gd name="T33" fmla="*/ 240 h 249"/>
                  <a:gd name="T34" fmla="*/ 81 w 125"/>
                  <a:gd name="T35" fmla="*/ 244 h 249"/>
                  <a:gd name="T36" fmla="*/ 75 w 125"/>
                  <a:gd name="T37" fmla="*/ 247 h 249"/>
                  <a:gd name="T38" fmla="*/ 68 w 125"/>
                  <a:gd name="T39" fmla="*/ 249 h 249"/>
                  <a:gd name="T40" fmla="*/ 62 w 125"/>
                  <a:gd name="T41" fmla="*/ 249 h 249"/>
                  <a:gd name="T42" fmla="*/ 56 w 125"/>
                  <a:gd name="T43" fmla="*/ 249 h 249"/>
                  <a:gd name="T44" fmla="*/ 50 w 125"/>
                  <a:gd name="T45" fmla="*/ 247 h 249"/>
                  <a:gd name="T46" fmla="*/ 43 w 125"/>
                  <a:gd name="T47" fmla="*/ 244 h 249"/>
                  <a:gd name="T48" fmla="*/ 37 w 125"/>
                  <a:gd name="T49" fmla="*/ 240 h 249"/>
                  <a:gd name="T50" fmla="*/ 27 w 125"/>
                  <a:gd name="T51" fmla="*/ 228 h 249"/>
                  <a:gd name="T52" fmla="*/ 18 w 125"/>
                  <a:gd name="T53" fmla="*/ 213 h 249"/>
                  <a:gd name="T54" fmla="*/ 10 w 125"/>
                  <a:gd name="T55" fmla="*/ 194 h 249"/>
                  <a:gd name="T56" fmla="*/ 4 w 125"/>
                  <a:gd name="T57" fmla="*/ 173 h 249"/>
                  <a:gd name="T58" fmla="*/ 0 w 125"/>
                  <a:gd name="T59" fmla="*/ 150 h 249"/>
                  <a:gd name="T60" fmla="*/ 0 w 125"/>
                  <a:gd name="T61" fmla="*/ 125 h 249"/>
                  <a:gd name="T62" fmla="*/ 0 w 125"/>
                  <a:gd name="T63" fmla="*/ 100 h 249"/>
                  <a:gd name="T64" fmla="*/ 4 w 125"/>
                  <a:gd name="T65" fmla="*/ 77 h 249"/>
                  <a:gd name="T66" fmla="*/ 10 w 125"/>
                  <a:gd name="T67" fmla="*/ 55 h 249"/>
                  <a:gd name="T68" fmla="*/ 18 w 125"/>
                  <a:gd name="T69" fmla="*/ 36 h 249"/>
                  <a:gd name="T70" fmla="*/ 27 w 125"/>
                  <a:gd name="T71" fmla="*/ 21 h 249"/>
                  <a:gd name="T72" fmla="*/ 37 w 125"/>
                  <a:gd name="T73" fmla="*/ 9 h 249"/>
                  <a:gd name="T74" fmla="*/ 43 w 125"/>
                  <a:gd name="T75" fmla="*/ 6 h 249"/>
                  <a:gd name="T76" fmla="*/ 50 w 125"/>
                  <a:gd name="T77" fmla="*/ 2 h 249"/>
                  <a:gd name="T78" fmla="*/ 56 w 125"/>
                  <a:gd name="T79" fmla="*/ 0 h 249"/>
                  <a:gd name="T80" fmla="*/ 62 w 125"/>
                  <a:gd name="T8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5" h="249">
                    <a:moveTo>
                      <a:pt x="62" y="0"/>
                    </a:moveTo>
                    <a:lnTo>
                      <a:pt x="68" y="0"/>
                    </a:lnTo>
                    <a:lnTo>
                      <a:pt x="75" y="2"/>
                    </a:lnTo>
                    <a:lnTo>
                      <a:pt x="81" y="6"/>
                    </a:lnTo>
                    <a:lnTo>
                      <a:pt x="87" y="9"/>
                    </a:lnTo>
                    <a:lnTo>
                      <a:pt x="96" y="21"/>
                    </a:lnTo>
                    <a:lnTo>
                      <a:pt x="106" y="36"/>
                    </a:lnTo>
                    <a:lnTo>
                      <a:pt x="114" y="55"/>
                    </a:lnTo>
                    <a:lnTo>
                      <a:pt x="119" y="77"/>
                    </a:lnTo>
                    <a:lnTo>
                      <a:pt x="123" y="100"/>
                    </a:lnTo>
                    <a:lnTo>
                      <a:pt x="125" y="125"/>
                    </a:lnTo>
                    <a:lnTo>
                      <a:pt x="123" y="150"/>
                    </a:lnTo>
                    <a:lnTo>
                      <a:pt x="119" y="173"/>
                    </a:lnTo>
                    <a:lnTo>
                      <a:pt x="114" y="194"/>
                    </a:lnTo>
                    <a:lnTo>
                      <a:pt x="106" y="213"/>
                    </a:lnTo>
                    <a:lnTo>
                      <a:pt x="96" y="228"/>
                    </a:lnTo>
                    <a:lnTo>
                      <a:pt x="87" y="240"/>
                    </a:lnTo>
                    <a:lnTo>
                      <a:pt x="81" y="244"/>
                    </a:lnTo>
                    <a:lnTo>
                      <a:pt x="75" y="247"/>
                    </a:lnTo>
                    <a:lnTo>
                      <a:pt x="68" y="249"/>
                    </a:lnTo>
                    <a:lnTo>
                      <a:pt x="62" y="249"/>
                    </a:lnTo>
                    <a:lnTo>
                      <a:pt x="56" y="249"/>
                    </a:lnTo>
                    <a:lnTo>
                      <a:pt x="50" y="247"/>
                    </a:lnTo>
                    <a:lnTo>
                      <a:pt x="43" y="244"/>
                    </a:lnTo>
                    <a:lnTo>
                      <a:pt x="37" y="240"/>
                    </a:lnTo>
                    <a:lnTo>
                      <a:pt x="27" y="228"/>
                    </a:lnTo>
                    <a:lnTo>
                      <a:pt x="18" y="213"/>
                    </a:lnTo>
                    <a:lnTo>
                      <a:pt x="10" y="194"/>
                    </a:lnTo>
                    <a:lnTo>
                      <a:pt x="4" y="173"/>
                    </a:lnTo>
                    <a:lnTo>
                      <a:pt x="0" y="150"/>
                    </a:lnTo>
                    <a:lnTo>
                      <a:pt x="0" y="125"/>
                    </a:lnTo>
                    <a:lnTo>
                      <a:pt x="0" y="100"/>
                    </a:lnTo>
                    <a:lnTo>
                      <a:pt x="4" y="77"/>
                    </a:lnTo>
                    <a:lnTo>
                      <a:pt x="10" y="55"/>
                    </a:lnTo>
                    <a:lnTo>
                      <a:pt x="18" y="36"/>
                    </a:lnTo>
                    <a:lnTo>
                      <a:pt x="27" y="21"/>
                    </a:lnTo>
                    <a:lnTo>
                      <a:pt x="37" y="9"/>
                    </a:lnTo>
                    <a:lnTo>
                      <a:pt x="43" y="6"/>
                    </a:lnTo>
                    <a:lnTo>
                      <a:pt x="50" y="2"/>
                    </a:lnTo>
                    <a:lnTo>
                      <a:pt x="56" y="0"/>
                    </a:lnTo>
                    <a:lnTo>
                      <a:pt x="6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32" name="Freeform 7403"/>
              <p:cNvSpPr>
                <a:spLocks noEditPoints="1"/>
              </p:cNvSpPr>
              <p:nvPr/>
            </p:nvSpPr>
            <p:spPr bwMode="auto">
              <a:xfrm>
                <a:off x="1413" y="2302"/>
                <a:ext cx="8" cy="181"/>
              </a:xfrm>
              <a:custGeom>
                <a:avLst/>
                <a:gdLst>
                  <a:gd name="T0" fmla="*/ 8 w 8"/>
                  <a:gd name="T1" fmla="*/ 0 h 181"/>
                  <a:gd name="T2" fmla="*/ 4 w 8"/>
                  <a:gd name="T3" fmla="*/ 0 h 181"/>
                  <a:gd name="T4" fmla="*/ 4 w 8"/>
                  <a:gd name="T5" fmla="*/ 0 h 181"/>
                  <a:gd name="T6" fmla="*/ 6 w 8"/>
                  <a:gd name="T7" fmla="*/ 0 h 181"/>
                  <a:gd name="T8" fmla="*/ 6 w 8"/>
                  <a:gd name="T9" fmla="*/ 0 h 181"/>
                  <a:gd name="T10" fmla="*/ 6 w 8"/>
                  <a:gd name="T11" fmla="*/ 0 h 181"/>
                  <a:gd name="T12" fmla="*/ 6 w 8"/>
                  <a:gd name="T13" fmla="*/ 0 h 181"/>
                  <a:gd name="T14" fmla="*/ 8 w 8"/>
                  <a:gd name="T15" fmla="*/ 0 h 181"/>
                  <a:gd name="T16" fmla="*/ 8 w 8"/>
                  <a:gd name="T17" fmla="*/ 0 h 181"/>
                  <a:gd name="T18" fmla="*/ 8 w 8"/>
                  <a:gd name="T19" fmla="*/ 0 h 181"/>
                  <a:gd name="T20" fmla="*/ 4 w 8"/>
                  <a:gd name="T21" fmla="*/ 0 h 181"/>
                  <a:gd name="T22" fmla="*/ 0 w 8"/>
                  <a:gd name="T23" fmla="*/ 0 h 181"/>
                  <a:gd name="T24" fmla="*/ 0 w 8"/>
                  <a:gd name="T25" fmla="*/ 0 h 181"/>
                  <a:gd name="T26" fmla="*/ 0 w 8"/>
                  <a:gd name="T27" fmla="*/ 0 h 181"/>
                  <a:gd name="T28" fmla="*/ 2 w 8"/>
                  <a:gd name="T29" fmla="*/ 0 h 181"/>
                  <a:gd name="T30" fmla="*/ 2 w 8"/>
                  <a:gd name="T31" fmla="*/ 0 h 181"/>
                  <a:gd name="T32" fmla="*/ 2 w 8"/>
                  <a:gd name="T33" fmla="*/ 0 h 181"/>
                  <a:gd name="T34" fmla="*/ 2 w 8"/>
                  <a:gd name="T35" fmla="*/ 0 h 181"/>
                  <a:gd name="T36" fmla="*/ 4 w 8"/>
                  <a:gd name="T37" fmla="*/ 0 h 181"/>
                  <a:gd name="T38" fmla="*/ 4 w 8"/>
                  <a:gd name="T39" fmla="*/ 0 h 181"/>
                  <a:gd name="T40" fmla="*/ 0 w 8"/>
                  <a:gd name="T41" fmla="*/ 181 h 181"/>
                  <a:gd name="T42" fmla="*/ 4 w 8"/>
                  <a:gd name="T43" fmla="*/ 181 h 181"/>
                  <a:gd name="T44" fmla="*/ 4 w 8"/>
                  <a:gd name="T45" fmla="*/ 181 h 181"/>
                  <a:gd name="T46" fmla="*/ 2 w 8"/>
                  <a:gd name="T47" fmla="*/ 181 h 181"/>
                  <a:gd name="T48" fmla="*/ 2 w 8"/>
                  <a:gd name="T49" fmla="*/ 181 h 181"/>
                  <a:gd name="T50" fmla="*/ 2 w 8"/>
                  <a:gd name="T51" fmla="*/ 181 h 181"/>
                  <a:gd name="T52" fmla="*/ 0 w 8"/>
                  <a:gd name="T53" fmla="*/ 181 h 181"/>
                  <a:gd name="T54" fmla="*/ 0 w 8"/>
                  <a:gd name="T55" fmla="*/ 181 h 181"/>
                  <a:gd name="T56" fmla="*/ 0 w 8"/>
                  <a:gd name="T57" fmla="*/ 181 h 181"/>
                  <a:gd name="T58" fmla="*/ 0 w 8"/>
                  <a:gd name="T59" fmla="*/ 181 h 181"/>
                  <a:gd name="T60" fmla="*/ 4 w 8"/>
                  <a:gd name="T61" fmla="*/ 181 h 181"/>
                  <a:gd name="T62" fmla="*/ 8 w 8"/>
                  <a:gd name="T63" fmla="*/ 181 h 181"/>
                  <a:gd name="T64" fmla="*/ 8 w 8"/>
                  <a:gd name="T65" fmla="*/ 181 h 181"/>
                  <a:gd name="T66" fmla="*/ 8 w 8"/>
                  <a:gd name="T67" fmla="*/ 181 h 181"/>
                  <a:gd name="T68" fmla="*/ 6 w 8"/>
                  <a:gd name="T69" fmla="*/ 181 h 181"/>
                  <a:gd name="T70" fmla="*/ 6 w 8"/>
                  <a:gd name="T71" fmla="*/ 181 h 181"/>
                  <a:gd name="T72" fmla="*/ 6 w 8"/>
                  <a:gd name="T73" fmla="*/ 181 h 181"/>
                  <a:gd name="T74" fmla="*/ 6 w 8"/>
                  <a:gd name="T75" fmla="*/ 181 h 181"/>
                  <a:gd name="T76" fmla="*/ 4 w 8"/>
                  <a:gd name="T77" fmla="*/ 181 h 181"/>
                  <a:gd name="T78" fmla="*/ 4 w 8"/>
                  <a:gd name="T7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81">
                    <a:moveTo>
                      <a:pt x="8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0" y="181"/>
                    </a:moveTo>
                    <a:lnTo>
                      <a:pt x="4" y="181"/>
                    </a:lnTo>
                    <a:lnTo>
                      <a:pt x="4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  <a:moveTo>
                      <a:pt x="4" y="181"/>
                    </a:move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6" y="181"/>
                    </a:lnTo>
                    <a:lnTo>
                      <a:pt x="6" y="181"/>
                    </a:lnTo>
                    <a:lnTo>
                      <a:pt x="6" y="181"/>
                    </a:lnTo>
                    <a:lnTo>
                      <a:pt x="6" y="181"/>
                    </a:lnTo>
                    <a:lnTo>
                      <a:pt x="4" y="181"/>
                    </a:lnTo>
                    <a:lnTo>
                      <a:pt x="4" y="181"/>
                    </a:lnTo>
                    <a:close/>
                  </a:path>
                </a:pathLst>
              </a:custGeom>
              <a:solidFill>
                <a:srgbClr val="FF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33" name="Freeform 7404"/>
              <p:cNvSpPr>
                <a:spLocks noEditPoints="1"/>
              </p:cNvSpPr>
              <p:nvPr/>
            </p:nvSpPr>
            <p:spPr bwMode="auto">
              <a:xfrm>
                <a:off x="1409" y="2302"/>
                <a:ext cx="15" cy="181"/>
              </a:xfrm>
              <a:custGeom>
                <a:avLst/>
                <a:gdLst>
                  <a:gd name="T0" fmla="*/ 8 w 15"/>
                  <a:gd name="T1" fmla="*/ 0 h 181"/>
                  <a:gd name="T2" fmla="*/ 8 w 15"/>
                  <a:gd name="T3" fmla="*/ 0 h 181"/>
                  <a:gd name="T4" fmla="*/ 8 w 15"/>
                  <a:gd name="T5" fmla="*/ 0 h 181"/>
                  <a:gd name="T6" fmla="*/ 8 w 15"/>
                  <a:gd name="T7" fmla="*/ 0 h 181"/>
                  <a:gd name="T8" fmla="*/ 8 w 15"/>
                  <a:gd name="T9" fmla="*/ 0 h 181"/>
                  <a:gd name="T10" fmla="*/ 8 w 15"/>
                  <a:gd name="T11" fmla="*/ 0 h 181"/>
                  <a:gd name="T12" fmla="*/ 8 w 15"/>
                  <a:gd name="T13" fmla="*/ 0 h 181"/>
                  <a:gd name="T14" fmla="*/ 8 w 15"/>
                  <a:gd name="T15" fmla="*/ 0 h 181"/>
                  <a:gd name="T16" fmla="*/ 8 w 15"/>
                  <a:gd name="T17" fmla="*/ 0 h 181"/>
                  <a:gd name="T18" fmla="*/ 2 w 15"/>
                  <a:gd name="T19" fmla="*/ 0 h 181"/>
                  <a:gd name="T20" fmla="*/ 2 w 15"/>
                  <a:gd name="T21" fmla="*/ 0 h 181"/>
                  <a:gd name="T22" fmla="*/ 2 w 15"/>
                  <a:gd name="T23" fmla="*/ 0 h 181"/>
                  <a:gd name="T24" fmla="*/ 0 w 15"/>
                  <a:gd name="T25" fmla="*/ 0 h 181"/>
                  <a:gd name="T26" fmla="*/ 8 w 15"/>
                  <a:gd name="T27" fmla="*/ 0 h 181"/>
                  <a:gd name="T28" fmla="*/ 13 w 15"/>
                  <a:gd name="T29" fmla="*/ 0 h 181"/>
                  <a:gd name="T30" fmla="*/ 13 w 15"/>
                  <a:gd name="T31" fmla="*/ 0 h 181"/>
                  <a:gd name="T32" fmla="*/ 13 w 15"/>
                  <a:gd name="T33" fmla="*/ 0 h 181"/>
                  <a:gd name="T34" fmla="*/ 12 w 15"/>
                  <a:gd name="T35" fmla="*/ 0 h 181"/>
                  <a:gd name="T36" fmla="*/ 4 w 15"/>
                  <a:gd name="T37" fmla="*/ 181 h 181"/>
                  <a:gd name="T38" fmla="*/ 8 w 15"/>
                  <a:gd name="T39" fmla="*/ 181 h 181"/>
                  <a:gd name="T40" fmla="*/ 8 w 15"/>
                  <a:gd name="T41" fmla="*/ 181 h 181"/>
                  <a:gd name="T42" fmla="*/ 8 w 15"/>
                  <a:gd name="T43" fmla="*/ 181 h 181"/>
                  <a:gd name="T44" fmla="*/ 8 w 15"/>
                  <a:gd name="T45" fmla="*/ 181 h 181"/>
                  <a:gd name="T46" fmla="*/ 8 w 15"/>
                  <a:gd name="T47" fmla="*/ 181 h 181"/>
                  <a:gd name="T48" fmla="*/ 8 w 15"/>
                  <a:gd name="T49" fmla="*/ 181 h 181"/>
                  <a:gd name="T50" fmla="*/ 8 w 15"/>
                  <a:gd name="T51" fmla="*/ 181 h 181"/>
                  <a:gd name="T52" fmla="*/ 8 w 15"/>
                  <a:gd name="T53" fmla="*/ 181 h 181"/>
                  <a:gd name="T54" fmla="*/ 12 w 15"/>
                  <a:gd name="T55" fmla="*/ 181 h 181"/>
                  <a:gd name="T56" fmla="*/ 13 w 15"/>
                  <a:gd name="T57" fmla="*/ 181 h 181"/>
                  <a:gd name="T58" fmla="*/ 13 w 15"/>
                  <a:gd name="T59" fmla="*/ 181 h 181"/>
                  <a:gd name="T60" fmla="*/ 13 w 15"/>
                  <a:gd name="T61" fmla="*/ 181 h 181"/>
                  <a:gd name="T62" fmla="*/ 15 w 15"/>
                  <a:gd name="T63" fmla="*/ 181 h 181"/>
                  <a:gd name="T64" fmla="*/ 0 w 15"/>
                  <a:gd name="T65" fmla="*/ 181 h 181"/>
                  <a:gd name="T66" fmla="*/ 2 w 15"/>
                  <a:gd name="T67" fmla="*/ 181 h 181"/>
                  <a:gd name="T68" fmla="*/ 2 w 15"/>
                  <a:gd name="T69" fmla="*/ 181 h 181"/>
                  <a:gd name="T70" fmla="*/ 2 w 15"/>
                  <a:gd name="T71" fmla="*/ 181 h 181"/>
                  <a:gd name="T72" fmla="*/ 4 w 15"/>
                  <a:gd name="T73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81">
                    <a:moveTo>
                      <a:pt x="12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  <a:moveTo>
                      <a:pt x="4" y="181"/>
                    </a:move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12" y="181"/>
                    </a:lnTo>
                    <a:lnTo>
                      <a:pt x="12" y="181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15" y="181"/>
                    </a:lnTo>
                    <a:lnTo>
                      <a:pt x="8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4" y="181"/>
                    </a:lnTo>
                    <a:close/>
                  </a:path>
                </a:pathLst>
              </a:custGeom>
              <a:solidFill>
                <a:srgbClr val="FF10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34" name="Freeform 7405"/>
              <p:cNvSpPr>
                <a:spLocks noEditPoints="1"/>
              </p:cNvSpPr>
              <p:nvPr/>
            </p:nvSpPr>
            <p:spPr bwMode="auto">
              <a:xfrm>
                <a:off x="1407" y="2302"/>
                <a:ext cx="17" cy="181"/>
              </a:xfrm>
              <a:custGeom>
                <a:avLst/>
                <a:gdLst>
                  <a:gd name="T0" fmla="*/ 17 w 17"/>
                  <a:gd name="T1" fmla="*/ 0 h 181"/>
                  <a:gd name="T2" fmla="*/ 10 w 17"/>
                  <a:gd name="T3" fmla="*/ 0 h 181"/>
                  <a:gd name="T4" fmla="*/ 2 w 17"/>
                  <a:gd name="T5" fmla="*/ 0 h 181"/>
                  <a:gd name="T6" fmla="*/ 2 w 17"/>
                  <a:gd name="T7" fmla="*/ 0 h 181"/>
                  <a:gd name="T8" fmla="*/ 2 w 17"/>
                  <a:gd name="T9" fmla="*/ 2 h 181"/>
                  <a:gd name="T10" fmla="*/ 2 w 17"/>
                  <a:gd name="T11" fmla="*/ 2 h 181"/>
                  <a:gd name="T12" fmla="*/ 2 w 17"/>
                  <a:gd name="T13" fmla="*/ 2 h 181"/>
                  <a:gd name="T14" fmla="*/ 2 w 17"/>
                  <a:gd name="T15" fmla="*/ 2 h 181"/>
                  <a:gd name="T16" fmla="*/ 2 w 17"/>
                  <a:gd name="T17" fmla="*/ 2 h 181"/>
                  <a:gd name="T18" fmla="*/ 2 w 17"/>
                  <a:gd name="T19" fmla="*/ 2 h 181"/>
                  <a:gd name="T20" fmla="*/ 0 w 17"/>
                  <a:gd name="T21" fmla="*/ 2 h 181"/>
                  <a:gd name="T22" fmla="*/ 10 w 17"/>
                  <a:gd name="T23" fmla="*/ 0 h 181"/>
                  <a:gd name="T24" fmla="*/ 17 w 17"/>
                  <a:gd name="T25" fmla="*/ 2 h 181"/>
                  <a:gd name="T26" fmla="*/ 17 w 17"/>
                  <a:gd name="T27" fmla="*/ 2 h 181"/>
                  <a:gd name="T28" fmla="*/ 17 w 17"/>
                  <a:gd name="T29" fmla="*/ 2 h 181"/>
                  <a:gd name="T30" fmla="*/ 17 w 17"/>
                  <a:gd name="T31" fmla="*/ 2 h 181"/>
                  <a:gd name="T32" fmla="*/ 17 w 17"/>
                  <a:gd name="T33" fmla="*/ 2 h 181"/>
                  <a:gd name="T34" fmla="*/ 17 w 17"/>
                  <a:gd name="T35" fmla="*/ 2 h 181"/>
                  <a:gd name="T36" fmla="*/ 17 w 17"/>
                  <a:gd name="T37" fmla="*/ 2 h 181"/>
                  <a:gd name="T38" fmla="*/ 17 w 17"/>
                  <a:gd name="T39" fmla="*/ 0 h 181"/>
                  <a:gd name="T40" fmla="*/ 17 w 17"/>
                  <a:gd name="T41" fmla="*/ 0 h 181"/>
                  <a:gd name="T42" fmla="*/ 2 w 17"/>
                  <a:gd name="T43" fmla="*/ 181 h 181"/>
                  <a:gd name="T44" fmla="*/ 10 w 17"/>
                  <a:gd name="T45" fmla="*/ 181 h 181"/>
                  <a:gd name="T46" fmla="*/ 17 w 17"/>
                  <a:gd name="T47" fmla="*/ 181 h 181"/>
                  <a:gd name="T48" fmla="*/ 17 w 17"/>
                  <a:gd name="T49" fmla="*/ 181 h 181"/>
                  <a:gd name="T50" fmla="*/ 17 w 17"/>
                  <a:gd name="T51" fmla="*/ 181 h 181"/>
                  <a:gd name="T52" fmla="*/ 17 w 17"/>
                  <a:gd name="T53" fmla="*/ 181 h 181"/>
                  <a:gd name="T54" fmla="*/ 17 w 17"/>
                  <a:gd name="T55" fmla="*/ 181 h 181"/>
                  <a:gd name="T56" fmla="*/ 17 w 17"/>
                  <a:gd name="T57" fmla="*/ 181 h 181"/>
                  <a:gd name="T58" fmla="*/ 17 w 17"/>
                  <a:gd name="T59" fmla="*/ 181 h 181"/>
                  <a:gd name="T60" fmla="*/ 17 w 17"/>
                  <a:gd name="T61" fmla="*/ 181 h 181"/>
                  <a:gd name="T62" fmla="*/ 17 w 17"/>
                  <a:gd name="T63" fmla="*/ 181 h 181"/>
                  <a:gd name="T64" fmla="*/ 10 w 17"/>
                  <a:gd name="T65" fmla="*/ 181 h 181"/>
                  <a:gd name="T66" fmla="*/ 0 w 17"/>
                  <a:gd name="T67" fmla="*/ 181 h 181"/>
                  <a:gd name="T68" fmla="*/ 2 w 17"/>
                  <a:gd name="T69" fmla="*/ 181 h 181"/>
                  <a:gd name="T70" fmla="*/ 2 w 17"/>
                  <a:gd name="T71" fmla="*/ 181 h 181"/>
                  <a:gd name="T72" fmla="*/ 2 w 17"/>
                  <a:gd name="T73" fmla="*/ 181 h 181"/>
                  <a:gd name="T74" fmla="*/ 2 w 17"/>
                  <a:gd name="T75" fmla="*/ 181 h 181"/>
                  <a:gd name="T76" fmla="*/ 2 w 17"/>
                  <a:gd name="T77" fmla="*/ 181 h 181"/>
                  <a:gd name="T78" fmla="*/ 2 w 17"/>
                  <a:gd name="T79" fmla="*/ 181 h 181"/>
                  <a:gd name="T80" fmla="*/ 2 w 17"/>
                  <a:gd name="T81" fmla="*/ 181 h 181"/>
                  <a:gd name="T82" fmla="*/ 2 w 17"/>
                  <a:gd name="T83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" h="181">
                    <a:moveTo>
                      <a:pt x="17" y="0"/>
                    </a:moveTo>
                    <a:lnTo>
                      <a:pt x="1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  <a:moveTo>
                      <a:pt x="2" y="181"/>
                    </a:moveTo>
                    <a:lnTo>
                      <a:pt x="10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0" y="181"/>
                    </a:lnTo>
                    <a:lnTo>
                      <a:pt x="0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close/>
                  </a:path>
                </a:pathLst>
              </a:custGeom>
              <a:solidFill>
                <a:srgbClr val="FF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35" name="Freeform 7406"/>
              <p:cNvSpPr>
                <a:spLocks noEditPoints="1"/>
              </p:cNvSpPr>
              <p:nvPr/>
            </p:nvSpPr>
            <p:spPr bwMode="auto">
              <a:xfrm>
                <a:off x="1407" y="2302"/>
                <a:ext cx="19" cy="181"/>
              </a:xfrm>
              <a:custGeom>
                <a:avLst/>
                <a:gdLst>
                  <a:gd name="T0" fmla="*/ 17 w 19"/>
                  <a:gd name="T1" fmla="*/ 2 h 181"/>
                  <a:gd name="T2" fmla="*/ 10 w 19"/>
                  <a:gd name="T3" fmla="*/ 0 h 181"/>
                  <a:gd name="T4" fmla="*/ 0 w 19"/>
                  <a:gd name="T5" fmla="*/ 2 h 181"/>
                  <a:gd name="T6" fmla="*/ 0 w 19"/>
                  <a:gd name="T7" fmla="*/ 2 h 181"/>
                  <a:gd name="T8" fmla="*/ 0 w 19"/>
                  <a:gd name="T9" fmla="*/ 2 h 181"/>
                  <a:gd name="T10" fmla="*/ 0 w 19"/>
                  <a:gd name="T11" fmla="*/ 2 h 181"/>
                  <a:gd name="T12" fmla="*/ 0 w 19"/>
                  <a:gd name="T13" fmla="*/ 2 h 181"/>
                  <a:gd name="T14" fmla="*/ 0 w 19"/>
                  <a:gd name="T15" fmla="*/ 2 h 181"/>
                  <a:gd name="T16" fmla="*/ 0 w 19"/>
                  <a:gd name="T17" fmla="*/ 2 h 181"/>
                  <a:gd name="T18" fmla="*/ 0 w 19"/>
                  <a:gd name="T19" fmla="*/ 2 h 181"/>
                  <a:gd name="T20" fmla="*/ 0 w 19"/>
                  <a:gd name="T21" fmla="*/ 2 h 181"/>
                  <a:gd name="T22" fmla="*/ 10 w 19"/>
                  <a:gd name="T23" fmla="*/ 0 h 181"/>
                  <a:gd name="T24" fmla="*/ 19 w 19"/>
                  <a:gd name="T25" fmla="*/ 2 h 181"/>
                  <a:gd name="T26" fmla="*/ 19 w 19"/>
                  <a:gd name="T27" fmla="*/ 2 h 181"/>
                  <a:gd name="T28" fmla="*/ 19 w 19"/>
                  <a:gd name="T29" fmla="*/ 2 h 181"/>
                  <a:gd name="T30" fmla="*/ 19 w 19"/>
                  <a:gd name="T31" fmla="*/ 2 h 181"/>
                  <a:gd name="T32" fmla="*/ 19 w 19"/>
                  <a:gd name="T33" fmla="*/ 2 h 181"/>
                  <a:gd name="T34" fmla="*/ 19 w 19"/>
                  <a:gd name="T35" fmla="*/ 2 h 181"/>
                  <a:gd name="T36" fmla="*/ 19 w 19"/>
                  <a:gd name="T37" fmla="*/ 2 h 181"/>
                  <a:gd name="T38" fmla="*/ 19 w 19"/>
                  <a:gd name="T39" fmla="*/ 2 h 181"/>
                  <a:gd name="T40" fmla="*/ 17 w 19"/>
                  <a:gd name="T41" fmla="*/ 2 h 181"/>
                  <a:gd name="T42" fmla="*/ 0 w 19"/>
                  <a:gd name="T43" fmla="*/ 181 h 181"/>
                  <a:gd name="T44" fmla="*/ 10 w 19"/>
                  <a:gd name="T45" fmla="*/ 181 h 181"/>
                  <a:gd name="T46" fmla="*/ 17 w 19"/>
                  <a:gd name="T47" fmla="*/ 181 h 181"/>
                  <a:gd name="T48" fmla="*/ 19 w 19"/>
                  <a:gd name="T49" fmla="*/ 181 h 181"/>
                  <a:gd name="T50" fmla="*/ 19 w 19"/>
                  <a:gd name="T51" fmla="*/ 179 h 181"/>
                  <a:gd name="T52" fmla="*/ 19 w 19"/>
                  <a:gd name="T53" fmla="*/ 179 h 181"/>
                  <a:gd name="T54" fmla="*/ 19 w 19"/>
                  <a:gd name="T55" fmla="*/ 179 h 181"/>
                  <a:gd name="T56" fmla="*/ 19 w 19"/>
                  <a:gd name="T57" fmla="*/ 179 h 181"/>
                  <a:gd name="T58" fmla="*/ 19 w 19"/>
                  <a:gd name="T59" fmla="*/ 179 h 181"/>
                  <a:gd name="T60" fmla="*/ 19 w 19"/>
                  <a:gd name="T61" fmla="*/ 179 h 181"/>
                  <a:gd name="T62" fmla="*/ 19 w 19"/>
                  <a:gd name="T63" fmla="*/ 179 h 181"/>
                  <a:gd name="T64" fmla="*/ 10 w 19"/>
                  <a:gd name="T65" fmla="*/ 181 h 181"/>
                  <a:gd name="T66" fmla="*/ 0 w 19"/>
                  <a:gd name="T67" fmla="*/ 179 h 181"/>
                  <a:gd name="T68" fmla="*/ 0 w 19"/>
                  <a:gd name="T69" fmla="*/ 179 h 181"/>
                  <a:gd name="T70" fmla="*/ 0 w 19"/>
                  <a:gd name="T71" fmla="*/ 179 h 181"/>
                  <a:gd name="T72" fmla="*/ 0 w 19"/>
                  <a:gd name="T73" fmla="*/ 179 h 181"/>
                  <a:gd name="T74" fmla="*/ 0 w 19"/>
                  <a:gd name="T75" fmla="*/ 179 h 181"/>
                  <a:gd name="T76" fmla="*/ 0 w 19"/>
                  <a:gd name="T77" fmla="*/ 179 h 181"/>
                  <a:gd name="T78" fmla="*/ 0 w 19"/>
                  <a:gd name="T79" fmla="*/ 179 h 181"/>
                  <a:gd name="T80" fmla="*/ 0 w 19"/>
                  <a:gd name="T81" fmla="*/ 181 h 181"/>
                  <a:gd name="T82" fmla="*/ 0 w 19"/>
                  <a:gd name="T83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" h="181">
                    <a:moveTo>
                      <a:pt x="17" y="2"/>
                    </a:moveTo>
                    <a:lnTo>
                      <a:pt x="1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7" y="2"/>
                    </a:lnTo>
                    <a:close/>
                    <a:moveTo>
                      <a:pt x="0" y="181"/>
                    </a:moveTo>
                    <a:lnTo>
                      <a:pt x="10" y="181"/>
                    </a:lnTo>
                    <a:lnTo>
                      <a:pt x="17" y="181"/>
                    </a:lnTo>
                    <a:lnTo>
                      <a:pt x="19" y="181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0" y="181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</a:path>
                </a:pathLst>
              </a:custGeom>
              <a:solidFill>
                <a:srgbClr val="FF1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36" name="Freeform 7407"/>
              <p:cNvSpPr>
                <a:spLocks noEditPoints="1"/>
              </p:cNvSpPr>
              <p:nvPr/>
            </p:nvSpPr>
            <p:spPr bwMode="auto">
              <a:xfrm>
                <a:off x="1405" y="2302"/>
                <a:ext cx="23" cy="181"/>
              </a:xfrm>
              <a:custGeom>
                <a:avLst/>
                <a:gdLst>
                  <a:gd name="T0" fmla="*/ 21 w 23"/>
                  <a:gd name="T1" fmla="*/ 2 h 181"/>
                  <a:gd name="T2" fmla="*/ 12 w 23"/>
                  <a:gd name="T3" fmla="*/ 0 h 181"/>
                  <a:gd name="T4" fmla="*/ 2 w 23"/>
                  <a:gd name="T5" fmla="*/ 2 h 181"/>
                  <a:gd name="T6" fmla="*/ 2 w 23"/>
                  <a:gd name="T7" fmla="*/ 2 h 181"/>
                  <a:gd name="T8" fmla="*/ 2 w 23"/>
                  <a:gd name="T9" fmla="*/ 2 h 181"/>
                  <a:gd name="T10" fmla="*/ 2 w 23"/>
                  <a:gd name="T11" fmla="*/ 2 h 181"/>
                  <a:gd name="T12" fmla="*/ 2 w 23"/>
                  <a:gd name="T13" fmla="*/ 2 h 181"/>
                  <a:gd name="T14" fmla="*/ 0 w 23"/>
                  <a:gd name="T15" fmla="*/ 2 h 181"/>
                  <a:gd name="T16" fmla="*/ 0 w 23"/>
                  <a:gd name="T17" fmla="*/ 2 h 181"/>
                  <a:gd name="T18" fmla="*/ 0 w 23"/>
                  <a:gd name="T19" fmla="*/ 2 h 181"/>
                  <a:gd name="T20" fmla="*/ 0 w 23"/>
                  <a:gd name="T21" fmla="*/ 2 h 181"/>
                  <a:gd name="T22" fmla="*/ 12 w 23"/>
                  <a:gd name="T23" fmla="*/ 2 h 181"/>
                  <a:gd name="T24" fmla="*/ 23 w 23"/>
                  <a:gd name="T25" fmla="*/ 2 h 181"/>
                  <a:gd name="T26" fmla="*/ 23 w 23"/>
                  <a:gd name="T27" fmla="*/ 2 h 181"/>
                  <a:gd name="T28" fmla="*/ 23 w 23"/>
                  <a:gd name="T29" fmla="*/ 2 h 181"/>
                  <a:gd name="T30" fmla="*/ 21 w 23"/>
                  <a:gd name="T31" fmla="*/ 2 h 181"/>
                  <a:gd name="T32" fmla="*/ 21 w 23"/>
                  <a:gd name="T33" fmla="*/ 2 h 181"/>
                  <a:gd name="T34" fmla="*/ 21 w 23"/>
                  <a:gd name="T35" fmla="*/ 2 h 181"/>
                  <a:gd name="T36" fmla="*/ 21 w 23"/>
                  <a:gd name="T37" fmla="*/ 2 h 181"/>
                  <a:gd name="T38" fmla="*/ 21 w 23"/>
                  <a:gd name="T39" fmla="*/ 2 h 181"/>
                  <a:gd name="T40" fmla="*/ 21 w 23"/>
                  <a:gd name="T41" fmla="*/ 2 h 181"/>
                  <a:gd name="T42" fmla="*/ 2 w 23"/>
                  <a:gd name="T43" fmla="*/ 179 h 181"/>
                  <a:gd name="T44" fmla="*/ 12 w 23"/>
                  <a:gd name="T45" fmla="*/ 181 h 181"/>
                  <a:gd name="T46" fmla="*/ 21 w 23"/>
                  <a:gd name="T47" fmla="*/ 179 h 181"/>
                  <a:gd name="T48" fmla="*/ 21 w 23"/>
                  <a:gd name="T49" fmla="*/ 179 h 181"/>
                  <a:gd name="T50" fmla="*/ 21 w 23"/>
                  <a:gd name="T51" fmla="*/ 179 h 181"/>
                  <a:gd name="T52" fmla="*/ 21 w 23"/>
                  <a:gd name="T53" fmla="*/ 179 h 181"/>
                  <a:gd name="T54" fmla="*/ 21 w 23"/>
                  <a:gd name="T55" fmla="*/ 179 h 181"/>
                  <a:gd name="T56" fmla="*/ 21 w 23"/>
                  <a:gd name="T57" fmla="*/ 179 h 181"/>
                  <a:gd name="T58" fmla="*/ 23 w 23"/>
                  <a:gd name="T59" fmla="*/ 179 h 181"/>
                  <a:gd name="T60" fmla="*/ 23 w 23"/>
                  <a:gd name="T61" fmla="*/ 179 h 181"/>
                  <a:gd name="T62" fmla="*/ 23 w 23"/>
                  <a:gd name="T63" fmla="*/ 179 h 181"/>
                  <a:gd name="T64" fmla="*/ 12 w 23"/>
                  <a:gd name="T65" fmla="*/ 181 h 181"/>
                  <a:gd name="T66" fmla="*/ 0 w 23"/>
                  <a:gd name="T67" fmla="*/ 179 h 181"/>
                  <a:gd name="T68" fmla="*/ 0 w 23"/>
                  <a:gd name="T69" fmla="*/ 179 h 181"/>
                  <a:gd name="T70" fmla="*/ 0 w 23"/>
                  <a:gd name="T71" fmla="*/ 179 h 181"/>
                  <a:gd name="T72" fmla="*/ 0 w 23"/>
                  <a:gd name="T73" fmla="*/ 179 h 181"/>
                  <a:gd name="T74" fmla="*/ 2 w 23"/>
                  <a:gd name="T75" fmla="*/ 179 h 181"/>
                  <a:gd name="T76" fmla="*/ 2 w 23"/>
                  <a:gd name="T77" fmla="*/ 179 h 181"/>
                  <a:gd name="T78" fmla="*/ 2 w 23"/>
                  <a:gd name="T79" fmla="*/ 179 h 181"/>
                  <a:gd name="T80" fmla="*/ 2 w 23"/>
                  <a:gd name="T81" fmla="*/ 179 h 181"/>
                  <a:gd name="T82" fmla="*/ 2 w 23"/>
                  <a:gd name="T83" fmla="*/ 17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181">
                    <a:moveTo>
                      <a:pt x="21" y="2"/>
                    </a:moveTo>
                    <a:lnTo>
                      <a:pt x="1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close/>
                    <a:moveTo>
                      <a:pt x="2" y="179"/>
                    </a:moveTo>
                    <a:lnTo>
                      <a:pt x="12" y="181"/>
                    </a:lnTo>
                    <a:lnTo>
                      <a:pt x="21" y="179"/>
                    </a:lnTo>
                    <a:lnTo>
                      <a:pt x="21" y="179"/>
                    </a:lnTo>
                    <a:lnTo>
                      <a:pt x="21" y="179"/>
                    </a:lnTo>
                    <a:lnTo>
                      <a:pt x="21" y="179"/>
                    </a:lnTo>
                    <a:lnTo>
                      <a:pt x="21" y="179"/>
                    </a:lnTo>
                    <a:lnTo>
                      <a:pt x="21" y="179"/>
                    </a:lnTo>
                    <a:lnTo>
                      <a:pt x="23" y="179"/>
                    </a:lnTo>
                    <a:lnTo>
                      <a:pt x="23" y="179"/>
                    </a:lnTo>
                    <a:lnTo>
                      <a:pt x="23" y="179"/>
                    </a:lnTo>
                    <a:lnTo>
                      <a:pt x="12" y="181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2" y="179"/>
                    </a:lnTo>
                    <a:lnTo>
                      <a:pt x="2" y="179"/>
                    </a:lnTo>
                    <a:lnTo>
                      <a:pt x="2" y="179"/>
                    </a:lnTo>
                    <a:lnTo>
                      <a:pt x="2" y="179"/>
                    </a:lnTo>
                    <a:lnTo>
                      <a:pt x="2" y="179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37" name="Freeform 7408"/>
              <p:cNvSpPr>
                <a:spLocks noEditPoints="1"/>
              </p:cNvSpPr>
              <p:nvPr/>
            </p:nvSpPr>
            <p:spPr bwMode="auto">
              <a:xfrm>
                <a:off x="1405" y="2304"/>
                <a:ext cx="23" cy="179"/>
              </a:xfrm>
              <a:custGeom>
                <a:avLst/>
                <a:gdLst>
                  <a:gd name="T0" fmla="*/ 23 w 23"/>
                  <a:gd name="T1" fmla="*/ 0 h 179"/>
                  <a:gd name="T2" fmla="*/ 12 w 23"/>
                  <a:gd name="T3" fmla="*/ 0 h 179"/>
                  <a:gd name="T4" fmla="*/ 0 w 23"/>
                  <a:gd name="T5" fmla="*/ 0 h 179"/>
                  <a:gd name="T6" fmla="*/ 0 w 23"/>
                  <a:gd name="T7" fmla="*/ 0 h 179"/>
                  <a:gd name="T8" fmla="*/ 0 w 23"/>
                  <a:gd name="T9" fmla="*/ 0 h 179"/>
                  <a:gd name="T10" fmla="*/ 0 w 23"/>
                  <a:gd name="T11" fmla="*/ 0 h 179"/>
                  <a:gd name="T12" fmla="*/ 0 w 23"/>
                  <a:gd name="T13" fmla="*/ 0 h 179"/>
                  <a:gd name="T14" fmla="*/ 0 w 23"/>
                  <a:gd name="T15" fmla="*/ 0 h 179"/>
                  <a:gd name="T16" fmla="*/ 0 w 23"/>
                  <a:gd name="T17" fmla="*/ 0 h 179"/>
                  <a:gd name="T18" fmla="*/ 0 w 23"/>
                  <a:gd name="T19" fmla="*/ 0 h 179"/>
                  <a:gd name="T20" fmla="*/ 0 w 23"/>
                  <a:gd name="T21" fmla="*/ 2 h 179"/>
                  <a:gd name="T22" fmla="*/ 12 w 23"/>
                  <a:gd name="T23" fmla="*/ 0 h 179"/>
                  <a:gd name="T24" fmla="*/ 23 w 23"/>
                  <a:gd name="T25" fmla="*/ 2 h 179"/>
                  <a:gd name="T26" fmla="*/ 23 w 23"/>
                  <a:gd name="T27" fmla="*/ 0 h 179"/>
                  <a:gd name="T28" fmla="*/ 23 w 23"/>
                  <a:gd name="T29" fmla="*/ 0 h 179"/>
                  <a:gd name="T30" fmla="*/ 23 w 23"/>
                  <a:gd name="T31" fmla="*/ 0 h 179"/>
                  <a:gd name="T32" fmla="*/ 23 w 23"/>
                  <a:gd name="T33" fmla="*/ 0 h 179"/>
                  <a:gd name="T34" fmla="*/ 23 w 23"/>
                  <a:gd name="T35" fmla="*/ 0 h 179"/>
                  <a:gd name="T36" fmla="*/ 23 w 23"/>
                  <a:gd name="T37" fmla="*/ 0 h 179"/>
                  <a:gd name="T38" fmla="*/ 23 w 23"/>
                  <a:gd name="T39" fmla="*/ 0 h 179"/>
                  <a:gd name="T40" fmla="*/ 23 w 23"/>
                  <a:gd name="T41" fmla="*/ 0 h 179"/>
                  <a:gd name="T42" fmla="*/ 0 w 23"/>
                  <a:gd name="T43" fmla="*/ 177 h 179"/>
                  <a:gd name="T44" fmla="*/ 12 w 23"/>
                  <a:gd name="T45" fmla="*/ 179 h 179"/>
                  <a:gd name="T46" fmla="*/ 23 w 23"/>
                  <a:gd name="T47" fmla="*/ 177 h 179"/>
                  <a:gd name="T48" fmla="*/ 23 w 23"/>
                  <a:gd name="T49" fmla="*/ 177 h 179"/>
                  <a:gd name="T50" fmla="*/ 23 w 23"/>
                  <a:gd name="T51" fmla="*/ 177 h 179"/>
                  <a:gd name="T52" fmla="*/ 23 w 23"/>
                  <a:gd name="T53" fmla="*/ 177 h 179"/>
                  <a:gd name="T54" fmla="*/ 23 w 23"/>
                  <a:gd name="T55" fmla="*/ 177 h 179"/>
                  <a:gd name="T56" fmla="*/ 23 w 23"/>
                  <a:gd name="T57" fmla="*/ 177 h 179"/>
                  <a:gd name="T58" fmla="*/ 23 w 23"/>
                  <a:gd name="T59" fmla="*/ 177 h 179"/>
                  <a:gd name="T60" fmla="*/ 23 w 23"/>
                  <a:gd name="T61" fmla="*/ 177 h 179"/>
                  <a:gd name="T62" fmla="*/ 23 w 23"/>
                  <a:gd name="T63" fmla="*/ 177 h 179"/>
                  <a:gd name="T64" fmla="*/ 12 w 23"/>
                  <a:gd name="T65" fmla="*/ 177 h 179"/>
                  <a:gd name="T66" fmla="*/ 0 w 23"/>
                  <a:gd name="T67" fmla="*/ 177 h 179"/>
                  <a:gd name="T68" fmla="*/ 0 w 23"/>
                  <a:gd name="T69" fmla="*/ 177 h 179"/>
                  <a:gd name="T70" fmla="*/ 0 w 23"/>
                  <a:gd name="T71" fmla="*/ 177 h 179"/>
                  <a:gd name="T72" fmla="*/ 0 w 23"/>
                  <a:gd name="T73" fmla="*/ 177 h 179"/>
                  <a:gd name="T74" fmla="*/ 0 w 23"/>
                  <a:gd name="T75" fmla="*/ 177 h 179"/>
                  <a:gd name="T76" fmla="*/ 0 w 23"/>
                  <a:gd name="T77" fmla="*/ 177 h 179"/>
                  <a:gd name="T78" fmla="*/ 0 w 23"/>
                  <a:gd name="T79" fmla="*/ 177 h 179"/>
                  <a:gd name="T80" fmla="*/ 0 w 23"/>
                  <a:gd name="T81" fmla="*/ 177 h 179"/>
                  <a:gd name="T82" fmla="*/ 0 w 23"/>
                  <a:gd name="T83" fmla="*/ 17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179">
                    <a:moveTo>
                      <a:pt x="23" y="0"/>
                    </a:move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  <a:moveTo>
                      <a:pt x="0" y="177"/>
                    </a:moveTo>
                    <a:lnTo>
                      <a:pt x="12" y="179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12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38" name="Freeform 7409"/>
              <p:cNvSpPr>
                <a:spLocks noEditPoints="1"/>
              </p:cNvSpPr>
              <p:nvPr/>
            </p:nvSpPr>
            <p:spPr bwMode="auto">
              <a:xfrm>
                <a:off x="1403" y="2304"/>
                <a:ext cx="27" cy="177"/>
              </a:xfrm>
              <a:custGeom>
                <a:avLst/>
                <a:gdLst>
                  <a:gd name="T0" fmla="*/ 25 w 27"/>
                  <a:gd name="T1" fmla="*/ 2 h 177"/>
                  <a:gd name="T2" fmla="*/ 14 w 27"/>
                  <a:gd name="T3" fmla="*/ 0 h 177"/>
                  <a:gd name="T4" fmla="*/ 2 w 27"/>
                  <a:gd name="T5" fmla="*/ 2 h 177"/>
                  <a:gd name="T6" fmla="*/ 2 w 27"/>
                  <a:gd name="T7" fmla="*/ 2 h 177"/>
                  <a:gd name="T8" fmla="*/ 2 w 27"/>
                  <a:gd name="T9" fmla="*/ 2 h 177"/>
                  <a:gd name="T10" fmla="*/ 2 w 27"/>
                  <a:gd name="T11" fmla="*/ 2 h 177"/>
                  <a:gd name="T12" fmla="*/ 2 w 27"/>
                  <a:gd name="T13" fmla="*/ 2 h 177"/>
                  <a:gd name="T14" fmla="*/ 2 w 27"/>
                  <a:gd name="T15" fmla="*/ 2 h 177"/>
                  <a:gd name="T16" fmla="*/ 0 w 27"/>
                  <a:gd name="T17" fmla="*/ 2 h 177"/>
                  <a:gd name="T18" fmla="*/ 0 w 27"/>
                  <a:gd name="T19" fmla="*/ 2 h 177"/>
                  <a:gd name="T20" fmla="*/ 0 w 27"/>
                  <a:gd name="T21" fmla="*/ 2 h 177"/>
                  <a:gd name="T22" fmla="*/ 14 w 27"/>
                  <a:gd name="T23" fmla="*/ 0 h 177"/>
                  <a:gd name="T24" fmla="*/ 27 w 27"/>
                  <a:gd name="T25" fmla="*/ 2 h 177"/>
                  <a:gd name="T26" fmla="*/ 27 w 27"/>
                  <a:gd name="T27" fmla="*/ 2 h 177"/>
                  <a:gd name="T28" fmla="*/ 25 w 27"/>
                  <a:gd name="T29" fmla="*/ 2 h 177"/>
                  <a:gd name="T30" fmla="*/ 25 w 27"/>
                  <a:gd name="T31" fmla="*/ 2 h 177"/>
                  <a:gd name="T32" fmla="*/ 25 w 27"/>
                  <a:gd name="T33" fmla="*/ 2 h 177"/>
                  <a:gd name="T34" fmla="*/ 25 w 27"/>
                  <a:gd name="T35" fmla="*/ 2 h 177"/>
                  <a:gd name="T36" fmla="*/ 25 w 27"/>
                  <a:gd name="T37" fmla="*/ 2 h 177"/>
                  <a:gd name="T38" fmla="*/ 25 w 27"/>
                  <a:gd name="T39" fmla="*/ 2 h 177"/>
                  <a:gd name="T40" fmla="*/ 25 w 27"/>
                  <a:gd name="T41" fmla="*/ 2 h 177"/>
                  <a:gd name="T42" fmla="*/ 2 w 27"/>
                  <a:gd name="T43" fmla="*/ 177 h 177"/>
                  <a:gd name="T44" fmla="*/ 14 w 27"/>
                  <a:gd name="T45" fmla="*/ 177 h 177"/>
                  <a:gd name="T46" fmla="*/ 25 w 27"/>
                  <a:gd name="T47" fmla="*/ 177 h 177"/>
                  <a:gd name="T48" fmla="*/ 25 w 27"/>
                  <a:gd name="T49" fmla="*/ 177 h 177"/>
                  <a:gd name="T50" fmla="*/ 25 w 27"/>
                  <a:gd name="T51" fmla="*/ 177 h 177"/>
                  <a:gd name="T52" fmla="*/ 25 w 27"/>
                  <a:gd name="T53" fmla="*/ 177 h 177"/>
                  <a:gd name="T54" fmla="*/ 25 w 27"/>
                  <a:gd name="T55" fmla="*/ 177 h 177"/>
                  <a:gd name="T56" fmla="*/ 25 w 27"/>
                  <a:gd name="T57" fmla="*/ 177 h 177"/>
                  <a:gd name="T58" fmla="*/ 27 w 27"/>
                  <a:gd name="T59" fmla="*/ 177 h 177"/>
                  <a:gd name="T60" fmla="*/ 27 w 27"/>
                  <a:gd name="T61" fmla="*/ 177 h 177"/>
                  <a:gd name="T62" fmla="*/ 27 w 27"/>
                  <a:gd name="T63" fmla="*/ 177 h 177"/>
                  <a:gd name="T64" fmla="*/ 14 w 27"/>
                  <a:gd name="T65" fmla="*/ 177 h 177"/>
                  <a:gd name="T66" fmla="*/ 0 w 27"/>
                  <a:gd name="T67" fmla="*/ 177 h 177"/>
                  <a:gd name="T68" fmla="*/ 0 w 27"/>
                  <a:gd name="T69" fmla="*/ 177 h 177"/>
                  <a:gd name="T70" fmla="*/ 0 w 27"/>
                  <a:gd name="T71" fmla="*/ 177 h 177"/>
                  <a:gd name="T72" fmla="*/ 2 w 27"/>
                  <a:gd name="T73" fmla="*/ 177 h 177"/>
                  <a:gd name="T74" fmla="*/ 2 w 27"/>
                  <a:gd name="T75" fmla="*/ 177 h 177"/>
                  <a:gd name="T76" fmla="*/ 2 w 27"/>
                  <a:gd name="T77" fmla="*/ 177 h 177"/>
                  <a:gd name="T78" fmla="*/ 2 w 27"/>
                  <a:gd name="T79" fmla="*/ 177 h 177"/>
                  <a:gd name="T80" fmla="*/ 2 w 27"/>
                  <a:gd name="T81" fmla="*/ 177 h 177"/>
                  <a:gd name="T82" fmla="*/ 2 w 27"/>
                  <a:gd name="T8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177">
                    <a:moveTo>
                      <a:pt x="25" y="2"/>
                    </a:moveTo>
                    <a:lnTo>
                      <a:pt x="1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4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close/>
                    <a:moveTo>
                      <a:pt x="2" y="177"/>
                    </a:moveTo>
                    <a:lnTo>
                      <a:pt x="14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14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close/>
                  </a:path>
                </a:pathLst>
              </a:custGeom>
              <a:solidFill>
                <a:srgbClr val="FF13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39" name="Freeform 7410"/>
              <p:cNvSpPr>
                <a:spLocks noEditPoints="1"/>
              </p:cNvSpPr>
              <p:nvPr/>
            </p:nvSpPr>
            <p:spPr bwMode="auto">
              <a:xfrm>
                <a:off x="1403" y="2304"/>
                <a:ext cx="27" cy="177"/>
              </a:xfrm>
              <a:custGeom>
                <a:avLst/>
                <a:gdLst>
                  <a:gd name="T0" fmla="*/ 27 w 27"/>
                  <a:gd name="T1" fmla="*/ 2 h 177"/>
                  <a:gd name="T2" fmla="*/ 14 w 27"/>
                  <a:gd name="T3" fmla="*/ 0 h 177"/>
                  <a:gd name="T4" fmla="*/ 0 w 27"/>
                  <a:gd name="T5" fmla="*/ 2 h 177"/>
                  <a:gd name="T6" fmla="*/ 0 w 27"/>
                  <a:gd name="T7" fmla="*/ 2 h 177"/>
                  <a:gd name="T8" fmla="*/ 0 w 27"/>
                  <a:gd name="T9" fmla="*/ 2 h 177"/>
                  <a:gd name="T10" fmla="*/ 0 w 27"/>
                  <a:gd name="T11" fmla="*/ 2 h 177"/>
                  <a:gd name="T12" fmla="*/ 0 w 27"/>
                  <a:gd name="T13" fmla="*/ 2 h 177"/>
                  <a:gd name="T14" fmla="*/ 0 w 27"/>
                  <a:gd name="T15" fmla="*/ 2 h 177"/>
                  <a:gd name="T16" fmla="*/ 0 w 27"/>
                  <a:gd name="T17" fmla="*/ 2 h 177"/>
                  <a:gd name="T18" fmla="*/ 0 w 27"/>
                  <a:gd name="T19" fmla="*/ 2 h 177"/>
                  <a:gd name="T20" fmla="*/ 0 w 27"/>
                  <a:gd name="T21" fmla="*/ 2 h 177"/>
                  <a:gd name="T22" fmla="*/ 14 w 27"/>
                  <a:gd name="T23" fmla="*/ 0 h 177"/>
                  <a:gd name="T24" fmla="*/ 27 w 27"/>
                  <a:gd name="T25" fmla="*/ 2 h 177"/>
                  <a:gd name="T26" fmla="*/ 27 w 27"/>
                  <a:gd name="T27" fmla="*/ 2 h 177"/>
                  <a:gd name="T28" fmla="*/ 27 w 27"/>
                  <a:gd name="T29" fmla="*/ 2 h 177"/>
                  <a:gd name="T30" fmla="*/ 27 w 27"/>
                  <a:gd name="T31" fmla="*/ 2 h 177"/>
                  <a:gd name="T32" fmla="*/ 27 w 27"/>
                  <a:gd name="T33" fmla="*/ 2 h 177"/>
                  <a:gd name="T34" fmla="*/ 27 w 27"/>
                  <a:gd name="T35" fmla="*/ 2 h 177"/>
                  <a:gd name="T36" fmla="*/ 27 w 27"/>
                  <a:gd name="T37" fmla="*/ 2 h 177"/>
                  <a:gd name="T38" fmla="*/ 27 w 27"/>
                  <a:gd name="T39" fmla="*/ 2 h 177"/>
                  <a:gd name="T40" fmla="*/ 27 w 27"/>
                  <a:gd name="T41" fmla="*/ 2 h 177"/>
                  <a:gd name="T42" fmla="*/ 0 w 27"/>
                  <a:gd name="T43" fmla="*/ 177 h 177"/>
                  <a:gd name="T44" fmla="*/ 14 w 27"/>
                  <a:gd name="T45" fmla="*/ 177 h 177"/>
                  <a:gd name="T46" fmla="*/ 27 w 27"/>
                  <a:gd name="T47" fmla="*/ 177 h 177"/>
                  <a:gd name="T48" fmla="*/ 27 w 27"/>
                  <a:gd name="T49" fmla="*/ 175 h 177"/>
                  <a:gd name="T50" fmla="*/ 27 w 27"/>
                  <a:gd name="T51" fmla="*/ 175 h 177"/>
                  <a:gd name="T52" fmla="*/ 27 w 27"/>
                  <a:gd name="T53" fmla="*/ 175 h 177"/>
                  <a:gd name="T54" fmla="*/ 27 w 27"/>
                  <a:gd name="T55" fmla="*/ 175 h 177"/>
                  <a:gd name="T56" fmla="*/ 27 w 27"/>
                  <a:gd name="T57" fmla="*/ 175 h 177"/>
                  <a:gd name="T58" fmla="*/ 27 w 27"/>
                  <a:gd name="T59" fmla="*/ 175 h 177"/>
                  <a:gd name="T60" fmla="*/ 27 w 27"/>
                  <a:gd name="T61" fmla="*/ 175 h 177"/>
                  <a:gd name="T62" fmla="*/ 27 w 27"/>
                  <a:gd name="T63" fmla="*/ 175 h 177"/>
                  <a:gd name="T64" fmla="*/ 14 w 27"/>
                  <a:gd name="T65" fmla="*/ 177 h 177"/>
                  <a:gd name="T66" fmla="*/ 0 w 27"/>
                  <a:gd name="T67" fmla="*/ 175 h 177"/>
                  <a:gd name="T68" fmla="*/ 0 w 27"/>
                  <a:gd name="T69" fmla="*/ 175 h 177"/>
                  <a:gd name="T70" fmla="*/ 0 w 27"/>
                  <a:gd name="T71" fmla="*/ 175 h 177"/>
                  <a:gd name="T72" fmla="*/ 0 w 27"/>
                  <a:gd name="T73" fmla="*/ 175 h 177"/>
                  <a:gd name="T74" fmla="*/ 0 w 27"/>
                  <a:gd name="T75" fmla="*/ 175 h 177"/>
                  <a:gd name="T76" fmla="*/ 0 w 27"/>
                  <a:gd name="T77" fmla="*/ 175 h 177"/>
                  <a:gd name="T78" fmla="*/ 0 w 27"/>
                  <a:gd name="T79" fmla="*/ 175 h 177"/>
                  <a:gd name="T80" fmla="*/ 0 w 27"/>
                  <a:gd name="T81" fmla="*/ 175 h 177"/>
                  <a:gd name="T82" fmla="*/ 0 w 27"/>
                  <a:gd name="T8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177">
                    <a:moveTo>
                      <a:pt x="27" y="2"/>
                    </a:moveTo>
                    <a:lnTo>
                      <a:pt x="1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4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  <a:moveTo>
                      <a:pt x="0" y="177"/>
                    </a:moveTo>
                    <a:lnTo>
                      <a:pt x="14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14" y="177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FF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40" name="Freeform 7411"/>
              <p:cNvSpPr>
                <a:spLocks noEditPoints="1"/>
              </p:cNvSpPr>
              <p:nvPr/>
            </p:nvSpPr>
            <p:spPr bwMode="auto">
              <a:xfrm>
                <a:off x="1403" y="2304"/>
                <a:ext cx="27" cy="177"/>
              </a:xfrm>
              <a:custGeom>
                <a:avLst/>
                <a:gdLst>
                  <a:gd name="T0" fmla="*/ 27 w 27"/>
                  <a:gd name="T1" fmla="*/ 2 h 177"/>
                  <a:gd name="T2" fmla="*/ 14 w 27"/>
                  <a:gd name="T3" fmla="*/ 0 h 177"/>
                  <a:gd name="T4" fmla="*/ 0 w 27"/>
                  <a:gd name="T5" fmla="*/ 2 h 177"/>
                  <a:gd name="T6" fmla="*/ 0 w 27"/>
                  <a:gd name="T7" fmla="*/ 2 h 177"/>
                  <a:gd name="T8" fmla="*/ 0 w 27"/>
                  <a:gd name="T9" fmla="*/ 2 h 177"/>
                  <a:gd name="T10" fmla="*/ 0 w 27"/>
                  <a:gd name="T11" fmla="*/ 2 h 177"/>
                  <a:gd name="T12" fmla="*/ 0 w 27"/>
                  <a:gd name="T13" fmla="*/ 2 h 177"/>
                  <a:gd name="T14" fmla="*/ 0 w 27"/>
                  <a:gd name="T15" fmla="*/ 2 h 177"/>
                  <a:gd name="T16" fmla="*/ 0 w 27"/>
                  <a:gd name="T17" fmla="*/ 2 h 177"/>
                  <a:gd name="T18" fmla="*/ 0 w 27"/>
                  <a:gd name="T19" fmla="*/ 2 h 177"/>
                  <a:gd name="T20" fmla="*/ 0 w 27"/>
                  <a:gd name="T21" fmla="*/ 2 h 177"/>
                  <a:gd name="T22" fmla="*/ 14 w 27"/>
                  <a:gd name="T23" fmla="*/ 2 h 177"/>
                  <a:gd name="T24" fmla="*/ 27 w 27"/>
                  <a:gd name="T25" fmla="*/ 2 h 177"/>
                  <a:gd name="T26" fmla="*/ 27 w 27"/>
                  <a:gd name="T27" fmla="*/ 2 h 177"/>
                  <a:gd name="T28" fmla="*/ 27 w 27"/>
                  <a:gd name="T29" fmla="*/ 2 h 177"/>
                  <a:gd name="T30" fmla="*/ 27 w 27"/>
                  <a:gd name="T31" fmla="*/ 2 h 177"/>
                  <a:gd name="T32" fmla="*/ 27 w 27"/>
                  <a:gd name="T33" fmla="*/ 2 h 177"/>
                  <a:gd name="T34" fmla="*/ 27 w 27"/>
                  <a:gd name="T35" fmla="*/ 2 h 177"/>
                  <a:gd name="T36" fmla="*/ 27 w 27"/>
                  <a:gd name="T37" fmla="*/ 2 h 177"/>
                  <a:gd name="T38" fmla="*/ 27 w 27"/>
                  <a:gd name="T39" fmla="*/ 2 h 177"/>
                  <a:gd name="T40" fmla="*/ 27 w 27"/>
                  <a:gd name="T41" fmla="*/ 2 h 177"/>
                  <a:gd name="T42" fmla="*/ 0 w 27"/>
                  <a:gd name="T43" fmla="*/ 175 h 177"/>
                  <a:gd name="T44" fmla="*/ 14 w 27"/>
                  <a:gd name="T45" fmla="*/ 177 h 177"/>
                  <a:gd name="T46" fmla="*/ 27 w 27"/>
                  <a:gd name="T47" fmla="*/ 175 h 177"/>
                  <a:gd name="T48" fmla="*/ 27 w 27"/>
                  <a:gd name="T49" fmla="*/ 175 h 177"/>
                  <a:gd name="T50" fmla="*/ 27 w 27"/>
                  <a:gd name="T51" fmla="*/ 175 h 177"/>
                  <a:gd name="T52" fmla="*/ 27 w 27"/>
                  <a:gd name="T53" fmla="*/ 175 h 177"/>
                  <a:gd name="T54" fmla="*/ 27 w 27"/>
                  <a:gd name="T55" fmla="*/ 175 h 177"/>
                  <a:gd name="T56" fmla="*/ 27 w 27"/>
                  <a:gd name="T57" fmla="*/ 175 h 177"/>
                  <a:gd name="T58" fmla="*/ 27 w 27"/>
                  <a:gd name="T59" fmla="*/ 175 h 177"/>
                  <a:gd name="T60" fmla="*/ 27 w 27"/>
                  <a:gd name="T61" fmla="*/ 175 h 177"/>
                  <a:gd name="T62" fmla="*/ 27 w 27"/>
                  <a:gd name="T63" fmla="*/ 175 h 177"/>
                  <a:gd name="T64" fmla="*/ 14 w 27"/>
                  <a:gd name="T65" fmla="*/ 177 h 177"/>
                  <a:gd name="T66" fmla="*/ 0 w 27"/>
                  <a:gd name="T67" fmla="*/ 175 h 177"/>
                  <a:gd name="T68" fmla="*/ 0 w 27"/>
                  <a:gd name="T69" fmla="*/ 175 h 177"/>
                  <a:gd name="T70" fmla="*/ 0 w 27"/>
                  <a:gd name="T71" fmla="*/ 175 h 177"/>
                  <a:gd name="T72" fmla="*/ 0 w 27"/>
                  <a:gd name="T73" fmla="*/ 175 h 177"/>
                  <a:gd name="T74" fmla="*/ 0 w 27"/>
                  <a:gd name="T75" fmla="*/ 175 h 177"/>
                  <a:gd name="T76" fmla="*/ 0 w 27"/>
                  <a:gd name="T77" fmla="*/ 175 h 177"/>
                  <a:gd name="T78" fmla="*/ 0 w 27"/>
                  <a:gd name="T79" fmla="*/ 175 h 177"/>
                  <a:gd name="T80" fmla="*/ 0 w 27"/>
                  <a:gd name="T81" fmla="*/ 175 h 177"/>
                  <a:gd name="T82" fmla="*/ 0 w 27"/>
                  <a:gd name="T83" fmla="*/ 175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177">
                    <a:moveTo>
                      <a:pt x="27" y="2"/>
                    </a:moveTo>
                    <a:lnTo>
                      <a:pt x="1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  <a:moveTo>
                      <a:pt x="0" y="175"/>
                    </a:moveTo>
                    <a:lnTo>
                      <a:pt x="14" y="177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14" y="177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rgbClr val="FF14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41" name="Freeform 7412"/>
              <p:cNvSpPr>
                <a:spLocks noEditPoints="1"/>
              </p:cNvSpPr>
              <p:nvPr/>
            </p:nvSpPr>
            <p:spPr bwMode="auto">
              <a:xfrm>
                <a:off x="1401" y="2306"/>
                <a:ext cx="31" cy="175"/>
              </a:xfrm>
              <a:custGeom>
                <a:avLst/>
                <a:gdLst>
                  <a:gd name="T0" fmla="*/ 29 w 31"/>
                  <a:gd name="T1" fmla="*/ 0 h 175"/>
                  <a:gd name="T2" fmla="*/ 16 w 31"/>
                  <a:gd name="T3" fmla="*/ 0 h 175"/>
                  <a:gd name="T4" fmla="*/ 2 w 31"/>
                  <a:gd name="T5" fmla="*/ 0 h 175"/>
                  <a:gd name="T6" fmla="*/ 2 w 31"/>
                  <a:gd name="T7" fmla="*/ 0 h 175"/>
                  <a:gd name="T8" fmla="*/ 0 w 31"/>
                  <a:gd name="T9" fmla="*/ 0 h 175"/>
                  <a:gd name="T10" fmla="*/ 0 w 31"/>
                  <a:gd name="T11" fmla="*/ 0 h 175"/>
                  <a:gd name="T12" fmla="*/ 0 w 31"/>
                  <a:gd name="T13" fmla="*/ 0 h 175"/>
                  <a:gd name="T14" fmla="*/ 0 w 31"/>
                  <a:gd name="T15" fmla="*/ 0 h 175"/>
                  <a:gd name="T16" fmla="*/ 0 w 31"/>
                  <a:gd name="T17" fmla="*/ 0 h 175"/>
                  <a:gd name="T18" fmla="*/ 0 w 31"/>
                  <a:gd name="T19" fmla="*/ 0 h 175"/>
                  <a:gd name="T20" fmla="*/ 0 w 31"/>
                  <a:gd name="T21" fmla="*/ 2 h 175"/>
                  <a:gd name="T22" fmla="*/ 16 w 31"/>
                  <a:gd name="T23" fmla="*/ 0 h 175"/>
                  <a:gd name="T24" fmla="*/ 31 w 31"/>
                  <a:gd name="T25" fmla="*/ 2 h 175"/>
                  <a:gd name="T26" fmla="*/ 31 w 31"/>
                  <a:gd name="T27" fmla="*/ 0 h 175"/>
                  <a:gd name="T28" fmla="*/ 31 w 31"/>
                  <a:gd name="T29" fmla="*/ 0 h 175"/>
                  <a:gd name="T30" fmla="*/ 31 w 31"/>
                  <a:gd name="T31" fmla="*/ 0 h 175"/>
                  <a:gd name="T32" fmla="*/ 31 w 31"/>
                  <a:gd name="T33" fmla="*/ 0 h 175"/>
                  <a:gd name="T34" fmla="*/ 31 w 31"/>
                  <a:gd name="T35" fmla="*/ 0 h 175"/>
                  <a:gd name="T36" fmla="*/ 29 w 31"/>
                  <a:gd name="T37" fmla="*/ 0 h 175"/>
                  <a:gd name="T38" fmla="*/ 29 w 31"/>
                  <a:gd name="T39" fmla="*/ 0 h 175"/>
                  <a:gd name="T40" fmla="*/ 29 w 31"/>
                  <a:gd name="T41" fmla="*/ 0 h 175"/>
                  <a:gd name="T42" fmla="*/ 2 w 31"/>
                  <a:gd name="T43" fmla="*/ 173 h 175"/>
                  <a:gd name="T44" fmla="*/ 16 w 31"/>
                  <a:gd name="T45" fmla="*/ 175 h 175"/>
                  <a:gd name="T46" fmla="*/ 29 w 31"/>
                  <a:gd name="T47" fmla="*/ 173 h 175"/>
                  <a:gd name="T48" fmla="*/ 29 w 31"/>
                  <a:gd name="T49" fmla="*/ 173 h 175"/>
                  <a:gd name="T50" fmla="*/ 29 w 31"/>
                  <a:gd name="T51" fmla="*/ 173 h 175"/>
                  <a:gd name="T52" fmla="*/ 31 w 31"/>
                  <a:gd name="T53" fmla="*/ 173 h 175"/>
                  <a:gd name="T54" fmla="*/ 31 w 31"/>
                  <a:gd name="T55" fmla="*/ 173 h 175"/>
                  <a:gd name="T56" fmla="*/ 31 w 31"/>
                  <a:gd name="T57" fmla="*/ 173 h 175"/>
                  <a:gd name="T58" fmla="*/ 31 w 31"/>
                  <a:gd name="T59" fmla="*/ 173 h 175"/>
                  <a:gd name="T60" fmla="*/ 31 w 31"/>
                  <a:gd name="T61" fmla="*/ 173 h 175"/>
                  <a:gd name="T62" fmla="*/ 31 w 31"/>
                  <a:gd name="T63" fmla="*/ 173 h 175"/>
                  <a:gd name="T64" fmla="*/ 16 w 31"/>
                  <a:gd name="T65" fmla="*/ 175 h 175"/>
                  <a:gd name="T66" fmla="*/ 0 w 31"/>
                  <a:gd name="T67" fmla="*/ 173 h 175"/>
                  <a:gd name="T68" fmla="*/ 0 w 31"/>
                  <a:gd name="T69" fmla="*/ 173 h 175"/>
                  <a:gd name="T70" fmla="*/ 0 w 31"/>
                  <a:gd name="T71" fmla="*/ 173 h 175"/>
                  <a:gd name="T72" fmla="*/ 0 w 31"/>
                  <a:gd name="T73" fmla="*/ 173 h 175"/>
                  <a:gd name="T74" fmla="*/ 0 w 31"/>
                  <a:gd name="T75" fmla="*/ 173 h 175"/>
                  <a:gd name="T76" fmla="*/ 0 w 31"/>
                  <a:gd name="T77" fmla="*/ 173 h 175"/>
                  <a:gd name="T78" fmla="*/ 0 w 31"/>
                  <a:gd name="T79" fmla="*/ 173 h 175"/>
                  <a:gd name="T80" fmla="*/ 2 w 31"/>
                  <a:gd name="T81" fmla="*/ 173 h 175"/>
                  <a:gd name="T82" fmla="*/ 2 w 31"/>
                  <a:gd name="T83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175">
                    <a:moveTo>
                      <a:pt x="29" y="0"/>
                    </a:moveTo>
                    <a:lnTo>
                      <a:pt x="1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6" y="0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  <a:moveTo>
                      <a:pt x="2" y="173"/>
                    </a:moveTo>
                    <a:lnTo>
                      <a:pt x="16" y="175"/>
                    </a:lnTo>
                    <a:lnTo>
                      <a:pt x="29" y="173"/>
                    </a:lnTo>
                    <a:lnTo>
                      <a:pt x="29" y="173"/>
                    </a:lnTo>
                    <a:lnTo>
                      <a:pt x="29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16" y="175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2" y="173"/>
                    </a:lnTo>
                    <a:lnTo>
                      <a:pt x="2" y="173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42" name="Freeform 7413"/>
              <p:cNvSpPr>
                <a:spLocks noEditPoints="1"/>
              </p:cNvSpPr>
              <p:nvPr/>
            </p:nvSpPr>
            <p:spPr bwMode="auto">
              <a:xfrm>
                <a:off x="1401" y="2306"/>
                <a:ext cx="31" cy="175"/>
              </a:xfrm>
              <a:custGeom>
                <a:avLst/>
                <a:gdLst>
                  <a:gd name="T0" fmla="*/ 31 w 31"/>
                  <a:gd name="T1" fmla="*/ 2 h 175"/>
                  <a:gd name="T2" fmla="*/ 16 w 31"/>
                  <a:gd name="T3" fmla="*/ 0 h 175"/>
                  <a:gd name="T4" fmla="*/ 0 w 31"/>
                  <a:gd name="T5" fmla="*/ 2 h 175"/>
                  <a:gd name="T6" fmla="*/ 31 w 31"/>
                  <a:gd name="T7" fmla="*/ 2 h 175"/>
                  <a:gd name="T8" fmla="*/ 0 w 31"/>
                  <a:gd name="T9" fmla="*/ 173 h 175"/>
                  <a:gd name="T10" fmla="*/ 16 w 31"/>
                  <a:gd name="T11" fmla="*/ 175 h 175"/>
                  <a:gd name="T12" fmla="*/ 31 w 31"/>
                  <a:gd name="T13" fmla="*/ 173 h 175"/>
                  <a:gd name="T14" fmla="*/ 31 w 31"/>
                  <a:gd name="T15" fmla="*/ 173 h 175"/>
                  <a:gd name="T16" fmla="*/ 31 w 31"/>
                  <a:gd name="T17" fmla="*/ 173 h 175"/>
                  <a:gd name="T18" fmla="*/ 31 w 31"/>
                  <a:gd name="T19" fmla="*/ 173 h 175"/>
                  <a:gd name="T20" fmla="*/ 31 w 31"/>
                  <a:gd name="T21" fmla="*/ 173 h 175"/>
                  <a:gd name="T22" fmla="*/ 31 w 31"/>
                  <a:gd name="T23" fmla="*/ 173 h 175"/>
                  <a:gd name="T24" fmla="*/ 31 w 31"/>
                  <a:gd name="T25" fmla="*/ 173 h 175"/>
                  <a:gd name="T26" fmla="*/ 31 w 31"/>
                  <a:gd name="T27" fmla="*/ 173 h 175"/>
                  <a:gd name="T28" fmla="*/ 31 w 31"/>
                  <a:gd name="T29" fmla="*/ 173 h 175"/>
                  <a:gd name="T30" fmla="*/ 16 w 31"/>
                  <a:gd name="T31" fmla="*/ 173 h 175"/>
                  <a:gd name="T32" fmla="*/ 0 w 31"/>
                  <a:gd name="T33" fmla="*/ 173 h 175"/>
                  <a:gd name="T34" fmla="*/ 0 w 31"/>
                  <a:gd name="T35" fmla="*/ 173 h 175"/>
                  <a:gd name="T36" fmla="*/ 0 w 31"/>
                  <a:gd name="T37" fmla="*/ 173 h 175"/>
                  <a:gd name="T38" fmla="*/ 0 w 31"/>
                  <a:gd name="T39" fmla="*/ 173 h 175"/>
                  <a:gd name="T40" fmla="*/ 0 w 31"/>
                  <a:gd name="T41" fmla="*/ 173 h 175"/>
                  <a:gd name="T42" fmla="*/ 0 w 31"/>
                  <a:gd name="T43" fmla="*/ 173 h 175"/>
                  <a:gd name="T44" fmla="*/ 0 w 31"/>
                  <a:gd name="T45" fmla="*/ 173 h 175"/>
                  <a:gd name="T46" fmla="*/ 0 w 31"/>
                  <a:gd name="T47" fmla="*/ 173 h 175"/>
                  <a:gd name="T48" fmla="*/ 0 w 31"/>
                  <a:gd name="T49" fmla="*/ 173 h 175"/>
                  <a:gd name="T50" fmla="*/ 31 w 31"/>
                  <a:gd name="T51" fmla="*/ 2 h 175"/>
                  <a:gd name="T52" fmla="*/ 16 w 31"/>
                  <a:gd name="T53" fmla="*/ 0 h 175"/>
                  <a:gd name="T54" fmla="*/ 0 w 31"/>
                  <a:gd name="T55" fmla="*/ 2 h 175"/>
                  <a:gd name="T56" fmla="*/ 31 w 31"/>
                  <a:gd name="T57" fmla="*/ 2 h 175"/>
                  <a:gd name="T58" fmla="*/ 31 w 31"/>
                  <a:gd name="T59" fmla="*/ 2 h 175"/>
                  <a:gd name="T60" fmla="*/ 31 w 31"/>
                  <a:gd name="T61" fmla="*/ 2 h 175"/>
                  <a:gd name="T62" fmla="*/ 31 w 31"/>
                  <a:gd name="T63" fmla="*/ 2 h 175"/>
                  <a:gd name="T64" fmla="*/ 31 w 31"/>
                  <a:gd name="T65" fmla="*/ 2 h 175"/>
                  <a:gd name="T66" fmla="*/ 31 w 31"/>
                  <a:gd name="T67" fmla="*/ 2 h 175"/>
                  <a:gd name="T68" fmla="*/ 31 w 31"/>
                  <a:gd name="T69" fmla="*/ 2 h 175"/>
                  <a:gd name="T70" fmla="*/ 31 w 31"/>
                  <a:gd name="T71" fmla="*/ 2 h 175"/>
                  <a:gd name="T72" fmla="*/ 31 w 31"/>
                  <a:gd name="T73" fmla="*/ 2 h 175"/>
                  <a:gd name="T74" fmla="*/ 31 w 31"/>
                  <a:gd name="T75" fmla="*/ 2 h 175"/>
                  <a:gd name="T76" fmla="*/ 31 w 31"/>
                  <a:gd name="T77" fmla="*/ 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" h="175">
                    <a:moveTo>
                      <a:pt x="31" y="2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31" y="2"/>
                    </a:lnTo>
                    <a:close/>
                    <a:moveTo>
                      <a:pt x="0" y="173"/>
                    </a:moveTo>
                    <a:lnTo>
                      <a:pt x="16" y="175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16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  <a:moveTo>
                      <a:pt x="31" y="2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31" y="2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43" name="Freeform 7414"/>
              <p:cNvSpPr>
                <a:spLocks noEditPoints="1"/>
              </p:cNvSpPr>
              <p:nvPr/>
            </p:nvSpPr>
            <p:spPr bwMode="auto">
              <a:xfrm>
                <a:off x="1401" y="2306"/>
                <a:ext cx="31" cy="173"/>
              </a:xfrm>
              <a:custGeom>
                <a:avLst/>
                <a:gdLst>
                  <a:gd name="T0" fmla="*/ 31 w 31"/>
                  <a:gd name="T1" fmla="*/ 2 h 173"/>
                  <a:gd name="T2" fmla="*/ 16 w 31"/>
                  <a:gd name="T3" fmla="*/ 0 h 173"/>
                  <a:gd name="T4" fmla="*/ 0 w 31"/>
                  <a:gd name="T5" fmla="*/ 2 h 173"/>
                  <a:gd name="T6" fmla="*/ 0 w 31"/>
                  <a:gd name="T7" fmla="*/ 2 h 173"/>
                  <a:gd name="T8" fmla="*/ 0 w 31"/>
                  <a:gd name="T9" fmla="*/ 2 h 173"/>
                  <a:gd name="T10" fmla="*/ 0 w 31"/>
                  <a:gd name="T11" fmla="*/ 2 h 173"/>
                  <a:gd name="T12" fmla="*/ 0 w 31"/>
                  <a:gd name="T13" fmla="*/ 2 h 173"/>
                  <a:gd name="T14" fmla="*/ 0 w 31"/>
                  <a:gd name="T15" fmla="*/ 2 h 173"/>
                  <a:gd name="T16" fmla="*/ 0 w 31"/>
                  <a:gd name="T17" fmla="*/ 2 h 173"/>
                  <a:gd name="T18" fmla="*/ 0 w 31"/>
                  <a:gd name="T19" fmla="*/ 2 h 173"/>
                  <a:gd name="T20" fmla="*/ 0 w 31"/>
                  <a:gd name="T21" fmla="*/ 2 h 173"/>
                  <a:gd name="T22" fmla="*/ 16 w 31"/>
                  <a:gd name="T23" fmla="*/ 0 h 173"/>
                  <a:gd name="T24" fmla="*/ 31 w 31"/>
                  <a:gd name="T25" fmla="*/ 2 h 173"/>
                  <a:gd name="T26" fmla="*/ 31 w 31"/>
                  <a:gd name="T27" fmla="*/ 2 h 173"/>
                  <a:gd name="T28" fmla="*/ 31 w 31"/>
                  <a:gd name="T29" fmla="*/ 2 h 173"/>
                  <a:gd name="T30" fmla="*/ 31 w 31"/>
                  <a:gd name="T31" fmla="*/ 2 h 173"/>
                  <a:gd name="T32" fmla="*/ 31 w 31"/>
                  <a:gd name="T33" fmla="*/ 2 h 173"/>
                  <a:gd name="T34" fmla="*/ 31 w 31"/>
                  <a:gd name="T35" fmla="*/ 2 h 173"/>
                  <a:gd name="T36" fmla="*/ 31 w 31"/>
                  <a:gd name="T37" fmla="*/ 2 h 173"/>
                  <a:gd name="T38" fmla="*/ 31 w 31"/>
                  <a:gd name="T39" fmla="*/ 2 h 173"/>
                  <a:gd name="T40" fmla="*/ 31 w 31"/>
                  <a:gd name="T41" fmla="*/ 2 h 173"/>
                  <a:gd name="T42" fmla="*/ 0 w 31"/>
                  <a:gd name="T43" fmla="*/ 173 h 173"/>
                  <a:gd name="T44" fmla="*/ 16 w 31"/>
                  <a:gd name="T45" fmla="*/ 173 h 173"/>
                  <a:gd name="T46" fmla="*/ 31 w 31"/>
                  <a:gd name="T47" fmla="*/ 173 h 173"/>
                  <a:gd name="T48" fmla="*/ 31 w 31"/>
                  <a:gd name="T49" fmla="*/ 173 h 173"/>
                  <a:gd name="T50" fmla="*/ 31 w 31"/>
                  <a:gd name="T51" fmla="*/ 171 h 173"/>
                  <a:gd name="T52" fmla="*/ 31 w 31"/>
                  <a:gd name="T53" fmla="*/ 171 h 173"/>
                  <a:gd name="T54" fmla="*/ 31 w 31"/>
                  <a:gd name="T55" fmla="*/ 171 h 173"/>
                  <a:gd name="T56" fmla="*/ 31 w 31"/>
                  <a:gd name="T57" fmla="*/ 171 h 173"/>
                  <a:gd name="T58" fmla="*/ 31 w 31"/>
                  <a:gd name="T59" fmla="*/ 171 h 173"/>
                  <a:gd name="T60" fmla="*/ 31 w 31"/>
                  <a:gd name="T61" fmla="*/ 171 h 173"/>
                  <a:gd name="T62" fmla="*/ 31 w 31"/>
                  <a:gd name="T63" fmla="*/ 171 h 173"/>
                  <a:gd name="T64" fmla="*/ 16 w 31"/>
                  <a:gd name="T65" fmla="*/ 173 h 173"/>
                  <a:gd name="T66" fmla="*/ 0 w 31"/>
                  <a:gd name="T67" fmla="*/ 171 h 173"/>
                  <a:gd name="T68" fmla="*/ 0 w 31"/>
                  <a:gd name="T69" fmla="*/ 171 h 173"/>
                  <a:gd name="T70" fmla="*/ 0 w 31"/>
                  <a:gd name="T71" fmla="*/ 171 h 173"/>
                  <a:gd name="T72" fmla="*/ 0 w 31"/>
                  <a:gd name="T73" fmla="*/ 171 h 173"/>
                  <a:gd name="T74" fmla="*/ 0 w 31"/>
                  <a:gd name="T75" fmla="*/ 171 h 173"/>
                  <a:gd name="T76" fmla="*/ 0 w 31"/>
                  <a:gd name="T77" fmla="*/ 171 h 173"/>
                  <a:gd name="T78" fmla="*/ 0 w 31"/>
                  <a:gd name="T79" fmla="*/ 171 h 173"/>
                  <a:gd name="T80" fmla="*/ 0 w 31"/>
                  <a:gd name="T81" fmla="*/ 173 h 173"/>
                  <a:gd name="T82" fmla="*/ 0 w 31"/>
                  <a:gd name="T83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173">
                    <a:moveTo>
                      <a:pt x="31" y="2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6" y="0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close/>
                    <a:moveTo>
                      <a:pt x="0" y="173"/>
                    </a:moveTo>
                    <a:lnTo>
                      <a:pt x="16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16" y="173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FF16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44" name="Freeform 7415"/>
              <p:cNvSpPr>
                <a:spLocks noEditPoints="1"/>
              </p:cNvSpPr>
              <p:nvPr/>
            </p:nvSpPr>
            <p:spPr bwMode="auto">
              <a:xfrm>
                <a:off x="1399" y="2306"/>
                <a:ext cx="35" cy="173"/>
              </a:xfrm>
              <a:custGeom>
                <a:avLst/>
                <a:gdLst>
                  <a:gd name="T0" fmla="*/ 33 w 35"/>
                  <a:gd name="T1" fmla="*/ 2 h 173"/>
                  <a:gd name="T2" fmla="*/ 18 w 35"/>
                  <a:gd name="T3" fmla="*/ 0 h 173"/>
                  <a:gd name="T4" fmla="*/ 2 w 35"/>
                  <a:gd name="T5" fmla="*/ 2 h 173"/>
                  <a:gd name="T6" fmla="*/ 2 w 35"/>
                  <a:gd name="T7" fmla="*/ 2 h 173"/>
                  <a:gd name="T8" fmla="*/ 0 w 35"/>
                  <a:gd name="T9" fmla="*/ 2 h 173"/>
                  <a:gd name="T10" fmla="*/ 0 w 35"/>
                  <a:gd name="T11" fmla="*/ 2 h 173"/>
                  <a:gd name="T12" fmla="*/ 0 w 35"/>
                  <a:gd name="T13" fmla="*/ 2 h 173"/>
                  <a:gd name="T14" fmla="*/ 0 w 35"/>
                  <a:gd name="T15" fmla="*/ 2 h 173"/>
                  <a:gd name="T16" fmla="*/ 0 w 35"/>
                  <a:gd name="T17" fmla="*/ 2 h 173"/>
                  <a:gd name="T18" fmla="*/ 0 w 35"/>
                  <a:gd name="T19" fmla="*/ 2 h 173"/>
                  <a:gd name="T20" fmla="*/ 0 w 35"/>
                  <a:gd name="T21" fmla="*/ 2 h 173"/>
                  <a:gd name="T22" fmla="*/ 18 w 35"/>
                  <a:gd name="T23" fmla="*/ 0 h 173"/>
                  <a:gd name="T24" fmla="*/ 35 w 35"/>
                  <a:gd name="T25" fmla="*/ 2 h 173"/>
                  <a:gd name="T26" fmla="*/ 35 w 35"/>
                  <a:gd name="T27" fmla="*/ 2 h 173"/>
                  <a:gd name="T28" fmla="*/ 35 w 35"/>
                  <a:gd name="T29" fmla="*/ 2 h 173"/>
                  <a:gd name="T30" fmla="*/ 35 w 35"/>
                  <a:gd name="T31" fmla="*/ 2 h 173"/>
                  <a:gd name="T32" fmla="*/ 35 w 35"/>
                  <a:gd name="T33" fmla="*/ 2 h 173"/>
                  <a:gd name="T34" fmla="*/ 35 w 35"/>
                  <a:gd name="T35" fmla="*/ 2 h 173"/>
                  <a:gd name="T36" fmla="*/ 33 w 35"/>
                  <a:gd name="T37" fmla="*/ 2 h 173"/>
                  <a:gd name="T38" fmla="*/ 33 w 35"/>
                  <a:gd name="T39" fmla="*/ 2 h 173"/>
                  <a:gd name="T40" fmla="*/ 33 w 35"/>
                  <a:gd name="T41" fmla="*/ 2 h 173"/>
                  <a:gd name="T42" fmla="*/ 2 w 35"/>
                  <a:gd name="T43" fmla="*/ 171 h 173"/>
                  <a:gd name="T44" fmla="*/ 18 w 35"/>
                  <a:gd name="T45" fmla="*/ 173 h 173"/>
                  <a:gd name="T46" fmla="*/ 33 w 35"/>
                  <a:gd name="T47" fmla="*/ 171 h 173"/>
                  <a:gd name="T48" fmla="*/ 33 w 35"/>
                  <a:gd name="T49" fmla="*/ 171 h 173"/>
                  <a:gd name="T50" fmla="*/ 33 w 35"/>
                  <a:gd name="T51" fmla="*/ 171 h 173"/>
                  <a:gd name="T52" fmla="*/ 35 w 35"/>
                  <a:gd name="T53" fmla="*/ 171 h 173"/>
                  <a:gd name="T54" fmla="*/ 35 w 35"/>
                  <a:gd name="T55" fmla="*/ 171 h 173"/>
                  <a:gd name="T56" fmla="*/ 35 w 35"/>
                  <a:gd name="T57" fmla="*/ 171 h 173"/>
                  <a:gd name="T58" fmla="*/ 35 w 35"/>
                  <a:gd name="T59" fmla="*/ 171 h 173"/>
                  <a:gd name="T60" fmla="*/ 35 w 35"/>
                  <a:gd name="T61" fmla="*/ 171 h 173"/>
                  <a:gd name="T62" fmla="*/ 35 w 35"/>
                  <a:gd name="T63" fmla="*/ 171 h 173"/>
                  <a:gd name="T64" fmla="*/ 18 w 35"/>
                  <a:gd name="T65" fmla="*/ 173 h 173"/>
                  <a:gd name="T66" fmla="*/ 0 w 35"/>
                  <a:gd name="T67" fmla="*/ 171 h 173"/>
                  <a:gd name="T68" fmla="*/ 0 w 35"/>
                  <a:gd name="T69" fmla="*/ 171 h 173"/>
                  <a:gd name="T70" fmla="*/ 0 w 35"/>
                  <a:gd name="T71" fmla="*/ 171 h 173"/>
                  <a:gd name="T72" fmla="*/ 0 w 35"/>
                  <a:gd name="T73" fmla="*/ 171 h 173"/>
                  <a:gd name="T74" fmla="*/ 0 w 35"/>
                  <a:gd name="T75" fmla="*/ 171 h 173"/>
                  <a:gd name="T76" fmla="*/ 0 w 35"/>
                  <a:gd name="T77" fmla="*/ 171 h 173"/>
                  <a:gd name="T78" fmla="*/ 0 w 35"/>
                  <a:gd name="T79" fmla="*/ 171 h 173"/>
                  <a:gd name="T80" fmla="*/ 2 w 35"/>
                  <a:gd name="T81" fmla="*/ 171 h 173"/>
                  <a:gd name="T82" fmla="*/ 2 w 35"/>
                  <a:gd name="T83" fmla="*/ 17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5" h="173">
                    <a:moveTo>
                      <a:pt x="33" y="2"/>
                    </a:moveTo>
                    <a:lnTo>
                      <a:pt x="18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8" y="0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close/>
                    <a:moveTo>
                      <a:pt x="2" y="171"/>
                    </a:moveTo>
                    <a:lnTo>
                      <a:pt x="18" y="173"/>
                    </a:lnTo>
                    <a:lnTo>
                      <a:pt x="33" y="171"/>
                    </a:lnTo>
                    <a:lnTo>
                      <a:pt x="33" y="171"/>
                    </a:lnTo>
                    <a:lnTo>
                      <a:pt x="33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18" y="173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2" y="171"/>
                    </a:lnTo>
                    <a:close/>
                  </a:path>
                </a:pathLst>
              </a:custGeom>
              <a:solidFill>
                <a:srgbClr val="FF16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45" name="Freeform 7416"/>
              <p:cNvSpPr>
                <a:spLocks noEditPoints="1"/>
              </p:cNvSpPr>
              <p:nvPr/>
            </p:nvSpPr>
            <p:spPr bwMode="auto">
              <a:xfrm>
                <a:off x="1399" y="2306"/>
                <a:ext cx="35" cy="173"/>
              </a:xfrm>
              <a:custGeom>
                <a:avLst/>
                <a:gdLst>
                  <a:gd name="T0" fmla="*/ 35 w 35"/>
                  <a:gd name="T1" fmla="*/ 2 h 173"/>
                  <a:gd name="T2" fmla="*/ 18 w 35"/>
                  <a:gd name="T3" fmla="*/ 0 h 173"/>
                  <a:gd name="T4" fmla="*/ 0 w 35"/>
                  <a:gd name="T5" fmla="*/ 2 h 173"/>
                  <a:gd name="T6" fmla="*/ 0 w 35"/>
                  <a:gd name="T7" fmla="*/ 2 h 173"/>
                  <a:gd name="T8" fmla="*/ 0 w 35"/>
                  <a:gd name="T9" fmla="*/ 2 h 173"/>
                  <a:gd name="T10" fmla="*/ 0 w 35"/>
                  <a:gd name="T11" fmla="*/ 2 h 173"/>
                  <a:gd name="T12" fmla="*/ 0 w 35"/>
                  <a:gd name="T13" fmla="*/ 2 h 173"/>
                  <a:gd name="T14" fmla="*/ 0 w 35"/>
                  <a:gd name="T15" fmla="*/ 2 h 173"/>
                  <a:gd name="T16" fmla="*/ 0 w 35"/>
                  <a:gd name="T17" fmla="*/ 2 h 173"/>
                  <a:gd name="T18" fmla="*/ 0 w 35"/>
                  <a:gd name="T19" fmla="*/ 2 h 173"/>
                  <a:gd name="T20" fmla="*/ 0 w 35"/>
                  <a:gd name="T21" fmla="*/ 2 h 173"/>
                  <a:gd name="T22" fmla="*/ 0 w 35"/>
                  <a:gd name="T23" fmla="*/ 2 h 173"/>
                  <a:gd name="T24" fmla="*/ 18 w 35"/>
                  <a:gd name="T25" fmla="*/ 2 h 173"/>
                  <a:gd name="T26" fmla="*/ 35 w 35"/>
                  <a:gd name="T27" fmla="*/ 2 h 173"/>
                  <a:gd name="T28" fmla="*/ 35 w 35"/>
                  <a:gd name="T29" fmla="*/ 2 h 173"/>
                  <a:gd name="T30" fmla="*/ 35 w 35"/>
                  <a:gd name="T31" fmla="*/ 2 h 173"/>
                  <a:gd name="T32" fmla="*/ 35 w 35"/>
                  <a:gd name="T33" fmla="*/ 2 h 173"/>
                  <a:gd name="T34" fmla="*/ 35 w 35"/>
                  <a:gd name="T35" fmla="*/ 2 h 173"/>
                  <a:gd name="T36" fmla="*/ 35 w 35"/>
                  <a:gd name="T37" fmla="*/ 2 h 173"/>
                  <a:gd name="T38" fmla="*/ 35 w 35"/>
                  <a:gd name="T39" fmla="*/ 2 h 173"/>
                  <a:gd name="T40" fmla="*/ 35 w 35"/>
                  <a:gd name="T41" fmla="*/ 2 h 173"/>
                  <a:gd name="T42" fmla="*/ 35 w 35"/>
                  <a:gd name="T43" fmla="*/ 2 h 173"/>
                  <a:gd name="T44" fmla="*/ 35 w 35"/>
                  <a:gd name="T45" fmla="*/ 2 h 173"/>
                  <a:gd name="T46" fmla="*/ 0 w 35"/>
                  <a:gd name="T47" fmla="*/ 171 h 173"/>
                  <a:gd name="T48" fmla="*/ 18 w 35"/>
                  <a:gd name="T49" fmla="*/ 173 h 173"/>
                  <a:gd name="T50" fmla="*/ 35 w 35"/>
                  <a:gd name="T51" fmla="*/ 171 h 173"/>
                  <a:gd name="T52" fmla="*/ 35 w 35"/>
                  <a:gd name="T53" fmla="*/ 171 h 173"/>
                  <a:gd name="T54" fmla="*/ 35 w 35"/>
                  <a:gd name="T55" fmla="*/ 171 h 173"/>
                  <a:gd name="T56" fmla="*/ 35 w 35"/>
                  <a:gd name="T57" fmla="*/ 171 h 173"/>
                  <a:gd name="T58" fmla="*/ 35 w 35"/>
                  <a:gd name="T59" fmla="*/ 171 h 173"/>
                  <a:gd name="T60" fmla="*/ 35 w 35"/>
                  <a:gd name="T61" fmla="*/ 171 h 173"/>
                  <a:gd name="T62" fmla="*/ 35 w 35"/>
                  <a:gd name="T63" fmla="*/ 171 h 173"/>
                  <a:gd name="T64" fmla="*/ 35 w 35"/>
                  <a:gd name="T65" fmla="*/ 171 h 173"/>
                  <a:gd name="T66" fmla="*/ 35 w 35"/>
                  <a:gd name="T67" fmla="*/ 171 h 173"/>
                  <a:gd name="T68" fmla="*/ 35 w 35"/>
                  <a:gd name="T69" fmla="*/ 171 h 173"/>
                  <a:gd name="T70" fmla="*/ 18 w 35"/>
                  <a:gd name="T71" fmla="*/ 173 h 173"/>
                  <a:gd name="T72" fmla="*/ 0 w 35"/>
                  <a:gd name="T73" fmla="*/ 171 h 173"/>
                  <a:gd name="T74" fmla="*/ 0 w 35"/>
                  <a:gd name="T75" fmla="*/ 171 h 173"/>
                  <a:gd name="T76" fmla="*/ 0 w 35"/>
                  <a:gd name="T77" fmla="*/ 171 h 173"/>
                  <a:gd name="T78" fmla="*/ 0 w 35"/>
                  <a:gd name="T79" fmla="*/ 171 h 173"/>
                  <a:gd name="T80" fmla="*/ 0 w 35"/>
                  <a:gd name="T81" fmla="*/ 171 h 173"/>
                  <a:gd name="T82" fmla="*/ 0 w 35"/>
                  <a:gd name="T83" fmla="*/ 171 h 173"/>
                  <a:gd name="T84" fmla="*/ 0 w 35"/>
                  <a:gd name="T85" fmla="*/ 171 h 173"/>
                  <a:gd name="T86" fmla="*/ 0 w 35"/>
                  <a:gd name="T87" fmla="*/ 171 h 173"/>
                  <a:gd name="T88" fmla="*/ 0 w 35"/>
                  <a:gd name="T89" fmla="*/ 171 h 173"/>
                  <a:gd name="T90" fmla="*/ 0 w 35"/>
                  <a:gd name="T91" fmla="*/ 17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" h="173">
                    <a:moveTo>
                      <a:pt x="35" y="2"/>
                    </a:moveTo>
                    <a:lnTo>
                      <a:pt x="18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8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  <a:moveTo>
                      <a:pt x="0" y="171"/>
                    </a:moveTo>
                    <a:lnTo>
                      <a:pt x="18" y="173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18" y="173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FF17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46" name="Freeform 7417"/>
              <p:cNvSpPr>
                <a:spLocks noEditPoints="1"/>
              </p:cNvSpPr>
              <p:nvPr/>
            </p:nvSpPr>
            <p:spPr bwMode="auto">
              <a:xfrm>
                <a:off x="1399" y="2308"/>
                <a:ext cx="35" cy="171"/>
              </a:xfrm>
              <a:custGeom>
                <a:avLst/>
                <a:gdLst>
                  <a:gd name="T0" fmla="*/ 35 w 35"/>
                  <a:gd name="T1" fmla="*/ 0 h 171"/>
                  <a:gd name="T2" fmla="*/ 35 w 35"/>
                  <a:gd name="T3" fmla="*/ 0 h 171"/>
                  <a:gd name="T4" fmla="*/ 18 w 35"/>
                  <a:gd name="T5" fmla="*/ 0 h 171"/>
                  <a:gd name="T6" fmla="*/ 0 w 35"/>
                  <a:gd name="T7" fmla="*/ 0 h 171"/>
                  <a:gd name="T8" fmla="*/ 0 w 35"/>
                  <a:gd name="T9" fmla="*/ 0 h 171"/>
                  <a:gd name="T10" fmla="*/ 0 w 35"/>
                  <a:gd name="T11" fmla="*/ 2 h 171"/>
                  <a:gd name="T12" fmla="*/ 0 w 35"/>
                  <a:gd name="T13" fmla="*/ 2 h 171"/>
                  <a:gd name="T14" fmla="*/ 0 w 35"/>
                  <a:gd name="T15" fmla="*/ 2 h 171"/>
                  <a:gd name="T16" fmla="*/ 0 w 35"/>
                  <a:gd name="T17" fmla="*/ 2 h 171"/>
                  <a:gd name="T18" fmla="*/ 0 w 35"/>
                  <a:gd name="T19" fmla="*/ 2 h 171"/>
                  <a:gd name="T20" fmla="*/ 0 w 35"/>
                  <a:gd name="T21" fmla="*/ 2 h 171"/>
                  <a:gd name="T22" fmla="*/ 0 w 35"/>
                  <a:gd name="T23" fmla="*/ 2 h 171"/>
                  <a:gd name="T24" fmla="*/ 0 w 35"/>
                  <a:gd name="T25" fmla="*/ 2 h 171"/>
                  <a:gd name="T26" fmla="*/ 0 w 35"/>
                  <a:gd name="T27" fmla="*/ 2 h 171"/>
                  <a:gd name="T28" fmla="*/ 18 w 35"/>
                  <a:gd name="T29" fmla="*/ 0 h 171"/>
                  <a:gd name="T30" fmla="*/ 35 w 35"/>
                  <a:gd name="T31" fmla="*/ 2 h 171"/>
                  <a:gd name="T32" fmla="*/ 35 w 35"/>
                  <a:gd name="T33" fmla="*/ 2 h 171"/>
                  <a:gd name="T34" fmla="*/ 35 w 35"/>
                  <a:gd name="T35" fmla="*/ 2 h 171"/>
                  <a:gd name="T36" fmla="*/ 35 w 35"/>
                  <a:gd name="T37" fmla="*/ 2 h 171"/>
                  <a:gd name="T38" fmla="*/ 35 w 35"/>
                  <a:gd name="T39" fmla="*/ 2 h 171"/>
                  <a:gd name="T40" fmla="*/ 35 w 35"/>
                  <a:gd name="T41" fmla="*/ 2 h 171"/>
                  <a:gd name="T42" fmla="*/ 35 w 35"/>
                  <a:gd name="T43" fmla="*/ 2 h 171"/>
                  <a:gd name="T44" fmla="*/ 35 w 35"/>
                  <a:gd name="T45" fmla="*/ 2 h 171"/>
                  <a:gd name="T46" fmla="*/ 35 w 35"/>
                  <a:gd name="T47" fmla="*/ 2 h 171"/>
                  <a:gd name="T48" fmla="*/ 35 w 35"/>
                  <a:gd name="T49" fmla="*/ 0 h 171"/>
                  <a:gd name="T50" fmla="*/ 0 w 35"/>
                  <a:gd name="T51" fmla="*/ 169 h 171"/>
                  <a:gd name="T52" fmla="*/ 0 w 35"/>
                  <a:gd name="T53" fmla="*/ 169 h 171"/>
                  <a:gd name="T54" fmla="*/ 18 w 35"/>
                  <a:gd name="T55" fmla="*/ 171 h 171"/>
                  <a:gd name="T56" fmla="*/ 35 w 35"/>
                  <a:gd name="T57" fmla="*/ 169 h 171"/>
                  <a:gd name="T58" fmla="*/ 35 w 35"/>
                  <a:gd name="T59" fmla="*/ 169 h 171"/>
                  <a:gd name="T60" fmla="*/ 35 w 35"/>
                  <a:gd name="T61" fmla="*/ 169 h 171"/>
                  <a:gd name="T62" fmla="*/ 35 w 35"/>
                  <a:gd name="T63" fmla="*/ 169 h 171"/>
                  <a:gd name="T64" fmla="*/ 35 w 35"/>
                  <a:gd name="T65" fmla="*/ 169 h 171"/>
                  <a:gd name="T66" fmla="*/ 35 w 35"/>
                  <a:gd name="T67" fmla="*/ 169 h 171"/>
                  <a:gd name="T68" fmla="*/ 35 w 35"/>
                  <a:gd name="T69" fmla="*/ 169 h 171"/>
                  <a:gd name="T70" fmla="*/ 35 w 35"/>
                  <a:gd name="T71" fmla="*/ 169 h 171"/>
                  <a:gd name="T72" fmla="*/ 35 w 35"/>
                  <a:gd name="T73" fmla="*/ 169 h 171"/>
                  <a:gd name="T74" fmla="*/ 35 w 35"/>
                  <a:gd name="T75" fmla="*/ 167 h 171"/>
                  <a:gd name="T76" fmla="*/ 35 w 35"/>
                  <a:gd name="T77" fmla="*/ 169 h 171"/>
                  <a:gd name="T78" fmla="*/ 18 w 35"/>
                  <a:gd name="T79" fmla="*/ 171 h 171"/>
                  <a:gd name="T80" fmla="*/ 0 w 35"/>
                  <a:gd name="T81" fmla="*/ 169 h 171"/>
                  <a:gd name="T82" fmla="*/ 0 w 35"/>
                  <a:gd name="T83" fmla="*/ 167 h 171"/>
                  <a:gd name="T84" fmla="*/ 0 w 35"/>
                  <a:gd name="T85" fmla="*/ 169 h 171"/>
                  <a:gd name="T86" fmla="*/ 0 w 35"/>
                  <a:gd name="T87" fmla="*/ 169 h 171"/>
                  <a:gd name="T88" fmla="*/ 0 w 35"/>
                  <a:gd name="T89" fmla="*/ 169 h 171"/>
                  <a:gd name="T90" fmla="*/ 0 w 35"/>
                  <a:gd name="T91" fmla="*/ 169 h 171"/>
                  <a:gd name="T92" fmla="*/ 0 w 35"/>
                  <a:gd name="T93" fmla="*/ 169 h 171"/>
                  <a:gd name="T94" fmla="*/ 0 w 35"/>
                  <a:gd name="T95" fmla="*/ 169 h 171"/>
                  <a:gd name="T96" fmla="*/ 0 w 35"/>
                  <a:gd name="T97" fmla="*/ 169 h 171"/>
                  <a:gd name="T98" fmla="*/ 0 w 35"/>
                  <a:gd name="T99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" h="171">
                    <a:moveTo>
                      <a:pt x="35" y="0"/>
                    </a:moveTo>
                    <a:lnTo>
                      <a:pt x="35" y="0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8" y="0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0"/>
                    </a:lnTo>
                    <a:close/>
                    <a:moveTo>
                      <a:pt x="0" y="169"/>
                    </a:moveTo>
                    <a:lnTo>
                      <a:pt x="0" y="169"/>
                    </a:lnTo>
                    <a:lnTo>
                      <a:pt x="18" y="171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7"/>
                    </a:lnTo>
                    <a:lnTo>
                      <a:pt x="35" y="169"/>
                    </a:lnTo>
                    <a:lnTo>
                      <a:pt x="18" y="171"/>
                    </a:lnTo>
                    <a:lnTo>
                      <a:pt x="0" y="169"/>
                    </a:lnTo>
                    <a:lnTo>
                      <a:pt x="0" y="16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47" name="Freeform 7418"/>
              <p:cNvSpPr>
                <a:spLocks noEditPoints="1"/>
              </p:cNvSpPr>
              <p:nvPr/>
            </p:nvSpPr>
            <p:spPr bwMode="auto">
              <a:xfrm>
                <a:off x="1398" y="2308"/>
                <a:ext cx="38" cy="171"/>
              </a:xfrm>
              <a:custGeom>
                <a:avLst/>
                <a:gdLst>
                  <a:gd name="T0" fmla="*/ 36 w 38"/>
                  <a:gd name="T1" fmla="*/ 2 h 171"/>
                  <a:gd name="T2" fmla="*/ 36 w 38"/>
                  <a:gd name="T3" fmla="*/ 2 h 171"/>
                  <a:gd name="T4" fmla="*/ 19 w 38"/>
                  <a:gd name="T5" fmla="*/ 0 h 171"/>
                  <a:gd name="T6" fmla="*/ 1 w 38"/>
                  <a:gd name="T7" fmla="*/ 2 h 171"/>
                  <a:gd name="T8" fmla="*/ 1 w 38"/>
                  <a:gd name="T9" fmla="*/ 2 h 171"/>
                  <a:gd name="T10" fmla="*/ 1 w 38"/>
                  <a:gd name="T11" fmla="*/ 2 h 171"/>
                  <a:gd name="T12" fmla="*/ 0 w 38"/>
                  <a:gd name="T13" fmla="*/ 2 h 171"/>
                  <a:gd name="T14" fmla="*/ 0 w 38"/>
                  <a:gd name="T15" fmla="*/ 2 h 171"/>
                  <a:gd name="T16" fmla="*/ 0 w 38"/>
                  <a:gd name="T17" fmla="*/ 2 h 171"/>
                  <a:gd name="T18" fmla="*/ 0 w 38"/>
                  <a:gd name="T19" fmla="*/ 2 h 171"/>
                  <a:gd name="T20" fmla="*/ 0 w 38"/>
                  <a:gd name="T21" fmla="*/ 2 h 171"/>
                  <a:gd name="T22" fmla="*/ 0 w 38"/>
                  <a:gd name="T23" fmla="*/ 2 h 171"/>
                  <a:gd name="T24" fmla="*/ 0 w 38"/>
                  <a:gd name="T25" fmla="*/ 2 h 171"/>
                  <a:gd name="T26" fmla="*/ 1 w 38"/>
                  <a:gd name="T27" fmla="*/ 2 h 171"/>
                  <a:gd name="T28" fmla="*/ 19 w 38"/>
                  <a:gd name="T29" fmla="*/ 0 h 171"/>
                  <a:gd name="T30" fmla="*/ 36 w 38"/>
                  <a:gd name="T31" fmla="*/ 2 h 171"/>
                  <a:gd name="T32" fmla="*/ 38 w 38"/>
                  <a:gd name="T33" fmla="*/ 2 h 171"/>
                  <a:gd name="T34" fmla="*/ 38 w 38"/>
                  <a:gd name="T35" fmla="*/ 2 h 171"/>
                  <a:gd name="T36" fmla="*/ 38 w 38"/>
                  <a:gd name="T37" fmla="*/ 2 h 171"/>
                  <a:gd name="T38" fmla="*/ 38 w 38"/>
                  <a:gd name="T39" fmla="*/ 2 h 171"/>
                  <a:gd name="T40" fmla="*/ 38 w 38"/>
                  <a:gd name="T41" fmla="*/ 2 h 171"/>
                  <a:gd name="T42" fmla="*/ 38 w 38"/>
                  <a:gd name="T43" fmla="*/ 2 h 171"/>
                  <a:gd name="T44" fmla="*/ 38 w 38"/>
                  <a:gd name="T45" fmla="*/ 2 h 171"/>
                  <a:gd name="T46" fmla="*/ 36 w 38"/>
                  <a:gd name="T47" fmla="*/ 2 h 171"/>
                  <a:gd name="T48" fmla="*/ 36 w 38"/>
                  <a:gd name="T49" fmla="*/ 2 h 171"/>
                  <a:gd name="T50" fmla="*/ 1 w 38"/>
                  <a:gd name="T51" fmla="*/ 167 h 171"/>
                  <a:gd name="T52" fmla="*/ 1 w 38"/>
                  <a:gd name="T53" fmla="*/ 169 h 171"/>
                  <a:gd name="T54" fmla="*/ 19 w 38"/>
                  <a:gd name="T55" fmla="*/ 171 h 171"/>
                  <a:gd name="T56" fmla="*/ 36 w 38"/>
                  <a:gd name="T57" fmla="*/ 169 h 171"/>
                  <a:gd name="T58" fmla="*/ 36 w 38"/>
                  <a:gd name="T59" fmla="*/ 167 h 171"/>
                  <a:gd name="T60" fmla="*/ 36 w 38"/>
                  <a:gd name="T61" fmla="*/ 167 h 171"/>
                  <a:gd name="T62" fmla="*/ 38 w 38"/>
                  <a:gd name="T63" fmla="*/ 167 h 171"/>
                  <a:gd name="T64" fmla="*/ 38 w 38"/>
                  <a:gd name="T65" fmla="*/ 167 h 171"/>
                  <a:gd name="T66" fmla="*/ 38 w 38"/>
                  <a:gd name="T67" fmla="*/ 167 h 171"/>
                  <a:gd name="T68" fmla="*/ 38 w 38"/>
                  <a:gd name="T69" fmla="*/ 167 h 171"/>
                  <a:gd name="T70" fmla="*/ 38 w 38"/>
                  <a:gd name="T71" fmla="*/ 167 h 171"/>
                  <a:gd name="T72" fmla="*/ 38 w 38"/>
                  <a:gd name="T73" fmla="*/ 167 h 171"/>
                  <a:gd name="T74" fmla="*/ 38 w 38"/>
                  <a:gd name="T75" fmla="*/ 167 h 171"/>
                  <a:gd name="T76" fmla="*/ 36 w 38"/>
                  <a:gd name="T77" fmla="*/ 167 h 171"/>
                  <a:gd name="T78" fmla="*/ 19 w 38"/>
                  <a:gd name="T79" fmla="*/ 169 h 171"/>
                  <a:gd name="T80" fmla="*/ 1 w 38"/>
                  <a:gd name="T81" fmla="*/ 167 h 171"/>
                  <a:gd name="T82" fmla="*/ 0 w 38"/>
                  <a:gd name="T83" fmla="*/ 167 h 171"/>
                  <a:gd name="T84" fmla="*/ 0 w 38"/>
                  <a:gd name="T85" fmla="*/ 167 h 171"/>
                  <a:gd name="T86" fmla="*/ 0 w 38"/>
                  <a:gd name="T87" fmla="*/ 167 h 171"/>
                  <a:gd name="T88" fmla="*/ 0 w 38"/>
                  <a:gd name="T89" fmla="*/ 167 h 171"/>
                  <a:gd name="T90" fmla="*/ 0 w 38"/>
                  <a:gd name="T91" fmla="*/ 167 h 171"/>
                  <a:gd name="T92" fmla="*/ 0 w 38"/>
                  <a:gd name="T93" fmla="*/ 167 h 171"/>
                  <a:gd name="T94" fmla="*/ 0 w 38"/>
                  <a:gd name="T95" fmla="*/ 167 h 171"/>
                  <a:gd name="T96" fmla="*/ 1 w 38"/>
                  <a:gd name="T97" fmla="*/ 167 h 171"/>
                  <a:gd name="T98" fmla="*/ 1 w 38"/>
                  <a:gd name="T99" fmla="*/ 167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71">
                    <a:moveTo>
                      <a:pt x="36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  <a:moveTo>
                      <a:pt x="1" y="167"/>
                    </a:moveTo>
                    <a:lnTo>
                      <a:pt x="1" y="169"/>
                    </a:lnTo>
                    <a:lnTo>
                      <a:pt x="19" y="171"/>
                    </a:lnTo>
                    <a:lnTo>
                      <a:pt x="36" y="169"/>
                    </a:lnTo>
                    <a:lnTo>
                      <a:pt x="36" y="167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1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67"/>
                    </a:lnTo>
                    <a:lnTo>
                      <a:pt x="1" y="167"/>
                    </a:lnTo>
                    <a:close/>
                  </a:path>
                </a:pathLst>
              </a:cu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48" name="Freeform 7419"/>
              <p:cNvSpPr>
                <a:spLocks noEditPoints="1"/>
              </p:cNvSpPr>
              <p:nvPr/>
            </p:nvSpPr>
            <p:spPr bwMode="auto">
              <a:xfrm>
                <a:off x="1398" y="2308"/>
                <a:ext cx="38" cy="169"/>
              </a:xfrm>
              <a:custGeom>
                <a:avLst/>
                <a:gdLst>
                  <a:gd name="T0" fmla="*/ 38 w 38"/>
                  <a:gd name="T1" fmla="*/ 2 h 169"/>
                  <a:gd name="T2" fmla="*/ 36 w 38"/>
                  <a:gd name="T3" fmla="*/ 2 h 169"/>
                  <a:gd name="T4" fmla="*/ 19 w 38"/>
                  <a:gd name="T5" fmla="*/ 0 h 169"/>
                  <a:gd name="T6" fmla="*/ 1 w 38"/>
                  <a:gd name="T7" fmla="*/ 2 h 169"/>
                  <a:gd name="T8" fmla="*/ 0 w 38"/>
                  <a:gd name="T9" fmla="*/ 2 h 169"/>
                  <a:gd name="T10" fmla="*/ 0 w 38"/>
                  <a:gd name="T11" fmla="*/ 2 h 169"/>
                  <a:gd name="T12" fmla="*/ 0 w 38"/>
                  <a:gd name="T13" fmla="*/ 2 h 169"/>
                  <a:gd name="T14" fmla="*/ 0 w 38"/>
                  <a:gd name="T15" fmla="*/ 2 h 169"/>
                  <a:gd name="T16" fmla="*/ 0 w 38"/>
                  <a:gd name="T17" fmla="*/ 2 h 169"/>
                  <a:gd name="T18" fmla="*/ 0 w 38"/>
                  <a:gd name="T19" fmla="*/ 2 h 169"/>
                  <a:gd name="T20" fmla="*/ 0 w 38"/>
                  <a:gd name="T21" fmla="*/ 2 h 169"/>
                  <a:gd name="T22" fmla="*/ 0 w 38"/>
                  <a:gd name="T23" fmla="*/ 2 h 169"/>
                  <a:gd name="T24" fmla="*/ 0 w 38"/>
                  <a:gd name="T25" fmla="*/ 2 h 169"/>
                  <a:gd name="T26" fmla="*/ 1 w 38"/>
                  <a:gd name="T27" fmla="*/ 2 h 169"/>
                  <a:gd name="T28" fmla="*/ 19 w 38"/>
                  <a:gd name="T29" fmla="*/ 0 h 169"/>
                  <a:gd name="T30" fmla="*/ 36 w 38"/>
                  <a:gd name="T31" fmla="*/ 2 h 169"/>
                  <a:gd name="T32" fmla="*/ 38 w 38"/>
                  <a:gd name="T33" fmla="*/ 2 h 169"/>
                  <a:gd name="T34" fmla="*/ 38 w 38"/>
                  <a:gd name="T35" fmla="*/ 2 h 169"/>
                  <a:gd name="T36" fmla="*/ 38 w 38"/>
                  <a:gd name="T37" fmla="*/ 2 h 169"/>
                  <a:gd name="T38" fmla="*/ 38 w 38"/>
                  <a:gd name="T39" fmla="*/ 2 h 169"/>
                  <a:gd name="T40" fmla="*/ 38 w 38"/>
                  <a:gd name="T41" fmla="*/ 2 h 169"/>
                  <a:gd name="T42" fmla="*/ 38 w 38"/>
                  <a:gd name="T43" fmla="*/ 2 h 169"/>
                  <a:gd name="T44" fmla="*/ 38 w 38"/>
                  <a:gd name="T45" fmla="*/ 2 h 169"/>
                  <a:gd name="T46" fmla="*/ 38 w 38"/>
                  <a:gd name="T47" fmla="*/ 2 h 169"/>
                  <a:gd name="T48" fmla="*/ 38 w 38"/>
                  <a:gd name="T49" fmla="*/ 2 h 169"/>
                  <a:gd name="T50" fmla="*/ 0 w 38"/>
                  <a:gd name="T51" fmla="*/ 167 h 169"/>
                  <a:gd name="T52" fmla="*/ 1 w 38"/>
                  <a:gd name="T53" fmla="*/ 167 h 169"/>
                  <a:gd name="T54" fmla="*/ 19 w 38"/>
                  <a:gd name="T55" fmla="*/ 169 h 169"/>
                  <a:gd name="T56" fmla="*/ 36 w 38"/>
                  <a:gd name="T57" fmla="*/ 167 h 169"/>
                  <a:gd name="T58" fmla="*/ 38 w 38"/>
                  <a:gd name="T59" fmla="*/ 167 h 169"/>
                  <a:gd name="T60" fmla="*/ 38 w 38"/>
                  <a:gd name="T61" fmla="*/ 167 h 169"/>
                  <a:gd name="T62" fmla="*/ 38 w 38"/>
                  <a:gd name="T63" fmla="*/ 167 h 169"/>
                  <a:gd name="T64" fmla="*/ 38 w 38"/>
                  <a:gd name="T65" fmla="*/ 167 h 169"/>
                  <a:gd name="T66" fmla="*/ 38 w 38"/>
                  <a:gd name="T67" fmla="*/ 167 h 169"/>
                  <a:gd name="T68" fmla="*/ 38 w 38"/>
                  <a:gd name="T69" fmla="*/ 167 h 169"/>
                  <a:gd name="T70" fmla="*/ 38 w 38"/>
                  <a:gd name="T71" fmla="*/ 167 h 169"/>
                  <a:gd name="T72" fmla="*/ 38 w 38"/>
                  <a:gd name="T73" fmla="*/ 167 h 169"/>
                  <a:gd name="T74" fmla="*/ 38 w 38"/>
                  <a:gd name="T75" fmla="*/ 167 h 169"/>
                  <a:gd name="T76" fmla="*/ 36 w 38"/>
                  <a:gd name="T77" fmla="*/ 167 h 169"/>
                  <a:gd name="T78" fmla="*/ 19 w 38"/>
                  <a:gd name="T79" fmla="*/ 169 h 169"/>
                  <a:gd name="T80" fmla="*/ 1 w 38"/>
                  <a:gd name="T81" fmla="*/ 167 h 169"/>
                  <a:gd name="T82" fmla="*/ 0 w 38"/>
                  <a:gd name="T83" fmla="*/ 167 h 169"/>
                  <a:gd name="T84" fmla="*/ 0 w 38"/>
                  <a:gd name="T85" fmla="*/ 167 h 169"/>
                  <a:gd name="T86" fmla="*/ 0 w 38"/>
                  <a:gd name="T87" fmla="*/ 167 h 169"/>
                  <a:gd name="T88" fmla="*/ 0 w 38"/>
                  <a:gd name="T89" fmla="*/ 167 h 169"/>
                  <a:gd name="T90" fmla="*/ 0 w 38"/>
                  <a:gd name="T91" fmla="*/ 167 h 169"/>
                  <a:gd name="T92" fmla="*/ 0 w 38"/>
                  <a:gd name="T93" fmla="*/ 167 h 169"/>
                  <a:gd name="T94" fmla="*/ 0 w 38"/>
                  <a:gd name="T95" fmla="*/ 167 h 169"/>
                  <a:gd name="T96" fmla="*/ 0 w 38"/>
                  <a:gd name="T97" fmla="*/ 167 h 169"/>
                  <a:gd name="T98" fmla="*/ 0 w 38"/>
                  <a:gd name="T99" fmla="*/ 1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69">
                    <a:moveTo>
                      <a:pt x="38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0" y="167"/>
                    </a:moveTo>
                    <a:lnTo>
                      <a:pt x="1" y="167"/>
                    </a:lnTo>
                    <a:lnTo>
                      <a:pt x="19" y="169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1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FF19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49" name="Freeform 7420"/>
              <p:cNvSpPr>
                <a:spLocks noEditPoints="1"/>
              </p:cNvSpPr>
              <p:nvPr/>
            </p:nvSpPr>
            <p:spPr bwMode="auto">
              <a:xfrm>
                <a:off x="1398" y="2308"/>
                <a:ext cx="38" cy="169"/>
              </a:xfrm>
              <a:custGeom>
                <a:avLst/>
                <a:gdLst>
                  <a:gd name="T0" fmla="*/ 38 w 38"/>
                  <a:gd name="T1" fmla="*/ 2 h 169"/>
                  <a:gd name="T2" fmla="*/ 36 w 38"/>
                  <a:gd name="T3" fmla="*/ 2 h 169"/>
                  <a:gd name="T4" fmla="*/ 19 w 38"/>
                  <a:gd name="T5" fmla="*/ 0 h 169"/>
                  <a:gd name="T6" fmla="*/ 1 w 38"/>
                  <a:gd name="T7" fmla="*/ 2 h 169"/>
                  <a:gd name="T8" fmla="*/ 0 w 38"/>
                  <a:gd name="T9" fmla="*/ 2 h 169"/>
                  <a:gd name="T10" fmla="*/ 0 w 38"/>
                  <a:gd name="T11" fmla="*/ 4 h 169"/>
                  <a:gd name="T12" fmla="*/ 0 w 38"/>
                  <a:gd name="T13" fmla="*/ 4 h 169"/>
                  <a:gd name="T14" fmla="*/ 0 w 38"/>
                  <a:gd name="T15" fmla="*/ 4 h 169"/>
                  <a:gd name="T16" fmla="*/ 0 w 38"/>
                  <a:gd name="T17" fmla="*/ 4 h 169"/>
                  <a:gd name="T18" fmla="*/ 0 w 38"/>
                  <a:gd name="T19" fmla="*/ 4 h 169"/>
                  <a:gd name="T20" fmla="*/ 0 w 38"/>
                  <a:gd name="T21" fmla="*/ 4 h 169"/>
                  <a:gd name="T22" fmla="*/ 0 w 38"/>
                  <a:gd name="T23" fmla="*/ 4 h 169"/>
                  <a:gd name="T24" fmla="*/ 0 w 38"/>
                  <a:gd name="T25" fmla="*/ 4 h 169"/>
                  <a:gd name="T26" fmla="*/ 1 w 38"/>
                  <a:gd name="T27" fmla="*/ 2 h 169"/>
                  <a:gd name="T28" fmla="*/ 19 w 38"/>
                  <a:gd name="T29" fmla="*/ 0 h 169"/>
                  <a:gd name="T30" fmla="*/ 36 w 38"/>
                  <a:gd name="T31" fmla="*/ 2 h 169"/>
                  <a:gd name="T32" fmla="*/ 38 w 38"/>
                  <a:gd name="T33" fmla="*/ 4 h 169"/>
                  <a:gd name="T34" fmla="*/ 38 w 38"/>
                  <a:gd name="T35" fmla="*/ 4 h 169"/>
                  <a:gd name="T36" fmla="*/ 38 w 38"/>
                  <a:gd name="T37" fmla="*/ 4 h 169"/>
                  <a:gd name="T38" fmla="*/ 38 w 38"/>
                  <a:gd name="T39" fmla="*/ 4 h 169"/>
                  <a:gd name="T40" fmla="*/ 38 w 38"/>
                  <a:gd name="T41" fmla="*/ 4 h 169"/>
                  <a:gd name="T42" fmla="*/ 38 w 38"/>
                  <a:gd name="T43" fmla="*/ 4 h 169"/>
                  <a:gd name="T44" fmla="*/ 38 w 38"/>
                  <a:gd name="T45" fmla="*/ 4 h 169"/>
                  <a:gd name="T46" fmla="*/ 38 w 38"/>
                  <a:gd name="T47" fmla="*/ 4 h 169"/>
                  <a:gd name="T48" fmla="*/ 38 w 38"/>
                  <a:gd name="T49" fmla="*/ 2 h 169"/>
                  <a:gd name="T50" fmla="*/ 0 w 38"/>
                  <a:gd name="T51" fmla="*/ 167 h 169"/>
                  <a:gd name="T52" fmla="*/ 1 w 38"/>
                  <a:gd name="T53" fmla="*/ 167 h 169"/>
                  <a:gd name="T54" fmla="*/ 19 w 38"/>
                  <a:gd name="T55" fmla="*/ 169 h 169"/>
                  <a:gd name="T56" fmla="*/ 36 w 38"/>
                  <a:gd name="T57" fmla="*/ 167 h 169"/>
                  <a:gd name="T58" fmla="*/ 38 w 38"/>
                  <a:gd name="T59" fmla="*/ 167 h 169"/>
                  <a:gd name="T60" fmla="*/ 38 w 38"/>
                  <a:gd name="T61" fmla="*/ 167 h 169"/>
                  <a:gd name="T62" fmla="*/ 38 w 38"/>
                  <a:gd name="T63" fmla="*/ 167 h 169"/>
                  <a:gd name="T64" fmla="*/ 38 w 38"/>
                  <a:gd name="T65" fmla="*/ 167 h 169"/>
                  <a:gd name="T66" fmla="*/ 38 w 38"/>
                  <a:gd name="T67" fmla="*/ 167 h 169"/>
                  <a:gd name="T68" fmla="*/ 38 w 38"/>
                  <a:gd name="T69" fmla="*/ 167 h 169"/>
                  <a:gd name="T70" fmla="*/ 38 w 38"/>
                  <a:gd name="T71" fmla="*/ 167 h 169"/>
                  <a:gd name="T72" fmla="*/ 38 w 38"/>
                  <a:gd name="T73" fmla="*/ 167 h 169"/>
                  <a:gd name="T74" fmla="*/ 38 w 38"/>
                  <a:gd name="T75" fmla="*/ 167 h 169"/>
                  <a:gd name="T76" fmla="*/ 36 w 38"/>
                  <a:gd name="T77" fmla="*/ 167 h 169"/>
                  <a:gd name="T78" fmla="*/ 19 w 38"/>
                  <a:gd name="T79" fmla="*/ 169 h 169"/>
                  <a:gd name="T80" fmla="*/ 1 w 38"/>
                  <a:gd name="T81" fmla="*/ 167 h 169"/>
                  <a:gd name="T82" fmla="*/ 0 w 38"/>
                  <a:gd name="T83" fmla="*/ 167 h 169"/>
                  <a:gd name="T84" fmla="*/ 0 w 38"/>
                  <a:gd name="T85" fmla="*/ 167 h 169"/>
                  <a:gd name="T86" fmla="*/ 0 w 38"/>
                  <a:gd name="T87" fmla="*/ 167 h 169"/>
                  <a:gd name="T88" fmla="*/ 0 w 38"/>
                  <a:gd name="T89" fmla="*/ 167 h 169"/>
                  <a:gd name="T90" fmla="*/ 0 w 38"/>
                  <a:gd name="T91" fmla="*/ 167 h 169"/>
                  <a:gd name="T92" fmla="*/ 0 w 38"/>
                  <a:gd name="T93" fmla="*/ 167 h 169"/>
                  <a:gd name="T94" fmla="*/ 0 w 38"/>
                  <a:gd name="T95" fmla="*/ 167 h 169"/>
                  <a:gd name="T96" fmla="*/ 0 w 38"/>
                  <a:gd name="T97" fmla="*/ 167 h 169"/>
                  <a:gd name="T98" fmla="*/ 0 w 38"/>
                  <a:gd name="T99" fmla="*/ 1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69">
                    <a:moveTo>
                      <a:pt x="38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2"/>
                    </a:lnTo>
                    <a:close/>
                    <a:moveTo>
                      <a:pt x="0" y="167"/>
                    </a:moveTo>
                    <a:lnTo>
                      <a:pt x="1" y="167"/>
                    </a:lnTo>
                    <a:lnTo>
                      <a:pt x="19" y="169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1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FF19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50" name="Freeform 7421"/>
              <p:cNvSpPr>
                <a:spLocks noEditPoints="1"/>
              </p:cNvSpPr>
              <p:nvPr/>
            </p:nvSpPr>
            <p:spPr bwMode="auto">
              <a:xfrm>
                <a:off x="1396" y="2308"/>
                <a:ext cx="42" cy="169"/>
              </a:xfrm>
              <a:custGeom>
                <a:avLst/>
                <a:gdLst>
                  <a:gd name="T0" fmla="*/ 40 w 42"/>
                  <a:gd name="T1" fmla="*/ 4 h 169"/>
                  <a:gd name="T2" fmla="*/ 38 w 42"/>
                  <a:gd name="T3" fmla="*/ 2 h 169"/>
                  <a:gd name="T4" fmla="*/ 21 w 42"/>
                  <a:gd name="T5" fmla="*/ 0 h 169"/>
                  <a:gd name="T6" fmla="*/ 3 w 42"/>
                  <a:gd name="T7" fmla="*/ 2 h 169"/>
                  <a:gd name="T8" fmla="*/ 2 w 42"/>
                  <a:gd name="T9" fmla="*/ 4 h 169"/>
                  <a:gd name="T10" fmla="*/ 0 w 42"/>
                  <a:gd name="T11" fmla="*/ 4 h 169"/>
                  <a:gd name="T12" fmla="*/ 0 w 42"/>
                  <a:gd name="T13" fmla="*/ 4 h 169"/>
                  <a:gd name="T14" fmla="*/ 0 w 42"/>
                  <a:gd name="T15" fmla="*/ 4 h 169"/>
                  <a:gd name="T16" fmla="*/ 0 w 42"/>
                  <a:gd name="T17" fmla="*/ 4 h 169"/>
                  <a:gd name="T18" fmla="*/ 0 w 42"/>
                  <a:gd name="T19" fmla="*/ 4 h 169"/>
                  <a:gd name="T20" fmla="*/ 0 w 42"/>
                  <a:gd name="T21" fmla="*/ 4 h 169"/>
                  <a:gd name="T22" fmla="*/ 0 w 42"/>
                  <a:gd name="T23" fmla="*/ 4 h 169"/>
                  <a:gd name="T24" fmla="*/ 0 w 42"/>
                  <a:gd name="T25" fmla="*/ 4 h 169"/>
                  <a:gd name="T26" fmla="*/ 3 w 42"/>
                  <a:gd name="T27" fmla="*/ 2 h 169"/>
                  <a:gd name="T28" fmla="*/ 21 w 42"/>
                  <a:gd name="T29" fmla="*/ 2 h 169"/>
                  <a:gd name="T30" fmla="*/ 38 w 42"/>
                  <a:gd name="T31" fmla="*/ 2 h 169"/>
                  <a:gd name="T32" fmla="*/ 42 w 42"/>
                  <a:gd name="T33" fmla="*/ 4 h 169"/>
                  <a:gd name="T34" fmla="*/ 42 w 42"/>
                  <a:gd name="T35" fmla="*/ 4 h 169"/>
                  <a:gd name="T36" fmla="*/ 42 w 42"/>
                  <a:gd name="T37" fmla="*/ 4 h 169"/>
                  <a:gd name="T38" fmla="*/ 42 w 42"/>
                  <a:gd name="T39" fmla="*/ 4 h 169"/>
                  <a:gd name="T40" fmla="*/ 42 w 42"/>
                  <a:gd name="T41" fmla="*/ 4 h 169"/>
                  <a:gd name="T42" fmla="*/ 42 w 42"/>
                  <a:gd name="T43" fmla="*/ 4 h 169"/>
                  <a:gd name="T44" fmla="*/ 42 w 42"/>
                  <a:gd name="T45" fmla="*/ 4 h 169"/>
                  <a:gd name="T46" fmla="*/ 40 w 42"/>
                  <a:gd name="T47" fmla="*/ 4 h 169"/>
                  <a:gd name="T48" fmla="*/ 40 w 42"/>
                  <a:gd name="T49" fmla="*/ 4 h 169"/>
                  <a:gd name="T50" fmla="*/ 2 w 42"/>
                  <a:gd name="T51" fmla="*/ 167 h 169"/>
                  <a:gd name="T52" fmla="*/ 3 w 42"/>
                  <a:gd name="T53" fmla="*/ 167 h 169"/>
                  <a:gd name="T54" fmla="*/ 21 w 42"/>
                  <a:gd name="T55" fmla="*/ 169 h 169"/>
                  <a:gd name="T56" fmla="*/ 38 w 42"/>
                  <a:gd name="T57" fmla="*/ 167 h 169"/>
                  <a:gd name="T58" fmla="*/ 40 w 42"/>
                  <a:gd name="T59" fmla="*/ 167 h 169"/>
                  <a:gd name="T60" fmla="*/ 40 w 42"/>
                  <a:gd name="T61" fmla="*/ 165 h 169"/>
                  <a:gd name="T62" fmla="*/ 42 w 42"/>
                  <a:gd name="T63" fmla="*/ 165 h 169"/>
                  <a:gd name="T64" fmla="*/ 42 w 42"/>
                  <a:gd name="T65" fmla="*/ 165 h 169"/>
                  <a:gd name="T66" fmla="*/ 42 w 42"/>
                  <a:gd name="T67" fmla="*/ 165 h 169"/>
                  <a:gd name="T68" fmla="*/ 42 w 42"/>
                  <a:gd name="T69" fmla="*/ 165 h 169"/>
                  <a:gd name="T70" fmla="*/ 42 w 42"/>
                  <a:gd name="T71" fmla="*/ 165 h 169"/>
                  <a:gd name="T72" fmla="*/ 42 w 42"/>
                  <a:gd name="T73" fmla="*/ 165 h 169"/>
                  <a:gd name="T74" fmla="*/ 42 w 42"/>
                  <a:gd name="T75" fmla="*/ 165 h 169"/>
                  <a:gd name="T76" fmla="*/ 38 w 42"/>
                  <a:gd name="T77" fmla="*/ 167 h 169"/>
                  <a:gd name="T78" fmla="*/ 21 w 42"/>
                  <a:gd name="T79" fmla="*/ 169 h 169"/>
                  <a:gd name="T80" fmla="*/ 3 w 42"/>
                  <a:gd name="T81" fmla="*/ 167 h 169"/>
                  <a:gd name="T82" fmla="*/ 0 w 42"/>
                  <a:gd name="T83" fmla="*/ 165 h 169"/>
                  <a:gd name="T84" fmla="*/ 0 w 42"/>
                  <a:gd name="T85" fmla="*/ 165 h 169"/>
                  <a:gd name="T86" fmla="*/ 0 w 42"/>
                  <a:gd name="T87" fmla="*/ 165 h 169"/>
                  <a:gd name="T88" fmla="*/ 0 w 42"/>
                  <a:gd name="T89" fmla="*/ 165 h 169"/>
                  <a:gd name="T90" fmla="*/ 0 w 42"/>
                  <a:gd name="T91" fmla="*/ 165 h 169"/>
                  <a:gd name="T92" fmla="*/ 0 w 42"/>
                  <a:gd name="T93" fmla="*/ 165 h 169"/>
                  <a:gd name="T94" fmla="*/ 0 w 42"/>
                  <a:gd name="T95" fmla="*/ 165 h 169"/>
                  <a:gd name="T96" fmla="*/ 0 w 42"/>
                  <a:gd name="T97" fmla="*/ 165 h 169"/>
                  <a:gd name="T98" fmla="*/ 2 w 42"/>
                  <a:gd name="T99" fmla="*/ 1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9">
                    <a:moveTo>
                      <a:pt x="40" y="4"/>
                    </a:moveTo>
                    <a:lnTo>
                      <a:pt x="38" y="2"/>
                    </a:lnTo>
                    <a:lnTo>
                      <a:pt x="21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21" y="2"/>
                    </a:lnTo>
                    <a:lnTo>
                      <a:pt x="38" y="2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40" y="4"/>
                    </a:lnTo>
                    <a:close/>
                    <a:moveTo>
                      <a:pt x="2" y="167"/>
                    </a:moveTo>
                    <a:lnTo>
                      <a:pt x="3" y="167"/>
                    </a:lnTo>
                    <a:lnTo>
                      <a:pt x="21" y="169"/>
                    </a:lnTo>
                    <a:lnTo>
                      <a:pt x="38" y="167"/>
                    </a:lnTo>
                    <a:lnTo>
                      <a:pt x="40" y="167"/>
                    </a:lnTo>
                    <a:lnTo>
                      <a:pt x="40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38" y="167"/>
                    </a:lnTo>
                    <a:lnTo>
                      <a:pt x="21" y="169"/>
                    </a:lnTo>
                    <a:lnTo>
                      <a:pt x="3" y="167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2" y="167"/>
                    </a:lnTo>
                    <a:close/>
                  </a:path>
                </a:pathLst>
              </a:custGeom>
              <a:solidFill>
                <a:srgbClr val="FF1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51" name="Freeform 7422"/>
              <p:cNvSpPr>
                <a:spLocks noEditPoints="1"/>
              </p:cNvSpPr>
              <p:nvPr/>
            </p:nvSpPr>
            <p:spPr bwMode="auto">
              <a:xfrm>
                <a:off x="1396" y="2310"/>
                <a:ext cx="42" cy="167"/>
              </a:xfrm>
              <a:custGeom>
                <a:avLst/>
                <a:gdLst>
                  <a:gd name="T0" fmla="*/ 42 w 42"/>
                  <a:gd name="T1" fmla="*/ 2 h 167"/>
                  <a:gd name="T2" fmla="*/ 38 w 42"/>
                  <a:gd name="T3" fmla="*/ 0 h 167"/>
                  <a:gd name="T4" fmla="*/ 21 w 42"/>
                  <a:gd name="T5" fmla="*/ 0 h 167"/>
                  <a:gd name="T6" fmla="*/ 3 w 42"/>
                  <a:gd name="T7" fmla="*/ 0 h 167"/>
                  <a:gd name="T8" fmla="*/ 0 w 42"/>
                  <a:gd name="T9" fmla="*/ 2 h 167"/>
                  <a:gd name="T10" fmla="*/ 0 w 42"/>
                  <a:gd name="T11" fmla="*/ 2 h 167"/>
                  <a:gd name="T12" fmla="*/ 0 w 42"/>
                  <a:gd name="T13" fmla="*/ 2 h 167"/>
                  <a:gd name="T14" fmla="*/ 0 w 42"/>
                  <a:gd name="T15" fmla="*/ 2 h 167"/>
                  <a:gd name="T16" fmla="*/ 0 w 42"/>
                  <a:gd name="T17" fmla="*/ 2 h 167"/>
                  <a:gd name="T18" fmla="*/ 0 w 42"/>
                  <a:gd name="T19" fmla="*/ 2 h 167"/>
                  <a:gd name="T20" fmla="*/ 0 w 42"/>
                  <a:gd name="T21" fmla="*/ 2 h 167"/>
                  <a:gd name="T22" fmla="*/ 0 w 42"/>
                  <a:gd name="T23" fmla="*/ 2 h 167"/>
                  <a:gd name="T24" fmla="*/ 0 w 42"/>
                  <a:gd name="T25" fmla="*/ 2 h 167"/>
                  <a:gd name="T26" fmla="*/ 3 w 42"/>
                  <a:gd name="T27" fmla="*/ 2 h 167"/>
                  <a:gd name="T28" fmla="*/ 21 w 42"/>
                  <a:gd name="T29" fmla="*/ 0 h 167"/>
                  <a:gd name="T30" fmla="*/ 38 w 42"/>
                  <a:gd name="T31" fmla="*/ 2 h 167"/>
                  <a:gd name="T32" fmla="*/ 42 w 42"/>
                  <a:gd name="T33" fmla="*/ 2 h 167"/>
                  <a:gd name="T34" fmla="*/ 42 w 42"/>
                  <a:gd name="T35" fmla="*/ 2 h 167"/>
                  <a:gd name="T36" fmla="*/ 42 w 42"/>
                  <a:gd name="T37" fmla="*/ 2 h 167"/>
                  <a:gd name="T38" fmla="*/ 42 w 42"/>
                  <a:gd name="T39" fmla="*/ 2 h 167"/>
                  <a:gd name="T40" fmla="*/ 42 w 42"/>
                  <a:gd name="T41" fmla="*/ 2 h 167"/>
                  <a:gd name="T42" fmla="*/ 42 w 42"/>
                  <a:gd name="T43" fmla="*/ 2 h 167"/>
                  <a:gd name="T44" fmla="*/ 42 w 42"/>
                  <a:gd name="T45" fmla="*/ 2 h 167"/>
                  <a:gd name="T46" fmla="*/ 42 w 42"/>
                  <a:gd name="T47" fmla="*/ 2 h 167"/>
                  <a:gd name="T48" fmla="*/ 42 w 42"/>
                  <a:gd name="T49" fmla="*/ 2 h 167"/>
                  <a:gd name="T50" fmla="*/ 0 w 42"/>
                  <a:gd name="T51" fmla="*/ 163 h 167"/>
                  <a:gd name="T52" fmla="*/ 3 w 42"/>
                  <a:gd name="T53" fmla="*/ 165 h 167"/>
                  <a:gd name="T54" fmla="*/ 21 w 42"/>
                  <a:gd name="T55" fmla="*/ 167 h 167"/>
                  <a:gd name="T56" fmla="*/ 38 w 42"/>
                  <a:gd name="T57" fmla="*/ 165 h 167"/>
                  <a:gd name="T58" fmla="*/ 42 w 42"/>
                  <a:gd name="T59" fmla="*/ 163 h 167"/>
                  <a:gd name="T60" fmla="*/ 42 w 42"/>
                  <a:gd name="T61" fmla="*/ 163 h 167"/>
                  <a:gd name="T62" fmla="*/ 42 w 42"/>
                  <a:gd name="T63" fmla="*/ 163 h 167"/>
                  <a:gd name="T64" fmla="*/ 42 w 42"/>
                  <a:gd name="T65" fmla="*/ 163 h 167"/>
                  <a:gd name="T66" fmla="*/ 42 w 42"/>
                  <a:gd name="T67" fmla="*/ 163 h 167"/>
                  <a:gd name="T68" fmla="*/ 42 w 42"/>
                  <a:gd name="T69" fmla="*/ 163 h 167"/>
                  <a:gd name="T70" fmla="*/ 42 w 42"/>
                  <a:gd name="T71" fmla="*/ 163 h 167"/>
                  <a:gd name="T72" fmla="*/ 42 w 42"/>
                  <a:gd name="T73" fmla="*/ 163 h 167"/>
                  <a:gd name="T74" fmla="*/ 42 w 42"/>
                  <a:gd name="T75" fmla="*/ 163 h 167"/>
                  <a:gd name="T76" fmla="*/ 38 w 42"/>
                  <a:gd name="T77" fmla="*/ 165 h 167"/>
                  <a:gd name="T78" fmla="*/ 21 w 42"/>
                  <a:gd name="T79" fmla="*/ 165 h 167"/>
                  <a:gd name="T80" fmla="*/ 3 w 42"/>
                  <a:gd name="T81" fmla="*/ 165 h 167"/>
                  <a:gd name="T82" fmla="*/ 0 w 42"/>
                  <a:gd name="T83" fmla="*/ 163 h 167"/>
                  <a:gd name="T84" fmla="*/ 0 w 42"/>
                  <a:gd name="T85" fmla="*/ 163 h 167"/>
                  <a:gd name="T86" fmla="*/ 0 w 42"/>
                  <a:gd name="T87" fmla="*/ 163 h 167"/>
                  <a:gd name="T88" fmla="*/ 0 w 42"/>
                  <a:gd name="T89" fmla="*/ 163 h 167"/>
                  <a:gd name="T90" fmla="*/ 0 w 42"/>
                  <a:gd name="T91" fmla="*/ 163 h 167"/>
                  <a:gd name="T92" fmla="*/ 0 w 42"/>
                  <a:gd name="T93" fmla="*/ 163 h 167"/>
                  <a:gd name="T94" fmla="*/ 0 w 42"/>
                  <a:gd name="T95" fmla="*/ 163 h 167"/>
                  <a:gd name="T96" fmla="*/ 0 w 42"/>
                  <a:gd name="T97" fmla="*/ 163 h 167"/>
                  <a:gd name="T98" fmla="*/ 0 w 42"/>
                  <a:gd name="T99" fmla="*/ 16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7">
                    <a:moveTo>
                      <a:pt x="42" y="2"/>
                    </a:moveTo>
                    <a:lnTo>
                      <a:pt x="38" y="0"/>
                    </a:lnTo>
                    <a:lnTo>
                      <a:pt x="21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21" y="0"/>
                    </a:lnTo>
                    <a:lnTo>
                      <a:pt x="38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  <a:moveTo>
                      <a:pt x="0" y="163"/>
                    </a:moveTo>
                    <a:lnTo>
                      <a:pt x="3" y="165"/>
                    </a:lnTo>
                    <a:lnTo>
                      <a:pt x="21" y="167"/>
                    </a:lnTo>
                    <a:lnTo>
                      <a:pt x="38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5"/>
                    </a:lnTo>
                    <a:lnTo>
                      <a:pt x="21" y="165"/>
                    </a:lnTo>
                    <a:lnTo>
                      <a:pt x="3" y="165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52" name="Freeform 7423"/>
              <p:cNvSpPr>
                <a:spLocks noEditPoints="1"/>
              </p:cNvSpPr>
              <p:nvPr/>
            </p:nvSpPr>
            <p:spPr bwMode="auto">
              <a:xfrm>
                <a:off x="1396" y="2310"/>
                <a:ext cx="42" cy="165"/>
              </a:xfrm>
              <a:custGeom>
                <a:avLst/>
                <a:gdLst>
                  <a:gd name="T0" fmla="*/ 42 w 42"/>
                  <a:gd name="T1" fmla="*/ 2 h 165"/>
                  <a:gd name="T2" fmla="*/ 38 w 42"/>
                  <a:gd name="T3" fmla="*/ 2 h 165"/>
                  <a:gd name="T4" fmla="*/ 21 w 42"/>
                  <a:gd name="T5" fmla="*/ 0 h 165"/>
                  <a:gd name="T6" fmla="*/ 3 w 42"/>
                  <a:gd name="T7" fmla="*/ 2 h 165"/>
                  <a:gd name="T8" fmla="*/ 0 w 42"/>
                  <a:gd name="T9" fmla="*/ 2 h 165"/>
                  <a:gd name="T10" fmla="*/ 0 w 42"/>
                  <a:gd name="T11" fmla="*/ 2 h 165"/>
                  <a:gd name="T12" fmla="*/ 0 w 42"/>
                  <a:gd name="T13" fmla="*/ 2 h 165"/>
                  <a:gd name="T14" fmla="*/ 0 w 42"/>
                  <a:gd name="T15" fmla="*/ 4 h 165"/>
                  <a:gd name="T16" fmla="*/ 0 w 42"/>
                  <a:gd name="T17" fmla="*/ 4 h 165"/>
                  <a:gd name="T18" fmla="*/ 0 w 42"/>
                  <a:gd name="T19" fmla="*/ 4 h 165"/>
                  <a:gd name="T20" fmla="*/ 0 w 42"/>
                  <a:gd name="T21" fmla="*/ 4 h 165"/>
                  <a:gd name="T22" fmla="*/ 0 w 42"/>
                  <a:gd name="T23" fmla="*/ 4 h 165"/>
                  <a:gd name="T24" fmla="*/ 0 w 42"/>
                  <a:gd name="T25" fmla="*/ 4 h 165"/>
                  <a:gd name="T26" fmla="*/ 3 w 42"/>
                  <a:gd name="T27" fmla="*/ 2 h 165"/>
                  <a:gd name="T28" fmla="*/ 21 w 42"/>
                  <a:gd name="T29" fmla="*/ 0 h 165"/>
                  <a:gd name="T30" fmla="*/ 38 w 42"/>
                  <a:gd name="T31" fmla="*/ 2 h 165"/>
                  <a:gd name="T32" fmla="*/ 42 w 42"/>
                  <a:gd name="T33" fmla="*/ 4 h 165"/>
                  <a:gd name="T34" fmla="*/ 42 w 42"/>
                  <a:gd name="T35" fmla="*/ 4 h 165"/>
                  <a:gd name="T36" fmla="*/ 42 w 42"/>
                  <a:gd name="T37" fmla="*/ 4 h 165"/>
                  <a:gd name="T38" fmla="*/ 42 w 42"/>
                  <a:gd name="T39" fmla="*/ 4 h 165"/>
                  <a:gd name="T40" fmla="*/ 42 w 42"/>
                  <a:gd name="T41" fmla="*/ 4 h 165"/>
                  <a:gd name="T42" fmla="*/ 42 w 42"/>
                  <a:gd name="T43" fmla="*/ 4 h 165"/>
                  <a:gd name="T44" fmla="*/ 42 w 42"/>
                  <a:gd name="T45" fmla="*/ 2 h 165"/>
                  <a:gd name="T46" fmla="*/ 42 w 42"/>
                  <a:gd name="T47" fmla="*/ 2 h 165"/>
                  <a:gd name="T48" fmla="*/ 42 w 42"/>
                  <a:gd name="T49" fmla="*/ 2 h 165"/>
                  <a:gd name="T50" fmla="*/ 0 w 42"/>
                  <a:gd name="T51" fmla="*/ 163 h 165"/>
                  <a:gd name="T52" fmla="*/ 3 w 42"/>
                  <a:gd name="T53" fmla="*/ 165 h 165"/>
                  <a:gd name="T54" fmla="*/ 21 w 42"/>
                  <a:gd name="T55" fmla="*/ 165 h 165"/>
                  <a:gd name="T56" fmla="*/ 38 w 42"/>
                  <a:gd name="T57" fmla="*/ 165 h 165"/>
                  <a:gd name="T58" fmla="*/ 42 w 42"/>
                  <a:gd name="T59" fmla="*/ 163 h 165"/>
                  <a:gd name="T60" fmla="*/ 42 w 42"/>
                  <a:gd name="T61" fmla="*/ 163 h 165"/>
                  <a:gd name="T62" fmla="*/ 42 w 42"/>
                  <a:gd name="T63" fmla="*/ 163 h 165"/>
                  <a:gd name="T64" fmla="*/ 42 w 42"/>
                  <a:gd name="T65" fmla="*/ 163 h 165"/>
                  <a:gd name="T66" fmla="*/ 42 w 42"/>
                  <a:gd name="T67" fmla="*/ 163 h 165"/>
                  <a:gd name="T68" fmla="*/ 42 w 42"/>
                  <a:gd name="T69" fmla="*/ 163 h 165"/>
                  <a:gd name="T70" fmla="*/ 42 w 42"/>
                  <a:gd name="T71" fmla="*/ 163 h 165"/>
                  <a:gd name="T72" fmla="*/ 42 w 42"/>
                  <a:gd name="T73" fmla="*/ 163 h 165"/>
                  <a:gd name="T74" fmla="*/ 42 w 42"/>
                  <a:gd name="T75" fmla="*/ 163 h 165"/>
                  <a:gd name="T76" fmla="*/ 38 w 42"/>
                  <a:gd name="T77" fmla="*/ 163 h 165"/>
                  <a:gd name="T78" fmla="*/ 21 w 42"/>
                  <a:gd name="T79" fmla="*/ 165 h 165"/>
                  <a:gd name="T80" fmla="*/ 3 w 42"/>
                  <a:gd name="T81" fmla="*/ 163 h 165"/>
                  <a:gd name="T82" fmla="*/ 0 w 42"/>
                  <a:gd name="T83" fmla="*/ 163 h 165"/>
                  <a:gd name="T84" fmla="*/ 0 w 42"/>
                  <a:gd name="T85" fmla="*/ 163 h 165"/>
                  <a:gd name="T86" fmla="*/ 0 w 42"/>
                  <a:gd name="T87" fmla="*/ 163 h 165"/>
                  <a:gd name="T88" fmla="*/ 0 w 42"/>
                  <a:gd name="T89" fmla="*/ 163 h 165"/>
                  <a:gd name="T90" fmla="*/ 0 w 42"/>
                  <a:gd name="T91" fmla="*/ 163 h 165"/>
                  <a:gd name="T92" fmla="*/ 0 w 42"/>
                  <a:gd name="T93" fmla="*/ 163 h 165"/>
                  <a:gd name="T94" fmla="*/ 0 w 42"/>
                  <a:gd name="T95" fmla="*/ 163 h 165"/>
                  <a:gd name="T96" fmla="*/ 0 w 42"/>
                  <a:gd name="T97" fmla="*/ 163 h 165"/>
                  <a:gd name="T98" fmla="*/ 0 w 42"/>
                  <a:gd name="T99" fmla="*/ 16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5">
                    <a:moveTo>
                      <a:pt x="42" y="2"/>
                    </a:moveTo>
                    <a:lnTo>
                      <a:pt x="38" y="2"/>
                    </a:lnTo>
                    <a:lnTo>
                      <a:pt x="21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21" y="0"/>
                    </a:lnTo>
                    <a:lnTo>
                      <a:pt x="38" y="2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  <a:moveTo>
                      <a:pt x="0" y="163"/>
                    </a:moveTo>
                    <a:lnTo>
                      <a:pt x="3" y="165"/>
                    </a:lnTo>
                    <a:lnTo>
                      <a:pt x="21" y="165"/>
                    </a:lnTo>
                    <a:lnTo>
                      <a:pt x="38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3"/>
                    </a:lnTo>
                    <a:lnTo>
                      <a:pt x="21" y="165"/>
                    </a:lnTo>
                    <a:lnTo>
                      <a:pt x="3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53" name="Freeform 7424"/>
              <p:cNvSpPr>
                <a:spLocks noEditPoints="1"/>
              </p:cNvSpPr>
              <p:nvPr/>
            </p:nvSpPr>
            <p:spPr bwMode="auto">
              <a:xfrm>
                <a:off x="1394" y="2310"/>
                <a:ext cx="46" cy="165"/>
              </a:xfrm>
              <a:custGeom>
                <a:avLst/>
                <a:gdLst>
                  <a:gd name="T0" fmla="*/ 44 w 46"/>
                  <a:gd name="T1" fmla="*/ 4 h 165"/>
                  <a:gd name="T2" fmla="*/ 40 w 46"/>
                  <a:gd name="T3" fmla="*/ 2 h 165"/>
                  <a:gd name="T4" fmla="*/ 23 w 46"/>
                  <a:gd name="T5" fmla="*/ 0 h 165"/>
                  <a:gd name="T6" fmla="*/ 5 w 46"/>
                  <a:gd name="T7" fmla="*/ 2 h 165"/>
                  <a:gd name="T8" fmla="*/ 2 w 46"/>
                  <a:gd name="T9" fmla="*/ 4 h 165"/>
                  <a:gd name="T10" fmla="*/ 2 w 46"/>
                  <a:gd name="T11" fmla="*/ 4 h 165"/>
                  <a:gd name="T12" fmla="*/ 2 w 46"/>
                  <a:gd name="T13" fmla="*/ 4 h 165"/>
                  <a:gd name="T14" fmla="*/ 2 w 46"/>
                  <a:gd name="T15" fmla="*/ 4 h 165"/>
                  <a:gd name="T16" fmla="*/ 2 w 46"/>
                  <a:gd name="T17" fmla="*/ 4 h 165"/>
                  <a:gd name="T18" fmla="*/ 0 w 46"/>
                  <a:gd name="T19" fmla="*/ 4 h 165"/>
                  <a:gd name="T20" fmla="*/ 0 w 46"/>
                  <a:gd name="T21" fmla="*/ 4 h 165"/>
                  <a:gd name="T22" fmla="*/ 0 w 46"/>
                  <a:gd name="T23" fmla="*/ 4 h 165"/>
                  <a:gd name="T24" fmla="*/ 0 w 46"/>
                  <a:gd name="T25" fmla="*/ 4 h 165"/>
                  <a:gd name="T26" fmla="*/ 5 w 46"/>
                  <a:gd name="T27" fmla="*/ 2 h 165"/>
                  <a:gd name="T28" fmla="*/ 23 w 46"/>
                  <a:gd name="T29" fmla="*/ 0 h 165"/>
                  <a:gd name="T30" fmla="*/ 40 w 46"/>
                  <a:gd name="T31" fmla="*/ 2 h 165"/>
                  <a:gd name="T32" fmla="*/ 46 w 46"/>
                  <a:gd name="T33" fmla="*/ 4 h 165"/>
                  <a:gd name="T34" fmla="*/ 46 w 46"/>
                  <a:gd name="T35" fmla="*/ 4 h 165"/>
                  <a:gd name="T36" fmla="*/ 46 w 46"/>
                  <a:gd name="T37" fmla="*/ 4 h 165"/>
                  <a:gd name="T38" fmla="*/ 44 w 46"/>
                  <a:gd name="T39" fmla="*/ 4 h 165"/>
                  <a:gd name="T40" fmla="*/ 44 w 46"/>
                  <a:gd name="T41" fmla="*/ 4 h 165"/>
                  <a:gd name="T42" fmla="*/ 44 w 46"/>
                  <a:gd name="T43" fmla="*/ 4 h 165"/>
                  <a:gd name="T44" fmla="*/ 44 w 46"/>
                  <a:gd name="T45" fmla="*/ 4 h 165"/>
                  <a:gd name="T46" fmla="*/ 44 w 46"/>
                  <a:gd name="T47" fmla="*/ 4 h 165"/>
                  <a:gd name="T48" fmla="*/ 44 w 46"/>
                  <a:gd name="T49" fmla="*/ 4 h 165"/>
                  <a:gd name="T50" fmla="*/ 2 w 46"/>
                  <a:gd name="T51" fmla="*/ 163 h 165"/>
                  <a:gd name="T52" fmla="*/ 5 w 46"/>
                  <a:gd name="T53" fmla="*/ 163 h 165"/>
                  <a:gd name="T54" fmla="*/ 23 w 46"/>
                  <a:gd name="T55" fmla="*/ 165 h 165"/>
                  <a:gd name="T56" fmla="*/ 40 w 46"/>
                  <a:gd name="T57" fmla="*/ 163 h 165"/>
                  <a:gd name="T58" fmla="*/ 44 w 46"/>
                  <a:gd name="T59" fmla="*/ 163 h 165"/>
                  <a:gd name="T60" fmla="*/ 44 w 46"/>
                  <a:gd name="T61" fmla="*/ 163 h 165"/>
                  <a:gd name="T62" fmla="*/ 44 w 46"/>
                  <a:gd name="T63" fmla="*/ 163 h 165"/>
                  <a:gd name="T64" fmla="*/ 44 w 46"/>
                  <a:gd name="T65" fmla="*/ 161 h 165"/>
                  <a:gd name="T66" fmla="*/ 44 w 46"/>
                  <a:gd name="T67" fmla="*/ 161 h 165"/>
                  <a:gd name="T68" fmla="*/ 44 w 46"/>
                  <a:gd name="T69" fmla="*/ 161 h 165"/>
                  <a:gd name="T70" fmla="*/ 46 w 46"/>
                  <a:gd name="T71" fmla="*/ 161 h 165"/>
                  <a:gd name="T72" fmla="*/ 46 w 46"/>
                  <a:gd name="T73" fmla="*/ 161 h 165"/>
                  <a:gd name="T74" fmla="*/ 46 w 46"/>
                  <a:gd name="T75" fmla="*/ 161 h 165"/>
                  <a:gd name="T76" fmla="*/ 40 w 46"/>
                  <a:gd name="T77" fmla="*/ 163 h 165"/>
                  <a:gd name="T78" fmla="*/ 23 w 46"/>
                  <a:gd name="T79" fmla="*/ 165 h 165"/>
                  <a:gd name="T80" fmla="*/ 5 w 46"/>
                  <a:gd name="T81" fmla="*/ 163 h 165"/>
                  <a:gd name="T82" fmla="*/ 0 w 46"/>
                  <a:gd name="T83" fmla="*/ 161 h 165"/>
                  <a:gd name="T84" fmla="*/ 0 w 46"/>
                  <a:gd name="T85" fmla="*/ 161 h 165"/>
                  <a:gd name="T86" fmla="*/ 0 w 46"/>
                  <a:gd name="T87" fmla="*/ 161 h 165"/>
                  <a:gd name="T88" fmla="*/ 0 w 46"/>
                  <a:gd name="T89" fmla="*/ 161 h 165"/>
                  <a:gd name="T90" fmla="*/ 2 w 46"/>
                  <a:gd name="T91" fmla="*/ 161 h 165"/>
                  <a:gd name="T92" fmla="*/ 2 w 46"/>
                  <a:gd name="T93" fmla="*/ 161 h 165"/>
                  <a:gd name="T94" fmla="*/ 2 w 46"/>
                  <a:gd name="T95" fmla="*/ 163 h 165"/>
                  <a:gd name="T96" fmla="*/ 2 w 46"/>
                  <a:gd name="T97" fmla="*/ 163 h 165"/>
                  <a:gd name="T98" fmla="*/ 2 w 46"/>
                  <a:gd name="T99" fmla="*/ 16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5">
                    <a:moveTo>
                      <a:pt x="44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close/>
                    <a:moveTo>
                      <a:pt x="2" y="163"/>
                    </a:moveTo>
                    <a:lnTo>
                      <a:pt x="5" y="163"/>
                    </a:lnTo>
                    <a:lnTo>
                      <a:pt x="23" y="165"/>
                    </a:lnTo>
                    <a:lnTo>
                      <a:pt x="40" y="163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4" y="161"/>
                    </a:lnTo>
                    <a:lnTo>
                      <a:pt x="44" y="161"/>
                    </a:lnTo>
                    <a:lnTo>
                      <a:pt x="44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0" y="163"/>
                    </a:lnTo>
                    <a:lnTo>
                      <a:pt x="23" y="165"/>
                    </a:lnTo>
                    <a:lnTo>
                      <a:pt x="5" y="16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close/>
                  </a:path>
                </a:pathLst>
              </a:custGeom>
              <a:solidFill>
                <a:srgbClr val="FF1C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54" name="Freeform 7425"/>
              <p:cNvSpPr>
                <a:spLocks noEditPoints="1"/>
              </p:cNvSpPr>
              <p:nvPr/>
            </p:nvSpPr>
            <p:spPr bwMode="auto">
              <a:xfrm>
                <a:off x="1394" y="2310"/>
                <a:ext cx="46" cy="165"/>
              </a:xfrm>
              <a:custGeom>
                <a:avLst/>
                <a:gdLst>
                  <a:gd name="T0" fmla="*/ 46 w 46"/>
                  <a:gd name="T1" fmla="*/ 4 h 165"/>
                  <a:gd name="T2" fmla="*/ 40 w 46"/>
                  <a:gd name="T3" fmla="*/ 2 h 165"/>
                  <a:gd name="T4" fmla="*/ 23 w 46"/>
                  <a:gd name="T5" fmla="*/ 0 h 165"/>
                  <a:gd name="T6" fmla="*/ 5 w 46"/>
                  <a:gd name="T7" fmla="*/ 2 h 165"/>
                  <a:gd name="T8" fmla="*/ 0 w 46"/>
                  <a:gd name="T9" fmla="*/ 4 h 165"/>
                  <a:gd name="T10" fmla="*/ 0 w 46"/>
                  <a:gd name="T11" fmla="*/ 4 h 165"/>
                  <a:gd name="T12" fmla="*/ 0 w 46"/>
                  <a:gd name="T13" fmla="*/ 4 h 165"/>
                  <a:gd name="T14" fmla="*/ 0 w 46"/>
                  <a:gd name="T15" fmla="*/ 4 h 165"/>
                  <a:gd name="T16" fmla="*/ 0 w 46"/>
                  <a:gd name="T17" fmla="*/ 4 h 165"/>
                  <a:gd name="T18" fmla="*/ 0 w 46"/>
                  <a:gd name="T19" fmla="*/ 4 h 165"/>
                  <a:gd name="T20" fmla="*/ 0 w 46"/>
                  <a:gd name="T21" fmla="*/ 4 h 165"/>
                  <a:gd name="T22" fmla="*/ 0 w 46"/>
                  <a:gd name="T23" fmla="*/ 4 h 165"/>
                  <a:gd name="T24" fmla="*/ 0 w 46"/>
                  <a:gd name="T25" fmla="*/ 4 h 165"/>
                  <a:gd name="T26" fmla="*/ 5 w 46"/>
                  <a:gd name="T27" fmla="*/ 2 h 165"/>
                  <a:gd name="T28" fmla="*/ 23 w 46"/>
                  <a:gd name="T29" fmla="*/ 0 h 165"/>
                  <a:gd name="T30" fmla="*/ 40 w 46"/>
                  <a:gd name="T31" fmla="*/ 2 h 165"/>
                  <a:gd name="T32" fmla="*/ 46 w 46"/>
                  <a:gd name="T33" fmla="*/ 4 h 165"/>
                  <a:gd name="T34" fmla="*/ 46 w 46"/>
                  <a:gd name="T35" fmla="*/ 4 h 165"/>
                  <a:gd name="T36" fmla="*/ 46 w 46"/>
                  <a:gd name="T37" fmla="*/ 4 h 165"/>
                  <a:gd name="T38" fmla="*/ 46 w 46"/>
                  <a:gd name="T39" fmla="*/ 4 h 165"/>
                  <a:gd name="T40" fmla="*/ 46 w 46"/>
                  <a:gd name="T41" fmla="*/ 4 h 165"/>
                  <a:gd name="T42" fmla="*/ 46 w 46"/>
                  <a:gd name="T43" fmla="*/ 4 h 165"/>
                  <a:gd name="T44" fmla="*/ 46 w 46"/>
                  <a:gd name="T45" fmla="*/ 4 h 165"/>
                  <a:gd name="T46" fmla="*/ 46 w 46"/>
                  <a:gd name="T47" fmla="*/ 4 h 165"/>
                  <a:gd name="T48" fmla="*/ 46 w 46"/>
                  <a:gd name="T49" fmla="*/ 4 h 165"/>
                  <a:gd name="T50" fmla="*/ 0 w 46"/>
                  <a:gd name="T51" fmla="*/ 161 h 165"/>
                  <a:gd name="T52" fmla="*/ 5 w 46"/>
                  <a:gd name="T53" fmla="*/ 163 h 165"/>
                  <a:gd name="T54" fmla="*/ 23 w 46"/>
                  <a:gd name="T55" fmla="*/ 165 h 165"/>
                  <a:gd name="T56" fmla="*/ 40 w 46"/>
                  <a:gd name="T57" fmla="*/ 163 h 165"/>
                  <a:gd name="T58" fmla="*/ 46 w 46"/>
                  <a:gd name="T59" fmla="*/ 161 h 165"/>
                  <a:gd name="T60" fmla="*/ 46 w 46"/>
                  <a:gd name="T61" fmla="*/ 161 h 165"/>
                  <a:gd name="T62" fmla="*/ 46 w 46"/>
                  <a:gd name="T63" fmla="*/ 161 h 165"/>
                  <a:gd name="T64" fmla="*/ 46 w 46"/>
                  <a:gd name="T65" fmla="*/ 161 h 165"/>
                  <a:gd name="T66" fmla="*/ 46 w 46"/>
                  <a:gd name="T67" fmla="*/ 161 h 165"/>
                  <a:gd name="T68" fmla="*/ 46 w 46"/>
                  <a:gd name="T69" fmla="*/ 161 h 165"/>
                  <a:gd name="T70" fmla="*/ 46 w 46"/>
                  <a:gd name="T71" fmla="*/ 161 h 165"/>
                  <a:gd name="T72" fmla="*/ 46 w 46"/>
                  <a:gd name="T73" fmla="*/ 161 h 165"/>
                  <a:gd name="T74" fmla="*/ 46 w 46"/>
                  <a:gd name="T75" fmla="*/ 161 h 165"/>
                  <a:gd name="T76" fmla="*/ 40 w 46"/>
                  <a:gd name="T77" fmla="*/ 163 h 165"/>
                  <a:gd name="T78" fmla="*/ 23 w 46"/>
                  <a:gd name="T79" fmla="*/ 165 h 165"/>
                  <a:gd name="T80" fmla="*/ 5 w 46"/>
                  <a:gd name="T81" fmla="*/ 163 h 165"/>
                  <a:gd name="T82" fmla="*/ 0 w 46"/>
                  <a:gd name="T83" fmla="*/ 161 h 165"/>
                  <a:gd name="T84" fmla="*/ 0 w 46"/>
                  <a:gd name="T85" fmla="*/ 161 h 165"/>
                  <a:gd name="T86" fmla="*/ 0 w 46"/>
                  <a:gd name="T87" fmla="*/ 161 h 165"/>
                  <a:gd name="T88" fmla="*/ 0 w 46"/>
                  <a:gd name="T89" fmla="*/ 161 h 165"/>
                  <a:gd name="T90" fmla="*/ 0 w 46"/>
                  <a:gd name="T91" fmla="*/ 161 h 165"/>
                  <a:gd name="T92" fmla="*/ 0 w 46"/>
                  <a:gd name="T93" fmla="*/ 161 h 165"/>
                  <a:gd name="T94" fmla="*/ 0 w 46"/>
                  <a:gd name="T95" fmla="*/ 161 h 165"/>
                  <a:gd name="T96" fmla="*/ 0 w 46"/>
                  <a:gd name="T97" fmla="*/ 161 h 165"/>
                  <a:gd name="T98" fmla="*/ 0 w 46"/>
                  <a:gd name="T99" fmla="*/ 16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5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5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61"/>
                    </a:moveTo>
                    <a:lnTo>
                      <a:pt x="5" y="163"/>
                    </a:lnTo>
                    <a:lnTo>
                      <a:pt x="23" y="165"/>
                    </a:lnTo>
                    <a:lnTo>
                      <a:pt x="40" y="163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0" y="163"/>
                    </a:lnTo>
                    <a:lnTo>
                      <a:pt x="23" y="165"/>
                    </a:lnTo>
                    <a:lnTo>
                      <a:pt x="5" y="16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FF1C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55" name="Freeform 7426"/>
              <p:cNvSpPr>
                <a:spLocks noEditPoints="1"/>
              </p:cNvSpPr>
              <p:nvPr/>
            </p:nvSpPr>
            <p:spPr bwMode="auto">
              <a:xfrm>
                <a:off x="1394" y="2310"/>
                <a:ext cx="46" cy="165"/>
              </a:xfrm>
              <a:custGeom>
                <a:avLst/>
                <a:gdLst>
                  <a:gd name="T0" fmla="*/ 46 w 46"/>
                  <a:gd name="T1" fmla="*/ 4 h 165"/>
                  <a:gd name="T2" fmla="*/ 40 w 46"/>
                  <a:gd name="T3" fmla="*/ 2 h 165"/>
                  <a:gd name="T4" fmla="*/ 23 w 46"/>
                  <a:gd name="T5" fmla="*/ 0 h 165"/>
                  <a:gd name="T6" fmla="*/ 5 w 46"/>
                  <a:gd name="T7" fmla="*/ 2 h 165"/>
                  <a:gd name="T8" fmla="*/ 0 w 46"/>
                  <a:gd name="T9" fmla="*/ 4 h 165"/>
                  <a:gd name="T10" fmla="*/ 0 w 46"/>
                  <a:gd name="T11" fmla="*/ 4 h 165"/>
                  <a:gd name="T12" fmla="*/ 0 w 46"/>
                  <a:gd name="T13" fmla="*/ 4 h 165"/>
                  <a:gd name="T14" fmla="*/ 0 w 46"/>
                  <a:gd name="T15" fmla="*/ 4 h 165"/>
                  <a:gd name="T16" fmla="*/ 0 w 46"/>
                  <a:gd name="T17" fmla="*/ 4 h 165"/>
                  <a:gd name="T18" fmla="*/ 0 w 46"/>
                  <a:gd name="T19" fmla="*/ 4 h 165"/>
                  <a:gd name="T20" fmla="*/ 0 w 46"/>
                  <a:gd name="T21" fmla="*/ 6 h 165"/>
                  <a:gd name="T22" fmla="*/ 0 w 46"/>
                  <a:gd name="T23" fmla="*/ 6 h 165"/>
                  <a:gd name="T24" fmla="*/ 0 w 46"/>
                  <a:gd name="T25" fmla="*/ 6 h 165"/>
                  <a:gd name="T26" fmla="*/ 5 w 46"/>
                  <a:gd name="T27" fmla="*/ 2 h 165"/>
                  <a:gd name="T28" fmla="*/ 23 w 46"/>
                  <a:gd name="T29" fmla="*/ 2 h 165"/>
                  <a:gd name="T30" fmla="*/ 40 w 46"/>
                  <a:gd name="T31" fmla="*/ 2 h 165"/>
                  <a:gd name="T32" fmla="*/ 46 w 46"/>
                  <a:gd name="T33" fmla="*/ 6 h 165"/>
                  <a:gd name="T34" fmla="*/ 46 w 46"/>
                  <a:gd name="T35" fmla="*/ 6 h 165"/>
                  <a:gd name="T36" fmla="*/ 46 w 46"/>
                  <a:gd name="T37" fmla="*/ 6 h 165"/>
                  <a:gd name="T38" fmla="*/ 46 w 46"/>
                  <a:gd name="T39" fmla="*/ 4 h 165"/>
                  <a:gd name="T40" fmla="*/ 46 w 46"/>
                  <a:gd name="T41" fmla="*/ 4 h 165"/>
                  <a:gd name="T42" fmla="*/ 46 w 46"/>
                  <a:gd name="T43" fmla="*/ 4 h 165"/>
                  <a:gd name="T44" fmla="*/ 46 w 46"/>
                  <a:gd name="T45" fmla="*/ 4 h 165"/>
                  <a:gd name="T46" fmla="*/ 46 w 46"/>
                  <a:gd name="T47" fmla="*/ 4 h 165"/>
                  <a:gd name="T48" fmla="*/ 46 w 46"/>
                  <a:gd name="T49" fmla="*/ 4 h 165"/>
                  <a:gd name="T50" fmla="*/ 0 w 46"/>
                  <a:gd name="T51" fmla="*/ 161 h 165"/>
                  <a:gd name="T52" fmla="*/ 5 w 46"/>
                  <a:gd name="T53" fmla="*/ 163 h 165"/>
                  <a:gd name="T54" fmla="*/ 23 w 46"/>
                  <a:gd name="T55" fmla="*/ 165 h 165"/>
                  <a:gd name="T56" fmla="*/ 40 w 46"/>
                  <a:gd name="T57" fmla="*/ 163 h 165"/>
                  <a:gd name="T58" fmla="*/ 46 w 46"/>
                  <a:gd name="T59" fmla="*/ 161 h 165"/>
                  <a:gd name="T60" fmla="*/ 46 w 46"/>
                  <a:gd name="T61" fmla="*/ 161 h 165"/>
                  <a:gd name="T62" fmla="*/ 46 w 46"/>
                  <a:gd name="T63" fmla="*/ 161 h 165"/>
                  <a:gd name="T64" fmla="*/ 46 w 46"/>
                  <a:gd name="T65" fmla="*/ 161 h 165"/>
                  <a:gd name="T66" fmla="*/ 46 w 46"/>
                  <a:gd name="T67" fmla="*/ 161 h 165"/>
                  <a:gd name="T68" fmla="*/ 46 w 46"/>
                  <a:gd name="T69" fmla="*/ 161 h 165"/>
                  <a:gd name="T70" fmla="*/ 46 w 46"/>
                  <a:gd name="T71" fmla="*/ 161 h 165"/>
                  <a:gd name="T72" fmla="*/ 46 w 46"/>
                  <a:gd name="T73" fmla="*/ 161 h 165"/>
                  <a:gd name="T74" fmla="*/ 46 w 46"/>
                  <a:gd name="T75" fmla="*/ 161 h 165"/>
                  <a:gd name="T76" fmla="*/ 40 w 46"/>
                  <a:gd name="T77" fmla="*/ 163 h 165"/>
                  <a:gd name="T78" fmla="*/ 23 w 46"/>
                  <a:gd name="T79" fmla="*/ 165 h 165"/>
                  <a:gd name="T80" fmla="*/ 5 w 46"/>
                  <a:gd name="T81" fmla="*/ 163 h 165"/>
                  <a:gd name="T82" fmla="*/ 0 w 46"/>
                  <a:gd name="T83" fmla="*/ 161 h 165"/>
                  <a:gd name="T84" fmla="*/ 0 w 46"/>
                  <a:gd name="T85" fmla="*/ 161 h 165"/>
                  <a:gd name="T86" fmla="*/ 0 w 46"/>
                  <a:gd name="T87" fmla="*/ 161 h 165"/>
                  <a:gd name="T88" fmla="*/ 0 w 46"/>
                  <a:gd name="T89" fmla="*/ 161 h 165"/>
                  <a:gd name="T90" fmla="*/ 0 w 46"/>
                  <a:gd name="T91" fmla="*/ 161 h 165"/>
                  <a:gd name="T92" fmla="*/ 0 w 46"/>
                  <a:gd name="T93" fmla="*/ 161 h 165"/>
                  <a:gd name="T94" fmla="*/ 0 w 46"/>
                  <a:gd name="T95" fmla="*/ 161 h 165"/>
                  <a:gd name="T96" fmla="*/ 0 w 46"/>
                  <a:gd name="T97" fmla="*/ 161 h 165"/>
                  <a:gd name="T98" fmla="*/ 0 w 46"/>
                  <a:gd name="T99" fmla="*/ 16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5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5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5" y="2"/>
                    </a:lnTo>
                    <a:lnTo>
                      <a:pt x="23" y="2"/>
                    </a:lnTo>
                    <a:lnTo>
                      <a:pt x="40" y="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61"/>
                    </a:moveTo>
                    <a:lnTo>
                      <a:pt x="5" y="163"/>
                    </a:lnTo>
                    <a:lnTo>
                      <a:pt x="23" y="165"/>
                    </a:lnTo>
                    <a:lnTo>
                      <a:pt x="40" y="163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0" y="163"/>
                    </a:lnTo>
                    <a:lnTo>
                      <a:pt x="23" y="165"/>
                    </a:lnTo>
                    <a:lnTo>
                      <a:pt x="5" y="16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FF1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56" name="Freeform 7427"/>
              <p:cNvSpPr>
                <a:spLocks noEditPoints="1"/>
              </p:cNvSpPr>
              <p:nvPr/>
            </p:nvSpPr>
            <p:spPr bwMode="auto">
              <a:xfrm>
                <a:off x="1394" y="2312"/>
                <a:ext cx="46" cy="163"/>
              </a:xfrm>
              <a:custGeom>
                <a:avLst/>
                <a:gdLst>
                  <a:gd name="T0" fmla="*/ 46 w 46"/>
                  <a:gd name="T1" fmla="*/ 4 h 163"/>
                  <a:gd name="T2" fmla="*/ 40 w 46"/>
                  <a:gd name="T3" fmla="*/ 0 h 163"/>
                  <a:gd name="T4" fmla="*/ 23 w 46"/>
                  <a:gd name="T5" fmla="*/ 0 h 163"/>
                  <a:gd name="T6" fmla="*/ 5 w 46"/>
                  <a:gd name="T7" fmla="*/ 0 h 163"/>
                  <a:gd name="T8" fmla="*/ 0 w 46"/>
                  <a:gd name="T9" fmla="*/ 4 h 163"/>
                  <a:gd name="T10" fmla="*/ 0 w 46"/>
                  <a:gd name="T11" fmla="*/ 4 h 163"/>
                  <a:gd name="T12" fmla="*/ 0 w 46"/>
                  <a:gd name="T13" fmla="*/ 4 h 163"/>
                  <a:gd name="T14" fmla="*/ 0 w 46"/>
                  <a:gd name="T15" fmla="*/ 4 h 163"/>
                  <a:gd name="T16" fmla="*/ 0 w 46"/>
                  <a:gd name="T17" fmla="*/ 4 h 163"/>
                  <a:gd name="T18" fmla="*/ 0 w 46"/>
                  <a:gd name="T19" fmla="*/ 4 h 163"/>
                  <a:gd name="T20" fmla="*/ 0 w 46"/>
                  <a:gd name="T21" fmla="*/ 4 h 163"/>
                  <a:gd name="T22" fmla="*/ 0 w 46"/>
                  <a:gd name="T23" fmla="*/ 4 h 163"/>
                  <a:gd name="T24" fmla="*/ 0 w 46"/>
                  <a:gd name="T25" fmla="*/ 4 h 163"/>
                  <a:gd name="T26" fmla="*/ 5 w 46"/>
                  <a:gd name="T27" fmla="*/ 2 h 163"/>
                  <a:gd name="T28" fmla="*/ 23 w 46"/>
                  <a:gd name="T29" fmla="*/ 0 h 163"/>
                  <a:gd name="T30" fmla="*/ 40 w 46"/>
                  <a:gd name="T31" fmla="*/ 2 h 163"/>
                  <a:gd name="T32" fmla="*/ 46 w 46"/>
                  <a:gd name="T33" fmla="*/ 4 h 163"/>
                  <a:gd name="T34" fmla="*/ 46 w 46"/>
                  <a:gd name="T35" fmla="*/ 4 h 163"/>
                  <a:gd name="T36" fmla="*/ 46 w 46"/>
                  <a:gd name="T37" fmla="*/ 4 h 163"/>
                  <a:gd name="T38" fmla="*/ 46 w 46"/>
                  <a:gd name="T39" fmla="*/ 4 h 163"/>
                  <a:gd name="T40" fmla="*/ 46 w 46"/>
                  <a:gd name="T41" fmla="*/ 4 h 163"/>
                  <a:gd name="T42" fmla="*/ 46 w 46"/>
                  <a:gd name="T43" fmla="*/ 4 h 163"/>
                  <a:gd name="T44" fmla="*/ 46 w 46"/>
                  <a:gd name="T45" fmla="*/ 4 h 163"/>
                  <a:gd name="T46" fmla="*/ 46 w 46"/>
                  <a:gd name="T47" fmla="*/ 4 h 163"/>
                  <a:gd name="T48" fmla="*/ 46 w 46"/>
                  <a:gd name="T49" fmla="*/ 4 h 163"/>
                  <a:gd name="T50" fmla="*/ 0 w 46"/>
                  <a:gd name="T51" fmla="*/ 159 h 163"/>
                  <a:gd name="T52" fmla="*/ 5 w 46"/>
                  <a:gd name="T53" fmla="*/ 161 h 163"/>
                  <a:gd name="T54" fmla="*/ 23 w 46"/>
                  <a:gd name="T55" fmla="*/ 163 h 163"/>
                  <a:gd name="T56" fmla="*/ 40 w 46"/>
                  <a:gd name="T57" fmla="*/ 161 h 163"/>
                  <a:gd name="T58" fmla="*/ 46 w 46"/>
                  <a:gd name="T59" fmla="*/ 159 h 163"/>
                  <a:gd name="T60" fmla="*/ 46 w 46"/>
                  <a:gd name="T61" fmla="*/ 159 h 163"/>
                  <a:gd name="T62" fmla="*/ 46 w 46"/>
                  <a:gd name="T63" fmla="*/ 159 h 163"/>
                  <a:gd name="T64" fmla="*/ 46 w 46"/>
                  <a:gd name="T65" fmla="*/ 159 h 163"/>
                  <a:gd name="T66" fmla="*/ 46 w 46"/>
                  <a:gd name="T67" fmla="*/ 159 h 163"/>
                  <a:gd name="T68" fmla="*/ 46 w 46"/>
                  <a:gd name="T69" fmla="*/ 159 h 163"/>
                  <a:gd name="T70" fmla="*/ 46 w 46"/>
                  <a:gd name="T71" fmla="*/ 157 h 163"/>
                  <a:gd name="T72" fmla="*/ 46 w 46"/>
                  <a:gd name="T73" fmla="*/ 157 h 163"/>
                  <a:gd name="T74" fmla="*/ 46 w 46"/>
                  <a:gd name="T75" fmla="*/ 157 h 163"/>
                  <a:gd name="T76" fmla="*/ 40 w 46"/>
                  <a:gd name="T77" fmla="*/ 161 h 163"/>
                  <a:gd name="T78" fmla="*/ 23 w 46"/>
                  <a:gd name="T79" fmla="*/ 161 h 163"/>
                  <a:gd name="T80" fmla="*/ 5 w 46"/>
                  <a:gd name="T81" fmla="*/ 161 h 163"/>
                  <a:gd name="T82" fmla="*/ 0 w 46"/>
                  <a:gd name="T83" fmla="*/ 157 h 163"/>
                  <a:gd name="T84" fmla="*/ 0 w 46"/>
                  <a:gd name="T85" fmla="*/ 157 h 163"/>
                  <a:gd name="T86" fmla="*/ 0 w 46"/>
                  <a:gd name="T87" fmla="*/ 157 h 163"/>
                  <a:gd name="T88" fmla="*/ 0 w 46"/>
                  <a:gd name="T89" fmla="*/ 159 h 163"/>
                  <a:gd name="T90" fmla="*/ 0 w 46"/>
                  <a:gd name="T91" fmla="*/ 159 h 163"/>
                  <a:gd name="T92" fmla="*/ 0 w 46"/>
                  <a:gd name="T93" fmla="*/ 159 h 163"/>
                  <a:gd name="T94" fmla="*/ 0 w 46"/>
                  <a:gd name="T95" fmla="*/ 159 h 163"/>
                  <a:gd name="T96" fmla="*/ 0 w 46"/>
                  <a:gd name="T97" fmla="*/ 159 h 163"/>
                  <a:gd name="T98" fmla="*/ 0 w 46"/>
                  <a:gd name="T99" fmla="*/ 15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3">
                    <a:moveTo>
                      <a:pt x="46" y="4"/>
                    </a:moveTo>
                    <a:lnTo>
                      <a:pt x="40" y="0"/>
                    </a:lnTo>
                    <a:lnTo>
                      <a:pt x="23" y="0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59"/>
                    </a:moveTo>
                    <a:lnTo>
                      <a:pt x="5" y="161"/>
                    </a:lnTo>
                    <a:lnTo>
                      <a:pt x="23" y="163"/>
                    </a:lnTo>
                    <a:lnTo>
                      <a:pt x="40" y="161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7"/>
                    </a:lnTo>
                    <a:lnTo>
                      <a:pt x="46" y="157"/>
                    </a:lnTo>
                    <a:lnTo>
                      <a:pt x="46" y="157"/>
                    </a:lnTo>
                    <a:lnTo>
                      <a:pt x="40" y="161"/>
                    </a:lnTo>
                    <a:lnTo>
                      <a:pt x="23" y="161"/>
                    </a:lnTo>
                    <a:lnTo>
                      <a:pt x="5" y="161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57" name="Freeform 7428"/>
              <p:cNvSpPr>
                <a:spLocks noEditPoints="1"/>
              </p:cNvSpPr>
              <p:nvPr/>
            </p:nvSpPr>
            <p:spPr bwMode="auto">
              <a:xfrm>
                <a:off x="1392" y="2312"/>
                <a:ext cx="50" cy="161"/>
              </a:xfrm>
              <a:custGeom>
                <a:avLst/>
                <a:gdLst>
                  <a:gd name="T0" fmla="*/ 48 w 50"/>
                  <a:gd name="T1" fmla="*/ 4 h 161"/>
                  <a:gd name="T2" fmla="*/ 42 w 50"/>
                  <a:gd name="T3" fmla="*/ 2 h 161"/>
                  <a:gd name="T4" fmla="*/ 25 w 50"/>
                  <a:gd name="T5" fmla="*/ 0 h 161"/>
                  <a:gd name="T6" fmla="*/ 7 w 50"/>
                  <a:gd name="T7" fmla="*/ 2 h 161"/>
                  <a:gd name="T8" fmla="*/ 2 w 50"/>
                  <a:gd name="T9" fmla="*/ 4 h 161"/>
                  <a:gd name="T10" fmla="*/ 2 w 50"/>
                  <a:gd name="T11" fmla="*/ 4 h 161"/>
                  <a:gd name="T12" fmla="*/ 2 w 50"/>
                  <a:gd name="T13" fmla="*/ 4 h 161"/>
                  <a:gd name="T14" fmla="*/ 2 w 50"/>
                  <a:gd name="T15" fmla="*/ 4 h 161"/>
                  <a:gd name="T16" fmla="*/ 2 w 50"/>
                  <a:gd name="T17" fmla="*/ 4 h 161"/>
                  <a:gd name="T18" fmla="*/ 0 w 50"/>
                  <a:gd name="T19" fmla="*/ 4 h 161"/>
                  <a:gd name="T20" fmla="*/ 0 w 50"/>
                  <a:gd name="T21" fmla="*/ 4 h 161"/>
                  <a:gd name="T22" fmla="*/ 0 w 50"/>
                  <a:gd name="T23" fmla="*/ 4 h 161"/>
                  <a:gd name="T24" fmla="*/ 0 w 50"/>
                  <a:gd name="T25" fmla="*/ 4 h 161"/>
                  <a:gd name="T26" fmla="*/ 7 w 50"/>
                  <a:gd name="T27" fmla="*/ 2 h 161"/>
                  <a:gd name="T28" fmla="*/ 25 w 50"/>
                  <a:gd name="T29" fmla="*/ 0 h 161"/>
                  <a:gd name="T30" fmla="*/ 40 w 50"/>
                  <a:gd name="T31" fmla="*/ 2 h 161"/>
                  <a:gd name="T32" fmla="*/ 50 w 50"/>
                  <a:gd name="T33" fmla="*/ 4 h 161"/>
                  <a:gd name="T34" fmla="*/ 50 w 50"/>
                  <a:gd name="T35" fmla="*/ 4 h 161"/>
                  <a:gd name="T36" fmla="*/ 50 w 50"/>
                  <a:gd name="T37" fmla="*/ 4 h 161"/>
                  <a:gd name="T38" fmla="*/ 48 w 50"/>
                  <a:gd name="T39" fmla="*/ 4 h 161"/>
                  <a:gd name="T40" fmla="*/ 48 w 50"/>
                  <a:gd name="T41" fmla="*/ 4 h 161"/>
                  <a:gd name="T42" fmla="*/ 48 w 50"/>
                  <a:gd name="T43" fmla="*/ 4 h 161"/>
                  <a:gd name="T44" fmla="*/ 48 w 50"/>
                  <a:gd name="T45" fmla="*/ 4 h 161"/>
                  <a:gd name="T46" fmla="*/ 48 w 50"/>
                  <a:gd name="T47" fmla="*/ 4 h 161"/>
                  <a:gd name="T48" fmla="*/ 48 w 50"/>
                  <a:gd name="T49" fmla="*/ 4 h 161"/>
                  <a:gd name="T50" fmla="*/ 2 w 50"/>
                  <a:gd name="T51" fmla="*/ 157 h 161"/>
                  <a:gd name="T52" fmla="*/ 7 w 50"/>
                  <a:gd name="T53" fmla="*/ 161 h 161"/>
                  <a:gd name="T54" fmla="*/ 25 w 50"/>
                  <a:gd name="T55" fmla="*/ 161 h 161"/>
                  <a:gd name="T56" fmla="*/ 42 w 50"/>
                  <a:gd name="T57" fmla="*/ 161 h 161"/>
                  <a:gd name="T58" fmla="*/ 48 w 50"/>
                  <a:gd name="T59" fmla="*/ 157 h 161"/>
                  <a:gd name="T60" fmla="*/ 48 w 50"/>
                  <a:gd name="T61" fmla="*/ 157 h 161"/>
                  <a:gd name="T62" fmla="*/ 48 w 50"/>
                  <a:gd name="T63" fmla="*/ 157 h 161"/>
                  <a:gd name="T64" fmla="*/ 48 w 50"/>
                  <a:gd name="T65" fmla="*/ 157 h 161"/>
                  <a:gd name="T66" fmla="*/ 48 w 50"/>
                  <a:gd name="T67" fmla="*/ 157 h 161"/>
                  <a:gd name="T68" fmla="*/ 48 w 50"/>
                  <a:gd name="T69" fmla="*/ 157 h 161"/>
                  <a:gd name="T70" fmla="*/ 50 w 50"/>
                  <a:gd name="T71" fmla="*/ 157 h 161"/>
                  <a:gd name="T72" fmla="*/ 50 w 50"/>
                  <a:gd name="T73" fmla="*/ 157 h 161"/>
                  <a:gd name="T74" fmla="*/ 50 w 50"/>
                  <a:gd name="T75" fmla="*/ 157 h 161"/>
                  <a:gd name="T76" fmla="*/ 40 w 50"/>
                  <a:gd name="T77" fmla="*/ 159 h 161"/>
                  <a:gd name="T78" fmla="*/ 25 w 50"/>
                  <a:gd name="T79" fmla="*/ 161 h 161"/>
                  <a:gd name="T80" fmla="*/ 7 w 50"/>
                  <a:gd name="T81" fmla="*/ 159 h 161"/>
                  <a:gd name="T82" fmla="*/ 0 w 50"/>
                  <a:gd name="T83" fmla="*/ 157 h 161"/>
                  <a:gd name="T84" fmla="*/ 0 w 50"/>
                  <a:gd name="T85" fmla="*/ 157 h 161"/>
                  <a:gd name="T86" fmla="*/ 0 w 50"/>
                  <a:gd name="T87" fmla="*/ 157 h 161"/>
                  <a:gd name="T88" fmla="*/ 0 w 50"/>
                  <a:gd name="T89" fmla="*/ 157 h 161"/>
                  <a:gd name="T90" fmla="*/ 2 w 50"/>
                  <a:gd name="T91" fmla="*/ 157 h 161"/>
                  <a:gd name="T92" fmla="*/ 2 w 50"/>
                  <a:gd name="T93" fmla="*/ 157 h 161"/>
                  <a:gd name="T94" fmla="*/ 2 w 50"/>
                  <a:gd name="T95" fmla="*/ 157 h 161"/>
                  <a:gd name="T96" fmla="*/ 2 w 50"/>
                  <a:gd name="T97" fmla="*/ 157 h 161"/>
                  <a:gd name="T98" fmla="*/ 2 w 50"/>
                  <a:gd name="T99" fmla="*/ 15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1">
                    <a:moveTo>
                      <a:pt x="48" y="4"/>
                    </a:moveTo>
                    <a:lnTo>
                      <a:pt x="42" y="2"/>
                    </a:lnTo>
                    <a:lnTo>
                      <a:pt x="25" y="0"/>
                    </a:lnTo>
                    <a:lnTo>
                      <a:pt x="7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close/>
                    <a:moveTo>
                      <a:pt x="2" y="157"/>
                    </a:moveTo>
                    <a:lnTo>
                      <a:pt x="7" y="161"/>
                    </a:lnTo>
                    <a:lnTo>
                      <a:pt x="25" y="161"/>
                    </a:lnTo>
                    <a:lnTo>
                      <a:pt x="42" y="161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40" y="159"/>
                    </a:lnTo>
                    <a:lnTo>
                      <a:pt x="25" y="161"/>
                    </a:lnTo>
                    <a:lnTo>
                      <a:pt x="7" y="159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2" y="157"/>
                    </a:lnTo>
                    <a:lnTo>
                      <a:pt x="2" y="157"/>
                    </a:lnTo>
                    <a:lnTo>
                      <a:pt x="2" y="157"/>
                    </a:lnTo>
                    <a:lnTo>
                      <a:pt x="2" y="157"/>
                    </a:lnTo>
                    <a:close/>
                  </a:path>
                </a:pathLst>
              </a:cu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58" name="Freeform 7429"/>
              <p:cNvSpPr>
                <a:spLocks noEditPoints="1"/>
              </p:cNvSpPr>
              <p:nvPr/>
            </p:nvSpPr>
            <p:spPr bwMode="auto">
              <a:xfrm>
                <a:off x="1392" y="2312"/>
                <a:ext cx="50" cy="161"/>
              </a:xfrm>
              <a:custGeom>
                <a:avLst/>
                <a:gdLst>
                  <a:gd name="T0" fmla="*/ 50 w 50"/>
                  <a:gd name="T1" fmla="*/ 4 h 161"/>
                  <a:gd name="T2" fmla="*/ 40 w 50"/>
                  <a:gd name="T3" fmla="*/ 2 h 161"/>
                  <a:gd name="T4" fmla="*/ 25 w 50"/>
                  <a:gd name="T5" fmla="*/ 0 h 161"/>
                  <a:gd name="T6" fmla="*/ 7 w 50"/>
                  <a:gd name="T7" fmla="*/ 2 h 161"/>
                  <a:gd name="T8" fmla="*/ 0 w 50"/>
                  <a:gd name="T9" fmla="*/ 4 h 161"/>
                  <a:gd name="T10" fmla="*/ 0 w 50"/>
                  <a:gd name="T11" fmla="*/ 4 h 161"/>
                  <a:gd name="T12" fmla="*/ 0 w 50"/>
                  <a:gd name="T13" fmla="*/ 4 h 161"/>
                  <a:gd name="T14" fmla="*/ 0 w 50"/>
                  <a:gd name="T15" fmla="*/ 4 h 161"/>
                  <a:gd name="T16" fmla="*/ 0 w 50"/>
                  <a:gd name="T17" fmla="*/ 4 h 161"/>
                  <a:gd name="T18" fmla="*/ 0 w 50"/>
                  <a:gd name="T19" fmla="*/ 4 h 161"/>
                  <a:gd name="T20" fmla="*/ 0 w 50"/>
                  <a:gd name="T21" fmla="*/ 4 h 161"/>
                  <a:gd name="T22" fmla="*/ 0 w 50"/>
                  <a:gd name="T23" fmla="*/ 4 h 161"/>
                  <a:gd name="T24" fmla="*/ 0 w 50"/>
                  <a:gd name="T25" fmla="*/ 4 h 161"/>
                  <a:gd name="T26" fmla="*/ 9 w 50"/>
                  <a:gd name="T27" fmla="*/ 2 h 161"/>
                  <a:gd name="T28" fmla="*/ 25 w 50"/>
                  <a:gd name="T29" fmla="*/ 0 h 161"/>
                  <a:gd name="T30" fmla="*/ 40 w 50"/>
                  <a:gd name="T31" fmla="*/ 2 h 161"/>
                  <a:gd name="T32" fmla="*/ 50 w 50"/>
                  <a:gd name="T33" fmla="*/ 4 h 161"/>
                  <a:gd name="T34" fmla="*/ 50 w 50"/>
                  <a:gd name="T35" fmla="*/ 4 h 161"/>
                  <a:gd name="T36" fmla="*/ 50 w 50"/>
                  <a:gd name="T37" fmla="*/ 4 h 161"/>
                  <a:gd name="T38" fmla="*/ 50 w 50"/>
                  <a:gd name="T39" fmla="*/ 4 h 161"/>
                  <a:gd name="T40" fmla="*/ 50 w 50"/>
                  <a:gd name="T41" fmla="*/ 4 h 161"/>
                  <a:gd name="T42" fmla="*/ 50 w 50"/>
                  <a:gd name="T43" fmla="*/ 4 h 161"/>
                  <a:gd name="T44" fmla="*/ 50 w 50"/>
                  <a:gd name="T45" fmla="*/ 4 h 161"/>
                  <a:gd name="T46" fmla="*/ 50 w 50"/>
                  <a:gd name="T47" fmla="*/ 4 h 161"/>
                  <a:gd name="T48" fmla="*/ 50 w 50"/>
                  <a:gd name="T49" fmla="*/ 4 h 161"/>
                  <a:gd name="T50" fmla="*/ 0 w 50"/>
                  <a:gd name="T51" fmla="*/ 157 h 161"/>
                  <a:gd name="T52" fmla="*/ 7 w 50"/>
                  <a:gd name="T53" fmla="*/ 159 h 161"/>
                  <a:gd name="T54" fmla="*/ 25 w 50"/>
                  <a:gd name="T55" fmla="*/ 161 h 161"/>
                  <a:gd name="T56" fmla="*/ 40 w 50"/>
                  <a:gd name="T57" fmla="*/ 159 h 161"/>
                  <a:gd name="T58" fmla="*/ 50 w 50"/>
                  <a:gd name="T59" fmla="*/ 157 h 161"/>
                  <a:gd name="T60" fmla="*/ 50 w 50"/>
                  <a:gd name="T61" fmla="*/ 157 h 161"/>
                  <a:gd name="T62" fmla="*/ 50 w 50"/>
                  <a:gd name="T63" fmla="*/ 157 h 161"/>
                  <a:gd name="T64" fmla="*/ 50 w 50"/>
                  <a:gd name="T65" fmla="*/ 157 h 161"/>
                  <a:gd name="T66" fmla="*/ 50 w 50"/>
                  <a:gd name="T67" fmla="*/ 157 h 161"/>
                  <a:gd name="T68" fmla="*/ 50 w 50"/>
                  <a:gd name="T69" fmla="*/ 157 h 161"/>
                  <a:gd name="T70" fmla="*/ 50 w 50"/>
                  <a:gd name="T71" fmla="*/ 157 h 161"/>
                  <a:gd name="T72" fmla="*/ 50 w 50"/>
                  <a:gd name="T73" fmla="*/ 157 h 161"/>
                  <a:gd name="T74" fmla="*/ 50 w 50"/>
                  <a:gd name="T75" fmla="*/ 157 h 161"/>
                  <a:gd name="T76" fmla="*/ 40 w 50"/>
                  <a:gd name="T77" fmla="*/ 159 h 161"/>
                  <a:gd name="T78" fmla="*/ 25 w 50"/>
                  <a:gd name="T79" fmla="*/ 161 h 161"/>
                  <a:gd name="T80" fmla="*/ 9 w 50"/>
                  <a:gd name="T81" fmla="*/ 159 h 161"/>
                  <a:gd name="T82" fmla="*/ 0 w 50"/>
                  <a:gd name="T83" fmla="*/ 157 h 161"/>
                  <a:gd name="T84" fmla="*/ 0 w 50"/>
                  <a:gd name="T85" fmla="*/ 157 h 161"/>
                  <a:gd name="T86" fmla="*/ 0 w 50"/>
                  <a:gd name="T87" fmla="*/ 157 h 161"/>
                  <a:gd name="T88" fmla="*/ 0 w 50"/>
                  <a:gd name="T89" fmla="*/ 157 h 161"/>
                  <a:gd name="T90" fmla="*/ 0 w 50"/>
                  <a:gd name="T91" fmla="*/ 157 h 161"/>
                  <a:gd name="T92" fmla="*/ 0 w 50"/>
                  <a:gd name="T93" fmla="*/ 157 h 161"/>
                  <a:gd name="T94" fmla="*/ 0 w 50"/>
                  <a:gd name="T95" fmla="*/ 157 h 161"/>
                  <a:gd name="T96" fmla="*/ 0 w 50"/>
                  <a:gd name="T97" fmla="*/ 157 h 161"/>
                  <a:gd name="T98" fmla="*/ 0 w 50"/>
                  <a:gd name="T99" fmla="*/ 15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1">
                    <a:moveTo>
                      <a:pt x="50" y="4"/>
                    </a:moveTo>
                    <a:lnTo>
                      <a:pt x="40" y="2"/>
                    </a:lnTo>
                    <a:lnTo>
                      <a:pt x="25" y="0"/>
                    </a:lnTo>
                    <a:lnTo>
                      <a:pt x="7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7"/>
                    </a:moveTo>
                    <a:lnTo>
                      <a:pt x="7" y="159"/>
                    </a:lnTo>
                    <a:lnTo>
                      <a:pt x="25" y="161"/>
                    </a:lnTo>
                    <a:lnTo>
                      <a:pt x="40" y="159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40" y="159"/>
                    </a:lnTo>
                    <a:lnTo>
                      <a:pt x="25" y="161"/>
                    </a:lnTo>
                    <a:lnTo>
                      <a:pt x="9" y="159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FF1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59" name="Freeform 7430"/>
              <p:cNvSpPr>
                <a:spLocks noEditPoints="1"/>
              </p:cNvSpPr>
              <p:nvPr/>
            </p:nvSpPr>
            <p:spPr bwMode="auto">
              <a:xfrm>
                <a:off x="1392" y="2312"/>
                <a:ext cx="50" cy="161"/>
              </a:xfrm>
              <a:custGeom>
                <a:avLst/>
                <a:gdLst>
                  <a:gd name="T0" fmla="*/ 50 w 50"/>
                  <a:gd name="T1" fmla="*/ 4 h 161"/>
                  <a:gd name="T2" fmla="*/ 40 w 50"/>
                  <a:gd name="T3" fmla="*/ 2 h 161"/>
                  <a:gd name="T4" fmla="*/ 25 w 50"/>
                  <a:gd name="T5" fmla="*/ 0 h 161"/>
                  <a:gd name="T6" fmla="*/ 9 w 50"/>
                  <a:gd name="T7" fmla="*/ 2 h 161"/>
                  <a:gd name="T8" fmla="*/ 0 w 50"/>
                  <a:gd name="T9" fmla="*/ 4 h 161"/>
                  <a:gd name="T10" fmla="*/ 0 w 50"/>
                  <a:gd name="T11" fmla="*/ 4 h 161"/>
                  <a:gd name="T12" fmla="*/ 0 w 50"/>
                  <a:gd name="T13" fmla="*/ 6 h 161"/>
                  <a:gd name="T14" fmla="*/ 0 w 50"/>
                  <a:gd name="T15" fmla="*/ 6 h 161"/>
                  <a:gd name="T16" fmla="*/ 0 w 50"/>
                  <a:gd name="T17" fmla="*/ 6 h 161"/>
                  <a:gd name="T18" fmla="*/ 0 w 50"/>
                  <a:gd name="T19" fmla="*/ 6 h 161"/>
                  <a:gd name="T20" fmla="*/ 0 w 50"/>
                  <a:gd name="T21" fmla="*/ 6 h 161"/>
                  <a:gd name="T22" fmla="*/ 0 w 50"/>
                  <a:gd name="T23" fmla="*/ 6 h 161"/>
                  <a:gd name="T24" fmla="*/ 0 w 50"/>
                  <a:gd name="T25" fmla="*/ 6 h 161"/>
                  <a:gd name="T26" fmla="*/ 9 w 50"/>
                  <a:gd name="T27" fmla="*/ 2 h 161"/>
                  <a:gd name="T28" fmla="*/ 25 w 50"/>
                  <a:gd name="T29" fmla="*/ 0 h 161"/>
                  <a:gd name="T30" fmla="*/ 40 w 50"/>
                  <a:gd name="T31" fmla="*/ 2 h 161"/>
                  <a:gd name="T32" fmla="*/ 50 w 50"/>
                  <a:gd name="T33" fmla="*/ 6 h 161"/>
                  <a:gd name="T34" fmla="*/ 50 w 50"/>
                  <a:gd name="T35" fmla="*/ 6 h 161"/>
                  <a:gd name="T36" fmla="*/ 50 w 50"/>
                  <a:gd name="T37" fmla="*/ 6 h 161"/>
                  <a:gd name="T38" fmla="*/ 50 w 50"/>
                  <a:gd name="T39" fmla="*/ 6 h 161"/>
                  <a:gd name="T40" fmla="*/ 50 w 50"/>
                  <a:gd name="T41" fmla="*/ 6 h 161"/>
                  <a:gd name="T42" fmla="*/ 50 w 50"/>
                  <a:gd name="T43" fmla="*/ 6 h 161"/>
                  <a:gd name="T44" fmla="*/ 50 w 50"/>
                  <a:gd name="T45" fmla="*/ 6 h 161"/>
                  <a:gd name="T46" fmla="*/ 50 w 50"/>
                  <a:gd name="T47" fmla="*/ 4 h 161"/>
                  <a:gd name="T48" fmla="*/ 50 w 50"/>
                  <a:gd name="T49" fmla="*/ 4 h 161"/>
                  <a:gd name="T50" fmla="*/ 0 w 50"/>
                  <a:gd name="T51" fmla="*/ 157 h 161"/>
                  <a:gd name="T52" fmla="*/ 9 w 50"/>
                  <a:gd name="T53" fmla="*/ 159 h 161"/>
                  <a:gd name="T54" fmla="*/ 25 w 50"/>
                  <a:gd name="T55" fmla="*/ 161 h 161"/>
                  <a:gd name="T56" fmla="*/ 40 w 50"/>
                  <a:gd name="T57" fmla="*/ 159 h 161"/>
                  <a:gd name="T58" fmla="*/ 50 w 50"/>
                  <a:gd name="T59" fmla="*/ 157 h 161"/>
                  <a:gd name="T60" fmla="*/ 50 w 50"/>
                  <a:gd name="T61" fmla="*/ 157 h 161"/>
                  <a:gd name="T62" fmla="*/ 50 w 50"/>
                  <a:gd name="T63" fmla="*/ 157 h 161"/>
                  <a:gd name="T64" fmla="*/ 50 w 50"/>
                  <a:gd name="T65" fmla="*/ 157 h 161"/>
                  <a:gd name="T66" fmla="*/ 50 w 50"/>
                  <a:gd name="T67" fmla="*/ 157 h 161"/>
                  <a:gd name="T68" fmla="*/ 50 w 50"/>
                  <a:gd name="T69" fmla="*/ 157 h 161"/>
                  <a:gd name="T70" fmla="*/ 50 w 50"/>
                  <a:gd name="T71" fmla="*/ 157 h 161"/>
                  <a:gd name="T72" fmla="*/ 50 w 50"/>
                  <a:gd name="T73" fmla="*/ 157 h 161"/>
                  <a:gd name="T74" fmla="*/ 50 w 50"/>
                  <a:gd name="T75" fmla="*/ 157 h 161"/>
                  <a:gd name="T76" fmla="*/ 40 w 50"/>
                  <a:gd name="T77" fmla="*/ 159 h 161"/>
                  <a:gd name="T78" fmla="*/ 25 w 50"/>
                  <a:gd name="T79" fmla="*/ 161 h 161"/>
                  <a:gd name="T80" fmla="*/ 9 w 50"/>
                  <a:gd name="T81" fmla="*/ 159 h 161"/>
                  <a:gd name="T82" fmla="*/ 0 w 50"/>
                  <a:gd name="T83" fmla="*/ 157 h 161"/>
                  <a:gd name="T84" fmla="*/ 0 w 50"/>
                  <a:gd name="T85" fmla="*/ 157 h 161"/>
                  <a:gd name="T86" fmla="*/ 0 w 50"/>
                  <a:gd name="T87" fmla="*/ 157 h 161"/>
                  <a:gd name="T88" fmla="*/ 0 w 50"/>
                  <a:gd name="T89" fmla="*/ 157 h 161"/>
                  <a:gd name="T90" fmla="*/ 0 w 50"/>
                  <a:gd name="T91" fmla="*/ 157 h 161"/>
                  <a:gd name="T92" fmla="*/ 0 w 50"/>
                  <a:gd name="T93" fmla="*/ 157 h 161"/>
                  <a:gd name="T94" fmla="*/ 0 w 50"/>
                  <a:gd name="T95" fmla="*/ 157 h 161"/>
                  <a:gd name="T96" fmla="*/ 0 w 50"/>
                  <a:gd name="T97" fmla="*/ 157 h 161"/>
                  <a:gd name="T98" fmla="*/ 0 w 50"/>
                  <a:gd name="T99" fmla="*/ 15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1">
                    <a:moveTo>
                      <a:pt x="50" y="4"/>
                    </a:moveTo>
                    <a:lnTo>
                      <a:pt x="40" y="2"/>
                    </a:lnTo>
                    <a:lnTo>
                      <a:pt x="25" y="0"/>
                    </a:lnTo>
                    <a:lnTo>
                      <a:pt x="9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7"/>
                    </a:moveTo>
                    <a:lnTo>
                      <a:pt x="9" y="159"/>
                    </a:lnTo>
                    <a:lnTo>
                      <a:pt x="25" y="161"/>
                    </a:lnTo>
                    <a:lnTo>
                      <a:pt x="40" y="159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40" y="159"/>
                    </a:lnTo>
                    <a:lnTo>
                      <a:pt x="25" y="161"/>
                    </a:lnTo>
                    <a:lnTo>
                      <a:pt x="9" y="159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FF1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60" name="Freeform 7431"/>
              <p:cNvSpPr>
                <a:spLocks noEditPoints="1"/>
              </p:cNvSpPr>
              <p:nvPr/>
            </p:nvSpPr>
            <p:spPr bwMode="auto">
              <a:xfrm>
                <a:off x="1392" y="2312"/>
                <a:ext cx="50" cy="161"/>
              </a:xfrm>
              <a:custGeom>
                <a:avLst/>
                <a:gdLst>
                  <a:gd name="T0" fmla="*/ 50 w 50"/>
                  <a:gd name="T1" fmla="*/ 6 h 161"/>
                  <a:gd name="T2" fmla="*/ 40 w 50"/>
                  <a:gd name="T3" fmla="*/ 2 h 161"/>
                  <a:gd name="T4" fmla="*/ 25 w 50"/>
                  <a:gd name="T5" fmla="*/ 0 h 161"/>
                  <a:gd name="T6" fmla="*/ 9 w 50"/>
                  <a:gd name="T7" fmla="*/ 2 h 161"/>
                  <a:gd name="T8" fmla="*/ 0 w 50"/>
                  <a:gd name="T9" fmla="*/ 6 h 161"/>
                  <a:gd name="T10" fmla="*/ 0 w 50"/>
                  <a:gd name="T11" fmla="*/ 6 h 161"/>
                  <a:gd name="T12" fmla="*/ 0 w 50"/>
                  <a:gd name="T13" fmla="*/ 6 h 161"/>
                  <a:gd name="T14" fmla="*/ 0 w 50"/>
                  <a:gd name="T15" fmla="*/ 6 h 161"/>
                  <a:gd name="T16" fmla="*/ 0 w 50"/>
                  <a:gd name="T17" fmla="*/ 6 h 161"/>
                  <a:gd name="T18" fmla="*/ 0 w 50"/>
                  <a:gd name="T19" fmla="*/ 6 h 161"/>
                  <a:gd name="T20" fmla="*/ 0 w 50"/>
                  <a:gd name="T21" fmla="*/ 6 h 161"/>
                  <a:gd name="T22" fmla="*/ 0 w 50"/>
                  <a:gd name="T23" fmla="*/ 6 h 161"/>
                  <a:gd name="T24" fmla="*/ 0 w 50"/>
                  <a:gd name="T25" fmla="*/ 6 h 161"/>
                  <a:gd name="T26" fmla="*/ 9 w 50"/>
                  <a:gd name="T27" fmla="*/ 2 h 161"/>
                  <a:gd name="T28" fmla="*/ 25 w 50"/>
                  <a:gd name="T29" fmla="*/ 2 h 161"/>
                  <a:gd name="T30" fmla="*/ 40 w 50"/>
                  <a:gd name="T31" fmla="*/ 2 h 161"/>
                  <a:gd name="T32" fmla="*/ 50 w 50"/>
                  <a:gd name="T33" fmla="*/ 6 h 161"/>
                  <a:gd name="T34" fmla="*/ 50 w 50"/>
                  <a:gd name="T35" fmla="*/ 6 h 161"/>
                  <a:gd name="T36" fmla="*/ 50 w 50"/>
                  <a:gd name="T37" fmla="*/ 6 h 161"/>
                  <a:gd name="T38" fmla="*/ 50 w 50"/>
                  <a:gd name="T39" fmla="*/ 6 h 161"/>
                  <a:gd name="T40" fmla="*/ 50 w 50"/>
                  <a:gd name="T41" fmla="*/ 6 h 161"/>
                  <a:gd name="T42" fmla="*/ 50 w 50"/>
                  <a:gd name="T43" fmla="*/ 6 h 161"/>
                  <a:gd name="T44" fmla="*/ 50 w 50"/>
                  <a:gd name="T45" fmla="*/ 6 h 161"/>
                  <a:gd name="T46" fmla="*/ 50 w 50"/>
                  <a:gd name="T47" fmla="*/ 6 h 161"/>
                  <a:gd name="T48" fmla="*/ 50 w 50"/>
                  <a:gd name="T49" fmla="*/ 6 h 161"/>
                  <a:gd name="T50" fmla="*/ 0 w 50"/>
                  <a:gd name="T51" fmla="*/ 157 h 161"/>
                  <a:gd name="T52" fmla="*/ 9 w 50"/>
                  <a:gd name="T53" fmla="*/ 159 h 161"/>
                  <a:gd name="T54" fmla="*/ 25 w 50"/>
                  <a:gd name="T55" fmla="*/ 161 h 161"/>
                  <a:gd name="T56" fmla="*/ 40 w 50"/>
                  <a:gd name="T57" fmla="*/ 159 h 161"/>
                  <a:gd name="T58" fmla="*/ 50 w 50"/>
                  <a:gd name="T59" fmla="*/ 157 h 161"/>
                  <a:gd name="T60" fmla="*/ 50 w 50"/>
                  <a:gd name="T61" fmla="*/ 157 h 161"/>
                  <a:gd name="T62" fmla="*/ 50 w 50"/>
                  <a:gd name="T63" fmla="*/ 156 h 161"/>
                  <a:gd name="T64" fmla="*/ 50 w 50"/>
                  <a:gd name="T65" fmla="*/ 156 h 161"/>
                  <a:gd name="T66" fmla="*/ 50 w 50"/>
                  <a:gd name="T67" fmla="*/ 156 h 161"/>
                  <a:gd name="T68" fmla="*/ 50 w 50"/>
                  <a:gd name="T69" fmla="*/ 156 h 161"/>
                  <a:gd name="T70" fmla="*/ 50 w 50"/>
                  <a:gd name="T71" fmla="*/ 156 h 161"/>
                  <a:gd name="T72" fmla="*/ 50 w 50"/>
                  <a:gd name="T73" fmla="*/ 156 h 161"/>
                  <a:gd name="T74" fmla="*/ 50 w 50"/>
                  <a:gd name="T75" fmla="*/ 156 h 161"/>
                  <a:gd name="T76" fmla="*/ 40 w 50"/>
                  <a:gd name="T77" fmla="*/ 159 h 161"/>
                  <a:gd name="T78" fmla="*/ 25 w 50"/>
                  <a:gd name="T79" fmla="*/ 161 h 161"/>
                  <a:gd name="T80" fmla="*/ 9 w 50"/>
                  <a:gd name="T81" fmla="*/ 159 h 161"/>
                  <a:gd name="T82" fmla="*/ 0 w 50"/>
                  <a:gd name="T83" fmla="*/ 156 h 161"/>
                  <a:gd name="T84" fmla="*/ 0 w 50"/>
                  <a:gd name="T85" fmla="*/ 156 h 161"/>
                  <a:gd name="T86" fmla="*/ 0 w 50"/>
                  <a:gd name="T87" fmla="*/ 156 h 161"/>
                  <a:gd name="T88" fmla="*/ 0 w 50"/>
                  <a:gd name="T89" fmla="*/ 156 h 161"/>
                  <a:gd name="T90" fmla="*/ 0 w 50"/>
                  <a:gd name="T91" fmla="*/ 156 h 161"/>
                  <a:gd name="T92" fmla="*/ 0 w 50"/>
                  <a:gd name="T93" fmla="*/ 156 h 161"/>
                  <a:gd name="T94" fmla="*/ 0 w 50"/>
                  <a:gd name="T95" fmla="*/ 156 h 161"/>
                  <a:gd name="T96" fmla="*/ 0 w 50"/>
                  <a:gd name="T97" fmla="*/ 157 h 161"/>
                  <a:gd name="T98" fmla="*/ 0 w 50"/>
                  <a:gd name="T99" fmla="*/ 15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1">
                    <a:moveTo>
                      <a:pt x="50" y="6"/>
                    </a:moveTo>
                    <a:lnTo>
                      <a:pt x="40" y="2"/>
                    </a:lnTo>
                    <a:lnTo>
                      <a:pt x="25" y="0"/>
                    </a:lnTo>
                    <a:lnTo>
                      <a:pt x="9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close/>
                    <a:moveTo>
                      <a:pt x="0" y="157"/>
                    </a:moveTo>
                    <a:lnTo>
                      <a:pt x="9" y="159"/>
                    </a:lnTo>
                    <a:lnTo>
                      <a:pt x="25" y="161"/>
                    </a:lnTo>
                    <a:lnTo>
                      <a:pt x="40" y="159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40" y="159"/>
                    </a:lnTo>
                    <a:lnTo>
                      <a:pt x="25" y="161"/>
                    </a:lnTo>
                    <a:lnTo>
                      <a:pt x="9" y="159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FF2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61" name="Freeform 7432"/>
              <p:cNvSpPr>
                <a:spLocks noEditPoints="1"/>
              </p:cNvSpPr>
              <p:nvPr/>
            </p:nvSpPr>
            <p:spPr bwMode="auto">
              <a:xfrm>
                <a:off x="1392" y="2314"/>
                <a:ext cx="50" cy="159"/>
              </a:xfrm>
              <a:custGeom>
                <a:avLst/>
                <a:gdLst>
                  <a:gd name="T0" fmla="*/ 50 w 50"/>
                  <a:gd name="T1" fmla="*/ 4 h 159"/>
                  <a:gd name="T2" fmla="*/ 40 w 50"/>
                  <a:gd name="T3" fmla="*/ 0 h 159"/>
                  <a:gd name="T4" fmla="*/ 25 w 50"/>
                  <a:gd name="T5" fmla="*/ 0 h 159"/>
                  <a:gd name="T6" fmla="*/ 9 w 50"/>
                  <a:gd name="T7" fmla="*/ 0 h 159"/>
                  <a:gd name="T8" fmla="*/ 0 w 50"/>
                  <a:gd name="T9" fmla="*/ 4 h 159"/>
                  <a:gd name="T10" fmla="*/ 0 w 50"/>
                  <a:gd name="T11" fmla="*/ 4 h 159"/>
                  <a:gd name="T12" fmla="*/ 0 w 50"/>
                  <a:gd name="T13" fmla="*/ 4 h 159"/>
                  <a:gd name="T14" fmla="*/ 0 w 50"/>
                  <a:gd name="T15" fmla="*/ 4 h 159"/>
                  <a:gd name="T16" fmla="*/ 0 w 50"/>
                  <a:gd name="T17" fmla="*/ 4 h 159"/>
                  <a:gd name="T18" fmla="*/ 0 w 50"/>
                  <a:gd name="T19" fmla="*/ 4 h 159"/>
                  <a:gd name="T20" fmla="*/ 0 w 50"/>
                  <a:gd name="T21" fmla="*/ 4 h 159"/>
                  <a:gd name="T22" fmla="*/ 0 w 50"/>
                  <a:gd name="T23" fmla="*/ 4 h 159"/>
                  <a:gd name="T24" fmla="*/ 0 w 50"/>
                  <a:gd name="T25" fmla="*/ 4 h 159"/>
                  <a:gd name="T26" fmla="*/ 9 w 50"/>
                  <a:gd name="T27" fmla="*/ 2 h 159"/>
                  <a:gd name="T28" fmla="*/ 25 w 50"/>
                  <a:gd name="T29" fmla="*/ 0 h 159"/>
                  <a:gd name="T30" fmla="*/ 40 w 50"/>
                  <a:gd name="T31" fmla="*/ 2 h 159"/>
                  <a:gd name="T32" fmla="*/ 50 w 50"/>
                  <a:gd name="T33" fmla="*/ 4 h 159"/>
                  <a:gd name="T34" fmla="*/ 50 w 50"/>
                  <a:gd name="T35" fmla="*/ 4 h 159"/>
                  <a:gd name="T36" fmla="*/ 50 w 50"/>
                  <a:gd name="T37" fmla="*/ 4 h 159"/>
                  <a:gd name="T38" fmla="*/ 50 w 50"/>
                  <a:gd name="T39" fmla="*/ 4 h 159"/>
                  <a:gd name="T40" fmla="*/ 50 w 50"/>
                  <a:gd name="T41" fmla="*/ 4 h 159"/>
                  <a:gd name="T42" fmla="*/ 50 w 50"/>
                  <a:gd name="T43" fmla="*/ 4 h 159"/>
                  <a:gd name="T44" fmla="*/ 50 w 50"/>
                  <a:gd name="T45" fmla="*/ 4 h 159"/>
                  <a:gd name="T46" fmla="*/ 50 w 50"/>
                  <a:gd name="T47" fmla="*/ 4 h 159"/>
                  <a:gd name="T48" fmla="*/ 50 w 50"/>
                  <a:gd name="T49" fmla="*/ 4 h 159"/>
                  <a:gd name="T50" fmla="*/ 0 w 50"/>
                  <a:gd name="T51" fmla="*/ 154 h 159"/>
                  <a:gd name="T52" fmla="*/ 9 w 50"/>
                  <a:gd name="T53" fmla="*/ 157 h 159"/>
                  <a:gd name="T54" fmla="*/ 25 w 50"/>
                  <a:gd name="T55" fmla="*/ 159 h 159"/>
                  <a:gd name="T56" fmla="*/ 40 w 50"/>
                  <a:gd name="T57" fmla="*/ 157 h 159"/>
                  <a:gd name="T58" fmla="*/ 50 w 50"/>
                  <a:gd name="T59" fmla="*/ 154 h 159"/>
                  <a:gd name="T60" fmla="*/ 50 w 50"/>
                  <a:gd name="T61" fmla="*/ 154 h 159"/>
                  <a:gd name="T62" fmla="*/ 50 w 50"/>
                  <a:gd name="T63" fmla="*/ 154 h 159"/>
                  <a:gd name="T64" fmla="*/ 50 w 50"/>
                  <a:gd name="T65" fmla="*/ 154 h 159"/>
                  <a:gd name="T66" fmla="*/ 50 w 50"/>
                  <a:gd name="T67" fmla="*/ 154 h 159"/>
                  <a:gd name="T68" fmla="*/ 50 w 50"/>
                  <a:gd name="T69" fmla="*/ 154 h 159"/>
                  <a:gd name="T70" fmla="*/ 50 w 50"/>
                  <a:gd name="T71" fmla="*/ 154 h 159"/>
                  <a:gd name="T72" fmla="*/ 50 w 50"/>
                  <a:gd name="T73" fmla="*/ 154 h 159"/>
                  <a:gd name="T74" fmla="*/ 50 w 50"/>
                  <a:gd name="T75" fmla="*/ 154 h 159"/>
                  <a:gd name="T76" fmla="*/ 40 w 50"/>
                  <a:gd name="T77" fmla="*/ 157 h 159"/>
                  <a:gd name="T78" fmla="*/ 25 w 50"/>
                  <a:gd name="T79" fmla="*/ 157 h 159"/>
                  <a:gd name="T80" fmla="*/ 9 w 50"/>
                  <a:gd name="T81" fmla="*/ 157 h 159"/>
                  <a:gd name="T82" fmla="*/ 0 w 50"/>
                  <a:gd name="T83" fmla="*/ 154 h 159"/>
                  <a:gd name="T84" fmla="*/ 0 w 50"/>
                  <a:gd name="T85" fmla="*/ 154 h 159"/>
                  <a:gd name="T86" fmla="*/ 0 w 50"/>
                  <a:gd name="T87" fmla="*/ 154 h 159"/>
                  <a:gd name="T88" fmla="*/ 0 w 50"/>
                  <a:gd name="T89" fmla="*/ 154 h 159"/>
                  <a:gd name="T90" fmla="*/ 0 w 50"/>
                  <a:gd name="T91" fmla="*/ 154 h 159"/>
                  <a:gd name="T92" fmla="*/ 0 w 50"/>
                  <a:gd name="T93" fmla="*/ 154 h 159"/>
                  <a:gd name="T94" fmla="*/ 0 w 50"/>
                  <a:gd name="T95" fmla="*/ 154 h 159"/>
                  <a:gd name="T96" fmla="*/ 0 w 50"/>
                  <a:gd name="T97" fmla="*/ 154 h 159"/>
                  <a:gd name="T98" fmla="*/ 0 w 50"/>
                  <a:gd name="T99" fmla="*/ 15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59">
                    <a:moveTo>
                      <a:pt x="50" y="4"/>
                    </a:moveTo>
                    <a:lnTo>
                      <a:pt x="40" y="0"/>
                    </a:lnTo>
                    <a:lnTo>
                      <a:pt x="25" y="0"/>
                    </a:lnTo>
                    <a:lnTo>
                      <a:pt x="9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4"/>
                    </a:moveTo>
                    <a:lnTo>
                      <a:pt x="9" y="157"/>
                    </a:lnTo>
                    <a:lnTo>
                      <a:pt x="25" y="159"/>
                    </a:lnTo>
                    <a:lnTo>
                      <a:pt x="40" y="157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40" y="157"/>
                    </a:lnTo>
                    <a:lnTo>
                      <a:pt x="25" y="157"/>
                    </a:lnTo>
                    <a:lnTo>
                      <a:pt x="9" y="157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62" name="Freeform 7433"/>
              <p:cNvSpPr>
                <a:spLocks noEditPoints="1"/>
              </p:cNvSpPr>
              <p:nvPr/>
            </p:nvSpPr>
            <p:spPr bwMode="auto">
              <a:xfrm>
                <a:off x="1390" y="2314"/>
                <a:ext cx="54" cy="157"/>
              </a:xfrm>
              <a:custGeom>
                <a:avLst/>
                <a:gdLst>
                  <a:gd name="T0" fmla="*/ 52 w 54"/>
                  <a:gd name="T1" fmla="*/ 4 h 157"/>
                  <a:gd name="T2" fmla="*/ 42 w 54"/>
                  <a:gd name="T3" fmla="*/ 2 h 157"/>
                  <a:gd name="T4" fmla="*/ 27 w 54"/>
                  <a:gd name="T5" fmla="*/ 0 h 157"/>
                  <a:gd name="T6" fmla="*/ 11 w 54"/>
                  <a:gd name="T7" fmla="*/ 2 h 157"/>
                  <a:gd name="T8" fmla="*/ 2 w 54"/>
                  <a:gd name="T9" fmla="*/ 4 h 157"/>
                  <a:gd name="T10" fmla="*/ 2 w 54"/>
                  <a:gd name="T11" fmla="*/ 4 h 157"/>
                  <a:gd name="T12" fmla="*/ 2 w 54"/>
                  <a:gd name="T13" fmla="*/ 4 h 157"/>
                  <a:gd name="T14" fmla="*/ 0 w 54"/>
                  <a:gd name="T15" fmla="*/ 4 h 157"/>
                  <a:gd name="T16" fmla="*/ 0 w 54"/>
                  <a:gd name="T17" fmla="*/ 4 h 157"/>
                  <a:gd name="T18" fmla="*/ 0 w 54"/>
                  <a:gd name="T19" fmla="*/ 4 h 157"/>
                  <a:gd name="T20" fmla="*/ 0 w 54"/>
                  <a:gd name="T21" fmla="*/ 4 h 157"/>
                  <a:gd name="T22" fmla="*/ 0 w 54"/>
                  <a:gd name="T23" fmla="*/ 6 h 157"/>
                  <a:gd name="T24" fmla="*/ 0 w 54"/>
                  <a:gd name="T25" fmla="*/ 6 h 157"/>
                  <a:gd name="T26" fmla="*/ 11 w 54"/>
                  <a:gd name="T27" fmla="*/ 2 h 157"/>
                  <a:gd name="T28" fmla="*/ 27 w 54"/>
                  <a:gd name="T29" fmla="*/ 0 h 157"/>
                  <a:gd name="T30" fmla="*/ 42 w 54"/>
                  <a:gd name="T31" fmla="*/ 2 h 157"/>
                  <a:gd name="T32" fmla="*/ 54 w 54"/>
                  <a:gd name="T33" fmla="*/ 6 h 157"/>
                  <a:gd name="T34" fmla="*/ 54 w 54"/>
                  <a:gd name="T35" fmla="*/ 6 h 157"/>
                  <a:gd name="T36" fmla="*/ 54 w 54"/>
                  <a:gd name="T37" fmla="*/ 4 h 157"/>
                  <a:gd name="T38" fmla="*/ 54 w 54"/>
                  <a:gd name="T39" fmla="*/ 4 h 157"/>
                  <a:gd name="T40" fmla="*/ 54 w 54"/>
                  <a:gd name="T41" fmla="*/ 4 h 157"/>
                  <a:gd name="T42" fmla="*/ 52 w 54"/>
                  <a:gd name="T43" fmla="*/ 4 h 157"/>
                  <a:gd name="T44" fmla="*/ 52 w 54"/>
                  <a:gd name="T45" fmla="*/ 4 h 157"/>
                  <a:gd name="T46" fmla="*/ 52 w 54"/>
                  <a:gd name="T47" fmla="*/ 4 h 157"/>
                  <a:gd name="T48" fmla="*/ 52 w 54"/>
                  <a:gd name="T49" fmla="*/ 4 h 157"/>
                  <a:gd name="T50" fmla="*/ 2 w 54"/>
                  <a:gd name="T51" fmla="*/ 154 h 157"/>
                  <a:gd name="T52" fmla="*/ 11 w 54"/>
                  <a:gd name="T53" fmla="*/ 157 h 157"/>
                  <a:gd name="T54" fmla="*/ 27 w 54"/>
                  <a:gd name="T55" fmla="*/ 157 h 157"/>
                  <a:gd name="T56" fmla="*/ 42 w 54"/>
                  <a:gd name="T57" fmla="*/ 157 h 157"/>
                  <a:gd name="T58" fmla="*/ 52 w 54"/>
                  <a:gd name="T59" fmla="*/ 154 h 157"/>
                  <a:gd name="T60" fmla="*/ 52 w 54"/>
                  <a:gd name="T61" fmla="*/ 154 h 157"/>
                  <a:gd name="T62" fmla="*/ 52 w 54"/>
                  <a:gd name="T63" fmla="*/ 154 h 157"/>
                  <a:gd name="T64" fmla="*/ 52 w 54"/>
                  <a:gd name="T65" fmla="*/ 154 h 157"/>
                  <a:gd name="T66" fmla="*/ 54 w 54"/>
                  <a:gd name="T67" fmla="*/ 154 h 157"/>
                  <a:gd name="T68" fmla="*/ 54 w 54"/>
                  <a:gd name="T69" fmla="*/ 154 h 157"/>
                  <a:gd name="T70" fmla="*/ 54 w 54"/>
                  <a:gd name="T71" fmla="*/ 154 h 157"/>
                  <a:gd name="T72" fmla="*/ 54 w 54"/>
                  <a:gd name="T73" fmla="*/ 154 h 157"/>
                  <a:gd name="T74" fmla="*/ 54 w 54"/>
                  <a:gd name="T75" fmla="*/ 154 h 157"/>
                  <a:gd name="T76" fmla="*/ 42 w 54"/>
                  <a:gd name="T77" fmla="*/ 155 h 157"/>
                  <a:gd name="T78" fmla="*/ 27 w 54"/>
                  <a:gd name="T79" fmla="*/ 157 h 157"/>
                  <a:gd name="T80" fmla="*/ 11 w 54"/>
                  <a:gd name="T81" fmla="*/ 155 h 157"/>
                  <a:gd name="T82" fmla="*/ 0 w 54"/>
                  <a:gd name="T83" fmla="*/ 154 h 157"/>
                  <a:gd name="T84" fmla="*/ 0 w 54"/>
                  <a:gd name="T85" fmla="*/ 154 h 157"/>
                  <a:gd name="T86" fmla="*/ 0 w 54"/>
                  <a:gd name="T87" fmla="*/ 154 h 157"/>
                  <a:gd name="T88" fmla="*/ 0 w 54"/>
                  <a:gd name="T89" fmla="*/ 154 h 157"/>
                  <a:gd name="T90" fmla="*/ 0 w 54"/>
                  <a:gd name="T91" fmla="*/ 154 h 157"/>
                  <a:gd name="T92" fmla="*/ 0 w 54"/>
                  <a:gd name="T93" fmla="*/ 154 h 157"/>
                  <a:gd name="T94" fmla="*/ 2 w 54"/>
                  <a:gd name="T95" fmla="*/ 154 h 157"/>
                  <a:gd name="T96" fmla="*/ 2 w 54"/>
                  <a:gd name="T97" fmla="*/ 154 h 157"/>
                  <a:gd name="T98" fmla="*/ 2 w 54"/>
                  <a:gd name="T99" fmla="*/ 15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7">
                    <a:moveTo>
                      <a:pt x="52" y="4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  <a:moveTo>
                      <a:pt x="2" y="154"/>
                    </a:moveTo>
                    <a:lnTo>
                      <a:pt x="11" y="157"/>
                    </a:lnTo>
                    <a:lnTo>
                      <a:pt x="27" y="157"/>
                    </a:lnTo>
                    <a:lnTo>
                      <a:pt x="42" y="157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42" y="155"/>
                    </a:lnTo>
                    <a:lnTo>
                      <a:pt x="27" y="157"/>
                    </a:lnTo>
                    <a:lnTo>
                      <a:pt x="11" y="155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close/>
                  </a:path>
                </a:pathLst>
              </a:cu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63" name="Freeform 7434"/>
              <p:cNvSpPr>
                <a:spLocks noEditPoints="1"/>
              </p:cNvSpPr>
              <p:nvPr/>
            </p:nvSpPr>
            <p:spPr bwMode="auto">
              <a:xfrm>
                <a:off x="1390" y="2314"/>
                <a:ext cx="54" cy="157"/>
              </a:xfrm>
              <a:custGeom>
                <a:avLst/>
                <a:gdLst>
                  <a:gd name="T0" fmla="*/ 54 w 54"/>
                  <a:gd name="T1" fmla="*/ 6 h 157"/>
                  <a:gd name="T2" fmla="*/ 42 w 54"/>
                  <a:gd name="T3" fmla="*/ 2 h 157"/>
                  <a:gd name="T4" fmla="*/ 27 w 54"/>
                  <a:gd name="T5" fmla="*/ 0 h 157"/>
                  <a:gd name="T6" fmla="*/ 11 w 54"/>
                  <a:gd name="T7" fmla="*/ 2 h 157"/>
                  <a:gd name="T8" fmla="*/ 0 w 54"/>
                  <a:gd name="T9" fmla="*/ 6 h 157"/>
                  <a:gd name="T10" fmla="*/ 0 w 54"/>
                  <a:gd name="T11" fmla="*/ 6 h 157"/>
                  <a:gd name="T12" fmla="*/ 0 w 54"/>
                  <a:gd name="T13" fmla="*/ 6 h 157"/>
                  <a:gd name="T14" fmla="*/ 0 w 54"/>
                  <a:gd name="T15" fmla="*/ 6 h 157"/>
                  <a:gd name="T16" fmla="*/ 0 w 54"/>
                  <a:gd name="T17" fmla="*/ 6 h 157"/>
                  <a:gd name="T18" fmla="*/ 0 w 54"/>
                  <a:gd name="T19" fmla="*/ 6 h 157"/>
                  <a:gd name="T20" fmla="*/ 0 w 54"/>
                  <a:gd name="T21" fmla="*/ 6 h 157"/>
                  <a:gd name="T22" fmla="*/ 0 w 54"/>
                  <a:gd name="T23" fmla="*/ 6 h 157"/>
                  <a:gd name="T24" fmla="*/ 0 w 54"/>
                  <a:gd name="T25" fmla="*/ 6 h 157"/>
                  <a:gd name="T26" fmla="*/ 11 w 54"/>
                  <a:gd name="T27" fmla="*/ 2 h 157"/>
                  <a:gd name="T28" fmla="*/ 27 w 54"/>
                  <a:gd name="T29" fmla="*/ 0 h 157"/>
                  <a:gd name="T30" fmla="*/ 42 w 54"/>
                  <a:gd name="T31" fmla="*/ 2 h 157"/>
                  <a:gd name="T32" fmla="*/ 54 w 54"/>
                  <a:gd name="T33" fmla="*/ 6 h 157"/>
                  <a:gd name="T34" fmla="*/ 54 w 54"/>
                  <a:gd name="T35" fmla="*/ 6 h 157"/>
                  <a:gd name="T36" fmla="*/ 54 w 54"/>
                  <a:gd name="T37" fmla="*/ 6 h 157"/>
                  <a:gd name="T38" fmla="*/ 54 w 54"/>
                  <a:gd name="T39" fmla="*/ 6 h 157"/>
                  <a:gd name="T40" fmla="*/ 54 w 54"/>
                  <a:gd name="T41" fmla="*/ 6 h 157"/>
                  <a:gd name="T42" fmla="*/ 54 w 54"/>
                  <a:gd name="T43" fmla="*/ 6 h 157"/>
                  <a:gd name="T44" fmla="*/ 54 w 54"/>
                  <a:gd name="T45" fmla="*/ 6 h 157"/>
                  <a:gd name="T46" fmla="*/ 54 w 54"/>
                  <a:gd name="T47" fmla="*/ 6 h 157"/>
                  <a:gd name="T48" fmla="*/ 54 w 54"/>
                  <a:gd name="T49" fmla="*/ 6 h 157"/>
                  <a:gd name="T50" fmla="*/ 0 w 54"/>
                  <a:gd name="T51" fmla="*/ 154 h 157"/>
                  <a:gd name="T52" fmla="*/ 11 w 54"/>
                  <a:gd name="T53" fmla="*/ 155 h 157"/>
                  <a:gd name="T54" fmla="*/ 27 w 54"/>
                  <a:gd name="T55" fmla="*/ 157 h 157"/>
                  <a:gd name="T56" fmla="*/ 42 w 54"/>
                  <a:gd name="T57" fmla="*/ 155 h 157"/>
                  <a:gd name="T58" fmla="*/ 54 w 54"/>
                  <a:gd name="T59" fmla="*/ 154 h 157"/>
                  <a:gd name="T60" fmla="*/ 54 w 54"/>
                  <a:gd name="T61" fmla="*/ 154 h 157"/>
                  <a:gd name="T62" fmla="*/ 54 w 54"/>
                  <a:gd name="T63" fmla="*/ 154 h 157"/>
                  <a:gd name="T64" fmla="*/ 54 w 54"/>
                  <a:gd name="T65" fmla="*/ 154 h 157"/>
                  <a:gd name="T66" fmla="*/ 54 w 54"/>
                  <a:gd name="T67" fmla="*/ 154 h 157"/>
                  <a:gd name="T68" fmla="*/ 54 w 54"/>
                  <a:gd name="T69" fmla="*/ 154 h 157"/>
                  <a:gd name="T70" fmla="*/ 54 w 54"/>
                  <a:gd name="T71" fmla="*/ 154 h 157"/>
                  <a:gd name="T72" fmla="*/ 54 w 54"/>
                  <a:gd name="T73" fmla="*/ 152 h 157"/>
                  <a:gd name="T74" fmla="*/ 54 w 54"/>
                  <a:gd name="T75" fmla="*/ 152 h 157"/>
                  <a:gd name="T76" fmla="*/ 42 w 54"/>
                  <a:gd name="T77" fmla="*/ 155 h 157"/>
                  <a:gd name="T78" fmla="*/ 27 w 54"/>
                  <a:gd name="T79" fmla="*/ 157 h 157"/>
                  <a:gd name="T80" fmla="*/ 11 w 54"/>
                  <a:gd name="T81" fmla="*/ 155 h 157"/>
                  <a:gd name="T82" fmla="*/ 0 w 54"/>
                  <a:gd name="T83" fmla="*/ 152 h 157"/>
                  <a:gd name="T84" fmla="*/ 0 w 54"/>
                  <a:gd name="T85" fmla="*/ 152 h 157"/>
                  <a:gd name="T86" fmla="*/ 0 w 54"/>
                  <a:gd name="T87" fmla="*/ 154 h 157"/>
                  <a:gd name="T88" fmla="*/ 0 w 54"/>
                  <a:gd name="T89" fmla="*/ 154 h 157"/>
                  <a:gd name="T90" fmla="*/ 0 w 54"/>
                  <a:gd name="T91" fmla="*/ 154 h 157"/>
                  <a:gd name="T92" fmla="*/ 0 w 54"/>
                  <a:gd name="T93" fmla="*/ 154 h 157"/>
                  <a:gd name="T94" fmla="*/ 0 w 54"/>
                  <a:gd name="T95" fmla="*/ 154 h 157"/>
                  <a:gd name="T96" fmla="*/ 0 w 54"/>
                  <a:gd name="T97" fmla="*/ 154 h 157"/>
                  <a:gd name="T98" fmla="*/ 0 w 54"/>
                  <a:gd name="T99" fmla="*/ 15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7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4"/>
                    </a:moveTo>
                    <a:lnTo>
                      <a:pt x="11" y="155"/>
                    </a:lnTo>
                    <a:lnTo>
                      <a:pt x="27" y="157"/>
                    </a:lnTo>
                    <a:lnTo>
                      <a:pt x="42" y="155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42" y="155"/>
                    </a:lnTo>
                    <a:lnTo>
                      <a:pt x="27" y="157"/>
                    </a:lnTo>
                    <a:lnTo>
                      <a:pt x="11" y="155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FF2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64" name="Freeform 7435"/>
              <p:cNvSpPr>
                <a:spLocks noEditPoints="1"/>
              </p:cNvSpPr>
              <p:nvPr/>
            </p:nvSpPr>
            <p:spPr bwMode="auto">
              <a:xfrm>
                <a:off x="1390" y="2314"/>
                <a:ext cx="54" cy="157"/>
              </a:xfrm>
              <a:custGeom>
                <a:avLst/>
                <a:gdLst>
                  <a:gd name="T0" fmla="*/ 54 w 54"/>
                  <a:gd name="T1" fmla="*/ 6 h 157"/>
                  <a:gd name="T2" fmla="*/ 42 w 54"/>
                  <a:gd name="T3" fmla="*/ 2 h 157"/>
                  <a:gd name="T4" fmla="*/ 27 w 54"/>
                  <a:gd name="T5" fmla="*/ 0 h 157"/>
                  <a:gd name="T6" fmla="*/ 11 w 54"/>
                  <a:gd name="T7" fmla="*/ 2 h 157"/>
                  <a:gd name="T8" fmla="*/ 0 w 54"/>
                  <a:gd name="T9" fmla="*/ 6 h 157"/>
                  <a:gd name="T10" fmla="*/ 0 w 54"/>
                  <a:gd name="T11" fmla="*/ 6 h 157"/>
                  <a:gd name="T12" fmla="*/ 0 w 54"/>
                  <a:gd name="T13" fmla="*/ 6 h 157"/>
                  <a:gd name="T14" fmla="*/ 0 w 54"/>
                  <a:gd name="T15" fmla="*/ 6 h 157"/>
                  <a:gd name="T16" fmla="*/ 0 w 54"/>
                  <a:gd name="T17" fmla="*/ 6 h 157"/>
                  <a:gd name="T18" fmla="*/ 0 w 54"/>
                  <a:gd name="T19" fmla="*/ 6 h 157"/>
                  <a:gd name="T20" fmla="*/ 0 w 54"/>
                  <a:gd name="T21" fmla="*/ 6 h 157"/>
                  <a:gd name="T22" fmla="*/ 0 w 54"/>
                  <a:gd name="T23" fmla="*/ 6 h 157"/>
                  <a:gd name="T24" fmla="*/ 0 w 54"/>
                  <a:gd name="T25" fmla="*/ 6 h 157"/>
                  <a:gd name="T26" fmla="*/ 11 w 54"/>
                  <a:gd name="T27" fmla="*/ 2 h 157"/>
                  <a:gd name="T28" fmla="*/ 27 w 54"/>
                  <a:gd name="T29" fmla="*/ 0 h 157"/>
                  <a:gd name="T30" fmla="*/ 42 w 54"/>
                  <a:gd name="T31" fmla="*/ 2 h 157"/>
                  <a:gd name="T32" fmla="*/ 54 w 54"/>
                  <a:gd name="T33" fmla="*/ 6 h 157"/>
                  <a:gd name="T34" fmla="*/ 54 w 54"/>
                  <a:gd name="T35" fmla="*/ 6 h 157"/>
                  <a:gd name="T36" fmla="*/ 54 w 54"/>
                  <a:gd name="T37" fmla="*/ 6 h 157"/>
                  <a:gd name="T38" fmla="*/ 54 w 54"/>
                  <a:gd name="T39" fmla="*/ 6 h 157"/>
                  <a:gd name="T40" fmla="*/ 54 w 54"/>
                  <a:gd name="T41" fmla="*/ 6 h 157"/>
                  <a:gd name="T42" fmla="*/ 54 w 54"/>
                  <a:gd name="T43" fmla="*/ 6 h 157"/>
                  <a:gd name="T44" fmla="*/ 54 w 54"/>
                  <a:gd name="T45" fmla="*/ 6 h 157"/>
                  <a:gd name="T46" fmla="*/ 54 w 54"/>
                  <a:gd name="T47" fmla="*/ 6 h 157"/>
                  <a:gd name="T48" fmla="*/ 54 w 54"/>
                  <a:gd name="T49" fmla="*/ 6 h 157"/>
                  <a:gd name="T50" fmla="*/ 0 w 54"/>
                  <a:gd name="T51" fmla="*/ 152 h 157"/>
                  <a:gd name="T52" fmla="*/ 11 w 54"/>
                  <a:gd name="T53" fmla="*/ 155 h 157"/>
                  <a:gd name="T54" fmla="*/ 27 w 54"/>
                  <a:gd name="T55" fmla="*/ 157 h 157"/>
                  <a:gd name="T56" fmla="*/ 42 w 54"/>
                  <a:gd name="T57" fmla="*/ 155 h 157"/>
                  <a:gd name="T58" fmla="*/ 54 w 54"/>
                  <a:gd name="T59" fmla="*/ 152 h 157"/>
                  <a:gd name="T60" fmla="*/ 54 w 54"/>
                  <a:gd name="T61" fmla="*/ 152 h 157"/>
                  <a:gd name="T62" fmla="*/ 54 w 54"/>
                  <a:gd name="T63" fmla="*/ 152 h 157"/>
                  <a:gd name="T64" fmla="*/ 54 w 54"/>
                  <a:gd name="T65" fmla="*/ 152 h 157"/>
                  <a:gd name="T66" fmla="*/ 54 w 54"/>
                  <a:gd name="T67" fmla="*/ 152 h 157"/>
                  <a:gd name="T68" fmla="*/ 54 w 54"/>
                  <a:gd name="T69" fmla="*/ 152 h 157"/>
                  <a:gd name="T70" fmla="*/ 54 w 54"/>
                  <a:gd name="T71" fmla="*/ 152 h 157"/>
                  <a:gd name="T72" fmla="*/ 54 w 54"/>
                  <a:gd name="T73" fmla="*/ 152 h 157"/>
                  <a:gd name="T74" fmla="*/ 54 w 54"/>
                  <a:gd name="T75" fmla="*/ 152 h 157"/>
                  <a:gd name="T76" fmla="*/ 42 w 54"/>
                  <a:gd name="T77" fmla="*/ 155 h 157"/>
                  <a:gd name="T78" fmla="*/ 27 w 54"/>
                  <a:gd name="T79" fmla="*/ 157 h 157"/>
                  <a:gd name="T80" fmla="*/ 11 w 54"/>
                  <a:gd name="T81" fmla="*/ 155 h 157"/>
                  <a:gd name="T82" fmla="*/ 0 w 54"/>
                  <a:gd name="T83" fmla="*/ 152 h 157"/>
                  <a:gd name="T84" fmla="*/ 0 w 54"/>
                  <a:gd name="T85" fmla="*/ 152 h 157"/>
                  <a:gd name="T86" fmla="*/ 0 w 54"/>
                  <a:gd name="T87" fmla="*/ 152 h 157"/>
                  <a:gd name="T88" fmla="*/ 0 w 54"/>
                  <a:gd name="T89" fmla="*/ 152 h 157"/>
                  <a:gd name="T90" fmla="*/ 0 w 54"/>
                  <a:gd name="T91" fmla="*/ 152 h 157"/>
                  <a:gd name="T92" fmla="*/ 0 w 54"/>
                  <a:gd name="T93" fmla="*/ 152 h 157"/>
                  <a:gd name="T94" fmla="*/ 0 w 54"/>
                  <a:gd name="T95" fmla="*/ 152 h 157"/>
                  <a:gd name="T96" fmla="*/ 0 w 54"/>
                  <a:gd name="T97" fmla="*/ 152 h 157"/>
                  <a:gd name="T98" fmla="*/ 0 w 54"/>
                  <a:gd name="T99" fmla="*/ 15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7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2"/>
                    </a:moveTo>
                    <a:lnTo>
                      <a:pt x="11" y="155"/>
                    </a:lnTo>
                    <a:lnTo>
                      <a:pt x="27" y="157"/>
                    </a:lnTo>
                    <a:lnTo>
                      <a:pt x="42" y="155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42" y="155"/>
                    </a:lnTo>
                    <a:lnTo>
                      <a:pt x="27" y="157"/>
                    </a:lnTo>
                    <a:lnTo>
                      <a:pt x="11" y="155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FF22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65" name="Freeform 7436"/>
              <p:cNvSpPr>
                <a:spLocks noEditPoints="1"/>
              </p:cNvSpPr>
              <p:nvPr/>
            </p:nvSpPr>
            <p:spPr bwMode="auto">
              <a:xfrm>
                <a:off x="1390" y="2314"/>
                <a:ext cx="54" cy="157"/>
              </a:xfrm>
              <a:custGeom>
                <a:avLst/>
                <a:gdLst>
                  <a:gd name="T0" fmla="*/ 54 w 54"/>
                  <a:gd name="T1" fmla="*/ 6 h 157"/>
                  <a:gd name="T2" fmla="*/ 42 w 54"/>
                  <a:gd name="T3" fmla="*/ 2 h 157"/>
                  <a:gd name="T4" fmla="*/ 27 w 54"/>
                  <a:gd name="T5" fmla="*/ 0 h 157"/>
                  <a:gd name="T6" fmla="*/ 11 w 54"/>
                  <a:gd name="T7" fmla="*/ 2 h 157"/>
                  <a:gd name="T8" fmla="*/ 0 w 54"/>
                  <a:gd name="T9" fmla="*/ 6 h 157"/>
                  <a:gd name="T10" fmla="*/ 0 w 54"/>
                  <a:gd name="T11" fmla="*/ 6 h 157"/>
                  <a:gd name="T12" fmla="*/ 0 w 54"/>
                  <a:gd name="T13" fmla="*/ 6 h 157"/>
                  <a:gd name="T14" fmla="*/ 0 w 54"/>
                  <a:gd name="T15" fmla="*/ 6 h 157"/>
                  <a:gd name="T16" fmla="*/ 0 w 54"/>
                  <a:gd name="T17" fmla="*/ 6 h 157"/>
                  <a:gd name="T18" fmla="*/ 0 w 54"/>
                  <a:gd name="T19" fmla="*/ 6 h 157"/>
                  <a:gd name="T20" fmla="*/ 0 w 54"/>
                  <a:gd name="T21" fmla="*/ 6 h 157"/>
                  <a:gd name="T22" fmla="*/ 0 w 54"/>
                  <a:gd name="T23" fmla="*/ 6 h 157"/>
                  <a:gd name="T24" fmla="*/ 0 w 54"/>
                  <a:gd name="T25" fmla="*/ 6 h 157"/>
                  <a:gd name="T26" fmla="*/ 11 w 54"/>
                  <a:gd name="T27" fmla="*/ 4 h 157"/>
                  <a:gd name="T28" fmla="*/ 27 w 54"/>
                  <a:gd name="T29" fmla="*/ 2 h 157"/>
                  <a:gd name="T30" fmla="*/ 42 w 54"/>
                  <a:gd name="T31" fmla="*/ 4 h 157"/>
                  <a:gd name="T32" fmla="*/ 54 w 54"/>
                  <a:gd name="T33" fmla="*/ 6 h 157"/>
                  <a:gd name="T34" fmla="*/ 54 w 54"/>
                  <a:gd name="T35" fmla="*/ 6 h 157"/>
                  <a:gd name="T36" fmla="*/ 54 w 54"/>
                  <a:gd name="T37" fmla="*/ 6 h 157"/>
                  <a:gd name="T38" fmla="*/ 54 w 54"/>
                  <a:gd name="T39" fmla="*/ 6 h 157"/>
                  <a:gd name="T40" fmla="*/ 54 w 54"/>
                  <a:gd name="T41" fmla="*/ 6 h 157"/>
                  <a:gd name="T42" fmla="*/ 54 w 54"/>
                  <a:gd name="T43" fmla="*/ 6 h 157"/>
                  <a:gd name="T44" fmla="*/ 54 w 54"/>
                  <a:gd name="T45" fmla="*/ 6 h 157"/>
                  <a:gd name="T46" fmla="*/ 54 w 54"/>
                  <a:gd name="T47" fmla="*/ 6 h 157"/>
                  <a:gd name="T48" fmla="*/ 54 w 54"/>
                  <a:gd name="T49" fmla="*/ 6 h 157"/>
                  <a:gd name="T50" fmla="*/ 0 w 54"/>
                  <a:gd name="T51" fmla="*/ 152 h 157"/>
                  <a:gd name="T52" fmla="*/ 11 w 54"/>
                  <a:gd name="T53" fmla="*/ 155 h 157"/>
                  <a:gd name="T54" fmla="*/ 27 w 54"/>
                  <a:gd name="T55" fmla="*/ 157 h 157"/>
                  <a:gd name="T56" fmla="*/ 42 w 54"/>
                  <a:gd name="T57" fmla="*/ 155 h 157"/>
                  <a:gd name="T58" fmla="*/ 54 w 54"/>
                  <a:gd name="T59" fmla="*/ 152 h 157"/>
                  <a:gd name="T60" fmla="*/ 54 w 54"/>
                  <a:gd name="T61" fmla="*/ 152 h 157"/>
                  <a:gd name="T62" fmla="*/ 54 w 54"/>
                  <a:gd name="T63" fmla="*/ 152 h 157"/>
                  <a:gd name="T64" fmla="*/ 54 w 54"/>
                  <a:gd name="T65" fmla="*/ 152 h 157"/>
                  <a:gd name="T66" fmla="*/ 54 w 54"/>
                  <a:gd name="T67" fmla="*/ 152 h 157"/>
                  <a:gd name="T68" fmla="*/ 54 w 54"/>
                  <a:gd name="T69" fmla="*/ 152 h 157"/>
                  <a:gd name="T70" fmla="*/ 54 w 54"/>
                  <a:gd name="T71" fmla="*/ 152 h 157"/>
                  <a:gd name="T72" fmla="*/ 54 w 54"/>
                  <a:gd name="T73" fmla="*/ 152 h 157"/>
                  <a:gd name="T74" fmla="*/ 54 w 54"/>
                  <a:gd name="T75" fmla="*/ 152 h 157"/>
                  <a:gd name="T76" fmla="*/ 42 w 54"/>
                  <a:gd name="T77" fmla="*/ 155 h 157"/>
                  <a:gd name="T78" fmla="*/ 27 w 54"/>
                  <a:gd name="T79" fmla="*/ 157 h 157"/>
                  <a:gd name="T80" fmla="*/ 11 w 54"/>
                  <a:gd name="T81" fmla="*/ 155 h 157"/>
                  <a:gd name="T82" fmla="*/ 0 w 54"/>
                  <a:gd name="T83" fmla="*/ 152 h 157"/>
                  <a:gd name="T84" fmla="*/ 0 w 54"/>
                  <a:gd name="T85" fmla="*/ 152 h 157"/>
                  <a:gd name="T86" fmla="*/ 0 w 54"/>
                  <a:gd name="T87" fmla="*/ 152 h 157"/>
                  <a:gd name="T88" fmla="*/ 0 w 54"/>
                  <a:gd name="T89" fmla="*/ 152 h 157"/>
                  <a:gd name="T90" fmla="*/ 0 w 54"/>
                  <a:gd name="T91" fmla="*/ 152 h 157"/>
                  <a:gd name="T92" fmla="*/ 0 w 54"/>
                  <a:gd name="T93" fmla="*/ 152 h 157"/>
                  <a:gd name="T94" fmla="*/ 0 w 54"/>
                  <a:gd name="T95" fmla="*/ 152 h 157"/>
                  <a:gd name="T96" fmla="*/ 0 w 54"/>
                  <a:gd name="T97" fmla="*/ 152 h 157"/>
                  <a:gd name="T98" fmla="*/ 0 w 54"/>
                  <a:gd name="T99" fmla="*/ 15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7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7" y="2"/>
                    </a:lnTo>
                    <a:lnTo>
                      <a:pt x="42" y="4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2"/>
                    </a:moveTo>
                    <a:lnTo>
                      <a:pt x="11" y="155"/>
                    </a:lnTo>
                    <a:lnTo>
                      <a:pt x="27" y="157"/>
                    </a:lnTo>
                    <a:lnTo>
                      <a:pt x="42" y="155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42" y="155"/>
                    </a:lnTo>
                    <a:lnTo>
                      <a:pt x="27" y="157"/>
                    </a:lnTo>
                    <a:lnTo>
                      <a:pt x="11" y="155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FF23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66" name="Freeform 7437"/>
              <p:cNvSpPr>
                <a:spLocks noEditPoints="1"/>
              </p:cNvSpPr>
              <p:nvPr/>
            </p:nvSpPr>
            <p:spPr bwMode="auto">
              <a:xfrm>
                <a:off x="1390" y="2316"/>
                <a:ext cx="54" cy="155"/>
              </a:xfrm>
              <a:custGeom>
                <a:avLst/>
                <a:gdLst>
                  <a:gd name="T0" fmla="*/ 54 w 54"/>
                  <a:gd name="T1" fmla="*/ 4 h 155"/>
                  <a:gd name="T2" fmla="*/ 42 w 54"/>
                  <a:gd name="T3" fmla="*/ 2 h 155"/>
                  <a:gd name="T4" fmla="*/ 27 w 54"/>
                  <a:gd name="T5" fmla="*/ 0 h 155"/>
                  <a:gd name="T6" fmla="*/ 11 w 54"/>
                  <a:gd name="T7" fmla="*/ 2 h 155"/>
                  <a:gd name="T8" fmla="*/ 0 w 54"/>
                  <a:gd name="T9" fmla="*/ 4 h 155"/>
                  <a:gd name="T10" fmla="*/ 0 w 54"/>
                  <a:gd name="T11" fmla="*/ 4 h 155"/>
                  <a:gd name="T12" fmla="*/ 0 w 54"/>
                  <a:gd name="T13" fmla="*/ 4 h 155"/>
                  <a:gd name="T14" fmla="*/ 0 w 54"/>
                  <a:gd name="T15" fmla="*/ 4 h 155"/>
                  <a:gd name="T16" fmla="*/ 0 w 54"/>
                  <a:gd name="T17" fmla="*/ 6 h 155"/>
                  <a:gd name="T18" fmla="*/ 0 w 54"/>
                  <a:gd name="T19" fmla="*/ 6 h 155"/>
                  <a:gd name="T20" fmla="*/ 0 w 54"/>
                  <a:gd name="T21" fmla="*/ 6 h 155"/>
                  <a:gd name="T22" fmla="*/ 0 w 54"/>
                  <a:gd name="T23" fmla="*/ 6 h 155"/>
                  <a:gd name="T24" fmla="*/ 0 w 54"/>
                  <a:gd name="T25" fmla="*/ 6 h 155"/>
                  <a:gd name="T26" fmla="*/ 11 w 54"/>
                  <a:gd name="T27" fmla="*/ 2 h 155"/>
                  <a:gd name="T28" fmla="*/ 27 w 54"/>
                  <a:gd name="T29" fmla="*/ 0 h 155"/>
                  <a:gd name="T30" fmla="*/ 42 w 54"/>
                  <a:gd name="T31" fmla="*/ 2 h 155"/>
                  <a:gd name="T32" fmla="*/ 54 w 54"/>
                  <a:gd name="T33" fmla="*/ 6 h 155"/>
                  <a:gd name="T34" fmla="*/ 54 w 54"/>
                  <a:gd name="T35" fmla="*/ 6 h 155"/>
                  <a:gd name="T36" fmla="*/ 54 w 54"/>
                  <a:gd name="T37" fmla="*/ 6 h 155"/>
                  <a:gd name="T38" fmla="*/ 54 w 54"/>
                  <a:gd name="T39" fmla="*/ 6 h 155"/>
                  <a:gd name="T40" fmla="*/ 54 w 54"/>
                  <a:gd name="T41" fmla="*/ 6 h 155"/>
                  <a:gd name="T42" fmla="*/ 54 w 54"/>
                  <a:gd name="T43" fmla="*/ 4 h 155"/>
                  <a:gd name="T44" fmla="*/ 54 w 54"/>
                  <a:gd name="T45" fmla="*/ 4 h 155"/>
                  <a:gd name="T46" fmla="*/ 54 w 54"/>
                  <a:gd name="T47" fmla="*/ 4 h 155"/>
                  <a:gd name="T48" fmla="*/ 54 w 54"/>
                  <a:gd name="T49" fmla="*/ 4 h 155"/>
                  <a:gd name="T50" fmla="*/ 0 w 54"/>
                  <a:gd name="T51" fmla="*/ 150 h 155"/>
                  <a:gd name="T52" fmla="*/ 11 w 54"/>
                  <a:gd name="T53" fmla="*/ 153 h 155"/>
                  <a:gd name="T54" fmla="*/ 27 w 54"/>
                  <a:gd name="T55" fmla="*/ 155 h 155"/>
                  <a:gd name="T56" fmla="*/ 42 w 54"/>
                  <a:gd name="T57" fmla="*/ 153 h 155"/>
                  <a:gd name="T58" fmla="*/ 54 w 54"/>
                  <a:gd name="T59" fmla="*/ 150 h 155"/>
                  <a:gd name="T60" fmla="*/ 54 w 54"/>
                  <a:gd name="T61" fmla="*/ 150 h 155"/>
                  <a:gd name="T62" fmla="*/ 54 w 54"/>
                  <a:gd name="T63" fmla="*/ 150 h 155"/>
                  <a:gd name="T64" fmla="*/ 54 w 54"/>
                  <a:gd name="T65" fmla="*/ 150 h 155"/>
                  <a:gd name="T66" fmla="*/ 54 w 54"/>
                  <a:gd name="T67" fmla="*/ 150 h 155"/>
                  <a:gd name="T68" fmla="*/ 54 w 54"/>
                  <a:gd name="T69" fmla="*/ 150 h 155"/>
                  <a:gd name="T70" fmla="*/ 54 w 54"/>
                  <a:gd name="T71" fmla="*/ 150 h 155"/>
                  <a:gd name="T72" fmla="*/ 54 w 54"/>
                  <a:gd name="T73" fmla="*/ 150 h 155"/>
                  <a:gd name="T74" fmla="*/ 54 w 54"/>
                  <a:gd name="T75" fmla="*/ 150 h 155"/>
                  <a:gd name="T76" fmla="*/ 42 w 54"/>
                  <a:gd name="T77" fmla="*/ 153 h 155"/>
                  <a:gd name="T78" fmla="*/ 27 w 54"/>
                  <a:gd name="T79" fmla="*/ 153 h 155"/>
                  <a:gd name="T80" fmla="*/ 11 w 54"/>
                  <a:gd name="T81" fmla="*/ 153 h 155"/>
                  <a:gd name="T82" fmla="*/ 0 w 54"/>
                  <a:gd name="T83" fmla="*/ 150 h 155"/>
                  <a:gd name="T84" fmla="*/ 0 w 54"/>
                  <a:gd name="T85" fmla="*/ 150 h 155"/>
                  <a:gd name="T86" fmla="*/ 0 w 54"/>
                  <a:gd name="T87" fmla="*/ 150 h 155"/>
                  <a:gd name="T88" fmla="*/ 0 w 54"/>
                  <a:gd name="T89" fmla="*/ 150 h 155"/>
                  <a:gd name="T90" fmla="*/ 0 w 54"/>
                  <a:gd name="T91" fmla="*/ 150 h 155"/>
                  <a:gd name="T92" fmla="*/ 0 w 54"/>
                  <a:gd name="T93" fmla="*/ 150 h 155"/>
                  <a:gd name="T94" fmla="*/ 0 w 54"/>
                  <a:gd name="T95" fmla="*/ 150 h 155"/>
                  <a:gd name="T96" fmla="*/ 0 w 54"/>
                  <a:gd name="T97" fmla="*/ 150 h 155"/>
                  <a:gd name="T98" fmla="*/ 0 w 54"/>
                  <a:gd name="T99" fmla="*/ 15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5">
                    <a:moveTo>
                      <a:pt x="54" y="4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0" y="150"/>
                    </a:moveTo>
                    <a:lnTo>
                      <a:pt x="11" y="153"/>
                    </a:lnTo>
                    <a:lnTo>
                      <a:pt x="27" y="155"/>
                    </a:lnTo>
                    <a:lnTo>
                      <a:pt x="42" y="153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42" y="153"/>
                    </a:lnTo>
                    <a:lnTo>
                      <a:pt x="27" y="153"/>
                    </a:lnTo>
                    <a:lnTo>
                      <a:pt x="11" y="153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67" name="Freeform 7438"/>
              <p:cNvSpPr>
                <a:spLocks noEditPoints="1"/>
              </p:cNvSpPr>
              <p:nvPr/>
            </p:nvSpPr>
            <p:spPr bwMode="auto">
              <a:xfrm>
                <a:off x="1388" y="2316"/>
                <a:ext cx="57" cy="153"/>
              </a:xfrm>
              <a:custGeom>
                <a:avLst/>
                <a:gdLst>
                  <a:gd name="T0" fmla="*/ 56 w 57"/>
                  <a:gd name="T1" fmla="*/ 6 h 153"/>
                  <a:gd name="T2" fmla="*/ 44 w 57"/>
                  <a:gd name="T3" fmla="*/ 2 h 153"/>
                  <a:gd name="T4" fmla="*/ 29 w 57"/>
                  <a:gd name="T5" fmla="*/ 0 h 153"/>
                  <a:gd name="T6" fmla="*/ 13 w 57"/>
                  <a:gd name="T7" fmla="*/ 2 h 153"/>
                  <a:gd name="T8" fmla="*/ 2 w 57"/>
                  <a:gd name="T9" fmla="*/ 6 h 153"/>
                  <a:gd name="T10" fmla="*/ 2 w 57"/>
                  <a:gd name="T11" fmla="*/ 6 h 153"/>
                  <a:gd name="T12" fmla="*/ 2 w 57"/>
                  <a:gd name="T13" fmla="*/ 6 h 153"/>
                  <a:gd name="T14" fmla="*/ 2 w 57"/>
                  <a:gd name="T15" fmla="*/ 6 h 153"/>
                  <a:gd name="T16" fmla="*/ 2 w 57"/>
                  <a:gd name="T17" fmla="*/ 6 h 153"/>
                  <a:gd name="T18" fmla="*/ 2 w 57"/>
                  <a:gd name="T19" fmla="*/ 6 h 153"/>
                  <a:gd name="T20" fmla="*/ 0 w 57"/>
                  <a:gd name="T21" fmla="*/ 6 h 153"/>
                  <a:gd name="T22" fmla="*/ 0 w 57"/>
                  <a:gd name="T23" fmla="*/ 6 h 153"/>
                  <a:gd name="T24" fmla="*/ 0 w 57"/>
                  <a:gd name="T25" fmla="*/ 6 h 153"/>
                  <a:gd name="T26" fmla="*/ 13 w 57"/>
                  <a:gd name="T27" fmla="*/ 2 h 153"/>
                  <a:gd name="T28" fmla="*/ 29 w 57"/>
                  <a:gd name="T29" fmla="*/ 0 h 153"/>
                  <a:gd name="T30" fmla="*/ 44 w 57"/>
                  <a:gd name="T31" fmla="*/ 2 h 153"/>
                  <a:gd name="T32" fmla="*/ 57 w 57"/>
                  <a:gd name="T33" fmla="*/ 6 h 153"/>
                  <a:gd name="T34" fmla="*/ 56 w 57"/>
                  <a:gd name="T35" fmla="*/ 6 h 153"/>
                  <a:gd name="T36" fmla="*/ 56 w 57"/>
                  <a:gd name="T37" fmla="*/ 6 h 153"/>
                  <a:gd name="T38" fmla="*/ 56 w 57"/>
                  <a:gd name="T39" fmla="*/ 6 h 153"/>
                  <a:gd name="T40" fmla="*/ 56 w 57"/>
                  <a:gd name="T41" fmla="*/ 6 h 153"/>
                  <a:gd name="T42" fmla="*/ 56 w 57"/>
                  <a:gd name="T43" fmla="*/ 6 h 153"/>
                  <a:gd name="T44" fmla="*/ 56 w 57"/>
                  <a:gd name="T45" fmla="*/ 6 h 153"/>
                  <a:gd name="T46" fmla="*/ 56 w 57"/>
                  <a:gd name="T47" fmla="*/ 6 h 153"/>
                  <a:gd name="T48" fmla="*/ 56 w 57"/>
                  <a:gd name="T49" fmla="*/ 6 h 153"/>
                  <a:gd name="T50" fmla="*/ 2 w 57"/>
                  <a:gd name="T51" fmla="*/ 150 h 153"/>
                  <a:gd name="T52" fmla="*/ 13 w 57"/>
                  <a:gd name="T53" fmla="*/ 153 h 153"/>
                  <a:gd name="T54" fmla="*/ 29 w 57"/>
                  <a:gd name="T55" fmla="*/ 153 h 153"/>
                  <a:gd name="T56" fmla="*/ 44 w 57"/>
                  <a:gd name="T57" fmla="*/ 153 h 153"/>
                  <a:gd name="T58" fmla="*/ 56 w 57"/>
                  <a:gd name="T59" fmla="*/ 150 h 153"/>
                  <a:gd name="T60" fmla="*/ 56 w 57"/>
                  <a:gd name="T61" fmla="*/ 150 h 153"/>
                  <a:gd name="T62" fmla="*/ 56 w 57"/>
                  <a:gd name="T63" fmla="*/ 150 h 153"/>
                  <a:gd name="T64" fmla="*/ 56 w 57"/>
                  <a:gd name="T65" fmla="*/ 150 h 153"/>
                  <a:gd name="T66" fmla="*/ 56 w 57"/>
                  <a:gd name="T67" fmla="*/ 150 h 153"/>
                  <a:gd name="T68" fmla="*/ 56 w 57"/>
                  <a:gd name="T69" fmla="*/ 148 h 153"/>
                  <a:gd name="T70" fmla="*/ 56 w 57"/>
                  <a:gd name="T71" fmla="*/ 148 h 153"/>
                  <a:gd name="T72" fmla="*/ 56 w 57"/>
                  <a:gd name="T73" fmla="*/ 148 h 153"/>
                  <a:gd name="T74" fmla="*/ 57 w 57"/>
                  <a:gd name="T75" fmla="*/ 148 h 153"/>
                  <a:gd name="T76" fmla="*/ 44 w 57"/>
                  <a:gd name="T77" fmla="*/ 152 h 153"/>
                  <a:gd name="T78" fmla="*/ 29 w 57"/>
                  <a:gd name="T79" fmla="*/ 153 h 153"/>
                  <a:gd name="T80" fmla="*/ 13 w 57"/>
                  <a:gd name="T81" fmla="*/ 152 h 153"/>
                  <a:gd name="T82" fmla="*/ 0 w 57"/>
                  <a:gd name="T83" fmla="*/ 148 h 153"/>
                  <a:gd name="T84" fmla="*/ 0 w 57"/>
                  <a:gd name="T85" fmla="*/ 148 h 153"/>
                  <a:gd name="T86" fmla="*/ 0 w 57"/>
                  <a:gd name="T87" fmla="*/ 148 h 153"/>
                  <a:gd name="T88" fmla="*/ 2 w 57"/>
                  <a:gd name="T89" fmla="*/ 148 h 153"/>
                  <a:gd name="T90" fmla="*/ 2 w 57"/>
                  <a:gd name="T91" fmla="*/ 150 h 153"/>
                  <a:gd name="T92" fmla="*/ 2 w 57"/>
                  <a:gd name="T93" fmla="*/ 150 h 153"/>
                  <a:gd name="T94" fmla="*/ 2 w 57"/>
                  <a:gd name="T95" fmla="*/ 150 h 153"/>
                  <a:gd name="T96" fmla="*/ 2 w 57"/>
                  <a:gd name="T97" fmla="*/ 150 h 153"/>
                  <a:gd name="T98" fmla="*/ 2 w 57"/>
                  <a:gd name="T99" fmla="*/ 15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153">
                    <a:moveTo>
                      <a:pt x="56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7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close/>
                    <a:moveTo>
                      <a:pt x="2" y="150"/>
                    </a:moveTo>
                    <a:lnTo>
                      <a:pt x="13" y="153"/>
                    </a:lnTo>
                    <a:lnTo>
                      <a:pt x="29" y="153"/>
                    </a:lnTo>
                    <a:lnTo>
                      <a:pt x="44" y="153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6" y="148"/>
                    </a:lnTo>
                    <a:lnTo>
                      <a:pt x="56" y="148"/>
                    </a:lnTo>
                    <a:lnTo>
                      <a:pt x="57" y="148"/>
                    </a:lnTo>
                    <a:lnTo>
                      <a:pt x="44" y="152"/>
                    </a:lnTo>
                    <a:lnTo>
                      <a:pt x="29" y="153"/>
                    </a:lnTo>
                    <a:lnTo>
                      <a:pt x="13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2" y="148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close/>
                  </a:path>
                </a:pathLst>
              </a:cu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68" name="Freeform 7439"/>
              <p:cNvSpPr>
                <a:spLocks noEditPoints="1"/>
              </p:cNvSpPr>
              <p:nvPr/>
            </p:nvSpPr>
            <p:spPr bwMode="auto">
              <a:xfrm>
                <a:off x="1388" y="2316"/>
                <a:ext cx="57" cy="153"/>
              </a:xfrm>
              <a:custGeom>
                <a:avLst/>
                <a:gdLst>
                  <a:gd name="T0" fmla="*/ 57 w 57"/>
                  <a:gd name="T1" fmla="*/ 6 h 153"/>
                  <a:gd name="T2" fmla="*/ 44 w 57"/>
                  <a:gd name="T3" fmla="*/ 2 h 153"/>
                  <a:gd name="T4" fmla="*/ 29 w 57"/>
                  <a:gd name="T5" fmla="*/ 0 h 153"/>
                  <a:gd name="T6" fmla="*/ 13 w 57"/>
                  <a:gd name="T7" fmla="*/ 2 h 153"/>
                  <a:gd name="T8" fmla="*/ 0 w 57"/>
                  <a:gd name="T9" fmla="*/ 6 h 153"/>
                  <a:gd name="T10" fmla="*/ 0 w 57"/>
                  <a:gd name="T11" fmla="*/ 6 h 153"/>
                  <a:gd name="T12" fmla="*/ 0 w 57"/>
                  <a:gd name="T13" fmla="*/ 6 h 153"/>
                  <a:gd name="T14" fmla="*/ 0 w 57"/>
                  <a:gd name="T15" fmla="*/ 6 h 153"/>
                  <a:gd name="T16" fmla="*/ 0 w 57"/>
                  <a:gd name="T17" fmla="*/ 6 h 153"/>
                  <a:gd name="T18" fmla="*/ 0 w 57"/>
                  <a:gd name="T19" fmla="*/ 6 h 153"/>
                  <a:gd name="T20" fmla="*/ 0 w 57"/>
                  <a:gd name="T21" fmla="*/ 6 h 153"/>
                  <a:gd name="T22" fmla="*/ 0 w 57"/>
                  <a:gd name="T23" fmla="*/ 6 h 153"/>
                  <a:gd name="T24" fmla="*/ 0 w 57"/>
                  <a:gd name="T25" fmla="*/ 6 h 153"/>
                  <a:gd name="T26" fmla="*/ 13 w 57"/>
                  <a:gd name="T27" fmla="*/ 2 h 153"/>
                  <a:gd name="T28" fmla="*/ 29 w 57"/>
                  <a:gd name="T29" fmla="*/ 0 h 153"/>
                  <a:gd name="T30" fmla="*/ 44 w 57"/>
                  <a:gd name="T31" fmla="*/ 2 h 153"/>
                  <a:gd name="T32" fmla="*/ 57 w 57"/>
                  <a:gd name="T33" fmla="*/ 6 h 153"/>
                  <a:gd name="T34" fmla="*/ 57 w 57"/>
                  <a:gd name="T35" fmla="*/ 6 h 153"/>
                  <a:gd name="T36" fmla="*/ 57 w 57"/>
                  <a:gd name="T37" fmla="*/ 6 h 153"/>
                  <a:gd name="T38" fmla="*/ 57 w 57"/>
                  <a:gd name="T39" fmla="*/ 6 h 153"/>
                  <a:gd name="T40" fmla="*/ 57 w 57"/>
                  <a:gd name="T41" fmla="*/ 6 h 153"/>
                  <a:gd name="T42" fmla="*/ 57 w 57"/>
                  <a:gd name="T43" fmla="*/ 6 h 153"/>
                  <a:gd name="T44" fmla="*/ 57 w 57"/>
                  <a:gd name="T45" fmla="*/ 6 h 153"/>
                  <a:gd name="T46" fmla="*/ 57 w 57"/>
                  <a:gd name="T47" fmla="*/ 6 h 153"/>
                  <a:gd name="T48" fmla="*/ 57 w 57"/>
                  <a:gd name="T49" fmla="*/ 6 h 153"/>
                  <a:gd name="T50" fmla="*/ 0 w 57"/>
                  <a:gd name="T51" fmla="*/ 148 h 153"/>
                  <a:gd name="T52" fmla="*/ 13 w 57"/>
                  <a:gd name="T53" fmla="*/ 152 h 153"/>
                  <a:gd name="T54" fmla="*/ 29 w 57"/>
                  <a:gd name="T55" fmla="*/ 153 h 153"/>
                  <a:gd name="T56" fmla="*/ 44 w 57"/>
                  <a:gd name="T57" fmla="*/ 152 h 153"/>
                  <a:gd name="T58" fmla="*/ 57 w 57"/>
                  <a:gd name="T59" fmla="*/ 148 h 153"/>
                  <a:gd name="T60" fmla="*/ 57 w 57"/>
                  <a:gd name="T61" fmla="*/ 148 h 153"/>
                  <a:gd name="T62" fmla="*/ 57 w 57"/>
                  <a:gd name="T63" fmla="*/ 148 h 153"/>
                  <a:gd name="T64" fmla="*/ 57 w 57"/>
                  <a:gd name="T65" fmla="*/ 148 h 153"/>
                  <a:gd name="T66" fmla="*/ 57 w 57"/>
                  <a:gd name="T67" fmla="*/ 148 h 153"/>
                  <a:gd name="T68" fmla="*/ 57 w 57"/>
                  <a:gd name="T69" fmla="*/ 148 h 153"/>
                  <a:gd name="T70" fmla="*/ 57 w 57"/>
                  <a:gd name="T71" fmla="*/ 148 h 153"/>
                  <a:gd name="T72" fmla="*/ 57 w 57"/>
                  <a:gd name="T73" fmla="*/ 148 h 153"/>
                  <a:gd name="T74" fmla="*/ 57 w 57"/>
                  <a:gd name="T75" fmla="*/ 148 h 153"/>
                  <a:gd name="T76" fmla="*/ 44 w 57"/>
                  <a:gd name="T77" fmla="*/ 152 h 153"/>
                  <a:gd name="T78" fmla="*/ 29 w 57"/>
                  <a:gd name="T79" fmla="*/ 153 h 153"/>
                  <a:gd name="T80" fmla="*/ 13 w 57"/>
                  <a:gd name="T81" fmla="*/ 152 h 153"/>
                  <a:gd name="T82" fmla="*/ 0 w 57"/>
                  <a:gd name="T83" fmla="*/ 148 h 153"/>
                  <a:gd name="T84" fmla="*/ 0 w 57"/>
                  <a:gd name="T85" fmla="*/ 148 h 153"/>
                  <a:gd name="T86" fmla="*/ 0 w 57"/>
                  <a:gd name="T87" fmla="*/ 148 h 153"/>
                  <a:gd name="T88" fmla="*/ 0 w 57"/>
                  <a:gd name="T89" fmla="*/ 148 h 153"/>
                  <a:gd name="T90" fmla="*/ 0 w 57"/>
                  <a:gd name="T91" fmla="*/ 148 h 153"/>
                  <a:gd name="T92" fmla="*/ 0 w 57"/>
                  <a:gd name="T93" fmla="*/ 148 h 153"/>
                  <a:gd name="T94" fmla="*/ 0 w 57"/>
                  <a:gd name="T95" fmla="*/ 148 h 153"/>
                  <a:gd name="T96" fmla="*/ 0 w 57"/>
                  <a:gd name="T97" fmla="*/ 148 h 153"/>
                  <a:gd name="T98" fmla="*/ 0 w 57"/>
                  <a:gd name="T99" fmla="*/ 14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153">
                    <a:moveTo>
                      <a:pt x="57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close/>
                    <a:moveTo>
                      <a:pt x="0" y="148"/>
                    </a:moveTo>
                    <a:lnTo>
                      <a:pt x="13" y="152"/>
                    </a:lnTo>
                    <a:lnTo>
                      <a:pt x="29" y="153"/>
                    </a:lnTo>
                    <a:lnTo>
                      <a:pt x="44" y="152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44" y="152"/>
                    </a:lnTo>
                    <a:lnTo>
                      <a:pt x="29" y="153"/>
                    </a:lnTo>
                    <a:lnTo>
                      <a:pt x="13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2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69" name="Freeform 7440"/>
              <p:cNvSpPr>
                <a:spLocks noEditPoints="1"/>
              </p:cNvSpPr>
              <p:nvPr/>
            </p:nvSpPr>
            <p:spPr bwMode="auto">
              <a:xfrm>
                <a:off x="1388" y="2316"/>
                <a:ext cx="57" cy="153"/>
              </a:xfrm>
              <a:custGeom>
                <a:avLst/>
                <a:gdLst>
                  <a:gd name="T0" fmla="*/ 57 w 57"/>
                  <a:gd name="T1" fmla="*/ 6 h 153"/>
                  <a:gd name="T2" fmla="*/ 44 w 57"/>
                  <a:gd name="T3" fmla="*/ 2 h 153"/>
                  <a:gd name="T4" fmla="*/ 29 w 57"/>
                  <a:gd name="T5" fmla="*/ 0 h 153"/>
                  <a:gd name="T6" fmla="*/ 13 w 57"/>
                  <a:gd name="T7" fmla="*/ 2 h 153"/>
                  <a:gd name="T8" fmla="*/ 0 w 57"/>
                  <a:gd name="T9" fmla="*/ 6 h 153"/>
                  <a:gd name="T10" fmla="*/ 0 w 57"/>
                  <a:gd name="T11" fmla="*/ 6 h 153"/>
                  <a:gd name="T12" fmla="*/ 0 w 57"/>
                  <a:gd name="T13" fmla="*/ 6 h 153"/>
                  <a:gd name="T14" fmla="*/ 0 w 57"/>
                  <a:gd name="T15" fmla="*/ 6 h 153"/>
                  <a:gd name="T16" fmla="*/ 0 w 57"/>
                  <a:gd name="T17" fmla="*/ 6 h 153"/>
                  <a:gd name="T18" fmla="*/ 0 w 57"/>
                  <a:gd name="T19" fmla="*/ 6 h 153"/>
                  <a:gd name="T20" fmla="*/ 0 w 57"/>
                  <a:gd name="T21" fmla="*/ 6 h 153"/>
                  <a:gd name="T22" fmla="*/ 0 w 57"/>
                  <a:gd name="T23" fmla="*/ 6 h 153"/>
                  <a:gd name="T24" fmla="*/ 0 w 57"/>
                  <a:gd name="T25" fmla="*/ 6 h 153"/>
                  <a:gd name="T26" fmla="*/ 13 w 57"/>
                  <a:gd name="T27" fmla="*/ 2 h 153"/>
                  <a:gd name="T28" fmla="*/ 29 w 57"/>
                  <a:gd name="T29" fmla="*/ 2 h 153"/>
                  <a:gd name="T30" fmla="*/ 44 w 57"/>
                  <a:gd name="T31" fmla="*/ 2 h 153"/>
                  <a:gd name="T32" fmla="*/ 57 w 57"/>
                  <a:gd name="T33" fmla="*/ 6 h 153"/>
                  <a:gd name="T34" fmla="*/ 57 w 57"/>
                  <a:gd name="T35" fmla="*/ 6 h 153"/>
                  <a:gd name="T36" fmla="*/ 57 w 57"/>
                  <a:gd name="T37" fmla="*/ 6 h 153"/>
                  <a:gd name="T38" fmla="*/ 57 w 57"/>
                  <a:gd name="T39" fmla="*/ 6 h 153"/>
                  <a:gd name="T40" fmla="*/ 57 w 57"/>
                  <a:gd name="T41" fmla="*/ 6 h 153"/>
                  <a:gd name="T42" fmla="*/ 57 w 57"/>
                  <a:gd name="T43" fmla="*/ 6 h 153"/>
                  <a:gd name="T44" fmla="*/ 57 w 57"/>
                  <a:gd name="T45" fmla="*/ 6 h 153"/>
                  <a:gd name="T46" fmla="*/ 57 w 57"/>
                  <a:gd name="T47" fmla="*/ 6 h 153"/>
                  <a:gd name="T48" fmla="*/ 57 w 57"/>
                  <a:gd name="T49" fmla="*/ 6 h 153"/>
                  <a:gd name="T50" fmla="*/ 0 w 57"/>
                  <a:gd name="T51" fmla="*/ 148 h 153"/>
                  <a:gd name="T52" fmla="*/ 13 w 57"/>
                  <a:gd name="T53" fmla="*/ 152 h 153"/>
                  <a:gd name="T54" fmla="*/ 29 w 57"/>
                  <a:gd name="T55" fmla="*/ 153 h 153"/>
                  <a:gd name="T56" fmla="*/ 44 w 57"/>
                  <a:gd name="T57" fmla="*/ 152 h 153"/>
                  <a:gd name="T58" fmla="*/ 57 w 57"/>
                  <a:gd name="T59" fmla="*/ 148 h 153"/>
                  <a:gd name="T60" fmla="*/ 57 w 57"/>
                  <a:gd name="T61" fmla="*/ 148 h 153"/>
                  <a:gd name="T62" fmla="*/ 57 w 57"/>
                  <a:gd name="T63" fmla="*/ 148 h 153"/>
                  <a:gd name="T64" fmla="*/ 57 w 57"/>
                  <a:gd name="T65" fmla="*/ 148 h 153"/>
                  <a:gd name="T66" fmla="*/ 57 w 57"/>
                  <a:gd name="T67" fmla="*/ 148 h 153"/>
                  <a:gd name="T68" fmla="*/ 57 w 57"/>
                  <a:gd name="T69" fmla="*/ 148 h 153"/>
                  <a:gd name="T70" fmla="*/ 57 w 57"/>
                  <a:gd name="T71" fmla="*/ 148 h 153"/>
                  <a:gd name="T72" fmla="*/ 57 w 57"/>
                  <a:gd name="T73" fmla="*/ 148 h 153"/>
                  <a:gd name="T74" fmla="*/ 57 w 57"/>
                  <a:gd name="T75" fmla="*/ 148 h 153"/>
                  <a:gd name="T76" fmla="*/ 44 w 57"/>
                  <a:gd name="T77" fmla="*/ 152 h 153"/>
                  <a:gd name="T78" fmla="*/ 29 w 57"/>
                  <a:gd name="T79" fmla="*/ 153 h 153"/>
                  <a:gd name="T80" fmla="*/ 13 w 57"/>
                  <a:gd name="T81" fmla="*/ 152 h 153"/>
                  <a:gd name="T82" fmla="*/ 0 w 57"/>
                  <a:gd name="T83" fmla="*/ 148 h 153"/>
                  <a:gd name="T84" fmla="*/ 0 w 57"/>
                  <a:gd name="T85" fmla="*/ 148 h 153"/>
                  <a:gd name="T86" fmla="*/ 0 w 57"/>
                  <a:gd name="T87" fmla="*/ 148 h 153"/>
                  <a:gd name="T88" fmla="*/ 0 w 57"/>
                  <a:gd name="T89" fmla="*/ 148 h 153"/>
                  <a:gd name="T90" fmla="*/ 0 w 57"/>
                  <a:gd name="T91" fmla="*/ 148 h 153"/>
                  <a:gd name="T92" fmla="*/ 0 w 57"/>
                  <a:gd name="T93" fmla="*/ 148 h 153"/>
                  <a:gd name="T94" fmla="*/ 0 w 57"/>
                  <a:gd name="T95" fmla="*/ 148 h 153"/>
                  <a:gd name="T96" fmla="*/ 0 w 57"/>
                  <a:gd name="T97" fmla="*/ 148 h 153"/>
                  <a:gd name="T98" fmla="*/ 0 w 57"/>
                  <a:gd name="T99" fmla="*/ 14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153">
                    <a:moveTo>
                      <a:pt x="57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2"/>
                    </a:lnTo>
                    <a:lnTo>
                      <a:pt x="44" y="2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close/>
                    <a:moveTo>
                      <a:pt x="0" y="148"/>
                    </a:moveTo>
                    <a:lnTo>
                      <a:pt x="13" y="152"/>
                    </a:lnTo>
                    <a:lnTo>
                      <a:pt x="29" y="153"/>
                    </a:lnTo>
                    <a:lnTo>
                      <a:pt x="44" y="152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44" y="152"/>
                    </a:lnTo>
                    <a:lnTo>
                      <a:pt x="29" y="153"/>
                    </a:lnTo>
                    <a:lnTo>
                      <a:pt x="13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25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70" name="Freeform 7441"/>
              <p:cNvSpPr>
                <a:spLocks noEditPoints="1"/>
              </p:cNvSpPr>
              <p:nvPr/>
            </p:nvSpPr>
            <p:spPr bwMode="auto">
              <a:xfrm>
                <a:off x="1388" y="2318"/>
                <a:ext cx="57" cy="151"/>
              </a:xfrm>
              <a:custGeom>
                <a:avLst/>
                <a:gdLst>
                  <a:gd name="T0" fmla="*/ 57 w 57"/>
                  <a:gd name="T1" fmla="*/ 4 h 151"/>
                  <a:gd name="T2" fmla="*/ 44 w 57"/>
                  <a:gd name="T3" fmla="*/ 0 h 151"/>
                  <a:gd name="T4" fmla="*/ 29 w 57"/>
                  <a:gd name="T5" fmla="*/ 0 h 151"/>
                  <a:gd name="T6" fmla="*/ 13 w 57"/>
                  <a:gd name="T7" fmla="*/ 0 h 151"/>
                  <a:gd name="T8" fmla="*/ 0 w 57"/>
                  <a:gd name="T9" fmla="*/ 4 h 151"/>
                  <a:gd name="T10" fmla="*/ 0 w 57"/>
                  <a:gd name="T11" fmla="*/ 4 h 151"/>
                  <a:gd name="T12" fmla="*/ 0 w 57"/>
                  <a:gd name="T13" fmla="*/ 6 h 151"/>
                  <a:gd name="T14" fmla="*/ 0 w 57"/>
                  <a:gd name="T15" fmla="*/ 6 h 151"/>
                  <a:gd name="T16" fmla="*/ 0 w 57"/>
                  <a:gd name="T17" fmla="*/ 6 h 151"/>
                  <a:gd name="T18" fmla="*/ 0 w 57"/>
                  <a:gd name="T19" fmla="*/ 6 h 151"/>
                  <a:gd name="T20" fmla="*/ 0 w 57"/>
                  <a:gd name="T21" fmla="*/ 6 h 151"/>
                  <a:gd name="T22" fmla="*/ 0 w 57"/>
                  <a:gd name="T23" fmla="*/ 6 h 151"/>
                  <a:gd name="T24" fmla="*/ 0 w 57"/>
                  <a:gd name="T25" fmla="*/ 6 h 151"/>
                  <a:gd name="T26" fmla="*/ 13 w 57"/>
                  <a:gd name="T27" fmla="*/ 2 h 151"/>
                  <a:gd name="T28" fmla="*/ 29 w 57"/>
                  <a:gd name="T29" fmla="*/ 0 h 151"/>
                  <a:gd name="T30" fmla="*/ 44 w 57"/>
                  <a:gd name="T31" fmla="*/ 2 h 151"/>
                  <a:gd name="T32" fmla="*/ 57 w 57"/>
                  <a:gd name="T33" fmla="*/ 6 h 151"/>
                  <a:gd name="T34" fmla="*/ 57 w 57"/>
                  <a:gd name="T35" fmla="*/ 6 h 151"/>
                  <a:gd name="T36" fmla="*/ 57 w 57"/>
                  <a:gd name="T37" fmla="*/ 6 h 151"/>
                  <a:gd name="T38" fmla="*/ 57 w 57"/>
                  <a:gd name="T39" fmla="*/ 6 h 151"/>
                  <a:gd name="T40" fmla="*/ 57 w 57"/>
                  <a:gd name="T41" fmla="*/ 6 h 151"/>
                  <a:gd name="T42" fmla="*/ 57 w 57"/>
                  <a:gd name="T43" fmla="*/ 6 h 151"/>
                  <a:gd name="T44" fmla="*/ 57 w 57"/>
                  <a:gd name="T45" fmla="*/ 6 h 151"/>
                  <a:gd name="T46" fmla="*/ 57 w 57"/>
                  <a:gd name="T47" fmla="*/ 4 h 151"/>
                  <a:gd name="T48" fmla="*/ 57 w 57"/>
                  <a:gd name="T49" fmla="*/ 4 h 151"/>
                  <a:gd name="T50" fmla="*/ 0 w 57"/>
                  <a:gd name="T51" fmla="*/ 146 h 151"/>
                  <a:gd name="T52" fmla="*/ 13 w 57"/>
                  <a:gd name="T53" fmla="*/ 150 h 151"/>
                  <a:gd name="T54" fmla="*/ 29 w 57"/>
                  <a:gd name="T55" fmla="*/ 151 h 151"/>
                  <a:gd name="T56" fmla="*/ 44 w 57"/>
                  <a:gd name="T57" fmla="*/ 150 h 151"/>
                  <a:gd name="T58" fmla="*/ 57 w 57"/>
                  <a:gd name="T59" fmla="*/ 146 h 151"/>
                  <a:gd name="T60" fmla="*/ 57 w 57"/>
                  <a:gd name="T61" fmla="*/ 146 h 151"/>
                  <a:gd name="T62" fmla="*/ 57 w 57"/>
                  <a:gd name="T63" fmla="*/ 146 h 151"/>
                  <a:gd name="T64" fmla="*/ 57 w 57"/>
                  <a:gd name="T65" fmla="*/ 146 h 151"/>
                  <a:gd name="T66" fmla="*/ 57 w 57"/>
                  <a:gd name="T67" fmla="*/ 146 h 151"/>
                  <a:gd name="T68" fmla="*/ 57 w 57"/>
                  <a:gd name="T69" fmla="*/ 146 h 151"/>
                  <a:gd name="T70" fmla="*/ 57 w 57"/>
                  <a:gd name="T71" fmla="*/ 146 h 151"/>
                  <a:gd name="T72" fmla="*/ 57 w 57"/>
                  <a:gd name="T73" fmla="*/ 146 h 151"/>
                  <a:gd name="T74" fmla="*/ 57 w 57"/>
                  <a:gd name="T75" fmla="*/ 146 h 151"/>
                  <a:gd name="T76" fmla="*/ 44 w 57"/>
                  <a:gd name="T77" fmla="*/ 150 h 151"/>
                  <a:gd name="T78" fmla="*/ 29 w 57"/>
                  <a:gd name="T79" fmla="*/ 151 h 151"/>
                  <a:gd name="T80" fmla="*/ 13 w 57"/>
                  <a:gd name="T81" fmla="*/ 150 h 151"/>
                  <a:gd name="T82" fmla="*/ 0 w 57"/>
                  <a:gd name="T83" fmla="*/ 146 h 151"/>
                  <a:gd name="T84" fmla="*/ 0 w 57"/>
                  <a:gd name="T85" fmla="*/ 146 h 151"/>
                  <a:gd name="T86" fmla="*/ 0 w 57"/>
                  <a:gd name="T87" fmla="*/ 146 h 151"/>
                  <a:gd name="T88" fmla="*/ 0 w 57"/>
                  <a:gd name="T89" fmla="*/ 146 h 151"/>
                  <a:gd name="T90" fmla="*/ 0 w 57"/>
                  <a:gd name="T91" fmla="*/ 146 h 151"/>
                  <a:gd name="T92" fmla="*/ 0 w 57"/>
                  <a:gd name="T93" fmla="*/ 146 h 151"/>
                  <a:gd name="T94" fmla="*/ 0 w 57"/>
                  <a:gd name="T95" fmla="*/ 146 h 151"/>
                  <a:gd name="T96" fmla="*/ 0 w 57"/>
                  <a:gd name="T97" fmla="*/ 146 h 151"/>
                  <a:gd name="T98" fmla="*/ 0 w 57"/>
                  <a:gd name="T99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151">
                    <a:moveTo>
                      <a:pt x="57" y="4"/>
                    </a:moveTo>
                    <a:lnTo>
                      <a:pt x="44" y="0"/>
                    </a:lnTo>
                    <a:lnTo>
                      <a:pt x="29" y="0"/>
                    </a:lnTo>
                    <a:lnTo>
                      <a:pt x="13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  <a:moveTo>
                      <a:pt x="0" y="146"/>
                    </a:moveTo>
                    <a:lnTo>
                      <a:pt x="13" y="150"/>
                    </a:lnTo>
                    <a:lnTo>
                      <a:pt x="29" y="151"/>
                    </a:lnTo>
                    <a:lnTo>
                      <a:pt x="44" y="150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44" y="150"/>
                    </a:lnTo>
                    <a:lnTo>
                      <a:pt x="29" y="151"/>
                    </a:lnTo>
                    <a:lnTo>
                      <a:pt x="13" y="150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FF2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71" name="Freeform 7442"/>
              <p:cNvSpPr>
                <a:spLocks noEditPoints="1"/>
              </p:cNvSpPr>
              <p:nvPr/>
            </p:nvSpPr>
            <p:spPr bwMode="auto">
              <a:xfrm>
                <a:off x="1388" y="2318"/>
                <a:ext cx="57" cy="151"/>
              </a:xfrm>
              <a:custGeom>
                <a:avLst/>
                <a:gdLst>
                  <a:gd name="T0" fmla="*/ 57 w 57"/>
                  <a:gd name="T1" fmla="*/ 6 h 151"/>
                  <a:gd name="T2" fmla="*/ 44 w 57"/>
                  <a:gd name="T3" fmla="*/ 2 h 151"/>
                  <a:gd name="T4" fmla="*/ 29 w 57"/>
                  <a:gd name="T5" fmla="*/ 0 h 151"/>
                  <a:gd name="T6" fmla="*/ 13 w 57"/>
                  <a:gd name="T7" fmla="*/ 2 h 151"/>
                  <a:gd name="T8" fmla="*/ 0 w 57"/>
                  <a:gd name="T9" fmla="*/ 6 h 151"/>
                  <a:gd name="T10" fmla="*/ 0 w 57"/>
                  <a:gd name="T11" fmla="*/ 6 h 151"/>
                  <a:gd name="T12" fmla="*/ 0 w 57"/>
                  <a:gd name="T13" fmla="*/ 6 h 151"/>
                  <a:gd name="T14" fmla="*/ 0 w 57"/>
                  <a:gd name="T15" fmla="*/ 6 h 151"/>
                  <a:gd name="T16" fmla="*/ 0 w 57"/>
                  <a:gd name="T17" fmla="*/ 6 h 151"/>
                  <a:gd name="T18" fmla="*/ 0 w 57"/>
                  <a:gd name="T19" fmla="*/ 6 h 151"/>
                  <a:gd name="T20" fmla="*/ 0 w 57"/>
                  <a:gd name="T21" fmla="*/ 6 h 151"/>
                  <a:gd name="T22" fmla="*/ 0 w 57"/>
                  <a:gd name="T23" fmla="*/ 6 h 151"/>
                  <a:gd name="T24" fmla="*/ 0 w 57"/>
                  <a:gd name="T25" fmla="*/ 6 h 151"/>
                  <a:gd name="T26" fmla="*/ 13 w 57"/>
                  <a:gd name="T27" fmla="*/ 2 h 151"/>
                  <a:gd name="T28" fmla="*/ 29 w 57"/>
                  <a:gd name="T29" fmla="*/ 0 h 151"/>
                  <a:gd name="T30" fmla="*/ 44 w 57"/>
                  <a:gd name="T31" fmla="*/ 2 h 151"/>
                  <a:gd name="T32" fmla="*/ 57 w 57"/>
                  <a:gd name="T33" fmla="*/ 6 h 151"/>
                  <a:gd name="T34" fmla="*/ 57 w 57"/>
                  <a:gd name="T35" fmla="*/ 6 h 151"/>
                  <a:gd name="T36" fmla="*/ 57 w 57"/>
                  <a:gd name="T37" fmla="*/ 6 h 151"/>
                  <a:gd name="T38" fmla="*/ 57 w 57"/>
                  <a:gd name="T39" fmla="*/ 6 h 151"/>
                  <a:gd name="T40" fmla="*/ 57 w 57"/>
                  <a:gd name="T41" fmla="*/ 6 h 151"/>
                  <a:gd name="T42" fmla="*/ 57 w 57"/>
                  <a:gd name="T43" fmla="*/ 6 h 151"/>
                  <a:gd name="T44" fmla="*/ 57 w 57"/>
                  <a:gd name="T45" fmla="*/ 6 h 151"/>
                  <a:gd name="T46" fmla="*/ 57 w 57"/>
                  <a:gd name="T47" fmla="*/ 6 h 151"/>
                  <a:gd name="T48" fmla="*/ 57 w 57"/>
                  <a:gd name="T49" fmla="*/ 6 h 151"/>
                  <a:gd name="T50" fmla="*/ 0 w 57"/>
                  <a:gd name="T51" fmla="*/ 146 h 151"/>
                  <a:gd name="T52" fmla="*/ 13 w 57"/>
                  <a:gd name="T53" fmla="*/ 150 h 151"/>
                  <a:gd name="T54" fmla="*/ 29 w 57"/>
                  <a:gd name="T55" fmla="*/ 151 h 151"/>
                  <a:gd name="T56" fmla="*/ 44 w 57"/>
                  <a:gd name="T57" fmla="*/ 150 h 151"/>
                  <a:gd name="T58" fmla="*/ 57 w 57"/>
                  <a:gd name="T59" fmla="*/ 146 h 151"/>
                  <a:gd name="T60" fmla="*/ 57 w 57"/>
                  <a:gd name="T61" fmla="*/ 146 h 151"/>
                  <a:gd name="T62" fmla="*/ 57 w 57"/>
                  <a:gd name="T63" fmla="*/ 146 h 151"/>
                  <a:gd name="T64" fmla="*/ 57 w 57"/>
                  <a:gd name="T65" fmla="*/ 144 h 151"/>
                  <a:gd name="T66" fmla="*/ 57 w 57"/>
                  <a:gd name="T67" fmla="*/ 144 h 151"/>
                  <a:gd name="T68" fmla="*/ 57 w 57"/>
                  <a:gd name="T69" fmla="*/ 144 h 151"/>
                  <a:gd name="T70" fmla="*/ 57 w 57"/>
                  <a:gd name="T71" fmla="*/ 144 h 151"/>
                  <a:gd name="T72" fmla="*/ 57 w 57"/>
                  <a:gd name="T73" fmla="*/ 144 h 151"/>
                  <a:gd name="T74" fmla="*/ 57 w 57"/>
                  <a:gd name="T75" fmla="*/ 144 h 151"/>
                  <a:gd name="T76" fmla="*/ 44 w 57"/>
                  <a:gd name="T77" fmla="*/ 150 h 151"/>
                  <a:gd name="T78" fmla="*/ 29 w 57"/>
                  <a:gd name="T79" fmla="*/ 150 h 151"/>
                  <a:gd name="T80" fmla="*/ 13 w 57"/>
                  <a:gd name="T81" fmla="*/ 150 h 151"/>
                  <a:gd name="T82" fmla="*/ 0 w 57"/>
                  <a:gd name="T83" fmla="*/ 144 h 151"/>
                  <a:gd name="T84" fmla="*/ 0 w 57"/>
                  <a:gd name="T85" fmla="*/ 144 h 151"/>
                  <a:gd name="T86" fmla="*/ 0 w 57"/>
                  <a:gd name="T87" fmla="*/ 144 h 151"/>
                  <a:gd name="T88" fmla="*/ 0 w 57"/>
                  <a:gd name="T89" fmla="*/ 144 h 151"/>
                  <a:gd name="T90" fmla="*/ 0 w 57"/>
                  <a:gd name="T91" fmla="*/ 144 h 151"/>
                  <a:gd name="T92" fmla="*/ 0 w 57"/>
                  <a:gd name="T93" fmla="*/ 144 h 151"/>
                  <a:gd name="T94" fmla="*/ 0 w 57"/>
                  <a:gd name="T95" fmla="*/ 146 h 151"/>
                  <a:gd name="T96" fmla="*/ 0 w 57"/>
                  <a:gd name="T97" fmla="*/ 146 h 151"/>
                  <a:gd name="T98" fmla="*/ 0 w 57"/>
                  <a:gd name="T99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151">
                    <a:moveTo>
                      <a:pt x="57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close/>
                    <a:moveTo>
                      <a:pt x="0" y="146"/>
                    </a:moveTo>
                    <a:lnTo>
                      <a:pt x="13" y="150"/>
                    </a:lnTo>
                    <a:lnTo>
                      <a:pt x="29" y="151"/>
                    </a:lnTo>
                    <a:lnTo>
                      <a:pt x="44" y="150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44" y="150"/>
                    </a:lnTo>
                    <a:lnTo>
                      <a:pt x="29" y="150"/>
                    </a:lnTo>
                    <a:lnTo>
                      <a:pt x="13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72" name="Freeform 7443"/>
              <p:cNvSpPr>
                <a:spLocks noEditPoints="1"/>
              </p:cNvSpPr>
              <p:nvPr/>
            </p:nvSpPr>
            <p:spPr bwMode="auto">
              <a:xfrm>
                <a:off x="1388" y="2318"/>
                <a:ext cx="57" cy="150"/>
              </a:xfrm>
              <a:custGeom>
                <a:avLst/>
                <a:gdLst>
                  <a:gd name="T0" fmla="*/ 57 w 57"/>
                  <a:gd name="T1" fmla="*/ 6 h 150"/>
                  <a:gd name="T2" fmla="*/ 44 w 57"/>
                  <a:gd name="T3" fmla="*/ 2 h 150"/>
                  <a:gd name="T4" fmla="*/ 29 w 57"/>
                  <a:gd name="T5" fmla="*/ 0 h 150"/>
                  <a:gd name="T6" fmla="*/ 13 w 57"/>
                  <a:gd name="T7" fmla="*/ 2 h 150"/>
                  <a:gd name="T8" fmla="*/ 0 w 57"/>
                  <a:gd name="T9" fmla="*/ 6 h 150"/>
                  <a:gd name="T10" fmla="*/ 0 w 57"/>
                  <a:gd name="T11" fmla="*/ 6 h 150"/>
                  <a:gd name="T12" fmla="*/ 0 w 57"/>
                  <a:gd name="T13" fmla="*/ 6 h 150"/>
                  <a:gd name="T14" fmla="*/ 0 w 57"/>
                  <a:gd name="T15" fmla="*/ 6 h 150"/>
                  <a:gd name="T16" fmla="*/ 0 w 57"/>
                  <a:gd name="T17" fmla="*/ 6 h 150"/>
                  <a:gd name="T18" fmla="*/ 0 w 57"/>
                  <a:gd name="T19" fmla="*/ 6 h 150"/>
                  <a:gd name="T20" fmla="*/ 0 w 57"/>
                  <a:gd name="T21" fmla="*/ 6 h 150"/>
                  <a:gd name="T22" fmla="*/ 0 w 57"/>
                  <a:gd name="T23" fmla="*/ 6 h 150"/>
                  <a:gd name="T24" fmla="*/ 0 w 57"/>
                  <a:gd name="T25" fmla="*/ 6 h 150"/>
                  <a:gd name="T26" fmla="*/ 0 w 57"/>
                  <a:gd name="T27" fmla="*/ 6 h 150"/>
                  <a:gd name="T28" fmla="*/ 13 w 57"/>
                  <a:gd name="T29" fmla="*/ 2 h 150"/>
                  <a:gd name="T30" fmla="*/ 29 w 57"/>
                  <a:gd name="T31" fmla="*/ 0 h 150"/>
                  <a:gd name="T32" fmla="*/ 44 w 57"/>
                  <a:gd name="T33" fmla="*/ 2 h 150"/>
                  <a:gd name="T34" fmla="*/ 57 w 57"/>
                  <a:gd name="T35" fmla="*/ 6 h 150"/>
                  <a:gd name="T36" fmla="*/ 57 w 57"/>
                  <a:gd name="T37" fmla="*/ 6 h 150"/>
                  <a:gd name="T38" fmla="*/ 57 w 57"/>
                  <a:gd name="T39" fmla="*/ 6 h 150"/>
                  <a:gd name="T40" fmla="*/ 57 w 57"/>
                  <a:gd name="T41" fmla="*/ 6 h 150"/>
                  <a:gd name="T42" fmla="*/ 57 w 57"/>
                  <a:gd name="T43" fmla="*/ 6 h 150"/>
                  <a:gd name="T44" fmla="*/ 57 w 57"/>
                  <a:gd name="T45" fmla="*/ 6 h 150"/>
                  <a:gd name="T46" fmla="*/ 57 w 57"/>
                  <a:gd name="T47" fmla="*/ 6 h 150"/>
                  <a:gd name="T48" fmla="*/ 57 w 57"/>
                  <a:gd name="T49" fmla="*/ 6 h 150"/>
                  <a:gd name="T50" fmla="*/ 57 w 57"/>
                  <a:gd name="T51" fmla="*/ 6 h 150"/>
                  <a:gd name="T52" fmla="*/ 57 w 57"/>
                  <a:gd name="T53" fmla="*/ 6 h 150"/>
                  <a:gd name="T54" fmla="*/ 0 w 57"/>
                  <a:gd name="T55" fmla="*/ 144 h 150"/>
                  <a:gd name="T56" fmla="*/ 13 w 57"/>
                  <a:gd name="T57" fmla="*/ 150 h 150"/>
                  <a:gd name="T58" fmla="*/ 29 w 57"/>
                  <a:gd name="T59" fmla="*/ 150 h 150"/>
                  <a:gd name="T60" fmla="*/ 44 w 57"/>
                  <a:gd name="T61" fmla="*/ 150 h 150"/>
                  <a:gd name="T62" fmla="*/ 57 w 57"/>
                  <a:gd name="T63" fmla="*/ 144 h 150"/>
                  <a:gd name="T64" fmla="*/ 57 w 57"/>
                  <a:gd name="T65" fmla="*/ 144 h 150"/>
                  <a:gd name="T66" fmla="*/ 57 w 57"/>
                  <a:gd name="T67" fmla="*/ 144 h 150"/>
                  <a:gd name="T68" fmla="*/ 57 w 57"/>
                  <a:gd name="T69" fmla="*/ 144 h 150"/>
                  <a:gd name="T70" fmla="*/ 57 w 57"/>
                  <a:gd name="T71" fmla="*/ 144 h 150"/>
                  <a:gd name="T72" fmla="*/ 57 w 57"/>
                  <a:gd name="T73" fmla="*/ 144 h 150"/>
                  <a:gd name="T74" fmla="*/ 57 w 57"/>
                  <a:gd name="T75" fmla="*/ 144 h 150"/>
                  <a:gd name="T76" fmla="*/ 57 w 57"/>
                  <a:gd name="T77" fmla="*/ 144 h 150"/>
                  <a:gd name="T78" fmla="*/ 57 w 57"/>
                  <a:gd name="T79" fmla="*/ 144 h 150"/>
                  <a:gd name="T80" fmla="*/ 57 w 57"/>
                  <a:gd name="T81" fmla="*/ 144 h 150"/>
                  <a:gd name="T82" fmla="*/ 44 w 57"/>
                  <a:gd name="T83" fmla="*/ 148 h 150"/>
                  <a:gd name="T84" fmla="*/ 29 w 57"/>
                  <a:gd name="T85" fmla="*/ 150 h 150"/>
                  <a:gd name="T86" fmla="*/ 13 w 57"/>
                  <a:gd name="T87" fmla="*/ 148 h 150"/>
                  <a:gd name="T88" fmla="*/ 0 w 57"/>
                  <a:gd name="T89" fmla="*/ 144 h 150"/>
                  <a:gd name="T90" fmla="*/ 0 w 57"/>
                  <a:gd name="T91" fmla="*/ 144 h 150"/>
                  <a:gd name="T92" fmla="*/ 0 w 57"/>
                  <a:gd name="T93" fmla="*/ 144 h 150"/>
                  <a:gd name="T94" fmla="*/ 0 w 57"/>
                  <a:gd name="T95" fmla="*/ 144 h 150"/>
                  <a:gd name="T96" fmla="*/ 0 w 57"/>
                  <a:gd name="T97" fmla="*/ 144 h 150"/>
                  <a:gd name="T98" fmla="*/ 0 w 57"/>
                  <a:gd name="T99" fmla="*/ 144 h 150"/>
                  <a:gd name="T100" fmla="*/ 0 w 57"/>
                  <a:gd name="T101" fmla="*/ 144 h 150"/>
                  <a:gd name="T102" fmla="*/ 0 w 57"/>
                  <a:gd name="T103" fmla="*/ 144 h 150"/>
                  <a:gd name="T104" fmla="*/ 0 w 57"/>
                  <a:gd name="T105" fmla="*/ 144 h 150"/>
                  <a:gd name="T106" fmla="*/ 0 w 57"/>
                  <a:gd name="T107" fmla="*/ 14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7" h="150">
                    <a:moveTo>
                      <a:pt x="57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close/>
                    <a:moveTo>
                      <a:pt x="0" y="144"/>
                    </a:moveTo>
                    <a:lnTo>
                      <a:pt x="13" y="150"/>
                    </a:lnTo>
                    <a:lnTo>
                      <a:pt x="29" y="150"/>
                    </a:lnTo>
                    <a:lnTo>
                      <a:pt x="44" y="150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44" y="148"/>
                    </a:lnTo>
                    <a:lnTo>
                      <a:pt x="29" y="150"/>
                    </a:lnTo>
                    <a:lnTo>
                      <a:pt x="13" y="14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73" name="Freeform 7444"/>
              <p:cNvSpPr>
                <a:spLocks noEditPoints="1"/>
              </p:cNvSpPr>
              <p:nvPr/>
            </p:nvSpPr>
            <p:spPr bwMode="auto">
              <a:xfrm>
                <a:off x="1386" y="2318"/>
                <a:ext cx="61" cy="150"/>
              </a:xfrm>
              <a:custGeom>
                <a:avLst/>
                <a:gdLst>
                  <a:gd name="T0" fmla="*/ 59 w 61"/>
                  <a:gd name="T1" fmla="*/ 6 h 150"/>
                  <a:gd name="T2" fmla="*/ 59 w 61"/>
                  <a:gd name="T3" fmla="*/ 6 h 150"/>
                  <a:gd name="T4" fmla="*/ 46 w 61"/>
                  <a:gd name="T5" fmla="*/ 2 h 150"/>
                  <a:gd name="T6" fmla="*/ 31 w 61"/>
                  <a:gd name="T7" fmla="*/ 0 h 150"/>
                  <a:gd name="T8" fmla="*/ 15 w 61"/>
                  <a:gd name="T9" fmla="*/ 2 h 150"/>
                  <a:gd name="T10" fmla="*/ 2 w 61"/>
                  <a:gd name="T11" fmla="*/ 6 h 150"/>
                  <a:gd name="T12" fmla="*/ 2 w 61"/>
                  <a:gd name="T13" fmla="*/ 6 h 150"/>
                  <a:gd name="T14" fmla="*/ 2 w 61"/>
                  <a:gd name="T15" fmla="*/ 6 h 150"/>
                  <a:gd name="T16" fmla="*/ 2 w 61"/>
                  <a:gd name="T17" fmla="*/ 6 h 150"/>
                  <a:gd name="T18" fmla="*/ 2 w 61"/>
                  <a:gd name="T19" fmla="*/ 6 h 150"/>
                  <a:gd name="T20" fmla="*/ 2 w 61"/>
                  <a:gd name="T21" fmla="*/ 6 h 150"/>
                  <a:gd name="T22" fmla="*/ 0 w 61"/>
                  <a:gd name="T23" fmla="*/ 7 h 150"/>
                  <a:gd name="T24" fmla="*/ 0 w 61"/>
                  <a:gd name="T25" fmla="*/ 7 h 150"/>
                  <a:gd name="T26" fmla="*/ 0 w 61"/>
                  <a:gd name="T27" fmla="*/ 7 h 150"/>
                  <a:gd name="T28" fmla="*/ 0 w 61"/>
                  <a:gd name="T29" fmla="*/ 7 h 150"/>
                  <a:gd name="T30" fmla="*/ 2 w 61"/>
                  <a:gd name="T31" fmla="*/ 6 h 150"/>
                  <a:gd name="T32" fmla="*/ 15 w 61"/>
                  <a:gd name="T33" fmla="*/ 2 h 150"/>
                  <a:gd name="T34" fmla="*/ 31 w 61"/>
                  <a:gd name="T35" fmla="*/ 0 h 150"/>
                  <a:gd name="T36" fmla="*/ 46 w 61"/>
                  <a:gd name="T37" fmla="*/ 2 h 150"/>
                  <a:gd name="T38" fmla="*/ 59 w 61"/>
                  <a:gd name="T39" fmla="*/ 6 h 150"/>
                  <a:gd name="T40" fmla="*/ 61 w 61"/>
                  <a:gd name="T41" fmla="*/ 7 h 150"/>
                  <a:gd name="T42" fmla="*/ 61 w 61"/>
                  <a:gd name="T43" fmla="*/ 7 h 150"/>
                  <a:gd name="T44" fmla="*/ 61 w 61"/>
                  <a:gd name="T45" fmla="*/ 7 h 150"/>
                  <a:gd name="T46" fmla="*/ 59 w 61"/>
                  <a:gd name="T47" fmla="*/ 7 h 150"/>
                  <a:gd name="T48" fmla="*/ 59 w 61"/>
                  <a:gd name="T49" fmla="*/ 6 h 150"/>
                  <a:gd name="T50" fmla="*/ 59 w 61"/>
                  <a:gd name="T51" fmla="*/ 6 h 150"/>
                  <a:gd name="T52" fmla="*/ 59 w 61"/>
                  <a:gd name="T53" fmla="*/ 6 h 150"/>
                  <a:gd name="T54" fmla="*/ 59 w 61"/>
                  <a:gd name="T55" fmla="*/ 6 h 150"/>
                  <a:gd name="T56" fmla="*/ 59 w 61"/>
                  <a:gd name="T57" fmla="*/ 6 h 150"/>
                  <a:gd name="T58" fmla="*/ 2 w 61"/>
                  <a:gd name="T59" fmla="*/ 144 h 150"/>
                  <a:gd name="T60" fmla="*/ 2 w 61"/>
                  <a:gd name="T61" fmla="*/ 144 h 150"/>
                  <a:gd name="T62" fmla="*/ 15 w 61"/>
                  <a:gd name="T63" fmla="*/ 148 h 150"/>
                  <a:gd name="T64" fmla="*/ 31 w 61"/>
                  <a:gd name="T65" fmla="*/ 150 h 150"/>
                  <a:gd name="T66" fmla="*/ 46 w 61"/>
                  <a:gd name="T67" fmla="*/ 148 h 150"/>
                  <a:gd name="T68" fmla="*/ 59 w 61"/>
                  <a:gd name="T69" fmla="*/ 144 h 150"/>
                  <a:gd name="T70" fmla="*/ 59 w 61"/>
                  <a:gd name="T71" fmla="*/ 144 h 150"/>
                  <a:gd name="T72" fmla="*/ 59 w 61"/>
                  <a:gd name="T73" fmla="*/ 144 h 150"/>
                  <a:gd name="T74" fmla="*/ 59 w 61"/>
                  <a:gd name="T75" fmla="*/ 144 h 150"/>
                  <a:gd name="T76" fmla="*/ 59 w 61"/>
                  <a:gd name="T77" fmla="*/ 144 h 150"/>
                  <a:gd name="T78" fmla="*/ 59 w 61"/>
                  <a:gd name="T79" fmla="*/ 144 h 150"/>
                  <a:gd name="T80" fmla="*/ 59 w 61"/>
                  <a:gd name="T81" fmla="*/ 144 h 150"/>
                  <a:gd name="T82" fmla="*/ 61 w 61"/>
                  <a:gd name="T83" fmla="*/ 144 h 150"/>
                  <a:gd name="T84" fmla="*/ 61 w 61"/>
                  <a:gd name="T85" fmla="*/ 144 h 150"/>
                  <a:gd name="T86" fmla="*/ 61 w 61"/>
                  <a:gd name="T87" fmla="*/ 144 h 150"/>
                  <a:gd name="T88" fmla="*/ 59 w 61"/>
                  <a:gd name="T89" fmla="*/ 144 h 150"/>
                  <a:gd name="T90" fmla="*/ 46 w 61"/>
                  <a:gd name="T91" fmla="*/ 148 h 150"/>
                  <a:gd name="T92" fmla="*/ 31 w 61"/>
                  <a:gd name="T93" fmla="*/ 150 h 150"/>
                  <a:gd name="T94" fmla="*/ 15 w 61"/>
                  <a:gd name="T95" fmla="*/ 148 h 150"/>
                  <a:gd name="T96" fmla="*/ 2 w 61"/>
                  <a:gd name="T97" fmla="*/ 144 h 150"/>
                  <a:gd name="T98" fmla="*/ 0 w 61"/>
                  <a:gd name="T99" fmla="*/ 144 h 150"/>
                  <a:gd name="T100" fmla="*/ 0 w 61"/>
                  <a:gd name="T101" fmla="*/ 144 h 150"/>
                  <a:gd name="T102" fmla="*/ 0 w 61"/>
                  <a:gd name="T103" fmla="*/ 144 h 150"/>
                  <a:gd name="T104" fmla="*/ 0 w 61"/>
                  <a:gd name="T105" fmla="*/ 144 h 150"/>
                  <a:gd name="T106" fmla="*/ 2 w 61"/>
                  <a:gd name="T107" fmla="*/ 144 h 150"/>
                  <a:gd name="T108" fmla="*/ 2 w 61"/>
                  <a:gd name="T109" fmla="*/ 144 h 150"/>
                  <a:gd name="T110" fmla="*/ 2 w 61"/>
                  <a:gd name="T111" fmla="*/ 144 h 150"/>
                  <a:gd name="T112" fmla="*/ 2 w 61"/>
                  <a:gd name="T113" fmla="*/ 144 h 150"/>
                  <a:gd name="T114" fmla="*/ 2 w 61"/>
                  <a:gd name="T115" fmla="*/ 14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50">
                    <a:moveTo>
                      <a:pt x="59" y="6"/>
                    </a:moveTo>
                    <a:lnTo>
                      <a:pt x="59" y="6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59" y="6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59" y="7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6"/>
                    </a:lnTo>
                    <a:close/>
                    <a:moveTo>
                      <a:pt x="2" y="144"/>
                    </a:moveTo>
                    <a:lnTo>
                      <a:pt x="2" y="144"/>
                    </a:lnTo>
                    <a:lnTo>
                      <a:pt x="15" y="148"/>
                    </a:lnTo>
                    <a:lnTo>
                      <a:pt x="31" y="150"/>
                    </a:lnTo>
                    <a:lnTo>
                      <a:pt x="46" y="148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61" y="144"/>
                    </a:lnTo>
                    <a:lnTo>
                      <a:pt x="61" y="144"/>
                    </a:lnTo>
                    <a:lnTo>
                      <a:pt x="61" y="144"/>
                    </a:lnTo>
                    <a:lnTo>
                      <a:pt x="59" y="144"/>
                    </a:lnTo>
                    <a:lnTo>
                      <a:pt x="46" y="148"/>
                    </a:lnTo>
                    <a:lnTo>
                      <a:pt x="31" y="150"/>
                    </a:lnTo>
                    <a:lnTo>
                      <a:pt x="15" y="148"/>
                    </a:lnTo>
                    <a:lnTo>
                      <a:pt x="2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F28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74" name="Freeform 7445"/>
              <p:cNvSpPr>
                <a:spLocks noEditPoints="1"/>
              </p:cNvSpPr>
              <p:nvPr/>
            </p:nvSpPr>
            <p:spPr bwMode="auto">
              <a:xfrm>
                <a:off x="1386" y="2318"/>
                <a:ext cx="61" cy="150"/>
              </a:xfrm>
              <a:custGeom>
                <a:avLst/>
                <a:gdLst>
                  <a:gd name="T0" fmla="*/ 61 w 61"/>
                  <a:gd name="T1" fmla="*/ 7 h 150"/>
                  <a:gd name="T2" fmla="*/ 59 w 61"/>
                  <a:gd name="T3" fmla="*/ 6 h 150"/>
                  <a:gd name="T4" fmla="*/ 46 w 61"/>
                  <a:gd name="T5" fmla="*/ 2 h 150"/>
                  <a:gd name="T6" fmla="*/ 31 w 61"/>
                  <a:gd name="T7" fmla="*/ 0 h 150"/>
                  <a:gd name="T8" fmla="*/ 15 w 61"/>
                  <a:gd name="T9" fmla="*/ 2 h 150"/>
                  <a:gd name="T10" fmla="*/ 2 w 61"/>
                  <a:gd name="T11" fmla="*/ 6 h 150"/>
                  <a:gd name="T12" fmla="*/ 0 w 61"/>
                  <a:gd name="T13" fmla="*/ 7 h 150"/>
                  <a:gd name="T14" fmla="*/ 0 w 61"/>
                  <a:gd name="T15" fmla="*/ 7 h 150"/>
                  <a:gd name="T16" fmla="*/ 0 w 61"/>
                  <a:gd name="T17" fmla="*/ 7 h 150"/>
                  <a:gd name="T18" fmla="*/ 0 w 61"/>
                  <a:gd name="T19" fmla="*/ 7 h 150"/>
                  <a:gd name="T20" fmla="*/ 0 w 61"/>
                  <a:gd name="T21" fmla="*/ 7 h 150"/>
                  <a:gd name="T22" fmla="*/ 0 w 61"/>
                  <a:gd name="T23" fmla="*/ 7 h 150"/>
                  <a:gd name="T24" fmla="*/ 0 w 61"/>
                  <a:gd name="T25" fmla="*/ 7 h 150"/>
                  <a:gd name="T26" fmla="*/ 0 w 61"/>
                  <a:gd name="T27" fmla="*/ 7 h 150"/>
                  <a:gd name="T28" fmla="*/ 0 w 61"/>
                  <a:gd name="T29" fmla="*/ 7 h 150"/>
                  <a:gd name="T30" fmla="*/ 2 w 61"/>
                  <a:gd name="T31" fmla="*/ 7 h 150"/>
                  <a:gd name="T32" fmla="*/ 15 w 61"/>
                  <a:gd name="T33" fmla="*/ 2 h 150"/>
                  <a:gd name="T34" fmla="*/ 31 w 61"/>
                  <a:gd name="T35" fmla="*/ 2 h 150"/>
                  <a:gd name="T36" fmla="*/ 46 w 61"/>
                  <a:gd name="T37" fmla="*/ 2 h 150"/>
                  <a:gd name="T38" fmla="*/ 59 w 61"/>
                  <a:gd name="T39" fmla="*/ 7 h 150"/>
                  <a:gd name="T40" fmla="*/ 61 w 61"/>
                  <a:gd name="T41" fmla="*/ 7 h 150"/>
                  <a:gd name="T42" fmla="*/ 61 w 61"/>
                  <a:gd name="T43" fmla="*/ 7 h 150"/>
                  <a:gd name="T44" fmla="*/ 61 w 61"/>
                  <a:gd name="T45" fmla="*/ 7 h 150"/>
                  <a:gd name="T46" fmla="*/ 61 w 61"/>
                  <a:gd name="T47" fmla="*/ 7 h 150"/>
                  <a:gd name="T48" fmla="*/ 61 w 61"/>
                  <a:gd name="T49" fmla="*/ 7 h 150"/>
                  <a:gd name="T50" fmla="*/ 61 w 61"/>
                  <a:gd name="T51" fmla="*/ 7 h 150"/>
                  <a:gd name="T52" fmla="*/ 61 w 61"/>
                  <a:gd name="T53" fmla="*/ 7 h 150"/>
                  <a:gd name="T54" fmla="*/ 61 w 61"/>
                  <a:gd name="T55" fmla="*/ 7 h 150"/>
                  <a:gd name="T56" fmla="*/ 61 w 61"/>
                  <a:gd name="T57" fmla="*/ 7 h 150"/>
                  <a:gd name="T58" fmla="*/ 0 w 61"/>
                  <a:gd name="T59" fmla="*/ 144 h 150"/>
                  <a:gd name="T60" fmla="*/ 2 w 61"/>
                  <a:gd name="T61" fmla="*/ 144 h 150"/>
                  <a:gd name="T62" fmla="*/ 15 w 61"/>
                  <a:gd name="T63" fmla="*/ 148 h 150"/>
                  <a:gd name="T64" fmla="*/ 31 w 61"/>
                  <a:gd name="T65" fmla="*/ 150 h 150"/>
                  <a:gd name="T66" fmla="*/ 46 w 61"/>
                  <a:gd name="T67" fmla="*/ 148 h 150"/>
                  <a:gd name="T68" fmla="*/ 59 w 61"/>
                  <a:gd name="T69" fmla="*/ 144 h 150"/>
                  <a:gd name="T70" fmla="*/ 61 w 61"/>
                  <a:gd name="T71" fmla="*/ 144 h 150"/>
                  <a:gd name="T72" fmla="*/ 61 w 61"/>
                  <a:gd name="T73" fmla="*/ 144 h 150"/>
                  <a:gd name="T74" fmla="*/ 61 w 61"/>
                  <a:gd name="T75" fmla="*/ 144 h 150"/>
                  <a:gd name="T76" fmla="*/ 61 w 61"/>
                  <a:gd name="T77" fmla="*/ 144 h 150"/>
                  <a:gd name="T78" fmla="*/ 61 w 61"/>
                  <a:gd name="T79" fmla="*/ 142 h 150"/>
                  <a:gd name="T80" fmla="*/ 61 w 61"/>
                  <a:gd name="T81" fmla="*/ 142 h 150"/>
                  <a:gd name="T82" fmla="*/ 61 w 61"/>
                  <a:gd name="T83" fmla="*/ 142 h 150"/>
                  <a:gd name="T84" fmla="*/ 61 w 61"/>
                  <a:gd name="T85" fmla="*/ 142 h 150"/>
                  <a:gd name="T86" fmla="*/ 61 w 61"/>
                  <a:gd name="T87" fmla="*/ 142 h 150"/>
                  <a:gd name="T88" fmla="*/ 59 w 61"/>
                  <a:gd name="T89" fmla="*/ 144 h 150"/>
                  <a:gd name="T90" fmla="*/ 46 w 61"/>
                  <a:gd name="T91" fmla="*/ 148 h 150"/>
                  <a:gd name="T92" fmla="*/ 31 w 61"/>
                  <a:gd name="T93" fmla="*/ 150 h 150"/>
                  <a:gd name="T94" fmla="*/ 15 w 61"/>
                  <a:gd name="T95" fmla="*/ 148 h 150"/>
                  <a:gd name="T96" fmla="*/ 2 w 61"/>
                  <a:gd name="T97" fmla="*/ 144 h 150"/>
                  <a:gd name="T98" fmla="*/ 0 w 61"/>
                  <a:gd name="T99" fmla="*/ 142 h 150"/>
                  <a:gd name="T100" fmla="*/ 0 w 61"/>
                  <a:gd name="T101" fmla="*/ 142 h 150"/>
                  <a:gd name="T102" fmla="*/ 0 w 61"/>
                  <a:gd name="T103" fmla="*/ 142 h 150"/>
                  <a:gd name="T104" fmla="*/ 0 w 61"/>
                  <a:gd name="T105" fmla="*/ 142 h 150"/>
                  <a:gd name="T106" fmla="*/ 0 w 61"/>
                  <a:gd name="T107" fmla="*/ 142 h 150"/>
                  <a:gd name="T108" fmla="*/ 0 w 61"/>
                  <a:gd name="T109" fmla="*/ 144 h 150"/>
                  <a:gd name="T110" fmla="*/ 0 w 61"/>
                  <a:gd name="T111" fmla="*/ 144 h 150"/>
                  <a:gd name="T112" fmla="*/ 0 w 61"/>
                  <a:gd name="T113" fmla="*/ 144 h 150"/>
                  <a:gd name="T114" fmla="*/ 0 w 61"/>
                  <a:gd name="T115" fmla="*/ 14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50">
                    <a:moveTo>
                      <a:pt x="61" y="7"/>
                    </a:moveTo>
                    <a:lnTo>
                      <a:pt x="59" y="6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15" y="2"/>
                    </a:lnTo>
                    <a:lnTo>
                      <a:pt x="31" y="2"/>
                    </a:lnTo>
                    <a:lnTo>
                      <a:pt x="46" y="2"/>
                    </a:lnTo>
                    <a:lnTo>
                      <a:pt x="59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close/>
                    <a:moveTo>
                      <a:pt x="0" y="144"/>
                    </a:moveTo>
                    <a:lnTo>
                      <a:pt x="2" y="144"/>
                    </a:lnTo>
                    <a:lnTo>
                      <a:pt x="15" y="148"/>
                    </a:lnTo>
                    <a:lnTo>
                      <a:pt x="31" y="150"/>
                    </a:lnTo>
                    <a:lnTo>
                      <a:pt x="46" y="148"/>
                    </a:lnTo>
                    <a:lnTo>
                      <a:pt x="59" y="144"/>
                    </a:lnTo>
                    <a:lnTo>
                      <a:pt x="61" y="144"/>
                    </a:lnTo>
                    <a:lnTo>
                      <a:pt x="61" y="144"/>
                    </a:lnTo>
                    <a:lnTo>
                      <a:pt x="61" y="144"/>
                    </a:lnTo>
                    <a:lnTo>
                      <a:pt x="61" y="144"/>
                    </a:lnTo>
                    <a:lnTo>
                      <a:pt x="61" y="142"/>
                    </a:lnTo>
                    <a:lnTo>
                      <a:pt x="61" y="142"/>
                    </a:lnTo>
                    <a:lnTo>
                      <a:pt x="61" y="142"/>
                    </a:lnTo>
                    <a:lnTo>
                      <a:pt x="61" y="142"/>
                    </a:lnTo>
                    <a:lnTo>
                      <a:pt x="61" y="142"/>
                    </a:lnTo>
                    <a:lnTo>
                      <a:pt x="59" y="144"/>
                    </a:lnTo>
                    <a:lnTo>
                      <a:pt x="46" y="148"/>
                    </a:lnTo>
                    <a:lnTo>
                      <a:pt x="31" y="150"/>
                    </a:lnTo>
                    <a:lnTo>
                      <a:pt x="15" y="148"/>
                    </a:lnTo>
                    <a:lnTo>
                      <a:pt x="2" y="144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FF2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75" name="Freeform 7446"/>
              <p:cNvSpPr>
                <a:spLocks noEditPoints="1"/>
              </p:cNvSpPr>
              <p:nvPr/>
            </p:nvSpPr>
            <p:spPr bwMode="auto">
              <a:xfrm>
                <a:off x="1386" y="2320"/>
                <a:ext cx="61" cy="148"/>
              </a:xfrm>
              <a:custGeom>
                <a:avLst/>
                <a:gdLst>
                  <a:gd name="T0" fmla="*/ 61 w 61"/>
                  <a:gd name="T1" fmla="*/ 5 h 148"/>
                  <a:gd name="T2" fmla="*/ 59 w 61"/>
                  <a:gd name="T3" fmla="*/ 5 h 148"/>
                  <a:gd name="T4" fmla="*/ 46 w 61"/>
                  <a:gd name="T5" fmla="*/ 0 h 148"/>
                  <a:gd name="T6" fmla="*/ 31 w 61"/>
                  <a:gd name="T7" fmla="*/ 0 h 148"/>
                  <a:gd name="T8" fmla="*/ 15 w 61"/>
                  <a:gd name="T9" fmla="*/ 0 h 148"/>
                  <a:gd name="T10" fmla="*/ 2 w 61"/>
                  <a:gd name="T11" fmla="*/ 5 h 148"/>
                  <a:gd name="T12" fmla="*/ 0 w 61"/>
                  <a:gd name="T13" fmla="*/ 5 h 148"/>
                  <a:gd name="T14" fmla="*/ 0 w 61"/>
                  <a:gd name="T15" fmla="*/ 5 h 148"/>
                  <a:gd name="T16" fmla="*/ 0 w 61"/>
                  <a:gd name="T17" fmla="*/ 5 h 148"/>
                  <a:gd name="T18" fmla="*/ 0 w 61"/>
                  <a:gd name="T19" fmla="*/ 5 h 148"/>
                  <a:gd name="T20" fmla="*/ 0 w 61"/>
                  <a:gd name="T21" fmla="*/ 5 h 148"/>
                  <a:gd name="T22" fmla="*/ 0 w 61"/>
                  <a:gd name="T23" fmla="*/ 5 h 148"/>
                  <a:gd name="T24" fmla="*/ 0 w 61"/>
                  <a:gd name="T25" fmla="*/ 5 h 148"/>
                  <a:gd name="T26" fmla="*/ 0 w 61"/>
                  <a:gd name="T27" fmla="*/ 5 h 148"/>
                  <a:gd name="T28" fmla="*/ 0 w 61"/>
                  <a:gd name="T29" fmla="*/ 5 h 148"/>
                  <a:gd name="T30" fmla="*/ 2 w 61"/>
                  <a:gd name="T31" fmla="*/ 5 h 148"/>
                  <a:gd name="T32" fmla="*/ 15 w 61"/>
                  <a:gd name="T33" fmla="*/ 2 h 148"/>
                  <a:gd name="T34" fmla="*/ 31 w 61"/>
                  <a:gd name="T35" fmla="*/ 0 h 148"/>
                  <a:gd name="T36" fmla="*/ 46 w 61"/>
                  <a:gd name="T37" fmla="*/ 2 h 148"/>
                  <a:gd name="T38" fmla="*/ 59 w 61"/>
                  <a:gd name="T39" fmla="*/ 5 h 148"/>
                  <a:gd name="T40" fmla="*/ 61 w 61"/>
                  <a:gd name="T41" fmla="*/ 5 h 148"/>
                  <a:gd name="T42" fmla="*/ 61 w 61"/>
                  <a:gd name="T43" fmla="*/ 5 h 148"/>
                  <a:gd name="T44" fmla="*/ 61 w 61"/>
                  <a:gd name="T45" fmla="*/ 5 h 148"/>
                  <a:gd name="T46" fmla="*/ 61 w 61"/>
                  <a:gd name="T47" fmla="*/ 5 h 148"/>
                  <a:gd name="T48" fmla="*/ 61 w 61"/>
                  <a:gd name="T49" fmla="*/ 5 h 148"/>
                  <a:gd name="T50" fmla="*/ 61 w 61"/>
                  <a:gd name="T51" fmla="*/ 5 h 148"/>
                  <a:gd name="T52" fmla="*/ 61 w 61"/>
                  <a:gd name="T53" fmla="*/ 5 h 148"/>
                  <a:gd name="T54" fmla="*/ 61 w 61"/>
                  <a:gd name="T55" fmla="*/ 5 h 148"/>
                  <a:gd name="T56" fmla="*/ 61 w 61"/>
                  <a:gd name="T57" fmla="*/ 5 h 148"/>
                  <a:gd name="T58" fmla="*/ 0 w 61"/>
                  <a:gd name="T59" fmla="*/ 140 h 148"/>
                  <a:gd name="T60" fmla="*/ 2 w 61"/>
                  <a:gd name="T61" fmla="*/ 142 h 148"/>
                  <a:gd name="T62" fmla="*/ 15 w 61"/>
                  <a:gd name="T63" fmla="*/ 146 h 148"/>
                  <a:gd name="T64" fmla="*/ 31 w 61"/>
                  <a:gd name="T65" fmla="*/ 148 h 148"/>
                  <a:gd name="T66" fmla="*/ 46 w 61"/>
                  <a:gd name="T67" fmla="*/ 146 h 148"/>
                  <a:gd name="T68" fmla="*/ 59 w 61"/>
                  <a:gd name="T69" fmla="*/ 142 h 148"/>
                  <a:gd name="T70" fmla="*/ 61 w 61"/>
                  <a:gd name="T71" fmla="*/ 140 h 148"/>
                  <a:gd name="T72" fmla="*/ 61 w 61"/>
                  <a:gd name="T73" fmla="*/ 140 h 148"/>
                  <a:gd name="T74" fmla="*/ 61 w 61"/>
                  <a:gd name="T75" fmla="*/ 140 h 148"/>
                  <a:gd name="T76" fmla="*/ 61 w 61"/>
                  <a:gd name="T77" fmla="*/ 140 h 148"/>
                  <a:gd name="T78" fmla="*/ 61 w 61"/>
                  <a:gd name="T79" fmla="*/ 140 h 148"/>
                  <a:gd name="T80" fmla="*/ 61 w 61"/>
                  <a:gd name="T81" fmla="*/ 140 h 148"/>
                  <a:gd name="T82" fmla="*/ 61 w 61"/>
                  <a:gd name="T83" fmla="*/ 140 h 148"/>
                  <a:gd name="T84" fmla="*/ 61 w 61"/>
                  <a:gd name="T85" fmla="*/ 140 h 148"/>
                  <a:gd name="T86" fmla="*/ 61 w 61"/>
                  <a:gd name="T87" fmla="*/ 140 h 148"/>
                  <a:gd name="T88" fmla="*/ 59 w 61"/>
                  <a:gd name="T89" fmla="*/ 142 h 148"/>
                  <a:gd name="T90" fmla="*/ 46 w 61"/>
                  <a:gd name="T91" fmla="*/ 146 h 148"/>
                  <a:gd name="T92" fmla="*/ 31 w 61"/>
                  <a:gd name="T93" fmla="*/ 148 h 148"/>
                  <a:gd name="T94" fmla="*/ 15 w 61"/>
                  <a:gd name="T95" fmla="*/ 146 h 148"/>
                  <a:gd name="T96" fmla="*/ 2 w 61"/>
                  <a:gd name="T97" fmla="*/ 142 h 148"/>
                  <a:gd name="T98" fmla="*/ 0 w 61"/>
                  <a:gd name="T99" fmla="*/ 140 h 148"/>
                  <a:gd name="T100" fmla="*/ 0 w 61"/>
                  <a:gd name="T101" fmla="*/ 140 h 148"/>
                  <a:gd name="T102" fmla="*/ 0 w 61"/>
                  <a:gd name="T103" fmla="*/ 140 h 148"/>
                  <a:gd name="T104" fmla="*/ 0 w 61"/>
                  <a:gd name="T105" fmla="*/ 140 h 148"/>
                  <a:gd name="T106" fmla="*/ 0 w 61"/>
                  <a:gd name="T107" fmla="*/ 140 h 148"/>
                  <a:gd name="T108" fmla="*/ 0 w 61"/>
                  <a:gd name="T109" fmla="*/ 140 h 148"/>
                  <a:gd name="T110" fmla="*/ 0 w 61"/>
                  <a:gd name="T111" fmla="*/ 140 h 148"/>
                  <a:gd name="T112" fmla="*/ 0 w 61"/>
                  <a:gd name="T113" fmla="*/ 140 h 148"/>
                  <a:gd name="T114" fmla="*/ 0 w 61"/>
                  <a:gd name="T115" fmla="*/ 14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48">
                    <a:moveTo>
                      <a:pt x="61" y="5"/>
                    </a:moveTo>
                    <a:lnTo>
                      <a:pt x="59" y="5"/>
                    </a:lnTo>
                    <a:lnTo>
                      <a:pt x="46" y="0"/>
                    </a:lnTo>
                    <a:lnTo>
                      <a:pt x="31" y="0"/>
                    </a:lnTo>
                    <a:lnTo>
                      <a:pt x="15" y="0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59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close/>
                    <a:moveTo>
                      <a:pt x="0" y="140"/>
                    </a:moveTo>
                    <a:lnTo>
                      <a:pt x="2" y="142"/>
                    </a:lnTo>
                    <a:lnTo>
                      <a:pt x="15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59" y="142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59" y="142"/>
                    </a:lnTo>
                    <a:lnTo>
                      <a:pt x="46" y="146"/>
                    </a:lnTo>
                    <a:lnTo>
                      <a:pt x="31" y="148"/>
                    </a:lnTo>
                    <a:lnTo>
                      <a:pt x="15" y="146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FF2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76" name="Freeform 7447"/>
              <p:cNvSpPr>
                <a:spLocks noEditPoints="1"/>
              </p:cNvSpPr>
              <p:nvPr/>
            </p:nvSpPr>
            <p:spPr bwMode="auto">
              <a:xfrm>
                <a:off x="1386" y="2320"/>
                <a:ext cx="61" cy="148"/>
              </a:xfrm>
              <a:custGeom>
                <a:avLst/>
                <a:gdLst>
                  <a:gd name="T0" fmla="*/ 61 w 61"/>
                  <a:gd name="T1" fmla="*/ 5 h 148"/>
                  <a:gd name="T2" fmla="*/ 59 w 61"/>
                  <a:gd name="T3" fmla="*/ 5 h 148"/>
                  <a:gd name="T4" fmla="*/ 46 w 61"/>
                  <a:gd name="T5" fmla="*/ 2 h 148"/>
                  <a:gd name="T6" fmla="*/ 31 w 61"/>
                  <a:gd name="T7" fmla="*/ 0 h 148"/>
                  <a:gd name="T8" fmla="*/ 15 w 61"/>
                  <a:gd name="T9" fmla="*/ 2 h 148"/>
                  <a:gd name="T10" fmla="*/ 2 w 61"/>
                  <a:gd name="T11" fmla="*/ 5 h 148"/>
                  <a:gd name="T12" fmla="*/ 0 w 61"/>
                  <a:gd name="T13" fmla="*/ 5 h 148"/>
                  <a:gd name="T14" fmla="*/ 0 w 61"/>
                  <a:gd name="T15" fmla="*/ 5 h 148"/>
                  <a:gd name="T16" fmla="*/ 0 w 61"/>
                  <a:gd name="T17" fmla="*/ 5 h 148"/>
                  <a:gd name="T18" fmla="*/ 0 w 61"/>
                  <a:gd name="T19" fmla="*/ 5 h 148"/>
                  <a:gd name="T20" fmla="*/ 0 w 61"/>
                  <a:gd name="T21" fmla="*/ 5 h 148"/>
                  <a:gd name="T22" fmla="*/ 0 w 61"/>
                  <a:gd name="T23" fmla="*/ 7 h 148"/>
                  <a:gd name="T24" fmla="*/ 0 w 61"/>
                  <a:gd name="T25" fmla="*/ 7 h 148"/>
                  <a:gd name="T26" fmla="*/ 0 w 61"/>
                  <a:gd name="T27" fmla="*/ 7 h 148"/>
                  <a:gd name="T28" fmla="*/ 0 w 61"/>
                  <a:gd name="T29" fmla="*/ 7 h 148"/>
                  <a:gd name="T30" fmla="*/ 2 w 61"/>
                  <a:gd name="T31" fmla="*/ 5 h 148"/>
                  <a:gd name="T32" fmla="*/ 15 w 61"/>
                  <a:gd name="T33" fmla="*/ 2 h 148"/>
                  <a:gd name="T34" fmla="*/ 31 w 61"/>
                  <a:gd name="T35" fmla="*/ 0 h 148"/>
                  <a:gd name="T36" fmla="*/ 46 w 61"/>
                  <a:gd name="T37" fmla="*/ 2 h 148"/>
                  <a:gd name="T38" fmla="*/ 59 w 61"/>
                  <a:gd name="T39" fmla="*/ 5 h 148"/>
                  <a:gd name="T40" fmla="*/ 61 w 61"/>
                  <a:gd name="T41" fmla="*/ 7 h 148"/>
                  <a:gd name="T42" fmla="*/ 61 w 61"/>
                  <a:gd name="T43" fmla="*/ 7 h 148"/>
                  <a:gd name="T44" fmla="*/ 61 w 61"/>
                  <a:gd name="T45" fmla="*/ 7 h 148"/>
                  <a:gd name="T46" fmla="*/ 61 w 61"/>
                  <a:gd name="T47" fmla="*/ 7 h 148"/>
                  <a:gd name="T48" fmla="*/ 61 w 61"/>
                  <a:gd name="T49" fmla="*/ 5 h 148"/>
                  <a:gd name="T50" fmla="*/ 61 w 61"/>
                  <a:gd name="T51" fmla="*/ 5 h 148"/>
                  <a:gd name="T52" fmla="*/ 61 w 61"/>
                  <a:gd name="T53" fmla="*/ 5 h 148"/>
                  <a:gd name="T54" fmla="*/ 61 w 61"/>
                  <a:gd name="T55" fmla="*/ 5 h 148"/>
                  <a:gd name="T56" fmla="*/ 61 w 61"/>
                  <a:gd name="T57" fmla="*/ 5 h 148"/>
                  <a:gd name="T58" fmla="*/ 0 w 61"/>
                  <a:gd name="T59" fmla="*/ 140 h 148"/>
                  <a:gd name="T60" fmla="*/ 2 w 61"/>
                  <a:gd name="T61" fmla="*/ 142 h 148"/>
                  <a:gd name="T62" fmla="*/ 15 w 61"/>
                  <a:gd name="T63" fmla="*/ 146 h 148"/>
                  <a:gd name="T64" fmla="*/ 31 w 61"/>
                  <a:gd name="T65" fmla="*/ 148 h 148"/>
                  <a:gd name="T66" fmla="*/ 46 w 61"/>
                  <a:gd name="T67" fmla="*/ 146 h 148"/>
                  <a:gd name="T68" fmla="*/ 59 w 61"/>
                  <a:gd name="T69" fmla="*/ 142 h 148"/>
                  <a:gd name="T70" fmla="*/ 61 w 61"/>
                  <a:gd name="T71" fmla="*/ 140 h 148"/>
                  <a:gd name="T72" fmla="*/ 61 w 61"/>
                  <a:gd name="T73" fmla="*/ 140 h 148"/>
                  <a:gd name="T74" fmla="*/ 61 w 61"/>
                  <a:gd name="T75" fmla="*/ 140 h 148"/>
                  <a:gd name="T76" fmla="*/ 61 w 61"/>
                  <a:gd name="T77" fmla="*/ 140 h 148"/>
                  <a:gd name="T78" fmla="*/ 61 w 61"/>
                  <a:gd name="T79" fmla="*/ 140 h 148"/>
                  <a:gd name="T80" fmla="*/ 61 w 61"/>
                  <a:gd name="T81" fmla="*/ 140 h 148"/>
                  <a:gd name="T82" fmla="*/ 61 w 61"/>
                  <a:gd name="T83" fmla="*/ 140 h 148"/>
                  <a:gd name="T84" fmla="*/ 61 w 61"/>
                  <a:gd name="T85" fmla="*/ 140 h 148"/>
                  <a:gd name="T86" fmla="*/ 61 w 61"/>
                  <a:gd name="T87" fmla="*/ 140 h 148"/>
                  <a:gd name="T88" fmla="*/ 59 w 61"/>
                  <a:gd name="T89" fmla="*/ 140 h 148"/>
                  <a:gd name="T90" fmla="*/ 46 w 61"/>
                  <a:gd name="T91" fmla="*/ 146 h 148"/>
                  <a:gd name="T92" fmla="*/ 31 w 61"/>
                  <a:gd name="T93" fmla="*/ 146 h 148"/>
                  <a:gd name="T94" fmla="*/ 15 w 61"/>
                  <a:gd name="T95" fmla="*/ 146 h 148"/>
                  <a:gd name="T96" fmla="*/ 2 w 61"/>
                  <a:gd name="T97" fmla="*/ 140 h 148"/>
                  <a:gd name="T98" fmla="*/ 0 w 61"/>
                  <a:gd name="T99" fmla="*/ 140 h 148"/>
                  <a:gd name="T100" fmla="*/ 0 w 61"/>
                  <a:gd name="T101" fmla="*/ 140 h 148"/>
                  <a:gd name="T102" fmla="*/ 0 w 61"/>
                  <a:gd name="T103" fmla="*/ 140 h 148"/>
                  <a:gd name="T104" fmla="*/ 0 w 61"/>
                  <a:gd name="T105" fmla="*/ 140 h 148"/>
                  <a:gd name="T106" fmla="*/ 0 w 61"/>
                  <a:gd name="T107" fmla="*/ 140 h 148"/>
                  <a:gd name="T108" fmla="*/ 0 w 61"/>
                  <a:gd name="T109" fmla="*/ 140 h 148"/>
                  <a:gd name="T110" fmla="*/ 0 w 61"/>
                  <a:gd name="T111" fmla="*/ 140 h 148"/>
                  <a:gd name="T112" fmla="*/ 0 w 61"/>
                  <a:gd name="T113" fmla="*/ 140 h 148"/>
                  <a:gd name="T114" fmla="*/ 0 w 61"/>
                  <a:gd name="T115" fmla="*/ 14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48">
                    <a:moveTo>
                      <a:pt x="61" y="5"/>
                    </a:moveTo>
                    <a:lnTo>
                      <a:pt x="59" y="5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59" y="5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close/>
                    <a:moveTo>
                      <a:pt x="0" y="140"/>
                    </a:moveTo>
                    <a:lnTo>
                      <a:pt x="2" y="142"/>
                    </a:lnTo>
                    <a:lnTo>
                      <a:pt x="15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59" y="142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59" y="140"/>
                    </a:lnTo>
                    <a:lnTo>
                      <a:pt x="46" y="146"/>
                    </a:lnTo>
                    <a:lnTo>
                      <a:pt x="31" y="146"/>
                    </a:lnTo>
                    <a:lnTo>
                      <a:pt x="15" y="146"/>
                    </a:lnTo>
                    <a:lnTo>
                      <a:pt x="2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77" name="Freeform 7448"/>
              <p:cNvSpPr>
                <a:spLocks noEditPoints="1"/>
              </p:cNvSpPr>
              <p:nvPr/>
            </p:nvSpPr>
            <p:spPr bwMode="auto">
              <a:xfrm>
                <a:off x="1386" y="2320"/>
                <a:ext cx="61" cy="146"/>
              </a:xfrm>
              <a:custGeom>
                <a:avLst/>
                <a:gdLst>
                  <a:gd name="T0" fmla="*/ 61 w 61"/>
                  <a:gd name="T1" fmla="*/ 7 h 146"/>
                  <a:gd name="T2" fmla="*/ 59 w 61"/>
                  <a:gd name="T3" fmla="*/ 5 h 146"/>
                  <a:gd name="T4" fmla="*/ 46 w 61"/>
                  <a:gd name="T5" fmla="*/ 2 h 146"/>
                  <a:gd name="T6" fmla="*/ 31 w 61"/>
                  <a:gd name="T7" fmla="*/ 0 h 146"/>
                  <a:gd name="T8" fmla="*/ 15 w 61"/>
                  <a:gd name="T9" fmla="*/ 2 h 146"/>
                  <a:gd name="T10" fmla="*/ 2 w 61"/>
                  <a:gd name="T11" fmla="*/ 5 h 146"/>
                  <a:gd name="T12" fmla="*/ 0 w 61"/>
                  <a:gd name="T13" fmla="*/ 7 h 146"/>
                  <a:gd name="T14" fmla="*/ 0 w 61"/>
                  <a:gd name="T15" fmla="*/ 7 h 146"/>
                  <a:gd name="T16" fmla="*/ 0 w 61"/>
                  <a:gd name="T17" fmla="*/ 7 h 146"/>
                  <a:gd name="T18" fmla="*/ 0 w 61"/>
                  <a:gd name="T19" fmla="*/ 7 h 146"/>
                  <a:gd name="T20" fmla="*/ 0 w 61"/>
                  <a:gd name="T21" fmla="*/ 7 h 146"/>
                  <a:gd name="T22" fmla="*/ 0 w 61"/>
                  <a:gd name="T23" fmla="*/ 7 h 146"/>
                  <a:gd name="T24" fmla="*/ 0 w 61"/>
                  <a:gd name="T25" fmla="*/ 7 h 146"/>
                  <a:gd name="T26" fmla="*/ 0 w 61"/>
                  <a:gd name="T27" fmla="*/ 7 h 146"/>
                  <a:gd name="T28" fmla="*/ 0 w 61"/>
                  <a:gd name="T29" fmla="*/ 7 h 146"/>
                  <a:gd name="T30" fmla="*/ 2 w 61"/>
                  <a:gd name="T31" fmla="*/ 5 h 146"/>
                  <a:gd name="T32" fmla="*/ 15 w 61"/>
                  <a:gd name="T33" fmla="*/ 2 h 146"/>
                  <a:gd name="T34" fmla="*/ 31 w 61"/>
                  <a:gd name="T35" fmla="*/ 0 h 146"/>
                  <a:gd name="T36" fmla="*/ 46 w 61"/>
                  <a:gd name="T37" fmla="*/ 2 h 146"/>
                  <a:gd name="T38" fmla="*/ 59 w 61"/>
                  <a:gd name="T39" fmla="*/ 5 h 146"/>
                  <a:gd name="T40" fmla="*/ 61 w 61"/>
                  <a:gd name="T41" fmla="*/ 7 h 146"/>
                  <a:gd name="T42" fmla="*/ 61 w 61"/>
                  <a:gd name="T43" fmla="*/ 7 h 146"/>
                  <a:gd name="T44" fmla="*/ 61 w 61"/>
                  <a:gd name="T45" fmla="*/ 7 h 146"/>
                  <a:gd name="T46" fmla="*/ 61 w 61"/>
                  <a:gd name="T47" fmla="*/ 7 h 146"/>
                  <a:gd name="T48" fmla="*/ 61 w 61"/>
                  <a:gd name="T49" fmla="*/ 7 h 146"/>
                  <a:gd name="T50" fmla="*/ 61 w 61"/>
                  <a:gd name="T51" fmla="*/ 7 h 146"/>
                  <a:gd name="T52" fmla="*/ 61 w 61"/>
                  <a:gd name="T53" fmla="*/ 7 h 146"/>
                  <a:gd name="T54" fmla="*/ 61 w 61"/>
                  <a:gd name="T55" fmla="*/ 7 h 146"/>
                  <a:gd name="T56" fmla="*/ 61 w 61"/>
                  <a:gd name="T57" fmla="*/ 7 h 146"/>
                  <a:gd name="T58" fmla="*/ 0 w 61"/>
                  <a:gd name="T59" fmla="*/ 140 h 146"/>
                  <a:gd name="T60" fmla="*/ 2 w 61"/>
                  <a:gd name="T61" fmla="*/ 140 h 146"/>
                  <a:gd name="T62" fmla="*/ 15 w 61"/>
                  <a:gd name="T63" fmla="*/ 146 h 146"/>
                  <a:gd name="T64" fmla="*/ 31 w 61"/>
                  <a:gd name="T65" fmla="*/ 146 h 146"/>
                  <a:gd name="T66" fmla="*/ 46 w 61"/>
                  <a:gd name="T67" fmla="*/ 146 h 146"/>
                  <a:gd name="T68" fmla="*/ 59 w 61"/>
                  <a:gd name="T69" fmla="*/ 140 h 146"/>
                  <a:gd name="T70" fmla="*/ 61 w 61"/>
                  <a:gd name="T71" fmla="*/ 140 h 146"/>
                  <a:gd name="T72" fmla="*/ 61 w 61"/>
                  <a:gd name="T73" fmla="*/ 140 h 146"/>
                  <a:gd name="T74" fmla="*/ 61 w 61"/>
                  <a:gd name="T75" fmla="*/ 140 h 146"/>
                  <a:gd name="T76" fmla="*/ 61 w 61"/>
                  <a:gd name="T77" fmla="*/ 140 h 146"/>
                  <a:gd name="T78" fmla="*/ 61 w 61"/>
                  <a:gd name="T79" fmla="*/ 138 h 146"/>
                  <a:gd name="T80" fmla="*/ 61 w 61"/>
                  <a:gd name="T81" fmla="*/ 138 h 146"/>
                  <a:gd name="T82" fmla="*/ 61 w 61"/>
                  <a:gd name="T83" fmla="*/ 138 h 146"/>
                  <a:gd name="T84" fmla="*/ 61 w 61"/>
                  <a:gd name="T85" fmla="*/ 138 h 146"/>
                  <a:gd name="T86" fmla="*/ 61 w 61"/>
                  <a:gd name="T87" fmla="*/ 138 h 146"/>
                  <a:gd name="T88" fmla="*/ 59 w 61"/>
                  <a:gd name="T89" fmla="*/ 140 h 146"/>
                  <a:gd name="T90" fmla="*/ 46 w 61"/>
                  <a:gd name="T91" fmla="*/ 144 h 146"/>
                  <a:gd name="T92" fmla="*/ 31 w 61"/>
                  <a:gd name="T93" fmla="*/ 146 h 146"/>
                  <a:gd name="T94" fmla="*/ 15 w 61"/>
                  <a:gd name="T95" fmla="*/ 144 h 146"/>
                  <a:gd name="T96" fmla="*/ 2 w 61"/>
                  <a:gd name="T97" fmla="*/ 140 h 146"/>
                  <a:gd name="T98" fmla="*/ 0 w 61"/>
                  <a:gd name="T99" fmla="*/ 138 h 146"/>
                  <a:gd name="T100" fmla="*/ 0 w 61"/>
                  <a:gd name="T101" fmla="*/ 138 h 146"/>
                  <a:gd name="T102" fmla="*/ 0 w 61"/>
                  <a:gd name="T103" fmla="*/ 138 h 146"/>
                  <a:gd name="T104" fmla="*/ 0 w 61"/>
                  <a:gd name="T105" fmla="*/ 138 h 146"/>
                  <a:gd name="T106" fmla="*/ 0 w 61"/>
                  <a:gd name="T107" fmla="*/ 138 h 146"/>
                  <a:gd name="T108" fmla="*/ 0 w 61"/>
                  <a:gd name="T109" fmla="*/ 140 h 146"/>
                  <a:gd name="T110" fmla="*/ 0 w 61"/>
                  <a:gd name="T111" fmla="*/ 140 h 146"/>
                  <a:gd name="T112" fmla="*/ 0 w 61"/>
                  <a:gd name="T113" fmla="*/ 140 h 146"/>
                  <a:gd name="T114" fmla="*/ 0 w 61"/>
                  <a:gd name="T115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46">
                    <a:moveTo>
                      <a:pt x="61" y="7"/>
                    </a:moveTo>
                    <a:lnTo>
                      <a:pt x="59" y="5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59" y="5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close/>
                    <a:moveTo>
                      <a:pt x="0" y="140"/>
                    </a:moveTo>
                    <a:lnTo>
                      <a:pt x="2" y="140"/>
                    </a:lnTo>
                    <a:lnTo>
                      <a:pt x="15" y="146"/>
                    </a:lnTo>
                    <a:lnTo>
                      <a:pt x="31" y="146"/>
                    </a:lnTo>
                    <a:lnTo>
                      <a:pt x="46" y="146"/>
                    </a:lnTo>
                    <a:lnTo>
                      <a:pt x="59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59" y="140"/>
                    </a:lnTo>
                    <a:lnTo>
                      <a:pt x="46" y="144"/>
                    </a:lnTo>
                    <a:lnTo>
                      <a:pt x="31" y="146"/>
                    </a:lnTo>
                    <a:lnTo>
                      <a:pt x="15" y="144"/>
                    </a:lnTo>
                    <a:lnTo>
                      <a:pt x="2" y="140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78" name="Freeform 7449"/>
              <p:cNvSpPr>
                <a:spLocks noEditPoints="1"/>
              </p:cNvSpPr>
              <p:nvPr/>
            </p:nvSpPr>
            <p:spPr bwMode="auto">
              <a:xfrm>
                <a:off x="1386" y="2320"/>
                <a:ext cx="61" cy="146"/>
              </a:xfrm>
              <a:custGeom>
                <a:avLst/>
                <a:gdLst>
                  <a:gd name="T0" fmla="*/ 61 w 61"/>
                  <a:gd name="T1" fmla="*/ 7 h 146"/>
                  <a:gd name="T2" fmla="*/ 59 w 61"/>
                  <a:gd name="T3" fmla="*/ 5 h 146"/>
                  <a:gd name="T4" fmla="*/ 46 w 61"/>
                  <a:gd name="T5" fmla="*/ 2 h 146"/>
                  <a:gd name="T6" fmla="*/ 31 w 61"/>
                  <a:gd name="T7" fmla="*/ 0 h 146"/>
                  <a:gd name="T8" fmla="*/ 15 w 61"/>
                  <a:gd name="T9" fmla="*/ 2 h 146"/>
                  <a:gd name="T10" fmla="*/ 2 w 61"/>
                  <a:gd name="T11" fmla="*/ 5 h 146"/>
                  <a:gd name="T12" fmla="*/ 0 w 61"/>
                  <a:gd name="T13" fmla="*/ 7 h 146"/>
                  <a:gd name="T14" fmla="*/ 0 w 61"/>
                  <a:gd name="T15" fmla="*/ 7 h 146"/>
                  <a:gd name="T16" fmla="*/ 0 w 61"/>
                  <a:gd name="T17" fmla="*/ 7 h 146"/>
                  <a:gd name="T18" fmla="*/ 0 w 61"/>
                  <a:gd name="T19" fmla="*/ 7 h 146"/>
                  <a:gd name="T20" fmla="*/ 0 w 61"/>
                  <a:gd name="T21" fmla="*/ 7 h 146"/>
                  <a:gd name="T22" fmla="*/ 0 w 61"/>
                  <a:gd name="T23" fmla="*/ 7 h 146"/>
                  <a:gd name="T24" fmla="*/ 0 w 61"/>
                  <a:gd name="T25" fmla="*/ 7 h 146"/>
                  <a:gd name="T26" fmla="*/ 0 w 61"/>
                  <a:gd name="T27" fmla="*/ 7 h 146"/>
                  <a:gd name="T28" fmla="*/ 0 w 61"/>
                  <a:gd name="T29" fmla="*/ 7 h 146"/>
                  <a:gd name="T30" fmla="*/ 2 w 61"/>
                  <a:gd name="T31" fmla="*/ 5 h 146"/>
                  <a:gd name="T32" fmla="*/ 15 w 61"/>
                  <a:gd name="T33" fmla="*/ 2 h 146"/>
                  <a:gd name="T34" fmla="*/ 31 w 61"/>
                  <a:gd name="T35" fmla="*/ 0 h 146"/>
                  <a:gd name="T36" fmla="*/ 46 w 61"/>
                  <a:gd name="T37" fmla="*/ 2 h 146"/>
                  <a:gd name="T38" fmla="*/ 59 w 61"/>
                  <a:gd name="T39" fmla="*/ 5 h 146"/>
                  <a:gd name="T40" fmla="*/ 61 w 61"/>
                  <a:gd name="T41" fmla="*/ 7 h 146"/>
                  <a:gd name="T42" fmla="*/ 61 w 61"/>
                  <a:gd name="T43" fmla="*/ 7 h 146"/>
                  <a:gd name="T44" fmla="*/ 61 w 61"/>
                  <a:gd name="T45" fmla="*/ 7 h 146"/>
                  <a:gd name="T46" fmla="*/ 61 w 61"/>
                  <a:gd name="T47" fmla="*/ 7 h 146"/>
                  <a:gd name="T48" fmla="*/ 61 w 61"/>
                  <a:gd name="T49" fmla="*/ 7 h 146"/>
                  <a:gd name="T50" fmla="*/ 61 w 61"/>
                  <a:gd name="T51" fmla="*/ 7 h 146"/>
                  <a:gd name="T52" fmla="*/ 61 w 61"/>
                  <a:gd name="T53" fmla="*/ 7 h 146"/>
                  <a:gd name="T54" fmla="*/ 61 w 61"/>
                  <a:gd name="T55" fmla="*/ 7 h 146"/>
                  <a:gd name="T56" fmla="*/ 61 w 61"/>
                  <a:gd name="T57" fmla="*/ 7 h 146"/>
                  <a:gd name="T58" fmla="*/ 0 w 61"/>
                  <a:gd name="T59" fmla="*/ 138 h 146"/>
                  <a:gd name="T60" fmla="*/ 2 w 61"/>
                  <a:gd name="T61" fmla="*/ 140 h 146"/>
                  <a:gd name="T62" fmla="*/ 15 w 61"/>
                  <a:gd name="T63" fmla="*/ 144 h 146"/>
                  <a:gd name="T64" fmla="*/ 31 w 61"/>
                  <a:gd name="T65" fmla="*/ 146 h 146"/>
                  <a:gd name="T66" fmla="*/ 46 w 61"/>
                  <a:gd name="T67" fmla="*/ 144 h 146"/>
                  <a:gd name="T68" fmla="*/ 59 w 61"/>
                  <a:gd name="T69" fmla="*/ 140 h 146"/>
                  <a:gd name="T70" fmla="*/ 61 w 61"/>
                  <a:gd name="T71" fmla="*/ 138 h 146"/>
                  <a:gd name="T72" fmla="*/ 61 w 61"/>
                  <a:gd name="T73" fmla="*/ 138 h 146"/>
                  <a:gd name="T74" fmla="*/ 61 w 61"/>
                  <a:gd name="T75" fmla="*/ 138 h 146"/>
                  <a:gd name="T76" fmla="*/ 61 w 61"/>
                  <a:gd name="T77" fmla="*/ 138 h 146"/>
                  <a:gd name="T78" fmla="*/ 61 w 61"/>
                  <a:gd name="T79" fmla="*/ 138 h 146"/>
                  <a:gd name="T80" fmla="*/ 61 w 61"/>
                  <a:gd name="T81" fmla="*/ 138 h 146"/>
                  <a:gd name="T82" fmla="*/ 61 w 61"/>
                  <a:gd name="T83" fmla="*/ 138 h 146"/>
                  <a:gd name="T84" fmla="*/ 61 w 61"/>
                  <a:gd name="T85" fmla="*/ 138 h 146"/>
                  <a:gd name="T86" fmla="*/ 61 w 61"/>
                  <a:gd name="T87" fmla="*/ 138 h 146"/>
                  <a:gd name="T88" fmla="*/ 59 w 61"/>
                  <a:gd name="T89" fmla="*/ 140 h 146"/>
                  <a:gd name="T90" fmla="*/ 46 w 61"/>
                  <a:gd name="T91" fmla="*/ 144 h 146"/>
                  <a:gd name="T92" fmla="*/ 31 w 61"/>
                  <a:gd name="T93" fmla="*/ 146 h 146"/>
                  <a:gd name="T94" fmla="*/ 15 w 61"/>
                  <a:gd name="T95" fmla="*/ 144 h 146"/>
                  <a:gd name="T96" fmla="*/ 2 w 61"/>
                  <a:gd name="T97" fmla="*/ 140 h 146"/>
                  <a:gd name="T98" fmla="*/ 0 w 61"/>
                  <a:gd name="T99" fmla="*/ 138 h 146"/>
                  <a:gd name="T100" fmla="*/ 0 w 61"/>
                  <a:gd name="T101" fmla="*/ 138 h 146"/>
                  <a:gd name="T102" fmla="*/ 0 w 61"/>
                  <a:gd name="T103" fmla="*/ 138 h 146"/>
                  <a:gd name="T104" fmla="*/ 0 w 61"/>
                  <a:gd name="T105" fmla="*/ 138 h 146"/>
                  <a:gd name="T106" fmla="*/ 0 w 61"/>
                  <a:gd name="T107" fmla="*/ 138 h 146"/>
                  <a:gd name="T108" fmla="*/ 0 w 61"/>
                  <a:gd name="T109" fmla="*/ 138 h 146"/>
                  <a:gd name="T110" fmla="*/ 0 w 61"/>
                  <a:gd name="T111" fmla="*/ 138 h 146"/>
                  <a:gd name="T112" fmla="*/ 0 w 61"/>
                  <a:gd name="T113" fmla="*/ 138 h 146"/>
                  <a:gd name="T114" fmla="*/ 0 w 61"/>
                  <a:gd name="T115" fmla="*/ 1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46">
                    <a:moveTo>
                      <a:pt x="61" y="7"/>
                    </a:moveTo>
                    <a:lnTo>
                      <a:pt x="59" y="5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59" y="5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close/>
                    <a:moveTo>
                      <a:pt x="0" y="138"/>
                    </a:moveTo>
                    <a:lnTo>
                      <a:pt x="2" y="140"/>
                    </a:lnTo>
                    <a:lnTo>
                      <a:pt x="15" y="144"/>
                    </a:lnTo>
                    <a:lnTo>
                      <a:pt x="31" y="146"/>
                    </a:lnTo>
                    <a:lnTo>
                      <a:pt x="46" y="144"/>
                    </a:lnTo>
                    <a:lnTo>
                      <a:pt x="59" y="140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59" y="140"/>
                    </a:lnTo>
                    <a:lnTo>
                      <a:pt x="46" y="144"/>
                    </a:lnTo>
                    <a:lnTo>
                      <a:pt x="31" y="146"/>
                    </a:lnTo>
                    <a:lnTo>
                      <a:pt x="15" y="144"/>
                    </a:lnTo>
                    <a:lnTo>
                      <a:pt x="2" y="140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FF2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79" name="Freeform 7450"/>
              <p:cNvSpPr>
                <a:spLocks noEditPoints="1"/>
              </p:cNvSpPr>
              <p:nvPr/>
            </p:nvSpPr>
            <p:spPr bwMode="auto">
              <a:xfrm>
                <a:off x="1384" y="2320"/>
                <a:ext cx="65" cy="146"/>
              </a:xfrm>
              <a:custGeom>
                <a:avLst/>
                <a:gdLst>
                  <a:gd name="T0" fmla="*/ 63 w 65"/>
                  <a:gd name="T1" fmla="*/ 7 h 146"/>
                  <a:gd name="T2" fmla="*/ 61 w 65"/>
                  <a:gd name="T3" fmla="*/ 5 h 146"/>
                  <a:gd name="T4" fmla="*/ 48 w 65"/>
                  <a:gd name="T5" fmla="*/ 2 h 146"/>
                  <a:gd name="T6" fmla="*/ 33 w 65"/>
                  <a:gd name="T7" fmla="*/ 0 h 146"/>
                  <a:gd name="T8" fmla="*/ 17 w 65"/>
                  <a:gd name="T9" fmla="*/ 2 h 146"/>
                  <a:gd name="T10" fmla="*/ 4 w 65"/>
                  <a:gd name="T11" fmla="*/ 5 h 146"/>
                  <a:gd name="T12" fmla="*/ 2 w 65"/>
                  <a:gd name="T13" fmla="*/ 7 h 146"/>
                  <a:gd name="T14" fmla="*/ 0 w 65"/>
                  <a:gd name="T15" fmla="*/ 7 h 146"/>
                  <a:gd name="T16" fmla="*/ 0 w 65"/>
                  <a:gd name="T17" fmla="*/ 7 h 146"/>
                  <a:gd name="T18" fmla="*/ 0 w 65"/>
                  <a:gd name="T19" fmla="*/ 7 h 146"/>
                  <a:gd name="T20" fmla="*/ 0 w 65"/>
                  <a:gd name="T21" fmla="*/ 7 h 146"/>
                  <a:gd name="T22" fmla="*/ 0 w 65"/>
                  <a:gd name="T23" fmla="*/ 7 h 146"/>
                  <a:gd name="T24" fmla="*/ 0 w 65"/>
                  <a:gd name="T25" fmla="*/ 9 h 146"/>
                  <a:gd name="T26" fmla="*/ 0 w 65"/>
                  <a:gd name="T27" fmla="*/ 9 h 146"/>
                  <a:gd name="T28" fmla="*/ 0 w 65"/>
                  <a:gd name="T29" fmla="*/ 9 h 146"/>
                  <a:gd name="T30" fmla="*/ 4 w 65"/>
                  <a:gd name="T31" fmla="*/ 7 h 146"/>
                  <a:gd name="T32" fmla="*/ 17 w 65"/>
                  <a:gd name="T33" fmla="*/ 2 h 146"/>
                  <a:gd name="T34" fmla="*/ 33 w 65"/>
                  <a:gd name="T35" fmla="*/ 2 h 146"/>
                  <a:gd name="T36" fmla="*/ 48 w 65"/>
                  <a:gd name="T37" fmla="*/ 2 h 146"/>
                  <a:gd name="T38" fmla="*/ 61 w 65"/>
                  <a:gd name="T39" fmla="*/ 7 h 146"/>
                  <a:gd name="T40" fmla="*/ 65 w 65"/>
                  <a:gd name="T41" fmla="*/ 9 h 146"/>
                  <a:gd name="T42" fmla="*/ 65 w 65"/>
                  <a:gd name="T43" fmla="*/ 9 h 146"/>
                  <a:gd name="T44" fmla="*/ 65 w 65"/>
                  <a:gd name="T45" fmla="*/ 9 h 146"/>
                  <a:gd name="T46" fmla="*/ 65 w 65"/>
                  <a:gd name="T47" fmla="*/ 9 h 146"/>
                  <a:gd name="T48" fmla="*/ 65 w 65"/>
                  <a:gd name="T49" fmla="*/ 7 h 146"/>
                  <a:gd name="T50" fmla="*/ 65 w 65"/>
                  <a:gd name="T51" fmla="*/ 7 h 146"/>
                  <a:gd name="T52" fmla="*/ 63 w 65"/>
                  <a:gd name="T53" fmla="*/ 7 h 146"/>
                  <a:gd name="T54" fmla="*/ 63 w 65"/>
                  <a:gd name="T55" fmla="*/ 7 h 146"/>
                  <a:gd name="T56" fmla="*/ 63 w 65"/>
                  <a:gd name="T57" fmla="*/ 7 h 146"/>
                  <a:gd name="T58" fmla="*/ 2 w 65"/>
                  <a:gd name="T59" fmla="*/ 138 h 146"/>
                  <a:gd name="T60" fmla="*/ 4 w 65"/>
                  <a:gd name="T61" fmla="*/ 140 h 146"/>
                  <a:gd name="T62" fmla="*/ 17 w 65"/>
                  <a:gd name="T63" fmla="*/ 144 h 146"/>
                  <a:gd name="T64" fmla="*/ 33 w 65"/>
                  <a:gd name="T65" fmla="*/ 146 h 146"/>
                  <a:gd name="T66" fmla="*/ 48 w 65"/>
                  <a:gd name="T67" fmla="*/ 144 h 146"/>
                  <a:gd name="T68" fmla="*/ 61 w 65"/>
                  <a:gd name="T69" fmla="*/ 140 h 146"/>
                  <a:gd name="T70" fmla="*/ 63 w 65"/>
                  <a:gd name="T71" fmla="*/ 138 h 146"/>
                  <a:gd name="T72" fmla="*/ 63 w 65"/>
                  <a:gd name="T73" fmla="*/ 138 h 146"/>
                  <a:gd name="T74" fmla="*/ 63 w 65"/>
                  <a:gd name="T75" fmla="*/ 138 h 146"/>
                  <a:gd name="T76" fmla="*/ 65 w 65"/>
                  <a:gd name="T77" fmla="*/ 138 h 146"/>
                  <a:gd name="T78" fmla="*/ 65 w 65"/>
                  <a:gd name="T79" fmla="*/ 138 h 146"/>
                  <a:gd name="T80" fmla="*/ 65 w 65"/>
                  <a:gd name="T81" fmla="*/ 138 h 146"/>
                  <a:gd name="T82" fmla="*/ 65 w 65"/>
                  <a:gd name="T83" fmla="*/ 138 h 146"/>
                  <a:gd name="T84" fmla="*/ 65 w 65"/>
                  <a:gd name="T85" fmla="*/ 138 h 146"/>
                  <a:gd name="T86" fmla="*/ 65 w 65"/>
                  <a:gd name="T87" fmla="*/ 138 h 146"/>
                  <a:gd name="T88" fmla="*/ 61 w 65"/>
                  <a:gd name="T89" fmla="*/ 140 h 146"/>
                  <a:gd name="T90" fmla="*/ 48 w 65"/>
                  <a:gd name="T91" fmla="*/ 144 h 146"/>
                  <a:gd name="T92" fmla="*/ 33 w 65"/>
                  <a:gd name="T93" fmla="*/ 146 h 146"/>
                  <a:gd name="T94" fmla="*/ 17 w 65"/>
                  <a:gd name="T95" fmla="*/ 144 h 146"/>
                  <a:gd name="T96" fmla="*/ 4 w 65"/>
                  <a:gd name="T97" fmla="*/ 140 h 146"/>
                  <a:gd name="T98" fmla="*/ 0 w 65"/>
                  <a:gd name="T99" fmla="*/ 138 h 146"/>
                  <a:gd name="T100" fmla="*/ 0 w 65"/>
                  <a:gd name="T101" fmla="*/ 138 h 146"/>
                  <a:gd name="T102" fmla="*/ 0 w 65"/>
                  <a:gd name="T103" fmla="*/ 138 h 146"/>
                  <a:gd name="T104" fmla="*/ 0 w 65"/>
                  <a:gd name="T105" fmla="*/ 138 h 146"/>
                  <a:gd name="T106" fmla="*/ 0 w 65"/>
                  <a:gd name="T107" fmla="*/ 138 h 146"/>
                  <a:gd name="T108" fmla="*/ 0 w 65"/>
                  <a:gd name="T109" fmla="*/ 138 h 146"/>
                  <a:gd name="T110" fmla="*/ 0 w 65"/>
                  <a:gd name="T111" fmla="*/ 138 h 146"/>
                  <a:gd name="T112" fmla="*/ 0 w 65"/>
                  <a:gd name="T113" fmla="*/ 138 h 146"/>
                  <a:gd name="T114" fmla="*/ 2 w 65"/>
                  <a:gd name="T115" fmla="*/ 1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6">
                    <a:moveTo>
                      <a:pt x="63" y="7"/>
                    </a:moveTo>
                    <a:lnTo>
                      <a:pt x="61" y="5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7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17" y="2"/>
                    </a:lnTo>
                    <a:lnTo>
                      <a:pt x="33" y="2"/>
                    </a:lnTo>
                    <a:lnTo>
                      <a:pt x="48" y="2"/>
                    </a:lnTo>
                    <a:lnTo>
                      <a:pt x="61" y="7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3" y="7"/>
                    </a:lnTo>
                    <a:close/>
                    <a:moveTo>
                      <a:pt x="2" y="138"/>
                    </a:moveTo>
                    <a:lnTo>
                      <a:pt x="4" y="140"/>
                    </a:lnTo>
                    <a:lnTo>
                      <a:pt x="17" y="144"/>
                    </a:lnTo>
                    <a:lnTo>
                      <a:pt x="33" y="146"/>
                    </a:lnTo>
                    <a:lnTo>
                      <a:pt x="48" y="144"/>
                    </a:lnTo>
                    <a:lnTo>
                      <a:pt x="61" y="140"/>
                    </a:lnTo>
                    <a:lnTo>
                      <a:pt x="63" y="138"/>
                    </a:lnTo>
                    <a:lnTo>
                      <a:pt x="63" y="138"/>
                    </a:lnTo>
                    <a:lnTo>
                      <a:pt x="63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1" y="140"/>
                    </a:lnTo>
                    <a:lnTo>
                      <a:pt x="48" y="144"/>
                    </a:lnTo>
                    <a:lnTo>
                      <a:pt x="33" y="146"/>
                    </a:lnTo>
                    <a:lnTo>
                      <a:pt x="17" y="144"/>
                    </a:lnTo>
                    <a:lnTo>
                      <a:pt x="4" y="140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38"/>
                    </a:lnTo>
                    <a:close/>
                  </a:path>
                </a:pathLst>
              </a:custGeom>
              <a:solidFill>
                <a:srgbClr val="FF2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80" name="Freeform 7451"/>
              <p:cNvSpPr>
                <a:spLocks noEditPoints="1"/>
              </p:cNvSpPr>
              <p:nvPr/>
            </p:nvSpPr>
            <p:spPr bwMode="auto">
              <a:xfrm>
                <a:off x="1384" y="2322"/>
                <a:ext cx="65" cy="144"/>
              </a:xfrm>
              <a:custGeom>
                <a:avLst/>
                <a:gdLst>
                  <a:gd name="T0" fmla="*/ 65 w 65"/>
                  <a:gd name="T1" fmla="*/ 7 h 144"/>
                  <a:gd name="T2" fmla="*/ 61 w 65"/>
                  <a:gd name="T3" fmla="*/ 5 h 144"/>
                  <a:gd name="T4" fmla="*/ 48 w 65"/>
                  <a:gd name="T5" fmla="*/ 0 h 144"/>
                  <a:gd name="T6" fmla="*/ 33 w 65"/>
                  <a:gd name="T7" fmla="*/ 0 h 144"/>
                  <a:gd name="T8" fmla="*/ 17 w 65"/>
                  <a:gd name="T9" fmla="*/ 0 h 144"/>
                  <a:gd name="T10" fmla="*/ 4 w 65"/>
                  <a:gd name="T11" fmla="*/ 5 h 144"/>
                  <a:gd name="T12" fmla="*/ 0 w 65"/>
                  <a:gd name="T13" fmla="*/ 7 h 144"/>
                  <a:gd name="T14" fmla="*/ 0 w 65"/>
                  <a:gd name="T15" fmla="*/ 7 h 144"/>
                  <a:gd name="T16" fmla="*/ 0 w 65"/>
                  <a:gd name="T17" fmla="*/ 7 h 144"/>
                  <a:gd name="T18" fmla="*/ 0 w 65"/>
                  <a:gd name="T19" fmla="*/ 7 h 144"/>
                  <a:gd name="T20" fmla="*/ 0 w 65"/>
                  <a:gd name="T21" fmla="*/ 7 h 144"/>
                  <a:gd name="T22" fmla="*/ 0 w 65"/>
                  <a:gd name="T23" fmla="*/ 7 h 144"/>
                  <a:gd name="T24" fmla="*/ 0 w 65"/>
                  <a:gd name="T25" fmla="*/ 7 h 144"/>
                  <a:gd name="T26" fmla="*/ 0 w 65"/>
                  <a:gd name="T27" fmla="*/ 7 h 144"/>
                  <a:gd name="T28" fmla="*/ 0 w 65"/>
                  <a:gd name="T29" fmla="*/ 7 h 144"/>
                  <a:gd name="T30" fmla="*/ 4 w 65"/>
                  <a:gd name="T31" fmla="*/ 5 h 144"/>
                  <a:gd name="T32" fmla="*/ 17 w 65"/>
                  <a:gd name="T33" fmla="*/ 2 h 144"/>
                  <a:gd name="T34" fmla="*/ 33 w 65"/>
                  <a:gd name="T35" fmla="*/ 0 h 144"/>
                  <a:gd name="T36" fmla="*/ 48 w 65"/>
                  <a:gd name="T37" fmla="*/ 2 h 144"/>
                  <a:gd name="T38" fmla="*/ 61 w 65"/>
                  <a:gd name="T39" fmla="*/ 5 h 144"/>
                  <a:gd name="T40" fmla="*/ 65 w 65"/>
                  <a:gd name="T41" fmla="*/ 7 h 144"/>
                  <a:gd name="T42" fmla="*/ 65 w 65"/>
                  <a:gd name="T43" fmla="*/ 7 h 144"/>
                  <a:gd name="T44" fmla="*/ 65 w 65"/>
                  <a:gd name="T45" fmla="*/ 7 h 144"/>
                  <a:gd name="T46" fmla="*/ 65 w 65"/>
                  <a:gd name="T47" fmla="*/ 7 h 144"/>
                  <a:gd name="T48" fmla="*/ 65 w 65"/>
                  <a:gd name="T49" fmla="*/ 7 h 144"/>
                  <a:gd name="T50" fmla="*/ 65 w 65"/>
                  <a:gd name="T51" fmla="*/ 7 h 144"/>
                  <a:gd name="T52" fmla="*/ 65 w 65"/>
                  <a:gd name="T53" fmla="*/ 7 h 144"/>
                  <a:gd name="T54" fmla="*/ 65 w 65"/>
                  <a:gd name="T55" fmla="*/ 7 h 144"/>
                  <a:gd name="T56" fmla="*/ 65 w 65"/>
                  <a:gd name="T57" fmla="*/ 7 h 144"/>
                  <a:gd name="T58" fmla="*/ 0 w 65"/>
                  <a:gd name="T59" fmla="*/ 136 h 144"/>
                  <a:gd name="T60" fmla="*/ 4 w 65"/>
                  <a:gd name="T61" fmla="*/ 138 h 144"/>
                  <a:gd name="T62" fmla="*/ 17 w 65"/>
                  <a:gd name="T63" fmla="*/ 142 h 144"/>
                  <a:gd name="T64" fmla="*/ 33 w 65"/>
                  <a:gd name="T65" fmla="*/ 144 h 144"/>
                  <a:gd name="T66" fmla="*/ 48 w 65"/>
                  <a:gd name="T67" fmla="*/ 142 h 144"/>
                  <a:gd name="T68" fmla="*/ 61 w 65"/>
                  <a:gd name="T69" fmla="*/ 138 h 144"/>
                  <a:gd name="T70" fmla="*/ 65 w 65"/>
                  <a:gd name="T71" fmla="*/ 136 h 144"/>
                  <a:gd name="T72" fmla="*/ 65 w 65"/>
                  <a:gd name="T73" fmla="*/ 136 h 144"/>
                  <a:gd name="T74" fmla="*/ 65 w 65"/>
                  <a:gd name="T75" fmla="*/ 136 h 144"/>
                  <a:gd name="T76" fmla="*/ 65 w 65"/>
                  <a:gd name="T77" fmla="*/ 136 h 144"/>
                  <a:gd name="T78" fmla="*/ 65 w 65"/>
                  <a:gd name="T79" fmla="*/ 136 h 144"/>
                  <a:gd name="T80" fmla="*/ 65 w 65"/>
                  <a:gd name="T81" fmla="*/ 134 h 144"/>
                  <a:gd name="T82" fmla="*/ 65 w 65"/>
                  <a:gd name="T83" fmla="*/ 134 h 144"/>
                  <a:gd name="T84" fmla="*/ 65 w 65"/>
                  <a:gd name="T85" fmla="*/ 134 h 144"/>
                  <a:gd name="T86" fmla="*/ 65 w 65"/>
                  <a:gd name="T87" fmla="*/ 134 h 144"/>
                  <a:gd name="T88" fmla="*/ 61 w 65"/>
                  <a:gd name="T89" fmla="*/ 138 h 144"/>
                  <a:gd name="T90" fmla="*/ 48 w 65"/>
                  <a:gd name="T91" fmla="*/ 142 h 144"/>
                  <a:gd name="T92" fmla="*/ 33 w 65"/>
                  <a:gd name="T93" fmla="*/ 144 h 144"/>
                  <a:gd name="T94" fmla="*/ 17 w 65"/>
                  <a:gd name="T95" fmla="*/ 142 h 144"/>
                  <a:gd name="T96" fmla="*/ 4 w 65"/>
                  <a:gd name="T97" fmla="*/ 138 h 144"/>
                  <a:gd name="T98" fmla="*/ 0 w 65"/>
                  <a:gd name="T99" fmla="*/ 134 h 144"/>
                  <a:gd name="T100" fmla="*/ 0 w 65"/>
                  <a:gd name="T101" fmla="*/ 134 h 144"/>
                  <a:gd name="T102" fmla="*/ 0 w 65"/>
                  <a:gd name="T103" fmla="*/ 134 h 144"/>
                  <a:gd name="T104" fmla="*/ 0 w 65"/>
                  <a:gd name="T105" fmla="*/ 134 h 144"/>
                  <a:gd name="T106" fmla="*/ 0 w 65"/>
                  <a:gd name="T107" fmla="*/ 136 h 144"/>
                  <a:gd name="T108" fmla="*/ 0 w 65"/>
                  <a:gd name="T109" fmla="*/ 136 h 144"/>
                  <a:gd name="T110" fmla="*/ 0 w 65"/>
                  <a:gd name="T111" fmla="*/ 136 h 144"/>
                  <a:gd name="T112" fmla="*/ 0 w 65"/>
                  <a:gd name="T113" fmla="*/ 136 h 144"/>
                  <a:gd name="T114" fmla="*/ 0 w 65"/>
                  <a:gd name="T115" fmla="*/ 13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4">
                    <a:moveTo>
                      <a:pt x="65" y="7"/>
                    </a:moveTo>
                    <a:lnTo>
                      <a:pt x="61" y="5"/>
                    </a:lnTo>
                    <a:lnTo>
                      <a:pt x="48" y="0"/>
                    </a:lnTo>
                    <a:lnTo>
                      <a:pt x="33" y="0"/>
                    </a:lnTo>
                    <a:lnTo>
                      <a:pt x="17" y="0"/>
                    </a:lnTo>
                    <a:lnTo>
                      <a:pt x="4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17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1" y="5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close/>
                    <a:moveTo>
                      <a:pt x="0" y="136"/>
                    </a:moveTo>
                    <a:lnTo>
                      <a:pt x="4" y="138"/>
                    </a:lnTo>
                    <a:lnTo>
                      <a:pt x="17" y="142"/>
                    </a:lnTo>
                    <a:lnTo>
                      <a:pt x="33" y="144"/>
                    </a:lnTo>
                    <a:lnTo>
                      <a:pt x="48" y="142"/>
                    </a:lnTo>
                    <a:lnTo>
                      <a:pt x="61" y="138"/>
                    </a:lnTo>
                    <a:lnTo>
                      <a:pt x="65" y="136"/>
                    </a:lnTo>
                    <a:lnTo>
                      <a:pt x="65" y="136"/>
                    </a:lnTo>
                    <a:lnTo>
                      <a:pt x="65" y="136"/>
                    </a:lnTo>
                    <a:lnTo>
                      <a:pt x="65" y="136"/>
                    </a:lnTo>
                    <a:lnTo>
                      <a:pt x="65" y="136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1" y="138"/>
                    </a:lnTo>
                    <a:lnTo>
                      <a:pt x="48" y="142"/>
                    </a:lnTo>
                    <a:lnTo>
                      <a:pt x="33" y="144"/>
                    </a:lnTo>
                    <a:lnTo>
                      <a:pt x="17" y="142"/>
                    </a:lnTo>
                    <a:lnTo>
                      <a:pt x="4" y="138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FF2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81" name="Freeform 7452"/>
              <p:cNvSpPr>
                <a:spLocks noEditPoints="1"/>
              </p:cNvSpPr>
              <p:nvPr/>
            </p:nvSpPr>
            <p:spPr bwMode="auto">
              <a:xfrm>
                <a:off x="1384" y="2322"/>
                <a:ext cx="65" cy="144"/>
              </a:xfrm>
              <a:custGeom>
                <a:avLst/>
                <a:gdLst>
                  <a:gd name="T0" fmla="*/ 65 w 65"/>
                  <a:gd name="T1" fmla="*/ 7 h 144"/>
                  <a:gd name="T2" fmla="*/ 61 w 65"/>
                  <a:gd name="T3" fmla="*/ 5 h 144"/>
                  <a:gd name="T4" fmla="*/ 48 w 65"/>
                  <a:gd name="T5" fmla="*/ 2 h 144"/>
                  <a:gd name="T6" fmla="*/ 33 w 65"/>
                  <a:gd name="T7" fmla="*/ 0 h 144"/>
                  <a:gd name="T8" fmla="*/ 17 w 65"/>
                  <a:gd name="T9" fmla="*/ 2 h 144"/>
                  <a:gd name="T10" fmla="*/ 4 w 65"/>
                  <a:gd name="T11" fmla="*/ 5 h 144"/>
                  <a:gd name="T12" fmla="*/ 0 w 65"/>
                  <a:gd name="T13" fmla="*/ 7 h 144"/>
                  <a:gd name="T14" fmla="*/ 0 w 65"/>
                  <a:gd name="T15" fmla="*/ 7 h 144"/>
                  <a:gd name="T16" fmla="*/ 0 w 65"/>
                  <a:gd name="T17" fmla="*/ 7 h 144"/>
                  <a:gd name="T18" fmla="*/ 0 w 65"/>
                  <a:gd name="T19" fmla="*/ 7 h 144"/>
                  <a:gd name="T20" fmla="*/ 0 w 65"/>
                  <a:gd name="T21" fmla="*/ 7 h 144"/>
                  <a:gd name="T22" fmla="*/ 0 w 65"/>
                  <a:gd name="T23" fmla="*/ 7 h 144"/>
                  <a:gd name="T24" fmla="*/ 0 w 65"/>
                  <a:gd name="T25" fmla="*/ 7 h 144"/>
                  <a:gd name="T26" fmla="*/ 0 w 65"/>
                  <a:gd name="T27" fmla="*/ 7 h 144"/>
                  <a:gd name="T28" fmla="*/ 0 w 65"/>
                  <a:gd name="T29" fmla="*/ 7 h 144"/>
                  <a:gd name="T30" fmla="*/ 6 w 65"/>
                  <a:gd name="T31" fmla="*/ 5 h 144"/>
                  <a:gd name="T32" fmla="*/ 17 w 65"/>
                  <a:gd name="T33" fmla="*/ 2 h 144"/>
                  <a:gd name="T34" fmla="*/ 33 w 65"/>
                  <a:gd name="T35" fmla="*/ 0 h 144"/>
                  <a:gd name="T36" fmla="*/ 46 w 65"/>
                  <a:gd name="T37" fmla="*/ 2 h 144"/>
                  <a:gd name="T38" fmla="*/ 60 w 65"/>
                  <a:gd name="T39" fmla="*/ 5 h 144"/>
                  <a:gd name="T40" fmla="*/ 65 w 65"/>
                  <a:gd name="T41" fmla="*/ 7 h 144"/>
                  <a:gd name="T42" fmla="*/ 65 w 65"/>
                  <a:gd name="T43" fmla="*/ 7 h 144"/>
                  <a:gd name="T44" fmla="*/ 65 w 65"/>
                  <a:gd name="T45" fmla="*/ 7 h 144"/>
                  <a:gd name="T46" fmla="*/ 65 w 65"/>
                  <a:gd name="T47" fmla="*/ 7 h 144"/>
                  <a:gd name="T48" fmla="*/ 65 w 65"/>
                  <a:gd name="T49" fmla="*/ 7 h 144"/>
                  <a:gd name="T50" fmla="*/ 65 w 65"/>
                  <a:gd name="T51" fmla="*/ 7 h 144"/>
                  <a:gd name="T52" fmla="*/ 65 w 65"/>
                  <a:gd name="T53" fmla="*/ 7 h 144"/>
                  <a:gd name="T54" fmla="*/ 65 w 65"/>
                  <a:gd name="T55" fmla="*/ 7 h 144"/>
                  <a:gd name="T56" fmla="*/ 65 w 65"/>
                  <a:gd name="T57" fmla="*/ 7 h 144"/>
                  <a:gd name="T58" fmla="*/ 0 w 65"/>
                  <a:gd name="T59" fmla="*/ 134 h 144"/>
                  <a:gd name="T60" fmla="*/ 4 w 65"/>
                  <a:gd name="T61" fmla="*/ 138 h 144"/>
                  <a:gd name="T62" fmla="*/ 17 w 65"/>
                  <a:gd name="T63" fmla="*/ 142 h 144"/>
                  <a:gd name="T64" fmla="*/ 33 w 65"/>
                  <a:gd name="T65" fmla="*/ 144 h 144"/>
                  <a:gd name="T66" fmla="*/ 48 w 65"/>
                  <a:gd name="T67" fmla="*/ 142 h 144"/>
                  <a:gd name="T68" fmla="*/ 61 w 65"/>
                  <a:gd name="T69" fmla="*/ 138 h 144"/>
                  <a:gd name="T70" fmla="*/ 65 w 65"/>
                  <a:gd name="T71" fmla="*/ 134 h 144"/>
                  <a:gd name="T72" fmla="*/ 65 w 65"/>
                  <a:gd name="T73" fmla="*/ 134 h 144"/>
                  <a:gd name="T74" fmla="*/ 65 w 65"/>
                  <a:gd name="T75" fmla="*/ 134 h 144"/>
                  <a:gd name="T76" fmla="*/ 65 w 65"/>
                  <a:gd name="T77" fmla="*/ 134 h 144"/>
                  <a:gd name="T78" fmla="*/ 65 w 65"/>
                  <a:gd name="T79" fmla="*/ 134 h 144"/>
                  <a:gd name="T80" fmla="*/ 65 w 65"/>
                  <a:gd name="T81" fmla="*/ 134 h 144"/>
                  <a:gd name="T82" fmla="*/ 65 w 65"/>
                  <a:gd name="T83" fmla="*/ 134 h 144"/>
                  <a:gd name="T84" fmla="*/ 65 w 65"/>
                  <a:gd name="T85" fmla="*/ 134 h 144"/>
                  <a:gd name="T86" fmla="*/ 65 w 65"/>
                  <a:gd name="T87" fmla="*/ 134 h 144"/>
                  <a:gd name="T88" fmla="*/ 60 w 65"/>
                  <a:gd name="T89" fmla="*/ 136 h 144"/>
                  <a:gd name="T90" fmla="*/ 46 w 65"/>
                  <a:gd name="T91" fmla="*/ 142 h 144"/>
                  <a:gd name="T92" fmla="*/ 33 w 65"/>
                  <a:gd name="T93" fmla="*/ 142 h 144"/>
                  <a:gd name="T94" fmla="*/ 17 w 65"/>
                  <a:gd name="T95" fmla="*/ 142 h 144"/>
                  <a:gd name="T96" fmla="*/ 6 w 65"/>
                  <a:gd name="T97" fmla="*/ 136 h 144"/>
                  <a:gd name="T98" fmla="*/ 0 w 65"/>
                  <a:gd name="T99" fmla="*/ 134 h 144"/>
                  <a:gd name="T100" fmla="*/ 0 w 65"/>
                  <a:gd name="T101" fmla="*/ 134 h 144"/>
                  <a:gd name="T102" fmla="*/ 0 w 65"/>
                  <a:gd name="T103" fmla="*/ 134 h 144"/>
                  <a:gd name="T104" fmla="*/ 0 w 65"/>
                  <a:gd name="T105" fmla="*/ 134 h 144"/>
                  <a:gd name="T106" fmla="*/ 0 w 65"/>
                  <a:gd name="T107" fmla="*/ 134 h 144"/>
                  <a:gd name="T108" fmla="*/ 0 w 65"/>
                  <a:gd name="T109" fmla="*/ 134 h 144"/>
                  <a:gd name="T110" fmla="*/ 0 w 65"/>
                  <a:gd name="T111" fmla="*/ 134 h 144"/>
                  <a:gd name="T112" fmla="*/ 0 w 65"/>
                  <a:gd name="T113" fmla="*/ 134 h 144"/>
                  <a:gd name="T114" fmla="*/ 0 w 65"/>
                  <a:gd name="T115" fmla="*/ 13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4">
                    <a:moveTo>
                      <a:pt x="65" y="7"/>
                    </a:moveTo>
                    <a:lnTo>
                      <a:pt x="61" y="5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7" y="2"/>
                    </a:lnTo>
                    <a:lnTo>
                      <a:pt x="4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6" y="5"/>
                    </a:lnTo>
                    <a:lnTo>
                      <a:pt x="17" y="2"/>
                    </a:lnTo>
                    <a:lnTo>
                      <a:pt x="33" y="0"/>
                    </a:lnTo>
                    <a:lnTo>
                      <a:pt x="46" y="2"/>
                    </a:lnTo>
                    <a:lnTo>
                      <a:pt x="60" y="5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close/>
                    <a:moveTo>
                      <a:pt x="0" y="134"/>
                    </a:moveTo>
                    <a:lnTo>
                      <a:pt x="4" y="138"/>
                    </a:lnTo>
                    <a:lnTo>
                      <a:pt x="17" y="142"/>
                    </a:lnTo>
                    <a:lnTo>
                      <a:pt x="33" y="144"/>
                    </a:lnTo>
                    <a:lnTo>
                      <a:pt x="48" y="142"/>
                    </a:lnTo>
                    <a:lnTo>
                      <a:pt x="61" y="138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0" y="136"/>
                    </a:lnTo>
                    <a:lnTo>
                      <a:pt x="46" y="142"/>
                    </a:lnTo>
                    <a:lnTo>
                      <a:pt x="33" y="142"/>
                    </a:lnTo>
                    <a:lnTo>
                      <a:pt x="17" y="142"/>
                    </a:lnTo>
                    <a:lnTo>
                      <a:pt x="6" y="136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82" name="Freeform 7453"/>
              <p:cNvSpPr>
                <a:spLocks noEditPoints="1"/>
              </p:cNvSpPr>
              <p:nvPr/>
            </p:nvSpPr>
            <p:spPr bwMode="auto">
              <a:xfrm>
                <a:off x="1384" y="2322"/>
                <a:ext cx="65" cy="142"/>
              </a:xfrm>
              <a:custGeom>
                <a:avLst/>
                <a:gdLst>
                  <a:gd name="T0" fmla="*/ 65 w 65"/>
                  <a:gd name="T1" fmla="*/ 7 h 142"/>
                  <a:gd name="T2" fmla="*/ 60 w 65"/>
                  <a:gd name="T3" fmla="*/ 5 h 142"/>
                  <a:gd name="T4" fmla="*/ 46 w 65"/>
                  <a:gd name="T5" fmla="*/ 2 h 142"/>
                  <a:gd name="T6" fmla="*/ 33 w 65"/>
                  <a:gd name="T7" fmla="*/ 0 h 142"/>
                  <a:gd name="T8" fmla="*/ 17 w 65"/>
                  <a:gd name="T9" fmla="*/ 2 h 142"/>
                  <a:gd name="T10" fmla="*/ 6 w 65"/>
                  <a:gd name="T11" fmla="*/ 5 h 142"/>
                  <a:gd name="T12" fmla="*/ 0 w 65"/>
                  <a:gd name="T13" fmla="*/ 7 h 142"/>
                  <a:gd name="T14" fmla="*/ 0 w 65"/>
                  <a:gd name="T15" fmla="*/ 7 h 142"/>
                  <a:gd name="T16" fmla="*/ 0 w 65"/>
                  <a:gd name="T17" fmla="*/ 7 h 142"/>
                  <a:gd name="T18" fmla="*/ 0 w 65"/>
                  <a:gd name="T19" fmla="*/ 7 h 142"/>
                  <a:gd name="T20" fmla="*/ 0 w 65"/>
                  <a:gd name="T21" fmla="*/ 7 h 142"/>
                  <a:gd name="T22" fmla="*/ 0 w 65"/>
                  <a:gd name="T23" fmla="*/ 7 h 142"/>
                  <a:gd name="T24" fmla="*/ 0 w 65"/>
                  <a:gd name="T25" fmla="*/ 7 h 142"/>
                  <a:gd name="T26" fmla="*/ 0 w 65"/>
                  <a:gd name="T27" fmla="*/ 9 h 142"/>
                  <a:gd name="T28" fmla="*/ 0 w 65"/>
                  <a:gd name="T29" fmla="*/ 9 h 142"/>
                  <a:gd name="T30" fmla="*/ 6 w 65"/>
                  <a:gd name="T31" fmla="*/ 5 h 142"/>
                  <a:gd name="T32" fmla="*/ 19 w 65"/>
                  <a:gd name="T33" fmla="*/ 2 h 142"/>
                  <a:gd name="T34" fmla="*/ 33 w 65"/>
                  <a:gd name="T35" fmla="*/ 0 h 142"/>
                  <a:gd name="T36" fmla="*/ 46 w 65"/>
                  <a:gd name="T37" fmla="*/ 2 h 142"/>
                  <a:gd name="T38" fmla="*/ 60 w 65"/>
                  <a:gd name="T39" fmla="*/ 5 h 142"/>
                  <a:gd name="T40" fmla="*/ 65 w 65"/>
                  <a:gd name="T41" fmla="*/ 9 h 142"/>
                  <a:gd name="T42" fmla="*/ 65 w 65"/>
                  <a:gd name="T43" fmla="*/ 9 h 142"/>
                  <a:gd name="T44" fmla="*/ 65 w 65"/>
                  <a:gd name="T45" fmla="*/ 9 h 142"/>
                  <a:gd name="T46" fmla="*/ 65 w 65"/>
                  <a:gd name="T47" fmla="*/ 7 h 142"/>
                  <a:gd name="T48" fmla="*/ 65 w 65"/>
                  <a:gd name="T49" fmla="*/ 7 h 142"/>
                  <a:gd name="T50" fmla="*/ 65 w 65"/>
                  <a:gd name="T51" fmla="*/ 7 h 142"/>
                  <a:gd name="T52" fmla="*/ 65 w 65"/>
                  <a:gd name="T53" fmla="*/ 7 h 142"/>
                  <a:gd name="T54" fmla="*/ 65 w 65"/>
                  <a:gd name="T55" fmla="*/ 7 h 142"/>
                  <a:gd name="T56" fmla="*/ 65 w 65"/>
                  <a:gd name="T57" fmla="*/ 7 h 142"/>
                  <a:gd name="T58" fmla="*/ 0 w 65"/>
                  <a:gd name="T59" fmla="*/ 134 h 142"/>
                  <a:gd name="T60" fmla="*/ 6 w 65"/>
                  <a:gd name="T61" fmla="*/ 136 h 142"/>
                  <a:gd name="T62" fmla="*/ 17 w 65"/>
                  <a:gd name="T63" fmla="*/ 142 h 142"/>
                  <a:gd name="T64" fmla="*/ 33 w 65"/>
                  <a:gd name="T65" fmla="*/ 142 h 142"/>
                  <a:gd name="T66" fmla="*/ 46 w 65"/>
                  <a:gd name="T67" fmla="*/ 142 h 142"/>
                  <a:gd name="T68" fmla="*/ 60 w 65"/>
                  <a:gd name="T69" fmla="*/ 136 h 142"/>
                  <a:gd name="T70" fmla="*/ 65 w 65"/>
                  <a:gd name="T71" fmla="*/ 134 h 142"/>
                  <a:gd name="T72" fmla="*/ 65 w 65"/>
                  <a:gd name="T73" fmla="*/ 134 h 142"/>
                  <a:gd name="T74" fmla="*/ 65 w 65"/>
                  <a:gd name="T75" fmla="*/ 134 h 142"/>
                  <a:gd name="T76" fmla="*/ 65 w 65"/>
                  <a:gd name="T77" fmla="*/ 134 h 142"/>
                  <a:gd name="T78" fmla="*/ 65 w 65"/>
                  <a:gd name="T79" fmla="*/ 134 h 142"/>
                  <a:gd name="T80" fmla="*/ 65 w 65"/>
                  <a:gd name="T81" fmla="*/ 134 h 142"/>
                  <a:gd name="T82" fmla="*/ 65 w 65"/>
                  <a:gd name="T83" fmla="*/ 134 h 142"/>
                  <a:gd name="T84" fmla="*/ 65 w 65"/>
                  <a:gd name="T85" fmla="*/ 134 h 142"/>
                  <a:gd name="T86" fmla="*/ 65 w 65"/>
                  <a:gd name="T87" fmla="*/ 134 h 142"/>
                  <a:gd name="T88" fmla="*/ 60 w 65"/>
                  <a:gd name="T89" fmla="*/ 136 h 142"/>
                  <a:gd name="T90" fmla="*/ 46 w 65"/>
                  <a:gd name="T91" fmla="*/ 140 h 142"/>
                  <a:gd name="T92" fmla="*/ 33 w 65"/>
                  <a:gd name="T93" fmla="*/ 142 h 142"/>
                  <a:gd name="T94" fmla="*/ 19 w 65"/>
                  <a:gd name="T95" fmla="*/ 140 h 142"/>
                  <a:gd name="T96" fmla="*/ 6 w 65"/>
                  <a:gd name="T97" fmla="*/ 136 h 142"/>
                  <a:gd name="T98" fmla="*/ 0 w 65"/>
                  <a:gd name="T99" fmla="*/ 134 h 142"/>
                  <a:gd name="T100" fmla="*/ 0 w 65"/>
                  <a:gd name="T101" fmla="*/ 134 h 142"/>
                  <a:gd name="T102" fmla="*/ 0 w 65"/>
                  <a:gd name="T103" fmla="*/ 134 h 142"/>
                  <a:gd name="T104" fmla="*/ 0 w 65"/>
                  <a:gd name="T105" fmla="*/ 134 h 142"/>
                  <a:gd name="T106" fmla="*/ 0 w 65"/>
                  <a:gd name="T107" fmla="*/ 134 h 142"/>
                  <a:gd name="T108" fmla="*/ 0 w 65"/>
                  <a:gd name="T109" fmla="*/ 134 h 142"/>
                  <a:gd name="T110" fmla="*/ 0 w 65"/>
                  <a:gd name="T111" fmla="*/ 134 h 142"/>
                  <a:gd name="T112" fmla="*/ 0 w 65"/>
                  <a:gd name="T113" fmla="*/ 134 h 142"/>
                  <a:gd name="T114" fmla="*/ 0 w 65"/>
                  <a:gd name="T115" fmla="*/ 13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2">
                    <a:moveTo>
                      <a:pt x="65" y="7"/>
                    </a:moveTo>
                    <a:lnTo>
                      <a:pt x="60" y="5"/>
                    </a:lnTo>
                    <a:lnTo>
                      <a:pt x="46" y="2"/>
                    </a:lnTo>
                    <a:lnTo>
                      <a:pt x="33" y="0"/>
                    </a:lnTo>
                    <a:lnTo>
                      <a:pt x="17" y="2"/>
                    </a:lnTo>
                    <a:lnTo>
                      <a:pt x="6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6" y="5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6" y="2"/>
                    </a:lnTo>
                    <a:lnTo>
                      <a:pt x="60" y="5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close/>
                    <a:moveTo>
                      <a:pt x="0" y="134"/>
                    </a:moveTo>
                    <a:lnTo>
                      <a:pt x="6" y="136"/>
                    </a:lnTo>
                    <a:lnTo>
                      <a:pt x="17" y="142"/>
                    </a:lnTo>
                    <a:lnTo>
                      <a:pt x="33" y="142"/>
                    </a:lnTo>
                    <a:lnTo>
                      <a:pt x="46" y="142"/>
                    </a:lnTo>
                    <a:lnTo>
                      <a:pt x="60" y="136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0" y="136"/>
                    </a:lnTo>
                    <a:lnTo>
                      <a:pt x="46" y="140"/>
                    </a:lnTo>
                    <a:lnTo>
                      <a:pt x="33" y="142"/>
                    </a:lnTo>
                    <a:lnTo>
                      <a:pt x="19" y="140"/>
                    </a:lnTo>
                    <a:lnTo>
                      <a:pt x="6" y="136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83" name="Freeform 7454"/>
              <p:cNvSpPr>
                <a:spLocks noEditPoints="1"/>
              </p:cNvSpPr>
              <p:nvPr/>
            </p:nvSpPr>
            <p:spPr bwMode="auto">
              <a:xfrm>
                <a:off x="1384" y="2322"/>
                <a:ext cx="65" cy="142"/>
              </a:xfrm>
              <a:custGeom>
                <a:avLst/>
                <a:gdLst>
                  <a:gd name="T0" fmla="*/ 65 w 65"/>
                  <a:gd name="T1" fmla="*/ 9 h 142"/>
                  <a:gd name="T2" fmla="*/ 60 w 65"/>
                  <a:gd name="T3" fmla="*/ 5 h 142"/>
                  <a:gd name="T4" fmla="*/ 46 w 65"/>
                  <a:gd name="T5" fmla="*/ 2 h 142"/>
                  <a:gd name="T6" fmla="*/ 33 w 65"/>
                  <a:gd name="T7" fmla="*/ 0 h 142"/>
                  <a:gd name="T8" fmla="*/ 19 w 65"/>
                  <a:gd name="T9" fmla="*/ 2 h 142"/>
                  <a:gd name="T10" fmla="*/ 6 w 65"/>
                  <a:gd name="T11" fmla="*/ 5 h 142"/>
                  <a:gd name="T12" fmla="*/ 0 w 65"/>
                  <a:gd name="T13" fmla="*/ 9 h 142"/>
                  <a:gd name="T14" fmla="*/ 0 w 65"/>
                  <a:gd name="T15" fmla="*/ 9 h 142"/>
                  <a:gd name="T16" fmla="*/ 0 w 65"/>
                  <a:gd name="T17" fmla="*/ 9 h 142"/>
                  <a:gd name="T18" fmla="*/ 0 w 65"/>
                  <a:gd name="T19" fmla="*/ 9 h 142"/>
                  <a:gd name="T20" fmla="*/ 0 w 65"/>
                  <a:gd name="T21" fmla="*/ 9 h 142"/>
                  <a:gd name="T22" fmla="*/ 0 w 65"/>
                  <a:gd name="T23" fmla="*/ 9 h 142"/>
                  <a:gd name="T24" fmla="*/ 0 w 65"/>
                  <a:gd name="T25" fmla="*/ 9 h 142"/>
                  <a:gd name="T26" fmla="*/ 0 w 65"/>
                  <a:gd name="T27" fmla="*/ 9 h 142"/>
                  <a:gd name="T28" fmla="*/ 0 w 65"/>
                  <a:gd name="T29" fmla="*/ 9 h 142"/>
                  <a:gd name="T30" fmla="*/ 6 w 65"/>
                  <a:gd name="T31" fmla="*/ 5 h 142"/>
                  <a:gd name="T32" fmla="*/ 19 w 65"/>
                  <a:gd name="T33" fmla="*/ 2 h 142"/>
                  <a:gd name="T34" fmla="*/ 33 w 65"/>
                  <a:gd name="T35" fmla="*/ 0 h 142"/>
                  <a:gd name="T36" fmla="*/ 46 w 65"/>
                  <a:gd name="T37" fmla="*/ 2 h 142"/>
                  <a:gd name="T38" fmla="*/ 60 w 65"/>
                  <a:gd name="T39" fmla="*/ 5 h 142"/>
                  <a:gd name="T40" fmla="*/ 65 w 65"/>
                  <a:gd name="T41" fmla="*/ 9 h 142"/>
                  <a:gd name="T42" fmla="*/ 65 w 65"/>
                  <a:gd name="T43" fmla="*/ 9 h 142"/>
                  <a:gd name="T44" fmla="*/ 65 w 65"/>
                  <a:gd name="T45" fmla="*/ 9 h 142"/>
                  <a:gd name="T46" fmla="*/ 65 w 65"/>
                  <a:gd name="T47" fmla="*/ 9 h 142"/>
                  <a:gd name="T48" fmla="*/ 65 w 65"/>
                  <a:gd name="T49" fmla="*/ 9 h 142"/>
                  <a:gd name="T50" fmla="*/ 65 w 65"/>
                  <a:gd name="T51" fmla="*/ 9 h 142"/>
                  <a:gd name="T52" fmla="*/ 65 w 65"/>
                  <a:gd name="T53" fmla="*/ 9 h 142"/>
                  <a:gd name="T54" fmla="*/ 65 w 65"/>
                  <a:gd name="T55" fmla="*/ 9 h 142"/>
                  <a:gd name="T56" fmla="*/ 65 w 65"/>
                  <a:gd name="T57" fmla="*/ 9 h 142"/>
                  <a:gd name="T58" fmla="*/ 0 w 65"/>
                  <a:gd name="T59" fmla="*/ 134 h 142"/>
                  <a:gd name="T60" fmla="*/ 6 w 65"/>
                  <a:gd name="T61" fmla="*/ 136 h 142"/>
                  <a:gd name="T62" fmla="*/ 19 w 65"/>
                  <a:gd name="T63" fmla="*/ 140 h 142"/>
                  <a:gd name="T64" fmla="*/ 33 w 65"/>
                  <a:gd name="T65" fmla="*/ 142 h 142"/>
                  <a:gd name="T66" fmla="*/ 46 w 65"/>
                  <a:gd name="T67" fmla="*/ 140 h 142"/>
                  <a:gd name="T68" fmla="*/ 60 w 65"/>
                  <a:gd name="T69" fmla="*/ 136 h 142"/>
                  <a:gd name="T70" fmla="*/ 65 w 65"/>
                  <a:gd name="T71" fmla="*/ 134 h 142"/>
                  <a:gd name="T72" fmla="*/ 65 w 65"/>
                  <a:gd name="T73" fmla="*/ 134 h 142"/>
                  <a:gd name="T74" fmla="*/ 65 w 65"/>
                  <a:gd name="T75" fmla="*/ 134 h 142"/>
                  <a:gd name="T76" fmla="*/ 65 w 65"/>
                  <a:gd name="T77" fmla="*/ 134 h 142"/>
                  <a:gd name="T78" fmla="*/ 65 w 65"/>
                  <a:gd name="T79" fmla="*/ 134 h 142"/>
                  <a:gd name="T80" fmla="*/ 65 w 65"/>
                  <a:gd name="T81" fmla="*/ 134 h 142"/>
                  <a:gd name="T82" fmla="*/ 65 w 65"/>
                  <a:gd name="T83" fmla="*/ 132 h 142"/>
                  <a:gd name="T84" fmla="*/ 65 w 65"/>
                  <a:gd name="T85" fmla="*/ 132 h 142"/>
                  <a:gd name="T86" fmla="*/ 65 w 65"/>
                  <a:gd name="T87" fmla="*/ 132 h 142"/>
                  <a:gd name="T88" fmla="*/ 60 w 65"/>
                  <a:gd name="T89" fmla="*/ 136 h 142"/>
                  <a:gd name="T90" fmla="*/ 46 w 65"/>
                  <a:gd name="T91" fmla="*/ 140 h 142"/>
                  <a:gd name="T92" fmla="*/ 33 w 65"/>
                  <a:gd name="T93" fmla="*/ 142 h 142"/>
                  <a:gd name="T94" fmla="*/ 19 w 65"/>
                  <a:gd name="T95" fmla="*/ 140 h 142"/>
                  <a:gd name="T96" fmla="*/ 6 w 65"/>
                  <a:gd name="T97" fmla="*/ 136 h 142"/>
                  <a:gd name="T98" fmla="*/ 0 w 65"/>
                  <a:gd name="T99" fmla="*/ 132 h 142"/>
                  <a:gd name="T100" fmla="*/ 0 w 65"/>
                  <a:gd name="T101" fmla="*/ 132 h 142"/>
                  <a:gd name="T102" fmla="*/ 0 w 65"/>
                  <a:gd name="T103" fmla="*/ 132 h 142"/>
                  <a:gd name="T104" fmla="*/ 0 w 65"/>
                  <a:gd name="T105" fmla="*/ 134 h 142"/>
                  <a:gd name="T106" fmla="*/ 0 w 65"/>
                  <a:gd name="T107" fmla="*/ 134 h 142"/>
                  <a:gd name="T108" fmla="*/ 0 w 65"/>
                  <a:gd name="T109" fmla="*/ 134 h 142"/>
                  <a:gd name="T110" fmla="*/ 0 w 65"/>
                  <a:gd name="T111" fmla="*/ 134 h 142"/>
                  <a:gd name="T112" fmla="*/ 0 w 65"/>
                  <a:gd name="T113" fmla="*/ 134 h 142"/>
                  <a:gd name="T114" fmla="*/ 0 w 65"/>
                  <a:gd name="T115" fmla="*/ 13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2">
                    <a:moveTo>
                      <a:pt x="65" y="9"/>
                    </a:moveTo>
                    <a:lnTo>
                      <a:pt x="60" y="5"/>
                    </a:lnTo>
                    <a:lnTo>
                      <a:pt x="46" y="2"/>
                    </a:lnTo>
                    <a:lnTo>
                      <a:pt x="33" y="0"/>
                    </a:lnTo>
                    <a:lnTo>
                      <a:pt x="19" y="2"/>
                    </a:lnTo>
                    <a:lnTo>
                      <a:pt x="6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6" y="5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6" y="2"/>
                    </a:lnTo>
                    <a:lnTo>
                      <a:pt x="60" y="5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close/>
                    <a:moveTo>
                      <a:pt x="0" y="134"/>
                    </a:moveTo>
                    <a:lnTo>
                      <a:pt x="6" y="136"/>
                    </a:lnTo>
                    <a:lnTo>
                      <a:pt x="19" y="140"/>
                    </a:lnTo>
                    <a:lnTo>
                      <a:pt x="33" y="142"/>
                    </a:lnTo>
                    <a:lnTo>
                      <a:pt x="46" y="140"/>
                    </a:lnTo>
                    <a:lnTo>
                      <a:pt x="60" y="136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0" y="136"/>
                    </a:lnTo>
                    <a:lnTo>
                      <a:pt x="46" y="140"/>
                    </a:lnTo>
                    <a:lnTo>
                      <a:pt x="33" y="142"/>
                    </a:lnTo>
                    <a:lnTo>
                      <a:pt x="19" y="140"/>
                    </a:lnTo>
                    <a:lnTo>
                      <a:pt x="6" y="136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F2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84" name="Freeform 7455"/>
              <p:cNvSpPr>
                <a:spLocks noEditPoints="1"/>
              </p:cNvSpPr>
              <p:nvPr/>
            </p:nvSpPr>
            <p:spPr bwMode="auto">
              <a:xfrm>
                <a:off x="1384" y="2322"/>
                <a:ext cx="65" cy="142"/>
              </a:xfrm>
              <a:custGeom>
                <a:avLst/>
                <a:gdLst>
                  <a:gd name="T0" fmla="*/ 65 w 65"/>
                  <a:gd name="T1" fmla="*/ 9 h 142"/>
                  <a:gd name="T2" fmla="*/ 60 w 65"/>
                  <a:gd name="T3" fmla="*/ 5 h 142"/>
                  <a:gd name="T4" fmla="*/ 46 w 65"/>
                  <a:gd name="T5" fmla="*/ 2 h 142"/>
                  <a:gd name="T6" fmla="*/ 33 w 65"/>
                  <a:gd name="T7" fmla="*/ 0 h 142"/>
                  <a:gd name="T8" fmla="*/ 19 w 65"/>
                  <a:gd name="T9" fmla="*/ 2 h 142"/>
                  <a:gd name="T10" fmla="*/ 6 w 65"/>
                  <a:gd name="T11" fmla="*/ 5 h 142"/>
                  <a:gd name="T12" fmla="*/ 0 w 65"/>
                  <a:gd name="T13" fmla="*/ 9 h 142"/>
                  <a:gd name="T14" fmla="*/ 0 w 65"/>
                  <a:gd name="T15" fmla="*/ 9 h 142"/>
                  <a:gd name="T16" fmla="*/ 0 w 65"/>
                  <a:gd name="T17" fmla="*/ 9 h 142"/>
                  <a:gd name="T18" fmla="*/ 0 w 65"/>
                  <a:gd name="T19" fmla="*/ 9 h 142"/>
                  <a:gd name="T20" fmla="*/ 0 w 65"/>
                  <a:gd name="T21" fmla="*/ 9 h 142"/>
                  <a:gd name="T22" fmla="*/ 0 w 65"/>
                  <a:gd name="T23" fmla="*/ 9 h 142"/>
                  <a:gd name="T24" fmla="*/ 0 w 65"/>
                  <a:gd name="T25" fmla="*/ 9 h 142"/>
                  <a:gd name="T26" fmla="*/ 0 w 65"/>
                  <a:gd name="T27" fmla="*/ 9 h 142"/>
                  <a:gd name="T28" fmla="*/ 0 w 65"/>
                  <a:gd name="T29" fmla="*/ 9 h 142"/>
                  <a:gd name="T30" fmla="*/ 6 w 65"/>
                  <a:gd name="T31" fmla="*/ 5 h 142"/>
                  <a:gd name="T32" fmla="*/ 19 w 65"/>
                  <a:gd name="T33" fmla="*/ 2 h 142"/>
                  <a:gd name="T34" fmla="*/ 33 w 65"/>
                  <a:gd name="T35" fmla="*/ 2 h 142"/>
                  <a:gd name="T36" fmla="*/ 46 w 65"/>
                  <a:gd name="T37" fmla="*/ 2 h 142"/>
                  <a:gd name="T38" fmla="*/ 60 w 65"/>
                  <a:gd name="T39" fmla="*/ 5 h 142"/>
                  <a:gd name="T40" fmla="*/ 65 w 65"/>
                  <a:gd name="T41" fmla="*/ 9 h 142"/>
                  <a:gd name="T42" fmla="*/ 65 w 65"/>
                  <a:gd name="T43" fmla="*/ 9 h 142"/>
                  <a:gd name="T44" fmla="*/ 65 w 65"/>
                  <a:gd name="T45" fmla="*/ 9 h 142"/>
                  <a:gd name="T46" fmla="*/ 65 w 65"/>
                  <a:gd name="T47" fmla="*/ 9 h 142"/>
                  <a:gd name="T48" fmla="*/ 65 w 65"/>
                  <a:gd name="T49" fmla="*/ 9 h 142"/>
                  <a:gd name="T50" fmla="*/ 65 w 65"/>
                  <a:gd name="T51" fmla="*/ 9 h 142"/>
                  <a:gd name="T52" fmla="*/ 65 w 65"/>
                  <a:gd name="T53" fmla="*/ 9 h 142"/>
                  <a:gd name="T54" fmla="*/ 65 w 65"/>
                  <a:gd name="T55" fmla="*/ 9 h 142"/>
                  <a:gd name="T56" fmla="*/ 65 w 65"/>
                  <a:gd name="T57" fmla="*/ 9 h 142"/>
                  <a:gd name="T58" fmla="*/ 0 w 65"/>
                  <a:gd name="T59" fmla="*/ 132 h 142"/>
                  <a:gd name="T60" fmla="*/ 6 w 65"/>
                  <a:gd name="T61" fmla="*/ 136 h 142"/>
                  <a:gd name="T62" fmla="*/ 19 w 65"/>
                  <a:gd name="T63" fmla="*/ 140 h 142"/>
                  <a:gd name="T64" fmla="*/ 33 w 65"/>
                  <a:gd name="T65" fmla="*/ 142 h 142"/>
                  <a:gd name="T66" fmla="*/ 46 w 65"/>
                  <a:gd name="T67" fmla="*/ 140 h 142"/>
                  <a:gd name="T68" fmla="*/ 60 w 65"/>
                  <a:gd name="T69" fmla="*/ 136 h 142"/>
                  <a:gd name="T70" fmla="*/ 65 w 65"/>
                  <a:gd name="T71" fmla="*/ 132 h 142"/>
                  <a:gd name="T72" fmla="*/ 65 w 65"/>
                  <a:gd name="T73" fmla="*/ 132 h 142"/>
                  <a:gd name="T74" fmla="*/ 65 w 65"/>
                  <a:gd name="T75" fmla="*/ 132 h 142"/>
                  <a:gd name="T76" fmla="*/ 65 w 65"/>
                  <a:gd name="T77" fmla="*/ 132 h 142"/>
                  <a:gd name="T78" fmla="*/ 65 w 65"/>
                  <a:gd name="T79" fmla="*/ 132 h 142"/>
                  <a:gd name="T80" fmla="*/ 65 w 65"/>
                  <a:gd name="T81" fmla="*/ 132 h 142"/>
                  <a:gd name="T82" fmla="*/ 65 w 65"/>
                  <a:gd name="T83" fmla="*/ 132 h 142"/>
                  <a:gd name="T84" fmla="*/ 65 w 65"/>
                  <a:gd name="T85" fmla="*/ 132 h 142"/>
                  <a:gd name="T86" fmla="*/ 65 w 65"/>
                  <a:gd name="T87" fmla="*/ 132 h 142"/>
                  <a:gd name="T88" fmla="*/ 60 w 65"/>
                  <a:gd name="T89" fmla="*/ 136 h 142"/>
                  <a:gd name="T90" fmla="*/ 46 w 65"/>
                  <a:gd name="T91" fmla="*/ 140 h 142"/>
                  <a:gd name="T92" fmla="*/ 33 w 65"/>
                  <a:gd name="T93" fmla="*/ 142 h 142"/>
                  <a:gd name="T94" fmla="*/ 19 w 65"/>
                  <a:gd name="T95" fmla="*/ 140 h 142"/>
                  <a:gd name="T96" fmla="*/ 6 w 65"/>
                  <a:gd name="T97" fmla="*/ 136 h 142"/>
                  <a:gd name="T98" fmla="*/ 0 w 65"/>
                  <a:gd name="T99" fmla="*/ 132 h 142"/>
                  <a:gd name="T100" fmla="*/ 0 w 65"/>
                  <a:gd name="T101" fmla="*/ 132 h 142"/>
                  <a:gd name="T102" fmla="*/ 0 w 65"/>
                  <a:gd name="T103" fmla="*/ 132 h 142"/>
                  <a:gd name="T104" fmla="*/ 0 w 65"/>
                  <a:gd name="T105" fmla="*/ 132 h 142"/>
                  <a:gd name="T106" fmla="*/ 0 w 65"/>
                  <a:gd name="T107" fmla="*/ 132 h 142"/>
                  <a:gd name="T108" fmla="*/ 0 w 65"/>
                  <a:gd name="T109" fmla="*/ 132 h 142"/>
                  <a:gd name="T110" fmla="*/ 0 w 65"/>
                  <a:gd name="T111" fmla="*/ 132 h 142"/>
                  <a:gd name="T112" fmla="*/ 0 w 65"/>
                  <a:gd name="T113" fmla="*/ 132 h 142"/>
                  <a:gd name="T114" fmla="*/ 0 w 65"/>
                  <a:gd name="T115" fmla="*/ 13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2">
                    <a:moveTo>
                      <a:pt x="65" y="9"/>
                    </a:moveTo>
                    <a:lnTo>
                      <a:pt x="60" y="5"/>
                    </a:lnTo>
                    <a:lnTo>
                      <a:pt x="46" y="2"/>
                    </a:lnTo>
                    <a:lnTo>
                      <a:pt x="33" y="0"/>
                    </a:lnTo>
                    <a:lnTo>
                      <a:pt x="19" y="2"/>
                    </a:lnTo>
                    <a:lnTo>
                      <a:pt x="6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6" y="5"/>
                    </a:lnTo>
                    <a:lnTo>
                      <a:pt x="19" y="2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60" y="5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close/>
                    <a:moveTo>
                      <a:pt x="0" y="132"/>
                    </a:moveTo>
                    <a:lnTo>
                      <a:pt x="6" y="136"/>
                    </a:lnTo>
                    <a:lnTo>
                      <a:pt x="19" y="140"/>
                    </a:lnTo>
                    <a:lnTo>
                      <a:pt x="33" y="142"/>
                    </a:lnTo>
                    <a:lnTo>
                      <a:pt x="46" y="140"/>
                    </a:lnTo>
                    <a:lnTo>
                      <a:pt x="60" y="136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0" y="136"/>
                    </a:lnTo>
                    <a:lnTo>
                      <a:pt x="46" y="140"/>
                    </a:lnTo>
                    <a:lnTo>
                      <a:pt x="33" y="142"/>
                    </a:lnTo>
                    <a:lnTo>
                      <a:pt x="19" y="140"/>
                    </a:lnTo>
                    <a:lnTo>
                      <a:pt x="6" y="136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close/>
                  </a:path>
                </a:pathLst>
              </a:custGeom>
              <a:solidFill>
                <a:srgbClr val="FF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85" name="Freeform 7456"/>
              <p:cNvSpPr>
                <a:spLocks noEditPoints="1"/>
              </p:cNvSpPr>
              <p:nvPr/>
            </p:nvSpPr>
            <p:spPr bwMode="auto">
              <a:xfrm>
                <a:off x="1382" y="2324"/>
                <a:ext cx="69" cy="140"/>
              </a:xfrm>
              <a:custGeom>
                <a:avLst/>
                <a:gdLst>
                  <a:gd name="T0" fmla="*/ 67 w 69"/>
                  <a:gd name="T1" fmla="*/ 7 h 140"/>
                  <a:gd name="T2" fmla="*/ 62 w 69"/>
                  <a:gd name="T3" fmla="*/ 3 h 140"/>
                  <a:gd name="T4" fmla="*/ 48 w 69"/>
                  <a:gd name="T5" fmla="*/ 0 h 140"/>
                  <a:gd name="T6" fmla="*/ 35 w 69"/>
                  <a:gd name="T7" fmla="*/ 0 h 140"/>
                  <a:gd name="T8" fmla="*/ 21 w 69"/>
                  <a:gd name="T9" fmla="*/ 0 h 140"/>
                  <a:gd name="T10" fmla="*/ 8 w 69"/>
                  <a:gd name="T11" fmla="*/ 3 h 140"/>
                  <a:gd name="T12" fmla="*/ 2 w 69"/>
                  <a:gd name="T13" fmla="*/ 7 h 140"/>
                  <a:gd name="T14" fmla="*/ 2 w 69"/>
                  <a:gd name="T15" fmla="*/ 7 h 140"/>
                  <a:gd name="T16" fmla="*/ 2 w 69"/>
                  <a:gd name="T17" fmla="*/ 7 h 140"/>
                  <a:gd name="T18" fmla="*/ 2 w 69"/>
                  <a:gd name="T19" fmla="*/ 7 h 140"/>
                  <a:gd name="T20" fmla="*/ 2 w 69"/>
                  <a:gd name="T21" fmla="*/ 7 h 140"/>
                  <a:gd name="T22" fmla="*/ 0 w 69"/>
                  <a:gd name="T23" fmla="*/ 7 h 140"/>
                  <a:gd name="T24" fmla="*/ 0 w 69"/>
                  <a:gd name="T25" fmla="*/ 7 h 140"/>
                  <a:gd name="T26" fmla="*/ 0 w 69"/>
                  <a:gd name="T27" fmla="*/ 7 h 140"/>
                  <a:gd name="T28" fmla="*/ 0 w 69"/>
                  <a:gd name="T29" fmla="*/ 9 h 140"/>
                  <a:gd name="T30" fmla="*/ 8 w 69"/>
                  <a:gd name="T31" fmla="*/ 5 h 140"/>
                  <a:gd name="T32" fmla="*/ 21 w 69"/>
                  <a:gd name="T33" fmla="*/ 1 h 140"/>
                  <a:gd name="T34" fmla="*/ 35 w 69"/>
                  <a:gd name="T35" fmla="*/ 0 h 140"/>
                  <a:gd name="T36" fmla="*/ 48 w 69"/>
                  <a:gd name="T37" fmla="*/ 1 h 140"/>
                  <a:gd name="T38" fmla="*/ 62 w 69"/>
                  <a:gd name="T39" fmla="*/ 5 h 140"/>
                  <a:gd name="T40" fmla="*/ 69 w 69"/>
                  <a:gd name="T41" fmla="*/ 9 h 140"/>
                  <a:gd name="T42" fmla="*/ 69 w 69"/>
                  <a:gd name="T43" fmla="*/ 7 h 140"/>
                  <a:gd name="T44" fmla="*/ 67 w 69"/>
                  <a:gd name="T45" fmla="*/ 7 h 140"/>
                  <a:gd name="T46" fmla="*/ 67 w 69"/>
                  <a:gd name="T47" fmla="*/ 7 h 140"/>
                  <a:gd name="T48" fmla="*/ 67 w 69"/>
                  <a:gd name="T49" fmla="*/ 7 h 140"/>
                  <a:gd name="T50" fmla="*/ 67 w 69"/>
                  <a:gd name="T51" fmla="*/ 7 h 140"/>
                  <a:gd name="T52" fmla="*/ 67 w 69"/>
                  <a:gd name="T53" fmla="*/ 7 h 140"/>
                  <a:gd name="T54" fmla="*/ 67 w 69"/>
                  <a:gd name="T55" fmla="*/ 7 h 140"/>
                  <a:gd name="T56" fmla="*/ 67 w 69"/>
                  <a:gd name="T57" fmla="*/ 7 h 140"/>
                  <a:gd name="T58" fmla="*/ 2 w 69"/>
                  <a:gd name="T59" fmla="*/ 130 h 140"/>
                  <a:gd name="T60" fmla="*/ 8 w 69"/>
                  <a:gd name="T61" fmla="*/ 134 h 140"/>
                  <a:gd name="T62" fmla="*/ 21 w 69"/>
                  <a:gd name="T63" fmla="*/ 138 h 140"/>
                  <a:gd name="T64" fmla="*/ 35 w 69"/>
                  <a:gd name="T65" fmla="*/ 140 h 140"/>
                  <a:gd name="T66" fmla="*/ 48 w 69"/>
                  <a:gd name="T67" fmla="*/ 138 h 140"/>
                  <a:gd name="T68" fmla="*/ 62 w 69"/>
                  <a:gd name="T69" fmla="*/ 134 h 140"/>
                  <a:gd name="T70" fmla="*/ 67 w 69"/>
                  <a:gd name="T71" fmla="*/ 130 h 140"/>
                  <a:gd name="T72" fmla="*/ 67 w 69"/>
                  <a:gd name="T73" fmla="*/ 130 h 140"/>
                  <a:gd name="T74" fmla="*/ 67 w 69"/>
                  <a:gd name="T75" fmla="*/ 130 h 140"/>
                  <a:gd name="T76" fmla="*/ 67 w 69"/>
                  <a:gd name="T77" fmla="*/ 130 h 140"/>
                  <a:gd name="T78" fmla="*/ 67 w 69"/>
                  <a:gd name="T79" fmla="*/ 130 h 140"/>
                  <a:gd name="T80" fmla="*/ 67 w 69"/>
                  <a:gd name="T81" fmla="*/ 130 h 140"/>
                  <a:gd name="T82" fmla="*/ 67 w 69"/>
                  <a:gd name="T83" fmla="*/ 130 h 140"/>
                  <a:gd name="T84" fmla="*/ 69 w 69"/>
                  <a:gd name="T85" fmla="*/ 130 h 140"/>
                  <a:gd name="T86" fmla="*/ 69 w 69"/>
                  <a:gd name="T87" fmla="*/ 130 h 140"/>
                  <a:gd name="T88" fmla="*/ 62 w 69"/>
                  <a:gd name="T89" fmla="*/ 134 h 140"/>
                  <a:gd name="T90" fmla="*/ 48 w 69"/>
                  <a:gd name="T91" fmla="*/ 138 h 140"/>
                  <a:gd name="T92" fmla="*/ 35 w 69"/>
                  <a:gd name="T93" fmla="*/ 138 h 140"/>
                  <a:gd name="T94" fmla="*/ 21 w 69"/>
                  <a:gd name="T95" fmla="*/ 138 h 140"/>
                  <a:gd name="T96" fmla="*/ 8 w 69"/>
                  <a:gd name="T97" fmla="*/ 134 h 140"/>
                  <a:gd name="T98" fmla="*/ 0 w 69"/>
                  <a:gd name="T99" fmla="*/ 130 h 140"/>
                  <a:gd name="T100" fmla="*/ 0 w 69"/>
                  <a:gd name="T101" fmla="*/ 130 h 140"/>
                  <a:gd name="T102" fmla="*/ 0 w 69"/>
                  <a:gd name="T103" fmla="*/ 130 h 140"/>
                  <a:gd name="T104" fmla="*/ 0 w 69"/>
                  <a:gd name="T105" fmla="*/ 130 h 140"/>
                  <a:gd name="T106" fmla="*/ 2 w 69"/>
                  <a:gd name="T107" fmla="*/ 130 h 140"/>
                  <a:gd name="T108" fmla="*/ 2 w 69"/>
                  <a:gd name="T109" fmla="*/ 130 h 140"/>
                  <a:gd name="T110" fmla="*/ 2 w 69"/>
                  <a:gd name="T111" fmla="*/ 130 h 140"/>
                  <a:gd name="T112" fmla="*/ 2 w 69"/>
                  <a:gd name="T113" fmla="*/ 130 h 140"/>
                  <a:gd name="T114" fmla="*/ 2 w 69"/>
                  <a:gd name="T115" fmla="*/ 13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40">
                    <a:moveTo>
                      <a:pt x="67" y="7"/>
                    </a:moveTo>
                    <a:lnTo>
                      <a:pt x="62" y="3"/>
                    </a:lnTo>
                    <a:lnTo>
                      <a:pt x="48" y="0"/>
                    </a:lnTo>
                    <a:lnTo>
                      <a:pt x="35" y="0"/>
                    </a:lnTo>
                    <a:lnTo>
                      <a:pt x="21" y="0"/>
                    </a:lnTo>
                    <a:lnTo>
                      <a:pt x="8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8" y="5"/>
                    </a:lnTo>
                    <a:lnTo>
                      <a:pt x="21" y="1"/>
                    </a:lnTo>
                    <a:lnTo>
                      <a:pt x="35" y="0"/>
                    </a:lnTo>
                    <a:lnTo>
                      <a:pt x="48" y="1"/>
                    </a:lnTo>
                    <a:lnTo>
                      <a:pt x="62" y="5"/>
                    </a:lnTo>
                    <a:lnTo>
                      <a:pt x="69" y="9"/>
                    </a:lnTo>
                    <a:lnTo>
                      <a:pt x="69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close/>
                    <a:moveTo>
                      <a:pt x="2" y="130"/>
                    </a:moveTo>
                    <a:lnTo>
                      <a:pt x="8" y="134"/>
                    </a:lnTo>
                    <a:lnTo>
                      <a:pt x="21" y="138"/>
                    </a:lnTo>
                    <a:lnTo>
                      <a:pt x="35" y="140"/>
                    </a:lnTo>
                    <a:lnTo>
                      <a:pt x="48" y="138"/>
                    </a:lnTo>
                    <a:lnTo>
                      <a:pt x="62" y="134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2" y="134"/>
                    </a:lnTo>
                    <a:lnTo>
                      <a:pt x="48" y="138"/>
                    </a:lnTo>
                    <a:lnTo>
                      <a:pt x="35" y="138"/>
                    </a:lnTo>
                    <a:lnTo>
                      <a:pt x="21" y="138"/>
                    </a:lnTo>
                    <a:lnTo>
                      <a:pt x="8" y="134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2" y="130"/>
                    </a:lnTo>
                    <a:lnTo>
                      <a:pt x="2" y="130"/>
                    </a:lnTo>
                    <a:lnTo>
                      <a:pt x="2" y="130"/>
                    </a:lnTo>
                    <a:lnTo>
                      <a:pt x="2" y="130"/>
                    </a:lnTo>
                    <a:lnTo>
                      <a:pt x="2" y="130"/>
                    </a:lnTo>
                    <a:close/>
                  </a:path>
                </a:pathLst>
              </a:custGeom>
              <a:solidFill>
                <a:srgbClr val="FF2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86" name="Freeform 7457"/>
              <p:cNvSpPr>
                <a:spLocks noEditPoints="1"/>
              </p:cNvSpPr>
              <p:nvPr/>
            </p:nvSpPr>
            <p:spPr bwMode="auto">
              <a:xfrm>
                <a:off x="1382" y="2324"/>
                <a:ext cx="69" cy="138"/>
              </a:xfrm>
              <a:custGeom>
                <a:avLst/>
                <a:gdLst>
                  <a:gd name="T0" fmla="*/ 69 w 69"/>
                  <a:gd name="T1" fmla="*/ 9 h 138"/>
                  <a:gd name="T2" fmla="*/ 62 w 69"/>
                  <a:gd name="T3" fmla="*/ 5 h 138"/>
                  <a:gd name="T4" fmla="*/ 48 w 69"/>
                  <a:gd name="T5" fmla="*/ 1 h 138"/>
                  <a:gd name="T6" fmla="*/ 35 w 69"/>
                  <a:gd name="T7" fmla="*/ 0 h 138"/>
                  <a:gd name="T8" fmla="*/ 21 w 69"/>
                  <a:gd name="T9" fmla="*/ 1 h 138"/>
                  <a:gd name="T10" fmla="*/ 8 w 69"/>
                  <a:gd name="T11" fmla="*/ 5 h 138"/>
                  <a:gd name="T12" fmla="*/ 0 w 69"/>
                  <a:gd name="T13" fmla="*/ 9 h 138"/>
                  <a:gd name="T14" fmla="*/ 0 w 69"/>
                  <a:gd name="T15" fmla="*/ 9 h 138"/>
                  <a:gd name="T16" fmla="*/ 0 w 69"/>
                  <a:gd name="T17" fmla="*/ 9 h 138"/>
                  <a:gd name="T18" fmla="*/ 0 w 69"/>
                  <a:gd name="T19" fmla="*/ 9 h 138"/>
                  <a:gd name="T20" fmla="*/ 0 w 69"/>
                  <a:gd name="T21" fmla="*/ 9 h 138"/>
                  <a:gd name="T22" fmla="*/ 0 w 69"/>
                  <a:gd name="T23" fmla="*/ 9 h 138"/>
                  <a:gd name="T24" fmla="*/ 0 w 69"/>
                  <a:gd name="T25" fmla="*/ 9 h 138"/>
                  <a:gd name="T26" fmla="*/ 0 w 69"/>
                  <a:gd name="T27" fmla="*/ 9 h 138"/>
                  <a:gd name="T28" fmla="*/ 0 w 69"/>
                  <a:gd name="T29" fmla="*/ 9 h 138"/>
                  <a:gd name="T30" fmla="*/ 8 w 69"/>
                  <a:gd name="T31" fmla="*/ 5 h 138"/>
                  <a:gd name="T32" fmla="*/ 21 w 69"/>
                  <a:gd name="T33" fmla="*/ 1 h 138"/>
                  <a:gd name="T34" fmla="*/ 35 w 69"/>
                  <a:gd name="T35" fmla="*/ 0 h 138"/>
                  <a:gd name="T36" fmla="*/ 48 w 69"/>
                  <a:gd name="T37" fmla="*/ 1 h 138"/>
                  <a:gd name="T38" fmla="*/ 62 w 69"/>
                  <a:gd name="T39" fmla="*/ 5 h 138"/>
                  <a:gd name="T40" fmla="*/ 69 w 69"/>
                  <a:gd name="T41" fmla="*/ 9 h 138"/>
                  <a:gd name="T42" fmla="*/ 69 w 69"/>
                  <a:gd name="T43" fmla="*/ 9 h 138"/>
                  <a:gd name="T44" fmla="*/ 69 w 69"/>
                  <a:gd name="T45" fmla="*/ 9 h 138"/>
                  <a:gd name="T46" fmla="*/ 69 w 69"/>
                  <a:gd name="T47" fmla="*/ 9 h 138"/>
                  <a:gd name="T48" fmla="*/ 69 w 69"/>
                  <a:gd name="T49" fmla="*/ 9 h 138"/>
                  <a:gd name="T50" fmla="*/ 69 w 69"/>
                  <a:gd name="T51" fmla="*/ 9 h 138"/>
                  <a:gd name="T52" fmla="*/ 69 w 69"/>
                  <a:gd name="T53" fmla="*/ 9 h 138"/>
                  <a:gd name="T54" fmla="*/ 69 w 69"/>
                  <a:gd name="T55" fmla="*/ 9 h 138"/>
                  <a:gd name="T56" fmla="*/ 69 w 69"/>
                  <a:gd name="T57" fmla="*/ 9 h 138"/>
                  <a:gd name="T58" fmla="*/ 0 w 69"/>
                  <a:gd name="T59" fmla="*/ 130 h 138"/>
                  <a:gd name="T60" fmla="*/ 8 w 69"/>
                  <a:gd name="T61" fmla="*/ 134 h 138"/>
                  <a:gd name="T62" fmla="*/ 21 w 69"/>
                  <a:gd name="T63" fmla="*/ 138 h 138"/>
                  <a:gd name="T64" fmla="*/ 35 w 69"/>
                  <a:gd name="T65" fmla="*/ 138 h 138"/>
                  <a:gd name="T66" fmla="*/ 48 w 69"/>
                  <a:gd name="T67" fmla="*/ 138 h 138"/>
                  <a:gd name="T68" fmla="*/ 62 w 69"/>
                  <a:gd name="T69" fmla="*/ 134 h 138"/>
                  <a:gd name="T70" fmla="*/ 69 w 69"/>
                  <a:gd name="T71" fmla="*/ 130 h 138"/>
                  <a:gd name="T72" fmla="*/ 69 w 69"/>
                  <a:gd name="T73" fmla="*/ 130 h 138"/>
                  <a:gd name="T74" fmla="*/ 69 w 69"/>
                  <a:gd name="T75" fmla="*/ 130 h 138"/>
                  <a:gd name="T76" fmla="*/ 69 w 69"/>
                  <a:gd name="T77" fmla="*/ 130 h 138"/>
                  <a:gd name="T78" fmla="*/ 69 w 69"/>
                  <a:gd name="T79" fmla="*/ 130 h 138"/>
                  <a:gd name="T80" fmla="*/ 69 w 69"/>
                  <a:gd name="T81" fmla="*/ 130 h 138"/>
                  <a:gd name="T82" fmla="*/ 69 w 69"/>
                  <a:gd name="T83" fmla="*/ 130 h 138"/>
                  <a:gd name="T84" fmla="*/ 69 w 69"/>
                  <a:gd name="T85" fmla="*/ 130 h 138"/>
                  <a:gd name="T86" fmla="*/ 69 w 69"/>
                  <a:gd name="T87" fmla="*/ 128 h 138"/>
                  <a:gd name="T88" fmla="*/ 62 w 69"/>
                  <a:gd name="T89" fmla="*/ 132 h 138"/>
                  <a:gd name="T90" fmla="*/ 48 w 69"/>
                  <a:gd name="T91" fmla="*/ 138 h 138"/>
                  <a:gd name="T92" fmla="*/ 35 w 69"/>
                  <a:gd name="T93" fmla="*/ 138 h 138"/>
                  <a:gd name="T94" fmla="*/ 21 w 69"/>
                  <a:gd name="T95" fmla="*/ 138 h 138"/>
                  <a:gd name="T96" fmla="*/ 8 w 69"/>
                  <a:gd name="T97" fmla="*/ 132 h 138"/>
                  <a:gd name="T98" fmla="*/ 0 w 69"/>
                  <a:gd name="T99" fmla="*/ 128 h 138"/>
                  <a:gd name="T100" fmla="*/ 0 w 69"/>
                  <a:gd name="T101" fmla="*/ 130 h 138"/>
                  <a:gd name="T102" fmla="*/ 0 w 69"/>
                  <a:gd name="T103" fmla="*/ 130 h 138"/>
                  <a:gd name="T104" fmla="*/ 0 w 69"/>
                  <a:gd name="T105" fmla="*/ 130 h 138"/>
                  <a:gd name="T106" fmla="*/ 0 w 69"/>
                  <a:gd name="T107" fmla="*/ 130 h 138"/>
                  <a:gd name="T108" fmla="*/ 0 w 69"/>
                  <a:gd name="T109" fmla="*/ 130 h 138"/>
                  <a:gd name="T110" fmla="*/ 0 w 69"/>
                  <a:gd name="T111" fmla="*/ 130 h 138"/>
                  <a:gd name="T112" fmla="*/ 0 w 69"/>
                  <a:gd name="T113" fmla="*/ 130 h 138"/>
                  <a:gd name="T114" fmla="*/ 0 w 69"/>
                  <a:gd name="T115" fmla="*/ 13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8">
                    <a:moveTo>
                      <a:pt x="69" y="9"/>
                    </a:moveTo>
                    <a:lnTo>
                      <a:pt x="62" y="5"/>
                    </a:lnTo>
                    <a:lnTo>
                      <a:pt x="48" y="1"/>
                    </a:lnTo>
                    <a:lnTo>
                      <a:pt x="35" y="0"/>
                    </a:lnTo>
                    <a:lnTo>
                      <a:pt x="21" y="1"/>
                    </a:lnTo>
                    <a:lnTo>
                      <a:pt x="8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8" y="5"/>
                    </a:lnTo>
                    <a:lnTo>
                      <a:pt x="21" y="1"/>
                    </a:lnTo>
                    <a:lnTo>
                      <a:pt x="35" y="0"/>
                    </a:lnTo>
                    <a:lnTo>
                      <a:pt x="48" y="1"/>
                    </a:lnTo>
                    <a:lnTo>
                      <a:pt x="62" y="5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close/>
                    <a:moveTo>
                      <a:pt x="0" y="130"/>
                    </a:moveTo>
                    <a:lnTo>
                      <a:pt x="8" y="134"/>
                    </a:lnTo>
                    <a:lnTo>
                      <a:pt x="21" y="138"/>
                    </a:lnTo>
                    <a:lnTo>
                      <a:pt x="35" y="138"/>
                    </a:lnTo>
                    <a:lnTo>
                      <a:pt x="48" y="138"/>
                    </a:lnTo>
                    <a:lnTo>
                      <a:pt x="62" y="134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28"/>
                    </a:lnTo>
                    <a:lnTo>
                      <a:pt x="62" y="132"/>
                    </a:lnTo>
                    <a:lnTo>
                      <a:pt x="48" y="138"/>
                    </a:lnTo>
                    <a:lnTo>
                      <a:pt x="35" y="138"/>
                    </a:lnTo>
                    <a:lnTo>
                      <a:pt x="21" y="138"/>
                    </a:lnTo>
                    <a:lnTo>
                      <a:pt x="8" y="132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87" name="Freeform 7458"/>
              <p:cNvSpPr>
                <a:spLocks noEditPoints="1"/>
              </p:cNvSpPr>
              <p:nvPr/>
            </p:nvSpPr>
            <p:spPr bwMode="auto">
              <a:xfrm>
                <a:off x="1382" y="2324"/>
                <a:ext cx="69" cy="138"/>
              </a:xfrm>
              <a:custGeom>
                <a:avLst/>
                <a:gdLst>
                  <a:gd name="T0" fmla="*/ 69 w 69"/>
                  <a:gd name="T1" fmla="*/ 9 h 138"/>
                  <a:gd name="T2" fmla="*/ 62 w 69"/>
                  <a:gd name="T3" fmla="*/ 5 h 138"/>
                  <a:gd name="T4" fmla="*/ 48 w 69"/>
                  <a:gd name="T5" fmla="*/ 1 h 138"/>
                  <a:gd name="T6" fmla="*/ 35 w 69"/>
                  <a:gd name="T7" fmla="*/ 0 h 138"/>
                  <a:gd name="T8" fmla="*/ 21 w 69"/>
                  <a:gd name="T9" fmla="*/ 1 h 138"/>
                  <a:gd name="T10" fmla="*/ 8 w 69"/>
                  <a:gd name="T11" fmla="*/ 5 h 138"/>
                  <a:gd name="T12" fmla="*/ 0 w 69"/>
                  <a:gd name="T13" fmla="*/ 9 h 138"/>
                  <a:gd name="T14" fmla="*/ 0 w 69"/>
                  <a:gd name="T15" fmla="*/ 9 h 138"/>
                  <a:gd name="T16" fmla="*/ 0 w 69"/>
                  <a:gd name="T17" fmla="*/ 9 h 138"/>
                  <a:gd name="T18" fmla="*/ 0 w 69"/>
                  <a:gd name="T19" fmla="*/ 9 h 138"/>
                  <a:gd name="T20" fmla="*/ 0 w 69"/>
                  <a:gd name="T21" fmla="*/ 9 h 138"/>
                  <a:gd name="T22" fmla="*/ 0 w 69"/>
                  <a:gd name="T23" fmla="*/ 9 h 138"/>
                  <a:gd name="T24" fmla="*/ 0 w 69"/>
                  <a:gd name="T25" fmla="*/ 9 h 138"/>
                  <a:gd name="T26" fmla="*/ 0 w 69"/>
                  <a:gd name="T27" fmla="*/ 9 h 138"/>
                  <a:gd name="T28" fmla="*/ 0 w 69"/>
                  <a:gd name="T29" fmla="*/ 9 h 138"/>
                  <a:gd name="T30" fmla="*/ 8 w 69"/>
                  <a:gd name="T31" fmla="*/ 5 h 138"/>
                  <a:gd name="T32" fmla="*/ 21 w 69"/>
                  <a:gd name="T33" fmla="*/ 1 h 138"/>
                  <a:gd name="T34" fmla="*/ 35 w 69"/>
                  <a:gd name="T35" fmla="*/ 0 h 138"/>
                  <a:gd name="T36" fmla="*/ 48 w 69"/>
                  <a:gd name="T37" fmla="*/ 1 h 138"/>
                  <a:gd name="T38" fmla="*/ 62 w 69"/>
                  <a:gd name="T39" fmla="*/ 5 h 138"/>
                  <a:gd name="T40" fmla="*/ 69 w 69"/>
                  <a:gd name="T41" fmla="*/ 9 h 138"/>
                  <a:gd name="T42" fmla="*/ 69 w 69"/>
                  <a:gd name="T43" fmla="*/ 9 h 138"/>
                  <a:gd name="T44" fmla="*/ 69 w 69"/>
                  <a:gd name="T45" fmla="*/ 9 h 138"/>
                  <a:gd name="T46" fmla="*/ 69 w 69"/>
                  <a:gd name="T47" fmla="*/ 9 h 138"/>
                  <a:gd name="T48" fmla="*/ 69 w 69"/>
                  <a:gd name="T49" fmla="*/ 9 h 138"/>
                  <a:gd name="T50" fmla="*/ 69 w 69"/>
                  <a:gd name="T51" fmla="*/ 9 h 138"/>
                  <a:gd name="T52" fmla="*/ 69 w 69"/>
                  <a:gd name="T53" fmla="*/ 9 h 138"/>
                  <a:gd name="T54" fmla="*/ 69 w 69"/>
                  <a:gd name="T55" fmla="*/ 9 h 138"/>
                  <a:gd name="T56" fmla="*/ 69 w 69"/>
                  <a:gd name="T57" fmla="*/ 9 h 138"/>
                  <a:gd name="T58" fmla="*/ 0 w 69"/>
                  <a:gd name="T59" fmla="*/ 128 h 138"/>
                  <a:gd name="T60" fmla="*/ 8 w 69"/>
                  <a:gd name="T61" fmla="*/ 132 h 138"/>
                  <a:gd name="T62" fmla="*/ 21 w 69"/>
                  <a:gd name="T63" fmla="*/ 138 h 138"/>
                  <a:gd name="T64" fmla="*/ 35 w 69"/>
                  <a:gd name="T65" fmla="*/ 138 h 138"/>
                  <a:gd name="T66" fmla="*/ 48 w 69"/>
                  <a:gd name="T67" fmla="*/ 138 h 138"/>
                  <a:gd name="T68" fmla="*/ 62 w 69"/>
                  <a:gd name="T69" fmla="*/ 132 h 138"/>
                  <a:gd name="T70" fmla="*/ 69 w 69"/>
                  <a:gd name="T71" fmla="*/ 128 h 138"/>
                  <a:gd name="T72" fmla="*/ 69 w 69"/>
                  <a:gd name="T73" fmla="*/ 128 h 138"/>
                  <a:gd name="T74" fmla="*/ 69 w 69"/>
                  <a:gd name="T75" fmla="*/ 128 h 138"/>
                  <a:gd name="T76" fmla="*/ 69 w 69"/>
                  <a:gd name="T77" fmla="*/ 128 h 138"/>
                  <a:gd name="T78" fmla="*/ 69 w 69"/>
                  <a:gd name="T79" fmla="*/ 128 h 138"/>
                  <a:gd name="T80" fmla="*/ 69 w 69"/>
                  <a:gd name="T81" fmla="*/ 128 h 138"/>
                  <a:gd name="T82" fmla="*/ 69 w 69"/>
                  <a:gd name="T83" fmla="*/ 128 h 138"/>
                  <a:gd name="T84" fmla="*/ 69 w 69"/>
                  <a:gd name="T85" fmla="*/ 128 h 138"/>
                  <a:gd name="T86" fmla="*/ 69 w 69"/>
                  <a:gd name="T87" fmla="*/ 128 h 138"/>
                  <a:gd name="T88" fmla="*/ 62 w 69"/>
                  <a:gd name="T89" fmla="*/ 132 h 138"/>
                  <a:gd name="T90" fmla="*/ 48 w 69"/>
                  <a:gd name="T91" fmla="*/ 136 h 138"/>
                  <a:gd name="T92" fmla="*/ 35 w 69"/>
                  <a:gd name="T93" fmla="*/ 138 h 138"/>
                  <a:gd name="T94" fmla="*/ 21 w 69"/>
                  <a:gd name="T95" fmla="*/ 136 h 138"/>
                  <a:gd name="T96" fmla="*/ 8 w 69"/>
                  <a:gd name="T97" fmla="*/ 132 h 138"/>
                  <a:gd name="T98" fmla="*/ 0 w 69"/>
                  <a:gd name="T99" fmla="*/ 128 h 138"/>
                  <a:gd name="T100" fmla="*/ 0 w 69"/>
                  <a:gd name="T101" fmla="*/ 128 h 138"/>
                  <a:gd name="T102" fmla="*/ 0 w 69"/>
                  <a:gd name="T103" fmla="*/ 128 h 138"/>
                  <a:gd name="T104" fmla="*/ 0 w 69"/>
                  <a:gd name="T105" fmla="*/ 128 h 138"/>
                  <a:gd name="T106" fmla="*/ 0 w 69"/>
                  <a:gd name="T107" fmla="*/ 128 h 138"/>
                  <a:gd name="T108" fmla="*/ 0 w 69"/>
                  <a:gd name="T109" fmla="*/ 128 h 138"/>
                  <a:gd name="T110" fmla="*/ 0 w 69"/>
                  <a:gd name="T111" fmla="*/ 128 h 138"/>
                  <a:gd name="T112" fmla="*/ 0 w 69"/>
                  <a:gd name="T113" fmla="*/ 128 h 138"/>
                  <a:gd name="T114" fmla="*/ 0 w 69"/>
                  <a:gd name="T115" fmla="*/ 1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8">
                    <a:moveTo>
                      <a:pt x="69" y="9"/>
                    </a:moveTo>
                    <a:lnTo>
                      <a:pt x="62" y="5"/>
                    </a:lnTo>
                    <a:lnTo>
                      <a:pt x="48" y="1"/>
                    </a:lnTo>
                    <a:lnTo>
                      <a:pt x="35" y="0"/>
                    </a:lnTo>
                    <a:lnTo>
                      <a:pt x="21" y="1"/>
                    </a:lnTo>
                    <a:lnTo>
                      <a:pt x="8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8" y="5"/>
                    </a:lnTo>
                    <a:lnTo>
                      <a:pt x="21" y="1"/>
                    </a:lnTo>
                    <a:lnTo>
                      <a:pt x="35" y="0"/>
                    </a:lnTo>
                    <a:lnTo>
                      <a:pt x="48" y="1"/>
                    </a:lnTo>
                    <a:lnTo>
                      <a:pt x="62" y="5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close/>
                    <a:moveTo>
                      <a:pt x="0" y="128"/>
                    </a:moveTo>
                    <a:lnTo>
                      <a:pt x="8" y="132"/>
                    </a:lnTo>
                    <a:lnTo>
                      <a:pt x="21" y="138"/>
                    </a:lnTo>
                    <a:lnTo>
                      <a:pt x="35" y="138"/>
                    </a:lnTo>
                    <a:lnTo>
                      <a:pt x="48" y="138"/>
                    </a:lnTo>
                    <a:lnTo>
                      <a:pt x="62" y="132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2" y="132"/>
                    </a:lnTo>
                    <a:lnTo>
                      <a:pt x="48" y="136"/>
                    </a:lnTo>
                    <a:lnTo>
                      <a:pt x="35" y="138"/>
                    </a:lnTo>
                    <a:lnTo>
                      <a:pt x="21" y="136"/>
                    </a:lnTo>
                    <a:lnTo>
                      <a:pt x="8" y="13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88" name="Freeform 7459"/>
              <p:cNvSpPr>
                <a:spLocks noEditPoints="1"/>
              </p:cNvSpPr>
              <p:nvPr/>
            </p:nvSpPr>
            <p:spPr bwMode="auto">
              <a:xfrm>
                <a:off x="1382" y="2324"/>
                <a:ext cx="69" cy="138"/>
              </a:xfrm>
              <a:custGeom>
                <a:avLst/>
                <a:gdLst>
                  <a:gd name="T0" fmla="*/ 69 w 69"/>
                  <a:gd name="T1" fmla="*/ 9 h 138"/>
                  <a:gd name="T2" fmla="*/ 62 w 69"/>
                  <a:gd name="T3" fmla="*/ 5 h 138"/>
                  <a:gd name="T4" fmla="*/ 48 w 69"/>
                  <a:gd name="T5" fmla="*/ 1 h 138"/>
                  <a:gd name="T6" fmla="*/ 35 w 69"/>
                  <a:gd name="T7" fmla="*/ 0 h 138"/>
                  <a:gd name="T8" fmla="*/ 21 w 69"/>
                  <a:gd name="T9" fmla="*/ 1 h 138"/>
                  <a:gd name="T10" fmla="*/ 8 w 69"/>
                  <a:gd name="T11" fmla="*/ 5 h 138"/>
                  <a:gd name="T12" fmla="*/ 0 w 69"/>
                  <a:gd name="T13" fmla="*/ 9 h 138"/>
                  <a:gd name="T14" fmla="*/ 0 w 69"/>
                  <a:gd name="T15" fmla="*/ 9 h 138"/>
                  <a:gd name="T16" fmla="*/ 0 w 69"/>
                  <a:gd name="T17" fmla="*/ 9 h 138"/>
                  <a:gd name="T18" fmla="*/ 0 w 69"/>
                  <a:gd name="T19" fmla="*/ 9 h 138"/>
                  <a:gd name="T20" fmla="*/ 0 w 69"/>
                  <a:gd name="T21" fmla="*/ 9 h 138"/>
                  <a:gd name="T22" fmla="*/ 0 w 69"/>
                  <a:gd name="T23" fmla="*/ 9 h 138"/>
                  <a:gd name="T24" fmla="*/ 0 w 69"/>
                  <a:gd name="T25" fmla="*/ 9 h 138"/>
                  <a:gd name="T26" fmla="*/ 0 w 69"/>
                  <a:gd name="T27" fmla="*/ 9 h 138"/>
                  <a:gd name="T28" fmla="*/ 0 w 69"/>
                  <a:gd name="T29" fmla="*/ 9 h 138"/>
                  <a:gd name="T30" fmla="*/ 8 w 69"/>
                  <a:gd name="T31" fmla="*/ 5 h 138"/>
                  <a:gd name="T32" fmla="*/ 21 w 69"/>
                  <a:gd name="T33" fmla="*/ 1 h 138"/>
                  <a:gd name="T34" fmla="*/ 35 w 69"/>
                  <a:gd name="T35" fmla="*/ 0 h 138"/>
                  <a:gd name="T36" fmla="*/ 48 w 69"/>
                  <a:gd name="T37" fmla="*/ 1 h 138"/>
                  <a:gd name="T38" fmla="*/ 62 w 69"/>
                  <a:gd name="T39" fmla="*/ 5 h 138"/>
                  <a:gd name="T40" fmla="*/ 69 w 69"/>
                  <a:gd name="T41" fmla="*/ 9 h 138"/>
                  <a:gd name="T42" fmla="*/ 69 w 69"/>
                  <a:gd name="T43" fmla="*/ 9 h 138"/>
                  <a:gd name="T44" fmla="*/ 69 w 69"/>
                  <a:gd name="T45" fmla="*/ 9 h 138"/>
                  <a:gd name="T46" fmla="*/ 69 w 69"/>
                  <a:gd name="T47" fmla="*/ 9 h 138"/>
                  <a:gd name="T48" fmla="*/ 69 w 69"/>
                  <a:gd name="T49" fmla="*/ 9 h 138"/>
                  <a:gd name="T50" fmla="*/ 69 w 69"/>
                  <a:gd name="T51" fmla="*/ 9 h 138"/>
                  <a:gd name="T52" fmla="*/ 69 w 69"/>
                  <a:gd name="T53" fmla="*/ 9 h 138"/>
                  <a:gd name="T54" fmla="*/ 69 w 69"/>
                  <a:gd name="T55" fmla="*/ 9 h 138"/>
                  <a:gd name="T56" fmla="*/ 69 w 69"/>
                  <a:gd name="T57" fmla="*/ 9 h 138"/>
                  <a:gd name="T58" fmla="*/ 0 w 69"/>
                  <a:gd name="T59" fmla="*/ 128 h 138"/>
                  <a:gd name="T60" fmla="*/ 8 w 69"/>
                  <a:gd name="T61" fmla="*/ 132 h 138"/>
                  <a:gd name="T62" fmla="*/ 21 w 69"/>
                  <a:gd name="T63" fmla="*/ 136 h 138"/>
                  <a:gd name="T64" fmla="*/ 35 w 69"/>
                  <a:gd name="T65" fmla="*/ 138 h 138"/>
                  <a:gd name="T66" fmla="*/ 48 w 69"/>
                  <a:gd name="T67" fmla="*/ 136 h 138"/>
                  <a:gd name="T68" fmla="*/ 62 w 69"/>
                  <a:gd name="T69" fmla="*/ 132 h 138"/>
                  <a:gd name="T70" fmla="*/ 69 w 69"/>
                  <a:gd name="T71" fmla="*/ 128 h 138"/>
                  <a:gd name="T72" fmla="*/ 69 w 69"/>
                  <a:gd name="T73" fmla="*/ 128 h 138"/>
                  <a:gd name="T74" fmla="*/ 69 w 69"/>
                  <a:gd name="T75" fmla="*/ 128 h 138"/>
                  <a:gd name="T76" fmla="*/ 69 w 69"/>
                  <a:gd name="T77" fmla="*/ 128 h 138"/>
                  <a:gd name="T78" fmla="*/ 69 w 69"/>
                  <a:gd name="T79" fmla="*/ 128 h 138"/>
                  <a:gd name="T80" fmla="*/ 69 w 69"/>
                  <a:gd name="T81" fmla="*/ 128 h 138"/>
                  <a:gd name="T82" fmla="*/ 69 w 69"/>
                  <a:gd name="T83" fmla="*/ 128 h 138"/>
                  <a:gd name="T84" fmla="*/ 69 w 69"/>
                  <a:gd name="T85" fmla="*/ 128 h 138"/>
                  <a:gd name="T86" fmla="*/ 69 w 69"/>
                  <a:gd name="T87" fmla="*/ 128 h 138"/>
                  <a:gd name="T88" fmla="*/ 62 w 69"/>
                  <a:gd name="T89" fmla="*/ 132 h 138"/>
                  <a:gd name="T90" fmla="*/ 48 w 69"/>
                  <a:gd name="T91" fmla="*/ 136 h 138"/>
                  <a:gd name="T92" fmla="*/ 35 w 69"/>
                  <a:gd name="T93" fmla="*/ 138 h 138"/>
                  <a:gd name="T94" fmla="*/ 21 w 69"/>
                  <a:gd name="T95" fmla="*/ 136 h 138"/>
                  <a:gd name="T96" fmla="*/ 8 w 69"/>
                  <a:gd name="T97" fmla="*/ 132 h 138"/>
                  <a:gd name="T98" fmla="*/ 0 w 69"/>
                  <a:gd name="T99" fmla="*/ 128 h 138"/>
                  <a:gd name="T100" fmla="*/ 0 w 69"/>
                  <a:gd name="T101" fmla="*/ 128 h 138"/>
                  <a:gd name="T102" fmla="*/ 0 w 69"/>
                  <a:gd name="T103" fmla="*/ 128 h 138"/>
                  <a:gd name="T104" fmla="*/ 0 w 69"/>
                  <a:gd name="T105" fmla="*/ 128 h 138"/>
                  <a:gd name="T106" fmla="*/ 0 w 69"/>
                  <a:gd name="T107" fmla="*/ 128 h 138"/>
                  <a:gd name="T108" fmla="*/ 0 w 69"/>
                  <a:gd name="T109" fmla="*/ 128 h 138"/>
                  <a:gd name="T110" fmla="*/ 0 w 69"/>
                  <a:gd name="T111" fmla="*/ 128 h 138"/>
                  <a:gd name="T112" fmla="*/ 0 w 69"/>
                  <a:gd name="T113" fmla="*/ 128 h 138"/>
                  <a:gd name="T114" fmla="*/ 0 w 69"/>
                  <a:gd name="T115" fmla="*/ 1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8">
                    <a:moveTo>
                      <a:pt x="69" y="9"/>
                    </a:moveTo>
                    <a:lnTo>
                      <a:pt x="62" y="5"/>
                    </a:lnTo>
                    <a:lnTo>
                      <a:pt x="48" y="1"/>
                    </a:lnTo>
                    <a:lnTo>
                      <a:pt x="35" y="0"/>
                    </a:lnTo>
                    <a:lnTo>
                      <a:pt x="21" y="1"/>
                    </a:lnTo>
                    <a:lnTo>
                      <a:pt x="8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8" y="5"/>
                    </a:lnTo>
                    <a:lnTo>
                      <a:pt x="21" y="1"/>
                    </a:lnTo>
                    <a:lnTo>
                      <a:pt x="35" y="0"/>
                    </a:lnTo>
                    <a:lnTo>
                      <a:pt x="48" y="1"/>
                    </a:lnTo>
                    <a:lnTo>
                      <a:pt x="62" y="5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close/>
                    <a:moveTo>
                      <a:pt x="0" y="128"/>
                    </a:moveTo>
                    <a:lnTo>
                      <a:pt x="8" y="132"/>
                    </a:lnTo>
                    <a:lnTo>
                      <a:pt x="21" y="136"/>
                    </a:lnTo>
                    <a:lnTo>
                      <a:pt x="35" y="138"/>
                    </a:lnTo>
                    <a:lnTo>
                      <a:pt x="48" y="136"/>
                    </a:lnTo>
                    <a:lnTo>
                      <a:pt x="62" y="132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2" y="132"/>
                    </a:lnTo>
                    <a:lnTo>
                      <a:pt x="48" y="136"/>
                    </a:lnTo>
                    <a:lnTo>
                      <a:pt x="35" y="138"/>
                    </a:lnTo>
                    <a:lnTo>
                      <a:pt x="21" y="136"/>
                    </a:lnTo>
                    <a:lnTo>
                      <a:pt x="8" y="13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FF3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89" name="Freeform 7460"/>
              <p:cNvSpPr>
                <a:spLocks noEditPoints="1"/>
              </p:cNvSpPr>
              <p:nvPr/>
            </p:nvSpPr>
            <p:spPr bwMode="auto">
              <a:xfrm>
                <a:off x="1382" y="2324"/>
                <a:ext cx="69" cy="138"/>
              </a:xfrm>
              <a:custGeom>
                <a:avLst/>
                <a:gdLst>
                  <a:gd name="T0" fmla="*/ 69 w 69"/>
                  <a:gd name="T1" fmla="*/ 9 h 138"/>
                  <a:gd name="T2" fmla="*/ 62 w 69"/>
                  <a:gd name="T3" fmla="*/ 5 h 138"/>
                  <a:gd name="T4" fmla="*/ 48 w 69"/>
                  <a:gd name="T5" fmla="*/ 1 h 138"/>
                  <a:gd name="T6" fmla="*/ 35 w 69"/>
                  <a:gd name="T7" fmla="*/ 0 h 138"/>
                  <a:gd name="T8" fmla="*/ 21 w 69"/>
                  <a:gd name="T9" fmla="*/ 1 h 138"/>
                  <a:gd name="T10" fmla="*/ 8 w 69"/>
                  <a:gd name="T11" fmla="*/ 5 h 138"/>
                  <a:gd name="T12" fmla="*/ 0 w 69"/>
                  <a:gd name="T13" fmla="*/ 9 h 138"/>
                  <a:gd name="T14" fmla="*/ 0 w 69"/>
                  <a:gd name="T15" fmla="*/ 9 h 138"/>
                  <a:gd name="T16" fmla="*/ 0 w 69"/>
                  <a:gd name="T17" fmla="*/ 11 h 138"/>
                  <a:gd name="T18" fmla="*/ 0 w 69"/>
                  <a:gd name="T19" fmla="*/ 11 h 138"/>
                  <a:gd name="T20" fmla="*/ 0 w 69"/>
                  <a:gd name="T21" fmla="*/ 11 h 138"/>
                  <a:gd name="T22" fmla="*/ 0 w 69"/>
                  <a:gd name="T23" fmla="*/ 11 h 138"/>
                  <a:gd name="T24" fmla="*/ 0 w 69"/>
                  <a:gd name="T25" fmla="*/ 11 h 138"/>
                  <a:gd name="T26" fmla="*/ 0 w 69"/>
                  <a:gd name="T27" fmla="*/ 11 h 138"/>
                  <a:gd name="T28" fmla="*/ 0 w 69"/>
                  <a:gd name="T29" fmla="*/ 11 h 138"/>
                  <a:gd name="T30" fmla="*/ 8 w 69"/>
                  <a:gd name="T31" fmla="*/ 5 h 138"/>
                  <a:gd name="T32" fmla="*/ 21 w 69"/>
                  <a:gd name="T33" fmla="*/ 1 h 138"/>
                  <a:gd name="T34" fmla="*/ 35 w 69"/>
                  <a:gd name="T35" fmla="*/ 1 h 138"/>
                  <a:gd name="T36" fmla="*/ 48 w 69"/>
                  <a:gd name="T37" fmla="*/ 1 h 138"/>
                  <a:gd name="T38" fmla="*/ 62 w 69"/>
                  <a:gd name="T39" fmla="*/ 5 h 138"/>
                  <a:gd name="T40" fmla="*/ 69 w 69"/>
                  <a:gd name="T41" fmla="*/ 11 h 138"/>
                  <a:gd name="T42" fmla="*/ 69 w 69"/>
                  <a:gd name="T43" fmla="*/ 11 h 138"/>
                  <a:gd name="T44" fmla="*/ 69 w 69"/>
                  <a:gd name="T45" fmla="*/ 11 h 138"/>
                  <a:gd name="T46" fmla="*/ 69 w 69"/>
                  <a:gd name="T47" fmla="*/ 11 h 138"/>
                  <a:gd name="T48" fmla="*/ 69 w 69"/>
                  <a:gd name="T49" fmla="*/ 11 h 138"/>
                  <a:gd name="T50" fmla="*/ 69 w 69"/>
                  <a:gd name="T51" fmla="*/ 11 h 138"/>
                  <a:gd name="T52" fmla="*/ 69 w 69"/>
                  <a:gd name="T53" fmla="*/ 11 h 138"/>
                  <a:gd name="T54" fmla="*/ 69 w 69"/>
                  <a:gd name="T55" fmla="*/ 9 h 138"/>
                  <a:gd name="T56" fmla="*/ 69 w 69"/>
                  <a:gd name="T57" fmla="*/ 9 h 138"/>
                  <a:gd name="T58" fmla="*/ 0 w 69"/>
                  <a:gd name="T59" fmla="*/ 128 h 138"/>
                  <a:gd name="T60" fmla="*/ 8 w 69"/>
                  <a:gd name="T61" fmla="*/ 132 h 138"/>
                  <a:gd name="T62" fmla="*/ 21 w 69"/>
                  <a:gd name="T63" fmla="*/ 136 h 138"/>
                  <a:gd name="T64" fmla="*/ 35 w 69"/>
                  <a:gd name="T65" fmla="*/ 138 h 138"/>
                  <a:gd name="T66" fmla="*/ 48 w 69"/>
                  <a:gd name="T67" fmla="*/ 136 h 138"/>
                  <a:gd name="T68" fmla="*/ 62 w 69"/>
                  <a:gd name="T69" fmla="*/ 132 h 138"/>
                  <a:gd name="T70" fmla="*/ 69 w 69"/>
                  <a:gd name="T71" fmla="*/ 128 h 138"/>
                  <a:gd name="T72" fmla="*/ 69 w 69"/>
                  <a:gd name="T73" fmla="*/ 128 h 138"/>
                  <a:gd name="T74" fmla="*/ 69 w 69"/>
                  <a:gd name="T75" fmla="*/ 128 h 138"/>
                  <a:gd name="T76" fmla="*/ 69 w 69"/>
                  <a:gd name="T77" fmla="*/ 128 h 138"/>
                  <a:gd name="T78" fmla="*/ 69 w 69"/>
                  <a:gd name="T79" fmla="*/ 128 h 138"/>
                  <a:gd name="T80" fmla="*/ 69 w 69"/>
                  <a:gd name="T81" fmla="*/ 128 h 138"/>
                  <a:gd name="T82" fmla="*/ 69 w 69"/>
                  <a:gd name="T83" fmla="*/ 128 h 138"/>
                  <a:gd name="T84" fmla="*/ 69 w 69"/>
                  <a:gd name="T85" fmla="*/ 128 h 138"/>
                  <a:gd name="T86" fmla="*/ 69 w 69"/>
                  <a:gd name="T87" fmla="*/ 128 h 138"/>
                  <a:gd name="T88" fmla="*/ 62 w 69"/>
                  <a:gd name="T89" fmla="*/ 132 h 138"/>
                  <a:gd name="T90" fmla="*/ 48 w 69"/>
                  <a:gd name="T91" fmla="*/ 136 h 138"/>
                  <a:gd name="T92" fmla="*/ 35 w 69"/>
                  <a:gd name="T93" fmla="*/ 138 h 138"/>
                  <a:gd name="T94" fmla="*/ 21 w 69"/>
                  <a:gd name="T95" fmla="*/ 136 h 138"/>
                  <a:gd name="T96" fmla="*/ 8 w 69"/>
                  <a:gd name="T97" fmla="*/ 132 h 138"/>
                  <a:gd name="T98" fmla="*/ 0 w 69"/>
                  <a:gd name="T99" fmla="*/ 128 h 138"/>
                  <a:gd name="T100" fmla="*/ 0 w 69"/>
                  <a:gd name="T101" fmla="*/ 128 h 138"/>
                  <a:gd name="T102" fmla="*/ 0 w 69"/>
                  <a:gd name="T103" fmla="*/ 128 h 138"/>
                  <a:gd name="T104" fmla="*/ 0 w 69"/>
                  <a:gd name="T105" fmla="*/ 128 h 138"/>
                  <a:gd name="T106" fmla="*/ 0 w 69"/>
                  <a:gd name="T107" fmla="*/ 128 h 138"/>
                  <a:gd name="T108" fmla="*/ 0 w 69"/>
                  <a:gd name="T109" fmla="*/ 128 h 138"/>
                  <a:gd name="T110" fmla="*/ 0 w 69"/>
                  <a:gd name="T111" fmla="*/ 128 h 138"/>
                  <a:gd name="T112" fmla="*/ 0 w 69"/>
                  <a:gd name="T113" fmla="*/ 128 h 138"/>
                  <a:gd name="T114" fmla="*/ 0 w 69"/>
                  <a:gd name="T115" fmla="*/ 1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8">
                    <a:moveTo>
                      <a:pt x="69" y="9"/>
                    </a:moveTo>
                    <a:lnTo>
                      <a:pt x="62" y="5"/>
                    </a:lnTo>
                    <a:lnTo>
                      <a:pt x="48" y="1"/>
                    </a:lnTo>
                    <a:lnTo>
                      <a:pt x="35" y="0"/>
                    </a:lnTo>
                    <a:lnTo>
                      <a:pt x="21" y="1"/>
                    </a:lnTo>
                    <a:lnTo>
                      <a:pt x="8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8" y="5"/>
                    </a:lnTo>
                    <a:lnTo>
                      <a:pt x="21" y="1"/>
                    </a:lnTo>
                    <a:lnTo>
                      <a:pt x="35" y="1"/>
                    </a:lnTo>
                    <a:lnTo>
                      <a:pt x="48" y="1"/>
                    </a:lnTo>
                    <a:lnTo>
                      <a:pt x="62" y="5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9"/>
                    </a:lnTo>
                    <a:lnTo>
                      <a:pt x="69" y="9"/>
                    </a:lnTo>
                    <a:close/>
                    <a:moveTo>
                      <a:pt x="0" y="128"/>
                    </a:moveTo>
                    <a:lnTo>
                      <a:pt x="8" y="132"/>
                    </a:lnTo>
                    <a:lnTo>
                      <a:pt x="21" y="136"/>
                    </a:lnTo>
                    <a:lnTo>
                      <a:pt x="35" y="138"/>
                    </a:lnTo>
                    <a:lnTo>
                      <a:pt x="48" y="136"/>
                    </a:lnTo>
                    <a:lnTo>
                      <a:pt x="62" y="132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2" y="132"/>
                    </a:lnTo>
                    <a:lnTo>
                      <a:pt x="48" y="136"/>
                    </a:lnTo>
                    <a:lnTo>
                      <a:pt x="35" y="138"/>
                    </a:lnTo>
                    <a:lnTo>
                      <a:pt x="21" y="136"/>
                    </a:lnTo>
                    <a:lnTo>
                      <a:pt x="8" y="13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FF3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90" name="Freeform 7461"/>
              <p:cNvSpPr>
                <a:spLocks noEditPoints="1"/>
              </p:cNvSpPr>
              <p:nvPr/>
            </p:nvSpPr>
            <p:spPr bwMode="auto">
              <a:xfrm>
                <a:off x="1382" y="2325"/>
                <a:ext cx="69" cy="137"/>
              </a:xfrm>
              <a:custGeom>
                <a:avLst/>
                <a:gdLst>
                  <a:gd name="T0" fmla="*/ 69 w 69"/>
                  <a:gd name="T1" fmla="*/ 10 h 137"/>
                  <a:gd name="T2" fmla="*/ 62 w 69"/>
                  <a:gd name="T3" fmla="*/ 4 h 137"/>
                  <a:gd name="T4" fmla="*/ 48 w 69"/>
                  <a:gd name="T5" fmla="*/ 0 h 137"/>
                  <a:gd name="T6" fmla="*/ 35 w 69"/>
                  <a:gd name="T7" fmla="*/ 0 h 137"/>
                  <a:gd name="T8" fmla="*/ 21 w 69"/>
                  <a:gd name="T9" fmla="*/ 0 h 137"/>
                  <a:gd name="T10" fmla="*/ 8 w 69"/>
                  <a:gd name="T11" fmla="*/ 4 h 137"/>
                  <a:gd name="T12" fmla="*/ 0 w 69"/>
                  <a:gd name="T13" fmla="*/ 10 h 137"/>
                  <a:gd name="T14" fmla="*/ 0 w 69"/>
                  <a:gd name="T15" fmla="*/ 10 h 137"/>
                  <a:gd name="T16" fmla="*/ 0 w 69"/>
                  <a:gd name="T17" fmla="*/ 10 h 137"/>
                  <a:gd name="T18" fmla="*/ 0 w 69"/>
                  <a:gd name="T19" fmla="*/ 10 h 137"/>
                  <a:gd name="T20" fmla="*/ 0 w 69"/>
                  <a:gd name="T21" fmla="*/ 10 h 137"/>
                  <a:gd name="T22" fmla="*/ 0 w 69"/>
                  <a:gd name="T23" fmla="*/ 10 h 137"/>
                  <a:gd name="T24" fmla="*/ 0 w 69"/>
                  <a:gd name="T25" fmla="*/ 10 h 137"/>
                  <a:gd name="T26" fmla="*/ 0 w 69"/>
                  <a:gd name="T27" fmla="*/ 10 h 137"/>
                  <a:gd name="T28" fmla="*/ 0 w 69"/>
                  <a:gd name="T29" fmla="*/ 10 h 137"/>
                  <a:gd name="T30" fmla="*/ 8 w 69"/>
                  <a:gd name="T31" fmla="*/ 6 h 137"/>
                  <a:gd name="T32" fmla="*/ 21 w 69"/>
                  <a:gd name="T33" fmla="*/ 2 h 137"/>
                  <a:gd name="T34" fmla="*/ 35 w 69"/>
                  <a:gd name="T35" fmla="*/ 0 h 137"/>
                  <a:gd name="T36" fmla="*/ 48 w 69"/>
                  <a:gd name="T37" fmla="*/ 2 h 137"/>
                  <a:gd name="T38" fmla="*/ 62 w 69"/>
                  <a:gd name="T39" fmla="*/ 6 h 137"/>
                  <a:gd name="T40" fmla="*/ 69 w 69"/>
                  <a:gd name="T41" fmla="*/ 10 h 137"/>
                  <a:gd name="T42" fmla="*/ 69 w 69"/>
                  <a:gd name="T43" fmla="*/ 10 h 137"/>
                  <a:gd name="T44" fmla="*/ 69 w 69"/>
                  <a:gd name="T45" fmla="*/ 10 h 137"/>
                  <a:gd name="T46" fmla="*/ 69 w 69"/>
                  <a:gd name="T47" fmla="*/ 10 h 137"/>
                  <a:gd name="T48" fmla="*/ 69 w 69"/>
                  <a:gd name="T49" fmla="*/ 10 h 137"/>
                  <a:gd name="T50" fmla="*/ 69 w 69"/>
                  <a:gd name="T51" fmla="*/ 10 h 137"/>
                  <a:gd name="T52" fmla="*/ 69 w 69"/>
                  <a:gd name="T53" fmla="*/ 10 h 137"/>
                  <a:gd name="T54" fmla="*/ 69 w 69"/>
                  <a:gd name="T55" fmla="*/ 10 h 137"/>
                  <a:gd name="T56" fmla="*/ 69 w 69"/>
                  <a:gd name="T57" fmla="*/ 10 h 137"/>
                  <a:gd name="T58" fmla="*/ 0 w 69"/>
                  <a:gd name="T59" fmla="*/ 127 h 137"/>
                  <a:gd name="T60" fmla="*/ 8 w 69"/>
                  <a:gd name="T61" fmla="*/ 131 h 137"/>
                  <a:gd name="T62" fmla="*/ 21 w 69"/>
                  <a:gd name="T63" fmla="*/ 135 h 137"/>
                  <a:gd name="T64" fmla="*/ 35 w 69"/>
                  <a:gd name="T65" fmla="*/ 137 h 137"/>
                  <a:gd name="T66" fmla="*/ 48 w 69"/>
                  <a:gd name="T67" fmla="*/ 135 h 137"/>
                  <a:gd name="T68" fmla="*/ 62 w 69"/>
                  <a:gd name="T69" fmla="*/ 131 h 137"/>
                  <a:gd name="T70" fmla="*/ 69 w 69"/>
                  <a:gd name="T71" fmla="*/ 127 h 137"/>
                  <a:gd name="T72" fmla="*/ 69 w 69"/>
                  <a:gd name="T73" fmla="*/ 127 h 137"/>
                  <a:gd name="T74" fmla="*/ 69 w 69"/>
                  <a:gd name="T75" fmla="*/ 125 h 137"/>
                  <a:gd name="T76" fmla="*/ 69 w 69"/>
                  <a:gd name="T77" fmla="*/ 125 h 137"/>
                  <a:gd name="T78" fmla="*/ 69 w 69"/>
                  <a:gd name="T79" fmla="*/ 125 h 137"/>
                  <a:gd name="T80" fmla="*/ 69 w 69"/>
                  <a:gd name="T81" fmla="*/ 125 h 137"/>
                  <a:gd name="T82" fmla="*/ 69 w 69"/>
                  <a:gd name="T83" fmla="*/ 125 h 137"/>
                  <a:gd name="T84" fmla="*/ 69 w 69"/>
                  <a:gd name="T85" fmla="*/ 125 h 137"/>
                  <a:gd name="T86" fmla="*/ 69 w 69"/>
                  <a:gd name="T87" fmla="*/ 125 h 137"/>
                  <a:gd name="T88" fmla="*/ 62 w 69"/>
                  <a:gd name="T89" fmla="*/ 131 h 137"/>
                  <a:gd name="T90" fmla="*/ 48 w 69"/>
                  <a:gd name="T91" fmla="*/ 135 h 137"/>
                  <a:gd name="T92" fmla="*/ 35 w 69"/>
                  <a:gd name="T93" fmla="*/ 135 h 137"/>
                  <a:gd name="T94" fmla="*/ 21 w 69"/>
                  <a:gd name="T95" fmla="*/ 135 h 137"/>
                  <a:gd name="T96" fmla="*/ 8 w 69"/>
                  <a:gd name="T97" fmla="*/ 131 h 137"/>
                  <a:gd name="T98" fmla="*/ 0 w 69"/>
                  <a:gd name="T99" fmla="*/ 125 h 137"/>
                  <a:gd name="T100" fmla="*/ 0 w 69"/>
                  <a:gd name="T101" fmla="*/ 125 h 137"/>
                  <a:gd name="T102" fmla="*/ 0 w 69"/>
                  <a:gd name="T103" fmla="*/ 125 h 137"/>
                  <a:gd name="T104" fmla="*/ 0 w 69"/>
                  <a:gd name="T105" fmla="*/ 125 h 137"/>
                  <a:gd name="T106" fmla="*/ 0 w 69"/>
                  <a:gd name="T107" fmla="*/ 125 h 137"/>
                  <a:gd name="T108" fmla="*/ 0 w 69"/>
                  <a:gd name="T109" fmla="*/ 125 h 137"/>
                  <a:gd name="T110" fmla="*/ 0 w 69"/>
                  <a:gd name="T111" fmla="*/ 125 h 137"/>
                  <a:gd name="T112" fmla="*/ 0 w 69"/>
                  <a:gd name="T113" fmla="*/ 127 h 137"/>
                  <a:gd name="T114" fmla="*/ 0 w 69"/>
                  <a:gd name="T115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7">
                    <a:moveTo>
                      <a:pt x="69" y="10"/>
                    </a:moveTo>
                    <a:lnTo>
                      <a:pt x="62" y="4"/>
                    </a:lnTo>
                    <a:lnTo>
                      <a:pt x="48" y="0"/>
                    </a:lnTo>
                    <a:lnTo>
                      <a:pt x="35" y="0"/>
                    </a:lnTo>
                    <a:lnTo>
                      <a:pt x="21" y="0"/>
                    </a:lnTo>
                    <a:lnTo>
                      <a:pt x="8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7"/>
                    </a:moveTo>
                    <a:lnTo>
                      <a:pt x="8" y="131"/>
                    </a:lnTo>
                    <a:lnTo>
                      <a:pt x="21" y="135"/>
                    </a:lnTo>
                    <a:lnTo>
                      <a:pt x="35" y="137"/>
                    </a:lnTo>
                    <a:lnTo>
                      <a:pt x="48" y="135"/>
                    </a:lnTo>
                    <a:lnTo>
                      <a:pt x="62" y="131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2" y="131"/>
                    </a:lnTo>
                    <a:lnTo>
                      <a:pt x="48" y="135"/>
                    </a:lnTo>
                    <a:lnTo>
                      <a:pt x="35" y="135"/>
                    </a:lnTo>
                    <a:lnTo>
                      <a:pt x="21" y="135"/>
                    </a:lnTo>
                    <a:lnTo>
                      <a:pt x="8" y="131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FF3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91" name="Freeform 7462"/>
              <p:cNvSpPr>
                <a:spLocks noEditPoints="1"/>
              </p:cNvSpPr>
              <p:nvPr/>
            </p:nvSpPr>
            <p:spPr bwMode="auto">
              <a:xfrm>
                <a:off x="1382" y="2325"/>
                <a:ext cx="69" cy="135"/>
              </a:xfrm>
              <a:custGeom>
                <a:avLst/>
                <a:gdLst>
                  <a:gd name="T0" fmla="*/ 69 w 69"/>
                  <a:gd name="T1" fmla="*/ 10 h 135"/>
                  <a:gd name="T2" fmla="*/ 62 w 69"/>
                  <a:gd name="T3" fmla="*/ 6 h 135"/>
                  <a:gd name="T4" fmla="*/ 48 w 69"/>
                  <a:gd name="T5" fmla="*/ 2 h 135"/>
                  <a:gd name="T6" fmla="*/ 35 w 69"/>
                  <a:gd name="T7" fmla="*/ 0 h 135"/>
                  <a:gd name="T8" fmla="*/ 21 w 69"/>
                  <a:gd name="T9" fmla="*/ 2 h 135"/>
                  <a:gd name="T10" fmla="*/ 8 w 69"/>
                  <a:gd name="T11" fmla="*/ 6 h 135"/>
                  <a:gd name="T12" fmla="*/ 0 w 69"/>
                  <a:gd name="T13" fmla="*/ 10 h 135"/>
                  <a:gd name="T14" fmla="*/ 0 w 69"/>
                  <a:gd name="T15" fmla="*/ 10 h 135"/>
                  <a:gd name="T16" fmla="*/ 0 w 69"/>
                  <a:gd name="T17" fmla="*/ 10 h 135"/>
                  <a:gd name="T18" fmla="*/ 0 w 69"/>
                  <a:gd name="T19" fmla="*/ 10 h 135"/>
                  <a:gd name="T20" fmla="*/ 0 w 69"/>
                  <a:gd name="T21" fmla="*/ 10 h 135"/>
                  <a:gd name="T22" fmla="*/ 0 w 69"/>
                  <a:gd name="T23" fmla="*/ 10 h 135"/>
                  <a:gd name="T24" fmla="*/ 0 w 69"/>
                  <a:gd name="T25" fmla="*/ 10 h 135"/>
                  <a:gd name="T26" fmla="*/ 0 w 69"/>
                  <a:gd name="T27" fmla="*/ 10 h 135"/>
                  <a:gd name="T28" fmla="*/ 0 w 69"/>
                  <a:gd name="T29" fmla="*/ 10 h 135"/>
                  <a:gd name="T30" fmla="*/ 8 w 69"/>
                  <a:gd name="T31" fmla="*/ 6 h 135"/>
                  <a:gd name="T32" fmla="*/ 21 w 69"/>
                  <a:gd name="T33" fmla="*/ 2 h 135"/>
                  <a:gd name="T34" fmla="*/ 35 w 69"/>
                  <a:gd name="T35" fmla="*/ 0 h 135"/>
                  <a:gd name="T36" fmla="*/ 48 w 69"/>
                  <a:gd name="T37" fmla="*/ 2 h 135"/>
                  <a:gd name="T38" fmla="*/ 62 w 69"/>
                  <a:gd name="T39" fmla="*/ 6 h 135"/>
                  <a:gd name="T40" fmla="*/ 69 w 69"/>
                  <a:gd name="T41" fmla="*/ 10 h 135"/>
                  <a:gd name="T42" fmla="*/ 69 w 69"/>
                  <a:gd name="T43" fmla="*/ 10 h 135"/>
                  <a:gd name="T44" fmla="*/ 69 w 69"/>
                  <a:gd name="T45" fmla="*/ 10 h 135"/>
                  <a:gd name="T46" fmla="*/ 69 w 69"/>
                  <a:gd name="T47" fmla="*/ 10 h 135"/>
                  <a:gd name="T48" fmla="*/ 69 w 69"/>
                  <a:gd name="T49" fmla="*/ 10 h 135"/>
                  <a:gd name="T50" fmla="*/ 69 w 69"/>
                  <a:gd name="T51" fmla="*/ 10 h 135"/>
                  <a:gd name="T52" fmla="*/ 69 w 69"/>
                  <a:gd name="T53" fmla="*/ 10 h 135"/>
                  <a:gd name="T54" fmla="*/ 69 w 69"/>
                  <a:gd name="T55" fmla="*/ 10 h 135"/>
                  <a:gd name="T56" fmla="*/ 69 w 69"/>
                  <a:gd name="T57" fmla="*/ 10 h 135"/>
                  <a:gd name="T58" fmla="*/ 0 w 69"/>
                  <a:gd name="T59" fmla="*/ 125 h 135"/>
                  <a:gd name="T60" fmla="*/ 8 w 69"/>
                  <a:gd name="T61" fmla="*/ 131 h 135"/>
                  <a:gd name="T62" fmla="*/ 21 w 69"/>
                  <a:gd name="T63" fmla="*/ 135 h 135"/>
                  <a:gd name="T64" fmla="*/ 35 w 69"/>
                  <a:gd name="T65" fmla="*/ 135 h 135"/>
                  <a:gd name="T66" fmla="*/ 48 w 69"/>
                  <a:gd name="T67" fmla="*/ 135 h 135"/>
                  <a:gd name="T68" fmla="*/ 62 w 69"/>
                  <a:gd name="T69" fmla="*/ 131 h 135"/>
                  <a:gd name="T70" fmla="*/ 69 w 69"/>
                  <a:gd name="T71" fmla="*/ 125 h 135"/>
                  <a:gd name="T72" fmla="*/ 69 w 69"/>
                  <a:gd name="T73" fmla="*/ 125 h 135"/>
                  <a:gd name="T74" fmla="*/ 69 w 69"/>
                  <a:gd name="T75" fmla="*/ 125 h 135"/>
                  <a:gd name="T76" fmla="*/ 69 w 69"/>
                  <a:gd name="T77" fmla="*/ 125 h 135"/>
                  <a:gd name="T78" fmla="*/ 69 w 69"/>
                  <a:gd name="T79" fmla="*/ 125 h 135"/>
                  <a:gd name="T80" fmla="*/ 69 w 69"/>
                  <a:gd name="T81" fmla="*/ 125 h 135"/>
                  <a:gd name="T82" fmla="*/ 69 w 69"/>
                  <a:gd name="T83" fmla="*/ 125 h 135"/>
                  <a:gd name="T84" fmla="*/ 69 w 69"/>
                  <a:gd name="T85" fmla="*/ 125 h 135"/>
                  <a:gd name="T86" fmla="*/ 69 w 69"/>
                  <a:gd name="T87" fmla="*/ 125 h 135"/>
                  <a:gd name="T88" fmla="*/ 62 w 69"/>
                  <a:gd name="T89" fmla="*/ 129 h 135"/>
                  <a:gd name="T90" fmla="*/ 48 w 69"/>
                  <a:gd name="T91" fmla="*/ 135 h 135"/>
                  <a:gd name="T92" fmla="*/ 35 w 69"/>
                  <a:gd name="T93" fmla="*/ 135 h 135"/>
                  <a:gd name="T94" fmla="*/ 21 w 69"/>
                  <a:gd name="T95" fmla="*/ 135 h 135"/>
                  <a:gd name="T96" fmla="*/ 8 w 69"/>
                  <a:gd name="T97" fmla="*/ 129 h 135"/>
                  <a:gd name="T98" fmla="*/ 0 w 69"/>
                  <a:gd name="T99" fmla="*/ 125 h 135"/>
                  <a:gd name="T100" fmla="*/ 0 w 69"/>
                  <a:gd name="T101" fmla="*/ 125 h 135"/>
                  <a:gd name="T102" fmla="*/ 0 w 69"/>
                  <a:gd name="T103" fmla="*/ 125 h 135"/>
                  <a:gd name="T104" fmla="*/ 0 w 69"/>
                  <a:gd name="T105" fmla="*/ 125 h 135"/>
                  <a:gd name="T106" fmla="*/ 0 w 69"/>
                  <a:gd name="T107" fmla="*/ 125 h 135"/>
                  <a:gd name="T108" fmla="*/ 0 w 69"/>
                  <a:gd name="T109" fmla="*/ 125 h 135"/>
                  <a:gd name="T110" fmla="*/ 0 w 69"/>
                  <a:gd name="T111" fmla="*/ 125 h 135"/>
                  <a:gd name="T112" fmla="*/ 0 w 69"/>
                  <a:gd name="T113" fmla="*/ 125 h 135"/>
                  <a:gd name="T114" fmla="*/ 0 w 69"/>
                  <a:gd name="T115" fmla="*/ 1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5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5"/>
                    </a:moveTo>
                    <a:lnTo>
                      <a:pt x="8" y="131"/>
                    </a:lnTo>
                    <a:lnTo>
                      <a:pt x="21" y="135"/>
                    </a:lnTo>
                    <a:lnTo>
                      <a:pt x="35" y="135"/>
                    </a:lnTo>
                    <a:lnTo>
                      <a:pt x="48" y="135"/>
                    </a:lnTo>
                    <a:lnTo>
                      <a:pt x="62" y="131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2" y="129"/>
                    </a:lnTo>
                    <a:lnTo>
                      <a:pt x="48" y="135"/>
                    </a:lnTo>
                    <a:lnTo>
                      <a:pt x="35" y="135"/>
                    </a:lnTo>
                    <a:lnTo>
                      <a:pt x="21" y="135"/>
                    </a:lnTo>
                    <a:lnTo>
                      <a:pt x="8" y="129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92" name="Freeform 7463"/>
              <p:cNvSpPr>
                <a:spLocks noEditPoints="1"/>
              </p:cNvSpPr>
              <p:nvPr/>
            </p:nvSpPr>
            <p:spPr bwMode="auto">
              <a:xfrm>
                <a:off x="1382" y="2325"/>
                <a:ext cx="69" cy="135"/>
              </a:xfrm>
              <a:custGeom>
                <a:avLst/>
                <a:gdLst>
                  <a:gd name="T0" fmla="*/ 69 w 69"/>
                  <a:gd name="T1" fmla="*/ 10 h 135"/>
                  <a:gd name="T2" fmla="*/ 62 w 69"/>
                  <a:gd name="T3" fmla="*/ 6 h 135"/>
                  <a:gd name="T4" fmla="*/ 48 w 69"/>
                  <a:gd name="T5" fmla="*/ 2 h 135"/>
                  <a:gd name="T6" fmla="*/ 35 w 69"/>
                  <a:gd name="T7" fmla="*/ 0 h 135"/>
                  <a:gd name="T8" fmla="*/ 21 w 69"/>
                  <a:gd name="T9" fmla="*/ 2 h 135"/>
                  <a:gd name="T10" fmla="*/ 8 w 69"/>
                  <a:gd name="T11" fmla="*/ 6 h 135"/>
                  <a:gd name="T12" fmla="*/ 0 w 69"/>
                  <a:gd name="T13" fmla="*/ 10 h 135"/>
                  <a:gd name="T14" fmla="*/ 0 w 69"/>
                  <a:gd name="T15" fmla="*/ 10 h 135"/>
                  <a:gd name="T16" fmla="*/ 0 w 69"/>
                  <a:gd name="T17" fmla="*/ 10 h 135"/>
                  <a:gd name="T18" fmla="*/ 0 w 69"/>
                  <a:gd name="T19" fmla="*/ 10 h 135"/>
                  <a:gd name="T20" fmla="*/ 0 w 69"/>
                  <a:gd name="T21" fmla="*/ 10 h 135"/>
                  <a:gd name="T22" fmla="*/ 0 w 69"/>
                  <a:gd name="T23" fmla="*/ 12 h 135"/>
                  <a:gd name="T24" fmla="*/ 0 w 69"/>
                  <a:gd name="T25" fmla="*/ 12 h 135"/>
                  <a:gd name="T26" fmla="*/ 0 w 69"/>
                  <a:gd name="T27" fmla="*/ 12 h 135"/>
                  <a:gd name="T28" fmla="*/ 0 w 69"/>
                  <a:gd name="T29" fmla="*/ 12 h 135"/>
                  <a:gd name="T30" fmla="*/ 8 w 69"/>
                  <a:gd name="T31" fmla="*/ 6 h 135"/>
                  <a:gd name="T32" fmla="*/ 21 w 69"/>
                  <a:gd name="T33" fmla="*/ 2 h 135"/>
                  <a:gd name="T34" fmla="*/ 35 w 69"/>
                  <a:gd name="T35" fmla="*/ 0 h 135"/>
                  <a:gd name="T36" fmla="*/ 48 w 69"/>
                  <a:gd name="T37" fmla="*/ 2 h 135"/>
                  <a:gd name="T38" fmla="*/ 62 w 69"/>
                  <a:gd name="T39" fmla="*/ 6 h 135"/>
                  <a:gd name="T40" fmla="*/ 69 w 69"/>
                  <a:gd name="T41" fmla="*/ 12 h 135"/>
                  <a:gd name="T42" fmla="*/ 69 w 69"/>
                  <a:gd name="T43" fmla="*/ 12 h 135"/>
                  <a:gd name="T44" fmla="*/ 69 w 69"/>
                  <a:gd name="T45" fmla="*/ 12 h 135"/>
                  <a:gd name="T46" fmla="*/ 69 w 69"/>
                  <a:gd name="T47" fmla="*/ 12 h 135"/>
                  <a:gd name="T48" fmla="*/ 69 w 69"/>
                  <a:gd name="T49" fmla="*/ 10 h 135"/>
                  <a:gd name="T50" fmla="*/ 69 w 69"/>
                  <a:gd name="T51" fmla="*/ 10 h 135"/>
                  <a:gd name="T52" fmla="*/ 69 w 69"/>
                  <a:gd name="T53" fmla="*/ 10 h 135"/>
                  <a:gd name="T54" fmla="*/ 69 w 69"/>
                  <a:gd name="T55" fmla="*/ 10 h 135"/>
                  <a:gd name="T56" fmla="*/ 69 w 69"/>
                  <a:gd name="T57" fmla="*/ 10 h 135"/>
                  <a:gd name="T58" fmla="*/ 0 w 69"/>
                  <a:gd name="T59" fmla="*/ 125 h 135"/>
                  <a:gd name="T60" fmla="*/ 8 w 69"/>
                  <a:gd name="T61" fmla="*/ 129 h 135"/>
                  <a:gd name="T62" fmla="*/ 21 w 69"/>
                  <a:gd name="T63" fmla="*/ 135 h 135"/>
                  <a:gd name="T64" fmla="*/ 35 w 69"/>
                  <a:gd name="T65" fmla="*/ 135 h 135"/>
                  <a:gd name="T66" fmla="*/ 48 w 69"/>
                  <a:gd name="T67" fmla="*/ 135 h 135"/>
                  <a:gd name="T68" fmla="*/ 62 w 69"/>
                  <a:gd name="T69" fmla="*/ 129 h 135"/>
                  <a:gd name="T70" fmla="*/ 69 w 69"/>
                  <a:gd name="T71" fmla="*/ 125 h 135"/>
                  <a:gd name="T72" fmla="*/ 69 w 69"/>
                  <a:gd name="T73" fmla="*/ 125 h 135"/>
                  <a:gd name="T74" fmla="*/ 69 w 69"/>
                  <a:gd name="T75" fmla="*/ 125 h 135"/>
                  <a:gd name="T76" fmla="*/ 69 w 69"/>
                  <a:gd name="T77" fmla="*/ 125 h 135"/>
                  <a:gd name="T78" fmla="*/ 69 w 69"/>
                  <a:gd name="T79" fmla="*/ 125 h 135"/>
                  <a:gd name="T80" fmla="*/ 69 w 69"/>
                  <a:gd name="T81" fmla="*/ 125 h 135"/>
                  <a:gd name="T82" fmla="*/ 69 w 69"/>
                  <a:gd name="T83" fmla="*/ 125 h 135"/>
                  <a:gd name="T84" fmla="*/ 69 w 69"/>
                  <a:gd name="T85" fmla="*/ 125 h 135"/>
                  <a:gd name="T86" fmla="*/ 69 w 69"/>
                  <a:gd name="T87" fmla="*/ 125 h 135"/>
                  <a:gd name="T88" fmla="*/ 62 w 69"/>
                  <a:gd name="T89" fmla="*/ 129 h 135"/>
                  <a:gd name="T90" fmla="*/ 48 w 69"/>
                  <a:gd name="T91" fmla="*/ 133 h 135"/>
                  <a:gd name="T92" fmla="*/ 35 w 69"/>
                  <a:gd name="T93" fmla="*/ 135 h 135"/>
                  <a:gd name="T94" fmla="*/ 21 w 69"/>
                  <a:gd name="T95" fmla="*/ 133 h 135"/>
                  <a:gd name="T96" fmla="*/ 8 w 69"/>
                  <a:gd name="T97" fmla="*/ 129 h 135"/>
                  <a:gd name="T98" fmla="*/ 0 w 69"/>
                  <a:gd name="T99" fmla="*/ 125 h 135"/>
                  <a:gd name="T100" fmla="*/ 0 w 69"/>
                  <a:gd name="T101" fmla="*/ 125 h 135"/>
                  <a:gd name="T102" fmla="*/ 0 w 69"/>
                  <a:gd name="T103" fmla="*/ 125 h 135"/>
                  <a:gd name="T104" fmla="*/ 0 w 69"/>
                  <a:gd name="T105" fmla="*/ 125 h 135"/>
                  <a:gd name="T106" fmla="*/ 0 w 69"/>
                  <a:gd name="T107" fmla="*/ 125 h 135"/>
                  <a:gd name="T108" fmla="*/ 0 w 69"/>
                  <a:gd name="T109" fmla="*/ 125 h 135"/>
                  <a:gd name="T110" fmla="*/ 0 w 69"/>
                  <a:gd name="T111" fmla="*/ 125 h 135"/>
                  <a:gd name="T112" fmla="*/ 0 w 69"/>
                  <a:gd name="T113" fmla="*/ 125 h 135"/>
                  <a:gd name="T114" fmla="*/ 0 w 69"/>
                  <a:gd name="T115" fmla="*/ 1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5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5"/>
                    </a:moveTo>
                    <a:lnTo>
                      <a:pt x="8" y="129"/>
                    </a:lnTo>
                    <a:lnTo>
                      <a:pt x="21" y="135"/>
                    </a:lnTo>
                    <a:lnTo>
                      <a:pt x="35" y="135"/>
                    </a:lnTo>
                    <a:lnTo>
                      <a:pt x="48" y="135"/>
                    </a:lnTo>
                    <a:lnTo>
                      <a:pt x="62" y="129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2" y="129"/>
                    </a:lnTo>
                    <a:lnTo>
                      <a:pt x="48" y="133"/>
                    </a:lnTo>
                    <a:lnTo>
                      <a:pt x="35" y="135"/>
                    </a:lnTo>
                    <a:lnTo>
                      <a:pt x="21" y="133"/>
                    </a:lnTo>
                    <a:lnTo>
                      <a:pt x="8" y="129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93" name="Freeform 7464"/>
              <p:cNvSpPr>
                <a:spLocks noEditPoints="1"/>
              </p:cNvSpPr>
              <p:nvPr/>
            </p:nvSpPr>
            <p:spPr bwMode="auto">
              <a:xfrm>
                <a:off x="1380" y="2325"/>
                <a:ext cx="73" cy="135"/>
              </a:xfrm>
              <a:custGeom>
                <a:avLst/>
                <a:gdLst>
                  <a:gd name="T0" fmla="*/ 71 w 73"/>
                  <a:gd name="T1" fmla="*/ 12 h 135"/>
                  <a:gd name="T2" fmla="*/ 64 w 73"/>
                  <a:gd name="T3" fmla="*/ 6 h 135"/>
                  <a:gd name="T4" fmla="*/ 50 w 73"/>
                  <a:gd name="T5" fmla="*/ 2 h 135"/>
                  <a:gd name="T6" fmla="*/ 37 w 73"/>
                  <a:gd name="T7" fmla="*/ 0 h 135"/>
                  <a:gd name="T8" fmla="*/ 23 w 73"/>
                  <a:gd name="T9" fmla="*/ 2 h 135"/>
                  <a:gd name="T10" fmla="*/ 10 w 73"/>
                  <a:gd name="T11" fmla="*/ 6 h 135"/>
                  <a:gd name="T12" fmla="*/ 2 w 73"/>
                  <a:gd name="T13" fmla="*/ 12 h 135"/>
                  <a:gd name="T14" fmla="*/ 2 w 73"/>
                  <a:gd name="T15" fmla="*/ 12 h 135"/>
                  <a:gd name="T16" fmla="*/ 2 w 73"/>
                  <a:gd name="T17" fmla="*/ 12 h 135"/>
                  <a:gd name="T18" fmla="*/ 0 w 73"/>
                  <a:gd name="T19" fmla="*/ 12 h 135"/>
                  <a:gd name="T20" fmla="*/ 0 w 73"/>
                  <a:gd name="T21" fmla="*/ 12 h 135"/>
                  <a:gd name="T22" fmla="*/ 0 w 73"/>
                  <a:gd name="T23" fmla="*/ 12 h 135"/>
                  <a:gd name="T24" fmla="*/ 0 w 73"/>
                  <a:gd name="T25" fmla="*/ 12 h 135"/>
                  <a:gd name="T26" fmla="*/ 0 w 73"/>
                  <a:gd name="T27" fmla="*/ 12 h 135"/>
                  <a:gd name="T28" fmla="*/ 0 w 73"/>
                  <a:gd name="T29" fmla="*/ 12 h 135"/>
                  <a:gd name="T30" fmla="*/ 10 w 73"/>
                  <a:gd name="T31" fmla="*/ 6 h 135"/>
                  <a:gd name="T32" fmla="*/ 23 w 73"/>
                  <a:gd name="T33" fmla="*/ 2 h 135"/>
                  <a:gd name="T34" fmla="*/ 37 w 73"/>
                  <a:gd name="T35" fmla="*/ 0 h 135"/>
                  <a:gd name="T36" fmla="*/ 50 w 73"/>
                  <a:gd name="T37" fmla="*/ 2 h 135"/>
                  <a:gd name="T38" fmla="*/ 62 w 73"/>
                  <a:gd name="T39" fmla="*/ 6 h 135"/>
                  <a:gd name="T40" fmla="*/ 73 w 73"/>
                  <a:gd name="T41" fmla="*/ 12 h 135"/>
                  <a:gd name="T42" fmla="*/ 73 w 73"/>
                  <a:gd name="T43" fmla="*/ 12 h 135"/>
                  <a:gd name="T44" fmla="*/ 73 w 73"/>
                  <a:gd name="T45" fmla="*/ 12 h 135"/>
                  <a:gd name="T46" fmla="*/ 73 w 73"/>
                  <a:gd name="T47" fmla="*/ 12 h 135"/>
                  <a:gd name="T48" fmla="*/ 71 w 73"/>
                  <a:gd name="T49" fmla="*/ 12 h 135"/>
                  <a:gd name="T50" fmla="*/ 71 w 73"/>
                  <a:gd name="T51" fmla="*/ 12 h 135"/>
                  <a:gd name="T52" fmla="*/ 71 w 73"/>
                  <a:gd name="T53" fmla="*/ 12 h 135"/>
                  <a:gd name="T54" fmla="*/ 71 w 73"/>
                  <a:gd name="T55" fmla="*/ 12 h 135"/>
                  <a:gd name="T56" fmla="*/ 71 w 73"/>
                  <a:gd name="T57" fmla="*/ 12 h 135"/>
                  <a:gd name="T58" fmla="*/ 2 w 73"/>
                  <a:gd name="T59" fmla="*/ 125 h 135"/>
                  <a:gd name="T60" fmla="*/ 10 w 73"/>
                  <a:gd name="T61" fmla="*/ 129 h 135"/>
                  <a:gd name="T62" fmla="*/ 23 w 73"/>
                  <a:gd name="T63" fmla="*/ 133 h 135"/>
                  <a:gd name="T64" fmla="*/ 37 w 73"/>
                  <a:gd name="T65" fmla="*/ 135 h 135"/>
                  <a:gd name="T66" fmla="*/ 50 w 73"/>
                  <a:gd name="T67" fmla="*/ 133 h 135"/>
                  <a:gd name="T68" fmla="*/ 64 w 73"/>
                  <a:gd name="T69" fmla="*/ 129 h 135"/>
                  <a:gd name="T70" fmla="*/ 71 w 73"/>
                  <a:gd name="T71" fmla="*/ 125 h 135"/>
                  <a:gd name="T72" fmla="*/ 71 w 73"/>
                  <a:gd name="T73" fmla="*/ 125 h 135"/>
                  <a:gd name="T74" fmla="*/ 71 w 73"/>
                  <a:gd name="T75" fmla="*/ 125 h 135"/>
                  <a:gd name="T76" fmla="*/ 71 w 73"/>
                  <a:gd name="T77" fmla="*/ 125 h 135"/>
                  <a:gd name="T78" fmla="*/ 71 w 73"/>
                  <a:gd name="T79" fmla="*/ 123 h 135"/>
                  <a:gd name="T80" fmla="*/ 73 w 73"/>
                  <a:gd name="T81" fmla="*/ 123 h 135"/>
                  <a:gd name="T82" fmla="*/ 73 w 73"/>
                  <a:gd name="T83" fmla="*/ 123 h 135"/>
                  <a:gd name="T84" fmla="*/ 73 w 73"/>
                  <a:gd name="T85" fmla="*/ 123 h 135"/>
                  <a:gd name="T86" fmla="*/ 73 w 73"/>
                  <a:gd name="T87" fmla="*/ 123 h 135"/>
                  <a:gd name="T88" fmla="*/ 62 w 73"/>
                  <a:gd name="T89" fmla="*/ 129 h 135"/>
                  <a:gd name="T90" fmla="*/ 50 w 73"/>
                  <a:gd name="T91" fmla="*/ 133 h 135"/>
                  <a:gd name="T92" fmla="*/ 37 w 73"/>
                  <a:gd name="T93" fmla="*/ 135 h 135"/>
                  <a:gd name="T94" fmla="*/ 23 w 73"/>
                  <a:gd name="T95" fmla="*/ 133 h 135"/>
                  <a:gd name="T96" fmla="*/ 10 w 73"/>
                  <a:gd name="T97" fmla="*/ 129 h 135"/>
                  <a:gd name="T98" fmla="*/ 0 w 73"/>
                  <a:gd name="T99" fmla="*/ 123 h 135"/>
                  <a:gd name="T100" fmla="*/ 0 w 73"/>
                  <a:gd name="T101" fmla="*/ 123 h 135"/>
                  <a:gd name="T102" fmla="*/ 0 w 73"/>
                  <a:gd name="T103" fmla="*/ 123 h 135"/>
                  <a:gd name="T104" fmla="*/ 0 w 73"/>
                  <a:gd name="T105" fmla="*/ 123 h 135"/>
                  <a:gd name="T106" fmla="*/ 0 w 73"/>
                  <a:gd name="T107" fmla="*/ 125 h 135"/>
                  <a:gd name="T108" fmla="*/ 0 w 73"/>
                  <a:gd name="T109" fmla="*/ 125 h 135"/>
                  <a:gd name="T110" fmla="*/ 2 w 73"/>
                  <a:gd name="T111" fmla="*/ 125 h 135"/>
                  <a:gd name="T112" fmla="*/ 2 w 73"/>
                  <a:gd name="T113" fmla="*/ 125 h 135"/>
                  <a:gd name="T114" fmla="*/ 2 w 73"/>
                  <a:gd name="T115" fmla="*/ 1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5">
                    <a:moveTo>
                      <a:pt x="71" y="12"/>
                    </a:moveTo>
                    <a:lnTo>
                      <a:pt x="64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0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close/>
                    <a:moveTo>
                      <a:pt x="2" y="125"/>
                    </a:moveTo>
                    <a:lnTo>
                      <a:pt x="10" y="129"/>
                    </a:lnTo>
                    <a:lnTo>
                      <a:pt x="23" y="133"/>
                    </a:lnTo>
                    <a:lnTo>
                      <a:pt x="37" y="135"/>
                    </a:lnTo>
                    <a:lnTo>
                      <a:pt x="50" y="133"/>
                    </a:lnTo>
                    <a:lnTo>
                      <a:pt x="64" y="129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62" y="129"/>
                    </a:lnTo>
                    <a:lnTo>
                      <a:pt x="50" y="133"/>
                    </a:lnTo>
                    <a:lnTo>
                      <a:pt x="37" y="135"/>
                    </a:lnTo>
                    <a:lnTo>
                      <a:pt x="23" y="133"/>
                    </a:lnTo>
                    <a:lnTo>
                      <a:pt x="10" y="129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2" y="125"/>
                    </a:lnTo>
                    <a:lnTo>
                      <a:pt x="2" y="125"/>
                    </a:lnTo>
                    <a:lnTo>
                      <a:pt x="2" y="125"/>
                    </a:lnTo>
                    <a:close/>
                  </a:path>
                </a:pathLst>
              </a:custGeom>
              <a:solidFill>
                <a:srgbClr val="FF3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94" name="Freeform 7465"/>
              <p:cNvSpPr>
                <a:spLocks noEditPoints="1"/>
              </p:cNvSpPr>
              <p:nvPr/>
            </p:nvSpPr>
            <p:spPr bwMode="auto">
              <a:xfrm>
                <a:off x="1380" y="2325"/>
                <a:ext cx="73" cy="135"/>
              </a:xfrm>
              <a:custGeom>
                <a:avLst/>
                <a:gdLst>
                  <a:gd name="T0" fmla="*/ 73 w 73"/>
                  <a:gd name="T1" fmla="*/ 12 h 135"/>
                  <a:gd name="T2" fmla="*/ 62 w 73"/>
                  <a:gd name="T3" fmla="*/ 6 h 135"/>
                  <a:gd name="T4" fmla="*/ 50 w 73"/>
                  <a:gd name="T5" fmla="*/ 2 h 135"/>
                  <a:gd name="T6" fmla="*/ 37 w 73"/>
                  <a:gd name="T7" fmla="*/ 0 h 135"/>
                  <a:gd name="T8" fmla="*/ 23 w 73"/>
                  <a:gd name="T9" fmla="*/ 2 h 135"/>
                  <a:gd name="T10" fmla="*/ 10 w 73"/>
                  <a:gd name="T11" fmla="*/ 6 h 135"/>
                  <a:gd name="T12" fmla="*/ 0 w 73"/>
                  <a:gd name="T13" fmla="*/ 12 h 135"/>
                  <a:gd name="T14" fmla="*/ 0 w 73"/>
                  <a:gd name="T15" fmla="*/ 12 h 135"/>
                  <a:gd name="T16" fmla="*/ 0 w 73"/>
                  <a:gd name="T17" fmla="*/ 12 h 135"/>
                  <a:gd name="T18" fmla="*/ 0 w 73"/>
                  <a:gd name="T19" fmla="*/ 12 h 135"/>
                  <a:gd name="T20" fmla="*/ 0 w 73"/>
                  <a:gd name="T21" fmla="*/ 12 h 135"/>
                  <a:gd name="T22" fmla="*/ 0 w 73"/>
                  <a:gd name="T23" fmla="*/ 12 h 135"/>
                  <a:gd name="T24" fmla="*/ 0 w 73"/>
                  <a:gd name="T25" fmla="*/ 12 h 135"/>
                  <a:gd name="T26" fmla="*/ 0 w 73"/>
                  <a:gd name="T27" fmla="*/ 12 h 135"/>
                  <a:gd name="T28" fmla="*/ 0 w 73"/>
                  <a:gd name="T29" fmla="*/ 12 h 135"/>
                  <a:gd name="T30" fmla="*/ 12 w 73"/>
                  <a:gd name="T31" fmla="*/ 6 h 135"/>
                  <a:gd name="T32" fmla="*/ 23 w 73"/>
                  <a:gd name="T33" fmla="*/ 2 h 135"/>
                  <a:gd name="T34" fmla="*/ 37 w 73"/>
                  <a:gd name="T35" fmla="*/ 2 h 135"/>
                  <a:gd name="T36" fmla="*/ 50 w 73"/>
                  <a:gd name="T37" fmla="*/ 2 h 135"/>
                  <a:gd name="T38" fmla="*/ 62 w 73"/>
                  <a:gd name="T39" fmla="*/ 6 h 135"/>
                  <a:gd name="T40" fmla="*/ 73 w 73"/>
                  <a:gd name="T41" fmla="*/ 12 h 135"/>
                  <a:gd name="T42" fmla="*/ 73 w 73"/>
                  <a:gd name="T43" fmla="*/ 12 h 135"/>
                  <a:gd name="T44" fmla="*/ 73 w 73"/>
                  <a:gd name="T45" fmla="*/ 12 h 135"/>
                  <a:gd name="T46" fmla="*/ 73 w 73"/>
                  <a:gd name="T47" fmla="*/ 12 h 135"/>
                  <a:gd name="T48" fmla="*/ 73 w 73"/>
                  <a:gd name="T49" fmla="*/ 12 h 135"/>
                  <a:gd name="T50" fmla="*/ 73 w 73"/>
                  <a:gd name="T51" fmla="*/ 12 h 135"/>
                  <a:gd name="T52" fmla="*/ 73 w 73"/>
                  <a:gd name="T53" fmla="*/ 12 h 135"/>
                  <a:gd name="T54" fmla="*/ 73 w 73"/>
                  <a:gd name="T55" fmla="*/ 12 h 135"/>
                  <a:gd name="T56" fmla="*/ 73 w 73"/>
                  <a:gd name="T57" fmla="*/ 12 h 135"/>
                  <a:gd name="T58" fmla="*/ 0 w 73"/>
                  <a:gd name="T59" fmla="*/ 123 h 135"/>
                  <a:gd name="T60" fmla="*/ 10 w 73"/>
                  <a:gd name="T61" fmla="*/ 129 h 135"/>
                  <a:gd name="T62" fmla="*/ 23 w 73"/>
                  <a:gd name="T63" fmla="*/ 133 h 135"/>
                  <a:gd name="T64" fmla="*/ 37 w 73"/>
                  <a:gd name="T65" fmla="*/ 135 h 135"/>
                  <a:gd name="T66" fmla="*/ 50 w 73"/>
                  <a:gd name="T67" fmla="*/ 133 h 135"/>
                  <a:gd name="T68" fmla="*/ 62 w 73"/>
                  <a:gd name="T69" fmla="*/ 129 h 135"/>
                  <a:gd name="T70" fmla="*/ 73 w 73"/>
                  <a:gd name="T71" fmla="*/ 123 h 135"/>
                  <a:gd name="T72" fmla="*/ 73 w 73"/>
                  <a:gd name="T73" fmla="*/ 123 h 135"/>
                  <a:gd name="T74" fmla="*/ 73 w 73"/>
                  <a:gd name="T75" fmla="*/ 123 h 135"/>
                  <a:gd name="T76" fmla="*/ 73 w 73"/>
                  <a:gd name="T77" fmla="*/ 123 h 135"/>
                  <a:gd name="T78" fmla="*/ 73 w 73"/>
                  <a:gd name="T79" fmla="*/ 123 h 135"/>
                  <a:gd name="T80" fmla="*/ 73 w 73"/>
                  <a:gd name="T81" fmla="*/ 123 h 135"/>
                  <a:gd name="T82" fmla="*/ 73 w 73"/>
                  <a:gd name="T83" fmla="*/ 123 h 135"/>
                  <a:gd name="T84" fmla="*/ 73 w 73"/>
                  <a:gd name="T85" fmla="*/ 123 h 135"/>
                  <a:gd name="T86" fmla="*/ 73 w 73"/>
                  <a:gd name="T87" fmla="*/ 123 h 135"/>
                  <a:gd name="T88" fmla="*/ 62 w 73"/>
                  <a:gd name="T89" fmla="*/ 129 h 135"/>
                  <a:gd name="T90" fmla="*/ 50 w 73"/>
                  <a:gd name="T91" fmla="*/ 133 h 135"/>
                  <a:gd name="T92" fmla="*/ 37 w 73"/>
                  <a:gd name="T93" fmla="*/ 135 h 135"/>
                  <a:gd name="T94" fmla="*/ 23 w 73"/>
                  <a:gd name="T95" fmla="*/ 133 h 135"/>
                  <a:gd name="T96" fmla="*/ 12 w 73"/>
                  <a:gd name="T97" fmla="*/ 129 h 135"/>
                  <a:gd name="T98" fmla="*/ 0 w 73"/>
                  <a:gd name="T99" fmla="*/ 123 h 135"/>
                  <a:gd name="T100" fmla="*/ 0 w 73"/>
                  <a:gd name="T101" fmla="*/ 123 h 135"/>
                  <a:gd name="T102" fmla="*/ 0 w 73"/>
                  <a:gd name="T103" fmla="*/ 123 h 135"/>
                  <a:gd name="T104" fmla="*/ 0 w 73"/>
                  <a:gd name="T105" fmla="*/ 123 h 135"/>
                  <a:gd name="T106" fmla="*/ 0 w 73"/>
                  <a:gd name="T107" fmla="*/ 123 h 135"/>
                  <a:gd name="T108" fmla="*/ 0 w 73"/>
                  <a:gd name="T109" fmla="*/ 123 h 135"/>
                  <a:gd name="T110" fmla="*/ 0 w 73"/>
                  <a:gd name="T111" fmla="*/ 123 h 135"/>
                  <a:gd name="T112" fmla="*/ 0 w 73"/>
                  <a:gd name="T113" fmla="*/ 123 h 135"/>
                  <a:gd name="T114" fmla="*/ 0 w 73"/>
                  <a:gd name="T115" fmla="*/ 12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5">
                    <a:moveTo>
                      <a:pt x="73" y="12"/>
                    </a:move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2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23"/>
                    </a:moveTo>
                    <a:lnTo>
                      <a:pt x="10" y="129"/>
                    </a:lnTo>
                    <a:lnTo>
                      <a:pt x="23" y="133"/>
                    </a:lnTo>
                    <a:lnTo>
                      <a:pt x="37" y="135"/>
                    </a:lnTo>
                    <a:lnTo>
                      <a:pt x="50" y="133"/>
                    </a:lnTo>
                    <a:lnTo>
                      <a:pt x="62" y="129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62" y="129"/>
                    </a:lnTo>
                    <a:lnTo>
                      <a:pt x="50" y="133"/>
                    </a:lnTo>
                    <a:lnTo>
                      <a:pt x="37" y="135"/>
                    </a:lnTo>
                    <a:lnTo>
                      <a:pt x="23" y="133"/>
                    </a:lnTo>
                    <a:lnTo>
                      <a:pt x="12" y="129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3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95" name="Freeform 7466"/>
              <p:cNvSpPr>
                <a:spLocks noEditPoints="1"/>
              </p:cNvSpPr>
              <p:nvPr/>
            </p:nvSpPr>
            <p:spPr bwMode="auto">
              <a:xfrm>
                <a:off x="1380" y="2327"/>
                <a:ext cx="73" cy="133"/>
              </a:xfrm>
              <a:custGeom>
                <a:avLst/>
                <a:gdLst>
                  <a:gd name="T0" fmla="*/ 73 w 73"/>
                  <a:gd name="T1" fmla="*/ 10 h 133"/>
                  <a:gd name="T2" fmla="*/ 62 w 73"/>
                  <a:gd name="T3" fmla="*/ 4 h 133"/>
                  <a:gd name="T4" fmla="*/ 50 w 73"/>
                  <a:gd name="T5" fmla="*/ 0 h 133"/>
                  <a:gd name="T6" fmla="*/ 37 w 73"/>
                  <a:gd name="T7" fmla="*/ 0 h 133"/>
                  <a:gd name="T8" fmla="*/ 23 w 73"/>
                  <a:gd name="T9" fmla="*/ 0 h 133"/>
                  <a:gd name="T10" fmla="*/ 12 w 73"/>
                  <a:gd name="T11" fmla="*/ 4 h 133"/>
                  <a:gd name="T12" fmla="*/ 0 w 73"/>
                  <a:gd name="T13" fmla="*/ 10 h 133"/>
                  <a:gd name="T14" fmla="*/ 0 w 73"/>
                  <a:gd name="T15" fmla="*/ 10 h 133"/>
                  <a:gd name="T16" fmla="*/ 0 w 73"/>
                  <a:gd name="T17" fmla="*/ 10 h 133"/>
                  <a:gd name="T18" fmla="*/ 0 w 73"/>
                  <a:gd name="T19" fmla="*/ 10 h 133"/>
                  <a:gd name="T20" fmla="*/ 0 w 73"/>
                  <a:gd name="T21" fmla="*/ 10 h 133"/>
                  <a:gd name="T22" fmla="*/ 0 w 73"/>
                  <a:gd name="T23" fmla="*/ 10 h 133"/>
                  <a:gd name="T24" fmla="*/ 0 w 73"/>
                  <a:gd name="T25" fmla="*/ 10 h 133"/>
                  <a:gd name="T26" fmla="*/ 0 w 73"/>
                  <a:gd name="T27" fmla="*/ 10 h 133"/>
                  <a:gd name="T28" fmla="*/ 0 w 73"/>
                  <a:gd name="T29" fmla="*/ 12 h 133"/>
                  <a:gd name="T30" fmla="*/ 12 w 73"/>
                  <a:gd name="T31" fmla="*/ 6 h 133"/>
                  <a:gd name="T32" fmla="*/ 23 w 73"/>
                  <a:gd name="T33" fmla="*/ 2 h 133"/>
                  <a:gd name="T34" fmla="*/ 37 w 73"/>
                  <a:gd name="T35" fmla="*/ 0 h 133"/>
                  <a:gd name="T36" fmla="*/ 50 w 73"/>
                  <a:gd name="T37" fmla="*/ 2 h 133"/>
                  <a:gd name="T38" fmla="*/ 62 w 73"/>
                  <a:gd name="T39" fmla="*/ 6 h 133"/>
                  <a:gd name="T40" fmla="*/ 73 w 73"/>
                  <a:gd name="T41" fmla="*/ 12 h 133"/>
                  <a:gd name="T42" fmla="*/ 73 w 73"/>
                  <a:gd name="T43" fmla="*/ 12 h 133"/>
                  <a:gd name="T44" fmla="*/ 73 w 73"/>
                  <a:gd name="T45" fmla="*/ 10 h 133"/>
                  <a:gd name="T46" fmla="*/ 73 w 73"/>
                  <a:gd name="T47" fmla="*/ 10 h 133"/>
                  <a:gd name="T48" fmla="*/ 73 w 73"/>
                  <a:gd name="T49" fmla="*/ 10 h 133"/>
                  <a:gd name="T50" fmla="*/ 73 w 73"/>
                  <a:gd name="T51" fmla="*/ 10 h 133"/>
                  <a:gd name="T52" fmla="*/ 73 w 73"/>
                  <a:gd name="T53" fmla="*/ 10 h 133"/>
                  <a:gd name="T54" fmla="*/ 73 w 73"/>
                  <a:gd name="T55" fmla="*/ 10 h 133"/>
                  <a:gd name="T56" fmla="*/ 73 w 73"/>
                  <a:gd name="T57" fmla="*/ 10 h 133"/>
                  <a:gd name="T58" fmla="*/ 0 w 73"/>
                  <a:gd name="T59" fmla="*/ 121 h 133"/>
                  <a:gd name="T60" fmla="*/ 12 w 73"/>
                  <a:gd name="T61" fmla="*/ 127 h 133"/>
                  <a:gd name="T62" fmla="*/ 23 w 73"/>
                  <a:gd name="T63" fmla="*/ 131 h 133"/>
                  <a:gd name="T64" fmla="*/ 37 w 73"/>
                  <a:gd name="T65" fmla="*/ 133 h 133"/>
                  <a:gd name="T66" fmla="*/ 50 w 73"/>
                  <a:gd name="T67" fmla="*/ 131 h 133"/>
                  <a:gd name="T68" fmla="*/ 62 w 73"/>
                  <a:gd name="T69" fmla="*/ 127 h 133"/>
                  <a:gd name="T70" fmla="*/ 73 w 73"/>
                  <a:gd name="T71" fmla="*/ 121 h 133"/>
                  <a:gd name="T72" fmla="*/ 73 w 73"/>
                  <a:gd name="T73" fmla="*/ 121 h 133"/>
                  <a:gd name="T74" fmla="*/ 73 w 73"/>
                  <a:gd name="T75" fmla="*/ 121 h 133"/>
                  <a:gd name="T76" fmla="*/ 73 w 73"/>
                  <a:gd name="T77" fmla="*/ 121 h 133"/>
                  <a:gd name="T78" fmla="*/ 73 w 73"/>
                  <a:gd name="T79" fmla="*/ 121 h 133"/>
                  <a:gd name="T80" fmla="*/ 73 w 73"/>
                  <a:gd name="T81" fmla="*/ 121 h 133"/>
                  <a:gd name="T82" fmla="*/ 73 w 73"/>
                  <a:gd name="T83" fmla="*/ 121 h 133"/>
                  <a:gd name="T84" fmla="*/ 73 w 73"/>
                  <a:gd name="T85" fmla="*/ 121 h 133"/>
                  <a:gd name="T86" fmla="*/ 73 w 73"/>
                  <a:gd name="T87" fmla="*/ 121 h 133"/>
                  <a:gd name="T88" fmla="*/ 62 w 73"/>
                  <a:gd name="T89" fmla="*/ 127 h 133"/>
                  <a:gd name="T90" fmla="*/ 50 w 73"/>
                  <a:gd name="T91" fmla="*/ 131 h 133"/>
                  <a:gd name="T92" fmla="*/ 37 w 73"/>
                  <a:gd name="T93" fmla="*/ 131 h 133"/>
                  <a:gd name="T94" fmla="*/ 23 w 73"/>
                  <a:gd name="T95" fmla="*/ 131 h 133"/>
                  <a:gd name="T96" fmla="*/ 12 w 73"/>
                  <a:gd name="T97" fmla="*/ 127 h 133"/>
                  <a:gd name="T98" fmla="*/ 0 w 73"/>
                  <a:gd name="T99" fmla="*/ 121 h 133"/>
                  <a:gd name="T100" fmla="*/ 0 w 73"/>
                  <a:gd name="T101" fmla="*/ 121 h 133"/>
                  <a:gd name="T102" fmla="*/ 0 w 73"/>
                  <a:gd name="T103" fmla="*/ 121 h 133"/>
                  <a:gd name="T104" fmla="*/ 0 w 73"/>
                  <a:gd name="T105" fmla="*/ 121 h 133"/>
                  <a:gd name="T106" fmla="*/ 0 w 73"/>
                  <a:gd name="T107" fmla="*/ 121 h 133"/>
                  <a:gd name="T108" fmla="*/ 0 w 73"/>
                  <a:gd name="T109" fmla="*/ 121 h 133"/>
                  <a:gd name="T110" fmla="*/ 0 w 73"/>
                  <a:gd name="T111" fmla="*/ 121 h 133"/>
                  <a:gd name="T112" fmla="*/ 0 w 73"/>
                  <a:gd name="T113" fmla="*/ 121 h 133"/>
                  <a:gd name="T114" fmla="*/ 0 w 73"/>
                  <a:gd name="T115" fmla="*/ 1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3">
                    <a:moveTo>
                      <a:pt x="73" y="10"/>
                    </a:moveTo>
                    <a:lnTo>
                      <a:pt x="62" y="4"/>
                    </a:lnTo>
                    <a:lnTo>
                      <a:pt x="50" y="0"/>
                    </a:lnTo>
                    <a:lnTo>
                      <a:pt x="37" y="0"/>
                    </a:lnTo>
                    <a:lnTo>
                      <a:pt x="23" y="0"/>
                    </a:lnTo>
                    <a:lnTo>
                      <a:pt x="12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close/>
                    <a:moveTo>
                      <a:pt x="0" y="121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3"/>
                    </a:lnTo>
                    <a:lnTo>
                      <a:pt x="50" y="131"/>
                    </a:lnTo>
                    <a:lnTo>
                      <a:pt x="62" y="127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62" y="127"/>
                    </a:lnTo>
                    <a:lnTo>
                      <a:pt x="50" y="131"/>
                    </a:lnTo>
                    <a:lnTo>
                      <a:pt x="37" y="131"/>
                    </a:lnTo>
                    <a:lnTo>
                      <a:pt x="23" y="131"/>
                    </a:lnTo>
                    <a:lnTo>
                      <a:pt x="12" y="127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3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96" name="Freeform 7467"/>
              <p:cNvSpPr>
                <a:spLocks noEditPoints="1"/>
              </p:cNvSpPr>
              <p:nvPr/>
            </p:nvSpPr>
            <p:spPr bwMode="auto">
              <a:xfrm>
                <a:off x="1380" y="2327"/>
                <a:ext cx="73" cy="131"/>
              </a:xfrm>
              <a:custGeom>
                <a:avLst/>
                <a:gdLst>
                  <a:gd name="T0" fmla="*/ 73 w 73"/>
                  <a:gd name="T1" fmla="*/ 12 h 131"/>
                  <a:gd name="T2" fmla="*/ 62 w 73"/>
                  <a:gd name="T3" fmla="*/ 6 h 131"/>
                  <a:gd name="T4" fmla="*/ 50 w 73"/>
                  <a:gd name="T5" fmla="*/ 2 h 131"/>
                  <a:gd name="T6" fmla="*/ 37 w 73"/>
                  <a:gd name="T7" fmla="*/ 0 h 131"/>
                  <a:gd name="T8" fmla="*/ 23 w 73"/>
                  <a:gd name="T9" fmla="*/ 2 h 131"/>
                  <a:gd name="T10" fmla="*/ 12 w 73"/>
                  <a:gd name="T11" fmla="*/ 6 h 131"/>
                  <a:gd name="T12" fmla="*/ 0 w 73"/>
                  <a:gd name="T13" fmla="*/ 12 h 131"/>
                  <a:gd name="T14" fmla="*/ 0 w 73"/>
                  <a:gd name="T15" fmla="*/ 12 h 131"/>
                  <a:gd name="T16" fmla="*/ 0 w 73"/>
                  <a:gd name="T17" fmla="*/ 12 h 131"/>
                  <a:gd name="T18" fmla="*/ 0 w 73"/>
                  <a:gd name="T19" fmla="*/ 12 h 131"/>
                  <a:gd name="T20" fmla="*/ 0 w 73"/>
                  <a:gd name="T21" fmla="*/ 12 h 131"/>
                  <a:gd name="T22" fmla="*/ 0 w 73"/>
                  <a:gd name="T23" fmla="*/ 12 h 131"/>
                  <a:gd name="T24" fmla="*/ 0 w 73"/>
                  <a:gd name="T25" fmla="*/ 12 h 131"/>
                  <a:gd name="T26" fmla="*/ 0 w 73"/>
                  <a:gd name="T27" fmla="*/ 12 h 131"/>
                  <a:gd name="T28" fmla="*/ 0 w 73"/>
                  <a:gd name="T29" fmla="*/ 12 h 131"/>
                  <a:gd name="T30" fmla="*/ 12 w 73"/>
                  <a:gd name="T31" fmla="*/ 6 h 131"/>
                  <a:gd name="T32" fmla="*/ 23 w 73"/>
                  <a:gd name="T33" fmla="*/ 2 h 131"/>
                  <a:gd name="T34" fmla="*/ 37 w 73"/>
                  <a:gd name="T35" fmla="*/ 0 h 131"/>
                  <a:gd name="T36" fmla="*/ 50 w 73"/>
                  <a:gd name="T37" fmla="*/ 2 h 131"/>
                  <a:gd name="T38" fmla="*/ 62 w 73"/>
                  <a:gd name="T39" fmla="*/ 6 h 131"/>
                  <a:gd name="T40" fmla="*/ 73 w 73"/>
                  <a:gd name="T41" fmla="*/ 12 h 131"/>
                  <a:gd name="T42" fmla="*/ 73 w 73"/>
                  <a:gd name="T43" fmla="*/ 12 h 131"/>
                  <a:gd name="T44" fmla="*/ 73 w 73"/>
                  <a:gd name="T45" fmla="*/ 12 h 131"/>
                  <a:gd name="T46" fmla="*/ 73 w 73"/>
                  <a:gd name="T47" fmla="*/ 12 h 131"/>
                  <a:gd name="T48" fmla="*/ 73 w 73"/>
                  <a:gd name="T49" fmla="*/ 12 h 131"/>
                  <a:gd name="T50" fmla="*/ 73 w 73"/>
                  <a:gd name="T51" fmla="*/ 12 h 131"/>
                  <a:gd name="T52" fmla="*/ 73 w 73"/>
                  <a:gd name="T53" fmla="*/ 12 h 131"/>
                  <a:gd name="T54" fmla="*/ 73 w 73"/>
                  <a:gd name="T55" fmla="*/ 12 h 131"/>
                  <a:gd name="T56" fmla="*/ 73 w 73"/>
                  <a:gd name="T57" fmla="*/ 12 h 131"/>
                  <a:gd name="T58" fmla="*/ 0 w 73"/>
                  <a:gd name="T59" fmla="*/ 121 h 131"/>
                  <a:gd name="T60" fmla="*/ 12 w 73"/>
                  <a:gd name="T61" fmla="*/ 127 h 131"/>
                  <a:gd name="T62" fmla="*/ 23 w 73"/>
                  <a:gd name="T63" fmla="*/ 131 h 131"/>
                  <a:gd name="T64" fmla="*/ 37 w 73"/>
                  <a:gd name="T65" fmla="*/ 131 h 131"/>
                  <a:gd name="T66" fmla="*/ 50 w 73"/>
                  <a:gd name="T67" fmla="*/ 131 h 131"/>
                  <a:gd name="T68" fmla="*/ 62 w 73"/>
                  <a:gd name="T69" fmla="*/ 127 h 131"/>
                  <a:gd name="T70" fmla="*/ 73 w 73"/>
                  <a:gd name="T71" fmla="*/ 121 h 131"/>
                  <a:gd name="T72" fmla="*/ 73 w 73"/>
                  <a:gd name="T73" fmla="*/ 121 h 131"/>
                  <a:gd name="T74" fmla="*/ 73 w 73"/>
                  <a:gd name="T75" fmla="*/ 121 h 131"/>
                  <a:gd name="T76" fmla="*/ 73 w 73"/>
                  <a:gd name="T77" fmla="*/ 121 h 131"/>
                  <a:gd name="T78" fmla="*/ 73 w 73"/>
                  <a:gd name="T79" fmla="*/ 121 h 131"/>
                  <a:gd name="T80" fmla="*/ 73 w 73"/>
                  <a:gd name="T81" fmla="*/ 121 h 131"/>
                  <a:gd name="T82" fmla="*/ 73 w 73"/>
                  <a:gd name="T83" fmla="*/ 121 h 131"/>
                  <a:gd name="T84" fmla="*/ 73 w 73"/>
                  <a:gd name="T85" fmla="*/ 119 h 131"/>
                  <a:gd name="T86" fmla="*/ 73 w 73"/>
                  <a:gd name="T87" fmla="*/ 119 h 131"/>
                  <a:gd name="T88" fmla="*/ 62 w 73"/>
                  <a:gd name="T89" fmla="*/ 127 h 131"/>
                  <a:gd name="T90" fmla="*/ 50 w 73"/>
                  <a:gd name="T91" fmla="*/ 131 h 131"/>
                  <a:gd name="T92" fmla="*/ 37 w 73"/>
                  <a:gd name="T93" fmla="*/ 131 h 131"/>
                  <a:gd name="T94" fmla="*/ 23 w 73"/>
                  <a:gd name="T95" fmla="*/ 131 h 131"/>
                  <a:gd name="T96" fmla="*/ 12 w 73"/>
                  <a:gd name="T97" fmla="*/ 127 h 131"/>
                  <a:gd name="T98" fmla="*/ 0 w 73"/>
                  <a:gd name="T99" fmla="*/ 119 h 131"/>
                  <a:gd name="T100" fmla="*/ 0 w 73"/>
                  <a:gd name="T101" fmla="*/ 121 h 131"/>
                  <a:gd name="T102" fmla="*/ 0 w 73"/>
                  <a:gd name="T103" fmla="*/ 121 h 131"/>
                  <a:gd name="T104" fmla="*/ 0 w 73"/>
                  <a:gd name="T105" fmla="*/ 121 h 131"/>
                  <a:gd name="T106" fmla="*/ 0 w 73"/>
                  <a:gd name="T107" fmla="*/ 121 h 131"/>
                  <a:gd name="T108" fmla="*/ 0 w 73"/>
                  <a:gd name="T109" fmla="*/ 121 h 131"/>
                  <a:gd name="T110" fmla="*/ 0 w 73"/>
                  <a:gd name="T111" fmla="*/ 121 h 131"/>
                  <a:gd name="T112" fmla="*/ 0 w 73"/>
                  <a:gd name="T113" fmla="*/ 121 h 131"/>
                  <a:gd name="T114" fmla="*/ 0 w 73"/>
                  <a:gd name="T115" fmla="*/ 12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1">
                    <a:moveTo>
                      <a:pt x="73" y="12"/>
                    </a:move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21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1"/>
                    </a:lnTo>
                    <a:lnTo>
                      <a:pt x="50" y="131"/>
                    </a:lnTo>
                    <a:lnTo>
                      <a:pt x="62" y="127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62" y="127"/>
                    </a:lnTo>
                    <a:lnTo>
                      <a:pt x="50" y="131"/>
                    </a:lnTo>
                    <a:lnTo>
                      <a:pt x="37" y="131"/>
                    </a:lnTo>
                    <a:lnTo>
                      <a:pt x="23" y="131"/>
                    </a:lnTo>
                    <a:lnTo>
                      <a:pt x="12" y="127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97" name="Freeform 7468"/>
              <p:cNvSpPr>
                <a:spLocks noEditPoints="1"/>
              </p:cNvSpPr>
              <p:nvPr/>
            </p:nvSpPr>
            <p:spPr bwMode="auto">
              <a:xfrm>
                <a:off x="1380" y="2327"/>
                <a:ext cx="73" cy="131"/>
              </a:xfrm>
              <a:custGeom>
                <a:avLst/>
                <a:gdLst>
                  <a:gd name="T0" fmla="*/ 73 w 73"/>
                  <a:gd name="T1" fmla="*/ 12 h 131"/>
                  <a:gd name="T2" fmla="*/ 62 w 73"/>
                  <a:gd name="T3" fmla="*/ 6 h 131"/>
                  <a:gd name="T4" fmla="*/ 50 w 73"/>
                  <a:gd name="T5" fmla="*/ 2 h 131"/>
                  <a:gd name="T6" fmla="*/ 37 w 73"/>
                  <a:gd name="T7" fmla="*/ 0 h 131"/>
                  <a:gd name="T8" fmla="*/ 23 w 73"/>
                  <a:gd name="T9" fmla="*/ 2 h 131"/>
                  <a:gd name="T10" fmla="*/ 12 w 73"/>
                  <a:gd name="T11" fmla="*/ 6 h 131"/>
                  <a:gd name="T12" fmla="*/ 0 w 73"/>
                  <a:gd name="T13" fmla="*/ 12 h 131"/>
                  <a:gd name="T14" fmla="*/ 0 w 73"/>
                  <a:gd name="T15" fmla="*/ 12 h 131"/>
                  <a:gd name="T16" fmla="*/ 0 w 73"/>
                  <a:gd name="T17" fmla="*/ 12 h 131"/>
                  <a:gd name="T18" fmla="*/ 0 w 73"/>
                  <a:gd name="T19" fmla="*/ 12 h 131"/>
                  <a:gd name="T20" fmla="*/ 0 w 73"/>
                  <a:gd name="T21" fmla="*/ 12 h 131"/>
                  <a:gd name="T22" fmla="*/ 0 w 73"/>
                  <a:gd name="T23" fmla="*/ 12 h 131"/>
                  <a:gd name="T24" fmla="*/ 0 w 73"/>
                  <a:gd name="T25" fmla="*/ 12 h 131"/>
                  <a:gd name="T26" fmla="*/ 0 w 73"/>
                  <a:gd name="T27" fmla="*/ 12 h 131"/>
                  <a:gd name="T28" fmla="*/ 0 w 73"/>
                  <a:gd name="T29" fmla="*/ 12 h 131"/>
                  <a:gd name="T30" fmla="*/ 0 w 73"/>
                  <a:gd name="T31" fmla="*/ 12 h 131"/>
                  <a:gd name="T32" fmla="*/ 12 w 73"/>
                  <a:gd name="T33" fmla="*/ 6 h 131"/>
                  <a:gd name="T34" fmla="*/ 23 w 73"/>
                  <a:gd name="T35" fmla="*/ 2 h 131"/>
                  <a:gd name="T36" fmla="*/ 37 w 73"/>
                  <a:gd name="T37" fmla="*/ 0 h 131"/>
                  <a:gd name="T38" fmla="*/ 50 w 73"/>
                  <a:gd name="T39" fmla="*/ 2 h 131"/>
                  <a:gd name="T40" fmla="*/ 62 w 73"/>
                  <a:gd name="T41" fmla="*/ 6 h 131"/>
                  <a:gd name="T42" fmla="*/ 73 w 73"/>
                  <a:gd name="T43" fmla="*/ 12 h 131"/>
                  <a:gd name="T44" fmla="*/ 73 w 73"/>
                  <a:gd name="T45" fmla="*/ 12 h 131"/>
                  <a:gd name="T46" fmla="*/ 73 w 73"/>
                  <a:gd name="T47" fmla="*/ 12 h 131"/>
                  <a:gd name="T48" fmla="*/ 73 w 73"/>
                  <a:gd name="T49" fmla="*/ 12 h 131"/>
                  <a:gd name="T50" fmla="*/ 73 w 73"/>
                  <a:gd name="T51" fmla="*/ 12 h 131"/>
                  <a:gd name="T52" fmla="*/ 73 w 73"/>
                  <a:gd name="T53" fmla="*/ 12 h 131"/>
                  <a:gd name="T54" fmla="*/ 73 w 73"/>
                  <a:gd name="T55" fmla="*/ 12 h 131"/>
                  <a:gd name="T56" fmla="*/ 73 w 73"/>
                  <a:gd name="T57" fmla="*/ 12 h 131"/>
                  <a:gd name="T58" fmla="*/ 73 w 73"/>
                  <a:gd name="T59" fmla="*/ 12 h 131"/>
                  <a:gd name="T60" fmla="*/ 73 w 73"/>
                  <a:gd name="T61" fmla="*/ 12 h 131"/>
                  <a:gd name="T62" fmla="*/ 0 w 73"/>
                  <a:gd name="T63" fmla="*/ 119 h 131"/>
                  <a:gd name="T64" fmla="*/ 12 w 73"/>
                  <a:gd name="T65" fmla="*/ 127 h 131"/>
                  <a:gd name="T66" fmla="*/ 23 w 73"/>
                  <a:gd name="T67" fmla="*/ 131 h 131"/>
                  <a:gd name="T68" fmla="*/ 37 w 73"/>
                  <a:gd name="T69" fmla="*/ 131 h 131"/>
                  <a:gd name="T70" fmla="*/ 50 w 73"/>
                  <a:gd name="T71" fmla="*/ 131 h 131"/>
                  <a:gd name="T72" fmla="*/ 62 w 73"/>
                  <a:gd name="T73" fmla="*/ 127 h 131"/>
                  <a:gd name="T74" fmla="*/ 73 w 73"/>
                  <a:gd name="T75" fmla="*/ 119 h 131"/>
                  <a:gd name="T76" fmla="*/ 73 w 73"/>
                  <a:gd name="T77" fmla="*/ 119 h 131"/>
                  <a:gd name="T78" fmla="*/ 73 w 73"/>
                  <a:gd name="T79" fmla="*/ 119 h 131"/>
                  <a:gd name="T80" fmla="*/ 73 w 73"/>
                  <a:gd name="T81" fmla="*/ 119 h 131"/>
                  <a:gd name="T82" fmla="*/ 73 w 73"/>
                  <a:gd name="T83" fmla="*/ 119 h 131"/>
                  <a:gd name="T84" fmla="*/ 73 w 73"/>
                  <a:gd name="T85" fmla="*/ 119 h 131"/>
                  <a:gd name="T86" fmla="*/ 73 w 73"/>
                  <a:gd name="T87" fmla="*/ 119 h 131"/>
                  <a:gd name="T88" fmla="*/ 73 w 73"/>
                  <a:gd name="T89" fmla="*/ 119 h 131"/>
                  <a:gd name="T90" fmla="*/ 73 w 73"/>
                  <a:gd name="T91" fmla="*/ 119 h 131"/>
                  <a:gd name="T92" fmla="*/ 73 w 73"/>
                  <a:gd name="T93" fmla="*/ 119 h 131"/>
                  <a:gd name="T94" fmla="*/ 62 w 73"/>
                  <a:gd name="T95" fmla="*/ 125 h 131"/>
                  <a:gd name="T96" fmla="*/ 50 w 73"/>
                  <a:gd name="T97" fmla="*/ 129 h 131"/>
                  <a:gd name="T98" fmla="*/ 37 w 73"/>
                  <a:gd name="T99" fmla="*/ 131 h 131"/>
                  <a:gd name="T100" fmla="*/ 23 w 73"/>
                  <a:gd name="T101" fmla="*/ 129 h 131"/>
                  <a:gd name="T102" fmla="*/ 12 w 73"/>
                  <a:gd name="T103" fmla="*/ 125 h 131"/>
                  <a:gd name="T104" fmla="*/ 0 w 73"/>
                  <a:gd name="T105" fmla="*/ 119 h 131"/>
                  <a:gd name="T106" fmla="*/ 0 w 73"/>
                  <a:gd name="T107" fmla="*/ 119 h 131"/>
                  <a:gd name="T108" fmla="*/ 0 w 73"/>
                  <a:gd name="T109" fmla="*/ 119 h 131"/>
                  <a:gd name="T110" fmla="*/ 0 w 73"/>
                  <a:gd name="T111" fmla="*/ 119 h 131"/>
                  <a:gd name="T112" fmla="*/ 0 w 73"/>
                  <a:gd name="T113" fmla="*/ 119 h 131"/>
                  <a:gd name="T114" fmla="*/ 0 w 73"/>
                  <a:gd name="T115" fmla="*/ 119 h 131"/>
                  <a:gd name="T116" fmla="*/ 0 w 73"/>
                  <a:gd name="T117" fmla="*/ 119 h 131"/>
                  <a:gd name="T118" fmla="*/ 0 w 73"/>
                  <a:gd name="T119" fmla="*/ 119 h 131"/>
                  <a:gd name="T120" fmla="*/ 0 w 73"/>
                  <a:gd name="T121" fmla="*/ 119 h 131"/>
                  <a:gd name="T122" fmla="*/ 0 w 73"/>
                  <a:gd name="T123" fmla="*/ 11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" h="131">
                    <a:moveTo>
                      <a:pt x="73" y="12"/>
                    </a:move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19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1"/>
                    </a:lnTo>
                    <a:lnTo>
                      <a:pt x="50" y="131"/>
                    </a:lnTo>
                    <a:lnTo>
                      <a:pt x="62" y="127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62" y="125"/>
                    </a:lnTo>
                    <a:lnTo>
                      <a:pt x="50" y="129"/>
                    </a:lnTo>
                    <a:lnTo>
                      <a:pt x="37" y="131"/>
                    </a:lnTo>
                    <a:lnTo>
                      <a:pt x="23" y="129"/>
                    </a:lnTo>
                    <a:lnTo>
                      <a:pt x="12" y="125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98" name="Freeform 7469"/>
              <p:cNvSpPr>
                <a:spLocks noEditPoints="1"/>
              </p:cNvSpPr>
              <p:nvPr/>
            </p:nvSpPr>
            <p:spPr bwMode="auto">
              <a:xfrm>
                <a:off x="1380" y="2327"/>
                <a:ext cx="73" cy="131"/>
              </a:xfrm>
              <a:custGeom>
                <a:avLst/>
                <a:gdLst>
                  <a:gd name="T0" fmla="*/ 73 w 73"/>
                  <a:gd name="T1" fmla="*/ 12 h 131"/>
                  <a:gd name="T2" fmla="*/ 50 w 73"/>
                  <a:gd name="T3" fmla="*/ 2 h 131"/>
                  <a:gd name="T4" fmla="*/ 23 w 73"/>
                  <a:gd name="T5" fmla="*/ 2 h 131"/>
                  <a:gd name="T6" fmla="*/ 0 w 73"/>
                  <a:gd name="T7" fmla="*/ 12 h 131"/>
                  <a:gd name="T8" fmla="*/ 0 w 73"/>
                  <a:gd name="T9" fmla="*/ 12 h 131"/>
                  <a:gd name="T10" fmla="*/ 0 w 73"/>
                  <a:gd name="T11" fmla="*/ 12 h 131"/>
                  <a:gd name="T12" fmla="*/ 0 w 73"/>
                  <a:gd name="T13" fmla="*/ 12 h 131"/>
                  <a:gd name="T14" fmla="*/ 0 w 73"/>
                  <a:gd name="T15" fmla="*/ 12 h 131"/>
                  <a:gd name="T16" fmla="*/ 0 w 73"/>
                  <a:gd name="T17" fmla="*/ 12 h 131"/>
                  <a:gd name="T18" fmla="*/ 23 w 73"/>
                  <a:gd name="T19" fmla="*/ 2 h 131"/>
                  <a:gd name="T20" fmla="*/ 50 w 73"/>
                  <a:gd name="T21" fmla="*/ 2 h 131"/>
                  <a:gd name="T22" fmla="*/ 73 w 73"/>
                  <a:gd name="T23" fmla="*/ 12 h 131"/>
                  <a:gd name="T24" fmla="*/ 73 w 73"/>
                  <a:gd name="T25" fmla="*/ 12 h 131"/>
                  <a:gd name="T26" fmla="*/ 73 w 73"/>
                  <a:gd name="T27" fmla="*/ 12 h 131"/>
                  <a:gd name="T28" fmla="*/ 73 w 73"/>
                  <a:gd name="T29" fmla="*/ 12 h 131"/>
                  <a:gd name="T30" fmla="*/ 73 w 73"/>
                  <a:gd name="T31" fmla="*/ 12 h 131"/>
                  <a:gd name="T32" fmla="*/ 0 w 73"/>
                  <a:gd name="T33" fmla="*/ 119 h 131"/>
                  <a:gd name="T34" fmla="*/ 12 w 73"/>
                  <a:gd name="T35" fmla="*/ 125 h 131"/>
                  <a:gd name="T36" fmla="*/ 37 w 73"/>
                  <a:gd name="T37" fmla="*/ 131 h 131"/>
                  <a:gd name="T38" fmla="*/ 62 w 73"/>
                  <a:gd name="T39" fmla="*/ 125 h 131"/>
                  <a:gd name="T40" fmla="*/ 73 w 73"/>
                  <a:gd name="T41" fmla="*/ 119 h 131"/>
                  <a:gd name="T42" fmla="*/ 73 w 73"/>
                  <a:gd name="T43" fmla="*/ 119 h 131"/>
                  <a:gd name="T44" fmla="*/ 73 w 73"/>
                  <a:gd name="T45" fmla="*/ 119 h 131"/>
                  <a:gd name="T46" fmla="*/ 73 w 73"/>
                  <a:gd name="T47" fmla="*/ 119 h 131"/>
                  <a:gd name="T48" fmla="*/ 73 w 73"/>
                  <a:gd name="T49" fmla="*/ 119 h 131"/>
                  <a:gd name="T50" fmla="*/ 62 w 73"/>
                  <a:gd name="T51" fmla="*/ 125 h 131"/>
                  <a:gd name="T52" fmla="*/ 37 w 73"/>
                  <a:gd name="T53" fmla="*/ 131 h 131"/>
                  <a:gd name="T54" fmla="*/ 12 w 73"/>
                  <a:gd name="T55" fmla="*/ 125 h 131"/>
                  <a:gd name="T56" fmla="*/ 0 w 73"/>
                  <a:gd name="T57" fmla="*/ 119 h 131"/>
                  <a:gd name="T58" fmla="*/ 0 w 73"/>
                  <a:gd name="T59" fmla="*/ 119 h 131"/>
                  <a:gd name="T60" fmla="*/ 0 w 73"/>
                  <a:gd name="T61" fmla="*/ 119 h 131"/>
                  <a:gd name="T62" fmla="*/ 0 w 73"/>
                  <a:gd name="T63" fmla="*/ 119 h 131"/>
                  <a:gd name="T64" fmla="*/ 0 w 73"/>
                  <a:gd name="T65" fmla="*/ 11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131">
                    <a:moveTo>
                      <a:pt x="73" y="12"/>
                    </a:moveTo>
                    <a:lnTo>
                      <a:pt x="73" y="12"/>
                    </a:ln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4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19"/>
                    </a:moveTo>
                    <a:lnTo>
                      <a:pt x="0" y="119"/>
                    </a:lnTo>
                    <a:lnTo>
                      <a:pt x="12" y="125"/>
                    </a:lnTo>
                    <a:lnTo>
                      <a:pt x="23" y="129"/>
                    </a:lnTo>
                    <a:lnTo>
                      <a:pt x="37" y="131"/>
                    </a:lnTo>
                    <a:lnTo>
                      <a:pt x="50" y="129"/>
                    </a:lnTo>
                    <a:lnTo>
                      <a:pt x="62" y="125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62" y="125"/>
                    </a:lnTo>
                    <a:lnTo>
                      <a:pt x="50" y="129"/>
                    </a:lnTo>
                    <a:lnTo>
                      <a:pt x="37" y="131"/>
                    </a:lnTo>
                    <a:lnTo>
                      <a:pt x="23" y="129"/>
                    </a:lnTo>
                    <a:lnTo>
                      <a:pt x="12" y="125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FF3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99" name="Freeform 7470"/>
              <p:cNvSpPr>
                <a:spLocks noEditPoints="1"/>
              </p:cNvSpPr>
              <p:nvPr/>
            </p:nvSpPr>
            <p:spPr bwMode="auto">
              <a:xfrm>
                <a:off x="1380" y="2327"/>
                <a:ext cx="73" cy="131"/>
              </a:xfrm>
              <a:custGeom>
                <a:avLst/>
                <a:gdLst>
                  <a:gd name="T0" fmla="*/ 73 w 73"/>
                  <a:gd name="T1" fmla="*/ 12 h 131"/>
                  <a:gd name="T2" fmla="*/ 50 w 73"/>
                  <a:gd name="T3" fmla="*/ 2 h 131"/>
                  <a:gd name="T4" fmla="*/ 23 w 73"/>
                  <a:gd name="T5" fmla="*/ 2 h 131"/>
                  <a:gd name="T6" fmla="*/ 0 w 73"/>
                  <a:gd name="T7" fmla="*/ 12 h 131"/>
                  <a:gd name="T8" fmla="*/ 0 w 73"/>
                  <a:gd name="T9" fmla="*/ 14 h 131"/>
                  <a:gd name="T10" fmla="*/ 0 w 73"/>
                  <a:gd name="T11" fmla="*/ 14 h 131"/>
                  <a:gd name="T12" fmla="*/ 0 w 73"/>
                  <a:gd name="T13" fmla="*/ 14 h 131"/>
                  <a:gd name="T14" fmla="*/ 0 w 73"/>
                  <a:gd name="T15" fmla="*/ 14 h 131"/>
                  <a:gd name="T16" fmla="*/ 0 w 73"/>
                  <a:gd name="T17" fmla="*/ 12 h 131"/>
                  <a:gd name="T18" fmla="*/ 23 w 73"/>
                  <a:gd name="T19" fmla="*/ 2 h 131"/>
                  <a:gd name="T20" fmla="*/ 50 w 73"/>
                  <a:gd name="T21" fmla="*/ 2 h 131"/>
                  <a:gd name="T22" fmla="*/ 73 w 73"/>
                  <a:gd name="T23" fmla="*/ 12 h 131"/>
                  <a:gd name="T24" fmla="*/ 73 w 73"/>
                  <a:gd name="T25" fmla="*/ 14 h 131"/>
                  <a:gd name="T26" fmla="*/ 73 w 73"/>
                  <a:gd name="T27" fmla="*/ 14 h 131"/>
                  <a:gd name="T28" fmla="*/ 73 w 73"/>
                  <a:gd name="T29" fmla="*/ 14 h 131"/>
                  <a:gd name="T30" fmla="*/ 73 w 73"/>
                  <a:gd name="T31" fmla="*/ 14 h 131"/>
                  <a:gd name="T32" fmla="*/ 0 w 73"/>
                  <a:gd name="T33" fmla="*/ 119 h 131"/>
                  <a:gd name="T34" fmla="*/ 12 w 73"/>
                  <a:gd name="T35" fmla="*/ 125 h 131"/>
                  <a:gd name="T36" fmla="*/ 37 w 73"/>
                  <a:gd name="T37" fmla="*/ 131 h 131"/>
                  <a:gd name="T38" fmla="*/ 62 w 73"/>
                  <a:gd name="T39" fmla="*/ 125 h 131"/>
                  <a:gd name="T40" fmla="*/ 73 w 73"/>
                  <a:gd name="T41" fmla="*/ 119 h 131"/>
                  <a:gd name="T42" fmla="*/ 73 w 73"/>
                  <a:gd name="T43" fmla="*/ 119 h 131"/>
                  <a:gd name="T44" fmla="*/ 73 w 73"/>
                  <a:gd name="T45" fmla="*/ 119 h 131"/>
                  <a:gd name="T46" fmla="*/ 73 w 73"/>
                  <a:gd name="T47" fmla="*/ 118 h 131"/>
                  <a:gd name="T48" fmla="*/ 73 w 73"/>
                  <a:gd name="T49" fmla="*/ 118 h 131"/>
                  <a:gd name="T50" fmla="*/ 62 w 73"/>
                  <a:gd name="T51" fmla="*/ 125 h 131"/>
                  <a:gd name="T52" fmla="*/ 37 w 73"/>
                  <a:gd name="T53" fmla="*/ 131 h 131"/>
                  <a:gd name="T54" fmla="*/ 12 w 73"/>
                  <a:gd name="T55" fmla="*/ 125 h 131"/>
                  <a:gd name="T56" fmla="*/ 0 w 73"/>
                  <a:gd name="T57" fmla="*/ 118 h 131"/>
                  <a:gd name="T58" fmla="*/ 0 w 73"/>
                  <a:gd name="T59" fmla="*/ 118 h 131"/>
                  <a:gd name="T60" fmla="*/ 0 w 73"/>
                  <a:gd name="T61" fmla="*/ 119 h 131"/>
                  <a:gd name="T62" fmla="*/ 0 w 73"/>
                  <a:gd name="T63" fmla="*/ 119 h 131"/>
                  <a:gd name="T64" fmla="*/ 0 w 73"/>
                  <a:gd name="T65" fmla="*/ 11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131">
                    <a:moveTo>
                      <a:pt x="73" y="14"/>
                    </a:moveTo>
                    <a:lnTo>
                      <a:pt x="73" y="12"/>
                    </a:ln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2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close/>
                    <a:moveTo>
                      <a:pt x="0" y="119"/>
                    </a:moveTo>
                    <a:lnTo>
                      <a:pt x="0" y="119"/>
                    </a:lnTo>
                    <a:lnTo>
                      <a:pt x="12" y="125"/>
                    </a:lnTo>
                    <a:lnTo>
                      <a:pt x="23" y="129"/>
                    </a:lnTo>
                    <a:lnTo>
                      <a:pt x="37" y="131"/>
                    </a:lnTo>
                    <a:lnTo>
                      <a:pt x="50" y="129"/>
                    </a:lnTo>
                    <a:lnTo>
                      <a:pt x="62" y="125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8"/>
                    </a:lnTo>
                    <a:lnTo>
                      <a:pt x="73" y="118"/>
                    </a:lnTo>
                    <a:lnTo>
                      <a:pt x="73" y="118"/>
                    </a:lnTo>
                    <a:lnTo>
                      <a:pt x="73" y="119"/>
                    </a:lnTo>
                    <a:lnTo>
                      <a:pt x="62" y="125"/>
                    </a:lnTo>
                    <a:lnTo>
                      <a:pt x="50" y="129"/>
                    </a:lnTo>
                    <a:lnTo>
                      <a:pt x="37" y="131"/>
                    </a:lnTo>
                    <a:lnTo>
                      <a:pt x="23" y="129"/>
                    </a:lnTo>
                    <a:lnTo>
                      <a:pt x="12" y="125"/>
                    </a:lnTo>
                    <a:lnTo>
                      <a:pt x="0" y="119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FF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00" name="Freeform 7471"/>
              <p:cNvSpPr>
                <a:spLocks noEditPoints="1"/>
              </p:cNvSpPr>
              <p:nvPr/>
            </p:nvSpPr>
            <p:spPr bwMode="auto">
              <a:xfrm>
                <a:off x="1380" y="2329"/>
                <a:ext cx="73" cy="129"/>
              </a:xfrm>
              <a:custGeom>
                <a:avLst/>
                <a:gdLst>
                  <a:gd name="T0" fmla="*/ 73 w 73"/>
                  <a:gd name="T1" fmla="*/ 10 h 129"/>
                  <a:gd name="T2" fmla="*/ 50 w 73"/>
                  <a:gd name="T3" fmla="*/ 0 h 129"/>
                  <a:gd name="T4" fmla="*/ 23 w 73"/>
                  <a:gd name="T5" fmla="*/ 0 h 129"/>
                  <a:gd name="T6" fmla="*/ 0 w 73"/>
                  <a:gd name="T7" fmla="*/ 10 h 129"/>
                  <a:gd name="T8" fmla="*/ 0 w 73"/>
                  <a:gd name="T9" fmla="*/ 12 h 129"/>
                  <a:gd name="T10" fmla="*/ 0 w 73"/>
                  <a:gd name="T11" fmla="*/ 12 h 129"/>
                  <a:gd name="T12" fmla="*/ 0 w 73"/>
                  <a:gd name="T13" fmla="*/ 12 h 129"/>
                  <a:gd name="T14" fmla="*/ 0 w 73"/>
                  <a:gd name="T15" fmla="*/ 12 h 129"/>
                  <a:gd name="T16" fmla="*/ 0 w 73"/>
                  <a:gd name="T17" fmla="*/ 12 h 129"/>
                  <a:gd name="T18" fmla="*/ 23 w 73"/>
                  <a:gd name="T19" fmla="*/ 2 h 129"/>
                  <a:gd name="T20" fmla="*/ 50 w 73"/>
                  <a:gd name="T21" fmla="*/ 2 h 129"/>
                  <a:gd name="T22" fmla="*/ 73 w 73"/>
                  <a:gd name="T23" fmla="*/ 12 h 129"/>
                  <a:gd name="T24" fmla="*/ 73 w 73"/>
                  <a:gd name="T25" fmla="*/ 12 h 129"/>
                  <a:gd name="T26" fmla="*/ 73 w 73"/>
                  <a:gd name="T27" fmla="*/ 12 h 129"/>
                  <a:gd name="T28" fmla="*/ 73 w 73"/>
                  <a:gd name="T29" fmla="*/ 12 h 129"/>
                  <a:gd name="T30" fmla="*/ 73 w 73"/>
                  <a:gd name="T31" fmla="*/ 12 h 129"/>
                  <a:gd name="T32" fmla="*/ 0 w 73"/>
                  <a:gd name="T33" fmla="*/ 116 h 129"/>
                  <a:gd name="T34" fmla="*/ 12 w 73"/>
                  <a:gd name="T35" fmla="*/ 123 h 129"/>
                  <a:gd name="T36" fmla="*/ 37 w 73"/>
                  <a:gd name="T37" fmla="*/ 129 h 129"/>
                  <a:gd name="T38" fmla="*/ 62 w 73"/>
                  <a:gd name="T39" fmla="*/ 123 h 129"/>
                  <a:gd name="T40" fmla="*/ 73 w 73"/>
                  <a:gd name="T41" fmla="*/ 116 h 129"/>
                  <a:gd name="T42" fmla="*/ 73 w 73"/>
                  <a:gd name="T43" fmla="*/ 116 h 129"/>
                  <a:gd name="T44" fmla="*/ 73 w 73"/>
                  <a:gd name="T45" fmla="*/ 116 h 129"/>
                  <a:gd name="T46" fmla="*/ 73 w 73"/>
                  <a:gd name="T47" fmla="*/ 116 h 129"/>
                  <a:gd name="T48" fmla="*/ 73 w 73"/>
                  <a:gd name="T49" fmla="*/ 116 h 129"/>
                  <a:gd name="T50" fmla="*/ 62 w 73"/>
                  <a:gd name="T51" fmla="*/ 123 h 129"/>
                  <a:gd name="T52" fmla="*/ 37 w 73"/>
                  <a:gd name="T53" fmla="*/ 127 h 129"/>
                  <a:gd name="T54" fmla="*/ 12 w 73"/>
                  <a:gd name="T55" fmla="*/ 123 h 129"/>
                  <a:gd name="T56" fmla="*/ 0 w 73"/>
                  <a:gd name="T57" fmla="*/ 116 h 129"/>
                  <a:gd name="T58" fmla="*/ 0 w 73"/>
                  <a:gd name="T59" fmla="*/ 116 h 129"/>
                  <a:gd name="T60" fmla="*/ 0 w 73"/>
                  <a:gd name="T61" fmla="*/ 116 h 129"/>
                  <a:gd name="T62" fmla="*/ 0 w 73"/>
                  <a:gd name="T63" fmla="*/ 116 h 129"/>
                  <a:gd name="T64" fmla="*/ 0 w 73"/>
                  <a:gd name="T65" fmla="*/ 11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129">
                    <a:moveTo>
                      <a:pt x="73" y="12"/>
                    </a:moveTo>
                    <a:lnTo>
                      <a:pt x="73" y="10"/>
                    </a:lnTo>
                    <a:lnTo>
                      <a:pt x="62" y="4"/>
                    </a:lnTo>
                    <a:lnTo>
                      <a:pt x="50" y="0"/>
                    </a:lnTo>
                    <a:lnTo>
                      <a:pt x="37" y="0"/>
                    </a:lnTo>
                    <a:lnTo>
                      <a:pt x="23" y="0"/>
                    </a:lnTo>
                    <a:lnTo>
                      <a:pt x="12" y="4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16"/>
                    </a:moveTo>
                    <a:lnTo>
                      <a:pt x="0" y="117"/>
                    </a:lnTo>
                    <a:lnTo>
                      <a:pt x="12" y="123"/>
                    </a:lnTo>
                    <a:lnTo>
                      <a:pt x="23" y="127"/>
                    </a:lnTo>
                    <a:lnTo>
                      <a:pt x="37" y="129"/>
                    </a:lnTo>
                    <a:lnTo>
                      <a:pt x="50" y="127"/>
                    </a:lnTo>
                    <a:lnTo>
                      <a:pt x="62" y="123"/>
                    </a:lnTo>
                    <a:lnTo>
                      <a:pt x="73" y="117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7"/>
                    </a:lnTo>
                    <a:lnTo>
                      <a:pt x="62" y="123"/>
                    </a:lnTo>
                    <a:lnTo>
                      <a:pt x="50" y="127"/>
                    </a:lnTo>
                    <a:lnTo>
                      <a:pt x="37" y="127"/>
                    </a:lnTo>
                    <a:lnTo>
                      <a:pt x="23" y="127"/>
                    </a:lnTo>
                    <a:lnTo>
                      <a:pt x="12" y="123"/>
                    </a:lnTo>
                    <a:lnTo>
                      <a:pt x="0" y="117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FF3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01" name="Freeform 7472"/>
              <p:cNvSpPr>
                <a:spLocks noEditPoints="1"/>
              </p:cNvSpPr>
              <p:nvPr/>
            </p:nvSpPr>
            <p:spPr bwMode="auto">
              <a:xfrm>
                <a:off x="1378" y="2329"/>
                <a:ext cx="77" cy="127"/>
              </a:xfrm>
              <a:custGeom>
                <a:avLst/>
                <a:gdLst>
                  <a:gd name="T0" fmla="*/ 75 w 77"/>
                  <a:gd name="T1" fmla="*/ 12 h 127"/>
                  <a:gd name="T2" fmla="*/ 52 w 77"/>
                  <a:gd name="T3" fmla="*/ 2 h 127"/>
                  <a:gd name="T4" fmla="*/ 25 w 77"/>
                  <a:gd name="T5" fmla="*/ 2 h 127"/>
                  <a:gd name="T6" fmla="*/ 2 w 77"/>
                  <a:gd name="T7" fmla="*/ 12 h 127"/>
                  <a:gd name="T8" fmla="*/ 2 w 77"/>
                  <a:gd name="T9" fmla="*/ 12 h 127"/>
                  <a:gd name="T10" fmla="*/ 0 w 77"/>
                  <a:gd name="T11" fmla="*/ 12 h 127"/>
                  <a:gd name="T12" fmla="*/ 0 w 77"/>
                  <a:gd name="T13" fmla="*/ 14 h 127"/>
                  <a:gd name="T14" fmla="*/ 0 w 77"/>
                  <a:gd name="T15" fmla="*/ 14 h 127"/>
                  <a:gd name="T16" fmla="*/ 4 w 77"/>
                  <a:gd name="T17" fmla="*/ 12 h 127"/>
                  <a:gd name="T18" fmla="*/ 25 w 77"/>
                  <a:gd name="T19" fmla="*/ 2 h 127"/>
                  <a:gd name="T20" fmla="*/ 52 w 77"/>
                  <a:gd name="T21" fmla="*/ 2 h 127"/>
                  <a:gd name="T22" fmla="*/ 73 w 77"/>
                  <a:gd name="T23" fmla="*/ 12 h 127"/>
                  <a:gd name="T24" fmla="*/ 77 w 77"/>
                  <a:gd name="T25" fmla="*/ 14 h 127"/>
                  <a:gd name="T26" fmla="*/ 75 w 77"/>
                  <a:gd name="T27" fmla="*/ 14 h 127"/>
                  <a:gd name="T28" fmla="*/ 75 w 77"/>
                  <a:gd name="T29" fmla="*/ 12 h 127"/>
                  <a:gd name="T30" fmla="*/ 75 w 77"/>
                  <a:gd name="T31" fmla="*/ 12 h 127"/>
                  <a:gd name="T32" fmla="*/ 2 w 77"/>
                  <a:gd name="T33" fmla="*/ 116 h 127"/>
                  <a:gd name="T34" fmla="*/ 14 w 77"/>
                  <a:gd name="T35" fmla="*/ 123 h 127"/>
                  <a:gd name="T36" fmla="*/ 39 w 77"/>
                  <a:gd name="T37" fmla="*/ 127 h 127"/>
                  <a:gd name="T38" fmla="*/ 64 w 77"/>
                  <a:gd name="T39" fmla="*/ 123 h 127"/>
                  <a:gd name="T40" fmla="*/ 75 w 77"/>
                  <a:gd name="T41" fmla="*/ 116 h 127"/>
                  <a:gd name="T42" fmla="*/ 75 w 77"/>
                  <a:gd name="T43" fmla="*/ 116 h 127"/>
                  <a:gd name="T44" fmla="*/ 75 w 77"/>
                  <a:gd name="T45" fmla="*/ 116 h 127"/>
                  <a:gd name="T46" fmla="*/ 77 w 77"/>
                  <a:gd name="T47" fmla="*/ 116 h 127"/>
                  <a:gd name="T48" fmla="*/ 77 w 77"/>
                  <a:gd name="T49" fmla="*/ 116 h 127"/>
                  <a:gd name="T50" fmla="*/ 64 w 77"/>
                  <a:gd name="T51" fmla="*/ 123 h 127"/>
                  <a:gd name="T52" fmla="*/ 39 w 77"/>
                  <a:gd name="T53" fmla="*/ 127 h 127"/>
                  <a:gd name="T54" fmla="*/ 14 w 77"/>
                  <a:gd name="T55" fmla="*/ 123 h 127"/>
                  <a:gd name="T56" fmla="*/ 0 w 77"/>
                  <a:gd name="T57" fmla="*/ 116 h 127"/>
                  <a:gd name="T58" fmla="*/ 0 w 77"/>
                  <a:gd name="T59" fmla="*/ 116 h 127"/>
                  <a:gd name="T60" fmla="*/ 0 w 77"/>
                  <a:gd name="T61" fmla="*/ 116 h 127"/>
                  <a:gd name="T62" fmla="*/ 2 w 77"/>
                  <a:gd name="T63" fmla="*/ 116 h 127"/>
                  <a:gd name="T64" fmla="*/ 2 w 77"/>
                  <a:gd name="T65" fmla="*/ 11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7">
                    <a:moveTo>
                      <a:pt x="75" y="12"/>
                    </a:moveTo>
                    <a:lnTo>
                      <a:pt x="75" y="12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2"/>
                    </a:lnTo>
                    <a:lnTo>
                      <a:pt x="14" y="6"/>
                    </a:lnTo>
                    <a:lnTo>
                      <a:pt x="25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5" y="14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75" y="12"/>
                    </a:lnTo>
                    <a:close/>
                    <a:moveTo>
                      <a:pt x="2" y="116"/>
                    </a:moveTo>
                    <a:lnTo>
                      <a:pt x="2" y="117"/>
                    </a:lnTo>
                    <a:lnTo>
                      <a:pt x="14" y="123"/>
                    </a:lnTo>
                    <a:lnTo>
                      <a:pt x="25" y="127"/>
                    </a:lnTo>
                    <a:lnTo>
                      <a:pt x="39" y="127"/>
                    </a:lnTo>
                    <a:lnTo>
                      <a:pt x="52" y="127"/>
                    </a:lnTo>
                    <a:lnTo>
                      <a:pt x="64" y="123"/>
                    </a:lnTo>
                    <a:lnTo>
                      <a:pt x="75" y="117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7" y="116"/>
                    </a:lnTo>
                    <a:lnTo>
                      <a:pt x="77" y="116"/>
                    </a:lnTo>
                    <a:lnTo>
                      <a:pt x="77" y="116"/>
                    </a:lnTo>
                    <a:lnTo>
                      <a:pt x="73" y="117"/>
                    </a:lnTo>
                    <a:lnTo>
                      <a:pt x="64" y="123"/>
                    </a:lnTo>
                    <a:lnTo>
                      <a:pt x="52" y="125"/>
                    </a:lnTo>
                    <a:lnTo>
                      <a:pt x="39" y="127"/>
                    </a:lnTo>
                    <a:lnTo>
                      <a:pt x="25" y="125"/>
                    </a:lnTo>
                    <a:lnTo>
                      <a:pt x="14" y="123"/>
                    </a:lnTo>
                    <a:lnTo>
                      <a:pt x="4" y="117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2" y="116"/>
                    </a:lnTo>
                    <a:close/>
                  </a:path>
                </a:pathLst>
              </a:cu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02" name="Freeform 7473"/>
              <p:cNvSpPr>
                <a:spLocks noEditPoints="1"/>
              </p:cNvSpPr>
              <p:nvPr/>
            </p:nvSpPr>
            <p:spPr bwMode="auto">
              <a:xfrm>
                <a:off x="1378" y="2329"/>
                <a:ext cx="77" cy="127"/>
              </a:xfrm>
              <a:custGeom>
                <a:avLst/>
                <a:gdLst>
                  <a:gd name="T0" fmla="*/ 73 w 77"/>
                  <a:gd name="T1" fmla="*/ 12 h 127"/>
                  <a:gd name="T2" fmla="*/ 52 w 77"/>
                  <a:gd name="T3" fmla="*/ 2 h 127"/>
                  <a:gd name="T4" fmla="*/ 25 w 77"/>
                  <a:gd name="T5" fmla="*/ 2 h 127"/>
                  <a:gd name="T6" fmla="*/ 4 w 77"/>
                  <a:gd name="T7" fmla="*/ 12 h 127"/>
                  <a:gd name="T8" fmla="*/ 0 w 77"/>
                  <a:gd name="T9" fmla="*/ 14 h 127"/>
                  <a:gd name="T10" fmla="*/ 0 w 77"/>
                  <a:gd name="T11" fmla="*/ 14 h 127"/>
                  <a:gd name="T12" fmla="*/ 0 w 77"/>
                  <a:gd name="T13" fmla="*/ 14 h 127"/>
                  <a:gd name="T14" fmla="*/ 0 w 77"/>
                  <a:gd name="T15" fmla="*/ 14 h 127"/>
                  <a:gd name="T16" fmla="*/ 4 w 77"/>
                  <a:gd name="T17" fmla="*/ 12 h 127"/>
                  <a:gd name="T18" fmla="*/ 25 w 77"/>
                  <a:gd name="T19" fmla="*/ 2 h 127"/>
                  <a:gd name="T20" fmla="*/ 52 w 77"/>
                  <a:gd name="T21" fmla="*/ 2 h 127"/>
                  <a:gd name="T22" fmla="*/ 73 w 77"/>
                  <a:gd name="T23" fmla="*/ 12 h 127"/>
                  <a:gd name="T24" fmla="*/ 77 w 77"/>
                  <a:gd name="T25" fmla="*/ 14 h 127"/>
                  <a:gd name="T26" fmla="*/ 77 w 77"/>
                  <a:gd name="T27" fmla="*/ 14 h 127"/>
                  <a:gd name="T28" fmla="*/ 77 w 77"/>
                  <a:gd name="T29" fmla="*/ 14 h 127"/>
                  <a:gd name="T30" fmla="*/ 77 w 77"/>
                  <a:gd name="T31" fmla="*/ 14 h 127"/>
                  <a:gd name="T32" fmla="*/ 0 w 77"/>
                  <a:gd name="T33" fmla="*/ 116 h 127"/>
                  <a:gd name="T34" fmla="*/ 14 w 77"/>
                  <a:gd name="T35" fmla="*/ 123 h 127"/>
                  <a:gd name="T36" fmla="*/ 39 w 77"/>
                  <a:gd name="T37" fmla="*/ 127 h 127"/>
                  <a:gd name="T38" fmla="*/ 64 w 77"/>
                  <a:gd name="T39" fmla="*/ 123 h 127"/>
                  <a:gd name="T40" fmla="*/ 77 w 77"/>
                  <a:gd name="T41" fmla="*/ 116 h 127"/>
                  <a:gd name="T42" fmla="*/ 77 w 77"/>
                  <a:gd name="T43" fmla="*/ 116 h 127"/>
                  <a:gd name="T44" fmla="*/ 77 w 77"/>
                  <a:gd name="T45" fmla="*/ 114 h 127"/>
                  <a:gd name="T46" fmla="*/ 77 w 77"/>
                  <a:gd name="T47" fmla="*/ 114 h 127"/>
                  <a:gd name="T48" fmla="*/ 77 w 77"/>
                  <a:gd name="T49" fmla="*/ 114 h 127"/>
                  <a:gd name="T50" fmla="*/ 64 w 77"/>
                  <a:gd name="T51" fmla="*/ 121 h 127"/>
                  <a:gd name="T52" fmla="*/ 39 w 77"/>
                  <a:gd name="T53" fmla="*/ 127 h 127"/>
                  <a:gd name="T54" fmla="*/ 14 w 77"/>
                  <a:gd name="T55" fmla="*/ 121 h 127"/>
                  <a:gd name="T56" fmla="*/ 0 w 77"/>
                  <a:gd name="T57" fmla="*/ 114 h 127"/>
                  <a:gd name="T58" fmla="*/ 0 w 77"/>
                  <a:gd name="T59" fmla="*/ 114 h 127"/>
                  <a:gd name="T60" fmla="*/ 0 w 77"/>
                  <a:gd name="T61" fmla="*/ 114 h 127"/>
                  <a:gd name="T62" fmla="*/ 0 w 77"/>
                  <a:gd name="T63" fmla="*/ 116 h 127"/>
                  <a:gd name="T64" fmla="*/ 0 w 77"/>
                  <a:gd name="T65" fmla="*/ 11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7">
                    <a:moveTo>
                      <a:pt x="77" y="14"/>
                    </a:moveTo>
                    <a:lnTo>
                      <a:pt x="73" y="12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6"/>
                    </a:lnTo>
                    <a:lnTo>
                      <a:pt x="4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2"/>
                    </a:lnTo>
                    <a:lnTo>
                      <a:pt x="14" y="6"/>
                    </a:lnTo>
                    <a:lnTo>
                      <a:pt x="25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6"/>
                    </a:moveTo>
                    <a:lnTo>
                      <a:pt x="4" y="117"/>
                    </a:lnTo>
                    <a:lnTo>
                      <a:pt x="14" y="123"/>
                    </a:lnTo>
                    <a:lnTo>
                      <a:pt x="25" y="125"/>
                    </a:lnTo>
                    <a:lnTo>
                      <a:pt x="39" y="127"/>
                    </a:lnTo>
                    <a:lnTo>
                      <a:pt x="52" y="125"/>
                    </a:lnTo>
                    <a:lnTo>
                      <a:pt x="64" y="123"/>
                    </a:lnTo>
                    <a:lnTo>
                      <a:pt x="73" y="117"/>
                    </a:lnTo>
                    <a:lnTo>
                      <a:pt x="77" y="116"/>
                    </a:lnTo>
                    <a:lnTo>
                      <a:pt x="77" y="116"/>
                    </a:lnTo>
                    <a:lnTo>
                      <a:pt x="77" y="116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3" y="116"/>
                    </a:lnTo>
                    <a:lnTo>
                      <a:pt x="64" y="121"/>
                    </a:lnTo>
                    <a:lnTo>
                      <a:pt x="52" y="125"/>
                    </a:lnTo>
                    <a:lnTo>
                      <a:pt x="39" y="127"/>
                    </a:lnTo>
                    <a:lnTo>
                      <a:pt x="25" y="125"/>
                    </a:lnTo>
                    <a:lnTo>
                      <a:pt x="14" y="121"/>
                    </a:lnTo>
                    <a:lnTo>
                      <a:pt x="4" y="11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03" name="Freeform 7474"/>
              <p:cNvSpPr>
                <a:spLocks noEditPoints="1"/>
              </p:cNvSpPr>
              <p:nvPr/>
            </p:nvSpPr>
            <p:spPr bwMode="auto">
              <a:xfrm>
                <a:off x="1378" y="2329"/>
                <a:ext cx="77" cy="127"/>
              </a:xfrm>
              <a:custGeom>
                <a:avLst/>
                <a:gdLst>
                  <a:gd name="T0" fmla="*/ 73 w 77"/>
                  <a:gd name="T1" fmla="*/ 12 h 127"/>
                  <a:gd name="T2" fmla="*/ 52 w 77"/>
                  <a:gd name="T3" fmla="*/ 2 h 127"/>
                  <a:gd name="T4" fmla="*/ 25 w 77"/>
                  <a:gd name="T5" fmla="*/ 2 h 127"/>
                  <a:gd name="T6" fmla="*/ 4 w 77"/>
                  <a:gd name="T7" fmla="*/ 12 h 127"/>
                  <a:gd name="T8" fmla="*/ 0 w 77"/>
                  <a:gd name="T9" fmla="*/ 14 h 127"/>
                  <a:gd name="T10" fmla="*/ 0 w 77"/>
                  <a:gd name="T11" fmla="*/ 14 h 127"/>
                  <a:gd name="T12" fmla="*/ 0 w 77"/>
                  <a:gd name="T13" fmla="*/ 14 h 127"/>
                  <a:gd name="T14" fmla="*/ 0 w 77"/>
                  <a:gd name="T15" fmla="*/ 14 h 127"/>
                  <a:gd name="T16" fmla="*/ 4 w 77"/>
                  <a:gd name="T17" fmla="*/ 12 h 127"/>
                  <a:gd name="T18" fmla="*/ 25 w 77"/>
                  <a:gd name="T19" fmla="*/ 2 h 127"/>
                  <a:gd name="T20" fmla="*/ 52 w 77"/>
                  <a:gd name="T21" fmla="*/ 2 h 127"/>
                  <a:gd name="T22" fmla="*/ 73 w 77"/>
                  <a:gd name="T23" fmla="*/ 12 h 127"/>
                  <a:gd name="T24" fmla="*/ 77 w 77"/>
                  <a:gd name="T25" fmla="*/ 14 h 127"/>
                  <a:gd name="T26" fmla="*/ 77 w 77"/>
                  <a:gd name="T27" fmla="*/ 14 h 127"/>
                  <a:gd name="T28" fmla="*/ 77 w 77"/>
                  <a:gd name="T29" fmla="*/ 14 h 127"/>
                  <a:gd name="T30" fmla="*/ 77 w 77"/>
                  <a:gd name="T31" fmla="*/ 14 h 127"/>
                  <a:gd name="T32" fmla="*/ 0 w 77"/>
                  <a:gd name="T33" fmla="*/ 114 h 127"/>
                  <a:gd name="T34" fmla="*/ 14 w 77"/>
                  <a:gd name="T35" fmla="*/ 121 h 127"/>
                  <a:gd name="T36" fmla="*/ 39 w 77"/>
                  <a:gd name="T37" fmla="*/ 127 h 127"/>
                  <a:gd name="T38" fmla="*/ 64 w 77"/>
                  <a:gd name="T39" fmla="*/ 121 h 127"/>
                  <a:gd name="T40" fmla="*/ 77 w 77"/>
                  <a:gd name="T41" fmla="*/ 114 h 127"/>
                  <a:gd name="T42" fmla="*/ 77 w 77"/>
                  <a:gd name="T43" fmla="*/ 114 h 127"/>
                  <a:gd name="T44" fmla="*/ 77 w 77"/>
                  <a:gd name="T45" fmla="*/ 114 h 127"/>
                  <a:gd name="T46" fmla="*/ 77 w 77"/>
                  <a:gd name="T47" fmla="*/ 114 h 127"/>
                  <a:gd name="T48" fmla="*/ 77 w 77"/>
                  <a:gd name="T49" fmla="*/ 114 h 127"/>
                  <a:gd name="T50" fmla="*/ 64 w 77"/>
                  <a:gd name="T51" fmla="*/ 121 h 127"/>
                  <a:gd name="T52" fmla="*/ 39 w 77"/>
                  <a:gd name="T53" fmla="*/ 127 h 127"/>
                  <a:gd name="T54" fmla="*/ 14 w 77"/>
                  <a:gd name="T55" fmla="*/ 121 h 127"/>
                  <a:gd name="T56" fmla="*/ 0 w 77"/>
                  <a:gd name="T57" fmla="*/ 114 h 127"/>
                  <a:gd name="T58" fmla="*/ 0 w 77"/>
                  <a:gd name="T59" fmla="*/ 114 h 127"/>
                  <a:gd name="T60" fmla="*/ 0 w 77"/>
                  <a:gd name="T61" fmla="*/ 114 h 127"/>
                  <a:gd name="T62" fmla="*/ 0 w 77"/>
                  <a:gd name="T63" fmla="*/ 114 h 127"/>
                  <a:gd name="T64" fmla="*/ 0 w 77"/>
                  <a:gd name="T65" fmla="*/ 11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7">
                    <a:moveTo>
                      <a:pt x="77" y="14"/>
                    </a:moveTo>
                    <a:lnTo>
                      <a:pt x="73" y="12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6"/>
                    </a:lnTo>
                    <a:lnTo>
                      <a:pt x="4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2"/>
                    </a:lnTo>
                    <a:lnTo>
                      <a:pt x="14" y="6"/>
                    </a:lnTo>
                    <a:lnTo>
                      <a:pt x="25" y="2"/>
                    </a:lnTo>
                    <a:lnTo>
                      <a:pt x="39" y="2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4"/>
                    </a:moveTo>
                    <a:lnTo>
                      <a:pt x="4" y="116"/>
                    </a:lnTo>
                    <a:lnTo>
                      <a:pt x="14" y="121"/>
                    </a:lnTo>
                    <a:lnTo>
                      <a:pt x="25" y="125"/>
                    </a:lnTo>
                    <a:lnTo>
                      <a:pt x="39" y="127"/>
                    </a:lnTo>
                    <a:lnTo>
                      <a:pt x="52" y="125"/>
                    </a:lnTo>
                    <a:lnTo>
                      <a:pt x="64" y="121"/>
                    </a:lnTo>
                    <a:lnTo>
                      <a:pt x="73" y="116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3" y="116"/>
                    </a:lnTo>
                    <a:lnTo>
                      <a:pt x="64" y="121"/>
                    </a:lnTo>
                    <a:lnTo>
                      <a:pt x="52" y="125"/>
                    </a:lnTo>
                    <a:lnTo>
                      <a:pt x="39" y="127"/>
                    </a:lnTo>
                    <a:lnTo>
                      <a:pt x="25" y="125"/>
                    </a:lnTo>
                    <a:lnTo>
                      <a:pt x="14" y="121"/>
                    </a:lnTo>
                    <a:lnTo>
                      <a:pt x="4" y="11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FF3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04" name="Freeform 7475"/>
              <p:cNvSpPr>
                <a:spLocks noEditPoints="1"/>
              </p:cNvSpPr>
              <p:nvPr/>
            </p:nvSpPr>
            <p:spPr bwMode="auto">
              <a:xfrm>
                <a:off x="1378" y="2331"/>
                <a:ext cx="77" cy="125"/>
              </a:xfrm>
              <a:custGeom>
                <a:avLst/>
                <a:gdLst>
                  <a:gd name="T0" fmla="*/ 73 w 77"/>
                  <a:gd name="T1" fmla="*/ 10 h 125"/>
                  <a:gd name="T2" fmla="*/ 52 w 77"/>
                  <a:gd name="T3" fmla="*/ 0 h 125"/>
                  <a:gd name="T4" fmla="*/ 25 w 77"/>
                  <a:gd name="T5" fmla="*/ 0 h 125"/>
                  <a:gd name="T6" fmla="*/ 4 w 77"/>
                  <a:gd name="T7" fmla="*/ 10 h 125"/>
                  <a:gd name="T8" fmla="*/ 0 w 77"/>
                  <a:gd name="T9" fmla="*/ 12 h 125"/>
                  <a:gd name="T10" fmla="*/ 0 w 77"/>
                  <a:gd name="T11" fmla="*/ 14 h 125"/>
                  <a:gd name="T12" fmla="*/ 0 w 77"/>
                  <a:gd name="T13" fmla="*/ 14 h 125"/>
                  <a:gd name="T14" fmla="*/ 0 w 77"/>
                  <a:gd name="T15" fmla="*/ 14 h 125"/>
                  <a:gd name="T16" fmla="*/ 4 w 77"/>
                  <a:gd name="T17" fmla="*/ 10 h 125"/>
                  <a:gd name="T18" fmla="*/ 25 w 77"/>
                  <a:gd name="T19" fmla="*/ 0 h 125"/>
                  <a:gd name="T20" fmla="*/ 52 w 77"/>
                  <a:gd name="T21" fmla="*/ 0 h 125"/>
                  <a:gd name="T22" fmla="*/ 73 w 77"/>
                  <a:gd name="T23" fmla="*/ 10 h 125"/>
                  <a:gd name="T24" fmla="*/ 77 w 77"/>
                  <a:gd name="T25" fmla="*/ 14 h 125"/>
                  <a:gd name="T26" fmla="*/ 77 w 77"/>
                  <a:gd name="T27" fmla="*/ 14 h 125"/>
                  <a:gd name="T28" fmla="*/ 77 w 77"/>
                  <a:gd name="T29" fmla="*/ 14 h 125"/>
                  <a:gd name="T30" fmla="*/ 77 w 77"/>
                  <a:gd name="T31" fmla="*/ 12 h 125"/>
                  <a:gd name="T32" fmla="*/ 0 w 77"/>
                  <a:gd name="T33" fmla="*/ 112 h 125"/>
                  <a:gd name="T34" fmla="*/ 14 w 77"/>
                  <a:gd name="T35" fmla="*/ 119 h 125"/>
                  <a:gd name="T36" fmla="*/ 39 w 77"/>
                  <a:gd name="T37" fmla="*/ 125 h 125"/>
                  <a:gd name="T38" fmla="*/ 64 w 77"/>
                  <a:gd name="T39" fmla="*/ 119 h 125"/>
                  <a:gd name="T40" fmla="*/ 77 w 77"/>
                  <a:gd name="T41" fmla="*/ 112 h 125"/>
                  <a:gd name="T42" fmla="*/ 77 w 77"/>
                  <a:gd name="T43" fmla="*/ 112 h 125"/>
                  <a:gd name="T44" fmla="*/ 77 w 77"/>
                  <a:gd name="T45" fmla="*/ 112 h 125"/>
                  <a:gd name="T46" fmla="*/ 77 w 77"/>
                  <a:gd name="T47" fmla="*/ 112 h 125"/>
                  <a:gd name="T48" fmla="*/ 77 w 77"/>
                  <a:gd name="T49" fmla="*/ 112 h 125"/>
                  <a:gd name="T50" fmla="*/ 64 w 77"/>
                  <a:gd name="T51" fmla="*/ 119 h 125"/>
                  <a:gd name="T52" fmla="*/ 39 w 77"/>
                  <a:gd name="T53" fmla="*/ 125 h 125"/>
                  <a:gd name="T54" fmla="*/ 14 w 77"/>
                  <a:gd name="T55" fmla="*/ 119 h 125"/>
                  <a:gd name="T56" fmla="*/ 0 w 77"/>
                  <a:gd name="T57" fmla="*/ 112 h 125"/>
                  <a:gd name="T58" fmla="*/ 0 w 77"/>
                  <a:gd name="T59" fmla="*/ 112 h 125"/>
                  <a:gd name="T60" fmla="*/ 0 w 77"/>
                  <a:gd name="T61" fmla="*/ 112 h 125"/>
                  <a:gd name="T62" fmla="*/ 0 w 77"/>
                  <a:gd name="T63" fmla="*/ 112 h 125"/>
                  <a:gd name="T64" fmla="*/ 0 w 77"/>
                  <a:gd name="T65" fmla="*/ 1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5">
                    <a:moveTo>
                      <a:pt x="77" y="12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39" y="0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0"/>
                    </a:lnTo>
                    <a:lnTo>
                      <a:pt x="14" y="4"/>
                    </a:lnTo>
                    <a:lnTo>
                      <a:pt x="25" y="0"/>
                    </a:lnTo>
                    <a:lnTo>
                      <a:pt x="39" y="0"/>
                    </a:lnTo>
                    <a:lnTo>
                      <a:pt x="52" y="0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77" y="12"/>
                    </a:lnTo>
                    <a:close/>
                    <a:moveTo>
                      <a:pt x="0" y="112"/>
                    </a:moveTo>
                    <a:lnTo>
                      <a:pt x="4" y="114"/>
                    </a:lnTo>
                    <a:lnTo>
                      <a:pt x="14" y="119"/>
                    </a:lnTo>
                    <a:lnTo>
                      <a:pt x="25" y="123"/>
                    </a:lnTo>
                    <a:lnTo>
                      <a:pt x="39" y="125"/>
                    </a:lnTo>
                    <a:lnTo>
                      <a:pt x="52" y="123"/>
                    </a:lnTo>
                    <a:lnTo>
                      <a:pt x="64" y="119"/>
                    </a:lnTo>
                    <a:lnTo>
                      <a:pt x="73" y="114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3" y="114"/>
                    </a:lnTo>
                    <a:lnTo>
                      <a:pt x="64" y="119"/>
                    </a:lnTo>
                    <a:lnTo>
                      <a:pt x="52" y="123"/>
                    </a:lnTo>
                    <a:lnTo>
                      <a:pt x="39" y="125"/>
                    </a:lnTo>
                    <a:lnTo>
                      <a:pt x="25" y="123"/>
                    </a:lnTo>
                    <a:lnTo>
                      <a:pt x="14" y="119"/>
                    </a:lnTo>
                    <a:lnTo>
                      <a:pt x="4" y="114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F3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05" name="Freeform 7476"/>
              <p:cNvSpPr>
                <a:spLocks noEditPoints="1"/>
              </p:cNvSpPr>
              <p:nvPr/>
            </p:nvSpPr>
            <p:spPr bwMode="auto">
              <a:xfrm>
                <a:off x="1378" y="2331"/>
                <a:ext cx="77" cy="125"/>
              </a:xfrm>
              <a:custGeom>
                <a:avLst/>
                <a:gdLst>
                  <a:gd name="T0" fmla="*/ 73 w 77"/>
                  <a:gd name="T1" fmla="*/ 10 h 125"/>
                  <a:gd name="T2" fmla="*/ 52 w 77"/>
                  <a:gd name="T3" fmla="*/ 0 h 125"/>
                  <a:gd name="T4" fmla="*/ 25 w 77"/>
                  <a:gd name="T5" fmla="*/ 0 h 125"/>
                  <a:gd name="T6" fmla="*/ 4 w 77"/>
                  <a:gd name="T7" fmla="*/ 10 h 125"/>
                  <a:gd name="T8" fmla="*/ 0 w 77"/>
                  <a:gd name="T9" fmla="*/ 14 h 125"/>
                  <a:gd name="T10" fmla="*/ 0 w 77"/>
                  <a:gd name="T11" fmla="*/ 14 h 125"/>
                  <a:gd name="T12" fmla="*/ 0 w 77"/>
                  <a:gd name="T13" fmla="*/ 14 h 125"/>
                  <a:gd name="T14" fmla="*/ 0 w 77"/>
                  <a:gd name="T15" fmla="*/ 14 h 125"/>
                  <a:gd name="T16" fmla="*/ 4 w 77"/>
                  <a:gd name="T17" fmla="*/ 10 h 125"/>
                  <a:gd name="T18" fmla="*/ 25 w 77"/>
                  <a:gd name="T19" fmla="*/ 2 h 125"/>
                  <a:gd name="T20" fmla="*/ 50 w 77"/>
                  <a:gd name="T21" fmla="*/ 2 h 125"/>
                  <a:gd name="T22" fmla="*/ 73 w 77"/>
                  <a:gd name="T23" fmla="*/ 10 h 125"/>
                  <a:gd name="T24" fmla="*/ 77 w 77"/>
                  <a:gd name="T25" fmla="*/ 14 h 125"/>
                  <a:gd name="T26" fmla="*/ 77 w 77"/>
                  <a:gd name="T27" fmla="*/ 14 h 125"/>
                  <a:gd name="T28" fmla="*/ 77 w 77"/>
                  <a:gd name="T29" fmla="*/ 14 h 125"/>
                  <a:gd name="T30" fmla="*/ 77 w 77"/>
                  <a:gd name="T31" fmla="*/ 14 h 125"/>
                  <a:gd name="T32" fmla="*/ 0 w 77"/>
                  <a:gd name="T33" fmla="*/ 112 h 125"/>
                  <a:gd name="T34" fmla="*/ 14 w 77"/>
                  <a:gd name="T35" fmla="*/ 119 h 125"/>
                  <a:gd name="T36" fmla="*/ 39 w 77"/>
                  <a:gd name="T37" fmla="*/ 125 h 125"/>
                  <a:gd name="T38" fmla="*/ 64 w 77"/>
                  <a:gd name="T39" fmla="*/ 119 h 125"/>
                  <a:gd name="T40" fmla="*/ 77 w 77"/>
                  <a:gd name="T41" fmla="*/ 112 h 125"/>
                  <a:gd name="T42" fmla="*/ 77 w 77"/>
                  <a:gd name="T43" fmla="*/ 110 h 125"/>
                  <a:gd name="T44" fmla="*/ 77 w 77"/>
                  <a:gd name="T45" fmla="*/ 110 h 125"/>
                  <a:gd name="T46" fmla="*/ 77 w 77"/>
                  <a:gd name="T47" fmla="*/ 110 h 125"/>
                  <a:gd name="T48" fmla="*/ 77 w 77"/>
                  <a:gd name="T49" fmla="*/ 110 h 125"/>
                  <a:gd name="T50" fmla="*/ 64 w 77"/>
                  <a:gd name="T51" fmla="*/ 119 h 125"/>
                  <a:gd name="T52" fmla="*/ 39 w 77"/>
                  <a:gd name="T53" fmla="*/ 123 h 125"/>
                  <a:gd name="T54" fmla="*/ 14 w 77"/>
                  <a:gd name="T55" fmla="*/ 119 h 125"/>
                  <a:gd name="T56" fmla="*/ 0 w 77"/>
                  <a:gd name="T57" fmla="*/ 110 h 125"/>
                  <a:gd name="T58" fmla="*/ 0 w 77"/>
                  <a:gd name="T59" fmla="*/ 110 h 125"/>
                  <a:gd name="T60" fmla="*/ 0 w 77"/>
                  <a:gd name="T61" fmla="*/ 110 h 125"/>
                  <a:gd name="T62" fmla="*/ 0 w 77"/>
                  <a:gd name="T63" fmla="*/ 110 h 125"/>
                  <a:gd name="T64" fmla="*/ 0 w 77"/>
                  <a:gd name="T65" fmla="*/ 1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5">
                    <a:moveTo>
                      <a:pt x="77" y="14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39" y="0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0"/>
                    </a:lnTo>
                    <a:lnTo>
                      <a:pt x="14" y="4"/>
                    </a:lnTo>
                    <a:lnTo>
                      <a:pt x="25" y="2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2"/>
                    </a:moveTo>
                    <a:lnTo>
                      <a:pt x="4" y="114"/>
                    </a:lnTo>
                    <a:lnTo>
                      <a:pt x="14" y="119"/>
                    </a:lnTo>
                    <a:lnTo>
                      <a:pt x="25" y="123"/>
                    </a:lnTo>
                    <a:lnTo>
                      <a:pt x="39" y="125"/>
                    </a:lnTo>
                    <a:lnTo>
                      <a:pt x="52" y="123"/>
                    </a:lnTo>
                    <a:lnTo>
                      <a:pt x="64" y="119"/>
                    </a:lnTo>
                    <a:lnTo>
                      <a:pt x="73" y="114"/>
                    </a:lnTo>
                    <a:lnTo>
                      <a:pt x="77" y="112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3" y="114"/>
                    </a:lnTo>
                    <a:lnTo>
                      <a:pt x="64" y="119"/>
                    </a:lnTo>
                    <a:lnTo>
                      <a:pt x="50" y="123"/>
                    </a:lnTo>
                    <a:lnTo>
                      <a:pt x="39" y="123"/>
                    </a:lnTo>
                    <a:lnTo>
                      <a:pt x="25" y="123"/>
                    </a:lnTo>
                    <a:lnTo>
                      <a:pt x="14" y="119"/>
                    </a:lnTo>
                    <a:lnTo>
                      <a:pt x="4" y="114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F3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06" name="Freeform 7477"/>
              <p:cNvSpPr>
                <a:spLocks noEditPoints="1"/>
              </p:cNvSpPr>
              <p:nvPr/>
            </p:nvSpPr>
            <p:spPr bwMode="auto">
              <a:xfrm>
                <a:off x="1378" y="2331"/>
                <a:ext cx="77" cy="123"/>
              </a:xfrm>
              <a:custGeom>
                <a:avLst/>
                <a:gdLst>
                  <a:gd name="T0" fmla="*/ 73 w 77"/>
                  <a:gd name="T1" fmla="*/ 10 h 123"/>
                  <a:gd name="T2" fmla="*/ 50 w 77"/>
                  <a:gd name="T3" fmla="*/ 2 h 123"/>
                  <a:gd name="T4" fmla="*/ 25 w 77"/>
                  <a:gd name="T5" fmla="*/ 2 h 123"/>
                  <a:gd name="T6" fmla="*/ 4 w 77"/>
                  <a:gd name="T7" fmla="*/ 10 h 123"/>
                  <a:gd name="T8" fmla="*/ 0 w 77"/>
                  <a:gd name="T9" fmla="*/ 14 h 123"/>
                  <a:gd name="T10" fmla="*/ 0 w 77"/>
                  <a:gd name="T11" fmla="*/ 14 h 123"/>
                  <a:gd name="T12" fmla="*/ 0 w 77"/>
                  <a:gd name="T13" fmla="*/ 14 h 123"/>
                  <a:gd name="T14" fmla="*/ 0 w 77"/>
                  <a:gd name="T15" fmla="*/ 14 h 123"/>
                  <a:gd name="T16" fmla="*/ 4 w 77"/>
                  <a:gd name="T17" fmla="*/ 12 h 123"/>
                  <a:gd name="T18" fmla="*/ 27 w 77"/>
                  <a:gd name="T19" fmla="*/ 2 h 123"/>
                  <a:gd name="T20" fmla="*/ 50 w 77"/>
                  <a:gd name="T21" fmla="*/ 2 h 123"/>
                  <a:gd name="T22" fmla="*/ 73 w 77"/>
                  <a:gd name="T23" fmla="*/ 12 h 123"/>
                  <a:gd name="T24" fmla="*/ 77 w 77"/>
                  <a:gd name="T25" fmla="*/ 14 h 123"/>
                  <a:gd name="T26" fmla="*/ 77 w 77"/>
                  <a:gd name="T27" fmla="*/ 14 h 123"/>
                  <a:gd name="T28" fmla="*/ 77 w 77"/>
                  <a:gd name="T29" fmla="*/ 14 h 123"/>
                  <a:gd name="T30" fmla="*/ 77 w 77"/>
                  <a:gd name="T31" fmla="*/ 14 h 123"/>
                  <a:gd name="T32" fmla="*/ 0 w 77"/>
                  <a:gd name="T33" fmla="*/ 110 h 123"/>
                  <a:gd name="T34" fmla="*/ 14 w 77"/>
                  <a:gd name="T35" fmla="*/ 119 h 123"/>
                  <a:gd name="T36" fmla="*/ 39 w 77"/>
                  <a:gd name="T37" fmla="*/ 123 h 123"/>
                  <a:gd name="T38" fmla="*/ 64 w 77"/>
                  <a:gd name="T39" fmla="*/ 119 h 123"/>
                  <a:gd name="T40" fmla="*/ 77 w 77"/>
                  <a:gd name="T41" fmla="*/ 110 h 123"/>
                  <a:gd name="T42" fmla="*/ 77 w 77"/>
                  <a:gd name="T43" fmla="*/ 110 h 123"/>
                  <a:gd name="T44" fmla="*/ 77 w 77"/>
                  <a:gd name="T45" fmla="*/ 110 h 123"/>
                  <a:gd name="T46" fmla="*/ 77 w 77"/>
                  <a:gd name="T47" fmla="*/ 110 h 123"/>
                  <a:gd name="T48" fmla="*/ 77 w 77"/>
                  <a:gd name="T49" fmla="*/ 110 h 123"/>
                  <a:gd name="T50" fmla="*/ 62 w 77"/>
                  <a:gd name="T51" fmla="*/ 119 h 123"/>
                  <a:gd name="T52" fmla="*/ 39 w 77"/>
                  <a:gd name="T53" fmla="*/ 123 h 123"/>
                  <a:gd name="T54" fmla="*/ 16 w 77"/>
                  <a:gd name="T55" fmla="*/ 119 h 123"/>
                  <a:gd name="T56" fmla="*/ 0 w 77"/>
                  <a:gd name="T57" fmla="*/ 110 h 123"/>
                  <a:gd name="T58" fmla="*/ 0 w 77"/>
                  <a:gd name="T59" fmla="*/ 110 h 123"/>
                  <a:gd name="T60" fmla="*/ 0 w 77"/>
                  <a:gd name="T61" fmla="*/ 110 h 123"/>
                  <a:gd name="T62" fmla="*/ 0 w 77"/>
                  <a:gd name="T63" fmla="*/ 110 h 123"/>
                  <a:gd name="T64" fmla="*/ 0 w 77"/>
                  <a:gd name="T65" fmla="*/ 11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3">
                    <a:moveTo>
                      <a:pt x="77" y="14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0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2"/>
                    </a:lnTo>
                    <a:lnTo>
                      <a:pt x="16" y="6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0"/>
                    </a:moveTo>
                    <a:lnTo>
                      <a:pt x="4" y="114"/>
                    </a:lnTo>
                    <a:lnTo>
                      <a:pt x="14" y="119"/>
                    </a:lnTo>
                    <a:lnTo>
                      <a:pt x="25" y="123"/>
                    </a:lnTo>
                    <a:lnTo>
                      <a:pt x="39" y="123"/>
                    </a:lnTo>
                    <a:lnTo>
                      <a:pt x="50" y="123"/>
                    </a:lnTo>
                    <a:lnTo>
                      <a:pt x="64" y="119"/>
                    </a:lnTo>
                    <a:lnTo>
                      <a:pt x="73" y="114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3" y="114"/>
                    </a:lnTo>
                    <a:lnTo>
                      <a:pt x="62" y="119"/>
                    </a:lnTo>
                    <a:lnTo>
                      <a:pt x="50" y="121"/>
                    </a:lnTo>
                    <a:lnTo>
                      <a:pt x="39" y="123"/>
                    </a:lnTo>
                    <a:lnTo>
                      <a:pt x="27" y="121"/>
                    </a:lnTo>
                    <a:lnTo>
                      <a:pt x="16" y="119"/>
                    </a:lnTo>
                    <a:lnTo>
                      <a:pt x="4" y="114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07" name="Freeform 7478"/>
              <p:cNvSpPr>
                <a:spLocks noEditPoints="1"/>
              </p:cNvSpPr>
              <p:nvPr/>
            </p:nvSpPr>
            <p:spPr bwMode="auto">
              <a:xfrm>
                <a:off x="1378" y="2331"/>
                <a:ext cx="77" cy="123"/>
              </a:xfrm>
              <a:custGeom>
                <a:avLst/>
                <a:gdLst>
                  <a:gd name="T0" fmla="*/ 73 w 77"/>
                  <a:gd name="T1" fmla="*/ 12 h 123"/>
                  <a:gd name="T2" fmla="*/ 50 w 77"/>
                  <a:gd name="T3" fmla="*/ 2 h 123"/>
                  <a:gd name="T4" fmla="*/ 27 w 77"/>
                  <a:gd name="T5" fmla="*/ 2 h 123"/>
                  <a:gd name="T6" fmla="*/ 4 w 77"/>
                  <a:gd name="T7" fmla="*/ 12 h 123"/>
                  <a:gd name="T8" fmla="*/ 0 w 77"/>
                  <a:gd name="T9" fmla="*/ 16 h 123"/>
                  <a:gd name="T10" fmla="*/ 0 w 77"/>
                  <a:gd name="T11" fmla="*/ 16 h 123"/>
                  <a:gd name="T12" fmla="*/ 0 w 77"/>
                  <a:gd name="T13" fmla="*/ 16 h 123"/>
                  <a:gd name="T14" fmla="*/ 0 w 77"/>
                  <a:gd name="T15" fmla="*/ 16 h 123"/>
                  <a:gd name="T16" fmla="*/ 4 w 77"/>
                  <a:gd name="T17" fmla="*/ 12 h 123"/>
                  <a:gd name="T18" fmla="*/ 27 w 77"/>
                  <a:gd name="T19" fmla="*/ 2 h 123"/>
                  <a:gd name="T20" fmla="*/ 50 w 77"/>
                  <a:gd name="T21" fmla="*/ 2 h 123"/>
                  <a:gd name="T22" fmla="*/ 73 w 77"/>
                  <a:gd name="T23" fmla="*/ 12 h 123"/>
                  <a:gd name="T24" fmla="*/ 77 w 77"/>
                  <a:gd name="T25" fmla="*/ 16 h 123"/>
                  <a:gd name="T26" fmla="*/ 77 w 77"/>
                  <a:gd name="T27" fmla="*/ 16 h 123"/>
                  <a:gd name="T28" fmla="*/ 77 w 77"/>
                  <a:gd name="T29" fmla="*/ 16 h 123"/>
                  <a:gd name="T30" fmla="*/ 77 w 77"/>
                  <a:gd name="T31" fmla="*/ 16 h 123"/>
                  <a:gd name="T32" fmla="*/ 0 w 77"/>
                  <a:gd name="T33" fmla="*/ 110 h 123"/>
                  <a:gd name="T34" fmla="*/ 16 w 77"/>
                  <a:gd name="T35" fmla="*/ 119 h 123"/>
                  <a:gd name="T36" fmla="*/ 39 w 77"/>
                  <a:gd name="T37" fmla="*/ 123 h 123"/>
                  <a:gd name="T38" fmla="*/ 62 w 77"/>
                  <a:gd name="T39" fmla="*/ 119 h 123"/>
                  <a:gd name="T40" fmla="*/ 77 w 77"/>
                  <a:gd name="T41" fmla="*/ 110 h 123"/>
                  <a:gd name="T42" fmla="*/ 77 w 77"/>
                  <a:gd name="T43" fmla="*/ 110 h 123"/>
                  <a:gd name="T44" fmla="*/ 77 w 77"/>
                  <a:gd name="T45" fmla="*/ 110 h 123"/>
                  <a:gd name="T46" fmla="*/ 77 w 77"/>
                  <a:gd name="T47" fmla="*/ 110 h 123"/>
                  <a:gd name="T48" fmla="*/ 77 w 77"/>
                  <a:gd name="T49" fmla="*/ 108 h 123"/>
                  <a:gd name="T50" fmla="*/ 62 w 77"/>
                  <a:gd name="T51" fmla="*/ 117 h 123"/>
                  <a:gd name="T52" fmla="*/ 39 w 77"/>
                  <a:gd name="T53" fmla="*/ 123 h 123"/>
                  <a:gd name="T54" fmla="*/ 16 w 77"/>
                  <a:gd name="T55" fmla="*/ 117 h 123"/>
                  <a:gd name="T56" fmla="*/ 0 w 77"/>
                  <a:gd name="T57" fmla="*/ 108 h 123"/>
                  <a:gd name="T58" fmla="*/ 0 w 77"/>
                  <a:gd name="T59" fmla="*/ 110 h 123"/>
                  <a:gd name="T60" fmla="*/ 0 w 77"/>
                  <a:gd name="T61" fmla="*/ 110 h 123"/>
                  <a:gd name="T62" fmla="*/ 0 w 77"/>
                  <a:gd name="T63" fmla="*/ 110 h 123"/>
                  <a:gd name="T64" fmla="*/ 0 w 77"/>
                  <a:gd name="T65" fmla="*/ 11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3">
                    <a:moveTo>
                      <a:pt x="77" y="14"/>
                    </a:moveTo>
                    <a:lnTo>
                      <a:pt x="73" y="12"/>
                    </a:lnTo>
                    <a:lnTo>
                      <a:pt x="62" y="6"/>
                    </a:lnTo>
                    <a:lnTo>
                      <a:pt x="50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6" y="6"/>
                    </a:lnTo>
                    <a:lnTo>
                      <a:pt x="4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4" y="12"/>
                    </a:lnTo>
                    <a:lnTo>
                      <a:pt x="16" y="6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4"/>
                    </a:lnTo>
                    <a:close/>
                    <a:moveTo>
                      <a:pt x="0" y="110"/>
                    </a:moveTo>
                    <a:lnTo>
                      <a:pt x="4" y="114"/>
                    </a:lnTo>
                    <a:lnTo>
                      <a:pt x="16" y="119"/>
                    </a:lnTo>
                    <a:lnTo>
                      <a:pt x="27" y="121"/>
                    </a:lnTo>
                    <a:lnTo>
                      <a:pt x="39" y="123"/>
                    </a:lnTo>
                    <a:lnTo>
                      <a:pt x="50" y="121"/>
                    </a:lnTo>
                    <a:lnTo>
                      <a:pt x="62" y="119"/>
                    </a:lnTo>
                    <a:lnTo>
                      <a:pt x="73" y="114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3" y="114"/>
                    </a:lnTo>
                    <a:lnTo>
                      <a:pt x="62" y="117"/>
                    </a:lnTo>
                    <a:lnTo>
                      <a:pt x="50" y="121"/>
                    </a:lnTo>
                    <a:lnTo>
                      <a:pt x="39" y="123"/>
                    </a:lnTo>
                    <a:lnTo>
                      <a:pt x="27" y="121"/>
                    </a:lnTo>
                    <a:lnTo>
                      <a:pt x="16" y="117"/>
                    </a:lnTo>
                    <a:lnTo>
                      <a:pt x="4" y="114"/>
                    </a:lnTo>
                    <a:lnTo>
                      <a:pt x="0" y="108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08" name="Freeform 7479"/>
              <p:cNvSpPr>
                <a:spLocks noEditPoints="1"/>
              </p:cNvSpPr>
              <p:nvPr/>
            </p:nvSpPr>
            <p:spPr bwMode="auto">
              <a:xfrm>
                <a:off x="1378" y="2331"/>
                <a:ext cx="77" cy="123"/>
              </a:xfrm>
              <a:custGeom>
                <a:avLst/>
                <a:gdLst>
                  <a:gd name="T0" fmla="*/ 73 w 77"/>
                  <a:gd name="T1" fmla="*/ 12 h 123"/>
                  <a:gd name="T2" fmla="*/ 50 w 77"/>
                  <a:gd name="T3" fmla="*/ 2 h 123"/>
                  <a:gd name="T4" fmla="*/ 27 w 77"/>
                  <a:gd name="T5" fmla="*/ 2 h 123"/>
                  <a:gd name="T6" fmla="*/ 4 w 77"/>
                  <a:gd name="T7" fmla="*/ 12 h 123"/>
                  <a:gd name="T8" fmla="*/ 0 w 77"/>
                  <a:gd name="T9" fmla="*/ 16 h 123"/>
                  <a:gd name="T10" fmla="*/ 0 w 77"/>
                  <a:gd name="T11" fmla="*/ 16 h 123"/>
                  <a:gd name="T12" fmla="*/ 0 w 77"/>
                  <a:gd name="T13" fmla="*/ 16 h 123"/>
                  <a:gd name="T14" fmla="*/ 0 w 77"/>
                  <a:gd name="T15" fmla="*/ 16 h 123"/>
                  <a:gd name="T16" fmla="*/ 4 w 77"/>
                  <a:gd name="T17" fmla="*/ 12 h 123"/>
                  <a:gd name="T18" fmla="*/ 27 w 77"/>
                  <a:gd name="T19" fmla="*/ 2 h 123"/>
                  <a:gd name="T20" fmla="*/ 50 w 77"/>
                  <a:gd name="T21" fmla="*/ 2 h 123"/>
                  <a:gd name="T22" fmla="*/ 73 w 77"/>
                  <a:gd name="T23" fmla="*/ 12 h 123"/>
                  <a:gd name="T24" fmla="*/ 77 w 77"/>
                  <a:gd name="T25" fmla="*/ 16 h 123"/>
                  <a:gd name="T26" fmla="*/ 77 w 77"/>
                  <a:gd name="T27" fmla="*/ 16 h 123"/>
                  <a:gd name="T28" fmla="*/ 77 w 77"/>
                  <a:gd name="T29" fmla="*/ 16 h 123"/>
                  <a:gd name="T30" fmla="*/ 77 w 77"/>
                  <a:gd name="T31" fmla="*/ 16 h 123"/>
                  <a:gd name="T32" fmla="*/ 0 w 77"/>
                  <a:gd name="T33" fmla="*/ 108 h 123"/>
                  <a:gd name="T34" fmla="*/ 16 w 77"/>
                  <a:gd name="T35" fmla="*/ 117 h 123"/>
                  <a:gd name="T36" fmla="*/ 39 w 77"/>
                  <a:gd name="T37" fmla="*/ 123 h 123"/>
                  <a:gd name="T38" fmla="*/ 62 w 77"/>
                  <a:gd name="T39" fmla="*/ 117 h 123"/>
                  <a:gd name="T40" fmla="*/ 77 w 77"/>
                  <a:gd name="T41" fmla="*/ 108 h 123"/>
                  <a:gd name="T42" fmla="*/ 77 w 77"/>
                  <a:gd name="T43" fmla="*/ 108 h 123"/>
                  <a:gd name="T44" fmla="*/ 77 w 77"/>
                  <a:gd name="T45" fmla="*/ 108 h 123"/>
                  <a:gd name="T46" fmla="*/ 77 w 77"/>
                  <a:gd name="T47" fmla="*/ 108 h 123"/>
                  <a:gd name="T48" fmla="*/ 77 w 77"/>
                  <a:gd name="T49" fmla="*/ 108 h 123"/>
                  <a:gd name="T50" fmla="*/ 62 w 77"/>
                  <a:gd name="T51" fmla="*/ 117 h 123"/>
                  <a:gd name="T52" fmla="*/ 39 w 77"/>
                  <a:gd name="T53" fmla="*/ 123 h 123"/>
                  <a:gd name="T54" fmla="*/ 16 w 77"/>
                  <a:gd name="T55" fmla="*/ 117 h 123"/>
                  <a:gd name="T56" fmla="*/ 0 w 77"/>
                  <a:gd name="T57" fmla="*/ 108 h 123"/>
                  <a:gd name="T58" fmla="*/ 0 w 77"/>
                  <a:gd name="T59" fmla="*/ 108 h 123"/>
                  <a:gd name="T60" fmla="*/ 0 w 77"/>
                  <a:gd name="T61" fmla="*/ 108 h 123"/>
                  <a:gd name="T62" fmla="*/ 0 w 77"/>
                  <a:gd name="T63" fmla="*/ 108 h 123"/>
                  <a:gd name="T64" fmla="*/ 0 w 77"/>
                  <a:gd name="T65" fmla="*/ 10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3">
                    <a:moveTo>
                      <a:pt x="77" y="16"/>
                    </a:moveTo>
                    <a:lnTo>
                      <a:pt x="73" y="12"/>
                    </a:lnTo>
                    <a:lnTo>
                      <a:pt x="62" y="6"/>
                    </a:lnTo>
                    <a:lnTo>
                      <a:pt x="50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6" y="6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4" y="12"/>
                    </a:lnTo>
                    <a:lnTo>
                      <a:pt x="16" y="6"/>
                    </a:lnTo>
                    <a:lnTo>
                      <a:pt x="27" y="2"/>
                    </a:lnTo>
                    <a:lnTo>
                      <a:pt x="39" y="2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close/>
                    <a:moveTo>
                      <a:pt x="0" y="108"/>
                    </a:moveTo>
                    <a:lnTo>
                      <a:pt x="4" y="114"/>
                    </a:lnTo>
                    <a:lnTo>
                      <a:pt x="16" y="117"/>
                    </a:lnTo>
                    <a:lnTo>
                      <a:pt x="27" y="121"/>
                    </a:lnTo>
                    <a:lnTo>
                      <a:pt x="39" y="123"/>
                    </a:lnTo>
                    <a:lnTo>
                      <a:pt x="50" y="121"/>
                    </a:lnTo>
                    <a:lnTo>
                      <a:pt x="62" y="117"/>
                    </a:lnTo>
                    <a:lnTo>
                      <a:pt x="73" y="114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3" y="112"/>
                    </a:lnTo>
                    <a:lnTo>
                      <a:pt x="62" y="117"/>
                    </a:lnTo>
                    <a:lnTo>
                      <a:pt x="50" y="121"/>
                    </a:lnTo>
                    <a:lnTo>
                      <a:pt x="39" y="123"/>
                    </a:lnTo>
                    <a:lnTo>
                      <a:pt x="27" y="121"/>
                    </a:lnTo>
                    <a:lnTo>
                      <a:pt x="16" y="117"/>
                    </a:lnTo>
                    <a:lnTo>
                      <a:pt x="4" y="112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F3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09" name="Freeform 7480"/>
              <p:cNvSpPr>
                <a:spLocks noEditPoints="1"/>
              </p:cNvSpPr>
              <p:nvPr/>
            </p:nvSpPr>
            <p:spPr bwMode="auto">
              <a:xfrm>
                <a:off x="1378" y="2333"/>
                <a:ext cx="77" cy="121"/>
              </a:xfrm>
              <a:custGeom>
                <a:avLst/>
                <a:gdLst>
                  <a:gd name="T0" fmla="*/ 73 w 77"/>
                  <a:gd name="T1" fmla="*/ 10 h 121"/>
                  <a:gd name="T2" fmla="*/ 50 w 77"/>
                  <a:gd name="T3" fmla="*/ 0 h 121"/>
                  <a:gd name="T4" fmla="*/ 27 w 77"/>
                  <a:gd name="T5" fmla="*/ 0 h 121"/>
                  <a:gd name="T6" fmla="*/ 4 w 77"/>
                  <a:gd name="T7" fmla="*/ 10 h 121"/>
                  <a:gd name="T8" fmla="*/ 0 w 77"/>
                  <a:gd name="T9" fmla="*/ 14 h 121"/>
                  <a:gd name="T10" fmla="*/ 0 w 77"/>
                  <a:gd name="T11" fmla="*/ 14 h 121"/>
                  <a:gd name="T12" fmla="*/ 0 w 77"/>
                  <a:gd name="T13" fmla="*/ 14 h 121"/>
                  <a:gd name="T14" fmla="*/ 0 w 77"/>
                  <a:gd name="T15" fmla="*/ 14 h 121"/>
                  <a:gd name="T16" fmla="*/ 4 w 77"/>
                  <a:gd name="T17" fmla="*/ 10 h 121"/>
                  <a:gd name="T18" fmla="*/ 27 w 77"/>
                  <a:gd name="T19" fmla="*/ 0 h 121"/>
                  <a:gd name="T20" fmla="*/ 50 w 77"/>
                  <a:gd name="T21" fmla="*/ 0 h 121"/>
                  <a:gd name="T22" fmla="*/ 73 w 77"/>
                  <a:gd name="T23" fmla="*/ 10 h 121"/>
                  <a:gd name="T24" fmla="*/ 77 w 77"/>
                  <a:gd name="T25" fmla="*/ 14 h 121"/>
                  <a:gd name="T26" fmla="*/ 77 w 77"/>
                  <a:gd name="T27" fmla="*/ 14 h 121"/>
                  <a:gd name="T28" fmla="*/ 77 w 77"/>
                  <a:gd name="T29" fmla="*/ 14 h 121"/>
                  <a:gd name="T30" fmla="*/ 77 w 77"/>
                  <a:gd name="T31" fmla="*/ 14 h 121"/>
                  <a:gd name="T32" fmla="*/ 0 w 77"/>
                  <a:gd name="T33" fmla="*/ 106 h 121"/>
                  <a:gd name="T34" fmla="*/ 16 w 77"/>
                  <a:gd name="T35" fmla="*/ 115 h 121"/>
                  <a:gd name="T36" fmla="*/ 39 w 77"/>
                  <a:gd name="T37" fmla="*/ 121 h 121"/>
                  <a:gd name="T38" fmla="*/ 62 w 77"/>
                  <a:gd name="T39" fmla="*/ 115 h 121"/>
                  <a:gd name="T40" fmla="*/ 77 w 77"/>
                  <a:gd name="T41" fmla="*/ 106 h 121"/>
                  <a:gd name="T42" fmla="*/ 77 w 77"/>
                  <a:gd name="T43" fmla="*/ 106 h 121"/>
                  <a:gd name="T44" fmla="*/ 77 w 77"/>
                  <a:gd name="T45" fmla="*/ 106 h 121"/>
                  <a:gd name="T46" fmla="*/ 77 w 77"/>
                  <a:gd name="T47" fmla="*/ 106 h 121"/>
                  <a:gd name="T48" fmla="*/ 77 w 77"/>
                  <a:gd name="T49" fmla="*/ 106 h 121"/>
                  <a:gd name="T50" fmla="*/ 62 w 77"/>
                  <a:gd name="T51" fmla="*/ 115 h 121"/>
                  <a:gd name="T52" fmla="*/ 39 w 77"/>
                  <a:gd name="T53" fmla="*/ 121 h 121"/>
                  <a:gd name="T54" fmla="*/ 16 w 77"/>
                  <a:gd name="T55" fmla="*/ 115 h 121"/>
                  <a:gd name="T56" fmla="*/ 0 w 77"/>
                  <a:gd name="T57" fmla="*/ 106 h 121"/>
                  <a:gd name="T58" fmla="*/ 0 w 77"/>
                  <a:gd name="T59" fmla="*/ 106 h 121"/>
                  <a:gd name="T60" fmla="*/ 0 w 77"/>
                  <a:gd name="T61" fmla="*/ 106 h 121"/>
                  <a:gd name="T62" fmla="*/ 0 w 77"/>
                  <a:gd name="T63" fmla="*/ 106 h 121"/>
                  <a:gd name="T64" fmla="*/ 0 w 77"/>
                  <a:gd name="T65" fmla="*/ 10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1">
                    <a:moveTo>
                      <a:pt x="77" y="14"/>
                    </a:moveTo>
                    <a:lnTo>
                      <a:pt x="73" y="10"/>
                    </a:lnTo>
                    <a:lnTo>
                      <a:pt x="62" y="4"/>
                    </a:lnTo>
                    <a:lnTo>
                      <a:pt x="50" y="0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6" y="4"/>
                    </a:lnTo>
                    <a:lnTo>
                      <a:pt x="4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4" y="10"/>
                    </a:lnTo>
                    <a:lnTo>
                      <a:pt x="16" y="4"/>
                    </a:lnTo>
                    <a:lnTo>
                      <a:pt x="27" y="0"/>
                    </a:lnTo>
                    <a:lnTo>
                      <a:pt x="39" y="0"/>
                    </a:lnTo>
                    <a:lnTo>
                      <a:pt x="50" y="0"/>
                    </a:lnTo>
                    <a:lnTo>
                      <a:pt x="62" y="4"/>
                    </a:lnTo>
                    <a:lnTo>
                      <a:pt x="73" y="10"/>
                    </a:lnTo>
                    <a:lnTo>
                      <a:pt x="77" y="16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06"/>
                    </a:moveTo>
                    <a:lnTo>
                      <a:pt x="4" y="110"/>
                    </a:lnTo>
                    <a:lnTo>
                      <a:pt x="16" y="115"/>
                    </a:lnTo>
                    <a:lnTo>
                      <a:pt x="27" y="119"/>
                    </a:lnTo>
                    <a:lnTo>
                      <a:pt x="39" y="121"/>
                    </a:lnTo>
                    <a:lnTo>
                      <a:pt x="50" y="119"/>
                    </a:lnTo>
                    <a:lnTo>
                      <a:pt x="62" y="115"/>
                    </a:lnTo>
                    <a:lnTo>
                      <a:pt x="73" y="110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3" y="110"/>
                    </a:lnTo>
                    <a:lnTo>
                      <a:pt x="62" y="115"/>
                    </a:lnTo>
                    <a:lnTo>
                      <a:pt x="50" y="119"/>
                    </a:lnTo>
                    <a:lnTo>
                      <a:pt x="39" y="121"/>
                    </a:lnTo>
                    <a:lnTo>
                      <a:pt x="27" y="119"/>
                    </a:lnTo>
                    <a:lnTo>
                      <a:pt x="16" y="115"/>
                    </a:lnTo>
                    <a:lnTo>
                      <a:pt x="4" y="11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FF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10" name="Freeform 7481"/>
              <p:cNvSpPr>
                <a:spLocks noEditPoints="1"/>
              </p:cNvSpPr>
              <p:nvPr/>
            </p:nvSpPr>
            <p:spPr bwMode="auto">
              <a:xfrm>
                <a:off x="1376" y="2333"/>
                <a:ext cx="81" cy="121"/>
              </a:xfrm>
              <a:custGeom>
                <a:avLst/>
                <a:gdLst>
                  <a:gd name="T0" fmla="*/ 75 w 81"/>
                  <a:gd name="T1" fmla="*/ 10 h 121"/>
                  <a:gd name="T2" fmla="*/ 52 w 81"/>
                  <a:gd name="T3" fmla="*/ 0 h 121"/>
                  <a:gd name="T4" fmla="*/ 29 w 81"/>
                  <a:gd name="T5" fmla="*/ 0 h 121"/>
                  <a:gd name="T6" fmla="*/ 6 w 81"/>
                  <a:gd name="T7" fmla="*/ 10 h 121"/>
                  <a:gd name="T8" fmla="*/ 2 w 81"/>
                  <a:gd name="T9" fmla="*/ 16 h 121"/>
                  <a:gd name="T10" fmla="*/ 0 w 81"/>
                  <a:gd name="T11" fmla="*/ 16 h 121"/>
                  <a:gd name="T12" fmla="*/ 0 w 81"/>
                  <a:gd name="T13" fmla="*/ 16 h 121"/>
                  <a:gd name="T14" fmla="*/ 0 w 81"/>
                  <a:gd name="T15" fmla="*/ 16 h 121"/>
                  <a:gd name="T16" fmla="*/ 8 w 81"/>
                  <a:gd name="T17" fmla="*/ 10 h 121"/>
                  <a:gd name="T18" fmla="*/ 29 w 81"/>
                  <a:gd name="T19" fmla="*/ 2 h 121"/>
                  <a:gd name="T20" fmla="*/ 52 w 81"/>
                  <a:gd name="T21" fmla="*/ 2 h 121"/>
                  <a:gd name="T22" fmla="*/ 73 w 81"/>
                  <a:gd name="T23" fmla="*/ 10 h 121"/>
                  <a:gd name="T24" fmla="*/ 81 w 81"/>
                  <a:gd name="T25" fmla="*/ 16 h 121"/>
                  <a:gd name="T26" fmla="*/ 81 w 81"/>
                  <a:gd name="T27" fmla="*/ 16 h 121"/>
                  <a:gd name="T28" fmla="*/ 79 w 81"/>
                  <a:gd name="T29" fmla="*/ 16 h 121"/>
                  <a:gd name="T30" fmla="*/ 79 w 81"/>
                  <a:gd name="T31" fmla="*/ 16 h 121"/>
                  <a:gd name="T32" fmla="*/ 2 w 81"/>
                  <a:gd name="T33" fmla="*/ 106 h 121"/>
                  <a:gd name="T34" fmla="*/ 18 w 81"/>
                  <a:gd name="T35" fmla="*/ 115 h 121"/>
                  <a:gd name="T36" fmla="*/ 41 w 81"/>
                  <a:gd name="T37" fmla="*/ 121 h 121"/>
                  <a:gd name="T38" fmla="*/ 64 w 81"/>
                  <a:gd name="T39" fmla="*/ 115 h 121"/>
                  <a:gd name="T40" fmla="*/ 79 w 81"/>
                  <a:gd name="T41" fmla="*/ 106 h 121"/>
                  <a:gd name="T42" fmla="*/ 79 w 81"/>
                  <a:gd name="T43" fmla="*/ 106 h 121"/>
                  <a:gd name="T44" fmla="*/ 81 w 81"/>
                  <a:gd name="T45" fmla="*/ 106 h 121"/>
                  <a:gd name="T46" fmla="*/ 81 w 81"/>
                  <a:gd name="T47" fmla="*/ 104 h 121"/>
                  <a:gd name="T48" fmla="*/ 81 w 81"/>
                  <a:gd name="T49" fmla="*/ 104 h 121"/>
                  <a:gd name="T50" fmla="*/ 64 w 81"/>
                  <a:gd name="T51" fmla="*/ 115 h 121"/>
                  <a:gd name="T52" fmla="*/ 41 w 81"/>
                  <a:gd name="T53" fmla="*/ 119 h 121"/>
                  <a:gd name="T54" fmla="*/ 18 w 81"/>
                  <a:gd name="T55" fmla="*/ 115 h 121"/>
                  <a:gd name="T56" fmla="*/ 0 w 81"/>
                  <a:gd name="T57" fmla="*/ 104 h 121"/>
                  <a:gd name="T58" fmla="*/ 0 w 81"/>
                  <a:gd name="T59" fmla="*/ 104 h 121"/>
                  <a:gd name="T60" fmla="*/ 0 w 81"/>
                  <a:gd name="T61" fmla="*/ 106 h 121"/>
                  <a:gd name="T62" fmla="*/ 0 w 81"/>
                  <a:gd name="T63" fmla="*/ 106 h 121"/>
                  <a:gd name="T64" fmla="*/ 2 w 81"/>
                  <a:gd name="T65" fmla="*/ 10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21">
                    <a:moveTo>
                      <a:pt x="79" y="16"/>
                    </a:moveTo>
                    <a:lnTo>
                      <a:pt x="75" y="10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8" y="4"/>
                    </a:lnTo>
                    <a:lnTo>
                      <a:pt x="6" y="10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close/>
                    <a:moveTo>
                      <a:pt x="2" y="106"/>
                    </a:moveTo>
                    <a:lnTo>
                      <a:pt x="6" y="110"/>
                    </a:lnTo>
                    <a:lnTo>
                      <a:pt x="18" y="115"/>
                    </a:lnTo>
                    <a:lnTo>
                      <a:pt x="29" y="119"/>
                    </a:lnTo>
                    <a:lnTo>
                      <a:pt x="41" y="121"/>
                    </a:lnTo>
                    <a:lnTo>
                      <a:pt x="52" y="119"/>
                    </a:lnTo>
                    <a:lnTo>
                      <a:pt x="64" y="115"/>
                    </a:lnTo>
                    <a:lnTo>
                      <a:pt x="75" y="110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81" y="106"/>
                    </a:lnTo>
                    <a:lnTo>
                      <a:pt x="81" y="106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73" y="110"/>
                    </a:lnTo>
                    <a:lnTo>
                      <a:pt x="64" y="115"/>
                    </a:lnTo>
                    <a:lnTo>
                      <a:pt x="52" y="119"/>
                    </a:lnTo>
                    <a:lnTo>
                      <a:pt x="41" y="119"/>
                    </a:lnTo>
                    <a:lnTo>
                      <a:pt x="29" y="119"/>
                    </a:lnTo>
                    <a:lnTo>
                      <a:pt x="18" y="115"/>
                    </a:lnTo>
                    <a:lnTo>
                      <a:pt x="8" y="11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2" y="106"/>
                    </a:lnTo>
                    <a:lnTo>
                      <a:pt x="2" y="106"/>
                    </a:lnTo>
                    <a:close/>
                  </a:path>
                </a:pathLst>
              </a:custGeom>
              <a:solidFill>
                <a:srgbClr val="FF3E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11" name="Freeform 7482"/>
              <p:cNvSpPr>
                <a:spLocks noEditPoints="1"/>
              </p:cNvSpPr>
              <p:nvPr/>
            </p:nvSpPr>
            <p:spPr bwMode="auto">
              <a:xfrm>
                <a:off x="1376" y="2333"/>
                <a:ext cx="81" cy="119"/>
              </a:xfrm>
              <a:custGeom>
                <a:avLst/>
                <a:gdLst>
                  <a:gd name="T0" fmla="*/ 73 w 81"/>
                  <a:gd name="T1" fmla="*/ 10 h 119"/>
                  <a:gd name="T2" fmla="*/ 52 w 81"/>
                  <a:gd name="T3" fmla="*/ 2 h 119"/>
                  <a:gd name="T4" fmla="*/ 29 w 81"/>
                  <a:gd name="T5" fmla="*/ 2 h 119"/>
                  <a:gd name="T6" fmla="*/ 8 w 81"/>
                  <a:gd name="T7" fmla="*/ 10 h 119"/>
                  <a:gd name="T8" fmla="*/ 0 w 81"/>
                  <a:gd name="T9" fmla="*/ 16 h 119"/>
                  <a:gd name="T10" fmla="*/ 0 w 81"/>
                  <a:gd name="T11" fmla="*/ 16 h 119"/>
                  <a:gd name="T12" fmla="*/ 0 w 81"/>
                  <a:gd name="T13" fmla="*/ 16 h 119"/>
                  <a:gd name="T14" fmla="*/ 0 w 81"/>
                  <a:gd name="T15" fmla="*/ 16 h 119"/>
                  <a:gd name="T16" fmla="*/ 8 w 81"/>
                  <a:gd name="T17" fmla="*/ 10 h 119"/>
                  <a:gd name="T18" fmla="*/ 29 w 81"/>
                  <a:gd name="T19" fmla="*/ 2 h 119"/>
                  <a:gd name="T20" fmla="*/ 52 w 81"/>
                  <a:gd name="T21" fmla="*/ 2 h 119"/>
                  <a:gd name="T22" fmla="*/ 73 w 81"/>
                  <a:gd name="T23" fmla="*/ 10 h 119"/>
                  <a:gd name="T24" fmla="*/ 81 w 81"/>
                  <a:gd name="T25" fmla="*/ 16 h 119"/>
                  <a:gd name="T26" fmla="*/ 81 w 81"/>
                  <a:gd name="T27" fmla="*/ 16 h 119"/>
                  <a:gd name="T28" fmla="*/ 81 w 81"/>
                  <a:gd name="T29" fmla="*/ 16 h 119"/>
                  <a:gd name="T30" fmla="*/ 81 w 81"/>
                  <a:gd name="T31" fmla="*/ 16 h 119"/>
                  <a:gd name="T32" fmla="*/ 0 w 81"/>
                  <a:gd name="T33" fmla="*/ 104 h 119"/>
                  <a:gd name="T34" fmla="*/ 18 w 81"/>
                  <a:gd name="T35" fmla="*/ 115 h 119"/>
                  <a:gd name="T36" fmla="*/ 41 w 81"/>
                  <a:gd name="T37" fmla="*/ 119 h 119"/>
                  <a:gd name="T38" fmla="*/ 64 w 81"/>
                  <a:gd name="T39" fmla="*/ 115 h 119"/>
                  <a:gd name="T40" fmla="*/ 81 w 81"/>
                  <a:gd name="T41" fmla="*/ 104 h 119"/>
                  <a:gd name="T42" fmla="*/ 81 w 81"/>
                  <a:gd name="T43" fmla="*/ 104 h 119"/>
                  <a:gd name="T44" fmla="*/ 81 w 81"/>
                  <a:gd name="T45" fmla="*/ 104 h 119"/>
                  <a:gd name="T46" fmla="*/ 81 w 81"/>
                  <a:gd name="T47" fmla="*/ 104 h 119"/>
                  <a:gd name="T48" fmla="*/ 81 w 81"/>
                  <a:gd name="T49" fmla="*/ 104 h 119"/>
                  <a:gd name="T50" fmla="*/ 64 w 81"/>
                  <a:gd name="T51" fmla="*/ 115 h 119"/>
                  <a:gd name="T52" fmla="*/ 41 w 81"/>
                  <a:gd name="T53" fmla="*/ 119 h 119"/>
                  <a:gd name="T54" fmla="*/ 18 w 81"/>
                  <a:gd name="T55" fmla="*/ 115 h 119"/>
                  <a:gd name="T56" fmla="*/ 0 w 81"/>
                  <a:gd name="T57" fmla="*/ 104 h 119"/>
                  <a:gd name="T58" fmla="*/ 0 w 81"/>
                  <a:gd name="T59" fmla="*/ 104 h 119"/>
                  <a:gd name="T60" fmla="*/ 0 w 81"/>
                  <a:gd name="T61" fmla="*/ 104 h 119"/>
                  <a:gd name="T62" fmla="*/ 0 w 81"/>
                  <a:gd name="T63" fmla="*/ 104 h 119"/>
                  <a:gd name="T64" fmla="*/ 0 w 81"/>
                  <a:gd name="T65" fmla="*/ 10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9">
                    <a:moveTo>
                      <a:pt x="81" y="16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4"/>
                    </a:lnTo>
                    <a:lnTo>
                      <a:pt x="8" y="1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10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0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close/>
                    <a:moveTo>
                      <a:pt x="0" y="104"/>
                    </a:moveTo>
                    <a:lnTo>
                      <a:pt x="8" y="110"/>
                    </a:lnTo>
                    <a:lnTo>
                      <a:pt x="18" y="115"/>
                    </a:lnTo>
                    <a:lnTo>
                      <a:pt x="29" y="119"/>
                    </a:lnTo>
                    <a:lnTo>
                      <a:pt x="41" y="119"/>
                    </a:lnTo>
                    <a:lnTo>
                      <a:pt x="52" y="119"/>
                    </a:lnTo>
                    <a:lnTo>
                      <a:pt x="64" y="115"/>
                    </a:lnTo>
                    <a:lnTo>
                      <a:pt x="73" y="110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73" y="110"/>
                    </a:lnTo>
                    <a:lnTo>
                      <a:pt x="64" y="115"/>
                    </a:lnTo>
                    <a:lnTo>
                      <a:pt x="52" y="117"/>
                    </a:lnTo>
                    <a:lnTo>
                      <a:pt x="41" y="119"/>
                    </a:lnTo>
                    <a:lnTo>
                      <a:pt x="29" y="117"/>
                    </a:lnTo>
                    <a:lnTo>
                      <a:pt x="18" y="115"/>
                    </a:lnTo>
                    <a:lnTo>
                      <a:pt x="8" y="11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12" name="Freeform 7483"/>
              <p:cNvSpPr>
                <a:spLocks noEditPoints="1"/>
              </p:cNvSpPr>
              <p:nvPr/>
            </p:nvSpPr>
            <p:spPr bwMode="auto">
              <a:xfrm>
                <a:off x="1376" y="2333"/>
                <a:ext cx="81" cy="119"/>
              </a:xfrm>
              <a:custGeom>
                <a:avLst/>
                <a:gdLst>
                  <a:gd name="T0" fmla="*/ 73 w 81"/>
                  <a:gd name="T1" fmla="*/ 10 h 119"/>
                  <a:gd name="T2" fmla="*/ 52 w 81"/>
                  <a:gd name="T3" fmla="*/ 2 h 119"/>
                  <a:gd name="T4" fmla="*/ 29 w 81"/>
                  <a:gd name="T5" fmla="*/ 2 h 119"/>
                  <a:gd name="T6" fmla="*/ 8 w 81"/>
                  <a:gd name="T7" fmla="*/ 10 h 119"/>
                  <a:gd name="T8" fmla="*/ 0 w 81"/>
                  <a:gd name="T9" fmla="*/ 16 h 119"/>
                  <a:gd name="T10" fmla="*/ 0 w 81"/>
                  <a:gd name="T11" fmla="*/ 16 h 119"/>
                  <a:gd name="T12" fmla="*/ 0 w 81"/>
                  <a:gd name="T13" fmla="*/ 16 h 119"/>
                  <a:gd name="T14" fmla="*/ 0 w 81"/>
                  <a:gd name="T15" fmla="*/ 17 h 119"/>
                  <a:gd name="T16" fmla="*/ 8 w 81"/>
                  <a:gd name="T17" fmla="*/ 12 h 119"/>
                  <a:gd name="T18" fmla="*/ 29 w 81"/>
                  <a:gd name="T19" fmla="*/ 2 h 119"/>
                  <a:gd name="T20" fmla="*/ 52 w 81"/>
                  <a:gd name="T21" fmla="*/ 2 h 119"/>
                  <a:gd name="T22" fmla="*/ 73 w 81"/>
                  <a:gd name="T23" fmla="*/ 12 h 119"/>
                  <a:gd name="T24" fmla="*/ 81 w 81"/>
                  <a:gd name="T25" fmla="*/ 17 h 119"/>
                  <a:gd name="T26" fmla="*/ 81 w 81"/>
                  <a:gd name="T27" fmla="*/ 16 h 119"/>
                  <a:gd name="T28" fmla="*/ 81 w 81"/>
                  <a:gd name="T29" fmla="*/ 16 h 119"/>
                  <a:gd name="T30" fmla="*/ 81 w 81"/>
                  <a:gd name="T31" fmla="*/ 16 h 119"/>
                  <a:gd name="T32" fmla="*/ 0 w 81"/>
                  <a:gd name="T33" fmla="*/ 104 h 119"/>
                  <a:gd name="T34" fmla="*/ 18 w 81"/>
                  <a:gd name="T35" fmla="*/ 115 h 119"/>
                  <a:gd name="T36" fmla="*/ 41 w 81"/>
                  <a:gd name="T37" fmla="*/ 119 h 119"/>
                  <a:gd name="T38" fmla="*/ 64 w 81"/>
                  <a:gd name="T39" fmla="*/ 115 h 119"/>
                  <a:gd name="T40" fmla="*/ 81 w 81"/>
                  <a:gd name="T41" fmla="*/ 104 h 119"/>
                  <a:gd name="T42" fmla="*/ 81 w 81"/>
                  <a:gd name="T43" fmla="*/ 104 h 119"/>
                  <a:gd name="T44" fmla="*/ 81 w 81"/>
                  <a:gd name="T45" fmla="*/ 104 h 119"/>
                  <a:gd name="T46" fmla="*/ 81 w 81"/>
                  <a:gd name="T47" fmla="*/ 104 h 119"/>
                  <a:gd name="T48" fmla="*/ 81 w 81"/>
                  <a:gd name="T49" fmla="*/ 104 h 119"/>
                  <a:gd name="T50" fmla="*/ 64 w 81"/>
                  <a:gd name="T51" fmla="*/ 113 h 119"/>
                  <a:gd name="T52" fmla="*/ 41 w 81"/>
                  <a:gd name="T53" fmla="*/ 119 h 119"/>
                  <a:gd name="T54" fmla="*/ 18 w 81"/>
                  <a:gd name="T55" fmla="*/ 113 h 119"/>
                  <a:gd name="T56" fmla="*/ 0 w 81"/>
                  <a:gd name="T57" fmla="*/ 104 h 119"/>
                  <a:gd name="T58" fmla="*/ 0 w 81"/>
                  <a:gd name="T59" fmla="*/ 104 h 119"/>
                  <a:gd name="T60" fmla="*/ 0 w 81"/>
                  <a:gd name="T61" fmla="*/ 104 h 119"/>
                  <a:gd name="T62" fmla="*/ 0 w 81"/>
                  <a:gd name="T63" fmla="*/ 104 h 119"/>
                  <a:gd name="T64" fmla="*/ 0 w 81"/>
                  <a:gd name="T65" fmla="*/ 10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9">
                    <a:moveTo>
                      <a:pt x="81" y="16"/>
                    </a:moveTo>
                    <a:lnTo>
                      <a:pt x="73" y="10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6"/>
                    </a:lnTo>
                    <a:lnTo>
                      <a:pt x="8" y="1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close/>
                    <a:moveTo>
                      <a:pt x="0" y="104"/>
                    </a:moveTo>
                    <a:lnTo>
                      <a:pt x="8" y="110"/>
                    </a:lnTo>
                    <a:lnTo>
                      <a:pt x="18" y="115"/>
                    </a:lnTo>
                    <a:lnTo>
                      <a:pt x="29" y="117"/>
                    </a:lnTo>
                    <a:lnTo>
                      <a:pt x="41" y="119"/>
                    </a:lnTo>
                    <a:lnTo>
                      <a:pt x="52" y="117"/>
                    </a:lnTo>
                    <a:lnTo>
                      <a:pt x="64" y="115"/>
                    </a:lnTo>
                    <a:lnTo>
                      <a:pt x="73" y="110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73" y="110"/>
                    </a:lnTo>
                    <a:lnTo>
                      <a:pt x="64" y="113"/>
                    </a:lnTo>
                    <a:lnTo>
                      <a:pt x="52" y="117"/>
                    </a:lnTo>
                    <a:lnTo>
                      <a:pt x="41" y="119"/>
                    </a:lnTo>
                    <a:lnTo>
                      <a:pt x="29" y="117"/>
                    </a:lnTo>
                    <a:lnTo>
                      <a:pt x="18" y="113"/>
                    </a:lnTo>
                    <a:lnTo>
                      <a:pt x="8" y="11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13" name="Freeform 7484"/>
              <p:cNvSpPr>
                <a:spLocks noEditPoints="1"/>
              </p:cNvSpPr>
              <p:nvPr/>
            </p:nvSpPr>
            <p:spPr bwMode="auto">
              <a:xfrm>
                <a:off x="1376" y="2333"/>
                <a:ext cx="81" cy="119"/>
              </a:xfrm>
              <a:custGeom>
                <a:avLst/>
                <a:gdLst>
                  <a:gd name="T0" fmla="*/ 73 w 81"/>
                  <a:gd name="T1" fmla="*/ 12 h 119"/>
                  <a:gd name="T2" fmla="*/ 52 w 81"/>
                  <a:gd name="T3" fmla="*/ 2 h 119"/>
                  <a:gd name="T4" fmla="*/ 29 w 81"/>
                  <a:gd name="T5" fmla="*/ 2 h 119"/>
                  <a:gd name="T6" fmla="*/ 8 w 81"/>
                  <a:gd name="T7" fmla="*/ 12 h 119"/>
                  <a:gd name="T8" fmla="*/ 0 w 81"/>
                  <a:gd name="T9" fmla="*/ 17 h 119"/>
                  <a:gd name="T10" fmla="*/ 0 w 81"/>
                  <a:gd name="T11" fmla="*/ 17 h 119"/>
                  <a:gd name="T12" fmla="*/ 0 w 81"/>
                  <a:gd name="T13" fmla="*/ 17 h 119"/>
                  <a:gd name="T14" fmla="*/ 0 w 81"/>
                  <a:gd name="T15" fmla="*/ 17 h 119"/>
                  <a:gd name="T16" fmla="*/ 8 w 81"/>
                  <a:gd name="T17" fmla="*/ 12 h 119"/>
                  <a:gd name="T18" fmla="*/ 29 w 81"/>
                  <a:gd name="T19" fmla="*/ 2 h 119"/>
                  <a:gd name="T20" fmla="*/ 52 w 81"/>
                  <a:gd name="T21" fmla="*/ 2 h 119"/>
                  <a:gd name="T22" fmla="*/ 73 w 81"/>
                  <a:gd name="T23" fmla="*/ 12 h 119"/>
                  <a:gd name="T24" fmla="*/ 81 w 81"/>
                  <a:gd name="T25" fmla="*/ 17 h 119"/>
                  <a:gd name="T26" fmla="*/ 81 w 81"/>
                  <a:gd name="T27" fmla="*/ 17 h 119"/>
                  <a:gd name="T28" fmla="*/ 81 w 81"/>
                  <a:gd name="T29" fmla="*/ 17 h 119"/>
                  <a:gd name="T30" fmla="*/ 81 w 81"/>
                  <a:gd name="T31" fmla="*/ 17 h 119"/>
                  <a:gd name="T32" fmla="*/ 0 w 81"/>
                  <a:gd name="T33" fmla="*/ 104 h 119"/>
                  <a:gd name="T34" fmla="*/ 18 w 81"/>
                  <a:gd name="T35" fmla="*/ 113 h 119"/>
                  <a:gd name="T36" fmla="*/ 41 w 81"/>
                  <a:gd name="T37" fmla="*/ 119 h 119"/>
                  <a:gd name="T38" fmla="*/ 64 w 81"/>
                  <a:gd name="T39" fmla="*/ 113 h 119"/>
                  <a:gd name="T40" fmla="*/ 81 w 81"/>
                  <a:gd name="T41" fmla="*/ 104 h 119"/>
                  <a:gd name="T42" fmla="*/ 81 w 81"/>
                  <a:gd name="T43" fmla="*/ 104 h 119"/>
                  <a:gd name="T44" fmla="*/ 81 w 81"/>
                  <a:gd name="T45" fmla="*/ 104 h 119"/>
                  <a:gd name="T46" fmla="*/ 81 w 81"/>
                  <a:gd name="T47" fmla="*/ 102 h 119"/>
                  <a:gd name="T48" fmla="*/ 81 w 81"/>
                  <a:gd name="T49" fmla="*/ 102 h 119"/>
                  <a:gd name="T50" fmla="*/ 64 w 81"/>
                  <a:gd name="T51" fmla="*/ 113 h 119"/>
                  <a:gd name="T52" fmla="*/ 41 w 81"/>
                  <a:gd name="T53" fmla="*/ 119 h 119"/>
                  <a:gd name="T54" fmla="*/ 18 w 81"/>
                  <a:gd name="T55" fmla="*/ 113 h 119"/>
                  <a:gd name="T56" fmla="*/ 0 w 81"/>
                  <a:gd name="T57" fmla="*/ 102 h 119"/>
                  <a:gd name="T58" fmla="*/ 0 w 81"/>
                  <a:gd name="T59" fmla="*/ 102 h 119"/>
                  <a:gd name="T60" fmla="*/ 0 w 81"/>
                  <a:gd name="T61" fmla="*/ 104 h 119"/>
                  <a:gd name="T62" fmla="*/ 0 w 81"/>
                  <a:gd name="T63" fmla="*/ 104 h 119"/>
                  <a:gd name="T64" fmla="*/ 0 w 81"/>
                  <a:gd name="T65" fmla="*/ 10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9">
                    <a:moveTo>
                      <a:pt x="81" y="17"/>
                    </a:moveTo>
                    <a:lnTo>
                      <a:pt x="73" y="12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6"/>
                    </a:lnTo>
                    <a:lnTo>
                      <a:pt x="8" y="12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2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close/>
                    <a:moveTo>
                      <a:pt x="0" y="104"/>
                    </a:moveTo>
                    <a:lnTo>
                      <a:pt x="8" y="110"/>
                    </a:lnTo>
                    <a:lnTo>
                      <a:pt x="18" y="113"/>
                    </a:lnTo>
                    <a:lnTo>
                      <a:pt x="29" y="117"/>
                    </a:lnTo>
                    <a:lnTo>
                      <a:pt x="41" y="119"/>
                    </a:lnTo>
                    <a:lnTo>
                      <a:pt x="52" y="117"/>
                    </a:lnTo>
                    <a:lnTo>
                      <a:pt x="64" y="113"/>
                    </a:lnTo>
                    <a:lnTo>
                      <a:pt x="73" y="110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2"/>
                    </a:lnTo>
                    <a:lnTo>
                      <a:pt x="81" y="102"/>
                    </a:lnTo>
                    <a:lnTo>
                      <a:pt x="81" y="102"/>
                    </a:lnTo>
                    <a:lnTo>
                      <a:pt x="81" y="102"/>
                    </a:lnTo>
                    <a:lnTo>
                      <a:pt x="73" y="108"/>
                    </a:lnTo>
                    <a:lnTo>
                      <a:pt x="64" y="113"/>
                    </a:lnTo>
                    <a:lnTo>
                      <a:pt x="52" y="117"/>
                    </a:lnTo>
                    <a:lnTo>
                      <a:pt x="41" y="119"/>
                    </a:lnTo>
                    <a:lnTo>
                      <a:pt x="29" y="117"/>
                    </a:lnTo>
                    <a:lnTo>
                      <a:pt x="18" y="113"/>
                    </a:lnTo>
                    <a:lnTo>
                      <a:pt x="8" y="10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4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14" name="Freeform 7485"/>
              <p:cNvSpPr>
                <a:spLocks noEditPoints="1"/>
              </p:cNvSpPr>
              <p:nvPr/>
            </p:nvSpPr>
            <p:spPr bwMode="auto">
              <a:xfrm>
                <a:off x="1376" y="2335"/>
                <a:ext cx="81" cy="117"/>
              </a:xfrm>
              <a:custGeom>
                <a:avLst/>
                <a:gdLst>
                  <a:gd name="T0" fmla="*/ 73 w 81"/>
                  <a:gd name="T1" fmla="*/ 10 h 117"/>
                  <a:gd name="T2" fmla="*/ 52 w 81"/>
                  <a:gd name="T3" fmla="*/ 0 h 117"/>
                  <a:gd name="T4" fmla="*/ 29 w 81"/>
                  <a:gd name="T5" fmla="*/ 0 h 117"/>
                  <a:gd name="T6" fmla="*/ 8 w 81"/>
                  <a:gd name="T7" fmla="*/ 10 h 117"/>
                  <a:gd name="T8" fmla="*/ 0 w 81"/>
                  <a:gd name="T9" fmla="*/ 15 h 117"/>
                  <a:gd name="T10" fmla="*/ 0 w 81"/>
                  <a:gd name="T11" fmla="*/ 15 h 117"/>
                  <a:gd name="T12" fmla="*/ 0 w 81"/>
                  <a:gd name="T13" fmla="*/ 15 h 117"/>
                  <a:gd name="T14" fmla="*/ 0 w 81"/>
                  <a:gd name="T15" fmla="*/ 15 h 117"/>
                  <a:gd name="T16" fmla="*/ 8 w 81"/>
                  <a:gd name="T17" fmla="*/ 10 h 117"/>
                  <a:gd name="T18" fmla="*/ 29 w 81"/>
                  <a:gd name="T19" fmla="*/ 0 h 117"/>
                  <a:gd name="T20" fmla="*/ 52 w 81"/>
                  <a:gd name="T21" fmla="*/ 0 h 117"/>
                  <a:gd name="T22" fmla="*/ 73 w 81"/>
                  <a:gd name="T23" fmla="*/ 10 h 117"/>
                  <a:gd name="T24" fmla="*/ 81 w 81"/>
                  <a:gd name="T25" fmla="*/ 15 h 117"/>
                  <a:gd name="T26" fmla="*/ 81 w 81"/>
                  <a:gd name="T27" fmla="*/ 15 h 117"/>
                  <a:gd name="T28" fmla="*/ 81 w 81"/>
                  <a:gd name="T29" fmla="*/ 15 h 117"/>
                  <a:gd name="T30" fmla="*/ 81 w 81"/>
                  <a:gd name="T31" fmla="*/ 15 h 117"/>
                  <a:gd name="T32" fmla="*/ 0 w 81"/>
                  <a:gd name="T33" fmla="*/ 100 h 117"/>
                  <a:gd name="T34" fmla="*/ 18 w 81"/>
                  <a:gd name="T35" fmla="*/ 111 h 117"/>
                  <a:gd name="T36" fmla="*/ 41 w 81"/>
                  <a:gd name="T37" fmla="*/ 117 h 117"/>
                  <a:gd name="T38" fmla="*/ 64 w 81"/>
                  <a:gd name="T39" fmla="*/ 111 h 117"/>
                  <a:gd name="T40" fmla="*/ 81 w 81"/>
                  <a:gd name="T41" fmla="*/ 100 h 117"/>
                  <a:gd name="T42" fmla="*/ 81 w 81"/>
                  <a:gd name="T43" fmla="*/ 100 h 117"/>
                  <a:gd name="T44" fmla="*/ 81 w 81"/>
                  <a:gd name="T45" fmla="*/ 100 h 117"/>
                  <a:gd name="T46" fmla="*/ 81 w 81"/>
                  <a:gd name="T47" fmla="*/ 100 h 117"/>
                  <a:gd name="T48" fmla="*/ 81 w 81"/>
                  <a:gd name="T49" fmla="*/ 100 h 117"/>
                  <a:gd name="T50" fmla="*/ 64 w 81"/>
                  <a:gd name="T51" fmla="*/ 111 h 117"/>
                  <a:gd name="T52" fmla="*/ 41 w 81"/>
                  <a:gd name="T53" fmla="*/ 115 h 117"/>
                  <a:gd name="T54" fmla="*/ 18 w 81"/>
                  <a:gd name="T55" fmla="*/ 111 h 117"/>
                  <a:gd name="T56" fmla="*/ 0 w 81"/>
                  <a:gd name="T57" fmla="*/ 100 h 117"/>
                  <a:gd name="T58" fmla="*/ 0 w 81"/>
                  <a:gd name="T59" fmla="*/ 100 h 117"/>
                  <a:gd name="T60" fmla="*/ 0 w 81"/>
                  <a:gd name="T61" fmla="*/ 100 h 117"/>
                  <a:gd name="T62" fmla="*/ 0 w 81"/>
                  <a:gd name="T63" fmla="*/ 100 h 117"/>
                  <a:gd name="T64" fmla="*/ 0 w 81"/>
                  <a:gd name="T65" fmla="*/ 10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7">
                    <a:moveTo>
                      <a:pt x="81" y="15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8" y="4"/>
                    </a:lnTo>
                    <a:lnTo>
                      <a:pt x="8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9" y="0"/>
                    </a:lnTo>
                    <a:lnTo>
                      <a:pt x="41" y="0"/>
                    </a:lnTo>
                    <a:lnTo>
                      <a:pt x="52" y="0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close/>
                    <a:moveTo>
                      <a:pt x="0" y="100"/>
                    </a:moveTo>
                    <a:lnTo>
                      <a:pt x="8" y="106"/>
                    </a:lnTo>
                    <a:lnTo>
                      <a:pt x="18" y="111"/>
                    </a:lnTo>
                    <a:lnTo>
                      <a:pt x="29" y="115"/>
                    </a:lnTo>
                    <a:lnTo>
                      <a:pt x="41" y="117"/>
                    </a:lnTo>
                    <a:lnTo>
                      <a:pt x="52" y="115"/>
                    </a:lnTo>
                    <a:lnTo>
                      <a:pt x="64" y="111"/>
                    </a:lnTo>
                    <a:lnTo>
                      <a:pt x="73" y="106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73" y="106"/>
                    </a:lnTo>
                    <a:lnTo>
                      <a:pt x="64" y="111"/>
                    </a:lnTo>
                    <a:lnTo>
                      <a:pt x="52" y="115"/>
                    </a:lnTo>
                    <a:lnTo>
                      <a:pt x="41" y="115"/>
                    </a:lnTo>
                    <a:lnTo>
                      <a:pt x="29" y="115"/>
                    </a:lnTo>
                    <a:lnTo>
                      <a:pt x="18" y="111"/>
                    </a:lnTo>
                    <a:lnTo>
                      <a:pt x="8" y="106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FF4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15" name="Freeform 7486"/>
              <p:cNvSpPr>
                <a:spLocks noEditPoints="1"/>
              </p:cNvSpPr>
              <p:nvPr/>
            </p:nvSpPr>
            <p:spPr bwMode="auto">
              <a:xfrm>
                <a:off x="1376" y="2335"/>
                <a:ext cx="81" cy="115"/>
              </a:xfrm>
              <a:custGeom>
                <a:avLst/>
                <a:gdLst>
                  <a:gd name="T0" fmla="*/ 73 w 81"/>
                  <a:gd name="T1" fmla="*/ 10 h 115"/>
                  <a:gd name="T2" fmla="*/ 52 w 81"/>
                  <a:gd name="T3" fmla="*/ 0 h 115"/>
                  <a:gd name="T4" fmla="*/ 29 w 81"/>
                  <a:gd name="T5" fmla="*/ 0 h 115"/>
                  <a:gd name="T6" fmla="*/ 8 w 81"/>
                  <a:gd name="T7" fmla="*/ 10 h 115"/>
                  <a:gd name="T8" fmla="*/ 0 w 81"/>
                  <a:gd name="T9" fmla="*/ 15 h 115"/>
                  <a:gd name="T10" fmla="*/ 0 w 81"/>
                  <a:gd name="T11" fmla="*/ 15 h 115"/>
                  <a:gd name="T12" fmla="*/ 0 w 81"/>
                  <a:gd name="T13" fmla="*/ 15 h 115"/>
                  <a:gd name="T14" fmla="*/ 0 w 81"/>
                  <a:gd name="T15" fmla="*/ 17 h 115"/>
                  <a:gd name="T16" fmla="*/ 8 w 81"/>
                  <a:gd name="T17" fmla="*/ 10 h 115"/>
                  <a:gd name="T18" fmla="*/ 29 w 81"/>
                  <a:gd name="T19" fmla="*/ 2 h 115"/>
                  <a:gd name="T20" fmla="*/ 52 w 81"/>
                  <a:gd name="T21" fmla="*/ 2 h 115"/>
                  <a:gd name="T22" fmla="*/ 73 w 81"/>
                  <a:gd name="T23" fmla="*/ 10 h 115"/>
                  <a:gd name="T24" fmla="*/ 81 w 81"/>
                  <a:gd name="T25" fmla="*/ 17 h 115"/>
                  <a:gd name="T26" fmla="*/ 81 w 81"/>
                  <a:gd name="T27" fmla="*/ 15 h 115"/>
                  <a:gd name="T28" fmla="*/ 81 w 81"/>
                  <a:gd name="T29" fmla="*/ 15 h 115"/>
                  <a:gd name="T30" fmla="*/ 81 w 81"/>
                  <a:gd name="T31" fmla="*/ 15 h 115"/>
                  <a:gd name="T32" fmla="*/ 0 w 81"/>
                  <a:gd name="T33" fmla="*/ 100 h 115"/>
                  <a:gd name="T34" fmla="*/ 18 w 81"/>
                  <a:gd name="T35" fmla="*/ 111 h 115"/>
                  <a:gd name="T36" fmla="*/ 41 w 81"/>
                  <a:gd name="T37" fmla="*/ 115 h 115"/>
                  <a:gd name="T38" fmla="*/ 64 w 81"/>
                  <a:gd name="T39" fmla="*/ 111 h 115"/>
                  <a:gd name="T40" fmla="*/ 81 w 81"/>
                  <a:gd name="T41" fmla="*/ 100 h 115"/>
                  <a:gd name="T42" fmla="*/ 81 w 81"/>
                  <a:gd name="T43" fmla="*/ 100 h 115"/>
                  <a:gd name="T44" fmla="*/ 81 w 81"/>
                  <a:gd name="T45" fmla="*/ 100 h 115"/>
                  <a:gd name="T46" fmla="*/ 81 w 81"/>
                  <a:gd name="T47" fmla="*/ 100 h 115"/>
                  <a:gd name="T48" fmla="*/ 81 w 81"/>
                  <a:gd name="T49" fmla="*/ 100 h 115"/>
                  <a:gd name="T50" fmla="*/ 64 w 81"/>
                  <a:gd name="T51" fmla="*/ 111 h 115"/>
                  <a:gd name="T52" fmla="*/ 41 w 81"/>
                  <a:gd name="T53" fmla="*/ 115 h 115"/>
                  <a:gd name="T54" fmla="*/ 18 w 81"/>
                  <a:gd name="T55" fmla="*/ 111 h 115"/>
                  <a:gd name="T56" fmla="*/ 0 w 81"/>
                  <a:gd name="T57" fmla="*/ 100 h 115"/>
                  <a:gd name="T58" fmla="*/ 0 w 81"/>
                  <a:gd name="T59" fmla="*/ 100 h 115"/>
                  <a:gd name="T60" fmla="*/ 0 w 81"/>
                  <a:gd name="T61" fmla="*/ 100 h 115"/>
                  <a:gd name="T62" fmla="*/ 0 w 81"/>
                  <a:gd name="T63" fmla="*/ 100 h 115"/>
                  <a:gd name="T64" fmla="*/ 0 w 81"/>
                  <a:gd name="T65" fmla="*/ 10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5">
                    <a:moveTo>
                      <a:pt x="81" y="15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8" y="4"/>
                    </a:lnTo>
                    <a:lnTo>
                      <a:pt x="8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close/>
                    <a:moveTo>
                      <a:pt x="0" y="100"/>
                    </a:moveTo>
                    <a:lnTo>
                      <a:pt x="8" y="106"/>
                    </a:lnTo>
                    <a:lnTo>
                      <a:pt x="18" y="111"/>
                    </a:lnTo>
                    <a:lnTo>
                      <a:pt x="29" y="115"/>
                    </a:lnTo>
                    <a:lnTo>
                      <a:pt x="41" y="115"/>
                    </a:lnTo>
                    <a:lnTo>
                      <a:pt x="52" y="115"/>
                    </a:lnTo>
                    <a:lnTo>
                      <a:pt x="64" y="111"/>
                    </a:lnTo>
                    <a:lnTo>
                      <a:pt x="73" y="106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73" y="106"/>
                    </a:lnTo>
                    <a:lnTo>
                      <a:pt x="64" y="111"/>
                    </a:lnTo>
                    <a:lnTo>
                      <a:pt x="52" y="115"/>
                    </a:lnTo>
                    <a:lnTo>
                      <a:pt x="41" y="115"/>
                    </a:lnTo>
                    <a:lnTo>
                      <a:pt x="29" y="115"/>
                    </a:lnTo>
                    <a:lnTo>
                      <a:pt x="18" y="111"/>
                    </a:lnTo>
                    <a:lnTo>
                      <a:pt x="8" y="106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FF41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16" name="Freeform 7487"/>
              <p:cNvSpPr>
                <a:spLocks noEditPoints="1"/>
              </p:cNvSpPr>
              <p:nvPr/>
            </p:nvSpPr>
            <p:spPr bwMode="auto">
              <a:xfrm>
                <a:off x="1376" y="2335"/>
                <a:ext cx="81" cy="115"/>
              </a:xfrm>
              <a:custGeom>
                <a:avLst/>
                <a:gdLst>
                  <a:gd name="T0" fmla="*/ 73 w 81"/>
                  <a:gd name="T1" fmla="*/ 10 h 115"/>
                  <a:gd name="T2" fmla="*/ 52 w 81"/>
                  <a:gd name="T3" fmla="*/ 2 h 115"/>
                  <a:gd name="T4" fmla="*/ 29 w 81"/>
                  <a:gd name="T5" fmla="*/ 2 h 115"/>
                  <a:gd name="T6" fmla="*/ 8 w 81"/>
                  <a:gd name="T7" fmla="*/ 10 h 115"/>
                  <a:gd name="T8" fmla="*/ 0 w 81"/>
                  <a:gd name="T9" fmla="*/ 17 h 115"/>
                  <a:gd name="T10" fmla="*/ 0 w 81"/>
                  <a:gd name="T11" fmla="*/ 17 h 115"/>
                  <a:gd name="T12" fmla="*/ 0 w 81"/>
                  <a:gd name="T13" fmla="*/ 17 h 115"/>
                  <a:gd name="T14" fmla="*/ 0 w 81"/>
                  <a:gd name="T15" fmla="*/ 17 h 115"/>
                  <a:gd name="T16" fmla="*/ 8 w 81"/>
                  <a:gd name="T17" fmla="*/ 10 h 115"/>
                  <a:gd name="T18" fmla="*/ 29 w 81"/>
                  <a:gd name="T19" fmla="*/ 2 h 115"/>
                  <a:gd name="T20" fmla="*/ 52 w 81"/>
                  <a:gd name="T21" fmla="*/ 2 h 115"/>
                  <a:gd name="T22" fmla="*/ 73 w 81"/>
                  <a:gd name="T23" fmla="*/ 10 h 115"/>
                  <a:gd name="T24" fmla="*/ 81 w 81"/>
                  <a:gd name="T25" fmla="*/ 17 h 115"/>
                  <a:gd name="T26" fmla="*/ 81 w 81"/>
                  <a:gd name="T27" fmla="*/ 17 h 115"/>
                  <a:gd name="T28" fmla="*/ 81 w 81"/>
                  <a:gd name="T29" fmla="*/ 17 h 115"/>
                  <a:gd name="T30" fmla="*/ 81 w 81"/>
                  <a:gd name="T31" fmla="*/ 17 h 115"/>
                  <a:gd name="T32" fmla="*/ 0 w 81"/>
                  <a:gd name="T33" fmla="*/ 100 h 115"/>
                  <a:gd name="T34" fmla="*/ 18 w 81"/>
                  <a:gd name="T35" fmla="*/ 111 h 115"/>
                  <a:gd name="T36" fmla="*/ 41 w 81"/>
                  <a:gd name="T37" fmla="*/ 115 h 115"/>
                  <a:gd name="T38" fmla="*/ 64 w 81"/>
                  <a:gd name="T39" fmla="*/ 111 h 115"/>
                  <a:gd name="T40" fmla="*/ 81 w 81"/>
                  <a:gd name="T41" fmla="*/ 100 h 115"/>
                  <a:gd name="T42" fmla="*/ 81 w 81"/>
                  <a:gd name="T43" fmla="*/ 100 h 115"/>
                  <a:gd name="T44" fmla="*/ 81 w 81"/>
                  <a:gd name="T45" fmla="*/ 100 h 115"/>
                  <a:gd name="T46" fmla="*/ 81 w 81"/>
                  <a:gd name="T47" fmla="*/ 98 h 115"/>
                  <a:gd name="T48" fmla="*/ 81 w 81"/>
                  <a:gd name="T49" fmla="*/ 98 h 115"/>
                  <a:gd name="T50" fmla="*/ 64 w 81"/>
                  <a:gd name="T51" fmla="*/ 111 h 115"/>
                  <a:gd name="T52" fmla="*/ 41 w 81"/>
                  <a:gd name="T53" fmla="*/ 115 h 115"/>
                  <a:gd name="T54" fmla="*/ 18 w 81"/>
                  <a:gd name="T55" fmla="*/ 111 h 115"/>
                  <a:gd name="T56" fmla="*/ 0 w 81"/>
                  <a:gd name="T57" fmla="*/ 98 h 115"/>
                  <a:gd name="T58" fmla="*/ 0 w 81"/>
                  <a:gd name="T59" fmla="*/ 98 h 115"/>
                  <a:gd name="T60" fmla="*/ 0 w 81"/>
                  <a:gd name="T61" fmla="*/ 100 h 115"/>
                  <a:gd name="T62" fmla="*/ 0 w 81"/>
                  <a:gd name="T63" fmla="*/ 100 h 115"/>
                  <a:gd name="T64" fmla="*/ 0 w 81"/>
                  <a:gd name="T65" fmla="*/ 10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5">
                    <a:moveTo>
                      <a:pt x="81" y="17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4"/>
                    </a:lnTo>
                    <a:lnTo>
                      <a:pt x="8" y="10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8" y="10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0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close/>
                    <a:moveTo>
                      <a:pt x="0" y="100"/>
                    </a:moveTo>
                    <a:lnTo>
                      <a:pt x="8" y="106"/>
                    </a:lnTo>
                    <a:lnTo>
                      <a:pt x="18" y="111"/>
                    </a:lnTo>
                    <a:lnTo>
                      <a:pt x="29" y="115"/>
                    </a:lnTo>
                    <a:lnTo>
                      <a:pt x="41" y="115"/>
                    </a:lnTo>
                    <a:lnTo>
                      <a:pt x="52" y="115"/>
                    </a:lnTo>
                    <a:lnTo>
                      <a:pt x="64" y="111"/>
                    </a:lnTo>
                    <a:lnTo>
                      <a:pt x="73" y="106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73" y="106"/>
                    </a:lnTo>
                    <a:lnTo>
                      <a:pt x="64" y="111"/>
                    </a:lnTo>
                    <a:lnTo>
                      <a:pt x="52" y="113"/>
                    </a:lnTo>
                    <a:lnTo>
                      <a:pt x="41" y="115"/>
                    </a:lnTo>
                    <a:lnTo>
                      <a:pt x="29" y="113"/>
                    </a:lnTo>
                    <a:lnTo>
                      <a:pt x="18" y="111"/>
                    </a:lnTo>
                    <a:lnTo>
                      <a:pt x="8" y="10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17" name="Freeform 7488"/>
              <p:cNvSpPr>
                <a:spLocks noEditPoints="1"/>
              </p:cNvSpPr>
              <p:nvPr/>
            </p:nvSpPr>
            <p:spPr bwMode="auto">
              <a:xfrm>
                <a:off x="1376" y="2335"/>
                <a:ext cx="81" cy="115"/>
              </a:xfrm>
              <a:custGeom>
                <a:avLst/>
                <a:gdLst>
                  <a:gd name="T0" fmla="*/ 73 w 81"/>
                  <a:gd name="T1" fmla="*/ 10 h 115"/>
                  <a:gd name="T2" fmla="*/ 52 w 81"/>
                  <a:gd name="T3" fmla="*/ 2 h 115"/>
                  <a:gd name="T4" fmla="*/ 29 w 81"/>
                  <a:gd name="T5" fmla="*/ 2 h 115"/>
                  <a:gd name="T6" fmla="*/ 8 w 81"/>
                  <a:gd name="T7" fmla="*/ 10 h 115"/>
                  <a:gd name="T8" fmla="*/ 0 w 81"/>
                  <a:gd name="T9" fmla="*/ 17 h 115"/>
                  <a:gd name="T10" fmla="*/ 0 w 81"/>
                  <a:gd name="T11" fmla="*/ 17 h 115"/>
                  <a:gd name="T12" fmla="*/ 0 w 81"/>
                  <a:gd name="T13" fmla="*/ 17 h 115"/>
                  <a:gd name="T14" fmla="*/ 0 w 81"/>
                  <a:gd name="T15" fmla="*/ 17 h 115"/>
                  <a:gd name="T16" fmla="*/ 0 w 81"/>
                  <a:gd name="T17" fmla="*/ 17 h 115"/>
                  <a:gd name="T18" fmla="*/ 18 w 81"/>
                  <a:gd name="T19" fmla="*/ 6 h 115"/>
                  <a:gd name="T20" fmla="*/ 41 w 81"/>
                  <a:gd name="T21" fmla="*/ 0 h 115"/>
                  <a:gd name="T22" fmla="*/ 64 w 81"/>
                  <a:gd name="T23" fmla="*/ 6 h 115"/>
                  <a:gd name="T24" fmla="*/ 81 w 81"/>
                  <a:gd name="T25" fmla="*/ 17 h 115"/>
                  <a:gd name="T26" fmla="*/ 81 w 81"/>
                  <a:gd name="T27" fmla="*/ 17 h 115"/>
                  <a:gd name="T28" fmla="*/ 81 w 81"/>
                  <a:gd name="T29" fmla="*/ 17 h 115"/>
                  <a:gd name="T30" fmla="*/ 81 w 81"/>
                  <a:gd name="T31" fmla="*/ 17 h 115"/>
                  <a:gd name="T32" fmla="*/ 81 w 81"/>
                  <a:gd name="T33" fmla="*/ 17 h 115"/>
                  <a:gd name="T34" fmla="*/ 0 w 81"/>
                  <a:gd name="T35" fmla="*/ 98 h 115"/>
                  <a:gd name="T36" fmla="*/ 18 w 81"/>
                  <a:gd name="T37" fmla="*/ 111 h 115"/>
                  <a:gd name="T38" fmla="*/ 41 w 81"/>
                  <a:gd name="T39" fmla="*/ 115 h 115"/>
                  <a:gd name="T40" fmla="*/ 64 w 81"/>
                  <a:gd name="T41" fmla="*/ 111 h 115"/>
                  <a:gd name="T42" fmla="*/ 81 w 81"/>
                  <a:gd name="T43" fmla="*/ 98 h 115"/>
                  <a:gd name="T44" fmla="*/ 81 w 81"/>
                  <a:gd name="T45" fmla="*/ 98 h 115"/>
                  <a:gd name="T46" fmla="*/ 81 w 81"/>
                  <a:gd name="T47" fmla="*/ 98 h 115"/>
                  <a:gd name="T48" fmla="*/ 81 w 81"/>
                  <a:gd name="T49" fmla="*/ 98 h 115"/>
                  <a:gd name="T50" fmla="*/ 81 w 81"/>
                  <a:gd name="T51" fmla="*/ 98 h 115"/>
                  <a:gd name="T52" fmla="*/ 73 w 81"/>
                  <a:gd name="T53" fmla="*/ 106 h 115"/>
                  <a:gd name="T54" fmla="*/ 52 w 81"/>
                  <a:gd name="T55" fmla="*/ 113 h 115"/>
                  <a:gd name="T56" fmla="*/ 29 w 81"/>
                  <a:gd name="T57" fmla="*/ 113 h 115"/>
                  <a:gd name="T58" fmla="*/ 8 w 81"/>
                  <a:gd name="T59" fmla="*/ 106 h 115"/>
                  <a:gd name="T60" fmla="*/ 0 w 81"/>
                  <a:gd name="T61" fmla="*/ 98 h 115"/>
                  <a:gd name="T62" fmla="*/ 0 w 81"/>
                  <a:gd name="T63" fmla="*/ 98 h 115"/>
                  <a:gd name="T64" fmla="*/ 0 w 81"/>
                  <a:gd name="T65" fmla="*/ 98 h 115"/>
                  <a:gd name="T66" fmla="*/ 0 w 81"/>
                  <a:gd name="T67" fmla="*/ 98 h 115"/>
                  <a:gd name="T68" fmla="*/ 0 w 81"/>
                  <a:gd name="T69" fmla="*/ 9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1" h="115">
                    <a:moveTo>
                      <a:pt x="81" y="17"/>
                    </a:moveTo>
                    <a:lnTo>
                      <a:pt x="73" y="10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6"/>
                    </a:lnTo>
                    <a:lnTo>
                      <a:pt x="8" y="10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8" y="10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0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close/>
                    <a:moveTo>
                      <a:pt x="0" y="98"/>
                    </a:moveTo>
                    <a:lnTo>
                      <a:pt x="8" y="106"/>
                    </a:lnTo>
                    <a:lnTo>
                      <a:pt x="18" y="111"/>
                    </a:lnTo>
                    <a:lnTo>
                      <a:pt x="29" y="113"/>
                    </a:lnTo>
                    <a:lnTo>
                      <a:pt x="41" y="115"/>
                    </a:lnTo>
                    <a:lnTo>
                      <a:pt x="52" y="113"/>
                    </a:lnTo>
                    <a:lnTo>
                      <a:pt x="64" y="111"/>
                    </a:lnTo>
                    <a:lnTo>
                      <a:pt x="73" y="106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73" y="106"/>
                    </a:lnTo>
                    <a:lnTo>
                      <a:pt x="64" y="111"/>
                    </a:lnTo>
                    <a:lnTo>
                      <a:pt x="52" y="113"/>
                    </a:lnTo>
                    <a:lnTo>
                      <a:pt x="41" y="115"/>
                    </a:lnTo>
                    <a:lnTo>
                      <a:pt x="29" y="113"/>
                    </a:lnTo>
                    <a:lnTo>
                      <a:pt x="18" y="111"/>
                    </a:lnTo>
                    <a:lnTo>
                      <a:pt x="8" y="10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18" name="Freeform 7489"/>
              <p:cNvSpPr>
                <a:spLocks noEditPoints="1"/>
              </p:cNvSpPr>
              <p:nvPr/>
            </p:nvSpPr>
            <p:spPr bwMode="auto">
              <a:xfrm>
                <a:off x="1376" y="2335"/>
                <a:ext cx="81" cy="115"/>
              </a:xfrm>
              <a:custGeom>
                <a:avLst/>
                <a:gdLst>
                  <a:gd name="T0" fmla="*/ 81 w 81"/>
                  <a:gd name="T1" fmla="*/ 17 h 115"/>
                  <a:gd name="T2" fmla="*/ 64 w 81"/>
                  <a:gd name="T3" fmla="*/ 6 h 115"/>
                  <a:gd name="T4" fmla="*/ 41 w 81"/>
                  <a:gd name="T5" fmla="*/ 0 h 115"/>
                  <a:gd name="T6" fmla="*/ 18 w 81"/>
                  <a:gd name="T7" fmla="*/ 6 h 115"/>
                  <a:gd name="T8" fmla="*/ 0 w 81"/>
                  <a:gd name="T9" fmla="*/ 17 h 115"/>
                  <a:gd name="T10" fmla="*/ 0 w 81"/>
                  <a:gd name="T11" fmla="*/ 17 h 115"/>
                  <a:gd name="T12" fmla="*/ 0 w 81"/>
                  <a:gd name="T13" fmla="*/ 19 h 115"/>
                  <a:gd name="T14" fmla="*/ 0 w 81"/>
                  <a:gd name="T15" fmla="*/ 19 h 115"/>
                  <a:gd name="T16" fmla="*/ 0 w 81"/>
                  <a:gd name="T17" fmla="*/ 19 h 115"/>
                  <a:gd name="T18" fmla="*/ 0 w 81"/>
                  <a:gd name="T19" fmla="*/ 17 h 115"/>
                  <a:gd name="T20" fmla="*/ 18 w 81"/>
                  <a:gd name="T21" fmla="*/ 6 h 115"/>
                  <a:gd name="T22" fmla="*/ 41 w 81"/>
                  <a:gd name="T23" fmla="*/ 2 h 115"/>
                  <a:gd name="T24" fmla="*/ 62 w 81"/>
                  <a:gd name="T25" fmla="*/ 6 h 115"/>
                  <a:gd name="T26" fmla="*/ 81 w 81"/>
                  <a:gd name="T27" fmla="*/ 17 h 115"/>
                  <a:gd name="T28" fmla="*/ 81 w 81"/>
                  <a:gd name="T29" fmla="*/ 19 h 115"/>
                  <a:gd name="T30" fmla="*/ 81 w 81"/>
                  <a:gd name="T31" fmla="*/ 19 h 115"/>
                  <a:gd name="T32" fmla="*/ 81 w 81"/>
                  <a:gd name="T33" fmla="*/ 19 h 115"/>
                  <a:gd name="T34" fmla="*/ 81 w 81"/>
                  <a:gd name="T35" fmla="*/ 17 h 115"/>
                  <a:gd name="T36" fmla="*/ 0 w 81"/>
                  <a:gd name="T37" fmla="*/ 98 h 115"/>
                  <a:gd name="T38" fmla="*/ 8 w 81"/>
                  <a:gd name="T39" fmla="*/ 106 h 115"/>
                  <a:gd name="T40" fmla="*/ 29 w 81"/>
                  <a:gd name="T41" fmla="*/ 113 h 115"/>
                  <a:gd name="T42" fmla="*/ 52 w 81"/>
                  <a:gd name="T43" fmla="*/ 113 h 115"/>
                  <a:gd name="T44" fmla="*/ 73 w 81"/>
                  <a:gd name="T45" fmla="*/ 106 h 115"/>
                  <a:gd name="T46" fmla="*/ 81 w 81"/>
                  <a:gd name="T47" fmla="*/ 98 h 115"/>
                  <a:gd name="T48" fmla="*/ 81 w 81"/>
                  <a:gd name="T49" fmla="*/ 98 h 115"/>
                  <a:gd name="T50" fmla="*/ 81 w 81"/>
                  <a:gd name="T51" fmla="*/ 98 h 115"/>
                  <a:gd name="T52" fmla="*/ 81 w 81"/>
                  <a:gd name="T53" fmla="*/ 98 h 115"/>
                  <a:gd name="T54" fmla="*/ 81 w 81"/>
                  <a:gd name="T55" fmla="*/ 96 h 115"/>
                  <a:gd name="T56" fmla="*/ 71 w 81"/>
                  <a:gd name="T57" fmla="*/ 106 h 115"/>
                  <a:gd name="T58" fmla="*/ 52 w 81"/>
                  <a:gd name="T59" fmla="*/ 113 h 115"/>
                  <a:gd name="T60" fmla="*/ 29 w 81"/>
                  <a:gd name="T61" fmla="*/ 113 h 115"/>
                  <a:gd name="T62" fmla="*/ 8 w 81"/>
                  <a:gd name="T63" fmla="*/ 106 h 115"/>
                  <a:gd name="T64" fmla="*/ 0 w 81"/>
                  <a:gd name="T65" fmla="*/ 96 h 115"/>
                  <a:gd name="T66" fmla="*/ 0 w 81"/>
                  <a:gd name="T67" fmla="*/ 98 h 115"/>
                  <a:gd name="T68" fmla="*/ 0 w 81"/>
                  <a:gd name="T69" fmla="*/ 98 h 115"/>
                  <a:gd name="T70" fmla="*/ 0 w 81"/>
                  <a:gd name="T71" fmla="*/ 98 h 115"/>
                  <a:gd name="T72" fmla="*/ 0 w 81"/>
                  <a:gd name="T73" fmla="*/ 9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1" h="115">
                    <a:moveTo>
                      <a:pt x="81" y="17"/>
                    </a:moveTo>
                    <a:lnTo>
                      <a:pt x="81" y="17"/>
                    </a:lnTo>
                    <a:lnTo>
                      <a:pt x="73" y="10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6"/>
                    </a:lnTo>
                    <a:lnTo>
                      <a:pt x="8" y="10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2"/>
                    </a:lnTo>
                    <a:lnTo>
                      <a:pt x="52" y="2"/>
                    </a:lnTo>
                    <a:lnTo>
                      <a:pt x="62" y="6"/>
                    </a:lnTo>
                    <a:lnTo>
                      <a:pt x="71" y="12"/>
                    </a:lnTo>
                    <a:lnTo>
                      <a:pt x="81" y="17"/>
                    </a:lnTo>
                    <a:lnTo>
                      <a:pt x="81" y="19"/>
                    </a:lnTo>
                    <a:lnTo>
                      <a:pt x="81" y="19"/>
                    </a:lnTo>
                    <a:lnTo>
                      <a:pt x="81" y="19"/>
                    </a:lnTo>
                    <a:lnTo>
                      <a:pt x="81" y="19"/>
                    </a:lnTo>
                    <a:lnTo>
                      <a:pt x="81" y="19"/>
                    </a:lnTo>
                    <a:lnTo>
                      <a:pt x="81" y="19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close/>
                    <a:moveTo>
                      <a:pt x="0" y="98"/>
                    </a:moveTo>
                    <a:lnTo>
                      <a:pt x="0" y="98"/>
                    </a:lnTo>
                    <a:lnTo>
                      <a:pt x="8" y="106"/>
                    </a:lnTo>
                    <a:lnTo>
                      <a:pt x="18" y="111"/>
                    </a:lnTo>
                    <a:lnTo>
                      <a:pt x="29" y="113"/>
                    </a:lnTo>
                    <a:lnTo>
                      <a:pt x="41" y="115"/>
                    </a:lnTo>
                    <a:lnTo>
                      <a:pt x="52" y="113"/>
                    </a:lnTo>
                    <a:lnTo>
                      <a:pt x="64" y="111"/>
                    </a:lnTo>
                    <a:lnTo>
                      <a:pt x="73" y="106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6"/>
                    </a:lnTo>
                    <a:lnTo>
                      <a:pt x="81" y="98"/>
                    </a:lnTo>
                    <a:lnTo>
                      <a:pt x="71" y="106"/>
                    </a:lnTo>
                    <a:lnTo>
                      <a:pt x="62" y="110"/>
                    </a:lnTo>
                    <a:lnTo>
                      <a:pt x="52" y="113"/>
                    </a:lnTo>
                    <a:lnTo>
                      <a:pt x="41" y="115"/>
                    </a:lnTo>
                    <a:lnTo>
                      <a:pt x="29" y="113"/>
                    </a:lnTo>
                    <a:lnTo>
                      <a:pt x="18" y="110"/>
                    </a:lnTo>
                    <a:lnTo>
                      <a:pt x="8" y="106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F4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19" name="Freeform 7490"/>
              <p:cNvSpPr>
                <a:spLocks noEditPoints="1"/>
              </p:cNvSpPr>
              <p:nvPr/>
            </p:nvSpPr>
            <p:spPr bwMode="auto">
              <a:xfrm>
                <a:off x="1376" y="2337"/>
                <a:ext cx="81" cy="113"/>
              </a:xfrm>
              <a:custGeom>
                <a:avLst/>
                <a:gdLst>
                  <a:gd name="T0" fmla="*/ 81 w 81"/>
                  <a:gd name="T1" fmla="*/ 15 h 113"/>
                  <a:gd name="T2" fmla="*/ 62 w 81"/>
                  <a:gd name="T3" fmla="*/ 4 h 113"/>
                  <a:gd name="T4" fmla="*/ 41 w 81"/>
                  <a:gd name="T5" fmla="*/ 0 h 113"/>
                  <a:gd name="T6" fmla="*/ 18 w 81"/>
                  <a:gd name="T7" fmla="*/ 4 h 113"/>
                  <a:gd name="T8" fmla="*/ 0 w 81"/>
                  <a:gd name="T9" fmla="*/ 15 h 113"/>
                  <a:gd name="T10" fmla="*/ 0 w 81"/>
                  <a:gd name="T11" fmla="*/ 17 h 113"/>
                  <a:gd name="T12" fmla="*/ 0 w 81"/>
                  <a:gd name="T13" fmla="*/ 17 h 113"/>
                  <a:gd name="T14" fmla="*/ 0 w 81"/>
                  <a:gd name="T15" fmla="*/ 17 h 113"/>
                  <a:gd name="T16" fmla="*/ 0 w 81"/>
                  <a:gd name="T17" fmla="*/ 17 h 113"/>
                  <a:gd name="T18" fmla="*/ 0 w 81"/>
                  <a:gd name="T19" fmla="*/ 15 h 113"/>
                  <a:gd name="T20" fmla="*/ 20 w 81"/>
                  <a:gd name="T21" fmla="*/ 4 h 113"/>
                  <a:gd name="T22" fmla="*/ 41 w 81"/>
                  <a:gd name="T23" fmla="*/ 0 h 113"/>
                  <a:gd name="T24" fmla="*/ 62 w 81"/>
                  <a:gd name="T25" fmla="*/ 4 h 113"/>
                  <a:gd name="T26" fmla="*/ 81 w 81"/>
                  <a:gd name="T27" fmla="*/ 15 h 113"/>
                  <a:gd name="T28" fmla="*/ 81 w 81"/>
                  <a:gd name="T29" fmla="*/ 17 h 113"/>
                  <a:gd name="T30" fmla="*/ 81 w 81"/>
                  <a:gd name="T31" fmla="*/ 17 h 113"/>
                  <a:gd name="T32" fmla="*/ 81 w 81"/>
                  <a:gd name="T33" fmla="*/ 17 h 113"/>
                  <a:gd name="T34" fmla="*/ 81 w 81"/>
                  <a:gd name="T35" fmla="*/ 17 h 113"/>
                  <a:gd name="T36" fmla="*/ 0 w 81"/>
                  <a:gd name="T37" fmla="*/ 94 h 113"/>
                  <a:gd name="T38" fmla="*/ 8 w 81"/>
                  <a:gd name="T39" fmla="*/ 104 h 113"/>
                  <a:gd name="T40" fmla="*/ 29 w 81"/>
                  <a:gd name="T41" fmla="*/ 111 h 113"/>
                  <a:gd name="T42" fmla="*/ 52 w 81"/>
                  <a:gd name="T43" fmla="*/ 111 h 113"/>
                  <a:gd name="T44" fmla="*/ 71 w 81"/>
                  <a:gd name="T45" fmla="*/ 104 h 113"/>
                  <a:gd name="T46" fmla="*/ 81 w 81"/>
                  <a:gd name="T47" fmla="*/ 94 h 113"/>
                  <a:gd name="T48" fmla="*/ 81 w 81"/>
                  <a:gd name="T49" fmla="*/ 94 h 113"/>
                  <a:gd name="T50" fmla="*/ 81 w 81"/>
                  <a:gd name="T51" fmla="*/ 94 h 113"/>
                  <a:gd name="T52" fmla="*/ 81 w 81"/>
                  <a:gd name="T53" fmla="*/ 94 h 113"/>
                  <a:gd name="T54" fmla="*/ 81 w 81"/>
                  <a:gd name="T55" fmla="*/ 94 h 113"/>
                  <a:gd name="T56" fmla="*/ 71 w 81"/>
                  <a:gd name="T57" fmla="*/ 102 h 113"/>
                  <a:gd name="T58" fmla="*/ 52 w 81"/>
                  <a:gd name="T59" fmla="*/ 111 h 113"/>
                  <a:gd name="T60" fmla="*/ 29 w 81"/>
                  <a:gd name="T61" fmla="*/ 111 h 113"/>
                  <a:gd name="T62" fmla="*/ 10 w 81"/>
                  <a:gd name="T63" fmla="*/ 102 h 113"/>
                  <a:gd name="T64" fmla="*/ 0 w 81"/>
                  <a:gd name="T65" fmla="*/ 94 h 113"/>
                  <a:gd name="T66" fmla="*/ 0 w 81"/>
                  <a:gd name="T67" fmla="*/ 94 h 113"/>
                  <a:gd name="T68" fmla="*/ 0 w 81"/>
                  <a:gd name="T69" fmla="*/ 94 h 113"/>
                  <a:gd name="T70" fmla="*/ 0 w 81"/>
                  <a:gd name="T71" fmla="*/ 94 h 113"/>
                  <a:gd name="T72" fmla="*/ 0 w 81"/>
                  <a:gd name="T73" fmla="*/ 94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1" h="113">
                    <a:moveTo>
                      <a:pt x="81" y="17"/>
                    </a:moveTo>
                    <a:lnTo>
                      <a:pt x="81" y="15"/>
                    </a:lnTo>
                    <a:lnTo>
                      <a:pt x="71" y="10"/>
                    </a:lnTo>
                    <a:lnTo>
                      <a:pt x="62" y="4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8" y="4"/>
                    </a:lnTo>
                    <a:lnTo>
                      <a:pt x="8" y="10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0" y="10"/>
                    </a:lnTo>
                    <a:lnTo>
                      <a:pt x="20" y="4"/>
                    </a:lnTo>
                    <a:lnTo>
                      <a:pt x="29" y="0"/>
                    </a:lnTo>
                    <a:lnTo>
                      <a:pt x="41" y="0"/>
                    </a:lnTo>
                    <a:lnTo>
                      <a:pt x="52" y="0"/>
                    </a:lnTo>
                    <a:lnTo>
                      <a:pt x="62" y="4"/>
                    </a:lnTo>
                    <a:lnTo>
                      <a:pt x="71" y="10"/>
                    </a:lnTo>
                    <a:lnTo>
                      <a:pt x="81" y="15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close/>
                    <a:moveTo>
                      <a:pt x="0" y="94"/>
                    </a:moveTo>
                    <a:lnTo>
                      <a:pt x="0" y="96"/>
                    </a:lnTo>
                    <a:lnTo>
                      <a:pt x="8" y="104"/>
                    </a:lnTo>
                    <a:lnTo>
                      <a:pt x="18" y="108"/>
                    </a:lnTo>
                    <a:lnTo>
                      <a:pt x="29" y="111"/>
                    </a:lnTo>
                    <a:lnTo>
                      <a:pt x="41" y="113"/>
                    </a:lnTo>
                    <a:lnTo>
                      <a:pt x="52" y="111"/>
                    </a:lnTo>
                    <a:lnTo>
                      <a:pt x="62" y="108"/>
                    </a:lnTo>
                    <a:lnTo>
                      <a:pt x="71" y="104"/>
                    </a:lnTo>
                    <a:lnTo>
                      <a:pt x="81" y="96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6"/>
                    </a:lnTo>
                    <a:lnTo>
                      <a:pt x="71" y="102"/>
                    </a:lnTo>
                    <a:lnTo>
                      <a:pt x="62" y="108"/>
                    </a:lnTo>
                    <a:lnTo>
                      <a:pt x="52" y="111"/>
                    </a:lnTo>
                    <a:lnTo>
                      <a:pt x="41" y="111"/>
                    </a:lnTo>
                    <a:lnTo>
                      <a:pt x="29" y="111"/>
                    </a:lnTo>
                    <a:lnTo>
                      <a:pt x="20" y="108"/>
                    </a:lnTo>
                    <a:lnTo>
                      <a:pt x="10" y="102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FF4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20" name="Freeform 7491"/>
              <p:cNvSpPr>
                <a:spLocks noEditPoints="1"/>
              </p:cNvSpPr>
              <p:nvPr/>
            </p:nvSpPr>
            <p:spPr bwMode="auto">
              <a:xfrm>
                <a:off x="1374" y="2337"/>
                <a:ext cx="85" cy="111"/>
              </a:xfrm>
              <a:custGeom>
                <a:avLst/>
                <a:gdLst>
                  <a:gd name="T0" fmla="*/ 83 w 85"/>
                  <a:gd name="T1" fmla="*/ 15 h 111"/>
                  <a:gd name="T2" fmla="*/ 64 w 85"/>
                  <a:gd name="T3" fmla="*/ 4 h 111"/>
                  <a:gd name="T4" fmla="*/ 43 w 85"/>
                  <a:gd name="T5" fmla="*/ 0 h 111"/>
                  <a:gd name="T6" fmla="*/ 22 w 85"/>
                  <a:gd name="T7" fmla="*/ 4 h 111"/>
                  <a:gd name="T8" fmla="*/ 2 w 85"/>
                  <a:gd name="T9" fmla="*/ 15 h 111"/>
                  <a:gd name="T10" fmla="*/ 2 w 85"/>
                  <a:gd name="T11" fmla="*/ 17 h 111"/>
                  <a:gd name="T12" fmla="*/ 0 w 85"/>
                  <a:gd name="T13" fmla="*/ 17 h 111"/>
                  <a:gd name="T14" fmla="*/ 0 w 85"/>
                  <a:gd name="T15" fmla="*/ 19 h 111"/>
                  <a:gd name="T16" fmla="*/ 0 w 85"/>
                  <a:gd name="T17" fmla="*/ 19 h 111"/>
                  <a:gd name="T18" fmla="*/ 2 w 85"/>
                  <a:gd name="T19" fmla="*/ 17 h 111"/>
                  <a:gd name="T20" fmla="*/ 22 w 85"/>
                  <a:gd name="T21" fmla="*/ 4 h 111"/>
                  <a:gd name="T22" fmla="*/ 43 w 85"/>
                  <a:gd name="T23" fmla="*/ 0 h 111"/>
                  <a:gd name="T24" fmla="*/ 64 w 85"/>
                  <a:gd name="T25" fmla="*/ 4 h 111"/>
                  <a:gd name="T26" fmla="*/ 83 w 85"/>
                  <a:gd name="T27" fmla="*/ 17 h 111"/>
                  <a:gd name="T28" fmla="*/ 85 w 85"/>
                  <a:gd name="T29" fmla="*/ 19 h 111"/>
                  <a:gd name="T30" fmla="*/ 83 w 85"/>
                  <a:gd name="T31" fmla="*/ 19 h 111"/>
                  <a:gd name="T32" fmla="*/ 83 w 85"/>
                  <a:gd name="T33" fmla="*/ 17 h 111"/>
                  <a:gd name="T34" fmla="*/ 83 w 85"/>
                  <a:gd name="T35" fmla="*/ 17 h 111"/>
                  <a:gd name="T36" fmla="*/ 2 w 85"/>
                  <a:gd name="T37" fmla="*/ 94 h 111"/>
                  <a:gd name="T38" fmla="*/ 12 w 85"/>
                  <a:gd name="T39" fmla="*/ 102 h 111"/>
                  <a:gd name="T40" fmla="*/ 31 w 85"/>
                  <a:gd name="T41" fmla="*/ 111 h 111"/>
                  <a:gd name="T42" fmla="*/ 54 w 85"/>
                  <a:gd name="T43" fmla="*/ 111 h 111"/>
                  <a:gd name="T44" fmla="*/ 73 w 85"/>
                  <a:gd name="T45" fmla="*/ 102 h 111"/>
                  <a:gd name="T46" fmla="*/ 83 w 85"/>
                  <a:gd name="T47" fmla="*/ 94 h 111"/>
                  <a:gd name="T48" fmla="*/ 83 w 85"/>
                  <a:gd name="T49" fmla="*/ 94 h 111"/>
                  <a:gd name="T50" fmla="*/ 83 w 85"/>
                  <a:gd name="T51" fmla="*/ 94 h 111"/>
                  <a:gd name="T52" fmla="*/ 85 w 85"/>
                  <a:gd name="T53" fmla="*/ 94 h 111"/>
                  <a:gd name="T54" fmla="*/ 85 w 85"/>
                  <a:gd name="T55" fmla="*/ 94 h 111"/>
                  <a:gd name="T56" fmla="*/ 73 w 85"/>
                  <a:gd name="T57" fmla="*/ 102 h 111"/>
                  <a:gd name="T58" fmla="*/ 54 w 85"/>
                  <a:gd name="T59" fmla="*/ 111 h 111"/>
                  <a:gd name="T60" fmla="*/ 31 w 85"/>
                  <a:gd name="T61" fmla="*/ 111 h 111"/>
                  <a:gd name="T62" fmla="*/ 12 w 85"/>
                  <a:gd name="T63" fmla="*/ 102 h 111"/>
                  <a:gd name="T64" fmla="*/ 0 w 85"/>
                  <a:gd name="T65" fmla="*/ 94 h 111"/>
                  <a:gd name="T66" fmla="*/ 0 w 85"/>
                  <a:gd name="T67" fmla="*/ 94 h 111"/>
                  <a:gd name="T68" fmla="*/ 0 w 85"/>
                  <a:gd name="T69" fmla="*/ 94 h 111"/>
                  <a:gd name="T70" fmla="*/ 2 w 85"/>
                  <a:gd name="T71" fmla="*/ 94 h 111"/>
                  <a:gd name="T72" fmla="*/ 2 w 85"/>
                  <a:gd name="T73" fmla="*/ 9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11">
                    <a:moveTo>
                      <a:pt x="83" y="17"/>
                    </a:moveTo>
                    <a:lnTo>
                      <a:pt x="83" y="15"/>
                    </a:lnTo>
                    <a:lnTo>
                      <a:pt x="73" y="10"/>
                    </a:lnTo>
                    <a:lnTo>
                      <a:pt x="64" y="4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1" y="0"/>
                    </a:lnTo>
                    <a:lnTo>
                      <a:pt x="22" y="4"/>
                    </a:lnTo>
                    <a:lnTo>
                      <a:pt x="12" y="10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2" y="17"/>
                    </a:lnTo>
                    <a:lnTo>
                      <a:pt x="12" y="10"/>
                    </a:lnTo>
                    <a:lnTo>
                      <a:pt x="22" y="4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3" y="17"/>
                    </a:lnTo>
                    <a:lnTo>
                      <a:pt x="83" y="17"/>
                    </a:lnTo>
                    <a:lnTo>
                      <a:pt x="83" y="17"/>
                    </a:lnTo>
                    <a:lnTo>
                      <a:pt x="83" y="17"/>
                    </a:lnTo>
                    <a:close/>
                    <a:moveTo>
                      <a:pt x="2" y="94"/>
                    </a:moveTo>
                    <a:lnTo>
                      <a:pt x="2" y="96"/>
                    </a:lnTo>
                    <a:lnTo>
                      <a:pt x="12" y="102"/>
                    </a:lnTo>
                    <a:lnTo>
                      <a:pt x="22" y="108"/>
                    </a:lnTo>
                    <a:lnTo>
                      <a:pt x="31" y="111"/>
                    </a:lnTo>
                    <a:lnTo>
                      <a:pt x="43" y="111"/>
                    </a:lnTo>
                    <a:lnTo>
                      <a:pt x="54" y="111"/>
                    </a:lnTo>
                    <a:lnTo>
                      <a:pt x="64" y="108"/>
                    </a:lnTo>
                    <a:lnTo>
                      <a:pt x="73" y="102"/>
                    </a:lnTo>
                    <a:lnTo>
                      <a:pt x="83" y="96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5" y="94"/>
                    </a:lnTo>
                    <a:lnTo>
                      <a:pt x="85" y="94"/>
                    </a:lnTo>
                    <a:lnTo>
                      <a:pt x="85" y="94"/>
                    </a:lnTo>
                    <a:lnTo>
                      <a:pt x="83" y="96"/>
                    </a:lnTo>
                    <a:lnTo>
                      <a:pt x="73" y="102"/>
                    </a:lnTo>
                    <a:lnTo>
                      <a:pt x="64" y="108"/>
                    </a:lnTo>
                    <a:lnTo>
                      <a:pt x="54" y="111"/>
                    </a:lnTo>
                    <a:lnTo>
                      <a:pt x="43" y="111"/>
                    </a:lnTo>
                    <a:lnTo>
                      <a:pt x="31" y="111"/>
                    </a:lnTo>
                    <a:lnTo>
                      <a:pt x="22" y="108"/>
                    </a:lnTo>
                    <a:lnTo>
                      <a:pt x="12" y="102"/>
                    </a:lnTo>
                    <a:lnTo>
                      <a:pt x="2" y="96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" y="94"/>
                    </a:lnTo>
                    <a:lnTo>
                      <a:pt x="2" y="94"/>
                    </a:lnTo>
                    <a:lnTo>
                      <a:pt x="2" y="94"/>
                    </a:lnTo>
                    <a:close/>
                  </a:path>
                </a:pathLst>
              </a:custGeom>
              <a:solidFill>
                <a:srgbClr val="FF44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21" name="Freeform 7492"/>
              <p:cNvSpPr>
                <a:spLocks noEditPoints="1"/>
              </p:cNvSpPr>
              <p:nvPr/>
            </p:nvSpPr>
            <p:spPr bwMode="auto">
              <a:xfrm>
                <a:off x="1374" y="2337"/>
                <a:ext cx="85" cy="111"/>
              </a:xfrm>
              <a:custGeom>
                <a:avLst/>
                <a:gdLst>
                  <a:gd name="T0" fmla="*/ 83 w 85"/>
                  <a:gd name="T1" fmla="*/ 17 h 111"/>
                  <a:gd name="T2" fmla="*/ 64 w 85"/>
                  <a:gd name="T3" fmla="*/ 4 h 111"/>
                  <a:gd name="T4" fmla="*/ 43 w 85"/>
                  <a:gd name="T5" fmla="*/ 0 h 111"/>
                  <a:gd name="T6" fmla="*/ 22 w 85"/>
                  <a:gd name="T7" fmla="*/ 4 h 111"/>
                  <a:gd name="T8" fmla="*/ 2 w 85"/>
                  <a:gd name="T9" fmla="*/ 17 h 111"/>
                  <a:gd name="T10" fmla="*/ 0 w 85"/>
                  <a:gd name="T11" fmla="*/ 19 h 111"/>
                  <a:gd name="T12" fmla="*/ 0 w 85"/>
                  <a:gd name="T13" fmla="*/ 19 h 111"/>
                  <a:gd name="T14" fmla="*/ 0 w 85"/>
                  <a:gd name="T15" fmla="*/ 19 h 111"/>
                  <a:gd name="T16" fmla="*/ 0 w 85"/>
                  <a:gd name="T17" fmla="*/ 19 h 111"/>
                  <a:gd name="T18" fmla="*/ 4 w 85"/>
                  <a:gd name="T19" fmla="*/ 17 h 111"/>
                  <a:gd name="T20" fmla="*/ 22 w 85"/>
                  <a:gd name="T21" fmla="*/ 6 h 111"/>
                  <a:gd name="T22" fmla="*/ 43 w 85"/>
                  <a:gd name="T23" fmla="*/ 0 h 111"/>
                  <a:gd name="T24" fmla="*/ 64 w 85"/>
                  <a:gd name="T25" fmla="*/ 6 h 111"/>
                  <a:gd name="T26" fmla="*/ 81 w 85"/>
                  <a:gd name="T27" fmla="*/ 17 h 111"/>
                  <a:gd name="T28" fmla="*/ 85 w 85"/>
                  <a:gd name="T29" fmla="*/ 19 h 111"/>
                  <a:gd name="T30" fmla="*/ 85 w 85"/>
                  <a:gd name="T31" fmla="*/ 19 h 111"/>
                  <a:gd name="T32" fmla="*/ 85 w 85"/>
                  <a:gd name="T33" fmla="*/ 19 h 111"/>
                  <a:gd name="T34" fmla="*/ 85 w 85"/>
                  <a:gd name="T35" fmla="*/ 19 h 111"/>
                  <a:gd name="T36" fmla="*/ 0 w 85"/>
                  <a:gd name="T37" fmla="*/ 94 h 111"/>
                  <a:gd name="T38" fmla="*/ 12 w 85"/>
                  <a:gd name="T39" fmla="*/ 102 h 111"/>
                  <a:gd name="T40" fmla="*/ 31 w 85"/>
                  <a:gd name="T41" fmla="*/ 111 h 111"/>
                  <a:gd name="T42" fmla="*/ 54 w 85"/>
                  <a:gd name="T43" fmla="*/ 111 h 111"/>
                  <a:gd name="T44" fmla="*/ 73 w 85"/>
                  <a:gd name="T45" fmla="*/ 102 h 111"/>
                  <a:gd name="T46" fmla="*/ 85 w 85"/>
                  <a:gd name="T47" fmla="*/ 94 h 111"/>
                  <a:gd name="T48" fmla="*/ 85 w 85"/>
                  <a:gd name="T49" fmla="*/ 92 h 111"/>
                  <a:gd name="T50" fmla="*/ 85 w 85"/>
                  <a:gd name="T51" fmla="*/ 92 h 111"/>
                  <a:gd name="T52" fmla="*/ 85 w 85"/>
                  <a:gd name="T53" fmla="*/ 92 h 111"/>
                  <a:gd name="T54" fmla="*/ 85 w 85"/>
                  <a:gd name="T55" fmla="*/ 92 h 111"/>
                  <a:gd name="T56" fmla="*/ 73 w 85"/>
                  <a:gd name="T57" fmla="*/ 102 h 111"/>
                  <a:gd name="T58" fmla="*/ 54 w 85"/>
                  <a:gd name="T59" fmla="*/ 109 h 111"/>
                  <a:gd name="T60" fmla="*/ 31 w 85"/>
                  <a:gd name="T61" fmla="*/ 109 h 111"/>
                  <a:gd name="T62" fmla="*/ 12 w 85"/>
                  <a:gd name="T63" fmla="*/ 102 h 111"/>
                  <a:gd name="T64" fmla="*/ 0 w 85"/>
                  <a:gd name="T65" fmla="*/ 92 h 111"/>
                  <a:gd name="T66" fmla="*/ 0 w 85"/>
                  <a:gd name="T67" fmla="*/ 92 h 111"/>
                  <a:gd name="T68" fmla="*/ 0 w 85"/>
                  <a:gd name="T69" fmla="*/ 92 h 111"/>
                  <a:gd name="T70" fmla="*/ 0 w 85"/>
                  <a:gd name="T71" fmla="*/ 92 h 111"/>
                  <a:gd name="T72" fmla="*/ 0 w 85"/>
                  <a:gd name="T73" fmla="*/ 9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11">
                    <a:moveTo>
                      <a:pt x="85" y="19"/>
                    </a:moveTo>
                    <a:lnTo>
                      <a:pt x="83" y="17"/>
                    </a:lnTo>
                    <a:lnTo>
                      <a:pt x="73" y="10"/>
                    </a:lnTo>
                    <a:lnTo>
                      <a:pt x="64" y="4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4"/>
                    </a:lnTo>
                    <a:lnTo>
                      <a:pt x="12" y="10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7"/>
                    </a:lnTo>
                    <a:lnTo>
                      <a:pt x="12" y="10"/>
                    </a:lnTo>
                    <a:lnTo>
                      <a:pt x="22" y="6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4" y="6"/>
                    </a:lnTo>
                    <a:lnTo>
                      <a:pt x="73" y="10"/>
                    </a:lnTo>
                    <a:lnTo>
                      <a:pt x="81" y="17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close/>
                    <a:moveTo>
                      <a:pt x="0" y="94"/>
                    </a:moveTo>
                    <a:lnTo>
                      <a:pt x="2" y="96"/>
                    </a:lnTo>
                    <a:lnTo>
                      <a:pt x="12" y="102"/>
                    </a:lnTo>
                    <a:lnTo>
                      <a:pt x="22" y="108"/>
                    </a:lnTo>
                    <a:lnTo>
                      <a:pt x="31" y="111"/>
                    </a:lnTo>
                    <a:lnTo>
                      <a:pt x="43" y="111"/>
                    </a:lnTo>
                    <a:lnTo>
                      <a:pt x="54" y="111"/>
                    </a:lnTo>
                    <a:lnTo>
                      <a:pt x="64" y="108"/>
                    </a:lnTo>
                    <a:lnTo>
                      <a:pt x="73" y="102"/>
                    </a:lnTo>
                    <a:lnTo>
                      <a:pt x="83" y="96"/>
                    </a:lnTo>
                    <a:lnTo>
                      <a:pt x="85" y="94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1" y="96"/>
                    </a:lnTo>
                    <a:lnTo>
                      <a:pt x="73" y="102"/>
                    </a:lnTo>
                    <a:lnTo>
                      <a:pt x="64" y="108"/>
                    </a:lnTo>
                    <a:lnTo>
                      <a:pt x="54" y="109"/>
                    </a:lnTo>
                    <a:lnTo>
                      <a:pt x="43" y="111"/>
                    </a:lnTo>
                    <a:lnTo>
                      <a:pt x="31" y="109"/>
                    </a:lnTo>
                    <a:lnTo>
                      <a:pt x="22" y="108"/>
                    </a:lnTo>
                    <a:lnTo>
                      <a:pt x="12" y="102"/>
                    </a:lnTo>
                    <a:lnTo>
                      <a:pt x="4" y="96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4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22" name="Freeform 7493"/>
              <p:cNvSpPr>
                <a:spLocks noEditPoints="1"/>
              </p:cNvSpPr>
              <p:nvPr/>
            </p:nvSpPr>
            <p:spPr bwMode="auto">
              <a:xfrm>
                <a:off x="1374" y="2337"/>
                <a:ext cx="85" cy="111"/>
              </a:xfrm>
              <a:custGeom>
                <a:avLst/>
                <a:gdLst>
                  <a:gd name="T0" fmla="*/ 81 w 85"/>
                  <a:gd name="T1" fmla="*/ 17 h 111"/>
                  <a:gd name="T2" fmla="*/ 64 w 85"/>
                  <a:gd name="T3" fmla="*/ 6 h 111"/>
                  <a:gd name="T4" fmla="*/ 43 w 85"/>
                  <a:gd name="T5" fmla="*/ 0 h 111"/>
                  <a:gd name="T6" fmla="*/ 22 w 85"/>
                  <a:gd name="T7" fmla="*/ 6 h 111"/>
                  <a:gd name="T8" fmla="*/ 4 w 85"/>
                  <a:gd name="T9" fmla="*/ 17 h 111"/>
                  <a:gd name="T10" fmla="*/ 0 w 85"/>
                  <a:gd name="T11" fmla="*/ 19 h 111"/>
                  <a:gd name="T12" fmla="*/ 0 w 85"/>
                  <a:gd name="T13" fmla="*/ 19 h 111"/>
                  <a:gd name="T14" fmla="*/ 0 w 85"/>
                  <a:gd name="T15" fmla="*/ 19 h 111"/>
                  <a:gd name="T16" fmla="*/ 0 w 85"/>
                  <a:gd name="T17" fmla="*/ 21 h 111"/>
                  <a:gd name="T18" fmla="*/ 4 w 85"/>
                  <a:gd name="T19" fmla="*/ 17 h 111"/>
                  <a:gd name="T20" fmla="*/ 22 w 85"/>
                  <a:gd name="T21" fmla="*/ 6 h 111"/>
                  <a:gd name="T22" fmla="*/ 43 w 85"/>
                  <a:gd name="T23" fmla="*/ 0 h 111"/>
                  <a:gd name="T24" fmla="*/ 64 w 85"/>
                  <a:gd name="T25" fmla="*/ 6 h 111"/>
                  <a:gd name="T26" fmla="*/ 81 w 85"/>
                  <a:gd name="T27" fmla="*/ 17 h 111"/>
                  <a:gd name="T28" fmla="*/ 85 w 85"/>
                  <a:gd name="T29" fmla="*/ 21 h 111"/>
                  <a:gd name="T30" fmla="*/ 85 w 85"/>
                  <a:gd name="T31" fmla="*/ 19 h 111"/>
                  <a:gd name="T32" fmla="*/ 85 w 85"/>
                  <a:gd name="T33" fmla="*/ 19 h 111"/>
                  <a:gd name="T34" fmla="*/ 85 w 85"/>
                  <a:gd name="T35" fmla="*/ 19 h 111"/>
                  <a:gd name="T36" fmla="*/ 0 w 85"/>
                  <a:gd name="T37" fmla="*/ 92 h 111"/>
                  <a:gd name="T38" fmla="*/ 12 w 85"/>
                  <a:gd name="T39" fmla="*/ 102 h 111"/>
                  <a:gd name="T40" fmla="*/ 31 w 85"/>
                  <a:gd name="T41" fmla="*/ 109 h 111"/>
                  <a:gd name="T42" fmla="*/ 54 w 85"/>
                  <a:gd name="T43" fmla="*/ 109 h 111"/>
                  <a:gd name="T44" fmla="*/ 73 w 85"/>
                  <a:gd name="T45" fmla="*/ 102 h 111"/>
                  <a:gd name="T46" fmla="*/ 85 w 85"/>
                  <a:gd name="T47" fmla="*/ 92 h 111"/>
                  <a:gd name="T48" fmla="*/ 85 w 85"/>
                  <a:gd name="T49" fmla="*/ 92 h 111"/>
                  <a:gd name="T50" fmla="*/ 85 w 85"/>
                  <a:gd name="T51" fmla="*/ 92 h 111"/>
                  <a:gd name="T52" fmla="*/ 85 w 85"/>
                  <a:gd name="T53" fmla="*/ 92 h 111"/>
                  <a:gd name="T54" fmla="*/ 85 w 85"/>
                  <a:gd name="T55" fmla="*/ 92 h 111"/>
                  <a:gd name="T56" fmla="*/ 73 w 85"/>
                  <a:gd name="T57" fmla="*/ 102 h 111"/>
                  <a:gd name="T58" fmla="*/ 54 w 85"/>
                  <a:gd name="T59" fmla="*/ 109 h 111"/>
                  <a:gd name="T60" fmla="*/ 31 w 85"/>
                  <a:gd name="T61" fmla="*/ 109 h 111"/>
                  <a:gd name="T62" fmla="*/ 12 w 85"/>
                  <a:gd name="T63" fmla="*/ 102 h 111"/>
                  <a:gd name="T64" fmla="*/ 0 w 85"/>
                  <a:gd name="T65" fmla="*/ 92 h 111"/>
                  <a:gd name="T66" fmla="*/ 0 w 85"/>
                  <a:gd name="T67" fmla="*/ 92 h 111"/>
                  <a:gd name="T68" fmla="*/ 0 w 85"/>
                  <a:gd name="T69" fmla="*/ 92 h 111"/>
                  <a:gd name="T70" fmla="*/ 0 w 85"/>
                  <a:gd name="T71" fmla="*/ 92 h 111"/>
                  <a:gd name="T72" fmla="*/ 0 w 85"/>
                  <a:gd name="T73" fmla="*/ 9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11">
                    <a:moveTo>
                      <a:pt x="85" y="19"/>
                    </a:moveTo>
                    <a:lnTo>
                      <a:pt x="81" y="17"/>
                    </a:lnTo>
                    <a:lnTo>
                      <a:pt x="73" y="10"/>
                    </a:lnTo>
                    <a:lnTo>
                      <a:pt x="64" y="6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4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7"/>
                    </a:lnTo>
                    <a:lnTo>
                      <a:pt x="12" y="10"/>
                    </a:lnTo>
                    <a:lnTo>
                      <a:pt x="22" y="6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4" y="6"/>
                    </a:lnTo>
                    <a:lnTo>
                      <a:pt x="73" y="10"/>
                    </a:lnTo>
                    <a:lnTo>
                      <a:pt x="81" y="17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close/>
                    <a:moveTo>
                      <a:pt x="0" y="92"/>
                    </a:moveTo>
                    <a:lnTo>
                      <a:pt x="4" y="96"/>
                    </a:lnTo>
                    <a:lnTo>
                      <a:pt x="12" y="102"/>
                    </a:lnTo>
                    <a:lnTo>
                      <a:pt x="22" y="108"/>
                    </a:lnTo>
                    <a:lnTo>
                      <a:pt x="31" y="109"/>
                    </a:lnTo>
                    <a:lnTo>
                      <a:pt x="43" y="111"/>
                    </a:lnTo>
                    <a:lnTo>
                      <a:pt x="54" y="109"/>
                    </a:lnTo>
                    <a:lnTo>
                      <a:pt x="64" y="108"/>
                    </a:lnTo>
                    <a:lnTo>
                      <a:pt x="73" y="102"/>
                    </a:lnTo>
                    <a:lnTo>
                      <a:pt x="81" y="96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1" y="94"/>
                    </a:lnTo>
                    <a:lnTo>
                      <a:pt x="73" y="102"/>
                    </a:lnTo>
                    <a:lnTo>
                      <a:pt x="64" y="108"/>
                    </a:lnTo>
                    <a:lnTo>
                      <a:pt x="54" y="109"/>
                    </a:lnTo>
                    <a:lnTo>
                      <a:pt x="43" y="111"/>
                    </a:lnTo>
                    <a:lnTo>
                      <a:pt x="31" y="109"/>
                    </a:lnTo>
                    <a:lnTo>
                      <a:pt x="22" y="108"/>
                    </a:lnTo>
                    <a:lnTo>
                      <a:pt x="12" y="102"/>
                    </a:lnTo>
                    <a:lnTo>
                      <a:pt x="4" y="94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23" name="Freeform 7494"/>
              <p:cNvSpPr>
                <a:spLocks noEditPoints="1"/>
              </p:cNvSpPr>
              <p:nvPr/>
            </p:nvSpPr>
            <p:spPr bwMode="auto">
              <a:xfrm>
                <a:off x="1374" y="2337"/>
                <a:ext cx="85" cy="111"/>
              </a:xfrm>
              <a:custGeom>
                <a:avLst/>
                <a:gdLst>
                  <a:gd name="T0" fmla="*/ 81 w 85"/>
                  <a:gd name="T1" fmla="*/ 17 h 111"/>
                  <a:gd name="T2" fmla="*/ 64 w 85"/>
                  <a:gd name="T3" fmla="*/ 6 h 111"/>
                  <a:gd name="T4" fmla="*/ 43 w 85"/>
                  <a:gd name="T5" fmla="*/ 0 h 111"/>
                  <a:gd name="T6" fmla="*/ 22 w 85"/>
                  <a:gd name="T7" fmla="*/ 6 h 111"/>
                  <a:gd name="T8" fmla="*/ 4 w 85"/>
                  <a:gd name="T9" fmla="*/ 17 h 111"/>
                  <a:gd name="T10" fmla="*/ 0 w 85"/>
                  <a:gd name="T11" fmla="*/ 21 h 111"/>
                  <a:gd name="T12" fmla="*/ 0 w 85"/>
                  <a:gd name="T13" fmla="*/ 21 h 111"/>
                  <a:gd name="T14" fmla="*/ 0 w 85"/>
                  <a:gd name="T15" fmla="*/ 21 h 111"/>
                  <a:gd name="T16" fmla="*/ 0 w 85"/>
                  <a:gd name="T17" fmla="*/ 21 h 111"/>
                  <a:gd name="T18" fmla="*/ 4 w 85"/>
                  <a:gd name="T19" fmla="*/ 17 h 111"/>
                  <a:gd name="T20" fmla="*/ 22 w 85"/>
                  <a:gd name="T21" fmla="*/ 6 h 111"/>
                  <a:gd name="T22" fmla="*/ 43 w 85"/>
                  <a:gd name="T23" fmla="*/ 2 h 111"/>
                  <a:gd name="T24" fmla="*/ 64 w 85"/>
                  <a:gd name="T25" fmla="*/ 6 h 111"/>
                  <a:gd name="T26" fmla="*/ 81 w 85"/>
                  <a:gd name="T27" fmla="*/ 17 h 111"/>
                  <a:gd name="T28" fmla="*/ 85 w 85"/>
                  <a:gd name="T29" fmla="*/ 21 h 111"/>
                  <a:gd name="T30" fmla="*/ 85 w 85"/>
                  <a:gd name="T31" fmla="*/ 21 h 111"/>
                  <a:gd name="T32" fmla="*/ 85 w 85"/>
                  <a:gd name="T33" fmla="*/ 21 h 111"/>
                  <a:gd name="T34" fmla="*/ 85 w 85"/>
                  <a:gd name="T35" fmla="*/ 21 h 111"/>
                  <a:gd name="T36" fmla="*/ 0 w 85"/>
                  <a:gd name="T37" fmla="*/ 92 h 111"/>
                  <a:gd name="T38" fmla="*/ 12 w 85"/>
                  <a:gd name="T39" fmla="*/ 102 h 111"/>
                  <a:gd name="T40" fmla="*/ 31 w 85"/>
                  <a:gd name="T41" fmla="*/ 109 h 111"/>
                  <a:gd name="T42" fmla="*/ 54 w 85"/>
                  <a:gd name="T43" fmla="*/ 109 h 111"/>
                  <a:gd name="T44" fmla="*/ 73 w 85"/>
                  <a:gd name="T45" fmla="*/ 102 h 111"/>
                  <a:gd name="T46" fmla="*/ 85 w 85"/>
                  <a:gd name="T47" fmla="*/ 92 h 111"/>
                  <a:gd name="T48" fmla="*/ 85 w 85"/>
                  <a:gd name="T49" fmla="*/ 92 h 111"/>
                  <a:gd name="T50" fmla="*/ 85 w 85"/>
                  <a:gd name="T51" fmla="*/ 90 h 111"/>
                  <a:gd name="T52" fmla="*/ 85 w 85"/>
                  <a:gd name="T53" fmla="*/ 90 h 111"/>
                  <a:gd name="T54" fmla="*/ 85 w 85"/>
                  <a:gd name="T55" fmla="*/ 90 h 111"/>
                  <a:gd name="T56" fmla="*/ 73 w 85"/>
                  <a:gd name="T57" fmla="*/ 102 h 111"/>
                  <a:gd name="T58" fmla="*/ 54 w 85"/>
                  <a:gd name="T59" fmla="*/ 109 h 111"/>
                  <a:gd name="T60" fmla="*/ 31 w 85"/>
                  <a:gd name="T61" fmla="*/ 109 h 111"/>
                  <a:gd name="T62" fmla="*/ 12 w 85"/>
                  <a:gd name="T63" fmla="*/ 102 h 111"/>
                  <a:gd name="T64" fmla="*/ 0 w 85"/>
                  <a:gd name="T65" fmla="*/ 90 h 111"/>
                  <a:gd name="T66" fmla="*/ 0 w 85"/>
                  <a:gd name="T67" fmla="*/ 90 h 111"/>
                  <a:gd name="T68" fmla="*/ 0 w 85"/>
                  <a:gd name="T69" fmla="*/ 90 h 111"/>
                  <a:gd name="T70" fmla="*/ 0 w 85"/>
                  <a:gd name="T71" fmla="*/ 92 h 111"/>
                  <a:gd name="T72" fmla="*/ 0 w 85"/>
                  <a:gd name="T73" fmla="*/ 9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11">
                    <a:moveTo>
                      <a:pt x="85" y="21"/>
                    </a:moveTo>
                    <a:lnTo>
                      <a:pt x="81" y="17"/>
                    </a:lnTo>
                    <a:lnTo>
                      <a:pt x="73" y="10"/>
                    </a:lnTo>
                    <a:lnTo>
                      <a:pt x="64" y="6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4" y="17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7"/>
                    </a:lnTo>
                    <a:lnTo>
                      <a:pt x="12" y="12"/>
                    </a:lnTo>
                    <a:lnTo>
                      <a:pt x="22" y="6"/>
                    </a:lnTo>
                    <a:lnTo>
                      <a:pt x="31" y="2"/>
                    </a:lnTo>
                    <a:lnTo>
                      <a:pt x="43" y="2"/>
                    </a:lnTo>
                    <a:lnTo>
                      <a:pt x="54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81" y="17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close/>
                    <a:moveTo>
                      <a:pt x="0" y="92"/>
                    </a:moveTo>
                    <a:lnTo>
                      <a:pt x="4" y="94"/>
                    </a:lnTo>
                    <a:lnTo>
                      <a:pt x="12" y="102"/>
                    </a:lnTo>
                    <a:lnTo>
                      <a:pt x="22" y="108"/>
                    </a:lnTo>
                    <a:lnTo>
                      <a:pt x="31" y="109"/>
                    </a:lnTo>
                    <a:lnTo>
                      <a:pt x="43" y="111"/>
                    </a:lnTo>
                    <a:lnTo>
                      <a:pt x="54" y="109"/>
                    </a:lnTo>
                    <a:lnTo>
                      <a:pt x="64" y="108"/>
                    </a:lnTo>
                    <a:lnTo>
                      <a:pt x="73" y="102"/>
                    </a:lnTo>
                    <a:lnTo>
                      <a:pt x="81" y="94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0"/>
                    </a:lnTo>
                    <a:lnTo>
                      <a:pt x="85" y="90"/>
                    </a:lnTo>
                    <a:lnTo>
                      <a:pt x="85" y="90"/>
                    </a:lnTo>
                    <a:lnTo>
                      <a:pt x="85" y="90"/>
                    </a:lnTo>
                    <a:lnTo>
                      <a:pt x="85" y="90"/>
                    </a:lnTo>
                    <a:lnTo>
                      <a:pt x="81" y="94"/>
                    </a:lnTo>
                    <a:lnTo>
                      <a:pt x="73" y="102"/>
                    </a:lnTo>
                    <a:lnTo>
                      <a:pt x="64" y="106"/>
                    </a:lnTo>
                    <a:lnTo>
                      <a:pt x="54" y="109"/>
                    </a:lnTo>
                    <a:lnTo>
                      <a:pt x="43" y="111"/>
                    </a:lnTo>
                    <a:lnTo>
                      <a:pt x="31" y="109"/>
                    </a:lnTo>
                    <a:lnTo>
                      <a:pt x="22" y="106"/>
                    </a:lnTo>
                    <a:lnTo>
                      <a:pt x="12" y="102"/>
                    </a:lnTo>
                    <a:lnTo>
                      <a:pt x="4" y="94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FF4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24" name="Freeform 7495"/>
              <p:cNvSpPr>
                <a:spLocks noEditPoints="1"/>
              </p:cNvSpPr>
              <p:nvPr/>
            </p:nvSpPr>
            <p:spPr bwMode="auto">
              <a:xfrm>
                <a:off x="1374" y="2339"/>
                <a:ext cx="85" cy="109"/>
              </a:xfrm>
              <a:custGeom>
                <a:avLst/>
                <a:gdLst>
                  <a:gd name="T0" fmla="*/ 81 w 85"/>
                  <a:gd name="T1" fmla="*/ 15 h 109"/>
                  <a:gd name="T2" fmla="*/ 64 w 85"/>
                  <a:gd name="T3" fmla="*/ 4 h 109"/>
                  <a:gd name="T4" fmla="*/ 43 w 85"/>
                  <a:gd name="T5" fmla="*/ 0 h 109"/>
                  <a:gd name="T6" fmla="*/ 22 w 85"/>
                  <a:gd name="T7" fmla="*/ 4 h 109"/>
                  <a:gd name="T8" fmla="*/ 4 w 85"/>
                  <a:gd name="T9" fmla="*/ 15 h 109"/>
                  <a:gd name="T10" fmla="*/ 0 w 85"/>
                  <a:gd name="T11" fmla="*/ 19 h 109"/>
                  <a:gd name="T12" fmla="*/ 0 w 85"/>
                  <a:gd name="T13" fmla="*/ 19 h 109"/>
                  <a:gd name="T14" fmla="*/ 0 w 85"/>
                  <a:gd name="T15" fmla="*/ 19 h 109"/>
                  <a:gd name="T16" fmla="*/ 0 w 85"/>
                  <a:gd name="T17" fmla="*/ 19 h 109"/>
                  <a:gd name="T18" fmla="*/ 4 w 85"/>
                  <a:gd name="T19" fmla="*/ 15 h 109"/>
                  <a:gd name="T20" fmla="*/ 22 w 85"/>
                  <a:gd name="T21" fmla="*/ 4 h 109"/>
                  <a:gd name="T22" fmla="*/ 43 w 85"/>
                  <a:gd name="T23" fmla="*/ 0 h 109"/>
                  <a:gd name="T24" fmla="*/ 64 w 85"/>
                  <a:gd name="T25" fmla="*/ 4 h 109"/>
                  <a:gd name="T26" fmla="*/ 81 w 85"/>
                  <a:gd name="T27" fmla="*/ 15 h 109"/>
                  <a:gd name="T28" fmla="*/ 85 w 85"/>
                  <a:gd name="T29" fmla="*/ 19 h 109"/>
                  <a:gd name="T30" fmla="*/ 85 w 85"/>
                  <a:gd name="T31" fmla="*/ 19 h 109"/>
                  <a:gd name="T32" fmla="*/ 85 w 85"/>
                  <a:gd name="T33" fmla="*/ 19 h 109"/>
                  <a:gd name="T34" fmla="*/ 85 w 85"/>
                  <a:gd name="T35" fmla="*/ 19 h 109"/>
                  <a:gd name="T36" fmla="*/ 0 w 85"/>
                  <a:gd name="T37" fmla="*/ 88 h 109"/>
                  <a:gd name="T38" fmla="*/ 12 w 85"/>
                  <a:gd name="T39" fmla="*/ 100 h 109"/>
                  <a:gd name="T40" fmla="*/ 31 w 85"/>
                  <a:gd name="T41" fmla="*/ 107 h 109"/>
                  <a:gd name="T42" fmla="*/ 54 w 85"/>
                  <a:gd name="T43" fmla="*/ 107 h 109"/>
                  <a:gd name="T44" fmla="*/ 73 w 85"/>
                  <a:gd name="T45" fmla="*/ 100 h 109"/>
                  <a:gd name="T46" fmla="*/ 85 w 85"/>
                  <a:gd name="T47" fmla="*/ 88 h 109"/>
                  <a:gd name="T48" fmla="*/ 85 w 85"/>
                  <a:gd name="T49" fmla="*/ 88 h 109"/>
                  <a:gd name="T50" fmla="*/ 85 w 85"/>
                  <a:gd name="T51" fmla="*/ 88 h 109"/>
                  <a:gd name="T52" fmla="*/ 85 w 85"/>
                  <a:gd name="T53" fmla="*/ 88 h 109"/>
                  <a:gd name="T54" fmla="*/ 85 w 85"/>
                  <a:gd name="T55" fmla="*/ 88 h 109"/>
                  <a:gd name="T56" fmla="*/ 73 w 85"/>
                  <a:gd name="T57" fmla="*/ 100 h 109"/>
                  <a:gd name="T58" fmla="*/ 54 w 85"/>
                  <a:gd name="T59" fmla="*/ 107 h 109"/>
                  <a:gd name="T60" fmla="*/ 31 w 85"/>
                  <a:gd name="T61" fmla="*/ 107 h 109"/>
                  <a:gd name="T62" fmla="*/ 12 w 85"/>
                  <a:gd name="T63" fmla="*/ 100 h 109"/>
                  <a:gd name="T64" fmla="*/ 0 w 85"/>
                  <a:gd name="T65" fmla="*/ 88 h 109"/>
                  <a:gd name="T66" fmla="*/ 0 w 85"/>
                  <a:gd name="T67" fmla="*/ 88 h 109"/>
                  <a:gd name="T68" fmla="*/ 0 w 85"/>
                  <a:gd name="T69" fmla="*/ 88 h 109"/>
                  <a:gd name="T70" fmla="*/ 0 w 85"/>
                  <a:gd name="T71" fmla="*/ 88 h 109"/>
                  <a:gd name="T72" fmla="*/ 0 w 85"/>
                  <a:gd name="T73" fmla="*/ 8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9">
                    <a:moveTo>
                      <a:pt x="85" y="19"/>
                    </a:moveTo>
                    <a:lnTo>
                      <a:pt x="81" y="15"/>
                    </a:lnTo>
                    <a:lnTo>
                      <a:pt x="73" y="10"/>
                    </a:lnTo>
                    <a:lnTo>
                      <a:pt x="64" y="4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1" y="0"/>
                    </a:lnTo>
                    <a:lnTo>
                      <a:pt x="22" y="4"/>
                    </a:lnTo>
                    <a:lnTo>
                      <a:pt x="12" y="10"/>
                    </a:lnTo>
                    <a:lnTo>
                      <a:pt x="4" y="1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5"/>
                    </a:lnTo>
                    <a:lnTo>
                      <a:pt x="12" y="10"/>
                    </a:lnTo>
                    <a:lnTo>
                      <a:pt x="22" y="4"/>
                    </a:lnTo>
                    <a:lnTo>
                      <a:pt x="31" y="0"/>
                    </a:lnTo>
                    <a:lnTo>
                      <a:pt x="43" y="0"/>
                    </a:lnTo>
                    <a:lnTo>
                      <a:pt x="54" y="0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81" y="15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close/>
                    <a:moveTo>
                      <a:pt x="0" y="88"/>
                    </a:moveTo>
                    <a:lnTo>
                      <a:pt x="4" y="92"/>
                    </a:lnTo>
                    <a:lnTo>
                      <a:pt x="12" y="100"/>
                    </a:lnTo>
                    <a:lnTo>
                      <a:pt x="22" y="104"/>
                    </a:lnTo>
                    <a:lnTo>
                      <a:pt x="31" y="107"/>
                    </a:lnTo>
                    <a:lnTo>
                      <a:pt x="43" y="109"/>
                    </a:lnTo>
                    <a:lnTo>
                      <a:pt x="54" y="107"/>
                    </a:lnTo>
                    <a:lnTo>
                      <a:pt x="64" y="104"/>
                    </a:lnTo>
                    <a:lnTo>
                      <a:pt x="73" y="100"/>
                    </a:lnTo>
                    <a:lnTo>
                      <a:pt x="81" y="92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1" y="92"/>
                    </a:lnTo>
                    <a:lnTo>
                      <a:pt x="73" y="100"/>
                    </a:lnTo>
                    <a:lnTo>
                      <a:pt x="64" y="104"/>
                    </a:lnTo>
                    <a:lnTo>
                      <a:pt x="54" y="107"/>
                    </a:lnTo>
                    <a:lnTo>
                      <a:pt x="43" y="107"/>
                    </a:lnTo>
                    <a:lnTo>
                      <a:pt x="31" y="107"/>
                    </a:lnTo>
                    <a:lnTo>
                      <a:pt x="22" y="104"/>
                    </a:lnTo>
                    <a:lnTo>
                      <a:pt x="12" y="100"/>
                    </a:lnTo>
                    <a:lnTo>
                      <a:pt x="4" y="9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25" name="Freeform 7496"/>
              <p:cNvSpPr>
                <a:spLocks noEditPoints="1"/>
              </p:cNvSpPr>
              <p:nvPr/>
            </p:nvSpPr>
            <p:spPr bwMode="auto">
              <a:xfrm>
                <a:off x="1374" y="2339"/>
                <a:ext cx="85" cy="107"/>
              </a:xfrm>
              <a:custGeom>
                <a:avLst/>
                <a:gdLst>
                  <a:gd name="T0" fmla="*/ 81 w 85"/>
                  <a:gd name="T1" fmla="*/ 15 h 107"/>
                  <a:gd name="T2" fmla="*/ 64 w 85"/>
                  <a:gd name="T3" fmla="*/ 4 h 107"/>
                  <a:gd name="T4" fmla="*/ 43 w 85"/>
                  <a:gd name="T5" fmla="*/ 0 h 107"/>
                  <a:gd name="T6" fmla="*/ 22 w 85"/>
                  <a:gd name="T7" fmla="*/ 4 h 107"/>
                  <a:gd name="T8" fmla="*/ 4 w 85"/>
                  <a:gd name="T9" fmla="*/ 15 h 107"/>
                  <a:gd name="T10" fmla="*/ 0 w 85"/>
                  <a:gd name="T11" fmla="*/ 21 h 107"/>
                  <a:gd name="T12" fmla="*/ 0 w 85"/>
                  <a:gd name="T13" fmla="*/ 21 h 107"/>
                  <a:gd name="T14" fmla="*/ 0 w 85"/>
                  <a:gd name="T15" fmla="*/ 21 h 107"/>
                  <a:gd name="T16" fmla="*/ 0 w 85"/>
                  <a:gd name="T17" fmla="*/ 21 h 107"/>
                  <a:gd name="T18" fmla="*/ 4 w 85"/>
                  <a:gd name="T19" fmla="*/ 15 h 107"/>
                  <a:gd name="T20" fmla="*/ 22 w 85"/>
                  <a:gd name="T21" fmla="*/ 4 h 107"/>
                  <a:gd name="T22" fmla="*/ 43 w 85"/>
                  <a:gd name="T23" fmla="*/ 0 h 107"/>
                  <a:gd name="T24" fmla="*/ 64 w 85"/>
                  <a:gd name="T25" fmla="*/ 4 h 107"/>
                  <a:gd name="T26" fmla="*/ 81 w 85"/>
                  <a:gd name="T27" fmla="*/ 15 h 107"/>
                  <a:gd name="T28" fmla="*/ 85 w 85"/>
                  <a:gd name="T29" fmla="*/ 21 h 107"/>
                  <a:gd name="T30" fmla="*/ 85 w 85"/>
                  <a:gd name="T31" fmla="*/ 21 h 107"/>
                  <a:gd name="T32" fmla="*/ 85 w 85"/>
                  <a:gd name="T33" fmla="*/ 21 h 107"/>
                  <a:gd name="T34" fmla="*/ 85 w 85"/>
                  <a:gd name="T35" fmla="*/ 21 h 107"/>
                  <a:gd name="T36" fmla="*/ 0 w 85"/>
                  <a:gd name="T37" fmla="*/ 88 h 107"/>
                  <a:gd name="T38" fmla="*/ 12 w 85"/>
                  <a:gd name="T39" fmla="*/ 100 h 107"/>
                  <a:gd name="T40" fmla="*/ 31 w 85"/>
                  <a:gd name="T41" fmla="*/ 107 h 107"/>
                  <a:gd name="T42" fmla="*/ 54 w 85"/>
                  <a:gd name="T43" fmla="*/ 107 h 107"/>
                  <a:gd name="T44" fmla="*/ 73 w 85"/>
                  <a:gd name="T45" fmla="*/ 100 h 107"/>
                  <a:gd name="T46" fmla="*/ 85 w 85"/>
                  <a:gd name="T47" fmla="*/ 88 h 107"/>
                  <a:gd name="T48" fmla="*/ 85 w 85"/>
                  <a:gd name="T49" fmla="*/ 88 h 107"/>
                  <a:gd name="T50" fmla="*/ 85 w 85"/>
                  <a:gd name="T51" fmla="*/ 88 h 107"/>
                  <a:gd name="T52" fmla="*/ 85 w 85"/>
                  <a:gd name="T53" fmla="*/ 86 h 107"/>
                  <a:gd name="T54" fmla="*/ 85 w 85"/>
                  <a:gd name="T55" fmla="*/ 86 h 107"/>
                  <a:gd name="T56" fmla="*/ 73 w 85"/>
                  <a:gd name="T57" fmla="*/ 98 h 107"/>
                  <a:gd name="T58" fmla="*/ 54 w 85"/>
                  <a:gd name="T59" fmla="*/ 107 h 107"/>
                  <a:gd name="T60" fmla="*/ 31 w 85"/>
                  <a:gd name="T61" fmla="*/ 107 h 107"/>
                  <a:gd name="T62" fmla="*/ 12 w 85"/>
                  <a:gd name="T63" fmla="*/ 98 h 107"/>
                  <a:gd name="T64" fmla="*/ 0 w 85"/>
                  <a:gd name="T65" fmla="*/ 86 h 107"/>
                  <a:gd name="T66" fmla="*/ 0 w 85"/>
                  <a:gd name="T67" fmla="*/ 88 h 107"/>
                  <a:gd name="T68" fmla="*/ 0 w 85"/>
                  <a:gd name="T69" fmla="*/ 88 h 107"/>
                  <a:gd name="T70" fmla="*/ 0 w 85"/>
                  <a:gd name="T71" fmla="*/ 88 h 107"/>
                  <a:gd name="T72" fmla="*/ 0 w 85"/>
                  <a:gd name="T73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7">
                    <a:moveTo>
                      <a:pt x="85" y="19"/>
                    </a:moveTo>
                    <a:lnTo>
                      <a:pt x="81" y="15"/>
                    </a:lnTo>
                    <a:lnTo>
                      <a:pt x="73" y="10"/>
                    </a:lnTo>
                    <a:lnTo>
                      <a:pt x="64" y="4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1" y="0"/>
                    </a:lnTo>
                    <a:lnTo>
                      <a:pt x="22" y="4"/>
                    </a:lnTo>
                    <a:lnTo>
                      <a:pt x="12" y="10"/>
                    </a:lnTo>
                    <a:lnTo>
                      <a:pt x="4" y="15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5"/>
                    </a:lnTo>
                    <a:lnTo>
                      <a:pt x="12" y="10"/>
                    </a:lnTo>
                    <a:lnTo>
                      <a:pt x="22" y="4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81" y="15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19"/>
                    </a:lnTo>
                    <a:close/>
                    <a:moveTo>
                      <a:pt x="0" y="88"/>
                    </a:moveTo>
                    <a:lnTo>
                      <a:pt x="4" y="92"/>
                    </a:lnTo>
                    <a:lnTo>
                      <a:pt x="12" y="100"/>
                    </a:lnTo>
                    <a:lnTo>
                      <a:pt x="22" y="104"/>
                    </a:lnTo>
                    <a:lnTo>
                      <a:pt x="31" y="107"/>
                    </a:lnTo>
                    <a:lnTo>
                      <a:pt x="43" y="107"/>
                    </a:lnTo>
                    <a:lnTo>
                      <a:pt x="54" y="107"/>
                    </a:lnTo>
                    <a:lnTo>
                      <a:pt x="64" y="104"/>
                    </a:lnTo>
                    <a:lnTo>
                      <a:pt x="73" y="100"/>
                    </a:lnTo>
                    <a:lnTo>
                      <a:pt x="81" y="92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1" y="92"/>
                    </a:lnTo>
                    <a:lnTo>
                      <a:pt x="73" y="98"/>
                    </a:lnTo>
                    <a:lnTo>
                      <a:pt x="64" y="104"/>
                    </a:lnTo>
                    <a:lnTo>
                      <a:pt x="54" y="107"/>
                    </a:lnTo>
                    <a:lnTo>
                      <a:pt x="43" y="107"/>
                    </a:lnTo>
                    <a:lnTo>
                      <a:pt x="31" y="107"/>
                    </a:lnTo>
                    <a:lnTo>
                      <a:pt x="22" y="104"/>
                    </a:lnTo>
                    <a:lnTo>
                      <a:pt x="12" y="98"/>
                    </a:lnTo>
                    <a:lnTo>
                      <a:pt x="4" y="9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F47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26" name="Freeform 7497"/>
              <p:cNvSpPr>
                <a:spLocks noEditPoints="1"/>
              </p:cNvSpPr>
              <p:nvPr/>
            </p:nvSpPr>
            <p:spPr bwMode="auto">
              <a:xfrm>
                <a:off x="1374" y="2339"/>
                <a:ext cx="85" cy="107"/>
              </a:xfrm>
              <a:custGeom>
                <a:avLst/>
                <a:gdLst>
                  <a:gd name="T0" fmla="*/ 81 w 85"/>
                  <a:gd name="T1" fmla="*/ 15 h 107"/>
                  <a:gd name="T2" fmla="*/ 64 w 85"/>
                  <a:gd name="T3" fmla="*/ 4 h 107"/>
                  <a:gd name="T4" fmla="*/ 43 w 85"/>
                  <a:gd name="T5" fmla="*/ 0 h 107"/>
                  <a:gd name="T6" fmla="*/ 22 w 85"/>
                  <a:gd name="T7" fmla="*/ 4 h 107"/>
                  <a:gd name="T8" fmla="*/ 4 w 85"/>
                  <a:gd name="T9" fmla="*/ 15 h 107"/>
                  <a:gd name="T10" fmla="*/ 0 w 85"/>
                  <a:gd name="T11" fmla="*/ 21 h 107"/>
                  <a:gd name="T12" fmla="*/ 0 w 85"/>
                  <a:gd name="T13" fmla="*/ 21 h 107"/>
                  <a:gd name="T14" fmla="*/ 0 w 85"/>
                  <a:gd name="T15" fmla="*/ 21 h 107"/>
                  <a:gd name="T16" fmla="*/ 0 w 85"/>
                  <a:gd name="T17" fmla="*/ 21 h 107"/>
                  <a:gd name="T18" fmla="*/ 4 w 85"/>
                  <a:gd name="T19" fmla="*/ 15 h 107"/>
                  <a:gd name="T20" fmla="*/ 22 w 85"/>
                  <a:gd name="T21" fmla="*/ 4 h 107"/>
                  <a:gd name="T22" fmla="*/ 43 w 85"/>
                  <a:gd name="T23" fmla="*/ 0 h 107"/>
                  <a:gd name="T24" fmla="*/ 64 w 85"/>
                  <a:gd name="T25" fmla="*/ 4 h 107"/>
                  <a:gd name="T26" fmla="*/ 81 w 85"/>
                  <a:gd name="T27" fmla="*/ 15 h 107"/>
                  <a:gd name="T28" fmla="*/ 85 w 85"/>
                  <a:gd name="T29" fmla="*/ 21 h 107"/>
                  <a:gd name="T30" fmla="*/ 85 w 85"/>
                  <a:gd name="T31" fmla="*/ 21 h 107"/>
                  <a:gd name="T32" fmla="*/ 85 w 85"/>
                  <a:gd name="T33" fmla="*/ 21 h 107"/>
                  <a:gd name="T34" fmla="*/ 85 w 85"/>
                  <a:gd name="T35" fmla="*/ 21 h 107"/>
                  <a:gd name="T36" fmla="*/ 0 w 85"/>
                  <a:gd name="T37" fmla="*/ 86 h 107"/>
                  <a:gd name="T38" fmla="*/ 12 w 85"/>
                  <a:gd name="T39" fmla="*/ 98 h 107"/>
                  <a:gd name="T40" fmla="*/ 31 w 85"/>
                  <a:gd name="T41" fmla="*/ 107 h 107"/>
                  <a:gd name="T42" fmla="*/ 54 w 85"/>
                  <a:gd name="T43" fmla="*/ 107 h 107"/>
                  <a:gd name="T44" fmla="*/ 73 w 85"/>
                  <a:gd name="T45" fmla="*/ 98 h 107"/>
                  <a:gd name="T46" fmla="*/ 85 w 85"/>
                  <a:gd name="T47" fmla="*/ 86 h 107"/>
                  <a:gd name="T48" fmla="*/ 85 w 85"/>
                  <a:gd name="T49" fmla="*/ 86 h 107"/>
                  <a:gd name="T50" fmla="*/ 85 w 85"/>
                  <a:gd name="T51" fmla="*/ 86 h 107"/>
                  <a:gd name="T52" fmla="*/ 85 w 85"/>
                  <a:gd name="T53" fmla="*/ 86 h 107"/>
                  <a:gd name="T54" fmla="*/ 85 w 85"/>
                  <a:gd name="T55" fmla="*/ 86 h 107"/>
                  <a:gd name="T56" fmla="*/ 73 w 85"/>
                  <a:gd name="T57" fmla="*/ 98 h 107"/>
                  <a:gd name="T58" fmla="*/ 54 w 85"/>
                  <a:gd name="T59" fmla="*/ 106 h 107"/>
                  <a:gd name="T60" fmla="*/ 31 w 85"/>
                  <a:gd name="T61" fmla="*/ 106 h 107"/>
                  <a:gd name="T62" fmla="*/ 12 w 85"/>
                  <a:gd name="T63" fmla="*/ 98 h 107"/>
                  <a:gd name="T64" fmla="*/ 0 w 85"/>
                  <a:gd name="T65" fmla="*/ 86 h 107"/>
                  <a:gd name="T66" fmla="*/ 0 w 85"/>
                  <a:gd name="T67" fmla="*/ 86 h 107"/>
                  <a:gd name="T68" fmla="*/ 0 w 85"/>
                  <a:gd name="T69" fmla="*/ 86 h 107"/>
                  <a:gd name="T70" fmla="*/ 0 w 85"/>
                  <a:gd name="T71" fmla="*/ 86 h 107"/>
                  <a:gd name="T72" fmla="*/ 0 w 85"/>
                  <a:gd name="T73" fmla="*/ 8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7">
                    <a:moveTo>
                      <a:pt x="85" y="21"/>
                    </a:moveTo>
                    <a:lnTo>
                      <a:pt x="81" y="15"/>
                    </a:lnTo>
                    <a:lnTo>
                      <a:pt x="73" y="10"/>
                    </a:lnTo>
                    <a:lnTo>
                      <a:pt x="64" y="4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4"/>
                    </a:lnTo>
                    <a:lnTo>
                      <a:pt x="12" y="10"/>
                    </a:lnTo>
                    <a:lnTo>
                      <a:pt x="4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5"/>
                    </a:lnTo>
                    <a:lnTo>
                      <a:pt x="12" y="10"/>
                    </a:lnTo>
                    <a:lnTo>
                      <a:pt x="22" y="4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81" y="15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close/>
                    <a:moveTo>
                      <a:pt x="0" y="86"/>
                    </a:moveTo>
                    <a:lnTo>
                      <a:pt x="4" y="92"/>
                    </a:lnTo>
                    <a:lnTo>
                      <a:pt x="12" y="98"/>
                    </a:lnTo>
                    <a:lnTo>
                      <a:pt x="22" y="104"/>
                    </a:lnTo>
                    <a:lnTo>
                      <a:pt x="31" y="107"/>
                    </a:lnTo>
                    <a:lnTo>
                      <a:pt x="43" y="107"/>
                    </a:lnTo>
                    <a:lnTo>
                      <a:pt x="54" y="107"/>
                    </a:lnTo>
                    <a:lnTo>
                      <a:pt x="64" y="104"/>
                    </a:lnTo>
                    <a:lnTo>
                      <a:pt x="73" y="98"/>
                    </a:lnTo>
                    <a:lnTo>
                      <a:pt x="81" y="92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1" y="92"/>
                    </a:lnTo>
                    <a:lnTo>
                      <a:pt x="73" y="98"/>
                    </a:lnTo>
                    <a:lnTo>
                      <a:pt x="64" y="104"/>
                    </a:lnTo>
                    <a:lnTo>
                      <a:pt x="54" y="106"/>
                    </a:lnTo>
                    <a:lnTo>
                      <a:pt x="43" y="107"/>
                    </a:lnTo>
                    <a:lnTo>
                      <a:pt x="31" y="106"/>
                    </a:lnTo>
                    <a:lnTo>
                      <a:pt x="22" y="104"/>
                    </a:lnTo>
                    <a:lnTo>
                      <a:pt x="12" y="98"/>
                    </a:lnTo>
                    <a:lnTo>
                      <a:pt x="4" y="9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27" name="Freeform 7498"/>
              <p:cNvSpPr>
                <a:spLocks noEditPoints="1"/>
              </p:cNvSpPr>
              <p:nvPr/>
            </p:nvSpPr>
            <p:spPr bwMode="auto">
              <a:xfrm>
                <a:off x="1374" y="2339"/>
                <a:ext cx="85" cy="107"/>
              </a:xfrm>
              <a:custGeom>
                <a:avLst/>
                <a:gdLst>
                  <a:gd name="T0" fmla="*/ 81 w 85"/>
                  <a:gd name="T1" fmla="*/ 15 h 107"/>
                  <a:gd name="T2" fmla="*/ 64 w 85"/>
                  <a:gd name="T3" fmla="*/ 4 h 107"/>
                  <a:gd name="T4" fmla="*/ 43 w 85"/>
                  <a:gd name="T5" fmla="*/ 0 h 107"/>
                  <a:gd name="T6" fmla="*/ 22 w 85"/>
                  <a:gd name="T7" fmla="*/ 4 h 107"/>
                  <a:gd name="T8" fmla="*/ 4 w 85"/>
                  <a:gd name="T9" fmla="*/ 15 h 107"/>
                  <a:gd name="T10" fmla="*/ 0 w 85"/>
                  <a:gd name="T11" fmla="*/ 21 h 107"/>
                  <a:gd name="T12" fmla="*/ 0 w 85"/>
                  <a:gd name="T13" fmla="*/ 21 h 107"/>
                  <a:gd name="T14" fmla="*/ 0 w 85"/>
                  <a:gd name="T15" fmla="*/ 23 h 107"/>
                  <a:gd name="T16" fmla="*/ 0 w 85"/>
                  <a:gd name="T17" fmla="*/ 23 h 107"/>
                  <a:gd name="T18" fmla="*/ 4 w 85"/>
                  <a:gd name="T19" fmla="*/ 17 h 107"/>
                  <a:gd name="T20" fmla="*/ 22 w 85"/>
                  <a:gd name="T21" fmla="*/ 6 h 107"/>
                  <a:gd name="T22" fmla="*/ 43 w 85"/>
                  <a:gd name="T23" fmla="*/ 0 h 107"/>
                  <a:gd name="T24" fmla="*/ 64 w 85"/>
                  <a:gd name="T25" fmla="*/ 6 h 107"/>
                  <a:gd name="T26" fmla="*/ 81 w 85"/>
                  <a:gd name="T27" fmla="*/ 17 h 107"/>
                  <a:gd name="T28" fmla="*/ 85 w 85"/>
                  <a:gd name="T29" fmla="*/ 23 h 107"/>
                  <a:gd name="T30" fmla="*/ 85 w 85"/>
                  <a:gd name="T31" fmla="*/ 23 h 107"/>
                  <a:gd name="T32" fmla="*/ 85 w 85"/>
                  <a:gd name="T33" fmla="*/ 21 h 107"/>
                  <a:gd name="T34" fmla="*/ 85 w 85"/>
                  <a:gd name="T35" fmla="*/ 21 h 107"/>
                  <a:gd name="T36" fmla="*/ 0 w 85"/>
                  <a:gd name="T37" fmla="*/ 86 h 107"/>
                  <a:gd name="T38" fmla="*/ 12 w 85"/>
                  <a:gd name="T39" fmla="*/ 98 h 107"/>
                  <a:gd name="T40" fmla="*/ 31 w 85"/>
                  <a:gd name="T41" fmla="*/ 106 h 107"/>
                  <a:gd name="T42" fmla="*/ 54 w 85"/>
                  <a:gd name="T43" fmla="*/ 106 h 107"/>
                  <a:gd name="T44" fmla="*/ 73 w 85"/>
                  <a:gd name="T45" fmla="*/ 98 h 107"/>
                  <a:gd name="T46" fmla="*/ 85 w 85"/>
                  <a:gd name="T47" fmla="*/ 86 h 107"/>
                  <a:gd name="T48" fmla="*/ 85 w 85"/>
                  <a:gd name="T49" fmla="*/ 86 h 107"/>
                  <a:gd name="T50" fmla="*/ 85 w 85"/>
                  <a:gd name="T51" fmla="*/ 86 h 107"/>
                  <a:gd name="T52" fmla="*/ 85 w 85"/>
                  <a:gd name="T53" fmla="*/ 86 h 107"/>
                  <a:gd name="T54" fmla="*/ 85 w 85"/>
                  <a:gd name="T55" fmla="*/ 86 h 107"/>
                  <a:gd name="T56" fmla="*/ 71 w 85"/>
                  <a:gd name="T57" fmla="*/ 98 h 107"/>
                  <a:gd name="T58" fmla="*/ 54 w 85"/>
                  <a:gd name="T59" fmla="*/ 106 h 107"/>
                  <a:gd name="T60" fmla="*/ 31 w 85"/>
                  <a:gd name="T61" fmla="*/ 106 h 107"/>
                  <a:gd name="T62" fmla="*/ 14 w 85"/>
                  <a:gd name="T63" fmla="*/ 98 h 107"/>
                  <a:gd name="T64" fmla="*/ 0 w 85"/>
                  <a:gd name="T65" fmla="*/ 86 h 107"/>
                  <a:gd name="T66" fmla="*/ 0 w 85"/>
                  <a:gd name="T67" fmla="*/ 86 h 107"/>
                  <a:gd name="T68" fmla="*/ 0 w 85"/>
                  <a:gd name="T69" fmla="*/ 86 h 107"/>
                  <a:gd name="T70" fmla="*/ 0 w 85"/>
                  <a:gd name="T71" fmla="*/ 86 h 107"/>
                  <a:gd name="T72" fmla="*/ 0 w 85"/>
                  <a:gd name="T73" fmla="*/ 8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7">
                    <a:moveTo>
                      <a:pt x="85" y="21"/>
                    </a:moveTo>
                    <a:lnTo>
                      <a:pt x="81" y="15"/>
                    </a:lnTo>
                    <a:lnTo>
                      <a:pt x="73" y="10"/>
                    </a:lnTo>
                    <a:lnTo>
                      <a:pt x="64" y="4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4"/>
                    </a:lnTo>
                    <a:lnTo>
                      <a:pt x="12" y="10"/>
                    </a:lnTo>
                    <a:lnTo>
                      <a:pt x="4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4" y="17"/>
                    </a:lnTo>
                    <a:lnTo>
                      <a:pt x="14" y="10"/>
                    </a:lnTo>
                    <a:lnTo>
                      <a:pt x="22" y="6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4" y="6"/>
                    </a:lnTo>
                    <a:lnTo>
                      <a:pt x="71" y="10"/>
                    </a:lnTo>
                    <a:lnTo>
                      <a:pt x="81" y="17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close/>
                    <a:moveTo>
                      <a:pt x="0" y="86"/>
                    </a:moveTo>
                    <a:lnTo>
                      <a:pt x="4" y="92"/>
                    </a:lnTo>
                    <a:lnTo>
                      <a:pt x="12" y="98"/>
                    </a:lnTo>
                    <a:lnTo>
                      <a:pt x="22" y="104"/>
                    </a:lnTo>
                    <a:lnTo>
                      <a:pt x="31" y="106"/>
                    </a:lnTo>
                    <a:lnTo>
                      <a:pt x="43" y="107"/>
                    </a:lnTo>
                    <a:lnTo>
                      <a:pt x="54" y="106"/>
                    </a:lnTo>
                    <a:lnTo>
                      <a:pt x="64" y="104"/>
                    </a:lnTo>
                    <a:lnTo>
                      <a:pt x="73" y="98"/>
                    </a:lnTo>
                    <a:lnTo>
                      <a:pt x="81" y="92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1" y="92"/>
                    </a:lnTo>
                    <a:lnTo>
                      <a:pt x="71" y="98"/>
                    </a:lnTo>
                    <a:lnTo>
                      <a:pt x="64" y="104"/>
                    </a:lnTo>
                    <a:lnTo>
                      <a:pt x="54" y="106"/>
                    </a:lnTo>
                    <a:lnTo>
                      <a:pt x="43" y="107"/>
                    </a:lnTo>
                    <a:lnTo>
                      <a:pt x="31" y="106"/>
                    </a:lnTo>
                    <a:lnTo>
                      <a:pt x="22" y="104"/>
                    </a:lnTo>
                    <a:lnTo>
                      <a:pt x="14" y="98"/>
                    </a:lnTo>
                    <a:lnTo>
                      <a:pt x="4" y="9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28" name="Freeform 7499"/>
              <p:cNvSpPr>
                <a:spLocks noEditPoints="1"/>
              </p:cNvSpPr>
              <p:nvPr/>
            </p:nvSpPr>
            <p:spPr bwMode="auto">
              <a:xfrm>
                <a:off x="1374" y="2339"/>
                <a:ext cx="85" cy="107"/>
              </a:xfrm>
              <a:custGeom>
                <a:avLst/>
                <a:gdLst>
                  <a:gd name="T0" fmla="*/ 81 w 85"/>
                  <a:gd name="T1" fmla="*/ 17 h 107"/>
                  <a:gd name="T2" fmla="*/ 64 w 85"/>
                  <a:gd name="T3" fmla="*/ 6 h 107"/>
                  <a:gd name="T4" fmla="*/ 43 w 85"/>
                  <a:gd name="T5" fmla="*/ 0 h 107"/>
                  <a:gd name="T6" fmla="*/ 22 w 85"/>
                  <a:gd name="T7" fmla="*/ 6 h 107"/>
                  <a:gd name="T8" fmla="*/ 4 w 85"/>
                  <a:gd name="T9" fmla="*/ 17 h 107"/>
                  <a:gd name="T10" fmla="*/ 0 w 85"/>
                  <a:gd name="T11" fmla="*/ 23 h 107"/>
                  <a:gd name="T12" fmla="*/ 0 w 85"/>
                  <a:gd name="T13" fmla="*/ 23 h 107"/>
                  <a:gd name="T14" fmla="*/ 0 w 85"/>
                  <a:gd name="T15" fmla="*/ 23 h 107"/>
                  <a:gd name="T16" fmla="*/ 0 w 85"/>
                  <a:gd name="T17" fmla="*/ 23 h 107"/>
                  <a:gd name="T18" fmla="*/ 6 w 85"/>
                  <a:gd name="T19" fmla="*/ 17 h 107"/>
                  <a:gd name="T20" fmla="*/ 22 w 85"/>
                  <a:gd name="T21" fmla="*/ 6 h 107"/>
                  <a:gd name="T22" fmla="*/ 43 w 85"/>
                  <a:gd name="T23" fmla="*/ 2 h 107"/>
                  <a:gd name="T24" fmla="*/ 64 w 85"/>
                  <a:gd name="T25" fmla="*/ 6 h 107"/>
                  <a:gd name="T26" fmla="*/ 79 w 85"/>
                  <a:gd name="T27" fmla="*/ 17 h 107"/>
                  <a:gd name="T28" fmla="*/ 85 w 85"/>
                  <a:gd name="T29" fmla="*/ 23 h 107"/>
                  <a:gd name="T30" fmla="*/ 85 w 85"/>
                  <a:gd name="T31" fmla="*/ 23 h 107"/>
                  <a:gd name="T32" fmla="*/ 85 w 85"/>
                  <a:gd name="T33" fmla="*/ 23 h 107"/>
                  <a:gd name="T34" fmla="*/ 85 w 85"/>
                  <a:gd name="T35" fmla="*/ 23 h 107"/>
                  <a:gd name="T36" fmla="*/ 0 w 85"/>
                  <a:gd name="T37" fmla="*/ 86 h 107"/>
                  <a:gd name="T38" fmla="*/ 14 w 85"/>
                  <a:gd name="T39" fmla="*/ 98 h 107"/>
                  <a:gd name="T40" fmla="*/ 31 w 85"/>
                  <a:gd name="T41" fmla="*/ 106 h 107"/>
                  <a:gd name="T42" fmla="*/ 54 w 85"/>
                  <a:gd name="T43" fmla="*/ 106 h 107"/>
                  <a:gd name="T44" fmla="*/ 71 w 85"/>
                  <a:gd name="T45" fmla="*/ 98 h 107"/>
                  <a:gd name="T46" fmla="*/ 85 w 85"/>
                  <a:gd name="T47" fmla="*/ 86 h 107"/>
                  <a:gd name="T48" fmla="*/ 85 w 85"/>
                  <a:gd name="T49" fmla="*/ 84 h 107"/>
                  <a:gd name="T50" fmla="*/ 85 w 85"/>
                  <a:gd name="T51" fmla="*/ 84 h 107"/>
                  <a:gd name="T52" fmla="*/ 85 w 85"/>
                  <a:gd name="T53" fmla="*/ 84 h 107"/>
                  <a:gd name="T54" fmla="*/ 85 w 85"/>
                  <a:gd name="T55" fmla="*/ 84 h 107"/>
                  <a:gd name="T56" fmla="*/ 71 w 85"/>
                  <a:gd name="T57" fmla="*/ 98 h 107"/>
                  <a:gd name="T58" fmla="*/ 54 w 85"/>
                  <a:gd name="T59" fmla="*/ 106 h 107"/>
                  <a:gd name="T60" fmla="*/ 31 w 85"/>
                  <a:gd name="T61" fmla="*/ 106 h 107"/>
                  <a:gd name="T62" fmla="*/ 14 w 85"/>
                  <a:gd name="T63" fmla="*/ 98 h 107"/>
                  <a:gd name="T64" fmla="*/ 0 w 85"/>
                  <a:gd name="T65" fmla="*/ 84 h 107"/>
                  <a:gd name="T66" fmla="*/ 0 w 85"/>
                  <a:gd name="T67" fmla="*/ 84 h 107"/>
                  <a:gd name="T68" fmla="*/ 0 w 85"/>
                  <a:gd name="T69" fmla="*/ 84 h 107"/>
                  <a:gd name="T70" fmla="*/ 0 w 85"/>
                  <a:gd name="T71" fmla="*/ 84 h 107"/>
                  <a:gd name="T72" fmla="*/ 0 w 85"/>
                  <a:gd name="T73" fmla="*/ 8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7">
                    <a:moveTo>
                      <a:pt x="85" y="23"/>
                    </a:moveTo>
                    <a:lnTo>
                      <a:pt x="81" y="17"/>
                    </a:lnTo>
                    <a:lnTo>
                      <a:pt x="71" y="10"/>
                    </a:lnTo>
                    <a:lnTo>
                      <a:pt x="64" y="6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6"/>
                    </a:lnTo>
                    <a:lnTo>
                      <a:pt x="14" y="10"/>
                    </a:lnTo>
                    <a:lnTo>
                      <a:pt x="4" y="17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17"/>
                    </a:lnTo>
                    <a:lnTo>
                      <a:pt x="14" y="10"/>
                    </a:lnTo>
                    <a:lnTo>
                      <a:pt x="22" y="6"/>
                    </a:lnTo>
                    <a:lnTo>
                      <a:pt x="31" y="2"/>
                    </a:lnTo>
                    <a:lnTo>
                      <a:pt x="43" y="2"/>
                    </a:lnTo>
                    <a:lnTo>
                      <a:pt x="54" y="2"/>
                    </a:lnTo>
                    <a:lnTo>
                      <a:pt x="64" y="6"/>
                    </a:lnTo>
                    <a:lnTo>
                      <a:pt x="71" y="10"/>
                    </a:lnTo>
                    <a:lnTo>
                      <a:pt x="79" y="17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close/>
                    <a:moveTo>
                      <a:pt x="0" y="86"/>
                    </a:moveTo>
                    <a:lnTo>
                      <a:pt x="4" y="92"/>
                    </a:lnTo>
                    <a:lnTo>
                      <a:pt x="14" y="98"/>
                    </a:lnTo>
                    <a:lnTo>
                      <a:pt x="22" y="104"/>
                    </a:lnTo>
                    <a:lnTo>
                      <a:pt x="31" y="106"/>
                    </a:lnTo>
                    <a:lnTo>
                      <a:pt x="43" y="107"/>
                    </a:lnTo>
                    <a:lnTo>
                      <a:pt x="54" y="106"/>
                    </a:lnTo>
                    <a:lnTo>
                      <a:pt x="64" y="104"/>
                    </a:lnTo>
                    <a:lnTo>
                      <a:pt x="71" y="98"/>
                    </a:lnTo>
                    <a:lnTo>
                      <a:pt x="81" y="92"/>
                    </a:lnTo>
                    <a:lnTo>
                      <a:pt x="85" y="86"/>
                    </a:lnTo>
                    <a:lnTo>
                      <a:pt x="85" y="84"/>
                    </a:lnTo>
                    <a:lnTo>
                      <a:pt x="85" y="84"/>
                    </a:lnTo>
                    <a:lnTo>
                      <a:pt x="85" y="84"/>
                    </a:lnTo>
                    <a:lnTo>
                      <a:pt x="85" y="84"/>
                    </a:lnTo>
                    <a:lnTo>
                      <a:pt x="85" y="84"/>
                    </a:lnTo>
                    <a:lnTo>
                      <a:pt x="85" y="84"/>
                    </a:lnTo>
                    <a:lnTo>
                      <a:pt x="85" y="84"/>
                    </a:lnTo>
                    <a:lnTo>
                      <a:pt x="85" y="84"/>
                    </a:lnTo>
                    <a:lnTo>
                      <a:pt x="79" y="92"/>
                    </a:lnTo>
                    <a:lnTo>
                      <a:pt x="71" y="98"/>
                    </a:lnTo>
                    <a:lnTo>
                      <a:pt x="64" y="102"/>
                    </a:lnTo>
                    <a:lnTo>
                      <a:pt x="54" y="106"/>
                    </a:lnTo>
                    <a:lnTo>
                      <a:pt x="43" y="107"/>
                    </a:lnTo>
                    <a:lnTo>
                      <a:pt x="31" y="106"/>
                    </a:lnTo>
                    <a:lnTo>
                      <a:pt x="22" y="102"/>
                    </a:lnTo>
                    <a:lnTo>
                      <a:pt x="14" y="98"/>
                    </a:lnTo>
                    <a:lnTo>
                      <a:pt x="6" y="92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4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29" name="Freeform 7500"/>
              <p:cNvSpPr>
                <a:spLocks noEditPoints="1"/>
              </p:cNvSpPr>
              <p:nvPr/>
            </p:nvSpPr>
            <p:spPr bwMode="auto">
              <a:xfrm>
                <a:off x="1374" y="2341"/>
                <a:ext cx="85" cy="105"/>
              </a:xfrm>
              <a:custGeom>
                <a:avLst/>
                <a:gdLst>
                  <a:gd name="T0" fmla="*/ 79 w 85"/>
                  <a:gd name="T1" fmla="*/ 15 h 105"/>
                  <a:gd name="T2" fmla="*/ 64 w 85"/>
                  <a:gd name="T3" fmla="*/ 4 h 105"/>
                  <a:gd name="T4" fmla="*/ 43 w 85"/>
                  <a:gd name="T5" fmla="*/ 0 h 105"/>
                  <a:gd name="T6" fmla="*/ 22 w 85"/>
                  <a:gd name="T7" fmla="*/ 4 h 105"/>
                  <a:gd name="T8" fmla="*/ 6 w 85"/>
                  <a:gd name="T9" fmla="*/ 15 h 105"/>
                  <a:gd name="T10" fmla="*/ 0 w 85"/>
                  <a:gd name="T11" fmla="*/ 21 h 105"/>
                  <a:gd name="T12" fmla="*/ 0 w 85"/>
                  <a:gd name="T13" fmla="*/ 21 h 105"/>
                  <a:gd name="T14" fmla="*/ 0 w 85"/>
                  <a:gd name="T15" fmla="*/ 21 h 105"/>
                  <a:gd name="T16" fmla="*/ 0 w 85"/>
                  <a:gd name="T17" fmla="*/ 23 h 105"/>
                  <a:gd name="T18" fmla="*/ 6 w 85"/>
                  <a:gd name="T19" fmla="*/ 15 h 105"/>
                  <a:gd name="T20" fmla="*/ 22 w 85"/>
                  <a:gd name="T21" fmla="*/ 4 h 105"/>
                  <a:gd name="T22" fmla="*/ 43 w 85"/>
                  <a:gd name="T23" fmla="*/ 0 h 105"/>
                  <a:gd name="T24" fmla="*/ 64 w 85"/>
                  <a:gd name="T25" fmla="*/ 4 h 105"/>
                  <a:gd name="T26" fmla="*/ 79 w 85"/>
                  <a:gd name="T27" fmla="*/ 15 h 105"/>
                  <a:gd name="T28" fmla="*/ 85 w 85"/>
                  <a:gd name="T29" fmla="*/ 23 h 105"/>
                  <a:gd name="T30" fmla="*/ 85 w 85"/>
                  <a:gd name="T31" fmla="*/ 21 h 105"/>
                  <a:gd name="T32" fmla="*/ 85 w 85"/>
                  <a:gd name="T33" fmla="*/ 21 h 105"/>
                  <a:gd name="T34" fmla="*/ 85 w 85"/>
                  <a:gd name="T35" fmla="*/ 21 h 105"/>
                  <a:gd name="T36" fmla="*/ 0 w 85"/>
                  <a:gd name="T37" fmla="*/ 82 h 105"/>
                  <a:gd name="T38" fmla="*/ 14 w 85"/>
                  <a:gd name="T39" fmla="*/ 96 h 105"/>
                  <a:gd name="T40" fmla="*/ 31 w 85"/>
                  <a:gd name="T41" fmla="*/ 104 h 105"/>
                  <a:gd name="T42" fmla="*/ 54 w 85"/>
                  <a:gd name="T43" fmla="*/ 104 h 105"/>
                  <a:gd name="T44" fmla="*/ 71 w 85"/>
                  <a:gd name="T45" fmla="*/ 96 h 105"/>
                  <a:gd name="T46" fmla="*/ 85 w 85"/>
                  <a:gd name="T47" fmla="*/ 82 h 105"/>
                  <a:gd name="T48" fmla="*/ 85 w 85"/>
                  <a:gd name="T49" fmla="*/ 82 h 105"/>
                  <a:gd name="T50" fmla="*/ 85 w 85"/>
                  <a:gd name="T51" fmla="*/ 82 h 105"/>
                  <a:gd name="T52" fmla="*/ 85 w 85"/>
                  <a:gd name="T53" fmla="*/ 82 h 105"/>
                  <a:gd name="T54" fmla="*/ 85 w 85"/>
                  <a:gd name="T55" fmla="*/ 82 h 105"/>
                  <a:gd name="T56" fmla="*/ 71 w 85"/>
                  <a:gd name="T57" fmla="*/ 96 h 105"/>
                  <a:gd name="T58" fmla="*/ 52 w 85"/>
                  <a:gd name="T59" fmla="*/ 104 h 105"/>
                  <a:gd name="T60" fmla="*/ 31 w 85"/>
                  <a:gd name="T61" fmla="*/ 104 h 105"/>
                  <a:gd name="T62" fmla="*/ 14 w 85"/>
                  <a:gd name="T63" fmla="*/ 96 h 105"/>
                  <a:gd name="T64" fmla="*/ 0 w 85"/>
                  <a:gd name="T65" fmla="*/ 82 h 105"/>
                  <a:gd name="T66" fmla="*/ 0 w 85"/>
                  <a:gd name="T67" fmla="*/ 82 h 105"/>
                  <a:gd name="T68" fmla="*/ 0 w 85"/>
                  <a:gd name="T69" fmla="*/ 82 h 105"/>
                  <a:gd name="T70" fmla="*/ 0 w 85"/>
                  <a:gd name="T71" fmla="*/ 82 h 105"/>
                  <a:gd name="T72" fmla="*/ 0 w 85"/>
                  <a:gd name="T73" fmla="*/ 8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5">
                    <a:moveTo>
                      <a:pt x="85" y="21"/>
                    </a:moveTo>
                    <a:lnTo>
                      <a:pt x="79" y="15"/>
                    </a:lnTo>
                    <a:lnTo>
                      <a:pt x="71" y="8"/>
                    </a:lnTo>
                    <a:lnTo>
                      <a:pt x="64" y="4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1" y="0"/>
                    </a:lnTo>
                    <a:lnTo>
                      <a:pt x="22" y="4"/>
                    </a:lnTo>
                    <a:lnTo>
                      <a:pt x="14" y="8"/>
                    </a:lnTo>
                    <a:lnTo>
                      <a:pt x="6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15"/>
                    </a:lnTo>
                    <a:lnTo>
                      <a:pt x="14" y="9"/>
                    </a:lnTo>
                    <a:lnTo>
                      <a:pt x="22" y="4"/>
                    </a:lnTo>
                    <a:lnTo>
                      <a:pt x="31" y="0"/>
                    </a:lnTo>
                    <a:lnTo>
                      <a:pt x="43" y="0"/>
                    </a:lnTo>
                    <a:lnTo>
                      <a:pt x="52" y="0"/>
                    </a:lnTo>
                    <a:lnTo>
                      <a:pt x="64" y="4"/>
                    </a:lnTo>
                    <a:lnTo>
                      <a:pt x="71" y="9"/>
                    </a:lnTo>
                    <a:lnTo>
                      <a:pt x="79" y="15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close/>
                    <a:moveTo>
                      <a:pt x="0" y="82"/>
                    </a:moveTo>
                    <a:lnTo>
                      <a:pt x="6" y="90"/>
                    </a:lnTo>
                    <a:lnTo>
                      <a:pt x="14" y="96"/>
                    </a:lnTo>
                    <a:lnTo>
                      <a:pt x="22" y="100"/>
                    </a:lnTo>
                    <a:lnTo>
                      <a:pt x="31" y="104"/>
                    </a:lnTo>
                    <a:lnTo>
                      <a:pt x="43" y="105"/>
                    </a:lnTo>
                    <a:lnTo>
                      <a:pt x="54" y="104"/>
                    </a:lnTo>
                    <a:lnTo>
                      <a:pt x="64" y="100"/>
                    </a:lnTo>
                    <a:lnTo>
                      <a:pt x="71" y="96"/>
                    </a:lnTo>
                    <a:lnTo>
                      <a:pt x="79" y="90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79" y="88"/>
                    </a:lnTo>
                    <a:lnTo>
                      <a:pt x="71" y="96"/>
                    </a:lnTo>
                    <a:lnTo>
                      <a:pt x="64" y="100"/>
                    </a:lnTo>
                    <a:lnTo>
                      <a:pt x="52" y="104"/>
                    </a:lnTo>
                    <a:lnTo>
                      <a:pt x="43" y="104"/>
                    </a:lnTo>
                    <a:lnTo>
                      <a:pt x="31" y="104"/>
                    </a:lnTo>
                    <a:lnTo>
                      <a:pt x="22" y="100"/>
                    </a:lnTo>
                    <a:lnTo>
                      <a:pt x="14" y="96"/>
                    </a:lnTo>
                    <a:lnTo>
                      <a:pt x="6" y="88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4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30" name="Freeform 7501"/>
              <p:cNvSpPr>
                <a:spLocks noEditPoints="1"/>
              </p:cNvSpPr>
              <p:nvPr/>
            </p:nvSpPr>
            <p:spPr bwMode="auto">
              <a:xfrm>
                <a:off x="1374" y="2341"/>
                <a:ext cx="85" cy="104"/>
              </a:xfrm>
              <a:custGeom>
                <a:avLst/>
                <a:gdLst>
                  <a:gd name="T0" fmla="*/ 79 w 85"/>
                  <a:gd name="T1" fmla="*/ 15 h 104"/>
                  <a:gd name="T2" fmla="*/ 64 w 85"/>
                  <a:gd name="T3" fmla="*/ 4 h 104"/>
                  <a:gd name="T4" fmla="*/ 43 w 85"/>
                  <a:gd name="T5" fmla="*/ 0 h 104"/>
                  <a:gd name="T6" fmla="*/ 22 w 85"/>
                  <a:gd name="T7" fmla="*/ 4 h 104"/>
                  <a:gd name="T8" fmla="*/ 6 w 85"/>
                  <a:gd name="T9" fmla="*/ 15 h 104"/>
                  <a:gd name="T10" fmla="*/ 0 w 85"/>
                  <a:gd name="T11" fmla="*/ 23 h 104"/>
                  <a:gd name="T12" fmla="*/ 0 w 85"/>
                  <a:gd name="T13" fmla="*/ 23 h 104"/>
                  <a:gd name="T14" fmla="*/ 0 w 85"/>
                  <a:gd name="T15" fmla="*/ 23 h 104"/>
                  <a:gd name="T16" fmla="*/ 0 w 85"/>
                  <a:gd name="T17" fmla="*/ 23 h 104"/>
                  <a:gd name="T18" fmla="*/ 6 w 85"/>
                  <a:gd name="T19" fmla="*/ 15 h 104"/>
                  <a:gd name="T20" fmla="*/ 22 w 85"/>
                  <a:gd name="T21" fmla="*/ 4 h 104"/>
                  <a:gd name="T22" fmla="*/ 43 w 85"/>
                  <a:gd name="T23" fmla="*/ 0 h 104"/>
                  <a:gd name="T24" fmla="*/ 64 w 85"/>
                  <a:gd name="T25" fmla="*/ 4 h 104"/>
                  <a:gd name="T26" fmla="*/ 79 w 85"/>
                  <a:gd name="T27" fmla="*/ 15 h 104"/>
                  <a:gd name="T28" fmla="*/ 85 w 85"/>
                  <a:gd name="T29" fmla="*/ 23 h 104"/>
                  <a:gd name="T30" fmla="*/ 85 w 85"/>
                  <a:gd name="T31" fmla="*/ 23 h 104"/>
                  <a:gd name="T32" fmla="*/ 85 w 85"/>
                  <a:gd name="T33" fmla="*/ 23 h 104"/>
                  <a:gd name="T34" fmla="*/ 85 w 85"/>
                  <a:gd name="T35" fmla="*/ 23 h 104"/>
                  <a:gd name="T36" fmla="*/ 0 w 85"/>
                  <a:gd name="T37" fmla="*/ 82 h 104"/>
                  <a:gd name="T38" fmla="*/ 14 w 85"/>
                  <a:gd name="T39" fmla="*/ 96 h 104"/>
                  <a:gd name="T40" fmla="*/ 31 w 85"/>
                  <a:gd name="T41" fmla="*/ 104 h 104"/>
                  <a:gd name="T42" fmla="*/ 52 w 85"/>
                  <a:gd name="T43" fmla="*/ 104 h 104"/>
                  <a:gd name="T44" fmla="*/ 71 w 85"/>
                  <a:gd name="T45" fmla="*/ 96 h 104"/>
                  <a:gd name="T46" fmla="*/ 85 w 85"/>
                  <a:gd name="T47" fmla="*/ 82 h 104"/>
                  <a:gd name="T48" fmla="*/ 85 w 85"/>
                  <a:gd name="T49" fmla="*/ 82 h 104"/>
                  <a:gd name="T50" fmla="*/ 85 w 85"/>
                  <a:gd name="T51" fmla="*/ 82 h 104"/>
                  <a:gd name="T52" fmla="*/ 85 w 85"/>
                  <a:gd name="T53" fmla="*/ 80 h 104"/>
                  <a:gd name="T54" fmla="*/ 85 w 85"/>
                  <a:gd name="T55" fmla="*/ 80 h 104"/>
                  <a:gd name="T56" fmla="*/ 71 w 85"/>
                  <a:gd name="T57" fmla="*/ 96 h 104"/>
                  <a:gd name="T58" fmla="*/ 52 w 85"/>
                  <a:gd name="T59" fmla="*/ 104 h 104"/>
                  <a:gd name="T60" fmla="*/ 33 w 85"/>
                  <a:gd name="T61" fmla="*/ 104 h 104"/>
                  <a:gd name="T62" fmla="*/ 14 w 85"/>
                  <a:gd name="T63" fmla="*/ 96 h 104"/>
                  <a:gd name="T64" fmla="*/ 0 w 85"/>
                  <a:gd name="T65" fmla="*/ 80 h 104"/>
                  <a:gd name="T66" fmla="*/ 0 w 85"/>
                  <a:gd name="T67" fmla="*/ 80 h 104"/>
                  <a:gd name="T68" fmla="*/ 0 w 85"/>
                  <a:gd name="T69" fmla="*/ 82 h 104"/>
                  <a:gd name="T70" fmla="*/ 0 w 85"/>
                  <a:gd name="T71" fmla="*/ 82 h 104"/>
                  <a:gd name="T72" fmla="*/ 0 w 85"/>
                  <a:gd name="T73" fmla="*/ 8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4">
                    <a:moveTo>
                      <a:pt x="85" y="23"/>
                    </a:moveTo>
                    <a:lnTo>
                      <a:pt x="79" y="15"/>
                    </a:lnTo>
                    <a:lnTo>
                      <a:pt x="71" y="9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1" y="0"/>
                    </a:lnTo>
                    <a:lnTo>
                      <a:pt x="22" y="4"/>
                    </a:lnTo>
                    <a:lnTo>
                      <a:pt x="14" y="9"/>
                    </a:lnTo>
                    <a:lnTo>
                      <a:pt x="6" y="1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15"/>
                    </a:lnTo>
                    <a:lnTo>
                      <a:pt x="14" y="9"/>
                    </a:lnTo>
                    <a:lnTo>
                      <a:pt x="22" y="4"/>
                    </a:lnTo>
                    <a:lnTo>
                      <a:pt x="33" y="2"/>
                    </a:lnTo>
                    <a:lnTo>
                      <a:pt x="43" y="0"/>
                    </a:lnTo>
                    <a:lnTo>
                      <a:pt x="52" y="2"/>
                    </a:lnTo>
                    <a:lnTo>
                      <a:pt x="64" y="4"/>
                    </a:lnTo>
                    <a:lnTo>
                      <a:pt x="71" y="9"/>
                    </a:lnTo>
                    <a:lnTo>
                      <a:pt x="79" y="15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close/>
                    <a:moveTo>
                      <a:pt x="0" y="82"/>
                    </a:moveTo>
                    <a:lnTo>
                      <a:pt x="6" y="88"/>
                    </a:lnTo>
                    <a:lnTo>
                      <a:pt x="14" y="96"/>
                    </a:lnTo>
                    <a:lnTo>
                      <a:pt x="22" y="100"/>
                    </a:lnTo>
                    <a:lnTo>
                      <a:pt x="31" y="104"/>
                    </a:lnTo>
                    <a:lnTo>
                      <a:pt x="43" y="104"/>
                    </a:lnTo>
                    <a:lnTo>
                      <a:pt x="52" y="104"/>
                    </a:lnTo>
                    <a:lnTo>
                      <a:pt x="64" y="100"/>
                    </a:lnTo>
                    <a:lnTo>
                      <a:pt x="71" y="96"/>
                    </a:lnTo>
                    <a:lnTo>
                      <a:pt x="79" y="88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0"/>
                    </a:lnTo>
                    <a:lnTo>
                      <a:pt x="85" y="80"/>
                    </a:lnTo>
                    <a:lnTo>
                      <a:pt x="85" y="80"/>
                    </a:lnTo>
                    <a:lnTo>
                      <a:pt x="85" y="80"/>
                    </a:lnTo>
                    <a:lnTo>
                      <a:pt x="79" y="88"/>
                    </a:lnTo>
                    <a:lnTo>
                      <a:pt x="71" y="96"/>
                    </a:lnTo>
                    <a:lnTo>
                      <a:pt x="64" y="100"/>
                    </a:lnTo>
                    <a:lnTo>
                      <a:pt x="52" y="104"/>
                    </a:lnTo>
                    <a:lnTo>
                      <a:pt x="43" y="104"/>
                    </a:lnTo>
                    <a:lnTo>
                      <a:pt x="33" y="104"/>
                    </a:lnTo>
                    <a:lnTo>
                      <a:pt x="22" y="100"/>
                    </a:lnTo>
                    <a:lnTo>
                      <a:pt x="14" y="96"/>
                    </a:lnTo>
                    <a:lnTo>
                      <a:pt x="6" y="8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4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31" name="Freeform 7502"/>
              <p:cNvSpPr>
                <a:spLocks noEditPoints="1"/>
              </p:cNvSpPr>
              <p:nvPr/>
            </p:nvSpPr>
            <p:spPr bwMode="auto">
              <a:xfrm>
                <a:off x="1373" y="2341"/>
                <a:ext cx="86" cy="104"/>
              </a:xfrm>
              <a:custGeom>
                <a:avLst/>
                <a:gdLst>
                  <a:gd name="T0" fmla="*/ 80 w 86"/>
                  <a:gd name="T1" fmla="*/ 15 h 104"/>
                  <a:gd name="T2" fmla="*/ 65 w 86"/>
                  <a:gd name="T3" fmla="*/ 4 h 104"/>
                  <a:gd name="T4" fmla="*/ 44 w 86"/>
                  <a:gd name="T5" fmla="*/ 0 h 104"/>
                  <a:gd name="T6" fmla="*/ 23 w 86"/>
                  <a:gd name="T7" fmla="*/ 4 h 104"/>
                  <a:gd name="T8" fmla="*/ 7 w 86"/>
                  <a:gd name="T9" fmla="*/ 15 h 104"/>
                  <a:gd name="T10" fmla="*/ 1 w 86"/>
                  <a:gd name="T11" fmla="*/ 23 h 104"/>
                  <a:gd name="T12" fmla="*/ 1 w 86"/>
                  <a:gd name="T13" fmla="*/ 23 h 104"/>
                  <a:gd name="T14" fmla="*/ 1 w 86"/>
                  <a:gd name="T15" fmla="*/ 23 h 104"/>
                  <a:gd name="T16" fmla="*/ 1 w 86"/>
                  <a:gd name="T17" fmla="*/ 23 h 104"/>
                  <a:gd name="T18" fmla="*/ 1 w 86"/>
                  <a:gd name="T19" fmla="*/ 23 h 104"/>
                  <a:gd name="T20" fmla="*/ 15 w 86"/>
                  <a:gd name="T21" fmla="*/ 9 h 104"/>
                  <a:gd name="T22" fmla="*/ 34 w 86"/>
                  <a:gd name="T23" fmla="*/ 2 h 104"/>
                  <a:gd name="T24" fmla="*/ 53 w 86"/>
                  <a:gd name="T25" fmla="*/ 2 h 104"/>
                  <a:gd name="T26" fmla="*/ 72 w 86"/>
                  <a:gd name="T27" fmla="*/ 9 h 104"/>
                  <a:gd name="T28" fmla="*/ 86 w 86"/>
                  <a:gd name="T29" fmla="*/ 23 h 104"/>
                  <a:gd name="T30" fmla="*/ 86 w 86"/>
                  <a:gd name="T31" fmla="*/ 25 h 104"/>
                  <a:gd name="T32" fmla="*/ 86 w 86"/>
                  <a:gd name="T33" fmla="*/ 23 h 104"/>
                  <a:gd name="T34" fmla="*/ 86 w 86"/>
                  <a:gd name="T35" fmla="*/ 23 h 104"/>
                  <a:gd name="T36" fmla="*/ 86 w 86"/>
                  <a:gd name="T37" fmla="*/ 23 h 104"/>
                  <a:gd name="T38" fmla="*/ 1 w 86"/>
                  <a:gd name="T39" fmla="*/ 80 h 104"/>
                  <a:gd name="T40" fmla="*/ 15 w 86"/>
                  <a:gd name="T41" fmla="*/ 96 h 104"/>
                  <a:gd name="T42" fmla="*/ 34 w 86"/>
                  <a:gd name="T43" fmla="*/ 104 h 104"/>
                  <a:gd name="T44" fmla="*/ 53 w 86"/>
                  <a:gd name="T45" fmla="*/ 104 h 104"/>
                  <a:gd name="T46" fmla="*/ 72 w 86"/>
                  <a:gd name="T47" fmla="*/ 96 h 104"/>
                  <a:gd name="T48" fmla="*/ 86 w 86"/>
                  <a:gd name="T49" fmla="*/ 80 h 104"/>
                  <a:gd name="T50" fmla="*/ 86 w 86"/>
                  <a:gd name="T51" fmla="*/ 80 h 104"/>
                  <a:gd name="T52" fmla="*/ 86 w 86"/>
                  <a:gd name="T53" fmla="*/ 80 h 104"/>
                  <a:gd name="T54" fmla="*/ 86 w 86"/>
                  <a:gd name="T55" fmla="*/ 80 h 104"/>
                  <a:gd name="T56" fmla="*/ 86 w 86"/>
                  <a:gd name="T57" fmla="*/ 80 h 104"/>
                  <a:gd name="T58" fmla="*/ 80 w 86"/>
                  <a:gd name="T59" fmla="*/ 88 h 104"/>
                  <a:gd name="T60" fmla="*/ 63 w 86"/>
                  <a:gd name="T61" fmla="*/ 100 h 104"/>
                  <a:gd name="T62" fmla="*/ 44 w 86"/>
                  <a:gd name="T63" fmla="*/ 104 h 104"/>
                  <a:gd name="T64" fmla="*/ 25 w 86"/>
                  <a:gd name="T65" fmla="*/ 100 h 104"/>
                  <a:gd name="T66" fmla="*/ 7 w 86"/>
                  <a:gd name="T67" fmla="*/ 88 h 104"/>
                  <a:gd name="T68" fmla="*/ 0 w 86"/>
                  <a:gd name="T69" fmla="*/ 80 h 104"/>
                  <a:gd name="T70" fmla="*/ 1 w 86"/>
                  <a:gd name="T71" fmla="*/ 80 h 104"/>
                  <a:gd name="T72" fmla="*/ 1 w 86"/>
                  <a:gd name="T73" fmla="*/ 80 h 104"/>
                  <a:gd name="T74" fmla="*/ 1 w 86"/>
                  <a:gd name="T75" fmla="*/ 80 h 104"/>
                  <a:gd name="T76" fmla="*/ 1 w 86"/>
                  <a:gd name="T77" fmla="*/ 8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6" h="104">
                    <a:moveTo>
                      <a:pt x="86" y="23"/>
                    </a:moveTo>
                    <a:lnTo>
                      <a:pt x="80" y="15"/>
                    </a:lnTo>
                    <a:lnTo>
                      <a:pt x="72" y="9"/>
                    </a:lnTo>
                    <a:lnTo>
                      <a:pt x="65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3" y="4"/>
                    </a:lnTo>
                    <a:lnTo>
                      <a:pt x="15" y="9"/>
                    </a:lnTo>
                    <a:lnTo>
                      <a:pt x="7" y="15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1" y="23"/>
                    </a:lnTo>
                    <a:lnTo>
                      <a:pt x="7" y="15"/>
                    </a:lnTo>
                    <a:lnTo>
                      <a:pt x="15" y="9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2" y="9"/>
                    </a:lnTo>
                    <a:lnTo>
                      <a:pt x="80" y="15"/>
                    </a:lnTo>
                    <a:lnTo>
                      <a:pt x="86" y="23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close/>
                    <a:moveTo>
                      <a:pt x="1" y="80"/>
                    </a:moveTo>
                    <a:lnTo>
                      <a:pt x="7" y="88"/>
                    </a:lnTo>
                    <a:lnTo>
                      <a:pt x="15" y="96"/>
                    </a:lnTo>
                    <a:lnTo>
                      <a:pt x="23" y="100"/>
                    </a:lnTo>
                    <a:lnTo>
                      <a:pt x="34" y="104"/>
                    </a:lnTo>
                    <a:lnTo>
                      <a:pt x="44" y="104"/>
                    </a:lnTo>
                    <a:lnTo>
                      <a:pt x="53" y="104"/>
                    </a:lnTo>
                    <a:lnTo>
                      <a:pt x="65" y="100"/>
                    </a:lnTo>
                    <a:lnTo>
                      <a:pt x="72" y="96"/>
                    </a:lnTo>
                    <a:lnTo>
                      <a:pt x="80" y="88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0" y="88"/>
                    </a:lnTo>
                    <a:lnTo>
                      <a:pt x="72" y="94"/>
                    </a:lnTo>
                    <a:lnTo>
                      <a:pt x="63" y="100"/>
                    </a:lnTo>
                    <a:lnTo>
                      <a:pt x="53" y="102"/>
                    </a:lnTo>
                    <a:lnTo>
                      <a:pt x="44" y="104"/>
                    </a:lnTo>
                    <a:lnTo>
                      <a:pt x="34" y="102"/>
                    </a:lnTo>
                    <a:lnTo>
                      <a:pt x="25" y="100"/>
                    </a:lnTo>
                    <a:lnTo>
                      <a:pt x="15" y="94"/>
                    </a:lnTo>
                    <a:lnTo>
                      <a:pt x="7" y="88"/>
                    </a:lnTo>
                    <a:lnTo>
                      <a:pt x="1" y="80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close/>
                  </a:path>
                </a:pathLst>
              </a:cu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32" name="Freeform 7503"/>
              <p:cNvSpPr>
                <a:spLocks noEditPoints="1"/>
              </p:cNvSpPr>
              <p:nvPr/>
            </p:nvSpPr>
            <p:spPr bwMode="auto">
              <a:xfrm>
                <a:off x="1373" y="2341"/>
                <a:ext cx="88" cy="104"/>
              </a:xfrm>
              <a:custGeom>
                <a:avLst/>
                <a:gdLst>
                  <a:gd name="T0" fmla="*/ 86 w 88"/>
                  <a:gd name="T1" fmla="*/ 23 h 104"/>
                  <a:gd name="T2" fmla="*/ 72 w 88"/>
                  <a:gd name="T3" fmla="*/ 9 h 104"/>
                  <a:gd name="T4" fmla="*/ 53 w 88"/>
                  <a:gd name="T5" fmla="*/ 2 h 104"/>
                  <a:gd name="T6" fmla="*/ 34 w 88"/>
                  <a:gd name="T7" fmla="*/ 2 h 104"/>
                  <a:gd name="T8" fmla="*/ 15 w 88"/>
                  <a:gd name="T9" fmla="*/ 9 h 104"/>
                  <a:gd name="T10" fmla="*/ 1 w 88"/>
                  <a:gd name="T11" fmla="*/ 23 h 104"/>
                  <a:gd name="T12" fmla="*/ 0 w 88"/>
                  <a:gd name="T13" fmla="*/ 25 h 104"/>
                  <a:gd name="T14" fmla="*/ 0 w 88"/>
                  <a:gd name="T15" fmla="*/ 25 h 104"/>
                  <a:gd name="T16" fmla="*/ 0 w 88"/>
                  <a:gd name="T17" fmla="*/ 25 h 104"/>
                  <a:gd name="T18" fmla="*/ 0 w 88"/>
                  <a:gd name="T19" fmla="*/ 25 h 104"/>
                  <a:gd name="T20" fmla="*/ 1 w 88"/>
                  <a:gd name="T21" fmla="*/ 23 h 104"/>
                  <a:gd name="T22" fmla="*/ 15 w 88"/>
                  <a:gd name="T23" fmla="*/ 9 h 104"/>
                  <a:gd name="T24" fmla="*/ 34 w 88"/>
                  <a:gd name="T25" fmla="*/ 2 h 104"/>
                  <a:gd name="T26" fmla="*/ 53 w 88"/>
                  <a:gd name="T27" fmla="*/ 2 h 104"/>
                  <a:gd name="T28" fmla="*/ 72 w 88"/>
                  <a:gd name="T29" fmla="*/ 9 h 104"/>
                  <a:gd name="T30" fmla="*/ 86 w 88"/>
                  <a:gd name="T31" fmla="*/ 23 h 104"/>
                  <a:gd name="T32" fmla="*/ 88 w 88"/>
                  <a:gd name="T33" fmla="*/ 25 h 104"/>
                  <a:gd name="T34" fmla="*/ 88 w 88"/>
                  <a:gd name="T35" fmla="*/ 25 h 104"/>
                  <a:gd name="T36" fmla="*/ 88 w 88"/>
                  <a:gd name="T37" fmla="*/ 25 h 104"/>
                  <a:gd name="T38" fmla="*/ 86 w 88"/>
                  <a:gd name="T39" fmla="*/ 25 h 104"/>
                  <a:gd name="T40" fmla="*/ 0 w 88"/>
                  <a:gd name="T41" fmla="*/ 80 h 104"/>
                  <a:gd name="T42" fmla="*/ 7 w 88"/>
                  <a:gd name="T43" fmla="*/ 88 h 104"/>
                  <a:gd name="T44" fmla="*/ 25 w 88"/>
                  <a:gd name="T45" fmla="*/ 100 h 104"/>
                  <a:gd name="T46" fmla="*/ 44 w 88"/>
                  <a:gd name="T47" fmla="*/ 104 h 104"/>
                  <a:gd name="T48" fmla="*/ 63 w 88"/>
                  <a:gd name="T49" fmla="*/ 100 h 104"/>
                  <a:gd name="T50" fmla="*/ 80 w 88"/>
                  <a:gd name="T51" fmla="*/ 88 h 104"/>
                  <a:gd name="T52" fmla="*/ 86 w 88"/>
                  <a:gd name="T53" fmla="*/ 80 h 104"/>
                  <a:gd name="T54" fmla="*/ 86 w 88"/>
                  <a:gd name="T55" fmla="*/ 80 h 104"/>
                  <a:gd name="T56" fmla="*/ 88 w 88"/>
                  <a:gd name="T57" fmla="*/ 79 h 104"/>
                  <a:gd name="T58" fmla="*/ 88 w 88"/>
                  <a:gd name="T59" fmla="*/ 79 h 104"/>
                  <a:gd name="T60" fmla="*/ 88 w 88"/>
                  <a:gd name="T61" fmla="*/ 79 h 104"/>
                  <a:gd name="T62" fmla="*/ 80 w 88"/>
                  <a:gd name="T63" fmla="*/ 88 h 104"/>
                  <a:gd name="T64" fmla="*/ 63 w 88"/>
                  <a:gd name="T65" fmla="*/ 100 h 104"/>
                  <a:gd name="T66" fmla="*/ 44 w 88"/>
                  <a:gd name="T67" fmla="*/ 104 h 104"/>
                  <a:gd name="T68" fmla="*/ 25 w 88"/>
                  <a:gd name="T69" fmla="*/ 100 h 104"/>
                  <a:gd name="T70" fmla="*/ 7 w 88"/>
                  <a:gd name="T71" fmla="*/ 88 h 104"/>
                  <a:gd name="T72" fmla="*/ 0 w 88"/>
                  <a:gd name="T73" fmla="*/ 79 h 104"/>
                  <a:gd name="T74" fmla="*/ 0 w 88"/>
                  <a:gd name="T75" fmla="*/ 79 h 104"/>
                  <a:gd name="T76" fmla="*/ 0 w 88"/>
                  <a:gd name="T77" fmla="*/ 79 h 104"/>
                  <a:gd name="T78" fmla="*/ 0 w 88"/>
                  <a:gd name="T79" fmla="*/ 80 h 104"/>
                  <a:gd name="T80" fmla="*/ 0 w 88"/>
                  <a:gd name="T81" fmla="*/ 8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4">
                    <a:moveTo>
                      <a:pt x="86" y="25"/>
                    </a:moveTo>
                    <a:lnTo>
                      <a:pt x="86" y="23"/>
                    </a:lnTo>
                    <a:lnTo>
                      <a:pt x="80" y="15"/>
                    </a:lnTo>
                    <a:lnTo>
                      <a:pt x="72" y="9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5" y="9"/>
                    </a:lnTo>
                    <a:lnTo>
                      <a:pt x="7" y="15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23"/>
                    </a:lnTo>
                    <a:lnTo>
                      <a:pt x="7" y="15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2" y="9"/>
                    </a:lnTo>
                    <a:lnTo>
                      <a:pt x="80" y="15"/>
                    </a:lnTo>
                    <a:lnTo>
                      <a:pt x="86" y="23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close/>
                    <a:moveTo>
                      <a:pt x="0" y="80"/>
                    </a:moveTo>
                    <a:lnTo>
                      <a:pt x="1" y="80"/>
                    </a:lnTo>
                    <a:lnTo>
                      <a:pt x="7" y="88"/>
                    </a:lnTo>
                    <a:lnTo>
                      <a:pt x="15" y="94"/>
                    </a:lnTo>
                    <a:lnTo>
                      <a:pt x="25" y="100"/>
                    </a:lnTo>
                    <a:lnTo>
                      <a:pt x="34" y="102"/>
                    </a:lnTo>
                    <a:lnTo>
                      <a:pt x="44" y="104"/>
                    </a:lnTo>
                    <a:lnTo>
                      <a:pt x="53" y="102"/>
                    </a:lnTo>
                    <a:lnTo>
                      <a:pt x="63" y="100"/>
                    </a:lnTo>
                    <a:lnTo>
                      <a:pt x="72" y="94"/>
                    </a:lnTo>
                    <a:lnTo>
                      <a:pt x="80" y="88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6" y="80"/>
                    </a:lnTo>
                    <a:lnTo>
                      <a:pt x="80" y="88"/>
                    </a:lnTo>
                    <a:lnTo>
                      <a:pt x="72" y="94"/>
                    </a:lnTo>
                    <a:lnTo>
                      <a:pt x="63" y="100"/>
                    </a:lnTo>
                    <a:lnTo>
                      <a:pt x="53" y="102"/>
                    </a:lnTo>
                    <a:lnTo>
                      <a:pt x="44" y="104"/>
                    </a:lnTo>
                    <a:lnTo>
                      <a:pt x="34" y="102"/>
                    </a:lnTo>
                    <a:lnTo>
                      <a:pt x="25" y="100"/>
                    </a:lnTo>
                    <a:lnTo>
                      <a:pt x="15" y="94"/>
                    </a:lnTo>
                    <a:lnTo>
                      <a:pt x="7" y="88"/>
                    </a:lnTo>
                    <a:lnTo>
                      <a:pt x="1" y="80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33" name="Freeform 7504"/>
              <p:cNvSpPr>
                <a:spLocks noEditPoints="1"/>
              </p:cNvSpPr>
              <p:nvPr/>
            </p:nvSpPr>
            <p:spPr bwMode="auto">
              <a:xfrm>
                <a:off x="1373" y="2343"/>
                <a:ext cx="88" cy="102"/>
              </a:xfrm>
              <a:custGeom>
                <a:avLst/>
                <a:gdLst>
                  <a:gd name="T0" fmla="*/ 86 w 88"/>
                  <a:gd name="T1" fmla="*/ 21 h 102"/>
                  <a:gd name="T2" fmla="*/ 72 w 88"/>
                  <a:gd name="T3" fmla="*/ 7 h 102"/>
                  <a:gd name="T4" fmla="*/ 53 w 88"/>
                  <a:gd name="T5" fmla="*/ 0 h 102"/>
                  <a:gd name="T6" fmla="*/ 34 w 88"/>
                  <a:gd name="T7" fmla="*/ 0 h 102"/>
                  <a:gd name="T8" fmla="*/ 15 w 88"/>
                  <a:gd name="T9" fmla="*/ 7 h 102"/>
                  <a:gd name="T10" fmla="*/ 1 w 88"/>
                  <a:gd name="T11" fmla="*/ 21 h 102"/>
                  <a:gd name="T12" fmla="*/ 0 w 88"/>
                  <a:gd name="T13" fmla="*/ 23 h 102"/>
                  <a:gd name="T14" fmla="*/ 0 w 88"/>
                  <a:gd name="T15" fmla="*/ 23 h 102"/>
                  <a:gd name="T16" fmla="*/ 0 w 88"/>
                  <a:gd name="T17" fmla="*/ 25 h 102"/>
                  <a:gd name="T18" fmla="*/ 0 w 88"/>
                  <a:gd name="T19" fmla="*/ 25 h 102"/>
                  <a:gd name="T20" fmla="*/ 1 w 88"/>
                  <a:gd name="T21" fmla="*/ 21 h 102"/>
                  <a:gd name="T22" fmla="*/ 15 w 88"/>
                  <a:gd name="T23" fmla="*/ 7 h 102"/>
                  <a:gd name="T24" fmla="*/ 34 w 88"/>
                  <a:gd name="T25" fmla="*/ 0 h 102"/>
                  <a:gd name="T26" fmla="*/ 53 w 88"/>
                  <a:gd name="T27" fmla="*/ 0 h 102"/>
                  <a:gd name="T28" fmla="*/ 72 w 88"/>
                  <a:gd name="T29" fmla="*/ 7 h 102"/>
                  <a:gd name="T30" fmla="*/ 86 w 88"/>
                  <a:gd name="T31" fmla="*/ 21 h 102"/>
                  <a:gd name="T32" fmla="*/ 88 w 88"/>
                  <a:gd name="T33" fmla="*/ 25 h 102"/>
                  <a:gd name="T34" fmla="*/ 88 w 88"/>
                  <a:gd name="T35" fmla="*/ 25 h 102"/>
                  <a:gd name="T36" fmla="*/ 88 w 88"/>
                  <a:gd name="T37" fmla="*/ 23 h 102"/>
                  <a:gd name="T38" fmla="*/ 88 w 88"/>
                  <a:gd name="T39" fmla="*/ 23 h 102"/>
                  <a:gd name="T40" fmla="*/ 0 w 88"/>
                  <a:gd name="T41" fmla="*/ 77 h 102"/>
                  <a:gd name="T42" fmla="*/ 7 w 88"/>
                  <a:gd name="T43" fmla="*/ 86 h 102"/>
                  <a:gd name="T44" fmla="*/ 25 w 88"/>
                  <a:gd name="T45" fmla="*/ 98 h 102"/>
                  <a:gd name="T46" fmla="*/ 44 w 88"/>
                  <a:gd name="T47" fmla="*/ 102 h 102"/>
                  <a:gd name="T48" fmla="*/ 63 w 88"/>
                  <a:gd name="T49" fmla="*/ 98 h 102"/>
                  <a:gd name="T50" fmla="*/ 80 w 88"/>
                  <a:gd name="T51" fmla="*/ 86 h 102"/>
                  <a:gd name="T52" fmla="*/ 88 w 88"/>
                  <a:gd name="T53" fmla="*/ 77 h 102"/>
                  <a:gd name="T54" fmla="*/ 88 w 88"/>
                  <a:gd name="T55" fmla="*/ 77 h 102"/>
                  <a:gd name="T56" fmla="*/ 88 w 88"/>
                  <a:gd name="T57" fmla="*/ 77 h 102"/>
                  <a:gd name="T58" fmla="*/ 88 w 88"/>
                  <a:gd name="T59" fmla="*/ 77 h 102"/>
                  <a:gd name="T60" fmla="*/ 88 w 88"/>
                  <a:gd name="T61" fmla="*/ 77 h 102"/>
                  <a:gd name="T62" fmla="*/ 80 w 88"/>
                  <a:gd name="T63" fmla="*/ 86 h 102"/>
                  <a:gd name="T64" fmla="*/ 63 w 88"/>
                  <a:gd name="T65" fmla="*/ 96 h 102"/>
                  <a:gd name="T66" fmla="*/ 44 w 88"/>
                  <a:gd name="T67" fmla="*/ 102 h 102"/>
                  <a:gd name="T68" fmla="*/ 25 w 88"/>
                  <a:gd name="T69" fmla="*/ 96 h 102"/>
                  <a:gd name="T70" fmla="*/ 7 w 88"/>
                  <a:gd name="T71" fmla="*/ 86 h 102"/>
                  <a:gd name="T72" fmla="*/ 0 w 88"/>
                  <a:gd name="T73" fmla="*/ 77 h 102"/>
                  <a:gd name="T74" fmla="*/ 0 w 88"/>
                  <a:gd name="T75" fmla="*/ 77 h 102"/>
                  <a:gd name="T76" fmla="*/ 0 w 88"/>
                  <a:gd name="T77" fmla="*/ 77 h 102"/>
                  <a:gd name="T78" fmla="*/ 0 w 88"/>
                  <a:gd name="T79" fmla="*/ 77 h 102"/>
                  <a:gd name="T80" fmla="*/ 0 w 88"/>
                  <a:gd name="T81" fmla="*/ 7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2">
                    <a:moveTo>
                      <a:pt x="88" y="23"/>
                    </a:moveTo>
                    <a:lnTo>
                      <a:pt x="86" y="21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5" y="7"/>
                    </a:lnTo>
                    <a:lnTo>
                      <a:pt x="7" y="13"/>
                    </a:lnTo>
                    <a:lnTo>
                      <a:pt x="1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21"/>
                    </a:lnTo>
                    <a:lnTo>
                      <a:pt x="7" y="13"/>
                    </a:lnTo>
                    <a:lnTo>
                      <a:pt x="15" y="7"/>
                    </a:lnTo>
                    <a:lnTo>
                      <a:pt x="25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3"/>
                    </a:lnTo>
                    <a:lnTo>
                      <a:pt x="86" y="21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3"/>
                    </a:lnTo>
                    <a:close/>
                    <a:moveTo>
                      <a:pt x="0" y="77"/>
                    </a:moveTo>
                    <a:lnTo>
                      <a:pt x="1" y="78"/>
                    </a:lnTo>
                    <a:lnTo>
                      <a:pt x="7" y="86"/>
                    </a:lnTo>
                    <a:lnTo>
                      <a:pt x="15" y="92"/>
                    </a:lnTo>
                    <a:lnTo>
                      <a:pt x="25" y="98"/>
                    </a:lnTo>
                    <a:lnTo>
                      <a:pt x="34" y="100"/>
                    </a:lnTo>
                    <a:lnTo>
                      <a:pt x="44" y="102"/>
                    </a:lnTo>
                    <a:lnTo>
                      <a:pt x="53" y="100"/>
                    </a:lnTo>
                    <a:lnTo>
                      <a:pt x="63" y="98"/>
                    </a:lnTo>
                    <a:lnTo>
                      <a:pt x="72" y="92"/>
                    </a:lnTo>
                    <a:lnTo>
                      <a:pt x="80" y="86"/>
                    </a:lnTo>
                    <a:lnTo>
                      <a:pt x="86" y="78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6" y="78"/>
                    </a:lnTo>
                    <a:lnTo>
                      <a:pt x="80" y="86"/>
                    </a:lnTo>
                    <a:lnTo>
                      <a:pt x="72" y="92"/>
                    </a:lnTo>
                    <a:lnTo>
                      <a:pt x="63" y="96"/>
                    </a:lnTo>
                    <a:lnTo>
                      <a:pt x="53" y="100"/>
                    </a:lnTo>
                    <a:lnTo>
                      <a:pt x="44" y="102"/>
                    </a:lnTo>
                    <a:lnTo>
                      <a:pt x="34" y="100"/>
                    </a:lnTo>
                    <a:lnTo>
                      <a:pt x="25" y="96"/>
                    </a:lnTo>
                    <a:lnTo>
                      <a:pt x="15" y="92"/>
                    </a:lnTo>
                    <a:lnTo>
                      <a:pt x="7" y="86"/>
                    </a:lnTo>
                    <a:lnTo>
                      <a:pt x="1" y="78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FF4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34" name="Freeform 7505"/>
              <p:cNvSpPr>
                <a:spLocks noEditPoints="1"/>
              </p:cNvSpPr>
              <p:nvPr/>
            </p:nvSpPr>
            <p:spPr bwMode="auto">
              <a:xfrm>
                <a:off x="1373" y="2343"/>
                <a:ext cx="88" cy="102"/>
              </a:xfrm>
              <a:custGeom>
                <a:avLst/>
                <a:gdLst>
                  <a:gd name="T0" fmla="*/ 86 w 88"/>
                  <a:gd name="T1" fmla="*/ 21 h 102"/>
                  <a:gd name="T2" fmla="*/ 72 w 88"/>
                  <a:gd name="T3" fmla="*/ 7 h 102"/>
                  <a:gd name="T4" fmla="*/ 53 w 88"/>
                  <a:gd name="T5" fmla="*/ 0 h 102"/>
                  <a:gd name="T6" fmla="*/ 34 w 88"/>
                  <a:gd name="T7" fmla="*/ 0 h 102"/>
                  <a:gd name="T8" fmla="*/ 15 w 88"/>
                  <a:gd name="T9" fmla="*/ 7 h 102"/>
                  <a:gd name="T10" fmla="*/ 1 w 88"/>
                  <a:gd name="T11" fmla="*/ 21 h 102"/>
                  <a:gd name="T12" fmla="*/ 0 w 88"/>
                  <a:gd name="T13" fmla="*/ 25 h 102"/>
                  <a:gd name="T14" fmla="*/ 0 w 88"/>
                  <a:gd name="T15" fmla="*/ 25 h 102"/>
                  <a:gd name="T16" fmla="*/ 0 w 88"/>
                  <a:gd name="T17" fmla="*/ 25 h 102"/>
                  <a:gd name="T18" fmla="*/ 0 w 88"/>
                  <a:gd name="T19" fmla="*/ 25 h 102"/>
                  <a:gd name="T20" fmla="*/ 1 w 88"/>
                  <a:gd name="T21" fmla="*/ 21 h 102"/>
                  <a:gd name="T22" fmla="*/ 15 w 88"/>
                  <a:gd name="T23" fmla="*/ 7 h 102"/>
                  <a:gd name="T24" fmla="*/ 34 w 88"/>
                  <a:gd name="T25" fmla="*/ 0 h 102"/>
                  <a:gd name="T26" fmla="*/ 53 w 88"/>
                  <a:gd name="T27" fmla="*/ 0 h 102"/>
                  <a:gd name="T28" fmla="*/ 72 w 88"/>
                  <a:gd name="T29" fmla="*/ 7 h 102"/>
                  <a:gd name="T30" fmla="*/ 86 w 88"/>
                  <a:gd name="T31" fmla="*/ 21 h 102"/>
                  <a:gd name="T32" fmla="*/ 88 w 88"/>
                  <a:gd name="T33" fmla="*/ 25 h 102"/>
                  <a:gd name="T34" fmla="*/ 88 w 88"/>
                  <a:gd name="T35" fmla="*/ 25 h 102"/>
                  <a:gd name="T36" fmla="*/ 88 w 88"/>
                  <a:gd name="T37" fmla="*/ 25 h 102"/>
                  <a:gd name="T38" fmla="*/ 88 w 88"/>
                  <a:gd name="T39" fmla="*/ 25 h 102"/>
                  <a:gd name="T40" fmla="*/ 0 w 88"/>
                  <a:gd name="T41" fmla="*/ 77 h 102"/>
                  <a:gd name="T42" fmla="*/ 7 w 88"/>
                  <a:gd name="T43" fmla="*/ 86 h 102"/>
                  <a:gd name="T44" fmla="*/ 25 w 88"/>
                  <a:gd name="T45" fmla="*/ 96 h 102"/>
                  <a:gd name="T46" fmla="*/ 44 w 88"/>
                  <a:gd name="T47" fmla="*/ 102 h 102"/>
                  <a:gd name="T48" fmla="*/ 63 w 88"/>
                  <a:gd name="T49" fmla="*/ 96 h 102"/>
                  <a:gd name="T50" fmla="*/ 80 w 88"/>
                  <a:gd name="T51" fmla="*/ 86 h 102"/>
                  <a:gd name="T52" fmla="*/ 88 w 88"/>
                  <a:gd name="T53" fmla="*/ 77 h 102"/>
                  <a:gd name="T54" fmla="*/ 88 w 88"/>
                  <a:gd name="T55" fmla="*/ 75 h 102"/>
                  <a:gd name="T56" fmla="*/ 88 w 88"/>
                  <a:gd name="T57" fmla="*/ 75 h 102"/>
                  <a:gd name="T58" fmla="*/ 88 w 88"/>
                  <a:gd name="T59" fmla="*/ 75 h 102"/>
                  <a:gd name="T60" fmla="*/ 88 w 88"/>
                  <a:gd name="T61" fmla="*/ 75 h 102"/>
                  <a:gd name="T62" fmla="*/ 80 w 88"/>
                  <a:gd name="T63" fmla="*/ 86 h 102"/>
                  <a:gd name="T64" fmla="*/ 63 w 88"/>
                  <a:gd name="T65" fmla="*/ 96 h 102"/>
                  <a:gd name="T66" fmla="*/ 44 w 88"/>
                  <a:gd name="T67" fmla="*/ 100 h 102"/>
                  <a:gd name="T68" fmla="*/ 25 w 88"/>
                  <a:gd name="T69" fmla="*/ 96 h 102"/>
                  <a:gd name="T70" fmla="*/ 7 w 88"/>
                  <a:gd name="T71" fmla="*/ 86 h 102"/>
                  <a:gd name="T72" fmla="*/ 0 w 88"/>
                  <a:gd name="T73" fmla="*/ 75 h 102"/>
                  <a:gd name="T74" fmla="*/ 0 w 88"/>
                  <a:gd name="T75" fmla="*/ 75 h 102"/>
                  <a:gd name="T76" fmla="*/ 0 w 88"/>
                  <a:gd name="T77" fmla="*/ 75 h 102"/>
                  <a:gd name="T78" fmla="*/ 0 w 88"/>
                  <a:gd name="T79" fmla="*/ 75 h 102"/>
                  <a:gd name="T80" fmla="*/ 0 w 88"/>
                  <a:gd name="T81" fmla="*/ 7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2">
                    <a:moveTo>
                      <a:pt x="88" y="25"/>
                    </a:moveTo>
                    <a:lnTo>
                      <a:pt x="86" y="21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5" y="7"/>
                    </a:lnTo>
                    <a:lnTo>
                      <a:pt x="7" y="13"/>
                    </a:lnTo>
                    <a:lnTo>
                      <a:pt x="1" y="21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21"/>
                    </a:lnTo>
                    <a:lnTo>
                      <a:pt x="7" y="15"/>
                    </a:lnTo>
                    <a:lnTo>
                      <a:pt x="15" y="7"/>
                    </a:lnTo>
                    <a:lnTo>
                      <a:pt x="25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5"/>
                    </a:lnTo>
                    <a:lnTo>
                      <a:pt x="86" y="21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close/>
                    <a:moveTo>
                      <a:pt x="0" y="77"/>
                    </a:moveTo>
                    <a:lnTo>
                      <a:pt x="1" y="78"/>
                    </a:lnTo>
                    <a:lnTo>
                      <a:pt x="7" y="86"/>
                    </a:lnTo>
                    <a:lnTo>
                      <a:pt x="15" y="92"/>
                    </a:lnTo>
                    <a:lnTo>
                      <a:pt x="25" y="96"/>
                    </a:lnTo>
                    <a:lnTo>
                      <a:pt x="34" y="100"/>
                    </a:lnTo>
                    <a:lnTo>
                      <a:pt x="44" y="102"/>
                    </a:lnTo>
                    <a:lnTo>
                      <a:pt x="53" y="100"/>
                    </a:lnTo>
                    <a:lnTo>
                      <a:pt x="63" y="96"/>
                    </a:lnTo>
                    <a:lnTo>
                      <a:pt x="72" y="92"/>
                    </a:lnTo>
                    <a:lnTo>
                      <a:pt x="80" y="86"/>
                    </a:lnTo>
                    <a:lnTo>
                      <a:pt x="86" y="78"/>
                    </a:lnTo>
                    <a:lnTo>
                      <a:pt x="88" y="77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6" y="78"/>
                    </a:lnTo>
                    <a:lnTo>
                      <a:pt x="80" y="86"/>
                    </a:lnTo>
                    <a:lnTo>
                      <a:pt x="72" y="92"/>
                    </a:lnTo>
                    <a:lnTo>
                      <a:pt x="63" y="96"/>
                    </a:lnTo>
                    <a:lnTo>
                      <a:pt x="53" y="100"/>
                    </a:lnTo>
                    <a:lnTo>
                      <a:pt x="44" y="100"/>
                    </a:lnTo>
                    <a:lnTo>
                      <a:pt x="34" y="100"/>
                    </a:lnTo>
                    <a:lnTo>
                      <a:pt x="25" y="96"/>
                    </a:lnTo>
                    <a:lnTo>
                      <a:pt x="15" y="92"/>
                    </a:lnTo>
                    <a:lnTo>
                      <a:pt x="7" y="86"/>
                    </a:lnTo>
                    <a:lnTo>
                      <a:pt x="1" y="78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FF4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35" name="Freeform 7506"/>
              <p:cNvSpPr>
                <a:spLocks noEditPoints="1"/>
              </p:cNvSpPr>
              <p:nvPr/>
            </p:nvSpPr>
            <p:spPr bwMode="auto">
              <a:xfrm>
                <a:off x="1373" y="2343"/>
                <a:ext cx="88" cy="100"/>
              </a:xfrm>
              <a:custGeom>
                <a:avLst/>
                <a:gdLst>
                  <a:gd name="T0" fmla="*/ 86 w 88"/>
                  <a:gd name="T1" fmla="*/ 21 h 100"/>
                  <a:gd name="T2" fmla="*/ 72 w 88"/>
                  <a:gd name="T3" fmla="*/ 7 h 100"/>
                  <a:gd name="T4" fmla="*/ 53 w 88"/>
                  <a:gd name="T5" fmla="*/ 0 h 100"/>
                  <a:gd name="T6" fmla="*/ 34 w 88"/>
                  <a:gd name="T7" fmla="*/ 0 h 100"/>
                  <a:gd name="T8" fmla="*/ 15 w 88"/>
                  <a:gd name="T9" fmla="*/ 7 h 100"/>
                  <a:gd name="T10" fmla="*/ 1 w 88"/>
                  <a:gd name="T11" fmla="*/ 21 h 100"/>
                  <a:gd name="T12" fmla="*/ 0 w 88"/>
                  <a:gd name="T13" fmla="*/ 25 h 100"/>
                  <a:gd name="T14" fmla="*/ 0 w 88"/>
                  <a:gd name="T15" fmla="*/ 27 h 100"/>
                  <a:gd name="T16" fmla="*/ 0 w 88"/>
                  <a:gd name="T17" fmla="*/ 27 h 100"/>
                  <a:gd name="T18" fmla="*/ 0 w 88"/>
                  <a:gd name="T19" fmla="*/ 27 h 100"/>
                  <a:gd name="T20" fmla="*/ 1 w 88"/>
                  <a:gd name="T21" fmla="*/ 23 h 100"/>
                  <a:gd name="T22" fmla="*/ 15 w 88"/>
                  <a:gd name="T23" fmla="*/ 9 h 100"/>
                  <a:gd name="T24" fmla="*/ 34 w 88"/>
                  <a:gd name="T25" fmla="*/ 2 h 100"/>
                  <a:gd name="T26" fmla="*/ 53 w 88"/>
                  <a:gd name="T27" fmla="*/ 2 h 100"/>
                  <a:gd name="T28" fmla="*/ 72 w 88"/>
                  <a:gd name="T29" fmla="*/ 9 h 100"/>
                  <a:gd name="T30" fmla="*/ 86 w 88"/>
                  <a:gd name="T31" fmla="*/ 23 h 100"/>
                  <a:gd name="T32" fmla="*/ 88 w 88"/>
                  <a:gd name="T33" fmla="*/ 27 h 100"/>
                  <a:gd name="T34" fmla="*/ 88 w 88"/>
                  <a:gd name="T35" fmla="*/ 27 h 100"/>
                  <a:gd name="T36" fmla="*/ 88 w 88"/>
                  <a:gd name="T37" fmla="*/ 27 h 100"/>
                  <a:gd name="T38" fmla="*/ 88 w 88"/>
                  <a:gd name="T39" fmla="*/ 25 h 100"/>
                  <a:gd name="T40" fmla="*/ 0 w 88"/>
                  <a:gd name="T41" fmla="*/ 75 h 100"/>
                  <a:gd name="T42" fmla="*/ 7 w 88"/>
                  <a:gd name="T43" fmla="*/ 86 h 100"/>
                  <a:gd name="T44" fmla="*/ 25 w 88"/>
                  <a:gd name="T45" fmla="*/ 96 h 100"/>
                  <a:gd name="T46" fmla="*/ 44 w 88"/>
                  <a:gd name="T47" fmla="*/ 100 h 100"/>
                  <a:gd name="T48" fmla="*/ 63 w 88"/>
                  <a:gd name="T49" fmla="*/ 96 h 100"/>
                  <a:gd name="T50" fmla="*/ 80 w 88"/>
                  <a:gd name="T51" fmla="*/ 86 h 100"/>
                  <a:gd name="T52" fmla="*/ 88 w 88"/>
                  <a:gd name="T53" fmla="*/ 75 h 100"/>
                  <a:gd name="T54" fmla="*/ 88 w 88"/>
                  <a:gd name="T55" fmla="*/ 75 h 100"/>
                  <a:gd name="T56" fmla="*/ 88 w 88"/>
                  <a:gd name="T57" fmla="*/ 75 h 100"/>
                  <a:gd name="T58" fmla="*/ 88 w 88"/>
                  <a:gd name="T59" fmla="*/ 73 h 100"/>
                  <a:gd name="T60" fmla="*/ 88 w 88"/>
                  <a:gd name="T61" fmla="*/ 73 h 100"/>
                  <a:gd name="T62" fmla="*/ 78 w 88"/>
                  <a:gd name="T63" fmla="*/ 86 h 100"/>
                  <a:gd name="T64" fmla="*/ 63 w 88"/>
                  <a:gd name="T65" fmla="*/ 96 h 100"/>
                  <a:gd name="T66" fmla="*/ 44 w 88"/>
                  <a:gd name="T67" fmla="*/ 100 h 100"/>
                  <a:gd name="T68" fmla="*/ 25 w 88"/>
                  <a:gd name="T69" fmla="*/ 96 h 100"/>
                  <a:gd name="T70" fmla="*/ 9 w 88"/>
                  <a:gd name="T71" fmla="*/ 86 h 100"/>
                  <a:gd name="T72" fmla="*/ 0 w 88"/>
                  <a:gd name="T73" fmla="*/ 73 h 100"/>
                  <a:gd name="T74" fmla="*/ 0 w 88"/>
                  <a:gd name="T75" fmla="*/ 75 h 100"/>
                  <a:gd name="T76" fmla="*/ 0 w 88"/>
                  <a:gd name="T77" fmla="*/ 75 h 100"/>
                  <a:gd name="T78" fmla="*/ 0 w 88"/>
                  <a:gd name="T79" fmla="*/ 75 h 100"/>
                  <a:gd name="T80" fmla="*/ 0 w 88"/>
                  <a:gd name="T81" fmla="*/ 7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0">
                    <a:moveTo>
                      <a:pt x="88" y="25"/>
                    </a:moveTo>
                    <a:lnTo>
                      <a:pt x="86" y="21"/>
                    </a:lnTo>
                    <a:lnTo>
                      <a:pt x="80" y="15"/>
                    </a:lnTo>
                    <a:lnTo>
                      <a:pt x="72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5" y="7"/>
                    </a:lnTo>
                    <a:lnTo>
                      <a:pt x="7" y="15"/>
                    </a:lnTo>
                    <a:lnTo>
                      <a:pt x="1" y="21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" y="23"/>
                    </a:lnTo>
                    <a:lnTo>
                      <a:pt x="9" y="15"/>
                    </a:lnTo>
                    <a:lnTo>
                      <a:pt x="15" y="9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2" y="9"/>
                    </a:lnTo>
                    <a:lnTo>
                      <a:pt x="78" y="15"/>
                    </a:lnTo>
                    <a:lnTo>
                      <a:pt x="86" y="23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5"/>
                    </a:lnTo>
                    <a:lnTo>
                      <a:pt x="88" y="25"/>
                    </a:lnTo>
                    <a:close/>
                    <a:moveTo>
                      <a:pt x="0" y="75"/>
                    </a:moveTo>
                    <a:lnTo>
                      <a:pt x="1" y="78"/>
                    </a:lnTo>
                    <a:lnTo>
                      <a:pt x="7" y="86"/>
                    </a:lnTo>
                    <a:lnTo>
                      <a:pt x="15" y="92"/>
                    </a:lnTo>
                    <a:lnTo>
                      <a:pt x="25" y="96"/>
                    </a:lnTo>
                    <a:lnTo>
                      <a:pt x="34" y="100"/>
                    </a:lnTo>
                    <a:lnTo>
                      <a:pt x="44" y="100"/>
                    </a:lnTo>
                    <a:lnTo>
                      <a:pt x="53" y="100"/>
                    </a:lnTo>
                    <a:lnTo>
                      <a:pt x="63" y="96"/>
                    </a:lnTo>
                    <a:lnTo>
                      <a:pt x="72" y="92"/>
                    </a:lnTo>
                    <a:lnTo>
                      <a:pt x="80" y="86"/>
                    </a:lnTo>
                    <a:lnTo>
                      <a:pt x="86" y="78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6" y="78"/>
                    </a:lnTo>
                    <a:lnTo>
                      <a:pt x="78" y="86"/>
                    </a:lnTo>
                    <a:lnTo>
                      <a:pt x="72" y="92"/>
                    </a:lnTo>
                    <a:lnTo>
                      <a:pt x="63" y="96"/>
                    </a:lnTo>
                    <a:lnTo>
                      <a:pt x="53" y="100"/>
                    </a:lnTo>
                    <a:lnTo>
                      <a:pt x="44" y="100"/>
                    </a:lnTo>
                    <a:lnTo>
                      <a:pt x="34" y="100"/>
                    </a:lnTo>
                    <a:lnTo>
                      <a:pt x="25" y="96"/>
                    </a:lnTo>
                    <a:lnTo>
                      <a:pt x="15" y="92"/>
                    </a:lnTo>
                    <a:lnTo>
                      <a:pt x="9" y="86"/>
                    </a:lnTo>
                    <a:lnTo>
                      <a:pt x="1" y="78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36" name="Freeform 7507"/>
              <p:cNvSpPr>
                <a:spLocks noEditPoints="1"/>
              </p:cNvSpPr>
              <p:nvPr/>
            </p:nvSpPr>
            <p:spPr bwMode="auto">
              <a:xfrm>
                <a:off x="1373" y="2343"/>
                <a:ext cx="88" cy="100"/>
              </a:xfrm>
              <a:custGeom>
                <a:avLst/>
                <a:gdLst>
                  <a:gd name="T0" fmla="*/ 86 w 88"/>
                  <a:gd name="T1" fmla="*/ 23 h 100"/>
                  <a:gd name="T2" fmla="*/ 72 w 88"/>
                  <a:gd name="T3" fmla="*/ 9 h 100"/>
                  <a:gd name="T4" fmla="*/ 53 w 88"/>
                  <a:gd name="T5" fmla="*/ 2 h 100"/>
                  <a:gd name="T6" fmla="*/ 34 w 88"/>
                  <a:gd name="T7" fmla="*/ 2 h 100"/>
                  <a:gd name="T8" fmla="*/ 15 w 88"/>
                  <a:gd name="T9" fmla="*/ 9 h 100"/>
                  <a:gd name="T10" fmla="*/ 1 w 88"/>
                  <a:gd name="T11" fmla="*/ 23 h 100"/>
                  <a:gd name="T12" fmla="*/ 0 w 88"/>
                  <a:gd name="T13" fmla="*/ 27 h 100"/>
                  <a:gd name="T14" fmla="*/ 0 w 88"/>
                  <a:gd name="T15" fmla="*/ 27 h 100"/>
                  <a:gd name="T16" fmla="*/ 0 w 88"/>
                  <a:gd name="T17" fmla="*/ 27 h 100"/>
                  <a:gd name="T18" fmla="*/ 0 w 88"/>
                  <a:gd name="T19" fmla="*/ 27 h 100"/>
                  <a:gd name="T20" fmla="*/ 3 w 88"/>
                  <a:gd name="T21" fmla="*/ 23 h 100"/>
                  <a:gd name="T22" fmla="*/ 17 w 88"/>
                  <a:gd name="T23" fmla="*/ 9 h 100"/>
                  <a:gd name="T24" fmla="*/ 34 w 88"/>
                  <a:gd name="T25" fmla="*/ 2 h 100"/>
                  <a:gd name="T26" fmla="*/ 53 w 88"/>
                  <a:gd name="T27" fmla="*/ 2 h 100"/>
                  <a:gd name="T28" fmla="*/ 71 w 88"/>
                  <a:gd name="T29" fmla="*/ 9 h 100"/>
                  <a:gd name="T30" fmla="*/ 84 w 88"/>
                  <a:gd name="T31" fmla="*/ 23 h 100"/>
                  <a:gd name="T32" fmla="*/ 88 w 88"/>
                  <a:gd name="T33" fmla="*/ 27 h 100"/>
                  <a:gd name="T34" fmla="*/ 88 w 88"/>
                  <a:gd name="T35" fmla="*/ 27 h 100"/>
                  <a:gd name="T36" fmla="*/ 88 w 88"/>
                  <a:gd name="T37" fmla="*/ 27 h 100"/>
                  <a:gd name="T38" fmla="*/ 88 w 88"/>
                  <a:gd name="T39" fmla="*/ 27 h 100"/>
                  <a:gd name="T40" fmla="*/ 0 w 88"/>
                  <a:gd name="T41" fmla="*/ 73 h 100"/>
                  <a:gd name="T42" fmla="*/ 9 w 88"/>
                  <a:gd name="T43" fmla="*/ 86 h 100"/>
                  <a:gd name="T44" fmla="*/ 25 w 88"/>
                  <a:gd name="T45" fmla="*/ 96 h 100"/>
                  <a:gd name="T46" fmla="*/ 44 w 88"/>
                  <a:gd name="T47" fmla="*/ 100 h 100"/>
                  <a:gd name="T48" fmla="*/ 63 w 88"/>
                  <a:gd name="T49" fmla="*/ 96 h 100"/>
                  <a:gd name="T50" fmla="*/ 78 w 88"/>
                  <a:gd name="T51" fmla="*/ 86 h 100"/>
                  <a:gd name="T52" fmla="*/ 88 w 88"/>
                  <a:gd name="T53" fmla="*/ 73 h 100"/>
                  <a:gd name="T54" fmla="*/ 88 w 88"/>
                  <a:gd name="T55" fmla="*/ 73 h 100"/>
                  <a:gd name="T56" fmla="*/ 88 w 88"/>
                  <a:gd name="T57" fmla="*/ 73 h 100"/>
                  <a:gd name="T58" fmla="*/ 88 w 88"/>
                  <a:gd name="T59" fmla="*/ 73 h 100"/>
                  <a:gd name="T60" fmla="*/ 88 w 88"/>
                  <a:gd name="T61" fmla="*/ 73 h 100"/>
                  <a:gd name="T62" fmla="*/ 78 w 88"/>
                  <a:gd name="T63" fmla="*/ 84 h 100"/>
                  <a:gd name="T64" fmla="*/ 63 w 88"/>
                  <a:gd name="T65" fmla="*/ 96 h 100"/>
                  <a:gd name="T66" fmla="*/ 44 w 88"/>
                  <a:gd name="T67" fmla="*/ 100 h 100"/>
                  <a:gd name="T68" fmla="*/ 25 w 88"/>
                  <a:gd name="T69" fmla="*/ 96 h 100"/>
                  <a:gd name="T70" fmla="*/ 9 w 88"/>
                  <a:gd name="T71" fmla="*/ 84 h 100"/>
                  <a:gd name="T72" fmla="*/ 0 w 88"/>
                  <a:gd name="T73" fmla="*/ 73 h 100"/>
                  <a:gd name="T74" fmla="*/ 0 w 88"/>
                  <a:gd name="T75" fmla="*/ 73 h 100"/>
                  <a:gd name="T76" fmla="*/ 0 w 88"/>
                  <a:gd name="T77" fmla="*/ 73 h 100"/>
                  <a:gd name="T78" fmla="*/ 0 w 88"/>
                  <a:gd name="T79" fmla="*/ 73 h 100"/>
                  <a:gd name="T80" fmla="*/ 0 w 88"/>
                  <a:gd name="T81" fmla="*/ 7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0">
                    <a:moveTo>
                      <a:pt x="88" y="27"/>
                    </a:moveTo>
                    <a:lnTo>
                      <a:pt x="86" y="23"/>
                    </a:lnTo>
                    <a:lnTo>
                      <a:pt x="78" y="15"/>
                    </a:lnTo>
                    <a:lnTo>
                      <a:pt x="72" y="9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5" y="9"/>
                    </a:lnTo>
                    <a:lnTo>
                      <a:pt x="9" y="15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" y="23"/>
                    </a:lnTo>
                    <a:lnTo>
                      <a:pt x="9" y="15"/>
                    </a:lnTo>
                    <a:lnTo>
                      <a:pt x="17" y="9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9"/>
                    </a:lnTo>
                    <a:lnTo>
                      <a:pt x="78" y="15"/>
                    </a:lnTo>
                    <a:lnTo>
                      <a:pt x="84" y="23"/>
                    </a:lnTo>
                    <a:lnTo>
                      <a:pt x="88" y="29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73"/>
                    </a:moveTo>
                    <a:lnTo>
                      <a:pt x="1" y="78"/>
                    </a:lnTo>
                    <a:lnTo>
                      <a:pt x="9" y="86"/>
                    </a:lnTo>
                    <a:lnTo>
                      <a:pt x="15" y="92"/>
                    </a:lnTo>
                    <a:lnTo>
                      <a:pt x="25" y="96"/>
                    </a:lnTo>
                    <a:lnTo>
                      <a:pt x="34" y="100"/>
                    </a:lnTo>
                    <a:lnTo>
                      <a:pt x="44" y="100"/>
                    </a:lnTo>
                    <a:lnTo>
                      <a:pt x="53" y="100"/>
                    </a:lnTo>
                    <a:lnTo>
                      <a:pt x="63" y="96"/>
                    </a:lnTo>
                    <a:lnTo>
                      <a:pt x="72" y="92"/>
                    </a:lnTo>
                    <a:lnTo>
                      <a:pt x="78" y="86"/>
                    </a:lnTo>
                    <a:lnTo>
                      <a:pt x="86" y="78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4" y="78"/>
                    </a:lnTo>
                    <a:lnTo>
                      <a:pt x="78" y="84"/>
                    </a:lnTo>
                    <a:lnTo>
                      <a:pt x="71" y="92"/>
                    </a:lnTo>
                    <a:lnTo>
                      <a:pt x="63" y="96"/>
                    </a:lnTo>
                    <a:lnTo>
                      <a:pt x="53" y="98"/>
                    </a:lnTo>
                    <a:lnTo>
                      <a:pt x="44" y="100"/>
                    </a:lnTo>
                    <a:lnTo>
                      <a:pt x="34" y="98"/>
                    </a:lnTo>
                    <a:lnTo>
                      <a:pt x="25" y="96"/>
                    </a:lnTo>
                    <a:lnTo>
                      <a:pt x="17" y="92"/>
                    </a:lnTo>
                    <a:lnTo>
                      <a:pt x="9" y="84"/>
                    </a:lnTo>
                    <a:lnTo>
                      <a:pt x="3" y="78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37" name="Freeform 7508"/>
              <p:cNvSpPr>
                <a:spLocks noEditPoints="1"/>
              </p:cNvSpPr>
              <p:nvPr/>
            </p:nvSpPr>
            <p:spPr bwMode="auto">
              <a:xfrm>
                <a:off x="1373" y="2343"/>
                <a:ext cx="88" cy="100"/>
              </a:xfrm>
              <a:custGeom>
                <a:avLst/>
                <a:gdLst>
                  <a:gd name="T0" fmla="*/ 84 w 88"/>
                  <a:gd name="T1" fmla="*/ 23 h 100"/>
                  <a:gd name="T2" fmla="*/ 71 w 88"/>
                  <a:gd name="T3" fmla="*/ 9 h 100"/>
                  <a:gd name="T4" fmla="*/ 53 w 88"/>
                  <a:gd name="T5" fmla="*/ 2 h 100"/>
                  <a:gd name="T6" fmla="*/ 34 w 88"/>
                  <a:gd name="T7" fmla="*/ 2 h 100"/>
                  <a:gd name="T8" fmla="*/ 17 w 88"/>
                  <a:gd name="T9" fmla="*/ 9 h 100"/>
                  <a:gd name="T10" fmla="*/ 3 w 88"/>
                  <a:gd name="T11" fmla="*/ 23 h 100"/>
                  <a:gd name="T12" fmla="*/ 0 w 88"/>
                  <a:gd name="T13" fmla="*/ 29 h 100"/>
                  <a:gd name="T14" fmla="*/ 0 w 88"/>
                  <a:gd name="T15" fmla="*/ 29 h 100"/>
                  <a:gd name="T16" fmla="*/ 0 w 88"/>
                  <a:gd name="T17" fmla="*/ 29 h 100"/>
                  <a:gd name="T18" fmla="*/ 0 w 88"/>
                  <a:gd name="T19" fmla="*/ 29 h 100"/>
                  <a:gd name="T20" fmla="*/ 3 w 88"/>
                  <a:gd name="T21" fmla="*/ 23 h 100"/>
                  <a:gd name="T22" fmla="*/ 17 w 88"/>
                  <a:gd name="T23" fmla="*/ 9 h 100"/>
                  <a:gd name="T24" fmla="*/ 34 w 88"/>
                  <a:gd name="T25" fmla="*/ 2 h 100"/>
                  <a:gd name="T26" fmla="*/ 53 w 88"/>
                  <a:gd name="T27" fmla="*/ 2 h 100"/>
                  <a:gd name="T28" fmla="*/ 71 w 88"/>
                  <a:gd name="T29" fmla="*/ 9 h 100"/>
                  <a:gd name="T30" fmla="*/ 84 w 88"/>
                  <a:gd name="T31" fmla="*/ 23 h 100"/>
                  <a:gd name="T32" fmla="*/ 88 w 88"/>
                  <a:gd name="T33" fmla="*/ 29 h 100"/>
                  <a:gd name="T34" fmla="*/ 88 w 88"/>
                  <a:gd name="T35" fmla="*/ 29 h 100"/>
                  <a:gd name="T36" fmla="*/ 88 w 88"/>
                  <a:gd name="T37" fmla="*/ 29 h 100"/>
                  <a:gd name="T38" fmla="*/ 88 w 88"/>
                  <a:gd name="T39" fmla="*/ 29 h 100"/>
                  <a:gd name="T40" fmla="*/ 0 w 88"/>
                  <a:gd name="T41" fmla="*/ 73 h 100"/>
                  <a:gd name="T42" fmla="*/ 9 w 88"/>
                  <a:gd name="T43" fmla="*/ 84 h 100"/>
                  <a:gd name="T44" fmla="*/ 25 w 88"/>
                  <a:gd name="T45" fmla="*/ 96 h 100"/>
                  <a:gd name="T46" fmla="*/ 44 w 88"/>
                  <a:gd name="T47" fmla="*/ 100 h 100"/>
                  <a:gd name="T48" fmla="*/ 63 w 88"/>
                  <a:gd name="T49" fmla="*/ 96 h 100"/>
                  <a:gd name="T50" fmla="*/ 78 w 88"/>
                  <a:gd name="T51" fmla="*/ 84 h 100"/>
                  <a:gd name="T52" fmla="*/ 88 w 88"/>
                  <a:gd name="T53" fmla="*/ 73 h 100"/>
                  <a:gd name="T54" fmla="*/ 88 w 88"/>
                  <a:gd name="T55" fmla="*/ 73 h 100"/>
                  <a:gd name="T56" fmla="*/ 88 w 88"/>
                  <a:gd name="T57" fmla="*/ 73 h 100"/>
                  <a:gd name="T58" fmla="*/ 88 w 88"/>
                  <a:gd name="T59" fmla="*/ 71 h 100"/>
                  <a:gd name="T60" fmla="*/ 88 w 88"/>
                  <a:gd name="T61" fmla="*/ 71 h 100"/>
                  <a:gd name="T62" fmla="*/ 78 w 88"/>
                  <a:gd name="T63" fmla="*/ 84 h 100"/>
                  <a:gd name="T64" fmla="*/ 63 w 88"/>
                  <a:gd name="T65" fmla="*/ 96 h 100"/>
                  <a:gd name="T66" fmla="*/ 44 w 88"/>
                  <a:gd name="T67" fmla="*/ 100 h 100"/>
                  <a:gd name="T68" fmla="*/ 25 w 88"/>
                  <a:gd name="T69" fmla="*/ 96 h 100"/>
                  <a:gd name="T70" fmla="*/ 9 w 88"/>
                  <a:gd name="T71" fmla="*/ 84 h 100"/>
                  <a:gd name="T72" fmla="*/ 0 w 88"/>
                  <a:gd name="T73" fmla="*/ 71 h 100"/>
                  <a:gd name="T74" fmla="*/ 0 w 88"/>
                  <a:gd name="T75" fmla="*/ 71 h 100"/>
                  <a:gd name="T76" fmla="*/ 0 w 88"/>
                  <a:gd name="T77" fmla="*/ 73 h 100"/>
                  <a:gd name="T78" fmla="*/ 0 w 88"/>
                  <a:gd name="T79" fmla="*/ 73 h 100"/>
                  <a:gd name="T80" fmla="*/ 0 w 88"/>
                  <a:gd name="T81" fmla="*/ 7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0">
                    <a:moveTo>
                      <a:pt x="88" y="29"/>
                    </a:moveTo>
                    <a:lnTo>
                      <a:pt x="84" y="23"/>
                    </a:lnTo>
                    <a:lnTo>
                      <a:pt x="78" y="15"/>
                    </a:lnTo>
                    <a:lnTo>
                      <a:pt x="71" y="9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9"/>
                    </a:lnTo>
                    <a:lnTo>
                      <a:pt x="9" y="15"/>
                    </a:lnTo>
                    <a:lnTo>
                      <a:pt x="3" y="23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3" y="23"/>
                    </a:lnTo>
                    <a:lnTo>
                      <a:pt x="9" y="15"/>
                    </a:lnTo>
                    <a:lnTo>
                      <a:pt x="17" y="9"/>
                    </a:lnTo>
                    <a:lnTo>
                      <a:pt x="25" y="6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1" y="9"/>
                    </a:lnTo>
                    <a:lnTo>
                      <a:pt x="78" y="15"/>
                    </a:lnTo>
                    <a:lnTo>
                      <a:pt x="84" y="23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close/>
                    <a:moveTo>
                      <a:pt x="0" y="73"/>
                    </a:moveTo>
                    <a:lnTo>
                      <a:pt x="3" y="78"/>
                    </a:lnTo>
                    <a:lnTo>
                      <a:pt x="9" y="84"/>
                    </a:lnTo>
                    <a:lnTo>
                      <a:pt x="17" y="92"/>
                    </a:lnTo>
                    <a:lnTo>
                      <a:pt x="25" y="96"/>
                    </a:lnTo>
                    <a:lnTo>
                      <a:pt x="34" y="98"/>
                    </a:lnTo>
                    <a:lnTo>
                      <a:pt x="44" y="100"/>
                    </a:lnTo>
                    <a:lnTo>
                      <a:pt x="53" y="98"/>
                    </a:lnTo>
                    <a:lnTo>
                      <a:pt x="63" y="96"/>
                    </a:lnTo>
                    <a:lnTo>
                      <a:pt x="71" y="92"/>
                    </a:lnTo>
                    <a:lnTo>
                      <a:pt x="78" y="84"/>
                    </a:lnTo>
                    <a:lnTo>
                      <a:pt x="84" y="78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4" y="77"/>
                    </a:lnTo>
                    <a:lnTo>
                      <a:pt x="78" y="84"/>
                    </a:lnTo>
                    <a:lnTo>
                      <a:pt x="71" y="90"/>
                    </a:lnTo>
                    <a:lnTo>
                      <a:pt x="63" y="96"/>
                    </a:lnTo>
                    <a:lnTo>
                      <a:pt x="53" y="98"/>
                    </a:lnTo>
                    <a:lnTo>
                      <a:pt x="44" y="100"/>
                    </a:lnTo>
                    <a:lnTo>
                      <a:pt x="34" y="98"/>
                    </a:lnTo>
                    <a:lnTo>
                      <a:pt x="25" y="96"/>
                    </a:lnTo>
                    <a:lnTo>
                      <a:pt x="17" y="90"/>
                    </a:lnTo>
                    <a:lnTo>
                      <a:pt x="9" y="84"/>
                    </a:lnTo>
                    <a:lnTo>
                      <a:pt x="3" y="77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38" name="Freeform 7509"/>
              <p:cNvSpPr>
                <a:spLocks noEditPoints="1"/>
              </p:cNvSpPr>
              <p:nvPr/>
            </p:nvSpPr>
            <p:spPr bwMode="auto">
              <a:xfrm>
                <a:off x="1373" y="2345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7 h 98"/>
                  <a:gd name="T4" fmla="*/ 53 w 88"/>
                  <a:gd name="T5" fmla="*/ 0 h 98"/>
                  <a:gd name="T6" fmla="*/ 34 w 88"/>
                  <a:gd name="T7" fmla="*/ 0 h 98"/>
                  <a:gd name="T8" fmla="*/ 17 w 88"/>
                  <a:gd name="T9" fmla="*/ 7 h 98"/>
                  <a:gd name="T10" fmla="*/ 3 w 88"/>
                  <a:gd name="T11" fmla="*/ 21 h 98"/>
                  <a:gd name="T12" fmla="*/ 0 w 88"/>
                  <a:gd name="T13" fmla="*/ 27 h 98"/>
                  <a:gd name="T14" fmla="*/ 0 w 88"/>
                  <a:gd name="T15" fmla="*/ 27 h 98"/>
                  <a:gd name="T16" fmla="*/ 0 w 88"/>
                  <a:gd name="T17" fmla="*/ 27 h 98"/>
                  <a:gd name="T18" fmla="*/ 0 w 88"/>
                  <a:gd name="T19" fmla="*/ 28 h 98"/>
                  <a:gd name="T20" fmla="*/ 3 w 88"/>
                  <a:gd name="T21" fmla="*/ 21 h 98"/>
                  <a:gd name="T22" fmla="*/ 17 w 88"/>
                  <a:gd name="T23" fmla="*/ 7 h 98"/>
                  <a:gd name="T24" fmla="*/ 34 w 88"/>
                  <a:gd name="T25" fmla="*/ 0 h 98"/>
                  <a:gd name="T26" fmla="*/ 53 w 88"/>
                  <a:gd name="T27" fmla="*/ 0 h 98"/>
                  <a:gd name="T28" fmla="*/ 71 w 88"/>
                  <a:gd name="T29" fmla="*/ 7 h 98"/>
                  <a:gd name="T30" fmla="*/ 84 w 88"/>
                  <a:gd name="T31" fmla="*/ 21 h 98"/>
                  <a:gd name="T32" fmla="*/ 88 w 88"/>
                  <a:gd name="T33" fmla="*/ 28 h 98"/>
                  <a:gd name="T34" fmla="*/ 88 w 88"/>
                  <a:gd name="T35" fmla="*/ 27 h 98"/>
                  <a:gd name="T36" fmla="*/ 88 w 88"/>
                  <a:gd name="T37" fmla="*/ 27 h 98"/>
                  <a:gd name="T38" fmla="*/ 88 w 88"/>
                  <a:gd name="T39" fmla="*/ 27 h 98"/>
                  <a:gd name="T40" fmla="*/ 0 w 88"/>
                  <a:gd name="T41" fmla="*/ 69 h 98"/>
                  <a:gd name="T42" fmla="*/ 9 w 88"/>
                  <a:gd name="T43" fmla="*/ 82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8 w 88"/>
                  <a:gd name="T51" fmla="*/ 82 h 98"/>
                  <a:gd name="T52" fmla="*/ 88 w 88"/>
                  <a:gd name="T53" fmla="*/ 69 h 98"/>
                  <a:gd name="T54" fmla="*/ 88 w 88"/>
                  <a:gd name="T55" fmla="*/ 69 h 98"/>
                  <a:gd name="T56" fmla="*/ 88 w 88"/>
                  <a:gd name="T57" fmla="*/ 69 h 98"/>
                  <a:gd name="T58" fmla="*/ 88 w 88"/>
                  <a:gd name="T59" fmla="*/ 69 h 98"/>
                  <a:gd name="T60" fmla="*/ 88 w 88"/>
                  <a:gd name="T61" fmla="*/ 69 h 98"/>
                  <a:gd name="T62" fmla="*/ 78 w 88"/>
                  <a:gd name="T63" fmla="*/ 82 h 98"/>
                  <a:gd name="T64" fmla="*/ 63 w 88"/>
                  <a:gd name="T65" fmla="*/ 94 h 98"/>
                  <a:gd name="T66" fmla="*/ 44 w 88"/>
                  <a:gd name="T67" fmla="*/ 98 h 98"/>
                  <a:gd name="T68" fmla="*/ 25 w 88"/>
                  <a:gd name="T69" fmla="*/ 94 h 98"/>
                  <a:gd name="T70" fmla="*/ 9 w 88"/>
                  <a:gd name="T71" fmla="*/ 82 h 98"/>
                  <a:gd name="T72" fmla="*/ 0 w 88"/>
                  <a:gd name="T73" fmla="*/ 69 h 98"/>
                  <a:gd name="T74" fmla="*/ 0 w 88"/>
                  <a:gd name="T75" fmla="*/ 69 h 98"/>
                  <a:gd name="T76" fmla="*/ 0 w 88"/>
                  <a:gd name="T77" fmla="*/ 69 h 98"/>
                  <a:gd name="T78" fmla="*/ 0 w 88"/>
                  <a:gd name="T79" fmla="*/ 69 h 98"/>
                  <a:gd name="T80" fmla="*/ 0 w 88"/>
                  <a:gd name="T81" fmla="*/ 6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7"/>
                    </a:move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9" y="13"/>
                    </a:lnTo>
                    <a:lnTo>
                      <a:pt x="3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7" y="7"/>
                    </a:lnTo>
                    <a:lnTo>
                      <a:pt x="25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1" y="7"/>
                    </a:lnTo>
                    <a:lnTo>
                      <a:pt x="78" y="13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69"/>
                    </a:moveTo>
                    <a:lnTo>
                      <a:pt x="3" y="75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3" y="96"/>
                    </a:lnTo>
                    <a:lnTo>
                      <a:pt x="63" y="94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5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4" y="75"/>
                    </a:lnTo>
                    <a:lnTo>
                      <a:pt x="78" y="82"/>
                    </a:lnTo>
                    <a:lnTo>
                      <a:pt x="71" y="88"/>
                    </a:lnTo>
                    <a:lnTo>
                      <a:pt x="63" y="94"/>
                    </a:lnTo>
                    <a:lnTo>
                      <a:pt x="53" y="96"/>
                    </a:lnTo>
                    <a:lnTo>
                      <a:pt x="44" y="98"/>
                    </a:lnTo>
                    <a:lnTo>
                      <a:pt x="34" y="96"/>
                    </a:lnTo>
                    <a:lnTo>
                      <a:pt x="25" y="94"/>
                    </a:lnTo>
                    <a:lnTo>
                      <a:pt x="17" y="88"/>
                    </a:lnTo>
                    <a:lnTo>
                      <a:pt x="9" y="82"/>
                    </a:lnTo>
                    <a:lnTo>
                      <a:pt x="3" y="75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FF4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39" name="Freeform 7510"/>
              <p:cNvSpPr>
                <a:spLocks noEditPoints="1"/>
              </p:cNvSpPr>
              <p:nvPr/>
            </p:nvSpPr>
            <p:spPr bwMode="auto">
              <a:xfrm>
                <a:off x="1373" y="2345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7 h 98"/>
                  <a:gd name="T4" fmla="*/ 53 w 88"/>
                  <a:gd name="T5" fmla="*/ 0 h 98"/>
                  <a:gd name="T6" fmla="*/ 34 w 88"/>
                  <a:gd name="T7" fmla="*/ 0 h 98"/>
                  <a:gd name="T8" fmla="*/ 17 w 88"/>
                  <a:gd name="T9" fmla="*/ 7 h 98"/>
                  <a:gd name="T10" fmla="*/ 3 w 88"/>
                  <a:gd name="T11" fmla="*/ 21 h 98"/>
                  <a:gd name="T12" fmla="*/ 0 w 88"/>
                  <a:gd name="T13" fmla="*/ 28 h 98"/>
                  <a:gd name="T14" fmla="*/ 0 w 88"/>
                  <a:gd name="T15" fmla="*/ 28 h 98"/>
                  <a:gd name="T16" fmla="*/ 0 w 88"/>
                  <a:gd name="T17" fmla="*/ 28 h 98"/>
                  <a:gd name="T18" fmla="*/ 0 w 88"/>
                  <a:gd name="T19" fmla="*/ 28 h 98"/>
                  <a:gd name="T20" fmla="*/ 3 w 88"/>
                  <a:gd name="T21" fmla="*/ 21 h 98"/>
                  <a:gd name="T22" fmla="*/ 17 w 88"/>
                  <a:gd name="T23" fmla="*/ 7 h 98"/>
                  <a:gd name="T24" fmla="*/ 34 w 88"/>
                  <a:gd name="T25" fmla="*/ 0 h 98"/>
                  <a:gd name="T26" fmla="*/ 53 w 88"/>
                  <a:gd name="T27" fmla="*/ 0 h 98"/>
                  <a:gd name="T28" fmla="*/ 71 w 88"/>
                  <a:gd name="T29" fmla="*/ 7 h 98"/>
                  <a:gd name="T30" fmla="*/ 84 w 88"/>
                  <a:gd name="T31" fmla="*/ 21 h 98"/>
                  <a:gd name="T32" fmla="*/ 88 w 88"/>
                  <a:gd name="T33" fmla="*/ 28 h 98"/>
                  <a:gd name="T34" fmla="*/ 88 w 88"/>
                  <a:gd name="T35" fmla="*/ 28 h 98"/>
                  <a:gd name="T36" fmla="*/ 88 w 88"/>
                  <a:gd name="T37" fmla="*/ 28 h 98"/>
                  <a:gd name="T38" fmla="*/ 88 w 88"/>
                  <a:gd name="T39" fmla="*/ 28 h 98"/>
                  <a:gd name="T40" fmla="*/ 0 w 88"/>
                  <a:gd name="T41" fmla="*/ 69 h 98"/>
                  <a:gd name="T42" fmla="*/ 9 w 88"/>
                  <a:gd name="T43" fmla="*/ 82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8 w 88"/>
                  <a:gd name="T51" fmla="*/ 82 h 98"/>
                  <a:gd name="T52" fmla="*/ 88 w 88"/>
                  <a:gd name="T53" fmla="*/ 69 h 98"/>
                  <a:gd name="T54" fmla="*/ 88 w 88"/>
                  <a:gd name="T55" fmla="*/ 69 h 98"/>
                  <a:gd name="T56" fmla="*/ 88 w 88"/>
                  <a:gd name="T57" fmla="*/ 67 h 98"/>
                  <a:gd name="T58" fmla="*/ 88 w 88"/>
                  <a:gd name="T59" fmla="*/ 67 h 98"/>
                  <a:gd name="T60" fmla="*/ 88 w 88"/>
                  <a:gd name="T61" fmla="*/ 67 h 98"/>
                  <a:gd name="T62" fmla="*/ 78 w 88"/>
                  <a:gd name="T63" fmla="*/ 82 h 98"/>
                  <a:gd name="T64" fmla="*/ 63 w 88"/>
                  <a:gd name="T65" fmla="*/ 92 h 98"/>
                  <a:gd name="T66" fmla="*/ 44 w 88"/>
                  <a:gd name="T67" fmla="*/ 96 h 98"/>
                  <a:gd name="T68" fmla="*/ 25 w 88"/>
                  <a:gd name="T69" fmla="*/ 92 h 98"/>
                  <a:gd name="T70" fmla="*/ 9 w 88"/>
                  <a:gd name="T71" fmla="*/ 82 h 98"/>
                  <a:gd name="T72" fmla="*/ 0 w 88"/>
                  <a:gd name="T73" fmla="*/ 67 h 98"/>
                  <a:gd name="T74" fmla="*/ 0 w 88"/>
                  <a:gd name="T75" fmla="*/ 67 h 98"/>
                  <a:gd name="T76" fmla="*/ 0 w 88"/>
                  <a:gd name="T77" fmla="*/ 67 h 98"/>
                  <a:gd name="T78" fmla="*/ 0 w 88"/>
                  <a:gd name="T79" fmla="*/ 69 h 98"/>
                  <a:gd name="T80" fmla="*/ 0 w 88"/>
                  <a:gd name="T81" fmla="*/ 6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8"/>
                    </a:move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9" y="13"/>
                    </a:lnTo>
                    <a:lnTo>
                      <a:pt x="3" y="21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7" y="7"/>
                    </a:lnTo>
                    <a:lnTo>
                      <a:pt x="25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1" y="7"/>
                    </a:lnTo>
                    <a:lnTo>
                      <a:pt x="78" y="13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close/>
                    <a:moveTo>
                      <a:pt x="0" y="69"/>
                    </a:moveTo>
                    <a:lnTo>
                      <a:pt x="3" y="75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3" y="96"/>
                    </a:lnTo>
                    <a:lnTo>
                      <a:pt x="63" y="94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5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8" y="82"/>
                    </a:lnTo>
                    <a:lnTo>
                      <a:pt x="71" y="88"/>
                    </a:lnTo>
                    <a:lnTo>
                      <a:pt x="63" y="92"/>
                    </a:lnTo>
                    <a:lnTo>
                      <a:pt x="53" y="96"/>
                    </a:lnTo>
                    <a:lnTo>
                      <a:pt x="44" y="96"/>
                    </a:lnTo>
                    <a:lnTo>
                      <a:pt x="34" y="96"/>
                    </a:lnTo>
                    <a:lnTo>
                      <a:pt x="25" y="92"/>
                    </a:lnTo>
                    <a:lnTo>
                      <a:pt x="17" y="88"/>
                    </a:lnTo>
                    <a:lnTo>
                      <a:pt x="9" y="82"/>
                    </a:lnTo>
                    <a:lnTo>
                      <a:pt x="3" y="75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FF4F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40" name="Freeform 7511"/>
              <p:cNvSpPr>
                <a:spLocks noEditPoints="1"/>
              </p:cNvSpPr>
              <p:nvPr/>
            </p:nvSpPr>
            <p:spPr bwMode="auto">
              <a:xfrm>
                <a:off x="1373" y="2345"/>
                <a:ext cx="88" cy="96"/>
              </a:xfrm>
              <a:custGeom>
                <a:avLst/>
                <a:gdLst>
                  <a:gd name="T0" fmla="*/ 84 w 88"/>
                  <a:gd name="T1" fmla="*/ 21 h 96"/>
                  <a:gd name="T2" fmla="*/ 71 w 88"/>
                  <a:gd name="T3" fmla="*/ 7 h 96"/>
                  <a:gd name="T4" fmla="*/ 53 w 88"/>
                  <a:gd name="T5" fmla="*/ 0 h 96"/>
                  <a:gd name="T6" fmla="*/ 34 w 88"/>
                  <a:gd name="T7" fmla="*/ 0 h 96"/>
                  <a:gd name="T8" fmla="*/ 17 w 88"/>
                  <a:gd name="T9" fmla="*/ 7 h 96"/>
                  <a:gd name="T10" fmla="*/ 3 w 88"/>
                  <a:gd name="T11" fmla="*/ 21 h 96"/>
                  <a:gd name="T12" fmla="*/ 0 w 88"/>
                  <a:gd name="T13" fmla="*/ 28 h 96"/>
                  <a:gd name="T14" fmla="*/ 0 w 88"/>
                  <a:gd name="T15" fmla="*/ 28 h 96"/>
                  <a:gd name="T16" fmla="*/ 0 w 88"/>
                  <a:gd name="T17" fmla="*/ 30 h 96"/>
                  <a:gd name="T18" fmla="*/ 0 w 88"/>
                  <a:gd name="T19" fmla="*/ 30 h 96"/>
                  <a:gd name="T20" fmla="*/ 0 w 88"/>
                  <a:gd name="T21" fmla="*/ 28 h 96"/>
                  <a:gd name="T22" fmla="*/ 9 w 88"/>
                  <a:gd name="T23" fmla="*/ 13 h 96"/>
                  <a:gd name="T24" fmla="*/ 25 w 88"/>
                  <a:gd name="T25" fmla="*/ 4 h 96"/>
                  <a:gd name="T26" fmla="*/ 44 w 88"/>
                  <a:gd name="T27" fmla="*/ 0 h 96"/>
                  <a:gd name="T28" fmla="*/ 63 w 88"/>
                  <a:gd name="T29" fmla="*/ 4 h 96"/>
                  <a:gd name="T30" fmla="*/ 78 w 88"/>
                  <a:gd name="T31" fmla="*/ 13 h 96"/>
                  <a:gd name="T32" fmla="*/ 88 w 88"/>
                  <a:gd name="T33" fmla="*/ 28 h 96"/>
                  <a:gd name="T34" fmla="*/ 88 w 88"/>
                  <a:gd name="T35" fmla="*/ 30 h 96"/>
                  <a:gd name="T36" fmla="*/ 88 w 88"/>
                  <a:gd name="T37" fmla="*/ 30 h 96"/>
                  <a:gd name="T38" fmla="*/ 88 w 88"/>
                  <a:gd name="T39" fmla="*/ 28 h 96"/>
                  <a:gd name="T40" fmla="*/ 88 w 88"/>
                  <a:gd name="T41" fmla="*/ 28 h 96"/>
                  <a:gd name="T42" fmla="*/ 0 w 88"/>
                  <a:gd name="T43" fmla="*/ 67 h 96"/>
                  <a:gd name="T44" fmla="*/ 9 w 88"/>
                  <a:gd name="T45" fmla="*/ 82 h 96"/>
                  <a:gd name="T46" fmla="*/ 25 w 88"/>
                  <a:gd name="T47" fmla="*/ 92 h 96"/>
                  <a:gd name="T48" fmla="*/ 44 w 88"/>
                  <a:gd name="T49" fmla="*/ 96 h 96"/>
                  <a:gd name="T50" fmla="*/ 63 w 88"/>
                  <a:gd name="T51" fmla="*/ 92 h 96"/>
                  <a:gd name="T52" fmla="*/ 78 w 88"/>
                  <a:gd name="T53" fmla="*/ 82 h 96"/>
                  <a:gd name="T54" fmla="*/ 88 w 88"/>
                  <a:gd name="T55" fmla="*/ 67 h 96"/>
                  <a:gd name="T56" fmla="*/ 88 w 88"/>
                  <a:gd name="T57" fmla="*/ 67 h 96"/>
                  <a:gd name="T58" fmla="*/ 88 w 88"/>
                  <a:gd name="T59" fmla="*/ 67 h 96"/>
                  <a:gd name="T60" fmla="*/ 88 w 88"/>
                  <a:gd name="T61" fmla="*/ 67 h 96"/>
                  <a:gd name="T62" fmla="*/ 88 w 88"/>
                  <a:gd name="T63" fmla="*/ 65 h 96"/>
                  <a:gd name="T64" fmla="*/ 84 w 88"/>
                  <a:gd name="T65" fmla="*/ 75 h 96"/>
                  <a:gd name="T66" fmla="*/ 71 w 88"/>
                  <a:gd name="T67" fmla="*/ 88 h 96"/>
                  <a:gd name="T68" fmla="*/ 53 w 88"/>
                  <a:gd name="T69" fmla="*/ 96 h 96"/>
                  <a:gd name="T70" fmla="*/ 34 w 88"/>
                  <a:gd name="T71" fmla="*/ 96 h 96"/>
                  <a:gd name="T72" fmla="*/ 17 w 88"/>
                  <a:gd name="T73" fmla="*/ 88 h 96"/>
                  <a:gd name="T74" fmla="*/ 3 w 88"/>
                  <a:gd name="T75" fmla="*/ 75 h 96"/>
                  <a:gd name="T76" fmla="*/ 0 w 88"/>
                  <a:gd name="T77" fmla="*/ 65 h 96"/>
                  <a:gd name="T78" fmla="*/ 0 w 88"/>
                  <a:gd name="T79" fmla="*/ 67 h 96"/>
                  <a:gd name="T80" fmla="*/ 0 w 88"/>
                  <a:gd name="T81" fmla="*/ 67 h 96"/>
                  <a:gd name="T82" fmla="*/ 0 w 88"/>
                  <a:gd name="T83" fmla="*/ 67 h 96"/>
                  <a:gd name="T84" fmla="*/ 0 w 88"/>
                  <a:gd name="T85" fmla="*/ 6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8" h="96">
                    <a:moveTo>
                      <a:pt x="88" y="28"/>
                    </a:move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9" y="13"/>
                    </a:lnTo>
                    <a:lnTo>
                      <a:pt x="3" y="21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7" y="7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7"/>
                    </a:lnTo>
                    <a:lnTo>
                      <a:pt x="78" y="13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close/>
                    <a:moveTo>
                      <a:pt x="0" y="67"/>
                    </a:moveTo>
                    <a:lnTo>
                      <a:pt x="3" y="75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2"/>
                    </a:lnTo>
                    <a:lnTo>
                      <a:pt x="34" y="96"/>
                    </a:lnTo>
                    <a:lnTo>
                      <a:pt x="44" y="96"/>
                    </a:lnTo>
                    <a:lnTo>
                      <a:pt x="53" y="96"/>
                    </a:lnTo>
                    <a:lnTo>
                      <a:pt x="63" y="92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5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8" y="82"/>
                    </a:lnTo>
                    <a:lnTo>
                      <a:pt x="71" y="88"/>
                    </a:lnTo>
                    <a:lnTo>
                      <a:pt x="63" y="92"/>
                    </a:lnTo>
                    <a:lnTo>
                      <a:pt x="53" y="96"/>
                    </a:lnTo>
                    <a:lnTo>
                      <a:pt x="44" y="96"/>
                    </a:lnTo>
                    <a:lnTo>
                      <a:pt x="34" y="96"/>
                    </a:lnTo>
                    <a:lnTo>
                      <a:pt x="25" y="92"/>
                    </a:lnTo>
                    <a:lnTo>
                      <a:pt x="17" y="88"/>
                    </a:lnTo>
                    <a:lnTo>
                      <a:pt x="9" y="82"/>
                    </a:lnTo>
                    <a:lnTo>
                      <a:pt x="3" y="75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FF5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41" name="Freeform 7512"/>
              <p:cNvSpPr>
                <a:spLocks noEditPoints="1"/>
              </p:cNvSpPr>
              <p:nvPr/>
            </p:nvSpPr>
            <p:spPr bwMode="auto">
              <a:xfrm>
                <a:off x="1373" y="2345"/>
                <a:ext cx="88" cy="96"/>
              </a:xfrm>
              <a:custGeom>
                <a:avLst/>
                <a:gdLst>
                  <a:gd name="T0" fmla="*/ 88 w 88"/>
                  <a:gd name="T1" fmla="*/ 28 h 96"/>
                  <a:gd name="T2" fmla="*/ 78 w 88"/>
                  <a:gd name="T3" fmla="*/ 13 h 96"/>
                  <a:gd name="T4" fmla="*/ 63 w 88"/>
                  <a:gd name="T5" fmla="*/ 4 h 96"/>
                  <a:gd name="T6" fmla="*/ 44 w 88"/>
                  <a:gd name="T7" fmla="*/ 0 h 96"/>
                  <a:gd name="T8" fmla="*/ 25 w 88"/>
                  <a:gd name="T9" fmla="*/ 4 h 96"/>
                  <a:gd name="T10" fmla="*/ 9 w 88"/>
                  <a:gd name="T11" fmla="*/ 13 h 96"/>
                  <a:gd name="T12" fmla="*/ 0 w 88"/>
                  <a:gd name="T13" fmla="*/ 28 h 96"/>
                  <a:gd name="T14" fmla="*/ 0 w 88"/>
                  <a:gd name="T15" fmla="*/ 30 h 96"/>
                  <a:gd name="T16" fmla="*/ 0 w 88"/>
                  <a:gd name="T17" fmla="*/ 30 h 96"/>
                  <a:gd name="T18" fmla="*/ 0 w 88"/>
                  <a:gd name="T19" fmla="*/ 32 h 96"/>
                  <a:gd name="T20" fmla="*/ 0 w 88"/>
                  <a:gd name="T21" fmla="*/ 32 h 96"/>
                  <a:gd name="T22" fmla="*/ 0 w 88"/>
                  <a:gd name="T23" fmla="*/ 30 h 96"/>
                  <a:gd name="T24" fmla="*/ 9 w 88"/>
                  <a:gd name="T25" fmla="*/ 15 h 96"/>
                  <a:gd name="T26" fmla="*/ 25 w 88"/>
                  <a:gd name="T27" fmla="*/ 4 h 96"/>
                  <a:gd name="T28" fmla="*/ 44 w 88"/>
                  <a:gd name="T29" fmla="*/ 0 h 96"/>
                  <a:gd name="T30" fmla="*/ 63 w 88"/>
                  <a:gd name="T31" fmla="*/ 4 h 96"/>
                  <a:gd name="T32" fmla="*/ 76 w 88"/>
                  <a:gd name="T33" fmla="*/ 15 h 96"/>
                  <a:gd name="T34" fmla="*/ 88 w 88"/>
                  <a:gd name="T35" fmla="*/ 30 h 96"/>
                  <a:gd name="T36" fmla="*/ 88 w 88"/>
                  <a:gd name="T37" fmla="*/ 32 h 96"/>
                  <a:gd name="T38" fmla="*/ 88 w 88"/>
                  <a:gd name="T39" fmla="*/ 32 h 96"/>
                  <a:gd name="T40" fmla="*/ 88 w 88"/>
                  <a:gd name="T41" fmla="*/ 30 h 96"/>
                  <a:gd name="T42" fmla="*/ 88 w 88"/>
                  <a:gd name="T43" fmla="*/ 30 h 96"/>
                  <a:gd name="T44" fmla="*/ 0 w 88"/>
                  <a:gd name="T45" fmla="*/ 65 h 96"/>
                  <a:gd name="T46" fmla="*/ 3 w 88"/>
                  <a:gd name="T47" fmla="*/ 75 h 96"/>
                  <a:gd name="T48" fmla="*/ 17 w 88"/>
                  <a:gd name="T49" fmla="*/ 88 h 96"/>
                  <a:gd name="T50" fmla="*/ 34 w 88"/>
                  <a:gd name="T51" fmla="*/ 96 h 96"/>
                  <a:gd name="T52" fmla="*/ 53 w 88"/>
                  <a:gd name="T53" fmla="*/ 96 h 96"/>
                  <a:gd name="T54" fmla="*/ 71 w 88"/>
                  <a:gd name="T55" fmla="*/ 88 h 96"/>
                  <a:gd name="T56" fmla="*/ 84 w 88"/>
                  <a:gd name="T57" fmla="*/ 75 h 96"/>
                  <a:gd name="T58" fmla="*/ 88 w 88"/>
                  <a:gd name="T59" fmla="*/ 65 h 96"/>
                  <a:gd name="T60" fmla="*/ 88 w 88"/>
                  <a:gd name="T61" fmla="*/ 65 h 96"/>
                  <a:gd name="T62" fmla="*/ 88 w 88"/>
                  <a:gd name="T63" fmla="*/ 65 h 96"/>
                  <a:gd name="T64" fmla="*/ 88 w 88"/>
                  <a:gd name="T65" fmla="*/ 65 h 96"/>
                  <a:gd name="T66" fmla="*/ 88 w 88"/>
                  <a:gd name="T67" fmla="*/ 63 h 96"/>
                  <a:gd name="T68" fmla="*/ 84 w 88"/>
                  <a:gd name="T69" fmla="*/ 75 h 96"/>
                  <a:gd name="T70" fmla="*/ 71 w 88"/>
                  <a:gd name="T71" fmla="*/ 88 h 96"/>
                  <a:gd name="T72" fmla="*/ 53 w 88"/>
                  <a:gd name="T73" fmla="*/ 94 h 96"/>
                  <a:gd name="T74" fmla="*/ 34 w 88"/>
                  <a:gd name="T75" fmla="*/ 94 h 96"/>
                  <a:gd name="T76" fmla="*/ 17 w 88"/>
                  <a:gd name="T77" fmla="*/ 88 h 96"/>
                  <a:gd name="T78" fmla="*/ 3 w 88"/>
                  <a:gd name="T79" fmla="*/ 75 h 96"/>
                  <a:gd name="T80" fmla="*/ 0 w 88"/>
                  <a:gd name="T81" fmla="*/ 63 h 96"/>
                  <a:gd name="T82" fmla="*/ 0 w 88"/>
                  <a:gd name="T83" fmla="*/ 65 h 96"/>
                  <a:gd name="T84" fmla="*/ 0 w 88"/>
                  <a:gd name="T85" fmla="*/ 65 h 96"/>
                  <a:gd name="T86" fmla="*/ 0 w 88"/>
                  <a:gd name="T87" fmla="*/ 65 h 96"/>
                  <a:gd name="T88" fmla="*/ 0 w 88"/>
                  <a:gd name="T89" fmla="*/ 6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96">
                    <a:moveTo>
                      <a:pt x="88" y="30"/>
                    </a:move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9" y="13"/>
                    </a:lnTo>
                    <a:lnTo>
                      <a:pt x="3" y="21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3" y="21"/>
                    </a:lnTo>
                    <a:lnTo>
                      <a:pt x="9" y="15"/>
                    </a:lnTo>
                    <a:lnTo>
                      <a:pt x="17" y="9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9"/>
                    </a:lnTo>
                    <a:lnTo>
                      <a:pt x="76" y="15"/>
                    </a:lnTo>
                    <a:lnTo>
                      <a:pt x="84" y="21"/>
                    </a:lnTo>
                    <a:lnTo>
                      <a:pt x="88" y="30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close/>
                    <a:moveTo>
                      <a:pt x="0" y="65"/>
                    </a:moveTo>
                    <a:lnTo>
                      <a:pt x="0" y="67"/>
                    </a:lnTo>
                    <a:lnTo>
                      <a:pt x="3" y="75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2"/>
                    </a:lnTo>
                    <a:lnTo>
                      <a:pt x="34" y="96"/>
                    </a:lnTo>
                    <a:lnTo>
                      <a:pt x="44" y="96"/>
                    </a:lnTo>
                    <a:lnTo>
                      <a:pt x="53" y="96"/>
                    </a:lnTo>
                    <a:lnTo>
                      <a:pt x="63" y="92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5"/>
                    </a:lnTo>
                    <a:lnTo>
                      <a:pt x="88" y="67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6" y="82"/>
                    </a:lnTo>
                    <a:lnTo>
                      <a:pt x="71" y="88"/>
                    </a:lnTo>
                    <a:lnTo>
                      <a:pt x="63" y="92"/>
                    </a:lnTo>
                    <a:lnTo>
                      <a:pt x="53" y="94"/>
                    </a:lnTo>
                    <a:lnTo>
                      <a:pt x="44" y="96"/>
                    </a:lnTo>
                    <a:lnTo>
                      <a:pt x="34" y="94"/>
                    </a:lnTo>
                    <a:lnTo>
                      <a:pt x="25" y="92"/>
                    </a:lnTo>
                    <a:lnTo>
                      <a:pt x="17" y="88"/>
                    </a:lnTo>
                    <a:lnTo>
                      <a:pt x="9" y="82"/>
                    </a:lnTo>
                    <a:lnTo>
                      <a:pt x="3" y="75"/>
                    </a:lnTo>
                    <a:lnTo>
                      <a:pt x="0" y="6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42" name="Freeform 7513"/>
              <p:cNvSpPr>
                <a:spLocks noEditPoints="1"/>
              </p:cNvSpPr>
              <p:nvPr/>
            </p:nvSpPr>
            <p:spPr bwMode="auto">
              <a:xfrm>
                <a:off x="1373" y="2345"/>
                <a:ext cx="88" cy="96"/>
              </a:xfrm>
              <a:custGeom>
                <a:avLst/>
                <a:gdLst>
                  <a:gd name="T0" fmla="*/ 88 w 88"/>
                  <a:gd name="T1" fmla="*/ 30 h 96"/>
                  <a:gd name="T2" fmla="*/ 76 w 88"/>
                  <a:gd name="T3" fmla="*/ 15 h 96"/>
                  <a:gd name="T4" fmla="*/ 63 w 88"/>
                  <a:gd name="T5" fmla="*/ 4 h 96"/>
                  <a:gd name="T6" fmla="*/ 44 w 88"/>
                  <a:gd name="T7" fmla="*/ 0 h 96"/>
                  <a:gd name="T8" fmla="*/ 25 w 88"/>
                  <a:gd name="T9" fmla="*/ 4 h 96"/>
                  <a:gd name="T10" fmla="*/ 9 w 88"/>
                  <a:gd name="T11" fmla="*/ 15 h 96"/>
                  <a:gd name="T12" fmla="*/ 0 w 88"/>
                  <a:gd name="T13" fmla="*/ 30 h 96"/>
                  <a:gd name="T14" fmla="*/ 0 w 88"/>
                  <a:gd name="T15" fmla="*/ 32 h 96"/>
                  <a:gd name="T16" fmla="*/ 0 w 88"/>
                  <a:gd name="T17" fmla="*/ 32 h 96"/>
                  <a:gd name="T18" fmla="*/ 0 w 88"/>
                  <a:gd name="T19" fmla="*/ 34 h 96"/>
                  <a:gd name="T20" fmla="*/ 0 w 88"/>
                  <a:gd name="T21" fmla="*/ 34 h 96"/>
                  <a:gd name="T22" fmla="*/ 0 w 88"/>
                  <a:gd name="T23" fmla="*/ 30 h 96"/>
                  <a:gd name="T24" fmla="*/ 11 w 88"/>
                  <a:gd name="T25" fmla="*/ 15 h 96"/>
                  <a:gd name="T26" fmla="*/ 25 w 88"/>
                  <a:gd name="T27" fmla="*/ 5 h 96"/>
                  <a:gd name="T28" fmla="*/ 44 w 88"/>
                  <a:gd name="T29" fmla="*/ 2 h 96"/>
                  <a:gd name="T30" fmla="*/ 63 w 88"/>
                  <a:gd name="T31" fmla="*/ 5 h 96"/>
                  <a:gd name="T32" fmla="*/ 76 w 88"/>
                  <a:gd name="T33" fmla="*/ 15 h 96"/>
                  <a:gd name="T34" fmla="*/ 88 w 88"/>
                  <a:gd name="T35" fmla="*/ 30 h 96"/>
                  <a:gd name="T36" fmla="*/ 88 w 88"/>
                  <a:gd name="T37" fmla="*/ 34 h 96"/>
                  <a:gd name="T38" fmla="*/ 88 w 88"/>
                  <a:gd name="T39" fmla="*/ 34 h 96"/>
                  <a:gd name="T40" fmla="*/ 88 w 88"/>
                  <a:gd name="T41" fmla="*/ 32 h 96"/>
                  <a:gd name="T42" fmla="*/ 88 w 88"/>
                  <a:gd name="T43" fmla="*/ 32 h 96"/>
                  <a:gd name="T44" fmla="*/ 0 w 88"/>
                  <a:gd name="T45" fmla="*/ 63 h 96"/>
                  <a:gd name="T46" fmla="*/ 3 w 88"/>
                  <a:gd name="T47" fmla="*/ 75 h 96"/>
                  <a:gd name="T48" fmla="*/ 17 w 88"/>
                  <a:gd name="T49" fmla="*/ 88 h 96"/>
                  <a:gd name="T50" fmla="*/ 34 w 88"/>
                  <a:gd name="T51" fmla="*/ 94 h 96"/>
                  <a:gd name="T52" fmla="*/ 53 w 88"/>
                  <a:gd name="T53" fmla="*/ 94 h 96"/>
                  <a:gd name="T54" fmla="*/ 71 w 88"/>
                  <a:gd name="T55" fmla="*/ 88 h 96"/>
                  <a:gd name="T56" fmla="*/ 84 w 88"/>
                  <a:gd name="T57" fmla="*/ 75 h 96"/>
                  <a:gd name="T58" fmla="*/ 88 w 88"/>
                  <a:gd name="T59" fmla="*/ 63 h 96"/>
                  <a:gd name="T60" fmla="*/ 88 w 88"/>
                  <a:gd name="T61" fmla="*/ 63 h 96"/>
                  <a:gd name="T62" fmla="*/ 88 w 88"/>
                  <a:gd name="T63" fmla="*/ 63 h 96"/>
                  <a:gd name="T64" fmla="*/ 88 w 88"/>
                  <a:gd name="T65" fmla="*/ 63 h 96"/>
                  <a:gd name="T66" fmla="*/ 88 w 88"/>
                  <a:gd name="T67" fmla="*/ 61 h 96"/>
                  <a:gd name="T68" fmla="*/ 82 w 88"/>
                  <a:gd name="T69" fmla="*/ 75 h 96"/>
                  <a:gd name="T70" fmla="*/ 71 w 88"/>
                  <a:gd name="T71" fmla="*/ 88 h 96"/>
                  <a:gd name="T72" fmla="*/ 53 w 88"/>
                  <a:gd name="T73" fmla="*/ 94 h 96"/>
                  <a:gd name="T74" fmla="*/ 34 w 88"/>
                  <a:gd name="T75" fmla="*/ 94 h 96"/>
                  <a:gd name="T76" fmla="*/ 17 w 88"/>
                  <a:gd name="T77" fmla="*/ 88 h 96"/>
                  <a:gd name="T78" fmla="*/ 5 w 88"/>
                  <a:gd name="T79" fmla="*/ 75 h 96"/>
                  <a:gd name="T80" fmla="*/ 0 w 88"/>
                  <a:gd name="T81" fmla="*/ 61 h 96"/>
                  <a:gd name="T82" fmla="*/ 0 w 88"/>
                  <a:gd name="T83" fmla="*/ 63 h 96"/>
                  <a:gd name="T84" fmla="*/ 0 w 88"/>
                  <a:gd name="T85" fmla="*/ 63 h 96"/>
                  <a:gd name="T86" fmla="*/ 0 w 88"/>
                  <a:gd name="T87" fmla="*/ 63 h 96"/>
                  <a:gd name="T88" fmla="*/ 0 w 88"/>
                  <a:gd name="T89" fmla="*/ 6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96">
                    <a:moveTo>
                      <a:pt x="88" y="32"/>
                    </a:moveTo>
                    <a:lnTo>
                      <a:pt x="88" y="30"/>
                    </a:lnTo>
                    <a:lnTo>
                      <a:pt x="84" y="21"/>
                    </a:lnTo>
                    <a:lnTo>
                      <a:pt x="76" y="15"/>
                    </a:lnTo>
                    <a:lnTo>
                      <a:pt x="71" y="9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9"/>
                    </a:lnTo>
                    <a:lnTo>
                      <a:pt x="9" y="15"/>
                    </a:lnTo>
                    <a:lnTo>
                      <a:pt x="3" y="21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5" y="21"/>
                    </a:lnTo>
                    <a:lnTo>
                      <a:pt x="11" y="15"/>
                    </a:lnTo>
                    <a:lnTo>
                      <a:pt x="17" y="9"/>
                    </a:lnTo>
                    <a:lnTo>
                      <a:pt x="25" y="5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3" y="2"/>
                    </a:lnTo>
                    <a:lnTo>
                      <a:pt x="63" y="5"/>
                    </a:lnTo>
                    <a:lnTo>
                      <a:pt x="71" y="9"/>
                    </a:lnTo>
                    <a:lnTo>
                      <a:pt x="76" y="15"/>
                    </a:lnTo>
                    <a:lnTo>
                      <a:pt x="82" y="21"/>
                    </a:lnTo>
                    <a:lnTo>
                      <a:pt x="88" y="30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close/>
                    <a:moveTo>
                      <a:pt x="0" y="63"/>
                    </a:moveTo>
                    <a:lnTo>
                      <a:pt x="0" y="67"/>
                    </a:lnTo>
                    <a:lnTo>
                      <a:pt x="3" y="75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2"/>
                    </a:lnTo>
                    <a:lnTo>
                      <a:pt x="34" y="94"/>
                    </a:lnTo>
                    <a:lnTo>
                      <a:pt x="44" y="96"/>
                    </a:lnTo>
                    <a:lnTo>
                      <a:pt x="53" y="94"/>
                    </a:lnTo>
                    <a:lnTo>
                      <a:pt x="63" y="92"/>
                    </a:lnTo>
                    <a:lnTo>
                      <a:pt x="71" y="88"/>
                    </a:lnTo>
                    <a:lnTo>
                      <a:pt x="76" y="82"/>
                    </a:lnTo>
                    <a:lnTo>
                      <a:pt x="84" y="75"/>
                    </a:lnTo>
                    <a:lnTo>
                      <a:pt x="88" y="67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1"/>
                    </a:lnTo>
                    <a:lnTo>
                      <a:pt x="88" y="61"/>
                    </a:lnTo>
                    <a:lnTo>
                      <a:pt x="88" y="67"/>
                    </a:lnTo>
                    <a:lnTo>
                      <a:pt x="82" y="75"/>
                    </a:lnTo>
                    <a:lnTo>
                      <a:pt x="76" y="82"/>
                    </a:lnTo>
                    <a:lnTo>
                      <a:pt x="71" y="88"/>
                    </a:lnTo>
                    <a:lnTo>
                      <a:pt x="63" y="92"/>
                    </a:lnTo>
                    <a:lnTo>
                      <a:pt x="53" y="94"/>
                    </a:lnTo>
                    <a:lnTo>
                      <a:pt x="44" y="96"/>
                    </a:lnTo>
                    <a:lnTo>
                      <a:pt x="34" y="94"/>
                    </a:lnTo>
                    <a:lnTo>
                      <a:pt x="25" y="92"/>
                    </a:lnTo>
                    <a:lnTo>
                      <a:pt x="17" y="88"/>
                    </a:lnTo>
                    <a:lnTo>
                      <a:pt x="11" y="82"/>
                    </a:lnTo>
                    <a:lnTo>
                      <a:pt x="5" y="75"/>
                    </a:lnTo>
                    <a:lnTo>
                      <a:pt x="0" y="67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43" name="Freeform 7514"/>
              <p:cNvSpPr>
                <a:spLocks noEditPoints="1"/>
              </p:cNvSpPr>
              <p:nvPr/>
            </p:nvSpPr>
            <p:spPr bwMode="auto">
              <a:xfrm>
                <a:off x="1373" y="2347"/>
                <a:ext cx="88" cy="94"/>
              </a:xfrm>
              <a:custGeom>
                <a:avLst/>
                <a:gdLst>
                  <a:gd name="T0" fmla="*/ 88 w 88"/>
                  <a:gd name="T1" fmla="*/ 28 h 94"/>
                  <a:gd name="T2" fmla="*/ 76 w 88"/>
                  <a:gd name="T3" fmla="*/ 13 h 94"/>
                  <a:gd name="T4" fmla="*/ 63 w 88"/>
                  <a:gd name="T5" fmla="*/ 3 h 94"/>
                  <a:gd name="T6" fmla="*/ 44 w 88"/>
                  <a:gd name="T7" fmla="*/ 0 h 94"/>
                  <a:gd name="T8" fmla="*/ 25 w 88"/>
                  <a:gd name="T9" fmla="*/ 3 h 94"/>
                  <a:gd name="T10" fmla="*/ 11 w 88"/>
                  <a:gd name="T11" fmla="*/ 13 h 94"/>
                  <a:gd name="T12" fmla="*/ 0 w 88"/>
                  <a:gd name="T13" fmla="*/ 28 h 94"/>
                  <a:gd name="T14" fmla="*/ 0 w 88"/>
                  <a:gd name="T15" fmla="*/ 32 h 94"/>
                  <a:gd name="T16" fmla="*/ 0 w 88"/>
                  <a:gd name="T17" fmla="*/ 32 h 94"/>
                  <a:gd name="T18" fmla="*/ 0 w 88"/>
                  <a:gd name="T19" fmla="*/ 32 h 94"/>
                  <a:gd name="T20" fmla="*/ 0 w 88"/>
                  <a:gd name="T21" fmla="*/ 34 h 94"/>
                  <a:gd name="T22" fmla="*/ 1 w 88"/>
                  <a:gd name="T23" fmla="*/ 28 h 94"/>
                  <a:gd name="T24" fmla="*/ 11 w 88"/>
                  <a:gd name="T25" fmla="*/ 13 h 94"/>
                  <a:gd name="T26" fmla="*/ 25 w 88"/>
                  <a:gd name="T27" fmla="*/ 3 h 94"/>
                  <a:gd name="T28" fmla="*/ 44 w 88"/>
                  <a:gd name="T29" fmla="*/ 0 h 94"/>
                  <a:gd name="T30" fmla="*/ 61 w 88"/>
                  <a:gd name="T31" fmla="*/ 3 h 94"/>
                  <a:gd name="T32" fmla="*/ 76 w 88"/>
                  <a:gd name="T33" fmla="*/ 13 h 94"/>
                  <a:gd name="T34" fmla="*/ 86 w 88"/>
                  <a:gd name="T35" fmla="*/ 28 h 94"/>
                  <a:gd name="T36" fmla="*/ 88 w 88"/>
                  <a:gd name="T37" fmla="*/ 34 h 94"/>
                  <a:gd name="T38" fmla="*/ 88 w 88"/>
                  <a:gd name="T39" fmla="*/ 32 h 94"/>
                  <a:gd name="T40" fmla="*/ 88 w 88"/>
                  <a:gd name="T41" fmla="*/ 32 h 94"/>
                  <a:gd name="T42" fmla="*/ 88 w 88"/>
                  <a:gd name="T43" fmla="*/ 32 h 94"/>
                  <a:gd name="T44" fmla="*/ 0 w 88"/>
                  <a:gd name="T45" fmla="*/ 59 h 94"/>
                  <a:gd name="T46" fmla="*/ 5 w 88"/>
                  <a:gd name="T47" fmla="*/ 73 h 94"/>
                  <a:gd name="T48" fmla="*/ 17 w 88"/>
                  <a:gd name="T49" fmla="*/ 86 h 94"/>
                  <a:gd name="T50" fmla="*/ 34 w 88"/>
                  <a:gd name="T51" fmla="*/ 92 h 94"/>
                  <a:gd name="T52" fmla="*/ 53 w 88"/>
                  <a:gd name="T53" fmla="*/ 92 h 94"/>
                  <a:gd name="T54" fmla="*/ 71 w 88"/>
                  <a:gd name="T55" fmla="*/ 86 h 94"/>
                  <a:gd name="T56" fmla="*/ 82 w 88"/>
                  <a:gd name="T57" fmla="*/ 73 h 94"/>
                  <a:gd name="T58" fmla="*/ 88 w 88"/>
                  <a:gd name="T59" fmla="*/ 59 h 94"/>
                  <a:gd name="T60" fmla="*/ 88 w 88"/>
                  <a:gd name="T61" fmla="*/ 59 h 94"/>
                  <a:gd name="T62" fmla="*/ 88 w 88"/>
                  <a:gd name="T63" fmla="*/ 59 h 94"/>
                  <a:gd name="T64" fmla="*/ 88 w 88"/>
                  <a:gd name="T65" fmla="*/ 59 h 94"/>
                  <a:gd name="T66" fmla="*/ 88 w 88"/>
                  <a:gd name="T67" fmla="*/ 57 h 94"/>
                  <a:gd name="T68" fmla="*/ 82 w 88"/>
                  <a:gd name="T69" fmla="*/ 73 h 94"/>
                  <a:gd name="T70" fmla="*/ 71 w 88"/>
                  <a:gd name="T71" fmla="*/ 84 h 94"/>
                  <a:gd name="T72" fmla="*/ 53 w 88"/>
                  <a:gd name="T73" fmla="*/ 92 h 94"/>
                  <a:gd name="T74" fmla="*/ 34 w 88"/>
                  <a:gd name="T75" fmla="*/ 92 h 94"/>
                  <a:gd name="T76" fmla="*/ 17 w 88"/>
                  <a:gd name="T77" fmla="*/ 84 h 94"/>
                  <a:gd name="T78" fmla="*/ 5 w 88"/>
                  <a:gd name="T79" fmla="*/ 73 h 94"/>
                  <a:gd name="T80" fmla="*/ 0 w 88"/>
                  <a:gd name="T81" fmla="*/ 57 h 94"/>
                  <a:gd name="T82" fmla="*/ 0 w 88"/>
                  <a:gd name="T83" fmla="*/ 59 h 94"/>
                  <a:gd name="T84" fmla="*/ 0 w 88"/>
                  <a:gd name="T85" fmla="*/ 59 h 94"/>
                  <a:gd name="T86" fmla="*/ 0 w 88"/>
                  <a:gd name="T87" fmla="*/ 59 h 94"/>
                  <a:gd name="T88" fmla="*/ 0 w 88"/>
                  <a:gd name="T89" fmla="*/ 5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94">
                    <a:moveTo>
                      <a:pt x="88" y="32"/>
                    </a:moveTo>
                    <a:lnTo>
                      <a:pt x="88" y="28"/>
                    </a:lnTo>
                    <a:lnTo>
                      <a:pt x="82" y="19"/>
                    </a:lnTo>
                    <a:lnTo>
                      <a:pt x="76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1" y="28"/>
                    </a:lnTo>
                    <a:lnTo>
                      <a:pt x="5" y="21"/>
                    </a:lnTo>
                    <a:lnTo>
                      <a:pt x="11" y="13"/>
                    </a:lnTo>
                    <a:lnTo>
                      <a:pt x="17" y="7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1" y="3"/>
                    </a:lnTo>
                    <a:lnTo>
                      <a:pt x="71" y="7"/>
                    </a:lnTo>
                    <a:lnTo>
                      <a:pt x="76" y="13"/>
                    </a:lnTo>
                    <a:lnTo>
                      <a:pt x="82" y="21"/>
                    </a:lnTo>
                    <a:lnTo>
                      <a:pt x="86" y="28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close/>
                    <a:moveTo>
                      <a:pt x="0" y="59"/>
                    </a:moveTo>
                    <a:lnTo>
                      <a:pt x="0" y="65"/>
                    </a:lnTo>
                    <a:lnTo>
                      <a:pt x="5" y="73"/>
                    </a:lnTo>
                    <a:lnTo>
                      <a:pt x="11" y="80"/>
                    </a:lnTo>
                    <a:lnTo>
                      <a:pt x="17" y="86"/>
                    </a:lnTo>
                    <a:lnTo>
                      <a:pt x="25" y="90"/>
                    </a:lnTo>
                    <a:lnTo>
                      <a:pt x="34" y="92"/>
                    </a:lnTo>
                    <a:lnTo>
                      <a:pt x="44" y="94"/>
                    </a:lnTo>
                    <a:lnTo>
                      <a:pt x="53" y="92"/>
                    </a:lnTo>
                    <a:lnTo>
                      <a:pt x="63" y="90"/>
                    </a:lnTo>
                    <a:lnTo>
                      <a:pt x="71" y="86"/>
                    </a:lnTo>
                    <a:lnTo>
                      <a:pt x="76" y="80"/>
                    </a:lnTo>
                    <a:lnTo>
                      <a:pt x="82" y="73"/>
                    </a:lnTo>
                    <a:lnTo>
                      <a:pt x="88" y="65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8" y="57"/>
                    </a:lnTo>
                    <a:lnTo>
                      <a:pt x="86" y="65"/>
                    </a:lnTo>
                    <a:lnTo>
                      <a:pt x="82" y="73"/>
                    </a:lnTo>
                    <a:lnTo>
                      <a:pt x="76" y="78"/>
                    </a:lnTo>
                    <a:lnTo>
                      <a:pt x="71" y="84"/>
                    </a:lnTo>
                    <a:lnTo>
                      <a:pt x="61" y="90"/>
                    </a:lnTo>
                    <a:lnTo>
                      <a:pt x="53" y="92"/>
                    </a:lnTo>
                    <a:lnTo>
                      <a:pt x="44" y="92"/>
                    </a:lnTo>
                    <a:lnTo>
                      <a:pt x="34" y="92"/>
                    </a:lnTo>
                    <a:lnTo>
                      <a:pt x="25" y="90"/>
                    </a:lnTo>
                    <a:lnTo>
                      <a:pt x="17" y="84"/>
                    </a:lnTo>
                    <a:lnTo>
                      <a:pt x="11" y="78"/>
                    </a:lnTo>
                    <a:lnTo>
                      <a:pt x="5" y="73"/>
                    </a:lnTo>
                    <a:lnTo>
                      <a:pt x="1" y="6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FF5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44" name="Freeform 7515"/>
              <p:cNvSpPr>
                <a:spLocks noEditPoints="1"/>
              </p:cNvSpPr>
              <p:nvPr/>
            </p:nvSpPr>
            <p:spPr bwMode="auto">
              <a:xfrm>
                <a:off x="1373" y="2347"/>
                <a:ext cx="88" cy="92"/>
              </a:xfrm>
              <a:custGeom>
                <a:avLst/>
                <a:gdLst>
                  <a:gd name="T0" fmla="*/ 86 w 88"/>
                  <a:gd name="T1" fmla="*/ 28 h 92"/>
                  <a:gd name="T2" fmla="*/ 76 w 88"/>
                  <a:gd name="T3" fmla="*/ 13 h 92"/>
                  <a:gd name="T4" fmla="*/ 61 w 88"/>
                  <a:gd name="T5" fmla="*/ 3 h 92"/>
                  <a:gd name="T6" fmla="*/ 44 w 88"/>
                  <a:gd name="T7" fmla="*/ 0 h 92"/>
                  <a:gd name="T8" fmla="*/ 25 w 88"/>
                  <a:gd name="T9" fmla="*/ 3 h 92"/>
                  <a:gd name="T10" fmla="*/ 11 w 88"/>
                  <a:gd name="T11" fmla="*/ 13 h 92"/>
                  <a:gd name="T12" fmla="*/ 1 w 88"/>
                  <a:gd name="T13" fmla="*/ 28 h 92"/>
                  <a:gd name="T14" fmla="*/ 0 w 88"/>
                  <a:gd name="T15" fmla="*/ 34 h 92"/>
                  <a:gd name="T16" fmla="*/ 0 w 88"/>
                  <a:gd name="T17" fmla="*/ 34 h 92"/>
                  <a:gd name="T18" fmla="*/ 0 w 88"/>
                  <a:gd name="T19" fmla="*/ 34 h 92"/>
                  <a:gd name="T20" fmla="*/ 0 w 88"/>
                  <a:gd name="T21" fmla="*/ 36 h 92"/>
                  <a:gd name="T22" fmla="*/ 1 w 88"/>
                  <a:gd name="T23" fmla="*/ 28 h 92"/>
                  <a:gd name="T24" fmla="*/ 11 w 88"/>
                  <a:gd name="T25" fmla="*/ 13 h 92"/>
                  <a:gd name="T26" fmla="*/ 26 w 88"/>
                  <a:gd name="T27" fmla="*/ 3 h 92"/>
                  <a:gd name="T28" fmla="*/ 44 w 88"/>
                  <a:gd name="T29" fmla="*/ 0 h 92"/>
                  <a:gd name="T30" fmla="*/ 61 w 88"/>
                  <a:gd name="T31" fmla="*/ 3 h 92"/>
                  <a:gd name="T32" fmla="*/ 76 w 88"/>
                  <a:gd name="T33" fmla="*/ 13 h 92"/>
                  <a:gd name="T34" fmla="*/ 86 w 88"/>
                  <a:gd name="T35" fmla="*/ 28 h 92"/>
                  <a:gd name="T36" fmla="*/ 88 w 88"/>
                  <a:gd name="T37" fmla="*/ 36 h 92"/>
                  <a:gd name="T38" fmla="*/ 88 w 88"/>
                  <a:gd name="T39" fmla="*/ 34 h 92"/>
                  <a:gd name="T40" fmla="*/ 88 w 88"/>
                  <a:gd name="T41" fmla="*/ 34 h 92"/>
                  <a:gd name="T42" fmla="*/ 88 w 88"/>
                  <a:gd name="T43" fmla="*/ 34 h 92"/>
                  <a:gd name="T44" fmla="*/ 0 w 88"/>
                  <a:gd name="T45" fmla="*/ 57 h 92"/>
                  <a:gd name="T46" fmla="*/ 5 w 88"/>
                  <a:gd name="T47" fmla="*/ 73 h 92"/>
                  <a:gd name="T48" fmla="*/ 17 w 88"/>
                  <a:gd name="T49" fmla="*/ 84 h 92"/>
                  <a:gd name="T50" fmla="*/ 34 w 88"/>
                  <a:gd name="T51" fmla="*/ 92 h 92"/>
                  <a:gd name="T52" fmla="*/ 53 w 88"/>
                  <a:gd name="T53" fmla="*/ 92 h 92"/>
                  <a:gd name="T54" fmla="*/ 71 w 88"/>
                  <a:gd name="T55" fmla="*/ 84 h 92"/>
                  <a:gd name="T56" fmla="*/ 82 w 88"/>
                  <a:gd name="T57" fmla="*/ 73 h 92"/>
                  <a:gd name="T58" fmla="*/ 88 w 88"/>
                  <a:gd name="T59" fmla="*/ 57 h 92"/>
                  <a:gd name="T60" fmla="*/ 88 w 88"/>
                  <a:gd name="T61" fmla="*/ 57 h 92"/>
                  <a:gd name="T62" fmla="*/ 88 w 88"/>
                  <a:gd name="T63" fmla="*/ 57 h 92"/>
                  <a:gd name="T64" fmla="*/ 88 w 88"/>
                  <a:gd name="T65" fmla="*/ 57 h 92"/>
                  <a:gd name="T66" fmla="*/ 88 w 88"/>
                  <a:gd name="T67" fmla="*/ 57 h 92"/>
                  <a:gd name="T68" fmla="*/ 82 w 88"/>
                  <a:gd name="T69" fmla="*/ 73 h 92"/>
                  <a:gd name="T70" fmla="*/ 69 w 88"/>
                  <a:gd name="T71" fmla="*/ 84 h 92"/>
                  <a:gd name="T72" fmla="*/ 53 w 88"/>
                  <a:gd name="T73" fmla="*/ 92 h 92"/>
                  <a:gd name="T74" fmla="*/ 34 w 88"/>
                  <a:gd name="T75" fmla="*/ 92 h 92"/>
                  <a:gd name="T76" fmla="*/ 17 w 88"/>
                  <a:gd name="T77" fmla="*/ 84 h 92"/>
                  <a:gd name="T78" fmla="*/ 5 w 88"/>
                  <a:gd name="T79" fmla="*/ 73 h 92"/>
                  <a:gd name="T80" fmla="*/ 0 w 88"/>
                  <a:gd name="T81" fmla="*/ 57 h 92"/>
                  <a:gd name="T82" fmla="*/ 0 w 88"/>
                  <a:gd name="T83" fmla="*/ 57 h 92"/>
                  <a:gd name="T84" fmla="*/ 0 w 88"/>
                  <a:gd name="T85" fmla="*/ 57 h 92"/>
                  <a:gd name="T86" fmla="*/ 0 w 88"/>
                  <a:gd name="T87" fmla="*/ 57 h 92"/>
                  <a:gd name="T88" fmla="*/ 0 w 88"/>
                  <a:gd name="T89" fmla="*/ 5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92">
                    <a:moveTo>
                      <a:pt x="88" y="34"/>
                    </a:moveTo>
                    <a:lnTo>
                      <a:pt x="86" y="28"/>
                    </a:lnTo>
                    <a:lnTo>
                      <a:pt x="82" y="21"/>
                    </a:lnTo>
                    <a:lnTo>
                      <a:pt x="76" y="13"/>
                    </a:lnTo>
                    <a:lnTo>
                      <a:pt x="71" y="7"/>
                    </a:lnTo>
                    <a:lnTo>
                      <a:pt x="61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21"/>
                    </a:lnTo>
                    <a:lnTo>
                      <a:pt x="1" y="28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" y="28"/>
                    </a:lnTo>
                    <a:lnTo>
                      <a:pt x="5" y="21"/>
                    </a:lnTo>
                    <a:lnTo>
                      <a:pt x="11" y="13"/>
                    </a:lnTo>
                    <a:lnTo>
                      <a:pt x="17" y="7"/>
                    </a:lnTo>
                    <a:lnTo>
                      <a:pt x="26" y="3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1" y="3"/>
                    </a:lnTo>
                    <a:lnTo>
                      <a:pt x="69" y="7"/>
                    </a:lnTo>
                    <a:lnTo>
                      <a:pt x="76" y="13"/>
                    </a:lnTo>
                    <a:lnTo>
                      <a:pt x="82" y="21"/>
                    </a:lnTo>
                    <a:lnTo>
                      <a:pt x="86" y="28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close/>
                    <a:moveTo>
                      <a:pt x="0" y="57"/>
                    </a:moveTo>
                    <a:lnTo>
                      <a:pt x="1" y="65"/>
                    </a:lnTo>
                    <a:lnTo>
                      <a:pt x="5" y="73"/>
                    </a:lnTo>
                    <a:lnTo>
                      <a:pt x="11" y="78"/>
                    </a:lnTo>
                    <a:lnTo>
                      <a:pt x="17" y="84"/>
                    </a:lnTo>
                    <a:lnTo>
                      <a:pt x="25" y="90"/>
                    </a:lnTo>
                    <a:lnTo>
                      <a:pt x="34" y="92"/>
                    </a:lnTo>
                    <a:lnTo>
                      <a:pt x="44" y="92"/>
                    </a:lnTo>
                    <a:lnTo>
                      <a:pt x="53" y="92"/>
                    </a:lnTo>
                    <a:lnTo>
                      <a:pt x="61" y="90"/>
                    </a:lnTo>
                    <a:lnTo>
                      <a:pt x="71" y="84"/>
                    </a:lnTo>
                    <a:lnTo>
                      <a:pt x="76" y="78"/>
                    </a:lnTo>
                    <a:lnTo>
                      <a:pt x="82" y="73"/>
                    </a:lnTo>
                    <a:lnTo>
                      <a:pt x="86" y="65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6" y="65"/>
                    </a:lnTo>
                    <a:lnTo>
                      <a:pt x="82" y="73"/>
                    </a:lnTo>
                    <a:lnTo>
                      <a:pt x="76" y="78"/>
                    </a:lnTo>
                    <a:lnTo>
                      <a:pt x="69" y="84"/>
                    </a:lnTo>
                    <a:lnTo>
                      <a:pt x="61" y="88"/>
                    </a:lnTo>
                    <a:lnTo>
                      <a:pt x="53" y="92"/>
                    </a:lnTo>
                    <a:lnTo>
                      <a:pt x="44" y="92"/>
                    </a:lnTo>
                    <a:lnTo>
                      <a:pt x="34" y="92"/>
                    </a:lnTo>
                    <a:lnTo>
                      <a:pt x="26" y="88"/>
                    </a:lnTo>
                    <a:lnTo>
                      <a:pt x="17" y="84"/>
                    </a:lnTo>
                    <a:lnTo>
                      <a:pt x="11" y="78"/>
                    </a:lnTo>
                    <a:lnTo>
                      <a:pt x="5" y="73"/>
                    </a:lnTo>
                    <a:lnTo>
                      <a:pt x="1" y="65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5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45" name="Freeform 7516"/>
              <p:cNvSpPr>
                <a:spLocks noEditPoints="1"/>
              </p:cNvSpPr>
              <p:nvPr/>
            </p:nvSpPr>
            <p:spPr bwMode="auto">
              <a:xfrm>
                <a:off x="1371" y="2347"/>
                <a:ext cx="92" cy="92"/>
              </a:xfrm>
              <a:custGeom>
                <a:avLst/>
                <a:gdLst>
                  <a:gd name="T0" fmla="*/ 88 w 92"/>
                  <a:gd name="T1" fmla="*/ 28 h 92"/>
                  <a:gd name="T2" fmla="*/ 78 w 92"/>
                  <a:gd name="T3" fmla="*/ 13 h 92"/>
                  <a:gd name="T4" fmla="*/ 63 w 92"/>
                  <a:gd name="T5" fmla="*/ 3 h 92"/>
                  <a:gd name="T6" fmla="*/ 46 w 92"/>
                  <a:gd name="T7" fmla="*/ 0 h 92"/>
                  <a:gd name="T8" fmla="*/ 28 w 92"/>
                  <a:gd name="T9" fmla="*/ 3 h 92"/>
                  <a:gd name="T10" fmla="*/ 13 w 92"/>
                  <a:gd name="T11" fmla="*/ 13 h 92"/>
                  <a:gd name="T12" fmla="*/ 3 w 92"/>
                  <a:gd name="T13" fmla="*/ 28 h 92"/>
                  <a:gd name="T14" fmla="*/ 0 w 92"/>
                  <a:gd name="T15" fmla="*/ 36 h 92"/>
                  <a:gd name="T16" fmla="*/ 0 w 92"/>
                  <a:gd name="T17" fmla="*/ 36 h 92"/>
                  <a:gd name="T18" fmla="*/ 0 w 92"/>
                  <a:gd name="T19" fmla="*/ 38 h 92"/>
                  <a:gd name="T20" fmla="*/ 0 w 92"/>
                  <a:gd name="T21" fmla="*/ 38 h 92"/>
                  <a:gd name="T22" fmla="*/ 2 w 92"/>
                  <a:gd name="T23" fmla="*/ 36 h 92"/>
                  <a:gd name="T24" fmla="*/ 7 w 92"/>
                  <a:gd name="T25" fmla="*/ 21 h 92"/>
                  <a:gd name="T26" fmla="*/ 21 w 92"/>
                  <a:gd name="T27" fmla="*/ 7 h 92"/>
                  <a:gd name="T28" fmla="*/ 36 w 92"/>
                  <a:gd name="T29" fmla="*/ 2 h 92"/>
                  <a:gd name="T30" fmla="*/ 55 w 92"/>
                  <a:gd name="T31" fmla="*/ 2 h 92"/>
                  <a:gd name="T32" fmla="*/ 71 w 92"/>
                  <a:gd name="T33" fmla="*/ 7 h 92"/>
                  <a:gd name="T34" fmla="*/ 84 w 92"/>
                  <a:gd name="T35" fmla="*/ 21 h 92"/>
                  <a:gd name="T36" fmla="*/ 90 w 92"/>
                  <a:gd name="T37" fmla="*/ 36 h 92"/>
                  <a:gd name="T38" fmla="*/ 92 w 92"/>
                  <a:gd name="T39" fmla="*/ 38 h 92"/>
                  <a:gd name="T40" fmla="*/ 92 w 92"/>
                  <a:gd name="T41" fmla="*/ 38 h 92"/>
                  <a:gd name="T42" fmla="*/ 90 w 92"/>
                  <a:gd name="T43" fmla="*/ 36 h 92"/>
                  <a:gd name="T44" fmla="*/ 90 w 92"/>
                  <a:gd name="T45" fmla="*/ 36 h 92"/>
                  <a:gd name="T46" fmla="*/ 2 w 92"/>
                  <a:gd name="T47" fmla="*/ 57 h 92"/>
                  <a:gd name="T48" fmla="*/ 7 w 92"/>
                  <a:gd name="T49" fmla="*/ 73 h 92"/>
                  <a:gd name="T50" fmla="*/ 19 w 92"/>
                  <a:gd name="T51" fmla="*/ 84 h 92"/>
                  <a:gd name="T52" fmla="*/ 36 w 92"/>
                  <a:gd name="T53" fmla="*/ 92 h 92"/>
                  <a:gd name="T54" fmla="*/ 55 w 92"/>
                  <a:gd name="T55" fmla="*/ 92 h 92"/>
                  <a:gd name="T56" fmla="*/ 71 w 92"/>
                  <a:gd name="T57" fmla="*/ 84 h 92"/>
                  <a:gd name="T58" fmla="*/ 84 w 92"/>
                  <a:gd name="T59" fmla="*/ 73 h 92"/>
                  <a:gd name="T60" fmla="*/ 90 w 92"/>
                  <a:gd name="T61" fmla="*/ 57 h 92"/>
                  <a:gd name="T62" fmla="*/ 90 w 92"/>
                  <a:gd name="T63" fmla="*/ 55 h 92"/>
                  <a:gd name="T64" fmla="*/ 92 w 92"/>
                  <a:gd name="T65" fmla="*/ 55 h 92"/>
                  <a:gd name="T66" fmla="*/ 92 w 92"/>
                  <a:gd name="T67" fmla="*/ 53 h 92"/>
                  <a:gd name="T68" fmla="*/ 92 w 92"/>
                  <a:gd name="T69" fmla="*/ 53 h 92"/>
                  <a:gd name="T70" fmla="*/ 88 w 92"/>
                  <a:gd name="T71" fmla="*/ 63 h 92"/>
                  <a:gd name="T72" fmla="*/ 78 w 92"/>
                  <a:gd name="T73" fmla="*/ 78 h 92"/>
                  <a:gd name="T74" fmla="*/ 63 w 92"/>
                  <a:gd name="T75" fmla="*/ 88 h 92"/>
                  <a:gd name="T76" fmla="*/ 46 w 92"/>
                  <a:gd name="T77" fmla="*/ 92 h 92"/>
                  <a:gd name="T78" fmla="*/ 28 w 92"/>
                  <a:gd name="T79" fmla="*/ 88 h 92"/>
                  <a:gd name="T80" fmla="*/ 13 w 92"/>
                  <a:gd name="T81" fmla="*/ 78 h 92"/>
                  <a:gd name="T82" fmla="*/ 3 w 92"/>
                  <a:gd name="T83" fmla="*/ 63 h 92"/>
                  <a:gd name="T84" fmla="*/ 0 w 92"/>
                  <a:gd name="T85" fmla="*/ 53 h 92"/>
                  <a:gd name="T86" fmla="*/ 0 w 92"/>
                  <a:gd name="T87" fmla="*/ 53 h 92"/>
                  <a:gd name="T88" fmla="*/ 0 w 92"/>
                  <a:gd name="T89" fmla="*/ 55 h 92"/>
                  <a:gd name="T90" fmla="*/ 0 w 92"/>
                  <a:gd name="T91" fmla="*/ 55 h 92"/>
                  <a:gd name="T92" fmla="*/ 2 w 92"/>
                  <a:gd name="T93" fmla="*/ 5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2" h="92">
                    <a:moveTo>
                      <a:pt x="90" y="36"/>
                    </a:move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8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3" y="28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3" y="28"/>
                    </a:lnTo>
                    <a:lnTo>
                      <a:pt x="7" y="21"/>
                    </a:lnTo>
                    <a:lnTo>
                      <a:pt x="13" y="13"/>
                    </a:lnTo>
                    <a:lnTo>
                      <a:pt x="21" y="7"/>
                    </a:lnTo>
                    <a:lnTo>
                      <a:pt x="28" y="3"/>
                    </a:lnTo>
                    <a:lnTo>
                      <a:pt x="36" y="2"/>
                    </a:lnTo>
                    <a:lnTo>
                      <a:pt x="46" y="0"/>
                    </a:lnTo>
                    <a:lnTo>
                      <a:pt x="55" y="2"/>
                    </a:lnTo>
                    <a:lnTo>
                      <a:pt x="63" y="3"/>
                    </a:lnTo>
                    <a:lnTo>
                      <a:pt x="71" y="7"/>
                    </a:lnTo>
                    <a:lnTo>
                      <a:pt x="78" y="13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90" y="36"/>
                    </a:lnTo>
                    <a:lnTo>
                      <a:pt x="92" y="38"/>
                    </a:lnTo>
                    <a:lnTo>
                      <a:pt x="92" y="38"/>
                    </a:lnTo>
                    <a:lnTo>
                      <a:pt x="92" y="38"/>
                    </a:lnTo>
                    <a:lnTo>
                      <a:pt x="92" y="38"/>
                    </a:lnTo>
                    <a:lnTo>
                      <a:pt x="92" y="36"/>
                    </a:lnTo>
                    <a:lnTo>
                      <a:pt x="90" y="36"/>
                    </a:lnTo>
                    <a:lnTo>
                      <a:pt x="90" y="36"/>
                    </a:lnTo>
                    <a:lnTo>
                      <a:pt x="90" y="36"/>
                    </a:lnTo>
                    <a:lnTo>
                      <a:pt x="90" y="36"/>
                    </a:lnTo>
                    <a:close/>
                    <a:moveTo>
                      <a:pt x="2" y="57"/>
                    </a:moveTo>
                    <a:lnTo>
                      <a:pt x="3" y="65"/>
                    </a:lnTo>
                    <a:lnTo>
                      <a:pt x="7" y="73"/>
                    </a:lnTo>
                    <a:lnTo>
                      <a:pt x="13" y="78"/>
                    </a:lnTo>
                    <a:lnTo>
                      <a:pt x="19" y="84"/>
                    </a:lnTo>
                    <a:lnTo>
                      <a:pt x="28" y="88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5" y="92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8" y="78"/>
                    </a:lnTo>
                    <a:lnTo>
                      <a:pt x="84" y="73"/>
                    </a:lnTo>
                    <a:lnTo>
                      <a:pt x="88" y="65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5"/>
                    </a:lnTo>
                    <a:lnTo>
                      <a:pt x="90" y="55"/>
                    </a:lnTo>
                    <a:lnTo>
                      <a:pt x="92" y="55"/>
                    </a:lnTo>
                    <a:lnTo>
                      <a:pt x="92" y="55"/>
                    </a:lnTo>
                    <a:lnTo>
                      <a:pt x="92" y="53"/>
                    </a:lnTo>
                    <a:lnTo>
                      <a:pt x="92" y="53"/>
                    </a:lnTo>
                    <a:lnTo>
                      <a:pt x="92" y="53"/>
                    </a:lnTo>
                    <a:lnTo>
                      <a:pt x="90" y="55"/>
                    </a:lnTo>
                    <a:lnTo>
                      <a:pt x="88" y="63"/>
                    </a:lnTo>
                    <a:lnTo>
                      <a:pt x="84" y="73"/>
                    </a:lnTo>
                    <a:lnTo>
                      <a:pt x="78" y="78"/>
                    </a:lnTo>
                    <a:lnTo>
                      <a:pt x="71" y="84"/>
                    </a:lnTo>
                    <a:lnTo>
                      <a:pt x="63" y="88"/>
                    </a:lnTo>
                    <a:lnTo>
                      <a:pt x="55" y="92"/>
                    </a:lnTo>
                    <a:lnTo>
                      <a:pt x="46" y="92"/>
                    </a:lnTo>
                    <a:lnTo>
                      <a:pt x="36" y="92"/>
                    </a:lnTo>
                    <a:lnTo>
                      <a:pt x="28" y="88"/>
                    </a:lnTo>
                    <a:lnTo>
                      <a:pt x="21" y="84"/>
                    </a:lnTo>
                    <a:lnTo>
                      <a:pt x="13" y="78"/>
                    </a:lnTo>
                    <a:lnTo>
                      <a:pt x="7" y="73"/>
                    </a:lnTo>
                    <a:lnTo>
                      <a:pt x="3" y="63"/>
                    </a:lnTo>
                    <a:lnTo>
                      <a:pt x="2" y="55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2" y="57"/>
                    </a:lnTo>
                    <a:close/>
                  </a:path>
                </a:pathLst>
              </a:custGeom>
              <a:solidFill>
                <a:srgbClr val="FF5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46" name="Freeform 7517"/>
              <p:cNvSpPr>
                <a:spLocks noEditPoints="1"/>
              </p:cNvSpPr>
              <p:nvPr/>
            </p:nvSpPr>
            <p:spPr bwMode="auto">
              <a:xfrm>
                <a:off x="1371" y="2347"/>
                <a:ext cx="92" cy="92"/>
              </a:xfrm>
              <a:custGeom>
                <a:avLst/>
                <a:gdLst>
                  <a:gd name="T0" fmla="*/ 90 w 92"/>
                  <a:gd name="T1" fmla="*/ 36 h 92"/>
                  <a:gd name="T2" fmla="*/ 84 w 92"/>
                  <a:gd name="T3" fmla="*/ 21 h 92"/>
                  <a:gd name="T4" fmla="*/ 71 w 92"/>
                  <a:gd name="T5" fmla="*/ 7 h 92"/>
                  <a:gd name="T6" fmla="*/ 55 w 92"/>
                  <a:gd name="T7" fmla="*/ 2 h 92"/>
                  <a:gd name="T8" fmla="*/ 36 w 92"/>
                  <a:gd name="T9" fmla="*/ 2 h 92"/>
                  <a:gd name="T10" fmla="*/ 21 w 92"/>
                  <a:gd name="T11" fmla="*/ 7 h 92"/>
                  <a:gd name="T12" fmla="*/ 7 w 92"/>
                  <a:gd name="T13" fmla="*/ 21 h 92"/>
                  <a:gd name="T14" fmla="*/ 2 w 92"/>
                  <a:gd name="T15" fmla="*/ 36 h 92"/>
                  <a:gd name="T16" fmla="*/ 0 w 92"/>
                  <a:gd name="T17" fmla="*/ 40 h 92"/>
                  <a:gd name="T18" fmla="*/ 0 w 92"/>
                  <a:gd name="T19" fmla="*/ 40 h 92"/>
                  <a:gd name="T20" fmla="*/ 0 w 92"/>
                  <a:gd name="T21" fmla="*/ 42 h 92"/>
                  <a:gd name="T22" fmla="*/ 0 w 92"/>
                  <a:gd name="T23" fmla="*/ 44 h 92"/>
                  <a:gd name="T24" fmla="*/ 2 w 92"/>
                  <a:gd name="T25" fmla="*/ 36 h 92"/>
                  <a:gd name="T26" fmla="*/ 7 w 92"/>
                  <a:gd name="T27" fmla="*/ 21 h 92"/>
                  <a:gd name="T28" fmla="*/ 21 w 92"/>
                  <a:gd name="T29" fmla="*/ 7 h 92"/>
                  <a:gd name="T30" fmla="*/ 36 w 92"/>
                  <a:gd name="T31" fmla="*/ 2 h 92"/>
                  <a:gd name="T32" fmla="*/ 55 w 92"/>
                  <a:gd name="T33" fmla="*/ 2 h 92"/>
                  <a:gd name="T34" fmla="*/ 71 w 92"/>
                  <a:gd name="T35" fmla="*/ 7 h 92"/>
                  <a:gd name="T36" fmla="*/ 84 w 92"/>
                  <a:gd name="T37" fmla="*/ 21 h 92"/>
                  <a:gd name="T38" fmla="*/ 90 w 92"/>
                  <a:gd name="T39" fmla="*/ 36 h 92"/>
                  <a:gd name="T40" fmla="*/ 92 w 92"/>
                  <a:gd name="T41" fmla="*/ 44 h 92"/>
                  <a:gd name="T42" fmla="*/ 92 w 92"/>
                  <a:gd name="T43" fmla="*/ 42 h 92"/>
                  <a:gd name="T44" fmla="*/ 92 w 92"/>
                  <a:gd name="T45" fmla="*/ 40 h 92"/>
                  <a:gd name="T46" fmla="*/ 92 w 92"/>
                  <a:gd name="T47" fmla="*/ 40 h 92"/>
                  <a:gd name="T48" fmla="*/ 0 w 92"/>
                  <a:gd name="T49" fmla="*/ 53 h 92"/>
                  <a:gd name="T50" fmla="*/ 3 w 92"/>
                  <a:gd name="T51" fmla="*/ 63 h 92"/>
                  <a:gd name="T52" fmla="*/ 13 w 92"/>
                  <a:gd name="T53" fmla="*/ 78 h 92"/>
                  <a:gd name="T54" fmla="*/ 28 w 92"/>
                  <a:gd name="T55" fmla="*/ 88 h 92"/>
                  <a:gd name="T56" fmla="*/ 46 w 92"/>
                  <a:gd name="T57" fmla="*/ 92 h 92"/>
                  <a:gd name="T58" fmla="*/ 63 w 92"/>
                  <a:gd name="T59" fmla="*/ 88 h 92"/>
                  <a:gd name="T60" fmla="*/ 78 w 92"/>
                  <a:gd name="T61" fmla="*/ 78 h 92"/>
                  <a:gd name="T62" fmla="*/ 88 w 92"/>
                  <a:gd name="T63" fmla="*/ 63 h 92"/>
                  <a:gd name="T64" fmla="*/ 92 w 92"/>
                  <a:gd name="T65" fmla="*/ 53 h 92"/>
                  <a:gd name="T66" fmla="*/ 92 w 92"/>
                  <a:gd name="T67" fmla="*/ 51 h 92"/>
                  <a:gd name="T68" fmla="*/ 92 w 92"/>
                  <a:gd name="T69" fmla="*/ 51 h 92"/>
                  <a:gd name="T70" fmla="*/ 92 w 92"/>
                  <a:gd name="T71" fmla="*/ 50 h 92"/>
                  <a:gd name="T72" fmla="*/ 92 w 92"/>
                  <a:gd name="T73" fmla="*/ 48 h 92"/>
                  <a:gd name="T74" fmla="*/ 88 w 92"/>
                  <a:gd name="T75" fmla="*/ 63 h 92"/>
                  <a:gd name="T76" fmla="*/ 78 w 92"/>
                  <a:gd name="T77" fmla="*/ 78 h 92"/>
                  <a:gd name="T78" fmla="*/ 63 w 92"/>
                  <a:gd name="T79" fmla="*/ 88 h 92"/>
                  <a:gd name="T80" fmla="*/ 46 w 92"/>
                  <a:gd name="T81" fmla="*/ 92 h 92"/>
                  <a:gd name="T82" fmla="*/ 28 w 92"/>
                  <a:gd name="T83" fmla="*/ 88 h 92"/>
                  <a:gd name="T84" fmla="*/ 13 w 92"/>
                  <a:gd name="T85" fmla="*/ 78 h 92"/>
                  <a:gd name="T86" fmla="*/ 3 w 92"/>
                  <a:gd name="T87" fmla="*/ 63 h 92"/>
                  <a:gd name="T88" fmla="*/ 0 w 92"/>
                  <a:gd name="T89" fmla="*/ 48 h 92"/>
                  <a:gd name="T90" fmla="*/ 0 w 92"/>
                  <a:gd name="T91" fmla="*/ 50 h 92"/>
                  <a:gd name="T92" fmla="*/ 0 w 92"/>
                  <a:gd name="T93" fmla="*/ 51 h 92"/>
                  <a:gd name="T94" fmla="*/ 0 w 92"/>
                  <a:gd name="T95" fmla="*/ 51 h 92"/>
                  <a:gd name="T96" fmla="*/ 0 w 92"/>
                  <a:gd name="T97" fmla="*/ 5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2" h="92">
                    <a:moveTo>
                      <a:pt x="92" y="38"/>
                    </a:moveTo>
                    <a:lnTo>
                      <a:pt x="90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5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8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3" y="28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2" y="36"/>
                    </a:lnTo>
                    <a:lnTo>
                      <a:pt x="3" y="28"/>
                    </a:lnTo>
                    <a:lnTo>
                      <a:pt x="7" y="21"/>
                    </a:lnTo>
                    <a:lnTo>
                      <a:pt x="13" y="13"/>
                    </a:lnTo>
                    <a:lnTo>
                      <a:pt x="21" y="7"/>
                    </a:lnTo>
                    <a:lnTo>
                      <a:pt x="28" y="3"/>
                    </a:lnTo>
                    <a:lnTo>
                      <a:pt x="36" y="2"/>
                    </a:lnTo>
                    <a:lnTo>
                      <a:pt x="46" y="0"/>
                    </a:lnTo>
                    <a:lnTo>
                      <a:pt x="55" y="2"/>
                    </a:lnTo>
                    <a:lnTo>
                      <a:pt x="63" y="3"/>
                    </a:lnTo>
                    <a:lnTo>
                      <a:pt x="71" y="7"/>
                    </a:lnTo>
                    <a:lnTo>
                      <a:pt x="78" y="13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90" y="3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2" y="40"/>
                    </a:lnTo>
                    <a:lnTo>
                      <a:pt x="92" y="40"/>
                    </a:lnTo>
                    <a:lnTo>
                      <a:pt x="92" y="38"/>
                    </a:lnTo>
                    <a:close/>
                    <a:moveTo>
                      <a:pt x="0" y="53"/>
                    </a:moveTo>
                    <a:lnTo>
                      <a:pt x="2" y="55"/>
                    </a:lnTo>
                    <a:lnTo>
                      <a:pt x="3" y="63"/>
                    </a:lnTo>
                    <a:lnTo>
                      <a:pt x="7" y="73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8" y="88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5" y="92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8" y="78"/>
                    </a:lnTo>
                    <a:lnTo>
                      <a:pt x="84" y="73"/>
                    </a:lnTo>
                    <a:lnTo>
                      <a:pt x="88" y="63"/>
                    </a:lnTo>
                    <a:lnTo>
                      <a:pt x="90" y="55"/>
                    </a:lnTo>
                    <a:lnTo>
                      <a:pt x="92" y="53"/>
                    </a:lnTo>
                    <a:lnTo>
                      <a:pt x="92" y="53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48"/>
                    </a:lnTo>
                    <a:lnTo>
                      <a:pt x="90" y="55"/>
                    </a:lnTo>
                    <a:lnTo>
                      <a:pt x="88" y="63"/>
                    </a:lnTo>
                    <a:lnTo>
                      <a:pt x="84" y="71"/>
                    </a:lnTo>
                    <a:lnTo>
                      <a:pt x="78" y="78"/>
                    </a:lnTo>
                    <a:lnTo>
                      <a:pt x="71" y="84"/>
                    </a:lnTo>
                    <a:lnTo>
                      <a:pt x="63" y="88"/>
                    </a:lnTo>
                    <a:lnTo>
                      <a:pt x="55" y="90"/>
                    </a:lnTo>
                    <a:lnTo>
                      <a:pt x="46" y="92"/>
                    </a:lnTo>
                    <a:lnTo>
                      <a:pt x="36" y="90"/>
                    </a:lnTo>
                    <a:lnTo>
                      <a:pt x="28" y="88"/>
                    </a:lnTo>
                    <a:lnTo>
                      <a:pt x="21" y="84"/>
                    </a:lnTo>
                    <a:lnTo>
                      <a:pt x="13" y="78"/>
                    </a:lnTo>
                    <a:lnTo>
                      <a:pt x="7" y="71"/>
                    </a:lnTo>
                    <a:lnTo>
                      <a:pt x="3" y="63"/>
                    </a:lnTo>
                    <a:lnTo>
                      <a:pt x="2" y="55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47" name="Freeform 7518"/>
              <p:cNvSpPr>
                <a:spLocks/>
              </p:cNvSpPr>
              <p:nvPr/>
            </p:nvSpPr>
            <p:spPr bwMode="auto">
              <a:xfrm>
                <a:off x="1371" y="2347"/>
                <a:ext cx="92" cy="92"/>
              </a:xfrm>
              <a:custGeom>
                <a:avLst/>
                <a:gdLst>
                  <a:gd name="T0" fmla="*/ 90 w 92"/>
                  <a:gd name="T1" fmla="*/ 36 h 92"/>
                  <a:gd name="T2" fmla="*/ 84 w 92"/>
                  <a:gd name="T3" fmla="*/ 21 h 92"/>
                  <a:gd name="T4" fmla="*/ 71 w 92"/>
                  <a:gd name="T5" fmla="*/ 7 h 92"/>
                  <a:gd name="T6" fmla="*/ 55 w 92"/>
                  <a:gd name="T7" fmla="*/ 2 h 92"/>
                  <a:gd name="T8" fmla="*/ 36 w 92"/>
                  <a:gd name="T9" fmla="*/ 2 h 92"/>
                  <a:gd name="T10" fmla="*/ 21 w 92"/>
                  <a:gd name="T11" fmla="*/ 7 h 92"/>
                  <a:gd name="T12" fmla="*/ 7 w 92"/>
                  <a:gd name="T13" fmla="*/ 21 h 92"/>
                  <a:gd name="T14" fmla="*/ 2 w 92"/>
                  <a:gd name="T15" fmla="*/ 36 h 92"/>
                  <a:gd name="T16" fmla="*/ 0 w 92"/>
                  <a:gd name="T17" fmla="*/ 44 h 92"/>
                  <a:gd name="T18" fmla="*/ 0 w 92"/>
                  <a:gd name="T19" fmla="*/ 44 h 92"/>
                  <a:gd name="T20" fmla="*/ 0 w 92"/>
                  <a:gd name="T21" fmla="*/ 46 h 92"/>
                  <a:gd name="T22" fmla="*/ 0 w 92"/>
                  <a:gd name="T23" fmla="*/ 46 h 92"/>
                  <a:gd name="T24" fmla="*/ 0 w 92"/>
                  <a:gd name="T25" fmla="*/ 46 h 92"/>
                  <a:gd name="T26" fmla="*/ 0 w 92"/>
                  <a:gd name="T27" fmla="*/ 48 h 92"/>
                  <a:gd name="T28" fmla="*/ 0 w 92"/>
                  <a:gd name="T29" fmla="*/ 48 h 92"/>
                  <a:gd name="T30" fmla="*/ 0 w 92"/>
                  <a:gd name="T31" fmla="*/ 48 h 92"/>
                  <a:gd name="T32" fmla="*/ 2 w 92"/>
                  <a:gd name="T33" fmla="*/ 55 h 92"/>
                  <a:gd name="T34" fmla="*/ 7 w 92"/>
                  <a:gd name="T35" fmla="*/ 71 h 92"/>
                  <a:gd name="T36" fmla="*/ 21 w 92"/>
                  <a:gd name="T37" fmla="*/ 84 h 92"/>
                  <a:gd name="T38" fmla="*/ 36 w 92"/>
                  <a:gd name="T39" fmla="*/ 90 h 92"/>
                  <a:gd name="T40" fmla="*/ 55 w 92"/>
                  <a:gd name="T41" fmla="*/ 90 h 92"/>
                  <a:gd name="T42" fmla="*/ 71 w 92"/>
                  <a:gd name="T43" fmla="*/ 84 h 92"/>
                  <a:gd name="T44" fmla="*/ 84 w 92"/>
                  <a:gd name="T45" fmla="*/ 71 h 92"/>
                  <a:gd name="T46" fmla="*/ 90 w 92"/>
                  <a:gd name="T47" fmla="*/ 55 h 92"/>
                  <a:gd name="T48" fmla="*/ 92 w 92"/>
                  <a:gd name="T49" fmla="*/ 48 h 92"/>
                  <a:gd name="T50" fmla="*/ 92 w 92"/>
                  <a:gd name="T51" fmla="*/ 48 h 92"/>
                  <a:gd name="T52" fmla="*/ 92 w 92"/>
                  <a:gd name="T53" fmla="*/ 48 h 92"/>
                  <a:gd name="T54" fmla="*/ 92 w 92"/>
                  <a:gd name="T55" fmla="*/ 46 h 92"/>
                  <a:gd name="T56" fmla="*/ 92 w 92"/>
                  <a:gd name="T57" fmla="*/ 46 h 92"/>
                  <a:gd name="T58" fmla="*/ 88 w 92"/>
                  <a:gd name="T59" fmla="*/ 28 h 92"/>
                  <a:gd name="T60" fmla="*/ 78 w 92"/>
                  <a:gd name="T61" fmla="*/ 15 h 92"/>
                  <a:gd name="T62" fmla="*/ 63 w 92"/>
                  <a:gd name="T63" fmla="*/ 3 h 92"/>
                  <a:gd name="T64" fmla="*/ 46 w 92"/>
                  <a:gd name="T65" fmla="*/ 2 h 92"/>
                  <a:gd name="T66" fmla="*/ 28 w 92"/>
                  <a:gd name="T67" fmla="*/ 3 h 92"/>
                  <a:gd name="T68" fmla="*/ 13 w 92"/>
                  <a:gd name="T69" fmla="*/ 15 h 92"/>
                  <a:gd name="T70" fmla="*/ 3 w 92"/>
                  <a:gd name="T71" fmla="*/ 28 h 92"/>
                  <a:gd name="T72" fmla="*/ 0 w 92"/>
                  <a:gd name="T73" fmla="*/ 46 h 92"/>
                  <a:gd name="T74" fmla="*/ 3 w 92"/>
                  <a:gd name="T75" fmla="*/ 63 h 92"/>
                  <a:gd name="T76" fmla="*/ 13 w 92"/>
                  <a:gd name="T77" fmla="*/ 78 h 92"/>
                  <a:gd name="T78" fmla="*/ 28 w 92"/>
                  <a:gd name="T79" fmla="*/ 88 h 92"/>
                  <a:gd name="T80" fmla="*/ 46 w 92"/>
                  <a:gd name="T81" fmla="*/ 92 h 92"/>
                  <a:gd name="T82" fmla="*/ 63 w 92"/>
                  <a:gd name="T83" fmla="*/ 88 h 92"/>
                  <a:gd name="T84" fmla="*/ 78 w 92"/>
                  <a:gd name="T85" fmla="*/ 78 h 92"/>
                  <a:gd name="T86" fmla="*/ 88 w 92"/>
                  <a:gd name="T87" fmla="*/ 63 h 92"/>
                  <a:gd name="T88" fmla="*/ 92 w 92"/>
                  <a:gd name="T89" fmla="*/ 46 h 92"/>
                  <a:gd name="T90" fmla="*/ 92 w 92"/>
                  <a:gd name="T91" fmla="*/ 46 h 92"/>
                  <a:gd name="T92" fmla="*/ 92 w 92"/>
                  <a:gd name="T93" fmla="*/ 46 h 92"/>
                  <a:gd name="T94" fmla="*/ 92 w 92"/>
                  <a:gd name="T95" fmla="*/ 44 h 92"/>
                  <a:gd name="T96" fmla="*/ 92 w 92"/>
                  <a:gd name="T97" fmla="*/ 4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2" h="92">
                    <a:moveTo>
                      <a:pt x="92" y="44"/>
                    </a:moveTo>
                    <a:lnTo>
                      <a:pt x="90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5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8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3" y="28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3" y="63"/>
                    </a:lnTo>
                    <a:lnTo>
                      <a:pt x="7" y="71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8" y="88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55" y="90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8" y="78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0" y="55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0" y="36"/>
                    </a:lnTo>
                    <a:lnTo>
                      <a:pt x="88" y="28"/>
                    </a:lnTo>
                    <a:lnTo>
                      <a:pt x="82" y="21"/>
                    </a:lnTo>
                    <a:lnTo>
                      <a:pt x="78" y="15"/>
                    </a:lnTo>
                    <a:lnTo>
                      <a:pt x="71" y="9"/>
                    </a:lnTo>
                    <a:lnTo>
                      <a:pt x="63" y="3"/>
                    </a:lnTo>
                    <a:lnTo>
                      <a:pt x="55" y="2"/>
                    </a:lnTo>
                    <a:lnTo>
                      <a:pt x="46" y="2"/>
                    </a:lnTo>
                    <a:lnTo>
                      <a:pt x="36" y="2"/>
                    </a:lnTo>
                    <a:lnTo>
                      <a:pt x="28" y="3"/>
                    </a:lnTo>
                    <a:lnTo>
                      <a:pt x="21" y="9"/>
                    </a:lnTo>
                    <a:lnTo>
                      <a:pt x="13" y="15"/>
                    </a:lnTo>
                    <a:lnTo>
                      <a:pt x="7" y="21"/>
                    </a:lnTo>
                    <a:lnTo>
                      <a:pt x="3" y="28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3" y="63"/>
                    </a:lnTo>
                    <a:lnTo>
                      <a:pt x="7" y="71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8" y="88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55" y="90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8" y="78"/>
                    </a:lnTo>
                    <a:lnTo>
                      <a:pt x="82" y="71"/>
                    </a:lnTo>
                    <a:lnTo>
                      <a:pt x="88" y="63"/>
                    </a:lnTo>
                    <a:lnTo>
                      <a:pt x="90" y="55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4"/>
                    </a:lnTo>
                    <a:close/>
                  </a:path>
                </a:pathLst>
              </a:cu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48" name="Freeform 7519"/>
              <p:cNvSpPr>
                <a:spLocks/>
              </p:cNvSpPr>
              <p:nvPr/>
            </p:nvSpPr>
            <p:spPr bwMode="auto">
              <a:xfrm>
                <a:off x="1371" y="2349"/>
                <a:ext cx="92" cy="90"/>
              </a:xfrm>
              <a:custGeom>
                <a:avLst/>
                <a:gdLst>
                  <a:gd name="T0" fmla="*/ 90 w 92"/>
                  <a:gd name="T1" fmla="*/ 34 h 90"/>
                  <a:gd name="T2" fmla="*/ 82 w 92"/>
                  <a:gd name="T3" fmla="*/ 19 h 90"/>
                  <a:gd name="T4" fmla="*/ 71 w 92"/>
                  <a:gd name="T5" fmla="*/ 7 h 90"/>
                  <a:gd name="T6" fmla="*/ 55 w 92"/>
                  <a:gd name="T7" fmla="*/ 0 h 90"/>
                  <a:gd name="T8" fmla="*/ 36 w 92"/>
                  <a:gd name="T9" fmla="*/ 0 h 90"/>
                  <a:gd name="T10" fmla="*/ 21 w 92"/>
                  <a:gd name="T11" fmla="*/ 7 h 90"/>
                  <a:gd name="T12" fmla="*/ 7 w 92"/>
                  <a:gd name="T13" fmla="*/ 19 h 90"/>
                  <a:gd name="T14" fmla="*/ 2 w 92"/>
                  <a:gd name="T15" fmla="*/ 34 h 90"/>
                  <a:gd name="T16" fmla="*/ 2 w 92"/>
                  <a:gd name="T17" fmla="*/ 53 h 90"/>
                  <a:gd name="T18" fmla="*/ 7 w 92"/>
                  <a:gd name="T19" fmla="*/ 69 h 90"/>
                  <a:gd name="T20" fmla="*/ 21 w 92"/>
                  <a:gd name="T21" fmla="*/ 82 h 90"/>
                  <a:gd name="T22" fmla="*/ 36 w 92"/>
                  <a:gd name="T23" fmla="*/ 88 h 90"/>
                  <a:gd name="T24" fmla="*/ 55 w 92"/>
                  <a:gd name="T25" fmla="*/ 88 h 90"/>
                  <a:gd name="T26" fmla="*/ 71 w 92"/>
                  <a:gd name="T27" fmla="*/ 82 h 90"/>
                  <a:gd name="T28" fmla="*/ 82 w 92"/>
                  <a:gd name="T29" fmla="*/ 69 h 90"/>
                  <a:gd name="T30" fmla="*/ 90 w 92"/>
                  <a:gd name="T31" fmla="*/ 53 h 90"/>
                  <a:gd name="T32" fmla="*/ 90 w 92"/>
                  <a:gd name="T33" fmla="*/ 44 h 90"/>
                  <a:gd name="T34" fmla="*/ 86 w 92"/>
                  <a:gd name="T35" fmla="*/ 26 h 90"/>
                  <a:gd name="T36" fmla="*/ 76 w 92"/>
                  <a:gd name="T37" fmla="*/ 13 h 90"/>
                  <a:gd name="T38" fmla="*/ 63 w 92"/>
                  <a:gd name="T39" fmla="*/ 3 h 90"/>
                  <a:gd name="T40" fmla="*/ 46 w 92"/>
                  <a:gd name="T41" fmla="*/ 0 h 90"/>
                  <a:gd name="T42" fmla="*/ 28 w 92"/>
                  <a:gd name="T43" fmla="*/ 3 h 90"/>
                  <a:gd name="T44" fmla="*/ 13 w 92"/>
                  <a:gd name="T45" fmla="*/ 13 h 90"/>
                  <a:gd name="T46" fmla="*/ 3 w 92"/>
                  <a:gd name="T47" fmla="*/ 26 h 90"/>
                  <a:gd name="T48" fmla="*/ 2 w 92"/>
                  <a:gd name="T49" fmla="*/ 44 h 90"/>
                  <a:gd name="T50" fmla="*/ 3 w 92"/>
                  <a:gd name="T51" fmla="*/ 61 h 90"/>
                  <a:gd name="T52" fmla="*/ 13 w 92"/>
                  <a:gd name="T53" fmla="*/ 76 h 90"/>
                  <a:gd name="T54" fmla="*/ 28 w 92"/>
                  <a:gd name="T55" fmla="*/ 86 h 90"/>
                  <a:gd name="T56" fmla="*/ 46 w 92"/>
                  <a:gd name="T57" fmla="*/ 88 h 90"/>
                  <a:gd name="T58" fmla="*/ 63 w 92"/>
                  <a:gd name="T59" fmla="*/ 86 h 90"/>
                  <a:gd name="T60" fmla="*/ 76 w 92"/>
                  <a:gd name="T61" fmla="*/ 76 h 90"/>
                  <a:gd name="T62" fmla="*/ 86 w 92"/>
                  <a:gd name="T63" fmla="*/ 61 h 90"/>
                  <a:gd name="T64" fmla="*/ 90 w 92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0">
                    <a:moveTo>
                      <a:pt x="92" y="44"/>
                    </a:moveTo>
                    <a:lnTo>
                      <a:pt x="90" y="34"/>
                    </a:lnTo>
                    <a:lnTo>
                      <a:pt x="88" y="26"/>
                    </a:lnTo>
                    <a:lnTo>
                      <a:pt x="82" y="19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1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6"/>
                    </a:lnTo>
                    <a:lnTo>
                      <a:pt x="2" y="34"/>
                    </a:lnTo>
                    <a:lnTo>
                      <a:pt x="0" y="44"/>
                    </a:lnTo>
                    <a:lnTo>
                      <a:pt x="2" y="53"/>
                    </a:lnTo>
                    <a:lnTo>
                      <a:pt x="3" y="61"/>
                    </a:lnTo>
                    <a:lnTo>
                      <a:pt x="7" y="69"/>
                    </a:lnTo>
                    <a:lnTo>
                      <a:pt x="13" y="76"/>
                    </a:lnTo>
                    <a:lnTo>
                      <a:pt x="21" y="82"/>
                    </a:lnTo>
                    <a:lnTo>
                      <a:pt x="28" y="86"/>
                    </a:lnTo>
                    <a:lnTo>
                      <a:pt x="36" y="88"/>
                    </a:lnTo>
                    <a:lnTo>
                      <a:pt x="46" y="90"/>
                    </a:lnTo>
                    <a:lnTo>
                      <a:pt x="55" y="88"/>
                    </a:lnTo>
                    <a:lnTo>
                      <a:pt x="63" y="86"/>
                    </a:lnTo>
                    <a:lnTo>
                      <a:pt x="71" y="82"/>
                    </a:lnTo>
                    <a:lnTo>
                      <a:pt x="78" y="76"/>
                    </a:lnTo>
                    <a:lnTo>
                      <a:pt x="82" y="69"/>
                    </a:lnTo>
                    <a:lnTo>
                      <a:pt x="88" y="61"/>
                    </a:lnTo>
                    <a:lnTo>
                      <a:pt x="90" y="53"/>
                    </a:lnTo>
                    <a:lnTo>
                      <a:pt x="92" y="44"/>
                    </a:lnTo>
                    <a:lnTo>
                      <a:pt x="90" y="44"/>
                    </a:lnTo>
                    <a:lnTo>
                      <a:pt x="90" y="34"/>
                    </a:lnTo>
                    <a:lnTo>
                      <a:pt x="86" y="26"/>
                    </a:lnTo>
                    <a:lnTo>
                      <a:pt x="82" y="19"/>
                    </a:lnTo>
                    <a:lnTo>
                      <a:pt x="76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8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9" y="19"/>
                    </a:lnTo>
                    <a:lnTo>
                      <a:pt x="3" y="26"/>
                    </a:lnTo>
                    <a:lnTo>
                      <a:pt x="2" y="34"/>
                    </a:lnTo>
                    <a:lnTo>
                      <a:pt x="2" y="44"/>
                    </a:lnTo>
                    <a:lnTo>
                      <a:pt x="2" y="53"/>
                    </a:lnTo>
                    <a:lnTo>
                      <a:pt x="3" y="61"/>
                    </a:lnTo>
                    <a:lnTo>
                      <a:pt x="9" y="69"/>
                    </a:lnTo>
                    <a:lnTo>
                      <a:pt x="13" y="76"/>
                    </a:lnTo>
                    <a:lnTo>
                      <a:pt x="21" y="80"/>
                    </a:lnTo>
                    <a:lnTo>
                      <a:pt x="28" y="86"/>
                    </a:lnTo>
                    <a:lnTo>
                      <a:pt x="36" y="88"/>
                    </a:lnTo>
                    <a:lnTo>
                      <a:pt x="46" y="88"/>
                    </a:lnTo>
                    <a:lnTo>
                      <a:pt x="55" y="88"/>
                    </a:lnTo>
                    <a:lnTo>
                      <a:pt x="63" y="86"/>
                    </a:lnTo>
                    <a:lnTo>
                      <a:pt x="71" y="80"/>
                    </a:lnTo>
                    <a:lnTo>
                      <a:pt x="76" y="76"/>
                    </a:lnTo>
                    <a:lnTo>
                      <a:pt x="82" y="69"/>
                    </a:lnTo>
                    <a:lnTo>
                      <a:pt x="86" y="61"/>
                    </a:lnTo>
                    <a:lnTo>
                      <a:pt x="90" y="53"/>
                    </a:lnTo>
                    <a:lnTo>
                      <a:pt x="90" y="44"/>
                    </a:lnTo>
                    <a:lnTo>
                      <a:pt x="92" y="44"/>
                    </a:lnTo>
                    <a:close/>
                  </a:path>
                </a:pathLst>
              </a:custGeom>
              <a:solidFill>
                <a:srgbClr val="FF5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49" name="Freeform 7520"/>
              <p:cNvSpPr>
                <a:spLocks/>
              </p:cNvSpPr>
              <p:nvPr/>
            </p:nvSpPr>
            <p:spPr bwMode="auto">
              <a:xfrm>
                <a:off x="1373" y="2349"/>
                <a:ext cx="88" cy="88"/>
              </a:xfrm>
              <a:custGeom>
                <a:avLst/>
                <a:gdLst>
                  <a:gd name="T0" fmla="*/ 88 w 88"/>
                  <a:gd name="T1" fmla="*/ 34 h 88"/>
                  <a:gd name="T2" fmla="*/ 80 w 88"/>
                  <a:gd name="T3" fmla="*/ 19 h 88"/>
                  <a:gd name="T4" fmla="*/ 69 w 88"/>
                  <a:gd name="T5" fmla="*/ 7 h 88"/>
                  <a:gd name="T6" fmla="*/ 53 w 88"/>
                  <a:gd name="T7" fmla="*/ 0 h 88"/>
                  <a:gd name="T8" fmla="*/ 34 w 88"/>
                  <a:gd name="T9" fmla="*/ 0 h 88"/>
                  <a:gd name="T10" fmla="*/ 19 w 88"/>
                  <a:gd name="T11" fmla="*/ 7 h 88"/>
                  <a:gd name="T12" fmla="*/ 7 w 88"/>
                  <a:gd name="T13" fmla="*/ 19 h 88"/>
                  <a:gd name="T14" fmla="*/ 0 w 88"/>
                  <a:gd name="T15" fmla="*/ 34 h 88"/>
                  <a:gd name="T16" fmla="*/ 0 w 88"/>
                  <a:gd name="T17" fmla="*/ 53 h 88"/>
                  <a:gd name="T18" fmla="*/ 7 w 88"/>
                  <a:gd name="T19" fmla="*/ 69 h 88"/>
                  <a:gd name="T20" fmla="*/ 19 w 88"/>
                  <a:gd name="T21" fmla="*/ 80 h 88"/>
                  <a:gd name="T22" fmla="*/ 34 w 88"/>
                  <a:gd name="T23" fmla="*/ 88 h 88"/>
                  <a:gd name="T24" fmla="*/ 53 w 88"/>
                  <a:gd name="T25" fmla="*/ 88 h 88"/>
                  <a:gd name="T26" fmla="*/ 69 w 88"/>
                  <a:gd name="T27" fmla="*/ 80 h 88"/>
                  <a:gd name="T28" fmla="*/ 80 w 88"/>
                  <a:gd name="T29" fmla="*/ 69 h 88"/>
                  <a:gd name="T30" fmla="*/ 88 w 88"/>
                  <a:gd name="T31" fmla="*/ 53 h 88"/>
                  <a:gd name="T32" fmla="*/ 88 w 88"/>
                  <a:gd name="T33" fmla="*/ 44 h 88"/>
                  <a:gd name="T34" fmla="*/ 84 w 88"/>
                  <a:gd name="T35" fmla="*/ 26 h 88"/>
                  <a:gd name="T36" fmla="*/ 74 w 88"/>
                  <a:gd name="T37" fmla="*/ 13 h 88"/>
                  <a:gd name="T38" fmla="*/ 61 w 88"/>
                  <a:gd name="T39" fmla="*/ 3 h 88"/>
                  <a:gd name="T40" fmla="*/ 44 w 88"/>
                  <a:gd name="T41" fmla="*/ 0 h 88"/>
                  <a:gd name="T42" fmla="*/ 26 w 88"/>
                  <a:gd name="T43" fmla="*/ 3 h 88"/>
                  <a:gd name="T44" fmla="*/ 13 w 88"/>
                  <a:gd name="T45" fmla="*/ 13 h 88"/>
                  <a:gd name="T46" fmla="*/ 3 w 88"/>
                  <a:gd name="T47" fmla="*/ 26 h 88"/>
                  <a:gd name="T48" fmla="*/ 0 w 88"/>
                  <a:gd name="T49" fmla="*/ 44 h 88"/>
                  <a:gd name="T50" fmla="*/ 3 w 88"/>
                  <a:gd name="T51" fmla="*/ 61 h 88"/>
                  <a:gd name="T52" fmla="*/ 13 w 88"/>
                  <a:gd name="T53" fmla="*/ 74 h 88"/>
                  <a:gd name="T54" fmla="*/ 26 w 88"/>
                  <a:gd name="T55" fmla="*/ 84 h 88"/>
                  <a:gd name="T56" fmla="*/ 44 w 88"/>
                  <a:gd name="T57" fmla="*/ 88 h 88"/>
                  <a:gd name="T58" fmla="*/ 61 w 88"/>
                  <a:gd name="T59" fmla="*/ 84 h 88"/>
                  <a:gd name="T60" fmla="*/ 74 w 88"/>
                  <a:gd name="T61" fmla="*/ 74 h 88"/>
                  <a:gd name="T62" fmla="*/ 84 w 88"/>
                  <a:gd name="T63" fmla="*/ 61 h 88"/>
                  <a:gd name="T64" fmla="*/ 88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8" y="34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4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1" y="13"/>
                    </a:lnTo>
                    <a:lnTo>
                      <a:pt x="7" y="19"/>
                    </a:lnTo>
                    <a:lnTo>
                      <a:pt x="1" y="26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1" y="61"/>
                    </a:lnTo>
                    <a:lnTo>
                      <a:pt x="7" y="69"/>
                    </a:lnTo>
                    <a:lnTo>
                      <a:pt x="11" y="76"/>
                    </a:lnTo>
                    <a:lnTo>
                      <a:pt x="19" y="80"/>
                    </a:lnTo>
                    <a:lnTo>
                      <a:pt x="26" y="86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6"/>
                    </a:lnTo>
                    <a:lnTo>
                      <a:pt x="69" y="80"/>
                    </a:lnTo>
                    <a:lnTo>
                      <a:pt x="74" y="76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3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34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4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6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3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6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4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3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FF55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50" name="Freeform 7521"/>
              <p:cNvSpPr>
                <a:spLocks/>
              </p:cNvSpPr>
              <p:nvPr/>
            </p:nvSpPr>
            <p:spPr bwMode="auto">
              <a:xfrm>
                <a:off x="1373" y="2349"/>
                <a:ext cx="88" cy="88"/>
              </a:xfrm>
              <a:custGeom>
                <a:avLst/>
                <a:gdLst>
                  <a:gd name="T0" fmla="*/ 88 w 88"/>
                  <a:gd name="T1" fmla="*/ 34 h 88"/>
                  <a:gd name="T2" fmla="*/ 80 w 88"/>
                  <a:gd name="T3" fmla="*/ 19 h 88"/>
                  <a:gd name="T4" fmla="*/ 69 w 88"/>
                  <a:gd name="T5" fmla="*/ 7 h 88"/>
                  <a:gd name="T6" fmla="*/ 53 w 88"/>
                  <a:gd name="T7" fmla="*/ 0 h 88"/>
                  <a:gd name="T8" fmla="*/ 34 w 88"/>
                  <a:gd name="T9" fmla="*/ 0 h 88"/>
                  <a:gd name="T10" fmla="*/ 19 w 88"/>
                  <a:gd name="T11" fmla="*/ 7 h 88"/>
                  <a:gd name="T12" fmla="*/ 7 w 88"/>
                  <a:gd name="T13" fmla="*/ 19 h 88"/>
                  <a:gd name="T14" fmla="*/ 0 w 88"/>
                  <a:gd name="T15" fmla="*/ 34 h 88"/>
                  <a:gd name="T16" fmla="*/ 0 w 88"/>
                  <a:gd name="T17" fmla="*/ 53 h 88"/>
                  <a:gd name="T18" fmla="*/ 7 w 88"/>
                  <a:gd name="T19" fmla="*/ 69 h 88"/>
                  <a:gd name="T20" fmla="*/ 19 w 88"/>
                  <a:gd name="T21" fmla="*/ 80 h 88"/>
                  <a:gd name="T22" fmla="*/ 34 w 88"/>
                  <a:gd name="T23" fmla="*/ 88 h 88"/>
                  <a:gd name="T24" fmla="*/ 53 w 88"/>
                  <a:gd name="T25" fmla="*/ 88 h 88"/>
                  <a:gd name="T26" fmla="*/ 69 w 88"/>
                  <a:gd name="T27" fmla="*/ 80 h 88"/>
                  <a:gd name="T28" fmla="*/ 80 w 88"/>
                  <a:gd name="T29" fmla="*/ 69 h 88"/>
                  <a:gd name="T30" fmla="*/ 88 w 88"/>
                  <a:gd name="T31" fmla="*/ 53 h 88"/>
                  <a:gd name="T32" fmla="*/ 88 w 88"/>
                  <a:gd name="T33" fmla="*/ 44 h 88"/>
                  <a:gd name="T34" fmla="*/ 84 w 88"/>
                  <a:gd name="T35" fmla="*/ 26 h 88"/>
                  <a:gd name="T36" fmla="*/ 74 w 88"/>
                  <a:gd name="T37" fmla="*/ 13 h 88"/>
                  <a:gd name="T38" fmla="*/ 61 w 88"/>
                  <a:gd name="T39" fmla="*/ 3 h 88"/>
                  <a:gd name="T40" fmla="*/ 44 w 88"/>
                  <a:gd name="T41" fmla="*/ 0 h 88"/>
                  <a:gd name="T42" fmla="*/ 26 w 88"/>
                  <a:gd name="T43" fmla="*/ 3 h 88"/>
                  <a:gd name="T44" fmla="*/ 13 w 88"/>
                  <a:gd name="T45" fmla="*/ 13 h 88"/>
                  <a:gd name="T46" fmla="*/ 3 w 88"/>
                  <a:gd name="T47" fmla="*/ 26 h 88"/>
                  <a:gd name="T48" fmla="*/ 0 w 88"/>
                  <a:gd name="T49" fmla="*/ 44 h 88"/>
                  <a:gd name="T50" fmla="*/ 3 w 88"/>
                  <a:gd name="T51" fmla="*/ 61 h 88"/>
                  <a:gd name="T52" fmla="*/ 13 w 88"/>
                  <a:gd name="T53" fmla="*/ 74 h 88"/>
                  <a:gd name="T54" fmla="*/ 26 w 88"/>
                  <a:gd name="T55" fmla="*/ 84 h 88"/>
                  <a:gd name="T56" fmla="*/ 44 w 88"/>
                  <a:gd name="T57" fmla="*/ 88 h 88"/>
                  <a:gd name="T58" fmla="*/ 61 w 88"/>
                  <a:gd name="T59" fmla="*/ 84 h 88"/>
                  <a:gd name="T60" fmla="*/ 74 w 88"/>
                  <a:gd name="T61" fmla="*/ 74 h 88"/>
                  <a:gd name="T62" fmla="*/ 84 w 88"/>
                  <a:gd name="T63" fmla="*/ 61 h 88"/>
                  <a:gd name="T64" fmla="*/ 88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8" y="34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4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6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3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6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4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3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6" y="36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4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34" y="1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6"/>
                    </a:lnTo>
                    <a:lnTo>
                      <a:pt x="1" y="36"/>
                    </a:lnTo>
                    <a:lnTo>
                      <a:pt x="0" y="44"/>
                    </a:lnTo>
                    <a:lnTo>
                      <a:pt x="1" y="53"/>
                    </a:lnTo>
                    <a:lnTo>
                      <a:pt x="3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6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4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6" y="53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FF5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51" name="Freeform 7522"/>
              <p:cNvSpPr>
                <a:spLocks/>
              </p:cNvSpPr>
              <p:nvPr/>
            </p:nvSpPr>
            <p:spPr bwMode="auto">
              <a:xfrm>
                <a:off x="1373" y="2349"/>
                <a:ext cx="88" cy="88"/>
              </a:xfrm>
              <a:custGeom>
                <a:avLst/>
                <a:gdLst>
                  <a:gd name="T0" fmla="*/ 86 w 88"/>
                  <a:gd name="T1" fmla="*/ 36 h 88"/>
                  <a:gd name="T2" fmla="*/ 80 w 88"/>
                  <a:gd name="T3" fmla="*/ 19 h 88"/>
                  <a:gd name="T4" fmla="*/ 69 w 88"/>
                  <a:gd name="T5" fmla="*/ 7 h 88"/>
                  <a:gd name="T6" fmla="*/ 53 w 88"/>
                  <a:gd name="T7" fmla="*/ 1 h 88"/>
                  <a:gd name="T8" fmla="*/ 34 w 88"/>
                  <a:gd name="T9" fmla="*/ 1 h 88"/>
                  <a:gd name="T10" fmla="*/ 19 w 88"/>
                  <a:gd name="T11" fmla="*/ 7 h 88"/>
                  <a:gd name="T12" fmla="*/ 7 w 88"/>
                  <a:gd name="T13" fmla="*/ 19 h 88"/>
                  <a:gd name="T14" fmla="*/ 1 w 88"/>
                  <a:gd name="T15" fmla="*/ 36 h 88"/>
                  <a:gd name="T16" fmla="*/ 1 w 88"/>
                  <a:gd name="T17" fmla="*/ 53 h 88"/>
                  <a:gd name="T18" fmla="*/ 7 w 88"/>
                  <a:gd name="T19" fmla="*/ 69 h 88"/>
                  <a:gd name="T20" fmla="*/ 19 w 88"/>
                  <a:gd name="T21" fmla="*/ 80 h 88"/>
                  <a:gd name="T22" fmla="*/ 34 w 88"/>
                  <a:gd name="T23" fmla="*/ 88 h 88"/>
                  <a:gd name="T24" fmla="*/ 53 w 88"/>
                  <a:gd name="T25" fmla="*/ 88 h 88"/>
                  <a:gd name="T26" fmla="*/ 69 w 88"/>
                  <a:gd name="T27" fmla="*/ 80 h 88"/>
                  <a:gd name="T28" fmla="*/ 80 w 88"/>
                  <a:gd name="T29" fmla="*/ 69 h 88"/>
                  <a:gd name="T30" fmla="*/ 86 w 88"/>
                  <a:gd name="T31" fmla="*/ 53 h 88"/>
                  <a:gd name="T32" fmla="*/ 88 w 88"/>
                  <a:gd name="T33" fmla="*/ 44 h 88"/>
                  <a:gd name="T34" fmla="*/ 84 w 88"/>
                  <a:gd name="T35" fmla="*/ 26 h 88"/>
                  <a:gd name="T36" fmla="*/ 74 w 88"/>
                  <a:gd name="T37" fmla="*/ 13 h 88"/>
                  <a:gd name="T38" fmla="*/ 61 w 88"/>
                  <a:gd name="T39" fmla="*/ 3 h 88"/>
                  <a:gd name="T40" fmla="*/ 44 w 88"/>
                  <a:gd name="T41" fmla="*/ 0 h 88"/>
                  <a:gd name="T42" fmla="*/ 26 w 88"/>
                  <a:gd name="T43" fmla="*/ 3 h 88"/>
                  <a:gd name="T44" fmla="*/ 13 w 88"/>
                  <a:gd name="T45" fmla="*/ 13 h 88"/>
                  <a:gd name="T46" fmla="*/ 3 w 88"/>
                  <a:gd name="T47" fmla="*/ 26 h 88"/>
                  <a:gd name="T48" fmla="*/ 0 w 88"/>
                  <a:gd name="T49" fmla="*/ 44 h 88"/>
                  <a:gd name="T50" fmla="*/ 3 w 88"/>
                  <a:gd name="T51" fmla="*/ 61 h 88"/>
                  <a:gd name="T52" fmla="*/ 13 w 88"/>
                  <a:gd name="T53" fmla="*/ 74 h 88"/>
                  <a:gd name="T54" fmla="*/ 26 w 88"/>
                  <a:gd name="T55" fmla="*/ 84 h 88"/>
                  <a:gd name="T56" fmla="*/ 44 w 88"/>
                  <a:gd name="T57" fmla="*/ 88 h 88"/>
                  <a:gd name="T58" fmla="*/ 61 w 88"/>
                  <a:gd name="T59" fmla="*/ 84 h 88"/>
                  <a:gd name="T60" fmla="*/ 74 w 88"/>
                  <a:gd name="T61" fmla="*/ 74 h 88"/>
                  <a:gd name="T62" fmla="*/ 84 w 88"/>
                  <a:gd name="T63" fmla="*/ 61 h 88"/>
                  <a:gd name="T64" fmla="*/ 88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6" y="36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4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34" y="1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6"/>
                    </a:lnTo>
                    <a:lnTo>
                      <a:pt x="1" y="36"/>
                    </a:lnTo>
                    <a:lnTo>
                      <a:pt x="0" y="44"/>
                    </a:lnTo>
                    <a:lnTo>
                      <a:pt x="1" y="53"/>
                    </a:lnTo>
                    <a:lnTo>
                      <a:pt x="3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6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4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6" y="53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6" y="36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4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34" y="1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6"/>
                    </a:lnTo>
                    <a:lnTo>
                      <a:pt x="1" y="36"/>
                    </a:lnTo>
                    <a:lnTo>
                      <a:pt x="0" y="44"/>
                    </a:lnTo>
                    <a:lnTo>
                      <a:pt x="1" y="53"/>
                    </a:lnTo>
                    <a:lnTo>
                      <a:pt x="3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6" y="84"/>
                    </a:lnTo>
                    <a:lnTo>
                      <a:pt x="34" y="86"/>
                    </a:lnTo>
                    <a:lnTo>
                      <a:pt x="44" y="88"/>
                    </a:lnTo>
                    <a:lnTo>
                      <a:pt x="53" y="86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4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6" y="53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52" name="Freeform 7523"/>
              <p:cNvSpPr>
                <a:spLocks/>
              </p:cNvSpPr>
              <p:nvPr/>
            </p:nvSpPr>
            <p:spPr bwMode="auto">
              <a:xfrm>
                <a:off x="1373" y="2349"/>
                <a:ext cx="88" cy="88"/>
              </a:xfrm>
              <a:custGeom>
                <a:avLst/>
                <a:gdLst>
                  <a:gd name="T0" fmla="*/ 86 w 88"/>
                  <a:gd name="T1" fmla="*/ 36 h 88"/>
                  <a:gd name="T2" fmla="*/ 80 w 88"/>
                  <a:gd name="T3" fmla="*/ 19 h 88"/>
                  <a:gd name="T4" fmla="*/ 69 w 88"/>
                  <a:gd name="T5" fmla="*/ 7 h 88"/>
                  <a:gd name="T6" fmla="*/ 53 w 88"/>
                  <a:gd name="T7" fmla="*/ 1 h 88"/>
                  <a:gd name="T8" fmla="*/ 34 w 88"/>
                  <a:gd name="T9" fmla="*/ 1 h 88"/>
                  <a:gd name="T10" fmla="*/ 19 w 88"/>
                  <a:gd name="T11" fmla="*/ 7 h 88"/>
                  <a:gd name="T12" fmla="*/ 7 w 88"/>
                  <a:gd name="T13" fmla="*/ 19 h 88"/>
                  <a:gd name="T14" fmla="*/ 1 w 88"/>
                  <a:gd name="T15" fmla="*/ 36 h 88"/>
                  <a:gd name="T16" fmla="*/ 1 w 88"/>
                  <a:gd name="T17" fmla="*/ 53 h 88"/>
                  <a:gd name="T18" fmla="*/ 7 w 88"/>
                  <a:gd name="T19" fmla="*/ 69 h 88"/>
                  <a:gd name="T20" fmla="*/ 19 w 88"/>
                  <a:gd name="T21" fmla="*/ 80 h 88"/>
                  <a:gd name="T22" fmla="*/ 34 w 88"/>
                  <a:gd name="T23" fmla="*/ 86 h 88"/>
                  <a:gd name="T24" fmla="*/ 53 w 88"/>
                  <a:gd name="T25" fmla="*/ 86 h 88"/>
                  <a:gd name="T26" fmla="*/ 69 w 88"/>
                  <a:gd name="T27" fmla="*/ 80 h 88"/>
                  <a:gd name="T28" fmla="*/ 80 w 88"/>
                  <a:gd name="T29" fmla="*/ 69 h 88"/>
                  <a:gd name="T30" fmla="*/ 86 w 88"/>
                  <a:gd name="T31" fmla="*/ 53 h 88"/>
                  <a:gd name="T32" fmla="*/ 86 w 88"/>
                  <a:gd name="T33" fmla="*/ 44 h 88"/>
                  <a:gd name="T34" fmla="*/ 84 w 88"/>
                  <a:gd name="T35" fmla="*/ 26 h 88"/>
                  <a:gd name="T36" fmla="*/ 74 w 88"/>
                  <a:gd name="T37" fmla="*/ 13 h 88"/>
                  <a:gd name="T38" fmla="*/ 61 w 88"/>
                  <a:gd name="T39" fmla="*/ 3 h 88"/>
                  <a:gd name="T40" fmla="*/ 44 w 88"/>
                  <a:gd name="T41" fmla="*/ 1 h 88"/>
                  <a:gd name="T42" fmla="*/ 26 w 88"/>
                  <a:gd name="T43" fmla="*/ 3 h 88"/>
                  <a:gd name="T44" fmla="*/ 13 w 88"/>
                  <a:gd name="T45" fmla="*/ 13 h 88"/>
                  <a:gd name="T46" fmla="*/ 3 w 88"/>
                  <a:gd name="T47" fmla="*/ 26 h 88"/>
                  <a:gd name="T48" fmla="*/ 0 w 88"/>
                  <a:gd name="T49" fmla="*/ 44 h 88"/>
                  <a:gd name="T50" fmla="*/ 3 w 88"/>
                  <a:gd name="T51" fmla="*/ 61 h 88"/>
                  <a:gd name="T52" fmla="*/ 13 w 88"/>
                  <a:gd name="T53" fmla="*/ 74 h 88"/>
                  <a:gd name="T54" fmla="*/ 26 w 88"/>
                  <a:gd name="T55" fmla="*/ 84 h 88"/>
                  <a:gd name="T56" fmla="*/ 44 w 88"/>
                  <a:gd name="T57" fmla="*/ 88 h 88"/>
                  <a:gd name="T58" fmla="*/ 61 w 88"/>
                  <a:gd name="T59" fmla="*/ 84 h 88"/>
                  <a:gd name="T60" fmla="*/ 74 w 88"/>
                  <a:gd name="T61" fmla="*/ 74 h 88"/>
                  <a:gd name="T62" fmla="*/ 84 w 88"/>
                  <a:gd name="T63" fmla="*/ 61 h 88"/>
                  <a:gd name="T64" fmla="*/ 86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6" y="36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4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34" y="1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6"/>
                    </a:lnTo>
                    <a:lnTo>
                      <a:pt x="1" y="36"/>
                    </a:lnTo>
                    <a:lnTo>
                      <a:pt x="0" y="44"/>
                    </a:lnTo>
                    <a:lnTo>
                      <a:pt x="1" y="53"/>
                    </a:lnTo>
                    <a:lnTo>
                      <a:pt x="3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6" y="84"/>
                    </a:lnTo>
                    <a:lnTo>
                      <a:pt x="34" y="86"/>
                    </a:lnTo>
                    <a:lnTo>
                      <a:pt x="44" y="88"/>
                    </a:lnTo>
                    <a:lnTo>
                      <a:pt x="53" y="86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4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6" y="53"/>
                    </a:lnTo>
                    <a:lnTo>
                      <a:pt x="88" y="44"/>
                    </a:lnTo>
                    <a:lnTo>
                      <a:pt x="86" y="44"/>
                    </a:lnTo>
                    <a:lnTo>
                      <a:pt x="86" y="36"/>
                    </a:lnTo>
                    <a:lnTo>
                      <a:pt x="84" y="26"/>
                    </a:lnTo>
                    <a:lnTo>
                      <a:pt x="80" y="21"/>
                    </a:lnTo>
                    <a:lnTo>
                      <a:pt x="74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1"/>
                    </a:lnTo>
                    <a:lnTo>
                      <a:pt x="34" y="1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3" y="26"/>
                    </a:lnTo>
                    <a:lnTo>
                      <a:pt x="1" y="36"/>
                    </a:lnTo>
                    <a:lnTo>
                      <a:pt x="0" y="44"/>
                    </a:lnTo>
                    <a:lnTo>
                      <a:pt x="1" y="53"/>
                    </a:lnTo>
                    <a:lnTo>
                      <a:pt x="3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6" y="84"/>
                    </a:lnTo>
                    <a:lnTo>
                      <a:pt x="34" y="86"/>
                    </a:lnTo>
                    <a:lnTo>
                      <a:pt x="44" y="88"/>
                    </a:lnTo>
                    <a:lnTo>
                      <a:pt x="53" y="86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4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6" y="53"/>
                    </a:lnTo>
                    <a:lnTo>
                      <a:pt x="86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53" name="Freeform 7524"/>
              <p:cNvSpPr>
                <a:spLocks/>
              </p:cNvSpPr>
              <p:nvPr/>
            </p:nvSpPr>
            <p:spPr bwMode="auto">
              <a:xfrm>
                <a:off x="1373" y="2350"/>
                <a:ext cx="86" cy="87"/>
              </a:xfrm>
              <a:custGeom>
                <a:avLst/>
                <a:gdLst>
                  <a:gd name="T0" fmla="*/ 86 w 86"/>
                  <a:gd name="T1" fmla="*/ 35 h 87"/>
                  <a:gd name="T2" fmla="*/ 80 w 86"/>
                  <a:gd name="T3" fmla="*/ 20 h 87"/>
                  <a:gd name="T4" fmla="*/ 69 w 86"/>
                  <a:gd name="T5" fmla="*/ 6 h 87"/>
                  <a:gd name="T6" fmla="*/ 53 w 86"/>
                  <a:gd name="T7" fmla="*/ 0 h 87"/>
                  <a:gd name="T8" fmla="*/ 34 w 86"/>
                  <a:gd name="T9" fmla="*/ 0 h 87"/>
                  <a:gd name="T10" fmla="*/ 19 w 86"/>
                  <a:gd name="T11" fmla="*/ 6 h 87"/>
                  <a:gd name="T12" fmla="*/ 7 w 86"/>
                  <a:gd name="T13" fmla="*/ 20 h 87"/>
                  <a:gd name="T14" fmla="*/ 1 w 86"/>
                  <a:gd name="T15" fmla="*/ 35 h 87"/>
                  <a:gd name="T16" fmla="*/ 1 w 86"/>
                  <a:gd name="T17" fmla="*/ 52 h 87"/>
                  <a:gd name="T18" fmla="*/ 7 w 86"/>
                  <a:gd name="T19" fmla="*/ 68 h 87"/>
                  <a:gd name="T20" fmla="*/ 19 w 86"/>
                  <a:gd name="T21" fmla="*/ 79 h 87"/>
                  <a:gd name="T22" fmla="*/ 34 w 86"/>
                  <a:gd name="T23" fmla="*/ 85 h 87"/>
                  <a:gd name="T24" fmla="*/ 53 w 86"/>
                  <a:gd name="T25" fmla="*/ 85 h 87"/>
                  <a:gd name="T26" fmla="*/ 69 w 86"/>
                  <a:gd name="T27" fmla="*/ 79 h 87"/>
                  <a:gd name="T28" fmla="*/ 80 w 86"/>
                  <a:gd name="T29" fmla="*/ 68 h 87"/>
                  <a:gd name="T30" fmla="*/ 86 w 86"/>
                  <a:gd name="T31" fmla="*/ 52 h 87"/>
                  <a:gd name="T32" fmla="*/ 86 w 86"/>
                  <a:gd name="T33" fmla="*/ 43 h 87"/>
                  <a:gd name="T34" fmla="*/ 84 w 86"/>
                  <a:gd name="T35" fmla="*/ 25 h 87"/>
                  <a:gd name="T36" fmla="*/ 74 w 86"/>
                  <a:gd name="T37" fmla="*/ 12 h 87"/>
                  <a:gd name="T38" fmla="*/ 61 w 86"/>
                  <a:gd name="T39" fmla="*/ 4 h 87"/>
                  <a:gd name="T40" fmla="*/ 44 w 86"/>
                  <a:gd name="T41" fmla="*/ 0 h 87"/>
                  <a:gd name="T42" fmla="*/ 26 w 86"/>
                  <a:gd name="T43" fmla="*/ 4 h 87"/>
                  <a:gd name="T44" fmla="*/ 13 w 86"/>
                  <a:gd name="T45" fmla="*/ 12 h 87"/>
                  <a:gd name="T46" fmla="*/ 3 w 86"/>
                  <a:gd name="T47" fmla="*/ 25 h 87"/>
                  <a:gd name="T48" fmla="*/ 1 w 86"/>
                  <a:gd name="T49" fmla="*/ 43 h 87"/>
                  <a:gd name="T50" fmla="*/ 3 w 86"/>
                  <a:gd name="T51" fmla="*/ 60 h 87"/>
                  <a:gd name="T52" fmla="*/ 13 w 86"/>
                  <a:gd name="T53" fmla="*/ 73 h 87"/>
                  <a:gd name="T54" fmla="*/ 26 w 86"/>
                  <a:gd name="T55" fmla="*/ 83 h 87"/>
                  <a:gd name="T56" fmla="*/ 44 w 86"/>
                  <a:gd name="T57" fmla="*/ 85 h 87"/>
                  <a:gd name="T58" fmla="*/ 61 w 86"/>
                  <a:gd name="T59" fmla="*/ 83 h 87"/>
                  <a:gd name="T60" fmla="*/ 74 w 86"/>
                  <a:gd name="T61" fmla="*/ 73 h 87"/>
                  <a:gd name="T62" fmla="*/ 84 w 86"/>
                  <a:gd name="T63" fmla="*/ 60 h 87"/>
                  <a:gd name="T64" fmla="*/ 86 w 86"/>
                  <a:gd name="T65" fmla="*/ 4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87">
                    <a:moveTo>
                      <a:pt x="86" y="43"/>
                    </a:moveTo>
                    <a:lnTo>
                      <a:pt x="86" y="35"/>
                    </a:lnTo>
                    <a:lnTo>
                      <a:pt x="84" y="25"/>
                    </a:lnTo>
                    <a:lnTo>
                      <a:pt x="80" y="20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9" y="6"/>
                    </a:lnTo>
                    <a:lnTo>
                      <a:pt x="13" y="12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1" y="35"/>
                    </a:lnTo>
                    <a:lnTo>
                      <a:pt x="0" y="43"/>
                    </a:lnTo>
                    <a:lnTo>
                      <a:pt x="1" y="52"/>
                    </a:lnTo>
                    <a:lnTo>
                      <a:pt x="3" y="60"/>
                    </a:lnTo>
                    <a:lnTo>
                      <a:pt x="7" y="68"/>
                    </a:lnTo>
                    <a:lnTo>
                      <a:pt x="13" y="73"/>
                    </a:lnTo>
                    <a:lnTo>
                      <a:pt x="19" y="79"/>
                    </a:lnTo>
                    <a:lnTo>
                      <a:pt x="26" y="83"/>
                    </a:lnTo>
                    <a:lnTo>
                      <a:pt x="34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4" y="73"/>
                    </a:lnTo>
                    <a:lnTo>
                      <a:pt x="80" y="68"/>
                    </a:lnTo>
                    <a:lnTo>
                      <a:pt x="84" y="60"/>
                    </a:lnTo>
                    <a:lnTo>
                      <a:pt x="86" y="52"/>
                    </a:lnTo>
                    <a:lnTo>
                      <a:pt x="86" y="43"/>
                    </a:lnTo>
                    <a:lnTo>
                      <a:pt x="86" y="43"/>
                    </a:lnTo>
                    <a:lnTo>
                      <a:pt x="86" y="35"/>
                    </a:lnTo>
                    <a:lnTo>
                      <a:pt x="84" y="25"/>
                    </a:lnTo>
                    <a:lnTo>
                      <a:pt x="78" y="20"/>
                    </a:lnTo>
                    <a:lnTo>
                      <a:pt x="74" y="12"/>
                    </a:lnTo>
                    <a:lnTo>
                      <a:pt x="67" y="8"/>
                    </a:lnTo>
                    <a:lnTo>
                      <a:pt x="61" y="4"/>
                    </a:lnTo>
                    <a:lnTo>
                      <a:pt x="51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6" y="4"/>
                    </a:lnTo>
                    <a:lnTo>
                      <a:pt x="21" y="8"/>
                    </a:lnTo>
                    <a:lnTo>
                      <a:pt x="13" y="12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1" y="35"/>
                    </a:lnTo>
                    <a:lnTo>
                      <a:pt x="1" y="43"/>
                    </a:lnTo>
                    <a:lnTo>
                      <a:pt x="1" y="52"/>
                    </a:lnTo>
                    <a:lnTo>
                      <a:pt x="3" y="60"/>
                    </a:lnTo>
                    <a:lnTo>
                      <a:pt x="7" y="68"/>
                    </a:lnTo>
                    <a:lnTo>
                      <a:pt x="13" y="73"/>
                    </a:lnTo>
                    <a:lnTo>
                      <a:pt x="21" y="79"/>
                    </a:lnTo>
                    <a:lnTo>
                      <a:pt x="26" y="83"/>
                    </a:lnTo>
                    <a:lnTo>
                      <a:pt x="34" y="85"/>
                    </a:lnTo>
                    <a:lnTo>
                      <a:pt x="44" y="85"/>
                    </a:lnTo>
                    <a:lnTo>
                      <a:pt x="51" y="85"/>
                    </a:lnTo>
                    <a:lnTo>
                      <a:pt x="61" y="83"/>
                    </a:lnTo>
                    <a:lnTo>
                      <a:pt x="67" y="79"/>
                    </a:lnTo>
                    <a:lnTo>
                      <a:pt x="74" y="73"/>
                    </a:lnTo>
                    <a:lnTo>
                      <a:pt x="78" y="68"/>
                    </a:lnTo>
                    <a:lnTo>
                      <a:pt x="84" y="60"/>
                    </a:lnTo>
                    <a:lnTo>
                      <a:pt x="86" y="52"/>
                    </a:lnTo>
                    <a:lnTo>
                      <a:pt x="86" y="43"/>
                    </a:lnTo>
                    <a:lnTo>
                      <a:pt x="86" y="43"/>
                    </a:lnTo>
                    <a:close/>
                  </a:path>
                </a:pathLst>
              </a:custGeom>
              <a:solidFill>
                <a:srgbClr val="FF58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54" name="Freeform 7525"/>
              <p:cNvSpPr>
                <a:spLocks/>
              </p:cNvSpPr>
              <p:nvPr/>
            </p:nvSpPr>
            <p:spPr bwMode="auto">
              <a:xfrm>
                <a:off x="1374" y="2350"/>
                <a:ext cx="85" cy="85"/>
              </a:xfrm>
              <a:custGeom>
                <a:avLst/>
                <a:gdLst>
                  <a:gd name="T0" fmla="*/ 85 w 85"/>
                  <a:gd name="T1" fmla="*/ 35 h 85"/>
                  <a:gd name="T2" fmla="*/ 77 w 85"/>
                  <a:gd name="T3" fmla="*/ 20 h 85"/>
                  <a:gd name="T4" fmla="*/ 66 w 85"/>
                  <a:gd name="T5" fmla="*/ 8 h 85"/>
                  <a:gd name="T6" fmla="*/ 50 w 85"/>
                  <a:gd name="T7" fmla="*/ 0 h 85"/>
                  <a:gd name="T8" fmla="*/ 33 w 85"/>
                  <a:gd name="T9" fmla="*/ 0 h 85"/>
                  <a:gd name="T10" fmla="*/ 20 w 85"/>
                  <a:gd name="T11" fmla="*/ 8 h 85"/>
                  <a:gd name="T12" fmla="*/ 6 w 85"/>
                  <a:gd name="T13" fmla="*/ 20 h 85"/>
                  <a:gd name="T14" fmla="*/ 0 w 85"/>
                  <a:gd name="T15" fmla="*/ 35 h 85"/>
                  <a:gd name="T16" fmla="*/ 0 w 85"/>
                  <a:gd name="T17" fmla="*/ 52 h 85"/>
                  <a:gd name="T18" fmla="*/ 6 w 85"/>
                  <a:gd name="T19" fmla="*/ 68 h 85"/>
                  <a:gd name="T20" fmla="*/ 20 w 85"/>
                  <a:gd name="T21" fmla="*/ 79 h 85"/>
                  <a:gd name="T22" fmla="*/ 33 w 85"/>
                  <a:gd name="T23" fmla="*/ 85 h 85"/>
                  <a:gd name="T24" fmla="*/ 50 w 85"/>
                  <a:gd name="T25" fmla="*/ 85 h 85"/>
                  <a:gd name="T26" fmla="*/ 66 w 85"/>
                  <a:gd name="T27" fmla="*/ 79 h 85"/>
                  <a:gd name="T28" fmla="*/ 77 w 85"/>
                  <a:gd name="T29" fmla="*/ 68 h 85"/>
                  <a:gd name="T30" fmla="*/ 85 w 85"/>
                  <a:gd name="T31" fmla="*/ 52 h 85"/>
                  <a:gd name="T32" fmla="*/ 85 w 85"/>
                  <a:gd name="T33" fmla="*/ 43 h 85"/>
                  <a:gd name="T34" fmla="*/ 81 w 85"/>
                  <a:gd name="T35" fmla="*/ 27 h 85"/>
                  <a:gd name="T36" fmla="*/ 73 w 85"/>
                  <a:gd name="T37" fmla="*/ 14 h 85"/>
                  <a:gd name="T38" fmla="*/ 60 w 85"/>
                  <a:gd name="T39" fmla="*/ 4 h 85"/>
                  <a:gd name="T40" fmla="*/ 43 w 85"/>
                  <a:gd name="T41" fmla="*/ 0 h 85"/>
                  <a:gd name="T42" fmla="*/ 25 w 85"/>
                  <a:gd name="T43" fmla="*/ 4 h 85"/>
                  <a:gd name="T44" fmla="*/ 12 w 85"/>
                  <a:gd name="T45" fmla="*/ 14 h 85"/>
                  <a:gd name="T46" fmla="*/ 4 w 85"/>
                  <a:gd name="T47" fmla="*/ 27 h 85"/>
                  <a:gd name="T48" fmla="*/ 0 w 85"/>
                  <a:gd name="T49" fmla="*/ 43 h 85"/>
                  <a:gd name="T50" fmla="*/ 4 w 85"/>
                  <a:gd name="T51" fmla="*/ 60 h 85"/>
                  <a:gd name="T52" fmla="*/ 12 w 85"/>
                  <a:gd name="T53" fmla="*/ 73 h 85"/>
                  <a:gd name="T54" fmla="*/ 25 w 85"/>
                  <a:gd name="T55" fmla="*/ 81 h 85"/>
                  <a:gd name="T56" fmla="*/ 43 w 85"/>
                  <a:gd name="T57" fmla="*/ 85 h 85"/>
                  <a:gd name="T58" fmla="*/ 60 w 85"/>
                  <a:gd name="T59" fmla="*/ 81 h 85"/>
                  <a:gd name="T60" fmla="*/ 73 w 85"/>
                  <a:gd name="T61" fmla="*/ 73 h 85"/>
                  <a:gd name="T62" fmla="*/ 81 w 85"/>
                  <a:gd name="T63" fmla="*/ 60 h 85"/>
                  <a:gd name="T64" fmla="*/ 85 w 85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5" h="85">
                    <a:moveTo>
                      <a:pt x="85" y="43"/>
                    </a:moveTo>
                    <a:lnTo>
                      <a:pt x="85" y="35"/>
                    </a:lnTo>
                    <a:lnTo>
                      <a:pt x="83" y="25"/>
                    </a:lnTo>
                    <a:lnTo>
                      <a:pt x="77" y="20"/>
                    </a:lnTo>
                    <a:lnTo>
                      <a:pt x="73" y="12"/>
                    </a:lnTo>
                    <a:lnTo>
                      <a:pt x="66" y="8"/>
                    </a:lnTo>
                    <a:lnTo>
                      <a:pt x="60" y="4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33" y="0"/>
                    </a:lnTo>
                    <a:lnTo>
                      <a:pt x="25" y="4"/>
                    </a:lnTo>
                    <a:lnTo>
                      <a:pt x="20" y="8"/>
                    </a:lnTo>
                    <a:lnTo>
                      <a:pt x="12" y="12"/>
                    </a:lnTo>
                    <a:lnTo>
                      <a:pt x="6" y="20"/>
                    </a:lnTo>
                    <a:lnTo>
                      <a:pt x="2" y="25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2" y="60"/>
                    </a:lnTo>
                    <a:lnTo>
                      <a:pt x="6" y="68"/>
                    </a:lnTo>
                    <a:lnTo>
                      <a:pt x="12" y="73"/>
                    </a:lnTo>
                    <a:lnTo>
                      <a:pt x="20" y="79"/>
                    </a:lnTo>
                    <a:lnTo>
                      <a:pt x="25" y="83"/>
                    </a:lnTo>
                    <a:lnTo>
                      <a:pt x="33" y="85"/>
                    </a:lnTo>
                    <a:lnTo>
                      <a:pt x="43" y="85"/>
                    </a:lnTo>
                    <a:lnTo>
                      <a:pt x="50" y="85"/>
                    </a:lnTo>
                    <a:lnTo>
                      <a:pt x="60" y="83"/>
                    </a:lnTo>
                    <a:lnTo>
                      <a:pt x="66" y="79"/>
                    </a:lnTo>
                    <a:lnTo>
                      <a:pt x="73" y="73"/>
                    </a:lnTo>
                    <a:lnTo>
                      <a:pt x="77" y="68"/>
                    </a:lnTo>
                    <a:lnTo>
                      <a:pt x="83" y="60"/>
                    </a:lnTo>
                    <a:lnTo>
                      <a:pt x="85" y="52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85" y="35"/>
                    </a:lnTo>
                    <a:lnTo>
                      <a:pt x="81" y="27"/>
                    </a:lnTo>
                    <a:lnTo>
                      <a:pt x="77" y="20"/>
                    </a:lnTo>
                    <a:lnTo>
                      <a:pt x="73" y="14"/>
                    </a:lnTo>
                    <a:lnTo>
                      <a:pt x="66" y="8"/>
                    </a:lnTo>
                    <a:lnTo>
                      <a:pt x="60" y="4"/>
                    </a:lnTo>
                    <a:lnTo>
                      <a:pt x="50" y="2"/>
                    </a:lnTo>
                    <a:lnTo>
                      <a:pt x="43" y="0"/>
                    </a:lnTo>
                    <a:lnTo>
                      <a:pt x="35" y="2"/>
                    </a:lnTo>
                    <a:lnTo>
                      <a:pt x="25" y="4"/>
                    </a:lnTo>
                    <a:lnTo>
                      <a:pt x="20" y="8"/>
                    </a:lnTo>
                    <a:lnTo>
                      <a:pt x="12" y="14"/>
                    </a:lnTo>
                    <a:lnTo>
                      <a:pt x="8" y="20"/>
                    </a:lnTo>
                    <a:lnTo>
                      <a:pt x="4" y="27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4" y="60"/>
                    </a:lnTo>
                    <a:lnTo>
                      <a:pt x="8" y="66"/>
                    </a:lnTo>
                    <a:lnTo>
                      <a:pt x="12" y="73"/>
                    </a:lnTo>
                    <a:lnTo>
                      <a:pt x="20" y="77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3" y="85"/>
                    </a:lnTo>
                    <a:lnTo>
                      <a:pt x="50" y="85"/>
                    </a:lnTo>
                    <a:lnTo>
                      <a:pt x="60" y="81"/>
                    </a:lnTo>
                    <a:lnTo>
                      <a:pt x="66" y="77"/>
                    </a:lnTo>
                    <a:lnTo>
                      <a:pt x="73" y="73"/>
                    </a:lnTo>
                    <a:lnTo>
                      <a:pt x="77" y="66"/>
                    </a:lnTo>
                    <a:lnTo>
                      <a:pt x="81" y="60"/>
                    </a:lnTo>
                    <a:lnTo>
                      <a:pt x="85" y="52"/>
                    </a:lnTo>
                    <a:lnTo>
                      <a:pt x="85" y="43"/>
                    </a:lnTo>
                    <a:lnTo>
                      <a:pt x="85" y="43"/>
                    </a:lnTo>
                    <a:close/>
                  </a:path>
                </a:pathLst>
              </a:custGeom>
              <a:solidFill>
                <a:srgbClr val="FF5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55" name="Freeform 7526"/>
              <p:cNvSpPr>
                <a:spLocks/>
              </p:cNvSpPr>
              <p:nvPr/>
            </p:nvSpPr>
            <p:spPr bwMode="auto">
              <a:xfrm>
                <a:off x="1374" y="2350"/>
                <a:ext cx="85" cy="85"/>
              </a:xfrm>
              <a:custGeom>
                <a:avLst/>
                <a:gdLst>
                  <a:gd name="T0" fmla="*/ 85 w 85"/>
                  <a:gd name="T1" fmla="*/ 35 h 85"/>
                  <a:gd name="T2" fmla="*/ 77 w 85"/>
                  <a:gd name="T3" fmla="*/ 20 h 85"/>
                  <a:gd name="T4" fmla="*/ 66 w 85"/>
                  <a:gd name="T5" fmla="*/ 8 h 85"/>
                  <a:gd name="T6" fmla="*/ 50 w 85"/>
                  <a:gd name="T7" fmla="*/ 2 h 85"/>
                  <a:gd name="T8" fmla="*/ 35 w 85"/>
                  <a:gd name="T9" fmla="*/ 2 h 85"/>
                  <a:gd name="T10" fmla="*/ 20 w 85"/>
                  <a:gd name="T11" fmla="*/ 8 h 85"/>
                  <a:gd name="T12" fmla="*/ 8 w 85"/>
                  <a:gd name="T13" fmla="*/ 20 h 85"/>
                  <a:gd name="T14" fmla="*/ 0 w 85"/>
                  <a:gd name="T15" fmla="*/ 35 h 85"/>
                  <a:gd name="T16" fmla="*/ 0 w 85"/>
                  <a:gd name="T17" fmla="*/ 52 h 85"/>
                  <a:gd name="T18" fmla="*/ 8 w 85"/>
                  <a:gd name="T19" fmla="*/ 66 h 85"/>
                  <a:gd name="T20" fmla="*/ 20 w 85"/>
                  <a:gd name="T21" fmla="*/ 77 h 85"/>
                  <a:gd name="T22" fmla="*/ 35 w 85"/>
                  <a:gd name="T23" fmla="*/ 85 h 85"/>
                  <a:gd name="T24" fmla="*/ 50 w 85"/>
                  <a:gd name="T25" fmla="*/ 85 h 85"/>
                  <a:gd name="T26" fmla="*/ 66 w 85"/>
                  <a:gd name="T27" fmla="*/ 77 h 85"/>
                  <a:gd name="T28" fmla="*/ 77 w 85"/>
                  <a:gd name="T29" fmla="*/ 66 h 85"/>
                  <a:gd name="T30" fmla="*/ 85 w 85"/>
                  <a:gd name="T31" fmla="*/ 52 h 85"/>
                  <a:gd name="T32" fmla="*/ 85 w 85"/>
                  <a:gd name="T33" fmla="*/ 43 h 85"/>
                  <a:gd name="T34" fmla="*/ 81 w 85"/>
                  <a:gd name="T35" fmla="*/ 27 h 85"/>
                  <a:gd name="T36" fmla="*/ 71 w 85"/>
                  <a:gd name="T37" fmla="*/ 14 h 85"/>
                  <a:gd name="T38" fmla="*/ 58 w 85"/>
                  <a:gd name="T39" fmla="*/ 4 h 85"/>
                  <a:gd name="T40" fmla="*/ 43 w 85"/>
                  <a:gd name="T41" fmla="*/ 0 h 85"/>
                  <a:gd name="T42" fmla="*/ 25 w 85"/>
                  <a:gd name="T43" fmla="*/ 4 h 85"/>
                  <a:gd name="T44" fmla="*/ 14 w 85"/>
                  <a:gd name="T45" fmla="*/ 14 h 85"/>
                  <a:gd name="T46" fmla="*/ 4 w 85"/>
                  <a:gd name="T47" fmla="*/ 27 h 85"/>
                  <a:gd name="T48" fmla="*/ 0 w 85"/>
                  <a:gd name="T49" fmla="*/ 43 h 85"/>
                  <a:gd name="T50" fmla="*/ 4 w 85"/>
                  <a:gd name="T51" fmla="*/ 60 h 85"/>
                  <a:gd name="T52" fmla="*/ 14 w 85"/>
                  <a:gd name="T53" fmla="*/ 73 h 85"/>
                  <a:gd name="T54" fmla="*/ 25 w 85"/>
                  <a:gd name="T55" fmla="*/ 81 h 85"/>
                  <a:gd name="T56" fmla="*/ 43 w 85"/>
                  <a:gd name="T57" fmla="*/ 85 h 85"/>
                  <a:gd name="T58" fmla="*/ 58 w 85"/>
                  <a:gd name="T59" fmla="*/ 81 h 85"/>
                  <a:gd name="T60" fmla="*/ 71 w 85"/>
                  <a:gd name="T61" fmla="*/ 73 h 85"/>
                  <a:gd name="T62" fmla="*/ 81 w 85"/>
                  <a:gd name="T63" fmla="*/ 60 h 85"/>
                  <a:gd name="T64" fmla="*/ 85 w 85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5" h="85">
                    <a:moveTo>
                      <a:pt x="85" y="43"/>
                    </a:moveTo>
                    <a:lnTo>
                      <a:pt x="85" y="35"/>
                    </a:lnTo>
                    <a:lnTo>
                      <a:pt x="81" y="27"/>
                    </a:lnTo>
                    <a:lnTo>
                      <a:pt x="77" y="20"/>
                    </a:lnTo>
                    <a:lnTo>
                      <a:pt x="73" y="14"/>
                    </a:lnTo>
                    <a:lnTo>
                      <a:pt x="66" y="8"/>
                    </a:lnTo>
                    <a:lnTo>
                      <a:pt x="60" y="4"/>
                    </a:lnTo>
                    <a:lnTo>
                      <a:pt x="50" y="2"/>
                    </a:lnTo>
                    <a:lnTo>
                      <a:pt x="43" y="0"/>
                    </a:lnTo>
                    <a:lnTo>
                      <a:pt x="35" y="2"/>
                    </a:lnTo>
                    <a:lnTo>
                      <a:pt x="25" y="4"/>
                    </a:lnTo>
                    <a:lnTo>
                      <a:pt x="20" y="8"/>
                    </a:lnTo>
                    <a:lnTo>
                      <a:pt x="12" y="14"/>
                    </a:lnTo>
                    <a:lnTo>
                      <a:pt x="8" y="20"/>
                    </a:lnTo>
                    <a:lnTo>
                      <a:pt x="4" y="27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4" y="60"/>
                    </a:lnTo>
                    <a:lnTo>
                      <a:pt x="8" y="66"/>
                    </a:lnTo>
                    <a:lnTo>
                      <a:pt x="12" y="73"/>
                    </a:lnTo>
                    <a:lnTo>
                      <a:pt x="20" y="77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3" y="85"/>
                    </a:lnTo>
                    <a:lnTo>
                      <a:pt x="50" y="85"/>
                    </a:lnTo>
                    <a:lnTo>
                      <a:pt x="60" y="81"/>
                    </a:lnTo>
                    <a:lnTo>
                      <a:pt x="66" y="77"/>
                    </a:lnTo>
                    <a:lnTo>
                      <a:pt x="73" y="73"/>
                    </a:lnTo>
                    <a:lnTo>
                      <a:pt x="77" y="66"/>
                    </a:lnTo>
                    <a:lnTo>
                      <a:pt x="81" y="60"/>
                    </a:lnTo>
                    <a:lnTo>
                      <a:pt x="85" y="52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83" y="35"/>
                    </a:lnTo>
                    <a:lnTo>
                      <a:pt x="81" y="27"/>
                    </a:lnTo>
                    <a:lnTo>
                      <a:pt x="77" y="20"/>
                    </a:lnTo>
                    <a:lnTo>
                      <a:pt x="71" y="14"/>
                    </a:lnTo>
                    <a:lnTo>
                      <a:pt x="66" y="8"/>
                    </a:lnTo>
                    <a:lnTo>
                      <a:pt x="58" y="4"/>
                    </a:lnTo>
                    <a:lnTo>
                      <a:pt x="50" y="2"/>
                    </a:lnTo>
                    <a:lnTo>
                      <a:pt x="43" y="0"/>
                    </a:lnTo>
                    <a:lnTo>
                      <a:pt x="35" y="2"/>
                    </a:lnTo>
                    <a:lnTo>
                      <a:pt x="25" y="4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8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3"/>
                    </a:lnTo>
                    <a:lnTo>
                      <a:pt x="2" y="52"/>
                    </a:lnTo>
                    <a:lnTo>
                      <a:pt x="4" y="60"/>
                    </a:lnTo>
                    <a:lnTo>
                      <a:pt x="8" y="66"/>
                    </a:lnTo>
                    <a:lnTo>
                      <a:pt x="14" y="73"/>
                    </a:lnTo>
                    <a:lnTo>
                      <a:pt x="20" y="77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3" y="85"/>
                    </a:lnTo>
                    <a:lnTo>
                      <a:pt x="50" y="85"/>
                    </a:lnTo>
                    <a:lnTo>
                      <a:pt x="58" y="81"/>
                    </a:lnTo>
                    <a:lnTo>
                      <a:pt x="66" y="77"/>
                    </a:lnTo>
                    <a:lnTo>
                      <a:pt x="71" y="73"/>
                    </a:lnTo>
                    <a:lnTo>
                      <a:pt x="77" y="66"/>
                    </a:lnTo>
                    <a:lnTo>
                      <a:pt x="81" y="60"/>
                    </a:lnTo>
                    <a:lnTo>
                      <a:pt x="83" y="52"/>
                    </a:lnTo>
                    <a:lnTo>
                      <a:pt x="85" y="43"/>
                    </a:lnTo>
                    <a:lnTo>
                      <a:pt x="85" y="43"/>
                    </a:lnTo>
                    <a:close/>
                  </a:path>
                </a:pathLst>
              </a:custGeom>
              <a:solidFill>
                <a:srgbClr val="FF5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56" name="Freeform 7527"/>
              <p:cNvSpPr>
                <a:spLocks/>
              </p:cNvSpPr>
              <p:nvPr/>
            </p:nvSpPr>
            <p:spPr bwMode="auto">
              <a:xfrm>
                <a:off x="1374" y="2350"/>
                <a:ext cx="85" cy="85"/>
              </a:xfrm>
              <a:custGeom>
                <a:avLst/>
                <a:gdLst>
                  <a:gd name="T0" fmla="*/ 83 w 85"/>
                  <a:gd name="T1" fmla="*/ 35 h 85"/>
                  <a:gd name="T2" fmla="*/ 77 w 85"/>
                  <a:gd name="T3" fmla="*/ 20 h 85"/>
                  <a:gd name="T4" fmla="*/ 66 w 85"/>
                  <a:gd name="T5" fmla="*/ 8 h 85"/>
                  <a:gd name="T6" fmla="*/ 50 w 85"/>
                  <a:gd name="T7" fmla="*/ 2 h 85"/>
                  <a:gd name="T8" fmla="*/ 35 w 85"/>
                  <a:gd name="T9" fmla="*/ 2 h 85"/>
                  <a:gd name="T10" fmla="*/ 20 w 85"/>
                  <a:gd name="T11" fmla="*/ 8 h 85"/>
                  <a:gd name="T12" fmla="*/ 8 w 85"/>
                  <a:gd name="T13" fmla="*/ 20 h 85"/>
                  <a:gd name="T14" fmla="*/ 2 w 85"/>
                  <a:gd name="T15" fmla="*/ 35 h 85"/>
                  <a:gd name="T16" fmla="*/ 2 w 85"/>
                  <a:gd name="T17" fmla="*/ 52 h 85"/>
                  <a:gd name="T18" fmla="*/ 8 w 85"/>
                  <a:gd name="T19" fmla="*/ 66 h 85"/>
                  <a:gd name="T20" fmla="*/ 20 w 85"/>
                  <a:gd name="T21" fmla="*/ 77 h 85"/>
                  <a:gd name="T22" fmla="*/ 35 w 85"/>
                  <a:gd name="T23" fmla="*/ 85 h 85"/>
                  <a:gd name="T24" fmla="*/ 50 w 85"/>
                  <a:gd name="T25" fmla="*/ 85 h 85"/>
                  <a:gd name="T26" fmla="*/ 66 w 85"/>
                  <a:gd name="T27" fmla="*/ 77 h 85"/>
                  <a:gd name="T28" fmla="*/ 77 w 85"/>
                  <a:gd name="T29" fmla="*/ 66 h 85"/>
                  <a:gd name="T30" fmla="*/ 83 w 85"/>
                  <a:gd name="T31" fmla="*/ 52 h 85"/>
                  <a:gd name="T32" fmla="*/ 85 w 85"/>
                  <a:gd name="T33" fmla="*/ 43 h 85"/>
                  <a:gd name="T34" fmla="*/ 81 w 85"/>
                  <a:gd name="T35" fmla="*/ 27 h 85"/>
                  <a:gd name="T36" fmla="*/ 71 w 85"/>
                  <a:gd name="T37" fmla="*/ 14 h 85"/>
                  <a:gd name="T38" fmla="*/ 58 w 85"/>
                  <a:gd name="T39" fmla="*/ 4 h 85"/>
                  <a:gd name="T40" fmla="*/ 43 w 85"/>
                  <a:gd name="T41" fmla="*/ 0 h 85"/>
                  <a:gd name="T42" fmla="*/ 27 w 85"/>
                  <a:gd name="T43" fmla="*/ 4 h 85"/>
                  <a:gd name="T44" fmla="*/ 14 w 85"/>
                  <a:gd name="T45" fmla="*/ 14 h 85"/>
                  <a:gd name="T46" fmla="*/ 4 w 85"/>
                  <a:gd name="T47" fmla="*/ 27 h 85"/>
                  <a:gd name="T48" fmla="*/ 0 w 85"/>
                  <a:gd name="T49" fmla="*/ 43 h 85"/>
                  <a:gd name="T50" fmla="*/ 4 w 85"/>
                  <a:gd name="T51" fmla="*/ 60 h 85"/>
                  <a:gd name="T52" fmla="*/ 14 w 85"/>
                  <a:gd name="T53" fmla="*/ 71 h 85"/>
                  <a:gd name="T54" fmla="*/ 27 w 85"/>
                  <a:gd name="T55" fmla="*/ 81 h 85"/>
                  <a:gd name="T56" fmla="*/ 43 w 85"/>
                  <a:gd name="T57" fmla="*/ 85 h 85"/>
                  <a:gd name="T58" fmla="*/ 58 w 85"/>
                  <a:gd name="T59" fmla="*/ 81 h 85"/>
                  <a:gd name="T60" fmla="*/ 71 w 85"/>
                  <a:gd name="T61" fmla="*/ 71 h 85"/>
                  <a:gd name="T62" fmla="*/ 81 w 85"/>
                  <a:gd name="T63" fmla="*/ 60 h 85"/>
                  <a:gd name="T64" fmla="*/ 85 w 85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5" h="85">
                    <a:moveTo>
                      <a:pt x="85" y="43"/>
                    </a:moveTo>
                    <a:lnTo>
                      <a:pt x="83" y="35"/>
                    </a:lnTo>
                    <a:lnTo>
                      <a:pt x="81" y="27"/>
                    </a:lnTo>
                    <a:lnTo>
                      <a:pt x="77" y="20"/>
                    </a:lnTo>
                    <a:lnTo>
                      <a:pt x="71" y="14"/>
                    </a:lnTo>
                    <a:lnTo>
                      <a:pt x="66" y="8"/>
                    </a:lnTo>
                    <a:lnTo>
                      <a:pt x="58" y="4"/>
                    </a:lnTo>
                    <a:lnTo>
                      <a:pt x="50" y="2"/>
                    </a:lnTo>
                    <a:lnTo>
                      <a:pt x="43" y="0"/>
                    </a:lnTo>
                    <a:lnTo>
                      <a:pt x="35" y="2"/>
                    </a:lnTo>
                    <a:lnTo>
                      <a:pt x="25" y="4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8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3"/>
                    </a:lnTo>
                    <a:lnTo>
                      <a:pt x="2" y="52"/>
                    </a:lnTo>
                    <a:lnTo>
                      <a:pt x="4" y="60"/>
                    </a:lnTo>
                    <a:lnTo>
                      <a:pt x="8" y="66"/>
                    </a:lnTo>
                    <a:lnTo>
                      <a:pt x="14" y="73"/>
                    </a:lnTo>
                    <a:lnTo>
                      <a:pt x="20" y="77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3" y="85"/>
                    </a:lnTo>
                    <a:lnTo>
                      <a:pt x="50" y="85"/>
                    </a:lnTo>
                    <a:lnTo>
                      <a:pt x="58" y="81"/>
                    </a:lnTo>
                    <a:lnTo>
                      <a:pt x="66" y="77"/>
                    </a:lnTo>
                    <a:lnTo>
                      <a:pt x="71" y="73"/>
                    </a:lnTo>
                    <a:lnTo>
                      <a:pt x="77" y="66"/>
                    </a:lnTo>
                    <a:lnTo>
                      <a:pt x="81" y="60"/>
                    </a:lnTo>
                    <a:lnTo>
                      <a:pt x="83" y="52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83" y="35"/>
                    </a:lnTo>
                    <a:lnTo>
                      <a:pt x="81" y="27"/>
                    </a:lnTo>
                    <a:lnTo>
                      <a:pt x="77" y="20"/>
                    </a:lnTo>
                    <a:lnTo>
                      <a:pt x="71" y="14"/>
                    </a:lnTo>
                    <a:lnTo>
                      <a:pt x="66" y="8"/>
                    </a:lnTo>
                    <a:lnTo>
                      <a:pt x="58" y="4"/>
                    </a:lnTo>
                    <a:lnTo>
                      <a:pt x="50" y="2"/>
                    </a:lnTo>
                    <a:lnTo>
                      <a:pt x="43" y="0"/>
                    </a:lnTo>
                    <a:lnTo>
                      <a:pt x="35" y="2"/>
                    </a:lnTo>
                    <a:lnTo>
                      <a:pt x="27" y="4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8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3"/>
                    </a:lnTo>
                    <a:lnTo>
                      <a:pt x="2" y="52"/>
                    </a:lnTo>
                    <a:lnTo>
                      <a:pt x="4" y="60"/>
                    </a:lnTo>
                    <a:lnTo>
                      <a:pt x="8" y="66"/>
                    </a:lnTo>
                    <a:lnTo>
                      <a:pt x="14" y="71"/>
                    </a:lnTo>
                    <a:lnTo>
                      <a:pt x="20" y="77"/>
                    </a:lnTo>
                    <a:lnTo>
                      <a:pt x="27" y="81"/>
                    </a:lnTo>
                    <a:lnTo>
                      <a:pt x="35" y="83"/>
                    </a:lnTo>
                    <a:lnTo>
                      <a:pt x="43" y="85"/>
                    </a:lnTo>
                    <a:lnTo>
                      <a:pt x="50" y="83"/>
                    </a:lnTo>
                    <a:lnTo>
                      <a:pt x="58" y="81"/>
                    </a:lnTo>
                    <a:lnTo>
                      <a:pt x="66" y="77"/>
                    </a:lnTo>
                    <a:lnTo>
                      <a:pt x="71" y="71"/>
                    </a:lnTo>
                    <a:lnTo>
                      <a:pt x="77" y="66"/>
                    </a:lnTo>
                    <a:lnTo>
                      <a:pt x="81" y="60"/>
                    </a:lnTo>
                    <a:lnTo>
                      <a:pt x="83" y="52"/>
                    </a:lnTo>
                    <a:lnTo>
                      <a:pt x="85" y="43"/>
                    </a:lnTo>
                    <a:lnTo>
                      <a:pt x="85" y="43"/>
                    </a:lnTo>
                    <a:close/>
                  </a:path>
                </a:pathLst>
              </a:cu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57" name="Freeform 7528"/>
              <p:cNvSpPr>
                <a:spLocks/>
              </p:cNvSpPr>
              <p:nvPr/>
            </p:nvSpPr>
            <p:spPr bwMode="auto">
              <a:xfrm>
                <a:off x="1374" y="2350"/>
                <a:ext cx="85" cy="85"/>
              </a:xfrm>
              <a:custGeom>
                <a:avLst/>
                <a:gdLst>
                  <a:gd name="T0" fmla="*/ 83 w 85"/>
                  <a:gd name="T1" fmla="*/ 35 h 85"/>
                  <a:gd name="T2" fmla="*/ 77 w 85"/>
                  <a:gd name="T3" fmla="*/ 20 h 85"/>
                  <a:gd name="T4" fmla="*/ 66 w 85"/>
                  <a:gd name="T5" fmla="*/ 8 h 85"/>
                  <a:gd name="T6" fmla="*/ 50 w 85"/>
                  <a:gd name="T7" fmla="*/ 2 h 85"/>
                  <a:gd name="T8" fmla="*/ 35 w 85"/>
                  <a:gd name="T9" fmla="*/ 2 h 85"/>
                  <a:gd name="T10" fmla="*/ 20 w 85"/>
                  <a:gd name="T11" fmla="*/ 8 h 85"/>
                  <a:gd name="T12" fmla="*/ 8 w 85"/>
                  <a:gd name="T13" fmla="*/ 20 h 85"/>
                  <a:gd name="T14" fmla="*/ 2 w 85"/>
                  <a:gd name="T15" fmla="*/ 35 h 85"/>
                  <a:gd name="T16" fmla="*/ 2 w 85"/>
                  <a:gd name="T17" fmla="*/ 52 h 85"/>
                  <a:gd name="T18" fmla="*/ 8 w 85"/>
                  <a:gd name="T19" fmla="*/ 66 h 85"/>
                  <a:gd name="T20" fmla="*/ 20 w 85"/>
                  <a:gd name="T21" fmla="*/ 77 h 85"/>
                  <a:gd name="T22" fmla="*/ 35 w 85"/>
                  <a:gd name="T23" fmla="*/ 83 h 85"/>
                  <a:gd name="T24" fmla="*/ 50 w 85"/>
                  <a:gd name="T25" fmla="*/ 83 h 85"/>
                  <a:gd name="T26" fmla="*/ 66 w 85"/>
                  <a:gd name="T27" fmla="*/ 77 h 85"/>
                  <a:gd name="T28" fmla="*/ 77 w 85"/>
                  <a:gd name="T29" fmla="*/ 66 h 85"/>
                  <a:gd name="T30" fmla="*/ 83 w 85"/>
                  <a:gd name="T31" fmla="*/ 52 h 85"/>
                  <a:gd name="T32" fmla="*/ 83 w 85"/>
                  <a:gd name="T33" fmla="*/ 43 h 85"/>
                  <a:gd name="T34" fmla="*/ 81 w 85"/>
                  <a:gd name="T35" fmla="*/ 27 h 85"/>
                  <a:gd name="T36" fmla="*/ 71 w 85"/>
                  <a:gd name="T37" fmla="*/ 14 h 85"/>
                  <a:gd name="T38" fmla="*/ 58 w 85"/>
                  <a:gd name="T39" fmla="*/ 4 h 85"/>
                  <a:gd name="T40" fmla="*/ 43 w 85"/>
                  <a:gd name="T41" fmla="*/ 2 h 85"/>
                  <a:gd name="T42" fmla="*/ 27 w 85"/>
                  <a:gd name="T43" fmla="*/ 4 h 85"/>
                  <a:gd name="T44" fmla="*/ 14 w 85"/>
                  <a:gd name="T45" fmla="*/ 14 h 85"/>
                  <a:gd name="T46" fmla="*/ 4 w 85"/>
                  <a:gd name="T47" fmla="*/ 27 h 85"/>
                  <a:gd name="T48" fmla="*/ 2 w 85"/>
                  <a:gd name="T49" fmla="*/ 43 h 85"/>
                  <a:gd name="T50" fmla="*/ 4 w 85"/>
                  <a:gd name="T51" fmla="*/ 58 h 85"/>
                  <a:gd name="T52" fmla="*/ 14 w 85"/>
                  <a:gd name="T53" fmla="*/ 71 h 85"/>
                  <a:gd name="T54" fmla="*/ 27 w 85"/>
                  <a:gd name="T55" fmla="*/ 81 h 85"/>
                  <a:gd name="T56" fmla="*/ 43 w 85"/>
                  <a:gd name="T57" fmla="*/ 85 h 85"/>
                  <a:gd name="T58" fmla="*/ 58 w 85"/>
                  <a:gd name="T59" fmla="*/ 81 h 85"/>
                  <a:gd name="T60" fmla="*/ 71 w 85"/>
                  <a:gd name="T61" fmla="*/ 71 h 85"/>
                  <a:gd name="T62" fmla="*/ 81 w 85"/>
                  <a:gd name="T63" fmla="*/ 58 h 85"/>
                  <a:gd name="T64" fmla="*/ 83 w 85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5" h="85">
                    <a:moveTo>
                      <a:pt x="85" y="43"/>
                    </a:moveTo>
                    <a:lnTo>
                      <a:pt x="83" y="35"/>
                    </a:lnTo>
                    <a:lnTo>
                      <a:pt x="81" y="27"/>
                    </a:lnTo>
                    <a:lnTo>
                      <a:pt x="77" y="20"/>
                    </a:lnTo>
                    <a:lnTo>
                      <a:pt x="71" y="14"/>
                    </a:lnTo>
                    <a:lnTo>
                      <a:pt x="66" y="8"/>
                    </a:lnTo>
                    <a:lnTo>
                      <a:pt x="58" y="4"/>
                    </a:lnTo>
                    <a:lnTo>
                      <a:pt x="50" y="2"/>
                    </a:lnTo>
                    <a:lnTo>
                      <a:pt x="43" y="0"/>
                    </a:lnTo>
                    <a:lnTo>
                      <a:pt x="35" y="2"/>
                    </a:lnTo>
                    <a:lnTo>
                      <a:pt x="27" y="4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8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3"/>
                    </a:lnTo>
                    <a:lnTo>
                      <a:pt x="2" y="52"/>
                    </a:lnTo>
                    <a:lnTo>
                      <a:pt x="4" y="60"/>
                    </a:lnTo>
                    <a:lnTo>
                      <a:pt x="8" y="66"/>
                    </a:lnTo>
                    <a:lnTo>
                      <a:pt x="14" y="71"/>
                    </a:lnTo>
                    <a:lnTo>
                      <a:pt x="20" y="77"/>
                    </a:lnTo>
                    <a:lnTo>
                      <a:pt x="27" y="81"/>
                    </a:lnTo>
                    <a:lnTo>
                      <a:pt x="35" y="83"/>
                    </a:lnTo>
                    <a:lnTo>
                      <a:pt x="43" y="85"/>
                    </a:lnTo>
                    <a:lnTo>
                      <a:pt x="50" y="83"/>
                    </a:lnTo>
                    <a:lnTo>
                      <a:pt x="58" y="81"/>
                    </a:lnTo>
                    <a:lnTo>
                      <a:pt x="66" y="77"/>
                    </a:lnTo>
                    <a:lnTo>
                      <a:pt x="71" y="71"/>
                    </a:lnTo>
                    <a:lnTo>
                      <a:pt x="77" y="66"/>
                    </a:lnTo>
                    <a:lnTo>
                      <a:pt x="81" y="60"/>
                    </a:lnTo>
                    <a:lnTo>
                      <a:pt x="83" y="52"/>
                    </a:lnTo>
                    <a:lnTo>
                      <a:pt x="85" y="43"/>
                    </a:lnTo>
                    <a:lnTo>
                      <a:pt x="83" y="43"/>
                    </a:lnTo>
                    <a:lnTo>
                      <a:pt x="83" y="35"/>
                    </a:lnTo>
                    <a:lnTo>
                      <a:pt x="81" y="27"/>
                    </a:lnTo>
                    <a:lnTo>
                      <a:pt x="77" y="20"/>
                    </a:lnTo>
                    <a:lnTo>
                      <a:pt x="71" y="14"/>
                    </a:lnTo>
                    <a:lnTo>
                      <a:pt x="66" y="8"/>
                    </a:lnTo>
                    <a:lnTo>
                      <a:pt x="58" y="4"/>
                    </a:lnTo>
                    <a:lnTo>
                      <a:pt x="50" y="2"/>
                    </a:lnTo>
                    <a:lnTo>
                      <a:pt x="43" y="2"/>
                    </a:lnTo>
                    <a:lnTo>
                      <a:pt x="35" y="2"/>
                    </a:lnTo>
                    <a:lnTo>
                      <a:pt x="27" y="4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8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2" y="50"/>
                    </a:lnTo>
                    <a:lnTo>
                      <a:pt x="4" y="58"/>
                    </a:lnTo>
                    <a:lnTo>
                      <a:pt x="8" y="66"/>
                    </a:lnTo>
                    <a:lnTo>
                      <a:pt x="14" y="71"/>
                    </a:lnTo>
                    <a:lnTo>
                      <a:pt x="20" y="77"/>
                    </a:lnTo>
                    <a:lnTo>
                      <a:pt x="27" y="81"/>
                    </a:lnTo>
                    <a:lnTo>
                      <a:pt x="35" y="83"/>
                    </a:lnTo>
                    <a:lnTo>
                      <a:pt x="43" y="85"/>
                    </a:lnTo>
                    <a:lnTo>
                      <a:pt x="50" y="83"/>
                    </a:lnTo>
                    <a:lnTo>
                      <a:pt x="58" y="81"/>
                    </a:lnTo>
                    <a:lnTo>
                      <a:pt x="66" y="77"/>
                    </a:lnTo>
                    <a:lnTo>
                      <a:pt x="71" y="71"/>
                    </a:lnTo>
                    <a:lnTo>
                      <a:pt x="77" y="66"/>
                    </a:lnTo>
                    <a:lnTo>
                      <a:pt x="81" y="58"/>
                    </a:lnTo>
                    <a:lnTo>
                      <a:pt x="83" y="50"/>
                    </a:lnTo>
                    <a:lnTo>
                      <a:pt x="83" y="43"/>
                    </a:lnTo>
                    <a:lnTo>
                      <a:pt x="85" y="43"/>
                    </a:lnTo>
                    <a:close/>
                  </a:path>
                </a:pathLst>
              </a:cu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58" name="Freeform 7529"/>
              <p:cNvSpPr>
                <a:spLocks/>
              </p:cNvSpPr>
              <p:nvPr/>
            </p:nvSpPr>
            <p:spPr bwMode="auto">
              <a:xfrm>
                <a:off x="1376" y="2352"/>
                <a:ext cx="81" cy="83"/>
              </a:xfrm>
              <a:custGeom>
                <a:avLst/>
                <a:gdLst>
                  <a:gd name="T0" fmla="*/ 81 w 81"/>
                  <a:gd name="T1" fmla="*/ 33 h 83"/>
                  <a:gd name="T2" fmla="*/ 75 w 81"/>
                  <a:gd name="T3" fmla="*/ 18 h 83"/>
                  <a:gd name="T4" fmla="*/ 64 w 81"/>
                  <a:gd name="T5" fmla="*/ 6 h 83"/>
                  <a:gd name="T6" fmla="*/ 48 w 81"/>
                  <a:gd name="T7" fmla="*/ 0 h 83"/>
                  <a:gd name="T8" fmla="*/ 33 w 81"/>
                  <a:gd name="T9" fmla="*/ 0 h 83"/>
                  <a:gd name="T10" fmla="*/ 18 w 81"/>
                  <a:gd name="T11" fmla="*/ 6 h 83"/>
                  <a:gd name="T12" fmla="*/ 6 w 81"/>
                  <a:gd name="T13" fmla="*/ 18 h 83"/>
                  <a:gd name="T14" fmla="*/ 0 w 81"/>
                  <a:gd name="T15" fmla="*/ 33 h 83"/>
                  <a:gd name="T16" fmla="*/ 0 w 81"/>
                  <a:gd name="T17" fmla="*/ 48 h 83"/>
                  <a:gd name="T18" fmla="*/ 6 w 81"/>
                  <a:gd name="T19" fmla="*/ 64 h 83"/>
                  <a:gd name="T20" fmla="*/ 18 w 81"/>
                  <a:gd name="T21" fmla="*/ 75 h 83"/>
                  <a:gd name="T22" fmla="*/ 33 w 81"/>
                  <a:gd name="T23" fmla="*/ 81 h 83"/>
                  <a:gd name="T24" fmla="*/ 48 w 81"/>
                  <a:gd name="T25" fmla="*/ 81 h 83"/>
                  <a:gd name="T26" fmla="*/ 64 w 81"/>
                  <a:gd name="T27" fmla="*/ 75 h 83"/>
                  <a:gd name="T28" fmla="*/ 75 w 81"/>
                  <a:gd name="T29" fmla="*/ 64 h 83"/>
                  <a:gd name="T30" fmla="*/ 81 w 81"/>
                  <a:gd name="T31" fmla="*/ 48 h 83"/>
                  <a:gd name="T32" fmla="*/ 81 w 81"/>
                  <a:gd name="T33" fmla="*/ 41 h 83"/>
                  <a:gd name="T34" fmla="*/ 79 w 81"/>
                  <a:gd name="T35" fmla="*/ 25 h 83"/>
                  <a:gd name="T36" fmla="*/ 69 w 81"/>
                  <a:gd name="T37" fmla="*/ 12 h 83"/>
                  <a:gd name="T38" fmla="*/ 56 w 81"/>
                  <a:gd name="T39" fmla="*/ 4 h 83"/>
                  <a:gd name="T40" fmla="*/ 41 w 81"/>
                  <a:gd name="T41" fmla="*/ 0 h 83"/>
                  <a:gd name="T42" fmla="*/ 25 w 81"/>
                  <a:gd name="T43" fmla="*/ 4 h 83"/>
                  <a:gd name="T44" fmla="*/ 12 w 81"/>
                  <a:gd name="T45" fmla="*/ 12 h 83"/>
                  <a:gd name="T46" fmla="*/ 2 w 81"/>
                  <a:gd name="T47" fmla="*/ 25 h 83"/>
                  <a:gd name="T48" fmla="*/ 0 w 81"/>
                  <a:gd name="T49" fmla="*/ 41 h 83"/>
                  <a:gd name="T50" fmla="*/ 2 w 81"/>
                  <a:gd name="T51" fmla="*/ 56 h 83"/>
                  <a:gd name="T52" fmla="*/ 12 w 81"/>
                  <a:gd name="T53" fmla="*/ 69 h 83"/>
                  <a:gd name="T54" fmla="*/ 25 w 81"/>
                  <a:gd name="T55" fmla="*/ 79 h 83"/>
                  <a:gd name="T56" fmla="*/ 41 w 81"/>
                  <a:gd name="T57" fmla="*/ 81 h 83"/>
                  <a:gd name="T58" fmla="*/ 56 w 81"/>
                  <a:gd name="T59" fmla="*/ 79 h 83"/>
                  <a:gd name="T60" fmla="*/ 69 w 81"/>
                  <a:gd name="T61" fmla="*/ 69 h 83"/>
                  <a:gd name="T62" fmla="*/ 79 w 81"/>
                  <a:gd name="T63" fmla="*/ 56 h 83"/>
                  <a:gd name="T64" fmla="*/ 81 w 81"/>
                  <a:gd name="T65" fmla="*/ 4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3">
                    <a:moveTo>
                      <a:pt x="81" y="41"/>
                    </a:moveTo>
                    <a:lnTo>
                      <a:pt x="81" y="33"/>
                    </a:lnTo>
                    <a:lnTo>
                      <a:pt x="79" y="25"/>
                    </a:lnTo>
                    <a:lnTo>
                      <a:pt x="75" y="18"/>
                    </a:lnTo>
                    <a:lnTo>
                      <a:pt x="69" y="12"/>
                    </a:lnTo>
                    <a:lnTo>
                      <a:pt x="64" y="6"/>
                    </a:lnTo>
                    <a:lnTo>
                      <a:pt x="56" y="2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2" y="56"/>
                    </a:lnTo>
                    <a:lnTo>
                      <a:pt x="6" y="64"/>
                    </a:lnTo>
                    <a:lnTo>
                      <a:pt x="12" y="69"/>
                    </a:lnTo>
                    <a:lnTo>
                      <a:pt x="18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1" y="83"/>
                    </a:lnTo>
                    <a:lnTo>
                      <a:pt x="48" y="81"/>
                    </a:lnTo>
                    <a:lnTo>
                      <a:pt x="56" y="79"/>
                    </a:lnTo>
                    <a:lnTo>
                      <a:pt x="64" y="75"/>
                    </a:lnTo>
                    <a:lnTo>
                      <a:pt x="69" y="69"/>
                    </a:lnTo>
                    <a:lnTo>
                      <a:pt x="75" y="64"/>
                    </a:lnTo>
                    <a:lnTo>
                      <a:pt x="79" y="56"/>
                    </a:lnTo>
                    <a:lnTo>
                      <a:pt x="81" y="48"/>
                    </a:lnTo>
                    <a:lnTo>
                      <a:pt x="81" y="41"/>
                    </a:lnTo>
                    <a:lnTo>
                      <a:pt x="81" y="41"/>
                    </a:lnTo>
                    <a:lnTo>
                      <a:pt x="81" y="33"/>
                    </a:lnTo>
                    <a:lnTo>
                      <a:pt x="79" y="25"/>
                    </a:lnTo>
                    <a:lnTo>
                      <a:pt x="75" y="18"/>
                    </a:lnTo>
                    <a:lnTo>
                      <a:pt x="69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2" y="56"/>
                    </a:lnTo>
                    <a:lnTo>
                      <a:pt x="6" y="64"/>
                    </a:lnTo>
                    <a:lnTo>
                      <a:pt x="12" y="69"/>
                    </a:lnTo>
                    <a:lnTo>
                      <a:pt x="18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9"/>
                    </a:lnTo>
                    <a:lnTo>
                      <a:pt x="64" y="75"/>
                    </a:lnTo>
                    <a:lnTo>
                      <a:pt x="69" y="69"/>
                    </a:lnTo>
                    <a:lnTo>
                      <a:pt x="75" y="64"/>
                    </a:lnTo>
                    <a:lnTo>
                      <a:pt x="79" y="56"/>
                    </a:lnTo>
                    <a:lnTo>
                      <a:pt x="81" y="48"/>
                    </a:lnTo>
                    <a:lnTo>
                      <a:pt x="81" y="4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FF5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59" name="Freeform 7530"/>
              <p:cNvSpPr>
                <a:spLocks/>
              </p:cNvSpPr>
              <p:nvPr/>
            </p:nvSpPr>
            <p:spPr bwMode="auto">
              <a:xfrm>
                <a:off x="1376" y="2352"/>
                <a:ext cx="81" cy="81"/>
              </a:xfrm>
              <a:custGeom>
                <a:avLst/>
                <a:gdLst>
                  <a:gd name="T0" fmla="*/ 81 w 81"/>
                  <a:gd name="T1" fmla="*/ 33 h 81"/>
                  <a:gd name="T2" fmla="*/ 75 w 81"/>
                  <a:gd name="T3" fmla="*/ 18 h 81"/>
                  <a:gd name="T4" fmla="*/ 64 w 81"/>
                  <a:gd name="T5" fmla="*/ 8 h 81"/>
                  <a:gd name="T6" fmla="*/ 48 w 81"/>
                  <a:gd name="T7" fmla="*/ 0 h 81"/>
                  <a:gd name="T8" fmla="*/ 33 w 81"/>
                  <a:gd name="T9" fmla="*/ 0 h 81"/>
                  <a:gd name="T10" fmla="*/ 18 w 81"/>
                  <a:gd name="T11" fmla="*/ 8 h 81"/>
                  <a:gd name="T12" fmla="*/ 6 w 81"/>
                  <a:gd name="T13" fmla="*/ 18 h 81"/>
                  <a:gd name="T14" fmla="*/ 0 w 81"/>
                  <a:gd name="T15" fmla="*/ 33 h 81"/>
                  <a:gd name="T16" fmla="*/ 0 w 81"/>
                  <a:gd name="T17" fmla="*/ 48 h 81"/>
                  <a:gd name="T18" fmla="*/ 6 w 81"/>
                  <a:gd name="T19" fmla="*/ 64 h 81"/>
                  <a:gd name="T20" fmla="*/ 18 w 81"/>
                  <a:gd name="T21" fmla="*/ 75 h 81"/>
                  <a:gd name="T22" fmla="*/ 33 w 81"/>
                  <a:gd name="T23" fmla="*/ 81 h 81"/>
                  <a:gd name="T24" fmla="*/ 48 w 81"/>
                  <a:gd name="T25" fmla="*/ 81 h 81"/>
                  <a:gd name="T26" fmla="*/ 64 w 81"/>
                  <a:gd name="T27" fmla="*/ 75 h 81"/>
                  <a:gd name="T28" fmla="*/ 75 w 81"/>
                  <a:gd name="T29" fmla="*/ 64 h 81"/>
                  <a:gd name="T30" fmla="*/ 81 w 81"/>
                  <a:gd name="T31" fmla="*/ 48 h 81"/>
                  <a:gd name="T32" fmla="*/ 81 w 81"/>
                  <a:gd name="T33" fmla="*/ 41 h 81"/>
                  <a:gd name="T34" fmla="*/ 77 w 81"/>
                  <a:gd name="T35" fmla="*/ 25 h 81"/>
                  <a:gd name="T36" fmla="*/ 69 w 81"/>
                  <a:gd name="T37" fmla="*/ 12 h 81"/>
                  <a:gd name="T38" fmla="*/ 56 w 81"/>
                  <a:gd name="T39" fmla="*/ 4 h 81"/>
                  <a:gd name="T40" fmla="*/ 41 w 81"/>
                  <a:gd name="T41" fmla="*/ 0 h 81"/>
                  <a:gd name="T42" fmla="*/ 25 w 81"/>
                  <a:gd name="T43" fmla="*/ 4 h 81"/>
                  <a:gd name="T44" fmla="*/ 12 w 81"/>
                  <a:gd name="T45" fmla="*/ 12 h 81"/>
                  <a:gd name="T46" fmla="*/ 4 w 81"/>
                  <a:gd name="T47" fmla="*/ 25 h 81"/>
                  <a:gd name="T48" fmla="*/ 0 w 81"/>
                  <a:gd name="T49" fmla="*/ 41 h 81"/>
                  <a:gd name="T50" fmla="*/ 4 w 81"/>
                  <a:gd name="T51" fmla="*/ 56 h 81"/>
                  <a:gd name="T52" fmla="*/ 12 w 81"/>
                  <a:gd name="T53" fmla="*/ 69 h 81"/>
                  <a:gd name="T54" fmla="*/ 25 w 81"/>
                  <a:gd name="T55" fmla="*/ 79 h 81"/>
                  <a:gd name="T56" fmla="*/ 41 w 81"/>
                  <a:gd name="T57" fmla="*/ 81 h 81"/>
                  <a:gd name="T58" fmla="*/ 56 w 81"/>
                  <a:gd name="T59" fmla="*/ 79 h 81"/>
                  <a:gd name="T60" fmla="*/ 69 w 81"/>
                  <a:gd name="T61" fmla="*/ 69 h 81"/>
                  <a:gd name="T62" fmla="*/ 77 w 81"/>
                  <a:gd name="T63" fmla="*/ 56 h 81"/>
                  <a:gd name="T64" fmla="*/ 81 w 81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1">
                    <a:moveTo>
                      <a:pt x="81" y="41"/>
                    </a:moveTo>
                    <a:lnTo>
                      <a:pt x="81" y="33"/>
                    </a:lnTo>
                    <a:lnTo>
                      <a:pt x="79" y="25"/>
                    </a:lnTo>
                    <a:lnTo>
                      <a:pt x="75" y="18"/>
                    </a:lnTo>
                    <a:lnTo>
                      <a:pt x="69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2" y="56"/>
                    </a:lnTo>
                    <a:lnTo>
                      <a:pt x="6" y="64"/>
                    </a:lnTo>
                    <a:lnTo>
                      <a:pt x="12" y="69"/>
                    </a:lnTo>
                    <a:lnTo>
                      <a:pt x="18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9"/>
                    </a:lnTo>
                    <a:lnTo>
                      <a:pt x="64" y="75"/>
                    </a:lnTo>
                    <a:lnTo>
                      <a:pt x="69" y="69"/>
                    </a:lnTo>
                    <a:lnTo>
                      <a:pt x="75" y="64"/>
                    </a:lnTo>
                    <a:lnTo>
                      <a:pt x="79" y="56"/>
                    </a:lnTo>
                    <a:lnTo>
                      <a:pt x="81" y="48"/>
                    </a:lnTo>
                    <a:lnTo>
                      <a:pt x="81" y="41"/>
                    </a:lnTo>
                    <a:lnTo>
                      <a:pt x="81" y="41"/>
                    </a:lnTo>
                    <a:lnTo>
                      <a:pt x="81" y="33"/>
                    </a:lnTo>
                    <a:lnTo>
                      <a:pt x="77" y="25"/>
                    </a:lnTo>
                    <a:lnTo>
                      <a:pt x="73" y="18"/>
                    </a:lnTo>
                    <a:lnTo>
                      <a:pt x="69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9"/>
                    </a:lnTo>
                    <a:lnTo>
                      <a:pt x="64" y="75"/>
                    </a:lnTo>
                    <a:lnTo>
                      <a:pt x="69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81" y="48"/>
                    </a:lnTo>
                    <a:lnTo>
                      <a:pt x="81" y="4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FF5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60" name="Freeform 7531"/>
              <p:cNvSpPr>
                <a:spLocks/>
              </p:cNvSpPr>
              <p:nvPr/>
            </p:nvSpPr>
            <p:spPr bwMode="auto">
              <a:xfrm>
                <a:off x="1376" y="2352"/>
                <a:ext cx="81" cy="81"/>
              </a:xfrm>
              <a:custGeom>
                <a:avLst/>
                <a:gdLst>
                  <a:gd name="T0" fmla="*/ 81 w 81"/>
                  <a:gd name="T1" fmla="*/ 33 h 81"/>
                  <a:gd name="T2" fmla="*/ 73 w 81"/>
                  <a:gd name="T3" fmla="*/ 18 h 81"/>
                  <a:gd name="T4" fmla="*/ 64 w 81"/>
                  <a:gd name="T5" fmla="*/ 8 h 81"/>
                  <a:gd name="T6" fmla="*/ 48 w 81"/>
                  <a:gd name="T7" fmla="*/ 2 h 81"/>
                  <a:gd name="T8" fmla="*/ 33 w 81"/>
                  <a:gd name="T9" fmla="*/ 2 h 81"/>
                  <a:gd name="T10" fmla="*/ 18 w 81"/>
                  <a:gd name="T11" fmla="*/ 8 h 81"/>
                  <a:gd name="T12" fmla="*/ 8 w 81"/>
                  <a:gd name="T13" fmla="*/ 18 h 81"/>
                  <a:gd name="T14" fmla="*/ 0 w 81"/>
                  <a:gd name="T15" fmla="*/ 33 h 81"/>
                  <a:gd name="T16" fmla="*/ 0 w 81"/>
                  <a:gd name="T17" fmla="*/ 48 h 81"/>
                  <a:gd name="T18" fmla="*/ 8 w 81"/>
                  <a:gd name="T19" fmla="*/ 64 h 81"/>
                  <a:gd name="T20" fmla="*/ 18 w 81"/>
                  <a:gd name="T21" fmla="*/ 75 h 81"/>
                  <a:gd name="T22" fmla="*/ 33 w 81"/>
                  <a:gd name="T23" fmla="*/ 81 h 81"/>
                  <a:gd name="T24" fmla="*/ 48 w 81"/>
                  <a:gd name="T25" fmla="*/ 81 h 81"/>
                  <a:gd name="T26" fmla="*/ 64 w 81"/>
                  <a:gd name="T27" fmla="*/ 75 h 81"/>
                  <a:gd name="T28" fmla="*/ 73 w 81"/>
                  <a:gd name="T29" fmla="*/ 64 h 81"/>
                  <a:gd name="T30" fmla="*/ 81 w 81"/>
                  <a:gd name="T31" fmla="*/ 48 h 81"/>
                  <a:gd name="T32" fmla="*/ 81 w 81"/>
                  <a:gd name="T33" fmla="*/ 41 h 81"/>
                  <a:gd name="T34" fmla="*/ 77 w 81"/>
                  <a:gd name="T35" fmla="*/ 25 h 81"/>
                  <a:gd name="T36" fmla="*/ 69 w 81"/>
                  <a:gd name="T37" fmla="*/ 12 h 81"/>
                  <a:gd name="T38" fmla="*/ 56 w 81"/>
                  <a:gd name="T39" fmla="*/ 4 h 81"/>
                  <a:gd name="T40" fmla="*/ 41 w 81"/>
                  <a:gd name="T41" fmla="*/ 0 h 81"/>
                  <a:gd name="T42" fmla="*/ 25 w 81"/>
                  <a:gd name="T43" fmla="*/ 4 h 81"/>
                  <a:gd name="T44" fmla="*/ 12 w 81"/>
                  <a:gd name="T45" fmla="*/ 12 h 81"/>
                  <a:gd name="T46" fmla="*/ 4 w 81"/>
                  <a:gd name="T47" fmla="*/ 25 h 81"/>
                  <a:gd name="T48" fmla="*/ 0 w 81"/>
                  <a:gd name="T49" fmla="*/ 41 h 81"/>
                  <a:gd name="T50" fmla="*/ 4 w 81"/>
                  <a:gd name="T51" fmla="*/ 56 h 81"/>
                  <a:gd name="T52" fmla="*/ 12 w 81"/>
                  <a:gd name="T53" fmla="*/ 69 h 81"/>
                  <a:gd name="T54" fmla="*/ 25 w 81"/>
                  <a:gd name="T55" fmla="*/ 77 h 81"/>
                  <a:gd name="T56" fmla="*/ 41 w 81"/>
                  <a:gd name="T57" fmla="*/ 81 h 81"/>
                  <a:gd name="T58" fmla="*/ 56 w 81"/>
                  <a:gd name="T59" fmla="*/ 77 h 81"/>
                  <a:gd name="T60" fmla="*/ 69 w 81"/>
                  <a:gd name="T61" fmla="*/ 69 h 81"/>
                  <a:gd name="T62" fmla="*/ 77 w 81"/>
                  <a:gd name="T63" fmla="*/ 56 h 81"/>
                  <a:gd name="T64" fmla="*/ 81 w 81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1">
                    <a:moveTo>
                      <a:pt x="81" y="41"/>
                    </a:moveTo>
                    <a:lnTo>
                      <a:pt x="81" y="33"/>
                    </a:lnTo>
                    <a:lnTo>
                      <a:pt x="77" y="25"/>
                    </a:lnTo>
                    <a:lnTo>
                      <a:pt x="73" y="18"/>
                    </a:lnTo>
                    <a:lnTo>
                      <a:pt x="69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9"/>
                    </a:lnTo>
                    <a:lnTo>
                      <a:pt x="64" y="75"/>
                    </a:lnTo>
                    <a:lnTo>
                      <a:pt x="69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81" y="48"/>
                    </a:lnTo>
                    <a:lnTo>
                      <a:pt x="81" y="41"/>
                    </a:lnTo>
                    <a:lnTo>
                      <a:pt x="81" y="41"/>
                    </a:lnTo>
                    <a:lnTo>
                      <a:pt x="79" y="33"/>
                    </a:lnTo>
                    <a:lnTo>
                      <a:pt x="77" y="25"/>
                    </a:lnTo>
                    <a:lnTo>
                      <a:pt x="73" y="18"/>
                    </a:lnTo>
                    <a:lnTo>
                      <a:pt x="69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3"/>
                    </a:lnTo>
                    <a:lnTo>
                      <a:pt x="25" y="77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7"/>
                    </a:lnTo>
                    <a:lnTo>
                      <a:pt x="64" y="73"/>
                    </a:lnTo>
                    <a:lnTo>
                      <a:pt x="69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79" y="48"/>
                    </a:lnTo>
                    <a:lnTo>
                      <a:pt x="81" y="4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FF5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61" name="Freeform 7532"/>
              <p:cNvSpPr>
                <a:spLocks/>
              </p:cNvSpPr>
              <p:nvPr/>
            </p:nvSpPr>
            <p:spPr bwMode="auto">
              <a:xfrm>
                <a:off x="1376" y="2352"/>
                <a:ext cx="81" cy="81"/>
              </a:xfrm>
              <a:custGeom>
                <a:avLst/>
                <a:gdLst>
                  <a:gd name="T0" fmla="*/ 79 w 81"/>
                  <a:gd name="T1" fmla="*/ 33 h 81"/>
                  <a:gd name="T2" fmla="*/ 73 w 81"/>
                  <a:gd name="T3" fmla="*/ 18 h 81"/>
                  <a:gd name="T4" fmla="*/ 64 w 81"/>
                  <a:gd name="T5" fmla="*/ 8 h 81"/>
                  <a:gd name="T6" fmla="*/ 48 w 81"/>
                  <a:gd name="T7" fmla="*/ 2 h 81"/>
                  <a:gd name="T8" fmla="*/ 33 w 81"/>
                  <a:gd name="T9" fmla="*/ 2 h 81"/>
                  <a:gd name="T10" fmla="*/ 18 w 81"/>
                  <a:gd name="T11" fmla="*/ 8 h 81"/>
                  <a:gd name="T12" fmla="*/ 8 w 81"/>
                  <a:gd name="T13" fmla="*/ 18 h 81"/>
                  <a:gd name="T14" fmla="*/ 2 w 81"/>
                  <a:gd name="T15" fmla="*/ 33 h 81"/>
                  <a:gd name="T16" fmla="*/ 2 w 81"/>
                  <a:gd name="T17" fmla="*/ 48 h 81"/>
                  <a:gd name="T18" fmla="*/ 8 w 81"/>
                  <a:gd name="T19" fmla="*/ 64 h 81"/>
                  <a:gd name="T20" fmla="*/ 18 w 81"/>
                  <a:gd name="T21" fmla="*/ 73 h 81"/>
                  <a:gd name="T22" fmla="*/ 33 w 81"/>
                  <a:gd name="T23" fmla="*/ 81 h 81"/>
                  <a:gd name="T24" fmla="*/ 48 w 81"/>
                  <a:gd name="T25" fmla="*/ 81 h 81"/>
                  <a:gd name="T26" fmla="*/ 64 w 81"/>
                  <a:gd name="T27" fmla="*/ 73 h 81"/>
                  <a:gd name="T28" fmla="*/ 73 w 81"/>
                  <a:gd name="T29" fmla="*/ 64 h 81"/>
                  <a:gd name="T30" fmla="*/ 79 w 81"/>
                  <a:gd name="T31" fmla="*/ 48 h 81"/>
                  <a:gd name="T32" fmla="*/ 81 w 81"/>
                  <a:gd name="T33" fmla="*/ 41 h 81"/>
                  <a:gd name="T34" fmla="*/ 77 w 81"/>
                  <a:gd name="T35" fmla="*/ 25 h 81"/>
                  <a:gd name="T36" fmla="*/ 69 w 81"/>
                  <a:gd name="T37" fmla="*/ 14 h 81"/>
                  <a:gd name="T38" fmla="*/ 56 w 81"/>
                  <a:gd name="T39" fmla="*/ 4 h 81"/>
                  <a:gd name="T40" fmla="*/ 41 w 81"/>
                  <a:gd name="T41" fmla="*/ 2 h 81"/>
                  <a:gd name="T42" fmla="*/ 25 w 81"/>
                  <a:gd name="T43" fmla="*/ 4 h 81"/>
                  <a:gd name="T44" fmla="*/ 12 w 81"/>
                  <a:gd name="T45" fmla="*/ 14 h 81"/>
                  <a:gd name="T46" fmla="*/ 4 w 81"/>
                  <a:gd name="T47" fmla="*/ 25 h 81"/>
                  <a:gd name="T48" fmla="*/ 0 w 81"/>
                  <a:gd name="T49" fmla="*/ 41 h 81"/>
                  <a:gd name="T50" fmla="*/ 4 w 81"/>
                  <a:gd name="T51" fmla="*/ 56 h 81"/>
                  <a:gd name="T52" fmla="*/ 12 w 81"/>
                  <a:gd name="T53" fmla="*/ 69 h 81"/>
                  <a:gd name="T54" fmla="*/ 25 w 81"/>
                  <a:gd name="T55" fmla="*/ 77 h 81"/>
                  <a:gd name="T56" fmla="*/ 41 w 81"/>
                  <a:gd name="T57" fmla="*/ 81 h 81"/>
                  <a:gd name="T58" fmla="*/ 56 w 81"/>
                  <a:gd name="T59" fmla="*/ 77 h 81"/>
                  <a:gd name="T60" fmla="*/ 69 w 81"/>
                  <a:gd name="T61" fmla="*/ 69 h 81"/>
                  <a:gd name="T62" fmla="*/ 77 w 81"/>
                  <a:gd name="T63" fmla="*/ 56 h 81"/>
                  <a:gd name="T64" fmla="*/ 81 w 81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1">
                    <a:moveTo>
                      <a:pt x="81" y="41"/>
                    </a:moveTo>
                    <a:lnTo>
                      <a:pt x="79" y="33"/>
                    </a:lnTo>
                    <a:lnTo>
                      <a:pt x="77" y="25"/>
                    </a:lnTo>
                    <a:lnTo>
                      <a:pt x="73" y="18"/>
                    </a:lnTo>
                    <a:lnTo>
                      <a:pt x="69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3"/>
                    </a:lnTo>
                    <a:lnTo>
                      <a:pt x="25" y="77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7"/>
                    </a:lnTo>
                    <a:lnTo>
                      <a:pt x="64" y="73"/>
                    </a:lnTo>
                    <a:lnTo>
                      <a:pt x="69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79" y="48"/>
                    </a:lnTo>
                    <a:lnTo>
                      <a:pt x="81" y="41"/>
                    </a:lnTo>
                    <a:lnTo>
                      <a:pt x="81" y="41"/>
                    </a:lnTo>
                    <a:lnTo>
                      <a:pt x="79" y="33"/>
                    </a:lnTo>
                    <a:lnTo>
                      <a:pt x="77" y="25"/>
                    </a:lnTo>
                    <a:lnTo>
                      <a:pt x="73" y="20"/>
                    </a:lnTo>
                    <a:lnTo>
                      <a:pt x="69" y="14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2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4"/>
                    </a:lnTo>
                    <a:lnTo>
                      <a:pt x="8" y="20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3"/>
                    </a:lnTo>
                    <a:lnTo>
                      <a:pt x="25" y="77"/>
                    </a:lnTo>
                    <a:lnTo>
                      <a:pt x="33" y="79"/>
                    </a:lnTo>
                    <a:lnTo>
                      <a:pt x="41" y="81"/>
                    </a:lnTo>
                    <a:lnTo>
                      <a:pt x="48" y="79"/>
                    </a:lnTo>
                    <a:lnTo>
                      <a:pt x="56" y="77"/>
                    </a:lnTo>
                    <a:lnTo>
                      <a:pt x="64" y="73"/>
                    </a:lnTo>
                    <a:lnTo>
                      <a:pt x="69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79" y="48"/>
                    </a:lnTo>
                    <a:lnTo>
                      <a:pt x="81" y="4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FF5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62" name="Freeform 7533"/>
              <p:cNvSpPr>
                <a:spLocks/>
              </p:cNvSpPr>
              <p:nvPr/>
            </p:nvSpPr>
            <p:spPr bwMode="auto">
              <a:xfrm>
                <a:off x="1376" y="2354"/>
                <a:ext cx="81" cy="79"/>
              </a:xfrm>
              <a:custGeom>
                <a:avLst/>
                <a:gdLst>
                  <a:gd name="T0" fmla="*/ 79 w 81"/>
                  <a:gd name="T1" fmla="*/ 31 h 79"/>
                  <a:gd name="T2" fmla="*/ 73 w 81"/>
                  <a:gd name="T3" fmla="*/ 18 h 79"/>
                  <a:gd name="T4" fmla="*/ 64 w 81"/>
                  <a:gd name="T5" fmla="*/ 6 h 79"/>
                  <a:gd name="T6" fmla="*/ 48 w 81"/>
                  <a:gd name="T7" fmla="*/ 0 h 79"/>
                  <a:gd name="T8" fmla="*/ 33 w 81"/>
                  <a:gd name="T9" fmla="*/ 0 h 79"/>
                  <a:gd name="T10" fmla="*/ 18 w 81"/>
                  <a:gd name="T11" fmla="*/ 6 h 79"/>
                  <a:gd name="T12" fmla="*/ 8 w 81"/>
                  <a:gd name="T13" fmla="*/ 18 h 79"/>
                  <a:gd name="T14" fmla="*/ 2 w 81"/>
                  <a:gd name="T15" fmla="*/ 31 h 79"/>
                  <a:gd name="T16" fmla="*/ 2 w 81"/>
                  <a:gd name="T17" fmla="*/ 46 h 79"/>
                  <a:gd name="T18" fmla="*/ 8 w 81"/>
                  <a:gd name="T19" fmla="*/ 62 h 79"/>
                  <a:gd name="T20" fmla="*/ 18 w 81"/>
                  <a:gd name="T21" fmla="*/ 71 h 79"/>
                  <a:gd name="T22" fmla="*/ 33 w 81"/>
                  <a:gd name="T23" fmla="*/ 77 h 79"/>
                  <a:gd name="T24" fmla="*/ 48 w 81"/>
                  <a:gd name="T25" fmla="*/ 77 h 79"/>
                  <a:gd name="T26" fmla="*/ 64 w 81"/>
                  <a:gd name="T27" fmla="*/ 71 h 79"/>
                  <a:gd name="T28" fmla="*/ 73 w 81"/>
                  <a:gd name="T29" fmla="*/ 62 h 79"/>
                  <a:gd name="T30" fmla="*/ 79 w 81"/>
                  <a:gd name="T31" fmla="*/ 46 h 79"/>
                  <a:gd name="T32" fmla="*/ 79 w 81"/>
                  <a:gd name="T33" fmla="*/ 39 h 79"/>
                  <a:gd name="T34" fmla="*/ 77 w 81"/>
                  <a:gd name="T35" fmla="*/ 23 h 79"/>
                  <a:gd name="T36" fmla="*/ 68 w 81"/>
                  <a:gd name="T37" fmla="*/ 12 h 79"/>
                  <a:gd name="T38" fmla="*/ 56 w 81"/>
                  <a:gd name="T39" fmla="*/ 2 h 79"/>
                  <a:gd name="T40" fmla="*/ 41 w 81"/>
                  <a:gd name="T41" fmla="*/ 0 h 79"/>
                  <a:gd name="T42" fmla="*/ 25 w 81"/>
                  <a:gd name="T43" fmla="*/ 2 h 79"/>
                  <a:gd name="T44" fmla="*/ 14 w 81"/>
                  <a:gd name="T45" fmla="*/ 12 h 79"/>
                  <a:gd name="T46" fmla="*/ 4 w 81"/>
                  <a:gd name="T47" fmla="*/ 23 h 79"/>
                  <a:gd name="T48" fmla="*/ 2 w 81"/>
                  <a:gd name="T49" fmla="*/ 39 h 79"/>
                  <a:gd name="T50" fmla="*/ 4 w 81"/>
                  <a:gd name="T51" fmla="*/ 54 h 79"/>
                  <a:gd name="T52" fmla="*/ 14 w 81"/>
                  <a:gd name="T53" fmla="*/ 67 h 79"/>
                  <a:gd name="T54" fmla="*/ 25 w 81"/>
                  <a:gd name="T55" fmla="*/ 75 h 79"/>
                  <a:gd name="T56" fmla="*/ 41 w 81"/>
                  <a:gd name="T57" fmla="*/ 79 h 79"/>
                  <a:gd name="T58" fmla="*/ 56 w 81"/>
                  <a:gd name="T59" fmla="*/ 75 h 79"/>
                  <a:gd name="T60" fmla="*/ 68 w 81"/>
                  <a:gd name="T61" fmla="*/ 67 h 79"/>
                  <a:gd name="T62" fmla="*/ 77 w 81"/>
                  <a:gd name="T63" fmla="*/ 54 h 79"/>
                  <a:gd name="T64" fmla="*/ 79 w 81"/>
                  <a:gd name="T65" fmla="*/ 3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79">
                    <a:moveTo>
                      <a:pt x="81" y="39"/>
                    </a:moveTo>
                    <a:lnTo>
                      <a:pt x="79" y="31"/>
                    </a:lnTo>
                    <a:lnTo>
                      <a:pt x="77" y="23"/>
                    </a:lnTo>
                    <a:lnTo>
                      <a:pt x="73" y="18"/>
                    </a:lnTo>
                    <a:lnTo>
                      <a:pt x="69" y="12"/>
                    </a:lnTo>
                    <a:lnTo>
                      <a:pt x="64" y="6"/>
                    </a:lnTo>
                    <a:lnTo>
                      <a:pt x="56" y="2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2"/>
                    </a:lnTo>
                    <a:lnTo>
                      <a:pt x="12" y="67"/>
                    </a:lnTo>
                    <a:lnTo>
                      <a:pt x="18" y="71"/>
                    </a:lnTo>
                    <a:lnTo>
                      <a:pt x="25" y="75"/>
                    </a:lnTo>
                    <a:lnTo>
                      <a:pt x="33" y="77"/>
                    </a:lnTo>
                    <a:lnTo>
                      <a:pt x="41" y="79"/>
                    </a:lnTo>
                    <a:lnTo>
                      <a:pt x="48" y="77"/>
                    </a:lnTo>
                    <a:lnTo>
                      <a:pt x="56" y="75"/>
                    </a:lnTo>
                    <a:lnTo>
                      <a:pt x="64" y="71"/>
                    </a:lnTo>
                    <a:lnTo>
                      <a:pt x="69" y="67"/>
                    </a:lnTo>
                    <a:lnTo>
                      <a:pt x="73" y="62"/>
                    </a:lnTo>
                    <a:lnTo>
                      <a:pt x="77" y="54"/>
                    </a:lnTo>
                    <a:lnTo>
                      <a:pt x="79" y="46"/>
                    </a:lnTo>
                    <a:lnTo>
                      <a:pt x="81" y="39"/>
                    </a:lnTo>
                    <a:lnTo>
                      <a:pt x="79" y="39"/>
                    </a:lnTo>
                    <a:lnTo>
                      <a:pt x="79" y="31"/>
                    </a:lnTo>
                    <a:lnTo>
                      <a:pt x="77" y="23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6"/>
                    </a:lnTo>
                    <a:lnTo>
                      <a:pt x="56" y="2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20" y="6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2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2"/>
                    </a:lnTo>
                    <a:lnTo>
                      <a:pt x="14" y="67"/>
                    </a:lnTo>
                    <a:lnTo>
                      <a:pt x="20" y="71"/>
                    </a:lnTo>
                    <a:lnTo>
                      <a:pt x="25" y="75"/>
                    </a:lnTo>
                    <a:lnTo>
                      <a:pt x="33" y="77"/>
                    </a:lnTo>
                    <a:lnTo>
                      <a:pt x="41" y="79"/>
                    </a:lnTo>
                    <a:lnTo>
                      <a:pt x="48" y="77"/>
                    </a:lnTo>
                    <a:lnTo>
                      <a:pt x="56" y="75"/>
                    </a:lnTo>
                    <a:lnTo>
                      <a:pt x="62" y="71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7" y="54"/>
                    </a:lnTo>
                    <a:lnTo>
                      <a:pt x="79" y="46"/>
                    </a:lnTo>
                    <a:lnTo>
                      <a:pt x="79" y="39"/>
                    </a:lnTo>
                    <a:lnTo>
                      <a:pt x="81" y="39"/>
                    </a:lnTo>
                    <a:close/>
                  </a:path>
                </a:pathLst>
              </a:custGeom>
              <a:solidFill>
                <a:srgbClr val="FF5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63" name="Freeform 7534"/>
              <p:cNvSpPr>
                <a:spLocks/>
              </p:cNvSpPr>
              <p:nvPr/>
            </p:nvSpPr>
            <p:spPr bwMode="auto">
              <a:xfrm>
                <a:off x="1378" y="2354"/>
                <a:ext cx="77" cy="79"/>
              </a:xfrm>
              <a:custGeom>
                <a:avLst/>
                <a:gdLst>
                  <a:gd name="T0" fmla="*/ 77 w 77"/>
                  <a:gd name="T1" fmla="*/ 31 h 79"/>
                  <a:gd name="T2" fmla="*/ 71 w 77"/>
                  <a:gd name="T3" fmla="*/ 18 h 79"/>
                  <a:gd name="T4" fmla="*/ 60 w 77"/>
                  <a:gd name="T5" fmla="*/ 6 h 79"/>
                  <a:gd name="T6" fmla="*/ 46 w 77"/>
                  <a:gd name="T7" fmla="*/ 0 h 79"/>
                  <a:gd name="T8" fmla="*/ 31 w 77"/>
                  <a:gd name="T9" fmla="*/ 0 h 79"/>
                  <a:gd name="T10" fmla="*/ 18 w 77"/>
                  <a:gd name="T11" fmla="*/ 6 h 79"/>
                  <a:gd name="T12" fmla="*/ 6 w 77"/>
                  <a:gd name="T13" fmla="*/ 18 h 79"/>
                  <a:gd name="T14" fmla="*/ 0 w 77"/>
                  <a:gd name="T15" fmla="*/ 31 h 79"/>
                  <a:gd name="T16" fmla="*/ 0 w 77"/>
                  <a:gd name="T17" fmla="*/ 46 h 79"/>
                  <a:gd name="T18" fmla="*/ 6 w 77"/>
                  <a:gd name="T19" fmla="*/ 62 h 79"/>
                  <a:gd name="T20" fmla="*/ 18 w 77"/>
                  <a:gd name="T21" fmla="*/ 71 h 79"/>
                  <a:gd name="T22" fmla="*/ 31 w 77"/>
                  <a:gd name="T23" fmla="*/ 77 h 79"/>
                  <a:gd name="T24" fmla="*/ 46 w 77"/>
                  <a:gd name="T25" fmla="*/ 77 h 79"/>
                  <a:gd name="T26" fmla="*/ 60 w 77"/>
                  <a:gd name="T27" fmla="*/ 71 h 79"/>
                  <a:gd name="T28" fmla="*/ 71 w 77"/>
                  <a:gd name="T29" fmla="*/ 62 h 79"/>
                  <a:gd name="T30" fmla="*/ 77 w 77"/>
                  <a:gd name="T31" fmla="*/ 46 h 79"/>
                  <a:gd name="T32" fmla="*/ 77 w 77"/>
                  <a:gd name="T33" fmla="*/ 39 h 79"/>
                  <a:gd name="T34" fmla="*/ 75 w 77"/>
                  <a:gd name="T35" fmla="*/ 23 h 79"/>
                  <a:gd name="T36" fmla="*/ 66 w 77"/>
                  <a:gd name="T37" fmla="*/ 12 h 79"/>
                  <a:gd name="T38" fmla="*/ 54 w 77"/>
                  <a:gd name="T39" fmla="*/ 4 h 79"/>
                  <a:gd name="T40" fmla="*/ 39 w 77"/>
                  <a:gd name="T41" fmla="*/ 0 h 79"/>
                  <a:gd name="T42" fmla="*/ 23 w 77"/>
                  <a:gd name="T43" fmla="*/ 4 h 79"/>
                  <a:gd name="T44" fmla="*/ 12 w 77"/>
                  <a:gd name="T45" fmla="*/ 12 h 79"/>
                  <a:gd name="T46" fmla="*/ 2 w 77"/>
                  <a:gd name="T47" fmla="*/ 23 h 79"/>
                  <a:gd name="T48" fmla="*/ 0 w 77"/>
                  <a:gd name="T49" fmla="*/ 39 h 79"/>
                  <a:gd name="T50" fmla="*/ 2 w 77"/>
                  <a:gd name="T51" fmla="*/ 54 h 79"/>
                  <a:gd name="T52" fmla="*/ 12 w 77"/>
                  <a:gd name="T53" fmla="*/ 66 h 79"/>
                  <a:gd name="T54" fmla="*/ 23 w 77"/>
                  <a:gd name="T55" fmla="*/ 75 h 79"/>
                  <a:gd name="T56" fmla="*/ 39 w 77"/>
                  <a:gd name="T57" fmla="*/ 77 h 79"/>
                  <a:gd name="T58" fmla="*/ 54 w 77"/>
                  <a:gd name="T59" fmla="*/ 75 h 79"/>
                  <a:gd name="T60" fmla="*/ 66 w 77"/>
                  <a:gd name="T61" fmla="*/ 66 h 79"/>
                  <a:gd name="T62" fmla="*/ 75 w 77"/>
                  <a:gd name="T63" fmla="*/ 54 h 79"/>
                  <a:gd name="T64" fmla="*/ 77 w 77"/>
                  <a:gd name="T65" fmla="*/ 3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9">
                    <a:moveTo>
                      <a:pt x="77" y="39"/>
                    </a:moveTo>
                    <a:lnTo>
                      <a:pt x="77" y="31"/>
                    </a:lnTo>
                    <a:lnTo>
                      <a:pt x="75" y="23"/>
                    </a:lnTo>
                    <a:lnTo>
                      <a:pt x="71" y="18"/>
                    </a:lnTo>
                    <a:lnTo>
                      <a:pt x="66" y="12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2"/>
                    </a:lnTo>
                    <a:lnTo>
                      <a:pt x="12" y="67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9"/>
                    </a:lnTo>
                    <a:lnTo>
                      <a:pt x="46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7"/>
                    </a:lnTo>
                    <a:lnTo>
                      <a:pt x="71" y="62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lnTo>
                      <a:pt x="77" y="31"/>
                    </a:lnTo>
                    <a:lnTo>
                      <a:pt x="75" y="23"/>
                    </a:lnTo>
                    <a:lnTo>
                      <a:pt x="71" y="18"/>
                    </a:lnTo>
                    <a:lnTo>
                      <a:pt x="66" y="12"/>
                    </a:lnTo>
                    <a:lnTo>
                      <a:pt x="60" y="6"/>
                    </a:lnTo>
                    <a:lnTo>
                      <a:pt x="54" y="4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4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close/>
                  </a:path>
                </a:pathLst>
              </a:custGeom>
              <a:solidFill>
                <a:srgbClr val="FF5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64" name="Freeform 7535"/>
              <p:cNvSpPr>
                <a:spLocks/>
              </p:cNvSpPr>
              <p:nvPr/>
            </p:nvSpPr>
            <p:spPr bwMode="auto">
              <a:xfrm>
                <a:off x="1378" y="2354"/>
                <a:ext cx="77" cy="77"/>
              </a:xfrm>
              <a:custGeom>
                <a:avLst/>
                <a:gdLst>
                  <a:gd name="T0" fmla="*/ 77 w 77"/>
                  <a:gd name="T1" fmla="*/ 31 h 77"/>
                  <a:gd name="T2" fmla="*/ 71 w 77"/>
                  <a:gd name="T3" fmla="*/ 18 h 77"/>
                  <a:gd name="T4" fmla="*/ 60 w 77"/>
                  <a:gd name="T5" fmla="*/ 6 h 77"/>
                  <a:gd name="T6" fmla="*/ 46 w 77"/>
                  <a:gd name="T7" fmla="*/ 0 h 77"/>
                  <a:gd name="T8" fmla="*/ 31 w 77"/>
                  <a:gd name="T9" fmla="*/ 0 h 77"/>
                  <a:gd name="T10" fmla="*/ 18 w 77"/>
                  <a:gd name="T11" fmla="*/ 6 h 77"/>
                  <a:gd name="T12" fmla="*/ 6 w 77"/>
                  <a:gd name="T13" fmla="*/ 18 h 77"/>
                  <a:gd name="T14" fmla="*/ 0 w 77"/>
                  <a:gd name="T15" fmla="*/ 31 h 77"/>
                  <a:gd name="T16" fmla="*/ 0 w 77"/>
                  <a:gd name="T17" fmla="*/ 46 h 77"/>
                  <a:gd name="T18" fmla="*/ 6 w 77"/>
                  <a:gd name="T19" fmla="*/ 60 h 77"/>
                  <a:gd name="T20" fmla="*/ 18 w 77"/>
                  <a:gd name="T21" fmla="*/ 71 h 77"/>
                  <a:gd name="T22" fmla="*/ 31 w 77"/>
                  <a:gd name="T23" fmla="*/ 77 h 77"/>
                  <a:gd name="T24" fmla="*/ 46 w 77"/>
                  <a:gd name="T25" fmla="*/ 77 h 77"/>
                  <a:gd name="T26" fmla="*/ 60 w 77"/>
                  <a:gd name="T27" fmla="*/ 71 h 77"/>
                  <a:gd name="T28" fmla="*/ 71 w 77"/>
                  <a:gd name="T29" fmla="*/ 60 h 77"/>
                  <a:gd name="T30" fmla="*/ 77 w 77"/>
                  <a:gd name="T31" fmla="*/ 46 h 77"/>
                  <a:gd name="T32" fmla="*/ 77 w 77"/>
                  <a:gd name="T33" fmla="*/ 39 h 77"/>
                  <a:gd name="T34" fmla="*/ 73 w 77"/>
                  <a:gd name="T35" fmla="*/ 23 h 77"/>
                  <a:gd name="T36" fmla="*/ 66 w 77"/>
                  <a:gd name="T37" fmla="*/ 12 h 77"/>
                  <a:gd name="T38" fmla="*/ 54 w 77"/>
                  <a:gd name="T39" fmla="*/ 4 h 77"/>
                  <a:gd name="T40" fmla="*/ 39 w 77"/>
                  <a:gd name="T41" fmla="*/ 0 h 77"/>
                  <a:gd name="T42" fmla="*/ 23 w 77"/>
                  <a:gd name="T43" fmla="*/ 4 h 77"/>
                  <a:gd name="T44" fmla="*/ 12 w 77"/>
                  <a:gd name="T45" fmla="*/ 12 h 77"/>
                  <a:gd name="T46" fmla="*/ 4 w 77"/>
                  <a:gd name="T47" fmla="*/ 23 h 77"/>
                  <a:gd name="T48" fmla="*/ 0 w 77"/>
                  <a:gd name="T49" fmla="*/ 39 h 77"/>
                  <a:gd name="T50" fmla="*/ 4 w 77"/>
                  <a:gd name="T51" fmla="*/ 54 h 77"/>
                  <a:gd name="T52" fmla="*/ 12 w 77"/>
                  <a:gd name="T53" fmla="*/ 66 h 77"/>
                  <a:gd name="T54" fmla="*/ 23 w 77"/>
                  <a:gd name="T55" fmla="*/ 75 h 77"/>
                  <a:gd name="T56" fmla="*/ 39 w 77"/>
                  <a:gd name="T57" fmla="*/ 77 h 77"/>
                  <a:gd name="T58" fmla="*/ 54 w 77"/>
                  <a:gd name="T59" fmla="*/ 75 h 77"/>
                  <a:gd name="T60" fmla="*/ 66 w 77"/>
                  <a:gd name="T61" fmla="*/ 66 h 77"/>
                  <a:gd name="T62" fmla="*/ 73 w 77"/>
                  <a:gd name="T63" fmla="*/ 54 h 77"/>
                  <a:gd name="T64" fmla="*/ 77 w 77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9"/>
                    </a:moveTo>
                    <a:lnTo>
                      <a:pt x="77" y="31"/>
                    </a:lnTo>
                    <a:lnTo>
                      <a:pt x="75" y="23"/>
                    </a:lnTo>
                    <a:lnTo>
                      <a:pt x="71" y="18"/>
                    </a:lnTo>
                    <a:lnTo>
                      <a:pt x="66" y="12"/>
                    </a:lnTo>
                    <a:lnTo>
                      <a:pt x="60" y="6"/>
                    </a:lnTo>
                    <a:lnTo>
                      <a:pt x="54" y="4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4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lnTo>
                      <a:pt x="77" y="31"/>
                    </a:lnTo>
                    <a:lnTo>
                      <a:pt x="73" y="23"/>
                    </a:lnTo>
                    <a:lnTo>
                      <a:pt x="71" y="18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4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71" y="60"/>
                    </a:lnTo>
                    <a:lnTo>
                      <a:pt x="73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close/>
                  </a:path>
                </a:pathLst>
              </a:custGeom>
              <a:solidFill>
                <a:srgbClr val="FF5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65" name="Freeform 7536"/>
              <p:cNvSpPr>
                <a:spLocks/>
              </p:cNvSpPr>
              <p:nvPr/>
            </p:nvSpPr>
            <p:spPr bwMode="auto">
              <a:xfrm>
                <a:off x="1378" y="2354"/>
                <a:ext cx="77" cy="77"/>
              </a:xfrm>
              <a:custGeom>
                <a:avLst/>
                <a:gdLst>
                  <a:gd name="T0" fmla="*/ 77 w 77"/>
                  <a:gd name="T1" fmla="*/ 31 h 77"/>
                  <a:gd name="T2" fmla="*/ 71 w 77"/>
                  <a:gd name="T3" fmla="*/ 18 h 77"/>
                  <a:gd name="T4" fmla="*/ 60 w 77"/>
                  <a:gd name="T5" fmla="*/ 8 h 77"/>
                  <a:gd name="T6" fmla="*/ 46 w 77"/>
                  <a:gd name="T7" fmla="*/ 2 h 77"/>
                  <a:gd name="T8" fmla="*/ 31 w 77"/>
                  <a:gd name="T9" fmla="*/ 2 h 77"/>
                  <a:gd name="T10" fmla="*/ 18 w 77"/>
                  <a:gd name="T11" fmla="*/ 8 h 77"/>
                  <a:gd name="T12" fmla="*/ 6 w 77"/>
                  <a:gd name="T13" fmla="*/ 18 h 77"/>
                  <a:gd name="T14" fmla="*/ 0 w 77"/>
                  <a:gd name="T15" fmla="*/ 31 h 77"/>
                  <a:gd name="T16" fmla="*/ 0 w 77"/>
                  <a:gd name="T17" fmla="*/ 46 h 77"/>
                  <a:gd name="T18" fmla="*/ 6 w 77"/>
                  <a:gd name="T19" fmla="*/ 60 h 77"/>
                  <a:gd name="T20" fmla="*/ 18 w 77"/>
                  <a:gd name="T21" fmla="*/ 71 h 77"/>
                  <a:gd name="T22" fmla="*/ 31 w 77"/>
                  <a:gd name="T23" fmla="*/ 77 h 77"/>
                  <a:gd name="T24" fmla="*/ 46 w 77"/>
                  <a:gd name="T25" fmla="*/ 77 h 77"/>
                  <a:gd name="T26" fmla="*/ 60 w 77"/>
                  <a:gd name="T27" fmla="*/ 71 h 77"/>
                  <a:gd name="T28" fmla="*/ 71 w 77"/>
                  <a:gd name="T29" fmla="*/ 60 h 77"/>
                  <a:gd name="T30" fmla="*/ 77 w 77"/>
                  <a:gd name="T31" fmla="*/ 46 h 77"/>
                  <a:gd name="T32" fmla="*/ 77 w 77"/>
                  <a:gd name="T33" fmla="*/ 39 h 77"/>
                  <a:gd name="T34" fmla="*/ 73 w 77"/>
                  <a:gd name="T35" fmla="*/ 23 h 77"/>
                  <a:gd name="T36" fmla="*/ 66 w 77"/>
                  <a:gd name="T37" fmla="*/ 12 h 77"/>
                  <a:gd name="T38" fmla="*/ 54 w 77"/>
                  <a:gd name="T39" fmla="*/ 4 h 77"/>
                  <a:gd name="T40" fmla="*/ 39 w 77"/>
                  <a:gd name="T41" fmla="*/ 0 h 77"/>
                  <a:gd name="T42" fmla="*/ 23 w 77"/>
                  <a:gd name="T43" fmla="*/ 4 h 77"/>
                  <a:gd name="T44" fmla="*/ 12 w 77"/>
                  <a:gd name="T45" fmla="*/ 12 h 77"/>
                  <a:gd name="T46" fmla="*/ 4 w 77"/>
                  <a:gd name="T47" fmla="*/ 23 h 77"/>
                  <a:gd name="T48" fmla="*/ 0 w 77"/>
                  <a:gd name="T49" fmla="*/ 39 h 77"/>
                  <a:gd name="T50" fmla="*/ 4 w 77"/>
                  <a:gd name="T51" fmla="*/ 54 h 77"/>
                  <a:gd name="T52" fmla="*/ 12 w 77"/>
                  <a:gd name="T53" fmla="*/ 66 h 77"/>
                  <a:gd name="T54" fmla="*/ 23 w 77"/>
                  <a:gd name="T55" fmla="*/ 73 h 77"/>
                  <a:gd name="T56" fmla="*/ 39 w 77"/>
                  <a:gd name="T57" fmla="*/ 77 h 77"/>
                  <a:gd name="T58" fmla="*/ 54 w 77"/>
                  <a:gd name="T59" fmla="*/ 73 h 77"/>
                  <a:gd name="T60" fmla="*/ 66 w 77"/>
                  <a:gd name="T61" fmla="*/ 66 h 77"/>
                  <a:gd name="T62" fmla="*/ 73 w 77"/>
                  <a:gd name="T63" fmla="*/ 54 h 77"/>
                  <a:gd name="T64" fmla="*/ 77 w 77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9"/>
                    </a:moveTo>
                    <a:lnTo>
                      <a:pt x="77" y="31"/>
                    </a:lnTo>
                    <a:lnTo>
                      <a:pt x="73" y="23"/>
                    </a:lnTo>
                    <a:lnTo>
                      <a:pt x="71" y="18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4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71" y="60"/>
                    </a:lnTo>
                    <a:lnTo>
                      <a:pt x="73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lnTo>
                      <a:pt x="75" y="31"/>
                    </a:lnTo>
                    <a:lnTo>
                      <a:pt x="73" y="23"/>
                    </a:lnTo>
                    <a:lnTo>
                      <a:pt x="69" y="18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3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3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7" y="39"/>
                    </a:lnTo>
                    <a:lnTo>
                      <a:pt x="77" y="39"/>
                    </a:lnTo>
                    <a:close/>
                  </a:path>
                </a:pathLst>
              </a:custGeom>
              <a:solidFill>
                <a:srgbClr val="FF5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66" name="Freeform 7537"/>
              <p:cNvSpPr>
                <a:spLocks/>
              </p:cNvSpPr>
              <p:nvPr/>
            </p:nvSpPr>
            <p:spPr bwMode="auto">
              <a:xfrm>
                <a:off x="1378" y="2354"/>
                <a:ext cx="77" cy="77"/>
              </a:xfrm>
              <a:custGeom>
                <a:avLst/>
                <a:gdLst>
                  <a:gd name="T0" fmla="*/ 75 w 77"/>
                  <a:gd name="T1" fmla="*/ 31 h 77"/>
                  <a:gd name="T2" fmla="*/ 69 w 77"/>
                  <a:gd name="T3" fmla="*/ 18 h 77"/>
                  <a:gd name="T4" fmla="*/ 60 w 77"/>
                  <a:gd name="T5" fmla="*/ 8 h 77"/>
                  <a:gd name="T6" fmla="*/ 46 w 77"/>
                  <a:gd name="T7" fmla="*/ 2 h 77"/>
                  <a:gd name="T8" fmla="*/ 31 w 77"/>
                  <a:gd name="T9" fmla="*/ 2 h 77"/>
                  <a:gd name="T10" fmla="*/ 18 w 77"/>
                  <a:gd name="T11" fmla="*/ 8 h 77"/>
                  <a:gd name="T12" fmla="*/ 8 w 77"/>
                  <a:gd name="T13" fmla="*/ 18 h 77"/>
                  <a:gd name="T14" fmla="*/ 2 w 77"/>
                  <a:gd name="T15" fmla="*/ 31 h 77"/>
                  <a:gd name="T16" fmla="*/ 2 w 77"/>
                  <a:gd name="T17" fmla="*/ 46 h 77"/>
                  <a:gd name="T18" fmla="*/ 8 w 77"/>
                  <a:gd name="T19" fmla="*/ 60 h 77"/>
                  <a:gd name="T20" fmla="*/ 18 w 77"/>
                  <a:gd name="T21" fmla="*/ 71 h 77"/>
                  <a:gd name="T22" fmla="*/ 31 w 77"/>
                  <a:gd name="T23" fmla="*/ 77 h 77"/>
                  <a:gd name="T24" fmla="*/ 46 w 77"/>
                  <a:gd name="T25" fmla="*/ 77 h 77"/>
                  <a:gd name="T26" fmla="*/ 60 w 77"/>
                  <a:gd name="T27" fmla="*/ 71 h 77"/>
                  <a:gd name="T28" fmla="*/ 69 w 77"/>
                  <a:gd name="T29" fmla="*/ 60 h 77"/>
                  <a:gd name="T30" fmla="*/ 75 w 77"/>
                  <a:gd name="T31" fmla="*/ 46 h 77"/>
                  <a:gd name="T32" fmla="*/ 77 w 77"/>
                  <a:gd name="T33" fmla="*/ 39 h 77"/>
                  <a:gd name="T34" fmla="*/ 73 w 77"/>
                  <a:gd name="T35" fmla="*/ 25 h 77"/>
                  <a:gd name="T36" fmla="*/ 66 w 77"/>
                  <a:gd name="T37" fmla="*/ 12 h 77"/>
                  <a:gd name="T38" fmla="*/ 54 w 77"/>
                  <a:gd name="T39" fmla="*/ 4 h 77"/>
                  <a:gd name="T40" fmla="*/ 39 w 77"/>
                  <a:gd name="T41" fmla="*/ 2 h 77"/>
                  <a:gd name="T42" fmla="*/ 23 w 77"/>
                  <a:gd name="T43" fmla="*/ 4 h 77"/>
                  <a:gd name="T44" fmla="*/ 12 w 77"/>
                  <a:gd name="T45" fmla="*/ 12 h 77"/>
                  <a:gd name="T46" fmla="*/ 4 w 77"/>
                  <a:gd name="T47" fmla="*/ 25 h 77"/>
                  <a:gd name="T48" fmla="*/ 0 w 77"/>
                  <a:gd name="T49" fmla="*/ 39 h 77"/>
                  <a:gd name="T50" fmla="*/ 4 w 77"/>
                  <a:gd name="T51" fmla="*/ 54 h 77"/>
                  <a:gd name="T52" fmla="*/ 12 w 77"/>
                  <a:gd name="T53" fmla="*/ 66 h 77"/>
                  <a:gd name="T54" fmla="*/ 23 w 77"/>
                  <a:gd name="T55" fmla="*/ 73 h 77"/>
                  <a:gd name="T56" fmla="*/ 39 w 77"/>
                  <a:gd name="T57" fmla="*/ 77 h 77"/>
                  <a:gd name="T58" fmla="*/ 54 w 77"/>
                  <a:gd name="T59" fmla="*/ 73 h 77"/>
                  <a:gd name="T60" fmla="*/ 66 w 77"/>
                  <a:gd name="T61" fmla="*/ 66 h 77"/>
                  <a:gd name="T62" fmla="*/ 73 w 77"/>
                  <a:gd name="T63" fmla="*/ 54 h 77"/>
                  <a:gd name="T64" fmla="*/ 77 w 77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9"/>
                    </a:moveTo>
                    <a:lnTo>
                      <a:pt x="75" y="31"/>
                    </a:lnTo>
                    <a:lnTo>
                      <a:pt x="73" y="23"/>
                    </a:lnTo>
                    <a:lnTo>
                      <a:pt x="69" y="18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3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3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7" y="39"/>
                    </a:lnTo>
                    <a:lnTo>
                      <a:pt x="77" y="39"/>
                    </a:lnTo>
                    <a:lnTo>
                      <a:pt x="75" y="31"/>
                    </a:lnTo>
                    <a:lnTo>
                      <a:pt x="73" y="25"/>
                    </a:lnTo>
                    <a:lnTo>
                      <a:pt x="69" y="18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2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6"/>
                    </a:lnTo>
                    <a:lnTo>
                      <a:pt x="18" y="69"/>
                    </a:lnTo>
                    <a:lnTo>
                      <a:pt x="23" y="73"/>
                    </a:lnTo>
                    <a:lnTo>
                      <a:pt x="31" y="75"/>
                    </a:lnTo>
                    <a:lnTo>
                      <a:pt x="39" y="77"/>
                    </a:lnTo>
                    <a:lnTo>
                      <a:pt x="46" y="75"/>
                    </a:lnTo>
                    <a:lnTo>
                      <a:pt x="54" y="73"/>
                    </a:lnTo>
                    <a:lnTo>
                      <a:pt x="60" y="69"/>
                    </a:lnTo>
                    <a:lnTo>
                      <a:pt x="66" y="66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7" y="39"/>
                    </a:lnTo>
                    <a:lnTo>
                      <a:pt x="77" y="39"/>
                    </a:lnTo>
                    <a:close/>
                  </a:path>
                </a:pathLst>
              </a:custGeom>
              <a:solidFill>
                <a:srgbClr val="FF6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sp>
          <p:nvSpPr>
            <p:cNvPr id="1263" name="Freeform 7538"/>
            <p:cNvSpPr>
              <a:spLocks/>
            </p:cNvSpPr>
            <p:nvPr/>
          </p:nvSpPr>
          <p:spPr bwMode="auto">
            <a:xfrm>
              <a:off x="1378" y="2356"/>
              <a:ext cx="77" cy="75"/>
            </a:xfrm>
            <a:custGeom>
              <a:avLst/>
              <a:gdLst>
                <a:gd name="T0" fmla="*/ 75 w 77"/>
                <a:gd name="T1" fmla="*/ 29 h 75"/>
                <a:gd name="T2" fmla="*/ 69 w 77"/>
                <a:gd name="T3" fmla="*/ 16 h 75"/>
                <a:gd name="T4" fmla="*/ 60 w 77"/>
                <a:gd name="T5" fmla="*/ 6 h 75"/>
                <a:gd name="T6" fmla="*/ 46 w 77"/>
                <a:gd name="T7" fmla="*/ 0 h 75"/>
                <a:gd name="T8" fmla="*/ 31 w 77"/>
                <a:gd name="T9" fmla="*/ 0 h 75"/>
                <a:gd name="T10" fmla="*/ 18 w 77"/>
                <a:gd name="T11" fmla="*/ 6 h 75"/>
                <a:gd name="T12" fmla="*/ 8 w 77"/>
                <a:gd name="T13" fmla="*/ 16 h 75"/>
                <a:gd name="T14" fmla="*/ 2 w 77"/>
                <a:gd name="T15" fmla="*/ 29 h 75"/>
                <a:gd name="T16" fmla="*/ 2 w 77"/>
                <a:gd name="T17" fmla="*/ 44 h 75"/>
                <a:gd name="T18" fmla="*/ 8 w 77"/>
                <a:gd name="T19" fmla="*/ 58 h 75"/>
                <a:gd name="T20" fmla="*/ 18 w 77"/>
                <a:gd name="T21" fmla="*/ 67 h 75"/>
                <a:gd name="T22" fmla="*/ 31 w 77"/>
                <a:gd name="T23" fmla="*/ 73 h 75"/>
                <a:gd name="T24" fmla="*/ 46 w 77"/>
                <a:gd name="T25" fmla="*/ 73 h 75"/>
                <a:gd name="T26" fmla="*/ 60 w 77"/>
                <a:gd name="T27" fmla="*/ 67 h 75"/>
                <a:gd name="T28" fmla="*/ 69 w 77"/>
                <a:gd name="T29" fmla="*/ 58 h 75"/>
                <a:gd name="T30" fmla="*/ 75 w 77"/>
                <a:gd name="T31" fmla="*/ 44 h 75"/>
                <a:gd name="T32" fmla="*/ 75 w 77"/>
                <a:gd name="T33" fmla="*/ 37 h 75"/>
                <a:gd name="T34" fmla="*/ 73 w 77"/>
                <a:gd name="T35" fmla="*/ 23 h 75"/>
                <a:gd name="T36" fmla="*/ 66 w 77"/>
                <a:gd name="T37" fmla="*/ 10 h 75"/>
                <a:gd name="T38" fmla="*/ 54 w 77"/>
                <a:gd name="T39" fmla="*/ 2 h 75"/>
                <a:gd name="T40" fmla="*/ 39 w 77"/>
                <a:gd name="T41" fmla="*/ 0 h 75"/>
                <a:gd name="T42" fmla="*/ 23 w 77"/>
                <a:gd name="T43" fmla="*/ 2 h 75"/>
                <a:gd name="T44" fmla="*/ 12 w 77"/>
                <a:gd name="T45" fmla="*/ 10 h 75"/>
                <a:gd name="T46" fmla="*/ 4 w 77"/>
                <a:gd name="T47" fmla="*/ 23 h 75"/>
                <a:gd name="T48" fmla="*/ 2 w 77"/>
                <a:gd name="T49" fmla="*/ 37 h 75"/>
                <a:gd name="T50" fmla="*/ 4 w 77"/>
                <a:gd name="T51" fmla="*/ 52 h 75"/>
                <a:gd name="T52" fmla="*/ 12 w 77"/>
                <a:gd name="T53" fmla="*/ 64 h 75"/>
                <a:gd name="T54" fmla="*/ 23 w 77"/>
                <a:gd name="T55" fmla="*/ 71 h 75"/>
                <a:gd name="T56" fmla="*/ 39 w 77"/>
                <a:gd name="T57" fmla="*/ 75 h 75"/>
                <a:gd name="T58" fmla="*/ 54 w 77"/>
                <a:gd name="T59" fmla="*/ 71 h 75"/>
                <a:gd name="T60" fmla="*/ 66 w 77"/>
                <a:gd name="T61" fmla="*/ 64 h 75"/>
                <a:gd name="T62" fmla="*/ 73 w 77"/>
                <a:gd name="T63" fmla="*/ 52 h 75"/>
                <a:gd name="T64" fmla="*/ 75 w 77"/>
                <a:gd name="T65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5">
                  <a:moveTo>
                    <a:pt x="77" y="37"/>
                  </a:moveTo>
                  <a:lnTo>
                    <a:pt x="75" y="29"/>
                  </a:lnTo>
                  <a:lnTo>
                    <a:pt x="73" y="23"/>
                  </a:lnTo>
                  <a:lnTo>
                    <a:pt x="69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2"/>
                  </a:lnTo>
                  <a:lnTo>
                    <a:pt x="18" y="6"/>
                  </a:lnTo>
                  <a:lnTo>
                    <a:pt x="12" y="10"/>
                  </a:lnTo>
                  <a:lnTo>
                    <a:pt x="8" y="16"/>
                  </a:lnTo>
                  <a:lnTo>
                    <a:pt x="4" y="23"/>
                  </a:lnTo>
                  <a:lnTo>
                    <a:pt x="2" y="29"/>
                  </a:lnTo>
                  <a:lnTo>
                    <a:pt x="0" y="37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8" y="58"/>
                  </a:lnTo>
                  <a:lnTo>
                    <a:pt x="12" y="64"/>
                  </a:lnTo>
                  <a:lnTo>
                    <a:pt x="18" y="67"/>
                  </a:lnTo>
                  <a:lnTo>
                    <a:pt x="23" y="71"/>
                  </a:lnTo>
                  <a:lnTo>
                    <a:pt x="31" y="73"/>
                  </a:lnTo>
                  <a:lnTo>
                    <a:pt x="39" y="75"/>
                  </a:lnTo>
                  <a:lnTo>
                    <a:pt x="46" y="73"/>
                  </a:lnTo>
                  <a:lnTo>
                    <a:pt x="54" y="71"/>
                  </a:lnTo>
                  <a:lnTo>
                    <a:pt x="60" y="67"/>
                  </a:lnTo>
                  <a:lnTo>
                    <a:pt x="66" y="64"/>
                  </a:lnTo>
                  <a:lnTo>
                    <a:pt x="69" y="58"/>
                  </a:lnTo>
                  <a:lnTo>
                    <a:pt x="73" y="52"/>
                  </a:lnTo>
                  <a:lnTo>
                    <a:pt x="75" y="44"/>
                  </a:lnTo>
                  <a:lnTo>
                    <a:pt x="77" y="37"/>
                  </a:lnTo>
                  <a:lnTo>
                    <a:pt x="75" y="37"/>
                  </a:lnTo>
                  <a:lnTo>
                    <a:pt x="75" y="29"/>
                  </a:lnTo>
                  <a:lnTo>
                    <a:pt x="73" y="23"/>
                  </a:lnTo>
                  <a:lnTo>
                    <a:pt x="69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2"/>
                  </a:lnTo>
                  <a:lnTo>
                    <a:pt x="18" y="6"/>
                  </a:lnTo>
                  <a:lnTo>
                    <a:pt x="12" y="10"/>
                  </a:lnTo>
                  <a:lnTo>
                    <a:pt x="8" y="16"/>
                  </a:lnTo>
                  <a:lnTo>
                    <a:pt x="4" y="23"/>
                  </a:lnTo>
                  <a:lnTo>
                    <a:pt x="2" y="29"/>
                  </a:lnTo>
                  <a:lnTo>
                    <a:pt x="2" y="37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8" y="58"/>
                  </a:lnTo>
                  <a:lnTo>
                    <a:pt x="12" y="64"/>
                  </a:lnTo>
                  <a:lnTo>
                    <a:pt x="18" y="67"/>
                  </a:lnTo>
                  <a:lnTo>
                    <a:pt x="23" y="71"/>
                  </a:lnTo>
                  <a:lnTo>
                    <a:pt x="31" y="73"/>
                  </a:lnTo>
                  <a:lnTo>
                    <a:pt x="39" y="75"/>
                  </a:lnTo>
                  <a:lnTo>
                    <a:pt x="46" y="73"/>
                  </a:lnTo>
                  <a:lnTo>
                    <a:pt x="54" y="71"/>
                  </a:lnTo>
                  <a:lnTo>
                    <a:pt x="60" y="67"/>
                  </a:lnTo>
                  <a:lnTo>
                    <a:pt x="66" y="64"/>
                  </a:lnTo>
                  <a:lnTo>
                    <a:pt x="69" y="58"/>
                  </a:lnTo>
                  <a:lnTo>
                    <a:pt x="73" y="52"/>
                  </a:lnTo>
                  <a:lnTo>
                    <a:pt x="75" y="44"/>
                  </a:lnTo>
                  <a:lnTo>
                    <a:pt x="75" y="37"/>
                  </a:lnTo>
                  <a:lnTo>
                    <a:pt x="77" y="37"/>
                  </a:lnTo>
                  <a:close/>
                </a:path>
              </a:pathLst>
            </a:custGeom>
            <a:solidFill>
              <a:srgbClr val="FF6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64" name="Freeform 7539"/>
            <p:cNvSpPr>
              <a:spLocks/>
            </p:cNvSpPr>
            <p:nvPr/>
          </p:nvSpPr>
          <p:spPr bwMode="auto">
            <a:xfrm>
              <a:off x="1380" y="2356"/>
              <a:ext cx="73" cy="75"/>
            </a:xfrm>
            <a:custGeom>
              <a:avLst/>
              <a:gdLst>
                <a:gd name="T0" fmla="*/ 73 w 73"/>
                <a:gd name="T1" fmla="*/ 29 h 75"/>
                <a:gd name="T2" fmla="*/ 67 w 73"/>
                <a:gd name="T3" fmla="*/ 16 h 75"/>
                <a:gd name="T4" fmla="*/ 58 w 73"/>
                <a:gd name="T5" fmla="*/ 6 h 75"/>
                <a:gd name="T6" fmla="*/ 44 w 73"/>
                <a:gd name="T7" fmla="*/ 0 h 75"/>
                <a:gd name="T8" fmla="*/ 29 w 73"/>
                <a:gd name="T9" fmla="*/ 0 h 75"/>
                <a:gd name="T10" fmla="*/ 16 w 73"/>
                <a:gd name="T11" fmla="*/ 6 h 75"/>
                <a:gd name="T12" fmla="*/ 6 w 73"/>
                <a:gd name="T13" fmla="*/ 16 h 75"/>
                <a:gd name="T14" fmla="*/ 0 w 73"/>
                <a:gd name="T15" fmla="*/ 29 h 75"/>
                <a:gd name="T16" fmla="*/ 0 w 73"/>
                <a:gd name="T17" fmla="*/ 44 h 75"/>
                <a:gd name="T18" fmla="*/ 6 w 73"/>
                <a:gd name="T19" fmla="*/ 58 h 75"/>
                <a:gd name="T20" fmla="*/ 16 w 73"/>
                <a:gd name="T21" fmla="*/ 67 h 75"/>
                <a:gd name="T22" fmla="*/ 29 w 73"/>
                <a:gd name="T23" fmla="*/ 73 h 75"/>
                <a:gd name="T24" fmla="*/ 44 w 73"/>
                <a:gd name="T25" fmla="*/ 73 h 75"/>
                <a:gd name="T26" fmla="*/ 58 w 73"/>
                <a:gd name="T27" fmla="*/ 67 h 75"/>
                <a:gd name="T28" fmla="*/ 67 w 73"/>
                <a:gd name="T29" fmla="*/ 58 h 75"/>
                <a:gd name="T30" fmla="*/ 73 w 73"/>
                <a:gd name="T31" fmla="*/ 44 h 75"/>
                <a:gd name="T32" fmla="*/ 73 w 73"/>
                <a:gd name="T33" fmla="*/ 37 h 75"/>
                <a:gd name="T34" fmla="*/ 71 w 73"/>
                <a:gd name="T35" fmla="*/ 23 h 75"/>
                <a:gd name="T36" fmla="*/ 64 w 73"/>
                <a:gd name="T37" fmla="*/ 12 h 75"/>
                <a:gd name="T38" fmla="*/ 50 w 73"/>
                <a:gd name="T39" fmla="*/ 2 h 75"/>
                <a:gd name="T40" fmla="*/ 37 w 73"/>
                <a:gd name="T41" fmla="*/ 0 h 75"/>
                <a:gd name="T42" fmla="*/ 23 w 73"/>
                <a:gd name="T43" fmla="*/ 2 h 75"/>
                <a:gd name="T44" fmla="*/ 10 w 73"/>
                <a:gd name="T45" fmla="*/ 12 h 75"/>
                <a:gd name="T46" fmla="*/ 2 w 73"/>
                <a:gd name="T47" fmla="*/ 23 h 75"/>
                <a:gd name="T48" fmla="*/ 0 w 73"/>
                <a:gd name="T49" fmla="*/ 37 h 75"/>
                <a:gd name="T50" fmla="*/ 2 w 73"/>
                <a:gd name="T51" fmla="*/ 52 h 75"/>
                <a:gd name="T52" fmla="*/ 10 w 73"/>
                <a:gd name="T53" fmla="*/ 64 h 75"/>
                <a:gd name="T54" fmla="*/ 23 w 73"/>
                <a:gd name="T55" fmla="*/ 71 h 75"/>
                <a:gd name="T56" fmla="*/ 37 w 73"/>
                <a:gd name="T57" fmla="*/ 73 h 75"/>
                <a:gd name="T58" fmla="*/ 50 w 73"/>
                <a:gd name="T59" fmla="*/ 71 h 75"/>
                <a:gd name="T60" fmla="*/ 64 w 73"/>
                <a:gd name="T61" fmla="*/ 64 h 75"/>
                <a:gd name="T62" fmla="*/ 71 w 73"/>
                <a:gd name="T63" fmla="*/ 52 h 75"/>
                <a:gd name="T64" fmla="*/ 73 w 73"/>
                <a:gd name="T65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5">
                  <a:moveTo>
                    <a:pt x="73" y="37"/>
                  </a:moveTo>
                  <a:lnTo>
                    <a:pt x="73" y="29"/>
                  </a:lnTo>
                  <a:lnTo>
                    <a:pt x="71" y="23"/>
                  </a:lnTo>
                  <a:lnTo>
                    <a:pt x="67" y="16"/>
                  </a:lnTo>
                  <a:lnTo>
                    <a:pt x="64" y="10"/>
                  </a:lnTo>
                  <a:lnTo>
                    <a:pt x="58" y="6"/>
                  </a:lnTo>
                  <a:lnTo>
                    <a:pt x="52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10" y="64"/>
                  </a:lnTo>
                  <a:lnTo>
                    <a:pt x="16" y="67"/>
                  </a:lnTo>
                  <a:lnTo>
                    <a:pt x="21" y="71"/>
                  </a:lnTo>
                  <a:lnTo>
                    <a:pt x="29" y="73"/>
                  </a:lnTo>
                  <a:lnTo>
                    <a:pt x="37" y="75"/>
                  </a:lnTo>
                  <a:lnTo>
                    <a:pt x="44" y="73"/>
                  </a:lnTo>
                  <a:lnTo>
                    <a:pt x="52" y="71"/>
                  </a:lnTo>
                  <a:lnTo>
                    <a:pt x="58" y="67"/>
                  </a:lnTo>
                  <a:lnTo>
                    <a:pt x="64" y="64"/>
                  </a:lnTo>
                  <a:lnTo>
                    <a:pt x="67" y="58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3" y="29"/>
                  </a:lnTo>
                  <a:lnTo>
                    <a:pt x="71" y="23"/>
                  </a:lnTo>
                  <a:lnTo>
                    <a:pt x="67" y="16"/>
                  </a:lnTo>
                  <a:lnTo>
                    <a:pt x="64" y="12"/>
                  </a:lnTo>
                  <a:lnTo>
                    <a:pt x="58" y="6"/>
                  </a:lnTo>
                  <a:lnTo>
                    <a:pt x="50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16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10" y="64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4" y="64"/>
                  </a:lnTo>
                  <a:lnTo>
                    <a:pt x="67" y="58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7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FF6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65" name="Freeform 7540"/>
            <p:cNvSpPr>
              <a:spLocks/>
            </p:cNvSpPr>
            <p:nvPr/>
          </p:nvSpPr>
          <p:spPr bwMode="auto">
            <a:xfrm>
              <a:off x="1380" y="2356"/>
              <a:ext cx="73" cy="73"/>
            </a:xfrm>
            <a:custGeom>
              <a:avLst/>
              <a:gdLst>
                <a:gd name="T0" fmla="*/ 73 w 73"/>
                <a:gd name="T1" fmla="*/ 29 h 73"/>
                <a:gd name="T2" fmla="*/ 67 w 73"/>
                <a:gd name="T3" fmla="*/ 16 h 73"/>
                <a:gd name="T4" fmla="*/ 58 w 73"/>
                <a:gd name="T5" fmla="*/ 6 h 73"/>
                <a:gd name="T6" fmla="*/ 44 w 73"/>
                <a:gd name="T7" fmla="*/ 0 h 73"/>
                <a:gd name="T8" fmla="*/ 29 w 73"/>
                <a:gd name="T9" fmla="*/ 0 h 73"/>
                <a:gd name="T10" fmla="*/ 16 w 73"/>
                <a:gd name="T11" fmla="*/ 6 h 73"/>
                <a:gd name="T12" fmla="*/ 6 w 73"/>
                <a:gd name="T13" fmla="*/ 16 h 73"/>
                <a:gd name="T14" fmla="*/ 0 w 73"/>
                <a:gd name="T15" fmla="*/ 29 h 73"/>
                <a:gd name="T16" fmla="*/ 0 w 73"/>
                <a:gd name="T17" fmla="*/ 44 h 73"/>
                <a:gd name="T18" fmla="*/ 6 w 73"/>
                <a:gd name="T19" fmla="*/ 58 h 73"/>
                <a:gd name="T20" fmla="*/ 16 w 73"/>
                <a:gd name="T21" fmla="*/ 67 h 73"/>
                <a:gd name="T22" fmla="*/ 29 w 73"/>
                <a:gd name="T23" fmla="*/ 73 h 73"/>
                <a:gd name="T24" fmla="*/ 44 w 73"/>
                <a:gd name="T25" fmla="*/ 73 h 73"/>
                <a:gd name="T26" fmla="*/ 58 w 73"/>
                <a:gd name="T27" fmla="*/ 67 h 73"/>
                <a:gd name="T28" fmla="*/ 67 w 73"/>
                <a:gd name="T29" fmla="*/ 58 h 73"/>
                <a:gd name="T30" fmla="*/ 73 w 73"/>
                <a:gd name="T31" fmla="*/ 44 h 73"/>
                <a:gd name="T32" fmla="*/ 73 w 73"/>
                <a:gd name="T33" fmla="*/ 37 h 73"/>
                <a:gd name="T34" fmla="*/ 69 w 73"/>
                <a:gd name="T35" fmla="*/ 23 h 73"/>
                <a:gd name="T36" fmla="*/ 62 w 73"/>
                <a:gd name="T37" fmla="*/ 12 h 73"/>
                <a:gd name="T38" fmla="*/ 50 w 73"/>
                <a:gd name="T39" fmla="*/ 4 h 73"/>
                <a:gd name="T40" fmla="*/ 37 w 73"/>
                <a:gd name="T41" fmla="*/ 0 h 73"/>
                <a:gd name="T42" fmla="*/ 23 w 73"/>
                <a:gd name="T43" fmla="*/ 4 h 73"/>
                <a:gd name="T44" fmla="*/ 12 w 73"/>
                <a:gd name="T45" fmla="*/ 12 h 73"/>
                <a:gd name="T46" fmla="*/ 2 w 73"/>
                <a:gd name="T47" fmla="*/ 23 h 73"/>
                <a:gd name="T48" fmla="*/ 0 w 73"/>
                <a:gd name="T49" fmla="*/ 37 h 73"/>
                <a:gd name="T50" fmla="*/ 2 w 73"/>
                <a:gd name="T51" fmla="*/ 52 h 73"/>
                <a:gd name="T52" fmla="*/ 12 w 73"/>
                <a:gd name="T53" fmla="*/ 64 h 73"/>
                <a:gd name="T54" fmla="*/ 23 w 73"/>
                <a:gd name="T55" fmla="*/ 71 h 73"/>
                <a:gd name="T56" fmla="*/ 37 w 73"/>
                <a:gd name="T57" fmla="*/ 73 h 73"/>
                <a:gd name="T58" fmla="*/ 50 w 73"/>
                <a:gd name="T59" fmla="*/ 71 h 73"/>
                <a:gd name="T60" fmla="*/ 62 w 73"/>
                <a:gd name="T61" fmla="*/ 64 h 73"/>
                <a:gd name="T62" fmla="*/ 69 w 73"/>
                <a:gd name="T63" fmla="*/ 52 h 73"/>
                <a:gd name="T64" fmla="*/ 73 w 73"/>
                <a:gd name="T65" fmla="*/ 3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3">
                  <a:moveTo>
                    <a:pt x="73" y="37"/>
                  </a:moveTo>
                  <a:lnTo>
                    <a:pt x="73" y="29"/>
                  </a:lnTo>
                  <a:lnTo>
                    <a:pt x="71" y="23"/>
                  </a:lnTo>
                  <a:lnTo>
                    <a:pt x="67" y="16"/>
                  </a:lnTo>
                  <a:lnTo>
                    <a:pt x="64" y="12"/>
                  </a:lnTo>
                  <a:lnTo>
                    <a:pt x="58" y="6"/>
                  </a:lnTo>
                  <a:lnTo>
                    <a:pt x="50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16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10" y="64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4" y="64"/>
                  </a:lnTo>
                  <a:lnTo>
                    <a:pt x="67" y="58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3" y="29"/>
                  </a:lnTo>
                  <a:lnTo>
                    <a:pt x="69" y="23"/>
                  </a:lnTo>
                  <a:lnTo>
                    <a:pt x="67" y="17"/>
                  </a:lnTo>
                  <a:lnTo>
                    <a:pt x="62" y="12"/>
                  </a:lnTo>
                  <a:lnTo>
                    <a:pt x="58" y="6"/>
                  </a:lnTo>
                  <a:lnTo>
                    <a:pt x="50" y="4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6" y="6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12" y="64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2" y="64"/>
                  </a:lnTo>
                  <a:lnTo>
                    <a:pt x="67" y="58"/>
                  </a:lnTo>
                  <a:lnTo>
                    <a:pt x="69" y="52"/>
                  </a:lnTo>
                  <a:lnTo>
                    <a:pt x="73" y="44"/>
                  </a:lnTo>
                  <a:lnTo>
                    <a:pt x="73" y="37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FF6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66" name="Freeform 7541"/>
            <p:cNvSpPr>
              <a:spLocks/>
            </p:cNvSpPr>
            <p:nvPr/>
          </p:nvSpPr>
          <p:spPr bwMode="auto">
            <a:xfrm>
              <a:off x="1380" y="2356"/>
              <a:ext cx="73" cy="73"/>
            </a:xfrm>
            <a:custGeom>
              <a:avLst/>
              <a:gdLst>
                <a:gd name="T0" fmla="*/ 73 w 73"/>
                <a:gd name="T1" fmla="*/ 29 h 73"/>
                <a:gd name="T2" fmla="*/ 67 w 73"/>
                <a:gd name="T3" fmla="*/ 17 h 73"/>
                <a:gd name="T4" fmla="*/ 58 w 73"/>
                <a:gd name="T5" fmla="*/ 6 h 73"/>
                <a:gd name="T6" fmla="*/ 44 w 73"/>
                <a:gd name="T7" fmla="*/ 2 h 73"/>
                <a:gd name="T8" fmla="*/ 29 w 73"/>
                <a:gd name="T9" fmla="*/ 2 h 73"/>
                <a:gd name="T10" fmla="*/ 16 w 73"/>
                <a:gd name="T11" fmla="*/ 6 h 73"/>
                <a:gd name="T12" fmla="*/ 6 w 73"/>
                <a:gd name="T13" fmla="*/ 17 h 73"/>
                <a:gd name="T14" fmla="*/ 0 w 73"/>
                <a:gd name="T15" fmla="*/ 29 h 73"/>
                <a:gd name="T16" fmla="*/ 0 w 73"/>
                <a:gd name="T17" fmla="*/ 44 h 73"/>
                <a:gd name="T18" fmla="*/ 6 w 73"/>
                <a:gd name="T19" fmla="*/ 58 h 73"/>
                <a:gd name="T20" fmla="*/ 16 w 73"/>
                <a:gd name="T21" fmla="*/ 67 h 73"/>
                <a:gd name="T22" fmla="*/ 29 w 73"/>
                <a:gd name="T23" fmla="*/ 73 h 73"/>
                <a:gd name="T24" fmla="*/ 44 w 73"/>
                <a:gd name="T25" fmla="*/ 73 h 73"/>
                <a:gd name="T26" fmla="*/ 58 w 73"/>
                <a:gd name="T27" fmla="*/ 67 h 73"/>
                <a:gd name="T28" fmla="*/ 67 w 73"/>
                <a:gd name="T29" fmla="*/ 58 h 73"/>
                <a:gd name="T30" fmla="*/ 73 w 73"/>
                <a:gd name="T31" fmla="*/ 44 h 73"/>
                <a:gd name="T32" fmla="*/ 73 w 73"/>
                <a:gd name="T33" fmla="*/ 37 h 73"/>
                <a:gd name="T34" fmla="*/ 69 w 73"/>
                <a:gd name="T35" fmla="*/ 23 h 73"/>
                <a:gd name="T36" fmla="*/ 62 w 73"/>
                <a:gd name="T37" fmla="*/ 12 h 73"/>
                <a:gd name="T38" fmla="*/ 50 w 73"/>
                <a:gd name="T39" fmla="*/ 4 h 73"/>
                <a:gd name="T40" fmla="*/ 37 w 73"/>
                <a:gd name="T41" fmla="*/ 0 h 73"/>
                <a:gd name="T42" fmla="*/ 23 w 73"/>
                <a:gd name="T43" fmla="*/ 4 h 73"/>
                <a:gd name="T44" fmla="*/ 12 w 73"/>
                <a:gd name="T45" fmla="*/ 12 h 73"/>
                <a:gd name="T46" fmla="*/ 4 w 73"/>
                <a:gd name="T47" fmla="*/ 23 h 73"/>
                <a:gd name="T48" fmla="*/ 0 w 73"/>
                <a:gd name="T49" fmla="*/ 37 h 73"/>
                <a:gd name="T50" fmla="*/ 4 w 73"/>
                <a:gd name="T51" fmla="*/ 50 h 73"/>
                <a:gd name="T52" fmla="*/ 12 w 73"/>
                <a:gd name="T53" fmla="*/ 62 h 73"/>
                <a:gd name="T54" fmla="*/ 23 w 73"/>
                <a:gd name="T55" fmla="*/ 69 h 73"/>
                <a:gd name="T56" fmla="*/ 37 w 73"/>
                <a:gd name="T57" fmla="*/ 73 h 73"/>
                <a:gd name="T58" fmla="*/ 50 w 73"/>
                <a:gd name="T59" fmla="*/ 69 h 73"/>
                <a:gd name="T60" fmla="*/ 62 w 73"/>
                <a:gd name="T61" fmla="*/ 62 h 73"/>
                <a:gd name="T62" fmla="*/ 69 w 73"/>
                <a:gd name="T63" fmla="*/ 50 h 73"/>
                <a:gd name="T64" fmla="*/ 73 w 73"/>
                <a:gd name="T65" fmla="*/ 3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3">
                  <a:moveTo>
                    <a:pt x="73" y="37"/>
                  </a:moveTo>
                  <a:lnTo>
                    <a:pt x="73" y="29"/>
                  </a:lnTo>
                  <a:lnTo>
                    <a:pt x="69" y="23"/>
                  </a:lnTo>
                  <a:lnTo>
                    <a:pt x="67" y="17"/>
                  </a:lnTo>
                  <a:lnTo>
                    <a:pt x="62" y="12"/>
                  </a:lnTo>
                  <a:lnTo>
                    <a:pt x="58" y="6"/>
                  </a:lnTo>
                  <a:lnTo>
                    <a:pt x="50" y="4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6" y="6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12" y="64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2" y="64"/>
                  </a:lnTo>
                  <a:lnTo>
                    <a:pt x="67" y="58"/>
                  </a:lnTo>
                  <a:lnTo>
                    <a:pt x="69" y="52"/>
                  </a:lnTo>
                  <a:lnTo>
                    <a:pt x="73" y="44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1" y="29"/>
                  </a:lnTo>
                  <a:lnTo>
                    <a:pt x="69" y="23"/>
                  </a:lnTo>
                  <a:lnTo>
                    <a:pt x="67" y="17"/>
                  </a:lnTo>
                  <a:lnTo>
                    <a:pt x="62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6" y="8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4" y="23"/>
                  </a:lnTo>
                  <a:lnTo>
                    <a:pt x="2" y="29"/>
                  </a:lnTo>
                  <a:lnTo>
                    <a:pt x="0" y="37"/>
                  </a:lnTo>
                  <a:lnTo>
                    <a:pt x="2" y="44"/>
                  </a:lnTo>
                  <a:lnTo>
                    <a:pt x="4" y="50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16" y="67"/>
                  </a:lnTo>
                  <a:lnTo>
                    <a:pt x="23" y="69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69"/>
                  </a:lnTo>
                  <a:lnTo>
                    <a:pt x="56" y="67"/>
                  </a:lnTo>
                  <a:lnTo>
                    <a:pt x="62" y="62"/>
                  </a:lnTo>
                  <a:lnTo>
                    <a:pt x="67" y="58"/>
                  </a:lnTo>
                  <a:lnTo>
                    <a:pt x="69" y="50"/>
                  </a:lnTo>
                  <a:lnTo>
                    <a:pt x="71" y="44"/>
                  </a:lnTo>
                  <a:lnTo>
                    <a:pt x="73" y="37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FF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67" name="Freeform 7542"/>
            <p:cNvSpPr>
              <a:spLocks/>
            </p:cNvSpPr>
            <p:nvPr/>
          </p:nvSpPr>
          <p:spPr bwMode="auto">
            <a:xfrm>
              <a:off x="1380" y="2356"/>
              <a:ext cx="73" cy="73"/>
            </a:xfrm>
            <a:custGeom>
              <a:avLst/>
              <a:gdLst>
                <a:gd name="T0" fmla="*/ 71 w 73"/>
                <a:gd name="T1" fmla="*/ 29 h 73"/>
                <a:gd name="T2" fmla="*/ 67 w 73"/>
                <a:gd name="T3" fmla="*/ 17 h 73"/>
                <a:gd name="T4" fmla="*/ 56 w 73"/>
                <a:gd name="T5" fmla="*/ 8 h 73"/>
                <a:gd name="T6" fmla="*/ 44 w 73"/>
                <a:gd name="T7" fmla="*/ 2 h 73"/>
                <a:gd name="T8" fmla="*/ 29 w 73"/>
                <a:gd name="T9" fmla="*/ 2 h 73"/>
                <a:gd name="T10" fmla="*/ 16 w 73"/>
                <a:gd name="T11" fmla="*/ 8 h 73"/>
                <a:gd name="T12" fmla="*/ 6 w 73"/>
                <a:gd name="T13" fmla="*/ 17 h 73"/>
                <a:gd name="T14" fmla="*/ 2 w 73"/>
                <a:gd name="T15" fmla="*/ 29 h 73"/>
                <a:gd name="T16" fmla="*/ 2 w 73"/>
                <a:gd name="T17" fmla="*/ 44 h 73"/>
                <a:gd name="T18" fmla="*/ 6 w 73"/>
                <a:gd name="T19" fmla="*/ 58 h 73"/>
                <a:gd name="T20" fmla="*/ 16 w 73"/>
                <a:gd name="T21" fmla="*/ 67 h 73"/>
                <a:gd name="T22" fmla="*/ 29 w 73"/>
                <a:gd name="T23" fmla="*/ 73 h 73"/>
                <a:gd name="T24" fmla="*/ 44 w 73"/>
                <a:gd name="T25" fmla="*/ 73 h 73"/>
                <a:gd name="T26" fmla="*/ 56 w 73"/>
                <a:gd name="T27" fmla="*/ 67 h 73"/>
                <a:gd name="T28" fmla="*/ 67 w 73"/>
                <a:gd name="T29" fmla="*/ 58 h 73"/>
                <a:gd name="T30" fmla="*/ 71 w 73"/>
                <a:gd name="T31" fmla="*/ 44 h 73"/>
                <a:gd name="T32" fmla="*/ 73 w 73"/>
                <a:gd name="T33" fmla="*/ 37 h 73"/>
                <a:gd name="T34" fmla="*/ 69 w 73"/>
                <a:gd name="T35" fmla="*/ 23 h 73"/>
                <a:gd name="T36" fmla="*/ 62 w 73"/>
                <a:gd name="T37" fmla="*/ 12 h 73"/>
                <a:gd name="T38" fmla="*/ 50 w 73"/>
                <a:gd name="T39" fmla="*/ 4 h 73"/>
                <a:gd name="T40" fmla="*/ 37 w 73"/>
                <a:gd name="T41" fmla="*/ 2 h 73"/>
                <a:gd name="T42" fmla="*/ 23 w 73"/>
                <a:gd name="T43" fmla="*/ 4 h 73"/>
                <a:gd name="T44" fmla="*/ 12 w 73"/>
                <a:gd name="T45" fmla="*/ 12 h 73"/>
                <a:gd name="T46" fmla="*/ 4 w 73"/>
                <a:gd name="T47" fmla="*/ 23 h 73"/>
                <a:gd name="T48" fmla="*/ 0 w 73"/>
                <a:gd name="T49" fmla="*/ 37 h 73"/>
                <a:gd name="T50" fmla="*/ 4 w 73"/>
                <a:gd name="T51" fmla="*/ 50 h 73"/>
                <a:gd name="T52" fmla="*/ 12 w 73"/>
                <a:gd name="T53" fmla="*/ 62 h 73"/>
                <a:gd name="T54" fmla="*/ 23 w 73"/>
                <a:gd name="T55" fmla="*/ 69 h 73"/>
                <a:gd name="T56" fmla="*/ 37 w 73"/>
                <a:gd name="T57" fmla="*/ 73 h 73"/>
                <a:gd name="T58" fmla="*/ 50 w 73"/>
                <a:gd name="T59" fmla="*/ 69 h 73"/>
                <a:gd name="T60" fmla="*/ 62 w 73"/>
                <a:gd name="T61" fmla="*/ 62 h 73"/>
                <a:gd name="T62" fmla="*/ 69 w 73"/>
                <a:gd name="T63" fmla="*/ 50 h 73"/>
                <a:gd name="T64" fmla="*/ 73 w 73"/>
                <a:gd name="T65" fmla="*/ 3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3">
                  <a:moveTo>
                    <a:pt x="73" y="37"/>
                  </a:moveTo>
                  <a:lnTo>
                    <a:pt x="71" y="29"/>
                  </a:lnTo>
                  <a:lnTo>
                    <a:pt x="69" y="23"/>
                  </a:lnTo>
                  <a:lnTo>
                    <a:pt x="67" y="17"/>
                  </a:lnTo>
                  <a:lnTo>
                    <a:pt x="62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6" y="8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4" y="23"/>
                  </a:lnTo>
                  <a:lnTo>
                    <a:pt x="2" y="29"/>
                  </a:lnTo>
                  <a:lnTo>
                    <a:pt x="0" y="37"/>
                  </a:lnTo>
                  <a:lnTo>
                    <a:pt x="2" y="44"/>
                  </a:lnTo>
                  <a:lnTo>
                    <a:pt x="4" y="50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16" y="67"/>
                  </a:lnTo>
                  <a:lnTo>
                    <a:pt x="23" y="69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69"/>
                  </a:lnTo>
                  <a:lnTo>
                    <a:pt x="56" y="67"/>
                  </a:lnTo>
                  <a:lnTo>
                    <a:pt x="62" y="62"/>
                  </a:lnTo>
                  <a:lnTo>
                    <a:pt x="67" y="58"/>
                  </a:lnTo>
                  <a:lnTo>
                    <a:pt x="69" y="50"/>
                  </a:lnTo>
                  <a:lnTo>
                    <a:pt x="71" y="44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1" y="29"/>
                  </a:lnTo>
                  <a:lnTo>
                    <a:pt x="69" y="23"/>
                  </a:lnTo>
                  <a:lnTo>
                    <a:pt x="65" y="17"/>
                  </a:lnTo>
                  <a:lnTo>
                    <a:pt x="62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44" y="2"/>
                  </a:lnTo>
                  <a:lnTo>
                    <a:pt x="37" y="2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4" y="23"/>
                  </a:lnTo>
                  <a:lnTo>
                    <a:pt x="2" y="29"/>
                  </a:lnTo>
                  <a:lnTo>
                    <a:pt x="0" y="37"/>
                  </a:lnTo>
                  <a:lnTo>
                    <a:pt x="2" y="44"/>
                  </a:lnTo>
                  <a:lnTo>
                    <a:pt x="4" y="50"/>
                  </a:lnTo>
                  <a:lnTo>
                    <a:pt x="8" y="58"/>
                  </a:lnTo>
                  <a:lnTo>
                    <a:pt x="12" y="62"/>
                  </a:lnTo>
                  <a:lnTo>
                    <a:pt x="18" y="67"/>
                  </a:lnTo>
                  <a:lnTo>
                    <a:pt x="23" y="69"/>
                  </a:lnTo>
                  <a:lnTo>
                    <a:pt x="29" y="71"/>
                  </a:lnTo>
                  <a:lnTo>
                    <a:pt x="37" y="73"/>
                  </a:lnTo>
                  <a:lnTo>
                    <a:pt x="44" y="71"/>
                  </a:lnTo>
                  <a:lnTo>
                    <a:pt x="50" y="69"/>
                  </a:lnTo>
                  <a:lnTo>
                    <a:pt x="56" y="67"/>
                  </a:lnTo>
                  <a:lnTo>
                    <a:pt x="62" y="62"/>
                  </a:lnTo>
                  <a:lnTo>
                    <a:pt x="65" y="58"/>
                  </a:lnTo>
                  <a:lnTo>
                    <a:pt x="69" y="50"/>
                  </a:lnTo>
                  <a:lnTo>
                    <a:pt x="71" y="44"/>
                  </a:lnTo>
                  <a:lnTo>
                    <a:pt x="73" y="37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FF6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68" name="Freeform 7543"/>
            <p:cNvSpPr>
              <a:spLocks/>
            </p:cNvSpPr>
            <p:nvPr/>
          </p:nvSpPr>
          <p:spPr bwMode="auto">
            <a:xfrm>
              <a:off x="1380" y="2358"/>
              <a:ext cx="73" cy="71"/>
            </a:xfrm>
            <a:custGeom>
              <a:avLst/>
              <a:gdLst>
                <a:gd name="T0" fmla="*/ 71 w 73"/>
                <a:gd name="T1" fmla="*/ 27 h 71"/>
                <a:gd name="T2" fmla="*/ 65 w 73"/>
                <a:gd name="T3" fmla="*/ 15 h 71"/>
                <a:gd name="T4" fmla="*/ 56 w 73"/>
                <a:gd name="T5" fmla="*/ 6 h 71"/>
                <a:gd name="T6" fmla="*/ 44 w 73"/>
                <a:gd name="T7" fmla="*/ 0 h 71"/>
                <a:gd name="T8" fmla="*/ 29 w 73"/>
                <a:gd name="T9" fmla="*/ 0 h 71"/>
                <a:gd name="T10" fmla="*/ 18 w 73"/>
                <a:gd name="T11" fmla="*/ 6 h 71"/>
                <a:gd name="T12" fmla="*/ 8 w 73"/>
                <a:gd name="T13" fmla="*/ 15 h 71"/>
                <a:gd name="T14" fmla="*/ 2 w 73"/>
                <a:gd name="T15" fmla="*/ 27 h 71"/>
                <a:gd name="T16" fmla="*/ 2 w 73"/>
                <a:gd name="T17" fmla="*/ 42 h 71"/>
                <a:gd name="T18" fmla="*/ 8 w 73"/>
                <a:gd name="T19" fmla="*/ 56 h 71"/>
                <a:gd name="T20" fmla="*/ 18 w 73"/>
                <a:gd name="T21" fmla="*/ 65 h 71"/>
                <a:gd name="T22" fmla="*/ 29 w 73"/>
                <a:gd name="T23" fmla="*/ 69 h 71"/>
                <a:gd name="T24" fmla="*/ 44 w 73"/>
                <a:gd name="T25" fmla="*/ 69 h 71"/>
                <a:gd name="T26" fmla="*/ 56 w 73"/>
                <a:gd name="T27" fmla="*/ 65 h 71"/>
                <a:gd name="T28" fmla="*/ 65 w 73"/>
                <a:gd name="T29" fmla="*/ 56 h 71"/>
                <a:gd name="T30" fmla="*/ 71 w 73"/>
                <a:gd name="T31" fmla="*/ 42 h 71"/>
                <a:gd name="T32" fmla="*/ 71 w 73"/>
                <a:gd name="T33" fmla="*/ 35 h 71"/>
                <a:gd name="T34" fmla="*/ 69 w 73"/>
                <a:gd name="T35" fmla="*/ 21 h 71"/>
                <a:gd name="T36" fmla="*/ 62 w 73"/>
                <a:gd name="T37" fmla="*/ 10 h 71"/>
                <a:gd name="T38" fmla="*/ 50 w 73"/>
                <a:gd name="T39" fmla="*/ 2 h 71"/>
                <a:gd name="T40" fmla="*/ 37 w 73"/>
                <a:gd name="T41" fmla="*/ 0 h 71"/>
                <a:gd name="T42" fmla="*/ 23 w 73"/>
                <a:gd name="T43" fmla="*/ 2 h 71"/>
                <a:gd name="T44" fmla="*/ 12 w 73"/>
                <a:gd name="T45" fmla="*/ 10 h 71"/>
                <a:gd name="T46" fmla="*/ 4 w 73"/>
                <a:gd name="T47" fmla="*/ 21 h 71"/>
                <a:gd name="T48" fmla="*/ 2 w 73"/>
                <a:gd name="T49" fmla="*/ 35 h 71"/>
                <a:gd name="T50" fmla="*/ 4 w 73"/>
                <a:gd name="T51" fmla="*/ 48 h 71"/>
                <a:gd name="T52" fmla="*/ 12 w 73"/>
                <a:gd name="T53" fmla="*/ 60 h 71"/>
                <a:gd name="T54" fmla="*/ 23 w 73"/>
                <a:gd name="T55" fmla="*/ 67 h 71"/>
                <a:gd name="T56" fmla="*/ 37 w 73"/>
                <a:gd name="T57" fmla="*/ 71 h 71"/>
                <a:gd name="T58" fmla="*/ 50 w 73"/>
                <a:gd name="T59" fmla="*/ 67 h 71"/>
                <a:gd name="T60" fmla="*/ 62 w 73"/>
                <a:gd name="T61" fmla="*/ 60 h 71"/>
                <a:gd name="T62" fmla="*/ 69 w 73"/>
                <a:gd name="T63" fmla="*/ 48 h 71"/>
                <a:gd name="T64" fmla="*/ 71 w 73"/>
                <a:gd name="T65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1">
                  <a:moveTo>
                    <a:pt x="73" y="35"/>
                  </a:moveTo>
                  <a:lnTo>
                    <a:pt x="71" y="27"/>
                  </a:lnTo>
                  <a:lnTo>
                    <a:pt x="69" y="21"/>
                  </a:lnTo>
                  <a:lnTo>
                    <a:pt x="65" y="15"/>
                  </a:lnTo>
                  <a:lnTo>
                    <a:pt x="62" y="10"/>
                  </a:lnTo>
                  <a:lnTo>
                    <a:pt x="56" y="6"/>
                  </a:lnTo>
                  <a:lnTo>
                    <a:pt x="50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8" y="6"/>
                  </a:lnTo>
                  <a:lnTo>
                    <a:pt x="12" y="10"/>
                  </a:lnTo>
                  <a:lnTo>
                    <a:pt x="8" y="15"/>
                  </a:lnTo>
                  <a:lnTo>
                    <a:pt x="4" y="21"/>
                  </a:lnTo>
                  <a:lnTo>
                    <a:pt x="2" y="27"/>
                  </a:lnTo>
                  <a:lnTo>
                    <a:pt x="0" y="35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2" y="60"/>
                  </a:lnTo>
                  <a:lnTo>
                    <a:pt x="18" y="65"/>
                  </a:lnTo>
                  <a:lnTo>
                    <a:pt x="23" y="67"/>
                  </a:lnTo>
                  <a:lnTo>
                    <a:pt x="29" y="69"/>
                  </a:lnTo>
                  <a:lnTo>
                    <a:pt x="37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56" y="65"/>
                  </a:lnTo>
                  <a:lnTo>
                    <a:pt x="62" y="60"/>
                  </a:lnTo>
                  <a:lnTo>
                    <a:pt x="65" y="56"/>
                  </a:lnTo>
                  <a:lnTo>
                    <a:pt x="69" y="48"/>
                  </a:lnTo>
                  <a:lnTo>
                    <a:pt x="71" y="42"/>
                  </a:lnTo>
                  <a:lnTo>
                    <a:pt x="73" y="35"/>
                  </a:lnTo>
                  <a:lnTo>
                    <a:pt x="71" y="35"/>
                  </a:lnTo>
                  <a:lnTo>
                    <a:pt x="71" y="27"/>
                  </a:lnTo>
                  <a:lnTo>
                    <a:pt x="69" y="21"/>
                  </a:lnTo>
                  <a:lnTo>
                    <a:pt x="65" y="15"/>
                  </a:lnTo>
                  <a:lnTo>
                    <a:pt x="62" y="10"/>
                  </a:lnTo>
                  <a:lnTo>
                    <a:pt x="56" y="6"/>
                  </a:lnTo>
                  <a:lnTo>
                    <a:pt x="50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8" y="6"/>
                  </a:lnTo>
                  <a:lnTo>
                    <a:pt x="12" y="10"/>
                  </a:lnTo>
                  <a:lnTo>
                    <a:pt x="8" y="15"/>
                  </a:lnTo>
                  <a:lnTo>
                    <a:pt x="4" y="21"/>
                  </a:lnTo>
                  <a:lnTo>
                    <a:pt x="2" y="27"/>
                  </a:lnTo>
                  <a:lnTo>
                    <a:pt x="2" y="35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4"/>
                  </a:lnTo>
                  <a:lnTo>
                    <a:pt x="12" y="60"/>
                  </a:lnTo>
                  <a:lnTo>
                    <a:pt x="18" y="63"/>
                  </a:lnTo>
                  <a:lnTo>
                    <a:pt x="23" y="67"/>
                  </a:lnTo>
                  <a:lnTo>
                    <a:pt x="29" y="69"/>
                  </a:lnTo>
                  <a:lnTo>
                    <a:pt x="37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56" y="63"/>
                  </a:lnTo>
                  <a:lnTo>
                    <a:pt x="62" y="60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1" y="42"/>
                  </a:lnTo>
                  <a:lnTo>
                    <a:pt x="71" y="35"/>
                  </a:lnTo>
                  <a:lnTo>
                    <a:pt x="73" y="35"/>
                  </a:lnTo>
                  <a:close/>
                </a:path>
              </a:pathLst>
            </a:custGeom>
            <a:solidFill>
              <a:srgbClr val="FF6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69" name="Freeform 7544"/>
            <p:cNvSpPr>
              <a:spLocks/>
            </p:cNvSpPr>
            <p:nvPr/>
          </p:nvSpPr>
          <p:spPr bwMode="auto">
            <a:xfrm>
              <a:off x="1382" y="2358"/>
              <a:ext cx="69" cy="71"/>
            </a:xfrm>
            <a:custGeom>
              <a:avLst/>
              <a:gdLst>
                <a:gd name="T0" fmla="*/ 69 w 69"/>
                <a:gd name="T1" fmla="*/ 27 h 71"/>
                <a:gd name="T2" fmla="*/ 63 w 69"/>
                <a:gd name="T3" fmla="*/ 15 h 71"/>
                <a:gd name="T4" fmla="*/ 54 w 69"/>
                <a:gd name="T5" fmla="*/ 6 h 71"/>
                <a:gd name="T6" fmla="*/ 42 w 69"/>
                <a:gd name="T7" fmla="*/ 0 h 71"/>
                <a:gd name="T8" fmla="*/ 27 w 69"/>
                <a:gd name="T9" fmla="*/ 0 h 71"/>
                <a:gd name="T10" fmla="*/ 16 w 69"/>
                <a:gd name="T11" fmla="*/ 6 h 71"/>
                <a:gd name="T12" fmla="*/ 6 w 69"/>
                <a:gd name="T13" fmla="*/ 15 h 71"/>
                <a:gd name="T14" fmla="*/ 0 w 69"/>
                <a:gd name="T15" fmla="*/ 27 h 71"/>
                <a:gd name="T16" fmla="*/ 0 w 69"/>
                <a:gd name="T17" fmla="*/ 42 h 71"/>
                <a:gd name="T18" fmla="*/ 6 w 69"/>
                <a:gd name="T19" fmla="*/ 54 h 71"/>
                <a:gd name="T20" fmla="*/ 16 w 69"/>
                <a:gd name="T21" fmla="*/ 63 h 71"/>
                <a:gd name="T22" fmla="*/ 27 w 69"/>
                <a:gd name="T23" fmla="*/ 69 h 71"/>
                <a:gd name="T24" fmla="*/ 42 w 69"/>
                <a:gd name="T25" fmla="*/ 69 h 71"/>
                <a:gd name="T26" fmla="*/ 54 w 69"/>
                <a:gd name="T27" fmla="*/ 63 h 71"/>
                <a:gd name="T28" fmla="*/ 63 w 69"/>
                <a:gd name="T29" fmla="*/ 54 h 71"/>
                <a:gd name="T30" fmla="*/ 69 w 69"/>
                <a:gd name="T31" fmla="*/ 42 h 71"/>
                <a:gd name="T32" fmla="*/ 69 w 69"/>
                <a:gd name="T33" fmla="*/ 35 h 71"/>
                <a:gd name="T34" fmla="*/ 67 w 69"/>
                <a:gd name="T35" fmla="*/ 21 h 71"/>
                <a:gd name="T36" fmla="*/ 60 w 69"/>
                <a:gd name="T37" fmla="*/ 10 h 71"/>
                <a:gd name="T38" fmla="*/ 48 w 69"/>
                <a:gd name="T39" fmla="*/ 2 h 71"/>
                <a:gd name="T40" fmla="*/ 35 w 69"/>
                <a:gd name="T41" fmla="*/ 0 h 71"/>
                <a:gd name="T42" fmla="*/ 21 w 69"/>
                <a:gd name="T43" fmla="*/ 2 h 71"/>
                <a:gd name="T44" fmla="*/ 10 w 69"/>
                <a:gd name="T45" fmla="*/ 10 h 71"/>
                <a:gd name="T46" fmla="*/ 2 w 69"/>
                <a:gd name="T47" fmla="*/ 21 h 71"/>
                <a:gd name="T48" fmla="*/ 0 w 69"/>
                <a:gd name="T49" fmla="*/ 35 h 71"/>
                <a:gd name="T50" fmla="*/ 2 w 69"/>
                <a:gd name="T51" fmla="*/ 48 h 71"/>
                <a:gd name="T52" fmla="*/ 10 w 69"/>
                <a:gd name="T53" fmla="*/ 60 h 71"/>
                <a:gd name="T54" fmla="*/ 21 w 69"/>
                <a:gd name="T55" fmla="*/ 67 h 71"/>
                <a:gd name="T56" fmla="*/ 35 w 69"/>
                <a:gd name="T57" fmla="*/ 69 h 71"/>
                <a:gd name="T58" fmla="*/ 48 w 69"/>
                <a:gd name="T59" fmla="*/ 67 h 71"/>
                <a:gd name="T60" fmla="*/ 60 w 69"/>
                <a:gd name="T61" fmla="*/ 60 h 71"/>
                <a:gd name="T62" fmla="*/ 67 w 69"/>
                <a:gd name="T63" fmla="*/ 48 h 71"/>
                <a:gd name="T64" fmla="*/ 69 w 69"/>
                <a:gd name="T65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71">
                  <a:moveTo>
                    <a:pt x="69" y="35"/>
                  </a:moveTo>
                  <a:lnTo>
                    <a:pt x="69" y="27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1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lnTo>
                    <a:pt x="69" y="35"/>
                  </a:lnTo>
                  <a:close/>
                </a:path>
              </a:pathLst>
            </a:custGeom>
            <a:solidFill>
              <a:srgbClr val="FF6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70" name="Freeform 7545"/>
            <p:cNvSpPr>
              <a:spLocks/>
            </p:cNvSpPr>
            <p:nvPr/>
          </p:nvSpPr>
          <p:spPr bwMode="auto">
            <a:xfrm>
              <a:off x="1382" y="2358"/>
              <a:ext cx="69" cy="69"/>
            </a:xfrm>
            <a:custGeom>
              <a:avLst/>
              <a:gdLst>
                <a:gd name="T0" fmla="*/ 69 w 69"/>
                <a:gd name="T1" fmla="*/ 27 h 69"/>
                <a:gd name="T2" fmla="*/ 63 w 69"/>
                <a:gd name="T3" fmla="*/ 15 h 69"/>
                <a:gd name="T4" fmla="*/ 54 w 69"/>
                <a:gd name="T5" fmla="*/ 6 h 69"/>
                <a:gd name="T6" fmla="*/ 42 w 69"/>
                <a:gd name="T7" fmla="*/ 0 h 69"/>
                <a:gd name="T8" fmla="*/ 27 w 69"/>
                <a:gd name="T9" fmla="*/ 0 h 69"/>
                <a:gd name="T10" fmla="*/ 16 w 69"/>
                <a:gd name="T11" fmla="*/ 6 h 69"/>
                <a:gd name="T12" fmla="*/ 6 w 69"/>
                <a:gd name="T13" fmla="*/ 15 h 69"/>
                <a:gd name="T14" fmla="*/ 0 w 69"/>
                <a:gd name="T15" fmla="*/ 27 h 69"/>
                <a:gd name="T16" fmla="*/ 0 w 69"/>
                <a:gd name="T17" fmla="*/ 42 h 69"/>
                <a:gd name="T18" fmla="*/ 6 w 69"/>
                <a:gd name="T19" fmla="*/ 54 h 69"/>
                <a:gd name="T20" fmla="*/ 16 w 69"/>
                <a:gd name="T21" fmla="*/ 63 h 69"/>
                <a:gd name="T22" fmla="*/ 27 w 69"/>
                <a:gd name="T23" fmla="*/ 69 h 69"/>
                <a:gd name="T24" fmla="*/ 42 w 69"/>
                <a:gd name="T25" fmla="*/ 69 h 69"/>
                <a:gd name="T26" fmla="*/ 54 w 69"/>
                <a:gd name="T27" fmla="*/ 63 h 69"/>
                <a:gd name="T28" fmla="*/ 63 w 69"/>
                <a:gd name="T29" fmla="*/ 54 h 69"/>
                <a:gd name="T30" fmla="*/ 69 w 69"/>
                <a:gd name="T31" fmla="*/ 42 h 69"/>
                <a:gd name="T32" fmla="*/ 69 w 69"/>
                <a:gd name="T33" fmla="*/ 35 h 69"/>
                <a:gd name="T34" fmla="*/ 67 w 69"/>
                <a:gd name="T35" fmla="*/ 21 h 69"/>
                <a:gd name="T36" fmla="*/ 60 w 69"/>
                <a:gd name="T37" fmla="*/ 10 h 69"/>
                <a:gd name="T38" fmla="*/ 48 w 69"/>
                <a:gd name="T39" fmla="*/ 4 h 69"/>
                <a:gd name="T40" fmla="*/ 35 w 69"/>
                <a:gd name="T41" fmla="*/ 0 h 69"/>
                <a:gd name="T42" fmla="*/ 21 w 69"/>
                <a:gd name="T43" fmla="*/ 4 h 69"/>
                <a:gd name="T44" fmla="*/ 10 w 69"/>
                <a:gd name="T45" fmla="*/ 10 h 69"/>
                <a:gd name="T46" fmla="*/ 2 w 69"/>
                <a:gd name="T47" fmla="*/ 21 h 69"/>
                <a:gd name="T48" fmla="*/ 0 w 69"/>
                <a:gd name="T49" fmla="*/ 35 h 69"/>
                <a:gd name="T50" fmla="*/ 2 w 69"/>
                <a:gd name="T51" fmla="*/ 48 h 69"/>
                <a:gd name="T52" fmla="*/ 10 w 69"/>
                <a:gd name="T53" fmla="*/ 60 h 69"/>
                <a:gd name="T54" fmla="*/ 21 w 69"/>
                <a:gd name="T55" fmla="*/ 67 h 69"/>
                <a:gd name="T56" fmla="*/ 35 w 69"/>
                <a:gd name="T57" fmla="*/ 69 h 69"/>
                <a:gd name="T58" fmla="*/ 48 w 69"/>
                <a:gd name="T59" fmla="*/ 67 h 69"/>
                <a:gd name="T60" fmla="*/ 60 w 69"/>
                <a:gd name="T61" fmla="*/ 60 h 69"/>
                <a:gd name="T62" fmla="*/ 67 w 69"/>
                <a:gd name="T63" fmla="*/ 48 h 69"/>
                <a:gd name="T64" fmla="*/ 69 w 69"/>
                <a:gd name="T65" fmla="*/ 3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9">
                  <a:moveTo>
                    <a:pt x="69" y="35"/>
                  </a:moveTo>
                  <a:lnTo>
                    <a:pt x="69" y="27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9" y="29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5" y="0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lnTo>
                    <a:pt x="69" y="35"/>
                  </a:lnTo>
                  <a:close/>
                </a:path>
              </a:pathLst>
            </a:custGeom>
            <a:solidFill>
              <a:srgbClr val="FF6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71" name="Freeform 7546"/>
            <p:cNvSpPr>
              <a:spLocks/>
            </p:cNvSpPr>
            <p:nvPr/>
          </p:nvSpPr>
          <p:spPr bwMode="auto">
            <a:xfrm>
              <a:off x="1382" y="2358"/>
              <a:ext cx="69" cy="69"/>
            </a:xfrm>
            <a:custGeom>
              <a:avLst/>
              <a:gdLst>
                <a:gd name="T0" fmla="*/ 69 w 69"/>
                <a:gd name="T1" fmla="*/ 29 h 69"/>
                <a:gd name="T2" fmla="*/ 63 w 69"/>
                <a:gd name="T3" fmla="*/ 15 h 69"/>
                <a:gd name="T4" fmla="*/ 54 w 69"/>
                <a:gd name="T5" fmla="*/ 6 h 69"/>
                <a:gd name="T6" fmla="*/ 42 w 69"/>
                <a:gd name="T7" fmla="*/ 2 h 69"/>
                <a:gd name="T8" fmla="*/ 27 w 69"/>
                <a:gd name="T9" fmla="*/ 2 h 69"/>
                <a:gd name="T10" fmla="*/ 16 w 69"/>
                <a:gd name="T11" fmla="*/ 6 h 69"/>
                <a:gd name="T12" fmla="*/ 6 w 69"/>
                <a:gd name="T13" fmla="*/ 15 h 69"/>
                <a:gd name="T14" fmla="*/ 0 w 69"/>
                <a:gd name="T15" fmla="*/ 29 h 69"/>
                <a:gd name="T16" fmla="*/ 0 w 69"/>
                <a:gd name="T17" fmla="*/ 42 h 69"/>
                <a:gd name="T18" fmla="*/ 6 w 69"/>
                <a:gd name="T19" fmla="*/ 54 h 69"/>
                <a:gd name="T20" fmla="*/ 16 w 69"/>
                <a:gd name="T21" fmla="*/ 63 h 69"/>
                <a:gd name="T22" fmla="*/ 27 w 69"/>
                <a:gd name="T23" fmla="*/ 69 h 69"/>
                <a:gd name="T24" fmla="*/ 42 w 69"/>
                <a:gd name="T25" fmla="*/ 69 h 69"/>
                <a:gd name="T26" fmla="*/ 54 w 69"/>
                <a:gd name="T27" fmla="*/ 63 h 69"/>
                <a:gd name="T28" fmla="*/ 63 w 69"/>
                <a:gd name="T29" fmla="*/ 54 h 69"/>
                <a:gd name="T30" fmla="*/ 69 w 69"/>
                <a:gd name="T31" fmla="*/ 42 h 69"/>
                <a:gd name="T32" fmla="*/ 69 w 69"/>
                <a:gd name="T33" fmla="*/ 35 h 69"/>
                <a:gd name="T34" fmla="*/ 65 w 69"/>
                <a:gd name="T35" fmla="*/ 21 h 69"/>
                <a:gd name="T36" fmla="*/ 60 w 69"/>
                <a:gd name="T37" fmla="*/ 12 h 69"/>
                <a:gd name="T38" fmla="*/ 48 w 69"/>
                <a:gd name="T39" fmla="*/ 4 h 69"/>
                <a:gd name="T40" fmla="*/ 35 w 69"/>
                <a:gd name="T41" fmla="*/ 0 h 69"/>
                <a:gd name="T42" fmla="*/ 21 w 69"/>
                <a:gd name="T43" fmla="*/ 4 h 69"/>
                <a:gd name="T44" fmla="*/ 10 w 69"/>
                <a:gd name="T45" fmla="*/ 12 h 69"/>
                <a:gd name="T46" fmla="*/ 4 w 69"/>
                <a:gd name="T47" fmla="*/ 21 h 69"/>
                <a:gd name="T48" fmla="*/ 0 w 69"/>
                <a:gd name="T49" fmla="*/ 35 h 69"/>
                <a:gd name="T50" fmla="*/ 4 w 69"/>
                <a:gd name="T51" fmla="*/ 48 h 69"/>
                <a:gd name="T52" fmla="*/ 10 w 69"/>
                <a:gd name="T53" fmla="*/ 60 h 69"/>
                <a:gd name="T54" fmla="*/ 21 w 69"/>
                <a:gd name="T55" fmla="*/ 67 h 69"/>
                <a:gd name="T56" fmla="*/ 35 w 69"/>
                <a:gd name="T57" fmla="*/ 69 h 69"/>
                <a:gd name="T58" fmla="*/ 48 w 69"/>
                <a:gd name="T59" fmla="*/ 67 h 69"/>
                <a:gd name="T60" fmla="*/ 60 w 69"/>
                <a:gd name="T61" fmla="*/ 60 h 69"/>
                <a:gd name="T62" fmla="*/ 65 w 69"/>
                <a:gd name="T63" fmla="*/ 48 h 69"/>
                <a:gd name="T64" fmla="*/ 69 w 69"/>
                <a:gd name="T65" fmla="*/ 3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9">
                  <a:moveTo>
                    <a:pt x="69" y="35"/>
                  </a:moveTo>
                  <a:lnTo>
                    <a:pt x="69" y="29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5" y="0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7" y="29"/>
                  </a:lnTo>
                  <a:lnTo>
                    <a:pt x="65" y="21"/>
                  </a:lnTo>
                  <a:lnTo>
                    <a:pt x="63" y="15"/>
                  </a:lnTo>
                  <a:lnTo>
                    <a:pt x="60" y="12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5" y="0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5" y="48"/>
                  </a:lnTo>
                  <a:lnTo>
                    <a:pt x="67" y="42"/>
                  </a:lnTo>
                  <a:lnTo>
                    <a:pt x="69" y="35"/>
                  </a:lnTo>
                  <a:lnTo>
                    <a:pt x="69" y="35"/>
                  </a:lnTo>
                  <a:close/>
                </a:path>
              </a:pathLst>
            </a:custGeom>
            <a:solidFill>
              <a:srgbClr val="FF6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72" name="Freeform 7547"/>
            <p:cNvSpPr>
              <a:spLocks/>
            </p:cNvSpPr>
            <p:nvPr/>
          </p:nvSpPr>
          <p:spPr bwMode="auto">
            <a:xfrm>
              <a:off x="1382" y="2358"/>
              <a:ext cx="69" cy="69"/>
            </a:xfrm>
            <a:custGeom>
              <a:avLst/>
              <a:gdLst>
                <a:gd name="T0" fmla="*/ 67 w 69"/>
                <a:gd name="T1" fmla="*/ 29 h 69"/>
                <a:gd name="T2" fmla="*/ 63 w 69"/>
                <a:gd name="T3" fmla="*/ 15 h 69"/>
                <a:gd name="T4" fmla="*/ 54 w 69"/>
                <a:gd name="T5" fmla="*/ 6 h 69"/>
                <a:gd name="T6" fmla="*/ 42 w 69"/>
                <a:gd name="T7" fmla="*/ 2 h 69"/>
                <a:gd name="T8" fmla="*/ 27 w 69"/>
                <a:gd name="T9" fmla="*/ 2 h 69"/>
                <a:gd name="T10" fmla="*/ 16 w 69"/>
                <a:gd name="T11" fmla="*/ 6 h 69"/>
                <a:gd name="T12" fmla="*/ 6 w 69"/>
                <a:gd name="T13" fmla="*/ 15 h 69"/>
                <a:gd name="T14" fmla="*/ 2 w 69"/>
                <a:gd name="T15" fmla="*/ 29 h 69"/>
                <a:gd name="T16" fmla="*/ 2 w 69"/>
                <a:gd name="T17" fmla="*/ 42 h 69"/>
                <a:gd name="T18" fmla="*/ 6 w 69"/>
                <a:gd name="T19" fmla="*/ 54 h 69"/>
                <a:gd name="T20" fmla="*/ 16 w 69"/>
                <a:gd name="T21" fmla="*/ 63 h 69"/>
                <a:gd name="T22" fmla="*/ 27 w 69"/>
                <a:gd name="T23" fmla="*/ 69 h 69"/>
                <a:gd name="T24" fmla="*/ 42 w 69"/>
                <a:gd name="T25" fmla="*/ 69 h 69"/>
                <a:gd name="T26" fmla="*/ 54 w 69"/>
                <a:gd name="T27" fmla="*/ 63 h 69"/>
                <a:gd name="T28" fmla="*/ 63 w 69"/>
                <a:gd name="T29" fmla="*/ 54 h 69"/>
                <a:gd name="T30" fmla="*/ 67 w 69"/>
                <a:gd name="T31" fmla="*/ 42 h 69"/>
                <a:gd name="T32" fmla="*/ 69 w 69"/>
                <a:gd name="T33" fmla="*/ 35 h 69"/>
                <a:gd name="T34" fmla="*/ 65 w 69"/>
                <a:gd name="T35" fmla="*/ 21 h 69"/>
                <a:gd name="T36" fmla="*/ 58 w 69"/>
                <a:gd name="T37" fmla="*/ 12 h 69"/>
                <a:gd name="T38" fmla="*/ 48 w 69"/>
                <a:gd name="T39" fmla="*/ 4 h 69"/>
                <a:gd name="T40" fmla="*/ 35 w 69"/>
                <a:gd name="T41" fmla="*/ 2 h 69"/>
                <a:gd name="T42" fmla="*/ 21 w 69"/>
                <a:gd name="T43" fmla="*/ 4 h 69"/>
                <a:gd name="T44" fmla="*/ 12 w 69"/>
                <a:gd name="T45" fmla="*/ 12 h 69"/>
                <a:gd name="T46" fmla="*/ 4 w 69"/>
                <a:gd name="T47" fmla="*/ 21 h 69"/>
                <a:gd name="T48" fmla="*/ 0 w 69"/>
                <a:gd name="T49" fmla="*/ 35 h 69"/>
                <a:gd name="T50" fmla="*/ 4 w 69"/>
                <a:gd name="T51" fmla="*/ 48 h 69"/>
                <a:gd name="T52" fmla="*/ 12 w 69"/>
                <a:gd name="T53" fmla="*/ 60 h 69"/>
                <a:gd name="T54" fmla="*/ 21 w 69"/>
                <a:gd name="T55" fmla="*/ 65 h 69"/>
                <a:gd name="T56" fmla="*/ 35 w 69"/>
                <a:gd name="T57" fmla="*/ 69 h 69"/>
                <a:gd name="T58" fmla="*/ 48 w 69"/>
                <a:gd name="T59" fmla="*/ 65 h 69"/>
                <a:gd name="T60" fmla="*/ 58 w 69"/>
                <a:gd name="T61" fmla="*/ 60 h 69"/>
                <a:gd name="T62" fmla="*/ 65 w 69"/>
                <a:gd name="T63" fmla="*/ 48 h 69"/>
                <a:gd name="T64" fmla="*/ 69 w 69"/>
                <a:gd name="T65" fmla="*/ 3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9">
                  <a:moveTo>
                    <a:pt x="69" y="35"/>
                  </a:moveTo>
                  <a:lnTo>
                    <a:pt x="67" y="29"/>
                  </a:lnTo>
                  <a:lnTo>
                    <a:pt x="65" y="21"/>
                  </a:lnTo>
                  <a:lnTo>
                    <a:pt x="63" y="15"/>
                  </a:lnTo>
                  <a:lnTo>
                    <a:pt x="60" y="12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5" y="0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5" y="48"/>
                  </a:lnTo>
                  <a:lnTo>
                    <a:pt x="67" y="42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7" y="29"/>
                  </a:lnTo>
                  <a:lnTo>
                    <a:pt x="65" y="21"/>
                  </a:lnTo>
                  <a:lnTo>
                    <a:pt x="63" y="15"/>
                  </a:lnTo>
                  <a:lnTo>
                    <a:pt x="58" y="12"/>
                  </a:lnTo>
                  <a:lnTo>
                    <a:pt x="54" y="8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5" y="2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8"/>
                  </a:lnTo>
                  <a:lnTo>
                    <a:pt x="12" y="12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12" y="60"/>
                  </a:lnTo>
                  <a:lnTo>
                    <a:pt x="16" y="63"/>
                  </a:lnTo>
                  <a:lnTo>
                    <a:pt x="21" y="65"/>
                  </a:lnTo>
                  <a:lnTo>
                    <a:pt x="27" y="67"/>
                  </a:lnTo>
                  <a:lnTo>
                    <a:pt x="35" y="69"/>
                  </a:lnTo>
                  <a:lnTo>
                    <a:pt x="42" y="67"/>
                  </a:lnTo>
                  <a:lnTo>
                    <a:pt x="48" y="65"/>
                  </a:lnTo>
                  <a:lnTo>
                    <a:pt x="54" y="63"/>
                  </a:lnTo>
                  <a:lnTo>
                    <a:pt x="58" y="60"/>
                  </a:lnTo>
                  <a:lnTo>
                    <a:pt x="63" y="54"/>
                  </a:lnTo>
                  <a:lnTo>
                    <a:pt x="65" y="48"/>
                  </a:lnTo>
                  <a:lnTo>
                    <a:pt x="67" y="42"/>
                  </a:lnTo>
                  <a:lnTo>
                    <a:pt x="69" y="35"/>
                  </a:lnTo>
                  <a:lnTo>
                    <a:pt x="69" y="35"/>
                  </a:lnTo>
                  <a:close/>
                </a:path>
              </a:pathLst>
            </a:custGeom>
            <a:solidFill>
              <a:srgbClr val="FF6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73" name="Freeform 7548"/>
            <p:cNvSpPr>
              <a:spLocks/>
            </p:cNvSpPr>
            <p:nvPr/>
          </p:nvSpPr>
          <p:spPr bwMode="auto">
            <a:xfrm>
              <a:off x="1382" y="2360"/>
              <a:ext cx="69" cy="67"/>
            </a:xfrm>
            <a:custGeom>
              <a:avLst/>
              <a:gdLst>
                <a:gd name="T0" fmla="*/ 67 w 69"/>
                <a:gd name="T1" fmla="*/ 27 h 67"/>
                <a:gd name="T2" fmla="*/ 63 w 69"/>
                <a:gd name="T3" fmla="*/ 13 h 67"/>
                <a:gd name="T4" fmla="*/ 54 w 69"/>
                <a:gd name="T5" fmla="*/ 6 h 67"/>
                <a:gd name="T6" fmla="*/ 42 w 69"/>
                <a:gd name="T7" fmla="*/ 0 h 67"/>
                <a:gd name="T8" fmla="*/ 27 w 69"/>
                <a:gd name="T9" fmla="*/ 0 h 67"/>
                <a:gd name="T10" fmla="*/ 16 w 69"/>
                <a:gd name="T11" fmla="*/ 6 h 67"/>
                <a:gd name="T12" fmla="*/ 6 w 69"/>
                <a:gd name="T13" fmla="*/ 13 h 67"/>
                <a:gd name="T14" fmla="*/ 2 w 69"/>
                <a:gd name="T15" fmla="*/ 27 h 67"/>
                <a:gd name="T16" fmla="*/ 2 w 69"/>
                <a:gd name="T17" fmla="*/ 40 h 67"/>
                <a:gd name="T18" fmla="*/ 6 w 69"/>
                <a:gd name="T19" fmla="*/ 52 h 67"/>
                <a:gd name="T20" fmla="*/ 16 w 69"/>
                <a:gd name="T21" fmla="*/ 61 h 67"/>
                <a:gd name="T22" fmla="*/ 27 w 69"/>
                <a:gd name="T23" fmla="*/ 65 h 67"/>
                <a:gd name="T24" fmla="*/ 42 w 69"/>
                <a:gd name="T25" fmla="*/ 65 h 67"/>
                <a:gd name="T26" fmla="*/ 54 w 69"/>
                <a:gd name="T27" fmla="*/ 61 h 67"/>
                <a:gd name="T28" fmla="*/ 63 w 69"/>
                <a:gd name="T29" fmla="*/ 52 h 67"/>
                <a:gd name="T30" fmla="*/ 67 w 69"/>
                <a:gd name="T31" fmla="*/ 40 h 67"/>
                <a:gd name="T32" fmla="*/ 67 w 69"/>
                <a:gd name="T33" fmla="*/ 33 h 67"/>
                <a:gd name="T34" fmla="*/ 65 w 69"/>
                <a:gd name="T35" fmla="*/ 19 h 67"/>
                <a:gd name="T36" fmla="*/ 58 w 69"/>
                <a:gd name="T37" fmla="*/ 10 h 67"/>
                <a:gd name="T38" fmla="*/ 48 w 69"/>
                <a:gd name="T39" fmla="*/ 2 h 67"/>
                <a:gd name="T40" fmla="*/ 35 w 69"/>
                <a:gd name="T41" fmla="*/ 0 h 67"/>
                <a:gd name="T42" fmla="*/ 21 w 69"/>
                <a:gd name="T43" fmla="*/ 2 h 67"/>
                <a:gd name="T44" fmla="*/ 12 w 69"/>
                <a:gd name="T45" fmla="*/ 10 h 67"/>
                <a:gd name="T46" fmla="*/ 4 w 69"/>
                <a:gd name="T47" fmla="*/ 19 h 67"/>
                <a:gd name="T48" fmla="*/ 2 w 69"/>
                <a:gd name="T49" fmla="*/ 33 h 67"/>
                <a:gd name="T50" fmla="*/ 4 w 69"/>
                <a:gd name="T51" fmla="*/ 46 h 67"/>
                <a:gd name="T52" fmla="*/ 12 w 69"/>
                <a:gd name="T53" fmla="*/ 56 h 67"/>
                <a:gd name="T54" fmla="*/ 21 w 69"/>
                <a:gd name="T55" fmla="*/ 63 h 67"/>
                <a:gd name="T56" fmla="*/ 35 w 69"/>
                <a:gd name="T57" fmla="*/ 65 h 67"/>
                <a:gd name="T58" fmla="*/ 48 w 69"/>
                <a:gd name="T59" fmla="*/ 63 h 67"/>
                <a:gd name="T60" fmla="*/ 58 w 69"/>
                <a:gd name="T61" fmla="*/ 56 h 67"/>
                <a:gd name="T62" fmla="*/ 65 w 69"/>
                <a:gd name="T63" fmla="*/ 46 h 67"/>
                <a:gd name="T64" fmla="*/ 67 w 69"/>
                <a:gd name="T6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7">
                  <a:moveTo>
                    <a:pt x="69" y="33"/>
                  </a:moveTo>
                  <a:lnTo>
                    <a:pt x="67" y="27"/>
                  </a:lnTo>
                  <a:lnTo>
                    <a:pt x="65" y="19"/>
                  </a:lnTo>
                  <a:lnTo>
                    <a:pt x="63" y="13"/>
                  </a:lnTo>
                  <a:lnTo>
                    <a:pt x="58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6" y="52"/>
                  </a:lnTo>
                  <a:lnTo>
                    <a:pt x="12" y="58"/>
                  </a:lnTo>
                  <a:lnTo>
                    <a:pt x="16" y="61"/>
                  </a:lnTo>
                  <a:lnTo>
                    <a:pt x="21" y="63"/>
                  </a:lnTo>
                  <a:lnTo>
                    <a:pt x="27" y="65"/>
                  </a:lnTo>
                  <a:lnTo>
                    <a:pt x="35" y="67"/>
                  </a:lnTo>
                  <a:lnTo>
                    <a:pt x="42" y="65"/>
                  </a:lnTo>
                  <a:lnTo>
                    <a:pt x="48" y="63"/>
                  </a:lnTo>
                  <a:lnTo>
                    <a:pt x="54" y="61"/>
                  </a:lnTo>
                  <a:lnTo>
                    <a:pt x="58" y="58"/>
                  </a:lnTo>
                  <a:lnTo>
                    <a:pt x="63" y="52"/>
                  </a:lnTo>
                  <a:lnTo>
                    <a:pt x="65" y="46"/>
                  </a:lnTo>
                  <a:lnTo>
                    <a:pt x="67" y="40"/>
                  </a:lnTo>
                  <a:lnTo>
                    <a:pt x="69" y="33"/>
                  </a:lnTo>
                  <a:lnTo>
                    <a:pt x="67" y="33"/>
                  </a:lnTo>
                  <a:lnTo>
                    <a:pt x="67" y="27"/>
                  </a:lnTo>
                  <a:lnTo>
                    <a:pt x="65" y="19"/>
                  </a:lnTo>
                  <a:lnTo>
                    <a:pt x="62" y="13"/>
                  </a:lnTo>
                  <a:lnTo>
                    <a:pt x="58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8" y="13"/>
                  </a:lnTo>
                  <a:lnTo>
                    <a:pt x="4" y="19"/>
                  </a:lnTo>
                  <a:lnTo>
                    <a:pt x="2" y="27"/>
                  </a:lnTo>
                  <a:lnTo>
                    <a:pt x="2" y="33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2" y="56"/>
                  </a:lnTo>
                  <a:lnTo>
                    <a:pt x="16" y="61"/>
                  </a:lnTo>
                  <a:lnTo>
                    <a:pt x="21" y="63"/>
                  </a:lnTo>
                  <a:lnTo>
                    <a:pt x="27" y="65"/>
                  </a:lnTo>
                  <a:lnTo>
                    <a:pt x="35" y="65"/>
                  </a:lnTo>
                  <a:lnTo>
                    <a:pt x="40" y="65"/>
                  </a:lnTo>
                  <a:lnTo>
                    <a:pt x="48" y="63"/>
                  </a:lnTo>
                  <a:lnTo>
                    <a:pt x="54" y="61"/>
                  </a:lnTo>
                  <a:lnTo>
                    <a:pt x="58" y="56"/>
                  </a:lnTo>
                  <a:lnTo>
                    <a:pt x="62" y="52"/>
                  </a:lnTo>
                  <a:lnTo>
                    <a:pt x="65" y="46"/>
                  </a:lnTo>
                  <a:lnTo>
                    <a:pt x="67" y="40"/>
                  </a:lnTo>
                  <a:lnTo>
                    <a:pt x="67" y="33"/>
                  </a:lnTo>
                  <a:lnTo>
                    <a:pt x="69" y="33"/>
                  </a:lnTo>
                  <a:close/>
                </a:path>
              </a:pathLst>
            </a:custGeom>
            <a:solidFill>
              <a:srgbClr val="FF6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74" name="Freeform 7549"/>
            <p:cNvSpPr>
              <a:spLocks/>
            </p:cNvSpPr>
            <p:nvPr/>
          </p:nvSpPr>
          <p:spPr bwMode="auto">
            <a:xfrm>
              <a:off x="1384" y="2360"/>
              <a:ext cx="65" cy="65"/>
            </a:xfrm>
            <a:custGeom>
              <a:avLst/>
              <a:gdLst>
                <a:gd name="T0" fmla="*/ 65 w 65"/>
                <a:gd name="T1" fmla="*/ 27 h 65"/>
                <a:gd name="T2" fmla="*/ 60 w 65"/>
                <a:gd name="T3" fmla="*/ 13 h 65"/>
                <a:gd name="T4" fmla="*/ 52 w 65"/>
                <a:gd name="T5" fmla="*/ 6 h 65"/>
                <a:gd name="T6" fmla="*/ 38 w 65"/>
                <a:gd name="T7" fmla="*/ 0 h 65"/>
                <a:gd name="T8" fmla="*/ 25 w 65"/>
                <a:gd name="T9" fmla="*/ 0 h 65"/>
                <a:gd name="T10" fmla="*/ 14 w 65"/>
                <a:gd name="T11" fmla="*/ 6 h 65"/>
                <a:gd name="T12" fmla="*/ 6 w 65"/>
                <a:gd name="T13" fmla="*/ 13 h 65"/>
                <a:gd name="T14" fmla="*/ 0 w 65"/>
                <a:gd name="T15" fmla="*/ 27 h 65"/>
                <a:gd name="T16" fmla="*/ 0 w 65"/>
                <a:gd name="T17" fmla="*/ 40 h 65"/>
                <a:gd name="T18" fmla="*/ 6 w 65"/>
                <a:gd name="T19" fmla="*/ 52 h 65"/>
                <a:gd name="T20" fmla="*/ 14 w 65"/>
                <a:gd name="T21" fmla="*/ 61 h 65"/>
                <a:gd name="T22" fmla="*/ 25 w 65"/>
                <a:gd name="T23" fmla="*/ 65 h 65"/>
                <a:gd name="T24" fmla="*/ 38 w 65"/>
                <a:gd name="T25" fmla="*/ 65 h 65"/>
                <a:gd name="T26" fmla="*/ 52 w 65"/>
                <a:gd name="T27" fmla="*/ 61 h 65"/>
                <a:gd name="T28" fmla="*/ 60 w 65"/>
                <a:gd name="T29" fmla="*/ 52 h 65"/>
                <a:gd name="T30" fmla="*/ 65 w 65"/>
                <a:gd name="T31" fmla="*/ 40 h 65"/>
                <a:gd name="T32" fmla="*/ 65 w 65"/>
                <a:gd name="T33" fmla="*/ 33 h 65"/>
                <a:gd name="T34" fmla="*/ 63 w 65"/>
                <a:gd name="T35" fmla="*/ 19 h 65"/>
                <a:gd name="T36" fmla="*/ 56 w 65"/>
                <a:gd name="T37" fmla="*/ 10 h 65"/>
                <a:gd name="T38" fmla="*/ 46 w 65"/>
                <a:gd name="T39" fmla="*/ 2 h 65"/>
                <a:gd name="T40" fmla="*/ 33 w 65"/>
                <a:gd name="T41" fmla="*/ 0 h 65"/>
                <a:gd name="T42" fmla="*/ 19 w 65"/>
                <a:gd name="T43" fmla="*/ 2 h 65"/>
                <a:gd name="T44" fmla="*/ 10 w 65"/>
                <a:gd name="T45" fmla="*/ 10 h 65"/>
                <a:gd name="T46" fmla="*/ 2 w 65"/>
                <a:gd name="T47" fmla="*/ 19 h 65"/>
                <a:gd name="T48" fmla="*/ 0 w 65"/>
                <a:gd name="T49" fmla="*/ 33 h 65"/>
                <a:gd name="T50" fmla="*/ 2 w 65"/>
                <a:gd name="T51" fmla="*/ 46 h 65"/>
                <a:gd name="T52" fmla="*/ 10 w 65"/>
                <a:gd name="T53" fmla="*/ 56 h 65"/>
                <a:gd name="T54" fmla="*/ 19 w 65"/>
                <a:gd name="T55" fmla="*/ 63 h 65"/>
                <a:gd name="T56" fmla="*/ 33 w 65"/>
                <a:gd name="T57" fmla="*/ 65 h 65"/>
                <a:gd name="T58" fmla="*/ 46 w 65"/>
                <a:gd name="T59" fmla="*/ 63 h 65"/>
                <a:gd name="T60" fmla="*/ 56 w 65"/>
                <a:gd name="T61" fmla="*/ 56 h 65"/>
                <a:gd name="T62" fmla="*/ 63 w 65"/>
                <a:gd name="T63" fmla="*/ 46 h 65"/>
                <a:gd name="T64" fmla="*/ 65 w 65"/>
                <a:gd name="T65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5">
                  <a:moveTo>
                    <a:pt x="65" y="33"/>
                  </a:moveTo>
                  <a:lnTo>
                    <a:pt x="65" y="27"/>
                  </a:lnTo>
                  <a:lnTo>
                    <a:pt x="63" y="19"/>
                  </a:lnTo>
                  <a:lnTo>
                    <a:pt x="60" y="13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4" y="61"/>
                  </a:lnTo>
                  <a:lnTo>
                    <a:pt x="19" y="63"/>
                  </a:lnTo>
                  <a:lnTo>
                    <a:pt x="25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2" y="61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40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5" y="27"/>
                  </a:lnTo>
                  <a:lnTo>
                    <a:pt x="63" y="19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4" y="60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40"/>
                  </a:lnTo>
                  <a:lnTo>
                    <a:pt x="65" y="33"/>
                  </a:lnTo>
                  <a:lnTo>
                    <a:pt x="65" y="33"/>
                  </a:lnTo>
                  <a:close/>
                </a:path>
              </a:pathLst>
            </a:custGeom>
            <a:solidFill>
              <a:srgbClr val="FF6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75" name="Freeform 7550"/>
            <p:cNvSpPr>
              <a:spLocks/>
            </p:cNvSpPr>
            <p:nvPr/>
          </p:nvSpPr>
          <p:spPr bwMode="auto">
            <a:xfrm>
              <a:off x="1384" y="2360"/>
              <a:ext cx="65" cy="65"/>
            </a:xfrm>
            <a:custGeom>
              <a:avLst/>
              <a:gdLst>
                <a:gd name="T0" fmla="*/ 65 w 65"/>
                <a:gd name="T1" fmla="*/ 27 h 65"/>
                <a:gd name="T2" fmla="*/ 60 w 65"/>
                <a:gd name="T3" fmla="*/ 15 h 65"/>
                <a:gd name="T4" fmla="*/ 52 w 65"/>
                <a:gd name="T5" fmla="*/ 6 h 65"/>
                <a:gd name="T6" fmla="*/ 38 w 65"/>
                <a:gd name="T7" fmla="*/ 0 h 65"/>
                <a:gd name="T8" fmla="*/ 27 w 65"/>
                <a:gd name="T9" fmla="*/ 0 h 65"/>
                <a:gd name="T10" fmla="*/ 14 w 65"/>
                <a:gd name="T11" fmla="*/ 6 h 65"/>
                <a:gd name="T12" fmla="*/ 6 w 65"/>
                <a:gd name="T13" fmla="*/ 15 h 65"/>
                <a:gd name="T14" fmla="*/ 0 w 65"/>
                <a:gd name="T15" fmla="*/ 27 h 65"/>
                <a:gd name="T16" fmla="*/ 0 w 65"/>
                <a:gd name="T17" fmla="*/ 40 h 65"/>
                <a:gd name="T18" fmla="*/ 6 w 65"/>
                <a:gd name="T19" fmla="*/ 52 h 65"/>
                <a:gd name="T20" fmla="*/ 14 w 65"/>
                <a:gd name="T21" fmla="*/ 60 h 65"/>
                <a:gd name="T22" fmla="*/ 27 w 65"/>
                <a:gd name="T23" fmla="*/ 65 h 65"/>
                <a:gd name="T24" fmla="*/ 38 w 65"/>
                <a:gd name="T25" fmla="*/ 65 h 65"/>
                <a:gd name="T26" fmla="*/ 52 w 65"/>
                <a:gd name="T27" fmla="*/ 60 h 65"/>
                <a:gd name="T28" fmla="*/ 60 w 65"/>
                <a:gd name="T29" fmla="*/ 52 h 65"/>
                <a:gd name="T30" fmla="*/ 65 w 65"/>
                <a:gd name="T31" fmla="*/ 40 h 65"/>
                <a:gd name="T32" fmla="*/ 65 w 65"/>
                <a:gd name="T33" fmla="*/ 33 h 65"/>
                <a:gd name="T34" fmla="*/ 63 w 65"/>
                <a:gd name="T35" fmla="*/ 21 h 65"/>
                <a:gd name="T36" fmla="*/ 56 w 65"/>
                <a:gd name="T37" fmla="*/ 10 h 65"/>
                <a:gd name="T38" fmla="*/ 46 w 65"/>
                <a:gd name="T39" fmla="*/ 4 h 65"/>
                <a:gd name="T40" fmla="*/ 33 w 65"/>
                <a:gd name="T41" fmla="*/ 0 h 65"/>
                <a:gd name="T42" fmla="*/ 19 w 65"/>
                <a:gd name="T43" fmla="*/ 4 h 65"/>
                <a:gd name="T44" fmla="*/ 10 w 65"/>
                <a:gd name="T45" fmla="*/ 10 h 65"/>
                <a:gd name="T46" fmla="*/ 2 w 65"/>
                <a:gd name="T47" fmla="*/ 21 h 65"/>
                <a:gd name="T48" fmla="*/ 0 w 65"/>
                <a:gd name="T49" fmla="*/ 33 h 65"/>
                <a:gd name="T50" fmla="*/ 2 w 65"/>
                <a:gd name="T51" fmla="*/ 46 h 65"/>
                <a:gd name="T52" fmla="*/ 10 w 65"/>
                <a:gd name="T53" fmla="*/ 56 h 65"/>
                <a:gd name="T54" fmla="*/ 19 w 65"/>
                <a:gd name="T55" fmla="*/ 63 h 65"/>
                <a:gd name="T56" fmla="*/ 33 w 65"/>
                <a:gd name="T57" fmla="*/ 65 h 65"/>
                <a:gd name="T58" fmla="*/ 46 w 65"/>
                <a:gd name="T59" fmla="*/ 63 h 65"/>
                <a:gd name="T60" fmla="*/ 56 w 65"/>
                <a:gd name="T61" fmla="*/ 56 h 65"/>
                <a:gd name="T62" fmla="*/ 63 w 65"/>
                <a:gd name="T63" fmla="*/ 46 h 65"/>
                <a:gd name="T64" fmla="*/ 65 w 65"/>
                <a:gd name="T65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5">
                  <a:moveTo>
                    <a:pt x="65" y="33"/>
                  </a:moveTo>
                  <a:lnTo>
                    <a:pt x="65" y="27"/>
                  </a:lnTo>
                  <a:lnTo>
                    <a:pt x="63" y="19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4" y="60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40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5" y="27"/>
                  </a:lnTo>
                  <a:lnTo>
                    <a:pt x="63" y="21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19" y="4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5" y="60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0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40"/>
                  </a:lnTo>
                  <a:lnTo>
                    <a:pt x="65" y="33"/>
                  </a:lnTo>
                  <a:lnTo>
                    <a:pt x="65" y="33"/>
                  </a:lnTo>
                  <a:close/>
                </a:path>
              </a:pathLst>
            </a:custGeom>
            <a:solidFill>
              <a:srgbClr val="FF6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76" name="Freeform 7551"/>
            <p:cNvSpPr>
              <a:spLocks/>
            </p:cNvSpPr>
            <p:nvPr/>
          </p:nvSpPr>
          <p:spPr bwMode="auto">
            <a:xfrm>
              <a:off x="1384" y="2360"/>
              <a:ext cx="65" cy="65"/>
            </a:xfrm>
            <a:custGeom>
              <a:avLst/>
              <a:gdLst>
                <a:gd name="T0" fmla="*/ 65 w 65"/>
                <a:gd name="T1" fmla="*/ 27 h 65"/>
                <a:gd name="T2" fmla="*/ 60 w 65"/>
                <a:gd name="T3" fmla="*/ 15 h 65"/>
                <a:gd name="T4" fmla="*/ 50 w 65"/>
                <a:gd name="T5" fmla="*/ 6 h 65"/>
                <a:gd name="T6" fmla="*/ 38 w 65"/>
                <a:gd name="T7" fmla="*/ 2 h 65"/>
                <a:gd name="T8" fmla="*/ 27 w 65"/>
                <a:gd name="T9" fmla="*/ 2 h 65"/>
                <a:gd name="T10" fmla="*/ 15 w 65"/>
                <a:gd name="T11" fmla="*/ 6 h 65"/>
                <a:gd name="T12" fmla="*/ 6 w 65"/>
                <a:gd name="T13" fmla="*/ 15 h 65"/>
                <a:gd name="T14" fmla="*/ 0 w 65"/>
                <a:gd name="T15" fmla="*/ 27 h 65"/>
                <a:gd name="T16" fmla="*/ 0 w 65"/>
                <a:gd name="T17" fmla="*/ 40 h 65"/>
                <a:gd name="T18" fmla="*/ 6 w 65"/>
                <a:gd name="T19" fmla="*/ 52 h 65"/>
                <a:gd name="T20" fmla="*/ 15 w 65"/>
                <a:gd name="T21" fmla="*/ 60 h 65"/>
                <a:gd name="T22" fmla="*/ 27 w 65"/>
                <a:gd name="T23" fmla="*/ 65 h 65"/>
                <a:gd name="T24" fmla="*/ 38 w 65"/>
                <a:gd name="T25" fmla="*/ 65 h 65"/>
                <a:gd name="T26" fmla="*/ 50 w 65"/>
                <a:gd name="T27" fmla="*/ 60 h 65"/>
                <a:gd name="T28" fmla="*/ 60 w 65"/>
                <a:gd name="T29" fmla="*/ 52 h 65"/>
                <a:gd name="T30" fmla="*/ 65 w 65"/>
                <a:gd name="T31" fmla="*/ 40 h 65"/>
                <a:gd name="T32" fmla="*/ 65 w 65"/>
                <a:gd name="T33" fmla="*/ 33 h 65"/>
                <a:gd name="T34" fmla="*/ 61 w 65"/>
                <a:gd name="T35" fmla="*/ 21 h 65"/>
                <a:gd name="T36" fmla="*/ 56 w 65"/>
                <a:gd name="T37" fmla="*/ 10 h 65"/>
                <a:gd name="T38" fmla="*/ 44 w 65"/>
                <a:gd name="T39" fmla="*/ 4 h 65"/>
                <a:gd name="T40" fmla="*/ 33 w 65"/>
                <a:gd name="T41" fmla="*/ 0 h 65"/>
                <a:gd name="T42" fmla="*/ 19 w 65"/>
                <a:gd name="T43" fmla="*/ 4 h 65"/>
                <a:gd name="T44" fmla="*/ 10 w 65"/>
                <a:gd name="T45" fmla="*/ 10 h 65"/>
                <a:gd name="T46" fmla="*/ 4 w 65"/>
                <a:gd name="T47" fmla="*/ 21 h 65"/>
                <a:gd name="T48" fmla="*/ 0 w 65"/>
                <a:gd name="T49" fmla="*/ 33 h 65"/>
                <a:gd name="T50" fmla="*/ 4 w 65"/>
                <a:gd name="T51" fmla="*/ 46 h 65"/>
                <a:gd name="T52" fmla="*/ 10 w 65"/>
                <a:gd name="T53" fmla="*/ 56 h 65"/>
                <a:gd name="T54" fmla="*/ 19 w 65"/>
                <a:gd name="T55" fmla="*/ 63 h 65"/>
                <a:gd name="T56" fmla="*/ 33 w 65"/>
                <a:gd name="T57" fmla="*/ 65 h 65"/>
                <a:gd name="T58" fmla="*/ 44 w 65"/>
                <a:gd name="T59" fmla="*/ 63 h 65"/>
                <a:gd name="T60" fmla="*/ 56 w 65"/>
                <a:gd name="T61" fmla="*/ 56 h 65"/>
                <a:gd name="T62" fmla="*/ 61 w 65"/>
                <a:gd name="T63" fmla="*/ 46 h 65"/>
                <a:gd name="T64" fmla="*/ 65 w 65"/>
                <a:gd name="T65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5">
                  <a:moveTo>
                    <a:pt x="65" y="33"/>
                  </a:moveTo>
                  <a:lnTo>
                    <a:pt x="65" y="27"/>
                  </a:lnTo>
                  <a:lnTo>
                    <a:pt x="63" y="21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19" y="4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5" y="60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0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40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3" y="27"/>
                  </a:lnTo>
                  <a:lnTo>
                    <a:pt x="61" y="21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19" y="4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6" y="50"/>
                  </a:lnTo>
                  <a:lnTo>
                    <a:pt x="10" y="56"/>
                  </a:lnTo>
                  <a:lnTo>
                    <a:pt x="15" y="60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4" y="63"/>
                  </a:lnTo>
                  <a:lnTo>
                    <a:pt x="50" y="60"/>
                  </a:lnTo>
                  <a:lnTo>
                    <a:pt x="56" y="56"/>
                  </a:lnTo>
                  <a:lnTo>
                    <a:pt x="60" y="50"/>
                  </a:lnTo>
                  <a:lnTo>
                    <a:pt x="61" y="46"/>
                  </a:lnTo>
                  <a:lnTo>
                    <a:pt x="63" y="40"/>
                  </a:lnTo>
                  <a:lnTo>
                    <a:pt x="65" y="33"/>
                  </a:lnTo>
                  <a:lnTo>
                    <a:pt x="65" y="33"/>
                  </a:lnTo>
                  <a:close/>
                </a:path>
              </a:pathLst>
            </a:custGeom>
            <a:solidFill>
              <a:srgbClr val="FF6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77" name="Freeform 7552"/>
            <p:cNvSpPr>
              <a:spLocks/>
            </p:cNvSpPr>
            <p:nvPr/>
          </p:nvSpPr>
          <p:spPr bwMode="auto">
            <a:xfrm>
              <a:off x="1384" y="2360"/>
              <a:ext cx="65" cy="65"/>
            </a:xfrm>
            <a:custGeom>
              <a:avLst/>
              <a:gdLst>
                <a:gd name="T0" fmla="*/ 63 w 65"/>
                <a:gd name="T1" fmla="*/ 27 h 65"/>
                <a:gd name="T2" fmla="*/ 60 w 65"/>
                <a:gd name="T3" fmla="*/ 15 h 65"/>
                <a:gd name="T4" fmla="*/ 50 w 65"/>
                <a:gd name="T5" fmla="*/ 6 h 65"/>
                <a:gd name="T6" fmla="*/ 38 w 65"/>
                <a:gd name="T7" fmla="*/ 2 h 65"/>
                <a:gd name="T8" fmla="*/ 27 w 65"/>
                <a:gd name="T9" fmla="*/ 2 h 65"/>
                <a:gd name="T10" fmla="*/ 15 w 65"/>
                <a:gd name="T11" fmla="*/ 6 h 65"/>
                <a:gd name="T12" fmla="*/ 6 w 65"/>
                <a:gd name="T13" fmla="*/ 15 h 65"/>
                <a:gd name="T14" fmla="*/ 2 w 65"/>
                <a:gd name="T15" fmla="*/ 27 h 65"/>
                <a:gd name="T16" fmla="*/ 2 w 65"/>
                <a:gd name="T17" fmla="*/ 40 h 65"/>
                <a:gd name="T18" fmla="*/ 6 w 65"/>
                <a:gd name="T19" fmla="*/ 50 h 65"/>
                <a:gd name="T20" fmla="*/ 15 w 65"/>
                <a:gd name="T21" fmla="*/ 60 h 65"/>
                <a:gd name="T22" fmla="*/ 27 w 65"/>
                <a:gd name="T23" fmla="*/ 65 h 65"/>
                <a:gd name="T24" fmla="*/ 38 w 65"/>
                <a:gd name="T25" fmla="*/ 65 h 65"/>
                <a:gd name="T26" fmla="*/ 50 w 65"/>
                <a:gd name="T27" fmla="*/ 60 h 65"/>
                <a:gd name="T28" fmla="*/ 60 w 65"/>
                <a:gd name="T29" fmla="*/ 50 h 65"/>
                <a:gd name="T30" fmla="*/ 63 w 65"/>
                <a:gd name="T31" fmla="*/ 40 h 65"/>
                <a:gd name="T32" fmla="*/ 63 w 65"/>
                <a:gd name="T33" fmla="*/ 33 h 65"/>
                <a:gd name="T34" fmla="*/ 61 w 65"/>
                <a:gd name="T35" fmla="*/ 21 h 65"/>
                <a:gd name="T36" fmla="*/ 56 w 65"/>
                <a:gd name="T37" fmla="*/ 10 h 65"/>
                <a:gd name="T38" fmla="*/ 44 w 65"/>
                <a:gd name="T39" fmla="*/ 4 h 65"/>
                <a:gd name="T40" fmla="*/ 33 w 65"/>
                <a:gd name="T41" fmla="*/ 2 h 65"/>
                <a:gd name="T42" fmla="*/ 21 w 65"/>
                <a:gd name="T43" fmla="*/ 4 h 65"/>
                <a:gd name="T44" fmla="*/ 10 w 65"/>
                <a:gd name="T45" fmla="*/ 10 h 65"/>
                <a:gd name="T46" fmla="*/ 4 w 65"/>
                <a:gd name="T47" fmla="*/ 21 h 65"/>
                <a:gd name="T48" fmla="*/ 0 w 65"/>
                <a:gd name="T49" fmla="*/ 33 h 65"/>
                <a:gd name="T50" fmla="*/ 4 w 65"/>
                <a:gd name="T51" fmla="*/ 46 h 65"/>
                <a:gd name="T52" fmla="*/ 10 w 65"/>
                <a:gd name="T53" fmla="*/ 56 h 65"/>
                <a:gd name="T54" fmla="*/ 21 w 65"/>
                <a:gd name="T55" fmla="*/ 61 h 65"/>
                <a:gd name="T56" fmla="*/ 33 w 65"/>
                <a:gd name="T57" fmla="*/ 65 h 65"/>
                <a:gd name="T58" fmla="*/ 44 w 65"/>
                <a:gd name="T59" fmla="*/ 61 h 65"/>
                <a:gd name="T60" fmla="*/ 56 w 65"/>
                <a:gd name="T61" fmla="*/ 56 h 65"/>
                <a:gd name="T62" fmla="*/ 61 w 65"/>
                <a:gd name="T63" fmla="*/ 46 h 65"/>
                <a:gd name="T64" fmla="*/ 63 w 65"/>
                <a:gd name="T65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5">
                  <a:moveTo>
                    <a:pt x="65" y="33"/>
                  </a:moveTo>
                  <a:lnTo>
                    <a:pt x="63" y="27"/>
                  </a:lnTo>
                  <a:lnTo>
                    <a:pt x="61" y="21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19" y="4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6" y="50"/>
                  </a:lnTo>
                  <a:lnTo>
                    <a:pt x="10" y="56"/>
                  </a:lnTo>
                  <a:lnTo>
                    <a:pt x="15" y="60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4" y="63"/>
                  </a:lnTo>
                  <a:lnTo>
                    <a:pt x="50" y="60"/>
                  </a:lnTo>
                  <a:lnTo>
                    <a:pt x="56" y="56"/>
                  </a:lnTo>
                  <a:lnTo>
                    <a:pt x="60" y="50"/>
                  </a:lnTo>
                  <a:lnTo>
                    <a:pt x="61" y="46"/>
                  </a:lnTo>
                  <a:lnTo>
                    <a:pt x="63" y="40"/>
                  </a:lnTo>
                  <a:lnTo>
                    <a:pt x="65" y="33"/>
                  </a:lnTo>
                  <a:lnTo>
                    <a:pt x="63" y="33"/>
                  </a:lnTo>
                  <a:lnTo>
                    <a:pt x="63" y="27"/>
                  </a:lnTo>
                  <a:lnTo>
                    <a:pt x="61" y="21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3" y="2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6"/>
                  </a:lnTo>
                  <a:lnTo>
                    <a:pt x="6" y="50"/>
                  </a:lnTo>
                  <a:lnTo>
                    <a:pt x="10" y="56"/>
                  </a:lnTo>
                  <a:lnTo>
                    <a:pt x="15" y="60"/>
                  </a:lnTo>
                  <a:lnTo>
                    <a:pt x="21" y="61"/>
                  </a:lnTo>
                  <a:lnTo>
                    <a:pt x="27" y="63"/>
                  </a:lnTo>
                  <a:lnTo>
                    <a:pt x="33" y="65"/>
                  </a:lnTo>
                  <a:lnTo>
                    <a:pt x="38" y="63"/>
                  </a:lnTo>
                  <a:lnTo>
                    <a:pt x="44" y="61"/>
                  </a:lnTo>
                  <a:lnTo>
                    <a:pt x="50" y="60"/>
                  </a:lnTo>
                  <a:lnTo>
                    <a:pt x="56" y="56"/>
                  </a:lnTo>
                  <a:lnTo>
                    <a:pt x="60" y="50"/>
                  </a:lnTo>
                  <a:lnTo>
                    <a:pt x="61" y="46"/>
                  </a:lnTo>
                  <a:lnTo>
                    <a:pt x="63" y="38"/>
                  </a:lnTo>
                  <a:lnTo>
                    <a:pt x="63" y="33"/>
                  </a:lnTo>
                  <a:lnTo>
                    <a:pt x="65" y="33"/>
                  </a:lnTo>
                  <a:close/>
                </a:path>
              </a:pathLst>
            </a:custGeom>
            <a:solidFill>
              <a:srgbClr val="FF6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78" name="Freeform 7553"/>
            <p:cNvSpPr>
              <a:spLocks/>
            </p:cNvSpPr>
            <p:nvPr/>
          </p:nvSpPr>
          <p:spPr bwMode="auto">
            <a:xfrm>
              <a:off x="1384" y="2362"/>
              <a:ext cx="63" cy="63"/>
            </a:xfrm>
            <a:custGeom>
              <a:avLst/>
              <a:gdLst>
                <a:gd name="T0" fmla="*/ 63 w 63"/>
                <a:gd name="T1" fmla="*/ 25 h 63"/>
                <a:gd name="T2" fmla="*/ 60 w 63"/>
                <a:gd name="T3" fmla="*/ 13 h 63"/>
                <a:gd name="T4" fmla="*/ 50 w 63"/>
                <a:gd name="T5" fmla="*/ 4 h 63"/>
                <a:gd name="T6" fmla="*/ 38 w 63"/>
                <a:gd name="T7" fmla="*/ 0 h 63"/>
                <a:gd name="T8" fmla="*/ 27 w 63"/>
                <a:gd name="T9" fmla="*/ 0 h 63"/>
                <a:gd name="T10" fmla="*/ 15 w 63"/>
                <a:gd name="T11" fmla="*/ 4 h 63"/>
                <a:gd name="T12" fmla="*/ 6 w 63"/>
                <a:gd name="T13" fmla="*/ 13 h 63"/>
                <a:gd name="T14" fmla="*/ 2 w 63"/>
                <a:gd name="T15" fmla="*/ 25 h 63"/>
                <a:gd name="T16" fmla="*/ 2 w 63"/>
                <a:gd name="T17" fmla="*/ 36 h 63"/>
                <a:gd name="T18" fmla="*/ 6 w 63"/>
                <a:gd name="T19" fmla="*/ 48 h 63"/>
                <a:gd name="T20" fmla="*/ 15 w 63"/>
                <a:gd name="T21" fmla="*/ 58 h 63"/>
                <a:gd name="T22" fmla="*/ 27 w 63"/>
                <a:gd name="T23" fmla="*/ 61 h 63"/>
                <a:gd name="T24" fmla="*/ 38 w 63"/>
                <a:gd name="T25" fmla="*/ 61 h 63"/>
                <a:gd name="T26" fmla="*/ 50 w 63"/>
                <a:gd name="T27" fmla="*/ 58 h 63"/>
                <a:gd name="T28" fmla="*/ 60 w 63"/>
                <a:gd name="T29" fmla="*/ 48 h 63"/>
                <a:gd name="T30" fmla="*/ 63 w 63"/>
                <a:gd name="T31" fmla="*/ 36 h 63"/>
                <a:gd name="T32" fmla="*/ 63 w 63"/>
                <a:gd name="T33" fmla="*/ 31 h 63"/>
                <a:gd name="T34" fmla="*/ 61 w 63"/>
                <a:gd name="T35" fmla="*/ 19 h 63"/>
                <a:gd name="T36" fmla="*/ 56 w 63"/>
                <a:gd name="T37" fmla="*/ 10 h 63"/>
                <a:gd name="T38" fmla="*/ 44 w 63"/>
                <a:gd name="T39" fmla="*/ 2 h 63"/>
                <a:gd name="T40" fmla="*/ 33 w 63"/>
                <a:gd name="T41" fmla="*/ 0 h 63"/>
                <a:gd name="T42" fmla="*/ 21 w 63"/>
                <a:gd name="T43" fmla="*/ 2 h 63"/>
                <a:gd name="T44" fmla="*/ 10 w 63"/>
                <a:gd name="T45" fmla="*/ 10 h 63"/>
                <a:gd name="T46" fmla="*/ 4 w 63"/>
                <a:gd name="T47" fmla="*/ 19 h 63"/>
                <a:gd name="T48" fmla="*/ 2 w 63"/>
                <a:gd name="T49" fmla="*/ 31 h 63"/>
                <a:gd name="T50" fmla="*/ 4 w 63"/>
                <a:gd name="T51" fmla="*/ 42 h 63"/>
                <a:gd name="T52" fmla="*/ 10 w 63"/>
                <a:gd name="T53" fmla="*/ 54 h 63"/>
                <a:gd name="T54" fmla="*/ 21 w 63"/>
                <a:gd name="T55" fmla="*/ 59 h 63"/>
                <a:gd name="T56" fmla="*/ 33 w 63"/>
                <a:gd name="T57" fmla="*/ 61 h 63"/>
                <a:gd name="T58" fmla="*/ 44 w 63"/>
                <a:gd name="T59" fmla="*/ 59 h 63"/>
                <a:gd name="T60" fmla="*/ 56 w 63"/>
                <a:gd name="T61" fmla="*/ 54 h 63"/>
                <a:gd name="T62" fmla="*/ 61 w 63"/>
                <a:gd name="T63" fmla="*/ 42 h 63"/>
                <a:gd name="T64" fmla="*/ 63 w 63"/>
                <a:gd name="T65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63">
                  <a:moveTo>
                    <a:pt x="63" y="31"/>
                  </a:moveTo>
                  <a:lnTo>
                    <a:pt x="63" y="25"/>
                  </a:lnTo>
                  <a:lnTo>
                    <a:pt x="61" y="19"/>
                  </a:lnTo>
                  <a:lnTo>
                    <a:pt x="60" y="13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5" y="4"/>
                  </a:lnTo>
                  <a:lnTo>
                    <a:pt x="10" y="8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4" y="44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5" y="58"/>
                  </a:lnTo>
                  <a:lnTo>
                    <a:pt x="21" y="59"/>
                  </a:lnTo>
                  <a:lnTo>
                    <a:pt x="27" y="61"/>
                  </a:lnTo>
                  <a:lnTo>
                    <a:pt x="33" y="63"/>
                  </a:lnTo>
                  <a:lnTo>
                    <a:pt x="38" y="61"/>
                  </a:lnTo>
                  <a:lnTo>
                    <a:pt x="44" y="59"/>
                  </a:lnTo>
                  <a:lnTo>
                    <a:pt x="50" y="58"/>
                  </a:lnTo>
                  <a:lnTo>
                    <a:pt x="56" y="54"/>
                  </a:lnTo>
                  <a:lnTo>
                    <a:pt x="60" y="48"/>
                  </a:lnTo>
                  <a:lnTo>
                    <a:pt x="61" y="44"/>
                  </a:lnTo>
                  <a:lnTo>
                    <a:pt x="63" y="36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25"/>
                  </a:lnTo>
                  <a:lnTo>
                    <a:pt x="61" y="19"/>
                  </a:lnTo>
                  <a:lnTo>
                    <a:pt x="60" y="13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2" y="31"/>
                  </a:lnTo>
                  <a:lnTo>
                    <a:pt x="2" y="36"/>
                  </a:lnTo>
                  <a:lnTo>
                    <a:pt x="4" y="42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5" y="58"/>
                  </a:lnTo>
                  <a:lnTo>
                    <a:pt x="21" y="59"/>
                  </a:lnTo>
                  <a:lnTo>
                    <a:pt x="27" y="61"/>
                  </a:lnTo>
                  <a:lnTo>
                    <a:pt x="33" y="61"/>
                  </a:lnTo>
                  <a:lnTo>
                    <a:pt x="38" y="61"/>
                  </a:lnTo>
                  <a:lnTo>
                    <a:pt x="44" y="59"/>
                  </a:lnTo>
                  <a:lnTo>
                    <a:pt x="50" y="58"/>
                  </a:lnTo>
                  <a:lnTo>
                    <a:pt x="56" y="54"/>
                  </a:lnTo>
                  <a:lnTo>
                    <a:pt x="60" y="48"/>
                  </a:lnTo>
                  <a:lnTo>
                    <a:pt x="61" y="42"/>
                  </a:lnTo>
                  <a:lnTo>
                    <a:pt x="63" y="36"/>
                  </a:lnTo>
                  <a:lnTo>
                    <a:pt x="63" y="31"/>
                  </a:lnTo>
                  <a:lnTo>
                    <a:pt x="63" y="31"/>
                  </a:lnTo>
                  <a:close/>
                </a:path>
              </a:pathLst>
            </a:custGeom>
            <a:solidFill>
              <a:srgbClr val="FF6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79" name="Freeform 7554"/>
            <p:cNvSpPr>
              <a:spLocks/>
            </p:cNvSpPr>
            <p:nvPr/>
          </p:nvSpPr>
          <p:spPr bwMode="auto">
            <a:xfrm>
              <a:off x="1386" y="2362"/>
              <a:ext cx="61" cy="61"/>
            </a:xfrm>
            <a:custGeom>
              <a:avLst/>
              <a:gdLst>
                <a:gd name="T0" fmla="*/ 61 w 61"/>
                <a:gd name="T1" fmla="*/ 25 h 61"/>
                <a:gd name="T2" fmla="*/ 58 w 61"/>
                <a:gd name="T3" fmla="*/ 13 h 61"/>
                <a:gd name="T4" fmla="*/ 48 w 61"/>
                <a:gd name="T5" fmla="*/ 6 h 61"/>
                <a:gd name="T6" fmla="*/ 36 w 61"/>
                <a:gd name="T7" fmla="*/ 0 h 61"/>
                <a:gd name="T8" fmla="*/ 25 w 61"/>
                <a:gd name="T9" fmla="*/ 0 h 61"/>
                <a:gd name="T10" fmla="*/ 13 w 61"/>
                <a:gd name="T11" fmla="*/ 6 h 61"/>
                <a:gd name="T12" fmla="*/ 4 w 61"/>
                <a:gd name="T13" fmla="*/ 13 h 61"/>
                <a:gd name="T14" fmla="*/ 0 w 61"/>
                <a:gd name="T15" fmla="*/ 25 h 61"/>
                <a:gd name="T16" fmla="*/ 0 w 61"/>
                <a:gd name="T17" fmla="*/ 36 h 61"/>
                <a:gd name="T18" fmla="*/ 4 w 61"/>
                <a:gd name="T19" fmla="*/ 48 h 61"/>
                <a:gd name="T20" fmla="*/ 13 w 61"/>
                <a:gd name="T21" fmla="*/ 58 h 61"/>
                <a:gd name="T22" fmla="*/ 25 w 61"/>
                <a:gd name="T23" fmla="*/ 61 h 61"/>
                <a:gd name="T24" fmla="*/ 36 w 61"/>
                <a:gd name="T25" fmla="*/ 61 h 61"/>
                <a:gd name="T26" fmla="*/ 48 w 61"/>
                <a:gd name="T27" fmla="*/ 58 h 61"/>
                <a:gd name="T28" fmla="*/ 58 w 61"/>
                <a:gd name="T29" fmla="*/ 48 h 61"/>
                <a:gd name="T30" fmla="*/ 61 w 61"/>
                <a:gd name="T31" fmla="*/ 36 h 61"/>
                <a:gd name="T32" fmla="*/ 61 w 61"/>
                <a:gd name="T33" fmla="*/ 31 h 61"/>
                <a:gd name="T34" fmla="*/ 59 w 61"/>
                <a:gd name="T35" fmla="*/ 19 h 61"/>
                <a:gd name="T36" fmla="*/ 52 w 61"/>
                <a:gd name="T37" fmla="*/ 10 h 61"/>
                <a:gd name="T38" fmla="*/ 42 w 61"/>
                <a:gd name="T39" fmla="*/ 2 h 61"/>
                <a:gd name="T40" fmla="*/ 31 w 61"/>
                <a:gd name="T41" fmla="*/ 0 h 61"/>
                <a:gd name="T42" fmla="*/ 19 w 61"/>
                <a:gd name="T43" fmla="*/ 2 h 61"/>
                <a:gd name="T44" fmla="*/ 10 w 61"/>
                <a:gd name="T45" fmla="*/ 10 h 61"/>
                <a:gd name="T46" fmla="*/ 2 w 61"/>
                <a:gd name="T47" fmla="*/ 19 h 61"/>
                <a:gd name="T48" fmla="*/ 0 w 61"/>
                <a:gd name="T49" fmla="*/ 31 h 61"/>
                <a:gd name="T50" fmla="*/ 2 w 61"/>
                <a:gd name="T51" fmla="*/ 42 h 61"/>
                <a:gd name="T52" fmla="*/ 10 w 61"/>
                <a:gd name="T53" fmla="*/ 54 h 61"/>
                <a:gd name="T54" fmla="*/ 19 w 61"/>
                <a:gd name="T55" fmla="*/ 59 h 61"/>
                <a:gd name="T56" fmla="*/ 31 w 61"/>
                <a:gd name="T57" fmla="*/ 61 h 61"/>
                <a:gd name="T58" fmla="*/ 42 w 61"/>
                <a:gd name="T59" fmla="*/ 59 h 61"/>
                <a:gd name="T60" fmla="*/ 52 w 61"/>
                <a:gd name="T61" fmla="*/ 54 h 61"/>
                <a:gd name="T62" fmla="*/ 59 w 61"/>
                <a:gd name="T63" fmla="*/ 42 h 61"/>
                <a:gd name="T64" fmla="*/ 61 w 61"/>
                <a:gd name="T65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61">
                  <a:moveTo>
                    <a:pt x="61" y="31"/>
                  </a:moveTo>
                  <a:lnTo>
                    <a:pt x="61" y="25"/>
                  </a:lnTo>
                  <a:lnTo>
                    <a:pt x="59" y="19"/>
                  </a:lnTo>
                  <a:lnTo>
                    <a:pt x="58" y="13"/>
                  </a:lnTo>
                  <a:lnTo>
                    <a:pt x="54" y="10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6"/>
                  </a:lnTo>
                  <a:lnTo>
                    <a:pt x="8" y="10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4"/>
                  </a:lnTo>
                  <a:lnTo>
                    <a:pt x="13" y="58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8"/>
                  </a:lnTo>
                  <a:lnTo>
                    <a:pt x="54" y="54"/>
                  </a:lnTo>
                  <a:lnTo>
                    <a:pt x="58" y="48"/>
                  </a:lnTo>
                  <a:lnTo>
                    <a:pt x="59" y="42"/>
                  </a:lnTo>
                  <a:lnTo>
                    <a:pt x="61" y="36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25"/>
                  </a:lnTo>
                  <a:lnTo>
                    <a:pt x="59" y="19"/>
                  </a:lnTo>
                  <a:lnTo>
                    <a:pt x="56" y="13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6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3" y="56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6"/>
                  </a:lnTo>
                  <a:lnTo>
                    <a:pt x="52" y="54"/>
                  </a:lnTo>
                  <a:lnTo>
                    <a:pt x="56" y="48"/>
                  </a:lnTo>
                  <a:lnTo>
                    <a:pt x="59" y="42"/>
                  </a:lnTo>
                  <a:lnTo>
                    <a:pt x="61" y="36"/>
                  </a:lnTo>
                  <a:lnTo>
                    <a:pt x="61" y="31"/>
                  </a:lnTo>
                  <a:lnTo>
                    <a:pt x="61" y="31"/>
                  </a:lnTo>
                  <a:close/>
                </a:path>
              </a:pathLst>
            </a:custGeom>
            <a:solidFill>
              <a:srgbClr val="FF6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80" name="Freeform 7555"/>
            <p:cNvSpPr>
              <a:spLocks/>
            </p:cNvSpPr>
            <p:nvPr/>
          </p:nvSpPr>
          <p:spPr bwMode="auto">
            <a:xfrm>
              <a:off x="1386" y="2362"/>
              <a:ext cx="61" cy="61"/>
            </a:xfrm>
            <a:custGeom>
              <a:avLst/>
              <a:gdLst>
                <a:gd name="T0" fmla="*/ 61 w 61"/>
                <a:gd name="T1" fmla="*/ 25 h 61"/>
                <a:gd name="T2" fmla="*/ 56 w 61"/>
                <a:gd name="T3" fmla="*/ 13 h 61"/>
                <a:gd name="T4" fmla="*/ 48 w 61"/>
                <a:gd name="T5" fmla="*/ 6 h 61"/>
                <a:gd name="T6" fmla="*/ 36 w 61"/>
                <a:gd name="T7" fmla="*/ 0 h 61"/>
                <a:gd name="T8" fmla="*/ 25 w 61"/>
                <a:gd name="T9" fmla="*/ 0 h 61"/>
                <a:gd name="T10" fmla="*/ 13 w 61"/>
                <a:gd name="T11" fmla="*/ 6 h 61"/>
                <a:gd name="T12" fmla="*/ 6 w 61"/>
                <a:gd name="T13" fmla="*/ 13 h 61"/>
                <a:gd name="T14" fmla="*/ 0 w 61"/>
                <a:gd name="T15" fmla="*/ 25 h 61"/>
                <a:gd name="T16" fmla="*/ 0 w 61"/>
                <a:gd name="T17" fmla="*/ 36 h 61"/>
                <a:gd name="T18" fmla="*/ 6 w 61"/>
                <a:gd name="T19" fmla="*/ 48 h 61"/>
                <a:gd name="T20" fmla="*/ 13 w 61"/>
                <a:gd name="T21" fmla="*/ 56 h 61"/>
                <a:gd name="T22" fmla="*/ 25 w 61"/>
                <a:gd name="T23" fmla="*/ 61 h 61"/>
                <a:gd name="T24" fmla="*/ 36 w 61"/>
                <a:gd name="T25" fmla="*/ 61 h 61"/>
                <a:gd name="T26" fmla="*/ 48 w 61"/>
                <a:gd name="T27" fmla="*/ 56 h 61"/>
                <a:gd name="T28" fmla="*/ 56 w 61"/>
                <a:gd name="T29" fmla="*/ 48 h 61"/>
                <a:gd name="T30" fmla="*/ 61 w 61"/>
                <a:gd name="T31" fmla="*/ 36 h 61"/>
                <a:gd name="T32" fmla="*/ 61 w 61"/>
                <a:gd name="T33" fmla="*/ 31 h 61"/>
                <a:gd name="T34" fmla="*/ 59 w 61"/>
                <a:gd name="T35" fmla="*/ 19 h 61"/>
                <a:gd name="T36" fmla="*/ 52 w 61"/>
                <a:gd name="T37" fmla="*/ 10 h 61"/>
                <a:gd name="T38" fmla="*/ 42 w 61"/>
                <a:gd name="T39" fmla="*/ 2 h 61"/>
                <a:gd name="T40" fmla="*/ 31 w 61"/>
                <a:gd name="T41" fmla="*/ 0 h 61"/>
                <a:gd name="T42" fmla="*/ 19 w 61"/>
                <a:gd name="T43" fmla="*/ 2 h 61"/>
                <a:gd name="T44" fmla="*/ 10 w 61"/>
                <a:gd name="T45" fmla="*/ 10 h 61"/>
                <a:gd name="T46" fmla="*/ 2 w 61"/>
                <a:gd name="T47" fmla="*/ 19 h 61"/>
                <a:gd name="T48" fmla="*/ 0 w 61"/>
                <a:gd name="T49" fmla="*/ 31 h 61"/>
                <a:gd name="T50" fmla="*/ 2 w 61"/>
                <a:gd name="T51" fmla="*/ 42 h 61"/>
                <a:gd name="T52" fmla="*/ 10 w 61"/>
                <a:gd name="T53" fmla="*/ 52 h 61"/>
                <a:gd name="T54" fmla="*/ 19 w 61"/>
                <a:gd name="T55" fmla="*/ 59 h 61"/>
                <a:gd name="T56" fmla="*/ 31 w 61"/>
                <a:gd name="T57" fmla="*/ 61 h 61"/>
                <a:gd name="T58" fmla="*/ 42 w 61"/>
                <a:gd name="T59" fmla="*/ 59 h 61"/>
                <a:gd name="T60" fmla="*/ 52 w 61"/>
                <a:gd name="T61" fmla="*/ 52 h 61"/>
                <a:gd name="T62" fmla="*/ 59 w 61"/>
                <a:gd name="T63" fmla="*/ 42 h 61"/>
                <a:gd name="T64" fmla="*/ 61 w 61"/>
                <a:gd name="T65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61">
                  <a:moveTo>
                    <a:pt x="61" y="31"/>
                  </a:moveTo>
                  <a:lnTo>
                    <a:pt x="61" y="25"/>
                  </a:lnTo>
                  <a:lnTo>
                    <a:pt x="59" y="19"/>
                  </a:lnTo>
                  <a:lnTo>
                    <a:pt x="56" y="13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6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3" y="56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6"/>
                  </a:lnTo>
                  <a:lnTo>
                    <a:pt x="52" y="54"/>
                  </a:lnTo>
                  <a:lnTo>
                    <a:pt x="56" y="48"/>
                  </a:lnTo>
                  <a:lnTo>
                    <a:pt x="59" y="42"/>
                  </a:lnTo>
                  <a:lnTo>
                    <a:pt x="61" y="36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25"/>
                  </a:lnTo>
                  <a:lnTo>
                    <a:pt x="59" y="19"/>
                  </a:lnTo>
                  <a:lnTo>
                    <a:pt x="56" y="13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2"/>
                  </a:lnTo>
                  <a:lnTo>
                    <a:pt x="13" y="6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6" y="48"/>
                  </a:lnTo>
                  <a:lnTo>
                    <a:pt x="10" y="52"/>
                  </a:lnTo>
                  <a:lnTo>
                    <a:pt x="13" y="56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8"/>
                  </a:lnTo>
                  <a:lnTo>
                    <a:pt x="59" y="42"/>
                  </a:lnTo>
                  <a:lnTo>
                    <a:pt x="61" y="36"/>
                  </a:lnTo>
                  <a:lnTo>
                    <a:pt x="61" y="31"/>
                  </a:lnTo>
                  <a:lnTo>
                    <a:pt x="61" y="31"/>
                  </a:lnTo>
                  <a:close/>
                </a:path>
              </a:pathLst>
            </a:custGeom>
            <a:solidFill>
              <a:srgbClr val="FF6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81" name="Freeform 7556"/>
            <p:cNvSpPr>
              <a:spLocks/>
            </p:cNvSpPr>
            <p:nvPr/>
          </p:nvSpPr>
          <p:spPr bwMode="auto">
            <a:xfrm>
              <a:off x="1386" y="2362"/>
              <a:ext cx="61" cy="61"/>
            </a:xfrm>
            <a:custGeom>
              <a:avLst/>
              <a:gdLst>
                <a:gd name="T0" fmla="*/ 61 w 61"/>
                <a:gd name="T1" fmla="*/ 25 h 61"/>
                <a:gd name="T2" fmla="*/ 56 w 61"/>
                <a:gd name="T3" fmla="*/ 13 h 61"/>
                <a:gd name="T4" fmla="*/ 48 w 61"/>
                <a:gd name="T5" fmla="*/ 6 h 61"/>
                <a:gd name="T6" fmla="*/ 36 w 61"/>
                <a:gd name="T7" fmla="*/ 2 h 61"/>
                <a:gd name="T8" fmla="*/ 25 w 61"/>
                <a:gd name="T9" fmla="*/ 2 h 61"/>
                <a:gd name="T10" fmla="*/ 13 w 61"/>
                <a:gd name="T11" fmla="*/ 6 h 61"/>
                <a:gd name="T12" fmla="*/ 6 w 61"/>
                <a:gd name="T13" fmla="*/ 13 h 61"/>
                <a:gd name="T14" fmla="*/ 0 w 61"/>
                <a:gd name="T15" fmla="*/ 25 h 61"/>
                <a:gd name="T16" fmla="*/ 0 w 61"/>
                <a:gd name="T17" fmla="*/ 36 h 61"/>
                <a:gd name="T18" fmla="*/ 6 w 61"/>
                <a:gd name="T19" fmla="*/ 48 h 61"/>
                <a:gd name="T20" fmla="*/ 13 w 61"/>
                <a:gd name="T21" fmla="*/ 56 h 61"/>
                <a:gd name="T22" fmla="*/ 25 w 61"/>
                <a:gd name="T23" fmla="*/ 61 h 61"/>
                <a:gd name="T24" fmla="*/ 36 w 61"/>
                <a:gd name="T25" fmla="*/ 61 h 61"/>
                <a:gd name="T26" fmla="*/ 48 w 61"/>
                <a:gd name="T27" fmla="*/ 56 h 61"/>
                <a:gd name="T28" fmla="*/ 56 w 61"/>
                <a:gd name="T29" fmla="*/ 48 h 61"/>
                <a:gd name="T30" fmla="*/ 61 w 61"/>
                <a:gd name="T31" fmla="*/ 36 h 61"/>
                <a:gd name="T32" fmla="*/ 61 w 61"/>
                <a:gd name="T33" fmla="*/ 31 h 61"/>
                <a:gd name="T34" fmla="*/ 58 w 61"/>
                <a:gd name="T35" fmla="*/ 19 h 61"/>
                <a:gd name="T36" fmla="*/ 52 w 61"/>
                <a:gd name="T37" fmla="*/ 10 h 61"/>
                <a:gd name="T38" fmla="*/ 42 w 61"/>
                <a:gd name="T39" fmla="*/ 4 h 61"/>
                <a:gd name="T40" fmla="*/ 31 w 61"/>
                <a:gd name="T41" fmla="*/ 0 h 61"/>
                <a:gd name="T42" fmla="*/ 19 w 61"/>
                <a:gd name="T43" fmla="*/ 4 h 61"/>
                <a:gd name="T44" fmla="*/ 10 w 61"/>
                <a:gd name="T45" fmla="*/ 10 h 61"/>
                <a:gd name="T46" fmla="*/ 4 w 61"/>
                <a:gd name="T47" fmla="*/ 19 h 61"/>
                <a:gd name="T48" fmla="*/ 0 w 61"/>
                <a:gd name="T49" fmla="*/ 31 h 61"/>
                <a:gd name="T50" fmla="*/ 4 w 61"/>
                <a:gd name="T51" fmla="*/ 42 h 61"/>
                <a:gd name="T52" fmla="*/ 10 w 61"/>
                <a:gd name="T53" fmla="*/ 52 h 61"/>
                <a:gd name="T54" fmla="*/ 19 w 61"/>
                <a:gd name="T55" fmla="*/ 59 h 61"/>
                <a:gd name="T56" fmla="*/ 31 w 61"/>
                <a:gd name="T57" fmla="*/ 61 h 61"/>
                <a:gd name="T58" fmla="*/ 42 w 61"/>
                <a:gd name="T59" fmla="*/ 59 h 61"/>
                <a:gd name="T60" fmla="*/ 52 w 61"/>
                <a:gd name="T61" fmla="*/ 52 h 61"/>
                <a:gd name="T62" fmla="*/ 58 w 61"/>
                <a:gd name="T63" fmla="*/ 42 h 61"/>
                <a:gd name="T64" fmla="*/ 61 w 61"/>
                <a:gd name="T65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61">
                  <a:moveTo>
                    <a:pt x="61" y="31"/>
                  </a:moveTo>
                  <a:lnTo>
                    <a:pt x="61" y="25"/>
                  </a:lnTo>
                  <a:lnTo>
                    <a:pt x="59" y="19"/>
                  </a:lnTo>
                  <a:lnTo>
                    <a:pt x="56" y="13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2"/>
                  </a:lnTo>
                  <a:lnTo>
                    <a:pt x="13" y="6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6" y="48"/>
                  </a:lnTo>
                  <a:lnTo>
                    <a:pt x="10" y="52"/>
                  </a:lnTo>
                  <a:lnTo>
                    <a:pt x="13" y="56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8"/>
                  </a:lnTo>
                  <a:lnTo>
                    <a:pt x="59" y="42"/>
                  </a:lnTo>
                  <a:lnTo>
                    <a:pt x="61" y="36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25"/>
                  </a:lnTo>
                  <a:lnTo>
                    <a:pt x="58" y="19"/>
                  </a:lnTo>
                  <a:lnTo>
                    <a:pt x="56" y="13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3" y="6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4" y="42"/>
                  </a:lnTo>
                  <a:lnTo>
                    <a:pt x="6" y="48"/>
                  </a:lnTo>
                  <a:lnTo>
                    <a:pt x="10" y="52"/>
                  </a:lnTo>
                  <a:lnTo>
                    <a:pt x="13" y="56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8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1" y="31"/>
                  </a:lnTo>
                  <a:lnTo>
                    <a:pt x="61" y="31"/>
                  </a:lnTo>
                  <a:close/>
                </a:path>
              </a:pathLst>
            </a:custGeom>
            <a:solidFill>
              <a:srgbClr val="FF6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82" name="Freeform 7557"/>
            <p:cNvSpPr>
              <a:spLocks/>
            </p:cNvSpPr>
            <p:nvPr/>
          </p:nvSpPr>
          <p:spPr bwMode="auto">
            <a:xfrm>
              <a:off x="1386" y="2362"/>
              <a:ext cx="61" cy="61"/>
            </a:xfrm>
            <a:custGeom>
              <a:avLst/>
              <a:gdLst>
                <a:gd name="T0" fmla="*/ 59 w 61"/>
                <a:gd name="T1" fmla="*/ 25 h 61"/>
                <a:gd name="T2" fmla="*/ 56 w 61"/>
                <a:gd name="T3" fmla="*/ 13 h 61"/>
                <a:gd name="T4" fmla="*/ 48 w 61"/>
                <a:gd name="T5" fmla="*/ 6 h 61"/>
                <a:gd name="T6" fmla="*/ 36 w 61"/>
                <a:gd name="T7" fmla="*/ 2 h 61"/>
                <a:gd name="T8" fmla="*/ 25 w 61"/>
                <a:gd name="T9" fmla="*/ 2 h 61"/>
                <a:gd name="T10" fmla="*/ 13 w 61"/>
                <a:gd name="T11" fmla="*/ 6 h 61"/>
                <a:gd name="T12" fmla="*/ 6 w 61"/>
                <a:gd name="T13" fmla="*/ 13 h 61"/>
                <a:gd name="T14" fmla="*/ 2 w 61"/>
                <a:gd name="T15" fmla="*/ 25 h 61"/>
                <a:gd name="T16" fmla="*/ 2 w 61"/>
                <a:gd name="T17" fmla="*/ 36 h 61"/>
                <a:gd name="T18" fmla="*/ 6 w 61"/>
                <a:gd name="T19" fmla="*/ 48 h 61"/>
                <a:gd name="T20" fmla="*/ 13 w 61"/>
                <a:gd name="T21" fmla="*/ 56 h 61"/>
                <a:gd name="T22" fmla="*/ 25 w 61"/>
                <a:gd name="T23" fmla="*/ 61 h 61"/>
                <a:gd name="T24" fmla="*/ 36 w 61"/>
                <a:gd name="T25" fmla="*/ 61 h 61"/>
                <a:gd name="T26" fmla="*/ 48 w 61"/>
                <a:gd name="T27" fmla="*/ 56 h 61"/>
                <a:gd name="T28" fmla="*/ 56 w 61"/>
                <a:gd name="T29" fmla="*/ 48 h 61"/>
                <a:gd name="T30" fmla="*/ 59 w 61"/>
                <a:gd name="T31" fmla="*/ 36 h 61"/>
                <a:gd name="T32" fmla="*/ 59 w 61"/>
                <a:gd name="T33" fmla="*/ 31 h 61"/>
                <a:gd name="T34" fmla="*/ 58 w 61"/>
                <a:gd name="T35" fmla="*/ 19 h 61"/>
                <a:gd name="T36" fmla="*/ 52 w 61"/>
                <a:gd name="T37" fmla="*/ 10 h 61"/>
                <a:gd name="T38" fmla="*/ 42 w 61"/>
                <a:gd name="T39" fmla="*/ 4 h 61"/>
                <a:gd name="T40" fmla="*/ 31 w 61"/>
                <a:gd name="T41" fmla="*/ 2 h 61"/>
                <a:gd name="T42" fmla="*/ 19 w 61"/>
                <a:gd name="T43" fmla="*/ 4 h 61"/>
                <a:gd name="T44" fmla="*/ 10 w 61"/>
                <a:gd name="T45" fmla="*/ 10 h 61"/>
                <a:gd name="T46" fmla="*/ 4 w 61"/>
                <a:gd name="T47" fmla="*/ 19 h 61"/>
                <a:gd name="T48" fmla="*/ 0 w 61"/>
                <a:gd name="T49" fmla="*/ 31 h 61"/>
                <a:gd name="T50" fmla="*/ 4 w 61"/>
                <a:gd name="T51" fmla="*/ 42 h 61"/>
                <a:gd name="T52" fmla="*/ 10 w 61"/>
                <a:gd name="T53" fmla="*/ 52 h 61"/>
                <a:gd name="T54" fmla="*/ 19 w 61"/>
                <a:gd name="T55" fmla="*/ 58 h 61"/>
                <a:gd name="T56" fmla="*/ 31 w 61"/>
                <a:gd name="T57" fmla="*/ 61 h 61"/>
                <a:gd name="T58" fmla="*/ 42 w 61"/>
                <a:gd name="T59" fmla="*/ 58 h 61"/>
                <a:gd name="T60" fmla="*/ 52 w 61"/>
                <a:gd name="T61" fmla="*/ 52 h 61"/>
                <a:gd name="T62" fmla="*/ 58 w 61"/>
                <a:gd name="T63" fmla="*/ 42 h 61"/>
                <a:gd name="T64" fmla="*/ 59 w 61"/>
                <a:gd name="T65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61">
                  <a:moveTo>
                    <a:pt x="61" y="31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6" y="13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3" y="6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4" y="42"/>
                  </a:lnTo>
                  <a:lnTo>
                    <a:pt x="6" y="48"/>
                  </a:lnTo>
                  <a:lnTo>
                    <a:pt x="10" y="52"/>
                  </a:lnTo>
                  <a:lnTo>
                    <a:pt x="13" y="56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8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1" y="31"/>
                  </a:lnTo>
                  <a:lnTo>
                    <a:pt x="59" y="31"/>
                  </a:lnTo>
                  <a:lnTo>
                    <a:pt x="59" y="25"/>
                  </a:lnTo>
                  <a:lnTo>
                    <a:pt x="58" y="19"/>
                  </a:lnTo>
                  <a:lnTo>
                    <a:pt x="56" y="13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1" y="2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3" y="6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4" y="42"/>
                  </a:lnTo>
                  <a:lnTo>
                    <a:pt x="6" y="48"/>
                  </a:lnTo>
                  <a:lnTo>
                    <a:pt x="10" y="52"/>
                  </a:lnTo>
                  <a:lnTo>
                    <a:pt x="13" y="56"/>
                  </a:lnTo>
                  <a:lnTo>
                    <a:pt x="19" y="58"/>
                  </a:lnTo>
                  <a:lnTo>
                    <a:pt x="25" y="59"/>
                  </a:lnTo>
                  <a:lnTo>
                    <a:pt x="31" y="61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8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59" y="31"/>
                  </a:lnTo>
                  <a:lnTo>
                    <a:pt x="61" y="31"/>
                  </a:lnTo>
                  <a:close/>
                </a:path>
              </a:pathLst>
            </a:custGeom>
            <a:solidFill>
              <a:srgbClr val="FF6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83" name="Freeform 7558"/>
            <p:cNvSpPr>
              <a:spLocks/>
            </p:cNvSpPr>
            <p:nvPr/>
          </p:nvSpPr>
          <p:spPr bwMode="auto">
            <a:xfrm>
              <a:off x="1386" y="2364"/>
              <a:ext cx="59" cy="59"/>
            </a:xfrm>
            <a:custGeom>
              <a:avLst/>
              <a:gdLst>
                <a:gd name="T0" fmla="*/ 59 w 59"/>
                <a:gd name="T1" fmla="*/ 23 h 59"/>
                <a:gd name="T2" fmla="*/ 56 w 59"/>
                <a:gd name="T3" fmla="*/ 11 h 59"/>
                <a:gd name="T4" fmla="*/ 48 w 59"/>
                <a:gd name="T5" fmla="*/ 4 h 59"/>
                <a:gd name="T6" fmla="*/ 36 w 59"/>
                <a:gd name="T7" fmla="*/ 0 h 59"/>
                <a:gd name="T8" fmla="*/ 25 w 59"/>
                <a:gd name="T9" fmla="*/ 0 h 59"/>
                <a:gd name="T10" fmla="*/ 13 w 59"/>
                <a:gd name="T11" fmla="*/ 4 h 59"/>
                <a:gd name="T12" fmla="*/ 6 w 59"/>
                <a:gd name="T13" fmla="*/ 11 h 59"/>
                <a:gd name="T14" fmla="*/ 2 w 59"/>
                <a:gd name="T15" fmla="*/ 23 h 59"/>
                <a:gd name="T16" fmla="*/ 2 w 59"/>
                <a:gd name="T17" fmla="*/ 34 h 59"/>
                <a:gd name="T18" fmla="*/ 6 w 59"/>
                <a:gd name="T19" fmla="*/ 46 h 59"/>
                <a:gd name="T20" fmla="*/ 13 w 59"/>
                <a:gd name="T21" fmla="*/ 54 h 59"/>
                <a:gd name="T22" fmla="*/ 25 w 59"/>
                <a:gd name="T23" fmla="*/ 57 h 59"/>
                <a:gd name="T24" fmla="*/ 36 w 59"/>
                <a:gd name="T25" fmla="*/ 57 h 59"/>
                <a:gd name="T26" fmla="*/ 48 w 59"/>
                <a:gd name="T27" fmla="*/ 54 h 59"/>
                <a:gd name="T28" fmla="*/ 56 w 59"/>
                <a:gd name="T29" fmla="*/ 46 h 59"/>
                <a:gd name="T30" fmla="*/ 59 w 59"/>
                <a:gd name="T31" fmla="*/ 34 h 59"/>
                <a:gd name="T32" fmla="*/ 59 w 59"/>
                <a:gd name="T33" fmla="*/ 29 h 59"/>
                <a:gd name="T34" fmla="*/ 58 w 59"/>
                <a:gd name="T35" fmla="*/ 17 h 59"/>
                <a:gd name="T36" fmla="*/ 52 w 59"/>
                <a:gd name="T37" fmla="*/ 8 h 59"/>
                <a:gd name="T38" fmla="*/ 42 w 59"/>
                <a:gd name="T39" fmla="*/ 2 h 59"/>
                <a:gd name="T40" fmla="*/ 31 w 59"/>
                <a:gd name="T41" fmla="*/ 0 h 59"/>
                <a:gd name="T42" fmla="*/ 19 w 59"/>
                <a:gd name="T43" fmla="*/ 2 h 59"/>
                <a:gd name="T44" fmla="*/ 10 w 59"/>
                <a:gd name="T45" fmla="*/ 8 h 59"/>
                <a:gd name="T46" fmla="*/ 4 w 59"/>
                <a:gd name="T47" fmla="*/ 17 h 59"/>
                <a:gd name="T48" fmla="*/ 2 w 59"/>
                <a:gd name="T49" fmla="*/ 29 h 59"/>
                <a:gd name="T50" fmla="*/ 4 w 59"/>
                <a:gd name="T51" fmla="*/ 40 h 59"/>
                <a:gd name="T52" fmla="*/ 10 w 59"/>
                <a:gd name="T53" fmla="*/ 50 h 59"/>
                <a:gd name="T54" fmla="*/ 19 w 59"/>
                <a:gd name="T55" fmla="*/ 56 h 59"/>
                <a:gd name="T56" fmla="*/ 31 w 59"/>
                <a:gd name="T57" fmla="*/ 57 h 59"/>
                <a:gd name="T58" fmla="*/ 42 w 59"/>
                <a:gd name="T59" fmla="*/ 56 h 59"/>
                <a:gd name="T60" fmla="*/ 52 w 59"/>
                <a:gd name="T61" fmla="*/ 50 h 59"/>
                <a:gd name="T62" fmla="*/ 58 w 59"/>
                <a:gd name="T63" fmla="*/ 40 h 59"/>
                <a:gd name="T64" fmla="*/ 59 w 59"/>
                <a:gd name="T65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9" y="23"/>
                  </a:lnTo>
                  <a:lnTo>
                    <a:pt x="58" y="17"/>
                  </a:lnTo>
                  <a:lnTo>
                    <a:pt x="56" y="11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4"/>
                  </a:lnTo>
                  <a:lnTo>
                    <a:pt x="10" y="8"/>
                  </a:lnTo>
                  <a:lnTo>
                    <a:pt x="6" y="11"/>
                  </a:lnTo>
                  <a:lnTo>
                    <a:pt x="4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3" y="54"/>
                  </a:lnTo>
                  <a:lnTo>
                    <a:pt x="19" y="56"/>
                  </a:lnTo>
                  <a:lnTo>
                    <a:pt x="25" y="57"/>
                  </a:lnTo>
                  <a:lnTo>
                    <a:pt x="31" y="59"/>
                  </a:lnTo>
                  <a:lnTo>
                    <a:pt x="36" y="57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0"/>
                  </a:lnTo>
                  <a:lnTo>
                    <a:pt x="59" y="34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3"/>
                  </a:lnTo>
                  <a:lnTo>
                    <a:pt x="58" y="17"/>
                  </a:lnTo>
                  <a:lnTo>
                    <a:pt x="56" y="13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4"/>
                  </a:lnTo>
                  <a:lnTo>
                    <a:pt x="10" y="8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2" y="23"/>
                  </a:lnTo>
                  <a:lnTo>
                    <a:pt x="2" y="29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3" y="54"/>
                  </a:lnTo>
                  <a:lnTo>
                    <a:pt x="19" y="56"/>
                  </a:lnTo>
                  <a:lnTo>
                    <a:pt x="25" y="57"/>
                  </a:lnTo>
                  <a:lnTo>
                    <a:pt x="31" y="57"/>
                  </a:lnTo>
                  <a:lnTo>
                    <a:pt x="36" y="57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0"/>
                  </a:lnTo>
                  <a:lnTo>
                    <a:pt x="59" y="34"/>
                  </a:lnTo>
                  <a:lnTo>
                    <a:pt x="59" y="29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FF6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84" name="Freeform 7559"/>
            <p:cNvSpPr>
              <a:spLocks/>
            </p:cNvSpPr>
            <p:nvPr/>
          </p:nvSpPr>
          <p:spPr bwMode="auto">
            <a:xfrm>
              <a:off x="1388" y="2364"/>
              <a:ext cx="57" cy="57"/>
            </a:xfrm>
            <a:custGeom>
              <a:avLst/>
              <a:gdLst>
                <a:gd name="T0" fmla="*/ 57 w 57"/>
                <a:gd name="T1" fmla="*/ 23 h 57"/>
                <a:gd name="T2" fmla="*/ 54 w 57"/>
                <a:gd name="T3" fmla="*/ 13 h 57"/>
                <a:gd name="T4" fmla="*/ 46 w 57"/>
                <a:gd name="T5" fmla="*/ 4 h 57"/>
                <a:gd name="T6" fmla="*/ 34 w 57"/>
                <a:gd name="T7" fmla="*/ 0 h 57"/>
                <a:gd name="T8" fmla="*/ 23 w 57"/>
                <a:gd name="T9" fmla="*/ 0 h 57"/>
                <a:gd name="T10" fmla="*/ 11 w 57"/>
                <a:gd name="T11" fmla="*/ 4 h 57"/>
                <a:gd name="T12" fmla="*/ 4 w 57"/>
                <a:gd name="T13" fmla="*/ 13 h 57"/>
                <a:gd name="T14" fmla="*/ 0 w 57"/>
                <a:gd name="T15" fmla="*/ 23 h 57"/>
                <a:gd name="T16" fmla="*/ 0 w 57"/>
                <a:gd name="T17" fmla="*/ 34 h 57"/>
                <a:gd name="T18" fmla="*/ 4 w 57"/>
                <a:gd name="T19" fmla="*/ 46 h 57"/>
                <a:gd name="T20" fmla="*/ 11 w 57"/>
                <a:gd name="T21" fmla="*/ 54 h 57"/>
                <a:gd name="T22" fmla="*/ 23 w 57"/>
                <a:gd name="T23" fmla="*/ 57 h 57"/>
                <a:gd name="T24" fmla="*/ 34 w 57"/>
                <a:gd name="T25" fmla="*/ 57 h 57"/>
                <a:gd name="T26" fmla="*/ 46 w 57"/>
                <a:gd name="T27" fmla="*/ 54 h 57"/>
                <a:gd name="T28" fmla="*/ 54 w 57"/>
                <a:gd name="T29" fmla="*/ 46 h 57"/>
                <a:gd name="T30" fmla="*/ 57 w 57"/>
                <a:gd name="T31" fmla="*/ 34 h 57"/>
                <a:gd name="T32" fmla="*/ 57 w 57"/>
                <a:gd name="T33" fmla="*/ 29 h 57"/>
                <a:gd name="T34" fmla="*/ 56 w 57"/>
                <a:gd name="T35" fmla="*/ 17 h 57"/>
                <a:gd name="T36" fmla="*/ 50 w 57"/>
                <a:gd name="T37" fmla="*/ 8 h 57"/>
                <a:gd name="T38" fmla="*/ 40 w 57"/>
                <a:gd name="T39" fmla="*/ 2 h 57"/>
                <a:gd name="T40" fmla="*/ 29 w 57"/>
                <a:gd name="T41" fmla="*/ 0 h 57"/>
                <a:gd name="T42" fmla="*/ 17 w 57"/>
                <a:gd name="T43" fmla="*/ 2 h 57"/>
                <a:gd name="T44" fmla="*/ 8 w 57"/>
                <a:gd name="T45" fmla="*/ 8 h 57"/>
                <a:gd name="T46" fmla="*/ 2 w 57"/>
                <a:gd name="T47" fmla="*/ 17 h 57"/>
                <a:gd name="T48" fmla="*/ 0 w 57"/>
                <a:gd name="T49" fmla="*/ 29 h 57"/>
                <a:gd name="T50" fmla="*/ 2 w 57"/>
                <a:gd name="T51" fmla="*/ 40 h 57"/>
                <a:gd name="T52" fmla="*/ 8 w 57"/>
                <a:gd name="T53" fmla="*/ 50 h 57"/>
                <a:gd name="T54" fmla="*/ 17 w 57"/>
                <a:gd name="T55" fmla="*/ 56 h 57"/>
                <a:gd name="T56" fmla="*/ 29 w 57"/>
                <a:gd name="T57" fmla="*/ 57 h 57"/>
                <a:gd name="T58" fmla="*/ 40 w 57"/>
                <a:gd name="T59" fmla="*/ 56 h 57"/>
                <a:gd name="T60" fmla="*/ 50 w 57"/>
                <a:gd name="T61" fmla="*/ 50 h 57"/>
                <a:gd name="T62" fmla="*/ 56 w 57"/>
                <a:gd name="T63" fmla="*/ 40 h 57"/>
                <a:gd name="T64" fmla="*/ 57 w 57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57">
                  <a:moveTo>
                    <a:pt x="57" y="29"/>
                  </a:moveTo>
                  <a:lnTo>
                    <a:pt x="57" y="23"/>
                  </a:lnTo>
                  <a:lnTo>
                    <a:pt x="56" y="17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1" y="54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3"/>
                  </a:lnTo>
                  <a:lnTo>
                    <a:pt x="56" y="17"/>
                  </a:lnTo>
                  <a:lnTo>
                    <a:pt x="52" y="13"/>
                  </a:lnTo>
                  <a:lnTo>
                    <a:pt x="50" y="8"/>
                  </a:lnTo>
                  <a:lnTo>
                    <a:pt x="44" y="6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6"/>
                  </a:lnTo>
                  <a:lnTo>
                    <a:pt x="8" y="8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6"/>
                  </a:lnTo>
                  <a:lnTo>
                    <a:pt x="44" y="54"/>
                  </a:lnTo>
                  <a:lnTo>
                    <a:pt x="50" y="50"/>
                  </a:lnTo>
                  <a:lnTo>
                    <a:pt x="52" y="46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lnTo>
                    <a:pt x="57" y="29"/>
                  </a:lnTo>
                  <a:close/>
                </a:path>
              </a:pathLst>
            </a:custGeom>
            <a:solidFill>
              <a:srgbClr val="FF6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85" name="Freeform 7560"/>
            <p:cNvSpPr>
              <a:spLocks/>
            </p:cNvSpPr>
            <p:nvPr/>
          </p:nvSpPr>
          <p:spPr bwMode="auto">
            <a:xfrm>
              <a:off x="1388" y="2364"/>
              <a:ext cx="57" cy="57"/>
            </a:xfrm>
            <a:custGeom>
              <a:avLst/>
              <a:gdLst>
                <a:gd name="T0" fmla="*/ 57 w 57"/>
                <a:gd name="T1" fmla="*/ 23 h 57"/>
                <a:gd name="T2" fmla="*/ 52 w 57"/>
                <a:gd name="T3" fmla="*/ 13 h 57"/>
                <a:gd name="T4" fmla="*/ 44 w 57"/>
                <a:gd name="T5" fmla="*/ 6 h 57"/>
                <a:gd name="T6" fmla="*/ 34 w 57"/>
                <a:gd name="T7" fmla="*/ 0 h 57"/>
                <a:gd name="T8" fmla="*/ 23 w 57"/>
                <a:gd name="T9" fmla="*/ 0 h 57"/>
                <a:gd name="T10" fmla="*/ 13 w 57"/>
                <a:gd name="T11" fmla="*/ 6 h 57"/>
                <a:gd name="T12" fmla="*/ 4 w 57"/>
                <a:gd name="T13" fmla="*/ 13 h 57"/>
                <a:gd name="T14" fmla="*/ 0 w 57"/>
                <a:gd name="T15" fmla="*/ 23 h 57"/>
                <a:gd name="T16" fmla="*/ 0 w 57"/>
                <a:gd name="T17" fmla="*/ 34 h 57"/>
                <a:gd name="T18" fmla="*/ 4 w 57"/>
                <a:gd name="T19" fmla="*/ 46 h 57"/>
                <a:gd name="T20" fmla="*/ 13 w 57"/>
                <a:gd name="T21" fmla="*/ 54 h 57"/>
                <a:gd name="T22" fmla="*/ 23 w 57"/>
                <a:gd name="T23" fmla="*/ 57 h 57"/>
                <a:gd name="T24" fmla="*/ 34 w 57"/>
                <a:gd name="T25" fmla="*/ 57 h 57"/>
                <a:gd name="T26" fmla="*/ 44 w 57"/>
                <a:gd name="T27" fmla="*/ 54 h 57"/>
                <a:gd name="T28" fmla="*/ 52 w 57"/>
                <a:gd name="T29" fmla="*/ 46 h 57"/>
                <a:gd name="T30" fmla="*/ 57 w 57"/>
                <a:gd name="T31" fmla="*/ 34 h 57"/>
                <a:gd name="T32" fmla="*/ 57 w 57"/>
                <a:gd name="T33" fmla="*/ 29 h 57"/>
                <a:gd name="T34" fmla="*/ 56 w 57"/>
                <a:gd name="T35" fmla="*/ 17 h 57"/>
                <a:gd name="T36" fmla="*/ 48 w 57"/>
                <a:gd name="T37" fmla="*/ 9 h 57"/>
                <a:gd name="T38" fmla="*/ 40 w 57"/>
                <a:gd name="T39" fmla="*/ 2 h 57"/>
                <a:gd name="T40" fmla="*/ 29 w 57"/>
                <a:gd name="T41" fmla="*/ 0 h 57"/>
                <a:gd name="T42" fmla="*/ 17 w 57"/>
                <a:gd name="T43" fmla="*/ 2 h 57"/>
                <a:gd name="T44" fmla="*/ 8 w 57"/>
                <a:gd name="T45" fmla="*/ 9 h 57"/>
                <a:gd name="T46" fmla="*/ 2 w 57"/>
                <a:gd name="T47" fmla="*/ 17 h 57"/>
                <a:gd name="T48" fmla="*/ 0 w 57"/>
                <a:gd name="T49" fmla="*/ 29 h 57"/>
                <a:gd name="T50" fmla="*/ 2 w 57"/>
                <a:gd name="T51" fmla="*/ 40 h 57"/>
                <a:gd name="T52" fmla="*/ 8 w 57"/>
                <a:gd name="T53" fmla="*/ 50 h 57"/>
                <a:gd name="T54" fmla="*/ 17 w 57"/>
                <a:gd name="T55" fmla="*/ 56 h 57"/>
                <a:gd name="T56" fmla="*/ 29 w 57"/>
                <a:gd name="T57" fmla="*/ 57 h 57"/>
                <a:gd name="T58" fmla="*/ 40 w 57"/>
                <a:gd name="T59" fmla="*/ 56 h 57"/>
                <a:gd name="T60" fmla="*/ 48 w 57"/>
                <a:gd name="T61" fmla="*/ 50 h 57"/>
                <a:gd name="T62" fmla="*/ 56 w 57"/>
                <a:gd name="T63" fmla="*/ 40 h 57"/>
                <a:gd name="T64" fmla="*/ 57 w 57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57">
                  <a:moveTo>
                    <a:pt x="57" y="29"/>
                  </a:moveTo>
                  <a:lnTo>
                    <a:pt x="57" y="23"/>
                  </a:lnTo>
                  <a:lnTo>
                    <a:pt x="56" y="17"/>
                  </a:lnTo>
                  <a:lnTo>
                    <a:pt x="52" y="13"/>
                  </a:lnTo>
                  <a:lnTo>
                    <a:pt x="50" y="8"/>
                  </a:lnTo>
                  <a:lnTo>
                    <a:pt x="44" y="6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6"/>
                  </a:lnTo>
                  <a:lnTo>
                    <a:pt x="8" y="8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6"/>
                  </a:lnTo>
                  <a:lnTo>
                    <a:pt x="44" y="54"/>
                  </a:lnTo>
                  <a:lnTo>
                    <a:pt x="50" y="50"/>
                  </a:lnTo>
                  <a:lnTo>
                    <a:pt x="52" y="46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3"/>
                  </a:lnTo>
                  <a:lnTo>
                    <a:pt x="56" y="17"/>
                  </a:lnTo>
                  <a:lnTo>
                    <a:pt x="52" y="13"/>
                  </a:lnTo>
                  <a:lnTo>
                    <a:pt x="48" y="9"/>
                  </a:lnTo>
                  <a:lnTo>
                    <a:pt x="44" y="6"/>
                  </a:lnTo>
                  <a:lnTo>
                    <a:pt x="40" y="2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2"/>
                  </a:lnTo>
                  <a:lnTo>
                    <a:pt x="13" y="6"/>
                  </a:lnTo>
                  <a:lnTo>
                    <a:pt x="8" y="9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4"/>
                  </a:lnTo>
                  <a:lnTo>
                    <a:pt x="8" y="50"/>
                  </a:lnTo>
                  <a:lnTo>
                    <a:pt x="13" y="52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6"/>
                  </a:lnTo>
                  <a:lnTo>
                    <a:pt x="44" y="52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lnTo>
                    <a:pt x="57" y="29"/>
                  </a:lnTo>
                  <a:close/>
                </a:path>
              </a:pathLst>
            </a:custGeom>
            <a:solidFill>
              <a:srgbClr val="FF6D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86" name="Freeform 7561"/>
            <p:cNvSpPr>
              <a:spLocks/>
            </p:cNvSpPr>
            <p:nvPr/>
          </p:nvSpPr>
          <p:spPr bwMode="auto">
            <a:xfrm>
              <a:off x="1388" y="2364"/>
              <a:ext cx="57" cy="57"/>
            </a:xfrm>
            <a:custGeom>
              <a:avLst/>
              <a:gdLst>
                <a:gd name="T0" fmla="*/ 57 w 57"/>
                <a:gd name="T1" fmla="*/ 23 h 57"/>
                <a:gd name="T2" fmla="*/ 52 w 57"/>
                <a:gd name="T3" fmla="*/ 13 h 57"/>
                <a:gd name="T4" fmla="*/ 44 w 57"/>
                <a:gd name="T5" fmla="*/ 6 h 57"/>
                <a:gd name="T6" fmla="*/ 34 w 57"/>
                <a:gd name="T7" fmla="*/ 2 h 57"/>
                <a:gd name="T8" fmla="*/ 23 w 57"/>
                <a:gd name="T9" fmla="*/ 2 h 57"/>
                <a:gd name="T10" fmla="*/ 13 w 57"/>
                <a:gd name="T11" fmla="*/ 6 h 57"/>
                <a:gd name="T12" fmla="*/ 6 w 57"/>
                <a:gd name="T13" fmla="*/ 13 h 57"/>
                <a:gd name="T14" fmla="*/ 0 w 57"/>
                <a:gd name="T15" fmla="*/ 23 h 57"/>
                <a:gd name="T16" fmla="*/ 0 w 57"/>
                <a:gd name="T17" fmla="*/ 34 h 57"/>
                <a:gd name="T18" fmla="*/ 6 w 57"/>
                <a:gd name="T19" fmla="*/ 44 h 57"/>
                <a:gd name="T20" fmla="*/ 13 w 57"/>
                <a:gd name="T21" fmla="*/ 52 h 57"/>
                <a:gd name="T22" fmla="*/ 23 w 57"/>
                <a:gd name="T23" fmla="*/ 57 h 57"/>
                <a:gd name="T24" fmla="*/ 34 w 57"/>
                <a:gd name="T25" fmla="*/ 57 h 57"/>
                <a:gd name="T26" fmla="*/ 44 w 57"/>
                <a:gd name="T27" fmla="*/ 52 h 57"/>
                <a:gd name="T28" fmla="*/ 52 w 57"/>
                <a:gd name="T29" fmla="*/ 44 h 57"/>
                <a:gd name="T30" fmla="*/ 57 w 57"/>
                <a:gd name="T31" fmla="*/ 34 h 57"/>
                <a:gd name="T32" fmla="*/ 57 w 57"/>
                <a:gd name="T33" fmla="*/ 29 h 57"/>
                <a:gd name="T34" fmla="*/ 54 w 57"/>
                <a:gd name="T35" fmla="*/ 17 h 57"/>
                <a:gd name="T36" fmla="*/ 48 w 57"/>
                <a:gd name="T37" fmla="*/ 9 h 57"/>
                <a:gd name="T38" fmla="*/ 40 w 57"/>
                <a:gd name="T39" fmla="*/ 4 h 57"/>
                <a:gd name="T40" fmla="*/ 29 w 57"/>
                <a:gd name="T41" fmla="*/ 0 h 57"/>
                <a:gd name="T42" fmla="*/ 17 w 57"/>
                <a:gd name="T43" fmla="*/ 4 h 57"/>
                <a:gd name="T44" fmla="*/ 10 w 57"/>
                <a:gd name="T45" fmla="*/ 9 h 57"/>
                <a:gd name="T46" fmla="*/ 2 w 57"/>
                <a:gd name="T47" fmla="*/ 17 h 57"/>
                <a:gd name="T48" fmla="*/ 0 w 57"/>
                <a:gd name="T49" fmla="*/ 29 h 57"/>
                <a:gd name="T50" fmla="*/ 2 w 57"/>
                <a:gd name="T51" fmla="*/ 40 h 57"/>
                <a:gd name="T52" fmla="*/ 10 w 57"/>
                <a:gd name="T53" fmla="*/ 50 h 57"/>
                <a:gd name="T54" fmla="*/ 17 w 57"/>
                <a:gd name="T55" fmla="*/ 56 h 57"/>
                <a:gd name="T56" fmla="*/ 29 w 57"/>
                <a:gd name="T57" fmla="*/ 57 h 57"/>
                <a:gd name="T58" fmla="*/ 40 w 57"/>
                <a:gd name="T59" fmla="*/ 56 h 57"/>
                <a:gd name="T60" fmla="*/ 48 w 57"/>
                <a:gd name="T61" fmla="*/ 50 h 57"/>
                <a:gd name="T62" fmla="*/ 54 w 57"/>
                <a:gd name="T63" fmla="*/ 40 h 57"/>
                <a:gd name="T64" fmla="*/ 57 w 57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57">
                  <a:moveTo>
                    <a:pt x="57" y="29"/>
                  </a:moveTo>
                  <a:lnTo>
                    <a:pt x="57" y="23"/>
                  </a:lnTo>
                  <a:lnTo>
                    <a:pt x="56" y="17"/>
                  </a:lnTo>
                  <a:lnTo>
                    <a:pt x="52" y="13"/>
                  </a:lnTo>
                  <a:lnTo>
                    <a:pt x="48" y="9"/>
                  </a:lnTo>
                  <a:lnTo>
                    <a:pt x="44" y="6"/>
                  </a:lnTo>
                  <a:lnTo>
                    <a:pt x="40" y="2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2"/>
                  </a:lnTo>
                  <a:lnTo>
                    <a:pt x="13" y="6"/>
                  </a:lnTo>
                  <a:lnTo>
                    <a:pt x="8" y="9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4"/>
                  </a:lnTo>
                  <a:lnTo>
                    <a:pt x="8" y="50"/>
                  </a:lnTo>
                  <a:lnTo>
                    <a:pt x="13" y="52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6"/>
                  </a:lnTo>
                  <a:lnTo>
                    <a:pt x="44" y="52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6" y="23"/>
                  </a:lnTo>
                  <a:lnTo>
                    <a:pt x="54" y="17"/>
                  </a:lnTo>
                  <a:lnTo>
                    <a:pt x="52" y="13"/>
                  </a:lnTo>
                  <a:lnTo>
                    <a:pt x="48" y="9"/>
                  </a:lnTo>
                  <a:lnTo>
                    <a:pt x="44" y="6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2" y="40"/>
                  </a:lnTo>
                  <a:lnTo>
                    <a:pt x="6" y="44"/>
                  </a:lnTo>
                  <a:lnTo>
                    <a:pt x="10" y="50"/>
                  </a:lnTo>
                  <a:lnTo>
                    <a:pt x="13" y="52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6"/>
                  </a:lnTo>
                  <a:lnTo>
                    <a:pt x="44" y="52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40"/>
                  </a:lnTo>
                  <a:lnTo>
                    <a:pt x="56" y="34"/>
                  </a:lnTo>
                  <a:lnTo>
                    <a:pt x="57" y="29"/>
                  </a:lnTo>
                  <a:lnTo>
                    <a:pt x="57" y="29"/>
                  </a:lnTo>
                  <a:close/>
                </a:path>
              </a:pathLst>
            </a:custGeom>
            <a:solidFill>
              <a:srgbClr val="FF6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87" name="Freeform 7562"/>
            <p:cNvSpPr>
              <a:spLocks/>
            </p:cNvSpPr>
            <p:nvPr/>
          </p:nvSpPr>
          <p:spPr bwMode="auto">
            <a:xfrm>
              <a:off x="1388" y="2364"/>
              <a:ext cx="57" cy="57"/>
            </a:xfrm>
            <a:custGeom>
              <a:avLst/>
              <a:gdLst>
                <a:gd name="T0" fmla="*/ 56 w 57"/>
                <a:gd name="T1" fmla="*/ 23 h 57"/>
                <a:gd name="T2" fmla="*/ 52 w 57"/>
                <a:gd name="T3" fmla="*/ 13 h 57"/>
                <a:gd name="T4" fmla="*/ 44 w 57"/>
                <a:gd name="T5" fmla="*/ 6 h 57"/>
                <a:gd name="T6" fmla="*/ 34 w 57"/>
                <a:gd name="T7" fmla="*/ 2 h 57"/>
                <a:gd name="T8" fmla="*/ 23 w 57"/>
                <a:gd name="T9" fmla="*/ 2 h 57"/>
                <a:gd name="T10" fmla="*/ 13 w 57"/>
                <a:gd name="T11" fmla="*/ 6 h 57"/>
                <a:gd name="T12" fmla="*/ 6 w 57"/>
                <a:gd name="T13" fmla="*/ 13 h 57"/>
                <a:gd name="T14" fmla="*/ 2 w 57"/>
                <a:gd name="T15" fmla="*/ 23 h 57"/>
                <a:gd name="T16" fmla="*/ 2 w 57"/>
                <a:gd name="T17" fmla="*/ 34 h 57"/>
                <a:gd name="T18" fmla="*/ 6 w 57"/>
                <a:gd name="T19" fmla="*/ 44 h 57"/>
                <a:gd name="T20" fmla="*/ 13 w 57"/>
                <a:gd name="T21" fmla="*/ 52 h 57"/>
                <a:gd name="T22" fmla="*/ 23 w 57"/>
                <a:gd name="T23" fmla="*/ 57 h 57"/>
                <a:gd name="T24" fmla="*/ 34 w 57"/>
                <a:gd name="T25" fmla="*/ 57 h 57"/>
                <a:gd name="T26" fmla="*/ 44 w 57"/>
                <a:gd name="T27" fmla="*/ 52 h 57"/>
                <a:gd name="T28" fmla="*/ 52 w 57"/>
                <a:gd name="T29" fmla="*/ 44 h 57"/>
                <a:gd name="T30" fmla="*/ 56 w 57"/>
                <a:gd name="T31" fmla="*/ 34 h 57"/>
                <a:gd name="T32" fmla="*/ 56 w 57"/>
                <a:gd name="T33" fmla="*/ 29 h 57"/>
                <a:gd name="T34" fmla="*/ 54 w 57"/>
                <a:gd name="T35" fmla="*/ 19 h 57"/>
                <a:gd name="T36" fmla="*/ 48 w 57"/>
                <a:gd name="T37" fmla="*/ 9 h 57"/>
                <a:gd name="T38" fmla="*/ 40 w 57"/>
                <a:gd name="T39" fmla="*/ 4 h 57"/>
                <a:gd name="T40" fmla="*/ 29 w 57"/>
                <a:gd name="T41" fmla="*/ 2 h 57"/>
                <a:gd name="T42" fmla="*/ 17 w 57"/>
                <a:gd name="T43" fmla="*/ 4 h 57"/>
                <a:gd name="T44" fmla="*/ 10 w 57"/>
                <a:gd name="T45" fmla="*/ 9 h 57"/>
                <a:gd name="T46" fmla="*/ 4 w 57"/>
                <a:gd name="T47" fmla="*/ 19 h 57"/>
                <a:gd name="T48" fmla="*/ 2 w 57"/>
                <a:gd name="T49" fmla="*/ 29 h 57"/>
                <a:gd name="T50" fmla="*/ 4 w 57"/>
                <a:gd name="T51" fmla="*/ 40 h 57"/>
                <a:gd name="T52" fmla="*/ 10 w 57"/>
                <a:gd name="T53" fmla="*/ 48 h 57"/>
                <a:gd name="T54" fmla="*/ 17 w 57"/>
                <a:gd name="T55" fmla="*/ 54 h 57"/>
                <a:gd name="T56" fmla="*/ 29 w 57"/>
                <a:gd name="T57" fmla="*/ 57 h 57"/>
                <a:gd name="T58" fmla="*/ 40 w 57"/>
                <a:gd name="T59" fmla="*/ 54 h 57"/>
                <a:gd name="T60" fmla="*/ 48 w 57"/>
                <a:gd name="T61" fmla="*/ 48 h 57"/>
                <a:gd name="T62" fmla="*/ 54 w 57"/>
                <a:gd name="T63" fmla="*/ 40 h 57"/>
                <a:gd name="T64" fmla="*/ 56 w 57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57">
                  <a:moveTo>
                    <a:pt x="57" y="29"/>
                  </a:moveTo>
                  <a:lnTo>
                    <a:pt x="56" y="23"/>
                  </a:lnTo>
                  <a:lnTo>
                    <a:pt x="54" y="17"/>
                  </a:lnTo>
                  <a:lnTo>
                    <a:pt x="52" y="13"/>
                  </a:lnTo>
                  <a:lnTo>
                    <a:pt x="48" y="9"/>
                  </a:lnTo>
                  <a:lnTo>
                    <a:pt x="44" y="6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2" y="40"/>
                  </a:lnTo>
                  <a:lnTo>
                    <a:pt x="6" y="44"/>
                  </a:lnTo>
                  <a:lnTo>
                    <a:pt x="10" y="50"/>
                  </a:lnTo>
                  <a:lnTo>
                    <a:pt x="13" y="52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6"/>
                  </a:lnTo>
                  <a:lnTo>
                    <a:pt x="44" y="52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40"/>
                  </a:lnTo>
                  <a:lnTo>
                    <a:pt x="56" y="34"/>
                  </a:lnTo>
                  <a:lnTo>
                    <a:pt x="57" y="29"/>
                  </a:lnTo>
                  <a:lnTo>
                    <a:pt x="56" y="29"/>
                  </a:lnTo>
                  <a:lnTo>
                    <a:pt x="56" y="23"/>
                  </a:lnTo>
                  <a:lnTo>
                    <a:pt x="54" y="19"/>
                  </a:lnTo>
                  <a:lnTo>
                    <a:pt x="52" y="13"/>
                  </a:lnTo>
                  <a:lnTo>
                    <a:pt x="48" y="9"/>
                  </a:lnTo>
                  <a:lnTo>
                    <a:pt x="44" y="6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29" y="2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9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4"/>
                  </a:lnTo>
                  <a:lnTo>
                    <a:pt x="10" y="48"/>
                  </a:lnTo>
                  <a:lnTo>
                    <a:pt x="13" y="52"/>
                  </a:lnTo>
                  <a:lnTo>
                    <a:pt x="17" y="54"/>
                  </a:lnTo>
                  <a:lnTo>
                    <a:pt x="23" y="56"/>
                  </a:lnTo>
                  <a:lnTo>
                    <a:pt x="29" y="57"/>
                  </a:lnTo>
                  <a:lnTo>
                    <a:pt x="34" y="56"/>
                  </a:lnTo>
                  <a:lnTo>
                    <a:pt x="40" y="54"/>
                  </a:lnTo>
                  <a:lnTo>
                    <a:pt x="44" y="52"/>
                  </a:lnTo>
                  <a:lnTo>
                    <a:pt x="48" y="48"/>
                  </a:lnTo>
                  <a:lnTo>
                    <a:pt x="52" y="44"/>
                  </a:lnTo>
                  <a:lnTo>
                    <a:pt x="54" y="40"/>
                  </a:lnTo>
                  <a:lnTo>
                    <a:pt x="56" y="34"/>
                  </a:lnTo>
                  <a:lnTo>
                    <a:pt x="56" y="29"/>
                  </a:lnTo>
                  <a:lnTo>
                    <a:pt x="57" y="29"/>
                  </a:lnTo>
                  <a:close/>
                </a:path>
              </a:pathLst>
            </a:custGeom>
            <a:solidFill>
              <a:srgbClr val="FF6F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88" name="Freeform 7563"/>
            <p:cNvSpPr>
              <a:spLocks/>
            </p:cNvSpPr>
            <p:nvPr/>
          </p:nvSpPr>
          <p:spPr bwMode="auto">
            <a:xfrm>
              <a:off x="1390" y="2366"/>
              <a:ext cx="54" cy="55"/>
            </a:xfrm>
            <a:custGeom>
              <a:avLst/>
              <a:gdLst>
                <a:gd name="T0" fmla="*/ 54 w 54"/>
                <a:gd name="T1" fmla="*/ 21 h 55"/>
                <a:gd name="T2" fmla="*/ 50 w 54"/>
                <a:gd name="T3" fmla="*/ 11 h 55"/>
                <a:gd name="T4" fmla="*/ 42 w 54"/>
                <a:gd name="T5" fmla="*/ 4 h 55"/>
                <a:gd name="T6" fmla="*/ 32 w 54"/>
                <a:gd name="T7" fmla="*/ 0 h 55"/>
                <a:gd name="T8" fmla="*/ 21 w 54"/>
                <a:gd name="T9" fmla="*/ 0 h 55"/>
                <a:gd name="T10" fmla="*/ 11 w 54"/>
                <a:gd name="T11" fmla="*/ 4 h 55"/>
                <a:gd name="T12" fmla="*/ 4 w 54"/>
                <a:gd name="T13" fmla="*/ 11 h 55"/>
                <a:gd name="T14" fmla="*/ 0 w 54"/>
                <a:gd name="T15" fmla="*/ 21 h 55"/>
                <a:gd name="T16" fmla="*/ 0 w 54"/>
                <a:gd name="T17" fmla="*/ 32 h 55"/>
                <a:gd name="T18" fmla="*/ 4 w 54"/>
                <a:gd name="T19" fmla="*/ 42 h 55"/>
                <a:gd name="T20" fmla="*/ 11 w 54"/>
                <a:gd name="T21" fmla="*/ 50 h 55"/>
                <a:gd name="T22" fmla="*/ 21 w 54"/>
                <a:gd name="T23" fmla="*/ 54 h 55"/>
                <a:gd name="T24" fmla="*/ 32 w 54"/>
                <a:gd name="T25" fmla="*/ 54 h 55"/>
                <a:gd name="T26" fmla="*/ 42 w 54"/>
                <a:gd name="T27" fmla="*/ 50 h 55"/>
                <a:gd name="T28" fmla="*/ 50 w 54"/>
                <a:gd name="T29" fmla="*/ 42 h 55"/>
                <a:gd name="T30" fmla="*/ 54 w 54"/>
                <a:gd name="T31" fmla="*/ 32 h 55"/>
                <a:gd name="T32" fmla="*/ 54 w 54"/>
                <a:gd name="T33" fmla="*/ 27 h 55"/>
                <a:gd name="T34" fmla="*/ 52 w 54"/>
                <a:gd name="T35" fmla="*/ 17 h 55"/>
                <a:gd name="T36" fmla="*/ 46 w 54"/>
                <a:gd name="T37" fmla="*/ 7 h 55"/>
                <a:gd name="T38" fmla="*/ 38 w 54"/>
                <a:gd name="T39" fmla="*/ 2 h 55"/>
                <a:gd name="T40" fmla="*/ 27 w 54"/>
                <a:gd name="T41" fmla="*/ 0 h 55"/>
                <a:gd name="T42" fmla="*/ 15 w 54"/>
                <a:gd name="T43" fmla="*/ 2 h 55"/>
                <a:gd name="T44" fmla="*/ 8 w 54"/>
                <a:gd name="T45" fmla="*/ 7 h 55"/>
                <a:gd name="T46" fmla="*/ 2 w 54"/>
                <a:gd name="T47" fmla="*/ 17 h 55"/>
                <a:gd name="T48" fmla="*/ 0 w 54"/>
                <a:gd name="T49" fmla="*/ 27 h 55"/>
                <a:gd name="T50" fmla="*/ 2 w 54"/>
                <a:gd name="T51" fmla="*/ 38 h 55"/>
                <a:gd name="T52" fmla="*/ 8 w 54"/>
                <a:gd name="T53" fmla="*/ 46 h 55"/>
                <a:gd name="T54" fmla="*/ 15 w 54"/>
                <a:gd name="T55" fmla="*/ 52 h 55"/>
                <a:gd name="T56" fmla="*/ 27 w 54"/>
                <a:gd name="T57" fmla="*/ 54 h 55"/>
                <a:gd name="T58" fmla="*/ 38 w 54"/>
                <a:gd name="T59" fmla="*/ 52 h 55"/>
                <a:gd name="T60" fmla="*/ 46 w 54"/>
                <a:gd name="T61" fmla="*/ 46 h 55"/>
                <a:gd name="T62" fmla="*/ 52 w 54"/>
                <a:gd name="T63" fmla="*/ 38 h 55"/>
                <a:gd name="T64" fmla="*/ 54 w 54"/>
                <a:gd name="T65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5">
                  <a:moveTo>
                    <a:pt x="54" y="27"/>
                  </a:move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7"/>
                  </a:lnTo>
                  <a:lnTo>
                    <a:pt x="4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5" y="52"/>
                  </a:lnTo>
                  <a:lnTo>
                    <a:pt x="21" y="54"/>
                  </a:lnTo>
                  <a:lnTo>
                    <a:pt x="27" y="55"/>
                  </a:lnTo>
                  <a:lnTo>
                    <a:pt x="32" y="54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7"/>
                  </a:lnTo>
                  <a:lnTo>
                    <a:pt x="4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5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2" y="54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FF6F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89" name="Freeform 7564"/>
            <p:cNvSpPr>
              <a:spLocks/>
            </p:cNvSpPr>
            <p:nvPr/>
          </p:nvSpPr>
          <p:spPr bwMode="auto">
            <a:xfrm>
              <a:off x="1390" y="2366"/>
              <a:ext cx="54" cy="54"/>
            </a:xfrm>
            <a:custGeom>
              <a:avLst/>
              <a:gdLst>
                <a:gd name="T0" fmla="*/ 54 w 54"/>
                <a:gd name="T1" fmla="*/ 21 h 54"/>
                <a:gd name="T2" fmla="*/ 50 w 54"/>
                <a:gd name="T3" fmla="*/ 11 h 54"/>
                <a:gd name="T4" fmla="*/ 42 w 54"/>
                <a:gd name="T5" fmla="*/ 4 h 54"/>
                <a:gd name="T6" fmla="*/ 32 w 54"/>
                <a:gd name="T7" fmla="*/ 0 h 54"/>
                <a:gd name="T8" fmla="*/ 21 w 54"/>
                <a:gd name="T9" fmla="*/ 0 h 54"/>
                <a:gd name="T10" fmla="*/ 11 w 54"/>
                <a:gd name="T11" fmla="*/ 4 h 54"/>
                <a:gd name="T12" fmla="*/ 4 w 54"/>
                <a:gd name="T13" fmla="*/ 11 h 54"/>
                <a:gd name="T14" fmla="*/ 0 w 54"/>
                <a:gd name="T15" fmla="*/ 21 h 54"/>
                <a:gd name="T16" fmla="*/ 0 w 54"/>
                <a:gd name="T17" fmla="*/ 32 h 54"/>
                <a:gd name="T18" fmla="*/ 4 w 54"/>
                <a:gd name="T19" fmla="*/ 42 h 54"/>
                <a:gd name="T20" fmla="*/ 11 w 54"/>
                <a:gd name="T21" fmla="*/ 50 h 54"/>
                <a:gd name="T22" fmla="*/ 21 w 54"/>
                <a:gd name="T23" fmla="*/ 54 h 54"/>
                <a:gd name="T24" fmla="*/ 32 w 54"/>
                <a:gd name="T25" fmla="*/ 54 h 54"/>
                <a:gd name="T26" fmla="*/ 42 w 54"/>
                <a:gd name="T27" fmla="*/ 50 h 54"/>
                <a:gd name="T28" fmla="*/ 50 w 54"/>
                <a:gd name="T29" fmla="*/ 42 h 54"/>
                <a:gd name="T30" fmla="*/ 54 w 54"/>
                <a:gd name="T31" fmla="*/ 32 h 54"/>
                <a:gd name="T32" fmla="*/ 54 w 54"/>
                <a:gd name="T33" fmla="*/ 27 h 54"/>
                <a:gd name="T34" fmla="*/ 52 w 54"/>
                <a:gd name="T35" fmla="*/ 17 h 54"/>
                <a:gd name="T36" fmla="*/ 46 w 54"/>
                <a:gd name="T37" fmla="*/ 7 h 54"/>
                <a:gd name="T38" fmla="*/ 36 w 54"/>
                <a:gd name="T39" fmla="*/ 2 h 54"/>
                <a:gd name="T40" fmla="*/ 27 w 54"/>
                <a:gd name="T41" fmla="*/ 0 h 54"/>
                <a:gd name="T42" fmla="*/ 17 w 54"/>
                <a:gd name="T43" fmla="*/ 2 h 54"/>
                <a:gd name="T44" fmla="*/ 8 w 54"/>
                <a:gd name="T45" fmla="*/ 7 h 54"/>
                <a:gd name="T46" fmla="*/ 2 w 54"/>
                <a:gd name="T47" fmla="*/ 17 h 54"/>
                <a:gd name="T48" fmla="*/ 0 w 54"/>
                <a:gd name="T49" fmla="*/ 27 h 54"/>
                <a:gd name="T50" fmla="*/ 2 w 54"/>
                <a:gd name="T51" fmla="*/ 38 h 54"/>
                <a:gd name="T52" fmla="*/ 8 w 54"/>
                <a:gd name="T53" fmla="*/ 46 h 54"/>
                <a:gd name="T54" fmla="*/ 17 w 54"/>
                <a:gd name="T55" fmla="*/ 52 h 54"/>
                <a:gd name="T56" fmla="*/ 27 w 54"/>
                <a:gd name="T57" fmla="*/ 54 h 54"/>
                <a:gd name="T58" fmla="*/ 36 w 54"/>
                <a:gd name="T59" fmla="*/ 52 h 54"/>
                <a:gd name="T60" fmla="*/ 46 w 54"/>
                <a:gd name="T61" fmla="*/ 46 h 54"/>
                <a:gd name="T62" fmla="*/ 52 w 54"/>
                <a:gd name="T63" fmla="*/ 38 h 54"/>
                <a:gd name="T64" fmla="*/ 54 w 54"/>
                <a:gd name="T65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4">
                  <a:moveTo>
                    <a:pt x="54" y="27"/>
                  </a:move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7"/>
                  </a:lnTo>
                  <a:lnTo>
                    <a:pt x="4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5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2" y="54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6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6"/>
                  </a:lnTo>
                  <a:lnTo>
                    <a:pt x="8" y="7"/>
                  </a:lnTo>
                  <a:lnTo>
                    <a:pt x="4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FF7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90" name="Freeform 7565"/>
            <p:cNvSpPr>
              <a:spLocks/>
            </p:cNvSpPr>
            <p:nvPr/>
          </p:nvSpPr>
          <p:spPr bwMode="auto">
            <a:xfrm>
              <a:off x="1390" y="2366"/>
              <a:ext cx="54" cy="54"/>
            </a:xfrm>
            <a:custGeom>
              <a:avLst/>
              <a:gdLst>
                <a:gd name="T0" fmla="*/ 54 w 54"/>
                <a:gd name="T1" fmla="*/ 21 h 54"/>
                <a:gd name="T2" fmla="*/ 50 w 54"/>
                <a:gd name="T3" fmla="*/ 11 h 54"/>
                <a:gd name="T4" fmla="*/ 42 w 54"/>
                <a:gd name="T5" fmla="*/ 6 h 54"/>
                <a:gd name="T6" fmla="*/ 32 w 54"/>
                <a:gd name="T7" fmla="*/ 0 h 54"/>
                <a:gd name="T8" fmla="*/ 21 w 54"/>
                <a:gd name="T9" fmla="*/ 0 h 54"/>
                <a:gd name="T10" fmla="*/ 11 w 54"/>
                <a:gd name="T11" fmla="*/ 6 h 54"/>
                <a:gd name="T12" fmla="*/ 4 w 54"/>
                <a:gd name="T13" fmla="*/ 11 h 54"/>
                <a:gd name="T14" fmla="*/ 0 w 54"/>
                <a:gd name="T15" fmla="*/ 21 h 54"/>
                <a:gd name="T16" fmla="*/ 0 w 54"/>
                <a:gd name="T17" fmla="*/ 32 h 54"/>
                <a:gd name="T18" fmla="*/ 4 w 54"/>
                <a:gd name="T19" fmla="*/ 42 h 54"/>
                <a:gd name="T20" fmla="*/ 11 w 54"/>
                <a:gd name="T21" fmla="*/ 50 h 54"/>
                <a:gd name="T22" fmla="*/ 21 w 54"/>
                <a:gd name="T23" fmla="*/ 54 h 54"/>
                <a:gd name="T24" fmla="*/ 32 w 54"/>
                <a:gd name="T25" fmla="*/ 54 h 54"/>
                <a:gd name="T26" fmla="*/ 42 w 54"/>
                <a:gd name="T27" fmla="*/ 50 h 54"/>
                <a:gd name="T28" fmla="*/ 50 w 54"/>
                <a:gd name="T29" fmla="*/ 42 h 54"/>
                <a:gd name="T30" fmla="*/ 54 w 54"/>
                <a:gd name="T31" fmla="*/ 32 h 54"/>
                <a:gd name="T32" fmla="*/ 54 w 54"/>
                <a:gd name="T33" fmla="*/ 27 h 54"/>
                <a:gd name="T34" fmla="*/ 52 w 54"/>
                <a:gd name="T35" fmla="*/ 17 h 54"/>
                <a:gd name="T36" fmla="*/ 46 w 54"/>
                <a:gd name="T37" fmla="*/ 7 h 54"/>
                <a:gd name="T38" fmla="*/ 36 w 54"/>
                <a:gd name="T39" fmla="*/ 2 h 54"/>
                <a:gd name="T40" fmla="*/ 27 w 54"/>
                <a:gd name="T41" fmla="*/ 0 h 54"/>
                <a:gd name="T42" fmla="*/ 17 w 54"/>
                <a:gd name="T43" fmla="*/ 2 h 54"/>
                <a:gd name="T44" fmla="*/ 8 w 54"/>
                <a:gd name="T45" fmla="*/ 7 h 54"/>
                <a:gd name="T46" fmla="*/ 2 w 54"/>
                <a:gd name="T47" fmla="*/ 17 h 54"/>
                <a:gd name="T48" fmla="*/ 0 w 54"/>
                <a:gd name="T49" fmla="*/ 27 h 54"/>
                <a:gd name="T50" fmla="*/ 2 w 54"/>
                <a:gd name="T51" fmla="*/ 38 h 54"/>
                <a:gd name="T52" fmla="*/ 8 w 54"/>
                <a:gd name="T53" fmla="*/ 46 h 54"/>
                <a:gd name="T54" fmla="*/ 17 w 54"/>
                <a:gd name="T55" fmla="*/ 52 h 54"/>
                <a:gd name="T56" fmla="*/ 27 w 54"/>
                <a:gd name="T57" fmla="*/ 54 h 54"/>
                <a:gd name="T58" fmla="*/ 36 w 54"/>
                <a:gd name="T59" fmla="*/ 52 h 54"/>
                <a:gd name="T60" fmla="*/ 46 w 54"/>
                <a:gd name="T61" fmla="*/ 46 h 54"/>
                <a:gd name="T62" fmla="*/ 52 w 54"/>
                <a:gd name="T63" fmla="*/ 38 h 54"/>
                <a:gd name="T64" fmla="*/ 54 w 54"/>
                <a:gd name="T65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4">
                  <a:moveTo>
                    <a:pt x="54" y="27"/>
                  </a:move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6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6"/>
                  </a:lnTo>
                  <a:lnTo>
                    <a:pt x="8" y="7"/>
                  </a:lnTo>
                  <a:lnTo>
                    <a:pt x="4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1"/>
                  </a:lnTo>
                  <a:lnTo>
                    <a:pt x="52" y="17"/>
                  </a:lnTo>
                  <a:lnTo>
                    <a:pt x="48" y="11"/>
                  </a:lnTo>
                  <a:lnTo>
                    <a:pt x="46" y="7"/>
                  </a:lnTo>
                  <a:lnTo>
                    <a:pt x="42" y="6"/>
                  </a:lnTo>
                  <a:lnTo>
                    <a:pt x="36" y="2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1" y="6"/>
                  </a:lnTo>
                  <a:lnTo>
                    <a:pt x="8" y="7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48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91" name="Freeform 7566"/>
            <p:cNvSpPr>
              <a:spLocks/>
            </p:cNvSpPr>
            <p:nvPr/>
          </p:nvSpPr>
          <p:spPr bwMode="auto">
            <a:xfrm>
              <a:off x="1390" y="2366"/>
              <a:ext cx="54" cy="54"/>
            </a:xfrm>
            <a:custGeom>
              <a:avLst/>
              <a:gdLst>
                <a:gd name="T0" fmla="*/ 54 w 54"/>
                <a:gd name="T1" fmla="*/ 21 h 54"/>
                <a:gd name="T2" fmla="*/ 48 w 54"/>
                <a:gd name="T3" fmla="*/ 11 h 54"/>
                <a:gd name="T4" fmla="*/ 42 w 54"/>
                <a:gd name="T5" fmla="*/ 6 h 54"/>
                <a:gd name="T6" fmla="*/ 32 w 54"/>
                <a:gd name="T7" fmla="*/ 2 h 54"/>
                <a:gd name="T8" fmla="*/ 21 w 54"/>
                <a:gd name="T9" fmla="*/ 2 h 54"/>
                <a:gd name="T10" fmla="*/ 11 w 54"/>
                <a:gd name="T11" fmla="*/ 6 h 54"/>
                <a:gd name="T12" fmla="*/ 6 w 54"/>
                <a:gd name="T13" fmla="*/ 11 h 54"/>
                <a:gd name="T14" fmla="*/ 0 w 54"/>
                <a:gd name="T15" fmla="*/ 21 h 54"/>
                <a:gd name="T16" fmla="*/ 0 w 54"/>
                <a:gd name="T17" fmla="*/ 32 h 54"/>
                <a:gd name="T18" fmla="*/ 6 w 54"/>
                <a:gd name="T19" fmla="*/ 42 h 54"/>
                <a:gd name="T20" fmla="*/ 11 w 54"/>
                <a:gd name="T21" fmla="*/ 50 h 54"/>
                <a:gd name="T22" fmla="*/ 21 w 54"/>
                <a:gd name="T23" fmla="*/ 54 h 54"/>
                <a:gd name="T24" fmla="*/ 32 w 54"/>
                <a:gd name="T25" fmla="*/ 54 h 54"/>
                <a:gd name="T26" fmla="*/ 42 w 54"/>
                <a:gd name="T27" fmla="*/ 50 h 54"/>
                <a:gd name="T28" fmla="*/ 48 w 54"/>
                <a:gd name="T29" fmla="*/ 42 h 54"/>
                <a:gd name="T30" fmla="*/ 54 w 54"/>
                <a:gd name="T31" fmla="*/ 32 h 54"/>
                <a:gd name="T32" fmla="*/ 54 w 54"/>
                <a:gd name="T33" fmla="*/ 27 h 54"/>
                <a:gd name="T34" fmla="*/ 52 w 54"/>
                <a:gd name="T35" fmla="*/ 17 h 54"/>
                <a:gd name="T36" fmla="*/ 46 w 54"/>
                <a:gd name="T37" fmla="*/ 9 h 54"/>
                <a:gd name="T38" fmla="*/ 36 w 54"/>
                <a:gd name="T39" fmla="*/ 4 h 54"/>
                <a:gd name="T40" fmla="*/ 27 w 54"/>
                <a:gd name="T41" fmla="*/ 2 h 54"/>
                <a:gd name="T42" fmla="*/ 17 w 54"/>
                <a:gd name="T43" fmla="*/ 4 h 54"/>
                <a:gd name="T44" fmla="*/ 8 w 54"/>
                <a:gd name="T45" fmla="*/ 9 h 54"/>
                <a:gd name="T46" fmla="*/ 2 w 54"/>
                <a:gd name="T47" fmla="*/ 17 h 54"/>
                <a:gd name="T48" fmla="*/ 0 w 54"/>
                <a:gd name="T49" fmla="*/ 27 h 54"/>
                <a:gd name="T50" fmla="*/ 2 w 54"/>
                <a:gd name="T51" fmla="*/ 36 h 54"/>
                <a:gd name="T52" fmla="*/ 8 w 54"/>
                <a:gd name="T53" fmla="*/ 46 h 54"/>
                <a:gd name="T54" fmla="*/ 17 w 54"/>
                <a:gd name="T55" fmla="*/ 52 h 54"/>
                <a:gd name="T56" fmla="*/ 27 w 54"/>
                <a:gd name="T57" fmla="*/ 54 h 54"/>
                <a:gd name="T58" fmla="*/ 36 w 54"/>
                <a:gd name="T59" fmla="*/ 52 h 54"/>
                <a:gd name="T60" fmla="*/ 46 w 54"/>
                <a:gd name="T61" fmla="*/ 46 h 54"/>
                <a:gd name="T62" fmla="*/ 52 w 54"/>
                <a:gd name="T63" fmla="*/ 36 h 54"/>
                <a:gd name="T64" fmla="*/ 54 w 54"/>
                <a:gd name="T65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4">
                  <a:moveTo>
                    <a:pt x="54" y="27"/>
                  </a:moveTo>
                  <a:lnTo>
                    <a:pt x="54" y="21"/>
                  </a:lnTo>
                  <a:lnTo>
                    <a:pt x="52" y="17"/>
                  </a:lnTo>
                  <a:lnTo>
                    <a:pt x="48" y="11"/>
                  </a:lnTo>
                  <a:lnTo>
                    <a:pt x="46" y="7"/>
                  </a:lnTo>
                  <a:lnTo>
                    <a:pt x="42" y="6"/>
                  </a:lnTo>
                  <a:lnTo>
                    <a:pt x="36" y="2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1" y="6"/>
                  </a:lnTo>
                  <a:lnTo>
                    <a:pt x="8" y="7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48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2" y="21"/>
                  </a:lnTo>
                  <a:lnTo>
                    <a:pt x="52" y="17"/>
                  </a:lnTo>
                  <a:lnTo>
                    <a:pt x="48" y="13"/>
                  </a:lnTo>
                  <a:lnTo>
                    <a:pt x="46" y="9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7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1" y="6"/>
                  </a:lnTo>
                  <a:lnTo>
                    <a:pt x="8" y="9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2" y="36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1" y="48"/>
                  </a:lnTo>
                  <a:lnTo>
                    <a:pt x="17" y="52"/>
                  </a:lnTo>
                  <a:lnTo>
                    <a:pt x="21" y="52"/>
                  </a:lnTo>
                  <a:lnTo>
                    <a:pt x="27" y="54"/>
                  </a:lnTo>
                  <a:lnTo>
                    <a:pt x="32" y="52"/>
                  </a:lnTo>
                  <a:lnTo>
                    <a:pt x="36" y="52"/>
                  </a:lnTo>
                  <a:lnTo>
                    <a:pt x="42" y="48"/>
                  </a:lnTo>
                  <a:lnTo>
                    <a:pt x="46" y="46"/>
                  </a:lnTo>
                  <a:lnTo>
                    <a:pt x="48" y="42"/>
                  </a:lnTo>
                  <a:lnTo>
                    <a:pt x="52" y="36"/>
                  </a:lnTo>
                  <a:lnTo>
                    <a:pt x="52" y="32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FF7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92" name="Freeform 7567"/>
            <p:cNvSpPr>
              <a:spLocks/>
            </p:cNvSpPr>
            <p:nvPr/>
          </p:nvSpPr>
          <p:spPr bwMode="auto">
            <a:xfrm>
              <a:off x="1390" y="2368"/>
              <a:ext cx="54" cy="52"/>
            </a:xfrm>
            <a:custGeom>
              <a:avLst/>
              <a:gdLst>
                <a:gd name="T0" fmla="*/ 52 w 54"/>
                <a:gd name="T1" fmla="*/ 19 h 52"/>
                <a:gd name="T2" fmla="*/ 48 w 54"/>
                <a:gd name="T3" fmla="*/ 11 h 52"/>
                <a:gd name="T4" fmla="*/ 42 w 54"/>
                <a:gd name="T5" fmla="*/ 4 h 52"/>
                <a:gd name="T6" fmla="*/ 32 w 54"/>
                <a:gd name="T7" fmla="*/ 0 h 52"/>
                <a:gd name="T8" fmla="*/ 21 w 54"/>
                <a:gd name="T9" fmla="*/ 0 h 52"/>
                <a:gd name="T10" fmla="*/ 11 w 54"/>
                <a:gd name="T11" fmla="*/ 4 h 52"/>
                <a:gd name="T12" fmla="*/ 6 w 54"/>
                <a:gd name="T13" fmla="*/ 11 h 52"/>
                <a:gd name="T14" fmla="*/ 2 w 54"/>
                <a:gd name="T15" fmla="*/ 19 h 52"/>
                <a:gd name="T16" fmla="*/ 2 w 54"/>
                <a:gd name="T17" fmla="*/ 30 h 52"/>
                <a:gd name="T18" fmla="*/ 6 w 54"/>
                <a:gd name="T19" fmla="*/ 40 h 52"/>
                <a:gd name="T20" fmla="*/ 11 w 54"/>
                <a:gd name="T21" fmla="*/ 46 h 52"/>
                <a:gd name="T22" fmla="*/ 21 w 54"/>
                <a:gd name="T23" fmla="*/ 50 h 52"/>
                <a:gd name="T24" fmla="*/ 32 w 54"/>
                <a:gd name="T25" fmla="*/ 50 h 52"/>
                <a:gd name="T26" fmla="*/ 42 w 54"/>
                <a:gd name="T27" fmla="*/ 46 h 52"/>
                <a:gd name="T28" fmla="*/ 48 w 54"/>
                <a:gd name="T29" fmla="*/ 40 h 52"/>
                <a:gd name="T30" fmla="*/ 52 w 54"/>
                <a:gd name="T31" fmla="*/ 30 h 52"/>
                <a:gd name="T32" fmla="*/ 52 w 54"/>
                <a:gd name="T33" fmla="*/ 25 h 52"/>
                <a:gd name="T34" fmla="*/ 50 w 54"/>
                <a:gd name="T35" fmla="*/ 15 h 52"/>
                <a:gd name="T36" fmla="*/ 44 w 54"/>
                <a:gd name="T37" fmla="*/ 7 h 52"/>
                <a:gd name="T38" fmla="*/ 36 w 54"/>
                <a:gd name="T39" fmla="*/ 2 h 52"/>
                <a:gd name="T40" fmla="*/ 27 w 54"/>
                <a:gd name="T41" fmla="*/ 0 h 52"/>
                <a:gd name="T42" fmla="*/ 17 w 54"/>
                <a:gd name="T43" fmla="*/ 2 h 52"/>
                <a:gd name="T44" fmla="*/ 8 w 54"/>
                <a:gd name="T45" fmla="*/ 7 h 52"/>
                <a:gd name="T46" fmla="*/ 4 w 54"/>
                <a:gd name="T47" fmla="*/ 15 h 52"/>
                <a:gd name="T48" fmla="*/ 2 w 54"/>
                <a:gd name="T49" fmla="*/ 25 h 52"/>
                <a:gd name="T50" fmla="*/ 4 w 54"/>
                <a:gd name="T51" fmla="*/ 34 h 52"/>
                <a:gd name="T52" fmla="*/ 8 w 54"/>
                <a:gd name="T53" fmla="*/ 44 h 52"/>
                <a:gd name="T54" fmla="*/ 17 w 54"/>
                <a:gd name="T55" fmla="*/ 50 h 52"/>
                <a:gd name="T56" fmla="*/ 27 w 54"/>
                <a:gd name="T57" fmla="*/ 52 h 52"/>
                <a:gd name="T58" fmla="*/ 36 w 54"/>
                <a:gd name="T59" fmla="*/ 50 h 52"/>
                <a:gd name="T60" fmla="*/ 44 w 54"/>
                <a:gd name="T61" fmla="*/ 44 h 52"/>
                <a:gd name="T62" fmla="*/ 50 w 54"/>
                <a:gd name="T63" fmla="*/ 34 h 52"/>
                <a:gd name="T64" fmla="*/ 52 w 54"/>
                <a:gd name="T6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2">
                  <a:moveTo>
                    <a:pt x="54" y="25"/>
                  </a:moveTo>
                  <a:lnTo>
                    <a:pt x="52" y="19"/>
                  </a:lnTo>
                  <a:lnTo>
                    <a:pt x="52" y="15"/>
                  </a:lnTo>
                  <a:lnTo>
                    <a:pt x="48" y="11"/>
                  </a:lnTo>
                  <a:lnTo>
                    <a:pt x="46" y="7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4"/>
                  </a:lnTo>
                  <a:lnTo>
                    <a:pt x="8" y="7"/>
                  </a:lnTo>
                  <a:lnTo>
                    <a:pt x="6" y="11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" y="34"/>
                  </a:lnTo>
                  <a:lnTo>
                    <a:pt x="6" y="40"/>
                  </a:lnTo>
                  <a:lnTo>
                    <a:pt x="8" y="44"/>
                  </a:lnTo>
                  <a:lnTo>
                    <a:pt x="11" y="46"/>
                  </a:lnTo>
                  <a:lnTo>
                    <a:pt x="17" y="50"/>
                  </a:lnTo>
                  <a:lnTo>
                    <a:pt x="21" y="50"/>
                  </a:lnTo>
                  <a:lnTo>
                    <a:pt x="27" y="52"/>
                  </a:lnTo>
                  <a:lnTo>
                    <a:pt x="32" y="50"/>
                  </a:lnTo>
                  <a:lnTo>
                    <a:pt x="36" y="50"/>
                  </a:lnTo>
                  <a:lnTo>
                    <a:pt x="42" y="46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2" y="34"/>
                  </a:lnTo>
                  <a:lnTo>
                    <a:pt x="52" y="30"/>
                  </a:lnTo>
                  <a:lnTo>
                    <a:pt x="54" y="25"/>
                  </a:lnTo>
                  <a:lnTo>
                    <a:pt x="52" y="25"/>
                  </a:lnTo>
                  <a:lnTo>
                    <a:pt x="52" y="19"/>
                  </a:lnTo>
                  <a:lnTo>
                    <a:pt x="50" y="15"/>
                  </a:lnTo>
                  <a:lnTo>
                    <a:pt x="48" y="11"/>
                  </a:lnTo>
                  <a:lnTo>
                    <a:pt x="44" y="7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4"/>
                  </a:lnTo>
                  <a:lnTo>
                    <a:pt x="8" y="7"/>
                  </a:lnTo>
                  <a:lnTo>
                    <a:pt x="6" y="11"/>
                  </a:lnTo>
                  <a:lnTo>
                    <a:pt x="4" y="15"/>
                  </a:lnTo>
                  <a:lnTo>
                    <a:pt x="2" y="19"/>
                  </a:lnTo>
                  <a:lnTo>
                    <a:pt x="2" y="25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6" y="40"/>
                  </a:lnTo>
                  <a:lnTo>
                    <a:pt x="8" y="44"/>
                  </a:lnTo>
                  <a:lnTo>
                    <a:pt x="11" y="46"/>
                  </a:lnTo>
                  <a:lnTo>
                    <a:pt x="17" y="50"/>
                  </a:lnTo>
                  <a:lnTo>
                    <a:pt x="21" y="50"/>
                  </a:lnTo>
                  <a:lnTo>
                    <a:pt x="27" y="52"/>
                  </a:lnTo>
                  <a:lnTo>
                    <a:pt x="32" y="50"/>
                  </a:lnTo>
                  <a:lnTo>
                    <a:pt x="36" y="50"/>
                  </a:lnTo>
                  <a:lnTo>
                    <a:pt x="40" y="46"/>
                  </a:lnTo>
                  <a:lnTo>
                    <a:pt x="44" y="44"/>
                  </a:lnTo>
                  <a:lnTo>
                    <a:pt x="48" y="40"/>
                  </a:lnTo>
                  <a:lnTo>
                    <a:pt x="50" y="34"/>
                  </a:lnTo>
                  <a:lnTo>
                    <a:pt x="52" y="30"/>
                  </a:lnTo>
                  <a:lnTo>
                    <a:pt x="52" y="25"/>
                  </a:lnTo>
                  <a:lnTo>
                    <a:pt x="54" y="25"/>
                  </a:lnTo>
                  <a:close/>
                </a:path>
              </a:pathLst>
            </a:custGeom>
            <a:solidFill>
              <a:srgbClr val="FF7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93" name="Freeform 7568"/>
            <p:cNvSpPr>
              <a:spLocks/>
            </p:cNvSpPr>
            <p:nvPr/>
          </p:nvSpPr>
          <p:spPr bwMode="auto">
            <a:xfrm>
              <a:off x="1392" y="2368"/>
              <a:ext cx="50" cy="52"/>
            </a:xfrm>
            <a:custGeom>
              <a:avLst/>
              <a:gdLst>
                <a:gd name="T0" fmla="*/ 50 w 50"/>
                <a:gd name="T1" fmla="*/ 19 h 52"/>
                <a:gd name="T2" fmla="*/ 46 w 50"/>
                <a:gd name="T3" fmla="*/ 11 h 52"/>
                <a:gd name="T4" fmla="*/ 38 w 50"/>
                <a:gd name="T5" fmla="*/ 4 h 52"/>
                <a:gd name="T6" fmla="*/ 30 w 50"/>
                <a:gd name="T7" fmla="*/ 0 h 52"/>
                <a:gd name="T8" fmla="*/ 19 w 50"/>
                <a:gd name="T9" fmla="*/ 0 h 52"/>
                <a:gd name="T10" fmla="*/ 9 w 50"/>
                <a:gd name="T11" fmla="*/ 4 h 52"/>
                <a:gd name="T12" fmla="*/ 4 w 50"/>
                <a:gd name="T13" fmla="*/ 11 h 52"/>
                <a:gd name="T14" fmla="*/ 0 w 50"/>
                <a:gd name="T15" fmla="*/ 19 h 52"/>
                <a:gd name="T16" fmla="*/ 0 w 50"/>
                <a:gd name="T17" fmla="*/ 30 h 52"/>
                <a:gd name="T18" fmla="*/ 4 w 50"/>
                <a:gd name="T19" fmla="*/ 40 h 52"/>
                <a:gd name="T20" fmla="*/ 9 w 50"/>
                <a:gd name="T21" fmla="*/ 46 h 52"/>
                <a:gd name="T22" fmla="*/ 19 w 50"/>
                <a:gd name="T23" fmla="*/ 50 h 52"/>
                <a:gd name="T24" fmla="*/ 30 w 50"/>
                <a:gd name="T25" fmla="*/ 50 h 52"/>
                <a:gd name="T26" fmla="*/ 38 w 50"/>
                <a:gd name="T27" fmla="*/ 46 h 52"/>
                <a:gd name="T28" fmla="*/ 46 w 50"/>
                <a:gd name="T29" fmla="*/ 40 h 52"/>
                <a:gd name="T30" fmla="*/ 50 w 50"/>
                <a:gd name="T31" fmla="*/ 30 h 52"/>
                <a:gd name="T32" fmla="*/ 50 w 50"/>
                <a:gd name="T33" fmla="*/ 25 h 52"/>
                <a:gd name="T34" fmla="*/ 48 w 50"/>
                <a:gd name="T35" fmla="*/ 15 h 52"/>
                <a:gd name="T36" fmla="*/ 42 w 50"/>
                <a:gd name="T37" fmla="*/ 7 h 52"/>
                <a:gd name="T38" fmla="*/ 34 w 50"/>
                <a:gd name="T39" fmla="*/ 2 h 52"/>
                <a:gd name="T40" fmla="*/ 25 w 50"/>
                <a:gd name="T41" fmla="*/ 0 h 52"/>
                <a:gd name="T42" fmla="*/ 15 w 50"/>
                <a:gd name="T43" fmla="*/ 2 h 52"/>
                <a:gd name="T44" fmla="*/ 7 w 50"/>
                <a:gd name="T45" fmla="*/ 7 h 52"/>
                <a:gd name="T46" fmla="*/ 2 w 50"/>
                <a:gd name="T47" fmla="*/ 15 h 52"/>
                <a:gd name="T48" fmla="*/ 0 w 50"/>
                <a:gd name="T49" fmla="*/ 25 h 52"/>
                <a:gd name="T50" fmla="*/ 2 w 50"/>
                <a:gd name="T51" fmla="*/ 34 h 52"/>
                <a:gd name="T52" fmla="*/ 7 w 50"/>
                <a:gd name="T53" fmla="*/ 42 h 52"/>
                <a:gd name="T54" fmla="*/ 15 w 50"/>
                <a:gd name="T55" fmla="*/ 48 h 52"/>
                <a:gd name="T56" fmla="*/ 25 w 50"/>
                <a:gd name="T57" fmla="*/ 50 h 52"/>
                <a:gd name="T58" fmla="*/ 34 w 50"/>
                <a:gd name="T59" fmla="*/ 48 h 52"/>
                <a:gd name="T60" fmla="*/ 42 w 50"/>
                <a:gd name="T61" fmla="*/ 42 h 52"/>
                <a:gd name="T62" fmla="*/ 48 w 50"/>
                <a:gd name="T63" fmla="*/ 34 h 52"/>
                <a:gd name="T64" fmla="*/ 50 w 50"/>
                <a:gd name="T6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2">
                  <a:moveTo>
                    <a:pt x="50" y="25"/>
                  </a:moveTo>
                  <a:lnTo>
                    <a:pt x="50" y="19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9" y="4"/>
                  </a:lnTo>
                  <a:lnTo>
                    <a:pt x="6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4"/>
                  </a:lnTo>
                  <a:lnTo>
                    <a:pt x="9" y="46"/>
                  </a:lnTo>
                  <a:lnTo>
                    <a:pt x="15" y="50"/>
                  </a:lnTo>
                  <a:lnTo>
                    <a:pt x="19" y="50"/>
                  </a:lnTo>
                  <a:lnTo>
                    <a:pt x="25" y="52"/>
                  </a:lnTo>
                  <a:lnTo>
                    <a:pt x="30" y="50"/>
                  </a:lnTo>
                  <a:lnTo>
                    <a:pt x="34" y="50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0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19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40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FF7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94" name="Freeform 7569"/>
            <p:cNvSpPr>
              <a:spLocks/>
            </p:cNvSpPr>
            <p:nvPr/>
          </p:nvSpPr>
          <p:spPr bwMode="auto">
            <a:xfrm>
              <a:off x="1392" y="2368"/>
              <a:ext cx="50" cy="50"/>
            </a:xfrm>
            <a:custGeom>
              <a:avLst/>
              <a:gdLst>
                <a:gd name="T0" fmla="*/ 50 w 50"/>
                <a:gd name="T1" fmla="*/ 19 h 50"/>
                <a:gd name="T2" fmla="*/ 46 w 50"/>
                <a:gd name="T3" fmla="*/ 11 h 50"/>
                <a:gd name="T4" fmla="*/ 38 w 50"/>
                <a:gd name="T5" fmla="*/ 4 h 50"/>
                <a:gd name="T6" fmla="*/ 30 w 50"/>
                <a:gd name="T7" fmla="*/ 0 h 50"/>
                <a:gd name="T8" fmla="*/ 19 w 50"/>
                <a:gd name="T9" fmla="*/ 0 h 50"/>
                <a:gd name="T10" fmla="*/ 11 w 50"/>
                <a:gd name="T11" fmla="*/ 4 h 50"/>
                <a:gd name="T12" fmla="*/ 4 w 50"/>
                <a:gd name="T13" fmla="*/ 11 h 50"/>
                <a:gd name="T14" fmla="*/ 0 w 50"/>
                <a:gd name="T15" fmla="*/ 19 h 50"/>
                <a:gd name="T16" fmla="*/ 0 w 50"/>
                <a:gd name="T17" fmla="*/ 30 h 50"/>
                <a:gd name="T18" fmla="*/ 4 w 50"/>
                <a:gd name="T19" fmla="*/ 40 h 50"/>
                <a:gd name="T20" fmla="*/ 11 w 50"/>
                <a:gd name="T21" fmla="*/ 46 h 50"/>
                <a:gd name="T22" fmla="*/ 19 w 50"/>
                <a:gd name="T23" fmla="*/ 50 h 50"/>
                <a:gd name="T24" fmla="*/ 30 w 50"/>
                <a:gd name="T25" fmla="*/ 50 h 50"/>
                <a:gd name="T26" fmla="*/ 38 w 50"/>
                <a:gd name="T27" fmla="*/ 46 h 50"/>
                <a:gd name="T28" fmla="*/ 46 w 50"/>
                <a:gd name="T29" fmla="*/ 40 h 50"/>
                <a:gd name="T30" fmla="*/ 50 w 50"/>
                <a:gd name="T31" fmla="*/ 30 h 50"/>
                <a:gd name="T32" fmla="*/ 50 w 50"/>
                <a:gd name="T33" fmla="*/ 25 h 50"/>
                <a:gd name="T34" fmla="*/ 48 w 50"/>
                <a:gd name="T35" fmla="*/ 15 h 50"/>
                <a:gd name="T36" fmla="*/ 42 w 50"/>
                <a:gd name="T37" fmla="*/ 7 h 50"/>
                <a:gd name="T38" fmla="*/ 34 w 50"/>
                <a:gd name="T39" fmla="*/ 2 h 50"/>
                <a:gd name="T40" fmla="*/ 25 w 50"/>
                <a:gd name="T41" fmla="*/ 0 h 50"/>
                <a:gd name="T42" fmla="*/ 15 w 50"/>
                <a:gd name="T43" fmla="*/ 2 h 50"/>
                <a:gd name="T44" fmla="*/ 7 w 50"/>
                <a:gd name="T45" fmla="*/ 7 h 50"/>
                <a:gd name="T46" fmla="*/ 2 w 50"/>
                <a:gd name="T47" fmla="*/ 15 h 50"/>
                <a:gd name="T48" fmla="*/ 0 w 50"/>
                <a:gd name="T49" fmla="*/ 25 h 50"/>
                <a:gd name="T50" fmla="*/ 2 w 50"/>
                <a:gd name="T51" fmla="*/ 34 h 50"/>
                <a:gd name="T52" fmla="*/ 7 w 50"/>
                <a:gd name="T53" fmla="*/ 42 h 50"/>
                <a:gd name="T54" fmla="*/ 15 w 50"/>
                <a:gd name="T55" fmla="*/ 48 h 50"/>
                <a:gd name="T56" fmla="*/ 25 w 50"/>
                <a:gd name="T57" fmla="*/ 50 h 50"/>
                <a:gd name="T58" fmla="*/ 34 w 50"/>
                <a:gd name="T59" fmla="*/ 48 h 50"/>
                <a:gd name="T60" fmla="*/ 42 w 50"/>
                <a:gd name="T61" fmla="*/ 42 h 50"/>
                <a:gd name="T62" fmla="*/ 48 w 50"/>
                <a:gd name="T63" fmla="*/ 34 h 50"/>
                <a:gd name="T64" fmla="*/ 50 w 50"/>
                <a:gd name="T65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0">
                  <a:moveTo>
                    <a:pt x="50" y="25"/>
                  </a:moveTo>
                  <a:lnTo>
                    <a:pt x="50" y="19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40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FF7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95" name="Freeform 7570"/>
            <p:cNvSpPr>
              <a:spLocks/>
            </p:cNvSpPr>
            <p:nvPr/>
          </p:nvSpPr>
          <p:spPr bwMode="auto">
            <a:xfrm>
              <a:off x="1392" y="2368"/>
              <a:ext cx="50" cy="50"/>
            </a:xfrm>
            <a:custGeom>
              <a:avLst/>
              <a:gdLst>
                <a:gd name="T0" fmla="*/ 50 w 50"/>
                <a:gd name="T1" fmla="*/ 21 h 50"/>
                <a:gd name="T2" fmla="*/ 46 w 50"/>
                <a:gd name="T3" fmla="*/ 11 h 50"/>
                <a:gd name="T4" fmla="*/ 38 w 50"/>
                <a:gd name="T5" fmla="*/ 4 h 50"/>
                <a:gd name="T6" fmla="*/ 30 w 50"/>
                <a:gd name="T7" fmla="*/ 0 h 50"/>
                <a:gd name="T8" fmla="*/ 19 w 50"/>
                <a:gd name="T9" fmla="*/ 0 h 50"/>
                <a:gd name="T10" fmla="*/ 11 w 50"/>
                <a:gd name="T11" fmla="*/ 4 h 50"/>
                <a:gd name="T12" fmla="*/ 4 w 50"/>
                <a:gd name="T13" fmla="*/ 11 h 50"/>
                <a:gd name="T14" fmla="*/ 0 w 50"/>
                <a:gd name="T15" fmla="*/ 21 h 50"/>
                <a:gd name="T16" fmla="*/ 0 w 50"/>
                <a:gd name="T17" fmla="*/ 30 h 50"/>
                <a:gd name="T18" fmla="*/ 4 w 50"/>
                <a:gd name="T19" fmla="*/ 38 h 50"/>
                <a:gd name="T20" fmla="*/ 11 w 50"/>
                <a:gd name="T21" fmla="*/ 46 h 50"/>
                <a:gd name="T22" fmla="*/ 19 w 50"/>
                <a:gd name="T23" fmla="*/ 50 h 50"/>
                <a:gd name="T24" fmla="*/ 30 w 50"/>
                <a:gd name="T25" fmla="*/ 50 h 50"/>
                <a:gd name="T26" fmla="*/ 38 w 50"/>
                <a:gd name="T27" fmla="*/ 46 h 50"/>
                <a:gd name="T28" fmla="*/ 46 w 50"/>
                <a:gd name="T29" fmla="*/ 38 h 50"/>
                <a:gd name="T30" fmla="*/ 50 w 50"/>
                <a:gd name="T31" fmla="*/ 30 h 50"/>
                <a:gd name="T32" fmla="*/ 50 w 50"/>
                <a:gd name="T33" fmla="*/ 25 h 50"/>
                <a:gd name="T34" fmla="*/ 48 w 50"/>
                <a:gd name="T35" fmla="*/ 15 h 50"/>
                <a:gd name="T36" fmla="*/ 42 w 50"/>
                <a:gd name="T37" fmla="*/ 7 h 50"/>
                <a:gd name="T38" fmla="*/ 34 w 50"/>
                <a:gd name="T39" fmla="*/ 2 h 50"/>
                <a:gd name="T40" fmla="*/ 25 w 50"/>
                <a:gd name="T41" fmla="*/ 0 h 50"/>
                <a:gd name="T42" fmla="*/ 15 w 50"/>
                <a:gd name="T43" fmla="*/ 2 h 50"/>
                <a:gd name="T44" fmla="*/ 7 w 50"/>
                <a:gd name="T45" fmla="*/ 7 h 50"/>
                <a:gd name="T46" fmla="*/ 2 w 50"/>
                <a:gd name="T47" fmla="*/ 15 h 50"/>
                <a:gd name="T48" fmla="*/ 0 w 50"/>
                <a:gd name="T49" fmla="*/ 25 h 50"/>
                <a:gd name="T50" fmla="*/ 2 w 50"/>
                <a:gd name="T51" fmla="*/ 34 h 50"/>
                <a:gd name="T52" fmla="*/ 7 w 50"/>
                <a:gd name="T53" fmla="*/ 42 h 50"/>
                <a:gd name="T54" fmla="*/ 15 w 50"/>
                <a:gd name="T55" fmla="*/ 48 h 50"/>
                <a:gd name="T56" fmla="*/ 25 w 50"/>
                <a:gd name="T57" fmla="*/ 50 h 50"/>
                <a:gd name="T58" fmla="*/ 34 w 50"/>
                <a:gd name="T59" fmla="*/ 48 h 50"/>
                <a:gd name="T60" fmla="*/ 42 w 50"/>
                <a:gd name="T61" fmla="*/ 42 h 50"/>
                <a:gd name="T62" fmla="*/ 48 w 50"/>
                <a:gd name="T63" fmla="*/ 34 h 50"/>
                <a:gd name="T64" fmla="*/ 50 w 50"/>
                <a:gd name="T65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0">
                  <a:moveTo>
                    <a:pt x="50" y="25"/>
                  </a:moveTo>
                  <a:lnTo>
                    <a:pt x="50" y="21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5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FF7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96" name="Freeform 7571"/>
            <p:cNvSpPr>
              <a:spLocks/>
            </p:cNvSpPr>
            <p:nvPr/>
          </p:nvSpPr>
          <p:spPr bwMode="auto">
            <a:xfrm>
              <a:off x="1392" y="2368"/>
              <a:ext cx="50" cy="50"/>
            </a:xfrm>
            <a:custGeom>
              <a:avLst/>
              <a:gdLst>
                <a:gd name="T0" fmla="*/ 50 w 50"/>
                <a:gd name="T1" fmla="*/ 21 h 50"/>
                <a:gd name="T2" fmla="*/ 46 w 50"/>
                <a:gd name="T3" fmla="*/ 11 h 50"/>
                <a:gd name="T4" fmla="*/ 38 w 50"/>
                <a:gd name="T5" fmla="*/ 5 h 50"/>
                <a:gd name="T6" fmla="*/ 30 w 50"/>
                <a:gd name="T7" fmla="*/ 2 h 50"/>
                <a:gd name="T8" fmla="*/ 19 w 50"/>
                <a:gd name="T9" fmla="*/ 2 h 50"/>
                <a:gd name="T10" fmla="*/ 11 w 50"/>
                <a:gd name="T11" fmla="*/ 5 h 50"/>
                <a:gd name="T12" fmla="*/ 4 w 50"/>
                <a:gd name="T13" fmla="*/ 11 h 50"/>
                <a:gd name="T14" fmla="*/ 0 w 50"/>
                <a:gd name="T15" fmla="*/ 21 h 50"/>
                <a:gd name="T16" fmla="*/ 0 w 50"/>
                <a:gd name="T17" fmla="*/ 30 h 50"/>
                <a:gd name="T18" fmla="*/ 4 w 50"/>
                <a:gd name="T19" fmla="*/ 38 h 50"/>
                <a:gd name="T20" fmla="*/ 11 w 50"/>
                <a:gd name="T21" fmla="*/ 46 h 50"/>
                <a:gd name="T22" fmla="*/ 19 w 50"/>
                <a:gd name="T23" fmla="*/ 50 h 50"/>
                <a:gd name="T24" fmla="*/ 30 w 50"/>
                <a:gd name="T25" fmla="*/ 50 h 50"/>
                <a:gd name="T26" fmla="*/ 38 w 50"/>
                <a:gd name="T27" fmla="*/ 46 h 50"/>
                <a:gd name="T28" fmla="*/ 46 w 50"/>
                <a:gd name="T29" fmla="*/ 38 h 50"/>
                <a:gd name="T30" fmla="*/ 50 w 50"/>
                <a:gd name="T31" fmla="*/ 30 h 50"/>
                <a:gd name="T32" fmla="*/ 50 w 50"/>
                <a:gd name="T33" fmla="*/ 25 h 50"/>
                <a:gd name="T34" fmla="*/ 48 w 50"/>
                <a:gd name="T35" fmla="*/ 15 h 50"/>
                <a:gd name="T36" fmla="*/ 42 w 50"/>
                <a:gd name="T37" fmla="*/ 7 h 50"/>
                <a:gd name="T38" fmla="*/ 34 w 50"/>
                <a:gd name="T39" fmla="*/ 4 h 50"/>
                <a:gd name="T40" fmla="*/ 25 w 50"/>
                <a:gd name="T41" fmla="*/ 2 h 50"/>
                <a:gd name="T42" fmla="*/ 15 w 50"/>
                <a:gd name="T43" fmla="*/ 4 h 50"/>
                <a:gd name="T44" fmla="*/ 7 w 50"/>
                <a:gd name="T45" fmla="*/ 7 h 50"/>
                <a:gd name="T46" fmla="*/ 2 w 50"/>
                <a:gd name="T47" fmla="*/ 15 h 50"/>
                <a:gd name="T48" fmla="*/ 0 w 50"/>
                <a:gd name="T49" fmla="*/ 25 h 50"/>
                <a:gd name="T50" fmla="*/ 2 w 50"/>
                <a:gd name="T51" fmla="*/ 34 h 50"/>
                <a:gd name="T52" fmla="*/ 7 w 50"/>
                <a:gd name="T53" fmla="*/ 42 h 50"/>
                <a:gd name="T54" fmla="*/ 15 w 50"/>
                <a:gd name="T55" fmla="*/ 48 h 50"/>
                <a:gd name="T56" fmla="*/ 25 w 50"/>
                <a:gd name="T57" fmla="*/ 50 h 50"/>
                <a:gd name="T58" fmla="*/ 34 w 50"/>
                <a:gd name="T59" fmla="*/ 48 h 50"/>
                <a:gd name="T60" fmla="*/ 42 w 50"/>
                <a:gd name="T61" fmla="*/ 42 h 50"/>
                <a:gd name="T62" fmla="*/ 48 w 50"/>
                <a:gd name="T63" fmla="*/ 34 h 50"/>
                <a:gd name="T64" fmla="*/ 50 w 50"/>
                <a:gd name="T65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0">
                  <a:moveTo>
                    <a:pt x="50" y="25"/>
                  </a:moveTo>
                  <a:lnTo>
                    <a:pt x="50" y="21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5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48" y="21"/>
                  </a:lnTo>
                  <a:lnTo>
                    <a:pt x="48" y="15"/>
                  </a:lnTo>
                  <a:lnTo>
                    <a:pt x="44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7" y="7"/>
                  </a:lnTo>
                  <a:lnTo>
                    <a:pt x="6" y="11"/>
                  </a:lnTo>
                  <a:lnTo>
                    <a:pt x="2" y="15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" y="34"/>
                  </a:lnTo>
                  <a:lnTo>
                    <a:pt x="6" y="38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48"/>
                  </a:lnTo>
                  <a:lnTo>
                    <a:pt x="25" y="50"/>
                  </a:lnTo>
                  <a:lnTo>
                    <a:pt x="30" y="48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4" y="38"/>
                  </a:lnTo>
                  <a:lnTo>
                    <a:pt x="48" y="34"/>
                  </a:lnTo>
                  <a:lnTo>
                    <a:pt x="48" y="30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FF7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97" name="Freeform 7572"/>
            <p:cNvSpPr>
              <a:spLocks/>
            </p:cNvSpPr>
            <p:nvPr/>
          </p:nvSpPr>
          <p:spPr bwMode="auto">
            <a:xfrm>
              <a:off x="1392" y="2370"/>
              <a:ext cx="50" cy="48"/>
            </a:xfrm>
            <a:custGeom>
              <a:avLst/>
              <a:gdLst>
                <a:gd name="T0" fmla="*/ 48 w 50"/>
                <a:gd name="T1" fmla="*/ 19 h 48"/>
                <a:gd name="T2" fmla="*/ 44 w 50"/>
                <a:gd name="T3" fmla="*/ 9 h 48"/>
                <a:gd name="T4" fmla="*/ 38 w 50"/>
                <a:gd name="T5" fmla="*/ 3 h 48"/>
                <a:gd name="T6" fmla="*/ 30 w 50"/>
                <a:gd name="T7" fmla="*/ 0 h 48"/>
                <a:gd name="T8" fmla="*/ 19 w 50"/>
                <a:gd name="T9" fmla="*/ 0 h 48"/>
                <a:gd name="T10" fmla="*/ 11 w 50"/>
                <a:gd name="T11" fmla="*/ 3 h 48"/>
                <a:gd name="T12" fmla="*/ 6 w 50"/>
                <a:gd name="T13" fmla="*/ 9 h 48"/>
                <a:gd name="T14" fmla="*/ 2 w 50"/>
                <a:gd name="T15" fmla="*/ 19 h 48"/>
                <a:gd name="T16" fmla="*/ 2 w 50"/>
                <a:gd name="T17" fmla="*/ 28 h 48"/>
                <a:gd name="T18" fmla="*/ 6 w 50"/>
                <a:gd name="T19" fmla="*/ 36 h 48"/>
                <a:gd name="T20" fmla="*/ 11 w 50"/>
                <a:gd name="T21" fmla="*/ 44 h 48"/>
                <a:gd name="T22" fmla="*/ 19 w 50"/>
                <a:gd name="T23" fmla="*/ 46 h 48"/>
                <a:gd name="T24" fmla="*/ 30 w 50"/>
                <a:gd name="T25" fmla="*/ 46 h 48"/>
                <a:gd name="T26" fmla="*/ 38 w 50"/>
                <a:gd name="T27" fmla="*/ 44 h 48"/>
                <a:gd name="T28" fmla="*/ 44 w 50"/>
                <a:gd name="T29" fmla="*/ 36 h 48"/>
                <a:gd name="T30" fmla="*/ 48 w 50"/>
                <a:gd name="T31" fmla="*/ 28 h 48"/>
                <a:gd name="T32" fmla="*/ 48 w 50"/>
                <a:gd name="T33" fmla="*/ 23 h 48"/>
                <a:gd name="T34" fmla="*/ 46 w 50"/>
                <a:gd name="T35" fmla="*/ 13 h 48"/>
                <a:gd name="T36" fmla="*/ 42 w 50"/>
                <a:gd name="T37" fmla="*/ 5 h 48"/>
                <a:gd name="T38" fmla="*/ 34 w 50"/>
                <a:gd name="T39" fmla="*/ 2 h 48"/>
                <a:gd name="T40" fmla="*/ 25 w 50"/>
                <a:gd name="T41" fmla="*/ 0 h 48"/>
                <a:gd name="T42" fmla="*/ 15 w 50"/>
                <a:gd name="T43" fmla="*/ 2 h 48"/>
                <a:gd name="T44" fmla="*/ 7 w 50"/>
                <a:gd name="T45" fmla="*/ 5 h 48"/>
                <a:gd name="T46" fmla="*/ 4 w 50"/>
                <a:gd name="T47" fmla="*/ 13 h 48"/>
                <a:gd name="T48" fmla="*/ 2 w 50"/>
                <a:gd name="T49" fmla="*/ 23 h 48"/>
                <a:gd name="T50" fmla="*/ 4 w 50"/>
                <a:gd name="T51" fmla="*/ 32 h 48"/>
                <a:gd name="T52" fmla="*/ 7 w 50"/>
                <a:gd name="T53" fmla="*/ 40 h 48"/>
                <a:gd name="T54" fmla="*/ 15 w 50"/>
                <a:gd name="T55" fmla="*/ 46 h 48"/>
                <a:gd name="T56" fmla="*/ 25 w 50"/>
                <a:gd name="T57" fmla="*/ 48 h 48"/>
                <a:gd name="T58" fmla="*/ 34 w 50"/>
                <a:gd name="T59" fmla="*/ 46 h 48"/>
                <a:gd name="T60" fmla="*/ 42 w 50"/>
                <a:gd name="T61" fmla="*/ 40 h 48"/>
                <a:gd name="T62" fmla="*/ 46 w 50"/>
                <a:gd name="T63" fmla="*/ 32 h 48"/>
                <a:gd name="T64" fmla="*/ 48 w 50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8">
                  <a:moveTo>
                    <a:pt x="50" y="23"/>
                  </a:moveTo>
                  <a:lnTo>
                    <a:pt x="48" y="19"/>
                  </a:lnTo>
                  <a:lnTo>
                    <a:pt x="48" y="13"/>
                  </a:lnTo>
                  <a:lnTo>
                    <a:pt x="44" y="9"/>
                  </a:lnTo>
                  <a:lnTo>
                    <a:pt x="42" y="5"/>
                  </a:lnTo>
                  <a:lnTo>
                    <a:pt x="38" y="3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3"/>
                  </a:lnTo>
                  <a:lnTo>
                    <a:pt x="7" y="5"/>
                  </a:lnTo>
                  <a:lnTo>
                    <a:pt x="6" y="9"/>
                  </a:lnTo>
                  <a:lnTo>
                    <a:pt x="2" y="13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8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7" y="40"/>
                  </a:lnTo>
                  <a:lnTo>
                    <a:pt x="11" y="44"/>
                  </a:lnTo>
                  <a:lnTo>
                    <a:pt x="15" y="46"/>
                  </a:lnTo>
                  <a:lnTo>
                    <a:pt x="19" y="46"/>
                  </a:lnTo>
                  <a:lnTo>
                    <a:pt x="25" y="48"/>
                  </a:lnTo>
                  <a:lnTo>
                    <a:pt x="30" y="46"/>
                  </a:lnTo>
                  <a:lnTo>
                    <a:pt x="34" y="46"/>
                  </a:lnTo>
                  <a:lnTo>
                    <a:pt x="38" y="44"/>
                  </a:lnTo>
                  <a:lnTo>
                    <a:pt x="42" y="40"/>
                  </a:lnTo>
                  <a:lnTo>
                    <a:pt x="44" y="36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19"/>
                  </a:lnTo>
                  <a:lnTo>
                    <a:pt x="46" y="13"/>
                  </a:lnTo>
                  <a:lnTo>
                    <a:pt x="44" y="9"/>
                  </a:lnTo>
                  <a:lnTo>
                    <a:pt x="42" y="5"/>
                  </a:lnTo>
                  <a:lnTo>
                    <a:pt x="38" y="3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3"/>
                  </a:lnTo>
                  <a:lnTo>
                    <a:pt x="7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6" y="36"/>
                  </a:lnTo>
                  <a:lnTo>
                    <a:pt x="7" y="40"/>
                  </a:lnTo>
                  <a:lnTo>
                    <a:pt x="11" y="42"/>
                  </a:lnTo>
                  <a:lnTo>
                    <a:pt x="15" y="46"/>
                  </a:lnTo>
                  <a:lnTo>
                    <a:pt x="19" y="46"/>
                  </a:lnTo>
                  <a:lnTo>
                    <a:pt x="25" y="48"/>
                  </a:lnTo>
                  <a:lnTo>
                    <a:pt x="29" y="46"/>
                  </a:lnTo>
                  <a:lnTo>
                    <a:pt x="34" y="46"/>
                  </a:lnTo>
                  <a:lnTo>
                    <a:pt x="38" y="42"/>
                  </a:lnTo>
                  <a:lnTo>
                    <a:pt x="42" y="40"/>
                  </a:lnTo>
                  <a:lnTo>
                    <a:pt x="44" y="36"/>
                  </a:lnTo>
                  <a:lnTo>
                    <a:pt x="46" y="32"/>
                  </a:lnTo>
                  <a:lnTo>
                    <a:pt x="48" y="28"/>
                  </a:lnTo>
                  <a:lnTo>
                    <a:pt x="48" y="23"/>
                  </a:lnTo>
                  <a:lnTo>
                    <a:pt x="50" y="23"/>
                  </a:lnTo>
                  <a:close/>
                </a:path>
              </a:pathLst>
            </a:custGeom>
            <a:solidFill>
              <a:srgbClr val="FF7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98" name="Freeform 7573"/>
            <p:cNvSpPr>
              <a:spLocks/>
            </p:cNvSpPr>
            <p:nvPr/>
          </p:nvSpPr>
          <p:spPr bwMode="auto">
            <a:xfrm>
              <a:off x="1394" y="2370"/>
              <a:ext cx="46" cy="48"/>
            </a:xfrm>
            <a:custGeom>
              <a:avLst/>
              <a:gdLst>
                <a:gd name="T0" fmla="*/ 46 w 46"/>
                <a:gd name="T1" fmla="*/ 19 h 48"/>
                <a:gd name="T2" fmla="*/ 42 w 46"/>
                <a:gd name="T3" fmla="*/ 9 h 48"/>
                <a:gd name="T4" fmla="*/ 36 w 46"/>
                <a:gd name="T5" fmla="*/ 3 h 48"/>
                <a:gd name="T6" fmla="*/ 27 w 46"/>
                <a:gd name="T7" fmla="*/ 0 h 48"/>
                <a:gd name="T8" fmla="*/ 17 w 46"/>
                <a:gd name="T9" fmla="*/ 0 h 48"/>
                <a:gd name="T10" fmla="*/ 9 w 46"/>
                <a:gd name="T11" fmla="*/ 3 h 48"/>
                <a:gd name="T12" fmla="*/ 4 w 46"/>
                <a:gd name="T13" fmla="*/ 9 h 48"/>
                <a:gd name="T14" fmla="*/ 0 w 46"/>
                <a:gd name="T15" fmla="*/ 19 h 48"/>
                <a:gd name="T16" fmla="*/ 0 w 46"/>
                <a:gd name="T17" fmla="*/ 28 h 48"/>
                <a:gd name="T18" fmla="*/ 4 w 46"/>
                <a:gd name="T19" fmla="*/ 36 h 48"/>
                <a:gd name="T20" fmla="*/ 9 w 46"/>
                <a:gd name="T21" fmla="*/ 42 h 48"/>
                <a:gd name="T22" fmla="*/ 17 w 46"/>
                <a:gd name="T23" fmla="*/ 46 h 48"/>
                <a:gd name="T24" fmla="*/ 27 w 46"/>
                <a:gd name="T25" fmla="*/ 46 h 48"/>
                <a:gd name="T26" fmla="*/ 36 w 46"/>
                <a:gd name="T27" fmla="*/ 42 h 48"/>
                <a:gd name="T28" fmla="*/ 42 w 46"/>
                <a:gd name="T29" fmla="*/ 36 h 48"/>
                <a:gd name="T30" fmla="*/ 46 w 46"/>
                <a:gd name="T31" fmla="*/ 28 h 48"/>
                <a:gd name="T32" fmla="*/ 46 w 46"/>
                <a:gd name="T33" fmla="*/ 23 h 48"/>
                <a:gd name="T34" fmla="*/ 44 w 46"/>
                <a:gd name="T35" fmla="*/ 13 h 48"/>
                <a:gd name="T36" fmla="*/ 40 w 46"/>
                <a:gd name="T37" fmla="*/ 7 h 48"/>
                <a:gd name="T38" fmla="*/ 32 w 46"/>
                <a:gd name="T39" fmla="*/ 2 h 48"/>
                <a:gd name="T40" fmla="*/ 23 w 46"/>
                <a:gd name="T41" fmla="*/ 0 h 48"/>
                <a:gd name="T42" fmla="*/ 13 w 46"/>
                <a:gd name="T43" fmla="*/ 2 h 48"/>
                <a:gd name="T44" fmla="*/ 5 w 46"/>
                <a:gd name="T45" fmla="*/ 7 h 48"/>
                <a:gd name="T46" fmla="*/ 2 w 46"/>
                <a:gd name="T47" fmla="*/ 13 h 48"/>
                <a:gd name="T48" fmla="*/ 0 w 46"/>
                <a:gd name="T49" fmla="*/ 23 h 48"/>
                <a:gd name="T50" fmla="*/ 2 w 46"/>
                <a:gd name="T51" fmla="*/ 32 h 48"/>
                <a:gd name="T52" fmla="*/ 5 w 46"/>
                <a:gd name="T53" fmla="*/ 40 h 48"/>
                <a:gd name="T54" fmla="*/ 13 w 46"/>
                <a:gd name="T55" fmla="*/ 44 h 48"/>
                <a:gd name="T56" fmla="*/ 23 w 46"/>
                <a:gd name="T57" fmla="*/ 46 h 48"/>
                <a:gd name="T58" fmla="*/ 32 w 46"/>
                <a:gd name="T59" fmla="*/ 44 h 48"/>
                <a:gd name="T60" fmla="*/ 40 w 46"/>
                <a:gd name="T61" fmla="*/ 40 h 48"/>
                <a:gd name="T62" fmla="*/ 44 w 46"/>
                <a:gd name="T63" fmla="*/ 32 h 48"/>
                <a:gd name="T64" fmla="*/ 46 w 46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8">
                  <a:moveTo>
                    <a:pt x="46" y="23"/>
                  </a:moveTo>
                  <a:lnTo>
                    <a:pt x="46" y="19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3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3"/>
                  </a:lnTo>
                  <a:lnTo>
                    <a:pt x="5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6"/>
                  </a:lnTo>
                  <a:lnTo>
                    <a:pt x="17" y="46"/>
                  </a:lnTo>
                  <a:lnTo>
                    <a:pt x="23" y="48"/>
                  </a:lnTo>
                  <a:lnTo>
                    <a:pt x="27" y="46"/>
                  </a:lnTo>
                  <a:lnTo>
                    <a:pt x="32" y="46"/>
                  </a:lnTo>
                  <a:lnTo>
                    <a:pt x="36" y="42"/>
                  </a:lnTo>
                  <a:lnTo>
                    <a:pt x="40" y="40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40" y="7"/>
                  </a:lnTo>
                  <a:lnTo>
                    <a:pt x="36" y="3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9" y="3"/>
                  </a:lnTo>
                  <a:lnTo>
                    <a:pt x="5" y="7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40" y="40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FF7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99" name="Freeform 7574"/>
            <p:cNvSpPr>
              <a:spLocks/>
            </p:cNvSpPr>
            <p:nvPr/>
          </p:nvSpPr>
          <p:spPr bwMode="auto">
            <a:xfrm>
              <a:off x="1394" y="2370"/>
              <a:ext cx="46" cy="46"/>
            </a:xfrm>
            <a:custGeom>
              <a:avLst/>
              <a:gdLst>
                <a:gd name="T0" fmla="*/ 46 w 46"/>
                <a:gd name="T1" fmla="*/ 19 h 46"/>
                <a:gd name="T2" fmla="*/ 42 w 46"/>
                <a:gd name="T3" fmla="*/ 9 h 46"/>
                <a:gd name="T4" fmla="*/ 36 w 46"/>
                <a:gd name="T5" fmla="*/ 3 h 46"/>
                <a:gd name="T6" fmla="*/ 27 w 46"/>
                <a:gd name="T7" fmla="*/ 0 h 46"/>
                <a:gd name="T8" fmla="*/ 19 w 46"/>
                <a:gd name="T9" fmla="*/ 0 h 46"/>
                <a:gd name="T10" fmla="*/ 9 w 46"/>
                <a:gd name="T11" fmla="*/ 3 h 46"/>
                <a:gd name="T12" fmla="*/ 4 w 46"/>
                <a:gd name="T13" fmla="*/ 9 h 46"/>
                <a:gd name="T14" fmla="*/ 0 w 46"/>
                <a:gd name="T15" fmla="*/ 19 h 46"/>
                <a:gd name="T16" fmla="*/ 0 w 46"/>
                <a:gd name="T17" fmla="*/ 28 h 46"/>
                <a:gd name="T18" fmla="*/ 4 w 46"/>
                <a:gd name="T19" fmla="*/ 36 h 46"/>
                <a:gd name="T20" fmla="*/ 9 w 46"/>
                <a:gd name="T21" fmla="*/ 42 h 46"/>
                <a:gd name="T22" fmla="*/ 19 w 46"/>
                <a:gd name="T23" fmla="*/ 46 h 46"/>
                <a:gd name="T24" fmla="*/ 27 w 46"/>
                <a:gd name="T25" fmla="*/ 46 h 46"/>
                <a:gd name="T26" fmla="*/ 36 w 46"/>
                <a:gd name="T27" fmla="*/ 42 h 46"/>
                <a:gd name="T28" fmla="*/ 42 w 46"/>
                <a:gd name="T29" fmla="*/ 36 h 46"/>
                <a:gd name="T30" fmla="*/ 46 w 46"/>
                <a:gd name="T31" fmla="*/ 28 h 46"/>
                <a:gd name="T32" fmla="*/ 46 w 46"/>
                <a:gd name="T33" fmla="*/ 23 h 46"/>
                <a:gd name="T34" fmla="*/ 44 w 46"/>
                <a:gd name="T35" fmla="*/ 13 h 46"/>
                <a:gd name="T36" fmla="*/ 38 w 46"/>
                <a:gd name="T37" fmla="*/ 7 h 46"/>
                <a:gd name="T38" fmla="*/ 32 w 46"/>
                <a:gd name="T39" fmla="*/ 2 h 46"/>
                <a:gd name="T40" fmla="*/ 23 w 46"/>
                <a:gd name="T41" fmla="*/ 0 h 46"/>
                <a:gd name="T42" fmla="*/ 13 w 46"/>
                <a:gd name="T43" fmla="*/ 2 h 46"/>
                <a:gd name="T44" fmla="*/ 7 w 46"/>
                <a:gd name="T45" fmla="*/ 7 h 46"/>
                <a:gd name="T46" fmla="*/ 2 w 46"/>
                <a:gd name="T47" fmla="*/ 13 h 46"/>
                <a:gd name="T48" fmla="*/ 0 w 46"/>
                <a:gd name="T49" fmla="*/ 23 h 46"/>
                <a:gd name="T50" fmla="*/ 2 w 46"/>
                <a:gd name="T51" fmla="*/ 32 h 46"/>
                <a:gd name="T52" fmla="*/ 7 w 46"/>
                <a:gd name="T53" fmla="*/ 40 h 46"/>
                <a:gd name="T54" fmla="*/ 13 w 46"/>
                <a:gd name="T55" fmla="*/ 44 h 46"/>
                <a:gd name="T56" fmla="*/ 23 w 46"/>
                <a:gd name="T57" fmla="*/ 46 h 46"/>
                <a:gd name="T58" fmla="*/ 32 w 46"/>
                <a:gd name="T59" fmla="*/ 44 h 46"/>
                <a:gd name="T60" fmla="*/ 38 w 46"/>
                <a:gd name="T61" fmla="*/ 40 h 46"/>
                <a:gd name="T62" fmla="*/ 44 w 46"/>
                <a:gd name="T63" fmla="*/ 32 h 46"/>
                <a:gd name="T64" fmla="*/ 46 w 46"/>
                <a:gd name="T6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lnTo>
                    <a:pt x="46" y="19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40" y="7"/>
                  </a:lnTo>
                  <a:lnTo>
                    <a:pt x="36" y="3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9" y="3"/>
                  </a:lnTo>
                  <a:lnTo>
                    <a:pt x="5" y="7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40" y="40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8" y="7"/>
                  </a:lnTo>
                  <a:lnTo>
                    <a:pt x="36" y="3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9" y="3"/>
                  </a:lnTo>
                  <a:lnTo>
                    <a:pt x="7" y="7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FF7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00" name="Freeform 7575"/>
            <p:cNvSpPr>
              <a:spLocks/>
            </p:cNvSpPr>
            <p:nvPr/>
          </p:nvSpPr>
          <p:spPr bwMode="auto">
            <a:xfrm>
              <a:off x="1394" y="2370"/>
              <a:ext cx="46" cy="46"/>
            </a:xfrm>
            <a:custGeom>
              <a:avLst/>
              <a:gdLst>
                <a:gd name="T0" fmla="*/ 46 w 46"/>
                <a:gd name="T1" fmla="*/ 19 h 46"/>
                <a:gd name="T2" fmla="*/ 42 w 46"/>
                <a:gd name="T3" fmla="*/ 9 h 46"/>
                <a:gd name="T4" fmla="*/ 36 w 46"/>
                <a:gd name="T5" fmla="*/ 3 h 46"/>
                <a:gd name="T6" fmla="*/ 27 w 46"/>
                <a:gd name="T7" fmla="*/ 0 h 46"/>
                <a:gd name="T8" fmla="*/ 19 w 46"/>
                <a:gd name="T9" fmla="*/ 0 h 46"/>
                <a:gd name="T10" fmla="*/ 9 w 46"/>
                <a:gd name="T11" fmla="*/ 3 h 46"/>
                <a:gd name="T12" fmla="*/ 4 w 46"/>
                <a:gd name="T13" fmla="*/ 9 h 46"/>
                <a:gd name="T14" fmla="*/ 0 w 46"/>
                <a:gd name="T15" fmla="*/ 19 h 46"/>
                <a:gd name="T16" fmla="*/ 0 w 46"/>
                <a:gd name="T17" fmla="*/ 28 h 46"/>
                <a:gd name="T18" fmla="*/ 4 w 46"/>
                <a:gd name="T19" fmla="*/ 36 h 46"/>
                <a:gd name="T20" fmla="*/ 9 w 46"/>
                <a:gd name="T21" fmla="*/ 42 h 46"/>
                <a:gd name="T22" fmla="*/ 19 w 46"/>
                <a:gd name="T23" fmla="*/ 46 h 46"/>
                <a:gd name="T24" fmla="*/ 27 w 46"/>
                <a:gd name="T25" fmla="*/ 46 h 46"/>
                <a:gd name="T26" fmla="*/ 36 w 46"/>
                <a:gd name="T27" fmla="*/ 42 h 46"/>
                <a:gd name="T28" fmla="*/ 42 w 46"/>
                <a:gd name="T29" fmla="*/ 36 h 46"/>
                <a:gd name="T30" fmla="*/ 46 w 46"/>
                <a:gd name="T31" fmla="*/ 28 h 46"/>
                <a:gd name="T32" fmla="*/ 46 w 46"/>
                <a:gd name="T33" fmla="*/ 23 h 46"/>
                <a:gd name="T34" fmla="*/ 44 w 46"/>
                <a:gd name="T35" fmla="*/ 15 h 46"/>
                <a:gd name="T36" fmla="*/ 38 w 46"/>
                <a:gd name="T37" fmla="*/ 7 h 46"/>
                <a:gd name="T38" fmla="*/ 32 w 46"/>
                <a:gd name="T39" fmla="*/ 2 h 46"/>
                <a:gd name="T40" fmla="*/ 23 w 46"/>
                <a:gd name="T41" fmla="*/ 0 h 46"/>
                <a:gd name="T42" fmla="*/ 13 w 46"/>
                <a:gd name="T43" fmla="*/ 2 h 46"/>
                <a:gd name="T44" fmla="*/ 7 w 46"/>
                <a:gd name="T45" fmla="*/ 7 h 46"/>
                <a:gd name="T46" fmla="*/ 2 w 46"/>
                <a:gd name="T47" fmla="*/ 15 h 46"/>
                <a:gd name="T48" fmla="*/ 0 w 46"/>
                <a:gd name="T49" fmla="*/ 23 h 46"/>
                <a:gd name="T50" fmla="*/ 2 w 46"/>
                <a:gd name="T51" fmla="*/ 32 h 46"/>
                <a:gd name="T52" fmla="*/ 7 w 46"/>
                <a:gd name="T53" fmla="*/ 38 h 46"/>
                <a:gd name="T54" fmla="*/ 13 w 46"/>
                <a:gd name="T55" fmla="*/ 44 h 46"/>
                <a:gd name="T56" fmla="*/ 23 w 46"/>
                <a:gd name="T57" fmla="*/ 46 h 46"/>
                <a:gd name="T58" fmla="*/ 32 w 46"/>
                <a:gd name="T59" fmla="*/ 44 h 46"/>
                <a:gd name="T60" fmla="*/ 38 w 46"/>
                <a:gd name="T61" fmla="*/ 38 h 46"/>
                <a:gd name="T62" fmla="*/ 44 w 46"/>
                <a:gd name="T63" fmla="*/ 32 h 46"/>
                <a:gd name="T64" fmla="*/ 46 w 46"/>
                <a:gd name="T6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lnTo>
                    <a:pt x="46" y="19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8" y="7"/>
                  </a:lnTo>
                  <a:lnTo>
                    <a:pt x="36" y="3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9" y="3"/>
                  </a:lnTo>
                  <a:lnTo>
                    <a:pt x="7" y="7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5"/>
                  </a:lnTo>
                  <a:lnTo>
                    <a:pt x="42" y="11"/>
                  </a:lnTo>
                  <a:lnTo>
                    <a:pt x="38" y="7"/>
                  </a:lnTo>
                  <a:lnTo>
                    <a:pt x="36" y="3"/>
                  </a:lnTo>
                  <a:lnTo>
                    <a:pt x="32" y="2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9" y="3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7" y="38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38" y="38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F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01" name="Freeform 7576"/>
            <p:cNvSpPr>
              <a:spLocks/>
            </p:cNvSpPr>
            <p:nvPr/>
          </p:nvSpPr>
          <p:spPr bwMode="auto">
            <a:xfrm>
              <a:off x="1394" y="2370"/>
              <a:ext cx="46" cy="46"/>
            </a:xfrm>
            <a:custGeom>
              <a:avLst/>
              <a:gdLst>
                <a:gd name="T0" fmla="*/ 46 w 46"/>
                <a:gd name="T1" fmla="*/ 19 h 46"/>
                <a:gd name="T2" fmla="*/ 42 w 46"/>
                <a:gd name="T3" fmla="*/ 11 h 46"/>
                <a:gd name="T4" fmla="*/ 36 w 46"/>
                <a:gd name="T5" fmla="*/ 3 h 46"/>
                <a:gd name="T6" fmla="*/ 27 w 46"/>
                <a:gd name="T7" fmla="*/ 2 h 46"/>
                <a:gd name="T8" fmla="*/ 19 w 46"/>
                <a:gd name="T9" fmla="*/ 2 h 46"/>
                <a:gd name="T10" fmla="*/ 9 w 46"/>
                <a:gd name="T11" fmla="*/ 3 h 46"/>
                <a:gd name="T12" fmla="*/ 4 w 46"/>
                <a:gd name="T13" fmla="*/ 11 h 46"/>
                <a:gd name="T14" fmla="*/ 0 w 46"/>
                <a:gd name="T15" fmla="*/ 19 h 46"/>
                <a:gd name="T16" fmla="*/ 0 w 46"/>
                <a:gd name="T17" fmla="*/ 28 h 46"/>
                <a:gd name="T18" fmla="*/ 4 w 46"/>
                <a:gd name="T19" fmla="*/ 36 h 46"/>
                <a:gd name="T20" fmla="*/ 9 w 46"/>
                <a:gd name="T21" fmla="*/ 42 h 46"/>
                <a:gd name="T22" fmla="*/ 19 w 46"/>
                <a:gd name="T23" fmla="*/ 46 h 46"/>
                <a:gd name="T24" fmla="*/ 27 w 46"/>
                <a:gd name="T25" fmla="*/ 46 h 46"/>
                <a:gd name="T26" fmla="*/ 36 w 46"/>
                <a:gd name="T27" fmla="*/ 42 h 46"/>
                <a:gd name="T28" fmla="*/ 42 w 46"/>
                <a:gd name="T29" fmla="*/ 36 h 46"/>
                <a:gd name="T30" fmla="*/ 46 w 46"/>
                <a:gd name="T31" fmla="*/ 28 h 46"/>
                <a:gd name="T32" fmla="*/ 46 w 46"/>
                <a:gd name="T33" fmla="*/ 23 h 46"/>
                <a:gd name="T34" fmla="*/ 44 w 46"/>
                <a:gd name="T35" fmla="*/ 15 h 46"/>
                <a:gd name="T36" fmla="*/ 38 w 46"/>
                <a:gd name="T37" fmla="*/ 7 h 46"/>
                <a:gd name="T38" fmla="*/ 30 w 46"/>
                <a:gd name="T39" fmla="*/ 2 h 46"/>
                <a:gd name="T40" fmla="*/ 23 w 46"/>
                <a:gd name="T41" fmla="*/ 2 h 46"/>
                <a:gd name="T42" fmla="*/ 13 w 46"/>
                <a:gd name="T43" fmla="*/ 2 h 46"/>
                <a:gd name="T44" fmla="*/ 7 w 46"/>
                <a:gd name="T45" fmla="*/ 7 h 46"/>
                <a:gd name="T46" fmla="*/ 2 w 46"/>
                <a:gd name="T47" fmla="*/ 15 h 46"/>
                <a:gd name="T48" fmla="*/ 0 w 46"/>
                <a:gd name="T49" fmla="*/ 23 h 46"/>
                <a:gd name="T50" fmla="*/ 2 w 46"/>
                <a:gd name="T51" fmla="*/ 32 h 46"/>
                <a:gd name="T52" fmla="*/ 7 w 46"/>
                <a:gd name="T53" fmla="*/ 38 h 46"/>
                <a:gd name="T54" fmla="*/ 13 w 46"/>
                <a:gd name="T55" fmla="*/ 44 h 46"/>
                <a:gd name="T56" fmla="*/ 23 w 46"/>
                <a:gd name="T57" fmla="*/ 46 h 46"/>
                <a:gd name="T58" fmla="*/ 30 w 46"/>
                <a:gd name="T59" fmla="*/ 44 h 46"/>
                <a:gd name="T60" fmla="*/ 38 w 46"/>
                <a:gd name="T61" fmla="*/ 38 h 46"/>
                <a:gd name="T62" fmla="*/ 44 w 46"/>
                <a:gd name="T63" fmla="*/ 32 h 46"/>
                <a:gd name="T64" fmla="*/ 46 w 46"/>
                <a:gd name="T6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lnTo>
                    <a:pt x="46" y="19"/>
                  </a:lnTo>
                  <a:lnTo>
                    <a:pt x="44" y="15"/>
                  </a:lnTo>
                  <a:lnTo>
                    <a:pt x="42" y="11"/>
                  </a:lnTo>
                  <a:lnTo>
                    <a:pt x="38" y="7"/>
                  </a:lnTo>
                  <a:lnTo>
                    <a:pt x="36" y="3"/>
                  </a:lnTo>
                  <a:lnTo>
                    <a:pt x="32" y="2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9" y="3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7" y="38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38" y="38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4" y="19"/>
                  </a:lnTo>
                  <a:lnTo>
                    <a:pt x="44" y="15"/>
                  </a:lnTo>
                  <a:lnTo>
                    <a:pt x="42" y="11"/>
                  </a:lnTo>
                  <a:lnTo>
                    <a:pt x="38" y="7"/>
                  </a:lnTo>
                  <a:lnTo>
                    <a:pt x="34" y="5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11" y="5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7" y="38"/>
                  </a:lnTo>
                  <a:lnTo>
                    <a:pt x="11" y="42"/>
                  </a:lnTo>
                  <a:lnTo>
                    <a:pt x="13" y="44"/>
                  </a:lnTo>
                  <a:lnTo>
                    <a:pt x="19" y="44"/>
                  </a:lnTo>
                  <a:lnTo>
                    <a:pt x="23" y="46"/>
                  </a:lnTo>
                  <a:lnTo>
                    <a:pt x="27" y="44"/>
                  </a:lnTo>
                  <a:lnTo>
                    <a:pt x="30" y="44"/>
                  </a:lnTo>
                  <a:lnTo>
                    <a:pt x="34" y="42"/>
                  </a:lnTo>
                  <a:lnTo>
                    <a:pt x="38" y="38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4" y="27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FF7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02" name="Freeform 7577"/>
            <p:cNvSpPr>
              <a:spLocks/>
            </p:cNvSpPr>
            <p:nvPr/>
          </p:nvSpPr>
          <p:spPr bwMode="auto">
            <a:xfrm>
              <a:off x="1394" y="2372"/>
              <a:ext cx="46" cy="44"/>
            </a:xfrm>
            <a:custGeom>
              <a:avLst/>
              <a:gdLst>
                <a:gd name="T0" fmla="*/ 44 w 46"/>
                <a:gd name="T1" fmla="*/ 17 h 44"/>
                <a:gd name="T2" fmla="*/ 42 w 46"/>
                <a:gd name="T3" fmla="*/ 9 h 44"/>
                <a:gd name="T4" fmla="*/ 34 w 46"/>
                <a:gd name="T5" fmla="*/ 3 h 44"/>
                <a:gd name="T6" fmla="*/ 27 w 46"/>
                <a:gd name="T7" fmla="*/ 0 h 44"/>
                <a:gd name="T8" fmla="*/ 19 w 46"/>
                <a:gd name="T9" fmla="*/ 0 h 44"/>
                <a:gd name="T10" fmla="*/ 11 w 46"/>
                <a:gd name="T11" fmla="*/ 3 h 44"/>
                <a:gd name="T12" fmla="*/ 4 w 46"/>
                <a:gd name="T13" fmla="*/ 9 h 44"/>
                <a:gd name="T14" fmla="*/ 2 w 46"/>
                <a:gd name="T15" fmla="*/ 17 h 44"/>
                <a:gd name="T16" fmla="*/ 2 w 46"/>
                <a:gd name="T17" fmla="*/ 25 h 44"/>
                <a:gd name="T18" fmla="*/ 4 w 46"/>
                <a:gd name="T19" fmla="*/ 34 h 44"/>
                <a:gd name="T20" fmla="*/ 11 w 46"/>
                <a:gd name="T21" fmla="*/ 40 h 44"/>
                <a:gd name="T22" fmla="*/ 19 w 46"/>
                <a:gd name="T23" fmla="*/ 42 h 44"/>
                <a:gd name="T24" fmla="*/ 27 w 46"/>
                <a:gd name="T25" fmla="*/ 42 h 44"/>
                <a:gd name="T26" fmla="*/ 34 w 46"/>
                <a:gd name="T27" fmla="*/ 40 h 44"/>
                <a:gd name="T28" fmla="*/ 42 w 46"/>
                <a:gd name="T29" fmla="*/ 34 h 44"/>
                <a:gd name="T30" fmla="*/ 44 w 46"/>
                <a:gd name="T31" fmla="*/ 25 h 44"/>
                <a:gd name="T32" fmla="*/ 44 w 46"/>
                <a:gd name="T33" fmla="*/ 21 h 44"/>
                <a:gd name="T34" fmla="*/ 42 w 46"/>
                <a:gd name="T35" fmla="*/ 13 h 44"/>
                <a:gd name="T36" fmla="*/ 38 w 46"/>
                <a:gd name="T37" fmla="*/ 5 h 44"/>
                <a:gd name="T38" fmla="*/ 30 w 46"/>
                <a:gd name="T39" fmla="*/ 1 h 44"/>
                <a:gd name="T40" fmla="*/ 23 w 46"/>
                <a:gd name="T41" fmla="*/ 0 h 44"/>
                <a:gd name="T42" fmla="*/ 15 w 46"/>
                <a:gd name="T43" fmla="*/ 1 h 44"/>
                <a:gd name="T44" fmla="*/ 7 w 46"/>
                <a:gd name="T45" fmla="*/ 5 h 44"/>
                <a:gd name="T46" fmla="*/ 4 w 46"/>
                <a:gd name="T47" fmla="*/ 13 h 44"/>
                <a:gd name="T48" fmla="*/ 2 w 46"/>
                <a:gd name="T49" fmla="*/ 21 h 44"/>
                <a:gd name="T50" fmla="*/ 4 w 46"/>
                <a:gd name="T51" fmla="*/ 30 h 44"/>
                <a:gd name="T52" fmla="*/ 7 w 46"/>
                <a:gd name="T53" fmla="*/ 36 h 44"/>
                <a:gd name="T54" fmla="*/ 15 w 46"/>
                <a:gd name="T55" fmla="*/ 42 h 44"/>
                <a:gd name="T56" fmla="*/ 23 w 46"/>
                <a:gd name="T57" fmla="*/ 42 h 44"/>
                <a:gd name="T58" fmla="*/ 30 w 46"/>
                <a:gd name="T59" fmla="*/ 42 h 44"/>
                <a:gd name="T60" fmla="*/ 38 w 46"/>
                <a:gd name="T61" fmla="*/ 36 h 44"/>
                <a:gd name="T62" fmla="*/ 42 w 46"/>
                <a:gd name="T63" fmla="*/ 30 h 44"/>
                <a:gd name="T64" fmla="*/ 44 w 46"/>
                <a:gd name="T65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4">
                  <a:moveTo>
                    <a:pt x="46" y="21"/>
                  </a:moveTo>
                  <a:lnTo>
                    <a:pt x="44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8" y="5"/>
                  </a:lnTo>
                  <a:lnTo>
                    <a:pt x="34" y="3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11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40"/>
                  </a:lnTo>
                  <a:lnTo>
                    <a:pt x="13" y="42"/>
                  </a:lnTo>
                  <a:lnTo>
                    <a:pt x="19" y="42"/>
                  </a:lnTo>
                  <a:lnTo>
                    <a:pt x="23" y="44"/>
                  </a:lnTo>
                  <a:lnTo>
                    <a:pt x="27" y="42"/>
                  </a:lnTo>
                  <a:lnTo>
                    <a:pt x="30" y="42"/>
                  </a:lnTo>
                  <a:lnTo>
                    <a:pt x="34" y="40"/>
                  </a:lnTo>
                  <a:lnTo>
                    <a:pt x="38" y="36"/>
                  </a:lnTo>
                  <a:lnTo>
                    <a:pt x="42" y="34"/>
                  </a:lnTo>
                  <a:lnTo>
                    <a:pt x="44" y="30"/>
                  </a:lnTo>
                  <a:lnTo>
                    <a:pt x="44" y="25"/>
                  </a:lnTo>
                  <a:lnTo>
                    <a:pt x="46" y="21"/>
                  </a:lnTo>
                  <a:lnTo>
                    <a:pt x="44" y="21"/>
                  </a:lnTo>
                  <a:lnTo>
                    <a:pt x="44" y="17"/>
                  </a:lnTo>
                  <a:lnTo>
                    <a:pt x="42" y="13"/>
                  </a:lnTo>
                  <a:lnTo>
                    <a:pt x="40" y="9"/>
                  </a:lnTo>
                  <a:lnTo>
                    <a:pt x="38" y="5"/>
                  </a:lnTo>
                  <a:lnTo>
                    <a:pt x="34" y="3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3"/>
                  </a:lnTo>
                  <a:lnTo>
                    <a:pt x="7" y="5"/>
                  </a:lnTo>
                  <a:lnTo>
                    <a:pt x="5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7" y="36"/>
                  </a:lnTo>
                  <a:lnTo>
                    <a:pt x="11" y="40"/>
                  </a:lnTo>
                  <a:lnTo>
                    <a:pt x="15" y="42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7" y="42"/>
                  </a:lnTo>
                  <a:lnTo>
                    <a:pt x="30" y="42"/>
                  </a:lnTo>
                  <a:lnTo>
                    <a:pt x="34" y="40"/>
                  </a:lnTo>
                  <a:lnTo>
                    <a:pt x="38" y="36"/>
                  </a:lnTo>
                  <a:lnTo>
                    <a:pt x="40" y="32"/>
                  </a:lnTo>
                  <a:lnTo>
                    <a:pt x="42" y="30"/>
                  </a:lnTo>
                  <a:lnTo>
                    <a:pt x="44" y="25"/>
                  </a:lnTo>
                  <a:lnTo>
                    <a:pt x="44" y="21"/>
                  </a:lnTo>
                  <a:lnTo>
                    <a:pt x="46" y="21"/>
                  </a:lnTo>
                  <a:close/>
                </a:path>
              </a:pathLst>
            </a:custGeom>
            <a:solidFill>
              <a:srgbClr val="FF7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03" name="Freeform 7578"/>
            <p:cNvSpPr>
              <a:spLocks/>
            </p:cNvSpPr>
            <p:nvPr/>
          </p:nvSpPr>
          <p:spPr bwMode="auto">
            <a:xfrm>
              <a:off x="1396" y="2372"/>
              <a:ext cx="42" cy="42"/>
            </a:xfrm>
            <a:custGeom>
              <a:avLst/>
              <a:gdLst>
                <a:gd name="T0" fmla="*/ 42 w 42"/>
                <a:gd name="T1" fmla="*/ 17 h 42"/>
                <a:gd name="T2" fmla="*/ 38 w 42"/>
                <a:gd name="T3" fmla="*/ 9 h 42"/>
                <a:gd name="T4" fmla="*/ 32 w 42"/>
                <a:gd name="T5" fmla="*/ 3 h 42"/>
                <a:gd name="T6" fmla="*/ 25 w 42"/>
                <a:gd name="T7" fmla="*/ 0 h 42"/>
                <a:gd name="T8" fmla="*/ 17 w 42"/>
                <a:gd name="T9" fmla="*/ 0 h 42"/>
                <a:gd name="T10" fmla="*/ 9 w 42"/>
                <a:gd name="T11" fmla="*/ 3 h 42"/>
                <a:gd name="T12" fmla="*/ 3 w 42"/>
                <a:gd name="T13" fmla="*/ 9 h 42"/>
                <a:gd name="T14" fmla="*/ 0 w 42"/>
                <a:gd name="T15" fmla="*/ 17 h 42"/>
                <a:gd name="T16" fmla="*/ 0 w 42"/>
                <a:gd name="T17" fmla="*/ 25 h 42"/>
                <a:gd name="T18" fmla="*/ 3 w 42"/>
                <a:gd name="T19" fmla="*/ 32 h 42"/>
                <a:gd name="T20" fmla="*/ 9 w 42"/>
                <a:gd name="T21" fmla="*/ 40 h 42"/>
                <a:gd name="T22" fmla="*/ 17 w 42"/>
                <a:gd name="T23" fmla="*/ 42 h 42"/>
                <a:gd name="T24" fmla="*/ 25 w 42"/>
                <a:gd name="T25" fmla="*/ 42 h 42"/>
                <a:gd name="T26" fmla="*/ 32 w 42"/>
                <a:gd name="T27" fmla="*/ 40 h 42"/>
                <a:gd name="T28" fmla="*/ 38 w 42"/>
                <a:gd name="T29" fmla="*/ 32 h 42"/>
                <a:gd name="T30" fmla="*/ 42 w 42"/>
                <a:gd name="T31" fmla="*/ 25 h 42"/>
                <a:gd name="T32" fmla="*/ 42 w 42"/>
                <a:gd name="T33" fmla="*/ 21 h 42"/>
                <a:gd name="T34" fmla="*/ 40 w 42"/>
                <a:gd name="T35" fmla="*/ 13 h 42"/>
                <a:gd name="T36" fmla="*/ 36 w 42"/>
                <a:gd name="T37" fmla="*/ 5 h 42"/>
                <a:gd name="T38" fmla="*/ 28 w 42"/>
                <a:gd name="T39" fmla="*/ 1 h 42"/>
                <a:gd name="T40" fmla="*/ 21 w 42"/>
                <a:gd name="T41" fmla="*/ 0 h 42"/>
                <a:gd name="T42" fmla="*/ 13 w 42"/>
                <a:gd name="T43" fmla="*/ 1 h 42"/>
                <a:gd name="T44" fmla="*/ 5 w 42"/>
                <a:gd name="T45" fmla="*/ 5 h 42"/>
                <a:gd name="T46" fmla="*/ 2 w 42"/>
                <a:gd name="T47" fmla="*/ 13 h 42"/>
                <a:gd name="T48" fmla="*/ 0 w 42"/>
                <a:gd name="T49" fmla="*/ 21 h 42"/>
                <a:gd name="T50" fmla="*/ 2 w 42"/>
                <a:gd name="T51" fmla="*/ 28 h 42"/>
                <a:gd name="T52" fmla="*/ 5 w 42"/>
                <a:gd name="T53" fmla="*/ 36 h 42"/>
                <a:gd name="T54" fmla="*/ 13 w 42"/>
                <a:gd name="T55" fmla="*/ 40 h 42"/>
                <a:gd name="T56" fmla="*/ 21 w 42"/>
                <a:gd name="T57" fmla="*/ 42 h 42"/>
                <a:gd name="T58" fmla="*/ 28 w 42"/>
                <a:gd name="T59" fmla="*/ 40 h 42"/>
                <a:gd name="T60" fmla="*/ 36 w 42"/>
                <a:gd name="T61" fmla="*/ 36 h 42"/>
                <a:gd name="T62" fmla="*/ 40 w 42"/>
                <a:gd name="T63" fmla="*/ 28 h 42"/>
                <a:gd name="T64" fmla="*/ 42 w 42"/>
                <a:gd name="T6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2">
                  <a:moveTo>
                    <a:pt x="42" y="21"/>
                  </a:moveTo>
                  <a:lnTo>
                    <a:pt x="42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6" y="5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5" y="5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3" y="32"/>
                  </a:lnTo>
                  <a:lnTo>
                    <a:pt x="5" y="36"/>
                  </a:lnTo>
                  <a:lnTo>
                    <a:pt x="9" y="40"/>
                  </a:lnTo>
                  <a:lnTo>
                    <a:pt x="13" y="42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8" y="42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38" y="32"/>
                  </a:lnTo>
                  <a:lnTo>
                    <a:pt x="40" y="30"/>
                  </a:lnTo>
                  <a:lnTo>
                    <a:pt x="42" y="25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6" y="5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5" y="5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28"/>
                  </a:lnTo>
                  <a:lnTo>
                    <a:pt x="3" y="32"/>
                  </a:lnTo>
                  <a:lnTo>
                    <a:pt x="5" y="36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8" y="40"/>
                  </a:lnTo>
                  <a:lnTo>
                    <a:pt x="32" y="38"/>
                  </a:lnTo>
                  <a:lnTo>
                    <a:pt x="36" y="36"/>
                  </a:lnTo>
                  <a:lnTo>
                    <a:pt x="38" y="32"/>
                  </a:lnTo>
                  <a:lnTo>
                    <a:pt x="40" y="28"/>
                  </a:lnTo>
                  <a:lnTo>
                    <a:pt x="42" y="25"/>
                  </a:lnTo>
                  <a:lnTo>
                    <a:pt x="42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FF7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04" name="Freeform 7579"/>
            <p:cNvSpPr>
              <a:spLocks/>
            </p:cNvSpPr>
            <p:nvPr/>
          </p:nvSpPr>
          <p:spPr bwMode="auto">
            <a:xfrm>
              <a:off x="1396" y="2372"/>
              <a:ext cx="42" cy="42"/>
            </a:xfrm>
            <a:custGeom>
              <a:avLst/>
              <a:gdLst>
                <a:gd name="T0" fmla="*/ 42 w 42"/>
                <a:gd name="T1" fmla="*/ 17 h 42"/>
                <a:gd name="T2" fmla="*/ 38 w 42"/>
                <a:gd name="T3" fmla="*/ 9 h 42"/>
                <a:gd name="T4" fmla="*/ 32 w 42"/>
                <a:gd name="T5" fmla="*/ 3 h 42"/>
                <a:gd name="T6" fmla="*/ 25 w 42"/>
                <a:gd name="T7" fmla="*/ 0 h 42"/>
                <a:gd name="T8" fmla="*/ 17 w 42"/>
                <a:gd name="T9" fmla="*/ 0 h 42"/>
                <a:gd name="T10" fmla="*/ 9 w 42"/>
                <a:gd name="T11" fmla="*/ 3 h 42"/>
                <a:gd name="T12" fmla="*/ 3 w 42"/>
                <a:gd name="T13" fmla="*/ 9 h 42"/>
                <a:gd name="T14" fmla="*/ 0 w 42"/>
                <a:gd name="T15" fmla="*/ 17 h 42"/>
                <a:gd name="T16" fmla="*/ 0 w 42"/>
                <a:gd name="T17" fmla="*/ 25 h 42"/>
                <a:gd name="T18" fmla="*/ 3 w 42"/>
                <a:gd name="T19" fmla="*/ 32 h 42"/>
                <a:gd name="T20" fmla="*/ 9 w 42"/>
                <a:gd name="T21" fmla="*/ 38 h 42"/>
                <a:gd name="T22" fmla="*/ 17 w 42"/>
                <a:gd name="T23" fmla="*/ 42 h 42"/>
                <a:gd name="T24" fmla="*/ 25 w 42"/>
                <a:gd name="T25" fmla="*/ 42 h 42"/>
                <a:gd name="T26" fmla="*/ 32 w 42"/>
                <a:gd name="T27" fmla="*/ 38 h 42"/>
                <a:gd name="T28" fmla="*/ 38 w 42"/>
                <a:gd name="T29" fmla="*/ 32 h 42"/>
                <a:gd name="T30" fmla="*/ 42 w 42"/>
                <a:gd name="T31" fmla="*/ 25 h 42"/>
                <a:gd name="T32" fmla="*/ 42 w 42"/>
                <a:gd name="T33" fmla="*/ 21 h 42"/>
                <a:gd name="T34" fmla="*/ 40 w 42"/>
                <a:gd name="T35" fmla="*/ 13 h 42"/>
                <a:gd name="T36" fmla="*/ 36 w 42"/>
                <a:gd name="T37" fmla="*/ 5 h 42"/>
                <a:gd name="T38" fmla="*/ 28 w 42"/>
                <a:gd name="T39" fmla="*/ 1 h 42"/>
                <a:gd name="T40" fmla="*/ 21 w 42"/>
                <a:gd name="T41" fmla="*/ 0 h 42"/>
                <a:gd name="T42" fmla="*/ 13 w 42"/>
                <a:gd name="T43" fmla="*/ 1 h 42"/>
                <a:gd name="T44" fmla="*/ 5 w 42"/>
                <a:gd name="T45" fmla="*/ 5 h 42"/>
                <a:gd name="T46" fmla="*/ 2 w 42"/>
                <a:gd name="T47" fmla="*/ 13 h 42"/>
                <a:gd name="T48" fmla="*/ 0 w 42"/>
                <a:gd name="T49" fmla="*/ 21 h 42"/>
                <a:gd name="T50" fmla="*/ 2 w 42"/>
                <a:gd name="T51" fmla="*/ 28 h 42"/>
                <a:gd name="T52" fmla="*/ 5 w 42"/>
                <a:gd name="T53" fmla="*/ 36 h 42"/>
                <a:gd name="T54" fmla="*/ 13 w 42"/>
                <a:gd name="T55" fmla="*/ 40 h 42"/>
                <a:gd name="T56" fmla="*/ 21 w 42"/>
                <a:gd name="T57" fmla="*/ 42 h 42"/>
                <a:gd name="T58" fmla="*/ 28 w 42"/>
                <a:gd name="T59" fmla="*/ 40 h 42"/>
                <a:gd name="T60" fmla="*/ 36 w 42"/>
                <a:gd name="T61" fmla="*/ 36 h 42"/>
                <a:gd name="T62" fmla="*/ 40 w 42"/>
                <a:gd name="T63" fmla="*/ 28 h 42"/>
                <a:gd name="T64" fmla="*/ 42 w 42"/>
                <a:gd name="T6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2">
                  <a:moveTo>
                    <a:pt x="42" y="21"/>
                  </a:moveTo>
                  <a:lnTo>
                    <a:pt x="42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6" y="5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5" y="5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28"/>
                  </a:lnTo>
                  <a:lnTo>
                    <a:pt x="3" y="32"/>
                  </a:lnTo>
                  <a:lnTo>
                    <a:pt x="5" y="36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8" y="40"/>
                  </a:lnTo>
                  <a:lnTo>
                    <a:pt x="32" y="38"/>
                  </a:lnTo>
                  <a:lnTo>
                    <a:pt x="36" y="36"/>
                  </a:lnTo>
                  <a:lnTo>
                    <a:pt x="38" y="32"/>
                  </a:lnTo>
                  <a:lnTo>
                    <a:pt x="40" y="28"/>
                  </a:lnTo>
                  <a:lnTo>
                    <a:pt x="42" y="25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6" y="5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5" y="5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28"/>
                  </a:lnTo>
                  <a:lnTo>
                    <a:pt x="3" y="32"/>
                  </a:lnTo>
                  <a:lnTo>
                    <a:pt x="5" y="36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8" y="40"/>
                  </a:lnTo>
                  <a:lnTo>
                    <a:pt x="32" y="38"/>
                  </a:lnTo>
                  <a:lnTo>
                    <a:pt x="36" y="36"/>
                  </a:lnTo>
                  <a:lnTo>
                    <a:pt x="38" y="32"/>
                  </a:lnTo>
                  <a:lnTo>
                    <a:pt x="40" y="28"/>
                  </a:lnTo>
                  <a:lnTo>
                    <a:pt x="42" y="25"/>
                  </a:lnTo>
                  <a:lnTo>
                    <a:pt x="42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FF7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05" name="Freeform 7580"/>
            <p:cNvSpPr>
              <a:spLocks/>
            </p:cNvSpPr>
            <p:nvPr/>
          </p:nvSpPr>
          <p:spPr bwMode="auto">
            <a:xfrm>
              <a:off x="1396" y="2372"/>
              <a:ext cx="42" cy="42"/>
            </a:xfrm>
            <a:custGeom>
              <a:avLst/>
              <a:gdLst>
                <a:gd name="T0" fmla="*/ 42 w 42"/>
                <a:gd name="T1" fmla="*/ 17 h 42"/>
                <a:gd name="T2" fmla="*/ 38 w 42"/>
                <a:gd name="T3" fmla="*/ 9 h 42"/>
                <a:gd name="T4" fmla="*/ 32 w 42"/>
                <a:gd name="T5" fmla="*/ 3 h 42"/>
                <a:gd name="T6" fmla="*/ 25 w 42"/>
                <a:gd name="T7" fmla="*/ 0 h 42"/>
                <a:gd name="T8" fmla="*/ 17 w 42"/>
                <a:gd name="T9" fmla="*/ 0 h 42"/>
                <a:gd name="T10" fmla="*/ 9 w 42"/>
                <a:gd name="T11" fmla="*/ 3 h 42"/>
                <a:gd name="T12" fmla="*/ 3 w 42"/>
                <a:gd name="T13" fmla="*/ 9 h 42"/>
                <a:gd name="T14" fmla="*/ 0 w 42"/>
                <a:gd name="T15" fmla="*/ 17 h 42"/>
                <a:gd name="T16" fmla="*/ 0 w 42"/>
                <a:gd name="T17" fmla="*/ 25 h 42"/>
                <a:gd name="T18" fmla="*/ 3 w 42"/>
                <a:gd name="T19" fmla="*/ 32 h 42"/>
                <a:gd name="T20" fmla="*/ 9 w 42"/>
                <a:gd name="T21" fmla="*/ 38 h 42"/>
                <a:gd name="T22" fmla="*/ 17 w 42"/>
                <a:gd name="T23" fmla="*/ 42 h 42"/>
                <a:gd name="T24" fmla="*/ 25 w 42"/>
                <a:gd name="T25" fmla="*/ 42 h 42"/>
                <a:gd name="T26" fmla="*/ 32 w 42"/>
                <a:gd name="T27" fmla="*/ 38 h 42"/>
                <a:gd name="T28" fmla="*/ 38 w 42"/>
                <a:gd name="T29" fmla="*/ 32 h 42"/>
                <a:gd name="T30" fmla="*/ 42 w 42"/>
                <a:gd name="T31" fmla="*/ 25 h 42"/>
                <a:gd name="T32" fmla="*/ 42 w 42"/>
                <a:gd name="T33" fmla="*/ 21 h 42"/>
                <a:gd name="T34" fmla="*/ 40 w 42"/>
                <a:gd name="T35" fmla="*/ 13 h 42"/>
                <a:gd name="T36" fmla="*/ 36 w 42"/>
                <a:gd name="T37" fmla="*/ 7 h 42"/>
                <a:gd name="T38" fmla="*/ 28 w 42"/>
                <a:gd name="T39" fmla="*/ 1 h 42"/>
                <a:gd name="T40" fmla="*/ 21 w 42"/>
                <a:gd name="T41" fmla="*/ 0 h 42"/>
                <a:gd name="T42" fmla="*/ 13 w 42"/>
                <a:gd name="T43" fmla="*/ 1 h 42"/>
                <a:gd name="T44" fmla="*/ 5 w 42"/>
                <a:gd name="T45" fmla="*/ 7 h 42"/>
                <a:gd name="T46" fmla="*/ 2 w 42"/>
                <a:gd name="T47" fmla="*/ 13 h 42"/>
                <a:gd name="T48" fmla="*/ 0 w 42"/>
                <a:gd name="T49" fmla="*/ 21 h 42"/>
                <a:gd name="T50" fmla="*/ 2 w 42"/>
                <a:gd name="T51" fmla="*/ 28 h 42"/>
                <a:gd name="T52" fmla="*/ 5 w 42"/>
                <a:gd name="T53" fmla="*/ 36 h 42"/>
                <a:gd name="T54" fmla="*/ 13 w 42"/>
                <a:gd name="T55" fmla="*/ 40 h 42"/>
                <a:gd name="T56" fmla="*/ 21 w 42"/>
                <a:gd name="T57" fmla="*/ 42 h 42"/>
                <a:gd name="T58" fmla="*/ 28 w 42"/>
                <a:gd name="T59" fmla="*/ 40 h 42"/>
                <a:gd name="T60" fmla="*/ 36 w 42"/>
                <a:gd name="T61" fmla="*/ 36 h 42"/>
                <a:gd name="T62" fmla="*/ 40 w 42"/>
                <a:gd name="T63" fmla="*/ 28 h 42"/>
                <a:gd name="T64" fmla="*/ 42 w 42"/>
                <a:gd name="T6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2">
                  <a:moveTo>
                    <a:pt x="42" y="21"/>
                  </a:moveTo>
                  <a:lnTo>
                    <a:pt x="42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6" y="5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5" y="5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28"/>
                  </a:lnTo>
                  <a:lnTo>
                    <a:pt x="3" y="32"/>
                  </a:lnTo>
                  <a:lnTo>
                    <a:pt x="5" y="36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8" y="40"/>
                  </a:lnTo>
                  <a:lnTo>
                    <a:pt x="32" y="38"/>
                  </a:lnTo>
                  <a:lnTo>
                    <a:pt x="36" y="36"/>
                  </a:lnTo>
                  <a:lnTo>
                    <a:pt x="38" y="32"/>
                  </a:lnTo>
                  <a:lnTo>
                    <a:pt x="40" y="28"/>
                  </a:lnTo>
                  <a:lnTo>
                    <a:pt x="42" y="25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0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6" y="7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3" y="1"/>
                  </a:lnTo>
                  <a:lnTo>
                    <a:pt x="9" y="3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28"/>
                  </a:lnTo>
                  <a:lnTo>
                    <a:pt x="3" y="32"/>
                  </a:lnTo>
                  <a:lnTo>
                    <a:pt x="5" y="36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8" y="40"/>
                  </a:lnTo>
                  <a:lnTo>
                    <a:pt x="32" y="38"/>
                  </a:lnTo>
                  <a:lnTo>
                    <a:pt x="36" y="36"/>
                  </a:lnTo>
                  <a:lnTo>
                    <a:pt x="38" y="32"/>
                  </a:lnTo>
                  <a:lnTo>
                    <a:pt x="40" y="28"/>
                  </a:lnTo>
                  <a:lnTo>
                    <a:pt x="40" y="25"/>
                  </a:lnTo>
                  <a:lnTo>
                    <a:pt x="42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FF7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06" name="Freeform 7581"/>
            <p:cNvSpPr>
              <a:spLocks/>
            </p:cNvSpPr>
            <p:nvPr/>
          </p:nvSpPr>
          <p:spPr bwMode="auto">
            <a:xfrm>
              <a:off x="1396" y="2372"/>
              <a:ext cx="42" cy="42"/>
            </a:xfrm>
            <a:custGeom>
              <a:avLst/>
              <a:gdLst>
                <a:gd name="T0" fmla="*/ 40 w 42"/>
                <a:gd name="T1" fmla="*/ 17 h 42"/>
                <a:gd name="T2" fmla="*/ 38 w 42"/>
                <a:gd name="T3" fmla="*/ 9 h 42"/>
                <a:gd name="T4" fmla="*/ 32 w 42"/>
                <a:gd name="T5" fmla="*/ 3 h 42"/>
                <a:gd name="T6" fmla="*/ 25 w 42"/>
                <a:gd name="T7" fmla="*/ 1 h 42"/>
                <a:gd name="T8" fmla="*/ 17 w 42"/>
                <a:gd name="T9" fmla="*/ 1 h 42"/>
                <a:gd name="T10" fmla="*/ 9 w 42"/>
                <a:gd name="T11" fmla="*/ 3 h 42"/>
                <a:gd name="T12" fmla="*/ 3 w 42"/>
                <a:gd name="T13" fmla="*/ 9 h 42"/>
                <a:gd name="T14" fmla="*/ 0 w 42"/>
                <a:gd name="T15" fmla="*/ 17 h 42"/>
                <a:gd name="T16" fmla="*/ 0 w 42"/>
                <a:gd name="T17" fmla="*/ 25 h 42"/>
                <a:gd name="T18" fmla="*/ 3 w 42"/>
                <a:gd name="T19" fmla="*/ 32 h 42"/>
                <a:gd name="T20" fmla="*/ 9 w 42"/>
                <a:gd name="T21" fmla="*/ 38 h 42"/>
                <a:gd name="T22" fmla="*/ 17 w 42"/>
                <a:gd name="T23" fmla="*/ 42 h 42"/>
                <a:gd name="T24" fmla="*/ 25 w 42"/>
                <a:gd name="T25" fmla="*/ 42 h 42"/>
                <a:gd name="T26" fmla="*/ 32 w 42"/>
                <a:gd name="T27" fmla="*/ 38 h 42"/>
                <a:gd name="T28" fmla="*/ 38 w 42"/>
                <a:gd name="T29" fmla="*/ 32 h 42"/>
                <a:gd name="T30" fmla="*/ 40 w 42"/>
                <a:gd name="T31" fmla="*/ 25 h 42"/>
                <a:gd name="T32" fmla="*/ 42 w 42"/>
                <a:gd name="T33" fmla="*/ 21 h 42"/>
                <a:gd name="T34" fmla="*/ 40 w 42"/>
                <a:gd name="T35" fmla="*/ 13 h 42"/>
                <a:gd name="T36" fmla="*/ 34 w 42"/>
                <a:gd name="T37" fmla="*/ 7 h 42"/>
                <a:gd name="T38" fmla="*/ 28 w 42"/>
                <a:gd name="T39" fmla="*/ 1 h 42"/>
                <a:gd name="T40" fmla="*/ 21 w 42"/>
                <a:gd name="T41" fmla="*/ 1 h 42"/>
                <a:gd name="T42" fmla="*/ 13 w 42"/>
                <a:gd name="T43" fmla="*/ 1 h 42"/>
                <a:gd name="T44" fmla="*/ 7 w 42"/>
                <a:gd name="T45" fmla="*/ 7 h 42"/>
                <a:gd name="T46" fmla="*/ 2 w 42"/>
                <a:gd name="T47" fmla="*/ 13 h 42"/>
                <a:gd name="T48" fmla="*/ 0 w 42"/>
                <a:gd name="T49" fmla="*/ 21 h 42"/>
                <a:gd name="T50" fmla="*/ 2 w 42"/>
                <a:gd name="T51" fmla="*/ 28 h 42"/>
                <a:gd name="T52" fmla="*/ 7 w 42"/>
                <a:gd name="T53" fmla="*/ 36 h 42"/>
                <a:gd name="T54" fmla="*/ 13 w 42"/>
                <a:gd name="T55" fmla="*/ 40 h 42"/>
                <a:gd name="T56" fmla="*/ 21 w 42"/>
                <a:gd name="T57" fmla="*/ 42 h 42"/>
                <a:gd name="T58" fmla="*/ 28 w 42"/>
                <a:gd name="T59" fmla="*/ 40 h 42"/>
                <a:gd name="T60" fmla="*/ 34 w 42"/>
                <a:gd name="T61" fmla="*/ 36 h 42"/>
                <a:gd name="T62" fmla="*/ 40 w 42"/>
                <a:gd name="T63" fmla="*/ 28 h 42"/>
                <a:gd name="T64" fmla="*/ 42 w 42"/>
                <a:gd name="T6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2">
                  <a:moveTo>
                    <a:pt x="42" y="21"/>
                  </a:moveTo>
                  <a:lnTo>
                    <a:pt x="40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6" y="7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3" y="1"/>
                  </a:lnTo>
                  <a:lnTo>
                    <a:pt x="9" y="3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28"/>
                  </a:lnTo>
                  <a:lnTo>
                    <a:pt x="3" y="32"/>
                  </a:lnTo>
                  <a:lnTo>
                    <a:pt x="5" y="36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8" y="40"/>
                  </a:lnTo>
                  <a:lnTo>
                    <a:pt x="32" y="38"/>
                  </a:lnTo>
                  <a:lnTo>
                    <a:pt x="36" y="36"/>
                  </a:lnTo>
                  <a:lnTo>
                    <a:pt x="38" y="32"/>
                  </a:lnTo>
                  <a:lnTo>
                    <a:pt x="40" y="28"/>
                  </a:lnTo>
                  <a:lnTo>
                    <a:pt x="40" y="25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0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2" y="28"/>
                  </a:lnTo>
                  <a:lnTo>
                    <a:pt x="3" y="32"/>
                  </a:lnTo>
                  <a:lnTo>
                    <a:pt x="7" y="36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0"/>
                  </a:lnTo>
                  <a:lnTo>
                    <a:pt x="21" y="42"/>
                  </a:lnTo>
                  <a:lnTo>
                    <a:pt x="25" y="40"/>
                  </a:lnTo>
                  <a:lnTo>
                    <a:pt x="28" y="40"/>
                  </a:lnTo>
                  <a:lnTo>
                    <a:pt x="32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0" y="28"/>
                  </a:lnTo>
                  <a:lnTo>
                    <a:pt x="40" y="25"/>
                  </a:lnTo>
                  <a:lnTo>
                    <a:pt x="42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FF7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07" name="Freeform 7582"/>
            <p:cNvSpPr>
              <a:spLocks/>
            </p:cNvSpPr>
            <p:nvPr/>
          </p:nvSpPr>
          <p:spPr bwMode="auto">
            <a:xfrm>
              <a:off x="1396" y="2373"/>
              <a:ext cx="42" cy="41"/>
            </a:xfrm>
            <a:custGeom>
              <a:avLst/>
              <a:gdLst>
                <a:gd name="T0" fmla="*/ 40 w 42"/>
                <a:gd name="T1" fmla="*/ 16 h 41"/>
                <a:gd name="T2" fmla="*/ 38 w 42"/>
                <a:gd name="T3" fmla="*/ 8 h 41"/>
                <a:gd name="T4" fmla="*/ 32 w 42"/>
                <a:gd name="T5" fmla="*/ 2 h 41"/>
                <a:gd name="T6" fmla="*/ 25 w 42"/>
                <a:gd name="T7" fmla="*/ 0 h 41"/>
                <a:gd name="T8" fmla="*/ 17 w 42"/>
                <a:gd name="T9" fmla="*/ 0 h 41"/>
                <a:gd name="T10" fmla="*/ 9 w 42"/>
                <a:gd name="T11" fmla="*/ 2 h 41"/>
                <a:gd name="T12" fmla="*/ 3 w 42"/>
                <a:gd name="T13" fmla="*/ 8 h 41"/>
                <a:gd name="T14" fmla="*/ 2 w 42"/>
                <a:gd name="T15" fmla="*/ 16 h 41"/>
                <a:gd name="T16" fmla="*/ 2 w 42"/>
                <a:gd name="T17" fmla="*/ 24 h 41"/>
                <a:gd name="T18" fmla="*/ 3 w 42"/>
                <a:gd name="T19" fmla="*/ 31 h 41"/>
                <a:gd name="T20" fmla="*/ 9 w 42"/>
                <a:gd name="T21" fmla="*/ 37 h 41"/>
                <a:gd name="T22" fmla="*/ 17 w 42"/>
                <a:gd name="T23" fmla="*/ 39 h 41"/>
                <a:gd name="T24" fmla="*/ 25 w 42"/>
                <a:gd name="T25" fmla="*/ 39 h 41"/>
                <a:gd name="T26" fmla="*/ 32 w 42"/>
                <a:gd name="T27" fmla="*/ 37 h 41"/>
                <a:gd name="T28" fmla="*/ 38 w 42"/>
                <a:gd name="T29" fmla="*/ 31 h 41"/>
                <a:gd name="T30" fmla="*/ 40 w 42"/>
                <a:gd name="T31" fmla="*/ 24 h 41"/>
                <a:gd name="T32" fmla="*/ 40 w 42"/>
                <a:gd name="T33" fmla="*/ 20 h 41"/>
                <a:gd name="T34" fmla="*/ 38 w 42"/>
                <a:gd name="T35" fmla="*/ 12 h 41"/>
                <a:gd name="T36" fmla="*/ 34 w 42"/>
                <a:gd name="T37" fmla="*/ 6 h 41"/>
                <a:gd name="T38" fmla="*/ 28 w 42"/>
                <a:gd name="T39" fmla="*/ 2 h 41"/>
                <a:gd name="T40" fmla="*/ 21 w 42"/>
                <a:gd name="T41" fmla="*/ 0 h 41"/>
                <a:gd name="T42" fmla="*/ 13 w 42"/>
                <a:gd name="T43" fmla="*/ 2 h 41"/>
                <a:gd name="T44" fmla="*/ 7 w 42"/>
                <a:gd name="T45" fmla="*/ 6 h 41"/>
                <a:gd name="T46" fmla="*/ 2 w 42"/>
                <a:gd name="T47" fmla="*/ 12 h 41"/>
                <a:gd name="T48" fmla="*/ 2 w 42"/>
                <a:gd name="T49" fmla="*/ 20 h 41"/>
                <a:gd name="T50" fmla="*/ 2 w 42"/>
                <a:gd name="T51" fmla="*/ 27 h 41"/>
                <a:gd name="T52" fmla="*/ 7 w 42"/>
                <a:gd name="T53" fmla="*/ 33 h 41"/>
                <a:gd name="T54" fmla="*/ 13 w 42"/>
                <a:gd name="T55" fmla="*/ 39 h 41"/>
                <a:gd name="T56" fmla="*/ 21 w 42"/>
                <a:gd name="T57" fmla="*/ 39 h 41"/>
                <a:gd name="T58" fmla="*/ 28 w 42"/>
                <a:gd name="T59" fmla="*/ 39 h 41"/>
                <a:gd name="T60" fmla="*/ 34 w 42"/>
                <a:gd name="T61" fmla="*/ 33 h 41"/>
                <a:gd name="T62" fmla="*/ 38 w 42"/>
                <a:gd name="T63" fmla="*/ 27 h 41"/>
                <a:gd name="T64" fmla="*/ 40 w 42"/>
                <a:gd name="T65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1">
                  <a:moveTo>
                    <a:pt x="42" y="20"/>
                  </a:moveTo>
                  <a:lnTo>
                    <a:pt x="40" y="16"/>
                  </a:lnTo>
                  <a:lnTo>
                    <a:pt x="40" y="12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6"/>
                  </a:lnTo>
                  <a:lnTo>
                    <a:pt x="3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3" y="39"/>
                  </a:lnTo>
                  <a:lnTo>
                    <a:pt x="17" y="39"/>
                  </a:lnTo>
                  <a:lnTo>
                    <a:pt x="21" y="41"/>
                  </a:lnTo>
                  <a:lnTo>
                    <a:pt x="25" y="39"/>
                  </a:lnTo>
                  <a:lnTo>
                    <a:pt x="28" y="39"/>
                  </a:lnTo>
                  <a:lnTo>
                    <a:pt x="32" y="37"/>
                  </a:lnTo>
                  <a:lnTo>
                    <a:pt x="34" y="35"/>
                  </a:lnTo>
                  <a:lnTo>
                    <a:pt x="38" y="31"/>
                  </a:lnTo>
                  <a:lnTo>
                    <a:pt x="40" y="27"/>
                  </a:lnTo>
                  <a:lnTo>
                    <a:pt x="40" y="24"/>
                  </a:lnTo>
                  <a:lnTo>
                    <a:pt x="42" y="20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7" y="6"/>
                  </a:lnTo>
                  <a:lnTo>
                    <a:pt x="3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7" y="33"/>
                  </a:lnTo>
                  <a:lnTo>
                    <a:pt x="9" y="37"/>
                  </a:lnTo>
                  <a:lnTo>
                    <a:pt x="13" y="39"/>
                  </a:lnTo>
                  <a:lnTo>
                    <a:pt x="17" y="39"/>
                  </a:lnTo>
                  <a:lnTo>
                    <a:pt x="21" y="39"/>
                  </a:lnTo>
                  <a:lnTo>
                    <a:pt x="25" y="39"/>
                  </a:lnTo>
                  <a:lnTo>
                    <a:pt x="28" y="39"/>
                  </a:lnTo>
                  <a:lnTo>
                    <a:pt x="32" y="37"/>
                  </a:lnTo>
                  <a:lnTo>
                    <a:pt x="34" y="33"/>
                  </a:lnTo>
                  <a:lnTo>
                    <a:pt x="38" y="31"/>
                  </a:lnTo>
                  <a:lnTo>
                    <a:pt x="38" y="27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2" y="20"/>
                  </a:lnTo>
                  <a:close/>
                </a:path>
              </a:pathLst>
            </a:custGeom>
            <a:solidFill>
              <a:srgbClr val="FF7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08" name="Freeform 7583"/>
            <p:cNvSpPr>
              <a:spLocks/>
            </p:cNvSpPr>
            <p:nvPr/>
          </p:nvSpPr>
          <p:spPr bwMode="auto">
            <a:xfrm>
              <a:off x="1398" y="2373"/>
              <a:ext cx="38" cy="39"/>
            </a:xfrm>
            <a:custGeom>
              <a:avLst/>
              <a:gdLst>
                <a:gd name="T0" fmla="*/ 38 w 38"/>
                <a:gd name="T1" fmla="*/ 16 h 39"/>
                <a:gd name="T2" fmla="*/ 36 w 38"/>
                <a:gd name="T3" fmla="*/ 8 h 39"/>
                <a:gd name="T4" fmla="*/ 30 w 38"/>
                <a:gd name="T5" fmla="*/ 4 h 39"/>
                <a:gd name="T6" fmla="*/ 23 w 38"/>
                <a:gd name="T7" fmla="*/ 0 h 39"/>
                <a:gd name="T8" fmla="*/ 15 w 38"/>
                <a:gd name="T9" fmla="*/ 0 h 39"/>
                <a:gd name="T10" fmla="*/ 7 w 38"/>
                <a:gd name="T11" fmla="*/ 4 h 39"/>
                <a:gd name="T12" fmla="*/ 1 w 38"/>
                <a:gd name="T13" fmla="*/ 8 h 39"/>
                <a:gd name="T14" fmla="*/ 0 w 38"/>
                <a:gd name="T15" fmla="*/ 16 h 39"/>
                <a:gd name="T16" fmla="*/ 0 w 38"/>
                <a:gd name="T17" fmla="*/ 24 h 39"/>
                <a:gd name="T18" fmla="*/ 1 w 38"/>
                <a:gd name="T19" fmla="*/ 31 h 39"/>
                <a:gd name="T20" fmla="*/ 7 w 38"/>
                <a:gd name="T21" fmla="*/ 37 h 39"/>
                <a:gd name="T22" fmla="*/ 15 w 38"/>
                <a:gd name="T23" fmla="*/ 39 h 39"/>
                <a:gd name="T24" fmla="*/ 23 w 38"/>
                <a:gd name="T25" fmla="*/ 39 h 39"/>
                <a:gd name="T26" fmla="*/ 30 w 38"/>
                <a:gd name="T27" fmla="*/ 37 h 39"/>
                <a:gd name="T28" fmla="*/ 36 w 38"/>
                <a:gd name="T29" fmla="*/ 31 h 39"/>
                <a:gd name="T30" fmla="*/ 38 w 38"/>
                <a:gd name="T31" fmla="*/ 24 h 39"/>
                <a:gd name="T32" fmla="*/ 38 w 38"/>
                <a:gd name="T33" fmla="*/ 20 h 39"/>
                <a:gd name="T34" fmla="*/ 36 w 38"/>
                <a:gd name="T35" fmla="*/ 12 h 39"/>
                <a:gd name="T36" fmla="*/ 32 w 38"/>
                <a:gd name="T37" fmla="*/ 6 h 39"/>
                <a:gd name="T38" fmla="*/ 26 w 38"/>
                <a:gd name="T39" fmla="*/ 2 h 39"/>
                <a:gd name="T40" fmla="*/ 19 w 38"/>
                <a:gd name="T41" fmla="*/ 0 h 39"/>
                <a:gd name="T42" fmla="*/ 11 w 38"/>
                <a:gd name="T43" fmla="*/ 2 h 39"/>
                <a:gd name="T44" fmla="*/ 5 w 38"/>
                <a:gd name="T45" fmla="*/ 6 h 39"/>
                <a:gd name="T46" fmla="*/ 1 w 38"/>
                <a:gd name="T47" fmla="*/ 12 h 39"/>
                <a:gd name="T48" fmla="*/ 0 w 38"/>
                <a:gd name="T49" fmla="*/ 20 h 39"/>
                <a:gd name="T50" fmla="*/ 1 w 38"/>
                <a:gd name="T51" fmla="*/ 27 h 39"/>
                <a:gd name="T52" fmla="*/ 5 w 38"/>
                <a:gd name="T53" fmla="*/ 33 h 39"/>
                <a:gd name="T54" fmla="*/ 11 w 38"/>
                <a:gd name="T55" fmla="*/ 37 h 39"/>
                <a:gd name="T56" fmla="*/ 19 w 38"/>
                <a:gd name="T57" fmla="*/ 39 h 39"/>
                <a:gd name="T58" fmla="*/ 26 w 38"/>
                <a:gd name="T59" fmla="*/ 37 h 39"/>
                <a:gd name="T60" fmla="*/ 32 w 38"/>
                <a:gd name="T61" fmla="*/ 33 h 39"/>
                <a:gd name="T62" fmla="*/ 36 w 38"/>
                <a:gd name="T63" fmla="*/ 27 h 39"/>
                <a:gd name="T64" fmla="*/ 38 w 38"/>
                <a:gd name="T65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8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1" y="31"/>
                  </a:lnTo>
                  <a:lnTo>
                    <a:pt x="5" y="33"/>
                  </a:lnTo>
                  <a:lnTo>
                    <a:pt x="7" y="37"/>
                  </a:lnTo>
                  <a:lnTo>
                    <a:pt x="11" y="39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9"/>
                  </a:lnTo>
                  <a:lnTo>
                    <a:pt x="30" y="37"/>
                  </a:lnTo>
                  <a:lnTo>
                    <a:pt x="32" y="33"/>
                  </a:lnTo>
                  <a:lnTo>
                    <a:pt x="36" y="31"/>
                  </a:lnTo>
                  <a:lnTo>
                    <a:pt x="36" y="27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36" y="12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7"/>
                  </a:lnTo>
                  <a:lnTo>
                    <a:pt x="30" y="37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FF7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09" name="Freeform 7584"/>
            <p:cNvSpPr>
              <a:spLocks/>
            </p:cNvSpPr>
            <p:nvPr/>
          </p:nvSpPr>
          <p:spPr bwMode="auto">
            <a:xfrm>
              <a:off x="1398" y="2373"/>
              <a:ext cx="38" cy="39"/>
            </a:xfrm>
            <a:custGeom>
              <a:avLst/>
              <a:gdLst>
                <a:gd name="T0" fmla="*/ 38 w 38"/>
                <a:gd name="T1" fmla="*/ 16 h 39"/>
                <a:gd name="T2" fmla="*/ 34 w 38"/>
                <a:gd name="T3" fmla="*/ 8 h 39"/>
                <a:gd name="T4" fmla="*/ 30 w 38"/>
                <a:gd name="T5" fmla="*/ 4 h 39"/>
                <a:gd name="T6" fmla="*/ 23 w 38"/>
                <a:gd name="T7" fmla="*/ 0 h 39"/>
                <a:gd name="T8" fmla="*/ 15 w 38"/>
                <a:gd name="T9" fmla="*/ 0 h 39"/>
                <a:gd name="T10" fmla="*/ 7 w 38"/>
                <a:gd name="T11" fmla="*/ 4 h 39"/>
                <a:gd name="T12" fmla="*/ 3 w 38"/>
                <a:gd name="T13" fmla="*/ 8 h 39"/>
                <a:gd name="T14" fmla="*/ 0 w 38"/>
                <a:gd name="T15" fmla="*/ 16 h 39"/>
                <a:gd name="T16" fmla="*/ 0 w 38"/>
                <a:gd name="T17" fmla="*/ 24 h 39"/>
                <a:gd name="T18" fmla="*/ 3 w 38"/>
                <a:gd name="T19" fmla="*/ 31 h 39"/>
                <a:gd name="T20" fmla="*/ 7 w 38"/>
                <a:gd name="T21" fmla="*/ 37 h 39"/>
                <a:gd name="T22" fmla="*/ 15 w 38"/>
                <a:gd name="T23" fmla="*/ 39 h 39"/>
                <a:gd name="T24" fmla="*/ 23 w 38"/>
                <a:gd name="T25" fmla="*/ 39 h 39"/>
                <a:gd name="T26" fmla="*/ 30 w 38"/>
                <a:gd name="T27" fmla="*/ 37 h 39"/>
                <a:gd name="T28" fmla="*/ 34 w 38"/>
                <a:gd name="T29" fmla="*/ 31 h 39"/>
                <a:gd name="T30" fmla="*/ 38 w 38"/>
                <a:gd name="T31" fmla="*/ 24 h 39"/>
                <a:gd name="T32" fmla="*/ 38 w 38"/>
                <a:gd name="T33" fmla="*/ 20 h 39"/>
                <a:gd name="T34" fmla="*/ 36 w 38"/>
                <a:gd name="T35" fmla="*/ 12 h 39"/>
                <a:gd name="T36" fmla="*/ 32 w 38"/>
                <a:gd name="T37" fmla="*/ 6 h 39"/>
                <a:gd name="T38" fmla="*/ 26 w 38"/>
                <a:gd name="T39" fmla="*/ 2 h 39"/>
                <a:gd name="T40" fmla="*/ 19 w 38"/>
                <a:gd name="T41" fmla="*/ 0 h 39"/>
                <a:gd name="T42" fmla="*/ 11 w 38"/>
                <a:gd name="T43" fmla="*/ 2 h 39"/>
                <a:gd name="T44" fmla="*/ 5 w 38"/>
                <a:gd name="T45" fmla="*/ 6 h 39"/>
                <a:gd name="T46" fmla="*/ 1 w 38"/>
                <a:gd name="T47" fmla="*/ 12 h 39"/>
                <a:gd name="T48" fmla="*/ 0 w 38"/>
                <a:gd name="T49" fmla="*/ 20 h 39"/>
                <a:gd name="T50" fmla="*/ 1 w 38"/>
                <a:gd name="T51" fmla="*/ 27 h 39"/>
                <a:gd name="T52" fmla="*/ 5 w 38"/>
                <a:gd name="T53" fmla="*/ 33 h 39"/>
                <a:gd name="T54" fmla="*/ 11 w 38"/>
                <a:gd name="T55" fmla="*/ 37 h 39"/>
                <a:gd name="T56" fmla="*/ 19 w 38"/>
                <a:gd name="T57" fmla="*/ 39 h 39"/>
                <a:gd name="T58" fmla="*/ 26 w 38"/>
                <a:gd name="T59" fmla="*/ 37 h 39"/>
                <a:gd name="T60" fmla="*/ 32 w 38"/>
                <a:gd name="T61" fmla="*/ 33 h 39"/>
                <a:gd name="T62" fmla="*/ 36 w 38"/>
                <a:gd name="T63" fmla="*/ 27 h 39"/>
                <a:gd name="T64" fmla="*/ 38 w 38"/>
                <a:gd name="T65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8" y="16"/>
                  </a:lnTo>
                  <a:lnTo>
                    <a:pt x="36" y="12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7"/>
                  </a:lnTo>
                  <a:lnTo>
                    <a:pt x="30" y="37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11" y="37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FF7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10" name="Freeform 7585"/>
            <p:cNvSpPr>
              <a:spLocks/>
            </p:cNvSpPr>
            <p:nvPr/>
          </p:nvSpPr>
          <p:spPr bwMode="auto">
            <a:xfrm>
              <a:off x="1398" y="2373"/>
              <a:ext cx="38" cy="39"/>
            </a:xfrm>
            <a:custGeom>
              <a:avLst/>
              <a:gdLst>
                <a:gd name="T0" fmla="*/ 38 w 38"/>
                <a:gd name="T1" fmla="*/ 16 h 39"/>
                <a:gd name="T2" fmla="*/ 34 w 38"/>
                <a:gd name="T3" fmla="*/ 10 h 39"/>
                <a:gd name="T4" fmla="*/ 30 w 38"/>
                <a:gd name="T5" fmla="*/ 4 h 39"/>
                <a:gd name="T6" fmla="*/ 23 w 38"/>
                <a:gd name="T7" fmla="*/ 0 h 39"/>
                <a:gd name="T8" fmla="*/ 15 w 38"/>
                <a:gd name="T9" fmla="*/ 0 h 39"/>
                <a:gd name="T10" fmla="*/ 7 w 38"/>
                <a:gd name="T11" fmla="*/ 4 h 39"/>
                <a:gd name="T12" fmla="*/ 3 w 38"/>
                <a:gd name="T13" fmla="*/ 10 h 39"/>
                <a:gd name="T14" fmla="*/ 0 w 38"/>
                <a:gd name="T15" fmla="*/ 16 h 39"/>
                <a:gd name="T16" fmla="*/ 0 w 38"/>
                <a:gd name="T17" fmla="*/ 24 h 39"/>
                <a:gd name="T18" fmla="*/ 3 w 38"/>
                <a:gd name="T19" fmla="*/ 31 h 39"/>
                <a:gd name="T20" fmla="*/ 7 w 38"/>
                <a:gd name="T21" fmla="*/ 35 h 39"/>
                <a:gd name="T22" fmla="*/ 15 w 38"/>
                <a:gd name="T23" fmla="*/ 39 h 39"/>
                <a:gd name="T24" fmla="*/ 23 w 38"/>
                <a:gd name="T25" fmla="*/ 39 h 39"/>
                <a:gd name="T26" fmla="*/ 30 w 38"/>
                <a:gd name="T27" fmla="*/ 35 h 39"/>
                <a:gd name="T28" fmla="*/ 34 w 38"/>
                <a:gd name="T29" fmla="*/ 31 h 39"/>
                <a:gd name="T30" fmla="*/ 38 w 38"/>
                <a:gd name="T31" fmla="*/ 24 h 39"/>
                <a:gd name="T32" fmla="*/ 38 w 38"/>
                <a:gd name="T33" fmla="*/ 20 h 39"/>
                <a:gd name="T34" fmla="*/ 36 w 38"/>
                <a:gd name="T35" fmla="*/ 12 h 39"/>
                <a:gd name="T36" fmla="*/ 32 w 38"/>
                <a:gd name="T37" fmla="*/ 6 h 39"/>
                <a:gd name="T38" fmla="*/ 26 w 38"/>
                <a:gd name="T39" fmla="*/ 2 h 39"/>
                <a:gd name="T40" fmla="*/ 19 w 38"/>
                <a:gd name="T41" fmla="*/ 0 h 39"/>
                <a:gd name="T42" fmla="*/ 11 w 38"/>
                <a:gd name="T43" fmla="*/ 2 h 39"/>
                <a:gd name="T44" fmla="*/ 5 w 38"/>
                <a:gd name="T45" fmla="*/ 6 h 39"/>
                <a:gd name="T46" fmla="*/ 1 w 38"/>
                <a:gd name="T47" fmla="*/ 12 h 39"/>
                <a:gd name="T48" fmla="*/ 0 w 38"/>
                <a:gd name="T49" fmla="*/ 20 h 39"/>
                <a:gd name="T50" fmla="*/ 1 w 38"/>
                <a:gd name="T51" fmla="*/ 27 h 39"/>
                <a:gd name="T52" fmla="*/ 5 w 38"/>
                <a:gd name="T53" fmla="*/ 33 h 39"/>
                <a:gd name="T54" fmla="*/ 11 w 38"/>
                <a:gd name="T55" fmla="*/ 37 h 39"/>
                <a:gd name="T56" fmla="*/ 19 w 38"/>
                <a:gd name="T57" fmla="*/ 39 h 39"/>
                <a:gd name="T58" fmla="*/ 26 w 38"/>
                <a:gd name="T59" fmla="*/ 37 h 39"/>
                <a:gd name="T60" fmla="*/ 32 w 38"/>
                <a:gd name="T61" fmla="*/ 33 h 39"/>
                <a:gd name="T62" fmla="*/ 36 w 38"/>
                <a:gd name="T63" fmla="*/ 27 h 39"/>
                <a:gd name="T64" fmla="*/ 38 w 38"/>
                <a:gd name="T65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8" y="16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11" y="37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9" y="35"/>
                  </a:lnTo>
                  <a:lnTo>
                    <a:pt x="11" y="37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7"/>
                  </a:lnTo>
                  <a:lnTo>
                    <a:pt x="28" y="35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6" y="24"/>
                  </a:lnTo>
                  <a:lnTo>
                    <a:pt x="38" y="20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FF7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11" name="Freeform 7586"/>
            <p:cNvSpPr>
              <a:spLocks/>
            </p:cNvSpPr>
            <p:nvPr/>
          </p:nvSpPr>
          <p:spPr bwMode="auto">
            <a:xfrm>
              <a:off x="1398" y="2373"/>
              <a:ext cx="38" cy="39"/>
            </a:xfrm>
            <a:custGeom>
              <a:avLst/>
              <a:gdLst>
                <a:gd name="T0" fmla="*/ 36 w 38"/>
                <a:gd name="T1" fmla="*/ 16 h 39"/>
                <a:gd name="T2" fmla="*/ 34 w 38"/>
                <a:gd name="T3" fmla="*/ 10 h 39"/>
                <a:gd name="T4" fmla="*/ 28 w 38"/>
                <a:gd name="T5" fmla="*/ 4 h 39"/>
                <a:gd name="T6" fmla="*/ 23 w 38"/>
                <a:gd name="T7" fmla="*/ 2 h 39"/>
                <a:gd name="T8" fmla="*/ 15 w 38"/>
                <a:gd name="T9" fmla="*/ 2 h 39"/>
                <a:gd name="T10" fmla="*/ 9 w 38"/>
                <a:gd name="T11" fmla="*/ 4 h 39"/>
                <a:gd name="T12" fmla="*/ 3 w 38"/>
                <a:gd name="T13" fmla="*/ 10 h 39"/>
                <a:gd name="T14" fmla="*/ 0 w 38"/>
                <a:gd name="T15" fmla="*/ 16 h 39"/>
                <a:gd name="T16" fmla="*/ 0 w 38"/>
                <a:gd name="T17" fmla="*/ 24 h 39"/>
                <a:gd name="T18" fmla="*/ 3 w 38"/>
                <a:gd name="T19" fmla="*/ 31 h 39"/>
                <a:gd name="T20" fmla="*/ 9 w 38"/>
                <a:gd name="T21" fmla="*/ 35 h 39"/>
                <a:gd name="T22" fmla="*/ 15 w 38"/>
                <a:gd name="T23" fmla="*/ 39 h 39"/>
                <a:gd name="T24" fmla="*/ 23 w 38"/>
                <a:gd name="T25" fmla="*/ 39 h 39"/>
                <a:gd name="T26" fmla="*/ 28 w 38"/>
                <a:gd name="T27" fmla="*/ 35 h 39"/>
                <a:gd name="T28" fmla="*/ 34 w 38"/>
                <a:gd name="T29" fmla="*/ 31 h 39"/>
                <a:gd name="T30" fmla="*/ 36 w 38"/>
                <a:gd name="T31" fmla="*/ 24 h 39"/>
                <a:gd name="T32" fmla="*/ 36 w 38"/>
                <a:gd name="T33" fmla="*/ 20 h 39"/>
                <a:gd name="T34" fmla="*/ 36 w 38"/>
                <a:gd name="T35" fmla="*/ 12 h 39"/>
                <a:gd name="T36" fmla="*/ 32 w 38"/>
                <a:gd name="T37" fmla="*/ 6 h 39"/>
                <a:gd name="T38" fmla="*/ 26 w 38"/>
                <a:gd name="T39" fmla="*/ 2 h 39"/>
                <a:gd name="T40" fmla="*/ 19 w 38"/>
                <a:gd name="T41" fmla="*/ 2 h 39"/>
                <a:gd name="T42" fmla="*/ 11 w 38"/>
                <a:gd name="T43" fmla="*/ 2 h 39"/>
                <a:gd name="T44" fmla="*/ 5 w 38"/>
                <a:gd name="T45" fmla="*/ 6 h 39"/>
                <a:gd name="T46" fmla="*/ 1 w 38"/>
                <a:gd name="T47" fmla="*/ 12 h 39"/>
                <a:gd name="T48" fmla="*/ 0 w 38"/>
                <a:gd name="T49" fmla="*/ 20 h 39"/>
                <a:gd name="T50" fmla="*/ 1 w 38"/>
                <a:gd name="T51" fmla="*/ 27 h 39"/>
                <a:gd name="T52" fmla="*/ 5 w 38"/>
                <a:gd name="T53" fmla="*/ 33 h 39"/>
                <a:gd name="T54" fmla="*/ 11 w 38"/>
                <a:gd name="T55" fmla="*/ 37 h 39"/>
                <a:gd name="T56" fmla="*/ 19 w 38"/>
                <a:gd name="T57" fmla="*/ 39 h 39"/>
                <a:gd name="T58" fmla="*/ 26 w 38"/>
                <a:gd name="T59" fmla="*/ 37 h 39"/>
                <a:gd name="T60" fmla="*/ 32 w 38"/>
                <a:gd name="T61" fmla="*/ 33 h 39"/>
                <a:gd name="T62" fmla="*/ 36 w 38"/>
                <a:gd name="T63" fmla="*/ 27 h 39"/>
                <a:gd name="T64" fmla="*/ 36 w 38"/>
                <a:gd name="T65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6" y="16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9" y="35"/>
                  </a:lnTo>
                  <a:lnTo>
                    <a:pt x="11" y="37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7"/>
                  </a:lnTo>
                  <a:lnTo>
                    <a:pt x="28" y="35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6" y="24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5" y="33"/>
                  </a:lnTo>
                  <a:lnTo>
                    <a:pt x="9" y="35"/>
                  </a:lnTo>
                  <a:lnTo>
                    <a:pt x="11" y="37"/>
                  </a:lnTo>
                  <a:lnTo>
                    <a:pt x="15" y="37"/>
                  </a:lnTo>
                  <a:lnTo>
                    <a:pt x="19" y="39"/>
                  </a:lnTo>
                  <a:lnTo>
                    <a:pt x="23" y="37"/>
                  </a:lnTo>
                  <a:lnTo>
                    <a:pt x="26" y="37"/>
                  </a:lnTo>
                  <a:lnTo>
                    <a:pt x="28" y="35"/>
                  </a:lnTo>
                  <a:lnTo>
                    <a:pt x="32" y="33"/>
                  </a:lnTo>
                  <a:lnTo>
                    <a:pt x="34" y="29"/>
                  </a:lnTo>
                  <a:lnTo>
                    <a:pt x="36" y="27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FF7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12" name="Freeform 7587"/>
            <p:cNvSpPr>
              <a:spLocks/>
            </p:cNvSpPr>
            <p:nvPr/>
          </p:nvSpPr>
          <p:spPr bwMode="auto">
            <a:xfrm>
              <a:off x="1398" y="2375"/>
              <a:ext cx="36" cy="37"/>
            </a:xfrm>
            <a:custGeom>
              <a:avLst/>
              <a:gdLst>
                <a:gd name="T0" fmla="*/ 36 w 36"/>
                <a:gd name="T1" fmla="*/ 14 h 37"/>
                <a:gd name="T2" fmla="*/ 34 w 36"/>
                <a:gd name="T3" fmla="*/ 8 h 37"/>
                <a:gd name="T4" fmla="*/ 28 w 36"/>
                <a:gd name="T5" fmla="*/ 2 h 37"/>
                <a:gd name="T6" fmla="*/ 23 w 36"/>
                <a:gd name="T7" fmla="*/ 0 h 37"/>
                <a:gd name="T8" fmla="*/ 15 w 36"/>
                <a:gd name="T9" fmla="*/ 0 h 37"/>
                <a:gd name="T10" fmla="*/ 9 w 36"/>
                <a:gd name="T11" fmla="*/ 2 h 37"/>
                <a:gd name="T12" fmla="*/ 3 w 36"/>
                <a:gd name="T13" fmla="*/ 8 h 37"/>
                <a:gd name="T14" fmla="*/ 1 w 36"/>
                <a:gd name="T15" fmla="*/ 14 h 37"/>
                <a:gd name="T16" fmla="*/ 1 w 36"/>
                <a:gd name="T17" fmla="*/ 22 h 37"/>
                <a:gd name="T18" fmla="*/ 3 w 36"/>
                <a:gd name="T19" fmla="*/ 27 h 37"/>
                <a:gd name="T20" fmla="*/ 9 w 36"/>
                <a:gd name="T21" fmla="*/ 33 h 37"/>
                <a:gd name="T22" fmla="*/ 15 w 36"/>
                <a:gd name="T23" fmla="*/ 35 h 37"/>
                <a:gd name="T24" fmla="*/ 23 w 36"/>
                <a:gd name="T25" fmla="*/ 35 h 37"/>
                <a:gd name="T26" fmla="*/ 28 w 36"/>
                <a:gd name="T27" fmla="*/ 33 h 37"/>
                <a:gd name="T28" fmla="*/ 34 w 36"/>
                <a:gd name="T29" fmla="*/ 27 h 37"/>
                <a:gd name="T30" fmla="*/ 36 w 36"/>
                <a:gd name="T31" fmla="*/ 22 h 37"/>
                <a:gd name="T32" fmla="*/ 36 w 36"/>
                <a:gd name="T33" fmla="*/ 18 h 37"/>
                <a:gd name="T34" fmla="*/ 36 w 36"/>
                <a:gd name="T35" fmla="*/ 12 h 37"/>
                <a:gd name="T36" fmla="*/ 32 w 36"/>
                <a:gd name="T37" fmla="*/ 6 h 37"/>
                <a:gd name="T38" fmla="*/ 26 w 36"/>
                <a:gd name="T39" fmla="*/ 2 h 37"/>
                <a:gd name="T40" fmla="*/ 19 w 36"/>
                <a:gd name="T41" fmla="*/ 0 h 37"/>
                <a:gd name="T42" fmla="*/ 11 w 36"/>
                <a:gd name="T43" fmla="*/ 2 h 37"/>
                <a:gd name="T44" fmla="*/ 5 w 36"/>
                <a:gd name="T45" fmla="*/ 6 h 37"/>
                <a:gd name="T46" fmla="*/ 1 w 36"/>
                <a:gd name="T47" fmla="*/ 12 h 37"/>
                <a:gd name="T48" fmla="*/ 1 w 36"/>
                <a:gd name="T49" fmla="*/ 18 h 37"/>
                <a:gd name="T50" fmla="*/ 1 w 36"/>
                <a:gd name="T51" fmla="*/ 25 h 37"/>
                <a:gd name="T52" fmla="*/ 5 w 36"/>
                <a:gd name="T53" fmla="*/ 31 h 37"/>
                <a:gd name="T54" fmla="*/ 11 w 36"/>
                <a:gd name="T55" fmla="*/ 35 h 37"/>
                <a:gd name="T56" fmla="*/ 19 w 36"/>
                <a:gd name="T57" fmla="*/ 35 h 37"/>
                <a:gd name="T58" fmla="*/ 26 w 36"/>
                <a:gd name="T59" fmla="*/ 35 h 37"/>
                <a:gd name="T60" fmla="*/ 32 w 36"/>
                <a:gd name="T61" fmla="*/ 31 h 37"/>
                <a:gd name="T62" fmla="*/ 36 w 36"/>
                <a:gd name="T63" fmla="*/ 25 h 37"/>
                <a:gd name="T64" fmla="*/ 36 w 36"/>
                <a:gd name="T6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" h="37">
                  <a:moveTo>
                    <a:pt x="36" y="18"/>
                  </a:moveTo>
                  <a:lnTo>
                    <a:pt x="36" y="14"/>
                  </a:lnTo>
                  <a:lnTo>
                    <a:pt x="36" y="10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3" y="8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3" y="27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1" y="35"/>
                  </a:lnTo>
                  <a:lnTo>
                    <a:pt x="15" y="35"/>
                  </a:lnTo>
                  <a:lnTo>
                    <a:pt x="19" y="37"/>
                  </a:lnTo>
                  <a:lnTo>
                    <a:pt x="23" y="35"/>
                  </a:lnTo>
                  <a:lnTo>
                    <a:pt x="26" y="35"/>
                  </a:lnTo>
                  <a:lnTo>
                    <a:pt x="28" y="33"/>
                  </a:lnTo>
                  <a:lnTo>
                    <a:pt x="32" y="31"/>
                  </a:lnTo>
                  <a:lnTo>
                    <a:pt x="34" y="27"/>
                  </a:lnTo>
                  <a:lnTo>
                    <a:pt x="36" y="25"/>
                  </a:lnTo>
                  <a:lnTo>
                    <a:pt x="36" y="22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6" y="12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8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3" y="27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1" y="35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6" y="35"/>
                  </a:lnTo>
                  <a:lnTo>
                    <a:pt x="28" y="33"/>
                  </a:lnTo>
                  <a:lnTo>
                    <a:pt x="32" y="31"/>
                  </a:lnTo>
                  <a:lnTo>
                    <a:pt x="34" y="27"/>
                  </a:lnTo>
                  <a:lnTo>
                    <a:pt x="36" y="25"/>
                  </a:lnTo>
                  <a:lnTo>
                    <a:pt x="36" y="22"/>
                  </a:lnTo>
                  <a:lnTo>
                    <a:pt x="36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7E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13" name="Freeform 7588"/>
            <p:cNvSpPr>
              <a:spLocks/>
            </p:cNvSpPr>
            <p:nvPr/>
          </p:nvSpPr>
          <p:spPr bwMode="auto">
            <a:xfrm>
              <a:off x="1399" y="2375"/>
              <a:ext cx="35" cy="35"/>
            </a:xfrm>
            <a:custGeom>
              <a:avLst/>
              <a:gdLst>
                <a:gd name="T0" fmla="*/ 35 w 35"/>
                <a:gd name="T1" fmla="*/ 14 h 35"/>
                <a:gd name="T2" fmla="*/ 33 w 35"/>
                <a:gd name="T3" fmla="*/ 8 h 35"/>
                <a:gd name="T4" fmla="*/ 27 w 35"/>
                <a:gd name="T5" fmla="*/ 2 h 35"/>
                <a:gd name="T6" fmla="*/ 22 w 35"/>
                <a:gd name="T7" fmla="*/ 0 h 35"/>
                <a:gd name="T8" fmla="*/ 14 w 35"/>
                <a:gd name="T9" fmla="*/ 0 h 35"/>
                <a:gd name="T10" fmla="*/ 8 w 35"/>
                <a:gd name="T11" fmla="*/ 2 h 35"/>
                <a:gd name="T12" fmla="*/ 2 w 35"/>
                <a:gd name="T13" fmla="*/ 8 h 35"/>
                <a:gd name="T14" fmla="*/ 0 w 35"/>
                <a:gd name="T15" fmla="*/ 14 h 35"/>
                <a:gd name="T16" fmla="*/ 0 w 35"/>
                <a:gd name="T17" fmla="*/ 22 h 35"/>
                <a:gd name="T18" fmla="*/ 2 w 35"/>
                <a:gd name="T19" fmla="*/ 27 h 35"/>
                <a:gd name="T20" fmla="*/ 8 w 35"/>
                <a:gd name="T21" fmla="*/ 33 h 35"/>
                <a:gd name="T22" fmla="*/ 14 w 35"/>
                <a:gd name="T23" fmla="*/ 35 h 35"/>
                <a:gd name="T24" fmla="*/ 22 w 35"/>
                <a:gd name="T25" fmla="*/ 35 h 35"/>
                <a:gd name="T26" fmla="*/ 27 w 35"/>
                <a:gd name="T27" fmla="*/ 33 h 35"/>
                <a:gd name="T28" fmla="*/ 33 w 35"/>
                <a:gd name="T29" fmla="*/ 27 h 35"/>
                <a:gd name="T30" fmla="*/ 35 w 35"/>
                <a:gd name="T31" fmla="*/ 22 h 35"/>
                <a:gd name="T32" fmla="*/ 35 w 35"/>
                <a:gd name="T33" fmla="*/ 18 h 35"/>
                <a:gd name="T34" fmla="*/ 33 w 35"/>
                <a:gd name="T35" fmla="*/ 12 h 35"/>
                <a:gd name="T36" fmla="*/ 29 w 35"/>
                <a:gd name="T37" fmla="*/ 6 h 35"/>
                <a:gd name="T38" fmla="*/ 25 w 35"/>
                <a:gd name="T39" fmla="*/ 2 h 35"/>
                <a:gd name="T40" fmla="*/ 18 w 35"/>
                <a:gd name="T41" fmla="*/ 0 h 35"/>
                <a:gd name="T42" fmla="*/ 10 w 35"/>
                <a:gd name="T43" fmla="*/ 2 h 35"/>
                <a:gd name="T44" fmla="*/ 6 w 35"/>
                <a:gd name="T45" fmla="*/ 6 h 35"/>
                <a:gd name="T46" fmla="*/ 2 w 35"/>
                <a:gd name="T47" fmla="*/ 12 h 35"/>
                <a:gd name="T48" fmla="*/ 0 w 35"/>
                <a:gd name="T49" fmla="*/ 18 h 35"/>
                <a:gd name="T50" fmla="*/ 2 w 35"/>
                <a:gd name="T51" fmla="*/ 25 h 35"/>
                <a:gd name="T52" fmla="*/ 6 w 35"/>
                <a:gd name="T53" fmla="*/ 31 h 35"/>
                <a:gd name="T54" fmla="*/ 10 w 35"/>
                <a:gd name="T55" fmla="*/ 35 h 35"/>
                <a:gd name="T56" fmla="*/ 18 w 35"/>
                <a:gd name="T57" fmla="*/ 35 h 35"/>
                <a:gd name="T58" fmla="*/ 25 w 35"/>
                <a:gd name="T59" fmla="*/ 35 h 35"/>
                <a:gd name="T60" fmla="*/ 29 w 35"/>
                <a:gd name="T61" fmla="*/ 31 h 35"/>
                <a:gd name="T62" fmla="*/ 33 w 35"/>
                <a:gd name="T63" fmla="*/ 25 h 35"/>
                <a:gd name="T64" fmla="*/ 35 w 35"/>
                <a:gd name="T65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5">
                  <a:moveTo>
                    <a:pt x="35" y="18"/>
                  </a:moveTo>
                  <a:lnTo>
                    <a:pt x="35" y="14"/>
                  </a:lnTo>
                  <a:lnTo>
                    <a:pt x="35" y="12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8" y="33"/>
                  </a:lnTo>
                  <a:lnTo>
                    <a:pt x="10" y="35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31" y="31"/>
                  </a:lnTo>
                  <a:lnTo>
                    <a:pt x="33" y="27"/>
                  </a:lnTo>
                  <a:lnTo>
                    <a:pt x="35" y="25"/>
                  </a:lnTo>
                  <a:lnTo>
                    <a:pt x="35" y="22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4"/>
                  </a:lnTo>
                  <a:lnTo>
                    <a:pt x="33" y="12"/>
                  </a:lnTo>
                  <a:lnTo>
                    <a:pt x="33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2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0" y="35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1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2"/>
                  </a:lnTo>
                  <a:lnTo>
                    <a:pt x="35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FF7E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14" name="Freeform 7589"/>
            <p:cNvSpPr>
              <a:spLocks/>
            </p:cNvSpPr>
            <p:nvPr/>
          </p:nvSpPr>
          <p:spPr bwMode="auto">
            <a:xfrm>
              <a:off x="1399" y="2375"/>
              <a:ext cx="35" cy="35"/>
            </a:xfrm>
            <a:custGeom>
              <a:avLst/>
              <a:gdLst>
                <a:gd name="T0" fmla="*/ 35 w 35"/>
                <a:gd name="T1" fmla="*/ 14 h 35"/>
                <a:gd name="T2" fmla="*/ 33 w 35"/>
                <a:gd name="T3" fmla="*/ 8 h 35"/>
                <a:gd name="T4" fmla="*/ 27 w 35"/>
                <a:gd name="T5" fmla="*/ 4 h 35"/>
                <a:gd name="T6" fmla="*/ 22 w 35"/>
                <a:gd name="T7" fmla="*/ 0 h 35"/>
                <a:gd name="T8" fmla="*/ 14 w 35"/>
                <a:gd name="T9" fmla="*/ 0 h 35"/>
                <a:gd name="T10" fmla="*/ 8 w 35"/>
                <a:gd name="T11" fmla="*/ 4 h 35"/>
                <a:gd name="T12" fmla="*/ 2 w 35"/>
                <a:gd name="T13" fmla="*/ 8 h 35"/>
                <a:gd name="T14" fmla="*/ 0 w 35"/>
                <a:gd name="T15" fmla="*/ 14 h 35"/>
                <a:gd name="T16" fmla="*/ 0 w 35"/>
                <a:gd name="T17" fmla="*/ 22 h 35"/>
                <a:gd name="T18" fmla="*/ 2 w 35"/>
                <a:gd name="T19" fmla="*/ 27 h 35"/>
                <a:gd name="T20" fmla="*/ 8 w 35"/>
                <a:gd name="T21" fmla="*/ 33 h 35"/>
                <a:gd name="T22" fmla="*/ 14 w 35"/>
                <a:gd name="T23" fmla="*/ 35 h 35"/>
                <a:gd name="T24" fmla="*/ 22 w 35"/>
                <a:gd name="T25" fmla="*/ 35 h 35"/>
                <a:gd name="T26" fmla="*/ 27 w 35"/>
                <a:gd name="T27" fmla="*/ 33 h 35"/>
                <a:gd name="T28" fmla="*/ 33 w 35"/>
                <a:gd name="T29" fmla="*/ 27 h 35"/>
                <a:gd name="T30" fmla="*/ 35 w 35"/>
                <a:gd name="T31" fmla="*/ 22 h 35"/>
                <a:gd name="T32" fmla="*/ 35 w 35"/>
                <a:gd name="T33" fmla="*/ 18 h 35"/>
                <a:gd name="T34" fmla="*/ 33 w 35"/>
                <a:gd name="T35" fmla="*/ 12 h 35"/>
                <a:gd name="T36" fmla="*/ 29 w 35"/>
                <a:gd name="T37" fmla="*/ 6 h 35"/>
                <a:gd name="T38" fmla="*/ 23 w 35"/>
                <a:gd name="T39" fmla="*/ 2 h 35"/>
                <a:gd name="T40" fmla="*/ 18 w 35"/>
                <a:gd name="T41" fmla="*/ 0 h 35"/>
                <a:gd name="T42" fmla="*/ 12 w 35"/>
                <a:gd name="T43" fmla="*/ 2 h 35"/>
                <a:gd name="T44" fmla="*/ 6 w 35"/>
                <a:gd name="T45" fmla="*/ 6 h 35"/>
                <a:gd name="T46" fmla="*/ 2 w 35"/>
                <a:gd name="T47" fmla="*/ 12 h 35"/>
                <a:gd name="T48" fmla="*/ 0 w 35"/>
                <a:gd name="T49" fmla="*/ 18 h 35"/>
                <a:gd name="T50" fmla="*/ 2 w 35"/>
                <a:gd name="T51" fmla="*/ 25 h 35"/>
                <a:gd name="T52" fmla="*/ 6 w 35"/>
                <a:gd name="T53" fmla="*/ 29 h 35"/>
                <a:gd name="T54" fmla="*/ 12 w 35"/>
                <a:gd name="T55" fmla="*/ 33 h 35"/>
                <a:gd name="T56" fmla="*/ 18 w 35"/>
                <a:gd name="T57" fmla="*/ 35 h 35"/>
                <a:gd name="T58" fmla="*/ 23 w 35"/>
                <a:gd name="T59" fmla="*/ 33 h 35"/>
                <a:gd name="T60" fmla="*/ 29 w 35"/>
                <a:gd name="T61" fmla="*/ 29 h 35"/>
                <a:gd name="T62" fmla="*/ 33 w 35"/>
                <a:gd name="T63" fmla="*/ 25 h 35"/>
                <a:gd name="T64" fmla="*/ 35 w 35"/>
                <a:gd name="T65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5">
                  <a:moveTo>
                    <a:pt x="35" y="18"/>
                  </a:moveTo>
                  <a:lnTo>
                    <a:pt x="35" y="14"/>
                  </a:lnTo>
                  <a:lnTo>
                    <a:pt x="33" y="12"/>
                  </a:lnTo>
                  <a:lnTo>
                    <a:pt x="33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2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0" y="35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1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2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4"/>
                  </a:lnTo>
                  <a:lnTo>
                    <a:pt x="33" y="12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33"/>
                  </a:lnTo>
                  <a:lnTo>
                    <a:pt x="12" y="33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3" y="33"/>
                  </a:lnTo>
                  <a:lnTo>
                    <a:pt x="27" y="33"/>
                  </a:lnTo>
                  <a:lnTo>
                    <a:pt x="29" y="29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5" y="22"/>
                  </a:lnTo>
                  <a:lnTo>
                    <a:pt x="35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FF7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15" name="Freeform 7590"/>
            <p:cNvSpPr>
              <a:spLocks/>
            </p:cNvSpPr>
            <p:nvPr/>
          </p:nvSpPr>
          <p:spPr bwMode="auto">
            <a:xfrm>
              <a:off x="1399" y="2375"/>
              <a:ext cx="35" cy="35"/>
            </a:xfrm>
            <a:custGeom>
              <a:avLst/>
              <a:gdLst>
                <a:gd name="T0" fmla="*/ 35 w 35"/>
                <a:gd name="T1" fmla="*/ 14 h 35"/>
                <a:gd name="T2" fmla="*/ 31 w 35"/>
                <a:gd name="T3" fmla="*/ 8 h 35"/>
                <a:gd name="T4" fmla="*/ 27 w 35"/>
                <a:gd name="T5" fmla="*/ 4 h 35"/>
                <a:gd name="T6" fmla="*/ 22 w 35"/>
                <a:gd name="T7" fmla="*/ 0 h 35"/>
                <a:gd name="T8" fmla="*/ 14 w 35"/>
                <a:gd name="T9" fmla="*/ 0 h 35"/>
                <a:gd name="T10" fmla="*/ 8 w 35"/>
                <a:gd name="T11" fmla="*/ 4 h 35"/>
                <a:gd name="T12" fmla="*/ 4 w 35"/>
                <a:gd name="T13" fmla="*/ 8 h 35"/>
                <a:gd name="T14" fmla="*/ 0 w 35"/>
                <a:gd name="T15" fmla="*/ 14 h 35"/>
                <a:gd name="T16" fmla="*/ 0 w 35"/>
                <a:gd name="T17" fmla="*/ 22 h 35"/>
                <a:gd name="T18" fmla="*/ 4 w 35"/>
                <a:gd name="T19" fmla="*/ 27 h 35"/>
                <a:gd name="T20" fmla="*/ 8 w 35"/>
                <a:gd name="T21" fmla="*/ 33 h 35"/>
                <a:gd name="T22" fmla="*/ 14 w 35"/>
                <a:gd name="T23" fmla="*/ 35 h 35"/>
                <a:gd name="T24" fmla="*/ 22 w 35"/>
                <a:gd name="T25" fmla="*/ 35 h 35"/>
                <a:gd name="T26" fmla="*/ 27 w 35"/>
                <a:gd name="T27" fmla="*/ 33 h 35"/>
                <a:gd name="T28" fmla="*/ 31 w 35"/>
                <a:gd name="T29" fmla="*/ 27 h 35"/>
                <a:gd name="T30" fmla="*/ 35 w 35"/>
                <a:gd name="T31" fmla="*/ 22 h 35"/>
                <a:gd name="T32" fmla="*/ 35 w 35"/>
                <a:gd name="T33" fmla="*/ 18 h 35"/>
                <a:gd name="T34" fmla="*/ 33 w 35"/>
                <a:gd name="T35" fmla="*/ 12 h 35"/>
                <a:gd name="T36" fmla="*/ 29 w 35"/>
                <a:gd name="T37" fmla="*/ 6 h 35"/>
                <a:gd name="T38" fmla="*/ 23 w 35"/>
                <a:gd name="T39" fmla="*/ 2 h 35"/>
                <a:gd name="T40" fmla="*/ 18 w 35"/>
                <a:gd name="T41" fmla="*/ 0 h 35"/>
                <a:gd name="T42" fmla="*/ 12 w 35"/>
                <a:gd name="T43" fmla="*/ 2 h 35"/>
                <a:gd name="T44" fmla="*/ 6 w 35"/>
                <a:gd name="T45" fmla="*/ 6 h 35"/>
                <a:gd name="T46" fmla="*/ 2 w 35"/>
                <a:gd name="T47" fmla="*/ 12 h 35"/>
                <a:gd name="T48" fmla="*/ 0 w 35"/>
                <a:gd name="T49" fmla="*/ 18 h 35"/>
                <a:gd name="T50" fmla="*/ 2 w 35"/>
                <a:gd name="T51" fmla="*/ 25 h 35"/>
                <a:gd name="T52" fmla="*/ 6 w 35"/>
                <a:gd name="T53" fmla="*/ 29 h 35"/>
                <a:gd name="T54" fmla="*/ 12 w 35"/>
                <a:gd name="T55" fmla="*/ 33 h 35"/>
                <a:gd name="T56" fmla="*/ 18 w 35"/>
                <a:gd name="T57" fmla="*/ 35 h 35"/>
                <a:gd name="T58" fmla="*/ 23 w 35"/>
                <a:gd name="T59" fmla="*/ 33 h 35"/>
                <a:gd name="T60" fmla="*/ 29 w 35"/>
                <a:gd name="T61" fmla="*/ 29 h 35"/>
                <a:gd name="T62" fmla="*/ 33 w 35"/>
                <a:gd name="T63" fmla="*/ 25 h 35"/>
                <a:gd name="T64" fmla="*/ 35 w 35"/>
                <a:gd name="T65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5">
                  <a:moveTo>
                    <a:pt x="35" y="18"/>
                  </a:moveTo>
                  <a:lnTo>
                    <a:pt x="35" y="14"/>
                  </a:lnTo>
                  <a:lnTo>
                    <a:pt x="33" y="12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33"/>
                  </a:lnTo>
                  <a:lnTo>
                    <a:pt x="12" y="33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3" y="33"/>
                  </a:lnTo>
                  <a:lnTo>
                    <a:pt x="27" y="33"/>
                  </a:lnTo>
                  <a:lnTo>
                    <a:pt x="29" y="29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5" y="22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31"/>
                  </a:lnTo>
                  <a:lnTo>
                    <a:pt x="12" y="33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3" y="33"/>
                  </a:lnTo>
                  <a:lnTo>
                    <a:pt x="27" y="31"/>
                  </a:lnTo>
                  <a:lnTo>
                    <a:pt x="29" y="29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3" y="22"/>
                  </a:lnTo>
                  <a:lnTo>
                    <a:pt x="35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FF7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16" name="Freeform 7591"/>
            <p:cNvSpPr>
              <a:spLocks/>
            </p:cNvSpPr>
            <p:nvPr/>
          </p:nvSpPr>
          <p:spPr bwMode="auto">
            <a:xfrm>
              <a:off x="1399" y="2375"/>
              <a:ext cx="35" cy="35"/>
            </a:xfrm>
            <a:custGeom>
              <a:avLst/>
              <a:gdLst>
                <a:gd name="T0" fmla="*/ 33 w 35"/>
                <a:gd name="T1" fmla="*/ 14 h 35"/>
                <a:gd name="T2" fmla="*/ 31 w 35"/>
                <a:gd name="T3" fmla="*/ 8 h 35"/>
                <a:gd name="T4" fmla="*/ 27 w 35"/>
                <a:gd name="T5" fmla="*/ 4 h 35"/>
                <a:gd name="T6" fmla="*/ 22 w 35"/>
                <a:gd name="T7" fmla="*/ 2 h 35"/>
                <a:gd name="T8" fmla="*/ 14 w 35"/>
                <a:gd name="T9" fmla="*/ 2 h 35"/>
                <a:gd name="T10" fmla="*/ 8 w 35"/>
                <a:gd name="T11" fmla="*/ 4 h 35"/>
                <a:gd name="T12" fmla="*/ 4 w 35"/>
                <a:gd name="T13" fmla="*/ 8 h 35"/>
                <a:gd name="T14" fmla="*/ 0 w 35"/>
                <a:gd name="T15" fmla="*/ 14 h 35"/>
                <a:gd name="T16" fmla="*/ 0 w 35"/>
                <a:gd name="T17" fmla="*/ 22 h 35"/>
                <a:gd name="T18" fmla="*/ 4 w 35"/>
                <a:gd name="T19" fmla="*/ 27 h 35"/>
                <a:gd name="T20" fmla="*/ 8 w 35"/>
                <a:gd name="T21" fmla="*/ 31 h 35"/>
                <a:gd name="T22" fmla="*/ 14 w 35"/>
                <a:gd name="T23" fmla="*/ 35 h 35"/>
                <a:gd name="T24" fmla="*/ 22 w 35"/>
                <a:gd name="T25" fmla="*/ 35 h 35"/>
                <a:gd name="T26" fmla="*/ 27 w 35"/>
                <a:gd name="T27" fmla="*/ 31 h 35"/>
                <a:gd name="T28" fmla="*/ 31 w 35"/>
                <a:gd name="T29" fmla="*/ 27 h 35"/>
                <a:gd name="T30" fmla="*/ 33 w 35"/>
                <a:gd name="T31" fmla="*/ 22 h 35"/>
                <a:gd name="T32" fmla="*/ 33 w 35"/>
                <a:gd name="T33" fmla="*/ 18 h 35"/>
                <a:gd name="T34" fmla="*/ 33 w 35"/>
                <a:gd name="T35" fmla="*/ 12 h 35"/>
                <a:gd name="T36" fmla="*/ 29 w 35"/>
                <a:gd name="T37" fmla="*/ 6 h 35"/>
                <a:gd name="T38" fmla="*/ 23 w 35"/>
                <a:gd name="T39" fmla="*/ 2 h 35"/>
                <a:gd name="T40" fmla="*/ 18 w 35"/>
                <a:gd name="T41" fmla="*/ 2 h 35"/>
                <a:gd name="T42" fmla="*/ 12 w 35"/>
                <a:gd name="T43" fmla="*/ 2 h 35"/>
                <a:gd name="T44" fmla="*/ 6 w 35"/>
                <a:gd name="T45" fmla="*/ 6 h 35"/>
                <a:gd name="T46" fmla="*/ 2 w 35"/>
                <a:gd name="T47" fmla="*/ 12 h 35"/>
                <a:gd name="T48" fmla="*/ 2 w 35"/>
                <a:gd name="T49" fmla="*/ 18 h 35"/>
                <a:gd name="T50" fmla="*/ 2 w 35"/>
                <a:gd name="T51" fmla="*/ 23 h 35"/>
                <a:gd name="T52" fmla="*/ 6 w 35"/>
                <a:gd name="T53" fmla="*/ 29 h 35"/>
                <a:gd name="T54" fmla="*/ 12 w 35"/>
                <a:gd name="T55" fmla="*/ 33 h 35"/>
                <a:gd name="T56" fmla="*/ 18 w 35"/>
                <a:gd name="T57" fmla="*/ 35 h 35"/>
                <a:gd name="T58" fmla="*/ 23 w 35"/>
                <a:gd name="T59" fmla="*/ 33 h 35"/>
                <a:gd name="T60" fmla="*/ 29 w 35"/>
                <a:gd name="T61" fmla="*/ 29 h 35"/>
                <a:gd name="T62" fmla="*/ 33 w 35"/>
                <a:gd name="T63" fmla="*/ 23 h 35"/>
                <a:gd name="T64" fmla="*/ 33 w 35"/>
                <a:gd name="T65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5">
                  <a:moveTo>
                    <a:pt x="35" y="18"/>
                  </a:moveTo>
                  <a:lnTo>
                    <a:pt x="33" y="14"/>
                  </a:lnTo>
                  <a:lnTo>
                    <a:pt x="33" y="12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31"/>
                  </a:lnTo>
                  <a:lnTo>
                    <a:pt x="12" y="33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3" y="33"/>
                  </a:lnTo>
                  <a:lnTo>
                    <a:pt x="27" y="31"/>
                  </a:lnTo>
                  <a:lnTo>
                    <a:pt x="29" y="29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3" y="22"/>
                  </a:lnTo>
                  <a:lnTo>
                    <a:pt x="35" y="18"/>
                  </a:lnTo>
                  <a:lnTo>
                    <a:pt x="33" y="18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31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8" y="35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7" y="31"/>
                  </a:lnTo>
                  <a:lnTo>
                    <a:pt x="29" y="29"/>
                  </a:lnTo>
                  <a:lnTo>
                    <a:pt x="31" y="27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FF8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17" name="Freeform 7592"/>
            <p:cNvSpPr>
              <a:spLocks/>
            </p:cNvSpPr>
            <p:nvPr/>
          </p:nvSpPr>
          <p:spPr bwMode="auto">
            <a:xfrm>
              <a:off x="1401" y="2377"/>
              <a:ext cx="31" cy="33"/>
            </a:xfrm>
            <a:custGeom>
              <a:avLst/>
              <a:gdLst>
                <a:gd name="T0" fmla="*/ 31 w 31"/>
                <a:gd name="T1" fmla="*/ 12 h 33"/>
                <a:gd name="T2" fmla="*/ 29 w 31"/>
                <a:gd name="T3" fmla="*/ 6 h 33"/>
                <a:gd name="T4" fmla="*/ 25 w 31"/>
                <a:gd name="T5" fmla="*/ 2 h 33"/>
                <a:gd name="T6" fmla="*/ 20 w 31"/>
                <a:gd name="T7" fmla="*/ 0 h 33"/>
                <a:gd name="T8" fmla="*/ 12 w 31"/>
                <a:gd name="T9" fmla="*/ 0 h 33"/>
                <a:gd name="T10" fmla="*/ 6 w 31"/>
                <a:gd name="T11" fmla="*/ 2 h 33"/>
                <a:gd name="T12" fmla="*/ 2 w 31"/>
                <a:gd name="T13" fmla="*/ 6 h 33"/>
                <a:gd name="T14" fmla="*/ 0 w 31"/>
                <a:gd name="T15" fmla="*/ 12 h 33"/>
                <a:gd name="T16" fmla="*/ 0 w 31"/>
                <a:gd name="T17" fmla="*/ 20 h 33"/>
                <a:gd name="T18" fmla="*/ 2 w 31"/>
                <a:gd name="T19" fmla="*/ 25 h 33"/>
                <a:gd name="T20" fmla="*/ 6 w 31"/>
                <a:gd name="T21" fmla="*/ 29 h 33"/>
                <a:gd name="T22" fmla="*/ 12 w 31"/>
                <a:gd name="T23" fmla="*/ 31 h 33"/>
                <a:gd name="T24" fmla="*/ 20 w 31"/>
                <a:gd name="T25" fmla="*/ 31 h 33"/>
                <a:gd name="T26" fmla="*/ 25 w 31"/>
                <a:gd name="T27" fmla="*/ 29 h 33"/>
                <a:gd name="T28" fmla="*/ 29 w 31"/>
                <a:gd name="T29" fmla="*/ 25 h 33"/>
                <a:gd name="T30" fmla="*/ 31 w 31"/>
                <a:gd name="T31" fmla="*/ 20 h 33"/>
                <a:gd name="T32" fmla="*/ 31 w 31"/>
                <a:gd name="T33" fmla="*/ 16 h 33"/>
                <a:gd name="T34" fmla="*/ 31 w 31"/>
                <a:gd name="T35" fmla="*/ 10 h 33"/>
                <a:gd name="T36" fmla="*/ 27 w 31"/>
                <a:gd name="T37" fmla="*/ 4 h 33"/>
                <a:gd name="T38" fmla="*/ 21 w 31"/>
                <a:gd name="T39" fmla="*/ 2 h 33"/>
                <a:gd name="T40" fmla="*/ 16 w 31"/>
                <a:gd name="T41" fmla="*/ 0 h 33"/>
                <a:gd name="T42" fmla="*/ 10 w 31"/>
                <a:gd name="T43" fmla="*/ 2 h 33"/>
                <a:gd name="T44" fmla="*/ 4 w 31"/>
                <a:gd name="T45" fmla="*/ 4 h 33"/>
                <a:gd name="T46" fmla="*/ 0 w 31"/>
                <a:gd name="T47" fmla="*/ 10 h 33"/>
                <a:gd name="T48" fmla="*/ 0 w 31"/>
                <a:gd name="T49" fmla="*/ 16 h 33"/>
                <a:gd name="T50" fmla="*/ 0 w 31"/>
                <a:gd name="T51" fmla="*/ 21 h 33"/>
                <a:gd name="T52" fmla="*/ 4 w 31"/>
                <a:gd name="T53" fmla="*/ 27 h 33"/>
                <a:gd name="T54" fmla="*/ 10 w 31"/>
                <a:gd name="T55" fmla="*/ 31 h 33"/>
                <a:gd name="T56" fmla="*/ 16 w 31"/>
                <a:gd name="T57" fmla="*/ 31 h 33"/>
                <a:gd name="T58" fmla="*/ 21 w 31"/>
                <a:gd name="T59" fmla="*/ 31 h 33"/>
                <a:gd name="T60" fmla="*/ 27 w 31"/>
                <a:gd name="T61" fmla="*/ 27 h 33"/>
                <a:gd name="T62" fmla="*/ 31 w 31"/>
                <a:gd name="T63" fmla="*/ 21 h 33"/>
                <a:gd name="T64" fmla="*/ 31 w 31"/>
                <a:gd name="T65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33">
                  <a:moveTo>
                    <a:pt x="31" y="16"/>
                  </a:moveTo>
                  <a:lnTo>
                    <a:pt x="31" y="12"/>
                  </a:lnTo>
                  <a:lnTo>
                    <a:pt x="31" y="10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3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FF8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18" name="Freeform 7593"/>
            <p:cNvSpPr>
              <a:spLocks/>
            </p:cNvSpPr>
            <p:nvPr/>
          </p:nvSpPr>
          <p:spPr bwMode="auto">
            <a:xfrm>
              <a:off x="1401" y="2377"/>
              <a:ext cx="31" cy="31"/>
            </a:xfrm>
            <a:custGeom>
              <a:avLst/>
              <a:gdLst>
                <a:gd name="T0" fmla="*/ 31 w 31"/>
                <a:gd name="T1" fmla="*/ 12 h 31"/>
                <a:gd name="T2" fmla="*/ 29 w 31"/>
                <a:gd name="T3" fmla="*/ 8 h 31"/>
                <a:gd name="T4" fmla="*/ 25 w 31"/>
                <a:gd name="T5" fmla="*/ 2 h 31"/>
                <a:gd name="T6" fmla="*/ 20 w 31"/>
                <a:gd name="T7" fmla="*/ 0 h 31"/>
                <a:gd name="T8" fmla="*/ 12 w 31"/>
                <a:gd name="T9" fmla="*/ 0 h 31"/>
                <a:gd name="T10" fmla="*/ 6 w 31"/>
                <a:gd name="T11" fmla="*/ 2 h 31"/>
                <a:gd name="T12" fmla="*/ 2 w 31"/>
                <a:gd name="T13" fmla="*/ 8 h 31"/>
                <a:gd name="T14" fmla="*/ 0 w 31"/>
                <a:gd name="T15" fmla="*/ 12 h 31"/>
                <a:gd name="T16" fmla="*/ 0 w 31"/>
                <a:gd name="T17" fmla="*/ 20 h 31"/>
                <a:gd name="T18" fmla="*/ 2 w 31"/>
                <a:gd name="T19" fmla="*/ 25 h 31"/>
                <a:gd name="T20" fmla="*/ 6 w 31"/>
                <a:gd name="T21" fmla="*/ 29 h 31"/>
                <a:gd name="T22" fmla="*/ 12 w 31"/>
                <a:gd name="T23" fmla="*/ 31 h 31"/>
                <a:gd name="T24" fmla="*/ 20 w 31"/>
                <a:gd name="T25" fmla="*/ 31 h 31"/>
                <a:gd name="T26" fmla="*/ 25 w 31"/>
                <a:gd name="T27" fmla="*/ 29 h 31"/>
                <a:gd name="T28" fmla="*/ 29 w 31"/>
                <a:gd name="T29" fmla="*/ 25 h 31"/>
                <a:gd name="T30" fmla="*/ 31 w 31"/>
                <a:gd name="T31" fmla="*/ 20 h 31"/>
                <a:gd name="T32" fmla="*/ 31 w 31"/>
                <a:gd name="T33" fmla="*/ 16 h 31"/>
                <a:gd name="T34" fmla="*/ 29 w 31"/>
                <a:gd name="T35" fmla="*/ 10 h 31"/>
                <a:gd name="T36" fmla="*/ 27 w 31"/>
                <a:gd name="T37" fmla="*/ 4 h 31"/>
                <a:gd name="T38" fmla="*/ 21 w 31"/>
                <a:gd name="T39" fmla="*/ 2 h 31"/>
                <a:gd name="T40" fmla="*/ 16 w 31"/>
                <a:gd name="T41" fmla="*/ 0 h 31"/>
                <a:gd name="T42" fmla="*/ 10 w 31"/>
                <a:gd name="T43" fmla="*/ 2 h 31"/>
                <a:gd name="T44" fmla="*/ 4 w 31"/>
                <a:gd name="T45" fmla="*/ 4 h 31"/>
                <a:gd name="T46" fmla="*/ 2 w 31"/>
                <a:gd name="T47" fmla="*/ 10 h 31"/>
                <a:gd name="T48" fmla="*/ 0 w 31"/>
                <a:gd name="T49" fmla="*/ 16 h 31"/>
                <a:gd name="T50" fmla="*/ 2 w 31"/>
                <a:gd name="T51" fmla="*/ 21 h 31"/>
                <a:gd name="T52" fmla="*/ 4 w 31"/>
                <a:gd name="T53" fmla="*/ 27 h 31"/>
                <a:gd name="T54" fmla="*/ 10 w 31"/>
                <a:gd name="T55" fmla="*/ 31 h 31"/>
                <a:gd name="T56" fmla="*/ 16 w 31"/>
                <a:gd name="T57" fmla="*/ 31 h 31"/>
                <a:gd name="T58" fmla="*/ 21 w 31"/>
                <a:gd name="T59" fmla="*/ 31 h 31"/>
                <a:gd name="T60" fmla="*/ 27 w 31"/>
                <a:gd name="T61" fmla="*/ 27 h 31"/>
                <a:gd name="T62" fmla="*/ 29 w 31"/>
                <a:gd name="T63" fmla="*/ 21 h 31"/>
                <a:gd name="T64" fmla="*/ 31 w 31"/>
                <a:gd name="T65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31">
                  <a:moveTo>
                    <a:pt x="31" y="16"/>
                  </a:move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29" y="21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FF8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19" name="Freeform 7594"/>
            <p:cNvSpPr>
              <a:spLocks/>
            </p:cNvSpPr>
            <p:nvPr/>
          </p:nvSpPr>
          <p:spPr bwMode="auto">
            <a:xfrm>
              <a:off x="1401" y="2377"/>
              <a:ext cx="31" cy="31"/>
            </a:xfrm>
            <a:custGeom>
              <a:avLst/>
              <a:gdLst>
                <a:gd name="T0" fmla="*/ 31 w 31"/>
                <a:gd name="T1" fmla="*/ 14 h 31"/>
                <a:gd name="T2" fmla="*/ 29 w 31"/>
                <a:gd name="T3" fmla="*/ 8 h 31"/>
                <a:gd name="T4" fmla="*/ 23 w 31"/>
                <a:gd name="T5" fmla="*/ 2 h 31"/>
                <a:gd name="T6" fmla="*/ 20 w 31"/>
                <a:gd name="T7" fmla="*/ 0 h 31"/>
                <a:gd name="T8" fmla="*/ 12 w 31"/>
                <a:gd name="T9" fmla="*/ 0 h 31"/>
                <a:gd name="T10" fmla="*/ 6 w 31"/>
                <a:gd name="T11" fmla="*/ 2 h 31"/>
                <a:gd name="T12" fmla="*/ 2 w 31"/>
                <a:gd name="T13" fmla="*/ 8 h 31"/>
                <a:gd name="T14" fmla="*/ 0 w 31"/>
                <a:gd name="T15" fmla="*/ 14 h 31"/>
                <a:gd name="T16" fmla="*/ 0 w 31"/>
                <a:gd name="T17" fmla="*/ 20 h 31"/>
                <a:gd name="T18" fmla="*/ 2 w 31"/>
                <a:gd name="T19" fmla="*/ 25 h 31"/>
                <a:gd name="T20" fmla="*/ 6 w 31"/>
                <a:gd name="T21" fmla="*/ 29 h 31"/>
                <a:gd name="T22" fmla="*/ 12 w 31"/>
                <a:gd name="T23" fmla="*/ 31 h 31"/>
                <a:gd name="T24" fmla="*/ 20 w 31"/>
                <a:gd name="T25" fmla="*/ 31 h 31"/>
                <a:gd name="T26" fmla="*/ 23 w 31"/>
                <a:gd name="T27" fmla="*/ 29 h 31"/>
                <a:gd name="T28" fmla="*/ 29 w 31"/>
                <a:gd name="T29" fmla="*/ 25 h 31"/>
                <a:gd name="T30" fmla="*/ 31 w 31"/>
                <a:gd name="T31" fmla="*/ 20 h 31"/>
                <a:gd name="T32" fmla="*/ 31 w 31"/>
                <a:gd name="T33" fmla="*/ 16 h 31"/>
                <a:gd name="T34" fmla="*/ 29 w 31"/>
                <a:gd name="T35" fmla="*/ 10 h 31"/>
                <a:gd name="T36" fmla="*/ 27 w 31"/>
                <a:gd name="T37" fmla="*/ 6 h 31"/>
                <a:gd name="T38" fmla="*/ 21 w 31"/>
                <a:gd name="T39" fmla="*/ 2 h 31"/>
                <a:gd name="T40" fmla="*/ 16 w 31"/>
                <a:gd name="T41" fmla="*/ 0 h 31"/>
                <a:gd name="T42" fmla="*/ 10 w 31"/>
                <a:gd name="T43" fmla="*/ 2 h 31"/>
                <a:gd name="T44" fmla="*/ 4 w 31"/>
                <a:gd name="T45" fmla="*/ 6 h 31"/>
                <a:gd name="T46" fmla="*/ 2 w 31"/>
                <a:gd name="T47" fmla="*/ 10 h 31"/>
                <a:gd name="T48" fmla="*/ 0 w 31"/>
                <a:gd name="T49" fmla="*/ 16 h 31"/>
                <a:gd name="T50" fmla="*/ 2 w 31"/>
                <a:gd name="T51" fmla="*/ 21 h 31"/>
                <a:gd name="T52" fmla="*/ 4 w 31"/>
                <a:gd name="T53" fmla="*/ 27 h 31"/>
                <a:gd name="T54" fmla="*/ 10 w 31"/>
                <a:gd name="T55" fmla="*/ 29 h 31"/>
                <a:gd name="T56" fmla="*/ 16 w 31"/>
                <a:gd name="T57" fmla="*/ 31 h 31"/>
                <a:gd name="T58" fmla="*/ 21 w 31"/>
                <a:gd name="T59" fmla="*/ 29 h 31"/>
                <a:gd name="T60" fmla="*/ 27 w 31"/>
                <a:gd name="T61" fmla="*/ 27 h 31"/>
                <a:gd name="T62" fmla="*/ 29 w 31"/>
                <a:gd name="T63" fmla="*/ 21 h 31"/>
                <a:gd name="T64" fmla="*/ 31 w 31"/>
                <a:gd name="T65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31">
                  <a:moveTo>
                    <a:pt x="31" y="16"/>
                  </a:moveTo>
                  <a:lnTo>
                    <a:pt x="31" y="14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29" y="21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8" y="29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9" y="21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FF8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20" name="Freeform 7595"/>
            <p:cNvSpPr>
              <a:spLocks/>
            </p:cNvSpPr>
            <p:nvPr/>
          </p:nvSpPr>
          <p:spPr bwMode="auto">
            <a:xfrm>
              <a:off x="1401" y="2377"/>
              <a:ext cx="31" cy="31"/>
            </a:xfrm>
            <a:custGeom>
              <a:avLst/>
              <a:gdLst>
                <a:gd name="T0" fmla="*/ 31 w 31"/>
                <a:gd name="T1" fmla="*/ 14 h 31"/>
                <a:gd name="T2" fmla="*/ 27 w 31"/>
                <a:gd name="T3" fmla="*/ 8 h 31"/>
                <a:gd name="T4" fmla="*/ 23 w 31"/>
                <a:gd name="T5" fmla="*/ 4 h 31"/>
                <a:gd name="T6" fmla="*/ 20 w 31"/>
                <a:gd name="T7" fmla="*/ 0 h 31"/>
                <a:gd name="T8" fmla="*/ 12 w 31"/>
                <a:gd name="T9" fmla="*/ 0 h 31"/>
                <a:gd name="T10" fmla="*/ 8 w 31"/>
                <a:gd name="T11" fmla="*/ 4 h 31"/>
                <a:gd name="T12" fmla="*/ 2 w 31"/>
                <a:gd name="T13" fmla="*/ 8 h 31"/>
                <a:gd name="T14" fmla="*/ 0 w 31"/>
                <a:gd name="T15" fmla="*/ 14 h 31"/>
                <a:gd name="T16" fmla="*/ 0 w 31"/>
                <a:gd name="T17" fmla="*/ 20 h 31"/>
                <a:gd name="T18" fmla="*/ 2 w 31"/>
                <a:gd name="T19" fmla="*/ 25 h 31"/>
                <a:gd name="T20" fmla="*/ 8 w 31"/>
                <a:gd name="T21" fmla="*/ 29 h 31"/>
                <a:gd name="T22" fmla="*/ 12 w 31"/>
                <a:gd name="T23" fmla="*/ 31 h 31"/>
                <a:gd name="T24" fmla="*/ 20 w 31"/>
                <a:gd name="T25" fmla="*/ 31 h 31"/>
                <a:gd name="T26" fmla="*/ 23 w 31"/>
                <a:gd name="T27" fmla="*/ 29 h 31"/>
                <a:gd name="T28" fmla="*/ 27 w 31"/>
                <a:gd name="T29" fmla="*/ 25 h 31"/>
                <a:gd name="T30" fmla="*/ 31 w 31"/>
                <a:gd name="T31" fmla="*/ 20 h 31"/>
                <a:gd name="T32" fmla="*/ 31 w 31"/>
                <a:gd name="T33" fmla="*/ 16 h 31"/>
                <a:gd name="T34" fmla="*/ 29 w 31"/>
                <a:gd name="T35" fmla="*/ 10 h 31"/>
                <a:gd name="T36" fmla="*/ 25 w 31"/>
                <a:gd name="T37" fmla="*/ 6 h 31"/>
                <a:gd name="T38" fmla="*/ 21 w 31"/>
                <a:gd name="T39" fmla="*/ 2 h 31"/>
                <a:gd name="T40" fmla="*/ 16 w 31"/>
                <a:gd name="T41" fmla="*/ 2 h 31"/>
                <a:gd name="T42" fmla="*/ 10 w 31"/>
                <a:gd name="T43" fmla="*/ 2 h 31"/>
                <a:gd name="T44" fmla="*/ 6 w 31"/>
                <a:gd name="T45" fmla="*/ 6 h 31"/>
                <a:gd name="T46" fmla="*/ 2 w 31"/>
                <a:gd name="T47" fmla="*/ 10 h 31"/>
                <a:gd name="T48" fmla="*/ 0 w 31"/>
                <a:gd name="T49" fmla="*/ 16 h 31"/>
                <a:gd name="T50" fmla="*/ 2 w 31"/>
                <a:gd name="T51" fmla="*/ 21 h 31"/>
                <a:gd name="T52" fmla="*/ 6 w 31"/>
                <a:gd name="T53" fmla="*/ 27 h 31"/>
                <a:gd name="T54" fmla="*/ 10 w 31"/>
                <a:gd name="T55" fmla="*/ 29 h 31"/>
                <a:gd name="T56" fmla="*/ 16 w 31"/>
                <a:gd name="T57" fmla="*/ 31 h 31"/>
                <a:gd name="T58" fmla="*/ 21 w 31"/>
                <a:gd name="T59" fmla="*/ 29 h 31"/>
                <a:gd name="T60" fmla="*/ 25 w 31"/>
                <a:gd name="T61" fmla="*/ 27 h 31"/>
                <a:gd name="T62" fmla="*/ 29 w 31"/>
                <a:gd name="T63" fmla="*/ 21 h 31"/>
                <a:gd name="T64" fmla="*/ 31 w 31"/>
                <a:gd name="T65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31">
                  <a:moveTo>
                    <a:pt x="31" y="16"/>
                  </a:moveTo>
                  <a:lnTo>
                    <a:pt x="31" y="14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8" y="29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9" y="21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29" y="14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31" y="16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FF8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21" name="Freeform 7596"/>
            <p:cNvSpPr>
              <a:spLocks/>
            </p:cNvSpPr>
            <p:nvPr/>
          </p:nvSpPr>
          <p:spPr bwMode="auto">
            <a:xfrm>
              <a:off x="1401" y="2379"/>
              <a:ext cx="31" cy="29"/>
            </a:xfrm>
            <a:custGeom>
              <a:avLst/>
              <a:gdLst>
                <a:gd name="T0" fmla="*/ 29 w 31"/>
                <a:gd name="T1" fmla="*/ 12 h 29"/>
                <a:gd name="T2" fmla="*/ 27 w 31"/>
                <a:gd name="T3" fmla="*/ 6 h 29"/>
                <a:gd name="T4" fmla="*/ 23 w 31"/>
                <a:gd name="T5" fmla="*/ 2 h 29"/>
                <a:gd name="T6" fmla="*/ 20 w 31"/>
                <a:gd name="T7" fmla="*/ 0 h 29"/>
                <a:gd name="T8" fmla="*/ 12 w 31"/>
                <a:gd name="T9" fmla="*/ 0 h 29"/>
                <a:gd name="T10" fmla="*/ 8 w 31"/>
                <a:gd name="T11" fmla="*/ 2 h 29"/>
                <a:gd name="T12" fmla="*/ 4 w 31"/>
                <a:gd name="T13" fmla="*/ 6 h 29"/>
                <a:gd name="T14" fmla="*/ 0 w 31"/>
                <a:gd name="T15" fmla="*/ 12 h 29"/>
                <a:gd name="T16" fmla="*/ 0 w 31"/>
                <a:gd name="T17" fmla="*/ 18 h 29"/>
                <a:gd name="T18" fmla="*/ 4 w 31"/>
                <a:gd name="T19" fmla="*/ 21 h 29"/>
                <a:gd name="T20" fmla="*/ 8 w 31"/>
                <a:gd name="T21" fmla="*/ 25 h 29"/>
                <a:gd name="T22" fmla="*/ 12 w 31"/>
                <a:gd name="T23" fmla="*/ 29 h 29"/>
                <a:gd name="T24" fmla="*/ 20 w 31"/>
                <a:gd name="T25" fmla="*/ 29 h 29"/>
                <a:gd name="T26" fmla="*/ 23 w 31"/>
                <a:gd name="T27" fmla="*/ 25 h 29"/>
                <a:gd name="T28" fmla="*/ 27 w 31"/>
                <a:gd name="T29" fmla="*/ 21 h 29"/>
                <a:gd name="T30" fmla="*/ 29 w 31"/>
                <a:gd name="T31" fmla="*/ 18 h 29"/>
                <a:gd name="T32" fmla="*/ 29 w 31"/>
                <a:gd name="T33" fmla="*/ 14 h 29"/>
                <a:gd name="T34" fmla="*/ 29 w 31"/>
                <a:gd name="T35" fmla="*/ 8 h 29"/>
                <a:gd name="T36" fmla="*/ 25 w 31"/>
                <a:gd name="T37" fmla="*/ 4 h 29"/>
                <a:gd name="T38" fmla="*/ 21 w 31"/>
                <a:gd name="T39" fmla="*/ 0 h 29"/>
                <a:gd name="T40" fmla="*/ 16 w 31"/>
                <a:gd name="T41" fmla="*/ 0 h 29"/>
                <a:gd name="T42" fmla="*/ 10 w 31"/>
                <a:gd name="T43" fmla="*/ 0 h 29"/>
                <a:gd name="T44" fmla="*/ 6 w 31"/>
                <a:gd name="T45" fmla="*/ 4 h 29"/>
                <a:gd name="T46" fmla="*/ 2 w 31"/>
                <a:gd name="T47" fmla="*/ 8 h 29"/>
                <a:gd name="T48" fmla="*/ 2 w 31"/>
                <a:gd name="T49" fmla="*/ 14 h 29"/>
                <a:gd name="T50" fmla="*/ 2 w 31"/>
                <a:gd name="T51" fmla="*/ 19 h 29"/>
                <a:gd name="T52" fmla="*/ 6 w 31"/>
                <a:gd name="T53" fmla="*/ 23 h 29"/>
                <a:gd name="T54" fmla="*/ 10 w 31"/>
                <a:gd name="T55" fmla="*/ 27 h 29"/>
                <a:gd name="T56" fmla="*/ 16 w 31"/>
                <a:gd name="T57" fmla="*/ 29 h 29"/>
                <a:gd name="T58" fmla="*/ 21 w 31"/>
                <a:gd name="T59" fmla="*/ 27 h 29"/>
                <a:gd name="T60" fmla="*/ 25 w 31"/>
                <a:gd name="T61" fmla="*/ 23 h 29"/>
                <a:gd name="T62" fmla="*/ 29 w 31"/>
                <a:gd name="T63" fmla="*/ 19 h 29"/>
                <a:gd name="T64" fmla="*/ 29 w 31"/>
                <a:gd name="T65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29">
                  <a:moveTo>
                    <a:pt x="31" y="14"/>
                  </a:moveTo>
                  <a:lnTo>
                    <a:pt x="29" y="12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7"/>
                  </a:lnTo>
                  <a:lnTo>
                    <a:pt x="12" y="29"/>
                  </a:lnTo>
                  <a:lnTo>
                    <a:pt x="16" y="29"/>
                  </a:lnTo>
                  <a:lnTo>
                    <a:pt x="20" y="29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7"/>
                  </a:lnTo>
                  <a:lnTo>
                    <a:pt x="12" y="27"/>
                  </a:lnTo>
                  <a:lnTo>
                    <a:pt x="16" y="29"/>
                  </a:lnTo>
                  <a:lnTo>
                    <a:pt x="18" y="27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4"/>
                  </a:lnTo>
                  <a:lnTo>
                    <a:pt x="31" y="14"/>
                  </a:lnTo>
                  <a:close/>
                </a:path>
              </a:pathLst>
            </a:custGeom>
            <a:solidFill>
              <a:srgbClr val="FF8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22" name="Freeform 7597"/>
            <p:cNvSpPr>
              <a:spLocks/>
            </p:cNvSpPr>
            <p:nvPr/>
          </p:nvSpPr>
          <p:spPr bwMode="auto">
            <a:xfrm>
              <a:off x="1403" y="2379"/>
              <a:ext cx="27" cy="29"/>
            </a:xfrm>
            <a:custGeom>
              <a:avLst/>
              <a:gdLst>
                <a:gd name="T0" fmla="*/ 27 w 27"/>
                <a:gd name="T1" fmla="*/ 12 h 29"/>
                <a:gd name="T2" fmla="*/ 25 w 27"/>
                <a:gd name="T3" fmla="*/ 6 h 29"/>
                <a:gd name="T4" fmla="*/ 21 w 27"/>
                <a:gd name="T5" fmla="*/ 2 h 29"/>
                <a:gd name="T6" fmla="*/ 16 w 27"/>
                <a:gd name="T7" fmla="*/ 0 h 29"/>
                <a:gd name="T8" fmla="*/ 10 w 27"/>
                <a:gd name="T9" fmla="*/ 0 h 29"/>
                <a:gd name="T10" fmla="*/ 6 w 27"/>
                <a:gd name="T11" fmla="*/ 2 h 29"/>
                <a:gd name="T12" fmla="*/ 2 w 27"/>
                <a:gd name="T13" fmla="*/ 6 h 29"/>
                <a:gd name="T14" fmla="*/ 0 w 27"/>
                <a:gd name="T15" fmla="*/ 12 h 29"/>
                <a:gd name="T16" fmla="*/ 0 w 27"/>
                <a:gd name="T17" fmla="*/ 18 h 29"/>
                <a:gd name="T18" fmla="*/ 2 w 27"/>
                <a:gd name="T19" fmla="*/ 21 h 29"/>
                <a:gd name="T20" fmla="*/ 6 w 27"/>
                <a:gd name="T21" fmla="*/ 25 h 29"/>
                <a:gd name="T22" fmla="*/ 10 w 27"/>
                <a:gd name="T23" fmla="*/ 27 h 29"/>
                <a:gd name="T24" fmla="*/ 16 w 27"/>
                <a:gd name="T25" fmla="*/ 27 h 29"/>
                <a:gd name="T26" fmla="*/ 21 w 27"/>
                <a:gd name="T27" fmla="*/ 25 h 29"/>
                <a:gd name="T28" fmla="*/ 25 w 27"/>
                <a:gd name="T29" fmla="*/ 21 h 29"/>
                <a:gd name="T30" fmla="*/ 27 w 27"/>
                <a:gd name="T31" fmla="*/ 18 h 29"/>
                <a:gd name="T32" fmla="*/ 27 w 27"/>
                <a:gd name="T33" fmla="*/ 14 h 29"/>
                <a:gd name="T34" fmla="*/ 27 w 27"/>
                <a:gd name="T35" fmla="*/ 8 h 29"/>
                <a:gd name="T36" fmla="*/ 23 w 27"/>
                <a:gd name="T37" fmla="*/ 4 h 29"/>
                <a:gd name="T38" fmla="*/ 19 w 27"/>
                <a:gd name="T39" fmla="*/ 0 h 29"/>
                <a:gd name="T40" fmla="*/ 14 w 27"/>
                <a:gd name="T41" fmla="*/ 0 h 29"/>
                <a:gd name="T42" fmla="*/ 8 w 27"/>
                <a:gd name="T43" fmla="*/ 0 h 29"/>
                <a:gd name="T44" fmla="*/ 4 w 27"/>
                <a:gd name="T45" fmla="*/ 4 h 29"/>
                <a:gd name="T46" fmla="*/ 0 w 27"/>
                <a:gd name="T47" fmla="*/ 8 h 29"/>
                <a:gd name="T48" fmla="*/ 0 w 27"/>
                <a:gd name="T49" fmla="*/ 14 h 29"/>
                <a:gd name="T50" fmla="*/ 0 w 27"/>
                <a:gd name="T51" fmla="*/ 19 h 29"/>
                <a:gd name="T52" fmla="*/ 4 w 27"/>
                <a:gd name="T53" fmla="*/ 23 h 29"/>
                <a:gd name="T54" fmla="*/ 8 w 27"/>
                <a:gd name="T55" fmla="*/ 27 h 29"/>
                <a:gd name="T56" fmla="*/ 14 w 27"/>
                <a:gd name="T57" fmla="*/ 27 h 29"/>
                <a:gd name="T58" fmla="*/ 19 w 27"/>
                <a:gd name="T59" fmla="*/ 27 h 29"/>
                <a:gd name="T60" fmla="*/ 23 w 27"/>
                <a:gd name="T61" fmla="*/ 23 h 29"/>
                <a:gd name="T62" fmla="*/ 27 w 27"/>
                <a:gd name="T63" fmla="*/ 19 h 29"/>
                <a:gd name="T64" fmla="*/ 27 w 27"/>
                <a:gd name="T65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9">
                  <a:moveTo>
                    <a:pt x="27" y="14"/>
                  </a:moveTo>
                  <a:lnTo>
                    <a:pt x="27" y="12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4" y="29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8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23" name="Freeform 7598"/>
            <p:cNvSpPr>
              <a:spLocks/>
            </p:cNvSpPr>
            <p:nvPr/>
          </p:nvSpPr>
          <p:spPr bwMode="auto">
            <a:xfrm>
              <a:off x="1403" y="2379"/>
              <a:ext cx="27" cy="27"/>
            </a:xfrm>
            <a:custGeom>
              <a:avLst/>
              <a:gdLst>
                <a:gd name="T0" fmla="*/ 27 w 27"/>
                <a:gd name="T1" fmla="*/ 12 h 27"/>
                <a:gd name="T2" fmla="*/ 25 w 27"/>
                <a:gd name="T3" fmla="*/ 6 h 27"/>
                <a:gd name="T4" fmla="*/ 21 w 27"/>
                <a:gd name="T5" fmla="*/ 2 h 27"/>
                <a:gd name="T6" fmla="*/ 16 w 27"/>
                <a:gd name="T7" fmla="*/ 0 h 27"/>
                <a:gd name="T8" fmla="*/ 12 w 27"/>
                <a:gd name="T9" fmla="*/ 0 h 27"/>
                <a:gd name="T10" fmla="*/ 6 w 27"/>
                <a:gd name="T11" fmla="*/ 2 h 27"/>
                <a:gd name="T12" fmla="*/ 2 w 27"/>
                <a:gd name="T13" fmla="*/ 6 h 27"/>
                <a:gd name="T14" fmla="*/ 0 w 27"/>
                <a:gd name="T15" fmla="*/ 12 h 27"/>
                <a:gd name="T16" fmla="*/ 0 w 27"/>
                <a:gd name="T17" fmla="*/ 18 h 27"/>
                <a:gd name="T18" fmla="*/ 2 w 27"/>
                <a:gd name="T19" fmla="*/ 21 h 27"/>
                <a:gd name="T20" fmla="*/ 6 w 27"/>
                <a:gd name="T21" fmla="*/ 25 h 27"/>
                <a:gd name="T22" fmla="*/ 12 w 27"/>
                <a:gd name="T23" fmla="*/ 27 h 27"/>
                <a:gd name="T24" fmla="*/ 16 w 27"/>
                <a:gd name="T25" fmla="*/ 27 h 27"/>
                <a:gd name="T26" fmla="*/ 21 w 27"/>
                <a:gd name="T27" fmla="*/ 25 h 27"/>
                <a:gd name="T28" fmla="*/ 25 w 27"/>
                <a:gd name="T29" fmla="*/ 21 h 27"/>
                <a:gd name="T30" fmla="*/ 27 w 27"/>
                <a:gd name="T31" fmla="*/ 18 h 27"/>
                <a:gd name="T32" fmla="*/ 27 w 27"/>
                <a:gd name="T33" fmla="*/ 14 h 27"/>
                <a:gd name="T34" fmla="*/ 25 w 27"/>
                <a:gd name="T35" fmla="*/ 8 h 27"/>
                <a:gd name="T36" fmla="*/ 23 w 27"/>
                <a:gd name="T37" fmla="*/ 4 h 27"/>
                <a:gd name="T38" fmla="*/ 19 w 27"/>
                <a:gd name="T39" fmla="*/ 2 h 27"/>
                <a:gd name="T40" fmla="*/ 14 w 27"/>
                <a:gd name="T41" fmla="*/ 0 h 27"/>
                <a:gd name="T42" fmla="*/ 8 w 27"/>
                <a:gd name="T43" fmla="*/ 2 h 27"/>
                <a:gd name="T44" fmla="*/ 4 w 27"/>
                <a:gd name="T45" fmla="*/ 4 h 27"/>
                <a:gd name="T46" fmla="*/ 2 w 27"/>
                <a:gd name="T47" fmla="*/ 8 h 27"/>
                <a:gd name="T48" fmla="*/ 0 w 27"/>
                <a:gd name="T49" fmla="*/ 14 h 27"/>
                <a:gd name="T50" fmla="*/ 2 w 27"/>
                <a:gd name="T51" fmla="*/ 19 h 27"/>
                <a:gd name="T52" fmla="*/ 4 w 27"/>
                <a:gd name="T53" fmla="*/ 23 h 27"/>
                <a:gd name="T54" fmla="*/ 8 w 27"/>
                <a:gd name="T55" fmla="*/ 27 h 27"/>
                <a:gd name="T56" fmla="*/ 14 w 27"/>
                <a:gd name="T57" fmla="*/ 27 h 27"/>
                <a:gd name="T58" fmla="*/ 19 w 27"/>
                <a:gd name="T59" fmla="*/ 27 h 27"/>
                <a:gd name="T60" fmla="*/ 23 w 27"/>
                <a:gd name="T61" fmla="*/ 23 h 27"/>
                <a:gd name="T62" fmla="*/ 25 w 27"/>
                <a:gd name="T63" fmla="*/ 19 h 27"/>
                <a:gd name="T64" fmla="*/ 27 w 27"/>
                <a:gd name="T65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2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8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8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24" name="Freeform 7599"/>
            <p:cNvSpPr>
              <a:spLocks/>
            </p:cNvSpPr>
            <p:nvPr/>
          </p:nvSpPr>
          <p:spPr bwMode="auto">
            <a:xfrm>
              <a:off x="1403" y="2379"/>
              <a:ext cx="27" cy="27"/>
            </a:xfrm>
            <a:custGeom>
              <a:avLst/>
              <a:gdLst>
                <a:gd name="T0" fmla="*/ 27 w 27"/>
                <a:gd name="T1" fmla="*/ 12 h 27"/>
                <a:gd name="T2" fmla="*/ 25 w 27"/>
                <a:gd name="T3" fmla="*/ 6 h 27"/>
                <a:gd name="T4" fmla="*/ 21 w 27"/>
                <a:gd name="T5" fmla="*/ 2 h 27"/>
                <a:gd name="T6" fmla="*/ 16 w 27"/>
                <a:gd name="T7" fmla="*/ 0 h 27"/>
                <a:gd name="T8" fmla="*/ 12 w 27"/>
                <a:gd name="T9" fmla="*/ 0 h 27"/>
                <a:gd name="T10" fmla="*/ 6 w 27"/>
                <a:gd name="T11" fmla="*/ 2 h 27"/>
                <a:gd name="T12" fmla="*/ 2 w 27"/>
                <a:gd name="T13" fmla="*/ 6 h 27"/>
                <a:gd name="T14" fmla="*/ 0 w 27"/>
                <a:gd name="T15" fmla="*/ 12 h 27"/>
                <a:gd name="T16" fmla="*/ 0 w 27"/>
                <a:gd name="T17" fmla="*/ 18 h 27"/>
                <a:gd name="T18" fmla="*/ 2 w 27"/>
                <a:gd name="T19" fmla="*/ 21 h 27"/>
                <a:gd name="T20" fmla="*/ 6 w 27"/>
                <a:gd name="T21" fmla="*/ 25 h 27"/>
                <a:gd name="T22" fmla="*/ 12 w 27"/>
                <a:gd name="T23" fmla="*/ 27 h 27"/>
                <a:gd name="T24" fmla="*/ 16 w 27"/>
                <a:gd name="T25" fmla="*/ 27 h 27"/>
                <a:gd name="T26" fmla="*/ 21 w 27"/>
                <a:gd name="T27" fmla="*/ 25 h 27"/>
                <a:gd name="T28" fmla="*/ 25 w 27"/>
                <a:gd name="T29" fmla="*/ 21 h 27"/>
                <a:gd name="T30" fmla="*/ 27 w 27"/>
                <a:gd name="T31" fmla="*/ 18 h 27"/>
                <a:gd name="T32" fmla="*/ 27 w 27"/>
                <a:gd name="T33" fmla="*/ 14 h 27"/>
                <a:gd name="T34" fmla="*/ 25 w 27"/>
                <a:gd name="T35" fmla="*/ 8 h 27"/>
                <a:gd name="T36" fmla="*/ 23 w 27"/>
                <a:gd name="T37" fmla="*/ 4 h 27"/>
                <a:gd name="T38" fmla="*/ 19 w 27"/>
                <a:gd name="T39" fmla="*/ 2 h 27"/>
                <a:gd name="T40" fmla="*/ 14 w 27"/>
                <a:gd name="T41" fmla="*/ 0 h 27"/>
                <a:gd name="T42" fmla="*/ 8 w 27"/>
                <a:gd name="T43" fmla="*/ 2 h 27"/>
                <a:gd name="T44" fmla="*/ 4 w 27"/>
                <a:gd name="T45" fmla="*/ 4 h 27"/>
                <a:gd name="T46" fmla="*/ 2 w 27"/>
                <a:gd name="T47" fmla="*/ 8 h 27"/>
                <a:gd name="T48" fmla="*/ 0 w 27"/>
                <a:gd name="T49" fmla="*/ 14 h 27"/>
                <a:gd name="T50" fmla="*/ 2 w 27"/>
                <a:gd name="T51" fmla="*/ 19 h 27"/>
                <a:gd name="T52" fmla="*/ 4 w 27"/>
                <a:gd name="T53" fmla="*/ 23 h 27"/>
                <a:gd name="T54" fmla="*/ 8 w 27"/>
                <a:gd name="T55" fmla="*/ 25 h 27"/>
                <a:gd name="T56" fmla="*/ 14 w 27"/>
                <a:gd name="T57" fmla="*/ 27 h 27"/>
                <a:gd name="T58" fmla="*/ 19 w 27"/>
                <a:gd name="T59" fmla="*/ 25 h 27"/>
                <a:gd name="T60" fmla="*/ 23 w 27"/>
                <a:gd name="T61" fmla="*/ 23 h 27"/>
                <a:gd name="T62" fmla="*/ 25 w 27"/>
                <a:gd name="T63" fmla="*/ 19 h 27"/>
                <a:gd name="T64" fmla="*/ 27 w 27"/>
                <a:gd name="T65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2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8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8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85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25" name="Freeform 7600"/>
            <p:cNvSpPr>
              <a:spLocks/>
            </p:cNvSpPr>
            <p:nvPr/>
          </p:nvSpPr>
          <p:spPr bwMode="auto">
            <a:xfrm>
              <a:off x="1403" y="2379"/>
              <a:ext cx="27" cy="27"/>
            </a:xfrm>
            <a:custGeom>
              <a:avLst/>
              <a:gdLst>
                <a:gd name="T0" fmla="*/ 27 w 27"/>
                <a:gd name="T1" fmla="*/ 12 h 27"/>
                <a:gd name="T2" fmla="*/ 25 w 27"/>
                <a:gd name="T3" fmla="*/ 6 h 27"/>
                <a:gd name="T4" fmla="*/ 21 w 27"/>
                <a:gd name="T5" fmla="*/ 2 h 27"/>
                <a:gd name="T6" fmla="*/ 16 w 27"/>
                <a:gd name="T7" fmla="*/ 0 h 27"/>
                <a:gd name="T8" fmla="*/ 12 w 27"/>
                <a:gd name="T9" fmla="*/ 0 h 27"/>
                <a:gd name="T10" fmla="*/ 6 w 27"/>
                <a:gd name="T11" fmla="*/ 2 h 27"/>
                <a:gd name="T12" fmla="*/ 2 w 27"/>
                <a:gd name="T13" fmla="*/ 6 h 27"/>
                <a:gd name="T14" fmla="*/ 0 w 27"/>
                <a:gd name="T15" fmla="*/ 12 h 27"/>
                <a:gd name="T16" fmla="*/ 0 w 27"/>
                <a:gd name="T17" fmla="*/ 18 h 27"/>
                <a:gd name="T18" fmla="*/ 2 w 27"/>
                <a:gd name="T19" fmla="*/ 21 h 27"/>
                <a:gd name="T20" fmla="*/ 6 w 27"/>
                <a:gd name="T21" fmla="*/ 25 h 27"/>
                <a:gd name="T22" fmla="*/ 12 w 27"/>
                <a:gd name="T23" fmla="*/ 27 h 27"/>
                <a:gd name="T24" fmla="*/ 16 w 27"/>
                <a:gd name="T25" fmla="*/ 27 h 27"/>
                <a:gd name="T26" fmla="*/ 21 w 27"/>
                <a:gd name="T27" fmla="*/ 25 h 27"/>
                <a:gd name="T28" fmla="*/ 25 w 27"/>
                <a:gd name="T29" fmla="*/ 21 h 27"/>
                <a:gd name="T30" fmla="*/ 27 w 27"/>
                <a:gd name="T31" fmla="*/ 18 h 27"/>
                <a:gd name="T32" fmla="*/ 27 w 27"/>
                <a:gd name="T33" fmla="*/ 14 h 27"/>
                <a:gd name="T34" fmla="*/ 25 w 27"/>
                <a:gd name="T35" fmla="*/ 10 h 27"/>
                <a:gd name="T36" fmla="*/ 23 w 27"/>
                <a:gd name="T37" fmla="*/ 4 h 27"/>
                <a:gd name="T38" fmla="*/ 19 w 27"/>
                <a:gd name="T39" fmla="*/ 2 h 27"/>
                <a:gd name="T40" fmla="*/ 14 w 27"/>
                <a:gd name="T41" fmla="*/ 2 h 27"/>
                <a:gd name="T42" fmla="*/ 8 w 27"/>
                <a:gd name="T43" fmla="*/ 2 h 27"/>
                <a:gd name="T44" fmla="*/ 4 w 27"/>
                <a:gd name="T45" fmla="*/ 4 h 27"/>
                <a:gd name="T46" fmla="*/ 2 w 27"/>
                <a:gd name="T47" fmla="*/ 10 h 27"/>
                <a:gd name="T48" fmla="*/ 0 w 27"/>
                <a:gd name="T49" fmla="*/ 14 h 27"/>
                <a:gd name="T50" fmla="*/ 2 w 27"/>
                <a:gd name="T51" fmla="*/ 19 h 27"/>
                <a:gd name="T52" fmla="*/ 4 w 27"/>
                <a:gd name="T53" fmla="*/ 23 h 27"/>
                <a:gd name="T54" fmla="*/ 8 w 27"/>
                <a:gd name="T55" fmla="*/ 25 h 27"/>
                <a:gd name="T56" fmla="*/ 14 w 27"/>
                <a:gd name="T57" fmla="*/ 27 h 27"/>
                <a:gd name="T58" fmla="*/ 19 w 27"/>
                <a:gd name="T59" fmla="*/ 25 h 27"/>
                <a:gd name="T60" fmla="*/ 23 w 27"/>
                <a:gd name="T61" fmla="*/ 23 h 27"/>
                <a:gd name="T62" fmla="*/ 25 w 27"/>
                <a:gd name="T63" fmla="*/ 19 h 27"/>
                <a:gd name="T64" fmla="*/ 27 w 27"/>
                <a:gd name="T65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2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8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8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26" name="Freeform 7601"/>
            <p:cNvSpPr>
              <a:spLocks/>
            </p:cNvSpPr>
            <p:nvPr/>
          </p:nvSpPr>
          <p:spPr bwMode="auto">
            <a:xfrm>
              <a:off x="1403" y="2381"/>
              <a:ext cx="27" cy="25"/>
            </a:xfrm>
            <a:custGeom>
              <a:avLst/>
              <a:gdLst>
                <a:gd name="T0" fmla="*/ 25 w 27"/>
                <a:gd name="T1" fmla="*/ 10 h 25"/>
                <a:gd name="T2" fmla="*/ 23 w 27"/>
                <a:gd name="T3" fmla="*/ 4 h 25"/>
                <a:gd name="T4" fmla="*/ 21 w 27"/>
                <a:gd name="T5" fmla="*/ 2 h 25"/>
                <a:gd name="T6" fmla="*/ 16 w 27"/>
                <a:gd name="T7" fmla="*/ 0 h 25"/>
                <a:gd name="T8" fmla="*/ 12 w 27"/>
                <a:gd name="T9" fmla="*/ 0 h 25"/>
                <a:gd name="T10" fmla="*/ 6 w 27"/>
                <a:gd name="T11" fmla="*/ 2 h 25"/>
                <a:gd name="T12" fmla="*/ 2 w 27"/>
                <a:gd name="T13" fmla="*/ 4 h 25"/>
                <a:gd name="T14" fmla="*/ 2 w 27"/>
                <a:gd name="T15" fmla="*/ 10 h 25"/>
                <a:gd name="T16" fmla="*/ 2 w 27"/>
                <a:gd name="T17" fmla="*/ 14 h 25"/>
                <a:gd name="T18" fmla="*/ 2 w 27"/>
                <a:gd name="T19" fmla="*/ 19 h 25"/>
                <a:gd name="T20" fmla="*/ 6 w 27"/>
                <a:gd name="T21" fmla="*/ 23 h 25"/>
                <a:gd name="T22" fmla="*/ 12 w 27"/>
                <a:gd name="T23" fmla="*/ 25 h 25"/>
                <a:gd name="T24" fmla="*/ 16 w 27"/>
                <a:gd name="T25" fmla="*/ 25 h 25"/>
                <a:gd name="T26" fmla="*/ 21 w 27"/>
                <a:gd name="T27" fmla="*/ 23 h 25"/>
                <a:gd name="T28" fmla="*/ 23 w 27"/>
                <a:gd name="T29" fmla="*/ 19 h 25"/>
                <a:gd name="T30" fmla="*/ 25 w 27"/>
                <a:gd name="T31" fmla="*/ 14 h 25"/>
                <a:gd name="T32" fmla="*/ 25 w 27"/>
                <a:gd name="T33" fmla="*/ 12 h 25"/>
                <a:gd name="T34" fmla="*/ 25 w 27"/>
                <a:gd name="T35" fmla="*/ 8 h 25"/>
                <a:gd name="T36" fmla="*/ 23 w 27"/>
                <a:gd name="T37" fmla="*/ 4 h 25"/>
                <a:gd name="T38" fmla="*/ 18 w 27"/>
                <a:gd name="T39" fmla="*/ 0 h 25"/>
                <a:gd name="T40" fmla="*/ 14 w 27"/>
                <a:gd name="T41" fmla="*/ 0 h 25"/>
                <a:gd name="T42" fmla="*/ 8 w 27"/>
                <a:gd name="T43" fmla="*/ 0 h 25"/>
                <a:gd name="T44" fmla="*/ 4 w 27"/>
                <a:gd name="T45" fmla="*/ 4 h 25"/>
                <a:gd name="T46" fmla="*/ 2 w 27"/>
                <a:gd name="T47" fmla="*/ 8 h 25"/>
                <a:gd name="T48" fmla="*/ 2 w 27"/>
                <a:gd name="T49" fmla="*/ 12 h 25"/>
                <a:gd name="T50" fmla="*/ 2 w 27"/>
                <a:gd name="T51" fmla="*/ 17 h 25"/>
                <a:gd name="T52" fmla="*/ 4 w 27"/>
                <a:gd name="T53" fmla="*/ 21 h 25"/>
                <a:gd name="T54" fmla="*/ 8 w 27"/>
                <a:gd name="T55" fmla="*/ 23 h 25"/>
                <a:gd name="T56" fmla="*/ 14 w 27"/>
                <a:gd name="T57" fmla="*/ 25 h 25"/>
                <a:gd name="T58" fmla="*/ 18 w 27"/>
                <a:gd name="T59" fmla="*/ 23 h 25"/>
                <a:gd name="T60" fmla="*/ 23 w 27"/>
                <a:gd name="T61" fmla="*/ 21 h 25"/>
                <a:gd name="T62" fmla="*/ 25 w 27"/>
                <a:gd name="T63" fmla="*/ 17 h 25"/>
                <a:gd name="T64" fmla="*/ 25 w 27"/>
                <a:gd name="T6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5">
                  <a:moveTo>
                    <a:pt x="27" y="12"/>
                  </a:moveTo>
                  <a:lnTo>
                    <a:pt x="25" y="10"/>
                  </a:lnTo>
                  <a:lnTo>
                    <a:pt x="25" y="8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7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2" y="23"/>
                  </a:lnTo>
                  <a:lnTo>
                    <a:pt x="14" y="25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FF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27" name="Freeform 7602"/>
            <p:cNvSpPr>
              <a:spLocks/>
            </p:cNvSpPr>
            <p:nvPr/>
          </p:nvSpPr>
          <p:spPr bwMode="auto">
            <a:xfrm>
              <a:off x="1405" y="2381"/>
              <a:ext cx="23" cy="25"/>
            </a:xfrm>
            <a:custGeom>
              <a:avLst/>
              <a:gdLst>
                <a:gd name="T0" fmla="*/ 23 w 23"/>
                <a:gd name="T1" fmla="*/ 10 h 25"/>
                <a:gd name="T2" fmla="*/ 21 w 23"/>
                <a:gd name="T3" fmla="*/ 6 h 25"/>
                <a:gd name="T4" fmla="*/ 19 w 23"/>
                <a:gd name="T5" fmla="*/ 2 h 25"/>
                <a:gd name="T6" fmla="*/ 14 w 23"/>
                <a:gd name="T7" fmla="*/ 0 h 25"/>
                <a:gd name="T8" fmla="*/ 10 w 23"/>
                <a:gd name="T9" fmla="*/ 0 h 25"/>
                <a:gd name="T10" fmla="*/ 4 w 23"/>
                <a:gd name="T11" fmla="*/ 2 h 25"/>
                <a:gd name="T12" fmla="*/ 2 w 23"/>
                <a:gd name="T13" fmla="*/ 6 h 25"/>
                <a:gd name="T14" fmla="*/ 0 w 23"/>
                <a:gd name="T15" fmla="*/ 10 h 25"/>
                <a:gd name="T16" fmla="*/ 0 w 23"/>
                <a:gd name="T17" fmla="*/ 14 h 25"/>
                <a:gd name="T18" fmla="*/ 2 w 23"/>
                <a:gd name="T19" fmla="*/ 19 h 25"/>
                <a:gd name="T20" fmla="*/ 4 w 23"/>
                <a:gd name="T21" fmla="*/ 21 h 25"/>
                <a:gd name="T22" fmla="*/ 10 w 23"/>
                <a:gd name="T23" fmla="*/ 23 h 25"/>
                <a:gd name="T24" fmla="*/ 14 w 23"/>
                <a:gd name="T25" fmla="*/ 23 h 25"/>
                <a:gd name="T26" fmla="*/ 19 w 23"/>
                <a:gd name="T27" fmla="*/ 21 h 25"/>
                <a:gd name="T28" fmla="*/ 21 w 23"/>
                <a:gd name="T29" fmla="*/ 19 h 25"/>
                <a:gd name="T30" fmla="*/ 23 w 23"/>
                <a:gd name="T31" fmla="*/ 14 h 25"/>
                <a:gd name="T32" fmla="*/ 23 w 23"/>
                <a:gd name="T33" fmla="*/ 12 h 25"/>
                <a:gd name="T34" fmla="*/ 23 w 23"/>
                <a:gd name="T35" fmla="*/ 8 h 25"/>
                <a:gd name="T36" fmla="*/ 19 w 23"/>
                <a:gd name="T37" fmla="*/ 4 h 25"/>
                <a:gd name="T38" fmla="*/ 16 w 23"/>
                <a:gd name="T39" fmla="*/ 0 h 25"/>
                <a:gd name="T40" fmla="*/ 12 w 23"/>
                <a:gd name="T41" fmla="*/ 0 h 25"/>
                <a:gd name="T42" fmla="*/ 8 w 23"/>
                <a:gd name="T43" fmla="*/ 0 h 25"/>
                <a:gd name="T44" fmla="*/ 4 w 23"/>
                <a:gd name="T45" fmla="*/ 4 h 25"/>
                <a:gd name="T46" fmla="*/ 0 w 23"/>
                <a:gd name="T47" fmla="*/ 8 h 25"/>
                <a:gd name="T48" fmla="*/ 0 w 23"/>
                <a:gd name="T49" fmla="*/ 12 h 25"/>
                <a:gd name="T50" fmla="*/ 0 w 23"/>
                <a:gd name="T51" fmla="*/ 17 h 25"/>
                <a:gd name="T52" fmla="*/ 4 w 23"/>
                <a:gd name="T53" fmla="*/ 21 h 25"/>
                <a:gd name="T54" fmla="*/ 8 w 23"/>
                <a:gd name="T55" fmla="*/ 23 h 25"/>
                <a:gd name="T56" fmla="*/ 12 w 23"/>
                <a:gd name="T57" fmla="*/ 23 h 25"/>
                <a:gd name="T58" fmla="*/ 16 w 23"/>
                <a:gd name="T59" fmla="*/ 23 h 25"/>
                <a:gd name="T60" fmla="*/ 19 w 23"/>
                <a:gd name="T61" fmla="*/ 21 h 25"/>
                <a:gd name="T62" fmla="*/ 23 w 23"/>
                <a:gd name="T63" fmla="*/ 17 h 25"/>
                <a:gd name="T64" fmla="*/ 23 w 23"/>
                <a:gd name="T6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5">
                  <a:moveTo>
                    <a:pt x="23" y="12"/>
                  </a:move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FF8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28" name="Freeform 7603"/>
            <p:cNvSpPr>
              <a:spLocks/>
            </p:cNvSpPr>
            <p:nvPr/>
          </p:nvSpPr>
          <p:spPr bwMode="auto">
            <a:xfrm>
              <a:off x="1405" y="2381"/>
              <a:ext cx="23" cy="23"/>
            </a:xfrm>
            <a:custGeom>
              <a:avLst/>
              <a:gdLst>
                <a:gd name="T0" fmla="*/ 23 w 23"/>
                <a:gd name="T1" fmla="*/ 10 h 23"/>
                <a:gd name="T2" fmla="*/ 21 w 23"/>
                <a:gd name="T3" fmla="*/ 6 h 23"/>
                <a:gd name="T4" fmla="*/ 17 w 23"/>
                <a:gd name="T5" fmla="*/ 2 h 23"/>
                <a:gd name="T6" fmla="*/ 14 w 23"/>
                <a:gd name="T7" fmla="*/ 0 h 23"/>
                <a:gd name="T8" fmla="*/ 10 w 23"/>
                <a:gd name="T9" fmla="*/ 0 h 23"/>
                <a:gd name="T10" fmla="*/ 6 w 23"/>
                <a:gd name="T11" fmla="*/ 2 h 23"/>
                <a:gd name="T12" fmla="*/ 2 w 23"/>
                <a:gd name="T13" fmla="*/ 6 h 23"/>
                <a:gd name="T14" fmla="*/ 0 w 23"/>
                <a:gd name="T15" fmla="*/ 10 h 23"/>
                <a:gd name="T16" fmla="*/ 0 w 23"/>
                <a:gd name="T17" fmla="*/ 14 h 23"/>
                <a:gd name="T18" fmla="*/ 2 w 23"/>
                <a:gd name="T19" fmla="*/ 19 h 23"/>
                <a:gd name="T20" fmla="*/ 6 w 23"/>
                <a:gd name="T21" fmla="*/ 21 h 23"/>
                <a:gd name="T22" fmla="*/ 10 w 23"/>
                <a:gd name="T23" fmla="*/ 23 h 23"/>
                <a:gd name="T24" fmla="*/ 14 w 23"/>
                <a:gd name="T25" fmla="*/ 23 h 23"/>
                <a:gd name="T26" fmla="*/ 17 w 23"/>
                <a:gd name="T27" fmla="*/ 21 h 23"/>
                <a:gd name="T28" fmla="*/ 21 w 23"/>
                <a:gd name="T29" fmla="*/ 19 h 23"/>
                <a:gd name="T30" fmla="*/ 23 w 23"/>
                <a:gd name="T31" fmla="*/ 14 h 23"/>
                <a:gd name="T32" fmla="*/ 23 w 23"/>
                <a:gd name="T33" fmla="*/ 12 h 23"/>
                <a:gd name="T34" fmla="*/ 21 w 23"/>
                <a:gd name="T35" fmla="*/ 8 h 23"/>
                <a:gd name="T36" fmla="*/ 19 w 23"/>
                <a:gd name="T37" fmla="*/ 4 h 23"/>
                <a:gd name="T38" fmla="*/ 16 w 23"/>
                <a:gd name="T39" fmla="*/ 2 h 23"/>
                <a:gd name="T40" fmla="*/ 12 w 23"/>
                <a:gd name="T41" fmla="*/ 0 h 23"/>
                <a:gd name="T42" fmla="*/ 8 w 23"/>
                <a:gd name="T43" fmla="*/ 2 h 23"/>
                <a:gd name="T44" fmla="*/ 4 w 23"/>
                <a:gd name="T45" fmla="*/ 4 h 23"/>
                <a:gd name="T46" fmla="*/ 0 w 23"/>
                <a:gd name="T47" fmla="*/ 8 h 23"/>
                <a:gd name="T48" fmla="*/ 0 w 23"/>
                <a:gd name="T49" fmla="*/ 12 h 23"/>
                <a:gd name="T50" fmla="*/ 0 w 23"/>
                <a:gd name="T51" fmla="*/ 16 h 23"/>
                <a:gd name="T52" fmla="*/ 4 w 23"/>
                <a:gd name="T53" fmla="*/ 19 h 23"/>
                <a:gd name="T54" fmla="*/ 8 w 23"/>
                <a:gd name="T55" fmla="*/ 23 h 23"/>
                <a:gd name="T56" fmla="*/ 12 w 23"/>
                <a:gd name="T57" fmla="*/ 23 h 23"/>
                <a:gd name="T58" fmla="*/ 16 w 23"/>
                <a:gd name="T59" fmla="*/ 23 h 23"/>
                <a:gd name="T60" fmla="*/ 19 w 23"/>
                <a:gd name="T61" fmla="*/ 19 h 23"/>
                <a:gd name="T62" fmla="*/ 21 w 23"/>
                <a:gd name="T63" fmla="*/ 16 h 23"/>
                <a:gd name="T64" fmla="*/ 23 w 23"/>
                <a:gd name="T6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3">
                  <a:moveTo>
                    <a:pt x="23" y="12"/>
                  </a:move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FF8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29" name="Freeform 7604"/>
            <p:cNvSpPr>
              <a:spLocks/>
            </p:cNvSpPr>
            <p:nvPr/>
          </p:nvSpPr>
          <p:spPr bwMode="auto">
            <a:xfrm>
              <a:off x="1405" y="2381"/>
              <a:ext cx="23" cy="23"/>
            </a:xfrm>
            <a:custGeom>
              <a:avLst/>
              <a:gdLst>
                <a:gd name="T0" fmla="*/ 23 w 23"/>
                <a:gd name="T1" fmla="*/ 10 h 23"/>
                <a:gd name="T2" fmla="*/ 21 w 23"/>
                <a:gd name="T3" fmla="*/ 6 h 23"/>
                <a:gd name="T4" fmla="*/ 17 w 23"/>
                <a:gd name="T5" fmla="*/ 2 h 23"/>
                <a:gd name="T6" fmla="*/ 14 w 23"/>
                <a:gd name="T7" fmla="*/ 0 h 23"/>
                <a:gd name="T8" fmla="*/ 10 w 23"/>
                <a:gd name="T9" fmla="*/ 0 h 23"/>
                <a:gd name="T10" fmla="*/ 6 w 23"/>
                <a:gd name="T11" fmla="*/ 2 h 23"/>
                <a:gd name="T12" fmla="*/ 2 w 23"/>
                <a:gd name="T13" fmla="*/ 6 h 23"/>
                <a:gd name="T14" fmla="*/ 0 w 23"/>
                <a:gd name="T15" fmla="*/ 10 h 23"/>
                <a:gd name="T16" fmla="*/ 0 w 23"/>
                <a:gd name="T17" fmla="*/ 14 h 23"/>
                <a:gd name="T18" fmla="*/ 2 w 23"/>
                <a:gd name="T19" fmla="*/ 17 h 23"/>
                <a:gd name="T20" fmla="*/ 6 w 23"/>
                <a:gd name="T21" fmla="*/ 21 h 23"/>
                <a:gd name="T22" fmla="*/ 10 w 23"/>
                <a:gd name="T23" fmla="*/ 23 h 23"/>
                <a:gd name="T24" fmla="*/ 14 w 23"/>
                <a:gd name="T25" fmla="*/ 23 h 23"/>
                <a:gd name="T26" fmla="*/ 17 w 23"/>
                <a:gd name="T27" fmla="*/ 21 h 23"/>
                <a:gd name="T28" fmla="*/ 21 w 23"/>
                <a:gd name="T29" fmla="*/ 17 h 23"/>
                <a:gd name="T30" fmla="*/ 23 w 23"/>
                <a:gd name="T31" fmla="*/ 14 h 23"/>
                <a:gd name="T32" fmla="*/ 23 w 23"/>
                <a:gd name="T33" fmla="*/ 12 h 23"/>
                <a:gd name="T34" fmla="*/ 21 w 23"/>
                <a:gd name="T35" fmla="*/ 8 h 23"/>
                <a:gd name="T36" fmla="*/ 19 w 23"/>
                <a:gd name="T37" fmla="*/ 4 h 23"/>
                <a:gd name="T38" fmla="*/ 16 w 23"/>
                <a:gd name="T39" fmla="*/ 2 h 23"/>
                <a:gd name="T40" fmla="*/ 12 w 23"/>
                <a:gd name="T41" fmla="*/ 0 h 23"/>
                <a:gd name="T42" fmla="*/ 8 w 23"/>
                <a:gd name="T43" fmla="*/ 2 h 23"/>
                <a:gd name="T44" fmla="*/ 4 w 23"/>
                <a:gd name="T45" fmla="*/ 4 h 23"/>
                <a:gd name="T46" fmla="*/ 2 w 23"/>
                <a:gd name="T47" fmla="*/ 8 h 23"/>
                <a:gd name="T48" fmla="*/ 0 w 23"/>
                <a:gd name="T49" fmla="*/ 12 h 23"/>
                <a:gd name="T50" fmla="*/ 2 w 23"/>
                <a:gd name="T51" fmla="*/ 16 h 23"/>
                <a:gd name="T52" fmla="*/ 4 w 23"/>
                <a:gd name="T53" fmla="*/ 19 h 23"/>
                <a:gd name="T54" fmla="*/ 8 w 23"/>
                <a:gd name="T55" fmla="*/ 21 h 23"/>
                <a:gd name="T56" fmla="*/ 12 w 23"/>
                <a:gd name="T57" fmla="*/ 23 h 23"/>
                <a:gd name="T58" fmla="*/ 16 w 23"/>
                <a:gd name="T59" fmla="*/ 21 h 23"/>
                <a:gd name="T60" fmla="*/ 19 w 23"/>
                <a:gd name="T61" fmla="*/ 19 h 23"/>
                <a:gd name="T62" fmla="*/ 21 w 23"/>
                <a:gd name="T63" fmla="*/ 16 h 23"/>
                <a:gd name="T64" fmla="*/ 23 w 23"/>
                <a:gd name="T6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3">
                  <a:moveTo>
                    <a:pt x="23" y="12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FF8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30" name="Freeform 7605"/>
            <p:cNvSpPr>
              <a:spLocks/>
            </p:cNvSpPr>
            <p:nvPr/>
          </p:nvSpPr>
          <p:spPr bwMode="auto">
            <a:xfrm>
              <a:off x="1405" y="2381"/>
              <a:ext cx="23" cy="23"/>
            </a:xfrm>
            <a:custGeom>
              <a:avLst/>
              <a:gdLst>
                <a:gd name="T0" fmla="*/ 23 w 23"/>
                <a:gd name="T1" fmla="*/ 10 h 23"/>
                <a:gd name="T2" fmla="*/ 21 w 23"/>
                <a:gd name="T3" fmla="*/ 6 h 23"/>
                <a:gd name="T4" fmla="*/ 17 w 23"/>
                <a:gd name="T5" fmla="*/ 2 h 23"/>
                <a:gd name="T6" fmla="*/ 14 w 23"/>
                <a:gd name="T7" fmla="*/ 0 h 23"/>
                <a:gd name="T8" fmla="*/ 10 w 23"/>
                <a:gd name="T9" fmla="*/ 0 h 23"/>
                <a:gd name="T10" fmla="*/ 6 w 23"/>
                <a:gd name="T11" fmla="*/ 2 h 23"/>
                <a:gd name="T12" fmla="*/ 2 w 23"/>
                <a:gd name="T13" fmla="*/ 6 h 23"/>
                <a:gd name="T14" fmla="*/ 0 w 23"/>
                <a:gd name="T15" fmla="*/ 10 h 23"/>
                <a:gd name="T16" fmla="*/ 0 w 23"/>
                <a:gd name="T17" fmla="*/ 14 h 23"/>
                <a:gd name="T18" fmla="*/ 2 w 23"/>
                <a:gd name="T19" fmla="*/ 17 h 23"/>
                <a:gd name="T20" fmla="*/ 6 w 23"/>
                <a:gd name="T21" fmla="*/ 21 h 23"/>
                <a:gd name="T22" fmla="*/ 10 w 23"/>
                <a:gd name="T23" fmla="*/ 23 h 23"/>
                <a:gd name="T24" fmla="*/ 14 w 23"/>
                <a:gd name="T25" fmla="*/ 23 h 23"/>
                <a:gd name="T26" fmla="*/ 17 w 23"/>
                <a:gd name="T27" fmla="*/ 21 h 23"/>
                <a:gd name="T28" fmla="*/ 21 w 23"/>
                <a:gd name="T29" fmla="*/ 17 h 23"/>
                <a:gd name="T30" fmla="*/ 23 w 23"/>
                <a:gd name="T31" fmla="*/ 14 h 23"/>
                <a:gd name="T32" fmla="*/ 23 w 23"/>
                <a:gd name="T33" fmla="*/ 12 h 23"/>
                <a:gd name="T34" fmla="*/ 21 w 23"/>
                <a:gd name="T35" fmla="*/ 8 h 23"/>
                <a:gd name="T36" fmla="*/ 19 w 23"/>
                <a:gd name="T37" fmla="*/ 4 h 23"/>
                <a:gd name="T38" fmla="*/ 16 w 23"/>
                <a:gd name="T39" fmla="*/ 2 h 23"/>
                <a:gd name="T40" fmla="*/ 12 w 23"/>
                <a:gd name="T41" fmla="*/ 2 h 23"/>
                <a:gd name="T42" fmla="*/ 8 w 23"/>
                <a:gd name="T43" fmla="*/ 2 h 23"/>
                <a:gd name="T44" fmla="*/ 4 w 23"/>
                <a:gd name="T45" fmla="*/ 4 h 23"/>
                <a:gd name="T46" fmla="*/ 2 w 23"/>
                <a:gd name="T47" fmla="*/ 8 h 23"/>
                <a:gd name="T48" fmla="*/ 0 w 23"/>
                <a:gd name="T49" fmla="*/ 12 h 23"/>
                <a:gd name="T50" fmla="*/ 2 w 23"/>
                <a:gd name="T51" fmla="*/ 16 h 23"/>
                <a:gd name="T52" fmla="*/ 4 w 23"/>
                <a:gd name="T53" fmla="*/ 19 h 23"/>
                <a:gd name="T54" fmla="*/ 8 w 23"/>
                <a:gd name="T55" fmla="*/ 21 h 23"/>
                <a:gd name="T56" fmla="*/ 12 w 23"/>
                <a:gd name="T57" fmla="*/ 23 h 23"/>
                <a:gd name="T58" fmla="*/ 16 w 23"/>
                <a:gd name="T59" fmla="*/ 21 h 23"/>
                <a:gd name="T60" fmla="*/ 19 w 23"/>
                <a:gd name="T61" fmla="*/ 19 h 23"/>
                <a:gd name="T62" fmla="*/ 21 w 23"/>
                <a:gd name="T63" fmla="*/ 16 h 23"/>
                <a:gd name="T64" fmla="*/ 23 w 23"/>
                <a:gd name="T6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3">
                  <a:moveTo>
                    <a:pt x="23" y="12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FF8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31" name="Freeform 7606"/>
            <p:cNvSpPr>
              <a:spLocks/>
            </p:cNvSpPr>
            <p:nvPr/>
          </p:nvSpPr>
          <p:spPr bwMode="auto">
            <a:xfrm>
              <a:off x="1405" y="2383"/>
              <a:ext cx="23" cy="21"/>
            </a:xfrm>
            <a:custGeom>
              <a:avLst/>
              <a:gdLst>
                <a:gd name="T0" fmla="*/ 21 w 23"/>
                <a:gd name="T1" fmla="*/ 8 h 21"/>
                <a:gd name="T2" fmla="*/ 21 w 23"/>
                <a:gd name="T3" fmla="*/ 4 h 21"/>
                <a:gd name="T4" fmla="*/ 17 w 23"/>
                <a:gd name="T5" fmla="*/ 2 h 21"/>
                <a:gd name="T6" fmla="*/ 14 w 23"/>
                <a:gd name="T7" fmla="*/ 0 h 21"/>
                <a:gd name="T8" fmla="*/ 10 w 23"/>
                <a:gd name="T9" fmla="*/ 0 h 21"/>
                <a:gd name="T10" fmla="*/ 6 w 23"/>
                <a:gd name="T11" fmla="*/ 2 h 21"/>
                <a:gd name="T12" fmla="*/ 2 w 23"/>
                <a:gd name="T13" fmla="*/ 4 h 21"/>
                <a:gd name="T14" fmla="*/ 2 w 23"/>
                <a:gd name="T15" fmla="*/ 8 h 21"/>
                <a:gd name="T16" fmla="*/ 2 w 23"/>
                <a:gd name="T17" fmla="*/ 12 h 21"/>
                <a:gd name="T18" fmla="*/ 2 w 23"/>
                <a:gd name="T19" fmla="*/ 15 h 21"/>
                <a:gd name="T20" fmla="*/ 6 w 23"/>
                <a:gd name="T21" fmla="*/ 19 h 21"/>
                <a:gd name="T22" fmla="*/ 10 w 23"/>
                <a:gd name="T23" fmla="*/ 21 h 21"/>
                <a:gd name="T24" fmla="*/ 14 w 23"/>
                <a:gd name="T25" fmla="*/ 21 h 21"/>
                <a:gd name="T26" fmla="*/ 17 w 23"/>
                <a:gd name="T27" fmla="*/ 19 h 21"/>
                <a:gd name="T28" fmla="*/ 21 w 23"/>
                <a:gd name="T29" fmla="*/ 15 h 21"/>
                <a:gd name="T30" fmla="*/ 21 w 23"/>
                <a:gd name="T31" fmla="*/ 12 h 21"/>
                <a:gd name="T32" fmla="*/ 21 w 23"/>
                <a:gd name="T33" fmla="*/ 10 h 21"/>
                <a:gd name="T34" fmla="*/ 21 w 23"/>
                <a:gd name="T35" fmla="*/ 6 h 21"/>
                <a:gd name="T36" fmla="*/ 19 w 23"/>
                <a:gd name="T37" fmla="*/ 2 h 21"/>
                <a:gd name="T38" fmla="*/ 16 w 23"/>
                <a:gd name="T39" fmla="*/ 0 h 21"/>
                <a:gd name="T40" fmla="*/ 12 w 23"/>
                <a:gd name="T41" fmla="*/ 0 h 21"/>
                <a:gd name="T42" fmla="*/ 8 w 23"/>
                <a:gd name="T43" fmla="*/ 0 h 21"/>
                <a:gd name="T44" fmla="*/ 4 w 23"/>
                <a:gd name="T45" fmla="*/ 2 h 21"/>
                <a:gd name="T46" fmla="*/ 2 w 23"/>
                <a:gd name="T47" fmla="*/ 6 h 21"/>
                <a:gd name="T48" fmla="*/ 2 w 23"/>
                <a:gd name="T49" fmla="*/ 10 h 21"/>
                <a:gd name="T50" fmla="*/ 2 w 23"/>
                <a:gd name="T51" fmla="*/ 14 h 21"/>
                <a:gd name="T52" fmla="*/ 4 w 23"/>
                <a:gd name="T53" fmla="*/ 17 h 21"/>
                <a:gd name="T54" fmla="*/ 8 w 23"/>
                <a:gd name="T55" fmla="*/ 19 h 21"/>
                <a:gd name="T56" fmla="*/ 12 w 23"/>
                <a:gd name="T57" fmla="*/ 21 h 21"/>
                <a:gd name="T58" fmla="*/ 16 w 23"/>
                <a:gd name="T59" fmla="*/ 19 h 21"/>
                <a:gd name="T60" fmla="*/ 19 w 23"/>
                <a:gd name="T61" fmla="*/ 17 h 21"/>
                <a:gd name="T62" fmla="*/ 21 w 23"/>
                <a:gd name="T63" fmla="*/ 14 h 21"/>
                <a:gd name="T64" fmla="*/ 21 w 23"/>
                <a:gd name="T6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21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3" y="10"/>
                  </a:lnTo>
                  <a:close/>
                </a:path>
              </a:pathLst>
            </a:custGeom>
            <a:solidFill>
              <a:srgbClr val="FF8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32" name="Freeform 7607"/>
            <p:cNvSpPr>
              <a:spLocks/>
            </p:cNvSpPr>
            <p:nvPr/>
          </p:nvSpPr>
          <p:spPr bwMode="auto">
            <a:xfrm>
              <a:off x="1407" y="2383"/>
              <a:ext cx="19" cy="21"/>
            </a:xfrm>
            <a:custGeom>
              <a:avLst/>
              <a:gdLst>
                <a:gd name="T0" fmla="*/ 19 w 19"/>
                <a:gd name="T1" fmla="*/ 8 h 21"/>
                <a:gd name="T2" fmla="*/ 17 w 19"/>
                <a:gd name="T3" fmla="*/ 4 h 21"/>
                <a:gd name="T4" fmla="*/ 15 w 19"/>
                <a:gd name="T5" fmla="*/ 2 h 21"/>
                <a:gd name="T6" fmla="*/ 12 w 19"/>
                <a:gd name="T7" fmla="*/ 0 h 21"/>
                <a:gd name="T8" fmla="*/ 8 w 19"/>
                <a:gd name="T9" fmla="*/ 0 h 21"/>
                <a:gd name="T10" fmla="*/ 4 w 19"/>
                <a:gd name="T11" fmla="*/ 2 h 21"/>
                <a:gd name="T12" fmla="*/ 2 w 19"/>
                <a:gd name="T13" fmla="*/ 4 h 21"/>
                <a:gd name="T14" fmla="*/ 0 w 19"/>
                <a:gd name="T15" fmla="*/ 8 h 21"/>
                <a:gd name="T16" fmla="*/ 0 w 19"/>
                <a:gd name="T17" fmla="*/ 12 h 21"/>
                <a:gd name="T18" fmla="*/ 2 w 19"/>
                <a:gd name="T19" fmla="*/ 15 h 21"/>
                <a:gd name="T20" fmla="*/ 4 w 19"/>
                <a:gd name="T21" fmla="*/ 19 h 21"/>
                <a:gd name="T22" fmla="*/ 8 w 19"/>
                <a:gd name="T23" fmla="*/ 19 h 21"/>
                <a:gd name="T24" fmla="*/ 12 w 19"/>
                <a:gd name="T25" fmla="*/ 19 h 21"/>
                <a:gd name="T26" fmla="*/ 15 w 19"/>
                <a:gd name="T27" fmla="*/ 19 h 21"/>
                <a:gd name="T28" fmla="*/ 17 w 19"/>
                <a:gd name="T29" fmla="*/ 15 h 21"/>
                <a:gd name="T30" fmla="*/ 19 w 19"/>
                <a:gd name="T31" fmla="*/ 12 h 21"/>
                <a:gd name="T32" fmla="*/ 19 w 19"/>
                <a:gd name="T33" fmla="*/ 10 h 21"/>
                <a:gd name="T34" fmla="*/ 19 w 19"/>
                <a:gd name="T35" fmla="*/ 6 h 21"/>
                <a:gd name="T36" fmla="*/ 17 w 19"/>
                <a:gd name="T37" fmla="*/ 2 h 21"/>
                <a:gd name="T38" fmla="*/ 14 w 19"/>
                <a:gd name="T39" fmla="*/ 0 h 21"/>
                <a:gd name="T40" fmla="*/ 10 w 19"/>
                <a:gd name="T41" fmla="*/ 0 h 21"/>
                <a:gd name="T42" fmla="*/ 6 w 19"/>
                <a:gd name="T43" fmla="*/ 0 h 21"/>
                <a:gd name="T44" fmla="*/ 2 w 19"/>
                <a:gd name="T45" fmla="*/ 2 h 21"/>
                <a:gd name="T46" fmla="*/ 0 w 19"/>
                <a:gd name="T47" fmla="*/ 6 h 21"/>
                <a:gd name="T48" fmla="*/ 0 w 19"/>
                <a:gd name="T49" fmla="*/ 10 h 21"/>
                <a:gd name="T50" fmla="*/ 0 w 19"/>
                <a:gd name="T51" fmla="*/ 14 h 21"/>
                <a:gd name="T52" fmla="*/ 2 w 19"/>
                <a:gd name="T53" fmla="*/ 17 h 21"/>
                <a:gd name="T54" fmla="*/ 6 w 19"/>
                <a:gd name="T55" fmla="*/ 19 h 21"/>
                <a:gd name="T56" fmla="*/ 10 w 19"/>
                <a:gd name="T57" fmla="*/ 19 h 21"/>
                <a:gd name="T58" fmla="*/ 14 w 19"/>
                <a:gd name="T59" fmla="*/ 19 h 21"/>
                <a:gd name="T60" fmla="*/ 17 w 19"/>
                <a:gd name="T61" fmla="*/ 17 h 21"/>
                <a:gd name="T62" fmla="*/ 19 w 19"/>
                <a:gd name="T63" fmla="*/ 14 h 21"/>
                <a:gd name="T64" fmla="*/ 19 w 19"/>
                <a:gd name="T6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21">
                  <a:moveTo>
                    <a:pt x="19" y="10"/>
                  </a:moveTo>
                  <a:lnTo>
                    <a:pt x="19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FF8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33" name="Freeform 7608"/>
            <p:cNvSpPr>
              <a:spLocks/>
            </p:cNvSpPr>
            <p:nvPr/>
          </p:nvSpPr>
          <p:spPr bwMode="auto">
            <a:xfrm>
              <a:off x="1407" y="2383"/>
              <a:ext cx="19" cy="19"/>
            </a:xfrm>
            <a:custGeom>
              <a:avLst/>
              <a:gdLst>
                <a:gd name="T0" fmla="*/ 19 w 19"/>
                <a:gd name="T1" fmla="*/ 8 h 19"/>
                <a:gd name="T2" fmla="*/ 17 w 19"/>
                <a:gd name="T3" fmla="*/ 4 h 19"/>
                <a:gd name="T4" fmla="*/ 15 w 19"/>
                <a:gd name="T5" fmla="*/ 2 h 19"/>
                <a:gd name="T6" fmla="*/ 12 w 19"/>
                <a:gd name="T7" fmla="*/ 0 h 19"/>
                <a:gd name="T8" fmla="*/ 8 w 19"/>
                <a:gd name="T9" fmla="*/ 0 h 19"/>
                <a:gd name="T10" fmla="*/ 4 w 19"/>
                <a:gd name="T11" fmla="*/ 2 h 19"/>
                <a:gd name="T12" fmla="*/ 2 w 19"/>
                <a:gd name="T13" fmla="*/ 4 h 19"/>
                <a:gd name="T14" fmla="*/ 0 w 19"/>
                <a:gd name="T15" fmla="*/ 8 h 19"/>
                <a:gd name="T16" fmla="*/ 0 w 19"/>
                <a:gd name="T17" fmla="*/ 12 h 19"/>
                <a:gd name="T18" fmla="*/ 2 w 19"/>
                <a:gd name="T19" fmla="*/ 15 h 19"/>
                <a:gd name="T20" fmla="*/ 4 w 19"/>
                <a:gd name="T21" fmla="*/ 17 h 19"/>
                <a:gd name="T22" fmla="*/ 8 w 19"/>
                <a:gd name="T23" fmla="*/ 19 h 19"/>
                <a:gd name="T24" fmla="*/ 12 w 19"/>
                <a:gd name="T25" fmla="*/ 19 h 19"/>
                <a:gd name="T26" fmla="*/ 15 w 19"/>
                <a:gd name="T27" fmla="*/ 17 h 19"/>
                <a:gd name="T28" fmla="*/ 17 w 19"/>
                <a:gd name="T29" fmla="*/ 15 h 19"/>
                <a:gd name="T30" fmla="*/ 19 w 19"/>
                <a:gd name="T31" fmla="*/ 12 h 19"/>
                <a:gd name="T32" fmla="*/ 19 w 19"/>
                <a:gd name="T33" fmla="*/ 10 h 19"/>
                <a:gd name="T34" fmla="*/ 19 w 19"/>
                <a:gd name="T35" fmla="*/ 6 h 19"/>
                <a:gd name="T36" fmla="*/ 15 w 19"/>
                <a:gd name="T37" fmla="*/ 4 h 19"/>
                <a:gd name="T38" fmla="*/ 14 w 19"/>
                <a:gd name="T39" fmla="*/ 2 h 19"/>
                <a:gd name="T40" fmla="*/ 10 w 19"/>
                <a:gd name="T41" fmla="*/ 0 h 19"/>
                <a:gd name="T42" fmla="*/ 6 w 19"/>
                <a:gd name="T43" fmla="*/ 2 h 19"/>
                <a:gd name="T44" fmla="*/ 2 w 19"/>
                <a:gd name="T45" fmla="*/ 4 h 19"/>
                <a:gd name="T46" fmla="*/ 0 w 19"/>
                <a:gd name="T47" fmla="*/ 6 h 19"/>
                <a:gd name="T48" fmla="*/ 0 w 19"/>
                <a:gd name="T49" fmla="*/ 10 h 19"/>
                <a:gd name="T50" fmla="*/ 0 w 19"/>
                <a:gd name="T51" fmla="*/ 14 h 19"/>
                <a:gd name="T52" fmla="*/ 2 w 19"/>
                <a:gd name="T53" fmla="*/ 17 h 19"/>
                <a:gd name="T54" fmla="*/ 6 w 19"/>
                <a:gd name="T55" fmla="*/ 19 h 19"/>
                <a:gd name="T56" fmla="*/ 10 w 19"/>
                <a:gd name="T57" fmla="*/ 19 h 19"/>
                <a:gd name="T58" fmla="*/ 14 w 19"/>
                <a:gd name="T59" fmla="*/ 19 h 19"/>
                <a:gd name="T60" fmla="*/ 15 w 19"/>
                <a:gd name="T61" fmla="*/ 17 h 19"/>
                <a:gd name="T62" fmla="*/ 19 w 19"/>
                <a:gd name="T63" fmla="*/ 14 h 19"/>
                <a:gd name="T64" fmla="*/ 19 w 19"/>
                <a:gd name="T6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lnTo>
                    <a:pt x="19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FF8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34" name="Freeform 7609"/>
            <p:cNvSpPr>
              <a:spLocks/>
            </p:cNvSpPr>
            <p:nvPr/>
          </p:nvSpPr>
          <p:spPr bwMode="auto">
            <a:xfrm>
              <a:off x="1407" y="2383"/>
              <a:ext cx="19" cy="19"/>
            </a:xfrm>
            <a:custGeom>
              <a:avLst/>
              <a:gdLst>
                <a:gd name="T0" fmla="*/ 19 w 19"/>
                <a:gd name="T1" fmla="*/ 8 h 19"/>
                <a:gd name="T2" fmla="*/ 17 w 19"/>
                <a:gd name="T3" fmla="*/ 4 h 19"/>
                <a:gd name="T4" fmla="*/ 15 w 19"/>
                <a:gd name="T5" fmla="*/ 2 h 19"/>
                <a:gd name="T6" fmla="*/ 12 w 19"/>
                <a:gd name="T7" fmla="*/ 0 h 19"/>
                <a:gd name="T8" fmla="*/ 8 w 19"/>
                <a:gd name="T9" fmla="*/ 0 h 19"/>
                <a:gd name="T10" fmla="*/ 4 w 19"/>
                <a:gd name="T11" fmla="*/ 2 h 19"/>
                <a:gd name="T12" fmla="*/ 2 w 19"/>
                <a:gd name="T13" fmla="*/ 4 h 19"/>
                <a:gd name="T14" fmla="*/ 0 w 19"/>
                <a:gd name="T15" fmla="*/ 8 h 19"/>
                <a:gd name="T16" fmla="*/ 0 w 19"/>
                <a:gd name="T17" fmla="*/ 12 h 19"/>
                <a:gd name="T18" fmla="*/ 2 w 19"/>
                <a:gd name="T19" fmla="*/ 15 h 19"/>
                <a:gd name="T20" fmla="*/ 4 w 19"/>
                <a:gd name="T21" fmla="*/ 17 h 19"/>
                <a:gd name="T22" fmla="*/ 8 w 19"/>
                <a:gd name="T23" fmla="*/ 19 h 19"/>
                <a:gd name="T24" fmla="*/ 12 w 19"/>
                <a:gd name="T25" fmla="*/ 19 h 19"/>
                <a:gd name="T26" fmla="*/ 15 w 19"/>
                <a:gd name="T27" fmla="*/ 17 h 19"/>
                <a:gd name="T28" fmla="*/ 17 w 19"/>
                <a:gd name="T29" fmla="*/ 15 h 19"/>
                <a:gd name="T30" fmla="*/ 19 w 19"/>
                <a:gd name="T31" fmla="*/ 12 h 19"/>
                <a:gd name="T32" fmla="*/ 19 w 19"/>
                <a:gd name="T33" fmla="*/ 10 h 19"/>
                <a:gd name="T34" fmla="*/ 17 w 19"/>
                <a:gd name="T35" fmla="*/ 6 h 19"/>
                <a:gd name="T36" fmla="*/ 15 w 19"/>
                <a:gd name="T37" fmla="*/ 4 h 19"/>
                <a:gd name="T38" fmla="*/ 14 w 19"/>
                <a:gd name="T39" fmla="*/ 2 h 19"/>
                <a:gd name="T40" fmla="*/ 10 w 19"/>
                <a:gd name="T41" fmla="*/ 0 h 19"/>
                <a:gd name="T42" fmla="*/ 6 w 19"/>
                <a:gd name="T43" fmla="*/ 2 h 19"/>
                <a:gd name="T44" fmla="*/ 4 w 19"/>
                <a:gd name="T45" fmla="*/ 4 h 19"/>
                <a:gd name="T46" fmla="*/ 2 w 19"/>
                <a:gd name="T47" fmla="*/ 6 h 19"/>
                <a:gd name="T48" fmla="*/ 0 w 19"/>
                <a:gd name="T49" fmla="*/ 10 h 19"/>
                <a:gd name="T50" fmla="*/ 2 w 19"/>
                <a:gd name="T51" fmla="*/ 14 h 19"/>
                <a:gd name="T52" fmla="*/ 4 w 19"/>
                <a:gd name="T53" fmla="*/ 17 h 19"/>
                <a:gd name="T54" fmla="*/ 6 w 19"/>
                <a:gd name="T55" fmla="*/ 19 h 19"/>
                <a:gd name="T56" fmla="*/ 10 w 19"/>
                <a:gd name="T57" fmla="*/ 19 h 19"/>
                <a:gd name="T58" fmla="*/ 14 w 19"/>
                <a:gd name="T59" fmla="*/ 19 h 19"/>
                <a:gd name="T60" fmla="*/ 15 w 19"/>
                <a:gd name="T61" fmla="*/ 17 h 19"/>
                <a:gd name="T62" fmla="*/ 17 w 19"/>
                <a:gd name="T63" fmla="*/ 14 h 19"/>
                <a:gd name="T64" fmla="*/ 19 w 19"/>
                <a:gd name="T6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lnTo>
                    <a:pt x="19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FF8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35" name="Freeform 7610"/>
            <p:cNvSpPr>
              <a:spLocks/>
            </p:cNvSpPr>
            <p:nvPr/>
          </p:nvSpPr>
          <p:spPr bwMode="auto">
            <a:xfrm>
              <a:off x="1407" y="2383"/>
              <a:ext cx="19" cy="19"/>
            </a:xfrm>
            <a:custGeom>
              <a:avLst/>
              <a:gdLst>
                <a:gd name="T0" fmla="*/ 19 w 19"/>
                <a:gd name="T1" fmla="*/ 8 h 19"/>
                <a:gd name="T2" fmla="*/ 17 w 19"/>
                <a:gd name="T3" fmla="*/ 4 h 19"/>
                <a:gd name="T4" fmla="*/ 15 w 19"/>
                <a:gd name="T5" fmla="*/ 2 h 19"/>
                <a:gd name="T6" fmla="*/ 12 w 19"/>
                <a:gd name="T7" fmla="*/ 0 h 19"/>
                <a:gd name="T8" fmla="*/ 8 w 19"/>
                <a:gd name="T9" fmla="*/ 0 h 19"/>
                <a:gd name="T10" fmla="*/ 4 w 19"/>
                <a:gd name="T11" fmla="*/ 2 h 19"/>
                <a:gd name="T12" fmla="*/ 2 w 19"/>
                <a:gd name="T13" fmla="*/ 4 h 19"/>
                <a:gd name="T14" fmla="*/ 0 w 19"/>
                <a:gd name="T15" fmla="*/ 8 h 19"/>
                <a:gd name="T16" fmla="*/ 0 w 19"/>
                <a:gd name="T17" fmla="*/ 12 h 19"/>
                <a:gd name="T18" fmla="*/ 2 w 19"/>
                <a:gd name="T19" fmla="*/ 15 h 19"/>
                <a:gd name="T20" fmla="*/ 4 w 19"/>
                <a:gd name="T21" fmla="*/ 17 h 19"/>
                <a:gd name="T22" fmla="*/ 8 w 19"/>
                <a:gd name="T23" fmla="*/ 19 h 19"/>
                <a:gd name="T24" fmla="*/ 12 w 19"/>
                <a:gd name="T25" fmla="*/ 19 h 19"/>
                <a:gd name="T26" fmla="*/ 15 w 19"/>
                <a:gd name="T27" fmla="*/ 17 h 19"/>
                <a:gd name="T28" fmla="*/ 17 w 19"/>
                <a:gd name="T29" fmla="*/ 15 h 19"/>
                <a:gd name="T30" fmla="*/ 19 w 19"/>
                <a:gd name="T31" fmla="*/ 12 h 19"/>
                <a:gd name="T32" fmla="*/ 19 w 19"/>
                <a:gd name="T33" fmla="*/ 10 h 19"/>
                <a:gd name="T34" fmla="*/ 17 w 19"/>
                <a:gd name="T35" fmla="*/ 6 h 19"/>
                <a:gd name="T36" fmla="*/ 15 w 19"/>
                <a:gd name="T37" fmla="*/ 4 h 19"/>
                <a:gd name="T38" fmla="*/ 14 w 19"/>
                <a:gd name="T39" fmla="*/ 2 h 19"/>
                <a:gd name="T40" fmla="*/ 10 w 19"/>
                <a:gd name="T41" fmla="*/ 2 h 19"/>
                <a:gd name="T42" fmla="*/ 6 w 19"/>
                <a:gd name="T43" fmla="*/ 2 h 19"/>
                <a:gd name="T44" fmla="*/ 4 w 19"/>
                <a:gd name="T45" fmla="*/ 4 h 19"/>
                <a:gd name="T46" fmla="*/ 2 w 19"/>
                <a:gd name="T47" fmla="*/ 6 h 19"/>
                <a:gd name="T48" fmla="*/ 0 w 19"/>
                <a:gd name="T49" fmla="*/ 10 h 19"/>
                <a:gd name="T50" fmla="*/ 2 w 19"/>
                <a:gd name="T51" fmla="*/ 14 h 19"/>
                <a:gd name="T52" fmla="*/ 4 w 19"/>
                <a:gd name="T53" fmla="*/ 15 h 19"/>
                <a:gd name="T54" fmla="*/ 6 w 19"/>
                <a:gd name="T55" fmla="*/ 17 h 19"/>
                <a:gd name="T56" fmla="*/ 10 w 19"/>
                <a:gd name="T57" fmla="*/ 19 h 19"/>
                <a:gd name="T58" fmla="*/ 14 w 19"/>
                <a:gd name="T59" fmla="*/ 17 h 19"/>
                <a:gd name="T60" fmla="*/ 15 w 19"/>
                <a:gd name="T61" fmla="*/ 15 h 19"/>
                <a:gd name="T62" fmla="*/ 17 w 19"/>
                <a:gd name="T63" fmla="*/ 14 h 19"/>
                <a:gd name="T64" fmla="*/ 19 w 19"/>
                <a:gd name="T6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lnTo>
                    <a:pt x="19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FF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36" name="Freeform 7611"/>
            <p:cNvSpPr>
              <a:spLocks/>
            </p:cNvSpPr>
            <p:nvPr/>
          </p:nvSpPr>
          <p:spPr bwMode="auto">
            <a:xfrm>
              <a:off x="1407" y="2385"/>
              <a:ext cx="19" cy="17"/>
            </a:xfrm>
            <a:custGeom>
              <a:avLst/>
              <a:gdLst>
                <a:gd name="T0" fmla="*/ 17 w 19"/>
                <a:gd name="T1" fmla="*/ 6 h 17"/>
                <a:gd name="T2" fmla="*/ 17 w 19"/>
                <a:gd name="T3" fmla="*/ 4 h 17"/>
                <a:gd name="T4" fmla="*/ 15 w 19"/>
                <a:gd name="T5" fmla="*/ 0 h 17"/>
                <a:gd name="T6" fmla="*/ 12 w 19"/>
                <a:gd name="T7" fmla="*/ 0 h 17"/>
                <a:gd name="T8" fmla="*/ 8 w 19"/>
                <a:gd name="T9" fmla="*/ 0 h 17"/>
                <a:gd name="T10" fmla="*/ 4 w 19"/>
                <a:gd name="T11" fmla="*/ 0 h 17"/>
                <a:gd name="T12" fmla="*/ 2 w 19"/>
                <a:gd name="T13" fmla="*/ 4 h 17"/>
                <a:gd name="T14" fmla="*/ 2 w 19"/>
                <a:gd name="T15" fmla="*/ 6 h 17"/>
                <a:gd name="T16" fmla="*/ 2 w 19"/>
                <a:gd name="T17" fmla="*/ 10 h 17"/>
                <a:gd name="T18" fmla="*/ 2 w 19"/>
                <a:gd name="T19" fmla="*/ 13 h 17"/>
                <a:gd name="T20" fmla="*/ 4 w 19"/>
                <a:gd name="T21" fmla="*/ 15 h 17"/>
                <a:gd name="T22" fmla="*/ 8 w 19"/>
                <a:gd name="T23" fmla="*/ 17 h 17"/>
                <a:gd name="T24" fmla="*/ 12 w 19"/>
                <a:gd name="T25" fmla="*/ 17 h 17"/>
                <a:gd name="T26" fmla="*/ 15 w 19"/>
                <a:gd name="T27" fmla="*/ 15 h 17"/>
                <a:gd name="T28" fmla="*/ 17 w 19"/>
                <a:gd name="T29" fmla="*/ 13 h 17"/>
                <a:gd name="T30" fmla="*/ 17 w 19"/>
                <a:gd name="T31" fmla="*/ 10 h 17"/>
                <a:gd name="T32" fmla="*/ 17 w 19"/>
                <a:gd name="T33" fmla="*/ 8 h 17"/>
                <a:gd name="T34" fmla="*/ 17 w 19"/>
                <a:gd name="T35" fmla="*/ 4 h 17"/>
                <a:gd name="T36" fmla="*/ 15 w 19"/>
                <a:gd name="T37" fmla="*/ 2 h 17"/>
                <a:gd name="T38" fmla="*/ 14 w 19"/>
                <a:gd name="T39" fmla="*/ 0 h 17"/>
                <a:gd name="T40" fmla="*/ 10 w 19"/>
                <a:gd name="T41" fmla="*/ 0 h 17"/>
                <a:gd name="T42" fmla="*/ 6 w 19"/>
                <a:gd name="T43" fmla="*/ 0 h 17"/>
                <a:gd name="T44" fmla="*/ 4 w 19"/>
                <a:gd name="T45" fmla="*/ 2 h 17"/>
                <a:gd name="T46" fmla="*/ 2 w 19"/>
                <a:gd name="T47" fmla="*/ 4 h 17"/>
                <a:gd name="T48" fmla="*/ 2 w 19"/>
                <a:gd name="T49" fmla="*/ 8 h 17"/>
                <a:gd name="T50" fmla="*/ 2 w 19"/>
                <a:gd name="T51" fmla="*/ 12 h 17"/>
                <a:gd name="T52" fmla="*/ 4 w 19"/>
                <a:gd name="T53" fmla="*/ 13 h 17"/>
                <a:gd name="T54" fmla="*/ 6 w 19"/>
                <a:gd name="T55" fmla="*/ 15 h 17"/>
                <a:gd name="T56" fmla="*/ 10 w 19"/>
                <a:gd name="T57" fmla="*/ 15 h 17"/>
                <a:gd name="T58" fmla="*/ 14 w 19"/>
                <a:gd name="T59" fmla="*/ 15 h 17"/>
                <a:gd name="T60" fmla="*/ 15 w 19"/>
                <a:gd name="T61" fmla="*/ 13 h 17"/>
                <a:gd name="T62" fmla="*/ 17 w 19"/>
                <a:gd name="T63" fmla="*/ 12 h 17"/>
                <a:gd name="T64" fmla="*/ 17 w 19"/>
                <a:gd name="T6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7">
                  <a:moveTo>
                    <a:pt x="19" y="8"/>
                  </a:moveTo>
                  <a:lnTo>
                    <a:pt x="17" y="6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FF8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37" name="Freeform 7612"/>
            <p:cNvSpPr>
              <a:spLocks/>
            </p:cNvSpPr>
            <p:nvPr/>
          </p:nvSpPr>
          <p:spPr bwMode="auto">
            <a:xfrm>
              <a:off x="1409" y="2385"/>
              <a:ext cx="15" cy="15"/>
            </a:xfrm>
            <a:custGeom>
              <a:avLst/>
              <a:gdLst>
                <a:gd name="T0" fmla="*/ 15 w 15"/>
                <a:gd name="T1" fmla="*/ 6 h 15"/>
                <a:gd name="T2" fmla="*/ 15 w 15"/>
                <a:gd name="T3" fmla="*/ 4 h 15"/>
                <a:gd name="T4" fmla="*/ 12 w 15"/>
                <a:gd name="T5" fmla="*/ 2 h 15"/>
                <a:gd name="T6" fmla="*/ 10 w 15"/>
                <a:gd name="T7" fmla="*/ 0 h 15"/>
                <a:gd name="T8" fmla="*/ 6 w 15"/>
                <a:gd name="T9" fmla="*/ 0 h 15"/>
                <a:gd name="T10" fmla="*/ 4 w 15"/>
                <a:gd name="T11" fmla="*/ 2 h 15"/>
                <a:gd name="T12" fmla="*/ 0 w 15"/>
                <a:gd name="T13" fmla="*/ 4 h 15"/>
                <a:gd name="T14" fmla="*/ 0 w 15"/>
                <a:gd name="T15" fmla="*/ 6 h 15"/>
                <a:gd name="T16" fmla="*/ 0 w 15"/>
                <a:gd name="T17" fmla="*/ 10 h 15"/>
                <a:gd name="T18" fmla="*/ 0 w 15"/>
                <a:gd name="T19" fmla="*/ 13 h 15"/>
                <a:gd name="T20" fmla="*/ 4 w 15"/>
                <a:gd name="T21" fmla="*/ 15 h 15"/>
                <a:gd name="T22" fmla="*/ 6 w 15"/>
                <a:gd name="T23" fmla="*/ 15 h 15"/>
                <a:gd name="T24" fmla="*/ 10 w 15"/>
                <a:gd name="T25" fmla="*/ 15 h 15"/>
                <a:gd name="T26" fmla="*/ 12 w 15"/>
                <a:gd name="T27" fmla="*/ 15 h 15"/>
                <a:gd name="T28" fmla="*/ 15 w 15"/>
                <a:gd name="T29" fmla="*/ 13 h 15"/>
                <a:gd name="T30" fmla="*/ 15 w 15"/>
                <a:gd name="T31" fmla="*/ 10 h 15"/>
                <a:gd name="T32" fmla="*/ 15 w 15"/>
                <a:gd name="T33" fmla="*/ 8 h 15"/>
                <a:gd name="T34" fmla="*/ 15 w 15"/>
                <a:gd name="T35" fmla="*/ 6 h 15"/>
                <a:gd name="T36" fmla="*/ 13 w 15"/>
                <a:gd name="T37" fmla="*/ 2 h 15"/>
                <a:gd name="T38" fmla="*/ 12 w 15"/>
                <a:gd name="T39" fmla="*/ 0 h 15"/>
                <a:gd name="T40" fmla="*/ 8 w 15"/>
                <a:gd name="T41" fmla="*/ 0 h 15"/>
                <a:gd name="T42" fmla="*/ 4 w 15"/>
                <a:gd name="T43" fmla="*/ 0 h 15"/>
                <a:gd name="T44" fmla="*/ 2 w 15"/>
                <a:gd name="T45" fmla="*/ 2 h 15"/>
                <a:gd name="T46" fmla="*/ 0 w 15"/>
                <a:gd name="T47" fmla="*/ 6 h 15"/>
                <a:gd name="T48" fmla="*/ 0 w 15"/>
                <a:gd name="T49" fmla="*/ 8 h 15"/>
                <a:gd name="T50" fmla="*/ 0 w 15"/>
                <a:gd name="T51" fmla="*/ 12 h 15"/>
                <a:gd name="T52" fmla="*/ 2 w 15"/>
                <a:gd name="T53" fmla="*/ 13 h 15"/>
                <a:gd name="T54" fmla="*/ 4 w 15"/>
                <a:gd name="T55" fmla="*/ 15 h 15"/>
                <a:gd name="T56" fmla="*/ 8 w 15"/>
                <a:gd name="T57" fmla="*/ 15 h 15"/>
                <a:gd name="T58" fmla="*/ 12 w 15"/>
                <a:gd name="T59" fmla="*/ 15 h 15"/>
                <a:gd name="T60" fmla="*/ 13 w 15"/>
                <a:gd name="T61" fmla="*/ 13 h 15"/>
                <a:gd name="T62" fmla="*/ 15 w 15"/>
                <a:gd name="T63" fmla="*/ 12 h 15"/>
                <a:gd name="T64" fmla="*/ 15 w 15"/>
                <a:gd name="T6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lnTo>
                    <a:pt x="15" y="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8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38" name="Freeform 7613"/>
            <p:cNvSpPr>
              <a:spLocks/>
            </p:cNvSpPr>
            <p:nvPr/>
          </p:nvSpPr>
          <p:spPr bwMode="auto">
            <a:xfrm>
              <a:off x="1409" y="2385"/>
              <a:ext cx="15" cy="15"/>
            </a:xfrm>
            <a:custGeom>
              <a:avLst/>
              <a:gdLst>
                <a:gd name="T0" fmla="*/ 15 w 15"/>
                <a:gd name="T1" fmla="*/ 6 h 15"/>
                <a:gd name="T2" fmla="*/ 13 w 15"/>
                <a:gd name="T3" fmla="*/ 4 h 15"/>
                <a:gd name="T4" fmla="*/ 12 w 15"/>
                <a:gd name="T5" fmla="*/ 2 h 15"/>
                <a:gd name="T6" fmla="*/ 10 w 15"/>
                <a:gd name="T7" fmla="*/ 0 h 15"/>
                <a:gd name="T8" fmla="*/ 6 w 15"/>
                <a:gd name="T9" fmla="*/ 0 h 15"/>
                <a:gd name="T10" fmla="*/ 4 w 15"/>
                <a:gd name="T11" fmla="*/ 2 h 15"/>
                <a:gd name="T12" fmla="*/ 2 w 15"/>
                <a:gd name="T13" fmla="*/ 4 h 15"/>
                <a:gd name="T14" fmla="*/ 0 w 15"/>
                <a:gd name="T15" fmla="*/ 6 h 15"/>
                <a:gd name="T16" fmla="*/ 0 w 15"/>
                <a:gd name="T17" fmla="*/ 10 h 15"/>
                <a:gd name="T18" fmla="*/ 2 w 15"/>
                <a:gd name="T19" fmla="*/ 12 h 15"/>
                <a:gd name="T20" fmla="*/ 4 w 15"/>
                <a:gd name="T21" fmla="*/ 15 h 15"/>
                <a:gd name="T22" fmla="*/ 6 w 15"/>
                <a:gd name="T23" fmla="*/ 15 h 15"/>
                <a:gd name="T24" fmla="*/ 10 w 15"/>
                <a:gd name="T25" fmla="*/ 15 h 15"/>
                <a:gd name="T26" fmla="*/ 12 w 15"/>
                <a:gd name="T27" fmla="*/ 15 h 15"/>
                <a:gd name="T28" fmla="*/ 13 w 15"/>
                <a:gd name="T29" fmla="*/ 12 h 15"/>
                <a:gd name="T30" fmla="*/ 15 w 15"/>
                <a:gd name="T31" fmla="*/ 10 h 15"/>
                <a:gd name="T32" fmla="*/ 15 w 15"/>
                <a:gd name="T33" fmla="*/ 8 h 15"/>
                <a:gd name="T34" fmla="*/ 15 w 15"/>
                <a:gd name="T35" fmla="*/ 6 h 15"/>
                <a:gd name="T36" fmla="*/ 13 w 15"/>
                <a:gd name="T37" fmla="*/ 2 h 15"/>
                <a:gd name="T38" fmla="*/ 12 w 15"/>
                <a:gd name="T39" fmla="*/ 2 h 15"/>
                <a:gd name="T40" fmla="*/ 8 w 15"/>
                <a:gd name="T41" fmla="*/ 0 h 15"/>
                <a:gd name="T42" fmla="*/ 4 w 15"/>
                <a:gd name="T43" fmla="*/ 2 h 15"/>
                <a:gd name="T44" fmla="*/ 2 w 15"/>
                <a:gd name="T45" fmla="*/ 2 h 15"/>
                <a:gd name="T46" fmla="*/ 0 w 15"/>
                <a:gd name="T47" fmla="*/ 6 h 15"/>
                <a:gd name="T48" fmla="*/ 0 w 15"/>
                <a:gd name="T49" fmla="*/ 8 h 15"/>
                <a:gd name="T50" fmla="*/ 0 w 15"/>
                <a:gd name="T51" fmla="*/ 12 h 15"/>
                <a:gd name="T52" fmla="*/ 2 w 15"/>
                <a:gd name="T53" fmla="*/ 13 h 15"/>
                <a:gd name="T54" fmla="*/ 4 w 15"/>
                <a:gd name="T55" fmla="*/ 15 h 15"/>
                <a:gd name="T56" fmla="*/ 8 w 15"/>
                <a:gd name="T57" fmla="*/ 15 h 15"/>
                <a:gd name="T58" fmla="*/ 12 w 15"/>
                <a:gd name="T59" fmla="*/ 15 h 15"/>
                <a:gd name="T60" fmla="*/ 13 w 15"/>
                <a:gd name="T61" fmla="*/ 13 h 15"/>
                <a:gd name="T62" fmla="*/ 15 w 15"/>
                <a:gd name="T63" fmla="*/ 12 h 15"/>
                <a:gd name="T64" fmla="*/ 15 w 15"/>
                <a:gd name="T6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lnTo>
                    <a:pt x="15" y="6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8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39" name="Freeform 7614"/>
            <p:cNvSpPr>
              <a:spLocks/>
            </p:cNvSpPr>
            <p:nvPr/>
          </p:nvSpPr>
          <p:spPr bwMode="auto">
            <a:xfrm>
              <a:off x="1409" y="2385"/>
              <a:ext cx="15" cy="15"/>
            </a:xfrm>
            <a:custGeom>
              <a:avLst/>
              <a:gdLst>
                <a:gd name="T0" fmla="*/ 15 w 15"/>
                <a:gd name="T1" fmla="*/ 6 h 15"/>
                <a:gd name="T2" fmla="*/ 13 w 15"/>
                <a:gd name="T3" fmla="*/ 4 h 15"/>
                <a:gd name="T4" fmla="*/ 12 w 15"/>
                <a:gd name="T5" fmla="*/ 2 h 15"/>
                <a:gd name="T6" fmla="*/ 10 w 15"/>
                <a:gd name="T7" fmla="*/ 0 h 15"/>
                <a:gd name="T8" fmla="*/ 6 w 15"/>
                <a:gd name="T9" fmla="*/ 0 h 15"/>
                <a:gd name="T10" fmla="*/ 4 w 15"/>
                <a:gd name="T11" fmla="*/ 2 h 15"/>
                <a:gd name="T12" fmla="*/ 2 w 15"/>
                <a:gd name="T13" fmla="*/ 4 h 15"/>
                <a:gd name="T14" fmla="*/ 0 w 15"/>
                <a:gd name="T15" fmla="*/ 6 h 15"/>
                <a:gd name="T16" fmla="*/ 0 w 15"/>
                <a:gd name="T17" fmla="*/ 10 h 15"/>
                <a:gd name="T18" fmla="*/ 2 w 15"/>
                <a:gd name="T19" fmla="*/ 12 h 15"/>
                <a:gd name="T20" fmla="*/ 4 w 15"/>
                <a:gd name="T21" fmla="*/ 13 h 15"/>
                <a:gd name="T22" fmla="*/ 6 w 15"/>
                <a:gd name="T23" fmla="*/ 15 h 15"/>
                <a:gd name="T24" fmla="*/ 10 w 15"/>
                <a:gd name="T25" fmla="*/ 15 h 15"/>
                <a:gd name="T26" fmla="*/ 12 w 15"/>
                <a:gd name="T27" fmla="*/ 13 h 15"/>
                <a:gd name="T28" fmla="*/ 13 w 15"/>
                <a:gd name="T29" fmla="*/ 12 h 15"/>
                <a:gd name="T30" fmla="*/ 15 w 15"/>
                <a:gd name="T31" fmla="*/ 10 h 15"/>
                <a:gd name="T32" fmla="*/ 15 w 15"/>
                <a:gd name="T33" fmla="*/ 8 h 15"/>
                <a:gd name="T34" fmla="*/ 13 w 15"/>
                <a:gd name="T35" fmla="*/ 6 h 15"/>
                <a:gd name="T36" fmla="*/ 13 w 15"/>
                <a:gd name="T37" fmla="*/ 4 h 15"/>
                <a:gd name="T38" fmla="*/ 10 w 15"/>
                <a:gd name="T39" fmla="*/ 2 h 15"/>
                <a:gd name="T40" fmla="*/ 8 w 15"/>
                <a:gd name="T41" fmla="*/ 0 h 15"/>
                <a:gd name="T42" fmla="*/ 6 w 15"/>
                <a:gd name="T43" fmla="*/ 2 h 15"/>
                <a:gd name="T44" fmla="*/ 2 w 15"/>
                <a:gd name="T45" fmla="*/ 4 h 15"/>
                <a:gd name="T46" fmla="*/ 2 w 15"/>
                <a:gd name="T47" fmla="*/ 6 h 15"/>
                <a:gd name="T48" fmla="*/ 0 w 15"/>
                <a:gd name="T49" fmla="*/ 8 h 15"/>
                <a:gd name="T50" fmla="*/ 2 w 15"/>
                <a:gd name="T51" fmla="*/ 12 h 15"/>
                <a:gd name="T52" fmla="*/ 2 w 15"/>
                <a:gd name="T53" fmla="*/ 13 h 15"/>
                <a:gd name="T54" fmla="*/ 6 w 15"/>
                <a:gd name="T55" fmla="*/ 15 h 15"/>
                <a:gd name="T56" fmla="*/ 8 w 15"/>
                <a:gd name="T57" fmla="*/ 15 h 15"/>
                <a:gd name="T58" fmla="*/ 10 w 15"/>
                <a:gd name="T59" fmla="*/ 15 h 15"/>
                <a:gd name="T60" fmla="*/ 13 w 15"/>
                <a:gd name="T61" fmla="*/ 13 h 15"/>
                <a:gd name="T62" fmla="*/ 13 w 15"/>
                <a:gd name="T63" fmla="*/ 12 h 15"/>
                <a:gd name="T64" fmla="*/ 15 w 15"/>
                <a:gd name="T6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lnTo>
                    <a:pt x="15" y="6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8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40" name="Freeform 7615"/>
            <p:cNvSpPr>
              <a:spLocks/>
            </p:cNvSpPr>
            <p:nvPr/>
          </p:nvSpPr>
          <p:spPr bwMode="auto">
            <a:xfrm>
              <a:off x="1409" y="2385"/>
              <a:ext cx="15" cy="15"/>
            </a:xfrm>
            <a:custGeom>
              <a:avLst/>
              <a:gdLst>
                <a:gd name="T0" fmla="*/ 15 w 15"/>
                <a:gd name="T1" fmla="*/ 6 h 15"/>
                <a:gd name="T2" fmla="*/ 13 w 15"/>
                <a:gd name="T3" fmla="*/ 4 h 15"/>
                <a:gd name="T4" fmla="*/ 12 w 15"/>
                <a:gd name="T5" fmla="*/ 2 h 15"/>
                <a:gd name="T6" fmla="*/ 10 w 15"/>
                <a:gd name="T7" fmla="*/ 2 h 15"/>
                <a:gd name="T8" fmla="*/ 6 w 15"/>
                <a:gd name="T9" fmla="*/ 2 h 15"/>
                <a:gd name="T10" fmla="*/ 4 w 15"/>
                <a:gd name="T11" fmla="*/ 2 h 15"/>
                <a:gd name="T12" fmla="*/ 2 w 15"/>
                <a:gd name="T13" fmla="*/ 4 h 15"/>
                <a:gd name="T14" fmla="*/ 0 w 15"/>
                <a:gd name="T15" fmla="*/ 6 h 15"/>
                <a:gd name="T16" fmla="*/ 0 w 15"/>
                <a:gd name="T17" fmla="*/ 10 h 15"/>
                <a:gd name="T18" fmla="*/ 2 w 15"/>
                <a:gd name="T19" fmla="*/ 12 h 15"/>
                <a:gd name="T20" fmla="*/ 4 w 15"/>
                <a:gd name="T21" fmla="*/ 13 h 15"/>
                <a:gd name="T22" fmla="*/ 6 w 15"/>
                <a:gd name="T23" fmla="*/ 15 h 15"/>
                <a:gd name="T24" fmla="*/ 10 w 15"/>
                <a:gd name="T25" fmla="*/ 15 h 15"/>
                <a:gd name="T26" fmla="*/ 12 w 15"/>
                <a:gd name="T27" fmla="*/ 13 h 15"/>
                <a:gd name="T28" fmla="*/ 13 w 15"/>
                <a:gd name="T29" fmla="*/ 12 h 15"/>
                <a:gd name="T30" fmla="*/ 15 w 15"/>
                <a:gd name="T31" fmla="*/ 10 h 15"/>
                <a:gd name="T32" fmla="*/ 13 w 15"/>
                <a:gd name="T33" fmla="*/ 8 h 15"/>
                <a:gd name="T34" fmla="*/ 13 w 15"/>
                <a:gd name="T35" fmla="*/ 6 h 15"/>
                <a:gd name="T36" fmla="*/ 12 w 15"/>
                <a:gd name="T37" fmla="*/ 4 h 15"/>
                <a:gd name="T38" fmla="*/ 10 w 15"/>
                <a:gd name="T39" fmla="*/ 2 h 15"/>
                <a:gd name="T40" fmla="*/ 8 w 15"/>
                <a:gd name="T41" fmla="*/ 2 h 15"/>
                <a:gd name="T42" fmla="*/ 6 w 15"/>
                <a:gd name="T43" fmla="*/ 2 h 15"/>
                <a:gd name="T44" fmla="*/ 2 w 15"/>
                <a:gd name="T45" fmla="*/ 4 h 15"/>
                <a:gd name="T46" fmla="*/ 2 w 15"/>
                <a:gd name="T47" fmla="*/ 6 h 15"/>
                <a:gd name="T48" fmla="*/ 0 w 15"/>
                <a:gd name="T49" fmla="*/ 8 h 15"/>
                <a:gd name="T50" fmla="*/ 2 w 15"/>
                <a:gd name="T51" fmla="*/ 12 h 15"/>
                <a:gd name="T52" fmla="*/ 2 w 15"/>
                <a:gd name="T53" fmla="*/ 13 h 15"/>
                <a:gd name="T54" fmla="*/ 6 w 15"/>
                <a:gd name="T55" fmla="*/ 13 h 15"/>
                <a:gd name="T56" fmla="*/ 8 w 15"/>
                <a:gd name="T57" fmla="*/ 15 h 15"/>
                <a:gd name="T58" fmla="*/ 10 w 15"/>
                <a:gd name="T59" fmla="*/ 13 h 15"/>
                <a:gd name="T60" fmla="*/ 12 w 15"/>
                <a:gd name="T61" fmla="*/ 13 h 15"/>
                <a:gd name="T62" fmla="*/ 13 w 15"/>
                <a:gd name="T63" fmla="*/ 12 h 15"/>
                <a:gd name="T64" fmla="*/ 13 w 15"/>
                <a:gd name="T6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lnTo>
                    <a:pt x="15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41" name="Freeform 7616"/>
            <p:cNvSpPr>
              <a:spLocks/>
            </p:cNvSpPr>
            <p:nvPr/>
          </p:nvSpPr>
          <p:spPr bwMode="auto">
            <a:xfrm>
              <a:off x="1409" y="2387"/>
              <a:ext cx="13" cy="13"/>
            </a:xfrm>
            <a:custGeom>
              <a:avLst/>
              <a:gdLst>
                <a:gd name="T0" fmla="*/ 13 w 13"/>
                <a:gd name="T1" fmla="*/ 4 h 13"/>
                <a:gd name="T2" fmla="*/ 13 w 13"/>
                <a:gd name="T3" fmla="*/ 2 h 13"/>
                <a:gd name="T4" fmla="*/ 12 w 13"/>
                <a:gd name="T5" fmla="*/ 0 h 13"/>
                <a:gd name="T6" fmla="*/ 10 w 13"/>
                <a:gd name="T7" fmla="*/ 0 h 13"/>
                <a:gd name="T8" fmla="*/ 6 w 13"/>
                <a:gd name="T9" fmla="*/ 0 h 13"/>
                <a:gd name="T10" fmla="*/ 4 w 13"/>
                <a:gd name="T11" fmla="*/ 0 h 13"/>
                <a:gd name="T12" fmla="*/ 2 w 13"/>
                <a:gd name="T13" fmla="*/ 2 h 13"/>
                <a:gd name="T14" fmla="*/ 2 w 13"/>
                <a:gd name="T15" fmla="*/ 4 h 13"/>
                <a:gd name="T16" fmla="*/ 2 w 13"/>
                <a:gd name="T17" fmla="*/ 8 h 13"/>
                <a:gd name="T18" fmla="*/ 2 w 13"/>
                <a:gd name="T19" fmla="*/ 10 h 13"/>
                <a:gd name="T20" fmla="*/ 4 w 13"/>
                <a:gd name="T21" fmla="*/ 11 h 13"/>
                <a:gd name="T22" fmla="*/ 6 w 13"/>
                <a:gd name="T23" fmla="*/ 13 h 13"/>
                <a:gd name="T24" fmla="*/ 10 w 13"/>
                <a:gd name="T25" fmla="*/ 13 h 13"/>
                <a:gd name="T26" fmla="*/ 12 w 13"/>
                <a:gd name="T27" fmla="*/ 11 h 13"/>
                <a:gd name="T28" fmla="*/ 13 w 13"/>
                <a:gd name="T29" fmla="*/ 10 h 13"/>
                <a:gd name="T30" fmla="*/ 13 w 13"/>
                <a:gd name="T31" fmla="*/ 8 h 13"/>
                <a:gd name="T32" fmla="*/ 13 w 13"/>
                <a:gd name="T33" fmla="*/ 6 h 13"/>
                <a:gd name="T34" fmla="*/ 13 w 13"/>
                <a:gd name="T35" fmla="*/ 4 h 13"/>
                <a:gd name="T36" fmla="*/ 12 w 13"/>
                <a:gd name="T37" fmla="*/ 2 h 13"/>
                <a:gd name="T38" fmla="*/ 10 w 13"/>
                <a:gd name="T39" fmla="*/ 0 h 13"/>
                <a:gd name="T40" fmla="*/ 8 w 13"/>
                <a:gd name="T41" fmla="*/ 0 h 13"/>
                <a:gd name="T42" fmla="*/ 6 w 13"/>
                <a:gd name="T43" fmla="*/ 0 h 13"/>
                <a:gd name="T44" fmla="*/ 4 w 13"/>
                <a:gd name="T45" fmla="*/ 2 h 13"/>
                <a:gd name="T46" fmla="*/ 2 w 13"/>
                <a:gd name="T47" fmla="*/ 4 h 13"/>
                <a:gd name="T48" fmla="*/ 2 w 13"/>
                <a:gd name="T49" fmla="*/ 6 h 13"/>
                <a:gd name="T50" fmla="*/ 2 w 13"/>
                <a:gd name="T51" fmla="*/ 8 h 13"/>
                <a:gd name="T52" fmla="*/ 4 w 13"/>
                <a:gd name="T53" fmla="*/ 10 h 13"/>
                <a:gd name="T54" fmla="*/ 6 w 13"/>
                <a:gd name="T55" fmla="*/ 11 h 13"/>
                <a:gd name="T56" fmla="*/ 8 w 13"/>
                <a:gd name="T57" fmla="*/ 11 h 13"/>
                <a:gd name="T58" fmla="*/ 10 w 13"/>
                <a:gd name="T59" fmla="*/ 11 h 13"/>
                <a:gd name="T60" fmla="*/ 12 w 13"/>
                <a:gd name="T61" fmla="*/ 10 h 13"/>
                <a:gd name="T62" fmla="*/ 13 w 13"/>
                <a:gd name="T63" fmla="*/ 8 h 13"/>
                <a:gd name="T64" fmla="*/ 13 w 13"/>
                <a:gd name="T6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8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42" name="Freeform 7617"/>
            <p:cNvSpPr>
              <a:spLocks/>
            </p:cNvSpPr>
            <p:nvPr/>
          </p:nvSpPr>
          <p:spPr bwMode="auto">
            <a:xfrm>
              <a:off x="1411" y="2387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11 w 11"/>
                <a:gd name="T3" fmla="*/ 2 h 11"/>
                <a:gd name="T4" fmla="*/ 10 w 11"/>
                <a:gd name="T5" fmla="*/ 0 h 11"/>
                <a:gd name="T6" fmla="*/ 8 w 11"/>
                <a:gd name="T7" fmla="*/ 0 h 11"/>
                <a:gd name="T8" fmla="*/ 4 w 11"/>
                <a:gd name="T9" fmla="*/ 0 h 11"/>
                <a:gd name="T10" fmla="*/ 2 w 11"/>
                <a:gd name="T11" fmla="*/ 0 h 11"/>
                <a:gd name="T12" fmla="*/ 0 w 11"/>
                <a:gd name="T13" fmla="*/ 2 h 11"/>
                <a:gd name="T14" fmla="*/ 0 w 11"/>
                <a:gd name="T15" fmla="*/ 4 h 11"/>
                <a:gd name="T16" fmla="*/ 0 w 11"/>
                <a:gd name="T17" fmla="*/ 8 h 11"/>
                <a:gd name="T18" fmla="*/ 0 w 11"/>
                <a:gd name="T19" fmla="*/ 10 h 11"/>
                <a:gd name="T20" fmla="*/ 2 w 11"/>
                <a:gd name="T21" fmla="*/ 11 h 11"/>
                <a:gd name="T22" fmla="*/ 4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10 w 11"/>
                <a:gd name="T37" fmla="*/ 2 h 11"/>
                <a:gd name="T38" fmla="*/ 8 w 11"/>
                <a:gd name="T39" fmla="*/ 0 h 11"/>
                <a:gd name="T40" fmla="*/ 6 w 11"/>
                <a:gd name="T41" fmla="*/ 0 h 11"/>
                <a:gd name="T42" fmla="*/ 4 w 11"/>
                <a:gd name="T43" fmla="*/ 0 h 11"/>
                <a:gd name="T44" fmla="*/ 2 w 11"/>
                <a:gd name="T45" fmla="*/ 2 h 11"/>
                <a:gd name="T46" fmla="*/ 0 w 11"/>
                <a:gd name="T47" fmla="*/ 4 h 11"/>
                <a:gd name="T48" fmla="*/ 0 w 11"/>
                <a:gd name="T49" fmla="*/ 6 h 11"/>
                <a:gd name="T50" fmla="*/ 0 w 11"/>
                <a:gd name="T51" fmla="*/ 8 h 11"/>
                <a:gd name="T52" fmla="*/ 2 w 11"/>
                <a:gd name="T53" fmla="*/ 10 h 11"/>
                <a:gd name="T54" fmla="*/ 4 w 11"/>
                <a:gd name="T55" fmla="*/ 11 h 11"/>
                <a:gd name="T56" fmla="*/ 6 w 11"/>
                <a:gd name="T57" fmla="*/ 11 h 11"/>
                <a:gd name="T58" fmla="*/ 8 w 11"/>
                <a:gd name="T59" fmla="*/ 11 h 11"/>
                <a:gd name="T60" fmla="*/ 10 w 11"/>
                <a:gd name="T61" fmla="*/ 10 h 11"/>
                <a:gd name="T62" fmla="*/ 11 w 11"/>
                <a:gd name="T63" fmla="*/ 8 h 11"/>
                <a:gd name="T64" fmla="*/ 11 w 11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F9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43" name="Freeform 7618"/>
            <p:cNvSpPr>
              <a:spLocks/>
            </p:cNvSpPr>
            <p:nvPr/>
          </p:nvSpPr>
          <p:spPr bwMode="auto">
            <a:xfrm>
              <a:off x="1411" y="238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2 h 11"/>
                <a:gd name="T4" fmla="*/ 10 w 11"/>
                <a:gd name="T5" fmla="*/ 2 h 11"/>
                <a:gd name="T6" fmla="*/ 8 w 11"/>
                <a:gd name="T7" fmla="*/ 0 h 11"/>
                <a:gd name="T8" fmla="*/ 4 w 11"/>
                <a:gd name="T9" fmla="*/ 0 h 11"/>
                <a:gd name="T10" fmla="*/ 2 w 11"/>
                <a:gd name="T11" fmla="*/ 2 h 11"/>
                <a:gd name="T12" fmla="*/ 0 w 11"/>
                <a:gd name="T13" fmla="*/ 2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10 h 11"/>
                <a:gd name="T20" fmla="*/ 2 w 11"/>
                <a:gd name="T21" fmla="*/ 11 h 11"/>
                <a:gd name="T22" fmla="*/ 4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10 w 11"/>
                <a:gd name="T37" fmla="*/ 2 h 11"/>
                <a:gd name="T38" fmla="*/ 8 w 11"/>
                <a:gd name="T39" fmla="*/ 0 h 11"/>
                <a:gd name="T40" fmla="*/ 6 w 11"/>
                <a:gd name="T41" fmla="*/ 0 h 11"/>
                <a:gd name="T42" fmla="*/ 4 w 11"/>
                <a:gd name="T43" fmla="*/ 0 h 11"/>
                <a:gd name="T44" fmla="*/ 2 w 11"/>
                <a:gd name="T45" fmla="*/ 2 h 11"/>
                <a:gd name="T46" fmla="*/ 0 w 11"/>
                <a:gd name="T47" fmla="*/ 4 h 11"/>
                <a:gd name="T48" fmla="*/ 0 w 11"/>
                <a:gd name="T49" fmla="*/ 6 h 11"/>
                <a:gd name="T50" fmla="*/ 0 w 11"/>
                <a:gd name="T51" fmla="*/ 8 h 11"/>
                <a:gd name="T52" fmla="*/ 2 w 11"/>
                <a:gd name="T53" fmla="*/ 10 h 11"/>
                <a:gd name="T54" fmla="*/ 4 w 11"/>
                <a:gd name="T55" fmla="*/ 11 h 11"/>
                <a:gd name="T56" fmla="*/ 6 w 11"/>
                <a:gd name="T57" fmla="*/ 11 h 11"/>
                <a:gd name="T58" fmla="*/ 8 w 11"/>
                <a:gd name="T59" fmla="*/ 11 h 11"/>
                <a:gd name="T60" fmla="*/ 10 w 11"/>
                <a:gd name="T61" fmla="*/ 10 h 11"/>
                <a:gd name="T62" fmla="*/ 11 w 11"/>
                <a:gd name="T63" fmla="*/ 8 h 11"/>
                <a:gd name="T64" fmla="*/ 11 w 11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F9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44" name="Freeform 7619"/>
            <p:cNvSpPr>
              <a:spLocks/>
            </p:cNvSpPr>
            <p:nvPr/>
          </p:nvSpPr>
          <p:spPr bwMode="auto">
            <a:xfrm>
              <a:off x="1411" y="238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0 w 11"/>
                <a:gd name="T3" fmla="*/ 4 h 11"/>
                <a:gd name="T4" fmla="*/ 10 w 11"/>
                <a:gd name="T5" fmla="*/ 2 h 11"/>
                <a:gd name="T6" fmla="*/ 8 w 11"/>
                <a:gd name="T7" fmla="*/ 0 h 11"/>
                <a:gd name="T8" fmla="*/ 4 w 11"/>
                <a:gd name="T9" fmla="*/ 0 h 11"/>
                <a:gd name="T10" fmla="*/ 2 w 11"/>
                <a:gd name="T11" fmla="*/ 2 h 11"/>
                <a:gd name="T12" fmla="*/ 2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2 w 11"/>
                <a:gd name="T19" fmla="*/ 10 h 11"/>
                <a:gd name="T20" fmla="*/ 2 w 11"/>
                <a:gd name="T21" fmla="*/ 11 h 11"/>
                <a:gd name="T22" fmla="*/ 4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0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0 w 11"/>
                <a:gd name="T35" fmla="*/ 4 h 11"/>
                <a:gd name="T36" fmla="*/ 10 w 11"/>
                <a:gd name="T37" fmla="*/ 2 h 11"/>
                <a:gd name="T38" fmla="*/ 8 w 11"/>
                <a:gd name="T39" fmla="*/ 2 h 11"/>
                <a:gd name="T40" fmla="*/ 6 w 11"/>
                <a:gd name="T41" fmla="*/ 0 h 11"/>
                <a:gd name="T42" fmla="*/ 4 w 11"/>
                <a:gd name="T43" fmla="*/ 2 h 11"/>
                <a:gd name="T44" fmla="*/ 2 w 11"/>
                <a:gd name="T45" fmla="*/ 2 h 11"/>
                <a:gd name="T46" fmla="*/ 2 w 11"/>
                <a:gd name="T47" fmla="*/ 4 h 11"/>
                <a:gd name="T48" fmla="*/ 0 w 11"/>
                <a:gd name="T49" fmla="*/ 6 h 11"/>
                <a:gd name="T50" fmla="*/ 2 w 11"/>
                <a:gd name="T51" fmla="*/ 8 h 11"/>
                <a:gd name="T52" fmla="*/ 2 w 11"/>
                <a:gd name="T53" fmla="*/ 10 h 11"/>
                <a:gd name="T54" fmla="*/ 4 w 11"/>
                <a:gd name="T55" fmla="*/ 11 h 11"/>
                <a:gd name="T56" fmla="*/ 6 w 11"/>
                <a:gd name="T57" fmla="*/ 11 h 11"/>
                <a:gd name="T58" fmla="*/ 8 w 11"/>
                <a:gd name="T59" fmla="*/ 11 h 11"/>
                <a:gd name="T60" fmla="*/ 10 w 11"/>
                <a:gd name="T61" fmla="*/ 10 h 11"/>
                <a:gd name="T62" fmla="*/ 10 w 11"/>
                <a:gd name="T63" fmla="*/ 8 h 11"/>
                <a:gd name="T64" fmla="*/ 11 w 11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F9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45" name="Freeform 7620"/>
            <p:cNvSpPr>
              <a:spLocks/>
            </p:cNvSpPr>
            <p:nvPr/>
          </p:nvSpPr>
          <p:spPr bwMode="auto">
            <a:xfrm>
              <a:off x="1411" y="238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0 w 11"/>
                <a:gd name="T3" fmla="*/ 4 h 11"/>
                <a:gd name="T4" fmla="*/ 8 w 11"/>
                <a:gd name="T5" fmla="*/ 2 h 11"/>
                <a:gd name="T6" fmla="*/ 8 w 11"/>
                <a:gd name="T7" fmla="*/ 2 h 11"/>
                <a:gd name="T8" fmla="*/ 4 w 11"/>
                <a:gd name="T9" fmla="*/ 2 h 11"/>
                <a:gd name="T10" fmla="*/ 2 w 11"/>
                <a:gd name="T11" fmla="*/ 2 h 11"/>
                <a:gd name="T12" fmla="*/ 2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2 w 11"/>
                <a:gd name="T19" fmla="*/ 10 h 11"/>
                <a:gd name="T20" fmla="*/ 2 w 11"/>
                <a:gd name="T21" fmla="*/ 10 h 11"/>
                <a:gd name="T22" fmla="*/ 4 w 11"/>
                <a:gd name="T23" fmla="*/ 11 h 11"/>
                <a:gd name="T24" fmla="*/ 8 w 11"/>
                <a:gd name="T25" fmla="*/ 11 h 11"/>
                <a:gd name="T26" fmla="*/ 8 w 11"/>
                <a:gd name="T27" fmla="*/ 10 h 11"/>
                <a:gd name="T28" fmla="*/ 10 w 11"/>
                <a:gd name="T29" fmla="*/ 10 h 11"/>
                <a:gd name="T30" fmla="*/ 11 w 11"/>
                <a:gd name="T31" fmla="*/ 8 h 11"/>
                <a:gd name="T32" fmla="*/ 10 w 11"/>
                <a:gd name="T33" fmla="*/ 6 h 11"/>
                <a:gd name="T34" fmla="*/ 10 w 11"/>
                <a:gd name="T35" fmla="*/ 4 h 11"/>
                <a:gd name="T36" fmla="*/ 10 w 11"/>
                <a:gd name="T37" fmla="*/ 2 h 11"/>
                <a:gd name="T38" fmla="*/ 8 w 11"/>
                <a:gd name="T39" fmla="*/ 2 h 11"/>
                <a:gd name="T40" fmla="*/ 6 w 11"/>
                <a:gd name="T41" fmla="*/ 2 h 11"/>
                <a:gd name="T42" fmla="*/ 4 w 11"/>
                <a:gd name="T43" fmla="*/ 2 h 11"/>
                <a:gd name="T44" fmla="*/ 2 w 11"/>
                <a:gd name="T45" fmla="*/ 2 h 11"/>
                <a:gd name="T46" fmla="*/ 2 w 11"/>
                <a:gd name="T47" fmla="*/ 4 h 11"/>
                <a:gd name="T48" fmla="*/ 2 w 11"/>
                <a:gd name="T49" fmla="*/ 6 h 11"/>
                <a:gd name="T50" fmla="*/ 2 w 11"/>
                <a:gd name="T51" fmla="*/ 8 h 11"/>
                <a:gd name="T52" fmla="*/ 2 w 11"/>
                <a:gd name="T53" fmla="*/ 10 h 11"/>
                <a:gd name="T54" fmla="*/ 4 w 11"/>
                <a:gd name="T55" fmla="*/ 10 h 11"/>
                <a:gd name="T56" fmla="*/ 6 w 11"/>
                <a:gd name="T57" fmla="*/ 11 h 11"/>
                <a:gd name="T58" fmla="*/ 8 w 11"/>
                <a:gd name="T59" fmla="*/ 10 h 11"/>
                <a:gd name="T60" fmla="*/ 10 w 11"/>
                <a:gd name="T61" fmla="*/ 10 h 11"/>
                <a:gd name="T62" fmla="*/ 10 w 11"/>
                <a:gd name="T63" fmla="*/ 8 h 11"/>
                <a:gd name="T64" fmla="*/ 10 w 11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lnTo>
                    <a:pt x="11" y="6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F9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46" name="Freeform 7621"/>
            <p:cNvSpPr>
              <a:spLocks/>
            </p:cNvSpPr>
            <p:nvPr/>
          </p:nvSpPr>
          <p:spPr bwMode="auto">
            <a:xfrm>
              <a:off x="1413" y="2389"/>
              <a:ext cx="8" cy="9"/>
            </a:xfrm>
            <a:custGeom>
              <a:avLst/>
              <a:gdLst>
                <a:gd name="T0" fmla="*/ 8 w 8"/>
                <a:gd name="T1" fmla="*/ 4 h 9"/>
                <a:gd name="T2" fmla="*/ 8 w 8"/>
                <a:gd name="T3" fmla="*/ 2 h 9"/>
                <a:gd name="T4" fmla="*/ 6 w 8"/>
                <a:gd name="T5" fmla="*/ 0 h 9"/>
                <a:gd name="T6" fmla="*/ 4 w 8"/>
                <a:gd name="T7" fmla="*/ 0 h 9"/>
                <a:gd name="T8" fmla="*/ 2 w 8"/>
                <a:gd name="T9" fmla="*/ 0 h 9"/>
                <a:gd name="T10" fmla="*/ 2 w 8"/>
                <a:gd name="T11" fmla="*/ 0 h 9"/>
                <a:gd name="T12" fmla="*/ 0 w 8"/>
                <a:gd name="T13" fmla="*/ 2 h 9"/>
                <a:gd name="T14" fmla="*/ 0 w 8"/>
                <a:gd name="T15" fmla="*/ 4 h 9"/>
                <a:gd name="T16" fmla="*/ 0 w 8"/>
                <a:gd name="T17" fmla="*/ 6 h 9"/>
                <a:gd name="T18" fmla="*/ 0 w 8"/>
                <a:gd name="T19" fmla="*/ 8 h 9"/>
                <a:gd name="T20" fmla="*/ 2 w 8"/>
                <a:gd name="T21" fmla="*/ 8 h 9"/>
                <a:gd name="T22" fmla="*/ 2 w 8"/>
                <a:gd name="T23" fmla="*/ 9 h 9"/>
                <a:gd name="T24" fmla="*/ 4 w 8"/>
                <a:gd name="T25" fmla="*/ 9 h 9"/>
                <a:gd name="T26" fmla="*/ 6 w 8"/>
                <a:gd name="T27" fmla="*/ 8 h 9"/>
                <a:gd name="T28" fmla="*/ 8 w 8"/>
                <a:gd name="T29" fmla="*/ 8 h 9"/>
                <a:gd name="T30" fmla="*/ 8 w 8"/>
                <a:gd name="T31" fmla="*/ 6 h 9"/>
                <a:gd name="T32" fmla="*/ 8 w 8"/>
                <a:gd name="T33" fmla="*/ 4 h 9"/>
                <a:gd name="T34" fmla="*/ 8 w 8"/>
                <a:gd name="T35" fmla="*/ 2 h 9"/>
                <a:gd name="T36" fmla="*/ 8 w 8"/>
                <a:gd name="T37" fmla="*/ 2 h 9"/>
                <a:gd name="T38" fmla="*/ 6 w 8"/>
                <a:gd name="T39" fmla="*/ 0 h 9"/>
                <a:gd name="T40" fmla="*/ 4 w 8"/>
                <a:gd name="T41" fmla="*/ 0 h 9"/>
                <a:gd name="T42" fmla="*/ 2 w 8"/>
                <a:gd name="T43" fmla="*/ 0 h 9"/>
                <a:gd name="T44" fmla="*/ 0 w 8"/>
                <a:gd name="T45" fmla="*/ 2 h 9"/>
                <a:gd name="T46" fmla="*/ 0 w 8"/>
                <a:gd name="T47" fmla="*/ 2 h 9"/>
                <a:gd name="T48" fmla="*/ 0 w 8"/>
                <a:gd name="T49" fmla="*/ 4 h 9"/>
                <a:gd name="T50" fmla="*/ 0 w 8"/>
                <a:gd name="T51" fmla="*/ 6 h 9"/>
                <a:gd name="T52" fmla="*/ 0 w 8"/>
                <a:gd name="T53" fmla="*/ 8 h 9"/>
                <a:gd name="T54" fmla="*/ 2 w 8"/>
                <a:gd name="T55" fmla="*/ 8 h 9"/>
                <a:gd name="T56" fmla="*/ 4 w 8"/>
                <a:gd name="T57" fmla="*/ 8 h 9"/>
                <a:gd name="T58" fmla="*/ 6 w 8"/>
                <a:gd name="T59" fmla="*/ 8 h 9"/>
                <a:gd name="T60" fmla="*/ 8 w 8"/>
                <a:gd name="T61" fmla="*/ 8 h 9"/>
                <a:gd name="T62" fmla="*/ 8 w 8"/>
                <a:gd name="T63" fmla="*/ 6 h 9"/>
                <a:gd name="T64" fmla="*/ 8 w 8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9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47" name="Freeform 7622"/>
            <p:cNvSpPr>
              <a:spLocks/>
            </p:cNvSpPr>
            <p:nvPr/>
          </p:nvSpPr>
          <p:spPr bwMode="auto">
            <a:xfrm>
              <a:off x="1413" y="2389"/>
              <a:ext cx="8" cy="8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2 h 8"/>
                <a:gd name="T4" fmla="*/ 6 w 8"/>
                <a:gd name="T5" fmla="*/ 0 h 8"/>
                <a:gd name="T6" fmla="*/ 4 w 8"/>
                <a:gd name="T7" fmla="*/ 0 h 8"/>
                <a:gd name="T8" fmla="*/ 4 w 8"/>
                <a:gd name="T9" fmla="*/ 0 h 8"/>
                <a:gd name="T10" fmla="*/ 2 w 8"/>
                <a:gd name="T11" fmla="*/ 0 h 8"/>
                <a:gd name="T12" fmla="*/ 0 w 8"/>
                <a:gd name="T13" fmla="*/ 2 h 8"/>
                <a:gd name="T14" fmla="*/ 0 w 8"/>
                <a:gd name="T15" fmla="*/ 4 h 8"/>
                <a:gd name="T16" fmla="*/ 0 w 8"/>
                <a:gd name="T17" fmla="*/ 6 h 8"/>
                <a:gd name="T18" fmla="*/ 0 w 8"/>
                <a:gd name="T19" fmla="*/ 6 h 8"/>
                <a:gd name="T20" fmla="*/ 2 w 8"/>
                <a:gd name="T21" fmla="*/ 8 h 8"/>
                <a:gd name="T22" fmla="*/ 4 w 8"/>
                <a:gd name="T23" fmla="*/ 8 h 8"/>
                <a:gd name="T24" fmla="*/ 4 w 8"/>
                <a:gd name="T25" fmla="*/ 8 h 8"/>
                <a:gd name="T26" fmla="*/ 6 w 8"/>
                <a:gd name="T27" fmla="*/ 8 h 8"/>
                <a:gd name="T28" fmla="*/ 8 w 8"/>
                <a:gd name="T29" fmla="*/ 6 h 8"/>
                <a:gd name="T30" fmla="*/ 8 w 8"/>
                <a:gd name="T31" fmla="*/ 6 h 8"/>
                <a:gd name="T32" fmla="*/ 8 w 8"/>
                <a:gd name="T33" fmla="*/ 4 h 8"/>
                <a:gd name="T34" fmla="*/ 8 w 8"/>
                <a:gd name="T35" fmla="*/ 2 h 8"/>
                <a:gd name="T36" fmla="*/ 6 w 8"/>
                <a:gd name="T37" fmla="*/ 2 h 8"/>
                <a:gd name="T38" fmla="*/ 6 w 8"/>
                <a:gd name="T39" fmla="*/ 0 h 8"/>
                <a:gd name="T40" fmla="*/ 4 w 8"/>
                <a:gd name="T41" fmla="*/ 0 h 8"/>
                <a:gd name="T42" fmla="*/ 2 w 8"/>
                <a:gd name="T43" fmla="*/ 0 h 8"/>
                <a:gd name="T44" fmla="*/ 2 w 8"/>
                <a:gd name="T45" fmla="*/ 2 h 8"/>
                <a:gd name="T46" fmla="*/ 0 w 8"/>
                <a:gd name="T47" fmla="*/ 2 h 8"/>
                <a:gd name="T48" fmla="*/ 0 w 8"/>
                <a:gd name="T49" fmla="*/ 4 h 8"/>
                <a:gd name="T50" fmla="*/ 0 w 8"/>
                <a:gd name="T51" fmla="*/ 6 h 8"/>
                <a:gd name="T52" fmla="*/ 2 w 8"/>
                <a:gd name="T53" fmla="*/ 8 h 8"/>
                <a:gd name="T54" fmla="*/ 2 w 8"/>
                <a:gd name="T55" fmla="*/ 8 h 8"/>
                <a:gd name="T56" fmla="*/ 4 w 8"/>
                <a:gd name="T57" fmla="*/ 8 h 8"/>
                <a:gd name="T58" fmla="*/ 6 w 8"/>
                <a:gd name="T59" fmla="*/ 8 h 8"/>
                <a:gd name="T60" fmla="*/ 6 w 8"/>
                <a:gd name="T61" fmla="*/ 8 h 8"/>
                <a:gd name="T62" fmla="*/ 8 w 8"/>
                <a:gd name="T63" fmla="*/ 6 h 8"/>
                <a:gd name="T64" fmla="*/ 8 w 8"/>
                <a:gd name="T6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9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48" name="Freeform 7623"/>
            <p:cNvSpPr>
              <a:spLocks/>
            </p:cNvSpPr>
            <p:nvPr/>
          </p:nvSpPr>
          <p:spPr bwMode="auto">
            <a:xfrm>
              <a:off x="1413" y="2389"/>
              <a:ext cx="8" cy="8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2 h 8"/>
                <a:gd name="T4" fmla="*/ 6 w 8"/>
                <a:gd name="T5" fmla="*/ 0 h 8"/>
                <a:gd name="T6" fmla="*/ 4 w 8"/>
                <a:gd name="T7" fmla="*/ 0 h 8"/>
                <a:gd name="T8" fmla="*/ 4 w 8"/>
                <a:gd name="T9" fmla="*/ 0 h 8"/>
                <a:gd name="T10" fmla="*/ 2 w 8"/>
                <a:gd name="T11" fmla="*/ 0 h 8"/>
                <a:gd name="T12" fmla="*/ 0 w 8"/>
                <a:gd name="T13" fmla="*/ 2 h 8"/>
                <a:gd name="T14" fmla="*/ 0 w 8"/>
                <a:gd name="T15" fmla="*/ 4 h 8"/>
                <a:gd name="T16" fmla="*/ 0 w 8"/>
                <a:gd name="T17" fmla="*/ 6 h 8"/>
                <a:gd name="T18" fmla="*/ 0 w 8"/>
                <a:gd name="T19" fmla="*/ 6 h 8"/>
                <a:gd name="T20" fmla="*/ 2 w 8"/>
                <a:gd name="T21" fmla="*/ 8 h 8"/>
                <a:gd name="T22" fmla="*/ 4 w 8"/>
                <a:gd name="T23" fmla="*/ 8 h 8"/>
                <a:gd name="T24" fmla="*/ 4 w 8"/>
                <a:gd name="T25" fmla="*/ 8 h 8"/>
                <a:gd name="T26" fmla="*/ 6 w 8"/>
                <a:gd name="T27" fmla="*/ 8 h 8"/>
                <a:gd name="T28" fmla="*/ 8 w 8"/>
                <a:gd name="T29" fmla="*/ 6 h 8"/>
                <a:gd name="T30" fmla="*/ 8 w 8"/>
                <a:gd name="T31" fmla="*/ 6 h 8"/>
                <a:gd name="T32" fmla="*/ 8 w 8"/>
                <a:gd name="T33" fmla="*/ 4 h 8"/>
                <a:gd name="T34" fmla="*/ 8 w 8"/>
                <a:gd name="T35" fmla="*/ 2 h 8"/>
                <a:gd name="T36" fmla="*/ 6 w 8"/>
                <a:gd name="T37" fmla="*/ 2 h 8"/>
                <a:gd name="T38" fmla="*/ 6 w 8"/>
                <a:gd name="T39" fmla="*/ 0 h 8"/>
                <a:gd name="T40" fmla="*/ 4 w 8"/>
                <a:gd name="T41" fmla="*/ 0 h 8"/>
                <a:gd name="T42" fmla="*/ 2 w 8"/>
                <a:gd name="T43" fmla="*/ 0 h 8"/>
                <a:gd name="T44" fmla="*/ 2 w 8"/>
                <a:gd name="T45" fmla="*/ 2 h 8"/>
                <a:gd name="T46" fmla="*/ 0 w 8"/>
                <a:gd name="T47" fmla="*/ 2 h 8"/>
                <a:gd name="T48" fmla="*/ 0 w 8"/>
                <a:gd name="T49" fmla="*/ 4 h 8"/>
                <a:gd name="T50" fmla="*/ 0 w 8"/>
                <a:gd name="T51" fmla="*/ 6 h 8"/>
                <a:gd name="T52" fmla="*/ 2 w 8"/>
                <a:gd name="T53" fmla="*/ 6 h 8"/>
                <a:gd name="T54" fmla="*/ 2 w 8"/>
                <a:gd name="T55" fmla="*/ 8 h 8"/>
                <a:gd name="T56" fmla="*/ 4 w 8"/>
                <a:gd name="T57" fmla="*/ 8 h 8"/>
                <a:gd name="T58" fmla="*/ 6 w 8"/>
                <a:gd name="T59" fmla="*/ 8 h 8"/>
                <a:gd name="T60" fmla="*/ 6 w 8"/>
                <a:gd name="T61" fmla="*/ 6 h 8"/>
                <a:gd name="T62" fmla="*/ 8 w 8"/>
                <a:gd name="T63" fmla="*/ 6 h 8"/>
                <a:gd name="T64" fmla="*/ 8 w 8"/>
                <a:gd name="T6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9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49" name="Freeform 7624"/>
            <p:cNvSpPr>
              <a:spLocks/>
            </p:cNvSpPr>
            <p:nvPr/>
          </p:nvSpPr>
          <p:spPr bwMode="auto">
            <a:xfrm>
              <a:off x="1413" y="2389"/>
              <a:ext cx="8" cy="8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2 h 8"/>
                <a:gd name="T4" fmla="*/ 6 w 8"/>
                <a:gd name="T5" fmla="*/ 2 h 8"/>
                <a:gd name="T6" fmla="*/ 4 w 8"/>
                <a:gd name="T7" fmla="*/ 0 h 8"/>
                <a:gd name="T8" fmla="*/ 4 w 8"/>
                <a:gd name="T9" fmla="*/ 0 h 8"/>
                <a:gd name="T10" fmla="*/ 2 w 8"/>
                <a:gd name="T11" fmla="*/ 2 h 8"/>
                <a:gd name="T12" fmla="*/ 0 w 8"/>
                <a:gd name="T13" fmla="*/ 2 h 8"/>
                <a:gd name="T14" fmla="*/ 0 w 8"/>
                <a:gd name="T15" fmla="*/ 4 h 8"/>
                <a:gd name="T16" fmla="*/ 0 w 8"/>
                <a:gd name="T17" fmla="*/ 6 h 8"/>
                <a:gd name="T18" fmla="*/ 0 w 8"/>
                <a:gd name="T19" fmla="*/ 6 h 8"/>
                <a:gd name="T20" fmla="*/ 2 w 8"/>
                <a:gd name="T21" fmla="*/ 8 h 8"/>
                <a:gd name="T22" fmla="*/ 4 w 8"/>
                <a:gd name="T23" fmla="*/ 8 h 8"/>
                <a:gd name="T24" fmla="*/ 4 w 8"/>
                <a:gd name="T25" fmla="*/ 8 h 8"/>
                <a:gd name="T26" fmla="*/ 6 w 8"/>
                <a:gd name="T27" fmla="*/ 8 h 8"/>
                <a:gd name="T28" fmla="*/ 8 w 8"/>
                <a:gd name="T29" fmla="*/ 6 h 8"/>
                <a:gd name="T30" fmla="*/ 8 w 8"/>
                <a:gd name="T31" fmla="*/ 6 h 8"/>
                <a:gd name="T32" fmla="*/ 8 w 8"/>
                <a:gd name="T33" fmla="*/ 4 h 8"/>
                <a:gd name="T34" fmla="*/ 6 w 8"/>
                <a:gd name="T35" fmla="*/ 4 h 8"/>
                <a:gd name="T36" fmla="*/ 6 w 8"/>
                <a:gd name="T37" fmla="*/ 2 h 8"/>
                <a:gd name="T38" fmla="*/ 6 w 8"/>
                <a:gd name="T39" fmla="*/ 2 h 8"/>
                <a:gd name="T40" fmla="*/ 4 w 8"/>
                <a:gd name="T41" fmla="*/ 0 h 8"/>
                <a:gd name="T42" fmla="*/ 2 w 8"/>
                <a:gd name="T43" fmla="*/ 2 h 8"/>
                <a:gd name="T44" fmla="*/ 2 w 8"/>
                <a:gd name="T45" fmla="*/ 2 h 8"/>
                <a:gd name="T46" fmla="*/ 0 w 8"/>
                <a:gd name="T47" fmla="*/ 4 h 8"/>
                <a:gd name="T48" fmla="*/ 0 w 8"/>
                <a:gd name="T49" fmla="*/ 4 h 8"/>
                <a:gd name="T50" fmla="*/ 0 w 8"/>
                <a:gd name="T51" fmla="*/ 6 h 8"/>
                <a:gd name="T52" fmla="*/ 2 w 8"/>
                <a:gd name="T53" fmla="*/ 6 h 8"/>
                <a:gd name="T54" fmla="*/ 2 w 8"/>
                <a:gd name="T55" fmla="*/ 8 h 8"/>
                <a:gd name="T56" fmla="*/ 4 w 8"/>
                <a:gd name="T57" fmla="*/ 8 h 8"/>
                <a:gd name="T58" fmla="*/ 6 w 8"/>
                <a:gd name="T59" fmla="*/ 8 h 8"/>
                <a:gd name="T60" fmla="*/ 6 w 8"/>
                <a:gd name="T61" fmla="*/ 6 h 8"/>
                <a:gd name="T62" fmla="*/ 6 w 8"/>
                <a:gd name="T63" fmla="*/ 6 h 8"/>
                <a:gd name="T64" fmla="*/ 8 w 8"/>
                <a:gd name="T6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9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50" name="Freeform 7625"/>
            <p:cNvSpPr>
              <a:spLocks/>
            </p:cNvSpPr>
            <p:nvPr/>
          </p:nvSpPr>
          <p:spPr bwMode="auto">
            <a:xfrm>
              <a:off x="1413" y="2389"/>
              <a:ext cx="8" cy="8"/>
            </a:xfrm>
            <a:custGeom>
              <a:avLst/>
              <a:gdLst>
                <a:gd name="T0" fmla="*/ 8 w 8"/>
                <a:gd name="T1" fmla="*/ 4 h 8"/>
                <a:gd name="T2" fmla="*/ 6 w 8"/>
                <a:gd name="T3" fmla="*/ 2 h 8"/>
                <a:gd name="T4" fmla="*/ 6 w 8"/>
                <a:gd name="T5" fmla="*/ 2 h 8"/>
                <a:gd name="T6" fmla="*/ 4 w 8"/>
                <a:gd name="T7" fmla="*/ 2 h 8"/>
                <a:gd name="T8" fmla="*/ 4 w 8"/>
                <a:gd name="T9" fmla="*/ 2 h 8"/>
                <a:gd name="T10" fmla="*/ 2 w 8"/>
                <a:gd name="T11" fmla="*/ 2 h 8"/>
                <a:gd name="T12" fmla="*/ 2 w 8"/>
                <a:gd name="T13" fmla="*/ 2 h 8"/>
                <a:gd name="T14" fmla="*/ 0 w 8"/>
                <a:gd name="T15" fmla="*/ 4 h 8"/>
                <a:gd name="T16" fmla="*/ 0 w 8"/>
                <a:gd name="T17" fmla="*/ 4 h 8"/>
                <a:gd name="T18" fmla="*/ 2 w 8"/>
                <a:gd name="T19" fmla="*/ 6 h 8"/>
                <a:gd name="T20" fmla="*/ 2 w 8"/>
                <a:gd name="T21" fmla="*/ 8 h 8"/>
                <a:gd name="T22" fmla="*/ 4 w 8"/>
                <a:gd name="T23" fmla="*/ 8 h 8"/>
                <a:gd name="T24" fmla="*/ 4 w 8"/>
                <a:gd name="T25" fmla="*/ 8 h 8"/>
                <a:gd name="T26" fmla="*/ 6 w 8"/>
                <a:gd name="T27" fmla="*/ 8 h 8"/>
                <a:gd name="T28" fmla="*/ 6 w 8"/>
                <a:gd name="T29" fmla="*/ 6 h 8"/>
                <a:gd name="T30" fmla="*/ 8 w 8"/>
                <a:gd name="T31" fmla="*/ 4 h 8"/>
                <a:gd name="T32" fmla="*/ 6 w 8"/>
                <a:gd name="T33" fmla="*/ 4 h 8"/>
                <a:gd name="T34" fmla="*/ 6 w 8"/>
                <a:gd name="T35" fmla="*/ 4 h 8"/>
                <a:gd name="T36" fmla="*/ 6 w 8"/>
                <a:gd name="T37" fmla="*/ 2 h 8"/>
                <a:gd name="T38" fmla="*/ 6 w 8"/>
                <a:gd name="T39" fmla="*/ 2 h 8"/>
                <a:gd name="T40" fmla="*/ 4 w 8"/>
                <a:gd name="T41" fmla="*/ 2 h 8"/>
                <a:gd name="T42" fmla="*/ 2 w 8"/>
                <a:gd name="T43" fmla="*/ 2 h 8"/>
                <a:gd name="T44" fmla="*/ 2 w 8"/>
                <a:gd name="T45" fmla="*/ 2 h 8"/>
                <a:gd name="T46" fmla="*/ 2 w 8"/>
                <a:gd name="T47" fmla="*/ 4 h 8"/>
                <a:gd name="T48" fmla="*/ 2 w 8"/>
                <a:gd name="T49" fmla="*/ 4 h 8"/>
                <a:gd name="T50" fmla="*/ 2 w 8"/>
                <a:gd name="T51" fmla="*/ 6 h 8"/>
                <a:gd name="T52" fmla="*/ 2 w 8"/>
                <a:gd name="T53" fmla="*/ 6 h 8"/>
                <a:gd name="T54" fmla="*/ 2 w 8"/>
                <a:gd name="T55" fmla="*/ 6 h 8"/>
                <a:gd name="T56" fmla="*/ 4 w 8"/>
                <a:gd name="T57" fmla="*/ 8 h 8"/>
                <a:gd name="T58" fmla="*/ 6 w 8"/>
                <a:gd name="T59" fmla="*/ 6 h 8"/>
                <a:gd name="T60" fmla="*/ 6 w 8"/>
                <a:gd name="T61" fmla="*/ 6 h 8"/>
                <a:gd name="T62" fmla="*/ 6 w 8"/>
                <a:gd name="T63" fmla="*/ 6 h 8"/>
                <a:gd name="T64" fmla="*/ 6 w 8"/>
                <a:gd name="T6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51" name="Freeform 7626"/>
            <p:cNvSpPr>
              <a:spLocks/>
            </p:cNvSpPr>
            <p:nvPr/>
          </p:nvSpPr>
          <p:spPr bwMode="auto">
            <a:xfrm>
              <a:off x="1415" y="2391"/>
              <a:ext cx="4" cy="6"/>
            </a:xfrm>
            <a:custGeom>
              <a:avLst/>
              <a:gdLst>
                <a:gd name="T0" fmla="*/ 4 w 4"/>
                <a:gd name="T1" fmla="*/ 2 h 6"/>
                <a:gd name="T2" fmla="*/ 4 w 4"/>
                <a:gd name="T3" fmla="*/ 0 h 6"/>
                <a:gd name="T4" fmla="*/ 4 w 4"/>
                <a:gd name="T5" fmla="*/ 0 h 6"/>
                <a:gd name="T6" fmla="*/ 2 w 4"/>
                <a:gd name="T7" fmla="*/ 0 h 6"/>
                <a:gd name="T8" fmla="*/ 2 w 4"/>
                <a:gd name="T9" fmla="*/ 0 h 6"/>
                <a:gd name="T10" fmla="*/ 0 w 4"/>
                <a:gd name="T11" fmla="*/ 0 h 6"/>
                <a:gd name="T12" fmla="*/ 0 w 4"/>
                <a:gd name="T13" fmla="*/ 0 h 6"/>
                <a:gd name="T14" fmla="*/ 0 w 4"/>
                <a:gd name="T15" fmla="*/ 2 h 6"/>
                <a:gd name="T16" fmla="*/ 0 w 4"/>
                <a:gd name="T17" fmla="*/ 2 h 6"/>
                <a:gd name="T18" fmla="*/ 0 w 4"/>
                <a:gd name="T19" fmla="*/ 4 h 6"/>
                <a:gd name="T20" fmla="*/ 0 w 4"/>
                <a:gd name="T21" fmla="*/ 4 h 6"/>
                <a:gd name="T22" fmla="*/ 2 w 4"/>
                <a:gd name="T23" fmla="*/ 6 h 6"/>
                <a:gd name="T24" fmla="*/ 2 w 4"/>
                <a:gd name="T25" fmla="*/ 6 h 6"/>
                <a:gd name="T26" fmla="*/ 4 w 4"/>
                <a:gd name="T27" fmla="*/ 4 h 6"/>
                <a:gd name="T28" fmla="*/ 4 w 4"/>
                <a:gd name="T29" fmla="*/ 4 h 6"/>
                <a:gd name="T30" fmla="*/ 4 w 4"/>
                <a:gd name="T31" fmla="*/ 2 h 6"/>
                <a:gd name="T32" fmla="*/ 4 w 4"/>
                <a:gd name="T33" fmla="*/ 2 h 6"/>
                <a:gd name="T34" fmla="*/ 4 w 4"/>
                <a:gd name="T35" fmla="*/ 2 h 6"/>
                <a:gd name="T36" fmla="*/ 4 w 4"/>
                <a:gd name="T37" fmla="*/ 0 h 6"/>
                <a:gd name="T38" fmla="*/ 2 w 4"/>
                <a:gd name="T39" fmla="*/ 0 h 6"/>
                <a:gd name="T40" fmla="*/ 2 w 4"/>
                <a:gd name="T41" fmla="*/ 0 h 6"/>
                <a:gd name="T42" fmla="*/ 0 w 4"/>
                <a:gd name="T43" fmla="*/ 0 h 6"/>
                <a:gd name="T44" fmla="*/ 0 w 4"/>
                <a:gd name="T45" fmla="*/ 0 h 6"/>
                <a:gd name="T46" fmla="*/ 0 w 4"/>
                <a:gd name="T47" fmla="*/ 2 h 6"/>
                <a:gd name="T48" fmla="*/ 0 w 4"/>
                <a:gd name="T49" fmla="*/ 2 h 6"/>
                <a:gd name="T50" fmla="*/ 0 w 4"/>
                <a:gd name="T51" fmla="*/ 4 h 6"/>
                <a:gd name="T52" fmla="*/ 0 w 4"/>
                <a:gd name="T53" fmla="*/ 4 h 6"/>
                <a:gd name="T54" fmla="*/ 0 w 4"/>
                <a:gd name="T55" fmla="*/ 4 h 6"/>
                <a:gd name="T56" fmla="*/ 2 w 4"/>
                <a:gd name="T57" fmla="*/ 4 h 6"/>
                <a:gd name="T58" fmla="*/ 2 w 4"/>
                <a:gd name="T59" fmla="*/ 4 h 6"/>
                <a:gd name="T60" fmla="*/ 4 w 4"/>
                <a:gd name="T61" fmla="*/ 4 h 6"/>
                <a:gd name="T62" fmla="*/ 4 w 4"/>
                <a:gd name="T63" fmla="*/ 4 h 6"/>
                <a:gd name="T64" fmla="*/ 4 w 4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9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52" name="Freeform 7627"/>
            <p:cNvSpPr>
              <a:spLocks/>
            </p:cNvSpPr>
            <p:nvPr/>
          </p:nvSpPr>
          <p:spPr bwMode="auto">
            <a:xfrm>
              <a:off x="1415" y="2391"/>
              <a:ext cx="4" cy="4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4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0 w 4"/>
                <a:gd name="T11" fmla="*/ 0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2 h 4"/>
                <a:gd name="T18" fmla="*/ 0 w 4"/>
                <a:gd name="T19" fmla="*/ 4 h 4"/>
                <a:gd name="T20" fmla="*/ 0 w 4"/>
                <a:gd name="T21" fmla="*/ 4 h 4"/>
                <a:gd name="T22" fmla="*/ 2 w 4"/>
                <a:gd name="T23" fmla="*/ 4 h 4"/>
                <a:gd name="T24" fmla="*/ 2 w 4"/>
                <a:gd name="T25" fmla="*/ 4 h 4"/>
                <a:gd name="T26" fmla="*/ 4 w 4"/>
                <a:gd name="T27" fmla="*/ 4 h 4"/>
                <a:gd name="T28" fmla="*/ 4 w 4"/>
                <a:gd name="T29" fmla="*/ 4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0 h 4"/>
                <a:gd name="T40" fmla="*/ 2 w 4"/>
                <a:gd name="T41" fmla="*/ 0 h 4"/>
                <a:gd name="T42" fmla="*/ 2 w 4"/>
                <a:gd name="T43" fmla="*/ 0 h 4"/>
                <a:gd name="T44" fmla="*/ 0 w 4"/>
                <a:gd name="T45" fmla="*/ 2 h 4"/>
                <a:gd name="T46" fmla="*/ 0 w 4"/>
                <a:gd name="T47" fmla="*/ 2 h 4"/>
                <a:gd name="T48" fmla="*/ 0 w 4"/>
                <a:gd name="T49" fmla="*/ 2 h 4"/>
                <a:gd name="T50" fmla="*/ 0 w 4"/>
                <a:gd name="T51" fmla="*/ 2 h 4"/>
                <a:gd name="T52" fmla="*/ 0 w 4"/>
                <a:gd name="T53" fmla="*/ 4 h 4"/>
                <a:gd name="T54" fmla="*/ 2 w 4"/>
                <a:gd name="T55" fmla="*/ 4 h 4"/>
                <a:gd name="T56" fmla="*/ 2 w 4"/>
                <a:gd name="T57" fmla="*/ 4 h 4"/>
                <a:gd name="T58" fmla="*/ 2 w 4"/>
                <a:gd name="T59" fmla="*/ 4 h 4"/>
                <a:gd name="T60" fmla="*/ 4 w 4"/>
                <a:gd name="T61" fmla="*/ 4 h 4"/>
                <a:gd name="T62" fmla="*/ 4 w 4"/>
                <a:gd name="T63" fmla="*/ 2 h 4"/>
                <a:gd name="T64" fmla="*/ 4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9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53" name="Freeform 7628"/>
            <p:cNvSpPr>
              <a:spLocks/>
            </p:cNvSpPr>
            <p:nvPr/>
          </p:nvSpPr>
          <p:spPr bwMode="auto">
            <a:xfrm>
              <a:off x="1415" y="2391"/>
              <a:ext cx="4" cy="4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2 h 4"/>
                <a:gd name="T18" fmla="*/ 0 w 4"/>
                <a:gd name="T19" fmla="*/ 4 h 4"/>
                <a:gd name="T20" fmla="*/ 2 w 4"/>
                <a:gd name="T21" fmla="*/ 4 h 4"/>
                <a:gd name="T22" fmla="*/ 2 w 4"/>
                <a:gd name="T23" fmla="*/ 4 h 4"/>
                <a:gd name="T24" fmla="*/ 2 w 4"/>
                <a:gd name="T25" fmla="*/ 4 h 4"/>
                <a:gd name="T26" fmla="*/ 2 w 4"/>
                <a:gd name="T27" fmla="*/ 4 h 4"/>
                <a:gd name="T28" fmla="*/ 4 w 4"/>
                <a:gd name="T29" fmla="*/ 4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2 h 4"/>
                <a:gd name="T42" fmla="*/ 2 w 4"/>
                <a:gd name="T43" fmla="*/ 2 h 4"/>
                <a:gd name="T44" fmla="*/ 2 w 4"/>
                <a:gd name="T45" fmla="*/ 2 h 4"/>
                <a:gd name="T46" fmla="*/ 0 w 4"/>
                <a:gd name="T47" fmla="*/ 2 h 4"/>
                <a:gd name="T48" fmla="*/ 0 w 4"/>
                <a:gd name="T49" fmla="*/ 2 h 4"/>
                <a:gd name="T50" fmla="*/ 0 w 4"/>
                <a:gd name="T51" fmla="*/ 2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4 h 4"/>
                <a:gd name="T58" fmla="*/ 2 w 4"/>
                <a:gd name="T59" fmla="*/ 4 h 4"/>
                <a:gd name="T60" fmla="*/ 2 w 4"/>
                <a:gd name="T61" fmla="*/ 4 h 4"/>
                <a:gd name="T62" fmla="*/ 4 w 4"/>
                <a:gd name="T63" fmla="*/ 2 h 4"/>
                <a:gd name="T64" fmla="*/ 4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9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54" name="Freeform 7629"/>
            <p:cNvSpPr>
              <a:spLocks/>
            </p:cNvSpPr>
            <p:nvPr/>
          </p:nvSpPr>
          <p:spPr bwMode="auto">
            <a:xfrm>
              <a:off x="1415" y="2393"/>
              <a:ext cx="4" cy="2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0 w 4"/>
                <a:gd name="T13" fmla="*/ 0 h 2"/>
                <a:gd name="T14" fmla="*/ 0 w 4"/>
                <a:gd name="T15" fmla="*/ 0 h 2"/>
                <a:gd name="T16" fmla="*/ 0 w 4"/>
                <a:gd name="T17" fmla="*/ 0 h 2"/>
                <a:gd name="T18" fmla="*/ 0 w 4"/>
                <a:gd name="T19" fmla="*/ 0 h 2"/>
                <a:gd name="T20" fmla="*/ 2 w 4"/>
                <a:gd name="T21" fmla="*/ 2 h 2"/>
                <a:gd name="T22" fmla="*/ 2 w 4"/>
                <a:gd name="T23" fmla="*/ 2 h 2"/>
                <a:gd name="T24" fmla="*/ 2 w 4"/>
                <a:gd name="T25" fmla="*/ 2 h 2"/>
                <a:gd name="T26" fmla="*/ 2 w 4"/>
                <a:gd name="T27" fmla="*/ 2 h 2"/>
                <a:gd name="T28" fmla="*/ 2 w 4"/>
                <a:gd name="T29" fmla="*/ 0 h 2"/>
                <a:gd name="T30" fmla="*/ 4 w 4"/>
                <a:gd name="T31" fmla="*/ 0 h 2"/>
                <a:gd name="T32" fmla="*/ 2 w 4"/>
                <a:gd name="T33" fmla="*/ 0 h 2"/>
                <a:gd name="T34" fmla="*/ 2 w 4"/>
                <a:gd name="T35" fmla="*/ 0 h 2"/>
                <a:gd name="T36" fmla="*/ 2 w 4"/>
                <a:gd name="T37" fmla="*/ 0 h 2"/>
                <a:gd name="T38" fmla="*/ 2 w 4"/>
                <a:gd name="T39" fmla="*/ 0 h 2"/>
                <a:gd name="T40" fmla="*/ 2 w 4"/>
                <a:gd name="T41" fmla="*/ 0 h 2"/>
                <a:gd name="T42" fmla="*/ 2 w 4"/>
                <a:gd name="T43" fmla="*/ 0 h 2"/>
                <a:gd name="T44" fmla="*/ 2 w 4"/>
                <a:gd name="T45" fmla="*/ 0 h 2"/>
                <a:gd name="T46" fmla="*/ 2 w 4"/>
                <a:gd name="T47" fmla="*/ 0 h 2"/>
                <a:gd name="T48" fmla="*/ 2 w 4"/>
                <a:gd name="T49" fmla="*/ 0 h 2"/>
                <a:gd name="T50" fmla="*/ 2 w 4"/>
                <a:gd name="T51" fmla="*/ 0 h 2"/>
                <a:gd name="T52" fmla="*/ 2 w 4"/>
                <a:gd name="T53" fmla="*/ 0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2 h 2"/>
                <a:gd name="T60" fmla="*/ 2 w 4"/>
                <a:gd name="T61" fmla="*/ 0 h 2"/>
                <a:gd name="T62" fmla="*/ 2 w 4"/>
                <a:gd name="T63" fmla="*/ 0 h 2"/>
                <a:gd name="T64" fmla="*/ 2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9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55" name="Freeform 7630"/>
            <p:cNvSpPr>
              <a:spLocks/>
            </p:cNvSpPr>
            <p:nvPr/>
          </p:nvSpPr>
          <p:spPr bwMode="auto">
            <a:xfrm>
              <a:off x="1371" y="2302"/>
              <a:ext cx="92" cy="181"/>
            </a:xfrm>
            <a:custGeom>
              <a:avLst/>
              <a:gdLst>
                <a:gd name="T0" fmla="*/ 46 w 92"/>
                <a:gd name="T1" fmla="*/ 0 h 181"/>
                <a:gd name="T2" fmla="*/ 55 w 92"/>
                <a:gd name="T3" fmla="*/ 2 h 181"/>
                <a:gd name="T4" fmla="*/ 63 w 92"/>
                <a:gd name="T5" fmla="*/ 8 h 181"/>
                <a:gd name="T6" fmla="*/ 71 w 92"/>
                <a:gd name="T7" fmla="*/ 16 h 181"/>
                <a:gd name="T8" fmla="*/ 78 w 92"/>
                <a:gd name="T9" fmla="*/ 27 h 181"/>
                <a:gd name="T10" fmla="*/ 84 w 92"/>
                <a:gd name="T11" fmla="*/ 41 h 181"/>
                <a:gd name="T12" fmla="*/ 88 w 92"/>
                <a:gd name="T13" fmla="*/ 56 h 181"/>
                <a:gd name="T14" fmla="*/ 90 w 92"/>
                <a:gd name="T15" fmla="*/ 73 h 181"/>
                <a:gd name="T16" fmla="*/ 92 w 92"/>
                <a:gd name="T17" fmla="*/ 91 h 181"/>
                <a:gd name="T18" fmla="*/ 90 w 92"/>
                <a:gd name="T19" fmla="*/ 110 h 181"/>
                <a:gd name="T20" fmla="*/ 88 w 92"/>
                <a:gd name="T21" fmla="*/ 127 h 181"/>
                <a:gd name="T22" fmla="*/ 84 w 92"/>
                <a:gd name="T23" fmla="*/ 143 h 181"/>
                <a:gd name="T24" fmla="*/ 78 w 92"/>
                <a:gd name="T25" fmla="*/ 156 h 181"/>
                <a:gd name="T26" fmla="*/ 71 w 92"/>
                <a:gd name="T27" fmla="*/ 166 h 181"/>
                <a:gd name="T28" fmla="*/ 63 w 92"/>
                <a:gd name="T29" fmla="*/ 175 h 181"/>
                <a:gd name="T30" fmla="*/ 55 w 92"/>
                <a:gd name="T31" fmla="*/ 179 h 181"/>
                <a:gd name="T32" fmla="*/ 46 w 92"/>
                <a:gd name="T33" fmla="*/ 181 h 181"/>
                <a:gd name="T34" fmla="*/ 36 w 92"/>
                <a:gd name="T35" fmla="*/ 179 h 181"/>
                <a:gd name="T36" fmla="*/ 28 w 92"/>
                <a:gd name="T37" fmla="*/ 175 h 181"/>
                <a:gd name="T38" fmla="*/ 21 w 92"/>
                <a:gd name="T39" fmla="*/ 166 h 181"/>
                <a:gd name="T40" fmla="*/ 13 w 92"/>
                <a:gd name="T41" fmla="*/ 156 h 181"/>
                <a:gd name="T42" fmla="*/ 7 w 92"/>
                <a:gd name="T43" fmla="*/ 143 h 181"/>
                <a:gd name="T44" fmla="*/ 3 w 92"/>
                <a:gd name="T45" fmla="*/ 127 h 181"/>
                <a:gd name="T46" fmla="*/ 2 w 92"/>
                <a:gd name="T47" fmla="*/ 110 h 181"/>
                <a:gd name="T48" fmla="*/ 0 w 92"/>
                <a:gd name="T49" fmla="*/ 91 h 181"/>
                <a:gd name="T50" fmla="*/ 2 w 92"/>
                <a:gd name="T51" fmla="*/ 73 h 181"/>
                <a:gd name="T52" fmla="*/ 3 w 92"/>
                <a:gd name="T53" fmla="*/ 56 h 181"/>
                <a:gd name="T54" fmla="*/ 7 w 92"/>
                <a:gd name="T55" fmla="*/ 41 h 181"/>
                <a:gd name="T56" fmla="*/ 13 w 92"/>
                <a:gd name="T57" fmla="*/ 27 h 181"/>
                <a:gd name="T58" fmla="*/ 21 w 92"/>
                <a:gd name="T59" fmla="*/ 16 h 181"/>
                <a:gd name="T60" fmla="*/ 28 w 92"/>
                <a:gd name="T61" fmla="*/ 8 h 181"/>
                <a:gd name="T62" fmla="*/ 36 w 92"/>
                <a:gd name="T63" fmla="*/ 2 h 181"/>
                <a:gd name="T64" fmla="*/ 46 w 92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181">
                  <a:moveTo>
                    <a:pt x="46" y="0"/>
                  </a:moveTo>
                  <a:lnTo>
                    <a:pt x="55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8" y="27"/>
                  </a:lnTo>
                  <a:lnTo>
                    <a:pt x="84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2" y="91"/>
                  </a:lnTo>
                  <a:lnTo>
                    <a:pt x="90" y="110"/>
                  </a:lnTo>
                  <a:lnTo>
                    <a:pt x="88" y="127"/>
                  </a:lnTo>
                  <a:lnTo>
                    <a:pt x="84" y="143"/>
                  </a:lnTo>
                  <a:lnTo>
                    <a:pt x="78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5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8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7" y="143"/>
                  </a:lnTo>
                  <a:lnTo>
                    <a:pt x="3" y="127"/>
                  </a:lnTo>
                  <a:lnTo>
                    <a:pt x="2" y="110"/>
                  </a:lnTo>
                  <a:lnTo>
                    <a:pt x="0" y="91"/>
                  </a:lnTo>
                  <a:lnTo>
                    <a:pt x="2" y="73"/>
                  </a:lnTo>
                  <a:lnTo>
                    <a:pt x="3" y="56"/>
                  </a:lnTo>
                  <a:lnTo>
                    <a:pt x="7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8" y="8"/>
                  </a:lnTo>
                  <a:lnTo>
                    <a:pt x="36" y="2"/>
                  </a:lnTo>
                  <a:lnTo>
                    <a:pt x="4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56" name="Freeform 7631"/>
            <p:cNvSpPr>
              <a:spLocks/>
            </p:cNvSpPr>
            <p:nvPr/>
          </p:nvSpPr>
          <p:spPr bwMode="auto">
            <a:xfrm>
              <a:off x="2902" y="2270"/>
              <a:ext cx="124" cy="249"/>
            </a:xfrm>
            <a:custGeom>
              <a:avLst/>
              <a:gdLst>
                <a:gd name="T0" fmla="*/ 61 w 124"/>
                <a:gd name="T1" fmla="*/ 0 h 249"/>
                <a:gd name="T2" fmla="*/ 67 w 124"/>
                <a:gd name="T3" fmla="*/ 0 h 249"/>
                <a:gd name="T4" fmla="*/ 75 w 124"/>
                <a:gd name="T5" fmla="*/ 2 h 249"/>
                <a:gd name="T6" fmla="*/ 80 w 124"/>
                <a:gd name="T7" fmla="*/ 6 h 249"/>
                <a:gd name="T8" fmla="*/ 86 w 124"/>
                <a:gd name="T9" fmla="*/ 9 h 249"/>
                <a:gd name="T10" fmla="*/ 96 w 124"/>
                <a:gd name="T11" fmla="*/ 21 h 249"/>
                <a:gd name="T12" fmla="*/ 105 w 124"/>
                <a:gd name="T13" fmla="*/ 36 h 249"/>
                <a:gd name="T14" fmla="*/ 113 w 124"/>
                <a:gd name="T15" fmla="*/ 55 h 249"/>
                <a:gd name="T16" fmla="*/ 119 w 124"/>
                <a:gd name="T17" fmla="*/ 77 h 249"/>
                <a:gd name="T18" fmla="*/ 122 w 124"/>
                <a:gd name="T19" fmla="*/ 100 h 249"/>
                <a:gd name="T20" fmla="*/ 124 w 124"/>
                <a:gd name="T21" fmla="*/ 125 h 249"/>
                <a:gd name="T22" fmla="*/ 122 w 124"/>
                <a:gd name="T23" fmla="*/ 150 h 249"/>
                <a:gd name="T24" fmla="*/ 119 w 124"/>
                <a:gd name="T25" fmla="*/ 173 h 249"/>
                <a:gd name="T26" fmla="*/ 113 w 124"/>
                <a:gd name="T27" fmla="*/ 194 h 249"/>
                <a:gd name="T28" fmla="*/ 105 w 124"/>
                <a:gd name="T29" fmla="*/ 213 h 249"/>
                <a:gd name="T30" fmla="*/ 96 w 124"/>
                <a:gd name="T31" fmla="*/ 228 h 249"/>
                <a:gd name="T32" fmla="*/ 86 w 124"/>
                <a:gd name="T33" fmla="*/ 240 h 249"/>
                <a:gd name="T34" fmla="*/ 80 w 124"/>
                <a:gd name="T35" fmla="*/ 244 h 249"/>
                <a:gd name="T36" fmla="*/ 75 w 124"/>
                <a:gd name="T37" fmla="*/ 247 h 249"/>
                <a:gd name="T38" fmla="*/ 67 w 124"/>
                <a:gd name="T39" fmla="*/ 249 h 249"/>
                <a:gd name="T40" fmla="*/ 61 w 124"/>
                <a:gd name="T41" fmla="*/ 249 h 249"/>
                <a:gd name="T42" fmla="*/ 55 w 124"/>
                <a:gd name="T43" fmla="*/ 249 h 249"/>
                <a:gd name="T44" fmla="*/ 50 w 124"/>
                <a:gd name="T45" fmla="*/ 247 h 249"/>
                <a:gd name="T46" fmla="*/ 42 w 124"/>
                <a:gd name="T47" fmla="*/ 244 h 249"/>
                <a:gd name="T48" fmla="*/ 36 w 124"/>
                <a:gd name="T49" fmla="*/ 240 h 249"/>
                <a:gd name="T50" fmla="*/ 27 w 124"/>
                <a:gd name="T51" fmla="*/ 228 h 249"/>
                <a:gd name="T52" fmla="*/ 17 w 124"/>
                <a:gd name="T53" fmla="*/ 213 h 249"/>
                <a:gd name="T54" fmla="*/ 9 w 124"/>
                <a:gd name="T55" fmla="*/ 194 h 249"/>
                <a:gd name="T56" fmla="*/ 4 w 124"/>
                <a:gd name="T57" fmla="*/ 173 h 249"/>
                <a:gd name="T58" fmla="*/ 0 w 124"/>
                <a:gd name="T59" fmla="*/ 150 h 249"/>
                <a:gd name="T60" fmla="*/ 0 w 124"/>
                <a:gd name="T61" fmla="*/ 125 h 249"/>
                <a:gd name="T62" fmla="*/ 0 w 124"/>
                <a:gd name="T63" fmla="*/ 100 h 249"/>
                <a:gd name="T64" fmla="*/ 4 w 124"/>
                <a:gd name="T65" fmla="*/ 77 h 249"/>
                <a:gd name="T66" fmla="*/ 9 w 124"/>
                <a:gd name="T67" fmla="*/ 55 h 249"/>
                <a:gd name="T68" fmla="*/ 17 w 124"/>
                <a:gd name="T69" fmla="*/ 36 h 249"/>
                <a:gd name="T70" fmla="*/ 27 w 124"/>
                <a:gd name="T71" fmla="*/ 21 h 249"/>
                <a:gd name="T72" fmla="*/ 36 w 124"/>
                <a:gd name="T73" fmla="*/ 9 h 249"/>
                <a:gd name="T74" fmla="*/ 42 w 124"/>
                <a:gd name="T75" fmla="*/ 6 h 249"/>
                <a:gd name="T76" fmla="*/ 50 w 124"/>
                <a:gd name="T77" fmla="*/ 2 h 249"/>
                <a:gd name="T78" fmla="*/ 55 w 124"/>
                <a:gd name="T79" fmla="*/ 0 h 249"/>
                <a:gd name="T80" fmla="*/ 61 w 124"/>
                <a:gd name="T8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" h="249">
                  <a:moveTo>
                    <a:pt x="61" y="0"/>
                  </a:moveTo>
                  <a:lnTo>
                    <a:pt x="67" y="0"/>
                  </a:lnTo>
                  <a:lnTo>
                    <a:pt x="75" y="2"/>
                  </a:lnTo>
                  <a:lnTo>
                    <a:pt x="80" y="6"/>
                  </a:lnTo>
                  <a:lnTo>
                    <a:pt x="86" y="9"/>
                  </a:lnTo>
                  <a:lnTo>
                    <a:pt x="96" y="21"/>
                  </a:lnTo>
                  <a:lnTo>
                    <a:pt x="105" y="36"/>
                  </a:lnTo>
                  <a:lnTo>
                    <a:pt x="113" y="55"/>
                  </a:lnTo>
                  <a:lnTo>
                    <a:pt x="119" y="77"/>
                  </a:lnTo>
                  <a:lnTo>
                    <a:pt x="122" y="100"/>
                  </a:lnTo>
                  <a:lnTo>
                    <a:pt x="124" y="125"/>
                  </a:lnTo>
                  <a:lnTo>
                    <a:pt x="122" y="150"/>
                  </a:lnTo>
                  <a:lnTo>
                    <a:pt x="119" y="173"/>
                  </a:lnTo>
                  <a:lnTo>
                    <a:pt x="113" y="194"/>
                  </a:lnTo>
                  <a:lnTo>
                    <a:pt x="105" y="213"/>
                  </a:lnTo>
                  <a:lnTo>
                    <a:pt x="96" y="228"/>
                  </a:lnTo>
                  <a:lnTo>
                    <a:pt x="86" y="240"/>
                  </a:lnTo>
                  <a:lnTo>
                    <a:pt x="80" y="244"/>
                  </a:lnTo>
                  <a:lnTo>
                    <a:pt x="75" y="247"/>
                  </a:lnTo>
                  <a:lnTo>
                    <a:pt x="67" y="249"/>
                  </a:lnTo>
                  <a:lnTo>
                    <a:pt x="61" y="249"/>
                  </a:lnTo>
                  <a:lnTo>
                    <a:pt x="55" y="249"/>
                  </a:lnTo>
                  <a:lnTo>
                    <a:pt x="50" y="247"/>
                  </a:lnTo>
                  <a:lnTo>
                    <a:pt x="42" y="244"/>
                  </a:lnTo>
                  <a:lnTo>
                    <a:pt x="36" y="240"/>
                  </a:lnTo>
                  <a:lnTo>
                    <a:pt x="27" y="228"/>
                  </a:lnTo>
                  <a:lnTo>
                    <a:pt x="17" y="213"/>
                  </a:lnTo>
                  <a:lnTo>
                    <a:pt x="9" y="194"/>
                  </a:lnTo>
                  <a:lnTo>
                    <a:pt x="4" y="173"/>
                  </a:lnTo>
                  <a:lnTo>
                    <a:pt x="0" y="150"/>
                  </a:lnTo>
                  <a:lnTo>
                    <a:pt x="0" y="125"/>
                  </a:lnTo>
                  <a:lnTo>
                    <a:pt x="0" y="100"/>
                  </a:lnTo>
                  <a:lnTo>
                    <a:pt x="4" y="77"/>
                  </a:lnTo>
                  <a:lnTo>
                    <a:pt x="9" y="55"/>
                  </a:lnTo>
                  <a:lnTo>
                    <a:pt x="17" y="36"/>
                  </a:lnTo>
                  <a:lnTo>
                    <a:pt x="27" y="21"/>
                  </a:lnTo>
                  <a:lnTo>
                    <a:pt x="36" y="9"/>
                  </a:lnTo>
                  <a:lnTo>
                    <a:pt x="42" y="6"/>
                  </a:lnTo>
                  <a:lnTo>
                    <a:pt x="50" y="2"/>
                  </a:lnTo>
                  <a:lnTo>
                    <a:pt x="55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57" name="Freeform 7632"/>
            <p:cNvSpPr>
              <a:spLocks/>
            </p:cNvSpPr>
            <p:nvPr/>
          </p:nvSpPr>
          <p:spPr bwMode="auto">
            <a:xfrm>
              <a:off x="2902" y="2270"/>
              <a:ext cx="124" cy="249"/>
            </a:xfrm>
            <a:custGeom>
              <a:avLst/>
              <a:gdLst>
                <a:gd name="T0" fmla="*/ 61 w 124"/>
                <a:gd name="T1" fmla="*/ 0 h 249"/>
                <a:gd name="T2" fmla="*/ 67 w 124"/>
                <a:gd name="T3" fmla="*/ 0 h 249"/>
                <a:gd name="T4" fmla="*/ 75 w 124"/>
                <a:gd name="T5" fmla="*/ 2 h 249"/>
                <a:gd name="T6" fmla="*/ 80 w 124"/>
                <a:gd name="T7" fmla="*/ 6 h 249"/>
                <a:gd name="T8" fmla="*/ 86 w 124"/>
                <a:gd name="T9" fmla="*/ 9 h 249"/>
                <a:gd name="T10" fmla="*/ 96 w 124"/>
                <a:gd name="T11" fmla="*/ 21 h 249"/>
                <a:gd name="T12" fmla="*/ 105 w 124"/>
                <a:gd name="T13" fmla="*/ 36 h 249"/>
                <a:gd name="T14" fmla="*/ 113 w 124"/>
                <a:gd name="T15" fmla="*/ 55 h 249"/>
                <a:gd name="T16" fmla="*/ 119 w 124"/>
                <a:gd name="T17" fmla="*/ 77 h 249"/>
                <a:gd name="T18" fmla="*/ 122 w 124"/>
                <a:gd name="T19" fmla="*/ 100 h 249"/>
                <a:gd name="T20" fmla="*/ 124 w 124"/>
                <a:gd name="T21" fmla="*/ 125 h 249"/>
                <a:gd name="T22" fmla="*/ 122 w 124"/>
                <a:gd name="T23" fmla="*/ 150 h 249"/>
                <a:gd name="T24" fmla="*/ 119 w 124"/>
                <a:gd name="T25" fmla="*/ 173 h 249"/>
                <a:gd name="T26" fmla="*/ 113 w 124"/>
                <a:gd name="T27" fmla="*/ 194 h 249"/>
                <a:gd name="T28" fmla="*/ 105 w 124"/>
                <a:gd name="T29" fmla="*/ 213 h 249"/>
                <a:gd name="T30" fmla="*/ 96 w 124"/>
                <a:gd name="T31" fmla="*/ 228 h 249"/>
                <a:gd name="T32" fmla="*/ 86 w 124"/>
                <a:gd name="T33" fmla="*/ 240 h 249"/>
                <a:gd name="T34" fmla="*/ 80 w 124"/>
                <a:gd name="T35" fmla="*/ 244 h 249"/>
                <a:gd name="T36" fmla="*/ 75 w 124"/>
                <a:gd name="T37" fmla="*/ 247 h 249"/>
                <a:gd name="T38" fmla="*/ 67 w 124"/>
                <a:gd name="T39" fmla="*/ 249 h 249"/>
                <a:gd name="T40" fmla="*/ 61 w 124"/>
                <a:gd name="T41" fmla="*/ 249 h 249"/>
                <a:gd name="T42" fmla="*/ 55 w 124"/>
                <a:gd name="T43" fmla="*/ 249 h 249"/>
                <a:gd name="T44" fmla="*/ 50 w 124"/>
                <a:gd name="T45" fmla="*/ 247 h 249"/>
                <a:gd name="T46" fmla="*/ 42 w 124"/>
                <a:gd name="T47" fmla="*/ 244 h 249"/>
                <a:gd name="T48" fmla="*/ 36 w 124"/>
                <a:gd name="T49" fmla="*/ 240 h 249"/>
                <a:gd name="T50" fmla="*/ 27 w 124"/>
                <a:gd name="T51" fmla="*/ 228 h 249"/>
                <a:gd name="T52" fmla="*/ 17 w 124"/>
                <a:gd name="T53" fmla="*/ 213 h 249"/>
                <a:gd name="T54" fmla="*/ 9 w 124"/>
                <a:gd name="T55" fmla="*/ 194 h 249"/>
                <a:gd name="T56" fmla="*/ 4 w 124"/>
                <a:gd name="T57" fmla="*/ 173 h 249"/>
                <a:gd name="T58" fmla="*/ 0 w 124"/>
                <a:gd name="T59" fmla="*/ 150 h 249"/>
                <a:gd name="T60" fmla="*/ 0 w 124"/>
                <a:gd name="T61" fmla="*/ 125 h 249"/>
                <a:gd name="T62" fmla="*/ 0 w 124"/>
                <a:gd name="T63" fmla="*/ 100 h 249"/>
                <a:gd name="T64" fmla="*/ 4 w 124"/>
                <a:gd name="T65" fmla="*/ 77 h 249"/>
                <a:gd name="T66" fmla="*/ 9 w 124"/>
                <a:gd name="T67" fmla="*/ 55 h 249"/>
                <a:gd name="T68" fmla="*/ 17 w 124"/>
                <a:gd name="T69" fmla="*/ 36 h 249"/>
                <a:gd name="T70" fmla="*/ 27 w 124"/>
                <a:gd name="T71" fmla="*/ 21 h 249"/>
                <a:gd name="T72" fmla="*/ 36 w 124"/>
                <a:gd name="T73" fmla="*/ 9 h 249"/>
                <a:gd name="T74" fmla="*/ 42 w 124"/>
                <a:gd name="T75" fmla="*/ 6 h 249"/>
                <a:gd name="T76" fmla="*/ 50 w 124"/>
                <a:gd name="T77" fmla="*/ 2 h 249"/>
                <a:gd name="T78" fmla="*/ 55 w 124"/>
                <a:gd name="T79" fmla="*/ 0 h 249"/>
                <a:gd name="T80" fmla="*/ 61 w 124"/>
                <a:gd name="T8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" h="249">
                  <a:moveTo>
                    <a:pt x="61" y="0"/>
                  </a:moveTo>
                  <a:lnTo>
                    <a:pt x="67" y="0"/>
                  </a:lnTo>
                  <a:lnTo>
                    <a:pt x="75" y="2"/>
                  </a:lnTo>
                  <a:lnTo>
                    <a:pt x="80" y="6"/>
                  </a:lnTo>
                  <a:lnTo>
                    <a:pt x="86" y="9"/>
                  </a:lnTo>
                  <a:lnTo>
                    <a:pt x="96" y="21"/>
                  </a:lnTo>
                  <a:lnTo>
                    <a:pt x="105" y="36"/>
                  </a:lnTo>
                  <a:lnTo>
                    <a:pt x="113" y="55"/>
                  </a:lnTo>
                  <a:lnTo>
                    <a:pt x="119" y="77"/>
                  </a:lnTo>
                  <a:lnTo>
                    <a:pt x="122" y="100"/>
                  </a:lnTo>
                  <a:lnTo>
                    <a:pt x="124" y="125"/>
                  </a:lnTo>
                  <a:lnTo>
                    <a:pt x="122" y="150"/>
                  </a:lnTo>
                  <a:lnTo>
                    <a:pt x="119" y="173"/>
                  </a:lnTo>
                  <a:lnTo>
                    <a:pt x="113" y="194"/>
                  </a:lnTo>
                  <a:lnTo>
                    <a:pt x="105" y="213"/>
                  </a:lnTo>
                  <a:lnTo>
                    <a:pt x="96" y="228"/>
                  </a:lnTo>
                  <a:lnTo>
                    <a:pt x="86" y="240"/>
                  </a:lnTo>
                  <a:lnTo>
                    <a:pt x="80" y="244"/>
                  </a:lnTo>
                  <a:lnTo>
                    <a:pt x="75" y="247"/>
                  </a:lnTo>
                  <a:lnTo>
                    <a:pt x="67" y="249"/>
                  </a:lnTo>
                  <a:lnTo>
                    <a:pt x="61" y="249"/>
                  </a:lnTo>
                  <a:lnTo>
                    <a:pt x="55" y="249"/>
                  </a:lnTo>
                  <a:lnTo>
                    <a:pt x="50" y="247"/>
                  </a:lnTo>
                  <a:lnTo>
                    <a:pt x="42" y="244"/>
                  </a:lnTo>
                  <a:lnTo>
                    <a:pt x="36" y="240"/>
                  </a:lnTo>
                  <a:lnTo>
                    <a:pt x="27" y="228"/>
                  </a:lnTo>
                  <a:lnTo>
                    <a:pt x="17" y="213"/>
                  </a:lnTo>
                  <a:lnTo>
                    <a:pt x="9" y="194"/>
                  </a:lnTo>
                  <a:lnTo>
                    <a:pt x="4" y="173"/>
                  </a:lnTo>
                  <a:lnTo>
                    <a:pt x="0" y="150"/>
                  </a:lnTo>
                  <a:lnTo>
                    <a:pt x="0" y="125"/>
                  </a:lnTo>
                  <a:lnTo>
                    <a:pt x="0" y="100"/>
                  </a:lnTo>
                  <a:lnTo>
                    <a:pt x="4" y="77"/>
                  </a:lnTo>
                  <a:lnTo>
                    <a:pt x="9" y="55"/>
                  </a:lnTo>
                  <a:lnTo>
                    <a:pt x="17" y="36"/>
                  </a:lnTo>
                  <a:lnTo>
                    <a:pt x="27" y="21"/>
                  </a:lnTo>
                  <a:lnTo>
                    <a:pt x="36" y="9"/>
                  </a:lnTo>
                  <a:lnTo>
                    <a:pt x="42" y="6"/>
                  </a:lnTo>
                  <a:lnTo>
                    <a:pt x="50" y="2"/>
                  </a:lnTo>
                  <a:lnTo>
                    <a:pt x="55" y="0"/>
                  </a:lnTo>
                  <a:lnTo>
                    <a:pt x="6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58" name="Freeform 7633"/>
            <p:cNvSpPr>
              <a:spLocks/>
            </p:cNvSpPr>
            <p:nvPr/>
          </p:nvSpPr>
          <p:spPr bwMode="auto">
            <a:xfrm>
              <a:off x="2919" y="2302"/>
              <a:ext cx="92" cy="181"/>
            </a:xfrm>
            <a:custGeom>
              <a:avLst/>
              <a:gdLst>
                <a:gd name="T0" fmla="*/ 46 w 92"/>
                <a:gd name="T1" fmla="*/ 0 h 181"/>
                <a:gd name="T2" fmla="*/ 56 w 92"/>
                <a:gd name="T3" fmla="*/ 2 h 181"/>
                <a:gd name="T4" fmla="*/ 63 w 92"/>
                <a:gd name="T5" fmla="*/ 8 h 181"/>
                <a:gd name="T6" fmla="*/ 71 w 92"/>
                <a:gd name="T7" fmla="*/ 16 h 181"/>
                <a:gd name="T8" fmla="*/ 79 w 92"/>
                <a:gd name="T9" fmla="*/ 27 h 181"/>
                <a:gd name="T10" fmla="*/ 84 w 92"/>
                <a:gd name="T11" fmla="*/ 41 h 181"/>
                <a:gd name="T12" fmla="*/ 88 w 92"/>
                <a:gd name="T13" fmla="*/ 56 h 181"/>
                <a:gd name="T14" fmla="*/ 90 w 92"/>
                <a:gd name="T15" fmla="*/ 73 h 181"/>
                <a:gd name="T16" fmla="*/ 92 w 92"/>
                <a:gd name="T17" fmla="*/ 91 h 181"/>
                <a:gd name="T18" fmla="*/ 90 w 92"/>
                <a:gd name="T19" fmla="*/ 110 h 181"/>
                <a:gd name="T20" fmla="*/ 88 w 92"/>
                <a:gd name="T21" fmla="*/ 125 h 181"/>
                <a:gd name="T22" fmla="*/ 84 w 92"/>
                <a:gd name="T23" fmla="*/ 143 h 181"/>
                <a:gd name="T24" fmla="*/ 79 w 92"/>
                <a:gd name="T25" fmla="*/ 156 h 181"/>
                <a:gd name="T26" fmla="*/ 71 w 92"/>
                <a:gd name="T27" fmla="*/ 166 h 181"/>
                <a:gd name="T28" fmla="*/ 63 w 92"/>
                <a:gd name="T29" fmla="*/ 175 h 181"/>
                <a:gd name="T30" fmla="*/ 56 w 92"/>
                <a:gd name="T31" fmla="*/ 179 h 181"/>
                <a:gd name="T32" fmla="*/ 46 w 92"/>
                <a:gd name="T33" fmla="*/ 181 h 181"/>
                <a:gd name="T34" fmla="*/ 36 w 92"/>
                <a:gd name="T35" fmla="*/ 179 h 181"/>
                <a:gd name="T36" fmla="*/ 29 w 92"/>
                <a:gd name="T37" fmla="*/ 175 h 181"/>
                <a:gd name="T38" fmla="*/ 21 w 92"/>
                <a:gd name="T39" fmla="*/ 166 h 181"/>
                <a:gd name="T40" fmla="*/ 13 w 92"/>
                <a:gd name="T41" fmla="*/ 156 h 181"/>
                <a:gd name="T42" fmla="*/ 8 w 92"/>
                <a:gd name="T43" fmla="*/ 143 h 181"/>
                <a:gd name="T44" fmla="*/ 4 w 92"/>
                <a:gd name="T45" fmla="*/ 125 h 181"/>
                <a:gd name="T46" fmla="*/ 2 w 92"/>
                <a:gd name="T47" fmla="*/ 110 h 181"/>
                <a:gd name="T48" fmla="*/ 0 w 92"/>
                <a:gd name="T49" fmla="*/ 91 h 181"/>
                <a:gd name="T50" fmla="*/ 2 w 92"/>
                <a:gd name="T51" fmla="*/ 73 h 181"/>
                <a:gd name="T52" fmla="*/ 4 w 92"/>
                <a:gd name="T53" fmla="*/ 56 h 181"/>
                <a:gd name="T54" fmla="*/ 8 w 92"/>
                <a:gd name="T55" fmla="*/ 41 h 181"/>
                <a:gd name="T56" fmla="*/ 13 w 92"/>
                <a:gd name="T57" fmla="*/ 27 h 181"/>
                <a:gd name="T58" fmla="*/ 21 w 92"/>
                <a:gd name="T59" fmla="*/ 16 h 181"/>
                <a:gd name="T60" fmla="*/ 29 w 92"/>
                <a:gd name="T61" fmla="*/ 8 h 181"/>
                <a:gd name="T62" fmla="*/ 36 w 92"/>
                <a:gd name="T63" fmla="*/ 2 h 181"/>
                <a:gd name="T64" fmla="*/ 46 w 92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181">
                  <a:moveTo>
                    <a:pt x="46" y="0"/>
                  </a:moveTo>
                  <a:lnTo>
                    <a:pt x="56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9" y="27"/>
                  </a:lnTo>
                  <a:lnTo>
                    <a:pt x="84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2" y="91"/>
                  </a:lnTo>
                  <a:lnTo>
                    <a:pt x="90" y="110"/>
                  </a:lnTo>
                  <a:lnTo>
                    <a:pt x="88" y="125"/>
                  </a:lnTo>
                  <a:lnTo>
                    <a:pt x="84" y="143"/>
                  </a:lnTo>
                  <a:lnTo>
                    <a:pt x="79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6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9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8" y="143"/>
                  </a:lnTo>
                  <a:lnTo>
                    <a:pt x="4" y="125"/>
                  </a:lnTo>
                  <a:lnTo>
                    <a:pt x="2" y="110"/>
                  </a:lnTo>
                  <a:lnTo>
                    <a:pt x="0" y="91"/>
                  </a:lnTo>
                  <a:lnTo>
                    <a:pt x="2" y="73"/>
                  </a:lnTo>
                  <a:lnTo>
                    <a:pt x="4" y="56"/>
                  </a:lnTo>
                  <a:lnTo>
                    <a:pt x="8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9" y="8"/>
                  </a:lnTo>
                  <a:lnTo>
                    <a:pt x="36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59" name="Freeform 7634"/>
            <p:cNvSpPr>
              <a:spLocks/>
            </p:cNvSpPr>
            <p:nvPr/>
          </p:nvSpPr>
          <p:spPr bwMode="auto">
            <a:xfrm>
              <a:off x="2919" y="2302"/>
              <a:ext cx="92" cy="181"/>
            </a:xfrm>
            <a:custGeom>
              <a:avLst/>
              <a:gdLst>
                <a:gd name="T0" fmla="*/ 46 w 92"/>
                <a:gd name="T1" fmla="*/ 0 h 181"/>
                <a:gd name="T2" fmla="*/ 56 w 92"/>
                <a:gd name="T3" fmla="*/ 2 h 181"/>
                <a:gd name="T4" fmla="*/ 63 w 92"/>
                <a:gd name="T5" fmla="*/ 8 h 181"/>
                <a:gd name="T6" fmla="*/ 71 w 92"/>
                <a:gd name="T7" fmla="*/ 16 h 181"/>
                <a:gd name="T8" fmla="*/ 79 w 92"/>
                <a:gd name="T9" fmla="*/ 27 h 181"/>
                <a:gd name="T10" fmla="*/ 84 w 92"/>
                <a:gd name="T11" fmla="*/ 41 h 181"/>
                <a:gd name="T12" fmla="*/ 88 w 92"/>
                <a:gd name="T13" fmla="*/ 56 h 181"/>
                <a:gd name="T14" fmla="*/ 90 w 92"/>
                <a:gd name="T15" fmla="*/ 73 h 181"/>
                <a:gd name="T16" fmla="*/ 92 w 92"/>
                <a:gd name="T17" fmla="*/ 91 h 181"/>
                <a:gd name="T18" fmla="*/ 90 w 92"/>
                <a:gd name="T19" fmla="*/ 110 h 181"/>
                <a:gd name="T20" fmla="*/ 88 w 92"/>
                <a:gd name="T21" fmla="*/ 125 h 181"/>
                <a:gd name="T22" fmla="*/ 84 w 92"/>
                <a:gd name="T23" fmla="*/ 143 h 181"/>
                <a:gd name="T24" fmla="*/ 79 w 92"/>
                <a:gd name="T25" fmla="*/ 156 h 181"/>
                <a:gd name="T26" fmla="*/ 71 w 92"/>
                <a:gd name="T27" fmla="*/ 166 h 181"/>
                <a:gd name="T28" fmla="*/ 63 w 92"/>
                <a:gd name="T29" fmla="*/ 175 h 181"/>
                <a:gd name="T30" fmla="*/ 56 w 92"/>
                <a:gd name="T31" fmla="*/ 179 h 181"/>
                <a:gd name="T32" fmla="*/ 46 w 92"/>
                <a:gd name="T33" fmla="*/ 181 h 181"/>
                <a:gd name="T34" fmla="*/ 36 w 92"/>
                <a:gd name="T35" fmla="*/ 179 h 181"/>
                <a:gd name="T36" fmla="*/ 29 w 92"/>
                <a:gd name="T37" fmla="*/ 175 h 181"/>
                <a:gd name="T38" fmla="*/ 21 w 92"/>
                <a:gd name="T39" fmla="*/ 166 h 181"/>
                <a:gd name="T40" fmla="*/ 13 w 92"/>
                <a:gd name="T41" fmla="*/ 156 h 181"/>
                <a:gd name="T42" fmla="*/ 8 w 92"/>
                <a:gd name="T43" fmla="*/ 143 h 181"/>
                <a:gd name="T44" fmla="*/ 4 w 92"/>
                <a:gd name="T45" fmla="*/ 125 h 181"/>
                <a:gd name="T46" fmla="*/ 2 w 92"/>
                <a:gd name="T47" fmla="*/ 110 h 181"/>
                <a:gd name="T48" fmla="*/ 0 w 92"/>
                <a:gd name="T49" fmla="*/ 91 h 181"/>
                <a:gd name="T50" fmla="*/ 2 w 92"/>
                <a:gd name="T51" fmla="*/ 73 h 181"/>
                <a:gd name="T52" fmla="*/ 4 w 92"/>
                <a:gd name="T53" fmla="*/ 56 h 181"/>
                <a:gd name="T54" fmla="*/ 8 w 92"/>
                <a:gd name="T55" fmla="*/ 41 h 181"/>
                <a:gd name="T56" fmla="*/ 13 w 92"/>
                <a:gd name="T57" fmla="*/ 27 h 181"/>
                <a:gd name="T58" fmla="*/ 21 w 92"/>
                <a:gd name="T59" fmla="*/ 16 h 181"/>
                <a:gd name="T60" fmla="*/ 29 w 92"/>
                <a:gd name="T61" fmla="*/ 8 h 181"/>
                <a:gd name="T62" fmla="*/ 36 w 92"/>
                <a:gd name="T63" fmla="*/ 2 h 181"/>
                <a:gd name="T64" fmla="*/ 46 w 92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181">
                  <a:moveTo>
                    <a:pt x="46" y="0"/>
                  </a:moveTo>
                  <a:lnTo>
                    <a:pt x="56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9" y="27"/>
                  </a:lnTo>
                  <a:lnTo>
                    <a:pt x="84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2" y="91"/>
                  </a:lnTo>
                  <a:lnTo>
                    <a:pt x="90" y="110"/>
                  </a:lnTo>
                  <a:lnTo>
                    <a:pt x="88" y="125"/>
                  </a:lnTo>
                  <a:lnTo>
                    <a:pt x="84" y="143"/>
                  </a:lnTo>
                  <a:lnTo>
                    <a:pt x="79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6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9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8" y="143"/>
                  </a:lnTo>
                  <a:lnTo>
                    <a:pt x="4" y="125"/>
                  </a:lnTo>
                  <a:lnTo>
                    <a:pt x="2" y="110"/>
                  </a:lnTo>
                  <a:lnTo>
                    <a:pt x="0" y="91"/>
                  </a:lnTo>
                  <a:lnTo>
                    <a:pt x="2" y="73"/>
                  </a:lnTo>
                  <a:lnTo>
                    <a:pt x="4" y="56"/>
                  </a:lnTo>
                  <a:lnTo>
                    <a:pt x="8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9" y="8"/>
                  </a:lnTo>
                  <a:lnTo>
                    <a:pt x="36" y="2"/>
                  </a:lnTo>
                  <a:lnTo>
                    <a:pt x="4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60" name="Freeform 7635"/>
            <p:cNvSpPr>
              <a:spLocks/>
            </p:cNvSpPr>
            <p:nvPr/>
          </p:nvSpPr>
          <p:spPr bwMode="auto">
            <a:xfrm>
              <a:off x="3922" y="2270"/>
              <a:ext cx="125" cy="249"/>
            </a:xfrm>
            <a:custGeom>
              <a:avLst/>
              <a:gdLst>
                <a:gd name="T0" fmla="*/ 64 w 125"/>
                <a:gd name="T1" fmla="*/ 0 h 249"/>
                <a:gd name="T2" fmla="*/ 69 w 125"/>
                <a:gd name="T3" fmla="*/ 0 h 249"/>
                <a:gd name="T4" fmla="*/ 75 w 125"/>
                <a:gd name="T5" fmla="*/ 2 h 249"/>
                <a:gd name="T6" fmla="*/ 81 w 125"/>
                <a:gd name="T7" fmla="*/ 6 h 249"/>
                <a:gd name="T8" fmla="*/ 87 w 125"/>
                <a:gd name="T9" fmla="*/ 9 h 249"/>
                <a:gd name="T10" fmla="*/ 98 w 125"/>
                <a:gd name="T11" fmla="*/ 21 h 249"/>
                <a:gd name="T12" fmla="*/ 108 w 125"/>
                <a:gd name="T13" fmla="*/ 36 h 249"/>
                <a:gd name="T14" fmla="*/ 115 w 125"/>
                <a:gd name="T15" fmla="*/ 55 h 249"/>
                <a:gd name="T16" fmla="*/ 121 w 125"/>
                <a:gd name="T17" fmla="*/ 77 h 249"/>
                <a:gd name="T18" fmla="*/ 125 w 125"/>
                <a:gd name="T19" fmla="*/ 100 h 249"/>
                <a:gd name="T20" fmla="*/ 125 w 125"/>
                <a:gd name="T21" fmla="*/ 125 h 249"/>
                <a:gd name="T22" fmla="*/ 125 w 125"/>
                <a:gd name="T23" fmla="*/ 150 h 249"/>
                <a:gd name="T24" fmla="*/ 121 w 125"/>
                <a:gd name="T25" fmla="*/ 173 h 249"/>
                <a:gd name="T26" fmla="*/ 115 w 125"/>
                <a:gd name="T27" fmla="*/ 194 h 249"/>
                <a:gd name="T28" fmla="*/ 108 w 125"/>
                <a:gd name="T29" fmla="*/ 213 h 249"/>
                <a:gd name="T30" fmla="*/ 98 w 125"/>
                <a:gd name="T31" fmla="*/ 228 h 249"/>
                <a:gd name="T32" fmla="*/ 87 w 125"/>
                <a:gd name="T33" fmla="*/ 240 h 249"/>
                <a:gd name="T34" fmla="*/ 81 w 125"/>
                <a:gd name="T35" fmla="*/ 244 h 249"/>
                <a:gd name="T36" fmla="*/ 75 w 125"/>
                <a:gd name="T37" fmla="*/ 247 h 249"/>
                <a:gd name="T38" fmla="*/ 69 w 125"/>
                <a:gd name="T39" fmla="*/ 249 h 249"/>
                <a:gd name="T40" fmla="*/ 64 w 125"/>
                <a:gd name="T41" fmla="*/ 249 h 249"/>
                <a:gd name="T42" fmla="*/ 58 w 125"/>
                <a:gd name="T43" fmla="*/ 249 h 249"/>
                <a:gd name="T44" fmla="*/ 50 w 125"/>
                <a:gd name="T45" fmla="*/ 247 h 249"/>
                <a:gd name="T46" fmla="*/ 45 w 125"/>
                <a:gd name="T47" fmla="*/ 244 h 249"/>
                <a:gd name="T48" fmla="*/ 39 w 125"/>
                <a:gd name="T49" fmla="*/ 240 h 249"/>
                <a:gd name="T50" fmla="*/ 29 w 125"/>
                <a:gd name="T51" fmla="*/ 228 h 249"/>
                <a:gd name="T52" fmla="*/ 20 w 125"/>
                <a:gd name="T53" fmla="*/ 213 h 249"/>
                <a:gd name="T54" fmla="*/ 12 w 125"/>
                <a:gd name="T55" fmla="*/ 194 h 249"/>
                <a:gd name="T56" fmla="*/ 6 w 125"/>
                <a:gd name="T57" fmla="*/ 173 h 249"/>
                <a:gd name="T58" fmla="*/ 2 w 125"/>
                <a:gd name="T59" fmla="*/ 150 h 249"/>
                <a:gd name="T60" fmla="*/ 0 w 125"/>
                <a:gd name="T61" fmla="*/ 125 h 249"/>
                <a:gd name="T62" fmla="*/ 2 w 125"/>
                <a:gd name="T63" fmla="*/ 100 h 249"/>
                <a:gd name="T64" fmla="*/ 6 w 125"/>
                <a:gd name="T65" fmla="*/ 77 h 249"/>
                <a:gd name="T66" fmla="*/ 12 w 125"/>
                <a:gd name="T67" fmla="*/ 55 h 249"/>
                <a:gd name="T68" fmla="*/ 20 w 125"/>
                <a:gd name="T69" fmla="*/ 36 h 249"/>
                <a:gd name="T70" fmla="*/ 29 w 125"/>
                <a:gd name="T71" fmla="*/ 21 h 249"/>
                <a:gd name="T72" fmla="*/ 39 w 125"/>
                <a:gd name="T73" fmla="*/ 9 h 249"/>
                <a:gd name="T74" fmla="*/ 45 w 125"/>
                <a:gd name="T75" fmla="*/ 6 h 249"/>
                <a:gd name="T76" fmla="*/ 50 w 125"/>
                <a:gd name="T77" fmla="*/ 2 h 249"/>
                <a:gd name="T78" fmla="*/ 58 w 125"/>
                <a:gd name="T79" fmla="*/ 0 h 249"/>
                <a:gd name="T80" fmla="*/ 64 w 125"/>
                <a:gd name="T8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249">
                  <a:moveTo>
                    <a:pt x="64" y="0"/>
                  </a:moveTo>
                  <a:lnTo>
                    <a:pt x="69" y="0"/>
                  </a:lnTo>
                  <a:lnTo>
                    <a:pt x="75" y="2"/>
                  </a:lnTo>
                  <a:lnTo>
                    <a:pt x="81" y="6"/>
                  </a:lnTo>
                  <a:lnTo>
                    <a:pt x="87" y="9"/>
                  </a:lnTo>
                  <a:lnTo>
                    <a:pt x="98" y="21"/>
                  </a:lnTo>
                  <a:lnTo>
                    <a:pt x="108" y="36"/>
                  </a:lnTo>
                  <a:lnTo>
                    <a:pt x="115" y="55"/>
                  </a:lnTo>
                  <a:lnTo>
                    <a:pt x="121" y="77"/>
                  </a:lnTo>
                  <a:lnTo>
                    <a:pt x="125" y="100"/>
                  </a:lnTo>
                  <a:lnTo>
                    <a:pt x="125" y="125"/>
                  </a:lnTo>
                  <a:lnTo>
                    <a:pt x="125" y="150"/>
                  </a:lnTo>
                  <a:lnTo>
                    <a:pt x="121" y="173"/>
                  </a:lnTo>
                  <a:lnTo>
                    <a:pt x="115" y="194"/>
                  </a:lnTo>
                  <a:lnTo>
                    <a:pt x="108" y="213"/>
                  </a:lnTo>
                  <a:lnTo>
                    <a:pt x="98" y="228"/>
                  </a:lnTo>
                  <a:lnTo>
                    <a:pt x="87" y="240"/>
                  </a:lnTo>
                  <a:lnTo>
                    <a:pt x="81" y="244"/>
                  </a:lnTo>
                  <a:lnTo>
                    <a:pt x="75" y="247"/>
                  </a:lnTo>
                  <a:lnTo>
                    <a:pt x="69" y="249"/>
                  </a:lnTo>
                  <a:lnTo>
                    <a:pt x="64" y="249"/>
                  </a:lnTo>
                  <a:lnTo>
                    <a:pt x="58" y="249"/>
                  </a:lnTo>
                  <a:lnTo>
                    <a:pt x="50" y="247"/>
                  </a:lnTo>
                  <a:lnTo>
                    <a:pt x="45" y="244"/>
                  </a:lnTo>
                  <a:lnTo>
                    <a:pt x="39" y="240"/>
                  </a:lnTo>
                  <a:lnTo>
                    <a:pt x="29" y="228"/>
                  </a:lnTo>
                  <a:lnTo>
                    <a:pt x="20" y="213"/>
                  </a:lnTo>
                  <a:lnTo>
                    <a:pt x="12" y="194"/>
                  </a:lnTo>
                  <a:lnTo>
                    <a:pt x="6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6" y="77"/>
                  </a:lnTo>
                  <a:lnTo>
                    <a:pt x="12" y="55"/>
                  </a:lnTo>
                  <a:lnTo>
                    <a:pt x="20" y="36"/>
                  </a:lnTo>
                  <a:lnTo>
                    <a:pt x="29" y="21"/>
                  </a:lnTo>
                  <a:lnTo>
                    <a:pt x="39" y="9"/>
                  </a:lnTo>
                  <a:lnTo>
                    <a:pt x="45" y="6"/>
                  </a:lnTo>
                  <a:lnTo>
                    <a:pt x="50" y="2"/>
                  </a:lnTo>
                  <a:lnTo>
                    <a:pt x="58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61" name="Freeform 7636"/>
            <p:cNvSpPr>
              <a:spLocks/>
            </p:cNvSpPr>
            <p:nvPr/>
          </p:nvSpPr>
          <p:spPr bwMode="auto">
            <a:xfrm>
              <a:off x="3922" y="2270"/>
              <a:ext cx="125" cy="249"/>
            </a:xfrm>
            <a:custGeom>
              <a:avLst/>
              <a:gdLst>
                <a:gd name="T0" fmla="*/ 64 w 125"/>
                <a:gd name="T1" fmla="*/ 0 h 249"/>
                <a:gd name="T2" fmla="*/ 69 w 125"/>
                <a:gd name="T3" fmla="*/ 0 h 249"/>
                <a:gd name="T4" fmla="*/ 75 w 125"/>
                <a:gd name="T5" fmla="*/ 2 h 249"/>
                <a:gd name="T6" fmla="*/ 81 w 125"/>
                <a:gd name="T7" fmla="*/ 6 h 249"/>
                <a:gd name="T8" fmla="*/ 87 w 125"/>
                <a:gd name="T9" fmla="*/ 9 h 249"/>
                <a:gd name="T10" fmla="*/ 98 w 125"/>
                <a:gd name="T11" fmla="*/ 21 h 249"/>
                <a:gd name="T12" fmla="*/ 108 w 125"/>
                <a:gd name="T13" fmla="*/ 36 h 249"/>
                <a:gd name="T14" fmla="*/ 115 w 125"/>
                <a:gd name="T15" fmla="*/ 55 h 249"/>
                <a:gd name="T16" fmla="*/ 121 w 125"/>
                <a:gd name="T17" fmla="*/ 77 h 249"/>
                <a:gd name="T18" fmla="*/ 125 w 125"/>
                <a:gd name="T19" fmla="*/ 100 h 249"/>
                <a:gd name="T20" fmla="*/ 125 w 125"/>
                <a:gd name="T21" fmla="*/ 125 h 249"/>
                <a:gd name="T22" fmla="*/ 125 w 125"/>
                <a:gd name="T23" fmla="*/ 150 h 249"/>
                <a:gd name="T24" fmla="*/ 121 w 125"/>
                <a:gd name="T25" fmla="*/ 173 h 249"/>
                <a:gd name="T26" fmla="*/ 115 w 125"/>
                <a:gd name="T27" fmla="*/ 194 h 249"/>
                <a:gd name="T28" fmla="*/ 108 w 125"/>
                <a:gd name="T29" fmla="*/ 213 h 249"/>
                <a:gd name="T30" fmla="*/ 98 w 125"/>
                <a:gd name="T31" fmla="*/ 228 h 249"/>
                <a:gd name="T32" fmla="*/ 87 w 125"/>
                <a:gd name="T33" fmla="*/ 240 h 249"/>
                <a:gd name="T34" fmla="*/ 81 w 125"/>
                <a:gd name="T35" fmla="*/ 244 h 249"/>
                <a:gd name="T36" fmla="*/ 75 w 125"/>
                <a:gd name="T37" fmla="*/ 247 h 249"/>
                <a:gd name="T38" fmla="*/ 69 w 125"/>
                <a:gd name="T39" fmla="*/ 249 h 249"/>
                <a:gd name="T40" fmla="*/ 64 w 125"/>
                <a:gd name="T41" fmla="*/ 249 h 249"/>
                <a:gd name="T42" fmla="*/ 58 w 125"/>
                <a:gd name="T43" fmla="*/ 249 h 249"/>
                <a:gd name="T44" fmla="*/ 50 w 125"/>
                <a:gd name="T45" fmla="*/ 247 h 249"/>
                <a:gd name="T46" fmla="*/ 45 w 125"/>
                <a:gd name="T47" fmla="*/ 244 h 249"/>
                <a:gd name="T48" fmla="*/ 39 w 125"/>
                <a:gd name="T49" fmla="*/ 240 h 249"/>
                <a:gd name="T50" fmla="*/ 29 w 125"/>
                <a:gd name="T51" fmla="*/ 228 h 249"/>
                <a:gd name="T52" fmla="*/ 20 w 125"/>
                <a:gd name="T53" fmla="*/ 213 h 249"/>
                <a:gd name="T54" fmla="*/ 12 w 125"/>
                <a:gd name="T55" fmla="*/ 194 h 249"/>
                <a:gd name="T56" fmla="*/ 6 w 125"/>
                <a:gd name="T57" fmla="*/ 173 h 249"/>
                <a:gd name="T58" fmla="*/ 2 w 125"/>
                <a:gd name="T59" fmla="*/ 150 h 249"/>
                <a:gd name="T60" fmla="*/ 0 w 125"/>
                <a:gd name="T61" fmla="*/ 125 h 249"/>
                <a:gd name="T62" fmla="*/ 2 w 125"/>
                <a:gd name="T63" fmla="*/ 100 h 249"/>
                <a:gd name="T64" fmla="*/ 6 w 125"/>
                <a:gd name="T65" fmla="*/ 77 h 249"/>
                <a:gd name="T66" fmla="*/ 12 w 125"/>
                <a:gd name="T67" fmla="*/ 55 h 249"/>
                <a:gd name="T68" fmla="*/ 20 w 125"/>
                <a:gd name="T69" fmla="*/ 36 h 249"/>
                <a:gd name="T70" fmla="*/ 29 w 125"/>
                <a:gd name="T71" fmla="*/ 21 h 249"/>
                <a:gd name="T72" fmla="*/ 39 w 125"/>
                <a:gd name="T73" fmla="*/ 9 h 249"/>
                <a:gd name="T74" fmla="*/ 45 w 125"/>
                <a:gd name="T75" fmla="*/ 6 h 249"/>
                <a:gd name="T76" fmla="*/ 50 w 125"/>
                <a:gd name="T77" fmla="*/ 2 h 249"/>
                <a:gd name="T78" fmla="*/ 58 w 125"/>
                <a:gd name="T79" fmla="*/ 0 h 249"/>
                <a:gd name="T80" fmla="*/ 64 w 125"/>
                <a:gd name="T8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249">
                  <a:moveTo>
                    <a:pt x="64" y="0"/>
                  </a:moveTo>
                  <a:lnTo>
                    <a:pt x="69" y="0"/>
                  </a:lnTo>
                  <a:lnTo>
                    <a:pt x="75" y="2"/>
                  </a:lnTo>
                  <a:lnTo>
                    <a:pt x="81" y="6"/>
                  </a:lnTo>
                  <a:lnTo>
                    <a:pt x="87" y="9"/>
                  </a:lnTo>
                  <a:lnTo>
                    <a:pt x="98" y="21"/>
                  </a:lnTo>
                  <a:lnTo>
                    <a:pt x="108" y="36"/>
                  </a:lnTo>
                  <a:lnTo>
                    <a:pt x="115" y="55"/>
                  </a:lnTo>
                  <a:lnTo>
                    <a:pt x="121" y="77"/>
                  </a:lnTo>
                  <a:lnTo>
                    <a:pt x="125" y="100"/>
                  </a:lnTo>
                  <a:lnTo>
                    <a:pt x="125" y="125"/>
                  </a:lnTo>
                  <a:lnTo>
                    <a:pt x="125" y="150"/>
                  </a:lnTo>
                  <a:lnTo>
                    <a:pt x="121" y="173"/>
                  </a:lnTo>
                  <a:lnTo>
                    <a:pt x="115" y="194"/>
                  </a:lnTo>
                  <a:lnTo>
                    <a:pt x="108" y="213"/>
                  </a:lnTo>
                  <a:lnTo>
                    <a:pt x="98" y="228"/>
                  </a:lnTo>
                  <a:lnTo>
                    <a:pt x="87" y="240"/>
                  </a:lnTo>
                  <a:lnTo>
                    <a:pt x="81" y="244"/>
                  </a:lnTo>
                  <a:lnTo>
                    <a:pt x="75" y="247"/>
                  </a:lnTo>
                  <a:lnTo>
                    <a:pt x="69" y="249"/>
                  </a:lnTo>
                  <a:lnTo>
                    <a:pt x="64" y="249"/>
                  </a:lnTo>
                  <a:lnTo>
                    <a:pt x="58" y="249"/>
                  </a:lnTo>
                  <a:lnTo>
                    <a:pt x="50" y="247"/>
                  </a:lnTo>
                  <a:lnTo>
                    <a:pt x="45" y="244"/>
                  </a:lnTo>
                  <a:lnTo>
                    <a:pt x="39" y="240"/>
                  </a:lnTo>
                  <a:lnTo>
                    <a:pt x="29" y="228"/>
                  </a:lnTo>
                  <a:lnTo>
                    <a:pt x="20" y="213"/>
                  </a:lnTo>
                  <a:lnTo>
                    <a:pt x="12" y="194"/>
                  </a:lnTo>
                  <a:lnTo>
                    <a:pt x="6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6" y="77"/>
                  </a:lnTo>
                  <a:lnTo>
                    <a:pt x="12" y="55"/>
                  </a:lnTo>
                  <a:lnTo>
                    <a:pt x="20" y="36"/>
                  </a:lnTo>
                  <a:lnTo>
                    <a:pt x="29" y="21"/>
                  </a:lnTo>
                  <a:lnTo>
                    <a:pt x="39" y="9"/>
                  </a:lnTo>
                  <a:lnTo>
                    <a:pt x="45" y="6"/>
                  </a:lnTo>
                  <a:lnTo>
                    <a:pt x="50" y="2"/>
                  </a:lnTo>
                  <a:lnTo>
                    <a:pt x="58" y="0"/>
                  </a:lnTo>
                  <a:lnTo>
                    <a:pt x="6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62" name="Freeform 7637"/>
            <p:cNvSpPr>
              <a:spLocks/>
            </p:cNvSpPr>
            <p:nvPr/>
          </p:nvSpPr>
          <p:spPr bwMode="auto">
            <a:xfrm>
              <a:off x="3942" y="2302"/>
              <a:ext cx="90" cy="181"/>
            </a:xfrm>
            <a:custGeom>
              <a:avLst/>
              <a:gdLst>
                <a:gd name="T0" fmla="*/ 46 w 90"/>
                <a:gd name="T1" fmla="*/ 0 h 181"/>
                <a:gd name="T2" fmla="*/ 55 w 90"/>
                <a:gd name="T3" fmla="*/ 2 h 181"/>
                <a:gd name="T4" fmla="*/ 63 w 90"/>
                <a:gd name="T5" fmla="*/ 8 h 181"/>
                <a:gd name="T6" fmla="*/ 71 w 90"/>
                <a:gd name="T7" fmla="*/ 16 h 181"/>
                <a:gd name="T8" fmla="*/ 76 w 90"/>
                <a:gd name="T9" fmla="*/ 27 h 181"/>
                <a:gd name="T10" fmla="*/ 82 w 90"/>
                <a:gd name="T11" fmla="*/ 41 h 181"/>
                <a:gd name="T12" fmla="*/ 88 w 90"/>
                <a:gd name="T13" fmla="*/ 56 h 181"/>
                <a:gd name="T14" fmla="*/ 90 w 90"/>
                <a:gd name="T15" fmla="*/ 73 h 181"/>
                <a:gd name="T16" fmla="*/ 90 w 90"/>
                <a:gd name="T17" fmla="*/ 91 h 181"/>
                <a:gd name="T18" fmla="*/ 90 w 90"/>
                <a:gd name="T19" fmla="*/ 110 h 181"/>
                <a:gd name="T20" fmla="*/ 88 w 90"/>
                <a:gd name="T21" fmla="*/ 125 h 181"/>
                <a:gd name="T22" fmla="*/ 82 w 90"/>
                <a:gd name="T23" fmla="*/ 143 h 181"/>
                <a:gd name="T24" fmla="*/ 76 w 90"/>
                <a:gd name="T25" fmla="*/ 156 h 181"/>
                <a:gd name="T26" fmla="*/ 71 w 90"/>
                <a:gd name="T27" fmla="*/ 166 h 181"/>
                <a:gd name="T28" fmla="*/ 63 w 90"/>
                <a:gd name="T29" fmla="*/ 175 h 181"/>
                <a:gd name="T30" fmla="*/ 55 w 90"/>
                <a:gd name="T31" fmla="*/ 179 h 181"/>
                <a:gd name="T32" fmla="*/ 46 w 90"/>
                <a:gd name="T33" fmla="*/ 181 h 181"/>
                <a:gd name="T34" fmla="*/ 36 w 90"/>
                <a:gd name="T35" fmla="*/ 179 h 181"/>
                <a:gd name="T36" fmla="*/ 28 w 90"/>
                <a:gd name="T37" fmla="*/ 175 h 181"/>
                <a:gd name="T38" fmla="*/ 21 w 90"/>
                <a:gd name="T39" fmla="*/ 166 h 181"/>
                <a:gd name="T40" fmla="*/ 13 w 90"/>
                <a:gd name="T41" fmla="*/ 156 h 181"/>
                <a:gd name="T42" fmla="*/ 7 w 90"/>
                <a:gd name="T43" fmla="*/ 143 h 181"/>
                <a:gd name="T44" fmla="*/ 3 w 90"/>
                <a:gd name="T45" fmla="*/ 125 h 181"/>
                <a:gd name="T46" fmla="*/ 1 w 90"/>
                <a:gd name="T47" fmla="*/ 110 h 181"/>
                <a:gd name="T48" fmla="*/ 0 w 90"/>
                <a:gd name="T49" fmla="*/ 91 h 181"/>
                <a:gd name="T50" fmla="*/ 1 w 90"/>
                <a:gd name="T51" fmla="*/ 73 h 181"/>
                <a:gd name="T52" fmla="*/ 3 w 90"/>
                <a:gd name="T53" fmla="*/ 56 h 181"/>
                <a:gd name="T54" fmla="*/ 7 w 90"/>
                <a:gd name="T55" fmla="*/ 41 h 181"/>
                <a:gd name="T56" fmla="*/ 13 w 90"/>
                <a:gd name="T57" fmla="*/ 27 h 181"/>
                <a:gd name="T58" fmla="*/ 21 w 90"/>
                <a:gd name="T59" fmla="*/ 16 h 181"/>
                <a:gd name="T60" fmla="*/ 28 w 90"/>
                <a:gd name="T61" fmla="*/ 8 h 181"/>
                <a:gd name="T62" fmla="*/ 36 w 90"/>
                <a:gd name="T63" fmla="*/ 2 h 181"/>
                <a:gd name="T64" fmla="*/ 46 w 90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181">
                  <a:moveTo>
                    <a:pt x="46" y="0"/>
                  </a:moveTo>
                  <a:lnTo>
                    <a:pt x="55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6" y="27"/>
                  </a:lnTo>
                  <a:lnTo>
                    <a:pt x="82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0" y="91"/>
                  </a:lnTo>
                  <a:lnTo>
                    <a:pt x="90" y="110"/>
                  </a:lnTo>
                  <a:lnTo>
                    <a:pt x="88" y="125"/>
                  </a:lnTo>
                  <a:lnTo>
                    <a:pt x="82" y="143"/>
                  </a:lnTo>
                  <a:lnTo>
                    <a:pt x="76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5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8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7" y="143"/>
                  </a:lnTo>
                  <a:lnTo>
                    <a:pt x="3" y="125"/>
                  </a:lnTo>
                  <a:lnTo>
                    <a:pt x="1" y="110"/>
                  </a:lnTo>
                  <a:lnTo>
                    <a:pt x="0" y="91"/>
                  </a:lnTo>
                  <a:lnTo>
                    <a:pt x="1" y="73"/>
                  </a:lnTo>
                  <a:lnTo>
                    <a:pt x="3" y="56"/>
                  </a:lnTo>
                  <a:lnTo>
                    <a:pt x="7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8" y="8"/>
                  </a:lnTo>
                  <a:lnTo>
                    <a:pt x="36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63" name="Freeform 7638"/>
            <p:cNvSpPr>
              <a:spLocks/>
            </p:cNvSpPr>
            <p:nvPr/>
          </p:nvSpPr>
          <p:spPr bwMode="auto">
            <a:xfrm>
              <a:off x="3942" y="2302"/>
              <a:ext cx="90" cy="181"/>
            </a:xfrm>
            <a:custGeom>
              <a:avLst/>
              <a:gdLst>
                <a:gd name="T0" fmla="*/ 46 w 90"/>
                <a:gd name="T1" fmla="*/ 0 h 181"/>
                <a:gd name="T2" fmla="*/ 55 w 90"/>
                <a:gd name="T3" fmla="*/ 2 h 181"/>
                <a:gd name="T4" fmla="*/ 63 w 90"/>
                <a:gd name="T5" fmla="*/ 8 h 181"/>
                <a:gd name="T6" fmla="*/ 71 w 90"/>
                <a:gd name="T7" fmla="*/ 16 h 181"/>
                <a:gd name="T8" fmla="*/ 76 w 90"/>
                <a:gd name="T9" fmla="*/ 27 h 181"/>
                <a:gd name="T10" fmla="*/ 82 w 90"/>
                <a:gd name="T11" fmla="*/ 41 h 181"/>
                <a:gd name="T12" fmla="*/ 88 w 90"/>
                <a:gd name="T13" fmla="*/ 56 h 181"/>
                <a:gd name="T14" fmla="*/ 90 w 90"/>
                <a:gd name="T15" fmla="*/ 73 h 181"/>
                <a:gd name="T16" fmla="*/ 90 w 90"/>
                <a:gd name="T17" fmla="*/ 91 h 181"/>
                <a:gd name="T18" fmla="*/ 90 w 90"/>
                <a:gd name="T19" fmla="*/ 110 h 181"/>
                <a:gd name="T20" fmla="*/ 88 w 90"/>
                <a:gd name="T21" fmla="*/ 125 h 181"/>
                <a:gd name="T22" fmla="*/ 82 w 90"/>
                <a:gd name="T23" fmla="*/ 143 h 181"/>
                <a:gd name="T24" fmla="*/ 76 w 90"/>
                <a:gd name="T25" fmla="*/ 156 h 181"/>
                <a:gd name="T26" fmla="*/ 71 w 90"/>
                <a:gd name="T27" fmla="*/ 166 h 181"/>
                <a:gd name="T28" fmla="*/ 63 w 90"/>
                <a:gd name="T29" fmla="*/ 175 h 181"/>
                <a:gd name="T30" fmla="*/ 55 w 90"/>
                <a:gd name="T31" fmla="*/ 179 h 181"/>
                <a:gd name="T32" fmla="*/ 46 w 90"/>
                <a:gd name="T33" fmla="*/ 181 h 181"/>
                <a:gd name="T34" fmla="*/ 36 w 90"/>
                <a:gd name="T35" fmla="*/ 179 h 181"/>
                <a:gd name="T36" fmla="*/ 28 w 90"/>
                <a:gd name="T37" fmla="*/ 175 h 181"/>
                <a:gd name="T38" fmla="*/ 21 w 90"/>
                <a:gd name="T39" fmla="*/ 166 h 181"/>
                <a:gd name="T40" fmla="*/ 13 w 90"/>
                <a:gd name="T41" fmla="*/ 156 h 181"/>
                <a:gd name="T42" fmla="*/ 7 w 90"/>
                <a:gd name="T43" fmla="*/ 143 h 181"/>
                <a:gd name="T44" fmla="*/ 3 w 90"/>
                <a:gd name="T45" fmla="*/ 125 h 181"/>
                <a:gd name="T46" fmla="*/ 1 w 90"/>
                <a:gd name="T47" fmla="*/ 110 h 181"/>
                <a:gd name="T48" fmla="*/ 0 w 90"/>
                <a:gd name="T49" fmla="*/ 91 h 181"/>
                <a:gd name="T50" fmla="*/ 1 w 90"/>
                <a:gd name="T51" fmla="*/ 73 h 181"/>
                <a:gd name="T52" fmla="*/ 3 w 90"/>
                <a:gd name="T53" fmla="*/ 56 h 181"/>
                <a:gd name="T54" fmla="*/ 7 w 90"/>
                <a:gd name="T55" fmla="*/ 41 h 181"/>
                <a:gd name="T56" fmla="*/ 13 w 90"/>
                <a:gd name="T57" fmla="*/ 27 h 181"/>
                <a:gd name="T58" fmla="*/ 21 w 90"/>
                <a:gd name="T59" fmla="*/ 16 h 181"/>
                <a:gd name="T60" fmla="*/ 28 w 90"/>
                <a:gd name="T61" fmla="*/ 8 h 181"/>
                <a:gd name="T62" fmla="*/ 36 w 90"/>
                <a:gd name="T63" fmla="*/ 2 h 181"/>
                <a:gd name="T64" fmla="*/ 46 w 90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181">
                  <a:moveTo>
                    <a:pt x="46" y="0"/>
                  </a:moveTo>
                  <a:lnTo>
                    <a:pt x="55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6" y="27"/>
                  </a:lnTo>
                  <a:lnTo>
                    <a:pt x="82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0" y="91"/>
                  </a:lnTo>
                  <a:lnTo>
                    <a:pt x="90" y="110"/>
                  </a:lnTo>
                  <a:lnTo>
                    <a:pt x="88" y="125"/>
                  </a:lnTo>
                  <a:lnTo>
                    <a:pt x="82" y="143"/>
                  </a:lnTo>
                  <a:lnTo>
                    <a:pt x="76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5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8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7" y="143"/>
                  </a:lnTo>
                  <a:lnTo>
                    <a:pt x="3" y="125"/>
                  </a:lnTo>
                  <a:lnTo>
                    <a:pt x="1" y="110"/>
                  </a:lnTo>
                  <a:lnTo>
                    <a:pt x="0" y="91"/>
                  </a:lnTo>
                  <a:lnTo>
                    <a:pt x="1" y="73"/>
                  </a:lnTo>
                  <a:lnTo>
                    <a:pt x="3" y="56"/>
                  </a:lnTo>
                  <a:lnTo>
                    <a:pt x="7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8" y="8"/>
                  </a:lnTo>
                  <a:lnTo>
                    <a:pt x="36" y="2"/>
                  </a:lnTo>
                  <a:lnTo>
                    <a:pt x="4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64" name="Rectangle 7639"/>
            <p:cNvSpPr>
              <a:spLocks noChangeArrowheads="1"/>
            </p:cNvSpPr>
            <p:nvPr/>
          </p:nvSpPr>
          <p:spPr bwMode="auto">
            <a:xfrm>
              <a:off x="1612" y="2076"/>
              <a:ext cx="10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de-DE" sz="2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</a:rPr>
                <a:t>+</a:t>
              </a:r>
              <a:endParaRPr kumimoji="0" lang="de-DE" altLang="de-DE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65" name="Freeform 7640"/>
            <p:cNvSpPr>
              <a:spLocks/>
            </p:cNvSpPr>
            <p:nvPr/>
          </p:nvSpPr>
          <p:spPr bwMode="auto">
            <a:xfrm>
              <a:off x="736" y="2335"/>
              <a:ext cx="145" cy="154"/>
            </a:xfrm>
            <a:custGeom>
              <a:avLst/>
              <a:gdLst>
                <a:gd name="T0" fmla="*/ 72 w 145"/>
                <a:gd name="T1" fmla="*/ 0 h 154"/>
                <a:gd name="T2" fmla="*/ 86 w 145"/>
                <a:gd name="T3" fmla="*/ 2 h 154"/>
                <a:gd name="T4" fmla="*/ 99 w 145"/>
                <a:gd name="T5" fmla="*/ 6 h 154"/>
                <a:gd name="T6" fmla="*/ 113 w 145"/>
                <a:gd name="T7" fmla="*/ 14 h 154"/>
                <a:gd name="T8" fmla="*/ 124 w 145"/>
                <a:gd name="T9" fmla="*/ 23 h 154"/>
                <a:gd name="T10" fmla="*/ 132 w 145"/>
                <a:gd name="T11" fmla="*/ 35 h 154"/>
                <a:gd name="T12" fmla="*/ 140 w 145"/>
                <a:gd name="T13" fmla="*/ 48 h 154"/>
                <a:gd name="T14" fmla="*/ 143 w 145"/>
                <a:gd name="T15" fmla="*/ 62 h 154"/>
                <a:gd name="T16" fmla="*/ 145 w 145"/>
                <a:gd name="T17" fmla="*/ 77 h 154"/>
                <a:gd name="T18" fmla="*/ 143 w 145"/>
                <a:gd name="T19" fmla="*/ 92 h 154"/>
                <a:gd name="T20" fmla="*/ 140 w 145"/>
                <a:gd name="T21" fmla="*/ 108 h 154"/>
                <a:gd name="T22" fmla="*/ 132 w 145"/>
                <a:gd name="T23" fmla="*/ 121 h 154"/>
                <a:gd name="T24" fmla="*/ 124 w 145"/>
                <a:gd name="T25" fmla="*/ 131 h 154"/>
                <a:gd name="T26" fmla="*/ 113 w 145"/>
                <a:gd name="T27" fmla="*/ 140 h 154"/>
                <a:gd name="T28" fmla="*/ 99 w 145"/>
                <a:gd name="T29" fmla="*/ 148 h 154"/>
                <a:gd name="T30" fmla="*/ 86 w 145"/>
                <a:gd name="T31" fmla="*/ 152 h 154"/>
                <a:gd name="T32" fmla="*/ 72 w 145"/>
                <a:gd name="T33" fmla="*/ 154 h 154"/>
                <a:gd name="T34" fmla="*/ 57 w 145"/>
                <a:gd name="T35" fmla="*/ 152 h 154"/>
                <a:gd name="T36" fmla="*/ 44 w 145"/>
                <a:gd name="T37" fmla="*/ 148 h 154"/>
                <a:gd name="T38" fmla="*/ 30 w 145"/>
                <a:gd name="T39" fmla="*/ 140 h 154"/>
                <a:gd name="T40" fmla="*/ 21 w 145"/>
                <a:gd name="T41" fmla="*/ 131 h 154"/>
                <a:gd name="T42" fmla="*/ 11 w 145"/>
                <a:gd name="T43" fmla="*/ 121 h 154"/>
                <a:gd name="T44" fmla="*/ 5 w 145"/>
                <a:gd name="T45" fmla="*/ 108 h 154"/>
                <a:gd name="T46" fmla="*/ 0 w 145"/>
                <a:gd name="T47" fmla="*/ 92 h 154"/>
                <a:gd name="T48" fmla="*/ 0 w 145"/>
                <a:gd name="T49" fmla="*/ 77 h 154"/>
                <a:gd name="T50" fmla="*/ 0 w 145"/>
                <a:gd name="T51" fmla="*/ 62 h 154"/>
                <a:gd name="T52" fmla="*/ 5 w 145"/>
                <a:gd name="T53" fmla="*/ 48 h 154"/>
                <a:gd name="T54" fmla="*/ 11 w 145"/>
                <a:gd name="T55" fmla="*/ 35 h 154"/>
                <a:gd name="T56" fmla="*/ 21 w 145"/>
                <a:gd name="T57" fmla="*/ 23 h 154"/>
                <a:gd name="T58" fmla="*/ 30 w 145"/>
                <a:gd name="T59" fmla="*/ 14 h 154"/>
                <a:gd name="T60" fmla="*/ 44 w 145"/>
                <a:gd name="T61" fmla="*/ 6 h 154"/>
                <a:gd name="T62" fmla="*/ 57 w 145"/>
                <a:gd name="T63" fmla="*/ 2 h 154"/>
                <a:gd name="T64" fmla="*/ 72 w 145"/>
                <a:gd name="T6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5" h="154">
                  <a:moveTo>
                    <a:pt x="72" y="0"/>
                  </a:moveTo>
                  <a:lnTo>
                    <a:pt x="86" y="2"/>
                  </a:lnTo>
                  <a:lnTo>
                    <a:pt x="99" y="6"/>
                  </a:lnTo>
                  <a:lnTo>
                    <a:pt x="113" y="14"/>
                  </a:lnTo>
                  <a:lnTo>
                    <a:pt x="124" y="23"/>
                  </a:lnTo>
                  <a:lnTo>
                    <a:pt x="132" y="35"/>
                  </a:lnTo>
                  <a:lnTo>
                    <a:pt x="140" y="48"/>
                  </a:lnTo>
                  <a:lnTo>
                    <a:pt x="143" y="62"/>
                  </a:lnTo>
                  <a:lnTo>
                    <a:pt x="145" y="77"/>
                  </a:lnTo>
                  <a:lnTo>
                    <a:pt x="143" y="92"/>
                  </a:lnTo>
                  <a:lnTo>
                    <a:pt x="140" y="108"/>
                  </a:lnTo>
                  <a:lnTo>
                    <a:pt x="132" y="121"/>
                  </a:lnTo>
                  <a:lnTo>
                    <a:pt x="124" y="131"/>
                  </a:lnTo>
                  <a:lnTo>
                    <a:pt x="113" y="140"/>
                  </a:lnTo>
                  <a:lnTo>
                    <a:pt x="99" y="148"/>
                  </a:lnTo>
                  <a:lnTo>
                    <a:pt x="86" y="152"/>
                  </a:lnTo>
                  <a:lnTo>
                    <a:pt x="72" y="154"/>
                  </a:lnTo>
                  <a:lnTo>
                    <a:pt x="57" y="152"/>
                  </a:lnTo>
                  <a:lnTo>
                    <a:pt x="44" y="148"/>
                  </a:lnTo>
                  <a:lnTo>
                    <a:pt x="30" y="140"/>
                  </a:lnTo>
                  <a:lnTo>
                    <a:pt x="21" y="131"/>
                  </a:lnTo>
                  <a:lnTo>
                    <a:pt x="11" y="121"/>
                  </a:lnTo>
                  <a:lnTo>
                    <a:pt x="5" y="108"/>
                  </a:lnTo>
                  <a:lnTo>
                    <a:pt x="0" y="92"/>
                  </a:lnTo>
                  <a:lnTo>
                    <a:pt x="0" y="77"/>
                  </a:lnTo>
                  <a:lnTo>
                    <a:pt x="0" y="62"/>
                  </a:lnTo>
                  <a:lnTo>
                    <a:pt x="5" y="48"/>
                  </a:lnTo>
                  <a:lnTo>
                    <a:pt x="11" y="35"/>
                  </a:lnTo>
                  <a:lnTo>
                    <a:pt x="21" y="23"/>
                  </a:lnTo>
                  <a:lnTo>
                    <a:pt x="30" y="14"/>
                  </a:lnTo>
                  <a:lnTo>
                    <a:pt x="44" y="6"/>
                  </a:lnTo>
                  <a:lnTo>
                    <a:pt x="57" y="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graphicFrame>
          <p:nvGraphicFramePr>
            <p:cNvPr id="1366" name="Object 7641"/>
            <p:cNvGraphicFramePr>
              <a:graphicFrameLocks noChangeAspect="1"/>
            </p:cNvGraphicFramePr>
            <p:nvPr/>
          </p:nvGraphicFramePr>
          <p:xfrm>
            <a:off x="2154" y="2115"/>
            <a:ext cx="199" cy="12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455" name="Equation" r:id="rId10" imgW="126720" imgH="75960" progId="Equation.3">
                    <p:embed/>
                  </p:oleObj>
                </mc:Choice>
                <mc:Fallback>
                  <p:oleObj name="Equation" r:id="rId10" imgW="126720" imgH="7596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154" y="2115"/>
                          <a:ext cx="199" cy="120"/>
                        </a:xfrm>
                        <a:prstGeom prst="rect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2967" name="Group 7642"/>
          <p:cNvGrpSpPr>
            <a:grpSpLocks/>
          </p:cNvGrpSpPr>
          <p:nvPr/>
        </p:nvGrpSpPr>
        <p:grpSpPr bwMode="auto">
          <a:xfrm>
            <a:off x="1155700" y="4033838"/>
            <a:ext cx="6584950" cy="1724025"/>
            <a:chOff x="728" y="2541"/>
            <a:chExt cx="4148" cy="1086"/>
          </a:xfrm>
        </p:grpSpPr>
        <p:graphicFrame>
          <p:nvGraphicFramePr>
            <p:cNvPr id="2968" name="Object 7643"/>
            <p:cNvGraphicFramePr>
              <a:graphicFrameLocks noChangeAspect="1"/>
            </p:cNvGraphicFramePr>
            <p:nvPr/>
          </p:nvGraphicFramePr>
          <p:xfrm>
            <a:off x="2981" y="2861"/>
            <a:ext cx="199" cy="12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456" name="Equation" r:id="rId11" imgW="126720" imgH="75960" progId="Equation.3">
                    <p:embed/>
                  </p:oleObj>
                </mc:Choice>
                <mc:Fallback>
                  <p:oleObj name="Equation" r:id="rId11" imgW="126720" imgH="7596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81" y="2861"/>
                          <a:ext cx="199" cy="120"/>
                        </a:xfrm>
                        <a:prstGeom prst="rect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969" name="Object 7644"/>
            <p:cNvGraphicFramePr>
              <a:graphicFrameLocks noChangeAspect="1"/>
            </p:cNvGraphicFramePr>
            <p:nvPr/>
          </p:nvGraphicFramePr>
          <p:xfrm>
            <a:off x="2437" y="2804"/>
            <a:ext cx="197" cy="19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457" name="Equation" r:id="rId13" imgW="139680" imgH="139680" progId="Equation.3">
                    <p:embed/>
                  </p:oleObj>
                </mc:Choice>
                <mc:Fallback>
                  <p:oleObj name="Equation" r:id="rId13" imgW="139680" imgH="13968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437" y="2804"/>
                          <a:ext cx="197" cy="198"/>
                        </a:xfrm>
                        <a:prstGeom prst="rect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970" name="AutoShape 7645"/>
            <p:cNvSpPr>
              <a:spLocks noChangeAspect="1" noChangeArrowheads="1" noTextEdit="1"/>
            </p:cNvSpPr>
            <p:nvPr/>
          </p:nvSpPr>
          <p:spPr bwMode="auto">
            <a:xfrm>
              <a:off x="728" y="2541"/>
              <a:ext cx="4148" cy="108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grpSp>
          <p:nvGrpSpPr>
            <p:cNvPr id="2971" name="Group 7646"/>
            <p:cNvGrpSpPr>
              <a:grpSpLocks/>
            </p:cNvGrpSpPr>
            <p:nvPr/>
          </p:nvGrpSpPr>
          <p:grpSpPr bwMode="auto">
            <a:xfrm>
              <a:off x="2967" y="3006"/>
              <a:ext cx="553" cy="250"/>
              <a:chOff x="2967" y="3006"/>
              <a:chExt cx="553" cy="250"/>
            </a:xfrm>
          </p:grpSpPr>
          <p:sp>
            <p:nvSpPr>
              <p:cNvPr id="4464" name="Rectangle 7647"/>
              <p:cNvSpPr>
                <a:spLocks noChangeArrowheads="1"/>
              </p:cNvSpPr>
              <p:nvPr/>
            </p:nvSpPr>
            <p:spPr bwMode="auto">
              <a:xfrm>
                <a:off x="2967" y="3006"/>
                <a:ext cx="2" cy="250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65" name="Rectangle 7648"/>
              <p:cNvSpPr>
                <a:spLocks noChangeArrowheads="1"/>
              </p:cNvSpPr>
              <p:nvPr/>
            </p:nvSpPr>
            <p:spPr bwMode="auto">
              <a:xfrm>
                <a:off x="2969" y="3006"/>
                <a:ext cx="2" cy="250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66" name="Rectangle 7649"/>
              <p:cNvSpPr>
                <a:spLocks noChangeArrowheads="1"/>
              </p:cNvSpPr>
              <p:nvPr/>
            </p:nvSpPr>
            <p:spPr bwMode="auto">
              <a:xfrm>
                <a:off x="2971" y="3006"/>
                <a:ext cx="4" cy="250"/>
              </a:xfrm>
              <a:prstGeom prst="rect">
                <a:avLst/>
              </a:prstGeom>
              <a:solidFill>
                <a:srgbClr val="00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67" name="Rectangle 7650"/>
              <p:cNvSpPr>
                <a:spLocks noChangeArrowheads="1"/>
              </p:cNvSpPr>
              <p:nvPr/>
            </p:nvSpPr>
            <p:spPr bwMode="auto">
              <a:xfrm>
                <a:off x="2975" y="3006"/>
                <a:ext cx="2" cy="250"/>
              </a:xfrm>
              <a:prstGeom prst="rect">
                <a:avLst/>
              </a:prstGeom>
              <a:solidFill>
                <a:srgbClr val="00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68" name="Rectangle 7651"/>
              <p:cNvSpPr>
                <a:spLocks noChangeArrowheads="1"/>
              </p:cNvSpPr>
              <p:nvPr/>
            </p:nvSpPr>
            <p:spPr bwMode="auto">
              <a:xfrm>
                <a:off x="2977" y="3006"/>
                <a:ext cx="3" cy="250"/>
              </a:xfrm>
              <a:prstGeom prst="rect">
                <a:avLst/>
              </a:prstGeom>
              <a:solidFill>
                <a:srgbClr val="00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69" name="Rectangle 7652"/>
              <p:cNvSpPr>
                <a:spLocks noChangeArrowheads="1"/>
              </p:cNvSpPr>
              <p:nvPr/>
            </p:nvSpPr>
            <p:spPr bwMode="auto">
              <a:xfrm>
                <a:off x="2980" y="3006"/>
                <a:ext cx="2" cy="250"/>
              </a:xfrm>
              <a:prstGeom prst="rect">
                <a:avLst/>
              </a:prstGeom>
              <a:solidFill>
                <a:srgbClr val="00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70" name="Rectangle 7653"/>
              <p:cNvSpPr>
                <a:spLocks noChangeArrowheads="1"/>
              </p:cNvSpPr>
              <p:nvPr/>
            </p:nvSpPr>
            <p:spPr bwMode="auto">
              <a:xfrm>
                <a:off x="2982" y="3006"/>
                <a:ext cx="4" cy="250"/>
              </a:xfrm>
              <a:prstGeom prst="rect">
                <a:avLst/>
              </a:prstGeom>
              <a:solidFill>
                <a:srgbClr val="00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71" name="Rectangle 7654"/>
              <p:cNvSpPr>
                <a:spLocks noChangeArrowheads="1"/>
              </p:cNvSpPr>
              <p:nvPr/>
            </p:nvSpPr>
            <p:spPr bwMode="auto">
              <a:xfrm>
                <a:off x="2986" y="3006"/>
                <a:ext cx="2" cy="250"/>
              </a:xfrm>
              <a:prstGeom prst="rect">
                <a:avLst/>
              </a:prstGeom>
              <a:solidFill>
                <a:srgbClr val="00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72" name="Rectangle 7655"/>
              <p:cNvSpPr>
                <a:spLocks noChangeArrowheads="1"/>
              </p:cNvSpPr>
              <p:nvPr/>
            </p:nvSpPr>
            <p:spPr bwMode="auto">
              <a:xfrm>
                <a:off x="2988" y="3006"/>
                <a:ext cx="4" cy="250"/>
              </a:xfrm>
              <a:prstGeom prst="rect">
                <a:avLst/>
              </a:prstGeom>
              <a:solidFill>
                <a:srgbClr val="00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73" name="Rectangle 7656"/>
              <p:cNvSpPr>
                <a:spLocks noChangeArrowheads="1"/>
              </p:cNvSpPr>
              <p:nvPr/>
            </p:nvSpPr>
            <p:spPr bwMode="auto">
              <a:xfrm>
                <a:off x="2992" y="3006"/>
                <a:ext cx="2" cy="250"/>
              </a:xfrm>
              <a:prstGeom prst="rect">
                <a:avLst/>
              </a:prstGeom>
              <a:solidFill>
                <a:srgbClr val="00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74" name="Rectangle 7657"/>
              <p:cNvSpPr>
                <a:spLocks noChangeArrowheads="1"/>
              </p:cNvSpPr>
              <p:nvPr/>
            </p:nvSpPr>
            <p:spPr bwMode="auto">
              <a:xfrm>
                <a:off x="2994" y="3006"/>
                <a:ext cx="2" cy="250"/>
              </a:xfrm>
              <a:prstGeom prst="rect">
                <a:avLst/>
              </a:prstGeom>
              <a:solidFill>
                <a:srgbClr val="00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75" name="Rectangle 7658"/>
              <p:cNvSpPr>
                <a:spLocks noChangeArrowheads="1"/>
              </p:cNvSpPr>
              <p:nvPr/>
            </p:nvSpPr>
            <p:spPr bwMode="auto">
              <a:xfrm>
                <a:off x="2996" y="3006"/>
                <a:ext cx="4" cy="250"/>
              </a:xfrm>
              <a:prstGeom prst="rect">
                <a:avLst/>
              </a:prstGeom>
              <a:solidFill>
                <a:srgbClr val="00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76" name="Rectangle 7659"/>
              <p:cNvSpPr>
                <a:spLocks noChangeArrowheads="1"/>
              </p:cNvSpPr>
              <p:nvPr/>
            </p:nvSpPr>
            <p:spPr bwMode="auto">
              <a:xfrm>
                <a:off x="3000" y="3006"/>
                <a:ext cx="2" cy="250"/>
              </a:xfrm>
              <a:prstGeom prst="rect">
                <a:avLst/>
              </a:prstGeom>
              <a:solidFill>
                <a:srgbClr val="00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77" name="Rectangle 7660"/>
              <p:cNvSpPr>
                <a:spLocks noChangeArrowheads="1"/>
              </p:cNvSpPr>
              <p:nvPr/>
            </p:nvSpPr>
            <p:spPr bwMode="auto">
              <a:xfrm>
                <a:off x="3002" y="3006"/>
                <a:ext cx="3" cy="250"/>
              </a:xfrm>
              <a:prstGeom prst="rect">
                <a:avLst/>
              </a:prstGeom>
              <a:solidFill>
                <a:srgbClr val="00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78" name="Rectangle 7661"/>
              <p:cNvSpPr>
                <a:spLocks noChangeArrowheads="1"/>
              </p:cNvSpPr>
              <p:nvPr/>
            </p:nvSpPr>
            <p:spPr bwMode="auto">
              <a:xfrm>
                <a:off x="3005" y="3006"/>
                <a:ext cx="2" cy="250"/>
              </a:xfrm>
              <a:prstGeom prst="rect">
                <a:avLst/>
              </a:prstGeom>
              <a:solidFill>
                <a:srgbClr val="000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79" name="Rectangle 7662"/>
              <p:cNvSpPr>
                <a:spLocks noChangeArrowheads="1"/>
              </p:cNvSpPr>
              <p:nvPr/>
            </p:nvSpPr>
            <p:spPr bwMode="auto">
              <a:xfrm>
                <a:off x="3007" y="3006"/>
                <a:ext cx="4" cy="250"/>
              </a:xfrm>
              <a:prstGeom prst="rect">
                <a:avLst/>
              </a:prstGeom>
              <a:solidFill>
                <a:srgbClr val="00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80" name="Rectangle 7663"/>
              <p:cNvSpPr>
                <a:spLocks noChangeArrowheads="1"/>
              </p:cNvSpPr>
              <p:nvPr/>
            </p:nvSpPr>
            <p:spPr bwMode="auto">
              <a:xfrm>
                <a:off x="3011" y="3006"/>
                <a:ext cx="2" cy="250"/>
              </a:xfrm>
              <a:prstGeom prst="rect">
                <a:avLst/>
              </a:prstGeom>
              <a:solidFill>
                <a:srgbClr val="00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81" name="Rectangle 7664"/>
              <p:cNvSpPr>
                <a:spLocks noChangeArrowheads="1"/>
              </p:cNvSpPr>
              <p:nvPr/>
            </p:nvSpPr>
            <p:spPr bwMode="auto">
              <a:xfrm>
                <a:off x="3013" y="3006"/>
                <a:ext cx="2" cy="250"/>
              </a:xfrm>
              <a:prstGeom prst="rect">
                <a:avLst/>
              </a:prstGeom>
              <a:solidFill>
                <a:srgbClr val="00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82" name="Rectangle 7665"/>
              <p:cNvSpPr>
                <a:spLocks noChangeArrowheads="1"/>
              </p:cNvSpPr>
              <p:nvPr/>
            </p:nvSpPr>
            <p:spPr bwMode="auto">
              <a:xfrm>
                <a:off x="3015" y="3006"/>
                <a:ext cx="4" cy="250"/>
              </a:xfrm>
              <a:prstGeom prst="rect">
                <a:avLst/>
              </a:prstGeom>
              <a:solidFill>
                <a:srgbClr val="00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83" name="Rectangle 7666"/>
              <p:cNvSpPr>
                <a:spLocks noChangeArrowheads="1"/>
              </p:cNvSpPr>
              <p:nvPr/>
            </p:nvSpPr>
            <p:spPr bwMode="auto">
              <a:xfrm>
                <a:off x="3019" y="3006"/>
                <a:ext cx="2" cy="250"/>
              </a:xfrm>
              <a:prstGeom prst="rect">
                <a:avLst/>
              </a:prstGeom>
              <a:solidFill>
                <a:srgbClr val="00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84" name="Rectangle 7667"/>
              <p:cNvSpPr>
                <a:spLocks noChangeArrowheads="1"/>
              </p:cNvSpPr>
              <p:nvPr/>
            </p:nvSpPr>
            <p:spPr bwMode="auto">
              <a:xfrm>
                <a:off x="3021" y="3006"/>
                <a:ext cx="4" cy="250"/>
              </a:xfrm>
              <a:prstGeom prst="rect">
                <a:avLst/>
              </a:prstGeom>
              <a:solidFill>
                <a:srgbClr val="001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85" name="Rectangle 7668"/>
              <p:cNvSpPr>
                <a:spLocks noChangeArrowheads="1"/>
              </p:cNvSpPr>
              <p:nvPr/>
            </p:nvSpPr>
            <p:spPr bwMode="auto">
              <a:xfrm>
                <a:off x="3025" y="3006"/>
                <a:ext cx="1" cy="250"/>
              </a:xfrm>
              <a:prstGeom prst="rect">
                <a:avLst/>
              </a:prstGeom>
              <a:solidFill>
                <a:srgbClr val="001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86" name="Rectangle 7669"/>
              <p:cNvSpPr>
                <a:spLocks noChangeArrowheads="1"/>
              </p:cNvSpPr>
              <p:nvPr/>
            </p:nvSpPr>
            <p:spPr bwMode="auto">
              <a:xfrm>
                <a:off x="3026" y="3006"/>
                <a:ext cx="4" cy="250"/>
              </a:xfrm>
              <a:prstGeom prst="rect">
                <a:avLst/>
              </a:prstGeom>
              <a:solidFill>
                <a:srgbClr val="00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87" name="Rectangle 7670"/>
              <p:cNvSpPr>
                <a:spLocks noChangeArrowheads="1"/>
              </p:cNvSpPr>
              <p:nvPr/>
            </p:nvSpPr>
            <p:spPr bwMode="auto">
              <a:xfrm>
                <a:off x="3030" y="3006"/>
                <a:ext cx="2" cy="250"/>
              </a:xfrm>
              <a:prstGeom prst="rect">
                <a:avLst/>
              </a:prstGeom>
              <a:solidFill>
                <a:srgbClr val="00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88" name="Rectangle 7671"/>
              <p:cNvSpPr>
                <a:spLocks noChangeArrowheads="1"/>
              </p:cNvSpPr>
              <p:nvPr/>
            </p:nvSpPr>
            <p:spPr bwMode="auto">
              <a:xfrm>
                <a:off x="3032" y="3006"/>
                <a:ext cx="4" cy="250"/>
              </a:xfrm>
              <a:prstGeom prst="rect">
                <a:avLst/>
              </a:prstGeom>
              <a:solidFill>
                <a:srgbClr val="00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89" name="Rectangle 7672"/>
              <p:cNvSpPr>
                <a:spLocks noChangeArrowheads="1"/>
              </p:cNvSpPr>
              <p:nvPr/>
            </p:nvSpPr>
            <p:spPr bwMode="auto">
              <a:xfrm>
                <a:off x="3036" y="3006"/>
                <a:ext cx="2" cy="250"/>
              </a:xfrm>
              <a:prstGeom prst="rect">
                <a:avLst/>
              </a:prstGeom>
              <a:solidFill>
                <a:srgbClr val="00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90" name="Rectangle 7673"/>
              <p:cNvSpPr>
                <a:spLocks noChangeArrowheads="1"/>
              </p:cNvSpPr>
              <p:nvPr/>
            </p:nvSpPr>
            <p:spPr bwMode="auto">
              <a:xfrm>
                <a:off x="3038" y="3006"/>
                <a:ext cx="2" cy="250"/>
              </a:xfrm>
              <a:prstGeom prst="rect">
                <a:avLst/>
              </a:prstGeom>
              <a:solidFill>
                <a:srgbClr val="00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91" name="Rectangle 7674"/>
              <p:cNvSpPr>
                <a:spLocks noChangeArrowheads="1"/>
              </p:cNvSpPr>
              <p:nvPr/>
            </p:nvSpPr>
            <p:spPr bwMode="auto">
              <a:xfrm>
                <a:off x="3040" y="3006"/>
                <a:ext cx="4" cy="250"/>
              </a:xfrm>
              <a:prstGeom prst="rect">
                <a:avLst/>
              </a:prstGeom>
              <a:solidFill>
                <a:srgbClr val="00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92" name="Rectangle 7675"/>
              <p:cNvSpPr>
                <a:spLocks noChangeArrowheads="1"/>
              </p:cNvSpPr>
              <p:nvPr/>
            </p:nvSpPr>
            <p:spPr bwMode="auto">
              <a:xfrm>
                <a:off x="3044" y="3006"/>
                <a:ext cx="2" cy="250"/>
              </a:xfrm>
              <a:prstGeom prst="rect">
                <a:avLst/>
              </a:prstGeom>
              <a:solidFill>
                <a:srgbClr val="001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93" name="Rectangle 7676"/>
              <p:cNvSpPr>
                <a:spLocks noChangeArrowheads="1"/>
              </p:cNvSpPr>
              <p:nvPr/>
            </p:nvSpPr>
            <p:spPr bwMode="auto">
              <a:xfrm>
                <a:off x="3046" y="3006"/>
                <a:ext cx="3" cy="250"/>
              </a:xfrm>
              <a:prstGeom prst="rect">
                <a:avLst/>
              </a:prstGeom>
              <a:solidFill>
                <a:srgbClr val="00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94" name="Rectangle 7677"/>
              <p:cNvSpPr>
                <a:spLocks noChangeArrowheads="1"/>
              </p:cNvSpPr>
              <p:nvPr/>
            </p:nvSpPr>
            <p:spPr bwMode="auto">
              <a:xfrm>
                <a:off x="3049" y="3006"/>
                <a:ext cx="2" cy="250"/>
              </a:xfrm>
              <a:prstGeom prst="rect">
                <a:avLst/>
              </a:pr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95" name="Rectangle 7678"/>
              <p:cNvSpPr>
                <a:spLocks noChangeArrowheads="1"/>
              </p:cNvSpPr>
              <p:nvPr/>
            </p:nvSpPr>
            <p:spPr bwMode="auto">
              <a:xfrm>
                <a:off x="3051" y="3006"/>
                <a:ext cx="4" cy="250"/>
              </a:xfrm>
              <a:prstGeom prst="rect">
                <a:avLst/>
              </a:pr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96" name="Rectangle 7679"/>
              <p:cNvSpPr>
                <a:spLocks noChangeArrowheads="1"/>
              </p:cNvSpPr>
              <p:nvPr/>
            </p:nvSpPr>
            <p:spPr bwMode="auto">
              <a:xfrm>
                <a:off x="3055" y="3006"/>
                <a:ext cx="2" cy="250"/>
              </a:xfrm>
              <a:prstGeom prst="rect">
                <a:avLst/>
              </a:prstGeom>
              <a:solidFill>
                <a:srgbClr val="00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97" name="Rectangle 7680"/>
              <p:cNvSpPr>
                <a:spLocks noChangeArrowheads="1"/>
              </p:cNvSpPr>
              <p:nvPr/>
            </p:nvSpPr>
            <p:spPr bwMode="auto">
              <a:xfrm>
                <a:off x="3057" y="3006"/>
                <a:ext cx="4" cy="250"/>
              </a:xfrm>
              <a:prstGeom prst="rect">
                <a:avLst/>
              </a:prstGeom>
              <a:solidFill>
                <a:srgbClr val="00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98" name="Rectangle 7681"/>
              <p:cNvSpPr>
                <a:spLocks noChangeArrowheads="1"/>
              </p:cNvSpPr>
              <p:nvPr/>
            </p:nvSpPr>
            <p:spPr bwMode="auto">
              <a:xfrm>
                <a:off x="3061" y="3006"/>
                <a:ext cx="2" cy="250"/>
              </a:xfrm>
              <a:prstGeom prst="rect">
                <a:avLst/>
              </a:prstGeom>
              <a:solidFill>
                <a:srgbClr val="00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99" name="Rectangle 7682"/>
              <p:cNvSpPr>
                <a:spLocks noChangeArrowheads="1"/>
              </p:cNvSpPr>
              <p:nvPr/>
            </p:nvSpPr>
            <p:spPr bwMode="auto">
              <a:xfrm>
                <a:off x="3063" y="3006"/>
                <a:ext cx="2" cy="250"/>
              </a:xfrm>
              <a:prstGeom prst="rect">
                <a:avLst/>
              </a:pr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00" name="Rectangle 7683"/>
              <p:cNvSpPr>
                <a:spLocks noChangeArrowheads="1"/>
              </p:cNvSpPr>
              <p:nvPr/>
            </p:nvSpPr>
            <p:spPr bwMode="auto">
              <a:xfrm>
                <a:off x="3065" y="3006"/>
                <a:ext cx="4" cy="250"/>
              </a:xfrm>
              <a:prstGeom prst="rect">
                <a:avLst/>
              </a:pr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01" name="Rectangle 7684"/>
              <p:cNvSpPr>
                <a:spLocks noChangeArrowheads="1"/>
              </p:cNvSpPr>
              <p:nvPr/>
            </p:nvSpPr>
            <p:spPr bwMode="auto">
              <a:xfrm>
                <a:off x="3069" y="3006"/>
                <a:ext cx="2" cy="250"/>
              </a:xfrm>
              <a:prstGeom prst="rect">
                <a:avLst/>
              </a:prstGeom>
              <a:solidFill>
                <a:srgbClr val="00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02" name="Rectangle 7685"/>
              <p:cNvSpPr>
                <a:spLocks noChangeArrowheads="1"/>
              </p:cNvSpPr>
              <p:nvPr/>
            </p:nvSpPr>
            <p:spPr bwMode="auto">
              <a:xfrm>
                <a:off x="3071" y="3006"/>
                <a:ext cx="3" cy="250"/>
              </a:xfrm>
              <a:prstGeom prst="rect">
                <a:avLst/>
              </a:prstGeom>
              <a:solidFill>
                <a:srgbClr val="00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03" name="Rectangle 7686"/>
              <p:cNvSpPr>
                <a:spLocks noChangeArrowheads="1"/>
              </p:cNvSpPr>
              <p:nvPr/>
            </p:nvSpPr>
            <p:spPr bwMode="auto">
              <a:xfrm>
                <a:off x="3074" y="3006"/>
                <a:ext cx="2" cy="250"/>
              </a:xfrm>
              <a:prstGeom prst="rect">
                <a:avLst/>
              </a:prstGeom>
              <a:solidFill>
                <a:srgbClr val="00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04" name="Rectangle 7687"/>
              <p:cNvSpPr>
                <a:spLocks noChangeArrowheads="1"/>
              </p:cNvSpPr>
              <p:nvPr/>
            </p:nvSpPr>
            <p:spPr bwMode="auto">
              <a:xfrm>
                <a:off x="3076" y="3006"/>
                <a:ext cx="4" cy="250"/>
              </a:xfrm>
              <a:prstGeom prst="rect">
                <a:avLst/>
              </a:pr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05" name="Rectangle 7688"/>
              <p:cNvSpPr>
                <a:spLocks noChangeArrowheads="1"/>
              </p:cNvSpPr>
              <p:nvPr/>
            </p:nvSpPr>
            <p:spPr bwMode="auto">
              <a:xfrm>
                <a:off x="3080" y="3006"/>
                <a:ext cx="2" cy="250"/>
              </a:xfrm>
              <a:prstGeom prst="rect">
                <a:avLst/>
              </a:pr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06" name="Rectangle 7689"/>
              <p:cNvSpPr>
                <a:spLocks noChangeArrowheads="1"/>
              </p:cNvSpPr>
              <p:nvPr/>
            </p:nvSpPr>
            <p:spPr bwMode="auto">
              <a:xfrm>
                <a:off x="3082" y="3006"/>
                <a:ext cx="2" cy="250"/>
              </a:xfrm>
              <a:prstGeom prst="rect">
                <a:avLst/>
              </a:prstGeom>
              <a:solidFill>
                <a:srgbClr val="002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07" name="Rectangle 7690"/>
              <p:cNvSpPr>
                <a:spLocks noChangeArrowheads="1"/>
              </p:cNvSpPr>
              <p:nvPr/>
            </p:nvSpPr>
            <p:spPr bwMode="auto">
              <a:xfrm>
                <a:off x="3084" y="3006"/>
                <a:ext cx="4" cy="250"/>
              </a:xfrm>
              <a:prstGeom prst="rect">
                <a:avLst/>
              </a:prstGeom>
              <a:solidFill>
                <a:srgbClr val="00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08" name="Rectangle 7691"/>
              <p:cNvSpPr>
                <a:spLocks noChangeArrowheads="1"/>
              </p:cNvSpPr>
              <p:nvPr/>
            </p:nvSpPr>
            <p:spPr bwMode="auto">
              <a:xfrm>
                <a:off x="3088" y="3006"/>
                <a:ext cx="2" cy="250"/>
              </a:xfrm>
              <a:prstGeom prst="rect">
                <a:avLst/>
              </a:prstGeom>
              <a:solidFill>
                <a:srgbClr val="00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09" name="Rectangle 7692"/>
              <p:cNvSpPr>
                <a:spLocks noChangeArrowheads="1"/>
              </p:cNvSpPr>
              <p:nvPr/>
            </p:nvSpPr>
            <p:spPr bwMode="auto">
              <a:xfrm>
                <a:off x="3090" y="3006"/>
                <a:ext cx="4" cy="250"/>
              </a:xfrm>
              <a:prstGeom prst="rect">
                <a:avLst/>
              </a:pr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10" name="Rectangle 7693"/>
              <p:cNvSpPr>
                <a:spLocks noChangeArrowheads="1"/>
              </p:cNvSpPr>
              <p:nvPr/>
            </p:nvSpPr>
            <p:spPr bwMode="auto">
              <a:xfrm>
                <a:off x="3094" y="3006"/>
                <a:ext cx="2" cy="250"/>
              </a:xfrm>
              <a:prstGeom prst="rect">
                <a:avLst/>
              </a:pr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11" name="Rectangle 7694"/>
              <p:cNvSpPr>
                <a:spLocks noChangeArrowheads="1"/>
              </p:cNvSpPr>
              <p:nvPr/>
            </p:nvSpPr>
            <p:spPr bwMode="auto">
              <a:xfrm>
                <a:off x="3096" y="3006"/>
                <a:ext cx="3" cy="250"/>
              </a:xfrm>
              <a:prstGeom prst="rect">
                <a:avLst/>
              </a:prstGeom>
              <a:solidFill>
                <a:srgbClr val="00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12" name="Rectangle 7695"/>
              <p:cNvSpPr>
                <a:spLocks noChangeArrowheads="1"/>
              </p:cNvSpPr>
              <p:nvPr/>
            </p:nvSpPr>
            <p:spPr bwMode="auto">
              <a:xfrm>
                <a:off x="3099" y="3006"/>
                <a:ext cx="2" cy="250"/>
              </a:xfrm>
              <a:prstGeom prst="rect">
                <a:avLst/>
              </a:prstGeom>
              <a:solidFill>
                <a:srgbClr val="00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13" name="Rectangle 7696"/>
              <p:cNvSpPr>
                <a:spLocks noChangeArrowheads="1"/>
              </p:cNvSpPr>
              <p:nvPr/>
            </p:nvSpPr>
            <p:spPr bwMode="auto">
              <a:xfrm>
                <a:off x="3101" y="3006"/>
                <a:ext cx="4" cy="250"/>
              </a:xfrm>
              <a:prstGeom prst="rect">
                <a:avLst/>
              </a:prstGeom>
              <a:solidFill>
                <a:srgbClr val="002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14" name="Rectangle 7697"/>
              <p:cNvSpPr>
                <a:spLocks noChangeArrowheads="1"/>
              </p:cNvSpPr>
              <p:nvPr/>
            </p:nvSpPr>
            <p:spPr bwMode="auto">
              <a:xfrm>
                <a:off x="3105" y="3006"/>
                <a:ext cx="2" cy="250"/>
              </a:xfrm>
              <a:prstGeom prst="rect">
                <a:avLst/>
              </a:pr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15" name="Rectangle 7698"/>
              <p:cNvSpPr>
                <a:spLocks noChangeArrowheads="1"/>
              </p:cNvSpPr>
              <p:nvPr/>
            </p:nvSpPr>
            <p:spPr bwMode="auto">
              <a:xfrm>
                <a:off x="3107" y="3006"/>
                <a:ext cx="2" cy="250"/>
              </a:xfrm>
              <a:prstGeom prst="rect">
                <a:avLst/>
              </a:pr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16" name="Rectangle 7699"/>
              <p:cNvSpPr>
                <a:spLocks noChangeArrowheads="1"/>
              </p:cNvSpPr>
              <p:nvPr/>
            </p:nvSpPr>
            <p:spPr bwMode="auto">
              <a:xfrm>
                <a:off x="3109" y="3006"/>
                <a:ext cx="4" cy="250"/>
              </a:xfrm>
              <a:prstGeom prst="rect">
                <a:avLst/>
              </a:prstGeom>
              <a:solidFill>
                <a:srgbClr val="00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17" name="Rectangle 7700"/>
              <p:cNvSpPr>
                <a:spLocks noChangeArrowheads="1"/>
              </p:cNvSpPr>
              <p:nvPr/>
            </p:nvSpPr>
            <p:spPr bwMode="auto">
              <a:xfrm>
                <a:off x="3113" y="3006"/>
                <a:ext cx="2" cy="250"/>
              </a:xfrm>
              <a:prstGeom prst="rect">
                <a:avLst/>
              </a:prstGeom>
              <a:solidFill>
                <a:srgbClr val="00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18" name="Rectangle 7701"/>
              <p:cNvSpPr>
                <a:spLocks noChangeArrowheads="1"/>
              </p:cNvSpPr>
              <p:nvPr/>
            </p:nvSpPr>
            <p:spPr bwMode="auto">
              <a:xfrm>
                <a:off x="3115" y="3006"/>
                <a:ext cx="4" cy="250"/>
              </a:xfrm>
              <a:prstGeom prst="rect">
                <a:avLst/>
              </a:prstGeom>
              <a:solidFill>
                <a:srgbClr val="00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19" name="Rectangle 7702"/>
              <p:cNvSpPr>
                <a:spLocks noChangeArrowheads="1"/>
              </p:cNvSpPr>
              <p:nvPr/>
            </p:nvSpPr>
            <p:spPr bwMode="auto">
              <a:xfrm>
                <a:off x="3119" y="3006"/>
                <a:ext cx="1" cy="250"/>
              </a:xfrm>
              <a:prstGeom prst="rect">
                <a:avLst/>
              </a:pr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20" name="Rectangle 7703"/>
              <p:cNvSpPr>
                <a:spLocks noChangeArrowheads="1"/>
              </p:cNvSpPr>
              <p:nvPr/>
            </p:nvSpPr>
            <p:spPr bwMode="auto">
              <a:xfrm>
                <a:off x="3120" y="3006"/>
                <a:ext cx="4" cy="250"/>
              </a:xfrm>
              <a:prstGeom prst="rect">
                <a:avLst/>
              </a:pr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21" name="Rectangle 7704"/>
              <p:cNvSpPr>
                <a:spLocks noChangeArrowheads="1"/>
              </p:cNvSpPr>
              <p:nvPr/>
            </p:nvSpPr>
            <p:spPr bwMode="auto">
              <a:xfrm>
                <a:off x="3124" y="3006"/>
                <a:ext cx="2" cy="250"/>
              </a:xfrm>
              <a:prstGeom prst="rect">
                <a:avLst/>
              </a:prstGeom>
              <a:solidFill>
                <a:srgbClr val="002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22" name="Rectangle 7705"/>
              <p:cNvSpPr>
                <a:spLocks noChangeArrowheads="1"/>
              </p:cNvSpPr>
              <p:nvPr/>
            </p:nvSpPr>
            <p:spPr bwMode="auto">
              <a:xfrm>
                <a:off x="3126" y="3006"/>
                <a:ext cx="4" cy="250"/>
              </a:xfrm>
              <a:prstGeom prst="rect">
                <a:avLst/>
              </a:prstGeom>
              <a:solidFill>
                <a:srgbClr val="00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23" name="Rectangle 7706"/>
              <p:cNvSpPr>
                <a:spLocks noChangeArrowheads="1"/>
              </p:cNvSpPr>
              <p:nvPr/>
            </p:nvSpPr>
            <p:spPr bwMode="auto">
              <a:xfrm>
                <a:off x="3130" y="3006"/>
                <a:ext cx="2" cy="250"/>
              </a:xfrm>
              <a:prstGeom prst="rect">
                <a:avLst/>
              </a:prstGeom>
              <a:solidFill>
                <a:srgbClr val="00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24" name="Rectangle 7707"/>
              <p:cNvSpPr>
                <a:spLocks noChangeArrowheads="1"/>
              </p:cNvSpPr>
              <p:nvPr/>
            </p:nvSpPr>
            <p:spPr bwMode="auto">
              <a:xfrm>
                <a:off x="3132" y="3006"/>
                <a:ext cx="2" cy="250"/>
              </a:xfrm>
              <a:prstGeom prst="rect">
                <a:avLst/>
              </a:pr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25" name="Rectangle 7708"/>
              <p:cNvSpPr>
                <a:spLocks noChangeArrowheads="1"/>
              </p:cNvSpPr>
              <p:nvPr/>
            </p:nvSpPr>
            <p:spPr bwMode="auto">
              <a:xfrm>
                <a:off x="3134" y="3006"/>
                <a:ext cx="4" cy="250"/>
              </a:xfrm>
              <a:prstGeom prst="rect">
                <a:avLst/>
              </a:pr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26" name="Rectangle 7709"/>
              <p:cNvSpPr>
                <a:spLocks noChangeArrowheads="1"/>
              </p:cNvSpPr>
              <p:nvPr/>
            </p:nvSpPr>
            <p:spPr bwMode="auto">
              <a:xfrm>
                <a:off x="3138" y="3006"/>
                <a:ext cx="2" cy="250"/>
              </a:xfrm>
              <a:prstGeom prst="rect">
                <a:avLst/>
              </a:prstGeom>
              <a:solidFill>
                <a:srgbClr val="00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27" name="Rectangle 7710"/>
              <p:cNvSpPr>
                <a:spLocks noChangeArrowheads="1"/>
              </p:cNvSpPr>
              <p:nvPr/>
            </p:nvSpPr>
            <p:spPr bwMode="auto">
              <a:xfrm>
                <a:off x="3140" y="3006"/>
                <a:ext cx="4" cy="250"/>
              </a:xfrm>
              <a:prstGeom prst="rect">
                <a:avLst/>
              </a:prstGeom>
              <a:solidFill>
                <a:srgbClr val="003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28" name="Rectangle 7711"/>
              <p:cNvSpPr>
                <a:spLocks noChangeArrowheads="1"/>
              </p:cNvSpPr>
              <p:nvPr/>
            </p:nvSpPr>
            <p:spPr bwMode="auto">
              <a:xfrm>
                <a:off x="3144" y="3006"/>
                <a:ext cx="1" cy="250"/>
              </a:xfrm>
              <a:prstGeom prst="rect">
                <a:avLst/>
              </a:prstGeom>
              <a:solidFill>
                <a:srgbClr val="00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29" name="Rectangle 7712"/>
              <p:cNvSpPr>
                <a:spLocks noChangeArrowheads="1"/>
              </p:cNvSpPr>
              <p:nvPr/>
            </p:nvSpPr>
            <p:spPr bwMode="auto">
              <a:xfrm>
                <a:off x="3145" y="3006"/>
                <a:ext cx="4" cy="250"/>
              </a:xfrm>
              <a:prstGeom prst="rect">
                <a:avLst/>
              </a:pr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30" name="Rectangle 7713"/>
              <p:cNvSpPr>
                <a:spLocks noChangeArrowheads="1"/>
              </p:cNvSpPr>
              <p:nvPr/>
            </p:nvSpPr>
            <p:spPr bwMode="auto">
              <a:xfrm>
                <a:off x="3149" y="3006"/>
                <a:ext cx="2" cy="250"/>
              </a:xfrm>
              <a:prstGeom prst="rect">
                <a:avLst/>
              </a:pr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31" name="Rectangle 7714"/>
              <p:cNvSpPr>
                <a:spLocks noChangeArrowheads="1"/>
              </p:cNvSpPr>
              <p:nvPr/>
            </p:nvSpPr>
            <p:spPr bwMode="auto">
              <a:xfrm>
                <a:off x="3151" y="3006"/>
                <a:ext cx="2" cy="250"/>
              </a:xfrm>
              <a:prstGeom prst="rect">
                <a:avLst/>
              </a:prstGeom>
              <a:solidFill>
                <a:srgbClr val="00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32" name="Rectangle 7715"/>
              <p:cNvSpPr>
                <a:spLocks noChangeArrowheads="1"/>
              </p:cNvSpPr>
              <p:nvPr/>
            </p:nvSpPr>
            <p:spPr bwMode="auto">
              <a:xfrm>
                <a:off x="3153" y="3006"/>
                <a:ext cx="4" cy="250"/>
              </a:xfrm>
              <a:prstGeom prst="rect">
                <a:avLst/>
              </a:prstGeom>
              <a:solidFill>
                <a:srgbClr val="00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33" name="Rectangle 7716"/>
              <p:cNvSpPr>
                <a:spLocks noChangeArrowheads="1"/>
              </p:cNvSpPr>
              <p:nvPr/>
            </p:nvSpPr>
            <p:spPr bwMode="auto">
              <a:xfrm>
                <a:off x="3157" y="3006"/>
                <a:ext cx="2" cy="250"/>
              </a:xfrm>
              <a:prstGeom prst="rect">
                <a:avLst/>
              </a:prstGeom>
              <a:solidFill>
                <a:srgbClr val="00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34" name="Rectangle 7717"/>
              <p:cNvSpPr>
                <a:spLocks noChangeArrowheads="1"/>
              </p:cNvSpPr>
              <p:nvPr/>
            </p:nvSpPr>
            <p:spPr bwMode="auto">
              <a:xfrm>
                <a:off x="3159" y="3006"/>
                <a:ext cx="4" cy="250"/>
              </a:xfrm>
              <a:prstGeom prst="rect">
                <a:avLst/>
              </a:pr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35" name="Rectangle 7718"/>
              <p:cNvSpPr>
                <a:spLocks noChangeArrowheads="1"/>
              </p:cNvSpPr>
              <p:nvPr/>
            </p:nvSpPr>
            <p:spPr bwMode="auto">
              <a:xfrm>
                <a:off x="3163" y="3006"/>
                <a:ext cx="2" cy="250"/>
              </a:xfrm>
              <a:prstGeom prst="rect">
                <a:avLst/>
              </a:pr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36" name="Rectangle 7719"/>
              <p:cNvSpPr>
                <a:spLocks noChangeArrowheads="1"/>
              </p:cNvSpPr>
              <p:nvPr/>
            </p:nvSpPr>
            <p:spPr bwMode="auto">
              <a:xfrm>
                <a:off x="3165" y="3006"/>
                <a:ext cx="3" cy="250"/>
              </a:xfrm>
              <a:prstGeom prst="rect">
                <a:avLst/>
              </a:prstGeom>
              <a:solidFill>
                <a:srgbClr val="00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37" name="Rectangle 7720"/>
              <p:cNvSpPr>
                <a:spLocks noChangeArrowheads="1"/>
              </p:cNvSpPr>
              <p:nvPr/>
            </p:nvSpPr>
            <p:spPr bwMode="auto">
              <a:xfrm>
                <a:off x="3168" y="3006"/>
                <a:ext cx="2" cy="250"/>
              </a:xfrm>
              <a:prstGeom prst="rect">
                <a:avLst/>
              </a:prstGeom>
              <a:solidFill>
                <a:srgbClr val="00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38" name="Rectangle 7721"/>
              <p:cNvSpPr>
                <a:spLocks noChangeArrowheads="1"/>
              </p:cNvSpPr>
              <p:nvPr/>
            </p:nvSpPr>
            <p:spPr bwMode="auto">
              <a:xfrm>
                <a:off x="3170" y="3006"/>
                <a:ext cx="4" cy="250"/>
              </a:xfrm>
              <a:prstGeom prst="rect">
                <a:avLst/>
              </a:prstGeom>
              <a:solidFill>
                <a:srgbClr val="00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39" name="Rectangle 7722"/>
              <p:cNvSpPr>
                <a:spLocks noChangeArrowheads="1"/>
              </p:cNvSpPr>
              <p:nvPr/>
            </p:nvSpPr>
            <p:spPr bwMode="auto">
              <a:xfrm>
                <a:off x="3174" y="3006"/>
                <a:ext cx="2" cy="250"/>
              </a:xfrm>
              <a:prstGeom prst="rect">
                <a:avLst/>
              </a:pr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40" name="Rectangle 7723"/>
              <p:cNvSpPr>
                <a:spLocks noChangeArrowheads="1"/>
              </p:cNvSpPr>
              <p:nvPr/>
            </p:nvSpPr>
            <p:spPr bwMode="auto">
              <a:xfrm>
                <a:off x="3176" y="3006"/>
                <a:ext cx="2" cy="250"/>
              </a:xfrm>
              <a:prstGeom prst="rect">
                <a:avLst/>
              </a:pr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41" name="Rectangle 7724"/>
              <p:cNvSpPr>
                <a:spLocks noChangeArrowheads="1"/>
              </p:cNvSpPr>
              <p:nvPr/>
            </p:nvSpPr>
            <p:spPr bwMode="auto">
              <a:xfrm>
                <a:off x="3178" y="3006"/>
                <a:ext cx="4" cy="250"/>
              </a:xfrm>
              <a:prstGeom prst="rect">
                <a:avLst/>
              </a:prstGeom>
              <a:solidFill>
                <a:srgbClr val="00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42" name="Rectangle 7725"/>
              <p:cNvSpPr>
                <a:spLocks noChangeArrowheads="1"/>
              </p:cNvSpPr>
              <p:nvPr/>
            </p:nvSpPr>
            <p:spPr bwMode="auto">
              <a:xfrm>
                <a:off x="3182" y="3006"/>
                <a:ext cx="2" cy="250"/>
              </a:xfrm>
              <a:prstGeom prst="rect">
                <a:avLst/>
              </a:prstGeom>
              <a:solidFill>
                <a:srgbClr val="00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43" name="Rectangle 7726"/>
              <p:cNvSpPr>
                <a:spLocks noChangeArrowheads="1"/>
              </p:cNvSpPr>
              <p:nvPr/>
            </p:nvSpPr>
            <p:spPr bwMode="auto">
              <a:xfrm>
                <a:off x="3184" y="3006"/>
                <a:ext cx="4" cy="250"/>
              </a:xfrm>
              <a:prstGeom prst="rect">
                <a:avLst/>
              </a:prstGeom>
              <a:solidFill>
                <a:srgbClr val="00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44" name="Rectangle 7727"/>
              <p:cNvSpPr>
                <a:spLocks noChangeArrowheads="1"/>
              </p:cNvSpPr>
              <p:nvPr/>
            </p:nvSpPr>
            <p:spPr bwMode="auto">
              <a:xfrm>
                <a:off x="3188" y="3006"/>
                <a:ext cx="2" cy="250"/>
              </a:xfrm>
              <a:prstGeom prst="rect">
                <a:avLst/>
              </a:pr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45" name="Rectangle 7728"/>
              <p:cNvSpPr>
                <a:spLocks noChangeArrowheads="1"/>
              </p:cNvSpPr>
              <p:nvPr/>
            </p:nvSpPr>
            <p:spPr bwMode="auto">
              <a:xfrm>
                <a:off x="3190" y="3006"/>
                <a:ext cx="3" cy="250"/>
              </a:xfrm>
              <a:prstGeom prst="rect">
                <a:avLst/>
              </a:pr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46" name="Rectangle 7729"/>
              <p:cNvSpPr>
                <a:spLocks noChangeArrowheads="1"/>
              </p:cNvSpPr>
              <p:nvPr/>
            </p:nvSpPr>
            <p:spPr bwMode="auto">
              <a:xfrm>
                <a:off x="3193" y="3006"/>
                <a:ext cx="2" cy="250"/>
              </a:xfrm>
              <a:prstGeom prst="rect">
                <a:avLst/>
              </a:prstGeom>
              <a:solidFill>
                <a:srgbClr val="00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47" name="Rectangle 7730"/>
              <p:cNvSpPr>
                <a:spLocks noChangeArrowheads="1"/>
              </p:cNvSpPr>
              <p:nvPr/>
            </p:nvSpPr>
            <p:spPr bwMode="auto">
              <a:xfrm>
                <a:off x="3195" y="3006"/>
                <a:ext cx="4" cy="250"/>
              </a:xfrm>
              <a:prstGeom prst="rect">
                <a:avLst/>
              </a:prstGeom>
              <a:solidFill>
                <a:srgbClr val="00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48" name="Rectangle 7731"/>
              <p:cNvSpPr>
                <a:spLocks noChangeArrowheads="1"/>
              </p:cNvSpPr>
              <p:nvPr/>
            </p:nvSpPr>
            <p:spPr bwMode="auto">
              <a:xfrm>
                <a:off x="3199" y="3006"/>
                <a:ext cx="2" cy="250"/>
              </a:xfrm>
              <a:prstGeom prst="rect">
                <a:avLst/>
              </a:prstGeom>
              <a:solidFill>
                <a:srgbClr val="00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49" name="Rectangle 7732"/>
              <p:cNvSpPr>
                <a:spLocks noChangeArrowheads="1"/>
              </p:cNvSpPr>
              <p:nvPr/>
            </p:nvSpPr>
            <p:spPr bwMode="auto">
              <a:xfrm>
                <a:off x="3201" y="3006"/>
                <a:ext cx="2" cy="250"/>
              </a:xfrm>
              <a:prstGeom prst="rect">
                <a:avLst/>
              </a:pr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50" name="Rectangle 7733"/>
              <p:cNvSpPr>
                <a:spLocks noChangeArrowheads="1"/>
              </p:cNvSpPr>
              <p:nvPr/>
            </p:nvSpPr>
            <p:spPr bwMode="auto">
              <a:xfrm>
                <a:off x="3203" y="3006"/>
                <a:ext cx="4" cy="250"/>
              </a:xfrm>
              <a:prstGeom prst="rect">
                <a:avLst/>
              </a:pr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51" name="Rectangle 7734"/>
              <p:cNvSpPr>
                <a:spLocks noChangeArrowheads="1"/>
              </p:cNvSpPr>
              <p:nvPr/>
            </p:nvSpPr>
            <p:spPr bwMode="auto">
              <a:xfrm>
                <a:off x="3207" y="3006"/>
                <a:ext cx="2" cy="250"/>
              </a:xfrm>
              <a:prstGeom prst="rect">
                <a:avLst/>
              </a:prstGeom>
              <a:solidFill>
                <a:srgbClr val="00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52" name="Rectangle 7735"/>
              <p:cNvSpPr>
                <a:spLocks noChangeArrowheads="1"/>
              </p:cNvSpPr>
              <p:nvPr/>
            </p:nvSpPr>
            <p:spPr bwMode="auto">
              <a:xfrm>
                <a:off x="3209" y="3006"/>
                <a:ext cx="4" cy="250"/>
              </a:xfrm>
              <a:prstGeom prst="rect">
                <a:avLst/>
              </a:prstGeom>
              <a:solidFill>
                <a:srgbClr val="00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53" name="Rectangle 7736"/>
              <p:cNvSpPr>
                <a:spLocks noChangeArrowheads="1"/>
              </p:cNvSpPr>
              <p:nvPr/>
            </p:nvSpPr>
            <p:spPr bwMode="auto">
              <a:xfrm>
                <a:off x="3213" y="3006"/>
                <a:ext cx="1" cy="250"/>
              </a:xfrm>
              <a:prstGeom prst="rect">
                <a:avLst/>
              </a:prstGeom>
              <a:solidFill>
                <a:srgbClr val="00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54" name="Rectangle 7737"/>
              <p:cNvSpPr>
                <a:spLocks noChangeArrowheads="1"/>
              </p:cNvSpPr>
              <p:nvPr/>
            </p:nvSpPr>
            <p:spPr bwMode="auto">
              <a:xfrm>
                <a:off x="3214" y="3006"/>
                <a:ext cx="4" cy="250"/>
              </a:xfrm>
              <a:prstGeom prst="rect">
                <a:avLst/>
              </a:pr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55" name="Rectangle 7738"/>
              <p:cNvSpPr>
                <a:spLocks noChangeArrowheads="1"/>
              </p:cNvSpPr>
              <p:nvPr/>
            </p:nvSpPr>
            <p:spPr bwMode="auto">
              <a:xfrm>
                <a:off x="3218" y="3006"/>
                <a:ext cx="2" cy="250"/>
              </a:xfrm>
              <a:prstGeom prst="rect">
                <a:avLst/>
              </a:pr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56" name="Rectangle 7739"/>
              <p:cNvSpPr>
                <a:spLocks noChangeArrowheads="1"/>
              </p:cNvSpPr>
              <p:nvPr/>
            </p:nvSpPr>
            <p:spPr bwMode="auto">
              <a:xfrm>
                <a:off x="3220" y="3006"/>
                <a:ext cx="2" cy="250"/>
              </a:xfrm>
              <a:prstGeom prst="rect">
                <a:avLst/>
              </a:prstGeom>
              <a:solidFill>
                <a:srgbClr val="004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57" name="Rectangle 7740"/>
              <p:cNvSpPr>
                <a:spLocks noChangeArrowheads="1"/>
              </p:cNvSpPr>
              <p:nvPr/>
            </p:nvSpPr>
            <p:spPr bwMode="auto">
              <a:xfrm>
                <a:off x="3222" y="3006"/>
                <a:ext cx="4" cy="250"/>
              </a:xfrm>
              <a:prstGeom prst="rect">
                <a:avLst/>
              </a:prstGeom>
              <a:solidFill>
                <a:srgbClr val="00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58" name="Rectangle 7741"/>
              <p:cNvSpPr>
                <a:spLocks noChangeArrowheads="1"/>
              </p:cNvSpPr>
              <p:nvPr/>
            </p:nvSpPr>
            <p:spPr bwMode="auto">
              <a:xfrm>
                <a:off x="3226" y="3006"/>
                <a:ext cx="2" cy="250"/>
              </a:xfrm>
              <a:prstGeom prst="rect">
                <a:avLst/>
              </a:prstGeom>
              <a:solidFill>
                <a:srgbClr val="00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59" name="Rectangle 7742"/>
              <p:cNvSpPr>
                <a:spLocks noChangeArrowheads="1"/>
              </p:cNvSpPr>
              <p:nvPr/>
            </p:nvSpPr>
            <p:spPr bwMode="auto">
              <a:xfrm>
                <a:off x="3228" y="3006"/>
                <a:ext cx="4" cy="250"/>
              </a:xfrm>
              <a:prstGeom prst="rect">
                <a:avLst/>
              </a:pr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60" name="Rectangle 7743"/>
              <p:cNvSpPr>
                <a:spLocks noChangeArrowheads="1"/>
              </p:cNvSpPr>
              <p:nvPr/>
            </p:nvSpPr>
            <p:spPr bwMode="auto">
              <a:xfrm>
                <a:off x="3232" y="3006"/>
                <a:ext cx="2" cy="250"/>
              </a:xfrm>
              <a:prstGeom prst="rect">
                <a:avLst/>
              </a:pr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61" name="Rectangle 7744"/>
              <p:cNvSpPr>
                <a:spLocks noChangeArrowheads="1"/>
              </p:cNvSpPr>
              <p:nvPr/>
            </p:nvSpPr>
            <p:spPr bwMode="auto">
              <a:xfrm>
                <a:off x="3234" y="3006"/>
                <a:ext cx="4" cy="250"/>
              </a:xfrm>
              <a:prstGeom prst="rect">
                <a:avLst/>
              </a:pr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62" name="Rectangle 7745"/>
              <p:cNvSpPr>
                <a:spLocks noChangeArrowheads="1"/>
              </p:cNvSpPr>
              <p:nvPr/>
            </p:nvSpPr>
            <p:spPr bwMode="auto">
              <a:xfrm>
                <a:off x="3238" y="3006"/>
                <a:ext cx="1" cy="250"/>
              </a:xfrm>
              <a:prstGeom prst="rect">
                <a:avLst/>
              </a:prstGeom>
              <a:solidFill>
                <a:srgbClr val="00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63" name="Rectangle 7746"/>
              <p:cNvSpPr>
                <a:spLocks noChangeArrowheads="1"/>
              </p:cNvSpPr>
              <p:nvPr/>
            </p:nvSpPr>
            <p:spPr bwMode="auto">
              <a:xfrm>
                <a:off x="3239" y="3006"/>
                <a:ext cx="4" cy="250"/>
              </a:xfrm>
              <a:prstGeom prst="rect">
                <a:avLst/>
              </a:prstGeom>
              <a:solidFill>
                <a:srgbClr val="004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64" name="Rectangle 7747"/>
              <p:cNvSpPr>
                <a:spLocks noChangeArrowheads="1"/>
              </p:cNvSpPr>
              <p:nvPr/>
            </p:nvSpPr>
            <p:spPr bwMode="auto">
              <a:xfrm>
                <a:off x="3243" y="3006"/>
                <a:ext cx="2" cy="250"/>
              </a:xfrm>
              <a:prstGeom prst="rect">
                <a:avLst/>
              </a:pr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65" name="Rectangle 7748"/>
              <p:cNvSpPr>
                <a:spLocks noChangeArrowheads="1"/>
              </p:cNvSpPr>
              <p:nvPr/>
            </p:nvSpPr>
            <p:spPr bwMode="auto">
              <a:xfrm>
                <a:off x="3245" y="3006"/>
                <a:ext cx="2" cy="250"/>
              </a:xfrm>
              <a:prstGeom prst="rect">
                <a:avLst/>
              </a:pr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66" name="Rectangle 7749"/>
              <p:cNvSpPr>
                <a:spLocks noChangeArrowheads="1"/>
              </p:cNvSpPr>
              <p:nvPr/>
            </p:nvSpPr>
            <p:spPr bwMode="auto">
              <a:xfrm>
                <a:off x="3247" y="3006"/>
                <a:ext cx="4" cy="250"/>
              </a:xfrm>
              <a:prstGeom prst="rect">
                <a:avLst/>
              </a:prstGeom>
              <a:solidFill>
                <a:srgbClr val="00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67" name="Rectangle 7750"/>
              <p:cNvSpPr>
                <a:spLocks noChangeArrowheads="1"/>
              </p:cNvSpPr>
              <p:nvPr/>
            </p:nvSpPr>
            <p:spPr bwMode="auto">
              <a:xfrm>
                <a:off x="3251" y="3006"/>
                <a:ext cx="2" cy="250"/>
              </a:xfrm>
              <a:prstGeom prst="rect">
                <a:avLst/>
              </a:prstGeom>
              <a:solidFill>
                <a:srgbClr val="00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68" name="Rectangle 7751"/>
              <p:cNvSpPr>
                <a:spLocks noChangeArrowheads="1"/>
              </p:cNvSpPr>
              <p:nvPr/>
            </p:nvSpPr>
            <p:spPr bwMode="auto">
              <a:xfrm>
                <a:off x="3253" y="3006"/>
                <a:ext cx="4" cy="250"/>
              </a:xfrm>
              <a:prstGeom prst="rect">
                <a:avLst/>
              </a:prstGeom>
              <a:solidFill>
                <a:srgbClr val="00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69" name="Rectangle 7752"/>
              <p:cNvSpPr>
                <a:spLocks noChangeArrowheads="1"/>
              </p:cNvSpPr>
              <p:nvPr/>
            </p:nvSpPr>
            <p:spPr bwMode="auto">
              <a:xfrm>
                <a:off x="3257" y="3006"/>
                <a:ext cx="2" cy="250"/>
              </a:xfrm>
              <a:prstGeom prst="rect">
                <a:avLst/>
              </a:pr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70" name="Rectangle 7753"/>
              <p:cNvSpPr>
                <a:spLocks noChangeArrowheads="1"/>
              </p:cNvSpPr>
              <p:nvPr/>
            </p:nvSpPr>
            <p:spPr bwMode="auto">
              <a:xfrm>
                <a:off x="3259" y="3006"/>
                <a:ext cx="3" cy="250"/>
              </a:xfrm>
              <a:prstGeom prst="rect">
                <a:avLst/>
              </a:pr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71" name="Rectangle 7754"/>
              <p:cNvSpPr>
                <a:spLocks noChangeArrowheads="1"/>
              </p:cNvSpPr>
              <p:nvPr/>
            </p:nvSpPr>
            <p:spPr bwMode="auto">
              <a:xfrm>
                <a:off x="3262" y="3006"/>
                <a:ext cx="2" cy="250"/>
              </a:xfrm>
              <a:prstGeom prst="rect">
                <a:avLst/>
              </a:prstGeom>
              <a:solidFill>
                <a:srgbClr val="00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72" name="Rectangle 7755"/>
              <p:cNvSpPr>
                <a:spLocks noChangeArrowheads="1"/>
              </p:cNvSpPr>
              <p:nvPr/>
            </p:nvSpPr>
            <p:spPr bwMode="auto">
              <a:xfrm>
                <a:off x="3264" y="3006"/>
                <a:ext cx="4" cy="250"/>
              </a:xfrm>
              <a:prstGeom prst="rect">
                <a:avLst/>
              </a:prstGeom>
              <a:solidFill>
                <a:srgbClr val="00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73" name="Rectangle 7756"/>
              <p:cNvSpPr>
                <a:spLocks noChangeArrowheads="1"/>
              </p:cNvSpPr>
              <p:nvPr/>
            </p:nvSpPr>
            <p:spPr bwMode="auto">
              <a:xfrm>
                <a:off x="3268" y="3006"/>
                <a:ext cx="2" cy="250"/>
              </a:xfrm>
              <a:prstGeom prst="rect">
                <a:avLst/>
              </a:prstGeom>
              <a:solidFill>
                <a:srgbClr val="00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74" name="Rectangle 7757"/>
              <p:cNvSpPr>
                <a:spLocks noChangeArrowheads="1"/>
              </p:cNvSpPr>
              <p:nvPr/>
            </p:nvSpPr>
            <p:spPr bwMode="auto">
              <a:xfrm>
                <a:off x="3270" y="3006"/>
                <a:ext cx="2" cy="250"/>
              </a:xfrm>
              <a:prstGeom prst="rect">
                <a:avLst/>
              </a:pr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75" name="Rectangle 7758"/>
              <p:cNvSpPr>
                <a:spLocks noChangeArrowheads="1"/>
              </p:cNvSpPr>
              <p:nvPr/>
            </p:nvSpPr>
            <p:spPr bwMode="auto">
              <a:xfrm>
                <a:off x="3272" y="3006"/>
                <a:ext cx="4" cy="250"/>
              </a:xfrm>
              <a:prstGeom prst="rect">
                <a:avLst/>
              </a:pr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76" name="Rectangle 7759"/>
              <p:cNvSpPr>
                <a:spLocks noChangeArrowheads="1"/>
              </p:cNvSpPr>
              <p:nvPr/>
            </p:nvSpPr>
            <p:spPr bwMode="auto">
              <a:xfrm>
                <a:off x="3276" y="3006"/>
                <a:ext cx="2" cy="250"/>
              </a:xfrm>
              <a:prstGeom prst="rect">
                <a:avLst/>
              </a:prstGeom>
              <a:solidFill>
                <a:srgbClr val="00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77" name="Rectangle 7760"/>
              <p:cNvSpPr>
                <a:spLocks noChangeArrowheads="1"/>
              </p:cNvSpPr>
              <p:nvPr/>
            </p:nvSpPr>
            <p:spPr bwMode="auto">
              <a:xfrm>
                <a:off x="3278" y="3006"/>
                <a:ext cx="4" cy="250"/>
              </a:xfrm>
              <a:prstGeom prst="rect">
                <a:avLst/>
              </a:prstGeom>
              <a:solidFill>
                <a:srgbClr val="005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78" name="Rectangle 7761"/>
              <p:cNvSpPr>
                <a:spLocks noChangeArrowheads="1"/>
              </p:cNvSpPr>
              <p:nvPr/>
            </p:nvSpPr>
            <p:spPr bwMode="auto">
              <a:xfrm>
                <a:off x="3282" y="3006"/>
                <a:ext cx="2" cy="250"/>
              </a:xfrm>
              <a:prstGeom prst="rect">
                <a:avLst/>
              </a:prstGeom>
              <a:solidFill>
                <a:srgbClr val="00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79" name="Rectangle 7762"/>
              <p:cNvSpPr>
                <a:spLocks noChangeArrowheads="1"/>
              </p:cNvSpPr>
              <p:nvPr/>
            </p:nvSpPr>
            <p:spPr bwMode="auto">
              <a:xfrm>
                <a:off x="3284" y="3006"/>
                <a:ext cx="3" cy="250"/>
              </a:xfrm>
              <a:prstGeom prst="rect">
                <a:avLst/>
              </a:pr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80" name="Rectangle 7763"/>
              <p:cNvSpPr>
                <a:spLocks noChangeArrowheads="1"/>
              </p:cNvSpPr>
              <p:nvPr/>
            </p:nvSpPr>
            <p:spPr bwMode="auto">
              <a:xfrm>
                <a:off x="3287" y="3006"/>
                <a:ext cx="2" cy="250"/>
              </a:xfrm>
              <a:prstGeom prst="rect">
                <a:avLst/>
              </a:pr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81" name="Rectangle 7764"/>
              <p:cNvSpPr>
                <a:spLocks noChangeArrowheads="1"/>
              </p:cNvSpPr>
              <p:nvPr/>
            </p:nvSpPr>
            <p:spPr bwMode="auto">
              <a:xfrm>
                <a:off x="3289" y="3006"/>
                <a:ext cx="2" cy="250"/>
              </a:xfrm>
              <a:prstGeom prst="rect">
                <a:avLst/>
              </a:prstGeom>
              <a:solidFill>
                <a:srgbClr val="00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82" name="Rectangle 7765"/>
              <p:cNvSpPr>
                <a:spLocks noChangeArrowheads="1"/>
              </p:cNvSpPr>
              <p:nvPr/>
            </p:nvSpPr>
            <p:spPr bwMode="auto">
              <a:xfrm>
                <a:off x="3291" y="3006"/>
                <a:ext cx="4" cy="250"/>
              </a:xfrm>
              <a:prstGeom prst="rect">
                <a:avLst/>
              </a:prstGeom>
              <a:solidFill>
                <a:srgbClr val="00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83" name="Rectangle 7766"/>
              <p:cNvSpPr>
                <a:spLocks noChangeArrowheads="1"/>
              </p:cNvSpPr>
              <p:nvPr/>
            </p:nvSpPr>
            <p:spPr bwMode="auto">
              <a:xfrm>
                <a:off x="3295" y="3006"/>
                <a:ext cx="2" cy="250"/>
              </a:xfrm>
              <a:prstGeom prst="rect">
                <a:avLst/>
              </a:prstGeom>
              <a:solidFill>
                <a:srgbClr val="00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84" name="Rectangle 7767"/>
              <p:cNvSpPr>
                <a:spLocks noChangeArrowheads="1"/>
              </p:cNvSpPr>
              <p:nvPr/>
            </p:nvSpPr>
            <p:spPr bwMode="auto">
              <a:xfrm>
                <a:off x="3297" y="3006"/>
                <a:ext cx="4" cy="250"/>
              </a:xfrm>
              <a:prstGeom prst="rect">
                <a:avLst/>
              </a:pr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85" name="Rectangle 7768"/>
              <p:cNvSpPr>
                <a:spLocks noChangeArrowheads="1"/>
              </p:cNvSpPr>
              <p:nvPr/>
            </p:nvSpPr>
            <p:spPr bwMode="auto">
              <a:xfrm>
                <a:off x="3301" y="3006"/>
                <a:ext cx="2" cy="250"/>
              </a:xfrm>
              <a:prstGeom prst="rect">
                <a:avLst/>
              </a:pr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86" name="Rectangle 7769"/>
              <p:cNvSpPr>
                <a:spLocks noChangeArrowheads="1"/>
              </p:cNvSpPr>
              <p:nvPr/>
            </p:nvSpPr>
            <p:spPr bwMode="auto">
              <a:xfrm>
                <a:off x="3303" y="3006"/>
                <a:ext cx="4" cy="250"/>
              </a:xfrm>
              <a:prstGeom prst="rect">
                <a:avLst/>
              </a:prstGeom>
              <a:solidFill>
                <a:srgbClr val="00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87" name="Rectangle 7770"/>
              <p:cNvSpPr>
                <a:spLocks noChangeArrowheads="1"/>
              </p:cNvSpPr>
              <p:nvPr/>
            </p:nvSpPr>
            <p:spPr bwMode="auto">
              <a:xfrm>
                <a:off x="3307" y="3006"/>
                <a:ext cx="2" cy="250"/>
              </a:xfrm>
              <a:prstGeom prst="rect">
                <a:avLst/>
              </a:prstGeom>
              <a:solidFill>
                <a:srgbClr val="00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88" name="Rectangle 7771"/>
              <p:cNvSpPr>
                <a:spLocks noChangeArrowheads="1"/>
              </p:cNvSpPr>
              <p:nvPr/>
            </p:nvSpPr>
            <p:spPr bwMode="auto">
              <a:xfrm>
                <a:off x="3309" y="3006"/>
                <a:ext cx="3" cy="250"/>
              </a:xfrm>
              <a:prstGeom prst="rect">
                <a:avLst/>
              </a:prstGeom>
              <a:solidFill>
                <a:srgbClr val="00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89" name="Rectangle 7772"/>
              <p:cNvSpPr>
                <a:spLocks noChangeArrowheads="1"/>
              </p:cNvSpPr>
              <p:nvPr/>
            </p:nvSpPr>
            <p:spPr bwMode="auto">
              <a:xfrm>
                <a:off x="3312" y="3006"/>
                <a:ext cx="2" cy="250"/>
              </a:xfrm>
              <a:prstGeom prst="rect">
                <a:avLst/>
              </a:pr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90" name="Rectangle 7773"/>
              <p:cNvSpPr>
                <a:spLocks noChangeArrowheads="1"/>
              </p:cNvSpPr>
              <p:nvPr/>
            </p:nvSpPr>
            <p:spPr bwMode="auto">
              <a:xfrm>
                <a:off x="3314" y="3006"/>
                <a:ext cx="2" cy="250"/>
              </a:xfrm>
              <a:prstGeom prst="rect">
                <a:avLst/>
              </a:pr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91" name="Rectangle 7774"/>
              <p:cNvSpPr>
                <a:spLocks noChangeArrowheads="1"/>
              </p:cNvSpPr>
              <p:nvPr/>
            </p:nvSpPr>
            <p:spPr bwMode="auto">
              <a:xfrm>
                <a:off x="3316" y="3006"/>
                <a:ext cx="4" cy="250"/>
              </a:xfrm>
              <a:prstGeom prst="rect">
                <a:avLst/>
              </a:prstGeom>
              <a:solidFill>
                <a:srgbClr val="006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92" name="Rectangle 7775"/>
              <p:cNvSpPr>
                <a:spLocks noChangeArrowheads="1"/>
              </p:cNvSpPr>
              <p:nvPr/>
            </p:nvSpPr>
            <p:spPr bwMode="auto">
              <a:xfrm>
                <a:off x="3320" y="3006"/>
                <a:ext cx="2" cy="250"/>
              </a:xfrm>
              <a:prstGeom prst="rect">
                <a:avLst/>
              </a:pr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93" name="Rectangle 7776"/>
              <p:cNvSpPr>
                <a:spLocks noChangeArrowheads="1"/>
              </p:cNvSpPr>
              <p:nvPr/>
            </p:nvSpPr>
            <p:spPr bwMode="auto">
              <a:xfrm>
                <a:off x="3322" y="3006"/>
                <a:ext cx="4" cy="250"/>
              </a:xfrm>
              <a:prstGeom prst="rect">
                <a:avLst/>
              </a:prstGeom>
              <a:solidFill>
                <a:srgbClr val="00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94" name="Rectangle 7777"/>
              <p:cNvSpPr>
                <a:spLocks noChangeArrowheads="1"/>
              </p:cNvSpPr>
              <p:nvPr/>
            </p:nvSpPr>
            <p:spPr bwMode="auto">
              <a:xfrm>
                <a:off x="3326" y="3006"/>
                <a:ext cx="2" cy="250"/>
              </a:xfrm>
              <a:prstGeom prst="rect">
                <a:avLst/>
              </a:pr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95" name="Rectangle 7778"/>
              <p:cNvSpPr>
                <a:spLocks noChangeArrowheads="1"/>
              </p:cNvSpPr>
              <p:nvPr/>
            </p:nvSpPr>
            <p:spPr bwMode="auto">
              <a:xfrm>
                <a:off x="3328" y="3006"/>
                <a:ext cx="4" cy="250"/>
              </a:xfrm>
              <a:prstGeom prst="rect">
                <a:avLst/>
              </a:pr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96" name="Rectangle 7779"/>
              <p:cNvSpPr>
                <a:spLocks noChangeArrowheads="1"/>
              </p:cNvSpPr>
              <p:nvPr/>
            </p:nvSpPr>
            <p:spPr bwMode="auto">
              <a:xfrm>
                <a:off x="3332" y="3006"/>
                <a:ext cx="1" cy="250"/>
              </a:xfrm>
              <a:prstGeom prst="rect">
                <a:avLst/>
              </a:prstGeom>
              <a:solidFill>
                <a:srgbClr val="00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97" name="Rectangle 7780"/>
              <p:cNvSpPr>
                <a:spLocks noChangeArrowheads="1"/>
              </p:cNvSpPr>
              <p:nvPr/>
            </p:nvSpPr>
            <p:spPr bwMode="auto">
              <a:xfrm>
                <a:off x="3333" y="3006"/>
                <a:ext cx="4" cy="250"/>
              </a:xfrm>
              <a:prstGeom prst="rect">
                <a:avLst/>
              </a:prstGeom>
              <a:solidFill>
                <a:srgbClr val="00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98" name="Rectangle 7781"/>
              <p:cNvSpPr>
                <a:spLocks noChangeArrowheads="1"/>
              </p:cNvSpPr>
              <p:nvPr/>
            </p:nvSpPr>
            <p:spPr bwMode="auto">
              <a:xfrm>
                <a:off x="3337" y="3006"/>
                <a:ext cx="2" cy="250"/>
              </a:xfrm>
              <a:prstGeom prst="rect">
                <a:avLst/>
              </a:prstGeom>
              <a:solidFill>
                <a:srgbClr val="006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99" name="Rectangle 7782"/>
              <p:cNvSpPr>
                <a:spLocks noChangeArrowheads="1"/>
              </p:cNvSpPr>
              <p:nvPr/>
            </p:nvSpPr>
            <p:spPr bwMode="auto">
              <a:xfrm>
                <a:off x="3339" y="3006"/>
                <a:ext cx="2" cy="250"/>
              </a:xfrm>
              <a:prstGeom prst="rect">
                <a:avLst/>
              </a:pr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00" name="Rectangle 7783"/>
              <p:cNvSpPr>
                <a:spLocks noChangeArrowheads="1"/>
              </p:cNvSpPr>
              <p:nvPr/>
            </p:nvSpPr>
            <p:spPr bwMode="auto">
              <a:xfrm>
                <a:off x="3341" y="3006"/>
                <a:ext cx="4" cy="250"/>
              </a:xfrm>
              <a:prstGeom prst="rect">
                <a:avLst/>
              </a:pr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01" name="Rectangle 7784"/>
              <p:cNvSpPr>
                <a:spLocks noChangeArrowheads="1"/>
              </p:cNvSpPr>
              <p:nvPr/>
            </p:nvSpPr>
            <p:spPr bwMode="auto">
              <a:xfrm>
                <a:off x="3345" y="3006"/>
                <a:ext cx="2" cy="250"/>
              </a:xfrm>
              <a:prstGeom prst="rect">
                <a:avLst/>
              </a:prstGeom>
              <a:solidFill>
                <a:srgbClr val="00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02" name="Rectangle 7785"/>
              <p:cNvSpPr>
                <a:spLocks noChangeArrowheads="1"/>
              </p:cNvSpPr>
              <p:nvPr/>
            </p:nvSpPr>
            <p:spPr bwMode="auto">
              <a:xfrm>
                <a:off x="3347" y="3006"/>
                <a:ext cx="4" cy="250"/>
              </a:xfrm>
              <a:prstGeom prst="rect">
                <a:avLst/>
              </a:prstGeom>
              <a:solidFill>
                <a:srgbClr val="00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03" name="Rectangle 7786"/>
              <p:cNvSpPr>
                <a:spLocks noChangeArrowheads="1"/>
              </p:cNvSpPr>
              <p:nvPr/>
            </p:nvSpPr>
            <p:spPr bwMode="auto">
              <a:xfrm>
                <a:off x="3351" y="3006"/>
                <a:ext cx="2" cy="250"/>
              </a:xfrm>
              <a:prstGeom prst="rect">
                <a:avLst/>
              </a:prstGeom>
              <a:solidFill>
                <a:srgbClr val="00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04" name="Rectangle 7787"/>
              <p:cNvSpPr>
                <a:spLocks noChangeArrowheads="1"/>
              </p:cNvSpPr>
              <p:nvPr/>
            </p:nvSpPr>
            <p:spPr bwMode="auto">
              <a:xfrm>
                <a:off x="3353" y="3006"/>
                <a:ext cx="3" cy="250"/>
              </a:xfrm>
              <a:prstGeom prst="rect">
                <a:avLst/>
              </a:pr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05" name="Rectangle 7788"/>
              <p:cNvSpPr>
                <a:spLocks noChangeArrowheads="1"/>
              </p:cNvSpPr>
              <p:nvPr/>
            </p:nvSpPr>
            <p:spPr bwMode="auto">
              <a:xfrm>
                <a:off x="3356" y="3006"/>
                <a:ext cx="2" cy="250"/>
              </a:xfrm>
              <a:prstGeom prst="rect">
                <a:avLst/>
              </a:pr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06" name="Rectangle 7789"/>
              <p:cNvSpPr>
                <a:spLocks noChangeArrowheads="1"/>
              </p:cNvSpPr>
              <p:nvPr/>
            </p:nvSpPr>
            <p:spPr bwMode="auto">
              <a:xfrm>
                <a:off x="3358" y="3006"/>
                <a:ext cx="2" cy="250"/>
              </a:xfrm>
              <a:prstGeom prst="rect">
                <a:avLst/>
              </a:prstGeom>
              <a:solidFill>
                <a:srgbClr val="007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07" name="Rectangle 7790"/>
              <p:cNvSpPr>
                <a:spLocks noChangeArrowheads="1"/>
              </p:cNvSpPr>
              <p:nvPr/>
            </p:nvSpPr>
            <p:spPr bwMode="auto">
              <a:xfrm>
                <a:off x="3360" y="3006"/>
                <a:ext cx="4" cy="250"/>
              </a:xfrm>
              <a:prstGeom prst="rect">
                <a:avLst/>
              </a:prstGeom>
              <a:solidFill>
                <a:srgbClr val="00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08" name="Rectangle 7791"/>
              <p:cNvSpPr>
                <a:spLocks noChangeArrowheads="1"/>
              </p:cNvSpPr>
              <p:nvPr/>
            </p:nvSpPr>
            <p:spPr bwMode="auto">
              <a:xfrm>
                <a:off x="3364" y="3006"/>
                <a:ext cx="2" cy="250"/>
              </a:xfrm>
              <a:prstGeom prst="rect">
                <a:avLst/>
              </a:prstGeom>
              <a:solidFill>
                <a:srgbClr val="00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09" name="Rectangle 7792"/>
              <p:cNvSpPr>
                <a:spLocks noChangeArrowheads="1"/>
              </p:cNvSpPr>
              <p:nvPr/>
            </p:nvSpPr>
            <p:spPr bwMode="auto">
              <a:xfrm>
                <a:off x="3366" y="3006"/>
                <a:ext cx="4" cy="250"/>
              </a:xfrm>
              <a:prstGeom prst="rect">
                <a:avLst/>
              </a:pr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10" name="Rectangle 7793"/>
              <p:cNvSpPr>
                <a:spLocks noChangeArrowheads="1"/>
              </p:cNvSpPr>
              <p:nvPr/>
            </p:nvSpPr>
            <p:spPr bwMode="auto">
              <a:xfrm>
                <a:off x="3370" y="3006"/>
                <a:ext cx="2" cy="250"/>
              </a:xfrm>
              <a:prstGeom prst="rect">
                <a:avLst/>
              </a:pr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11" name="Rectangle 7794"/>
              <p:cNvSpPr>
                <a:spLocks noChangeArrowheads="1"/>
              </p:cNvSpPr>
              <p:nvPr/>
            </p:nvSpPr>
            <p:spPr bwMode="auto">
              <a:xfrm>
                <a:off x="3372" y="3006"/>
                <a:ext cx="4" cy="250"/>
              </a:xfrm>
              <a:prstGeom prst="rect">
                <a:avLst/>
              </a:prstGeom>
              <a:solidFill>
                <a:srgbClr val="00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12" name="Rectangle 7795"/>
              <p:cNvSpPr>
                <a:spLocks noChangeArrowheads="1"/>
              </p:cNvSpPr>
              <p:nvPr/>
            </p:nvSpPr>
            <p:spPr bwMode="auto">
              <a:xfrm>
                <a:off x="3376" y="3006"/>
                <a:ext cx="2" cy="250"/>
              </a:xfrm>
              <a:prstGeom prst="rect">
                <a:avLst/>
              </a:prstGeom>
              <a:solidFill>
                <a:srgbClr val="00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13" name="Rectangle 7796"/>
              <p:cNvSpPr>
                <a:spLocks noChangeArrowheads="1"/>
              </p:cNvSpPr>
              <p:nvPr/>
            </p:nvSpPr>
            <p:spPr bwMode="auto">
              <a:xfrm>
                <a:off x="3378" y="3006"/>
                <a:ext cx="3" cy="250"/>
              </a:xfrm>
              <a:prstGeom prst="rect">
                <a:avLst/>
              </a:prstGeom>
              <a:solidFill>
                <a:srgbClr val="00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14" name="Rectangle 7797"/>
              <p:cNvSpPr>
                <a:spLocks noChangeArrowheads="1"/>
              </p:cNvSpPr>
              <p:nvPr/>
            </p:nvSpPr>
            <p:spPr bwMode="auto">
              <a:xfrm>
                <a:off x="3381" y="3006"/>
                <a:ext cx="2" cy="250"/>
              </a:xfrm>
              <a:prstGeom prst="rect">
                <a:avLst/>
              </a:pr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15" name="Rectangle 7798"/>
              <p:cNvSpPr>
                <a:spLocks noChangeArrowheads="1"/>
              </p:cNvSpPr>
              <p:nvPr/>
            </p:nvSpPr>
            <p:spPr bwMode="auto">
              <a:xfrm>
                <a:off x="3383" y="3006"/>
                <a:ext cx="2" cy="250"/>
              </a:xfrm>
              <a:prstGeom prst="rect">
                <a:avLst/>
              </a:pr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16" name="Rectangle 7799"/>
              <p:cNvSpPr>
                <a:spLocks noChangeArrowheads="1"/>
              </p:cNvSpPr>
              <p:nvPr/>
            </p:nvSpPr>
            <p:spPr bwMode="auto">
              <a:xfrm>
                <a:off x="3385" y="3006"/>
                <a:ext cx="4" cy="250"/>
              </a:xfrm>
              <a:prstGeom prst="rect">
                <a:avLst/>
              </a:prstGeom>
              <a:solidFill>
                <a:srgbClr val="00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17" name="Rectangle 7800"/>
              <p:cNvSpPr>
                <a:spLocks noChangeArrowheads="1"/>
              </p:cNvSpPr>
              <p:nvPr/>
            </p:nvSpPr>
            <p:spPr bwMode="auto">
              <a:xfrm>
                <a:off x="3389" y="3006"/>
                <a:ext cx="2" cy="250"/>
              </a:xfrm>
              <a:prstGeom prst="rect">
                <a:avLst/>
              </a:prstGeom>
              <a:solidFill>
                <a:srgbClr val="00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18" name="Rectangle 7801"/>
              <p:cNvSpPr>
                <a:spLocks noChangeArrowheads="1"/>
              </p:cNvSpPr>
              <p:nvPr/>
            </p:nvSpPr>
            <p:spPr bwMode="auto">
              <a:xfrm>
                <a:off x="3391" y="3006"/>
                <a:ext cx="4" cy="250"/>
              </a:xfrm>
              <a:prstGeom prst="rect">
                <a:avLst/>
              </a:prstGeom>
              <a:solidFill>
                <a:srgbClr val="00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19" name="Rectangle 7802"/>
              <p:cNvSpPr>
                <a:spLocks noChangeArrowheads="1"/>
              </p:cNvSpPr>
              <p:nvPr/>
            </p:nvSpPr>
            <p:spPr bwMode="auto">
              <a:xfrm>
                <a:off x="3395" y="3006"/>
                <a:ext cx="2" cy="250"/>
              </a:xfrm>
              <a:prstGeom prst="rect">
                <a:avLst/>
              </a:pr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20" name="Rectangle 7803"/>
              <p:cNvSpPr>
                <a:spLocks noChangeArrowheads="1"/>
              </p:cNvSpPr>
              <p:nvPr/>
            </p:nvSpPr>
            <p:spPr bwMode="auto">
              <a:xfrm>
                <a:off x="3397" y="3006"/>
                <a:ext cx="4" cy="250"/>
              </a:xfrm>
              <a:prstGeom prst="rect">
                <a:avLst/>
              </a:pr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21" name="Rectangle 7804"/>
              <p:cNvSpPr>
                <a:spLocks noChangeArrowheads="1"/>
              </p:cNvSpPr>
              <p:nvPr/>
            </p:nvSpPr>
            <p:spPr bwMode="auto">
              <a:xfrm>
                <a:off x="3401" y="3006"/>
                <a:ext cx="2" cy="250"/>
              </a:xfrm>
              <a:prstGeom prst="rect">
                <a:avLst/>
              </a:prstGeom>
              <a:solidFill>
                <a:srgbClr val="00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22" name="Rectangle 7805"/>
              <p:cNvSpPr>
                <a:spLocks noChangeArrowheads="1"/>
              </p:cNvSpPr>
              <p:nvPr/>
            </p:nvSpPr>
            <p:spPr bwMode="auto">
              <a:xfrm>
                <a:off x="3403" y="3006"/>
                <a:ext cx="3" cy="250"/>
              </a:xfrm>
              <a:prstGeom prst="rect">
                <a:avLst/>
              </a:prstGeom>
              <a:solidFill>
                <a:srgbClr val="00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23" name="Rectangle 7806"/>
              <p:cNvSpPr>
                <a:spLocks noChangeArrowheads="1"/>
              </p:cNvSpPr>
              <p:nvPr/>
            </p:nvSpPr>
            <p:spPr bwMode="auto">
              <a:xfrm>
                <a:off x="3406" y="3006"/>
                <a:ext cx="2" cy="250"/>
              </a:xfrm>
              <a:prstGeom prst="rect">
                <a:avLst/>
              </a:pr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24" name="Rectangle 7807"/>
              <p:cNvSpPr>
                <a:spLocks noChangeArrowheads="1"/>
              </p:cNvSpPr>
              <p:nvPr/>
            </p:nvSpPr>
            <p:spPr bwMode="auto">
              <a:xfrm>
                <a:off x="3408" y="3006"/>
                <a:ext cx="2" cy="250"/>
              </a:xfrm>
              <a:prstGeom prst="rect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25" name="Rectangle 7808"/>
              <p:cNvSpPr>
                <a:spLocks noChangeArrowheads="1"/>
              </p:cNvSpPr>
              <p:nvPr/>
            </p:nvSpPr>
            <p:spPr bwMode="auto">
              <a:xfrm>
                <a:off x="3410" y="3006"/>
                <a:ext cx="4" cy="250"/>
              </a:xfrm>
              <a:prstGeom prst="rect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26" name="Rectangle 7809"/>
              <p:cNvSpPr>
                <a:spLocks noChangeArrowheads="1"/>
              </p:cNvSpPr>
              <p:nvPr/>
            </p:nvSpPr>
            <p:spPr bwMode="auto">
              <a:xfrm>
                <a:off x="3414" y="3006"/>
                <a:ext cx="2" cy="250"/>
              </a:xfrm>
              <a:prstGeom prst="rect">
                <a:avLst/>
              </a:prstGeom>
              <a:solidFill>
                <a:srgbClr val="00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27" name="Rectangle 7810"/>
              <p:cNvSpPr>
                <a:spLocks noChangeArrowheads="1"/>
              </p:cNvSpPr>
              <p:nvPr/>
            </p:nvSpPr>
            <p:spPr bwMode="auto">
              <a:xfrm>
                <a:off x="3416" y="3006"/>
                <a:ext cx="4" cy="250"/>
              </a:xfrm>
              <a:prstGeom prst="rect">
                <a:avLst/>
              </a:prstGeom>
              <a:solidFill>
                <a:srgbClr val="00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28" name="Rectangle 7811"/>
              <p:cNvSpPr>
                <a:spLocks noChangeArrowheads="1"/>
              </p:cNvSpPr>
              <p:nvPr/>
            </p:nvSpPr>
            <p:spPr bwMode="auto">
              <a:xfrm>
                <a:off x="3420" y="3006"/>
                <a:ext cx="2" cy="250"/>
              </a:xfrm>
              <a:prstGeom prst="rect">
                <a:avLst/>
              </a:prstGeom>
              <a:solidFill>
                <a:srgbClr val="008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29" name="Rectangle 7812"/>
              <p:cNvSpPr>
                <a:spLocks noChangeArrowheads="1"/>
              </p:cNvSpPr>
              <p:nvPr/>
            </p:nvSpPr>
            <p:spPr bwMode="auto">
              <a:xfrm>
                <a:off x="3422" y="3006"/>
                <a:ext cx="4" cy="250"/>
              </a:xfrm>
              <a:prstGeom prst="rect">
                <a:avLst/>
              </a:pr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30" name="Rectangle 7813"/>
              <p:cNvSpPr>
                <a:spLocks noChangeArrowheads="1"/>
              </p:cNvSpPr>
              <p:nvPr/>
            </p:nvSpPr>
            <p:spPr bwMode="auto">
              <a:xfrm>
                <a:off x="3426" y="3006"/>
                <a:ext cx="1" cy="250"/>
              </a:xfrm>
              <a:prstGeom prst="rect">
                <a:avLst/>
              </a:pr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31" name="Rectangle 7814"/>
              <p:cNvSpPr>
                <a:spLocks noChangeArrowheads="1"/>
              </p:cNvSpPr>
              <p:nvPr/>
            </p:nvSpPr>
            <p:spPr bwMode="auto">
              <a:xfrm>
                <a:off x="3427" y="3006"/>
                <a:ext cx="2" cy="250"/>
              </a:xfrm>
              <a:prstGeom prst="rect">
                <a:avLst/>
              </a:prstGeom>
              <a:solidFill>
                <a:srgbClr val="00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32" name="Rectangle 7815"/>
              <p:cNvSpPr>
                <a:spLocks noChangeArrowheads="1"/>
              </p:cNvSpPr>
              <p:nvPr/>
            </p:nvSpPr>
            <p:spPr bwMode="auto">
              <a:xfrm>
                <a:off x="3429" y="3006"/>
                <a:ext cx="4" cy="250"/>
              </a:xfrm>
              <a:prstGeom prst="rect">
                <a:avLst/>
              </a:prstGeom>
              <a:solidFill>
                <a:srgbClr val="008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33" name="Rectangle 7816"/>
              <p:cNvSpPr>
                <a:spLocks noChangeArrowheads="1"/>
              </p:cNvSpPr>
              <p:nvPr/>
            </p:nvSpPr>
            <p:spPr bwMode="auto">
              <a:xfrm>
                <a:off x="3433" y="3006"/>
                <a:ext cx="2" cy="250"/>
              </a:xfrm>
              <a:prstGeom prst="rect">
                <a:avLst/>
              </a:prstGeom>
              <a:solidFill>
                <a:srgbClr val="00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34" name="Rectangle 7817"/>
              <p:cNvSpPr>
                <a:spLocks noChangeArrowheads="1"/>
              </p:cNvSpPr>
              <p:nvPr/>
            </p:nvSpPr>
            <p:spPr bwMode="auto">
              <a:xfrm>
                <a:off x="3435" y="3006"/>
                <a:ext cx="4" cy="250"/>
              </a:xfrm>
              <a:prstGeom prst="rect">
                <a:avLst/>
              </a:pr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35" name="Rectangle 7818"/>
              <p:cNvSpPr>
                <a:spLocks noChangeArrowheads="1"/>
              </p:cNvSpPr>
              <p:nvPr/>
            </p:nvSpPr>
            <p:spPr bwMode="auto">
              <a:xfrm>
                <a:off x="3439" y="3006"/>
                <a:ext cx="2" cy="250"/>
              </a:xfrm>
              <a:prstGeom prst="rect">
                <a:avLst/>
              </a:pr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36" name="Rectangle 7819"/>
              <p:cNvSpPr>
                <a:spLocks noChangeArrowheads="1"/>
              </p:cNvSpPr>
              <p:nvPr/>
            </p:nvSpPr>
            <p:spPr bwMode="auto">
              <a:xfrm>
                <a:off x="3441" y="3006"/>
                <a:ext cx="4" cy="250"/>
              </a:xfrm>
              <a:prstGeom prst="rect">
                <a:avLst/>
              </a:prstGeom>
              <a:solidFill>
                <a:srgbClr val="008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37" name="Rectangle 7820"/>
              <p:cNvSpPr>
                <a:spLocks noChangeArrowheads="1"/>
              </p:cNvSpPr>
              <p:nvPr/>
            </p:nvSpPr>
            <p:spPr bwMode="auto">
              <a:xfrm>
                <a:off x="3445" y="3006"/>
                <a:ext cx="2" cy="250"/>
              </a:xfrm>
              <a:prstGeom prst="rect">
                <a:avLst/>
              </a:prstGeom>
              <a:solidFill>
                <a:srgbClr val="00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38" name="Rectangle 7821"/>
              <p:cNvSpPr>
                <a:spLocks noChangeArrowheads="1"/>
              </p:cNvSpPr>
              <p:nvPr/>
            </p:nvSpPr>
            <p:spPr bwMode="auto">
              <a:xfrm>
                <a:off x="3447" y="3006"/>
                <a:ext cx="3" cy="250"/>
              </a:xfrm>
              <a:prstGeom prst="rect">
                <a:avLst/>
              </a:prstGeom>
              <a:solidFill>
                <a:srgbClr val="00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39" name="Rectangle 7822"/>
              <p:cNvSpPr>
                <a:spLocks noChangeArrowheads="1"/>
              </p:cNvSpPr>
              <p:nvPr/>
            </p:nvSpPr>
            <p:spPr bwMode="auto">
              <a:xfrm>
                <a:off x="3450" y="3006"/>
                <a:ext cx="2" cy="250"/>
              </a:xfrm>
              <a:prstGeom prst="rect">
                <a:avLst/>
              </a:pr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40" name="Rectangle 7823"/>
              <p:cNvSpPr>
                <a:spLocks noChangeArrowheads="1"/>
              </p:cNvSpPr>
              <p:nvPr/>
            </p:nvSpPr>
            <p:spPr bwMode="auto">
              <a:xfrm>
                <a:off x="3452" y="3006"/>
                <a:ext cx="2" cy="250"/>
              </a:xfrm>
              <a:prstGeom prst="rect">
                <a:avLst/>
              </a:pr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41" name="Rectangle 7824"/>
              <p:cNvSpPr>
                <a:spLocks noChangeArrowheads="1"/>
              </p:cNvSpPr>
              <p:nvPr/>
            </p:nvSpPr>
            <p:spPr bwMode="auto">
              <a:xfrm>
                <a:off x="3454" y="3006"/>
                <a:ext cx="4" cy="250"/>
              </a:xfrm>
              <a:prstGeom prst="rect">
                <a:avLst/>
              </a:prstGeom>
              <a:solidFill>
                <a:srgbClr val="00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42" name="Rectangle 7825"/>
              <p:cNvSpPr>
                <a:spLocks noChangeArrowheads="1"/>
              </p:cNvSpPr>
              <p:nvPr/>
            </p:nvSpPr>
            <p:spPr bwMode="auto">
              <a:xfrm>
                <a:off x="3458" y="3006"/>
                <a:ext cx="2" cy="250"/>
              </a:xfrm>
              <a:prstGeom prst="rect">
                <a:avLst/>
              </a:prstGeom>
              <a:solidFill>
                <a:srgbClr val="008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43" name="Rectangle 7826"/>
              <p:cNvSpPr>
                <a:spLocks noChangeArrowheads="1"/>
              </p:cNvSpPr>
              <p:nvPr/>
            </p:nvSpPr>
            <p:spPr bwMode="auto">
              <a:xfrm>
                <a:off x="3460" y="3006"/>
                <a:ext cx="4" cy="250"/>
              </a:xfrm>
              <a:prstGeom prst="rect">
                <a:avLst/>
              </a:prstGeom>
              <a:solidFill>
                <a:srgbClr val="00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44" name="Rectangle 7827"/>
              <p:cNvSpPr>
                <a:spLocks noChangeArrowheads="1"/>
              </p:cNvSpPr>
              <p:nvPr/>
            </p:nvSpPr>
            <p:spPr bwMode="auto">
              <a:xfrm>
                <a:off x="3464" y="3006"/>
                <a:ext cx="2" cy="250"/>
              </a:xfrm>
              <a:prstGeom prst="rect">
                <a:avLst/>
              </a:pr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45" name="Rectangle 7828"/>
              <p:cNvSpPr>
                <a:spLocks noChangeArrowheads="1"/>
              </p:cNvSpPr>
              <p:nvPr/>
            </p:nvSpPr>
            <p:spPr bwMode="auto">
              <a:xfrm>
                <a:off x="3466" y="3006"/>
                <a:ext cx="4" cy="250"/>
              </a:xfrm>
              <a:prstGeom prst="rect">
                <a:avLst/>
              </a:pr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46" name="Rectangle 7829"/>
              <p:cNvSpPr>
                <a:spLocks noChangeArrowheads="1"/>
              </p:cNvSpPr>
              <p:nvPr/>
            </p:nvSpPr>
            <p:spPr bwMode="auto">
              <a:xfrm>
                <a:off x="3470" y="3006"/>
                <a:ext cx="2" cy="250"/>
              </a:xfrm>
              <a:prstGeom prst="rect">
                <a:avLst/>
              </a:prstGeom>
              <a:solidFill>
                <a:srgbClr val="00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47" name="Rectangle 7830"/>
              <p:cNvSpPr>
                <a:spLocks noChangeArrowheads="1"/>
              </p:cNvSpPr>
              <p:nvPr/>
            </p:nvSpPr>
            <p:spPr bwMode="auto">
              <a:xfrm>
                <a:off x="3472" y="3006"/>
                <a:ext cx="3" cy="250"/>
              </a:xfrm>
              <a:prstGeom prst="rect">
                <a:avLst/>
              </a:prstGeom>
              <a:solidFill>
                <a:srgbClr val="00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48" name="Rectangle 7831"/>
              <p:cNvSpPr>
                <a:spLocks noChangeArrowheads="1"/>
              </p:cNvSpPr>
              <p:nvPr/>
            </p:nvSpPr>
            <p:spPr bwMode="auto">
              <a:xfrm>
                <a:off x="3475" y="3006"/>
                <a:ext cx="2" cy="250"/>
              </a:xfrm>
              <a:prstGeom prst="rect">
                <a:avLst/>
              </a:prstGeom>
              <a:solidFill>
                <a:srgbClr val="00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49" name="Rectangle 7832"/>
              <p:cNvSpPr>
                <a:spLocks noChangeArrowheads="1"/>
              </p:cNvSpPr>
              <p:nvPr/>
            </p:nvSpPr>
            <p:spPr bwMode="auto">
              <a:xfrm>
                <a:off x="3477" y="3006"/>
                <a:ext cx="2" cy="250"/>
              </a:xfrm>
              <a:prstGeom prst="rect">
                <a:avLst/>
              </a:pr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50" name="Rectangle 7833"/>
              <p:cNvSpPr>
                <a:spLocks noChangeArrowheads="1"/>
              </p:cNvSpPr>
              <p:nvPr/>
            </p:nvSpPr>
            <p:spPr bwMode="auto">
              <a:xfrm>
                <a:off x="3479" y="3006"/>
                <a:ext cx="4" cy="250"/>
              </a:xfrm>
              <a:prstGeom prst="rect">
                <a:avLst/>
              </a:pr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51" name="Rectangle 7834"/>
              <p:cNvSpPr>
                <a:spLocks noChangeArrowheads="1"/>
              </p:cNvSpPr>
              <p:nvPr/>
            </p:nvSpPr>
            <p:spPr bwMode="auto">
              <a:xfrm>
                <a:off x="3483" y="3006"/>
                <a:ext cx="2" cy="250"/>
              </a:xfrm>
              <a:prstGeom prst="rect">
                <a:avLst/>
              </a:prstGeom>
              <a:solidFill>
                <a:srgbClr val="00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52" name="Rectangle 7835"/>
              <p:cNvSpPr>
                <a:spLocks noChangeArrowheads="1"/>
              </p:cNvSpPr>
              <p:nvPr/>
            </p:nvSpPr>
            <p:spPr bwMode="auto">
              <a:xfrm>
                <a:off x="3485" y="3006"/>
                <a:ext cx="4" cy="250"/>
              </a:xfrm>
              <a:prstGeom prst="rect">
                <a:avLst/>
              </a:prstGeom>
              <a:solidFill>
                <a:srgbClr val="00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53" name="Rectangle 7836"/>
              <p:cNvSpPr>
                <a:spLocks noChangeArrowheads="1"/>
              </p:cNvSpPr>
              <p:nvPr/>
            </p:nvSpPr>
            <p:spPr bwMode="auto">
              <a:xfrm>
                <a:off x="3489" y="3006"/>
                <a:ext cx="2" cy="250"/>
              </a:xfrm>
              <a:prstGeom prst="rect">
                <a:avLst/>
              </a:prstGeom>
              <a:solidFill>
                <a:srgbClr val="009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54" name="Rectangle 7837"/>
              <p:cNvSpPr>
                <a:spLocks noChangeArrowheads="1"/>
              </p:cNvSpPr>
              <p:nvPr/>
            </p:nvSpPr>
            <p:spPr bwMode="auto">
              <a:xfrm>
                <a:off x="3491" y="3006"/>
                <a:ext cx="4" cy="250"/>
              </a:xfrm>
              <a:prstGeom prst="rect">
                <a:avLst/>
              </a:pr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55" name="Rectangle 7838"/>
              <p:cNvSpPr>
                <a:spLocks noChangeArrowheads="1"/>
              </p:cNvSpPr>
              <p:nvPr/>
            </p:nvSpPr>
            <p:spPr bwMode="auto">
              <a:xfrm>
                <a:off x="3495" y="3006"/>
                <a:ext cx="2" cy="250"/>
              </a:xfrm>
              <a:prstGeom prst="rect">
                <a:avLst/>
              </a:pr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56" name="Rectangle 7839"/>
              <p:cNvSpPr>
                <a:spLocks noChangeArrowheads="1"/>
              </p:cNvSpPr>
              <p:nvPr/>
            </p:nvSpPr>
            <p:spPr bwMode="auto">
              <a:xfrm>
                <a:off x="3497" y="3006"/>
                <a:ext cx="1" cy="250"/>
              </a:xfrm>
              <a:prstGeom prst="rect">
                <a:avLst/>
              </a:pr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57" name="Rectangle 7840"/>
              <p:cNvSpPr>
                <a:spLocks noChangeArrowheads="1"/>
              </p:cNvSpPr>
              <p:nvPr/>
            </p:nvSpPr>
            <p:spPr bwMode="auto">
              <a:xfrm>
                <a:off x="3498" y="3006"/>
                <a:ext cx="4" cy="250"/>
              </a:xfrm>
              <a:prstGeom prst="rect">
                <a:avLst/>
              </a:prstGeom>
              <a:solidFill>
                <a:srgbClr val="009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58" name="Rectangle 7841"/>
              <p:cNvSpPr>
                <a:spLocks noChangeArrowheads="1"/>
              </p:cNvSpPr>
              <p:nvPr/>
            </p:nvSpPr>
            <p:spPr bwMode="auto">
              <a:xfrm>
                <a:off x="3502" y="3006"/>
                <a:ext cx="2" cy="250"/>
              </a:xfrm>
              <a:prstGeom prst="rect">
                <a:avLst/>
              </a:prstGeom>
              <a:solidFill>
                <a:srgbClr val="00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59" name="Rectangle 7842"/>
              <p:cNvSpPr>
                <a:spLocks noChangeArrowheads="1"/>
              </p:cNvSpPr>
              <p:nvPr/>
            </p:nvSpPr>
            <p:spPr bwMode="auto">
              <a:xfrm>
                <a:off x="3504" y="3006"/>
                <a:ext cx="4" cy="250"/>
              </a:xfrm>
              <a:prstGeom prst="rect">
                <a:avLst/>
              </a:pr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60" name="Rectangle 7843"/>
              <p:cNvSpPr>
                <a:spLocks noChangeArrowheads="1"/>
              </p:cNvSpPr>
              <p:nvPr/>
            </p:nvSpPr>
            <p:spPr bwMode="auto">
              <a:xfrm>
                <a:off x="3508" y="3006"/>
                <a:ext cx="2" cy="250"/>
              </a:xfrm>
              <a:prstGeom prst="rect">
                <a:avLst/>
              </a:pr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61" name="Rectangle 7844"/>
              <p:cNvSpPr>
                <a:spLocks noChangeArrowheads="1"/>
              </p:cNvSpPr>
              <p:nvPr/>
            </p:nvSpPr>
            <p:spPr bwMode="auto">
              <a:xfrm>
                <a:off x="3510" y="3006"/>
                <a:ext cx="4" cy="250"/>
              </a:xfrm>
              <a:prstGeom prst="rect">
                <a:avLst/>
              </a:prstGeom>
              <a:solidFill>
                <a:srgbClr val="00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62" name="Rectangle 7845"/>
              <p:cNvSpPr>
                <a:spLocks noChangeArrowheads="1"/>
              </p:cNvSpPr>
              <p:nvPr/>
            </p:nvSpPr>
            <p:spPr bwMode="auto">
              <a:xfrm>
                <a:off x="3514" y="3006"/>
                <a:ext cx="2" cy="250"/>
              </a:xfrm>
              <a:prstGeom prst="rect">
                <a:avLst/>
              </a:prstGeom>
              <a:solidFill>
                <a:srgbClr val="00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63" name="Rectangle 7846"/>
              <p:cNvSpPr>
                <a:spLocks noChangeArrowheads="1"/>
              </p:cNvSpPr>
              <p:nvPr/>
            </p:nvSpPr>
            <p:spPr bwMode="auto">
              <a:xfrm>
                <a:off x="3516" y="3006"/>
                <a:ext cx="4" cy="250"/>
              </a:xfrm>
              <a:prstGeom prst="rect">
                <a:avLst/>
              </a:prstGeom>
              <a:solidFill>
                <a:srgbClr val="009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2972" name="Group 7847"/>
            <p:cNvGrpSpPr>
              <a:grpSpLocks/>
            </p:cNvGrpSpPr>
            <p:nvPr/>
          </p:nvGrpSpPr>
          <p:grpSpPr bwMode="auto">
            <a:xfrm>
              <a:off x="2904" y="3006"/>
              <a:ext cx="769" cy="250"/>
              <a:chOff x="2904" y="3006"/>
              <a:chExt cx="769" cy="250"/>
            </a:xfrm>
          </p:grpSpPr>
          <p:sp>
            <p:nvSpPr>
              <p:cNvPr id="4264" name="Rectangle 7848"/>
              <p:cNvSpPr>
                <a:spLocks noChangeArrowheads="1"/>
              </p:cNvSpPr>
              <p:nvPr/>
            </p:nvSpPr>
            <p:spPr bwMode="auto">
              <a:xfrm>
                <a:off x="3520" y="3006"/>
                <a:ext cx="1" cy="250"/>
              </a:xfrm>
              <a:prstGeom prst="rect">
                <a:avLst/>
              </a:pr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65" name="Rectangle 7849"/>
              <p:cNvSpPr>
                <a:spLocks noChangeArrowheads="1"/>
              </p:cNvSpPr>
              <p:nvPr/>
            </p:nvSpPr>
            <p:spPr bwMode="auto">
              <a:xfrm>
                <a:off x="3521" y="3006"/>
                <a:ext cx="2" cy="250"/>
              </a:xfrm>
              <a:prstGeom prst="rect">
                <a:avLst/>
              </a:pr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66" name="Rectangle 7850"/>
              <p:cNvSpPr>
                <a:spLocks noChangeArrowheads="1"/>
              </p:cNvSpPr>
              <p:nvPr/>
            </p:nvSpPr>
            <p:spPr bwMode="auto">
              <a:xfrm>
                <a:off x="3523" y="3006"/>
                <a:ext cx="4" cy="250"/>
              </a:xfrm>
              <a:prstGeom prst="rect">
                <a:avLst/>
              </a:prstGeom>
              <a:solidFill>
                <a:srgbClr val="00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67" name="Rectangle 7851"/>
              <p:cNvSpPr>
                <a:spLocks noChangeArrowheads="1"/>
              </p:cNvSpPr>
              <p:nvPr/>
            </p:nvSpPr>
            <p:spPr bwMode="auto">
              <a:xfrm>
                <a:off x="3527" y="3006"/>
                <a:ext cx="2" cy="250"/>
              </a:xfrm>
              <a:prstGeom prst="rect">
                <a:avLst/>
              </a:prstGeom>
              <a:solidFill>
                <a:srgbClr val="00A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68" name="Rectangle 7852"/>
              <p:cNvSpPr>
                <a:spLocks noChangeArrowheads="1"/>
              </p:cNvSpPr>
              <p:nvPr/>
            </p:nvSpPr>
            <p:spPr bwMode="auto">
              <a:xfrm>
                <a:off x="3529" y="3006"/>
                <a:ext cx="4" cy="250"/>
              </a:xfrm>
              <a:prstGeom prst="rect">
                <a:avLst/>
              </a:prstGeom>
              <a:solidFill>
                <a:srgbClr val="00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69" name="Rectangle 7853"/>
              <p:cNvSpPr>
                <a:spLocks noChangeArrowheads="1"/>
              </p:cNvSpPr>
              <p:nvPr/>
            </p:nvSpPr>
            <p:spPr bwMode="auto">
              <a:xfrm>
                <a:off x="3533" y="3006"/>
                <a:ext cx="2" cy="250"/>
              </a:xfrm>
              <a:prstGeom prst="rect">
                <a:avLst/>
              </a:pr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70" name="Rectangle 7854"/>
              <p:cNvSpPr>
                <a:spLocks noChangeArrowheads="1"/>
              </p:cNvSpPr>
              <p:nvPr/>
            </p:nvSpPr>
            <p:spPr bwMode="auto">
              <a:xfrm>
                <a:off x="3535" y="3006"/>
                <a:ext cx="4" cy="250"/>
              </a:xfrm>
              <a:prstGeom prst="rect">
                <a:avLst/>
              </a:pr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71" name="Rectangle 7855"/>
              <p:cNvSpPr>
                <a:spLocks noChangeArrowheads="1"/>
              </p:cNvSpPr>
              <p:nvPr/>
            </p:nvSpPr>
            <p:spPr bwMode="auto">
              <a:xfrm>
                <a:off x="3539" y="3006"/>
                <a:ext cx="2" cy="250"/>
              </a:xfrm>
              <a:prstGeom prst="rect">
                <a:avLst/>
              </a:prstGeom>
              <a:solidFill>
                <a:srgbClr val="00A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72" name="Rectangle 7856"/>
              <p:cNvSpPr>
                <a:spLocks noChangeArrowheads="1"/>
              </p:cNvSpPr>
              <p:nvPr/>
            </p:nvSpPr>
            <p:spPr bwMode="auto">
              <a:xfrm>
                <a:off x="3541" y="3006"/>
                <a:ext cx="3" cy="250"/>
              </a:xfrm>
              <a:prstGeom prst="rect">
                <a:avLst/>
              </a:prstGeom>
              <a:solidFill>
                <a:srgbClr val="00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73" name="Rectangle 7857"/>
              <p:cNvSpPr>
                <a:spLocks noChangeArrowheads="1"/>
              </p:cNvSpPr>
              <p:nvPr/>
            </p:nvSpPr>
            <p:spPr bwMode="auto">
              <a:xfrm>
                <a:off x="3544" y="3006"/>
                <a:ext cx="2" cy="250"/>
              </a:xfrm>
              <a:prstGeom prst="rect">
                <a:avLst/>
              </a:prstGeom>
              <a:solidFill>
                <a:srgbClr val="00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74" name="Rectangle 7858"/>
              <p:cNvSpPr>
                <a:spLocks noChangeArrowheads="1"/>
              </p:cNvSpPr>
              <p:nvPr/>
            </p:nvSpPr>
            <p:spPr bwMode="auto">
              <a:xfrm>
                <a:off x="3546" y="3006"/>
                <a:ext cx="2" cy="250"/>
              </a:xfrm>
              <a:prstGeom prst="rect">
                <a:avLst/>
              </a:pr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75" name="Rectangle 7859"/>
              <p:cNvSpPr>
                <a:spLocks noChangeArrowheads="1"/>
              </p:cNvSpPr>
              <p:nvPr/>
            </p:nvSpPr>
            <p:spPr bwMode="auto">
              <a:xfrm>
                <a:off x="3548" y="3006"/>
                <a:ext cx="4" cy="250"/>
              </a:xfrm>
              <a:prstGeom prst="rect">
                <a:avLst/>
              </a:pr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76" name="Rectangle 7860"/>
              <p:cNvSpPr>
                <a:spLocks noChangeArrowheads="1"/>
              </p:cNvSpPr>
              <p:nvPr/>
            </p:nvSpPr>
            <p:spPr bwMode="auto">
              <a:xfrm>
                <a:off x="3552" y="3006"/>
                <a:ext cx="2" cy="250"/>
              </a:xfrm>
              <a:prstGeom prst="rect">
                <a:avLst/>
              </a:prstGeom>
              <a:solidFill>
                <a:srgbClr val="00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77" name="Rectangle 7861"/>
              <p:cNvSpPr>
                <a:spLocks noChangeArrowheads="1"/>
              </p:cNvSpPr>
              <p:nvPr/>
            </p:nvSpPr>
            <p:spPr bwMode="auto">
              <a:xfrm>
                <a:off x="3554" y="3006"/>
                <a:ext cx="4" cy="250"/>
              </a:xfrm>
              <a:prstGeom prst="rect">
                <a:avLst/>
              </a:prstGeom>
              <a:solidFill>
                <a:srgbClr val="00A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78" name="Rectangle 7862"/>
              <p:cNvSpPr>
                <a:spLocks noChangeArrowheads="1"/>
              </p:cNvSpPr>
              <p:nvPr/>
            </p:nvSpPr>
            <p:spPr bwMode="auto">
              <a:xfrm>
                <a:off x="3558" y="3006"/>
                <a:ext cx="2" cy="250"/>
              </a:xfrm>
              <a:prstGeom prst="rect">
                <a:avLst/>
              </a:prstGeom>
              <a:solidFill>
                <a:srgbClr val="00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79" name="Rectangle 7863"/>
              <p:cNvSpPr>
                <a:spLocks noChangeArrowheads="1"/>
              </p:cNvSpPr>
              <p:nvPr/>
            </p:nvSpPr>
            <p:spPr bwMode="auto">
              <a:xfrm>
                <a:off x="3560" y="3006"/>
                <a:ext cx="4" cy="250"/>
              </a:xfrm>
              <a:prstGeom prst="rect">
                <a:avLst/>
              </a:pr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80" name="Rectangle 7864"/>
              <p:cNvSpPr>
                <a:spLocks noChangeArrowheads="1"/>
              </p:cNvSpPr>
              <p:nvPr/>
            </p:nvSpPr>
            <p:spPr bwMode="auto">
              <a:xfrm>
                <a:off x="3564" y="3006"/>
                <a:ext cx="2" cy="250"/>
              </a:xfrm>
              <a:prstGeom prst="rect">
                <a:avLst/>
              </a:pr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81" name="Rectangle 7865"/>
              <p:cNvSpPr>
                <a:spLocks noChangeArrowheads="1"/>
              </p:cNvSpPr>
              <p:nvPr/>
            </p:nvSpPr>
            <p:spPr bwMode="auto">
              <a:xfrm>
                <a:off x="3566" y="3006"/>
                <a:ext cx="2" cy="250"/>
              </a:xfrm>
              <a:prstGeom prst="rect">
                <a:avLst/>
              </a:prstGeom>
              <a:solidFill>
                <a:srgbClr val="00A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82" name="Rectangle 7866"/>
              <p:cNvSpPr>
                <a:spLocks noChangeArrowheads="1"/>
              </p:cNvSpPr>
              <p:nvPr/>
            </p:nvSpPr>
            <p:spPr bwMode="auto">
              <a:xfrm>
                <a:off x="3568" y="3006"/>
                <a:ext cx="3" cy="250"/>
              </a:xfrm>
              <a:prstGeom prst="rect">
                <a:avLst/>
              </a:prstGeom>
              <a:solidFill>
                <a:srgbClr val="00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83" name="Rectangle 7867"/>
              <p:cNvSpPr>
                <a:spLocks noChangeArrowheads="1"/>
              </p:cNvSpPr>
              <p:nvPr/>
            </p:nvSpPr>
            <p:spPr bwMode="auto">
              <a:xfrm>
                <a:off x="3571" y="3006"/>
                <a:ext cx="2" cy="250"/>
              </a:xfrm>
              <a:prstGeom prst="rect">
                <a:avLst/>
              </a:prstGeom>
              <a:solidFill>
                <a:srgbClr val="00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84" name="Rectangle 7868"/>
              <p:cNvSpPr>
                <a:spLocks noChangeArrowheads="1"/>
              </p:cNvSpPr>
              <p:nvPr/>
            </p:nvSpPr>
            <p:spPr bwMode="auto">
              <a:xfrm>
                <a:off x="3573" y="3006"/>
                <a:ext cx="4" cy="250"/>
              </a:xfrm>
              <a:prstGeom prst="rect">
                <a:avLst/>
              </a:pr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85" name="Rectangle 7869"/>
              <p:cNvSpPr>
                <a:spLocks noChangeArrowheads="1"/>
              </p:cNvSpPr>
              <p:nvPr/>
            </p:nvSpPr>
            <p:spPr bwMode="auto">
              <a:xfrm>
                <a:off x="3577" y="3006"/>
                <a:ext cx="2" cy="250"/>
              </a:xfrm>
              <a:prstGeom prst="rect">
                <a:avLst/>
              </a:pr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86" name="Rectangle 7870"/>
              <p:cNvSpPr>
                <a:spLocks noChangeArrowheads="1"/>
              </p:cNvSpPr>
              <p:nvPr/>
            </p:nvSpPr>
            <p:spPr bwMode="auto">
              <a:xfrm>
                <a:off x="3579" y="3006"/>
                <a:ext cx="4" cy="250"/>
              </a:xfrm>
              <a:prstGeom prst="rect">
                <a:avLst/>
              </a:prstGeom>
              <a:solidFill>
                <a:srgbClr val="00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87" name="Rectangle 7871"/>
              <p:cNvSpPr>
                <a:spLocks noChangeArrowheads="1"/>
              </p:cNvSpPr>
              <p:nvPr/>
            </p:nvSpPr>
            <p:spPr bwMode="auto">
              <a:xfrm>
                <a:off x="3583" y="3006"/>
                <a:ext cx="2" cy="250"/>
              </a:xfrm>
              <a:prstGeom prst="rect">
                <a:avLst/>
              </a:prstGeom>
              <a:solidFill>
                <a:srgbClr val="00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88" name="Freeform 7872"/>
              <p:cNvSpPr>
                <a:spLocks/>
              </p:cNvSpPr>
              <p:nvPr/>
            </p:nvSpPr>
            <p:spPr bwMode="auto">
              <a:xfrm>
                <a:off x="3585" y="3006"/>
                <a:ext cx="4" cy="250"/>
              </a:xfrm>
              <a:custGeom>
                <a:avLst/>
                <a:gdLst>
                  <a:gd name="T0" fmla="*/ 0 w 4"/>
                  <a:gd name="T1" fmla="*/ 250 h 250"/>
                  <a:gd name="T2" fmla="*/ 0 w 4"/>
                  <a:gd name="T3" fmla="*/ 0 h 250"/>
                  <a:gd name="T4" fmla="*/ 2 w 4"/>
                  <a:gd name="T5" fmla="*/ 0 h 250"/>
                  <a:gd name="T6" fmla="*/ 2 w 4"/>
                  <a:gd name="T7" fmla="*/ 0 h 250"/>
                  <a:gd name="T8" fmla="*/ 2 w 4"/>
                  <a:gd name="T9" fmla="*/ 0 h 250"/>
                  <a:gd name="T10" fmla="*/ 2 w 4"/>
                  <a:gd name="T11" fmla="*/ 0 h 250"/>
                  <a:gd name="T12" fmla="*/ 2 w 4"/>
                  <a:gd name="T13" fmla="*/ 0 h 250"/>
                  <a:gd name="T14" fmla="*/ 2 w 4"/>
                  <a:gd name="T15" fmla="*/ 0 h 250"/>
                  <a:gd name="T16" fmla="*/ 2 w 4"/>
                  <a:gd name="T17" fmla="*/ 0 h 250"/>
                  <a:gd name="T18" fmla="*/ 2 w 4"/>
                  <a:gd name="T19" fmla="*/ 0 h 250"/>
                  <a:gd name="T20" fmla="*/ 4 w 4"/>
                  <a:gd name="T21" fmla="*/ 0 h 250"/>
                  <a:gd name="T22" fmla="*/ 4 w 4"/>
                  <a:gd name="T23" fmla="*/ 250 h 250"/>
                  <a:gd name="T24" fmla="*/ 2 w 4"/>
                  <a:gd name="T25" fmla="*/ 250 h 250"/>
                  <a:gd name="T26" fmla="*/ 2 w 4"/>
                  <a:gd name="T27" fmla="*/ 250 h 250"/>
                  <a:gd name="T28" fmla="*/ 2 w 4"/>
                  <a:gd name="T29" fmla="*/ 250 h 250"/>
                  <a:gd name="T30" fmla="*/ 2 w 4"/>
                  <a:gd name="T31" fmla="*/ 250 h 250"/>
                  <a:gd name="T32" fmla="*/ 2 w 4"/>
                  <a:gd name="T33" fmla="*/ 250 h 250"/>
                  <a:gd name="T34" fmla="*/ 2 w 4"/>
                  <a:gd name="T35" fmla="*/ 250 h 250"/>
                  <a:gd name="T36" fmla="*/ 2 w 4"/>
                  <a:gd name="T37" fmla="*/ 250 h 250"/>
                  <a:gd name="T38" fmla="*/ 2 w 4"/>
                  <a:gd name="T39" fmla="*/ 250 h 250"/>
                  <a:gd name="T40" fmla="*/ 0 w 4"/>
                  <a:gd name="T41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250">
                    <a:moveTo>
                      <a:pt x="0" y="25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close/>
                  </a:path>
                </a:pathLst>
              </a:custGeom>
              <a:solidFill>
                <a:srgbClr val="00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89" name="Freeform 7873"/>
              <p:cNvSpPr>
                <a:spLocks/>
              </p:cNvSpPr>
              <p:nvPr/>
            </p:nvSpPr>
            <p:spPr bwMode="auto">
              <a:xfrm>
                <a:off x="3589" y="3006"/>
                <a:ext cx="2" cy="250"/>
              </a:xfrm>
              <a:custGeom>
                <a:avLst/>
                <a:gdLst>
                  <a:gd name="T0" fmla="*/ 0 w 2"/>
                  <a:gd name="T1" fmla="*/ 250 h 250"/>
                  <a:gd name="T2" fmla="*/ 0 w 2"/>
                  <a:gd name="T3" fmla="*/ 0 h 250"/>
                  <a:gd name="T4" fmla="*/ 0 w 2"/>
                  <a:gd name="T5" fmla="*/ 0 h 250"/>
                  <a:gd name="T6" fmla="*/ 0 w 2"/>
                  <a:gd name="T7" fmla="*/ 0 h 250"/>
                  <a:gd name="T8" fmla="*/ 0 w 2"/>
                  <a:gd name="T9" fmla="*/ 0 h 250"/>
                  <a:gd name="T10" fmla="*/ 0 w 2"/>
                  <a:gd name="T11" fmla="*/ 0 h 250"/>
                  <a:gd name="T12" fmla="*/ 0 w 2"/>
                  <a:gd name="T13" fmla="*/ 0 h 250"/>
                  <a:gd name="T14" fmla="*/ 2 w 2"/>
                  <a:gd name="T15" fmla="*/ 0 h 250"/>
                  <a:gd name="T16" fmla="*/ 2 w 2"/>
                  <a:gd name="T17" fmla="*/ 0 h 250"/>
                  <a:gd name="T18" fmla="*/ 2 w 2"/>
                  <a:gd name="T19" fmla="*/ 0 h 250"/>
                  <a:gd name="T20" fmla="*/ 2 w 2"/>
                  <a:gd name="T21" fmla="*/ 250 h 250"/>
                  <a:gd name="T22" fmla="*/ 2 w 2"/>
                  <a:gd name="T23" fmla="*/ 250 h 250"/>
                  <a:gd name="T24" fmla="*/ 2 w 2"/>
                  <a:gd name="T25" fmla="*/ 250 h 250"/>
                  <a:gd name="T26" fmla="*/ 0 w 2"/>
                  <a:gd name="T27" fmla="*/ 250 h 250"/>
                  <a:gd name="T28" fmla="*/ 0 w 2"/>
                  <a:gd name="T29" fmla="*/ 250 h 250"/>
                  <a:gd name="T30" fmla="*/ 0 w 2"/>
                  <a:gd name="T31" fmla="*/ 250 h 250"/>
                  <a:gd name="T32" fmla="*/ 0 w 2"/>
                  <a:gd name="T33" fmla="*/ 250 h 250"/>
                  <a:gd name="T34" fmla="*/ 0 w 2"/>
                  <a:gd name="T35" fmla="*/ 250 h 250"/>
                  <a:gd name="T36" fmla="*/ 0 w 2"/>
                  <a:gd name="T37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0">
                    <a:moveTo>
                      <a:pt x="0" y="25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90" name="Freeform 7874"/>
              <p:cNvSpPr>
                <a:spLocks/>
              </p:cNvSpPr>
              <p:nvPr/>
            </p:nvSpPr>
            <p:spPr bwMode="auto">
              <a:xfrm>
                <a:off x="3591" y="3006"/>
                <a:ext cx="1" cy="250"/>
              </a:xfrm>
              <a:custGeom>
                <a:avLst/>
                <a:gdLst>
                  <a:gd name="T0" fmla="*/ 0 w 1"/>
                  <a:gd name="T1" fmla="*/ 250 h 250"/>
                  <a:gd name="T2" fmla="*/ 0 w 1"/>
                  <a:gd name="T3" fmla="*/ 0 h 250"/>
                  <a:gd name="T4" fmla="*/ 0 w 1"/>
                  <a:gd name="T5" fmla="*/ 0 h 250"/>
                  <a:gd name="T6" fmla="*/ 0 w 1"/>
                  <a:gd name="T7" fmla="*/ 0 h 250"/>
                  <a:gd name="T8" fmla="*/ 1 w 1"/>
                  <a:gd name="T9" fmla="*/ 0 h 250"/>
                  <a:gd name="T10" fmla="*/ 1 w 1"/>
                  <a:gd name="T11" fmla="*/ 0 h 250"/>
                  <a:gd name="T12" fmla="*/ 1 w 1"/>
                  <a:gd name="T13" fmla="*/ 0 h 250"/>
                  <a:gd name="T14" fmla="*/ 1 w 1"/>
                  <a:gd name="T15" fmla="*/ 0 h 250"/>
                  <a:gd name="T16" fmla="*/ 1 w 1"/>
                  <a:gd name="T17" fmla="*/ 0 h 250"/>
                  <a:gd name="T18" fmla="*/ 1 w 1"/>
                  <a:gd name="T19" fmla="*/ 0 h 250"/>
                  <a:gd name="T20" fmla="*/ 1 w 1"/>
                  <a:gd name="T21" fmla="*/ 250 h 250"/>
                  <a:gd name="T22" fmla="*/ 1 w 1"/>
                  <a:gd name="T23" fmla="*/ 250 h 250"/>
                  <a:gd name="T24" fmla="*/ 1 w 1"/>
                  <a:gd name="T25" fmla="*/ 250 h 250"/>
                  <a:gd name="T26" fmla="*/ 1 w 1"/>
                  <a:gd name="T27" fmla="*/ 250 h 250"/>
                  <a:gd name="T28" fmla="*/ 1 w 1"/>
                  <a:gd name="T29" fmla="*/ 250 h 250"/>
                  <a:gd name="T30" fmla="*/ 1 w 1"/>
                  <a:gd name="T31" fmla="*/ 250 h 250"/>
                  <a:gd name="T32" fmla="*/ 0 w 1"/>
                  <a:gd name="T33" fmla="*/ 250 h 250"/>
                  <a:gd name="T34" fmla="*/ 0 w 1"/>
                  <a:gd name="T35" fmla="*/ 250 h 250"/>
                  <a:gd name="T36" fmla="*/ 0 w 1"/>
                  <a:gd name="T37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" h="250">
                    <a:moveTo>
                      <a:pt x="0" y="25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50"/>
                    </a:lnTo>
                    <a:lnTo>
                      <a:pt x="1" y="250"/>
                    </a:lnTo>
                    <a:lnTo>
                      <a:pt x="1" y="250"/>
                    </a:lnTo>
                    <a:lnTo>
                      <a:pt x="1" y="250"/>
                    </a:lnTo>
                    <a:lnTo>
                      <a:pt x="1" y="250"/>
                    </a:lnTo>
                    <a:lnTo>
                      <a:pt x="1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91" name="Freeform 7875"/>
              <p:cNvSpPr>
                <a:spLocks/>
              </p:cNvSpPr>
              <p:nvPr/>
            </p:nvSpPr>
            <p:spPr bwMode="auto">
              <a:xfrm>
                <a:off x="3592" y="3006"/>
                <a:ext cx="4" cy="250"/>
              </a:xfrm>
              <a:custGeom>
                <a:avLst/>
                <a:gdLst>
                  <a:gd name="T0" fmla="*/ 0 w 4"/>
                  <a:gd name="T1" fmla="*/ 250 h 250"/>
                  <a:gd name="T2" fmla="*/ 0 w 4"/>
                  <a:gd name="T3" fmla="*/ 0 h 250"/>
                  <a:gd name="T4" fmla="*/ 2 w 4"/>
                  <a:gd name="T5" fmla="*/ 0 h 250"/>
                  <a:gd name="T6" fmla="*/ 2 w 4"/>
                  <a:gd name="T7" fmla="*/ 0 h 250"/>
                  <a:gd name="T8" fmla="*/ 2 w 4"/>
                  <a:gd name="T9" fmla="*/ 0 h 250"/>
                  <a:gd name="T10" fmla="*/ 2 w 4"/>
                  <a:gd name="T11" fmla="*/ 0 h 250"/>
                  <a:gd name="T12" fmla="*/ 2 w 4"/>
                  <a:gd name="T13" fmla="*/ 0 h 250"/>
                  <a:gd name="T14" fmla="*/ 4 w 4"/>
                  <a:gd name="T15" fmla="*/ 0 h 250"/>
                  <a:gd name="T16" fmla="*/ 4 w 4"/>
                  <a:gd name="T17" fmla="*/ 0 h 250"/>
                  <a:gd name="T18" fmla="*/ 4 w 4"/>
                  <a:gd name="T19" fmla="*/ 0 h 250"/>
                  <a:gd name="T20" fmla="*/ 4 w 4"/>
                  <a:gd name="T21" fmla="*/ 250 h 250"/>
                  <a:gd name="T22" fmla="*/ 4 w 4"/>
                  <a:gd name="T23" fmla="*/ 250 h 250"/>
                  <a:gd name="T24" fmla="*/ 4 w 4"/>
                  <a:gd name="T25" fmla="*/ 250 h 250"/>
                  <a:gd name="T26" fmla="*/ 2 w 4"/>
                  <a:gd name="T27" fmla="*/ 250 h 250"/>
                  <a:gd name="T28" fmla="*/ 2 w 4"/>
                  <a:gd name="T29" fmla="*/ 250 h 250"/>
                  <a:gd name="T30" fmla="*/ 2 w 4"/>
                  <a:gd name="T31" fmla="*/ 250 h 250"/>
                  <a:gd name="T32" fmla="*/ 2 w 4"/>
                  <a:gd name="T33" fmla="*/ 250 h 250"/>
                  <a:gd name="T34" fmla="*/ 2 w 4"/>
                  <a:gd name="T35" fmla="*/ 250 h 250"/>
                  <a:gd name="T36" fmla="*/ 0 w 4"/>
                  <a:gd name="T37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50">
                    <a:moveTo>
                      <a:pt x="0" y="25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close/>
                  </a:path>
                </a:pathLst>
              </a:custGeom>
              <a:solidFill>
                <a:srgbClr val="00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92" name="Freeform 7876"/>
              <p:cNvSpPr>
                <a:spLocks/>
              </p:cNvSpPr>
              <p:nvPr/>
            </p:nvSpPr>
            <p:spPr bwMode="auto">
              <a:xfrm>
                <a:off x="3596" y="3006"/>
                <a:ext cx="2" cy="250"/>
              </a:xfrm>
              <a:custGeom>
                <a:avLst/>
                <a:gdLst>
                  <a:gd name="T0" fmla="*/ 0 w 2"/>
                  <a:gd name="T1" fmla="*/ 250 h 250"/>
                  <a:gd name="T2" fmla="*/ 0 w 2"/>
                  <a:gd name="T3" fmla="*/ 0 h 250"/>
                  <a:gd name="T4" fmla="*/ 0 w 2"/>
                  <a:gd name="T5" fmla="*/ 0 h 250"/>
                  <a:gd name="T6" fmla="*/ 0 w 2"/>
                  <a:gd name="T7" fmla="*/ 0 h 250"/>
                  <a:gd name="T8" fmla="*/ 0 w 2"/>
                  <a:gd name="T9" fmla="*/ 0 h 250"/>
                  <a:gd name="T10" fmla="*/ 2 w 2"/>
                  <a:gd name="T11" fmla="*/ 0 h 250"/>
                  <a:gd name="T12" fmla="*/ 2 w 2"/>
                  <a:gd name="T13" fmla="*/ 0 h 250"/>
                  <a:gd name="T14" fmla="*/ 2 w 2"/>
                  <a:gd name="T15" fmla="*/ 0 h 250"/>
                  <a:gd name="T16" fmla="*/ 2 w 2"/>
                  <a:gd name="T17" fmla="*/ 0 h 250"/>
                  <a:gd name="T18" fmla="*/ 2 w 2"/>
                  <a:gd name="T19" fmla="*/ 0 h 250"/>
                  <a:gd name="T20" fmla="*/ 2 w 2"/>
                  <a:gd name="T21" fmla="*/ 250 h 250"/>
                  <a:gd name="T22" fmla="*/ 2 w 2"/>
                  <a:gd name="T23" fmla="*/ 250 h 250"/>
                  <a:gd name="T24" fmla="*/ 2 w 2"/>
                  <a:gd name="T25" fmla="*/ 250 h 250"/>
                  <a:gd name="T26" fmla="*/ 2 w 2"/>
                  <a:gd name="T27" fmla="*/ 250 h 250"/>
                  <a:gd name="T28" fmla="*/ 2 w 2"/>
                  <a:gd name="T29" fmla="*/ 250 h 250"/>
                  <a:gd name="T30" fmla="*/ 0 w 2"/>
                  <a:gd name="T31" fmla="*/ 250 h 250"/>
                  <a:gd name="T32" fmla="*/ 0 w 2"/>
                  <a:gd name="T33" fmla="*/ 250 h 250"/>
                  <a:gd name="T34" fmla="*/ 0 w 2"/>
                  <a:gd name="T35" fmla="*/ 250 h 250"/>
                  <a:gd name="T36" fmla="*/ 0 w 2"/>
                  <a:gd name="T37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0">
                    <a:moveTo>
                      <a:pt x="0" y="25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</a:path>
                </a:pathLst>
              </a:custGeom>
              <a:solidFill>
                <a:srgbClr val="00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93" name="Freeform 7877"/>
              <p:cNvSpPr>
                <a:spLocks/>
              </p:cNvSpPr>
              <p:nvPr/>
            </p:nvSpPr>
            <p:spPr bwMode="auto">
              <a:xfrm>
                <a:off x="3598" y="3006"/>
                <a:ext cx="4" cy="250"/>
              </a:xfrm>
              <a:custGeom>
                <a:avLst/>
                <a:gdLst>
                  <a:gd name="T0" fmla="*/ 0 w 4"/>
                  <a:gd name="T1" fmla="*/ 250 h 250"/>
                  <a:gd name="T2" fmla="*/ 0 w 4"/>
                  <a:gd name="T3" fmla="*/ 0 h 250"/>
                  <a:gd name="T4" fmla="*/ 2 w 4"/>
                  <a:gd name="T5" fmla="*/ 0 h 250"/>
                  <a:gd name="T6" fmla="*/ 2 w 4"/>
                  <a:gd name="T7" fmla="*/ 0 h 250"/>
                  <a:gd name="T8" fmla="*/ 2 w 4"/>
                  <a:gd name="T9" fmla="*/ 0 h 250"/>
                  <a:gd name="T10" fmla="*/ 2 w 4"/>
                  <a:gd name="T11" fmla="*/ 0 h 250"/>
                  <a:gd name="T12" fmla="*/ 2 w 4"/>
                  <a:gd name="T13" fmla="*/ 0 h 250"/>
                  <a:gd name="T14" fmla="*/ 2 w 4"/>
                  <a:gd name="T15" fmla="*/ 0 h 250"/>
                  <a:gd name="T16" fmla="*/ 4 w 4"/>
                  <a:gd name="T17" fmla="*/ 0 h 250"/>
                  <a:gd name="T18" fmla="*/ 4 w 4"/>
                  <a:gd name="T19" fmla="*/ 0 h 250"/>
                  <a:gd name="T20" fmla="*/ 4 w 4"/>
                  <a:gd name="T21" fmla="*/ 250 h 250"/>
                  <a:gd name="T22" fmla="*/ 4 w 4"/>
                  <a:gd name="T23" fmla="*/ 250 h 250"/>
                  <a:gd name="T24" fmla="*/ 2 w 4"/>
                  <a:gd name="T25" fmla="*/ 250 h 250"/>
                  <a:gd name="T26" fmla="*/ 2 w 4"/>
                  <a:gd name="T27" fmla="*/ 250 h 250"/>
                  <a:gd name="T28" fmla="*/ 2 w 4"/>
                  <a:gd name="T29" fmla="*/ 250 h 250"/>
                  <a:gd name="T30" fmla="*/ 2 w 4"/>
                  <a:gd name="T31" fmla="*/ 250 h 250"/>
                  <a:gd name="T32" fmla="*/ 2 w 4"/>
                  <a:gd name="T33" fmla="*/ 250 h 250"/>
                  <a:gd name="T34" fmla="*/ 2 w 4"/>
                  <a:gd name="T35" fmla="*/ 250 h 250"/>
                  <a:gd name="T36" fmla="*/ 0 w 4"/>
                  <a:gd name="T37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50">
                    <a:moveTo>
                      <a:pt x="0" y="25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close/>
                  </a:path>
                </a:pathLst>
              </a:custGeom>
              <a:solidFill>
                <a:srgbClr val="00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94" name="Freeform 7878"/>
              <p:cNvSpPr>
                <a:spLocks/>
              </p:cNvSpPr>
              <p:nvPr/>
            </p:nvSpPr>
            <p:spPr bwMode="auto">
              <a:xfrm>
                <a:off x="3602" y="3006"/>
                <a:ext cx="2" cy="250"/>
              </a:xfrm>
              <a:custGeom>
                <a:avLst/>
                <a:gdLst>
                  <a:gd name="T0" fmla="*/ 0 w 2"/>
                  <a:gd name="T1" fmla="*/ 250 h 250"/>
                  <a:gd name="T2" fmla="*/ 0 w 2"/>
                  <a:gd name="T3" fmla="*/ 0 h 250"/>
                  <a:gd name="T4" fmla="*/ 0 w 2"/>
                  <a:gd name="T5" fmla="*/ 0 h 250"/>
                  <a:gd name="T6" fmla="*/ 0 w 2"/>
                  <a:gd name="T7" fmla="*/ 0 h 250"/>
                  <a:gd name="T8" fmla="*/ 0 w 2"/>
                  <a:gd name="T9" fmla="*/ 0 h 250"/>
                  <a:gd name="T10" fmla="*/ 0 w 2"/>
                  <a:gd name="T11" fmla="*/ 0 h 250"/>
                  <a:gd name="T12" fmla="*/ 2 w 2"/>
                  <a:gd name="T13" fmla="*/ 0 h 250"/>
                  <a:gd name="T14" fmla="*/ 2 w 2"/>
                  <a:gd name="T15" fmla="*/ 0 h 250"/>
                  <a:gd name="T16" fmla="*/ 2 w 2"/>
                  <a:gd name="T17" fmla="*/ 2 h 250"/>
                  <a:gd name="T18" fmla="*/ 2 w 2"/>
                  <a:gd name="T19" fmla="*/ 2 h 250"/>
                  <a:gd name="T20" fmla="*/ 2 w 2"/>
                  <a:gd name="T21" fmla="*/ 248 h 250"/>
                  <a:gd name="T22" fmla="*/ 2 w 2"/>
                  <a:gd name="T23" fmla="*/ 250 h 250"/>
                  <a:gd name="T24" fmla="*/ 2 w 2"/>
                  <a:gd name="T25" fmla="*/ 250 h 250"/>
                  <a:gd name="T26" fmla="*/ 2 w 2"/>
                  <a:gd name="T27" fmla="*/ 250 h 250"/>
                  <a:gd name="T28" fmla="*/ 0 w 2"/>
                  <a:gd name="T29" fmla="*/ 250 h 250"/>
                  <a:gd name="T30" fmla="*/ 0 w 2"/>
                  <a:gd name="T31" fmla="*/ 250 h 250"/>
                  <a:gd name="T32" fmla="*/ 0 w 2"/>
                  <a:gd name="T33" fmla="*/ 250 h 250"/>
                  <a:gd name="T34" fmla="*/ 0 w 2"/>
                  <a:gd name="T35" fmla="*/ 250 h 250"/>
                  <a:gd name="T36" fmla="*/ 0 w 2"/>
                  <a:gd name="T37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0">
                    <a:moveTo>
                      <a:pt x="0" y="25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48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95" name="Freeform 7879"/>
              <p:cNvSpPr>
                <a:spLocks/>
              </p:cNvSpPr>
              <p:nvPr/>
            </p:nvSpPr>
            <p:spPr bwMode="auto">
              <a:xfrm>
                <a:off x="3604" y="3008"/>
                <a:ext cx="4" cy="246"/>
              </a:xfrm>
              <a:custGeom>
                <a:avLst/>
                <a:gdLst>
                  <a:gd name="T0" fmla="*/ 0 w 4"/>
                  <a:gd name="T1" fmla="*/ 246 h 246"/>
                  <a:gd name="T2" fmla="*/ 0 w 4"/>
                  <a:gd name="T3" fmla="*/ 0 h 246"/>
                  <a:gd name="T4" fmla="*/ 0 w 4"/>
                  <a:gd name="T5" fmla="*/ 0 h 246"/>
                  <a:gd name="T6" fmla="*/ 2 w 4"/>
                  <a:gd name="T7" fmla="*/ 0 h 246"/>
                  <a:gd name="T8" fmla="*/ 2 w 4"/>
                  <a:gd name="T9" fmla="*/ 0 h 246"/>
                  <a:gd name="T10" fmla="*/ 2 w 4"/>
                  <a:gd name="T11" fmla="*/ 0 h 246"/>
                  <a:gd name="T12" fmla="*/ 2 w 4"/>
                  <a:gd name="T13" fmla="*/ 0 h 246"/>
                  <a:gd name="T14" fmla="*/ 2 w 4"/>
                  <a:gd name="T15" fmla="*/ 0 h 246"/>
                  <a:gd name="T16" fmla="*/ 2 w 4"/>
                  <a:gd name="T17" fmla="*/ 0 h 246"/>
                  <a:gd name="T18" fmla="*/ 4 w 4"/>
                  <a:gd name="T19" fmla="*/ 0 h 246"/>
                  <a:gd name="T20" fmla="*/ 4 w 4"/>
                  <a:gd name="T21" fmla="*/ 246 h 246"/>
                  <a:gd name="T22" fmla="*/ 2 w 4"/>
                  <a:gd name="T23" fmla="*/ 246 h 246"/>
                  <a:gd name="T24" fmla="*/ 2 w 4"/>
                  <a:gd name="T25" fmla="*/ 246 h 246"/>
                  <a:gd name="T26" fmla="*/ 2 w 4"/>
                  <a:gd name="T27" fmla="*/ 246 h 246"/>
                  <a:gd name="T28" fmla="*/ 2 w 4"/>
                  <a:gd name="T29" fmla="*/ 246 h 246"/>
                  <a:gd name="T30" fmla="*/ 2 w 4"/>
                  <a:gd name="T31" fmla="*/ 246 h 246"/>
                  <a:gd name="T32" fmla="*/ 2 w 4"/>
                  <a:gd name="T33" fmla="*/ 246 h 246"/>
                  <a:gd name="T34" fmla="*/ 0 w 4"/>
                  <a:gd name="T35" fmla="*/ 246 h 246"/>
                  <a:gd name="T36" fmla="*/ 0 w 4"/>
                  <a:gd name="T37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46">
                    <a:moveTo>
                      <a:pt x="0" y="24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6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96" name="Freeform 7880"/>
              <p:cNvSpPr>
                <a:spLocks/>
              </p:cNvSpPr>
              <p:nvPr/>
            </p:nvSpPr>
            <p:spPr bwMode="auto">
              <a:xfrm>
                <a:off x="3608" y="3008"/>
                <a:ext cx="2" cy="246"/>
              </a:xfrm>
              <a:custGeom>
                <a:avLst/>
                <a:gdLst>
                  <a:gd name="T0" fmla="*/ 0 w 2"/>
                  <a:gd name="T1" fmla="*/ 246 h 246"/>
                  <a:gd name="T2" fmla="*/ 0 w 2"/>
                  <a:gd name="T3" fmla="*/ 0 h 246"/>
                  <a:gd name="T4" fmla="*/ 0 w 2"/>
                  <a:gd name="T5" fmla="*/ 0 h 246"/>
                  <a:gd name="T6" fmla="*/ 0 w 2"/>
                  <a:gd name="T7" fmla="*/ 0 h 246"/>
                  <a:gd name="T8" fmla="*/ 0 w 2"/>
                  <a:gd name="T9" fmla="*/ 0 h 246"/>
                  <a:gd name="T10" fmla="*/ 0 w 2"/>
                  <a:gd name="T11" fmla="*/ 0 h 246"/>
                  <a:gd name="T12" fmla="*/ 2 w 2"/>
                  <a:gd name="T13" fmla="*/ 0 h 246"/>
                  <a:gd name="T14" fmla="*/ 2 w 2"/>
                  <a:gd name="T15" fmla="*/ 0 h 246"/>
                  <a:gd name="T16" fmla="*/ 2 w 2"/>
                  <a:gd name="T17" fmla="*/ 0 h 246"/>
                  <a:gd name="T18" fmla="*/ 2 w 2"/>
                  <a:gd name="T19" fmla="*/ 0 h 246"/>
                  <a:gd name="T20" fmla="*/ 2 w 2"/>
                  <a:gd name="T21" fmla="*/ 246 h 246"/>
                  <a:gd name="T22" fmla="*/ 2 w 2"/>
                  <a:gd name="T23" fmla="*/ 246 h 246"/>
                  <a:gd name="T24" fmla="*/ 2 w 2"/>
                  <a:gd name="T25" fmla="*/ 246 h 246"/>
                  <a:gd name="T26" fmla="*/ 2 w 2"/>
                  <a:gd name="T27" fmla="*/ 246 h 246"/>
                  <a:gd name="T28" fmla="*/ 0 w 2"/>
                  <a:gd name="T29" fmla="*/ 246 h 246"/>
                  <a:gd name="T30" fmla="*/ 0 w 2"/>
                  <a:gd name="T31" fmla="*/ 246 h 246"/>
                  <a:gd name="T32" fmla="*/ 0 w 2"/>
                  <a:gd name="T33" fmla="*/ 246 h 246"/>
                  <a:gd name="T34" fmla="*/ 0 w 2"/>
                  <a:gd name="T35" fmla="*/ 246 h 246"/>
                  <a:gd name="T36" fmla="*/ 0 w 2"/>
                  <a:gd name="T37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6">
                    <a:moveTo>
                      <a:pt x="0" y="24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close/>
                  </a:path>
                </a:pathLst>
              </a:custGeom>
              <a:solidFill>
                <a:srgbClr val="00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97" name="Freeform 7881"/>
              <p:cNvSpPr>
                <a:spLocks/>
              </p:cNvSpPr>
              <p:nvPr/>
            </p:nvSpPr>
            <p:spPr bwMode="auto">
              <a:xfrm>
                <a:off x="3610" y="3008"/>
                <a:ext cx="4" cy="246"/>
              </a:xfrm>
              <a:custGeom>
                <a:avLst/>
                <a:gdLst>
                  <a:gd name="T0" fmla="*/ 0 w 4"/>
                  <a:gd name="T1" fmla="*/ 246 h 246"/>
                  <a:gd name="T2" fmla="*/ 0 w 4"/>
                  <a:gd name="T3" fmla="*/ 0 h 246"/>
                  <a:gd name="T4" fmla="*/ 0 w 4"/>
                  <a:gd name="T5" fmla="*/ 0 h 246"/>
                  <a:gd name="T6" fmla="*/ 0 w 4"/>
                  <a:gd name="T7" fmla="*/ 0 h 246"/>
                  <a:gd name="T8" fmla="*/ 2 w 4"/>
                  <a:gd name="T9" fmla="*/ 0 h 246"/>
                  <a:gd name="T10" fmla="*/ 2 w 4"/>
                  <a:gd name="T11" fmla="*/ 0 h 246"/>
                  <a:gd name="T12" fmla="*/ 2 w 4"/>
                  <a:gd name="T13" fmla="*/ 0 h 246"/>
                  <a:gd name="T14" fmla="*/ 2 w 4"/>
                  <a:gd name="T15" fmla="*/ 2 h 246"/>
                  <a:gd name="T16" fmla="*/ 2 w 4"/>
                  <a:gd name="T17" fmla="*/ 2 h 246"/>
                  <a:gd name="T18" fmla="*/ 4 w 4"/>
                  <a:gd name="T19" fmla="*/ 2 h 246"/>
                  <a:gd name="T20" fmla="*/ 4 w 4"/>
                  <a:gd name="T21" fmla="*/ 244 h 246"/>
                  <a:gd name="T22" fmla="*/ 2 w 4"/>
                  <a:gd name="T23" fmla="*/ 246 h 246"/>
                  <a:gd name="T24" fmla="*/ 2 w 4"/>
                  <a:gd name="T25" fmla="*/ 246 h 246"/>
                  <a:gd name="T26" fmla="*/ 2 w 4"/>
                  <a:gd name="T27" fmla="*/ 246 h 246"/>
                  <a:gd name="T28" fmla="*/ 2 w 4"/>
                  <a:gd name="T29" fmla="*/ 246 h 246"/>
                  <a:gd name="T30" fmla="*/ 2 w 4"/>
                  <a:gd name="T31" fmla="*/ 246 h 246"/>
                  <a:gd name="T32" fmla="*/ 0 w 4"/>
                  <a:gd name="T33" fmla="*/ 246 h 246"/>
                  <a:gd name="T34" fmla="*/ 0 w 4"/>
                  <a:gd name="T35" fmla="*/ 246 h 246"/>
                  <a:gd name="T36" fmla="*/ 0 w 4"/>
                  <a:gd name="T37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46">
                    <a:moveTo>
                      <a:pt x="0" y="24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44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close/>
                  </a:path>
                </a:pathLst>
              </a:custGeom>
              <a:solidFill>
                <a:srgbClr val="00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98" name="Freeform 7882"/>
              <p:cNvSpPr>
                <a:spLocks/>
              </p:cNvSpPr>
              <p:nvPr/>
            </p:nvSpPr>
            <p:spPr bwMode="auto">
              <a:xfrm>
                <a:off x="3614" y="3010"/>
                <a:ext cx="1" cy="242"/>
              </a:xfrm>
              <a:custGeom>
                <a:avLst/>
                <a:gdLst>
                  <a:gd name="T0" fmla="*/ 0 w 1"/>
                  <a:gd name="T1" fmla="*/ 242 h 242"/>
                  <a:gd name="T2" fmla="*/ 0 w 1"/>
                  <a:gd name="T3" fmla="*/ 0 h 242"/>
                  <a:gd name="T4" fmla="*/ 0 w 1"/>
                  <a:gd name="T5" fmla="*/ 0 h 242"/>
                  <a:gd name="T6" fmla="*/ 0 w 1"/>
                  <a:gd name="T7" fmla="*/ 0 h 242"/>
                  <a:gd name="T8" fmla="*/ 0 w 1"/>
                  <a:gd name="T9" fmla="*/ 0 h 242"/>
                  <a:gd name="T10" fmla="*/ 0 w 1"/>
                  <a:gd name="T11" fmla="*/ 0 h 242"/>
                  <a:gd name="T12" fmla="*/ 0 w 1"/>
                  <a:gd name="T13" fmla="*/ 0 h 242"/>
                  <a:gd name="T14" fmla="*/ 1 w 1"/>
                  <a:gd name="T15" fmla="*/ 0 h 242"/>
                  <a:gd name="T16" fmla="*/ 1 w 1"/>
                  <a:gd name="T17" fmla="*/ 0 h 242"/>
                  <a:gd name="T18" fmla="*/ 1 w 1"/>
                  <a:gd name="T19" fmla="*/ 0 h 242"/>
                  <a:gd name="T20" fmla="*/ 1 w 1"/>
                  <a:gd name="T21" fmla="*/ 242 h 242"/>
                  <a:gd name="T22" fmla="*/ 1 w 1"/>
                  <a:gd name="T23" fmla="*/ 242 h 242"/>
                  <a:gd name="T24" fmla="*/ 1 w 1"/>
                  <a:gd name="T25" fmla="*/ 242 h 242"/>
                  <a:gd name="T26" fmla="*/ 0 w 1"/>
                  <a:gd name="T27" fmla="*/ 242 h 242"/>
                  <a:gd name="T28" fmla="*/ 0 w 1"/>
                  <a:gd name="T29" fmla="*/ 242 h 242"/>
                  <a:gd name="T30" fmla="*/ 0 w 1"/>
                  <a:gd name="T31" fmla="*/ 242 h 242"/>
                  <a:gd name="T32" fmla="*/ 0 w 1"/>
                  <a:gd name="T33" fmla="*/ 242 h 242"/>
                  <a:gd name="T34" fmla="*/ 0 w 1"/>
                  <a:gd name="T35" fmla="*/ 242 h 242"/>
                  <a:gd name="T36" fmla="*/ 0 w 1"/>
                  <a:gd name="T37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" h="242">
                    <a:moveTo>
                      <a:pt x="0" y="24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42"/>
                    </a:lnTo>
                    <a:lnTo>
                      <a:pt x="1" y="242"/>
                    </a:lnTo>
                    <a:lnTo>
                      <a:pt x="1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close/>
                  </a:path>
                </a:pathLst>
              </a:custGeom>
              <a:solidFill>
                <a:srgbClr val="00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99" name="Freeform 7883"/>
              <p:cNvSpPr>
                <a:spLocks/>
              </p:cNvSpPr>
              <p:nvPr/>
            </p:nvSpPr>
            <p:spPr bwMode="auto">
              <a:xfrm>
                <a:off x="3615" y="3010"/>
                <a:ext cx="2" cy="242"/>
              </a:xfrm>
              <a:custGeom>
                <a:avLst/>
                <a:gdLst>
                  <a:gd name="T0" fmla="*/ 0 w 2"/>
                  <a:gd name="T1" fmla="*/ 242 h 242"/>
                  <a:gd name="T2" fmla="*/ 0 w 2"/>
                  <a:gd name="T3" fmla="*/ 0 h 242"/>
                  <a:gd name="T4" fmla="*/ 0 w 2"/>
                  <a:gd name="T5" fmla="*/ 0 h 242"/>
                  <a:gd name="T6" fmla="*/ 0 w 2"/>
                  <a:gd name="T7" fmla="*/ 0 h 242"/>
                  <a:gd name="T8" fmla="*/ 2 w 2"/>
                  <a:gd name="T9" fmla="*/ 0 h 242"/>
                  <a:gd name="T10" fmla="*/ 2 w 2"/>
                  <a:gd name="T11" fmla="*/ 0 h 242"/>
                  <a:gd name="T12" fmla="*/ 2 w 2"/>
                  <a:gd name="T13" fmla="*/ 0 h 242"/>
                  <a:gd name="T14" fmla="*/ 2 w 2"/>
                  <a:gd name="T15" fmla="*/ 2 h 242"/>
                  <a:gd name="T16" fmla="*/ 2 w 2"/>
                  <a:gd name="T17" fmla="*/ 2 h 242"/>
                  <a:gd name="T18" fmla="*/ 2 w 2"/>
                  <a:gd name="T19" fmla="*/ 2 h 242"/>
                  <a:gd name="T20" fmla="*/ 2 w 2"/>
                  <a:gd name="T21" fmla="*/ 240 h 242"/>
                  <a:gd name="T22" fmla="*/ 2 w 2"/>
                  <a:gd name="T23" fmla="*/ 242 h 242"/>
                  <a:gd name="T24" fmla="*/ 2 w 2"/>
                  <a:gd name="T25" fmla="*/ 242 h 242"/>
                  <a:gd name="T26" fmla="*/ 2 w 2"/>
                  <a:gd name="T27" fmla="*/ 242 h 242"/>
                  <a:gd name="T28" fmla="*/ 2 w 2"/>
                  <a:gd name="T29" fmla="*/ 242 h 242"/>
                  <a:gd name="T30" fmla="*/ 2 w 2"/>
                  <a:gd name="T31" fmla="*/ 242 h 242"/>
                  <a:gd name="T32" fmla="*/ 0 w 2"/>
                  <a:gd name="T33" fmla="*/ 242 h 242"/>
                  <a:gd name="T34" fmla="*/ 0 w 2"/>
                  <a:gd name="T35" fmla="*/ 242 h 242"/>
                  <a:gd name="T36" fmla="*/ 0 w 2"/>
                  <a:gd name="T37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2">
                    <a:moveTo>
                      <a:pt x="0" y="24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40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00" name="Freeform 7884"/>
              <p:cNvSpPr>
                <a:spLocks/>
              </p:cNvSpPr>
              <p:nvPr/>
            </p:nvSpPr>
            <p:spPr bwMode="auto">
              <a:xfrm>
                <a:off x="3617" y="3012"/>
                <a:ext cx="4" cy="238"/>
              </a:xfrm>
              <a:custGeom>
                <a:avLst/>
                <a:gdLst>
                  <a:gd name="T0" fmla="*/ 0 w 4"/>
                  <a:gd name="T1" fmla="*/ 238 h 238"/>
                  <a:gd name="T2" fmla="*/ 0 w 4"/>
                  <a:gd name="T3" fmla="*/ 0 h 238"/>
                  <a:gd name="T4" fmla="*/ 2 w 4"/>
                  <a:gd name="T5" fmla="*/ 0 h 238"/>
                  <a:gd name="T6" fmla="*/ 2 w 4"/>
                  <a:gd name="T7" fmla="*/ 0 h 238"/>
                  <a:gd name="T8" fmla="*/ 2 w 4"/>
                  <a:gd name="T9" fmla="*/ 0 h 238"/>
                  <a:gd name="T10" fmla="*/ 2 w 4"/>
                  <a:gd name="T11" fmla="*/ 0 h 238"/>
                  <a:gd name="T12" fmla="*/ 2 w 4"/>
                  <a:gd name="T13" fmla="*/ 0 h 238"/>
                  <a:gd name="T14" fmla="*/ 2 w 4"/>
                  <a:gd name="T15" fmla="*/ 0 h 238"/>
                  <a:gd name="T16" fmla="*/ 4 w 4"/>
                  <a:gd name="T17" fmla="*/ 0 h 238"/>
                  <a:gd name="T18" fmla="*/ 4 w 4"/>
                  <a:gd name="T19" fmla="*/ 0 h 238"/>
                  <a:gd name="T20" fmla="*/ 4 w 4"/>
                  <a:gd name="T21" fmla="*/ 238 h 238"/>
                  <a:gd name="T22" fmla="*/ 4 w 4"/>
                  <a:gd name="T23" fmla="*/ 238 h 238"/>
                  <a:gd name="T24" fmla="*/ 2 w 4"/>
                  <a:gd name="T25" fmla="*/ 238 h 238"/>
                  <a:gd name="T26" fmla="*/ 2 w 4"/>
                  <a:gd name="T27" fmla="*/ 238 h 238"/>
                  <a:gd name="T28" fmla="*/ 2 w 4"/>
                  <a:gd name="T29" fmla="*/ 238 h 238"/>
                  <a:gd name="T30" fmla="*/ 2 w 4"/>
                  <a:gd name="T31" fmla="*/ 238 h 238"/>
                  <a:gd name="T32" fmla="*/ 2 w 4"/>
                  <a:gd name="T33" fmla="*/ 238 h 238"/>
                  <a:gd name="T34" fmla="*/ 2 w 4"/>
                  <a:gd name="T35" fmla="*/ 238 h 238"/>
                  <a:gd name="T36" fmla="*/ 0 w 4"/>
                  <a:gd name="T37" fmla="*/ 23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38">
                    <a:moveTo>
                      <a:pt x="0" y="238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38"/>
                    </a:lnTo>
                    <a:lnTo>
                      <a:pt x="4" y="238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01" name="Freeform 7885"/>
              <p:cNvSpPr>
                <a:spLocks/>
              </p:cNvSpPr>
              <p:nvPr/>
            </p:nvSpPr>
            <p:spPr bwMode="auto">
              <a:xfrm>
                <a:off x="3621" y="3012"/>
                <a:ext cx="2" cy="238"/>
              </a:xfrm>
              <a:custGeom>
                <a:avLst/>
                <a:gdLst>
                  <a:gd name="T0" fmla="*/ 0 w 2"/>
                  <a:gd name="T1" fmla="*/ 238 h 238"/>
                  <a:gd name="T2" fmla="*/ 0 w 2"/>
                  <a:gd name="T3" fmla="*/ 0 h 238"/>
                  <a:gd name="T4" fmla="*/ 0 w 2"/>
                  <a:gd name="T5" fmla="*/ 0 h 238"/>
                  <a:gd name="T6" fmla="*/ 0 w 2"/>
                  <a:gd name="T7" fmla="*/ 2 h 238"/>
                  <a:gd name="T8" fmla="*/ 0 w 2"/>
                  <a:gd name="T9" fmla="*/ 2 h 238"/>
                  <a:gd name="T10" fmla="*/ 2 w 2"/>
                  <a:gd name="T11" fmla="*/ 2 h 238"/>
                  <a:gd name="T12" fmla="*/ 2 w 2"/>
                  <a:gd name="T13" fmla="*/ 2 h 238"/>
                  <a:gd name="T14" fmla="*/ 2 w 2"/>
                  <a:gd name="T15" fmla="*/ 2 h 238"/>
                  <a:gd name="T16" fmla="*/ 2 w 2"/>
                  <a:gd name="T17" fmla="*/ 2 h 238"/>
                  <a:gd name="T18" fmla="*/ 2 w 2"/>
                  <a:gd name="T19" fmla="*/ 2 h 238"/>
                  <a:gd name="T20" fmla="*/ 2 w 2"/>
                  <a:gd name="T21" fmla="*/ 236 h 238"/>
                  <a:gd name="T22" fmla="*/ 2 w 2"/>
                  <a:gd name="T23" fmla="*/ 236 h 238"/>
                  <a:gd name="T24" fmla="*/ 2 w 2"/>
                  <a:gd name="T25" fmla="*/ 236 h 238"/>
                  <a:gd name="T26" fmla="*/ 2 w 2"/>
                  <a:gd name="T27" fmla="*/ 238 h 238"/>
                  <a:gd name="T28" fmla="*/ 2 w 2"/>
                  <a:gd name="T29" fmla="*/ 238 h 238"/>
                  <a:gd name="T30" fmla="*/ 0 w 2"/>
                  <a:gd name="T31" fmla="*/ 238 h 238"/>
                  <a:gd name="T32" fmla="*/ 0 w 2"/>
                  <a:gd name="T33" fmla="*/ 238 h 238"/>
                  <a:gd name="T34" fmla="*/ 0 w 2"/>
                  <a:gd name="T35" fmla="*/ 238 h 238"/>
                  <a:gd name="T36" fmla="*/ 0 w 2"/>
                  <a:gd name="T37" fmla="*/ 23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8">
                    <a:moveTo>
                      <a:pt x="0" y="23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00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02" name="Freeform 7886"/>
              <p:cNvSpPr>
                <a:spLocks/>
              </p:cNvSpPr>
              <p:nvPr/>
            </p:nvSpPr>
            <p:spPr bwMode="auto">
              <a:xfrm>
                <a:off x="3623" y="3014"/>
                <a:ext cx="4" cy="234"/>
              </a:xfrm>
              <a:custGeom>
                <a:avLst/>
                <a:gdLst>
                  <a:gd name="T0" fmla="*/ 0 w 4"/>
                  <a:gd name="T1" fmla="*/ 234 h 234"/>
                  <a:gd name="T2" fmla="*/ 0 w 4"/>
                  <a:gd name="T3" fmla="*/ 0 h 234"/>
                  <a:gd name="T4" fmla="*/ 0 w 4"/>
                  <a:gd name="T5" fmla="*/ 0 h 234"/>
                  <a:gd name="T6" fmla="*/ 2 w 4"/>
                  <a:gd name="T7" fmla="*/ 0 h 234"/>
                  <a:gd name="T8" fmla="*/ 2 w 4"/>
                  <a:gd name="T9" fmla="*/ 0 h 234"/>
                  <a:gd name="T10" fmla="*/ 2 w 4"/>
                  <a:gd name="T11" fmla="*/ 0 h 234"/>
                  <a:gd name="T12" fmla="*/ 2 w 4"/>
                  <a:gd name="T13" fmla="*/ 2 h 234"/>
                  <a:gd name="T14" fmla="*/ 2 w 4"/>
                  <a:gd name="T15" fmla="*/ 2 h 234"/>
                  <a:gd name="T16" fmla="*/ 4 w 4"/>
                  <a:gd name="T17" fmla="*/ 2 h 234"/>
                  <a:gd name="T18" fmla="*/ 4 w 4"/>
                  <a:gd name="T19" fmla="*/ 2 h 234"/>
                  <a:gd name="T20" fmla="*/ 4 w 4"/>
                  <a:gd name="T21" fmla="*/ 234 h 234"/>
                  <a:gd name="T22" fmla="*/ 4 w 4"/>
                  <a:gd name="T23" fmla="*/ 234 h 234"/>
                  <a:gd name="T24" fmla="*/ 2 w 4"/>
                  <a:gd name="T25" fmla="*/ 234 h 234"/>
                  <a:gd name="T26" fmla="*/ 2 w 4"/>
                  <a:gd name="T27" fmla="*/ 234 h 234"/>
                  <a:gd name="T28" fmla="*/ 2 w 4"/>
                  <a:gd name="T29" fmla="*/ 234 h 234"/>
                  <a:gd name="T30" fmla="*/ 2 w 4"/>
                  <a:gd name="T31" fmla="*/ 234 h 234"/>
                  <a:gd name="T32" fmla="*/ 2 w 4"/>
                  <a:gd name="T33" fmla="*/ 234 h 234"/>
                  <a:gd name="T34" fmla="*/ 0 w 4"/>
                  <a:gd name="T35" fmla="*/ 234 h 234"/>
                  <a:gd name="T36" fmla="*/ 0 w 4"/>
                  <a:gd name="T37" fmla="*/ 23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34">
                    <a:moveTo>
                      <a:pt x="0" y="23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34"/>
                    </a:lnTo>
                    <a:lnTo>
                      <a:pt x="4" y="234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0" y="234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00B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03" name="Freeform 7887"/>
              <p:cNvSpPr>
                <a:spLocks/>
              </p:cNvSpPr>
              <p:nvPr/>
            </p:nvSpPr>
            <p:spPr bwMode="auto">
              <a:xfrm>
                <a:off x="3627" y="3016"/>
                <a:ext cx="2" cy="232"/>
              </a:xfrm>
              <a:custGeom>
                <a:avLst/>
                <a:gdLst>
                  <a:gd name="T0" fmla="*/ 0 w 2"/>
                  <a:gd name="T1" fmla="*/ 232 h 232"/>
                  <a:gd name="T2" fmla="*/ 0 w 2"/>
                  <a:gd name="T3" fmla="*/ 0 h 232"/>
                  <a:gd name="T4" fmla="*/ 0 w 2"/>
                  <a:gd name="T5" fmla="*/ 0 h 232"/>
                  <a:gd name="T6" fmla="*/ 0 w 2"/>
                  <a:gd name="T7" fmla="*/ 0 h 232"/>
                  <a:gd name="T8" fmla="*/ 0 w 2"/>
                  <a:gd name="T9" fmla="*/ 0 h 232"/>
                  <a:gd name="T10" fmla="*/ 0 w 2"/>
                  <a:gd name="T11" fmla="*/ 0 h 232"/>
                  <a:gd name="T12" fmla="*/ 2 w 2"/>
                  <a:gd name="T13" fmla="*/ 0 h 232"/>
                  <a:gd name="T14" fmla="*/ 2 w 2"/>
                  <a:gd name="T15" fmla="*/ 0 h 232"/>
                  <a:gd name="T16" fmla="*/ 2 w 2"/>
                  <a:gd name="T17" fmla="*/ 2 h 232"/>
                  <a:gd name="T18" fmla="*/ 2 w 2"/>
                  <a:gd name="T19" fmla="*/ 2 h 232"/>
                  <a:gd name="T20" fmla="*/ 2 w 2"/>
                  <a:gd name="T21" fmla="*/ 230 h 232"/>
                  <a:gd name="T22" fmla="*/ 2 w 2"/>
                  <a:gd name="T23" fmla="*/ 230 h 232"/>
                  <a:gd name="T24" fmla="*/ 2 w 2"/>
                  <a:gd name="T25" fmla="*/ 230 h 232"/>
                  <a:gd name="T26" fmla="*/ 2 w 2"/>
                  <a:gd name="T27" fmla="*/ 230 h 232"/>
                  <a:gd name="T28" fmla="*/ 0 w 2"/>
                  <a:gd name="T29" fmla="*/ 230 h 232"/>
                  <a:gd name="T30" fmla="*/ 0 w 2"/>
                  <a:gd name="T31" fmla="*/ 230 h 232"/>
                  <a:gd name="T32" fmla="*/ 0 w 2"/>
                  <a:gd name="T33" fmla="*/ 230 h 232"/>
                  <a:gd name="T34" fmla="*/ 0 w 2"/>
                  <a:gd name="T35" fmla="*/ 230 h 232"/>
                  <a:gd name="T36" fmla="*/ 0 w 2"/>
                  <a:gd name="T37" fmla="*/ 23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2">
                    <a:moveTo>
                      <a:pt x="0" y="23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30"/>
                    </a:lnTo>
                    <a:lnTo>
                      <a:pt x="2" y="230"/>
                    </a:lnTo>
                    <a:lnTo>
                      <a:pt x="2" y="230"/>
                    </a:lnTo>
                    <a:lnTo>
                      <a:pt x="2" y="230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0" y="232"/>
                    </a:lnTo>
                    <a:close/>
                  </a:path>
                </a:pathLst>
              </a:custGeom>
              <a:solidFill>
                <a:srgbClr val="00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04" name="Freeform 7888"/>
              <p:cNvSpPr>
                <a:spLocks/>
              </p:cNvSpPr>
              <p:nvPr/>
            </p:nvSpPr>
            <p:spPr bwMode="auto">
              <a:xfrm>
                <a:off x="3629" y="3018"/>
                <a:ext cx="4" cy="228"/>
              </a:xfrm>
              <a:custGeom>
                <a:avLst/>
                <a:gdLst>
                  <a:gd name="T0" fmla="*/ 0 w 4"/>
                  <a:gd name="T1" fmla="*/ 228 h 228"/>
                  <a:gd name="T2" fmla="*/ 0 w 4"/>
                  <a:gd name="T3" fmla="*/ 0 h 228"/>
                  <a:gd name="T4" fmla="*/ 0 w 4"/>
                  <a:gd name="T5" fmla="*/ 0 h 228"/>
                  <a:gd name="T6" fmla="*/ 2 w 4"/>
                  <a:gd name="T7" fmla="*/ 0 h 228"/>
                  <a:gd name="T8" fmla="*/ 2 w 4"/>
                  <a:gd name="T9" fmla="*/ 0 h 228"/>
                  <a:gd name="T10" fmla="*/ 2 w 4"/>
                  <a:gd name="T11" fmla="*/ 0 h 228"/>
                  <a:gd name="T12" fmla="*/ 2 w 4"/>
                  <a:gd name="T13" fmla="*/ 0 h 228"/>
                  <a:gd name="T14" fmla="*/ 2 w 4"/>
                  <a:gd name="T15" fmla="*/ 0 h 228"/>
                  <a:gd name="T16" fmla="*/ 2 w 4"/>
                  <a:gd name="T17" fmla="*/ 2 h 228"/>
                  <a:gd name="T18" fmla="*/ 4 w 4"/>
                  <a:gd name="T19" fmla="*/ 2 h 228"/>
                  <a:gd name="T20" fmla="*/ 4 w 4"/>
                  <a:gd name="T21" fmla="*/ 226 h 228"/>
                  <a:gd name="T22" fmla="*/ 2 w 4"/>
                  <a:gd name="T23" fmla="*/ 226 h 228"/>
                  <a:gd name="T24" fmla="*/ 2 w 4"/>
                  <a:gd name="T25" fmla="*/ 226 h 228"/>
                  <a:gd name="T26" fmla="*/ 2 w 4"/>
                  <a:gd name="T27" fmla="*/ 226 h 228"/>
                  <a:gd name="T28" fmla="*/ 2 w 4"/>
                  <a:gd name="T29" fmla="*/ 226 h 228"/>
                  <a:gd name="T30" fmla="*/ 2 w 4"/>
                  <a:gd name="T31" fmla="*/ 226 h 228"/>
                  <a:gd name="T32" fmla="*/ 2 w 4"/>
                  <a:gd name="T33" fmla="*/ 226 h 228"/>
                  <a:gd name="T34" fmla="*/ 0 w 4"/>
                  <a:gd name="T35" fmla="*/ 228 h 228"/>
                  <a:gd name="T36" fmla="*/ 0 w 4"/>
                  <a:gd name="T37" fmla="*/ 22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28">
                    <a:moveTo>
                      <a:pt x="0" y="22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26"/>
                    </a:lnTo>
                    <a:lnTo>
                      <a:pt x="2" y="226"/>
                    </a:lnTo>
                    <a:lnTo>
                      <a:pt x="2" y="226"/>
                    </a:lnTo>
                    <a:lnTo>
                      <a:pt x="2" y="226"/>
                    </a:lnTo>
                    <a:lnTo>
                      <a:pt x="2" y="226"/>
                    </a:lnTo>
                    <a:lnTo>
                      <a:pt x="2" y="226"/>
                    </a:lnTo>
                    <a:lnTo>
                      <a:pt x="2" y="226"/>
                    </a:lnTo>
                    <a:lnTo>
                      <a:pt x="0" y="228"/>
                    </a:lnTo>
                    <a:lnTo>
                      <a:pt x="0" y="228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05" name="Freeform 7889"/>
              <p:cNvSpPr>
                <a:spLocks/>
              </p:cNvSpPr>
              <p:nvPr/>
            </p:nvSpPr>
            <p:spPr bwMode="auto">
              <a:xfrm>
                <a:off x="3633" y="3020"/>
                <a:ext cx="2" cy="224"/>
              </a:xfrm>
              <a:custGeom>
                <a:avLst/>
                <a:gdLst>
                  <a:gd name="T0" fmla="*/ 0 w 2"/>
                  <a:gd name="T1" fmla="*/ 224 h 224"/>
                  <a:gd name="T2" fmla="*/ 0 w 2"/>
                  <a:gd name="T3" fmla="*/ 0 h 224"/>
                  <a:gd name="T4" fmla="*/ 0 w 2"/>
                  <a:gd name="T5" fmla="*/ 0 h 224"/>
                  <a:gd name="T6" fmla="*/ 0 w 2"/>
                  <a:gd name="T7" fmla="*/ 0 h 224"/>
                  <a:gd name="T8" fmla="*/ 0 w 2"/>
                  <a:gd name="T9" fmla="*/ 0 h 224"/>
                  <a:gd name="T10" fmla="*/ 0 w 2"/>
                  <a:gd name="T11" fmla="*/ 0 h 224"/>
                  <a:gd name="T12" fmla="*/ 2 w 2"/>
                  <a:gd name="T13" fmla="*/ 0 h 224"/>
                  <a:gd name="T14" fmla="*/ 2 w 2"/>
                  <a:gd name="T15" fmla="*/ 0 h 224"/>
                  <a:gd name="T16" fmla="*/ 2 w 2"/>
                  <a:gd name="T17" fmla="*/ 2 h 224"/>
                  <a:gd name="T18" fmla="*/ 2 w 2"/>
                  <a:gd name="T19" fmla="*/ 2 h 224"/>
                  <a:gd name="T20" fmla="*/ 2 w 2"/>
                  <a:gd name="T21" fmla="*/ 223 h 224"/>
                  <a:gd name="T22" fmla="*/ 2 w 2"/>
                  <a:gd name="T23" fmla="*/ 223 h 224"/>
                  <a:gd name="T24" fmla="*/ 2 w 2"/>
                  <a:gd name="T25" fmla="*/ 223 h 224"/>
                  <a:gd name="T26" fmla="*/ 2 w 2"/>
                  <a:gd name="T27" fmla="*/ 223 h 224"/>
                  <a:gd name="T28" fmla="*/ 0 w 2"/>
                  <a:gd name="T29" fmla="*/ 223 h 224"/>
                  <a:gd name="T30" fmla="*/ 0 w 2"/>
                  <a:gd name="T31" fmla="*/ 223 h 224"/>
                  <a:gd name="T32" fmla="*/ 0 w 2"/>
                  <a:gd name="T33" fmla="*/ 224 h 224"/>
                  <a:gd name="T34" fmla="*/ 0 w 2"/>
                  <a:gd name="T35" fmla="*/ 224 h 224"/>
                  <a:gd name="T36" fmla="*/ 0 w 2"/>
                  <a:gd name="T37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24">
                    <a:moveTo>
                      <a:pt x="0" y="2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4"/>
                    </a:lnTo>
                    <a:lnTo>
                      <a:pt x="0" y="224"/>
                    </a:lnTo>
                    <a:lnTo>
                      <a:pt x="0" y="224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06" name="Freeform 7890"/>
              <p:cNvSpPr>
                <a:spLocks/>
              </p:cNvSpPr>
              <p:nvPr/>
            </p:nvSpPr>
            <p:spPr bwMode="auto">
              <a:xfrm>
                <a:off x="3635" y="3022"/>
                <a:ext cx="2" cy="221"/>
              </a:xfrm>
              <a:custGeom>
                <a:avLst/>
                <a:gdLst>
                  <a:gd name="T0" fmla="*/ 0 w 2"/>
                  <a:gd name="T1" fmla="*/ 221 h 221"/>
                  <a:gd name="T2" fmla="*/ 0 w 2"/>
                  <a:gd name="T3" fmla="*/ 0 h 221"/>
                  <a:gd name="T4" fmla="*/ 0 w 2"/>
                  <a:gd name="T5" fmla="*/ 0 h 221"/>
                  <a:gd name="T6" fmla="*/ 0 w 2"/>
                  <a:gd name="T7" fmla="*/ 0 h 221"/>
                  <a:gd name="T8" fmla="*/ 2 w 2"/>
                  <a:gd name="T9" fmla="*/ 0 h 221"/>
                  <a:gd name="T10" fmla="*/ 2 w 2"/>
                  <a:gd name="T11" fmla="*/ 0 h 221"/>
                  <a:gd name="T12" fmla="*/ 2 w 2"/>
                  <a:gd name="T13" fmla="*/ 0 h 221"/>
                  <a:gd name="T14" fmla="*/ 2 w 2"/>
                  <a:gd name="T15" fmla="*/ 1 h 221"/>
                  <a:gd name="T16" fmla="*/ 2 w 2"/>
                  <a:gd name="T17" fmla="*/ 1 h 221"/>
                  <a:gd name="T18" fmla="*/ 2 w 2"/>
                  <a:gd name="T19" fmla="*/ 1 h 221"/>
                  <a:gd name="T20" fmla="*/ 2 w 2"/>
                  <a:gd name="T21" fmla="*/ 219 h 221"/>
                  <a:gd name="T22" fmla="*/ 2 w 2"/>
                  <a:gd name="T23" fmla="*/ 219 h 221"/>
                  <a:gd name="T24" fmla="*/ 2 w 2"/>
                  <a:gd name="T25" fmla="*/ 219 h 221"/>
                  <a:gd name="T26" fmla="*/ 2 w 2"/>
                  <a:gd name="T27" fmla="*/ 219 h 221"/>
                  <a:gd name="T28" fmla="*/ 2 w 2"/>
                  <a:gd name="T29" fmla="*/ 219 h 221"/>
                  <a:gd name="T30" fmla="*/ 2 w 2"/>
                  <a:gd name="T31" fmla="*/ 219 h 221"/>
                  <a:gd name="T32" fmla="*/ 0 w 2"/>
                  <a:gd name="T33" fmla="*/ 219 h 221"/>
                  <a:gd name="T34" fmla="*/ 0 w 2"/>
                  <a:gd name="T35" fmla="*/ 221 h 221"/>
                  <a:gd name="T36" fmla="*/ 0 w 2"/>
                  <a:gd name="T37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21">
                    <a:moveTo>
                      <a:pt x="0" y="22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0" y="221"/>
                    </a:lnTo>
                    <a:lnTo>
                      <a:pt x="0" y="221"/>
                    </a:lnTo>
                    <a:close/>
                  </a:path>
                </a:pathLst>
              </a:custGeom>
              <a:solidFill>
                <a:srgbClr val="00C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07" name="Freeform 7891"/>
              <p:cNvSpPr>
                <a:spLocks/>
              </p:cNvSpPr>
              <p:nvPr/>
            </p:nvSpPr>
            <p:spPr bwMode="auto">
              <a:xfrm>
                <a:off x="3637" y="3023"/>
                <a:ext cx="3" cy="218"/>
              </a:xfrm>
              <a:custGeom>
                <a:avLst/>
                <a:gdLst>
                  <a:gd name="T0" fmla="*/ 0 w 3"/>
                  <a:gd name="T1" fmla="*/ 218 h 218"/>
                  <a:gd name="T2" fmla="*/ 0 w 3"/>
                  <a:gd name="T3" fmla="*/ 0 h 218"/>
                  <a:gd name="T4" fmla="*/ 2 w 3"/>
                  <a:gd name="T5" fmla="*/ 0 h 218"/>
                  <a:gd name="T6" fmla="*/ 2 w 3"/>
                  <a:gd name="T7" fmla="*/ 0 h 218"/>
                  <a:gd name="T8" fmla="*/ 2 w 3"/>
                  <a:gd name="T9" fmla="*/ 0 h 218"/>
                  <a:gd name="T10" fmla="*/ 2 w 3"/>
                  <a:gd name="T11" fmla="*/ 2 h 218"/>
                  <a:gd name="T12" fmla="*/ 2 w 3"/>
                  <a:gd name="T13" fmla="*/ 2 h 218"/>
                  <a:gd name="T14" fmla="*/ 3 w 3"/>
                  <a:gd name="T15" fmla="*/ 2 h 218"/>
                  <a:gd name="T16" fmla="*/ 3 w 3"/>
                  <a:gd name="T17" fmla="*/ 2 h 218"/>
                  <a:gd name="T18" fmla="*/ 3 w 3"/>
                  <a:gd name="T19" fmla="*/ 2 h 218"/>
                  <a:gd name="T20" fmla="*/ 3 w 3"/>
                  <a:gd name="T21" fmla="*/ 214 h 218"/>
                  <a:gd name="T22" fmla="*/ 3 w 3"/>
                  <a:gd name="T23" fmla="*/ 216 h 218"/>
                  <a:gd name="T24" fmla="*/ 3 w 3"/>
                  <a:gd name="T25" fmla="*/ 216 h 218"/>
                  <a:gd name="T26" fmla="*/ 2 w 3"/>
                  <a:gd name="T27" fmla="*/ 216 h 218"/>
                  <a:gd name="T28" fmla="*/ 2 w 3"/>
                  <a:gd name="T29" fmla="*/ 216 h 218"/>
                  <a:gd name="T30" fmla="*/ 2 w 3"/>
                  <a:gd name="T31" fmla="*/ 216 h 218"/>
                  <a:gd name="T32" fmla="*/ 2 w 3"/>
                  <a:gd name="T33" fmla="*/ 216 h 218"/>
                  <a:gd name="T34" fmla="*/ 2 w 3"/>
                  <a:gd name="T35" fmla="*/ 216 h 218"/>
                  <a:gd name="T36" fmla="*/ 0 w 3"/>
                  <a:gd name="T37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218">
                    <a:moveTo>
                      <a:pt x="0" y="218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14"/>
                    </a:lnTo>
                    <a:lnTo>
                      <a:pt x="3" y="216"/>
                    </a:lnTo>
                    <a:lnTo>
                      <a:pt x="3" y="216"/>
                    </a:lnTo>
                    <a:lnTo>
                      <a:pt x="2" y="216"/>
                    </a:lnTo>
                    <a:lnTo>
                      <a:pt x="2" y="216"/>
                    </a:lnTo>
                    <a:lnTo>
                      <a:pt x="2" y="216"/>
                    </a:lnTo>
                    <a:lnTo>
                      <a:pt x="2" y="216"/>
                    </a:lnTo>
                    <a:lnTo>
                      <a:pt x="2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00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08" name="Freeform 7892"/>
              <p:cNvSpPr>
                <a:spLocks/>
              </p:cNvSpPr>
              <p:nvPr/>
            </p:nvSpPr>
            <p:spPr bwMode="auto">
              <a:xfrm>
                <a:off x="3640" y="3025"/>
                <a:ext cx="2" cy="212"/>
              </a:xfrm>
              <a:custGeom>
                <a:avLst/>
                <a:gdLst>
                  <a:gd name="T0" fmla="*/ 0 w 2"/>
                  <a:gd name="T1" fmla="*/ 212 h 212"/>
                  <a:gd name="T2" fmla="*/ 0 w 2"/>
                  <a:gd name="T3" fmla="*/ 0 h 212"/>
                  <a:gd name="T4" fmla="*/ 0 w 2"/>
                  <a:gd name="T5" fmla="*/ 0 h 212"/>
                  <a:gd name="T6" fmla="*/ 0 w 2"/>
                  <a:gd name="T7" fmla="*/ 2 h 212"/>
                  <a:gd name="T8" fmla="*/ 0 w 2"/>
                  <a:gd name="T9" fmla="*/ 2 h 212"/>
                  <a:gd name="T10" fmla="*/ 2 w 2"/>
                  <a:gd name="T11" fmla="*/ 2 h 212"/>
                  <a:gd name="T12" fmla="*/ 2 w 2"/>
                  <a:gd name="T13" fmla="*/ 2 h 212"/>
                  <a:gd name="T14" fmla="*/ 2 w 2"/>
                  <a:gd name="T15" fmla="*/ 2 h 212"/>
                  <a:gd name="T16" fmla="*/ 2 w 2"/>
                  <a:gd name="T17" fmla="*/ 2 h 212"/>
                  <a:gd name="T18" fmla="*/ 2 w 2"/>
                  <a:gd name="T19" fmla="*/ 4 h 212"/>
                  <a:gd name="T20" fmla="*/ 2 w 2"/>
                  <a:gd name="T21" fmla="*/ 210 h 212"/>
                  <a:gd name="T22" fmla="*/ 2 w 2"/>
                  <a:gd name="T23" fmla="*/ 210 h 212"/>
                  <a:gd name="T24" fmla="*/ 2 w 2"/>
                  <a:gd name="T25" fmla="*/ 210 h 212"/>
                  <a:gd name="T26" fmla="*/ 2 w 2"/>
                  <a:gd name="T27" fmla="*/ 212 h 212"/>
                  <a:gd name="T28" fmla="*/ 2 w 2"/>
                  <a:gd name="T29" fmla="*/ 212 h 212"/>
                  <a:gd name="T30" fmla="*/ 0 w 2"/>
                  <a:gd name="T31" fmla="*/ 212 h 212"/>
                  <a:gd name="T32" fmla="*/ 0 w 2"/>
                  <a:gd name="T33" fmla="*/ 212 h 212"/>
                  <a:gd name="T34" fmla="*/ 0 w 2"/>
                  <a:gd name="T35" fmla="*/ 212 h 212"/>
                  <a:gd name="T36" fmla="*/ 0 w 2"/>
                  <a:gd name="T37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12">
                    <a:moveTo>
                      <a:pt x="0" y="2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10"/>
                    </a:lnTo>
                    <a:lnTo>
                      <a:pt x="2" y="210"/>
                    </a:lnTo>
                    <a:lnTo>
                      <a:pt x="2" y="210"/>
                    </a:lnTo>
                    <a:lnTo>
                      <a:pt x="2" y="212"/>
                    </a:lnTo>
                    <a:lnTo>
                      <a:pt x="2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close/>
                  </a:path>
                </a:pathLst>
              </a:custGeom>
              <a:solidFill>
                <a:srgbClr val="00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09" name="Freeform 7893"/>
              <p:cNvSpPr>
                <a:spLocks/>
              </p:cNvSpPr>
              <p:nvPr/>
            </p:nvSpPr>
            <p:spPr bwMode="auto">
              <a:xfrm>
                <a:off x="3642" y="3029"/>
                <a:ext cx="4" cy="206"/>
              </a:xfrm>
              <a:custGeom>
                <a:avLst/>
                <a:gdLst>
                  <a:gd name="T0" fmla="*/ 0 w 4"/>
                  <a:gd name="T1" fmla="*/ 206 h 206"/>
                  <a:gd name="T2" fmla="*/ 0 w 4"/>
                  <a:gd name="T3" fmla="*/ 0 h 206"/>
                  <a:gd name="T4" fmla="*/ 2 w 4"/>
                  <a:gd name="T5" fmla="*/ 0 h 206"/>
                  <a:gd name="T6" fmla="*/ 2 w 4"/>
                  <a:gd name="T7" fmla="*/ 0 h 206"/>
                  <a:gd name="T8" fmla="*/ 2 w 4"/>
                  <a:gd name="T9" fmla="*/ 0 h 206"/>
                  <a:gd name="T10" fmla="*/ 2 w 4"/>
                  <a:gd name="T11" fmla="*/ 0 h 206"/>
                  <a:gd name="T12" fmla="*/ 2 w 4"/>
                  <a:gd name="T13" fmla="*/ 2 h 206"/>
                  <a:gd name="T14" fmla="*/ 2 w 4"/>
                  <a:gd name="T15" fmla="*/ 2 h 206"/>
                  <a:gd name="T16" fmla="*/ 4 w 4"/>
                  <a:gd name="T17" fmla="*/ 2 h 206"/>
                  <a:gd name="T18" fmla="*/ 4 w 4"/>
                  <a:gd name="T19" fmla="*/ 2 h 206"/>
                  <a:gd name="T20" fmla="*/ 4 w 4"/>
                  <a:gd name="T21" fmla="*/ 202 h 206"/>
                  <a:gd name="T22" fmla="*/ 4 w 4"/>
                  <a:gd name="T23" fmla="*/ 204 h 206"/>
                  <a:gd name="T24" fmla="*/ 2 w 4"/>
                  <a:gd name="T25" fmla="*/ 204 h 206"/>
                  <a:gd name="T26" fmla="*/ 2 w 4"/>
                  <a:gd name="T27" fmla="*/ 204 h 206"/>
                  <a:gd name="T28" fmla="*/ 2 w 4"/>
                  <a:gd name="T29" fmla="*/ 204 h 206"/>
                  <a:gd name="T30" fmla="*/ 2 w 4"/>
                  <a:gd name="T31" fmla="*/ 204 h 206"/>
                  <a:gd name="T32" fmla="*/ 2 w 4"/>
                  <a:gd name="T33" fmla="*/ 206 h 206"/>
                  <a:gd name="T34" fmla="*/ 2 w 4"/>
                  <a:gd name="T35" fmla="*/ 206 h 206"/>
                  <a:gd name="T36" fmla="*/ 0 w 4"/>
                  <a:gd name="T37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06">
                    <a:moveTo>
                      <a:pt x="0" y="206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02"/>
                    </a:lnTo>
                    <a:lnTo>
                      <a:pt x="4" y="204"/>
                    </a:lnTo>
                    <a:lnTo>
                      <a:pt x="2" y="204"/>
                    </a:lnTo>
                    <a:lnTo>
                      <a:pt x="2" y="204"/>
                    </a:lnTo>
                    <a:lnTo>
                      <a:pt x="2" y="204"/>
                    </a:lnTo>
                    <a:lnTo>
                      <a:pt x="2" y="204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0" y="206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10" name="Freeform 7894"/>
              <p:cNvSpPr>
                <a:spLocks/>
              </p:cNvSpPr>
              <p:nvPr/>
            </p:nvSpPr>
            <p:spPr bwMode="auto">
              <a:xfrm>
                <a:off x="3646" y="3031"/>
                <a:ext cx="2" cy="200"/>
              </a:xfrm>
              <a:custGeom>
                <a:avLst/>
                <a:gdLst>
                  <a:gd name="T0" fmla="*/ 0 w 2"/>
                  <a:gd name="T1" fmla="*/ 200 h 200"/>
                  <a:gd name="T2" fmla="*/ 0 w 2"/>
                  <a:gd name="T3" fmla="*/ 0 h 200"/>
                  <a:gd name="T4" fmla="*/ 0 w 2"/>
                  <a:gd name="T5" fmla="*/ 0 h 200"/>
                  <a:gd name="T6" fmla="*/ 0 w 2"/>
                  <a:gd name="T7" fmla="*/ 2 h 200"/>
                  <a:gd name="T8" fmla="*/ 0 w 2"/>
                  <a:gd name="T9" fmla="*/ 2 h 200"/>
                  <a:gd name="T10" fmla="*/ 2 w 2"/>
                  <a:gd name="T11" fmla="*/ 2 h 200"/>
                  <a:gd name="T12" fmla="*/ 2 w 2"/>
                  <a:gd name="T13" fmla="*/ 2 h 200"/>
                  <a:gd name="T14" fmla="*/ 2 w 2"/>
                  <a:gd name="T15" fmla="*/ 4 h 200"/>
                  <a:gd name="T16" fmla="*/ 2 w 2"/>
                  <a:gd name="T17" fmla="*/ 4 h 200"/>
                  <a:gd name="T18" fmla="*/ 2 w 2"/>
                  <a:gd name="T19" fmla="*/ 4 h 200"/>
                  <a:gd name="T20" fmla="*/ 2 w 2"/>
                  <a:gd name="T21" fmla="*/ 198 h 200"/>
                  <a:gd name="T22" fmla="*/ 2 w 2"/>
                  <a:gd name="T23" fmla="*/ 198 h 200"/>
                  <a:gd name="T24" fmla="*/ 2 w 2"/>
                  <a:gd name="T25" fmla="*/ 198 h 200"/>
                  <a:gd name="T26" fmla="*/ 2 w 2"/>
                  <a:gd name="T27" fmla="*/ 198 h 200"/>
                  <a:gd name="T28" fmla="*/ 2 w 2"/>
                  <a:gd name="T29" fmla="*/ 200 h 200"/>
                  <a:gd name="T30" fmla="*/ 0 w 2"/>
                  <a:gd name="T31" fmla="*/ 200 h 200"/>
                  <a:gd name="T32" fmla="*/ 0 w 2"/>
                  <a:gd name="T33" fmla="*/ 200 h 200"/>
                  <a:gd name="T34" fmla="*/ 0 w 2"/>
                  <a:gd name="T35" fmla="*/ 200 h 200"/>
                  <a:gd name="T36" fmla="*/ 0 w 2"/>
                  <a:gd name="T3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00">
                    <a:moveTo>
                      <a:pt x="0" y="20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2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11" name="Freeform 7895"/>
              <p:cNvSpPr>
                <a:spLocks/>
              </p:cNvSpPr>
              <p:nvPr/>
            </p:nvSpPr>
            <p:spPr bwMode="auto">
              <a:xfrm>
                <a:off x="3648" y="3035"/>
                <a:ext cx="4" cy="194"/>
              </a:xfrm>
              <a:custGeom>
                <a:avLst/>
                <a:gdLst>
                  <a:gd name="T0" fmla="*/ 0 w 4"/>
                  <a:gd name="T1" fmla="*/ 194 h 194"/>
                  <a:gd name="T2" fmla="*/ 0 w 4"/>
                  <a:gd name="T3" fmla="*/ 0 h 194"/>
                  <a:gd name="T4" fmla="*/ 0 w 4"/>
                  <a:gd name="T5" fmla="*/ 0 h 194"/>
                  <a:gd name="T6" fmla="*/ 2 w 4"/>
                  <a:gd name="T7" fmla="*/ 2 h 194"/>
                  <a:gd name="T8" fmla="*/ 2 w 4"/>
                  <a:gd name="T9" fmla="*/ 2 h 194"/>
                  <a:gd name="T10" fmla="*/ 2 w 4"/>
                  <a:gd name="T11" fmla="*/ 2 h 194"/>
                  <a:gd name="T12" fmla="*/ 2 w 4"/>
                  <a:gd name="T13" fmla="*/ 2 h 194"/>
                  <a:gd name="T14" fmla="*/ 2 w 4"/>
                  <a:gd name="T15" fmla="*/ 4 h 194"/>
                  <a:gd name="T16" fmla="*/ 4 w 4"/>
                  <a:gd name="T17" fmla="*/ 4 h 194"/>
                  <a:gd name="T18" fmla="*/ 4 w 4"/>
                  <a:gd name="T19" fmla="*/ 4 h 194"/>
                  <a:gd name="T20" fmla="*/ 4 w 4"/>
                  <a:gd name="T21" fmla="*/ 190 h 194"/>
                  <a:gd name="T22" fmla="*/ 4 w 4"/>
                  <a:gd name="T23" fmla="*/ 190 h 194"/>
                  <a:gd name="T24" fmla="*/ 2 w 4"/>
                  <a:gd name="T25" fmla="*/ 190 h 194"/>
                  <a:gd name="T26" fmla="*/ 2 w 4"/>
                  <a:gd name="T27" fmla="*/ 190 h 194"/>
                  <a:gd name="T28" fmla="*/ 2 w 4"/>
                  <a:gd name="T29" fmla="*/ 192 h 194"/>
                  <a:gd name="T30" fmla="*/ 2 w 4"/>
                  <a:gd name="T31" fmla="*/ 192 h 194"/>
                  <a:gd name="T32" fmla="*/ 2 w 4"/>
                  <a:gd name="T33" fmla="*/ 192 h 194"/>
                  <a:gd name="T34" fmla="*/ 0 w 4"/>
                  <a:gd name="T35" fmla="*/ 192 h 194"/>
                  <a:gd name="T36" fmla="*/ 0 w 4"/>
                  <a:gd name="T37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194">
                    <a:moveTo>
                      <a:pt x="0" y="19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190"/>
                    </a:lnTo>
                    <a:lnTo>
                      <a:pt x="4" y="190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2" y="192"/>
                    </a:lnTo>
                    <a:lnTo>
                      <a:pt x="2" y="192"/>
                    </a:lnTo>
                    <a:lnTo>
                      <a:pt x="2" y="192"/>
                    </a:lnTo>
                    <a:lnTo>
                      <a:pt x="0" y="192"/>
                    </a:ln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00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12" name="Freeform 7896"/>
              <p:cNvSpPr>
                <a:spLocks/>
              </p:cNvSpPr>
              <p:nvPr/>
            </p:nvSpPr>
            <p:spPr bwMode="auto">
              <a:xfrm>
                <a:off x="3652" y="3039"/>
                <a:ext cx="2" cy="186"/>
              </a:xfrm>
              <a:custGeom>
                <a:avLst/>
                <a:gdLst>
                  <a:gd name="T0" fmla="*/ 0 w 2"/>
                  <a:gd name="T1" fmla="*/ 186 h 186"/>
                  <a:gd name="T2" fmla="*/ 0 w 2"/>
                  <a:gd name="T3" fmla="*/ 0 h 186"/>
                  <a:gd name="T4" fmla="*/ 0 w 2"/>
                  <a:gd name="T5" fmla="*/ 0 h 186"/>
                  <a:gd name="T6" fmla="*/ 0 w 2"/>
                  <a:gd name="T7" fmla="*/ 2 h 186"/>
                  <a:gd name="T8" fmla="*/ 0 w 2"/>
                  <a:gd name="T9" fmla="*/ 2 h 186"/>
                  <a:gd name="T10" fmla="*/ 0 w 2"/>
                  <a:gd name="T11" fmla="*/ 2 h 186"/>
                  <a:gd name="T12" fmla="*/ 2 w 2"/>
                  <a:gd name="T13" fmla="*/ 2 h 186"/>
                  <a:gd name="T14" fmla="*/ 2 w 2"/>
                  <a:gd name="T15" fmla="*/ 4 h 186"/>
                  <a:gd name="T16" fmla="*/ 2 w 2"/>
                  <a:gd name="T17" fmla="*/ 4 h 186"/>
                  <a:gd name="T18" fmla="*/ 2 w 2"/>
                  <a:gd name="T19" fmla="*/ 4 h 186"/>
                  <a:gd name="T20" fmla="*/ 2 w 2"/>
                  <a:gd name="T21" fmla="*/ 181 h 186"/>
                  <a:gd name="T22" fmla="*/ 2 w 2"/>
                  <a:gd name="T23" fmla="*/ 182 h 186"/>
                  <a:gd name="T24" fmla="*/ 2 w 2"/>
                  <a:gd name="T25" fmla="*/ 182 h 186"/>
                  <a:gd name="T26" fmla="*/ 2 w 2"/>
                  <a:gd name="T27" fmla="*/ 182 h 186"/>
                  <a:gd name="T28" fmla="*/ 0 w 2"/>
                  <a:gd name="T29" fmla="*/ 184 h 186"/>
                  <a:gd name="T30" fmla="*/ 0 w 2"/>
                  <a:gd name="T31" fmla="*/ 184 h 186"/>
                  <a:gd name="T32" fmla="*/ 0 w 2"/>
                  <a:gd name="T33" fmla="*/ 184 h 186"/>
                  <a:gd name="T34" fmla="*/ 0 w 2"/>
                  <a:gd name="T35" fmla="*/ 184 h 186"/>
                  <a:gd name="T36" fmla="*/ 0 w 2"/>
                  <a:gd name="T37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86">
                    <a:moveTo>
                      <a:pt x="0" y="18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181"/>
                    </a:lnTo>
                    <a:lnTo>
                      <a:pt x="2" y="182"/>
                    </a:lnTo>
                    <a:lnTo>
                      <a:pt x="2" y="182"/>
                    </a:lnTo>
                    <a:lnTo>
                      <a:pt x="2" y="182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6"/>
                    </a:lnTo>
                    <a:close/>
                  </a:path>
                </a:pathLst>
              </a:custGeom>
              <a:solidFill>
                <a:srgbClr val="00C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13" name="Freeform 7897"/>
              <p:cNvSpPr>
                <a:spLocks/>
              </p:cNvSpPr>
              <p:nvPr/>
            </p:nvSpPr>
            <p:spPr bwMode="auto">
              <a:xfrm>
                <a:off x="3654" y="3043"/>
                <a:ext cx="4" cy="177"/>
              </a:xfrm>
              <a:custGeom>
                <a:avLst/>
                <a:gdLst>
                  <a:gd name="T0" fmla="*/ 0 w 4"/>
                  <a:gd name="T1" fmla="*/ 177 h 177"/>
                  <a:gd name="T2" fmla="*/ 0 w 4"/>
                  <a:gd name="T3" fmla="*/ 0 h 177"/>
                  <a:gd name="T4" fmla="*/ 0 w 4"/>
                  <a:gd name="T5" fmla="*/ 2 h 177"/>
                  <a:gd name="T6" fmla="*/ 0 w 4"/>
                  <a:gd name="T7" fmla="*/ 2 h 177"/>
                  <a:gd name="T8" fmla="*/ 2 w 4"/>
                  <a:gd name="T9" fmla="*/ 2 h 177"/>
                  <a:gd name="T10" fmla="*/ 2 w 4"/>
                  <a:gd name="T11" fmla="*/ 4 h 177"/>
                  <a:gd name="T12" fmla="*/ 2 w 4"/>
                  <a:gd name="T13" fmla="*/ 4 h 177"/>
                  <a:gd name="T14" fmla="*/ 2 w 4"/>
                  <a:gd name="T15" fmla="*/ 4 h 177"/>
                  <a:gd name="T16" fmla="*/ 2 w 4"/>
                  <a:gd name="T17" fmla="*/ 5 h 177"/>
                  <a:gd name="T18" fmla="*/ 4 w 4"/>
                  <a:gd name="T19" fmla="*/ 5 h 177"/>
                  <a:gd name="T20" fmla="*/ 4 w 4"/>
                  <a:gd name="T21" fmla="*/ 173 h 177"/>
                  <a:gd name="T22" fmla="*/ 2 w 4"/>
                  <a:gd name="T23" fmla="*/ 173 h 177"/>
                  <a:gd name="T24" fmla="*/ 2 w 4"/>
                  <a:gd name="T25" fmla="*/ 175 h 177"/>
                  <a:gd name="T26" fmla="*/ 2 w 4"/>
                  <a:gd name="T27" fmla="*/ 175 h 177"/>
                  <a:gd name="T28" fmla="*/ 2 w 4"/>
                  <a:gd name="T29" fmla="*/ 175 h 177"/>
                  <a:gd name="T30" fmla="*/ 2 w 4"/>
                  <a:gd name="T31" fmla="*/ 177 h 177"/>
                  <a:gd name="T32" fmla="*/ 0 w 4"/>
                  <a:gd name="T33" fmla="*/ 177 h 177"/>
                  <a:gd name="T34" fmla="*/ 0 w 4"/>
                  <a:gd name="T35" fmla="*/ 177 h 177"/>
                  <a:gd name="T36" fmla="*/ 0 w 4"/>
                  <a:gd name="T37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177">
                    <a:moveTo>
                      <a:pt x="0" y="177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173"/>
                    </a:lnTo>
                    <a:lnTo>
                      <a:pt x="2" y="173"/>
                    </a:lnTo>
                    <a:lnTo>
                      <a:pt x="2" y="175"/>
                    </a:lnTo>
                    <a:lnTo>
                      <a:pt x="2" y="175"/>
                    </a:lnTo>
                    <a:lnTo>
                      <a:pt x="2" y="175"/>
                    </a:lnTo>
                    <a:lnTo>
                      <a:pt x="2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00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14" name="Freeform 7898"/>
              <p:cNvSpPr>
                <a:spLocks/>
              </p:cNvSpPr>
              <p:nvPr/>
            </p:nvSpPr>
            <p:spPr bwMode="auto">
              <a:xfrm>
                <a:off x="3658" y="3048"/>
                <a:ext cx="2" cy="168"/>
              </a:xfrm>
              <a:custGeom>
                <a:avLst/>
                <a:gdLst>
                  <a:gd name="T0" fmla="*/ 0 w 2"/>
                  <a:gd name="T1" fmla="*/ 168 h 168"/>
                  <a:gd name="T2" fmla="*/ 0 w 2"/>
                  <a:gd name="T3" fmla="*/ 0 h 168"/>
                  <a:gd name="T4" fmla="*/ 0 w 2"/>
                  <a:gd name="T5" fmla="*/ 0 h 168"/>
                  <a:gd name="T6" fmla="*/ 0 w 2"/>
                  <a:gd name="T7" fmla="*/ 2 h 168"/>
                  <a:gd name="T8" fmla="*/ 0 w 2"/>
                  <a:gd name="T9" fmla="*/ 2 h 168"/>
                  <a:gd name="T10" fmla="*/ 0 w 2"/>
                  <a:gd name="T11" fmla="*/ 2 h 168"/>
                  <a:gd name="T12" fmla="*/ 0 w 2"/>
                  <a:gd name="T13" fmla="*/ 4 h 168"/>
                  <a:gd name="T14" fmla="*/ 2 w 2"/>
                  <a:gd name="T15" fmla="*/ 4 h 168"/>
                  <a:gd name="T16" fmla="*/ 2 w 2"/>
                  <a:gd name="T17" fmla="*/ 4 h 168"/>
                  <a:gd name="T18" fmla="*/ 2 w 2"/>
                  <a:gd name="T19" fmla="*/ 6 h 168"/>
                  <a:gd name="T20" fmla="*/ 2 w 2"/>
                  <a:gd name="T21" fmla="*/ 162 h 168"/>
                  <a:gd name="T22" fmla="*/ 2 w 2"/>
                  <a:gd name="T23" fmla="*/ 162 h 168"/>
                  <a:gd name="T24" fmla="*/ 2 w 2"/>
                  <a:gd name="T25" fmla="*/ 164 h 168"/>
                  <a:gd name="T26" fmla="*/ 0 w 2"/>
                  <a:gd name="T27" fmla="*/ 164 h 168"/>
                  <a:gd name="T28" fmla="*/ 0 w 2"/>
                  <a:gd name="T29" fmla="*/ 166 h 168"/>
                  <a:gd name="T30" fmla="*/ 0 w 2"/>
                  <a:gd name="T31" fmla="*/ 166 h 168"/>
                  <a:gd name="T32" fmla="*/ 0 w 2"/>
                  <a:gd name="T33" fmla="*/ 166 h 168"/>
                  <a:gd name="T34" fmla="*/ 0 w 2"/>
                  <a:gd name="T35" fmla="*/ 168 h 168"/>
                  <a:gd name="T36" fmla="*/ 0 w 2"/>
                  <a:gd name="T37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68">
                    <a:moveTo>
                      <a:pt x="0" y="16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162"/>
                    </a:lnTo>
                    <a:lnTo>
                      <a:pt x="2" y="162"/>
                    </a:lnTo>
                    <a:lnTo>
                      <a:pt x="2" y="164"/>
                    </a:lnTo>
                    <a:lnTo>
                      <a:pt x="0" y="164"/>
                    </a:lnTo>
                    <a:lnTo>
                      <a:pt x="0" y="166"/>
                    </a:lnTo>
                    <a:lnTo>
                      <a:pt x="0" y="166"/>
                    </a:lnTo>
                    <a:lnTo>
                      <a:pt x="0" y="166"/>
                    </a:lnTo>
                    <a:lnTo>
                      <a:pt x="0" y="168"/>
                    </a:ln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15" name="Freeform 7899"/>
              <p:cNvSpPr>
                <a:spLocks/>
              </p:cNvSpPr>
              <p:nvPr/>
            </p:nvSpPr>
            <p:spPr bwMode="auto">
              <a:xfrm>
                <a:off x="3660" y="3054"/>
                <a:ext cx="2" cy="156"/>
              </a:xfrm>
              <a:custGeom>
                <a:avLst/>
                <a:gdLst>
                  <a:gd name="T0" fmla="*/ 0 w 2"/>
                  <a:gd name="T1" fmla="*/ 156 h 156"/>
                  <a:gd name="T2" fmla="*/ 0 w 2"/>
                  <a:gd name="T3" fmla="*/ 0 h 156"/>
                  <a:gd name="T4" fmla="*/ 0 w 2"/>
                  <a:gd name="T5" fmla="*/ 0 h 156"/>
                  <a:gd name="T6" fmla="*/ 0 w 2"/>
                  <a:gd name="T7" fmla="*/ 2 h 156"/>
                  <a:gd name="T8" fmla="*/ 2 w 2"/>
                  <a:gd name="T9" fmla="*/ 2 h 156"/>
                  <a:gd name="T10" fmla="*/ 2 w 2"/>
                  <a:gd name="T11" fmla="*/ 4 h 156"/>
                  <a:gd name="T12" fmla="*/ 2 w 2"/>
                  <a:gd name="T13" fmla="*/ 4 h 156"/>
                  <a:gd name="T14" fmla="*/ 2 w 2"/>
                  <a:gd name="T15" fmla="*/ 4 h 156"/>
                  <a:gd name="T16" fmla="*/ 2 w 2"/>
                  <a:gd name="T17" fmla="*/ 6 h 156"/>
                  <a:gd name="T18" fmla="*/ 2 w 2"/>
                  <a:gd name="T19" fmla="*/ 6 h 156"/>
                  <a:gd name="T20" fmla="*/ 2 w 2"/>
                  <a:gd name="T21" fmla="*/ 150 h 156"/>
                  <a:gd name="T22" fmla="*/ 2 w 2"/>
                  <a:gd name="T23" fmla="*/ 150 h 156"/>
                  <a:gd name="T24" fmla="*/ 2 w 2"/>
                  <a:gd name="T25" fmla="*/ 150 h 156"/>
                  <a:gd name="T26" fmla="*/ 2 w 2"/>
                  <a:gd name="T27" fmla="*/ 152 h 156"/>
                  <a:gd name="T28" fmla="*/ 2 w 2"/>
                  <a:gd name="T29" fmla="*/ 152 h 156"/>
                  <a:gd name="T30" fmla="*/ 2 w 2"/>
                  <a:gd name="T31" fmla="*/ 154 h 156"/>
                  <a:gd name="T32" fmla="*/ 0 w 2"/>
                  <a:gd name="T33" fmla="*/ 154 h 156"/>
                  <a:gd name="T34" fmla="*/ 0 w 2"/>
                  <a:gd name="T35" fmla="*/ 156 h 156"/>
                  <a:gd name="T36" fmla="*/ 0 w 2"/>
                  <a:gd name="T37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56">
                    <a:moveTo>
                      <a:pt x="0" y="1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2"/>
                    </a:lnTo>
                    <a:lnTo>
                      <a:pt x="2" y="152"/>
                    </a:lnTo>
                    <a:lnTo>
                      <a:pt x="2" y="154"/>
                    </a:lnTo>
                    <a:lnTo>
                      <a:pt x="0" y="154"/>
                    </a:lnTo>
                    <a:lnTo>
                      <a:pt x="0" y="156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16" name="Freeform 7900"/>
              <p:cNvSpPr>
                <a:spLocks/>
              </p:cNvSpPr>
              <p:nvPr/>
            </p:nvSpPr>
            <p:spPr bwMode="auto">
              <a:xfrm>
                <a:off x="3662" y="3060"/>
                <a:ext cx="3" cy="144"/>
              </a:xfrm>
              <a:custGeom>
                <a:avLst/>
                <a:gdLst>
                  <a:gd name="T0" fmla="*/ 0 w 3"/>
                  <a:gd name="T1" fmla="*/ 144 h 144"/>
                  <a:gd name="T2" fmla="*/ 0 w 3"/>
                  <a:gd name="T3" fmla="*/ 0 h 144"/>
                  <a:gd name="T4" fmla="*/ 1 w 3"/>
                  <a:gd name="T5" fmla="*/ 2 h 144"/>
                  <a:gd name="T6" fmla="*/ 1 w 3"/>
                  <a:gd name="T7" fmla="*/ 2 h 144"/>
                  <a:gd name="T8" fmla="*/ 1 w 3"/>
                  <a:gd name="T9" fmla="*/ 4 h 144"/>
                  <a:gd name="T10" fmla="*/ 1 w 3"/>
                  <a:gd name="T11" fmla="*/ 4 h 144"/>
                  <a:gd name="T12" fmla="*/ 1 w 3"/>
                  <a:gd name="T13" fmla="*/ 6 h 144"/>
                  <a:gd name="T14" fmla="*/ 3 w 3"/>
                  <a:gd name="T15" fmla="*/ 6 h 144"/>
                  <a:gd name="T16" fmla="*/ 3 w 3"/>
                  <a:gd name="T17" fmla="*/ 8 h 144"/>
                  <a:gd name="T18" fmla="*/ 3 w 3"/>
                  <a:gd name="T19" fmla="*/ 8 h 144"/>
                  <a:gd name="T20" fmla="*/ 3 w 3"/>
                  <a:gd name="T21" fmla="*/ 135 h 144"/>
                  <a:gd name="T22" fmla="*/ 3 w 3"/>
                  <a:gd name="T23" fmla="*/ 136 h 144"/>
                  <a:gd name="T24" fmla="*/ 3 w 3"/>
                  <a:gd name="T25" fmla="*/ 136 h 144"/>
                  <a:gd name="T26" fmla="*/ 1 w 3"/>
                  <a:gd name="T27" fmla="*/ 138 h 144"/>
                  <a:gd name="T28" fmla="*/ 1 w 3"/>
                  <a:gd name="T29" fmla="*/ 140 h 144"/>
                  <a:gd name="T30" fmla="*/ 1 w 3"/>
                  <a:gd name="T31" fmla="*/ 140 h 144"/>
                  <a:gd name="T32" fmla="*/ 1 w 3"/>
                  <a:gd name="T33" fmla="*/ 142 h 144"/>
                  <a:gd name="T34" fmla="*/ 1 w 3"/>
                  <a:gd name="T35" fmla="*/ 142 h 144"/>
                  <a:gd name="T36" fmla="*/ 0 w 3"/>
                  <a:gd name="T37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144">
                    <a:moveTo>
                      <a:pt x="0" y="144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135"/>
                    </a:lnTo>
                    <a:lnTo>
                      <a:pt x="3" y="136"/>
                    </a:lnTo>
                    <a:lnTo>
                      <a:pt x="3" y="136"/>
                    </a:lnTo>
                    <a:lnTo>
                      <a:pt x="1" y="138"/>
                    </a:lnTo>
                    <a:lnTo>
                      <a:pt x="1" y="140"/>
                    </a:lnTo>
                    <a:lnTo>
                      <a:pt x="1" y="140"/>
                    </a:lnTo>
                    <a:lnTo>
                      <a:pt x="1" y="142"/>
                    </a:lnTo>
                    <a:lnTo>
                      <a:pt x="1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00C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17" name="Freeform 7901"/>
              <p:cNvSpPr>
                <a:spLocks/>
              </p:cNvSpPr>
              <p:nvPr/>
            </p:nvSpPr>
            <p:spPr bwMode="auto">
              <a:xfrm>
                <a:off x="3665" y="3068"/>
                <a:ext cx="2" cy="127"/>
              </a:xfrm>
              <a:custGeom>
                <a:avLst/>
                <a:gdLst>
                  <a:gd name="T0" fmla="*/ 0 w 2"/>
                  <a:gd name="T1" fmla="*/ 127 h 127"/>
                  <a:gd name="T2" fmla="*/ 0 w 2"/>
                  <a:gd name="T3" fmla="*/ 0 h 127"/>
                  <a:gd name="T4" fmla="*/ 0 w 2"/>
                  <a:gd name="T5" fmla="*/ 2 h 127"/>
                  <a:gd name="T6" fmla="*/ 0 w 2"/>
                  <a:gd name="T7" fmla="*/ 4 h 127"/>
                  <a:gd name="T8" fmla="*/ 0 w 2"/>
                  <a:gd name="T9" fmla="*/ 4 h 127"/>
                  <a:gd name="T10" fmla="*/ 2 w 2"/>
                  <a:gd name="T11" fmla="*/ 5 h 127"/>
                  <a:gd name="T12" fmla="*/ 2 w 2"/>
                  <a:gd name="T13" fmla="*/ 7 h 127"/>
                  <a:gd name="T14" fmla="*/ 2 w 2"/>
                  <a:gd name="T15" fmla="*/ 7 h 127"/>
                  <a:gd name="T16" fmla="*/ 2 w 2"/>
                  <a:gd name="T17" fmla="*/ 9 h 127"/>
                  <a:gd name="T18" fmla="*/ 2 w 2"/>
                  <a:gd name="T19" fmla="*/ 11 h 127"/>
                  <a:gd name="T20" fmla="*/ 2 w 2"/>
                  <a:gd name="T21" fmla="*/ 117 h 127"/>
                  <a:gd name="T22" fmla="*/ 2 w 2"/>
                  <a:gd name="T23" fmla="*/ 119 h 127"/>
                  <a:gd name="T24" fmla="*/ 2 w 2"/>
                  <a:gd name="T25" fmla="*/ 119 h 127"/>
                  <a:gd name="T26" fmla="*/ 2 w 2"/>
                  <a:gd name="T27" fmla="*/ 121 h 127"/>
                  <a:gd name="T28" fmla="*/ 2 w 2"/>
                  <a:gd name="T29" fmla="*/ 123 h 127"/>
                  <a:gd name="T30" fmla="*/ 0 w 2"/>
                  <a:gd name="T31" fmla="*/ 123 h 127"/>
                  <a:gd name="T32" fmla="*/ 0 w 2"/>
                  <a:gd name="T33" fmla="*/ 125 h 127"/>
                  <a:gd name="T34" fmla="*/ 0 w 2"/>
                  <a:gd name="T35" fmla="*/ 127 h 127"/>
                  <a:gd name="T36" fmla="*/ 0 w 2"/>
                  <a:gd name="T3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27">
                    <a:moveTo>
                      <a:pt x="0" y="127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17"/>
                    </a:lnTo>
                    <a:lnTo>
                      <a:pt x="2" y="119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3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00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18" name="Freeform 7902"/>
              <p:cNvSpPr>
                <a:spLocks/>
              </p:cNvSpPr>
              <p:nvPr/>
            </p:nvSpPr>
            <p:spPr bwMode="auto">
              <a:xfrm>
                <a:off x="3667" y="3079"/>
                <a:ext cx="4" cy="106"/>
              </a:xfrm>
              <a:custGeom>
                <a:avLst/>
                <a:gdLst>
                  <a:gd name="T0" fmla="*/ 0 w 4"/>
                  <a:gd name="T1" fmla="*/ 106 h 106"/>
                  <a:gd name="T2" fmla="*/ 0 w 4"/>
                  <a:gd name="T3" fmla="*/ 0 h 106"/>
                  <a:gd name="T4" fmla="*/ 2 w 4"/>
                  <a:gd name="T5" fmla="*/ 2 h 106"/>
                  <a:gd name="T6" fmla="*/ 2 w 4"/>
                  <a:gd name="T7" fmla="*/ 4 h 106"/>
                  <a:gd name="T8" fmla="*/ 2 w 4"/>
                  <a:gd name="T9" fmla="*/ 6 h 106"/>
                  <a:gd name="T10" fmla="*/ 2 w 4"/>
                  <a:gd name="T11" fmla="*/ 8 h 106"/>
                  <a:gd name="T12" fmla="*/ 2 w 4"/>
                  <a:gd name="T13" fmla="*/ 10 h 106"/>
                  <a:gd name="T14" fmla="*/ 2 w 4"/>
                  <a:gd name="T15" fmla="*/ 10 h 106"/>
                  <a:gd name="T16" fmla="*/ 4 w 4"/>
                  <a:gd name="T17" fmla="*/ 12 h 106"/>
                  <a:gd name="T18" fmla="*/ 4 w 4"/>
                  <a:gd name="T19" fmla="*/ 14 h 106"/>
                  <a:gd name="T20" fmla="*/ 4 w 4"/>
                  <a:gd name="T21" fmla="*/ 91 h 106"/>
                  <a:gd name="T22" fmla="*/ 4 w 4"/>
                  <a:gd name="T23" fmla="*/ 92 h 106"/>
                  <a:gd name="T24" fmla="*/ 2 w 4"/>
                  <a:gd name="T25" fmla="*/ 94 h 106"/>
                  <a:gd name="T26" fmla="*/ 2 w 4"/>
                  <a:gd name="T27" fmla="*/ 96 h 106"/>
                  <a:gd name="T28" fmla="*/ 2 w 4"/>
                  <a:gd name="T29" fmla="*/ 98 h 106"/>
                  <a:gd name="T30" fmla="*/ 2 w 4"/>
                  <a:gd name="T31" fmla="*/ 100 h 106"/>
                  <a:gd name="T32" fmla="*/ 2 w 4"/>
                  <a:gd name="T33" fmla="*/ 102 h 106"/>
                  <a:gd name="T34" fmla="*/ 2 w 4"/>
                  <a:gd name="T35" fmla="*/ 104 h 106"/>
                  <a:gd name="T36" fmla="*/ 0 w 4"/>
                  <a:gd name="T3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106">
                    <a:moveTo>
                      <a:pt x="0" y="106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4" y="91"/>
                    </a:lnTo>
                    <a:lnTo>
                      <a:pt x="4" y="92"/>
                    </a:lnTo>
                    <a:lnTo>
                      <a:pt x="2" y="94"/>
                    </a:lnTo>
                    <a:lnTo>
                      <a:pt x="2" y="96"/>
                    </a:lnTo>
                    <a:lnTo>
                      <a:pt x="2" y="98"/>
                    </a:lnTo>
                    <a:lnTo>
                      <a:pt x="2" y="100"/>
                    </a:lnTo>
                    <a:lnTo>
                      <a:pt x="2" y="102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00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19" name="Freeform 7903"/>
              <p:cNvSpPr>
                <a:spLocks/>
              </p:cNvSpPr>
              <p:nvPr/>
            </p:nvSpPr>
            <p:spPr bwMode="auto">
              <a:xfrm>
                <a:off x="3671" y="3093"/>
                <a:ext cx="2" cy="77"/>
              </a:xfrm>
              <a:custGeom>
                <a:avLst/>
                <a:gdLst>
                  <a:gd name="T0" fmla="*/ 0 w 2"/>
                  <a:gd name="T1" fmla="*/ 77 h 77"/>
                  <a:gd name="T2" fmla="*/ 0 w 2"/>
                  <a:gd name="T3" fmla="*/ 0 h 77"/>
                  <a:gd name="T4" fmla="*/ 0 w 2"/>
                  <a:gd name="T5" fmla="*/ 5 h 77"/>
                  <a:gd name="T6" fmla="*/ 0 w 2"/>
                  <a:gd name="T7" fmla="*/ 9 h 77"/>
                  <a:gd name="T8" fmla="*/ 2 w 2"/>
                  <a:gd name="T9" fmla="*/ 13 h 77"/>
                  <a:gd name="T10" fmla="*/ 2 w 2"/>
                  <a:gd name="T11" fmla="*/ 19 h 77"/>
                  <a:gd name="T12" fmla="*/ 2 w 2"/>
                  <a:gd name="T13" fmla="*/ 23 h 77"/>
                  <a:gd name="T14" fmla="*/ 2 w 2"/>
                  <a:gd name="T15" fmla="*/ 28 h 77"/>
                  <a:gd name="T16" fmla="*/ 2 w 2"/>
                  <a:gd name="T17" fmla="*/ 34 h 77"/>
                  <a:gd name="T18" fmla="*/ 2 w 2"/>
                  <a:gd name="T19" fmla="*/ 38 h 77"/>
                  <a:gd name="T20" fmla="*/ 2 w 2"/>
                  <a:gd name="T21" fmla="*/ 44 h 77"/>
                  <a:gd name="T22" fmla="*/ 2 w 2"/>
                  <a:gd name="T23" fmla="*/ 50 h 77"/>
                  <a:gd name="T24" fmla="*/ 2 w 2"/>
                  <a:gd name="T25" fmla="*/ 53 h 77"/>
                  <a:gd name="T26" fmla="*/ 2 w 2"/>
                  <a:gd name="T27" fmla="*/ 59 h 77"/>
                  <a:gd name="T28" fmla="*/ 2 w 2"/>
                  <a:gd name="T29" fmla="*/ 63 h 77"/>
                  <a:gd name="T30" fmla="*/ 0 w 2"/>
                  <a:gd name="T31" fmla="*/ 69 h 77"/>
                  <a:gd name="T32" fmla="*/ 0 w 2"/>
                  <a:gd name="T33" fmla="*/ 73 h 77"/>
                  <a:gd name="T34" fmla="*/ 0 w 2"/>
                  <a:gd name="T3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77">
                    <a:moveTo>
                      <a:pt x="0" y="77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8"/>
                    </a:lnTo>
                    <a:lnTo>
                      <a:pt x="2" y="34"/>
                    </a:lnTo>
                    <a:lnTo>
                      <a:pt x="2" y="38"/>
                    </a:lnTo>
                    <a:lnTo>
                      <a:pt x="2" y="44"/>
                    </a:lnTo>
                    <a:lnTo>
                      <a:pt x="2" y="50"/>
                    </a:lnTo>
                    <a:lnTo>
                      <a:pt x="2" y="53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20" name="Freeform 7904"/>
              <p:cNvSpPr>
                <a:spLocks/>
              </p:cNvSpPr>
              <p:nvPr/>
            </p:nvSpPr>
            <p:spPr bwMode="auto">
              <a:xfrm>
                <a:off x="2967" y="3006"/>
                <a:ext cx="706" cy="250"/>
              </a:xfrm>
              <a:custGeom>
                <a:avLst/>
                <a:gdLst>
                  <a:gd name="T0" fmla="*/ 706 w 706"/>
                  <a:gd name="T1" fmla="*/ 125 h 250"/>
                  <a:gd name="T2" fmla="*/ 706 w 706"/>
                  <a:gd name="T3" fmla="*/ 148 h 250"/>
                  <a:gd name="T4" fmla="*/ 704 w 706"/>
                  <a:gd name="T5" fmla="*/ 167 h 250"/>
                  <a:gd name="T6" fmla="*/ 700 w 706"/>
                  <a:gd name="T7" fmla="*/ 183 h 250"/>
                  <a:gd name="T8" fmla="*/ 695 w 706"/>
                  <a:gd name="T9" fmla="*/ 198 h 250"/>
                  <a:gd name="T10" fmla="*/ 689 w 706"/>
                  <a:gd name="T11" fmla="*/ 210 h 250"/>
                  <a:gd name="T12" fmla="*/ 683 w 706"/>
                  <a:gd name="T13" fmla="*/ 219 h 250"/>
                  <a:gd name="T14" fmla="*/ 677 w 706"/>
                  <a:gd name="T15" fmla="*/ 229 h 250"/>
                  <a:gd name="T16" fmla="*/ 670 w 706"/>
                  <a:gd name="T17" fmla="*/ 235 h 250"/>
                  <a:gd name="T18" fmla="*/ 654 w 706"/>
                  <a:gd name="T19" fmla="*/ 244 h 250"/>
                  <a:gd name="T20" fmla="*/ 641 w 706"/>
                  <a:gd name="T21" fmla="*/ 248 h 250"/>
                  <a:gd name="T22" fmla="*/ 627 w 706"/>
                  <a:gd name="T23" fmla="*/ 250 h 250"/>
                  <a:gd name="T24" fmla="*/ 620 w 706"/>
                  <a:gd name="T25" fmla="*/ 250 h 250"/>
                  <a:gd name="T26" fmla="*/ 0 w 706"/>
                  <a:gd name="T27" fmla="*/ 250 h 250"/>
                  <a:gd name="T28" fmla="*/ 0 w 706"/>
                  <a:gd name="T29" fmla="*/ 0 h 250"/>
                  <a:gd name="T30" fmla="*/ 620 w 706"/>
                  <a:gd name="T31" fmla="*/ 0 h 250"/>
                  <a:gd name="T32" fmla="*/ 627 w 706"/>
                  <a:gd name="T33" fmla="*/ 0 h 250"/>
                  <a:gd name="T34" fmla="*/ 639 w 706"/>
                  <a:gd name="T35" fmla="*/ 2 h 250"/>
                  <a:gd name="T36" fmla="*/ 652 w 706"/>
                  <a:gd name="T37" fmla="*/ 6 h 250"/>
                  <a:gd name="T38" fmla="*/ 668 w 706"/>
                  <a:gd name="T39" fmla="*/ 16 h 250"/>
                  <a:gd name="T40" fmla="*/ 675 w 706"/>
                  <a:gd name="T41" fmla="*/ 21 h 250"/>
                  <a:gd name="T42" fmla="*/ 683 w 706"/>
                  <a:gd name="T43" fmla="*/ 31 h 250"/>
                  <a:gd name="T44" fmla="*/ 689 w 706"/>
                  <a:gd name="T45" fmla="*/ 41 h 250"/>
                  <a:gd name="T46" fmla="*/ 695 w 706"/>
                  <a:gd name="T47" fmla="*/ 52 h 250"/>
                  <a:gd name="T48" fmla="*/ 700 w 706"/>
                  <a:gd name="T49" fmla="*/ 67 h 250"/>
                  <a:gd name="T50" fmla="*/ 702 w 706"/>
                  <a:gd name="T51" fmla="*/ 85 h 250"/>
                  <a:gd name="T52" fmla="*/ 706 w 706"/>
                  <a:gd name="T53" fmla="*/ 104 h 250"/>
                  <a:gd name="T54" fmla="*/ 706 w 706"/>
                  <a:gd name="T5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06" h="250">
                    <a:moveTo>
                      <a:pt x="706" y="125"/>
                    </a:moveTo>
                    <a:lnTo>
                      <a:pt x="706" y="148"/>
                    </a:lnTo>
                    <a:lnTo>
                      <a:pt x="704" y="167"/>
                    </a:lnTo>
                    <a:lnTo>
                      <a:pt x="700" y="183"/>
                    </a:lnTo>
                    <a:lnTo>
                      <a:pt x="695" y="198"/>
                    </a:lnTo>
                    <a:lnTo>
                      <a:pt x="689" y="210"/>
                    </a:lnTo>
                    <a:lnTo>
                      <a:pt x="683" y="219"/>
                    </a:lnTo>
                    <a:lnTo>
                      <a:pt x="677" y="229"/>
                    </a:lnTo>
                    <a:lnTo>
                      <a:pt x="670" y="235"/>
                    </a:lnTo>
                    <a:lnTo>
                      <a:pt x="654" y="244"/>
                    </a:lnTo>
                    <a:lnTo>
                      <a:pt x="641" y="248"/>
                    </a:lnTo>
                    <a:lnTo>
                      <a:pt x="627" y="250"/>
                    </a:lnTo>
                    <a:lnTo>
                      <a:pt x="620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620" y="0"/>
                    </a:lnTo>
                    <a:lnTo>
                      <a:pt x="627" y="0"/>
                    </a:lnTo>
                    <a:lnTo>
                      <a:pt x="639" y="2"/>
                    </a:lnTo>
                    <a:lnTo>
                      <a:pt x="652" y="6"/>
                    </a:lnTo>
                    <a:lnTo>
                      <a:pt x="668" y="16"/>
                    </a:lnTo>
                    <a:lnTo>
                      <a:pt x="675" y="21"/>
                    </a:lnTo>
                    <a:lnTo>
                      <a:pt x="683" y="31"/>
                    </a:lnTo>
                    <a:lnTo>
                      <a:pt x="689" y="41"/>
                    </a:lnTo>
                    <a:lnTo>
                      <a:pt x="695" y="52"/>
                    </a:lnTo>
                    <a:lnTo>
                      <a:pt x="700" y="67"/>
                    </a:lnTo>
                    <a:lnTo>
                      <a:pt x="702" y="85"/>
                    </a:lnTo>
                    <a:lnTo>
                      <a:pt x="706" y="104"/>
                    </a:lnTo>
                    <a:lnTo>
                      <a:pt x="706" y="1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21" name="Freeform 7905"/>
              <p:cNvSpPr>
                <a:spLocks noEditPoints="1"/>
              </p:cNvSpPr>
              <p:nvPr/>
            </p:nvSpPr>
            <p:spPr bwMode="auto">
              <a:xfrm>
                <a:off x="2963" y="3006"/>
                <a:ext cx="4" cy="250"/>
              </a:xfrm>
              <a:custGeom>
                <a:avLst/>
                <a:gdLst>
                  <a:gd name="T0" fmla="*/ 4 w 4"/>
                  <a:gd name="T1" fmla="*/ 0 h 250"/>
                  <a:gd name="T2" fmla="*/ 2 w 4"/>
                  <a:gd name="T3" fmla="*/ 0 h 250"/>
                  <a:gd name="T4" fmla="*/ 2 w 4"/>
                  <a:gd name="T5" fmla="*/ 0 h 250"/>
                  <a:gd name="T6" fmla="*/ 4 w 4"/>
                  <a:gd name="T7" fmla="*/ 0 h 250"/>
                  <a:gd name="T8" fmla="*/ 4 w 4"/>
                  <a:gd name="T9" fmla="*/ 0 h 250"/>
                  <a:gd name="T10" fmla="*/ 4 w 4"/>
                  <a:gd name="T11" fmla="*/ 0 h 250"/>
                  <a:gd name="T12" fmla="*/ 4 w 4"/>
                  <a:gd name="T13" fmla="*/ 0 h 250"/>
                  <a:gd name="T14" fmla="*/ 4 w 4"/>
                  <a:gd name="T15" fmla="*/ 0 h 250"/>
                  <a:gd name="T16" fmla="*/ 4 w 4"/>
                  <a:gd name="T17" fmla="*/ 0 h 250"/>
                  <a:gd name="T18" fmla="*/ 4 w 4"/>
                  <a:gd name="T19" fmla="*/ 0 h 250"/>
                  <a:gd name="T20" fmla="*/ 2 w 4"/>
                  <a:gd name="T21" fmla="*/ 0 h 250"/>
                  <a:gd name="T22" fmla="*/ 0 w 4"/>
                  <a:gd name="T23" fmla="*/ 0 h 250"/>
                  <a:gd name="T24" fmla="*/ 0 w 4"/>
                  <a:gd name="T25" fmla="*/ 0 h 250"/>
                  <a:gd name="T26" fmla="*/ 0 w 4"/>
                  <a:gd name="T27" fmla="*/ 0 h 250"/>
                  <a:gd name="T28" fmla="*/ 0 w 4"/>
                  <a:gd name="T29" fmla="*/ 0 h 250"/>
                  <a:gd name="T30" fmla="*/ 0 w 4"/>
                  <a:gd name="T31" fmla="*/ 0 h 250"/>
                  <a:gd name="T32" fmla="*/ 0 w 4"/>
                  <a:gd name="T33" fmla="*/ 0 h 250"/>
                  <a:gd name="T34" fmla="*/ 2 w 4"/>
                  <a:gd name="T35" fmla="*/ 0 h 250"/>
                  <a:gd name="T36" fmla="*/ 2 w 4"/>
                  <a:gd name="T37" fmla="*/ 0 h 250"/>
                  <a:gd name="T38" fmla="*/ 2 w 4"/>
                  <a:gd name="T39" fmla="*/ 0 h 250"/>
                  <a:gd name="T40" fmla="*/ 0 w 4"/>
                  <a:gd name="T41" fmla="*/ 250 h 250"/>
                  <a:gd name="T42" fmla="*/ 2 w 4"/>
                  <a:gd name="T43" fmla="*/ 250 h 250"/>
                  <a:gd name="T44" fmla="*/ 2 w 4"/>
                  <a:gd name="T45" fmla="*/ 250 h 250"/>
                  <a:gd name="T46" fmla="*/ 2 w 4"/>
                  <a:gd name="T47" fmla="*/ 250 h 250"/>
                  <a:gd name="T48" fmla="*/ 0 w 4"/>
                  <a:gd name="T49" fmla="*/ 250 h 250"/>
                  <a:gd name="T50" fmla="*/ 0 w 4"/>
                  <a:gd name="T51" fmla="*/ 250 h 250"/>
                  <a:gd name="T52" fmla="*/ 0 w 4"/>
                  <a:gd name="T53" fmla="*/ 250 h 250"/>
                  <a:gd name="T54" fmla="*/ 0 w 4"/>
                  <a:gd name="T55" fmla="*/ 250 h 250"/>
                  <a:gd name="T56" fmla="*/ 0 w 4"/>
                  <a:gd name="T57" fmla="*/ 250 h 250"/>
                  <a:gd name="T58" fmla="*/ 0 w 4"/>
                  <a:gd name="T59" fmla="*/ 250 h 250"/>
                  <a:gd name="T60" fmla="*/ 2 w 4"/>
                  <a:gd name="T61" fmla="*/ 250 h 250"/>
                  <a:gd name="T62" fmla="*/ 4 w 4"/>
                  <a:gd name="T63" fmla="*/ 250 h 250"/>
                  <a:gd name="T64" fmla="*/ 4 w 4"/>
                  <a:gd name="T65" fmla="*/ 250 h 250"/>
                  <a:gd name="T66" fmla="*/ 4 w 4"/>
                  <a:gd name="T67" fmla="*/ 250 h 250"/>
                  <a:gd name="T68" fmla="*/ 4 w 4"/>
                  <a:gd name="T69" fmla="*/ 250 h 250"/>
                  <a:gd name="T70" fmla="*/ 4 w 4"/>
                  <a:gd name="T71" fmla="*/ 250 h 250"/>
                  <a:gd name="T72" fmla="*/ 4 w 4"/>
                  <a:gd name="T73" fmla="*/ 250 h 250"/>
                  <a:gd name="T74" fmla="*/ 4 w 4"/>
                  <a:gd name="T75" fmla="*/ 250 h 250"/>
                  <a:gd name="T76" fmla="*/ 2 w 4"/>
                  <a:gd name="T77" fmla="*/ 250 h 250"/>
                  <a:gd name="T78" fmla="*/ 2 w 4"/>
                  <a:gd name="T79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" h="250">
                    <a:moveTo>
                      <a:pt x="4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0" y="25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  <a:moveTo>
                      <a:pt x="2" y="250"/>
                    </a:move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2" y="250"/>
                    </a:lnTo>
                    <a:close/>
                  </a:path>
                </a:pathLst>
              </a:custGeom>
              <a:solidFill>
                <a:srgbClr val="00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22" name="Freeform 7906"/>
              <p:cNvSpPr>
                <a:spLocks noEditPoints="1"/>
              </p:cNvSpPr>
              <p:nvPr/>
            </p:nvSpPr>
            <p:spPr bwMode="auto">
              <a:xfrm>
                <a:off x="2957" y="3006"/>
                <a:ext cx="16" cy="250"/>
              </a:xfrm>
              <a:custGeom>
                <a:avLst/>
                <a:gdLst>
                  <a:gd name="T0" fmla="*/ 8 w 16"/>
                  <a:gd name="T1" fmla="*/ 0 h 250"/>
                  <a:gd name="T2" fmla="*/ 8 w 16"/>
                  <a:gd name="T3" fmla="*/ 0 h 250"/>
                  <a:gd name="T4" fmla="*/ 8 w 16"/>
                  <a:gd name="T5" fmla="*/ 0 h 250"/>
                  <a:gd name="T6" fmla="*/ 8 w 16"/>
                  <a:gd name="T7" fmla="*/ 0 h 250"/>
                  <a:gd name="T8" fmla="*/ 8 w 16"/>
                  <a:gd name="T9" fmla="*/ 0 h 250"/>
                  <a:gd name="T10" fmla="*/ 8 w 16"/>
                  <a:gd name="T11" fmla="*/ 0 h 250"/>
                  <a:gd name="T12" fmla="*/ 8 w 16"/>
                  <a:gd name="T13" fmla="*/ 0 h 250"/>
                  <a:gd name="T14" fmla="*/ 8 w 16"/>
                  <a:gd name="T15" fmla="*/ 0 h 250"/>
                  <a:gd name="T16" fmla="*/ 8 w 16"/>
                  <a:gd name="T17" fmla="*/ 0 h 250"/>
                  <a:gd name="T18" fmla="*/ 4 w 16"/>
                  <a:gd name="T19" fmla="*/ 2 h 250"/>
                  <a:gd name="T20" fmla="*/ 4 w 16"/>
                  <a:gd name="T21" fmla="*/ 2 h 250"/>
                  <a:gd name="T22" fmla="*/ 2 w 16"/>
                  <a:gd name="T23" fmla="*/ 2 h 250"/>
                  <a:gd name="T24" fmla="*/ 0 w 16"/>
                  <a:gd name="T25" fmla="*/ 2 h 250"/>
                  <a:gd name="T26" fmla="*/ 8 w 16"/>
                  <a:gd name="T27" fmla="*/ 2 h 250"/>
                  <a:gd name="T28" fmla="*/ 16 w 16"/>
                  <a:gd name="T29" fmla="*/ 2 h 250"/>
                  <a:gd name="T30" fmla="*/ 14 w 16"/>
                  <a:gd name="T31" fmla="*/ 2 h 250"/>
                  <a:gd name="T32" fmla="*/ 12 w 16"/>
                  <a:gd name="T33" fmla="*/ 2 h 250"/>
                  <a:gd name="T34" fmla="*/ 12 w 16"/>
                  <a:gd name="T35" fmla="*/ 2 h 250"/>
                  <a:gd name="T36" fmla="*/ 6 w 16"/>
                  <a:gd name="T37" fmla="*/ 250 h 250"/>
                  <a:gd name="T38" fmla="*/ 8 w 16"/>
                  <a:gd name="T39" fmla="*/ 250 h 250"/>
                  <a:gd name="T40" fmla="*/ 8 w 16"/>
                  <a:gd name="T41" fmla="*/ 250 h 250"/>
                  <a:gd name="T42" fmla="*/ 8 w 16"/>
                  <a:gd name="T43" fmla="*/ 250 h 250"/>
                  <a:gd name="T44" fmla="*/ 8 w 16"/>
                  <a:gd name="T45" fmla="*/ 250 h 250"/>
                  <a:gd name="T46" fmla="*/ 8 w 16"/>
                  <a:gd name="T47" fmla="*/ 250 h 250"/>
                  <a:gd name="T48" fmla="*/ 8 w 16"/>
                  <a:gd name="T49" fmla="*/ 250 h 250"/>
                  <a:gd name="T50" fmla="*/ 8 w 16"/>
                  <a:gd name="T51" fmla="*/ 250 h 250"/>
                  <a:gd name="T52" fmla="*/ 8 w 16"/>
                  <a:gd name="T53" fmla="*/ 250 h 250"/>
                  <a:gd name="T54" fmla="*/ 10 w 16"/>
                  <a:gd name="T55" fmla="*/ 250 h 250"/>
                  <a:gd name="T56" fmla="*/ 12 w 16"/>
                  <a:gd name="T57" fmla="*/ 250 h 250"/>
                  <a:gd name="T58" fmla="*/ 14 w 16"/>
                  <a:gd name="T59" fmla="*/ 250 h 250"/>
                  <a:gd name="T60" fmla="*/ 14 w 16"/>
                  <a:gd name="T61" fmla="*/ 250 h 250"/>
                  <a:gd name="T62" fmla="*/ 16 w 16"/>
                  <a:gd name="T63" fmla="*/ 250 h 250"/>
                  <a:gd name="T64" fmla="*/ 0 w 16"/>
                  <a:gd name="T65" fmla="*/ 250 h 250"/>
                  <a:gd name="T66" fmla="*/ 2 w 16"/>
                  <a:gd name="T67" fmla="*/ 250 h 250"/>
                  <a:gd name="T68" fmla="*/ 2 w 16"/>
                  <a:gd name="T69" fmla="*/ 250 h 250"/>
                  <a:gd name="T70" fmla="*/ 4 w 16"/>
                  <a:gd name="T71" fmla="*/ 250 h 250"/>
                  <a:gd name="T72" fmla="*/ 6 w 16"/>
                  <a:gd name="T73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250">
                    <a:moveTo>
                      <a:pt x="10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8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  <a:moveTo>
                      <a:pt x="6" y="250"/>
                    </a:move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10" y="250"/>
                    </a:lnTo>
                    <a:lnTo>
                      <a:pt x="12" y="250"/>
                    </a:lnTo>
                    <a:lnTo>
                      <a:pt x="12" y="250"/>
                    </a:lnTo>
                    <a:lnTo>
                      <a:pt x="12" y="250"/>
                    </a:lnTo>
                    <a:lnTo>
                      <a:pt x="14" y="250"/>
                    </a:lnTo>
                    <a:lnTo>
                      <a:pt x="14" y="250"/>
                    </a:lnTo>
                    <a:lnTo>
                      <a:pt x="14" y="250"/>
                    </a:lnTo>
                    <a:lnTo>
                      <a:pt x="16" y="250"/>
                    </a:lnTo>
                    <a:lnTo>
                      <a:pt x="16" y="250"/>
                    </a:lnTo>
                    <a:lnTo>
                      <a:pt x="8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6" y="250"/>
                    </a:lnTo>
                    <a:close/>
                  </a:path>
                </a:pathLst>
              </a:custGeom>
              <a:solidFill>
                <a:srgbClr val="00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23" name="Freeform 7907"/>
              <p:cNvSpPr>
                <a:spLocks noEditPoints="1"/>
              </p:cNvSpPr>
              <p:nvPr/>
            </p:nvSpPr>
            <p:spPr bwMode="auto">
              <a:xfrm>
                <a:off x="2955" y="3008"/>
                <a:ext cx="20" cy="248"/>
              </a:xfrm>
              <a:custGeom>
                <a:avLst/>
                <a:gdLst>
                  <a:gd name="T0" fmla="*/ 18 w 20"/>
                  <a:gd name="T1" fmla="*/ 0 h 248"/>
                  <a:gd name="T2" fmla="*/ 10 w 20"/>
                  <a:gd name="T3" fmla="*/ 0 h 248"/>
                  <a:gd name="T4" fmla="*/ 2 w 20"/>
                  <a:gd name="T5" fmla="*/ 0 h 248"/>
                  <a:gd name="T6" fmla="*/ 2 w 20"/>
                  <a:gd name="T7" fmla="*/ 0 h 248"/>
                  <a:gd name="T8" fmla="*/ 2 w 20"/>
                  <a:gd name="T9" fmla="*/ 0 h 248"/>
                  <a:gd name="T10" fmla="*/ 2 w 20"/>
                  <a:gd name="T11" fmla="*/ 0 h 248"/>
                  <a:gd name="T12" fmla="*/ 2 w 20"/>
                  <a:gd name="T13" fmla="*/ 0 h 248"/>
                  <a:gd name="T14" fmla="*/ 0 w 20"/>
                  <a:gd name="T15" fmla="*/ 0 h 248"/>
                  <a:gd name="T16" fmla="*/ 0 w 20"/>
                  <a:gd name="T17" fmla="*/ 0 h 248"/>
                  <a:gd name="T18" fmla="*/ 0 w 20"/>
                  <a:gd name="T19" fmla="*/ 0 h 248"/>
                  <a:gd name="T20" fmla="*/ 0 w 20"/>
                  <a:gd name="T21" fmla="*/ 0 h 248"/>
                  <a:gd name="T22" fmla="*/ 10 w 20"/>
                  <a:gd name="T23" fmla="*/ 0 h 248"/>
                  <a:gd name="T24" fmla="*/ 20 w 20"/>
                  <a:gd name="T25" fmla="*/ 0 h 248"/>
                  <a:gd name="T26" fmla="*/ 20 w 20"/>
                  <a:gd name="T27" fmla="*/ 0 h 248"/>
                  <a:gd name="T28" fmla="*/ 20 w 20"/>
                  <a:gd name="T29" fmla="*/ 0 h 248"/>
                  <a:gd name="T30" fmla="*/ 20 w 20"/>
                  <a:gd name="T31" fmla="*/ 0 h 248"/>
                  <a:gd name="T32" fmla="*/ 20 w 20"/>
                  <a:gd name="T33" fmla="*/ 0 h 248"/>
                  <a:gd name="T34" fmla="*/ 18 w 20"/>
                  <a:gd name="T35" fmla="*/ 0 h 248"/>
                  <a:gd name="T36" fmla="*/ 18 w 20"/>
                  <a:gd name="T37" fmla="*/ 0 h 248"/>
                  <a:gd name="T38" fmla="*/ 18 w 20"/>
                  <a:gd name="T39" fmla="*/ 0 h 248"/>
                  <a:gd name="T40" fmla="*/ 18 w 20"/>
                  <a:gd name="T41" fmla="*/ 0 h 248"/>
                  <a:gd name="T42" fmla="*/ 2 w 20"/>
                  <a:gd name="T43" fmla="*/ 248 h 248"/>
                  <a:gd name="T44" fmla="*/ 10 w 20"/>
                  <a:gd name="T45" fmla="*/ 248 h 248"/>
                  <a:gd name="T46" fmla="*/ 18 w 20"/>
                  <a:gd name="T47" fmla="*/ 248 h 248"/>
                  <a:gd name="T48" fmla="*/ 18 w 20"/>
                  <a:gd name="T49" fmla="*/ 248 h 248"/>
                  <a:gd name="T50" fmla="*/ 18 w 20"/>
                  <a:gd name="T51" fmla="*/ 248 h 248"/>
                  <a:gd name="T52" fmla="*/ 18 w 20"/>
                  <a:gd name="T53" fmla="*/ 248 h 248"/>
                  <a:gd name="T54" fmla="*/ 20 w 20"/>
                  <a:gd name="T55" fmla="*/ 248 h 248"/>
                  <a:gd name="T56" fmla="*/ 20 w 20"/>
                  <a:gd name="T57" fmla="*/ 248 h 248"/>
                  <a:gd name="T58" fmla="*/ 20 w 20"/>
                  <a:gd name="T59" fmla="*/ 246 h 248"/>
                  <a:gd name="T60" fmla="*/ 20 w 20"/>
                  <a:gd name="T61" fmla="*/ 246 h 248"/>
                  <a:gd name="T62" fmla="*/ 20 w 20"/>
                  <a:gd name="T63" fmla="*/ 246 h 248"/>
                  <a:gd name="T64" fmla="*/ 10 w 20"/>
                  <a:gd name="T65" fmla="*/ 248 h 248"/>
                  <a:gd name="T66" fmla="*/ 0 w 20"/>
                  <a:gd name="T67" fmla="*/ 246 h 248"/>
                  <a:gd name="T68" fmla="*/ 0 w 20"/>
                  <a:gd name="T69" fmla="*/ 246 h 248"/>
                  <a:gd name="T70" fmla="*/ 0 w 20"/>
                  <a:gd name="T71" fmla="*/ 246 h 248"/>
                  <a:gd name="T72" fmla="*/ 0 w 20"/>
                  <a:gd name="T73" fmla="*/ 248 h 248"/>
                  <a:gd name="T74" fmla="*/ 2 w 20"/>
                  <a:gd name="T75" fmla="*/ 248 h 248"/>
                  <a:gd name="T76" fmla="*/ 2 w 20"/>
                  <a:gd name="T77" fmla="*/ 248 h 248"/>
                  <a:gd name="T78" fmla="*/ 2 w 20"/>
                  <a:gd name="T79" fmla="*/ 248 h 248"/>
                  <a:gd name="T80" fmla="*/ 2 w 20"/>
                  <a:gd name="T81" fmla="*/ 248 h 248"/>
                  <a:gd name="T82" fmla="*/ 2 w 20"/>
                  <a:gd name="T83" fmla="*/ 24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" h="248">
                    <a:moveTo>
                      <a:pt x="18" y="0"/>
                    </a:moveTo>
                    <a:lnTo>
                      <a:pt x="1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  <a:moveTo>
                      <a:pt x="2" y="248"/>
                    </a:moveTo>
                    <a:lnTo>
                      <a:pt x="10" y="248"/>
                    </a:lnTo>
                    <a:lnTo>
                      <a:pt x="18" y="248"/>
                    </a:lnTo>
                    <a:lnTo>
                      <a:pt x="18" y="248"/>
                    </a:lnTo>
                    <a:lnTo>
                      <a:pt x="18" y="248"/>
                    </a:lnTo>
                    <a:lnTo>
                      <a:pt x="18" y="248"/>
                    </a:lnTo>
                    <a:lnTo>
                      <a:pt x="20" y="248"/>
                    </a:lnTo>
                    <a:lnTo>
                      <a:pt x="20" y="248"/>
                    </a:lnTo>
                    <a:lnTo>
                      <a:pt x="20" y="246"/>
                    </a:lnTo>
                    <a:lnTo>
                      <a:pt x="20" y="246"/>
                    </a:lnTo>
                    <a:lnTo>
                      <a:pt x="20" y="246"/>
                    </a:lnTo>
                    <a:lnTo>
                      <a:pt x="10" y="248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001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24" name="Freeform 7908"/>
              <p:cNvSpPr>
                <a:spLocks noEditPoints="1"/>
              </p:cNvSpPr>
              <p:nvPr/>
            </p:nvSpPr>
            <p:spPr bwMode="auto">
              <a:xfrm>
                <a:off x="2954" y="3008"/>
                <a:ext cx="23" cy="248"/>
              </a:xfrm>
              <a:custGeom>
                <a:avLst/>
                <a:gdLst>
                  <a:gd name="T0" fmla="*/ 21 w 23"/>
                  <a:gd name="T1" fmla="*/ 0 h 248"/>
                  <a:gd name="T2" fmla="*/ 11 w 23"/>
                  <a:gd name="T3" fmla="*/ 0 h 248"/>
                  <a:gd name="T4" fmla="*/ 1 w 23"/>
                  <a:gd name="T5" fmla="*/ 0 h 248"/>
                  <a:gd name="T6" fmla="*/ 1 w 23"/>
                  <a:gd name="T7" fmla="*/ 0 h 248"/>
                  <a:gd name="T8" fmla="*/ 1 w 23"/>
                  <a:gd name="T9" fmla="*/ 0 h 248"/>
                  <a:gd name="T10" fmla="*/ 1 w 23"/>
                  <a:gd name="T11" fmla="*/ 0 h 248"/>
                  <a:gd name="T12" fmla="*/ 0 w 23"/>
                  <a:gd name="T13" fmla="*/ 0 h 248"/>
                  <a:gd name="T14" fmla="*/ 0 w 23"/>
                  <a:gd name="T15" fmla="*/ 0 h 248"/>
                  <a:gd name="T16" fmla="*/ 0 w 23"/>
                  <a:gd name="T17" fmla="*/ 0 h 248"/>
                  <a:gd name="T18" fmla="*/ 0 w 23"/>
                  <a:gd name="T19" fmla="*/ 2 h 248"/>
                  <a:gd name="T20" fmla="*/ 0 w 23"/>
                  <a:gd name="T21" fmla="*/ 2 h 248"/>
                  <a:gd name="T22" fmla="*/ 11 w 23"/>
                  <a:gd name="T23" fmla="*/ 0 h 248"/>
                  <a:gd name="T24" fmla="*/ 23 w 23"/>
                  <a:gd name="T25" fmla="*/ 2 h 248"/>
                  <a:gd name="T26" fmla="*/ 23 w 23"/>
                  <a:gd name="T27" fmla="*/ 2 h 248"/>
                  <a:gd name="T28" fmla="*/ 23 w 23"/>
                  <a:gd name="T29" fmla="*/ 0 h 248"/>
                  <a:gd name="T30" fmla="*/ 23 w 23"/>
                  <a:gd name="T31" fmla="*/ 0 h 248"/>
                  <a:gd name="T32" fmla="*/ 23 w 23"/>
                  <a:gd name="T33" fmla="*/ 0 h 248"/>
                  <a:gd name="T34" fmla="*/ 23 w 23"/>
                  <a:gd name="T35" fmla="*/ 0 h 248"/>
                  <a:gd name="T36" fmla="*/ 21 w 23"/>
                  <a:gd name="T37" fmla="*/ 0 h 248"/>
                  <a:gd name="T38" fmla="*/ 21 w 23"/>
                  <a:gd name="T39" fmla="*/ 0 h 248"/>
                  <a:gd name="T40" fmla="*/ 21 w 23"/>
                  <a:gd name="T41" fmla="*/ 0 h 248"/>
                  <a:gd name="T42" fmla="*/ 1 w 23"/>
                  <a:gd name="T43" fmla="*/ 246 h 248"/>
                  <a:gd name="T44" fmla="*/ 11 w 23"/>
                  <a:gd name="T45" fmla="*/ 248 h 248"/>
                  <a:gd name="T46" fmla="*/ 21 w 23"/>
                  <a:gd name="T47" fmla="*/ 246 h 248"/>
                  <a:gd name="T48" fmla="*/ 21 w 23"/>
                  <a:gd name="T49" fmla="*/ 246 h 248"/>
                  <a:gd name="T50" fmla="*/ 21 w 23"/>
                  <a:gd name="T51" fmla="*/ 246 h 248"/>
                  <a:gd name="T52" fmla="*/ 23 w 23"/>
                  <a:gd name="T53" fmla="*/ 246 h 248"/>
                  <a:gd name="T54" fmla="*/ 23 w 23"/>
                  <a:gd name="T55" fmla="*/ 246 h 248"/>
                  <a:gd name="T56" fmla="*/ 23 w 23"/>
                  <a:gd name="T57" fmla="*/ 246 h 248"/>
                  <a:gd name="T58" fmla="*/ 23 w 23"/>
                  <a:gd name="T59" fmla="*/ 246 h 248"/>
                  <a:gd name="T60" fmla="*/ 23 w 23"/>
                  <a:gd name="T61" fmla="*/ 246 h 248"/>
                  <a:gd name="T62" fmla="*/ 23 w 23"/>
                  <a:gd name="T63" fmla="*/ 246 h 248"/>
                  <a:gd name="T64" fmla="*/ 11 w 23"/>
                  <a:gd name="T65" fmla="*/ 246 h 248"/>
                  <a:gd name="T66" fmla="*/ 0 w 23"/>
                  <a:gd name="T67" fmla="*/ 246 h 248"/>
                  <a:gd name="T68" fmla="*/ 0 w 23"/>
                  <a:gd name="T69" fmla="*/ 246 h 248"/>
                  <a:gd name="T70" fmla="*/ 0 w 23"/>
                  <a:gd name="T71" fmla="*/ 246 h 248"/>
                  <a:gd name="T72" fmla="*/ 0 w 23"/>
                  <a:gd name="T73" fmla="*/ 246 h 248"/>
                  <a:gd name="T74" fmla="*/ 0 w 23"/>
                  <a:gd name="T75" fmla="*/ 246 h 248"/>
                  <a:gd name="T76" fmla="*/ 1 w 23"/>
                  <a:gd name="T77" fmla="*/ 246 h 248"/>
                  <a:gd name="T78" fmla="*/ 1 w 23"/>
                  <a:gd name="T79" fmla="*/ 246 h 248"/>
                  <a:gd name="T80" fmla="*/ 1 w 23"/>
                  <a:gd name="T81" fmla="*/ 246 h 248"/>
                  <a:gd name="T82" fmla="*/ 1 w 23"/>
                  <a:gd name="T83" fmla="*/ 246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248">
                    <a:moveTo>
                      <a:pt x="21" y="0"/>
                    </a:moveTo>
                    <a:lnTo>
                      <a:pt x="1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  <a:moveTo>
                      <a:pt x="1" y="246"/>
                    </a:moveTo>
                    <a:lnTo>
                      <a:pt x="11" y="248"/>
                    </a:lnTo>
                    <a:lnTo>
                      <a:pt x="21" y="246"/>
                    </a:lnTo>
                    <a:lnTo>
                      <a:pt x="21" y="246"/>
                    </a:lnTo>
                    <a:lnTo>
                      <a:pt x="21" y="246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11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1" y="246"/>
                    </a:lnTo>
                    <a:lnTo>
                      <a:pt x="1" y="246"/>
                    </a:lnTo>
                    <a:lnTo>
                      <a:pt x="1" y="246"/>
                    </a:lnTo>
                    <a:lnTo>
                      <a:pt x="1" y="246"/>
                    </a:lnTo>
                    <a:close/>
                  </a:path>
                </a:pathLst>
              </a:custGeom>
              <a:solidFill>
                <a:srgbClr val="00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25" name="Freeform 7909"/>
              <p:cNvSpPr>
                <a:spLocks noEditPoints="1"/>
              </p:cNvSpPr>
              <p:nvPr/>
            </p:nvSpPr>
            <p:spPr bwMode="auto">
              <a:xfrm>
                <a:off x="2952" y="3008"/>
                <a:ext cx="27" cy="246"/>
              </a:xfrm>
              <a:custGeom>
                <a:avLst/>
                <a:gdLst>
                  <a:gd name="T0" fmla="*/ 25 w 27"/>
                  <a:gd name="T1" fmla="*/ 2 h 246"/>
                  <a:gd name="T2" fmla="*/ 13 w 27"/>
                  <a:gd name="T3" fmla="*/ 0 h 246"/>
                  <a:gd name="T4" fmla="*/ 2 w 27"/>
                  <a:gd name="T5" fmla="*/ 2 h 246"/>
                  <a:gd name="T6" fmla="*/ 2 w 27"/>
                  <a:gd name="T7" fmla="*/ 2 h 246"/>
                  <a:gd name="T8" fmla="*/ 2 w 27"/>
                  <a:gd name="T9" fmla="*/ 2 h 246"/>
                  <a:gd name="T10" fmla="*/ 2 w 27"/>
                  <a:gd name="T11" fmla="*/ 2 h 246"/>
                  <a:gd name="T12" fmla="*/ 2 w 27"/>
                  <a:gd name="T13" fmla="*/ 2 h 246"/>
                  <a:gd name="T14" fmla="*/ 0 w 27"/>
                  <a:gd name="T15" fmla="*/ 2 h 246"/>
                  <a:gd name="T16" fmla="*/ 0 w 27"/>
                  <a:gd name="T17" fmla="*/ 2 h 246"/>
                  <a:gd name="T18" fmla="*/ 0 w 27"/>
                  <a:gd name="T19" fmla="*/ 2 h 246"/>
                  <a:gd name="T20" fmla="*/ 0 w 27"/>
                  <a:gd name="T21" fmla="*/ 2 h 246"/>
                  <a:gd name="T22" fmla="*/ 2 w 27"/>
                  <a:gd name="T23" fmla="*/ 2 h 246"/>
                  <a:gd name="T24" fmla="*/ 13 w 27"/>
                  <a:gd name="T25" fmla="*/ 2 h 246"/>
                  <a:gd name="T26" fmla="*/ 27 w 27"/>
                  <a:gd name="T27" fmla="*/ 2 h 246"/>
                  <a:gd name="T28" fmla="*/ 27 w 27"/>
                  <a:gd name="T29" fmla="*/ 2 h 246"/>
                  <a:gd name="T30" fmla="*/ 27 w 27"/>
                  <a:gd name="T31" fmla="*/ 2 h 246"/>
                  <a:gd name="T32" fmla="*/ 27 w 27"/>
                  <a:gd name="T33" fmla="*/ 2 h 246"/>
                  <a:gd name="T34" fmla="*/ 27 w 27"/>
                  <a:gd name="T35" fmla="*/ 2 h 246"/>
                  <a:gd name="T36" fmla="*/ 27 w 27"/>
                  <a:gd name="T37" fmla="*/ 2 h 246"/>
                  <a:gd name="T38" fmla="*/ 27 w 27"/>
                  <a:gd name="T39" fmla="*/ 2 h 246"/>
                  <a:gd name="T40" fmla="*/ 25 w 27"/>
                  <a:gd name="T41" fmla="*/ 2 h 246"/>
                  <a:gd name="T42" fmla="*/ 25 w 27"/>
                  <a:gd name="T43" fmla="*/ 2 h 246"/>
                  <a:gd name="T44" fmla="*/ 25 w 27"/>
                  <a:gd name="T45" fmla="*/ 2 h 246"/>
                  <a:gd name="T46" fmla="*/ 2 w 27"/>
                  <a:gd name="T47" fmla="*/ 246 h 246"/>
                  <a:gd name="T48" fmla="*/ 13 w 27"/>
                  <a:gd name="T49" fmla="*/ 246 h 246"/>
                  <a:gd name="T50" fmla="*/ 25 w 27"/>
                  <a:gd name="T51" fmla="*/ 246 h 246"/>
                  <a:gd name="T52" fmla="*/ 25 w 27"/>
                  <a:gd name="T53" fmla="*/ 246 h 246"/>
                  <a:gd name="T54" fmla="*/ 25 w 27"/>
                  <a:gd name="T55" fmla="*/ 246 h 246"/>
                  <a:gd name="T56" fmla="*/ 27 w 27"/>
                  <a:gd name="T57" fmla="*/ 246 h 246"/>
                  <a:gd name="T58" fmla="*/ 27 w 27"/>
                  <a:gd name="T59" fmla="*/ 246 h 246"/>
                  <a:gd name="T60" fmla="*/ 27 w 27"/>
                  <a:gd name="T61" fmla="*/ 246 h 246"/>
                  <a:gd name="T62" fmla="*/ 27 w 27"/>
                  <a:gd name="T63" fmla="*/ 246 h 246"/>
                  <a:gd name="T64" fmla="*/ 27 w 27"/>
                  <a:gd name="T65" fmla="*/ 246 h 246"/>
                  <a:gd name="T66" fmla="*/ 27 w 27"/>
                  <a:gd name="T67" fmla="*/ 246 h 246"/>
                  <a:gd name="T68" fmla="*/ 27 w 27"/>
                  <a:gd name="T69" fmla="*/ 246 h 246"/>
                  <a:gd name="T70" fmla="*/ 13 w 27"/>
                  <a:gd name="T71" fmla="*/ 246 h 246"/>
                  <a:gd name="T72" fmla="*/ 2 w 27"/>
                  <a:gd name="T73" fmla="*/ 246 h 246"/>
                  <a:gd name="T74" fmla="*/ 0 w 27"/>
                  <a:gd name="T75" fmla="*/ 246 h 246"/>
                  <a:gd name="T76" fmla="*/ 0 w 27"/>
                  <a:gd name="T77" fmla="*/ 246 h 246"/>
                  <a:gd name="T78" fmla="*/ 0 w 27"/>
                  <a:gd name="T79" fmla="*/ 246 h 246"/>
                  <a:gd name="T80" fmla="*/ 0 w 27"/>
                  <a:gd name="T81" fmla="*/ 246 h 246"/>
                  <a:gd name="T82" fmla="*/ 2 w 27"/>
                  <a:gd name="T83" fmla="*/ 246 h 246"/>
                  <a:gd name="T84" fmla="*/ 2 w 27"/>
                  <a:gd name="T85" fmla="*/ 246 h 246"/>
                  <a:gd name="T86" fmla="*/ 2 w 27"/>
                  <a:gd name="T87" fmla="*/ 246 h 246"/>
                  <a:gd name="T88" fmla="*/ 2 w 27"/>
                  <a:gd name="T89" fmla="*/ 246 h 246"/>
                  <a:gd name="T90" fmla="*/ 2 w 27"/>
                  <a:gd name="T91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" h="246">
                    <a:moveTo>
                      <a:pt x="25" y="2"/>
                    </a:moveTo>
                    <a:lnTo>
                      <a:pt x="13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3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close/>
                    <a:moveTo>
                      <a:pt x="2" y="246"/>
                    </a:moveTo>
                    <a:lnTo>
                      <a:pt x="13" y="246"/>
                    </a:lnTo>
                    <a:lnTo>
                      <a:pt x="25" y="246"/>
                    </a:lnTo>
                    <a:lnTo>
                      <a:pt x="25" y="246"/>
                    </a:lnTo>
                    <a:lnTo>
                      <a:pt x="25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13" y="246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close/>
                  </a:path>
                </a:pathLst>
              </a:cu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26" name="Freeform 7910"/>
              <p:cNvSpPr>
                <a:spLocks noEditPoints="1"/>
              </p:cNvSpPr>
              <p:nvPr/>
            </p:nvSpPr>
            <p:spPr bwMode="auto">
              <a:xfrm>
                <a:off x="2950" y="3010"/>
                <a:ext cx="30" cy="244"/>
              </a:xfrm>
              <a:custGeom>
                <a:avLst/>
                <a:gdLst>
                  <a:gd name="T0" fmla="*/ 29 w 30"/>
                  <a:gd name="T1" fmla="*/ 0 h 244"/>
                  <a:gd name="T2" fmla="*/ 29 w 30"/>
                  <a:gd name="T3" fmla="*/ 0 h 244"/>
                  <a:gd name="T4" fmla="*/ 15 w 30"/>
                  <a:gd name="T5" fmla="*/ 0 h 244"/>
                  <a:gd name="T6" fmla="*/ 4 w 30"/>
                  <a:gd name="T7" fmla="*/ 0 h 244"/>
                  <a:gd name="T8" fmla="*/ 2 w 30"/>
                  <a:gd name="T9" fmla="*/ 0 h 244"/>
                  <a:gd name="T10" fmla="*/ 2 w 30"/>
                  <a:gd name="T11" fmla="*/ 0 h 244"/>
                  <a:gd name="T12" fmla="*/ 2 w 30"/>
                  <a:gd name="T13" fmla="*/ 0 h 244"/>
                  <a:gd name="T14" fmla="*/ 2 w 30"/>
                  <a:gd name="T15" fmla="*/ 0 h 244"/>
                  <a:gd name="T16" fmla="*/ 2 w 30"/>
                  <a:gd name="T17" fmla="*/ 0 h 244"/>
                  <a:gd name="T18" fmla="*/ 0 w 30"/>
                  <a:gd name="T19" fmla="*/ 0 h 244"/>
                  <a:gd name="T20" fmla="*/ 0 w 30"/>
                  <a:gd name="T21" fmla="*/ 0 h 244"/>
                  <a:gd name="T22" fmla="*/ 0 w 30"/>
                  <a:gd name="T23" fmla="*/ 0 h 244"/>
                  <a:gd name="T24" fmla="*/ 0 w 30"/>
                  <a:gd name="T25" fmla="*/ 0 h 244"/>
                  <a:gd name="T26" fmla="*/ 4 w 30"/>
                  <a:gd name="T27" fmla="*/ 0 h 244"/>
                  <a:gd name="T28" fmla="*/ 15 w 30"/>
                  <a:gd name="T29" fmla="*/ 0 h 244"/>
                  <a:gd name="T30" fmla="*/ 29 w 30"/>
                  <a:gd name="T31" fmla="*/ 0 h 244"/>
                  <a:gd name="T32" fmla="*/ 30 w 30"/>
                  <a:gd name="T33" fmla="*/ 0 h 244"/>
                  <a:gd name="T34" fmla="*/ 30 w 30"/>
                  <a:gd name="T35" fmla="*/ 0 h 244"/>
                  <a:gd name="T36" fmla="*/ 30 w 30"/>
                  <a:gd name="T37" fmla="*/ 0 h 244"/>
                  <a:gd name="T38" fmla="*/ 30 w 30"/>
                  <a:gd name="T39" fmla="*/ 0 h 244"/>
                  <a:gd name="T40" fmla="*/ 30 w 30"/>
                  <a:gd name="T41" fmla="*/ 0 h 244"/>
                  <a:gd name="T42" fmla="*/ 29 w 30"/>
                  <a:gd name="T43" fmla="*/ 0 h 244"/>
                  <a:gd name="T44" fmla="*/ 29 w 30"/>
                  <a:gd name="T45" fmla="*/ 0 h 244"/>
                  <a:gd name="T46" fmla="*/ 29 w 30"/>
                  <a:gd name="T47" fmla="*/ 0 h 244"/>
                  <a:gd name="T48" fmla="*/ 29 w 30"/>
                  <a:gd name="T49" fmla="*/ 0 h 244"/>
                  <a:gd name="T50" fmla="*/ 2 w 30"/>
                  <a:gd name="T51" fmla="*/ 244 h 244"/>
                  <a:gd name="T52" fmla="*/ 4 w 30"/>
                  <a:gd name="T53" fmla="*/ 244 h 244"/>
                  <a:gd name="T54" fmla="*/ 15 w 30"/>
                  <a:gd name="T55" fmla="*/ 244 h 244"/>
                  <a:gd name="T56" fmla="*/ 29 w 30"/>
                  <a:gd name="T57" fmla="*/ 244 h 244"/>
                  <a:gd name="T58" fmla="*/ 29 w 30"/>
                  <a:gd name="T59" fmla="*/ 244 h 244"/>
                  <a:gd name="T60" fmla="*/ 29 w 30"/>
                  <a:gd name="T61" fmla="*/ 244 h 244"/>
                  <a:gd name="T62" fmla="*/ 29 w 30"/>
                  <a:gd name="T63" fmla="*/ 244 h 244"/>
                  <a:gd name="T64" fmla="*/ 29 w 30"/>
                  <a:gd name="T65" fmla="*/ 244 h 244"/>
                  <a:gd name="T66" fmla="*/ 30 w 30"/>
                  <a:gd name="T67" fmla="*/ 242 h 244"/>
                  <a:gd name="T68" fmla="*/ 30 w 30"/>
                  <a:gd name="T69" fmla="*/ 242 h 244"/>
                  <a:gd name="T70" fmla="*/ 30 w 30"/>
                  <a:gd name="T71" fmla="*/ 242 h 244"/>
                  <a:gd name="T72" fmla="*/ 30 w 30"/>
                  <a:gd name="T73" fmla="*/ 242 h 244"/>
                  <a:gd name="T74" fmla="*/ 30 w 30"/>
                  <a:gd name="T75" fmla="*/ 242 h 244"/>
                  <a:gd name="T76" fmla="*/ 29 w 30"/>
                  <a:gd name="T77" fmla="*/ 242 h 244"/>
                  <a:gd name="T78" fmla="*/ 15 w 30"/>
                  <a:gd name="T79" fmla="*/ 244 h 244"/>
                  <a:gd name="T80" fmla="*/ 4 w 30"/>
                  <a:gd name="T81" fmla="*/ 242 h 244"/>
                  <a:gd name="T82" fmla="*/ 0 w 30"/>
                  <a:gd name="T83" fmla="*/ 242 h 244"/>
                  <a:gd name="T84" fmla="*/ 0 w 30"/>
                  <a:gd name="T85" fmla="*/ 242 h 244"/>
                  <a:gd name="T86" fmla="*/ 0 w 30"/>
                  <a:gd name="T87" fmla="*/ 242 h 244"/>
                  <a:gd name="T88" fmla="*/ 0 w 30"/>
                  <a:gd name="T89" fmla="*/ 242 h 244"/>
                  <a:gd name="T90" fmla="*/ 2 w 30"/>
                  <a:gd name="T91" fmla="*/ 242 h 244"/>
                  <a:gd name="T92" fmla="*/ 2 w 30"/>
                  <a:gd name="T93" fmla="*/ 244 h 244"/>
                  <a:gd name="T94" fmla="*/ 2 w 30"/>
                  <a:gd name="T95" fmla="*/ 244 h 244"/>
                  <a:gd name="T96" fmla="*/ 2 w 30"/>
                  <a:gd name="T97" fmla="*/ 244 h 244"/>
                  <a:gd name="T98" fmla="*/ 2 w 30"/>
                  <a:gd name="T9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" h="244">
                    <a:moveTo>
                      <a:pt x="29" y="0"/>
                    </a:moveTo>
                    <a:lnTo>
                      <a:pt x="29" y="0"/>
                    </a:lnTo>
                    <a:lnTo>
                      <a:pt x="1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5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  <a:moveTo>
                      <a:pt x="2" y="244"/>
                    </a:moveTo>
                    <a:lnTo>
                      <a:pt x="4" y="244"/>
                    </a:lnTo>
                    <a:lnTo>
                      <a:pt x="15" y="244"/>
                    </a:lnTo>
                    <a:lnTo>
                      <a:pt x="29" y="244"/>
                    </a:lnTo>
                    <a:lnTo>
                      <a:pt x="29" y="244"/>
                    </a:lnTo>
                    <a:lnTo>
                      <a:pt x="29" y="244"/>
                    </a:lnTo>
                    <a:lnTo>
                      <a:pt x="29" y="244"/>
                    </a:lnTo>
                    <a:lnTo>
                      <a:pt x="29" y="244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29" y="242"/>
                    </a:lnTo>
                    <a:lnTo>
                      <a:pt x="15" y="244"/>
                    </a:lnTo>
                    <a:lnTo>
                      <a:pt x="4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2" y="242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27" name="Freeform 7911"/>
              <p:cNvSpPr>
                <a:spLocks noEditPoints="1"/>
              </p:cNvSpPr>
              <p:nvPr/>
            </p:nvSpPr>
            <p:spPr bwMode="auto">
              <a:xfrm>
                <a:off x="2948" y="3010"/>
                <a:ext cx="34" cy="244"/>
              </a:xfrm>
              <a:custGeom>
                <a:avLst/>
                <a:gdLst>
                  <a:gd name="T0" fmla="*/ 32 w 34"/>
                  <a:gd name="T1" fmla="*/ 0 h 244"/>
                  <a:gd name="T2" fmla="*/ 31 w 34"/>
                  <a:gd name="T3" fmla="*/ 0 h 244"/>
                  <a:gd name="T4" fmla="*/ 17 w 34"/>
                  <a:gd name="T5" fmla="*/ 0 h 244"/>
                  <a:gd name="T6" fmla="*/ 6 w 34"/>
                  <a:gd name="T7" fmla="*/ 0 h 244"/>
                  <a:gd name="T8" fmla="*/ 2 w 34"/>
                  <a:gd name="T9" fmla="*/ 0 h 244"/>
                  <a:gd name="T10" fmla="*/ 2 w 34"/>
                  <a:gd name="T11" fmla="*/ 0 h 244"/>
                  <a:gd name="T12" fmla="*/ 2 w 34"/>
                  <a:gd name="T13" fmla="*/ 0 h 244"/>
                  <a:gd name="T14" fmla="*/ 2 w 34"/>
                  <a:gd name="T15" fmla="*/ 2 h 244"/>
                  <a:gd name="T16" fmla="*/ 2 w 34"/>
                  <a:gd name="T17" fmla="*/ 2 h 244"/>
                  <a:gd name="T18" fmla="*/ 2 w 34"/>
                  <a:gd name="T19" fmla="*/ 2 h 244"/>
                  <a:gd name="T20" fmla="*/ 2 w 34"/>
                  <a:gd name="T21" fmla="*/ 2 h 244"/>
                  <a:gd name="T22" fmla="*/ 0 w 34"/>
                  <a:gd name="T23" fmla="*/ 2 h 244"/>
                  <a:gd name="T24" fmla="*/ 0 w 34"/>
                  <a:gd name="T25" fmla="*/ 2 h 244"/>
                  <a:gd name="T26" fmla="*/ 6 w 34"/>
                  <a:gd name="T27" fmla="*/ 0 h 244"/>
                  <a:gd name="T28" fmla="*/ 17 w 34"/>
                  <a:gd name="T29" fmla="*/ 0 h 244"/>
                  <a:gd name="T30" fmla="*/ 31 w 34"/>
                  <a:gd name="T31" fmla="*/ 0 h 244"/>
                  <a:gd name="T32" fmla="*/ 34 w 34"/>
                  <a:gd name="T33" fmla="*/ 2 h 244"/>
                  <a:gd name="T34" fmla="*/ 34 w 34"/>
                  <a:gd name="T35" fmla="*/ 2 h 244"/>
                  <a:gd name="T36" fmla="*/ 34 w 34"/>
                  <a:gd name="T37" fmla="*/ 2 h 244"/>
                  <a:gd name="T38" fmla="*/ 32 w 34"/>
                  <a:gd name="T39" fmla="*/ 2 h 244"/>
                  <a:gd name="T40" fmla="*/ 32 w 34"/>
                  <a:gd name="T41" fmla="*/ 2 h 244"/>
                  <a:gd name="T42" fmla="*/ 32 w 34"/>
                  <a:gd name="T43" fmla="*/ 2 h 244"/>
                  <a:gd name="T44" fmla="*/ 32 w 34"/>
                  <a:gd name="T45" fmla="*/ 0 h 244"/>
                  <a:gd name="T46" fmla="*/ 32 w 34"/>
                  <a:gd name="T47" fmla="*/ 0 h 244"/>
                  <a:gd name="T48" fmla="*/ 32 w 34"/>
                  <a:gd name="T49" fmla="*/ 0 h 244"/>
                  <a:gd name="T50" fmla="*/ 2 w 34"/>
                  <a:gd name="T51" fmla="*/ 242 h 244"/>
                  <a:gd name="T52" fmla="*/ 6 w 34"/>
                  <a:gd name="T53" fmla="*/ 242 h 244"/>
                  <a:gd name="T54" fmla="*/ 17 w 34"/>
                  <a:gd name="T55" fmla="*/ 244 h 244"/>
                  <a:gd name="T56" fmla="*/ 31 w 34"/>
                  <a:gd name="T57" fmla="*/ 242 h 244"/>
                  <a:gd name="T58" fmla="*/ 32 w 34"/>
                  <a:gd name="T59" fmla="*/ 242 h 244"/>
                  <a:gd name="T60" fmla="*/ 32 w 34"/>
                  <a:gd name="T61" fmla="*/ 242 h 244"/>
                  <a:gd name="T62" fmla="*/ 32 w 34"/>
                  <a:gd name="T63" fmla="*/ 242 h 244"/>
                  <a:gd name="T64" fmla="*/ 32 w 34"/>
                  <a:gd name="T65" fmla="*/ 242 h 244"/>
                  <a:gd name="T66" fmla="*/ 32 w 34"/>
                  <a:gd name="T67" fmla="*/ 242 h 244"/>
                  <a:gd name="T68" fmla="*/ 32 w 34"/>
                  <a:gd name="T69" fmla="*/ 242 h 244"/>
                  <a:gd name="T70" fmla="*/ 34 w 34"/>
                  <a:gd name="T71" fmla="*/ 242 h 244"/>
                  <a:gd name="T72" fmla="*/ 34 w 34"/>
                  <a:gd name="T73" fmla="*/ 242 h 244"/>
                  <a:gd name="T74" fmla="*/ 34 w 34"/>
                  <a:gd name="T75" fmla="*/ 242 h 244"/>
                  <a:gd name="T76" fmla="*/ 31 w 34"/>
                  <a:gd name="T77" fmla="*/ 242 h 244"/>
                  <a:gd name="T78" fmla="*/ 17 w 34"/>
                  <a:gd name="T79" fmla="*/ 244 h 244"/>
                  <a:gd name="T80" fmla="*/ 6 w 34"/>
                  <a:gd name="T81" fmla="*/ 242 h 244"/>
                  <a:gd name="T82" fmla="*/ 0 w 34"/>
                  <a:gd name="T83" fmla="*/ 242 h 244"/>
                  <a:gd name="T84" fmla="*/ 0 w 34"/>
                  <a:gd name="T85" fmla="*/ 242 h 244"/>
                  <a:gd name="T86" fmla="*/ 2 w 34"/>
                  <a:gd name="T87" fmla="*/ 242 h 244"/>
                  <a:gd name="T88" fmla="*/ 2 w 34"/>
                  <a:gd name="T89" fmla="*/ 242 h 244"/>
                  <a:gd name="T90" fmla="*/ 2 w 34"/>
                  <a:gd name="T91" fmla="*/ 242 h 244"/>
                  <a:gd name="T92" fmla="*/ 2 w 34"/>
                  <a:gd name="T93" fmla="*/ 242 h 244"/>
                  <a:gd name="T94" fmla="*/ 2 w 34"/>
                  <a:gd name="T95" fmla="*/ 242 h 244"/>
                  <a:gd name="T96" fmla="*/ 2 w 34"/>
                  <a:gd name="T97" fmla="*/ 242 h 244"/>
                  <a:gd name="T98" fmla="*/ 2 w 34"/>
                  <a:gd name="T99" fmla="*/ 242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" h="244">
                    <a:moveTo>
                      <a:pt x="32" y="0"/>
                    </a:moveTo>
                    <a:lnTo>
                      <a:pt x="31" y="0"/>
                    </a:lnTo>
                    <a:lnTo>
                      <a:pt x="17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7" y="0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  <a:moveTo>
                      <a:pt x="2" y="242"/>
                    </a:moveTo>
                    <a:lnTo>
                      <a:pt x="6" y="242"/>
                    </a:lnTo>
                    <a:lnTo>
                      <a:pt x="17" y="244"/>
                    </a:lnTo>
                    <a:lnTo>
                      <a:pt x="31" y="242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1" y="242"/>
                    </a:lnTo>
                    <a:lnTo>
                      <a:pt x="17" y="244"/>
                    </a:lnTo>
                    <a:lnTo>
                      <a:pt x="6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close/>
                  </a:path>
                </a:pathLst>
              </a:custGeom>
              <a:solidFill>
                <a:srgbClr val="00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28" name="Freeform 7912"/>
              <p:cNvSpPr>
                <a:spLocks noEditPoints="1"/>
              </p:cNvSpPr>
              <p:nvPr/>
            </p:nvSpPr>
            <p:spPr bwMode="auto">
              <a:xfrm>
                <a:off x="2948" y="3010"/>
                <a:ext cx="34" cy="244"/>
              </a:xfrm>
              <a:custGeom>
                <a:avLst/>
                <a:gdLst>
                  <a:gd name="T0" fmla="*/ 34 w 34"/>
                  <a:gd name="T1" fmla="*/ 2 h 244"/>
                  <a:gd name="T2" fmla="*/ 31 w 34"/>
                  <a:gd name="T3" fmla="*/ 0 h 244"/>
                  <a:gd name="T4" fmla="*/ 17 w 34"/>
                  <a:gd name="T5" fmla="*/ 0 h 244"/>
                  <a:gd name="T6" fmla="*/ 6 w 34"/>
                  <a:gd name="T7" fmla="*/ 0 h 244"/>
                  <a:gd name="T8" fmla="*/ 0 w 34"/>
                  <a:gd name="T9" fmla="*/ 2 h 244"/>
                  <a:gd name="T10" fmla="*/ 0 w 34"/>
                  <a:gd name="T11" fmla="*/ 2 h 244"/>
                  <a:gd name="T12" fmla="*/ 0 w 34"/>
                  <a:gd name="T13" fmla="*/ 2 h 244"/>
                  <a:gd name="T14" fmla="*/ 0 w 34"/>
                  <a:gd name="T15" fmla="*/ 2 h 244"/>
                  <a:gd name="T16" fmla="*/ 0 w 34"/>
                  <a:gd name="T17" fmla="*/ 2 h 244"/>
                  <a:gd name="T18" fmla="*/ 0 w 34"/>
                  <a:gd name="T19" fmla="*/ 2 h 244"/>
                  <a:gd name="T20" fmla="*/ 0 w 34"/>
                  <a:gd name="T21" fmla="*/ 2 h 244"/>
                  <a:gd name="T22" fmla="*/ 0 w 34"/>
                  <a:gd name="T23" fmla="*/ 2 h 244"/>
                  <a:gd name="T24" fmla="*/ 0 w 34"/>
                  <a:gd name="T25" fmla="*/ 2 h 244"/>
                  <a:gd name="T26" fmla="*/ 6 w 34"/>
                  <a:gd name="T27" fmla="*/ 2 h 244"/>
                  <a:gd name="T28" fmla="*/ 17 w 34"/>
                  <a:gd name="T29" fmla="*/ 0 h 244"/>
                  <a:gd name="T30" fmla="*/ 31 w 34"/>
                  <a:gd name="T31" fmla="*/ 2 h 244"/>
                  <a:gd name="T32" fmla="*/ 34 w 34"/>
                  <a:gd name="T33" fmla="*/ 2 h 244"/>
                  <a:gd name="T34" fmla="*/ 34 w 34"/>
                  <a:gd name="T35" fmla="*/ 2 h 244"/>
                  <a:gd name="T36" fmla="*/ 34 w 34"/>
                  <a:gd name="T37" fmla="*/ 2 h 244"/>
                  <a:gd name="T38" fmla="*/ 34 w 34"/>
                  <a:gd name="T39" fmla="*/ 2 h 244"/>
                  <a:gd name="T40" fmla="*/ 34 w 34"/>
                  <a:gd name="T41" fmla="*/ 2 h 244"/>
                  <a:gd name="T42" fmla="*/ 34 w 34"/>
                  <a:gd name="T43" fmla="*/ 2 h 244"/>
                  <a:gd name="T44" fmla="*/ 34 w 34"/>
                  <a:gd name="T45" fmla="*/ 2 h 244"/>
                  <a:gd name="T46" fmla="*/ 34 w 34"/>
                  <a:gd name="T47" fmla="*/ 2 h 244"/>
                  <a:gd name="T48" fmla="*/ 34 w 34"/>
                  <a:gd name="T49" fmla="*/ 2 h 244"/>
                  <a:gd name="T50" fmla="*/ 0 w 34"/>
                  <a:gd name="T51" fmla="*/ 242 h 244"/>
                  <a:gd name="T52" fmla="*/ 6 w 34"/>
                  <a:gd name="T53" fmla="*/ 242 h 244"/>
                  <a:gd name="T54" fmla="*/ 17 w 34"/>
                  <a:gd name="T55" fmla="*/ 244 h 244"/>
                  <a:gd name="T56" fmla="*/ 31 w 34"/>
                  <a:gd name="T57" fmla="*/ 242 h 244"/>
                  <a:gd name="T58" fmla="*/ 34 w 34"/>
                  <a:gd name="T59" fmla="*/ 242 h 244"/>
                  <a:gd name="T60" fmla="*/ 34 w 34"/>
                  <a:gd name="T61" fmla="*/ 242 h 244"/>
                  <a:gd name="T62" fmla="*/ 34 w 34"/>
                  <a:gd name="T63" fmla="*/ 242 h 244"/>
                  <a:gd name="T64" fmla="*/ 34 w 34"/>
                  <a:gd name="T65" fmla="*/ 242 h 244"/>
                  <a:gd name="T66" fmla="*/ 34 w 34"/>
                  <a:gd name="T67" fmla="*/ 242 h 244"/>
                  <a:gd name="T68" fmla="*/ 34 w 34"/>
                  <a:gd name="T69" fmla="*/ 242 h 244"/>
                  <a:gd name="T70" fmla="*/ 34 w 34"/>
                  <a:gd name="T71" fmla="*/ 242 h 244"/>
                  <a:gd name="T72" fmla="*/ 34 w 34"/>
                  <a:gd name="T73" fmla="*/ 242 h 244"/>
                  <a:gd name="T74" fmla="*/ 34 w 34"/>
                  <a:gd name="T75" fmla="*/ 240 h 244"/>
                  <a:gd name="T76" fmla="*/ 31 w 34"/>
                  <a:gd name="T77" fmla="*/ 242 h 244"/>
                  <a:gd name="T78" fmla="*/ 17 w 34"/>
                  <a:gd name="T79" fmla="*/ 242 h 244"/>
                  <a:gd name="T80" fmla="*/ 6 w 34"/>
                  <a:gd name="T81" fmla="*/ 242 h 244"/>
                  <a:gd name="T82" fmla="*/ 0 w 34"/>
                  <a:gd name="T83" fmla="*/ 240 h 244"/>
                  <a:gd name="T84" fmla="*/ 0 w 34"/>
                  <a:gd name="T85" fmla="*/ 242 h 244"/>
                  <a:gd name="T86" fmla="*/ 0 w 34"/>
                  <a:gd name="T87" fmla="*/ 242 h 244"/>
                  <a:gd name="T88" fmla="*/ 0 w 34"/>
                  <a:gd name="T89" fmla="*/ 242 h 244"/>
                  <a:gd name="T90" fmla="*/ 0 w 34"/>
                  <a:gd name="T91" fmla="*/ 242 h 244"/>
                  <a:gd name="T92" fmla="*/ 0 w 34"/>
                  <a:gd name="T93" fmla="*/ 242 h 244"/>
                  <a:gd name="T94" fmla="*/ 0 w 34"/>
                  <a:gd name="T95" fmla="*/ 242 h 244"/>
                  <a:gd name="T96" fmla="*/ 0 w 34"/>
                  <a:gd name="T97" fmla="*/ 242 h 244"/>
                  <a:gd name="T98" fmla="*/ 0 w 34"/>
                  <a:gd name="T99" fmla="*/ 242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" h="244">
                    <a:moveTo>
                      <a:pt x="34" y="2"/>
                    </a:moveTo>
                    <a:lnTo>
                      <a:pt x="31" y="0"/>
                    </a:lnTo>
                    <a:lnTo>
                      <a:pt x="17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6" y="2"/>
                    </a:lnTo>
                    <a:lnTo>
                      <a:pt x="17" y="0"/>
                    </a:lnTo>
                    <a:lnTo>
                      <a:pt x="31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  <a:moveTo>
                      <a:pt x="0" y="242"/>
                    </a:moveTo>
                    <a:lnTo>
                      <a:pt x="6" y="242"/>
                    </a:lnTo>
                    <a:lnTo>
                      <a:pt x="17" y="244"/>
                    </a:lnTo>
                    <a:lnTo>
                      <a:pt x="31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0"/>
                    </a:lnTo>
                    <a:lnTo>
                      <a:pt x="31" y="242"/>
                    </a:lnTo>
                    <a:lnTo>
                      <a:pt x="17" y="242"/>
                    </a:lnTo>
                    <a:lnTo>
                      <a:pt x="6" y="242"/>
                    </a:lnTo>
                    <a:lnTo>
                      <a:pt x="0" y="240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close/>
                  </a:path>
                </a:pathLst>
              </a:custGeom>
              <a:solidFill>
                <a:srgbClr val="00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29" name="Freeform 7913"/>
              <p:cNvSpPr>
                <a:spLocks noEditPoints="1"/>
              </p:cNvSpPr>
              <p:nvPr/>
            </p:nvSpPr>
            <p:spPr bwMode="auto">
              <a:xfrm>
                <a:off x="2946" y="3010"/>
                <a:ext cx="38" cy="242"/>
              </a:xfrm>
              <a:custGeom>
                <a:avLst/>
                <a:gdLst>
                  <a:gd name="T0" fmla="*/ 36 w 38"/>
                  <a:gd name="T1" fmla="*/ 2 h 242"/>
                  <a:gd name="T2" fmla="*/ 33 w 38"/>
                  <a:gd name="T3" fmla="*/ 2 h 242"/>
                  <a:gd name="T4" fmla="*/ 19 w 38"/>
                  <a:gd name="T5" fmla="*/ 0 h 242"/>
                  <a:gd name="T6" fmla="*/ 8 w 38"/>
                  <a:gd name="T7" fmla="*/ 2 h 242"/>
                  <a:gd name="T8" fmla="*/ 2 w 38"/>
                  <a:gd name="T9" fmla="*/ 2 h 242"/>
                  <a:gd name="T10" fmla="*/ 2 w 38"/>
                  <a:gd name="T11" fmla="*/ 2 h 242"/>
                  <a:gd name="T12" fmla="*/ 2 w 38"/>
                  <a:gd name="T13" fmla="*/ 2 h 242"/>
                  <a:gd name="T14" fmla="*/ 0 w 38"/>
                  <a:gd name="T15" fmla="*/ 2 h 242"/>
                  <a:gd name="T16" fmla="*/ 0 w 38"/>
                  <a:gd name="T17" fmla="*/ 2 h 242"/>
                  <a:gd name="T18" fmla="*/ 0 w 38"/>
                  <a:gd name="T19" fmla="*/ 2 h 242"/>
                  <a:gd name="T20" fmla="*/ 0 w 38"/>
                  <a:gd name="T21" fmla="*/ 2 h 242"/>
                  <a:gd name="T22" fmla="*/ 0 w 38"/>
                  <a:gd name="T23" fmla="*/ 2 h 242"/>
                  <a:gd name="T24" fmla="*/ 0 w 38"/>
                  <a:gd name="T25" fmla="*/ 4 h 242"/>
                  <a:gd name="T26" fmla="*/ 8 w 38"/>
                  <a:gd name="T27" fmla="*/ 2 h 242"/>
                  <a:gd name="T28" fmla="*/ 19 w 38"/>
                  <a:gd name="T29" fmla="*/ 2 h 242"/>
                  <a:gd name="T30" fmla="*/ 31 w 38"/>
                  <a:gd name="T31" fmla="*/ 2 h 242"/>
                  <a:gd name="T32" fmla="*/ 38 w 38"/>
                  <a:gd name="T33" fmla="*/ 4 h 242"/>
                  <a:gd name="T34" fmla="*/ 38 w 38"/>
                  <a:gd name="T35" fmla="*/ 2 h 242"/>
                  <a:gd name="T36" fmla="*/ 38 w 38"/>
                  <a:gd name="T37" fmla="*/ 2 h 242"/>
                  <a:gd name="T38" fmla="*/ 38 w 38"/>
                  <a:gd name="T39" fmla="*/ 2 h 242"/>
                  <a:gd name="T40" fmla="*/ 38 w 38"/>
                  <a:gd name="T41" fmla="*/ 2 h 242"/>
                  <a:gd name="T42" fmla="*/ 38 w 38"/>
                  <a:gd name="T43" fmla="*/ 2 h 242"/>
                  <a:gd name="T44" fmla="*/ 38 w 38"/>
                  <a:gd name="T45" fmla="*/ 2 h 242"/>
                  <a:gd name="T46" fmla="*/ 36 w 38"/>
                  <a:gd name="T47" fmla="*/ 2 h 242"/>
                  <a:gd name="T48" fmla="*/ 36 w 38"/>
                  <a:gd name="T49" fmla="*/ 2 h 242"/>
                  <a:gd name="T50" fmla="*/ 2 w 38"/>
                  <a:gd name="T51" fmla="*/ 240 h 242"/>
                  <a:gd name="T52" fmla="*/ 8 w 38"/>
                  <a:gd name="T53" fmla="*/ 242 h 242"/>
                  <a:gd name="T54" fmla="*/ 19 w 38"/>
                  <a:gd name="T55" fmla="*/ 242 h 242"/>
                  <a:gd name="T56" fmla="*/ 33 w 38"/>
                  <a:gd name="T57" fmla="*/ 242 h 242"/>
                  <a:gd name="T58" fmla="*/ 36 w 38"/>
                  <a:gd name="T59" fmla="*/ 240 h 242"/>
                  <a:gd name="T60" fmla="*/ 36 w 38"/>
                  <a:gd name="T61" fmla="*/ 240 h 242"/>
                  <a:gd name="T62" fmla="*/ 38 w 38"/>
                  <a:gd name="T63" fmla="*/ 240 h 242"/>
                  <a:gd name="T64" fmla="*/ 38 w 38"/>
                  <a:gd name="T65" fmla="*/ 240 h 242"/>
                  <a:gd name="T66" fmla="*/ 38 w 38"/>
                  <a:gd name="T67" fmla="*/ 240 h 242"/>
                  <a:gd name="T68" fmla="*/ 38 w 38"/>
                  <a:gd name="T69" fmla="*/ 240 h 242"/>
                  <a:gd name="T70" fmla="*/ 38 w 38"/>
                  <a:gd name="T71" fmla="*/ 240 h 242"/>
                  <a:gd name="T72" fmla="*/ 38 w 38"/>
                  <a:gd name="T73" fmla="*/ 240 h 242"/>
                  <a:gd name="T74" fmla="*/ 38 w 38"/>
                  <a:gd name="T75" fmla="*/ 240 h 242"/>
                  <a:gd name="T76" fmla="*/ 31 w 38"/>
                  <a:gd name="T77" fmla="*/ 242 h 242"/>
                  <a:gd name="T78" fmla="*/ 19 w 38"/>
                  <a:gd name="T79" fmla="*/ 242 h 242"/>
                  <a:gd name="T80" fmla="*/ 8 w 38"/>
                  <a:gd name="T81" fmla="*/ 242 h 242"/>
                  <a:gd name="T82" fmla="*/ 0 w 38"/>
                  <a:gd name="T83" fmla="*/ 240 h 242"/>
                  <a:gd name="T84" fmla="*/ 0 w 38"/>
                  <a:gd name="T85" fmla="*/ 240 h 242"/>
                  <a:gd name="T86" fmla="*/ 0 w 38"/>
                  <a:gd name="T87" fmla="*/ 240 h 242"/>
                  <a:gd name="T88" fmla="*/ 0 w 38"/>
                  <a:gd name="T89" fmla="*/ 240 h 242"/>
                  <a:gd name="T90" fmla="*/ 0 w 38"/>
                  <a:gd name="T91" fmla="*/ 240 h 242"/>
                  <a:gd name="T92" fmla="*/ 0 w 38"/>
                  <a:gd name="T93" fmla="*/ 240 h 242"/>
                  <a:gd name="T94" fmla="*/ 2 w 38"/>
                  <a:gd name="T95" fmla="*/ 240 h 242"/>
                  <a:gd name="T96" fmla="*/ 2 w 38"/>
                  <a:gd name="T97" fmla="*/ 240 h 242"/>
                  <a:gd name="T98" fmla="*/ 2 w 38"/>
                  <a:gd name="T99" fmla="*/ 24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242">
                    <a:moveTo>
                      <a:pt x="36" y="2"/>
                    </a:moveTo>
                    <a:lnTo>
                      <a:pt x="33" y="2"/>
                    </a:lnTo>
                    <a:lnTo>
                      <a:pt x="19" y="0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8" y="2"/>
                    </a:lnTo>
                    <a:lnTo>
                      <a:pt x="19" y="2"/>
                    </a:lnTo>
                    <a:lnTo>
                      <a:pt x="31" y="2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  <a:moveTo>
                      <a:pt x="2" y="240"/>
                    </a:moveTo>
                    <a:lnTo>
                      <a:pt x="8" y="242"/>
                    </a:lnTo>
                    <a:lnTo>
                      <a:pt x="19" y="242"/>
                    </a:lnTo>
                    <a:lnTo>
                      <a:pt x="33" y="242"/>
                    </a:lnTo>
                    <a:lnTo>
                      <a:pt x="36" y="240"/>
                    </a:lnTo>
                    <a:lnTo>
                      <a:pt x="36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1" y="242"/>
                    </a:lnTo>
                    <a:lnTo>
                      <a:pt x="19" y="242"/>
                    </a:lnTo>
                    <a:lnTo>
                      <a:pt x="8" y="242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2" y="240"/>
                    </a:lnTo>
                    <a:close/>
                  </a:path>
                </a:pathLst>
              </a:custGeom>
              <a:solidFill>
                <a:srgbClr val="00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30" name="Freeform 7914"/>
              <p:cNvSpPr>
                <a:spLocks noEditPoints="1"/>
              </p:cNvSpPr>
              <p:nvPr/>
            </p:nvSpPr>
            <p:spPr bwMode="auto">
              <a:xfrm>
                <a:off x="2946" y="3012"/>
                <a:ext cx="40" cy="240"/>
              </a:xfrm>
              <a:custGeom>
                <a:avLst/>
                <a:gdLst>
                  <a:gd name="T0" fmla="*/ 38 w 40"/>
                  <a:gd name="T1" fmla="*/ 2 h 240"/>
                  <a:gd name="T2" fmla="*/ 31 w 40"/>
                  <a:gd name="T3" fmla="*/ 0 h 240"/>
                  <a:gd name="T4" fmla="*/ 19 w 40"/>
                  <a:gd name="T5" fmla="*/ 0 h 240"/>
                  <a:gd name="T6" fmla="*/ 8 w 40"/>
                  <a:gd name="T7" fmla="*/ 0 h 240"/>
                  <a:gd name="T8" fmla="*/ 0 w 40"/>
                  <a:gd name="T9" fmla="*/ 2 h 240"/>
                  <a:gd name="T10" fmla="*/ 0 w 40"/>
                  <a:gd name="T11" fmla="*/ 2 h 240"/>
                  <a:gd name="T12" fmla="*/ 0 w 40"/>
                  <a:gd name="T13" fmla="*/ 2 h 240"/>
                  <a:gd name="T14" fmla="*/ 0 w 40"/>
                  <a:gd name="T15" fmla="*/ 2 h 240"/>
                  <a:gd name="T16" fmla="*/ 0 w 40"/>
                  <a:gd name="T17" fmla="*/ 2 h 240"/>
                  <a:gd name="T18" fmla="*/ 0 w 40"/>
                  <a:gd name="T19" fmla="*/ 2 h 240"/>
                  <a:gd name="T20" fmla="*/ 0 w 40"/>
                  <a:gd name="T21" fmla="*/ 2 h 240"/>
                  <a:gd name="T22" fmla="*/ 0 w 40"/>
                  <a:gd name="T23" fmla="*/ 2 h 240"/>
                  <a:gd name="T24" fmla="*/ 0 w 40"/>
                  <a:gd name="T25" fmla="*/ 2 h 240"/>
                  <a:gd name="T26" fmla="*/ 8 w 40"/>
                  <a:gd name="T27" fmla="*/ 0 h 240"/>
                  <a:gd name="T28" fmla="*/ 19 w 40"/>
                  <a:gd name="T29" fmla="*/ 0 h 240"/>
                  <a:gd name="T30" fmla="*/ 31 w 40"/>
                  <a:gd name="T31" fmla="*/ 0 h 240"/>
                  <a:gd name="T32" fmla="*/ 40 w 40"/>
                  <a:gd name="T33" fmla="*/ 2 h 240"/>
                  <a:gd name="T34" fmla="*/ 40 w 40"/>
                  <a:gd name="T35" fmla="*/ 2 h 240"/>
                  <a:gd name="T36" fmla="*/ 38 w 40"/>
                  <a:gd name="T37" fmla="*/ 2 h 240"/>
                  <a:gd name="T38" fmla="*/ 38 w 40"/>
                  <a:gd name="T39" fmla="*/ 2 h 240"/>
                  <a:gd name="T40" fmla="*/ 38 w 40"/>
                  <a:gd name="T41" fmla="*/ 2 h 240"/>
                  <a:gd name="T42" fmla="*/ 38 w 40"/>
                  <a:gd name="T43" fmla="*/ 2 h 240"/>
                  <a:gd name="T44" fmla="*/ 38 w 40"/>
                  <a:gd name="T45" fmla="*/ 2 h 240"/>
                  <a:gd name="T46" fmla="*/ 38 w 40"/>
                  <a:gd name="T47" fmla="*/ 2 h 240"/>
                  <a:gd name="T48" fmla="*/ 38 w 40"/>
                  <a:gd name="T49" fmla="*/ 2 h 240"/>
                  <a:gd name="T50" fmla="*/ 0 w 40"/>
                  <a:gd name="T51" fmla="*/ 238 h 240"/>
                  <a:gd name="T52" fmla="*/ 8 w 40"/>
                  <a:gd name="T53" fmla="*/ 240 h 240"/>
                  <a:gd name="T54" fmla="*/ 19 w 40"/>
                  <a:gd name="T55" fmla="*/ 240 h 240"/>
                  <a:gd name="T56" fmla="*/ 31 w 40"/>
                  <a:gd name="T57" fmla="*/ 240 h 240"/>
                  <a:gd name="T58" fmla="*/ 38 w 40"/>
                  <a:gd name="T59" fmla="*/ 238 h 240"/>
                  <a:gd name="T60" fmla="*/ 38 w 40"/>
                  <a:gd name="T61" fmla="*/ 238 h 240"/>
                  <a:gd name="T62" fmla="*/ 38 w 40"/>
                  <a:gd name="T63" fmla="*/ 238 h 240"/>
                  <a:gd name="T64" fmla="*/ 38 w 40"/>
                  <a:gd name="T65" fmla="*/ 238 h 240"/>
                  <a:gd name="T66" fmla="*/ 38 w 40"/>
                  <a:gd name="T67" fmla="*/ 238 h 240"/>
                  <a:gd name="T68" fmla="*/ 38 w 40"/>
                  <a:gd name="T69" fmla="*/ 238 h 240"/>
                  <a:gd name="T70" fmla="*/ 38 w 40"/>
                  <a:gd name="T71" fmla="*/ 238 h 240"/>
                  <a:gd name="T72" fmla="*/ 40 w 40"/>
                  <a:gd name="T73" fmla="*/ 238 h 240"/>
                  <a:gd name="T74" fmla="*/ 40 w 40"/>
                  <a:gd name="T75" fmla="*/ 238 h 240"/>
                  <a:gd name="T76" fmla="*/ 31 w 40"/>
                  <a:gd name="T77" fmla="*/ 238 h 240"/>
                  <a:gd name="T78" fmla="*/ 19 w 40"/>
                  <a:gd name="T79" fmla="*/ 240 h 240"/>
                  <a:gd name="T80" fmla="*/ 8 w 40"/>
                  <a:gd name="T81" fmla="*/ 238 h 240"/>
                  <a:gd name="T82" fmla="*/ 0 w 40"/>
                  <a:gd name="T83" fmla="*/ 238 h 240"/>
                  <a:gd name="T84" fmla="*/ 0 w 40"/>
                  <a:gd name="T85" fmla="*/ 238 h 240"/>
                  <a:gd name="T86" fmla="*/ 0 w 40"/>
                  <a:gd name="T87" fmla="*/ 238 h 240"/>
                  <a:gd name="T88" fmla="*/ 0 w 40"/>
                  <a:gd name="T89" fmla="*/ 238 h 240"/>
                  <a:gd name="T90" fmla="*/ 0 w 40"/>
                  <a:gd name="T91" fmla="*/ 238 h 240"/>
                  <a:gd name="T92" fmla="*/ 0 w 40"/>
                  <a:gd name="T93" fmla="*/ 238 h 240"/>
                  <a:gd name="T94" fmla="*/ 0 w 40"/>
                  <a:gd name="T95" fmla="*/ 238 h 240"/>
                  <a:gd name="T96" fmla="*/ 0 w 40"/>
                  <a:gd name="T97" fmla="*/ 238 h 240"/>
                  <a:gd name="T98" fmla="*/ 0 w 40"/>
                  <a:gd name="T99" fmla="*/ 238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240">
                    <a:moveTo>
                      <a:pt x="38" y="2"/>
                    </a:moveTo>
                    <a:lnTo>
                      <a:pt x="31" y="0"/>
                    </a:lnTo>
                    <a:lnTo>
                      <a:pt x="19" y="0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9" y="0"/>
                    </a:lnTo>
                    <a:lnTo>
                      <a:pt x="31" y="0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0" y="238"/>
                    </a:moveTo>
                    <a:lnTo>
                      <a:pt x="8" y="240"/>
                    </a:lnTo>
                    <a:lnTo>
                      <a:pt x="19" y="240"/>
                    </a:lnTo>
                    <a:lnTo>
                      <a:pt x="31" y="240"/>
                    </a:lnTo>
                    <a:lnTo>
                      <a:pt x="38" y="238"/>
                    </a:lnTo>
                    <a:lnTo>
                      <a:pt x="38" y="238"/>
                    </a:lnTo>
                    <a:lnTo>
                      <a:pt x="38" y="238"/>
                    </a:lnTo>
                    <a:lnTo>
                      <a:pt x="38" y="238"/>
                    </a:lnTo>
                    <a:lnTo>
                      <a:pt x="38" y="238"/>
                    </a:lnTo>
                    <a:lnTo>
                      <a:pt x="38" y="238"/>
                    </a:lnTo>
                    <a:lnTo>
                      <a:pt x="38" y="238"/>
                    </a:lnTo>
                    <a:lnTo>
                      <a:pt x="40" y="238"/>
                    </a:lnTo>
                    <a:lnTo>
                      <a:pt x="40" y="238"/>
                    </a:lnTo>
                    <a:lnTo>
                      <a:pt x="31" y="238"/>
                    </a:lnTo>
                    <a:lnTo>
                      <a:pt x="19" y="240"/>
                    </a:lnTo>
                    <a:lnTo>
                      <a:pt x="8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31" name="Freeform 7915"/>
              <p:cNvSpPr>
                <a:spLocks noEditPoints="1"/>
              </p:cNvSpPr>
              <p:nvPr/>
            </p:nvSpPr>
            <p:spPr bwMode="auto">
              <a:xfrm>
                <a:off x="2944" y="3012"/>
                <a:ext cx="42" cy="240"/>
              </a:xfrm>
              <a:custGeom>
                <a:avLst/>
                <a:gdLst>
                  <a:gd name="T0" fmla="*/ 42 w 42"/>
                  <a:gd name="T1" fmla="*/ 2 h 240"/>
                  <a:gd name="T2" fmla="*/ 33 w 42"/>
                  <a:gd name="T3" fmla="*/ 0 h 240"/>
                  <a:gd name="T4" fmla="*/ 21 w 42"/>
                  <a:gd name="T5" fmla="*/ 0 h 240"/>
                  <a:gd name="T6" fmla="*/ 10 w 42"/>
                  <a:gd name="T7" fmla="*/ 0 h 240"/>
                  <a:gd name="T8" fmla="*/ 2 w 42"/>
                  <a:gd name="T9" fmla="*/ 2 h 240"/>
                  <a:gd name="T10" fmla="*/ 0 w 42"/>
                  <a:gd name="T11" fmla="*/ 2 h 240"/>
                  <a:gd name="T12" fmla="*/ 0 w 42"/>
                  <a:gd name="T13" fmla="*/ 2 h 240"/>
                  <a:gd name="T14" fmla="*/ 0 w 42"/>
                  <a:gd name="T15" fmla="*/ 2 h 240"/>
                  <a:gd name="T16" fmla="*/ 0 w 42"/>
                  <a:gd name="T17" fmla="*/ 2 h 240"/>
                  <a:gd name="T18" fmla="*/ 0 w 42"/>
                  <a:gd name="T19" fmla="*/ 2 h 240"/>
                  <a:gd name="T20" fmla="*/ 0 w 42"/>
                  <a:gd name="T21" fmla="*/ 2 h 240"/>
                  <a:gd name="T22" fmla="*/ 0 w 42"/>
                  <a:gd name="T23" fmla="*/ 2 h 240"/>
                  <a:gd name="T24" fmla="*/ 0 w 42"/>
                  <a:gd name="T25" fmla="*/ 2 h 240"/>
                  <a:gd name="T26" fmla="*/ 10 w 42"/>
                  <a:gd name="T27" fmla="*/ 2 h 240"/>
                  <a:gd name="T28" fmla="*/ 21 w 42"/>
                  <a:gd name="T29" fmla="*/ 0 h 240"/>
                  <a:gd name="T30" fmla="*/ 33 w 42"/>
                  <a:gd name="T31" fmla="*/ 2 h 240"/>
                  <a:gd name="T32" fmla="*/ 42 w 42"/>
                  <a:gd name="T33" fmla="*/ 2 h 240"/>
                  <a:gd name="T34" fmla="*/ 42 w 42"/>
                  <a:gd name="T35" fmla="*/ 2 h 240"/>
                  <a:gd name="T36" fmla="*/ 42 w 42"/>
                  <a:gd name="T37" fmla="*/ 2 h 240"/>
                  <a:gd name="T38" fmla="*/ 42 w 42"/>
                  <a:gd name="T39" fmla="*/ 2 h 240"/>
                  <a:gd name="T40" fmla="*/ 42 w 42"/>
                  <a:gd name="T41" fmla="*/ 2 h 240"/>
                  <a:gd name="T42" fmla="*/ 42 w 42"/>
                  <a:gd name="T43" fmla="*/ 2 h 240"/>
                  <a:gd name="T44" fmla="*/ 42 w 42"/>
                  <a:gd name="T45" fmla="*/ 2 h 240"/>
                  <a:gd name="T46" fmla="*/ 42 w 42"/>
                  <a:gd name="T47" fmla="*/ 2 h 240"/>
                  <a:gd name="T48" fmla="*/ 42 w 42"/>
                  <a:gd name="T49" fmla="*/ 2 h 240"/>
                  <a:gd name="T50" fmla="*/ 2 w 42"/>
                  <a:gd name="T51" fmla="*/ 238 h 240"/>
                  <a:gd name="T52" fmla="*/ 10 w 42"/>
                  <a:gd name="T53" fmla="*/ 238 h 240"/>
                  <a:gd name="T54" fmla="*/ 21 w 42"/>
                  <a:gd name="T55" fmla="*/ 240 h 240"/>
                  <a:gd name="T56" fmla="*/ 33 w 42"/>
                  <a:gd name="T57" fmla="*/ 238 h 240"/>
                  <a:gd name="T58" fmla="*/ 42 w 42"/>
                  <a:gd name="T59" fmla="*/ 238 h 240"/>
                  <a:gd name="T60" fmla="*/ 42 w 42"/>
                  <a:gd name="T61" fmla="*/ 238 h 240"/>
                  <a:gd name="T62" fmla="*/ 42 w 42"/>
                  <a:gd name="T63" fmla="*/ 238 h 240"/>
                  <a:gd name="T64" fmla="*/ 42 w 42"/>
                  <a:gd name="T65" fmla="*/ 238 h 240"/>
                  <a:gd name="T66" fmla="*/ 42 w 42"/>
                  <a:gd name="T67" fmla="*/ 238 h 240"/>
                  <a:gd name="T68" fmla="*/ 42 w 42"/>
                  <a:gd name="T69" fmla="*/ 236 h 240"/>
                  <a:gd name="T70" fmla="*/ 42 w 42"/>
                  <a:gd name="T71" fmla="*/ 236 h 240"/>
                  <a:gd name="T72" fmla="*/ 42 w 42"/>
                  <a:gd name="T73" fmla="*/ 236 h 240"/>
                  <a:gd name="T74" fmla="*/ 42 w 42"/>
                  <a:gd name="T75" fmla="*/ 236 h 240"/>
                  <a:gd name="T76" fmla="*/ 33 w 42"/>
                  <a:gd name="T77" fmla="*/ 238 h 240"/>
                  <a:gd name="T78" fmla="*/ 21 w 42"/>
                  <a:gd name="T79" fmla="*/ 238 h 240"/>
                  <a:gd name="T80" fmla="*/ 10 w 42"/>
                  <a:gd name="T81" fmla="*/ 238 h 240"/>
                  <a:gd name="T82" fmla="*/ 0 w 42"/>
                  <a:gd name="T83" fmla="*/ 236 h 240"/>
                  <a:gd name="T84" fmla="*/ 0 w 42"/>
                  <a:gd name="T85" fmla="*/ 236 h 240"/>
                  <a:gd name="T86" fmla="*/ 0 w 42"/>
                  <a:gd name="T87" fmla="*/ 236 h 240"/>
                  <a:gd name="T88" fmla="*/ 0 w 42"/>
                  <a:gd name="T89" fmla="*/ 236 h 240"/>
                  <a:gd name="T90" fmla="*/ 0 w 42"/>
                  <a:gd name="T91" fmla="*/ 238 h 240"/>
                  <a:gd name="T92" fmla="*/ 0 w 42"/>
                  <a:gd name="T93" fmla="*/ 238 h 240"/>
                  <a:gd name="T94" fmla="*/ 0 w 42"/>
                  <a:gd name="T95" fmla="*/ 238 h 240"/>
                  <a:gd name="T96" fmla="*/ 0 w 42"/>
                  <a:gd name="T97" fmla="*/ 238 h 240"/>
                  <a:gd name="T98" fmla="*/ 2 w 42"/>
                  <a:gd name="T99" fmla="*/ 238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240">
                    <a:moveTo>
                      <a:pt x="42" y="2"/>
                    </a:moveTo>
                    <a:lnTo>
                      <a:pt x="33" y="0"/>
                    </a:lnTo>
                    <a:lnTo>
                      <a:pt x="21" y="0"/>
                    </a:lnTo>
                    <a:lnTo>
                      <a:pt x="1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0" y="2"/>
                    </a:lnTo>
                    <a:lnTo>
                      <a:pt x="21" y="0"/>
                    </a:lnTo>
                    <a:lnTo>
                      <a:pt x="33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  <a:moveTo>
                      <a:pt x="2" y="238"/>
                    </a:moveTo>
                    <a:lnTo>
                      <a:pt x="10" y="238"/>
                    </a:lnTo>
                    <a:lnTo>
                      <a:pt x="21" y="240"/>
                    </a:lnTo>
                    <a:lnTo>
                      <a:pt x="33" y="238"/>
                    </a:lnTo>
                    <a:lnTo>
                      <a:pt x="42" y="238"/>
                    </a:lnTo>
                    <a:lnTo>
                      <a:pt x="42" y="238"/>
                    </a:lnTo>
                    <a:lnTo>
                      <a:pt x="42" y="238"/>
                    </a:lnTo>
                    <a:lnTo>
                      <a:pt x="42" y="238"/>
                    </a:lnTo>
                    <a:lnTo>
                      <a:pt x="42" y="238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33" y="238"/>
                    </a:lnTo>
                    <a:lnTo>
                      <a:pt x="21" y="238"/>
                    </a:lnTo>
                    <a:lnTo>
                      <a:pt x="10" y="238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2" y="238"/>
                    </a:lnTo>
                    <a:close/>
                  </a:path>
                </a:pathLst>
              </a:cu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32" name="Freeform 7916"/>
              <p:cNvSpPr>
                <a:spLocks noEditPoints="1"/>
              </p:cNvSpPr>
              <p:nvPr/>
            </p:nvSpPr>
            <p:spPr bwMode="auto">
              <a:xfrm>
                <a:off x="2944" y="3012"/>
                <a:ext cx="44" cy="238"/>
              </a:xfrm>
              <a:custGeom>
                <a:avLst/>
                <a:gdLst>
                  <a:gd name="T0" fmla="*/ 42 w 44"/>
                  <a:gd name="T1" fmla="*/ 2 h 238"/>
                  <a:gd name="T2" fmla="*/ 33 w 44"/>
                  <a:gd name="T3" fmla="*/ 2 h 238"/>
                  <a:gd name="T4" fmla="*/ 21 w 44"/>
                  <a:gd name="T5" fmla="*/ 0 h 238"/>
                  <a:gd name="T6" fmla="*/ 10 w 44"/>
                  <a:gd name="T7" fmla="*/ 2 h 238"/>
                  <a:gd name="T8" fmla="*/ 0 w 44"/>
                  <a:gd name="T9" fmla="*/ 2 h 238"/>
                  <a:gd name="T10" fmla="*/ 0 w 44"/>
                  <a:gd name="T11" fmla="*/ 2 h 238"/>
                  <a:gd name="T12" fmla="*/ 0 w 44"/>
                  <a:gd name="T13" fmla="*/ 2 h 238"/>
                  <a:gd name="T14" fmla="*/ 0 w 44"/>
                  <a:gd name="T15" fmla="*/ 2 h 238"/>
                  <a:gd name="T16" fmla="*/ 0 w 44"/>
                  <a:gd name="T17" fmla="*/ 2 h 238"/>
                  <a:gd name="T18" fmla="*/ 0 w 44"/>
                  <a:gd name="T19" fmla="*/ 4 h 238"/>
                  <a:gd name="T20" fmla="*/ 0 w 44"/>
                  <a:gd name="T21" fmla="*/ 4 h 238"/>
                  <a:gd name="T22" fmla="*/ 0 w 44"/>
                  <a:gd name="T23" fmla="*/ 4 h 238"/>
                  <a:gd name="T24" fmla="*/ 0 w 44"/>
                  <a:gd name="T25" fmla="*/ 4 h 238"/>
                  <a:gd name="T26" fmla="*/ 10 w 44"/>
                  <a:gd name="T27" fmla="*/ 2 h 238"/>
                  <a:gd name="T28" fmla="*/ 21 w 44"/>
                  <a:gd name="T29" fmla="*/ 2 h 238"/>
                  <a:gd name="T30" fmla="*/ 33 w 44"/>
                  <a:gd name="T31" fmla="*/ 2 h 238"/>
                  <a:gd name="T32" fmla="*/ 44 w 44"/>
                  <a:gd name="T33" fmla="*/ 4 h 238"/>
                  <a:gd name="T34" fmla="*/ 44 w 44"/>
                  <a:gd name="T35" fmla="*/ 4 h 238"/>
                  <a:gd name="T36" fmla="*/ 42 w 44"/>
                  <a:gd name="T37" fmla="*/ 4 h 238"/>
                  <a:gd name="T38" fmla="*/ 42 w 44"/>
                  <a:gd name="T39" fmla="*/ 4 h 238"/>
                  <a:gd name="T40" fmla="*/ 42 w 44"/>
                  <a:gd name="T41" fmla="*/ 2 h 238"/>
                  <a:gd name="T42" fmla="*/ 42 w 44"/>
                  <a:gd name="T43" fmla="*/ 2 h 238"/>
                  <a:gd name="T44" fmla="*/ 42 w 44"/>
                  <a:gd name="T45" fmla="*/ 2 h 238"/>
                  <a:gd name="T46" fmla="*/ 42 w 44"/>
                  <a:gd name="T47" fmla="*/ 2 h 238"/>
                  <a:gd name="T48" fmla="*/ 42 w 44"/>
                  <a:gd name="T49" fmla="*/ 2 h 238"/>
                  <a:gd name="T50" fmla="*/ 0 w 44"/>
                  <a:gd name="T51" fmla="*/ 236 h 238"/>
                  <a:gd name="T52" fmla="*/ 10 w 44"/>
                  <a:gd name="T53" fmla="*/ 238 h 238"/>
                  <a:gd name="T54" fmla="*/ 21 w 44"/>
                  <a:gd name="T55" fmla="*/ 238 h 238"/>
                  <a:gd name="T56" fmla="*/ 33 w 44"/>
                  <a:gd name="T57" fmla="*/ 238 h 238"/>
                  <a:gd name="T58" fmla="*/ 42 w 44"/>
                  <a:gd name="T59" fmla="*/ 236 h 238"/>
                  <a:gd name="T60" fmla="*/ 42 w 44"/>
                  <a:gd name="T61" fmla="*/ 236 h 238"/>
                  <a:gd name="T62" fmla="*/ 42 w 44"/>
                  <a:gd name="T63" fmla="*/ 236 h 238"/>
                  <a:gd name="T64" fmla="*/ 42 w 44"/>
                  <a:gd name="T65" fmla="*/ 236 h 238"/>
                  <a:gd name="T66" fmla="*/ 42 w 44"/>
                  <a:gd name="T67" fmla="*/ 236 h 238"/>
                  <a:gd name="T68" fmla="*/ 42 w 44"/>
                  <a:gd name="T69" fmla="*/ 236 h 238"/>
                  <a:gd name="T70" fmla="*/ 42 w 44"/>
                  <a:gd name="T71" fmla="*/ 236 h 238"/>
                  <a:gd name="T72" fmla="*/ 44 w 44"/>
                  <a:gd name="T73" fmla="*/ 236 h 238"/>
                  <a:gd name="T74" fmla="*/ 44 w 44"/>
                  <a:gd name="T75" fmla="*/ 236 h 238"/>
                  <a:gd name="T76" fmla="*/ 33 w 44"/>
                  <a:gd name="T77" fmla="*/ 238 h 238"/>
                  <a:gd name="T78" fmla="*/ 21 w 44"/>
                  <a:gd name="T79" fmla="*/ 238 h 238"/>
                  <a:gd name="T80" fmla="*/ 10 w 44"/>
                  <a:gd name="T81" fmla="*/ 238 h 238"/>
                  <a:gd name="T82" fmla="*/ 0 w 44"/>
                  <a:gd name="T83" fmla="*/ 236 h 238"/>
                  <a:gd name="T84" fmla="*/ 0 w 44"/>
                  <a:gd name="T85" fmla="*/ 236 h 238"/>
                  <a:gd name="T86" fmla="*/ 0 w 44"/>
                  <a:gd name="T87" fmla="*/ 236 h 238"/>
                  <a:gd name="T88" fmla="*/ 0 w 44"/>
                  <a:gd name="T89" fmla="*/ 236 h 238"/>
                  <a:gd name="T90" fmla="*/ 0 w 44"/>
                  <a:gd name="T91" fmla="*/ 236 h 238"/>
                  <a:gd name="T92" fmla="*/ 0 w 44"/>
                  <a:gd name="T93" fmla="*/ 236 h 238"/>
                  <a:gd name="T94" fmla="*/ 0 w 44"/>
                  <a:gd name="T95" fmla="*/ 236 h 238"/>
                  <a:gd name="T96" fmla="*/ 0 w 44"/>
                  <a:gd name="T97" fmla="*/ 236 h 238"/>
                  <a:gd name="T98" fmla="*/ 0 w 44"/>
                  <a:gd name="T99" fmla="*/ 23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" h="238">
                    <a:moveTo>
                      <a:pt x="42" y="2"/>
                    </a:moveTo>
                    <a:lnTo>
                      <a:pt x="33" y="2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0" y="2"/>
                    </a:lnTo>
                    <a:lnTo>
                      <a:pt x="21" y="2"/>
                    </a:lnTo>
                    <a:lnTo>
                      <a:pt x="33" y="2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  <a:moveTo>
                      <a:pt x="0" y="236"/>
                    </a:moveTo>
                    <a:lnTo>
                      <a:pt x="10" y="238"/>
                    </a:lnTo>
                    <a:lnTo>
                      <a:pt x="21" y="238"/>
                    </a:lnTo>
                    <a:lnTo>
                      <a:pt x="33" y="238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4" y="236"/>
                    </a:lnTo>
                    <a:lnTo>
                      <a:pt x="44" y="236"/>
                    </a:lnTo>
                    <a:lnTo>
                      <a:pt x="33" y="238"/>
                    </a:lnTo>
                    <a:lnTo>
                      <a:pt x="21" y="238"/>
                    </a:lnTo>
                    <a:lnTo>
                      <a:pt x="10" y="238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00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33" name="Freeform 7917"/>
              <p:cNvSpPr>
                <a:spLocks noEditPoints="1"/>
              </p:cNvSpPr>
              <p:nvPr/>
            </p:nvSpPr>
            <p:spPr bwMode="auto">
              <a:xfrm>
                <a:off x="2942" y="3014"/>
                <a:ext cx="46" cy="236"/>
              </a:xfrm>
              <a:custGeom>
                <a:avLst/>
                <a:gdLst>
                  <a:gd name="T0" fmla="*/ 46 w 46"/>
                  <a:gd name="T1" fmla="*/ 2 h 236"/>
                  <a:gd name="T2" fmla="*/ 35 w 46"/>
                  <a:gd name="T3" fmla="*/ 0 h 236"/>
                  <a:gd name="T4" fmla="*/ 23 w 46"/>
                  <a:gd name="T5" fmla="*/ 0 h 236"/>
                  <a:gd name="T6" fmla="*/ 12 w 46"/>
                  <a:gd name="T7" fmla="*/ 0 h 236"/>
                  <a:gd name="T8" fmla="*/ 2 w 46"/>
                  <a:gd name="T9" fmla="*/ 2 h 236"/>
                  <a:gd name="T10" fmla="*/ 0 w 46"/>
                  <a:gd name="T11" fmla="*/ 2 h 236"/>
                  <a:gd name="T12" fmla="*/ 0 w 46"/>
                  <a:gd name="T13" fmla="*/ 2 h 236"/>
                  <a:gd name="T14" fmla="*/ 0 w 46"/>
                  <a:gd name="T15" fmla="*/ 2 h 236"/>
                  <a:gd name="T16" fmla="*/ 0 w 46"/>
                  <a:gd name="T17" fmla="*/ 2 h 236"/>
                  <a:gd name="T18" fmla="*/ 0 w 46"/>
                  <a:gd name="T19" fmla="*/ 2 h 236"/>
                  <a:gd name="T20" fmla="*/ 0 w 46"/>
                  <a:gd name="T21" fmla="*/ 2 h 236"/>
                  <a:gd name="T22" fmla="*/ 0 w 46"/>
                  <a:gd name="T23" fmla="*/ 2 h 236"/>
                  <a:gd name="T24" fmla="*/ 0 w 46"/>
                  <a:gd name="T25" fmla="*/ 2 h 236"/>
                  <a:gd name="T26" fmla="*/ 12 w 46"/>
                  <a:gd name="T27" fmla="*/ 0 h 236"/>
                  <a:gd name="T28" fmla="*/ 23 w 46"/>
                  <a:gd name="T29" fmla="*/ 0 h 236"/>
                  <a:gd name="T30" fmla="*/ 35 w 46"/>
                  <a:gd name="T31" fmla="*/ 0 h 236"/>
                  <a:gd name="T32" fmla="*/ 46 w 46"/>
                  <a:gd name="T33" fmla="*/ 2 h 236"/>
                  <a:gd name="T34" fmla="*/ 46 w 46"/>
                  <a:gd name="T35" fmla="*/ 2 h 236"/>
                  <a:gd name="T36" fmla="*/ 46 w 46"/>
                  <a:gd name="T37" fmla="*/ 2 h 236"/>
                  <a:gd name="T38" fmla="*/ 46 w 46"/>
                  <a:gd name="T39" fmla="*/ 2 h 236"/>
                  <a:gd name="T40" fmla="*/ 46 w 46"/>
                  <a:gd name="T41" fmla="*/ 2 h 236"/>
                  <a:gd name="T42" fmla="*/ 46 w 46"/>
                  <a:gd name="T43" fmla="*/ 2 h 236"/>
                  <a:gd name="T44" fmla="*/ 46 w 46"/>
                  <a:gd name="T45" fmla="*/ 2 h 236"/>
                  <a:gd name="T46" fmla="*/ 46 w 46"/>
                  <a:gd name="T47" fmla="*/ 2 h 236"/>
                  <a:gd name="T48" fmla="*/ 46 w 46"/>
                  <a:gd name="T49" fmla="*/ 2 h 236"/>
                  <a:gd name="T50" fmla="*/ 2 w 46"/>
                  <a:gd name="T51" fmla="*/ 234 h 236"/>
                  <a:gd name="T52" fmla="*/ 12 w 46"/>
                  <a:gd name="T53" fmla="*/ 236 h 236"/>
                  <a:gd name="T54" fmla="*/ 23 w 46"/>
                  <a:gd name="T55" fmla="*/ 236 h 236"/>
                  <a:gd name="T56" fmla="*/ 35 w 46"/>
                  <a:gd name="T57" fmla="*/ 236 h 236"/>
                  <a:gd name="T58" fmla="*/ 46 w 46"/>
                  <a:gd name="T59" fmla="*/ 234 h 236"/>
                  <a:gd name="T60" fmla="*/ 46 w 46"/>
                  <a:gd name="T61" fmla="*/ 234 h 236"/>
                  <a:gd name="T62" fmla="*/ 46 w 46"/>
                  <a:gd name="T63" fmla="*/ 234 h 236"/>
                  <a:gd name="T64" fmla="*/ 46 w 46"/>
                  <a:gd name="T65" fmla="*/ 234 h 236"/>
                  <a:gd name="T66" fmla="*/ 46 w 46"/>
                  <a:gd name="T67" fmla="*/ 234 h 236"/>
                  <a:gd name="T68" fmla="*/ 46 w 46"/>
                  <a:gd name="T69" fmla="*/ 234 h 236"/>
                  <a:gd name="T70" fmla="*/ 46 w 46"/>
                  <a:gd name="T71" fmla="*/ 234 h 236"/>
                  <a:gd name="T72" fmla="*/ 46 w 46"/>
                  <a:gd name="T73" fmla="*/ 234 h 236"/>
                  <a:gd name="T74" fmla="*/ 46 w 46"/>
                  <a:gd name="T75" fmla="*/ 234 h 236"/>
                  <a:gd name="T76" fmla="*/ 35 w 46"/>
                  <a:gd name="T77" fmla="*/ 236 h 236"/>
                  <a:gd name="T78" fmla="*/ 23 w 46"/>
                  <a:gd name="T79" fmla="*/ 236 h 236"/>
                  <a:gd name="T80" fmla="*/ 12 w 46"/>
                  <a:gd name="T81" fmla="*/ 236 h 236"/>
                  <a:gd name="T82" fmla="*/ 0 w 46"/>
                  <a:gd name="T83" fmla="*/ 234 h 236"/>
                  <a:gd name="T84" fmla="*/ 0 w 46"/>
                  <a:gd name="T85" fmla="*/ 234 h 236"/>
                  <a:gd name="T86" fmla="*/ 0 w 46"/>
                  <a:gd name="T87" fmla="*/ 234 h 236"/>
                  <a:gd name="T88" fmla="*/ 0 w 46"/>
                  <a:gd name="T89" fmla="*/ 234 h 236"/>
                  <a:gd name="T90" fmla="*/ 0 w 46"/>
                  <a:gd name="T91" fmla="*/ 234 h 236"/>
                  <a:gd name="T92" fmla="*/ 0 w 46"/>
                  <a:gd name="T93" fmla="*/ 234 h 236"/>
                  <a:gd name="T94" fmla="*/ 0 w 46"/>
                  <a:gd name="T95" fmla="*/ 234 h 236"/>
                  <a:gd name="T96" fmla="*/ 0 w 46"/>
                  <a:gd name="T97" fmla="*/ 234 h 236"/>
                  <a:gd name="T98" fmla="*/ 2 w 46"/>
                  <a:gd name="T99" fmla="*/ 23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236">
                    <a:moveTo>
                      <a:pt x="46" y="2"/>
                    </a:moveTo>
                    <a:lnTo>
                      <a:pt x="35" y="0"/>
                    </a:lnTo>
                    <a:lnTo>
                      <a:pt x="23" y="0"/>
                    </a:lnTo>
                    <a:lnTo>
                      <a:pt x="1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5" y="0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  <a:moveTo>
                      <a:pt x="2" y="234"/>
                    </a:moveTo>
                    <a:lnTo>
                      <a:pt x="12" y="236"/>
                    </a:lnTo>
                    <a:lnTo>
                      <a:pt x="23" y="236"/>
                    </a:lnTo>
                    <a:lnTo>
                      <a:pt x="35" y="236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35" y="236"/>
                    </a:lnTo>
                    <a:lnTo>
                      <a:pt x="23" y="236"/>
                    </a:lnTo>
                    <a:lnTo>
                      <a:pt x="12" y="236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2" y="234"/>
                    </a:lnTo>
                    <a:close/>
                  </a:path>
                </a:pathLst>
              </a:custGeom>
              <a:solidFill>
                <a:srgbClr val="00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34" name="Freeform 7918"/>
              <p:cNvSpPr>
                <a:spLocks noEditPoints="1"/>
              </p:cNvSpPr>
              <p:nvPr/>
            </p:nvSpPr>
            <p:spPr bwMode="auto">
              <a:xfrm>
                <a:off x="2942" y="3014"/>
                <a:ext cx="46" cy="236"/>
              </a:xfrm>
              <a:custGeom>
                <a:avLst/>
                <a:gdLst>
                  <a:gd name="T0" fmla="*/ 46 w 46"/>
                  <a:gd name="T1" fmla="*/ 2 h 236"/>
                  <a:gd name="T2" fmla="*/ 35 w 46"/>
                  <a:gd name="T3" fmla="*/ 0 h 236"/>
                  <a:gd name="T4" fmla="*/ 23 w 46"/>
                  <a:gd name="T5" fmla="*/ 0 h 236"/>
                  <a:gd name="T6" fmla="*/ 12 w 46"/>
                  <a:gd name="T7" fmla="*/ 0 h 236"/>
                  <a:gd name="T8" fmla="*/ 0 w 46"/>
                  <a:gd name="T9" fmla="*/ 2 h 236"/>
                  <a:gd name="T10" fmla="*/ 0 w 46"/>
                  <a:gd name="T11" fmla="*/ 2 h 236"/>
                  <a:gd name="T12" fmla="*/ 0 w 46"/>
                  <a:gd name="T13" fmla="*/ 2 h 236"/>
                  <a:gd name="T14" fmla="*/ 0 w 46"/>
                  <a:gd name="T15" fmla="*/ 2 h 236"/>
                  <a:gd name="T16" fmla="*/ 0 w 46"/>
                  <a:gd name="T17" fmla="*/ 2 h 236"/>
                  <a:gd name="T18" fmla="*/ 0 w 46"/>
                  <a:gd name="T19" fmla="*/ 2 h 236"/>
                  <a:gd name="T20" fmla="*/ 0 w 46"/>
                  <a:gd name="T21" fmla="*/ 2 h 236"/>
                  <a:gd name="T22" fmla="*/ 0 w 46"/>
                  <a:gd name="T23" fmla="*/ 2 h 236"/>
                  <a:gd name="T24" fmla="*/ 0 w 46"/>
                  <a:gd name="T25" fmla="*/ 2 h 236"/>
                  <a:gd name="T26" fmla="*/ 0 w 46"/>
                  <a:gd name="T27" fmla="*/ 2 h 236"/>
                  <a:gd name="T28" fmla="*/ 12 w 46"/>
                  <a:gd name="T29" fmla="*/ 0 h 236"/>
                  <a:gd name="T30" fmla="*/ 23 w 46"/>
                  <a:gd name="T31" fmla="*/ 0 h 236"/>
                  <a:gd name="T32" fmla="*/ 35 w 46"/>
                  <a:gd name="T33" fmla="*/ 0 h 236"/>
                  <a:gd name="T34" fmla="*/ 46 w 46"/>
                  <a:gd name="T35" fmla="*/ 2 h 236"/>
                  <a:gd name="T36" fmla="*/ 46 w 46"/>
                  <a:gd name="T37" fmla="*/ 2 h 236"/>
                  <a:gd name="T38" fmla="*/ 46 w 46"/>
                  <a:gd name="T39" fmla="*/ 2 h 236"/>
                  <a:gd name="T40" fmla="*/ 46 w 46"/>
                  <a:gd name="T41" fmla="*/ 2 h 236"/>
                  <a:gd name="T42" fmla="*/ 46 w 46"/>
                  <a:gd name="T43" fmla="*/ 2 h 236"/>
                  <a:gd name="T44" fmla="*/ 46 w 46"/>
                  <a:gd name="T45" fmla="*/ 2 h 236"/>
                  <a:gd name="T46" fmla="*/ 46 w 46"/>
                  <a:gd name="T47" fmla="*/ 2 h 236"/>
                  <a:gd name="T48" fmla="*/ 46 w 46"/>
                  <a:gd name="T49" fmla="*/ 2 h 236"/>
                  <a:gd name="T50" fmla="*/ 46 w 46"/>
                  <a:gd name="T51" fmla="*/ 2 h 236"/>
                  <a:gd name="T52" fmla="*/ 46 w 46"/>
                  <a:gd name="T53" fmla="*/ 2 h 236"/>
                  <a:gd name="T54" fmla="*/ 0 w 46"/>
                  <a:gd name="T55" fmla="*/ 234 h 236"/>
                  <a:gd name="T56" fmla="*/ 12 w 46"/>
                  <a:gd name="T57" fmla="*/ 236 h 236"/>
                  <a:gd name="T58" fmla="*/ 23 w 46"/>
                  <a:gd name="T59" fmla="*/ 236 h 236"/>
                  <a:gd name="T60" fmla="*/ 35 w 46"/>
                  <a:gd name="T61" fmla="*/ 236 h 236"/>
                  <a:gd name="T62" fmla="*/ 46 w 46"/>
                  <a:gd name="T63" fmla="*/ 234 h 236"/>
                  <a:gd name="T64" fmla="*/ 46 w 46"/>
                  <a:gd name="T65" fmla="*/ 234 h 236"/>
                  <a:gd name="T66" fmla="*/ 46 w 46"/>
                  <a:gd name="T67" fmla="*/ 234 h 236"/>
                  <a:gd name="T68" fmla="*/ 46 w 46"/>
                  <a:gd name="T69" fmla="*/ 234 h 236"/>
                  <a:gd name="T70" fmla="*/ 46 w 46"/>
                  <a:gd name="T71" fmla="*/ 232 h 236"/>
                  <a:gd name="T72" fmla="*/ 46 w 46"/>
                  <a:gd name="T73" fmla="*/ 232 h 236"/>
                  <a:gd name="T74" fmla="*/ 46 w 46"/>
                  <a:gd name="T75" fmla="*/ 232 h 236"/>
                  <a:gd name="T76" fmla="*/ 46 w 46"/>
                  <a:gd name="T77" fmla="*/ 232 h 236"/>
                  <a:gd name="T78" fmla="*/ 46 w 46"/>
                  <a:gd name="T79" fmla="*/ 232 h 236"/>
                  <a:gd name="T80" fmla="*/ 46 w 46"/>
                  <a:gd name="T81" fmla="*/ 232 h 236"/>
                  <a:gd name="T82" fmla="*/ 35 w 46"/>
                  <a:gd name="T83" fmla="*/ 234 h 236"/>
                  <a:gd name="T84" fmla="*/ 23 w 46"/>
                  <a:gd name="T85" fmla="*/ 236 h 236"/>
                  <a:gd name="T86" fmla="*/ 12 w 46"/>
                  <a:gd name="T87" fmla="*/ 234 h 236"/>
                  <a:gd name="T88" fmla="*/ 0 w 46"/>
                  <a:gd name="T89" fmla="*/ 232 h 236"/>
                  <a:gd name="T90" fmla="*/ 0 w 46"/>
                  <a:gd name="T91" fmla="*/ 232 h 236"/>
                  <a:gd name="T92" fmla="*/ 0 w 46"/>
                  <a:gd name="T93" fmla="*/ 232 h 236"/>
                  <a:gd name="T94" fmla="*/ 0 w 46"/>
                  <a:gd name="T95" fmla="*/ 232 h 236"/>
                  <a:gd name="T96" fmla="*/ 0 w 46"/>
                  <a:gd name="T97" fmla="*/ 232 h 236"/>
                  <a:gd name="T98" fmla="*/ 0 w 46"/>
                  <a:gd name="T99" fmla="*/ 232 h 236"/>
                  <a:gd name="T100" fmla="*/ 0 w 46"/>
                  <a:gd name="T101" fmla="*/ 234 h 236"/>
                  <a:gd name="T102" fmla="*/ 0 w 46"/>
                  <a:gd name="T103" fmla="*/ 234 h 236"/>
                  <a:gd name="T104" fmla="*/ 0 w 46"/>
                  <a:gd name="T105" fmla="*/ 234 h 236"/>
                  <a:gd name="T106" fmla="*/ 0 w 46"/>
                  <a:gd name="T107" fmla="*/ 23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236">
                    <a:moveTo>
                      <a:pt x="46" y="2"/>
                    </a:moveTo>
                    <a:lnTo>
                      <a:pt x="35" y="0"/>
                    </a:lnTo>
                    <a:lnTo>
                      <a:pt x="23" y="0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5" y="0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  <a:moveTo>
                      <a:pt x="0" y="234"/>
                    </a:moveTo>
                    <a:lnTo>
                      <a:pt x="12" y="236"/>
                    </a:lnTo>
                    <a:lnTo>
                      <a:pt x="23" y="236"/>
                    </a:lnTo>
                    <a:lnTo>
                      <a:pt x="35" y="236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2"/>
                    </a:lnTo>
                    <a:lnTo>
                      <a:pt x="46" y="232"/>
                    </a:lnTo>
                    <a:lnTo>
                      <a:pt x="46" y="232"/>
                    </a:lnTo>
                    <a:lnTo>
                      <a:pt x="46" y="232"/>
                    </a:lnTo>
                    <a:lnTo>
                      <a:pt x="46" y="232"/>
                    </a:lnTo>
                    <a:lnTo>
                      <a:pt x="46" y="232"/>
                    </a:lnTo>
                    <a:lnTo>
                      <a:pt x="35" y="234"/>
                    </a:lnTo>
                    <a:lnTo>
                      <a:pt x="23" y="236"/>
                    </a:lnTo>
                    <a:lnTo>
                      <a:pt x="12" y="234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00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35" name="Freeform 7919"/>
              <p:cNvSpPr>
                <a:spLocks noEditPoints="1"/>
              </p:cNvSpPr>
              <p:nvPr/>
            </p:nvSpPr>
            <p:spPr bwMode="auto">
              <a:xfrm>
                <a:off x="2940" y="3014"/>
                <a:ext cx="50" cy="236"/>
              </a:xfrm>
              <a:custGeom>
                <a:avLst/>
                <a:gdLst>
                  <a:gd name="T0" fmla="*/ 48 w 50"/>
                  <a:gd name="T1" fmla="*/ 2 h 236"/>
                  <a:gd name="T2" fmla="*/ 48 w 50"/>
                  <a:gd name="T3" fmla="*/ 2 h 236"/>
                  <a:gd name="T4" fmla="*/ 37 w 50"/>
                  <a:gd name="T5" fmla="*/ 0 h 236"/>
                  <a:gd name="T6" fmla="*/ 25 w 50"/>
                  <a:gd name="T7" fmla="*/ 0 h 236"/>
                  <a:gd name="T8" fmla="*/ 14 w 50"/>
                  <a:gd name="T9" fmla="*/ 0 h 236"/>
                  <a:gd name="T10" fmla="*/ 2 w 50"/>
                  <a:gd name="T11" fmla="*/ 2 h 236"/>
                  <a:gd name="T12" fmla="*/ 2 w 50"/>
                  <a:gd name="T13" fmla="*/ 2 h 236"/>
                  <a:gd name="T14" fmla="*/ 2 w 50"/>
                  <a:gd name="T15" fmla="*/ 2 h 236"/>
                  <a:gd name="T16" fmla="*/ 2 w 50"/>
                  <a:gd name="T17" fmla="*/ 2 h 236"/>
                  <a:gd name="T18" fmla="*/ 0 w 50"/>
                  <a:gd name="T19" fmla="*/ 4 h 236"/>
                  <a:gd name="T20" fmla="*/ 0 w 50"/>
                  <a:gd name="T21" fmla="*/ 4 h 236"/>
                  <a:gd name="T22" fmla="*/ 0 w 50"/>
                  <a:gd name="T23" fmla="*/ 4 h 236"/>
                  <a:gd name="T24" fmla="*/ 0 w 50"/>
                  <a:gd name="T25" fmla="*/ 4 h 236"/>
                  <a:gd name="T26" fmla="*/ 0 w 50"/>
                  <a:gd name="T27" fmla="*/ 4 h 236"/>
                  <a:gd name="T28" fmla="*/ 0 w 50"/>
                  <a:gd name="T29" fmla="*/ 4 h 236"/>
                  <a:gd name="T30" fmla="*/ 2 w 50"/>
                  <a:gd name="T31" fmla="*/ 4 h 236"/>
                  <a:gd name="T32" fmla="*/ 14 w 50"/>
                  <a:gd name="T33" fmla="*/ 2 h 236"/>
                  <a:gd name="T34" fmla="*/ 25 w 50"/>
                  <a:gd name="T35" fmla="*/ 0 h 236"/>
                  <a:gd name="T36" fmla="*/ 37 w 50"/>
                  <a:gd name="T37" fmla="*/ 2 h 236"/>
                  <a:gd name="T38" fmla="*/ 48 w 50"/>
                  <a:gd name="T39" fmla="*/ 4 h 236"/>
                  <a:gd name="T40" fmla="*/ 50 w 50"/>
                  <a:gd name="T41" fmla="*/ 4 h 236"/>
                  <a:gd name="T42" fmla="*/ 50 w 50"/>
                  <a:gd name="T43" fmla="*/ 4 h 236"/>
                  <a:gd name="T44" fmla="*/ 50 w 50"/>
                  <a:gd name="T45" fmla="*/ 4 h 236"/>
                  <a:gd name="T46" fmla="*/ 50 w 50"/>
                  <a:gd name="T47" fmla="*/ 4 h 236"/>
                  <a:gd name="T48" fmla="*/ 50 w 50"/>
                  <a:gd name="T49" fmla="*/ 4 h 236"/>
                  <a:gd name="T50" fmla="*/ 50 w 50"/>
                  <a:gd name="T51" fmla="*/ 4 h 236"/>
                  <a:gd name="T52" fmla="*/ 50 w 50"/>
                  <a:gd name="T53" fmla="*/ 2 h 236"/>
                  <a:gd name="T54" fmla="*/ 50 w 50"/>
                  <a:gd name="T55" fmla="*/ 2 h 236"/>
                  <a:gd name="T56" fmla="*/ 48 w 50"/>
                  <a:gd name="T57" fmla="*/ 2 h 236"/>
                  <a:gd name="T58" fmla="*/ 2 w 50"/>
                  <a:gd name="T59" fmla="*/ 232 h 236"/>
                  <a:gd name="T60" fmla="*/ 2 w 50"/>
                  <a:gd name="T61" fmla="*/ 232 h 236"/>
                  <a:gd name="T62" fmla="*/ 14 w 50"/>
                  <a:gd name="T63" fmla="*/ 234 h 236"/>
                  <a:gd name="T64" fmla="*/ 25 w 50"/>
                  <a:gd name="T65" fmla="*/ 236 h 236"/>
                  <a:gd name="T66" fmla="*/ 37 w 50"/>
                  <a:gd name="T67" fmla="*/ 234 h 236"/>
                  <a:gd name="T68" fmla="*/ 48 w 50"/>
                  <a:gd name="T69" fmla="*/ 232 h 236"/>
                  <a:gd name="T70" fmla="*/ 48 w 50"/>
                  <a:gd name="T71" fmla="*/ 232 h 236"/>
                  <a:gd name="T72" fmla="*/ 50 w 50"/>
                  <a:gd name="T73" fmla="*/ 232 h 236"/>
                  <a:gd name="T74" fmla="*/ 50 w 50"/>
                  <a:gd name="T75" fmla="*/ 232 h 236"/>
                  <a:gd name="T76" fmla="*/ 50 w 50"/>
                  <a:gd name="T77" fmla="*/ 232 h 236"/>
                  <a:gd name="T78" fmla="*/ 50 w 50"/>
                  <a:gd name="T79" fmla="*/ 232 h 236"/>
                  <a:gd name="T80" fmla="*/ 50 w 50"/>
                  <a:gd name="T81" fmla="*/ 232 h 236"/>
                  <a:gd name="T82" fmla="*/ 50 w 50"/>
                  <a:gd name="T83" fmla="*/ 232 h 236"/>
                  <a:gd name="T84" fmla="*/ 50 w 50"/>
                  <a:gd name="T85" fmla="*/ 232 h 236"/>
                  <a:gd name="T86" fmla="*/ 50 w 50"/>
                  <a:gd name="T87" fmla="*/ 232 h 236"/>
                  <a:gd name="T88" fmla="*/ 48 w 50"/>
                  <a:gd name="T89" fmla="*/ 232 h 236"/>
                  <a:gd name="T90" fmla="*/ 37 w 50"/>
                  <a:gd name="T91" fmla="*/ 234 h 236"/>
                  <a:gd name="T92" fmla="*/ 25 w 50"/>
                  <a:gd name="T93" fmla="*/ 234 h 236"/>
                  <a:gd name="T94" fmla="*/ 14 w 50"/>
                  <a:gd name="T95" fmla="*/ 234 h 236"/>
                  <a:gd name="T96" fmla="*/ 2 w 50"/>
                  <a:gd name="T97" fmla="*/ 232 h 236"/>
                  <a:gd name="T98" fmla="*/ 0 w 50"/>
                  <a:gd name="T99" fmla="*/ 232 h 236"/>
                  <a:gd name="T100" fmla="*/ 0 w 50"/>
                  <a:gd name="T101" fmla="*/ 232 h 236"/>
                  <a:gd name="T102" fmla="*/ 0 w 50"/>
                  <a:gd name="T103" fmla="*/ 232 h 236"/>
                  <a:gd name="T104" fmla="*/ 0 w 50"/>
                  <a:gd name="T105" fmla="*/ 232 h 236"/>
                  <a:gd name="T106" fmla="*/ 0 w 50"/>
                  <a:gd name="T107" fmla="*/ 232 h 236"/>
                  <a:gd name="T108" fmla="*/ 0 w 50"/>
                  <a:gd name="T109" fmla="*/ 232 h 236"/>
                  <a:gd name="T110" fmla="*/ 2 w 50"/>
                  <a:gd name="T111" fmla="*/ 232 h 236"/>
                  <a:gd name="T112" fmla="*/ 2 w 50"/>
                  <a:gd name="T113" fmla="*/ 232 h 236"/>
                  <a:gd name="T114" fmla="*/ 2 w 50"/>
                  <a:gd name="T115" fmla="*/ 23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" h="236">
                    <a:moveTo>
                      <a:pt x="48" y="2"/>
                    </a:moveTo>
                    <a:lnTo>
                      <a:pt x="48" y="2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4" y="2"/>
                    </a:lnTo>
                    <a:lnTo>
                      <a:pt x="25" y="0"/>
                    </a:lnTo>
                    <a:lnTo>
                      <a:pt x="37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close/>
                    <a:moveTo>
                      <a:pt x="2" y="232"/>
                    </a:moveTo>
                    <a:lnTo>
                      <a:pt x="2" y="232"/>
                    </a:lnTo>
                    <a:lnTo>
                      <a:pt x="14" y="234"/>
                    </a:lnTo>
                    <a:lnTo>
                      <a:pt x="25" y="236"/>
                    </a:lnTo>
                    <a:lnTo>
                      <a:pt x="37" y="234"/>
                    </a:lnTo>
                    <a:lnTo>
                      <a:pt x="48" y="232"/>
                    </a:lnTo>
                    <a:lnTo>
                      <a:pt x="48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48" y="232"/>
                    </a:lnTo>
                    <a:lnTo>
                      <a:pt x="37" y="234"/>
                    </a:lnTo>
                    <a:lnTo>
                      <a:pt x="25" y="234"/>
                    </a:lnTo>
                    <a:lnTo>
                      <a:pt x="14" y="234"/>
                    </a:lnTo>
                    <a:lnTo>
                      <a:pt x="2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2" y="232"/>
                    </a:lnTo>
                    <a:lnTo>
                      <a:pt x="2" y="232"/>
                    </a:lnTo>
                    <a:lnTo>
                      <a:pt x="2" y="232"/>
                    </a:lnTo>
                    <a:close/>
                  </a:path>
                </a:pathLst>
              </a:cu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36" name="Freeform 7920"/>
              <p:cNvSpPr>
                <a:spLocks noEditPoints="1"/>
              </p:cNvSpPr>
              <p:nvPr/>
            </p:nvSpPr>
            <p:spPr bwMode="auto">
              <a:xfrm>
                <a:off x="2940" y="3014"/>
                <a:ext cx="50" cy="234"/>
              </a:xfrm>
              <a:custGeom>
                <a:avLst/>
                <a:gdLst>
                  <a:gd name="T0" fmla="*/ 50 w 50"/>
                  <a:gd name="T1" fmla="*/ 4 h 234"/>
                  <a:gd name="T2" fmla="*/ 48 w 50"/>
                  <a:gd name="T3" fmla="*/ 4 h 234"/>
                  <a:gd name="T4" fmla="*/ 37 w 50"/>
                  <a:gd name="T5" fmla="*/ 2 h 234"/>
                  <a:gd name="T6" fmla="*/ 25 w 50"/>
                  <a:gd name="T7" fmla="*/ 0 h 234"/>
                  <a:gd name="T8" fmla="*/ 14 w 50"/>
                  <a:gd name="T9" fmla="*/ 2 h 234"/>
                  <a:gd name="T10" fmla="*/ 2 w 50"/>
                  <a:gd name="T11" fmla="*/ 4 h 234"/>
                  <a:gd name="T12" fmla="*/ 0 w 50"/>
                  <a:gd name="T13" fmla="*/ 4 h 234"/>
                  <a:gd name="T14" fmla="*/ 0 w 50"/>
                  <a:gd name="T15" fmla="*/ 4 h 234"/>
                  <a:gd name="T16" fmla="*/ 0 w 50"/>
                  <a:gd name="T17" fmla="*/ 4 h 234"/>
                  <a:gd name="T18" fmla="*/ 0 w 50"/>
                  <a:gd name="T19" fmla="*/ 4 h 234"/>
                  <a:gd name="T20" fmla="*/ 0 w 50"/>
                  <a:gd name="T21" fmla="*/ 4 h 234"/>
                  <a:gd name="T22" fmla="*/ 0 w 50"/>
                  <a:gd name="T23" fmla="*/ 4 h 234"/>
                  <a:gd name="T24" fmla="*/ 0 w 50"/>
                  <a:gd name="T25" fmla="*/ 4 h 234"/>
                  <a:gd name="T26" fmla="*/ 0 w 50"/>
                  <a:gd name="T27" fmla="*/ 4 h 234"/>
                  <a:gd name="T28" fmla="*/ 0 w 50"/>
                  <a:gd name="T29" fmla="*/ 4 h 234"/>
                  <a:gd name="T30" fmla="*/ 2 w 50"/>
                  <a:gd name="T31" fmla="*/ 4 h 234"/>
                  <a:gd name="T32" fmla="*/ 14 w 50"/>
                  <a:gd name="T33" fmla="*/ 2 h 234"/>
                  <a:gd name="T34" fmla="*/ 25 w 50"/>
                  <a:gd name="T35" fmla="*/ 2 h 234"/>
                  <a:gd name="T36" fmla="*/ 37 w 50"/>
                  <a:gd name="T37" fmla="*/ 2 h 234"/>
                  <a:gd name="T38" fmla="*/ 48 w 50"/>
                  <a:gd name="T39" fmla="*/ 4 h 234"/>
                  <a:gd name="T40" fmla="*/ 50 w 50"/>
                  <a:gd name="T41" fmla="*/ 4 h 234"/>
                  <a:gd name="T42" fmla="*/ 50 w 50"/>
                  <a:gd name="T43" fmla="*/ 4 h 234"/>
                  <a:gd name="T44" fmla="*/ 50 w 50"/>
                  <a:gd name="T45" fmla="*/ 4 h 234"/>
                  <a:gd name="T46" fmla="*/ 50 w 50"/>
                  <a:gd name="T47" fmla="*/ 4 h 234"/>
                  <a:gd name="T48" fmla="*/ 50 w 50"/>
                  <a:gd name="T49" fmla="*/ 4 h 234"/>
                  <a:gd name="T50" fmla="*/ 50 w 50"/>
                  <a:gd name="T51" fmla="*/ 4 h 234"/>
                  <a:gd name="T52" fmla="*/ 50 w 50"/>
                  <a:gd name="T53" fmla="*/ 4 h 234"/>
                  <a:gd name="T54" fmla="*/ 50 w 50"/>
                  <a:gd name="T55" fmla="*/ 4 h 234"/>
                  <a:gd name="T56" fmla="*/ 50 w 50"/>
                  <a:gd name="T57" fmla="*/ 4 h 234"/>
                  <a:gd name="T58" fmla="*/ 0 w 50"/>
                  <a:gd name="T59" fmla="*/ 232 h 234"/>
                  <a:gd name="T60" fmla="*/ 2 w 50"/>
                  <a:gd name="T61" fmla="*/ 232 h 234"/>
                  <a:gd name="T62" fmla="*/ 14 w 50"/>
                  <a:gd name="T63" fmla="*/ 234 h 234"/>
                  <a:gd name="T64" fmla="*/ 25 w 50"/>
                  <a:gd name="T65" fmla="*/ 234 h 234"/>
                  <a:gd name="T66" fmla="*/ 37 w 50"/>
                  <a:gd name="T67" fmla="*/ 234 h 234"/>
                  <a:gd name="T68" fmla="*/ 48 w 50"/>
                  <a:gd name="T69" fmla="*/ 232 h 234"/>
                  <a:gd name="T70" fmla="*/ 50 w 50"/>
                  <a:gd name="T71" fmla="*/ 232 h 234"/>
                  <a:gd name="T72" fmla="*/ 50 w 50"/>
                  <a:gd name="T73" fmla="*/ 232 h 234"/>
                  <a:gd name="T74" fmla="*/ 50 w 50"/>
                  <a:gd name="T75" fmla="*/ 232 h 234"/>
                  <a:gd name="T76" fmla="*/ 50 w 50"/>
                  <a:gd name="T77" fmla="*/ 232 h 234"/>
                  <a:gd name="T78" fmla="*/ 50 w 50"/>
                  <a:gd name="T79" fmla="*/ 232 h 234"/>
                  <a:gd name="T80" fmla="*/ 50 w 50"/>
                  <a:gd name="T81" fmla="*/ 232 h 234"/>
                  <a:gd name="T82" fmla="*/ 50 w 50"/>
                  <a:gd name="T83" fmla="*/ 232 h 234"/>
                  <a:gd name="T84" fmla="*/ 50 w 50"/>
                  <a:gd name="T85" fmla="*/ 232 h 234"/>
                  <a:gd name="T86" fmla="*/ 50 w 50"/>
                  <a:gd name="T87" fmla="*/ 230 h 234"/>
                  <a:gd name="T88" fmla="*/ 48 w 50"/>
                  <a:gd name="T89" fmla="*/ 232 h 234"/>
                  <a:gd name="T90" fmla="*/ 37 w 50"/>
                  <a:gd name="T91" fmla="*/ 234 h 234"/>
                  <a:gd name="T92" fmla="*/ 25 w 50"/>
                  <a:gd name="T93" fmla="*/ 234 h 234"/>
                  <a:gd name="T94" fmla="*/ 14 w 50"/>
                  <a:gd name="T95" fmla="*/ 234 h 234"/>
                  <a:gd name="T96" fmla="*/ 2 w 50"/>
                  <a:gd name="T97" fmla="*/ 232 h 234"/>
                  <a:gd name="T98" fmla="*/ 0 w 50"/>
                  <a:gd name="T99" fmla="*/ 230 h 234"/>
                  <a:gd name="T100" fmla="*/ 0 w 50"/>
                  <a:gd name="T101" fmla="*/ 232 h 234"/>
                  <a:gd name="T102" fmla="*/ 0 w 50"/>
                  <a:gd name="T103" fmla="*/ 232 h 234"/>
                  <a:gd name="T104" fmla="*/ 0 w 50"/>
                  <a:gd name="T105" fmla="*/ 232 h 234"/>
                  <a:gd name="T106" fmla="*/ 0 w 50"/>
                  <a:gd name="T107" fmla="*/ 232 h 234"/>
                  <a:gd name="T108" fmla="*/ 0 w 50"/>
                  <a:gd name="T109" fmla="*/ 232 h 234"/>
                  <a:gd name="T110" fmla="*/ 0 w 50"/>
                  <a:gd name="T111" fmla="*/ 232 h 234"/>
                  <a:gd name="T112" fmla="*/ 0 w 50"/>
                  <a:gd name="T113" fmla="*/ 232 h 234"/>
                  <a:gd name="T114" fmla="*/ 0 w 50"/>
                  <a:gd name="T115" fmla="*/ 23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" h="234">
                    <a:moveTo>
                      <a:pt x="50" y="4"/>
                    </a:moveTo>
                    <a:lnTo>
                      <a:pt x="48" y="4"/>
                    </a:lnTo>
                    <a:lnTo>
                      <a:pt x="37" y="2"/>
                    </a:lnTo>
                    <a:lnTo>
                      <a:pt x="25" y="0"/>
                    </a:lnTo>
                    <a:lnTo>
                      <a:pt x="1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4" y="2"/>
                    </a:lnTo>
                    <a:lnTo>
                      <a:pt x="25" y="2"/>
                    </a:lnTo>
                    <a:lnTo>
                      <a:pt x="37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232"/>
                    </a:moveTo>
                    <a:lnTo>
                      <a:pt x="2" y="232"/>
                    </a:lnTo>
                    <a:lnTo>
                      <a:pt x="14" y="234"/>
                    </a:lnTo>
                    <a:lnTo>
                      <a:pt x="25" y="234"/>
                    </a:lnTo>
                    <a:lnTo>
                      <a:pt x="37" y="234"/>
                    </a:lnTo>
                    <a:lnTo>
                      <a:pt x="48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0"/>
                    </a:lnTo>
                    <a:lnTo>
                      <a:pt x="48" y="232"/>
                    </a:lnTo>
                    <a:lnTo>
                      <a:pt x="37" y="234"/>
                    </a:lnTo>
                    <a:lnTo>
                      <a:pt x="25" y="234"/>
                    </a:lnTo>
                    <a:lnTo>
                      <a:pt x="14" y="234"/>
                    </a:lnTo>
                    <a:lnTo>
                      <a:pt x="2" y="232"/>
                    </a:lnTo>
                    <a:lnTo>
                      <a:pt x="0" y="230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close/>
                  </a:path>
                </a:pathLst>
              </a:cu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37" name="Freeform 7921"/>
              <p:cNvSpPr>
                <a:spLocks noEditPoints="1"/>
              </p:cNvSpPr>
              <p:nvPr/>
            </p:nvSpPr>
            <p:spPr bwMode="auto">
              <a:xfrm>
                <a:off x="2938" y="3016"/>
                <a:ext cx="54" cy="232"/>
              </a:xfrm>
              <a:custGeom>
                <a:avLst/>
                <a:gdLst>
                  <a:gd name="T0" fmla="*/ 52 w 54"/>
                  <a:gd name="T1" fmla="*/ 2 h 232"/>
                  <a:gd name="T2" fmla="*/ 50 w 54"/>
                  <a:gd name="T3" fmla="*/ 2 h 232"/>
                  <a:gd name="T4" fmla="*/ 39 w 54"/>
                  <a:gd name="T5" fmla="*/ 0 h 232"/>
                  <a:gd name="T6" fmla="*/ 27 w 54"/>
                  <a:gd name="T7" fmla="*/ 0 h 232"/>
                  <a:gd name="T8" fmla="*/ 16 w 54"/>
                  <a:gd name="T9" fmla="*/ 0 h 232"/>
                  <a:gd name="T10" fmla="*/ 4 w 54"/>
                  <a:gd name="T11" fmla="*/ 2 h 232"/>
                  <a:gd name="T12" fmla="*/ 2 w 54"/>
                  <a:gd name="T13" fmla="*/ 2 h 232"/>
                  <a:gd name="T14" fmla="*/ 2 w 54"/>
                  <a:gd name="T15" fmla="*/ 2 h 232"/>
                  <a:gd name="T16" fmla="*/ 2 w 54"/>
                  <a:gd name="T17" fmla="*/ 2 h 232"/>
                  <a:gd name="T18" fmla="*/ 2 w 54"/>
                  <a:gd name="T19" fmla="*/ 2 h 232"/>
                  <a:gd name="T20" fmla="*/ 0 w 54"/>
                  <a:gd name="T21" fmla="*/ 2 h 232"/>
                  <a:gd name="T22" fmla="*/ 0 w 54"/>
                  <a:gd name="T23" fmla="*/ 2 h 232"/>
                  <a:gd name="T24" fmla="*/ 0 w 54"/>
                  <a:gd name="T25" fmla="*/ 2 h 232"/>
                  <a:gd name="T26" fmla="*/ 0 w 54"/>
                  <a:gd name="T27" fmla="*/ 4 h 232"/>
                  <a:gd name="T28" fmla="*/ 0 w 54"/>
                  <a:gd name="T29" fmla="*/ 4 h 232"/>
                  <a:gd name="T30" fmla="*/ 4 w 54"/>
                  <a:gd name="T31" fmla="*/ 2 h 232"/>
                  <a:gd name="T32" fmla="*/ 16 w 54"/>
                  <a:gd name="T33" fmla="*/ 0 h 232"/>
                  <a:gd name="T34" fmla="*/ 27 w 54"/>
                  <a:gd name="T35" fmla="*/ 0 h 232"/>
                  <a:gd name="T36" fmla="*/ 39 w 54"/>
                  <a:gd name="T37" fmla="*/ 0 h 232"/>
                  <a:gd name="T38" fmla="*/ 50 w 54"/>
                  <a:gd name="T39" fmla="*/ 2 h 232"/>
                  <a:gd name="T40" fmla="*/ 54 w 54"/>
                  <a:gd name="T41" fmla="*/ 4 h 232"/>
                  <a:gd name="T42" fmla="*/ 54 w 54"/>
                  <a:gd name="T43" fmla="*/ 4 h 232"/>
                  <a:gd name="T44" fmla="*/ 54 w 54"/>
                  <a:gd name="T45" fmla="*/ 2 h 232"/>
                  <a:gd name="T46" fmla="*/ 54 w 54"/>
                  <a:gd name="T47" fmla="*/ 2 h 232"/>
                  <a:gd name="T48" fmla="*/ 54 w 54"/>
                  <a:gd name="T49" fmla="*/ 2 h 232"/>
                  <a:gd name="T50" fmla="*/ 54 w 54"/>
                  <a:gd name="T51" fmla="*/ 2 h 232"/>
                  <a:gd name="T52" fmla="*/ 54 w 54"/>
                  <a:gd name="T53" fmla="*/ 2 h 232"/>
                  <a:gd name="T54" fmla="*/ 52 w 54"/>
                  <a:gd name="T55" fmla="*/ 2 h 232"/>
                  <a:gd name="T56" fmla="*/ 52 w 54"/>
                  <a:gd name="T57" fmla="*/ 2 h 232"/>
                  <a:gd name="T58" fmla="*/ 2 w 54"/>
                  <a:gd name="T59" fmla="*/ 228 h 232"/>
                  <a:gd name="T60" fmla="*/ 4 w 54"/>
                  <a:gd name="T61" fmla="*/ 230 h 232"/>
                  <a:gd name="T62" fmla="*/ 16 w 54"/>
                  <a:gd name="T63" fmla="*/ 232 h 232"/>
                  <a:gd name="T64" fmla="*/ 27 w 54"/>
                  <a:gd name="T65" fmla="*/ 232 h 232"/>
                  <a:gd name="T66" fmla="*/ 39 w 54"/>
                  <a:gd name="T67" fmla="*/ 232 h 232"/>
                  <a:gd name="T68" fmla="*/ 50 w 54"/>
                  <a:gd name="T69" fmla="*/ 230 h 232"/>
                  <a:gd name="T70" fmla="*/ 52 w 54"/>
                  <a:gd name="T71" fmla="*/ 228 h 232"/>
                  <a:gd name="T72" fmla="*/ 54 w 54"/>
                  <a:gd name="T73" fmla="*/ 228 h 232"/>
                  <a:gd name="T74" fmla="*/ 54 w 54"/>
                  <a:gd name="T75" fmla="*/ 228 h 232"/>
                  <a:gd name="T76" fmla="*/ 54 w 54"/>
                  <a:gd name="T77" fmla="*/ 228 h 232"/>
                  <a:gd name="T78" fmla="*/ 54 w 54"/>
                  <a:gd name="T79" fmla="*/ 228 h 232"/>
                  <a:gd name="T80" fmla="*/ 54 w 54"/>
                  <a:gd name="T81" fmla="*/ 228 h 232"/>
                  <a:gd name="T82" fmla="*/ 54 w 54"/>
                  <a:gd name="T83" fmla="*/ 228 h 232"/>
                  <a:gd name="T84" fmla="*/ 54 w 54"/>
                  <a:gd name="T85" fmla="*/ 228 h 232"/>
                  <a:gd name="T86" fmla="*/ 54 w 54"/>
                  <a:gd name="T87" fmla="*/ 228 h 232"/>
                  <a:gd name="T88" fmla="*/ 50 w 54"/>
                  <a:gd name="T89" fmla="*/ 228 h 232"/>
                  <a:gd name="T90" fmla="*/ 39 w 54"/>
                  <a:gd name="T91" fmla="*/ 230 h 232"/>
                  <a:gd name="T92" fmla="*/ 27 w 54"/>
                  <a:gd name="T93" fmla="*/ 232 h 232"/>
                  <a:gd name="T94" fmla="*/ 16 w 54"/>
                  <a:gd name="T95" fmla="*/ 230 h 232"/>
                  <a:gd name="T96" fmla="*/ 4 w 54"/>
                  <a:gd name="T97" fmla="*/ 228 h 232"/>
                  <a:gd name="T98" fmla="*/ 0 w 54"/>
                  <a:gd name="T99" fmla="*/ 228 h 232"/>
                  <a:gd name="T100" fmla="*/ 0 w 54"/>
                  <a:gd name="T101" fmla="*/ 228 h 232"/>
                  <a:gd name="T102" fmla="*/ 0 w 54"/>
                  <a:gd name="T103" fmla="*/ 228 h 232"/>
                  <a:gd name="T104" fmla="*/ 0 w 54"/>
                  <a:gd name="T105" fmla="*/ 228 h 232"/>
                  <a:gd name="T106" fmla="*/ 0 w 54"/>
                  <a:gd name="T107" fmla="*/ 228 h 232"/>
                  <a:gd name="T108" fmla="*/ 2 w 54"/>
                  <a:gd name="T109" fmla="*/ 228 h 232"/>
                  <a:gd name="T110" fmla="*/ 2 w 54"/>
                  <a:gd name="T111" fmla="*/ 228 h 232"/>
                  <a:gd name="T112" fmla="*/ 2 w 54"/>
                  <a:gd name="T113" fmla="*/ 228 h 232"/>
                  <a:gd name="T114" fmla="*/ 2 w 54"/>
                  <a:gd name="T115" fmla="*/ 22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232">
                    <a:moveTo>
                      <a:pt x="52" y="2"/>
                    </a:moveTo>
                    <a:lnTo>
                      <a:pt x="50" y="2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2" y="2"/>
                    </a:lnTo>
                    <a:close/>
                    <a:moveTo>
                      <a:pt x="2" y="228"/>
                    </a:moveTo>
                    <a:lnTo>
                      <a:pt x="4" y="230"/>
                    </a:lnTo>
                    <a:lnTo>
                      <a:pt x="16" y="232"/>
                    </a:lnTo>
                    <a:lnTo>
                      <a:pt x="27" y="232"/>
                    </a:lnTo>
                    <a:lnTo>
                      <a:pt x="39" y="232"/>
                    </a:lnTo>
                    <a:lnTo>
                      <a:pt x="50" y="230"/>
                    </a:lnTo>
                    <a:lnTo>
                      <a:pt x="52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0" y="228"/>
                    </a:lnTo>
                    <a:lnTo>
                      <a:pt x="39" y="230"/>
                    </a:lnTo>
                    <a:lnTo>
                      <a:pt x="27" y="232"/>
                    </a:lnTo>
                    <a:lnTo>
                      <a:pt x="16" y="230"/>
                    </a:lnTo>
                    <a:lnTo>
                      <a:pt x="4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8"/>
                    </a:lnTo>
                    <a:close/>
                  </a:path>
                </a:pathLst>
              </a:custGeom>
              <a:solidFill>
                <a:srgbClr val="002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38" name="Freeform 7922"/>
              <p:cNvSpPr>
                <a:spLocks noEditPoints="1"/>
              </p:cNvSpPr>
              <p:nvPr/>
            </p:nvSpPr>
            <p:spPr bwMode="auto">
              <a:xfrm>
                <a:off x="2938" y="3016"/>
                <a:ext cx="54" cy="232"/>
              </a:xfrm>
              <a:custGeom>
                <a:avLst/>
                <a:gdLst>
                  <a:gd name="T0" fmla="*/ 54 w 54"/>
                  <a:gd name="T1" fmla="*/ 4 h 232"/>
                  <a:gd name="T2" fmla="*/ 50 w 54"/>
                  <a:gd name="T3" fmla="*/ 2 h 232"/>
                  <a:gd name="T4" fmla="*/ 39 w 54"/>
                  <a:gd name="T5" fmla="*/ 0 h 232"/>
                  <a:gd name="T6" fmla="*/ 27 w 54"/>
                  <a:gd name="T7" fmla="*/ 0 h 232"/>
                  <a:gd name="T8" fmla="*/ 16 w 54"/>
                  <a:gd name="T9" fmla="*/ 0 h 232"/>
                  <a:gd name="T10" fmla="*/ 4 w 54"/>
                  <a:gd name="T11" fmla="*/ 2 h 232"/>
                  <a:gd name="T12" fmla="*/ 0 w 54"/>
                  <a:gd name="T13" fmla="*/ 4 h 232"/>
                  <a:gd name="T14" fmla="*/ 0 w 54"/>
                  <a:gd name="T15" fmla="*/ 4 h 232"/>
                  <a:gd name="T16" fmla="*/ 0 w 54"/>
                  <a:gd name="T17" fmla="*/ 4 h 232"/>
                  <a:gd name="T18" fmla="*/ 0 w 54"/>
                  <a:gd name="T19" fmla="*/ 4 h 232"/>
                  <a:gd name="T20" fmla="*/ 0 w 54"/>
                  <a:gd name="T21" fmla="*/ 4 h 232"/>
                  <a:gd name="T22" fmla="*/ 0 w 54"/>
                  <a:gd name="T23" fmla="*/ 4 h 232"/>
                  <a:gd name="T24" fmla="*/ 0 w 54"/>
                  <a:gd name="T25" fmla="*/ 4 h 232"/>
                  <a:gd name="T26" fmla="*/ 0 w 54"/>
                  <a:gd name="T27" fmla="*/ 4 h 232"/>
                  <a:gd name="T28" fmla="*/ 0 w 54"/>
                  <a:gd name="T29" fmla="*/ 4 h 232"/>
                  <a:gd name="T30" fmla="*/ 4 w 54"/>
                  <a:gd name="T31" fmla="*/ 2 h 232"/>
                  <a:gd name="T32" fmla="*/ 16 w 54"/>
                  <a:gd name="T33" fmla="*/ 2 h 232"/>
                  <a:gd name="T34" fmla="*/ 27 w 54"/>
                  <a:gd name="T35" fmla="*/ 0 h 232"/>
                  <a:gd name="T36" fmla="*/ 39 w 54"/>
                  <a:gd name="T37" fmla="*/ 2 h 232"/>
                  <a:gd name="T38" fmla="*/ 50 w 54"/>
                  <a:gd name="T39" fmla="*/ 2 h 232"/>
                  <a:gd name="T40" fmla="*/ 54 w 54"/>
                  <a:gd name="T41" fmla="*/ 4 h 232"/>
                  <a:gd name="T42" fmla="*/ 54 w 54"/>
                  <a:gd name="T43" fmla="*/ 4 h 232"/>
                  <a:gd name="T44" fmla="*/ 54 w 54"/>
                  <a:gd name="T45" fmla="*/ 4 h 232"/>
                  <a:gd name="T46" fmla="*/ 54 w 54"/>
                  <a:gd name="T47" fmla="*/ 4 h 232"/>
                  <a:gd name="T48" fmla="*/ 54 w 54"/>
                  <a:gd name="T49" fmla="*/ 4 h 232"/>
                  <a:gd name="T50" fmla="*/ 54 w 54"/>
                  <a:gd name="T51" fmla="*/ 4 h 232"/>
                  <a:gd name="T52" fmla="*/ 54 w 54"/>
                  <a:gd name="T53" fmla="*/ 4 h 232"/>
                  <a:gd name="T54" fmla="*/ 54 w 54"/>
                  <a:gd name="T55" fmla="*/ 4 h 232"/>
                  <a:gd name="T56" fmla="*/ 54 w 54"/>
                  <a:gd name="T57" fmla="*/ 4 h 232"/>
                  <a:gd name="T58" fmla="*/ 0 w 54"/>
                  <a:gd name="T59" fmla="*/ 228 h 232"/>
                  <a:gd name="T60" fmla="*/ 4 w 54"/>
                  <a:gd name="T61" fmla="*/ 228 h 232"/>
                  <a:gd name="T62" fmla="*/ 16 w 54"/>
                  <a:gd name="T63" fmla="*/ 230 h 232"/>
                  <a:gd name="T64" fmla="*/ 27 w 54"/>
                  <a:gd name="T65" fmla="*/ 232 h 232"/>
                  <a:gd name="T66" fmla="*/ 39 w 54"/>
                  <a:gd name="T67" fmla="*/ 230 h 232"/>
                  <a:gd name="T68" fmla="*/ 50 w 54"/>
                  <a:gd name="T69" fmla="*/ 228 h 232"/>
                  <a:gd name="T70" fmla="*/ 54 w 54"/>
                  <a:gd name="T71" fmla="*/ 228 h 232"/>
                  <a:gd name="T72" fmla="*/ 54 w 54"/>
                  <a:gd name="T73" fmla="*/ 228 h 232"/>
                  <a:gd name="T74" fmla="*/ 54 w 54"/>
                  <a:gd name="T75" fmla="*/ 228 h 232"/>
                  <a:gd name="T76" fmla="*/ 54 w 54"/>
                  <a:gd name="T77" fmla="*/ 228 h 232"/>
                  <a:gd name="T78" fmla="*/ 54 w 54"/>
                  <a:gd name="T79" fmla="*/ 228 h 232"/>
                  <a:gd name="T80" fmla="*/ 54 w 54"/>
                  <a:gd name="T81" fmla="*/ 228 h 232"/>
                  <a:gd name="T82" fmla="*/ 54 w 54"/>
                  <a:gd name="T83" fmla="*/ 228 h 232"/>
                  <a:gd name="T84" fmla="*/ 54 w 54"/>
                  <a:gd name="T85" fmla="*/ 228 h 232"/>
                  <a:gd name="T86" fmla="*/ 54 w 54"/>
                  <a:gd name="T87" fmla="*/ 228 h 232"/>
                  <a:gd name="T88" fmla="*/ 50 w 54"/>
                  <a:gd name="T89" fmla="*/ 228 h 232"/>
                  <a:gd name="T90" fmla="*/ 39 w 54"/>
                  <a:gd name="T91" fmla="*/ 230 h 232"/>
                  <a:gd name="T92" fmla="*/ 27 w 54"/>
                  <a:gd name="T93" fmla="*/ 230 h 232"/>
                  <a:gd name="T94" fmla="*/ 16 w 54"/>
                  <a:gd name="T95" fmla="*/ 230 h 232"/>
                  <a:gd name="T96" fmla="*/ 4 w 54"/>
                  <a:gd name="T97" fmla="*/ 228 h 232"/>
                  <a:gd name="T98" fmla="*/ 0 w 54"/>
                  <a:gd name="T99" fmla="*/ 228 h 232"/>
                  <a:gd name="T100" fmla="*/ 0 w 54"/>
                  <a:gd name="T101" fmla="*/ 228 h 232"/>
                  <a:gd name="T102" fmla="*/ 0 w 54"/>
                  <a:gd name="T103" fmla="*/ 228 h 232"/>
                  <a:gd name="T104" fmla="*/ 0 w 54"/>
                  <a:gd name="T105" fmla="*/ 228 h 232"/>
                  <a:gd name="T106" fmla="*/ 0 w 54"/>
                  <a:gd name="T107" fmla="*/ 228 h 232"/>
                  <a:gd name="T108" fmla="*/ 0 w 54"/>
                  <a:gd name="T109" fmla="*/ 228 h 232"/>
                  <a:gd name="T110" fmla="*/ 0 w 54"/>
                  <a:gd name="T111" fmla="*/ 228 h 232"/>
                  <a:gd name="T112" fmla="*/ 0 w 54"/>
                  <a:gd name="T113" fmla="*/ 228 h 232"/>
                  <a:gd name="T114" fmla="*/ 0 w 54"/>
                  <a:gd name="T115" fmla="*/ 22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232">
                    <a:moveTo>
                      <a:pt x="54" y="4"/>
                    </a:moveTo>
                    <a:lnTo>
                      <a:pt x="50" y="2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6" y="2"/>
                    </a:lnTo>
                    <a:lnTo>
                      <a:pt x="27" y="0"/>
                    </a:lnTo>
                    <a:lnTo>
                      <a:pt x="39" y="2"/>
                    </a:lnTo>
                    <a:lnTo>
                      <a:pt x="50" y="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0" y="228"/>
                    </a:moveTo>
                    <a:lnTo>
                      <a:pt x="4" y="228"/>
                    </a:lnTo>
                    <a:lnTo>
                      <a:pt x="16" y="230"/>
                    </a:lnTo>
                    <a:lnTo>
                      <a:pt x="27" y="232"/>
                    </a:lnTo>
                    <a:lnTo>
                      <a:pt x="39" y="230"/>
                    </a:lnTo>
                    <a:lnTo>
                      <a:pt x="50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0" y="228"/>
                    </a:lnTo>
                    <a:lnTo>
                      <a:pt x="39" y="230"/>
                    </a:lnTo>
                    <a:lnTo>
                      <a:pt x="27" y="230"/>
                    </a:lnTo>
                    <a:lnTo>
                      <a:pt x="16" y="230"/>
                    </a:lnTo>
                    <a:lnTo>
                      <a:pt x="4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close/>
                  </a:path>
                </a:pathLst>
              </a:custGeom>
              <a:solidFill>
                <a:srgbClr val="00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39" name="Freeform 7923"/>
              <p:cNvSpPr>
                <a:spLocks noEditPoints="1"/>
              </p:cNvSpPr>
              <p:nvPr/>
            </p:nvSpPr>
            <p:spPr bwMode="auto">
              <a:xfrm>
                <a:off x="2936" y="3016"/>
                <a:ext cx="58" cy="230"/>
              </a:xfrm>
              <a:custGeom>
                <a:avLst/>
                <a:gdLst>
                  <a:gd name="T0" fmla="*/ 56 w 58"/>
                  <a:gd name="T1" fmla="*/ 4 h 230"/>
                  <a:gd name="T2" fmla="*/ 52 w 58"/>
                  <a:gd name="T3" fmla="*/ 2 h 230"/>
                  <a:gd name="T4" fmla="*/ 41 w 58"/>
                  <a:gd name="T5" fmla="*/ 2 h 230"/>
                  <a:gd name="T6" fmla="*/ 29 w 58"/>
                  <a:gd name="T7" fmla="*/ 0 h 230"/>
                  <a:gd name="T8" fmla="*/ 18 w 58"/>
                  <a:gd name="T9" fmla="*/ 2 h 230"/>
                  <a:gd name="T10" fmla="*/ 6 w 58"/>
                  <a:gd name="T11" fmla="*/ 2 h 230"/>
                  <a:gd name="T12" fmla="*/ 2 w 58"/>
                  <a:gd name="T13" fmla="*/ 4 h 230"/>
                  <a:gd name="T14" fmla="*/ 2 w 58"/>
                  <a:gd name="T15" fmla="*/ 4 h 230"/>
                  <a:gd name="T16" fmla="*/ 2 w 58"/>
                  <a:gd name="T17" fmla="*/ 4 h 230"/>
                  <a:gd name="T18" fmla="*/ 2 w 58"/>
                  <a:gd name="T19" fmla="*/ 4 h 230"/>
                  <a:gd name="T20" fmla="*/ 2 w 58"/>
                  <a:gd name="T21" fmla="*/ 4 h 230"/>
                  <a:gd name="T22" fmla="*/ 2 w 58"/>
                  <a:gd name="T23" fmla="*/ 4 h 230"/>
                  <a:gd name="T24" fmla="*/ 2 w 58"/>
                  <a:gd name="T25" fmla="*/ 4 h 230"/>
                  <a:gd name="T26" fmla="*/ 0 w 58"/>
                  <a:gd name="T27" fmla="*/ 4 h 230"/>
                  <a:gd name="T28" fmla="*/ 0 w 58"/>
                  <a:gd name="T29" fmla="*/ 4 h 230"/>
                  <a:gd name="T30" fmla="*/ 6 w 58"/>
                  <a:gd name="T31" fmla="*/ 4 h 230"/>
                  <a:gd name="T32" fmla="*/ 18 w 58"/>
                  <a:gd name="T33" fmla="*/ 2 h 230"/>
                  <a:gd name="T34" fmla="*/ 29 w 58"/>
                  <a:gd name="T35" fmla="*/ 2 h 230"/>
                  <a:gd name="T36" fmla="*/ 41 w 58"/>
                  <a:gd name="T37" fmla="*/ 2 h 230"/>
                  <a:gd name="T38" fmla="*/ 52 w 58"/>
                  <a:gd name="T39" fmla="*/ 4 h 230"/>
                  <a:gd name="T40" fmla="*/ 58 w 58"/>
                  <a:gd name="T41" fmla="*/ 4 h 230"/>
                  <a:gd name="T42" fmla="*/ 58 w 58"/>
                  <a:gd name="T43" fmla="*/ 4 h 230"/>
                  <a:gd name="T44" fmla="*/ 58 w 58"/>
                  <a:gd name="T45" fmla="*/ 4 h 230"/>
                  <a:gd name="T46" fmla="*/ 58 w 58"/>
                  <a:gd name="T47" fmla="*/ 4 h 230"/>
                  <a:gd name="T48" fmla="*/ 56 w 58"/>
                  <a:gd name="T49" fmla="*/ 4 h 230"/>
                  <a:gd name="T50" fmla="*/ 56 w 58"/>
                  <a:gd name="T51" fmla="*/ 4 h 230"/>
                  <a:gd name="T52" fmla="*/ 56 w 58"/>
                  <a:gd name="T53" fmla="*/ 4 h 230"/>
                  <a:gd name="T54" fmla="*/ 56 w 58"/>
                  <a:gd name="T55" fmla="*/ 4 h 230"/>
                  <a:gd name="T56" fmla="*/ 56 w 58"/>
                  <a:gd name="T57" fmla="*/ 4 h 230"/>
                  <a:gd name="T58" fmla="*/ 2 w 58"/>
                  <a:gd name="T59" fmla="*/ 228 h 230"/>
                  <a:gd name="T60" fmla="*/ 6 w 58"/>
                  <a:gd name="T61" fmla="*/ 228 h 230"/>
                  <a:gd name="T62" fmla="*/ 18 w 58"/>
                  <a:gd name="T63" fmla="*/ 230 h 230"/>
                  <a:gd name="T64" fmla="*/ 29 w 58"/>
                  <a:gd name="T65" fmla="*/ 230 h 230"/>
                  <a:gd name="T66" fmla="*/ 41 w 58"/>
                  <a:gd name="T67" fmla="*/ 230 h 230"/>
                  <a:gd name="T68" fmla="*/ 52 w 58"/>
                  <a:gd name="T69" fmla="*/ 228 h 230"/>
                  <a:gd name="T70" fmla="*/ 56 w 58"/>
                  <a:gd name="T71" fmla="*/ 228 h 230"/>
                  <a:gd name="T72" fmla="*/ 56 w 58"/>
                  <a:gd name="T73" fmla="*/ 228 h 230"/>
                  <a:gd name="T74" fmla="*/ 56 w 58"/>
                  <a:gd name="T75" fmla="*/ 228 h 230"/>
                  <a:gd name="T76" fmla="*/ 56 w 58"/>
                  <a:gd name="T77" fmla="*/ 228 h 230"/>
                  <a:gd name="T78" fmla="*/ 56 w 58"/>
                  <a:gd name="T79" fmla="*/ 227 h 230"/>
                  <a:gd name="T80" fmla="*/ 58 w 58"/>
                  <a:gd name="T81" fmla="*/ 227 h 230"/>
                  <a:gd name="T82" fmla="*/ 58 w 58"/>
                  <a:gd name="T83" fmla="*/ 227 h 230"/>
                  <a:gd name="T84" fmla="*/ 58 w 58"/>
                  <a:gd name="T85" fmla="*/ 227 h 230"/>
                  <a:gd name="T86" fmla="*/ 58 w 58"/>
                  <a:gd name="T87" fmla="*/ 227 h 230"/>
                  <a:gd name="T88" fmla="*/ 52 w 58"/>
                  <a:gd name="T89" fmla="*/ 228 h 230"/>
                  <a:gd name="T90" fmla="*/ 41 w 58"/>
                  <a:gd name="T91" fmla="*/ 230 h 230"/>
                  <a:gd name="T92" fmla="*/ 29 w 58"/>
                  <a:gd name="T93" fmla="*/ 230 h 230"/>
                  <a:gd name="T94" fmla="*/ 18 w 58"/>
                  <a:gd name="T95" fmla="*/ 230 h 230"/>
                  <a:gd name="T96" fmla="*/ 6 w 58"/>
                  <a:gd name="T97" fmla="*/ 228 h 230"/>
                  <a:gd name="T98" fmla="*/ 0 w 58"/>
                  <a:gd name="T99" fmla="*/ 227 h 230"/>
                  <a:gd name="T100" fmla="*/ 0 w 58"/>
                  <a:gd name="T101" fmla="*/ 227 h 230"/>
                  <a:gd name="T102" fmla="*/ 2 w 58"/>
                  <a:gd name="T103" fmla="*/ 227 h 230"/>
                  <a:gd name="T104" fmla="*/ 2 w 58"/>
                  <a:gd name="T105" fmla="*/ 227 h 230"/>
                  <a:gd name="T106" fmla="*/ 2 w 58"/>
                  <a:gd name="T107" fmla="*/ 227 h 230"/>
                  <a:gd name="T108" fmla="*/ 2 w 58"/>
                  <a:gd name="T109" fmla="*/ 228 h 230"/>
                  <a:gd name="T110" fmla="*/ 2 w 58"/>
                  <a:gd name="T111" fmla="*/ 228 h 230"/>
                  <a:gd name="T112" fmla="*/ 2 w 58"/>
                  <a:gd name="T113" fmla="*/ 228 h 230"/>
                  <a:gd name="T114" fmla="*/ 2 w 58"/>
                  <a:gd name="T115" fmla="*/ 228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" h="230">
                    <a:moveTo>
                      <a:pt x="56" y="4"/>
                    </a:moveTo>
                    <a:lnTo>
                      <a:pt x="52" y="2"/>
                    </a:lnTo>
                    <a:lnTo>
                      <a:pt x="41" y="2"/>
                    </a:lnTo>
                    <a:lnTo>
                      <a:pt x="29" y="0"/>
                    </a:lnTo>
                    <a:lnTo>
                      <a:pt x="18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8" y="2"/>
                    </a:lnTo>
                    <a:lnTo>
                      <a:pt x="29" y="2"/>
                    </a:lnTo>
                    <a:lnTo>
                      <a:pt x="41" y="2"/>
                    </a:lnTo>
                    <a:lnTo>
                      <a:pt x="52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close/>
                    <a:moveTo>
                      <a:pt x="2" y="228"/>
                    </a:moveTo>
                    <a:lnTo>
                      <a:pt x="6" y="228"/>
                    </a:lnTo>
                    <a:lnTo>
                      <a:pt x="18" y="230"/>
                    </a:lnTo>
                    <a:lnTo>
                      <a:pt x="29" y="230"/>
                    </a:lnTo>
                    <a:lnTo>
                      <a:pt x="41" y="230"/>
                    </a:lnTo>
                    <a:lnTo>
                      <a:pt x="52" y="228"/>
                    </a:lnTo>
                    <a:lnTo>
                      <a:pt x="56" y="228"/>
                    </a:lnTo>
                    <a:lnTo>
                      <a:pt x="56" y="228"/>
                    </a:lnTo>
                    <a:lnTo>
                      <a:pt x="56" y="228"/>
                    </a:lnTo>
                    <a:lnTo>
                      <a:pt x="56" y="228"/>
                    </a:lnTo>
                    <a:lnTo>
                      <a:pt x="56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2" y="228"/>
                    </a:lnTo>
                    <a:lnTo>
                      <a:pt x="41" y="230"/>
                    </a:lnTo>
                    <a:lnTo>
                      <a:pt x="29" y="230"/>
                    </a:lnTo>
                    <a:lnTo>
                      <a:pt x="18" y="230"/>
                    </a:lnTo>
                    <a:lnTo>
                      <a:pt x="6" y="228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2" y="227"/>
                    </a:lnTo>
                    <a:lnTo>
                      <a:pt x="2" y="227"/>
                    </a:lnTo>
                    <a:lnTo>
                      <a:pt x="2" y="227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8"/>
                    </a:lnTo>
                    <a:close/>
                  </a:path>
                </a:pathLst>
              </a:custGeom>
              <a:solidFill>
                <a:srgbClr val="00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40" name="Freeform 7924"/>
              <p:cNvSpPr>
                <a:spLocks noEditPoints="1"/>
              </p:cNvSpPr>
              <p:nvPr/>
            </p:nvSpPr>
            <p:spPr bwMode="auto">
              <a:xfrm>
                <a:off x="2936" y="3018"/>
                <a:ext cx="58" cy="228"/>
              </a:xfrm>
              <a:custGeom>
                <a:avLst/>
                <a:gdLst>
                  <a:gd name="T0" fmla="*/ 58 w 58"/>
                  <a:gd name="T1" fmla="*/ 2 h 228"/>
                  <a:gd name="T2" fmla="*/ 52 w 58"/>
                  <a:gd name="T3" fmla="*/ 2 h 228"/>
                  <a:gd name="T4" fmla="*/ 41 w 58"/>
                  <a:gd name="T5" fmla="*/ 0 h 228"/>
                  <a:gd name="T6" fmla="*/ 29 w 58"/>
                  <a:gd name="T7" fmla="*/ 0 h 228"/>
                  <a:gd name="T8" fmla="*/ 18 w 58"/>
                  <a:gd name="T9" fmla="*/ 0 h 228"/>
                  <a:gd name="T10" fmla="*/ 6 w 58"/>
                  <a:gd name="T11" fmla="*/ 2 h 228"/>
                  <a:gd name="T12" fmla="*/ 0 w 58"/>
                  <a:gd name="T13" fmla="*/ 2 h 228"/>
                  <a:gd name="T14" fmla="*/ 0 w 58"/>
                  <a:gd name="T15" fmla="*/ 2 h 228"/>
                  <a:gd name="T16" fmla="*/ 0 w 58"/>
                  <a:gd name="T17" fmla="*/ 2 h 228"/>
                  <a:gd name="T18" fmla="*/ 0 w 58"/>
                  <a:gd name="T19" fmla="*/ 4 h 228"/>
                  <a:gd name="T20" fmla="*/ 0 w 58"/>
                  <a:gd name="T21" fmla="*/ 4 h 228"/>
                  <a:gd name="T22" fmla="*/ 0 w 58"/>
                  <a:gd name="T23" fmla="*/ 4 h 228"/>
                  <a:gd name="T24" fmla="*/ 0 w 58"/>
                  <a:gd name="T25" fmla="*/ 4 h 228"/>
                  <a:gd name="T26" fmla="*/ 0 w 58"/>
                  <a:gd name="T27" fmla="*/ 4 h 228"/>
                  <a:gd name="T28" fmla="*/ 0 w 58"/>
                  <a:gd name="T29" fmla="*/ 4 h 228"/>
                  <a:gd name="T30" fmla="*/ 6 w 58"/>
                  <a:gd name="T31" fmla="*/ 2 h 228"/>
                  <a:gd name="T32" fmla="*/ 18 w 58"/>
                  <a:gd name="T33" fmla="*/ 0 h 228"/>
                  <a:gd name="T34" fmla="*/ 29 w 58"/>
                  <a:gd name="T35" fmla="*/ 0 h 228"/>
                  <a:gd name="T36" fmla="*/ 41 w 58"/>
                  <a:gd name="T37" fmla="*/ 0 h 228"/>
                  <a:gd name="T38" fmla="*/ 52 w 58"/>
                  <a:gd name="T39" fmla="*/ 2 h 228"/>
                  <a:gd name="T40" fmla="*/ 58 w 58"/>
                  <a:gd name="T41" fmla="*/ 4 h 228"/>
                  <a:gd name="T42" fmla="*/ 58 w 58"/>
                  <a:gd name="T43" fmla="*/ 4 h 228"/>
                  <a:gd name="T44" fmla="*/ 58 w 58"/>
                  <a:gd name="T45" fmla="*/ 4 h 228"/>
                  <a:gd name="T46" fmla="*/ 58 w 58"/>
                  <a:gd name="T47" fmla="*/ 4 h 228"/>
                  <a:gd name="T48" fmla="*/ 58 w 58"/>
                  <a:gd name="T49" fmla="*/ 4 h 228"/>
                  <a:gd name="T50" fmla="*/ 58 w 58"/>
                  <a:gd name="T51" fmla="*/ 4 h 228"/>
                  <a:gd name="T52" fmla="*/ 58 w 58"/>
                  <a:gd name="T53" fmla="*/ 2 h 228"/>
                  <a:gd name="T54" fmla="*/ 58 w 58"/>
                  <a:gd name="T55" fmla="*/ 2 h 228"/>
                  <a:gd name="T56" fmla="*/ 58 w 58"/>
                  <a:gd name="T57" fmla="*/ 2 h 228"/>
                  <a:gd name="T58" fmla="*/ 0 w 58"/>
                  <a:gd name="T59" fmla="*/ 225 h 228"/>
                  <a:gd name="T60" fmla="*/ 6 w 58"/>
                  <a:gd name="T61" fmla="*/ 226 h 228"/>
                  <a:gd name="T62" fmla="*/ 18 w 58"/>
                  <a:gd name="T63" fmla="*/ 228 h 228"/>
                  <a:gd name="T64" fmla="*/ 29 w 58"/>
                  <a:gd name="T65" fmla="*/ 228 h 228"/>
                  <a:gd name="T66" fmla="*/ 41 w 58"/>
                  <a:gd name="T67" fmla="*/ 228 h 228"/>
                  <a:gd name="T68" fmla="*/ 52 w 58"/>
                  <a:gd name="T69" fmla="*/ 226 h 228"/>
                  <a:gd name="T70" fmla="*/ 58 w 58"/>
                  <a:gd name="T71" fmla="*/ 225 h 228"/>
                  <a:gd name="T72" fmla="*/ 58 w 58"/>
                  <a:gd name="T73" fmla="*/ 225 h 228"/>
                  <a:gd name="T74" fmla="*/ 58 w 58"/>
                  <a:gd name="T75" fmla="*/ 225 h 228"/>
                  <a:gd name="T76" fmla="*/ 58 w 58"/>
                  <a:gd name="T77" fmla="*/ 225 h 228"/>
                  <a:gd name="T78" fmla="*/ 58 w 58"/>
                  <a:gd name="T79" fmla="*/ 225 h 228"/>
                  <a:gd name="T80" fmla="*/ 58 w 58"/>
                  <a:gd name="T81" fmla="*/ 225 h 228"/>
                  <a:gd name="T82" fmla="*/ 58 w 58"/>
                  <a:gd name="T83" fmla="*/ 225 h 228"/>
                  <a:gd name="T84" fmla="*/ 58 w 58"/>
                  <a:gd name="T85" fmla="*/ 225 h 228"/>
                  <a:gd name="T86" fmla="*/ 58 w 58"/>
                  <a:gd name="T87" fmla="*/ 225 h 228"/>
                  <a:gd name="T88" fmla="*/ 52 w 58"/>
                  <a:gd name="T89" fmla="*/ 226 h 228"/>
                  <a:gd name="T90" fmla="*/ 41 w 58"/>
                  <a:gd name="T91" fmla="*/ 228 h 228"/>
                  <a:gd name="T92" fmla="*/ 29 w 58"/>
                  <a:gd name="T93" fmla="*/ 228 h 228"/>
                  <a:gd name="T94" fmla="*/ 18 w 58"/>
                  <a:gd name="T95" fmla="*/ 228 h 228"/>
                  <a:gd name="T96" fmla="*/ 6 w 58"/>
                  <a:gd name="T97" fmla="*/ 226 h 228"/>
                  <a:gd name="T98" fmla="*/ 0 w 58"/>
                  <a:gd name="T99" fmla="*/ 225 h 228"/>
                  <a:gd name="T100" fmla="*/ 0 w 58"/>
                  <a:gd name="T101" fmla="*/ 225 h 228"/>
                  <a:gd name="T102" fmla="*/ 0 w 58"/>
                  <a:gd name="T103" fmla="*/ 225 h 228"/>
                  <a:gd name="T104" fmla="*/ 0 w 58"/>
                  <a:gd name="T105" fmla="*/ 225 h 228"/>
                  <a:gd name="T106" fmla="*/ 0 w 58"/>
                  <a:gd name="T107" fmla="*/ 225 h 228"/>
                  <a:gd name="T108" fmla="*/ 0 w 58"/>
                  <a:gd name="T109" fmla="*/ 225 h 228"/>
                  <a:gd name="T110" fmla="*/ 0 w 58"/>
                  <a:gd name="T111" fmla="*/ 225 h 228"/>
                  <a:gd name="T112" fmla="*/ 0 w 58"/>
                  <a:gd name="T113" fmla="*/ 225 h 228"/>
                  <a:gd name="T114" fmla="*/ 0 w 58"/>
                  <a:gd name="T115" fmla="*/ 225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" h="228">
                    <a:moveTo>
                      <a:pt x="58" y="2"/>
                    </a:moveTo>
                    <a:lnTo>
                      <a:pt x="52" y="2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8" y="0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8" y="0"/>
                    </a:lnTo>
                    <a:lnTo>
                      <a:pt x="29" y="0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close/>
                    <a:moveTo>
                      <a:pt x="0" y="225"/>
                    </a:moveTo>
                    <a:lnTo>
                      <a:pt x="6" y="226"/>
                    </a:lnTo>
                    <a:lnTo>
                      <a:pt x="18" y="228"/>
                    </a:lnTo>
                    <a:lnTo>
                      <a:pt x="29" y="228"/>
                    </a:lnTo>
                    <a:lnTo>
                      <a:pt x="41" y="228"/>
                    </a:lnTo>
                    <a:lnTo>
                      <a:pt x="52" y="226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2" y="226"/>
                    </a:lnTo>
                    <a:lnTo>
                      <a:pt x="41" y="228"/>
                    </a:lnTo>
                    <a:lnTo>
                      <a:pt x="29" y="228"/>
                    </a:lnTo>
                    <a:lnTo>
                      <a:pt x="18" y="228"/>
                    </a:lnTo>
                    <a:lnTo>
                      <a:pt x="6" y="226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close/>
                  </a:path>
                </a:pathLst>
              </a:cu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41" name="Freeform 7925"/>
              <p:cNvSpPr>
                <a:spLocks noEditPoints="1"/>
              </p:cNvSpPr>
              <p:nvPr/>
            </p:nvSpPr>
            <p:spPr bwMode="auto">
              <a:xfrm>
                <a:off x="2936" y="3018"/>
                <a:ext cx="58" cy="228"/>
              </a:xfrm>
              <a:custGeom>
                <a:avLst/>
                <a:gdLst>
                  <a:gd name="T0" fmla="*/ 58 w 58"/>
                  <a:gd name="T1" fmla="*/ 4 h 228"/>
                  <a:gd name="T2" fmla="*/ 52 w 58"/>
                  <a:gd name="T3" fmla="*/ 2 h 228"/>
                  <a:gd name="T4" fmla="*/ 41 w 58"/>
                  <a:gd name="T5" fmla="*/ 0 h 228"/>
                  <a:gd name="T6" fmla="*/ 29 w 58"/>
                  <a:gd name="T7" fmla="*/ 0 h 228"/>
                  <a:gd name="T8" fmla="*/ 18 w 58"/>
                  <a:gd name="T9" fmla="*/ 0 h 228"/>
                  <a:gd name="T10" fmla="*/ 6 w 58"/>
                  <a:gd name="T11" fmla="*/ 2 h 228"/>
                  <a:gd name="T12" fmla="*/ 0 w 58"/>
                  <a:gd name="T13" fmla="*/ 4 h 228"/>
                  <a:gd name="T14" fmla="*/ 0 w 58"/>
                  <a:gd name="T15" fmla="*/ 4 h 228"/>
                  <a:gd name="T16" fmla="*/ 0 w 58"/>
                  <a:gd name="T17" fmla="*/ 4 h 228"/>
                  <a:gd name="T18" fmla="*/ 0 w 58"/>
                  <a:gd name="T19" fmla="*/ 4 h 228"/>
                  <a:gd name="T20" fmla="*/ 0 w 58"/>
                  <a:gd name="T21" fmla="*/ 4 h 228"/>
                  <a:gd name="T22" fmla="*/ 0 w 58"/>
                  <a:gd name="T23" fmla="*/ 4 h 228"/>
                  <a:gd name="T24" fmla="*/ 0 w 58"/>
                  <a:gd name="T25" fmla="*/ 4 h 228"/>
                  <a:gd name="T26" fmla="*/ 0 w 58"/>
                  <a:gd name="T27" fmla="*/ 4 h 228"/>
                  <a:gd name="T28" fmla="*/ 0 w 58"/>
                  <a:gd name="T29" fmla="*/ 4 h 228"/>
                  <a:gd name="T30" fmla="*/ 6 w 58"/>
                  <a:gd name="T31" fmla="*/ 2 h 228"/>
                  <a:gd name="T32" fmla="*/ 18 w 58"/>
                  <a:gd name="T33" fmla="*/ 0 h 228"/>
                  <a:gd name="T34" fmla="*/ 29 w 58"/>
                  <a:gd name="T35" fmla="*/ 0 h 228"/>
                  <a:gd name="T36" fmla="*/ 41 w 58"/>
                  <a:gd name="T37" fmla="*/ 0 h 228"/>
                  <a:gd name="T38" fmla="*/ 52 w 58"/>
                  <a:gd name="T39" fmla="*/ 2 h 228"/>
                  <a:gd name="T40" fmla="*/ 58 w 58"/>
                  <a:gd name="T41" fmla="*/ 4 h 228"/>
                  <a:gd name="T42" fmla="*/ 58 w 58"/>
                  <a:gd name="T43" fmla="*/ 4 h 228"/>
                  <a:gd name="T44" fmla="*/ 58 w 58"/>
                  <a:gd name="T45" fmla="*/ 4 h 228"/>
                  <a:gd name="T46" fmla="*/ 58 w 58"/>
                  <a:gd name="T47" fmla="*/ 4 h 228"/>
                  <a:gd name="T48" fmla="*/ 58 w 58"/>
                  <a:gd name="T49" fmla="*/ 4 h 228"/>
                  <a:gd name="T50" fmla="*/ 58 w 58"/>
                  <a:gd name="T51" fmla="*/ 4 h 228"/>
                  <a:gd name="T52" fmla="*/ 58 w 58"/>
                  <a:gd name="T53" fmla="*/ 4 h 228"/>
                  <a:gd name="T54" fmla="*/ 58 w 58"/>
                  <a:gd name="T55" fmla="*/ 4 h 228"/>
                  <a:gd name="T56" fmla="*/ 58 w 58"/>
                  <a:gd name="T57" fmla="*/ 4 h 228"/>
                  <a:gd name="T58" fmla="*/ 0 w 58"/>
                  <a:gd name="T59" fmla="*/ 225 h 228"/>
                  <a:gd name="T60" fmla="*/ 6 w 58"/>
                  <a:gd name="T61" fmla="*/ 226 h 228"/>
                  <a:gd name="T62" fmla="*/ 18 w 58"/>
                  <a:gd name="T63" fmla="*/ 228 h 228"/>
                  <a:gd name="T64" fmla="*/ 29 w 58"/>
                  <a:gd name="T65" fmla="*/ 228 h 228"/>
                  <a:gd name="T66" fmla="*/ 41 w 58"/>
                  <a:gd name="T67" fmla="*/ 228 h 228"/>
                  <a:gd name="T68" fmla="*/ 52 w 58"/>
                  <a:gd name="T69" fmla="*/ 226 h 228"/>
                  <a:gd name="T70" fmla="*/ 58 w 58"/>
                  <a:gd name="T71" fmla="*/ 225 h 228"/>
                  <a:gd name="T72" fmla="*/ 58 w 58"/>
                  <a:gd name="T73" fmla="*/ 225 h 228"/>
                  <a:gd name="T74" fmla="*/ 58 w 58"/>
                  <a:gd name="T75" fmla="*/ 225 h 228"/>
                  <a:gd name="T76" fmla="*/ 58 w 58"/>
                  <a:gd name="T77" fmla="*/ 225 h 228"/>
                  <a:gd name="T78" fmla="*/ 58 w 58"/>
                  <a:gd name="T79" fmla="*/ 225 h 228"/>
                  <a:gd name="T80" fmla="*/ 58 w 58"/>
                  <a:gd name="T81" fmla="*/ 225 h 228"/>
                  <a:gd name="T82" fmla="*/ 58 w 58"/>
                  <a:gd name="T83" fmla="*/ 225 h 228"/>
                  <a:gd name="T84" fmla="*/ 58 w 58"/>
                  <a:gd name="T85" fmla="*/ 225 h 228"/>
                  <a:gd name="T86" fmla="*/ 58 w 58"/>
                  <a:gd name="T87" fmla="*/ 223 h 228"/>
                  <a:gd name="T88" fmla="*/ 52 w 58"/>
                  <a:gd name="T89" fmla="*/ 225 h 228"/>
                  <a:gd name="T90" fmla="*/ 41 w 58"/>
                  <a:gd name="T91" fmla="*/ 226 h 228"/>
                  <a:gd name="T92" fmla="*/ 29 w 58"/>
                  <a:gd name="T93" fmla="*/ 228 h 228"/>
                  <a:gd name="T94" fmla="*/ 18 w 58"/>
                  <a:gd name="T95" fmla="*/ 226 h 228"/>
                  <a:gd name="T96" fmla="*/ 6 w 58"/>
                  <a:gd name="T97" fmla="*/ 225 h 228"/>
                  <a:gd name="T98" fmla="*/ 0 w 58"/>
                  <a:gd name="T99" fmla="*/ 223 h 228"/>
                  <a:gd name="T100" fmla="*/ 0 w 58"/>
                  <a:gd name="T101" fmla="*/ 225 h 228"/>
                  <a:gd name="T102" fmla="*/ 0 w 58"/>
                  <a:gd name="T103" fmla="*/ 225 h 228"/>
                  <a:gd name="T104" fmla="*/ 0 w 58"/>
                  <a:gd name="T105" fmla="*/ 225 h 228"/>
                  <a:gd name="T106" fmla="*/ 0 w 58"/>
                  <a:gd name="T107" fmla="*/ 225 h 228"/>
                  <a:gd name="T108" fmla="*/ 0 w 58"/>
                  <a:gd name="T109" fmla="*/ 225 h 228"/>
                  <a:gd name="T110" fmla="*/ 0 w 58"/>
                  <a:gd name="T111" fmla="*/ 225 h 228"/>
                  <a:gd name="T112" fmla="*/ 0 w 58"/>
                  <a:gd name="T113" fmla="*/ 225 h 228"/>
                  <a:gd name="T114" fmla="*/ 0 w 58"/>
                  <a:gd name="T115" fmla="*/ 225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" h="228">
                    <a:moveTo>
                      <a:pt x="58" y="4"/>
                    </a:moveTo>
                    <a:lnTo>
                      <a:pt x="52" y="2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8" y="0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8" y="0"/>
                    </a:lnTo>
                    <a:lnTo>
                      <a:pt x="29" y="0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close/>
                    <a:moveTo>
                      <a:pt x="0" y="225"/>
                    </a:moveTo>
                    <a:lnTo>
                      <a:pt x="6" y="226"/>
                    </a:lnTo>
                    <a:lnTo>
                      <a:pt x="18" y="228"/>
                    </a:lnTo>
                    <a:lnTo>
                      <a:pt x="29" y="228"/>
                    </a:lnTo>
                    <a:lnTo>
                      <a:pt x="41" y="228"/>
                    </a:lnTo>
                    <a:lnTo>
                      <a:pt x="52" y="226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3"/>
                    </a:lnTo>
                    <a:lnTo>
                      <a:pt x="52" y="225"/>
                    </a:lnTo>
                    <a:lnTo>
                      <a:pt x="41" y="226"/>
                    </a:lnTo>
                    <a:lnTo>
                      <a:pt x="29" y="228"/>
                    </a:lnTo>
                    <a:lnTo>
                      <a:pt x="18" y="226"/>
                    </a:lnTo>
                    <a:lnTo>
                      <a:pt x="6" y="225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close/>
                  </a:path>
                </a:pathLst>
              </a:cu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42" name="Freeform 7926"/>
              <p:cNvSpPr>
                <a:spLocks noEditPoints="1"/>
              </p:cNvSpPr>
              <p:nvPr/>
            </p:nvSpPr>
            <p:spPr bwMode="auto">
              <a:xfrm>
                <a:off x="2934" y="3018"/>
                <a:ext cx="62" cy="228"/>
              </a:xfrm>
              <a:custGeom>
                <a:avLst/>
                <a:gdLst>
                  <a:gd name="T0" fmla="*/ 60 w 62"/>
                  <a:gd name="T1" fmla="*/ 4 h 228"/>
                  <a:gd name="T2" fmla="*/ 54 w 62"/>
                  <a:gd name="T3" fmla="*/ 2 h 228"/>
                  <a:gd name="T4" fmla="*/ 43 w 62"/>
                  <a:gd name="T5" fmla="*/ 0 h 228"/>
                  <a:gd name="T6" fmla="*/ 31 w 62"/>
                  <a:gd name="T7" fmla="*/ 0 h 228"/>
                  <a:gd name="T8" fmla="*/ 20 w 62"/>
                  <a:gd name="T9" fmla="*/ 0 h 228"/>
                  <a:gd name="T10" fmla="*/ 8 w 62"/>
                  <a:gd name="T11" fmla="*/ 2 h 228"/>
                  <a:gd name="T12" fmla="*/ 2 w 62"/>
                  <a:gd name="T13" fmla="*/ 4 h 228"/>
                  <a:gd name="T14" fmla="*/ 2 w 62"/>
                  <a:gd name="T15" fmla="*/ 4 h 228"/>
                  <a:gd name="T16" fmla="*/ 2 w 62"/>
                  <a:gd name="T17" fmla="*/ 4 h 228"/>
                  <a:gd name="T18" fmla="*/ 2 w 62"/>
                  <a:gd name="T19" fmla="*/ 4 h 228"/>
                  <a:gd name="T20" fmla="*/ 2 w 62"/>
                  <a:gd name="T21" fmla="*/ 4 h 228"/>
                  <a:gd name="T22" fmla="*/ 0 w 62"/>
                  <a:gd name="T23" fmla="*/ 4 h 228"/>
                  <a:gd name="T24" fmla="*/ 0 w 62"/>
                  <a:gd name="T25" fmla="*/ 4 h 228"/>
                  <a:gd name="T26" fmla="*/ 0 w 62"/>
                  <a:gd name="T27" fmla="*/ 4 h 228"/>
                  <a:gd name="T28" fmla="*/ 0 w 62"/>
                  <a:gd name="T29" fmla="*/ 5 h 228"/>
                  <a:gd name="T30" fmla="*/ 8 w 62"/>
                  <a:gd name="T31" fmla="*/ 4 h 228"/>
                  <a:gd name="T32" fmla="*/ 20 w 62"/>
                  <a:gd name="T33" fmla="*/ 2 h 228"/>
                  <a:gd name="T34" fmla="*/ 31 w 62"/>
                  <a:gd name="T35" fmla="*/ 0 h 228"/>
                  <a:gd name="T36" fmla="*/ 43 w 62"/>
                  <a:gd name="T37" fmla="*/ 2 h 228"/>
                  <a:gd name="T38" fmla="*/ 54 w 62"/>
                  <a:gd name="T39" fmla="*/ 4 h 228"/>
                  <a:gd name="T40" fmla="*/ 62 w 62"/>
                  <a:gd name="T41" fmla="*/ 5 h 228"/>
                  <a:gd name="T42" fmla="*/ 62 w 62"/>
                  <a:gd name="T43" fmla="*/ 4 h 228"/>
                  <a:gd name="T44" fmla="*/ 62 w 62"/>
                  <a:gd name="T45" fmla="*/ 4 h 228"/>
                  <a:gd name="T46" fmla="*/ 62 w 62"/>
                  <a:gd name="T47" fmla="*/ 4 h 228"/>
                  <a:gd name="T48" fmla="*/ 62 w 62"/>
                  <a:gd name="T49" fmla="*/ 4 h 228"/>
                  <a:gd name="T50" fmla="*/ 62 w 62"/>
                  <a:gd name="T51" fmla="*/ 4 h 228"/>
                  <a:gd name="T52" fmla="*/ 62 w 62"/>
                  <a:gd name="T53" fmla="*/ 4 h 228"/>
                  <a:gd name="T54" fmla="*/ 60 w 62"/>
                  <a:gd name="T55" fmla="*/ 4 h 228"/>
                  <a:gd name="T56" fmla="*/ 60 w 62"/>
                  <a:gd name="T57" fmla="*/ 4 h 228"/>
                  <a:gd name="T58" fmla="*/ 2 w 62"/>
                  <a:gd name="T59" fmla="*/ 223 h 228"/>
                  <a:gd name="T60" fmla="*/ 8 w 62"/>
                  <a:gd name="T61" fmla="*/ 225 h 228"/>
                  <a:gd name="T62" fmla="*/ 20 w 62"/>
                  <a:gd name="T63" fmla="*/ 226 h 228"/>
                  <a:gd name="T64" fmla="*/ 31 w 62"/>
                  <a:gd name="T65" fmla="*/ 228 h 228"/>
                  <a:gd name="T66" fmla="*/ 43 w 62"/>
                  <a:gd name="T67" fmla="*/ 226 h 228"/>
                  <a:gd name="T68" fmla="*/ 54 w 62"/>
                  <a:gd name="T69" fmla="*/ 225 h 228"/>
                  <a:gd name="T70" fmla="*/ 60 w 62"/>
                  <a:gd name="T71" fmla="*/ 223 h 228"/>
                  <a:gd name="T72" fmla="*/ 60 w 62"/>
                  <a:gd name="T73" fmla="*/ 223 h 228"/>
                  <a:gd name="T74" fmla="*/ 62 w 62"/>
                  <a:gd name="T75" fmla="*/ 223 h 228"/>
                  <a:gd name="T76" fmla="*/ 62 w 62"/>
                  <a:gd name="T77" fmla="*/ 223 h 228"/>
                  <a:gd name="T78" fmla="*/ 62 w 62"/>
                  <a:gd name="T79" fmla="*/ 223 h 228"/>
                  <a:gd name="T80" fmla="*/ 62 w 62"/>
                  <a:gd name="T81" fmla="*/ 223 h 228"/>
                  <a:gd name="T82" fmla="*/ 62 w 62"/>
                  <a:gd name="T83" fmla="*/ 223 h 228"/>
                  <a:gd name="T84" fmla="*/ 62 w 62"/>
                  <a:gd name="T85" fmla="*/ 223 h 228"/>
                  <a:gd name="T86" fmla="*/ 62 w 62"/>
                  <a:gd name="T87" fmla="*/ 223 h 228"/>
                  <a:gd name="T88" fmla="*/ 54 w 62"/>
                  <a:gd name="T89" fmla="*/ 225 h 228"/>
                  <a:gd name="T90" fmla="*/ 43 w 62"/>
                  <a:gd name="T91" fmla="*/ 226 h 228"/>
                  <a:gd name="T92" fmla="*/ 31 w 62"/>
                  <a:gd name="T93" fmla="*/ 226 h 228"/>
                  <a:gd name="T94" fmla="*/ 20 w 62"/>
                  <a:gd name="T95" fmla="*/ 226 h 228"/>
                  <a:gd name="T96" fmla="*/ 8 w 62"/>
                  <a:gd name="T97" fmla="*/ 225 h 228"/>
                  <a:gd name="T98" fmla="*/ 0 w 62"/>
                  <a:gd name="T99" fmla="*/ 223 h 228"/>
                  <a:gd name="T100" fmla="*/ 0 w 62"/>
                  <a:gd name="T101" fmla="*/ 223 h 228"/>
                  <a:gd name="T102" fmla="*/ 0 w 62"/>
                  <a:gd name="T103" fmla="*/ 223 h 228"/>
                  <a:gd name="T104" fmla="*/ 0 w 62"/>
                  <a:gd name="T105" fmla="*/ 223 h 228"/>
                  <a:gd name="T106" fmla="*/ 2 w 62"/>
                  <a:gd name="T107" fmla="*/ 223 h 228"/>
                  <a:gd name="T108" fmla="*/ 2 w 62"/>
                  <a:gd name="T109" fmla="*/ 223 h 228"/>
                  <a:gd name="T110" fmla="*/ 2 w 62"/>
                  <a:gd name="T111" fmla="*/ 223 h 228"/>
                  <a:gd name="T112" fmla="*/ 2 w 62"/>
                  <a:gd name="T113" fmla="*/ 223 h 228"/>
                  <a:gd name="T114" fmla="*/ 2 w 62"/>
                  <a:gd name="T115" fmla="*/ 223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228">
                    <a:moveTo>
                      <a:pt x="60" y="4"/>
                    </a:moveTo>
                    <a:lnTo>
                      <a:pt x="54" y="2"/>
                    </a:lnTo>
                    <a:lnTo>
                      <a:pt x="43" y="0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8" y="4"/>
                    </a:lnTo>
                    <a:lnTo>
                      <a:pt x="20" y="2"/>
                    </a:lnTo>
                    <a:lnTo>
                      <a:pt x="31" y="0"/>
                    </a:lnTo>
                    <a:lnTo>
                      <a:pt x="43" y="2"/>
                    </a:lnTo>
                    <a:lnTo>
                      <a:pt x="54" y="4"/>
                    </a:lnTo>
                    <a:lnTo>
                      <a:pt x="62" y="5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4"/>
                    </a:lnTo>
                    <a:close/>
                    <a:moveTo>
                      <a:pt x="2" y="223"/>
                    </a:moveTo>
                    <a:lnTo>
                      <a:pt x="8" y="225"/>
                    </a:lnTo>
                    <a:lnTo>
                      <a:pt x="20" y="226"/>
                    </a:lnTo>
                    <a:lnTo>
                      <a:pt x="31" y="228"/>
                    </a:lnTo>
                    <a:lnTo>
                      <a:pt x="43" y="226"/>
                    </a:lnTo>
                    <a:lnTo>
                      <a:pt x="54" y="225"/>
                    </a:lnTo>
                    <a:lnTo>
                      <a:pt x="60" y="223"/>
                    </a:lnTo>
                    <a:lnTo>
                      <a:pt x="60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54" y="225"/>
                    </a:lnTo>
                    <a:lnTo>
                      <a:pt x="43" y="226"/>
                    </a:lnTo>
                    <a:lnTo>
                      <a:pt x="31" y="226"/>
                    </a:lnTo>
                    <a:lnTo>
                      <a:pt x="20" y="226"/>
                    </a:lnTo>
                    <a:lnTo>
                      <a:pt x="8" y="225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close/>
                  </a:path>
                </a:pathLst>
              </a:custGeom>
              <a:solidFill>
                <a:srgbClr val="00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43" name="Freeform 7927"/>
              <p:cNvSpPr>
                <a:spLocks noEditPoints="1"/>
              </p:cNvSpPr>
              <p:nvPr/>
            </p:nvSpPr>
            <p:spPr bwMode="auto">
              <a:xfrm>
                <a:off x="2934" y="3018"/>
                <a:ext cx="62" cy="226"/>
              </a:xfrm>
              <a:custGeom>
                <a:avLst/>
                <a:gdLst>
                  <a:gd name="T0" fmla="*/ 62 w 62"/>
                  <a:gd name="T1" fmla="*/ 5 h 226"/>
                  <a:gd name="T2" fmla="*/ 54 w 62"/>
                  <a:gd name="T3" fmla="*/ 4 h 226"/>
                  <a:gd name="T4" fmla="*/ 43 w 62"/>
                  <a:gd name="T5" fmla="*/ 2 h 226"/>
                  <a:gd name="T6" fmla="*/ 31 w 62"/>
                  <a:gd name="T7" fmla="*/ 0 h 226"/>
                  <a:gd name="T8" fmla="*/ 20 w 62"/>
                  <a:gd name="T9" fmla="*/ 2 h 226"/>
                  <a:gd name="T10" fmla="*/ 8 w 62"/>
                  <a:gd name="T11" fmla="*/ 4 h 226"/>
                  <a:gd name="T12" fmla="*/ 0 w 62"/>
                  <a:gd name="T13" fmla="*/ 5 h 226"/>
                  <a:gd name="T14" fmla="*/ 0 w 62"/>
                  <a:gd name="T15" fmla="*/ 5 h 226"/>
                  <a:gd name="T16" fmla="*/ 0 w 62"/>
                  <a:gd name="T17" fmla="*/ 5 h 226"/>
                  <a:gd name="T18" fmla="*/ 0 w 62"/>
                  <a:gd name="T19" fmla="*/ 5 h 226"/>
                  <a:gd name="T20" fmla="*/ 0 w 62"/>
                  <a:gd name="T21" fmla="*/ 5 h 226"/>
                  <a:gd name="T22" fmla="*/ 0 w 62"/>
                  <a:gd name="T23" fmla="*/ 5 h 226"/>
                  <a:gd name="T24" fmla="*/ 0 w 62"/>
                  <a:gd name="T25" fmla="*/ 5 h 226"/>
                  <a:gd name="T26" fmla="*/ 0 w 62"/>
                  <a:gd name="T27" fmla="*/ 5 h 226"/>
                  <a:gd name="T28" fmla="*/ 0 w 62"/>
                  <a:gd name="T29" fmla="*/ 5 h 226"/>
                  <a:gd name="T30" fmla="*/ 8 w 62"/>
                  <a:gd name="T31" fmla="*/ 4 h 226"/>
                  <a:gd name="T32" fmla="*/ 20 w 62"/>
                  <a:gd name="T33" fmla="*/ 2 h 226"/>
                  <a:gd name="T34" fmla="*/ 31 w 62"/>
                  <a:gd name="T35" fmla="*/ 2 h 226"/>
                  <a:gd name="T36" fmla="*/ 43 w 62"/>
                  <a:gd name="T37" fmla="*/ 2 h 226"/>
                  <a:gd name="T38" fmla="*/ 54 w 62"/>
                  <a:gd name="T39" fmla="*/ 4 h 226"/>
                  <a:gd name="T40" fmla="*/ 62 w 62"/>
                  <a:gd name="T41" fmla="*/ 5 h 226"/>
                  <a:gd name="T42" fmla="*/ 62 w 62"/>
                  <a:gd name="T43" fmla="*/ 5 h 226"/>
                  <a:gd name="T44" fmla="*/ 62 w 62"/>
                  <a:gd name="T45" fmla="*/ 5 h 226"/>
                  <a:gd name="T46" fmla="*/ 62 w 62"/>
                  <a:gd name="T47" fmla="*/ 5 h 226"/>
                  <a:gd name="T48" fmla="*/ 62 w 62"/>
                  <a:gd name="T49" fmla="*/ 5 h 226"/>
                  <a:gd name="T50" fmla="*/ 62 w 62"/>
                  <a:gd name="T51" fmla="*/ 5 h 226"/>
                  <a:gd name="T52" fmla="*/ 62 w 62"/>
                  <a:gd name="T53" fmla="*/ 5 h 226"/>
                  <a:gd name="T54" fmla="*/ 62 w 62"/>
                  <a:gd name="T55" fmla="*/ 5 h 226"/>
                  <a:gd name="T56" fmla="*/ 62 w 62"/>
                  <a:gd name="T57" fmla="*/ 5 h 226"/>
                  <a:gd name="T58" fmla="*/ 0 w 62"/>
                  <a:gd name="T59" fmla="*/ 223 h 226"/>
                  <a:gd name="T60" fmla="*/ 8 w 62"/>
                  <a:gd name="T61" fmla="*/ 225 h 226"/>
                  <a:gd name="T62" fmla="*/ 20 w 62"/>
                  <a:gd name="T63" fmla="*/ 226 h 226"/>
                  <a:gd name="T64" fmla="*/ 31 w 62"/>
                  <a:gd name="T65" fmla="*/ 226 h 226"/>
                  <a:gd name="T66" fmla="*/ 43 w 62"/>
                  <a:gd name="T67" fmla="*/ 226 h 226"/>
                  <a:gd name="T68" fmla="*/ 54 w 62"/>
                  <a:gd name="T69" fmla="*/ 225 h 226"/>
                  <a:gd name="T70" fmla="*/ 62 w 62"/>
                  <a:gd name="T71" fmla="*/ 223 h 226"/>
                  <a:gd name="T72" fmla="*/ 62 w 62"/>
                  <a:gd name="T73" fmla="*/ 223 h 226"/>
                  <a:gd name="T74" fmla="*/ 62 w 62"/>
                  <a:gd name="T75" fmla="*/ 223 h 226"/>
                  <a:gd name="T76" fmla="*/ 62 w 62"/>
                  <a:gd name="T77" fmla="*/ 223 h 226"/>
                  <a:gd name="T78" fmla="*/ 62 w 62"/>
                  <a:gd name="T79" fmla="*/ 223 h 226"/>
                  <a:gd name="T80" fmla="*/ 62 w 62"/>
                  <a:gd name="T81" fmla="*/ 223 h 226"/>
                  <a:gd name="T82" fmla="*/ 62 w 62"/>
                  <a:gd name="T83" fmla="*/ 223 h 226"/>
                  <a:gd name="T84" fmla="*/ 62 w 62"/>
                  <a:gd name="T85" fmla="*/ 223 h 226"/>
                  <a:gd name="T86" fmla="*/ 62 w 62"/>
                  <a:gd name="T87" fmla="*/ 223 h 226"/>
                  <a:gd name="T88" fmla="*/ 54 w 62"/>
                  <a:gd name="T89" fmla="*/ 225 h 226"/>
                  <a:gd name="T90" fmla="*/ 43 w 62"/>
                  <a:gd name="T91" fmla="*/ 226 h 226"/>
                  <a:gd name="T92" fmla="*/ 31 w 62"/>
                  <a:gd name="T93" fmla="*/ 226 h 226"/>
                  <a:gd name="T94" fmla="*/ 20 w 62"/>
                  <a:gd name="T95" fmla="*/ 226 h 226"/>
                  <a:gd name="T96" fmla="*/ 8 w 62"/>
                  <a:gd name="T97" fmla="*/ 225 h 226"/>
                  <a:gd name="T98" fmla="*/ 0 w 62"/>
                  <a:gd name="T99" fmla="*/ 223 h 226"/>
                  <a:gd name="T100" fmla="*/ 0 w 62"/>
                  <a:gd name="T101" fmla="*/ 223 h 226"/>
                  <a:gd name="T102" fmla="*/ 0 w 62"/>
                  <a:gd name="T103" fmla="*/ 223 h 226"/>
                  <a:gd name="T104" fmla="*/ 0 w 62"/>
                  <a:gd name="T105" fmla="*/ 223 h 226"/>
                  <a:gd name="T106" fmla="*/ 0 w 62"/>
                  <a:gd name="T107" fmla="*/ 223 h 226"/>
                  <a:gd name="T108" fmla="*/ 0 w 62"/>
                  <a:gd name="T109" fmla="*/ 223 h 226"/>
                  <a:gd name="T110" fmla="*/ 0 w 62"/>
                  <a:gd name="T111" fmla="*/ 223 h 226"/>
                  <a:gd name="T112" fmla="*/ 0 w 62"/>
                  <a:gd name="T113" fmla="*/ 223 h 226"/>
                  <a:gd name="T114" fmla="*/ 0 w 62"/>
                  <a:gd name="T115" fmla="*/ 223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226">
                    <a:moveTo>
                      <a:pt x="62" y="5"/>
                    </a:moveTo>
                    <a:lnTo>
                      <a:pt x="54" y="4"/>
                    </a:lnTo>
                    <a:lnTo>
                      <a:pt x="43" y="2"/>
                    </a:lnTo>
                    <a:lnTo>
                      <a:pt x="31" y="0"/>
                    </a:lnTo>
                    <a:lnTo>
                      <a:pt x="20" y="2"/>
                    </a:lnTo>
                    <a:lnTo>
                      <a:pt x="8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8" y="4"/>
                    </a:lnTo>
                    <a:lnTo>
                      <a:pt x="20" y="2"/>
                    </a:lnTo>
                    <a:lnTo>
                      <a:pt x="31" y="2"/>
                    </a:lnTo>
                    <a:lnTo>
                      <a:pt x="43" y="2"/>
                    </a:lnTo>
                    <a:lnTo>
                      <a:pt x="54" y="4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close/>
                    <a:moveTo>
                      <a:pt x="0" y="223"/>
                    </a:moveTo>
                    <a:lnTo>
                      <a:pt x="8" y="225"/>
                    </a:lnTo>
                    <a:lnTo>
                      <a:pt x="20" y="226"/>
                    </a:lnTo>
                    <a:lnTo>
                      <a:pt x="31" y="226"/>
                    </a:lnTo>
                    <a:lnTo>
                      <a:pt x="43" y="226"/>
                    </a:lnTo>
                    <a:lnTo>
                      <a:pt x="54" y="225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54" y="225"/>
                    </a:lnTo>
                    <a:lnTo>
                      <a:pt x="43" y="226"/>
                    </a:lnTo>
                    <a:lnTo>
                      <a:pt x="31" y="226"/>
                    </a:lnTo>
                    <a:lnTo>
                      <a:pt x="20" y="226"/>
                    </a:lnTo>
                    <a:lnTo>
                      <a:pt x="8" y="225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close/>
                  </a:path>
                </a:pathLst>
              </a:custGeom>
              <a:solidFill>
                <a:srgbClr val="00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44" name="Freeform 7928"/>
              <p:cNvSpPr>
                <a:spLocks noEditPoints="1"/>
              </p:cNvSpPr>
              <p:nvPr/>
            </p:nvSpPr>
            <p:spPr bwMode="auto">
              <a:xfrm>
                <a:off x="2934" y="3020"/>
                <a:ext cx="62" cy="224"/>
              </a:xfrm>
              <a:custGeom>
                <a:avLst/>
                <a:gdLst>
                  <a:gd name="T0" fmla="*/ 62 w 62"/>
                  <a:gd name="T1" fmla="*/ 3 h 224"/>
                  <a:gd name="T2" fmla="*/ 54 w 62"/>
                  <a:gd name="T3" fmla="*/ 2 h 224"/>
                  <a:gd name="T4" fmla="*/ 43 w 62"/>
                  <a:gd name="T5" fmla="*/ 0 h 224"/>
                  <a:gd name="T6" fmla="*/ 31 w 62"/>
                  <a:gd name="T7" fmla="*/ 0 h 224"/>
                  <a:gd name="T8" fmla="*/ 20 w 62"/>
                  <a:gd name="T9" fmla="*/ 0 h 224"/>
                  <a:gd name="T10" fmla="*/ 8 w 62"/>
                  <a:gd name="T11" fmla="*/ 2 h 224"/>
                  <a:gd name="T12" fmla="*/ 0 w 62"/>
                  <a:gd name="T13" fmla="*/ 3 h 224"/>
                  <a:gd name="T14" fmla="*/ 0 w 62"/>
                  <a:gd name="T15" fmla="*/ 3 h 224"/>
                  <a:gd name="T16" fmla="*/ 0 w 62"/>
                  <a:gd name="T17" fmla="*/ 3 h 224"/>
                  <a:gd name="T18" fmla="*/ 0 w 62"/>
                  <a:gd name="T19" fmla="*/ 3 h 224"/>
                  <a:gd name="T20" fmla="*/ 0 w 62"/>
                  <a:gd name="T21" fmla="*/ 3 h 224"/>
                  <a:gd name="T22" fmla="*/ 0 w 62"/>
                  <a:gd name="T23" fmla="*/ 3 h 224"/>
                  <a:gd name="T24" fmla="*/ 0 w 62"/>
                  <a:gd name="T25" fmla="*/ 3 h 224"/>
                  <a:gd name="T26" fmla="*/ 0 w 62"/>
                  <a:gd name="T27" fmla="*/ 3 h 224"/>
                  <a:gd name="T28" fmla="*/ 0 w 62"/>
                  <a:gd name="T29" fmla="*/ 3 h 224"/>
                  <a:gd name="T30" fmla="*/ 8 w 62"/>
                  <a:gd name="T31" fmla="*/ 2 h 224"/>
                  <a:gd name="T32" fmla="*/ 20 w 62"/>
                  <a:gd name="T33" fmla="*/ 0 h 224"/>
                  <a:gd name="T34" fmla="*/ 31 w 62"/>
                  <a:gd name="T35" fmla="*/ 0 h 224"/>
                  <a:gd name="T36" fmla="*/ 43 w 62"/>
                  <a:gd name="T37" fmla="*/ 0 h 224"/>
                  <a:gd name="T38" fmla="*/ 54 w 62"/>
                  <a:gd name="T39" fmla="*/ 2 h 224"/>
                  <a:gd name="T40" fmla="*/ 62 w 62"/>
                  <a:gd name="T41" fmla="*/ 3 h 224"/>
                  <a:gd name="T42" fmla="*/ 62 w 62"/>
                  <a:gd name="T43" fmla="*/ 3 h 224"/>
                  <a:gd name="T44" fmla="*/ 62 w 62"/>
                  <a:gd name="T45" fmla="*/ 3 h 224"/>
                  <a:gd name="T46" fmla="*/ 62 w 62"/>
                  <a:gd name="T47" fmla="*/ 3 h 224"/>
                  <a:gd name="T48" fmla="*/ 62 w 62"/>
                  <a:gd name="T49" fmla="*/ 3 h 224"/>
                  <a:gd name="T50" fmla="*/ 62 w 62"/>
                  <a:gd name="T51" fmla="*/ 3 h 224"/>
                  <a:gd name="T52" fmla="*/ 62 w 62"/>
                  <a:gd name="T53" fmla="*/ 3 h 224"/>
                  <a:gd name="T54" fmla="*/ 62 w 62"/>
                  <a:gd name="T55" fmla="*/ 3 h 224"/>
                  <a:gd name="T56" fmla="*/ 62 w 62"/>
                  <a:gd name="T57" fmla="*/ 3 h 224"/>
                  <a:gd name="T58" fmla="*/ 0 w 62"/>
                  <a:gd name="T59" fmla="*/ 221 h 224"/>
                  <a:gd name="T60" fmla="*/ 8 w 62"/>
                  <a:gd name="T61" fmla="*/ 223 h 224"/>
                  <a:gd name="T62" fmla="*/ 20 w 62"/>
                  <a:gd name="T63" fmla="*/ 224 h 224"/>
                  <a:gd name="T64" fmla="*/ 31 w 62"/>
                  <a:gd name="T65" fmla="*/ 224 h 224"/>
                  <a:gd name="T66" fmla="*/ 43 w 62"/>
                  <a:gd name="T67" fmla="*/ 224 h 224"/>
                  <a:gd name="T68" fmla="*/ 54 w 62"/>
                  <a:gd name="T69" fmla="*/ 223 h 224"/>
                  <a:gd name="T70" fmla="*/ 62 w 62"/>
                  <a:gd name="T71" fmla="*/ 221 h 224"/>
                  <a:gd name="T72" fmla="*/ 62 w 62"/>
                  <a:gd name="T73" fmla="*/ 221 h 224"/>
                  <a:gd name="T74" fmla="*/ 62 w 62"/>
                  <a:gd name="T75" fmla="*/ 221 h 224"/>
                  <a:gd name="T76" fmla="*/ 62 w 62"/>
                  <a:gd name="T77" fmla="*/ 221 h 224"/>
                  <a:gd name="T78" fmla="*/ 62 w 62"/>
                  <a:gd name="T79" fmla="*/ 221 h 224"/>
                  <a:gd name="T80" fmla="*/ 62 w 62"/>
                  <a:gd name="T81" fmla="*/ 219 h 224"/>
                  <a:gd name="T82" fmla="*/ 62 w 62"/>
                  <a:gd name="T83" fmla="*/ 219 h 224"/>
                  <a:gd name="T84" fmla="*/ 62 w 62"/>
                  <a:gd name="T85" fmla="*/ 219 h 224"/>
                  <a:gd name="T86" fmla="*/ 62 w 62"/>
                  <a:gd name="T87" fmla="*/ 219 h 224"/>
                  <a:gd name="T88" fmla="*/ 54 w 62"/>
                  <a:gd name="T89" fmla="*/ 223 h 224"/>
                  <a:gd name="T90" fmla="*/ 43 w 62"/>
                  <a:gd name="T91" fmla="*/ 223 h 224"/>
                  <a:gd name="T92" fmla="*/ 31 w 62"/>
                  <a:gd name="T93" fmla="*/ 224 h 224"/>
                  <a:gd name="T94" fmla="*/ 20 w 62"/>
                  <a:gd name="T95" fmla="*/ 223 h 224"/>
                  <a:gd name="T96" fmla="*/ 8 w 62"/>
                  <a:gd name="T97" fmla="*/ 223 h 224"/>
                  <a:gd name="T98" fmla="*/ 0 w 62"/>
                  <a:gd name="T99" fmla="*/ 219 h 224"/>
                  <a:gd name="T100" fmla="*/ 0 w 62"/>
                  <a:gd name="T101" fmla="*/ 219 h 224"/>
                  <a:gd name="T102" fmla="*/ 0 w 62"/>
                  <a:gd name="T103" fmla="*/ 219 h 224"/>
                  <a:gd name="T104" fmla="*/ 0 w 62"/>
                  <a:gd name="T105" fmla="*/ 219 h 224"/>
                  <a:gd name="T106" fmla="*/ 0 w 62"/>
                  <a:gd name="T107" fmla="*/ 221 h 224"/>
                  <a:gd name="T108" fmla="*/ 0 w 62"/>
                  <a:gd name="T109" fmla="*/ 221 h 224"/>
                  <a:gd name="T110" fmla="*/ 0 w 62"/>
                  <a:gd name="T111" fmla="*/ 221 h 224"/>
                  <a:gd name="T112" fmla="*/ 0 w 62"/>
                  <a:gd name="T113" fmla="*/ 221 h 224"/>
                  <a:gd name="T114" fmla="*/ 0 w 62"/>
                  <a:gd name="T115" fmla="*/ 221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224">
                    <a:moveTo>
                      <a:pt x="62" y="3"/>
                    </a:moveTo>
                    <a:lnTo>
                      <a:pt x="54" y="2"/>
                    </a:lnTo>
                    <a:lnTo>
                      <a:pt x="43" y="0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8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8" y="2"/>
                    </a:lnTo>
                    <a:lnTo>
                      <a:pt x="20" y="0"/>
                    </a:lnTo>
                    <a:lnTo>
                      <a:pt x="31" y="0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close/>
                    <a:moveTo>
                      <a:pt x="0" y="221"/>
                    </a:moveTo>
                    <a:lnTo>
                      <a:pt x="8" y="223"/>
                    </a:lnTo>
                    <a:lnTo>
                      <a:pt x="20" y="224"/>
                    </a:lnTo>
                    <a:lnTo>
                      <a:pt x="31" y="224"/>
                    </a:lnTo>
                    <a:lnTo>
                      <a:pt x="43" y="224"/>
                    </a:lnTo>
                    <a:lnTo>
                      <a:pt x="54" y="223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19"/>
                    </a:lnTo>
                    <a:lnTo>
                      <a:pt x="62" y="219"/>
                    </a:lnTo>
                    <a:lnTo>
                      <a:pt x="62" y="219"/>
                    </a:lnTo>
                    <a:lnTo>
                      <a:pt x="62" y="219"/>
                    </a:lnTo>
                    <a:lnTo>
                      <a:pt x="54" y="223"/>
                    </a:lnTo>
                    <a:lnTo>
                      <a:pt x="43" y="223"/>
                    </a:lnTo>
                    <a:lnTo>
                      <a:pt x="31" y="224"/>
                    </a:lnTo>
                    <a:lnTo>
                      <a:pt x="20" y="223"/>
                    </a:lnTo>
                    <a:lnTo>
                      <a:pt x="8" y="223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close/>
                  </a:path>
                </a:pathLst>
              </a:custGeom>
              <a:solidFill>
                <a:srgbClr val="002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45" name="Freeform 7929"/>
              <p:cNvSpPr>
                <a:spLocks noEditPoints="1"/>
              </p:cNvSpPr>
              <p:nvPr/>
            </p:nvSpPr>
            <p:spPr bwMode="auto">
              <a:xfrm>
                <a:off x="2932" y="3020"/>
                <a:ext cx="66" cy="224"/>
              </a:xfrm>
              <a:custGeom>
                <a:avLst/>
                <a:gdLst>
                  <a:gd name="T0" fmla="*/ 64 w 66"/>
                  <a:gd name="T1" fmla="*/ 3 h 224"/>
                  <a:gd name="T2" fmla="*/ 56 w 66"/>
                  <a:gd name="T3" fmla="*/ 2 h 224"/>
                  <a:gd name="T4" fmla="*/ 45 w 66"/>
                  <a:gd name="T5" fmla="*/ 0 h 224"/>
                  <a:gd name="T6" fmla="*/ 33 w 66"/>
                  <a:gd name="T7" fmla="*/ 0 h 224"/>
                  <a:gd name="T8" fmla="*/ 22 w 66"/>
                  <a:gd name="T9" fmla="*/ 0 h 224"/>
                  <a:gd name="T10" fmla="*/ 10 w 66"/>
                  <a:gd name="T11" fmla="*/ 2 h 224"/>
                  <a:gd name="T12" fmla="*/ 2 w 66"/>
                  <a:gd name="T13" fmla="*/ 3 h 224"/>
                  <a:gd name="T14" fmla="*/ 2 w 66"/>
                  <a:gd name="T15" fmla="*/ 3 h 224"/>
                  <a:gd name="T16" fmla="*/ 2 w 66"/>
                  <a:gd name="T17" fmla="*/ 3 h 224"/>
                  <a:gd name="T18" fmla="*/ 2 w 66"/>
                  <a:gd name="T19" fmla="*/ 3 h 224"/>
                  <a:gd name="T20" fmla="*/ 2 w 66"/>
                  <a:gd name="T21" fmla="*/ 3 h 224"/>
                  <a:gd name="T22" fmla="*/ 0 w 66"/>
                  <a:gd name="T23" fmla="*/ 5 h 224"/>
                  <a:gd name="T24" fmla="*/ 0 w 66"/>
                  <a:gd name="T25" fmla="*/ 5 h 224"/>
                  <a:gd name="T26" fmla="*/ 0 w 66"/>
                  <a:gd name="T27" fmla="*/ 5 h 224"/>
                  <a:gd name="T28" fmla="*/ 0 w 66"/>
                  <a:gd name="T29" fmla="*/ 5 h 224"/>
                  <a:gd name="T30" fmla="*/ 10 w 66"/>
                  <a:gd name="T31" fmla="*/ 2 h 224"/>
                  <a:gd name="T32" fmla="*/ 22 w 66"/>
                  <a:gd name="T33" fmla="*/ 2 h 224"/>
                  <a:gd name="T34" fmla="*/ 33 w 66"/>
                  <a:gd name="T35" fmla="*/ 0 h 224"/>
                  <a:gd name="T36" fmla="*/ 45 w 66"/>
                  <a:gd name="T37" fmla="*/ 2 h 224"/>
                  <a:gd name="T38" fmla="*/ 56 w 66"/>
                  <a:gd name="T39" fmla="*/ 2 h 224"/>
                  <a:gd name="T40" fmla="*/ 66 w 66"/>
                  <a:gd name="T41" fmla="*/ 5 h 224"/>
                  <a:gd name="T42" fmla="*/ 66 w 66"/>
                  <a:gd name="T43" fmla="*/ 5 h 224"/>
                  <a:gd name="T44" fmla="*/ 66 w 66"/>
                  <a:gd name="T45" fmla="*/ 5 h 224"/>
                  <a:gd name="T46" fmla="*/ 66 w 66"/>
                  <a:gd name="T47" fmla="*/ 5 h 224"/>
                  <a:gd name="T48" fmla="*/ 66 w 66"/>
                  <a:gd name="T49" fmla="*/ 3 h 224"/>
                  <a:gd name="T50" fmla="*/ 66 w 66"/>
                  <a:gd name="T51" fmla="*/ 3 h 224"/>
                  <a:gd name="T52" fmla="*/ 66 w 66"/>
                  <a:gd name="T53" fmla="*/ 3 h 224"/>
                  <a:gd name="T54" fmla="*/ 64 w 66"/>
                  <a:gd name="T55" fmla="*/ 3 h 224"/>
                  <a:gd name="T56" fmla="*/ 64 w 66"/>
                  <a:gd name="T57" fmla="*/ 3 h 224"/>
                  <a:gd name="T58" fmla="*/ 2 w 66"/>
                  <a:gd name="T59" fmla="*/ 219 h 224"/>
                  <a:gd name="T60" fmla="*/ 10 w 66"/>
                  <a:gd name="T61" fmla="*/ 223 h 224"/>
                  <a:gd name="T62" fmla="*/ 22 w 66"/>
                  <a:gd name="T63" fmla="*/ 223 h 224"/>
                  <a:gd name="T64" fmla="*/ 33 w 66"/>
                  <a:gd name="T65" fmla="*/ 224 h 224"/>
                  <a:gd name="T66" fmla="*/ 45 w 66"/>
                  <a:gd name="T67" fmla="*/ 223 h 224"/>
                  <a:gd name="T68" fmla="*/ 56 w 66"/>
                  <a:gd name="T69" fmla="*/ 223 h 224"/>
                  <a:gd name="T70" fmla="*/ 64 w 66"/>
                  <a:gd name="T71" fmla="*/ 219 h 224"/>
                  <a:gd name="T72" fmla="*/ 64 w 66"/>
                  <a:gd name="T73" fmla="*/ 219 h 224"/>
                  <a:gd name="T74" fmla="*/ 66 w 66"/>
                  <a:gd name="T75" fmla="*/ 219 h 224"/>
                  <a:gd name="T76" fmla="*/ 66 w 66"/>
                  <a:gd name="T77" fmla="*/ 219 h 224"/>
                  <a:gd name="T78" fmla="*/ 66 w 66"/>
                  <a:gd name="T79" fmla="*/ 219 h 224"/>
                  <a:gd name="T80" fmla="*/ 66 w 66"/>
                  <a:gd name="T81" fmla="*/ 219 h 224"/>
                  <a:gd name="T82" fmla="*/ 66 w 66"/>
                  <a:gd name="T83" fmla="*/ 219 h 224"/>
                  <a:gd name="T84" fmla="*/ 66 w 66"/>
                  <a:gd name="T85" fmla="*/ 219 h 224"/>
                  <a:gd name="T86" fmla="*/ 66 w 66"/>
                  <a:gd name="T87" fmla="*/ 219 h 224"/>
                  <a:gd name="T88" fmla="*/ 56 w 66"/>
                  <a:gd name="T89" fmla="*/ 221 h 224"/>
                  <a:gd name="T90" fmla="*/ 45 w 66"/>
                  <a:gd name="T91" fmla="*/ 223 h 224"/>
                  <a:gd name="T92" fmla="*/ 33 w 66"/>
                  <a:gd name="T93" fmla="*/ 223 h 224"/>
                  <a:gd name="T94" fmla="*/ 22 w 66"/>
                  <a:gd name="T95" fmla="*/ 223 h 224"/>
                  <a:gd name="T96" fmla="*/ 10 w 66"/>
                  <a:gd name="T97" fmla="*/ 221 h 224"/>
                  <a:gd name="T98" fmla="*/ 0 w 66"/>
                  <a:gd name="T99" fmla="*/ 219 h 224"/>
                  <a:gd name="T100" fmla="*/ 0 w 66"/>
                  <a:gd name="T101" fmla="*/ 219 h 224"/>
                  <a:gd name="T102" fmla="*/ 0 w 66"/>
                  <a:gd name="T103" fmla="*/ 219 h 224"/>
                  <a:gd name="T104" fmla="*/ 0 w 66"/>
                  <a:gd name="T105" fmla="*/ 219 h 224"/>
                  <a:gd name="T106" fmla="*/ 2 w 66"/>
                  <a:gd name="T107" fmla="*/ 219 h 224"/>
                  <a:gd name="T108" fmla="*/ 2 w 66"/>
                  <a:gd name="T109" fmla="*/ 219 h 224"/>
                  <a:gd name="T110" fmla="*/ 2 w 66"/>
                  <a:gd name="T111" fmla="*/ 219 h 224"/>
                  <a:gd name="T112" fmla="*/ 2 w 66"/>
                  <a:gd name="T113" fmla="*/ 219 h 224"/>
                  <a:gd name="T114" fmla="*/ 2 w 66"/>
                  <a:gd name="T115" fmla="*/ 219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224">
                    <a:moveTo>
                      <a:pt x="64" y="3"/>
                    </a:moveTo>
                    <a:lnTo>
                      <a:pt x="56" y="2"/>
                    </a:lnTo>
                    <a:lnTo>
                      <a:pt x="45" y="0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0" y="2"/>
                    </a:lnTo>
                    <a:lnTo>
                      <a:pt x="22" y="2"/>
                    </a:lnTo>
                    <a:lnTo>
                      <a:pt x="33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4" y="3"/>
                    </a:lnTo>
                    <a:lnTo>
                      <a:pt x="64" y="3"/>
                    </a:lnTo>
                    <a:close/>
                    <a:moveTo>
                      <a:pt x="2" y="219"/>
                    </a:moveTo>
                    <a:lnTo>
                      <a:pt x="10" y="223"/>
                    </a:lnTo>
                    <a:lnTo>
                      <a:pt x="22" y="223"/>
                    </a:lnTo>
                    <a:lnTo>
                      <a:pt x="33" y="224"/>
                    </a:lnTo>
                    <a:lnTo>
                      <a:pt x="45" y="223"/>
                    </a:lnTo>
                    <a:lnTo>
                      <a:pt x="56" y="223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56" y="221"/>
                    </a:lnTo>
                    <a:lnTo>
                      <a:pt x="45" y="223"/>
                    </a:lnTo>
                    <a:lnTo>
                      <a:pt x="33" y="223"/>
                    </a:lnTo>
                    <a:lnTo>
                      <a:pt x="22" y="223"/>
                    </a:lnTo>
                    <a:lnTo>
                      <a:pt x="10" y="22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close/>
                  </a:path>
                </a:pathLst>
              </a:cu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46" name="Freeform 7930"/>
              <p:cNvSpPr>
                <a:spLocks noEditPoints="1"/>
              </p:cNvSpPr>
              <p:nvPr/>
            </p:nvSpPr>
            <p:spPr bwMode="auto">
              <a:xfrm>
                <a:off x="2932" y="3020"/>
                <a:ext cx="66" cy="223"/>
              </a:xfrm>
              <a:custGeom>
                <a:avLst/>
                <a:gdLst>
                  <a:gd name="T0" fmla="*/ 66 w 66"/>
                  <a:gd name="T1" fmla="*/ 5 h 223"/>
                  <a:gd name="T2" fmla="*/ 56 w 66"/>
                  <a:gd name="T3" fmla="*/ 2 h 223"/>
                  <a:gd name="T4" fmla="*/ 45 w 66"/>
                  <a:gd name="T5" fmla="*/ 2 h 223"/>
                  <a:gd name="T6" fmla="*/ 33 w 66"/>
                  <a:gd name="T7" fmla="*/ 0 h 223"/>
                  <a:gd name="T8" fmla="*/ 22 w 66"/>
                  <a:gd name="T9" fmla="*/ 2 h 223"/>
                  <a:gd name="T10" fmla="*/ 10 w 66"/>
                  <a:gd name="T11" fmla="*/ 2 h 223"/>
                  <a:gd name="T12" fmla="*/ 0 w 66"/>
                  <a:gd name="T13" fmla="*/ 5 h 223"/>
                  <a:gd name="T14" fmla="*/ 0 w 66"/>
                  <a:gd name="T15" fmla="*/ 5 h 223"/>
                  <a:gd name="T16" fmla="*/ 0 w 66"/>
                  <a:gd name="T17" fmla="*/ 5 h 223"/>
                  <a:gd name="T18" fmla="*/ 0 w 66"/>
                  <a:gd name="T19" fmla="*/ 5 h 223"/>
                  <a:gd name="T20" fmla="*/ 0 w 66"/>
                  <a:gd name="T21" fmla="*/ 5 h 223"/>
                  <a:gd name="T22" fmla="*/ 0 w 66"/>
                  <a:gd name="T23" fmla="*/ 5 h 223"/>
                  <a:gd name="T24" fmla="*/ 0 w 66"/>
                  <a:gd name="T25" fmla="*/ 5 h 223"/>
                  <a:gd name="T26" fmla="*/ 0 w 66"/>
                  <a:gd name="T27" fmla="*/ 5 h 223"/>
                  <a:gd name="T28" fmla="*/ 0 w 66"/>
                  <a:gd name="T29" fmla="*/ 5 h 223"/>
                  <a:gd name="T30" fmla="*/ 10 w 66"/>
                  <a:gd name="T31" fmla="*/ 3 h 223"/>
                  <a:gd name="T32" fmla="*/ 22 w 66"/>
                  <a:gd name="T33" fmla="*/ 2 h 223"/>
                  <a:gd name="T34" fmla="*/ 33 w 66"/>
                  <a:gd name="T35" fmla="*/ 0 h 223"/>
                  <a:gd name="T36" fmla="*/ 45 w 66"/>
                  <a:gd name="T37" fmla="*/ 2 h 223"/>
                  <a:gd name="T38" fmla="*/ 56 w 66"/>
                  <a:gd name="T39" fmla="*/ 3 h 223"/>
                  <a:gd name="T40" fmla="*/ 66 w 66"/>
                  <a:gd name="T41" fmla="*/ 5 h 223"/>
                  <a:gd name="T42" fmla="*/ 66 w 66"/>
                  <a:gd name="T43" fmla="*/ 5 h 223"/>
                  <a:gd name="T44" fmla="*/ 66 w 66"/>
                  <a:gd name="T45" fmla="*/ 5 h 223"/>
                  <a:gd name="T46" fmla="*/ 66 w 66"/>
                  <a:gd name="T47" fmla="*/ 5 h 223"/>
                  <a:gd name="T48" fmla="*/ 66 w 66"/>
                  <a:gd name="T49" fmla="*/ 5 h 223"/>
                  <a:gd name="T50" fmla="*/ 66 w 66"/>
                  <a:gd name="T51" fmla="*/ 5 h 223"/>
                  <a:gd name="T52" fmla="*/ 66 w 66"/>
                  <a:gd name="T53" fmla="*/ 5 h 223"/>
                  <a:gd name="T54" fmla="*/ 66 w 66"/>
                  <a:gd name="T55" fmla="*/ 5 h 223"/>
                  <a:gd name="T56" fmla="*/ 66 w 66"/>
                  <a:gd name="T57" fmla="*/ 5 h 223"/>
                  <a:gd name="T58" fmla="*/ 0 w 66"/>
                  <a:gd name="T59" fmla="*/ 219 h 223"/>
                  <a:gd name="T60" fmla="*/ 10 w 66"/>
                  <a:gd name="T61" fmla="*/ 221 h 223"/>
                  <a:gd name="T62" fmla="*/ 22 w 66"/>
                  <a:gd name="T63" fmla="*/ 223 h 223"/>
                  <a:gd name="T64" fmla="*/ 33 w 66"/>
                  <a:gd name="T65" fmla="*/ 223 h 223"/>
                  <a:gd name="T66" fmla="*/ 45 w 66"/>
                  <a:gd name="T67" fmla="*/ 223 h 223"/>
                  <a:gd name="T68" fmla="*/ 56 w 66"/>
                  <a:gd name="T69" fmla="*/ 221 h 223"/>
                  <a:gd name="T70" fmla="*/ 66 w 66"/>
                  <a:gd name="T71" fmla="*/ 219 h 223"/>
                  <a:gd name="T72" fmla="*/ 66 w 66"/>
                  <a:gd name="T73" fmla="*/ 219 h 223"/>
                  <a:gd name="T74" fmla="*/ 66 w 66"/>
                  <a:gd name="T75" fmla="*/ 219 h 223"/>
                  <a:gd name="T76" fmla="*/ 66 w 66"/>
                  <a:gd name="T77" fmla="*/ 219 h 223"/>
                  <a:gd name="T78" fmla="*/ 66 w 66"/>
                  <a:gd name="T79" fmla="*/ 219 h 223"/>
                  <a:gd name="T80" fmla="*/ 66 w 66"/>
                  <a:gd name="T81" fmla="*/ 219 h 223"/>
                  <a:gd name="T82" fmla="*/ 66 w 66"/>
                  <a:gd name="T83" fmla="*/ 219 h 223"/>
                  <a:gd name="T84" fmla="*/ 66 w 66"/>
                  <a:gd name="T85" fmla="*/ 219 h 223"/>
                  <a:gd name="T86" fmla="*/ 66 w 66"/>
                  <a:gd name="T87" fmla="*/ 219 h 223"/>
                  <a:gd name="T88" fmla="*/ 56 w 66"/>
                  <a:gd name="T89" fmla="*/ 221 h 223"/>
                  <a:gd name="T90" fmla="*/ 45 w 66"/>
                  <a:gd name="T91" fmla="*/ 223 h 223"/>
                  <a:gd name="T92" fmla="*/ 33 w 66"/>
                  <a:gd name="T93" fmla="*/ 223 h 223"/>
                  <a:gd name="T94" fmla="*/ 22 w 66"/>
                  <a:gd name="T95" fmla="*/ 223 h 223"/>
                  <a:gd name="T96" fmla="*/ 10 w 66"/>
                  <a:gd name="T97" fmla="*/ 221 h 223"/>
                  <a:gd name="T98" fmla="*/ 0 w 66"/>
                  <a:gd name="T99" fmla="*/ 219 h 223"/>
                  <a:gd name="T100" fmla="*/ 0 w 66"/>
                  <a:gd name="T101" fmla="*/ 219 h 223"/>
                  <a:gd name="T102" fmla="*/ 0 w 66"/>
                  <a:gd name="T103" fmla="*/ 219 h 223"/>
                  <a:gd name="T104" fmla="*/ 0 w 66"/>
                  <a:gd name="T105" fmla="*/ 219 h 223"/>
                  <a:gd name="T106" fmla="*/ 0 w 66"/>
                  <a:gd name="T107" fmla="*/ 219 h 223"/>
                  <a:gd name="T108" fmla="*/ 0 w 66"/>
                  <a:gd name="T109" fmla="*/ 219 h 223"/>
                  <a:gd name="T110" fmla="*/ 0 w 66"/>
                  <a:gd name="T111" fmla="*/ 219 h 223"/>
                  <a:gd name="T112" fmla="*/ 0 w 66"/>
                  <a:gd name="T113" fmla="*/ 219 h 223"/>
                  <a:gd name="T114" fmla="*/ 0 w 66"/>
                  <a:gd name="T115" fmla="*/ 219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223">
                    <a:moveTo>
                      <a:pt x="66" y="5"/>
                    </a:moveTo>
                    <a:lnTo>
                      <a:pt x="56" y="2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2" y="2"/>
                    </a:lnTo>
                    <a:lnTo>
                      <a:pt x="1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0" y="3"/>
                    </a:lnTo>
                    <a:lnTo>
                      <a:pt x="22" y="2"/>
                    </a:lnTo>
                    <a:lnTo>
                      <a:pt x="33" y="0"/>
                    </a:lnTo>
                    <a:lnTo>
                      <a:pt x="45" y="2"/>
                    </a:lnTo>
                    <a:lnTo>
                      <a:pt x="56" y="3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close/>
                    <a:moveTo>
                      <a:pt x="0" y="219"/>
                    </a:moveTo>
                    <a:lnTo>
                      <a:pt x="10" y="221"/>
                    </a:lnTo>
                    <a:lnTo>
                      <a:pt x="22" y="223"/>
                    </a:lnTo>
                    <a:lnTo>
                      <a:pt x="33" y="223"/>
                    </a:lnTo>
                    <a:lnTo>
                      <a:pt x="45" y="223"/>
                    </a:lnTo>
                    <a:lnTo>
                      <a:pt x="56" y="221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56" y="221"/>
                    </a:lnTo>
                    <a:lnTo>
                      <a:pt x="45" y="223"/>
                    </a:lnTo>
                    <a:lnTo>
                      <a:pt x="33" y="223"/>
                    </a:lnTo>
                    <a:lnTo>
                      <a:pt x="22" y="223"/>
                    </a:lnTo>
                    <a:lnTo>
                      <a:pt x="10" y="22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47" name="Freeform 7931"/>
              <p:cNvSpPr>
                <a:spLocks noEditPoints="1"/>
              </p:cNvSpPr>
              <p:nvPr/>
            </p:nvSpPr>
            <p:spPr bwMode="auto">
              <a:xfrm>
                <a:off x="2932" y="3020"/>
                <a:ext cx="66" cy="223"/>
              </a:xfrm>
              <a:custGeom>
                <a:avLst/>
                <a:gdLst>
                  <a:gd name="T0" fmla="*/ 66 w 66"/>
                  <a:gd name="T1" fmla="*/ 5 h 223"/>
                  <a:gd name="T2" fmla="*/ 56 w 66"/>
                  <a:gd name="T3" fmla="*/ 3 h 223"/>
                  <a:gd name="T4" fmla="*/ 45 w 66"/>
                  <a:gd name="T5" fmla="*/ 2 h 223"/>
                  <a:gd name="T6" fmla="*/ 33 w 66"/>
                  <a:gd name="T7" fmla="*/ 0 h 223"/>
                  <a:gd name="T8" fmla="*/ 22 w 66"/>
                  <a:gd name="T9" fmla="*/ 2 h 223"/>
                  <a:gd name="T10" fmla="*/ 10 w 66"/>
                  <a:gd name="T11" fmla="*/ 3 h 223"/>
                  <a:gd name="T12" fmla="*/ 0 w 66"/>
                  <a:gd name="T13" fmla="*/ 5 h 223"/>
                  <a:gd name="T14" fmla="*/ 0 w 66"/>
                  <a:gd name="T15" fmla="*/ 5 h 223"/>
                  <a:gd name="T16" fmla="*/ 0 w 66"/>
                  <a:gd name="T17" fmla="*/ 5 h 223"/>
                  <a:gd name="T18" fmla="*/ 0 w 66"/>
                  <a:gd name="T19" fmla="*/ 5 h 223"/>
                  <a:gd name="T20" fmla="*/ 0 w 66"/>
                  <a:gd name="T21" fmla="*/ 5 h 223"/>
                  <a:gd name="T22" fmla="*/ 0 w 66"/>
                  <a:gd name="T23" fmla="*/ 5 h 223"/>
                  <a:gd name="T24" fmla="*/ 0 w 66"/>
                  <a:gd name="T25" fmla="*/ 5 h 223"/>
                  <a:gd name="T26" fmla="*/ 0 w 66"/>
                  <a:gd name="T27" fmla="*/ 5 h 223"/>
                  <a:gd name="T28" fmla="*/ 0 w 66"/>
                  <a:gd name="T29" fmla="*/ 5 h 223"/>
                  <a:gd name="T30" fmla="*/ 0 w 66"/>
                  <a:gd name="T31" fmla="*/ 5 h 223"/>
                  <a:gd name="T32" fmla="*/ 10 w 66"/>
                  <a:gd name="T33" fmla="*/ 3 h 223"/>
                  <a:gd name="T34" fmla="*/ 22 w 66"/>
                  <a:gd name="T35" fmla="*/ 2 h 223"/>
                  <a:gd name="T36" fmla="*/ 33 w 66"/>
                  <a:gd name="T37" fmla="*/ 2 h 223"/>
                  <a:gd name="T38" fmla="*/ 45 w 66"/>
                  <a:gd name="T39" fmla="*/ 2 h 223"/>
                  <a:gd name="T40" fmla="*/ 56 w 66"/>
                  <a:gd name="T41" fmla="*/ 3 h 223"/>
                  <a:gd name="T42" fmla="*/ 66 w 66"/>
                  <a:gd name="T43" fmla="*/ 5 h 223"/>
                  <a:gd name="T44" fmla="*/ 66 w 66"/>
                  <a:gd name="T45" fmla="*/ 5 h 223"/>
                  <a:gd name="T46" fmla="*/ 66 w 66"/>
                  <a:gd name="T47" fmla="*/ 5 h 223"/>
                  <a:gd name="T48" fmla="*/ 66 w 66"/>
                  <a:gd name="T49" fmla="*/ 5 h 223"/>
                  <a:gd name="T50" fmla="*/ 66 w 66"/>
                  <a:gd name="T51" fmla="*/ 5 h 223"/>
                  <a:gd name="T52" fmla="*/ 66 w 66"/>
                  <a:gd name="T53" fmla="*/ 5 h 223"/>
                  <a:gd name="T54" fmla="*/ 66 w 66"/>
                  <a:gd name="T55" fmla="*/ 5 h 223"/>
                  <a:gd name="T56" fmla="*/ 66 w 66"/>
                  <a:gd name="T57" fmla="*/ 5 h 223"/>
                  <a:gd name="T58" fmla="*/ 66 w 66"/>
                  <a:gd name="T59" fmla="*/ 5 h 223"/>
                  <a:gd name="T60" fmla="*/ 66 w 66"/>
                  <a:gd name="T61" fmla="*/ 5 h 223"/>
                  <a:gd name="T62" fmla="*/ 0 w 66"/>
                  <a:gd name="T63" fmla="*/ 219 h 223"/>
                  <a:gd name="T64" fmla="*/ 10 w 66"/>
                  <a:gd name="T65" fmla="*/ 221 h 223"/>
                  <a:gd name="T66" fmla="*/ 22 w 66"/>
                  <a:gd name="T67" fmla="*/ 223 h 223"/>
                  <a:gd name="T68" fmla="*/ 33 w 66"/>
                  <a:gd name="T69" fmla="*/ 223 h 223"/>
                  <a:gd name="T70" fmla="*/ 45 w 66"/>
                  <a:gd name="T71" fmla="*/ 223 h 223"/>
                  <a:gd name="T72" fmla="*/ 56 w 66"/>
                  <a:gd name="T73" fmla="*/ 221 h 223"/>
                  <a:gd name="T74" fmla="*/ 66 w 66"/>
                  <a:gd name="T75" fmla="*/ 219 h 223"/>
                  <a:gd name="T76" fmla="*/ 66 w 66"/>
                  <a:gd name="T77" fmla="*/ 219 h 223"/>
                  <a:gd name="T78" fmla="*/ 66 w 66"/>
                  <a:gd name="T79" fmla="*/ 217 h 223"/>
                  <a:gd name="T80" fmla="*/ 66 w 66"/>
                  <a:gd name="T81" fmla="*/ 217 h 223"/>
                  <a:gd name="T82" fmla="*/ 66 w 66"/>
                  <a:gd name="T83" fmla="*/ 217 h 223"/>
                  <a:gd name="T84" fmla="*/ 66 w 66"/>
                  <a:gd name="T85" fmla="*/ 217 h 223"/>
                  <a:gd name="T86" fmla="*/ 66 w 66"/>
                  <a:gd name="T87" fmla="*/ 217 h 223"/>
                  <a:gd name="T88" fmla="*/ 66 w 66"/>
                  <a:gd name="T89" fmla="*/ 217 h 223"/>
                  <a:gd name="T90" fmla="*/ 66 w 66"/>
                  <a:gd name="T91" fmla="*/ 217 h 223"/>
                  <a:gd name="T92" fmla="*/ 66 w 66"/>
                  <a:gd name="T93" fmla="*/ 217 h 223"/>
                  <a:gd name="T94" fmla="*/ 56 w 66"/>
                  <a:gd name="T95" fmla="*/ 221 h 223"/>
                  <a:gd name="T96" fmla="*/ 45 w 66"/>
                  <a:gd name="T97" fmla="*/ 223 h 223"/>
                  <a:gd name="T98" fmla="*/ 33 w 66"/>
                  <a:gd name="T99" fmla="*/ 223 h 223"/>
                  <a:gd name="T100" fmla="*/ 22 w 66"/>
                  <a:gd name="T101" fmla="*/ 223 h 223"/>
                  <a:gd name="T102" fmla="*/ 10 w 66"/>
                  <a:gd name="T103" fmla="*/ 221 h 223"/>
                  <a:gd name="T104" fmla="*/ 0 w 66"/>
                  <a:gd name="T105" fmla="*/ 217 h 223"/>
                  <a:gd name="T106" fmla="*/ 0 w 66"/>
                  <a:gd name="T107" fmla="*/ 217 h 223"/>
                  <a:gd name="T108" fmla="*/ 0 w 66"/>
                  <a:gd name="T109" fmla="*/ 217 h 223"/>
                  <a:gd name="T110" fmla="*/ 0 w 66"/>
                  <a:gd name="T111" fmla="*/ 217 h 223"/>
                  <a:gd name="T112" fmla="*/ 0 w 66"/>
                  <a:gd name="T113" fmla="*/ 217 h 223"/>
                  <a:gd name="T114" fmla="*/ 0 w 66"/>
                  <a:gd name="T115" fmla="*/ 217 h 223"/>
                  <a:gd name="T116" fmla="*/ 0 w 66"/>
                  <a:gd name="T117" fmla="*/ 217 h 223"/>
                  <a:gd name="T118" fmla="*/ 0 w 66"/>
                  <a:gd name="T119" fmla="*/ 219 h 223"/>
                  <a:gd name="T120" fmla="*/ 0 w 66"/>
                  <a:gd name="T121" fmla="*/ 219 h 223"/>
                  <a:gd name="T122" fmla="*/ 0 w 66"/>
                  <a:gd name="T123" fmla="*/ 219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6" h="223">
                    <a:moveTo>
                      <a:pt x="66" y="5"/>
                    </a:moveTo>
                    <a:lnTo>
                      <a:pt x="56" y="3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2" y="2"/>
                    </a:lnTo>
                    <a:lnTo>
                      <a:pt x="1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0" y="3"/>
                    </a:lnTo>
                    <a:lnTo>
                      <a:pt x="22" y="2"/>
                    </a:lnTo>
                    <a:lnTo>
                      <a:pt x="33" y="2"/>
                    </a:lnTo>
                    <a:lnTo>
                      <a:pt x="45" y="2"/>
                    </a:lnTo>
                    <a:lnTo>
                      <a:pt x="56" y="3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close/>
                    <a:moveTo>
                      <a:pt x="0" y="219"/>
                    </a:moveTo>
                    <a:lnTo>
                      <a:pt x="10" y="221"/>
                    </a:lnTo>
                    <a:lnTo>
                      <a:pt x="22" y="223"/>
                    </a:lnTo>
                    <a:lnTo>
                      <a:pt x="33" y="223"/>
                    </a:lnTo>
                    <a:lnTo>
                      <a:pt x="45" y="223"/>
                    </a:lnTo>
                    <a:lnTo>
                      <a:pt x="56" y="221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56" y="221"/>
                    </a:lnTo>
                    <a:lnTo>
                      <a:pt x="45" y="223"/>
                    </a:lnTo>
                    <a:lnTo>
                      <a:pt x="33" y="223"/>
                    </a:lnTo>
                    <a:lnTo>
                      <a:pt x="22" y="223"/>
                    </a:lnTo>
                    <a:lnTo>
                      <a:pt x="10" y="221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00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48" name="Freeform 7932"/>
              <p:cNvSpPr>
                <a:spLocks noEditPoints="1"/>
              </p:cNvSpPr>
              <p:nvPr/>
            </p:nvSpPr>
            <p:spPr bwMode="auto">
              <a:xfrm>
                <a:off x="2931" y="3022"/>
                <a:ext cx="69" cy="221"/>
              </a:xfrm>
              <a:custGeom>
                <a:avLst/>
                <a:gdLst>
                  <a:gd name="T0" fmla="*/ 67 w 69"/>
                  <a:gd name="T1" fmla="*/ 3 h 221"/>
                  <a:gd name="T2" fmla="*/ 46 w 69"/>
                  <a:gd name="T3" fmla="*/ 0 h 221"/>
                  <a:gd name="T4" fmla="*/ 23 w 69"/>
                  <a:gd name="T5" fmla="*/ 0 h 221"/>
                  <a:gd name="T6" fmla="*/ 1 w 69"/>
                  <a:gd name="T7" fmla="*/ 3 h 221"/>
                  <a:gd name="T8" fmla="*/ 1 w 69"/>
                  <a:gd name="T9" fmla="*/ 3 h 221"/>
                  <a:gd name="T10" fmla="*/ 1 w 69"/>
                  <a:gd name="T11" fmla="*/ 5 h 221"/>
                  <a:gd name="T12" fmla="*/ 1 w 69"/>
                  <a:gd name="T13" fmla="*/ 5 h 221"/>
                  <a:gd name="T14" fmla="*/ 0 w 69"/>
                  <a:gd name="T15" fmla="*/ 5 h 221"/>
                  <a:gd name="T16" fmla="*/ 1 w 69"/>
                  <a:gd name="T17" fmla="*/ 5 h 221"/>
                  <a:gd name="T18" fmla="*/ 23 w 69"/>
                  <a:gd name="T19" fmla="*/ 0 h 221"/>
                  <a:gd name="T20" fmla="*/ 46 w 69"/>
                  <a:gd name="T21" fmla="*/ 0 h 221"/>
                  <a:gd name="T22" fmla="*/ 67 w 69"/>
                  <a:gd name="T23" fmla="*/ 5 h 221"/>
                  <a:gd name="T24" fmla="*/ 69 w 69"/>
                  <a:gd name="T25" fmla="*/ 5 h 221"/>
                  <a:gd name="T26" fmla="*/ 69 w 69"/>
                  <a:gd name="T27" fmla="*/ 5 h 221"/>
                  <a:gd name="T28" fmla="*/ 69 w 69"/>
                  <a:gd name="T29" fmla="*/ 5 h 221"/>
                  <a:gd name="T30" fmla="*/ 67 w 69"/>
                  <a:gd name="T31" fmla="*/ 3 h 221"/>
                  <a:gd name="T32" fmla="*/ 1 w 69"/>
                  <a:gd name="T33" fmla="*/ 215 h 221"/>
                  <a:gd name="T34" fmla="*/ 11 w 69"/>
                  <a:gd name="T35" fmla="*/ 219 h 221"/>
                  <a:gd name="T36" fmla="*/ 34 w 69"/>
                  <a:gd name="T37" fmla="*/ 221 h 221"/>
                  <a:gd name="T38" fmla="*/ 57 w 69"/>
                  <a:gd name="T39" fmla="*/ 219 h 221"/>
                  <a:gd name="T40" fmla="*/ 67 w 69"/>
                  <a:gd name="T41" fmla="*/ 215 h 221"/>
                  <a:gd name="T42" fmla="*/ 67 w 69"/>
                  <a:gd name="T43" fmla="*/ 215 h 221"/>
                  <a:gd name="T44" fmla="*/ 69 w 69"/>
                  <a:gd name="T45" fmla="*/ 215 h 221"/>
                  <a:gd name="T46" fmla="*/ 69 w 69"/>
                  <a:gd name="T47" fmla="*/ 215 h 221"/>
                  <a:gd name="T48" fmla="*/ 69 w 69"/>
                  <a:gd name="T49" fmla="*/ 215 h 221"/>
                  <a:gd name="T50" fmla="*/ 57 w 69"/>
                  <a:gd name="T51" fmla="*/ 217 h 221"/>
                  <a:gd name="T52" fmla="*/ 34 w 69"/>
                  <a:gd name="T53" fmla="*/ 221 h 221"/>
                  <a:gd name="T54" fmla="*/ 13 w 69"/>
                  <a:gd name="T55" fmla="*/ 217 h 221"/>
                  <a:gd name="T56" fmla="*/ 0 w 69"/>
                  <a:gd name="T57" fmla="*/ 215 h 221"/>
                  <a:gd name="T58" fmla="*/ 1 w 69"/>
                  <a:gd name="T59" fmla="*/ 215 h 221"/>
                  <a:gd name="T60" fmla="*/ 1 w 69"/>
                  <a:gd name="T61" fmla="*/ 215 h 221"/>
                  <a:gd name="T62" fmla="*/ 1 w 69"/>
                  <a:gd name="T63" fmla="*/ 215 h 221"/>
                  <a:gd name="T64" fmla="*/ 1 w 69"/>
                  <a:gd name="T65" fmla="*/ 215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221">
                    <a:moveTo>
                      <a:pt x="67" y="3"/>
                    </a:moveTo>
                    <a:lnTo>
                      <a:pt x="67" y="3"/>
                    </a:lnTo>
                    <a:lnTo>
                      <a:pt x="57" y="1"/>
                    </a:lnTo>
                    <a:lnTo>
                      <a:pt x="46" y="0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1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3" y="1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0"/>
                    </a:lnTo>
                    <a:lnTo>
                      <a:pt x="57" y="1"/>
                    </a:lnTo>
                    <a:lnTo>
                      <a:pt x="67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7" y="5"/>
                    </a:lnTo>
                    <a:lnTo>
                      <a:pt x="67" y="3"/>
                    </a:lnTo>
                    <a:lnTo>
                      <a:pt x="67" y="3"/>
                    </a:lnTo>
                    <a:close/>
                    <a:moveTo>
                      <a:pt x="1" y="215"/>
                    </a:moveTo>
                    <a:lnTo>
                      <a:pt x="1" y="215"/>
                    </a:lnTo>
                    <a:lnTo>
                      <a:pt x="11" y="219"/>
                    </a:lnTo>
                    <a:lnTo>
                      <a:pt x="23" y="221"/>
                    </a:lnTo>
                    <a:lnTo>
                      <a:pt x="34" y="221"/>
                    </a:lnTo>
                    <a:lnTo>
                      <a:pt x="46" y="221"/>
                    </a:lnTo>
                    <a:lnTo>
                      <a:pt x="57" y="219"/>
                    </a:lnTo>
                    <a:lnTo>
                      <a:pt x="67" y="215"/>
                    </a:lnTo>
                    <a:lnTo>
                      <a:pt x="67" y="215"/>
                    </a:lnTo>
                    <a:lnTo>
                      <a:pt x="67" y="215"/>
                    </a:lnTo>
                    <a:lnTo>
                      <a:pt x="67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7" y="215"/>
                    </a:lnTo>
                    <a:lnTo>
                      <a:pt x="57" y="217"/>
                    </a:lnTo>
                    <a:lnTo>
                      <a:pt x="46" y="219"/>
                    </a:lnTo>
                    <a:lnTo>
                      <a:pt x="34" y="221"/>
                    </a:lnTo>
                    <a:lnTo>
                      <a:pt x="23" y="219"/>
                    </a:lnTo>
                    <a:lnTo>
                      <a:pt x="13" y="217"/>
                    </a:lnTo>
                    <a:lnTo>
                      <a:pt x="1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1" y="215"/>
                    </a:lnTo>
                    <a:lnTo>
                      <a:pt x="1" y="215"/>
                    </a:lnTo>
                    <a:lnTo>
                      <a:pt x="1" y="215"/>
                    </a:lnTo>
                    <a:lnTo>
                      <a:pt x="1" y="215"/>
                    </a:lnTo>
                    <a:lnTo>
                      <a:pt x="1" y="215"/>
                    </a:lnTo>
                    <a:lnTo>
                      <a:pt x="1" y="215"/>
                    </a:lnTo>
                    <a:close/>
                  </a:path>
                </a:pathLst>
              </a:custGeom>
              <a:solidFill>
                <a:srgbClr val="00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49" name="Freeform 7933"/>
              <p:cNvSpPr>
                <a:spLocks noEditPoints="1"/>
              </p:cNvSpPr>
              <p:nvPr/>
            </p:nvSpPr>
            <p:spPr bwMode="auto">
              <a:xfrm>
                <a:off x="2931" y="3022"/>
                <a:ext cx="69" cy="221"/>
              </a:xfrm>
              <a:custGeom>
                <a:avLst/>
                <a:gdLst>
                  <a:gd name="T0" fmla="*/ 67 w 69"/>
                  <a:gd name="T1" fmla="*/ 5 h 221"/>
                  <a:gd name="T2" fmla="*/ 46 w 69"/>
                  <a:gd name="T3" fmla="*/ 0 h 221"/>
                  <a:gd name="T4" fmla="*/ 23 w 69"/>
                  <a:gd name="T5" fmla="*/ 0 h 221"/>
                  <a:gd name="T6" fmla="*/ 1 w 69"/>
                  <a:gd name="T7" fmla="*/ 5 h 221"/>
                  <a:gd name="T8" fmla="*/ 0 w 69"/>
                  <a:gd name="T9" fmla="*/ 5 h 221"/>
                  <a:gd name="T10" fmla="*/ 0 w 69"/>
                  <a:gd name="T11" fmla="*/ 5 h 221"/>
                  <a:gd name="T12" fmla="*/ 0 w 69"/>
                  <a:gd name="T13" fmla="*/ 5 h 221"/>
                  <a:gd name="T14" fmla="*/ 0 w 69"/>
                  <a:gd name="T15" fmla="*/ 5 h 221"/>
                  <a:gd name="T16" fmla="*/ 1 w 69"/>
                  <a:gd name="T17" fmla="*/ 5 h 221"/>
                  <a:gd name="T18" fmla="*/ 23 w 69"/>
                  <a:gd name="T19" fmla="*/ 1 h 221"/>
                  <a:gd name="T20" fmla="*/ 46 w 69"/>
                  <a:gd name="T21" fmla="*/ 1 h 221"/>
                  <a:gd name="T22" fmla="*/ 67 w 69"/>
                  <a:gd name="T23" fmla="*/ 5 h 221"/>
                  <a:gd name="T24" fmla="*/ 69 w 69"/>
                  <a:gd name="T25" fmla="*/ 5 h 221"/>
                  <a:gd name="T26" fmla="*/ 69 w 69"/>
                  <a:gd name="T27" fmla="*/ 5 h 221"/>
                  <a:gd name="T28" fmla="*/ 69 w 69"/>
                  <a:gd name="T29" fmla="*/ 5 h 221"/>
                  <a:gd name="T30" fmla="*/ 69 w 69"/>
                  <a:gd name="T31" fmla="*/ 5 h 221"/>
                  <a:gd name="T32" fmla="*/ 0 w 69"/>
                  <a:gd name="T33" fmla="*/ 215 h 221"/>
                  <a:gd name="T34" fmla="*/ 13 w 69"/>
                  <a:gd name="T35" fmla="*/ 217 h 221"/>
                  <a:gd name="T36" fmla="*/ 34 w 69"/>
                  <a:gd name="T37" fmla="*/ 221 h 221"/>
                  <a:gd name="T38" fmla="*/ 57 w 69"/>
                  <a:gd name="T39" fmla="*/ 217 h 221"/>
                  <a:gd name="T40" fmla="*/ 69 w 69"/>
                  <a:gd name="T41" fmla="*/ 215 h 221"/>
                  <a:gd name="T42" fmla="*/ 69 w 69"/>
                  <a:gd name="T43" fmla="*/ 215 h 221"/>
                  <a:gd name="T44" fmla="*/ 69 w 69"/>
                  <a:gd name="T45" fmla="*/ 215 h 221"/>
                  <a:gd name="T46" fmla="*/ 69 w 69"/>
                  <a:gd name="T47" fmla="*/ 213 h 221"/>
                  <a:gd name="T48" fmla="*/ 69 w 69"/>
                  <a:gd name="T49" fmla="*/ 213 h 221"/>
                  <a:gd name="T50" fmla="*/ 57 w 69"/>
                  <a:gd name="T51" fmla="*/ 217 h 221"/>
                  <a:gd name="T52" fmla="*/ 34 w 69"/>
                  <a:gd name="T53" fmla="*/ 219 h 221"/>
                  <a:gd name="T54" fmla="*/ 13 w 69"/>
                  <a:gd name="T55" fmla="*/ 217 h 221"/>
                  <a:gd name="T56" fmla="*/ 0 w 69"/>
                  <a:gd name="T57" fmla="*/ 213 h 221"/>
                  <a:gd name="T58" fmla="*/ 0 w 69"/>
                  <a:gd name="T59" fmla="*/ 213 h 221"/>
                  <a:gd name="T60" fmla="*/ 0 w 69"/>
                  <a:gd name="T61" fmla="*/ 215 h 221"/>
                  <a:gd name="T62" fmla="*/ 0 w 69"/>
                  <a:gd name="T63" fmla="*/ 215 h 221"/>
                  <a:gd name="T64" fmla="*/ 0 w 69"/>
                  <a:gd name="T65" fmla="*/ 215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221">
                    <a:moveTo>
                      <a:pt x="69" y="5"/>
                    </a:moveTo>
                    <a:lnTo>
                      <a:pt x="67" y="5"/>
                    </a:lnTo>
                    <a:lnTo>
                      <a:pt x="57" y="1"/>
                    </a:lnTo>
                    <a:lnTo>
                      <a:pt x="46" y="0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1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3" y="3"/>
                    </a:lnTo>
                    <a:lnTo>
                      <a:pt x="23" y="1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7" y="3"/>
                    </a:lnTo>
                    <a:lnTo>
                      <a:pt x="67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close/>
                    <a:moveTo>
                      <a:pt x="0" y="215"/>
                    </a:moveTo>
                    <a:lnTo>
                      <a:pt x="1" y="215"/>
                    </a:lnTo>
                    <a:lnTo>
                      <a:pt x="13" y="217"/>
                    </a:lnTo>
                    <a:lnTo>
                      <a:pt x="23" y="219"/>
                    </a:lnTo>
                    <a:lnTo>
                      <a:pt x="34" y="221"/>
                    </a:lnTo>
                    <a:lnTo>
                      <a:pt x="46" y="219"/>
                    </a:lnTo>
                    <a:lnTo>
                      <a:pt x="57" y="217"/>
                    </a:lnTo>
                    <a:lnTo>
                      <a:pt x="67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7" y="215"/>
                    </a:lnTo>
                    <a:lnTo>
                      <a:pt x="57" y="217"/>
                    </a:lnTo>
                    <a:lnTo>
                      <a:pt x="46" y="219"/>
                    </a:lnTo>
                    <a:lnTo>
                      <a:pt x="34" y="219"/>
                    </a:lnTo>
                    <a:lnTo>
                      <a:pt x="23" y="219"/>
                    </a:lnTo>
                    <a:lnTo>
                      <a:pt x="13" y="217"/>
                    </a:lnTo>
                    <a:lnTo>
                      <a:pt x="1" y="215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close/>
                  </a:path>
                </a:pathLst>
              </a:custGeom>
              <a:solidFill>
                <a:srgbClr val="00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50" name="Freeform 7934"/>
              <p:cNvSpPr>
                <a:spLocks noEditPoints="1"/>
              </p:cNvSpPr>
              <p:nvPr/>
            </p:nvSpPr>
            <p:spPr bwMode="auto">
              <a:xfrm>
                <a:off x="2931" y="3022"/>
                <a:ext cx="69" cy="219"/>
              </a:xfrm>
              <a:custGeom>
                <a:avLst/>
                <a:gdLst>
                  <a:gd name="T0" fmla="*/ 67 w 69"/>
                  <a:gd name="T1" fmla="*/ 5 h 219"/>
                  <a:gd name="T2" fmla="*/ 46 w 69"/>
                  <a:gd name="T3" fmla="*/ 1 h 219"/>
                  <a:gd name="T4" fmla="*/ 23 w 69"/>
                  <a:gd name="T5" fmla="*/ 1 h 219"/>
                  <a:gd name="T6" fmla="*/ 1 w 69"/>
                  <a:gd name="T7" fmla="*/ 5 h 219"/>
                  <a:gd name="T8" fmla="*/ 0 w 69"/>
                  <a:gd name="T9" fmla="*/ 5 h 219"/>
                  <a:gd name="T10" fmla="*/ 0 w 69"/>
                  <a:gd name="T11" fmla="*/ 5 h 219"/>
                  <a:gd name="T12" fmla="*/ 0 w 69"/>
                  <a:gd name="T13" fmla="*/ 7 h 219"/>
                  <a:gd name="T14" fmla="*/ 0 w 69"/>
                  <a:gd name="T15" fmla="*/ 7 h 219"/>
                  <a:gd name="T16" fmla="*/ 1 w 69"/>
                  <a:gd name="T17" fmla="*/ 5 h 219"/>
                  <a:gd name="T18" fmla="*/ 23 w 69"/>
                  <a:gd name="T19" fmla="*/ 1 h 219"/>
                  <a:gd name="T20" fmla="*/ 46 w 69"/>
                  <a:gd name="T21" fmla="*/ 1 h 219"/>
                  <a:gd name="T22" fmla="*/ 67 w 69"/>
                  <a:gd name="T23" fmla="*/ 5 h 219"/>
                  <a:gd name="T24" fmla="*/ 69 w 69"/>
                  <a:gd name="T25" fmla="*/ 7 h 219"/>
                  <a:gd name="T26" fmla="*/ 69 w 69"/>
                  <a:gd name="T27" fmla="*/ 7 h 219"/>
                  <a:gd name="T28" fmla="*/ 69 w 69"/>
                  <a:gd name="T29" fmla="*/ 5 h 219"/>
                  <a:gd name="T30" fmla="*/ 69 w 69"/>
                  <a:gd name="T31" fmla="*/ 5 h 219"/>
                  <a:gd name="T32" fmla="*/ 0 w 69"/>
                  <a:gd name="T33" fmla="*/ 213 h 219"/>
                  <a:gd name="T34" fmla="*/ 13 w 69"/>
                  <a:gd name="T35" fmla="*/ 217 h 219"/>
                  <a:gd name="T36" fmla="*/ 34 w 69"/>
                  <a:gd name="T37" fmla="*/ 219 h 219"/>
                  <a:gd name="T38" fmla="*/ 57 w 69"/>
                  <a:gd name="T39" fmla="*/ 217 h 219"/>
                  <a:gd name="T40" fmla="*/ 69 w 69"/>
                  <a:gd name="T41" fmla="*/ 213 h 219"/>
                  <a:gd name="T42" fmla="*/ 69 w 69"/>
                  <a:gd name="T43" fmla="*/ 213 h 219"/>
                  <a:gd name="T44" fmla="*/ 69 w 69"/>
                  <a:gd name="T45" fmla="*/ 213 h 219"/>
                  <a:gd name="T46" fmla="*/ 69 w 69"/>
                  <a:gd name="T47" fmla="*/ 213 h 219"/>
                  <a:gd name="T48" fmla="*/ 69 w 69"/>
                  <a:gd name="T49" fmla="*/ 213 h 219"/>
                  <a:gd name="T50" fmla="*/ 57 w 69"/>
                  <a:gd name="T51" fmla="*/ 217 h 219"/>
                  <a:gd name="T52" fmla="*/ 34 w 69"/>
                  <a:gd name="T53" fmla="*/ 219 h 219"/>
                  <a:gd name="T54" fmla="*/ 13 w 69"/>
                  <a:gd name="T55" fmla="*/ 217 h 219"/>
                  <a:gd name="T56" fmla="*/ 0 w 69"/>
                  <a:gd name="T57" fmla="*/ 213 h 219"/>
                  <a:gd name="T58" fmla="*/ 0 w 69"/>
                  <a:gd name="T59" fmla="*/ 213 h 219"/>
                  <a:gd name="T60" fmla="*/ 0 w 69"/>
                  <a:gd name="T61" fmla="*/ 213 h 219"/>
                  <a:gd name="T62" fmla="*/ 0 w 69"/>
                  <a:gd name="T63" fmla="*/ 213 h 219"/>
                  <a:gd name="T64" fmla="*/ 0 w 69"/>
                  <a:gd name="T65" fmla="*/ 21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219">
                    <a:moveTo>
                      <a:pt x="69" y="5"/>
                    </a:moveTo>
                    <a:lnTo>
                      <a:pt x="67" y="5"/>
                    </a:lnTo>
                    <a:lnTo>
                      <a:pt x="57" y="3"/>
                    </a:lnTo>
                    <a:lnTo>
                      <a:pt x="46" y="1"/>
                    </a:lnTo>
                    <a:lnTo>
                      <a:pt x="34" y="0"/>
                    </a:lnTo>
                    <a:lnTo>
                      <a:pt x="23" y="1"/>
                    </a:lnTo>
                    <a:lnTo>
                      <a:pt x="13" y="3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13" y="3"/>
                    </a:lnTo>
                    <a:lnTo>
                      <a:pt x="23" y="1"/>
                    </a:lnTo>
                    <a:lnTo>
                      <a:pt x="34" y="1"/>
                    </a:lnTo>
                    <a:lnTo>
                      <a:pt x="46" y="1"/>
                    </a:lnTo>
                    <a:lnTo>
                      <a:pt x="57" y="3"/>
                    </a:lnTo>
                    <a:lnTo>
                      <a:pt x="67" y="5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close/>
                    <a:moveTo>
                      <a:pt x="0" y="213"/>
                    </a:moveTo>
                    <a:lnTo>
                      <a:pt x="1" y="215"/>
                    </a:lnTo>
                    <a:lnTo>
                      <a:pt x="13" y="217"/>
                    </a:lnTo>
                    <a:lnTo>
                      <a:pt x="23" y="219"/>
                    </a:lnTo>
                    <a:lnTo>
                      <a:pt x="34" y="219"/>
                    </a:lnTo>
                    <a:lnTo>
                      <a:pt x="46" y="219"/>
                    </a:lnTo>
                    <a:lnTo>
                      <a:pt x="57" y="217"/>
                    </a:lnTo>
                    <a:lnTo>
                      <a:pt x="67" y="215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7" y="213"/>
                    </a:lnTo>
                    <a:lnTo>
                      <a:pt x="57" y="217"/>
                    </a:lnTo>
                    <a:lnTo>
                      <a:pt x="46" y="219"/>
                    </a:lnTo>
                    <a:lnTo>
                      <a:pt x="34" y="219"/>
                    </a:lnTo>
                    <a:lnTo>
                      <a:pt x="23" y="219"/>
                    </a:lnTo>
                    <a:lnTo>
                      <a:pt x="13" y="217"/>
                    </a:lnTo>
                    <a:lnTo>
                      <a:pt x="1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51" name="Freeform 7935"/>
              <p:cNvSpPr>
                <a:spLocks noEditPoints="1"/>
              </p:cNvSpPr>
              <p:nvPr/>
            </p:nvSpPr>
            <p:spPr bwMode="auto">
              <a:xfrm>
                <a:off x="2931" y="3023"/>
                <a:ext cx="71" cy="218"/>
              </a:xfrm>
              <a:custGeom>
                <a:avLst/>
                <a:gdLst>
                  <a:gd name="T0" fmla="*/ 67 w 71"/>
                  <a:gd name="T1" fmla="*/ 4 h 218"/>
                  <a:gd name="T2" fmla="*/ 46 w 71"/>
                  <a:gd name="T3" fmla="*/ 0 h 218"/>
                  <a:gd name="T4" fmla="*/ 23 w 71"/>
                  <a:gd name="T5" fmla="*/ 0 h 218"/>
                  <a:gd name="T6" fmla="*/ 1 w 71"/>
                  <a:gd name="T7" fmla="*/ 4 h 218"/>
                  <a:gd name="T8" fmla="*/ 0 w 71"/>
                  <a:gd name="T9" fmla="*/ 6 h 218"/>
                  <a:gd name="T10" fmla="*/ 0 w 71"/>
                  <a:gd name="T11" fmla="*/ 6 h 218"/>
                  <a:gd name="T12" fmla="*/ 0 w 71"/>
                  <a:gd name="T13" fmla="*/ 6 h 218"/>
                  <a:gd name="T14" fmla="*/ 0 w 71"/>
                  <a:gd name="T15" fmla="*/ 6 h 218"/>
                  <a:gd name="T16" fmla="*/ 1 w 71"/>
                  <a:gd name="T17" fmla="*/ 4 h 218"/>
                  <a:gd name="T18" fmla="*/ 23 w 71"/>
                  <a:gd name="T19" fmla="*/ 0 h 218"/>
                  <a:gd name="T20" fmla="*/ 46 w 71"/>
                  <a:gd name="T21" fmla="*/ 0 h 218"/>
                  <a:gd name="T22" fmla="*/ 67 w 71"/>
                  <a:gd name="T23" fmla="*/ 4 h 218"/>
                  <a:gd name="T24" fmla="*/ 71 w 71"/>
                  <a:gd name="T25" fmla="*/ 6 h 218"/>
                  <a:gd name="T26" fmla="*/ 71 w 71"/>
                  <a:gd name="T27" fmla="*/ 6 h 218"/>
                  <a:gd name="T28" fmla="*/ 69 w 71"/>
                  <a:gd name="T29" fmla="*/ 6 h 218"/>
                  <a:gd name="T30" fmla="*/ 69 w 71"/>
                  <a:gd name="T31" fmla="*/ 6 h 218"/>
                  <a:gd name="T32" fmla="*/ 0 w 71"/>
                  <a:gd name="T33" fmla="*/ 212 h 218"/>
                  <a:gd name="T34" fmla="*/ 13 w 71"/>
                  <a:gd name="T35" fmla="*/ 216 h 218"/>
                  <a:gd name="T36" fmla="*/ 34 w 71"/>
                  <a:gd name="T37" fmla="*/ 218 h 218"/>
                  <a:gd name="T38" fmla="*/ 57 w 71"/>
                  <a:gd name="T39" fmla="*/ 216 h 218"/>
                  <a:gd name="T40" fmla="*/ 69 w 71"/>
                  <a:gd name="T41" fmla="*/ 212 h 218"/>
                  <a:gd name="T42" fmla="*/ 69 w 71"/>
                  <a:gd name="T43" fmla="*/ 212 h 218"/>
                  <a:gd name="T44" fmla="*/ 69 w 71"/>
                  <a:gd name="T45" fmla="*/ 212 h 218"/>
                  <a:gd name="T46" fmla="*/ 71 w 71"/>
                  <a:gd name="T47" fmla="*/ 212 h 218"/>
                  <a:gd name="T48" fmla="*/ 71 w 71"/>
                  <a:gd name="T49" fmla="*/ 212 h 218"/>
                  <a:gd name="T50" fmla="*/ 55 w 71"/>
                  <a:gd name="T51" fmla="*/ 216 h 218"/>
                  <a:gd name="T52" fmla="*/ 34 w 71"/>
                  <a:gd name="T53" fmla="*/ 218 h 218"/>
                  <a:gd name="T54" fmla="*/ 13 w 71"/>
                  <a:gd name="T55" fmla="*/ 216 h 218"/>
                  <a:gd name="T56" fmla="*/ 0 w 71"/>
                  <a:gd name="T57" fmla="*/ 212 h 218"/>
                  <a:gd name="T58" fmla="*/ 0 w 71"/>
                  <a:gd name="T59" fmla="*/ 212 h 218"/>
                  <a:gd name="T60" fmla="*/ 0 w 71"/>
                  <a:gd name="T61" fmla="*/ 212 h 218"/>
                  <a:gd name="T62" fmla="*/ 0 w 71"/>
                  <a:gd name="T63" fmla="*/ 212 h 218"/>
                  <a:gd name="T64" fmla="*/ 0 w 71"/>
                  <a:gd name="T65" fmla="*/ 212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218">
                    <a:moveTo>
                      <a:pt x="69" y="6"/>
                    </a:moveTo>
                    <a:lnTo>
                      <a:pt x="67" y="4"/>
                    </a:lnTo>
                    <a:lnTo>
                      <a:pt x="57" y="2"/>
                    </a:lnTo>
                    <a:lnTo>
                      <a:pt x="46" y="0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3" y="2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0"/>
                    </a:lnTo>
                    <a:lnTo>
                      <a:pt x="55" y="2"/>
                    </a:lnTo>
                    <a:lnTo>
                      <a:pt x="67" y="4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close/>
                    <a:moveTo>
                      <a:pt x="0" y="212"/>
                    </a:moveTo>
                    <a:lnTo>
                      <a:pt x="1" y="212"/>
                    </a:lnTo>
                    <a:lnTo>
                      <a:pt x="13" y="216"/>
                    </a:lnTo>
                    <a:lnTo>
                      <a:pt x="23" y="218"/>
                    </a:lnTo>
                    <a:lnTo>
                      <a:pt x="34" y="218"/>
                    </a:lnTo>
                    <a:lnTo>
                      <a:pt x="46" y="218"/>
                    </a:lnTo>
                    <a:lnTo>
                      <a:pt x="57" y="216"/>
                    </a:lnTo>
                    <a:lnTo>
                      <a:pt x="67" y="212"/>
                    </a:lnTo>
                    <a:lnTo>
                      <a:pt x="69" y="212"/>
                    </a:lnTo>
                    <a:lnTo>
                      <a:pt x="69" y="212"/>
                    </a:lnTo>
                    <a:lnTo>
                      <a:pt x="69" y="212"/>
                    </a:lnTo>
                    <a:lnTo>
                      <a:pt x="69" y="212"/>
                    </a:lnTo>
                    <a:lnTo>
                      <a:pt x="69" y="212"/>
                    </a:lnTo>
                    <a:lnTo>
                      <a:pt x="71" y="212"/>
                    </a:lnTo>
                    <a:lnTo>
                      <a:pt x="71" y="212"/>
                    </a:lnTo>
                    <a:lnTo>
                      <a:pt x="71" y="212"/>
                    </a:lnTo>
                    <a:lnTo>
                      <a:pt x="71" y="212"/>
                    </a:lnTo>
                    <a:lnTo>
                      <a:pt x="67" y="212"/>
                    </a:lnTo>
                    <a:lnTo>
                      <a:pt x="55" y="216"/>
                    </a:lnTo>
                    <a:lnTo>
                      <a:pt x="46" y="216"/>
                    </a:lnTo>
                    <a:lnTo>
                      <a:pt x="34" y="218"/>
                    </a:lnTo>
                    <a:lnTo>
                      <a:pt x="23" y="216"/>
                    </a:lnTo>
                    <a:lnTo>
                      <a:pt x="13" y="216"/>
                    </a:lnTo>
                    <a:lnTo>
                      <a:pt x="1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close/>
                  </a:path>
                </a:pathLst>
              </a:cu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52" name="Freeform 7936"/>
              <p:cNvSpPr>
                <a:spLocks noEditPoints="1"/>
              </p:cNvSpPr>
              <p:nvPr/>
            </p:nvSpPr>
            <p:spPr bwMode="auto">
              <a:xfrm>
                <a:off x="2929" y="3023"/>
                <a:ext cx="73" cy="218"/>
              </a:xfrm>
              <a:custGeom>
                <a:avLst/>
                <a:gdLst>
                  <a:gd name="T0" fmla="*/ 69 w 73"/>
                  <a:gd name="T1" fmla="*/ 4 h 218"/>
                  <a:gd name="T2" fmla="*/ 48 w 73"/>
                  <a:gd name="T3" fmla="*/ 0 h 218"/>
                  <a:gd name="T4" fmla="*/ 25 w 73"/>
                  <a:gd name="T5" fmla="*/ 0 h 218"/>
                  <a:gd name="T6" fmla="*/ 3 w 73"/>
                  <a:gd name="T7" fmla="*/ 4 h 218"/>
                  <a:gd name="T8" fmla="*/ 0 w 73"/>
                  <a:gd name="T9" fmla="*/ 6 h 218"/>
                  <a:gd name="T10" fmla="*/ 0 w 73"/>
                  <a:gd name="T11" fmla="*/ 6 h 218"/>
                  <a:gd name="T12" fmla="*/ 0 w 73"/>
                  <a:gd name="T13" fmla="*/ 6 h 218"/>
                  <a:gd name="T14" fmla="*/ 0 w 73"/>
                  <a:gd name="T15" fmla="*/ 6 h 218"/>
                  <a:gd name="T16" fmla="*/ 3 w 73"/>
                  <a:gd name="T17" fmla="*/ 6 h 218"/>
                  <a:gd name="T18" fmla="*/ 25 w 73"/>
                  <a:gd name="T19" fmla="*/ 0 h 218"/>
                  <a:gd name="T20" fmla="*/ 48 w 73"/>
                  <a:gd name="T21" fmla="*/ 0 h 218"/>
                  <a:gd name="T22" fmla="*/ 69 w 73"/>
                  <a:gd name="T23" fmla="*/ 6 h 218"/>
                  <a:gd name="T24" fmla="*/ 73 w 73"/>
                  <a:gd name="T25" fmla="*/ 6 h 218"/>
                  <a:gd name="T26" fmla="*/ 73 w 73"/>
                  <a:gd name="T27" fmla="*/ 6 h 218"/>
                  <a:gd name="T28" fmla="*/ 73 w 73"/>
                  <a:gd name="T29" fmla="*/ 6 h 218"/>
                  <a:gd name="T30" fmla="*/ 73 w 73"/>
                  <a:gd name="T31" fmla="*/ 6 h 218"/>
                  <a:gd name="T32" fmla="*/ 2 w 73"/>
                  <a:gd name="T33" fmla="*/ 212 h 218"/>
                  <a:gd name="T34" fmla="*/ 15 w 73"/>
                  <a:gd name="T35" fmla="*/ 216 h 218"/>
                  <a:gd name="T36" fmla="*/ 36 w 73"/>
                  <a:gd name="T37" fmla="*/ 218 h 218"/>
                  <a:gd name="T38" fmla="*/ 57 w 73"/>
                  <a:gd name="T39" fmla="*/ 216 h 218"/>
                  <a:gd name="T40" fmla="*/ 73 w 73"/>
                  <a:gd name="T41" fmla="*/ 212 h 218"/>
                  <a:gd name="T42" fmla="*/ 73 w 73"/>
                  <a:gd name="T43" fmla="*/ 210 h 218"/>
                  <a:gd name="T44" fmla="*/ 73 w 73"/>
                  <a:gd name="T45" fmla="*/ 210 h 218"/>
                  <a:gd name="T46" fmla="*/ 73 w 73"/>
                  <a:gd name="T47" fmla="*/ 210 h 218"/>
                  <a:gd name="T48" fmla="*/ 73 w 73"/>
                  <a:gd name="T49" fmla="*/ 210 h 218"/>
                  <a:gd name="T50" fmla="*/ 57 w 73"/>
                  <a:gd name="T51" fmla="*/ 214 h 218"/>
                  <a:gd name="T52" fmla="*/ 36 w 73"/>
                  <a:gd name="T53" fmla="*/ 216 h 218"/>
                  <a:gd name="T54" fmla="*/ 15 w 73"/>
                  <a:gd name="T55" fmla="*/ 214 h 218"/>
                  <a:gd name="T56" fmla="*/ 0 w 73"/>
                  <a:gd name="T57" fmla="*/ 210 h 218"/>
                  <a:gd name="T58" fmla="*/ 0 w 73"/>
                  <a:gd name="T59" fmla="*/ 210 h 218"/>
                  <a:gd name="T60" fmla="*/ 0 w 73"/>
                  <a:gd name="T61" fmla="*/ 210 h 218"/>
                  <a:gd name="T62" fmla="*/ 0 w 73"/>
                  <a:gd name="T63" fmla="*/ 210 h 218"/>
                  <a:gd name="T64" fmla="*/ 2 w 73"/>
                  <a:gd name="T65" fmla="*/ 212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218">
                    <a:moveTo>
                      <a:pt x="73" y="6"/>
                    </a:moveTo>
                    <a:lnTo>
                      <a:pt x="69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6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15" y="2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57" y="2"/>
                    </a:lnTo>
                    <a:lnTo>
                      <a:pt x="69" y="6"/>
                    </a:lnTo>
                    <a:lnTo>
                      <a:pt x="73" y="8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close/>
                    <a:moveTo>
                      <a:pt x="2" y="212"/>
                    </a:moveTo>
                    <a:lnTo>
                      <a:pt x="3" y="212"/>
                    </a:lnTo>
                    <a:lnTo>
                      <a:pt x="15" y="216"/>
                    </a:lnTo>
                    <a:lnTo>
                      <a:pt x="25" y="216"/>
                    </a:lnTo>
                    <a:lnTo>
                      <a:pt x="36" y="218"/>
                    </a:lnTo>
                    <a:lnTo>
                      <a:pt x="48" y="216"/>
                    </a:lnTo>
                    <a:lnTo>
                      <a:pt x="57" y="216"/>
                    </a:lnTo>
                    <a:lnTo>
                      <a:pt x="69" y="212"/>
                    </a:lnTo>
                    <a:lnTo>
                      <a:pt x="73" y="212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69" y="212"/>
                    </a:lnTo>
                    <a:lnTo>
                      <a:pt x="57" y="214"/>
                    </a:lnTo>
                    <a:lnTo>
                      <a:pt x="48" y="216"/>
                    </a:lnTo>
                    <a:lnTo>
                      <a:pt x="36" y="216"/>
                    </a:lnTo>
                    <a:lnTo>
                      <a:pt x="25" y="216"/>
                    </a:lnTo>
                    <a:lnTo>
                      <a:pt x="15" y="214"/>
                    </a:lnTo>
                    <a:lnTo>
                      <a:pt x="3" y="212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2" y="212"/>
                    </a:lnTo>
                    <a:close/>
                  </a:path>
                </a:pathLst>
              </a:custGeom>
              <a:solidFill>
                <a:srgbClr val="002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53" name="Freeform 7937"/>
              <p:cNvSpPr>
                <a:spLocks noEditPoints="1"/>
              </p:cNvSpPr>
              <p:nvPr/>
            </p:nvSpPr>
            <p:spPr bwMode="auto">
              <a:xfrm>
                <a:off x="2929" y="3023"/>
                <a:ext cx="73" cy="216"/>
              </a:xfrm>
              <a:custGeom>
                <a:avLst/>
                <a:gdLst>
                  <a:gd name="T0" fmla="*/ 69 w 73"/>
                  <a:gd name="T1" fmla="*/ 6 h 216"/>
                  <a:gd name="T2" fmla="*/ 48 w 73"/>
                  <a:gd name="T3" fmla="*/ 0 h 216"/>
                  <a:gd name="T4" fmla="*/ 25 w 73"/>
                  <a:gd name="T5" fmla="*/ 0 h 216"/>
                  <a:gd name="T6" fmla="*/ 3 w 73"/>
                  <a:gd name="T7" fmla="*/ 6 h 216"/>
                  <a:gd name="T8" fmla="*/ 0 w 73"/>
                  <a:gd name="T9" fmla="*/ 8 h 216"/>
                  <a:gd name="T10" fmla="*/ 0 w 73"/>
                  <a:gd name="T11" fmla="*/ 8 h 216"/>
                  <a:gd name="T12" fmla="*/ 0 w 73"/>
                  <a:gd name="T13" fmla="*/ 8 h 216"/>
                  <a:gd name="T14" fmla="*/ 0 w 73"/>
                  <a:gd name="T15" fmla="*/ 8 h 216"/>
                  <a:gd name="T16" fmla="*/ 3 w 73"/>
                  <a:gd name="T17" fmla="*/ 6 h 216"/>
                  <a:gd name="T18" fmla="*/ 25 w 73"/>
                  <a:gd name="T19" fmla="*/ 2 h 216"/>
                  <a:gd name="T20" fmla="*/ 48 w 73"/>
                  <a:gd name="T21" fmla="*/ 2 h 216"/>
                  <a:gd name="T22" fmla="*/ 69 w 73"/>
                  <a:gd name="T23" fmla="*/ 6 h 216"/>
                  <a:gd name="T24" fmla="*/ 73 w 73"/>
                  <a:gd name="T25" fmla="*/ 8 h 216"/>
                  <a:gd name="T26" fmla="*/ 73 w 73"/>
                  <a:gd name="T27" fmla="*/ 8 h 216"/>
                  <a:gd name="T28" fmla="*/ 73 w 73"/>
                  <a:gd name="T29" fmla="*/ 8 h 216"/>
                  <a:gd name="T30" fmla="*/ 73 w 73"/>
                  <a:gd name="T31" fmla="*/ 8 h 216"/>
                  <a:gd name="T32" fmla="*/ 0 w 73"/>
                  <a:gd name="T33" fmla="*/ 210 h 216"/>
                  <a:gd name="T34" fmla="*/ 15 w 73"/>
                  <a:gd name="T35" fmla="*/ 214 h 216"/>
                  <a:gd name="T36" fmla="*/ 36 w 73"/>
                  <a:gd name="T37" fmla="*/ 216 h 216"/>
                  <a:gd name="T38" fmla="*/ 57 w 73"/>
                  <a:gd name="T39" fmla="*/ 214 h 216"/>
                  <a:gd name="T40" fmla="*/ 73 w 73"/>
                  <a:gd name="T41" fmla="*/ 210 h 216"/>
                  <a:gd name="T42" fmla="*/ 73 w 73"/>
                  <a:gd name="T43" fmla="*/ 210 h 216"/>
                  <a:gd name="T44" fmla="*/ 73 w 73"/>
                  <a:gd name="T45" fmla="*/ 210 h 216"/>
                  <a:gd name="T46" fmla="*/ 73 w 73"/>
                  <a:gd name="T47" fmla="*/ 210 h 216"/>
                  <a:gd name="T48" fmla="*/ 73 w 73"/>
                  <a:gd name="T49" fmla="*/ 210 h 216"/>
                  <a:gd name="T50" fmla="*/ 57 w 73"/>
                  <a:gd name="T51" fmla="*/ 214 h 216"/>
                  <a:gd name="T52" fmla="*/ 36 w 73"/>
                  <a:gd name="T53" fmla="*/ 216 h 216"/>
                  <a:gd name="T54" fmla="*/ 15 w 73"/>
                  <a:gd name="T55" fmla="*/ 214 h 216"/>
                  <a:gd name="T56" fmla="*/ 0 w 73"/>
                  <a:gd name="T57" fmla="*/ 210 h 216"/>
                  <a:gd name="T58" fmla="*/ 0 w 73"/>
                  <a:gd name="T59" fmla="*/ 210 h 216"/>
                  <a:gd name="T60" fmla="*/ 0 w 73"/>
                  <a:gd name="T61" fmla="*/ 210 h 216"/>
                  <a:gd name="T62" fmla="*/ 0 w 73"/>
                  <a:gd name="T63" fmla="*/ 210 h 216"/>
                  <a:gd name="T64" fmla="*/ 0 w 73"/>
                  <a:gd name="T65" fmla="*/ 21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216">
                    <a:moveTo>
                      <a:pt x="73" y="8"/>
                    </a:moveTo>
                    <a:lnTo>
                      <a:pt x="69" y="6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6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6"/>
                    </a:lnTo>
                    <a:lnTo>
                      <a:pt x="15" y="4"/>
                    </a:lnTo>
                    <a:lnTo>
                      <a:pt x="25" y="2"/>
                    </a:lnTo>
                    <a:lnTo>
                      <a:pt x="36" y="0"/>
                    </a:lnTo>
                    <a:lnTo>
                      <a:pt x="48" y="2"/>
                    </a:lnTo>
                    <a:lnTo>
                      <a:pt x="57" y="4"/>
                    </a:lnTo>
                    <a:lnTo>
                      <a:pt x="69" y="6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close/>
                    <a:moveTo>
                      <a:pt x="0" y="210"/>
                    </a:moveTo>
                    <a:lnTo>
                      <a:pt x="3" y="212"/>
                    </a:lnTo>
                    <a:lnTo>
                      <a:pt x="15" y="214"/>
                    </a:lnTo>
                    <a:lnTo>
                      <a:pt x="25" y="216"/>
                    </a:lnTo>
                    <a:lnTo>
                      <a:pt x="36" y="216"/>
                    </a:lnTo>
                    <a:lnTo>
                      <a:pt x="48" y="216"/>
                    </a:lnTo>
                    <a:lnTo>
                      <a:pt x="57" y="214"/>
                    </a:lnTo>
                    <a:lnTo>
                      <a:pt x="69" y="212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69" y="212"/>
                    </a:lnTo>
                    <a:lnTo>
                      <a:pt x="57" y="214"/>
                    </a:lnTo>
                    <a:lnTo>
                      <a:pt x="48" y="216"/>
                    </a:lnTo>
                    <a:lnTo>
                      <a:pt x="36" y="216"/>
                    </a:lnTo>
                    <a:lnTo>
                      <a:pt x="25" y="216"/>
                    </a:lnTo>
                    <a:lnTo>
                      <a:pt x="15" y="214"/>
                    </a:lnTo>
                    <a:lnTo>
                      <a:pt x="3" y="212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close/>
                  </a:path>
                </a:pathLst>
              </a:custGeom>
              <a:solidFill>
                <a:srgbClr val="00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54" name="Freeform 7938"/>
              <p:cNvSpPr>
                <a:spLocks noEditPoints="1"/>
              </p:cNvSpPr>
              <p:nvPr/>
            </p:nvSpPr>
            <p:spPr bwMode="auto">
              <a:xfrm>
                <a:off x="2929" y="3023"/>
                <a:ext cx="73" cy="216"/>
              </a:xfrm>
              <a:custGeom>
                <a:avLst/>
                <a:gdLst>
                  <a:gd name="T0" fmla="*/ 69 w 73"/>
                  <a:gd name="T1" fmla="*/ 6 h 216"/>
                  <a:gd name="T2" fmla="*/ 48 w 73"/>
                  <a:gd name="T3" fmla="*/ 2 h 216"/>
                  <a:gd name="T4" fmla="*/ 25 w 73"/>
                  <a:gd name="T5" fmla="*/ 2 h 216"/>
                  <a:gd name="T6" fmla="*/ 3 w 73"/>
                  <a:gd name="T7" fmla="*/ 6 h 216"/>
                  <a:gd name="T8" fmla="*/ 0 w 73"/>
                  <a:gd name="T9" fmla="*/ 8 h 216"/>
                  <a:gd name="T10" fmla="*/ 0 w 73"/>
                  <a:gd name="T11" fmla="*/ 8 h 216"/>
                  <a:gd name="T12" fmla="*/ 0 w 73"/>
                  <a:gd name="T13" fmla="*/ 8 h 216"/>
                  <a:gd name="T14" fmla="*/ 0 w 73"/>
                  <a:gd name="T15" fmla="*/ 8 h 216"/>
                  <a:gd name="T16" fmla="*/ 5 w 73"/>
                  <a:gd name="T17" fmla="*/ 6 h 216"/>
                  <a:gd name="T18" fmla="*/ 25 w 73"/>
                  <a:gd name="T19" fmla="*/ 2 h 216"/>
                  <a:gd name="T20" fmla="*/ 48 w 73"/>
                  <a:gd name="T21" fmla="*/ 2 h 216"/>
                  <a:gd name="T22" fmla="*/ 69 w 73"/>
                  <a:gd name="T23" fmla="*/ 6 h 216"/>
                  <a:gd name="T24" fmla="*/ 73 w 73"/>
                  <a:gd name="T25" fmla="*/ 8 h 216"/>
                  <a:gd name="T26" fmla="*/ 73 w 73"/>
                  <a:gd name="T27" fmla="*/ 8 h 216"/>
                  <a:gd name="T28" fmla="*/ 73 w 73"/>
                  <a:gd name="T29" fmla="*/ 8 h 216"/>
                  <a:gd name="T30" fmla="*/ 73 w 73"/>
                  <a:gd name="T31" fmla="*/ 8 h 216"/>
                  <a:gd name="T32" fmla="*/ 0 w 73"/>
                  <a:gd name="T33" fmla="*/ 210 h 216"/>
                  <a:gd name="T34" fmla="*/ 15 w 73"/>
                  <a:gd name="T35" fmla="*/ 214 h 216"/>
                  <a:gd name="T36" fmla="*/ 36 w 73"/>
                  <a:gd name="T37" fmla="*/ 216 h 216"/>
                  <a:gd name="T38" fmla="*/ 57 w 73"/>
                  <a:gd name="T39" fmla="*/ 214 h 216"/>
                  <a:gd name="T40" fmla="*/ 73 w 73"/>
                  <a:gd name="T41" fmla="*/ 210 h 216"/>
                  <a:gd name="T42" fmla="*/ 73 w 73"/>
                  <a:gd name="T43" fmla="*/ 210 h 216"/>
                  <a:gd name="T44" fmla="*/ 73 w 73"/>
                  <a:gd name="T45" fmla="*/ 210 h 216"/>
                  <a:gd name="T46" fmla="*/ 73 w 73"/>
                  <a:gd name="T47" fmla="*/ 208 h 216"/>
                  <a:gd name="T48" fmla="*/ 73 w 73"/>
                  <a:gd name="T49" fmla="*/ 208 h 216"/>
                  <a:gd name="T50" fmla="*/ 57 w 73"/>
                  <a:gd name="T51" fmla="*/ 214 h 216"/>
                  <a:gd name="T52" fmla="*/ 36 w 73"/>
                  <a:gd name="T53" fmla="*/ 216 h 216"/>
                  <a:gd name="T54" fmla="*/ 15 w 73"/>
                  <a:gd name="T55" fmla="*/ 214 h 216"/>
                  <a:gd name="T56" fmla="*/ 0 w 73"/>
                  <a:gd name="T57" fmla="*/ 208 h 216"/>
                  <a:gd name="T58" fmla="*/ 0 w 73"/>
                  <a:gd name="T59" fmla="*/ 208 h 216"/>
                  <a:gd name="T60" fmla="*/ 0 w 73"/>
                  <a:gd name="T61" fmla="*/ 210 h 216"/>
                  <a:gd name="T62" fmla="*/ 0 w 73"/>
                  <a:gd name="T63" fmla="*/ 210 h 216"/>
                  <a:gd name="T64" fmla="*/ 0 w 73"/>
                  <a:gd name="T65" fmla="*/ 21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216">
                    <a:moveTo>
                      <a:pt x="73" y="8"/>
                    </a:moveTo>
                    <a:lnTo>
                      <a:pt x="69" y="6"/>
                    </a:lnTo>
                    <a:lnTo>
                      <a:pt x="57" y="4"/>
                    </a:lnTo>
                    <a:lnTo>
                      <a:pt x="48" y="2"/>
                    </a:lnTo>
                    <a:lnTo>
                      <a:pt x="36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5" y="6"/>
                    </a:lnTo>
                    <a:lnTo>
                      <a:pt x="15" y="4"/>
                    </a:lnTo>
                    <a:lnTo>
                      <a:pt x="25" y="2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7" y="4"/>
                    </a:lnTo>
                    <a:lnTo>
                      <a:pt x="69" y="6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close/>
                    <a:moveTo>
                      <a:pt x="0" y="210"/>
                    </a:moveTo>
                    <a:lnTo>
                      <a:pt x="3" y="212"/>
                    </a:lnTo>
                    <a:lnTo>
                      <a:pt x="15" y="214"/>
                    </a:lnTo>
                    <a:lnTo>
                      <a:pt x="25" y="216"/>
                    </a:lnTo>
                    <a:lnTo>
                      <a:pt x="36" y="216"/>
                    </a:lnTo>
                    <a:lnTo>
                      <a:pt x="48" y="216"/>
                    </a:lnTo>
                    <a:lnTo>
                      <a:pt x="57" y="214"/>
                    </a:lnTo>
                    <a:lnTo>
                      <a:pt x="69" y="212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08"/>
                    </a:lnTo>
                    <a:lnTo>
                      <a:pt x="73" y="208"/>
                    </a:lnTo>
                    <a:lnTo>
                      <a:pt x="73" y="208"/>
                    </a:lnTo>
                    <a:lnTo>
                      <a:pt x="73" y="208"/>
                    </a:lnTo>
                    <a:lnTo>
                      <a:pt x="69" y="210"/>
                    </a:lnTo>
                    <a:lnTo>
                      <a:pt x="57" y="214"/>
                    </a:lnTo>
                    <a:lnTo>
                      <a:pt x="48" y="216"/>
                    </a:lnTo>
                    <a:lnTo>
                      <a:pt x="36" y="216"/>
                    </a:lnTo>
                    <a:lnTo>
                      <a:pt x="25" y="216"/>
                    </a:lnTo>
                    <a:lnTo>
                      <a:pt x="15" y="214"/>
                    </a:lnTo>
                    <a:lnTo>
                      <a:pt x="5" y="210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close/>
                  </a:path>
                </a:pathLst>
              </a:custGeom>
              <a:solidFill>
                <a:srgbClr val="00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55" name="Freeform 7939"/>
              <p:cNvSpPr>
                <a:spLocks noEditPoints="1"/>
              </p:cNvSpPr>
              <p:nvPr/>
            </p:nvSpPr>
            <p:spPr bwMode="auto">
              <a:xfrm>
                <a:off x="2927" y="3025"/>
                <a:ext cx="76" cy="214"/>
              </a:xfrm>
              <a:custGeom>
                <a:avLst/>
                <a:gdLst>
                  <a:gd name="T0" fmla="*/ 71 w 76"/>
                  <a:gd name="T1" fmla="*/ 4 h 214"/>
                  <a:gd name="T2" fmla="*/ 50 w 76"/>
                  <a:gd name="T3" fmla="*/ 0 h 214"/>
                  <a:gd name="T4" fmla="*/ 27 w 76"/>
                  <a:gd name="T5" fmla="*/ 0 h 214"/>
                  <a:gd name="T6" fmla="*/ 7 w 76"/>
                  <a:gd name="T7" fmla="*/ 4 h 214"/>
                  <a:gd name="T8" fmla="*/ 2 w 76"/>
                  <a:gd name="T9" fmla="*/ 6 h 214"/>
                  <a:gd name="T10" fmla="*/ 2 w 76"/>
                  <a:gd name="T11" fmla="*/ 6 h 214"/>
                  <a:gd name="T12" fmla="*/ 2 w 76"/>
                  <a:gd name="T13" fmla="*/ 8 h 214"/>
                  <a:gd name="T14" fmla="*/ 0 w 76"/>
                  <a:gd name="T15" fmla="*/ 8 h 214"/>
                  <a:gd name="T16" fmla="*/ 7 w 76"/>
                  <a:gd name="T17" fmla="*/ 6 h 214"/>
                  <a:gd name="T18" fmla="*/ 27 w 76"/>
                  <a:gd name="T19" fmla="*/ 0 h 214"/>
                  <a:gd name="T20" fmla="*/ 50 w 76"/>
                  <a:gd name="T21" fmla="*/ 0 h 214"/>
                  <a:gd name="T22" fmla="*/ 71 w 76"/>
                  <a:gd name="T23" fmla="*/ 6 h 214"/>
                  <a:gd name="T24" fmla="*/ 76 w 76"/>
                  <a:gd name="T25" fmla="*/ 8 h 214"/>
                  <a:gd name="T26" fmla="*/ 76 w 76"/>
                  <a:gd name="T27" fmla="*/ 8 h 214"/>
                  <a:gd name="T28" fmla="*/ 76 w 76"/>
                  <a:gd name="T29" fmla="*/ 6 h 214"/>
                  <a:gd name="T30" fmla="*/ 76 w 76"/>
                  <a:gd name="T31" fmla="*/ 6 h 214"/>
                  <a:gd name="T32" fmla="*/ 2 w 76"/>
                  <a:gd name="T33" fmla="*/ 206 h 214"/>
                  <a:gd name="T34" fmla="*/ 17 w 76"/>
                  <a:gd name="T35" fmla="*/ 212 h 214"/>
                  <a:gd name="T36" fmla="*/ 38 w 76"/>
                  <a:gd name="T37" fmla="*/ 214 h 214"/>
                  <a:gd name="T38" fmla="*/ 59 w 76"/>
                  <a:gd name="T39" fmla="*/ 212 h 214"/>
                  <a:gd name="T40" fmla="*/ 75 w 76"/>
                  <a:gd name="T41" fmla="*/ 206 h 214"/>
                  <a:gd name="T42" fmla="*/ 76 w 76"/>
                  <a:gd name="T43" fmla="*/ 206 h 214"/>
                  <a:gd name="T44" fmla="*/ 76 w 76"/>
                  <a:gd name="T45" fmla="*/ 206 h 214"/>
                  <a:gd name="T46" fmla="*/ 76 w 76"/>
                  <a:gd name="T47" fmla="*/ 206 h 214"/>
                  <a:gd name="T48" fmla="*/ 76 w 76"/>
                  <a:gd name="T49" fmla="*/ 206 h 214"/>
                  <a:gd name="T50" fmla="*/ 59 w 76"/>
                  <a:gd name="T51" fmla="*/ 210 h 214"/>
                  <a:gd name="T52" fmla="*/ 38 w 76"/>
                  <a:gd name="T53" fmla="*/ 214 h 214"/>
                  <a:gd name="T54" fmla="*/ 17 w 76"/>
                  <a:gd name="T55" fmla="*/ 210 h 214"/>
                  <a:gd name="T56" fmla="*/ 0 w 76"/>
                  <a:gd name="T57" fmla="*/ 206 h 214"/>
                  <a:gd name="T58" fmla="*/ 0 w 76"/>
                  <a:gd name="T59" fmla="*/ 206 h 214"/>
                  <a:gd name="T60" fmla="*/ 2 w 76"/>
                  <a:gd name="T61" fmla="*/ 206 h 214"/>
                  <a:gd name="T62" fmla="*/ 2 w 76"/>
                  <a:gd name="T63" fmla="*/ 206 h 214"/>
                  <a:gd name="T64" fmla="*/ 2 w 76"/>
                  <a:gd name="T65" fmla="*/ 206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214">
                    <a:moveTo>
                      <a:pt x="75" y="6"/>
                    </a:moveTo>
                    <a:lnTo>
                      <a:pt x="71" y="4"/>
                    </a:lnTo>
                    <a:lnTo>
                      <a:pt x="59" y="2"/>
                    </a:lnTo>
                    <a:lnTo>
                      <a:pt x="50" y="0"/>
                    </a:lnTo>
                    <a:lnTo>
                      <a:pt x="38" y="0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7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6"/>
                    </a:lnTo>
                    <a:lnTo>
                      <a:pt x="17" y="2"/>
                    </a:lnTo>
                    <a:lnTo>
                      <a:pt x="27" y="0"/>
                    </a:lnTo>
                    <a:lnTo>
                      <a:pt x="38" y="0"/>
                    </a:lnTo>
                    <a:lnTo>
                      <a:pt x="50" y="0"/>
                    </a:lnTo>
                    <a:lnTo>
                      <a:pt x="59" y="2"/>
                    </a:lnTo>
                    <a:lnTo>
                      <a:pt x="71" y="6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6" y="6"/>
                    </a:lnTo>
                    <a:lnTo>
                      <a:pt x="76" y="6"/>
                    </a:lnTo>
                    <a:lnTo>
                      <a:pt x="75" y="6"/>
                    </a:lnTo>
                    <a:close/>
                    <a:moveTo>
                      <a:pt x="2" y="206"/>
                    </a:moveTo>
                    <a:lnTo>
                      <a:pt x="7" y="208"/>
                    </a:lnTo>
                    <a:lnTo>
                      <a:pt x="17" y="212"/>
                    </a:lnTo>
                    <a:lnTo>
                      <a:pt x="27" y="214"/>
                    </a:lnTo>
                    <a:lnTo>
                      <a:pt x="38" y="214"/>
                    </a:lnTo>
                    <a:lnTo>
                      <a:pt x="50" y="214"/>
                    </a:lnTo>
                    <a:lnTo>
                      <a:pt x="59" y="212"/>
                    </a:lnTo>
                    <a:lnTo>
                      <a:pt x="71" y="208"/>
                    </a:lnTo>
                    <a:lnTo>
                      <a:pt x="75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1" y="208"/>
                    </a:lnTo>
                    <a:lnTo>
                      <a:pt x="59" y="210"/>
                    </a:lnTo>
                    <a:lnTo>
                      <a:pt x="50" y="212"/>
                    </a:lnTo>
                    <a:lnTo>
                      <a:pt x="38" y="214"/>
                    </a:lnTo>
                    <a:lnTo>
                      <a:pt x="27" y="212"/>
                    </a:lnTo>
                    <a:lnTo>
                      <a:pt x="17" y="210"/>
                    </a:lnTo>
                    <a:lnTo>
                      <a:pt x="7" y="208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56" name="Freeform 7940"/>
              <p:cNvSpPr>
                <a:spLocks noEditPoints="1"/>
              </p:cNvSpPr>
              <p:nvPr/>
            </p:nvSpPr>
            <p:spPr bwMode="auto">
              <a:xfrm>
                <a:off x="2927" y="3025"/>
                <a:ext cx="76" cy="214"/>
              </a:xfrm>
              <a:custGeom>
                <a:avLst/>
                <a:gdLst>
                  <a:gd name="T0" fmla="*/ 71 w 76"/>
                  <a:gd name="T1" fmla="*/ 6 h 214"/>
                  <a:gd name="T2" fmla="*/ 50 w 76"/>
                  <a:gd name="T3" fmla="*/ 0 h 214"/>
                  <a:gd name="T4" fmla="*/ 27 w 76"/>
                  <a:gd name="T5" fmla="*/ 0 h 214"/>
                  <a:gd name="T6" fmla="*/ 7 w 76"/>
                  <a:gd name="T7" fmla="*/ 6 h 214"/>
                  <a:gd name="T8" fmla="*/ 0 w 76"/>
                  <a:gd name="T9" fmla="*/ 8 h 214"/>
                  <a:gd name="T10" fmla="*/ 0 w 76"/>
                  <a:gd name="T11" fmla="*/ 8 h 214"/>
                  <a:gd name="T12" fmla="*/ 0 w 76"/>
                  <a:gd name="T13" fmla="*/ 8 h 214"/>
                  <a:gd name="T14" fmla="*/ 0 w 76"/>
                  <a:gd name="T15" fmla="*/ 8 h 214"/>
                  <a:gd name="T16" fmla="*/ 7 w 76"/>
                  <a:gd name="T17" fmla="*/ 6 h 214"/>
                  <a:gd name="T18" fmla="*/ 27 w 76"/>
                  <a:gd name="T19" fmla="*/ 2 h 214"/>
                  <a:gd name="T20" fmla="*/ 50 w 76"/>
                  <a:gd name="T21" fmla="*/ 2 h 214"/>
                  <a:gd name="T22" fmla="*/ 69 w 76"/>
                  <a:gd name="T23" fmla="*/ 6 h 214"/>
                  <a:gd name="T24" fmla="*/ 76 w 76"/>
                  <a:gd name="T25" fmla="*/ 8 h 214"/>
                  <a:gd name="T26" fmla="*/ 76 w 76"/>
                  <a:gd name="T27" fmla="*/ 8 h 214"/>
                  <a:gd name="T28" fmla="*/ 76 w 76"/>
                  <a:gd name="T29" fmla="*/ 8 h 214"/>
                  <a:gd name="T30" fmla="*/ 76 w 76"/>
                  <a:gd name="T31" fmla="*/ 8 h 214"/>
                  <a:gd name="T32" fmla="*/ 0 w 76"/>
                  <a:gd name="T33" fmla="*/ 206 h 214"/>
                  <a:gd name="T34" fmla="*/ 17 w 76"/>
                  <a:gd name="T35" fmla="*/ 210 h 214"/>
                  <a:gd name="T36" fmla="*/ 38 w 76"/>
                  <a:gd name="T37" fmla="*/ 214 h 214"/>
                  <a:gd name="T38" fmla="*/ 59 w 76"/>
                  <a:gd name="T39" fmla="*/ 210 h 214"/>
                  <a:gd name="T40" fmla="*/ 76 w 76"/>
                  <a:gd name="T41" fmla="*/ 206 h 214"/>
                  <a:gd name="T42" fmla="*/ 76 w 76"/>
                  <a:gd name="T43" fmla="*/ 206 h 214"/>
                  <a:gd name="T44" fmla="*/ 76 w 76"/>
                  <a:gd name="T45" fmla="*/ 206 h 214"/>
                  <a:gd name="T46" fmla="*/ 76 w 76"/>
                  <a:gd name="T47" fmla="*/ 206 h 214"/>
                  <a:gd name="T48" fmla="*/ 76 w 76"/>
                  <a:gd name="T49" fmla="*/ 206 h 214"/>
                  <a:gd name="T50" fmla="*/ 59 w 76"/>
                  <a:gd name="T51" fmla="*/ 210 h 214"/>
                  <a:gd name="T52" fmla="*/ 38 w 76"/>
                  <a:gd name="T53" fmla="*/ 212 h 214"/>
                  <a:gd name="T54" fmla="*/ 17 w 76"/>
                  <a:gd name="T55" fmla="*/ 210 h 214"/>
                  <a:gd name="T56" fmla="*/ 0 w 76"/>
                  <a:gd name="T57" fmla="*/ 206 h 214"/>
                  <a:gd name="T58" fmla="*/ 0 w 76"/>
                  <a:gd name="T59" fmla="*/ 206 h 214"/>
                  <a:gd name="T60" fmla="*/ 0 w 76"/>
                  <a:gd name="T61" fmla="*/ 206 h 214"/>
                  <a:gd name="T62" fmla="*/ 0 w 76"/>
                  <a:gd name="T63" fmla="*/ 206 h 214"/>
                  <a:gd name="T64" fmla="*/ 0 w 76"/>
                  <a:gd name="T65" fmla="*/ 206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214">
                    <a:moveTo>
                      <a:pt x="76" y="8"/>
                    </a:moveTo>
                    <a:lnTo>
                      <a:pt x="71" y="6"/>
                    </a:lnTo>
                    <a:lnTo>
                      <a:pt x="59" y="2"/>
                    </a:lnTo>
                    <a:lnTo>
                      <a:pt x="50" y="0"/>
                    </a:lnTo>
                    <a:lnTo>
                      <a:pt x="38" y="0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7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6"/>
                    </a:lnTo>
                    <a:lnTo>
                      <a:pt x="17" y="2"/>
                    </a:lnTo>
                    <a:lnTo>
                      <a:pt x="27" y="2"/>
                    </a:lnTo>
                    <a:lnTo>
                      <a:pt x="38" y="0"/>
                    </a:lnTo>
                    <a:lnTo>
                      <a:pt x="50" y="2"/>
                    </a:lnTo>
                    <a:lnTo>
                      <a:pt x="59" y="2"/>
                    </a:lnTo>
                    <a:lnTo>
                      <a:pt x="69" y="6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close/>
                    <a:moveTo>
                      <a:pt x="0" y="206"/>
                    </a:moveTo>
                    <a:lnTo>
                      <a:pt x="7" y="208"/>
                    </a:lnTo>
                    <a:lnTo>
                      <a:pt x="17" y="210"/>
                    </a:lnTo>
                    <a:lnTo>
                      <a:pt x="27" y="212"/>
                    </a:lnTo>
                    <a:lnTo>
                      <a:pt x="38" y="214"/>
                    </a:lnTo>
                    <a:lnTo>
                      <a:pt x="50" y="212"/>
                    </a:lnTo>
                    <a:lnTo>
                      <a:pt x="59" y="210"/>
                    </a:lnTo>
                    <a:lnTo>
                      <a:pt x="71" y="208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69" y="208"/>
                    </a:lnTo>
                    <a:lnTo>
                      <a:pt x="59" y="210"/>
                    </a:lnTo>
                    <a:lnTo>
                      <a:pt x="50" y="212"/>
                    </a:lnTo>
                    <a:lnTo>
                      <a:pt x="38" y="212"/>
                    </a:lnTo>
                    <a:lnTo>
                      <a:pt x="27" y="212"/>
                    </a:lnTo>
                    <a:lnTo>
                      <a:pt x="17" y="210"/>
                    </a:lnTo>
                    <a:lnTo>
                      <a:pt x="7" y="208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close/>
                  </a:path>
                </a:pathLst>
              </a:cu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57" name="Freeform 7941"/>
              <p:cNvSpPr>
                <a:spLocks noEditPoints="1"/>
              </p:cNvSpPr>
              <p:nvPr/>
            </p:nvSpPr>
            <p:spPr bwMode="auto">
              <a:xfrm>
                <a:off x="2927" y="3025"/>
                <a:ext cx="76" cy="212"/>
              </a:xfrm>
              <a:custGeom>
                <a:avLst/>
                <a:gdLst>
                  <a:gd name="T0" fmla="*/ 69 w 76"/>
                  <a:gd name="T1" fmla="*/ 6 h 212"/>
                  <a:gd name="T2" fmla="*/ 50 w 76"/>
                  <a:gd name="T3" fmla="*/ 2 h 212"/>
                  <a:gd name="T4" fmla="*/ 27 w 76"/>
                  <a:gd name="T5" fmla="*/ 2 h 212"/>
                  <a:gd name="T6" fmla="*/ 7 w 76"/>
                  <a:gd name="T7" fmla="*/ 6 h 212"/>
                  <a:gd name="T8" fmla="*/ 0 w 76"/>
                  <a:gd name="T9" fmla="*/ 8 h 212"/>
                  <a:gd name="T10" fmla="*/ 0 w 76"/>
                  <a:gd name="T11" fmla="*/ 8 h 212"/>
                  <a:gd name="T12" fmla="*/ 0 w 76"/>
                  <a:gd name="T13" fmla="*/ 8 h 212"/>
                  <a:gd name="T14" fmla="*/ 0 w 76"/>
                  <a:gd name="T15" fmla="*/ 8 h 212"/>
                  <a:gd name="T16" fmla="*/ 7 w 76"/>
                  <a:gd name="T17" fmla="*/ 6 h 212"/>
                  <a:gd name="T18" fmla="*/ 27 w 76"/>
                  <a:gd name="T19" fmla="*/ 2 h 212"/>
                  <a:gd name="T20" fmla="*/ 50 w 76"/>
                  <a:gd name="T21" fmla="*/ 2 h 212"/>
                  <a:gd name="T22" fmla="*/ 69 w 76"/>
                  <a:gd name="T23" fmla="*/ 6 h 212"/>
                  <a:gd name="T24" fmla="*/ 76 w 76"/>
                  <a:gd name="T25" fmla="*/ 8 h 212"/>
                  <a:gd name="T26" fmla="*/ 76 w 76"/>
                  <a:gd name="T27" fmla="*/ 8 h 212"/>
                  <a:gd name="T28" fmla="*/ 76 w 76"/>
                  <a:gd name="T29" fmla="*/ 8 h 212"/>
                  <a:gd name="T30" fmla="*/ 76 w 76"/>
                  <a:gd name="T31" fmla="*/ 8 h 212"/>
                  <a:gd name="T32" fmla="*/ 0 w 76"/>
                  <a:gd name="T33" fmla="*/ 206 h 212"/>
                  <a:gd name="T34" fmla="*/ 17 w 76"/>
                  <a:gd name="T35" fmla="*/ 210 h 212"/>
                  <a:gd name="T36" fmla="*/ 38 w 76"/>
                  <a:gd name="T37" fmla="*/ 212 h 212"/>
                  <a:gd name="T38" fmla="*/ 59 w 76"/>
                  <a:gd name="T39" fmla="*/ 210 h 212"/>
                  <a:gd name="T40" fmla="*/ 76 w 76"/>
                  <a:gd name="T41" fmla="*/ 206 h 212"/>
                  <a:gd name="T42" fmla="*/ 76 w 76"/>
                  <a:gd name="T43" fmla="*/ 204 h 212"/>
                  <a:gd name="T44" fmla="*/ 76 w 76"/>
                  <a:gd name="T45" fmla="*/ 204 h 212"/>
                  <a:gd name="T46" fmla="*/ 76 w 76"/>
                  <a:gd name="T47" fmla="*/ 204 h 212"/>
                  <a:gd name="T48" fmla="*/ 76 w 76"/>
                  <a:gd name="T49" fmla="*/ 204 h 212"/>
                  <a:gd name="T50" fmla="*/ 59 w 76"/>
                  <a:gd name="T51" fmla="*/ 210 h 212"/>
                  <a:gd name="T52" fmla="*/ 38 w 76"/>
                  <a:gd name="T53" fmla="*/ 212 h 212"/>
                  <a:gd name="T54" fmla="*/ 17 w 76"/>
                  <a:gd name="T55" fmla="*/ 210 h 212"/>
                  <a:gd name="T56" fmla="*/ 0 w 76"/>
                  <a:gd name="T57" fmla="*/ 204 h 212"/>
                  <a:gd name="T58" fmla="*/ 0 w 76"/>
                  <a:gd name="T59" fmla="*/ 204 h 212"/>
                  <a:gd name="T60" fmla="*/ 0 w 76"/>
                  <a:gd name="T61" fmla="*/ 204 h 212"/>
                  <a:gd name="T62" fmla="*/ 0 w 76"/>
                  <a:gd name="T63" fmla="*/ 204 h 212"/>
                  <a:gd name="T64" fmla="*/ 0 w 76"/>
                  <a:gd name="T65" fmla="*/ 20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212">
                    <a:moveTo>
                      <a:pt x="76" y="8"/>
                    </a:moveTo>
                    <a:lnTo>
                      <a:pt x="69" y="6"/>
                    </a:lnTo>
                    <a:lnTo>
                      <a:pt x="59" y="2"/>
                    </a:lnTo>
                    <a:lnTo>
                      <a:pt x="50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7" y="2"/>
                    </a:lnTo>
                    <a:lnTo>
                      <a:pt x="7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6"/>
                    </a:lnTo>
                    <a:lnTo>
                      <a:pt x="17" y="4"/>
                    </a:lnTo>
                    <a:lnTo>
                      <a:pt x="27" y="2"/>
                    </a:lnTo>
                    <a:lnTo>
                      <a:pt x="38" y="2"/>
                    </a:lnTo>
                    <a:lnTo>
                      <a:pt x="50" y="2"/>
                    </a:lnTo>
                    <a:lnTo>
                      <a:pt x="59" y="4"/>
                    </a:lnTo>
                    <a:lnTo>
                      <a:pt x="69" y="6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close/>
                    <a:moveTo>
                      <a:pt x="0" y="206"/>
                    </a:moveTo>
                    <a:lnTo>
                      <a:pt x="7" y="208"/>
                    </a:lnTo>
                    <a:lnTo>
                      <a:pt x="17" y="210"/>
                    </a:lnTo>
                    <a:lnTo>
                      <a:pt x="27" y="212"/>
                    </a:lnTo>
                    <a:lnTo>
                      <a:pt x="38" y="212"/>
                    </a:lnTo>
                    <a:lnTo>
                      <a:pt x="50" y="212"/>
                    </a:lnTo>
                    <a:lnTo>
                      <a:pt x="59" y="210"/>
                    </a:lnTo>
                    <a:lnTo>
                      <a:pt x="69" y="208"/>
                    </a:lnTo>
                    <a:lnTo>
                      <a:pt x="76" y="206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69" y="208"/>
                    </a:lnTo>
                    <a:lnTo>
                      <a:pt x="59" y="210"/>
                    </a:lnTo>
                    <a:lnTo>
                      <a:pt x="50" y="212"/>
                    </a:lnTo>
                    <a:lnTo>
                      <a:pt x="38" y="212"/>
                    </a:lnTo>
                    <a:lnTo>
                      <a:pt x="27" y="212"/>
                    </a:lnTo>
                    <a:lnTo>
                      <a:pt x="17" y="210"/>
                    </a:lnTo>
                    <a:lnTo>
                      <a:pt x="7" y="20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6"/>
                    </a:lnTo>
                    <a:close/>
                  </a:path>
                </a:pathLst>
              </a:custGeom>
              <a:solidFill>
                <a:srgbClr val="00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58" name="Freeform 7942"/>
              <p:cNvSpPr>
                <a:spLocks noEditPoints="1"/>
              </p:cNvSpPr>
              <p:nvPr/>
            </p:nvSpPr>
            <p:spPr bwMode="auto">
              <a:xfrm>
                <a:off x="2927" y="3027"/>
                <a:ext cx="76" cy="210"/>
              </a:xfrm>
              <a:custGeom>
                <a:avLst/>
                <a:gdLst>
                  <a:gd name="T0" fmla="*/ 69 w 76"/>
                  <a:gd name="T1" fmla="*/ 4 h 210"/>
                  <a:gd name="T2" fmla="*/ 50 w 76"/>
                  <a:gd name="T3" fmla="*/ 0 h 210"/>
                  <a:gd name="T4" fmla="*/ 27 w 76"/>
                  <a:gd name="T5" fmla="*/ 0 h 210"/>
                  <a:gd name="T6" fmla="*/ 7 w 76"/>
                  <a:gd name="T7" fmla="*/ 4 h 210"/>
                  <a:gd name="T8" fmla="*/ 0 w 76"/>
                  <a:gd name="T9" fmla="*/ 8 h 210"/>
                  <a:gd name="T10" fmla="*/ 0 w 76"/>
                  <a:gd name="T11" fmla="*/ 8 h 210"/>
                  <a:gd name="T12" fmla="*/ 0 w 76"/>
                  <a:gd name="T13" fmla="*/ 8 h 210"/>
                  <a:gd name="T14" fmla="*/ 0 w 76"/>
                  <a:gd name="T15" fmla="*/ 8 h 210"/>
                  <a:gd name="T16" fmla="*/ 7 w 76"/>
                  <a:gd name="T17" fmla="*/ 4 h 210"/>
                  <a:gd name="T18" fmla="*/ 27 w 76"/>
                  <a:gd name="T19" fmla="*/ 0 h 210"/>
                  <a:gd name="T20" fmla="*/ 50 w 76"/>
                  <a:gd name="T21" fmla="*/ 0 h 210"/>
                  <a:gd name="T22" fmla="*/ 69 w 76"/>
                  <a:gd name="T23" fmla="*/ 4 h 210"/>
                  <a:gd name="T24" fmla="*/ 76 w 76"/>
                  <a:gd name="T25" fmla="*/ 8 h 210"/>
                  <a:gd name="T26" fmla="*/ 76 w 76"/>
                  <a:gd name="T27" fmla="*/ 8 h 210"/>
                  <a:gd name="T28" fmla="*/ 76 w 76"/>
                  <a:gd name="T29" fmla="*/ 8 h 210"/>
                  <a:gd name="T30" fmla="*/ 76 w 76"/>
                  <a:gd name="T31" fmla="*/ 8 h 210"/>
                  <a:gd name="T32" fmla="*/ 0 w 76"/>
                  <a:gd name="T33" fmla="*/ 202 h 210"/>
                  <a:gd name="T34" fmla="*/ 17 w 76"/>
                  <a:gd name="T35" fmla="*/ 208 h 210"/>
                  <a:gd name="T36" fmla="*/ 38 w 76"/>
                  <a:gd name="T37" fmla="*/ 210 h 210"/>
                  <a:gd name="T38" fmla="*/ 59 w 76"/>
                  <a:gd name="T39" fmla="*/ 208 h 210"/>
                  <a:gd name="T40" fmla="*/ 76 w 76"/>
                  <a:gd name="T41" fmla="*/ 202 h 210"/>
                  <a:gd name="T42" fmla="*/ 76 w 76"/>
                  <a:gd name="T43" fmla="*/ 202 h 210"/>
                  <a:gd name="T44" fmla="*/ 76 w 76"/>
                  <a:gd name="T45" fmla="*/ 202 h 210"/>
                  <a:gd name="T46" fmla="*/ 76 w 76"/>
                  <a:gd name="T47" fmla="*/ 202 h 210"/>
                  <a:gd name="T48" fmla="*/ 76 w 76"/>
                  <a:gd name="T49" fmla="*/ 202 h 210"/>
                  <a:gd name="T50" fmla="*/ 59 w 76"/>
                  <a:gd name="T51" fmla="*/ 208 h 210"/>
                  <a:gd name="T52" fmla="*/ 38 w 76"/>
                  <a:gd name="T53" fmla="*/ 210 h 210"/>
                  <a:gd name="T54" fmla="*/ 17 w 76"/>
                  <a:gd name="T55" fmla="*/ 208 h 210"/>
                  <a:gd name="T56" fmla="*/ 0 w 76"/>
                  <a:gd name="T57" fmla="*/ 202 h 210"/>
                  <a:gd name="T58" fmla="*/ 0 w 76"/>
                  <a:gd name="T59" fmla="*/ 202 h 210"/>
                  <a:gd name="T60" fmla="*/ 0 w 76"/>
                  <a:gd name="T61" fmla="*/ 202 h 210"/>
                  <a:gd name="T62" fmla="*/ 0 w 76"/>
                  <a:gd name="T63" fmla="*/ 202 h 210"/>
                  <a:gd name="T64" fmla="*/ 0 w 76"/>
                  <a:gd name="T65" fmla="*/ 202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210">
                    <a:moveTo>
                      <a:pt x="76" y="6"/>
                    </a:moveTo>
                    <a:lnTo>
                      <a:pt x="69" y="4"/>
                    </a:lnTo>
                    <a:lnTo>
                      <a:pt x="59" y="2"/>
                    </a:lnTo>
                    <a:lnTo>
                      <a:pt x="50" y="0"/>
                    </a:lnTo>
                    <a:lnTo>
                      <a:pt x="38" y="0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7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4"/>
                    </a:lnTo>
                    <a:lnTo>
                      <a:pt x="17" y="2"/>
                    </a:lnTo>
                    <a:lnTo>
                      <a:pt x="27" y="0"/>
                    </a:lnTo>
                    <a:lnTo>
                      <a:pt x="38" y="0"/>
                    </a:lnTo>
                    <a:lnTo>
                      <a:pt x="50" y="0"/>
                    </a:lnTo>
                    <a:lnTo>
                      <a:pt x="59" y="2"/>
                    </a:lnTo>
                    <a:lnTo>
                      <a:pt x="69" y="4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  <a:moveTo>
                      <a:pt x="0" y="202"/>
                    </a:moveTo>
                    <a:lnTo>
                      <a:pt x="7" y="206"/>
                    </a:lnTo>
                    <a:lnTo>
                      <a:pt x="17" y="208"/>
                    </a:lnTo>
                    <a:lnTo>
                      <a:pt x="27" y="210"/>
                    </a:lnTo>
                    <a:lnTo>
                      <a:pt x="38" y="210"/>
                    </a:lnTo>
                    <a:lnTo>
                      <a:pt x="50" y="210"/>
                    </a:lnTo>
                    <a:lnTo>
                      <a:pt x="59" y="208"/>
                    </a:lnTo>
                    <a:lnTo>
                      <a:pt x="69" y="206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69" y="204"/>
                    </a:lnTo>
                    <a:lnTo>
                      <a:pt x="59" y="208"/>
                    </a:lnTo>
                    <a:lnTo>
                      <a:pt x="50" y="208"/>
                    </a:lnTo>
                    <a:lnTo>
                      <a:pt x="38" y="210"/>
                    </a:lnTo>
                    <a:lnTo>
                      <a:pt x="27" y="208"/>
                    </a:lnTo>
                    <a:lnTo>
                      <a:pt x="17" y="208"/>
                    </a:lnTo>
                    <a:lnTo>
                      <a:pt x="7" y="204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003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59" name="Freeform 7943"/>
              <p:cNvSpPr>
                <a:spLocks noEditPoints="1"/>
              </p:cNvSpPr>
              <p:nvPr/>
            </p:nvSpPr>
            <p:spPr bwMode="auto">
              <a:xfrm>
                <a:off x="2925" y="3027"/>
                <a:ext cx="80" cy="210"/>
              </a:xfrm>
              <a:custGeom>
                <a:avLst/>
                <a:gdLst>
                  <a:gd name="T0" fmla="*/ 71 w 80"/>
                  <a:gd name="T1" fmla="*/ 4 h 210"/>
                  <a:gd name="T2" fmla="*/ 52 w 80"/>
                  <a:gd name="T3" fmla="*/ 0 h 210"/>
                  <a:gd name="T4" fmla="*/ 29 w 80"/>
                  <a:gd name="T5" fmla="*/ 0 h 210"/>
                  <a:gd name="T6" fmla="*/ 9 w 80"/>
                  <a:gd name="T7" fmla="*/ 4 h 210"/>
                  <a:gd name="T8" fmla="*/ 2 w 80"/>
                  <a:gd name="T9" fmla="*/ 8 h 210"/>
                  <a:gd name="T10" fmla="*/ 2 w 80"/>
                  <a:gd name="T11" fmla="*/ 8 h 210"/>
                  <a:gd name="T12" fmla="*/ 2 w 80"/>
                  <a:gd name="T13" fmla="*/ 8 h 210"/>
                  <a:gd name="T14" fmla="*/ 0 w 80"/>
                  <a:gd name="T15" fmla="*/ 8 h 210"/>
                  <a:gd name="T16" fmla="*/ 9 w 80"/>
                  <a:gd name="T17" fmla="*/ 6 h 210"/>
                  <a:gd name="T18" fmla="*/ 30 w 80"/>
                  <a:gd name="T19" fmla="*/ 0 h 210"/>
                  <a:gd name="T20" fmla="*/ 52 w 80"/>
                  <a:gd name="T21" fmla="*/ 0 h 210"/>
                  <a:gd name="T22" fmla="*/ 71 w 80"/>
                  <a:gd name="T23" fmla="*/ 6 h 210"/>
                  <a:gd name="T24" fmla="*/ 80 w 80"/>
                  <a:gd name="T25" fmla="*/ 8 h 210"/>
                  <a:gd name="T26" fmla="*/ 80 w 80"/>
                  <a:gd name="T27" fmla="*/ 8 h 210"/>
                  <a:gd name="T28" fmla="*/ 80 w 80"/>
                  <a:gd name="T29" fmla="*/ 8 h 210"/>
                  <a:gd name="T30" fmla="*/ 80 w 80"/>
                  <a:gd name="T31" fmla="*/ 8 h 210"/>
                  <a:gd name="T32" fmla="*/ 2 w 80"/>
                  <a:gd name="T33" fmla="*/ 202 h 210"/>
                  <a:gd name="T34" fmla="*/ 19 w 80"/>
                  <a:gd name="T35" fmla="*/ 208 h 210"/>
                  <a:gd name="T36" fmla="*/ 40 w 80"/>
                  <a:gd name="T37" fmla="*/ 210 h 210"/>
                  <a:gd name="T38" fmla="*/ 61 w 80"/>
                  <a:gd name="T39" fmla="*/ 208 h 210"/>
                  <a:gd name="T40" fmla="*/ 78 w 80"/>
                  <a:gd name="T41" fmla="*/ 202 h 210"/>
                  <a:gd name="T42" fmla="*/ 80 w 80"/>
                  <a:gd name="T43" fmla="*/ 202 h 210"/>
                  <a:gd name="T44" fmla="*/ 80 w 80"/>
                  <a:gd name="T45" fmla="*/ 202 h 210"/>
                  <a:gd name="T46" fmla="*/ 80 w 80"/>
                  <a:gd name="T47" fmla="*/ 200 h 210"/>
                  <a:gd name="T48" fmla="*/ 80 w 80"/>
                  <a:gd name="T49" fmla="*/ 200 h 210"/>
                  <a:gd name="T50" fmla="*/ 61 w 80"/>
                  <a:gd name="T51" fmla="*/ 206 h 210"/>
                  <a:gd name="T52" fmla="*/ 40 w 80"/>
                  <a:gd name="T53" fmla="*/ 208 h 210"/>
                  <a:gd name="T54" fmla="*/ 19 w 80"/>
                  <a:gd name="T55" fmla="*/ 206 h 210"/>
                  <a:gd name="T56" fmla="*/ 0 w 80"/>
                  <a:gd name="T57" fmla="*/ 200 h 210"/>
                  <a:gd name="T58" fmla="*/ 0 w 80"/>
                  <a:gd name="T59" fmla="*/ 200 h 210"/>
                  <a:gd name="T60" fmla="*/ 2 w 80"/>
                  <a:gd name="T61" fmla="*/ 202 h 210"/>
                  <a:gd name="T62" fmla="*/ 2 w 80"/>
                  <a:gd name="T63" fmla="*/ 202 h 210"/>
                  <a:gd name="T64" fmla="*/ 2 w 80"/>
                  <a:gd name="T65" fmla="*/ 202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210">
                    <a:moveTo>
                      <a:pt x="78" y="8"/>
                    </a:moveTo>
                    <a:lnTo>
                      <a:pt x="71" y="4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29" y="0"/>
                    </a:lnTo>
                    <a:lnTo>
                      <a:pt x="19" y="2"/>
                    </a:lnTo>
                    <a:lnTo>
                      <a:pt x="9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9" y="6"/>
                    </a:lnTo>
                    <a:lnTo>
                      <a:pt x="19" y="2"/>
                    </a:lnTo>
                    <a:lnTo>
                      <a:pt x="30" y="0"/>
                    </a:lnTo>
                    <a:lnTo>
                      <a:pt x="40" y="0"/>
                    </a:lnTo>
                    <a:lnTo>
                      <a:pt x="52" y="0"/>
                    </a:lnTo>
                    <a:lnTo>
                      <a:pt x="61" y="2"/>
                    </a:lnTo>
                    <a:lnTo>
                      <a:pt x="71" y="6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78" y="8"/>
                    </a:lnTo>
                    <a:close/>
                    <a:moveTo>
                      <a:pt x="2" y="202"/>
                    </a:moveTo>
                    <a:lnTo>
                      <a:pt x="9" y="204"/>
                    </a:lnTo>
                    <a:lnTo>
                      <a:pt x="19" y="208"/>
                    </a:lnTo>
                    <a:lnTo>
                      <a:pt x="29" y="208"/>
                    </a:lnTo>
                    <a:lnTo>
                      <a:pt x="40" y="210"/>
                    </a:lnTo>
                    <a:lnTo>
                      <a:pt x="52" y="208"/>
                    </a:lnTo>
                    <a:lnTo>
                      <a:pt x="61" y="208"/>
                    </a:lnTo>
                    <a:lnTo>
                      <a:pt x="71" y="204"/>
                    </a:lnTo>
                    <a:lnTo>
                      <a:pt x="78" y="202"/>
                    </a:lnTo>
                    <a:lnTo>
                      <a:pt x="80" y="202"/>
                    </a:lnTo>
                    <a:lnTo>
                      <a:pt x="80" y="202"/>
                    </a:lnTo>
                    <a:lnTo>
                      <a:pt x="80" y="202"/>
                    </a:lnTo>
                    <a:lnTo>
                      <a:pt x="80" y="202"/>
                    </a:lnTo>
                    <a:lnTo>
                      <a:pt x="80" y="202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71" y="204"/>
                    </a:lnTo>
                    <a:lnTo>
                      <a:pt x="61" y="206"/>
                    </a:lnTo>
                    <a:lnTo>
                      <a:pt x="52" y="208"/>
                    </a:lnTo>
                    <a:lnTo>
                      <a:pt x="40" y="208"/>
                    </a:lnTo>
                    <a:lnTo>
                      <a:pt x="30" y="208"/>
                    </a:lnTo>
                    <a:lnTo>
                      <a:pt x="19" y="206"/>
                    </a:lnTo>
                    <a:lnTo>
                      <a:pt x="9" y="204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2"/>
                    </a:lnTo>
                    <a:lnTo>
                      <a:pt x="2" y="202"/>
                    </a:lnTo>
                    <a:lnTo>
                      <a:pt x="2" y="202"/>
                    </a:lnTo>
                    <a:lnTo>
                      <a:pt x="2" y="202"/>
                    </a:lnTo>
                    <a:lnTo>
                      <a:pt x="2" y="202"/>
                    </a:lnTo>
                    <a:lnTo>
                      <a:pt x="2" y="202"/>
                    </a:lnTo>
                    <a:close/>
                  </a:path>
                </a:pathLst>
              </a:custGeom>
              <a:solidFill>
                <a:srgbClr val="00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60" name="Freeform 7944"/>
              <p:cNvSpPr>
                <a:spLocks noEditPoints="1"/>
              </p:cNvSpPr>
              <p:nvPr/>
            </p:nvSpPr>
            <p:spPr bwMode="auto">
              <a:xfrm>
                <a:off x="2925" y="3027"/>
                <a:ext cx="80" cy="208"/>
              </a:xfrm>
              <a:custGeom>
                <a:avLst/>
                <a:gdLst>
                  <a:gd name="T0" fmla="*/ 71 w 80"/>
                  <a:gd name="T1" fmla="*/ 6 h 208"/>
                  <a:gd name="T2" fmla="*/ 52 w 80"/>
                  <a:gd name="T3" fmla="*/ 0 h 208"/>
                  <a:gd name="T4" fmla="*/ 30 w 80"/>
                  <a:gd name="T5" fmla="*/ 0 h 208"/>
                  <a:gd name="T6" fmla="*/ 9 w 80"/>
                  <a:gd name="T7" fmla="*/ 6 h 208"/>
                  <a:gd name="T8" fmla="*/ 0 w 80"/>
                  <a:gd name="T9" fmla="*/ 8 h 208"/>
                  <a:gd name="T10" fmla="*/ 0 w 80"/>
                  <a:gd name="T11" fmla="*/ 8 h 208"/>
                  <a:gd name="T12" fmla="*/ 0 w 80"/>
                  <a:gd name="T13" fmla="*/ 10 h 208"/>
                  <a:gd name="T14" fmla="*/ 0 w 80"/>
                  <a:gd name="T15" fmla="*/ 10 h 208"/>
                  <a:gd name="T16" fmla="*/ 9 w 80"/>
                  <a:gd name="T17" fmla="*/ 6 h 208"/>
                  <a:gd name="T18" fmla="*/ 30 w 80"/>
                  <a:gd name="T19" fmla="*/ 2 h 208"/>
                  <a:gd name="T20" fmla="*/ 52 w 80"/>
                  <a:gd name="T21" fmla="*/ 2 h 208"/>
                  <a:gd name="T22" fmla="*/ 71 w 80"/>
                  <a:gd name="T23" fmla="*/ 6 h 208"/>
                  <a:gd name="T24" fmla="*/ 80 w 80"/>
                  <a:gd name="T25" fmla="*/ 10 h 208"/>
                  <a:gd name="T26" fmla="*/ 80 w 80"/>
                  <a:gd name="T27" fmla="*/ 10 h 208"/>
                  <a:gd name="T28" fmla="*/ 80 w 80"/>
                  <a:gd name="T29" fmla="*/ 8 h 208"/>
                  <a:gd name="T30" fmla="*/ 80 w 80"/>
                  <a:gd name="T31" fmla="*/ 8 h 208"/>
                  <a:gd name="T32" fmla="*/ 0 w 80"/>
                  <a:gd name="T33" fmla="*/ 200 h 208"/>
                  <a:gd name="T34" fmla="*/ 19 w 80"/>
                  <a:gd name="T35" fmla="*/ 206 h 208"/>
                  <a:gd name="T36" fmla="*/ 40 w 80"/>
                  <a:gd name="T37" fmla="*/ 208 h 208"/>
                  <a:gd name="T38" fmla="*/ 61 w 80"/>
                  <a:gd name="T39" fmla="*/ 206 h 208"/>
                  <a:gd name="T40" fmla="*/ 80 w 80"/>
                  <a:gd name="T41" fmla="*/ 200 h 208"/>
                  <a:gd name="T42" fmla="*/ 80 w 80"/>
                  <a:gd name="T43" fmla="*/ 200 h 208"/>
                  <a:gd name="T44" fmla="*/ 80 w 80"/>
                  <a:gd name="T45" fmla="*/ 200 h 208"/>
                  <a:gd name="T46" fmla="*/ 80 w 80"/>
                  <a:gd name="T47" fmla="*/ 200 h 208"/>
                  <a:gd name="T48" fmla="*/ 80 w 80"/>
                  <a:gd name="T49" fmla="*/ 200 h 208"/>
                  <a:gd name="T50" fmla="*/ 61 w 80"/>
                  <a:gd name="T51" fmla="*/ 206 h 208"/>
                  <a:gd name="T52" fmla="*/ 40 w 80"/>
                  <a:gd name="T53" fmla="*/ 208 h 208"/>
                  <a:gd name="T54" fmla="*/ 19 w 80"/>
                  <a:gd name="T55" fmla="*/ 206 h 208"/>
                  <a:gd name="T56" fmla="*/ 0 w 80"/>
                  <a:gd name="T57" fmla="*/ 200 h 208"/>
                  <a:gd name="T58" fmla="*/ 0 w 80"/>
                  <a:gd name="T59" fmla="*/ 200 h 208"/>
                  <a:gd name="T60" fmla="*/ 0 w 80"/>
                  <a:gd name="T61" fmla="*/ 200 h 208"/>
                  <a:gd name="T62" fmla="*/ 0 w 80"/>
                  <a:gd name="T63" fmla="*/ 200 h 208"/>
                  <a:gd name="T64" fmla="*/ 0 w 80"/>
                  <a:gd name="T65" fmla="*/ 20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208">
                    <a:moveTo>
                      <a:pt x="80" y="8"/>
                    </a:moveTo>
                    <a:lnTo>
                      <a:pt x="71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9" y="6"/>
                    </a:lnTo>
                    <a:lnTo>
                      <a:pt x="19" y="4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61" y="4"/>
                    </a:lnTo>
                    <a:lnTo>
                      <a:pt x="71" y="6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close/>
                    <a:moveTo>
                      <a:pt x="0" y="200"/>
                    </a:moveTo>
                    <a:lnTo>
                      <a:pt x="9" y="204"/>
                    </a:lnTo>
                    <a:lnTo>
                      <a:pt x="19" y="206"/>
                    </a:lnTo>
                    <a:lnTo>
                      <a:pt x="30" y="208"/>
                    </a:lnTo>
                    <a:lnTo>
                      <a:pt x="40" y="208"/>
                    </a:lnTo>
                    <a:lnTo>
                      <a:pt x="52" y="208"/>
                    </a:lnTo>
                    <a:lnTo>
                      <a:pt x="61" y="206"/>
                    </a:lnTo>
                    <a:lnTo>
                      <a:pt x="71" y="204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71" y="204"/>
                    </a:lnTo>
                    <a:lnTo>
                      <a:pt x="61" y="206"/>
                    </a:lnTo>
                    <a:lnTo>
                      <a:pt x="52" y="208"/>
                    </a:lnTo>
                    <a:lnTo>
                      <a:pt x="40" y="208"/>
                    </a:lnTo>
                    <a:lnTo>
                      <a:pt x="30" y="208"/>
                    </a:lnTo>
                    <a:lnTo>
                      <a:pt x="19" y="206"/>
                    </a:lnTo>
                    <a:lnTo>
                      <a:pt x="9" y="204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close/>
                  </a:path>
                </a:pathLst>
              </a:cu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61" name="Freeform 7945"/>
              <p:cNvSpPr>
                <a:spLocks noEditPoints="1"/>
              </p:cNvSpPr>
              <p:nvPr/>
            </p:nvSpPr>
            <p:spPr bwMode="auto">
              <a:xfrm>
                <a:off x="2925" y="3027"/>
                <a:ext cx="80" cy="208"/>
              </a:xfrm>
              <a:custGeom>
                <a:avLst/>
                <a:gdLst>
                  <a:gd name="T0" fmla="*/ 71 w 80"/>
                  <a:gd name="T1" fmla="*/ 6 h 208"/>
                  <a:gd name="T2" fmla="*/ 52 w 80"/>
                  <a:gd name="T3" fmla="*/ 2 h 208"/>
                  <a:gd name="T4" fmla="*/ 30 w 80"/>
                  <a:gd name="T5" fmla="*/ 2 h 208"/>
                  <a:gd name="T6" fmla="*/ 9 w 80"/>
                  <a:gd name="T7" fmla="*/ 6 h 208"/>
                  <a:gd name="T8" fmla="*/ 0 w 80"/>
                  <a:gd name="T9" fmla="*/ 10 h 208"/>
                  <a:gd name="T10" fmla="*/ 0 w 80"/>
                  <a:gd name="T11" fmla="*/ 10 h 208"/>
                  <a:gd name="T12" fmla="*/ 0 w 80"/>
                  <a:gd name="T13" fmla="*/ 10 h 208"/>
                  <a:gd name="T14" fmla="*/ 0 w 80"/>
                  <a:gd name="T15" fmla="*/ 10 h 208"/>
                  <a:gd name="T16" fmla="*/ 0 w 80"/>
                  <a:gd name="T17" fmla="*/ 10 h 208"/>
                  <a:gd name="T18" fmla="*/ 19 w 80"/>
                  <a:gd name="T19" fmla="*/ 4 h 208"/>
                  <a:gd name="T20" fmla="*/ 40 w 80"/>
                  <a:gd name="T21" fmla="*/ 2 h 208"/>
                  <a:gd name="T22" fmla="*/ 61 w 80"/>
                  <a:gd name="T23" fmla="*/ 4 h 208"/>
                  <a:gd name="T24" fmla="*/ 80 w 80"/>
                  <a:gd name="T25" fmla="*/ 10 h 208"/>
                  <a:gd name="T26" fmla="*/ 80 w 80"/>
                  <a:gd name="T27" fmla="*/ 10 h 208"/>
                  <a:gd name="T28" fmla="*/ 80 w 80"/>
                  <a:gd name="T29" fmla="*/ 10 h 208"/>
                  <a:gd name="T30" fmla="*/ 80 w 80"/>
                  <a:gd name="T31" fmla="*/ 10 h 208"/>
                  <a:gd name="T32" fmla="*/ 80 w 80"/>
                  <a:gd name="T33" fmla="*/ 10 h 208"/>
                  <a:gd name="T34" fmla="*/ 0 w 80"/>
                  <a:gd name="T35" fmla="*/ 200 h 208"/>
                  <a:gd name="T36" fmla="*/ 19 w 80"/>
                  <a:gd name="T37" fmla="*/ 206 h 208"/>
                  <a:gd name="T38" fmla="*/ 40 w 80"/>
                  <a:gd name="T39" fmla="*/ 208 h 208"/>
                  <a:gd name="T40" fmla="*/ 61 w 80"/>
                  <a:gd name="T41" fmla="*/ 206 h 208"/>
                  <a:gd name="T42" fmla="*/ 80 w 80"/>
                  <a:gd name="T43" fmla="*/ 200 h 208"/>
                  <a:gd name="T44" fmla="*/ 80 w 80"/>
                  <a:gd name="T45" fmla="*/ 200 h 208"/>
                  <a:gd name="T46" fmla="*/ 80 w 80"/>
                  <a:gd name="T47" fmla="*/ 200 h 208"/>
                  <a:gd name="T48" fmla="*/ 80 w 80"/>
                  <a:gd name="T49" fmla="*/ 200 h 208"/>
                  <a:gd name="T50" fmla="*/ 80 w 80"/>
                  <a:gd name="T51" fmla="*/ 200 h 208"/>
                  <a:gd name="T52" fmla="*/ 71 w 80"/>
                  <a:gd name="T53" fmla="*/ 202 h 208"/>
                  <a:gd name="T54" fmla="*/ 52 w 80"/>
                  <a:gd name="T55" fmla="*/ 208 h 208"/>
                  <a:gd name="T56" fmla="*/ 30 w 80"/>
                  <a:gd name="T57" fmla="*/ 208 h 208"/>
                  <a:gd name="T58" fmla="*/ 9 w 80"/>
                  <a:gd name="T59" fmla="*/ 202 h 208"/>
                  <a:gd name="T60" fmla="*/ 0 w 80"/>
                  <a:gd name="T61" fmla="*/ 200 h 208"/>
                  <a:gd name="T62" fmla="*/ 0 w 80"/>
                  <a:gd name="T63" fmla="*/ 200 h 208"/>
                  <a:gd name="T64" fmla="*/ 0 w 80"/>
                  <a:gd name="T65" fmla="*/ 200 h 208"/>
                  <a:gd name="T66" fmla="*/ 0 w 80"/>
                  <a:gd name="T67" fmla="*/ 200 h 208"/>
                  <a:gd name="T68" fmla="*/ 0 w 80"/>
                  <a:gd name="T69" fmla="*/ 20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" h="208">
                    <a:moveTo>
                      <a:pt x="80" y="10"/>
                    </a:moveTo>
                    <a:lnTo>
                      <a:pt x="71" y="6"/>
                    </a:lnTo>
                    <a:lnTo>
                      <a:pt x="61" y="4"/>
                    </a:lnTo>
                    <a:lnTo>
                      <a:pt x="52" y="2"/>
                    </a:lnTo>
                    <a:lnTo>
                      <a:pt x="40" y="0"/>
                    </a:lnTo>
                    <a:lnTo>
                      <a:pt x="30" y="2"/>
                    </a:lnTo>
                    <a:lnTo>
                      <a:pt x="19" y="4"/>
                    </a:lnTo>
                    <a:lnTo>
                      <a:pt x="9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9" y="6"/>
                    </a:lnTo>
                    <a:lnTo>
                      <a:pt x="19" y="4"/>
                    </a:lnTo>
                    <a:lnTo>
                      <a:pt x="30" y="2"/>
                    </a:lnTo>
                    <a:lnTo>
                      <a:pt x="40" y="2"/>
                    </a:lnTo>
                    <a:lnTo>
                      <a:pt x="52" y="2"/>
                    </a:lnTo>
                    <a:lnTo>
                      <a:pt x="61" y="4"/>
                    </a:lnTo>
                    <a:lnTo>
                      <a:pt x="71" y="6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close/>
                    <a:moveTo>
                      <a:pt x="0" y="200"/>
                    </a:moveTo>
                    <a:lnTo>
                      <a:pt x="9" y="204"/>
                    </a:lnTo>
                    <a:lnTo>
                      <a:pt x="19" y="206"/>
                    </a:lnTo>
                    <a:lnTo>
                      <a:pt x="30" y="208"/>
                    </a:lnTo>
                    <a:lnTo>
                      <a:pt x="40" y="208"/>
                    </a:lnTo>
                    <a:lnTo>
                      <a:pt x="52" y="208"/>
                    </a:lnTo>
                    <a:lnTo>
                      <a:pt x="61" y="206"/>
                    </a:lnTo>
                    <a:lnTo>
                      <a:pt x="71" y="204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71" y="202"/>
                    </a:lnTo>
                    <a:lnTo>
                      <a:pt x="61" y="206"/>
                    </a:lnTo>
                    <a:lnTo>
                      <a:pt x="52" y="208"/>
                    </a:lnTo>
                    <a:lnTo>
                      <a:pt x="40" y="208"/>
                    </a:lnTo>
                    <a:lnTo>
                      <a:pt x="30" y="208"/>
                    </a:lnTo>
                    <a:lnTo>
                      <a:pt x="19" y="206"/>
                    </a:lnTo>
                    <a:lnTo>
                      <a:pt x="9" y="202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close/>
                  </a:path>
                </a:pathLst>
              </a:cu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62" name="Freeform 7946"/>
              <p:cNvSpPr>
                <a:spLocks noEditPoints="1"/>
              </p:cNvSpPr>
              <p:nvPr/>
            </p:nvSpPr>
            <p:spPr bwMode="auto">
              <a:xfrm>
                <a:off x="2925" y="3029"/>
                <a:ext cx="80" cy="206"/>
              </a:xfrm>
              <a:custGeom>
                <a:avLst/>
                <a:gdLst>
                  <a:gd name="T0" fmla="*/ 80 w 80"/>
                  <a:gd name="T1" fmla="*/ 8 h 206"/>
                  <a:gd name="T2" fmla="*/ 61 w 80"/>
                  <a:gd name="T3" fmla="*/ 2 h 206"/>
                  <a:gd name="T4" fmla="*/ 40 w 80"/>
                  <a:gd name="T5" fmla="*/ 0 h 206"/>
                  <a:gd name="T6" fmla="*/ 19 w 80"/>
                  <a:gd name="T7" fmla="*/ 2 h 206"/>
                  <a:gd name="T8" fmla="*/ 0 w 80"/>
                  <a:gd name="T9" fmla="*/ 8 h 206"/>
                  <a:gd name="T10" fmla="*/ 0 w 80"/>
                  <a:gd name="T11" fmla="*/ 8 h 206"/>
                  <a:gd name="T12" fmla="*/ 0 w 80"/>
                  <a:gd name="T13" fmla="*/ 8 h 206"/>
                  <a:gd name="T14" fmla="*/ 0 w 80"/>
                  <a:gd name="T15" fmla="*/ 8 h 206"/>
                  <a:gd name="T16" fmla="*/ 0 w 80"/>
                  <a:gd name="T17" fmla="*/ 10 h 206"/>
                  <a:gd name="T18" fmla="*/ 0 w 80"/>
                  <a:gd name="T19" fmla="*/ 8 h 206"/>
                  <a:gd name="T20" fmla="*/ 19 w 80"/>
                  <a:gd name="T21" fmla="*/ 2 h 206"/>
                  <a:gd name="T22" fmla="*/ 40 w 80"/>
                  <a:gd name="T23" fmla="*/ 0 h 206"/>
                  <a:gd name="T24" fmla="*/ 61 w 80"/>
                  <a:gd name="T25" fmla="*/ 2 h 206"/>
                  <a:gd name="T26" fmla="*/ 80 w 80"/>
                  <a:gd name="T27" fmla="*/ 8 h 206"/>
                  <a:gd name="T28" fmla="*/ 80 w 80"/>
                  <a:gd name="T29" fmla="*/ 10 h 206"/>
                  <a:gd name="T30" fmla="*/ 80 w 80"/>
                  <a:gd name="T31" fmla="*/ 8 h 206"/>
                  <a:gd name="T32" fmla="*/ 80 w 80"/>
                  <a:gd name="T33" fmla="*/ 8 h 206"/>
                  <a:gd name="T34" fmla="*/ 80 w 80"/>
                  <a:gd name="T35" fmla="*/ 8 h 206"/>
                  <a:gd name="T36" fmla="*/ 0 w 80"/>
                  <a:gd name="T37" fmla="*/ 198 h 206"/>
                  <a:gd name="T38" fmla="*/ 9 w 80"/>
                  <a:gd name="T39" fmla="*/ 200 h 206"/>
                  <a:gd name="T40" fmla="*/ 30 w 80"/>
                  <a:gd name="T41" fmla="*/ 206 h 206"/>
                  <a:gd name="T42" fmla="*/ 52 w 80"/>
                  <a:gd name="T43" fmla="*/ 206 h 206"/>
                  <a:gd name="T44" fmla="*/ 71 w 80"/>
                  <a:gd name="T45" fmla="*/ 200 h 206"/>
                  <a:gd name="T46" fmla="*/ 80 w 80"/>
                  <a:gd name="T47" fmla="*/ 198 h 206"/>
                  <a:gd name="T48" fmla="*/ 80 w 80"/>
                  <a:gd name="T49" fmla="*/ 196 h 206"/>
                  <a:gd name="T50" fmla="*/ 80 w 80"/>
                  <a:gd name="T51" fmla="*/ 196 h 206"/>
                  <a:gd name="T52" fmla="*/ 80 w 80"/>
                  <a:gd name="T53" fmla="*/ 196 h 206"/>
                  <a:gd name="T54" fmla="*/ 80 w 80"/>
                  <a:gd name="T55" fmla="*/ 196 h 206"/>
                  <a:gd name="T56" fmla="*/ 71 w 80"/>
                  <a:gd name="T57" fmla="*/ 200 h 206"/>
                  <a:gd name="T58" fmla="*/ 52 w 80"/>
                  <a:gd name="T59" fmla="*/ 204 h 206"/>
                  <a:gd name="T60" fmla="*/ 30 w 80"/>
                  <a:gd name="T61" fmla="*/ 204 h 206"/>
                  <a:gd name="T62" fmla="*/ 9 w 80"/>
                  <a:gd name="T63" fmla="*/ 200 h 206"/>
                  <a:gd name="T64" fmla="*/ 0 w 80"/>
                  <a:gd name="T65" fmla="*/ 196 h 206"/>
                  <a:gd name="T66" fmla="*/ 0 w 80"/>
                  <a:gd name="T67" fmla="*/ 196 h 206"/>
                  <a:gd name="T68" fmla="*/ 0 w 80"/>
                  <a:gd name="T69" fmla="*/ 196 h 206"/>
                  <a:gd name="T70" fmla="*/ 0 w 80"/>
                  <a:gd name="T71" fmla="*/ 196 h 206"/>
                  <a:gd name="T72" fmla="*/ 0 w 80"/>
                  <a:gd name="T73" fmla="*/ 19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0" h="206">
                    <a:moveTo>
                      <a:pt x="80" y="8"/>
                    </a:moveTo>
                    <a:lnTo>
                      <a:pt x="80" y="8"/>
                    </a:lnTo>
                    <a:lnTo>
                      <a:pt x="71" y="4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2"/>
                    </a:lnTo>
                    <a:lnTo>
                      <a:pt x="9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9" y="4"/>
                    </a:lnTo>
                    <a:lnTo>
                      <a:pt x="19" y="2"/>
                    </a:lnTo>
                    <a:lnTo>
                      <a:pt x="30" y="0"/>
                    </a:lnTo>
                    <a:lnTo>
                      <a:pt x="40" y="0"/>
                    </a:lnTo>
                    <a:lnTo>
                      <a:pt x="52" y="0"/>
                    </a:lnTo>
                    <a:lnTo>
                      <a:pt x="61" y="2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close/>
                    <a:moveTo>
                      <a:pt x="0" y="198"/>
                    </a:moveTo>
                    <a:lnTo>
                      <a:pt x="0" y="198"/>
                    </a:lnTo>
                    <a:lnTo>
                      <a:pt x="9" y="200"/>
                    </a:lnTo>
                    <a:lnTo>
                      <a:pt x="19" y="204"/>
                    </a:lnTo>
                    <a:lnTo>
                      <a:pt x="30" y="206"/>
                    </a:lnTo>
                    <a:lnTo>
                      <a:pt x="40" y="206"/>
                    </a:lnTo>
                    <a:lnTo>
                      <a:pt x="52" y="206"/>
                    </a:lnTo>
                    <a:lnTo>
                      <a:pt x="61" y="204"/>
                    </a:lnTo>
                    <a:lnTo>
                      <a:pt x="71" y="200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6"/>
                    </a:lnTo>
                    <a:lnTo>
                      <a:pt x="80" y="196"/>
                    </a:lnTo>
                    <a:lnTo>
                      <a:pt x="80" y="196"/>
                    </a:lnTo>
                    <a:lnTo>
                      <a:pt x="80" y="196"/>
                    </a:lnTo>
                    <a:lnTo>
                      <a:pt x="80" y="196"/>
                    </a:lnTo>
                    <a:lnTo>
                      <a:pt x="80" y="196"/>
                    </a:lnTo>
                    <a:lnTo>
                      <a:pt x="80" y="196"/>
                    </a:lnTo>
                    <a:lnTo>
                      <a:pt x="80" y="196"/>
                    </a:lnTo>
                    <a:lnTo>
                      <a:pt x="80" y="196"/>
                    </a:lnTo>
                    <a:lnTo>
                      <a:pt x="71" y="200"/>
                    </a:lnTo>
                    <a:lnTo>
                      <a:pt x="61" y="204"/>
                    </a:lnTo>
                    <a:lnTo>
                      <a:pt x="52" y="204"/>
                    </a:lnTo>
                    <a:lnTo>
                      <a:pt x="40" y="206"/>
                    </a:lnTo>
                    <a:lnTo>
                      <a:pt x="30" y="204"/>
                    </a:lnTo>
                    <a:lnTo>
                      <a:pt x="19" y="204"/>
                    </a:lnTo>
                    <a:lnTo>
                      <a:pt x="9" y="200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8"/>
                    </a:lnTo>
                    <a:close/>
                  </a:path>
                </a:pathLst>
              </a:custGeom>
              <a:solidFill>
                <a:srgbClr val="00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63" name="Freeform 7947"/>
              <p:cNvSpPr>
                <a:spLocks noEditPoints="1"/>
              </p:cNvSpPr>
              <p:nvPr/>
            </p:nvSpPr>
            <p:spPr bwMode="auto">
              <a:xfrm>
                <a:off x="2923" y="3029"/>
                <a:ext cx="84" cy="206"/>
              </a:xfrm>
              <a:custGeom>
                <a:avLst/>
                <a:gdLst>
                  <a:gd name="T0" fmla="*/ 82 w 84"/>
                  <a:gd name="T1" fmla="*/ 8 h 206"/>
                  <a:gd name="T2" fmla="*/ 63 w 84"/>
                  <a:gd name="T3" fmla="*/ 2 h 206"/>
                  <a:gd name="T4" fmla="*/ 42 w 84"/>
                  <a:gd name="T5" fmla="*/ 0 h 206"/>
                  <a:gd name="T6" fmla="*/ 21 w 84"/>
                  <a:gd name="T7" fmla="*/ 2 h 206"/>
                  <a:gd name="T8" fmla="*/ 2 w 84"/>
                  <a:gd name="T9" fmla="*/ 8 h 206"/>
                  <a:gd name="T10" fmla="*/ 2 w 84"/>
                  <a:gd name="T11" fmla="*/ 10 h 206"/>
                  <a:gd name="T12" fmla="*/ 2 w 84"/>
                  <a:gd name="T13" fmla="*/ 10 h 206"/>
                  <a:gd name="T14" fmla="*/ 0 w 84"/>
                  <a:gd name="T15" fmla="*/ 10 h 206"/>
                  <a:gd name="T16" fmla="*/ 0 w 84"/>
                  <a:gd name="T17" fmla="*/ 10 h 206"/>
                  <a:gd name="T18" fmla="*/ 2 w 84"/>
                  <a:gd name="T19" fmla="*/ 8 h 206"/>
                  <a:gd name="T20" fmla="*/ 21 w 84"/>
                  <a:gd name="T21" fmla="*/ 2 h 206"/>
                  <a:gd name="T22" fmla="*/ 42 w 84"/>
                  <a:gd name="T23" fmla="*/ 0 h 206"/>
                  <a:gd name="T24" fmla="*/ 63 w 84"/>
                  <a:gd name="T25" fmla="*/ 2 h 206"/>
                  <a:gd name="T26" fmla="*/ 82 w 84"/>
                  <a:gd name="T27" fmla="*/ 8 h 206"/>
                  <a:gd name="T28" fmla="*/ 84 w 84"/>
                  <a:gd name="T29" fmla="*/ 10 h 206"/>
                  <a:gd name="T30" fmla="*/ 84 w 84"/>
                  <a:gd name="T31" fmla="*/ 10 h 206"/>
                  <a:gd name="T32" fmla="*/ 84 w 84"/>
                  <a:gd name="T33" fmla="*/ 10 h 206"/>
                  <a:gd name="T34" fmla="*/ 84 w 84"/>
                  <a:gd name="T35" fmla="*/ 10 h 206"/>
                  <a:gd name="T36" fmla="*/ 2 w 84"/>
                  <a:gd name="T37" fmla="*/ 196 h 206"/>
                  <a:gd name="T38" fmla="*/ 11 w 84"/>
                  <a:gd name="T39" fmla="*/ 200 h 206"/>
                  <a:gd name="T40" fmla="*/ 32 w 84"/>
                  <a:gd name="T41" fmla="*/ 204 h 206"/>
                  <a:gd name="T42" fmla="*/ 54 w 84"/>
                  <a:gd name="T43" fmla="*/ 204 h 206"/>
                  <a:gd name="T44" fmla="*/ 73 w 84"/>
                  <a:gd name="T45" fmla="*/ 200 h 206"/>
                  <a:gd name="T46" fmla="*/ 82 w 84"/>
                  <a:gd name="T47" fmla="*/ 196 h 206"/>
                  <a:gd name="T48" fmla="*/ 84 w 84"/>
                  <a:gd name="T49" fmla="*/ 196 h 206"/>
                  <a:gd name="T50" fmla="*/ 84 w 84"/>
                  <a:gd name="T51" fmla="*/ 196 h 206"/>
                  <a:gd name="T52" fmla="*/ 84 w 84"/>
                  <a:gd name="T53" fmla="*/ 196 h 206"/>
                  <a:gd name="T54" fmla="*/ 84 w 84"/>
                  <a:gd name="T55" fmla="*/ 196 h 206"/>
                  <a:gd name="T56" fmla="*/ 73 w 84"/>
                  <a:gd name="T57" fmla="*/ 200 h 206"/>
                  <a:gd name="T58" fmla="*/ 52 w 84"/>
                  <a:gd name="T59" fmla="*/ 204 h 206"/>
                  <a:gd name="T60" fmla="*/ 32 w 84"/>
                  <a:gd name="T61" fmla="*/ 204 h 206"/>
                  <a:gd name="T62" fmla="*/ 11 w 84"/>
                  <a:gd name="T63" fmla="*/ 200 h 206"/>
                  <a:gd name="T64" fmla="*/ 0 w 84"/>
                  <a:gd name="T65" fmla="*/ 196 h 206"/>
                  <a:gd name="T66" fmla="*/ 0 w 84"/>
                  <a:gd name="T67" fmla="*/ 196 h 206"/>
                  <a:gd name="T68" fmla="*/ 2 w 84"/>
                  <a:gd name="T69" fmla="*/ 196 h 206"/>
                  <a:gd name="T70" fmla="*/ 2 w 84"/>
                  <a:gd name="T71" fmla="*/ 196 h 206"/>
                  <a:gd name="T72" fmla="*/ 2 w 84"/>
                  <a:gd name="T73" fmla="*/ 19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6">
                    <a:moveTo>
                      <a:pt x="82" y="10"/>
                    </a:moveTo>
                    <a:lnTo>
                      <a:pt x="82" y="8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4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1" y="2"/>
                    </a:lnTo>
                    <a:lnTo>
                      <a:pt x="11" y="4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11" y="6"/>
                    </a:lnTo>
                    <a:lnTo>
                      <a:pt x="21" y="2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2" y="2"/>
                    </a:lnTo>
                    <a:lnTo>
                      <a:pt x="63" y="2"/>
                    </a:lnTo>
                    <a:lnTo>
                      <a:pt x="73" y="6"/>
                    </a:lnTo>
                    <a:lnTo>
                      <a:pt x="82" y="8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2" y="10"/>
                    </a:lnTo>
                    <a:close/>
                    <a:moveTo>
                      <a:pt x="2" y="196"/>
                    </a:moveTo>
                    <a:lnTo>
                      <a:pt x="2" y="196"/>
                    </a:lnTo>
                    <a:lnTo>
                      <a:pt x="11" y="200"/>
                    </a:lnTo>
                    <a:lnTo>
                      <a:pt x="21" y="204"/>
                    </a:lnTo>
                    <a:lnTo>
                      <a:pt x="32" y="204"/>
                    </a:lnTo>
                    <a:lnTo>
                      <a:pt x="42" y="206"/>
                    </a:lnTo>
                    <a:lnTo>
                      <a:pt x="54" y="204"/>
                    </a:lnTo>
                    <a:lnTo>
                      <a:pt x="63" y="204"/>
                    </a:lnTo>
                    <a:lnTo>
                      <a:pt x="73" y="200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2" y="196"/>
                    </a:lnTo>
                    <a:lnTo>
                      <a:pt x="73" y="200"/>
                    </a:lnTo>
                    <a:lnTo>
                      <a:pt x="63" y="202"/>
                    </a:lnTo>
                    <a:lnTo>
                      <a:pt x="52" y="204"/>
                    </a:lnTo>
                    <a:lnTo>
                      <a:pt x="42" y="204"/>
                    </a:lnTo>
                    <a:lnTo>
                      <a:pt x="32" y="204"/>
                    </a:lnTo>
                    <a:lnTo>
                      <a:pt x="21" y="202"/>
                    </a:lnTo>
                    <a:lnTo>
                      <a:pt x="11" y="200"/>
                    </a:lnTo>
                    <a:lnTo>
                      <a:pt x="2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2" y="196"/>
                    </a:lnTo>
                    <a:lnTo>
                      <a:pt x="2" y="196"/>
                    </a:lnTo>
                    <a:lnTo>
                      <a:pt x="2" y="196"/>
                    </a:lnTo>
                    <a:lnTo>
                      <a:pt x="2" y="196"/>
                    </a:lnTo>
                    <a:lnTo>
                      <a:pt x="2" y="196"/>
                    </a:lnTo>
                    <a:close/>
                  </a:path>
                </a:pathLst>
              </a:custGeom>
              <a:solidFill>
                <a:srgbClr val="00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64" name="Freeform 7948"/>
              <p:cNvSpPr>
                <a:spLocks noEditPoints="1"/>
              </p:cNvSpPr>
              <p:nvPr/>
            </p:nvSpPr>
            <p:spPr bwMode="auto">
              <a:xfrm>
                <a:off x="2923" y="3029"/>
                <a:ext cx="84" cy="204"/>
              </a:xfrm>
              <a:custGeom>
                <a:avLst/>
                <a:gdLst>
                  <a:gd name="T0" fmla="*/ 82 w 84"/>
                  <a:gd name="T1" fmla="*/ 8 h 204"/>
                  <a:gd name="T2" fmla="*/ 63 w 84"/>
                  <a:gd name="T3" fmla="*/ 2 h 204"/>
                  <a:gd name="T4" fmla="*/ 42 w 84"/>
                  <a:gd name="T5" fmla="*/ 0 h 204"/>
                  <a:gd name="T6" fmla="*/ 21 w 84"/>
                  <a:gd name="T7" fmla="*/ 2 h 204"/>
                  <a:gd name="T8" fmla="*/ 2 w 84"/>
                  <a:gd name="T9" fmla="*/ 8 h 204"/>
                  <a:gd name="T10" fmla="*/ 0 w 84"/>
                  <a:gd name="T11" fmla="*/ 10 h 204"/>
                  <a:gd name="T12" fmla="*/ 0 w 84"/>
                  <a:gd name="T13" fmla="*/ 10 h 204"/>
                  <a:gd name="T14" fmla="*/ 0 w 84"/>
                  <a:gd name="T15" fmla="*/ 10 h 204"/>
                  <a:gd name="T16" fmla="*/ 0 w 84"/>
                  <a:gd name="T17" fmla="*/ 10 h 204"/>
                  <a:gd name="T18" fmla="*/ 4 w 84"/>
                  <a:gd name="T19" fmla="*/ 10 h 204"/>
                  <a:gd name="T20" fmla="*/ 21 w 84"/>
                  <a:gd name="T21" fmla="*/ 4 h 204"/>
                  <a:gd name="T22" fmla="*/ 42 w 84"/>
                  <a:gd name="T23" fmla="*/ 2 h 204"/>
                  <a:gd name="T24" fmla="*/ 63 w 84"/>
                  <a:gd name="T25" fmla="*/ 4 h 204"/>
                  <a:gd name="T26" fmla="*/ 82 w 84"/>
                  <a:gd name="T27" fmla="*/ 10 h 204"/>
                  <a:gd name="T28" fmla="*/ 84 w 84"/>
                  <a:gd name="T29" fmla="*/ 10 h 204"/>
                  <a:gd name="T30" fmla="*/ 84 w 84"/>
                  <a:gd name="T31" fmla="*/ 10 h 204"/>
                  <a:gd name="T32" fmla="*/ 84 w 84"/>
                  <a:gd name="T33" fmla="*/ 10 h 204"/>
                  <a:gd name="T34" fmla="*/ 84 w 84"/>
                  <a:gd name="T35" fmla="*/ 10 h 204"/>
                  <a:gd name="T36" fmla="*/ 0 w 84"/>
                  <a:gd name="T37" fmla="*/ 196 h 204"/>
                  <a:gd name="T38" fmla="*/ 11 w 84"/>
                  <a:gd name="T39" fmla="*/ 200 h 204"/>
                  <a:gd name="T40" fmla="*/ 32 w 84"/>
                  <a:gd name="T41" fmla="*/ 204 h 204"/>
                  <a:gd name="T42" fmla="*/ 52 w 84"/>
                  <a:gd name="T43" fmla="*/ 204 h 204"/>
                  <a:gd name="T44" fmla="*/ 73 w 84"/>
                  <a:gd name="T45" fmla="*/ 200 h 204"/>
                  <a:gd name="T46" fmla="*/ 84 w 84"/>
                  <a:gd name="T47" fmla="*/ 196 h 204"/>
                  <a:gd name="T48" fmla="*/ 84 w 84"/>
                  <a:gd name="T49" fmla="*/ 194 h 204"/>
                  <a:gd name="T50" fmla="*/ 84 w 84"/>
                  <a:gd name="T51" fmla="*/ 194 h 204"/>
                  <a:gd name="T52" fmla="*/ 84 w 84"/>
                  <a:gd name="T53" fmla="*/ 194 h 204"/>
                  <a:gd name="T54" fmla="*/ 84 w 84"/>
                  <a:gd name="T55" fmla="*/ 194 h 204"/>
                  <a:gd name="T56" fmla="*/ 73 w 84"/>
                  <a:gd name="T57" fmla="*/ 200 h 204"/>
                  <a:gd name="T58" fmla="*/ 52 w 84"/>
                  <a:gd name="T59" fmla="*/ 204 h 204"/>
                  <a:gd name="T60" fmla="*/ 32 w 84"/>
                  <a:gd name="T61" fmla="*/ 204 h 204"/>
                  <a:gd name="T62" fmla="*/ 11 w 84"/>
                  <a:gd name="T63" fmla="*/ 200 h 204"/>
                  <a:gd name="T64" fmla="*/ 0 w 84"/>
                  <a:gd name="T65" fmla="*/ 194 h 204"/>
                  <a:gd name="T66" fmla="*/ 0 w 84"/>
                  <a:gd name="T67" fmla="*/ 194 h 204"/>
                  <a:gd name="T68" fmla="*/ 0 w 84"/>
                  <a:gd name="T69" fmla="*/ 194 h 204"/>
                  <a:gd name="T70" fmla="*/ 0 w 84"/>
                  <a:gd name="T71" fmla="*/ 194 h 204"/>
                  <a:gd name="T72" fmla="*/ 0 w 84"/>
                  <a:gd name="T73" fmla="*/ 196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4">
                    <a:moveTo>
                      <a:pt x="84" y="10"/>
                    </a:moveTo>
                    <a:lnTo>
                      <a:pt x="82" y="8"/>
                    </a:lnTo>
                    <a:lnTo>
                      <a:pt x="73" y="6"/>
                    </a:lnTo>
                    <a:lnTo>
                      <a:pt x="63" y="2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1" y="2"/>
                    </a:lnTo>
                    <a:lnTo>
                      <a:pt x="11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10"/>
                    </a:lnTo>
                    <a:lnTo>
                      <a:pt x="11" y="6"/>
                    </a:lnTo>
                    <a:lnTo>
                      <a:pt x="21" y="4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2" y="2"/>
                    </a:lnTo>
                    <a:lnTo>
                      <a:pt x="63" y="4"/>
                    </a:lnTo>
                    <a:lnTo>
                      <a:pt x="73" y="6"/>
                    </a:lnTo>
                    <a:lnTo>
                      <a:pt x="82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close/>
                    <a:moveTo>
                      <a:pt x="0" y="196"/>
                    </a:moveTo>
                    <a:lnTo>
                      <a:pt x="2" y="196"/>
                    </a:lnTo>
                    <a:lnTo>
                      <a:pt x="11" y="200"/>
                    </a:lnTo>
                    <a:lnTo>
                      <a:pt x="21" y="202"/>
                    </a:lnTo>
                    <a:lnTo>
                      <a:pt x="32" y="204"/>
                    </a:lnTo>
                    <a:lnTo>
                      <a:pt x="42" y="204"/>
                    </a:lnTo>
                    <a:lnTo>
                      <a:pt x="52" y="204"/>
                    </a:lnTo>
                    <a:lnTo>
                      <a:pt x="63" y="202"/>
                    </a:lnTo>
                    <a:lnTo>
                      <a:pt x="73" y="200"/>
                    </a:lnTo>
                    <a:lnTo>
                      <a:pt x="82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2" y="196"/>
                    </a:lnTo>
                    <a:lnTo>
                      <a:pt x="73" y="200"/>
                    </a:lnTo>
                    <a:lnTo>
                      <a:pt x="63" y="202"/>
                    </a:lnTo>
                    <a:lnTo>
                      <a:pt x="52" y="204"/>
                    </a:lnTo>
                    <a:lnTo>
                      <a:pt x="42" y="204"/>
                    </a:lnTo>
                    <a:lnTo>
                      <a:pt x="32" y="204"/>
                    </a:lnTo>
                    <a:lnTo>
                      <a:pt x="21" y="202"/>
                    </a:lnTo>
                    <a:lnTo>
                      <a:pt x="11" y="200"/>
                    </a:lnTo>
                    <a:lnTo>
                      <a:pt x="4" y="196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6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00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65" name="Freeform 7949"/>
              <p:cNvSpPr>
                <a:spLocks noEditPoints="1"/>
              </p:cNvSpPr>
              <p:nvPr/>
            </p:nvSpPr>
            <p:spPr bwMode="auto">
              <a:xfrm>
                <a:off x="2923" y="3031"/>
                <a:ext cx="84" cy="202"/>
              </a:xfrm>
              <a:custGeom>
                <a:avLst/>
                <a:gdLst>
                  <a:gd name="T0" fmla="*/ 82 w 84"/>
                  <a:gd name="T1" fmla="*/ 8 h 202"/>
                  <a:gd name="T2" fmla="*/ 63 w 84"/>
                  <a:gd name="T3" fmla="*/ 2 h 202"/>
                  <a:gd name="T4" fmla="*/ 42 w 84"/>
                  <a:gd name="T5" fmla="*/ 0 h 202"/>
                  <a:gd name="T6" fmla="*/ 21 w 84"/>
                  <a:gd name="T7" fmla="*/ 2 h 202"/>
                  <a:gd name="T8" fmla="*/ 4 w 84"/>
                  <a:gd name="T9" fmla="*/ 8 h 202"/>
                  <a:gd name="T10" fmla="*/ 0 w 84"/>
                  <a:gd name="T11" fmla="*/ 10 h 202"/>
                  <a:gd name="T12" fmla="*/ 0 w 84"/>
                  <a:gd name="T13" fmla="*/ 10 h 202"/>
                  <a:gd name="T14" fmla="*/ 0 w 84"/>
                  <a:gd name="T15" fmla="*/ 10 h 202"/>
                  <a:gd name="T16" fmla="*/ 0 w 84"/>
                  <a:gd name="T17" fmla="*/ 10 h 202"/>
                  <a:gd name="T18" fmla="*/ 4 w 84"/>
                  <a:gd name="T19" fmla="*/ 8 h 202"/>
                  <a:gd name="T20" fmla="*/ 21 w 84"/>
                  <a:gd name="T21" fmla="*/ 2 h 202"/>
                  <a:gd name="T22" fmla="*/ 42 w 84"/>
                  <a:gd name="T23" fmla="*/ 0 h 202"/>
                  <a:gd name="T24" fmla="*/ 63 w 84"/>
                  <a:gd name="T25" fmla="*/ 2 h 202"/>
                  <a:gd name="T26" fmla="*/ 82 w 84"/>
                  <a:gd name="T27" fmla="*/ 8 h 202"/>
                  <a:gd name="T28" fmla="*/ 84 w 84"/>
                  <a:gd name="T29" fmla="*/ 10 h 202"/>
                  <a:gd name="T30" fmla="*/ 84 w 84"/>
                  <a:gd name="T31" fmla="*/ 10 h 202"/>
                  <a:gd name="T32" fmla="*/ 84 w 84"/>
                  <a:gd name="T33" fmla="*/ 10 h 202"/>
                  <a:gd name="T34" fmla="*/ 84 w 84"/>
                  <a:gd name="T35" fmla="*/ 10 h 202"/>
                  <a:gd name="T36" fmla="*/ 0 w 84"/>
                  <a:gd name="T37" fmla="*/ 192 h 202"/>
                  <a:gd name="T38" fmla="*/ 11 w 84"/>
                  <a:gd name="T39" fmla="*/ 198 h 202"/>
                  <a:gd name="T40" fmla="*/ 32 w 84"/>
                  <a:gd name="T41" fmla="*/ 202 h 202"/>
                  <a:gd name="T42" fmla="*/ 52 w 84"/>
                  <a:gd name="T43" fmla="*/ 202 h 202"/>
                  <a:gd name="T44" fmla="*/ 73 w 84"/>
                  <a:gd name="T45" fmla="*/ 198 h 202"/>
                  <a:gd name="T46" fmla="*/ 84 w 84"/>
                  <a:gd name="T47" fmla="*/ 192 h 202"/>
                  <a:gd name="T48" fmla="*/ 84 w 84"/>
                  <a:gd name="T49" fmla="*/ 192 h 202"/>
                  <a:gd name="T50" fmla="*/ 84 w 84"/>
                  <a:gd name="T51" fmla="*/ 192 h 202"/>
                  <a:gd name="T52" fmla="*/ 84 w 84"/>
                  <a:gd name="T53" fmla="*/ 192 h 202"/>
                  <a:gd name="T54" fmla="*/ 84 w 84"/>
                  <a:gd name="T55" fmla="*/ 192 h 202"/>
                  <a:gd name="T56" fmla="*/ 73 w 84"/>
                  <a:gd name="T57" fmla="*/ 196 h 202"/>
                  <a:gd name="T58" fmla="*/ 52 w 84"/>
                  <a:gd name="T59" fmla="*/ 200 h 202"/>
                  <a:gd name="T60" fmla="*/ 32 w 84"/>
                  <a:gd name="T61" fmla="*/ 200 h 202"/>
                  <a:gd name="T62" fmla="*/ 11 w 84"/>
                  <a:gd name="T63" fmla="*/ 196 h 202"/>
                  <a:gd name="T64" fmla="*/ 0 w 84"/>
                  <a:gd name="T65" fmla="*/ 192 h 202"/>
                  <a:gd name="T66" fmla="*/ 0 w 84"/>
                  <a:gd name="T67" fmla="*/ 192 h 202"/>
                  <a:gd name="T68" fmla="*/ 0 w 84"/>
                  <a:gd name="T69" fmla="*/ 192 h 202"/>
                  <a:gd name="T70" fmla="*/ 0 w 84"/>
                  <a:gd name="T71" fmla="*/ 192 h 202"/>
                  <a:gd name="T72" fmla="*/ 0 w 84"/>
                  <a:gd name="T73" fmla="*/ 19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2">
                    <a:moveTo>
                      <a:pt x="84" y="8"/>
                    </a:moveTo>
                    <a:lnTo>
                      <a:pt x="82" y="8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1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8"/>
                    </a:lnTo>
                    <a:lnTo>
                      <a:pt x="11" y="4"/>
                    </a:lnTo>
                    <a:lnTo>
                      <a:pt x="21" y="2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3" y="2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8"/>
                    </a:lnTo>
                    <a:close/>
                    <a:moveTo>
                      <a:pt x="0" y="192"/>
                    </a:moveTo>
                    <a:lnTo>
                      <a:pt x="4" y="194"/>
                    </a:lnTo>
                    <a:lnTo>
                      <a:pt x="11" y="198"/>
                    </a:lnTo>
                    <a:lnTo>
                      <a:pt x="21" y="200"/>
                    </a:lnTo>
                    <a:lnTo>
                      <a:pt x="32" y="202"/>
                    </a:lnTo>
                    <a:lnTo>
                      <a:pt x="42" y="202"/>
                    </a:lnTo>
                    <a:lnTo>
                      <a:pt x="52" y="202"/>
                    </a:lnTo>
                    <a:lnTo>
                      <a:pt x="63" y="200"/>
                    </a:lnTo>
                    <a:lnTo>
                      <a:pt x="73" y="198"/>
                    </a:lnTo>
                    <a:lnTo>
                      <a:pt x="82" y="194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2" y="194"/>
                    </a:lnTo>
                    <a:lnTo>
                      <a:pt x="73" y="196"/>
                    </a:lnTo>
                    <a:lnTo>
                      <a:pt x="63" y="200"/>
                    </a:lnTo>
                    <a:lnTo>
                      <a:pt x="52" y="200"/>
                    </a:lnTo>
                    <a:lnTo>
                      <a:pt x="42" y="202"/>
                    </a:lnTo>
                    <a:lnTo>
                      <a:pt x="32" y="200"/>
                    </a:lnTo>
                    <a:lnTo>
                      <a:pt x="21" y="200"/>
                    </a:lnTo>
                    <a:lnTo>
                      <a:pt x="11" y="196"/>
                    </a:lnTo>
                    <a:lnTo>
                      <a:pt x="4" y="194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66" name="Freeform 7950"/>
              <p:cNvSpPr>
                <a:spLocks noEditPoints="1"/>
              </p:cNvSpPr>
              <p:nvPr/>
            </p:nvSpPr>
            <p:spPr bwMode="auto">
              <a:xfrm>
                <a:off x="2923" y="3031"/>
                <a:ext cx="84" cy="202"/>
              </a:xfrm>
              <a:custGeom>
                <a:avLst/>
                <a:gdLst>
                  <a:gd name="T0" fmla="*/ 82 w 84"/>
                  <a:gd name="T1" fmla="*/ 8 h 202"/>
                  <a:gd name="T2" fmla="*/ 63 w 84"/>
                  <a:gd name="T3" fmla="*/ 2 h 202"/>
                  <a:gd name="T4" fmla="*/ 42 w 84"/>
                  <a:gd name="T5" fmla="*/ 0 h 202"/>
                  <a:gd name="T6" fmla="*/ 21 w 84"/>
                  <a:gd name="T7" fmla="*/ 2 h 202"/>
                  <a:gd name="T8" fmla="*/ 4 w 84"/>
                  <a:gd name="T9" fmla="*/ 8 h 202"/>
                  <a:gd name="T10" fmla="*/ 0 w 84"/>
                  <a:gd name="T11" fmla="*/ 10 h 202"/>
                  <a:gd name="T12" fmla="*/ 0 w 84"/>
                  <a:gd name="T13" fmla="*/ 10 h 202"/>
                  <a:gd name="T14" fmla="*/ 0 w 84"/>
                  <a:gd name="T15" fmla="*/ 10 h 202"/>
                  <a:gd name="T16" fmla="*/ 0 w 84"/>
                  <a:gd name="T17" fmla="*/ 10 h 202"/>
                  <a:gd name="T18" fmla="*/ 4 w 84"/>
                  <a:gd name="T19" fmla="*/ 8 h 202"/>
                  <a:gd name="T20" fmla="*/ 23 w 84"/>
                  <a:gd name="T21" fmla="*/ 2 h 202"/>
                  <a:gd name="T22" fmla="*/ 42 w 84"/>
                  <a:gd name="T23" fmla="*/ 0 h 202"/>
                  <a:gd name="T24" fmla="*/ 63 w 84"/>
                  <a:gd name="T25" fmla="*/ 2 h 202"/>
                  <a:gd name="T26" fmla="*/ 80 w 84"/>
                  <a:gd name="T27" fmla="*/ 8 h 202"/>
                  <a:gd name="T28" fmla="*/ 84 w 84"/>
                  <a:gd name="T29" fmla="*/ 10 h 202"/>
                  <a:gd name="T30" fmla="*/ 84 w 84"/>
                  <a:gd name="T31" fmla="*/ 10 h 202"/>
                  <a:gd name="T32" fmla="*/ 84 w 84"/>
                  <a:gd name="T33" fmla="*/ 10 h 202"/>
                  <a:gd name="T34" fmla="*/ 84 w 84"/>
                  <a:gd name="T35" fmla="*/ 10 h 202"/>
                  <a:gd name="T36" fmla="*/ 0 w 84"/>
                  <a:gd name="T37" fmla="*/ 192 h 202"/>
                  <a:gd name="T38" fmla="*/ 11 w 84"/>
                  <a:gd name="T39" fmla="*/ 196 h 202"/>
                  <a:gd name="T40" fmla="*/ 32 w 84"/>
                  <a:gd name="T41" fmla="*/ 200 h 202"/>
                  <a:gd name="T42" fmla="*/ 52 w 84"/>
                  <a:gd name="T43" fmla="*/ 200 h 202"/>
                  <a:gd name="T44" fmla="*/ 73 w 84"/>
                  <a:gd name="T45" fmla="*/ 196 h 202"/>
                  <a:gd name="T46" fmla="*/ 84 w 84"/>
                  <a:gd name="T47" fmla="*/ 192 h 202"/>
                  <a:gd name="T48" fmla="*/ 84 w 84"/>
                  <a:gd name="T49" fmla="*/ 192 h 202"/>
                  <a:gd name="T50" fmla="*/ 84 w 84"/>
                  <a:gd name="T51" fmla="*/ 190 h 202"/>
                  <a:gd name="T52" fmla="*/ 84 w 84"/>
                  <a:gd name="T53" fmla="*/ 190 h 202"/>
                  <a:gd name="T54" fmla="*/ 84 w 84"/>
                  <a:gd name="T55" fmla="*/ 190 h 202"/>
                  <a:gd name="T56" fmla="*/ 73 w 84"/>
                  <a:gd name="T57" fmla="*/ 196 h 202"/>
                  <a:gd name="T58" fmla="*/ 52 w 84"/>
                  <a:gd name="T59" fmla="*/ 200 h 202"/>
                  <a:gd name="T60" fmla="*/ 32 w 84"/>
                  <a:gd name="T61" fmla="*/ 200 h 202"/>
                  <a:gd name="T62" fmla="*/ 13 w 84"/>
                  <a:gd name="T63" fmla="*/ 196 h 202"/>
                  <a:gd name="T64" fmla="*/ 0 w 84"/>
                  <a:gd name="T65" fmla="*/ 190 h 202"/>
                  <a:gd name="T66" fmla="*/ 0 w 84"/>
                  <a:gd name="T67" fmla="*/ 190 h 202"/>
                  <a:gd name="T68" fmla="*/ 0 w 84"/>
                  <a:gd name="T69" fmla="*/ 190 h 202"/>
                  <a:gd name="T70" fmla="*/ 0 w 84"/>
                  <a:gd name="T71" fmla="*/ 192 h 202"/>
                  <a:gd name="T72" fmla="*/ 0 w 84"/>
                  <a:gd name="T73" fmla="*/ 19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2">
                    <a:moveTo>
                      <a:pt x="84" y="10"/>
                    </a:moveTo>
                    <a:lnTo>
                      <a:pt x="82" y="8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1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8"/>
                    </a:lnTo>
                    <a:lnTo>
                      <a:pt x="13" y="6"/>
                    </a:lnTo>
                    <a:lnTo>
                      <a:pt x="23" y="2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3" y="2"/>
                    </a:lnTo>
                    <a:lnTo>
                      <a:pt x="73" y="6"/>
                    </a:lnTo>
                    <a:lnTo>
                      <a:pt x="80" y="8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close/>
                    <a:moveTo>
                      <a:pt x="0" y="192"/>
                    </a:moveTo>
                    <a:lnTo>
                      <a:pt x="4" y="194"/>
                    </a:lnTo>
                    <a:lnTo>
                      <a:pt x="11" y="196"/>
                    </a:lnTo>
                    <a:lnTo>
                      <a:pt x="21" y="200"/>
                    </a:lnTo>
                    <a:lnTo>
                      <a:pt x="32" y="200"/>
                    </a:lnTo>
                    <a:lnTo>
                      <a:pt x="42" y="202"/>
                    </a:lnTo>
                    <a:lnTo>
                      <a:pt x="52" y="200"/>
                    </a:lnTo>
                    <a:lnTo>
                      <a:pt x="63" y="200"/>
                    </a:lnTo>
                    <a:lnTo>
                      <a:pt x="73" y="196"/>
                    </a:lnTo>
                    <a:lnTo>
                      <a:pt x="82" y="194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0" y="192"/>
                    </a:lnTo>
                    <a:lnTo>
                      <a:pt x="73" y="196"/>
                    </a:lnTo>
                    <a:lnTo>
                      <a:pt x="63" y="198"/>
                    </a:lnTo>
                    <a:lnTo>
                      <a:pt x="52" y="200"/>
                    </a:lnTo>
                    <a:lnTo>
                      <a:pt x="42" y="200"/>
                    </a:lnTo>
                    <a:lnTo>
                      <a:pt x="32" y="200"/>
                    </a:lnTo>
                    <a:lnTo>
                      <a:pt x="23" y="198"/>
                    </a:lnTo>
                    <a:lnTo>
                      <a:pt x="13" y="196"/>
                    </a:lnTo>
                    <a:lnTo>
                      <a:pt x="4" y="19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67" name="Freeform 7951"/>
              <p:cNvSpPr>
                <a:spLocks noEditPoints="1"/>
              </p:cNvSpPr>
              <p:nvPr/>
            </p:nvSpPr>
            <p:spPr bwMode="auto">
              <a:xfrm>
                <a:off x="2921" y="3031"/>
                <a:ext cx="88" cy="200"/>
              </a:xfrm>
              <a:custGeom>
                <a:avLst/>
                <a:gdLst>
                  <a:gd name="T0" fmla="*/ 82 w 88"/>
                  <a:gd name="T1" fmla="*/ 8 h 200"/>
                  <a:gd name="T2" fmla="*/ 65 w 88"/>
                  <a:gd name="T3" fmla="*/ 2 h 200"/>
                  <a:gd name="T4" fmla="*/ 44 w 88"/>
                  <a:gd name="T5" fmla="*/ 0 h 200"/>
                  <a:gd name="T6" fmla="*/ 25 w 88"/>
                  <a:gd name="T7" fmla="*/ 2 h 200"/>
                  <a:gd name="T8" fmla="*/ 6 w 88"/>
                  <a:gd name="T9" fmla="*/ 8 h 200"/>
                  <a:gd name="T10" fmla="*/ 2 w 88"/>
                  <a:gd name="T11" fmla="*/ 10 h 200"/>
                  <a:gd name="T12" fmla="*/ 2 w 88"/>
                  <a:gd name="T13" fmla="*/ 12 h 200"/>
                  <a:gd name="T14" fmla="*/ 2 w 88"/>
                  <a:gd name="T15" fmla="*/ 12 h 200"/>
                  <a:gd name="T16" fmla="*/ 0 w 88"/>
                  <a:gd name="T17" fmla="*/ 12 h 200"/>
                  <a:gd name="T18" fmla="*/ 6 w 88"/>
                  <a:gd name="T19" fmla="*/ 10 h 200"/>
                  <a:gd name="T20" fmla="*/ 25 w 88"/>
                  <a:gd name="T21" fmla="*/ 4 h 200"/>
                  <a:gd name="T22" fmla="*/ 44 w 88"/>
                  <a:gd name="T23" fmla="*/ 0 h 200"/>
                  <a:gd name="T24" fmla="*/ 65 w 88"/>
                  <a:gd name="T25" fmla="*/ 4 h 200"/>
                  <a:gd name="T26" fmla="*/ 82 w 88"/>
                  <a:gd name="T27" fmla="*/ 10 h 200"/>
                  <a:gd name="T28" fmla="*/ 88 w 88"/>
                  <a:gd name="T29" fmla="*/ 12 h 200"/>
                  <a:gd name="T30" fmla="*/ 88 w 88"/>
                  <a:gd name="T31" fmla="*/ 12 h 200"/>
                  <a:gd name="T32" fmla="*/ 88 w 88"/>
                  <a:gd name="T33" fmla="*/ 12 h 200"/>
                  <a:gd name="T34" fmla="*/ 88 w 88"/>
                  <a:gd name="T35" fmla="*/ 10 h 200"/>
                  <a:gd name="T36" fmla="*/ 2 w 88"/>
                  <a:gd name="T37" fmla="*/ 190 h 200"/>
                  <a:gd name="T38" fmla="*/ 15 w 88"/>
                  <a:gd name="T39" fmla="*/ 196 h 200"/>
                  <a:gd name="T40" fmla="*/ 34 w 88"/>
                  <a:gd name="T41" fmla="*/ 200 h 200"/>
                  <a:gd name="T42" fmla="*/ 54 w 88"/>
                  <a:gd name="T43" fmla="*/ 200 h 200"/>
                  <a:gd name="T44" fmla="*/ 75 w 88"/>
                  <a:gd name="T45" fmla="*/ 196 h 200"/>
                  <a:gd name="T46" fmla="*/ 86 w 88"/>
                  <a:gd name="T47" fmla="*/ 190 h 200"/>
                  <a:gd name="T48" fmla="*/ 88 w 88"/>
                  <a:gd name="T49" fmla="*/ 190 h 200"/>
                  <a:gd name="T50" fmla="*/ 88 w 88"/>
                  <a:gd name="T51" fmla="*/ 190 h 200"/>
                  <a:gd name="T52" fmla="*/ 88 w 88"/>
                  <a:gd name="T53" fmla="*/ 190 h 200"/>
                  <a:gd name="T54" fmla="*/ 88 w 88"/>
                  <a:gd name="T55" fmla="*/ 190 h 200"/>
                  <a:gd name="T56" fmla="*/ 75 w 88"/>
                  <a:gd name="T57" fmla="*/ 196 h 200"/>
                  <a:gd name="T58" fmla="*/ 54 w 88"/>
                  <a:gd name="T59" fmla="*/ 200 h 200"/>
                  <a:gd name="T60" fmla="*/ 34 w 88"/>
                  <a:gd name="T61" fmla="*/ 200 h 200"/>
                  <a:gd name="T62" fmla="*/ 15 w 88"/>
                  <a:gd name="T63" fmla="*/ 196 h 200"/>
                  <a:gd name="T64" fmla="*/ 0 w 88"/>
                  <a:gd name="T65" fmla="*/ 190 h 200"/>
                  <a:gd name="T66" fmla="*/ 0 w 88"/>
                  <a:gd name="T67" fmla="*/ 190 h 200"/>
                  <a:gd name="T68" fmla="*/ 2 w 88"/>
                  <a:gd name="T69" fmla="*/ 190 h 200"/>
                  <a:gd name="T70" fmla="*/ 2 w 88"/>
                  <a:gd name="T71" fmla="*/ 190 h 200"/>
                  <a:gd name="T72" fmla="*/ 2 w 88"/>
                  <a:gd name="T73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200">
                    <a:moveTo>
                      <a:pt x="86" y="10"/>
                    </a:moveTo>
                    <a:lnTo>
                      <a:pt x="82" y="8"/>
                    </a:lnTo>
                    <a:lnTo>
                      <a:pt x="75" y="6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6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5" y="6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5" y="4"/>
                    </a:lnTo>
                    <a:lnTo>
                      <a:pt x="75" y="6"/>
                    </a:lnTo>
                    <a:lnTo>
                      <a:pt x="82" y="10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0"/>
                    </a:lnTo>
                    <a:lnTo>
                      <a:pt x="86" y="10"/>
                    </a:lnTo>
                    <a:close/>
                    <a:moveTo>
                      <a:pt x="2" y="190"/>
                    </a:moveTo>
                    <a:lnTo>
                      <a:pt x="6" y="192"/>
                    </a:lnTo>
                    <a:lnTo>
                      <a:pt x="15" y="196"/>
                    </a:lnTo>
                    <a:lnTo>
                      <a:pt x="25" y="198"/>
                    </a:lnTo>
                    <a:lnTo>
                      <a:pt x="34" y="200"/>
                    </a:lnTo>
                    <a:lnTo>
                      <a:pt x="44" y="200"/>
                    </a:lnTo>
                    <a:lnTo>
                      <a:pt x="54" y="200"/>
                    </a:lnTo>
                    <a:lnTo>
                      <a:pt x="65" y="198"/>
                    </a:lnTo>
                    <a:lnTo>
                      <a:pt x="75" y="196"/>
                    </a:lnTo>
                    <a:lnTo>
                      <a:pt x="82" y="192"/>
                    </a:lnTo>
                    <a:lnTo>
                      <a:pt x="86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2" y="192"/>
                    </a:lnTo>
                    <a:lnTo>
                      <a:pt x="75" y="196"/>
                    </a:lnTo>
                    <a:lnTo>
                      <a:pt x="65" y="198"/>
                    </a:lnTo>
                    <a:lnTo>
                      <a:pt x="54" y="200"/>
                    </a:lnTo>
                    <a:lnTo>
                      <a:pt x="44" y="200"/>
                    </a:lnTo>
                    <a:lnTo>
                      <a:pt x="34" y="200"/>
                    </a:lnTo>
                    <a:lnTo>
                      <a:pt x="25" y="198"/>
                    </a:lnTo>
                    <a:lnTo>
                      <a:pt x="15" y="196"/>
                    </a:lnTo>
                    <a:lnTo>
                      <a:pt x="6" y="19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2" y="190"/>
                    </a:lnTo>
                    <a:close/>
                  </a:path>
                </a:pathLst>
              </a:custGeom>
              <a:solidFill>
                <a:srgbClr val="00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68" name="Freeform 7952"/>
              <p:cNvSpPr>
                <a:spLocks noEditPoints="1"/>
              </p:cNvSpPr>
              <p:nvPr/>
            </p:nvSpPr>
            <p:spPr bwMode="auto">
              <a:xfrm>
                <a:off x="2921" y="3031"/>
                <a:ext cx="88" cy="200"/>
              </a:xfrm>
              <a:custGeom>
                <a:avLst/>
                <a:gdLst>
                  <a:gd name="T0" fmla="*/ 82 w 88"/>
                  <a:gd name="T1" fmla="*/ 10 h 200"/>
                  <a:gd name="T2" fmla="*/ 65 w 88"/>
                  <a:gd name="T3" fmla="*/ 4 h 200"/>
                  <a:gd name="T4" fmla="*/ 44 w 88"/>
                  <a:gd name="T5" fmla="*/ 0 h 200"/>
                  <a:gd name="T6" fmla="*/ 25 w 88"/>
                  <a:gd name="T7" fmla="*/ 4 h 200"/>
                  <a:gd name="T8" fmla="*/ 6 w 88"/>
                  <a:gd name="T9" fmla="*/ 10 h 200"/>
                  <a:gd name="T10" fmla="*/ 0 w 88"/>
                  <a:gd name="T11" fmla="*/ 12 h 200"/>
                  <a:gd name="T12" fmla="*/ 0 w 88"/>
                  <a:gd name="T13" fmla="*/ 12 h 200"/>
                  <a:gd name="T14" fmla="*/ 0 w 88"/>
                  <a:gd name="T15" fmla="*/ 12 h 200"/>
                  <a:gd name="T16" fmla="*/ 0 w 88"/>
                  <a:gd name="T17" fmla="*/ 12 h 200"/>
                  <a:gd name="T18" fmla="*/ 6 w 88"/>
                  <a:gd name="T19" fmla="*/ 10 h 200"/>
                  <a:gd name="T20" fmla="*/ 25 w 88"/>
                  <a:gd name="T21" fmla="*/ 4 h 200"/>
                  <a:gd name="T22" fmla="*/ 44 w 88"/>
                  <a:gd name="T23" fmla="*/ 2 h 200"/>
                  <a:gd name="T24" fmla="*/ 63 w 88"/>
                  <a:gd name="T25" fmla="*/ 4 h 200"/>
                  <a:gd name="T26" fmla="*/ 82 w 88"/>
                  <a:gd name="T27" fmla="*/ 10 h 200"/>
                  <a:gd name="T28" fmla="*/ 88 w 88"/>
                  <a:gd name="T29" fmla="*/ 12 h 200"/>
                  <a:gd name="T30" fmla="*/ 88 w 88"/>
                  <a:gd name="T31" fmla="*/ 12 h 200"/>
                  <a:gd name="T32" fmla="*/ 88 w 88"/>
                  <a:gd name="T33" fmla="*/ 12 h 200"/>
                  <a:gd name="T34" fmla="*/ 88 w 88"/>
                  <a:gd name="T35" fmla="*/ 12 h 200"/>
                  <a:gd name="T36" fmla="*/ 0 w 88"/>
                  <a:gd name="T37" fmla="*/ 190 h 200"/>
                  <a:gd name="T38" fmla="*/ 15 w 88"/>
                  <a:gd name="T39" fmla="*/ 196 h 200"/>
                  <a:gd name="T40" fmla="*/ 34 w 88"/>
                  <a:gd name="T41" fmla="*/ 200 h 200"/>
                  <a:gd name="T42" fmla="*/ 54 w 88"/>
                  <a:gd name="T43" fmla="*/ 200 h 200"/>
                  <a:gd name="T44" fmla="*/ 75 w 88"/>
                  <a:gd name="T45" fmla="*/ 196 h 200"/>
                  <a:gd name="T46" fmla="*/ 88 w 88"/>
                  <a:gd name="T47" fmla="*/ 190 h 200"/>
                  <a:gd name="T48" fmla="*/ 88 w 88"/>
                  <a:gd name="T49" fmla="*/ 190 h 200"/>
                  <a:gd name="T50" fmla="*/ 88 w 88"/>
                  <a:gd name="T51" fmla="*/ 190 h 200"/>
                  <a:gd name="T52" fmla="*/ 88 w 88"/>
                  <a:gd name="T53" fmla="*/ 189 h 200"/>
                  <a:gd name="T54" fmla="*/ 88 w 88"/>
                  <a:gd name="T55" fmla="*/ 189 h 200"/>
                  <a:gd name="T56" fmla="*/ 73 w 88"/>
                  <a:gd name="T57" fmla="*/ 196 h 200"/>
                  <a:gd name="T58" fmla="*/ 54 w 88"/>
                  <a:gd name="T59" fmla="*/ 200 h 200"/>
                  <a:gd name="T60" fmla="*/ 34 w 88"/>
                  <a:gd name="T61" fmla="*/ 200 h 200"/>
                  <a:gd name="T62" fmla="*/ 15 w 88"/>
                  <a:gd name="T63" fmla="*/ 196 h 200"/>
                  <a:gd name="T64" fmla="*/ 0 w 88"/>
                  <a:gd name="T65" fmla="*/ 189 h 200"/>
                  <a:gd name="T66" fmla="*/ 0 w 88"/>
                  <a:gd name="T67" fmla="*/ 189 h 200"/>
                  <a:gd name="T68" fmla="*/ 0 w 88"/>
                  <a:gd name="T69" fmla="*/ 190 h 200"/>
                  <a:gd name="T70" fmla="*/ 0 w 88"/>
                  <a:gd name="T71" fmla="*/ 190 h 200"/>
                  <a:gd name="T72" fmla="*/ 0 w 88"/>
                  <a:gd name="T73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200">
                    <a:moveTo>
                      <a:pt x="88" y="12"/>
                    </a:moveTo>
                    <a:lnTo>
                      <a:pt x="82" y="10"/>
                    </a:lnTo>
                    <a:lnTo>
                      <a:pt x="75" y="6"/>
                    </a:lnTo>
                    <a:lnTo>
                      <a:pt x="65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5" y="6"/>
                    </a:lnTo>
                    <a:lnTo>
                      <a:pt x="6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5" y="6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3" y="6"/>
                    </a:lnTo>
                    <a:lnTo>
                      <a:pt x="82" y="10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close/>
                    <a:moveTo>
                      <a:pt x="0" y="190"/>
                    </a:moveTo>
                    <a:lnTo>
                      <a:pt x="6" y="192"/>
                    </a:lnTo>
                    <a:lnTo>
                      <a:pt x="15" y="196"/>
                    </a:lnTo>
                    <a:lnTo>
                      <a:pt x="25" y="198"/>
                    </a:lnTo>
                    <a:lnTo>
                      <a:pt x="34" y="200"/>
                    </a:lnTo>
                    <a:lnTo>
                      <a:pt x="44" y="200"/>
                    </a:lnTo>
                    <a:lnTo>
                      <a:pt x="54" y="200"/>
                    </a:lnTo>
                    <a:lnTo>
                      <a:pt x="65" y="198"/>
                    </a:lnTo>
                    <a:lnTo>
                      <a:pt x="75" y="196"/>
                    </a:lnTo>
                    <a:lnTo>
                      <a:pt x="82" y="192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89"/>
                    </a:lnTo>
                    <a:lnTo>
                      <a:pt x="88" y="189"/>
                    </a:lnTo>
                    <a:lnTo>
                      <a:pt x="88" y="189"/>
                    </a:lnTo>
                    <a:lnTo>
                      <a:pt x="82" y="192"/>
                    </a:lnTo>
                    <a:lnTo>
                      <a:pt x="73" y="196"/>
                    </a:lnTo>
                    <a:lnTo>
                      <a:pt x="63" y="198"/>
                    </a:lnTo>
                    <a:lnTo>
                      <a:pt x="54" y="200"/>
                    </a:lnTo>
                    <a:lnTo>
                      <a:pt x="44" y="200"/>
                    </a:lnTo>
                    <a:lnTo>
                      <a:pt x="34" y="200"/>
                    </a:lnTo>
                    <a:lnTo>
                      <a:pt x="25" y="198"/>
                    </a:lnTo>
                    <a:lnTo>
                      <a:pt x="15" y="196"/>
                    </a:lnTo>
                    <a:lnTo>
                      <a:pt x="6" y="192"/>
                    </a:lnTo>
                    <a:lnTo>
                      <a:pt x="0" y="189"/>
                    </a:lnTo>
                    <a:lnTo>
                      <a:pt x="0" y="189"/>
                    </a:lnTo>
                    <a:lnTo>
                      <a:pt x="0" y="189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close/>
                  </a:path>
                </a:pathLst>
              </a:custGeom>
              <a:solidFill>
                <a:srgbClr val="00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69" name="Freeform 7953"/>
              <p:cNvSpPr>
                <a:spLocks noEditPoints="1"/>
              </p:cNvSpPr>
              <p:nvPr/>
            </p:nvSpPr>
            <p:spPr bwMode="auto">
              <a:xfrm>
                <a:off x="2921" y="3033"/>
                <a:ext cx="88" cy="198"/>
              </a:xfrm>
              <a:custGeom>
                <a:avLst/>
                <a:gdLst>
                  <a:gd name="T0" fmla="*/ 82 w 88"/>
                  <a:gd name="T1" fmla="*/ 8 h 198"/>
                  <a:gd name="T2" fmla="*/ 63 w 88"/>
                  <a:gd name="T3" fmla="*/ 2 h 198"/>
                  <a:gd name="T4" fmla="*/ 44 w 88"/>
                  <a:gd name="T5" fmla="*/ 0 h 198"/>
                  <a:gd name="T6" fmla="*/ 25 w 88"/>
                  <a:gd name="T7" fmla="*/ 2 h 198"/>
                  <a:gd name="T8" fmla="*/ 6 w 88"/>
                  <a:gd name="T9" fmla="*/ 8 h 198"/>
                  <a:gd name="T10" fmla="*/ 0 w 88"/>
                  <a:gd name="T11" fmla="*/ 10 h 198"/>
                  <a:gd name="T12" fmla="*/ 0 w 88"/>
                  <a:gd name="T13" fmla="*/ 10 h 198"/>
                  <a:gd name="T14" fmla="*/ 0 w 88"/>
                  <a:gd name="T15" fmla="*/ 12 h 198"/>
                  <a:gd name="T16" fmla="*/ 0 w 88"/>
                  <a:gd name="T17" fmla="*/ 12 h 198"/>
                  <a:gd name="T18" fmla="*/ 6 w 88"/>
                  <a:gd name="T19" fmla="*/ 8 h 198"/>
                  <a:gd name="T20" fmla="*/ 25 w 88"/>
                  <a:gd name="T21" fmla="*/ 2 h 198"/>
                  <a:gd name="T22" fmla="*/ 44 w 88"/>
                  <a:gd name="T23" fmla="*/ 0 h 198"/>
                  <a:gd name="T24" fmla="*/ 63 w 88"/>
                  <a:gd name="T25" fmla="*/ 2 h 198"/>
                  <a:gd name="T26" fmla="*/ 82 w 88"/>
                  <a:gd name="T27" fmla="*/ 8 h 198"/>
                  <a:gd name="T28" fmla="*/ 88 w 88"/>
                  <a:gd name="T29" fmla="*/ 12 h 198"/>
                  <a:gd name="T30" fmla="*/ 88 w 88"/>
                  <a:gd name="T31" fmla="*/ 12 h 198"/>
                  <a:gd name="T32" fmla="*/ 88 w 88"/>
                  <a:gd name="T33" fmla="*/ 10 h 198"/>
                  <a:gd name="T34" fmla="*/ 88 w 88"/>
                  <a:gd name="T35" fmla="*/ 10 h 198"/>
                  <a:gd name="T36" fmla="*/ 0 w 88"/>
                  <a:gd name="T37" fmla="*/ 187 h 198"/>
                  <a:gd name="T38" fmla="*/ 15 w 88"/>
                  <a:gd name="T39" fmla="*/ 194 h 198"/>
                  <a:gd name="T40" fmla="*/ 34 w 88"/>
                  <a:gd name="T41" fmla="*/ 198 h 198"/>
                  <a:gd name="T42" fmla="*/ 54 w 88"/>
                  <a:gd name="T43" fmla="*/ 198 h 198"/>
                  <a:gd name="T44" fmla="*/ 73 w 88"/>
                  <a:gd name="T45" fmla="*/ 194 h 198"/>
                  <a:gd name="T46" fmla="*/ 88 w 88"/>
                  <a:gd name="T47" fmla="*/ 187 h 198"/>
                  <a:gd name="T48" fmla="*/ 88 w 88"/>
                  <a:gd name="T49" fmla="*/ 187 h 198"/>
                  <a:gd name="T50" fmla="*/ 88 w 88"/>
                  <a:gd name="T51" fmla="*/ 187 h 198"/>
                  <a:gd name="T52" fmla="*/ 88 w 88"/>
                  <a:gd name="T53" fmla="*/ 187 h 198"/>
                  <a:gd name="T54" fmla="*/ 88 w 88"/>
                  <a:gd name="T55" fmla="*/ 187 h 198"/>
                  <a:gd name="T56" fmla="*/ 73 w 88"/>
                  <a:gd name="T57" fmla="*/ 192 h 198"/>
                  <a:gd name="T58" fmla="*/ 54 w 88"/>
                  <a:gd name="T59" fmla="*/ 196 h 198"/>
                  <a:gd name="T60" fmla="*/ 34 w 88"/>
                  <a:gd name="T61" fmla="*/ 196 h 198"/>
                  <a:gd name="T62" fmla="*/ 15 w 88"/>
                  <a:gd name="T63" fmla="*/ 192 h 198"/>
                  <a:gd name="T64" fmla="*/ 0 w 88"/>
                  <a:gd name="T65" fmla="*/ 187 h 198"/>
                  <a:gd name="T66" fmla="*/ 0 w 88"/>
                  <a:gd name="T67" fmla="*/ 187 h 198"/>
                  <a:gd name="T68" fmla="*/ 0 w 88"/>
                  <a:gd name="T69" fmla="*/ 187 h 198"/>
                  <a:gd name="T70" fmla="*/ 0 w 88"/>
                  <a:gd name="T71" fmla="*/ 187 h 198"/>
                  <a:gd name="T72" fmla="*/ 0 w 88"/>
                  <a:gd name="T73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198">
                    <a:moveTo>
                      <a:pt x="88" y="10"/>
                    </a:moveTo>
                    <a:lnTo>
                      <a:pt x="82" y="8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6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8"/>
                    </a:lnTo>
                    <a:lnTo>
                      <a:pt x="15" y="4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3" y="2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88" y="10"/>
                    </a:lnTo>
                    <a:close/>
                    <a:moveTo>
                      <a:pt x="0" y="187"/>
                    </a:moveTo>
                    <a:lnTo>
                      <a:pt x="6" y="190"/>
                    </a:lnTo>
                    <a:lnTo>
                      <a:pt x="15" y="194"/>
                    </a:lnTo>
                    <a:lnTo>
                      <a:pt x="25" y="196"/>
                    </a:lnTo>
                    <a:lnTo>
                      <a:pt x="34" y="198"/>
                    </a:lnTo>
                    <a:lnTo>
                      <a:pt x="44" y="198"/>
                    </a:lnTo>
                    <a:lnTo>
                      <a:pt x="54" y="198"/>
                    </a:lnTo>
                    <a:lnTo>
                      <a:pt x="63" y="196"/>
                    </a:lnTo>
                    <a:lnTo>
                      <a:pt x="73" y="194"/>
                    </a:lnTo>
                    <a:lnTo>
                      <a:pt x="82" y="190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2" y="190"/>
                    </a:lnTo>
                    <a:lnTo>
                      <a:pt x="73" y="192"/>
                    </a:lnTo>
                    <a:lnTo>
                      <a:pt x="63" y="196"/>
                    </a:lnTo>
                    <a:lnTo>
                      <a:pt x="54" y="196"/>
                    </a:lnTo>
                    <a:lnTo>
                      <a:pt x="44" y="198"/>
                    </a:lnTo>
                    <a:lnTo>
                      <a:pt x="34" y="196"/>
                    </a:lnTo>
                    <a:lnTo>
                      <a:pt x="25" y="196"/>
                    </a:lnTo>
                    <a:lnTo>
                      <a:pt x="15" y="192"/>
                    </a:lnTo>
                    <a:lnTo>
                      <a:pt x="6" y="190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close/>
                  </a:path>
                </a:pathLst>
              </a:custGeom>
              <a:solidFill>
                <a:srgbClr val="00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70" name="Freeform 7954"/>
              <p:cNvSpPr>
                <a:spLocks noEditPoints="1"/>
              </p:cNvSpPr>
              <p:nvPr/>
            </p:nvSpPr>
            <p:spPr bwMode="auto">
              <a:xfrm>
                <a:off x="2921" y="3033"/>
                <a:ext cx="88" cy="198"/>
              </a:xfrm>
              <a:custGeom>
                <a:avLst/>
                <a:gdLst>
                  <a:gd name="T0" fmla="*/ 82 w 88"/>
                  <a:gd name="T1" fmla="*/ 8 h 198"/>
                  <a:gd name="T2" fmla="*/ 63 w 88"/>
                  <a:gd name="T3" fmla="*/ 2 h 198"/>
                  <a:gd name="T4" fmla="*/ 44 w 88"/>
                  <a:gd name="T5" fmla="*/ 0 h 198"/>
                  <a:gd name="T6" fmla="*/ 25 w 88"/>
                  <a:gd name="T7" fmla="*/ 2 h 198"/>
                  <a:gd name="T8" fmla="*/ 6 w 88"/>
                  <a:gd name="T9" fmla="*/ 8 h 198"/>
                  <a:gd name="T10" fmla="*/ 0 w 88"/>
                  <a:gd name="T11" fmla="*/ 12 h 198"/>
                  <a:gd name="T12" fmla="*/ 0 w 88"/>
                  <a:gd name="T13" fmla="*/ 12 h 198"/>
                  <a:gd name="T14" fmla="*/ 0 w 88"/>
                  <a:gd name="T15" fmla="*/ 12 h 198"/>
                  <a:gd name="T16" fmla="*/ 0 w 88"/>
                  <a:gd name="T17" fmla="*/ 12 h 198"/>
                  <a:gd name="T18" fmla="*/ 6 w 88"/>
                  <a:gd name="T19" fmla="*/ 8 h 198"/>
                  <a:gd name="T20" fmla="*/ 25 w 88"/>
                  <a:gd name="T21" fmla="*/ 2 h 198"/>
                  <a:gd name="T22" fmla="*/ 44 w 88"/>
                  <a:gd name="T23" fmla="*/ 0 h 198"/>
                  <a:gd name="T24" fmla="*/ 63 w 88"/>
                  <a:gd name="T25" fmla="*/ 2 h 198"/>
                  <a:gd name="T26" fmla="*/ 82 w 88"/>
                  <a:gd name="T27" fmla="*/ 8 h 198"/>
                  <a:gd name="T28" fmla="*/ 88 w 88"/>
                  <a:gd name="T29" fmla="*/ 12 h 198"/>
                  <a:gd name="T30" fmla="*/ 88 w 88"/>
                  <a:gd name="T31" fmla="*/ 12 h 198"/>
                  <a:gd name="T32" fmla="*/ 88 w 88"/>
                  <a:gd name="T33" fmla="*/ 12 h 198"/>
                  <a:gd name="T34" fmla="*/ 88 w 88"/>
                  <a:gd name="T35" fmla="*/ 12 h 198"/>
                  <a:gd name="T36" fmla="*/ 0 w 88"/>
                  <a:gd name="T37" fmla="*/ 187 h 198"/>
                  <a:gd name="T38" fmla="*/ 15 w 88"/>
                  <a:gd name="T39" fmla="*/ 192 h 198"/>
                  <a:gd name="T40" fmla="*/ 34 w 88"/>
                  <a:gd name="T41" fmla="*/ 196 h 198"/>
                  <a:gd name="T42" fmla="*/ 54 w 88"/>
                  <a:gd name="T43" fmla="*/ 196 h 198"/>
                  <a:gd name="T44" fmla="*/ 73 w 88"/>
                  <a:gd name="T45" fmla="*/ 192 h 198"/>
                  <a:gd name="T46" fmla="*/ 88 w 88"/>
                  <a:gd name="T47" fmla="*/ 187 h 198"/>
                  <a:gd name="T48" fmla="*/ 88 w 88"/>
                  <a:gd name="T49" fmla="*/ 187 h 198"/>
                  <a:gd name="T50" fmla="*/ 88 w 88"/>
                  <a:gd name="T51" fmla="*/ 187 h 198"/>
                  <a:gd name="T52" fmla="*/ 88 w 88"/>
                  <a:gd name="T53" fmla="*/ 187 h 198"/>
                  <a:gd name="T54" fmla="*/ 88 w 88"/>
                  <a:gd name="T55" fmla="*/ 185 h 198"/>
                  <a:gd name="T56" fmla="*/ 73 w 88"/>
                  <a:gd name="T57" fmla="*/ 192 h 198"/>
                  <a:gd name="T58" fmla="*/ 54 w 88"/>
                  <a:gd name="T59" fmla="*/ 196 h 198"/>
                  <a:gd name="T60" fmla="*/ 34 w 88"/>
                  <a:gd name="T61" fmla="*/ 196 h 198"/>
                  <a:gd name="T62" fmla="*/ 15 w 88"/>
                  <a:gd name="T63" fmla="*/ 192 h 198"/>
                  <a:gd name="T64" fmla="*/ 0 w 88"/>
                  <a:gd name="T65" fmla="*/ 185 h 198"/>
                  <a:gd name="T66" fmla="*/ 0 w 88"/>
                  <a:gd name="T67" fmla="*/ 187 h 198"/>
                  <a:gd name="T68" fmla="*/ 0 w 88"/>
                  <a:gd name="T69" fmla="*/ 187 h 198"/>
                  <a:gd name="T70" fmla="*/ 0 w 88"/>
                  <a:gd name="T71" fmla="*/ 187 h 198"/>
                  <a:gd name="T72" fmla="*/ 0 w 88"/>
                  <a:gd name="T73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198">
                    <a:moveTo>
                      <a:pt x="88" y="12"/>
                    </a:moveTo>
                    <a:lnTo>
                      <a:pt x="82" y="8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8"/>
                    </a:lnTo>
                    <a:lnTo>
                      <a:pt x="15" y="6"/>
                    </a:lnTo>
                    <a:lnTo>
                      <a:pt x="25" y="2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3" y="2"/>
                    </a:lnTo>
                    <a:lnTo>
                      <a:pt x="73" y="6"/>
                    </a:lnTo>
                    <a:lnTo>
                      <a:pt x="82" y="8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close/>
                    <a:moveTo>
                      <a:pt x="0" y="187"/>
                    </a:moveTo>
                    <a:lnTo>
                      <a:pt x="6" y="190"/>
                    </a:lnTo>
                    <a:lnTo>
                      <a:pt x="15" y="192"/>
                    </a:lnTo>
                    <a:lnTo>
                      <a:pt x="25" y="196"/>
                    </a:lnTo>
                    <a:lnTo>
                      <a:pt x="34" y="196"/>
                    </a:lnTo>
                    <a:lnTo>
                      <a:pt x="44" y="198"/>
                    </a:lnTo>
                    <a:lnTo>
                      <a:pt x="54" y="196"/>
                    </a:lnTo>
                    <a:lnTo>
                      <a:pt x="63" y="196"/>
                    </a:lnTo>
                    <a:lnTo>
                      <a:pt x="73" y="192"/>
                    </a:lnTo>
                    <a:lnTo>
                      <a:pt x="82" y="190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5"/>
                    </a:lnTo>
                    <a:lnTo>
                      <a:pt x="82" y="188"/>
                    </a:lnTo>
                    <a:lnTo>
                      <a:pt x="73" y="192"/>
                    </a:lnTo>
                    <a:lnTo>
                      <a:pt x="63" y="194"/>
                    </a:lnTo>
                    <a:lnTo>
                      <a:pt x="54" y="196"/>
                    </a:lnTo>
                    <a:lnTo>
                      <a:pt x="44" y="196"/>
                    </a:lnTo>
                    <a:lnTo>
                      <a:pt x="34" y="196"/>
                    </a:lnTo>
                    <a:lnTo>
                      <a:pt x="25" y="194"/>
                    </a:lnTo>
                    <a:lnTo>
                      <a:pt x="15" y="192"/>
                    </a:lnTo>
                    <a:lnTo>
                      <a:pt x="6" y="188"/>
                    </a:lnTo>
                    <a:lnTo>
                      <a:pt x="0" y="185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close/>
                  </a:path>
                </a:pathLst>
              </a:cu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71" name="Freeform 7955"/>
              <p:cNvSpPr>
                <a:spLocks noEditPoints="1"/>
              </p:cNvSpPr>
              <p:nvPr/>
            </p:nvSpPr>
            <p:spPr bwMode="auto">
              <a:xfrm>
                <a:off x="2921" y="3033"/>
                <a:ext cx="90" cy="196"/>
              </a:xfrm>
              <a:custGeom>
                <a:avLst/>
                <a:gdLst>
                  <a:gd name="T0" fmla="*/ 82 w 90"/>
                  <a:gd name="T1" fmla="*/ 8 h 196"/>
                  <a:gd name="T2" fmla="*/ 63 w 90"/>
                  <a:gd name="T3" fmla="*/ 2 h 196"/>
                  <a:gd name="T4" fmla="*/ 44 w 90"/>
                  <a:gd name="T5" fmla="*/ 0 h 196"/>
                  <a:gd name="T6" fmla="*/ 25 w 90"/>
                  <a:gd name="T7" fmla="*/ 2 h 196"/>
                  <a:gd name="T8" fmla="*/ 6 w 90"/>
                  <a:gd name="T9" fmla="*/ 8 h 196"/>
                  <a:gd name="T10" fmla="*/ 0 w 90"/>
                  <a:gd name="T11" fmla="*/ 12 h 196"/>
                  <a:gd name="T12" fmla="*/ 0 w 90"/>
                  <a:gd name="T13" fmla="*/ 12 h 196"/>
                  <a:gd name="T14" fmla="*/ 0 w 90"/>
                  <a:gd name="T15" fmla="*/ 12 h 196"/>
                  <a:gd name="T16" fmla="*/ 0 w 90"/>
                  <a:gd name="T17" fmla="*/ 14 h 196"/>
                  <a:gd name="T18" fmla="*/ 6 w 90"/>
                  <a:gd name="T19" fmla="*/ 10 h 196"/>
                  <a:gd name="T20" fmla="*/ 25 w 90"/>
                  <a:gd name="T21" fmla="*/ 4 h 196"/>
                  <a:gd name="T22" fmla="*/ 44 w 90"/>
                  <a:gd name="T23" fmla="*/ 2 h 196"/>
                  <a:gd name="T24" fmla="*/ 63 w 90"/>
                  <a:gd name="T25" fmla="*/ 4 h 196"/>
                  <a:gd name="T26" fmla="*/ 82 w 90"/>
                  <a:gd name="T27" fmla="*/ 10 h 196"/>
                  <a:gd name="T28" fmla="*/ 90 w 90"/>
                  <a:gd name="T29" fmla="*/ 14 h 196"/>
                  <a:gd name="T30" fmla="*/ 90 w 90"/>
                  <a:gd name="T31" fmla="*/ 12 h 196"/>
                  <a:gd name="T32" fmla="*/ 88 w 90"/>
                  <a:gd name="T33" fmla="*/ 12 h 196"/>
                  <a:gd name="T34" fmla="*/ 88 w 90"/>
                  <a:gd name="T35" fmla="*/ 12 h 196"/>
                  <a:gd name="T36" fmla="*/ 0 w 90"/>
                  <a:gd name="T37" fmla="*/ 185 h 196"/>
                  <a:gd name="T38" fmla="*/ 15 w 90"/>
                  <a:gd name="T39" fmla="*/ 192 h 196"/>
                  <a:gd name="T40" fmla="*/ 34 w 90"/>
                  <a:gd name="T41" fmla="*/ 196 h 196"/>
                  <a:gd name="T42" fmla="*/ 54 w 90"/>
                  <a:gd name="T43" fmla="*/ 196 h 196"/>
                  <a:gd name="T44" fmla="*/ 73 w 90"/>
                  <a:gd name="T45" fmla="*/ 192 h 196"/>
                  <a:gd name="T46" fmla="*/ 88 w 90"/>
                  <a:gd name="T47" fmla="*/ 185 h 196"/>
                  <a:gd name="T48" fmla="*/ 88 w 90"/>
                  <a:gd name="T49" fmla="*/ 185 h 196"/>
                  <a:gd name="T50" fmla="*/ 88 w 90"/>
                  <a:gd name="T51" fmla="*/ 185 h 196"/>
                  <a:gd name="T52" fmla="*/ 90 w 90"/>
                  <a:gd name="T53" fmla="*/ 185 h 196"/>
                  <a:gd name="T54" fmla="*/ 90 w 90"/>
                  <a:gd name="T55" fmla="*/ 185 h 196"/>
                  <a:gd name="T56" fmla="*/ 73 w 90"/>
                  <a:gd name="T57" fmla="*/ 192 h 196"/>
                  <a:gd name="T58" fmla="*/ 54 w 90"/>
                  <a:gd name="T59" fmla="*/ 196 h 196"/>
                  <a:gd name="T60" fmla="*/ 34 w 90"/>
                  <a:gd name="T61" fmla="*/ 196 h 196"/>
                  <a:gd name="T62" fmla="*/ 15 w 90"/>
                  <a:gd name="T63" fmla="*/ 192 h 196"/>
                  <a:gd name="T64" fmla="*/ 0 w 90"/>
                  <a:gd name="T65" fmla="*/ 185 h 196"/>
                  <a:gd name="T66" fmla="*/ 0 w 90"/>
                  <a:gd name="T67" fmla="*/ 185 h 196"/>
                  <a:gd name="T68" fmla="*/ 0 w 90"/>
                  <a:gd name="T69" fmla="*/ 185 h 196"/>
                  <a:gd name="T70" fmla="*/ 0 w 90"/>
                  <a:gd name="T71" fmla="*/ 185 h 196"/>
                  <a:gd name="T72" fmla="*/ 0 w 90"/>
                  <a:gd name="T73" fmla="*/ 18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196">
                    <a:moveTo>
                      <a:pt x="88" y="12"/>
                    </a:moveTo>
                    <a:lnTo>
                      <a:pt x="82" y="8"/>
                    </a:lnTo>
                    <a:lnTo>
                      <a:pt x="73" y="6"/>
                    </a:lnTo>
                    <a:lnTo>
                      <a:pt x="63" y="2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2"/>
                    </a:lnTo>
                    <a:lnTo>
                      <a:pt x="15" y="6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6" y="10"/>
                    </a:lnTo>
                    <a:lnTo>
                      <a:pt x="15" y="6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3" y="6"/>
                    </a:lnTo>
                    <a:lnTo>
                      <a:pt x="82" y="10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close/>
                    <a:moveTo>
                      <a:pt x="0" y="185"/>
                    </a:moveTo>
                    <a:lnTo>
                      <a:pt x="6" y="188"/>
                    </a:lnTo>
                    <a:lnTo>
                      <a:pt x="15" y="192"/>
                    </a:lnTo>
                    <a:lnTo>
                      <a:pt x="25" y="194"/>
                    </a:lnTo>
                    <a:lnTo>
                      <a:pt x="34" y="196"/>
                    </a:lnTo>
                    <a:lnTo>
                      <a:pt x="44" y="196"/>
                    </a:lnTo>
                    <a:lnTo>
                      <a:pt x="54" y="196"/>
                    </a:lnTo>
                    <a:lnTo>
                      <a:pt x="63" y="194"/>
                    </a:lnTo>
                    <a:lnTo>
                      <a:pt x="73" y="192"/>
                    </a:lnTo>
                    <a:lnTo>
                      <a:pt x="82" y="188"/>
                    </a:lnTo>
                    <a:lnTo>
                      <a:pt x="88" y="185"/>
                    </a:lnTo>
                    <a:lnTo>
                      <a:pt x="88" y="185"/>
                    </a:lnTo>
                    <a:lnTo>
                      <a:pt x="88" y="185"/>
                    </a:lnTo>
                    <a:lnTo>
                      <a:pt x="88" y="185"/>
                    </a:lnTo>
                    <a:lnTo>
                      <a:pt x="88" y="185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82" y="188"/>
                    </a:lnTo>
                    <a:lnTo>
                      <a:pt x="73" y="192"/>
                    </a:lnTo>
                    <a:lnTo>
                      <a:pt x="63" y="194"/>
                    </a:lnTo>
                    <a:lnTo>
                      <a:pt x="54" y="196"/>
                    </a:lnTo>
                    <a:lnTo>
                      <a:pt x="44" y="196"/>
                    </a:lnTo>
                    <a:lnTo>
                      <a:pt x="34" y="196"/>
                    </a:lnTo>
                    <a:lnTo>
                      <a:pt x="25" y="194"/>
                    </a:lnTo>
                    <a:lnTo>
                      <a:pt x="15" y="192"/>
                    </a:lnTo>
                    <a:lnTo>
                      <a:pt x="6" y="188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close/>
                  </a:path>
                </a:pathLst>
              </a:cu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72" name="Freeform 7956"/>
              <p:cNvSpPr>
                <a:spLocks noEditPoints="1"/>
              </p:cNvSpPr>
              <p:nvPr/>
            </p:nvSpPr>
            <p:spPr bwMode="auto">
              <a:xfrm>
                <a:off x="2919" y="3035"/>
                <a:ext cx="92" cy="194"/>
              </a:xfrm>
              <a:custGeom>
                <a:avLst/>
                <a:gdLst>
                  <a:gd name="T0" fmla="*/ 84 w 92"/>
                  <a:gd name="T1" fmla="*/ 8 h 194"/>
                  <a:gd name="T2" fmla="*/ 65 w 92"/>
                  <a:gd name="T3" fmla="*/ 2 h 194"/>
                  <a:gd name="T4" fmla="*/ 46 w 92"/>
                  <a:gd name="T5" fmla="*/ 0 h 194"/>
                  <a:gd name="T6" fmla="*/ 27 w 92"/>
                  <a:gd name="T7" fmla="*/ 2 h 194"/>
                  <a:gd name="T8" fmla="*/ 8 w 92"/>
                  <a:gd name="T9" fmla="*/ 8 h 194"/>
                  <a:gd name="T10" fmla="*/ 2 w 92"/>
                  <a:gd name="T11" fmla="*/ 12 h 194"/>
                  <a:gd name="T12" fmla="*/ 0 w 92"/>
                  <a:gd name="T13" fmla="*/ 12 h 194"/>
                  <a:gd name="T14" fmla="*/ 0 w 92"/>
                  <a:gd name="T15" fmla="*/ 12 h 194"/>
                  <a:gd name="T16" fmla="*/ 0 w 92"/>
                  <a:gd name="T17" fmla="*/ 12 h 194"/>
                  <a:gd name="T18" fmla="*/ 8 w 92"/>
                  <a:gd name="T19" fmla="*/ 8 h 194"/>
                  <a:gd name="T20" fmla="*/ 27 w 92"/>
                  <a:gd name="T21" fmla="*/ 2 h 194"/>
                  <a:gd name="T22" fmla="*/ 46 w 92"/>
                  <a:gd name="T23" fmla="*/ 0 h 194"/>
                  <a:gd name="T24" fmla="*/ 65 w 92"/>
                  <a:gd name="T25" fmla="*/ 2 h 194"/>
                  <a:gd name="T26" fmla="*/ 84 w 92"/>
                  <a:gd name="T27" fmla="*/ 8 h 194"/>
                  <a:gd name="T28" fmla="*/ 92 w 92"/>
                  <a:gd name="T29" fmla="*/ 12 h 194"/>
                  <a:gd name="T30" fmla="*/ 92 w 92"/>
                  <a:gd name="T31" fmla="*/ 12 h 194"/>
                  <a:gd name="T32" fmla="*/ 92 w 92"/>
                  <a:gd name="T33" fmla="*/ 12 h 194"/>
                  <a:gd name="T34" fmla="*/ 92 w 92"/>
                  <a:gd name="T35" fmla="*/ 12 h 194"/>
                  <a:gd name="T36" fmla="*/ 2 w 92"/>
                  <a:gd name="T37" fmla="*/ 183 h 194"/>
                  <a:gd name="T38" fmla="*/ 17 w 92"/>
                  <a:gd name="T39" fmla="*/ 190 h 194"/>
                  <a:gd name="T40" fmla="*/ 36 w 92"/>
                  <a:gd name="T41" fmla="*/ 194 h 194"/>
                  <a:gd name="T42" fmla="*/ 56 w 92"/>
                  <a:gd name="T43" fmla="*/ 194 h 194"/>
                  <a:gd name="T44" fmla="*/ 75 w 92"/>
                  <a:gd name="T45" fmla="*/ 190 h 194"/>
                  <a:gd name="T46" fmla="*/ 92 w 92"/>
                  <a:gd name="T47" fmla="*/ 183 h 194"/>
                  <a:gd name="T48" fmla="*/ 92 w 92"/>
                  <a:gd name="T49" fmla="*/ 183 h 194"/>
                  <a:gd name="T50" fmla="*/ 92 w 92"/>
                  <a:gd name="T51" fmla="*/ 183 h 194"/>
                  <a:gd name="T52" fmla="*/ 92 w 92"/>
                  <a:gd name="T53" fmla="*/ 183 h 194"/>
                  <a:gd name="T54" fmla="*/ 92 w 92"/>
                  <a:gd name="T55" fmla="*/ 183 h 194"/>
                  <a:gd name="T56" fmla="*/ 75 w 92"/>
                  <a:gd name="T57" fmla="*/ 190 h 194"/>
                  <a:gd name="T58" fmla="*/ 56 w 92"/>
                  <a:gd name="T59" fmla="*/ 194 h 194"/>
                  <a:gd name="T60" fmla="*/ 36 w 92"/>
                  <a:gd name="T61" fmla="*/ 194 h 194"/>
                  <a:gd name="T62" fmla="*/ 17 w 92"/>
                  <a:gd name="T63" fmla="*/ 190 h 194"/>
                  <a:gd name="T64" fmla="*/ 0 w 92"/>
                  <a:gd name="T65" fmla="*/ 183 h 194"/>
                  <a:gd name="T66" fmla="*/ 0 w 92"/>
                  <a:gd name="T67" fmla="*/ 183 h 194"/>
                  <a:gd name="T68" fmla="*/ 0 w 92"/>
                  <a:gd name="T69" fmla="*/ 183 h 194"/>
                  <a:gd name="T70" fmla="*/ 0 w 92"/>
                  <a:gd name="T71" fmla="*/ 183 h 194"/>
                  <a:gd name="T72" fmla="*/ 2 w 92"/>
                  <a:gd name="T73" fmla="*/ 18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94">
                    <a:moveTo>
                      <a:pt x="92" y="12"/>
                    </a:moveTo>
                    <a:lnTo>
                      <a:pt x="84" y="8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7" y="4"/>
                    </a:lnTo>
                    <a:lnTo>
                      <a:pt x="8" y="8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8" y="8"/>
                    </a:lnTo>
                    <a:lnTo>
                      <a:pt x="17" y="4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5" y="2"/>
                    </a:lnTo>
                    <a:lnTo>
                      <a:pt x="75" y="4"/>
                    </a:lnTo>
                    <a:lnTo>
                      <a:pt x="84" y="8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close/>
                    <a:moveTo>
                      <a:pt x="2" y="183"/>
                    </a:moveTo>
                    <a:lnTo>
                      <a:pt x="8" y="186"/>
                    </a:lnTo>
                    <a:lnTo>
                      <a:pt x="17" y="190"/>
                    </a:lnTo>
                    <a:lnTo>
                      <a:pt x="27" y="192"/>
                    </a:lnTo>
                    <a:lnTo>
                      <a:pt x="36" y="194"/>
                    </a:lnTo>
                    <a:lnTo>
                      <a:pt x="46" y="194"/>
                    </a:lnTo>
                    <a:lnTo>
                      <a:pt x="56" y="194"/>
                    </a:lnTo>
                    <a:lnTo>
                      <a:pt x="65" y="192"/>
                    </a:lnTo>
                    <a:lnTo>
                      <a:pt x="75" y="190"/>
                    </a:lnTo>
                    <a:lnTo>
                      <a:pt x="84" y="186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84" y="186"/>
                    </a:lnTo>
                    <a:lnTo>
                      <a:pt x="75" y="190"/>
                    </a:lnTo>
                    <a:lnTo>
                      <a:pt x="65" y="192"/>
                    </a:lnTo>
                    <a:lnTo>
                      <a:pt x="56" y="194"/>
                    </a:lnTo>
                    <a:lnTo>
                      <a:pt x="46" y="194"/>
                    </a:lnTo>
                    <a:lnTo>
                      <a:pt x="36" y="194"/>
                    </a:lnTo>
                    <a:lnTo>
                      <a:pt x="27" y="192"/>
                    </a:lnTo>
                    <a:lnTo>
                      <a:pt x="17" y="190"/>
                    </a:lnTo>
                    <a:lnTo>
                      <a:pt x="8" y="186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2" y="183"/>
                    </a:lnTo>
                    <a:lnTo>
                      <a:pt x="2" y="183"/>
                    </a:lnTo>
                    <a:close/>
                  </a:path>
                </a:pathLst>
              </a:custGeom>
              <a:solidFill>
                <a:srgbClr val="00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73" name="Freeform 7957"/>
              <p:cNvSpPr>
                <a:spLocks noEditPoints="1"/>
              </p:cNvSpPr>
              <p:nvPr/>
            </p:nvSpPr>
            <p:spPr bwMode="auto">
              <a:xfrm>
                <a:off x="2919" y="3035"/>
                <a:ext cx="92" cy="194"/>
              </a:xfrm>
              <a:custGeom>
                <a:avLst/>
                <a:gdLst>
                  <a:gd name="T0" fmla="*/ 84 w 92"/>
                  <a:gd name="T1" fmla="*/ 8 h 194"/>
                  <a:gd name="T2" fmla="*/ 65 w 92"/>
                  <a:gd name="T3" fmla="*/ 2 h 194"/>
                  <a:gd name="T4" fmla="*/ 46 w 92"/>
                  <a:gd name="T5" fmla="*/ 0 h 194"/>
                  <a:gd name="T6" fmla="*/ 27 w 92"/>
                  <a:gd name="T7" fmla="*/ 2 h 194"/>
                  <a:gd name="T8" fmla="*/ 8 w 92"/>
                  <a:gd name="T9" fmla="*/ 8 h 194"/>
                  <a:gd name="T10" fmla="*/ 0 w 92"/>
                  <a:gd name="T11" fmla="*/ 12 h 194"/>
                  <a:gd name="T12" fmla="*/ 0 w 92"/>
                  <a:gd name="T13" fmla="*/ 12 h 194"/>
                  <a:gd name="T14" fmla="*/ 0 w 92"/>
                  <a:gd name="T15" fmla="*/ 12 h 194"/>
                  <a:gd name="T16" fmla="*/ 0 w 92"/>
                  <a:gd name="T17" fmla="*/ 12 h 194"/>
                  <a:gd name="T18" fmla="*/ 10 w 92"/>
                  <a:gd name="T19" fmla="*/ 8 h 194"/>
                  <a:gd name="T20" fmla="*/ 27 w 92"/>
                  <a:gd name="T21" fmla="*/ 2 h 194"/>
                  <a:gd name="T22" fmla="*/ 46 w 92"/>
                  <a:gd name="T23" fmla="*/ 0 h 194"/>
                  <a:gd name="T24" fmla="*/ 65 w 92"/>
                  <a:gd name="T25" fmla="*/ 2 h 194"/>
                  <a:gd name="T26" fmla="*/ 84 w 92"/>
                  <a:gd name="T27" fmla="*/ 8 h 194"/>
                  <a:gd name="T28" fmla="*/ 92 w 92"/>
                  <a:gd name="T29" fmla="*/ 12 h 194"/>
                  <a:gd name="T30" fmla="*/ 92 w 92"/>
                  <a:gd name="T31" fmla="*/ 12 h 194"/>
                  <a:gd name="T32" fmla="*/ 92 w 92"/>
                  <a:gd name="T33" fmla="*/ 12 h 194"/>
                  <a:gd name="T34" fmla="*/ 92 w 92"/>
                  <a:gd name="T35" fmla="*/ 12 h 194"/>
                  <a:gd name="T36" fmla="*/ 0 w 92"/>
                  <a:gd name="T37" fmla="*/ 183 h 194"/>
                  <a:gd name="T38" fmla="*/ 17 w 92"/>
                  <a:gd name="T39" fmla="*/ 190 h 194"/>
                  <a:gd name="T40" fmla="*/ 36 w 92"/>
                  <a:gd name="T41" fmla="*/ 194 h 194"/>
                  <a:gd name="T42" fmla="*/ 56 w 92"/>
                  <a:gd name="T43" fmla="*/ 194 h 194"/>
                  <a:gd name="T44" fmla="*/ 75 w 92"/>
                  <a:gd name="T45" fmla="*/ 190 h 194"/>
                  <a:gd name="T46" fmla="*/ 92 w 92"/>
                  <a:gd name="T47" fmla="*/ 183 h 194"/>
                  <a:gd name="T48" fmla="*/ 92 w 92"/>
                  <a:gd name="T49" fmla="*/ 181 h 194"/>
                  <a:gd name="T50" fmla="*/ 92 w 92"/>
                  <a:gd name="T51" fmla="*/ 181 h 194"/>
                  <a:gd name="T52" fmla="*/ 92 w 92"/>
                  <a:gd name="T53" fmla="*/ 181 h 194"/>
                  <a:gd name="T54" fmla="*/ 92 w 92"/>
                  <a:gd name="T55" fmla="*/ 181 h 194"/>
                  <a:gd name="T56" fmla="*/ 75 w 92"/>
                  <a:gd name="T57" fmla="*/ 188 h 194"/>
                  <a:gd name="T58" fmla="*/ 56 w 92"/>
                  <a:gd name="T59" fmla="*/ 192 h 194"/>
                  <a:gd name="T60" fmla="*/ 36 w 92"/>
                  <a:gd name="T61" fmla="*/ 192 h 194"/>
                  <a:gd name="T62" fmla="*/ 17 w 92"/>
                  <a:gd name="T63" fmla="*/ 188 h 194"/>
                  <a:gd name="T64" fmla="*/ 0 w 92"/>
                  <a:gd name="T65" fmla="*/ 181 h 194"/>
                  <a:gd name="T66" fmla="*/ 0 w 92"/>
                  <a:gd name="T67" fmla="*/ 181 h 194"/>
                  <a:gd name="T68" fmla="*/ 0 w 92"/>
                  <a:gd name="T69" fmla="*/ 181 h 194"/>
                  <a:gd name="T70" fmla="*/ 0 w 92"/>
                  <a:gd name="T71" fmla="*/ 183 h 194"/>
                  <a:gd name="T72" fmla="*/ 0 w 92"/>
                  <a:gd name="T73" fmla="*/ 18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94">
                    <a:moveTo>
                      <a:pt x="92" y="12"/>
                    </a:moveTo>
                    <a:lnTo>
                      <a:pt x="84" y="8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7" y="4"/>
                    </a:lnTo>
                    <a:lnTo>
                      <a:pt x="8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8"/>
                    </a:lnTo>
                    <a:lnTo>
                      <a:pt x="17" y="4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5" y="2"/>
                    </a:lnTo>
                    <a:lnTo>
                      <a:pt x="75" y="4"/>
                    </a:lnTo>
                    <a:lnTo>
                      <a:pt x="84" y="8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close/>
                    <a:moveTo>
                      <a:pt x="0" y="183"/>
                    </a:moveTo>
                    <a:lnTo>
                      <a:pt x="8" y="186"/>
                    </a:lnTo>
                    <a:lnTo>
                      <a:pt x="17" y="190"/>
                    </a:lnTo>
                    <a:lnTo>
                      <a:pt x="27" y="192"/>
                    </a:lnTo>
                    <a:lnTo>
                      <a:pt x="36" y="194"/>
                    </a:lnTo>
                    <a:lnTo>
                      <a:pt x="46" y="194"/>
                    </a:lnTo>
                    <a:lnTo>
                      <a:pt x="56" y="194"/>
                    </a:lnTo>
                    <a:lnTo>
                      <a:pt x="65" y="192"/>
                    </a:lnTo>
                    <a:lnTo>
                      <a:pt x="75" y="190"/>
                    </a:lnTo>
                    <a:lnTo>
                      <a:pt x="84" y="186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84" y="186"/>
                    </a:lnTo>
                    <a:lnTo>
                      <a:pt x="75" y="188"/>
                    </a:lnTo>
                    <a:lnTo>
                      <a:pt x="65" y="190"/>
                    </a:lnTo>
                    <a:lnTo>
                      <a:pt x="56" y="192"/>
                    </a:lnTo>
                    <a:lnTo>
                      <a:pt x="46" y="192"/>
                    </a:lnTo>
                    <a:lnTo>
                      <a:pt x="36" y="192"/>
                    </a:lnTo>
                    <a:lnTo>
                      <a:pt x="27" y="190"/>
                    </a:lnTo>
                    <a:lnTo>
                      <a:pt x="17" y="188"/>
                    </a:lnTo>
                    <a:lnTo>
                      <a:pt x="10" y="186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close/>
                  </a:path>
                </a:pathLst>
              </a:custGeom>
              <a:solidFill>
                <a:srgbClr val="00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74" name="Freeform 7958"/>
              <p:cNvSpPr>
                <a:spLocks noEditPoints="1"/>
              </p:cNvSpPr>
              <p:nvPr/>
            </p:nvSpPr>
            <p:spPr bwMode="auto">
              <a:xfrm>
                <a:off x="2919" y="3035"/>
                <a:ext cx="92" cy="192"/>
              </a:xfrm>
              <a:custGeom>
                <a:avLst/>
                <a:gdLst>
                  <a:gd name="T0" fmla="*/ 84 w 92"/>
                  <a:gd name="T1" fmla="*/ 8 h 192"/>
                  <a:gd name="T2" fmla="*/ 65 w 92"/>
                  <a:gd name="T3" fmla="*/ 2 h 192"/>
                  <a:gd name="T4" fmla="*/ 46 w 92"/>
                  <a:gd name="T5" fmla="*/ 0 h 192"/>
                  <a:gd name="T6" fmla="*/ 27 w 92"/>
                  <a:gd name="T7" fmla="*/ 2 h 192"/>
                  <a:gd name="T8" fmla="*/ 10 w 92"/>
                  <a:gd name="T9" fmla="*/ 8 h 192"/>
                  <a:gd name="T10" fmla="*/ 0 w 92"/>
                  <a:gd name="T11" fmla="*/ 13 h 192"/>
                  <a:gd name="T12" fmla="*/ 0 w 92"/>
                  <a:gd name="T13" fmla="*/ 13 h 192"/>
                  <a:gd name="T14" fmla="*/ 0 w 92"/>
                  <a:gd name="T15" fmla="*/ 13 h 192"/>
                  <a:gd name="T16" fmla="*/ 0 w 92"/>
                  <a:gd name="T17" fmla="*/ 13 h 192"/>
                  <a:gd name="T18" fmla="*/ 10 w 92"/>
                  <a:gd name="T19" fmla="*/ 8 h 192"/>
                  <a:gd name="T20" fmla="*/ 46 w 92"/>
                  <a:gd name="T21" fmla="*/ 0 h 192"/>
                  <a:gd name="T22" fmla="*/ 84 w 92"/>
                  <a:gd name="T23" fmla="*/ 8 h 192"/>
                  <a:gd name="T24" fmla="*/ 92 w 92"/>
                  <a:gd name="T25" fmla="*/ 13 h 192"/>
                  <a:gd name="T26" fmla="*/ 92 w 92"/>
                  <a:gd name="T27" fmla="*/ 13 h 192"/>
                  <a:gd name="T28" fmla="*/ 92 w 92"/>
                  <a:gd name="T29" fmla="*/ 13 h 192"/>
                  <a:gd name="T30" fmla="*/ 92 w 92"/>
                  <a:gd name="T31" fmla="*/ 13 h 192"/>
                  <a:gd name="T32" fmla="*/ 0 w 92"/>
                  <a:gd name="T33" fmla="*/ 181 h 192"/>
                  <a:gd name="T34" fmla="*/ 17 w 92"/>
                  <a:gd name="T35" fmla="*/ 188 h 192"/>
                  <a:gd name="T36" fmla="*/ 36 w 92"/>
                  <a:gd name="T37" fmla="*/ 192 h 192"/>
                  <a:gd name="T38" fmla="*/ 56 w 92"/>
                  <a:gd name="T39" fmla="*/ 192 h 192"/>
                  <a:gd name="T40" fmla="*/ 75 w 92"/>
                  <a:gd name="T41" fmla="*/ 188 h 192"/>
                  <a:gd name="T42" fmla="*/ 92 w 92"/>
                  <a:gd name="T43" fmla="*/ 181 h 192"/>
                  <a:gd name="T44" fmla="*/ 92 w 92"/>
                  <a:gd name="T45" fmla="*/ 181 h 192"/>
                  <a:gd name="T46" fmla="*/ 92 w 92"/>
                  <a:gd name="T47" fmla="*/ 181 h 192"/>
                  <a:gd name="T48" fmla="*/ 92 w 92"/>
                  <a:gd name="T49" fmla="*/ 181 h 192"/>
                  <a:gd name="T50" fmla="*/ 92 w 92"/>
                  <a:gd name="T51" fmla="*/ 181 h 192"/>
                  <a:gd name="T52" fmla="*/ 65 w 92"/>
                  <a:gd name="T53" fmla="*/ 190 h 192"/>
                  <a:gd name="T54" fmla="*/ 27 w 92"/>
                  <a:gd name="T55" fmla="*/ 190 h 192"/>
                  <a:gd name="T56" fmla="*/ 0 w 92"/>
                  <a:gd name="T57" fmla="*/ 181 h 192"/>
                  <a:gd name="T58" fmla="*/ 0 w 92"/>
                  <a:gd name="T59" fmla="*/ 181 h 192"/>
                  <a:gd name="T60" fmla="*/ 0 w 92"/>
                  <a:gd name="T61" fmla="*/ 181 h 192"/>
                  <a:gd name="T62" fmla="*/ 0 w 92"/>
                  <a:gd name="T63" fmla="*/ 181 h 192"/>
                  <a:gd name="T64" fmla="*/ 0 w 92"/>
                  <a:gd name="T65" fmla="*/ 18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92">
                    <a:moveTo>
                      <a:pt x="92" y="12"/>
                    </a:moveTo>
                    <a:lnTo>
                      <a:pt x="84" y="8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7" y="4"/>
                    </a:lnTo>
                    <a:lnTo>
                      <a:pt x="10" y="8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0" y="8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65" y="2"/>
                    </a:lnTo>
                    <a:lnTo>
                      <a:pt x="84" y="8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2"/>
                    </a:lnTo>
                    <a:close/>
                    <a:moveTo>
                      <a:pt x="0" y="181"/>
                    </a:moveTo>
                    <a:lnTo>
                      <a:pt x="10" y="186"/>
                    </a:lnTo>
                    <a:lnTo>
                      <a:pt x="17" y="188"/>
                    </a:lnTo>
                    <a:lnTo>
                      <a:pt x="27" y="190"/>
                    </a:lnTo>
                    <a:lnTo>
                      <a:pt x="36" y="192"/>
                    </a:lnTo>
                    <a:lnTo>
                      <a:pt x="46" y="192"/>
                    </a:lnTo>
                    <a:lnTo>
                      <a:pt x="56" y="192"/>
                    </a:lnTo>
                    <a:lnTo>
                      <a:pt x="65" y="190"/>
                    </a:lnTo>
                    <a:lnTo>
                      <a:pt x="75" y="188"/>
                    </a:lnTo>
                    <a:lnTo>
                      <a:pt x="84" y="186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84" y="185"/>
                    </a:lnTo>
                    <a:lnTo>
                      <a:pt x="65" y="190"/>
                    </a:lnTo>
                    <a:lnTo>
                      <a:pt x="46" y="192"/>
                    </a:lnTo>
                    <a:lnTo>
                      <a:pt x="27" y="190"/>
                    </a:lnTo>
                    <a:lnTo>
                      <a:pt x="10" y="185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</a:path>
                </a:pathLst>
              </a:custGeom>
              <a:solidFill>
                <a:srgbClr val="00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75" name="Freeform 7959"/>
              <p:cNvSpPr>
                <a:spLocks noEditPoints="1"/>
              </p:cNvSpPr>
              <p:nvPr/>
            </p:nvSpPr>
            <p:spPr bwMode="auto">
              <a:xfrm>
                <a:off x="2919" y="3035"/>
                <a:ext cx="92" cy="192"/>
              </a:xfrm>
              <a:custGeom>
                <a:avLst/>
                <a:gdLst>
                  <a:gd name="T0" fmla="*/ 92 w 92"/>
                  <a:gd name="T1" fmla="*/ 13 h 192"/>
                  <a:gd name="T2" fmla="*/ 84 w 92"/>
                  <a:gd name="T3" fmla="*/ 8 h 192"/>
                  <a:gd name="T4" fmla="*/ 65 w 92"/>
                  <a:gd name="T5" fmla="*/ 2 h 192"/>
                  <a:gd name="T6" fmla="*/ 46 w 92"/>
                  <a:gd name="T7" fmla="*/ 0 h 192"/>
                  <a:gd name="T8" fmla="*/ 27 w 92"/>
                  <a:gd name="T9" fmla="*/ 2 h 192"/>
                  <a:gd name="T10" fmla="*/ 10 w 92"/>
                  <a:gd name="T11" fmla="*/ 8 h 192"/>
                  <a:gd name="T12" fmla="*/ 0 w 92"/>
                  <a:gd name="T13" fmla="*/ 13 h 192"/>
                  <a:gd name="T14" fmla="*/ 0 w 92"/>
                  <a:gd name="T15" fmla="*/ 13 h 192"/>
                  <a:gd name="T16" fmla="*/ 0 w 92"/>
                  <a:gd name="T17" fmla="*/ 13 h 192"/>
                  <a:gd name="T18" fmla="*/ 0 w 92"/>
                  <a:gd name="T19" fmla="*/ 13 h 192"/>
                  <a:gd name="T20" fmla="*/ 0 w 92"/>
                  <a:gd name="T21" fmla="*/ 13 h 192"/>
                  <a:gd name="T22" fmla="*/ 0 w 92"/>
                  <a:gd name="T23" fmla="*/ 13 h 192"/>
                  <a:gd name="T24" fmla="*/ 0 w 92"/>
                  <a:gd name="T25" fmla="*/ 13 h 192"/>
                  <a:gd name="T26" fmla="*/ 0 w 92"/>
                  <a:gd name="T27" fmla="*/ 13 h 192"/>
                  <a:gd name="T28" fmla="*/ 0 w 92"/>
                  <a:gd name="T29" fmla="*/ 13 h 192"/>
                  <a:gd name="T30" fmla="*/ 10 w 92"/>
                  <a:gd name="T31" fmla="*/ 10 h 192"/>
                  <a:gd name="T32" fmla="*/ 27 w 92"/>
                  <a:gd name="T33" fmla="*/ 4 h 192"/>
                  <a:gd name="T34" fmla="*/ 46 w 92"/>
                  <a:gd name="T35" fmla="*/ 2 h 192"/>
                  <a:gd name="T36" fmla="*/ 65 w 92"/>
                  <a:gd name="T37" fmla="*/ 4 h 192"/>
                  <a:gd name="T38" fmla="*/ 83 w 92"/>
                  <a:gd name="T39" fmla="*/ 10 h 192"/>
                  <a:gd name="T40" fmla="*/ 92 w 92"/>
                  <a:gd name="T41" fmla="*/ 13 h 192"/>
                  <a:gd name="T42" fmla="*/ 92 w 92"/>
                  <a:gd name="T43" fmla="*/ 13 h 192"/>
                  <a:gd name="T44" fmla="*/ 92 w 92"/>
                  <a:gd name="T45" fmla="*/ 13 h 192"/>
                  <a:gd name="T46" fmla="*/ 92 w 92"/>
                  <a:gd name="T47" fmla="*/ 13 h 192"/>
                  <a:gd name="T48" fmla="*/ 92 w 92"/>
                  <a:gd name="T49" fmla="*/ 13 h 192"/>
                  <a:gd name="T50" fmla="*/ 92 w 92"/>
                  <a:gd name="T51" fmla="*/ 13 h 192"/>
                  <a:gd name="T52" fmla="*/ 92 w 92"/>
                  <a:gd name="T53" fmla="*/ 13 h 192"/>
                  <a:gd name="T54" fmla="*/ 92 w 92"/>
                  <a:gd name="T55" fmla="*/ 13 h 192"/>
                  <a:gd name="T56" fmla="*/ 92 w 92"/>
                  <a:gd name="T57" fmla="*/ 13 h 192"/>
                  <a:gd name="T58" fmla="*/ 0 w 92"/>
                  <a:gd name="T59" fmla="*/ 181 h 192"/>
                  <a:gd name="T60" fmla="*/ 10 w 92"/>
                  <a:gd name="T61" fmla="*/ 185 h 192"/>
                  <a:gd name="T62" fmla="*/ 27 w 92"/>
                  <a:gd name="T63" fmla="*/ 190 h 192"/>
                  <a:gd name="T64" fmla="*/ 46 w 92"/>
                  <a:gd name="T65" fmla="*/ 192 h 192"/>
                  <a:gd name="T66" fmla="*/ 65 w 92"/>
                  <a:gd name="T67" fmla="*/ 190 h 192"/>
                  <a:gd name="T68" fmla="*/ 84 w 92"/>
                  <a:gd name="T69" fmla="*/ 185 h 192"/>
                  <a:gd name="T70" fmla="*/ 92 w 92"/>
                  <a:gd name="T71" fmla="*/ 181 h 192"/>
                  <a:gd name="T72" fmla="*/ 92 w 92"/>
                  <a:gd name="T73" fmla="*/ 181 h 192"/>
                  <a:gd name="T74" fmla="*/ 92 w 92"/>
                  <a:gd name="T75" fmla="*/ 181 h 192"/>
                  <a:gd name="T76" fmla="*/ 92 w 92"/>
                  <a:gd name="T77" fmla="*/ 181 h 192"/>
                  <a:gd name="T78" fmla="*/ 92 w 92"/>
                  <a:gd name="T79" fmla="*/ 181 h 192"/>
                  <a:gd name="T80" fmla="*/ 92 w 92"/>
                  <a:gd name="T81" fmla="*/ 179 h 192"/>
                  <a:gd name="T82" fmla="*/ 92 w 92"/>
                  <a:gd name="T83" fmla="*/ 179 h 192"/>
                  <a:gd name="T84" fmla="*/ 92 w 92"/>
                  <a:gd name="T85" fmla="*/ 179 h 192"/>
                  <a:gd name="T86" fmla="*/ 92 w 92"/>
                  <a:gd name="T87" fmla="*/ 179 h 192"/>
                  <a:gd name="T88" fmla="*/ 83 w 92"/>
                  <a:gd name="T89" fmla="*/ 185 h 192"/>
                  <a:gd name="T90" fmla="*/ 65 w 92"/>
                  <a:gd name="T91" fmla="*/ 190 h 192"/>
                  <a:gd name="T92" fmla="*/ 46 w 92"/>
                  <a:gd name="T93" fmla="*/ 192 h 192"/>
                  <a:gd name="T94" fmla="*/ 27 w 92"/>
                  <a:gd name="T95" fmla="*/ 190 h 192"/>
                  <a:gd name="T96" fmla="*/ 10 w 92"/>
                  <a:gd name="T97" fmla="*/ 185 h 192"/>
                  <a:gd name="T98" fmla="*/ 0 w 92"/>
                  <a:gd name="T99" fmla="*/ 179 h 192"/>
                  <a:gd name="T100" fmla="*/ 0 w 92"/>
                  <a:gd name="T101" fmla="*/ 179 h 192"/>
                  <a:gd name="T102" fmla="*/ 0 w 92"/>
                  <a:gd name="T103" fmla="*/ 179 h 192"/>
                  <a:gd name="T104" fmla="*/ 0 w 92"/>
                  <a:gd name="T105" fmla="*/ 179 h 192"/>
                  <a:gd name="T106" fmla="*/ 0 w 92"/>
                  <a:gd name="T107" fmla="*/ 181 h 192"/>
                  <a:gd name="T108" fmla="*/ 0 w 92"/>
                  <a:gd name="T109" fmla="*/ 181 h 192"/>
                  <a:gd name="T110" fmla="*/ 0 w 92"/>
                  <a:gd name="T111" fmla="*/ 181 h 192"/>
                  <a:gd name="T112" fmla="*/ 0 w 92"/>
                  <a:gd name="T113" fmla="*/ 181 h 192"/>
                  <a:gd name="T114" fmla="*/ 0 w 92"/>
                  <a:gd name="T115" fmla="*/ 18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2" h="192">
                    <a:moveTo>
                      <a:pt x="92" y="13"/>
                    </a:moveTo>
                    <a:lnTo>
                      <a:pt x="84" y="8"/>
                    </a:lnTo>
                    <a:lnTo>
                      <a:pt x="65" y="2"/>
                    </a:lnTo>
                    <a:lnTo>
                      <a:pt x="46" y="0"/>
                    </a:lnTo>
                    <a:lnTo>
                      <a:pt x="27" y="2"/>
                    </a:lnTo>
                    <a:lnTo>
                      <a:pt x="10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0" y="10"/>
                    </a:lnTo>
                    <a:lnTo>
                      <a:pt x="27" y="4"/>
                    </a:lnTo>
                    <a:lnTo>
                      <a:pt x="46" y="2"/>
                    </a:lnTo>
                    <a:lnTo>
                      <a:pt x="65" y="4"/>
                    </a:lnTo>
                    <a:lnTo>
                      <a:pt x="83" y="10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close/>
                    <a:moveTo>
                      <a:pt x="0" y="181"/>
                    </a:moveTo>
                    <a:lnTo>
                      <a:pt x="10" y="185"/>
                    </a:lnTo>
                    <a:lnTo>
                      <a:pt x="27" y="190"/>
                    </a:lnTo>
                    <a:lnTo>
                      <a:pt x="46" y="192"/>
                    </a:lnTo>
                    <a:lnTo>
                      <a:pt x="65" y="190"/>
                    </a:lnTo>
                    <a:lnTo>
                      <a:pt x="84" y="185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79"/>
                    </a:lnTo>
                    <a:lnTo>
                      <a:pt x="92" y="179"/>
                    </a:lnTo>
                    <a:lnTo>
                      <a:pt x="92" y="179"/>
                    </a:lnTo>
                    <a:lnTo>
                      <a:pt x="92" y="179"/>
                    </a:lnTo>
                    <a:lnTo>
                      <a:pt x="83" y="185"/>
                    </a:lnTo>
                    <a:lnTo>
                      <a:pt x="65" y="190"/>
                    </a:lnTo>
                    <a:lnTo>
                      <a:pt x="46" y="192"/>
                    </a:lnTo>
                    <a:lnTo>
                      <a:pt x="27" y="190"/>
                    </a:lnTo>
                    <a:lnTo>
                      <a:pt x="10" y="185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</a:path>
                </a:pathLst>
              </a:cu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76" name="Freeform 7960"/>
              <p:cNvSpPr>
                <a:spLocks noEditPoints="1"/>
              </p:cNvSpPr>
              <p:nvPr/>
            </p:nvSpPr>
            <p:spPr bwMode="auto">
              <a:xfrm>
                <a:off x="2919" y="3037"/>
                <a:ext cx="94" cy="190"/>
              </a:xfrm>
              <a:custGeom>
                <a:avLst/>
                <a:gdLst>
                  <a:gd name="T0" fmla="*/ 92 w 94"/>
                  <a:gd name="T1" fmla="*/ 11 h 190"/>
                  <a:gd name="T2" fmla="*/ 83 w 94"/>
                  <a:gd name="T3" fmla="*/ 8 h 190"/>
                  <a:gd name="T4" fmla="*/ 65 w 94"/>
                  <a:gd name="T5" fmla="*/ 2 h 190"/>
                  <a:gd name="T6" fmla="*/ 46 w 94"/>
                  <a:gd name="T7" fmla="*/ 0 h 190"/>
                  <a:gd name="T8" fmla="*/ 27 w 94"/>
                  <a:gd name="T9" fmla="*/ 2 h 190"/>
                  <a:gd name="T10" fmla="*/ 10 w 94"/>
                  <a:gd name="T11" fmla="*/ 8 h 190"/>
                  <a:gd name="T12" fmla="*/ 0 w 94"/>
                  <a:gd name="T13" fmla="*/ 11 h 190"/>
                  <a:gd name="T14" fmla="*/ 0 w 94"/>
                  <a:gd name="T15" fmla="*/ 11 h 190"/>
                  <a:gd name="T16" fmla="*/ 0 w 94"/>
                  <a:gd name="T17" fmla="*/ 11 h 190"/>
                  <a:gd name="T18" fmla="*/ 0 w 94"/>
                  <a:gd name="T19" fmla="*/ 11 h 190"/>
                  <a:gd name="T20" fmla="*/ 0 w 94"/>
                  <a:gd name="T21" fmla="*/ 13 h 190"/>
                  <a:gd name="T22" fmla="*/ 0 w 94"/>
                  <a:gd name="T23" fmla="*/ 13 h 190"/>
                  <a:gd name="T24" fmla="*/ 0 w 94"/>
                  <a:gd name="T25" fmla="*/ 13 h 190"/>
                  <a:gd name="T26" fmla="*/ 0 w 94"/>
                  <a:gd name="T27" fmla="*/ 13 h 190"/>
                  <a:gd name="T28" fmla="*/ 0 w 94"/>
                  <a:gd name="T29" fmla="*/ 13 h 190"/>
                  <a:gd name="T30" fmla="*/ 10 w 94"/>
                  <a:gd name="T31" fmla="*/ 8 h 190"/>
                  <a:gd name="T32" fmla="*/ 27 w 94"/>
                  <a:gd name="T33" fmla="*/ 2 h 190"/>
                  <a:gd name="T34" fmla="*/ 46 w 94"/>
                  <a:gd name="T35" fmla="*/ 0 h 190"/>
                  <a:gd name="T36" fmla="*/ 65 w 94"/>
                  <a:gd name="T37" fmla="*/ 2 h 190"/>
                  <a:gd name="T38" fmla="*/ 83 w 94"/>
                  <a:gd name="T39" fmla="*/ 8 h 190"/>
                  <a:gd name="T40" fmla="*/ 94 w 94"/>
                  <a:gd name="T41" fmla="*/ 13 h 190"/>
                  <a:gd name="T42" fmla="*/ 94 w 94"/>
                  <a:gd name="T43" fmla="*/ 13 h 190"/>
                  <a:gd name="T44" fmla="*/ 94 w 94"/>
                  <a:gd name="T45" fmla="*/ 13 h 190"/>
                  <a:gd name="T46" fmla="*/ 92 w 94"/>
                  <a:gd name="T47" fmla="*/ 13 h 190"/>
                  <a:gd name="T48" fmla="*/ 92 w 94"/>
                  <a:gd name="T49" fmla="*/ 13 h 190"/>
                  <a:gd name="T50" fmla="*/ 92 w 94"/>
                  <a:gd name="T51" fmla="*/ 11 h 190"/>
                  <a:gd name="T52" fmla="*/ 92 w 94"/>
                  <a:gd name="T53" fmla="*/ 11 h 190"/>
                  <a:gd name="T54" fmla="*/ 92 w 94"/>
                  <a:gd name="T55" fmla="*/ 11 h 190"/>
                  <a:gd name="T56" fmla="*/ 92 w 94"/>
                  <a:gd name="T57" fmla="*/ 11 h 190"/>
                  <a:gd name="T58" fmla="*/ 0 w 94"/>
                  <a:gd name="T59" fmla="*/ 177 h 190"/>
                  <a:gd name="T60" fmla="*/ 10 w 94"/>
                  <a:gd name="T61" fmla="*/ 183 h 190"/>
                  <a:gd name="T62" fmla="*/ 27 w 94"/>
                  <a:gd name="T63" fmla="*/ 188 h 190"/>
                  <a:gd name="T64" fmla="*/ 46 w 94"/>
                  <a:gd name="T65" fmla="*/ 190 h 190"/>
                  <a:gd name="T66" fmla="*/ 65 w 94"/>
                  <a:gd name="T67" fmla="*/ 188 h 190"/>
                  <a:gd name="T68" fmla="*/ 83 w 94"/>
                  <a:gd name="T69" fmla="*/ 183 h 190"/>
                  <a:gd name="T70" fmla="*/ 92 w 94"/>
                  <a:gd name="T71" fmla="*/ 177 h 190"/>
                  <a:gd name="T72" fmla="*/ 92 w 94"/>
                  <a:gd name="T73" fmla="*/ 177 h 190"/>
                  <a:gd name="T74" fmla="*/ 92 w 94"/>
                  <a:gd name="T75" fmla="*/ 177 h 190"/>
                  <a:gd name="T76" fmla="*/ 92 w 94"/>
                  <a:gd name="T77" fmla="*/ 177 h 190"/>
                  <a:gd name="T78" fmla="*/ 92 w 94"/>
                  <a:gd name="T79" fmla="*/ 177 h 190"/>
                  <a:gd name="T80" fmla="*/ 92 w 94"/>
                  <a:gd name="T81" fmla="*/ 177 h 190"/>
                  <a:gd name="T82" fmla="*/ 94 w 94"/>
                  <a:gd name="T83" fmla="*/ 177 h 190"/>
                  <a:gd name="T84" fmla="*/ 94 w 94"/>
                  <a:gd name="T85" fmla="*/ 177 h 190"/>
                  <a:gd name="T86" fmla="*/ 94 w 94"/>
                  <a:gd name="T87" fmla="*/ 177 h 190"/>
                  <a:gd name="T88" fmla="*/ 83 w 94"/>
                  <a:gd name="T89" fmla="*/ 183 h 190"/>
                  <a:gd name="T90" fmla="*/ 65 w 94"/>
                  <a:gd name="T91" fmla="*/ 188 h 190"/>
                  <a:gd name="T92" fmla="*/ 46 w 94"/>
                  <a:gd name="T93" fmla="*/ 190 h 190"/>
                  <a:gd name="T94" fmla="*/ 27 w 94"/>
                  <a:gd name="T95" fmla="*/ 188 h 190"/>
                  <a:gd name="T96" fmla="*/ 10 w 94"/>
                  <a:gd name="T97" fmla="*/ 183 h 190"/>
                  <a:gd name="T98" fmla="*/ 0 w 94"/>
                  <a:gd name="T99" fmla="*/ 177 h 190"/>
                  <a:gd name="T100" fmla="*/ 0 w 94"/>
                  <a:gd name="T101" fmla="*/ 177 h 190"/>
                  <a:gd name="T102" fmla="*/ 0 w 94"/>
                  <a:gd name="T103" fmla="*/ 177 h 190"/>
                  <a:gd name="T104" fmla="*/ 0 w 94"/>
                  <a:gd name="T105" fmla="*/ 177 h 190"/>
                  <a:gd name="T106" fmla="*/ 0 w 94"/>
                  <a:gd name="T107" fmla="*/ 177 h 190"/>
                  <a:gd name="T108" fmla="*/ 0 w 94"/>
                  <a:gd name="T109" fmla="*/ 177 h 190"/>
                  <a:gd name="T110" fmla="*/ 0 w 94"/>
                  <a:gd name="T111" fmla="*/ 177 h 190"/>
                  <a:gd name="T112" fmla="*/ 0 w 94"/>
                  <a:gd name="T113" fmla="*/ 177 h 190"/>
                  <a:gd name="T114" fmla="*/ 0 w 94"/>
                  <a:gd name="T115" fmla="*/ 177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4" h="190">
                    <a:moveTo>
                      <a:pt x="92" y="11"/>
                    </a:moveTo>
                    <a:lnTo>
                      <a:pt x="83" y="8"/>
                    </a:lnTo>
                    <a:lnTo>
                      <a:pt x="65" y="2"/>
                    </a:lnTo>
                    <a:lnTo>
                      <a:pt x="46" y="0"/>
                    </a:lnTo>
                    <a:lnTo>
                      <a:pt x="27" y="2"/>
                    </a:lnTo>
                    <a:lnTo>
                      <a:pt x="1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0" y="8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65" y="2"/>
                    </a:lnTo>
                    <a:lnTo>
                      <a:pt x="83" y="8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close/>
                    <a:moveTo>
                      <a:pt x="0" y="177"/>
                    </a:moveTo>
                    <a:lnTo>
                      <a:pt x="10" y="183"/>
                    </a:lnTo>
                    <a:lnTo>
                      <a:pt x="27" y="188"/>
                    </a:lnTo>
                    <a:lnTo>
                      <a:pt x="46" y="190"/>
                    </a:lnTo>
                    <a:lnTo>
                      <a:pt x="65" y="188"/>
                    </a:lnTo>
                    <a:lnTo>
                      <a:pt x="83" y="183"/>
                    </a:lnTo>
                    <a:lnTo>
                      <a:pt x="92" y="177"/>
                    </a:lnTo>
                    <a:lnTo>
                      <a:pt x="92" y="177"/>
                    </a:lnTo>
                    <a:lnTo>
                      <a:pt x="92" y="177"/>
                    </a:lnTo>
                    <a:lnTo>
                      <a:pt x="92" y="177"/>
                    </a:lnTo>
                    <a:lnTo>
                      <a:pt x="92" y="177"/>
                    </a:lnTo>
                    <a:lnTo>
                      <a:pt x="92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83" y="183"/>
                    </a:lnTo>
                    <a:lnTo>
                      <a:pt x="65" y="188"/>
                    </a:lnTo>
                    <a:lnTo>
                      <a:pt x="46" y="190"/>
                    </a:lnTo>
                    <a:lnTo>
                      <a:pt x="27" y="188"/>
                    </a:lnTo>
                    <a:lnTo>
                      <a:pt x="10" y="183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77" name="Freeform 7961"/>
              <p:cNvSpPr>
                <a:spLocks noEditPoints="1"/>
              </p:cNvSpPr>
              <p:nvPr/>
            </p:nvSpPr>
            <p:spPr bwMode="auto">
              <a:xfrm>
                <a:off x="2917" y="3037"/>
                <a:ext cx="96" cy="190"/>
              </a:xfrm>
              <a:custGeom>
                <a:avLst/>
                <a:gdLst>
                  <a:gd name="T0" fmla="*/ 96 w 96"/>
                  <a:gd name="T1" fmla="*/ 13 h 190"/>
                  <a:gd name="T2" fmla="*/ 85 w 96"/>
                  <a:gd name="T3" fmla="*/ 8 h 190"/>
                  <a:gd name="T4" fmla="*/ 67 w 96"/>
                  <a:gd name="T5" fmla="*/ 2 h 190"/>
                  <a:gd name="T6" fmla="*/ 48 w 96"/>
                  <a:gd name="T7" fmla="*/ 0 h 190"/>
                  <a:gd name="T8" fmla="*/ 29 w 96"/>
                  <a:gd name="T9" fmla="*/ 2 h 190"/>
                  <a:gd name="T10" fmla="*/ 12 w 96"/>
                  <a:gd name="T11" fmla="*/ 8 h 190"/>
                  <a:gd name="T12" fmla="*/ 2 w 96"/>
                  <a:gd name="T13" fmla="*/ 13 h 190"/>
                  <a:gd name="T14" fmla="*/ 2 w 96"/>
                  <a:gd name="T15" fmla="*/ 13 h 190"/>
                  <a:gd name="T16" fmla="*/ 2 w 96"/>
                  <a:gd name="T17" fmla="*/ 13 h 190"/>
                  <a:gd name="T18" fmla="*/ 2 w 96"/>
                  <a:gd name="T19" fmla="*/ 13 h 190"/>
                  <a:gd name="T20" fmla="*/ 0 w 96"/>
                  <a:gd name="T21" fmla="*/ 13 h 190"/>
                  <a:gd name="T22" fmla="*/ 0 w 96"/>
                  <a:gd name="T23" fmla="*/ 13 h 190"/>
                  <a:gd name="T24" fmla="*/ 0 w 96"/>
                  <a:gd name="T25" fmla="*/ 13 h 190"/>
                  <a:gd name="T26" fmla="*/ 0 w 96"/>
                  <a:gd name="T27" fmla="*/ 13 h 190"/>
                  <a:gd name="T28" fmla="*/ 0 w 96"/>
                  <a:gd name="T29" fmla="*/ 13 h 190"/>
                  <a:gd name="T30" fmla="*/ 12 w 96"/>
                  <a:gd name="T31" fmla="*/ 8 h 190"/>
                  <a:gd name="T32" fmla="*/ 29 w 96"/>
                  <a:gd name="T33" fmla="*/ 2 h 190"/>
                  <a:gd name="T34" fmla="*/ 48 w 96"/>
                  <a:gd name="T35" fmla="*/ 0 h 190"/>
                  <a:gd name="T36" fmla="*/ 67 w 96"/>
                  <a:gd name="T37" fmla="*/ 2 h 190"/>
                  <a:gd name="T38" fmla="*/ 85 w 96"/>
                  <a:gd name="T39" fmla="*/ 8 h 190"/>
                  <a:gd name="T40" fmla="*/ 96 w 96"/>
                  <a:gd name="T41" fmla="*/ 13 h 190"/>
                  <a:gd name="T42" fmla="*/ 96 w 96"/>
                  <a:gd name="T43" fmla="*/ 13 h 190"/>
                  <a:gd name="T44" fmla="*/ 96 w 96"/>
                  <a:gd name="T45" fmla="*/ 13 h 190"/>
                  <a:gd name="T46" fmla="*/ 96 w 96"/>
                  <a:gd name="T47" fmla="*/ 13 h 190"/>
                  <a:gd name="T48" fmla="*/ 96 w 96"/>
                  <a:gd name="T49" fmla="*/ 13 h 190"/>
                  <a:gd name="T50" fmla="*/ 96 w 96"/>
                  <a:gd name="T51" fmla="*/ 13 h 190"/>
                  <a:gd name="T52" fmla="*/ 96 w 96"/>
                  <a:gd name="T53" fmla="*/ 13 h 190"/>
                  <a:gd name="T54" fmla="*/ 96 w 96"/>
                  <a:gd name="T55" fmla="*/ 13 h 190"/>
                  <a:gd name="T56" fmla="*/ 96 w 96"/>
                  <a:gd name="T57" fmla="*/ 13 h 190"/>
                  <a:gd name="T58" fmla="*/ 2 w 96"/>
                  <a:gd name="T59" fmla="*/ 177 h 190"/>
                  <a:gd name="T60" fmla="*/ 12 w 96"/>
                  <a:gd name="T61" fmla="*/ 183 h 190"/>
                  <a:gd name="T62" fmla="*/ 29 w 96"/>
                  <a:gd name="T63" fmla="*/ 188 h 190"/>
                  <a:gd name="T64" fmla="*/ 48 w 96"/>
                  <a:gd name="T65" fmla="*/ 190 h 190"/>
                  <a:gd name="T66" fmla="*/ 67 w 96"/>
                  <a:gd name="T67" fmla="*/ 188 h 190"/>
                  <a:gd name="T68" fmla="*/ 85 w 96"/>
                  <a:gd name="T69" fmla="*/ 183 h 190"/>
                  <a:gd name="T70" fmla="*/ 96 w 96"/>
                  <a:gd name="T71" fmla="*/ 177 h 190"/>
                  <a:gd name="T72" fmla="*/ 96 w 96"/>
                  <a:gd name="T73" fmla="*/ 177 h 190"/>
                  <a:gd name="T74" fmla="*/ 96 w 96"/>
                  <a:gd name="T75" fmla="*/ 177 h 190"/>
                  <a:gd name="T76" fmla="*/ 96 w 96"/>
                  <a:gd name="T77" fmla="*/ 177 h 190"/>
                  <a:gd name="T78" fmla="*/ 96 w 96"/>
                  <a:gd name="T79" fmla="*/ 177 h 190"/>
                  <a:gd name="T80" fmla="*/ 96 w 96"/>
                  <a:gd name="T81" fmla="*/ 177 h 190"/>
                  <a:gd name="T82" fmla="*/ 96 w 96"/>
                  <a:gd name="T83" fmla="*/ 177 h 190"/>
                  <a:gd name="T84" fmla="*/ 96 w 96"/>
                  <a:gd name="T85" fmla="*/ 177 h 190"/>
                  <a:gd name="T86" fmla="*/ 96 w 96"/>
                  <a:gd name="T87" fmla="*/ 175 h 190"/>
                  <a:gd name="T88" fmla="*/ 85 w 96"/>
                  <a:gd name="T89" fmla="*/ 181 h 190"/>
                  <a:gd name="T90" fmla="*/ 67 w 96"/>
                  <a:gd name="T91" fmla="*/ 186 h 190"/>
                  <a:gd name="T92" fmla="*/ 48 w 96"/>
                  <a:gd name="T93" fmla="*/ 188 h 190"/>
                  <a:gd name="T94" fmla="*/ 29 w 96"/>
                  <a:gd name="T95" fmla="*/ 186 h 190"/>
                  <a:gd name="T96" fmla="*/ 12 w 96"/>
                  <a:gd name="T97" fmla="*/ 181 h 190"/>
                  <a:gd name="T98" fmla="*/ 0 w 96"/>
                  <a:gd name="T99" fmla="*/ 175 h 190"/>
                  <a:gd name="T100" fmla="*/ 0 w 96"/>
                  <a:gd name="T101" fmla="*/ 177 h 190"/>
                  <a:gd name="T102" fmla="*/ 0 w 96"/>
                  <a:gd name="T103" fmla="*/ 177 h 190"/>
                  <a:gd name="T104" fmla="*/ 0 w 96"/>
                  <a:gd name="T105" fmla="*/ 177 h 190"/>
                  <a:gd name="T106" fmla="*/ 0 w 96"/>
                  <a:gd name="T107" fmla="*/ 177 h 190"/>
                  <a:gd name="T108" fmla="*/ 2 w 96"/>
                  <a:gd name="T109" fmla="*/ 177 h 190"/>
                  <a:gd name="T110" fmla="*/ 2 w 96"/>
                  <a:gd name="T111" fmla="*/ 177 h 190"/>
                  <a:gd name="T112" fmla="*/ 2 w 96"/>
                  <a:gd name="T113" fmla="*/ 177 h 190"/>
                  <a:gd name="T114" fmla="*/ 2 w 96"/>
                  <a:gd name="T115" fmla="*/ 177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90">
                    <a:moveTo>
                      <a:pt x="96" y="13"/>
                    </a:moveTo>
                    <a:lnTo>
                      <a:pt x="85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2" y="8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2" y="8"/>
                    </a:lnTo>
                    <a:lnTo>
                      <a:pt x="29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5" y="8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2" y="177"/>
                    </a:moveTo>
                    <a:lnTo>
                      <a:pt x="12" y="183"/>
                    </a:lnTo>
                    <a:lnTo>
                      <a:pt x="29" y="188"/>
                    </a:lnTo>
                    <a:lnTo>
                      <a:pt x="48" y="190"/>
                    </a:lnTo>
                    <a:lnTo>
                      <a:pt x="67" y="188"/>
                    </a:lnTo>
                    <a:lnTo>
                      <a:pt x="85" y="183"/>
                    </a:lnTo>
                    <a:lnTo>
                      <a:pt x="96" y="177"/>
                    </a:lnTo>
                    <a:lnTo>
                      <a:pt x="96" y="177"/>
                    </a:lnTo>
                    <a:lnTo>
                      <a:pt x="96" y="177"/>
                    </a:lnTo>
                    <a:lnTo>
                      <a:pt x="96" y="177"/>
                    </a:lnTo>
                    <a:lnTo>
                      <a:pt x="96" y="177"/>
                    </a:lnTo>
                    <a:lnTo>
                      <a:pt x="96" y="177"/>
                    </a:lnTo>
                    <a:lnTo>
                      <a:pt x="96" y="177"/>
                    </a:lnTo>
                    <a:lnTo>
                      <a:pt x="96" y="177"/>
                    </a:lnTo>
                    <a:lnTo>
                      <a:pt x="96" y="175"/>
                    </a:lnTo>
                    <a:lnTo>
                      <a:pt x="85" y="181"/>
                    </a:lnTo>
                    <a:lnTo>
                      <a:pt x="67" y="186"/>
                    </a:lnTo>
                    <a:lnTo>
                      <a:pt x="48" y="188"/>
                    </a:lnTo>
                    <a:lnTo>
                      <a:pt x="29" y="186"/>
                    </a:lnTo>
                    <a:lnTo>
                      <a:pt x="12" y="181"/>
                    </a:lnTo>
                    <a:lnTo>
                      <a:pt x="0" y="175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close/>
                  </a:path>
                </a:pathLst>
              </a:custGeom>
              <a:solidFill>
                <a:srgbClr val="00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78" name="Freeform 7962"/>
              <p:cNvSpPr>
                <a:spLocks noEditPoints="1"/>
              </p:cNvSpPr>
              <p:nvPr/>
            </p:nvSpPr>
            <p:spPr bwMode="auto">
              <a:xfrm>
                <a:off x="2917" y="3037"/>
                <a:ext cx="96" cy="188"/>
              </a:xfrm>
              <a:custGeom>
                <a:avLst/>
                <a:gdLst>
                  <a:gd name="T0" fmla="*/ 96 w 96"/>
                  <a:gd name="T1" fmla="*/ 13 h 188"/>
                  <a:gd name="T2" fmla="*/ 85 w 96"/>
                  <a:gd name="T3" fmla="*/ 8 h 188"/>
                  <a:gd name="T4" fmla="*/ 67 w 96"/>
                  <a:gd name="T5" fmla="*/ 2 h 188"/>
                  <a:gd name="T6" fmla="*/ 48 w 96"/>
                  <a:gd name="T7" fmla="*/ 0 h 188"/>
                  <a:gd name="T8" fmla="*/ 29 w 96"/>
                  <a:gd name="T9" fmla="*/ 2 h 188"/>
                  <a:gd name="T10" fmla="*/ 12 w 96"/>
                  <a:gd name="T11" fmla="*/ 8 h 188"/>
                  <a:gd name="T12" fmla="*/ 0 w 96"/>
                  <a:gd name="T13" fmla="*/ 13 h 188"/>
                  <a:gd name="T14" fmla="*/ 0 w 96"/>
                  <a:gd name="T15" fmla="*/ 13 h 188"/>
                  <a:gd name="T16" fmla="*/ 0 w 96"/>
                  <a:gd name="T17" fmla="*/ 13 h 188"/>
                  <a:gd name="T18" fmla="*/ 0 w 96"/>
                  <a:gd name="T19" fmla="*/ 13 h 188"/>
                  <a:gd name="T20" fmla="*/ 0 w 96"/>
                  <a:gd name="T21" fmla="*/ 13 h 188"/>
                  <a:gd name="T22" fmla="*/ 0 w 96"/>
                  <a:gd name="T23" fmla="*/ 13 h 188"/>
                  <a:gd name="T24" fmla="*/ 0 w 96"/>
                  <a:gd name="T25" fmla="*/ 13 h 188"/>
                  <a:gd name="T26" fmla="*/ 0 w 96"/>
                  <a:gd name="T27" fmla="*/ 15 h 188"/>
                  <a:gd name="T28" fmla="*/ 0 w 96"/>
                  <a:gd name="T29" fmla="*/ 15 h 188"/>
                  <a:gd name="T30" fmla="*/ 12 w 96"/>
                  <a:gd name="T31" fmla="*/ 8 h 188"/>
                  <a:gd name="T32" fmla="*/ 29 w 96"/>
                  <a:gd name="T33" fmla="*/ 4 h 188"/>
                  <a:gd name="T34" fmla="*/ 48 w 96"/>
                  <a:gd name="T35" fmla="*/ 2 h 188"/>
                  <a:gd name="T36" fmla="*/ 67 w 96"/>
                  <a:gd name="T37" fmla="*/ 4 h 188"/>
                  <a:gd name="T38" fmla="*/ 85 w 96"/>
                  <a:gd name="T39" fmla="*/ 8 h 188"/>
                  <a:gd name="T40" fmla="*/ 96 w 96"/>
                  <a:gd name="T41" fmla="*/ 15 h 188"/>
                  <a:gd name="T42" fmla="*/ 96 w 96"/>
                  <a:gd name="T43" fmla="*/ 15 h 188"/>
                  <a:gd name="T44" fmla="*/ 96 w 96"/>
                  <a:gd name="T45" fmla="*/ 13 h 188"/>
                  <a:gd name="T46" fmla="*/ 96 w 96"/>
                  <a:gd name="T47" fmla="*/ 13 h 188"/>
                  <a:gd name="T48" fmla="*/ 96 w 96"/>
                  <a:gd name="T49" fmla="*/ 13 h 188"/>
                  <a:gd name="T50" fmla="*/ 96 w 96"/>
                  <a:gd name="T51" fmla="*/ 13 h 188"/>
                  <a:gd name="T52" fmla="*/ 96 w 96"/>
                  <a:gd name="T53" fmla="*/ 13 h 188"/>
                  <a:gd name="T54" fmla="*/ 96 w 96"/>
                  <a:gd name="T55" fmla="*/ 13 h 188"/>
                  <a:gd name="T56" fmla="*/ 96 w 96"/>
                  <a:gd name="T57" fmla="*/ 13 h 188"/>
                  <a:gd name="T58" fmla="*/ 0 w 96"/>
                  <a:gd name="T59" fmla="*/ 175 h 188"/>
                  <a:gd name="T60" fmla="*/ 12 w 96"/>
                  <a:gd name="T61" fmla="*/ 181 h 188"/>
                  <a:gd name="T62" fmla="*/ 29 w 96"/>
                  <a:gd name="T63" fmla="*/ 186 h 188"/>
                  <a:gd name="T64" fmla="*/ 48 w 96"/>
                  <a:gd name="T65" fmla="*/ 188 h 188"/>
                  <a:gd name="T66" fmla="*/ 67 w 96"/>
                  <a:gd name="T67" fmla="*/ 186 h 188"/>
                  <a:gd name="T68" fmla="*/ 85 w 96"/>
                  <a:gd name="T69" fmla="*/ 181 h 188"/>
                  <a:gd name="T70" fmla="*/ 96 w 96"/>
                  <a:gd name="T71" fmla="*/ 175 h 188"/>
                  <a:gd name="T72" fmla="*/ 96 w 96"/>
                  <a:gd name="T73" fmla="*/ 175 h 188"/>
                  <a:gd name="T74" fmla="*/ 96 w 96"/>
                  <a:gd name="T75" fmla="*/ 175 h 188"/>
                  <a:gd name="T76" fmla="*/ 96 w 96"/>
                  <a:gd name="T77" fmla="*/ 175 h 188"/>
                  <a:gd name="T78" fmla="*/ 96 w 96"/>
                  <a:gd name="T79" fmla="*/ 175 h 188"/>
                  <a:gd name="T80" fmla="*/ 96 w 96"/>
                  <a:gd name="T81" fmla="*/ 175 h 188"/>
                  <a:gd name="T82" fmla="*/ 96 w 96"/>
                  <a:gd name="T83" fmla="*/ 175 h 188"/>
                  <a:gd name="T84" fmla="*/ 96 w 96"/>
                  <a:gd name="T85" fmla="*/ 175 h 188"/>
                  <a:gd name="T86" fmla="*/ 96 w 96"/>
                  <a:gd name="T87" fmla="*/ 175 h 188"/>
                  <a:gd name="T88" fmla="*/ 85 w 96"/>
                  <a:gd name="T89" fmla="*/ 181 h 188"/>
                  <a:gd name="T90" fmla="*/ 67 w 96"/>
                  <a:gd name="T91" fmla="*/ 186 h 188"/>
                  <a:gd name="T92" fmla="*/ 48 w 96"/>
                  <a:gd name="T93" fmla="*/ 188 h 188"/>
                  <a:gd name="T94" fmla="*/ 29 w 96"/>
                  <a:gd name="T95" fmla="*/ 186 h 188"/>
                  <a:gd name="T96" fmla="*/ 12 w 96"/>
                  <a:gd name="T97" fmla="*/ 181 h 188"/>
                  <a:gd name="T98" fmla="*/ 0 w 96"/>
                  <a:gd name="T99" fmla="*/ 175 h 188"/>
                  <a:gd name="T100" fmla="*/ 0 w 96"/>
                  <a:gd name="T101" fmla="*/ 175 h 188"/>
                  <a:gd name="T102" fmla="*/ 0 w 96"/>
                  <a:gd name="T103" fmla="*/ 175 h 188"/>
                  <a:gd name="T104" fmla="*/ 0 w 96"/>
                  <a:gd name="T105" fmla="*/ 175 h 188"/>
                  <a:gd name="T106" fmla="*/ 0 w 96"/>
                  <a:gd name="T107" fmla="*/ 175 h 188"/>
                  <a:gd name="T108" fmla="*/ 0 w 96"/>
                  <a:gd name="T109" fmla="*/ 175 h 188"/>
                  <a:gd name="T110" fmla="*/ 0 w 96"/>
                  <a:gd name="T111" fmla="*/ 175 h 188"/>
                  <a:gd name="T112" fmla="*/ 0 w 96"/>
                  <a:gd name="T113" fmla="*/ 175 h 188"/>
                  <a:gd name="T114" fmla="*/ 0 w 96"/>
                  <a:gd name="T115" fmla="*/ 175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8">
                    <a:moveTo>
                      <a:pt x="96" y="13"/>
                    </a:moveTo>
                    <a:lnTo>
                      <a:pt x="85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2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2" y="8"/>
                    </a:lnTo>
                    <a:lnTo>
                      <a:pt x="29" y="4"/>
                    </a:lnTo>
                    <a:lnTo>
                      <a:pt x="48" y="2"/>
                    </a:lnTo>
                    <a:lnTo>
                      <a:pt x="67" y="4"/>
                    </a:lnTo>
                    <a:lnTo>
                      <a:pt x="85" y="8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0" y="175"/>
                    </a:moveTo>
                    <a:lnTo>
                      <a:pt x="12" y="181"/>
                    </a:lnTo>
                    <a:lnTo>
                      <a:pt x="29" y="186"/>
                    </a:lnTo>
                    <a:lnTo>
                      <a:pt x="48" y="188"/>
                    </a:lnTo>
                    <a:lnTo>
                      <a:pt x="67" y="186"/>
                    </a:lnTo>
                    <a:lnTo>
                      <a:pt x="85" y="181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85" y="181"/>
                    </a:lnTo>
                    <a:lnTo>
                      <a:pt x="67" y="186"/>
                    </a:lnTo>
                    <a:lnTo>
                      <a:pt x="48" y="188"/>
                    </a:lnTo>
                    <a:lnTo>
                      <a:pt x="29" y="186"/>
                    </a:lnTo>
                    <a:lnTo>
                      <a:pt x="12" y="181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rgbClr val="00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79" name="Freeform 7963"/>
              <p:cNvSpPr>
                <a:spLocks noEditPoints="1"/>
              </p:cNvSpPr>
              <p:nvPr/>
            </p:nvSpPr>
            <p:spPr bwMode="auto">
              <a:xfrm>
                <a:off x="2917" y="3039"/>
                <a:ext cx="96" cy="186"/>
              </a:xfrm>
              <a:custGeom>
                <a:avLst/>
                <a:gdLst>
                  <a:gd name="T0" fmla="*/ 96 w 96"/>
                  <a:gd name="T1" fmla="*/ 13 h 186"/>
                  <a:gd name="T2" fmla="*/ 85 w 96"/>
                  <a:gd name="T3" fmla="*/ 6 h 186"/>
                  <a:gd name="T4" fmla="*/ 67 w 96"/>
                  <a:gd name="T5" fmla="*/ 2 h 186"/>
                  <a:gd name="T6" fmla="*/ 48 w 96"/>
                  <a:gd name="T7" fmla="*/ 0 h 186"/>
                  <a:gd name="T8" fmla="*/ 29 w 96"/>
                  <a:gd name="T9" fmla="*/ 2 h 186"/>
                  <a:gd name="T10" fmla="*/ 12 w 96"/>
                  <a:gd name="T11" fmla="*/ 6 h 186"/>
                  <a:gd name="T12" fmla="*/ 0 w 96"/>
                  <a:gd name="T13" fmla="*/ 13 h 186"/>
                  <a:gd name="T14" fmla="*/ 0 w 96"/>
                  <a:gd name="T15" fmla="*/ 13 h 186"/>
                  <a:gd name="T16" fmla="*/ 0 w 96"/>
                  <a:gd name="T17" fmla="*/ 13 h 186"/>
                  <a:gd name="T18" fmla="*/ 0 w 96"/>
                  <a:gd name="T19" fmla="*/ 13 h 186"/>
                  <a:gd name="T20" fmla="*/ 0 w 96"/>
                  <a:gd name="T21" fmla="*/ 13 h 186"/>
                  <a:gd name="T22" fmla="*/ 0 w 96"/>
                  <a:gd name="T23" fmla="*/ 13 h 186"/>
                  <a:gd name="T24" fmla="*/ 0 w 96"/>
                  <a:gd name="T25" fmla="*/ 13 h 186"/>
                  <a:gd name="T26" fmla="*/ 0 w 96"/>
                  <a:gd name="T27" fmla="*/ 13 h 186"/>
                  <a:gd name="T28" fmla="*/ 0 w 96"/>
                  <a:gd name="T29" fmla="*/ 13 h 186"/>
                  <a:gd name="T30" fmla="*/ 12 w 96"/>
                  <a:gd name="T31" fmla="*/ 8 h 186"/>
                  <a:gd name="T32" fmla="*/ 29 w 96"/>
                  <a:gd name="T33" fmla="*/ 2 h 186"/>
                  <a:gd name="T34" fmla="*/ 48 w 96"/>
                  <a:gd name="T35" fmla="*/ 0 h 186"/>
                  <a:gd name="T36" fmla="*/ 67 w 96"/>
                  <a:gd name="T37" fmla="*/ 2 h 186"/>
                  <a:gd name="T38" fmla="*/ 85 w 96"/>
                  <a:gd name="T39" fmla="*/ 8 h 186"/>
                  <a:gd name="T40" fmla="*/ 96 w 96"/>
                  <a:gd name="T41" fmla="*/ 13 h 186"/>
                  <a:gd name="T42" fmla="*/ 96 w 96"/>
                  <a:gd name="T43" fmla="*/ 13 h 186"/>
                  <a:gd name="T44" fmla="*/ 96 w 96"/>
                  <a:gd name="T45" fmla="*/ 13 h 186"/>
                  <a:gd name="T46" fmla="*/ 96 w 96"/>
                  <a:gd name="T47" fmla="*/ 13 h 186"/>
                  <a:gd name="T48" fmla="*/ 96 w 96"/>
                  <a:gd name="T49" fmla="*/ 13 h 186"/>
                  <a:gd name="T50" fmla="*/ 96 w 96"/>
                  <a:gd name="T51" fmla="*/ 13 h 186"/>
                  <a:gd name="T52" fmla="*/ 96 w 96"/>
                  <a:gd name="T53" fmla="*/ 13 h 186"/>
                  <a:gd name="T54" fmla="*/ 96 w 96"/>
                  <a:gd name="T55" fmla="*/ 13 h 186"/>
                  <a:gd name="T56" fmla="*/ 96 w 96"/>
                  <a:gd name="T57" fmla="*/ 13 h 186"/>
                  <a:gd name="T58" fmla="*/ 0 w 96"/>
                  <a:gd name="T59" fmla="*/ 173 h 186"/>
                  <a:gd name="T60" fmla="*/ 12 w 96"/>
                  <a:gd name="T61" fmla="*/ 179 h 186"/>
                  <a:gd name="T62" fmla="*/ 29 w 96"/>
                  <a:gd name="T63" fmla="*/ 184 h 186"/>
                  <a:gd name="T64" fmla="*/ 48 w 96"/>
                  <a:gd name="T65" fmla="*/ 186 h 186"/>
                  <a:gd name="T66" fmla="*/ 67 w 96"/>
                  <a:gd name="T67" fmla="*/ 184 h 186"/>
                  <a:gd name="T68" fmla="*/ 85 w 96"/>
                  <a:gd name="T69" fmla="*/ 179 h 186"/>
                  <a:gd name="T70" fmla="*/ 96 w 96"/>
                  <a:gd name="T71" fmla="*/ 173 h 186"/>
                  <a:gd name="T72" fmla="*/ 96 w 96"/>
                  <a:gd name="T73" fmla="*/ 173 h 186"/>
                  <a:gd name="T74" fmla="*/ 96 w 96"/>
                  <a:gd name="T75" fmla="*/ 173 h 186"/>
                  <a:gd name="T76" fmla="*/ 96 w 96"/>
                  <a:gd name="T77" fmla="*/ 173 h 186"/>
                  <a:gd name="T78" fmla="*/ 96 w 96"/>
                  <a:gd name="T79" fmla="*/ 173 h 186"/>
                  <a:gd name="T80" fmla="*/ 96 w 96"/>
                  <a:gd name="T81" fmla="*/ 173 h 186"/>
                  <a:gd name="T82" fmla="*/ 96 w 96"/>
                  <a:gd name="T83" fmla="*/ 173 h 186"/>
                  <a:gd name="T84" fmla="*/ 96 w 96"/>
                  <a:gd name="T85" fmla="*/ 173 h 186"/>
                  <a:gd name="T86" fmla="*/ 96 w 96"/>
                  <a:gd name="T87" fmla="*/ 173 h 186"/>
                  <a:gd name="T88" fmla="*/ 85 w 96"/>
                  <a:gd name="T89" fmla="*/ 179 h 186"/>
                  <a:gd name="T90" fmla="*/ 67 w 96"/>
                  <a:gd name="T91" fmla="*/ 184 h 186"/>
                  <a:gd name="T92" fmla="*/ 48 w 96"/>
                  <a:gd name="T93" fmla="*/ 186 h 186"/>
                  <a:gd name="T94" fmla="*/ 29 w 96"/>
                  <a:gd name="T95" fmla="*/ 184 h 186"/>
                  <a:gd name="T96" fmla="*/ 12 w 96"/>
                  <a:gd name="T97" fmla="*/ 179 h 186"/>
                  <a:gd name="T98" fmla="*/ 0 w 96"/>
                  <a:gd name="T99" fmla="*/ 173 h 186"/>
                  <a:gd name="T100" fmla="*/ 0 w 96"/>
                  <a:gd name="T101" fmla="*/ 173 h 186"/>
                  <a:gd name="T102" fmla="*/ 0 w 96"/>
                  <a:gd name="T103" fmla="*/ 173 h 186"/>
                  <a:gd name="T104" fmla="*/ 0 w 96"/>
                  <a:gd name="T105" fmla="*/ 173 h 186"/>
                  <a:gd name="T106" fmla="*/ 0 w 96"/>
                  <a:gd name="T107" fmla="*/ 173 h 186"/>
                  <a:gd name="T108" fmla="*/ 0 w 96"/>
                  <a:gd name="T109" fmla="*/ 173 h 186"/>
                  <a:gd name="T110" fmla="*/ 0 w 96"/>
                  <a:gd name="T111" fmla="*/ 173 h 186"/>
                  <a:gd name="T112" fmla="*/ 0 w 96"/>
                  <a:gd name="T113" fmla="*/ 173 h 186"/>
                  <a:gd name="T114" fmla="*/ 0 w 96"/>
                  <a:gd name="T115" fmla="*/ 17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6">
                    <a:moveTo>
                      <a:pt x="96" y="13"/>
                    </a:moveTo>
                    <a:lnTo>
                      <a:pt x="85" y="6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2" y="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2" y="8"/>
                    </a:lnTo>
                    <a:lnTo>
                      <a:pt x="29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5" y="8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0" y="173"/>
                    </a:moveTo>
                    <a:lnTo>
                      <a:pt x="12" y="179"/>
                    </a:lnTo>
                    <a:lnTo>
                      <a:pt x="29" y="184"/>
                    </a:lnTo>
                    <a:lnTo>
                      <a:pt x="48" y="186"/>
                    </a:lnTo>
                    <a:lnTo>
                      <a:pt x="67" y="184"/>
                    </a:lnTo>
                    <a:lnTo>
                      <a:pt x="85" y="179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85" y="179"/>
                    </a:lnTo>
                    <a:lnTo>
                      <a:pt x="67" y="184"/>
                    </a:lnTo>
                    <a:lnTo>
                      <a:pt x="48" y="186"/>
                    </a:lnTo>
                    <a:lnTo>
                      <a:pt x="29" y="184"/>
                    </a:lnTo>
                    <a:lnTo>
                      <a:pt x="12" y="179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00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80" name="Freeform 7964"/>
              <p:cNvSpPr>
                <a:spLocks noEditPoints="1"/>
              </p:cNvSpPr>
              <p:nvPr/>
            </p:nvSpPr>
            <p:spPr bwMode="auto">
              <a:xfrm>
                <a:off x="2917" y="3039"/>
                <a:ext cx="96" cy="186"/>
              </a:xfrm>
              <a:custGeom>
                <a:avLst/>
                <a:gdLst>
                  <a:gd name="T0" fmla="*/ 96 w 96"/>
                  <a:gd name="T1" fmla="*/ 13 h 186"/>
                  <a:gd name="T2" fmla="*/ 85 w 96"/>
                  <a:gd name="T3" fmla="*/ 8 h 186"/>
                  <a:gd name="T4" fmla="*/ 67 w 96"/>
                  <a:gd name="T5" fmla="*/ 2 h 186"/>
                  <a:gd name="T6" fmla="*/ 48 w 96"/>
                  <a:gd name="T7" fmla="*/ 0 h 186"/>
                  <a:gd name="T8" fmla="*/ 29 w 96"/>
                  <a:gd name="T9" fmla="*/ 2 h 186"/>
                  <a:gd name="T10" fmla="*/ 12 w 96"/>
                  <a:gd name="T11" fmla="*/ 8 h 186"/>
                  <a:gd name="T12" fmla="*/ 0 w 96"/>
                  <a:gd name="T13" fmla="*/ 13 h 186"/>
                  <a:gd name="T14" fmla="*/ 0 w 96"/>
                  <a:gd name="T15" fmla="*/ 13 h 186"/>
                  <a:gd name="T16" fmla="*/ 0 w 96"/>
                  <a:gd name="T17" fmla="*/ 13 h 186"/>
                  <a:gd name="T18" fmla="*/ 0 w 96"/>
                  <a:gd name="T19" fmla="*/ 13 h 186"/>
                  <a:gd name="T20" fmla="*/ 0 w 96"/>
                  <a:gd name="T21" fmla="*/ 13 h 186"/>
                  <a:gd name="T22" fmla="*/ 0 w 96"/>
                  <a:gd name="T23" fmla="*/ 13 h 186"/>
                  <a:gd name="T24" fmla="*/ 0 w 96"/>
                  <a:gd name="T25" fmla="*/ 13 h 186"/>
                  <a:gd name="T26" fmla="*/ 0 w 96"/>
                  <a:gd name="T27" fmla="*/ 13 h 186"/>
                  <a:gd name="T28" fmla="*/ 0 w 96"/>
                  <a:gd name="T29" fmla="*/ 13 h 186"/>
                  <a:gd name="T30" fmla="*/ 12 w 96"/>
                  <a:gd name="T31" fmla="*/ 8 h 186"/>
                  <a:gd name="T32" fmla="*/ 29 w 96"/>
                  <a:gd name="T33" fmla="*/ 2 h 186"/>
                  <a:gd name="T34" fmla="*/ 48 w 96"/>
                  <a:gd name="T35" fmla="*/ 0 h 186"/>
                  <a:gd name="T36" fmla="*/ 67 w 96"/>
                  <a:gd name="T37" fmla="*/ 2 h 186"/>
                  <a:gd name="T38" fmla="*/ 85 w 96"/>
                  <a:gd name="T39" fmla="*/ 8 h 186"/>
                  <a:gd name="T40" fmla="*/ 96 w 96"/>
                  <a:gd name="T41" fmla="*/ 13 h 186"/>
                  <a:gd name="T42" fmla="*/ 96 w 96"/>
                  <a:gd name="T43" fmla="*/ 13 h 186"/>
                  <a:gd name="T44" fmla="*/ 96 w 96"/>
                  <a:gd name="T45" fmla="*/ 13 h 186"/>
                  <a:gd name="T46" fmla="*/ 96 w 96"/>
                  <a:gd name="T47" fmla="*/ 13 h 186"/>
                  <a:gd name="T48" fmla="*/ 96 w 96"/>
                  <a:gd name="T49" fmla="*/ 13 h 186"/>
                  <a:gd name="T50" fmla="*/ 96 w 96"/>
                  <a:gd name="T51" fmla="*/ 13 h 186"/>
                  <a:gd name="T52" fmla="*/ 96 w 96"/>
                  <a:gd name="T53" fmla="*/ 13 h 186"/>
                  <a:gd name="T54" fmla="*/ 96 w 96"/>
                  <a:gd name="T55" fmla="*/ 13 h 186"/>
                  <a:gd name="T56" fmla="*/ 96 w 96"/>
                  <a:gd name="T57" fmla="*/ 13 h 186"/>
                  <a:gd name="T58" fmla="*/ 0 w 96"/>
                  <a:gd name="T59" fmla="*/ 173 h 186"/>
                  <a:gd name="T60" fmla="*/ 12 w 96"/>
                  <a:gd name="T61" fmla="*/ 179 h 186"/>
                  <a:gd name="T62" fmla="*/ 29 w 96"/>
                  <a:gd name="T63" fmla="*/ 184 h 186"/>
                  <a:gd name="T64" fmla="*/ 48 w 96"/>
                  <a:gd name="T65" fmla="*/ 186 h 186"/>
                  <a:gd name="T66" fmla="*/ 67 w 96"/>
                  <a:gd name="T67" fmla="*/ 184 h 186"/>
                  <a:gd name="T68" fmla="*/ 85 w 96"/>
                  <a:gd name="T69" fmla="*/ 179 h 186"/>
                  <a:gd name="T70" fmla="*/ 96 w 96"/>
                  <a:gd name="T71" fmla="*/ 173 h 186"/>
                  <a:gd name="T72" fmla="*/ 96 w 96"/>
                  <a:gd name="T73" fmla="*/ 173 h 186"/>
                  <a:gd name="T74" fmla="*/ 96 w 96"/>
                  <a:gd name="T75" fmla="*/ 173 h 186"/>
                  <a:gd name="T76" fmla="*/ 96 w 96"/>
                  <a:gd name="T77" fmla="*/ 171 h 186"/>
                  <a:gd name="T78" fmla="*/ 96 w 96"/>
                  <a:gd name="T79" fmla="*/ 171 h 186"/>
                  <a:gd name="T80" fmla="*/ 96 w 96"/>
                  <a:gd name="T81" fmla="*/ 171 h 186"/>
                  <a:gd name="T82" fmla="*/ 96 w 96"/>
                  <a:gd name="T83" fmla="*/ 171 h 186"/>
                  <a:gd name="T84" fmla="*/ 96 w 96"/>
                  <a:gd name="T85" fmla="*/ 171 h 186"/>
                  <a:gd name="T86" fmla="*/ 96 w 96"/>
                  <a:gd name="T87" fmla="*/ 171 h 186"/>
                  <a:gd name="T88" fmla="*/ 85 w 96"/>
                  <a:gd name="T89" fmla="*/ 179 h 186"/>
                  <a:gd name="T90" fmla="*/ 67 w 96"/>
                  <a:gd name="T91" fmla="*/ 184 h 186"/>
                  <a:gd name="T92" fmla="*/ 48 w 96"/>
                  <a:gd name="T93" fmla="*/ 184 h 186"/>
                  <a:gd name="T94" fmla="*/ 29 w 96"/>
                  <a:gd name="T95" fmla="*/ 184 h 186"/>
                  <a:gd name="T96" fmla="*/ 12 w 96"/>
                  <a:gd name="T97" fmla="*/ 179 h 186"/>
                  <a:gd name="T98" fmla="*/ 0 w 96"/>
                  <a:gd name="T99" fmla="*/ 171 h 186"/>
                  <a:gd name="T100" fmla="*/ 0 w 96"/>
                  <a:gd name="T101" fmla="*/ 171 h 186"/>
                  <a:gd name="T102" fmla="*/ 0 w 96"/>
                  <a:gd name="T103" fmla="*/ 171 h 186"/>
                  <a:gd name="T104" fmla="*/ 0 w 96"/>
                  <a:gd name="T105" fmla="*/ 171 h 186"/>
                  <a:gd name="T106" fmla="*/ 0 w 96"/>
                  <a:gd name="T107" fmla="*/ 171 h 186"/>
                  <a:gd name="T108" fmla="*/ 0 w 96"/>
                  <a:gd name="T109" fmla="*/ 173 h 186"/>
                  <a:gd name="T110" fmla="*/ 0 w 96"/>
                  <a:gd name="T111" fmla="*/ 173 h 186"/>
                  <a:gd name="T112" fmla="*/ 0 w 96"/>
                  <a:gd name="T113" fmla="*/ 173 h 186"/>
                  <a:gd name="T114" fmla="*/ 0 w 96"/>
                  <a:gd name="T115" fmla="*/ 17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6">
                    <a:moveTo>
                      <a:pt x="96" y="13"/>
                    </a:moveTo>
                    <a:lnTo>
                      <a:pt x="85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2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2" y="8"/>
                    </a:lnTo>
                    <a:lnTo>
                      <a:pt x="29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5" y="8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0" y="173"/>
                    </a:moveTo>
                    <a:lnTo>
                      <a:pt x="12" y="179"/>
                    </a:lnTo>
                    <a:lnTo>
                      <a:pt x="29" y="184"/>
                    </a:lnTo>
                    <a:lnTo>
                      <a:pt x="48" y="186"/>
                    </a:lnTo>
                    <a:lnTo>
                      <a:pt x="67" y="184"/>
                    </a:lnTo>
                    <a:lnTo>
                      <a:pt x="85" y="179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85" y="179"/>
                    </a:lnTo>
                    <a:lnTo>
                      <a:pt x="67" y="184"/>
                    </a:lnTo>
                    <a:lnTo>
                      <a:pt x="48" y="184"/>
                    </a:lnTo>
                    <a:lnTo>
                      <a:pt x="29" y="184"/>
                    </a:lnTo>
                    <a:lnTo>
                      <a:pt x="12" y="17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81" name="Freeform 7965"/>
              <p:cNvSpPr>
                <a:spLocks noEditPoints="1"/>
              </p:cNvSpPr>
              <p:nvPr/>
            </p:nvSpPr>
            <p:spPr bwMode="auto">
              <a:xfrm>
                <a:off x="2917" y="3039"/>
                <a:ext cx="96" cy="184"/>
              </a:xfrm>
              <a:custGeom>
                <a:avLst/>
                <a:gdLst>
                  <a:gd name="T0" fmla="*/ 96 w 96"/>
                  <a:gd name="T1" fmla="*/ 13 h 184"/>
                  <a:gd name="T2" fmla="*/ 85 w 96"/>
                  <a:gd name="T3" fmla="*/ 8 h 184"/>
                  <a:gd name="T4" fmla="*/ 67 w 96"/>
                  <a:gd name="T5" fmla="*/ 2 h 184"/>
                  <a:gd name="T6" fmla="*/ 48 w 96"/>
                  <a:gd name="T7" fmla="*/ 0 h 184"/>
                  <a:gd name="T8" fmla="*/ 29 w 96"/>
                  <a:gd name="T9" fmla="*/ 2 h 184"/>
                  <a:gd name="T10" fmla="*/ 12 w 96"/>
                  <a:gd name="T11" fmla="*/ 8 h 184"/>
                  <a:gd name="T12" fmla="*/ 0 w 96"/>
                  <a:gd name="T13" fmla="*/ 13 h 184"/>
                  <a:gd name="T14" fmla="*/ 0 w 96"/>
                  <a:gd name="T15" fmla="*/ 13 h 184"/>
                  <a:gd name="T16" fmla="*/ 0 w 96"/>
                  <a:gd name="T17" fmla="*/ 13 h 184"/>
                  <a:gd name="T18" fmla="*/ 0 w 96"/>
                  <a:gd name="T19" fmla="*/ 15 h 184"/>
                  <a:gd name="T20" fmla="*/ 0 w 96"/>
                  <a:gd name="T21" fmla="*/ 15 h 184"/>
                  <a:gd name="T22" fmla="*/ 0 w 96"/>
                  <a:gd name="T23" fmla="*/ 15 h 184"/>
                  <a:gd name="T24" fmla="*/ 0 w 96"/>
                  <a:gd name="T25" fmla="*/ 15 h 184"/>
                  <a:gd name="T26" fmla="*/ 0 w 96"/>
                  <a:gd name="T27" fmla="*/ 15 h 184"/>
                  <a:gd name="T28" fmla="*/ 0 w 96"/>
                  <a:gd name="T29" fmla="*/ 15 h 184"/>
                  <a:gd name="T30" fmla="*/ 12 w 96"/>
                  <a:gd name="T31" fmla="*/ 8 h 184"/>
                  <a:gd name="T32" fmla="*/ 29 w 96"/>
                  <a:gd name="T33" fmla="*/ 2 h 184"/>
                  <a:gd name="T34" fmla="*/ 48 w 96"/>
                  <a:gd name="T35" fmla="*/ 0 h 184"/>
                  <a:gd name="T36" fmla="*/ 67 w 96"/>
                  <a:gd name="T37" fmla="*/ 2 h 184"/>
                  <a:gd name="T38" fmla="*/ 85 w 96"/>
                  <a:gd name="T39" fmla="*/ 8 h 184"/>
                  <a:gd name="T40" fmla="*/ 96 w 96"/>
                  <a:gd name="T41" fmla="*/ 15 h 184"/>
                  <a:gd name="T42" fmla="*/ 96 w 96"/>
                  <a:gd name="T43" fmla="*/ 15 h 184"/>
                  <a:gd name="T44" fmla="*/ 96 w 96"/>
                  <a:gd name="T45" fmla="*/ 15 h 184"/>
                  <a:gd name="T46" fmla="*/ 96 w 96"/>
                  <a:gd name="T47" fmla="*/ 15 h 184"/>
                  <a:gd name="T48" fmla="*/ 96 w 96"/>
                  <a:gd name="T49" fmla="*/ 15 h 184"/>
                  <a:gd name="T50" fmla="*/ 96 w 96"/>
                  <a:gd name="T51" fmla="*/ 15 h 184"/>
                  <a:gd name="T52" fmla="*/ 96 w 96"/>
                  <a:gd name="T53" fmla="*/ 13 h 184"/>
                  <a:gd name="T54" fmla="*/ 96 w 96"/>
                  <a:gd name="T55" fmla="*/ 13 h 184"/>
                  <a:gd name="T56" fmla="*/ 96 w 96"/>
                  <a:gd name="T57" fmla="*/ 13 h 184"/>
                  <a:gd name="T58" fmla="*/ 0 w 96"/>
                  <a:gd name="T59" fmla="*/ 171 h 184"/>
                  <a:gd name="T60" fmla="*/ 12 w 96"/>
                  <a:gd name="T61" fmla="*/ 179 h 184"/>
                  <a:gd name="T62" fmla="*/ 29 w 96"/>
                  <a:gd name="T63" fmla="*/ 184 h 184"/>
                  <a:gd name="T64" fmla="*/ 48 w 96"/>
                  <a:gd name="T65" fmla="*/ 184 h 184"/>
                  <a:gd name="T66" fmla="*/ 67 w 96"/>
                  <a:gd name="T67" fmla="*/ 184 h 184"/>
                  <a:gd name="T68" fmla="*/ 85 w 96"/>
                  <a:gd name="T69" fmla="*/ 179 h 184"/>
                  <a:gd name="T70" fmla="*/ 96 w 96"/>
                  <a:gd name="T71" fmla="*/ 171 h 184"/>
                  <a:gd name="T72" fmla="*/ 96 w 96"/>
                  <a:gd name="T73" fmla="*/ 171 h 184"/>
                  <a:gd name="T74" fmla="*/ 96 w 96"/>
                  <a:gd name="T75" fmla="*/ 171 h 184"/>
                  <a:gd name="T76" fmla="*/ 96 w 96"/>
                  <a:gd name="T77" fmla="*/ 171 h 184"/>
                  <a:gd name="T78" fmla="*/ 96 w 96"/>
                  <a:gd name="T79" fmla="*/ 171 h 184"/>
                  <a:gd name="T80" fmla="*/ 96 w 96"/>
                  <a:gd name="T81" fmla="*/ 171 h 184"/>
                  <a:gd name="T82" fmla="*/ 96 w 96"/>
                  <a:gd name="T83" fmla="*/ 171 h 184"/>
                  <a:gd name="T84" fmla="*/ 96 w 96"/>
                  <a:gd name="T85" fmla="*/ 171 h 184"/>
                  <a:gd name="T86" fmla="*/ 96 w 96"/>
                  <a:gd name="T87" fmla="*/ 171 h 184"/>
                  <a:gd name="T88" fmla="*/ 85 w 96"/>
                  <a:gd name="T89" fmla="*/ 177 h 184"/>
                  <a:gd name="T90" fmla="*/ 67 w 96"/>
                  <a:gd name="T91" fmla="*/ 182 h 184"/>
                  <a:gd name="T92" fmla="*/ 48 w 96"/>
                  <a:gd name="T93" fmla="*/ 184 h 184"/>
                  <a:gd name="T94" fmla="*/ 29 w 96"/>
                  <a:gd name="T95" fmla="*/ 182 h 184"/>
                  <a:gd name="T96" fmla="*/ 12 w 96"/>
                  <a:gd name="T97" fmla="*/ 177 h 184"/>
                  <a:gd name="T98" fmla="*/ 0 w 96"/>
                  <a:gd name="T99" fmla="*/ 171 h 184"/>
                  <a:gd name="T100" fmla="*/ 0 w 96"/>
                  <a:gd name="T101" fmla="*/ 171 h 184"/>
                  <a:gd name="T102" fmla="*/ 0 w 96"/>
                  <a:gd name="T103" fmla="*/ 171 h 184"/>
                  <a:gd name="T104" fmla="*/ 0 w 96"/>
                  <a:gd name="T105" fmla="*/ 171 h 184"/>
                  <a:gd name="T106" fmla="*/ 0 w 96"/>
                  <a:gd name="T107" fmla="*/ 171 h 184"/>
                  <a:gd name="T108" fmla="*/ 0 w 96"/>
                  <a:gd name="T109" fmla="*/ 171 h 184"/>
                  <a:gd name="T110" fmla="*/ 0 w 96"/>
                  <a:gd name="T111" fmla="*/ 171 h 184"/>
                  <a:gd name="T112" fmla="*/ 0 w 96"/>
                  <a:gd name="T113" fmla="*/ 171 h 184"/>
                  <a:gd name="T114" fmla="*/ 0 w 96"/>
                  <a:gd name="T115" fmla="*/ 17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4">
                    <a:moveTo>
                      <a:pt x="96" y="13"/>
                    </a:moveTo>
                    <a:lnTo>
                      <a:pt x="85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2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2" y="8"/>
                    </a:lnTo>
                    <a:lnTo>
                      <a:pt x="29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5" y="8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0" y="171"/>
                    </a:moveTo>
                    <a:lnTo>
                      <a:pt x="12" y="179"/>
                    </a:lnTo>
                    <a:lnTo>
                      <a:pt x="29" y="184"/>
                    </a:lnTo>
                    <a:lnTo>
                      <a:pt x="48" y="184"/>
                    </a:lnTo>
                    <a:lnTo>
                      <a:pt x="67" y="184"/>
                    </a:lnTo>
                    <a:lnTo>
                      <a:pt x="85" y="179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85" y="177"/>
                    </a:lnTo>
                    <a:lnTo>
                      <a:pt x="67" y="182"/>
                    </a:lnTo>
                    <a:lnTo>
                      <a:pt x="48" y="184"/>
                    </a:lnTo>
                    <a:lnTo>
                      <a:pt x="29" y="182"/>
                    </a:lnTo>
                    <a:lnTo>
                      <a:pt x="12" y="1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82" name="Freeform 7966"/>
              <p:cNvSpPr>
                <a:spLocks noEditPoints="1"/>
              </p:cNvSpPr>
              <p:nvPr/>
            </p:nvSpPr>
            <p:spPr bwMode="auto">
              <a:xfrm>
                <a:off x="2917" y="3039"/>
                <a:ext cx="98" cy="184"/>
              </a:xfrm>
              <a:custGeom>
                <a:avLst/>
                <a:gdLst>
                  <a:gd name="T0" fmla="*/ 96 w 98"/>
                  <a:gd name="T1" fmla="*/ 15 h 184"/>
                  <a:gd name="T2" fmla="*/ 85 w 98"/>
                  <a:gd name="T3" fmla="*/ 8 h 184"/>
                  <a:gd name="T4" fmla="*/ 67 w 98"/>
                  <a:gd name="T5" fmla="*/ 2 h 184"/>
                  <a:gd name="T6" fmla="*/ 48 w 98"/>
                  <a:gd name="T7" fmla="*/ 0 h 184"/>
                  <a:gd name="T8" fmla="*/ 29 w 98"/>
                  <a:gd name="T9" fmla="*/ 2 h 184"/>
                  <a:gd name="T10" fmla="*/ 12 w 98"/>
                  <a:gd name="T11" fmla="*/ 8 h 184"/>
                  <a:gd name="T12" fmla="*/ 0 w 98"/>
                  <a:gd name="T13" fmla="*/ 15 h 184"/>
                  <a:gd name="T14" fmla="*/ 0 w 98"/>
                  <a:gd name="T15" fmla="*/ 15 h 184"/>
                  <a:gd name="T16" fmla="*/ 0 w 98"/>
                  <a:gd name="T17" fmla="*/ 15 h 184"/>
                  <a:gd name="T18" fmla="*/ 0 w 98"/>
                  <a:gd name="T19" fmla="*/ 15 h 184"/>
                  <a:gd name="T20" fmla="*/ 0 w 98"/>
                  <a:gd name="T21" fmla="*/ 15 h 184"/>
                  <a:gd name="T22" fmla="*/ 0 w 98"/>
                  <a:gd name="T23" fmla="*/ 15 h 184"/>
                  <a:gd name="T24" fmla="*/ 0 w 98"/>
                  <a:gd name="T25" fmla="*/ 15 h 184"/>
                  <a:gd name="T26" fmla="*/ 0 w 98"/>
                  <a:gd name="T27" fmla="*/ 15 h 184"/>
                  <a:gd name="T28" fmla="*/ 0 w 98"/>
                  <a:gd name="T29" fmla="*/ 15 h 184"/>
                  <a:gd name="T30" fmla="*/ 14 w 98"/>
                  <a:gd name="T31" fmla="*/ 8 h 184"/>
                  <a:gd name="T32" fmla="*/ 29 w 98"/>
                  <a:gd name="T33" fmla="*/ 4 h 184"/>
                  <a:gd name="T34" fmla="*/ 48 w 98"/>
                  <a:gd name="T35" fmla="*/ 2 h 184"/>
                  <a:gd name="T36" fmla="*/ 67 w 98"/>
                  <a:gd name="T37" fmla="*/ 4 h 184"/>
                  <a:gd name="T38" fmla="*/ 85 w 98"/>
                  <a:gd name="T39" fmla="*/ 8 h 184"/>
                  <a:gd name="T40" fmla="*/ 98 w 98"/>
                  <a:gd name="T41" fmla="*/ 15 h 184"/>
                  <a:gd name="T42" fmla="*/ 98 w 98"/>
                  <a:gd name="T43" fmla="*/ 15 h 184"/>
                  <a:gd name="T44" fmla="*/ 98 w 98"/>
                  <a:gd name="T45" fmla="*/ 15 h 184"/>
                  <a:gd name="T46" fmla="*/ 98 w 98"/>
                  <a:gd name="T47" fmla="*/ 15 h 184"/>
                  <a:gd name="T48" fmla="*/ 98 w 98"/>
                  <a:gd name="T49" fmla="*/ 15 h 184"/>
                  <a:gd name="T50" fmla="*/ 96 w 98"/>
                  <a:gd name="T51" fmla="*/ 15 h 184"/>
                  <a:gd name="T52" fmla="*/ 96 w 98"/>
                  <a:gd name="T53" fmla="*/ 15 h 184"/>
                  <a:gd name="T54" fmla="*/ 96 w 98"/>
                  <a:gd name="T55" fmla="*/ 15 h 184"/>
                  <a:gd name="T56" fmla="*/ 96 w 98"/>
                  <a:gd name="T57" fmla="*/ 15 h 184"/>
                  <a:gd name="T58" fmla="*/ 0 w 98"/>
                  <a:gd name="T59" fmla="*/ 171 h 184"/>
                  <a:gd name="T60" fmla="*/ 12 w 98"/>
                  <a:gd name="T61" fmla="*/ 177 h 184"/>
                  <a:gd name="T62" fmla="*/ 29 w 98"/>
                  <a:gd name="T63" fmla="*/ 182 h 184"/>
                  <a:gd name="T64" fmla="*/ 48 w 98"/>
                  <a:gd name="T65" fmla="*/ 184 h 184"/>
                  <a:gd name="T66" fmla="*/ 67 w 98"/>
                  <a:gd name="T67" fmla="*/ 182 h 184"/>
                  <a:gd name="T68" fmla="*/ 85 w 98"/>
                  <a:gd name="T69" fmla="*/ 177 h 184"/>
                  <a:gd name="T70" fmla="*/ 96 w 98"/>
                  <a:gd name="T71" fmla="*/ 171 h 184"/>
                  <a:gd name="T72" fmla="*/ 96 w 98"/>
                  <a:gd name="T73" fmla="*/ 171 h 184"/>
                  <a:gd name="T74" fmla="*/ 96 w 98"/>
                  <a:gd name="T75" fmla="*/ 171 h 184"/>
                  <a:gd name="T76" fmla="*/ 96 w 98"/>
                  <a:gd name="T77" fmla="*/ 171 h 184"/>
                  <a:gd name="T78" fmla="*/ 98 w 98"/>
                  <a:gd name="T79" fmla="*/ 171 h 184"/>
                  <a:gd name="T80" fmla="*/ 98 w 98"/>
                  <a:gd name="T81" fmla="*/ 171 h 184"/>
                  <a:gd name="T82" fmla="*/ 98 w 98"/>
                  <a:gd name="T83" fmla="*/ 171 h 184"/>
                  <a:gd name="T84" fmla="*/ 98 w 98"/>
                  <a:gd name="T85" fmla="*/ 169 h 184"/>
                  <a:gd name="T86" fmla="*/ 98 w 98"/>
                  <a:gd name="T87" fmla="*/ 169 h 184"/>
                  <a:gd name="T88" fmla="*/ 85 w 98"/>
                  <a:gd name="T89" fmla="*/ 177 h 184"/>
                  <a:gd name="T90" fmla="*/ 67 w 98"/>
                  <a:gd name="T91" fmla="*/ 182 h 184"/>
                  <a:gd name="T92" fmla="*/ 48 w 98"/>
                  <a:gd name="T93" fmla="*/ 184 h 184"/>
                  <a:gd name="T94" fmla="*/ 29 w 98"/>
                  <a:gd name="T95" fmla="*/ 182 h 184"/>
                  <a:gd name="T96" fmla="*/ 14 w 98"/>
                  <a:gd name="T97" fmla="*/ 177 h 184"/>
                  <a:gd name="T98" fmla="*/ 0 w 98"/>
                  <a:gd name="T99" fmla="*/ 169 h 184"/>
                  <a:gd name="T100" fmla="*/ 0 w 98"/>
                  <a:gd name="T101" fmla="*/ 169 h 184"/>
                  <a:gd name="T102" fmla="*/ 0 w 98"/>
                  <a:gd name="T103" fmla="*/ 171 h 184"/>
                  <a:gd name="T104" fmla="*/ 0 w 98"/>
                  <a:gd name="T105" fmla="*/ 171 h 184"/>
                  <a:gd name="T106" fmla="*/ 0 w 98"/>
                  <a:gd name="T107" fmla="*/ 171 h 184"/>
                  <a:gd name="T108" fmla="*/ 0 w 98"/>
                  <a:gd name="T109" fmla="*/ 171 h 184"/>
                  <a:gd name="T110" fmla="*/ 0 w 98"/>
                  <a:gd name="T111" fmla="*/ 171 h 184"/>
                  <a:gd name="T112" fmla="*/ 0 w 98"/>
                  <a:gd name="T113" fmla="*/ 171 h 184"/>
                  <a:gd name="T114" fmla="*/ 0 w 98"/>
                  <a:gd name="T115" fmla="*/ 17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8" h="184">
                    <a:moveTo>
                      <a:pt x="96" y="15"/>
                    </a:moveTo>
                    <a:lnTo>
                      <a:pt x="85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2" y="8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4" y="8"/>
                    </a:lnTo>
                    <a:lnTo>
                      <a:pt x="29" y="4"/>
                    </a:lnTo>
                    <a:lnTo>
                      <a:pt x="48" y="2"/>
                    </a:lnTo>
                    <a:lnTo>
                      <a:pt x="67" y="4"/>
                    </a:lnTo>
                    <a:lnTo>
                      <a:pt x="85" y="8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close/>
                    <a:moveTo>
                      <a:pt x="0" y="171"/>
                    </a:moveTo>
                    <a:lnTo>
                      <a:pt x="12" y="177"/>
                    </a:lnTo>
                    <a:lnTo>
                      <a:pt x="29" y="182"/>
                    </a:lnTo>
                    <a:lnTo>
                      <a:pt x="48" y="184"/>
                    </a:lnTo>
                    <a:lnTo>
                      <a:pt x="67" y="182"/>
                    </a:lnTo>
                    <a:lnTo>
                      <a:pt x="85" y="177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85" y="177"/>
                    </a:lnTo>
                    <a:lnTo>
                      <a:pt x="67" y="182"/>
                    </a:lnTo>
                    <a:lnTo>
                      <a:pt x="48" y="184"/>
                    </a:lnTo>
                    <a:lnTo>
                      <a:pt x="29" y="182"/>
                    </a:lnTo>
                    <a:lnTo>
                      <a:pt x="14" y="17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00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83" name="Freeform 7967"/>
              <p:cNvSpPr>
                <a:spLocks noEditPoints="1"/>
              </p:cNvSpPr>
              <p:nvPr/>
            </p:nvSpPr>
            <p:spPr bwMode="auto">
              <a:xfrm>
                <a:off x="2915" y="3041"/>
                <a:ext cx="100" cy="182"/>
              </a:xfrm>
              <a:custGeom>
                <a:avLst/>
                <a:gdLst>
                  <a:gd name="T0" fmla="*/ 100 w 100"/>
                  <a:gd name="T1" fmla="*/ 13 h 182"/>
                  <a:gd name="T2" fmla="*/ 87 w 100"/>
                  <a:gd name="T3" fmla="*/ 6 h 182"/>
                  <a:gd name="T4" fmla="*/ 69 w 100"/>
                  <a:gd name="T5" fmla="*/ 2 h 182"/>
                  <a:gd name="T6" fmla="*/ 50 w 100"/>
                  <a:gd name="T7" fmla="*/ 0 h 182"/>
                  <a:gd name="T8" fmla="*/ 31 w 100"/>
                  <a:gd name="T9" fmla="*/ 2 h 182"/>
                  <a:gd name="T10" fmla="*/ 16 w 100"/>
                  <a:gd name="T11" fmla="*/ 6 h 182"/>
                  <a:gd name="T12" fmla="*/ 2 w 100"/>
                  <a:gd name="T13" fmla="*/ 13 h 182"/>
                  <a:gd name="T14" fmla="*/ 2 w 100"/>
                  <a:gd name="T15" fmla="*/ 13 h 182"/>
                  <a:gd name="T16" fmla="*/ 2 w 100"/>
                  <a:gd name="T17" fmla="*/ 13 h 182"/>
                  <a:gd name="T18" fmla="*/ 0 w 100"/>
                  <a:gd name="T19" fmla="*/ 13 h 182"/>
                  <a:gd name="T20" fmla="*/ 0 w 100"/>
                  <a:gd name="T21" fmla="*/ 13 h 182"/>
                  <a:gd name="T22" fmla="*/ 0 w 100"/>
                  <a:gd name="T23" fmla="*/ 13 h 182"/>
                  <a:gd name="T24" fmla="*/ 0 w 100"/>
                  <a:gd name="T25" fmla="*/ 15 h 182"/>
                  <a:gd name="T26" fmla="*/ 0 w 100"/>
                  <a:gd name="T27" fmla="*/ 15 h 182"/>
                  <a:gd name="T28" fmla="*/ 0 w 100"/>
                  <a:gd name="T29" fmla="*/ 15 h 182"/>
                  <a:gd name="T30" fmla="*/ 16 w 100"/>
                  <a:gd name="T31" fmla="*/ 7 h 182"/>
                  <a:gd name="T32" fmla="*/ 33 w 100"/>
                  <a:gd name="T33" fmla="*/ 2 h 182"/>
                  <a:gd name="T34" fmla="*/ 50 w 100"/>
                  <a:gd name="T35" fmla="*/ 0 h 182"/>
                  <a:gd name="T36" fmla="*/ 69 w 100"/>
                  <a:gd name="T37" fmla="*/ 2 h 182"/>
                  <a:gd name="T38" fmla="*/ 87 w 100"/>
                  <a:gd name="T39" fmla="*/ 7 h 182"/>
                  <a:gd name="T40" fmla="*/ 100 w 100"/>
                  <a:gd name="T41" fmla="*/ 15 h 182"/>
                  <a:gd name="T42" fmla="*/ 100 w 100"/>
                  <a:gd name="T43" fmla="*/ 15 h 182"/>
                  <a:gd name="T44" fmla="*/ 100 w 100"/>
                  <a:gd name="T45" fmla="*/ 15 h 182"/>
                  <a:gd name="T46" fmla="*/ 100 w 100"/>
                  <a:gd name="T47" fmla="*/ 13 h 182"/>
                  <a:gd name="T48" fmla="*/ 100 w 100"/>
                  <a:gd name="T49" fmla="*/ 13 h 182"/>
                  <a:gd name="T50" fmla="*/ 100 w 100"/>
                  <a:gd name="T51" fmla="*/ 13 h 182"/>
                  <a:gd name="T52" fmla="*/ 100 w 100"/>
                  <a:gd name="T53" fmla="*/ 13 h 182"/>
                  <a:gd name="T54" fmla="*/ 100 w 100"/>
                  <a:gd name="T55" fmla="*/ 13 h 182"/>
                  <a:gd name="T56" fmla="*/ 100 w 100"/>
                  <a:gd name="T57" fmla="*/ 13 h 182"/>
                  <a:gd name="T58" fmla="*/ 2 w 100"/>
                  <a:gd name="T59" fmla="*/ 167 h 182"/>
                  <a:gd name="T60" fmla="*/ 16 w 100"/>
                  <a:gd name="T61" fmla="*/ 175 h 182"/>
                  <a:gd name="T62" fmla="*/ 31 w 100"/>
                  <a:gd name="T63" fmla="*/ 180 h 182"/>
                  <a:gd name="T64" fmla="*/ 50 w 100"/>
                  <a:gd name="T65" fmla="*/ 182 h 182"/>
                  <a:gd name="T66" fmla="*/ 69 w 100"/>
                  <a:gd name="T67" fmla="*/ 180 h 182"/>
                  <a:gd name="T68" fmla="*/ 87 w 100"/>
                  <a:gd name="T69" fmla="*/ 175 h 182"/>
                  <a:gd name="T70" fmla="*/ 100 w 100"/>
                  <a:gd name="T71" fmla="*/ 167 h 182"/>
                  <a:gd name="T72" fmla="*/ 100 w 100"/>
                  <a:gd name="T73" fmla="*/ 167 h 182"/>
                  <a:gd name="T74" fmla="*/ 100 w 100"/>
                  <a:gd name="T75" fmla="*/ 167 h 182"/>
                  <a:gd name="T76" fmla="*/ 100 w 100"/>
                  <a:gd name="T77" fmla="*/ 167 h 182"/>
                  <a:gd name="T78" fmla="*/ 100 w 100"/>
                  <a:gd name="T79" fmla="*/ 167 h 182"/>
                  <a:gd name="T80" fmla="*/ 100 w 100"/>
                  <a:gd name="T81" fmla="*/ 167 h 182"/>
                  <a:gd name="T82" fmla="*/ 100 w 100"/>
                  <a:gd name="T83" fmla="*/ 167 h 182"/>
                  <a:gd name="T84" fmla="*/ 100 w 100"/>
                  <a:gd name="T85" fmla="*/ 167 h 182"/>
                  <a:gd name="T86" fmla="*/ 100 w 100"/>
                  <a:gd name="T87" fmla="*/ 167 h 182"/>
                  <a:gd name="T88" fmla="*/ 87 w 100"/>
                  <a:gd name="T89" fmla="*/ 175 h 182"/>
                  <a:gd name="T90" fmla="*/ 69 w 100"/>
                  <a:gd name="T91" fmla="*/ 180 h 182"/>
                  <a:gd name="T92" fmla="*/ 50 w 100"/>
                  <a:gd name="T93" fmla="*/ 182 h 182"/>
                  <a:gd name="T94" fmla="*/ 33 w 100"/>
                  <a:gd name="T95" fmla="*/ 180 h 182"/>
                  <a:gd name="T96" fmla="*/ 16 w 100"/>
                  <a:gd name="T97" fmla="*/ 175 h 182"/>
                  <a:gd name="T98" fmla="*/ 0 w 100"/>
                  <a:gd name="T99" fmla="*/ 167 h 182"/>
                  <a:gd name="T100" fmla="*/ 0 w 100"/>
                  <a:gd name="T101" fmla="*/ 167 h 182"/>
                  <a:gd name="T102" fmla="*/ 0 w 100"/>
                  <a:gd name="T103" fmla="*/ 167 h 182"/>
                  <a:gd name="T104" fmla="*/ 0 w 100"/>
                  <a:gd name="T105" fmla="*/ 167 h 182"/>
                  <a:gd name="T106" fmla="*/ 0 w 100"/>
                  <a:gd name="T107" fmla="*/ 167 h 182"/>
                  <a:gd name="T108" fmla="*/ 0 w 100"/>
                  <a:gd name="T109" fmla="*/ 167 h 182"/>
                  <a:gd name="T110" fmla="*/ 2 w 100"/>
                  <a:gd name="T111" fmla="*/ 167 h 182"/>
                  <a:gd name="T112" fmla="*/ 2 w 100"/>
                  <a:gd name="T113" fmla="*/ 167 h 182"/>
                  <a:gd name="T114" fmla="*/ 2 w 100"/>
                  <a:gd name="T115" fmla="*/ 167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0" h="182">
                    <a:moveTo>
                      <a:pt x="100" y="13"/>
                    </a:moveTo>
                    <a:lnTo>
                      <a:pt x="87" y="6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1" y="2"/>
                    </a:lnTo>
                    <a:lnTo>
                      <a:pt x="16" y="6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6" y="7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9" y="2"/>
                    </a:lnTo>
                    <a:lnTo>
                      <a:pt x="87" y="7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100" y="13"/>
                    </a:lnTo>
                    <a:close/>
                    <a:moveTo>
                      <a:pt x="2" y="167"/>
                    </a:moveTo>
                    <a:lnTo>
                      <a:pt x="16" y="175"/>
                    </a:lnTo>
                    <a:lnTo>
                      <a:pt x="31" y="180"/>
                    </a:lnTo>
                    <a:lnTo>
                      <a:pt x="50" y="182"/>
                    </a:lnTo>
                    <a:lnTo>
                      <a:pt x="69" y="180"/>
                    </a:lnTo>
                    <a:lnTo>
                      <a:pt x="87" y="175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87" y="175"/>
                    </a:lnTo>
                    <a:lnTo>
                      <a:pt x="69" y="180"/>
                    </a:lnTo>
                    <a:lnTo>
                      <a:pt x="50" y="182"/>
                    </a:lnTo>
                    <a:lnTo>
                      <a:pt x="33" y="180"/>
                    </a:lnTo>
                    <a:lnTo>
                      <a:pt x="16" y="175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2" y="167"/>
                    </a:lnTo>
                    <a:lnTo>
                      <a:pt x="2" y="167"/>
                    </a:lnTo>
                    <a:close/>
                  </a:path>
                </a:pathLst>
              </a:custGeom>
              <a:solidFill>
                <a:srgbClr val="00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84" name="Freeform 7968"/>
              <p:cNvSpPr>
                <a:spLocks noEditPoints="1"/>
              </p:cNvSpPr>
              <p:nvPr/>
            </p:nvSpPr>
            <p:spPr bwMode="auto">
              <a:xfrm>
                <a:off x="2915" y="3041"/>
                <a:ext cx="100" cy="182"/>
              </a:xfrm>
              <a:custGeom>
                <a:avLst/>
                <a:gdLst>
                  <a:gd name="T0" fmla="*/ 100 w 100"/>
                  <a:gd name="T1" fmla="*/ 15 h 182"/>
                  <a:gd name="T2" fmla="*/ 87 w 100"/>
                  <a:gd name="T3" fmla="*/ 7 h 182"/>
                  <a:gd name="T4" fmla="*/ 69 w 100"/>
                  <a:gd name="T5" fmla="*/ 2 h 182"/>
                  <a:gd name="T6" fmla="*/ 50 w 100"/>
                  <a:gd name="T7" fmla="*/ 0 h 182"/>
                  <a:gd name="T8" fmla="*/ 33 w 100"/>
                  <a:gd name="T9" fmla="*/ 2 h 182"/>
                  <a:gd name="T10" fmla="*/ 16 w 100"/>
                  <a:gd name="T11" fmla="*/ 7 h 182"/>
                  <a:gd name="T12" fmla="*/ 0 w 100"/>
                  <a:gd name="T13" fmla="*/ 15 h 182"/>
                  <a:gd name="T14" fmla="*/ 0 w 100"/>
                  <a:gd name="T15" fmla="*/ 15 h 182"/>
                  <a:gd name="T16" fmla="*/ 0 w 100"/>
                  <a:gd name="T17" fmla="*/ 15 h 182"/>
                  <a:gd name="T18" fmla="*/ 0 w 100"/>
                  <a:gd name="T19" fmla="*/ 15 h 182"/>
                  <a:gd name="T20" fmla="*/ 0 w 100"/>
                  <a:gd name="T21" fmla="*/ 15 h 182"/>
                  <a:gd name="T22" fmla="*/ 0 w 100"/>
                  <a:gd name="T23" fmla="*/ 15 h 182"/>
                  <a:gd name="T24" fmla="*/ 0 w 100"/>
                  <a:gd name="T25" fmla="*/ 15 h 182"/>
                  <a:gd name="T26" fmla="*/ 0 w 100"/>
                  <a:gd name="T27" fmla="*/ 15 h 182"/>
                  <a:gd name="T28" fmla="*/ 0 w 100"/>
                  <a:gd name="T29" fmla="*/ 15 h 182"/>
                  <a:gd name="T30" fmla="*/ 16 w 100"/>
                  <a:gd name="T31" fmla="*/ 7 h 182"/>
                  <a:gd name="T32" fmla="*/ 33 w 100"/>
                  <a:gd name="T33" fmla="*/ 2 h 182"/>
                  <a:gd name="T34" fmla="*/ 50 w 100"/>
                  <a:gd name="T35" fmla="*/ 0 h 182"/>
                  <a:gd name="T36" fmla="*/ 69 w 100"/>
                  <a:gd name="T37" fmla="*/ 2 h 182"/>
                  <a:gd name="T38" fmla="*/ 85 w 100"/>
                  <a:gd name="T39" fmla="*/ 7 h 182"/>
                  <a:gd name="T40" fmla="*/ 100 w 100"/>
                  <a:gd name="T41" fmla="*/ 15 h 182"/>
                  <a:gd name="T42" fmla="*/ 100 w 100"/>
                  <a:gd name="T43" fmla="*/ 15 h 182"/>
                  <a:gd name="T44" fmla="*/ 100 w 100"/>
                  <a:gd name="T45" fmla="*/ 15 h 182"/>
                  <a:gd name="T46" fmla="*/ 100 w 100"/>
                  <a:gd name="T47" fmla="*/ 15 h 182"/>
                  <a:gd name="T48" fmla="*/ 100 w 100"/>
                  <a:gd name="T49" fmla="*/ 15 h 182"/>
                  <a:gd name="T50" fmla="*/ 100 w 100"/>
                  <a:gd name="T51" fmla="*/ 15 h 182"/>
                  <a:gd name="T52" fmla="*/ 100 w 100"/>
                  <a:gd name="T53" fmla="*/ 15 h 182"/>
                  <a:gd name="T54" fmla="*/ 100 w 100"/>
                  <a:gd name="T55" fmla="*/ 15 h 182"/>
                  <a:gd name="T56" fmla="*/ 100 w 100"/>
                  <a:gd name="T57" fmla="*/ 15 h 182"/>
                  <a:gd name="T58" fmla="*/ 0 w 100"/>
                  <a:gd name="T59" fmla="*/ 167 h 182"/>
                  <a:gd name="T60" fmla="*/ 16 w 100"/>
                  <a:gd name="T61" fmla="*/ 175 h 182"/>
                  <a:gd name="T62" fmla="*/ 33 w 100"/>
                  <a:gd name="T63" fmla="*/ 180 h 182"/>
                  <a:gd name="T64" fmla="*/ 50 w 100"/>
                  <a:gd name="T65" fmla="*/ 182 h 182"/>
                  <a:gd name="T66" fmla="*/ 69 w 100"/>
                  <a:gd name="T67" fmla="*/ 180 h 182"/>
                  <a:gd name="T68" fmla="*/ 87 w 100"/>
                  <a:gd name="T69" fmla="*/ 175 h 182"/>
                  <a:gd name="T70" fmla="*/ 100 w 100"/>
                  <a:gd name="T71" fmla="*/ 167 h 182"/>
                  <a:gd name="T72" fmla="*/ 100 w 100"/>
                  <a:gd name="T73" fmla="*/ 167 h 182"/>
                  <a:gd name="T74" fmla="*/ 100 w 100"/>
                  <a:gd name="T75" fmla="*/ 167 h 182"/>
                  <a:gd name="T76" fmla="*/ 100 w 100"/>
                  <a:gd name="T77" fmla="*/ 167 h 182"/>
                  <a:gd name="T78" fmla="*/ 100 w 100"/>
                  <a:gd name="T79" fmla="*/ 167 h 182"/>
                  <a:gd name="T80" fmla="*/ 100 w 100"/>
                  <a:gd name="T81" fmla="*/ 167 h 182"/>
                  <a:gd name="T82" fmla="*/ 100 w 100"/>
                  <a:gd name="T83" fmla="*/ 167 h 182"/>
                  <a:gd name="T84" fmla="*/ 100 w 100"/>
                  <a:gd name="T85" fmla="*/ 167 h 182"/>
                  <a:gd name="T86" fmla="*/ 100 w 100"/>
                  <a:gd name="T87" fmla="*/ 167 h 182"/>
                  <a:gd name="T88" fmla="*/ 85 w 100"/>
                  <a:gd name="T89" fmla="*/ 175 h 182"/>
                  <a:gd name="T90" fmla="*/ 69 w 100"/>
                  <a:gd name="T91" fmla="*/ 179 h 182"/>
                  <a:gd name="T92" fmla="*/ 50 w 100"/>
                  <a:gd name="T93" fmla="*/ 180 h 182"/>
                  <a:gd name="T94" fmla="*/ 33 w 100"/>
                  <a:gd name="T95" fmla="*/ 179 h 182"/>
                  <a:gd name="T96" fmla="*/ 16 w 100"/>
                  <a:gd name="T97" fmla="*/ 175 h 182"/>
                  <a:gd name="T98" fmla="*/ 0 w 100"/>
                  <a:gd name="T99" fmla="*/ 167 h 182"/>
                  <a:gd name="T100" fmla="*/ 0 w 100"/>
                  <a:gd name="T101" fmla="*/ 167 h 182"/>
                  <a:gd name="T102" fmla="*/ 0 w 100"/>
                  <a:gd name="T103" fmla="*/ 167 h 182"/>
                  <a:gd name="T104" fmla="*/ 0 w 100"/>
                  <a:gd name="T105" fmla="*/ 167 h 182"/>
                  <a:gd name="T106" fmla="*/ 0 w 100"/>
                  <a:gd name="T107" fmla="*/ 167 h 182"/>
                  <a:gd name="T108" fmla="*/ 0 w 100"/>
                  <a:gd name="T109" fmla="*/ 167 h 182"/>
                  <a:gd name="T110" fmla="*/ 0 w 100"/>
                  <a:gd name="T111" fmla="*/ 167 h 182"/>
                  <a:gd name="T112" fmla="*/ 0 w 100"/>
                  <a:gd name="T113" fmla="*/ 167 h 182"/>
                  <a:gd name="T114" fmla="*/ 0 w 100"/>
                  <a:gd name="T115" fmla="*/ 167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0" h="182">
                    <a:moveTo>
                      <a:pt x="100" y="15"/>
                    </a:moveTo>
                    <a:lnTo>
                      <a:pt x="87" y="7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6" y="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6" y="7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9" y="2"/>
                    </a:lnTo>
                    <a:lnTo>
                      <a:pt x="85" y="7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close/>
                    <a:moveTo>
                      <a:pt x="0" y="167"/>
                    </a:moveTo>
                    <a:lnTo>
                      <a:pt x="16" y="175"/>
                    </a:lnTo>
                    <a:lnTo>
                      <a:pt x="33" y="180"/>
                    </a:lnTo>
                    <a:lnTo>
                      <a:pt x="50" y="182"/>
                    </a:lnTo>
                    <a:lnTo>
                      <a:pt x="69" y="180"/>
                    </a:lnTo>
                    <a:lnTo>
                      <a:pt x="87" y="175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85" y="175"/>
                    </a:lnTo>
                    <a:lnTo>
                      <a:pt x="69" y="179"/>
                    </a:lnTo>
                    <a:lnTo>
                      <a:pt x="50" y="180"/>
                    </a:lnTo>
                    <a:lnTo>
                      <a:pt x="33" y="179"/>
                    </a:lnTo>
                    <a:lnTo>
                      <a:pt x="16" y="175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00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85" name="Freeform 7969"/>
              <p:cNvSpPr>
                <a:spLocks noEditPoints="1"/>
              </p:cNvSpPr>
              <p:nvPr/>
            </p:nvSpPr>
            <p:spPr bwMode="auto">
              <a:xfrm>
                <a:off x="2915" y="3041"/>
                <a:ext cx="100" cy="180"/>
              </a:xfrm>
              <a:custGeom>
                <a:avLst/>
                <a:gdLst>
                  <a:gd name="T0" fmla="*/ 100 w 100"/>
                  <a:gd name="T1" fmla="*/ 15 h 180"/>
                  <a:gd name="T2" fmla="*/ 85 w 100"/>
                  <a:gd name="T3" fmla="*/ 7 h 180"/>
                  <a:gd name="T4" fmla="*/ 69 w 100"/>
                  <a:gd name="T5" fmla="*/ 2 h 180"/>
                  <a:gd name="T6" fmla="*/ 50 w 100"/>
                  <a:gd name="T7" fmla="*/ 0 h 180"/>
                  <a:gd name="T8" fmla="*/ 33 w 100"/>
                  <a:gd name="T9" fmla="*/ 2 h 180"/>
                  <a:gd name="T10" fmla="*/ 16 w 100"/>
                  <a:gd name="T11" fmla="*/ 7 h 180"/>
                  <a:gd name="T12" fmla="*/ 0 w 100"/>
                  <a:gd name="T13" fmla="*/ 15 h 180"/>
                  <a:gd name="T14" fmla="*/ 0 w 100"/>
                  <a:gd name="T15" fmla="*/ 15 h 180"/>
                  <a:gd name="T16" fmla="*/ 0 w 100"/>
                  <a:gd name="T17" fmla="*/ 15 h 180"/>
                  <a:gd name="T18" fmla="*/ 0 w 100"/>
                  <a:gd name="T19" fmla="*/ 15 h 180"/>
                  <a:gd name="T20" fmla="*/ 0 w 100"/>
                  <a:gd name="T21" fmla="*/ 15 h 180"/>
                  <a:gd name="T22" fmla="*/ 0 w 100"/>
                  <a:gd name="T23" fmla="*/ 15 h 180"/>
                  <a:gd name="T24" fmla="*/ 0 w 100"/>
                  <a:gd name="T25" fmla="*/ 15 h 180"/>
                  <a:gd name="T26" fmla="*/ 0 w 100"/>
                  <a:gd name="T27" fmla="*/ 15 h 180"/>
                  <a:gd name="T28" fmla="*/ 0 w 100"/>
                  <a:gd name="T29" fmla="*/ 15 h 180"/>
                  <a:gd name="T30" fmla="*/ 16 w 100"/>
                  <a:gd name="T31" fmla="*/ 7 h 180"/>
                  <a:gd name="T32" fmla="*/ 33 w 100"/>
                  <a:gd name="T33" fmla="*/ 2 h 180"/>
                  <a:gd name="T34" fmla="*/ 50 w 100"/>
                  <a:gd name="T35" fmla="*/ 2 h 180"/>
                  <a:gd name="T36" fmla="*/ 69 w 100"/>
                  <a:gd name="T37" fmla="*/ 2 h 180"/>
                  <a:gd name="T38" fmla="*/ 85 w 100"/>
                  <a:gd name="T39" fmla="*/ 7 h 180"/>
                  <a:gd name="T40" fmla="*/ 100 w 100"/>
                  <a:gd name="T41" fmla="*/ 15 h 180"/>
                  <a:gd name="T42" fmla="*/ 100 w 100"/>
                  <a:gd name="T43" fmla="*/ 15 h 180"/>
                  <a:gd name="T44" fmla="*/ 100 w 100"/>
                  <a:gd name="T45" fmla="*/ 15 h 180"/>
                  <a:gd name="T46" fmla="*/ 100 w 100"/>
                  <a:gd name="T47" fmla="*/ 15 h 180"/>
                  <a:gd name="T48" fmla="*/ 100 w 100"/>
                  <a:gd name="T49" fmla="*/ 15 h 180"/>
                  <a:gd name="T50" fmla="*/ 100 w 100"/>
                  <a:gd name="T51" fmla="*/ 15 h 180"/>
                  <a:gd name="T52" fmla="*/ 100 w 100"/>
                  <a:gd name="T53" fmla="*/ 15 h 180"/>
                  <a:gd name="T54" fmla="*/ 100 w 100"/>
                  <a:gd name="T55" fmla="*/ 15 h 180"/>
                  <a:gd name="T56" fmla="*/ 100 w 100"/>
                  <a:gd name="T57" fmla="*/ 15 h 180"/>
                  <a:gd name="T58" fmla="*/ 0 w 100"/>
                  <a:gd name="T59" fmla="*/ 167 h 180"/>
                  <a:gd name="T60" fmla="*/ 16 w 100"/>
                  <a:gd name="T61" fmla="*/ 175 h 180"/>
                  <a:gd name="T62" fmla="*/ 33 w 100"/>
                  <a:gd name="T63" fmla="*/ 179 h 180"/>
                  <a:gd name="T64" fmla="*/ 50 w 100"/>
                  <a:gd name="T65" fmla="*/ 180 h 180"/>
                  <a:gd name="T66" fmla="*/ 69 w 100"/>
                  <a:gd name="T67" fmla="*/ 179 h 180"/>
                  <a:gd name="T68" fmla="*/ 85 w 100"/>
                  <a:gd name="T69" fmla="*/ 175 h 180"/>
                  <a:gd name="T70" fmla="*/ 100 w 100"/>
                  <a:gd name="T71" fmla="*/ 167 h 180"/>
                  <a:gd name="T72" fmla="*/ 100 w 100"/>
                  <a:gd name="T73" fmla="*/ 167 h 180"/>
                  <a:gd name="T74" fmla="*/ 100 w 100"/>
                  <a:gd name="T75" fmla="*/ 167 h 180"/>
                  <a:gd name="T76" fmla="*/ 100 w 100"/>
                  <a:gd name="T77" fmla="*/ 165 h 180"/>
                  <a:gd name="T78" fmla="*/ 100 w 100"/>
                  <a:gd name="T79" fmla="*/ 165 h 180"/>
                  <a:gd name="T80" fmla="*/ 100 w 100"/>
                  <a:gd name="T81" fmla="*/ 165 h 180"/>
                  <a:gd name="T82" fmla="*/ 100 w 100"/>
                  <a:gd name="T83" fmla="*/ 165 h 180"/>
                  <a:gd name="T84" fmla="*/ 100 w 100"/>
                  <a:gd name="T85" fmla="*/ 165 h 180"/>
                  <a:gd name="T86" fmla="*/ 100 w 100"/>
                  <a:gd name="T87" fmla="*/ 165 h 180"/>
                  <a:gd name="T88" fmla="*/ 85 w 100"/>
                  <a:gd name="T89" fmla="*/ 173 h 180"/>
                  <a:gd name="T90" fmla="*/ 69 w 100"/>
                  <a:gd name="T91" fmla="*/ 179 h 180"/>
                  <a:gd name="T92" fmla="*/ 50 w 100"/>
                  <a:gd name="T93" fmla="*/ 180 h 180"/>
                  <a:gd name="T94" fmla="*/ 33 w 100"/>
                  <a:gd name="T95" fmla="*/ 179 h 180"/>
                  <a:gd name="T96" fmla="*/ 16 w 100"/>
                  <a:gd name="T97" fmla="*/ 173 h 180"/>
                  <a:gd name="T98" fmla="*/ 0 w 100"/>
                  <a:gd name="T99" fmla="*/ 165 h 180"/>
                  <a:gd name="T100" fmla="*/ 0 w 100"/>
                  <a:gd name="T101" fmla="*/ 165 h 180"/>
                  <a:gd name="T102" fmla="*/ 0 w 100"/>
                  <a:gd name="T103" fmla="*/ 165 h 180"/>
                  <a:gd name="T104" fmla="*/ 0 w 100"/>
                  <a:gd name="T105" fmla="*/ 165 h 180"/>
                  <a:gd name="T106" fmla="*/ 0 w 100"/>
                  <a:gd name="T107" fmla="*/ 165 h 180"/>
                  <a:gd name="T108" fmla="*/ 0 w 100"/>
                  <a:gd name="T109" fmla="*/ 165 h 180"/>
                  <a:gd name="T110" fmla="*/ 0 w 100"/>
                  <a:gd name="T111" fmla="*/ 167 h 180"/>
                  <a:gd name="T112" fmla="*/ 0 w 100"/>
                  <a:gd name="T113" fmla="*/ 167 h 180"/>
                  <a:gd name="T114" fmla="*/ 0 w 100"/>
                  <a:gd name="T115" fmla="*/ 16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0" h="180">
                    <a:moveTo>
                      <a:pt x="100" y="15"/>
                    </a:moveTo>
                    <a:lnTo>
                      <a:pt x="85" y="7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6" y="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6" y="7"/>
                    </a:lnTo>
                    <a:lnTo>
                      <a:pt x="33" y="2"/>
                    </a:lnTo>
                    <a:lnTo>
                      <a:pt x="50" y="2"/>
                    </a:lnTo>
                    <a:lnTo>
                      <a:pt x="69" y="2"/>
                    </a:lnTo>
                    <a:lnTo>
                      <a:pt x="85" y="7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close/>
                    <a:moveTo>
                      <a:pt x="0" y="167"/>
                    </a:moveTo>
                    <a:lnTo>
                      <a:pt x="16" y="175"/>
                    </a:lnTo>
                    <a:lnTo>
                      <a:pt x="33" y="179"/>
                    </a:lnTo>
                    <a:lnTo>
                      <a:pt x="50" y="180"/>
                    </a:lnTo>
                    <a:lnTo>
                      <a:pt x="69" y="179"/>
                    </a:lnTo>
                    <a:lnTo>
                      <a:pt x="85" y="175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85" y="173"/>
                    </a:lnTo>
                    <a:lnTo>
                      <a:pt x="69" y="179"/>
                    </a:lnTo>
                    <a:lnTo>
                      <a:pt x="50" y="180"/>
                    </a:lnTo>
                    <a:lnTo>
                      <a:pt x="33" y="179"/>
                    </a:lnTo>
                    <a:lnTo>
                      <a:pt x="16" y="17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86" name="Freeform 7970"/>
              <p:cNvSpPr>
                <a:spLocks noEditPoints="1"/>
              </p:cNvSpPr>
              <p:nvPr/>
            </p:nvSpPr>
            <p:spPr bwMode="auto">
              <a:xfrm>
                <a:off x="2915" y="3043"/>
                <a:ext cx="100" cy="178"/>
              </a:xfrm>
              <a:custGeom>
                <a:avLst/>
                <a:gdLst>
                  <a:gd name="T0" fmla="*/ 100 w 100"/>
                  <a:gd name="T1" fmla="*/ 13 h 178"/>
                  <a:gd name="T2" fmla="*/ 85 w 100"/>
                  <a:gd name="T3" fmla="*/ 5 h 178"/>
                  <a:gd name="T4" fmla="*/ 69 w 100"/>
                  <a:gd name="T5" fmla="*/ 0 h 178"/>
                  <a:gd name="T6" fmla="*/ 50 w 100"/>
                  <a:gd name="T7" fmla="*/ 0 h 178"/>
                  <a:gd name="T8" fmla="*/ 33 w 100"/>
                  <a:gd name="T9" fmla="*/ 0 h 178"/>
                  <a:gd name="T10" fmla="*/ 16 w 100"/>
                  <a:gd name="T11" fmla="*/ 5 h 178"/>
                  <a:gd name="T12" fmla="*/ 0 w 100"/>
                  <a:gd name="T13" fmla="*/ 13 h 178"/>
                  <a:gd name="T14" fmla="*/ 0 w 100"/>
                  <a:gd name="T15" fmla="*/ 13 h 178"/>
                  <a:gd name="T16" fmla="*/ 0 w 100"/>
                  <a:gd name="T17" fmla="*/ 15 h 178"/>
                  <a:gd name="T18" fmla="*/ 0 w 100"/>
                  <a:gd name="T19" fmla="*/ 15 h 178"/>
                  <a:gd name="T20" fmla="*/ 0 w 100"/>
                  <a:gd name="T21" fmla="*/ 15 h 178"/>
                  <a:gd name="T22" fmla="*/ 0 w 100"/>
                  <a:gd name="T23" fmla="*/ 15 h 178"/>
                  <a:gd name="T24" fmla="*/ 0 w 100"/>
                  <a:gd name="T25" fmla="*/ 15 h 178"/>
                  <a:gd name="T26" fmla="*/ 0 w 100"/>
                  <a:gd name="T27" fmla="*/ 15 h 178"/>
                  <a:gd name="T28" fmla="*/ 0 w 100"/>
                  <a:gd name="T29" fmla="*/ 15 h 178"/>
                  <a:gd name="T30" fmla="*/ 0 w 100"/>
                  <a:gd name="T31" fmla="*/ 15 h 178"/>
                  <a:gd name="T32" fmla="*/ 16 w 100"/>
                  <a:gd name="T33" fmla="*/ 5 h 178"/>
                  <a:gd name="T34" fmla="*/ 33 w 100"/>
                  <a:gd name="T35" fmla="*/ 2 h 178"/>
                  <a:gd name="T36" fmla="*/ 50 w 100"/>
                  <a:gd name="T37" fmla="*/ 0 h 178"/>
                  <a:gd name="T38" fmla="*/ 67 w 100"/>
                  <a:gd name="T39" fmla="*/ 2 h 178"/>
                  <a:gd name="T40" fmla="*/ 85 w 100"/>
                  <a:gd name="T41" fmla="*/ 5 h 178"/>
                  <a:gd name="T42" fmla="*/ 100 w 100"/>
                  <a:gd name="T43" fmla="*/ 15 h 178"/>
                  <a:gd name="T44" fmla="*/ 100 w 100"/>
                  <a:gd name="T45" fmla="*/ 15 h 178"/>
                  <a:gd name="T46" fmla="*/ 100 w 100"/>
                  <a:gd name="T47" fmla="*/ 15 h 178"/>
                  <a:gd name="T48" fmla="*/ 100 w 100"/>
                  <a:gd name="T49" fmla="*/ 15 h 178"/>
                  <a:gd name="T50" fmla="*/ 100 w 100"/>
                  <a:gd name="T51" fmla="*/ 15 h 178"/>
                  <a:gd name="T52" fmla="*/ 100 w 100"/>
                  <a:gd name="T53" fmla="*/ 15 h 178"/>
                  <a:gd name="T54" fmla="*/ 100 w 100"/>
                  <a:gd name="T55" fmla="*/ 15 h 178"/>
                  <a:gd name="T56" fmla="*/ 100 w 100"/>
                  <a:gd name="T57" fmla="*/ 15 h 178"/>
                  <a:gd name="T58" fmla="*/ 100 w 100"/>
                  <a:gd name="T59" fmla="*/ 13 h 178"/>
                  <a:gd name="T60" fmla="*/ 100 w 100"/>
                  <a:gd name="T61" fmla="*/ 13 h 178"/>
                  <a:gd name="T62" fmla="*/ 0 w 100"/>
                  <a:gd name="T63" fmla="*/ 163 h 178"/>
                  <a:gd name="T64" fmla="*/ 16 w 100"/>
                  <a:gd name="T65" fmla="*/ 171 h 178"/>
                  <a:gd name="T66" fmla="*/ 33 w 100"/>
                  <a:gd name="T67" fmla="*/ 177 h 178"/>
                  <a:gd name="T68" fmla="*/ 50 w 100"/>
                  <a:gd name="T69" fmla="*/ 178 h 178"/>
                  <a:gd name="T70" fmla="*/ 69 w 100"/>
                  <a:gd name="T71" fmla="*/ 177 h 178"/>
                  <a:gd name="T72" fmla="*/ 85 w 100"/>
                  <a:gd name="T73" fmla="*/ 171 h 178"/>
                  <a:gd name="T74" fmla="*/ 100 w 100"/>
                  <a:gd name="T75" fmla="*/ 163 h 178"/>
                  <a:gd name="T76" fmla="*/ 100 w 100"/>
                  <a:gd name="T77" fmla="*/ 163 h 178"/>
                  <a:gd name="T78" fmla="*/ 100 w 100"/>
                  <a:gd name="T79" fmla="*/ 163 h 178"/>
                  <a:gd name="T80" fmla="*/ 100 w 100"/>
                  <a:gd name="T81" fmla="*/ 163 h 178"/>
                  <a:gd name="T82" fmla="*/ 100 w 100"/>
                  <a:gd name="T83" fmla="*/ 163 h 178"/>
                  <a:gd name="T84" fmla="*/ 100 w 100"/>
                  <a:gd name="T85" fmla="*/ 163 h 178"/>
                  <a:gd name="T86" fmla="*/ 100 w 100"/>
                  <a:gd name="T87" fmla="*/ 163 h 178"/>
                  <a:gd name="T88" fmla="*/ 100 w 100"/>
                  <a:gd name="T89" fmla="*/ 163 h 178"/>
                  <a:gd name="T90" fmla="*/ 100 w 100"/>
                  <a:gd name="T91" fmla="*/ 163 h 178"/>
                  <a:gd name="T92" fmla="*/ 100 w 100"/>
                  <a:gd name="T93" fmla="*/ 163 h 178"/>
                  <a:gd name="T94" fmla="*/ 85 w 100"/>
                  <a:gd name="T95" fmla="*/ 171 h 178"/>
                  <a:gd name="T96" fmla="*/ 67 w 100"/>
                  <a:gd name="T97" fmla="*/ 177 h 178"/>
                  <a:gd name="T98" fmla="*/ 50 w 100"/>
                  <a:gd name="T99" fmla="*/ 178 h 178"/>
                  <a:gd name="T100" fmla="*/ 33 w 100"/>
                  <a:gd name="T101" fmla="*/ 177 h 178"/>
                  <a:gd name="T102" fmla="*/ 16 w 100"/>
                  <a:gd name="T103" fmla="*/ 171 h 178"/>
                  <a:gd name="T104" fmla="*/ 0 w 100"/>
                  <a:gd name="T105" fmla="*/ 163 h 178"/>
                  <a:gd name="T106" fmla="*/ 0 w 100"/>
                  <a:gd name="T107" fmla="*/ 163 h 178"/>
                  <a:gd name="T108" fmla="*/ 0 w 100"/>
                  <a:gd name="T109" fmla="*/ 163 h 178"/>
                  <a:gd name="T110" fmla="*/ 0 w 100"/>
                  <a:gd name="T111" fmla="*/ 163 h 178"/>
                  <a:gd name="T112" fmla="*/ 0 w 100"/>
                  <a:gd name="T113" fmla="*/ 163 h 178"/>
                  <a:gd name="T114" fmla="*/ 0 w 100"/>
                  <a:gd name="T115" fmla="*/ 163 h 178"/>
                  <a:gd name="T116" fmla="*/ 0 w 100"/>
                  <a:gd name="T117" fmla="*/ 163 h 178"/>
                  <a:gd name="T118" fmla="*/ 0 w 100"/>
                  <a:gd name="T119" fmla="*/ 163 h 178"/>
                  <a:gd name="T120" fmla="*/ 0 w 100"/>
                  <a:gd name="T121" fmla="*/ 163 h 178"/>
                  <a:gd name="T122" fmla="*/ 0 w 100"/>
                  <a:gd name="T123" fmla="*/ 16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0" h="178">
                    <a:moveTo>
                      <a:pt x="100" y="13"/>
                    </a:moveTo>
                    <a:lnTo>
                      <a:pt x="85" y="5"/>
                    </a:lnTo>
                    <a:lnTo>
                      <a:pt x="69" y="0"/>
                    </a:lnTo>
                    <a:lnTo>
                      <a:pt x="50" y="0"/>
                    </a:lnTo>
                    <a:lnTo>
                      <a:pt x="33" y="0"/>
                    </a:lnTo>
                    <a:lnTo>
                      <a:pt x="16" y="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6" y="5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7" y="2"/>
                    </a:lnTo>
                    <a:lnTo>
                      <a:pt x="85" y="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3"/>
                    </a:lnTo>
                    <a:lnTo>
                      <a:pt x="100" y="13"/>
                    </a:lnTo>
                    <a:close/>
                    <a:moveTo>
                      <a:pt x="0" y="163"/>
                    </a:moveTo>
                    <a:lnTo>
                      <a:pt x="16" y="171"/>
                    </a:lnTo>
                    <a:lnTo>
                      <a:pt x="33" y="177"/>
                    </a:lnTo>
                    <a:lnTo>
                      <a:pt x="50" y="178"/>
                    </a:lnTo>
                    <a:lnTo>
                      <a:pt x="69" y="177"/>
                    </a:lnTo>
                    <a:lnTo>
                      <a:pt x="85" y="171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85" y="171"/>
                    </a:lnTo>
                    <a:lnTo>
                      <a:pt x="67" y="177"/>
                    </a:lnTo>
                    <a:lnTo>
                      <a:pt x="50" y="178"/>
                    </a:lnTo>
                    <a:lnTo>
                      <a:pt x="33" y="177"/>
                    </a:lnTo>
                    <a:lnTo>
                      <a:pt x="16" y="171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87" name="Freeform 7971"/>
              <p:cNvSpPr>
                <a:spLocks noEditPoints="1"/>
              </p:cNvSpPr>
              <p:nvPr/>
            </p:nvSpPr>
            <p:spPr bwMode="auto">
              <a:xfrm>
                <a:off x="2915" y="3043"/>
                <a:ext cx="100" cy="178"/>
              </a:xfrm>
              <a:custGeom>
                <a:avLst/>
                <a:gdLst>
                  <a:gd name="T0" fmla="*/ 100 w 100"/>
                  <a:gd name="T1" fmla="*/ 15 h 178"/>
                  <a:gd name="T2" fmla="*/ 67 w 100"/>
                  <a:gd name="T3" fmla="*/ 2 h 178"/>
                  <a:gd name="T4" fmla="*/ 33 w 100"/>
                  <a:gd name="T5" fmla="*/ 2 h 178"/>
                  <a:gd name="T6" fmla="*/ 0 w 100"/>
                  <a:gd name="T7" fmla="*/ 15 h 178"/>
                  <a:gd name="T8" fmla="*/ 0 w 100"/>
                  <a:gd name="T9" fmla="*/ 15 h 178"/>
                  <a:gd name="T10" fmla="*/ 0 w 100"/>
                  <a:gd name="T11" fmla="*/ 15 h 178"/>
                  <a:gd name="T12" fmla="*/ 0 w 100"/>
                  <a:gd name="T13" fmla="*/ 15 h 178"/>
                  <a:gd name="T14" fmla="*/ 0 w 100"/>
                  <a:gd name="T15" fmla="*/ 15 h 178"/>
                  <a:gd name="T16" fmla="*/ 0 w 100"/>
                  <a:gd name="T17" fmla="*/ 15 h 178"/>
                  <a:gd name="T18" fmla="*/ 33 w 100"/>
                  <a:gd name="T19" fmla="*/ 2 h 178"/>
                  <a:gd name="T20" fmla="*/ 67 w 100"/>
                  <a:gd name="T21" fmla="*/ 2 h 178"/>
                  <a:gd name="T22" fmla="*/ 100 w 100"/>
                  <a:gd name="T23" fmla="*/ 15 h 178"/>
                  <a:gd name="T24" fmla="*/ 100 w 100"/>
                  <a:gd name="T25" fmla="*/ 15 h 178"/>
                  <a:gd name="T26" fmla="*/ 100 w 100"/>
                  <a:gd name="T27" fmla="*/ 15 h 178"/>
                  <a:gd name="T28" fmla="*/ 100 w 100"/>
                  <a:gd name="T29" fmla="*/ 15 h 178"/>
                  <a:gd name="T30" fmla="*/ 100 w 100"/>
                  <a:gd name="T31" fmla="*/ 15 h 178"/>
                  <a:gd name="T32" fmla="*/ 0 w 100"/>
                  <a:gd name="T33" fmla="*/ 163 h 178"/>
                  <a:gd name="T34" fmla="*/ 16 w 100"/>
                  <a:gd name="T35" fmla="*/ 171 h 178"/>
                  <a:gd name="T36" fmla="*/ 50 w 100"/>
                  <a:gd name="T37" fmla="*/ 178 h 178"/>
                  <a:gd name="T38" fmla="*/ 85 w 100"/>
                  <a:gd name="T39" fmla="*/ 171 h 178"/>
                  <a:gd name="T40" fmla="*/ 100 w 100"/>
                  <a:gd name="T41" fmla="*/ 163 h 178"/>
                  <a:gd name="T42" fmla="*/ 100 w 100"/>
                  <a:gd name="T43" fmla="*/ 163 h 178"/>
                  <a:gd name="T44" fmla="*/ 100 w 100"/>
                  <a:gd name="T45" fmla="*/ 161 h 178"/>
                  <a:gd name="T46" fmla="*/ 100 w 100"/>
                  <a:gd name="T47" fmla="*/ 161 h 178"/>
                  <a:gd name="T48" fmla="*/ 100 w 100"/>
                  <a:gd name="T49" fmla="*/ 161 h 178"/>
                  <a:gd name="T50" fmla="*/ 85 w 100"/>
                  <a:gd name="T51" fmla="*/ 171 h 178"/>
                  <a:gd name="T52" fmla="*/ 50 w 100"/>
                  <a:gd name="T53" fmla="*/ 178 h 178"/>
                  <a:gd name="T54" fmla="*/ 16 w 100"/>
                  <a:gd name="T55" fmla="*/ 171 h 178"/>
                  <a:gd name="T56" fmla="*/ 0 w 100"/>
                  <a:gd name="T57" fmla="*/ 161 h 178"/>
                  <a:gd name="T58" fmla="*/ 0 w 100"/>
                  <a:gd name="T59" fmla="*/ 161 h 178"/>
                  <a:gd name="T60" fmla="*/ 0 w 100"/>
                  <a:gd name="T61" fmla="*/ 163 h 178"/>
                  <a:gd name="T62" fmla="*/ 0 w 100"/>
                  <a:gd name="T63" fmla="*/ 163 h 178"/>
                  <a:gd name="T64" fmla="*/ 0 w 100"/>
                  <a:gd name="T65" fmla="*/ 16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78">
                    <a:moveTo>
                      <a:pt x="100" y="15"/>
                    </a:moveTo>
                    <a:lnTo>
                      <a:pt x="100" y="15"/>
                    </a:lnTo>
                    <a:lnTo>
                      <a:pt x="85" y="5"/>
                    </a:lnTo>
                    <a:lnTo>
                      <a:pt x="67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6" y="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6" y="7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7" y="2"/>
                    </a:lnTo>
                    <a:lnTo>
                      <a:pt x="85" y="7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close/>
                    <a:moveTo>
                      <a:pt x="0" y="163"/>
                    </a:moveTo>
                    <a:lnTo>
                      <a:pt x="0" y="163"/>
                    </a:lnTo>
                    <a:lnTo>
                      <a:pt x="16" y="171"/>
                    </a:lnTo>
                    <a:lnTo>
                      <a:pt x="33" y="177"/>
                    </a:lnTo>
                    <a:lnTo>
                      <a:pt x="50" y="178"/>
                    </a:lnTo>
                    <a:lnTo>
                      <a:pt x="67" y="177"/>
                    </a:lnTo>
                    <a:lnTo>
                      <a:pt x="85" y="171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0" y="163"/>
                    </a:lnTo>
                    <a:lnTo>
                      <a:pt x="85" y="171"/>
                    </a:lnTo>
                    <a:lnTo>
                      <a:pt x="67" y="177"/>
                    </a:lnTo>
                    <a:lnTo>
                      <a:pt x="50" y="178"/>
                    </a:lnTo>
                    <a:lnTo>
                      <a:pt x="33" y="177"/>
                    </a:lnTo>
                    <a:lnTo>
                      <a:pt x="16" y="171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004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88" name="Freeform 7972"/>
              <p:cNvSpPr>
                <a:spLocks noEditPoints="1"/>
              </p:cNvSpPr>
              <p:nvPr/>
            </p:nvSpPr>
            <p:spPr bwMode="auto">
              <a:xfrm>
                <a:off x="2915" y="3043"/>
                <a:ext cx="102" cy="178"/>
              </a:xfrm>
              <a:custGeom>
                <a:avLst/>
                <a:gdLst>
                  <a:gd name="T0" fmla="*/ 100 w 102"/>
                  <a:gd name="T1" fmla="*/ 15 h 178"/>
                  <a:gd name="T2" fmla="*/ 67 w 102"/>
                  <a:gd name="T3" fmla="*/ 2 h 178"/>
                  <a:gd name="T4" fmla="*/ 33 w 102"/>
                  <a:gd name="T5" fmla="*/ 2 h 178"/>
                  <a:gd name="T6" fmla="*/ 0 w 102"/>
                  <a:gd name="T7" fmla="*/ 15 h 178"/>
                  <a:gd name="T8" fmla="*/ 0 w 102"/>
                  <a:gd name="T9" fmla="*/ 15 h 178"/>
                  <a:gd name="T10" fmla="*/ 0 w 102"/>
                  <a:gd name="T11" fmla="*/ 17 h 178"/>
                  <a:gd name="T12" fmla="*/ 0 w 102"/>
                  <a:gd name="T13" fmla="*/ 17 h 178"/>
                  <a:gd name="T14" fmla="*/ 0 w 102"/>
                  <a:gd name="T15" fmla="*/ 17 h 178"/>
                  <a:gd name="T16" fmla="*/ 0 w 102"/>
                  <a:gd name="T17" fmla="*/ 15 h 178"/>
                  <a:gd name="T18" fmla="*/ 33 w 102"/>
                  <a:gd name="T19" fmla="*/ 2 h 178"/>
                  <a:gd name="T20" fmla="*/ 67 w 102"/>
                  <a:gd name="T21" fmla="*/ 2 h 178"/>
                  <a:gd name="T22" fmla="*/ 100 w 102"/>
                  <a:gd name="T23" fmla="*/ 15 h 178"/>
                  <a:gd name="T24" fmla="*/ 102 w 102"/>
                  <a:gd name="T25" fmla="*/ 17 h 178"/>
                  <a:gd name="T26" fmla="*/ 102 w 102"/>
                  <a:gd name="T27" fmla="*/ 17 h 178"/>
                  <a:gd name="T28" fmla="*/ 100 w 102"/>
                  <a:gd name="T29" fmla="*/ 17 h 178"/>
                  <a:gd name="T30" fmla="*/ 100 w 102"/>
                  <a:gd name="T31" fmla="*/ 15 h 178"/>
                  <a:gd name="T32" fmla="*/ 0 w 102"/>
                  <a:gd name="T33" fmla="*/ 161 h 178"/>
                  <a:gd name="T34" fmla="*/ 16 w 102"/>
                  <a:gd name="T35" fmla="*/ 171 h 178"/>
                  <a:gd name="T36" fmla="*/ 50 w 102"/>
                  <a:gd name="T37" fmla="*/ 178 h 178"/>
                  <a:gd name="T38" fmla="*/ 85 w 102"/>
                  <a:gd name="T39" fmla="*/ 171 h 178"/>
                  <a:gd name="T40" fmla="*/ 100 w 102"/>
                  <a:gd name="T41" fmla="*/ 161 h 178"/>
                  <a:gd name="T42" fmla="*/ 100 w 102"/>
                  <a:gd name="T43" fmla="*/ 161 h 178"/>
                  <a:gd name="T44" fmla="*/ 102 w 102"/>
                  <a:gd name="T45" fmla="*/ 161 h 178"/>
                  <a:gd name="T46" fmla="*/ 102 w 102"/>
                  <a:gd name="T47" fmla="*/ 161 h 178"/>
                  <a:gd name="T48" fmla="*/ 102 w 102"/>
                  <a:gd name="T49" fmla="*/ 161 h 178"/>
                  <a:gd name="T50" fmla="*/ 85 w 102"/>
                  <a:gd name="T51" fmla="*/ 171 h 178"/>
                  <a:gd name="T52" fmla="*/ 50 w 102"/>
                  <a:gd name="T53" fmla="*/ 177 h 178"/>
                  <a:gd name="T54" fmla="*/ 16 w 102"/>
                  <a:gd name="T55" fmla="*/ 171 h 178"/>
                  <a:gd name="T56" fmla="*/ 0 w 102"/>
                  <a:gd name="T57" fmla="*/ 161 h 178"/>
                  <a:gd name="T58" fmla="*/ 0 w 102"/>
                  <a:gd name="T59" fmla="*/ 161 h 178"/>
                  <a:gd name="T60" fmla="*/ 0 w 102"/>
                  <a:gd name="T61" fmla="*/ 161 h 178"/>
                  <a:gd name="T62" fmla="*/ 0 w 102"/>
                  <a:gd name="T63" fmla="*/ 161 h 178"/>
                  <a:gd name="T64" fmla="*/ 0 w 102"/>
                  <a:gd name="T65" fmla="*/ 16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78">
                    <a:moveTo>
                      <a:pt x="100" y="15"/>
                    </a:moveTo>
                    <a:lnTo>
                      <a:pt x="100" y="15"/>
                    </a:lnTo>
                    <a:lnTo>
                      <a:pt x="85" y="7"/>
                    </a:lnTo>
                    <a:lnTo>
                      <a:pt x="67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6" y="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6" y="7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7" y="2"/>
                    </a:lnTo>
                    <a:lnTo>
                      <a:pt x="85" y="7"/>
                    </a:lnTo>
                    <a:lnTo>
                      <a:pt x="100" y="15"/>
                    </a:lnTo>
                    <a:lnTo>
                      <a:pt x="102" y="17"/>
                    </a:lnTo>
                    <a:lnTo>
                      <a:pt x="102" y="17"/>
                    </a:lnTo>
                    <a:lnTo>
                      <a:pt x="102" y="17"/>
                    </a:lnTo>
                    <a:lnTo>
                      <a:pt x="102" y="17"/>
                    </a:lnTo>
                    <a:lnTo>
                      <a:pt x="102" y="17"/>
                    </a:lnTo>
                    <a:lnTo>
                      <a:pt x="100" y="17"/>
                    </a:lnTo>
                    <a:lnTo>
                      <a:pt x="100" y="17"/>
                    </a:lnTo>
                    <a:lnTo>
                      <a:pt x="100" y="15"/>
                    </a:lnTo>
                    <a:lnTo>
                      <a:pt x="100" y="15"/>
                    </a:lnTo>
                    <a:close/>
                    <a:moveTo>
                      <a:pt x="0" y="161"/>
                    </a:moveTo>
                    <a:lnTo>
                      <a:pt x="0" y="163"/>
                    </a:lnTo>
                    <a:lnTo>
                      <a:pt x="16" y="171"/>
                    </a:lnTo>
                    <a:lnTo>
                      <a:pt x="33" y="177"/>
                    </a:lnTo>
                    <a:lnTo>
                      <a:pt x="50" y="178"/>
                    </a:lnTo>
                    <a:lnTo>
                      <a:pt x="67" y="177"/>
                    </a:lnTo>
                    <a:lnTo>
                      <a:pt x="85" y="171"/>
                    </a:lnTo>
                    <a:lnTo>
                      <a:pt x="100" y="163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0" y="161"/>
                    </a:lnTo>
                    <a:lnTo>
                      <a:pt x="85" y="171"/>
                    </a:lnTo>
                    <a:lnTo>
                      <a:pt x="67" y="175"/>
                    </a:lnTo>
                    <a:lnTo>
                      <a:pt x="50" y="177"/>
                    </a:lnTo>
                    <a:lnTo>
                      <a:pt x="33" y="175"/>
                    </a:lnTo>
                    <a:lnTo>
                      <a:pt x="16" y="17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00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89" name="Freeform 7973"/>
              <p:cNvSpPr>
                <a:spLocks noEditPoints="1"/>
              </p:cNvSpPr>
              <p:nvPr/>
            </p:nvSpPr>
            <p:spPr bwMode="auto">
              <a:xfrm>
                <a:off x="2913" y="3043"/>
                <a:ext cx="104" cy="177"/>
              </a:xfrm>
              <a:custGeom>
                <a:avLst/>
                <a:gdLst>
                  <a:gd name="T0" fmla="*/ 102 w 104"/>
                  <a:gd name="T1" fmla="*/ 15 h 177"/>
                  <a:gd name="T2" fmla="*/ 69 w 104"/>
                  <a:gd name="T3" fmla="*/ 2 h 177"/>
                  <a:gd name="T4" fmla="*/ 35 w 104"/>
                  <a:gd name="T5" fmla="*/ 2 h 177"/>
                  <a:gd name="T6" fmla="*/ 2 w 104"/>
                  <a:gd name="T7" fmla="*/ 15 h 177"/>
                  <a:gd name="T8" fmla="*/ 2 w 104"/>
                  <a:gd name="T9" fmla="*/ 17 h 177"/>
                  <a:gd name="T10" fmla="*/ 0 w 104"/>
                  <a:gd name="T11" fmla="*/ 17 h 177"/>
                  <a:gd name="T12" fmla="*/ 0 w 104"/>
                  <a:gd name="T13" fmla="*/ 17 h 177"/>
                  <a:gd name="T14" fmla="*/ 0 w 104"/>
                  <a:gd name="T15" fmla="*/ 17 h 177"/>
                  <a:gd name="T16" fmla="*/ 4 w 104"/>
                  <a:gd name="T17" fmla="*/ 15 h 177"/>
                  <a:gd name="T18" fmla="*/ 35 w 104"/>
                  <a:gd name="T19" fmla="*/ 4 h 177"/>
                  <a:gd name="T20" fmla="*/ 69 w 104"/>
                  <a:gd name="T21" fmla="*/ 4 h 177"/>
                  <a:gd name="T22" fmla="*/ 102 w 104"/>
                  <a:gd name="T23" fmla="*/ 15 h 177"/>
                  <a:gd name="T24" fmla="*/ 104 w 104"/>
                  <a:gd name="T25" fmla="*/ 17 h 177"/>
                  <a:gd name="T26" fmla="*/ 104 w 104"/>
                  <a:gd name="T27" fmla="*/ 17 h 177"/>
                  <a:gd name="T28" fmla="*/ 104 w 104"/>
                  <a:gd name="T29" fmla="*/ 17 h 177"/>
                  <a:gd name="T30" fmla="*/ 104 w 104"/>
                  <a:gd name="T31" fmla="*/ 17 h 177"/>
                  <a:gd name="T32" fmla="*/ 2 w 104"/>
                  <a:gd name="T33" fmla="*/ 161 h 177"/>
                  <a:gd name="T34" fmla="*/ 18 w 104"/>
                  <a:gd name="T35" fmla="*/ 171 h 177"/>
                  <a:gd name="T36" fmla="*/ 52 w 104"/>
                  <a:gd name="T37" fmla="*/ 177 h 177"/>
                  <a:gd name="T38" fmla="*/ 87 w 104"/>
                  <a:gd name="T39" fmla="*/ 171 h 177"/>
                  <a:gd name="T40" fmla="*/ 104 w 104"/>
                  <a:gd name="T41" fmla="*/ 161 h 177"/>
                  <a:gd name="T42" fmla="*/ 104 w 104"/>
                  <a:gd name="T43" fmla="*/ 161 h 177"/>
                  <a:gd name="T44" fmla="*/ 104 w 104"/>
                  <a:gd name="T45" fmla="*/ 159 h 177"/>
                  <a:gd name="T46" fmla="*/ 104 w 104"/>
                  <a:gd name="T47" fmla="*/ 159 h 177"/>
                  <a:gd name="T48" fmla="*/ 104 w 104"/>
                  <a:gd name="T49" fmla="*/ 159 h 177"/>
                  <a:gd name="T50" fmla="*/ 87 w 104"/>
                  <a:gd name="T51" fmla="*/ 169 h 177"/>
                  <a:gd name="T52" fmla="*/ 52 w 104"/>
                  <a:gd name="T53" fmla="*/ 177 h 177"/>
                  <a:gd name="T54" fmla="*/ 18 w 104"/>
                  <a:gd name="T55" fmla="*/ 169 h 177"/>
                  <a:gd name="T56" fmla="*/ 0 w 104"/>
                  <a:gd name="T57" fmla="*/ 159 h 177"/>
                  <a:gd name="T58" fmla="*/ 0 w 104"/>
                  <a:gd name="T59" fmla="*/ 159 h 177"/>
                  <a:gd name="T60" fmla="*/ 0 w 104"/>
                  <a:gd name="T61" fmla="*/ 159 h 177"/>
                  <a:gd name="T62" fmla="*/ 0 w 104"/>
                  <a:gd name="T63" fmla="*/ 161 h 177"/>
                  <a:gd name="T64" fmla="*/ 2 w 104"/>
                  <a:gd name="T65" fmla="*/ 161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7">
                    <a:moveTo>
                      <a:pt x="104" y="17"/>
                    </a:moveTo>
                    <a:lnTo>
                      <a:pt x="102" y="15"/>
                    </a:lnTo>
                    <a:lnTo>
                      <a:pt x="87" y="7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8" y="7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4" y="15"/>
                    </a:lnTo>
                    <a:lnTo>
                      <a:pt x="18" y="7"/>
                    </a:lnTo>
                    <a:lnTo>
                      <a:pt x="35" y="4"/>
                    </a:lnTo>
                    <a:lnTo>
                      <a:pt x="52" y="2"/>
                    </a:lnTo>
                    <a:lnTo>
                      <a:pt x="69" y="4"/>
                    </a:lnTo>
                    <a:lnTo>
                      <a:pt x="87" y="7"/>
                    </a:lnTo>
                    <a:lnTo>
                      <a:pt x="102" y="15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close/>
                    <a:moveTo>
                      <a:pt x="2" y="161"/>
                    </a:moveTo>
                    <a:lnTo>
                      <a:pt x="2" y="161"/>
                    </a:lnTo>
                    <a:lnTo>
                      <a:pt x="18" y="171"/>
                    </a:lnTo>
                    <a:lnTo>
                      <a:pt x="35" y="175"/>
                    </a:lnTo>
                    <a:lnTo>
                      <a:pt x="52" y="177"/>
                    </a:lnTo>
                    <a:lnTo>
                      <a:pt x="69" y="175"/>
                    </a:lnTo>
                    <a:lnTo>
                      <a:pt x="87" y="171"/>
                    </a:lnTo>
                    <a:lnTo>
                      <a:pt x="102" y="161"/>
                    </a:lnTo>
                    <a:lnTo>
                      <a:pt x="104" y="161"/>
                    </a:lnTo>
                    <a:lnTo>
                      <a:pt x="104" y="161"/>
                    </a:lnTo>
                    <a:lnTo>
                      <a:pt x="104" y="161"/>
                    </a:lnTo>
                    <a:lnTo>
                      <a:pt x="104" y="161"/>
                    </a:lnTo>
                    <a:lnTo>
                      <a:pt x="104" y="159"/>
                    </a:lnTo>
                    <a:lnTo>
                      <a:pt x="104" y="159"/>
                    </a:lnTo>
                    <a:lnTo>
                      <a:pt x="104" y="159"/>
                    </a:lnTo>
                    <a:lnTo>
                      <a:pt x="104" y="159"/>
                    </a:lnTo>
                    <a:lnTo>
                      <a:pt x="104" y="159"/>
                    </a:lnTo>
                    <a:lnTo>
                      <a:pt x="102" y="161"/>
                    </a:lnTo>
                    <a:lnTo>
                      <a:pt x="87" y="169"/>
                    </a:lnTo>
                    <a:lnTo>
                      <a:pt x="69" y="175"/>
                    </a:lnTo>
                    <a:lnTo>
                      <a:pt x="52" y="177"/>
                    </a:lnTo>
                    <a:lnTo>
                      <a:pt x="35" y="175"/>
                    </a:lnTo>
                    <a:lnTo>
                      <a:pt x="18" y="169"/>
                    </a:lnTo>
                    <a:lnTo>
                      <a:pt x="4" y="161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2" y="161"/>
                    </a:lnTo>
                    <a:close/>
                  </a:path>
                </a:pathLst>
              </a:custGeom>
              <a:solidFill>
                <a:srgbClr val="00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90" name="Freeform 7974"/>
              <p:cNvSpPr>
                <a:spLocks noEditPoints="1"/>
              </p:cNvSpPr>
              <p:nvPr/>
            </p:nvSpPr>
            <p:spPr bwMode="auto">
              <a:xfrm>
                <a:off x="2913" y="3045"/>
                <a:ext cx="104" cy="175"/>
              </a:xfrm>
              <a:custGeom>
                <a:avLst/>
                <a:gdLst>
                  <a:gd name="T0" fmla="*/ 102 w 104"/>
                  <a:gd name="T1" fmla="*/ 13 h 175"/>
                  <a:gd name="T2" fmla="*/ 69 w 104"/>
                  <a:gd name="T3" fmla="*/ 2 h 175"/>
                  <a:gd name="T4" fmla="*/ 35 w 104"/>
                  <a:gd name="T5" fmla="*/ 2 h 175"/>
                  <a:gd name="T6" fmla="*/ 4 w 104"/>
                  <a:gd name="T7" fmla="*/ 13 h 175"/>
                  <a:gd name="T8" fmla="*/ 0 w 104"/>
                  <a:gd name="T9" fmla="*/ 15 h 175"/>
                  <a:gd name="T10" fmla="*/ 0 w 104"/>
                  <a:gd name="T11" fmla="*/ 17 h 175"/>
                  <a:gd name="T12" fmla="*/ 0 w 104"/>
                  <a:gd name="T13" fmla="*/ 17 h 175"/>
                  <a:gd name="T14" fmla="*/ 0 w 104"/>
                  <a:gd name="T15" fmla="*/ 17 h 175"/>
                  <a:gd name="T16" fmla="*/ 4 w 104"/>
                  <a:gd name="T17" fmla="*/ 15 h 175"/>
                  <a:gd name="T18" fmla="*/ 35 w 104"/>
                  <a:gd name="T19" fmla="*/ 2 h 175"/>
                  <a:gd name="T20" fmla="*/ 69 w 104"/>
                  <a:gd name="T21" fmla="*/ 2 h 175"/>
                  <a:gd name="T22" fmla="*/ 100 w 104"/>
                  <a:gd name="T23" fmla="*/ 15 h 175"/>
                  <a:gd name="T24" fmla="*/ 104 w 104"/>
                  <a:gd name="T25" fmla="*/ 17 h 175"/>
                  <a:gd name="T26" fmla="*/ 104 w 104"/>
                  <a:gd name="T27" fmla="*/ 17 h 175"/>
                  <a:gd name="T28" fmla="*/ 104 w 104"/>
                  <a:gd name="T29" fmla="*/ 17 h 175"/>
                  <a:gd name="T30" fmla="*/ 104 w 104"/>
                  <a:gd name="T31" fmla="*/ 17 h 175"/>
                  <a:gd name="T32" fmla="*/ 0 w 104"/>
                  <a:gd name="T33" fmla="*/ 157 h 175"/>
                  <a:gd name="T34" fmla="*/ 18 w 104"/>
                  <a:gd name="T35" fmla="*/ 167 h 175"/>
                  <a:gd name="T36" fmla="*/ 52 w 104"/>
                  <a:gd name="T37" fmla="*/ 175 h 175"/>
                  <a:gd name="T38" fmla="*/ 87 w 104"/>
                  <a:gd name="T39" fmla="*/ 167 h 175"/>
                  <a:gd name="T40" fmla="*/ 104 w 104"/>
                  <a:gd name="T41" fmla="*/ 157 h 175"/>
                  <a:gd name="T42" fmla="*/ 104 w 104"/>
                  <a:gd name="T43" fmla="*/ 157 h 175"/>
                  <a:gd name="T44" fmla="*/ 104 w 104"/>
                  <a:gd name="T45" fmla="*/ 157 h 175"/>
                  <a:gd name="T46" fmla="*/ 104 w 104"/>
                  <a:gd name="T47" fmla="*/ 157 h 175"/>
                  <a:gd name="T48" fmla="*/ 104 w 104"/>
                  <a:gd name="T49" fmla="*/ 157 h 175"/>
                  <a:gd name="T50" fmla="*/ 87 w 104"/>
                  <a:gd name="T51" fmla="*/ 167 h 175"/>
                  <a:gd name="T52" fmla="*/ 52 w 104"/>
                  <a:gd name="T53" fmla="*/ 175 h 175"/>
                  <a:gd name="T54" fmla="*/ 18 w 104"/>
                  <a:gd name="T55" fmla="*/ 167 h 175"/>
                  <a:gd name="T56" fmla="*/ 0 w 104"/>
                  <a:gd name="T57" fmla="*/ 157 h 175"/>
                  <a:gd name="T58" fmla="*/ 0 w 104"/>
                  <a:gd name="T59" fmla="*/ 157 h 175"/>
                  <a:gd name="T60" fmla="*/ 0 w 104"/>
                  <a:gd name="T61" fmla="*/ 157 h 175"/>
                  <a:gd name="T62" fmla="*/ 0 w 104"/>
                  <a:gd name="T63" fmla="*/ 157 h 175"/>
                  <a:gd name="T64" fmla="*/ 0 w 104"/>
                  <a:gd name="T65" fmla="*/ 15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5">
                    <a:moveTo>
                      <a:pt x="104" y="15"/>
                    </a:moveTo>
                    <a:lnTo>
                      <a:pt x="102" y="13"/>
                    </a:lnTo>
                    <a:lnTo>
                      <a:pt x="87" y="5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8" y="5"/>
                    </a:lnTo>
                    <a:lnTo>
                      <a:pt x="4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4" y="15"/>
                    </a:lnTo>
                    <a:lnTo>
                      <a:pt x="18" y="7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7" y="7"/>
                    </a:lnTo>
                    <a:lnTo>
                      <a:pt x="100" y="15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5"/>
                    </a:lnTo>
                    <a:close/>
                    <a:moveTo>
                      <a:pt x="0" y="157"/>
                    </a:moveTo>
                    <a:lnTo>
                      <a:pt x="4" y="159"/>
                    </a:lnTo>
                    <a:lnTo>
                      <a:pt x="18" y="167"/>
                    </a:lnTo>
                    <a:lnTo>
                      <a:pt x="35" y="173"/>
                    </a:lnTo>
                    <a:lnTo>
                      <a:pt x="52" y="175"/>
                    </a:lnTo>
                    <a:lnTo>
                      <a:pt x="69" y="173"/>
                    </a:lnTo>
                    <a:lnTo>
                      <a:pt x="87" y="167"/>
                    </a:lnTo>
                    <a:lnTo>
                      <a:pt x="102" y="159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0" y="159"/>
                    </a:lnTo>
                    <a:lnTo>
                      <a:pt x="87" y="167"/>
                    </a:lnTo>
                    <a:lnTo>
                      <a:pt x="69" y="173"/>
                    </a:lnTo>
                    <a:lnTo>
                      <a:pt x="52" y="175"/>
                    </a:lnTo>
                    <a:lnTo>
                      <a:pt x="35" y="173"/>
                    </a:lnTo>
                    <a:lnTo>
                      <a:pt x="18" y="167"/>
                    </a:lnTo>
                    <a:lnTo>
                      <a:pt x="4" y="159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91" name="Freeform 7975"/>
              <p:cNvSpPr>
                <a:spLocks noEditPoints="1"/>
              </p:cNvSpPr>
              <p:nvPr/>
            </p:nvSpPr>
            <p:spPr bwMode="auto">
              <a:xfrm>
                <a:off x="2913" y="3045"/>
                <a:ext cx="104" cy="175"/>
              </a:xfrm>
              <a:custGeom>
                <a:avLst/>
                <a:gdLst>
                  <a:gd name="T0" fmla="*/ 100 w 104"/>
                  <a:gd name="T1" fmla="*/ 15 h 175"/>
                  <a:gd name="T2" fmla="*/ 69 w 104"/>
                  <a:gd name="T3" fmla="*/ 2 h 175"/>
                  <a:gd name="T4" fmla="*/ 35 w 104"/>
                  <a:gd name="T5" fmla="*/ 2 h 175"/>
                  <a:gd name="T6" fmla="*/ 4 w 104"/>
                  <a:gd name="T7" fmla="*/ 15 h 175"/>
                  <a:gd name="T8" fmla="*/ 0 w 104"/>
                  <a:gd name="T9" fmla="*/ 17 h 175"/>
                  <a:gd name="T10" fmla="*/ 0 w 104"/>
                  <a:gd name="T11" fmla="*/ 17 h 175"/>
                  <a:gd name="T12" fmla="*/ 0 w 104"/>
                  <a:gd name="T13" fmla="*/ 17 h 175"/>
                  <a:gd name="T14" fmla="*/ 0 w 104"/>
                  <a:gd name="T15" fmla="*/ 17 h 175"/>
                  <a:gd name="T16" fmla="*/ 4 w 104"/>
                  <a:gd name="T17" fmla="*/ 15 h 175"/>
                  <a:gd name="T18" fmla="*/ 35 w 104"/>
                  <a:gd name="T19" fmla="*/ 2 h 175"/>
                  <a:gd name="T20" fmla="*/ 69 w 104"/>
                  <a:gd name="T21" fmla="*/ 2 h 175"/>
                  <a:gd name="T22" fmla="*/ 100 w 104"/>
                  <a:gd name="T23" fmla="*/ 15 h 175"/>
                  <a:gd name="T24" fmla="*/ 104 w 104"/>
                  <a:gd name="T25" fmla="*/ 17 h 175"/>
                  <a:gd name="T26" fmla="*/ 104 w 104"/>
                  <a:gd name="T27" fmla="*/ 17 h 175"/>
                  <a:gd name="T28" fmla="*/ 104 w 104"/>
                  <a:gd name="T29" fmla="*/ 17 h 175"/>
                  <a:gd name="T30" fmla="*/ 104 w 104"/>
                  <a:gd name="T31" fmla="*/ 17 h 175"/>
                  <a:gd name="T32" fmla="*/ 0 w 104"/>
                  <a:gd name="T33" fmla="*/ 157 h 175"/>
                  <a:gd name="T34" fmla="*/ 18 w 104"/>
                  <a:gd name="T35" fmla="*/ 167 h 175"/>
                  <a:gd name="T36" fmla="*/ 52 w 104"/>
                  <a:gd name="T37" fmla="*/ 175 h 175"/>
                  <a:gd name="T38" fmla="*/ 87 w 104"/>
                  <a:gd name="T39" fmla="*/ 167 h 175"/>
                  <a:gd name="T40" fmla="*/ 104 w 104"/>
                  <a:gd name="T41" fmla="*/ 157 h 175"/>
                  <a:gd name="T42" fmla="*/ 104 w 104"/>
                  <a:gd name="T43" fmla="*/ 157 h 175"/>
                  <a:gd name="T44" fmla="*/ 104 w 104"/>
                  <a:gd name="T45" fmla="*/ 155 h 175"/>
                  <a:gd name="T46" fmla="*/ 104 w 104"/>
                  <a:gd name="T47" fmla="*/ 155 h 175"/>
                  <a:gd name="T48" fmla="*/ 104 w 104"/>
                  <a:gd name="T49" fmla="*/ 155 h 175"/>
                  <a:gd name="T50" fmla="*/ 87 w 104"/>
                  <a:gd name="T51" fmla="*/ 167 h 175"/>
                  <a:gd name="T52" fmla="*/ 52 w 104"/>
                  <a:gd name="T53" fmla="*/ 173 h 175"/>
                  <a:gd name="T54" fmla="*/ 18 w 104"/>
                  <a:gd name="T55" fmla="*/ 167 h 175"/>
                  <a:gd name="T56" fmla="*/ 0 w 104"/>
                  <a:gd name="T57" fmla="*/ 155 h 175"/>
                  <a:gd name="T58" fmla="*/ 0 w 104"/>
                  <a:gd name="T59" fmla="*/ 155 h 175"/>
                  <a:gd name="T60" fmla="*/ 0 w 104"/>
                  <a:gd name="T61" fmla="*/ 155 h 175"/>
                  <a:gd name="T62" fmla="*/ 0 w 104"/>
                  <a:gd name="T63" fmla="*/ 157 h 175"/>
                  <a:gd name="T64" fmla="*/ 0 w 104"/>
                  <a:gd name="T65" fmla="*/ 15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5">
                    <a:moveTo>
                      <a:pt x="104" y="17"/>
                    </a:moveTo>
                    <a:lnTo>
                      <a:pt x="100" y="15"/>
                    </a:lnTo>
                    <a:lnTo>
                      <a:pt x="87" y="7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8" y="7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4" y="15"/>
                    </a:lnTo>
                    <a:lnTo>
                      <a:pt x="18" y="7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7" y="7"/>
                    </a:lnTo>
                    <a:lnTo>
                      <a:pt x="100" y="15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close/>
                    <a:moveTo>
                      <a:pt x="0" y="157"/>
                    </a:moveTo>
                    <a:lnTo>
                      <a:pt x="4" y="159"/>
                    </a:lnTo>
                    <a:lnTo>
                      <a:pt x="18" y="167"/>
                    </a:lnTo>
                    <a:lnTo>
                      <a:pt x="35" y="173"/>
                    </a:lnTo>
                    <a:lnTo>
                      <a:pt x="52" y="175"/>
                    </a:lnTo>
                    <a:lnTo>
                      <a:pt x="69" y="173"/>
                    </a:lnTo>
                    <a:lnTo>
                      <a:pt x="87" y="167"/>
                    </a:lnTo>
                    <a:lnTo>
                      <a:pt x="100" y="159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0" y="159"/>
                    </a:lnTo>
                    <a:lnTo>
                      <a:pt x="87" y="167"/>
                    </a:lnTo>
                    <a:lnTo>
                      <a:pt x="69" y="171"/>
                    </a:lnTo>
                    <a:lnTo>
                      <a:pt x="52" y="173"/>
                    </a:lnTo>
                    <a:lnTo>
                      <a:pt x="35" y="171"/>
                    </a:lnTo>
                    <a:lnTo>
                      <a:pt x="18" y="167"/>
                    </a:lnTo>
                    <a:lnTo>
                      <a:pt x="4" y="159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92" name="Freeform 7976"/>
              <p:cNvSpPr>
                <a:spLocks noEditPoints="1"/>
              </p:cNvSpPr>
              <p:nvPr/>
            </p:nvSpPr>
            <p:spPr bwMode="auto">
              <a:xfrm>
                <a:off x="2913" y="3045"/>
                <a:ext cx="104" cy="173"/>
              </a:xfrm>
              <a:custGeom>
                <a:avLst/>
                <a:gdLst>
                  <a:gd name="T0" fmla="*/ 100 w 104"/>
                  <a:gd name="T1" fmla="*/ 15 h 173"/>
                  <a:gd name="T2" fmla="*/ 69 w 104"/>
                  <a:gd name="T3" fmla="*/ 2 h 173"/>
                  <a:gd name="T4" fmla="*/ 35 w 104"/>
                  <a:gd name="T5" fmla="*/ 2 h 173"/>
                  <a:gd name="T6" fmla="*/ 4 w 104"/>
                  <a:gd name="T7" fmla="*/ 15 h 173"/>
                  <a:gd name="T8" fmla="*/ 0 w 104"/>
                  <a:gd name="T9" fmla="*/ 19 h 173"/>
                  <a:gd name="T10" fmla="*/ 0 w 104"/>
                  <a:gd name="T11" fmla="*/ 19 h 173"/>
                  <a:gd name="T12" fmla="*/ 0 w 104"/>
                  <a:gd name="T13" fmla="*/ 19 h 173"/>
                  <a:gd name="T14" fmla="*/ 0 w 104"/>
                  <a:gd name="T15" fmla="*/ 19 h 173"/>
                  <a:gd name="T16" fmla="*/ 4 w 104"/>
                  <a:gd name="T17" fmla="*/ 15 h 173"/>
                  <a:gd name="T18" fmla="*/ 35 w 104"/>
                  <a:gd name="T19" fmla="*/ 2 h 173"/>
                  <a:gd name="T20" fmla="*/ 69 w 104"/>
                  <a:gd name="T21" fmla="*/ 2 h 173"/>
                  <a:gd name="T22" fmla="*/ 100 w 104"/>
                  <a:gd name="T23" fmla="*/ 15 h 173"/>
                  <a:gd name="T24" fmla="*/ 104 w 104"/>
                  <a:gd name="T25" fmla="*/ 19 h 173"/>
                  <a:gd name="T26" fmla="*/ 104 w 104"/>
                  <a:gd name="T27" fmla="*/ 19 h 173"/>
                  <a:gd name="T28" fmla="*/ 104 w 104"/>
                  <a:gd name="T29" fmla="*/ 19 h 173"/>
                  <a:gd name="T30" fmla="*/ 104 w 104"/>
                  <a:gd name="T31" fmla="*/ 19 h 173"/>
                  <a:gd name="T32" fmla="*/ 0 w 104"/>
                  <a:gd name="T33" fmla="*/ 155 h 173"/>
                  <a:gd name="T34" fmla="*/ 18 w 104"/>
                  <a:gd name="T35" fmla="*/ 167 h 173"/>
                  <a:gd name="T36" fmla="*/ 52 w 104"/>
                  <a:gd name="T37" fmla="*/ 173 h 173"/>
                  <a:gd name="T38" fmla="*/ 87 w 104"/>
                  <a:gd name="T39" fmla="*/ 167 h 173"/>
                  <a:gd name="T40" fmla="*/ 104 w 104"/>
                  <a:gd name="T41" fmla="*/ 155 h 173"/>
                  <a:gd name="T42" fmla="*/ 104 w 104"/>
                  <a:gd name="T43" fmla="*/ 155 h 173"/>
                  <a:gd name="T44" fmla="*/ 104 w 104"/>
                  <a:gd name="T45" fmla="*/ 155 h 173"/>
                  <a:gd name="T46" fmla="*/ 104 w 104"/>
                  <a:gd name="T47" fmla="*/ 155 h 173"/>
                  <a:gd name="T48" fmla="*/ 104 w 104"/>
                  <a:gd name="T49" fmla="*/ 155 h 173"/>
                  <a:gd name="T50" fmla="*/ 87 w 104"/>
                  <a:gd name="T51" fmla="*/ 167 h 173"/>
                  <a:gd name="T52" fmla="*/ 52 w 104"/>
                  <a:gd name="T53" fmla="*/ 173 h 173"/>
                  <a:gd name="T54" fmla="*/ 19 w 104"/>
                  <a:gd name="T55" fmla="*/ 167 h 173"/>
                  <a:gd name="T56" fmla="*/ 0 w 104"/>
                  <a:gd name="T57" fmla="*/ 155 h 173"/>
                  <a:gd name="T58" fmla="*/ 0 w 104"/>
                  <a:gd name="T59" fmla="*/ 155 h 173"/>
                  <a:gd name="T60" fmla="*/ 0 w 104"/>
                  <a:gd name="T61" fmla="*/ 155 h 173"/>
                  <a:gd name="T62" fmla="*/ 0 w 104"/>
                  <a:gd name="T63" fmla="*/ 155 h 173"/>
                  <a:gd name="T64" fmla="*/ 0 w 104"/>
                  <a:gd name="T65" fmla="*/ 155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3">
                    <a:moveTo>
                      <a:pt x="104" y="17"/>
                    </a:moveTo>
                    <a:lnTo>
                      <a:pt x="100" y="15"/>
                    </a:lnTo>
                    <a:lnTo>
                      <a:pt x="87" y="7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8" y="7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5"/>
                    </a:lnTo>
                    <a:lnTo>
                      <a:pt x="19" y="7"/>
                    </a:lnTo>
                    <a:lnTo>
                      <a:pt x="35" y="2"/>
                    </a:lnTo>
                    <a:lnTo>
                      <a:pt x="52" y="2"/>
                    </a:lnTo>
                    <a:lnTo>
                      <a:pt x="69" y="2"/>
                    </a:lnTo>
                    <a:lnTo>
                      <a:pt x="87" y="7"/>
                    </a:lnTo>
                    <a:lnTo>
                      <a:pt x="100" y="15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7"/>
                    </a:lnTo>
                    <a:close/>
                    <a:moveTo>
                      <a:pt x="0" y="155"/>
                    </a:moveTo>
                    <a:lnTo>
                      <a:pt x="4" y="159"/>
                    </a:lnTo>
                    <a:lnTo>
                      <a:pt x="18" y="167"/>
                    </a:lnTo>
                    <a:lnTo>
                      <a:pt x="35" y="171"/>
                    </a:lnTo>
                    <a:lnTo>
                      <a:pt x="52" y="173"/>
                    </a:lnTo>
                    <a:lnTo>
                      <a:pt x="69" y="171"/>
                    </a:lnTo>
                    <a:lnTo>
                      <a:pt x="87" y="167"/>
                    </a:lnTo>
                    <a:lnTo>
                      <a:pt x="100" y="159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0" y="157"/>
                    </a:lnTo>
                    <a:lnTo>
                      <a:pt x="87" y="167"/>
                    </a:lnTo>
                    <a:lnTo>
                      <a:pt x="69" y="171"/>
                    </a:lnTo>
                    <a:lnTo>
                      <a:pt x="52" y="173"/>
                    </a:lnTo>
                    <a:lnTo>
                      <a:pt x="35" y="171"/>
                    </a:lnTo>
                    <a:lnTo>
                      <a:pt x="19" y="167"/>
                    </a:lnTo>
                    <a:lnTo>
                      <a:pt x="4" y="157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93" name="Freeform 7977"/>
              <p:cNvSpPr>
                <a:spLocks noEditPoints="1"/>
              </p:cNvSpPr>
              <p:nvPr/>
            </p:nvSpPr>
            <p:spPr bwMode="auto">
              <a:xfrm>
                <a:off x="2913" y="3047"/>
                <a:ext cx="104" cy="171"/>
              </a:xfrm>
              <a:custGeom>
                <a:avLst/>
                <a:gdLst>
                  <a:gd name="T0" fmla="*/ 100 w 104"/>
                  <a:gd name="T1" fmla="*/ 13 h 171"/>
                  <a:gd name="T2" fmla="*/ 69 w 104"/>
                  <a:gd name="T3" fmla="*/ 0 h 171"/>
                  <a:gd name="T4" fmla="*/ 35 w 104"/>
                  <a:gd name="T5" fmla="*/ 0 h 171"/>
                  <a:gd name="T6" fmla="*/ 4 w 104"/>
                  <a:gd name="T7" fmla="*/ 13 h 171"/>
                  <a:gd name="T8" fmla="*/ 0 w 104"/>
                  <a:gd name="T9" fmla="*/ 17 h 171"/>
                  <a:gd name="T10" fmla="*/ 0 w 104"/>
                  <a:gd name="T11" fmla="*/ 17 h 171"/>
                  <a:gd name="T12" fmla="*/ 0 w 104"/>
                  <a:gd name="T13" fmla="*/ 17 h 171"/>
                  <a:gd name="T14" fmla="*/ 0 w 104"/>
                  <a:gd name="T15" fmla="*/ 17 h 171"/>
                  <a:gd name="T16" fmla="*/ 4 w 104"/>
                  <a:gd name="T17" fmla="*/ 13 h 171"/>
                  <a:gd name="T18" fmla="*/ 35 w 104"/>
                  <a:gd name="T19" fmla="*/ 1 h 171"/>
                  <a:gd name="T20" fmla="*/ 69 w 104"/>
                  <a:gd name="T21" fmla="*/ 1 h 171"/>
                  <a:gd name="T22" fmla="*/ 100 w 104"/>
                  <a:gd name="T23" fmla="*/ 13 h 171"/>
                  <a:gd name="T24" fmla="*/ 104 w 104"/>
                  <a:gd name="T25" fmla="*/ 17 h 171"/>
                  <a:gd name="T26" fmla="*/ 104 w 104"/>
                  <a:gd name="T27" fmla="*/ 17 h 171"/>
                  <a:gd name="T28" fmla="*/ 104 w 104"/>
                  <a:gd name="T29" fmla="*/ 17 h 171"/>
                  <a:gd name="T30" fmla="*/ 104 w 104"/>
                  <a:gd name="T31" fmla="*/ 17 h 171"/>
                  <a:gd name="T32" fmla="*/ 0 w 104"/>
                  <a:gd name="T33" fmla="*/ 153 h 171"/>
                  <a:gd name="T34" fmla="*/ 19 w 104"/>
                  <a:gd name="T35" fmla="*/ 165 h 171"/>
                  <a:gd name="T36" fmla="*/ 52 w 104"/>
                  <a:gd name="T37" fmla="*/ 171 h 171"/>
                  <a:gd name="T38" fmla="*/ 87 w 104"/>
                  <a:gd name="T39" fmla="*/ 165 h 171"/>
                  <a:gd name="T40" fmla="*/ 104 w 104"/>
                  <a:gd name="T41" fmla="*/ 153 h 171"/>
                  <a:gd name="T42" fmla="*/ 104 w 104"/>
                  <a:gd name="T43" fmla="*/ 153 h 171"/>
                  <a:gd name="T44" fmla="*/ 104 w 104"/>
                  <a:gd name="T45" fmla="*/ 151 h 171"/>
                  <a:gd name="T46" fmla="*/ 104 w 104"/>
                  <a:gd name="T47" fmla="*/ 151 h 171"/>
                  <a:gd name="T48" fmla="*/ 104 w 104"/>
                  <a:gd name="T49" fmla="*/ 151 h 171"/>
                  <a:gd name="T50" fmla="*/ 85 w 104"/>
                  <a:gd name="T51" fmla="*/ 163 h 171"/>
                  <a:gd name="T52" fmla="*/ 52 w 104"/>
                  <a:gd name="T53" fmla="*/ 171 h 171"/>
                  <a:gd name="T54" fmla="*/ 19 w 104"/>
                  <a:gd name="T55" fmla="*/ 163 h 171"/>
                  <a:gd name="T56" fmla="*/ 0 w 104"/>
                  <a:gd name="T57" fmla="*/ 151 h 171"/>
                  <a:gd name="T58" fmla="*/ 0 w 104"/>
                  <a:gd name="T59" fmla="*/ 151 h 171"/>
                  <a:gd name="T60" fmla="*/ 0 w 104"/>
                  <a:gd name="T61" fmla="*/ 151 h 171"/>
                  <a:gd name="T62" fmla="*/ 0 w 104"/>
                  <a:gd name="T63" fmla="*/ 153 h 171"/>
                  <a:gd name="T64" fmla="*/ 0 w 104"/>
                  <a:gd name="T65" fmla="*/ 15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1">
                    <a:moveTo>
                      <a:pt x="104" y="17"/>
                    </a:moveTo>
                    <a:lnTo>
                      <a:pt x="100" y="13"/>
                    </a:lnTo>
                    <a:lnTo>
                      <a:pt x="87" y="5"/>
                    </a:lnTo>
                    <a:lnTo>
                      <a:pt x="69" y="0"/>
                    </a:lnTo>
                    <a:lnTo>
                      <a:pt x="52" y="0"/>
                    </a:lnTo>
                    <a:lnTo>
                      <a:pt x="35" y="0"/>
                    </a:lnTo>
                    <a:lnTo>
                      <a:pt x="19" y="5"/>
                    </a:lnTo>
                    <a:lnTo>
                      <a:pt x="4" y="13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4" y="13"/>
                    </a:lnTo>
                    <a:lnTo>
                      <a:pt x="19" y="5"/>
                    </a:lnTo>
                    <a:lnTo>
                      <a:pt x="35" y="1"/>
                    </a:lnTo>
                    <a:lnTo>
                      <a:pt x="52" y="0"/>
                    </a:lnTo>
                    <a:lnTo>
                      <a:pt x="69" y="1"/>
                    </a:lnTo>
                    <a:lnTo>
                      <a:pt x="85" y="5"/>
                    </a:lnTo>
                    <a:lnTo>
                      <a:pt x="100" y="13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close/>
                    <a:moveTo>
                      <a:pt x="0" y="153"/>
                    </a:moveTo>
                    <a:lnTo>
                      <a:pt x="4" y="155"/>
                    </a:lnTo>
                    <a:lnTo>
                      <a:pt x="19" y="165"/>
                    </a:lnTo>
                    <a:lnTo>
                      <a:pt x="35" y="169"/>
                    </a:lnTo>
                    <a:lnTo>
                      <a:pt x="52" y="171"/>
                    </a:lnTo>
                    <a:lnTo>
                      <a:pt x="69" y="169"/>
                    </a:lnTo>
                    <a:lnTo>
                      <a:pt x="87" y="165"/>
                    </a:lnTo>
                    <a:lnTo>
                      <a:pt x="100" y="155"/>
                    </a:lnTo>
                    <a:lnTo>
                      <a:pt x="104" y="153"/>
                    </a:lnTo>
                    <a:lnTo>
                      <a:pt x="104" y="153"/>
                    </a:lnTo>
                    <a:lnTo>
                      <a:pt x="104" y="153"/>
                    </a:lnTo>
                    <a:lnTo>
                      <a:pt x="104" y="151"/>
                    </a:lnTo>
                    <a:lnTo>
                      <a:pt x="104" y="151"/>
                    </a:lnTo>
                    <a:lnTo>
                      <a:pt x="104" y="151"/>
                    </a:lnTo>
                    <a:lnTo>
                      <a:pt x="104" y="151"/>
                    </a:lnTo>
                    <a:lnTo>
                      <a:pt x="104" y="151"/>
                    </a:lnTo>
                    <a:lnTo>
                      <a:pt x="104" y="151"/>
                    </a:lnTo>
                    <a:lnTo>
                      <a:pt x="100" y="155"/>
                    </a:lnTo>
                    <a:lnTo>
                      <a:pt x="85" y="163"/>
                    </a:lnTo>
                    <a:lnTo>
                      <a:pt x="69" y="169"/>
                    </a:lnTo>
                    <a:lnTo>
                      <a:pt x="52" y="171"/>
                    </a:lnTo>
                    <a:lnTo>
                      <a:pt x="35" y="169"/>
                    </a:lnTo>
                    <a:lnTo>
                      <a:pt x="19" y="163"/>
                    </a:lnTo>
                    <a:lnTo>
                      <a:pt x="4" y="155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0" y="153"/>
                    </a:lnTo>
                    <a:close/>
                  </a:path>
                </a:pathLst>
              </a:custGeom>
              <a:solidFill>
                <a:srgbClr val="00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94" name="Freeform 7978"/>
              <p:cNvSpPr>
                <a:spLocks noEditPoints="1"/>
              </p:cNvSpPr>
              <p:nvPr/>
            </p:nvSpPr>
            <p:spPr bwMode="auto">
              <a:xfrm>
                <a:off x="2913" y="3047"/>
                <a:ext cx="106" cy="171"/>
              </a:xfrm>
              <a:custGeom>
                <a:avLst/>
                <a:gdLst>
                  <a:gd name="T0" fmla="*/ 100 w 106"/>
                  <a:gd name="T1" fmla="*/ 13 h 171"/>
                  <a:gd name="T2" fmla="*/ 69 w 106"/>
                  <a:gd name="T3" fmla="*/ 1 h 171"/>
                  <a:gd name="T4" fmla="*/ 35 w 106"/>
                  <a:gd name="T5" fmla="*/ 1 h 171"/>
                  <a:gd name="T6" fmla="*/ 4 w 106"/>
                  <a:gd name="T7" fmla="*/ 13 h 171"/>
                  <a:gd name="T8" fmla="*/ 0 w 106"/>
                  <a:gd name="T9" fmla="*/ 19 h 171"/>
                  <a:gd name="T10" fmla="*/ 0 w 106"/>
                  <a:gd name="T11" fmla="*/ 19 h 171"/>
                  <a:gd name="T12" fmla="*/ 0 w 106"/>
                  <a:gd name="T13" fmla="*/ 19 h 171"/>
                  <a:gd name="T14" fmla="*/ 0 w 106"/>
                  <a:gd name="T15" fmla="*/ 19 h 171"/>
                  <a:gd name="T16" fmla="*/ 4 w 106"/>
                  <a:gd name="T17" fmla="*/ 15 h 171"/>
                  <a:gd name="T18" fmla="*/ 35 w 106"/>
                  <a:gd name="T19" fmla="*/ 1 h 171"/>
                  <a:gd name="T20" fmla="*/ 69 w 106"/>
                  <a:gd name="T21" fmla="*/ 1 h 171"/>
                  <a:gd name="T22" fmla="*/ 100 w 106"/>
                  <a:gd name="T23" fmla="*/ 15 h 171"/>
                  <a:gd name="T24" fmla="*/ 106 w 106"/>
                  <a:gd name="T25" fmla="*/ 19 h 171"/>
                  <a:gd name="T26" fmla="*/ 106 w 106"/>
                  <a:gd name="T27" fmla="*/ 19 h 171"/>
                  <a:gd name="T28" fmla="*/ 106 w 106"/>
                  <a:gd name="T29" fmla="*/ 19 h 171"/>
                  <a:gd name="T30" fmla="*/ 104 w 106"/>
                  <a:gd name="T31" fmla="*/ 19 h 171"/>
                  <a:gd name="T32" fmla="*/ 0 w 106"/>
                  <a:gd name="T33" fmla="*/ 151 h 171"/>
                  <a:gd name="T34" fmla="*/ 19 w 106"/>
                  <a:gd name="T35" fmla="*/ 163 h 171"/>
                  <a:gd name="T36" fmla="*/ 52 w 106"/>
                  <a:gd name="T37" fmla="*/ 171 h 171"/>
                  <a:gd name="T38" fmla="*/ 85 w 106"/>
                  <a:gd name="T39" fmla="*/ 163 h 171"/>
                  <a:gd name="T40" fmla="*/ 104 w 106"/>
                  <a:gd name="T41" fmla="*/ 151 h 171"/>
                  <a:gd name="T42" fmla="*/ 106 w 106"/>
                  <a:gd name="T43" fmla="*/ 151 h 171"/>
                  <a:gd name="T44" fmla="*/ 106 w 106"/>
                  <a:gd name="T45" fmla="*/ 151 h 171"/>
                  <a:gd name="T46" fmla="*/ 106 w 106"/>
                  <a:gd name="T47" fmla="*/ 151 h 171"/>
                  <a:gd name="T48" fmla="*/ 106 w 106"/>
                  <a:gd name="T49" fmla="*/ 151 h 171"/>
                  <a:gd name="T50" fmla="*/ 85 w 106"/>
                  <a:gd name="T51" fmla="*/ 163 h 171"/>
                  <a:gd name="T52" fmla="*/ 52 w 106"/>
                  <a:gd name="T53" fmla="*/ 171 h 171"/>
                  <a:gd name="T54" fmla="*/ 19 w 106"/>
                  <a:gd name="T55" fmla="*/ 163 h 171"/>
                  <a:gd name="T56" fmla="*/ 0 w 106"/>
                  <a:gd name="T57" fmla="*/ 151 h 171"/>
                  <a:gd name="T58" fmla="*/ 0 w 106"/>
                  <a:gd name="T59" fmla="*/ 151 h 171"/>
                  <a:gd name="T60" fmla="*/ 0 w 106"/>
                  <a:gd name="T61" fmla="*/ 151 h 171"/>
                  <a:gd name="T62" fmla="*/ 0 w 106"/>
                  <a:gd name="T63" fmla="*/ 151 h 171"/>
                  <a:gd name="T64" fmla="*/ 0 w 106"/>
                  <a:gd name="T65" fmla="*/ 15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71">
                    <a:moveTo>
                      <a:pt x="104" y="17"/>
                    </a:moveTo>
                    <a:lnTo>
                      <a:pt x="100" y="13"/>
                    </a:lnTo>
                    <a:lnTo>
                      <a:pt x="85" y="5"/>
                    </a:lnTo>
                    <a:lnTo>
                      <a:pt x="69" y="1"/>
                    </a:lnTo>
                    <a:lnTo>
                      <a:pt x="52" y="0"/>
                    </a:lnTo>
                    <a:lnTo>
                      <a:pt x="35" y="1"/>
                    </a:lnTo>
                    <a:lnTo>
                      <a:pt x="19" y="5"/>
                    </a:lnTo>
                    <a:lnTo>
                      <a:pt x="4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5"/>
                    </a:lnTo>
                    <a:lnTo>
                      <a:pt x="19" y="7"/>
                    </a:lnTo>
                    <a:lnTo>
                      <a:pt x="35" y="1"/>
                    </a:lnTo>
                    <a:lnTo>
                      <a:pt x="52" y="0"/>
                    </a:lnTo>
                    <a:lnTo>
                      <a:pt x="69" y="1"/>
                    </a:lnTo>
                    <a:lnTo>
                      <a:pt x="85" y="7"/>
                    </a:lnTo>
                    <a:lnTo>
                      <a:pt x="100" y="15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4" y="19"/>
                    </a:lnTo>
                    <a:lnTo>
                      <a:pt x="104" y="17"/>
                    </a:lnTo>
                    <a:close/>
                    <a:moveTo>
                      <a:pt x="0" y="151"/>
                    </a:moveTo>
                    <a:lnTo>
                      <a:pt x="4" y="155"/>
                    </a:lnTo>
                    <a:lnTo>
                      <a:pt x="19" y="163"/>
                    </a:lnTo>
                    <a:lnTo>
                      <a:pt x="35" y="169"/>
                    </a:lnTo>
                    <a:lnTo>
                      <a:pt x="52" y="171"/>
                    </a:lnTo>
                    <a:lnTo>
                      <a:pt x="69" y="169"/>
                    </a:lnTo>
                    <a:lnTo>
                      <a:pt x="85" y="163"/>
                    </a:lnTo>
                    <a:lnTo>
                      <a:pt x="100" y="155"/>
                    </a:lnTo>
                    <a:lnTo>
                      <a:pt x="104" y="151"/>
                    </a:lnTo>
                    <a:lnTo>
                      <a:pt x="104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0" y="155"/>
                    </a:lnTo>
                    <a:lnTo>
                      <a:pt x="85" y="163"/>
                    </a:lnTo>
                    <a:lnTo>
                      <a:pt x="69" y="169"/>
                    </a:lnTo>
                    <a:lnTo>
                      <a:pt x="52" y="171"/>
                    </a:lnTo>
                    <a:lnTo>
                      <a:pt x="35" y="169"/>
                    </a:lnTo>
                    <a:lnTo>
                      <a:pt x="19" y="163"/>
                    </a:lnTo>
                    <a:lnTo>
                      <a:pt x="4" y="155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004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95" name="Freeform 7979"/>
              <p:cNvSpPr>
                <a:spLocks noEditPoints="1"/>
              </p:cNvSpPr>
              <p:nvPr/>
            </p:nvSpPr>
            <p:spPr bwMode="auto">
              <a:xfrm>
                <a:off x="2911" y="3047"/>
                <a:ext cx="108" cy="171"/>
              </a:xfrm>
              <a:custGeom>
                <a:avLst/>
                <a:gdLst>
                  <a:gd name="T0" fmla="*/ 102 w 108"/>
                  <a:gd name="T1" fmla="*/ 15 h 171"/>
                  <a:gd name="T2" fmla="*/ 71 w 108"/>
                  <a:gd name="T3" fmla="*/ 1 h 171"/>
                  <a:gd name="T4" fmla="*/ 37 w 108"/>
                  <a:gd name="T5" fmla="*/ 1 h 171"/>
                  <a:gd name="T6" fmla="*/ 6 w 108"/>
                  <a:gd name="T7" fmla="*/ 15 h 171"/>
                  <a:gd name="T8" fmla="*/ 0 w 108"/>
                  <a:gd name="T9" fmla="*/ 19 h 171"/>
                  <a:gd name="T10" fmla="*/ 0 w 108"/>
                  <a:gd name="T11" fmla="*/ 19 h 171"/>
                  <a:gd name="T12" fmla="*/ 0 w 108"/>
                  <a:gd name="T13" fmla="*/ 19 h 171"/>
                  <a:gd name="T14" fmla="*/ 0 w 108"/>
                  <a:gd name="T15" fmla="*/ 19 h 171"/>
                  <a:gd name="T16" fmla="*/ 6 w 108"/>
                  <a:gd name="T17" fmla="*/ 15 h 171"/>
                  <a:gd name="T18" fmla="*/ 37 w 108"/>
                  <a:gd name="T19" fmla="*/ 1 h 171"/>
                  <a:gd name="T20" fmla="*/ 71 w 108"/>
                  <a:gd name="T21" fmla="*/ 1 h 171"/>
                  <a:gd name="T22" fmla="*/ 102 w 108"/>
                  <a:gd name="T23" fmla="*/ 15 h 171"/>
                  <a:gd name="T24" fmla="*/ 108 w 108"/>
                  <a:gd name="T25" fmla="*/ 19 h 171"/>
                  <a:gd name="T26" fmla="*/ 108 w 108"/>
                  <a:gd name="T27" fmla="*/ 19 h 171"/>
                  <a:gd name="T28" fmla="*/ 108 w 108"/>
                  <a:gd name="T29" fmla="*/ 19 h 171"/>
                  <a:gd name="T30" fmla="*/ 108 w 108"/>
                  <a:gd name="T31" fmla="*/ 19 h 171"/>
                  <a:gd name="T32" fmla="*/ 2 w 108"/>
                  <a:gd name="T33" fmla="*/ 151 h 171"/>
                  <a:gd name="T34" fmla="*/ 21 w 108"/>
                  <a:gd name="T35" fmla="*/ 163 h 171"/>
                  <a:gd name="T36" fmla="*/ 54 w 108"/>
                  <a:gd name="T37" fmla="*/ 171 h 171"/>
                  <a:gd name="T38" fmla="*/ 87 w 108"/>
                  <a:gd name="T39" fmla="*/ 163 h 171"/>
                  <a:gd name="T40" fmla="*/ 108 w 108"/>
                  <a:gd name="T41" fmla="*/ 151 h 171"/>
                  <a:gd name="T42" fmla="*/ 108 w 108"/>
                  <a:gd name="T43" fmla="*/ 151 h 171"/>
                  <a:gd name="T44" fmla="*/ 108 w 108"/>
                  <a:gd name="T45" fmla="*/ 149 h 171"/>
                  <a:gd name="T46" fmla="*/ 108 w 108"/>
                  <a:gd name="T47" fmla="*/ 149 h 171"/>
                  <a:gd name="T48" fmla="*/ 108 w 108"/>
                  <a:gd name="T49" fmla="*/ 149 h 171"/>
                  <a:gd name="T50" fmla="*/ 87 w 108"/>
                  <a:gd name="T51" fmla="*/ 163 h 171"/>
                  <a:gd name="T52" fmla="*/ 54 w 108"/>
                  <a:gd name="T53" fmla="*/ 169 h 171"/>
                  <a:gd name="T54" fmla="*/ 21 w 108"/>
                  <a:gd name="T55" fmla="*/ 163 h 171"/>
                  <a:gd name="T56" fmla="*/ 0 w 108"/>
                  <a:gd name="T57" fmla="*/ 149 h 171"/>
                  <a:gd name="T58" fmla="*/ 0 w 108"/>
                  <a:gd name="T59" fmla="*/ 149 h 171"/>
                  <a:gd name="T60" fmla="*/ 0 w 108"/>
                  <a:gd name="T61" fmla="*/ 149 h 171"/>
                  <a:gd name="T62" fmla="*/ 0 w 108"/>
                  <a:gd name="T63" fmla="*/ 151 h 171"/>
                  <a:gd name="T64" fmla="*/ 2 w 108"/>
                  <a:gd name="T65" fmla="*/ 15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71">
                    <a:moveTo>
                      <a:pt x="108" y="19"/>
                    </a:moveTo>
                    <a:lnTo>
                      <a:pt x="102" y="15"/>
                    </a:lnTo>
                    <a:lnTo>
                      <a:pt x="87" y="7"/>
                    </a:lnTo>
                    <a:lnTo>
                      <a:pt x="71" y="1"/>
                    </a:lnTo>
                    <a:lnTo>
                      <a:pt x="54" y="0"/>
                    </a:lnTo>
                    <a:lnTo>
                      <a:pt x="37" y="1"/>
                    </a:lnTo>
                    <a:lnTo>
                      <a:pt x="21" y="7"/>
                    </a:lnTo>
                    <a:lnTo>
                      <a:pt x="6" y="15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6" y="15"/>
                    </a:lnTo>
                    <a:lnTo>
                      <a:pt x="21" y="7"/>
                    </a:lnTo>
                    <a:lnTo>
                      <a:pt x="37" y="1"/>
                    </a:lnTo>
                    <a:lnTo>
                      <a:pt x="54" y="0"/>
                    </a:lnTo>
                    <a:lnTo>
                      <a:pt x="71" y="1"/>
                    </a:lnTo>
                    <a:lnTo>
                      <a:pt x="87" y="7"/>
                    </a:lnTo>
                    <a:lnTo>
                      <a:pt x="102" y="15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close/>
                    <a:moveTo>
                      <a:pt x="2" y="151"/>
                    </a:moveTo>
                    <a:lnTo>
                      <a:pt x="6" y="155"/>
                    </a:lnTo>
                    <a:lnTo>
                      <a:pt x="21" y="163"/>
                    </a:lnTo>
                    <a:lnTo>
                      <a:pt x="37" y="169"/>
                    </a:lnTo>
                    <a:lnTo>
                      <a:pt x="54" y="171"/>
                    </a:lnTo>
                    <a:lnTo>
                      <a:pt x="71" y="169"/>
                    </a:lnTo>
                    <a:lnTo>
                      <a:pt x="87" y="163"/>
                    </a:lnTo>
                    <a:lnTo>
                      <a:pt x="102" y="155"/>
                    </a:lnTo>
                    <a:lnTo>
                      <a:pt x="108" y="151"/>
                    </a:lnTo>
                    <a:lnTo>
                      <a:pt x="108" y="151"/>
                    </a:lnTo>
                    <a:lnTo>
                      <a:pt x="108" y="151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2" y="155"/>
                    </a:lnTo>
                    <a:lnTo>
                      <a:pt x="87" y="163"/>
                    </a:lnTo>
                    <a:lnTo>
                      <a:pt x="71" y="167"/>
                    </a:lnTo>
                    <a:lnTo>
                      <a:pt x="54" y="169"/>
                    </a:lnTo>
                    <a:lnTo>
                      <a:pt x="37" y="167"/>
                    </a:lnTo>
                    <a:lnTo>
                      <a:pt x="21" y="163"/>
                    </a:lnTo>
                    <a:lnTo>
                      <a:pt x="6" y="155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2" y="151"/>
                    </a:lnTo>
                    <a:close/>
                  </a:path>
                </a:pathLst>
              </a:cu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96" name="Freeform 7980"/>
              <p:cNvSpPr>
                <a:spLocks noEditPoints="1"/>
              </p:cNvSpPr>
              <p:nvPr/>
            </p:nvSpPr>
            <p:spPr bwMode="auto">
              <a:xfrm>
                <a:off x="2911" y="3047"/>
                <a:ext cx="108" cy="169"/>
              </a:xfrm>
              <a:custGeom>
                <a:avLst/>
                <a:gdLst>
                  <a:gd name="T0" fmla="*/ 102 w 108"/>
                  <a:gd name="T1" fmla="*/ 15 h 169"/>
                  <a:gd name="T2" fmla="*/ 71 w 108"/>
                  <a:gd name="T3" fmla="*/ 1 h 169"/>
                  <a:gd name="T4" fmla="*/ 37 w 108"/>
                  <a:gd name="T5" fmla="*/ 1 h 169"/>
                  <a:gd name="T6" fmla="*/ 6 w 108"/>
                  <a:gd name="T7" fmla="*/ 15 h 169"/>
                  <a:gd name="T8" fmla="*/ 0 w 108"/>
                  <a:gd name="T9" fmla="*/ 21 h 169"/>
                  <a:gd name="T10" fmla="*/ 0 w 108"/>
                  <a:gd name="T11" fmla="*/ 21 h 169"/>
                  <a:gd name="T12" fmla="*/ 0 w 108"/>
                  <a:gd name="T13" fmla="*/ 21 h 169"/>
                  <a:gd name="T14" fmla="*/ 0 w 108"/>
                  <a:gd name="T15" fmla="*/ 21 h 169"/>
                  <a:gd name="T16" fmla="*/ 8 w 108"/>
                  <a:gd name="T17" fmla="*/ 15 h 169"/>
                  <a:gd name="T18" fmla="*/ 37 w 108"/>
                  <a:gd name="T19" fmla="*/ 3 h 169"/>
                  <a:gd name="T20" fmla="*/ 71 w 108"/>
                  <a:gd name="T21" fmla="*/ 3 h 169"/>
                  <a:gd name="T22" fmla="*/ 102 w 108"/>
                  <a:gd name="T23" fmla="*/ 15 h 169"/>
                  <a:gd name="T24" fmla="*/ 108 w 108"/>
                  <a:gd name="T25" fmla="*/ 21 h 169"/>
                  <a:gd name="T26" fmla="*/ 108 w 108"/>
                  <a:gd name="T27" fmla="*/ 21 h 169"/>
                  <a:gd name="T28" fmla="*/ 108 w 108"/>
                  <a:gd name="T29" fmla="*/ 21 h 169"/>
                  <a:gd name="T30" fmla="*/ 108 w 108"/>
                  <a:gd name="T31" fmla="*/ 21 h 169"/>
                  <a:gd name="T32" fmla="*/ 0 w 108"/>
                  <a:gd name="T33" fmla="*/ 149 h 169"/>
                  <a:gd name="T34" fmla="*/ 21 w 108"/>
                  <a:gd name="T35" fmla="*/ 163 h 169"/>
                  <a:gd name="T36" fmla="*/ 54 w 108"/>
                  <a:gd name="T37" fmla="*/ 169 h 169"/>
                  <a:gd name="T38" fmla="*/ 87 w 108"/>
                  <a:gd name="T39" fmla="*/ 163 h 169"/>
                  <a:gd name="T40" fmla="*/ 108 w 108"/>
                  <a:gd name="T41" fmla="*/ 149 h 169"/>
                  <a:gd name="T42" fmla="*/ 108 w 108"/>
                  <a:gd name="T43" fmla="*/ 149 h 169"/>
                  <a:gd name="T44" fmla="*/ 108 w 108"/>
                  <a:gd name="T45" fmla="*/ 149 h 169"/>
                  <a:gd name="T46" fmla="*/ 108 w 108"/>
                  <a:gd name="T47" fmla="*/ 149 h 169"/>
                  <a:gd name="T48" fmla="*/ 108 w 108"/>
                  <a:gd name="T49" fmla="*/ 149 h 169"/>
                  <a:gd name="T50" fmla="*/ 87 w 108"/>
                  <a:gd name="T51" fmla="*/ 163 h 169"/>
                  <a:gd name="T52" fmla="*/ 54 w 108"/>
                  <a:gd name="T53" fmla="*/ 169 h 169"/>
                  <a:gd name="T54" fmla="*/ 21 w 108"/>
                  <a:gd name="T55" fmla="*/ 163 h 169"/>
                  <a:gd name="T56" fmla="*/ 0 w 108"/>
                  <a:gd name="T57" fmla="*/ 149 h 169"/>
                  <a:gd name="T58" fmla="*/ 0 w 108"/>
                  <a:gd name="T59" fmla="*/ 149 h 169"/>
                  <a:gd name="T60" fmla="*/ 0 w 108"/>
                  <a:gd name="T61" fmla="*/ 149 h 169"/>
                  <a:gd name="T62" fmla="*/ 0 w 108"/>
                  <a:gd name="T63" fmla="*/ 149 h 169"/>
                  <a:gd name="T64" fmla="*/ 0 w 108"/>
                  <a:gd name="T65" fmla="*/ 14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9">
                    <a:moveTo>
                      <a:pt x="108" y="19"/>
                    </a:moveTo>
                    <a:lnTo>
                      <a:pt x="102" y="15"/>
                    </a:lnTo>
                    <a:lnTo>
                      <a:pt x="87" y="7"/>
                    </a:lnTo>
                    <a:lnTo>
                      <a:pt x="71" y="1"/>
                    </a:lnTo>
                    <a:lnTo>
                      <a:pt x="54" y="0"/>
                    </a:lnTo>
                    <a:lnTo>
                      <a:pt x="37" y="1"/>
                    </a:lnTo>
                    <a:lnTo>
                      <a:pt x="21" y="7"/>
                    </a:lnTo>
                    <a:lnTo>
                      <a:pt x="6" y="15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8" y="15"/>
                    </a:lnTo>
                    <a:lnTo>
                      <a:pt x="21" y="7"/>
                    </a:lnTo>
                    <a:lnTo>
                      <a:pt x="37" y="3"/>
                    </a:lnTo>
                    <a:lnTo>
                      <a:pt x="54" y="1"/>
                    </a:lnTo>
                    <a:lnTo>
                      <a:pt x="71" y="3"/>
                    </a:lnTo>
                    <a:lnTo>
                      <a:pt x="87" y="7"/>
                    </a:lnTo>
                    <a:lnTo>
                      <a:pt x="102" y="15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19"/>
                    </a:lnTo>
                    <a:close/>
                    <a:moveTo>
                      <a:pt x="0" y="149"/>
                    </a:moveTo>
                    <a:lnTo>
                      <a:pt x="6" y="155"/>
                    </a:lnTo>
                    <a:lnTo>
                      <a:pt x="21" y="163"/>
                    </a:lnTo>
                    <a:lnTo>
                      <a:pt x="37" y="167"/>
                    </a:lnTo>
                    <a:lnTo>
                      <a:pt x="54" y="169"/>
                    </a:lnTo>
                    <a:lnTo>
                      <a:pt x="71" y="167"/>
                    </a:lnTo>
                    <a:lnTo>
                      <a:pt x="87" y="163"/>
                    </a:lnTo>
                    <a:lnTo>
                      <a:pt x="102" y="155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2" y="155"/>
                    </a:lnTo>
                    <a:lnTo>
                      <a:pt x="87" y="163"/>
                    </a:lnTo>
                    <a:lnTo>
                      <a:pt x="71" y="167"/>
                    </a:lnTo>
                    <a:lnTo>
                      <a:pt x="54" y="169"/>
                    </a:lnTo>
                    <a:lnTo>
                      <a:pt x="37" y="167"/>
                    </a:lnTo>
                    <a:lnTo>
                      <a:pt x="21" y="163"/>
                    </a:lnTo>
                    <a:lnTo>
                      <a:pt x="8" y="155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97" name="Freeform 7981"/>
              <p:cNvSpPr>
                <a:spLocks noEditPoints="1"/>
              </p:cNvSpPr>
              <p:nvPr/>
            </p:nvSpPr>
            <p:spPr bwMode="auto">
              <a:xfrm>
                <a:off x="2911" y="3048"/>
                <a:ext cx="108" cy="168"/>
              </a:xfrm>
              <a:custGeom>
                <a:avLst/>
                <a:gdLst>
                  <a:gd name="T0" fmla="*/ 102 w 108"/>
                  <a:gd name="T1" fmla="*/ 14 h 168"/>
                  <a:gd name="T2" fmla="*/ 71 w 108"/>
                  <a:gd name="T3" fmla="*/ 2 h 168"/>
                  <a:gd name="T4" fmla="*/ 37 w 108"/>
                  <a:gd name="T5" fmla="*/ 2 h 168"/>
                  <a:gd name="T6" fmla="*/ 8 w 108"/>
                  <a:gd name="T7" fmla="*/ 14 h 168"/>
                  <a:gd name="T8" fmla="*/ 0 w 108"/>
                  <a:gd name="T9" fmla="*/ 20 h 168"/>
                  <a:gd name="T10" fmla="*/ 0 w 108"/>
                  <a:gd name="T11" fmla="*/ 20 h 168"/>
                  <a:gd name="T12" fmla="*/ 0 w 108"/>
                  <a:gd name="T13" fmla="*/ 20 h 168"/>
                  <a:gd name="T14" fmla="*/ 0 w 108"/>
                  <a:gd name="T15" fmla="*/ 20 h 168"/>
                  <a:gd name="T16" fmla="*/ 8 w 108"/>
                  <a:gd name="T17" fmla="*/ 14 h 168"/>
                  <a:gd name="T18" fmla="*/ 37 w 108"/>
                  <a:gd name="T19" fmla="*/ 2 h 168"/>
                  <a:gd name="T20" fmla="*/ 71 w 108"/>
                  <a:gd name="T21" fmla="*/ 2 h 168"/>
                  <a:gd name="T22" fmla="*/ 100 w 108"/>
                  <a:gd name="T23" fmla="*/ 14 h 168"/>
                  <a:gd name="T24" fmla="*/ 108 w 108"/>
                  <a:gd name="T25" fmla="*/ 20 h 168"/>
                  <a:gd name="T26" fmla="*/ 108 w 108"/>
                  <a:gd name="T27" fmla="*/ 20 h 168"/>
                  <a:gd name="T28" fmla="*/ 108 w 108"/>
                  <a:gd name="T29" fmla="*/ 20 h 168"/>
                  <a:gd name="T30" fmla="*/ 108 w 108"/>
                  <a:gd name="T31" fmla="*/ 20 h 168"/>
                  <a:gd name="T32" fmla="*/ 0 w 108"/>
                  <a:gd name="T33" fmla="*/ 148 h 168"/>
                  <a:gd name="T34" fmla="*/ 21 w 108"/>
                  <a:gd name="T35" fmla="*/ 162 h 168"/>
                  <a:gd name="T36" fmla="*/ 54 w 108"/>
                  <a:gd name="T37" fmla="*/ 168 h 168"/>
                  <a:gd name="T38" fmla="*/ 87 w 108"/>
                  <a:gd name="T39" fmla="*/ 162 h 168"/>
                  <a:gd name="T40" fmla="*/ 108 w 108"/>
                  <a:gd name="T41" fmla="*/ 148 h 168"/>
                  <a:gd name="T42" fmla="*/ 108 w 108"/>
                  <a:gd name="T43" fmla="*/ 148 h 168"/>
                  <a:gd name="T44" fmla="*/ 108 w 108"/>
                  <a:gd name="T45" fmla="*/ 147 h 168"/>
                  <a:gd name="T46" fmla="*/ 108 w 108"/>
                  <a:gd name="T47" fmla="*/ 147 h 168"/>
                  <a:gd name="T48" fmla="*/ 108 w 108"/>
                  <a:gd name="T49" fmla="*/ 147 h 168"/>
                  <a:gd name="T50" fmla="*/ 87 w 108"/>
                  <a:gd name="T51" fmla="*/ 160 h 168"/>
                  <a:gd name="T52" fmla="*/ 54 w 108"/>
                  <a:gd name="T53" fmla="*/ 168 h 168"/>
                  <a:gd name="T54" fmla="*/ 21 w 108"/>
                  <a:gd name="T55" fmla="*/ 160 h 168"/>
                  <a:gd name="T56" fmla="*/ 0 w 108"/>
                  <a:gd name="T57" fmla="*/ 147 h 168"/>
                  <a:gd name="T58" fmla="*/ 0 w 108"/>
                  <a:gd name="T59" fmla="*/ 147 h 168"/>
                  <a:gd name="T60" fmla="*/ 0 w 108"/>
                  <a:gd name="T61" fmla="*/ 147 h 168"/>
                  <a:gd name="T62" fmla="*/ 0 w 108"/>
                  <a:gd name="T63" fmla="*/ 148 h 168"/>
                  <a:gd name="T64" fmla="*/ 0 w 108"/>
                  <a:gd name="T65" fmla="*/ 14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8">
                    <a:moveTo>
                      <a:pt x="108" y="20"/>
                    </a:moveTo>
                    <a:lnTo>
                      <a:pt x="102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6"/>
                    </a:lnTo>
                    <a:lnTo>
                      <a:pt x="8" y="1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8" y="14"/>
                    </a:lnTo>
                    <a:lnTo>
                      <a:pt x="21" y="6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close/>
                    <a:moveTo>
                      <a:pt x="0" y="148"/>
                    </a:moveTo>
                    <a:lnTo>
                      <a:pt x="8" y="154"/>
                    </a:lnTo>
                    <a:lnTo>
                      <a:pt x="21" y="162"/>
                    </a:lnTo>
                    <a:lnTo>
                      <a:pt x="37" y="166"/>
                    </a:lnTo>
                    <a:lnTo>
                      <a:pt x="54" y="168"/>
                    </a:lnTo>
                    <a:lnTo>
                      <a:pt x="71" y="166"/>
                    </a:lnTo>
                    <a:lnTo>
                      <a:pt x="87" y="162"/>
                    </a:lnTo>
                    <a:lnTo>
                      <a:pt x="102" y="154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0" y="152"/>
                    </a:lnTo>
                    <a:lnTo>
                      <a:pt x="87" y="160"/>
                    </a:lnTo>
                    <a:lnTo>
                      <a:pt x="71" y="166"/>
                    </a:lnTo>
                    <a:lnTo>
                      <a:pt x="54" y="168"/>
                    </a:lnTo>
                    <a:lnTo>
                      <a:pt x="37" y="166"/>
                    </a:lnTo>
                    <a:lnTo>
                      <a:pt x="21" y="160"/>
                    </a:lnTo>
                    <a:lnTo>
                      <a:pt x="8" y="152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00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98" name="Freeform 7982"/>
              <p:cNvSpPr>
                <a:spLocks noEditPoints="1"/>
              </p:cNvSpPr>
              <p:nvPr/>
            </p:nvSpPr>
            <p:spPr bwMode="auto">
              <a:xfrm>
                <a:off x="2911" y="3048"/>
                <a:ext cx="108" cy="168"/>
              </a:xfrm>
              <a:custGeom>
                <a:avLst/>
                <a:gdLst>
                  <a:gd name="T0" fmla="*/ 100 w 108"/>
                  <a:gd name="T1" fmla="*/ 14 h 168"/>
                  <a:gd name="T2" fmla="*/ 71 w 108"/>
                  <a:gd name="T3" fmla="*/ 2 h 168"/>
                  <a:gd name="T4" fmla="*/ 37 w 108"/>
                  <a:gd name="T5" fmla="*/ 2 h 168"/>
                  <a:gd name="T6" fmla="*/ 8 w 108"/>
                  <a:gd name="T7" fmla="*/ 14 h 168"/>
                  <a:gd name="T8" fmla="*/ 0 w 108"/>
                  <a:gd name="T9" fmla="*/ 20 h 168"/>
                  <a:gd name="T10" fmla="*/ 0 w 108"/>
                  <a:gd name="T11" fmla="*/ 22 h 168"/>
                  <a:gd name="T12" fmla="*/ 0 w 108"/>
                  <a:gd name="T13" fmla="*/ 22 h 168"/>
                  <a:gd name="T14" fmla="*/ 0 w 108"/>
                  <a:gd name="T15" fmla="*/ 22 h 168"/>
                  <a:gd name="T16" fmla="*/ 8 w 108"/>
                  <a:gd name="T17" fmla="*/ 16 h 168"/>
                  <a:gd name="T18" fmla="*/ 37 w 108"/>
                  <a:gd name="T19" fmla="*/ 2 h 168"/>
                  <a:gd name="T20" fmla="*/ 71 w 108"/>
                  <a:gd name="T21" fmla="*/ 2 h 168"/>
                  <a:gd name="T22" fmla="*/ 100 w 108"/>
                  <a:gd name="T23" fmla="*/ 16 h 168"/>
                  <a:gd name="T24" fmla="*/ 108 w 108"/>
                  <a:gd name="T25" fmla="*/ 22 h 168"/>
                  <a:gd name="T26" fmla="*/ 108 w 108"/>
                  <a:gd name="T27" fmla="*/ 22 h 168"/>
                  <a:gd name="T28" fmla="*/ 108 w 108"/>
                  <a:gd name="T29" fmla="*/ 22 h 168"/>
                  <a:gd name="T30" fmla="*/ 108 w 108"/>
                  <a:gd name="T31" fmla="*/ 20 h 168"/>
                  <a:gd name="T32" fmla="*/ 0 w 108"/>
                  <a:gd name="T33" fmla="*/ 147 h 168"/>
                  <a:gd name="T34" fmla="*/ 21 w 108"/>
                  <a:gd name="T35" fmla="*/ 160 h 168"/>
                  <a:gd name="T36" fmla="*/ 54 w 108"/>
                  <a:gd name="T37" fmla="*/ 168 h 168"/>
                  <a:gd name="T38" fmla="*/ 87 w 108"/>
                  <a:gd name="T39" fmla="*/ 160 h 168"/>
                  <a:gd name="T40" fmla="*/ 108 w 108"/>
                  <a:gd name="T41" fmla="*/ 147 h 168"/>
                  <a:gd name="T42" fmla="*/ 108 w 108"/>
                  <a:gd name="T43" fmla="*/ 147 h 168"/>
                  <a:gd name="T44" fmla="*/ 108 w 108"/>
                  <a:gd name="T45" fmla="*/ 147 h 168"/>
                  <a:gd name="T46" fmla="*/ 108 w 108"/>
                  <a:gd name="T47" fmla="*/ 147 h 168"/>
                  <a:gd name="T48" fmla="*/ 108 w 108"/>
                  <a:gd name="T49" fmla="*/ 147 h 168"/>
                  <a:gd name="T50" fmla="*/ 87 w 108"/>
                  <a:gd name="T51" fmla="*/ 160 h 168"/>
                  <a:gd name="T52" fmla="*/ 54 w 108"/>
                  <a:gd name="T53" fmla="*/ 166 h 168"/>
                  <a:gd name="T54" fmla="*/ 21 w 108"/>
                  <a:gd name="T55" fmla="*/ 160 h 168"/>
                  <a:gd name="T56" fmla="*/ 0 w 108"/>
                  <a:gd name="T57" fmla="*/ 147 h 168"/>
                  <a:gd name="T58" fmla="*/ 0 w 108"/>
                  <a:gd name="T59" fmla="*/ 147 h 168"/>
                  <a:gd name="T60" fmla="*/ 0 w 108"/>
                  <a:gd name="T61" fmla="*/ 147 h 168"/>
                  <a:gd name="T62" fmla="*/ 0 w 108"/>
                  <a:gd name="T63" fmla="*/ 147 h 168"/>
                  <a:gd name="T64" fmla="*/ 0 w 108"/>
                  <a:gd name="T65" fmla="*/ 14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8">
                    <a:moveTo>
                      <a:pt x="108" y="20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6"/>
                    </a:lnTo>
                    <a:lnTo>
                      <a:pt x="8" y="1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8" y="16"/>
                    </a:lnTo>
                    <a:lnTo>
                      <a:pt x="21" y="8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6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0"/>
                    </a:lnTo>
                    <a:lnTo>
                      <a:pt x="108" y="20"/>
                    </a:lnTo>
                    <a:close/>
                    <a:moveTo>
                      <a:pt x="0" y="147"/>
                    </a:moveTo>
                    <a:lnTo>
                      <a:pt x="8" y="152"/>
                    </a:lnTo>
                    <a:lnTo>
                      <a:pt x="21" y="160"/>
                    </a:lnTo>
                    <a:lnTo>
                      <a:pt x="37" y="166"/>
                    </a:lnTo>
                    <a:lnTo>
                      <a:pt x="54" y="168"/>
                    </a:lnTo>
                    <a:lnTo>
                      <a:pt x="71" y="166"/>
                    </a:lnTo>
                    <a:lnTo>
                      <a:pt x="87" y="160"/>
                    </a:lnTo>
                    <a:lnTo>
                      <a:pt x="100" y="152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0" y="152"/>
                    </a:lnTo>
                    <a:lnTo>
                      <a:pt x="87" y="160"/>
                    </a:lnTo>
                    <a:lnTo>
                      <a:pt x="71" y="166"/>
                    </a:lnTo>
                    <a:lnTo>
                      <a:pt x="54" y="166"/>
                    </a:lnTo>
                    <a:lnTo>
                      <a:pt x="37" y="166"/>
                    </a:lnTo>
                    <a:lnTo>
                      <a:pt x="21" y="160"/>
                    </a:lnTo>
                    <a:lnTo>
                      <a:pt x="8" y="152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close/>
                  </a:path>
                </a:pathLst>
              </a:custGeom>
              <a:solidFill>
                <a:srgbClr val="00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99" name="Freeform 7983"/>
              <p:cNvSpPr>
                <a:spLocks noEditPoints="1"/>
              </p:cNvSpPr>
              <p:nvPr/>
            </p:nvSpPr>
            <p:spPr bwMode="auto">
              <a:xfrm>
                <a:off x="2911" y="3048"/>
                <a:ext cx="108" cy="166"/>
              </a:xfrm>
              <a:custGeom>
                <a:avLst/>
                <a:gdLst>
                  <a:gd name="T0" fmla="*/ 100 w 108"/>
                  <a:gd name="T1" fmla="*/ 16 h 166"/>
                  <a:gd name="T2" fmla="*/ 71 w 108"/>
                  <a:gd name="T3" fmla="*/ 2 h 166"/>
                  <a:gd name="T4" fmla="*/ 37 w 108"/>
                  <a:gd name="T5" fmla="*/ 2 h 166"/>
                  <a:gd name="T6" fmla="*/ 8 w 108"/>
                  <a:gd name="T7" fmla="*/ 16 h 166"/>
                  <a:gd name="T8" fmla="*/ 0 w 108"/>
                  <a:gd name="T9" fmla="*/ 22 h 166"/>
                  <a:gd name="T10" fmla="*/ 0 w 108"/>
                  <a:gd name="T11" fmla="*/ 22 h 166"/>
                  <a:gd name="T12" fmla="*/ 0 w 108"/>
                  <a:gd name="T13" fmla="*/ 22 h 166"/>
                  <a:gd name="T14" fmla="*/ 0 w 108"/>
                  <a:gd name="T15" fmla="*/ 22 h 166"/>
                  <a:gd name="T16" fmla="*/ 8 w 108"/>
                  <a:gd name="T17" fmla="*/ 16 h 166"/>
                  <a:gd name="T18" fmla="*/ 37 w 108"/>
                  <a:gd name="T19" fmla="*/ 2 h 166"/>
                  <a:gd name="T20" fmla="*/ 71 w 108"/>
                  <a:gd name="T21" fmla="*/ 2 h 166"/>
                  <a:gd name="T22" fmla="*/ 100 w 108"/>
                  <a:gd name="T23" fmla="*/ 16 h 166"/>
                  <a:gd name="T24" fmla="*/ 108 w 108"/>
                  <a:gd name="T25" fmla="*/ 22 h 166"/>
                  <a:gd name="T26" fmla="*/ 108 w 108"/>
                  <a:gd name="T27" fmla="*/ 22 h 166"/>
                  <a:gd name="T28" fmla="*/ 108 w 108"/>
                  <a:gd name="T29" fmla="*/ 22 h 166"/>
                  <a:gd name="T30" fmla="*/ 108 w 108"/>
                  <a:gd name="T31" fmla="*/ 22 h 166"/>
                  <a:gd name="T32" fmla="*/ 0 w 108"/>
                  <a:gd name="T33" fmla="*/ 147 h 166"/>
                  <a:gd name="T34" fmla="*/ 21 w 108"/>
                  <a:gd name="T35" fmla="*/ 160 h 166"/>
                  <a:gd name="T36" fmla="*/ 54 w 108"/>
                  <a:gd name="T37" fmla="*/ 166 h 166"/>
                  <a:gd name="T38" fmla="*/ 87 w 108"/>
                  <a:gd name="T39" fmla="*/ 160 h 166"/>
                  <a:gd name="T40" fmla="*/ 108 w 108"/>
                  <a:gd name="T41" fmla="*/ 147 h 166"/>
                  <a:gd name="T42" fmla="*/ 108 w 108"/>
                  <a:gd name="T43" fmla="*/ 147 h 166"/>
                  <a:gd name="T44" fmla="*/ 108 w 108"/>
                  <a:gd name="T45" fmla="*/ 145 h 166"/>
                  <a:gd name="T46" fmla="*/ 108 w 108"/>
                  <a:gd name="T47" fmla="*/ 145 h 166"/>
                  <a:gd name="T48" fmla="*/ 108 w 108"/>
                  <a:gd name="T49" fmla="*/ 145 h 166"/>
                  <a:gd name="T50" fmla="*/ 87 w 108"/>
                  <a:gd name="T51" fmla="*/ 160 h 166"/>
                  <a:gd name="T52" fmla="*/ 54 w 108"/>
                  <a:gd name="T53" fmla="*/ 166 h 166"/>
                  <a:gd name="T54" fmla="*/ 21 w 108"/>
                  <a:gd name="T55" fmla="*/ 160 h 166"/>
                  <a:gd name="T56" fmla="*/ 0 w 108"/>
                  <a:gd name="T57" fmla="*/ 145 h 166"/>
                  <a:gd name="T58" fmla="*/ 0 w 108"/>
                  <a:gd name="T59" fmla="*/ 145 h 166"/>
                  <a:gd name="T60" fmla="*/ 0 w 108"/>
                  <a:gd name="T61" fmla="*/ 147 h 166"/>
                  <a:gd name="T62" fmla="*/ 0 w 108"/>
                  <a:gd name="T63" fmla="*/ 147 h 166"/>
                  <a:gd name="T64" fmla="*/ 0 w 108"/>
                  <a:gd name="T65" fmla="*/ 147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6">
                    <a:moveTo>
                      <a:pt x="108" y="22"/>
                    </a:moveTo>
                    <a:lnTo>
                      <a:pt x="100" y="16"/>
                    </a:lnTo>
                    <a:lnTo>
                      <a:pt x="87" y="8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8"/>
                    </a:lnTo>
                    <a:lnTo>
                      <a:pt x="8" y="1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8" y="16"/>
                    </a:lnTo>
                    <a:lnTo>
                      <a:pt x="21" y="8"/>
                    </a:lnTo>
                    <a:lnTo>
                      <a:pt x="37" y="2"/>
                    </a:lnTo>
                    <a:lnTo>
                      <a:pt x="54" y="2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6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close/>
                    <a:moveTo>
                      <a:pt x="0" y="147"/>
                    </a:moveTo>
                    <a:lnTo>
                      <a:pt x="8" y="152"/>
                    </a:lnTo>
                    <a:lnTo>
                      <a:pt x="21" y="160"/>
                    </a:lnTo>
                    <a:lnTo>
                      <a:pt x="37" y="166"/>
                    </a:lnTo>
                    <a:lnTo>
                      <a:pt x="54" y="166"/>
                    </a:lnTo>
                    <a:lnTo>
                      <a:pt x="71" y="166"/>
                    </a:lnTo>
                    <a:lnTo>
                      <a:pt x="87" y="160"/>
                    </a:lnTo>
                    <a:lnTo>
                      <a:pt x="100" y="152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5"/>
                    </a:lnTo>
                    <a:lnTo>
                      <a:pt x="108" y="145"/>
                    </a:lnTo>
                    <a:lnTo>
                      <a:pt x="108" y="145"/>
                    </a:lnTo>
                    <a:lnTo>
                      <a:pt x="108" y="145"/>
                    </a:lnTo>
                    <a:lnTo>
                      <a:pt x="108" y="145"/>
                    </a:lnTo>
                    <a:lnTo>
                      <a:pt x="100" y="152"/>
                    </a:lnTo>
                    <a:lnTo>
                      <a:pt x="87" y="160"/>
                    </a:lnTo>
                    <a:lnTo>
                      <a:pt x="71" y="164"/>
                    </a:lnTo>
                    <a:lnTo>
                      <a:pt x="54" y="166"/>
                    </a:lnTo>
                    <a:lnTo>
                      <a:pt x="37" y="164"/>
                    </a:lnTo>
                    <a:lnTo>
                      <a:pt x="21" y="160"/>
                    </a:lnTo>
                    <a:lnTo>
                      <a:pt x="8" y="152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close/>
                  </a:path>
                </a:pathLst>
              </a:custGeom>
              <a:solidFill>
                <a:srgbClr val="00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00" name="Freeform 7984"/>
              <p:cNvSpPr>
                <a:spLocks noEditPoints="1"/>
              </p:cNvSpPr>
              <p:nvPr/>
            </p:nvSpPr>
            <p:spPr bwMode="auto">
              <a:xfrm>
                <a:off x="2911" y="3050"/>
                <a:ext cx="108" cy="164"/>
              </a:xfrm>
              <a:custGeom>
                <a:avLst/>
                <a:gdLst>
                  <a:gd name="T0" fmla="*/ 100 w 108"/>
                  <a:gd name="T1" fmla="*/ 14 h 164"/>
                  <a:gd name="T2" fmla="*/ 71 w 108"/>
                  <a:gd name="T3" fmla="*/ 0 h 164"/>
                  <a:gd name="T4" fmla="*/ 37 w 108"/>
                  <a:gd name="T5" fmla="*/ 0 h 164"/>
                  <a:gd name="T6" fmla="*/ 8 w 108"/>
                  <a:gd name="T7" fmla="*/ 14 h 164"/>
                  <a:gd name="T8" fmla="*/ 0 w 108"/>
                  <a:gd name="T9" fmla="*/ 20 h 164"/>
                  <a:gd name="T10" fmla="*/ 0 w 108"/>
                  <a:gd name="T11" fmla="*/ 22 h 164"/>
                  <a:gd name="T12" fmla="*/ 0 w 108"/>
                  <a:gd name="T13" fmla="*/ 22 h 164"/>
                  <a:gd name="T14" fmla="*/ 0 w 108"/>
                  <a:gd name="T15" fmla="*/ 22 h 164"/>
                  <a:gd name="T16" fmla="*/ 8 w 108"/>
                  <a:gd name="T17" fmla="*/ 14 h 164"/>
                  <a:gd name="T18" fmla="*/ 37 w 108"/>
                  <a:gd name="T19" fmla="*/ 2 h 164"/>
                  <a:gd name="T20" fmla="*/ 71 w 108"/>
                  <a:gd name="T21" fmla="*/ 2 h 164"/>
                  <a:gd name="T22" fmla="*/ 100 w 108"/>
                  <a:gd name="T23" fmla="*/ 14 h 164"/>
                  <a:gd name="T24" fmla="*/ 108 w 108"/>
                  <a:gd name="T25" fmla="*/ 22 h 164"/>
                  <a:gd name="T26" fmla="*/ 108 w 108"/>
                  <a:gd name="T27" fmla="*/ 22 h 164"/>
                  <a:gd name="T28" fmla="*/ 108 w 108"/>
                  <a:gd name="T29" fmla="*/ 22 h 164"/>
                  <a:gd name="T30" fmla="*/ 108 w 108"/>
                  <a:gd name="T31" fmla="*/ 20 h 164"/>
                  <a:gd name="T32" fmla="*/ 0 w 108"/>
                  <a:gd name="T33" fmla="*/ 143 h 164"/>
                  <a:gd name="T34" fmla="*/ 21 w 108"/>
                  <a:gd name="T35" fmla="*/ 158 h 164"/>
                  <a:gd name="T36" fmla="*/ 54 w 108"/>
                  <a:gd name="T37" fmla="*/ 164 h 164"/>
                  <a:gd name="T38" fmla="*/ 87 w 108"/>
                  <a:gd name="T39" fmla="*/ 158 h 164"/>
                  <a:gd name="T40" fmla="*/ 108 w 108"/>
                  <a:gd name="T41" fmla="*/ 143 h 164"/>
                  <a:gd name="T42" fmla="*/ 108 w 108"/>
                  <a:gd name="T43" fmla="*/ 143 h 164"/>
                  <a:gd name="T44" fmla="*/ 108 w 108"/>
                  <a:gd name="T45" fmla="*/ 143 h 164"/>
                  <a:gd name="T46" fmla="*/ 108 w 108"/>
                  <a:gd name="T47" fmla="*/ 143 h 164"/>
                  <a:gd name="T48" fmla="*/ 108 w 108"/>
                  <a:gd name="T49" fmla="*/ 143 h 164"/>
                  <a:gd name="T50" fmla="*/ 87 w 108"/>
                  <a:gd name="T51" fmla="*/ 156 h 164"/>
                  <a:gd name="T52" fmla="*/ 54 w 108"/>
                  <a:gd name="T53" fmla="*/ 164 h 164"/>
                  <a:gd name="T54" fmla="*/ 21 w 108"/>
                  <a:gd name="T55" fmla="*/ 156 h 164"/>
                  <a:gd name="T56" fmla="*/ 0 w 108"/>
                  <a:gd name="T57" fmla="*/ 143 h 164"/>
                  <a:gd name="T58" fmla="*/ 0 w 108"/>
                  <a:gd name="T59" fmla="*/ 143 h 164"/>
                  <a:gd name="T60" fmla="*/ 0 w 108"/>
                  <a:gd name="T61" fmla="*/ 143 h 164"/>
                  <a:gd name="T62" fmla="*/ 0 w 108"/>
                  <a:gd name="T63" fmla="*/ 143 h 164"/>
                  <a:gd name="T64" fmla="*/ 0 w 108"/>
                  <a:gd name="T65" fmla="*/ 14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4">
                    <a:moveTo>
                      <a:pt x="108" y="20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1" y="0"/>
                    </a:lnTo>
                    <a:lnTo>
                      <a:pt x="54" y="0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8" y="1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8" y="14"/>
                    </a:lnTo>
                    <a:lnTo>
                      <a:pt x="21" y="6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0"/>
                    </a:lnTo>
                    <a:lnTo>
                      <a:pt x="108" y="20"/>
                    </a:lnTo>
                    <a:close/>
                    <a:moveTo>
                      <a:pt x="0" y="143"/>
                    </a:moveTo>
                    <a:lnTo>
                      <a:pt x="8" y="150"/>
                    </a:lnTo>
                    <a:lnTo>
                      <a:pt x="21" y="158"/>
                    </a:lnTo>
                    <a:lnTo>
                      <a:pt x="37" y="162"/>
                    </a:lnTo>
                    <a:lnTo>
                      <a:pt x="54" y="164"/>
                    </a:lnTo>
                    <a:lnTo>
                      <a:pt x="71" y="162"/>
                    </a:lnTo>
                    <a:lnTo>
                      <a:pt x="87" y="158"/>
                    </a:lnTo>
                    <a:lnTo>
                      <a:pt x="100" y="150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00" y="150"/>
                    </a:lnTo>
                    <a:lnTo>
                      <a:pt x="87" y="156"/>
                    </a:lnTo>
                    <a:lnTo>
                      <a:pt x="71" y="162"/>
                    </a:lnTo>
                    <a:lnTo>
                      <a:pt x="54" y="164"/>
                    </a:lnTo>
                    <a:lnTo>
                      <a:pt x="37" y="162"/>
                    </a:lnTo>
                    <a:lnTo>
                      <a:pt x="21" y="156"/>
                    </a:lnTo>
                    <a:lnTo>
                      <a:pt x="8" y="150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close/>
                  </a:path>
                </a:pathLst>
              </a:cu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01" name="Freeform 7985"/>
              <p:cNvSpPr>
                <a:spLocks noEditPoints="1"/>
              </p:cNvSpPr>
              <p:nvPr/>
            </p:nvSpPr>
            <p:spPr bwMode="auto">
              <a:xfrm>
                <a:off x="2911" y="3050"/>
                <a:ext cx="110" cy="164"/>
              </a:xfrm>
              <a:custGeom>
                <a:avLst/>
                <a:gdLst>
                  <a:gd name="T0" fmla="*/ 100 w 110"/>
                  <a:gd name="T1" fmla="*/ 14 h 164"/>
                  <a:gd name="T2" fmla="*/ 71 w 110"/>
                  <a:gd name="T3" fmla="*/ 2 h 164"/>
                  <a:gd name="T4" fmla="*/ 37 w 110"/>
                  <a:gd name="T5" fmla="*/ 2 h 164"/>
                  <a:gd name="T6" fmla="*/ 8 w 110"/>
                  <a:gd name="T7" fmla="*/ 14 h 164"/>
                  <a:gd name="T8" fmla="*/ 0 w 110"/>
                  <a:gd name="T9" fmla="*/ 22 h 164"/>
                  <a:gd name="T10" fmla="*/ 0 w 110"/>
                  <a:gd name="T11" fmla="*/ 22 h 164"/>
                  <a:gd name="T12" fmla="*/ 0 w 110"/>
                  <a:gd name="T13" fmla="*/ 22 h 164"/>
                  <a:gd name="T14" fmla="*/ 0 w 110"/>
                  <a:gd name="T15" fmla="*/ 22 h 164"/>
                  <a:gd name="T16" fmla="*/ 8 w 110"/>
                  <a:gd name="T17" fmla="*/ 14 h 164"/>
                  <a:gd name="T18" fmla="*/ 39 w 110"/>
                  <a:gd name="T19" fmla="*/ 2 h 164"/>
                  <a:gd name="T20" fmla="*/ 71 w 110"/>
                  <a:gd name="T21" fmla="*/ 2 h 164"/>
                  <a:gd name="T22" fmla="*/ 100 w 110"/>
                  <a:gd name="T23" fmla="*/ 14 h 164"/>
                  <a:gd name="T24" fmla="*/ 110 w 110"/>
                  <a:gd name="T25" fmla="*/ 22 h 164"/>
                  <a:gd name="T26" fmla="*/ 110 w 110"/>
                  <a:gd name="T27" fmla="*/ 22 h 164"/>
                  <a:gd name="T28" fmla="*/ 110 w 110"/>
                  <a:gd name="T29" fmla="*/ 22 h 164"/>
                  <a:gd name="T30" fmla="*/ 108 w 110"/>
                  <a:gd name="T31" fmla="*/ 22 h 164"/>
                  <a:gd name="T32" fmla="*/ 0 w 110"/>
                  <a:gd name="T33" fmla="*/ 143 h 164"/>
                  <a:gd name="T34" fmla="*/ 21 w 110"/>
                  <a:gd name="T35" fmla="*/ 156 h 164"/>
                  <a:gd name="T36" fmla="*/ 54 w 110"/>
                  <a:gd name="T37" fmla="*/ 164 h 164"/>
                  <a:gd name="T38" fmla="*/ 87 w 110"/>
                  <a:gd name="T39" fmla="*/ 156 h 164"/>
                  <a:gd name="T40" fmla="*/ 108 w 110"/>
                  <a:gd name="T41" fmla="*/ 143 h 164"/>
                  <a:gd name="T42" fmla="*/ 110 w 110"/>
                  <a:gd name="T43" fmla="*/ 143 h 164"/>
                  <a:gd name="T44" fmla="*/ 110 w 110"/>
                  <a:gd name="T45" fmla="*/ 143 h 164"/>
                  <a:gd name="T46" fmla="*/ 110 w 110"/>
                  <a:gd name="T47" fmla="*/ 141 h 164"/>
                  <a:gd name="T48" fmla="*/ 110 w 110"/>
                  <a:gd name="T49" fmla="*/ 141 h 164"/>
                  <a:gd name="T50" fmla="*/ 87 w 110"/>
                  <a:gd name="T51" fmla="*/ 156 h 164"/>
                  <a:gd name="T52" fmla="*/ 54 w 110"/>
                  <a:gd name="T53" fmla="*/ 164 h 164"/>
                  <a:gd name="T54" fmla="*/ 23 w 110"/>
                  <a:gd name="T55" fmla="*/ 156 h 164"/>
                  <a:gd name="T56" fmla="*/ 0 w 110"/>
                  <a:gd name="T57" fmla="*/ 141 h 164"/>
                  <a:gd name="T58" fmla="*/ 0 w 110"/>
                  <a:gd name="T59" fmla="*/ 141 h 164"/>
                  <a:gd name="T60" fmla="*/ 0 w 110"/>
                  <a:gd name="T61" fmla="*/ 143 h 164"/>
                  <a:gd name="T62" fmla="*/ 0 w 110"/>
                  <a:gd name="T63" fmla="*/ 143 h 164"/>
                  <a:gd name="T64" fmla="*/ 0 w 110"/>
                  <a:gd name="T65" fmla="*/ 14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64">
                    <a:moveTo>
                      <a:pt x="108" y="22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6"/>
                    </a:lnTo>
                    <a:lnTo>
                      <a:pt x="8" y="1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8" y="14"/>
                    </a:lnTo>
                    <a:lnTo>
                      <a:pt x="23" y="6"/>
                    </a:lnTo>
                    <a:lnTo>
                      <a:pt x="39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08" y="22"/>
                    </a:lnTo>
                    <a:lnTo>
                      <a:pt x="108" y="22"/>
                    </a:lnTo>
                    <a:close/>
                    <a:moveTo>
                      <a:pt x="0" y="143"/>
                    </a:moveTo>
                    <a:lnTo>
                      <a:pt x="8" y="150"/>
                    </a:lnTo>
                    <a:lnTo>
                      <a:pt x="21" y="156"/>
                    </a:lnTo>
                    <a:lnTo>
                      <a:pt x="37" y="162"/>
                    </a:lnTo>
                    <a:lnTo>
                      <a:pt x="54" y="164"/>
                    </a:lnTo>
                    <a:lnTo>
                      <a:pt x="71" y="162"/>
                    </a:lnTo>
                    <a:lnTo>
                      <a:pt x="87" y="156"/>
                    </a:lnTo>
                    <a:lnTo>
                      <a:pt x="100" y="150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00" y="148"/>
                    </a:lnTo>
                    <a:lnTo>
                      <a:pt x="87" y="156"/>
                    </a:lnTo>
                    <a:lnTo>
                      <a:pt x="71" y="162"/>
                    </a:lnTo>
                    <a:lnTo>
                      <a:pt x="54" y="164"/>
                    </a:lnTo>
                    <a:lnTo>
                      <a:pt x="39" y="162"/>
                    </a:lnTo>
                    <a:lnTo>
                      <a:pt x="23" y="156"/>
                    </a:lnTo>
                    <a:lnTo>
                      <a:pt x="8" y="148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close/>
                  </a:path>
                </a:pathLst>
              </a:cu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02" name="Freeform 7986"/>
              <p:cNvSpPr>
                <a:spLocks noEditPoints="1"/>
              </p:cNvSpPr>
              <p:nvPr/>
            </p:nvSpPr>
            <p:spPr bwMode="auto">
              <a:xfrm>
                <a:off x="2909" y="3050"/>
                <a:ext cx="112" cy="164"/>
              </a:xfrm>
              <a:custGeom>
                <a:avLst/>
                <a:gdLst>
                  <a:gd name="T0" fmla="*/ 102 w 112"/>
                  <a:gd name="T1" fmla="*/ 14 h 164"/>
                  <a:gd name="T2" fmla="*/ 73 w 112"/>
                  <a:gd name="T3" fmla="*/ 2 h 164"/>
                  <a:gd name="T4" fmla="*/ 41 w 112"/>
                  <a:gd name="T5" fmla="*/ 2 h 164"/>
                  <a:gd name="T6" fmla="*/ 10 w 112"/>
                  <a:gd name="T7" fmla="*/ 14 h 164"/>
                  <a:gd name="T8" fmla="*/ 2 w 112"/>
                  <a:gd name="T9" fmla="*/ 22 h 164"/>
                  <a:gd name="T10" fmla="*/ 0 w 112"/>
                  <a:gd name="T11" fmla="*/ 23 h 164"/>
                  <a:gd name="T12" fmla="*/ 0 w 112"/>
                  <a:gd name="T13" fmla="*/ 23 h 164"/>
                  <a:gd name="T14" fmla="*/ 0 w 112"/>
                  <a:gd name="T15" fmla="*/ 23 h 164"/>
                  <a:gd name="T16" fmla="*/ 12 w 112"/>
                  <a:gd name="T17" fmla="*/ 16 h 164"/>
                  <a:gd name="T18" fmla="*/ 41 w 112"/>
                  <a:gd name="T19" fmla="*/ 2 h 164"/>
                  <a:gd name="T20" fmla="*/ 73 w 112"/>
                  <a:gd name="T21" fmla="*/ 2 h 164"/>
                  <a:gd name="T22" fmla="*/ 102 w 112"/>
                  <a:gd name="T23" fmla="*/ 16 h 164"/>
                  <a:gd name="T24" fmla="*/ 112 w 112"/>
                  <a:gd name="T25" fmla="*/ 23 h 164"/>
                  <a:gd name="T26" fmla="*/ 112 w 112"/>
                  <a:gd name="T27" fmla="*/ 23 h 164"/>
                  <a:gd name="T28" fmla="*/ 112 w 112"/>
                  <a:gd name="T29" fmla="*/ 23 h 164"/>
                  <a:gd name="T30" fmla="*/ 112 w 112"/>
                  <a:gd name="T31" fmla="*/ 22 h 164"/>
                  <a:gd name="T32" fmla="*/ 2 w 112"/>
                  <a:gd name="T33" fmla="*/ 141 h 164"/>
                  <a:gd name="T34" fmla="*/ 25 w 112"/>
                  <a:gd name="T35" fmla="*/ 156 h 164"/>
                  <a:gd name="T36" fmla="*/ 56 w 112"/>
                  <a:gd name="T37" fmla="*/ 164 h 164"/>
                  <a:gd name="T38" fmla="*/ 89 w 112"/>
                  <a:gd name="T39" fmla="*/ 156 h 164"/>
                  <a:gd name="T40" fmla="*/ 112 w 112"/>
                  <a:gd name="T41" fmla="*/ 141 h 164"/>
                  <a:gd name="T42" fmla="*/ 112 w 112"/>
                  <a:gd name="T43" fmla="*/ 141 h 164"/>
                  <a:gd name="T44" fmla="*/ 112 w 112"/>
                  <a:gd name="T45" fmla="*/ 141 h 164"/>
                  <a:gd name="T46" fmla="*/ 112 w 112"/>
                  <a:gd name="T47" fmla="*/ 141 h 164"/>
                  <a:gd name="T48" fmla="*/ 112 w 112"/>
                  <a:gd name="T49" fmla="*/ 141 h 164"/>
                  <a:gd name="T50" fmla="*/ 87 w 112"/>
                  <a:gd name="T51" fmla="*/ 156 h 164"/>
                  <a:gd name="T52" fmla="*/ 56 w 112"/>
                  <a:gd name="T53" fmla="*/ 162 h 164"/>
                  <a:gd name="T54" fmla="*/ 25 w 112"/>
                  <a:gd name="T55" fmla="*/ 156 h 164"/>
                  <a:gd name="T56" fmla="*/ 0 w 112"/>
                  <a:gd name="T57" fmla="*/ 141 h 164"/>
                  <a:gd name="T58" fmla="*/ 0 w 112"/>
                  <a:gd name="T59" fmla="*/ 141 h 164"/>
                  <a:gd name="T60" fmla="*/ 0 w 112"/>
                  <a:gd name="T61" fmla="*/ 141 h 164"/>
                  <a:gd name="T62" fmla="*/ 0 w 112"/>
                  <a:gd name="T63" fmla="*/ 141 h 164"/>
                  <a:gd name="T64" fmla="*/ 2 w 112"/>
                  <a:gd name="T65" fmla="*/ 14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64">
                    <a:moveTo>
                      <a:pt x="112" y="22"/>
                    </a:moveTo>
                    <a:lnTo>
                      <a:pt x="102" y="14"/>
                    </a:lnTo>
                    <a:lnTo>
                      <a:pt x="89" y="6"/>
                    </a:lnTo>
                    <a:lnTo>
                      <a:pt x="73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0" y="14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6"/>
                    </a:lnTo>
                    <a:lnTo>
                      <a:pt x="25" y="8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3" y="2"/>
                    </a:lnTo>
                    <a:lnTo>
                      <a:pt x="87" y="8"/>
                    </a:lnTo>
                    <a:lnTo>
                      <a:pt x="102" y="16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2"/>
                    </a:lnTo>
                    <a:lnTo>
                      <a:pt x="112" y="22"/>
                    </a:lnTo>
                    <a:lnTo>
                      <a:pt x="112" y="22"/>
                    </a:lnTo>
                    <a:close/>
                    <a:moveTo>
                      <a:pt x="2" y="141"/>
                    </a:moveTo>
                    <a:lnTo>
                      <a:pt x="10" y="148"/>
                    </a:lnTo>
                    <a:lnTo>
                      <a:pt x="25" y="156"/>
                    </a:lnTo>
                    <a:lnTo>
                      <a:pt x="41" y="162"/>
                    </a:lnTo>
                    <a:lnTo>
                      <a:pt x="56" y="164"/>
                    </a:lnTo>
                    <a:lnTo>
                      <a:pt x="73" y="162"/>
                    </a:lnTo>
                    <a:lnTo>
                      <a:pt x="89" y="156"/>
                    </a:lnTo>
                    <a:lnTo>
                      <a:pt x="102" y="148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02" y="148"/>
                    </a:lnTo>
                    <a:lnTo>
                      <a:pt x="87" y="156"/>
                    </a:lnTo>
                    <a:lnTo>
                      <a:pt x="73" y="160"/>
                    </a:lnTo>
                    <a:lnTo>
                      <a:pt x="56" y="162"/>
                    </a:lnTo>
                    <a:lnTo>
                      <a:pt x="41" y="160"/>
                    </a:lnTo>
                    <a:lnTo>
                      <a:pt x="25" y="156"/>
                    </a:lnTo>
                    <a:lnTo>
                      <a:pt x="12" y="148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2" y="141"/>
                    </a:lnTo>
                    <a:lnTo>
                      <a:pt x="2" y="141"/>
                    </a:lnTo>
                    <a:close/>
                  </a:path>
                </a:pathLst>
              </a:custGeom>
              <a:solidFill>
                <a:srgbClr val="00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03" name="Freeform 7987"/>
              <p:cNvSpPr>
                <a:spLocks noEditPoints="1"/>
              </p:cNvSpPr>
              <p:nvPr/>
            </p:nvSpPr>
            <p:spPr bwMode="auto">
              <a:xfrm>
                <a:off x="2909" y="3050"/>
                <a:ext cx="112" cy="162"/>
              </a:xfrm>
              <a:custGeom>
                <a:avLst/>
                <a:gdLst>
                  <a:gd name="T0" fmla="*/ 102 w 112"/>
                  <a:gd name="T1" fmla="*/ 16 h 162"/>
                  <a:gd name="T2" fmla="*/ 73 w 112"/>
                  <a:gd name="T3" fmla="*/ 2 h 162"/>
                  <a:gd name="T4" fmla="*/ 41 w 112"/>
                  <a:gd name="T5" fmla="*/ 2 h 162"/>
                  <a:gd name="T6" fmla="*/ 12 w 112"/>
                  <a:gd name="T7" fmla="*/ 16 h 162"/>
                  <a:gd name="T8" fmla="*/ 0 w 112"/>
                  <a:gd name="T9" fmla="*/ 23 h 162"/>
                  <a:gd name="T10" fmla="*/ 0 w 112"/>
                  <a:gd name="T11" fmla="*/ 23 h 162"/>
                  <a:gd name="T12" fmla="*/ 0 w 112"/>
                  <a:gd name="T13" fmla="*/ 23 h 162"/>
                  <a:gd name="T14" fmla="*/ 0 w 112"/>
                  <a:gd name="T15" fmla="*/ 23 h 162"/>
                  <a:gd name="T16" fmla="*/ 12 w 112"/>
                  <a:gd name="T17" fmla="*/ 16 h 162"/>
                  <a:gd name="T18" fmla="*/ 41 w 112"/>
                  <a:gd name="T19" fmla="*/ 2 h 162"/>
                  <a:gd name="T20" fmla="*/ 71 w 112"/>
                  <a:gd name="T21" fmla="*/ 2 h 162"/>
                  <a:gd name="T22" fmla="*/ 100 w 112"/>
                  <a:gd name="T23" fmla="*/ 16 h 162"/>
                  <a:gd name="T24" fmla="*/ 112 w 112"/>
                  <a:gd name="T25" fmla="*/ 23 h 162"/>
                  <a:gd name="T26" fmla="*/ 112 w 112"/>
                  <a:gd name="T27" fmla="*/ 23 h 162"/>
                  <a:gd name="T28" fmla="*/ 112 w 112"/>
                  <a:gd name="T29" fmla="*/ 23 h 162"/>
                  <a:gd name="T30" fmla="*/ 112 w 112"/>
                  <a:gd name="T31" fmla="*/ 23 h 162"/>
                  <a:gd name="T32" fmla="*/ 0 w 112"/>
                  <a:gd name="T33" fmla="*/ 141 h 162"/>
                  <a:gd name="T34" fmla="*/ 25 w 112"/>
                  <a:gd name="T35" fmla="*/ 156 h 162"/>
                  <a:gd name="T36" fmla="*/ 56 w 112"/>
                  <a:gd name="T37" fmla="*/ 162 h 162"/>
                  <a:gd name="T38" fmla="*/ 87 w 112"/>
                  <a:gd name="T39" fmla="*/ 156 h 162"/>
                  <a:gd name="T40" fmla="*/ 112 w 112"/>
                  <a:gd name="T41" fmla="*/ 141 h 162"/>
                  <a:gd name="T42" fmla="*/ 112 w 112"/>
                  <a:gd name="T43" fmla="*/ 141 h 162"/>
                  <a:gd name="T44" fmla="*/ 112 w 112"/>
                  <a:gd name="T45" fmla="*/ 141 h 162"/>
                  <a:gd name="T46" fmla="*/ 112 w 112"/>
                  <a:gd name="T47" fmla="*/ 139 h 162"/>
                  <a:gd name="T48" fmla="*/ 112 w 112"/>
                  <a:gd name="T49" fmla="*/ 139 h 162"/>
                  <a:gd name="T50" fmla="*/ 87 w 112"/>
                  <a:gd name="T51" fmla="*/ 156 h 162"/>
                  <a:gd name="T52" fmla="*/ 56 w 112"/>
                  <a:gd name="T53" fmla="*/ 162 h 162"/>
                  <a:gd name="T54" fmla="*/ 25 w 112"/>
                  <a:gd name="T55" fmla="*/ 156 h 162"/>
                  <a:gd name="T56" fmla="*/ 0 w 112"/>
                  <a:gd name="T57" fmla="*/ 139 h 162"/>
                  <a:gd name="T58" fmla="*/ 0 w 112"/>
                  <a:gd name="T59" fmla="*/ 139 h 162"/>
                  <a:gd name="T60" fmla="*/ 0 w 112"/>
                  <a:gd name="T61" fmla="*/ 141 h 162"/>
                  <a:gd name="T62" fmla="*/ 0 w 112"/>
                  <a:gd name="T63" fmla="*/ 141 h 162"/>
                  <a:gd name="T64" fmla="*/ 0 w 112"/>
                  <a:gd name="T65" fmla="*/ 14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62">
                    <a:moveTo>
                      <a:pt x="112" y="23"/>
                    </a:moveTo>
                    <a:lnTo>
                      <a:pt x="102" y="16"/>
                    </a:lnTo>
                    <a:lnTo>
                      <a:pt x="87" y="8"/>
                    </a:lnTo>
                    <a:lnTo>
                      <a:pt x="73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8"/>
                    </a:lnTo>
                    <a:lnTo>
                      <a:pt x="12" y="16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6"/>
                    </a:lnTo>
                    <a:lnTo>
                      <a:pt x="25" y="8"/>
                    </a:lnTo>
                    <a:lnTo>
                      <a:pt x="41" y="2"/>
                    </a:lnTo>
                    <a:lnTo>
                      <a:pt x="56" y="2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6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close/>
                    <a:moveTo>
                      <a:pt x="0" y="141"/>
                    </a:moveTo>
                    <a:lnTo>
                      <a:pt x="12" y="148"/>
                    </a:lnTo>
                    <a:lnTo>
                      <a:pt x="25" y="156"/>
                    </a:lnTo>
                    <a:lnTo>
                      <a:pt x="41" y="160"/>
                    </a:lnTo>
                    <a:lnTo>
                      <a:pt x="56" y="162"/>
                    </a:lnTo>
                    <a:lnTo>
                      <a:pt x="73" y="160"/>
                    </a:lnTo>
                    <a:lnTo>
                      <a:pt x="87" y="156"/>
                    </a:lnTo>
                    <a:lnTo>
                      <a:pt x="102" y="148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39"/>
                    </a:lnTo>
                    <a:lnTo>
                      <a:pt x="112" y="139"/>
                    </a:lnTo>
                    <a:lnTo>
                      <a:pt x="112" y="139"/>
                    </a:lnTo>
                    <a:lnTo>
                      <a:pt x="100" y="148"/>
                    </a:lnTo>
                    <a:lnTo>
                      <a:pt x="87" y="156"/>
                    </a:lnTo>
                    <a:lnTo>
                      <a:pt x="71" y="160"/>
                    </a:lnTo>
                    <a:lnTo>
                      <a:pt x="56" y="162"/>
                    </a:lnTo>
                    <a:lnTo>
                      <a:pt x="41" y="160"/>
                    </a:lnTo>
                    <a:lnTo>
                      <a:pt x="25" y="156"/>
                    </a:lnTo>
                    <a:lnTo>
                      <a:pt x="12" y="148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00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04" name="Freeform 7988"/>
              <p:cNvSpPr>
                <a:spLocks noEditPoints="1"/>
              </p:cNvSpPr>
              <p:nvPr/>
            </p:nvSpPr>
            <p:spPr bwMode="auto">
              <a:xfrm>
                <a:off x="2909" y="3052"/>
                <a:ext cx="112" cy="160"/>
              </a:xfrm>
              <a:custGeom>
                <a:avLst/>
                <a:gdLst>
                  <a:gd name="T0" fmla="*/ 100 w 112"/>
                  <a:gd name="T1" fmla="*/ 14 h 160"/>
                  <a:gd name="T2" fmla="*/ 71 w 112"/>
                  <a:gd name="T3" fmla="*/ 0 h 160"/>
                  <a:gd name="T4" fmla="*/ 41 w 112"/>
                  <a:gd name="T5" fmla="*/ 0 h 160"/>
                  <a:gd name="T6" fmla="*/ 12 w 112"/>
                  <a:gd name="T7" fmla="*/ 14 h 160"/>
                  <a:gd name="T8" fmla="*/ 0 w 112"/>
                  <a:gd name="T9" fmla="*/ 21 h 160"/>
                  <a:gd name="T10" fmla="*/ 0 w 112"/>
                  <a:gd name="T11" fmla="*/ 21 h 160"/>
                  <a:gd name="T12" fmla="*/ 0 w 112"/>
                  <a:gd name="T13" fmla="*/ 23 h 160"/>
                  <a:gd name="T14" fmla="*/ 0 w 112"/>
                  <a:gd name="T15" fmla="*/ 23 h 160"/>
                  <a:gd name="T16" fmla="*/ 12 w 112"/>
                  <a:gd name="T17" fmla="*/ 14 h 160"/>
                  <a:gd name="T18" fmla="*/ 41 w 112"/>
                  <a:gd name="T19" fmla="*/ 2 h 160"/>
                  <a:gd name="T20" fmla="*/ 71 w 112"/>
                  <a:gd name="T21" fmla="*/ 2 h 160"/>
                  <a:gd name="T22" fmla="*/ 100 w 112"/>
                  <a:gd name="T23" fmla="*/ 14 h 160"/>
                  <a:gd name="T24" fmla="*/ 112 w 112"/>
                  <a:gd name="T25" fmla="*/ 23 h 160"/>
                  <a:gd name="T26" fmla="*/ 112 w 112"/>
                  <a:gd name="T27" fmla="*/ 23 h 160"/>
                  <a:gd name="T28" fmla="*/ 112 w 112"/>
                  <a:gd name="T29" fmla="*/ 21 h 160"/>
                  <a:gd name="T30" fmla="*/ 112 w 112"/>
                  <a:gd name="T31" fmla="*/ 21 h 160"/>
                  <a:gd name="T32" fmla="*/ 0 w 112"/>
                  <a:gd name="T33" fmla="*/ 137 h 160"/>
                  <a:gd name="T34" fmla="*/ 25 w 112"/>
                  <a:gd name="T35" fmla="*/ 154 h 160"/>
                  <a:gd name="T36" fmla="*/ 56 w 112"/>
                  <a:gd name="T37" fmla="*/ 160 h 160"/>
                  <a:gd name="T38" fmla="*/ 87 w 112"/>
                  <a:gd name="T39" fmla="*/ 154 h 160"/>
                  <a:gd name="T40" fmla="*/ 112 w 112"/>
                  <a:gd name="T41" fmla="*/ 137 h 160"/>
                  <a:gd name="T42" fmla="*/ 112 w 112"/>
                  <a:gd name="T43" fmla="*/ 137 h 160"/>
                  <a:gd name="T44" fmla="*/ 112 w 112"/>
                  <a:gd name="T45" fmla="*/ 137 h 160"/>
                  <a:gd name="T46" fmla="*/ 112 w 112"/>
                  <a:gd name="T47" fmla="*/ 137 h 160"/>
                  <a:gd name="T48" fmla="*/ 112 w 112"/>
                  <a:gd name="T49" fmla="*/ 137 h 160"/>
                  <a:gd name="T50" fmla="*/ 87 w 112"/>
                  <a:gd name="T51" fmla="*/ 152 h 160"/>
                  <a:gd name="T52" fmla="*/ 56 w 112"/>
                  <a:gd name="T53" fmla="*/ 160 h 160"/>
                  <a:gd name="T54" fmla="*/ 25 w 112"/>
                  <a:gd name="T55" fmla="*/ 152 h 160"/>
                  <a:gd name="T56" fmla="*/ 0 w 112"/>
                  <a:gd name="T57" fmla="*/ 137 h 160"/>
                  <a:gd name="T58" fmla="*/ 0 w 112"/>
                  <a:gd name="T59" fmla="*/ 137 h 160"/>
                  <a:gd name="T60" fmla="*/ 0 w 112"/>
                  <a:gd name="T61" fmla="*/ 137 h 160"/>
                  <a:gd name="T62" fmla="*/ 0 w 112"/>
                  <a:gd name="T63" fmla="*/ 137 h 160"/>
                  <a:gd name="T64" fmla="*/ 0 w 112"/>
                  <a:gd name="T65" fmla="*/ 13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60">
                    <a:moveTo>
                      <a:pt x="112" y="21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1" y="0"/>
                    </a:lnTo>
                    <a:lnTo>
                      <a:pt x="56" y="0"/>
                    </a:lnTo>
                    <a:lnTo>
                      <a:pt x="41" y="0"/>
                    </a:lnTo>
                    <a:lnTo>
                      <a:pt x="25" y="6"/>
                    </a:lnTo>
                    <a:lnTo>
                      <a:pt x="12" y="14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4"/>
                    </a:lnTo>
                    <a:lnTo>
                      <a:pt x="25" y="6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1"/>
                    </a:lnTo>
                    <a:lnTo>
                      <a:pt x="112" y="21"/>
                    </a:lnTo>
                    <a:lnTo>
                      <a:pt x="112" y="21"/>
                    </a:lnTo>
                    <a:lnTo>
                      <a:pt x="112" y="21"/>
                    </a:lnTo>
                    <a:close/>
                    <a:moveTo>
                      <a:pt x="0" y="137"/>
                    </a:moveTo>
                    <a:lnTo>
                      <a:pt x="12" y="146"/>
                    </a:lnTo>
                    <a:lnTo>
                      <a:pt x="25" y="154"/>
                    </a:lnTo>
                    <a:lnTo>
                      <a:pt x="41" y="158"/>
                    </a:lnTo>
                    <a:lnTo>
                      <a:pt x="56" y="160"/>
                    </a:lnTo>
                    <a:lnTo>
                      <a:pt x="71" y="158"/>
                    </a:lnTo>
                    <a:lnTo>
                      <a:pt x="87" y="154"/>
                    </a:lnTo>
                    <a:lnTo>
                      <a:pt x="100" y="146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00" y="146"/>
                    </a:lnTo>
                    <a:lnTo>
                      <a:pt x="87" y="152"/>
                    </a:lnTo>
                    <a:lnTo>
                      <a:pt x="71" y="158"/>
                    </a:lnTo>
                    <a:lnTo>
                      <a:pt x="56" y="160"/>
                    </a:lnTo>
                    <a:lnTo>
                      <a:pt x="41" y="158"/>
                    </a:lnTo>
                    <a:lnTo>
                      <a:pt x="25" y="152"/>
                    </a:lnTo>
                    <a:lnTo>
                      <a:pt x="12" y="146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00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05" name="Freeform 7989"/>
              <p:cNvSpPr>
                <a:spLocks noEditPoints="1"/>
              </p:cNvSpPr>
              <p:nvPr/>
            </p:nvSpPr>
            <p:spPr bwMode="auto">
              <a:xfrm>
                <a:off x="2909" y="3052"/>
                <a:ext cx="112" cy="160"/>
              </a:xfrm>
              <a:custGeom>
                <a:avLst/>
                <a:gdLst>
                  <a:gd name="T0" fmla="*/ 100 w 112"/>
                  <a:gd name="T1" fmla="*/ 14 h 160"/>
                  <a:gd name="T2" fmla="*/ 71 w 112"/>
                  <a:gd name="T3" fmla="*/ 2 h 160"/>
                  <a:gd name="T4" fmla="*/ 41 w 112"/>
                  <a:gd name="T5" fmla="*/ 2 h 160"/>
                  <a:gd name="T6" fmla="*/ 12 w 112"/>
                  <a:gd name="T7" fmla="*/ 14 h 160"/>
                  <a:gd name="T8" fmla="*/ 0 w 112"/>
                  <a:gd name="T9" fmla="*/ 23 h 160"/>
                  <a:gd name="T10" fmla="*/ 0 w 112"/>
                  <a:gd name="T11" fmla="*/ 23 h 160"/>
                  <a:gd name="T12" fmla="*/ 0 w 112"/>
                  <a:gd name="T13" fmla="*/ 23 h 160"/>
                  <a:gd name="T14" fmla="*/ 0 w 112"/>
                  <a:gd name="T15" fmla="*/ 23 h 160"/>
                  <a:gd name="T16" fmla="*/ 12 w 112"/>
                  <a:gd name="T17" fmla="*/ 14 h 160"/>
                  <a:gd name="T18" fmla="*/ 41 w 112"/>
                  <a:gd name="T19" fmla="*/ 2 h 160"/>
                  <a:gd name="T20" fmla="*/ 71 w 112"/>
                  <a:gd name="T21" fmla="*/ 2 h 160"/>
                  <a:gd name="T22" fmla="*/ 100 w 112"/>
                  <a:gd name="T23" fmla="*/ 14 h 160"/>
                  <a:gd name="T24" fmla="*/ 112 w 112"/>
                  <a:gd name="T25" fmla="*/ 23 h 160"/>
                  <a:gd name="T26" fmla="*/ 112 w 112"/>
                  <a:gd name="T27" fmla="*/ 23 h 160"/>
                  <a:gd name="T28" fmla="*/ 112 w 112"/>
                  <a:gd name="T29" fmla="*/ 23 h 160"/>
                  <a:gd name="T30" fmla="*/ 112 w 112"/>
                  <a:gd name="T31" fmla="*/ 23 h 160"/>
                  <a:gd name="T32" fmla="*/ 0 w 112"/>
                  <a:gd name="T33" fmla="*/ 137 h 160"/>
                  <a:gd name="T34" fmla="*/ 25 w 112"/>
                  <a:gd name="T35" fmla="*/ 152 h 160"/>
                  <a:gd name="T36" fmla="*/ 56 w 112"/>
                  <a:gd name="T37" fmla="*/ 160 h 160"/>
                  <a:gd name="T38" fmla="*/ 87 w 112"/>
                  <a:gd name="T39" fmla="*/ 152 h 160"/>
                  <a:gd name="T40" fmla="*/ 112 w 112"/>
                  <a:gd name="T41" fmla="*/ 137 h 160"/>
                  <a:gd name="T42" fmla="*/ 112 w 112"/>
                  <a:gd name="T43" fmla="*/ 137 h 160"/>
                  <a:gd name="T44" fmla="*/ 112 w 112"/>
                  <a:gd name="T45" fmla="*/ 137 h 160"/>
                  <a:gd name="T46" fmla="*/ 112 w 112"/>
                  <a:gd name="T47" fmla="*/ 137 h 160"/>
                  <a:gd name="T48" fmla="*/ 112 w 112"/>
                  <a:gd name="T49" fmla="*/ 135 h 160"/>
                  <a:gd name="T50" fmla="*/ 87 w 112"/>
                  <a:gd name="T51" fmla="*/ 152 h 160"/>
                  <a:gd name="T52" fmla="*/ 56 w 112"/>
                  <a:gd name="T53" fmla="*/ 158 h 160"/>
                  <a:gd name="T54" fmla="*/ 25 w 112"/>
                  <a:gd name="T55" fmla="*/ 152 h 160"/>
                  <a:gd name="T56" fmla="*/ 0 w 112"/>
                  <a:gd name="T57" fmla="*/ 135 h 160"/>
                  <a:gd name="T58" fmla="*/ 0 w 112"/>
                  <a:gd name="T59" fmla="*/ 137 h 160"/>
                  <a:gd name="T60" fmla="*/ 0 w 112"/>
                  <a:gd name="T61" fmla="*/ 137 h 160"/>
                  <a:gd name="T62" fmla="*/ 0 w 112"/>
                  <a:gd name="T63" fmla="*/ 137 h 160"/>
                  <a:gd name="T64" fmla="*/ 0 w 112"/>
                  <a:gd name="T65" fmla="*/ 13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60">
                    <a:moveTo>
                      <a:pt x="112" y="23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2" y="14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4"/>
                    </a:lnTo>
                    <a:lnTo>
                      <a:pt x="25" y="6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close/>
                    <a:moveTo>
                      <a:pt x="0" y="137"/>
                    </a:moveTo>
                    <a:lnTo>
                      <a:pt x="12" y="146"/>
                    </a:lnTo>
                    <a:lnTo>
                      <a:pt x="25" y="152"/>
                    </a:lnTo>
                    <a:lnTo>
                      <a:pt x="41" y="158"/>
                    </a:lnTo>
                    <a:lnTo>
                      <a:pt x="56" y="160"/>
                    </a:lnTo>
                    <a:lnTo>
                      <a:pt x="71" y="158"/>
                    </a:lnTo>
                    <a:lnTo>
                      <a:pt x="87" y="152"/>
                    </a:lnTo>
                    <a:lnTo>
                      <a:pt x="100" y="146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00" y="144"/>
                    </a:lnTo>
                    <a:lnTo>
                      <a:pt x="87" y="152"/>
                    </a:lnTo>
                    <a:lnTo>
                      <a:pt x="71" y="158"/>
                    </a:lnTo>
                    <a:lnTo>
                      <a:pt x="56" y="158"/>
                    </a:lnTo>
                    <a:lnTo>
                      <a:pt x="41" y="158"/>
                    </a:lnTo>
                    <a:lnTo>
                      <a:pt x="25" y="152"/>
                    </a:lnTo>
                    <a:lnTo>
                      <a:pt x="12" y="144"/>
                    </a:lnTo>
                    <a:lnTo>
                      <a:pt x="0" y="135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06" name="Freeform 7990"/>
              <p:cNvSpPr>
                <a:spLocks noEditPoints="1"/>
              </p:cNvSpPr>
              <p:nvPr/>
            </p:nvSpPr>
            <p:spPr bwMode="auto">
              <a:xfrm>
                <a:off x="2909" y="3052"/>
                <a:ext cx="112" cy="158"/>
              </a:xfrm>
              <a:custGeom>
                <a:avLst/>
                <a:gdLst>
                  <a:gd name="T0" fmla="*/ 100 w 112"/>
                  <a:gd name="T1" fmla="*/ 14 h 158"/>
                  <a:gd name="T2" fmla="*/ 71 w 112"/>
                  <a:gd name="T3" fmla="*/ 2 h 158"/>
                  <a:gd name="T4" fmla="*/ 41 w 112"/>
                  <a:gd name="T5" fmla="*/ 2 h 158"/>
                  <a:gd name="T6" fmla="*/ 12 w 112"/>
                  <a:gd name="T7" fmla="*/ 14 h 158"/>
                  <a:gd name="T8" fmla="*/ 0 w 112"/>
                  <a:gd name="T9" fmla="*/ 23 h 158"/>
                  <a:gd name="T10" fmla="*/ 0 w 112"/>
                  <a:gd name="T11" fmla="*/ 23 h 158"/>
                  <a:gd name="T12" fmla="*/ 0 w 112"/>
                  <a:gd name="T13" fmla="*/ 25 h 158"/>
                  <a:gd name="T14" fmla="*/ 0 w 112"/>
                  <a:gd name="T15" fmla="*/ 25 h 158"/>
                  <a:gd name="T16" fmla="*/ 0 w 112"/>
                  <a:gd name="T17" fmla="*/ 23 h 158"/>
                  <a:gd name="T18" fmla="*/ 25 w 112"/>
                  <a:gd name="T19" fmla="*/ 8 h 158"/>
                  <a:gd name="T20" fmla="*/ 56 w 112"/>
                  <a:gd name="T21" fmla="*/ 2 h 158"/>
                  <a:gd name="T22" fmla="*/ 87 w 112"/>
                  <a:gd name="T23" fmla="*/ 8 h 158"/>
                  <a:gd name="T24" fmla="*/ 112 w 112"/>
                  <a:gd name="T25" fmla="*/ 23 h 158"/>
                  <a:gd name="T26" fmla="*/ 112 w 112"/>
                  <a:gd name="T27" fmla="*/ 25 h 158"/>
                  <a:gd name="T28" fmla="*/ 112 w 112"/>
                  <a:gd name="T29" fmla="*/ 25 h 158"/>
                  <a:gd name="T30" fmla="*/ 112 w 112"/>
                  <a:gd name="T31" fmla="*/ 23 h 158"/>
                  <a:gd name="T32" fmla="*/ 112 w 112"/>
                  <a:gd name="T33" fmla="*/ 23 h 158"/>
                  <a:gd name="T34" fmla="*/ 0 w 112"/>
                  <a:gd name="T35" fmla="*/ 135 h 158"/>
                  <a:gd name="T36" fmla="*/ 25 w 112"/>
                  <a:gd name="T37" fmla="*/ 152 h 158"/>
                  <a:gd name="T38" fmla="*/ 56 w 112"/>
                  <a:gd name="T39" fmla="*/ 158 h 158"/>
                  <a:gd name="T40" fmla="*/ 87 w 112"/>
                  <a:gd name="T41" fmla="*/ 152 h 158"/>
                  <a:gd name="T42" fmla="*/ 112 w 112"/>
                  <a:gd name="T43" fmla="*/ 135 h 158"/>
                  <a:gd name="T44" fmla="*/ 112 w 112"/>
                  <a:gd name="T45" fmla="*/ 135 h 158"/>
                  <a:gd name="T46" fmla="*/ 112 w 112"/>
                  <a:gd name="T47" fmla="*/ 135 h 158"/>
                  <a:gd name="T48" fmla="*/ 112 w 112"/>
                  <a:gd name="T49" fmla="*/ 135 h 158"/>
                  <a:gd name="T50" fmla="*/ 112 w 112"/>
                  <a:gd name="T51" fmla="*/ 135 h 158"/>
                  <a:gd name="T52" fmla="*/ 100 w 112"/>
                  <a:gd name="T53" fmla="*/ 144 h 158"/>
                  <a:gd name="T54" fmla="*/ 71 w 112"/>
                  <a:gd name="T55" fmla="*/ 156 h 158"/>
                  <a:gd name="T56" fmla="*/ 41 w 112"/>
                  <a:gd name="T57" fmla="*/ 156 h 158"/>
                  <a:gd name="T58" fmla="*/ 12 w 112"/>
                  <a:gd name="T59" fmla="*/ 144 h 158"/>
                  <a:gd name="T60" fmla="*/ 0 w 112"/>
                  <a:gd name="T61" fmla="*/ 135 h 158"/>
                  <a:gd name="T62" fmla="*/ 0 w 112"/>
                  <a:gd name="T63" fmla="*/ 135 h 158"/>
                  <a:gd name="T64" fmla="*/ 0 w 112"/>
                  <a:gd name="T65" fmla="*/ 135 h 158"/>
                  <a:gd name="T66" fmla="*/ 0 w 112"/>
                  <a:gd name="T67" fmla="*/ 135 h 158"/>
                  <a:gd name="T68" fmla="*/ 0 w 112"/>
                  <a:gd name="T69" fmla="*/ 135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158">
                    <a:moveTo>
                      <a:pt x="112" y="23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2" y="14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12" y="14"/>
                    </a:lnTo>
                    <a:lnTo>
                      <a:pt x="25" y="8"/>
                    </a:lnTo>
                    <a:lnTo>
                      <a:pt x="41" y="2"/>
                    </a:lnTo>
                    <a:lnTo>
                      <a:pt x="56" y="2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close/>
                    <a:moveTo>
                      <a:pt x="0" y="135"/>
                    </a:moveTo>
                    <a:lnTo>
                      <a:pt x="12" y="144"/>
                    </a:lnTo>
                    <a:lnTo>
                      <a:pt x="25" y="152"/>
                    </a:lnTo>
                    <a:lnTo>
                      <a:pt x="41" y="158"/>
                    </a:lnTo>
                    <a:lnTo>
                      <a:pt x="56" y="158"/>
                    </a:lnTo>
                    <a:lnTo>
                      <a:pt x="71" y="158"/>
                    </a:lnTo>
                    <a:lnTo>
                      <a:pt x="87" y="152"/>
                    </a:lnTo>
                    <a:lnTo>
                      <a:pt x="100" y="144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00" y="144"/>
                    </a:lnTo>
                    <a:lnTo>
                      <a:pt x="87" y="152"/>
                    </a:lnTo>
                    <a:lnTo>
                      <a:pt x="71" y="156"/>
                    </a:lnTo>
                    <a:lnTo>
                      <a:pt x="56" y="158"/>
                    </a:lnTo>
                    <a:lnTo>
                      <a:pt x="41" y="156"/>
                    </a:lnTo>
                    <a:lnTo>
                      <a:pt x="25" y="152"/>
                    </a:lnTo>
                    <a:lnTo>
                      <a:pt x="12" y="144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07" name="Freeform 7991"/>
              <p:cNvSpPr>
                <a:spLocks noEditPoints="1"/>
              </p:cNvSpPr>
              <p:nvPr/>
            </p:nvSpPr>
            <p:spPr bwMode="auto">
              <a:xfrm>
                <a:off x="2909" y="3054"/>
                <a:ext cx="112" cy="156"/>
              </a:xfrm>
              <a:custGeom>
                <a:avLst/>
                <a:gdLst>
                  <a:gd name="T0" fmla="*/ 112 w 112"/>
                  <a:gd name="T1" fmla="*/ 21 h 156"/>
                  <a:gd name="T2" fmla="*/ 87 w 112"/>
                  <a:gd name="T3" fmla="*/ 6 h 156"/>
                  <a:gd name="T4" fmla="*/ 56 w 112"/>
                  <a:gd name="T5" fmla="*/ 0 h 156"/>
                  <a:gd name="T6" fmla="*/ 25 w 112"/>
                  <a:gd name="T7" fmla="*/ 6 h 156"/>
                  <a:gd name="T8" fmla="*/ 0 w 112"/>
                  <a:gd name="T9" fmla="*/ 21 h 156"/>
                  <a:gd name="T10" fmla="*/ 0 w 112"/>
                  <a:gd name="T11" fmla="*/ 23 h 156"/>
                  <a:gd name="T12" fmla="*/ 0 w 112"/>
                  <a:gd name="T13" fmla="*/ 23 h 156"/>
                  <a:gd name="T14" fmla="*/ 0 w 112"/>
                  <a:gd name="T15" fmla="*/ 23 h 156"/>
                  <a:gd name="T16" fmla="*/ 0 w 112"/>
                  <a:gd name="T17" fmla="*/ 23 h 156"/>
                  <a:gd name="T18" fmla="*/ 0 w 112"/>
                  <a:gd name="T19" fmla="*/ 23 h 156"/>
                  <a:gd name="T20" fmla="*/ 25 w 112"/>
                  <a:gd name="T21" fmla="*/ 6 h 156"/>
                  <a:gd name="T22" fmla="*/ 56 w 112"/>
                  <a:gd name="T23" fmla="*/ 0 h 156"/>
                  <a:gd name="T24" fmla="*/ 87 w 112"/>
                  <a:gd name="T25" fmla="*/ 6 h 156"/>
                  <a:gd name="T26" fmla="*/ 112 w 112"/>
                  <a:gd name="T27" fmla="*/ 23 h 156"/>
                  <a:gd name="T28" fmla="*/ 112 w 112"/>
                  <a:gd name="T29" fmla="*/ 23 h 156"/>
                  <a:gd name="T30" fmla="*/ 112 w 112"/>
                  <a:gd name="T31" fmla="*/ 23 h 156"/>
                  <a:gd name="T32" fmla="*/ 112 w 112"/>
                  <a:gd name="T33" fmla="*/ 23 h 156"/>
                  <a:gd name="T34" fmla="*/ 112 w 112"/>
                  <a:gd name="T35" fmla="*/ 23 h 156"/>
                  <a:gd name="T36" fmla="*/ 0 w 112"/>
                  <a:gd name="T37" fmla="*/ 133 h 156"/>
                  <a:gd name="T38" fmla="*/ 12 w 112"/>
                  <a:gd name="T39" fmla="*/ 142 h 156"/>
                  <a:gd name="T40" fmla="*/ 41 w 112"/>
                  <a:gd name="T41" fmla="*/ 154 h 156"/>
                  <a:gd name="T42" fmla="*/ 71 w 112"/>
                  <a:gd name="T43" fmla="*/ 154 h 156"/>
                  <a:gd name="T44" fmla="*/ 100 w 112"/>
                  <a:gd name="T45" fmla="*/ 142 h 156"/>
                  <a:gd name="T46" fmla="*/ 112 w 112"/>
                  <a:gd name="T47" fmla="*/ 133 h 156"/>
                  <a:gd name="T48" fmla="*/ 112 w 112"/>
                  <a:gd name="T49" fmla="*/ 133 h 156"/>
                  <a:gd name="T50" fmla="*/ 112 w 112"/>
                  <a:gd name="T51" fmla="*/ 133 h 156"/>
                  <a:gd name="T52" fmla="*/ 112 w 112"/>
                  <a:gd name="T53" fmla="*/ 131 h 156"/>
                  <a:gd name="T54" fmla="*/ 112 w 112"/>
                  <a:gd name="T55" fmla="*/ 131 h 156"/>
                  <a:gd name="T56" fmla="*/ 100 w 112"/>
                  <a:gd name="T57" fmla="*/ 142 h 156"/>
                  <a:gd name="T58" fmla="*/ 71 w 112"/>
                  <a:gd name="T59" fmla="*/ 154 h 156"/>
                  <a:gd name="T60" fmla="*/ 41 w 112"/>
                  <a:gd name="T61" fmla="*/ 154 h 156"/>
                  <a:gd name="T62" fmla="*/ 12 w 112"/>
                  <a:gd name="T63" fmla="*/ 142 h 156"/>
                  <a:gd name="T64" fmla="*/ 0 w 112"/>
                  <a:gd name="T65" fmla="*/ 131 h 156"/>
                  <a:gd name="T66" fmla="*/ 0 w 112"/>
                  <a:gd name="T67" fmla="*/ 131 h 156"/>
                  <a:gd name="T68" fmla="*/ 0 w 112"/>
                  <a:gd name="T69" fmla="*/ 133 h 156"/>
                  <a:gd name="T70" fmla="*/ 0 w 112"/>
                  <a:gd name="T71" fmla="*/ 133 h 156"/>
                  <a:gd name="T72" fmla="*/ 0 w 112"/>
                  <a:gd name="T7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56">
                    <a:moveTo>
                      <a:pt x="112" y="23"/>
                    </a:moveTo>
                    <a:lnTo>
                      <a:pt x="112" y="21"/>
                    </a:lnTo>
                    <a:lnTo>
                      <a:pt x="100" y="12"/>
                    </a:lnTo>
                    <a:lnTo>
                      <a:pt x="87" y="6"/>
                    </a:lnTo>
                    <a:lnTo>
                      <a:pt x="71" y="0"/>
                    </a:lnTo>
                    <a:lnTo>
                      <a:pt x="56" y="0"/>
                    </a:lnTo>
                    <a:lnTo>
                      <a:pt x="41" y="0"/>
                    </a:lnTo>
                    <a:lnTo>
                      <a:pt x="25" y="6"/>
                    </a:lnTo>
                    <a:lnTo>
                      <a:pt x="12" y="12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4"/>
                    </a:lnTo>
                    <a:lnTo>
                      <a:pt x="25" y="6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close/>
                    <a:moveTo>
                      <a:pt x="0" y="133"/>
                    </a:moveTo>
                    <a:lnTo>
                      <a:pt x="0" y="133"/>
                    </a:lnTo>
                    <a:lnTo>
                      <a:pt x="12" y="142"/>
                    </a:lnTo>
                    <a:lnTo>
                      <a:pt x="25" y="150"/>
                    </a:lnTo>
                    <a:lnTo>
                      <a:pt x="41" y="154"/>
                    </a:lnTo>
                    <a:lnTo>
                      <a:pt x="56" y="156"/>
                    </a:lnTo>
                    <a:lnTo>
                      <a:pt x="71" y="154"/>
                    </a:lnTo>
                    <a:lnTo>
                      <a:pt x="87" y="150"/>
                    </a:lnTo>
                    <a:lnTo>
                      <a:pt x="100" y="142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2" y="131"/>
                    </a:lnTo>
                    <a:lnTo>
                      <a:pt x="112" y="131"/>
                    </a:lnTo>
                    <a:lnTo>
                      <a:pt x="112" y="131"/>
                    </a:lnTo>
                    <a:lnTo>
                      <a:pt x="112" y="131"/>
                    </a:lnTo>
                    <a:lnTo>
                      <a:pt x="112" y="133"/>
                    </a:lnTo>
                    <a:lnTo>
                      <a:pt x="100" y="142"/>
                    </a:lnTo>
                    <a:lnTo>
                      <a:pt x="87" y="150"/>
                    </a:lnTo>
                    <a:lnTo>
                      <a:pt x="71" y="154"/>
                    </a:lnTo>
                    <a:lnTo>
                      <a:pt x="56" y="156"/>
                    </a:lnTo>
                    <a:lnTo>
                      <a:pt x="41" y="154"/>
                    </a:lnTo>
                    <a:lnTo>
                      <a:pt x="25" y="150"/>
                    </a:lnTo>
                    <a:lnTo>
                      <a:pt x="12" y="142"/>
                    </a:lnTo>
                    <a:lnTo>
                      <a:pt x="0" y="133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00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08" name="Freeform 7992"/>
              <p:cNvSpPr>
                <a:spLocks noEditPoints="1"/>
              </p:cNvSpPr>
              <p:nvPr/>
            </p:nvSpPr>
            <p:spPr bwMode="auto">
              <a:xfrm>
                <a:off x="2909" y="3054"/>
                <a:ext cx="114" cy="156"/>
              </a:xfrm>
              <a:custGeom>
                <a:avLst/>
                <a:gdLst>
                  <a:gd name="T0" fmla="*/ 112 w 114"/>
                  <a:gd name="T1" fmla="*/ 23 h 156"/>
                  <a:gd name="T2" fmla="*/ 87 w 114"/>
                  <a:gd name="T3" fmla="*/ 6 h 156"/>
                  <a:gd name="T4" fmla="*/ 56 w 114"/>
                  <a:gd name="T5" fmla="*/ 0 h 156"/>
                  <a:gd name="T6" fmla="*/ 25 w 114"/>
                  <a:gd name="T7" fmla="*/ 6 h 156"/>
                  <a:gd name="T8" fmla="*/ 0 w 114"/>
                  <a:gd name="T9" fmla="*/ 23 h 156"/>
                  <a:gd name="T10" fmla="*/ 0 w 114"/>
                  <a:gd name="T11" fmla="*/ 23 h 156"/>
                  <a:gd name="T12" fmla="*/ 0 w 114"/>
                  <a:gd name="T13" fmla="*/ 25 h 156"/>
                  <a:gd name="T14" fmla="*/ 0 w 114"/>
                  <a:gd name="T15" fmla="*/ 25 h 156"/>
                  <a:gd name="T16" fmla="*/ 0 w 114"/>
                  <a:gd name="T17" fmla="*/ 25 h 156"/>
                  <a:gd name="T18" fmla="*/ 2 w 114"/>
                  <a:gd name="T19" fmla="*/ 23 h 156"/>
                  <a:gd name="T20" fmla="*/ 25 w 114"/>
                  <a:gd name="T21" fmla="*/ 6 h 156"/>
                  <a:gd name="T22" fmla="*/ 56 w 114"/>
                  <a:gd name="T23" fmla="*/ 0 h 156"/>
                  <a:gd name="T24" fmla="*/ 87 w 114"/>
                  <a:gd name="T25" fmla="*/ 6 h 156"/>
                  <a:gd name="T26" fmla="*/ 112 w 114"/>
                  <a:gd name="T27" fmla="*/ 23 h 156"/>
                  <a:gd name="T28" fmla="*/ 114 w 114"/>
                  <a:gd name="T29" fmla="*/ 25 h 156"/>
                  <a:gd name="T30" fmla="*/ 112 w 114"/>
                  <a:gd name="T31" fmla="*/ 25 h 156"/>
                  <a:gd name="T32" fmla="*/ 112 w 114"/>
                  <a:gd name="T33" fmla="*/ 25 h 156"/>
                  <a:gd name="T34" fmla="*/ 112 w 114"/>
                  <a:gd name="T35" fmla="*/ 25 h 156"/>
                  <a:gd name="T36" fmla="*/ 0 w 114"/>
                  <a:gd name="T37" fmla="*/ 131 h 156"/>
                  <a:gd name="T38" fmla="*/ 12 w 114"/>
                  <a:gd name="T39" fmla="*/ 142 h 156"/>
                  <a:gd name="T40" fmla="*/ 41 w 114"/>
                  <a:gd name="T41" fmla="*/ 154 h 156"/>
                  <a:gd name="T42" fmla="*/ 71 w 114"/>
                  <a:gd name="T43" fmla="*/ 154 h 156"/>
                  <a:gd name="T44" fmla="*/ 100 w 114"/>
                  <a:gd name="T45" fmla="*/ 142 h 156"/>
                  <a:gd name="T46" fmla="*/ 112 w 114"/>
                  <a:gd name="T47" fmla="*/ 131 h 156"/>
                  <a:gd name="T48" fmla="*/ 112 w 114"/>
                  <a:gd name="T49" fmla="*/ 131 h 156"/>
                  <a:gd name="T50" fmla="*/ 112 w 114"/>
                  <a:gd name="T51" fmla="*/ 131 h 156"/>
                  <a:gd name="T52" fmla="*/ 114 w 114"/>
                  <a:gd name="T53" fmla="*/ 131 h 156"/>
                  <a:gd name="T54" fmla="*/ 114 w 114"/>
                  <a:gd name="T55" fmla="*/ 131 h 156"/>
                  <a:gd name="T56" fmla="*/ 100 w 114"/>
                  <a:gd name="T57" fmla="*/ 142 h 156"/>
                  <a:gd name="T58" fmla="*/ 71 w 114"/>
                  <a:gd name="T59" fmla="*/ 154 h 156"/>
                  <a:gd name="T60" fmla="*/ 41 w 114"/>
                  <a:gd name="T61" fmla="*/ 154 h 156"/>
                  <a:gd name="T62" fmla="*/ 14 w 114"/>
                  <a:gd name="T63" fmla="*/ 142 h 156"/>
                  <a:gd name="T64" fmla="*/ 0 w 114"/>
                  <a:gd name="T65" fmla="*/ 131 h 156"/>
                  <a:gd name="T66" fmla="*/ 0 w 114"/>
                  <a:gd name="T67" fmla="*/ 131 h 156"/>
                  <a:gd name="T68" fmla="*/ 0 w 114"/>
                  <a:gd name="T69" fmla="*/ 131 h 156"/>
                  <a:gd name="T70" fmla="*/ 0 w 114"/>
                  <a:gd name="T71" fmla="*/ 131 h 156"/>
                  <a:gd name="T72" fmla="*/ 0 w 114"/>
                  <a:gd name="T73" fmla="*/ 13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56">
                    <a:moveTo>
                      <a:pt x="112" y="23"/>
                    </a:moveTo>
                    <a:lnTo>
                      <a:pt x="112" y="23"/>
                    </a:ln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2" y="14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14" y="14"/>
                    </a:lnTo>
                    <a:lnTo>
                      <a:pt x="25" y="6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4" y="25"/>
                    </a:lnTo>
                    <a:lnTo>
                      <a:pt x="114" y="25"/>
                    </a:lnTo>
                    <a:lnTo>
                      <a:pt x="114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3"/>
                    </a:lnTo>
                    <a:close/>
                    <a:moveTo>
                      <a:pt x="0" y="131"/>
                    </a:moveTo>
                    <a:lnTo>
                      <a:pt x="0" y="133"/>
                    </a:lnTo>
                    <a:lnTo>
                      <a:pt x="12" y="142"/>
                    </a:lnTo>
                    <a:lnTo>
                      <a:pt x="25" y="150"/>
                    </a:lnTo>
                    <a:lnTo>
                      <a:pt x="41" y="154"/>
                    </a:lnTo>
                    <a:lnTo>
                      <a:pt x="56" y="156"/>
                    </a:lnTo>
                    <a:lnTo>
                      <a:pt x="71" y="154"/>
                    </a:lnTo>
                    <a:lnTo>
                      <a:pt x="87" y="150"/>
                    </a:lnTo>
                    <a:lnTo>
                      <a:pt x="100" y="142"/>
                    </a:lnTo>
                    <a:lnTo>
                      <a:pt x="112" y="133"/>
                    </a:lnTo>
                    <a:lnTo>
                      <a:pt x="112" y="131"/>
                    </a:lnTo>
                    <a:lnTo>
                      <a:pt x="112" y="131"/>
                    </a:lnTo>
                    <a:lnTo>
                      <a:pt x="112" y="131"/>
                    </a:lnTo>
                    <a:lnTo>
                      <a:pt x="112" y="131"/>
                    </a:lnTo>
                    <a:lnTo>
                      <a:pt x="112" y="131"/>
                    </a:lnTo>
                    <a:lnTo>
                      <a:pt x="114" y="131"/>
                    </a:lnTo>
                    <a:lnTo>
                      <a:pt x="114" y="131"/>
                    </a:lnTo>
                    <a:lnTo>
                      <a:pt x="114" y="131"/>
                    </a:lnTo>
                    <a:lnTo>
                      <a:pt x="114" y="131"/>
                    </a:lnTo>
                    <a:lnTo>
                      <a:pt x="112" y="133"/>
                    </a:lnTo>
                    <a:lnTo>
                      <a:pt x="100" y="142"/>
                    </a:lnTo>
                    <a:lnTo>
                      <a:pt x="87" y="148"/>
                    </a:lnTo>
                    <a:lnTo>
                      <a:pt x="71" y="154"/>
                    </a:lnTo>
                    <a:lnTo>
                      <a:pt x="56" y="156"/>
                    </a:lnTo>
                    <a:lnTo>
                      <a:pt x="41" y="154"/>
                    </a:lnTo>
                    <a:lnTo>
                      <a:pt x="25" y="148"/>
                    </a:lnTo>
                    <a:lnTo>
                      <a:pt x="14" y="142"/>
                    </a:lnTo>
                    <a:lnTo>
                      <a:pt x="2" y="133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005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09" name="Freeform 7993"/>
              <p:cNvSpPr>
                <a:spLocks noEditPoints="1"/>
              </p:cNvSpPr>
              <p:nvPr/>
            </p:nvSpPr>
            <p:spPr bwMode="auto">
              <a:xfrm>
                <a:off x="2908" y="3054"/>
                <a:ext cx="115" cy="156"/>
              </a:xfrm>
              <a:custGeom>
                <a:avLst/>
                <a:gdLst>
                  <a:gd name="T0" fmla="*/ 113 w 115"/>
                  <a:gd name="T1" fmla="*/ 23 h 156"/>
                  <a:gd name="T2" fmla="*/ 88 w 115"/>
                  <a:gd name="T3" fmla="*/ 6 h 156"/>
                  <a:gd name="T4" fmla="*/ 57 w 115"/>
                  <a:gd name="T5" fmla="*/ 0 h 156"/>
                  <a:gd name="T6" fmla="*/ 26 w 115"/>
                  <a:gd name="T7" fmla="*/ 6 h 156"/>
                  <a:gd name="T8" fmla="*/ 3 w 115"/>
                  <a:gd name="T9" fmla="*/ 23 h 156"/>
                  <a:gd name="T10" fmla="*/ 115 w 115"/>
                  <a:gd name="T11" fmla="*/ 25 h 156"/>
                  <a:gd name="T12" fmla="*/ 3 w 115"/>
                  <a:gd name="T13" fmla="*/ 133 h 156"/>
                  <a:gd name="T14" fmla="*/ 26 w 115"/>
                  <a:gd name="T15" fmla="*/ 148 h 156"/>
                  <a:gd name="T16" fmla="*/ 57 w 115"/>
                  <a:gd name="T17" fmla="*/ 156 h 156"/>
                  <a:gd name="T18" fmla="*/ 88 w 115"/>
                  <a:gd name="T19" fmla="*/ 148 h 156"/>
                  <a:gd name="T20" fmla="*/ 113 w 115"/>
                  <a:gd name="T21" fmla="*/ 133 h 156"/>
                  <a:gd name="T22" fmla="*/ 115 w 115"/>
                  <a:gd name="T23" fmla="*/ 131 h 156"/>
                  <a:gd name="T24" fmla="*/ 115 w 115"/>
                  <a:gd name="T25" fmla="*/ 129 h 156"/>
                  <a:gd name="T26" fmla="*/ 115 w 115"/>
                  <a:gd name="T27" fmla="*/ 129 h 156"/>
                  <a:gd name="T28" fmla="*/ 115 w 115"/>
                  <a:gd name="T29" fmla="*/ 129 h 156"/>
                  <a:gd name="T30" fmla="*/ 111 w 115"/>
                  <a:gd name="T31" fmla="*/ 133 h 156"/>
                  <a:gd name="T32" fmla="*/ 88 w 115"/>
                  <a:gd name="T33" fmla="*/ 148 h 156"/>
                  <a:gd name="T34" fmla="*/ 57 w 115"/>
                  <a:gd name="T35" fmla="*/ 154 h 156"/>
                  <a:gd name="T36" fmla="*/ 26 w 115"/>
                  <a:gd name="T37" fmla="*/ 148 h 156"/>
                  <a:gd name="T38" fmla="*/ 3 w 115"/>
                  <a:gd name="T39" fmla="*/ 133 h 156"/>
                  <a:gd name="T40" fmla="*/ 0 w 115"/>
                  <a:gd name="T41" fmla="*/ 129 h 156"/>
                  <a:gd name="T42" fmla="*/ 0 w 115"/>
                  <a:gd name="T43" fmla="*/ 129 h 156"/>
                  <a:gd name="T44" fmla="*/ 1 w 115"/>
                  <a:gd name="T45" fmla="*/ 129 h 156"/>
                  <a:gd name="T46" fmla="*/ 1 w 115"/>
                  <a:gd name="T47" fmla="*/ 131 h 156"/>
                  <a:gd name="T48" fmla="*/ 115 w 115"/>
                  <a:gd name="T49" fmla="*/ 27 h 156"/>
                  <a:gd name="T50" fmla="*/ 99 w 115"/>
                  <a:gd name="T51" fmla="*/ 14 h 156"/>
                  <a:gd name="T52" fmla="*/ 72 w 115"/>
                  <a:gd name="T53" fmla="*/ 2 h 156"/>
                  <a:gd name="T54" fmla="*/ 42 w 115"/>
                  <a:gd name="T55" fmla="*/ 2 h 156"/>
                  <a:gd name="T56" fmla="*/ 15 w 115"/>
                  <a:gd name="T57" fmla="*/ 14 h 156"/>
                  <a:gd name="T58" fmla="*/ 0 w 115"/>
                  <a:gd name="T59" fmla="*/ 27 h 156"/>
                  <a:gd name="T60" fmla="*/ 115 w 115"/>
                  <a:gd name="T61" fmla="*/ 25 h 156"/>
                  <a:gd name="T62" fmla="*/ 115 w 115"/>
                  <a:gd name="T63" fmla="*/ 25 h 156"/>
                  <a:gd name="T64" fmla="*/ 115 w 115"/>
                  <a:gd name="T65" fmla="*/ 25 h 156"/>
                  <a:gd name="T66" fmla="*/ 115 w 115"/>
                  <a:gd name="T67" fmla="*/ 27 h 156"/>
                  <a:gd name="T68" fmla="*/ 115 w 115"/>
                  <a:gd name="T69" fmla="*/ 2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56">
                    <a:moveTo>
                      <a:pt x="115" y="25"/>
                    </a:moveTo>
                    <a:lnTo>
                      <a:pt x="113" y="23"/>
                    </a:lnTo>
                    <a:lnTo>
                      <a:pt x="101" y="14"/>
                    </a:lnTo>
                    <a:lnTo>
                      <a:pt x="88" y="6"/>
                    </a:lnTo>
                    <a:lnTo>
                      <a:pt x="72" y="2"/>
                    </a:lnTo>
                    <a:lnTo>
                      <a:pt x="57" y="0"/>
                    </a:lnTo>
                    <a:lnTo>
                      <a:pt x="42" y="2"/>
                    </a:lnTo>
                    <a:lnTo>
                      <a:pt x="26" y="6"/>
                    </a:lnTo>
                    <a:lnTo>
                      <a:pt x="15" y="14"/>
                    </a:lnTo>
                    <a:lnTo>
                      <a:pt x="3" y="23"/>
                    </a:lnTo>
                    <a:lnTo>
                      <a:pt x="1" y="25"/>
                    </a:lnTo>
                    <a:lnTo>
                      <a:pt x="115" y="25"/>
                    </a:lnTo>
                    <a:close/>
                    <a:moveTo>
                      <a:pt x="1" y="131"/>
                    </a:moveTo>
                    <a:lnTo>
                      <a:pt x="3" y="133"/>
                    </a:lnTo>
                    <a:lnTo>
                      <a:pt x="15" y="142"/>
                    </a:lnTo>
                    <a:lnTo>
                      <a:pt x="26" y="148"/>
                    </a:lnTo>
                    <a:lnTo>
                      <a:pt x="42" y="154"/>
                    </a:lnTo>
                    <a:lnTo>
                      <a:pt x="57" y="156"/>
                    </a:lnTo>
                    <a:lnTo>
                      <a:pt x="72" y="154"/>
                    </a:lnTo>
                    <a:lnTo>
                      <a:pt x="88" y="148"/>
                    </a:lnTo>
                    <a:lnTo>
                      <a:pt x="101" y="142"/>
                    </a:lnTo>
                    <a:lnTo>
                      <a:pt x="113" y="133"/>
                    </a:lnTo>
                    <a:lnTo>
                      <a:pt x="115" y="131"/>
                    </a:lnTo>
                    <a:lnTo>
                      <a:pt x="115" y="131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1" y="133"/>
                    </a:lnTo>
                    <a:lnTo>
                      <a:pt x="99" y="141"/>
                    </a:lnTo>
                    <a:lnTo>
                      <a:pt x="88" y="148"/>
                    </a:lnTo>
                    <a:lnTo>
                      <a:pt x="72" y="152"/>
                    </a:lnTo>
                    <a:lnTo>
                      <a:pt x="57" y="154"/>
                    </a:lnTo>
                    <a:lnTo>
                      <a:pt x="42" y="152"/>
                    </a:lnTo>
                    <a:lnTo>
                      <a:pt x="26" y="148"/>
                    </a:lnTo>
                    <a:lnTo>
                      <a:pt x="15" y="141"/>
                    </a:lnTo>
                    <a:lnTo>
                      <a:pt x="3" y="133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1" y="129"/>
                    </a:lnTo>
                    <a:lnTo>
                      <a:pt x="1" y="129"/>
                    </a:lnTo>
                    <a:lnTo>
                      <a:pt x="1" y="129"/>
                    </a:lnTo>
                    <a:lnTo>
                      <a:pt x="1" y="131"/>
                    </a:lnTo>
                    <a:lnTo>
                      <a:pt x="1" y="131"/>
                    </a:lnTo>
                    <a:close/>
                    <a:moveTo>
                      <a:pt x="115" y="27"/>
                    </a:moveTo>
                    <a:lnTo>
                      <a:pt x="111" y="23"/>
                    </a:lnTo>
                    <a:lnTo>
                      <a:pt x="99" y="14"/>
                    </a:lnTo>
                    <a:lnTo>
                      <a:pt x="88" y="6"/>
                    </a:lnTo>
                    <a:lnTo>
                      <a:pt x="72" y="2"/>
                    </a:lnTo>
                    <a:lnTo>
                      <a:pt x="57" y="0"/>
                    </a:lnTo>
                    <a:lnTo>
                      <a:pt x="42" y="2"/>
                    </a:lnTo>
                    <a:lnTo>
                      <a:pt x="26" y="6"/>
                    </a:lnTo>
                    <a:lnTo>
                      <a:pt x="15" y="14"/>
                    </a:lnTo>
                    <a:lnTo>
                      <a:pt x="3" y="23"/>
                    </a:lnTo>
                    <a:lnTo>
                      <a:pt x="0" y="27"/>
                    </a:lnTo>
                    <a:lnTo>
                      <a:pt x="115" y="27"/>
                    </a:lnTo>
                    <a:close/>
                    <a:moveTo>
                      <a:pt x="115" y="25"/>
                    </a:move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5"/>
                    </a:lnTo>
                    <a:close/>
                  </a:path>
                </a:pathLst>
              </a:custGeom>
              <a:solidFill>
                <a:srgbClr val="00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10" name="Freeform 7994"/>
              <p:cNvSpPr>
                <a:spLocks noEditPoints="1"/>
              </p:cNvSpPr>
              <p:nvPr/>
            </p:nvSpPr>
            <p:spPr bwMode="auto">
              <a:xfrm>
                <a:off x="2908" y="3054"/>
                <a:ext cx="115" cy="154"/>
              </a:xfrm>
              <a:custGeom>
                <a:avLst/>
                <a:gdLst>
                  <a:gd name="T0" fmla="*/ 111 w 115"/>
                  <a:gd name="T1" fmla="*/ 23 h 154"/>
                  <a:gd name="T2" fmla="*/ 88 w 115"/>
                  <a:gd name="T3" fmla="*/ 6 h 154"/>
                  <a:gd name="T4" fmla="*/ 57 w 115"/>
                  <a:gd name="T5" fmla="*/ 0 h 154"/>
                  <a:gd name="T6" fmla="*/ 26 w 115"/>
                  <a:gd name="T7" fmla="*/ 6 h 154"/>
                  <a:gd name="T8" fmla="*/ 3 w 115"/>
                  <a:gd name="T9" fmla="*/ 23 h 154"/>
                  <a:gd name="T10" fmla="*/ 0 w 115"/>
                  <a:gd name="T11" fmla="*/ 27 h 154"/>
                  <a:gd name="T12" fmla="*/ 0 w 115"/>
                  <a:gd name="T13" fmla="*/ 27 h 154"/>
                  <a:gd name="T14" fmla="*/ 0 w 115"/>
                  <a:gd name="T15" fmla="*/ 27 h 154"/>
                  <a:gd name="T16" fmla="*/ 0 w 115"/>
                  <a:gd name="T17" fmla="*/ 27 h 154"/>
                  <a:gd name="T18" fmla="*/ 3 w 115"/>
                  <a:gd name="T19" fmla="*/ 23 h 154"/>
                  <a:gd name="T20" fmla="*/ 28 w 115"/>
                  <a:gd name="T21" fmla="*/ 8 h 154"/>
                  <a:gd name="T22" fmla="*/ 57 w 115"/>
                  <a:gd name="T23" fmla="*/ 2 h 154"/>
                  <a:gd name="T24" fmla="*/ 88 w 115"/>
                  <a:gd name="T25" fmla="*/ 8 h 154"/>
                  <a:gd name="T26" fmla="*/ 111 w 115"/>
                  <a:gd name="T27" fmla="*/ 23 h 154"/>
                  <a:gd name="T28" fmla="*/ 115 w 115"/>
                  <a:gd name="T29" fmla="*/ 27 h 154"/>
                  <a:gd name="T30" fmla="*/ 115 w 115"/>
                  <a:gd name="T31" fmla="*/ 27 h 154"/>
                  <a:gd name="T32" fmla="*/ 115 w 115"/>
                  <a:gd name="T33" fmla="*/ 27 h 154"/>
                  <a:gd name="T34" fmla="*/ 115 w 115"/>
                  <a:gd name="T35" fmla="*/ 27 h 154"/>
                  <a:gd name="T36" fmla="*/ 0 w 115"/>
                  <a:gd name="T37" fmla="*/ 129 h 154"/>
                  <a:gd name="T38" fmla="*/ 15 w 115"/>
                  <a:gd name="T39" fmla="*/ 141 h 154"/>
                  <a:gd name="T40" fmla="*/ 42 w 115"/>
                  <a:gd name="T41" fmla="*/ 152 h 154"/>
                  <a:gd name="T42" fmla="*/ 72 w 115"/>
                  <a:gd name="T43" fmla="*/ 152 h 154"/>
                  <a:gd name="T44" fmla="*/ 99 w 115"/>
                  <a:gd name="T45" fmla="*/ 141 h 154"/>
                  <a:gd name="T46" fmla="*/ 115 w 115"/>
                  <a:gd name="T47" fmla="*/ 129 h 154"/>
                  <a:gd name="T48" fmla="*/ 115 w 115"/>
                  <a:gd name="T49" fmla="*/ 129 h 154"/>
                  <a:gd name="T50" fmla="*/ 115 w 115"/>
                  <a:gd name="T51" fmla="*/ 129 h 154"/>
                  <a:gd name="T52" fmla="*/ 115 w 115"/>
                  <a:gd name="T53" fmla="*/ 129 h 154"/>
                  <a:gd name="T54" fmla="*/ 115 w 115"/>
                  <a:gd name="T55" fmla="*/ 127 h 154"/>
                  <a:gd name="T56" fmla="*/ 99 w 115"/>
                  <a:gd name="T57" fmla="*/ 141 h 154"/>
                  <a:gd name="T58" fmla="*/ 72 w 115"/>
                  <a:gd name="T59" fmla="*/ 152 h 154"/>
                  <a:gd name="T60" fmla="*/ 42 w 115"/>
                  <a:gd name="T61" fmla="*/ 152 h 154"/>
                  <a:gd name="T62" fmla="*/ 15 w 115"/>
                  <a:gd name="T63" fmla="*/ 141 h 154"/>
                  <a:gd name="T64" fmla="*/ 0 w 115"/>
                  <a:gd name="T65" fmla="*/ 127 h 154"/>
                  <a:gd name="T66" fmla="*/ 0 w 115"/>
                  <a:gd name="T67" fmla="*/ 129 h 154"/>
                  <a:gd name="T68" fmla="*/ 0 w 115"/>
                  <a:gd name="T69" fmla="*/ 129 h 154"/>
                  <a:gd name="T70" fmla="*/ 0 w 115"/>
                  <a:gd name="T71" fmla="*/ 129 h 154"/>
                  <a:gd name="T72" fmla="*/ 0 w 115"/>
                  <a:gd name="T73" fmla="*/ 12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4">
                    <a:moveTo>
                      <a:pt x="115" y="27"/>
                    </a:moveTo>
                    <a:lnTo>
                      <a:pt x="111" y="23"/>
                    </a:lnTo>
                    <a:lnTo>
                      <a:pt x="99" y="14"/>
                    </a:lnTo>
                    <a:lnTo>
                      <a:pt x="88" y="6"/>
                    </a:lnTo>
                    <a:lnTo>
                      <a:pt x="72" y="2"/>
                    </a:lnTo>
                    <a:lnTo>
                      <a:pt x="57" y="0"/>
                    </a:lnTo>
                    <a:lnTo>
                      <a:pt x="42" y="2"/>
                    </a:lnTo>
                    <a:lnTo>
                      <a:pt x="26" y="6"/>
                    </a:lnTo>
                    <a:lnTo>
                      <a:pt x="15" y="14"/>
                    </a:lnTo>
                    <a:lnTo>
                      <a:pt x="3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" y="23"/>
                    </a:lnTo>
                    <a:lnTo>
                      <a:pt x="15" y="14"/>
                    </a:lnTo>
                    <a:lnTo>
                      <a:pt x="28" y="8"/>
                    </a:lnTo>
                    <a:lnTo>
                      <a:pt x="42" y="2"/>
                    </a:lnTo>
                    <a:lnTo>
                      <a:pt x="57" y="2"/>
                    </a:lnTo>
                    <a:lnTo>
                      <a:pt x="72" y="2"/>
                    </a:lnTo>
                    <a:lnTo>
                      <a:pt x="88" y="8"/>
                    </a:lnTo>
                    <a:lnTo>
                      <a:pt x="99" y="14"/>
                    </a:lnTo>
                    <a:lnTo>
                      <a:pt x="111" y="23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close/>
                    <a:moveTo>
                      <a:pt x="0" y="129"/>
                    </a:moveTo>
                    <a:lnTo>
                      <a:pt x="3" y="133"/>
                    </a:lnTo>
                    <a:lnTo>
                      <a:pt x="15" y="141"/>
                    </a:lnTo>
                    <a:lnTo>
                      <a:pt x="26" y="148"/>
                    </a:lnTo>
                    <a:lnTo>
                      <a:pt x="42" y="152"/>
                    </a:lnTo>
                    <a:lnTo>
                      <a:pt x="57" y="154"/>
                    </a:lnTo>
                    <a:lnTo>
                      <a:pt x="72" y="152"/>
                    </a:lnTo>
                    <a:lnTo>
                      <a:pt x="88" y="148"/>
                    </a:lnTo>
                    <a:lnTo>
                      <a:pt x="99" y="141"/>
                    </a:lnTo>
                    <a:lnTo>
                      <a:pt x="111" y="133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1" y="131"/>
                    </a:lnTo>
                    <a:lnTo>
                      <a:pt x="99" y="141"/>
                    </a:lnTo>
                    <a:lnTo>
                      <a:pt x="88" y="148"/>
                    </a:lnTo>
                    <a:lnTo>
                      <a:pt x="72" y="152"/>
                    </a:lnTo>
                    <a:lnTo>
                      <a:pt x="57" y="154"/>
                    </a:lnTo>
                    <a:lnTo>
                      <a:pt x="42" y="152"/>
                    </a:lnTo>
                    <a:lnTo>
                      <a:pt x="28" y="148"/>
                    </a:lnTo>
                    <a:lnTo>
                      <a:pt x="15" y="141"/>
                    </a:lnTo>
                    <a:lnTo>
                      <a:pt x="3" y="13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11" name="Freeform 7995"/>
              <p:cNvSpPr>
                <a:spLocks noEditPoints="1"/>
              </p:cNvSpPr>
              <p:nvPr/>
            </p:nvSpPr>
            <p:spPr bwMode="auto">
              <a:xfrm>
                <a:off x="2908" y="3056"/>
                <a:ext cx="115" cy="152"/>
              </a:xfrm>
              <a:custGeom>
                <a:avLst/>
                <a:gdLst>
                  <a:gd name="T0" fmla="*/ 111 w 115"/>
                  <a:gd name="T1" fmla="*/ 21 h 152"/>
                  <a:gd name="T2" fmla="*/ 88 w 115"/>
                  <a:gd name="T3" fmla="*/ 6 h 152"/>
                  <a:gd name="T4" fmla="*/ 57 w 115"/>
                  <a:gd name="T5" fmla="*/ 0 h 152"/>
                  <a:gd name="T6" fmla="*/ 28 w 115"/>
                  <a:gd name="T7" fmla="*/ 6 h 152"/>
                  <a:gd name="T8" fmla="*/ 3 w 115"/>
                  <a:gd name="T9" fmla="*/ 21 h 152"/>
                  <a:gd name="T10" fmla="*/ 0 w 115"/>
                  <a:gd name="T11" fmla="*/ 25 h 152"/>
                  <a:gd name="T12" fmla="*/ 0 w 115"/>
                  <a:gd name="T13" fmla="*/ 25 h 152"/>
                  <a:gd name="T14" fmla="*/ 0 w 115"/>
                  <a:gd name="T15" fmla="*/ 27 h 152"/>
                  <a:gd name="T16" fmla="*/ 0 w 115"/>
                  <a:gd name="T17" fmla="*/ 27 h 152"/>
                  <a:gd name="T18" fmla="*/ 3 w 115"/>
                  <a:gd name="T19" fmla="*/ 21 h 152"/>
                  <a:gd name="T20" fmla="*/ 28 w 115"/>
                  <a:gd name="T21" fmla="*/ 6 h 152"/>
                  <a:gd name="T22" fmla="*/ 57 w 115"/>
                  <a:gd name="T23" fmla="*/ 0 h 152"/>
                  <a:gd name="T24" fmla="*/ 86 w 115"/>
                  <a:gd name="T25" fmla="*/ 6 h 152"/>
                  <a:gd name="T26" fmla="*/ 111 w 115"/>
                  <a:gd name="T27" fmla="*/ 21 h 152"/>
                  <a:gd name="T28" fmla="*/ 115 w 115"/>
                  <a:gd name="T29" fmla="*/ 27 h 152"/>
                  <a:gd name="T30" fmla="*/ 115 w 115"/>
                  <a:gd name="T31" fmla="*/ 27 h 152"/>
                  <a:gd name="T32" fmla="*/ 115 w 115"/>
                  <a:gd name="T33" fmla="*/ 25 h 152"/>
                  <a:gd name="T34" fmla="*/ 115 w 115"/>
                  <a:gd name="T35" fmla="*/ 25 h 152"/>
                  <a:gd name="T36" fmla="*/ 0 w 115"/>
                  <a:gd name="T37" fmla="*/ 125 h 152"/>
                  <a:gd name="T38" fmla="*/ 15 w 115"/>
                  <a:gd name="T39" fmla="*/ 139 h 152"/>
                  <a:gd name="T40" fmla="*/ 42 w 115"/>
                  <a:gd name="T41" fmla="*/ 150 h 152"/>
                  <a:gd name="T42" fmla="*/ 72 w 115"/>
                  <a:gd name="T43" fmla="*/ 150 h 152"/>
                  <a:gd name="T44" fmla="*/ 99 w 115"/>
                  <a:gd name="T45" fmla="*/ 139 h 152"/>
                  <a:gd name="T46" fmla="*/ 115 w 115"/>
                  <a:gd name="T47" fmla="*/ 125 h 152"/>
                  <a:gd name="T48" fmla="*/ 115 w 115"/>
                  <a:gd name="T49" fmla="*/ 125 h 152"/>
                  <a:gd name="T50" fmla="*/ 115 w 115"/>
                  <a:gd name="T51" fmla="*/ 125 h 152"/>
                  <a:gd name="T52" fmla="*/ 115 w 115"/>
                  <a:gd name="T53" fmla="*/ 125 h 152"/>
                  <a:gd name="T54" fmla="*/ 115 w 115"/>
                  <a:gd name="T55" fmla="*/ 125 h 152"/>
                  <a:gd name="T56" fmla="*/ 99 w 115"/>
                  <a:gd name="T57" fmla="*/ 139 h 152"/>
                  <a:gd name="T58" fmla="*/ 72 w 115"/>
                  <a:gd name="T59" fmla="*/ 150 h 152"/>
                  <a:gd name="T60" fmla="*/ 42 w 115"/>
                  <a:gd name="T61" fmla="*/ 150 h 152"/>
                  <a:gd name="T62" fmla="*/ 15 w 115"/>
                  <a:gd name="T63" fmla="*/ 139 h 152"/>
                  <a:gd name="T64" fmla="*/ 0 w 115"/>
                  <a:gd name="T65" fmla="*/ 125 h 152"/>
                  <a:gd name="T66" fmla="*/ 0 w 115"/>
                  <a:gd name="T67" fmla="*/ 125 h 152"/>
                  <a:gd name="T68" fmla="*/ 0 w 115"/>
                  <a:gd name="T69" fmla="*/ 125 h 152"/>
                  <a:gd name="T70" fmla="*/ 0 w 115"/>
                  <a:gd name="T71" fmla="*/ 125 h 152"/>
                  <a:gd name="T72" fmla="*/ 0 w 115"/>
                  <a:gd name="T73" fmla="*/ 125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2">
                    <a:moveTo>
                      <a:pt x="115" y="25"/>
                    </a:moveTo>
                    <a:lnTo>
                      <a:pt x="111" y="21"/>
                    </a:lnTo>
                    <a:lnTo>
                      <a:pt x="99" y="12"/>
                    </a:lnTo>
                    <a:lnTo>
                      <a:pt x="88" y="6"/>
                    </a:lnTo>
                    <a:lnTo>
                      <a:pt x="72" y="0"/>
                    </a:lnTo>
                    <a:lnTo>
                      <a:pt x="57" y="0"/>
                    </a:lnTo>
                    <a:lnTo>
                      <a:pt x="42" y="0"/>
                    </a:lnTo>
                    <a:lnTo>
                      <a:pt x="28" y="6"/>
                    </a:lnTo>
                    <a:lnTo>
                      <a:pt x="15" y="12"/>
                    </a:lnTo>
                    <a:lnTo>
                      <a:pt x="3" y="21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" y="21"/>
                    </a:lnTo>
                    <a:lnTo>
                      <a:pt x="15" y="14"/>
                    </a:lnTo>
                    <a:lnTo>
                      <a:pt x="28" y="6"/>
                    </a:lnTo>
                    <a:lnTo>
                      <a:pt x="42" y="2"/>
                    </a:lnTo>
                    <a:lnTo>
                      <a:pt x="57" y="0"/>
                    </a:lnTo>
                    <a:lnTo>
                      <a:pt x="72" y="2"/>
                    </a:lnTo>
                    <a:lnTo>
                      <a:pt x="86" y="6"/>
                    </a:lnTo>
                    <a:lnTo>
                      <a:pt x="99" y="14"/>
                    </a:lnTo>
                    <a:lnTo>
                      <a:pt x="111" y="21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close/>
                    <a:moveTo>
                      <a:pt x="0" y="125"/>
                    </a:moveTo>
                    <a:lnTo>
                      <a:pt x="3" y="129"/>
                    </a:lnTo>
                    <a:lnTo>
                      <a:pt x="15" y="139"/>
                    </a:lnTo>
                    <a:lnTo>
                      <a:pt x="28" y="146"/>
                    </a:lnTo>
                    <a:lnTo>
                      <a:pt x="42" y="150"/>
                    </a:lnTo>
                    <a:lnTo>
                      <a:pt x="57" y="152"/>
                    </a:lnTo>
                    <a:lnTo>
                      <a:pt x="72" y="150"/>
                    </a:lnTo>
                    <a:lnTo>
                      <a:pt x="88" y="146"/>
                    </a:lnTo>
                    <a:lnTo>
                      <a:pt x="99" y="139"/>
                    </a:lnTo>
                    <a:lnTo>
                      <a:pt x="111" y="129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1" y="129"/>
                    </a:lnTo>
                    <a:lnTo>
                      <a:pt x="99" y="139"/>
                    </a:lnTo>
                    <a:lnTo>
                      <a:pt x="86" y="146"/>
                    </a:lnTo>
                    <a:lnTo>
                      <a:pt x="72" y="150"/>
                    </a:lnTo>
                    <a:lnTo>
                      <a:pt x="57" y="152"/>
                    </a:lnTo>
                    <a:lnTo>
                      <a:pt x="42" y="150"/>
                    </a:lnTo>
                    <a:lnTo>
                      <a:pt x="28" y="146"/>
                    </a:lnTo>
                    <a:lnTo>
                      <a:pt x="15" y="139"/>
                    </a:lnTo>
                    <a:lnTo>
                      <a:pt x="3" y="129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12" name="Freeform 7996"/>
              <p:cNvSpPr>
                <a:spLocks noEditPoints="1"/>
              </p:cNvSpPr>
              <p:nvPr/>
            </p:nvSpPr>
            <p:spPr bwMode="auto">
              <a:xfrm>
                <a:off x="2908" y="3056"/>
                <a:ext cx="115" cy="152"/>
              </a:xfrm>
              <a:custGeom>
                <a:avLst/>
                <a:gdLst>
                  <a:gd name="T0" fmla="*/ 111 w 115"/>
                  <a:gd name="T1" fmla="*/ 21 h 152"/>
                  <a:gd name="T2" fmla="*/ 86 w 115"/>
                  <a:gd name="T3" fmla="*/ 6 h 152"/>
                  <a:gd name="T4" fmla="*/ 57 w 115"/>
                  <a:gd name="T5" fmla="*/ 0 h 152"/>
                  <a:gd name="T6" fmla="*/ 28 w 115"/>
                  <a:gd name="T7" fmla="*/ 6 h 152"/>
                  <a:gd name="T8" fmla="*/ 3 w 115"/>
                  <a:gd name="T9" fmla="*/ 21 h 152"/>
                  <a:gd name="T10" fmla="*/ 0 w 115"/>
                  <a:gd name="T11" fmla="*/ 27 h 152"/>
                  <a:gd name="T12" fmla="*/ 0 w 115"/>
                  <a:gd name="T13" fmla="*/ 27 h 152"/>
                  <a:gd name="T14" fmla="*/ 0 w 115"/>
                  <a:gd name="T15" fmla="*/ 27 h 152"/>
                  <a:gd name="T16" fmla="*/ 0 w 115"/>
                  <a:gd name="T17" fmla="*/ 27 h 152"/>
                  <a:gd name="T18" fmla="*/ 3 w 115"/>
                  <a:gd name="T19" fmla="*/ 23 h 152"/>
                  <a:gd name="T20" fmla="*/ 28 w 115"/>
                  <a:gd name="T21" fmla="*/ 6 h 152"/>
                  <a:gd name="T22" fmla="*/ 57 w 115"/>
                  <a:gd name="T23" fmla="*/ 0 h 152"/>
                  <a:gd name="T24" fmla="*/ 86 w 115"/>
                  <a:gd name="T25" fmla="*/ 6 h 152"/>
                  <a:gd name="T26" fmla="*/ 111 w 115"/>
                  <a:gd name="T27" fmla="*/ 23 h 152"/>
                  <a:gd name="T28" fmla="*/ 115 w 115"/>
                  <a:gd name="T29" fmla="*/ 27 h 152"/>
                  <a:gd name="T30" fmla="*/ 115 w 115"/>
                  <a:gd name="T31" fmla="*/ 27 h 152"/>
                  <a:gd name="T32" fmla="*/ 115 w 115"/>
                  <a:gd name="T33" fmla="*/ 27 h 152"/>
                  <a:gd name="T34" fmla="*/ 115 w 115"/>
                  <a:gd name="T35" fmla="*/ 27 h 152"/>
                  <a:gd name="T36" fmla="*/ 0 w 115"/>
                  <a:gd name="T37" fmla="*/ 125 h 152"/>
                  <a:gd name="T38" fmla="*/ 15 w 115"/>
                  <a:gd name="T39" fmla="*/ 139 h 152"/>
                  <a:gd name="T40" fmla="*/ 42 w 115"/>
                  <a:gd name="T41" fmla="*/ 150 h 152"/>
                  <a:gd name="T42" fmla="*/ 72 w 115"/>
                  <a:gd name="T43" fmla="*/ 150 h 152"/>
                  <a:gd name="T44" fmla="*/ 99 w 115"/>
                  <a:gd name="T45" fmla="*/ 139 h 152"/>
                  <a:gd name="T46" fmla="*/ 115 w 115"/>
                  <a:gd name="T47" fmla="*/ 125 h 152"/>
                  <a:gd name="T48" fmla="*/ 115 w 115"/>
                  <a:gd name="T49" fmla="*/ 125 h 152"/>
                  <a:gd name="T50" fmla="*/ 115 w 115"/>
                  <a:gd name="T51" fmla="*/ 123 h 152"/>
                  <a:gd name="T52" fmla="*/ 115 w 115"/>
                  <a:gd name="T53" fmla="*/ 123 h 152"/>
                  <a:gd name="T54" fmla="*/ 115 w 115"/>
                  <a:gd name="T55" fmla="*/ 123 h 152"/>
                  <a:gd name="T56" fmla="*/ 99 w 115"/>
                  <a:gd name="T57" fmla="*/ 139 h 152"/>
                  <a:gd name="T58" fmla="*/ 72 w 115"/>
                  <a:gd name="T59" fmla="*/ 150 h 152"/>
                  <a:gd name="T60" fmla="*/ 42 w 115"/>
                  <a:gd name="T61" fmla="*/ 150 h 152"/>
                  <a:gd name="T62" fmla="*/ 15 w 115"/>
                  <a:gd name="T63" fmla="*/ 139 h 152"/>
                  <a:gd name="T64" fmla="*/ 0 w 115"/>
                  <a:gd name="T65" fmla="*/ 123 h 152"/>
                  <a:gd name="T66" fmla="*/ 0 w 115"/>
                  <a:gd name="T67" fmla="*/ 123 h 152"/>
                  <a:gd name="T68" fmla="*/ 0 w 115"/>
                  <a:gd name="T69" fmla="*/ 123 h 152"/>
                  <a:gd name="T70" fmla="*/ 0 w 115"/>
                  <a:gd name="T71" fmla="*/ 125 h 152"/>
                  <a:gd name="T72" fmla="*/ 0 w 115"/>
                  <a:gd name="T73" fmla="*/ 125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2">
                    <a:moveTo>
                      <a:pt x="115" y="27"/>
                    </a:moveTo>
                    <a:lnTo>
                      <a:pt x="111" y="21"/>
                    </a:lnTo>
                    <a:lnTo>
                      <a:pt x="99" y="14"/>
                    </a:lnTo>
                    <a:lnTo>
                      <a:pt x="86" y="6"/>
                    </a:lnTo>
                    <a:lnTo>
                      <a:pt x="72" y="2"/>
                    </a:lnTo>
                    <a:lnTo>
                      <a:pt x="57" y="0"/>
                    </a:lnTo>
                    <a:lnTo>
                      <a:pt x="42" y="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3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" y="23"/>
                    </a:lnTo>
                    <a:lnTo>
                      <a:pt x="15" y="14"/>
                    </a:lnTo>
                    <a:lnTo>
                      <a:pt x="28" y="6"/>
                    </a:lnTo>
                    <a:lnTo>
                      <a:pt x="42" y="2"/>
                    </a:lnTo>
                    <a:lnTo>
                      <a:pt x="57" y="0"/>
                    </a:lnTo>
                    <a:lnTo>
                      <a:pt x="72" y="2"/>
                    </a:lnTo>
                    <a:lnTo>
                      <a:pt x="86" y="6"/>
                    </a:lnTo>
                    <a:lnTo>
                      <a:pt x="99" y="14"/>
                    </a:lnTo>
                    <a:lnTo>
                      <a:pt x="111" y="23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close/>
                    <a:moveTo>
                      <a:pt x="0" y="125"/>
                    </a:moveTo>
                    <a:lnTo>
                      <a:pt x="3" y="129"/>
                    </a:lnTo>
                    <a:lnTo>
                      <a:pt x="15" y="139"/>
                    </a:lnTo>
                    <a:lnTo>
                      <a:pt x="28" y="146"/>
                    </a:lnTo>
                    <a:lnTo>
                      <a:pt x="42" y="150"/>
                    </a:lnTo>
                    <a:lnTo>
                      <a:pt x="57" y="152"/>
                    </a:lnTo>
                    <a:lnTo>
                      <a:pt x="72" y="150"/>
                    </a:lnTo>
                    <a:lnTo>
                      <a:pt x="86" y="146"/>
                    </a:lnTo>
                    <a:lnTo>
                      <a:pt x="99" y="139"/>
                    </a:lnTo>
                    <a:lnTo>
                      <a:pt x="111" y="129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1" y="129"/>
                    </a:lnTo>
                    <a:lnTo>
                      <a:pt x="99" y="139"/>
                    </a:lnTo>
                    <a:lnTo>
                      <a:pt x="86" y="144"/>
                    </a:lnTo>
                    <a:lnTo>
                      <a:pt x="72" y="150"/>
                    </a:lnTo>
                    <a:lnTo>
                      <a:pt x="57" y="150"/>
                    </a:lnTo>
                    <a:lnTo>
                      <a:pt x="42" y="150"/>
                    </a:lnTo>
                    <a:lnTo>
                      <a:pt x="28" y="144"/>
                    </a:lnTo>
                    <a:lnTo>
                      <a:pt x="15" y="139"/>
                    </a:lnTo>
                    <a:lnTo>
                      <a:pt x="3" y="129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13" name="Freeform 7997"/>
              <p:cNvSpPr>
                <a:spLocks noEditPoints="1"/>
              </p:cNvSpPr>
              <p:nvPr/>
            </p:nvSpPr>
            <p:spPr bwMode="auto">
              <a:xfrm>
                <a:off x="2908" y="3056"/>
                <a:ext cx="115" cy="150"/>
              </a:xfrm>
              <a:custGeom>
                <a:avLst/>
                <a:gdLst>
                  <a:gd name="T0" fmla="*/ 111 w 115"/>
                  <a:gd name="T1" fmla="*/ 23 h 150"/>
                  <a:gd name="T2" fmla="*/ 86 w 115"/>
                  <a:gd name="T3" fmla="*/ 6 h 150"/>
                  <a:gd name="T4" fmla="*/ 57 w 115"/>
                  <a:gd name="T5" fmla="*/ 0 h 150"/>
                  <a:gd name="T6" fmla="*/ 28 w 115"/>
                  <a:gd name="T7" fmla="*/ 6 h 150"/>
                  <a:gd name="T8" fmla="*/ 3 w 115"/>
                  <a:gd name="T9" fmla="*/ 23 h 150"/>
                  <a:gd name="T10" fmla="*/ 0 w 115"/>
                  <a:gd name="T11" fmla="*/ 29 h 150"/>
                  <a:gd name="T12" fmla="*/ 0 w 115"/>
                  <a:gd name="T13" fmla="*/ 29 h 150"/>
                  <a:gd name="T14" fmla="*/ 0 w 115"/>
                  <a:gd name="T15" fmla="*/ 29 h 150"/>
                  <a:gd name="T16" fmla="*/ 0 w 115"/>
                  <a:gd name="T17" fmla="*/ 29 h 150"/>
                  <a:gd name="T18" fmla="*/ 5 w 115"/>
                  <a:gd name="T19" fmla="*/ 23 h 150"/>
                  <a:gd name="T20" fmla="*/ 28 w 115"/>
                  <a:gd name="T21" fmla="*/ 8 h 150"/>
                  <a:gd name="T22" fmla="*/ 57 w 115"/>
                  <a:gd name="T23" fmla="*/ 0 h 150"/>
                  <a:gd name="T24" fmla="*/ 86 w 115"/>
                  <a:gd name="T25" fmla="*/ 8 h 150"/>
                  <a:gd name="T26" fmla="*/ 111 w 115"/>
                  <a:gd name="T27" fmla="*/ 23 h 150"/>
                  <a:gd name="T28" fmla="*/ 115 w 115"/>
                  <a:gd name="T29" fmla="*/ 29 h 150"/>
                  <a:gd name="T30" fmla="*/ 115 w 115"/>
                  <a:gd name="T31" fmla="*/ 29 h 150"/>
                  <a:gd name="T32" fmla="*/ 115 w 115"/>
                  <a:gd name="T33" fmla="*/ 29 h 150"/>
                  <a:gd name="T34" fmla="*/ 115 w 115"/>
                  <a:gd name="T35" fmla="*/ 29 h 150"/>
                  <a:gd name="T36" fmla="*/ 0 w 115"/>
                  <a:gd name="T37" fmla="*/ 123 h 150"/>
                  <a:gd name="T38" fmla="*/ 15 w 115"/>
                  <a:gd name="T39" fmla="*/ 139 h 150"/>
                  <a:gd name="T40" fmla="*/ 42 w 115"/>
                  <a:gd name="T41" fmla="*/ 150 h 150"/>
                  <a:gd name="T42" fmla="*/ 72 w 115"/>
                  <a:gd name="T43" fmla="*/ 150 h 150"/>
                  <a:gd name="T44" fmla="*/ 99 w 115"/>
                  <a:gd name="T45" fmla="*/ 139 h 150"/>
                  <a:gd name="T46" fmla="*/ 115 w 115"/>
                  <a:gd name="T47" fmla="*/ 123 h 150"/>
                  <a:gd name="T48" fmla="*/ 115 w 115"/>
                  <a:gd name="T49" fmla="*/ 123 h 150"/>
                  <a:gd name="T50" fmla="*/ 115 w 115"/>
                  <a:gd name="T51" fmla="*/ 123 h 150"/>
                  <a:gd name="T52" fmla="*/ 115 w 115"/>
                  <a:gd name="T53" fmla="*/ 123 h 150"/>
                  <a:gd name="T54" fmla="*/ 115 w 115"/>
                  <a:gd name="T55" fmla="*/ 123 h 150"/>
                  <a:gd name="T56" fmla="*/ 99 w 115"/>
                  <a:gd name="T57" fmla="*/ 139 h 150"/>
                  <a:gd name="T58" fmla="*/ 72 w 115"/>
                  <a:gd name="T59" fmla="*/ 148 h 150"/>
                  <a:gd name="T60" fmla="*/ 42 w 115"/>
                  <a:gd name="T61" fmla="*/ 148 h 150"/>
                  <a:gd name="T62" fmla="*/ 15 w 115"/>
                  <a:gd name="T63" fmla="*/ 139 h 150"/>
                  <a:gd name="T64" fmla="*/ 0 w 115"/>
                  <a:gd name="T65" fmla="*/ 123 h 150"/>
                  <a:gd name="T66" fmla="*/ 0 w 115"/>
                  <a:gd name="T67" fmla="*/ 123 h 150"/>
                  <a:gd name="T68" fmla="*/ 0 w 115"/>
                  <a:gd name="T69" fmla="*/ 123 h 150"/>
                  <a:gd name="T70" fmla="*/ 0 w 115"/>
                  <a:gd name="T71" fmla="*/ 123 h 150"/>
                  <a:gd name="T72" fmla="*/ 0 w 115"/>
                  <a:gd name="T73" fmla="*/ 12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0">
                    <a:moveTo>
                      <a:pt x="115" y="27"/>
                    </a:moveTo>
                    <a:lnTo>
                      <a:pt x="111" y="23"/>
                    </a:lnTo>
                    <a:lnTo>
                      <a:pt x="99" y="14"/>
                    </a:lnTo>
                    <a:lnTo>
                      <a:pt x="86" y="6"/>
                    </a:lnTo>
                    <a:lnTo>
                      <a:pt x="72" y="2"/>
                    </a:lnTo>
                    <a:lnTo>
                      <a:pt x="57" y="0"/>
                    </a:lnTo>
                    <a:lnTo>
                      <a:pt x="42" y="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3" y="23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5" y="23"/>
                    </a:lnTo>
                    <a:lnTo>
                      <a:pt x="15" y="14"/>
                    </a:lnTo>
                    <a:lnTo>
                      <a:pt x="28" y="8"/>
                    </a:lnTo>
                    <a:lnTo>
                      <a:pt x="42" y="2"/>
                    </a:lnTo>
                    <a:lnTo>
                      <a:pt x="57" y="0"/>
                    </a:lnTo>
                    <a:lnTo>
                      <a:pt x="72" y="2"/>
                    </a:lnTo>
                    <a:lnTo>
                      <a:pt x="86" y="8"/>
                    </a:lnTo>
                    <a:lnTo>
                      <a:pt x="99" y="14"/>
                    </a:lnTo>
                    <a:lnTo>
                      <a:pt x="111" y="23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7"/>
                    </a:lnTo>
                    <a:close/>
                    <a:moveTo>
                      <a:pt x="0" y="123"/>
                    </a:moveTo>
                    <a:lnTo>
                      <a:pt x="3" y="129"/>
                    </a:lnTo>
                    <a:lnTo>
                      <a:pt x="15" y="139"/>
                    </a:lnTo>
                    <a:lnTo>
                      <a:pt x="28" y="144"/>
                    </a:lnTo>
                    <a:lnTo>
                      <a:pt x="42" y="150"/>
                    </a:lnTo>
                    <a:lnTo>
                      <a:pt x="57" y="150"/>
                    </a:lnTo>
                    <a:lnTo>
                      <a:pt x="72" y="150"/>
                    </a:lnTo>
                    <a:lnTo>
                      <a:pt x="86" y="144"/>
                    </a:lnTo>
                    <a:lnTo>
                      <a:pt x="99" y="139"/>
                    </a:lnTo>
                    <a:lnTo>
                      <a:pt x="111" y="129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1" y="129"/>
                    </a:lnTo>
                    <a:lnTo>
                      <a:pt x="99" y="139"/>
                    </a:lnTo>
                    <a:lnTo>
                      <a:pt x="86" y="144"/>
                    </a:lnTo>
                    <a:lnTo>
                      <a:pt x="72" y="148"/>
                    </a:lnTo>
                    <a:lnTo>
                      <a:pt x="57" y="150"/>
                    </a:lnTo>
                    <a:lnTo>
                      <a:pt x="42" y="148"/>
                    </a:lnTo>
                    <a:lnTo>
                      <a:pt x="28" y="144"/>
                    </a:lnTo>
                    <a:lnTo>
                      <a:pt x="15" y="139"/>
                    </a:lnTo>
                    <a:lnTo>
                      <a:pt x="5" y="129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00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14" name="Freeform 7998"/>
              <p:cNvSpPr>
                <a:spLocks noEditPoints="1"/>
              </p:cNvSpPr>
              <p:nvPr/>
            </p:nvSpPr>
            <p:spPr bwMode="auto">
              <a:xfrm>
                <a:off x="2908" y="3056"/>
                <a:ext cx="115" cy="150"/>
              </a:xfrm>
              <a:custGeom>
                <a:avLst/>
                <a:gdLst>
                  <a:gd name="T0" fmla="*/ 111 w 115"/>
                  <a:gd name="T1" fmla="*/ 23 h 150"/>
                  <a:gd name="T2" fmla="*/ 86 w 115"/>
                  <a:gd name="T3" fmla="*/ 8 h 150"/>
                  <a:gd name="T4" fmla="*/ 57 w 115"/>
                  <a:gd name="T5" fmla="*/ 0 h 150"/>
                  <a:gd name="T6" fmla="*/ 28 w 115"/>
                  <a:gd name="T7" fmla="*/ 8 h 150"/>
                  <a:gd name="T8" fmla="*/ 5 w 115"/>
                  <a:gd name="T9" fmla="*/ 23 h 150"/>
                  <a:gd name="T10" fmla="*/ 0 w 115"/>
                  <a:gd name="T11" fmla="*/ 29 h 150"/>
                  <a:gd name="T12" fmla="*/ 0 w 115"/>
                  <a:gd name="T13" fmla="*/ 29 h 150"/>
                  <a:gd name="T14" fmla="*/ 0 w 115"/>
                  <a:gd name="T15" fmla="*/ 29 h 150"/>
                  <a:gd name="T16" fmla="*/ 0 w 115"/>
                  <a:gd name="T17" fmla="*/ 31 h 150"/>
                  <a:gd name="T18" fmla="*/ 5 w 115"/>
                  <a:gd name="T19" fmla="*/ 23 h 150"/>
                  <a:gd name="T20" fmla="*/ 28 w 115"/>
                  <a:gd name="T21" fmla="*/ 8 h 150"/>
                  <a:gd name="T22" fmla="*/ 57 w 115"/>
                  <a:gd name="T23" fmla="*/ 2 h 150"/>
                  <a:gd name="T24" fmla="*/ 86 w 115"/>
                  <a:gd name="T25" fmla="*/ 8 h 150"/>
                  <a:gd name="T26" fmla="*/ 109 w 115"/>
                  <a:gd name="T27" fmla="*/ 23 h 150"/>
                  <a:gd name="T28" fmla="*/ 115 w 115"/>
                  <a:gd name="T29" fmla="*/ 31 h 150"/>
                  <a:gd name="T30" fmla="*/ 115 w 115"/>
                  <a:gd name="T31" fmla="*/ 29 h 150"/>
                  <a:gd name="T32" fmla="*/ 115 w 115"/>
                  <a:gd name="T33" fmla="*/ 29 h 150"/>
                  <a:gd name="T34" fmla="*/ 115 w 115"/>
                  <a:gd name="T35" fmla="*/ 29 h 150"/>
                  <a:gd name="T36" fmla="*/ 0 w 115"/>
                  <a:gd name="T37" fmla="*/ 123 h 150"/>
                  <a:gd name="T38" fmla="*/ 15 w 115"/>
                  <a:gd name="T39" fmla="*/ 139 h 150"/>
                  <a:gd name="T40" fmla="*/ 42 w 115"/>
                  <a:gd name="T41" fmla="*/ 148 h 150"/>
                  <a:gd name="T42" fmla="*/ 72 w 115"/>
                  <a:gd name="T43" fmla="*/ 148 h 150"/>
                  <a:gd name="T44" fmla="*/ 99 w 115"/>
                  <a:gd name="T45" fmla="*/ 139 h 150"/>
                  <a:gd name="T46" fmla="*/ 115 w 115"/>
                  <a:gd name="T47" fmla="*/ 123 h 150"/>
                  <a:gd name="T48" fmla="*/ 115 w 115"/>
                  <a:gd name="T49" fmla="*/ 121 h 150"/>
                  <a:gd name="T50" fmla="*/ 115 w 115"/>
                  <a:gd name="T51" fmla="*/ 121 h 150"/>
                  <a:gd name="T52" fmla="*/ 115 w 115"/>
                  <a:gd name="T53" fmla="*/ 121 h 150"/>
                  <a:gd name="T54" fmla="*/ 115 w 115"/>
                  <a:gd name="T55" fmla="*/ 121 h 150"/>
                  <a:gd name="T56" fmla="*/ 99 w 115"/>
                  <a:gd name="T57" fmla="*/ 137 h 150"/>
                  <a:gd name="T58" fmla="*/ 72 w 115"/>
                  <a:gd name="T59" fmla="*/ 148 h 150"/>
                  <a:gd name="T60" fmla="*/ 42 w 115"/>
                  <a:gd name="T61" fmla="*/ 148 h 150"/>
                  <a:gd name="T62" fmla="*/ 15 w 115"/>
                  <a:gd name="T63" fmla="*/ 137 h 150"/>
                  <a:gd name="T64" fmla="*/ 0 w 115"/>
                  <a:gd name="T65" fmla="*/ 121 h 150"/>
                  <a:gd name="T66" fmla="*/ 0 w 115"/>
                  <a:gd name="T67" fmla="*/ 121 h 150"/>
                  <a:gd name="T68" fmla="*/ 0 w 115"/>
                  <a:gd name="T69" fmla="*/ 121 h 150"/>
                  <a:gd name="T70" fmla="*/ 0 w 115"/>
                  <a:gd name="T71" fmla="*/ 121 h 150"/>
                  <a:gd name="T72" fmla="*/ 0 w 115"/>
                  <a:gd name="T73" fmla="*/ 12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0">
                    <a:moveTo>
                      <a:pt x="115" y="29"/>
                    </a:moveTo>
                    <a:lnTo>
                      <a:pt x="111" y="23"/>
                    </a:lnTo>
                    <a:lnTo>
                      <a:pt x="99" y="14"/>
                    </a:lnTo>
                    <a:lnTo>
                      <a:pt x="86" y="8"/>
                    </a:lnTo>
                    <a:lnTo>
                      <a:pt x="72" y="2"/>
                    </a:lnTo>
                    <a:lnTo>
                      <a:pt x="57" y="0"/>
                    </a:lnTo>
                    <a:lnTo>
                      <a:pt x="42" y="2"/>
                    </a:lnTo>
                    <a:lnTo>
                      <a:pt x="28" y="8"/>
                    </a:lnTo>
                    <a:lnTo>
                      <a:pt x="15" y="14"/>
                    </a:lnTo>
                    <a:lnTo>
                      <a:pt x="5" y="23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5" y="23"/>
                    </a:lnTo>
                    <a:lnTo>
                      <a:pt x="15" y="14"/>
                    </a:lnTo>
                    <a:lnTo>
                      <a:pt x="28" y="8"/>
                    </a:lnTo>
                    <a:lnTo>
                      <a:pt x="42" y="4"/>
                    </a:lnTo>
                    <a:lnTo>
                      <a:pt x="57" y="2"/>
                    </a:lnTo>
                    <a:lnTo>
                      <a:pt x="72" y="4"/>
                    </a:lnTo>
                    <a:lnTo>
                      <a:pt x="86" y="8"/>
                    </a:lnTo>
                    <a:lnTo>
                      <a:pt x="99" y="14"/>
                    </a:lnTo>
                    <a:lnTo>
                      <a:pt x="109" y="23"/>
                    </a:lnTo>
                    <a:lnTo>
                      <a:pt x="115" y="31"/>
                    </a:lnTo>
                    <a:lnTo>
                      <a:pt x="115" y="31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close/>
                    <a:moveTo>
                      <a:pt x="0" y="123"/>
                    </a:moveTo>
                    <a:lnTo>
                      <a:pt x="5" y="129"/>
                    </a:lnTo>
                    <a:lnTo>
                      <a:pt x="15" y="139"/>
                    </a:lnTo>
                    <a:lnTo>
                      <a:pt x="28" y="144"/>
                    </a:lnTo>
                    <a:lnTo>
                      <a:pt x="42" y="148"/>
                    </a:lnTo>
                    <a:lnTo>
                      <a:pt x="57" y="150"/>
                    </a:lnTo>
                    <a:lnTo>
                      <a:pt x="72" y="148"/>
                    </a:lnTo>
                    <a:lnTo>
                      <a:pt x="86" y="144"/>
                    </a:lnTo>
                    <a:lnTo>
                      <a:pt x="99" y="139"/>
                    </a:lnTo>
                    <a:lnTo>
                      <a:pt x="111" y="129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09" y="129"/>
                    </a:lnTo>
                    <a:lnTo>
                      <a:pt x="99" y="137"/>
                    </a:lnTo>
                    <a:lnTo>
                      <a:pt x="86" y="144"/>
                    </a:lnTo>
                    <a:lnTo>
                      <a:pt x="72" y="148"/>
                    </a:lnTo>
                    <a:lnTo>
                      <a:pt x="57" y="150"/>
                    </a:lnTo>
                    <a:lnTo>
                      <a:pt x="42" y="148"/>
                    </a:lnTo>
                    <a:lnTo>
                      <a:pt x="28" y="144"/>
                    </a:lnTo>
                    <a:lnTo>
                      <a:pt x="15" y="137"/>
                    </a:lnTo>
                    <a:lnTo>
                      <a:pt x="5" y="12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00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15" name="Freeform 7999"/>
              <p:cNvSpPr>
                <a:spLocks noEditPoints="1"/>
              </p:cNvSpPr>
              <p:nvPr/>
            </p:nvSpPr>
            <p:spPr bwMode="auto">
              <a:xfrm>
                <a:off x="2908" y="3058"/>
                <a:ext cx="115" cy="148"/>
              </a:xfrm>
              <a:custGeom>
                <a:avLst/>
                <a:gdLst>
                  <a:gd name="T0" fmla="*/ 109 w 115"/>
                  <a:gd name="T1" fmla="*/ 21 h 148"/>
                  <a:gd name="T2" fmla="*/ 86 w 115"/>
                  <a:gd name="T3" fmla="*/ 6 h 148"/>
                  <a:gd name="T4" fmla="*/ 57 w 115"/>
                  <a:gd name="T5" fmla="*/ 0 h 148"/>
                  <a:gd name="T6" fmla="*/ 28 w 115"/>
                  <a:gd name="T7" fmla="*/ 6 h 148"/>
                  <a:gd name="T8" fmla="*/ 5 w 115"/>
                  <a:gd name="T9" fmla="*/ 21 h 148"/>
                  <a:gd name="T10" fmla="*/ 0 w 115"/>
                  <a:gd name="T11" fmla="*/ 29 h 148"/>
                  <a:gd name="T12" fmla="*/ 0 w 115"/>
                  <a:gd name="T13" fmla="*/ 29 h 148"/>
                  <a:gd name="T14" fmla="*/ 0 w 115"/>
                  <a:gd name="T15" fmla="*/ 29 h 148"/>
                  <a:gd name="T16" fmla="*/ 0 w 115"/>
                  <a:gd name="T17" fmla="*/ 29 h 148"/>
                  <a:gd name="T18" fmla="*/ 5 w 115"/>
                  <a:gd name="T19" fmla="*/ 21 h 148"/>
                  <a:gd name="T20" fmla="*/ 28 w 115"/>
                  <a:gd name="T21" fmla="*/ 6 h 148"/>
                  <a:gd name="T22" fmla="*/ 57 w 115"/>
                  <a:gd name="T23" fmla="*/ 0 h 148"/>
                  <a:gd name="T24" fmla="*/ 86 w 115"/>
                  <a:gd name="T25" fmla="*/ 6 h 148"/>
                  <a:gd name="T26" fmla="*/ 109 w 115"/>
                  <a:gd name="T27" fmla="*/ 21 h 148"/>
                  <a:gd name="T28" fmla="*/ 115 w 115"/>
                  <a:gd name="T29" fmla="*/ 29 h 148"/>
                  <a:gd name="T30" fmla="*/ 115 w 115"/>
                  <a:gd name="T31" fmla="*/ 29 h 148"/>
                  <a:gd name="T32" fmla="*/ 115 w 115"/>
                  <a:gd name="T33" fmla="*/ 29 h 148"/>
                  <a:gd name="T34" fmla="*/ 115 w 115"/>
                  <a:gd name="T35" fmla="*/ 29 h 148"/>
                  <a:gd name="T36" fmla="*/ 0 w 115"/>
                  <a:gd name="T37" fmla="*/ 119 h 148"/>
                  <a:gd name="T38" fmla="*/ 15 w 115"/>
                  <a:gd name="T39" fmla="*/ 135 h 148"/>
                  <a:gd name="T40" fmla="*/ 42 w 115"/>
                  <a:gd name="T41" fmla="*/ 146 h 148"/>
                  <a:gd name="T42" fmla="*/ 72 w 115"/>
                  <a:gd name="T43" fmla="*/ 146 h 148"/>
                  <a:gd name="T44" fmla="*/ 99 w 115"/>
                  <a:gd name="T45" fmla="*/ 135 h 148"/>
                  <a:gd name="T46" fmla="*/ 115 w 115"/>
                  <a:gd name="T47" fmla="*/ 119 h 148"/>
                  <a:gd name="T48" fmla="*/ 115 w 115"/>
                  <a:gd name="T49" fmla="*/ 119 h 148"/>
                  <a:gd name="T50" fmla="*/ 115 w 115"/>
                  <a:gd name="T51" fmla="*/ 119 h 148"/>
                  <a:gd name="T52" fmla="*/ 115 w 115"/>
                  <a:gd name="T53" fmla="*/ 119 h 148"/>
                  <a:gd name="T54" fmla="*/ 115 w 115"/>
                  <a:gd name="T55" fmla="*/ 117 h 148"/>
                  <a:gd name="T56" fmla="*/ 97 w 115"/>
                  <a:gd name="T57" fmla="*/ 135 h 148"/>
                  <a:gd name="T58" fmla="*/ 72 w 115"/>
                  <a:gd name="T59" fmla="*/ 146 h 148"/>
                  <a:gd name="T60" fmla="*/ 42 w 115"/>
                  <a:gd name="T61" fmla="*/ 146 h 148"/>
                  <a:gd name="T62" fmla="*/ 17 w 115"/>
                  <a:gd name="T63" fmla="*/ 135 h 148"/>
                  <a:gd name="T64" fmla="*/ 0 w 115"/>
                  <a:gd name="T65" fmla="*/ 117 h 148"/>
                  <a:gd name="T66" fmla="*/ 0 w 115"/>
                  <a:gd name="T67" fmla="*/ 119 h 148"/>
                  <a:gd name="T68" fmla="*/ 0 w 115"/>
                  <a:gd name="T69" fmla="*/ 119 h 148"/>
                  <a:gd name="T70" fmla="*/ 0 w 115"/>
                  <a:gd name="T71" fmla="*/ 119 h 148"/>
                  <a:gd name="T72" fmla="*/ 0 w 115"/>
                  <a:gd name="T73" fmla="*/ 11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48">
                    <a:moveTo>
                      <a:pt x="115" y="29"/>
                    </a:moveTo>
                    <a:lnTo>
                      <a:pt x="109" y="21"/>
                    </a:lnTo>
                    <a:lnTo>
                      <a:pt x="99" y="12"/>
                    </a:lnTo>
                    <a:lnTo>
                      <a:pt x="86" y="6"/>
                    </a:lnTo>
                    <a:lnTo>
                      <a:pt x="72" y="2"/>
                    </a:lnTo>
                    <a:lnTo>
                      <a:pt x="57" y="0"/>
                    </a:lnTo>
                    <a:lnTo>
                      <a:pt x="42" y="2"/>
                    </a:lnTo>
                    <a:lnTo>
                      <a:pt x="28" y="6"/>
                    </a:lnTo>
                    <a:lnTo>
                      <a:pt x="15" y="12"/>
                    </a:lnTo>
                    <a:lnTo>
                      <a:pt x="5" y="2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5" y="21"/>
                    </a:lnTo>
                    <a:lnTo>
                      <a:pt x="17" y="14"/>
                    </a:lnTo>
                    <a:lnTo>
                      <a:pt x="28" y="6"/>
                    </a:lnTo>
                    <a:lnTo>
                      <a:pt x="42" y="2"/>
                    </a:lnTo>
                    <a:lnTo>
                      <a:pt x="57" y="0"/>
                    </a:lnTo>
                    <a:lnTo>
                      <a:pt x="72" y="2"/>
                    </a:lnTo>
                    <a:lnTo>
                      <a:pt x="86" y="6"/>
                    </a:lnTo>
                    <a:lnTo>
                      <a:pt x="97" y="14"/>
                    </a:lnTo>
                    <a:lnTo>
                      <a:pt x="109" y="21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close/>
                    <a:moveTo>
                      <a:pt x="0" y="119"/>
                    </a:moveTo>
                    <a:lnTo>
                      <a:pt x="5" y="127"/>
                    </a:lnTo>
                    <a:lnTo>
                      <a:pt x="15" y="135"/>
                    </a:lnTo>
                    <a:lnTo>
                      <a:pt x="28" y="142"/>
                    </a:lnTo>
                    <a:lnTo>
                      <a:pt x="42" y="146"/>
                    </a:lnTo>
                    <a:lnTo>
                      <a:pt x="57" y="148"/>
                    </a:lnTo>
                    <a:lnTo>
                      <a:pt x="72" y="146"/>
                    </a:lnTo>
                    <a:lnTo>
                      <a:pt x="86" y="142"/>
                    </a:lnTo>
                    <a:lnTo>
                      <a:pt x="99" y="135"/>
                    </a:lnTo>
                    <a:lnTo>
                      <a:pt x="109" y="127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5" y="117"/>
                    </a:lnTo>
                    <a:lnTo>
                      <a:pt x="115" y="117"/>
                    </a:lnTo>
                    <a:lnTo>
                      <a:pt x="109" y="125"/>
                    </a:lnTo>
                    <a:lnTo>
                      <a:pt x="97" y="135"/>
                    </a:lnTo>
                    <a:lnTo>
                      <a:pt x="86" y="142"/>
                    </a:lnTo>
                    <a:lnTo>
                      <a:pt x="72" y="146"/>
                    </a:lnTo>
                    <a:lnTo>
                      <a:pt x="57" y="148"/>
                    </a:lnTo>
                    <a:lnTo>
                      <a:pt x="42" y="146"/>
                    </a:lnTo>
                    <a:lnTo>
                      <a:pt x="28" y="142"/>
                    </a:lnTo>
                    <a:lnTo>
                      <a:pt x="17" y="135"/>
                    </a:lnTo>
                    <a:lnTo>
                      <a:pt x="5" y="125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16" name="Freeform 8000"/>
              <p:cNvSpPr>
                <a:spLocks noEditPoints="1"/>
              </p:cNvSpPr>
              <p:nvPr/>
            </p:nvSpPr>
            <p:spPr bwMode="auto">
              <a:xfrm>
                <a:off x="2908" y="3058"/>
                <a:ext cx="117" cy="148"/>
              </a:xfrm>
              <a:custGeom>
                <a:avLst/>
                <a:gdLst>
                  <a:gd name="T0" fmla="*/ 109 w 117"/>
                  <a:gd name="T1" fmla="*/ 21 h 148"/>
                  <a:gd name="T2" fmla="*/ 86 w 117"/>
                  <a:gd name="T3" fmla="*/ 6 h 148"/>
                  <a:gd name="T4" fmla="*/ 57 w 117"/>
                  <a:gd name="T5" fmla="*/ 0 h 148"/>
                  <a:gd name="T6" fmla="*/ 28 w 117"/>
                  <a:gd name="T7" fmla="*/ 6 h 148"/>
                  <a:gd name="T8" fmla="*/ 5 w 117"/>
                  <a:gd name="T9" fmla="*/ 21 h 148"/>
                  <a:gd name="T10" fmla="*/ 0 w 117"/>
                  <a:gd name="T11" fmla="*/ 29 h 148"/>
                  <a:gd name="T12" fmla="*/ 0 w 117"/>
                  <a:gd name="T13" fmla="*/ 29 h 148"/>
                  <a:gd name="T14" fmla="*/ 0 w 117"/>
                  <a:gd name="T15" fmla="*/ 31 h 148"/>
                  <a:gd name="T16" fmla="*/ 0 w 117"/>
                  <a:gd name="T17" fmla="*/ 31 h 148"/>
                  <a:gd name="T18" fmla="*/ 5 w 117"/>
                  <a:gd name="T19" fmla="*/ 21 h 148"/>
                  <a:gd name="T20" fmla="*/ 28 w 117"/>
                  <a:gd name="T21" fmla="*/ 6 h 148"/>
                  <a:gd name="T22" fmla="*/ 57 w 117"/>
                  <a:gd name="T23" fmla="*/ 0 h 148"/>
                  <a:gd name="T24" fmla="*/ 86 w 117"/>
                  <a:gd name="T25" fmla="*/ 6 h 148"/>
                  <a:gd name="T26" fmla="*/ 109 w 117"/>
                  <a:gd name="T27" fmla="*/ 21 h 148"/>
                  <a:gd name="T28" fmla="*/ 117 w 117"/>
                  <a:gd name="T29" fmla="*/ 31 h 148"/>
                  <a:gd name="T30" fmla="*/ 117 w 117"/>
                  <a:gd name="T31" fmla="*/ 31 h 148"/>
                  <a:gd name="T32" fmla="*/ 115 w 117"/>
                  <a:gd name="T33" fmla="*/ 29 h 148"/>
                  <a:gd name="T34" fmla="*/ 115 w 117"/>
                  <a:gd name="T35" fmla="*/ 29 h 148"/>
                  <a:gd name="T36" fmla="*/ 0 w 117"/>
                  <a:gd name="T37" fmla="*/ 117 h 148"/>
                  <a:gd name="T38" fmla="*/ 17 w 117"/>
                  <a:gd name="T39" fmla="*/ 135 h 148"/>
                  <a:gd name="T40" fmla="*/ 42 w 117"/>
                  <a:gd name="T41" fmla="*/ 146 h 148"/>
                  <a:gd name="T42" fmla="*/ 72 w 117"/>
                  <a:gd name="T43" fmla="*/ 146 h 148"/>
                  <a:gd name="T44" fmla="*/ 97 w 117"/>
                  <a:gd name="T45" fmla="*/ 135 h 148"/>
                  <a:gd name="T46" fmla="*/ 115 w 117"/>
                  <a:gd name="T47" fmla="*/ 117 h 148"/>
                  <a:gd name="T48" fmla="*/ 115 w 117"/>
                  <a:gd name="T49" fmla="*/ 117 h 148"/>
                  <a:gd name="T50" fmla="*/ 115 w 117"/>
                  <a:gd name="T51" fmla="*/ 117 h 148"/>
                  <a:gd name="T52" fmla="*/ 117 w 117"/>
                  <a:gd name="T53" fmla="*/ 117 h 148"/>
                  <a:gd name="T54" fmla="*/ 117 w 117"/>
                  <a:gd name="T55" fmla="*/ 117 h 148"/>
                  <a:gd name="T56" fmla="*/ 97 w 117"/>
                  <a:gd name="T57" fmla="*/ 135 h 148"/>
                  <a:gd name="T58" fmla="*/ 72 w 117"/>
                  <a:gd name="T59" fmla="*/ 146 h 148"/>
                  <a:gd name="T60" fmla="*/ 42 w 117"/>
                  <a:gd name="T61" fmla="*/ 146 h 148"/>
                  <a:gd name="T62" fmla="*/ 17 w 117"/>
                  <a:gd name="T63" fmla="*/ 135 h 148"/>
                  <a:gd name="T64" fmla="*/ 0 w 117"/>
                  <a:gd name="T65" fmla="*/ 117 h 148"/>
                  <a:gd name="T66" fmla="*/ 0 w 117"/>
                  <a:gd name="T67" fmla="*/ 117 h 148"/>
                  <a:gd name="T68" fmla="*/ 0 w 117"/>
                  <a:gd name="T69" fmla="*/ 117 h 148"/>
                  <a:gd name="T70" fmla="*/ 0 w 117"/>
                  <a:gd name="T71" fmla="*/ 117 h 148"/>
                  <a:gd name="T72" fmla="*/ 0 w 117"/>
                  <a:gd name="T73" fmla="*/ 11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48">
                    <a:moveTo>
                      <a:pt x="115" y="29"/>
                    </a:moveTo>
                    <a:lnTo>
                      <a:pt x="109" y="21"/>
                    </a:lnTo>
                    <a:lnTo>
                      <a:pt x="97" y="14"/>
                    </a:lnTo>
                    <a:lnTo>
                      <a:pt x="86" y="6"/>
                    </a:lnTo>
                    <a:lnTo>
                      <a:pt x="72" y="2"/>
                    </a:lnTo>
                    <a:lnTo>
                      <a:pt x="57" y="0"/>
                    </a:lnTo>
                    <a:lnTo>
                      <a:pt x="42" y="2"/>
                    </a:lnTo>
                    <a:lnTo>
                      <a:pt x="28" y="6"/>
                    </a:lnTo>
                    <a:lnTo>
                      <a:pt x="17" y="14"/>
                    </a:lnTo>
                    <a:lnTo>
                      <a:pt x="5" y="2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5" y="21"/>
                    </a:lnTo>
                    <a:lnTo>
                      <a:pt x="17" y="14"/>
                    </a:lnTo>
                    <a:lnTo>
                      <a:pt x="28" y="6"/>
                    </a:lnTo>
                    <a:lnTo>
                      <a:pt x="42" y="2"/>
                    </a:lnTo>
                    <a:lnTo>
                      <a:pt x="57" y="0"/>
                    </a:lnTo>
                    <a:lnTo>
                      <a:pt x="72" y="2"/>
                    </a:lnTo>
                    <a:lnTo>
                      <a:pt x="86" y="6"/>
                    </a:lnTo>
                    <a:lnTo>
                      <a:pt x="97" y="14"/>
                    </a:lnTo>
                    <a:lnTo>
                      <a:pt x="109" y="2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5" y="31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close/>
                    <a:moveTo>
                      <a:pt x="0" y="117"/>
                    </a:moveTo>
                    <a:lnTo>
                      <a:pt x="5" y="125"/>
                    </a:lnTo>
                    <a:lnTo>
                      <a:pt x="17" y="135"/>
                    </a:lnTo>
                    <a:lnTo>
                      <a:pt x="28" y="142"/>
                    </a:lnTo>
                    <a:lnTo>
                      <a:pt x="42" y="146"/>
                    </a:lnTo>
                    <a:lnTo>
                      <a:pt x="57" y="148"/>
                    </a:lnTo>
                    <a:lnTo>
                      <a:pt x="72" y="146"/>
                    </a:lnTo>
                    <a:lnTo>
                      <a:pt x="86" y="142"/>
                    </a:lnTo>
                    <a:lnTo>
                      <a:pt x="97" y="135"/>
                    </a:lnTo>
                    <a:lnTo>
                      <a:pt x="109" y="125"/>
                    </a:lnTo>
                    <a:lnTo>
                      <a:pt x="115" y="117"/>
                    </a:lnTo>
                    <a:lnTo>
                      <a:pt x="115" y="117"/>
                    </a:lnTo>
                    <a:lnTo>
                      <a:pt x="115" y="117"/>
                    </a:lnTo>
                    <a:lnTo>
                      <a:pt x="115" y="117"/>
                    </a:lnTo>
                    <a:lnTo>
                      <a:pt x="115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09" y="125"/>
                    </a:lnTo>
                    <a:lnTo>
                      <a:pt x="97" y="135"/>
                    </a:lnTo>
                    <a:lnTo>
                      <a:pt x="86" y="140"/>
                    </a:lnTo>
                    <a:lnTo>
                      <a:pt x="72" y="146"/>
                    </a:lnTo>
                    <a:lnTo>
                      <a:pt x="57" y="146"/>
                    </a:lnTo>
                    <a:lnTo>
                      <a:pt x="42" y="146"/>
                    </a:lnTo>
                    <a:lnTo>
                      <a:pt x="28" y="140"/>
                    </a:lnTo>
                    <a:lnTo>
                      <a:pt x="17" y="135"/>
                    </a:lnTo>
                    <a:lnTo>
                      <a:pt x="5" y="125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17" name="Freeform 8001"/>
              <p:cNvSpPr>
                <a:spLocks noEditPoints="1"/>
              </p:cNvSpPr>
              <p:nvPr/>
            </p:nvSpPr>
            <p:spPr bwMode="auto">
              <a:xfrm>
                <a:off x="2906" y="3058"/>
                <a:ext cx="119" cy="146"/>
              </a:xfrm>
              <a:custGeom>
                <a:avLst/>
                <a:gdLst>
                  <a:gd name="T0" fmla="*/ 111 w 119"/>
                  <a:gd name="T1" fmla="*/ 21 h 146"/>
                  <a:gd name="T2" fmla="*/ 88 w 119"/>
                  <a:gd name="T3" fmla="*/ 6 h 146"/>
                  <a:gd name="T4" fmla="*/ 59 w 119"/>
                  <a:gd name="T5" fmla="*/ 0 h 146"/>
                  <a:gd name="T6" fmla="*/ 30 w 119"/>
                  <a:gd name="T7" fmla="*/ 6 h 146"/>
                  <a:gd name="T8" fmla="*/ 7 w 119"/>
                  <a:gd name="T9" fmla="*/ 21 h 146"/>
                  <a:gd name="T10" fmla="*/ 2 w 119"/>
                  <a:gd name="T11" fmla="*/ 31 h 146"/>
                  <a:gd name="T12" fmla="*/ 2 w 119"/>
                  <a:gd name="T13" fmla="*/ 31 h 146"/>
                  <a:gd name="T14" fmla="*/ 2 w 119"/>
                  <a:gd name="T15" fmla="*/ 31 h 146"/>
                  <a:gd name="T16" fmla="*/ 0 w 119"/>
                  <a:gd name="T17" fmla="*/ 31 h 146"/>
                  <a:gd name="T18" fmla="*/ 7 w 119"/>
                  <a:gd name="T19" fmla="*/ 23 h 146"/>
                  <a:gd name="T20" fmla="*/ 30 w 119"/>
                  <a:gd name="T21" fmla="*/ 8 h 146"/>
                  <a:gd name="T22" fmla="*/ 59 w 119"/>
                  <a:gd name="T23" fmla="*/ 2 h 146"/>
                  <a:gd name="T24" fmla="*/ 88 w 119"/>
                  <a:gd name="T25" fmla="*/ 8 h 146"/>
                  <a:gd name="T26" fmla="*/ 111 w 119"/>
                  <a:gd name="T27" fmla="*/ 23 h 146"/>
                  <a:gd name="T28" fmla="*/ 119 w 119"/>
                  <a:gd name="T29" fmla="*/ 31 h 146"/>
                  <a:gd name="T30" fmla="*/ 119 w 119"/>
                  <a:gd name="T31" fmla="*/ 31 h 146"/>
                  <a:gd name="T32" fmla="*/ 119 w 119"/>
                  <a:gd name="T33" fmla="*/ 31 h 146"/>
                  <a:gd name="T34" fmla="*/ 119 w 119"/>
                  <a:gd name="T35" fmla="*/ 31 h 146"/>
                  <a:gd name="T36" fmla="*/ 2 w 119"/>
                  <a:gd name="T37" fmla="*/ 117 h 146"/>
                  <a:gd name="T38" fmla="*/ 19 w 119"/>
                  <a:gd name="T39" fmla="*/ 135 h 146"/>
                  <a:gd name="T40" fmla="*/ 44 w 119"/>
                  <a:gd name="T41" fmla="*/ 146 h 146"/>
                  <a:gd name="T42" fmla="*/ 74 w 119"/>
                  <a:gd name="T43" fmla="*/ 146 h 146"/>
                  <a:gd name="T44" fmla="*/ 99 w 119"/>
                  <a:gd name="T45" fmla="*/ 135 h 146"/>
                  <a:gd name="T46" fmla="*/ 119 w 119"/>
                  <a:gd name="T47" fmla="*/ 117 h 146"/>
                  <a:gd name="T48" fmla="*/ 119 w 119"/>
                  <a:gd name="T49" fmla="*/ 117 h 146"/>
                  <a:gd name="T50" fmla="*/ 119 w 119"/>
                  <a:gd name="T51" fmla="*/ 117 h 146"/>
                  <a:gd name="T52" fmla="*/ 119 w 119"/>
                  <a:gd name="T53" fmla="*/ 115 h 146"/>
                  <a:gd name="T54" fmla="*/ 119 w 119"/>
                  <a:gd name="T55" fmla="*/ 115 h 146"/>
                  <a:gd name="T56" fmla="*/ 99 w 119"/>
                  <a:gd name="T57" fmla="*/ 135 h 146"/>
                  <a:gd name="T58" fmla="*/ 74 w 119"/>
                  <a:gd name="T59" fmla="*/ 144 h 146"/>
                  <a:gd name="T60" fmla="*/ 44 w 119"/>
                  <a:gd name="T61" fmla="*/ 144 h 146"/>
                  <a:gd name="T62" fmla="*/ 19 w 119"/>
                  <a:gd name="T63" fmla="*/ 135 h 146"/>
                  <a:gd name="T64" fmla="*/ 0 w 119"/>
                  <a:gd name="T65" fmla="*/ 115 h 146"/>
                  <a:gd name="T66" fmla="*/ 2 w 119"/>
                  <a:gd name="T67" fmla="*/ 115 h 146"/>
                  <a:gd name="T68" fmla="*/ 2 w 119"/>
                  <a:gd name="T69" fmla="*/ 117 h 146"/>
                  <a:gd name="T70" fmla="*/ 2 w 119"/>
                  <a:gd name="T71" fmla="*/ 117 h 146"/>
                  <a:gd name="T72" fmla="*/ 2 w 119"/>
                  <a:gd name="T73" fmla="*/ 11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9" h="146">
                    <a:moveTo>
                      <a:pt x="119" y="31"/>
                    </a:moveTo>
                    <a:lnTo>
                      <a:pt x="111" y="21"/>
                    </a:lnTo>
                    <a:lnTo>
                      <a:pt x="99" y="14"/>
                    </a:lnTo>
                    <a:lnTo>
                      <a:pt x="88" y="6"/>
                    </a:lnTo>
                    <a:lnTo>
                      <a:pt x="74" y="2"/>
                    </a:lnTo>
                    <a:lnTo>
                      <a:pt x="59" y="0"/>
                    </a:lnTo>
                    <a:lnTo>
                      <a:pt x="44" y="2"/>
                    </a:lnTo>
                    <a:lnTo>
                      <a:pt x="30" y="6"/>
                    </a:lnTo>
                    <a:lnTo>
                      <a:pt x="19" y="14"/>
                    </a:lnTo>
                    <a:lnTo>
                      <a:pt x="7" y="2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7" y="23"/>
                    </a:lnTo>
                    <a:lnTo>
                      <a:pt x="19" y="14"/>
                    </a:lnTo>
                    <a:lnTo>
                      <a:pt x="30" y="8"/>
                    </a:lnTo>
                    <a:lnTo>
                      <a:pt x="44" y="2"/>
                    </a:lnTo>
                    <a:lnTo>
                      <a:pt x="59" y="2"/>
                    </a:lnTo>
                    <a:lnTo>
                      <a:pt x="74" y="2"/>
                    </a:lnTo>
                    <a:lnTo>
                      <a:pt x="88" y="8"/>
                    </a:lnTo>
                    <a:lnTo>
                      <a:pt x="99" y="14"/>
                    </a:lnTo>
                    <a:lnTo>
                      <a:pt x="111" y="23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close/>
                    <a:moveTo>
                      <a:pt x="2" y="117"/>
                    </a:moveTo>
                    <a:lnTo>
                      <a:pt x="7" y="125"/>
                    </a:lnTo>
                    <a:lnTo>
                      <a:pt x="19" y="135"/>
                    </a:lnTo>
                    <a:lnTo>
                      <a:pt x="30" y="140"/>
                    </a:lnTo>
                    <a:lnTo>
                      <a:pt x="44" y="146"/>
                    </a:lnTo>
                    <a:lnTo>
                      <a:pt x="59" y="146"/>
                    </a:lnTo>
                    <a:lnTo>
                      <a:pt x="74" y="146"/>
                    </a:lnTo>
                    <a:lnTo>
                      <a:pt x="88" y="140"/>
                    </a:lnTo>
                    <a:lnTo>
                      <a:pt x="99" y="135"/>
                    </a:lnTo>
                    <a:lnTo>
                      <a:pt x="111" y="125"/>
                    </a:lnTo>
                    <a:lnTo>
                      <a:pt x="119" y="117"/>
                    </a:lnTo>
                    <a:lnTo>
                      <a:pt x="119" y="117"/>
                    </a:lnTo>
                    <a:lnTo>
                      <a:pt x="119" y="117"/>
                    </a:lnTo>
                    <a:lnTo>
                      <a:pt x="119" y="117"/>
                    </a:lnTo>
                    <a:lnTo>
                      <a:pt x="119" y="117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1" y="125"/>
                    </a:lnTo>
                    <a:lnTo>
                      <a:pt x="99" y="135"/>
                    </a:lnTo>
                    <a:lnTo>
                      <a:pt x="88" y="140"/>
                    </a:lnTo>
                    <a:lnTo>
                      <a:pt x="74" y="144"/>
                    </a:lnTo>
                    <a:lnTo>
                      <a:pt x="59" y="146"/>
                    </a:lnTo>
                    <a:lnTo>
                      <a:pt x="44" y="144"/>
                    </a:lnTo>
                    <a:lnTo>
                      <a:pt x="30" y="140"/>
                    </a:lnTo>
                    <a:lnTo>
                      <a:pt x="19" y="135"/>
                    </a:lnTo>
                    <a:lnTo>
                      <a:pt x="7" y="12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17"/>
                    </a:lnTo>
                    <a:lnTo>
                      <a:pt x="2" y="117"/>
                    </a:lnTo>
                    <a:lnTo>
                      <a:pt x="2" y="117"/>
                    </a:lnTo>
                    <a:lnTo>
                      <a:pt x="2" y="117"/>
                    </a:lnTo>
                    <a:lnTo>
                      <a:pt x="2" y="117"/>
                    </a:lnTo>
                    <a:close/>
                  </a:path>
                </a:pathLst>
              </a:custGeom>
              <a:solidFill>
                <a:srgbClr val="00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18" name="Freeform 8002"/>
              <p:cNvSpPr>
                <a:spLocks noEditPoints="1"/>
              </p:cNvSpPr>
              <p:nvPr/>
            </p:nvSpPr>
            <p:spPr bwMode="auto">
              <a:xfrm>
                <a:off x="2906" y="3060"/>
                <a:ext cx="119" cy="144"/>
              </a:xfrm>
              <a:custGeom>
                <a:avLst/>
                <a:gdLst>
                  <a:gd name="T0" fmla="*/ 111 w 119"/>
                  <a:gd name="T1" fmla="*/ 21 h 144"/>
                  <a:gd name="T2" fmla="*/ 88 w 119"/>
                  <a:gd name="T3" fmla="*/ 6 h 144"/>
                  <a:gd name="T4" fmla="*/ 59 w 119"/>
                  <a:gd name="T5" fmla="*/ 0 h 144"/>
                  <a:gd name="T6" fmla="*/ 30 w 119"/>
                  <a:gd name="T7" fmla="*/ 6 h 144"/>
                  <a:gd name="T8" fmla="*/ 7 w 119"/>
                  <a:gd name="T9" fmla="*/ 21 h 144"/>
                  <a:gd name="T10" fmla="*/ 0 w 119"/>
                  <a:gd name="T11" fmla="*/ 29 h 144"/>
                  <a:gd name="T12" fmla="*/ 0 w 119"/>
                  <a:gd name="T13" fmla="*/ 31 h 144"/>
                  <a:gd name="T14" fmla="*/ 0 w 119"/>
                  <a:gd name="T15" fmla="*/ 31 h 144"/>
                  <a:gd name="T16" fmla="*/ 0 w 119"/>
                  <a:gd name="T17" fmla="*/ 31 h 144"/>
                  <a:gd name="T18" fmla="*/ 9 w 119"/>
                  <a:gd name="T19" fmla="*/ 21 h 144"/>
                  <a:gd name="T20" fmla="*/ 30 w 119"/>
                  <a:gd name="T21" fmla="*/ 6 h 144"/>
                  <a:gd name="T22" fmla="*/ 59 w 119"/>
                  <a:gd name="T23" fmla="*/ 0 h 144"/>
                  <a:gd name="T24" fmla="*/ 88 w 119"/>
                  <a:gd name="T25" fmla="*/ 6 h 144"/>
                  <a:gd name="T26" fmla="*/ 111 w 119"/>
                  <a:gd name="T27" fmla="*/ 21 h 144"/>
                  <a:gd name="T28" fmla="*/ 119 w 119"/>
                  <a:gd name="T29" fmla="*/ 31 h 144"/>
                  <a:gd name="T30" fmla="*/ 119 w 119"/>
                  <a:gd name="T31" fmla="*/ 31 h 144"/>
                  <a:gd name="T32" fmla="*/ 119 w 119"/>
                  <a:gd name="T33" fmla="*/ 31 h 144"/>
                  <a:gd name="T34" fmla="*/ 119 w 119"/>
                  <a:gd name="T35" fmla="*/ 29 h 144"/>
                  <a:gd name="T36" fmla="*/ 0 w 119"/>
                  <a:gd name="T37" fmla="*/ 113 h 144"/>
                  <a:gd name="T38" fmla="*/ 19 w 119"/>
                  <a:gd name="T39" fmla="*/ 133 h 144"/>
                  <a:gd name="T40" fmla="*/ 44 w 119"/>
                  <a:gd name="T41" fmla="*/ 142 h 144"/>
                  <a:gd name="T42" fmla="*/ 74 w 119"/>
                  <a:gd name="T43" fmla="*/ 142 h 144"/>
                  <a:gd name="T44" fmla="*/ 99 w 119"/>
                  <a:gd name="T45" fmla="*/ 133 h 144"/>
                  <a:gd name="T46" fmla="*/ 119 w 119"/>
                  <a:gd name="T47" fmla="*/ 113 h 144"/>
                  <a:gd name="T48" fmla="*/ 119 w 119"/>
                  <a:gd name="T49" fmla="*/ 113 h 144"/>
                  <a:gd name="T50" fmla="*/ 119 w 119"/>
                  <a:gd name="T51" fmla="*/ 113 h 144"/>
                  <a:gd name="T52" fmla="*/ 119 w 119"/>
                  <a:gd name="T53" fmla="*/ 113 h 144"/>
                  <a:gd name="T54" fmla="*/ 119 w 119"/>
                  <a:gd name="T55" fmla="*/ 113 h 144"/>
                  <a:gd name="T56" fmla="*/ 99 w 119"/>
                  <a:gd name="T57" fmla="*/ 131 h 144"/>
                  <a:gd name="T58" fmla="*/ 74 w 119"/>
                  <a:gd name="T59" fmla="*/ 142 h 144"/>
                  <a:gd name="T60" fmla="*/ 46 w 119"/>
                  <a:gd name="T61" fmla="*/ 142 h 144"/>
                  <a:gd name="T62" fmla="*/ 19 w 119"/>
                  <a:gd name="T63" fmla="*/ 131 h 144"/>
                  <a:gd name="T64" fmla="*/ 0 w 119"/>
                  <a:gd name="T65" fmla="*/ 113 h 144"/>
                  <a:gd name="T66" fmla="*/ 0 w 119"/>
                  <a:gd name="T67" fmla="*/ 113 h 144"/>
                  <a:gd name="T68" fmla="*/ 0 w 119"/>
                  <a:gd name="T69" fmla="*/ 113 h 144"/>
                  <a:gd name="T70" fmla="*/ 0 w 119"/>
                  <a:gd name="T71" fmla="*/ 113 h 144"/>
                  <a:gd name="T72" fmla="*/ 0 w 119"/>
                  <a:gd name="T73" fmla="*/ 11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9" h="144">
                    <a:moveTo>
                      <a:pt x="119" y="29"/>
                    </a:moveTo>
                    <a:lnTo>
                      <a:pt x="111" y="21"/>
                    </a:lnTo>
                    <a:lnTo>
                      <a:pt x="99" y="12"/>
                    </a:lnTo>
                    <a:lnTo>
                      <a:pt x="88" y="6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4" y="0"/>
                    </a:lnTo>
                    <a:lnTo>
                      <a:pt x="30" y="6"/>
                    </a:lnTo>
                    <a:lnTo>
                      <a:pt x="19" y="12"/>
                    </a:lnTo>
                    <a:lnTo>
                      <a:pt x="7" y="2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9" y="21"/>
                    </a:lnTo>
                    <a:lnTo>
                      <a:pt x="19" y="12"/>
                    </a:lnTo>
                    <a:lnTo>
                      <a:pt x="30" y="6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4" y="2"/>
                    </a:lnTo>
                    <a:lnTo>
                      <a:pt x="88" y="6"/>
                    </a:lnTo>
                    <a:lnTo>
                      <a:pt x="99" y="12"/>
                    </a:lnTo>
                    <a:lnTo>
                      <a:pt x="111" y="2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29"/>
                    </a:lnTo>
                    <a:lnTo>
                      <a:pt x="119" y="29"/>
                    </a:lnTo>
                    <a:close/>
                    <a:moveTo>
                      <a:pt x="0" y="113"/>
                    </a:moveTo>
                    <a:lnTo>
                      <a:pt x="7" y="123"/>
                    </a:lnTo>
                    <a:lnTo>
                      <a:pt x="19" y="133"/>
                    </a:lnTo>
                    <a:lnTo>
                      <a:pt x="30" y="138"/>
                    </a:lnTo>
                    <a:lnTo>
                      <a:pt x="44" y="142"/>
                    </a:lnTo>
                    <a:lnTo>
                      <a:pt x="59" y="144"/>
                    </a:lnTo>
                    <a:lnTo>
                      <a:pt x="74" y="142"/>
                    </a:lnTo>
                    <a:lnTo>
                      <a:pt x="88" y="138"/>
                    </a:lnTo>
                    <a:lnTo>
                      <a:pt x="99" y="133"/>
                    </a:lnTo>
                    <a:lnTo>
                      <a:pt x="111" y="12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1" y="123"/>
                    </a:lnTo>
                    <a:lnTo>
                      <a:pt x="99" y="131"/>
                    </a:lnTo>
                    <a:lnTo>
                      <a:pt x="88" y="138"/>
                    </a:lnTo>
                    <a:lnTo>
                      <a:pt x="74" y="142"/>
                    </a:lnTo>
                    <a:lnTo>
                      <a:pt x="59" y="144"/>
                    </a:lnTo>
                    <a:lnTo>
                      <a:pt x="46" y="142"/>
                    </a:lnTo>
                    <a:lnTo>
                      <a:pt x="30" y="138"/>
                    </a:lnTo>
                    <a:lnTo>
                      <a:pt x="19" y="131"/>
                    </a:lnTo>
                    <a:lnTo>
                      <a:pt x="9" y="12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00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19" name="Freeform 8003"/>
              <p:cNvSpPr>
                <a:spLocks noEditPoints="1"/>
              </p:cNvSpPr>
              <p:nvPr/>
            </p:nvSpPr>
            <p:spPr bwMode="auto">
              <a:xfrm>
                <a:off x="2906" y="3060"/>
                <a:ext cx="119" cy="144"/>
              </a:xfrm>
              <a:custGeom>
                <a:avLst/>
                <a:gdLst>
                  <a:gd name="T0" fmla="*/ 111 w 119"/>
                  <a:gd name="T1" fmla="*/ 21 h 144"/>
                  <a:gd name="T2" fmla="*/ 88 w 119"/>
                  <a:gd name="T3" fmla="*/ 6 h 144"/>
                  <a:gd name="T4" fmla="*/ 59 w 119"/>
                  <a:gd name="T5" fmla="*/ 0 h 144"/>
                  <a:gd name="T6" fmla="*/ 30 w 119"/>
                  <a:gd name="T7" fmla="*/ 6 h 144"/>
                  <a:gd name="T8" fmla="*/ 9 w 119"/>
                  <a:gd name="T9" fmla="*/ 21 h 144"/>
                  <a:gd name="T10" fmla="*/ 0 w 119"/>
                  <a:gd name="T11" fmla="*/ 31 h 144"/>
                  <a:gd name="T12" fmla="*/ 0 w 119"/>
                  <a:gd name="T13" fmla="*/ 31 h 144"/>
                  <a:gd name="T14" fmla="*/ 0 w 119"/>
                  <a:gd name="T15" fmla="*/ 31 h 144"/>
                  <a:gd name="T16" fmla="*/ 0 w 119"/>
                  <a:gd name="T17" fmla="*/ 31 h 144"/>
                  <a:gd name="T18" fmla="*/ 9 w 119"/>
                  <a:gd name="T19" fmla="*/ 21 h 144"/>
                  <a:gd name="T20" fmla="*/ 32 w 119"/>
                  <a:gd name="T21" fmla="*/ 6 h 144"/>
                  <a:gd name="T22" fmla="*/ 59 w 119"/>
                  <a:gd name="T23" fmla="*/ 0 h 144"/>
                  <a:gd name="T24" fmla="*/ 88 w 119"/>
                  <a:gd name="T25" fmla="*/ 6 h 144"/>
                  <a:gd name="T26" fmla="*/ 109 w 119"/>
                  <a:gd name="T27" fmla="*/ 21 h 144"/>
                  <a:gd name="T28" fmla="*/ 119 w 119"/>
                  <a:gd name="T29" fmla="*/ 31 h 144"/>
                  <a:gd name="T30" fmla="*/ 119 w 119"/>
                  <a:gd name="T31" fmla="*/ 31 h 144"/>
                  <a:gd name="T32" fmla="*/ 119 w 119"/>
                  <a:gd name="T33" fmla="*/ 31 h 144"/>
                  <a:gd name="T34" fmla="*/ 119 w 119"/>
                  <a:gd name="T35" fmla="*/ 31 h 144"/>
                  <a:gd name="T36" fmla="*/ 0 w 119"/>
                  <a:gd name="T37" fmla="*/ 113 h 144"/>
                  <a:gd name="T38" fmla="*/ 19 w 119"/>
                  <a:gd name="T39" fmla="*/ 131 h 144"/>
                  <a:gd name="T40" fmla="*/ 46 w 119"/>
                  <a:gd name="T41" fmla="*/ 142 h 144"/>
                  <a:gd name="T42" fmla="*/ 74 w 119"/>
                  <a:gd name="T43" fmla="*/ 142 h 144"/>
                  <a:gd name="T44" fmla="*/ 99 w 119"/>
                  <a:gd name="T45" fmla="*/ 131 h 144"/>
                  <a:gd name="T46" fmla="*/ 119 w 119"/>
                  <a:gd name="T47" fmla="*/ 113 h 144"/>
                  <a:gd name="T48" fmla="*/ 119 w 119"/>
                  <a:gd name="T49" fmla="*/ 113 h 144"/>
                  <a:gd name="T50" fmla="*/ 119 w 119"/>
                  <a:gd name="T51" fmla="*/ 111 h 144"/>
                  <a:gd name="T52" fmla="*/ 119 w 119"/>
                  <a:gd name="T53" fmla="*/ 111 h 144"/>
                  <a:gd name="T54" fmla="*/ 119 w 119"/>
                  <a:gd name="T55" fmla="*/ 111 h 144"/>
                  <a:gd name="T56" fmla="*/ 99 w 119"/>
                  <a:gd name="T57" fmla="*/ 131 h 144"/>
                  <a:gd name="T58" fmla="*/ 74 w 119"/>
                  <a:gd name="T59" fmla="*/ 142 h 144"/>
                  <a:gd name="T60" fmla="*/ 46 w 119"/>
                  <a:gd name="T61" fmla="*/ 142 h 144"/>
                  <a:gd name="T62" fmla="*/ 19 w 119"/>
                  <a:gd name="T63" fmla="*/ 131 h 144"/>
                  <a:gd name="T64" fmla="*/ 0 w 119"/>
                  <a:gd name="T65" fmla="*/ 111 h 144"/>
                  <a:gd name="T66" fmla="*/ 0 w 119"/>
                  <a:gd name="T67" fmla="*/ 111 h 144"/>
                  <a:gd name="T68" fmla="*/ 0 w 119"/>
                  <a:gd name="T69" fmla="*/ 111 h 144"/>
                  <a:gd name="T70" fmla="*/ 0 w 119"/>
                  <a:gd name="T71" fmla="*/ 113 h 144"/>
                  <a:gd name="T72" fmla="*/ 0 w 119"/>
                  <a:gd name="T73" fmla="*/ 11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9" h="144">
                    <a:moveTo>
                      <a:pt x="119" y="31"/>
                    </a:moveTo>
                    <a:lnTo>
                      <a:pt x="111" y="21"/>
                    </a:lnTo>
                    <a:lnTo>
                      <a:pt x="99" y="12"/>
                    </a:lnTo>
                    <a:lnTo>
                      <a:pt x="88" y="6"/>
                    </a:lnTo>
                    <a:lnTo>
                      <a:pt x="74" y="2"/>
                    </a:lnTo>
                    <a:lnTo>
                      <a:pt x="59" y="0"/>
                    </a:lnTo>
                    <a:lnTo>
                      <a:pt x="46" y="2"/>
                    </a:lnTo>
                    <a:lnTo>
                      <a:pt x="30" y="6"/>
                    </a:lnTo>
                    <a:lnTo>
                      <a:pt x="19" y="12"/>
                    </a:lnTo>
                    <a:lnTo>
                      <a:pt x="9" y="2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9" y="21"/>
                    </a:lnTo>
                    <a:lnTo>
                      <a:pt x="19" y="13"/>
                    </a:lnTo>
                    <a:lnTo>
                      <a:pt x="32" y="6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4" y="2"/>
                    </a:lnTo>
                    <a:lnTo>
                      <a:pt x="88" y="6"/>
                    </a:lnTo>
                    <a:lnTo>
                      <a:pt x="99" y="13"/>
                    </a:lnTo>
                    <a:lnTo>
                      <a:pt x="109" y="2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close/>
                    <a:moveTo>
                      <a:pt x="0" y="113"/>
                    </a:moveTo>
                    <a:lnTo>
                      <a:pt x="9" y="123"/>
                    </a:lnTo>
                    <a:lnTo>
                      <a:pt x="19" y="131"/>
                    </a:lnTo>
                    <a:lnTo>
                      <a:pt x="30" y="138"/>
                    </a:lnTo>
                    <a:lnTo>
                      <a:pt x="46" y="142"/>
                    </a:lnTo>
                    <a:lnTo>
                      <a:pt x="59" y="144"/>
                    </a:lnTo>
                    <a:lnTo>
                      <a:pt x="74" y="142"/>
                    </a:lnTo>
                    <a:lnTo>
                      <a:pt x="88" y="138"/>
                    </a:lnTo>
                    <a:lnTo>
                      <a:pt x="99" y="131"/>
                    </a:lnTo>
                    <a:lnTo>
                      <a:pt x="111" y="12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09" y="123"/>
                    </a:lnTo>
                    <a:lnTo>
                      <a:pt x="99" y="131"/>
                    </a:lnTo>
                    <a:lnTo>
                      <a:pt x="88" y="138"/>
                    </a:lnTo>
                    <a:lnTo>
                      <a:pt x="74" y="142"/>
                    </a:lnTo>
                    <a:lnTo>
                      <a:pt x="59" y="142"/>
                    </a:lnTo>
                    <a:lnTo>
                      <a:pt x="46" y="142"/>
                    </a:lnTo>
                    <a:lnTo>
                      <a:pt x="32" y="138"/>
                    </a:lnTo>
                    <a:lnTo>
                      <a:pt x="19" y="131"/>
                    </a:lnTo>
                    <a:lnTo>
                      <a:pt x="9" y="123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00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20" name="Freeform 8004"/>
              <p:cNvSpPr>
                <a:spLocks noEditPoints="1"/>
              </p:cNvSpPr>
              <p:nvPr/>
            </p:nvSpPr>
            <p:spPr bwMode="auto">
              <a:xfrm>
                <a:off x="2906" y="3060"/>
                <a:ext cx="119" cy="142"/>
              </a:xfrm>
              <a:custGeom>
                <a:avLst/>
                <a:gdLst>
                  <a:gd name="T0" fmla="*/ 109 w 119"/>
                  <a:gd name="T1" fmla="*/ 21 h 142"/>
                  <a:gd name="T2" fmla="*/ 88 w 119"/>
                  <a:gd name="T3" fmla="*/ 6 h 142"/>
                  <a:gd name="T4" fmla="*/ 59 w 119"/>
                  <a:gd name="T5" fmla="*/ 0 h 142"/>
                  <a:gd name="T6" fmla="*/ 32 w 119"/>
                  <a:gd name="T7" fmla="*/ 6 h 142"/>
                  <a:gd name="T8" fmla="*/ 9 w 119"/>
                  <a:gd name="T9" fmla="*/ 21 h 142"/>
                  <a:gd name="T10" fmla="*/ 0 w 119"/>
                  <a:gd name="T11" fmla="*/ 33 h 142"/>
                  <a:gd name="T12" fmla="*/ 0 w 119"/>
                  <a:gd name="T13" fmla="*/ 33 h 142"/>
                  <a:gd name="T14" fmla="*/ 0 w 119"/>
                  <a:gd name="T15" fmla="*/ 33 h 142"/>
                  <a:gd name="T16" fmla="*/ 0 w 119"/>
                  <a:gd name="T17" fmla="*/ 33 h 142"/>
                  <a:gd name="T18" fmla="*/ 0 w 119"/>
                  <a:gd name="T19" fmla="*/ 33 h 142"/>
                  <a:gd name="T20" fmla="*/ 19 w 119"/>
                  <a:gd name="T21" fmla="*/ 13 h 142"/>
                  <a:gd name="T22" fmla="*/ 46 w 119"/>
                  <a:gd name="T23" fmla="*/ 2 h 142"/>
                  <a:gd name="T24" fmla="*/ 74 w 119"/>
                  <a:gd name="T25" fmla="*/ 2 h 142"/>
                  <a:gd name="T26" fmla="*/ 99 w 119"/>
                  <a:gd name="T27" fmla="*/ 13 h 142"/>
                  <a:gd name="T28" fmla="*/ 119 w 119"/>
                  <a:gd name="T29" fmla="*/ 33 h 142"/>
                  <a:gd name="T30" fmla="*/ 119 w 119"/>
                  <a:gd name="T31" fmla="*/ 33 h 142"/>
                  <a:gd name="T32" fmla="*/ 119 w 119"/>
                  <a:gd name="T33" fmla="*/ 33 h 142"/>
                  <a:gd name="T34" fmla="*/ 119 w 119"/>
                  <a:gd name="T35" fmla="*/ 33 h 142"/>
                  <a:gd name="T36" fmla="*/ 119 w 119"/>
                  <a:gd name="T37" fmla="*/ 33 h 142"/>
                  <a:gd name="T38" fmla="*/ 0 w 119"/>
                  <a:gd name="T39" fmla="*/ 111 h 142"/>
                  <a:gd name="T40" fmla="*/ 19 w 119"/>
                  <a:gd name="T41" fmla="*/ 131 h 142"/>
                  <a:gd name="T42" fmla="*/ 46 w 119"/>
                  <a:gd name="T43" fmla="*/ 142 h 142"/>
                  <a:gd name="T44" fmla="*/ 74 w 119"/>
                  <a:gd name="T45" fmla="*/ 142 h 142"/>
                  <a:gd name="T46" fmla="*/ 99 w 119"/>
                  <a:gd name="T47" fmla="*/ 131 h 142"/>
                  <a:gd name="T48" fmla="*/ 119 w 119"/>
                  <a:gd name="T49" fmla="*/ 111 h 142"/>
                  <a:gd name="T50" fmla="*/ 119 w 119"/>
                  <a:gd name="T51" fmla="*/ 111 h 142"/>
                  <a:gd name="T52" fmla="*/ 119 w 119"/>
                  <a:gd name="T53" fmla="*/ 111 h 142"/>
                  <a:gd name="T54" fmla="*/ 119 w 119"/>
                  <a:gd name="T55" fmla="*/ 111 h 142"/>
                  <a:gd name="T56" fmla="*/ 119 w 119"/>
                  <a:gd name="T57" fmla="*/ 110 h 142"/>
                  <a:gd name="T58" fmla="*/ 109 w 119"/>
                  <a:gd name="T59" fmla="*/ 121 h 142"/>
                  <a:gd name="T60" fmla="*/ 86 w 119"/>
                  <a:gd name="T61" fmla="*/ 136 h 142"/>
                  <a:gd name="T62" fmla="*/ 59 w 119"/>
                  <a:gd name="T63" fmla="*/ 142 h 142"/>
                  <a:gd name="T64" fmla="*/ 32 w 119"/>
                  <a:gd name="T65" fmla="*/ 136 h 142"/>
                  <a:gd name="T66" fmla="*/ 9 w 119"/>
                  <a:gd name="T67" fmla="*/ 121 h 142"/>
                  <a:gd name="T68" fmla="*/ 0 w 119"/>
                  <a:gd name="T69" fmla="*/ 110 h 142"/>
                  <a:gd name="T70" fmla="*/ 0 w 119"/>
                  <a:gd name="T71" fmla="*/ 111 h 142"/>
                  <a:gd name="T72" fmla="*/ 0 w 119"/>
                  <a:gd name="T73" fmla="*/ 111 h 142"/>
                  <a:gd name="T74" fmla="*/ 0 w 119"/>
                  <a:gd name="T75" fmla="*/ 111 h 142"/>
                  <a:gd name="T76" fmla="*/ 0 w 119"/>
                  <a:gd name="T77" fmla="*/ 11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9" h="142">
                    <a:moveTo>
                      <a:pt x="119" y="31"/>
                    </a:moveTo>
                    <a:lnTo>
                      <a:pt x="109" y="21"/>
                    </a:lnTo>
                    <a:lnTo>
                      <a:pt x="99" y="13"/>
                    </a:lnTo>
                    <a:lnTo>
                      <a:pt x="88" y="6"/>
                    </a:lnTo>
                    <a:lnTo>
                      <a:pt x="74" y="2"/>
                    </a:lnTo>
                    <a:lnTo>
                      <a:pt x="59" y="0"/>
                    </a:lnTo>
                    <a:lnTo>
                      <a:pt x="46" y="2"/>
                    </a:lnTo>
                    <a:lnTo>
                      <a:pt x="32" y="6"/>
                    </a:lnTo>
                    <a:lnTo>
                      <a:pt x="19" y="13"/>
                    </a:lnTo>
                    <a:lnTo>
                      <a:pt x="9" y="2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9" y="21"/>
                    </a:lnTo>
                    <a:lnTo>
                      <a:pt x="19" y="13"/>
                    </a:lnTo>
                    <a:lnTo>
                      <a:pt x="32" y="6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4" y="2"/>
                    </a:lnTo>
                    <a:lnTo>
                      <a:pt x="86" y="6"/>
                    </a:lnTo>
                    <a:lnTo>
                      <a:pt x="99" y="13"/>
                    </a:lnTo>
                    <a:lnTo>
                      <a:pt x="109" y="21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1"/>
                    </a:lnTo>
                    <a:close/>
                    <a:moveTo>
                      <a:pt x="0" y="111"/>
                    </a:moveTo>
                    <a:lnTo>
                      <a:pt x="9" y="123"/>
                    </a:lnTo>
                    <a:lnTo>
                      <a:pt x="19" y="131"/>
                    </a:lnTo>
                    <a:lnTo>
                      <a:pt x="32" y="138"/>
                    </a:lnTo>
                    <a:lnTo>
                      <a:pt x="46" y="142"/>
                    </a:lnTo>
                    <a:lnTo>
                      <a:pt x="59" y="142"/>
                    </a:lnTo>
                    <a:lnTo>
                      <a:pt x="74" y="142"/>
                    </a:lnTo>
                    <a:lnTo>
                      <a:pt x="88" y="138"/>
                    </a:lnTo>
                    <a:lnTo>
                      <a:pt x="99" y="131"/>
                    </a:lnTo>
                    <a:lnTo>
                      <a:pt x="109" y="123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1"/>
                    </a:lnTo>
                    <a:lnTo>
                      <a:pt x="109" y="121"/>
                    </a:lnTo>
                    <a:lnTo>
                      <a:pt x="99" y="131"/>
                    </a:lnTo>
                    <a:lnTo>
                      <a:pt x="86" y="136"/>
                    </a:lnTo>
                    <a:lnTo>
                      <a:pt x="74" y="140"/>
                    </a:lnTo>
                    <a:lnTo>
                      <a:pt x="59" y="142"/>
                    </a:lnTo>
                    <a:lnTo>
                      <a:pt x="46" y="140"/>
                    </a:lnTo>
                    <a:lnTo>
                      <a:pt x="32" y="136"/>
                    </a:lnTo>
                    <a:lnTo>
                      <a:pt x="19" y="131"/>
                    </a:lnTo>
                    <a:lnTo>
                      <a:pt x="9" y="121"/>
                    </a:lnTo>
                    <a:lnTo>
                      <a:pt x="0" y="111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21" name="Freeform 8005"/>
              <p:cNvSpPr>
                <a:spLocks noEditPoints="1"/>
              </p:cNvSpPr>
              <p:nvPr/>
            </p:nvSpPr>
            <p:spPr bwMode="auto">
              <a:xfrm>
                <a:off x="2906" y="3060"/>
                <a:ext cx="119" cy="142"/>
              </a:xfrm>
              <a:custGeom>
                <a:avLst/>
                <a:gdLst>
                  <a:gd name="T0" fmla="*/ 119 w 119"/>
                  <a:gd name="T1" fmla="*/ 33 h 142"/>
                  <a:gd name="T2" fmla="*/ 99 w 119"/>
                  <a:gd name="T3" fmla="*/ 13 h 142"/>
                  <a:gd name="T4" fmla="*/ 74 w 119"/>
                  <a:gd name="T5" fmla="*/ 2 h 142"/>
                  <a:gd name="T6" fmla="*/ 46 w 119"/>
                  <a:gd name="T7" fmla="*/ 2 h 142"/>
                  <a:gd name="T8" fmla="*/ 19 w 119"/>
                  <a:gd name="T9" fmla="*/ 13 h 142"/>
                  <a:gd name="T10" fmla="*/ 0 w 119"/>
                  <a:gd name="T11" fmla="*/ 33 h 142"/>
                  <a:gd name="T12" fmla="*/ 0 w 119"/>
                  <a:gd name="T13" fmla="*/ 33 h 142"/>
                  <a:gd name="T14" fmla="*/ 0 w 119"/>
                  <a:gd name="T15" fmla="*/ 35 h 142"/>
                  <a:gd name="T16" fmla="*/ 0 w 119"/>
                  <a:gd name="T17" fmla="*/ 35 h 142"/>
                  <a:gd name="T18" fmla="*/ 0 w 119"/>
                  <a:gd name="T19" fmla="*/ 35 h 142"/>
                  <a:gd name="T20" fmla="*/ 2 w 119"/>
                  <a:gd name="T21" fmla="*/ 33 h 142"/>
                  <a:gd name="T22" fmla="*/ 21 w 119"/>
                  <a:gd name="T23" fmla="*/ 13 h 142"/>
                  <a:gd name="T24" fmla="*/ 46 w 119"/>
                  <a:gd name="T25" fmla="*/ 2 h 142"/>
                  <a:gd name="T26" fmla="*/ 73 w 119"/>
                  <a:gd name="T27" fmla="*/ 2 h 142"/>
                  <a:gd name="T28" fmla="*/ 99 w 119"/>
                  <a:gd name="T29" fmla="*/ 13 h 142"/>
                  <a:gd name="T30" fmla="*/ 117 w 119"/>
                  <a:gd name="T31" fmla="*/ 33 h 142"/>
                  <a:gd name="T32" fmla="*/ 119 w 119"/>
                  <a:gd name="T33" fmla="*/ 35 h 142"/>
                  <a:gd name="T34" fmla="*/ 119 w 119"/>
                  <a:gd name="T35" fmla="*/ 35 h 142"/>
                  <a:gd name="T36" fmla="*/ 119 w 119"/>
                  <a:gd name="T37" fmla="*/ 35 h 142"/>
                  <a:gd name="T38" fmla="*/ 119 w 119"/>
                  <a:gd name="T39" fmla="*/ 33 h 142"/>
                  <a:gd name="T40" fmla="*/ 0 w 119"/>
                  <a:gd name="T41" fmla="*/ 110 h 142"/>
                  <a:gd name="T42" fmla="*/ 9 w 119"/>
                  <a:gd name="T43" fmla="*/ 121 h 142"/>
                  <a:gd name="T44" fmla="*/ 32 w 119"/>
                  <a:gd name="T45" fmla="*/ 136 h 142"/>
                  <a:gd name="T46" fmla="*/ 59 w 119"/>
                  <a:gd name="T47" fmla="*/ 142 h 142"/>
                  <a:gd name="T48" fmla="*/ 86 w 119"/>
                  <a:gd name="T49" fmla="*/ 136 h 142"/>
                  <a:gd name="T50" fmla="*/ 109 w 119"/>
                  <a:gd name="T51" fmla="*/ 121 h 142"/>
                  <a:gd name="T52" fmla="*/ 119 w 119"/>
                  <a:gd name="T53" fmla="*/ 110 h 142"/>
                  <a:gd name="T54" fmla="*/ 119 w 119"/>
                  <a:gd name="T55" fmla="*/ 110 h 142"/>
                  <a:gd name="T56" fmla="*/ 119 w 119"/>
                  <a:gd name="T57" fmla="*/ 110 h 142"/>
                  <a:gd name="T58" fmla="*/ 119 w 119"/>
                  <a:gd name="T59" fmla="*/ 110 h 142"/>
                  <a:gd name="T60" fmla="*/ 119 w 119"/>
                  <a:gd name="T61" fmla="*/ 108 h 142"/>
                  <a:gd name="T62" fmla="*/ 109 w 119"/>
                  <a:gd name="T63" fmla="*/ 121 h 142"/>
                  <a:gd name="T64" fmla="*/ 86 w 119"/>
                  <a:gd name="T65" fmla="*/ 136 h 142"/>
                  <a:gd name="T66" fmla="*/ 59 w 119"/>
                  <a:gd name="T67" fmla="*/ 142 h 142"/>
                  <a:gd name="T68" fmla="*/ 32 w 119"/>
                  <a:gd name="T69" fmla="*/ 136 h 142"/>
                  <a:gd name="T70" fmla="*/ 9 w 119"/>
                  <a:gd name="T71" fmla="*/ 121 h 142"/>
                  <a:gd name="T72" fmla="*/ 0 w 119"/>
                  <a:gd name="T73" fmla="*/ 110 h 142"/>
                  <a:gd name="T74" fmla="*/ 0 w 119"/>
                  <a:gd name="T75" fmla="*/ 110 h 142"/>
                  <a:gd name="T76" fmla="*/ 0 w 119"/>
                  <a:gd name="T77" fmla="*/ 110 h 142"/>
                  <a:gd name="T78" fmla="*/ 0 w 119"/>
                  <a:gd name="T79" fmla="*/ 110 h 142"/>
                  <a:gd name="T80" fmla="*/ 0 w 119"/>
                  <a:gd name="T81" fmla="*/ 11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42">
                    <a:moveTo>
                      <a:pt x="119" y="33"/>
                    </a:moveTo>
                    <a:lnTo>
                      <a:pt x="119" y="33"/>
                    </a:lnTo>
                    <a:lnTo>
                      <a:pt x="109" y="21"/>
                    </a:lnTo>
                    <a:lnTo>
                      <a:pt x="99" y="13"/>
                    </a:lnTo>
                    <a:lnTo>
                      <a:pt x="86" y="6"/>
                    </a:lnTo>
                    <a:lnTo>
                      <a:pt x="74" y="2"/>
                    </a:lnTo>
                    <a:lnTo>
                      <a:pt x="59" y="0"/>
                    </a:lnTo>
                    <a:lnTo>
                      <a:pt x="46" y="2"/>
                    </a:lnTo>
                    <a:lnTo>
                      <a:pt x="32" y="6"/>
                    </a:lnTo>
                    <a:lnTo>
                      <a:pt x="19" y="13"/>
                    </a:lnTo>
                    <a:lnTo>
                      <a:pt x="9" y="2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2" y="33"/>
                    </a:lnTo>
                    <a:lnTo>
                      <a:pt x="9" y="21"/>
                    </a:lnTo>
                    <a:lnTo>
                      <a:pt x="21" y="13"/>
                    </a:lnTo>
                    <a:lnTo>
                      <a:pt x="32" y="8"/>
                    </a:lnTo>
                    <a:lnTo>
                      <a:pt x="46" y="2"/>
                    </a:lnTo>
                    <a:lnTo>
                      <a:pt x="59" y="2"/>
                    </a:lnTo>
                    <a:lnTo>
                      <a:pt x="73" y="2"/>
                    </a:lnTo>
                    <a:lnTo>
                      <a:pt x="86" y="8"/>
                    </a:lnTo>
                    <a:lnTo>
                      <a:pt x="99" y="13"/>
                    </a:lnTo>
                    <a:lnTo>
                      <a:pt x="109" y="21"/>
                    </a:lnTo>
                    <a:lnTo>
                      <a:pt x="117" y="33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3"/>
                    </a:lnTo>
                    <a:lnTo>
                      <a:pt x="119" y="33"/>
                    </a:lnTo>
                    <a:close/>
                    <a:moveTo>
                      <a:pt x="0" y="110"/>
                    </a:moveTo>
                    <a:lnTo>
                      <a:pt x="0" y="111"/>
                    </a:lnTo>
                    <a:lnTo>
                      <a:pt x="9" y="121"/>
                    </a:lnTo>
                    <a:lnTo>
                      <a:pt x="19" y="131"/>
                    </a:lnTo>
                    <a:lnTo>
                      <a:pt x="32" y="136"/>
                    </a:lnTo>
                    <a:lnTo>
                      <a:pt x="46" y="140"/>
                    </a:lnTo>
                    <a:lnTo>
                      <a:pt x="59" y="142"/>
                    </a:lnTo>
                    <a:lnTo>
                      <a:pt x="74" y="140"/>
                    </a:lnTo>
                    <a:lnTo>
                      <a:pt x="86" y="136"/>
                    </a:lnTo>
                    <a:lnTo>
                      <a:pt x="99" y="131"/>
                    </a:lnTo>
                    <a:lnTo>
                      <a:pt x="109" y="121"/>
                    </a:lnTo>
                    <a:lnTo>
                      <a:pt x="119" y="111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08"/>
                    </a:lnTo>
                    <a:lnTo>
                      <a:pt x="117" y="111"/>
                    </a:lnTo>
                    <a:lnTo>
                      <a:pt x="109" y="121"/>
                    </a:lnTo>
                    <a:lnTo>
                      <a:pt x="99" y="131"/>
                    </a:lnTo>
                    <a:lnTo>
                      <a:pt x="86" y="136"/>
                    </a:lnTo>
                    <a:lnTo>
                      <a:pt x="73" y="140"/>
                    </a:lnTo>
                    <a:lnTo>
                      <a:pt x="59" y="142"/>
                    </a:lnTo>
                    <a:lnTo>
                      <a:pt x="46" y="140"/>
                    </a:lnTo>
                    <a:lnTo>
                      <a:pt x="32" y="136"/>
                    </a:lnTo>
                    <a:lnTo>
                      <a:pt x="21" y="131"/>
                    </a:lnTo>
                    <a:lnTo>
                      <a:pt x="9" y="121"/>
                    </a:lnTo>
                    <a:lnTo>
                      <a:pt x="2" y="111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22" name="Freeform 8006"/>
              <p:cNvSpPr>
                <a:spLocks noEditPoints="1"/>
              </p:cNvSpPr>
              <p:nvPr/>
            </p:nvSpPr>
            <p:spPr bwMode="auto">
              <a:xfrm>
                <a:off x="2906" y="3062"/>
                <a:ext cx="119" cy="140"/>
              </a:xfrm>
              <a:custGeom>
                <a:avLst/>
                <a:gdLst>
                  <a:gd name="T0" fmla="*/ 117 w 119"/>
                  <a:gd name="T1" fmla="*/ 31 h 140"/>
                  <a:gd name="T2" fmla="*/ 99 w 119"/>
                  <a:gd name="T3" fmla="*/ 11 h 140"/>
                  <a:gd name="T4" fmla="*/ 73 w 119"/>
                  <a:gd name="T5" fmla="*/ 0 h 140"/>
                  <a:gd name="T6" fmla="*/ 46 w 119"/>
                  <a:gd name="T7" fmla="*/ 0 h 140"/>
                  <a:gd name="T8" fmla="*/ 21 w 119"/>
                  <a:gd name="T9" fmla="*/ 11 h 140"/>
                  <a:gd name="T10" fmla="*/ 2 w 119"/>
                  <a:gd name="T11" fmla="*/ 31 h 140"/>
                  <a:gd name="T12" fmla="*/ 0 w 119"/>
                  <a:gd name="T13" fmla="*/ 33 h 140"/>
                  <a:gd name="T14" fmla="*/ 0 w 119"/>
                  <a:gd name="T15" fmla="*/ 33 h 140"/>
                  <a:gd name="T16" fmla="*/ 0 w 119"/>
                  <a:gd name="T17" fmla="*/ 34 h 140"/>
                  <a:gd name="T18" fmla="*/ 0 w 119"/>
                  <a:gd name="T19" fmla="*/ 34 h 140"/>
                  <a:gd name="T20" fmla="*/ 2 w 119"/>
                  <a:gd name="T21" fmla="*/ 31 h 140"/>
                  <a:gd name="T22" fmla="*/ 21 w 119"/>
                  <a:gd name="T23" fmla="*/ 11 h 140"/>
                  <a:gd name="T24" fmla="*/ 46 w 119"/>
                  <a:gd name="T25" fmla="*/ 2 h 140"/>
                  <a:gd name="T26" fmla="*/ 73 w 119"/>
                  <a:gd name="T27" fmla="*/ 2 h 140"/>
                  <a:gd name="T28" fmla="*/ 97 w 119"/>
                  <a:gd name="T29" fmla="*/ 11 h 140"/>
                  <a:gd name="T30" fmla="*/ 117 w 119"/>
                  <a:gd name="T31" fmla="*/ 31 h 140"/>
                  <a:gd name="T32" fmla="*/ 119 w 119"/>
                  <a:gd name="T33" fmla="*/ 34 h 140"/>
                  <a:gd name="T34" fmla="*/ 119 w 119"/>
                  <a:gd name="T35" fmla="*/ 34 h 140"/>
                  <a:gd name="T36" fmla="*/ 119 w 119"/>
                  <a:gd name="T37" fmla="*/ 33 h 140"/>
                  <a:gd name="T38" fmla="*/ 119 w 119"/>
                  <a:gd name="T39" fmla="*/ 33 h 140"/>
                  <a:gd name="T40" fmla="*/ 0 w 119"/>
                  <a:gd name="T41" fmla="*/ 108 h 140"/>
                  <a:gd name="T42" fmla="*/ 9 w 119"/>
                  <a:gd name="T43" fmla="*/ 119 h 140"/>
                  <a:gd name="T44" fmla="*/ 32 w 119"/>
                  <a:gd name="T45" fmla="*/ 134 h 140"/>
                  <a:gd name="T46" fmla="*/ 59 w 119"/>
                  <a:gd name="T47" fmla="*/ 140 h 140"/>
                  <a:gd name="T48" fmla="*/ 86 w 119"/>
                  <a:gd name="T49" fmla="*/ 134 h 140"/>
                  <a:gd name="T50" fmla="*/ 109 w 119"/>
                  <a:gd name="T51" fmla="*/ 119 h 140"/>
                  <a:gd name="T52" fmla="*/ 119 w 119"/>
                  <a:gd name="T53" fmla="*/ 106 h 140"/>
                  <a:gd name="T54" fmla="*/ 119 w 119"/>
                  <a:gd name="T55" fmla="*/ 106 h 140"/>
                  <a:gd name="T56" fmla="*/ 119 w 119"/>
                  <a:gd name="T57" fmla="*/ 106 h 140"/>
                  <a:gd name="T58" fmla="*/ 119 w 119"/>
                  <a:gd name="T59" fmla="*/ 106 h 140"/>
                  <a:gd name="T60" fmla="*/ 119 w 119"/>
                  <a:gd name="T61" fmla="*/ 106 h 140"/>
                  <a:gd name="T62" fmla="*/ 109 w 119"/>
                  <a:gd name="T63" fmla="*/ 119 h 140"/>
                  <a:gd name="T64" fmla="*/ 86 w 119"/>
                  <a:gd name="T65" fmla="*/ 134 h 140"/>
                  <a:gd name="T66" fmla="*/ 59 w 119"/>
                  <a:gd name="T67" fmla="*/ 140 h 140"/>
                  <a:gd name="T68" fmla="*/ 32 w 119"/>
                  <a:gd name="T69" fmla="*/ 134 h 140"/>
                  <a:gd name="T70" fmla="*/ 9 w 119"/>
                  <a:gd name="T71" fmla="*/ 119 h 140"/>
                  <a:gd name="T72" fmla="*/ 0 w 119"/>
                  <a:gd name="T73" fmla="*/ 106 h 140"/>
                  <a:gd name="T74" fmla="*/ 0 w 119"/>
                  <a:gd name="T75" fmla="*/ 106 h 140"/>
                  <a:gd name="T76" fmla="*/ 0 w 119"/>
                  <a:gd name="T77" fmla="*/ 106 h 140"/>
                  <a:gd name="T78" fmla="*/ 0 w 119"/>
                  <a:gd name="T79" fmla="*/ 106 h 140"/>
                  <a:gd name="T80" fmla="*/ 0 w 119"/>
                  <a:gd name="T81" fmla="*/ 10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40">
                    <a:moveTo>
                      <a:pt x="119" y="33"/>
                    </a:moveTo>
                    <a:lnTo>
                      <a:pt x="117" y="31"/>
                    </a:lnTo>
                    <a:lnTo>
                      <a:pt x="109" y="19"/>
                    </a:lnTo>
                    <a:lnTo>
                      <a:pt x="99" y="11"/>
                    </a:lnTo>
                    <a:lnTo>
                      <a:pt x="86" y="6"/>
                    </a:lnTo>
                    <a:lnTo>
                      <a:pt x="73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6"/>
                    </a:lnTo>
                    <a:lnTo>
                      <a:pt x="21" y="11"/>
                    </a:lnTo>
                    <a:lnTo>
                      <a:pt x="9" y="19"/>
                    </a:lnTo>
                    <a:lnTo>
                      <a:pt x="2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31"/>
                    </a:lnTo>
                    <a:lnTo>
                      <a:pt x="9" y="21"/>
                    </a:lnTo>
                    <a:lnTo>
                      <a:pt x="21" y="11"/>
                    </a:lnTo>
                    <a:lnTo>
                      <a:pt x="32" y="6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3" y="2"/>
                    </a:lnTo>
                    <a:lnTo>
                      <a:pt x="86" y="6"/>
                    </a:lnTo>
                    <a:lnTo>
                      <a:pt x="97" y="11"/>
                    </a:lnTo>
                    <a:lnTo>
                      <a:pt x="109" y="21"/>
                    </a:lnTo>
                    <a:lnTo>
                      <a:pt x="117" y="31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close/>
                    <a:moveTo>
                      <a:pt x="0" y="108"/>
                    </a:moveTo>
                    <a:lnTo>
                      <a:pt x="2" y="109"/>
                    </a:lnTo>
                    <a:lnTo>
                      <a:pt x="9" y="119"/>
                    </a:lnTo>
                    <a:lnTo>
                      <a:pt x="21" y="129"/>
                    </a:lnTo>
                    <a:lnTo>
                      <a:pt x="32" y="134"/>
                    </a:lnTo>
                    <a:lnTo>
                      <a:pt x="46" y="138"/>
                    </a:lnTo>
                    <a:lnTo>
                      <a:pt x="59" y="140"/>
                    </a:lnTo>
                    <a:lnTo>
                      <a:pt x="73" y="138"/>
                    </a:lnTo>
                    <a:lnTo>
                      <a:pt x="86" y="134"/>
                    </a:lnTo>
                    <a:lnTo>
                      <a:pt x="99" y="129"/>
                    </a:lnTo>
                    <a:lnTo>
                      <a:pt x="109" y="119"/>
                    </a:lnTo>
                    <a:lnTo>
                      <a:pt x="117" y="109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7" y="109"/>
                    </a:lnTo>
                    <a:lnTo>
                      <a:pt x="109" y="119"/>
                    </a:lnTo>
                    <a:lnTo>
                      <a:pt x="97" y="127"/>
                    </a:lnTo>
                    <a:lnTo>
                      <a:pt x="86" y="134"/>
                    </a:lnTo>
                    <a:lnTo>
                      <a:pt x="73" y="138"/>
                    </a:lnTo>
                    <a:lnTo>
                      <a:pt x="59" y="140"/>
                    </a:lnTo>
                    <a:lnTo>
                      <a:pt x="46" y="138"/>
                    </a:lnTo>
                    <a:lnTo>
                      <a:pt x="32" y="134"/>
                    </a:lnTo>
                    <a:lnTo>
                      <a:pt x="21" y="127"/>
                    </a:lnTo>
                    <a:lnTo>
                      <a:pt x="9" y="119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006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23" name="Freeform 8007"/>
              <p:cNvSpPr>
                <a:spLocks noEditPoints="1"/>
              </p:cNvSpPr>
              <p:nvPr/>
            </p:nvSpPr>
            <p:spPr bwMode="auto">
              <a:xfrm>
                <a:off x="2906" y="3062"/>
                <a:ext cx="119" cy="140"/>
              </a:xfrm>
              <a:custGeom>
                <a:avLst/>
                <a:gdLst>
                  <a:gd name="T0" fmla="*/ 117 w 119"/>
                  <a:gd name="T1" fmla="*/ 31 h 140"/>
                  <a:gd name="T2" fmla="*/ 97 w 119"/>
                  <a:gd name="T3" fmla="*/ 11 h 140"/>
                  <a:gd name="T4" fmla="*/ 73 w 119"/>
                  <a:gd name="T5" fmla="*/ 2 h 140"/>
                  <a:gd name="T6" fmla="*/ 46 w 119"/>
                  <a:gd name="T7" fmla="*/ 2 h 140"/>
                  <a:gd name="T8" fmla="*/ 21 w 119"/>
                  <a:gd name="T9" fmla="*/ 11 h 140"/>
                  <a:gd name="T10" fmla="*/ 2 w 119"/>
                  <a:gd name="T11" fmla="*/ 31 h 140"/>
                  <a:gd name="T12" fmla="*/ 0 w 119"/>
                  <a:gd name="T13" fmla="*/ 34 h 140"/>
                  <a:gd name="T14" fmla="*/ 0 w 119"/>
                  <a:gd name="T15" fmla="*/ 34 h 140"/>
                  <a:gd name="T16" fmla="*/ 0 w 119"/>
                  <a:gd name="T17" fmla="*/ 34 h 140"/>
                  <a:gd name="T18" fmla="*/ 0 w 119"/>
                  <a:gd name="T19" fmla="*/ 36 h 140"/>
                  <a:gd name="T20" fmla="*/ 2 w 119"/>
                  <a:gd name="T21" fmla="*/ 31 h 140"/>
                  <a:gd name="T22" fmla="*/ 21 w 119"/>
                  <a:gd name="T23" fmla="*/ 11 h 140"/>
                  <a:gd name="T24" fmla="*/ 46 w 119"/>
                  <a:gd name="T25" fmla="*/ 2 h 140"/>
                  <a:gd name="T26" fmla="*/ 73 w 119"/>
                  <a:gd name="T27" fmla="*/ 2 h 140"/>
                  <a:gd name="T28" fmla="*/ 97 w 119"/>
                  <a:gd name="T29" fmla="*/ 11 h 140"/>
                  <a:gd name="T30" fmla="*/ 117 w 119"/>
                  <a:gd name="T31" fmla="*/ 31 h 140"/>
                  <a:gd name="T32" fmla="*/ 119 w 119"/>
                  <a:gd name="T33" fmla="*/ 36 h 140"/>
                  <a:gd name="T34" fmla="*/ 119 w 119"/>
                  <a:gd name="T35" fmla="*/ 34 h 140"/>
                  <a:gd name="T36" fmla="*/ 119 w 119"/>
                  <a:gd name="T37" fmla="*/ 34 h 140"/>
                  <a:gd name="T38" fmla="*/ 119 w 119"/>
                  <a:gd name="T39" fmla="*/ 34 h 140"/>
                  <a:gd name="T40" fmla="*/ 0 w 119"/>
                  <a:gd name="T41" fmla="*/ 106 h 140"/>
                  <a:gd name="T42" fmla="*/ 9 w 119"/>
                  <a:gd name="T43" fmla="*/ 119 h 140"/>
                  <a:gd name="T44" fmla="*/ 32 w 119"/>
                  <a:gd name="T45" fmla="*/ 134 h 140"/>
                  <a:gd name="T46" fmla="*/ 59 w 119"/>
                  <a:gd name="T47" fmla="*/ 140 h 140"/>
                  <a:gd name="T48" fmla="*/ 86 w 119"/>
                  <a:gd name="T49" fmla="*/ 134 h 140"/>
                  <a:gd name="T50" fmla="*/ 109 w 119"/>
                  <a:gd name="T51" fmla="*/ 119 h 140"/>
                  <a:gd name="T52" fmla="*/ 119 w 119"/>
                  <a:gd name="T53" fmla="*/ 106 h 140"/>
                  <a:gd name="T54" fmla="*/ 119 w 119"/>
                  <a:gd name="T55" fmla="*/ 104 h 140"/>
                  <a:gd name="T56" fmla="*/ 119 w 119"/>
                  <a:gd name="T57" fmla="*/ 104 h 140"/>
                  <a:gd name="T58" fmla="*/ 119 w 119"/>
                  <a:gd name="T59" fmla="*/ 104 h 140"/>
                  <a:gd name="T60" fmla="*/ 119 w 119"/>
                  <a:gd name="T61" fmla="*/ 104 h 140"/>
                  <a:gd name="T62" fmla="*/ 109 w 119"/>
                  <a:gd name="T63" fmla="*/ 119 h 140"/>
                  <a:gd name="T64" fmla="*/ 86 w 119"/>
                  <a:gd name="T65" fmla="*/ 133 h 140"/>
                  <a:gd name="T66" fmla="*/ 59 w 119"/>
                  <a:gd name="T67" fmla="*/ 138 h 140"/>
                  <a:gd name="T68" fmla="*/ 32 w 119"/>
                  <a:gd name="T69" fmla="*/ 133 h 140"/>
                  <a:gd name="T70" fmla="*/ 11 w 119"/>
                  <a:gd name="T71" fmla="*/ 119 h 140"/>
                  <a:gd name="T72" fmla="*/ 0 w 119"/>
                  <a:gd name="T73" fmla="*/ 104 h 140"/>
                  <a:gd name="T74" fmla="*/ 0 w 119"/>
                  <a:gd name="T75" fmla="*/ 104 h 140"/>
                  <a:gd name="T76" fmla="*/ 0 w 119"/>
                  <a:gd name="T77" fmla="*/ 104 h 140"/>
                  <a:gd name="T78" fmla="*/ 0 w 119"/>
                  <a:gd name="T79" fmla="*/ 106 h 140"/>
                  <a:gd name="T80" fmla="*/ 0 w 119"/>
                  <a:gd name="T81" fmla="*/ 106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40">
                    <a:moveTo>
                      <a:pt x="119" y="34"/>
                    </a:moveTo>
                    <a:lnTo>
                      <a:pt x="117" y="31"/>
                    </a:lnTo>
                    <a:lnTo>
                      <a:pt x="109" y="21"/>
                    </a:lnTo>
                    <a:lnTo>
                      <a:pt x="97" y="11"/>
                    </a:lnTo>
                    <a:lnTo>
                      <a:pt x="86" y="6"/>
                    </a:lnTo>
                    <a:lnTo>
                      <a:pt x="73" y="2"/>
                    </a:lnTo>
                    <a:lnTo>
                      <a:pt x="59" y="0"/>
                    </a:lnTo>
                    <a:lnTo>
                      <a:pt x="46" y="2"/>
                    </a:lnTo>
                    <a:lnTo>
                      <a:pt x="32" y="6"/>
                    </a:lnTo>
                    <a:lnTo>
                      <a:pt x="21" y="11"/>
                    </a:lnTo>
                    <a:lnTo>
                      <a:pt x="9" y="21"/>
                    </a:lnTo>
                    <a:lnTo>
                      <a:pt x="2" y="31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1"/>
                    </a:lnTo>
                    <a:lnTo>
                      <a:pt x="11" y="21"/>
                    </a:lnTo>
                    <a:lnTo>
                      <a:pt x="21" y="11"/>
                    </a:lnTo>
                    <a:lnTo>
                      <a:pt x="32" y="6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3" y="2"/>
                    </a:lnTo>
                    <a:lnTo>
                      <a:pt x="86" y="6"/>
                    </a:lnTo>
                    <a:lnTo>
                      <a:pt x="97" y="11"/>
                    </a:lnTo>
                    <a:lnTo>
                      <a:pt x="109" y="21"/>
                    </a:lnTo>
                    <a:lnTo>
                      <a:pt x="117" y="31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close/>
                    <a:moveTo>
                      <a:pt x="0" y="106"/>
                    </a:moveTo>
                    <a:lnTo>
                      <a:pt x="2" y="109"/>
                    </a:lnTo>
                    <a:lnTo>
                      <a:pt x="9" y="119"/>
                    </a:lnTo>
                    <a:lnTo>
                      <a:pt x="21" y="127"/>
                    </a:lnTo>
                    <a:lnTo>
                      <a:pt x="32" y="134"/>
                    </a:lnTo>
                    <a:lnTo>
                      <a:pt x="46" y="138"/>
                    </a:lnTo>
                    <a:lnTo>
                      <a:pt x="59" y="140"/>
                    </a:lnTo>
                    <a:lnTo>
                      <a:pt x="73" y="138"/>
                    </a:lnTo>
                    <a:lnTo>
                      <a:pt x="86" y="134"/>
                    </a:lnTo>
                    <a:lnTo>
                      <a:pt x="97" y="127"/>
                    </a:lnTo>
                    <a:lnTo>
                      <a:pt x="109" y="119"/>
                    </a:lnTo>
                    <a:lnTo>
                      <a:pt x="117" y="109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7" y="108"/>
                    </a:lnTo>
                    <a:lnTo>
                      <a:pt x="109" y="119"/>
                    </a:lnTo>
                    <a:lnTo>
                      <a:pt x="97" y="127"/>
                    </a:lnTo>
                    <a:lnTo>
                      <a:pt x="86" y="133"/>
                    </a:lnTo>
                    <a:lnTo>
                      <a:pt x="73" y="138"/>
                    </a:lnTo>
                    <a:lnTo>
                      <a:pt x="59" y="138"/>
                    </a:lnTo>
                    <a:lnTo>
                      <a:pt x="46" y="138"/>
                    </a:lnTo>
                    <a:lnTo>
                      <a:pt x="32" y="133"/>
                    </a:lnTo>
                    <a:lnTo>
                      <a:pt x="21" y="127"/>
                    </a:lnTo>
                    <a:lnTo>
                      <a:pt x="11" y="119"/>
                    </a:lnTo>
                    <a:lnTo>
                      <a:pt x="2" y="108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24" name="Freeform 8008"/>
              <p:cNvSpPr>
                <a:spLocks noEditPoints="1"/>
              </p:cNvSpPr>
              <p:nvPr/>
            </p:nvSpPr>
            <p:spPr bwMode="auto">
              <a:xfrm>
                <a:off x="2906" y="3062"/>
                <a:ext cx="119" cy="138"/>
              </a:xfrm>
              <a:custGeom>
                <a:avLst/>
                <a:gdLst>
                  <a:gd name="T0" fmla="*/ 117 w 119"/>
                  <a:gd name="T1" fmla="*/ 31 h 138"/>
                  <a:gd name="T2" fmla="*/ 97 w 119"/>
                  <a:gd name="T3" fmla="*/ 11 h 138"/>
                  <a:gd name="T4" fmla="*/ 73 w 119"/>
                  <a:gd name="T5" fmla="*/ 2 h 138"/>
                  <a:gd name="T6" fmla="*/ 46 w 119"/>
                  <a:gd name="T7" fmla="*/ 2 h 138"/>
                  <a:gd name="T8" fmla="*/ 21 w 119"/>
                  <a:gd name="T9" fmla="*/ 11 h 138"/>
                  <a:gd name="T10" fmla="*/ 2 w 119"/>
                  <a:gd name="T11" fmla="*/ 31 h 138"/>
                  <a:gd name="T12" fmla="*/ 0 w 119"/>
                  <a:gd name="T13" fmla="*/ 36 h 138"/>
                  <a:gd name="T14" fmla="*/ 0 w 119"/>
                  <a:gd name="T15" fmla="*/ 36 h 138"/>
                  <a:gd name="T16" fmla="*/ 0 w 119"/>
                  <a:gd name="T17" fmla="*/ 36 h 138"/>
                  <a:gd name="T18" fmla="*/ 0 w 119"/>
                  <a:gd name="T19" fmla="*/ 36 h 138"/>
                  <a:gd name="T20" fmla="*/ 2 w 119"/>
                  <a:gd name="T21" fmla="*/ 31 h 138"/>
                  <a:gd name="T22" fmla="*/ 21 w 119"/>
                  <a:gd name="T23" fmla="*/ 13 h 138"/>
                  <a:gd name="T24" fmla="*/ 46 w 119"/>
                  <a:gd name="T25" fmla="*/ 2 h 138"/>
                  <a:gd name="T26" fmla="*/ 73 w 119"/>
                  <a:gd name="T27" fmla="*/ 2 h 138"/>
                  <a:gd name="T28" fmla="*/ 97 w 119"/>
                  <a:gd name="T29" fmla="*/ 13 h 138"/>
                  <a:gd name="T30" fmla="*/ 117 w 119"/>
                  <a:gd name="T31" fmla="*/ 31 h 138"/>
                  <a:gd name="T32" fmla="*/ 119 w 119"/>
                  <a:gd name="T33" fmla="*/ 36 h 138"/>
                  <a:gd name="T34" fmla="*/ 119 w 119"/>
                  <a:gd name="T35" fmla="*/ 36 h 138"/>
                  <a:gd name="T36" fmla="*/ 119 w 119"/>
                  <a:gd name="T37" fmla="*/ 36 h 138"/>
                  <a:gd name="T38" fmla="*/ 119 w 119"/>
                  <a:gd name="T39" fmla="*/ 36 h 138"/>
                  <a:gd name="T40" fmla="*/ 0 w 119"/>
                  <a:gd name="T41" fmla="*/ 104 h 138"/>
                  <a:gd name="T42" fmla="*/ 11 w 119"/>
                  <a:gd name="T43" fmla="*/ 119 h 138"/>
                  <a:gd name="T44" fmla="*/ 32 w 119"/>
                  <a:gd name="T45" fmla="*/ 133 h 138"/>
                  <a:gd name="T46" fmla="*/ 59 w 119"/>
                  <a:gd name="T47" fmla="*/ 138 h 138"/>
                  <a:gd name="T48" fmla="*/ 86 w 119"/>
                  <a:gd name="T49" fmla="*/ 133 h 138"/>
                  <a:gd name="T50" fmla="*/ 109 w 119"/>
                  <a:gd name="T51" fmla="*/ 119 h 138"/>
                  <a:gd name="T52" fmla="*/ 119 w 119"/>
                  <a:gd name="T53" fmla="*/ 104 h 138"/>
                  <a:gd name="T54" fmla="*/ 119 w 119"/>
                  <a:gd name="T55" fmla="*/ 104 h 138"/>
                  <a:gd name="T56" fmla="*/ 119 w 119"/>
                  <a:gd name="T57" fmla="*/ 102 h 138"/>
                  <a:gd name="T58" fmla="*/ 119 w 119"/>
                  <a:gd name="T59" fmla="*/ 102 h 138"/>
                  <a:gd name="T60" fmla="*/ 119 w 119"/>
                  <a:gd name="T61" fmla="*/ 102 h 138"/>
                  <a:gd name="T62" fmla="*/ 107 w 119"/>
                  <a:gd name="T63" fmla="*/ 119 h 138"/>
                  <a:gd name="T64" fmla="*/ 86 w 119"/>
                  <a:gd name="T65" fmla="*/ 133 h 138"/>
                  <a:gd name="T66" fmla="*/ 59 w 119"/>
                  <a:gd name="T67" fmla="*/ 138 h 138"/>
                  <a:gd name="T68" fmla="*/ 32 w 119"/>
                  <a:gd name="T69" fmla="*/ 133 h 138"/>
                  <a:gd name="T70" fmla="*/ 11 w 119"/>
                  <a:gd name="T71" fmla="*/ 119 h 138"/>
                  <a:gd name="T72" fmla="*/ 0 w 119"/>
                  <a:gd name="T73" fmla="*/ 102 h 138"/>
                  <a:gd name="T74" fmla="*/ 0 w 119"/>
                  <a:gd name="T75" fmla="*/ 102 h 138"/>
                  <a:gd name="T76" fmla="*/ 0 w 119"/>
                  <a:gd name="T77" fmla="*/ 102 h 138"/>
                  <a:gd name="T78" fmla="*/ 0 w 119"/>
                  <a:gd name="T79" fmla="*/ 104 h 138"/>
                  <a:gd name="T80" fmla="*/ 0 w 119"/>
                  <a:gd name="T81" fmla="*/ 10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38">
                    <a:moveTo>
                      <a:pt x="119" y="36"/>
                    </a:moveTo>
                    <a:lnTo>
                      <a:pt x="117" y="31"/>
                    </a:lnTo>
                    <a:lnTo>
                      <a:pt x="109" y="21"/>
                    </a:lnTo>
                    <a:lnTo>
                      <a:pt x="97" y="11"/>
                    </a:lnTo>
                    <a:lnTo>
                      <a:pt x="86" y="6"/>
                    </a:lnTo>
                    <a:lnTo>
                      <a:pt x="73" y="2"/>
                    </a:lnTo>
                    <a:lnTo>
                      <a:pt x="59" y="0"/>
                    </a:lnTo>
                    <a:lnTo>
                      <a:pt x="46" y="2"/>
                    </a:lnTo>
                    <a:lnTo>
                      <a:pt x="32" y="6"/>
                    </a:lnTo>
                    <a:lnTo>
                      <a:pt x="21" y="11"/>
                    </a:lnTo>
                    <a:lnTo>
                      <a:pt x="11" y="21"/>
                    </a:lnTo>
                    <a:lnTo>
                      <a:pt x="2" y="31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2" y="31"/>
                    </a:lnTo>
                    <a:lnTo>
                      <a:pt x="11" y="21"/>
                    </a:lnTo>
                    <a:lnTo>
                      <a:pt x="21" y="13"/>
                    </a:lnTo>
                    <a:lnTo>
                      <a:pt x="32" y="6"/>
                    </a:lnTo>
                    <a:lnTo>
                      <a:pt x="46" y="2"/>
                    </a:lnTo>
                    <a:lnTo>
                      <a:pt x="59" y="2"/>
                    </a:lnTo>
                    <a:lnTo>
                      <a:pt x="73" y="2"/>
                    </a:lnTo>
                    <a:lnTo>
                      <a:pt x="86" y="6"/>
                    </a:lnTo>
                    <a:lnTo>
                      <a:pt x="97" y="13"/>
                    </a:lnTo>
                    <a:lnTo>
                      <a:pt x="107" y="21"/>
                    </a:lnTo>
                    <a:lnTo>
                      <a:pt x="117" y="31"/>
                    </a:lnTo>
                    <a:lnTo>
                      <a:pt x="119" y="38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6"/>
                    </a:lnTo>
                    <a:close/>
                    <a:moveTo>
                      <a:pt x="0" y="104"/>
                    </a:moveTo>
                    <a:lnTo>
                      <a:pt x="2" y="108"/>
                    </a:lnTo>
                    <a:lnTo>
                      <a:pt x="11" y="119"/>
                    </a:lnTo>
                    <a:lnTo>
                      <a:pt x="21" y="127"/>
                    </a:lnTo>
                    <a:lnTo>
                      <a:pt x="32" y="133"/>
                    </a:lnTo>
                    <a:lnTo>
                      <a:pt x="46" y="138"/>
                    </a:lnTo>
                    <a:lnTo>
                      <a:pt x="59" y="138"/>
                    </a:lnTo>
                    <a:lnTo>
                      <a:pt x="73" y="138"/>
                    </a:lnTo>
                    <a:lnTo>
                      <a:pt x="86" y="133"/>
                    </a:lnTo>
                    <a:lnTo>
                      <a:pt x="97" y="127"/>
                    </a:lnTo>
                    <a:lnTo>
                      <a:pt x="109" y="119"/>
                    </a:lnTo>
                    <a:lnTo>
                      <a:pt x="117" y="108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7" y="108"/>
                    </a:lnTo>
                    <a:lnTo>
                      <a:pt x="107" y="119"/>
                    </a:lnTo>
                    <a:lnTo>
                      <a:pt x="97" y="127"/>
                    </a:lnTo>
                    <a:lnTo>
                      <a:pt x="86" y="133"/>
                    </a:lnTo>
                    <a:lnTo>
                      <a:pt x="73" y="136"/>
                    </a:lnTo>
                    <a:lnTo>
                      <a:pt x="59" y="138"/>
                    </a:lnTo>
                    <a:lnTo>
                      <a:pt x="46" y="136"/>
                    </a:lnTo>
                    <a:lnTo>
                      <a:pt x="32" y="133"/>
                    </a:lnTo>
                    <a:lnTo>
                      <a:pt x="21" y="127"/>
                    </a:lnTo>
                    <a:lnTo>
                      <a:pt x="11" y="119"/>
                    </a:lnTo>
                    <a:lnTo>
                      <a:pt x="2" y="10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00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25" name="Freeform 8009"/>
              <p:cNvSpPr>
                <a:spLocks noEditPoints="1"/>
              </p:cNvSpPr>
              <p:nvPr/>
            </p:nvSpPr>
            <p:spPr bwMode="auto">
              <a:xfrm>
                <a:off x="2906" y="3064"/>
                <a:ext cx="120" cy="136"/>
              </a:xfrm>
              <a:custGeom>
                <a:avLst/>
                <a:gdLst>
                  <a:gd name="T0" fmla="*/ 117 w 120"/>
                  <a:gd name="T1" fmla="*/ 29 h 136"/>
                  <a:gd name="T2" fmla="*/ 97 w 120"/>
                  <a:gd name="T3" fmla="*/ 11 h 136"/>
                  <a:gd name="T4" fmla="*/ 73 w 120"/>
                  <a:gd name="T5" fmla="*/ 0 h 136"/>
                  <a:gd name="T6" fmla="*/ 46 w 120"/>
                  <a:gd name="T7" fmla="*/ 0 h 136"/>
                  <a:gd name="T8" fmla="*/ 21 w 120"/>
                  <a:gd name="T9" fmla="*/ 11 h 136"/>
                  <a:gd name="T10" fmla="*/ 2 w 120"/>
                  <a:gd name="T11" fmla="*/ 29 h 136"/>
                  <a:gd name="T12" fmla="*/ 0 w 120"/>
                  <a:gd name="T13" fmla="*/ 36 h 136"/>
                  <a:gd name="T14" fmla="*/ 0 w 120"/>
                  <a:gd name="T15" fmla="*/ 36 h 136"/>
                  <a:gd name="T16" fmla="*/ 0 w 120"/>
                  <a:gd name="T17" fmla="*/ 36 h 136"/>
                  <a:gd name="T18" fmla="*/ 0 w 120"/>
                  <a:gd name="T19" fmla="*/ 36 h 136"/>
                  <a:gd name="T20" fmla="*/ 3 w 120"/>
                  <a:gd name="T21" fmla="*/ 31 h 136"/>
                  <a:gd name="T22" fmla="*/ 21 w 120"/>
                  <a:gd name="T23" fmla="*/ 11 h 136"/>
                  <a:gd name="T24" fmla="*/ 46 w 120"/>
                  <a:gd name="T25" fmla="*/ 2 h 136"/>
                  <a:gd name="T26" fmla="*/ 73 w 120"/>
                  <a:gd name="T27" fmla="*/ 2 h 136"/>
                  <a:gd name="T28" fmla="*/ 97 w 120"/>
                  <a:gd name="T29" fmla="*/ 11 h 136"/>
                  <a:gd name="T30" fmla="*/ 115 w 120"/>
                  <a:gd name="T31" fmla="*/ 31 h 136"/>
                  <a:gd name="T32" fmla="*/ 120 w 120"/>
                  <a:gd name="T33" fmla="*/ 36 h 136"/>
                  <a:gd name="T34" fmla="*/ 120 w 120"/>
                  <a:gd name="T35" fmla="*/ 36 h 136"/>
                  <a:gd name="T36" fmla="*/ 120 w 120"/>
                  <a:gd name="T37" fmla="*/ 36 h 136"/>
                  <a:gd name="T38" fmla="*/ 119 w 120"/>
                  <a:gd name="T39" fmla="*/ 36 h 136"/>
                  <a:gd name="T40" fmla="*/ 0 w 120"/>
                  <a:gd name="T41" fmla="*/ 100 h 136"/>
                  <a:gd name="T42" fmla="*/ 11 w 120"/>
                  <a:gd name="T43" fmla="*/ 117 h 136"/>
                  <a:gd name="T44" fmla="*/ 32 w 120"/>
                  <a:gd name="T45" fmla="*/ 131 h 136"/>
                  <a:gd name="T46" fmla="*/ 59 w 120"/>
                  <a:gd name="T47" fmla="*/ 136 h 136"/>
                  <a:gd name="T48" fmla="*/ 86 w 120"/>
                  <a:gd name="T49" fmla="*/ 131 h 136"/>
                  <a:gd name="T50" fmla="*/ 107 w 120"/>
                  <a:gd name="T51" fmla="*/ 117 h 136"/>
                  <a:gd name="T52" fmla="*/ 119 w 120"/>
                  <a:gd name="T53" fmla="*/ 100 h 136"/>
                  <a:gd name="T54" fmla="*/ 119 w 120"/>
                  <a:gd name="T55" fmla="*/ 100 h 136"/>
                  <a:gd name="T56" fmla="*/ 120 w 120"/>
                  <a:gd name="T57" fmla="*/ 100 h 136"/>
                  <a:gd name="T58" fmla="*/ 120 w 120"/>
                  <a:gd name="T59" fmla="*/ 98 h 136"/>
                  <a:gd name="T60" fmla="*/ 120 w 120"/>
                  <a:gd name="T61" fmla="*/ 98 h 136"/>
                  <a:gd name="T62" fmla="*/ 107 w 120"/>
                  <a:gd name="T63" fmla="*/ 115 h 136"/>
                  <a:gd name="T64" fmla="*/ 86 w 120"/>
                  <a:gd name="T65" fmla="*/ 131 h 136"/>
                  <a:gd name="T66" fmla="*/ 59 w 120"/>
                  <a:gd name="T67" fmla="*/ 136 h 136"/>
                  <a:gd name="T68" fmla="*/ 32 w 120"/>
                  <a:gd name="T69" fmla="*/ 131 h 136"/>
                  <a:gd name="T70" fmla="*/ 11 w 120"/>
                  <a:gd name="T71" fmla="*/ 115 h 136"/>
                  <a:gd name="T72" fmla="*/ 0 w 120"/>
                  <a:gd name="T73" fmla="*/ 98 h 136"/>
                  <a:gd name="T74" fmla="*/ 0 w 120"/>
                  <a:gd name="T75" fmla="*/ 100 h 136"/>
                  <a:gd name="T76" fmla="*/ 0 w 120"/>
                  <a:gd name="T77" fmla="*/ 100 h 136"/>
                  <a:gd name="T78" fmla="*/ 0 w 120"/>
                  <a:gd name="T79" fmla="*/ 100 h 136"/>
                  <a:gd name="T80" fmla="*/ 0 w 120"/>
                  <a:gd name="T81" fmla="*/ 10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0" h="136">
                    <a:moveTo>
                      <a:pt x="119" y="36"/>
                    </a:moveTo>
                    <a:lnTo>
                      <a:pt x="117" y="29"/>
                    </a:lnTo>
                    <a:lnTo>
                      <a:pt x="107" y="19"/>
                    </a:lnTo>
                    <a:lnTo>
                      <a:pt x="97" y="11"/>
                    </a:lnTo>
                    <a:lnTo>
                      <a:pt x="86" y="4"/>
                    </a:lnTo>
                    <a:lnTo>
                      <a:pt x="73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4"/>
                    </a:lnTo>
                    <a:lnTo>
                      <a:pt x="21" y="11"/>
                    </a:lnTo>
                    <a:lnTo>
                      <a:pt x="11" y="19"/>
                    </a:lnTo>
                    <a:lnTo>
                      <a:pt x="2" y="29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3" y="31"/>
                    </a:lnTo>
                    <a:lnTo>
                      <a:pt x="11" y="19"/>
                    </a:lnTo>
                    <a:lnTo>
                      <a:pt x="21" y="11"/>
                    </a:lnTo>
                    <a:lnTo>
                      <a:pt x="32" y="6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3" y="2"/>
                    </a:lnTo>
                    <a:lnTo>
                      <a:pt x="86" y="6"/>
                    </a:lnTo>
                    <a:lnTo>
                      <a:pt x="97" y="11"/>
                    </a:lnTo>
                    <a:lnTo>
                      <a:pt x="107" y="19"/>
                    </a:lnTo>
                    <a:lnTo>
                      <a:pt x="115" y="31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6"/>
                    </a:lnTo>
                    <a:close/>
                    <a:moveTo>
                      <a:pt x="0" y="100"/>
                    </a:moveTo>
                    <a:lnTo>
                      <a:pt x="2" y="106"/>
                    </a:lnTo>
                    <a:lnTo>
                      <a:pt x="11" y="117"/>
                    </a:lnTo>
                    <a:lnTo>
                      <a:pt x="21" y="125"/>
                    </a:lnTo>
                    <a:lnTo>
                      <a:pt x="32" y="131"/>
                    </a:lnTo>
                    <a:lnTo>
                      <a:pt x="46" y="134"/>
                    </a:lnTo>
                    <a:lnTo>
                      <a:pt x="59" y="136"/>
                    </a:lnTo>
                    <a:lnTo>
                      <a:pt x="73" y="134"/>
                    </a:lnTo>
                    <a:lnTo>
                      <a:pt x="86" y="131"/>
                    </a:lnTo>
                    <a:lnTo>
                      <a:pt x="97" y="125"/>
                    </a:lnTo>
                    <a:lnTo>
                      <a:pt x="107" y="117"/>
                    </a:lnTo>
                    <a:lnTo>
                      <a:pt x="117" y="106"/>
                    </a:lnTo>
                    <a:lnTo>
                      <a:pt x="119" y="100"/>
                    </a:lnTo>
                    <a:lnTo>
                      <a:pt x="119" y="100"/>
                    </a:lnTo>
                    <a:lnTo>
                      <a:pt x="119" y="100"/>
                    </a:lnTo>
                    <a:lnTo>
                      <a:pt x="120" y="100"/>
                    </a:lnTo>
                    <a:lnTo>
                      <a:pt x="120" y="100"/>
                    </a:lnTo>
                    <a:lnTo>
                      <a:pt x="120" y="100"/>
                    </a:lnTo>
                    <a:lnTo>
                      <a:pt x="120" y="98"/>
                    </a:lnTo>
                    <a:lnTo>
                      <a:pt x="120" y="98"/>
                    </a:lnTo>
                    <a:lnTo>
                      <a:pt x="120" y="98"/>
                    </a:lnTo>
                    <a:lnTo>
                      <a:pt x="115" y="106"/>
                    </a:lnTo>
                    <a:lnTo>
                      <a:pt x="107" y="115"/>
                    </a:lnTo>
                    <a:lnTo>
                      <a:pt x="97" y="125"/>
                    </a:lnTo>
                    <a:lnTo>
                      <a:pt x="86" y="131"/>
                    </a:lnTo>
                    <a:lnTo>
                      <a:pt x="73" y="134"/>
                    </a:lnTo>
                    <a:lnTo>
                      <a:pt x="59" y="136"/>
                    </a:lnTo>
                    <a:lnTo>
                      <a:pt x="46" y="134"/>
                    </a:lnTo>
                    <a:lnTo>
                      <a:pt x="32" y="131"/>
                    </a:lnTo>
                    <a:lnTo>
                      <a:pt x="21" y="125"/>
                    </a:lnTo>
                    <a:lnTo>
                      <a:pt x="11" y="115"/>
                    </a:lnTo>
                    <a:lnTo>
                      <a:pt x="3" y="10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26" name="Freeform 8010"/>
              <p:cNvSpPr>
                <a:spLocks noEditPoints="1"/>
              </p:cNvSpPr>
              <p:nvPr/>
            </p:nvSpPr>
            <p:spPr bwMode="auto">
              <a:xfrm>
                <a:off x="2904" y="3064"/>
                <a:ext cx="122" cy="136"/>
              </a:xfrm>
              <a:custGeom>
                <a:avLst/>
                <a:gdLst>
                  <a:gd name="T0" fmla="*/ 117 w 122"/>
                  <a:gd name="T1" fmla="*/ 31 h 136"/>
                  <a:gd name="T2" fmla="*/ 99 w 122"/>
                  <a:gd name="T3" fmla="*/ 11 h 136"/>
                  <a:gd name="T4" fmla="*/ 75 w 122"/>
                  <a:gd name="T5" fmla="*/ 2 h 136"/>
                  <a:gd name="T6" fmla="*/ 48 w 122"/>
                  <a:gd name="T7" fmla="*/ 2 h 136"/>
                  <a:gd name="T8" fmla="*/ 23 w 122"/>
                  <a:gd name="T9" fmla="*/ 11 h 136"/>
                  <a:gd name="T10" fmla="*/ 5 w 122"/>
                  <a:gd name="T11" fmla="*/ 31 h 136"/>
                  <a:gd name="T12" fmla="*/ 2 w 122"/>
                  <a:gd name="T13" fmla="*/ 36 h 136"/>
                  <a:gd name="T14" fmla="*/ 2 w 122"/>
                  <a:gd name="T15" fmla="*/ 38 h 136"/>
                  <a:gd name="T16" fmla="*/ 2 w 122"/>
                  <a:gd name="T17" fmla="*/ 38 h 136"/>
                  <a:gd name="T18" fmla="*/ 0 w 122"/>
                  <a:gd name="T19" fmla="*/ 38 h 136"/>
                  <a:gd name="T20" fmla="*/ 5 w 122"/>
                  <a:gd name="T21" fmla="*/ 31 h 136"/>
                  <a:gd name="T22" fmla="*/ 23 w 122"/>
                  <a:gd name="T23" fmla="*/ 11 h 136"/>
                  <a:gd name="T24" fmla="*/ 48 w 122"/>
                  <a:gd name="T25" fmla="*/ 2 h 136"/>
                  <a:gd name="T26" fmla="*/ 75 w 122"/>
                  <a:gd name="T27" fmla="*/ 2 h 136"/>
                  <a:gd name="T28" fmla="*/ 99 w 122"/>
                  <a:gd name="T29" fmla="*/ 11 h 136"/>
                  <a:gd name="T30" fmla="*/ 117 w 122"/>
                  <a:gd name="T31" fmla="*/ 31 h 136"/>
                  <a:gd name="T32" fmla="*/ 122 w 122"/>
                  <a:gd name="T33" fmla="*/ 38 h 136"/>
                  <a:gd name="T34" fmla="*/ 122 w 122"/>
                  <a:gd name="T35" fmla="*/ 38 h 136"/>
                  <a:gd name="T36" fmla="*/ 122 w 122"/>
                  <a:gd name="T37" fmla="*/ 38 h 136"/>
                  <a:gd name="T38" fmla="*/ 122 w 122"/>
                  <a:gd name="T39" fmla="*/ 36 h 136"/>
                  <a:gd name="T40" fmla="*/ 2 w 122"/>
                  <a:gd name="T41" fmla="*/ 98 h 136"/>
                  <a:gd name="T42" fmla="*/ 13 w 122"/>
                  <a:gd name="T43" fmla="*/ 115 h 136"/>
                  <a:gd name="T44" fmla="*/ 34 w 122"/>
                  <a:gd name="T45" fmla="*/ 131 h 136"/>
                  <a:gd name="T46" fmla="*/ 61 w 122"/>
                  <a:gd name="T47" fmla="*/ 136 h 136"/>
                  <a:gd name="T48" fmla="*/ 88 w 122"/>
                  <a:gd name="T49" fmla="*/ 131 h 136"/>
                  <a:gd name="T50" fmla="*/ 109 w 122"/>
                  <a:gd name="T51" fmla="*/ 115 h 136"/>
                  <a:gd name="T52" fmla="*/ 122 w 122"/>
                  <a:gd name="T53" fmla="*/ 98 h 136"/>
                  <a:gd name="T54" fmla="*/ 122 w 122"/>
                  <a:gd name="T55" fmla="*/ 98 h 136"/>
                  <a:gd name="T56" fmla="*/ 122 w 122"/>
                  <a:gd name="T57" fmla="*/ 98 h 136"/>
                  <a:gd name="T58" fmla="*/ 122 w 122"/>
                  <a:gd name="T59" fmla="*/ 98 h 136"/>
                  <a:gd name="T60" fmla="*/ 122 w 122"/>
                  <a:gd name="T61" fmla="*/ 98 h 136"/>
                  <a:gd name="T62" fmla="*/ 109 w 122"/>
                  <a:gd name="T63" fmla="*/ 115 h 136"/>
                  <a:gd name="T64" fmla="*/ 88 w 122"/>
                  <a:gd name="T65" fmla="*/ 131 h 136"/>
                  <a:gd name="T66" fmla="*/ 61 w 122"/>
                  <a:gd name="T67" fmla="*/ 134 h 136"/>
                  <a:gd name="T68" fmla="*/ 34 w 122"/>
                  <a:gd name="T69" fmla="*/ 131 h 136"/>
                  <a:gd name="T70" fmla="*/ 13 w 122"/>
                  <a:gd name="T71" fmla="*/ 115 h 136"/>
                  <a:gd name="T72" fmla="*/ 0 w 122"/>
                  <a:gd name="T73" fmla="*/ 98 h 136"/>
                  <a:gd name="T74" fmla="*/ 0 w 122"/>
                  <a:gd name="T75" fmla="*/ 98 h 136"/>
                  <a:gd name="T76" fmla="*/ 2 w 122"/>
                  <a:gd name="T77" fmla="*/ 98 h 136"/>
                  <a:gd name="T78" fmla="*/ 2 w 122"/>
                  <a:gd name="T79" fmla="*/ 98 h 136"/>
                  <a:gd name="T80" fmla="*/ 2 w 122"/>
                  <a:gd name="T81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2" h="136">
                    <a:moveTo>
                      <a:pt x="122" y="36"/>
                    </a:moveTo>
                    <a:lnTo>
                      <a:pt x="117" y="31"/>
                    </a:lnTo>
                    <a:lnTo>
                      <a:pt x="109" y="19"/>
                    </a:lnTo>
                    <a:lnTo>
                      <a:pt x="99" y="11"/>
                    </a:lnTo>
                    <a:lnTo>
                      <a:pt x="88" y="6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48" y="2"/>
                    </a:lnTo>
                    <a:lnTo>
                      <a:pt x="34" y="6"/>
                    </a:lnTo>
                    <a:lnTo>
                      <a:pt x="23" y="11"/>
                    </a:lnTo>
                    <a:lnTo>
                      <a:pt x="13" y="19"/>
                    </a:lnTo>
                    <a:lnTo>
                      <a:pt x="5" y="31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5" y="31"/>
                    </a:lnTo>
                    <a:lnTo>
                      <a:pt x="13" y="19"/>
                    </a:lnTo>
                    <a:lnTo>
                      <a:pt x="23" y="11"/>
                    </a:lnTo>
                    <a:lnTo>
                      <a:pt x="34" y="6"/>
                    </a:lnTo>
                    <a:lnTo>
                      <a:pt x="48" y="2"/>
                    </a:lnTo>
                    <a:lnTo>
                      <a:pt x="61" y="0"/>
                    </a:lnTo>
                    <a:lnTo>
                      <a:pt x="75" y="2"/>
                    </a:lnTo>
                    <a:lnTo>
                      <a:pt x="88" y="6"/>
                    </a:lnTo>
                    <a:lnTo>
                      <a:pt x="99" y="11"/>
                    </a:lnTo>
                    <a:lnTo>
                      <a:pt x="109" y="19"/>
                    </a:lnTo>
                    <a:lnTo>
                      <a:pt x="117" y="31"/>
                    </a:lnTo>
                    <a:lnTo>
                      <a:pt x="122" y="38"/>
                    </a:lnTo>
                    <a:lnTo>
                      <a:pt x="122" y="38"/>
                    </a:lnTo>
                    <a:lnTo>
                      <a:pt x="122" y="38"/>
                    </a:lnTo>
                    <a:lnTo>
                      <a:pt x="122" y="38"/>
                    </a:lnTo>
                    <a:lnTo>
                      <a:pt x="122" y="38"/>
                    </a:lnTo>
                    <a:lnTo>
                      <a:pt x="122" y="38"/>
                    </a:lnTo>
                    <a:lnTo>
                      <a:pt x="122" y="38"/>
                    </a:lnTo>
                    <a:lnTo>
                      <a:pt x="122" y="36"/>
                    </a:lnTo>
                    <a:lnTo>
                      <a:pt x="122" y="36"/>
                    </a:lnTo>
                    <a:close/>
                    <a:moveTo>
                      <a:pt x="2" y="98"/>
                    </a:moveTo>
                    <a:lnTo>
                      <a:pt x="5" y="106"/>
                    </a:lnTo>
                    <a:lnTo>
                      <a:pt x="13" y="115"/>
                    </a:lnTo>
                    <a:lnTo>
                      <a:pt x="23" y="125"/>
                    </a:lnTo>
                    <a:lnTo>
                      <a:pt x="34" y="131"/>
                    </a:lnTo>
                    <a:lnTo>
                      <a:pt x="48" y="134"/>
                    </a:lnTo>
                    <a:lnTo>
                      <a:pt x="61" y="136"/>
                    </a:lnTo>
                    <a:lnTo>
                      <a:pt x="75" y="134"/>
                    </a:lnTo>
                    <a:lnTo>
                      <a:pt x="88" y="131"/>
                    </a:lnTo>
                    <a:lnTo>
                      <a:pt x="99" y="125"/>
                    </a:lnTo>
                    <a:lnTo>
                      <a:pt x="109" y="115"/>
                    </a:lnTo>
                    <a:lnTo>
                      <a:pt x="117" y="106"/>
                    </a:lnTo>
                    <a:lnTo>
                      <a:pt x="122" y="98"/>
                    </a:lnTo>
                    <a:lnTo>
                      <a:pt x="122" y="98"/>
                    </a:lnTo>
                    <a:lnTo>
                      <a:pt x="122" y="98"/>
                    </a:lnTo>
                    <a:lnTo>
                      <a:pt x="122" y="98"/>
                    </a:lnTo>
                    <a:lnTo>
                      <a:pt x="122" y="98"/>
                    </a:lnTo>
                    <a:lnTo>
                      <a:pt x="122" y="98"/>
                    </a:lnTo>
                    <a:lnTo>
                      <a:pt x="122" y="98"/>
                    </a:lnTo>
                    <a:lnTo>
                      <a:pt x="122" y="98"/>
                    </a:lnTo>
                    <a:lnTo>
                      <a:pt x="122" y="98"/>
                    </a:lnTo>
                    <a:lnTo>
                      <a:pt x="117" y="106"/>
                    </a:lnTo>
                    <a:lnTo>
                      <a:pt x="109" y="115"/>
                    </a:lnTo>
                    <a:lnTo>
                      <a:pt x="99" y="123"/>
                    </a:lnTo>
                    <a:lnTo>
                      <a:pt x="88" y="131"/>
                    </a:lnTo>
                    <a:lnTo>
                      <a:pt x="75" y="134"/>
                    </a:lnTo>
                    <a:lnTo>
                      <a:pt x="61" y="134"/>
                    </a:lnTo>
                    <a:lnTo>
                      <a:pt x="48" y="134"/>
                    </a:lnTo>
                    <a:lnTo>
                      <a:pt x="34" y="131"/>
                    </a:lnTo>
                    <a:lnTo>
                      <a:pt x="23" y="123"/>
                    </a:lnTo>
                    <a:lnTo>
                      <a:pt x="13" y="115"/>
                    </a:lnTo>
                    <a:lnTo>
                      <a:pt x="5" y="10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close/>
                  </a:path>
                </a:pathLst>
              </a:cu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27" name="Freeform 8011"/>
              <p:cNvSpPr>
                <a:spLocks noEditPoints="1"/>
              </p:cNvSpPr>
              <p:nvPr/>
            </p:nvSpPr>
            <p:spPr bwMode="auto">
              <a:xfrm>
                <a:off x="2904" y="3064"/>
                <a:ext cx="122" cy="134"/>
              </a:xfrm>
              <a:custGeom>
                <a:avLst/>
                <a:gdLst>
                  <a:gd name="T0" fmla="*/ 117 w 122"/>
                  <a:gd name="T1" fmla="*/ 31 h 134"/>
                  <a:gd name="T2" fmla="*/ 99 w 122"/>
                  <a:gd name="T3" fmla="*/ 11 h 134"/>
                  <a:gd name="T4" fmla="*/ 75 w 122"/>
                  <a:gd name="T5" fmla="*/ 2 h 134"/>
                  <a:gd name="T6" fmla="*/ 48 w 122"/>
                  <a:gd name="T7" fmla="*/ 2 h 134"/>
                  <a:gd name="T8" fmla="*/ 23 w 122"/>
                  <a:gd name="T9" fmla="*/ 11 h 134"/>
                  <a:gd name="T10" fmla="*/ 5 w 122"/>
                  <a:gd name="T11" fmla="*/ 31 h 134"/>
                  <a:gd name="T12" fmla="*/ 0 w 122"/>
                  <a:gd name="T13" fmla="*/ 38 h 134"/>
                  <a:gd name="T14" fmla="*/ 0 w 122"/>
                  <a:gd name="T15" fmla="*/ 38 h 134"/>
                  <a:gd name="T16" fmla="*/ 0 w 122"/>
                  <a:gd name="T17" fmla="*/ 40 h 134"/>
                  <a:gd name="T18" fmla="*/ 0 w 122"/>
                  <a:gd name="T19" fmla="*/ 40 h 134"/>
                  <a:gd name="T20" fmla="*/ 5 w 122"/>
                  <a:gd name="T21" fmla="*/ 31 h 134"/>
                  <a:gd name="T22" fmla="*/ 25 w 122"/>
                  <a:gd name="T23" fmla="*/ 11 h 134"/>
                  <a:gd name="T24" fmla="*/ 48 w 122"/>
                  <a:gd name="T25" fmla="*/ 2 h 134"/>
                  <a:gd name="T26" fmla="*/ 75 w 122"/>
                  <a:gd name="T27" fmla="*/ 2 h 134"/>
                  <a:gd name="T28" fmla="*/ 99 w 122"/>
                  <a:gd name="T29" fmla="*/ 11 h 134"/>
                  <a:gd name="T30" fmla="*/ 117 w 122"/>
                  <a:gd name="T31" fmla="*/ 31 h 134"/>
                  <a:gd name="T32" fmla="*/ 122 w 122"/>
                  <a:gd name="T33" fmla="*/ 40 h 134"/>
                  <a:gd name="T34" fmla="*/ 122 w 122"/>
                  <a:gd name="T35" fmla="*/ 40 h 134"/>
                  <a:gd name="T36" fmla="*/ 122 w 122"/>
                  <a:gd name="T37" fmla="*/ 38 h 134"/>
                  <a:gd name="T38" fmla="*/ 122 w 122"/>
                  <a:gd name="T39" fmla="*/ 38 h 134"/>
                  <a:gd name="T40" fmla="*/ 0 w 122"/>
                  <a:gd name="T41" fmla="*/ 98 h 134"/>
                  <a:gd name="T42" fmla="*/ 13 w 122"/>
                  <a:gd name="T43" fmla="*/ 115 h 134"/>
                  <a:gd name="T44" fmla="*/ 34 w 122"/>
                  <a:gd name="T45" fmla="*/ 131 h 134"/>
                  <a:gd name="T46" fmla="*/ 61 w 122"/>
                  <a:gd name="T47" fmla="*/ 134 h 134"/>
                  <a:gd name="T48" fmla="*/ 88 w 122"/>
                  <a:gd name="T49" fmla="*/ 131 h 134"/>
                  <a:gd name="T50" fmla="*/ 109 w 122"/>
                  <a:gd name="T51" fmla="*/ 115 h 134"/>
                  <a:gd name="T52" fmla="*/ 122 w 122"/>
                  <a:gd name="T53" fmla="*/ 98 h 134"/>
                  <a:gd name="T54" fmla="*/ 122 w 122"/>
                  <a:gd name="T55" fmla="*/ 96 h 134"/>
                  <a:gd name="T56" fmla="*/ 122 w 122"/>
                  <a:gd name="T57" fmla="*/ 96 h 134"/>
                  <a:gd name="T58" fmla="*/ 122 w 122"/>
                  <a:gd name="T59" fmla="*/ 96 h 134"/>
                  <a:gd name="T60" fmla="*/ 122 w 122"/>
                  <a:gd name="T61" fmla="*/ 96 h 134"/>
                  <a:gd name="T62" fmla="*/ 109 w 122"/>
                  <a:gd name="T63" fmla="*/ 115 h 134"/>
                  <a:gd name="T64" fmla="*/ 88 w 122"/>
                  <a:gd name="T65" fmla="*/ 129 h 134"/>
                  <a:gd name="T66" fmla="*/ 61 w 122"/>
                  <a:gd name="T67" fmla="*/ 134 h 134"/>
                  <a:gd name="T68" fmla="*/ 34 w 122"/>
                  <a:gd name="T69" fmla="*/ 129 h 134"/>
                  <a:gd name="T70" fmla="*/ 13 w 122"/>
                  <a:gd name="T71" fmla="*/ 115 h 134"/>
                  <a:gd name="T72" fmla="*/ 0 w 122"/>
                  <a:gd name="T73" fmla="*/ 96 h 134"/>
                  <a:gd name="T74" fmla="*/ 0 w 122"/>
                  <a:gd name="T75" fmla="*/ 96 h 134"/>
                  <a:gd name="T76" fmla="*/ 0 w 122"/>
                  <a:gd name="T77" fmla="*/ 96 h 134"/>
                  <a:gd name="T78" fmla="*/ 0 w 122"/>
                  <a:gd name="T79" fmla="*/ 96 h 134"/>
                  <a:gd name="T80" fmla="*/ 0 w 122"/>
                  <a:gd name="T81" fmla="*/ 9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2" h="134">
                    <a:moveTo>
                      <a:pt x="122" y="38"/>
                    </a:moveTo>
                    <a:lnTo>
                      <a:pt x="117" y="31"/>
                    </a:lnTo>
                    <a:lnTo>
                      <a:pt x="109" y="19"/>
                    </a:lnTo>
                    <a:lnTo>
                      <a:pt x="99" y="11"/>
                    </a:lnTo>
                    <a:lnTo>
                      <a:pt x="88" y="6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48" y="2"/>
                    </a:lnTo>
                    <a:lnTo>
                      <a:pt x="34" y="6"/>
                    </a:lnTo>
                    <a:lnTo>
                      <a:pt x="23" y="11"/>
                    </a:lnTo>
                    <a:lnTo>
                      <a:pt x="13" y="19"/>
                    </a:lnTo>
                    <a:lnTo>
                      <a:pt x="5" y="31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5" y="31"/>
                    </a:lnTo>
                    <a:lnTo>
                      <a:pt x="13" y="21"/>
                    </a:lnTo>
                    <a:lnTo>
                      <a:pt x="25" y="11"/>
                    </a:lnTo>
                    <a:lnTo>
                      <a:pt x="34" y="6"/>
                    </a:lnTo>
                    <a:lnTo>
                      <a:pt x="48" y="2"/>
                    </a:lnTo>
                    <a:lnTo>
                      <a:pt x="61" y="0"/>
                    </a:lnTo>
                    <a:lnTo>
                      <a:pt x="75" y="2"/>
                    </a:lnTo>
                    <a:lnTo>
                      <a:pt x="88" y="6"/>
                    </a:lnTo>
                    <a:lnTo>
                      <a:pt x="99" y="11"/>
                    </a:lnTo>
                    <a:lnTo>
                      <a:pt x="109" y="21"/>
                    </a:lnTo>
                    <a:lnTo>
                      <a:pt x="117" y="31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38"/>
                    </a:lnTo>
                    <a:lnTo>
                      <a:pt x="122" y="38"/>
                    </a:lnTo>
                    <a:lnTo>
                      <a:pt x="122" y="38"/>
                    </a:lnTo>
                    <a:lnTo>
                      <a:pt x="122" y="38"/>
                    </a:lnTo>
                    <a:lnTo>
                      <a:pt x="122" y="38"/>
                    </a:lnTo>
                    <a:close/>
                    <a:moveTo>
                      <a:pt x="0" y="98"/>
                    </a:moveTo>
                    <a:lnTo>
                      <a:pt x="5" y="106"/>
                    </a:lnTo>
                    <a:lnTo>
                      <a:pt x="13" y="115"/>
                    </a:lnTo>
                    <a:lnTo>
                      <a:pt x="23" y="123"/>
                    </a:lnTo>
                    <a:lnTo>
                      <a:pt x="34" y="131"/>
                    </a:lnTo>
                    <a:lnTo>
                      <a:pt x="48" y="134"/>
                    </a:lnTo>
                    <a:lnTo>
                      <a:pt x="61" y="134"/>
                    </a:lnTo>
                    <a:lnTo>
                      <a:pt x="75" y="134"/>
                    </a:lnTo>
                    <a:lnTo>
                      <a:pt x="88" y="131"/>
                    </a:lnTo>
                    <a:lnTo>
                      <a:pt x="99" y="123"/>
                    </a:lnTo>
                    <a:lnTo>
                      <a:pt x="109" y="115"/>
                    </a:lnTo>
                    <a:lnTo>
                      <a:pt x="117" y="106"/>
                    </a:lnTo>
                    <a:lnTo>
                      <a:pt x="122" y="98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17" y="106"/>
                    </a:lnTo>
                    <a:lnTo>
                      <a:pt x="109" y="115"/>
                    </a:lnTo>
                    <a:lnTo>
                      <a:pt x="99" y="123"/>
                    </a:lnTo>
                    <a:lnTo>
                      <a:pt x="88" y="129"/>
                    </a:lnTo>
                    <a:lnTo>
                      <a:pt x="75" y="132"/>
                    </a:lnTo>
                    <a:lnTo>
                      <a:pt x="61" y="134"/>
                    </a:lnTo>
                    <a:lnTo>
                      <a:pt x="48" y="132"/>
                    </a:lnTo>
                    <a:lnTo>
                      <a:pt x="34" y="129"/>
                    </a:lnTo>
                    <a:lnTo>
                      <a:pt x="25" y="123"/>
                    </a:lnTo>
                    <a:lnTo>
                      <a:pt x="13" y="115"/>
                    </a:lnTo>
                    <a:lnTo>
                      <a:pt x="5" y="10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28" name="Freeform 8012"/>
              <p:cNvSpPr>
                <a:spLocks noEditPoints="1"/>
              </p:cNvSpPr>
              <p:nvPr/>
            </p:nvSpPr>
            <p:spPr bwMode="auto">
              <a:xfrm>
                <a:off x="2904" y="3064"/>
                <a:ext cx="122" cy="134"/>
              </a:xfrm>
              <a:custGeom>
                <a:avLst/>
                <a:gdLst>
                  <a:gd name="T0" fmla="*/ 117 w 122"/>
                  <a:gd name="T1" fmla="*/ 31 h 134"/>
                  <a:gd name="T2" fmla="*/ 99 w 122"/>
                  <a:gd name="T3" fmla="*/ 11 h 134"/>
                  <a:gd name="T4" fmla="*/ 75 w 122"/>
                  <a:gd name="T5" fmla="*/ 2 h 134"/>
                  <a:gd name="T6" fmla="*/ 48 w 122"/>
                  <a:gd name="T7" fmla="*/ 2 h 134"/>
                  <a:gd name="T8" fmla="*/ 25 w 122"/>
                  <a:gd name="T9" fmla="*/ 11 h 134"/>
                  <a:gd name="T10" fmla="*/ 5 w 122"/>
                  <a:gd name="T11" fmla="*/ 31 h 134"/>
                  <a:gd name="T12" fmla="*/ 0 w 122"/>
                  <a:gd name="T13" fmla="*/ 40 h 134"/>
                  <a:gd name="T14" fmla="*/ 0 w 122"/>
                  <a:gd name="T15" fmla="*/ 40 h 134"/>
                  <a:gd name="T16" fmla="*/ 0 w 122"/>
                  <a:gd name="T17" fmla="*/ 40 h 134"/>
                  <a:gd name="T18" fmla="*/ 0 w 122"/>
                  <a:gd name="T19" fmla="*/ 40 h 134"/>
                  <a:gd name="T20" fmla="*/ 5 w 122"/>
                  <a:gd name="T21" fmla="*/ 31 h 134"/>
                  <a:gd name="T22" fmla="*/ 25 w 122"/>
                  <a:gd name="T23" fmla="*/ 13 h 134"/>
                  <a:gd name="T24" fmla="*/ 48 w 122"/>
                  <a:gd name="T25" fmla="*/ 2 h 134"/>
                  <a:gd name="T26" fmla="*/ 75 w 122"/>
                  <a:gd name="T27" fmla="*/ 2 h 134"/>
                  <a:gd name="T28" fmla="*/ 98 w 122"/>
                  <a:gd name="T29" fmla="*/ 13 h 134"/>
                  <a:gd name="T30" fmla="*/ 117 w 122"/>
                  <a:gd name="T31" fmla="*/ 31 h 134"/>
                  <a:gd name="T32" fmla="*/ 122 w 122"/>
                  <a:gd name="T33" fmla="*/ 42 h 134"/>
                  <a:gd name="T34" fmla="*/ 122 w 122"/>
                  <a:gd name="T35" fmla="*/ 40 h 134"/>
                  <a:gd name="T36" fmla="*/ 122 w 122"/>
                  <a:gd name="T37" fmla="*/ 40 h 134"/>
                  <a:gd name="T38" fmla="*/ 122 w 122"/>
                  <a:gd name="T39" fmla="*/ 40 h 134"/>
                  <a:gd name="T40" fmla="*/ 0 w 122"/>
                  <a:gd name="T41" fmla="*/ 96 h 134"/>
                  <a:gd name="T42" fmla="*/ 13 w 122"/>
                  <a:gd name="T43" fmla="*/ 115 h 134"/>
                  <a:gd name="T44" fmla="*/ 34 w 122"/>
                  <a:gd name="T45" fmla="*/ 129 h 134"/>
                  <a:gd name="T46" fmla="*/ 61 w 122"/>
                  <a:gd name="T47" fmla="*/ 134 h 134"/>
                  <a:gd name="T48" fmla="*/ 88 w 122"/>
                  <a:gd name="T49" fmla="*/ 129 h 134"/>
                  <a:gd name="T50" fmla="*/ 109 w 122"/>
                  <a:gd name="T51" fmla="*/ 115 h 134"/>
                  <a:gd name="T52" fmla="*/ 122 w 122"/>
                  <a:gd name="T53" fmla="*/ 96 h 134"/>
                  <a:gd name="T54" fmla="*/ 122 w 122"/>
                  <a:gd name="T55" fmla="*/ 96 h 134"/>
                  <a:gd name="T56" fmla="*/ 122 w 122"/>
                  <a:gd name="T57" fmla="*/ 94 h 134"/>
                  <a:gd name="T58" fmla="*/ 122 w 122"/>
                  <a:gd name="T59" fmla="*/ 94 h 134"/>
                  <a:gd name="T60" fmla="*/ 122 w 122"/>
                  <a:gd name="T61" fmla="*/ 94 h 134"/>
                  <a:gd name="T62" fmla="*/ 109 w 122"/>
                  <a:gd name="T63" fmla="*/ 115 h 134"/>
                  <a:gd name="T64" fmla="*/ 88 w 122"/>
                  <a:gd name="T65" fmla="*/ 129 h 134"/>
                  <a:gd name="T66" fmla="*/ 61 w 122"/>
                  <a:gd name="T67" fmla="*/ 134 h 134"/>
                  <a:gd name="T68" fmla="*/ 36 w 122"/>
                  <a:gd name="T69" fmla="*/ 129 h 134"/>
                  <a:gd name="T70" fmla="*/ 15 w 122"/>
                  <a:gd name="T71" fmla="*/ 115 h 134"/>
                  <a:gd name="T72" fmla="*/ 0 w 122"/>
                  <a:gd name="T73" fmla="*/ 94 h 134"/>
                  <a:gd name="T74" fmla="*/ 0 w 122"/>
                  <a:gd name="T75" fmla="*/ 94 h 134"/>
                  <a:gd name="T76" fmla="*/ 0 w 122"/>
                  <a:gd name="T77" fmla="*/ 94 h 134"/>
                  <a:gd name="T78" fmla="*/ 0 w 122"/>
                  <a:gd name="T79" fmla="*/ 96 h 134"/>
                  <a:gd name="T80" fmla="*/ 0 w 122"/>
                  <a:gd name="T81" fmla="*/ 96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2" h="134">
                    <a:moveTo>
                      <a:pt x="122" y="40"/>
                    </a:moveTo>
                    <a:lnTo>
                      <a:pt x="117" y="31"/>
                    </a:lnTo>
                    <a:lnTo>
                      <a:pt x="109" y="21"/>
                    </a:lnTo>
                    <a:lnTo>
                      <a:pt x="99" y="11"/>
                    </a:lnTo>
                    <a:lnTo>
                      <a:pt x="88" y="6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48" y="2"/>
                    </a:lnTo>
                    <a:lnTo>
                      <a:pt x="34" y="6"/>
                    </a:lnTo>
                    <a:lnTo>
                      <a:pt x="25" y="11"/>
                    </a:lnTo>
                    <a:lnTo>
                      <a:pt x="13" y="21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5" y="21"/>
                    </a:lnTo>
                    <a:lnTo>
                      <a:pt x="25" y="13"/>
                    </a:lnTo>
                    <a:lnTo>
                      <a:pt x="36" y="6"/>
                    </a:lnTo>
                    <a:lnTo>
                      <a:pt x="48" y="2"/>
                    </a:lnTo>
                    <a:lnTo>
                      <a:pt x="61" y="2"/>
                    </a:lnTo>
                    <a:lnTo>
                      <a:pt x="75" y="2"/>
                    </a:lnTo>
                    <a:lnTo>
                      <a:pt x="88" y="6"/>
                    </a:lnTo>
                    <a:lnTo>
                      <a:pt x="98" y="13"/>
                    </a:lnTo>
                    <a:lnTo>
                      <a:pt x="109" y="21"/>
                    </a:lnTo>
                    <a:lnTo>
                      <a:pt x="117" y="31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close/>
                    <a:moveTo>
                      <a:pt x="0" y="96"/>
                    </a:moveTo>
                    <a:lnTo>
                      <a:pt x="5" y="106"/>
                    </a:lnTo>
                    <a:lnTo>
                      <a:pt x="13" y="115"/>
                    </a:lnTo>
                    <a:lnTo>
                      <a:pt x="25" y="123"/>
                    </a:lnTo>
                    <a:lnTo>
                      <a:pt x="34" y="129"/>
                    </a:lnTo>
                    <a:lnTo>
                      <a:pt x="48" y="132"/>
                    </a:lnTo>
                    <a:lnTo>
                      <a:pt x="61" y="134"/>
                    </a:lnTo>
                    <a:lnTo>
                      <a:pt x="75" y="132"/>
                    </a:lnTo>
                    <a:lnTo>
                      <a:pt x="88" y="129"/>
                    </a:lnTo>
                    <a:lnTo>
                      <a:pt x="99" y="123"/>
                    </a:lnTo>
                    <a:lnTo>
                      <a:pt x="109" y="115"/>
                    </a:lnTo>
                    <a:lnTo>
                      <a:pt x="117" y="10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17" y="106"/>
                    </a:lnTo>
                    <a:lnTo>
                      <a:pt x="109" y="115"/>
                    </a:lnTo>
                    <a:lnTo>
                      <a:pt x="98" y="123"/>
                    </a:lnTo>
                    <a:lnTo>
                      <a:pt x="88" y="129"/>
                    </a:lnTo>
                    <a:lnTo>
                      <a:pt x="75" y="132"/>
                    </a:lnTo>
                    <a:lnTo>
                      <a:pt x="61" y="134"/>
                    </a:lnTo>
                    <a:lnTo>
                      <a:pt x="48" y="132"/>
                    </a:lnTo>
                    <a:lnTo>
                      <a:pt x="36" y="129"/>
                    </a:lnTo>
                    <a:lnTo>
                      <a:pt x="25" y="123"/>
                    </a:lnTo>
                    <a:lnTo>
                      <a:pt x="15" y="115"/>
                    </a:lnTo>
                    <a:lnTo>
                      <a:pt x="5" y="106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00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29" name="Freeform 8013"/>
              <p:cNvSpPr>
                <a:spLocks noEditPoints="1"/>
              </p:cNvSpPr>
              <p:nvPr/>
            </p:nvSpPr>
            <p:spPr bwMode="auto">
              <a:xfrm>
                <a:off x="2904" y="3066"/>
                <a:ext cx="122" cy="132"/>
              </a:xfrm>
              <a:custGeom>
                <a:avLst/>
                <a:gdLst>
                  <a:gd name="T0" fmla="*/ 117 w 122"/>
                  <a:gd name="T1" fmla="*/ 29 h 132"/>
                  <a:gd name="T2" fmla="*/ 98 w 122"/>
                  <a:gd name="T3" fmla="*/ 11 h 132"/>
                  <a:gd name="T4" fmla="*/ 75 w 122"/>
                  <a:gd name="T5" fmla="*/ 0 h 132"/>
                  <a:gd name="T6" fmla="*/ 48 w 122"/>
                  <a:gd name="T7" fmla="*/ 0 h 132"/>
                  <a:gd name="T8" fmla="*/ 25 w 122"/>
                  <a:gd name="T9" fmla="*/ 11 h 132"/>
                  <a:gd name="T10" fmla="*/ 5 w 122"/>
                  <a:gd name="T11" fmla="*/ 29 h 132"/>
                  <a:gd name="T12" fmla="*/ 0 w 122"/>
                  <a:gd name="T13" fmla="*/ 40 h 132"/>
                  <a:gd name="T14" fmla="*/ 0 w 122"/>
                  <a:gd name="T15" fmla="*/ 40 h 132"/>
                  <a:gd name="T16" fmla="*/ 0 w 122"/>
                  <a:gd name="T17" fmla="*/ 40 h 132"/>
                  <a:gd name="T18" fmla="*/ 0 w 122"/>
                  <a:gd name="T19" fmla="*/ 42 h 132"/>
                  <a:gd name="T20" fmla="*/ 0 w 122"/>
                  <a:gd name="T21" fmla="*/ 40 h 132"/>
                  <a:gd name="T22" fmla="*/ 15 w 122"/>
                  <a:gd name="T23" fmla="*/ 19 h 132"/>
                  <a:gd name="T24" fmla="*/ 36 w 122"/>
                  <a:gd name="T25" fmla="*/ 6 h 132"/>
                  <a:gd name="T26" fmla="*/ 61 w 122"/>
                  <a:gd name="T27" fmla="*/ 0 h 132"/>
                  <a:gd name="T28" fmla="*/ 86 w 122"/>
                  <a:gd name="T29" fmla="*/ 6 h 132"/>
                  <a:gd name="T30" fmla="*/ 107 w 122"/>
                  <a:gd name="T31" fmla="*/ 19 h 132"/>
                  <a:gd name="T32" fmla="*/ 122 w 122"/>
                  <a:gd name="T33" fmla="*/ 40 h 132"/>
                  <a:gd name="T34" fmla="*/ 122 w 122"/>
                  <a:gd name="T35" fmla="*/ 42 h 132"/>
                  <a:gd name="T36" fmla="*/ 122 w 122"/>
                  <a:gd name="T37" fmla="*/ 40 h 132"/>
                  <a:gd name="T38" fmla="*/ 122 w 122"/>
                  <a:gd name="T39" fmla="*/ 40 h 132"/>
                  <a:gd name="T40" fmla="*/ 122 w 122"/>
                  <a:gd name="T41" fmla="*/ 40 h 132"/>
                  <a:gd name="T42" fmla="*/ 0 w 122"/>
                  <a:gd name="T43" fmla="*/ 92 h 132"/>
                  <a:gd name="T44" fmla="*/ 15 w 122"/>
                  <a:gd name="T45" fmla="*/ 113 h 132"/>
                  <a:gd name="T46" fmla="*/ 36 w 122"/>
                  <a:gd name="T47" fmla="*/ 127 h 132"/>
                  <a:gd name="T48" fmla="*/ 61 w 122"/>
                  <a:gd name="T49" fmla="*/ 132 h 132"/>
                  <a:gd name="T50" fmla="*/ 88 w 122"/>
                  <a:gd name="T51" fmla="*/ 127 h 132"/>
                  <a:gd name="T52" fmla="*/ 109 w 122"/>
                  <a:gd name="T53" fmla="*/ 113 h 132"/>
                  <a:gd name="T54" fmla="*/ 122 w 122"/>
                  <a:gd name="T55" fmla="*/ 92 h 132"/>
                  <a:gd name="T56" fmla="*/ 122 w 122"/>
                  <a:gd name="T57" fmla="*/ 92 h 132"/>
                  <a:gd name="T58" fmla="*/ 122 w 122"/>
                  <a:gd name="T59" fmla="*/ 90 h 132"/>
                  <a:gd name="T60" fmla="*/ 122 w 122"/>
                  <a:gd name="T61" fmla="*/ 90 h 132"/>
                  <a:gd name="T62" fmla="*/ 122 w 122"/>
                  <a:gd name="T63" fmla="*/ 90 h 132"/>
                  <a:gd name="T64" fmla="*/ 117 w 122"/>
                  <a:gd name="T65" fmla="*/ 102 h 132"/>
                  <a:gd name="T66" fmla="*/ 98 w 122"/>
                  <a:gd name="T67" fmla="*/ 121 h 132"/>
                  <a:gd name="T68" fmla="*/ 75 w 122"/>
                  <a:gd name="T69" fmla="*/ 130 h 132"/>
                  <a:gd name="T70" fmla="*/ 48 w 122"/>
                  <a:gd name="T71" fmla="*/ 130 h 132"/>
                  <a:gd name="T72" fmla="*/ 25 w 122"/>
                  <a:gd name="T73" fmla="*/ 121 h 132"/>
                  <a:gd name="T74" fmla="*/ 7 w 122"/>
                  <a:gd name="T75" fmla="*/ 102 h 132"/>
                  <a:gd name="T76" fmla="*/ 0 w 122"/>
                  <a:gd name="T77" fmla="*/ 90 h 132"/>
                  <a:gd name="T78" fmla="*/ 0 w 122"/>
                  <a:gd name="T79" fmla="*/ 90 h 132"/>
                  <a:gd name="T80" fmla="*/ 0 w 122"/>
                  <a:gd name="T81" fmla="*/ 90 h 132"/>
                  <a:gd name="T82" fmla="*/ 0 w 122"/>
                  <a:gd name="T83" fmla="*/ 92 h 132"/>
                  <a:gd name="T84" fmla="*/ 0 w 122"/>
                  <a:gd name="T85" fmla="*/ 9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2" h="132">
                    <a:moveTo>
                      <a:pt x="122" y="40"/>
                    </a:moveTo>
                    <a:lnTo>
                      <a:pt x="117" y="29"/>
                    </a:lnTo>
                    <a:lnTo>
                      <a:pt x="109" y="19"/>
                    </a:lnTo>
                    <a:lnTo>
                      <a:pt x="98" y="11"/>
                    </a:lnTo>
                    <a:lnTo>
                      <a:pt x="88" y="4"/>
                    </a:lnTo>
                    <a:lnTo>
                      <a:pt x="75" y="0"/>
                    </a:lnTo>
                    <a:lnTo>
                      <a:pt x="61" y="0"/>
                    </a:lnTo>
                    <a:lnTo>
                      <a:pt x="48" y="0"/>
                    </a:lnTo>
                    <a:lnTo>
                      <a:pt x="36" y="4"/>
                    </a:lnTo>
                    <a:lnTo>
                      <a:pt x="25" y="11"/>
                    </a:lnTo>
                    <a:lnTo>
                      <a:pt x="15" y="19"/>
                    </a:lnTo>
                    <a:lnTo>
                      <a:pt x="5" y="29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7" y="29"/>
                    </a:lnTo>
                    <a:lnTo>
                      <a:pt x="15" y="19"/>
                    </a:lnTo>
                    <a:lnTo>
                      <a:pt x="25" y="11"/>
                    </a:lnTo>
                    <a:lnTo>
                      <a:pt x="36" y="6"/>
                    </a:lnTo>
                    <a:lnTo>
                      <a:pt x="48" y="2"/>
                    </a:lnTo>
                    <a:lnTo>
                      <a:pt x="61" y="0"/>
                    </a:lnTo>
                    <a:lnTo>
                      <a:pt x="75" y="2"/>
                    </a:lnTo>
                    <a:lnTo>
                      <a:pt x="86" y="6"/>
                    </a:lnTo>
                    <a:lnTo>
                      <a:pt x="98" y="11"/>
                    </a:lnTo>
                    <a:lnTo>
                      <a:pt x="107" y="19"/>
                    </a:lnTo>
                    <a:lnTo>
                      <a:pt x="117" y="29"/>
                    </a:lnTo>
                    <a:lnTo>
                      <a:pt x="122" y="40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close/>
                    <a:moveTo>
                      <a:pt x="0" y="92"/>
                    </a:moveTo>
                    <a:lnTo>
                      <a:pt x="5" y="104"/>
                    </a:lnTo>
                    <a:lnTo>
                      <a:pt x="15" y="113"/>
                    </a:lnTo>
                    <a:lnTo>
                      <a:pt x="25" y="121"/>
                    </a:lnTo>
                    <a:lnTo>
                      <a:pt x="36" y="127"/>
                    </a:lnTo>
                    <a:lnTo>
                      <a:pt x="48" y="130"/>
                    </a:lnTo>
                    <a:lnTo>
                      <a:pt x="61" y="132"/>
                    </a:lnTo>
                    <a:lnTo>
                      <a:pt x="75" y="130"/>
                    </a:lnTo>
                    <a:lnTo>
                      <a:pt x="88" y="127"/>
                    </a:lnTo>
                    <a:lnTo>
                      <a:pt x="98" y="121"/>
                    </a:lnTo>
                    <a:lnTo>
                      <a:pt x="109" y="113"/>
                    </a:lnTo>
                    <a:lnTo>
                      <a:pt x="117" y="104"/>
                    </a:lnTo>
                    <a:lnTo>
                      <a:pt x="122" y="92"/>
                    </a:lnTo>
                    <a:lnTo>
                      <a:pt x="122" y="92"/>
                    </a:lnTo>
                    <a:lnTo>
                      <a:pt x="122" y="92"/>
                    </a:lnTo>
                    <a:lnTo>
                      <a:pt x="122" y="92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2"/>
                    </a:lnTo>
                    <a:lnTo>
                      <a:pt x="117" y="102"/>
                    </a:lnTo>
                    <a:lnTo>
                      <a:pt x="107" y="113"/>
                    </a:lnTo>
                    <a:lnTo>
                      <a:pt x="98" y="121"/>
                    </a:lnTo>
                    <a:lnTo>
                      <a:pt x="86" y="127"/>
                    </a:lnTo>
                    <a:lnTo>
                      <a:pt x="75" y="130"/>
                    </a:lnTo>
                    <a:lnTo>
                      <a:pt x="61" y="132"/>
                    </a:lnTo>
                    <a:lnTo>
                      <a:pt x="48" y="130"/>
                    </a:lnTo>
                    <a:lnTo>
                      <a:pt x="36" y="127"/>
                    </a:lnTo>
                    <a:lnTo>
                      <a:pt x="25" y="121"/>
                    </a:lnTo>
                    <a:lnTo>
                      <a:pt x="15" y="113"/>
                    </a:lnTo>
                    <a:lnTo>
                      <a:pt x="7" y="102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6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30" name="Freeform 8014"/>
              <p:cNvSpPr>
                <a:spLocks noEditPoints="1"/>
              </p:cNvSpPr>
              <p:nvPr/>
            </p:nvSpPr>
            <p:spPr bwMode="auto">
              <a:xfrm>
                <a:off x="2904" y="3066"/>
                <a:ext cx="122" cy="132"/>
              </a:xfrm>
              <a:custGeom>
                <a:avLst/>
                <a:gdLst>
                  <a:gd name="T0" fmla="*/ 122 w 122"/>
                  <a:gd name="T1" fmla="*/ 40 h 132"/>
                  <a:gd name="T2" fmla="*/ 107 w 122"/>
                  <a:gd name="T3" fmla="*/ 19 h 132"/>
                  <a:gd name="T4" fmla="*/ 86 w 122"/>
                  <a:gd name="T5" fmla="*/ 6 h 132"/>
                  <a:gd name="T6" fmla="*/ 61 w 122"/>
                  <a:gd name="T7" fmla="*/ 0 h 132"/>
                  <a:gd name="T8" fmla="*/ 36 w 122"/>
                  <a:gd name="T9" fmla="*/ 6 h 132"/>
                  <a:gd name="T10" fmla="*/ 15 w 122"/>
                  <a:gd name="T11" fmla="*/ 19 h 132"/>
                  <a:gd name="T12" fmla="*/ 0 w 122"/>
                  <a:gd name="T13" fmla="*/ 40 h 132"/>
                  <a:gd name="T14" fmla="*/ 0 w 122"/>
                  <a:gd name="T15" fmla="*/ 42 h 132"/>
                  <a:gd name="T16" fmla="*/ 0 w 122"/>
                  <a:gd name="T17" fmla="*/ 42 h 132"/>
                  <a:gd name="T18" fmla="*/ 0 w 122"/>
                  <a:gd name="T19" fmla="*/ 44 h 132"/>
                  <a:gd name="T20" fmla="*/ 0 w 122"/>
                  <a:gd name="T21" fmla="*/ 44 h 132"/>
                  <a:gd name="T22" fmla="*/ 2 w 122"/>
                  <a:gd name="T23" fmla="*/ 40 h 132"/>
                  <a:gd name="T24" fmla="*/ 15 w 122"/>
                  <a:gd name="T25" fmla="*/ 19 h 132"/>
                  <a:gd name="T26" fmla="*/ 36 w 122"/>
                  <a:gd name="T27" fmla="*/ 6 h 132"/>
                  <a:gd name="T28" fmla="*/ 61 w 122"/>
                  <a:gd name="T29" fmla="*/ 0 h 132"/>
                  <a:gd name="T30" fmla="*/ 86 w 122"/>
                  <a:gd name="T31" fmla="*/ 6 h 132"/>
                  <a:gd name="T32" fmla="*/ 107 w 122"/>
                  <a:gd name="T33" fmla="*/ 19 h 132"/>
                  <a:gd name="T34" fmla="*/ 121 w 122"/>
                  <a:gd name="T35" fmla="*/ 40 h 132"/>
                  <a:gd name="T36" fmla="*/ 122 w 122"/>
                  <a:gd name="T37" fmla="*/ 44 h 132"/>
                  <a:gd name="T38" fmla="*/ 122 w 122"/>
                  <a:gd name="T39" fmla="*/ 44 h 132"/>
                  <a:gd name="T40" fmla="*/ 122 w 122"/>
                  <a:gd name="T41" fmla="*/ 42 h 132"/>
                  <a:gd name="T42" fmla="*/ 122 w 122"/>
                  <a:gd name="T43" fmla="*/ 42 h 132"/>
                  <a:gd name="T44" fmla="*/ 0 w 122"/>
                  <a:gd name="T45" fmla="*/ 90 h 132"/>
                  <a:gd name="T46" fmla="*/ 7 w 122"/>
                  <a:gd name="T47" fmla="*/ 102 h 132"/>
                  <a:gd name="T48" fmla="*/ 25 w 122"/>
                  <a:gd name="T49" fmla="*/ 121 h 132"/>
                  <a:gd name="T50" fmla="*/ 48 w 122"/>
                  <a:gd name="T51" fmla="*/ 130 h 132"/>
                  <a:gd name="T52" fmla="*/ 75 w 122"/>
                  <a:gd name="T53" fmla="*/ 130 h 132"/>
                  <a:gd name="T54" fmla="*/ 98 w 122"/>
                  <a:gd name="T55" fmla="*/ 121 h 132"/>
                  <a:gd name="T56" fmla="*/ 117 w 122"/>
                  <a:gd name="T57" fmla="*/ 102 h 132"/>
                  <a:gd name="T58" fmla="*/ 122 w 122"/>
                  <a:gd name="T59" fmla="*/ 90 h 132"/>
                  <a:gd name="T60" fmla="*/ 122 w 122"/>
                  <a:gd name="T61" fmla="*/ 90 h 132"/>
                  <a:gd name="T62" fmla="*/ 122 w 122"/>
                  <a:gd name="T63" fmla="*/ 88 h 132"/>
                  <a:gd name="T64" fmla="*/ 122 w 122"/>
                  <a:gd name="T65" fmla="*/ 88 h 132"/>
                  <a:gd name="T66" fmla="*/ 122 w 122"/>
                  <a:gd name="T67" fmla="*/ 88 h 132"/>
                  <a:gd name="T68" fmla="*/ 115 w 122"/>
                  <a:gd name="T69" fmla="*/ 102 h 132"/>
                  <a:gd name="T70" fmla="*/ 98 w 122"/>
                  <a:gd name="T71" fmla="*/ 121 h 132"/>
                  <a:gd name="T72" fmla="*/ 75 w 122"/>
                  <a:gd name="T73" fmla="*/ 130 h 132"/>
                  <a:gd name="T74" fmla="*/ 48 w 122"/>
                  <a:gd name="T75" fmla="*/ 130 h 132"/>
                  <a:gd name="T76" fmla="*/ 25 w 122"/>
                  <a:gd name="T77" fmla="*/ 121 h 132"/>
                  <a:gd name="T78" fmla="*/ 7 w 122"/>
                  <a:gd name="T79" fmla="*/ 102 h 132"/>
                  <a:gd name="T80" fmla="*/ 0 w 122"/>
                  <a:gd name="T81" fmla="*/ 88 h 132"/>
                  <a:gd name="T82" fmla="*/ 0 w 122"/>
                  <a:gd name="T83" fmla="*/ 88 h 132"/>
                  <a:gd name="T84" fmla="*/ 0 w 122"/>
                  <a:gd name="T85" fmla="*/ 88 h 132"/>
                  <a:gd name="T86" fmla="*/ 0 w 122"/>
                  <a:gd name="T87" fmla="*/ 90 h 132"/>
                  <a:gd name="T88" fmla="*/ 0 w 122"/>
                  <a:gd name="T89" fmla="*/ 9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32">
                    <a:moveTo>
                      <a:pt x="122" y="42"/>
                    </a:moveTo>
                    <a:lnTo>
                      <a:pt x="122" y="40"/>
                    </a:lnTo>
                    <a:lnTo>
                      <a:pt x="117" y="29"/>
                    </a:lnTo>
                    <a:lnTo>
                      <a:pt x="107" y="19"/>
                    </a:lnTo>
                    <a:lnTo>
                      <a:pt x="98" y="11"/>
                    </a:lnTo>
                    <a:lnTo>
                      <a:pt x="86" y="6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48" y="2"/>
                    </a:lnTo>
                    <a:lnTo>
                      <a:pt x="36" y="6"/>
                    </a:lnTo>
                    <a:lnTo>
                      <a:pt x="25" y="11"/>
                    </a:lnTo>
                    <a:lnTo>
                      <a:pt x="15" y="19"/>
                    </a:lnTo>
                    <a:lnTo>
                      <a:pt x="7" y="29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2" y="40"/>
                    </a:lnTo>
                    <a:lnTo>
                      <a:pt x="7" y="29"/>
                    </a:lnTo>
                    <a:lnTo>
                      <a:pt x="15" y="19"/>
                    </a:lnTo>
                    <a:lnTo>
                      <a:pt x="25" y="11"/>
                    </a:lnTo>
                    <a:lnTo>
                      <a:pt x="36" y="6"/>
                    </a:lnTo>
                    <a:lnTo>
                      <a:pt x="48" y="2"/>
                    </a:lnTo>
                    <a:lnTo>
                      <a:pt x="61" y="0"/>
                    </a:lnTo>
                    <a:lnTo>
                      <a:pt x="75" y="2"/>
                    </a:lnTo>
                    <a:lnTo>
                      <a:pt x="86" y="6"/>
                    </a:lnTo>
                    <a:lnTo>
                      <a:pt x="98" y="11"/>
                    </a:lnTo>
                    <a:lnTo>
                      <a:pt x="107" y="19"/>
                    </a:lnTo>
                    <a:lnTo>
                      <a:pt x="115" y="29"/>
                    </a:lnTo>
                    <a:lnTo>
                      <a:pt x="121" y="40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22" y="42"/>
                    </a:lnTo>
                    <a:close/>
                    <a:moveTo>
                      <a:pt x="0" y="90"/>
                    </a:moveTo>
                    <a:lnTo>
                      <a:pt x="0" y="92"/>
                    </a:lnTo>
                    <a:lnTo>
                      <a:pt x="7" y="102"/>
                    </a:lnTo>
                    <a:lnTo>
                      <a:pt x="15" y="113"/>
                    </a:lnTo>
                    <a:lnTo>
                      <a:pt x="25" y="121"/>
                    </a:lnTo>
                    <a:lnTo>
                      <a:pt x="36" y="127"/>
                    </a:lnTo>
                    <a:lnTo>
                      <a:pt x="48" y="130"/>
                    </a:lnTo>
                    <a:lnTo>
                      <a:pt x="61" y="132"/>
                    </a:lnTo>
                    <a:lnTo>
                      <a:pt x="75" y="130"/>
                    </a:lnTo>
                    <a:lnTo>
                      <a:pt x="86" y="127"/>
                    </a:lnTo>
                    <a:lnTo>
                      <a:pt x="98" y="121"/>
                    </a:lnTo>
                    <a:lnTo>
                      <a:pt x="107" y="113"/>
                    </a:lnTo>
                    <a:lnTo>
                      <a:pt x="117" y="102"/>
                    </a:lnTo>
                    <a:lnTo>
                      <a:pt x="122" y="92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1" y="92"/>
                    </a:lnTo>
                    <a:lnTo>
                      <a:pt x="115" y="102"/>
                    </a:lnTo>
                    <a:lnTo>
                      <a:pt x="107" y="111"/>
                    </a:lnTo>
                    <a:lnTo>
                      <a:pt x="98" y="121"/>
                    </a:lnTo>
                    <a:lnTo>
                      <a:pt x="86" y="127"/>
                    </a:lnTo>
                    <a:lnTo>
                      <a:pt x="75" y="130"/>
                    </a:lnTo>
                    <a:lnTo>
                      <a:pt x="61" y="130"/>
                    </a:lnTo>
                    <a:lnTo>
                      <a:pt x="48" y="130"/>
                    </a:lnTo>
                    <a:lnTo>
                      <a:pt x="36" y="127"/>
                    </a:lnTo>
                    <a:lnTo>
                      <a:pt x="25" y="121"/>
                    </a:lnTo>
                    <a:lnTo>
                      <a:pt x="15" y="111"/>
                    </a:lnTo>
                    <a:lnTo>
                      <a:pt x="7" y="102"/>
                    </a:lnTo>
                    <a:lnTo>
                      <a:pt x="2" y="9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31" name="Freeform 8015"/>
              <p:cNvSpPr>
                <a:spLocks noEditPoints="1"/>
              </p:cNvSpPr>
              <p:nvPr/>
            </p:nvSpPr>
            <p:spPr bwMode="auto">
              <a:xfrm>
                <a:off x="2904" y="3066"/>
                <a:ext cx="122" cy="130"/>
              </a:xfrm>
              <a:custGeom>
                <a:avLst/>
                <a:gdLst>
                  <a:gd name="T0" fmla="*/ 121 w 122"/>
                  <a:gd name="T1" fmla="*/ 40 h 130"/>
                  <a:gd name="T2" fmla="*/ 107 w 122"/>
                  <a:gd name="T3" fmla="*/ 19 h 130"/>
                  <a:gd name="T4" fmla="*/ 86 w 122"/>
                  <a:gd name="T5" fmla="*/ 6 h 130"/>
                  <a:gd name="T6" fmla="*/ 61 w 122"/>
                  <a:gd name="T7" fmla="*/ 0 h 130"/>
                  <a:gd name="T8" fmla="*/ 36 w 122"/>
                  <a:gd name="T9" fmla="*/ 6 h 130"/>
                  <a:gd name="T10" fmla="*/ 15 w 122"/>
                  <a:gd name="T11" fmla="*/ 19 h 130"/>
                  <a:gd name="T12" fmla="*/ 2 w 122"/>
                  <a:gd name="T13" fmla="*/ 40 h 130"/>
                  <a:gd name="T14" fmla="*/ 0 w 122"/>
                  <a:gd name="T15" fmla="*/ 44 h 130"/>
                  <a:gd name="T16" fmla="*/ 0 w 122"/>
                  <a:gd name="T17" fmla="*/ 46 h 130"/>
                  <a:gd name="T18" fmla="*/ 0 w 122"/>
                  <a:gd name="T19" fmla="*/ 46 h 130"/>
                  <a:gd name="T20" fmla="*/ 0 w 122"/>
                  <a:gd name="T21" fmla="*/ 46 h 130"/>
                  <a:gd name="T22" fmla="*/ 2 w 122"/>
                  <a:gd name="T23" fmla="*/ 40 h 130"/>
                  <a:gd name="T24" fmla="*/ 15 w 122"/>
                  <a:gd name="T25" fmla="*/ 19 h 130"/>
                  <a:gd name="T26" fmla="*/ 36 w 122"/>
                  <a:gd name="T27" fmla="*/ 6 h 130"/>
                  <a:gd name="T28" fmla="*/ 61 w 122"/>
                  <a:gd name="T29" fmla="*/ 2 h 130"/>
                  <a:gd name="T30" fmla="*/ 86 w 122"/>
                  <a:gd name="T31" fmla="*/ 6 h 130"/>
                  <a:gd name="T32" fmla="*/ 107 w 122"/>
                  <a:gd name="T33" fmla="*/ 19 h 130"/>
                  <a:gd name="T34" fmla="*/ 121 w 122"/>
                  <a:gd name="T35" fmla="*/ 40 h 130"/>
                  <a:gd name="T36" fmla="*/ 122 w 122"/>
                  <a:gd name="T37" fmla="*/ 46 h 130"/>
                  <a:gd name="T38" fmla="*/ 122 w 122"/>
                  <a:gd name="T39" fmla="*/ 46 h 130"/>
                  <a:gd name="T40" fmla="*/ 122 w 122"/>
                  <a:gd name="T41" fmla="*/ 46 h 130"/>
                  <a:gd name="T42" fmla="*/ 122 w 122"/>
                  <a:gd name="T43" fmla="*/ 44 h 130"/>
                  <a:gd name="T44" fmla="*/ 0 w 122"/>
                  <a:gd name="T45" fmla="*/ 88 h 130"/>
                  <a:gd name="T46" fmla="*/ 7 w 122"/>
                  <a:gd name="T47" fmla="*/ 102 h 130"/>
                  <a:gd name="T48" fmla="*/ 25 w 122"/>
                  <a:gd name="T49" fmla="*/ 121 h 130"/>
                  <a:gd name="T50" fmla="*/ 48 w 122"/>
                  <a:gd name="T51" fmla="*/ 130 h 130"/>
                  <a:gd name="T52" fmla="*/ 75 w 122"/>
                  <a:gd name="T53" fmla="*/ 130 h 130"/>
                  <a:gd name="T54" fmla="*/ 98 w 122"/>
                  <a:gd name="T55" fmla="*/ 121 h 130"/>
                  <a:gd name="T56" fmla="*/ 115 w 122"/>
                  <a:gd name="T57" fmla="*/ 102 h 130"/>
                  <a:gd name="T58" fmla="*/ 122 w 122"/>
                  <a:gd name="T59" fmla="*/ 88 h 130"/>
                  <a:gd name="T60" fmla="*/ 122 w 122"/>
                  <a:gd name="T61" fmla="*/ 86 h 130"/>
                  <a:gd name="T62" fmla="*/ 122 w 122"/>
                  <a:gd name="T63" fmla="*/ 86 h 130"/>
                  <a:gd name="T64" fmla="*/ 122 w 122"/>
                  <a:gd name="T65" fmla="*/ 86 h 130"/>
                  <a:gd name="T66" fmla="*/ 122 w 122"/>
                  <a:gd name="T67" fmla="*/ 84 h 130"/>
                  <a:gd name="T68" fmla="*/ 115 w 122"/>
                  <a:gd name="T69" fmla="*/ 102 h 130"/>
                  <a:gd name="T70" fmla="*/ 98 w 122"/>
                  <a:gd name="T71" fmla="*/ 119 h 130"/>
                  <a:gd name="T72" fmla="*/ 75 w 122"/>
                  <a:gd name="T73" fmla="*/ 129 h 130"/>
                  <a:gd name="T74" fmla="*/ 48 w 122"/>
                  <a:gd name="T75" fmla="*/ 129 h 130"/>
                  <a:gd name="T76" fmla="*/ 25 w 122"/>
                  <a:gd name="T77" fmla="*/ 119 h 130"/>
                  <a:gd name="T78" fmla="*/ 7 w 122"/>
                  <a:gd name="T79" fmla="*/ 102 h 130"/>
                  <a:gd name="T80" fmla="*/ 0 w 122"/>
                  <a:gd name="T81" fmla="*/ 84 h 130"/>
                  <a:gd name="T82" fmla="*/ 0 w 122"/>
                  <a:gd name="T83" fmla="*/ 86 h 130"/>
                  <a:gd name="T84" fmla="*/ 0 w 122"/>
                  <a:gd name="T85" fmla="*/ 86 h 130"/>
                  <a:gd name="T86" fmla="*/ 0 w 122"/>
                  <a:gd name="T87" fmla="*/ 86 h 130"/>
                  <a:gd name="T88" fmla="*/ 0 w 122"/>
                  <a:gd name="T89" fmla="*/ 8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30">
                    <a:moveTo>
                      <a:pt x="122" y="44"/>
                    </a:moveTo>
                    <a:lnTo>
                      <a:pt x="121" y="40"/>
                    </a:lnTo>
                    <a:lnTo>
                      <a:pt x="115" y="29"/>
                    </a:lnTo>
                    <a:lnTo>
                      <a:pt x="107" y="19"/>
                    </a:lnTo>
                    <a:lnTo>
                      <a:pt x="98" y="11"/>
                    </a:lnTo>
                    <a:lnTo>
                      <a:pt x="86" y="6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48" y="2"/>
                    </a:lnTo>
                    <a:lnTo>
                      <a:pt x="36" y="6"/>
                    </a:lnTo>
                    <a:lnTo>
                      <a:pt x="25" y="11"/>
                    </a:lnTo>
                    <a:lnTo>
                      <a:pt x="15" y="19"/>
                    </a:lnTo>
                    <a:lnTo>
                      <a:pt x="7" y="29"/>
                    </a:lnTo>
                    <a:lnTo>
                      <a:pt x="2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2" y="40"/>
                    </a:lnTo>
                    <a:lnTo>
                      <a:pt x="7" y="29"/>
                    </a:lnTo>
                    <a:lnTo>
                      <a:pt x="15" y="19"/>
                    </a:lnTo>
                    <a:lnTo>
                      <a:pt x="25" y="11"/>
                    </a:lnTo>
                    <a:lnTo>
                      <a:pt x="36" y="6"/>
                    </a:lnTo>
                    <a:lnTo>
                      <a:pt x="48" y="2"/>
                    </a:lnTo>
                    <a:lnTo>
                      <a:pt x="61" y="2"/>
                    </a:lnTo>
                    <a:lnTo>
                      <a:pt x="75" y="2"/>
                    </a:lnTo>
                    <a:lnTo>
                      <a:pt x="86" y="6"/>
                    </a:lnTo>
                    <a:lnTo>
                      <a:pt x="98" y="11"/>
                    </a:lnTo>
                    <a:lnTo>
                      <a:pt x="107" y="19"/>
                    </a:lnTo>
                    <a:lnTo>
                      <a:pt x="115" y="29"/>
                    </a:lnTo>
                    <a:lnTo>
                      <a:pt x="121" y="40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4"/>
                    </a:lnTo>
                    <a:close/>
                    <a:moveTo>
                      <a:pt x="0" y="88"/>
                    </a:moveTo>
                    <a:lnTo>
                      <a:pt x="2" y="92"/>
                    </a:lnTo>
                    <a:lnTo>
                      <a:pt x="7" y="102"/>
                    </a:lnTo>
                    <a:lnTo>
                      <a:pt x="15" y="111"/>
                    </a:lnTo>
                    <a:lnTo>
                      <a:pt x="25" y="121"/>
                    </a:lnTo>
                    <a:lnTo>
                      <a:pt x="36" y="127"/>
                    </a:lnTo>
                    <a:lnTo>
                      <a:pt x="48" y="130"/>
                    </a:lnTo>
                    <a:lnTo>
                      <a:pt x="61" y="130"/>
                    </a:lnTo>
                    <a:lnTo>
                      <a:pt x="75" y="130"/>
                    </a:lnTo>
                    <a:lnTo>
                      <a:pt x="86" y="127"/>
                    </a:lnTo>
                    <a:lnTo>
                      <a:pt x="98" y="121"/>
                    </a:lnTo>
                    <a:lnTo>
                      <a:pt x="107" y="111"/>
                    </a:lnTo>
                    <a:lnTo>
                      <a:pt x="115" y="102"/>
                    </a:lnTo>
                    <a:lnTo>
                      <a:pt x="121" y="92"/>
                    </a:lnTo>
                    <a:lnTo>
                      <a:pt x="122" y="88"/>
                    </a:lnTo>
                    <a:lnTo>
                      <a:pt x="122" y="86"/>
                    </a:lnTo>
                    <a:lnTo>
                      <a:pt x="122" y="86"/>
                    </a:lnTo>
                    <a:lnTo>
                      <a:pt x="122" y="86"/>
                    </a:lnTo>
                    <a:lnTo>
                      <a:pt x="122" y="86"/>
                    </a:lnTo>
                    <a:lnTo>
                      <a:pt x="122" y="86"/>
                    </a:lnTo>
                    <a:lnTo>
                      <a:pt x="122" y="86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1" y="90"/>
                    </a:lnTo>
                    <a:lnTo>
                      <a:pt x="115" y="102"/>
                    </a:lnTo>
                    <a:lnTo>
                      <a:pt x="107" y="111"/>
                    </a:lnTo>
                    <a:lnTo>
                      <a:pt x="98" y="119"/>
                    </a:lnTo>
                    <a:lnTo>
                      <a:pt x="86" y="125"/>
                    </a:lnTo>
                    <a:lnTo>
                      <a:pt x="75" y="129"/>
                    </a:lnTo>
                    <a:lnTo>
                      <a:pt x="61" y="130"/>
                    </a:lnTo>
                    <a:lnTo>
                      <a:pt x="48" y="129"/>
                    </a:lnTo>
                    <a:lnTo>
                      <a:pt x="36" y="125"/>
                    </a:lnTo>
                    <a:lnTo>
                      <a:pt x="25" y="119"/>
                    </a:lnTo>
                    <a:lnTo>
                      <a:pt x="15" y="111"/>
                    </a:lnTo>
                    <a:lnTo>
                      <a:pt x="7" y="102"/>
                    </a:lnTo>
                    <a:lnTo>
                      <a:pt x="2" y="90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32" name="Freeform 8016"/>
              <p:cNvSpPr>
                <a:spLocks noEditPoints="1"/>
              </p:cNvSpPr>
              <p:nvPr/>
            </p:nvSpPr>
            <p:spPr bwMode="auto">
              <a:xfrm>
                <a:off x="2904" y="3068"/>
                <a:ext cx="122" cy="128"/>
              </a:xfrm>
              <a:custGeom>
                <a:avLst/>
                <a:gdLst>
                  <a:gd name="T0" fmla="*/ 121 w 122"/>
                  <a:gd name="T1" fmla="*/ 38 h 128"/>
                  <a:gd name="T2" fmla="*/ 107 w 122"/>
                  <a:gd name="T3" fmla="*/ 17 h 128"/>
                  <a:gd name="T4" fmla="*/ 86 w 122"/>
                  <a:gd name="T5" fmla="*/ 4 h 128"/>
                  <a:gd name="T6" fmla="*/ 61 w 122"/>
                  <a:gd name="T7" fmla="*/ 0 h 128"/>
                  <a:gd name="T8" fmla="*/ 36 w 122"/>
                  <a:gd name="T9" fmla="*/ 4 h 128"/>
                  <a:gd name="T10" fmla="*/ 15 w 122"/>
                  <a:gd name="T11" fmla="*/ 17 h 128"/>
                  <a:gd name="T12" fmla="*/ 2 w 122"/>
                  <a:gd name="T13" fmla="*/ 38 h 128"/>
                  <a:gd name="T14" fmla="*/ 0 w 122"/>
                  <a:gd name="T15" fmla="*/ 46 h 128"/>
                  <a:gd name="T16" fmla="*/ 0 w 122"/>
                  <a:gd name="T17" fmla="*/ 46 h 128"/>
                  <a:gd name="T18" fmla="*/ 0 w 122"/>
                  <a:gd name="T19" fmla="*/ 46 h 128"/>
                  <a:gd name="T20" fmla="*/ 0 w 122"/>
                  <a:gd name="T21" fmla="*/ 46 h 128"/>
                  <a:gd name="T22" fmla="*/ 2 w 122"/>
                  <a:gd name="T23" fmla="*/ 38 h 128"/>
                  <a:gd name="T24" fmla="*/ 15 w 122"/>
                  <a:gd name="T25" fmla="*/ 19 h 128"/>
                  <a:gd name="T26" fmla="*/ 36 w 122"/>
                  <a:gd name="T27" fmla="*/ 5 h 128"/>
                  <a:gd name="T28" fmla="*/ 61 w 122"/>
                  <a:gd name="T29" fmla="*/ 0 h 128"/>
                  <a:gd name="T30" fmla="*/ 86 w 122"/>
                  <a:gd name="T31" fmla="*/ 5 h 128"/>
                  <a:gd name="T32" fmla="*/ 107 w 122"/>
                  <a:gd name="T33" fmla="*/ 19 h 128"/>
                  <a:gd name="T34" fmla="*/ 121 w 122"/>
                  <a:gd name="T35" fmla="*/ 38 h 128"/>
                  <a:gd name="T36" fmla="*/ 122 w 122"/>
                  <a:gd name="T37" fmla="*/ 46 h 128"/>
                  <a:gd name="T38" fmla="*/ 122 w 122"/>
                  <a:gd name="T39" fmla="*/ 46 h 128"/>
                  <a:gd name="T40" fmla="*/ 122 w 122"/>
                  <a:gd name="T41" fmla="*/ 46 h 128"/>
                  <a:gd name="T42" fmla="*/ 122 w 122"/>
                  <a:gd name="T43" fmla="*/ 46 h 128"/>
                  <a:gd name="T44" fmla="*/ 0 w 122"/>
                  <a:gd name="T45" fmla="*/ 82 h 128"/>
                  <a:gd name="T46" fmla="*/ 7 w 122"/>
                  <a:gd name="T47" fmla="*/ 100 h 128"/>
                  <a:gd name="T48" fmla="*/ 25 w 122"/>
                  <a:gd name="T49" fmla="*/ 117 h 128"/>
                  <a:gd name="T50" fmla="*/ 48 w 122"/>
                  <a:gd name="T51" fmla="*/ 127 h 128"/>
                  <a:gd name="T52" fmla="*/ 75 w 122"/>
                  <a:gd name="T53" fmla="*/ 127 h 128"/>
                  <a:gd name="T54" fmla="*/ 98 w 122"/>
                  <a:gd name="T55" fmla="*/ 117 h 128"/>
                  <a:gd name="T56" fmla="*/ 115 w 122"/>
                  <a:gd name="T57" fmla="*/ 100 h 128"/>
                  <a:gd name="T58" fmla="*/ 122 w 122"/>
                  <a:gd name="T59" fmla="*/ 82 h 128"/>
                  <a:gd name="T60" fmla="*/ 122 w 122"/>
                  <a:gd name="T61" fmla="*/ 82 h 128"/>
                  <a:gd name="T62" fmla="*/ 122 w 122"/>
                  <a:gd name="T63" fmla="*/ 82 h 128"/>
                  <a:gd name="T64" fmla="*/ 122 w 122"/>
                  <a:gd name="T65" fmla="*/ 80 h 128"/>
                  <a:gd name="T66" fmla="*/ 122 w 122"/>
                  <a:gd name="T67" fmla="*/ 80 h 128"/>
                  <a:gd name="T68" fmla="*/ 115 w 122"/>
                  <a:gd name="T69" fmla="*/ 100 h 128"/>
                  <a:gd name="T70" fmla="*/ 98 w 122"/>
                  <a:gd name="T71" fmla="*/ 117 h 128"/>
                  <a:gd name="T72" fmla="*/ 75 w 122"/>
                  <a:gd name="T73" fmla="*/ 127 h 128"/>
                  <a:gd name="T74" fmla="*/ 48 w 122"/>
                  <a:gd name="T75" fmla="*/ 127 h 128"/>
                  <a:gd name="T76" fmla="*/ 25 w 122"/>
                  <a:gd name="T77" fmla="*/ 117 h 128"/>
                  <a:gd name="T78" fmla="*/ 7 w 122"/>
                  <a:gd name="T79" fmla="*/ 100 h 128"/>
                  <a:gd name="T80" fmla="*/ 0 w 122"/>
                  <a:gd name="T81" fmla="*/ 80 h 128"/>
                  <a:gd name="T82" fmla="*/ 0 w 122"/>
                  <a:gd name="T83" fmla="*/ 80 h 128"/>
                  <a:gd name="T84" fmla="*/ 0 w 122"/>
                  <a:gd name="T85" fmla="*/ 82 h 128"/>
                  <a:gd name="T86" fmla="*/ 0 w 122"/>
                  <a:gd name="T87" fmla="*/ 82 h 128"/>
                  <a:gd name="T88" fmla="*/ 0 w 122"/>
                  <a:gd name="T89" fmla="*/ 8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28">
                    <a:moveTo>
                      <a:pt x="122" y="44"/>
                    </a:moveTo>
                    <a:lnTo>
                      <a:pt x="121" y="38"/>
                    </a:lnTo>
                    <a:lnTo>
                      <a:pt x="115" y="27"/>
                    </a:lnTo>
                    <a:lnTo>
                      <a:pt x="107" y="17"/>
                    </a:lnTo>
                    <a:lnTo>
                      <a:pt x="98" y="9"/>
                    </a:lnTo>
                    <a:lnTo>
                      <a:pt x="86" y="4"/>
                    </a:lnTo>
                    <a:lnTo>
                      <a:pt x="75" y="0"/>
                    </a:lnTo>
                    <a:lnTo>
                      <a:pt x="61" y="0"/>
                    </a:lnTo>
                    <a:lnTo>
                      <a:pt x="48" y="0"/>
                    </a:lnTo>
                    <a:lnTo>
                      <a:pt x="36" y="4"/>
                    </a:lnTo>
                    <a:lnTo>
                      <a:pt x="25" y="9"/>
                    </a:lnTo>
                    <a:lnTo>
                      <a:pt x="15" y="17"/>
                    </a:lnTo>
                    <a:lnTo>
                      <a:pt x="7" y="27"/>
                    </a:lnTo>
                    <a:lnTo>
                      <a:pt x="2" y="38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2" y="38"/>
                    </a:lnTo>
                    <a:lnTo>
                      <a:pt x="7" y="28"/>
                    </a:lnTo>
                    <a:lnTo>
                      <a:pt x="15" y="19"/>
                    </a:lnTo>
                    <a:lnTo>
                      <a:pt x="25" y="11"/>
                    </a:lnTo>
                    <a:lnTo>
                      <a:pt x="36" y="5"/>
                    </a:lnTo>
                    <a:lnTo>
                      <a:pt x="48" y="2"/>
                    </a:lnTo>
                    <a:lnTo>
                      <a:pt x="61" y="0"/>
                    </a:lnTo>
                    <a:lnTo>
                      <a:pt x="75" y="2"/>
                    </a:lnTo>
                    <a:lnTo>
                      <a:pt x="86" y="5"/>
                    </a:lnTo>
                    <a:lnTo>
                      <a:pt x="98" y="11"/>
                    </a:lnTo>
                    <a:lnTo>
                      <a:pt x="107" y="19"/>
                    </a:lnTo>
                    <a:lnTo>
                      <a:pt x="115" y="28"/>
                    </a:lnTo>
                    <a:lnTo>
                      <a:pt x="121" y="38"/>
                    </a:lnTo>
                    <a:lnTo>
                      <a:pt x="122" y="48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4"/>
                    </a:lnTo>
                    <a:close/>
                    <a:moveTo>
                      <a:pt x="0" y="82"/>
                    </a:moveTo>
                    <a:lnTo>
                      <a:pt x="2" y="88"/>
                    </a:lnTo>
                    <a:lnTo>
                      <a:pt x="7" y="100"/>
                    </a:lnTo>
                    <a:lnTo>
                      <a:pt x="15" y="109"/>
                    </a:lnTo>
                    <a:lnTo>
                      <a:pt x="25" y="117"/>
                    </a:lnTo>
                    <a:lnTo>
                      <a:pt x="36" y="123"/>
                    </a:lnTo>
                    <a:lnTo>
                      <a:pt x="48" y="127"/>
                    </a:lnTo>
                    <a:lnTo>
                      <a:pt x="61" y="128"/>
                    </a:lnTo>
                    <a:lnTo>
                      <a:pt x="75" y="127"/>
                    </a:lnTo>
                    <a:lnTo>
                      <a:pt x="86" y="123"/>
                    </a:lnTo>
                    <a:lnTo>
                      <a:pt x="98" y="117"/>
                    </a:lnTo>
                    <a:lnTo>
                      <a:pt x="107" y="109"/>
                    </a:lnTo>
                    <a:lnTo>
                      <a:pt x="115" y="100"/>
                    </a:lnTo>
                    <a:lnTo>
                      <a:pt x="121" y="88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1" y="88"/>
                    </a:lnTo>
                    <a:lnTo>
                      <a:pt x="115" y="100"/>
                    </a:lnTo>
                    <a:lnTo>
                      <a:pt x="107" y="109"/>
                    </a:lnTo>
                    <a:lnTo>
                      <a:pt x="98" y="117"/>
                    </a:lnTo>
                    <a:lnTo>
                      <a:pt x="86" y="123"/>
                    </a:lnTo>
                    <a:lnTo>
                      <a:pt x="75" y="127"/>
                    </a:lnTo>
                    <a:lnTo>
                      <a:pt x="61" y="128"/>
                    </a:lnTo>
                    <a:lnTo>
                      <a:pt x="48" y="127"/>
                    </a:lnTo>
                    <a:lnTo>
                      <a:pt x="36" y="123"/>
                    </a:lnTo>
                    <a:lnTo>
                      <a:pt x="25" y="117"/>
                    </a:lnTo>
                    <a:lnTo>
                      <a:pt x="15" y="109"/>
                    </a:lnTo>
                    <a:lnTo>
                      <a:pt x="7" y="100"/>
                    </a:lnTo>
                    <a:lnTo>
                      <a:pt x="2" y="8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33" name="Freeform 8017"/>
              <p:cNvSpPr>
                <a:spLocks noEditPoints="1"/>
              </p:cNvSpPr>
              <p:nvPr/>
            </p:nvSpPr>
            <p:spPr bwMode="auto">
              <a:xfrm>
                <a:off x="2904" y="3068"/>
                <a:ext cx="122" cy="128"/>
              </a:xfrm>
              <a:custGeom>
                <a:avLst/>
                <a:gdLst>
                  <a:gd name="T0" fmla="*/ 121 w 122"/>
                  <a:gd name="T1" fmla="*/ 38 h 128"/>
                  <a:gd name="T2" fmla="*/ 107 w 122"/>
                  <a:gd name="T3" fmla="*/ 19 h 128"/>
                  <a:gd name="T4" fmla="*/ 86 w 122"/>
                  <a:gd name="T5" fmla="*/ 5 h 128"/>
                  <a:gd name="T6" fmla="*/ 61 w 122"/>
                  <a:gd name="T7" fmla="*/ 0 h 128"/>
                  <a:gd name="T8" fmla="*/ 36 w 122"/>
                  <a:gd name="T9" fmla="*/ 5 h 128"/>
                  <a:gd name="T10" fmla="*/ 15 w 122"/>
                  <a:gd name="T11" fmla="*/ 19 h 128"/>
                  <a:gd name="T12" fmla="*/ 2 w 122"/>
                  <a:gd name="T13" fmla="*/ 38 h 128"/>
                  <a:gd name="T14" fmla="*/ 0 w 122"/>
                  <a:gd name="T15" fmla="*/ 48 h 128"/>
                  <a:gd name="T16" fmla="*/ 0 w 122"/>
                  <a:gd name="T17" fmla="*/ 48 h 128"/>
                  <a:gd name="T18" fmla="*/ 0 w 122"/>
                  <a:gd name="T19" fmla="*/ 48 h 128"/>
                  <a:gd name="T20" fmla="*/ 0 w 122"/>
                  <a:gd name="T21" fmla="*/ 50 h 128"/>
                  <a:gd name="T22" fmla="*/ 2 w 122"/>
                  <a:gd name="T23" fmla="*/ 38 h 128"/>
                  <a:gd name="T24" fmla="*/ 17 w 122"/>
                  <a:gd name="T25" fmla="*/ 19 h 128"/>
                  <a:gd name="T26" fmla="*/ 36 w 122"/>
                  <a:gd name="T27" fmla="*/ 5 h 128"/>
                  <a:gd name="T28" fmla="*/ 61 w 122"/>
                  <a:gd name="T29" fmla="*/ 0 h 128"/>
                  <a:gd name="T30" fmla="*/ 86 w 122"/>
                  <a:gd name="T31" fmla="*/ 5 h 128"/>
                  <a:gd name="T32" fmla="*/ 107 w 122"/>
                  <a:gd name="T33" fmla="*/ 19 h 128"/>
                  <a:gd name="T34" fmla="*/ 121 w 122"/>
                  <a:gd name="T35" fmla="*/ 38 h 128"/>
                  <a:gd name="T36" fmla="*/ 122 w 122"/>
                  <a:gd name="T37" fmla="*/ 50 h 128"/>
                  <a:gd name="T38" fmla="*/ 122 w 122"/>
                  <a:gd name="T39" fmla="*/ 48 h 128"/>
                  <a:gd name="T40" fmla="*/ 122 w 122"/>
                  <a:gd name="T41" fmla="*/ 48 h 128"/>
                  <a:gd name="T42" fmla="*/ 122 w 122"/>
                  <a:gd name="T43" fmla="*/ 48 h 128"/>
                  <a:gd name="T44" fmla="*/ 0 w 122"/>
                  <a:gd name="T45" fmla="*/ 80 h 128"/>
                  <a:gd name="T46" fmla="*/ 7 w 122"/>
                  <a:gd name="T47" fmla="*/ 100 h 128"/>
                  <a:gd name="T48" fmla="*/ 25 w 122"/>
                  <a:gd name="T49" fmla="*/ 117 h 128"/>
                  <a:gd name="T50" fmla="*/ 48 w 122"/>
                  <a:gd name="T51" fmla="*/ 127 h 128"/>
                  <a:gd name="T52" fmla="*/ 75 w 122"/>
                  <a:gd name="T53" fmla="*/ 127 h 128"/>
                  <a:gd name="T54" fmla="*/ 98 w 122"/>
                  <a:gd name="T55" fmla="*/ 117 h 128"/>
                  <a:gd name="T56" fmla="*/ 115 w 122"/>
                  <a:gd name="T57" fmla="*/ 100 h 128"/>
                  <a:gd name="T58" fmla="*/ 122 w 122"/>
                  <a:gd name="T59" fmla="*/ 80 h 128"/>
                  <a:gd name="T60" fmla="*/ 122 w 122"/>
                  <a:gd name="T61" fmla="*/ 80 h 128"/>
                  <a:gd name="T62" fmla="*/ 122 w 122"/>
                  <a:gd name="T63" fmla="*/ 78 h 128"/>
                  <a:gd name="T64" fmla="*/ 122 w 122"/>
                  <a:gd name="T65" fmla="*/ 78 h 128"/>
                  <a:gd name="T66" fmla="*/ 122 w 122"/>
                  <a:gd name="T67" fmla="*/ 78 h 128"/>
                  <a:gd name="T68" fmla="*/ 115 w 122"/>
                  <a:gd name="T69" fmla="*/ 100 h 128"/>
                  <a:gd name="T70" fmla="*/ 98 w 122"/>
                  <a:gd name="T71" fmla="*/ 117 h 128"/>
                  <a:gd name="T72" fmla="*/ 75 w 122"/>
                  <a:gd name="T73" fmla="*/ 127 h 128"/>
                  <a:gd name="T74" fmla="*/ 48 w 122"/>
                  <a:gd name="T75" fmla="*/ 127 h 128"/>
                  <a:gd name="T76" fmla="*/ 25 w 122"/>
                  <a:gd name="T77" fmla="*/ 117 h 128"/>
                  <a:gd name="T78" fmla="*/ 9 w 122"/>
                  <a:gd name="T79" fmla="*/ 100 h 128"/>
                  <a:gd name="T80" fmla="*/ 0 w 122"/>
                  <a:gd name="T81" fmla="*/ 78 h 128"/>
                  <a:gd name="T82" fmla="*/ 0 w 122"/>
                  <a:gd name="T83" fmla="*/ 78 h 128"/>
                  <a:gd name="T84" fmla="*/ 0 w 122"/>
                  <a:gd name="T85" fmla="*/ 78 h 128"/>
                  <a:gd name="T86" fmla="*/ 0 w 122"/>
                  <a:gd name="T87" fmla="*/ 80 h 128"/>
                  <a:gd name="T88" fmla="*/ 0 w 122"/>
                  <a:gd name="T89" fmla="*/ 8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28">
                    <a:moveTo>
                      <a:pt x="122" y="48"/>
                    </a:moveTo>
                    <a:lnTo>
                      <a:pt x="121" y="38"/>
                    </a:lnTo>
                    <a:lnTo>
                      <a:pt x="115" y="28"/>
                    </a:lnTo>
                    <a:lnTo>
                      <a:pt x="107" y="19"/>
                    </a:lnTo>
                    <a:lnTo>
                      <a:pt x="98" y="11"/>
                    </a:lnTo>
                    <a:lnTo>
                      <a:pt x="86" y="5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48" y="2"/>
                    </a:lnTo>
                    <a:lnTo>
                      <a:pt x="36" y="5"/>
                    </a:lnTo>
                    <a:lnTo>
                      <a:pt x="25" y="11"/>
                    </a:lnTo>
                    <a:lnTo>
                      <a:pt x="15" y="19"/>
                    </a:lnTo>
                    <a:lnTo>
                      <a:pt x="7" y="28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2" y="38"/>
                    </a:lnTo>
                    <a:lnTo>
                      <a:pt x="9" y="28"/>
                    </a:lnTo>
                    <a:lnTo>
                      <a:pt x="17" y="19"/>
                    </a:lnTo>
                    <a:lnTo>
                      <a:pt x="25" y="11"/>
                    </a:lnTo>
                    <a:lnTo>
                      <a:pt x="36" y="5"/>
                    </a:lnTo>
                    <a:lnTo>
                      <a:pt x="48" y="2"/>
                    </a:lnTo>
                    <a:lnTo>
                      <a:pt x="61" y="0"/>
                    </a:lnTo>
                    <a:lnTo>
                      <a:pt x="75" y="2"/>
                    </a:lnTo>
                    <a:lnTo>
                      <a:pt x="86" y="5"/>
                    </a:lnTo>
                    <a:lnTo>
                      <a:pt x="98" y="11"/>
                    </a:lnTo>
                    <a:lnTo>
                      <a:pt x="107" y="19"/>
                    </a:lnTo>
                    <a:lnTo>
                      <a:pt x="115" y="28"/>
                    </a:lnTo>
                    <a:lnTo>
                      <a:pt x="121" y="38"/>
                    </a:lnTo>
                    <a:lnTo>
                      <a:pt x="122" y="50"/>
                    </a:lnTo>
                    <a:lnTo>
                      <a:pt x="122" y="50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close/>
                    <a:moveTo>
                      <a:pt x="0" y="80"/>
                    </a:moveTo>
                    <a:lnTo>
                      <a:pt x="2" y="88"/>
                    </a:lnTo>
                    <a:lnTo>
                      <a:pt x="7" y="100"/>
                    </a:lnTo>
                    <a:lnTo>
                      <a:pt x="15" y="109"/>
                    </a:lnTo>
                    <a:lnTo>
                      <a:pt x="25" y="117"/>
                    </a:lnTo>
                    <a:lnTo>
                      <a:pt x="36" y="123"/>
                    </a:lnTo>
                    <a:lnTo>
                      <a:pt x="48" y="127"/>
                    </a:lnTo>
                    <a:lnTo>
                      <a:pt x="61" y="128"/>
                    </a:lnTo>
                    <a:lnTo>
                      <a:pt x="75" y="127"/>
                    </a:lnTo>
                    <a:lnTo>
                      <a:pt x="86" y="123"/>
                    </a:lnTo>
                    <a:lnTo>
                      <a:pt x="98" y="117"/>
                    </a:lnTo>
                    <a:lnTo>
                      <a:pt x="107" y="109"/>
                    </a:lnTo>
                    <a:lnTo>
                      <a:pt x="115" y="100"/>
                    </a:lnTo>
                    <a:lnTo>
                      <a:pt x="121" y="88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2" y="78"/>
                    </a:lnTo>
                    <a:lnTo>
                      <a:pt x="122" y="78"/>
                    </a:lnTo>
                    <a:lnTo>
                      <a:pt x="122" y="78"/>
                    </a:lnTo>
                    <a:lnTo>
                      <a:pt x="122" y="78"/>
                    </a:lnTo>
                    <a:lnTo>
                      <a:pt x="122" y="78"/>
                    </a:lnTo>
                    <a:lnTo>
                      <a:pt x="121" y="88"/>
                    </a:lnTo>
                    <a:lnTo>
                      <a:pt x="115" y="100"/>
                    </a:lnTo>
                    <a:lnTo>
                      <a:pt x="107" y="109"/>
                    </a:lnTo>
                    <a:lnTo>
                      <a:pt x="98" y="117"/>
                    </a:lnTo>
                    <a:lnTo>
                      <a:pt x="86" y="123"/>
                    </a:lnTo>
                    <a:lnTo>
                      <a:pt x="75" y="127"/>
                    </a:lnTo>
                    <a:lnTo>
                      <a:pt x="61" y="127"/>
                    </a:lnTo>
                    <a:lnTo>
                      <a:pt x="48" y="127"/>
                    </a:lnTo>
                    <a:lnTo>
                      <a:pt x="36" y="123"/>
                    </a:lnTo>
                    <a:lnTo>
                      <a:pt x="25" y="117"/>
                    </a:lnTo>
                    <a:lnTo>
                      <a:pt x="17" y="109"/>
                    </a:lnTo>
                    <a:lnTo>
                      <a:pt x="9" y="100"/>
                    </a:lnTo>
                    <a:lnTo>
                      <a:pt x="2" y="8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34" name="Freeform 8018"/>
              <p:cNvSpPr>
                <a:spLocks noEditPoints="1"/>
              </p:cNvSpPr>
              <p:nvPr/>
            </p:nvSpPr>
            <p:spPr bwMode="auto">
              <a:xfrm>
                <a:off x="2904" y="3068"/>
                <a:ext cx="122" cy="127"/>
              </a:xfrm>
              <a:custGeom>
                <a:avLst/>
                <a:gdLst>
                  <a:gd name="T0" fmla="*/ 121 w 122"/>
                  <a:gd name="T1" fmla="*/ 38 h 127"/>
                  <a:gd name="T2" fmla="*/ 107 w 122"/>
                  <a:gd name="T3" fmla="*/ 19 h 127"/>
                  <a:gd name="T4" fmla="*/ 86 w 122"/>
                  <a:gd name="T5" fmla="*/ 5 h 127"/>
                  <a:gd name="T6" fmla="*/ 61 w 122"/>
                  <a:gd name="T7" fmla="*/ 0 h 127"/>
                  <a:gd name="T8" fmla="*/ 36 w 122"/>
                  <a:gd name="T9" fmla="*/ 5 h 127"/>
                  <a:gd name="T10" fmla="*/ 17 w 122"/>
                  <a:gd name="T11" fmla="*/ 19 h 127"/>
                  <a:gd name="T12" fmla="*/ 2 w 122"/>
                  <a:gd name="T13" fmla="*/ 38 h 127"/>
                  <a:gd name="T14" fmla="*/ 0 w 122"/>
                  <a:gd name="T15" fmla="*/ 50 h 127"/>
                  <a:gd name="T16" fmla="*/ 0 w 122"/>
                  <a:gd name="T17" fmla="*/ 52 h 127"/>
                  <a:gd name="T18" fmla="*/ 0 w 122"/>
                  <a:gd name="T19" fmla="*/ 52 h 127"/>
                  <a:gd name="T20" fmla="*/ 0 w 122"/>
                  <a:gd name="T21" fmla="*/ 53 h 127"/>
                  <a:gd name="T22" fmla="*/ 0 w 122"/>
                  <a:gd name="T23" fmla="*/ 52 h 127"/>
                  <a:gd name="T24" fmla="*/ 9 w 122"/>
                  <a:gd name="T25" fmla="*/ 28 h 127"/>
                  <a:gd name="T26" fmla="*/ 27 w 122"/>
                  <a:gd name="T27" fmla="*/ 11 h 127"/>
                  <a:gd name="T28" fmla="*/ 48 w 122"/>
                  <a:gd name="T29" fmla="*/ 2 h 127"/>
                  <a:gd name="T30" fmla="*/ 75 w 122"/>
                  <a:gd name="T31" fmla="*/ 2 h 127"/>
                  <a:gd name="T32" fmla="*/ 96 w 122"/>
                  <a:gd name="T33" fmla="*/ 11 h 127"/>
                  <a:gd name="T34" fmla="*/ 113 w 122"/>
                  <a:gd name="T35" fmla="*/ 28 h 127"/>
                  <a:gd name="T36" fmla="*/ 122 w 122"/>
                  <a:gd name="T37" fmla="*/ 52 h 127"/>
                  <a:gd name="T38" fmla="*/ 122 w 122"/>
                  <a:gd name="T39" fmla="*/ 53 h 127"/>
                  <a:gd name="T40" fmla="*/ 122 w 122"/>
                  <a:gd name="T41" fmla="*/ 52 h 127"/>
                  <a:gd name="T42" fmla="*/ 122 w 122"/>
                  <a:gd name="T43" fmla="*/ 52 h 127"/>
                  <a:gd name="T44" fmla="*/ 122 w 122"/>
                  <a:gd name="T45" fmla="*/ 50 h 127"/>
                  <a:gd name="T46" fmla="*/ 0 w 122"/>
                  <a:gd name="T47" fmla="*/ 78 h 127"/>
                  <a:gd name="T48" fmla="*/ 9 w 122"/>
                  <a:gd name="T49" fmla="*/ 100 h 127"/>
                  <a:gd name="T50" fmla="*/ 25 w 122"/>
                  <a:gd name="T51" fmla="*/ 117 h 127"/>
                  <a:gd name="T52" fmla="*/ 48 w 122"/>
                  <a:gd name="T53" fmla="*/ 127 h 127"/>
                  <a:gd name="T54" fmla="*/ 75 w 122"/>
                  <a:gd name="T55" fmla="*/ 127 h 127"/>
                  <a:gd name="T56" fmla="*/ 98 w 122"/>
                  <a:gd name="T57" fmla="*/ 117 h 127"/>
                  <a:gd name="T58" fmla="*/ 115 w 122"/>
                  <a:gd name="T59" fmla="*/ 100 h 127"/>
                  <a:gd name="T60" fmla="*/ 122 w 122"/>
                  <a:gd name="T61" fmla="*/ 78 h 127"/>
                  <a:gd name="T62" fmla="*/ 122 w 122"/>
                  <a:gd name="T63" fmla="*/ 77 h 127"/>
                  <a:gd name="T64" fmla="*/ 122 w 122"/>
                  <a:gd name="T65" fmla="*/ 77 h 127"/>
                  <a:gd name="T66" fmla="*/ 122 w 122"/>
                  <a:gd name="T67" fmla="*/ 75 h 127"/>
                  <a:gd name="T68" fmla="*/ 122 w 122"/>
                  <a:gd name="T69" fmla="*/ 75 h 127"/>
                  <a:gd name="T70" fmla="*/ 119 w 122"/>
                  <a:gd name="T71" fmla="*/ 88 h 127"/>
                  <a:gd name="T72" fmla="*/ 105 w 122"/>
                  <a:gd name="T73" fmla="*/ 109 h 127"/>
                  <a:gd name="T74" fmla="*/ 86 w 122"/>
                  <a:gd name="T75" fmla="*/ 123 h 127"/>
                  <a:gd name="T76" fmla="*/ 61 w 122"/>
                  <a:gd name="T77" fmla="*/ 127 h 127"/>
                  <a:gd name="T78" fmla="*/ 36 w 122"/>
                  <a:gd name="T79" fmla="*/ 123 h 127"/>
                  <a:gd name="T80" fmla="*/ 17 w 122"/>
                  <a:gd name="T81" fmla="*/ 109 h 127"/>
                  <a:gd name="T82" fmla="*/ 4 w 122"/>
                  <a:gd name="T83" fmla="*/ 88 h 127"/>
                  <a:gd name="T84" fmla="*/ 0 w 122"/>
                  <a:gd name="T85" fmla="*/ 75 h 127"/>
                  <a:gd name="T86" fmla="*/ 0 w 122"/>
                  <a:gd name="T87" fmla="*/ 75 h 127"/>
                  <a:gd name="T88" fmla="*/ 0 w 122"/>
                  <a:gd name="T89" fmla="*/ 77 h 127"/>
                  <a:gd name="T90" fmla="*/ 0 w 122"/>
                  <a:gd name="T91" fmla="*/ 77 h 127"/>
                  <a:gd name="T92" fmla="*/ 0 w 122"/>
                  <a:gd name="T93" fmla="*/ 7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2" h="127">
                    <a:moveTo>
                      <a:pt x="122" y="50"/>
                    </a:moveTo>
                    <a:lnTo>
                      <a:pt x="121" y="38"/>
                    </a:lnTo>
                    <a:lnTo>
                      <a:pt x="115" y="28"/>
                    </a:lnTo>
                    <a:lnTo>
                      <a:pt x="107" y="19"/>
                    </a:lnTo>
                    <a:lnTo>
                      <a:pt x="98" y="11"/>
                    </a:lnTo>
                    <a:lnTo>
                      <a:pt x="86" y="5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48" y="2"/>
                    </a:lnTo>
                    <a:lnTo>
                      <a:pt x="36" y="5"/>
                    </a:lnTo>
                    <a:lnTo>
                      <a:pt x="25" y="11"/>
                    </a:lnTo>
                    <a:lnTo>
                      <a:pt x="17" y="19"/>
                    </a:lnTo>
                    <a:lnTo>
                      <a:pt x="9" y="28"/>
                    </a:lnTo>
                    <a:lnTo>
                      <a:pt x="2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4" y="40"/>
                    </a:lnTo>
                    <a:lnTo>
                      <a:pt x="9" y="28"/>
                    </a:lnTo>
                    <a:lnTo>
                      <a:pt x="17" y="19"/>
                    </a:lnTo>
                    <a:lnTo>
                      <a:pt x="27" y="11"/>
                    </a:lnTo>
                    <a:lnTo>
                      <a:pt x="36" y="5"/>
                    </a:lnTo>
                    <a:lnTo>
                      <a:pt x="48" y="2"/>
                    </a:lnTo>
                    <a:lnTo>
                      <a:pt x="61" y="0"/>
                    </a:lnTo>
                    <a:lnTo>
                      <a:pt x="75" y="2"/>
                    </a:lnTo>
                    <a:lnTo>
                      <a:pt x="86" y="5"/>
                    </a:lnTo>
                    <a:lnTo>
                      <a:pt x="96" y="11"/>
                    </a:lnTo>
                    <a:lnTo>
                      <a:pt x="105" y="19"/>
                    </a:lnTo>
                    <a:lnTo>
                      <a:pt x="113" y="28"/>
                    </a:lnTo>
                    <a:lnTo>
                      <a:pt x="119" y="40"/>
                    </a:lnTo>
                    <a:lnTo>
                      <a:pt x="122" y="52"/>
                    </a:lnTo>
                    <a:lnTo>
                      <a:pt x="122" y="53"/>
                    </a:lnTo>
                    <a:lnTo>
                      <a:pt x="122" y="53"/>
                    </a:lnTo>
                    <a:lnTo>
                      <a:pt x="122" y="52"/>
                    </a:lnTo>
                    <a:lnTo>
                      <a:pt x="122" y="52"/>
                    </a:lnTo>
                    <a:lnTo>
                      <a:pt x="122" y="52"/>
                    </a:lnTo>
                    <a:lnTo>
                      <a:pt x="122" y="52"/>
                    </a:lnTo>
                    <a:lnTo>
                      <a:pt x="122" y="50"/>
                    </a:lnTo>
                    <a:lnTo>
                      <a:pt x="122" y="50"/>
                    </a:lnTo>
                    <a:lnTo>
                      <a:pt x="122" y="50"/>
                    </a:lnTo>
                    <a:close/>
                    <a:moveTo>
                      <a:pt x="0" y="78"/>
                    </a:moveTo>
                    <a:lnTo>
                      <a:pt x="2" y="88"/>
                    </a:lnTo>
                    <a:lnTo>
                      <a:pt x="9" y="100"/>
                    </a:lnTo>
                    <a:lnTo>
                      <a:pt x="17" y="109"/>
                    </a:lnTo>
                    <a:lnTo>
                      <a:pt x="25" y="117"/>
                    </a:lnTo>
                    <a:lnTo>
                      <a:pt x="36" y="123"/>
                    </a:lnTo>
                    <a:lnTo>
                      <a:pt x="48" y="127"/>
                    </a:lnTo>
                    <a:lnTo>
                      <a:pt x="61" y="127"/>
                    </a:lnTo>
                    <a:lnTo>
                      <a:pt x="75" y="127"/>
                    </a:lnTo>
                    <a:lnTo>
                      <a:pt x="86" y="123"/>
                    </a:lnTo>
                    <a:lnTo>
                      <a:pt x="98" y="117"/>
                    </a:lnTo>
                    <a:lnTo>
                      <a:pt x="107" y="109"/>
                    </a:lnTo>
                    <a:lnTo>
                      <a:pt x="115" y="100"/>
                    </a:lnTo>
                    <a:lnTo>
                      <a:pt x="121" y="88"/>
                    </a:lnTo>
                    <a:lnTo>
                      <a:pt x="122" y="78"/>
                    </a:lnTo>
                    <a:lnTo>
                      <a:pt x="122" y="78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2" y="75"/>
                    </a:lnTo>
                    <a:lnTo>
                      <a:pt x="122" y="75"/>
                    </a:lnTo>
                    <a:lnTo>
                      <a:pt x="122" y="75"/>
                    </a:lnTo>
                    <a:lnTo>
                      <a:pt x="122" y="75"/>
                    </a:lnTo>
                    <a:lnTo>
                      <a:pt x="122" y="77"/>
                    </a:lnTo>
                    <a:lnTo>
                      <a:pt x="119" y="88"/>
                    </a:lnTo>
                    <a:lnTo>
                      <a:pt x="113" y="100"/>
                    </a:lnTo>
                    <a:lnTo>
                      <a:pt x="105" y="109"/>
                    </a:lnTo>
                    <a:lnTo>
                      <a:pt x="96" y="117"/>
                    </a:lnTo>
                    <a:lnTo>
                      <a:pt x="86" y="123"/>
                    </a:lnTo>
                    <a:lnTo>
                      <a:pt x="75" y="127"/>
                    </a:lnTo>
                    <a:lnTo>
                      <a:pt x="61" y="127"/>
                    </a:lnTo>
                    <a:lnTo>
                      <a:pt x="48" y="127"/>
                    </a:lnTo>
                    <a:lnTo>
                      <a:pt x="36" y="123"/>
                    </a:lnTo>
                    <a:lnTo>
                      <a:pt x="27" y="117"/>
                    </a:lnTo>
                    <a:lnTo>
                      <a:pt x="17" y="109"/>
                    </a:lnTo>
                    <a:lnTo>
                      <a:pt x="9" y="100"/>
                    </a:lnTo>
                    <a:lnTo>
                      <a:pt x="4" y="88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8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35" name="Freeform 8019"/>
              <p:cNvSpPr>
                <a:spLocks noEditPoints="1"/>
              </p:cNvSpPr>
              <p:nvPr/>
            </p:nvSpPr>
            <p:spPr bwMode="auto">
              <a:xfrm>
                <a:off x="2904" y="3068"/>
                <a:ext cx="124" cy="127"/>
              </a:xfrm>
              <a:custGeom>
                <a:avLst/>
                <a:gdLst>
                  <a:gd name="T0" fmla="*/ 122 w 124"/>
                  <a:gd name="T1" fmla="*/ 52 h 127"/>
                  <a:gd name="T2" fmla="*/ 113 w 124"/>
                  <a:gd name="T3" fmla="*/ 28 h 127"/>
                  <a:gd name="T4" fmla="*/ 96 w 124"/>
                  <a:gd name="T5" fmla="*/ 11 h 127"/>
                  <a:gd name="T6" fmla="*/ 75 w 124"/>
                  <a:gd name="T7" fmla="*/ 2 h 127"/>
                  <a:gd name="T8" fmla="*/ 48 w 124"/>
                  <a:gd name="T9" fmla="*/ 2 h 127"/>
                  <a:gd name="T10" fmla="*/ 27 w 124"/>
                  <a:gd name="T11" fmla="*/ 11 h 127"/>
                  <a:gd name="T12" fmla="*/ 9 w 124"/>
                  <a:gd name="T13" fmla="*/ 28 h 127"/>
                  <a:gd name="T14" fmla="*/ 0 w 124"/>
                  <a:gd name="T15" fmla="*/ 52 h 127"/>
                  <a:gd name="T16" fmla="*/ 0 w 124"/>
                  <a:gd name="T17" fmla="*/ 53 h 127"/>
                  <a:gd name="T18" fmla="*/ 0 w 124"/>
                  <a:gd name="T19" fmla="*/ 55 h 127"/>
                  <a:gd name="T20" fmla="*/ 0 w 124"/>
                  <a:gd name="T21" fmla="*/ 57 h 127"/>
                  <a:gd name="T22" fmla="*/ 0 w 124"/>
                  <a:gd name="T23" fmla="*/ 59 h 127"/>
                  <a:gd name="T24" fmla="*/ 0 w 124"/>
                  <a:gd name="T25" fmla="*/ 52 h 127"/>
                  <a:gd name="T26" fmla="*/ 9 w 124"/>
                  <a:gd name="T27" fmla="*/ 28 h 127"/>
                  <a:gd name="T28" fmla="*/ 27 w 124"/>
                  <a:gd name="T29" fmla="*/ 11 h 127"/>
                  <a:gd name="T30" fmla="*/ 48 w 124"/>
                  <a:gd name="T31" fmla="*/ 2 h 127"/>
                  <a:gd name="T32" fmla="*/ 75 w 124"/>
                  <a:gd name="T33" fmla="*/ 2 h 127"/>
                  <a:gd name="T34" fmla="*/ 96 w 124"/>
                  <a:gd name="T35" fmla="*/ 11 h 127"/>
                  <a:gd name="T36" fmla="*/ 113 w 124"/>
                  <a:gd name="T37" fmla="*/ 28 h 127"/>
                  <a:gd name="T38" fmla="*/ 122 w 124"/>
                  <a:gd name="T39" fmla="*/ 52 h 127"/>
                  <a:gd name="T40" fmla="*/ 124 w 124"/>
                  <a:gd name="T41" fmla="*/ 59 h 127"/>
                  <a:gd name="T42" fmla="*/ 124 w 124"/>
                  <a:gd name="T43" fmla="*/ 57 h 127"/>
                  <a:gd name="T44" fmla="*/ 124 w 124"/>
                  <a:gd name="T45" fmla="*/ 55 h 127"/>
                  <a:gd name="T46" fmla="*/ 122 w 124"/>
                  <a:gd name="T47" fmla="*/ 53 h 127"/>
                  <a:gd name="T48" fmla="*/ 0 w 124"/>
                  <a:gd name="T49" fmla="*/ 75 h 127"/>
                  <a:gd name="T50" fmla="*/ 4 w 124"/>
                  <a:gd name="T51" fmla="*/ 88 h 127"/>
                  <a:gd name="T52" fmla="*/ 17 w 124"/>
                  <a:gd name="T53" fmla="*/ 109 h 127"/>
                  <a:gd name="T54" fmla="*/ 36 w 124"/>
                  <a:gd name="T55" fmla="*/ 123 h 127"/>
                  <a:gd name="T56" fmla="*/ 61 w 124"/>
                  <a:gd name="T57" fmla="*/ 127 h 127"/>
                  <a:gd name="T58" fmla="*/ 86 w 124"/>
                  <a:gd name="T59" fmla="*/ 123 h 127"/>
                  <a:gd name="T60" fmla="*/ 105 w 124"/>
                  <a:gd name="T61" fmla="*/ 109 h 127"/>
                  <a:gd name="T62" fmla="*/ 119 w 124"/>
                  <a:gd name="T63" fmla="*/ 88 h 127"/>
                  <a:gd name="T64" fmla="*/ 122 w 124"/>
                  <a:gd name="T65" fmla="*/ 75 h 127"/>
                  <a:gd name="T66" fmla="*/ 122 w 124"/>
                  <a:gd name="T67" fmla="*/ 73 h 127"/>
                  <a:gd name="T68" fmla="*/ 124 w 124"/>
                  <a:gd name="T69" fmla="*/ 71 h 127"/>
                  <a:gd name="T70" fmla="*/ 124 w 124"/>
                  <a:gd name="T71" fmla="*/ 69 h 127"/>
                  <a:gd name="T72" fmla="*/ 124 w 124"/>
                  <a:gd name="T73" fmla="*/ 67 h 127"/>
                  <a:gd name="T74" fmla="*/ 119 w 124"/>
                  <a:gd name="T75" fmla="*/ 88 h 127"/>
                  <a:gd name="T76" fmla="*/ 105 w 124"/>
                  <a:gd name="T77" fmla="*/ 107 h 127"/>
                  <a:gd name="T78" fmla="*/ 86 w 124"/>
                  <a:gd name="T79" fmla="*/ 121 h 127"/>
                  <a:gd name="T80" fmla="*/ 61 w 124"/>
                  <a:gd name="T81" fmla="*/ 127 h 127"/>
                  <a:gd name="T82" fmla="*/ 36 w 124"/>
                  <a:gd name="T83" fmla="*/ 121 h 127"/>
                  <a:gd name="T84" fmla="*/ 17 w 124"/>
                  <a:gd name="T85" fmla="*/ 107 h 127"/>
                  <a:gd name="T86" fmla="*/ 4 w 124"/>
                  <a:gd name="T87" fmla="*/ 88 h 127"/>
                  <a:gd name="T88" fmla="*/ 0 w 124"/>
                  <a:gd name="T89" fmla="*/ 67 h 127"/>
                  <a:gd name="T90" fmla="*/ 0 w 124"/>
                  <a:gd name="T91" fmla="*/ 69 h 127"/>
                  <a:gd name="T92" fmla="*/ 0 w 124"/>
                  <a:gd name="T93" fmla="*/ 71 h 127"/>
                  <a:gd name="T94" fmla="*/ 0 w 124"/>
                  <a:gd name="T95" fmla="*/ 73 h 127"/>
                  <a:gd name="T96" fmla="*/ 0 w 124"/>
                  <a:gd name="T97" fmla="*/ 7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4" h="127">
                    <a:moveTo>
                      <a:pt x="122" y="53"/>
                    </a:moveTo>
                    <a:lnTo>
                      <a:pt x="122" y="52"/>
                    </a:lnTo>
                    <a:lnTo>
                      <a:pt x="119" y="40"/>
                    </a:lnTo>
                    <a:lnTo>
                      <a:pt x="113" y="28"/>
                    </a:lnTo>
                    <a:lnTo>
                      <a:pt x="105" y="19"/>
                    </a:lnTo>
                    <a:lnTo>
                      <a:pt x="96" y="11"/>
                    </a:lnTo>
                    <a:lnTo>
                      <a:pt x="86" y="5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48" y="2"/>
                    </a:lnTo>
                    <a:lnTo>
                      <a:pt x="36" y="5"/>
                    </a:lnTo>
                    <a:lnTo>
                      <a:pt x="27" y="11"/>
                    </a:lnTo>
                    <a:lnTo>
                      <a:pt x="17" y="19"/>
                    </a:lnTo>
                    <a:lnTo>
                      <a:pt x="9" y="28"/>
                    </a:lnTo>
                    <a:lnTo>
                      <a:pt x="4" y="40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52"/>
                    </a:lnTo>
                    <a:lnTo>
                      <a:pt x="4" y="40"/>
                    </a:lnTo>
                    <a:lnTo>
                      <a:pt x="9" y="28"/>
                    </a:lnTo>
                    <a:lnTo>
                      <a:pt x="17" y="19"/>
                    </a:lnTo>
                    <a:lnTo>
                      <a:pt x="27" y="11"/>
                    </a:lnTo>
                    <a:lnTo>
                      <a:pt x="36" y="5"/>
                    </a:lnTo>
                    <a:lnTo>
                      <a:pt x="48" y="2"/>
                    </a:lnTo>
                    <a:lnTo>
                      <a:pt x="61" y="2"/>
                    </a:lnTo>
                    <a:lnTo>
                      <a:pt x="75" y="2"/>
                    </a:lnTo>
                    <a:lnTo>
                      <a:pt x="86" y="5"/>
                    </a:lnTo>
                    <a:lnTo>
                      <a:pt x="96" y="11"/>
                    </a:lnTo>
                    <a:lnTo>
                      <a:pt x="105" y="19"/>
                    </a:lnTo>
                    <a:lnTo>
                      <a:pt x="113" y="28"/>
                    </a:lnTo>
                    <a:lnTo>
                      <a:pt x="119" y="40"/>
                    </a:lnTo>
                    <a:lnTo>
                      <a:pt x="122" y="52"/>
                    </a:lnTo>
                    <a:lnTo>
                      <a:pt x="124" y="61"/>
                    </a:lnTo>
                    <a:lnTo>
                      <a:pt x="124" y="59"/>
                    </a:lnTo>
                    <a:lnTo>
                      <a:pt x="124" y="59"/>
                    </a:lnTo>
                    <a:lnTo>
                      <a:pt x="124" y="57"/>
                    </a:lnTo>
                    <a:lnTo>
                      <a:pt x="124" y="57"/>
                    </a:lnTo>
                    <a:lnTo>
                      <a:pt x="124" y="55"/>
                    </a:lnTo>
                    <a:lnTo>
                      <a:pt x="122" y="55"/>
                    </a:lnTo>
                    <a:lnTo>
                      <a:pt x="122" y="53"/>
                    </a:lnTo>
                    <a:lnTo>
                      <a:pt x="122" y="53"/>
                    </a:lnTo>
                    <a:close/>
                    <a:moveTo>
                      <a:pt x="0" y="75"/>
                    </a:moveTo>
                    <a:lnTo>
                      <a:pt x="0" y="77"/>
                    </a:lnTo>
                    <a:lnTo>
                      <a:pt x="4" y="88"/>
                    </a:lnTo>
                    <a:lnTo>
                      <a:pt x="9" y="100"/>
                    </a:lnTo>
                    <a:lnTo>
                      <a:pt x="17" y="109"/>
                    </a:lnTo>
                    <a:lnTo>
                      <a:pt x="27" y="117"/>
                    </a:lnTo>
                    <a:lnTo>
                      <a:pt x="36" y="123"/>
                    </a:lnTo>
                    <a:lnTo>
                      <a:pt x="48" y="127"/>
                    </a:lnTo>
                    <a:lnTo>
                      <a:pt x="61" y="127"/>
                    </a:lnTo>
                    <a:lnTo>
                      <a:pt x="75" y="127"/>
                    </a:lnTo>
                    <a:lnTo>
                      <a:pt x="86" y="123"/>
                    </a:lnTo>
                    <a:lnTo>
                      <a:pt x="96" y="117"/>
                    </a:lnTo>
                    <a:lnTo>
                      <a:pt x="105" y="109"/>
                    </a:lnTo>
                    <a:lnTo>
                      <a:pt x="113" y="100"/>
                    </a:lnTo>
                    <a:lnTo>
                      <a:pt x="119" y="88"/>
                    </a:lnTo>
                    <a:lnTo>
                      <a:pt x="122" y="77"/>
                    </a:lnTo>
                    <a:lnTo>
                      <a:pt x="122" y="75"/>
                    </a:lnTo>
                    <a:lnTo>
                      <a:pt x="122" y="73"/>
                    </a:lnTo>
                    <a:lnTo>
                      <a:pt x="122" y="73"/>
                    </a:lnTo>
                    <a:lnTo>
                      <a:pt x="124" y="71"/>
                    </a:lnTo>
                    <a:lnTo>
                      <a:pt x="124" y="71"/>
                    </a:lnTo>
                    <a:lnTo>
                      <a:pt x="124" y="69"/>
                    </a:lnTo>
                    <a:lnTo>
                      <a:pt x="124" y="69"/>
                    </a:lnTo>
                    <a:lnTo>
                      <a:pt x="124" y="67"/>
                    </a:lnTo>
                    <a:lnTo>
                      <a:pt x="124" y="67"/>
                    </a:lnTo>
                    <a:lnTo>
                      <a:pt x="122" y="77"/>
                    </a:lnTo>
                    <a:lnTo>
                      <a:pt x="119" y="88"/>
                    </a:lnTo>
                    <a:lnTo>
                      <a:pt x="113" y="100"/>
                    </a:lnTo>
                    <a:lnTo>
                      <a:pt x="105" y="107"/>
                    </a:lnTo>
                    <a:lnTo>
                      <a:pt x="96" y="115"/>
                    </a:lnTo>
                    <a:lnTo>
                      <a:pt x="86" y="121"/>
                    </a:lnTo>
                    <a:lnTo>
                      <a:pt x="75" y="125"/>
                    </a:lnTo>
                    <a:lnTo>
                      <a:pt x="61" y="127"/>
                    </a:lnTo>
                    <a:lnTo>
                      <a:pt x="48" y="125"/>
                    </a:lnTo>
                    <a:lnTo>
                      <a:pt x="36" y="121"/>
                    </a:lnTo>
                    <a:lnTo>
                      <a:pt x="27" y="115"/>
                    </a:lnTo>
                    <a:lnTo>
                      <a:pt x="17" y="107"/>
                    </a:lnTo>
                    <a:lnTo>
                      <a:pt x="9" y="100"/>
                    </a:lnTo>
                    <a:lnTo>
                      <a:pt x="4" y="88"/>
                    </a:lnTo>
                    <a:lnTo>
                      <a:pt x="0" y="7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36" name="Freeform 8020"/>
              <p:cNvSpPr>
                <a:spLocks/>
              </p:cNvSpPr>
              <p:nvPr/>
            </p:nvSpPr>
            <p:spPr bwMode="auto">
              <a:xfrm>
                <a:off x="2904" y="3070"/>
                <a:ext cx="124" cy="125"/>
              </a:xfrm>
              <a:custGeom>
                <a:avLst/>
                <a:gdLst>
                  <a:gd name="T0" fmla="*/ 122 w 124"/>
                  <a:gd name="T1" fmla="*/ 50 h 125"/>
                  <a:gd name="T2" fmla="*/ 113 w 124"/>
                  <a:gd name="T3" fmla="*/ 26 h 125"/>
                  <a:gd name="T4" fmla="*/ 96 w 124"/>
                  <a:gd name="T5" fmla="*/ 9 h 125"/>
                  <a:gd name="T6" fmla="*/ 75 w 124"/>
                  <a:gd name="T7" fmla="*/ 0 h 125"/>
                  <a:gd name="T8" fmla="*/ 48 w 124"/>
                  <a:gd name="T9" fmla="*/ 0 h 125"/>
                  <a:gd name="T10" fmla="*/ 27 w 124"/>
                  <a:gd name="T11" fmla="*/ 9 h 125"/>
                  <a:gd name="T12" fmla="*/ 9 w 124"/>
                  <a:gd name="T13" fmla="*/ 26 h 125"/>
                  <a:gd name="T14" fmla="*/ 0 w 124"/>
                  <a:gd name="T15" fmla="*/ 50 h 125"/>
                  <a:gd name="T16" fmla="*/ 0 w 124"/>
                  <a:gd name="T17" fmla="*/ 59 h 125"/>
                  <a:gd name="T18" fmla="*/ 0 w 124"/>
                  <a:gd name="T19" fmla="*/ 59 h 125"/>
                  <a:gd name="T20" fmla="*/ 0 w 124"/>
                  <a:gd name="T21" fmla="*/ 61 h 125"/>
                  <a:gd name="T22" fmla="*/ 0 w 124"/>
                  <a:gd name="T23" fmla="*/ 61 h 125"/>
                  <a:gd name="T24" fmla="*/ 0 w 124"/>
                  <a:gd name="T25" fmla="*/ 63 h 125"/>
                  <a:gd name="T26" fmla="*/ 0 w 124"/>
                  <a:gd name="T27" fmla="*/ 63 h 125"/>
                  <a:gd name="T28" fmla="*/ 0 w 124"/>
                  <a:gd name="T29" fmla="*/ 63 h 125"/>
                  <a:gd name="T30" fmla="*/ 0 w 124"/>
                  <a:gd name="T31" fmla="*/ 65 h 125"/>
                  <a:gd name="T32" fmla="*/ 0 w 124"/>
                  <a:gd name="T33" fmla="*/ 75 h 125"/>
                  <a:gd name="T34" fmla="*/ 9 w 124"/>
                  <a:gd name="T35" fmla="*/ 98 h 125"/>
                  <a:gd name="T36" fmla="*/ 27 w 124"/>
                  <a:gd name="T37" fmla="*/ 113 h 125"/>
                  <a:gd name="T38" fmla="*/ 48 w 124"/>
                  <a:gd name="T39" fmla="*/ 123 h 125"/>
                  <a:gd name="T40" fmla="*/ 75 w 124"/>
                  <a:gd name="T41" fmla="*/ 123 h 125"/>
                  <a:gd name="T42" fmla="*/ 96 w 124"/>
                  <a:gd name="T43" fmla="*/ 113 h 125"/>
                  <a:gd name="T44" fmla="*/ 113 w 124"/>
                  <a:gd name="T45" fmla="*/ 98 h 125"/>
                  <a:gd name="T46" fmla="*/ 122 w 124"/>
                  <a:gd name="T47" fmla="*/ 75 h 125"/>
                  <a:gd name="T48" fmla="*/ 124 w 124"/>
                  <a:gd name="T49" fmla="*/ 65 h 125"/>
                  <a:gd name="T50" fmla="*/ 124 w 124"/>
                  <a:gd name="T51" fmla="*/ 63 h 125"/>
                  <a:gd name="T52" fmla="*/ 124 w 124"/>
                  <a:gd name="T53" fmla="*/ 63 h 125"/>
                  <a:gd name="T54" fmla="*/ 124 w 124"/>
                  <a:gd name="T55" fmla="*/ 63 h 125"/>
                  <a:gd name="T56" fmla="*/ 122 w 124"/>
                  <a:gd name="T57" fmla="*/ 61 h 125"/>
                  <a:gd name="T58" fmla="*/ 119 w 124"/>
                  <a:gd name="T59" fmla="*/ 38 h 125"/>
                  <a:gd name="T60" fmla="*/ 105 w 124"/>
                  <a:gd name="T61" fmla="*/ 17 h 125"/>
                  <a:gd name="T62" fmla="*/ 86 w 124"/>
                  <a:gd name="T63" fmla="*/ 5 h 125"/>
                  <a:gd name="T64" fmla="*/ 61 w 124"/>
                  <a:gd name="T65" fmla="*/ 0 h 125"/>
                  <a:gd name="T66" fmla="*/ 36 w 124"/>
                  <a:gd name="T67" fmla="*/ 5 h 125"/>
                  <a:gd name="T68" fmla="*/ 17 w 124"/>
                  <a:gd name="T69" fmla="*/ 17 h 125"/>
                  <a:gd name="T70" fmla="*/ 4 w 124"/>
                  <a:gd name="T71" fmla="*/ 38 h 125"/>
                  <a:gd name="T72" fmla="*/ 0 w 124"/>
                  <a:gd name="T73" fmla="*/ 61 h 125"/>
                  <a:gd name="T74" fmla="*/ 4 w 124"/>
                  <a:gd name="T75" fmla="*/ 86 h 125"/>
                  <a:gd name="T76" fmla="*/ 17 w 124"/>
                  <a:gd name="T77" fmla="*/ 105 h 125"/>
                  <a:gd name="T78" fmla="*/ 36 w 124"/>
                  <a:gd name="T79" fmla="*/ 119 h 125"/>
                  <a:gd name="T80" fmla="*/ 61 w 124"/>
                  <a:gd name="T81" fmla="*/ 125 h 125"/>
                  <a:gd name="T82" fmla="*/ 86 w 124"/>
                  <a:gd name="T83" fmla="*/ 119 h 125"/>
                  <a:gd name="T84" fmla="*/ 105 w 124"/>
                  <a:gd name="T85" fmla="*/ 105 h 125"/>
                  <a:gd name="T86" fmla="*/ 119 w 124"/>
                  <a:gd name="T87" fmla="*/ 86 h 125"/>
                  <a:gd name="T88" fmla="*/ 122 w 124"/>
                  <a:gd name="T89" fmla="*/ 61 h 125"/>
                  <a:gd name="T90" fmla="*/ 124 w 124"/>
                  <a:gd name="T91" fmla="*/ 61 h 125"/>
                  <a:gd name="T92" fmla="*/ 124 w 124"/>
                  <a:gd name="T93" fmla="*/ 61 h 125"/>
                  <a:gd name="T94" fmla="*/ 124 w 124"/>
                  <a:gd name="T95" fmla="*/ 59 h 125"/>
                  <a:gd name="T96" fmla="*/ 124 w 124"/>
                  <a:gd name="T97" fmla="*/ 59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4" h="125">
                    <a:moveTo>
                      <a:pt x="124" y="59"/>
                    </a:moveTo>
                    <a:lnTo>
                      <a:pt x="122" y="50"/>
                    </a:lnTo>
                    <a:lnTo>
                      <a:pt x="119" y="38"/>
                    </a:lnTo>
                    <a:lnTo>
                      <a:pt x="113" y="26"/>
                    </a:lnTo>
                    <a:lnTo>
                      <a:pt x="105" y="17"/>
                    </a:lnTo>
                    <a:lnTo>
                      <a:pt x="96" y="9"/>
                    </a:lnTo>
                    <a:lnTo>
                      <a:pt x="86" y="3"/>
                    </a:lnTo>
                    <a:lnTo>
                      <a:pt x="75" y="0"/>
                    </a:lnTo>
                    <a:lnTo>
                      <a:pt x="61" y="0"/>
                    </a:lnTo>
                    <a:lnTo>
                      <a:pt x="48" y="0"/>
                    </a:lnTo>
                    <a:lnTo>
                      <a:pt x="36" y="3"/>
                    </a:lnTo>
                    <a:lnTo>
                      <a:pt x="27" y="9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4" y="38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75"/>
                    </a:lnTo>
                    <a:lnTo>
                      <a:pt x="4" y="86"/>
                    </a:lnTo>
                    <a:lnTo>
                      <a:pt x="9" y="98"/>
                    </a:lnTo>
                    <a:lnTo>
                      <a:pt x="17" y="105"/>
                    </a:lnTo>
                    <a:lnTo>
                      <a:pt x="27" y="113"/>
                    </a:lnTo>
                    <a:lnTo>
                      <a:pt x="36" y="119"/>
                    </a:lnTo>
                    <a:lnTo>
                      <a:pt x="48" y="123"/>
                    </a:lnTo>
                    <a:lnTo>
                      <a:pt x="61" y="125"/>
                    </a:lnTo>
                    <a:lnTo>
                      <a:pt x="75" y="123"/>
                    </a:lnTo>
                    <a:lnTo>
                      <a:pt x="86" y="119"/>
                    </a:lnTo>
                    <a:lnTo>
                      <a:pt x="96" y="113"/>
                    </a:lnTo>
                    <a:lnTo>
                      <a:pt x="105" y="105"/>
                    </a:lnTo>
                    <a:lnTo>
                      <a:pt x="113" y="98"/>
                    </a:lnTo>
                    <a:lnTo>
                      <a:pt x="119" y="86"/>
                    </a:lnTo>
                    <a:lnTo>
                      <a:pt x="122" y="75"/>
                    </a:lnTo>
                    <a:lnTo>
                      <a:pt x="124" y="65"/>
                    </a:lnTo>
                    <a:lnTo>
                      <a:pt x="124" y="65"/>
                    </a:ln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61"/>
                    </a:lnTo>
                    <a:lnTo>
                      <a:pt x="122" y="61"/>
                    </a:lnTo>
                    <a:lnTo>
                      <a:pt x="122" y="50"/>
                    </a:lnTo>
                    <a:lnTo>
                      <a:pt x="119" y="38"/>
                    </a:lnTo>
                    <a:lnTo>
                      <a:pt x="113" y="26"/>
                    </a:lnTo>
                    <a:lnTo>
                      <a:pt x="105" y="17"/>
                    </a:lnTo>
                    <a:lnTo>
                      <a:pt x="96" y="11"/>
                    </a:lnTo>
                    <a:lnTo>
                      <a:pt x="86" y="5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50" y="2"/>
                    </a:lnTo>
                    <a:lnTo>
                      <a:pt x="36" y="5"/>
                    </a:lnTo>
                    <a:lnTo>
                      <a:pt x="27" y="11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4" y="38"/>
                    </a:lnTo>
                    <a:lnTo>
                      <a:pt x="0" y="50"/>
                    </a:lnTo>
                    <a:lnTo>
                      <a:pt x="0" y="61"/>
                    </a:lnTo>
                    <a:lnTo>
                      <a:pt x="0" y="75"/>
                    </a:lnTo>
                    <a:lnTo>
                      <a:pt x="4" y="86"/>
                    </a:lnTo>
                    <a:lnTo>
                      <a:pt x="9" y="96"/>
                    </a:lnTo>
                    <a:lnTo>
                      <a:pt x="17" y="105"/>
                    </a:lnTo>
                    <a:lnTo>
                      <a:pt x="27" y="113"/>
                    </a:lnTo>
                    <a:lnTo>
                      <a:pt x="36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5" y="123"/>
                    </a:lnTo>
                    <a:lnTo>
                      <a:pt x="86" y="119"/>
                    </a:lnTo>
                    <a:lnTo>
                      <a:pt x="96" y="113"/>
                    </a:lnTo>
                    <a:lnTo>
                      <a:pt x="105" y="105"/>
                    </a:lnTo>
                    <a:lnTo>
                      <a:pt x="113" y="96"/>
                    </a:lnTo>
                    <a:lnTo>
                      <a:pt x="119" y="86"/>
                    </a:lnTo>
                    <a:lnTo>
                      <a:pt x="122" y="75"/>
                    </a:lnTo>
                    <a:lnTo>
                      <a:pt x="122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59"/>
                    </a:lnTo>
                    <a:lnTo>
                      <a:pt x="124" y="59"/>
                    </a:lnTo>
                    <a:lnTo>
                      <a:pt x="124" y="59"/>
                    </a:lnTo>
                    <a:lnTo>
                      <a:pt x="124" y="59"/>
                    </a:lnTo>
                    <a:close/>
                  </a:path>
                </a:pathLst>
              </a:cu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37" name="Freeform 8021"/>
              <p:cNvSpPr>
                <a:spLocks/>
              </p:cNvSpPr>
              <p:nvPr/>
            </p:nvSpPr>
            <p:spPr bwMode="auto">
              <a:xfrm>
                <a:off x="2904" y="3070"/>
                <a:ext cx="122" cy="125"/>
              </a:xfrm>
              <a:custGeom>
                <a:avLst/>
                <a:gdLst>
                  <a:gd name="T0" fmla="*/ 122 w 122"/>
                  <a:gd name="T1" fmla="*/ 50 h 125"/>
                  <a:gd name="T2" fmla="*/ 113 w 122"/>
                  <a:gd name="T3" fmla="*/ 26 h 125"/>
                  <a:gd name="T4" fmla="*/ 96 w 122"/>
                  <a:gd name="T5" fmla="*/ 11 h 125"/>
                  <a:gd name="T6" fmla="*/ 75 w 122"/>
                  <a:gd name="T7" fmla="*/ 2 h 125"/>
                  <a:gd name="T8" fmla="*/ 50 w 122"/>
                  <a:gd name="T9" fmla="*/ 2 h 125"/>
                  <a:gd name="T10" fmla="*/ 27 w 122"/>
                  <a:gd name="T11" fmla="*/ 11 h 125"/>
                  <a:gd name="T12" fmla="*/ 9 w 122"/>
                  <a:gd name="T13" fmla="*/ 26 h 125"/>
                  <a:gd name="T14" fmla="*/ 0 w 122"/>
                  <a:gd name="T15" fmla="*/ 50 h 125"/>
                  <a:gd name="T16" fmla="*/ 0 w 122"/>
                  <a:gd name="T17" fmla="*/ 75 h 125"/>
                  <a:gd name="T18" fmla="*/ 9 w 122"/>
                  <a:gd name="T19" fmla="*/ 96 h 125"/>
                  <a:gd name="T20" fmla="*/ 27 w 122"/>
                  <a:gd name="T21" fmla="*/ 113 h 125"/>
                  <a:gd name="T22" fmla="*/ 50 w 122"/>
                  <a:gd name="T23" fmla="*/ 123 h 125"/>
                  <a:gd name="T24" fmla="*/ 75 w 122"/>
                  <a:gd name="T25" fmla="*/ 123 h 125"/>
                  <a:gd name="T26" fmla="*/ 96 w 122"/>
                  <a:gd name="T27" fmla="*/ 113 h 125"/>
                  <a:gd name="T28" fmla="*/ 113 w 122"/>
                  <a:gd name="T29" fmla="*/ 96 h 125"/>
                  <a:gd name="T30" fmla="*/ 122 w 122"/>
                  <a:gd name="T31" fmla="*/ 75 h 125"/>
                  <a:gd name="T32" fmla="*/ 122 w 122"/>
                  <a:gd name="T33" fmla="*/ 61 h 125"/>
                  <a:gd name="T34" fmla="*/ 119 w 122"/>
                  <a:gd name="T35" fmla="*/ 38 h 125"/>
                  <a:gd name="T36" fmla="*/ 105 w 122"/>
                  <a:gd name="T37" fmla="*/ 19 h 125"/>
                  <a:gd name="T38" fmla="*/ 86 w 122"/>
                  <a:gd name="T39" fmla="*/ 5 h 125"/>
                  <a:gd name="T40" fmla="*/ 61 w 122"/>
                  <a:gd name="T41" fmla="*/ 0 h 125"/>
                  <a:gd name="T42" fmla="*/ 38 w 122"/>
                  <a:gd name="T43" fmla="*/ 5 h 125"/>
                  <a:gd name="T44" fmla="*/ 17 w 122"/>
                  <a:gd name="T45" fmla="*/ 19 h 125"/>
                  <a:gd name="T46" fmla="*/ 5 w 122"/>
                  <a:gd name="T47" fmla="*/ 38 h 125"/>
                  <a:gd name="T48" fmla="*/ 0 w 122"/>
                  <a:gd name="T49" fmla="*/ 61 h 125"/>
                  <a:gd name="T50" fmla="*/ 5 w 122"/>
                  <a:gd name="T51" fmla="*/ 86 h 125"/>
                  <a:gd name="T52" fmla="*/ 17 w 122"/>
                  <a:gd name="T53" fmla="*/ 105 h 125"/>
                  <a:gd name="T54" fmla="*/ 38 w 122"/>
                  <a:gd name="T55" fmla="*/ 119 h 125"/>
                  <a:gd name="T56" fmla="*/ 61 w 122"/>
                  <a:gd name="T57" fmla="*/ 123 h 125"/>
                  <a:gd name="T58" fmla="*/ 86 w 122"/>
                  <a:gd name="T59" fmla="*/ 119 h 125"/>
                  <a:gd name="T60" fmla="*/ 105 w 122"/>
                  <a:gd name="T61" fmla="*/ 105 h 125"/>
                  <a:gd name="T62" fmla="*/ 119 w 122"/>
                  <a:gd name="T63" fmla="*/ 86 h 125"/>
                  <a:gd name="T64" fmla="*/ 122 w 122"/>
                  <a:gd name="T65" fmla="*/ 6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25">
                    <a:moveTo>
                      <a:pt x="122" y="61"/>
                    </a:moveTo>
                    <a:lnTo>
                      <a:pt x="122" y="50"/>
                    </a:lnTo>
                    <a:lnTo>
                      <a:pt x="119" y="38"/>
                    </a:lnTo>
                    <a:lnTo>
                      <a:pt x="113" y="26"/>
                    </a:lnTo>
                    <a:lnTo>
                      <a:pt x="105" y="17"/>
                    </a:lnTo>
                    <a:lnTo>
                      <a:pt x="96" y="11"/>
                    </a:lnTo>
                    <a:lnTo>
                      <a:pt x="86" y="5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50" y="2"/>
                    </a:lnTo>
                    <a:lnTo>
                      <a:pt x="36" y="5"/>
                    </a:lnTo>
                    <a:lnTo>
                      <a:pt x="27" y="11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4" y="38"/>
                    </a:lnTo>
                    <a:lnTo>
                      <a:pt x="0" y="50"/>
                    </a:lnTo>
                    <a:lnTo>
                      <a:pt x="0" y="61"/>
                    </a:lnTo>
                    <a:lnTo>
                      <a:pt x="0" y="75"/>
                    </a:lnTo>
                    <a:lnTo>
                      <a:pt x="4" y="86"/>
                    </a:lnTo>
                    <a:lnTo>
                      <a:pt x="9" y="96"/>
                    </a:lnTo>
                    <a:lnTo>
                      <a:pt x="17" y="105"/>
                    </a:lnTo>
                    <a:lnTo>
                      <a:pt x="27" y="113"/>
                    </a:lnTo>
                    <a:lnTo>
                      <a:pt x="36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5" y="123"/>
                    </a:lnTo>
                    <a:lnTo>
                      <a:pt x="86" y="119"/>
                    </a:lnTo>
                    <a:lnTo>
                      <a:pt x="96" y="113"/>
                    </a:lnTo>
                    <a:lnTo>
                      <a:pt x="105" y="105"/>
                    </a:lnTo>
                    <a:lnTo>
                      <a:pt x="113" y="96"/>
                    </a:lnTo>
                    <a:lnTo>
                      <a:pt x="119" y="86"/>
                    </a:lnTo>
                    <a:lnTo>
                      <a:pt x="122" y="75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1" y="50"/>
                    </a:lnTo>
                    <a:lnTo>
                      <a:pt x="119" y="38"/>
                    </a:lnTo>
                    <a:lnTo>
                      <a:pt x="113" y="26"/>
                    </a:lnTo>
                    <a:lnTo>
                      <a:pt x="105" y="19"/>
                    </a:lnTo>
                    <a:lnTo>
                      <a:pt x="96" y="11"/>
                    </a:lnTo>
                    <a:lnTo>
                      <a:pt x="86" y="5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50" y="2"/>
                    </a:lnTo>
                    <a:lnTo>
                      <a:pt x="38" y="5"/>
                    </a:lnTo>
                    <a:lnTo>
                      <a:pt x="27" y="11"/>
                    </a:lnTo>
                    <a:lnTo>
                      <a:pt x="17" y="19"/>
                    </a:lnTo>
                    <a:lnTo>
                      <a:pt x="9" y="26"/>
                    </a:lnTo>
                    <a:lnTo>
                      <a:pt x="5" y="38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2" y="75"/>
                    </a:lnTo>
                    <a:lnTo>
                      <a:pt x="5" y="86"/>
                    </a:lnTo>
                    <a:lnTo>
                      <a:pt x="9" y="96"/>
                    </a:lnTo>
                    <a:lnTo>
                      <a:pt x="17" y="105"/>
                    </a:lnTo>
                    <a:lnTo>
                      <a:pt x="27" y="113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3"/>
                    </a:lnTo>
                    <a:lnTo>
                      <a:pt x="75" y="123"/>
                    </a:lnTo>
                    <a:lnTo>
                      <a:pt x="86" y="119"/>
                    </a:lnTo>
                    <a:lnTo>
                      <a:pt x="96" y="113"/>
                    </a:lnTo>
                    <a:lnTo>
                      <a:pt x="105" y="105"/>
                    </a:lnTo>
                    <a:lnTo>
                      <a:pt x="113" y="96"/>
                    </a:lnTo>
                    <a:lnTo>
                      <a:pt x="119" y="86"/>
                    </a:lnTo>
                    <a:lnTo>
                      <a:pt x="121" y="75"/>
                    </a:lnTo>
                    <a:lnTo>
                      <a:pt x="122" y="61"/>
                    </a:lnTo>
                    <a:lnTo>
                      <a:pt x="122" y="61"/>
                    </a:lnTo>
                    <a:close/>
                  </a:path>
                </a:pathLst>
              </a:custGeom>
              <a:solidFill>
                <a:srgbClr val="007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38" name="Freeform 8022"/>
              <p:cNvSpPr>
                <a:spLocks/>
              </p:cNvSpPr>
              <p:nvPr/>
            </p:nvSpPr>
            <p:spPr bwMode="auto">
              <a:xfrm>
                <a:off x="2904" y="3070"/>
                <a:ext cx="122" cy="123"/>
              </a:xfrm>
              <a:custGeom>
                <a:avLst/>
                <a:gdLst>
                  <a:gd name="T0" fmla="*/ 121 w 122"/>
                  <a:gd name="T1" fmla="*/ 50 h 123"/>
                  <a:gd name="T2" fmla="*/ 113 w 122"/>
                  <a:gd name="T3" fmla="*/ 26 h 123"/>
                  <a:gd name="T4" fmla="*/ 96 w 122"/>
                  <a:gd name="T5" fmla="*/ 11 h 123"/>
                  <a:gd name="T6" fmla="*/ 75 w 122"/>
                  <a:gd name="T7" fmla="*/ 2 h 123"/>
                  <a:gd name="T8" fmla="*/ 50 w 122"/>
                  <a:gd name="T9" fmla="*/ 2 h 123"/>
                  <a:gd name="T10" fmla="*/ 27 w 122"/>
                  <a:gd name="T11" fmla="*/ 11 h 123"/>
                  <a:gd name="T12" fmla="*/ 9 w 122"/>
                  <a:gd name="T13" fmla="*/ 26 h 123"/>
                  <a:gd name="T14" fmla="*/ 2 w 122"/>
                  <a:gd name="T15" fmla="*/ 50 h 123"/>
                  <a:gd name="T16" fmla="*/ 2 w 122"/>
                  <a:gd name="T17" fmla="*/ 75 h 123"/>
                  <a:gd name="T18" fmla="*/ 9 w 122"/>
                  <a:gd name="T19" fmla="*/ 96 h 123"/>
                  <a:gd name="T20" fmla="*/ 27 w 122"/>
                  <a:gd name="T21" fmla="*/ 113 h 123"/>
                  <a:gd name="T22" fmla="*/ 50 w 122"/>
                  <a:gd name="T23" fmla="*/ 123 h 123"/>
                  <a:gd name="T24" fmla="*/ 75 w 122"/>
                  <a:gd name="T25" fmla="*/ 123 h 123"/>
                  <a:gd name="T26" fmla="*/ 96 w 122"/>
                  <a:gd name="T27" fmla="*/ 113 h 123"/>
                  <a:gd name="T28" fmla="*/ 113 w 122"/>
                  <a:gd name="T29" fmla="*/ 96 h 123"/>
                  <a:gd name="T30" fmla="*/ 121 w 122"/>
                  <a:gd name="T31" fmla="*/ 75 h 123"/>
                  <a:gd name="T32" fmla="*/ 122 w 122"/>
                  <a:gd name="T33" fmla="*/ 61 h 123"/>
                  <a:gd name="T34" fmla="*/ 117 w 122"/>
                  <a:gd name="T35" fmla="*/ 38 h 123"/>
                  <a:gd name="T36" fmla="*/ 105 w 122"/>
                  <a:gd name="T37" fmla="*/ 19 h 123"/>
                  <a:gd name="T38" fmla="*/ 84 w 122"/>
                  <a:gd name="T39" fmla="*/ 5 h 123"/>
                  <a:gd name="T40" fmla="*/ 61 w 122"/>
                  <a:gd name="T41" fmla="*/ 2 h 123"/>
                  <a:gd name="T42" fmla="*/ 38 w 122"/>
                  <a:gd name="T43" fmla="*/ 5 h 123"/>
                  <a:gd name="T44" fmla="*/ 19 w 122"/>
                  <a:gd name="T45" fmla="*/ 19 h 123"/>
                  <a:gd name="T46" fmla="*/ 5 w 122"/>
                  <a:gd name="T47" fmla="*/ 38 h 123"/>
                  <a:gd name="T48" fmla="*/ 0 w 122"/>
                  <a:gd name="T49" fmla="*/ 61 h 123"/>
                  <a:gd name="T50" fmla="*/ 5 w 122"/>
                  <a:gd name="T51" fmla="*/ 86 h 123"/>
                  <a:gd name="T52" fmla="*/ 19 w 122"/>
                  <a:gd name="T53" fmla="*/ 105 h 123"/>
                  <a:gd name="T54" fmla="*/ 38 w 122"/>
                  <a:gd name="T55" fmla="*/ 119 h 123"/>
                  <a:gd name="T56" fmla="*/ 61 w 122"/>
                  <a:gd name="T57" fmla="*/ 123 h 123"/>
                  <a:gd name="T58" fmla="*/ 84 w 122"/>
                  <a:gd name="T59" fmla="*/ 119 h 123"/>
                  <a:gd name="T60" fmla="*/ 105 w 122"/>
                  <a:gd name="T61" fmla="*/ 105 h 123"/>
                  <a:gd name="T62" fmla="*/ 117 w 122"/>
                  <a:gd name="T63" fmla="*/ 86 h 123"/>
                  <a:gd name="T64" fmla="*/ 122 w 122"/>
                  <a:gd name="T65" fmla="*/ 6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23">
                    <a:moveTo>
                      <a:pt x="122" y="61"/>
                    </a:moveTo>
                    <a:lnTo>
                      <a:pt x="121" y="50"/>
                    </a:lnTo>
                    <a:lnTo>
                      <a:pt x="119" y="38"/>
                    </a:lnTo>
                    <a:lnTo>
                      <a:pt x="113" y="26"/>
                    </a:lnTo>
                    <a:lnTo>
                      <a:pt x="105" y="19"/>
                    </a:lnTo>
                    <a:lnTo>
                      <a:pt x="96" y="11"/>
                    </a:lnTo>
                    <a:lnTo>
                      <a:pt x="86" y="5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50" y="2"/>
                    </a:lnTo>
                    <a:lnTo>
                      <a:pt x="38" y="5"/>
                    </a:lnTo>
                    <a:lnTo>
                      <a:pt x="27" y="11"/>
                    </a:lnTo>
                    <a:lnTo>
                      <a:pt x="17" y="19"/>
                    </a:lnTo>
                    <a:lnTo>
                      <a:pt x="9" y="26"/>
                    </a:lnTo>
                    <a:lnTo>
                      <a:pt x="5" y="38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2" y="75"/>
                    </a:lnTo>
                    <a:lnTo>
                      <a:pt x="5" y="86"/>
                    </a:lnTo>
                    <a:lnTo>
                      <a:pt x="9" y="96"/>
                    </a:lnTo>
                    <a:lnTo>
                      <a:pt x="17" y="105"/>
                    </a:lnTo>
                    <a:lnTo>
                      <a:pt x="27" y="113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3"/>
                    </a:lnTo>
                    <a:lnTo>
                      <a:pt x="75" y="123"/>
                    </a:lnTo>
                    <a:lnTo>
                      <a:pt x="86" y="119"/>
                    </a:lnTo>
                    <a:lnTo>
                      <a:pt x="96" y="113"/>
                    </a:lnTo>
                    <a:lnTo>
                      <a:pt x="105" y="105"/>
                    </a:lnTo>
                    <a:lnTo>
                      <a:pt x="113" y="96"/>
                    </a:lnTo>
                    <a:lnTo>
                      <a:pt x="119" y="86"/>
                    </a:lnTo>
                    <a:lnTo>
                      <a:pt x="121" y="75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1" y="50"/>
                    </a:lnTo>
                    <a:lnTo>
                      <a:pt x="117" y="38"/>
                    </a:lnTo>
                    <a:lnTo>
                      <a:pt x="111" y="28"/>
                    </a:lnTo>
                    <a:lnTo>
                      <a:pt x="105" y="19"/>
                    </a:lnTo>
                    <a:lnTo>
                      <a:pt x="96" y="11"/>
                    </a:lnTo>
                    <a:lnTo>
                      <a:pt x="84" y="5"/>
                    </a:lnTo>
                    <a:lnTo>
                      <a:pt x="73" y="2"/>
                    </a:lnTo>
                    <a:lnTo>
                      <a:pt x="61" y="2"/>
                    </a:lnTo>
                    <a:lnTo>
                      <a:pt x="50" y="2"/>
                    </a:lnTo>
                    <a:lnTo>
                      <a:pt x="38" y="5"/>
                    </a:lnTo>
                    <a:lnTo>
                      <a:pt x="27" y="11"/>
                    </a:lnTo>
                    <a:lnTo>
                      <a:pt x="19" y="19"/>
                    </a:lnTo>
                    <a:lnTo>
                      <a:pt x="11" y="28"/>
                    </a:lnTo>
                    <a:lnTo>
                      <a:pt x="5" y="38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2" y="75"/>
                    </a:lnTo>
                    <a:lnTo>
                      <a:pt x="5" y="86"/>
                    </a:lnTo>
                    <a:lnTo>
                      <a:pt x="11" y="96"/>
                    </a:lnTo>
                    <a:lnTo>
                      <a:pt x="19" y="105"/>
                    </a:lnTo>
                    <a:lnTo>
                      <a:pt x="27" y="113"/>
                    </a:lnTo>
                    <a:lnTo>
                      <a:pt x="38" y="119"/>
                    </a:lnTo>
                    <a:lnTo>
                      <a:pt x="50" y="121"/>
                    </a:lnTo>
                    <a:lnTo>
                      <a:pt x="61" y="123"/>
                    </a:lnTo>
                    <a:lnTo>
                      <a:pt x="73" y="121"/>
                    </a:lnTo>
                    <a:lnTo>
                      <a:pt x="84" y="119"/>
                    </a:lnTo>
                    <a:lnTo>
                      <a:pt x="96" y="113"/>
                    </a:lnTo>
                    <a:lnTo>
                      <a:pt x="105" y="105"/>
                    </a:lnTo>
                    <a:lnTo>
                      <a:pt x="111" y="96"/>
                    </a:lnTo>
                    <a:lnTo>
                      <a:pt x="117" y="86"/>
                    </a:lnTo>
                    <a:lnTo>
                      <a:pt x="121" y="75"/>
                    </a:lnTo>
                    <a:lnTo>
                      <a:pt x="122" y="61"/>
                    </a:lnTo>
                    <a:lnTo>
                      <a:pt x="122" y="61"/>
                    </a:lnTo>
                    <a:close/>
                  </a:path>
                </a:pathLst>
              </a:custGeom>
              <a:solidFill>
                <a:srgbClr val="00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39" name="Freeform 8023"/>
              <p:cNvSpPr>
                <a:spLocks/>
              </p:cNvSpPr>
              <p:nvPr/>
            </p:nvSpPr>
            <p:spPr bwMode="auto">
              <a:xfrm>
                <a:off x="2904" y="3072"/>
                <a:ext cx="122" cy="121"/>
              </a:xfrm>
              <a:custGeom>
                <a:avLst/>
                <a:gdLst>
                  <a:gd name="T0" fmla="*/ 121 w 122"/>
                  <a:gd name="T1" fmla="*/ 48 h 121"/>
                  <a:gd name="T2" fmla="*/ 111 w 122"/>
                  <a:gd name="T3" fmla="*/ 26 h 121"/>
                  <a:gd name="T4" fmla="*/ 96 w 122"/>
                  <a:gd name="T5" fmla="*/ 9 h 121"/>
                  <a:gd name="T6" fmla="*/ 73 w 122"/>
                  <a:gd name="T7" fmla="*/ 0 h 121"/>
                  <a:gd name="T8" fmla="*/ 50 w 122"/>
                  <a:gd name="T9" fmla="*/ 0 h 121"/>
                  <a:gd name="T10" fmla="*/ 27 w 122"/>
                  <a:gd name="T11" fmla="*/ 9 h 121"/>
                  <a:gd name="T12" fmla="*/ 11 w 122"/>
                  <a:gd name="T13" fmla="*/ 26 h 121"/>
                  <a:gd name="T14" fmla="*/ 2 w 122"/>
                  <a:gd name="T15" fmla="*/ 48 h 121"/>
                  <a:gd name="T16" fmla="*/ 2 w 122"/>
                  <a:gd name="T17" fmla="*/ 73 h 121"/>
                  <a:gd name="T18" fmla="*/ 11 w 122"/>
                  <a:gd name="T19" fmla="*/ 94 h 121"/>
                  <a:gd name="T20" fmla="*/ 27 w 122"/>
                  <a:gd name="T21" fmla="*/ 111 h 121"/>
                  <a:gd name="T22" fmla="*/ 50 w 122"/>
                  <a:gd name="T23" fmla="*/ 119 h 121"/>
                  <a:gd name="T24" fmla="*/ 73 w 122"/>
                  <a:gd name="T25" fmla="*/ 119 h 121"/>
                  <a:gd name="T26" fmla="*/ 96 w 122"/>
                  <a:gd name="T27" fmla="*/ 111 h 121"/>
                  <a:gd name="T28" fmla="*/ 111 w 122"/>
                  <a:gd name="T29" fmla="*/ 94 h 121"/>
                  <a:gd name="T30" fmla="*/ 121 w 122"/>
                  <a:gd name="T31" fmla="*/ 73 h 121"/>
                  <a:gd name="T32" fmla="*/ 122 w 122"/>
                  <a:gd name="T33" fmla="*/ 59 h 121"/>
                  <a:gd name="T34" fmla="*/ 117 w 122"/>
                  <a:gd name="T35" fmla="*/ 36 h 121"/>
                  <a:gd name="T36" fmla="*/ 103 w 122"/>
                  <a:gd name="T37" fmla="*/ 17 h 121"/>
                  <a:gd name="T38" fmla="*/ 84 w 122"/>
                  <a:gd name="T39" fmla="*/ 3 h 121"/>
                  <a:gd name="T40" fmla="*/ 61 w 122"/>
                  <a:gd name="T41" fmla="*/ 0 h 121"/>
                  <a:gd name="T42" fmla="*/ 38 w 122"/>
                  <a:gd name="T43" fmla="*/ 3 h 121"/>
                  <a:gd name="T44" fmla="*/ 19 w 122"/>
                  <a:gd name="T45" fmla="*/ 17 h 121"/>
                  <a:gd name="T46" fmla="*/ 5 w 122"/>
                  <a:gd name="T47" fmla="*/ 36 h 121"/>
                  <a:gd name="T48" fmla="*/ 2 w 122"/>
                  <a:gd name="T49" fmla="*/ 59 h 121"/>
                  <a:gd name="T50" fmla="*/ 5 w 122"/>
                  <a:gd name="T51" fmla="*/ 84 h 121"/>
                  <a:gd name="T52" fmla="*/ 19 w 122"/>
                  <a:gd name="T53" fmla="*/ 103 h 121"/>
                  <a:gd name="T54" fmla="*/ 38 w 122"/>
                  <a:gd name="T55" fmla="*/ 115 h 121"/>
                  <a:gd name="T56" fmla="*/ 61 w 122"/>
                  <a:gd name="T57" fmla="*/ 121 h 121"/>
                  <a:gd name="T58" fmla="*/ 84 w 122"/>
                  <a:gd name="T59" fmla="*/ 115 h 121"/>
                  <a:gd name="T60" fmla="*/ 103 w 122"/>
                  <a:gd name="T61" fmla="*/ 103 h 121"/>
                  <a:gd name="T62" fmla="*/ 117 w 122"/>
                  <a:gd name="T63" fmla="*/ 84 h 121"/>
                  <a:gd name="T64" fmla="*/ 122 w 122"/>
                  <a:gd name="T65" fmla="*/ 59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21">
                    <a:moveTo>
                      <a:pt x="122" y="59"/>
                    </a:moveTo>
                    <a:lnTo>
                      <a:pt x="121" y="48"/>
                    </a:lnTo>
                    <a:lnTo>
                      <a:pt x="117" y="36"/>
                    </a:lnTo>
                    <a:lnTo>
                      <a:pt x="111" y="26"/>
                    </a:lnTo>
                    <a:lnTo>
                      <a:pt x="105" y="17"/>
                    </a:lnTo>
                    <a:lnTo>
                      <a:pt x="96" y="9"/>
                    </a:lnTo>
                    <a:lnTo>
                      <a:pt x="84" y="3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0" y="0"/>
                    </a:lnTo>
                    <a:lnTo>
                      <a:pt x="38" y="3"/>
                    </a:lnTo>
                    <a:lnTo>
                      <a:pt x="27" y="9"/>
                    </a:lnTo>
                    <a:lnTo>
                      <a:pt x="19" y="17"/>
                    </a:lnTo>
                    <a:lnTo>
                      <a:pt x="11" y="26"/>
                    </a:lnTo>
                    <a:lnTo>
                      <a:pt x="5" y="36"/>
                    </a:lnTo>
                    <a:lnTo>
                      <a:pt x="2" y="48"/>
                    </a:lnTo>
                    <a:lnTo>
                      <a:pt x="0" y="59"/>
                    </a:lnTo>
                    <a:lnTo>
                      <a:pt x="2" y="73"/>
                    </a:lnTo>
                    <a:lnTo>
                      <a:pt x="5" y="84"/>
                    </a:lnTo>
                    <a:lnTo>
                      <a:pt x="11" y="94"/>
                    </a:lnTo>
                    <a:lnTo>
                      <a:pt x="19" y="103"/>
                    </a:lnTo>
                    <a:lnTo>
                      <a:pt x="27" y="111"/>
                    </a:lnTo>
                    <a:lnTo>
                      <a:pt x="38" y="117"/>
                    </a:lnTo>
                    <a:lnTo>
                      <a:pt x="50" y="119"/>
                    </a:lnTo>
                    <a:lnTo>
                      <a:pt x="61" y="121"/>
                    </a:lnTo>
                    <a:lnTo>
                      <a:pt x="73" y="119"/>
                    </a:lnTo>
                    <a:lnTo>
                      <a:pt x="84" y="117"/>
                    </a:lnTo>
                    <a:lnTo>
                      <a:pt x="96" y="111"/>
                    </a:lnTo>
                    <a:lnTo>
                      <a:pt x="105" y="103"/>
                    </a:lnTo>
                    <a:lnTo>
                      <a:pt x="111" y="94"/>
                    </a:lnTo>
                    <a:lnTo>
                      <a:pt x="117" y="84"/>
                    </a:lnTo>
                    <a:lnTo>
                      <a:pt x="121" y="73"/>
                    </a:lnTo>
                    <a:lnTo>
                      <a:pt x="122" y="59"/>
                    </a:lnTo>
                    <a:lnTo>
                      <a:pt x="122" y="59"/>
                    </a:lnTo>
                    <a:lnTo>
                      <a:pt x="121" y="48"/>
                    </a:lnTo>
                    <a:lnTo>
                      <a:pt x="117" y="36"/>
                    </a:lnTo>
                    <a:lnTo>
                      <a:pt x="111" y="26"/>
                    </a:lnTo>
                    <a:lnTo>
                      <a:pt x="103" y="17"/>
                    </a:lnTo>
                    <a:lnTo>
                      <a:pt x="96" y="9"/>
                    </a:lnTo>
                    <a:lnTo>
                      <a:pt x="84" y="3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0" y="0"/>
                    </a:lnTo>
                    <a:lnTo>
                      <a:pt x="38" y="3"/>
                    </a:lnTo>
                    <a:lnTo>
                      <a:pt x="27" y="9"/>
                    </a:lnTo>
                    <a:lnTo>
                      <a:pt x="19" y="17"/>
                    </a:lnTo>
                    <a:lnTo>
                      <a:pt x="11" y="26"/>
                    </a:lnTo>
                    <a:lnTo>
                      <a:pt x="5" y="36"/>
                    </a:lnTo>
                    <a:lnTo>
                      <a:pt x="2" y="48"/>
                    </a:lnTo>
                    <a:lnTo>
                      <a:pt x="2" y="59"/>
                    </a:lnTo>
                    <a:lnTo>
                      <a:pt x="2" y="73"/>
                    </a:lnTo>
                    <a:lnTo>
                      <a:pt x="5" y="84"/>
                    </a:lnTo>
                    <a:lnTo>
                      <a:pt x="11" y="94"/>
                    </a:lnTo>
                    <a:lnTo>
                      <a:pt x="19" y="103"/>
                    </a:lnTo>
                    <a:lnTo>
                      <a:pt x="27" y="109"/>
                    </a:lnTo>
                    <a:lnTo>
                      <a:pt x="38" y="115"/>
                    </a:lnTo>
                    <a:lnTo>
                      <a:pt x="50" y="119"/>
                    </a:lnTo>
                    <a:lnTo>
                      <a:pt x="61" y="121"/>
                    </a:lnTo>
                    <a:lnTo>
                      <a:pt x="73" y="119"/>
                    </a:lnTo>
                    <a:lnTo>
                      <a:pt x="84" y="115"/>
                    </a:lnTo>
                    <a:lnTo>
                      <a:pt x="96" y="109"/>
                    </a:lnTo>
                    <a:lnTo>
                      <a:pt x="103" y="103"/>
                    </a:lnTo>
                    <a:lnTo>
                      <a:pt x="111" y="94"/>
                    </a:lnTo>
                    <a:lnTo>
                      <a:pt x="117" y="84"/>
                    </a:lnTo>
                    <a:lnTo>
                      <a:pt x="121" y="73"/>
                    </a:lnTo>
                    <a:lnTo>
                      <a:pt x="122" y="59"/>
                    </a:lnTo>
                    <a:lnTo>
                      <a:pt x="122" y="59"/>
                    </a:lnTo>
                    <a:close/>
                  </a:path>
                </a:pathLst>
              </a:custGeom>
              <a:solidFill>
                <a:srgbClr val="00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40" name="Freeform 8024"/>
              <p:cNvSpPr>
                <a:spLocks/>
              </p:cNvSpPr>
              <p:nvPr/>
            </p:nvSpPr>
            <p:spPr bwMode="auto">
              <a:xfrm>
                <a:off x="2906" y="3072"/>
                <a:ext cx="120" cy="121"/>
              </a:xfrm>
              <a:custGeom>
                <a:avLst/>
                <a:gdLst>
                  <a:gd name="T0" fmla="*/ 119 w 120"/>
                  <a:gd name="T1" fmla="*/ 48 h 121"/>
                  <a:gd name="T2" fmla="*/ 109 w 120"/>
                  <a:gd name="T3" fmla="*/ 26 h 121"/>
                  <a:gd name="T4" fmla="*/ 94 w 120"/>
                  <a:gd name="T5" fmla="*/ 9 h 121"/>
                  <a:gd name="T6" fmla="*/ 71 w 120"/>
                  <a:gd name="T7" fmla="*/ 0 h 121"/>
                  <a:gd name="T8" fmla="*/ 48 w 120"/>
                  <a:gd name="T9" fmla="*/ 0 h 121"/>
                  <a:gd name="T10" fmla="*/ 25 w 120"/>
                  <a:gd name="T11" fmla="*/ 9 h 121"/>
                  <a:gd name="T12" fmla="*/ 9 w 120"/>
                  <a:gd name="T13" fmla="*/ 26 h 121"/>
                  <a:gd name="T14" fmla="*/ 0 w 120"/>
                  <a:gd name="T15" fmla="*/ 48 h 121"/>
                  <a:gd name="T16" fmla="*/ 0 w 120"/>
                  <a:gd name="T17" fmla="*/ 73 h 121"/>
                  <a:gd name="T18" fmla="*/ 9 w 120"/>
                  <a:gd name="T19" fmla="*/ 94 h 121"/>
                  <a:gd name="T20" fmla="*/ 25 w 120"/>
                  <a:gd name="T21" fmla="*/ 109 h 121"/>
                  <a:gd name="T22" fmla="*/ 48 w 120"/>
                  <a:gd name="T23" fmla="*/ 119 h 121"/>
                  <a:gd name="T24" fmla="*/ 71 w 120"/>
                  <a:gd name="T25" fmla="*/ 119 h 121"/>
                  <a:gd name="T26" fmla="*/ 94 w 120"/>
                  <a:gd name="T27" fmla="*/ 109 h 121"/>
                  <a:gd name="T28" fmla="*/ 109 w 120"/>
                  <a:gd name="T29" fmla="*/ 94 h 121"/>
                  <a:gd name="T30" fmla="*/ 119 w 120"/>
                  <a:gd name="T31" fmla="*/ 73 h 121"/>
                  <a:gd name="T32" fmla="*/ 119 w 120"/>
                  <a:gd name="T33" fmla="*/ 59 h 121"/>
                  <a:gd name="T34" fmla="*/ 115 w 120"/>
                  <a:gd name="T35" fmla="*/ 36 h 121"/>
                  <a:gd name="T36" fmla="*/ 101 w 120"/>
                  <a:gd name="T37" fmla="*/ 17 h 121"/>
                  <a:gd name="T38" fmla="*/ 82 w 120"/>
                  <a:gd name="T39" fmla="*/ 5 h 121"/>
                  <a:gd name="T40" fmla="*/ 59 w 120"/>
                  <a:gd name="T41" fmla="*/ 0 h 121"/>
                  <a:gd name="T42" fmla="*/ 36 w 120"/>
                  <a:gd name="T43" fmla="*/ 5 h 121"/>
                  <a:gd name="T44" fmla="*/ 17 w 120"/>
                  <a:gd name="T45" fmla="*/ 17 h 121"/>
                  <a:gd name="T46" fmla="*/ 3 w 120"/>
                  <a:gd name="T47" fmla="*/ 36 h 121"/>
                  <a:gd name="T48" fmla="*/ 0 w 120"/>
                  <a:gd name="T49" fmla="*/ 59 h 121"/>
                  <a:gd name="T50" fmla="*/ 3 w 120"/>
                  <a:gd name="T51" fmla="*/ 82 h 121"/>
                  <a:gd name="T52" fmla="*/ 17 w 120"/>
                  <a:gd name="T53" fmla="*/ 101 h 121"/>
                  <a:gd name="T54" fmla="*/ 36 w 120"/>
                  <a:gd name="T55" fmla="*/ 115 h 121"/>
                  <a:gd name="T56" fmla="*/ 59 w 120"/>
                  <a:gd name="T57" fmla="*/ 119 h 121"/>
                  <a:gd name="T58" fmla="*/ 82 w 120"/>
                  <a:gd name="T59" fmla="*/ 115 h 121"/>
                  <a:gd name="T60" fmla="*/ 101 w 120"/>
                  <a:gd name="T61" fmla="*/ 101 h 121"/>
                  <a:gd name="T62" fmla="*/ 115 w 120"/>
                  <a:gd name="T63" fmla="*/ 82 h 121"/>
                  <a:gd name="T64" fmla="*/ 119 w 120"/>
                  <a:gd name="T65" fmla="*/ 59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0" h="121">
                    <a:moveTo>
                      <a:pt x="120" y="59"/>
                    </a:moveTo>
                    <a:lnTo>
                      <a:pt x="119" y="48"/>
                    </a:lnTo>
                    <a:lnTo>
                      <a:pt x="115" y="36"/>
                    </a:lnTo>
                    <a:lnTo>
                      <a:pt x="109" y="26"/>
                    </a:lnTo>
                    <a:lnTo>
                      <a:pt x="101" y="17"/>
                    </a:lnTo>
                    <a:lnTo>
                      <a:pt x="94" y="9"/>
                    </a:lnTo>
                    <a:lnTo>
                      <a:pt x="82" y="3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8" y="0"/>
                    </a:lnTo>
                    <a:lnTo>
                      <a:pt x="36" y="3"/>
                    </a:lnTo>
                    <a:lnTo>
                      <a:pt x="25" y="9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3" y="3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0" y="73"/>
                    </a:lnTo>
                    <a:lnTo>
                      <a:pt x="3" y="84"/>
                    </a:lnTo>
                    <a:lnTo>
                      <a:pt x="9" y="94"/>
                    </a:lnTo>
                    <a:lnTo>
                      <a:pt x="17" y="103"/>
                    </a:lnTo>
                    <a:lnTo>
                      <a:pt x="25" y="109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21"/>
                    </a:lnTo>
                    <a:lnTo>
                      <a:pt x="71" y="119"/>
                    </a:lnTo>
                    <a:lnTo>
                      <a:pt x="82" y="115"/>
                    </a:lnTo>
                    <a:lnTo>
                      <a:pt x="94" y="109"/>
                    </a:lnTo>
                    <a:lnTo>
                      <a:pt x="101" y="103"/>
                    </a:lnTo>
                    <a:lnTo>
                      <a:pt x="109" y="94"/>
                    </a:lnTo>
                    <a:lnTo>
                      <a:pt x="115" y="84"/>
                    </a:lnTo>
                    <a:lnTo>
                      <a:pt x="119" y="73"/>
                    </a:lnTo>
                    <a:lnTo>
                      <a:pt x="120" y="59"/>
                    </a:lnTo>
                    <a:lnTo>
                      <a:pt x="119" y="59"/>
                    </a:lnTo>
                    <a:lnTo>
                      <a:pt x="119" y="48"/>
                    </a:lnTo>
                    <a:lnTo>
                      <a:pt x="115" y="36"/>
                    </a:lnTo>
                    <a:lnTo>
                      <a:pt x="109" y="26"/>
                    </a:lnTo>
                    <a:lnTo>
                      <a:pt x="101" y="17"/>
                    </a:lnTo>
                    <a:lnTo>
                      <a:pt x="94" y="9"/>
                    </a:lnTo>
                    <a:lnTo>
                      <a:pt x="82" y="5"/>
                    </a:lnTo>
                    <a:lnTo>
                      <a:pt x="71" y="1"/>
                    </a:lnTo>
                    <a:lnTo>
                      <a:pt x="59" y="0"/>
                    </a:lnTo>
                    <a:lnTo>
                      <a:pt x="48" y="1"/>
                    </a:lnTo>
                    <a:lnTo>
                      <a:pt x="36" y="5"/>
                    </a:lnTo>
                    <a:lnTo>
                      <a:pt x="26" y="9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3" y="3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0" y="73"/>
                    </a:lnTo>
                    <a:lnTo>
                      <a:pt x="3" y="82"/>
                    </a:lnTo>
                    <a:lnTo>
                      <a:pt x="9" y="94"/>
                    </a:lnTo>
                    <a:lnTo>
                      <a:pt x="17" y="101"/>
                    </a:lnTo>
                    <a:lnTo>
                      <a:pt x="26" y="109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1" y="119"/>
                    </a:lnTo>
                    <a:lnTo>
                      <a:pt x="82" y="115"/>
                    </a:lnTo>
                    <a:lnTo>
                      <a:pt x="94" y="109"/>
                    </a:lnTo>
                    <a:lnTo>
                      <a:pt x="101" y="101"/>
                    </a:lnTo>
                    <a:lnTo>
                      <a:pt x="109" y="94"/>
                    </a:lnTo>
                    <a:lnTo>
                      <a:pt x="115" y="82"/>
                    </a:lnTo>
                    <a:lnTo>
                      <a:pt x="119" y="73"/>
                    </a:lnTo>
                    <a:lnTo>
                      <a:pt x="119" y="59"/>
                    </a:lnTo>
                    <a:lnTo>
                      <a:pt x="120" y="59"/>
                    </a:lnTo>
                    <a:close/>
                  </a:path>
                </a:pathLst>
              </a:cu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41" name="Freeform 8025"/>
              <p:cNvSpPr>
                <a:spLocks/>
              </p:cNvSpPr>
              <p:nvPr/>
            </p:nvSpPr>
            <p:spPr bwMode="auto">
              <a:xfrm>
                <a:off x="2906" y="3072"/>
                <a:ext cx="119" cy="119"/>
              </a:xfrm>
              <a:custGeom>
                <a:avLst/>
                <a:gdLst>
                  <a:gd name="T0" fmla="*/ 119 w 119"/>
                  <a:gd name="T1" fmla="*/ 48 h 119"/>
                  <a:gd name="T2" fmla="*/ 109 w 119"/>
                  <a:gd name="T3" fmla="*/ 26 h 119"/>
                  <a:gd name="T4" fmla="*/ 94 w 119"/>
                  <a:gd name="T5" fmla="*/ 9 h 119"/>
                  <a:gd name="T6" fmla="*/ 71 w 119"/>
                  <a:gd name="T7" fmla="*/ 1 h 119"/>
                  <a:gd name="T8" fmla="*/ 48 w 119"/>
                  <a:gd name="T9" fmla="*/ 1 h 119"/>
                  <a:gd name="T10" fmla="*/ 26 w 119"/>
                  <a:gd name="T11" fmla="*/ 9 h 119"/>
                  <a:gd name="T12" fmla="*/ 9 w 119"/>
                  <a:gd name="T13" fmla="*/ 26 h 119"/>
                  <a:gd name="T14" fmla="*/ 0 w 119"/>
                  <a:gd name="T15" fmla="*/ 48 h 119"/>
                  <a:gd name="T16" fmla="*/ 0 w 119"/>
                  <a:gd name="T17" fmla="*/ 73 h 119"/>
                  <a:gd name="T18" fmla="*/ 9 w 119"/>
                  <a:gd name="T19" fmla="*/ 94 h 119"/>
                  <a:gd name="T20" fmla="*/ 26 w 119"/>
                  <a:gd name="T21" fmla="*/ 109 h 119"/>
                  <a:gd name="T22" fmla="*/ 48 w 119"/>
                  <a:gd name="T23" fmla="*/ 119 h 119"/>
                  <a:gd name="T24" fmla="*/ 71 w 119"/>
                  <a:gd name="T25" fmla="*/ 119 h 119"/>
                  <a:gd name="T26" fmla="*/ 94 w 119"/>
                  <a:gd name="T27" fmla="*/ 109 h 119"/>
                  <a:gd name="T28" fmla="*/ 109 w 119"/>
                  <a:gd name="T29" fmla="*/ 94 h 119"/>
                  <a:gd name="T30" fmla="*/ 119 w 119"/>
                  <a:gd name="T31" fmla="*/ 73 h 119"/>
                  <a:gd name="T32" fmla="*/ 119 w 119"/>
                  <a:gd name="T33" fmla="*/ 59 h 119"/>
                  <a:gd name="T34" fmla="*/ 115 w 119"/>
                  <a:gd name="T35" fmla="*/ 36 h 119"/>
                  <a:gd name="T36" fmla="*/ 101 w 119"/>
                  <a:gd name="T37" fmla="*/ 17 h 119"/>
                  <a:gd name="T38" fmla="*/ 82 w 119"/>
                  <a:gd name="T39" fmla="*/ 5 h 119"/>
                  <a:gd name="T40" fmla="*/ 59 w 119"/>
                  <a:gd name="T41" fmla="*/ 0 h 119"/>
                  <a:gd name="T42" fmla="*/ 36 w 119"/>
                  <a:gd name="T43" fmla="*/ 5 h 119"/>
                  <a:gd name="T44" fmla="*/ 17 w 119"/>
                  <a:gd name="T45" fmla="*/ 17 h 119"/>
                  <a:gd name="T46" fmla="*/ 5 w 119"/>
                  <a:gd name="T47" fmla="*/ 36 h 119"/>
                  <a:gd name="T48" fmla="*/ 0 w 119"/>
                  <a:gd name="T49" fmla="*/ 59 h 119"/>
                  <a:gd name="T50" fmla="*/ 5 w 119"/>
                  <a:gd name="T51" fmla="*/ 82 h 119"/>
                  <a:gd name="T52" fmla="*/ 17 w 119"/>
                  <a:gd name="T53" fmla="*/ 101 h 119"/>
                  <a:gd name="T54" fmla="*/ 36 w 119"/>
                  <a:gd name="T55" fmla="*/ 115 h 119"/>
                  <a:gd name="T56" fmla="*/ 59 w 119"/>
                  <a:gd name="T57" fmla="*/ 119 h 119"/>
                  <a:gd name="T58" fmla="*/ 82 w 119"/>
                  <a:gd name="T59" fmla="*/ 115 h 119"/>
                  <a:gd name="T60" fmla="*/ 101 w 119"/>
                  <a:gd name="T61" fmla="*/ 101 h 119"/>
                  <a:gd name="T62" fmla="*/ 115 w 119"/>
                  <a:gd name="T63" fmla="*/ 82 h 119"/>
                  <a:gd name="T64" fmla="*/ 119 w 119"/>
                  <a:gd name="T65" fmla="*/ 5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9" y="48"/>
                    </a:lnTo>
                    <a:lnTo>
                      <a:pt x="115" y="36"/>
                    </a:lnTo>
                    <a:lnTo>
                      <a:pt x="109" y="26"/>
                    </a:lnTo>
                    <a:lnTo>
                      <a:pt x="101" y="17"/>
                    </a:lnTo>
                    <a:lnTo>
                      <a:pt x="94" y="9"/>
                    </a:lnTo>
                    <a:lnTo>
                      <a:pt x="82" y="5"/>
                    </a:lnTo>
                    <a:lnTo>
                      <a:pt x="71" y="1"/>
                    </a:lnTo>
                    <a:lnTo>
                      <a:pt x="59" y="0"/>
                    </a:lnTo>
                    <a:lnTo>
                      <a:pt x="48" y="1"/>
                    </a:lnTo>
                    <a:lnTo>
                      <a:pt x="36" y="5"/>
                    </a:lnTo>
                    <a:lnTo>
                      <a:pt x="26" y="9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3" y="3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0" y="73"/>
                    </a:lnTo>
                    <a:lnTo>
                      <a:pt x="3" y="82"/>
                    </a:lnTo>
                    <a:lnTo>
                      <a:pt x="9" y="94"/>
                    </a:lnTo>
                    <a:lnTo>
                      <a:pt x="17" y="101"/>
                    </a:lnTo>
                    <a:lnTo>
                      <a:pt x="26" y="109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1" y="119"/>
                    </a:lnTo>
                    <a:lnTo>
                      <a:pt x="82" y="115"/>
                    </a:lnTo>
                    <a:lnTo>
                      <a:pt x="94" y="109"/>
                    </a:lnTo>
                    <a:lnTo>
                      <a:pt x="101" y="101"/>
                    </a:lnTo>
                    <a:lnTo>
                      <a:pt x="109" y="94"/>
                    </a:lnTo>
                    <a:lnTo>
                      <a:pt x="115" y="82"/>
                    </a:lnTo>
                    <a:lnTo>
                      <a:pt x="119" y="73"/>
                    </a:lnTo>
                    <a:lnTo>
                      <a:pt x="119" y="59"/>
                    </a:lnTo>
                    <a:lnTo>
                      <a:pt x="119" y="59"/>
                    </a:lnTo>
                    <a:lnTo>
                      <a:pt x="117" y="48"/>
                    </a:lnTo>
                    <a:lnTo>
                      <a:pt x="115" y="36"/>
                    </a:lnTo>
                    <a:lnTo>
                      <a:pt x="109" y="26"/>
                    </a:lnTo>
                    <a:lnTo>
                      <a:pt x="101" y="17"/>
                    </a:lnTo>
                    <a:lnTo>
                      <a:pt x="92" y="11"/>
                    </a:lnTo>
                    <a:lnTo>
                      <a:pt x="82" y="5"/>
                    </a:lnTo>
                    <a:lnTo>
                      <a:pt x="71" y="1"/>
                    </a:lnTo>
                    <a:lnTo>
                      <a:pt x="59" y="0"/>
                    </a:lnTo>
                    <a:lnTo>
                      <a:pt x="48" y="1"/>
                    </a:lnTo>
                    <a:lnTo>
                      <a:pt x="36" y="5"/>
                    </a:lnTo>
                    <a:lnTo>
                      <a:pt x="26" y="11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5" y="36"/>
                    </a:lnTo>
                    <a:lnTo>
                      <a:pt x="2" y="48"/>
                    </a:lnTo>
                    <a:lnTo>
                      <a:pt x="0" y="59"/>
                    </a:lnTo>
                    <a:lnTo>
                      <a:pt x="2" y="73"/>
                    </a:lnTo>
                    <a:lnTo>
                      <a:pt x="5" y="82"/>
                    </a:lnTo>
                    <a:lnTo>
                      <a:pt x="9" y="94"/>
                    </a:lnTo>
                    <a:lnTo>
                      <a:pt x="17" y="101"/>
                    </a:lnTo>
                    <a:lnTo>
                      <a:pt x="26" y="109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1" y="119"/>
                    </a:lnTo>
                    <a:lnTo>
                      <a:pt x="82" y="115"/>
                    </a:lnTo>
                    <a:lnTo>
                      <a:pt x="92" y="109"/>
                    </a:lnTo>
                    <a:lnTo>
                      <a:pt x="101" y="101"/>
                    </a:lnTo>
                    <a:lnTo>
                      <a:pt x="109" y="94"/>
                    </a:lnTo>
                    <a:lnTo>
                      <a:pt x="115" y="82"/>
                    </a:lnTo>
                    <a:lnTo>
                      <a:pt x="117" y="73"/>
                    </a:lnTo>
                    <a:lnTo>
                      <a:pt x="119" y="59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42" name="Freeform 8026"/>
              <p:cNvSpPr>
                <a:spLocks/>
              </p:cNvSpPr>
              <p:nvPr/>
            </p:nvSpPr>
            <p:spPr bwMode="auto">
              <a:xfrm>
                <a:off x="2906" y="3072"/>
                <a:ext cx="119" cy="119"/>
              </a:xfrm>
              <a:custGeom>
                <a:avLst/>
                <a:gdLst>
                  <a:gd name="T0" fmla="*/ 117 w 119"/>
                  <a:gd name="T1" fmla="*/ 48 h 119"/>
                  <a:gd name="T2" fmla="*/ 109 w 119"/>
                  <a:gd name="T3" fmla="*/ 26 h 119"/>
                  <a:gd name="T4" fmla="*/ 92 w 119"/>
                  <a:gd name="T5" fmla="*/ 11 h 119"/>
                  <a:gd name="T6" fmla="*/ 71 w 119"/>
                  <a:gd name="T7" fmla="*/ 1 h 119"/>
                  <a:gd name="T8" fmla="*/ 48 w 119"/>
                  <a:gd name="T9" fmla="*/ 1 h 119"/>
                  <a:gd name="T10" fmla="*/ 26 w 119"/>
                  <a:gd name="T11" fmla="*/ 11 h 119"/>
                  <a:gd name="T12" fmla="*/ 9 w 119"/>
                  <a:gd name="T13" fmla="*/ 26 h 119"/>
                  <a:gd name="T14" fmla="*/ 2 w 119"/>
                  <a:gd name="T15" fmla="*/ 48 h 119"/>
                  <a:gd name="T16" fmla="*/ 2 w 119"/>
                  <a:gd name="T17" fmla="*/ 73 h 119"/>
                  <a:gd name="T18" fmla="*/ 9 w 119"/>
                  <a:gd name="T19" fmla="*/ 94 h 119"/>
                  <a:gd name="T20" fmla="*/ 26 w 119"/>
                  <a:gd name="T21" fmla="*/ 109 h 119"/>
                  <a:gd name="T22" fmla="*/ 48 w 119"/>
                  <a:gd name="T23" fmla="*/ 119 h 119"/>
                  <a:gd name="T24" fmla="*/ 71 w 119"/>
                  <a:gd name="T25" fmla="*/ 119 h 119"/>
                  <a:gd name="T26" fmla="*/ 92 w 119"/>
                  <a:gd name="T27" fmla="*/ 109 h 119"/>
                  <a:gd name="T28" fmla="*/ 109 w 119"/>
                  <a:gd name="T29" fmla="*/ 94 h 119"/>
                  <a:gd name="T30" fmla="*/ 117 w 119"/>
                  <a:gd name="T31" fmla="*/ 73 h 119"/>
                  <a:gd name="T32" fmla="*/ 119 w 119"/>
                  <a:gd name="T33" fmla="*/ 59 h 119"/>
                  <a:gd name="T34" fmla="*/ 113 w 119"/>
                  <a:gd name="T35" fmla="*/ 36 h 119"/>
                  <a:gd name="T36" fmla="*/ 101 w 119"/>
                  <a:gd name="T37" fmla="*/ 19 h 119"/>
                  <a:gd name="T38" fmla="*/ 82 w 119"/>
                  <a:gd name="T39" fmla="*/ 5 h 119"/>
                  <a:gd name="T40" fmla="*/ 59 w 119"/>
                  <a:gd name="T41" fmla="*/ 1 h 119"/>
                  <a:gd name="T42" fmla="*/ 36 w 119"/>
                  <a:gd name="T43" fmla="*/ 5 h 119"/>
                  <a:gd name="T44" fmla="*/ 17 w 119"/>
                  <a:gd name="T45" fmla="*/ 19 h 119"/>
                  <a:gd name="T46" fmla="*/ 5 w 119"/>
                  <a:gd name="T47" fmla="*/ 36 h 119"/>
                  <a:gd name="T48" fmla="*/ 0 w 119"/>
                  <a:gd name="T49" fmla="*/ 59 h 119"/>
                  <a:gd name="T50" fmla="*/ 5 w 119"/>
                  <a:gd name="T51" fmla="*/ 82 h 119"/>
                  <a:gd name="T52" fmla="*/ 17 w 119"/>
                  <a:gd name="T53" fmla="*/ 101 h 119"/>
                  <a:gd name="T54" fmla="*/ 36 w 119"/>
                  <a:gd name="T55" fmla="*/ 115 h 119"/>
                  <a:gd name="T56" fmla="*/ 59 w 119"/>
                  <a:gd name="T57" fmla="*/ 119 h 119"/>
                  <a:gd name="T58" fmla="*/ 82 w 119"/>
                  <a:gd name="T59" fmla="*/ 115 h 119"/>
                  <a:gd name="T60" fmla="*/ 101 w 119"/>
                  <a:gd name="T61" fmla="*/ 101 h 119"/>
                  <a:gd name="T62" fmla="*/ 113 w 119"/>
                  <a:gd name="T63" fmla="*/ 82 h 119"/>
                  <a:gd name="T64" fmla="*/ 119 w 119"/>
                  <a:gd name="T65" fmla="*/ 5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7" y="48"/>
                    </a:lnTo>
                    <a:lnTo>
                      <a:pt x="115" y="36"/>
                    </a:lnTo>
                    <a:lnTo>
                      <a:pt x="109" y="26"/>
                    </a:lnTo>
                    <a:lnTo>
                      <a:pt x="101" y="17"/>
                    </a:lnTo>
                    <a:lnTo>
                      <a:pt x="92" y="11"/>
                    </a:lnTo>
                    <a:lnTo>
                      <a:pt x="82" y="5"/>
                    </a:lnTo>
                    <a:lnTo>
                      <a:pt x="71" y="1"/>
                    </a:lnTo>
                    <a:lnTo>
                      <a:pt x="59" y="0"/>
                    </a:lnTo>
                    <a:lnTo>
                      <a:pt x="48" y="1"/>
                    </a:lnTo>
                    <a:lnTo>
                      <a:pt x="36" y="5"/>
                    </a:lnTo>
                    <a:lnTo>
                      <a:pt x="26" y="11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5" y="36"/>
                    </a:lnTo>
                    <a:lnTo>
                      <a:pt x="2" y="48"/>
                    </a:lnTo>
                    <a:lnTo>
                      <a:pt x="0" y="59"/>
                    </a:lnTo>
                    <a:lnTo>
                      <a:pt x="2" y="73"/>
                    </a:lnTo>
                    <a:lnTo>
                      <a:pt x="5" y="82"/>
                    </a:lnTo>
                    <a:lnTo>
                      <a:pt x="9" y="94"/>
                    </a:lnTo>
                    <a:lnTo>
                      <a:pt x="17" y="101"/>
                    </a:lnTo>
                    <a:lnTo>
                      <a:pt x="26" y="109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1" y="119"/>
                    </a:lnTo>
                    <a:lnTo>
                      <a:pt x="82" y="115"/>
                    </a:lnTo>
                    <a:lnTo>
                      <a:pt x="92" y="109"/>
                    </a:lnTo>
                    <a:lnTo>
                      <a:pt x="101" y="101"/>
                    </a:lnTo>
                    <a:lnTo>
                      <a:pt x="109" y="94"/>
                    </a:lnTo>
                    <a:lnTo>
                      <a:pt x="115" y="82"/>
                    </a:lnTo>
                    <a:lnTo>
                      <a:pt x="117" y="73"/>
                    </a:lnTo>
                    <a:lnTo>
                      <a:pt x="119" y="59"/>
                    </a:lnTo>
                    <a:lnTo>
                      <a:pt x="119" y="59"/>
                    </a:lnTo>
                    <a:lnTo>
                      <a:pt x="117" y="48"/>
                    </a:lnTo>
                    <a:lnTo>
                      <a:pt x="113" y="36"/>
                    </a:lnTo>
                    <a:lnTo>
                      <a:pt x="107" y="26"/>
                    </a:lnTo>
                    <a:lnTo>
                      <a:pt x="101" y="19"/>
                    </a:lnTo>
                    <a:lnTo>
                      <a:pt x="92" y="11"/>
                    </a:lnTo>
                    <a:lnTo>
                      <a:pt x="82" y="5"/>
                    </a:lnTo>
                    <a:lnTo>
                      <a:pt x="71" y="1"/>
                    </a:lnTo>
                    <a:lnTo>
                      <a:pt x="59" y="1"/>
                    </a:lnTo>
                    <a:lnTo>
                      <a:pt x="48" y="1"/>
                    </a:lnTo>
                    <a:lnTo>
                      <a:pt x="36" y="5"/>
                    </a:lnTo>
                    <a:lnTo>
                      <a:pt x="26" y="11"/>
                    </a:lnTo>
                    <a:lnTo>
                      <a:pt x="17" y="19"/>
                    </a:lnTo>
                    <a:lnTo>
                      <a:pt x="11" y="26"/>
                    </a:lnTo>
                    <a:lnTo>
                      <a:pt x="5" y="36"/>
                    </a:lnTo>
                    <a:lnTo>
                      <a:pt x="2" y="48"/>
                    </a:lnTo>
                    <a:lnTo>
                      <a:pt x="0" y="59"/>
                    </a:lnTo>
                    <a:lnTo>
                      <a:pt x="2" y="71"/>
                    </a:lnTo>
                    <a:lnTo>
                      <a:pt x="5" y="82"/>
                    </a:lnTo>
                    <a:lnTo>
                      <a:pt x="11" y="92"/>
                    </a:lnTo>
                    <a:lnTo>
                      <a:pt x="17" y="101"/>
                    </a:lnTo>
                    <a:lnTo>
                      <a:pt x="26" y="109"/>
                    </a:lnTo>
                    <a:lnTo>
                      <a:pt x="36" y="115"/>
                    </a:lnTo>
                    <a:lnTo>
                      <a:pt x="48" y="117"/>
                    </a:lnTo>
                    <a:lnTo>
                      <a:pt x="59" y="119"/>
                    </a:lnTo>
                    <a:lnTo>
                      <a:pt x="71" y="117"/>
                    </a:lnTo>
                    <a:lnTo>
                      <a:pt x="82" y="115"/>
                    </a:lnTo>
                    <a:lnTo>
                      <a:pt x="92" y="109"/>
                    </a:lnTo>
                    <a:lnTo>
                      <a:pt x="101" y="101"/>
                    </a:lnTo>
                    <a:lnTo>
                      <a:pt x="107" y="92"/>
                    </a:lnTo>
                    <a:lnTo>
                      <a:pt x="113" y="82"/>
                    </a:lnTo>
                    <a:lnTo>
                      <a:pt x="117" y="71"/>
                    </a:lnTo>
                    <a:lnTo>
                      <a:pt x="119" y="59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00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43" name="Freeform 8027"/>
              <p:cNvSpPr>
                <a:spLocks/>
              </p:cNvSpPr>
              <p:nvPr/>
            </p:nvSpPr>
            <p:spPr bwMode="auto">
              <a:xfrm>
                <a:off x="2906" y="3073"/>
                <a:ext cx="119" cy="118"/>
              </a:xfrm>
              <a:custGeom>
                <a:avLst/>
                <a:gdLst>
                  <a:gd name="T0" fmla="*/ 117 w 119"/>
                  <a:gd name="T1" fmla="*/ 47 h 118"/>
                  <a:gd name="T2" fmla="*/ 107 w 119"/>
                  <a:gd name="T3" fmla="*/ 25 h 118"/>
                  <a:gd name="T4" fmla="*/ 92 w 119"/>
                  <a:gd name="T5" fmla="*/ 10 h 118"/>
                  <a:gd name="T6" fmla="*/ 71 w 119"/>
                  <a:gd name="T7" fmla="*/ 0 h 118"/>
                  <a:gd name="T8" fmla="*/ 48 w 119"/>
                  <a:gd name="T9" fmla="*/ 0 h 118"/>
                  <a:gd name="T10" fmla="*/ 26 w 119"/>
                  <a:gd name="T11" fmla="*/ 10 h 118"/>
                  <a:gd name="T12" fmla="*/ 11 w 119"/>
                  <a:gd name="T13" fmla="*/ 25 h 118"/>
                  <a:gd name="T14" fmla="*/ 2 w 119"/>
                  <a:gd name="T15" fmla="*/ 47 h 118"/>
                  <a:gd name="T16" fmla="*/ 2 w 119"/>
                  <a:gd name="T17" fmla="*/ 70 h 118"/>
                  <a:gd name="T18" fmla="*/ 11 w 119"/>
                  <a:gd name="T19" fmla="*/ 91 h 118"/>
                  <a:gd name="T20" fmla="*/ 26 w 119"/>
                  <a:gd name="T21" fmla="*/ 108 h 118"/>
                  <a:gd name="T22" fmla="*/ 48 w 119"/>
                  <a:gd name="T23" fmla="*/ 116 h 118"/>
                  <a:gd name="T24" fmla="*/ 71 w 119"/>
                  <a:gd name="T25" fmla="*/ 116 h 118"/>
                  <a:gd name="T26" fmla="*/ 92 w 119"/>
                  <a:gd name="T27" fmla="*/ 108 h 118"/>
                  <a:gd name="T28" fmla="*/ 107 w 119"/>
                  <a:gd name="T29" fmla="*/ 91 h 118"/>
                  <a:gd name="T30" fmla="*/ 117 w 119"/>
                  <a:gd name="T31" fmla="*/ 70 h 118"/>
                  <a:gd name="T32" fmla="*/ 117 w 119"/>
                  <a:gd name="T33" fmla="*/ 58 h 118"/>
                  <a:gd name="T34" fmla="*/ 113 w 119"/>
                  <a:gd name="T35" fmla="*/ 37 h 118"/>
                  <a:gd name="T36" fmla="*/ 101 w 119"/>
                  <a:gd name="T37" fmla="*/ 18 h 118"/>
                  <a:gd name="T38" fmla="*/ 82 w 119"/>
                  <a:gd name="T39" fmla="*/ 4 h 118"/>
                  <a:gd name="T40" fmla="*/ 59 w 119"/>
                  <a:gd name="T41" fmla="*/ 0 h 118"/>
                  <a:gd name="T42" fmla="*/ 36 w 119"/>
                  <a:gd name="T43" fmla="*/ 4 h 118"/>
                  <a:gd name="T44" fmla="*/ 19 w 119"/>
                  <a:gd name="T45" fmla="*/ 18 h 118"/>
                  <a:gd name="T46" fmla="*/ 5 w 119"/>
                  <a:gd name="T47" fmla="*/ 37 h 118"/>
                  <a:gd name="T48" fmla="*/ 2 w 119"/>
                  <a:gd name="T49" fmla="*/ 58 h 118"/>
                  <a:gd name="T50" fmla="*/ 5 w 119"/>
                  <a:gd name="T51" fmla="*/ 81 h 118"/>
                  <a:gd name="T52" fmla="*/ 19 w 119"/>
                  <a:gd name="T53" fmla="*/ 100 h 118"/>
                  <a:gd name="T54" fmla="*/ 36 w 119"/>
                  <a:gd name="T55" fmla="*/ 112 h 118"/>
                  <a:gd name="T56" fmla="*/ 59 w 119"/>
                  <a:gd name="T57" fmla="*/ 118 h 118"/>
                  <a:gd name="T58" fmla="*/ 82 w 119"/>
                  <a:gd name="T59" fmla="*/ 112 h 118"/>
                  <a:gd name="T60" fmla="*/ 101 w 119"/>
                  <a:gd name="T61" fmla="*/ 100 h 118"/>
                  <a:gd name="T62" fmla="*/ 113 w 119"/>
                  <a:gd name="T63" fmla="*/ 81 h 118"/>
                  <a:gd name="T64" fmla="*/ 117 w 119"/>
                  <a:gd name="T65" fmla="*/ 5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8">
                    <a:moveTo>
                      <a:pt x="119" y="58"/>
                    </a:moveTo>
                    <a:lnTo>
                      <a:pt x="117" y="47"/>
                    </a:lnTo>
                    <a:lnTo>
                      <a:pt x="113" y="35"/>
                    </a:lnTo>
                    <a:lnTo>
                      <a:pt x="107" y="25"/>
                    </a:lnTo>
                    <a:lnTo>
                      <a:pt x="101" y="18"/>
                    </a:lnTo>
                    <a:lnTo>
                      <a:pt x="92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8" y="0"/>
                    </a:lnTo>
                    <a:lnTo>
                      <a:pt x="36" y="4"/>
                    </a:lnTo>
                    <a:lnTo>
                      <a:pt x="26" y="10"/>
                    </a:lnTo>
                    <a:lnTo>
                      <a:pt x="17" y="18"/>
                    </a:lnTo>
                    <a:lnTo>
                      <a:pt x="11" y="25"/>
                    </a:lnTo>
                    <a:lnTo>
                      <a:pt x="5" y="35"/>
                    </a:lnTo>
                    <a:lnTo>
                      <a:pt x="2" y="47"/>
                    </a:lnTo>
                    <a:lnTo>
                      <a:pt x="0" y="58"/>
                    </a:lnTo>
                    <a:lnTo>
                      <a:pt x="2" y="70"/>
                    </a:lnTo>
                    <a:lnTo>
                      <a:pt x="5" y="81"/>
                    </a:lnTo>
                    <a:lnTo>
                      <a:pt x="11" y="91"/>
                    </a:lnTo>
                    <a:lnTo>
                      <a:pt x="17" y="100"/>
                    </a:lnTo>
                    <a:lnTo>
                      <a:pt x="26" y="108"/>
                    </a:lnTo>
                    <a:lnTo>
                      <a:pt x="36" y="114"/>
                    </a:lnTo>
                    <a:lnTo>
                      <a:pt x="48" y="116"/>
                    </a:lnTo>
                    <a:lnTo>
                      <a:pt x="59" y="118"/>
                    </a:lnTo>
                    <a:lnTo>
                      <a:pt x="71" y="116"/>
                    </a:lnTo>
                    <a:lnTo>
                      <a:pt x="82" y="114"/>
                    </a:lnTo>
                    <a:lnTo>
                      <a:pt x="92" y="108"/>
                    </a:lnTo>
                    <a:lnTo>
                      <a:pt x="101" y="100"/>
                    </a:lnTo>
                    <a:lnTo>
                      <a:pt x="107" y="91"/>
                    </a:lnTo>
                    <a:lnTo>
                      <a:pt x="113" y="81"/>
                    </a:lnTo>
                    <a:lnTo>
                      <a:pt x="117" y="70"/>
                    </a:lnTo>
                    <a:lnTo>
                      <a:pt x="119" y="58"/>
                    </a:lnTo>
                    <a:lnTo>
                      <a:pt x="117" y="58"/>
                    </a:lnTo>
                    <a:lnTo>
                      <a:pt x="117" y="47"/>
                    </a:lnTo>
                    <a:lnTo>
                      <a:pt x="113" y="37"/>
                    </a:lnTo>
                    <a:lnTo>
                      <a:pt x="107" y="25"/>
                    </a:lnTo>
                    <a:lnTo>
                      <a:pt x="101" y="18"/>
                    </a:lnTo>
                    <a:lnTo>
                      <a:pt x="92" y="10"/>
                    </a:lnTo>
                    <a:lnTo>
                      <a:pt x="82" y="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6" y="4"/>
                    </a:lnTo>
                    <a:lnTo>
                      <a:pt x="26" y="10"/>
                    </a:lnTo>
                    <a:lnTo>
                      <a:pt x="19" y="18"/>
                    </a:lnTo>
                    <a:lnTo>
                      <a:pt x="11" y="25"/>
                    </a:lnTo>
                    <a:lnTo>
                      <a:pt x="5" y="37"/>
                    </a:lnTo>
                    <a:lnTo>
                      <a:pt x="2" y="47"/>
                    </a:lnTo>
                    <a:lnTo>
                      <a:pt x="2" y="58"/>
                    </a:lnTo>
                    <a:lnTo>
                      <a:pt x="2" y="70"/>
                    </a:lnTo>
                    <a:lnTo>
                      <a:pt x="5" y="81"/>
                    </a:lnTo>
                    <a:lnTo>
                      <a:pt x="11" y="91"/>
                    </a:lnTo>
                    <a:lnTo>
                      <a:pt x="19" y="100"/>
                    </a:lnTo>
                    <a:lnTo>
                      <a:pt x="26" y="106"/>
                    </a:lnTo>
                    <a:lnTo>
                      <a:pt x="36" y="112"/>
                    </a:lnTo>
                    <a:lnTo>
                      <a:pt x="48" y="116"/>
                    </a:lnTo>
                    <a:lnTo>
                      <a:pt x="59" y="118"/>
                    </a:lnTo>
                    <a:lnTo>
                      <a:pt x="71" y="116"/>
                    </a:lnTo>
                    <a:lnTo>
                      <a:pt x="82" y="112"/>
                    </a:lnTo>
                    <a:lnTo>
                      <a:pt x="92" y="106"/>
                    </a:lnTo>
                    <a:lnTo>
                      <a:pt x="101" y="100"/>
                    </a:lnTo>
                    <a:lnTo>
                      <a:pt x="107" y="91"/>
                    </a:lnTo>
                    <a:lnTo>
                      <a:pt x="113" y="81"/>
                    </a:lnTo>
                    <a:lnTo>
                      <a:pt x="117" y="70"/>
                    </a:lnTo>
                    <a:lnTo>
                      <a:pt x="117" y="58"/>
                    </a:lnTo>
                    <a:lnTo>
                      <a:pt x="119" y="58"/>
                    </a:lnTo>
                    <a:close/>
                  </a:path>
                </a:pathLst>
              </a:custGeom>
              <a:solidFill>
                <a:srgbClr val="00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44" name="Freeform 8028"/>
              <p:cNvSpPr>
                <a:spLocks/>
              </p:cNvSpPr>
              <p:nvPr/>
            </p:nvSpPr>
            <p:spPr bwMode="auto">
              <a:xfrm>
                <a:off x="2908" y="3073"/>
                <a:ext cx="115" cy="118"/>
              </a:xfrm>
              <a:custGeom>
                <a:avLst/>
                <a:gdLst>
                  <a:gd name="T0" fmla="*/ 115 w 115"/>
                  <a:gd name="T1" fmla="*/ 47 h 118"/>
                  <a:gd name="T2" fmla="*/ 105 w 115"/>
                  <a:gd name="T3" fmla="*/ 25 h 118"/>
                  <a:gd name="T4" fmla="*/ 90 w 115"/>
                  <a:gd name="T5" fmla="*/ 10 h 118"/>
                  <a:gd name="T6" fmla="*/ 69 w 115"/>
                  <a:gd name="T7" fmla="*/ 2 h 118"/>
                  <a:gd name="T8" fmla="*/ 46 w 115"/>
                  <a:gd name="T9" fmla="*/ 2 h 118"/>
                  <a:gd name="T10" fmla="*/ 24 w 115"/>
                  <a:gd name="T11" fmla="*/ 10 h 118"/>
                  <a:gd name="T12" fmla="*/ 9 w 115"/>
                  <a:gd name="T13" fmla="*/ 25 h 118"/>
                  <a:gd name="T14" fmla="*/ 0 w 115"/>
                  <a:gd name="T15" fmla="*/ 47 h 118"/>
                  <a:gd name="T16" fmla="*/ 0 w 115"/>
                  <a:gd name="T17" fmla="*/ 70 h 118"/>
                  <a:gd name="T18" fmla="*/ 9 w 115"/>
                  <a:gd name="T19" fmla="*/ 91 h 118"/>
                  <a:gd name="T20" fmla="*/ 24 w 115"/>
                  <a:gd name="T21" fmla="*/ 106 h 118"/>
                  <a:gd name="T22" fmla="*/ 46 w 115"/>
                  <a:gd name="T23" fmla="*/ 116 h 118"/>
                  <a:gd name="T24" fmla="*/ 69 w 115"/>
                  <a:gd name="T25" fmla="*/ 116 h 118"/>
                  <a:gd name="T26" fmla="*/ 90 w 115"/>
                  <a:gd name="T27" fmla="*/ 106 h 118"/>
                  <a:gd name="T28" fmla="*/ 105 w 115"/>
                  <a:gd name="T29" fmla="*/ 91 h 118"/>
                  <a:gd name="T30" fmla="*/ 115 w 115"/>
                  <a:gd name="T31" fmla="*/ 70 h 118"/>
                  <a:gd name="T32" fmla="*/ 115 w 115"/>
                  <a:gd name="T33" fmla="*/ 58 h 118"/>
                  <a:gd name="T34" fmla="*/ 111 w 115"/>
                  <a:gd name="T35" fmla="*/ 37 h 118"/>
                  <a:gd name="T36" fmla="*/ 97 w 115"/>
                  <a:gd name="T37" fmla="*/ 18 h 118"/>
                  <a:gd name="T38" fmla="*/ 80 w 115"/>
                  <a:gd name="T39" fmla="*/ 6 h 118"/>
                  <a:gd name="T40" fmla="*/ 57 w 115"/>
                  <a:gd name="T41" fmla="*/ 0 h 118"/>
                  <a:gd name="T42" fmla="*/ 34 w 115"/>
                  <a:gd name="T43" fmla="*/ 6 h 118"/>
                  <a:gd name="T44" fmla="*/ 17 w 115"/>
                  <a:gd name="T45" fmla="*/ 18 h 118"/>
                  <a:gd name="T46" fmla="*/ 3 w 115"/>
                  <a:gd name="T47" fmla="*/ 37 h 118"/>
                  <a:gd name="T48" fmla="*/ 0 w 115"/>
                  <a:gd name="T49" fmla="*/ 58 h 118"/>
                  <a:gd name="T50" fmla="*/ 3 w 115"/>
                  <a:gd name="T51" fmla="*/ 81 h 118"/>
                  <a:gd name="T52" fmla="*/ 17 w 115"/>
                  <a:gd name="T53" fmla="*/ 100 h 118"/>
                  <a:gd name="T54" fmla="*/ 34 w 115"/>
                  <a:gd name="T55" fmla="*/ 112 h 118"/>
                  <a:gd name="T56" fmla="*/ 57 w 115"/>
                  <a:gd name="T57" fmla="*/ 116 h 118"/>
                  <a:gd name="T58" fmla="*/ 80 w 115"/>
                  <a:gd name="T59" fmla="*/ 112 h 118"/>
                  <a:gd name="T60" fmla="*/ 97 w 115"/>
                  <a:gd name="T61" fmla="*/ 100 h 118"/>
                  <a:gd name="T62" fmla="*/ 111 w 115"/>
                  <a:gd name="T63" fmla="*/ 81 h 118"/>
                  <a:gd name="T64" fmla="*/ 115 w 115"/>
                  <a:gd name="T65" fmla="*/ 5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118">
                    <a:moveTo>
                      <a:pt x="115" y="58"/>
                    </a:moveTo>
                    <a:lnTo>
                      <a:pt x="115" y="47"/>
                    </a:lnTo>
                    <a:lnTo>
                      <a:pt x="111" y="37"/>
                    </a:lnTo>
                    <a:lnTo>
                      <a:pt x="105" y="25"/>
                    </a:lnTo>
                    <a:lnTo>
                      <a:pt x="99" y="18"/>
                    </a:lnTo>
                    <a:lnTo>
                      <a:pt x="90" y="10"/>
                    </a:lnTo>
                    <a:lnTo>
                      <a:pt x="80" y="4"/>
                    </a:lnTo>
                    <a:lnTo>
                      <a:pt x="69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9" y="25"/>
                    </a:lnTo>
                    <a:lnTo>
                      <a:pt x="3" y="37"/>
                    </a:lnTo>
                    <a:lnTo>
                      <a:pt x="0" y="47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3" y="81"/>
                    </a:lnTo>
                    <a:lnTo>
                      <a:pt x="9" y="91"/>
                    </a:lnTo>
                    <a:lnTo>
                      <a:pt x="17" y="100"/>
                    </a:lnTo>
                    <a:lnTo>
                      <a:pt x="24" y="106"/>
                    </a:lnTo>
                    <a:lnTo>
                      <a:pt x="34" y="112"/>
                    </a:lnTo>
                    <a:lnTo>
                      <a:pt x="46" y="116"/>
                    </a:lnTo>
                    <a:lnTo>
                      <a:pt x="57" y="118"/>
                    </a:lnTo>
                    <a:lnTo>
                      <a:pt x="69" y="116"/>
                    </a:lnTo>
                    <a:lnTo>
                      <a:pt x="80" y="112"/>
                    </a:lnTo>
                    <a:lnTo>
                      <a:pt x="90" y="106"/>
                    </a:lnTo>
                    <a:lnTo>
                      <a:pt x="99" y="100"/>
                    </a:lnTo>
                    <a:lnTo>
                      <a:pt x="105" y="91"/>
                    </a:lnTo>
                    <a:lnTo>
                      <a:pt x="111" y="81"/>
                    </a:lnTo>
                    <a:lnTo>
                      <a:pt x="115" y="70"/>
                    </a:lnTo>
                    <a:lnTo>
                      <a:pt x="115" y="58"/>
                    </a:lnTo>
                    <a:lnTo>
                      <a:pt x="115" y="58"/>
                    </a:lnTo>
                    <a:lnTo>
                      <a:pt x="115" y="47"/>
                    </a:lnTo>
                    <a:lnTo>
                      <a:pt x="111" y="37"/>
                    </a:lnTo>
                    <a:lnTo>
                      <a:pt x="105" y="27"/>
                    </a:lnTo>
                    <a:lnTo>
                      <a:pt x="97" y="18"/>
                    </a:lnTo>
                    <a:lnTo>
                      <a:pt x="90" y="10"/>
                    </a:lnTo>
                    <a:lnTo>
                      <a:pt x="80" y="6"/>
                    </a:lnTo>
                    <a:lnTo>
                      <a:pt x="69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9" y="27"/>
                    </a:lnTo>
                    <a:lnTo>
                      <a:pt x="3" y="37"/>
                    </a:lnTo>
                    <a:lnTo>
                      <a:pt x="1" y="47"/>
                    </a:lnTo>
                    <a:lnTo>
                      <a:pt x="0" y="58"/>
                    </a:lnTo>
                    <a:lnTo>
                      <a:pt x="1" y="70"/>
                    </a:lnTo>
                    <a:lnTo>
                      <a:pt x="3" y="81"/>
                    </a:lnTo>
                    <a:lnTo>
                      <a:pt x="9" y="91"/>
                    </a:lnTo>
                    <a:lnTo>
                      <a:pt x="17" y="100"/>
                    </a:lnTo>
                    <a:lnTo>
                      <a:pt x="24" y="106"/>
                    </a:lnTo>
                    <a:lnTo>
                      <a:pt x="34" y="112"/>
                    </a:lnTo>
                    <a:lnTo>
                      <a:pt x="46" y="116"/>
                    </a:lnTo>
                    <a:lnTo>
                      <a:pt x="57" y="116"/>
                    </a:lnTo>
                    <a:lnTo>
                      <a:pt x="69" y="116"/>
                    </a:lnTo>
                    <a:lnTo>
                      <a:pt x="80" y="112"/>
                    </a:lnTo>
                    <a:lnTo>
                      <a:pt x="90" y="106"/>
                    </a:lnTo>
                    <a:lnTo>
                      <a:pt x="97" y="100"/>
                    </a:lnTo>
                    <a:lnTo>
                      <a:pt x="105" y="91"/>
                    </a:lnTo>
                    <a:lnTo>
                      <a:pt x="111" y="81"/>
                    </a:lnTo>
                    <a:lnTo>
                      <a:pt x="115" y="70"/>
                    </a:lnTo>
                    <a:lnTo>
                      <a:pt x="115" y="58"/>
                    </a:lnTo>
                    <a:lnTo>
                      <a:pt x="115" y="58"/>
                    </a:lnTo>
                    <a:close/>
                  </a:path>
                </a:pathLst>
              </a:custGeom>
              <a:solidFill>
                <a:srgbClr val="00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45" name="Freeform 8029"/>
              <p:cNvSpPr>
                <a:spLocks/>
              </p:cNvSpPr>
              <p:nvPr/>
            </p:nvSpPr>
            <p:spPr bwMode="auto">
              <a:xfrm>
                <a:off x="2908" y="3073"/>
                <a:ext cx="115" cy="116"/>
              </a:xfrm>
              <a:custGeom>
                <a:avLst/>
                <a:gdLst>
                  <a:gd name="T0" fmla="*/ 115 w 115"/>
                  <a:gd name="T1" fmla="*/ 47 h 116"/>
                  <a:gd name="T2" fmla="*/ 105 w 115"/>
                  <a:gd name="T3" fmla="*/ 27 h 116"/>
                  <a:gd name="T4" fmla="*/ 90 w 115"/>
                  <a:gd name="T5" fmla="*/ 10 h 116"/>
                  <a:gd name="T6" fmla="*/ 69 w 115"/>
                  <a:gd name="T7" fmla="*/ 2 h 116"/>
                  <a:gd name="T8" fmla="*/ 46 w 115"/>
                  <a:gd name="T9" fmla="*/ 2 h 116"/>
                  <a:gd name="T10" fmla="*/ 24 w 115"/>
                  <a:gd name="T11" fmla="*/ 10 h 116"/>
                  <a:gd name="T12" fmla="*/ 9 w 115"/>
                  <a:gd name="T13" fmla="*/ 27 h 116"/>
                  <a:gd name="T14" fmla="*/ 1 w 115"/>
                  <a:gd name="T15" fmla="*/ 47 h 116"/>
                  <a:gd name="T16" fmla="*/ 1 w 115"/>
                  <a:gd name="T17" fmla="*/ 70 h 116"/>
                  <a:gd name="T18" fmla="*/ 9 w 115"/>
                  <a:gd name="T19" fmla="*/ 91 h 116"/>
                  <a:gd name="T20" fmla="*/ 24 w 115"/>
                  <a:gd name="T21" fmla="*/ 106 h 116"/>
                  <a:gd name="T22" fmla="*/ 46 w 115"/>
                  <a:gd name="T23" fmla="*/ 116 h 116"/>
                  <a:gd name="T24" fmla="*/ 69 w 115"/>
                  <a:gd name="T25" fmla="*/ 116 h 116"/>
                  <a:gd name="T26" fmla="*/ 90 w 115"/>
                  <a:gd name="T27" fmla="*/ 106 h 116"/>
                  <a:gd name="T28" fmla="*/ 105 w 115"/>
                  <a:gd name="T29" fmla="*/ 91 h 116"/>
                  <a:gd name="T30" fmla="*/ 115 w 115"/>
                  <a:gd name="T31" fmla="*/ 70 h 116"/>
                  <a:gd name="T32" fmla="*/ 115 w 115"/>
                  <a:gd name="T33" fmla="*/ 58 h 116"/>
                  <a:gd name="T34" fmla="*/ 111 w 115"/>
                  <a:gd name="T35" fmla="*/ 37 h 116"/>
                  <a:gd name="T36" fmla="*/ 97 w 115"/>
                  <a:gd name="T37" fmla="*/ 18 h 116"/>
                  <a:gd name="T38" fmla="*/ 80 w 115"/>
                  <a:gd name="T39" fmla="*/ 6 h 116"/>
                  <a:gd name="T40" fmla="*/ 57 w 115"/>
                  <a:gd name="T41" fmla="*/ 2 h 116"/>
                  <a:gd name="T42" fmla="*/ 34 w 115"/>
                  <a:gd name="T43" fmla="*/ 6 h 116"/>
                  <a:gd name="T44" fmla="*/ 17 w 115"/>
                  <a:gd name="T45" fmla="*/ 18 h 116"/>
                  <a:gd name="T46" fmla="*/ 5 w 115"/>
                  <a:gd name="T47" fmla="*/ 37 h 116"/>
                  <a:gd name="T48" fmla="*/ 0 w 115"/>
                  <a:gd name="T49" fmla="*/ 58 h 116"/>
                  <a:gd name="T50" fmla="*/ 5 w 115"/>
                  <a:gd name="T51" fmla="*/ 81 h 116"/>
                  <a:gd name="T52" fmla="*/ 17 w 115"/>
                  <a:gd name="T53" fmla="*/ 98 h 116"/>
                  <a:gd name="T54" fmla="*/ 34 w 115"/>
                  <a:gd name="T55" fmla="*/ 112 h 116"/>
                  <a:gd name="T56" fmla="*/ 57 w 115"/>
                  <a:gd name="T57" fmla="*/ 116 h 116"/>
                  <a:gd name="T58" fmla="*/ 80 w 115"/>
                  <a:gd name="T59" fmla="*/ 112 h 116"/>
                  <a:gd name="T60" fmla="*/ 97 w 115"/>
                  <a:gd name="T61" fmla="*/ 98 h 116"/>
                  <a:gd name="T62" fmla="*/ 111 w 115"/>
                  <a:gd name="T63" fmla="*/ 81 h 116"/>
                  <a:gd name="T64" fmla="*/ 115 w 115"/>
                  <a:gd name="T65" fmla="*/ 5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116">
                    <a:moveTo>
                      <a:pt x="115" y="58"/>
                    </a:moveTo>
                    <a:lnTo>
                      <a:pt x="115" y="47"/>
                    </a:lnTo>
                    <a:lnTo>
                      <a:pt x="111" y="37"/>
                    </a:lnTo>
                    <a:lnTo>
                      <a:pt x="105" y="27"/>
                    </a:lnTo>
                    <a:lnTo>
                      <a:pt x="97" y="18"/>
                    </a:lnTo>
                    <a:lnTo>
                      <a:pt x="90" y="10"/>
                    </a:lnTo>
                    <a:lnTo>
                      <a:pt x="80" y="6"/>
                    </a:lnTo>
                    <a:lnTo>
                      <a:pt x="69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9" y="27"/>
                    </a:lnTo>
                    <a:lnTo>
                      <a:pt x="3" y="37"/>
                    </a:lnTo>
                    <a:lnTo>
                      <a:pt x="1" y="47"/>
                    </a:lnTo>
                    <a:lnTo>
                      <a:pt x="0" y="58"/>
                    </a:lnTo>
                    <a:lnTo>
                      <a:pt x="1" y="70"/>
                    </a:lnTo>
                    <a:lnTo>
                      <a:pt x="3" y="81"/>
                    </a:lnTo>
                    <a:lnTo>
                      <a:pt x="9" y="91"/>
                    </a:lnTo>
                    <a:lnTo>
                      <a:pt x="17" y="100"/>
                    </a:lnTo>
                    <a:lnTo>
                      <a:pt x="24" y="106"/>
                    </a:lnTo>
                    <a:lnTo>
                      <a:pt x="34" y="112"/>
                    </a:lnTo>
                    <a:lnTo>
                      <a:pt x="46" y="116"/>
                    </a:lnTo>
                    <a:lnTo>
                      <a:pt x="57" y="116"/>
                    </a:lnTo>
                    <a:lnTo>
                      <a:pt x="69" y="116"/>
                    </a:lnTo>
                    <a:lnTo>
                      <a:pt x="80" y="112"/>
                    </a:lnTo>
                    <a:lnTo>
                      <a:pt x="90" y="106"/>
                    </a:lnTo>
                    <a:lnTo>
                      <a:pt x="97" y="100"/>
                    </a:lnTo>
                    <a:lnTo>
                      <a:pt x="105" y="91"/>
                    </a:lnTo>
                    <a:lnTo>
                      <a:pt x="111" y="81"/>
                    </a:lnTo>
                    <a:lnTo>
                      <a:pt x="115" y="70"/>
                    </a:lnTo>
                    <a:lnTo>
                      <a:pt x="115" y="58"/>
                    </a:lnTo>
                    <a:lnTo>
                      <a:pt x="115" y="58"/>
                    </a:lnTo>
                    <a:lnTo>
                      <a:pt x="113" y="47"/>
                    </a:lnTo>
                    <a:lnTo>
                      <a:pt x="111" y="37"/>
                    </a:lnTo>
                    <a:lnTo>
                      <a:pt x="105" y="27"/>
                    </a:lnTo>
                    <a:lnTo>
                      <a:pt x="97" y="18"/>
                    </a:lnTo>
                    <a:lnTo>
                      <a:pt x="90" y="12"/>
                    </a:lnTo>
                    <a:lnTo>
                      <a:pt x="80" y="6"/>
                    </a:lnTo>
                    <a:lnTo>
                      <a:pt x="69" y="2"/>
                    </a:lnTo>
                    <a:lnTo>
                      <a:pt x="57" y="2"/>
                    </a:lnTo>
                    <a:lnTo>
                      <a:pt x="46" y="2"/>
                    </a:lnTo>
                    <a:lnTo>
                      <a:pt x="34" y="6"/>
                    </a:lnTo>
                    <a:lnTo>
                      <a:pt x="24" y="12"/>
                    </a:lnTo>
                    <a:lnTo>
                      <a:pt x="17" y="18"/>
                    </a:lnTo>
                    <a:lnTo>
                      <a:pt x="9" y="27"/>
                    </a:lnTo>
                    <a:lnTo>
                      <a:pt x="5" y="37"/>
                    </a:lnTo>
                    <a:lnTo>
                      <a:pt x="1" y="47"/>
                    </a:lnTo>
                    <a:lnTo>
                      <a:pt x="0" y="58"/>
                    </a:lnTo>
                    <a:lnTo>
                      <a:pt x="1" y="70"/>
                    </a:lnTo>
                    <a:lnTo>
                      <a:pt x="5" y="81"/>
                    </a:lnTo>
                    <a:lnTo>
                      <a:pt x="9" y="91"/>
                    </a:lnTo>
                    <a:lnTo>
                      <a:pt x="17" y="98"/>
                    </a:lnTo>
                    <a:lnTo>
                      <a:pt x="24" y="106"/>
                    </a:lnTo>
                    <a:lnTo>
                      <a:pt x="34" y="112"/>
                    </a:lnTo>
                    <a:lnTo>
                      <a:pt x="46" y="114"/>
                    </a:lnTo>
                    <a:lnTo>
                      <a:pt x="57" y="116"/>
                    </a:lnTo>
                    <a:lnTo>
                      <a:pt x="69" y="114"/>
                    </a:lnTo>
                    <a:lnTo>
                      <a:pt x="80" y="112"/>
                    </a:lnTo>
                    <a:lnTo>
                      <a:pt x="90" y="106"/>
                    </a:lnTo>
                    <a:lnTo>
                      <a:pt x="97" y="98"/>
                    </a:lnTo>
                    <a:lnTo>
                      <a:pt x="105" y="91"/>
                    </a:lnTo>
                    <a:lnTo>
                      <a:pt x="111" y="81"/>
                    </a:lnTo>
                    <a:lnTo>
                      <a:pt x="113" y="70"/>
                    </a:lnTo>
                    <a:lnTo>
                      <a:pt x="115" y="58"/>
                    </a:lnTo>
                    <a:lnTo>
                      <a:pt x="115" y="58"/>
                    </a:lnTo>
                    <a:close/>
                  </a:path>
                </a:pathLst>
              </a:cu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46" name="Freeform 8030"/>
              <p:cNvSpPr>
                <a:spLocks/>
              </p:cNvSpPr>
              <p:nvPr/>
            </p:nvSpPr>
            <p:spPr bwMode="auto">
              <a:xfrm>
                <a:off x="2908" y="3075"/>
                <a:ext cx="115" cy="114"/>
              </a:xfrm>
              <a:custGeom>
                <a:avLst/>
                <a:gdLst>
                  <a:gd name="T0" fmla="*/ 113 w 115"/>
                  <a:gd name="T1" fmla="*/ 45 h 114"/>
                  <a:gd name="T2" fmla="*/ 105 w 115"/>
                  <a:gd name="T3" fmla="*/ 25 h 114"/>
                  <a:gd name="T4" fmla="*/ 90 w 115"/>
                  <a:gd name="T5" fmla="*/ 10 h 114"/>
                  <a:gd name="T6" fmla="*/ 69 w 115"/>
                  <a:gd name="T7" fmla="*/ 0 h 114"/>
                  <a:gd name="T8" fmla="*/ 46 w 115"/>
                  <a:gd name="T9" fmla="*/ 0 h 114"/>
                  <a:gd name="T10" fmla="*/ 24 w 115"/>
                  <a:gd name="T11" fmla="*/ 10 h 114"/>
                  <a:gd name="T12" fmla="*/ 9 w 115"/>
                  <a:gd name="T13" fmla="*/ 25 h 114"/>
                  <a:gd name="T14" fmla="*/ 1 w 115"/>
                  <a:gd name="T15" fmla="*/ 45 h 114"/>
                  <a:gd name="T16" fmla="*/ 1 w 115"/>
                  <a:gd name="T17" fmla="*/ 68 h 114"/>
                  <a:gd name="T18" fmla="*/ 9 w 115"/>
                  <a:gd name="T19" fmla="*/ 89 h 114"/>
                  <a:gd name="T20" fmla="*/ 24 w 115"/>
                  <a:gd name="T21" fmla="*/ 104 h 114"/>
                  <a:gd name="T22" fmla="*/ 46 w 115"/>
                  <a:gd name="T23" fmla="*/ 112 h 114"/>
                  <a:gd name="T24" fmla="*/ 69 w 115"/>
                  <a:gd name="T25" fmla="*/ 112 h 114"/>
                  <a:gd name="T26" fmla="*/ 90 w 115"/>
                  <a:gd name="T27" fmla="*/ 104 h 114"/>
                  <a:gd name="T28" fmla="*/ 105 w 115"/>
                  <a:gd name="T29" fmla="*/ 89 h 114"/>
                  <a:gd name="T30" fmla="*/ 113 w 115"/>
                  <a:gd name="T31" fmla="*/ 68 h 114"/>
                  <a:gd name="T32" fmla="*/ 115 w 115"/>
                  <a:gd name="T33" fmla="*/ 56 h 114"/>
                  <a:gd name="T34" fmla="*/ 109 w 115"/>
                  <a:gd name="T35" fmla="*/ 35 h 114"/>
                  <a:gd name="T36" fmla="*/ 97 w 115"/>
                  <a:gd name="T37" fmla="*/ 16 h 114"/>
                  <a:gd name="T38" fmla="*/ 80 w 115"/>
                  <a:gd name="T39" fmla="*/ 4 h 114"/>
                  <a:gd name="T40" fmla="*/ 57 w 115"/>
                  <a:gd name="T41" fmla="*/ 0 h 114"/>
                  <a:gd name="T42" fmla="*/ 36 w 115"/>
                  <a:gd name="T43" fmla="*/ 4 h 114"/>
                  <a:gd name="T44" fmla="*/ 17 w 115"/>
                  <a:gd name="T45" fmla="*/ 16 h 114"/>
                  <a:gd name="T46" fmla="*/ 5 w 115"/>
                  <a:gd name="T47" fmla="*/ 35 h 114"/>
                  <a:gd name="T48" fmla="*/ 1 w 115"/>
                  <a:gd name="T49" fmla="*/ 56 h 114"/>
                  <a:gd name="T50" fmla="*/ 5 w 115"/>
                  <a:gd name="T51" fmla="*/ 79 h 114"/>
                  <a:gd name="T52" fmla="*/ 17 w 115"/>
                  <a:gd name="T53" fmla="*/ 96 h 114"/>
                  <a:gd name="T54" fmla="*/ 36 w 115"/>
                  <a:gd name="T55" fmla="*/ 108 h 114"/>
                  <a:gd name="T56" fmla="*/ 57 w 115"/>
                  <a:gd name="T57" fmla="*/ 114 h 114"/>
                  <a:gd name="T58" fmla="*/ 80 w 115"/>
                  <a:gd name="T59" fmla="*/ 108 h 114"/>
                  <a:gd name="T60" fmla="*/ 97 w 115"/>
                  <a:gd name="T61" fmla="*/ 96 h 114"/>
                  <a:gd name="T62" fmla="*/ 109 w 115"/>
                  <a:gd name="T63" fmla="*/ 79 h 114"/>
                  <a:gd name="T64" fmla="*/ 115 w 115"/>
                  <a:gd name="T65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114">
                    <a:moveTo>
                      <a:pt x="115" y="56"/>
                    </a:moveTo>
                    <a:lnTo>
                      <a:pt x="113" y="45"/>
                    </a:lnTo>
                    <a:lnTo>
                      <a:pt x="111" y="35"/>
                    </a:lnTo>
                    <a:lnTo>
                      <a:pt x="105" y="25"/>
                    </a:lnTo>
                    <a:lnTo>
                      <a:pt x="97" y="16"/>
                    </a:lnTo>
                    <a:lnTo>
                      <a:pt x="90" y="10"/>
                    </a:lnTo>
                    <a:lnTo>
                      <a:pt x="80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4" y="4"/>
                    </a:lnTo>
                    <a:lnTo>
                      <a:pt x="24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5" y="35"/>
                    </a:lnTo>
                    <a:lnTo>
                      <a:pt x="1" y="45"/>
                    </a:lnTo>
                    <a:lnTo>
                      <a:pt x="0" y="56"/>
                    </a:lnTo>
                    <a:lnTo>
                      <a:pt x="1" y="68"/>
                    </a:lnTo>
                    <a:lnTo>
                      <a:pt x="5" y="79"/>
                    </a:lnTo>
                    <a:lnTo>
                      <a:pt x="9" y="89"/>
                    </a:lnTo>
                    <a:lnTo>
                      <a:pt x="17" y="96"/>
                    </a:lnTo>
                    <a:lnTo>
                      <a:pt x="24" y="104"/>
                    </a:lnTo>
                    <a:lnTo>
                      <a:pt x="34" y="110"/>
                    </a:lnTo>
                    <a:lnTo>
                      <a:pt x="46" y="112"/>
                    </a:lnTo>
                    <a:lnTo>
                      <a:pt x="57" y="114"/>
                    </a:lnTo>
                    <a:lnTo>
                      <a:pt x="69" y="112"/>
                    </a:lnTo>
                    <a:lnTo>
                      <a:pt x="80" y="110"/>
                    </a:lnTo>
                    <a:lnTo>
                      <a:pt x="90" y="104"/>
                    </a:lnTo>
                    <a:lnTo>
                      <a:pt x="97" y="96"/>
                    </a:lnTo>
                    <a:lnTo>
                      <a:pt x="105" y="89"/>
                    </a:lnTo>
                    <a:lnTo>
                      <a:pt x="111" y="79"/>
                    </a:lnTo>
                    <a:lnTo>
                      <a:pt x="113" y="68"/>
                    </a:lnTo>
                    <a:lnTo>
                      <a:pt x="115" y="56"/>
                    </a:lnTo>
                    <a:lnTo>
                      <a:pt x="115" y="56"/>
                    </a:lnTo>
                    <a:lnTo>
                      <a:pt x="113" y="45"/>
                    </a:lnTo>
                    <a:lnTo>
                      <a:pt x="109" y="35"/>
                    </a:lnTo>
                    <a:lnTo>
                      <a:pt x="105" y="25"/>
                    </a:lnTo>
                    <a:lnTo>
                      <a:pt x="97" y="16"/>
                    </a:lnTo>
                    <a:lnTo>
                      <a:pt x="90" y="10"/>
                    </a:lnTo>
                    <a:lnTo>
                      <a:pt x="80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6" y="10"/>
                    </a:lnTo>
                    <a:lnTo>
                      <a:pt x="17" y="16"/>
                    </a:lnTo>
                    <a:lnTo>
                      <a:pt x="11" y="25"/>
                    </a:lnTo>
                    <a:lnTo>
                      <a:pt x="5" y="35"/>
                    </a:lnTo>
                    <a:lnTo>
                      <a:pt x="1" y="45"/>
                    </a:lnTo>
                    <a:lnTo>
                      <a:pt x="1" y="56"/>
                    </a:lnTo>
                    <a:lnTo>
                      <a:pt x="1" y="68"/>
                    </a:lnTo>
                    <a:lnTo>
                      <a:pt x="5" y="79"/>
                    </a:lnTo>
                    <a:lnTo>
                      <a:pt x="11" y="89"/>
                    </a:lnTo>
                    <a:lnTo>
                      <a:pt x="17" y="96"/>
                    </a:lnTo>
                    <a:lnTo>
                      <a:pt x="26" y="104"/>
                    </a:lnTo>
                    <a:lnTo>
                      <a:pt x="36" y="108"/>
                    </a:lnTo>
                    <a:lnTo>
                      <a:pt x="46" y="112"/>
                    </a:lnTo>
                    <a:lnTo>
                      <a:pt x="57" y="114"/>
                    </a:lnTo>
                    <a:lnTo>
                      <a:pt x="69" y="112"/>
                    </a:lnTo>
                    <a:lnTo>
                      <a:pt x="80" y="108"/>
                    </a:lnTo>
                    <a:lnTo>
                      <a:pt x="90" y="104"/>
                    </a:lnTo>
                    <a:lnTo>
                      <a:pt x="97" y="96"/>
                    </a:lnTo>
                    <a:lnTo>
                      <a:pt x="105" y="89"/>
                    </a:lnTo>
                    <a:lnTo>
                      <a:pt x="109" y="79"/>
                    </a:lnTo>
                    <a:lnTo>
                      <a:pt x="113" y="68"/>
                    </a:lnTo>
                    <a:lnTo>
                      <a:pt x="115" y="56"/>
                    </a:lnTo>
                    <a:lnTo>
                      <a:pt x="115" y="56"/>
                    </a:lnTo>
                    <a:close/>
                  </a:path>
                </a:pathLst>
              </a:cu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47" name="Freeform 8031"/>
              <p:cNvSpPr>
                <a:spLocks/>
              </p:cNvSpPr>
              <p:nvPr/>
            </p:nvSpPr>
            <p:spPr bwMode="auto">
              <a:xfrm>
                <a:off x="2909" y="3075"/>
                <a:ext cx="114" cy="114"/>
              </a:xfrm>
              <a:custGeom>
                <a:avLst/>
                <a:gdLst>
                  <a:gd name="T0" fmla="*/ 112 w 114"/>
                  <a:gd name="T1" fmla="*/ 45 h 114"/>
                  <a:gd name="T2" fmla="*/ 104 w 114"/>
                  <a:gd name="T3" fmla="*/ 25 h 114"/>
                  <a:gd name="T4" fmla="*/ 89 w 114"/>
                  <a:gd name="T5" fmla="*/ 10 h 114"/>
                  <a:gd name="T6" fmla="*/ 68 w 114"/>
                  <a:gd name="T7" fmla="*/ 0 h 114"/>
                  <a:gd name="T8" fmla="*/ 45 w 114"/>
                  <a:gd name="T9" fmla="*/ 0 h 114"/>
                  <a:gd name="T10" fmla="*/ 25 w 114"/>
                  <a:gd name="T11" fmla="*/ 10 h 114"/>
                  <a:gd name="T12" fmla="*/ 10 w 114"/>
                  <a:gd name="T13" fmla="*/ 25 h 114"/>
                  <a:gd name="T14" fmla="*/ 0 w 114"/>
                  <a:gd name="T15" fmla="*/ 45 h 114"/>
                  <a:gd name="T16" fmla="*/ 0 w 114"/>
                  <a:gd name="T17" fmla="*/ 68 h 114"/>
                  <a:gd name="T18" fmla="*/ 10 w 114"/>
                  <a:gd name="T19" fmla="*/ 89 h 114"/>
                  <a:gd name="T20" fmla="*/ 25 w 114"/>
                  <a:gd name="T21" fmla="*/ 104 h 114"/>
                  <a:gd name="T22" fmla="*/ 45 w 114"/>
                  <a:gd name="T23" fmla="*/ 112 h 114"/>
                  <a:gd name="T24" fmla="*/ 68 w 114"/>
                  <a:gd name="T25" fmla="*/ 112 h 114"/>
                  <a:gd name="T26" fmla="*/ 89 w 114"/>
                  <a:gd name="T27" fmla="*/ 104 h 114"/>
                  <a:gd name="T28" fmla="*/ 104 w 114"/>
                  <a:gd name="T29" fmla="*/ 89 h 114"/>
                  <a:gd name="T30" fmla="*/ 112 w 114"/>
                  <a:gd name="T31" fmla="*/ 68 h 114"/>
                  <a:gd name="T32" fmla="*/ 112 w 114"/>
                  <a:gd name="T33" fmla="*/ 56 h 114"/>
                  <a:gd name="T34" fmla="*/ 108 w 114"/>
                  <a:gd name="T35" fmla="*/ 35 h 114"/>
                  <a:gd name="T36" fmla="*/ 96 w 114"/>
                  <a:gd name="T37" fmla="*/ 18 h 114"/>
                  <a:gd name="T38" fmla="*/ 77 w 114"/>
                  <a:gd name="T39" fmla="*/ 4 h 114"/>
                  <a:gd name="T40" fmla="*/ 56 w 114"/>
                  <a:gd name="T41" fmla="*/ 0 h 114"/>
                  <a:gd name="T42" fmla="*/ 35 w 114"/>
                  <a:gd name="T43" fmla="*/ 4 h 114"/>
                  <a:gd name="T44" fmla="*/ 16 w 114"/>
                  <a:gd name="T45" fmla="*/ 18 h 114"/>
                  <a:gd name="T46" fmla="*/ 4 w 114"/>
                  <a:gd name="T47" fmla="*/ 35 h 114"/>
                  <a:gd name="T48" fmla="*/ 0 w 114"/>
                  <a:gd name="T49" fmla="*/ 56 h 114"/>
                  <a:gd name="T50" fmla="*/ 4 w 114"/>
                  <a:gd name="T51" fmla="*/ 79 h 114"/>
                  <a:gd name="T52" fmla="*/ 16 w 114"/>
                  <a:gd name="T53" fmla="*/ 96 h 114"/>
                  <a:gd name="T54" fmla="*/ 35 w 114"/>
                  <a:gd name="T55" fmla="*/ 108 h 114"/>
                  <a:gd name="T56" fmla="*/ 56 w 114"/>
                  <a:gd name="T57" fmla="*/ 114 h 114"/>
                  <a:gd name="T58" fmla="*/ 77 w 114"/>
                  <a:gd name="T59" fmla="*/ 108 h 114"/>
                  <a:gd name="T60" fmla="*/ 96 w 114"/>
                  <a:gd name="T61" fmla="*/ 96 h 114"/>
                  <a:gd name="T62" fmla="*/ 108 w 114"/>
                  <a:gd name="T63" fmla="*/ 79 h 114"/>
                  <a:gd name="T64" fmla="*/ 112 w 114"/>
                  <a:gd name="T65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4" h="114">
                    <a:moveTo>
                      <a:pt x="114" y="56"/>
                    </a:moveTo>
                    <a:lnTo>
                      <a:pt x="112" y="45"/>
                    </a:lnTo>
                    <a:lnTo>
                      <a:pt x="108" y="35"/>
                    </a:lnTo>
                    <a:lnTo>
                      <a:pt x="104" y="25"/>
                    </a:lnTo>
                    <a:lnTo>
                      <a:pt x="96" y="16"/>
                    </a:lnTo>
                    <a:lnTo>
                      <a:pt x="89" y="10"/>
                    </a:lnTo>
                    <a:lnTo>
                      <a:pt x="79" y="4"/>
                    </a:lnTo>
                    <a:lnTo>
                      <a:pt x="68" y="0"/>
                    </a:lnTo>
                    <a:lnTo>
                      <a:pt x="56" y="0"/>
                    </a:lnTo>
                    <a:lnTo>
                      <a:pt x="45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6" y="16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0" y="45"/>
                    </a:lnTo>
                    <a:lnTo>
                      <a:pt x="0" y="56"/>
                    </a:lnTo>
                    <a:lnTo>
                      <a:pt x="0" y="68"/>
                    </a:lnTo>
                    <a:lnTo>
                      <a:pt x="4" y="79"/>
                    </a:lnTo>
                    <a:lnTo>
                      <a:pt x="10" y="89"/>
                    </a:lnTo>
                    <a:lnTo>
                      <a:pt x="16" y="96"/>
                    </a:lnTo>
                    <a:lnTo>
                      <a:pt x="25" y="104"/>
                    </a:lnTo>
                    <a:lnTo>
                      <a:pt x="35" y="108"/>
                    </a:lnTo>
                    <a:lnTo>
                      <a:pt x="45" y="112"/>
                    </a:lnTo>
                    <a:lnTo>
                      <a:pt x="56" y="114"/>
                    </a:lnTo>
                    <a:lnTo>
                      <a:pt x="68" y="112"/>
                    </a:lnTo>
                    <a:lnTo>
                      <a:pt x="79" y="108"/>
                    </a:lnTo>
                    <a:lnTo>
                      <a:pt x="89" y="104"/>
                    </a:lnTo>
                    <a:lnTo>
                      <a:pt x="96" y="96"/>
                    </a:lnTo>
                    <a:lnTo>
                      <a:pt x="104" y="89"/>
                    </a:lnTo>
                    <a:lnTo>
                      <a:pt x="108" y="79"/>
                    </a:lnTo>
                    <a:lnTo>
                      <a:pt x="112" y="68"/>
                    </a:lnTo>
                    <a:lnTo>
                      <a:pt x="114" y="56"/>
                    </a:lnTo>
                    <a:lnTo>
                      <a:pt x="112" y="56"/>
                    </a:lnTo>
                    <a:lnTo>
                      <a:pt x="112" y="45"/>
                    </a:lnTo>
                    <a:lnTo>
                      <a:pt x="108" y="35"/>
                    </a:lnTo>
                    <a:lnTo>
                      <a:pt x="102" y="25"/>
                    </a:lnTo>
                    <a:lnTo>
                      <a:pt x="96" y="18"/>
                    </a:lnTo>
                    <a:lnTo>
                      <a:pt x="87" y="10"/>
                    </a:lnTo>
                    <a:lnTo>
                      <a:pt x="77" y="4"/>
                    </a:lnTo>
                    <a:lnTo>
                      <a:pt x="68" y="2"/>
                    </a:lnTo>
                    <a:lnTo>
                      <a:pt x="56" y="0"/>
                    </a:lnTo>
                    <a:lnTo>
                      <a:pt x="45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6" y="18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0" y="45"/>
                    </a:lnTo>
                    <a:lnTo>
                      <a:pt x="0" y="56"/>
                    </a:lnTo>
                    <a:lnTo>
                      <a:pt x="0" y="68"/>
                    </a:lnTo>
                    <a:lnTo>
                      <a:pt x="4" y="79"/>
                    </a:lnTo>
                    <a:lnTo>
                      <a:pt x="10" y="89"/>
                    </a:lnTo>
                    <a:lnTo>
                      <a:pt x="16" y="96"/>
                    </a:lnTo>
                    <a:lnTo>
                      <a:pt x="25" y="104"/>
                    </a:lnTo>
                    <a:lnTo>
                      <a:pt x="35" y="108"/>
                    </a:lnTo>
                    <a:lnTo>
                      <a:pt x="45" y="112"/>
                    </a:lnTo>
                    <a:lnTo>
                      <a:pt x="56" y="114"/>
                    </a:lnTo>
                    <a:lnTo>
                      <a:pt x="68" y="112"/>
                    </a:lnTo>
                    <a:lnTo>
                      <a:pt x="77" y="108"/>
                    </a:lnTo>
                    <a:lnTo>
                      <a:pt x="87" y="104"/>
                    </a:lnTo>
                    <a:lnTo>
                      <a:pt x="96" y="96"/>
                    </a:lnTo>
                    <a:lnTo>
                      <a:pt x="102" y="89"/>
                    </a:lnTo>
                    <a:lnTo>
                      <a:pt x="108" y="79"/>
                    </a:lnTo>
                    <a:lnTo>
                      <a:pt x="112" y="68"/>
                    </a:lnTo>
                    <a:lnTo>
                      <a:pt x="112" y="56"/>
                    </a:lnTo>
                    <a:lnTo>
                      <a:pt x="114" y="56"/>
                    </a:lnTo>
                    <a:close/>
                  </a:path>
                </a:pathLst>
              </a:custGeom>
              <a:solidFill>
                <a:srgbClr val="00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48" name="Freeform 8032"/>
              <p:cNvSpPr>
                <a:spLocks/>
              </p:cNvSpPr>
              <p:nvPr/>
            </p:nvSpPr>
            <p:spPr bwMode="auto">
              <a:xfrm>
                <a:off x="2909" y="3075"/>
                <a:ext cx="112" cy="114"/>
              </a:xfrm>
              <a:custGeom>
                <a:avLst/>
                <a:gdLst>
                  <a:gd name="T0" fmla="*/ 112 w 112"/>
                  <a:gd name="T1" fmla="*/ 45 h 114"/>
                  <a:gd name="T2" fmla="*/ 102 w 112"/>
                  <a:gd name="T3" fmla="*/ 25 h 114"/>
                  <a:gd name="T4" fmla="*/ 87 w 112"/>
                  <a:gd name="T5" fmla="*/ 10 h 114"/>
                  <a:gd name="T6" fmla="*/ 68 w 112"/>
                  <a:gd name="T7" fmla="*/ 2 h 114"/>
                  <a:gd name="T8" fmla="*/ 45 w 112"/>
                  <a:gd name="T9" fmla="*/ 2 h 114"/>
                  <a:gd name="T10" fmla="*/ 25 w 112"/>
                  <a:gd name="T11" fmla="*/ 10 h 114"/>
                  <a:gd name="T12" fmla="*/ 10 w 112"/>
                  <a:gd name="T13" fmla="*/ 25 h 114"/>
                  <a:gd name="T14" fmla="*/ 0 w 112"/>
                  <a:gd name="T15" fmla="*/ 45 h 114"/>
                  <a:gd name="T16" fmla="*/ 0 w 112"/>
                  <a:gd name="T17" fmla="*/ 68 h 114"/>
                  <a:gd name="T18" fmla="*/ 10 w 112"/>
                  <a:gd name="T19" fmla="*/ 89 h 114"/>
                  <a:gd name="T20" fmla="*/ 25 w 112"/>
                  <a:gd name="T21" fmla="*/ 104 h 114"/>
                  <a:gd name="T22" fmla="*/ 45 w 112"/>
                  <a:gd name="T23" fmla="*/ 112 h 114"/>
                  <a:gd name="T24" fmla="*/ 68 w 112"/>
                  <a:gd name="T25" fmla="*/ 112 h 114"/>
                  <a:gd name="T26" fmla="*/ 87 w 112"/>
                  <a:gd name="T27" fmla="*/ 104 h 114"/>
                  <a:gd name="T28" fmla="*/ 102 w 112"/>
                  <a:gd name="T29" fmla="*/ 89 h 114"/>
                  <a:gd name="T30" fmla="*/ 112 w 112"/>
                  <a:gd name="T31" fmla="*/ 68 h 114"/>
                  <a:gd name="T32" fmla="*/ 112 w 112"/>
                  <a:gd name="T33" fmla="*/ 56 h 114"/>
                  <a:gd name="T34" fmla="*/ 108 w 112"/>
                  <a:gd name="T35" fmla="*/ 35 h 114"/>
                  <a:gd name="T36" fmla="*/ 96 w 112"/>
                  <a:gd name="T37" fmla="*/ 18 h 114"/>
                  <a:gd name="T38" fmla="*/ 77 w 112"/>
                  <a:gd name="T39" fmla="*/ 6 h 114"/>
                  <a:gd name="T40" fmla="*/ 56 w 112"/>
                  <a:gd name="T41" fmla="*/ 0 h 114"/>
                  <a:gd name="T42" fmla="*/ 35 w 112"/>
                  <a:gd name="T43" fmla="*/ 6 h 114"/>
                  <a:gd name="T44" fmla="*/ 18 w 112"/>
                  <a:gd name="T45" fmla="*/ 18 h 114"/>
                  <a:gd name="T46" fmla="*/ 4 w 112"/>
                  <a:gd name="T47" fmla="*/ 35 h 114"/>
                  <a:gd name="T48" fmla="*/ 0 w 112"/>
                  <a:gd name="T49" fmla="*/ 56 h 114"/>
                  <a:gd name="T50" fmla="*/ 4 w 112"/>
                  <a:gd name="T51" fmla="*/ 79 h 114"/>
                  <a:gd name="T52" fmla="*/ 18 w 112"/>
                  <a:gd name="T53" fmla="*/ 96 h 114"/>
                  <a:gd name="T54" fmla="*/ 35 w 112"/>
                  <a:gd name="T55" fmla="*/ 108 h 114"/>
                  <a:gd name="T56" fmla="*/ 56 w 112"/>
                  <a:gd name="T57" fmla="*/ 112 h 114"/>
                  <a:gd name="T58" fmla="*/ 77 w 112"/>
                  <a:gd name="T59" fmla="*/ 108 h 114"/>
                  <a:gd name="T60" fmla="*/ 96 w 112"/>
                  <a:gd name="T61" fmla="*/ 96 h 114"/>
                  <a:gd name="T62" fmla="*/ 108 w 112"/>
                  <a:gd name="T63" fmla="*/ 79 h 114"/>
                  <a:gd name="T64" fmla="*/ 112 w 112"/>
                  <a:gd name="T65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14">
                    <a:moveTo>
                      <a:pt x="112" y="56"/>
                    </a:moveTo>
                    <a:lnTo>
                      <a:pt x="112" y="45"/>
                    </a:lnTo>
                    <a:lnTo>
                      <a:pt x="108" y="35"/>
                    </a:lnTo>
                    <a:lnTo>
                      <a:pt x="102" y="25"/>
                    </a:lnTo>
                    <a:lnTo>
                      <a:pt x="96" y="18"/>
                    </a:lnTo>
                    <a:lnTo>
                      <a:pt x="87" y="10"/>
                    </a:lnTo>
                    <a:lnTo>
                      <a:pt x="77" y="4"/>
                    </a:lnTo>
                    <a:lnTo>
                      <a:pt x="68" y="2"/>
                    </a:lnTo>
                    <a:lnTo>
                      <a:pt x="56" y="0"/>
                    </a:lnTo>
                    <a:lnTo>
                      <a:pt x="45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6" y="18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0" y="45"/>
                    </a:lnTo>
                    <a:lnTo>
                      <a:pt x="0" y="56"/>
                    </a:lnTo>
                    <a:lnTo>
                      <a:pt x="0" y="68"/>
                    </a:lnTo>
                    <a:lnTo>
                      <a:pt x="4" y="79"/>
                    </a:lnTo>
                    <a:lnTo>
                      <a:pt x="10" y="89"/>
                    </a:lnTo>
                    <a:lnTo>
                      <a:pt x="16" y="96"/>
                    </a:lnTo>
                    <a:lnTo>
                      <a:pt x="25" y="104"/>
                    </a:lnTo>
                    <a:lnTo>
                      <a:pt x="35" y="108"/>
                    </a:lnTo>
                    <a:lnTo>
                      <a:pt x="45" y="112"/>
                    </a:lnTo>
                    <a:lnTo>
                      <a:pt x="56" y="114"/>
                    </a:lnTo>
                    <a:lnTo>
                      <a:pt x="68" y="112"/>
                    </a:lnTo>
                    <a:lnTo>
                      <a:pt x="77" y="108"/>
                    </a:lnTo>
                    <a:lnTo>
                      <a:pt x="87" y="104"/>
                    </a:lnTo>
                    <a:lnTo>
                      <a:pt x="96" y="96"/>
                    </a:lnTo>
                    <a:lnTo>
                      <a:pt x="102" y="89"/>
                    </a:lnTo>
                    <a:lnTo>
                      <a:pt x="108" y="79"/>
                    </a:lnTo>
                    <a:lnTo>
                      <a:pt x="112" y="68"/>
                    </a:lnTo>
                    <a:lnTo>
                      <a:pt x="112" y="56"/>
                    </a:lnTo>
                    <a:lnTo>
                      <a:pt x="112" y="56"/>
                    </a:lnTo>
                    <a:lnTo>
                      <a:pt x="110" y="45"/>
                    </a:lnTo>
                    <a:lnTo>
                      <a:pt x="108" y="35"/>
                    </a:lnTo>
                    <a:lnTo>
                      <a:pt x="102" y="25"/>
                    </a:lnTo>
                    <a:lnTo>
                      <a:pt x="96" y="18"/>
                    </a:lnTo>
                    <a:lnTo>
                      <a:pt x="87" y="10"/>
                    </a:lnTo>
                    <a:lnTo>
                      <a:pt x="77" y="6"/>
                    </a:lnTo>
                    <a:lnTo>
                      <a:pt x="68" y="2"/>
                    </a:lnTo>
                    <a:lnTo>
                      <a:pt x="56" y="0"/>
                    </a:lnTo>
                    <a:lnTo>
                      <a:pt x="45" y="2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2" y="45"/>
                    </a:lnTo>
                    <a:lnTo>
                      <a:pt x="0" y="56"/>
                    </a:lnTo>
                    <a:lnTo>
                      <a:pt x="2" y="68"/>
                    </a:lnTo>
                    <a:lnTo>
                      <a:pt x="4" y="79"/>
                    </a:lnTo>
                    <a:lnTo>
                      <a:pt x="10" y="87"/>
                    </a:lnTo>
                    <a:lnTo>
                      <a:pt x="18" y="96"/>
                    </a:lnTo>
                    <a:lnTo>
                      <a:pt x="25" y="102"/>
                    </a:lnTo>
                    <a:lnTo>
                      <a:pt x="35" y="108"/>
                    </a:lnTo>
                    <a:lnTo>
                      <a:pt x="45" y="112"/>
                    </a:lnTo>
                    <a:lnTo>
                      <a:pt x="56" y="112"/>
                    </a:lnTo>
                    <a:lnTo>
                      <a:pt x="68" y="112"/>
                    </a:lnTo>
                    <a:lnTo>
                      <a:pt x="77" y="108"/>
                    </a:lnTo>
                    <a:lnTo>
                      <a:pt x="87" y="102"/>
                    </a:lnTo>
                    <a:lnTo>
                      <a:pt x="96" y="96"/>
                    </a:lnTo>
                    <a:lnTo>
                      <a:pt x="102" y="87"/>
                    </a:lnTo>
                    <a:lnTo>
                      <a:pt x="108" y="79"/>
                    </a:lnTo>
                    <a:lnTo>
                      <a:pt x="110" y="68"/>
                    </a:lnTo>
                    <a:lnTo>
                      <a:pt x="112" y="56"/>
                    </a:lnTo>
                    <a:lnTo>
                      <a:pt x="112" y="56"/>
                    </a:lnTo>
                    <a:close/>
                  </a:path>
                </a:pathLst>
              </a:custGeom>
              <a:solidFill>
                <a:srgbClr val="00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49" name="Freeform 8033"/>
              <p:cNvSpPr>
                <a:spLocks/>
              </p:cNvSpPr>
              <p:nvPr/>
            </p:nvSpPr>
            <p:spPr bwMode="auto">
              <a:xfrm>
                <a:off x="2909" y="3075"/>
                <a:ext cx="112" cy="112"/>
              </a:xfrm>
              <a:custGeom>
                <a:avLst/>
                <a:gdLst>
                  <a:gd name="T0" fmla="*/ 110 w 112"/>
                  <a:gd name="T1" fmla="*/ 45 h 112"/>
                  <a:gd name="T2" fmla="*/ 102 w 112"/>
                  <a:gd name="T3" fmla="*/ 25 h 112"/>
                  <a:gd name="T4" fmla="*/ 87 w 112"/>
                  <a:gd name="T5" fmla="*/ 10 h 112"/>
                  <a:gd name="T6" fmla="*/ 68 w 112"/>
                  <a:gd name="T7" fmla="*/ 2 h 112"/>
                  <a:gd name="T8" fmla="*/ 45 w 112"/>
                  <a:gd name="T9" fmla="*/ 2 h 112"/>
                  <a:gd name="T10" fmla="*/ 25 w 112"/>
                  <a:gd name="T11" fmla="*/ 10 h 112"/>
                  <a:gd name="T12" fmla="*/ 10 w 112"/>
                  <a:gd name="T13" fmla="*/ 25 h 112"/>
                  <a:gd name="T14" fmla="*/ 2 w 112"/>
                  <a:gd name="T15" fmla="*/ 45 h 112"/>
                  <a:gd name="T16" fmla="*/ 2 w 112"/>
                  <a:gd name="T17" fmla="*/ 68 h 112"/>
                  <a:gd name="T18" fmla="*/ 10 w 112"/>
                  <a:gd name="T19" fmla="*/ 87 h 112"/>
                  <a:gd name="T20" fmla="*/ 25 w 112"/>
                  <a:gd name="T21" fmla="*/ 102 h 112"/>
                  <a:gd name="T22" fmla="*/ 45 w 112"/>
                  <a:gd name="T23" fmla="*/ 112 h 112"/>
                  <a:gd name="T24" fmla="*/ 68 w 112"/>
                  <a:gd name="T25" fmla="*/ 112 h 112"/>
                  <a:gd name="T26" fmla="*/ 87 w 112"/>
                  <a:gd name="T27" fmla="*/ 102 h 112"/>
                  <a:gd name="T28" fmla="*/ 102 w 112"/>
                  <a:gd name="T29" fmla="*/ 87 h 112"/>
                  <a:gd name="T30" fmla="*/ 110 w 112"/>
                  <a:gd name="T31" fmla="*/ 68 h 112"/>
                  <a:gd name="T32" fmla="*/ 112 w 112"/>
                  <a:gd name="T33" fmla="*/ 56 h 112"/>
                  <a:gd name="T34" fmla="*/ 106 w 112"/>
                  <a:gd name="T35" fmla="*/ 35 h 112"/>
                  <a:gd name="T36" fmla="*/ 94 w 112"/>
                  <a:gd name="T37" fmla="*/ 18 h 112"/>
                  <a:gd name="T38" fmla="*/ 77 w 112"/>
                  <a:gd name="T39" fmla="*/ 6 h 112"/>
                  <a:gd name="T40" fmla="*/ 56 w 112"/>
                  <a:gd name="T41" fmla="*/ 2 h 112"/>
                  <a:gd name="T42" fmla="*/ 35 w 112"/>
                  <a:gd name="T43" fmla="*/ 6 h 112"/>
                  <a:gd name="T44" fmla="*/ 18 w 112"/>
                  <a:gd name="T45" fmla="*/ 18 h 112"/>
                  <a:gd name="T46" fmla="*/ 6 w 112"/>
                  <a:gd name="T47" fmla="*/ 35 h 112"/>
                  <a:gd name="T48" fmla="*/ 0 w 112"/>
                  <a:gd name="T49" fmla="*/ 56 h 112"/>
                  <a:gd name="T50" fmla="*/ 6 w 112"/>
                  <a:gd name="T51" fmla="*/ 77 h 112"/>
                  <a:gd name="T52" fmla="*/ 18 w 112"/>
                  <a:gd name="T53" fmla="*/ 96 h 112"/>
                  <a:gd name="T54" fmla="*/ 35 w 112"/>
                  <a:gd name="T55" fmla="*/ 108 h 112"/>
                  <a:gd name="T56" fmla="*/ 56 w 112"/>
                  <a:gd name="T57" fmla="*/ 112 h 112"/>
                  <a:gd name="T58" fmla="*/ 77 w 112"/>
                  <a:gd name="T59" fmla="*/ 108 h 112"/>
                  <a:gd name="T60" fmla="*/ 94 w 112"/>
                  <a:gd name="T61" fmla="*/ 96 h 112"/>
                  <a:gd name="T62" fmla="*/ 106 w 112"/>
                  <a:gd name="T63" fmla="*/ 77 h 112"/>
                  <a:gd name="T64" fmla="*/ 112 w 112"/>
                  <a:gd name="T65" fmla="*/ 5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12">
                    <a:moveTo>
                      <a:pt x="112" y="56"/>
                    </a:moveTo>
                    <a:lnTo>
                      <a:pt x="110" y="45"/>
                    </a:lnTo>
                    <a:lnTo>
                      <a:pt x="108" y="35"/>
                    </a:lnTo>
                    <a:lnTo>
                      <a:pt x="102" y="25"/>
                    </a:lnTo>
                    <a:lnTo>
                      <a:pt x="96" y="18"/>
                    </a:lnTo>
                    <a:lnTo>
                      <a:pt x="87" y="10"/>
                    </a:lnTo>
                    <a:lnTo>
                      <a:pt x="77" y="6"/>
                    </a:lnTo>
                    <a:lnTo>
                      <a:pt x="68" y="2"/>
                    </a:lnTo>
                    <a:lnTo>
                      <a:pt x="56" y="0"/>
                    </a:lnTo>
                    <a:lnTo>
                      <a:pt x="45" y="2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2" y="45"/>
                    </a:lnTo>
                    <a:lnTo>
                      <a:pt x="0" y="56"/>
                    </a:lnTo>
                    <a:lnTo>
                      <a:pt x="2" y="68"/>
                    </a:lnTo>
                    <a:lnTo>
                      <a:pt x="4" y="79"/>
                    </a:lnTo>
                    <a:lnTo>
                      <a:pt x="10" y="87"/>
                    </a:lnTo>
                    <a:lnTo>
                      <a:pt x="18" y="96"/>
                    </a:lnTo>
                    <a:lnTo>
                      <a:pt x="25" y="102"/>
                    </a:lnTo>
                    <a:lnTo>
                      <a:pt x="35" y="108"/>
                    </a:lnTo>
                    <a:lnTo>
                      <a:pt x="45" y="112"/>
                    </a:lnTo>
                    <a:lnTo>
                      <a:pt x="56" y="112"/>
                    </a:lnTo>
                    <a:lnTo>
                      <a:pt x="68" y="112"/>
                    </a:lnTo>
                    <a:lnTo>
                      <a:pt x="77" y="108"/>
                    </a:lnTo>
                    <a:lnTo>
                      <a:pt x="87" y="102"/>
                    </a:lnTo>
                    <a:lnTo>
                      <a:pt x="96" y="96"/>
                    </a:lnTo>
                    <a:lnTo>
                      <a:pt x="102" y="87"/>
                    </a:lnTo>
                    <a:lnTo>
                      <a:pt x="108" y="79"/>
                    </a:lnTo>
                    <a:lnTo>
                      <a:pt x="110" y="68"/>
                    </a:lnTo>
                    <a:lnTo>
                      <a:pt x="112" y="56"/>
                    </a:lnTo>
                    <a:lnTo>
                      <a:pt x="112" y="56"/>
                    </a:lnTo>
                    <a:lnTo>
                      <a:pt x="110" y="46"/>
                    </a:lnTo>
                    <a:lnTo>
                      <a:pt x="106" y="35"/>
                    </a:lnTo>
                    <a:lnTo>
                      <a:pt x="102" y="25"/>
                    </a:lnTo>
                    <a:lnTo>
                      <a:pt x="94" y="18"/>
                    </a:lnTo>
                    <a:lnTo>
                      <a:pt x="87" y="12"/>
                    </a:lnTo>
                    <a:lnTo>
                      <a:pt x="77" y="6"/>
                    </a:lnTo>
                    <a:lnTo>
                      <a:pt x="68" y="2"/>
                    </a:lnTo>
                    <a:lnTo>
                      <a:pt x="56" y="2"/>
                    </a:lnTo>
                    <a:lnTo>
                      <a:pt x="45" y="2"/>
                    </a:lnTo>
                    <a:lnTo>
                      <a:pt x="35" y="6"/>
                    </a:lnTo>
                    <a:lnTo>
                      <a:pt x="25" y="12"/>
                    </a:lnTo>
                    <a:lnTo>
                      <a:pt x="18" y="18"/>
                    </a:lnTo>
                    <a:lnTo>
                      <a:pt x="10" y="25"/>
                    </a:lnTo>
                    <a:lnTo>
                      <a:pt x="6" y="35"/>
                    </a:lnTo>
                    <a:lnTo>
                      <a:pt x="2" y="46"/>
                    </a:lnTo>
                    <a:lnTo>
                      <a:pt x="0" y="56"/>
                    </a:lnTo>
                    <a:lnTo>
                      <a:pt x="2" y="68"/>
                    </a:lnTo>
                    <a:lnTo>
                      <a:pt x="6" y="77"/>
                    </a:lnTo>
                    <a:lnTo>
                      <a:pt x="10" y="87"/>
                    </a:lnTo>
                    <a:lnTo>
                      <a:pt x="18" y="96"/>
                    </a:lnTo>
                    <a:lnTo>
                      <a:pt x="25" y="102"/>
                    </a:lnTo>
                    <a:lnTo>
                      <a:pt x="35" y="108"/>
                    </a:lnTo>
                    <a:lnTo>
                      <a:pt x="45" y="110"/>
                    </a:lnTo>
                    <a:lnTo>
                      <a:pt x="56" y="112"/>
                    </a:lnTo>
                    <a:lnTo>
                      <a:pt x="68" y="110"/>
                    </a:lnTo>
                    <a:lnTo>
                      <a:pt x="77" y="108"/>
                    </a:lnTo>
                    <a:lnTo>
                      <a:pt x="87" y="102"/>
                    </a:lnTo>
                    <a:lnTo>
                      <a:pt x="94" y="96"/>
                    </a:lnTo>
                    <a:lnTo>
                      <a:pt x="102" y="87"/>
                    </a:lnTo>
                    <a:lnTo>
                      <a:pt x="106" y="77"/>
                    </a:lnTo>
                    <a:lnTo>
                      <a:pt x="110" y="68"/>
                    </a:lnTo>
                    <a:lnTo>
                      <a:pt x="112" y="56"/>
                    </a:lnTo>
                    <a:lnTo>
                      <a:pt x="112" y="56"/>
                    </a:lnTo>
                    <a:close/>
                  </a:path>
                </a:pathLst>
              </a:custGeom>
              <a:solidFill>
                <a:srgbClr val="00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50" name="Freeform 8034"/>
              <p:cNvSpPr>
                <a:spLocks/>
              </p:cNvSpPr>
              <p:nvPr/>
            </p:nvSpPr>
            <p:spPr bwMode="auto">
              <a:xfrm>
                <a:off x="2909" y="3077"/>
                <a:ext cx="112" cy="110"/>
              </a:xfrm>
              <a:custGeom>
                <a:avLst/>
                <a:gdLst>
                  <a:gd name="T0" fmla="*/ 110 w 112"/>
                  <a:gd name="T1" fmla="*/ 44 h 110"/>
                  <a:gd name="T2" fmla="*/ 102 w 112"/>
                  <a:gd name="T3" fmla="*/ 23 h 110"/>
                  <a:gd name="T4" fmla="*/ 87 w 112"/>
                  <a:gd name="T5" fmla="*/ 10 h 110"/>
                  <a:gd name="T6" fmla="*/ 68 w 112"/>
                  <a:gd name="T7" fmla="*/ 0 h 110"/>
                  <a:gd name="T8" fmla="*/ 45 w 112"/>
                  <a:gd name="T9" fmla="*/ 0 h 110"/>
                  <a:gd name="T10" fmla="*/ 25 w 112"/>
                  <a:gd name="T11" fmla="*/ 10 h 110"/>
                  <a:gd name="T12" fmla="*/ 10 w 112"/>
                  <a:gd name="T13" fmla="*/ 23 h 110"/>
                  <a:gd name="T14" fmla="*/ 2 w 112"/>
                  <a:gd name="T15" fmla="*/ 44 h 110"/>
                  <a:gd name="T16" fmla="*/ 2 w 112"/>
                  <a:gd name="T17" fmla="*/ 66 h 110"/>
                  <a:gd name="T18" fmla="*/ 10 w 112"/>
                  <a:gd name="T19" fmla="*/ 85 h 110"/>
                  <a:gd name="T20" fmla="*/ 25 w 112"/>
                  <a:gd name="T21" fmla="*/ 100 h 110"/>
                  <a:gd name="T22" fmla="*/ 45 w 112"/>
                  <a:gd name="T23" fmla="*/ 108 h 110"/>
                  <a:gd name="T24" fmla="*/ 68 w 112"/>
                  <a:gd name="T25" fmla="*/ 108 h 110"/>
                  <a:gd name="T26" fmla="*/ 87 w 112"/>
                  <a:gd name="T27" fmla="*/ 100 h 110"/>
                  <a:gd name="T28" fmla="*/ 102 w 112"/>
                  <a:gd name="T29" fmla="*/ 85 h 110"/>
                  <a:gd name="T30" fmla="*/ 110 w 112"/>
                  <a:gd name="T31" fmla="*/ 66 h 110"/>
                  <a:gd name="T32" fmla="*/ 110 w 112"/>
                  <a:gd name="T33" fmla="*/ 54 h 110"/>
                  <a:gd name="T34" fmla="*/ 106 w 112"/>
                  <a:gd name="T35" fmla="*/ 33 h 110"/>
                  <a:gd name="T36" fmla="*/ 94 w 112"/>
                  <a:gd name="T37" fmla="*/ 16 h 110"/>
                  <a:gd name="T38" fmla="*/ 77 w 112"/>
                  <a:gd name="T39" fmla="*/ 4 h 110"/>
                  <a:gd name="T40" fmla="*/ 56 w 112"/>
                  <a:gd name="T41" fmla="*/ 0 h 110"/>
                  <a:gd name="T42" fmla="*/ 35 w 112"/>
                  <a:gd name="T43" fmla="*/ 4 h 110"/>
                  <a:gd name="T44" fmla="*/ 18 w 112"/>
                  <a:gd name="T45" fmla="*/ 16 h 110"/>
                  <a:gd name="T46" fmla="*/ 6 w 112"/>
                  <a:gd name="T47" fmla="*/ 33 h 110"/>
                  <a:gd name="T48" fmla="*/ 2 w 112"/>
                  <a:gd name="T49" fmla="*/ 54 h 110"/>
                  <a:gd name="T50" fmla="*/ 6 w 112"/>
                  <a:gd name="T51" fmla="*/ 75 h 110"/>
                  <a:gd name="T52" fmla="*/ 18 w 112"/>
                  <a:gd name="T53" fmla="*/ 93 h 110"/>
                  <a:gd name="T54" fmla="*/ 35 w 112"/>
                  <a:gd name="T55" fmla="*/ 104 h 110"/>
                  <a:gd name="T56" fmla="*/ 56 w 112"/>
                  <a:gd name="T57" fmla="*/ 110 h 110"/>
                  <a:gd name="T58" fmla="*/ 77 w 112"/>
                  <a:gd name="T59" fmla="*/ 104 h 110"/>
                  <a:gd name="T60" fmla="*/ 94 w 112"/>
                  <a:gd name="T61" fmla="*/ 93 h 110"/>
                  <a:gd name="T62" fmla="*/ 106 w 112"/>
                  <a:gd name="T63" fmla="*/ 75 h 110"/>
                  <a:gd name="T64" fmla="*/ 110 w 112"/>
                  <a:gd name="T65" fmla="*/ 5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10">
                    <a:moveTo>
                      <a:pt x="112" y="54"/>
                    </a:moveTo>
                    <a:lnTo>
                      <a:pt x="110" y="44"/>
                    </a:lnTo>
                    <a:lnTo>
                      <a:pt x="106" y="33"/>
                    </a:lnTo>
                    <a:lnTo>
                      <a:pt x="102" y="23"/>
                    </a:lnTo>
                    <a:lnTo>
                      <a:pt x="94" y="16"/>
                    </a:lnTo>
                    <a:lnTo>
                      <a:pt x="87" y="10"/>
                    </a:lnTo>
                    <a:lnTo>
                      <a:pt x="77" y="4"/>
                    </a:lnTo>
                    <a:lnTo>
                      <a:pt x="68" y="0"/>
                    </a:lnTo>
                    <a:lnTo>
                      <a:pt x="56" y="0"/>
                    </a:lnTo>
                    <a:lnTo>
                      <a:pt x="45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6"/>
                    </a:lnTo>
                    <a:lnTo>
                      <a:pt x="10" y="23"/>
                    </a:lnTo>
                    <a:lnTo>
                      <a:pt x="6" y="33"/>
                    </a:lnTo>
                    <a:lnTo>
                      <a:pt x="2" y="44"/>
                    </a:lnTo>
                    <a:lnTo>
                      <a:pt x="0" y="54"/>
                    </a:lnTo>
                    <a:lnTo>
                      <a:pt x="2" y="66"/>
                    </a:lnTo>
                    <a:lnTo>
                      <a:pt x="6" y="75"/>
                    </a:lnTo>
                    <a:lnTo>
                      <a:pt x="10" y="85"/>
                    </a:lnTo>
                    <a:lnTo>
                      <a:pt x="18" y="94"/>
                    </a:lnTo>
                    <a:lnTo>
                      <a:pt x="25" y="100"/>
                    </a:lnTo>
                    <a:lnTo>
                      <a:pt x="35" y="106"/>
                    </a:lnTo>
                    <a:lnTo>
                      <a:pt x="45" y="108"/>
                    </a:lnTo>
                    <a:lnTo>
                      <a:pt x="56" y="110"/>
                    </a:lnTo>
                    <a:lnTo>
                      <a:pt x="68" y="108"/>
                    </a:lnTo>
                    <a:lnTo>
                      <a:pt x="77" y="106"/>
                    </a:lnTo>
                    <a:lnTo>
                      <a:pt x="87" y="100"/>
                    </a:lnTo>
                    <a:lnTo>
                      <a:pt x="94" y="94"/>
                    </a:lnTo>
                    <a:lnTo>
                      <a:pt x="102" y="85"/>
                    </a:lnTo>
                    <a:lnTo>
                      <a:pt x="106" y="75"/>
                    </a:lnTo>
                    <a:lnTo>
                      <a:pt x="110" y="66"/>
                    </a:lnTo>
                    <a:lnTo>
                      <a:pt x="112" y="54"/>
                    </a:lnTo>
                    <a:lnTo>
                      <a:pt x="110" y="54"/>
                    </a:lnTo>
                    <a:lnTo>
                      <a:pt x="110" y="44"/>
                    </a:lnTo>
                    <a:lnTo>
                      <a:pt x="106" y="33"/>
                    </a:lnTo>
                    <a:lnTo>
                      <a:pt x="102" y="23"/>
                    </a:lnTo>
                    <a:lnTo>
                      <a:pt x="94" y="16"/>
                    </a:lnTo>
                    <a:lnTo>
                      <a:pt x="87" y="10"/>
                    </a:lnTo>
                    <a:lnTo>
                      <a:pt x="77" y="4"/>
                    </a:lnTo>
                    <a:lnTo>
                      <a:pt x="68" y="2"/>
                    </a:lnTo>
                    <a:lnTo>
                      <a:pt x="56" y="0"/>
                    </a:lnTo>
                    <a:lnTo>
                      <a:pt x="45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6"/>
                    </a:lnTo>
                    <a:lnTo>
                      <a:pt x="12" y="23"/>
                    </a:lnTo>
                    <a:lnTo>
                      <a:pt x="6" y="33"/>
                    </a:lnTo>
                    <a:lnTo>
                      <a:pt x="2" y="44"/>
                    </a:lnTo>
                    <a:lnTo>
                      <a:pt x="2" y="54"/>
                    </a:lnTo>
                    <a:lnTo>
                      <a:pt x="2" y="66"/>
                    </a:lnTo>
                    <a:lnTo>
                      <a:pt x="6" y="75"/>
                    </a:lnTo>
                    <a:lnTo>
                      <a:pt x="12" y="85"/>
                    </a:lnTo>
                    <a:lnTo>
                      <a:pt x="18" y="93"/>
                    </a:lnTo>
                    <a:lnTo>
                      <a:pt x="25" y="100"/>
                    </a:lnTo>
                    <a:lnTo>
                      <a:pt x="35" y="104"/>
                    </a:lnTo>
                    <a:lnTo>
                      <a:pt x="45" y="108"/>
                    </a:lnTo>
                    <a:lnTo>
                      <a:pt x="56" y="110"/>
                    </a:lnTo>
                    <a:lnTo>
                      <a:pt x="68" y="108"/>
                    </a:lnTo>
                    <a:lnTo>
                      <a:pt x="77" y="104"/>
                    </a:lnTo>
                    <a:lnTo>
                      <a:pt x="87" y="100"/>
                    </a:lnTo>
                    <a:lnTo>
                      <a:pt x="94" y="93"/>
                    </a:lnTo>
                    <a:lnTo>
                      <a:pt x="102" y="85"/>
                    </a:lnTo>
                    <a:lnTo>
                      <a:pt x="106" y="75"/>
                    </a:lnTo>
                    <a:lnTo>
                      <a:pt x="110" y="66"/>
                    </a:lnTo>
                    <a:lnTo>
                      <a:pt x="110" y="54"/>
                    </a:lnTo>
                    <a:lnTo>
                      <a:pt x="112" y="54"/>
                    </a:lnTo>
                    <a:close/>
                  </a:path>
                </a:pathLst>
              </a:cu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51" name="Freeform 8035"/>
              <p:cNvSpPr>
                <a:spLocks/>
              </p:cNvSpPr>
              <p:nvPr/>
            </p:nvSpPr>
            <p:spPr bwMode="auto">
              <a:xfrm>
                <a:off x="2911" y="3077"/>
                <a:ext cx="108" cy="110"/>
              </a:xfrm>
              <a:custGeom>
                <a:avLst/>
                <a:gdLst>
                  <a:gd name="T0" fmla="*/ 108 w 108"/>
                  <a:gd name="T1" fmla="*/ 44 h 110"/>
                  <a:gd name="T2" fmla="*/ 100 w 108"/>
                  <a:gd name="T3" fmla="*/ 23 h 110"/>
                  <a:gd name="T4" fmla="*/ 85 w 108"/>
                  <a:gd name="T5" fmla="*/ 10 h 110"/>
                  <a:gd name="T6" fmla="*/ 66 w 108"/>
                  <a:gd name="T7" fmla="*/ 2 h 110"/>
                  <a:gd name="T8" fmla="*/ 43 w 108"/>
                  <a:gd name="T9" fmla="*/ 2 h 110"/>
                  <a:gd name="T10" fmla="*/ 23 w 108"/>
                  <a:gd name="T11" fmla="*/ 10 h 110"/>
                  <a:gd name="T12" fmla="*/ 10 w 108"/>
                  <a:gd name="T13" fmla="*/ 23 h 110"/>
                  <a:gd name="T14" fmla="*/ 0 w 108"/>
                  <a:gd name="T15" fmla="*/ 44 h 110"/>
                  <a:gd name="T16" fmla="*/ 0 w 108"/>
                  <a:gd name="T17" fmla="*/ 66 h 110"/>
                  <a:gd name="T18" fmla="*/ 10 w 108"/>
                  <a:gd name="T19" fmla="*/ 85 h 110"/>
                  <a:gd name="T20" fmla="*/ 23 w 108"/>
                  <a:gd name="T21" fmla="*/ 100 h 110"/>
                  <a:gd name="T22" fmla="*/ 43 w 108"/>
                  <a:gd name="T23" fmla="*/ 108 h 110"/>
                  <a:gd name="T24" fmla="*/ 66 w 108"/>
                  <a:gd name="T25" fmla="*/ 108 h 110"/>
                  <a:gd name="T26" fmla="*/ 85 w 108"/>
                  <a:gd name="T27" fmla="*/ 100 h 110"/>
                  <a:gd name="T28" fmla="*/ 100 w 108"/>
                  <a:gd name="T29" fmla="*/ 85 h 110"/>
                  <a:gd name="T30" fmla="*/ 108 w 108"/>
                  <a:gd name="T31" fmla="*/ 66 h 110"/>
                  <a:gd name="T32" fmla="*/ 108 w 108"/>
                  <a:gd name="T33" fmla="*/ 54 h 110"/>
                  <a:gd name="T34" fmla="*/ 104 w 108"/>
                  <a:gd name="T35" fmla="*/ 33 h 110"/>
                  <a:gd name="T36" fmla="*/ 92 w 108"/>
                  <a:gd name="T37" fmla="*/ 16 h 110"/>
                  <a:gd name="T38" fmla="*/ 75 w 108"/>
                  <a:gd name="T39" fmla="*/ 4 h 110"/>
                  <a:gd name="T40" fmla="*/ 54 w 108"/>
                  <a:gd name="T41" fmla="*/ 0 h 110"/>
                  <a:gd name="T42" fmla="*/ 33 w 108"/>
                  <a:gd name="T43" fmla="*/ 4 h 110"/>
                  <a:gd name="T44" fmla="*/ 16 w 108"/>
                  <a:gd name="T45" fmla="*/ 16 h 110"/>
                  <a:gd name="T46" fmla="*/ 4 w 108"/>
                  <a:gd name="T47" fmla="*/ 33 h 110"/>
                  <a:gd name="T48" fmla="*/ 0 w 108"/>
                  <a:gd name="T49" fmla="*/ 54 h 110"/>
                  <a:gd name="T50" fmla="*/ 4 w 108"/>
                  <a:gd name="T51" fmla="*/ 75 h 110"/>
                  <a:gd name="T52" fmla="*/ 16 w 108"/>
                  <a:gd name="T53" fmla="*/ 93 h 110"/>
                  <a:gd name="T54" fmla="*/ 33 w 108"/>
                  <a:gd name="T55" fmla="*/ 104 h 110"/>
                  <a:gd name="T56" fmla="*/ 54 w 108"/>
                  <a:gd name="T57" fmla="*/ 108 h 110"/>
                  <a:gd name="T58" fmla="*/ 75 w 108"/>
                  <a:gd name="T59" fmla="*/ 104 h 110"/>
                  <a:gd name="T60" fmla="*/ 92 w 108"/>
                  <a:gd name="T61" fmla="*/ 93 h 110"/>
                  <a:gd name="T62" fmla="*/ 104 w 108"/>
                  <a:gd name="T63" fmla="*/ 75 h 110"/>
                  <a:gd name="T64" fmla="*/ 108 w 108"/>
                  <a:gd name="T65" fmla="*/ 5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10">
                    <a:moveTo>
                      <a:pt x="108" y="54"/>
                    </a:moveTo>
                    <a:lnTo>
                      <a:pt x="108" y="44"/>
                    </a:lnTo>
                    <a:lnTo>
                      <a:pt x="104" y="33"/>
                    </a:lnTo>
                    <a:lnTo>
                      <a:pt x="100" y="23"/>
                    </a:lnTo>
                    <a:lnTo>
                      <a:pt x="92" y="16"/>
                    </a:lnTo>
                    <a:lnTo>
                      <a:pt x="85" y="10"/>
                    </a:lnTo>
                    <a:lnTo>
                      <a:pt x="75" y="4"/>
                    </a:lnTo>
                    <a:lnTo>
                      <a:pt x="66" y="2"/>
                    </a:lnTo>
                    <a:lnTo>
                      <a:pt x="54" y="0"/>
                    </a:lnTo>
                    <a:lnTo>
                      <a:pt x="43" y="2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0" y="66"/>
                    </a:lnTo>
                    <a:lnTo>
                      <a:pt x="4" y="75"/>
                    </a:lnTo>
                    <a:lnTo>
                      <a:pt x="10" y="85"/>
                    </a:lnTo>
                    <a:lnTo>
                      <a:pt x="16" y="93"/>
                    </a:lnTo>
                    <a:lnTo>
                      <a:pt x="23" y="100"/>
                    </a:lnTo>
                    <a:lnTo>
                      <a:pt x="33" y="104"/>
                    </a:lnTo>
                    <a:lnTo>
                      <a:pt x="43" y="108"/>
                    </a:lnTo>
                    <a:lnTo>
                      <a:pt x="54" y="110"/>
                    </a:lnTo>
                    <a:lnTo>
                      <a:pt x="66" y="108"/>
                    </a:lnTo>
                    <a:lnTo>
                      <a:pt x="75" y="104"/>
                    </a:lnTo>
                    <a:lnTo>
                      <a:pt x="85" y="100"/>
                    </a:lnTo>
                    <a:lnTo>
                      <a:pt x="92" y="93"/>
                    </a:lnTo>
                    <a:lnTo>
                      <a:pt x="100" y="85"/>
                    </a:lnTo>
                    <a:lnTo>
                      <a:pt x="104" y="75"/>
                    </a:lnTo>
                    <a:lnTo>
                      <a:pt x="108" y="66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8" y="44"/>
                    </a:lnTo>
                    <a:lnTo>
                      <a:pt x="104" y="33"/>
                    </a:lnTo>
                    <a:lnTo>
                      <a:pt x="98" y="25"/>
                    </a:lnTo>
                    <a:lnTo>
                      <a:pt x="92" y="16"/>
                    </a:lnTo>
                    <a:lnTo>
                      <a:pt x="85" y="10"/>
                    </a:lnTo>
                    <a:lnTo>
                      <a:pt x="75" y="4"/>
                    </a:lnTo>
                    <a:lnTo>
                      <a:pt x="66" y="2"/>
                    </a:lnTo>
                    <a:lnTo>
                      <a:pt x="54" y="0"/>
                    </a:lnTo>
                    <a:lnTo>
                      <a:pt x="43" y="2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2" y="44"/>
                    </a:lnTo>
                    <a:lnTo>
                      <a:pt x="0" y="54"/>
                    </a:lnTo>
                    <a:lnTo>
                      <a:pt x="2" y="66"/>
                    </a:lnTo>
                    <a:lnTo>
                      <a:pt x="4" y="75"/>
                    </a:lnTo>
                    <a:lnTo>
                      <a:pt x="10" y="85"/>
                    </a:lnTo>
                    <a:lnTo>
                      <a:pt x="16" y="93"/>
                    </a:lnTo>
                    <a:lnTo>
                      <a:pt x="23" y="100"/>
                    </a:lnTo>
                    <a:lnTo>
                      <a:pt x="33" y="104"/>
                    </a:lnTo>
                    <a:lnTo>
                      <a:pt x="43" y="108"/>
                    </a:lnTo>
                    <a:lnTo>
                      <a:pt x="54" y="108"/>
                    </a:lnTo>
                    <a:lnTo>
                      <a:pt x="66" y="108"/>
                    </a:lnTo>
                    <a:lnTo>
                      <a:pt x="75" y="104"/>
                    </a:lnTo>
                    <a:lnTo>
                      <a:pt x="85" y="100"/>
                    </a:lnTo>
                    <a:lnTo>
                      <a:pt x="92" y="93"/>
                    </a:lnTo>
                    <a:lnTo>
                      <a:pt x="98" y="85"/>
                    </a:lnTo>
                    <a:lnTo>
                      <a:pt x="104" y="75"/>
                    </a:lnTo>
                    <a:lnTo>
                      <a:pt x="108" y="66"/>
                    </a:lnTo>
                    <a:lnTo>
                      <a:pt x="108" y="54"/>
                    </a:lnTo>
                    <a:lnTo>
                      <a:pt x="108" y="54"/>
                    </a:lnTo>
                    <a:close/>
                  </a:path>
                </a:pathLst>
              </a:cu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52" name="Freeform 8036"/>
              <p:cNvSpPr>
                <a:spLocks/>
              </p:cNvSpPr>
              <p:nvPr/>
            </p:nvSpPr>
            <p:spPr bwMode="auto">
              <a:xfrm>
                <a:off x="2911" y="3077"/>
                <a:ext cx="108" cy="108"/>
              </a:xfrm>
              <a:custGeom>
                <a:avLst/>
                <a:gdLst>
                  <a:gd name="T0" fmla="*/ 108 w 108"/>
                  <a:gd name="T1" fmla="*/ 44 h 108"/>
                  <a:gd name="T2" fmla="*/ 98 w 108"/>
                  <a:gd name="T3" fmla="*/ 25 h 108"/>
                  <a:gd name="T4" fmla="*/ 85 w 108"/>
                  <a:gd name="T5" fmla="*/ 10 h 108"/>
                  <a:gd name="T6" fmla="*/ 66 w 108"/>
                  <a:gd name="T7" fmla="*/ 2 h 108"/>
                  <a:gd name="T8" fmla="*/ 43 w 108"/>
                  <a:gd name="T9" fmla="*/ 2 h 108"/>
                  <a:gd name="T10" fmla="*/ 23 w 108"/>
                  <a:gd name="T11" fmla="*/ 10 h 108"/>
                  <a:gd name="T12" fmla="*/ 10 w 108"/>
                  <a:gd name="T13" fmla="*/ 25 h 108"/>
                  <a:gd name="T14" fmla="*/ 2 w 108"/>
                  <a:gd name="T15" fmla="*/ 44 h 108"/>
                  <a:gd name="T16" fmla="*/ 2 w 108"/>
                  <a:gd name="T17" fmla="*/ 66 h 108"/>
                  <a:gd name="T18" fmla="*/ 10 w 108"/>
                  <a:gd name="T19" fmla="*/ 85 h 108"/>
                  <a:gd name="T20" fmla="*/ 23 w 108"/>
                  <a:gd name="T21" fmla="*/ 100 h 108"/>
                  <a:gd name="T22" fmla="*/ 43 w 108"/>
                  <a:gd name="T23" fmla="*/ 108 h 108"/>
                  <a:gd name="T24" fmla="*/ 66 w 108"/>
                  <a:gd name="T25" fmla="*/ 108 h 108"/>
                  <a:gd name="T26" fmla="*/ 85 w 108"/>
                  <a:gd name="T27" fmla="*/ 100 h 108"/>
                  <a:gd name="T28" fmla="*/ 98 w 108"/>
                  <a:gd name="T29" fmla="*/ 85 h 108"/>
                  <a:gd name="T30" fmla="*/ 108 w 108"/>
                  <a:gd name="T31" fmla="*/ 66 h 108"/>
                  <a:gd name="T32" fmla="*/ 108 w 108"/>
                  <a:gd name="T33" fmla="*/ 54 h 108"/>
                  <a:gd name="T34" fmla="*/ 104 w 108"/>
                  <a:gd name="T35" fmla="*/ 35 h 108"/>
                  <a:gd name="T36" fmla="*/ 92 w 108"/>
                  <a:gd name="T37" fmla="*/ 18 h 108"/>
                  <a:gd name="T38" fmla="*/ 75 w 108"/>
                  <a:gd name="T39" fmla="*/ 6 h 108"/>
                  <a:gd name="T40" fmla="*/ 54 w 108"/>
                  <a:gd name="T41" fmla="*/ 2 h 108"/>
                  <a:gd name="T42" fmla="*/ 33 w 108"/>
                  <a:gd name="T43" fmla="*/ 6 h 108"/>
                  <a:gd name="T44" fmla="*/ 16 w 108"/>
                  <a:gd name="T45" fmla="*/ 18 h 108"/>
                  <a:gd name="T46" fmla="*/ 4 w 108"/>
                  <a:gd name="T47" fmla="*/ 35 h 108"/>
                  <a:gd name="T48" fmla="*/ 0 w 108"/>
                  <a:gd name="T49" fmla="*/ 54 h 108"/>
                  <a:gd name="T50" fmla="*/ 4 w 108"/>
                  <a:gd name="T51" fmla="*/ 75 h 108"/>
                  <a:gd name="T52" fmla="*/ 16 w 108"/>
                  <a:gd name="T53" fmla="*/ 93 h 108"/>
                  <a:gd name="T54" fmla="*/ 33 w 108"/>
                  <a:gd name="T55" fmla="*/ 104 h 108"/>
                  <a:gd name="T56" fmla="*/ 54 w 108"/>
                  <a:gd name="T57" fmla="*/ 108 h 108"/>
                  <a:gd name="T58" fmla="*/ 75 w 108"/>
                  <a:gd name="T59" fmla="*/ 104 h 108"/>
                  <a:gd name="T60" fmla="*/ 92 w 108"/>
                  <a:gd name="T61" fmla="*/ 93 h 108"/>
                  <a:gd name="T62" fmla="*/ 104 w 108"/>
                  <a:gd name="T63" fmla="*/ 75 h 108"/>
                  <a:gd name="T64" fmla="*/ 108 w 108"/>
                  <a:gd name="T65" fmla="*/ 5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08">
                    <a:moveTo>
                      <a:pt x="108" y="54"/>
                    </a:moveTo>
                    <a:lnTo>
                      <a:pt x="108" y="44"/>
                    </a:lnTo>
                    <a:lnTo>
                      <a:pt x="104" y="33"/>
                    </a:lnTo>
                    <a:lnTo>
                      <a:pt x="98" y="25"/>
                    </a:lnTo>
                    <a:lnTo>
                      <a:pt x="92" y="16"/>
                    </a:lnTo>
                    <a:lnTo>
                      <a:pt x="85" y="10"/>
                    </a:lnTo>
                    <a:lnTo>
                      <a:pt x="75" y="4"/>
                    </a:lnTo>
                    <a:lnTo>
                      <a:pt x="66" y="2"/>
                    </a:lnTo>
                    <a:lnTo>
                      <a:pt x="54" y="0"/>
                    </a:lnTo>
                    <a:lnTo>
                      <a:pt x="43" y="2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2" y="44"/>
                    </a:lnTo>
                    <a:lnTo>
                      <a:pt x="0" y="54"/>
                    </a:lnTo>
                    <a:lnTo>
                      <a:pt x="2" y="66"/>
                    </a:lnTo>
                    <a:lnTo>
                      <a:pt x="4" y="75"/>
                    </a:lnTo>
                    <a:lnTo>
                      <a:pt x="10" y="85"/>
                    </a:lnTo>
                    <a:lnTo>
                      <a:pt x="16" y="93"/>
                    </a:lnTo>
                    <a:lnTo>
                      <a:pt x="23" y="100"/>
                    </a:lnTo>
                    <a:lnTo>
                      <a:pt x="33" y="104"/>
                    </a:lnTo>
                    <a:lnTo>
                      <a:pt x="43" y="108"/>
                    </a:lnTo>
                    <a:lnTo>
                      <a:pt x="54" y="108"/>
                    </a:lnTo>
                    <a:lnTo>
                      <a:pt x="66" y="108"/>
                    </a:lnTo>
                    <a:lnTo>
                      <a:pt x="75" y="104"/>
                    </a:lnTo>
                    <a:lnTo>
                      <a:pt x="85" y="100"/>
                    </a:lnTo>
                    <a:lnTo>
                      <a:pt x="92" y="93"/>
                    </a:lnTo>
                    <a:lnTo>
                      <a:pt x="98" y="85"/>
                    </a:lnTo>
                    <a:lnTo>
                      <a:pt x="104" y="75"/>
                    </a:lnTo>
                    <a:lnTo>
                      <a:pt x="108" y="66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6" y="44"/>
                    </a:lnTo>
                    <a:lnTo>
                      <a:pt x="104" y="35"/>
                    </a:lnTo>
                    <a:lnTo>
                      <a:pt x="98" y="25"/>
                    </a:lnTo>
                    <a:lnTo>
                      <a:pt x="92" y="18"/>
                    </a:lnTo>
                    <a:lnTo>
                      <a:pt x="85" y="10"/>
                    </a:lnTo>
                    <a:lnTo>
                      <a:pt x="75" y="6"/>
                    </a:lnTo>
                    <a:lnTo>
                      <a:pt x="66" y="2"/>
                    </a:lnTo>
                    <a:lnTo>
                      <a:pt x="54" y="2"/>
                    </a:lnTo>
                    <a:lnTo>
                      <a:pt x="43" y="2"/>
                    </a:lnTo>
                    <a:lnTo>
                      <a:pt x="33" y="6"/>
                    </a:lnTo>
                    <a:lnTo>
                      <a:pt x="25" y="10"/>
                    </a:lnTo>
                    <a:lnTo>
                      <a:pt x="16" y="18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2" y="44"/>
                    </a:lnTo>
                    <a:lnTo>
                      <a:pt x="0" y="54"/>
                    </a:lnTo>
                    <a:lnTo>
                      <a:pt x="2" y="66"/>
                    </a:lnTo>
                    <a:lnTo>
                      <a:pt x="4" y="75"/>
                    </a:lnTo>
                    <a:lnTo>
                      <a:pt x="10" y="85"/>
                    </a:lnTo>
                    <a:lnTo>
                      <a:pt x="16" y="93"/>
                    </a:lnTo>
                    <a:lnTo>
                      <a:pt x="25" y="98"/>
                    </a:lnTo>
                    <a:lnTo>
                      <a:pt x="33" y="104"/>
                    </a:lnTo>
                    <a:lnTo>
                      <a:pt x="43" y="108"/>
                    </a:lnTo>
                    <a:lnTo>
                      <a:pt x="54" y="108"/>
                    </a:lnTo>
                    <a:lnTo>
                      <a:pt x="66" y="108"/>
                    </a:lnTo>
                    <a:lnTo>
                      <a:pt x="75" y="104"/>
                    </a:lnTo>
                    <a:lnTo>
                      <a:pt x="85" y="98"/>
                    </a:lnTo>
                    <a:lnTo>
                      <a:pt x="92" y="93"/>
                    </a:lnTo>
                    <a:lnTo>
                      <a:pt x="98" y="85"/>
                    </a:lnTo>
                    <a:lnTo>
                      <a:pt x="104" y="75"/>
                    </a:lnTo>
                    <a:lnTo>
                      <a:pt x="106" y="66"/>
                    </a:lnTo>
                    <a:lnTo>
                      <a:pt x="108" y="54"/>
                    </a:lnTo>
                    <a:lnTo>
                      <a:pt x="108" y="54"/>
                    </a:lnTo>
                    <a:close/>
                  </a:path>
                </a:pathLst>
              </a:custGeom>
              <a:solidFill>
                <a:srgbClr val="00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53" name="Freeform 8037"/>
              <p:cNvSpPr>
                <a:spLocks/>
              </p:cNvSpPr>
              <p:nvPr/>
            </p:nvSpPr>
            <p:spPr bwMode="auto">
              <a:xfrm>
                <a:off x="2911" y="3079"/>
                <a:ext cx="108" cy="106"/>
              </a:xfrm>
              <a:custGeom>
                <a:avLst/>
                <a:gdLst>
                  <a:gd name="T0" fmla="*/ 106 w 108"/>
                  <a:gd name="T1" fmla="*/ 42 h 106"/>
                  <a:gd name="T2" fmla="*/ 98 w 108"/>
                  <a:gd name="T3" fmla="*/ 23 h 106"/>
                  <a:gd name="T4" fmla="*/ 85 w 108"/>
                  <a:gd name="T5" fmla="*/ 8 h 106"/>
                  <a:gd name="T6" fmla="*/ 66 w 108"/>
                  <a:gd name="T7" fmla="*/ 0 h 106"/>
                  <a:gd name="T8" fmla="*/ 43 w 108"/>
                  <a:gd name="T9" fmla="*/ 0 h 106"/>
                  <a:gd name="T10" fmla="*/ 25 w 108"/>
                  <a:gd name="T11" fmla="*/ 8 h 106"/>
                  <a:gd name="T12" fmla="*/ 10 w 108"/>
                  <a:gd name="T13" fmla="*/ 23 h 106"/>
                  <a:gd name="T14" fmla="*/ 2 w 108"/>
                  <a:gd name="T15" fmla="*/ 42 h 106"/>
                  <a:gd name="T16" fmla="*/ 2 w 108"/>
                  <a:gd name="T17" fmla="*/ 64 h 106"/>
                  <a:gd name="T18" fmla="*/ 10 w 108"/>
                  <a:gd name="T19" fmla="*/ 83 h 106"/>
                  <a:gd name="T20" fmla="*/ 25 w 108"/>
                  <a:gd name="T21" fmla="*/ 96 h 106"/>
                  <a:gd name="T22" fmla="*/ 43 w 108"/>
                  <a:gd name="T23" fmla="*/ 106 h 106"/>
                  <a:gd name="T24" fmla="*/ 66 w 108"/>
                  <a:gd name="T25" fmla="*/ 106 h 106"/>
                  <a:gd name="T26" fmla="*/ 85 w 108"/>
                  <a:gd name="T27" fmla="*/ 96 h 106"/>
                  <a:gd name="T28" fmla="*/ 98 w 108"/>
                  <a:gd name="T29" fmla="*/ 83 h 106"/>
                  <a:gd name="T30" fmla="*/ 106 w 108"/>
                  <a:gd name="T31" fmla="*/ 64 h 106"/>
                  <a:gd name="T32" fmla="*/ 108 w 108"/>
                  <a:gd name="T33" fmla="*/ 52 h 106"/>
                  <a:gd name="T34" fmla="*/ 102 w 108"/>
                  <a:gd name="T35" fmla="*/ 33 h 106"/>
                  <a:gd name="T36" fmla="*/ 92 w 108"/>
                  <a:gd name="T37" fmla="*/ 16 h 106"/>
                  <a:gd name="T38" fmla="*/ 75 w 108"/>
                  <a:gd name="T39" fmla="*/ 4 h 106"/>
                  <a:gd name="T40" fmla="*/ 54 w 108"/>
                  <a:gd name="T41" fmla="*/ 0 h 106"/>
                  <a:gd name="T42" fmla="*/ 33 w 108"/>
                  <a:gd name="T43" fmla="*/ 4 h 106"/>
                  <a:gd name="T44" fmla="*/ 18 w 108"/>
                  <a:gd name="T45" fmla="*/ 16 h 106"/>
                  <a:gd name="T46" fmla="*/ 6 w 108"/>
                  <a:gd name="T47" fmla="*/ 33 h 106"/>
                  <a:gd name="T48" fmla="*/ 2 w 108"/>
                  <a:gd name="T49" fmla="*/ 52 h 106"/>
                  <a:gd name="T50" fmla="*/ 6 w 108"/>
                  <a:gd name="T51" fmla="*/ 73 h 106"/>
                  <a:gd name="T52" fmla="*/ 18 w 108"/>
                  <a:gd name="T53" fmla="*/ 91 h 106"/>
                  <a:gd name="T54" fmla="*/ 33 w 108"/>
                  <a:gd name="T55" fmla="*/ 102 h 106"/>
                  <a:gd name="T56" fmla="*/ 54 w 108"/>
                  <a:gd name="T57" fmla="*/ 106 h 106"/>
                  <a:gd name="T58" fmla="*/ 75 w 108"/>
                  <a:gd name="T59" fmla="*/ 102 h 106"/>
                  <a:gd name="T60" fmla="*/ 92 w 108"/>
                  <a:gd name="T61" fmla="*/ 91 h 106"/>
                  <a:gd name="T62" fmla="*/ 102 w 108"/>
                  <a:gd name="T63" fmla="*/ 73 h 106"/>
                  <a:gd name="T64" fmla="*/ 108 w 108"/>
                  <a:gd name="T65" fmla="*/ 5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06">
                    <a:moveTo>
                      <a:pt x="108" y="52"/>
                    </a:moveTo>
                    <a:lnTo>
                      <a:pt x="106" y="42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5" y="8"/>
                    </a:lnTo>
                    <a:lnTo>
                      <a:pt x="75" y="4"/>
                    </a:lnTo>
                    <a:lnTo>
                      <a:pt x="66" y="0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3" y="4"/>
                    </a:lnTo>
                    <a:lnTo>
                      <a:pt x="25" y="8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4"/>
                    </a:lnTo>
                    <a:lnTo>
                      <a:pt x="4" y="73"/>
                    </a:lnTo>
                    <a:lnTo>
                      <a:pt x="10" y="83"/>
                    </a:lnTo>
                    <a:lnTo>
                      <a:pt x="16" y="91"/>
                    </a:lnTo>
                    <a:lnTo>
                      <a:pt x="25" y="96"/>
                    </a:lnTo>
                    <a:lnTo>
                      <a:pt x="33" y="102"/>
                    </a:lnTo>
                    <a:lnTo>
                      <a:pt x="43" y="106"/>
                    </a:lnTo>
                    <a:lnTo>
                      <a:pt x="54" y="106"/>
                    </a:lnTo>
                    <a:lnTo>
                      <a:pt x="66" y="106"/>
                    </a:lnTo>
                    <a:lnTo>
                      <a:pt x="75" y="102"/>
                    </a:lnTo>
                    <a:lnTo>
                      <a:pt x="85" y="96"/>
                    </a:lnTo>
                    <a:lnTo>
                      <a:pt x="92" y="91"/>
                    </a:lnTo>
                    <a:lnTo>
                      <a:pt x="98" y="83"/>
                    </a:lnTo>
                    <a:lnTo>
                      <a:pt x="104" y="73"/>
                    </a:lnTo>
                    <a:lnTo>
                      <a:pt x="106" y="64"/>
                    </a:lnTo>
                    <a:lnTo>
                      <a:pt x="108" y="52"/>
                    </a:lnTo>
                    <a:lnTo>
                      <a:pt x="108" y="52"/>
                    </a:lnTo>
                    <a:lnTo>
                      <a:pt x="106" y="42"/>
                    </a:lnTo>
                    <a:lnTo>
                      <a:pt x="102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3" y="10"/>
                    </a:lnTo>
                    <a:lnTo>
                      <a:pt x="75" y="4"/>
                    </a:lnTo>
                    <a:lnTo>
                      <a:pt x="66" y="0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3" y="4"/>
                    </a:lnTo>
                    <a:lnTo>
                      <a:pt x="25" y="10"/>
                    </a:lnTo>
                    <a:lnTo>
                      <a:pt x="18" y="16"/>
                    </a:lnTo>
                    <a:lnTo>
                      <a:pt x="10" y="23"/>
                    </a:lnTo>
                    <a:lnTo>
                      <a:pt x="6" y="33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2" y="64"/>
                    </a:lnTo>
                    <a:lnTo>
                      <a:pt x="6" y="73"/>
                    </a:lnTo>
                    <a:lnTo>
                      <a:pt x="10" y="83"/>
                    </a:lnTo>
                    <a:lnTo>
                      <a:pt x="18" y="91"/>
                    </a:lnTo>
                    <a:lnTo>
                      <a:pt x="25" y="96"/>
                    </a:lnTo>
                    <a:lnTo>
                      <a:pt x="33" y="102"/>
                    </a:lnTo>
                    <a:lnTo>
                      <a:pt x="44" y="104"/>
                    </a:lnTo>
                    <a:lnTo>
                      <a:pt x="54" y="106"/>
                    </a:lnTo>
                    <a:lnTo>
                      <a:pt x="66" y="104"/>
                    </a:lnTo>
                    <a:lnTo>
                      <a:pt x="75" y="102"/>
                    </a:lnTo>
                    <a:lnTo>
                      <a:pt x="83" y="96"/>
                    </a:lnTo>
                    <a:lnTo>
                      <a:pt x="92" y="91"/>
                    </a:lnTo>
                    <a:lnTo>
                      <a:pt x="98" y="83"/>
                    </a:lnTo>
                    <a:lnTo>
                      <a:pt x="102" y="73"/>
                    </a:lnTo>
                    <a:lnTo>
                      <a:pt x="106" y="64"/>
                    </a:lnTo>
                    <a:lnTo>
                      <a:pt x="108" y="52"/>
                    </a:lnTo>
                    <a:lnTo>
                      <a:pt x="108" y="52"/>
                    </a:lnTo>
                    <a:close/>
                  </a:path>
                </a:pathLst>
              </a:custGeom>
              <a:solidFill>
                <a:srgbClr val="00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54" name="Freeform 8038"/>
              <p:cNvSpPr>
                <a:spLocks/>
              </p:cNvSpPr>
              <p:nvPr/>
            </p:nvSpPr>
            <p:spPr bwMode="auto">
              <a:xfrm>
                <a:off x="2913" y="3079"/>
                <a:ext cx="106" cy="106"/>
              </a:xfrm>
              <a:custGeom>
                <a:avLst/>
                <a:gdLst>
                  <a:gd name="T0" fmla="*/ 104 w 106"/>
                  <a:gd name="T1" fmla="*/ 42 h 106"/>
                  <a:gd name="T2" fmla="*/ 96 w 106"/>
                  <a:gd name="T3" fmla="*/ 23 h 106"/>
                  <a:gd name="T4" fmla="*/ 81 w 106"/>
                  <a:gd name="T5" fmla="*/ 10 h 106"/>
                  <a:gd name="T6" fmla="*/ 64 w 106"/>
                  <a:gd name="T7" fmla="*/ 0 h 106"/>
                  <a:gd name="T8" fmla="*/ 42 w 106"/>
                  <a:gd name="T9" fmla="*/ 0 h 106"/>
                  <a:gd name="T10" fmla="*/ 23 w 106"/>
                  <a:gd name="T11" fmla="*/ 10 h 106"/>
                  <a:gd name="T12" fmla="*/ 8 w 106"/>
                  <a:gd name="T13" fmla="*/ 23 h 106"/>
                  <a:gd name="T14" fmla="*/ 0 w 106"/>
                  <a:gd name="T15" fmla="*/ 42 h 106"/>
                  <a:gd name="T16" fmla="*/ 0 w 106"/>
                  <a:gd name="T17" fmla="*/ 64 h 106"/>
                  <a:gd name="T18" fmla="*/ 8 w 106"/>
                  <a:gd name="T19" fmla="*/ 83 h 106"/>
                  <a:gd name="T20" fmla="*/ 23 w 106"/>
                  <a:gd name="T21" fmla="*/ 96 h 106"/>
                  <a:gd name="T22" fmla="*/ 42 w 106"/>
                  <a:gd name="T23" fmla="*/ 104 h 106"/>
                  <a:gd name="T24" fmla="*/ 64 w 106"/>
                  <a:gd name="T25" fmla="*/ 104 h 106"/>
                  <a:gd name="T26" fmla="*/ 81 w 106"/>
                  <a:gd name="T27" fmla="*/ 96 h 106"/>
                  <a:gd name="T28" fmla="*/ 96 w 106"/>
                  <a:gd name="T29" fmla="*/ 83 h 106"/>
                  <a:gd name="T30" fmla="*/ 104 w 106"/>
                  <a:gd name="T31" fmla="*/ 64 h 106"/>
                  <a:gd name="T32" fmla="*/ 104 w 106"/>
                  <a:gd name="T33" fmla="*/ 52 h 106"/>
                  <a:gd name="T34" fmla="*/ 100 w 106"/>
                  <a:gd name="T35" fmla="*/ 33 h 106"/>
                  <a:gd name="T36" fmla="*/ 89 w 106"/>
                  <a:gd name="T37" fmla="*/ 16 h 106"/>
                  <a:gd name="T38" fmla="*/ 73 w 106"/>
                  <a:gd name="T39" fmla="*/ 4 h 106"/>
                  <a:gd name="T40" fmla="*/ 52 w 106"/>
                  <a:gd name="T41" fmla="*/ 0 h 106"/>
                  <a:gd name="T42" fmla="*/ 31 w 106"/>
                  <a:gd name="T43" fmla="*/ 4 h 106"/>
                  <a:gd name="T44" fmla="*/ 16 w 106"/>
                  <a:gd name="T45" fmla="*/ 16 h 106"/>
                  <a:gd name="T46" fmla="*/ 4 w 106"/>
                  <a:gd name="T47" fmla="*/ 33 h 106"/>
                  <a:gd name="T48" fmla="*/ 0 w 106"/>
                  <a:gd name="T49" fmla="*/ 52 h 106"/>
                  <a:gd name="T50" fmla="*/ 4 w 106"/>
                  <a:gd name="T51" fmla="*/ 73 h 106"/>
                  <a:gd name="T52" fmla="*/ 16 w 106"/>
                  <a:gd name="T53" fmla="*/ 91 h 106"/>
                  <a:gd name="T54" fmla="*/ 31 w 106"/>
                  <a:gd name="T55" fmla="*/ 100 h 106"/>
                  <a:gd name="T56" fmla="*/ 52 w 106"/>
                  <a:gd name="T57" fmla="*/ 106 h 106"/>
                  <a:gd name="T58" fmla="*/ 73 w 106"/>
                  <a:gd name="T59" fmla="*/ 100 h 106"/>
                  <a:gd name="T60" fmla="*/ 89 w 106"/>
                  <a:gd name="T61" fmla="*/ 91 h 106"/>
                  <a:gd name="T62" fmla="*/ 100 w 106"/>
                  <a:gd name="T63" fmla="*/ 73 h 106"/>
                  <a:gd name="T64" fmla="*/ 104 w 106"/>
                  <a:gd name="T65" fmla="*/ 5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06">
                    <a:moveTo>
                      <a:pt x="106" y="52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6" y="23"/>
                    </a:lnTo>
                    <a:lnTo>
                      <a:pt x="90" y="16"/>
                    </a:lnTo>
                    <a:lnTo>
                      <a:pt x="81" y="10"/>
                    </a:lnTo>
                    <a:lnTo>
                      <a:pt x="73" y="4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1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3" y="96"/>
                    </a:lnTo>
                    <a:lnTo>
                      <a:pt x="31" y="102"/>
                    </a:lnTo>
                    <a:lnTo>
                      <a:pt x="42" y="104"/>
                    </a:lnTo>
                    <a:lnTo>
                      <a:pt x="52" y="106"/>
                    </a:lnTo>
                    <a:lnTo>
                      <a:pt x="64" y="104"/>
                    </a:lnTo>
                    <a:lnTo>
                      <a:pt x="73" y="102"/>
                    </a:lnTo>
                    <a:lnTo>
                      <a:pt x="81" y="96"/>
                    </a:lnTo>
                    <a:lnTo>
                      <a:pt x="90" y="91"/>
                    </a:lnTo>
                    <a:lnTo>
                      <a:pt x="96" y="83"/>
                    </a:lnTo>
                    <a:lnTo>
                      <a:pt x="100" y="73"/>
                    </a:lnTo>
                    <a:lnTo>
                      <a:pt x="104" y="64"/>
                    </a:lnTo>
                    <a:lnTo>
                      <a:pt x="106" y="52"/>
                    </a:lnTo>
                    <a:lnTo>
                      <a:pt x="104" y="52"/>
                    </a:lnTo>
                    <a:lnTo>
                      <a:pt x="104" y="42"/>
                    </a:lnTo>
                    <a:lnTo>
                      <a:pt x="100" y="33"/>
                    </a:lnTo>
                    <a:lnTo>
                      <a:pt x="96" y="23"/>
                    </a:lnTo>
                    <a:lnTo>
                      <a:pt x="89" y="16"/>
                    </a:lnTo>
                    <a:lnTo>
                      <a:pt x="81" y="10"/>
                    </a:lnTo>
                    <a:lnTo>
                      <a:pt x="73" y="4"/>
                    </a:lnTo>
                    <a:lnTo>
                      <a:pt x="64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3" y="96"/>
                    </a:lnTo>
                    <a:lnTo>
                      <a:pt x="31" y="100"/>
                    </a:lnTo>
                    <a:lnTo>
                      <a:pt x="42" y="104"/>
                    </a:lnTo>
                    <a:lnTo>
                      <a:pt x="52" y="106"/>
                    </a:lnTo>
                    <a:lnTo>
                      <a:pt x="64" y="104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9" y="91"/>
                    </a:lnTo>
                    <a:lnTo>
                      <a:pt x="96" y="83"/>
                    </a:lnTo>
                    <a:lnTo>
                      <a:pt x="100" y="73"/>
                    </a:lnTo>
                    <a:lnTo>
                      <a:pt x="104" y="64"/>
                    </a:lnTo>
                    <a:lnTo>
                      <a:pt x="104" y="52"/>
                    </a:lnTo>
                    <a:lnTo>
                      <a:pt x="106" y="52"/>
                    </a:lnTo>
                    <a:close/>
                  </a:path>
                </a:pathLst>
              </a:cu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55" name="Freeform 8039"/>
              <p:cNvSpPr>
                <a:spLocks/>
              </p:cNvSpPr>
              <p:nvPr/>
            </p:nvSpPr>
            <p:spPr bwMode="auto">
              <a:xfrm>
                <a:off x="2913" y="3079"/>
                <a:ext cx="104" cy="106"/>
              </a:xfrm>
              <a:custGeom>
                <a:avLst/>
                <a:gdLst>
                  <a:gd name="T0" fmla="*/ 104 w 104"/>
                  <a:gd name="T1" fmla="*/ 42 h 106"/>
                  <a:gd name="T2" fmla="*/ 96 w 104"/>
                  <a:gd name="T3" fmla="*/ 23 h 106"/>
                  <a:gd name="T4" fmla="*/ 81 w 104"/>
                  <a:gd name="T5" fmla="*/ 10 h 106"/>
                  <a:gd name="T6" fmla="*/ 64 w 104"/>
                  <a:gd name="T7" fmla="*/ 2 h 106"/>
                  <a:gd name="T8" fmla="*/ 42 w 104"/>
                  <a:gd name="T9" fmla="*/ 2 h 106"/>
                  <a:gd name="T10" fmla="*/ 23 w 104"/>
                  <a:gd name="T11" fmla="*/ 10 h 106"/>
                  <a:gd name="T12" fmla="*/ 8 w 104"/>
                  <a:gd name="T13" fmla="*/ 23 h 106"/>
                  <a:gd name="T14" fmla="*/ 0 w 104"/>
                  <a:gd name="T15" fmla="*/ 42 h 106"/>
                  <a:gd name="T16" fmla="*/ 0 w 104"/>
                  <a:gd name="T17" fmla="*/ 64 h 106"/>
                  <a:gd name="T18" fmla="*/ 8 w 104"/>
                  <a:gd name="T19" fmla="*/ 83 h 106"/>
                  <a:gd name="T20" fmla="*/ 23 w 104"/>
                  <a:gd name="T21" fmla="*/ 96 h 106"/>
                  <a:gd name="T22" fmla="*/ 42 w 104"/>
                  <a:gd name="T23" fmla="*/ 104 h 106"/>
                  <a:gd name="T24" fmla="*/ 64 w 104"/>
                  <a:gd name="T25" fmla="*/ 104 h 106"/>
                  <a:gd name="T26" fmla="*/ 81 w 104"/>
                  <a:gd name="T27" fmla="*/ 96 h 106"/>
                  <a:gd name="T28" fmla="*/ 96 w 104"/>
                  <a:gd name="T29" fmla="*/ 83 h 106"/>
                  <a:gd name="T30" fmla="*/ 104 w 104"/>
                  <a:gd name="T31" fmla="*/ 64 h 106"/>
                  <a:gd name="T32" fmla="*/ 104 w 104"/>
                  <a:gd name="T33" fmla="*/ 52 h 106"/>
                  <a:gd name="T34" fmla="*/ 100 w 104"/>
                  <a:gd name="T35" fmla="*/ 33 h 106"/>
                  <a:gd name="T36" fmla="*/ 89 w 104"/>
                  <a:gd name="T37" fmla="*/ 16 h 106"/>
                  <a:gd name="T38" fmla="*/ 73 w 104"/>
                  <a:gd name="T39" fmla="*/ 6 h 106"/>
                  <a:gd name="T40" fmla="*/ 52 w 104"/>
                  <a:gd name="T41" fmla="*/ 0 h 106"/>
                  <a:gd name="T42" fmla="*/ 33 w 104"/>
                  <a:gd name="T43" fmla="*/ 6 h 106"/>
                  <a:gd name="T44" fmla="*/ 16 w 104"/>
                  <a:gd name="T45" fmla="*/ 16 h 106"/>
                  <a:gd name="T46" fmla="*/ 4 w 104"/>
                  <a:gd name="T47" fmla="*/ 33 h 106"/>
                  <a:gd name="T48" fmla="*/ 0 w 104"/>
                  <a:gd name="T49" fmla="*/ 52 h 106"/>
                  <a:gd name="T50" fmla="*/ 4 w 104"/>
                  <a:gd name="T51" fmla="*/ 73 h 106"/>
                  <a:gd name="T52" fmla="*/ 16 w 104"/>
                  <a:gd name="T53" fmla="*/ 89 h 106"/>
                  <a:gd name="T54" fmla="*/ 33 w 104"/>
                  <a:gd name="T55" fmla="*/ 100 h 106"/>
                  <a:gd name="T56" fmla="*/ 52 w 104"/>
                  <a:gd name="T57" fmla="*/ 104 h 106"/>
                  <a:gd name="T58" fmla="*/ 73 w 104"/>
                  <a:gd name="T59" fmla="*/ 100 h 106"/>
                  <a:gd name="T60" fmla="*/ 89 w 104"/>
                  <a:gd name="T61" fmla="*/ 89 h 106"/>
                  <a:gd name="T62" fmla="*/ 100 w 104"/>
                  <a:gd name="T63" fmla="*/ 73 h 106"/>
                  <a:gd name="T64" fmla="*/ 104 w 104"/>
                  <a:gd name="T65" fmla="*/ 5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6">
                    <a:moveTo>
                      <a:pt x="104" y="52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6" y="23"/>
                    </a:lnTo>
                    <a:lnTo>
                      <a:pt x="89" y="16"/>
                    </a:lnTo>
                    <a:lnTo>
                      <a:pt x="81" y="10"/>
                    </a:lnTo>
                    <a:lnTo>
                      <a:pt x="73" y="4"/>
                    </a:lnTo>
                    <a:lnTo>
                      <a:pt x="64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3" y="96"/>
                    </a:lnTo>
                    <a:lnTo>
                      <a:pt x="31" y="100"/>
                    </a:lnTo>
                    <a:lnTo>
                      <a:pt x="42" y="104"/>
                    </a:lnTo>
                    <a:lnTo>
                      <a:pt x="52" y="106"/>
                    </a:lnTo>
                    <a:lnTo>
                      <a:pt x="64" y="104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9" y="91"/>
                    </a:lnTo>
                    <a:lnTo>
                      <a:pt x="96" y="83"/>
                    </a:lnTo>
                    <a:lnTo>
                      <a:pt x="100" y="73"/>
                    </a:lnTo>
                    <a:lnTo>
                      <a:pt x="104" y="64"/>
                    </a:lnTo>
                    <a:lnTo>
                      <a:pt x="104" y="52"/>
                    </a:lnTo>
                    <a:lnTo>
                      <a:pt x="104" y="52"/>
                    </a:lnTo>
                    <a:lnTo>
                      <a:pt x="102" y="42"/>
                    </a:lnTo>
                    <a:lnTo>
                      <a:pt x="100" y="33"/>
                    </a:lnTo>
                    <a:lnTo>
                      <a:pt x="94" y="23"/>
                    </a:lnTo>
                    <a:lnTo>
                      <a:pt x="89" y="16"/>
                    </a:lnTo>
                    <a:lnTo>
                      <a:pt x="81" y="10"/>
                    </a:lnTo>
                    <a:lnTo>
                      <a:pt x="73" y="6"/>
                    </a:lnTo>
                    <a:lnTo>
                      <a:pt x="64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4"/>
                    </a:lnTo>
                    <a:lnTo>
                      <a:pt x="4" y="73"/>
                    </a:lnTo>
                    <a:lnTo>
                      <a:pt x="10" y="81"/>
                    </a:lnTo>
                    <a:lnTo>
                      <a:pt x="16" y="89"/>
                    </a:lnTo>
                    <a:lnTo>
                      <a:pt x="23" y="96"/>
                    </a:lnTo>
                    <a:lnTo>
                      <a:pt x="33" y="100"/>
                    </a:lnTo>
                    <a:lnTo>
                      <a:pt x="42" y="104"/>
                    </a:lnTo>
                    <a:lnTo>
                      <a:pt x="52" y="104"/>
                    </a:lnTo>
                    <a:lnTo>
                      <a:pt x="64" y="104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9" y="89"/>
                    </a:lnTo>
                    <a:lnTo>
                      <a:pt x="94" y="81"/>
                    </a:lnTo>
                    <a:lnTo>
                      <a:pt x="100" y="73"/>
                    </a:lnTo>
                    <a:lnTo>
                      <a:pt x="102" y="64"/>
                    </a:lnTo>
                    <a:lnTo>
                      <a:pt x="104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56" name="Freeform 8040"/>
              <p:cNvSpPr>
                <a:spLocks/>
              </p:cNvSpPr>
              <p:nvPr/>
            </p:nvSpPr>
            <p:spPr bwMode="auto">
              <a:xfrm>
                <a:off x="2913" y="3079"/>
                <a:ext cx="104" cy="104"/>
              </a:xfrm>
              <a:custGeom>
                <a:avLst/>
                <a:gdLst>
                  <a:gd name="T0" fmla="*/ 102 w 104"/>
                  <a:gd name="T1" fmla="*/ 42 h 104"/>
                  <a:gd name="T2" fmla="*/ 94 w 104"/>
                  <a:gd name="T3" fmla="*/ 23 h 104"/>
                  <a:gd name="T4" fmla="*/ 81 w 104"/>
                  <a:gd name="T5" fmla="*/ 10 h 104"/>
                  <a:gd name="T6" fmla="*/ 64 w 104"/>
                  <a:gd name="T7" fmla="*/ 2 h 104"/>
                  <a:gd name="T8" fmla="*/ 42 w 104"/>
                  <a:gd name="T9" fmla="*/ 2 h 104"/>
                  <a:gd name="T10" fmla="*/ 23 w 104"/>
                  <a:gd name="T11" fmla="*/ 10 h 104"/>
                  <a:gd name="T12" fmla="*/ 10 w 104"/>
                  <a:gd name="T13" fmla="*/ 23 h 104"/>
                  <a:gd name="T14" fmla="*/ 2 w 104"/>
                  <a:gd name="T15" fmla="*/ 42 h 104"/>
                  <a:gd name="T16" fmla="*/ 2 w 104"/>
                  <a:gd name="T17" fmla="*/ 64 h 104"/>
                  <a:gd name="T18" fmla="*/ 10 w 104"/>
                  <a:gd name="T19" fmla="*/ 81 h 104"/>
                  <a:gd name="T20" fmla="*/ 23 w 104"/>
                  <a:gd name="T21" fmla="*/ 96 h 104"/>
                  <a:gd name="T22" fmla="*/ 42 w 104"/>
                  <a:gd name="T23" fmla="*/ 104 h 104"/>
                  <a:gd name="T24" fmla="*/ 64 w 104"/>
                  <a:gd name="T25" fmla="*/ 104 h 104"/>
                  <a:gd name="T26" fmla="*/ 81 w 104"/>
                  <a:gd name="T27" fmla="*/ 96 h 104"/>
                  <a:gd name="T28" fmla="*/ 94 w 104"/>
                  <a:gd name="T29" fmla="*/ 81 h 104"/>
                  <a:gd name="T30" fmla="*/ 102 w 104"/>
                  <a:gd name="T31" fmla="*/ 64 h 104"/>
                  <a:gd name="T32" fmla="*/ 104 w 104"/>
                  <a:gd name="T33" fmla="*/ 52 h 104"/>
                  <a:gd name="T34" fmla="*/ 100 w 104"/>
                  <a:gd name="T35" fmla="*/ 33 h 104"/>
                  <a:gd name="T36" fmla="*/ 89 w 104"/>
                  <a:gd name="T37" fmla="*/ 16 h 104"/>
                  <a:gd name="T38" fmla="*/ 71 w 104"/>
                  <a:gd name="T39" fmla="*/ 6 h 104"/>
                  <a:gd name="T40" fmla="*/ 52 w 104"/>
                  <a:gd name="T41" fmla="*/ 2 h 104"/>
                  <a:gd name="T42" fmla="*/ 33 w 104"/>
                  <a:gd name="T43" fmla="*/ 6 h 104"/>
                  <a:gd name="T44" fmla="*/ 16 w 104"/>
                  <a:gd name="T45" fmla="*/ 16 h 104"/>
                  <a:gd name="T46" fmla="*/ 4 w 104"/>
                  <a:gd name="T47" fmla="*/ 33 h 104"/>
                  <a:gd name="T48" fmla="*/ 0 w 104"/>
                  <a:gd name="T49" fmla="*/ 52 h 104"/>
                  <a:gd name="T50" fmla="*/ 4 w 104"/>
                  <a:gd name="T51" fmla="*/ 73 h 104"/>
                  <a:gd name="T52" fmla="*/ 16 w 104"/>
                  <a:gd name="T53" fmla="*/ 89 h 104"/>
                  <a:gd name="T54" fmla="*/ 33 w 104"/>
                  <a:gd name="T55" fmla="*/ 100 h 104"/>
                  <a:gd name="T56" fmla="*/ 52 w 104"/>
                  <a:gd name="T57" fmla="*/ 104 h 104"/>
                  <a:gd name="T58" fmla="*/ 71 w 104"/>
                  <a:gd name="T59" fmla="*/ 100 h 104"/>
                  <a:gd name="T60" fmla="*/ 89 w 104"/>
                  <a:gd name="T61" fmla="*/ 89 h 104"/>
                  <a:gd name="T62" fmla="*/ 100 w 104"/>
                  <a:gd name="T63" fmla="*/ 73 h 104"/>
                  <a:gd name="T64" fmla="*/ 104 w 104"/>
                  <a:gd name="T65" fmla="*/ 5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4">
                    <a:moveTo>
                      <a:pt x="104" y="52"/>
                    </a:moveTo>
                    <a:lnTo>
                      <a:pt x="102" y="42"/>
                    </a:lnTo>
                    <a:lnTo>
                      <a:pt x="100" y="33"/>
                    </a:lnTo>
                    <a:lnTo>
                      <a:pt x="94" y="23"/>
                    </a:lnTo>
                    <a:lnTo>
                      <a:pt x="89" y="16"/>
                    </a:lnTo>
                    <a:lnTo>
                      <a:pt x="81" y="10"/>
                    </a:lnTo>
                    <a:lnTo>
                      <a:pt x="73" y="6"/>
                    </a:lnTo>
                    <a:lnTo>
                      <a:pt x="64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4"/>
                    </a:lnTo>
                    <a:lnTo>
                      <a:pt x="4" y="73"/>
                    </a:lnTo>
                    <a:lnTo>
                      <a:pt x="10" y="81"/>
                    </a:lnTo>
                    <a:lnTo>
                      <a:pt x="16" y="89"/>
                    </a:lnTo>
                    <a:lnTo>
                      <a:pt x="23" y="96"/>
                    </a:lnTo>
                    <a:lnTo>
                      <a:pt x="33" y="100"/>
                    </a:lnTo>
                    <a:lnTo>
                      <a:pt x="42" y="104"/>
                    </a:lnTo>
                    <a:lnTo>
                      <a:pt x="52" y="104"/>
                    </a:lnTo>
                    <a:lnTo>
                      <a:pt x="64" y="104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9" y="89"/>
                    </a:lnTo>
                    <a:lnTo>
                      <a:pt x="94" y="81"/>
                    </a:lnTo>
                    <a:lnTo>
                      <a:pt x="100" y="73"/>
                    </a:lnTo>
                    <a:lnTo>
                      <a:pt x="102" y="64"/>
                    </a:lnTo>
                    <a:lnTo>
                      <a:pt x="104" y="52"/>
                    </a:lnTo>
                    <a:lnTo>
                      <a:pt x="104" y="52"/>
                    </a:lnTo>
                    <a:lnTo>
                      <a:pt x="102" y="42"/>
                    </a:lnTo>
                    <a:lnTo>
                      <a:pt x="100" y="33"/>
                    </a:lnTo>
                    <a:lnTo>
                      <a:pt x="94" y="23"/>
                    </a:lnTo>
                    <a:lnTo>
                      <a:pt x="89" y="16"/>
                    </a:lnTo>
                    <a:lnTo>
                      <a:pt x="81" y="10"/>
                    </a:lnTo>
                    <a:lnTo>
                      <a:pt x="71" y="6"/>
                    </a:lnTo>
                    <a:lnTo>
                      <a:pt x="62" y="2"/>
                    </a:lnTo>
                    <a:lnTo>
                      <a:pt x="52" y="2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4"/>
                    </a:lnTo>
                    <a:lnTo>
                      <a:pt x="4" y="73"/>
                    </a:lnTo>
                    <a:lnTo>
                      <a:pt x="10" y="81"/>
                    </a:lnTo>
                    <a:lnTo>
                      <a:pt x="16" y="89"/>
                    </a:lnTo>
                    <a:lnTo>
                      <a:pt x="23" y="94"/>
                    </a:lnTo>
                    <a:lnTo>
                      <a:pt x="33" y="100"/>
                    </a:lnTo>
                    <a:lnTo>
                      <a:pt x="42" y="102"/>
                    </a:lnTo>
                    <a:lnTo>
                      <a:pt x="52" y="104"/>
                    </a:lnTo>
                    <a:lnTo>
                      <a:pt x="62" y="102"/>
                    </a:lnTo>
                    <a:lnTo>
                      <a:pt x="71" y="100"/>
                    </a:lnTo>
                    <a:lnTo>
                      <a:pt x="81" y="94"/>
                    </a:lnTo>
                    <a:lnTo>
                      <a:pt x="89" y="89"/>
                    </a:lnTo>
                    <a:lnTo>
                      <a:pt x="94" y="81"/>
                    </a:lnTo>
                    <a:lnTo>
                      <a:pt x="100" y="73"/>
                    </a:lnTo>
                    <a:lnTo>
                      <a:pt x="102" y="64"/>
                    </a:lnTo>
                    <a:lnTo>
                      <a:pt x="104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57" name="Freeform 8041"/>
              <p:cNvSpPr>
                <a:spLocks/>
              </p:cNvSpPr>
              <p:nvPr/>
            </p:nvSpPr>
            <p:spPr bwMode="auto">
              <a:xfrm>
                <a:off x="2913" y="3081"/>
                <a:ext cx="104" cy="102"/>
              </a:xfrm>
              <a:custGeom>
                <a:avLst/>
                <a:gdLst>
                  <a:gd name="T0" fmla="*/ 102 w 104"/>
                  <a:gd name="T1" fmla="*/ 40 h 102"/>
                  <a:gd name="T2" fmla="*/ 94 w 104"/>
                  <a:gd name="T3" fmla="*/ 21 h 102"/>
                  <a:gd name="T4" fmla="*/ 81 w 104"/>
                  <a:gd name="T5" fmla="*/ 8 h 102"/>
                  <a:gd name="T6" fmla="*/ 62 w 104"/>
                  <a:gd name="T7" fmla="*/ 0 h 102"/>
                  <a:gd name="T8" fmla="*/ 42 w 104"/>
                  <a:gd name="T9" fmla="*/ 0 h 102"/>
                  <a:gd name="T10" fmla="*/ 23 w 104"/>
                  <a:gd name="T11" fmla="*/ 8 h 102"/>
                  <a:gd name="T12" fmla="*/ 10 w 104"/>
                  <a:gd name="T13" fmla="*/ 21 h 102"/>
                  <a:gd name="T14" fmla="*/ 2 w 104"/>
                  <a:gd name="T15" fmla="*/ 40 h 102"/>
                  <a:gd name="T16" fmla="*/ 2 w 104"/>
                  <a:gd name="T17" fmla="*/ 62 h 102"/>
                  <a:gd name="T18" fmla="*/ 10 w 104"/>
                  <a:gd name="T19" fmla="*/ 79 h 102"/>
                  <a:gd name="T20" fmla="*/ 23 w 104"/>
                  <a:gd name="T21" fmla="*/ 92 h 102"/>
                  <a:gd name="T22" fmla="*/ 42 w 104"/>
                  <a:gd name="T23" fmla="*/ 100 h 102"/>
                  <a:gd name="T24" fmla="*/ 62 w 104"/>
                  <a:gd name="T25" fmla="*/ 100 h 102"/>
                  <a:gd name="T26" fmla="*/ 81 w 104"/>
                  <a:gd name="T27" fmla="*/ 92 h 102"/>
                  <a:gd name="T28" fmla="*/ 94 w 104"/>
                  <a:gd name="T29" fmla="*/ 79 h 102"/>
                  <a:gd name="T30" fmla="*/ 102 w 104"/>
                  <a:gd name="T31" fmla="*/ 62 h 102"/>
                  <a:gd name="T32" fmla="*/ 102 w 104"/>
                  <a:gd name="T33" fmla="*/ 50 h 102"/>
                  <a:gd name="T34" fmla="*/ 98 w 104"/>
                  <a:gd name="T35" fmla="*/ 31 h 102"/>
                  <a:gd name="T36" fmla="*/ 89 w 104"/>
                  <a:gd name="T37" fmla="*/ 15 h 102"/>
                  <a:gd name="T38" fmla="*/ 71 w 104"/>
                  <a:gd name="T39" fmla="*/ 4 h 102"/>
                  <a:gd name="T40" fmla="*/ 52 w 104"/>
                  <a:gd name="T41" fmla="*/ 0 h 102"/>
                  <a:gd name="T42" fmla="*/ 33 w 104"/>
                  <a:gd name="T43" fmla="*/ 4 h 102"/>
                  <a:gd name="T44" fmla="*/ 16 w 104"/>
                  <a:gd name="T45" fmla="*/ 15 h 102"/>
                  <a:gd name="T46" fmla="*/ 6 w 104"/>
                  <a:gd name="T47" fmla="*/ 31 h 102"/>
                  <a:gd name="T48" fmla="*/ 2 w 104"/>
                  <a:gd name="T49" fmla="*/ 50 h 102"/>
                  <a:gd name="T50" fmla="*/ 6 w 104"/>
                  <a:gd name="T51" fmla="*/ 71 h 102"/>
                  <a:gd name="T52" fmla="*/ 16 w 104"/>
                  <a:gd name="T53" fmla="*/ 87 h 102"/>
                  <a:gd name="T54" fmla="*/ 33 w 104"/>
                  <a:gd name="T55" fmla="*/ 98 h 102"/>
                  <a:gd name="T56" fmla="*/ 52 w 104"/>
                  <a:gd name="T57" fmla="*/ 102 h 102"/>
                  <a:gd name="T58" fmla="*/ 71 w 104"/>
                  <a:gd name="T59" fmla="*/ 98 h 102"/>
                  <a:gd name="T60" fmla="*/ 89 w 104"/>
                  <a:gd name="T61" fmla="*/ 87 h 102"/>
                  <a:gd name="T62" fmla="*/ 98 w 104"/>
                  <a:gd name="T63" fmla="*/ 71 h 102"/>
                  <a:gd name="T64" fmla="*/ 102 w 104"/>
                  <a:gd name="T65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2">
                    <a:moveTo>
                      <a:pt x="104" y="50"/>
                    </a:moveTo>
                    <a:lnTo>
                      <a:pt x="102" y="40"/>
                    </a:lnTo>
                    <a:lnTo>
                      <a:pt x="100" y="31"/>
                    </a:lnTo>
                    <a:lnTo>
                      <a:pt x="94" y="21"/>
                    </a:lnTo>
                    <a:lnTo>
                      <a:pt x="89" y="14"/>
                    </a:lnTo>
                    <a:lnTo>
                      <a:pt x="81" y="8"/>
                    </a:lnTo>
                    <a:lnTo>
                      <a:pt x="71" y="4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4"/>
                    </a:lnTo>
                    <a:lnTo>
                      <a:pt x="10" y="21"/>
                    </a:lnTo>
                    <a:lnTo>
                      <a:pt x="4" y="31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62"/>
                    </a:lnTo>
                    <a:lnTo>
                      <a:pt x="4" y="71"/>
                    </a:lnTo>
                    <a:lnTo>
                      <a:pt x="10" y="79"/>
                    </a:lnTo>
                    <a:lnTo>
                      <a:pt x="16" y="87"/>
                    </a:lnTo>
                    <a:lnTo>
                      <a:pt x="23" y="92"/>
                    </a:lnTo>
                    <a:lnTo>
                      <a:pt x="33" y="98"/>
                    </a:lnTo>
                    <a:lnTo>
                      <a:pt x="42" y="100"/>
                    </a:lnTo>
                    <a:lnTo>
                      <a:pt x="52" y="102"/>
                    </a:lnTo>
                    <a:lnTo>
                      <a:pt x="62" y="100"/>
                    </a:lnTo>
                    <a:lnTo>
                      <a:pt x="71" y="98"/>
                    </a:lnTo>
                    <a:lnTo>
                      <a:pt x="81" y="92"/>
                    </a:lnTo>
                    <a:lnTo>
                      <a:pt x="89" y="87"/>
                    </a:lnTo>
                    <a:lnTo>
                      <a:pt x="94" y="79"/>
                    </a:lnTo>
                    <a:lnTo>
                      <a:pt x="100" y="71"/>
                    </a:lnTo>
                    <a:lnTo>
                      <a:pt x="102" y="62"/>
                    </a:lnTo>
                    <a:lnTo>
                      <a:pt x="104" y="50"/>
                    </a:lnTo>
                    <a:lnTo>
                      <a:pt x="102" y="50"/>
                    </a:lnTo>
                    <a:lnTo>
                      <a:pt x="102" y="40"/>
                    </a:lnTo>
                    <a:lnTo>
                      <a:pt x="98" y="31"/>
                    </a:lnTo>
                    <a:lnTo>
                      <a:pt x="94" y="23"/>
                    </a:lnTo>
                    <a:lnTo>
                      <a:pt x="89" y="15"/>
                    </a:lnTo>
                    <a:lnTo>
                      <a:pt x="81" y="8"/>
                    </a:lnTo>
                    <a:lnTo>
                      <a:pt x="71" y="4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10" y="23"/>
                    </a:lnTo>
                    <a:lnTo>
                      <a:pt x="6" y="31"/>
                    </a:lnTo>
                    <a:lnTo>
                      <a:pt x="2" y="40"/>
                    </a:lnTo>
                    <a:lnTo>
                      <a:pt x="2" y="50"/>
                    </a:lnTo>
                    <a:lnTo>
                      <a:pt x="2" y="62"/>
                    </a:lnTo>
                    <a:lnTo>
                      <a:pt x="6" y="71"/>
                    </a:lnTo>
                    <a:lnTo>
                      <a:pt x="10" y="79"/>
                    </a:lnTo>
                    <a:lnTo>
                      <a:pt x="16" y="87"/>
                    </a:lnTo>
                    <a:lnTo>
                      <a:pt x="23" y="92"/>
                    </a:lnTo>
                    <a:lnTo>
                      <a:pt x="33" y="98"/>
                    </a:lnTo>
                    <a:lnTo>
                      <a:pt x="42" y="100"/>
                    </a:lnTo>
                    <a:lnTo>
                      <a:pt x="52" y="102"/>
                    </a:lnTo>
                    <a:lnTo>
                      <a:pt x="62" y="100"/>
                    </a:lnTo>
                    <a:lnTo>
                      <a:pt x="71" y="98"/>
                    </a:lnTo>
                    <a:lnTo>
                      <a:pt x="81" y="92"/>
                    </a:lnTo>
                    <a:lnTo>
                      <a:pt x="89" y="87"/>
                    </a:lnTo>
                    <a:lnTo>
                      <a:pt x="94" y="79"/>
                    </a:lnTo>
                    <a:lnTo>
                      <a:pt x="98" y="71"/>
                    </a:lnTo>
                    <a:lnTo>
                      <a:pt x="102" y="62"/>
                    </a:lnTo>
                    <a:lnTo>
                      <a:pt x="102" y="50"/>
                    </a:lnTo>
                    <a:lnTo>
                      <a:pt x="104" y="50"/>
                    </a:lnTo>
                    <a:close/>
                  </a:path>
                </a:pathLst>
              </a:custGeom>
              <a:solidFill>
                <a:srgbClr val="00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58" name="Freeform 8042"/>
              <p:cNvSpPr>
                <a:spLocks/>
              </p:cNvSpPr>
              <p:nvPr/>
            </p:nvSpPr>
            <p:spPr bwMode="auto">
              <a:xfrm>
                <a:off x="2915" y="3081"/>
                <a:ext cx="100" cy="102"/>
              </a:xfrm>
              <a:custGeom>
                <a:avLst/>
                <a:gdLst>
                  <a:gd name="T0" fmla="*/ 100 w 100"/>
                  <a:gd name="T1" fmla="*/ 40 h 102"/>
                  <a:gd name="T2" fmla="*/ 92 w 100"/>
                  <a:gd name="T3" fmla="*/ 23 h 102"/>
                  <a:gd name="T4" fmla="*/ 79 w 100"/>
                  <a:gd name="T5" fmla="*/ 8 h 102"/>
                  <a:gd name="T6" fmla="*/ 60 w 100"/>
                  <a:gd name="T7" fmla="*/ 0 h 102"/>
                  <a:gd name="T8" fmla="*/ 40 w 100"/>
                  <a:gd name="T9" fmla="*/ 0 h 102"/>
                  <a:gd name="T10" fmla="*/ 21 w 100"/>
                  <a:gd name="T11" fmla="*/ 8 h 102"/>
                  <a:gd name="T12" fmla="*/ 8 w 100"/>
                  <a:gd name="T13" fmla="*/ 23 h 102"/>
                  <a:gd name="T14" fmla="*/ 0 w 100"/>
                  <a:gd name="T15" fmla="*/ 40 h 102"/>
                  <a:gd name="T16" fmla="*/ 0 w 100"/>
                  <a:gd name="T17" fmla="*/ 62 h 102"/>
                  <a:gd name="T18" fmla="*/ 8 w 100"/>
                  <a:gd name="T19" fmla="*/ 79 h 102"/>
                  <a:gd name="T20" fmla="*/ 21 w 100"/>
                  <a:gd name="T21" fmla="*/ 92 h 102"/>
                  <a:gd name="T22" fmla="*/ 40 w 100"/>
                  <a:gd name="T23" fmla="*/ 100 h 102"/>
                  <a:gd name="T24" fmla="*/ 60 w 100"/>
                  <a:gd name="T25" fmla="*/ 100 h 102"/>
                  <a:gd name="T26" fmla="*/ 79 w 100"/>
                  <a:gd name="T27" fmla="*/ 92 h 102"/>
                  <a:gd name="T28" fmla="*/ 92 w 100"/>
                  <a:gd name="T29" fmla="*/ 79 h 102"/>
                  <a:gd name="T30" fmla="*/ 100 w 100"/>
                  <a:gd name="T31" fmla="*/ 62 h 102"/>
                  <a:gd name="T32" fmla="*/ 100 w 100"/>
                  <a:gd name="T33" fmla="*/ 50 h 102"/>
                  <a:gd name="T34" fmla="*/ 96 w 100"/>
                  <a:gd name="T35" fmla="*/ 31 h 102"/>
                  <a:gd name="T36" fmla="*/ 87 w 100"/>
                  <a:gd name="T37" fmla="*/ 15 h 102"/>
                  <a:gd name="T38" fmla="*/ 69 w 100"/>
                  <a:gd name="T39" fmla="*/ 4 h 102"/>
                  <a:gd name="T40" fmla="*/ 50 w 100"/>
                  <a:gd name="T41" fmla="*/ 0 h 102"/>
                  <a:gd name="T42" fmla="*/ 31 w 100"/>
                  <a:gd name="T43" fmla="*/ 4 h 102"/>
                  <a:gd name="T44" fmla="*/ 16 w 100"/>
                  <a:gd name="T45" fmla="*/ 15 h 102"/>
                  <a:gd name="T46" fmla="*/ 4 w 100"/>
                  <a:gd name="T47" fmla="*/ 31 h 102"/>
                  <a:gd name="T48" fmla="*/ 0 w 100"/>
                  <a:gd name="T49" fmla="*/ 50 h 102"/>
                  <a:gd name="T50" fmla="*/ 4 w 100"/>
                  <a:gd name="T51" fmla="*/ 69 h 102"/>
                  <a:gd name="T52" fmla="*/ 16 w 100"/>
                  <a:gd name="T53" fmla="*/ 87 h 102"/>
                  <a:gd name="T54" fmla="*/ 31 w 100"/>
                  <a:gd name="T55" fmla="*/ 96 h 102"/>
                  <a:gd name="T56" fmla="*/ 50 w 100"/>
                  <a:gd name="T57" fmla="*/ 100 h 102"/>
                  <a:gd name="T58" fmla="*/ 69 w 100"/>
                  <a:gd name="T59" fmla="*/ 96 h 102"/>
                  <a:gd name="T60" fmla="*/ 87 w 100"/>
                  <a:gd name="T61" fmla="*/ 87 h 102"/>
                  <a:gd name="T62" fmla="*/ 96 w 100"/>
                  <a:gd name="T63" fmla="*/ 69 h 102"/>
                  <a:gd name="T64" fmla="*/ 100 w 100"/>
                  <a:gd name="T65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02">
                    <a:moveTo>
                      <a:pt x="100" y="50"/>
                    </a:moveTo>
                    <a:lnTo>
                      <a:pt x="100" y="40"/>
                    </a:lnTo>
                    <a:lnTo>
                      <a:pt x="96" y="31"/>
                    </a:lnTo>
                    <a:lnTo>
                      <a:pt x="92" y="23"/>
                    </a:lnTo>
                    <a:lnTo>
                      <a:pt x="87" y="15"/>
                    </a:lnTo>
                    <a:lnTo>
                      <a:pt x="79" y="8"/>
                    </a:lnTo>
                    <a:lnTo>
                      <a:pt x="69" y="4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1" y="8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1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4" y="71"/>
                    </a:lnTo>
                    <a:lnTo>
                      <a:pt x="8" y="79"/>
                    </a:lnTo>
                    <a:lnTo>
                      <a:pt x="14" y="87"/>
                    </a:lnTo>
                    <a:lnTo>
                      <a:pt x="21" y="92"/>
                    </a:lnTo>
                    <a:lnTo>
                      <a:pt x="31" y="98"/>
                    </a:lnTo>
                    <a:lnTo>
                      <a:pt x="40" y="100"/>
                    </a:lnTo>
                    <a:lnTo>
                      <a:pt x="50" y="102"/>
                    </a:lnTo>
                    <a:lnTo>
                      <a:pt x="60" y="100"/>
                    </a:lnTo>
                    <a:lnTo>
                      <a:pt x="69" y="98"/>
                    </a:lnTo>
                    <a:lnTo>
                      <a:pt x="79" y="92"/>
                    </a:lnTo>
                    <a:lnTo>
                      <a:pt x="87" y="87"/>
                    </a:lnTo>
                    <a:lnTo>
                      <a:pt x="92" y="79"/>
                    </a:lnTo>
                    <a:lnTo>
                      <a:pt x="96" y="71"/>
                    </a:lnTo>
                    <a:lnTo>
                      <a:pt x="100" y="62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100" y="40"/>
                    </a:lnTo>
                    <a:lnTo>
                      <a:pt x="96" y="31"/>
                    </a:lnTo>
                    <a:lnTo>
                      <a:pt x="92" y="23"/>
                    </a:lnTo>
                    <a:lnTo>
                      <a:pt x="87" y="15"/>
                    </a:lnTo>
                    <a:lnTo>
                      <a:pt x="79" y="10"/>
                    </a:lnTo>
                    <a:lnTo>
                      <a:pt x="69" y="4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1" y="4"/>
                    </a:lnTo>
                    <a:lnTo>
                      <a:pt x="21" y="10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1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4" y="69"/>
                    </a:lnTo>
                    <a:lnTo>
                      <a:pt x="8" y="79"/>
                    </a:lnTo>
                    <a:lnTo>
                      <a:pt x="16" y="87"/>
                    </a:lnTo>
                    <a:lnTo>
                      <a:pt x="21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60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7" y="87"/>
                    </a:lnTo>
                    <a:lnTo>
                      <a:pt x="92" y="79"/>
                    </a:lnTo>
                    <a:lnTo>
                      <a:pt x="96" y="69"/>
                    </a:lnTo>
                    <a:lnTo>
                      <a:pt x="100" y="62"/>
                    </a:lnTo>
                    <a:lnTo>
                      <a:pt x="100" y="50"/>
                    </a:lnTo>
                    <a:lnTo>
                      <a:pt x="100" y="50"/>
                    </a:lnTo>
                    <a:close/>
                  </a:path>
                </a:pathLst>
              </a:custGeom>
              <a:solidFill>
                <a:srgbClr val="00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59" name="Freeform 8043"/>
              <p:cNvSpPr>
                <a:spLocks/>
              </p:cNvSpPr>
              <p:nvPr/>
            </p:nvSpPr>
            <p:spPr bwMode="auto">
              <a:xfrm>
                <a:off x="2915" y="3081"/>
                <a:ext cx="100" cy="100"/>
              </a:xfrm>
              <a:custGeom>
                <a:avLst/>
                <a:gdLst>
                  <a:gd name="T0" fmla="*/ 100 w 100"/>
                  <a:gd name="T1" fmla="*/ 40 h 100"/>
                  <a:gd name="T2" fmla="*/ 92 w 100"/>
                  <a:gd name="T3" fmla="*/ 23 h 100"/>
                  <a:gd name="T4" fmla="*/ 79 w 100"/>
                  <a:gd name="T5" fmla="*/ 10 h 100"/>
                  <a:gd name="T6" fmla="*/ 60 w 100"/>
                  <a:gd name="T7" fmla="*/ 2 h 100"/>
                  <a:gd name="T8" fmla="*/ 40 w 100"/>
                  <a:gd name="T9" fmla="*/ 2 h 100"/>
                  <a:gd name="T10" fmla="*/ 21 w 100"/>
                  <a:gd name="T11" fmla="*/ 10 h 100"/>
                  <a:gd name="T12" fmla="*/ 8 w 100"/>
                  <a:gd name="T13" fmla="*/ 23 h 100"/>
                  <a:gd name="T14" fmla="*/ 0 w 100"/>
                  <a:gd name="T15" fmla="*/ 40 h 100"/>
                  <a:gd name="T16" fmla="*/ 0 w 100"/>
                  <a:gd name="T17" fmla="*/ 62 h 100"/>
                  <a:gd name="T18" fmla="*/ 8 w 100"/>
                  <a:gd name="T19" fmla="*/ 79 h 100"/>
                  <a:gd name="T20" fmla="*/ 21 w 100"/>
                  <a:gd name="T21" fmla="*/ 92 h 100"/>
                  <a:gd name="T22" fmla="*/ 40 w 100"/>
                  <a:gd name="T23" fmla="*/ 100 h 100"/>
                  <a:gd name="T24" fmla="*/ 60 w 100"/>
                  <a:gd name="T25" fmla="*/ 100 h 100"/>
                  <a:gd name="T26" fmla="*/ 79 w 100"/>
                  <a:gd name="T27" fmla="*/ 92 h 100"/>
                  <a:gd name="T28" fmla="*/ 92 w 100"/>
                  <a:gd name="T29" fmla="*/ 79 h 100"/>
                  <a:gd name="T30" fmla="*/ 100 w 100"/>
                  <a:gd name="T31" fmla="*/ 62 h 100"/>
                  <a:gd name="T32" fmla="*/ 100 w 100"/>
                  <a:gd name="T33" fmla="*/ 50 h 100"/>
                  <a:gd name="T34" fmla="*/ 96 w 100"/>
                  <a:gd name="T35" fmla="*/ 31 h 100"/>
                  <a:gd name="T36" fmla="*/ 85 w 100"/>
                  <a:gd name="T37" fmla="*/ 15 h 100"/>
                  <a:gd name="T38" fmla="*/ 69 w 100"/>
                  <a:gd name="T39" fmla="*/ 6 h 100"/>
                  <a:gd name="T40" fmla="*/ 50 w 100"/>
                  <a:gd name="T41" fmla="*/ 2 h 100"/>
                  <a:gd name="T42" fmla="*/ 31 w 100"/>
                  <a:gd name="T43" fmla="*/ 6 h 100"/>
                  <a:gd name="T44" fmla="*/ 16 w 100"/>
                  <a:gd name="T45" fmla="*/ 15 h 100"/>
                  <a:gd name="T46" fmla="*/ 4 w 100"/>
                  <a:gd name="T47" fmla="*/ 31 h 100"/>
                  <a:gd name="T48" fmla="*/ 0 w 100"/>
                  <a:gd name="T49" fmla="*/ 50 h 100"/>
                  <a:gd name="T50" fmla="*/ 4 w 100"/>
                  <a:gd name="T51" fmla="*/ 69 h 100"/>
                  <a:gd name="T52" fmla="*/ 16 w 100"/>
                  <a:gd name="T53" fmla="*/ 87 h 100"/>
                  <a:gd name="T54" fmla="*/ 31 w 100"/>
                  <a:gd name="T55" fmla="*/ 96 h 100"/>
                  <a:gd name="T56" fmla="*/ 50 w 100"/>
                  <a:gd name="T57" fmla="*/ 100 h 100"/>
                  <a:gd name="T58" fmla="*/ 69 w 100"/>
                  <a:gd name="T59" fmla="*/ 96 h 100"/>
                  <a:gd name="T60" fmla="*/ 85 w 100"/>
                  <a:gd name="T61" fmla="*/ 87 h 100"/>
                  <a:gd name="T62" fmla="*/ 96 w 100"/>
                  <a:gd name="T63" fmla="*/ 69 h 100"/>
                  <a:gd name="T64" fmla="*/ 100 w 100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00">
                    <a:moveTo>
                      <a:pt x="100" y="50"/>
                    </a:moveTo>
                    <a:lnTo>
                      <a:pt x="100" y="40"/>
                    </a:lnTo>
                    <a:lnTo>
                      <a:pt x="96" y="31"/>
                    </a:lnTo>
                    <a:lnTo>
                      <a:pt x="92" y="23"/>
                    </a:lnTo>
                    <a:lnTo>
                      <a:pt x="87" y="15"/>
                    </a:lnTo>
                    <a:lnTo>
                      <a:pt x="79" y="10"/>
                    </a:lnTo>
                    <a:lnTo>
                      <a:pt x="69" y="4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1" y="4"/>
                    </a:lnTo>
                    <a:lnTo>
                      <a:pt x="21" y="10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1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4" y="69"/>
                    </a:lnTo>
                    <a:lnTo>
                      <a:pt x="8" y="79"/>
                    </a:lnTo>
                    <a:lnTo>
                      <a:pt x="16" y="87"/>
                    </a:lnTo>
                    <a:lnTo>
                      <a:pt x="21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60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7" y="87"/>
                    </a:lnTo>
                    <a:lnTo>
                      <a:pt x="92" y="79"/>
                    </a:lnTo>
                    <a:lnTo>
                      <a:pt x="96" y="69"/>
                    </a:lnTo>
                    <a:lnTo>
                      <a:pt x="100" y="62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98" y="40"/>
                    </a:lnTo>
                    <a:lnTo>
                      <a:pt x="96" y="31"/>
                    </a:lnTo>
                    <a:lnTo>
                      <a:pt x="90" y="23"/>
                    </a:lnTo>
                    <a:lnTo>
                      <a:pt x="85" y="15"/>
                    </a:lnTo>
                    <a:lnTo>
                      <a:pt x="79" y="10"/>
                    </a:lnTo>
                    <a:lnTo>
                      <a:pt x="69" y="6"/>
                    </a:lnTo>
                    <a:lnTo>
                      <a:pt x="60" y="2"/>
                    </a:lnTo>
                    <a:lnTo>
                      <a:pt x="50" y="2"/>
                    </a:lnTo>
                    <a:lnTo>
                      <a:pt x="40" y="2"/>
                    </a:lnTo>
                    <a:lnTo>
                      <a:pt x="31" y="6"/>
                    </a:lnTo>
                    <a:lnTo>
                      <a:pt x="23" y="10"/>
                    </a:lnTo>
                    <a:lnTo>
                      <a:pt x="16" y="15"/>
                    </a:lnTo>
                    <a:lnTo>
                      <a:pt x="10" y="23"/>
                    </a:lnTo>
                    <a:lnTo>
                      <a:pt x="4" y="31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62"/>
                    </a:lnTo>
                    <a:lnTo>
                      <a:pt x="4" y="69"/>
                    </a:lnTo>
                    <a:lnTo>
                      <a:pt x="10" y="79"/>
                    </a:lnTo>
                    <a:lnTo>
                      <a:pt x="16" y="87"/>
                    </a:lnTo>
                    <a:lnTo>
                      <a:pt x="23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60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5" y="87"/>
                    </a:lnTo>
                    <a:lnTo>
                      <a:pt x="90" y="79"/>
                    </a:lnTo>
                    <a:lnTo>
                      <a:pt x="96" y="69"/>
                    </a:lnTo>
                    <a:lnTo>
                      <a:pt x="98" y="62"/>
                    </a:lnTo>
                    <a:lnTo>
                      <a:pt x="100" y="50"/>
                    </a:lnTo>
                    <a:lnTo>
                      <a:pt x="100" y="50"/>
                    </a:lnTo>
                    <a:close/>
                  </a:path>
                </a:pathLst>
              </a:custGeom>
              <a:solidFill>
                <a:srgbClr val="008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60" name="Freeform 8044"/>
              <p:cNvSpPr>
                <a:spLocks/>
              </p:cNvSpPr>
              <p:nvPr/>
            </p:nvSpPr>
            <p:spPr bwMode="auto">
              <a:xfrm>
                <a:off x="2915" y="3083"/>
                <a:ext cx="100" cy="98"/>
              </a:xfrm>
              <a:custGeom>
                <a:avLst/>
                <a:gdLst>
                  <a:gd name="T0" fmla="*/ 98 w 100"/>
                  <a:gd name="T1" fmla="*/ 38 h 98"/>
                  <a:gd name="T2" fmla="*/ 90 w 100"/>
                  <a:gd name="T3" fmla="*/ 21 h 98"/>
                  <a:gd name="T4" fmla="*/ 79 w 100"/>
                  <a:gd name="T5" fmla="*/ 8 h 98"/>
                  <a:gd name="T6" fmla="*/ 60 w 100"/>
                  <a:gd name="T7" fmla="*/ 0 h 98"/>
                  <a:gd name="T8" fmla="*/ 40 w 100"/>
                  <a:gd name="T9" fmla="*/ 0 h 98"/>
                  <a:gd name="T10" fmla="*/ 23 w 100"/>
                  <a:gd name="T11" fmla="*/ 8 h 98"/>
                  <a:gd name="T12" fmla="*/ 10 w 100"/>
                  <a:gd name="T13" fmla="*/ 21 h 98"/>
                  <a:gd name="T14" fmla="*/ 2 w 100"/>
                  <a:gd name="T15" fmla="*/ 38 h 98"/>
                  <a:gd name="T16" fmla="*/ 2 w 100"/>
                  <a:gd name="T17" fmla="*/ 60 h 98"/>
                  <a:gd name="T18" fmla="*/ 10 w 100"/>
                  <a:gd name="T19" fmla="*/ 77 h 98"/>
                  <a:gd name="T20" fmla="*/ 23 w 100"/>
                  <a:gd name="T21" fmla="*/ 90 h 98"/>
                  <a:gd name="T22" fmla="*/ 40 w 100"/>
                  <a:gd name="T23" fmla="*/ 98 h 98"/>
                  <a:gd name="T24" fmla="*/ 60 w 100"/>
                  <a:gd name="T25" fmla="*/ 98 h 98"/>
                  <a:gd name="T26" fmla="*/ 79 w 100"/>
                  <a:gd name="T27" fmla="*/ 90 h 98"/>
                  <a:gd name="T28" fmla="*/ 90 w 100"/>
                  <a:gd name="T29" fmla="*/ 77 h 98"/>
                  <a:gd name="T30" fmla="*/ 98 w 100"/>
                  <a:gd name="T31" fmla="*/ 60 h 98"/>
                  <a:gd name="T32" fmla="*/ 100 w 100"/>
                  <a:gd name="T33" fmla="*/ 48 h 98"/>
                  <a:gd name="T34" fmla="*/ 96 w 100"/>
                  <a:gd name="T35" fmla="*/ 29 h 98"/>
                  <a:gd name="T36" fmla="*/ 85 w 100"/>
                  <a:gd name="T37" fmla="*/ 13 h 98"/>
                  <a:gd name="T38" fmla="*/ 69 w 100"/>
                  <a:gd name="T39" fmla="*/ 4 h 98"/>
                  <a:gd name="T40" fmla="*/ 50 w 100"/>
                  <a:gd name="T41" fmla="*/ 0 h 98"/>
                  <a:gd name="T42" fmla="*/ 31 w 100"/>
                  <a:gd name="T43" fmla="*/ 4 h 98"/>
                  <a:gd name="T44" fmla="*/ 16 w 100"/>
                  <a:gd name="T45" fmla="*/ 13 h 98"/>
                  <a:gd name="T46" fmla="*/ 6 w 100"/>
                  <a:gd name="T47" fmla="*/ 29 h 98"/>
                  <a:gd name="T48" fmla="*/ 2 w 100"/>
                  <a:gd name="T49" fmla="*/ 48 h 98"/>
                  <a:gd name="T50" fmla="*/ 6 w 100"/>
                  <a:gd name="T51" fmla="*/ 67 h 98"/>
                  <a:gd name="T52" fmla="*/ 16 w 100"/>
                  <a:gd name="T53" fmla="*/ 83 h 98"/>
                  <a:gd name="T54" fmla="*/ 31 w 100"/>
                  <a:gd name="T55" fmla="*/ 94 h 98"/>
                  <a:gd name="T56" fmla="*/ 50 w 100"/>
                  <a:gd name="T57" fmla="*/ 98 h 98"/>
                  <a:gd name="T58" fmla="*/ 69 w 100"/>
                  <a:gd name="T59" fmla="*/ 94 h 98"/>
                  <a:gd name="T60" fmla="*/ 85 w 100"/>
                  <a:gd name="T61" fmla="*/ 83 h 98"/>
                  <a:gd name="T62" fmla="*/ 96 w 100"/>
                  <a:gd name="T63" fmla="*/ 67 h 98"/>
                  <a:gd name="T64" fmla="*/ 100 w 100"/>
                  <a:gd name="T65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98">
                    <a:moveTo>
                      <a:pt x="100" y="48"/>
                    </a:moveTo>
                    <a:lnTo>
                      <a:pt x="98" y="38"/>
                    </a:lnTo>
                    <a:lnTo>
                      <a:pt x="96" y="29"/>
                    </a:lnTo>
                    <a:lnTo>
                      <a:pt x="90" y="21"/>
                    </a:lnTo>
                    <a:lnTo>
                      <a:pt x="85" y="13"/>
                    </a:lnTo>
                    <a:lnTo>
                      <a:pt x="79" y="8"/>
                    </a:lnTo>
                    <a:lnTo>
                      <a:pt x="69" y="4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10" y="21"/>
                    </a:lnTo>
                    <a:lnTo>
                      <a:pt x="4" y="29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60"/>
                    </a:lnTo>
                    <a:lnTo>
                      <a:pt x="4" y="67"/>
                    </a:lnTo>
                    <a:lnTo>
                      <a:pt x="10" y="77"/>
                    </a:lnTo>
                    <a:lnTo>
                      <a:pt x="16" y="85"/>
                    </a:lnTo>
                    <a:lnTo>
                      <a:pt x="23" y="90"/>
                    </a:lnTo>
                    <a:lnTo>
                      <a:pt x="31" y="94"/>
                    </a:lnTo>
                    <a:lnTo>
                      <a:pt x="40" y="98"/>
                    </a:lnTo>
                    <a:lnTo>
                      <a:pt x="50" y="98"/>
                    </a:lnTo>
                    <a:lnTo>
                      <a:pt x="60" y="98"/>
                    </a:lnTo>
                    <a:lnTo>
                      <a:pt x="69" y="94"/>
                    </a:lnTo>
                    <a:lnTo>
                      <a:pt x="79" y="90"/>
                    </a:lnTo>
                    <a:lnTo>
                      <a:pt x="85" y="85"/>
                    </a:lnTo>
                    <a:lnTo>
                      <a:pt x="90" y="77"/>
                    </a:lnTo>
                    <a:lnTo>
                      <a:pt x="96" y="67"/>
                    </a:lnTo>
                    <a:lnTo>
                      <a:pt x="98" y="60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98" y="38"/>
                    </a:lnTo>
                    <a:lnTo>
                      <a:pt x="96" y="29"/>
                    </a:lnTo>
                    <a:lnTo>
                      <a:pt x="90" y="21"/>
                    </a:lnTo>
                    <a:lnTo>
                      <a:pt x="85" y="13"/>
                    </a:lnTo>
                    <a:lnTo>
                      <a:pt x="77" y="8"/>
                    </a:lnTo>
                    <a:lnTo>
                      <a:pt x="69" y="4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10" y="21"/>
                    </a:lnTo>
                    <a:lnTo>
                      <a:pt x="6" y="29"/>
                    </a:lnTo>
                    <a:lnTo>
                      <a:pt x="2" y="38"/>
                    </a:lnTo>
                    <a:lnTo>
                      <a:pt x="2" y="48"/>
                    </a:lnTo>
                    <a:lnTo>
                      <a:pt x="2" y="58"/>
                    </a:lnTo>
                    <a:lnTo>
                      <a:pt x="6" y="67"/>
                    </a:lnTo>
                    <a:lnTo>
                      <a:pt x="10" y="77"/>
                    </a:lnTo>
                    <a:lnTo>
                      <a:pt x="16" y="83"/>
                    </a:lnTo>
                    <a:lnTo>
                      <a:pt x="23" y="88"/>
                    </a:lnTo>
                    <a:lnTo>
                      <a:pt x="31" y="94"/>
                    </a:lnTo>
                    <a:lnTo>
                      <a:pt x="40" y="96"/>
                    </a:lnTo>
                    <a:lnTo>
                      <a:pt x="50" y="98"/>
                    </a:lnTo>
                    <a:lnTo>
                      <a:pt x="60" y="96"/>
                    </a:lnTo>
                    <a:lnTo>
                      <a:pt x="69" y="94"/>
                    </a:lnTo>
                    <a:lnTo>
                      <a:pt x="77" y="88"/>
                    </a:lnTo>
                    <a:lnTo>
                      <a:pt x="85" y="83"/>
                    </a:lnTo>
                    <a:lnTo>
                      <a:pt x="90" y="77"/>
                    </a:lnTo>
                    <a:lnTo>
                      <a:pt x="96" y="67"/>
                    </a:lnTo>
                    <a:lnTo>
                      <a:pt x="98" y="58"/>
                    </a:lnTo>
                    <a:lnTo>
                      <a:pt x="100" y="48"/>
                    </a:lnTo>
                    <a:lnTo>
                      <a:pt x="100" y="48"/>
                    </a:lnTo>
                    <a:close/>
                  </a:path>
                </a:pathLst>
              </a:cu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61" name="Freeform 8045"/>
              <p:cNvSpPr>
                <a:spLocks/>
              </p:cNvSpPr>
              <p:nvPr/>
            </p:nvSpPr>
            <p:spPr bwMode="auto">
              <a:xfrm>
                <a:off x="2917" y="3083"/>
                <a:ext cx="98" cy="98"/>
              </a:xfrm>
              <a:custGeom>
                <a:avLst/>
                <a:gdLst>
                  <a:gd name="T0" fmla="*/ 96 w 98"/>
                  <a:gd name="T1" fmla="*/ 38 h 98"/>
                  <a:gd name="T2" fmla="*/ 88 w 98"/>
                  <a:gd name="T3" fmla="*/ 21 h 98"/>
                  <a:gd name="T4" fmla="*/ 75 w 98"/>
                  <a:gd name="T5" fmla="*/ 8 h 98"/>
                  <a:gd name="T6" fmla="*/ 58 w 98"/>
                  <a:gd name="T7" fmla="*/ 0 h 98"/>
                  <a:gd name="T8" fmla="*/ 38 w 98"/>
                  <a:gd name="T9" fmla="*/ 0 h 98"/>
                  <a:gd name="T10" fmla="*/ 21 w 98"/>
                  <a:gd name="T11" fmla="*/ 8 h 98"/>
                  <a:gd name="T12" fmla="*/ 8 w 98"/>
                  <a:gd name="T13" fmla="*/ 21 h 98"/>
                  <a:gd name="T14" fmla="*/ 0 w 98"/>
                  <a:gd name="T15" fmla="*/ 38 h 98"/>
                  <a:gd name="T16" fmla="*/ 0 w 98"/>
                  <a:gd name="T17" fmla="*/ 58 h 98"/>
                  <a:gd name="T18" fmla="*/ 8 w 98"/>
                  <a:gd name="T19" fmla="*/ 77 h 98"/>
                  <a:gd name="T20" fmla="*/ 21 w 98"/>
                  <a:gd name="T21" fmla="*/ 88 h 98"/>
                  <a:gd name="T22" fmla="*/ 38 w 98"/>
                  <a:gd name="T23" fmla="*/ 96 h 98"/>
                  <a:gd name="T24" fmla="*/ 58 w 98"/>
                  <a:gd name="T25" fmla="*/ 96 h 98"/>
                  <a:gd name="T26" fmla="*/ 75 w 98"/>
                  <a:gd name="T27" fmla="*/ 88 h 98"/>
                  <a:gd name="T28" fmla="*/ 88 w 98"/>
                  <a:gd name="T29" fmla="*/ 77 h 98"/>
                  <a:gd name="T30" fmla="*/ 96 w 98"/>
                  <a:gd name="T31" fmla="*/ 58 h 98"/>
                  <a:gd name="T32" fmla="*/ 96 w 98"/>
                  <a:gd name="T33" fmla="*/ 48 h 98"/>
                  <a:gd name="T34" fmla="*/ 92 w 98"/>
                  <a:gd name="T35" fmla="*/ 29 h 98"/>
                  <a:gd name="T36" fmla="*/ 83 w 98"/>
                  <a:gd name="T37" fmla="*/ 13 h 98"/>
                  <a:gd name="T38" fmla="*/ 67 w 98"/>
                  <a:gd name="T39" fmla="*/ 4 h 98"/>
                  <a:gd name="T40" fmla="*/ 48 w 98"/>
                  <a:gd name="T41" fmla="*/ 0 h 98"/>
                  <a:gd name="T42" fmla="*/ 29 w 98"/>
                  <a:gd name="T43" fmla="*/ 4 h 98"/>
                  <a:gd name="T44" fmla="*/ 14 w 98"/>
                  <a:gd name="T45" fmla="*/ 13 h 98"/>
                  <a:gd name="T46" fmla="*/ 4 w 98"/>
                  <a:gd name="T47" fmla="*/ 29 h 98"/>
                  <a:gd name="T48" fmla="*/ 0 w 98"/>
                  <a:gd name="T49" fmla="*/ 48 h 98"/>
                  <a:gd name="T50" fmla="*/ 4 w 98"/>
                  <a:gd name="T51" fmla="*/ 67 h 98"/>
                  <a:gd name="T52" fmla="*/ 14 w 98"/>
                  <a:gd name="T53" fmla="*/ 83 h 98"/>
                  <a:gd name="T54" fmla="*/ 29 w 98"/>
                  <a:gd name="T55" fmla="*/ 94 h 98"/>
                  <a:gd name="T56" fmla="*/ 48 w 98"/>
                  <a:gd name="T57" fmla="*/ 98 h 98"/>
                  <a:gd name="T58" fmla="*/ 67 w 98"/>
                  <a:gd name="T59" fmla="*/ 94 h 98"/>
                  <a:gd name="T60" fmla="*/ 83 w 98"/>
                  <a:gd name="T61" fmla="*/ 83 h 98"/>
                  <a:gd name="T62" fmla="*/ 92 w 98"/>
                  <a:gd name="T63" fmla="*/ 67 h 98"/>
                  <a:gd name="T64" fmla="*/ 96 w 98"/>
                  <a:gd name="T65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98">
                    <a:moveTo>
                      <a:pt x="98" y="48"/>
                    </a:moveTo>
                    <a:lnTo>
                      <a:pt x="96" y="38"/>
                    </a:lnTo>
                    <a:lnTo>
                      <a:pt x="94" y="29"/>
                    </a:lnTo>
                    <a:lnTo>
                      <a:pt x="88" y="21"/>
                    </a:lnTo>
                    <a:lnTo>
                      <a:pt x="83" y="13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4" y="67"/>
                    </a:lnTo>
                    <a:lnTo>
                      <a:pt x="8" y="77"/>
                    </a:lnTo>
                    <a:lnTo>
                      <a:pt x="14" y="83"/>
                    </a:lnTo>
                    <a:lnTo>
                      <a:pt x="21" y="88"/>
                    </a:lnTo>
                    <a:lnTo>
                      <a:pt x="29" y="94"/>
                    </a:lnTo>
                    <a:lnTo>
                      <a:pt x="38" y="96"/>
                    </a:lnTo>
                    <a:lnTo>
                      <a:pt x="48" y="98"/>
                    </a:lnTo>
                    <a:lnTo>
                      <a:pt x="58" y="96"/>
                    </a:lnTo>
                    <a:lnTo>
                      <a:pt x="67" y="94"/>
                    </a:lnTo>
                    <a:lnTo>
                      <a:pt x="75" y="88"/>
                    </a:lnTo>
                    <a:lnTo>
                      <a:pt x="83" y="83"/>
                    </a:lnTo>
                    <a:lnTo>
                      <a:pt x="88" y="77"/>
                    </a:lnTo>
                    <a:lnTo>
                      <a:pt x="94" y="67"/>
                    </a:lnTo>
                    <a:lnTo>
                      <a:pt x="96" y="58"/>
                    </a:lnTo>
                    <a:lnTo>
                      <a:pt x="98" y="48"/>
                    </a:lnTo>
                    <a:lnTo>
                      <a:pt x="96" y="48"/>
                    </a:lnTo>
                    <a:lnTo>
                      <a:pt x="96" y="38"/>
                    </a:lnTo>
                    <a:lnTo>
                      <a:pt x="92" y="29"/>
                    </a:lnTo>
                    <a:lnTo>
                      <a:pt x="88" y="21"/>
                    </a:lnTo>
                    <a:lnTo>
                      <a:pt x="83" y="13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4" y="67"/>
                    </a:lnTo>
                    <a:lnTo>
                      <a:pt x="8" y="75"/>
                    </a:lnTo>
                    <a:lnTo>
                      <a:pt x="14" y="83"/>
                    </a:lnTo>
                    <a:lnTo>
                      <a:pt x="21" y="88"/>
                    </a:lnTo>
                    <a:lnTo>
                      <a:pt x="29" y="94"/>
                    </a:lnTo>
                    <a:lnTo>
                      <a:pt x="38" y="96"/>
                    </a:lnTo>
                    <a:lnTo>
                      <a:pt x="48" y="98"/>
                    </a:lnTo>
                    <a:lnTo>
                      <a:pt x="58" y="96"/>
                    </a:lnTo>
                    <a:lnTo>
                      <a:pt x="67" y="94"/>
                    </a:lnTo>
                    <a:lnTo>
                      <a:pt x="75" y="88"/>
                    </a:lnTo>
                    <a:lnTo>
                      <a:pt x="83" y="83"/>
                    </a:lnTo>
                    <a:lnTo>
                      <a:pt x="88" y="75"/>
                    </a:lnTo>
                    <a:lnTo>
                      <a:pt x="92" y="67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8" y="48"/>
                    </a:lnTo>
                    <a:close/>
                  </a:path>
                </a:pathLst>
              </a:cu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62" name="Freeform 8046"/>
              <p:cNvSpPr>
                <a:spLocks/>
              </p:cNvSpPr>
              <p:nvPr/>
            </p:nvSpPr>
            <p:spPr bwMode="auto">
              <a:xfrm>
                <a:off x="2917" y="3083"/>
                <a:ext cx="96" cy="98"/>
              </a:xfrm>
              <a:custGeom>
                <a:avLst/>
                <a:gdLst>
                  <a:gd name="T0" fmla="*/ 96 w 96"/>
                  <a:gd name="T1" fmla="*/ 38 h 98"/>
                  <a:gd name="T2" fmla="*/ 88 w 96"/>
                  <a:gd name="T3" fmla="*/ 21 h 98"/>
                  <a:gd name="T4" fmla="*/ 75 w 96"/>
                  <a:gd name="T5" fmla="*/ 8 h 98"/>
                  <a:gd name="T6" fmla="*/ 58 w 96"/>
                  <a:gd name="T7" fmla="*/ 2 h 98"/>
                  <a:gd name="T8" fmla="*/ 38 w 96"/>
                  <a:gd name="T9" fmla="*/ 2 h 98"/>
                  <a:gd name="T10" fmla="*/ 21 w 96"/>
                  <a:gd name="T11" fmla="*/ 8 h 98"/>
                  <a:gd name="T12" fmla="*/ 8 w 96"/>
                  <a:gd name="T13" fmla="*/ 21 h 98"/>
                  <a:gd name="T14" fmla="*/ 0 w 96"/>
                  <a:gd name="T15" fmla="*/ 38 h 98"/>
                  <a:gd name="T16" fmla="*/ 0 w 96"/>
                  <a:gd name="T17" fmla="*/ 58 h 98"/>
                  <a:gd name="T18" fmla="*/ 8 w 96"/>
                  <a:gd name="T19" fmla="*/ 75 h 98"/>
                  <a:gd name="T20" fmla="*/ 21 w 96"/>
                  <a:gd name="T21" fmla="*/ 88 h 98"/>
                  <a:gd name="T22" fmla="*/ 38 w 96"/>
                  <a:gd name="T23" fmla="*/ 96 h 98"/>
                  <a:gd name="T24" fmla="*/ 58 w 96"/>
                  <a:gd name="T25" fmla="*/ 96 h 98"/>
                  <a:gd name="T26" fmla="*/ 75 w 96"/>
                  <a:gd name="T27" fmla="*/ 88 h 98"/>
                  <a:gd name="T28" fmla="*/ 88 w 96"/>
                  <a:gd name="T29" fmla="*/ 75 h 98"/>
                  <a:gd name="T30" fmla="*/ 96 w 96"/>
                  <a:gd name="T31" fmla="*/ 58 h 98"/>
                  <a:gd name="T32" fmla="*/ 96 w 96"/>
                  <a:gd name="T33" fmla="*/ 48 h 98"/>
                  <a:gd name="T34" fmla="*/ 92 w 96"/>
                  <a:gd name="T35" fmla="*/ 31 h 98"/>
                  <a:gd name="T36" fmla="*/ 83 w 96"/>
                  <a:gd name="T37" fmla="*/ 15 h 98"/>
                  <a:gd name="T38" fmla="*/ 67 w 96"/>
                  <a:gd name="T39" fmla="*/ 4 h 98"/>
                  <a:gd name="T40" fmla="*/ 48 w 96"/>
                  <a:gd name="T41" fmla="*/ 0 h 98"/>
                  <a:gd name="T42" fmla="*/ 29 w 96"/>
                  <a:gd name="T43" fmla="*/ 4 h 98"/>
                  <a:gd name="T44" fmla="*/ 14 w 96"/>
                  <a:gd name="T45" fmla="*/ 15 h 98"/>
                  <a:gd name="T46" fmla="*/ 4 w 96"/>
                  <a:gd name="T47" fmla="*/ 31 h 98"/>
                  <a:gd name="T48" fmla="*/ 0 w 96"/>
                  <a:gd name="T49" fmla="*/ 48 h 98"/>
                  <a:gd name="T50" fmla="*/ 4 w 96"/>
                  <a:gd name="T51" fmla="*/ 67 h 98"/>
                  <a:gd name="T52" fmla="*/ 14 w 96"/>
                  <a:gd name="T53" fmla="*/ 83 h 98"/>
                  <a:gd name="T54" fmla="*/ 29 w 96"/>
                  <a:gd name="T55" fmla="*/ 92 h 98"/>
                  <a:gd name="T56" fmla="*/ 48 w 96"/>
                  <a:gd name="T57" fmla="*/ 96 h 98"/>
                  <a:gd name="T58" fmla="*/ 67 w 96"/>
                  <a:gd name="T59" fmla="*/ 92 h 98"/>
                  <a:gd name="T60" fmla="*/ 83 w 96"/>
                  <a:gd name="T61" fmla="*/ 83 h 98"/>
                  <a:gd name="T62" fmla="*/ 92 w 96"/>
                  <a:gd name="T63" fmla="*/ 67 h 98"/>
                  <a:gd name="T64" fmla="*/ 96 w 96"/>
                  <a:gd name="T65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8">
                    <a:moveTo>
                      <a:pt x="96" y="48"/>
                    </a:moveTo>
                    <a:lnTo>
                      <a:pt x="96" y="38"/>
                    </a:lnTo>
                    <a:lnTo>
                      <a:pt x="92" y="29"/>
                    </a:lnTo>
                    <a:lnTo>
                      <a:pt x="88" y="21"/>
                    </a:lnTo>
                    <a:lnTo>
                      <a:pt x="83" y="13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4" y="67"/>
                    </a:lnTo>
                    <a:lnTo>
                      <a:pt x="8" y="75"/>
                    </a:lnTo>
                    <a:lnTo>
                      <a:pt x="14" y="83"/>
                    </a:lnTo>
                    <a:lnTo>
                      <a:pt x="21" y="88"/>
                    </a:lnTo>
                    <a:lnTo>
                      <a:pt x="29" y="94"/>
                    </a:lnTo>
                    <a:lnTo>
                      <a:pt x="38" y="96"/>
                    </a:lnTo>
                    <a:lnTo>
                      <a:pt x="48" y="98"/>
                    </a:lnTo>
                    <a:lnTo>
                      <a:pt x="58" y="96"/>
                    </a:lnTo>
                    <a:lnTo>
                      <a:pt x="67" y="94"/>
                    </a:lnTo>
                    <a:lnTo>
                      <a:pt x="75" y="88"/>
                    </a:lnTo>
                    <a:lnTo>
                      <a:pt x="83" y="83"/>
                    </a:lnTo>
                    <a:lnTo>
                      <a:pt x="88" y="75"/>
                    </a:lnTo>
                    <a:lnTo>
                      <a:pt x="92" y="67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38"/>
                    </a:lnTo>
                    <a:lnTo>
                      <a:pt x="92" y="31"/>
                    </a:lnTo>
                    <a:lnTo>
                      <a:pt x="88" y="21"/>
                    </a:lnTo>
                    <a:lnTo>
                      <a:pt x="83" y="15"/>
                    </a:lnTo>
                    <a:lnTo>
                      <a:pt x="75" y="10"/>
                    </a:lnTo>
                    <a:lnTo>
                      <a:pt x="67" y="4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1"/>
                    </a:lnTo>
                    <a:lnTo>
                      <a:pt x="4" y="31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8"/>
                    </a:lnTo>
                    <a:lnTo>
                      <a:pt x="4" y="67"/>
                    </a:lnTo>
                    <a:lnTo>
                      <a:pt x="8" y="75"/>
                    </a:lnTo>
                    <a:lnTo>
                      <a:pt x="14" y="83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8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3" y="83"/>
                    </a:lnTo>
                    <a:lnTo>
                      <a:pt x="88" y="75"/>
                    </a:lnTo>
                    <a:lnTo>
                      <a:pt x="92" y="67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00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63" name="Freeform 8047"/>
              <p:cNvSpPr>
                <a:spLocks/>
              </p:cNvSpPr>
              <p:nvPr/>
            </p:nvSpPr>
            <p:spPr bwMode="auto">
              <a:xfrm>
                <a:off x="2917" y="3083"/>
                <a:ext cx="96" cy="96"/>
              </a:xfrm>
              <a:custGeom>
                <a:avLst/>
                <a:gdLst>
                  <a:gd name="T0" fmla="*/ 96 w 96"/>
                  <a:gd name="T1" fmla="*/ 38 h 96"/>
                  <a:gd name="T2" fmla="*/ 88 w 96"/>
                  <a:gd name="T3" fmla="*/ 21 h 96"/>
                  <a:gd name="T4" fmla="*/ 75 w 96"/>
                  <a:gd name="T5" fmla="*/ 10 h 96"/>
                  <a:gd name="T6" fmla="*/ 58 w 96"/>
                  <a:gd name="T7" fmla="*/ 2 h 96"/>
                  <a:gd name="T8" fmla="*/ 38 w 96"/>
                  <a:gd name="T9" fmla="*/ 2 h 96"/>
                  <a:gd name="T10" fmla="*/ 21 w 96"/>
                  <a:gd name="T11" fmla="*/ 10 h 96"/>
                  <a:gd name="T12" fmla="*/ 8 w 96"/>
                  <a:gd name="T13" fmla="*/ 21 h 96"/>
                  <a:gd name="T14" fmla="*/ 2 w 96"/>
                  <a:gd name="T15" fmla="*/ 38 h 96"/>
                  <a:gd name="T16" fmla="*/ 2 w 96"/>
                  <a:gd name="T17" fmla="*/ 58 h 96"/>
                  <a:gd name="T18" fmla="*/ 8 w 96"/>
                  <a:gd name="T19" fmla="*/ 75 h 96"/>
                  <a:gd name="T20" fmla="*/ 21 w 96"/>
                  <a:gd name="T21" fmla="*/ 88 h 96"/>
                  <a:gd name="T22" fmla="*/ 38 w 96"/>
                  <a:gd name="T23" fmla="*/ 96 h 96"/>
                  <a:gd name="T24" fmla="*/ 58 w 96"/>
                  <a:gd name="T25" fmla="*/ 96 h 96"/>
                  <a:gd name="T26" fmla="*/ 75 w 96"/>
                  <a:gd name="T27" fmla="*/ 88 h 96"/>
                  <a:gd name="T28" fmla="*/ 88 w 96"/>
                  <a:gd name="T29" fmla="*/ 75 h 96"/>
                  <a:gd name="T30" fmla="*/ 96 w 96"/>
                  <a:gd name="T31" fmla="*/ 58 h 96"/>
                  <a:gd name="T32" fmla="*/ 96 w 96"/>
                  <a:gd name="T33" fmla="*/ 48 h 96"/>
                  <a:gd name="T34" fmla="*/ 92 w 96"/>
                  <a:gd name="T35" fmla="*/ 31 h 96"/>
                  <a:gd name="T36" fmla="*/ 83 w 96"/>
                  <a:gd name="T37" fmla="*/ 15 h 96"/>
                  <a:gd name="T38" fmla="*/ 67 w 96"/>
                  <a:gd name="T39" fmla="*/ 6 h 96"/>
                  <a:gd name="T40" fmla="*/ 48 w 96"/>
                  <a:gd name="T41" fmla="*/ 2 h 96"/>
                  <a:gd name="T42" fmla="*/ 29 w 96"/>
                  <a:gd name="T43" fmla="*/ 6 h 96"/>
                  <a:gd name="T44" fmla="*/ 15 w 96"/>
                  <a:gd name="T45" fmla="*/ 15 h 96"/>
                  <a:gd name="T46" fmla="*/ 4 w 96"/>
                  <a:gd name="T47" fmla="*/ 31 h 96"/>
                  <a:gd name="T48" fmla="*/ 0 w 96"/>
                  <a:gd name="T49" fmla="*/ 48 h 96"/>
                  <a:gd name="T50" fmla="*/ 4 w 96"/>
                  <a:gd name="T51" fmla="*/ 67 h 96"/>
                  <a:gd name="T52" fmla="*/ 15 w 96"/>
                  <a:gd name="T53" fmla="*/ 83 h 96"/>
                  <a:gd name="T54" fmla="*/ 29 w 96"/>
                  <a:gd name="T55" fmla="*/ 92 h 96"/>
                  <a:gd name="T56" fmla="*/ 48 w 96"/>
                  <a:gd name="T57" fmla="*/ 96 h 96"/>
                  <a:gd name="T58" fmla="*/ 67 w 96"/>
                  <a:gd name="T59" fmla="*/ 92 h 96"/>
                  <a:gd name="T60" fmla="*/ 83 w 96"/>
                  <a:gd name="T61" fmla="*/ 83 h 96"/>
                  <a:gd name="T62" fmla="*/ 92 w 96"/>
                  <a:gd name="T63" fmla="*/ 67 h 96"/>
                  <a:gd name="T64" fmla="*/ 96 w 96"/>
                  <a:gd name="T65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lnTo>
                      <a:pt x="96" y="38"/>
                    </a:lnTo>
                    <a:lnTo>
                      <a:pt x="92" y="31"/>
                    </a:lnTo>
                    <a:lnTo>
                      <a:pt x="88" y="21"/>
                    </a:lnTo>
                    <a:lnTo>
                      <a:pt x="83" y="15"/>
                    </a:lnTo>
                    <a:lnTo>
                      <a:pt x="75" y="10"/>
                    </a:lnTo>
                    <a:lnTo>
                      <a:pt x="67" y="4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1"/>
                    </a:lnTo>
                    <a:lnTo>
                      <a:pt x="4" y="31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8"/>
                    </a:lnTo>
                    <a:lnTo>
                      <a:pt x="4" y="67"/>
                    </a:lnTo>
                    <a:lnTo>
                      <a:pt x="8" y="75"/>
                    </a:lnTo>
                    <a:lnTo>
                      <a:pt x="14" y="83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8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3" y="83"/>
                    </a:lnTo>
                    <a:lnTo>
                      <a:pt x="88" y="75"/>
                    </a:lnTo>
                    <a:lnTo>
                      <a:pt x="92" y="67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4" y="38"/>
                    </a:lnTo>
                    <a:lnTo>
                      <a:pt x="92" y="31"/>
                    </a:lnTo>
                    <a:lnTo>
                      <a:pt x="88" y="23"/>
                    </a:lnTo>
                    <a:lnTo>
                      <a:pt x="83" y="15"/>
                    </a:lnTo>
                    <a:lnTo>
                      <a:pt x="75" y="10"/>
                    </a:lnTo>
                    <a:lnTo>
                      <a:pt x="67" y="6"/>
                    </a:lnTo>
                    <a:lnTo>
                      <a:pt x="58" y="2"/>
                    </a:lnTo>
                    <a:lnTo>
                      <a:pt x="48" y="2"/>
                    </a:lnTo>
                    <a:lnTo>
                      <a:pt x="38" y="2"/>
                    </a:lnTo>
                    <a:lnTo>
                      <a:pt x="29" y="6"/>
                    </a:lnTo>
                    <a:lnTo>
                      <a:pt x="21" y="10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1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8"/>
                    </a:lnTo>
                    <a:lnTo>
                      <a:pt x="4" y="67"/>
                    </a:lnTo>
                    <a:lnTo>
                      <a:pt x="10" y="75"/>
                    </a:lnTo>
                    <a:lnTo>
                      <a:pt x="15" y="83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4"/>
                    </a:lnTo>
                    <a:lnTo>
                      <a:pt x="48" y="96"/>
                    </a:lnTo>
                    <a:lnTo>
                      <a:pt x="58" y="94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3" y="83"/>
                    </a:lnTo>
                    <a:lnTo>
                      <a:pt x="88" y="75"/>
                    </a:lnTo>
                    <a:lnTo>
                      <a:pt x="92" y="67"/>
                    </a:lnTo>
                    <a:lnTo>
                      <a:pt x="94" y="58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008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2973" name="Group 8048"/>
            <p:cNvGrpSpPr>
              <a:grpSpLocks/>
            </p:cNvGrpSpPr>
            <p:nvPr/>
          </p:nvGrpSpPr>
          <p:grpSpPr bwMode="auto">
            <a:xfrm>
              <a:off x="2904" y="3006"/>
              <a:ext cx="124" cy="250"/>
              <a:chOff x="2904" y="3006"/>
              <a:chExt cx="124" cy="250"/>
            </a:xfrm>
          </p:grpSpPr>
          <p:sp>
            <p:nvSpPr>
              <p:cNvPr id="4064" name="Freeform 8049"/>
              <p:cNvSpPr>
                <a:spLocks/>
              </p:cNvSpPr>
              <p:nvPr/>
            </p:nvSpPr>
            <p:spPr bwMode="auto">
              <a:xfrm>
                <a:off x="2917" y="3085"/>
                <a:ext cx="96" cy="94"/>
              </a:xfrm>
              <a:custGeom>
                <a:avLst/>
                <a:gdLst>
                  <a:gd name="T0" fmla="*/ 94 w 96"/>
                  <a:gd name="T1" fmla="*/ 36 h 94"/>
                  <a:gd name="T2" fmla="*/ 88 w 96"/>
                  <a:gd name="T3" fmla="*/ 21 h 94"/>
                  <a:gd name="T4" fmla="*/ 75 w 96"/>
                  <a:gd name="T5" fmla="*/ 8 h 94"/>
                  <a:gd name="T6" fmla="*/ 58 w 96"/>
                  <a:gd name="T7" fmla="*/ 0 h 94"/>
                  <a:gd name="T8" fmla="*/ 38 w 96"/>
                  <a:gd name="T9" fmla="*/ 0 h 94"/>
                  <a:gd name="T10" fmla="*/ 21 w 96"/>
                  <a:gd name="T11" fmla="*/ 8 h 94"/>
                  <a:gd name="T12" fmla="*/ 10 w 96"/>
                  <a:gd name="T13" fmla="*/ 21 h 94"/>
                  <a:gd name="T14" fmla="*/ 2 w 96"/>
                  <a:gd name="T15" fmla="*/ 36 h 94"/>
                  <a:gd name="T16" fmla="*/ 2 w 96"/>
                  <a:gd name="T17" fmla="*/ 56 h 94"/>
                  <a:gd name="T18" fmla="*/ 10 w 96"/>
                  <a:gd name="T19" fmla="*/ 73 h 94"/>
                  <a:gd name="T20" fmla="*/ 21 w 96"/>
                  <a:gd name="T21" fmla="*/ 86 h 94"/>
                  <a:gd name="T22" fmla="*/ 38 w 96"/>
                  <a:gd name="T23" fmla="*/ 92 h 94"/>
                  <a:gd name="T24" fmla="*/ 58 w 96"/>
                  <a:gd name="T25" fmla="*/ 92 h 94"/>
                  <a:gd name="T26" fmla="*/ 75 w 96"/>
                  <a:gd name="T27" fmla="*/ 86 h 94"/>
                  <a:gd name="T28" fmla="*/ 88 w 96"/>
                  <a:gd name="T29" fmla="*/ 73 h 94"/>
                  <a:gd name="T30" fmla="*/ 94 w 96"/>
                  <a:gd name="T31" fmla="*/ 56 h 94"/>
                  <a:gd name="T32" fmla="*/ 94 w 96"/>
                  <a:gd name="T33" fmla="*/ 46 h 94"/>
                  <a:gd name="T34" fmla="*/ 92 w 96"/>
                  <a:gd name="T35" fmla="*/ 29 h 94"/>
                  <a:gd name="T36" fmla="*/ 81 w 96"/>
                  <a:gd name="T37" fmla="*/ 13 h 94"/>
                  <a:gd name="T38" fmla="*/ 67 w 96"/>
                  <a:gd name="T39" fmla="*/ 4 h 94"/>
                  <a:gd name="T40" fmla="*/ 48 w 96"/>
                  <a:gd name="T41" fmla="*/ 0 h 94"/>
                  <a:gd name="T42" fmla="*/ 31 w 96"/>
                  <a:gd name="T43" fmla="*/ 4 h 94"/>
                  <a:gd name="T44" fmla="*/ 15 w 96"/>
                  <a:gd name="T45" fmla="*/ 13 h 94"/>
                  <a:gd name="T46" fmla="*/ 6 w 96"/>
                  <a:gd name="T47" fmla="*/ 29 h 94"/>
                  <a:gd name="T48" fmla="*/ 2 w 96"/>
                  <a:gd name="T49" fmla="*/ 46 h 94"/>
                  <a:gd name="T50" fmla="*/ 6 w 96"/>
                  <a:gd name="T51" fmla="*/ 65 h 94"/>
                  <a:gd name="T52" fmla="*/ 15 w 96"/>
                  <a:gd name="T53" fmla="*/ 81 h 94"/>
                  <a:gd name="T54" fmla="*/ 31 w 96"/>
                  <a:gd name="T55" fmla="*/ 90 h 94"/>
                  <a:gd name="T56" fmla="*/ 48 w 96"/>
                  <a:gd name="T57" fmla="*/ 94 h 94"/>
                  <a:gd name="T58" fmla="*/ 67 w 96"/>
                  <a:gd name="T59" fmla="*/ 90 h 94"/>
                  <a:gd name="T60" fmla="*/ 81 w 96"/>
                  <a:gd name="T61" fmla="*/ 81 h 94"/>
                  <a:gd name="T62" fmla="*/ 92 w 96"/>
                  <a:gd name="T63" fmla="*/ 65 h 94"/>
                  <a:gd name="T64" fmla="*/ 94 w 96"/>
                  <a:gd name="T65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4">
                    <a:moveTo>
                      <a:pt x="96" y="46"/>
                    </a:moveTo>
                    <a:lnTo>
                      <a:pt x="94" y="36"/>
                    </a:lnTo>
                    <a:lnTo>
                      <a:pt x="92" y="29"/>
                    </a:lnTo>
                    <a:lnTo>
                      <a:pt x="88" y="21"/>
                    </a:lnTo>
                    <a:lnTo>
                      <a:pt x="83" y="13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5" y="13"/>
                    </a:lnTo>
                    <a:lnTo>
                      <a:pt x="10" y="21"/>
                    </a:lnTo>
                    <a:lnTo>
                      <a:pt x="4" y="29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4" y="65"/>
                    </a:lnTo>
                    <a:lnTo>
                      <a:pt x="10" y="73"/>
                    </a:lnTo>
                    <a:lnTo>
                      <a:pt x="15" y="81"/>
                    </a:lnTo>
                    <a:lnTo>
                      <a:pt x="21" y="86"/>
                    </a:lnTo>
                    <a:lnTo>
                      <a:pt x="29" y="90"/>
                    </a:lnTo>
                    <a:lnTo>
                      <a:pt x="38" y="92"/>
                    </a:lnTo>
                    <a:lnTo>
                      <a:pt x="48" y="94"/>
                    </a:lnTo>
                    <a:lnTo>
                      <a:pt x="58" y="92"/>
                    </a:lnTo>
                    <a:lnTo>
                      <a:pt x="67" y="90"/>
                    </a:lnTo>
                    <a:lnTo>
                      <a:pt x="75" y="86"/>
                    </a:lnTo>
                    <a:lnTo>
                      <a:pt x="83" y="81"/>
                    </a:lnTo>
                    <a:lnTo>
                      <a:pt x="88" y="73"/>
                    </a:lnTo>
                    <a:lnTo>
                      <a:pt x="92" y="65"/>
                    </a:lnTo>
                    <a:lnTo>
                      <a:pt x="94" y="5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4" y="36"/>
                    </a:lnTo>
                    <a:lnTo>
                      <a:pt x="92" y="29"/>
                    </a:lnTo>
                    <a:lnTo>
                      <a:pt x="86" y="21"/>
                    </a:lnTo>
                    <a:lnTo>
                      <a:pt x="81" y="13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31" y="4"/>
                    </a:lnTo>
                    <a:lnTo>
                      <a:pt x="21" y="8"/>
                    </a:lnTo>
                    <a:lnTo>
                      <a:pt x="15" y="13"/>
                    </a:lnTo>
                    <a:lnTo>
                      <a:pt x="10" y="21"/>
                    </a:lnTo>
                    <a:lnTo>
                      <a:pt x="6" y="29"/>
                    </a:lnTo>
                    <a:lnTo>
                      <a:pt x="2" y="36"/>
                    </a:lnTo>
                    <a:lnTo>
                      <a:pt x="2" y="46"/>
                    </a:lnTo>
                    <a:lnTo>
                      <a:pt x="2" y="56"/>
                    </a:lnTo>
                    <a:lnTo>
                      <a:pt x="6" y="65"/>
                    </a:lnTo>
                    <a:lnTo>
                      <a:pt x="10" y="73"/>
                    </a:lnTo>
                    <a:lnTo>
                      <a:pt x="15" y="81"/>
                    </a:lnTo>
                    <a:lnTo>
                      <a:pt x="21" y="86"/>
                    </a:lnTo>
                    <a:lnTo>
                      <a:pt x="31" y="90"/>
                    </a:lnTo>
                    <a:lnTo>
                      <a:pt x="38" y="92"/>
                    </a:lnTo>
                    <a:lnTo>
                      <a:pt x="48" y="94"/>
                    </a:lnTo>
                    <a:lnTo>
                      <a:pt x="58" y="92"/>
                    </a:lnTo>
                    <a:lnTo>
                      <a:pt x="67" y="90"/>
                    </a:lnTo>
                    <a:lnTo>
                      <a:pt x="75" y="86"/>
                    </a:lnTo>
                    <a:lnTo>
                      <a:pt x="81" y="81"/>
                    </a:lnTo>
                    <a:lnTo>
                      <a:pt x="86" y="73"/>
                    </a:lnTo>
                    <a:lnTo>
                      <a:pt x="92" y="65"/>
                    </a:lnTo>
                    <a:lnTo>
                      <a:pt x="94" y="56"/>
                    </a:lnTo>
                    <a:lnTo>
                      <a:pt x="94" y="46"/>
                    </a:lnTo>
                    <a:lnTo>
                      <a:pt x="96" y="46"/>
                    </a:lnTo>
                    <a:close/>
                  </a:path>
                </a:pathLst>
              </a:custGeom>
              <a:solidFill>
                <a:srgbClr val="00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65" name="Freeform 8050"/>
              <p:cNvSpPr>
                <a:spLocks/>
              </p:cNvSpPr>
              <p:nvPr/>
            </p:nvSpPr>
            <p:spPr bwMode="auto">
              <a:xfrm>
                <a:off x="2919" y="3085"/>
                <a:ext cx="92" cy="94"/>
              </a:xfrm>
              <a:custGeom>
                <a:avLst/>
                <a:gdLst>
                  <a:gd name="T0" fmla="*/ 92 w 92"/>
                  <a:gd name="T1" fmla="*/ 36 h 94"/>
                  <a:gd name="T2" fmla="*/ 84 w 92"/>
                  <a:gd name="T3" fmla="*/ 21 h 94"/>
                  <a:gd name="T4" fmla="*/ 73 w 92"/>
                  <a:gd name="T5" fmla="*/ 8 h 94"/>
                  <a:gd name="T6" fmla="*/ 56 w 92"/>
                  <a:gd name="T7" fmla="*/ 0 h 94"/>
                  <a:gd name="T8" fmla="*/ 36 w 92"/>
                  <a:gd name="T9" fmla="*/ 0 h 94"/>
                  <a:gd name="T10" fmla="*/ 19 w 92"/>
                  <a:gd name="T11" fmla="*/ 8 h 94"/>
                  <a:gd name="T12" fmla="*/ 8 w 92"/>
                  <a:gd name="T13" fmla="*/ 21 h 94"/>
                  <a:gd name="T14" fmla="*/ 0 w 92"/>
                  <a:gd name="T15" fmla="*/ 36 h 94"/>
                  <a:gd name="T16" fmla="*/ 0 w 92"/>
                  <a:gd name="T17" fmla="*/ 56 h 94"/>
                  <a:gd name="T18" fmla="*/ 8 w 92"/>
                  <a:gd name="T19" fmla="*/ 73 h 94"/>
                  <a:gd name="T20" fmla="*/ 19 w 92"/>
                  <a:gd name="T21" fmla="*/ 86 h 94"/>
                  <a:gd name="T22" fmla="*/ 36 w 92"/>
                  <a:gd name="T23" fmla="*/ 92 h 94"/>
                  <a:gd name="T24" fmla="*/ 56 w 92"/>
                  <a:gd name="T25" fmla="*/ 92 h 94"/>
                  <a:gd name="T26" fmla="*/ 73 w 92"/>
                  <a:gd name="T27" fmla="*/ 86 h 94"/>
                  <a:gd name="T28" fmla="*/ 84 w 92"/>
                  <a:gd name="T29" fmla="*/ 73 h 94"/>
                  <a:gd name="T30" fmla="*/ 92 w 92"/>
                  <a:gd name="T31" fmla="*/ 56 h 94"/>
                  <a:gd name="T32" fmla="*/ 92 w 92"/>
                  <a:gd name="T33" fmla="*/ 46 h 94"/>
                  <a:gd name="T34" fmla="*/ 88 w 92"/>
                  <a:gd name="T35" fmla="*/ 29 h 94"/>
                  <a:gd name="T36" fmla="*/ 79 w 92"/>
                  <a:gd name="T37" fmla="*/ 13 h 94"/>
                  <a:gd name="T38" fmla="*/ 63 w 92"/>
                  <a:gd name="T39" fmla="*/ 4 h 94"/>
                  <a:gd name="T40" fmla="*/ 46 w 92"/>
                  <a:gd name="T41" fmla="*/ 0 h 94"/>
                  <a:gd name="T42" fmla="*/ 29 w 92"/>
                  <a:gd name="T43" fmla="*/ 4 h 94"/>
                  <a:gd name="T44" fmla="*/ 13 w 92"/>
                  <a:gd name="T45" fmla="*/ 13 h 94"/>
                  <a:gd name="T46" fmla="*/ 4 w 92"/>
                  <a:gd name="T47" fmla="*/ 29 h 94"/>
                  <a:gd name="T48" fmla="*/ 0 w 92"/>
                  <a:gd name="T49" fmla="*/ 46 h 94"/>
                  <a:gd name="T50" fmla="*/ 4 w 92"/>
                  <a:gd name="T51" fmla="*/ 65 h 94"/>
                  <a:gd name="T52" fmla="*/ 13 w 92"/>
                  <a:gd name="T53" fmla="*/ 79 h 94"/>
                  <a:gd name="T54" fmla="*/ 29 w 92"/>
                  <a:gd name="T55" fmla="*/ 90 h 94"/>
                  <a:gd name="T56" fmla="*/ 46 w 92"/>
                  <a:gd name="T57" fmla="*/ 92 h 94"/>
                  <a:gd name="T58" fmla="*/ 63 w 92"/>
                  <a:gd name="T59" fmla="*/ 90 h 94"/>
                  <a:gd name="T60" fmla="*/ 79 w 92"/>
                  <a:gd name="T61" fmla="*/ 79 h 94"/>
                  <a:gd name="T62" fmla="*/ 88 w 92"/>
                  <a:gd name="T63" fmla="*/ 65 h 94"/>
                  <a:gd name="T64" fmla="*/ 92 w 92"/>
                  <a:gd name="T65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4">
                    <a:moveTo>
                      <a:pt x="92" y="46"/>
                    </a:moveTo>
                    <a:lnTo>
                      <a:pt x="92" y="36"/>
                    </a:lnTo>
                    <a:lnTo>
                      <a:pt x="90" y="29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3" y="8"/>
                    </a:lnTo>
                    <a:lnTo>
                      <a:pt x="65" y="4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4" y="65"/>
                    </a:lnTo>
                    <a:lnTo>
                      <a:pt x="8" y="73"/>
                    </a:lnTo>
                    <a:lnTo>
                      <a:pt x="13" y="81"/>
                    </a:lnTo>
                    <a:lnTo>
                      <a:pt x="19" y="86"/>
                    </a:lnTo>
                    <a:lnTo>
                      <a:pt x="29" y="90"/>
                    </a:lnTo>
                    <a:lnTo>
                      <a:pt x="36" y="92"/>
                    </a:lnTo>
                    <a:lnTo>
                      <a:pt x="46" y="94"/>
                    </a:lnTo>
                    <a:lnTo>
                      <a:pt x="56" y="92"/>
                    </a:lnTo>
                    <a:lnTo>
                      <a:pt x="65" y="90"/>
                    </a:lnTo>
                    <a:lnTo>
                      <a:pt x="73" y="86"/>
                    </a:lnTo>
                    <a:lnTo>
                      <a:pt x="79" y="81"/>
                    </a:lnTo>
                    <a:lnTo>
                      <a:pt x="84" y="73"/>
                    </a:lnTo>
                    <a:lnTo>
                      <a:pt x="90" y="65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36"/>
                    </a:lnTo>
                    <a:lnTo>
                      <a:pt x="88" y="29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6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4" y="65"/>
                    </a:lnTo>
                    <a:lnTo>
                      <a:pt x="8" y="73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90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6" y="92"/>
                    </a:lnTo>
                    <a:lnTo>
                      <a:pt x="63" y="90"/>
                    </a:lnTo>
                    <a:lnTo>
                      <a:pt x="73" y="85"/>
                    </a:lnTo>
                    <a:lnTo>
                      <a:pt x="79" y="79"/>
                    </a:lnTo>
                    <a:lnTo>
                      <a:pt x="84" y="73"/>
                    </a:lnTo>
                    <a:lnTo>
                      <a:pt x="88" y="65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66" name="Freeform 8051"/>
              <p:cNvSpPr>
                <a:spLocks/>
              </p:cNvSpPr>
              <p:nvPr/>
            </p:nvSpPr>
            <p:spPr bwMode="auto">
              <a:xfrm>
                <a:off x="2919" y="3085"/>
                <a:ext cx="92" cy="92"/>
              </a:xfrm>
              <a:custGeom>
                <a:avLst/>
                <a:gdLst>
                  <a:gd name="T0" fmla="*/ 92 w 92"/>
                  <a:gd name="T1" fmla="*/ 36 h 92"/>
                  <a:gd name="T2" fmla="*/ 84 w 92"/>
                  <a:gd name="T3" fmla="*/ 21 h 92"/>
                  <a:gd name="T4" fmla="*/ 73 w 92"/>
                  <a:gd name="T5" fmla="*/ 8 h 92"/>
                  <a:gd name="T6" fmla="*/ 56 w 92"/>
                  <a:gd name="T7" fmla="*/ 2 h 92"/>
                  <a:gd name="T8" fmla="*/ 36 w 92"/>
                  <a:gd name="T9" fmla="*/ 2 h 92"/>
                  <a:gd name="T10" fmla="*/ 21 w 92"/>
                  <a:gd name="T11" fmla="*/ 8 h 92"/>
                  <a:gd name="T12" fmla="*/ 8 w 92"/>
                  <a:gd name="T13" fmla="*/ 21 h 92"/>
                  <a:gd name="T14" fmla="*/ 0 w 92"/>
                  <a:gd name="T15" fmla="*/ 36 h 92"/>
                  <a:gd name="T16" fmla="*/ 0 w 92"/>
                  <a:gd name="T17" fmla="*/ 56 h 92"/>
                  <a:gd name="T18" fmla="*/ 8 w 92"/>
                  <a:gd name="T19" fmla="*/ 73 h 92"/>
                  <a:gd name="T20" fmla="*/ 21 w 92"/>
                  <a:gd name="T21" fmla="*/ 85 h 92"/>
                  <a:gd name="T22" fmla="*/ 36 w 92"/>
                  <a:gd name="T23" fmla="*/ 92 h 92"/>
                  <a:gd name="T24" fmla="*/ 56 w 92"/>
                  <a:gd name="T25" fmla="*/ 92 h 92"/>
                  <a:gd name="T26" fmla="*/ 73 w 92"/>
                  <a:gd name="T27" fmla="*/ 85 h 92"/>
                  <a:gd name="T28" fmla="*/ 84 w 92"/>
                  <a:gd name="T29" fmla="*/ 73 h 92"/>
                  <a:gd name="T30" fmla="*/ 92 w 92"/>
                  <a:gd name="T31" fmla="*/ 56 h 92"/>
                  <a:gd name="T32" fmla="*/ 92 w 92"/>
                  <a:gd name="T33" fmla="*/ 46 h 92"/>
                  <a:gd name="T34" fmla="*/ 88 w 92"/>
                  <a:gd name="T35" fmla="*/ 29 h 92"/>
                  <a:gd name="T36" fmla="*/ 79 w 92"/>
                  <a:gd name="T37" fmla="*/ 13 h 92"/>
                  <a:gd name="T38" fmla="*/ 63 w 92"/>
                  <a:gd name="T39" fmla="*/ 4 h 92"/>
                  <a:gd name="T40" fmla="*/ 46 w 92"/>
                  <a:gd name="T41" fmla="*/ 2 h 92"/>
                  <a:gd name="T42" fmla="*/ 29 w 92"/>
                  <a:gd name="T43" fmla="*/ 4 h 92"/>
                  <a:gd name="T44" fmla="*/ 13 w 92"/>
                  <a:gd name="T45" fmla="*/ 13 h 92"/>
                  <a:gd name="T46" fmla="*/ 4 w 92"/>
                  <a:gd name="T47" fmla="*/ 29 h 92"/>
                  <a:gd name="T48" fmla="*/ 0 w 92"/>
                  <a:gd name="T49" fmla="*/ 46 h 92"/>
                  <a:gd name="T50" fmla="*/ 4 w 92"/>
                  <a:gd name="T51" fmla="*/ 65 h 92"/>
                  <a:gd name="T52" fmla="*/ 13 w 92"/>
                  <a:gd name="T53" fmla="*/ 79 h 92"/>
                  <a:gd name="T54" fmla="*/ 29 w 92"/>
                  <a:gd name="T55" fmla="*/ 88 h 92"/>
                  <a:gd name="T56" fmla="*/ 46 w 92"/>
                  <a:gd name="T57" fmla="*/ 92 h 92"/>
                  <a:gd name="T58" fmla="*/ 63 w 92"/>
                  <a:gd name="T59" fmla="*/ 88 h 92"/>
                  <a:gd name="T60" fmla="*/ 79 w 92"/>
                  <a:gd name="T61" fmla="*/ 79 h 92"/>
                  <a:gd name="T62" fmla="*/ 88 w 92"/>
                  <a:gd name="T63" fmla="*/ 65 h 92"/>
                  <a:gd name="T64" fmla="*/ 92 w 92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lnTo>
                      <a:pt x="92" y="36"/>
                    </a:lnTo>
                    <a:lnTo>
                      <a:pt x="88" y="29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6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4" y="65"/>
                    </a:lnTo>
                    <a:lnTo>
                      <a:pt x="8" y="73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90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6" y="92"/>
                    </a:lnTo>
                    <a:lnTo>
                      <a:pt x="63" y="90"/>
                    </a:lnTo>
                    <a:lnTo>
                      <a:pt x="73" y="85"/>
                    </a:lnTo>
                    <a:lnTo>
                      <a:pt x="79" y="79"/>
                    </a:lnTo>
                    <a:lnTo>
                      <a:pt x="84" y="73"/>
                    </a:lnTo>
                    <a:lnTo>
                      <a:pt x="88" y="65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0" y="38"/>
                    </a:lnTo>
                    <a:lnTo>
                      <a:pt x="88" y="29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6" y="2"/>
                    </a:lnTo>
                    <a:lnTo>
                      <a:pt x="46" y="2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2" y="38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4" y="65"/>
                    </a:lnTo>
                    <a:lnTo>
                      <a:pt x="8" y="73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88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6" y="92"/>
                    </a:lnTo>
                    <a:lnTo>
                      <a:pt x="63" y="88"/>
                    </a:lnTo>
                    <a:lnTo>
                      <a:pt x="71" y="85"/>
                    </a:lnTo>
                    <a:lnTo>
                      <a:pt x="79" y="79"/>
                    </a:lnTo>
                    <a:lnTo>
                      <a:pt x="84" y="73"/>
                    </a:lnTo>
                    <a:lnTo>
                      <a:pt x="88" y="65"/>
                    </a:lnTo>
                    <a:lnTo>
                      <a:pt x="90" y="56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67" name="Freeform 8052"/>
              <p:cNvSpPr>
                <a:spLocks/>
              </p:cNvSpPr>
              <p:nvPr/>
            </p:nvSpPr>
            <p:spPr bwMode="auto">
              <a:xfrm>
                <a:off x="2919" y="3087"/>
                <a:ext cx="92" cy="90"/>
              </a:xfrm>
              <a:custGeom>
                <a:avLst/>
                <a:gdLst>
                  <a:gd name="T0" fmla="*/ 90 w 92"/>
                  <a:gd name="T1" fmla="*/ 36 h 90"/>
                  <a:gd name="T2" fmla="*/ 84 w 92"/>
                  <a:gd name="T3" fmla="*/ 19 h 90"/>
                  <a:gd name="T4" fmla="*/ 71 w 92"/>
                  <a:gd name="T5" fmla="*/ 8 h 90"/>
                  <a:gd name="T6" fmla="*/ 56 w 92"/>
                  <a:gd name="T7" fmla="*/ 0 h 90"/>
                  <a:gd name="T8" fmla="*/ 36 w 92"/>
                  <a:gd name="T9" fmla="*/ 0 h 90"/>
                  <a:gd name="T10" fmla="*/ 21 w 92"/>
                  <a:gd name="T11" fmla="*/ 8 h 90"/>
                  <a:gd name="T12" fmla="*/ 8 w 92"/>
                  <a:gd name="T13" fmla="*/ 19 h 90"/>
                  <a:gd name="T14" fmla="*/ 2 w 92"/>
                  <a:gd name="T15" fmla="*/ 36 h 90"/>
                  <a:gd name="T16" fmla="*/ 2 w 92"/>
                  <a:gd name="T17" fmla="*/ 54 h 90"/>
                  <a:gd name="T18" fmla="*/ 8 w 92"/>
                  <a:gd name="T19" fmla="*/ 71 h 90"/>
                  <a:gd name="T20" fmla="*/ 21 w 92"/>
                  <a:gd name="T21" fmla="*/ 83 h 90"/>
                  <a:gd name="T22" fmla="*/ 36 w 92"/>
                  <a:gd name="T23" fmla="*/ 90 h 90"/>
                  <a:gd name="T24" fmla="*/ 56 w 92"/>
                  <a:gd name="T25" fmla="*/ 90 h 90"/>
                  <a:gd name="T26" fmla="*/ 71 w 92"/>
                  <a:gd name="T27" fmla="*/ 83 h 90"/>
                  <a:gd name="T28" fmla="*/ 84 w 92"/>
                  <a:gd name="T29" fmla="*/ 71 h 90"/>
                  <a:gd name="T30" fmla="*/ 90 w 92"/>
                  <a:gd name="T31" fmla="*/ 54 h 90"/>
                  <a:gd name="T32" fmla="*/ 92 w 92"/>
                  <a:gd name="T33" fmla="*/ 44 h 90"/>
                  <a:gd name="T34" fmla="*/ 88 w 92"/>
                  <a:gd name="T35" fmla="*/ 27 h 90"/>
                  <a:gd name="T36" fmla="*/ 79 w 92"/>
                  <a:gd name="T37" fmla="*/ 13 h 90"/>
                  <a:gd name="T38" fmla="*/ 63 w 92"/>
                  <a:gd name="T39" fmla="*/ 4 h 90"/>
                  <a:gd name="T40" fmla="*/ 46 w 92"/>
                  <a:gd name="T41" fmla="*/ 0 h 90"/>
                  <a:gd name="T42" fmla="*/ 29 w 92"/>
                  <a:gd name="T43" fmla="*/ 4 h 90"/>
                  <a:gd name="T44" fmla="*/ 13 w 92"/>
                  <a:gd name="T45" fmla="*/ 13 h 90"/>
                  <a:gd name="T46" fmla="*/ 4 w 92"/>
                  <a:gd name="T47" fmla="*/ 27 h 90"/>
                  <a:gd name="T48" fmla="*/ 2 w 92"/>
                  <a:gd name="T49" fmla="*/ 44 h 90"/>
                  <a:gd name="T50" fmla="*/ 4 w 92"/>
                  <a:gd name="T51" fmla="*/ 61 h 90"/>
                  <a:gd name="T52" fmla="*/ 13 w 92"/>
                  <a:gd name="T53" fmla="*/ 77 h 90"/>
                  <a:gd name="T54" fmla="*/ 29 w 92"/>
                  <a:gd name="T55" fmla="*/ 86 h 90"/>
                  <a:gd name="T56" fmla="*/ 46 w 92"/>
                  <a:gd name="T57" fmla="*/ 90 h 90"/>
                  <a:gd name="T58" fmla="*/ 63 w 92"/>
                  <a:gd name="T59" fmla="*/ 86 h 90"/>
                  <a:gd name="T60" fmla="*/ 79 w 92"/>
                  <a:gd name="T61" fmla="*/ 77 h 90"/>
                  <a:gd name="T62" fmla="*/ 88 w 92"/>
                  <a:gd name="T63" fmla="*/ 61 h 90"/>
                  <a:gd name="T64" fmla="*/ 92 w 92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0">
                    <a:moveTo>
                      <a:pt x="92" y="44"/>
                    </a:moveTo>
                    <a:lnTo>
                      <a:pt x="90" y="36"/>
                    </a:lnTo>
                    <a:lnTo>
                      <a:pt x="88" y="27"/>
                    </a:lnTo>
                    <a:lnTo>
                      <a:pt x="84" y="19"/>
                    </a:lnTo>
                    <a:lnTo>
                      <a:pt x="79" y="11"/>
                    </a:lnTo>
                    <a:lnTo>
                      <a:pt x="71" y="8"/>
                    </a:lnTo>
                    <a:lnTo>
                      <a:pt x="63" y="2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2"/>
                    </a:lnTo>
                    <a:lnTo>
                      <a:pt x="21" y="8"/>
                    </a:lnTo>
                    <a:lnTo>
                      <a:pt x="13" y="11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4" y="63"/>
                    </a:lnTo>
                    <a:lnTo>
                      <a:pt x="8" y="71"/>
                    </a:lnTo>
                    <a:lnTo>
                      <a:pt x="13" y="77"/>
                    </a:lnTo>
                    <a:lnTo>
                      <a:pt x="21" y="83"/>
                    </a:lnTo>
                    <a:lnTo>
                      <a:pt x="29" y="86"/>
                    </a:lnTo>
                    <a:lnTo>
                      <a:pt x="36" y="90"/>
                    </a:lnTo>
                    <a:lnTo>
                      <a:pt x="46" y="90"/>
                    </a:lnTo>
                    <a:lnTo>
                      <a:pt x="56" y="90"/>
                    </a:lnTo>
                    <a:lnTo>
                      <a:pt x="63" y="86"/>
                    </a:lnTo>
                    <a:lnTo>
                      <a:pt x="71" y="83"/>
                    </a:lnTo>
                    <a:lnTo>
                      <a:pt x="79" y="77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0" y="5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0" y="36"/>
                    </a:lnTo>
                    <a:lnTo>
                      <a:pt x="88" y="27"/>
                    </a:lnTo>
                    <a:lnTo>
                      <a:pt x="84" y="19"/>
                    </a:lnTo>
                    <a:lnTo>
                      <a:pt x="79" y="13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10" y="19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2" y="44"/>
                    </a:lnTo>
                    <a:lnTo>
                      <a:pt x="2" y="54"/>
                    </a:lnTo>
                    <a:lnTo>
                      <a:pt x="4" y="61"/>
                    </a:lnTo>
                    <a:lnTo>
                      <a:pt x="10" y="69"/>
                    </a:lnTo>
                    <a:lnTo>
                      <a:pt x="13" y="77"/>
                    </a:lnTo>
                    <a:lnTo>
                      <a:pt x="21" y="83"/>
                    </a:lnTo>
                    <a:lnTo>
                      <a:pt x="29" y="86"/>
                    </a:lnTo>
                    <a:lnTo>
                      <a:pt x="36" y="88"/>
                    </a:lnTo>
                    <a:lnTo>
                      <a:pt x="46" y="90"/>
                    </a:lnTo>
                    <a:lnTo>
                      <a:pt x="56" y="88"/>
                    </a:lnTo>
                    <a:lnTo>
                      <a:pt x="63" y="86"/>
                    </a:lnTo>
                    <a:lnTo>
                      <a:pt x="71" y="83"/>
                    </a:lnTo>
                    <a:lnTo>
                      <a:pt x="79" y="77"/>
                    </a:lnTo>
                    <a:lnTo>
                      <a:pt x="84" y="69"/>
                    </a:lnTo>
                    <a:lnTo>
                      <a:pt x="88" y="61"/>
                    </a:lnTo>
                    <a:lnTo>
                      <a:pt x="90" y="54"/>
                    </a:lnTo>
                    <a:lnTo>
                      <a:pt x="92" y="44"/>
                    </a:lnTo>
                    <a:lnTo>
                      <a:pt x="92" y="44"/>
                    </a:lnTo>
                    <a:close/>
                  </a:path>
                </a:pathLst>
              </a:custGeom>
              <a:solidFill>
                <a:srgbClr val="008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68" name="Freeform 8053"/>
              <p:cNvSpPr>
                <a:spLocks/>
              </p:cNvSpPr>
              <p:nvPr/>
            </p:nvSpPr>
            <p:spPr bwMode="auto">
              <a:xfrm>
                <a:off x="2921" y="3087"/>
                <a:ext cx="90" cy="90"/>
              </a:xfrm>
              <a:custGeom>
                <a:avLst/>
                <a:gdLst>
                  <a:gd name="T0" fmla="*/ 88 w 90"/>
                  <a:gd name="T1" fmla="*/ 36 h 90"/>
                  <a:gd name="T2" fmla="*/ 82 w 90"/>
                  <a:gd name="T3" fmla="*/ 19 h 90"/>
                  <a:gd name="T4" fmla="*/ 69 w 90"/>
                  <a:gd name="T5" fmla="*/ 8 h 90"/>
                  <a:gd name="T6" fmla="*/ 54 w 90"/>
                  <a:gd name="T7" fmla="*/ 0 h 90"/>
                  <a:gd name="T8" fmla="*/ 34 w 90"/>
                  <a:gd name="T9" fmla="*/ 0 h 90"/>
                  <a:gd name="T10" fmla="*/ 19 w 90"/>
                  <a:gd name="T11" fmla="*/ 8 h 90"/>
                  <a:gd name="T12" fmla="*/ 8 w 90"/>
                  <a:gd name="T13" fmla="*/ 19 h 90"/>
                  <a:gd name="T14" fmla="*/ 0 w 90"/>
                  <a:gd name="T15" fmla="*/ 36 h 90"/>
                  <a:gd name="T16" fmla="*/ 0 w 90"/>
                  <a:gd name="T17" fmla="*/ 54 h 90"/>
                  <a:gd name="T18" fmla="*/ 8 w 90"/>
                  <a:gd name="T19" fmla="*/ 69 h 90"/>
                  <a:gd name="T20" fmla="*/ 19 w 90"/>
                  <a:gd name="T21" fmla="*/ 83 h 90"/>
                  <a:gd name="T22" fmla="*/ 34 w 90"/>
                  <a:gd name="T23" fmla="*/ 88 h 90"/>
                  <a:gd name="T24" fmla="*/ 54 w 90"/>
                  <a:gd name="T25" fmla="*/ 88 h 90"/>
                  <a:gd name="T26" fmla="*/ 69 w 90"/>
                  <a:gd name="T27" fmla="*/ 83 h 90"/>
                  <a:gd name="T28" fmla="*/ 82 w 90"/>
                  <a:gd name="T29" fmla="*/ 69 h 90"/>
                  <a:gd name="T30" fmla="*/ 88 w 90"/>
                  <a:gd name="T31" fmla="*/ 54 h 90"/>
                  <a:gd name="T32" fmla="*/ 88 w 90"/>
                  <a:gd name="T33" fmla="*/ 44 h 90"/>
                  <a:gd name="T34" fmla="*/ 86 w 90"/>
                  <a:gd name="T35" fmla="*/ 27 h 90"/>
                  <a:gd name="T36" fmla="*/ 77 w 90"/>
                  <a:gd name="T37" fmla="*/ 13 h 90"/>
                  <a:gd name="T38" fmla="*/ 61 w 90"/>
                  <a:gd name="T39" fmla="*/ 4 h 90"/>
                  <a:gd name="T40" fmla="*/ 44 w 90"/>
                  <a:gd name="T41" fmla="*/ 0 h 90"/>
                  <a:gd name="T42" fmla="*/ 27 w 90"/>
                  <a:gd name="T43" fmla="*/ 4 h 90"/>
                  <a:gd name="T44" fmla="*/ 13 w 90"/>
                  <a:gd name="T45" fmla="*/ 13 h 90"/>
                  <a:gd name="T46" fmla="*/ 4 w 90"/>
                  <a:gd name="T47" fmla="*/ 27 h 90"/>
                  <a:gd name="T48" fmla="*/ 0 w 90"/>
                  <a:gd name="T49" fmla="*/ 44 h 90"/>
                  <a:gd name="T50" fmla="*/ 4 w 90"/>
                  <a:gd name="T51" fmla="*/ 61 h 90"/>
                  <a:gd name="T52" fmla="*/ 13 w 90"/>
                  <a:gd name="T53" fmla="*/ 77 h 90"/>
                  <a:gd name="T54" fmla="*/ 27 w 90"/>
                  <a:gd name="T55" fmla="*/ 86 h 90"/>
                  <a:gd name="T56" fmla="*/ 44 w 90"/>
                  <a:gd name="T57" fmla="*/ 90 h 90"/>
                  <a:gd name="T58" fmla="*/ 61 w 90"/>
                  <a:gd name="T59" fmla="*/ 86 h 90"/>
                  <a:gd name="T60" fmla="*/ 77 w 90"/>
                  <a:gd name="T61" fmla="*/ 77 h 90"/>
                  <a:gd name="T62" fmla="*/ 86 w 90"/>
                  <a:gd name="T63" fmla="*/ 61 h 90"/>
                  <a:gd name="T64" fmla="*/ 88 w 90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90">
                    <a:moveTo>
                      <a:pt x="90" y="44"/>
                    </a:moveTo>
                    <a:lnTo>
                      <a:pt x="88" y="36"/>
                    </a:lnTo>
                    <a:lnTo>
                      <a:pt x="86" y="27"/>
                    </a:lnTo>
                    <a:lnTo>
                      <a:pt x="82" y="19"/>
                    </a:lnTo>
                    <a:lnTo>
                      <a:pt x="77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1" y="13"/>
                    </a:lnTo>
                    <a:lnTo>
                      <a:pt x="8" y="19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2" y="61"/>
                    </a:lnTo>
                    <a:lnTo>
                      <a:pt x="8" y="69"/>
                    </a:lnTo>
                    <a:lnTo>
                      <a:pt x="11" y="77"/>
                    </a:lnTo>
                    <a:lnTo>
                      <a:pt x="19" y="83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90"/>
                    </a:lnTo>
                    <a:lnTo>
                      <a:pt x="54" y="88"/>
                    </a:lnTo>
                    <a:lnTo>
                      <a:pt x="61" y="86"/>
                    </a:lnTo>
                    <a:lnTo>
                      <a:pt x="69" y="83"/>
                    </a:lnTo>
                    <a:lnTo>
                      <a:pt x="77" y="77"/>
                    </a:lnTo>
                    <a:lnTo>
                      <a:pt x="82" y="69"/>
                    </a:lnTo>
                    <a:lnTo>
                      <a:pt x="86" y="61"/>
                    </a:lnTo>
                    <a:lnTo>
                      <a:pt x="88" y="54"/>
                    </a:lnTo>
                    <a:lnTo>
                      <a:pt x="90" y="44"/>
                    </a:lnTo>
                    <a:lnTo>
                      <a:pt x="88" y="44"/>
                    </a:lnTo>
                    <a:lnTo>
                      <a:pt x="88" y="36"/>
                    </a:lnTo>
                    <a:lnTo>
                      <a:pt x="86" y="27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3" y="77"/>
                    </a:lnTo>
                    <a:lnTo>
                      <a:pt x="19" y="83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90"/>
                    </a:lnTo>
                    <a:lnTo>
                      <a:pt x="54" y="88"/>
                    </a:lnTo>
                    <a:lnTo>
                      <a:pt x="61" y="86"/>
                    </a:lnTo>
                    <a:lnTo>
                      <a:pt x="69" y="83"/>
                    </a:lnTo>
                    <a:lnTo>
                      <a:pt x="77" y="77"/>
                    </a:lnTo>
                    <a:lnTo>
                      <a:pt x="81" y="69"/>
                    </a:lnTo>
                    <a:lnTo>
                      <a:pt x="86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90" y="44"/>
                    </a:lnTo>
                    <a:close/>
                  </a:path>
                </a:pathLst>
              </a:custGeom>
              <a:solidFill>
                <a:srgbClr val="00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69" name="Freeform 8054"/>
              <p:cNvSpPr>
                <a:spLocks/>
              </p:cNvSpPr>
              <p:nvPr/>
            </p:nvSpPr>
            <p:spPr bwMode="auto">
              <a:xfrm>
                <a:off x="2921" y="3087"/>
                <a:ext cx="88" cy="90"/>
              </a:xfrm>
              <a:custGeom>
                <a:avLst/>
                <a:gdLst>
                  <a:gd name="T0" fmla="*/ 88 w 88"/>
                  <a:gd name="T1" fmla="*/ 36 h 90"/>
                  <a:gd name="T2" fmla="*/ 81 w 88"/>
                  <a:gd name="T3" fmla="*/ 19 h 90"/>
                  <a:gd name="T4" fmla="*/ 69 w 88"/>
                  <a:gd name="T5" fmla="*/ 8 h 90"/>
                  <a:gd name="T6" fmla="*/ 54 w 88"/>
                  <a:gd name="T7" fmla="*/ 2 h 90"/>
                  <a:gd name="T8" fmla="*/ 34 w 88"/>
                  <a:gd name="T9" fmla="*/ 2 h 90"/>
                  <a:gd name="T10" fmla="*/ 19 w 88"/>
                  <a:gd name="T11" fmla="*/ 8 h 90"/>
                  <a:gd name="T12" fmla="*/ 8 w 88"/>
                  <a:gd name="T13" fmla="*/ 19 h 90"/>
                  <a:gd name="T14" fmla="*/ 0 w 88"/>
                  <a:gd name="T15" fmla="*/ 36 h 90"/>
                  <a:gd name="T16" fmla="*/ 0 w 88"/>
                  <a:gd name="T17" fmla="*/ 54 h 90"/>
                  <a:gd name="T18" fmla="*/ 8 w 88"/>
                  <a:gd name="T19" fmla="*/ 69 h 90"/>
                  <a:gd name="T20" fmla="*/ 19 w 88"/>
                  <a:gd name="T21" fmla="*/ 83 h 90"/>
                  <a:gd name="T22" fmla="*/ 34 w 88"/>
                  <a:gd name="T23" fmla="*/ 88 h 90"/>
                  <a:gd name="T24" fmla="*/ 54 w 88"/>
                  <a:gd name="T25" fmla="*/ 88 h 90"/>
                  <a:gd name="T26" fmla="*/ 69 w 88"/>
                  <a:gd name="T27" fmla="*/ 83 h 90"/>
                  <a:gd name="T28" fmla="*/ 81 w 88"/>
                  <a:gd name="T29" fmla="*/ 69 h 90"/>
                  <a:gd name="T30" fmla="*/ 88 w 88"/>
                  <a:gd name="T31" fmla="*/ 54 h 90"/>
                  <a:gd name="T32" fmla="*/ 88 w 88"/>
                  <a:gd name="T33" fmla="*/ 44 h 90"/>
                  <a:gd name="T34" fmla="*/ 84 w 88"/>
                  <a:gd name="T35" fmla="*/ 27 h 90"/>
                  <a:gd name="T36" fmla="*/ 75 w 88"/>
                  <a:gd name="T37" fmla="*/ 13 h 90"/>
                  <a:gd name="T38" fmla="*/ 61 w 88"/>
                  <a:gd name="T39" fmla="*/ 4 h 90"/>
                  <a:gd name="T40" fmla="*/ 44 w 88"/>
                  <a:gd name="T41" fmla="*/ 0 h 90"/>
                  <a:gd name="T42" fmla="*/ 27 w 88"/>
                  <a:gd name="T43" fmla="*/ 4 h 90"/>
                  <a:gd name="T44" fmla="*/ 13 w 88"/>
                  <a:gd name="T45" fmla="*/ 13 h 90"/>
                  <a:gd name="T46" fmla="*/ 4 w 88"/>
                  <a:gd name="T47" fmla="*/ 27 h 90"/>
                  <a:gd name="T48" fmla="*/ 0 w 88"/>
                  <a:gd name="T49" fmla="*/ 44 h 90"/>
                  <a:gd name="T50" fmla="*/ 4 w 88"/>
                  <a:gd name="T51" fmla="*/ 61 h 90"/>
                  <a:gd name="T52" fmla="*/ 13 w 88"/>
                  <a:gd name="T53" fmla="*/ 77 h 90"/>
                  <a:gd name="T54" fmla="*/ 27 w 88"/>
                  <a:gd name="T55" fmla="*/ 84 h 90"/>
                  <a:gd name="T56" fmla="*/ 44 w 88"/>
                  <a:gd name="T57" fmla="*/ 88 h 90"/>
                  <a:gd name="T58" fmla="*/ 61 w 88"/>
                  <a:gd name="T59" fmla="*/ 84 h 90"/>
                  <a:gd name="T60" fmla="*/ 75 w 88"/>
                  <a:gd name="T61" fmla="*/ 77 h 90"/>
                  <a:gd name="T62" fmla="*/ 84 w 88"/>
                  <a:gd name="T63" fmla="*/ 61 h 90"/>
                  <a:gd name="T64" fmla="*/ 88 w 88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90">
                    <a:moveTo>
                      <a:pt x="88" y="44"/>
                    </a:moveTo>
                    <a:lnTo>
                      <a:pt x="88" y="36"/>
                    </a:lnTo>
                    <a:lnTo>
                      <a:pt x="86" y="27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3" y="77"/>
                    </a:lnTo>
                    <a:lnTo>
                      <a:pt x="19" y="83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90"/>
                    </a:lnTo>
                    <a:lnTo>
                      <a:pt x="54" y="88"/>
                    </a:lnTo>
                    <a:lnTo>
                      <a:pt x="61" y="86"/>
                    </a:lnTo>
                    <a:lnTo>
                      <a:pt x="69" y="83"/>
                    </a:lnTo>
                    <a:lnTo>
                      <a:pt x="77" y="77"/>
                    </a:lnTo>
                    <a:lnTo>
                      <a:pt x="81" y="69"/>
                    </a:lnTo>
                    <a:lnTo>
                      <a:pt x="86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36"/>
                    </a:lnTo>
                    <a:lnTo>
                      <a:pt x="84" y="27"/>
                    </a:lnTo>
                    <a:lnTo>
                      <a:pt x="81" y="19"/>
                    </a:lnTo>
                    <a:lnTo>
                      <a:pt x="75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3" y="77"/>
                    </a:lnTo>
                    <a:lnTo>
                      <a:pt x="19" y="81"/>
                    </a:lnTo>
                    <a:lnTo>
                      <a:pt x="27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4" y="88"/>
                    </a:lnTo>
                    <a:lnTo>
                      <a:pt x="61" y="84"/>
                    </a:lnTo>
                    <a:lnTo>
                      <a:pt x="69" y="81"/>
                    </a:lnTo>
                    <a:lnTo>
                      <a:pt x="75" y="77"/>
                    </a:lnTo>
                    <a:lnTo>
                      <a:pt x="81" y="69"/>
                    </a:lnTo>
                    <a:lnTo>
                      <a:pt x="84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00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70" name="Freeform 8055"/>
              <p:cNvSpPr>
                <a:spLocks/>
              </p:cNvSpPr>
              <p:nvPr/>
            </p:nvSpPr>
            <p:spPr bwMode="auto">
              <a:xfrm>
                <a:off x="2921" y="3087"/>
                <a:ext cx="88" cy="88"/>
              </a:xfrm>
              <a:custGeom>
                <a:avLst/>
                <a:gdLst>
                  <a:gd name="T0" fmla="*/ 88 w 88"/>
                  <a:gd name="T1" fmla="*/ 36 h 88"/>
                  <a:gd name="T2" fmla="*/ 81 w 88"/>
                  <a:gd name="T3" fmla="*/ 19 h 88"/>
                  <a:gd name="T4" fmla="*/ 69 w 88"/>
                  <a:gd name="T5" fmla="*/ 8 h 88"/>
                  <a:gd name="T6" fmla="*/ 54 w 88"/>
                  <a:gd name="T7" fmla="*/ 2 h 88"/>
                  <a:gd name="T8" fmla="*/ 34 w 88"/>
                  <a:gd name="T9" fmla="*/ 2 h 88"/>
                  <a:gd name="T10" fmla="*/ 19 w 88"/>
                  <a:gd name="T11" fmla="*/ 8 h 88"/>
                  <a:gd name="T12" fmla="*/ 8 w 88"/>
                  <a:gd name="T13" fmla="*/ 19 h 88"/>
                  <a:gd name="T14" fmla="*/ 2 w 88"/>
                  <a:gd name="T15" fmla="*/ 36 h 88"/>
                  <a:gd name="T16" fmla="*/ 2 w 88"/>
                  <a:gd name="T17" fmla="*/ 54 h 88"/>
                  <a:gd name="T18" fmla="*/ 8 w 88"/>
                  <a:gd name="T19" fmla="*/ 69 h 88"/>
                  <a:gd name="T20" fmla="*/ 19 w 88"/>
                  <a:gd name="T21" fmla="*/ 81 h 88"/>
                  <a:gd name="T22" fmla="*/ 34 w 88"/>
                  <a:gd name="T23" fmla="*/ 88 h 88"/>
                  <a:gd name="T24" fmla="*/ 54 w 88"/>
                  <a:gd name="T25" fmla="*/ 88 h 88"/>
                  <a:gd name="T26" fmla="*/ 69 w 88"/>
                  <a:gd name="T27" fmla="*/ 81 h 88"/>
                  <a:gd name="T28" fmla="*/ 81 w 88"/>
                  <a:gd name="T29" fmla="*/ 69 h 88"/>
                  <a:gd name="T30" fmla="*/ 88 w 88"/>
                  <a:gd name="T31" fmla="*/ 54 h 88"/>
                  <a:gd name="T32" fmla="*/ 88 w 88"/>
                  <a:gd name="T33" fmla="*/ 44 h 88"/>
                  <a:gd name="T34" fmla="*/ 84 w 88"/>
                  <a:gd name="T35" fmla="*/ 27 h 88"/>
                  <a:gd name="T36" fmla="*/ 75 w 88"/>
                  <a:gd name="T37" fmla="*/ 13 h 88"/>
                  <a:gd name="T38" fmla="*/ 61 w 88"/>
                  <a:gd name="T39" fmla="*/ 4 h 88"/>
                  <a:gd name="T40" fmla="*/ 44 w 88"/>
                  <a:gd name="T41" fmla="*/ 2 h 88"/>
                  <a:gd name="T42" fmla="*/ 27 w 88"/>
                  <a:gd name="T43" fmla="*/ 4 h 88"/>
                  <a:gd name="T44" fmla="*/ 13 w 88"/>
                  <a:gd name="T45" fmla="*/ 13 h 88"/>
                  <a:gd name="T46" fmla="*/ 4 w 88"/>
                  <a:gd name="T47" fmla="*/ 27 h 88"/>
                  <a:gd name="T48" fmla="*/ 0 w 88"/>
                  <a:gd name="T49" fmla="*/ 44 h 88"/>
                  <a:gd name="T50" fmla="*/ 4 w 88"/>
                  <a:gd name="T51" fmla="*/ 61 h 88"/>
                  <a:gd name="T52" fmla="*/ 13 w 88"/>
                  <a:gd name="T53" fmla="*/ 75 h 88"/>
                  <a:gd name="T54" fmla="*/ 27 w 88"/>
                  <a:gd name="T55" fmla="*/ 84 h 88"/>
                  <a:gd name="T56" fmla="*/ 44 w 88"/>
                  <a:gd name="T57" fmla="*/ 88 h 88"/>
                  <a:gd name="T58" fmla="*/ 61 w 88"/>
                  <a:gd name="T59" fmla="*/ 84 h 88"/>
                  <a:gd name="T60" fmla="*/ 75 w 88"/>
                  <a:gd name="T61" fmla="*/ 75 h 88"/>
                  <a:gd name="T62" fmla="*/ 84 w 88"/>
                  <a:gd name="T63" fmla="*/ 61 h 88"/>
                  <a:gd name="T64" fmla="*/ 88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8" y="36"/>
                    </a:lnTo>
                    <a:lnTo>
                      <a:pt x="84" y="27"/>
                    </a:lnTo>
                    <a:lnTo>
                      <a:pt x="81" y="19"/>
                    </a:lnTo>
                    <a:lnTo>
                      <a:pt x="75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3" y="77"/>
                    </a:lnTo>
                    <a:lnTo>
                      <a:pt x="19" y="81"/>
                    </a:lnTo>
                    <a:lnTo>
                      <a:pt x="27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4" y="88"/>
                    </a:lnTo>
                    <a:lnTo>
                      <a:pt x="61" y="84"/>
                    </a:lnTo>
                    <a:lnTo>
                      <a:pt x="69" y="81"/>
                    </a:lnTo>
                    <a:lnTo>
                      <a:pt x="75" y="77"/>
                    </a:lnTo>
                    <a:lnTo>
                      <a:pt x="81" y="69"/>
                    </a:lnTo>
                    <a:lnTo>
                      <a:pt x="84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6" y="36"/>
                    </a:lnTo>
                    <a:lnTo>
                      <a:pt x="84" y="27"/>
                    </a:lnTo>
                    <a:lnTo>
                      <a:pt x="81" y="21"/>
                    </a:lnTo>
                    <a:lnTo>
                      <a:pt x="75" y="13"/>
                    </a:lnTo>
                    <a:lnTo>
                      <a:pt x="69" y="9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2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9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4" y="88"/>
                    </a:lnTo>
                    <a:lnTo>
                      <a:pt x="61" y="84"/>
                    </a:lnTo>
                    <a:lnTo>
                      <a:pt x="69" y="81"/>
                    </a:lnTo>
                    <a:lnTo>
                      <a:pt x="75" y="75"/>
                    </a:lnTo>
                    <a:lnTo>
                      <a:pt x="81" y="69"/>
                    </a:lnTo>
                    <a:lnTo>
                      <a:pt x="84" y="61"/>
                    </a:lnTo>
                    <a:lnTo>
                      <a:pt x="86" y="54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71" name="Freeform 8056"/>
              <p:cNvSpPr>
                <a:spLocks/>
              </p:cNvSpPr>
              <p:nvPr/>
            </p:nvSpPr>
            <p:spPr bwMode="auto">
              <a:xfrm>
                <a:off x="2921" y="3089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1 w 88"/>
                  <a:gd name="T3" fmla="*/ 19 h 86"/>
                  <a:gd name="T4" fmla="*/ 69 w 88"/>
                  <a:gd name="T5" fmla="*/ 7 h 86"/>
                  <a:gd name="T6" fmla="*/ 54 w 88"/>
                  <a:gd name="T7" fmla="*/ 0 h 86"/>
                  <a:gd name="T8" fmla="*/ 34 w 88"/>
                  <a:gd name="T9" fmla="*/ 0 h 86"/>
                  <a:gd name="T10" fmla="*/ 19 w 88"/>
                  <a:gd name="T11" fmla="*/ 7 h 86"/>
                  <a:gd name="T12" fmla="*/ 8 w 88"/>
                  <a:gd name="T13" fmla="*/ 19 h 86"/>
                  <a:gd name="T14" fmla="*/ 2 w 88"/>
                  <a:gd name="T15" fmla="*/ 34 h 86"/>
                  <a:gd name="T16" fmla="*/ 2 w 88"/>
                  <a:gd name="T17" fmla="*/ 52 h 86"/>
                  <a:gd name="T18" fmla="*/ 8 w 88"/>
                  <a:gd name="T19" fmla="*/ 67 h 86"/>
                  <a:gd name="T20" fmla="*/ 19 w 88"/>
                  <a:gd name="T21" fmla="*/ 79 h 86"/>
                  <a:gd name="T22" fmla="*/ 34 w 88"/>
                  <a:gd name="T23" fmla="*/ 86 h 86"/>
                  <a:gd name="T24" fmla="*/ 54 w 88"/>
                  <a:gd name="T25" fmla="*/ 86 h 86"/>
                  <a:gd name="T26" fmla="*/ 69 w 88"/>
                  <a:gd name="T27" fmla="*/ 79 h 86"/>
                  <a:gd name="T28" fmla="*/ 81 w 88"/>
                  <a:gd name="T29" fmla="*/ 67 h 86"/>
                  <a:gd name="T30" fmla="*/ 86 w 88"/>
                  <a:gd name="T31" fmla="*/ 52 h 86"/>
                  <a:gd name="T32" fmla="*/ 86 w 88"/>
                  <a:gd name="T33" fmla="*/ 42 h 86"/>
                  <a:gd name="T34" fmla="*/ 84 w 88"/>
                  <a:gd name="T35" fmla="*/ 27 h 86"/>
                  <a:gd name="T36" fmla="*/ 75 w 88"/>
                  <a:gd name="T37" fmla="*/ 11 h 86"/>
                  <a:gd name="T38" fmla="*/ 61 w 88"/>
                  <a:gd name="T39" fmla="*/ 4 h 86"/>
                  <a:gd name="T40" fmla="*/ 44 w 88"/>
                  <a:gd name="T41" fmla="*/ 0 h 86"/>
                  <a:gd name="T42" fmla="*/ 27 w 88"/>
                  <a:gd name="T43" fmla="*/ 4 h 86"/>
                  <a:gd name="T44" fmla="*/ 13 w 88"/>
                  <a:gd name="T45" fmla="*/ 11 h 86"/>
                  <a:gd name="T46" fmla="*/ 4 w 88"/>
                  <a:gd name="T47" fmla="*/ 27 h 86"/>
                  <a:gd name="T48" fmla="*/ 2 w 88"/>
                  <a:gd name="T49" fmla="*/ 42 h 86"/>
                  <a:gd name="T50" fmla="*/ 4 w 88"/>
                  <a:gd name="T51" fmla="*/ 59 h 86"/>
                  <a:gd name="T52" fmla="*/ 13 w 88"/>
                  <a:gd name="T53" fmla="*/ 73 h 86"/>
                  <a:gd name="T54" fmla="*/ 27 w 88"/>
                  <a:gd name="T55" fmla="*/ 82 h 86"/>
                  <a:gd name="T56" fmla="*/ 44 w 88"/>
                  <a:gd name="T57" fmla="*/ 86 h 86"/>
                  <a:gd name="T58" fmla="*/ 61 w 88"/>
                  <a:gd name="T59" fmla="*/ 82 h 86"/>
                  <a:gd name="T60" fmla="*/ 75 w 88"/>
                  <a:gd name="T61" fmla="*/ 73 h 86"/>
                  <a:gd name="T62" fmla="*/ 84 w 88"/>
                  <a:gd name="T63" fmla="*/ 59 h 86"/>
                  <a:gd name="T64" fmla="*/ 86 w 88"/>
                  <a:gd name="T65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6">
                    <a:moveTo>
                      <a:pt x="88" y="42"/>
                    </a:moveTo>
                    <a:lnTo>
                      <a:pt x="86" y="34"/>
                    </a:lnTo>
                    <a:lnTo>
                      <a:pt x="84" y="25"/>
                    </a:lnTo>
                    <a:lnTo>
                      <a:pt x="81" y="19"/>
                    </a:lnTo>
                    <a:lnTo>
                      <a:pt x="75" y="11"/>
                    </a:lnTo>
                    <a:lnTo>
                      <a:pt x="69" y="7"/>
                    </a:lnTo>
                    <a:lnTo>
                      <a:pt x="61" y="2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19" y="7"/>
                    </a:lnTo>
                    <a:lnTo>
                      <a:pt x="13" y="11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3" y="73"/>
                    </a:lnTo>
                    <a:lnTo>
                      <a:pt x="19" y="79"/>
                    </a:lnTo>
                    <a:lnTo>
                      <a:pt x="27" y="82"/>
                    </a:lnTo>
                    <a:lnTo>
                      <a:pt x="34" y="86"/>
                    </a:lnTo>
                    <a:lnTo>
                      <a:pt x="44" y="86"/>
                    </a:lnTo>
                    <a:lnTo>
                      <a:pt x="54" y="86"/>
                    </a:lnTo>
                    <a:lnTo>
                      <a:pt x="61" y="82"/>
                    </a:lnTo>
                    <a:lnTo>
                      <a:pt x="69" y="79"/>
                    </a:lnTo>
                    <a:lnTo>
                      <a:pt x="75" y="73"/>
                    </a:lnTo>
                    <a:lnTo>
                      <a:pt x="81" y="67"/>
                    </a:lnTo>
                    <a:lnTo>
                      <a:pt x="84" y="59"/>
                    </a:lnTo>
                    <a:lnTo>
                      <a:pt x="86" y="52"/>
                    </a:lnTo>
                    <a:lnTo>
                      <a:pt x="88" y="42"/>
                    </a:lnTo>
                    <a:lnTo>
                      <a:pt x="86" y="42"/>
                    </a:lnTo>
                    <a:lnTo>
                      <a:pt x="86" y="34"/>
                    </a:lnTo>
                    <a:lnTo>
                      <a:pt x="84" y="27"/>
                    </a:lnTo>
                    <a:lnTo>
                      <a:pt x="81" y="19"/>
                    </a:lnTo>
                    <a:lnTo>
                      <a:pt x="75" y="11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21" y="7"/>
                    </a:lnTo>
                    <a:lnTo>
                      <a:pt x="13" y="11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3" y="73"/>
                    </a:lnTo>
                    <a:lnTo>
                      <a:pt x="21" y="79"/>
                    </a:lnTo>
                    <a:lnTo>
                      <a:pt x="27" y="82"/>
                    </a:lnTo>
                    <a:lnTo>
                      <a:pt x="36" y="84"/>
                    </a:lnTo>
                    <a:lnTo>
                      <a:pt x="44" y="86"/>
                    </a:lnTo>
                    <a:lnTo>
                      <a:pt x="54" y="84"/>
                    </a:lnTo>
                    <a:lnTo>
                      <a:pt x="61" y="82"/>
                    </a:lnTo>
                    <a:lnTo>
                      <a:pt x="69" y="79"/>
                    </a:lnTo>
                    <a:lnTo>
                      <a:pt x="75" y="73"/>
                    </a:lnTo>
                    <a:lnTo>
                      <a:pt x="81" y="67"/>
                    </a:lnTo>
                    <a:lnTo>
                      <a:pt x="84" y="59"/>
                    </a:lnTo>
                    <a:lnTo>
                      <a:pt x="86" y="52"/>
                    </a:lnTo>
                    <a:lnTo>
                      <a:pt x="86" y="42"/>
                    </a:lnTo>
                    <a:lnTo>
                      <a:pt x="88" y="42"/>
                    </a:lnTo>
                    <a:close/>
                  </a:path>
                </a:pathLst>
              </a:cu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72" name="Freeform 8057"/>
              <p:cNvSpPr>
                <a:spLocks/>
              </p:cNvSpPr>
              <p:nvPr/>
            </p:nvSpPr>
            <p:spPr bwMode="auto">
              <a:xfrm>
                <a:off x="2923" y="3089"/>
                <a:ext cx="84" cy="86"/>
              </a:xfrm>
              <a:custGeom>
                <a:avLst/>
                <a:gdLst>
                  <a:gd name="T0" fmla="*/ 84 w 84"/>
                  <a:gd name="T1" fmla="*/ 34 h 86"/>
                  <a:gd name="T2" fmla="*/ 79 w 84"/>
                  <a:gd name="T3" fmla="*/ 19 h 86"/>
                  <a:gd name="T4" fmla="*/ 67 w 84"/>
                  <a:gd name="T5" fmla="*/ 7 h 86"/>
                  <a:gd name="T6" fmla="*/ 52 w 84"/>
                  <a:gd name="T7" fmla="*/ 0 h 86"/>
                  <a:gd name="T8" fmla="*/ 34 w 84"/>
                  <a:gd name="T9" fmla="*/ 0 h 86"/>
                  <a:gd name="T10" fmla="*/ 19 w 84"/>
                  <a:gd name="T11" fmla="*/ 7 h 86"/>
                  <a:gd name="T12" fmla="*/ 6 w 84"/>
                  <a:gd name="T13" fmla="*/ 19 h 86"/>
                  <a:gd name="T14" fmla="*/ 0 w 84"/>
                  <a:gd name="T15" fmla="*/ 34 h 86"/>
                  <a:gd name="T16" fmla="*/ 0 w 84"/>
                  <a:gd name="T17" fmla="*/ 52 h 86"/>
                  <a:gd name="T18" fmla="*/ 6 w 84"/>
                  <a:gd name="T19" fmla="*/ 67 h 86"/>
                  <a:gd name="T20" fmla="*/ 19 w 84"/>
                  <a:gd name="T21" fmla="*/ 79 h 86"/>
                  <a:gd name="T22" fmla="*/ 34 w 84"/>
                  <a:gd name="T23" fmla="*/ 84 h 86"/>
                  <a:gd name="T24" fmla="*/ 52 w 84"/>
                  <a:gd name="T25" fmla="*/ 84 h 86"/>
                  <a:gd name="T26" fmla="*/ 67 w 84"/>
                  <a:gd name="T27" fmla="*/ 79 h 86"/>
                  <a:gd name="T28" fmla="*/ 79 w 84"/>
                  <a:gd name="T29" fmla="*/ 67 h 86"/>
                  <a:gd name="T30" fmla="*/ 84 w 84"/>
                  <a:gd name="T31" fmla="*/ 52 h 86"/>
                  <a:gd name="T32" fmla="*/ 84 w 84"/>
                  <a:gd name="T33" fmla="*/ 42 h 86"/>
                  <a:gd name="T34" fmla="*/ 80 w 84"/>
                  <a:gd name="T35" fmla="*/ 27 h 86"/>
                  <a:gd name="T36" fmla="*/ 73 w 84"/>
                  <a:gd name="T37" fmla="*/ 13 h 86"/>
                  <a:gd name="T38" fmla="*/ 59 w 84"/>
                  <a:gd name="T39" fmla="*/ 4 h 86"/>
                  <a:gd name="T40" fmla="*/ 42 w 84"/>
                  <a:gd name="T41" fmla="*/ 0 h 86"/>
                  <a:gd name="T42" fmla="*/ 25 w 84"/>
                  <a:gd name="T43" fmla="*/ 4 h 86"/>
                  <a:gd name="T44" fmla="*/ 11 w 84"/>
                  <a:gd name="T45" fmla="*/ 13 h 86"/>
                  <a:gd name="T46" fmla="*/ 4 w 84"/>
                  <a:gd name="T47" fmla="*/ 27 h 86"/>
                  <a:gd name="T48" fmla="*/ 0 w 84"/>
                  <a:gd name="T49" fmla="*/ 42 h 86"/>
                  <a:gd name="T50" fmla="*/ 4 w 84"/>
                  <a:gd name="T51" fmla="*/ 59 h 86"/>
                  <a:gd name="T52" fmla="*/ 11 w 84"/>
                  <a:gd name="T53" fmla="*/ 73 h 86"/>
                  <a:gd name="T54" fmla="*/ 25 w 84"/>
                  <a:gd name="T55" fmla="*/ 82 h 86"/>
                  <a:gd name="T56" fmla="*/ 42 w 84"/>
                  <a:gd name="T57" fmla="*/ 84 h 86"/>
                  <a:gd name="T58" fmla="*/ 59 w 84"/>
                  <a:gd name="T59" fmla="*/ 82 h 86"/>
                  <a:gd name="T60" fmla="*/ 73 w 84"/>
                  <a:gd name="T61" fmla="*/ 73 h 86"/>
                  <a:gd name="T62" fmla="*/ 80 w 84"/>
                  <a:gd name="T63" fmla="*/ 59 h 86"/>
                  <a:gd name="T64" fmla="*/ 84 w 84"/>
                  <a:gd name="T65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6">
                    <a:moveTo>
                      <a:pt x="84" y="42"/>
                    </a:moveTo>
                    <a:lnTo>
                      <a:pt x="84" y="34"/>
                    </a:lnTo>
                    <a:lnTo>
                      <a:pt x="82" y="27"/>
                    </a:lnTo>
                    <a:lnTo>
                      <a:pt x="79" y="19"/>
                    </a:lnTo>
                    <a:lnTo>
                      <a:pt x="73" y="11"/>
                    </a:lnTo>
                    <a:lnTo>
                      <a:pt x="67" y="7"/>
                    </a:lnTo>
                    <a:lnTo>
                      <a:pt x="59" y="4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9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2" y="59"/>
                    </a:lnTo>
                    <a:lnTo>
                      <a:pt x="6" y="67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2"/>
                    </a:lnTo>
                    <a:lnTo>
                      <a:pt x="34" y="84"/>
                    </a:lnTo>
                    <a:lnTo>
                      <a:pt x="42" y="86"/>
                    </a:lnTo>
                    <a:lnTo>
                      <a:pt x="52" y="84"/>
                    </a:lnTo>
                    <a:lnTo>
                      <a:pt x="59" y="82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9" y="67"/>
                    </a:lnTo>
                    <a:lnTo>
                      <a:pt x="82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4" y="34"/>
                    </a:lnTo>
                    <a:lnTo>
                      <a:pt x="80" y="27"/>
                    </a:lnTo>
                    <a:lnTo>
                      <a:pt x="77" y="19"/>
                    </a:lnTo>
                    <a:lnTo>
                      <a:pt x="73" y="13"/>
                    </a:lnTo>
                    <a:lnTo>
                      <a:pt x="65" y="7"/>
                    </a:lnTo>
                    <a:lnTo>
                      <a:pt x="59" y="4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9" y="7"/>
                    </a:lnTo>
                    <a:lnTo>
                      <a:pt x="11" y="13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2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2" y="84"/>
                    </a:lnTo>
                    <a:lnTo>
                      <a:pt x="59" y="82"/>
                    </a:lnTo>
                    <a:lnTo>
                      <a:pt x="65" y="79"/>
                    </a:lnTo>
                    <a:lnTo>
                      <a:pt x="73" y="73"/>
                    </a:lnTo>
                    <a:lnTo>
                      <a:pt x="77" y="67"/>
                    </a:lnTo>
                    <a:lnTo>
                      <a:pt x="80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00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73" name="Freeform 8058"/>
              <p:cNvSpPr>
                <a:spLocks/>
              </p:cNvSpPr>
              <p:nvPr/>
            </p:nvSpPr>
            <p:spPr bwMode="auto">
              <a:xfrm>
                <a:off x="2923" y="3089"/>
                <a:ext cx="84" cy="84"/>
              </a:xfrm>
              <a:custGeom>
                <a:avLst/>
                <a:gdLst>
                  <a:gd name="T0" fmla="*/ 84 w 84"/>
                  <a:gd name="T1" fmla="*/ 34 h 84"/>
                  <a:gd name="T2" fmla="*/ 77 w 84"/>
                  <a:gd name="T3" fmla="*/ 19 h 84"/>
                  <a:gd name="T4" fmla="*/ 65 w 84"/>
                  <a:gd name="T5" fmla="*/ 7 h 84"/>
                  <a:gd name="T6" fmla="*/ 52 w 84"/>
                  <a:gd name="T7" fmla="*/ 2 h 84"/>
                  <a:gd name="T8" fmla="*/ 34 w 84"/>
                  <a:gd name="T9" fmla="*/ 2 h 84"/>
                  <a:gd name="T10" fmla="*/ 19 w 84"/>
                  <a:gd name="T11" fmla="*/ 7 h 84"/>
                  <a:gd name="T12" fmla="*/ 8 w 84"/>
                  <a:gd name="T13" fmla="*/ 19 h 84"/>
                  <a:gd name="T14" fmla="*/ 0 w 84"/>
                  <a:gd name="T15" fmla="*/ 34 h 84"/>
                  <a:gd name="T16" fmla="*/ 0 w 84"/>
                  <a:gd name="T17" fmla="*/ 52 h 84"/>
                  <a:gd name="T18" fmla="*/ 8 w 84"/>
                  <a:gd name="T19" fmla="*/ 67 h 84"/>
                  <a:gd name="T20" fmla="*/ 19 w 84"/>
                  <a:gd name="T21" fmla="*/ 79 h 84"/>
                  <a:gd name="T22" fmla="*/ 34 w 84"/>
                  <a:gd name="T23" fmla="*/ 84 h 84"/>
                  <a:gd name="T24" fmla="*/ 52 w 84"/>
                  <a:gd name="T25" fmla="*/ 84 h 84"/>
                  <a:gd name="T26" fmla="*/ 65 w 84"/>
                  <a:gd name="T27" fmla="*/ 79 h 84"/>
                  <a:gd name="T28" fmla="*/ 77 w 84"/>
                  <a:gd name="T29" fmla="*/ 67 h 84"/>
                  <a:gd name="T30" fmla="*/ 84 w 84"/>
                  <a:gd name="T31" fmla="*/ 52 h 84"/>
                  <a:gd name="T32" fmla="*/ 84 w 84"/>
                  <a:gd name="T33" fmla="*/ 42 h 84"/>
                  <a:gd name="T34" fmla="*/ 80 w 84"/>
                  <a:gd name="T35" fmla="*/ 27 h 84"/>
                  <a:gd name="T36" fmla="*/ 73 w 84"/>
                  <a:gd name="T37" fmla="*/ 13 h 84"/>
                  <a:gd name="T38" fmla="*/ 59 w 84"/>
                  <a:gd name="T39" fmla="*/ 4 h 84"/>
                  <a:gd name="T40" fmla="*/ 42 w 84"/>
                  <a:gd name="T41" fmla="*/ 0 h 84"/>
                  <a:gd name="T42" fmla="*/ 27 w 84"/>
                  <a:gd name="T43" fmla="*/ 4 h 84"/>
                  <a:gd name="T44" fmla="*/ 13 w 84"/>
                  <a:gd name="T45" fmla="*/ 13 h 84"/>
                  <a:gd name="T46" fmla="*/ 4 w 84"/>
                  <a:gd name="T47" fmla="*/ 27 h 84"/>
                  <a:gd name="T48" fmla="*/ 0 w 84"/>
                  <a:gd name="T49" fmla="*/ 42 h 84"/>
                  <a:gd name="T50" fmla="*/ 4 w 84"/>
                  <a:gd name="T51" fmla="*/ 59 h 84"/>
                  <a:gd name="T52" fmla="*/ 13 w 84"/>
                  <a:gd name="T53" fmla="*/ 73 h 84"/>
                  <a:gd name="T54" fmla="*/ 27 w 84"/>
                  <a:gd name="T55" fmla="*/ 81 h 84"/>
                  <a:gd name="T56" fmla="*/ 42 w 84"/>
                  <a:gd name="T57" fmla="*/ 84 h 84"/>
                  <a:gd name="T58" fmla="*/ 59 w 84"/>
                  <a:gd name="T59" fmla="*/ 81 h 84"/>
                  <a:gd name="T60" fmla="*/ 73 w 84"/>
                  <a:gd name="T61" fmla="*/ 73 h 84"/>
                  <a:gd name="T62" fmla="*/ 80 w 84"/>
                  <a:gd name="T63" fmla="*/ 59 h 84"/>
                  <a:gd name="T64" fmla="*/ 84 w 84"/>
                  <a:gd name="T65" fmla="*/ 4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4">
                    <a:moveTo>
                      <a:pt x="84" y="42"/>
                    </a:moveTo>
                    <a:lnTo>
                      <a:pt x="84" y="34"/>
                    </a:lnTo>
                    <a:lnTo>
                      <a:pt x="80" y="27"/>
                    </a:lnTo>
                    <a:lnTo>
                      <a:pt x="77" y="19"/>
                    </a:lnTo>
                    <a:lnTo>
                      <a:pt x="73" y="13"/>
                    </a:lnTo>
                    <a:lnTo>
                      <a:pt x="65" y="7"/>
                    </a:lnTo>
                    <a:lnTo>
                      <a:pt x="59" y="4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9" y="7"/>
                    </a:lnTo>
                    <a:lnTo>
                      <a:pt x="11" y="13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2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2" y="84"/>
                    </a:lnTo>
                    <a:lnTo>
                      <a:pt x="59" y="82"/>
                    </a:lnTo>
                    <a:lnTo>
                      <a:pt x="65" y="79"/>
                    </a:lnTo>
                    <a:lnTo>
                      <a:pt x="73" y="73"/>
                    </a:lnTo>
                    <a:lnTo>
                      <a:pt x="77" y="67"/>
                    </a:lnTo>
                    <a:lnTo>
                      <a:pt x="80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2" y="34"/>
                    </a:lnTo>
                    <a:lnTo>
                      <a:pt x="80" y="27"/>
                    </a:lnTo>
                    <a:lnTo>
                      <a:pt x="77" y="19"/>
                    </a:lnTo>
                    <a:lnTo>
                      <a:pt x="73" y="13"/>
                    </a:lnTo>
                    <a:lnTo>
                      <a:pt x="65" y="7"/>
                    </a:lnTo>
                    <a:lnTo>
                      <a:pt x="59" y="4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7" y="81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0" y="84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3" y="73"/>
                    </a:lnTo>
                    <a:lnTo>
                      <a:pt x="77" y="67"/>
                    </a:lnTo>
                    <a:lnTo>
                      <a:pt x="80" y="59"/>
                    </a:lnTo>
                    <a:lnTo>
                      <a:pt x="82" y="52"/>
                    </a:lnTo>
                    <a:lnTo>
                      <a:pt x="84" y="42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008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74" name="Freeform 8059"/>
              <p:cNvSpPr>
                <a:spLocks/>
              </p:cNvSpPr>
              <p:nvPr/>
            </p:nvSpPr>
            <p:spPr bwMode="auto">
              <a:xfrm>
                <a:off x="2923" y="3089"/>
                <a:ext cx="84" cy="84"/>
              </a:xfrm>
              <a:custGeom>
                <a:avLst/>
                <a:gdLst>
                  <a:gd name="T0" fmla="*/ 82 w 84"/>
                  <a:gd name="T1" fmla="*/ 34 h 84"/>
                  <a:gd name="T2" fmla="*/ 77 w 84"/>
                  <a:gd name="T3" fmla="*/ 19 h 84"/>
                  <a:gd name="T4" fmla="*/ 65 w 84"/>
                  <a:gd name="T5" fmla="*/ 7 h 84"/>
                  <a:gd name="T6" fmla="*/ 50 w 84"/>
                  <a:gd name="T7" fmla="*/ 2 h 84"/>
                  <a:gd name="T8" fmla="*/ 34 w 84"/>
                  <a:gd name="T9" fmla="*/ 2 h 84"/>
                  <a:gd name="T10" fmla="*/ 19 w 84"/>
                  <a:gd name="T11" fmla="*/ 7 h 84"/>
                  <a:gd name="T12" fmla="*/ 8 w 84"/>
                  <a:gd name="T13" fmla="*/ 19 h 84"/>
                  <a:gd name="T14" fmla="*/ 2 w 84"/>
                  <a:gd name="T15" fmla="*/ 34 h 84"/>
                  <a:gd name="T16" fmla="*/ 2 w 84"/>
                  <a:gd name="T17" fmla="*/ 52 h 84"/>
                  <a:gd name="T18" fmla="*/ 8 w 84"/>
                  <a:gd name="T19" fmla="*/ 67 h 84"/>
                  <a:gd name="T20" fmla="*/ 19 w 84"/>
                  <a:gd name="T21" fmla="*/ 77 h 84"/>
                  <a:gd name="T22" fmla="*/ 34 w 84"/>
                  <a:gd name="T23" fmla="*/ 84 h 84"/>
                  <a:gd name="T24" fmla="*/ 50 w 84"/>
                  <a:gd name="T25" fmla="*/ 84 h 84"/>
                  <a:gd name="T26" fmla="*/ 65 w 84"/>
                  <a:gd name="T27" fmla="*/ 77 h 84"/>
                  <a:gd name="T28" fmla="*/ 77 w 84"/>
                  <a:gd name="T29" fmla="*/ 67 h 84"/>
                  <a:gd name="T30" fmla="*/ 82 w 84"/>
                  <a:gd name="T31" fmla="*/ 52 h 84"/>
                  <a:gd name="T32" fmla="*/ 84 w 84"/>
                  <a:gd name="T33" fmla="*/ 42 h 84"/>
                  <a:gd name="T34" fmla="*/ 80 w 84"/>
                  <a:gd name="T35" fmla="*/ 27 h 84"/>
                  <a:gd name="T36" fmla="*/ 71 w 84"/>
                  <a:gd name="T37" fmla="*/ 13 h 84"/>
                  <a:gd name="T38" fmla="*/ 57 w 84"/>
                  <a:gd name="T39" fmla="*/ 4 h 84"/>
                  <a:gd name="T40" fmla="*/ 42 w 84"/>
                  <a:gd name="T41" fmla="*/ 2 h 84"/>
                  <a:gd name="T42" fmla="*/ 27 w 84"/>
                  <a:gd name="T43" fmla="*/ 4 h 84"/>
                  <a:gd name="T44" fmla="*/ 13 w 84"/>
                  <a:gd name="T45" fmla="*/ 13 h 84"/>
                  <a:gd name="T46" fmla="*/ 4 w 84"/>
                  <a:gd name="T47" fmla="*/ 27 h 84"/>
                  <a:gd name="T48" fmla="*/ 0 w 84"/>
                  <a:gd name="T49" fmla="*/ 42 h 84"/>
                  <a:gd name="T50" fmla="*/ 4 w 84"/>
                  <a:gd name="T51" fmla="*/ 59 h 84"/>
                  <a:gd name="T52" fmla="*/ 13 w 84"/>
                  <a:gd name="T53" fmla="*/ 73 h 84"/>
                  <a:gd name="T54" fmla="*/ 27 w 84"/>
                  <a:gd name="T55" fmla="*/ 81 h 84"/>
                  <a:gd name="T56" fmla="*/ 42 w 84"/>
                  <a:gd name="T57" fmla="*/ 84 h 84"/>
                  <a:gd name="T58" fmla="*/ 57 w 84"/>
                  <a:gd name="T59" fmla="*/ 81 h 84"/>
                  <a:gd name="T60" fmla="*/ 71 w 84"/>
                  <a:gd name="T61" fmla="*/ 73 h 84"/>
                  <a:gd name="T62" fmla="*/ 80 w 84"/>
                  <a:gd name="T63" fmla="*/ 59 h 84"/>
                  <a:gd name="T64" fmla="*/ 84 w 84"/>
                  <a:gd name="T65" fmla="*/ 4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4">
                    <a:moveTo>
                      <a:pt x="84" y="42"/>
                    </a:moveTo>
                    <a:lnTo>
                      <a:pt x="82" y="34"/>
                    </a:lnTo>
                    <a:lnTo>
                      <a:pt x="80" y="27"/>
                    </a:lnTo>
                    <a:lnTo>
                      <a:pt x="77" y="19"/>
                    </a:lnTo>
                    <a:lnTo>
                      <a:pt x="73" y="13"/>
                    </a:lnTo>
                    <a:lnTo>
                      <a:pt x="65" y="7"/>
                    </a:lnTo>
                    <a:lnTo>
                      <a:pt x="59" y="4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7" y="81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0" y="84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3" y="73"/>
                    </a:lnTo>
                    <a:lnTo>
                      <a:pt x="77" y="67"/>
                    </a:lnTo>
                    <a:lnTo>
                      <a:pt x="80" y="59"/>
                    </a:lnTo>
                    <a:lnTo>
                      <a:pt x="82" y="5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2" y="34"/>
                    </a:lnTo>
                    <a:lnTo>
                      <a:pt x="80" y="27"/>
                    </a:lnTo>
                    <a:lnTo>
                      <a:pt x="77" y="19"/>
                    </a:lnTo>
                    <a:lnTo>
                      <a:pt x="71" y="13"/>
                    </a:lnTo>
                    <a:lnTo>
                      <a:pt x="65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2" y="2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8" y="65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7" y="81"/>
                    </a:lnTo>
                    <a:lnTo>
                      <a:pt x="34" y="82"/>
                    </a:lnTo>
                    <a:lnTo>
                      <a:pt x="42" y="84"/>
                    </a:lnTo>
                    <a:lnTo>
                      <a:pt x="50" y="82"/>
                    </a:lnTo>
                    <a:lnTo>
                      <a:pt x="57" y="81"/>
                    </a:lnTo>
                    <a:lnTo>
                      <a:pt x="65" y="77"/>
                    </a:lnTo>
                    <a:lnTo>
                      <a:pt x="71" y="73"/>
                    </a:lnTo>
                    <a:lnTo>
                      <a:pt x="77" y="65"/>
                    </a:lnTo>
                    <a:lnTo>
                      <a:pt x="80" y="59"/>
                    </a:lnTo>
                    <a:lnTo>
                      <a:pt x="82" y="52"/>
                    </a:lnTo>
                    <a:lnTo>
                      <a:pt x="84" y="42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00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75" name="Freeform 8060"/>
              <p:cNvSpPr>
                <a:spLocks/>
              </p:cNvSpPr>
              <p:nvPr/>
            </p:nvSpPr>
            <p:spPr bwMode="auto">
              <a:xfrm>
                <a:off x="2923" y="3091"/>
                <a:ext cx="84" cy="82"/>
              </a:xfrm>
              <a:custGeom>
                <a:avLst/>
                <a:gdLst>
                  <a:gd name="T0" fmla="*/ 82 w 84"/>
                  <a:gd name="T1" fmla="*/ 32 h 82"/>
                  <a:gd name="T2" fmla="*/ 77 w 84"/>
                  <a:gd name="T3" fmla="*/ 17 h 82"/>
                  <a:gd name="T4" fmla="*/ 65 w 84"/>
                  <a:gd name="T5" fmla="*/ 5 h 82"/>
                  <a:gd name="T6" fmla="*/ 50 w 84"/>
                  <a:gd name="T7" fmla="*/ 0 h 82"/>
                  <a:gd name="T8" fmla="*/ 34 w 84"/>
                  <a:gd name="T9" fmla="*/ 0 h 82"/>
                  <a:gd name="T10" fmla="*/ 19 w 84"/>
                  <a:gd name="T11" fmla="*/ 5 h 82"/>
                  <a:gd name="T12" fmla="*/ 8 w 84"/>
                  <a:gd name="T13" fmla="*/ 17 h 82"/>
                  <a:gd name="T14" fmla="*/ 2 w 84"/>
                  <a:gd name="T15" fmla="*/ 32 h 82"/>
                  <a:gd name="T16" fmla="*/ 2 w 84"/>
                  <a:gd name="T17" fmla="*/ 50 h 82"/>
                  <a:gd name="T18" fmla="*/ 8 w 84"/>
                  <a:gd name="T19" fmla="*/ 63 h 82"/>
                  <a:gd name="T20" fmla="*/ 19 w 84"/>
                  <a:gd name="T21" fmla="*/ 75 h 82"/>
                  <a:gd name="T22" fmla="*/ 34 w 84"/>
                  <a:gd name="T23" fmla="*/ 80 h 82"/>
                  <a:gd name="T24" fmla="*/ 50 w 84"/>
                  <a:gd name="T25" fmla="*/ 80 h 82"/>
                  <a:gd name="T26" fmla="*/ 65 w 84"/>
                  <a:gd name="T27" fmla="*/ 75 h 82"/>
                  <a:gd name="T28" fmla="*/ 77 w 84"/>
                  <a:gd name="T29" fmla="*/ 63 h 82"/>
                  <a:gd name="T30" fmla="*/ 82 w 84"/>
                  <a:gd name="T31" fmla="*/ 50 h 82"/>
                  <a:gd name="T32" fmla="*/ 82 w 84"/>
                  <a:gd name="T33" fmla="*/ 40 h 82"/>
                  <a:gd name="T34" fmla="*/ 80 w 84"/>
                  <a:gd name="T35" fmla="*/ 25 h 82"/>
                  <a:gd name="T36" fmla="*/ 71 w 84"/>
                  <a:gd name="T37" fmla="*/ 11 h 82"/>
                  <a:gd name="T38" fmla="*/ 57 w 84"/>
                  <a:gd name="T39" fmla="*/ 4 h 82"/>
                  <a:gd name="T40" fmla="*/ 42 w 84"/>
                  <a:gd name="T41" fmla="*/ 0 h 82"/>
                  <a:gd name="T42" fmla="*/ 27 w 84"/>
                  <a:gd name="T43" fmla="*/ 4 h 82"/>
                  <a:gd name="T44" fmla="*/ 13 w 84"/>
                  <a:gd name="T45" fmla="*/ 11 h 82"/>
                  <a:gd name="T46" fmla="*/ 4 w 84"/>
                  <a:gd name="T47" fmla="*/ 25 h 82"/>
                  <a:gd name="T48" fmla="*/ 2 w 84"/>
                  <a:gd name="T49" fmla="*/ 40 h 82"/>
                  <a:gd name="T50" fmla="*/ 4 w 84"/>
                  <a:gd name="T51" fmla="*/ 57 h 82"/>
                  <a:gd name="T52" fmla="*/ 13 w 84"/>
                  <a:gd name="T53" fmla="*/ 69 h 82"/>
                  <a:gd name="T54" fmla="*/ 27 w 84"/>
                  <a:gd name="T55" fmla="*/ 79 h 82"/>
                  <a:gd name="T56" fmla="*/ 42 w 84"/>
                  <a:gd name="T57" fmla="*/ 82 h 82"/>
                  <a:gd name="T58" fmla="*/ 57 w 84"/>
                  <a:gd name="T59" fmla="*/ 79 h 82"/>
                  <a:gd name="T60" fmla="*/ 71 w 84"/>
                  <a:gd name="T61" fmla="*/ 69 h 82"/>
                  <a:gd name="T62" fmla="*/ 80 w 84"/>
                  <a:gd name="T63" fmla="*/ 57 h 82"/>
                  <a:gd name="T64" fmla="*/ 82 w 84"/>
                  <a:gd name="T6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2">
                    <a:moveTo>
                      <a:pt x="84" y="40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7" y="17"/>
                    </a:lnTo>
                    <a:lnTo>
                      <a:pt x="71" y="11"/>
                    </a:lnTo>
                    <a:lnTo>
                      <a:pt x="65" y="5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19" y="5"/>
                    </a:lnTo>
                    <a:lnTo>
                      <a:pt x="13" y="11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3"/>
                    </a:lnTo>
                    <a:lnTo>
                      <a:pt x="13" y="71"/>
                    </a:lnTo>
                    <a:lnTo>
                      <a:pt x="19" y="75"/>
                    </a:lnTo>
                    <a:lnTo>
                      <a:pt x="27" y="79"/>
                    </a:lnTo>
                    <a:lnTo>
                      <a:pt x="34" y="80"/>
                    </a:lnTo>
                    <a:lnTo>
                      <a:pt x="42" y="82"/>
                    </a:lnTo>
                    <a:lnTo>
                      <a:pt x="50" y="80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1" y="71"/>
                    </a:lnTo>
                    <a:lnTo>
                      <a:pt x="77" y="63"/>
                    </a:lnTo>
                    <a:lnTo>
                      <a:pt x="80" y="57"/>
                    </a:lnTo>
                    <a:lnTo>
                      <a:pt x="82" y="50"/>
                    </a:lnTo>
                    <a:lnTo>
                      <a:pt x="84" y="40"/>
                    </a:lnTo>
                    <a:lnTo>
                      <a:pt x="82" y="40"/>
                    </a:lnTo>
                    <a:lnTo>
                      <a:pt x="82" y="32"/>
                    </a:lnTo>
                    <a:lnTo>
                      <a:pt x="80" y="25"/>
                    </a:lnTo>
                    <a:lnTo>
                      <a:pt x="77" y="17"/>
                    </a:lnTo>
                    <a:lnTo>
                      <a:pt x="71" y="11"/>
                    </a:lnTo>
                    <a:lnTo>
                      <a:pt x="65" y="7"/>
                    </a:lnTo>
                    <a:lnTo>
                      <a:pt x="57" y="4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3" y="11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2" y="40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3"/>
                    </a:lnTo>
                    <a:lnTo>
                      <a:pt x="13" y="69"/>
                    </a:lnTo>
                    <a:lnTo>
                      <a:pt x="19" y="75"/>
                    </a:lnTo>
                    <a:lnTo>
                      <a:pt x="27" y="79"/>
                    </a:lnTo>
                    <a:lnTo>
                      <a:pt x="34" y="80"/>
                    </a:lnTo>
                    <a:lnTo>
                      <a:pt x="42" y="82"/>
                    </a:lnTo>
                    <a:lnTo>
                      <a:pt x="50" y="80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1" y="69"/>
                    </a:lnTo>
                    <a:lnTo>
                      <a:pt x="77" y="63"/>
                    </a:lnTo>
                    <a:lnTo>
                      <a:pt x="80" y="57"/>
                    </a:lnTo>
                    <a:lnTo>
                      <a:pt x="82" y="50"/>
                    </a:lnTo>
                    <a:lnTo>
                      <a:pt x="82" y="40"/>
                    </a:lnTo>
                    <a:lnTo>
                      <a:pt x="84" y="40"/>
                    </a:lnTo>
                    <a:close/>
                  </a:path>
                </a:pathLst>
              </a:cu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76" name="Freeform 8061"/>
              <p:cNvSpPr>
                <a:spLocks/>
              </p:cNvSpPr>
              <p:nvPr/>
            </p:nvSpPr>
            <p:spPr bwMode="auto">
              <a:xfrm>
                <a:off x="2925" y="3091"/>
                <a:ext cx="80" cy="82"/>
              </a:xfrm>
              <a:custGeom>
                <a:avLst/>
                <a:gdLst>
                  <a:gd name="T0" fmla="*/ 80 w 80"/>
                  <a:gd name="T1" fmla="*/ 32 h 82"/>
                  <a:gd name="T2" fmla="*/ 75 w 80"/>
                  <a:gd name="T3" fmla="*/ 17 h 82"/>
                  <a:gd name="T4" fmla="*/ 63 w 80"/>
                  <a:gd name="T5" fmla="*/ 7 h 82"/>
                  <a:gd name="T6" fmla="*/ 48 w 80"/>
                  <a:gd name="T7" fmla="*/ 0 h 82"/>
                  <a:gd name="T8" fmla="*/ 32 w 80"/>
                  <a:gd name="T9" fmla="*/ 0 h 82"/>
                  <a:gd name="T10" fmla="*/ 17 w 80"/>
                  <a:gd name="T11" fmla="*/ 7 h 82"/>
                  <a:gd name="T12" fmla="*/ 6 w 80"/>
                  <a:gd name="T13" fmla="*/ 17 h 82"/>
                  <a:gd name="T14" fmla="*/ 0 w 80"/>
                  <a:gd name="T15" fmla="*/ 32 h 82"/>
                  <a:gd name="T16" fmla="*/ 0 w 80"/>
                  <a:gd name="T17" fmla="*/ 50 h 82"/>
                  <a:gd name="T18" fmla="*/ 6 w 80"/>
                  <a:gd name="T19" fmla="*/ 63 h 82"/>
                  <a:gd name="T20" fmla="*/ 17 w 80"/>
                  <a:gd name="T21" fmla="*/ 75 h 82"/>
                  <a:gd name="T22" fmla="*/ 32 w 80"/>
                  <a:gd name="T23" fmla="*/ 80 h 82"/>
                  <a:gd name="T24" fmla="*/ 48 w 80"/>
                  <a:gd name="T25" fmla="*/ 80 h 82"/>
                  <a:gd name="T26" fmla="*/ 63 w 80"/>
                  <a:gd name="T27" fmla="*/ 75 h 82"/>
                  <a:gd name="T28" fmla="*/ 75 w 80"/>
                  <a:gd name="T29" fmla="*/ 63 h 82"/>
                  <a:gd name="T30" fmla="*/ 80 w 80"/>
                  <a:gd name="T31" fmla="*/ 50 h 82"/>
                  <a:gd name="T32" fmla="*/ 80 w 80"/>
                  <a:gd name="T33" fmla="*/ 40 h 82"/>
                  <a:gd name="T34" fmla="*/ 77 w 80"/>
                  <a:gd name="T35" fmla="*/ 25 h 82"/>
                  <a:gd name="T36" fmla="*/ 69 w 80"/>
                  <a:gd name="T37" fmla="*/ 11 h 82"/>
                  <a:gd name="T38" fmla="*/ 55 w 80"/>
                  <a:gd name="T39" fmla="*/ 4 h 82"/>
                  <a:gd name="T40" fmla="*/ 40 w 80"/>
                  <a:gd name="T41" fmla="*/ 0 h 82"/>
                  <a:gd name="T42" fmla="*/ 25 w 80"/>
                  <a:gd name="T43" fmla="*/ 4 h 82"/>
                  <a:gd name="T44" fmla="*/ 11 w 80"/>
                  <a:gd name="T45" fmla="*/ 11 h 82"/>
                  <a:gd name="T46" fmla="*/ 4 w 80"/>
                  <a:gd name="T47" fmla="*/ 25 h 82"/>
                  <a:gd name="T48" fmla="*/ 0 w 80"/>
                  <a:gd name="T49" fmla="*/ 40 h 82"/>
                  <a:gd name="T50" fmla="*/ 4 w 80"/>
                  <a:gd name="T51" fmla="*/ 55 h 82"/>
                  <a:gd name="T52" fmla="*/ 11 w 80"/>
                  <a:gd name="T53" fmla="*/ 69 h 82"/>
                  <a:gd name="T54" fmla="*/ 25 w 80"/>
                  <a:gd name="T55" fmla="*/ 79 h 82"/>
                  <a:gd name="T56" fmla="*/ 40 w 80"/>
                  <a:gd name="T57" fmla="*/ 80 h 82"/>
                  <a:gd name="T58" fmla="*/ 55 w 80"/>
                  <a:gd name="T59" fmla="*/ 79 h 82"/>
                  <a:gd name="T60" fmla="*/ 69 w 80"/>
                  <a:gd name="T61" fmla="*/ 69 h 82"/>
                  <a:gd name="T62" fmla="*/ 77 w 80"/>
                  <a:gd name="T63" fmla="*/ 55 h 82"/>
                  <a:gd name="T64" fmla="*/ 80 w 80"/>
                  <a:gd name="T6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2">
                    <a:moveTo>
                      <a:pt x="80" y="40"/>
                    </a:moveTo>
                    <a:lnTo>
                      <a:pt x="80" y="32"/>
                    </a:lnTo>
                    <a:lnTo>
                      <a:pt x="78" y="25"/>
                    </a:lnTo>
                    <a:lnTo>
                      <a:pt x="75" y="17"/>
                    </a:lnTo>
                    <a:lnTo>
                      <a:pt x="69" y="11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6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0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5" y="63"/>
                    </a:lnTo>
                    <a:lnTo>
                      <a:pt x="78" y="57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0" y="32"/>
                    </a:lnTo>
                    <a:lnTo>
                      <a:pt x="77" y="25"/>
                    </a:lnTo>
                    <a:lnTo>
                      <a:pt x="73" y="19"/>
                    </a:lnTo>
                    <a:lnTo>
                      <a:pt x="69" y="11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9"/>
                    </a:lnTo>
                    <a:lnTo>
                      <a:pt x="4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4" y="55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0"/>
                    </a:lnTo>
                    <a:lnTo>
                      <a:pt x="40" y="80"/>
                    </a:lnTo>
                    <a:lnTo>
                      <a:pt x="48" y="80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3" y="63"/>
                    </a:lnTo>
                    <a:lnTo>
                      <a:pt x="77" y="55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77" name="Freeform 8062"/>
              <p:cNvSpPr>
                <a:spLocks/>
              </p:cNvSpPr>
              <p:nvPr/>
            </p:nvSpPr>
            <p:spPr bwMode="auto">
              <a:xfrm>
                <a:off x="2925" y="3091"/>
                <a:ext cx="80" cy="80"/>
              </a:xfrm>
              <a:custGeom>
                <a:avLst/>
                <a:gdLst>
                  <a:gd name="T0" fmla="*/ 80 w 80"/>
                  <a:gd name="T1" fmla="*/ 32 h 80"/>
                  <a:gd name="T2" fmla="*/ 73 w 80"/>
                  <a:gd name="T3" fmla="*/ 19 h 80"/>
                  <a:gd name="T4" fmla="*/ 63 w 80"/>
                  <a:gd name="T5" fmla="*/ 7 h 80"/>
                  <a:gd name="T6" fmla="*/ 48 w 80"/>
                  <a:gd name="T7" fmla="*/ 2 h 80"/>
                  <a:gd name="T8" fmla="*/ 32 w 80"/>
                  <a:gd name="T9" fmla="*/ 2 h 80"/>
                  <a:gd name="T10" fmla="*/ 17 w 80"/>
                  <a:gd name="T11" fmla="*/ 7 h 80"/>
                  <a:gd name="T12" fmla="*/ 7 w 80"/>
                  <a:gd name="T13" fmla="*/ 19 h 80"/>
                  <a:gd name="T14" fmla="*/ 0 w 80"/>
                  <a:gd name="T15" fmla="*/ 32 h 80"/>
                  <a:gd name="T16" fmla="*/ 0 w 80"/>
                  <a:gd name="T17" fmla="*/ 50 h 80"/>
                  <a:gd name="T18" fmla="*/ 7 w 80"/>
                  <a:gd name="T19" fmla="*/ 63 h 80"/>
                  <a:gd name="T20" fmla="*/ 17 w 80"/>
                  <a:gd name="T21" fmla="*/ 75 h 80"/>
                  <a:gd name="T22" fmla="*/ 32 w 80"/>
                  <a:gd name="T23" fmla="*/ 80 h 80"/>
                  <a:gd name="T24" fmla="*/ 48 w 80"/>
                  <a:gd name="T25" fmla="*/ 80 h 80"/>
                  <a:gd name="T26" fmla="*/ 63 w 80"/>
                  <a:gd name="T27" fmla="*/ 75 h 80"/>
                  <a:gd name="T28" fmla="*/ 73 w 80"/>
                  <a:gd name="T29" fmla="*/ 63 h 80"/>
                  <a:gd name="T30" fmla="*/ 80 w 80"/>
                  <a:gd name="T31" fmla="*/ 50 h 80"/>
                  <a:gd name="T32" fmla="*/ 80 w 80"/>
                  <a:gd name="T33" fmla="*/ 40 h 80"/>
                  <a:gd name="T34" fmla="*/ 77 w 80"/>
                  <a:gd name="T35" fmla="*/ 25 h 80"/>
                  <a:gd name="T36" fmla="*/ 69 w 80"/>
                  <a:gd name="T37" fmla="*/ 13 h 80"/>
                  <a:gd name="T38" fmla="*/ 55 w 80"/>
                  <a:gd name="T39" fmla="*/ 4 h 80"/>
                  <a:gd name="T40" fmla="*/ 40 w 80"/>
                  <a:gd name="T41" fmla="*/ 2 h 80"/>
                  <a:gd name="T42" fmla="*/ 25 w 80"/>
                  <a:gd name="T43" fmla="*/ 4 h 80"/>
                  <a:gd name="T44" fmla="*/ 11 w 80"/>
                  <a:gd name="T45" fmla="*/ 13 h 80"/>
                  <a:gd name="T46" fmla="*/ 4 w 80"/>
                  <a:gd name="T47" fmla="*/ 25 h 80"/>
                  <a:gd name="T48" fmla="*/ 0 w 80"/>
                  <a:gd name="T49" fmla="*/ 40 h 80"/>
                  <a:gd name="T50" fmla="*/ 4 w 80"/>
                  <a:gd name="T51" fmla="*/ 55 h 80"/>
                  <a:gd name="T52" fmla="*/ 11 w 80"/>
                  <a:gd name="T53" fmla="*/ 69 h 80"/>
                  <a:gd name="T54" fmla="*/ 25 w 80"/>
                  <a:gd name="T55" fmla="*/ 77 h 80"/>
                  <a:gd name="T56" fmla="*/ 40 w 80"/>
                  <a:gd name="T57" fmla="*/ 80 h 80"/>
                  <a:gd name="T58" fmla="*/ 55 w 80"/>
                  <a:gd name="T59" fmla="*/ 77 h 80"/>
                  <a:gd name="T60" fmla="*/ 69 w 80"/>
                  <a:gd name="T61" fmla="*/ 69 h 80"/>
                  <a:gd name="T62" fmla="*/ 77 w 80"/>
                  <a:gd name="T63" fmla="*/ 55 h 80"/>
                  <a:gd name="T64" fmla="*/ 80 w 80"/>
                  <a:gd name="T6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80" y="40"/>
                    </a:moveTo>
                    <a:lnTo>
                      <a:pt x="80" y="32"/>
                    </a:lnTo>
                    <a:lnTo>
                      <a:pt x="77" y="25"/>
                    </a:lnTo>
                    <a:lnTo>
                      <a:pt x="73" y="19"/>
                    </a:lnTo>
                    <a:lnTo>
                      <a:pt x="69" y="11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9"/>
                    </a:lnTo>
                    <a:lnTo>
                      <a:pt x="4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4" y="55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0"/>
                    </a:lnTo>
                    <a:lnTo>
                      <a:pt x="40" y="80"/>
                    </a:lnTo>
                    <a:lnTo>
                      <a:pt x="48" y="80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3" y="63"/>
                    </a:lnTo>
                    <a:lnTo>
                      <a:pt x="77" y="55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78" y="32"/>
                    </a:lnTo>
                    <a:lnTo>
                      <a:pt x="77" y="25"/>
                    </a:lnTo>
                    <a:lnTo>
                      <a:pt x="73" y="19"/>
                    </a:lnTo>
                    <a:lnTo>
                      <a:pt x="69" y="13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7" y="19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7" y="73"/>
                    </a:lnTo>
                    <a:lnTo>
                      <a:pt x="25" y="77"/>
                    </a:lnTo>
                    <a:lnTo>
                      <a:pt x="32" y="80"/>
                    </a:lnTo>
                    <a:lnTo>
                      <a:pt x="40" y="80"/>
                    </a:lnTo>
                    <a:lnTo>
                      <a:pt x="48" y="80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3" y="63"/>
                    </a:lnTo>
                    <a:lnTo>
                      <a:pt x="77" y="55"/>
                    </a:lnTo>
                    <a:lnTo>
                      <a:pt x="78" y="48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00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78" name="Freeform 8063"/>
              <p:cNvSpPr>
                <a:spLocks/>
              </p:cNvSpPr>
              <p:nvPr/>
            </p:nvSpPr>
            <p:spPr bwMode="auto">
              <a:xfrm>
                <a:off x="2925" y="3093"/>
                <a:ext cx="80" cy="78"/>
              </a:xfrm>
              <a:custGeom>
                <a:avLst/>
                <a:gdLst>
                  <a:gd name="T0" fmla="*/ 78 w 80"/>
                  <a:gd name="T1" fmla="*/ 30 h 78"/>
                  <a:gd name="T2" fmla="*/ 73 w 80"/>
                  <a:gd name="T3" fmla="*/ 17 h 78"/>
                  <a:gd name="T4" fmla="*/ 63 w 80"/>
                  <a:gd name="T5" fmla="*/ 5 h 78"/>
                  <a:gd name="T6" fmla="*/ 48 w 80"/>
                  <a:gd name="T7" fmla="*/ 0 h 78"/>
                  <a:gd name="T8" fmla="*/ 32 w 80"/>
                  <a:gd name="T9" fmla="*/ 0 h 78"/>
                  <a:gd name="T10" fmla="*/ 17 w 80"/>
                  <a:gd name="T11" fmla="*/ 5 h 78"/>
                  <a:gd name="T12" fmla="*/ 7 w 80"/>
                  <a:gd name="T13" fmla="*/ 17 h 78"/>
                  <a:gd name="T14" fmla="*/ 2 w 80"/>
                  <a:gd name="T15" fmla="*/ 30 h 78"/>
                  <a:gd name="T16" fmla="*/ 2 w 80"/>
                  <a:gd name="T17" fmla="*/ 46 h 78"/>
                  <a:gd name="T18" fmla="*/ 7 w 80"/>
                  <a:gd name="T19" fmla="*/ 61 h 78"/>
                  <a:gd name="T20" fmla="*/ 17 w 80"/>
                  <a:gd name="T21" fmla="*/ 71 h 78"/>
                  <a:gd name="T22" fmla="*/ 32 w 80"/>
                  <a:gd name="T23" fmla="*/ 78 h 78"/>
                  <a:gd name="T24" fmla="*/ 48 w 80"/>
                  <a:gd name="T25" fmla="*/ 78 h 78"/>
                  <a:gd name="T26" fmla="*/ 63 w 80"/>
                  <a:gd name="T27" fmla="*/ 71 h 78"/>
                  <a:gd name="T28" fmla="*/ 73 w 80"/>
                  <a:gd name="T29" fmla="*/ 61 h 78"/>
                  <a:gd name="T30" fmla="*/ 78 w 80"/>
                  <a:gd name="T31" fmla="*/ 46 h 78"/>
                  <a:gd name="T32" fmla="*/ 80 w 80"/>
                  <a:gd name="T33" fmla="*/ 38 h 78"/>
                  <a:gd name="T34" fmla="*/ 77 w 80"/>
                  <a:gd name="T35" fmla="*/ 23 h 78"/>
                  <a:gd name="T36" fmla="*/ 69 w 80"/>
                  <a:gd name="T37" fmla="*/ 11 h 78"/>
                  <a:gd name="T38" fmla="*/ 55 w 80"/>
                  <a:gd name="T39" fmla="*/ 3 h 78"/>
                  <a:gd name="T40" fmla="*/ 40 w 80"/>
                  <a:gd name="T41" fmla="*/ 0 h 78"/>
                  <a:gd name="T42" fmla="*/ 25 w 80"/>
                  <a:gd name="T43" fmla="*/ 3 h 78"/>
                  <a:gd name="T44" fmla="*/ 13 w 80"/>
                  <a:gd name="T45" fmla="*/ 11 h 78"/>
                  <a:gd name="T46" fmla="*/ 4 w 80"/>
                  <a:gd name="T47" fmla="*/ 23 h 78"/>
                  <a:gd name="T48" fmla="*/ 2 w 80"/>
                  <a:gd name="T49" fmla="*/ 38 h 78"/>
                  <a:gd name="T50" fmla="*/ 4 w 80"/>
                  <a:gd name="T51" fmla="*/ 53 h 78"/>
                  <a:gd name="T52" fmla="*/ 13 w 80"/>
                  <a:gd name="T53" fmla="*/ 67 h 78"/>
                  <a:gd name="T54" fmla="*/ 25 w 80"/>
                  <a:gd name="T55" fmla="*/ 75 h 78"/>
                  <a:gd name="T56" fmla="*/ 40 w 80"/>
                  <a:gd name="T57" fmla="*/ 78 h 78"/>
                  <a:gd name="T58" fmla="*/ 55 w 80"/>
                  <a:gd name="T59" fmla="*/ 75 h 78"/>
                  <a:gd name="T60" fmla="*/ 69 w 80"/>
                  <a:gd name="T61" fmla="*/ 67 h 78"/>
                  <a:gd name="T62" fmla="*/ 77 w 80"/>
                  <a:gd name="T63" fmla="*/ 53 h 78"/>
                  <a:gd name="T64" fmla="*/ 80 w 80"/>
                  <a:gd name="T65" fmla="*/ 3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80" y="38"/>
                    </a:moveTo>
                    <a:lnTo>
                      <a:pt x="78" y="30"/>
                    </a:lnTo>
                    <a:lnTo>
                      <a:pt x="77" y="23"/>
                    </a:lnTo>
                    <a:lnTo>
                      <a:pt x="73" y="17"/>
                    </a:lnTo>
                    <a:lnTo>
                      <a:pt x="69" y="11"/>
                    </a:lnTo>
                    <a:lnTo>
                      <a:pt x="63" y="5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2"/>
                    </a:lnTo>
                    <a:lnTo>
                      <a:pt x="17" y="5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3"/>
                    </a:lnTo>
                    <a:lnTo>
                      <a:pt x="7" y="61"/>
                    </a:lnTo>
                    <a:lnTo>
                      <a:pt x="11" y="67"/>
                    </a:lnTo>
                    <a:lnTo>
                      <a:pt x="17" y="71"/>
                    </a:lnTo>
                    <a:lnTo>
                      <a:pt x="25" y="75"/>
                    </a:lnTo>
                    <a:lnTo>
                      <a:pt x="32" y="78"/>
                    </a:lnTo>
                    <a:lnTo>
                      <a:pt x="40" y="78"/>
                    </a:lnTo>
                    <a:lnTo>
                      <a:pt x="48" y="78"/>
                    </a:lnTo>
                    <a:lnTo>
                      <a:pt x="55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3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7" y="23"/>
                    </a:lnTo>
                    <a:lnTo>
                      <a:pt x="73" y="17"/>
                    </a:lnTo>
                    <a:lnTo>
                      <a:pt x="69" y="11"/>
                    </a:lnTo>
                    <a:lnTo>
                      <a:pt x="61" y="5"/>
                    </a:lnTo>
                    <a:lnTo>
                      <a:pt x="55" y="3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3" y="11"/>
                    </a:lnTo>
                    <a:lnTo>
                      <a:pt x="7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2" y="38"/>
                    </a:lnTo>
                    <a:lnTo>
                      <a:pt x="2" y="46"/>
                    </a:lnTo>
                    <a:lnTo>
                      <a:pt x="4" y="53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1"/>
                    </a:lnTo>
                    <a:lnTo>
                      <a:pt x="25" y="75"/>
                    </a:lnTo>
                    <a:lnTo>
                      <a:pt x="32" y="77"/>
                    </a:lnTo>
                    <a:lnTo>
                      <a:pt x="40" y="78"/>
                    </a:lnTo>
                    <a:lnTo>
                      <a:pt x="48" y="77"/>
                    </a:lnTo>
                    <a:lnTo>
                      <a:pt x="55" y="75"/>
                    </a:lnTo>
                    <a:lnTo>
                      <a:pt x="61" y="71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3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80" y="38"/>
                    </a:lnTo>
                    <a:close/>
                  </a:path>
                </a:pathLst>
              </a:custGeom>
              <a:solidFill>
                <a:srgbClr val="00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79" name="Freeform 8064"/>
              <p:cNvSpPr>
                <a:spLocks/>
              </p:cNvSpPr>
              <p:nvPr/>
            </p:nvSpPr>
            <p:spPr bwMode="auto">
              <a:xfrm>
                <a:off x="2927" y="3093"/>
                <a:ext cx="78" cy="78"/>
              </a:xfrm>
              <a:custGeom>
                <a:avLst/>
                <a:gdLst>
                  <a:gd name="T0" fmla="*/ 76 w 78"/>
                  <a:gd name="T1" fmla="*/ 30 h 78"/>
                  <a:gd name="T2" fmla="*/ 71 w 78"/>
                  <a:gd name="T3" fmla="*/ 17 h 78"/>
                  <a:gd name="T4" fmla="*/ 59 w 78"/>
                  <a:gd name="T5" fmla="*/ 5 h 78"/>
                  <a:gd name="T6" fmla="*/ 46 w 78"/>
                  <a:gd name="T7" fmla="*/ 0 h 78"/>
                  <a:gd name="T8" fmla="*/ 30 w 78"/>
                  <a:gd name="T9" fmla="*/ 0 h 78"/>
                  <a:gd name="T10" fmla="*/ 17 w 78"/>
                  <a:gd name="T11" fmla="*/ 5 h 78"/>
                  <a:gd name="T12" fmla="*/ 5 w 78"/>
                  <a:gd name="T13" fmla="*/ 17 h 78"/>
                  <a:gd name="T14" fmla="*/ 0 w 78"/>
                  <a:gd name="T15" fmla="*/ 30 h 78"/>
                  <a:gd name="T16" fmla="*/ 0 w 78"/>
                  <a:gd name="T17" fmla="*/ 46 h 78"/>
                  <a:gd name="T18" fmla="*/ 5 w 78"/>
                  <a:gd name="T19" fmla="*/ 61 h 78"/>
                  <a:gd name="T20" fmla="*/ 17 w 78"/>
                  <a:gd name="T21" fmla="*/ 71 h 78"/>
                  <a:gd name="T22" fmla="*/ 30 w 78"/>
                  <a:gd name="T23" fmla="*/ 77 h 78"/>
                  <a:gd name="T24" fmla="*/ 46 w 78"/>
                  <a:gd name="T25" fmla="*/ 77 h 78"/>
                  <a:gd name="T26" fmla="*/ 59 w 78"/>
                  <a:gd name="T27" fmla="*/ 71 h 78"/>
                  <a:gd name="T28" fmla="*/ 71 w 78"/>
                  <a:gd name="T29" fmla="*/ 61 h 78"/>
                  <a:gd name="T30" fmla="*/ 76 w 78"/>
                  <a:gd name="T31" fmla="*/ 46 h 78"/>
                  <a:gd name="T32" fmla="*/ 76 w 78"/>
                  <a:gd name="T33" fmla="*/ 38 h 78"/>
                  <a:gd name="T34" fmla="*/ 75 w 78"/>
                  <a:gd name="T35" fmla="*/ 23 h 78"/>
                  <a:gd name="T36" fmla="*/ 65 w 78"/>
                  <a:gd name="T37" fmla="*/ 11 h 78"/>
                  <a:gd name="T38" fmla="*/ 53 w 78"/>
                  <a:gd name="T39" fmla="*/ 3 h 78"/>
                  <a:gd name="T40" fmla="*/ 38 w 78"/>
                  <a:gd name="T41" fmla="*/ 0 h 78"/>
                  <a:gd name="T42" fmla="*/ 23 w 78"/>
                  <a:gd name="T43" fmla="*/ 3 h 78"/>
                  <a:gd name="T44" fmla="*/ 11 w 78"/>
                  <a:gd name="T45" fmla="*/ 11 h 78"/>
                  <a:gd name="T46" fmla="*/ 2 w 78"/>
                  <a:gd name="T47" fmla="*/ 23 h 78"/>
                  <a:gd name="T48" fmla="*/ 0 w 78"/>
                  <a:gd name="T49" fmla="*/ 38 h 78"/>
                  <a:gd name="T50" fmla="*/ 2 w 78"/>
                  <a:gd name="T51" fmla="*/ 53 h 78"/>
                  <a:gd name="T52" fmla="*/ 11 w 78"/>
                  <a:gd name="T53" fmla="*/ 67 h 78"/>
                  <a:gd name="T54" fmla="*/ 23 w 78"/>
                  <a:gd name="T55" fmla="*/ 75 h 78"/>
                  <a:gd name="T56" fmla="*/ 38 w 78"/>
                  <a:gd name="T57" fmla="*/ 77 h 78"/>
                  <a:gd name="T58" fmla="*/ 53 w 78"/>
                  <a:gd name="T59" fmla="*/ 75 h 78"/>
                  <a:gd name="T60" fmla="*/ 65 w 78"/>
                  <a:gd name="T61" fmla="*/ 67 h 78"/>
                  <a:gd name="T62" fmla="*/ 75 w 78"/>
                  <a:gd name="T63" fmla="*/ 53 h 78"/>
                  <a:gd name="T64" fmla="*/ 76 w 78"/>
                  <a:gd name="T65" fmla="*/ 3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78">
                    <a:moveTo>
                      <a:pt x="78" y="38"/>
                    </a:moveTo>
                    <a:lnTo>
                      <a:pt x="76" y="30"/>
                    </a:lnTo>
                    <a:lnTo>
                      <a:pt x="75" y="23"/>
                    </a:lnTo>
                    <a:lnTo>
                      <a:pt x="71" y="17"/>
                    </a:lnTo>
                    <a:lnTo>
                      <a:pt x="67" y="11"/>
                    </a:lnTo>
                    <a:lnTo>
                      <a:pt x="59" y="5"/>
                    </a:lnTo>
                    <a:lnTo>
                      <a:pt x="53" y="3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3"/>
                    </a:lnTo>
                    <a:lnTo>
                      <a:pt x="17" y="5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5" y="61"/>
                    </a:lnTo>
                    <a:lnTo>
                      <a:pt x="11" y="67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8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59" y="71"/>
                    </a:lnTo>
                    <a:lnTo>
                      <a:pt x="67" y="67"/>
                    </a:lnTo>
                    <a:lnTo>
                      <a:pt x="71" y="61"/>
                    </a:lnTo>
                    <a:lnTo>
                      <a:pt x="75" y="53"/>
                    </a:lnTo>
                    <a:lnTo>
                      <a:pt x="76" y="46"/>
                    </a:lnTo>
                    <a:lnTo>
                      <a:pt x="78" y="38"/>
                    </a:lnTo>
                    <a:lnTo>
                      <a:pt x="76" y="38"/>
                    </a:lnTo>
                    <a:lnTo>
                      <a:pt x="76" y="30"/>
                    </a:lnTo>
                    <a:lnTo>
                      <a:pt x="75" y="23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3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5" y="61"/>
                    </a:lnTo>
                    <a:lnTo>
                      <a:pt x="11" y="67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59" y="71"/>
                    </a:lnTo>
                    <a:lnTo>
                      <a:pt x="65" y="67"/>
                    </a:lnTo>
                    <a:lnTo>
                      <a:pt x="71" y="61"/>
                    </a:lnTo>
                    <a:lnTo>
                      <a:pt x="75" y="53"/>
                    </a:lnTo>
                    <a:lnTo>
                      <a:pt x="76" y="46"/>
                    </a:lnTo>
                    <a:lnTo>
                      <a:pt x="76" y="38"/>
                    </a:lnTo>
                    <a:lnTo>
                      <a:pt x="78" y="38"/>
                    </a:lnTo>
                    <a:close/>
                  </a:path>
                </a:pathLst>
              </a:custGeom>
              <a:solidFill>
                <a:srgbClr val="00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80" name="Freeform 8065"/>
              <p:cNvSpPr>
                <a:spLocks/>
              </p:cNvSpPr>
              <p:nvPr/>
            </p:nvSpPr>
            <p:spPr bwMode="auto">
              <a:xfrm>
                <a:off x="2927" y="3093"/>
                <a:ext cx="76" cy="77"/>
              </a:xfrm>
              <a:custGeom>
                <a:avLst/>
                <a:gdLst>
                  <a:gd name="T0" fmla="*/ 76 w 76"/>
                  <a:gd name="T1" fmla="*/ 30 h 77"/>
                  <a:gd name="T2" fmla="*/ 71 w 76"/>
                  <a:gd name="T3" fmla="*/ 17 h 77"/>
                  <a:gd name="T4" fmla="*/ 59 w 76"/>
                  <a:gd name="T5" fmla="*/ 7 h 77"/>
                  <a:gd name="T6" fmla="*/ 46 w 76"/>
                  <a:gd name="T7" fmla="*/ 2 h 77"/>
                  <a:gd name="T8" fmla="*/ 30 w 76"/>
                  <a:gd name="T9" fmla="*/ 2 h 77"/>
                  <a:gd name="T10" fmla="*/ 17 w 76"/>
                  <a:gd name="T11" fmla="*/ 7 h 77"/>
                  <a:gd name="T12" fmla="*/ 5 w 76"/>
                  <a:gd name="T13" fmla="*/ 17 h 77"/>
                  <a:gd name="T14" fmla="*/ 0 w 76"/>
                  <a:gd name="T15" fmla="*/ 30 h 77"/>
                  <a:gd name="T16" fmla="*/ 0 w 76"/>
                  <a:gd name="T17" fmla="*/ 46 h 77"/>
                  <a:gd name="T18" fmla="*/ 5 w 76"/>
                  <a:gd name="T19" fmla="*/ 61 h 77"/>
                  <a:gd name="T20" fmla="*/ 17 w 76"/>
                  <a:gd name="T21" fmla="*/ 71 h 77"/>
                  <a:gd name="T22" fmla="*/ 30 w 76"/>
                  <a:gd name="T23" fmla="*/ 77 h 77"/>
                  <a:gd name="T24" fmla="*/ 46 w 76"/>
                  <a:gd name="T25" fmla="*/ 77 h 77"/>
                  <a:gd name="T26" fmla="*/ 59 w 76"/>
                  <a:gd name="T27" fmla="*/ 71 h 77"/>
                  <a:gd name="T28" fmla="*/ 71 w 76"/>
                  <a:gd name="T29" fmla="*/ 61 h 77"/>
                  <a:gd name="T30" fmla="*/ 76 w 76"/>
                  <a:gd name="T31" fmla="*/ 46 h 77"/>
                  <a:gd name="T32" fmla="*/ 76 w 76"/>
                  <a:gd name="T33" fmla="*/ 38 h 77"/>
                  <a:gd name="T34" fmla="*/ 73 w 76"/>
                  <a:gd name="T35" fmla="*/ 25 h 77"/>
                  <a:gd name="T36" fmla="*/ 65 w 76"/>
                  <a:gd name="T37" fmla="*/ 11 h 77"/>
                  <a:gd name="T38" fmla="*/ 53 w 76"/>
                  <a:gd name="T39" fmla="*/ 3 h 77"/>
                  <a:gd name="T40" fmla="*/ 38 w 76"/>
                  <a:gd name="T41" fmla="*/ 0 h 77"/>
                  <a:gd name="T42" fmla="*/ 23 w 76"/>
                  <a:gd name="T43" fmla="*/ 3 h 77"/>
                  <a:gd name="T44" fmla="*/ 11 w 76"/>
                  <a:gd name="T45" fmla="*/ 11 h 77"/>
                  <a:gd name="T46" fmla="*/ 4 w 76"/>
                  <a:gd name="T47" fmla="*/ 25 h 77"/>
                  <a:gd name="T48" fmla="*/ 0 w 76"/>
                  <a:gd name="T49" fmla="*/ 38 h 77"/>
                  <a:gd name="T50" fmla="*/ 4 w 76"/>
                  <a:gd name="T51" fmla="*/ 53 h 77"/>
                  <a:gd name="T52" fmla="*/ 11 w 76"/>
                  <a:gd name="T53" fmla="*/ 65 h 77"/>
                  <a:gd name="T54" fmla="*/ 23 w 76"/>
                  <a:gd name="T55" fmla="*/ 75 h 77"/>
                  <a:gd name="T56" fmla="*/ 38 w 76"/>
                  <a:gd name="T57" fmla="*/ 77 h 77"/>
                  <a:gd name="T58" fmla="*/ 53 w 76"/>
                  <a:gd name="T59" fmla="*/ 75 h 77"/>
                  <a:gd name="T60" fmla="*/ 65 w 76"/>
                  <a:gd name="T61" fmla="*/ 65 h 77"/>
                  <a:gd name="T62" fmla="*/ 73 w 76"/>
                  <a:gd name="T63" fmla="*/ 53 h 77"/>
                  <a:gd name="T64" fmla="*/ 76 w 76"/>
                  <a:gd name="T65" fmla="*/ 3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77">
                    <a:moveTo>
                      <a:pt x="76" y="38"/>
                    </a:moveTo>
                    <a:lnTo>
                      <a:pt x="76" y="30"/>
                    </a:lnTo>
                    <a:lnTo>
                      <a:pt x="75" y="23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3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5" y="61"/>
                    </a:lnTo>
                    <a:lnTo>
                      <a:pt x="11" y="67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59" y="71"/>
                    </a:lnTo>
                    <a:lnTo>
                      <a:pt x="65" y="67"/>
                    </a:lnTo>
                    <a:lnTo>
                      <a:pt x="71" y="61"/>
                    </a:lnTo>
                    <a:lnTo>
                      <a:pt x="75" y="53"/>
                    </a:lnTo>
                    <a:lnTo>
                      <a:pt x="76" y="46"/>
                    </a:lnTo>
                    <a:lnTo>
                      <a:pt x="76" y="38"/>
                    </a:lnTo>
                    <a:lnTo>
                      <a:pt x="76" y="38"/>
                    </a:lnTo>
                    <a:lnTo>
                      <a:pt x="76" y="30"/>
                    </a:lnTo>
                    <a:lnTo>
                      <a:pt x="73" y="25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3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4" y="25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3"/>
                    </a:lnTo>
                    <a:lnTo>
                      <a:pt x="7" y="59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59" y="71"/>
                    </a:lnTo>
                    <a:lnTo>
                      <a:pt x="65" y="65"/>
                    </a:lnTo>
                    <a:lnTo>
                      <a:pt x="71" y="59"/>
                    </a:lnTo>
                    <a:lnTo>
                      <a:pt x="73" y="53"/>
                    </a:lnTo>
                    <a:lnTo>
                      <a:pt x="76" y="46"/>
                    </a:lnTo>
                    <a:lnTo>
                      <a:pt x="76" y="38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81" name="Freeform 8066"/>
              <p:cNvSpPr>
                <a:spLocks/>
              </p:cNvSpPr>
              <p:nvPr/>
            </p:nvSpPr>
            <p:spPr bwMode="auto">
              <a:xfrm>
                <a:off x="2927" y="3093"/>
                <a:ext cx="76" cy="77"/>
              </a:xfrm>
              <a:custGeom>
                <a:avLst/>
                <a:gdLst>
                  <a:gd name="T0" fmla="*/ 76 w 76"/>
                  <a:gd name="T1" fmla="*/ 30 h 77"/>
                  <a:gd name="T2" fmla="*/ 71 w 76"/>
                  <a:gd name="T3" fmla="*/ 17 h 77"/>
                  <a:gd name="T4" fmla="*/ 59 w 76"/>
                  <a:gd name="T5" fmla="*/ 7 h 77"/>
                  <a:gd name="T6" fmla="*/ 46 w 76"/>
                  <a:gd name="T7" fmla="*/ 2 h 77"/>
                  <a:gd name="T8" fmla="*/ 30 w 76"/>
                  <a:gd name="T9" fmla="*/ 2 h 77"/>
                  <a:gd name="T10" fmla="*/ 17 w 76"/>
                  <a:gd name="T11" fmla="*/ 7 h 77"/>
                  <a:gd name="T12" fmla="*/ 7 w 76"/>
                  <a:gd name="T13" fmla="*/ 17 h 77"/>
                  <a:gd name="T14" fmla="*/ 2 w 76"/>
                  <a:gd name="T15" fmla="*/ 30 h 77"/>
                  <a:gd name="T16" fmla="*/ 2 w 76"/>
                  <a:gd name="T17" fmla="*/ 46 h 77"/>
                  <a:gd name="T18" fmla="*/ 7 w 76"/>
                  <a:gd name="T19" fmla="*/ 59 h 77"/>
                  <a:gd name="T20" fmla="*/ 17 w 76"/>
                  <a:gd name="T21" fmla="*/ 71 h 77"/>
                  <a:gd name="T22" fmla="*/ 30 w 76"/>
                  <a:gd name="T23" fmla="*/ 77 h 77"/>
                  <a:gd name="T24" fmla="*/ 46 w 76"/>
                  <a:gd name="T25" fmla="*/ 77 h 77"/>
                  <a:gd name="T26" fmla="*/ 59 w 76"/>
                  <a:gd name="T27" fmla="*/ 71 h 77"/>
                  <a:gd name="T28" fmla="*/ 71 w 76"/>
                  <a:gd name="T29" fmla="*/ 59 h 77"/>
                  <a:gd name="T30" fmla="*/ 76 w 76"/>
                  <a:gd name="T31" fmla="*/ 46 h 77"/>
                  <a:gd name="T32" fmla="*/ 76 w 76"/>
                  <a:gd name="T33" fmla="*/ 38 h 77"/>
                  <a:gd name="T34" fmla="*/ 73 w 76"/>
                  <a:gd name="T35" fmla="*/ 25 h 77"/>
                  <a:gd name="T36" fmla="*/ 65 w 76"/>
                  <a:gd name="T37" fmla="*/ 11 h 77"/>
                  <a:gd name="T38" fmla="*/ 53 w 76"/>
                  <a:gd name="T39" fmla="*/ 3 h 77"/>
                  <a:gd name="T40" fmla="*/ 38 w 76"/>
                  <a:gd name="T41" fmla="*/ 2 h 77"/>
                  <a:gd name="T42" fmla="*/ 23 w 76"/>
                  <a:gd name="T43" fmla="*/ 3 h 77"/>
                  <a:gd name="T44" fmla="*/ 11 w 76"/>
                  <a:gd name="T45" fmla="*/ 11 h 77"/>
                  <a:gd name="T46" fmla="*/ 4 w 76"/>
                  <a:gd name="T47" fmla="*/ 25 h 77"/>
                  <a:gd name="T48" fmla="*/ 0 w 76"/>
                  <a:gd name="T49" fmla="*/ 38 h 77"/>
                  <a:gd name="T50" fmla="*/ 4 w 76"/>
                  <a:gd name="T51" fmla="*/ 53 h 77"/>
                  <a:gd name="T52" fmla="*/ 11 w 76"/>
                  <a:gd name="T53" fmla="*/ 65 h 77"/>
                  <a:gd name="T54" fmla="*/ 23 w 76"/>
                  <a:gd name="T55" fmla="*/ 73 h 77"/>
                  <a:gd name="T56" fmla="*/ 38 w 76"/>
                  <a:gd name="T57" fmla="*/ 77 h 77"/>
                  <a:gd name="T58" fmla="*/ 53 w 76"/>
                  <a:gd name="T59" fmla="*/ 73 h 77"/>
                  <a:gd name="T60" fmla="*/ 65 w 76"/>
                  <a:gd name="T61" fmla="*/ 65 h 77"/>
                  <a:gd name="T62" fmla="*/ 73 w 76"/>
                  <a:gd name="T63" fmla="*/ 53 h 77"/>
                  <a:gd name="T64" fmla="*/ 76 w 76"/>
                  <a:gd name="T65" fmla="*/ 3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77">
                    <a:moveTo>
                      <a:pt x="76" y="38"/>
                    </a:moveTo>
                    <a:lnTo>
                      <a:pt x="76" y="30"/>
                    </a:lnTo>
                    <a:lnTo>
                      <a:pt x="73" y="25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3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4" y="25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3"/>
                    </a:lnTo>
                    <a:lnTo>
                      <a:pt x="7" y="59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59" y="71"/>
                    </a:lnTo>
                    <a:lnTo>
                      <a:pt x="65" y="65"/>
                    </a:lnTo>
                    <a:lnTo>
                      <a:pt x="71" y="59"/>
                    </a:lnTo>
                    <a:lnTo>
                      <a:pt x="73" y="53"/>
                    </a:lnTo>
                    <a:lnTo>
                      <a:pt x="76" y="46"/>
                    </a:lnTo>
                    <a:lnTo>
                      <a:pt x="76" y="38"/>
                    </a:lnTo>
                    <a:lnTo>
                      <a:pt x="76" y="38"/>
                    </a:lnTo>
                    <a:lnTo>
                      <a:pt x="75" y="30"/>
                    </a:lnTo>
                    <a:lnTo>
                      <a:pt x="73" y="25"/>
                    </a:lnTo>
                    <a:lnTo>
                      <a:pt x="69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3" y="3"/>
                    </a:lnTo>
                    <a:lnTo>
                      <a:pt x="46" y="2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4" y="25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3"/>
                    </a:lnTo>
                    <a:lnTo>
                      <a:pt x="7" y="59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3" y="73"/>
                    </a:lnTo>
                    <a:lnTo>
                      <a:pt x="30" y="75"/>
                    </a:lnTo>
                    <a:lnTo>
                      <a:pt x="38" y="77"/>
                    </a:lnTo>
                    <a:lnTo>
                      <a:pt x="46" y="75"/>
                    </a:lnTo>
                    <a:lnTo>
                      <a:pt x="53" y="73"/>
                    </a:lnTo>
                    <a:lnTo>
                      <a:pt x="59" y="71"/>
                    </a:lnTo>
                    <a:lnTo>
                      <a:pt x="65" y="65"/>
                    </a:lnTo>
                    <a:lnTo>
                      <a:pt x="69" y="59"/>
                    </a:lnTo>
                    <a:lnTo>
                      <a:pt x="73" y="53"/>
                    </a:lnTo>
                    <a:lnTo>
                      <a:pt x="75" y="46"/>
                    </a:lnTo>
                    <a:lnTo>
                      <a:pt x="76" y="38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82" name="Freeform 8067"/>
              <p:cNvSpPr>
                <a:spLocks/>
              </p:cNvSpPr>
              <p:nvPr/>
            </p:nvSpPr>
            <p:spPr bwMode="auto">
              <a:xfrm>
                <a:off x="2927" y="3095"/>
                <a:ext cx="76" cy="75"/>
              </a:xfrm>
              <a:custGeom>
                <a:avLst/>
                <a:gdLst>
                  <a:gd name="T0" fmla="*/ 75 w 76"/>
                  <a:gd name="T1" fmla="*/ 28 h 75"/>
                  <a:gd name="T2" fmla="*/ 69 w 76"/>
                  <a:gd name="T3" fmla="*/ 15 h 75"/>
                  <a:gd name="T4" fmla="*/ 59 w 76"/>
                  <a:gd name="T5" fmla="*/ 5 h 75"/>
                  <a:gd name="T6" fmla="*/ 46 w 76"/>
                  <a:gd name="T7" fmla="*/ 0 h 75"/>
                  <a:gd name="T8" fmla="*/ 30 w 76"/>
                  <a:gd name="T9" fmla="*/ 0 h 75"/>
                  <a:gd name="T10" fmla="*/ 17 w 76"/>
                  <a:gd name="T11" fmla="*/ 5 h 75"/>
                  <a:gd name="T12" fmla="*/ 7 w 76"/>
                  <a:gd name="T13" fmla="*/ 15 h 75"/>
                  <a:gd name="T14" fmla="*/ 2 w 76"/>
                  <a:gd name="T15" fmla="*/ 28 h 75"/>
                  <a:gd name="T16" fmla="*/ 2 w 76"/>
                  <a:gd name="T17" fmla="*/ 44 h 75"/>
                  <a:gd name="T18" fmla="*/ 7 w 76"/>
                  <a:gd name="T19" fmla="*/ 57 h 75"/>
                  <a:gd name="T20" fmla="*/ 17 w 76"/>
                  <a:gd name="T21" fmla="*/ 69 h 75"/>
                  <a:gd name="T22" fmla="*/ 30 w 76"/>
                  <a:gd name="T23" fmla="*/ 73 h 75"/>
                  <a:gd name="T24" fmla="*/ 46 w 76"/>
                  <a:gd name="T25" fmla="*/ 73 h 75"/>
                  <a:gd name="T26" fmla="*/ 59 w 76"/>
                  <a:gd name="T27" fmla="*/ 69 h 75"/>
                  <a:gd name="T28" fmla="*/ 69 w 76"/>
                  <a:gd name="T29" fmla="*/ 57 h 75"/>
                  <a:gd name="T30" fmla="*/ 75 w 76"/>
                  <a:gd name="T31" fmla="*/ 44 h 75"/>
                  <a:gd name="T32" fmla="*/ 75 w 76"/>
                  <a:gd name="T33" fmla="*/ 36 h 75"/>
                  <a:gd name="T34" fmla="*/ 73 w 76"/>
                  <a:gd name="T35" fmla="*/ 23 h 75"/>
                  <a:gd name="T36" fmla="*/ 65 w 76"/>
                  <a:gd name="T37" fmla="*/ 11 h 75"/>
                  <a:gd name="T38" fmla="*/ 53 w 76"/>
                  <a:gd name="T39" fmla="*/ 3 h 75"/>
                  <a:gd name="T40" fmla="*/ 38 w 76"/>
                  <a:gd name="T41" fmla="*/ 0 h 75"/>
                  <a:gd name="T42" fmla="*/ 25 w 76"/>
                  <a:gd name="T43" fmla="*/ 3 h 75"/>
                  <a:gd name="T44" fmla="*/ 11 w 76"/>
                  <a:gd name="T45" fmla="*/ 11 h 75"/>
                  <a:gd name="T46" fmla="*/ 4 w 76"/>
                  <a:gd name="T47" fmla="*/ 23 h 75"/>
                  <a:gd name="T48" fmla="*/ 2 w 76"/>
                  <a:gd name="T49" fmla="*/ 36 h 75"/>
                  <a:gd name="T50" fmla="*/ 4 w 76"/>
                  <a:gd name="T51" fmla="*/ 51 h 75"/>
                  <a:gd name="T52" fmla="*/ 11 w 76"/>
                  <a:gd name="T53" fmla="*/ 63 h 75"/>
                  <a:gd name="T54" fmla="*/ 25 w 76"/>
                  <a:gd name="T55" fmla="*/ 71 h 75"/>
                  <a:gd name="T56" fmla="*/ 38 w 76"/>
                  <a:gd name="T57" fmla="*/ 75 h 75"/>
                  <a:gd name="T58" fmla="*/ 53 w 76"/>
                  <a:gd name="T59" fmla="*/ 71 h 75"/>
                  <a:gd name="T60" fmla="*/ 65 w 76"/>
                  <a:gd name="T61" fmla="*/ 63 h 75"/>
                  <a:gd name="T62" fmla="*/ 73 w 76"/>
                  <a:gd name="T63" fmla="*/ 51 h 75"/>
                  <a:gd name="T64" fmla="*/ 75 w 76"/>
                  <a:gd name="T65" fmla="*/ 3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75">
                    <a:moveTo>
                      <a:pt x="76" y="36"/>
                    </a:moveTo>
                    <a:lnTo>
                      <a:pt x="75" y="28"/>
                    </a:lnTo>
                    <a:lnTo>
                      <a:pt x="73" y="23"/>
                    </a:lnTo>
                    <a:lnTo>
                      <a:pt x="69" y="15"/>
                    </a:lnTo>
                    <a:lnTo>
                      <a:pt x="65" y="9"/>
                    </a:lnTo>
                    <a:lnTo>
                      <a:pt x="59" y="5"/>
                    </a:lnTo>
                    <a:lnTo>
                      <a:pt x="53" y="1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1"/>
                    </a:lnTo>
                    <a:lnTo>
                      <a:pt x="17" y="5"/>
                    </a:lnTo>
                    <a:lnTo>
                      <a:pt x="11" y="9"/>
                    </a:lnTo>
                    <a:lnTo>
                      <a:pt x="7" y="15"/>
                    </a:lnTo>
                    <a:lnTo>
                      <a:pt x="4" y="23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4" y="51"/>
                    </a:lnTo>
                    <a:lnTo>
                      <a:pt x="7" y="57"/>
                    </a:lnTo>
                    <a:lnTo>
                      <a:pt x="11" y="63"/>
                    </a:lnTo>
                    <a:lnTo>
                      <a:pt x="17" y="69"/>
                    </a:lnTo>
                    <a:lnTo>
                      <a:pt x="23" y="71"/>
                    </a:lnTo>
                    <a:lnTo>
                      <a:pt x="30" y="73"/>
                    </a:lnTo>
                    <a:lnTo>
                      <a:pt x="38" y="75"/>
                    </a:lnTo>
                    <a:lnTo>
                      <a:pt x="46" y="73"/>
                    </a:lnTo>
                    <a:lnTo>
                      <a:pt x="53" y="71"/>
                    </a:lnTo>
                    <a:lnTo>
                      <a:pt x="59" y="69"/>
                    </a:lnTo>
                    <a:lnTo>
                      <a:pt x="65" y="63"/>
                    </a:lnTo>
                    <a:lnTo>
                      <a:pt x="69" y="57"/>
                    </a:lnTo>
                    <a:lnTo>
                      <a:pt x="73" y="51"/>
                    </a:lnTo>
                    <a:lnTo>
                      <a:pt x="75" y="44"/>
                    </a:lnTo>
                    <a:lnTo>
                      <a:pt x="76" y="36"/>
                    </a:lnTo>
                    <a:lnTo>
                      <a:pt x="75" y="36"/>
                    </a:lnTo>
                    <a:lnTo>
                      <a:pt x="75" y="28"/>
                    </a:lnTo>
                    <a:lnTo>
                      <a:pt x="73" y="23"/>
                    </a:lnTo>
                    <a:lnTo>
                      <a:pt x="69" y="17"/>
                    </a:lnTo>
                    <a:lnTo>
                      <a:pt x="65" y="11"/>
                    </a:lnTo>
                    <a:lnTo>
                      <a:pt x="59" y="5"/>
                    </a:lnTo>
                    <a:lnTo>
                      <a:pt x="53" y="3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4" y="23"/>
                    </a:lnTo>
                    <a:lnTo>
                      <a:pt x="2" y="28"/>
                    </a:lnTo>
                    <a:lnTo>
                      <a:pt x="2" y="36"/>
                    </a:lnTo>
                    <a:lnTo>
                      <a:pt x="2" y="44"/>
                    </a:lnTo>
                    <a:lnTo>
                      <a:pt x="4" y="51"/>
                    </a:lnTo>
                    <a:lnTo>
                      <a:pt x="7" y="57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5" y="71"/>
                    </a:lnTo>
                    <a:lnTo>
                      <a:pt x="30" y="73"/>
                    </a:lnTo>
                    <a:lnTo>
                      <a:pt x="38" y="75"/>
                    </a:lnTo>
                    <a:lnTo>
                      <a:pt x="46" y="73"/>
                    </a:lnTo>
                    <a:lnTo>
                      <a:pt x="53" y="71"/>
                    </a:lnTo>
                    <a:lnTo>
                      <a:pt x="59" y="67"/>
                    </a:lnTo>
                    <a:lnTo>
                      <a:pt x="65" y="63"/>
                    </a:lnTo>
                    <a:lnTo>
                      <a:pt x="69" y="57"/>
                    </a:lnTo>
                    <a:lnTo>
                      <a:pt x="73" y="51"/>
                    </a:lnTo>
                    <a:lnTo>
                      <a:pt x="75" y="44"/>
                    </a:lnTo>
                    <a:lnTo>
                      <a:pt x="75" y="36"/>
                    </a:lnTo>
                    <a:lnTo>
                      <a:pt x="76" y="36"/>
                    </a:lnTo>
                    <a:close/>
                  </a:path>
                </a:pathLst>
              </a:custGeom>
              <a:solidFill>
                <a:srgbClr val="00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83" name="Freeform 8068"/>
              <p:cNvSpPr>
                <a:spLocks/>
              </p:cNvSpPr>
              <p:nvPr/>
            </p:nvSpPr>
            <p:spPr bwMode="auto">
              <a:xfrm>
                <a:off x="2929" y="3095"/>
                <a:ext cx="73" cy="75"/>
              </a:xfrm>
              <a:custGeom>
                <a:avLst/>
                <a:gdLst>
                  <a:gd name="T0" fmla="*/ 73 w 73"/>
                  <a:gd name="T1" fmla="*/ 28 h 75"/>
                  <a:gd name="T2" fmla="*/ 67 w 73"/>
                  <a:gd name="T3" fmla="*/ 17 h 75"/>
                  <a:gd name="T4" fmla="*/ 57 w 73"/>
                  <a:gd name="T5" fmla="*/ 5 h 75"/>
                  <a:gd name="T6" fmla="*/ 44 w 73"/>
                  <a:gd name="T7" fmla="*/ 0 h 75"/>
                  <a:gd name="T8" fmla="*/ 28 w 73"/>
                  <a:gd name="T9" fmla="*/ 0 h 75"/>
                  <a:gd name="T10" fmla="*/ 15 w 73"/>
                  <a:gd name="T11" fmla="*/ 5 h 75"/>
                  <a:gd name="T12" fmla="*/ 5 w 73"/>
                  <a:gd name="T13" fmla="*/ 17 h 75"/>
                  <a:gd name="T14" fmla="*/ 0 w 73"/>
                  <a:gd name="T15" fmla="*/ 28 h 75"/>
                  <a:gd name="T16" fmla="*/ 0 w 73"/>
                  <a:gd name="T17" fmla="*/ 44 h 75"/>
                  <a:gd name="T18" fmla="*/ 5 w 73"/>
                  <a:gd name="T19" fmla="*/ 57 h 75"/>
                  <a:gd name="T20" fmla="*/ 15 w 73"/>
                  <a:gd name="T21" fmla="*/ 67 h 75"/>
                  <a:gd name="T22" fmla="*/ 28 w 73"/>
                  <a:gd name="T23" fmla="*/ 73 h 75"/>
                  <a:gd name="T24" fmla="*/ 44 w 73"/>
                  <a:gd name="T25" fmla="*/ 73 h 75"/>
                  <a:gd name="T26" fmla="*/ 57 w 73"/>
                  <a:gd name="T27" fmla="*/ 67 h 75"/>
                  <a:gd name="T28" fmla="*/ 67 w 73"/>
                  <a:gd name="T29" fmla="*/ 57 h 75"/>
                  <a:gd name="T30" fmla="*/ 73 w 73"/>
                  <a:gd name="T31" fmla="*/ 44 h 75"/>
                  <a:gd name="T32" fmla="*/ 73 w 73"/>
                  <a:gd name="T33" fmla="*/ 36 h 75"/>
                  <a:gd name="T34" fmla="*/ 71 w 73"/>
                  <a:gd name="T35" fmla="*/ 23 h 75"/>
                  <a:gd name="T36" fmla="*/ 63 w 73"/>
                  <a:gd name="T37" fmla="*/ 11 h 75"/>
                  <a:gd name="T38" fmla="*/ 50 w 73"/>
                  <a:gd name="T39" fmla="*/ 3 h 75"/>
                  <a:gd name="T40" fmla="*/ 36 w 73"/>
                  <a:gd name="T41" fmla="*/ 0 h 75"/>
                  <a:gd name="T42" fmla="*/ 23 w 73"/>
                  <a:gd name="T43" fmla="*/ 3 h 75"/>
                  <a:gd name="T44" fmla="*/ 11 w 73"/>
                  <a:gd name="T45" fmla="*/ 11 h 75"/>
                  <a:gd name="T46" fmla="*/ 3 w 73"/>
                  <a:gd name="T47" fmla="*/ 23 h 75"/>
                  <a:gd name="T48" fmla="*/ 0 w 73"/>
                  <a:gd name="T49" fmla="*/ 36 h 75"/>
                  <a:gd name="T50" fmla="*/ 3 w 73"/>
                  <a:gd name="T51" fmla="*/ 51 h 75"/>
                  <a:gd name="T52" fmla="*/ 11 w 73"/>
                  <a:gd name="T53" fmla="*/ 63 h 75"/>
                  <a:gd name="T54" fmla="*/ 23 w 73"/>
                  <a:gd name="T55" fmla="*/ 71 h 75"/>
                  <a:gd name="T56" fmla="*/ 36 w 73"/>
                  <a:gd name="T57" fmla="*/ 73 h 75"/>
                  <a:gd name="T58" fmla="*/ 50 w 73"/>
                  <a:gd name="T59" fmla="*/ 71 h 75"/>
                  <a:gd name="T60" fmla="*/ 63 w 73"/>
                  <a:gd name="T61" fmla="*/ 63 h 75"/>
                  <a:gd name="T62" fmla="*/ 71 w 73"/>
                  <a:gd name="T63" fmla="*/ 51 h 75"/>
                  <a:gd name="T64" fmla="*/ 73 w 73"/>
                  <a:gd name="T65" fmla="*/ 3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5">
                    <a:moveTo>
                      <a:pt x="73" y="36"/>
                    </a:moveTo>
                    <a:lnTo>
                      <a:pt x="73" y="28"/>
                    </a:lnTo>
                    <a:lnTo>
                      <a:pt x="71" y="23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5"/>
                    </a:lnTo>
                    <a:lnTo>
                      <a:pt x="51" y="3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3"/>
                    </a:lnTo>
                    <a:lnTo>
                      <a:pt x="15" y="5"/>
                    </a:lnTo>
                    <a:lnTo>
                      <a:pt x="9" y="11"/>
                    </a:lnTo>
                    <a:lnTo>
                      <a:pt x="5" y="17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5" y="57"/>
                    </a:lnTo>
                    <a:lnTo>
                      <a:pt x="9" y="63"/>
                    </a:lnTo>
                    <a:lnTo>
                      <a:pt x="15" y="67"/>
                    </a:lnTo>
                    <a:lnTo>
                      <a:pt x="23" y="71"/>
                    </a:lnTo>
                    <a:lnTo>
                      <a:pt x="28" y="73"/>
                    </a:lnTo>
                    <a:lnTo>
                      <a:pt x="36" y="75"/>
                    </a:lnTo>
                    <a:lnTo>
                      <a:pt x="44" y="73"/>
                    </a:lnTo>
                    <a:lnTo>
                      <a:pt x="51" y="71"/>
                    </a:lnTo>
                    <a:lnTo>
                      <a:pt x="57" y="67"/>
                    </a:lnTo>
                    <a:lnTo>
                      <a:pt x="63" y="63"/>
                    </a:lnTo>
                    <a:lnTo>
                      <a:pt x="67" y="57"/>
                    </a:lnTo>
                    <a:lnTo>
                      <a:pt x="71" y="51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73" y="36"/>
                    </a:lnTo>
                    <a:lnTo>
                      <a:pt x="73" y="28"/>
                    </a:lnTo>
                    <a:lnTo>
                      <a:pt x="71" y="23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0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3" y="3"/>
                    </a:lnTo>
                    <a:lnTo>
                      <a:pt x="15" y="7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3" y="23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3" y="51"/>
                    </a:lnTo>
                    <a:lnTo>
                      <a:pt x="5" y="57"/>
                    </a:lnTo>
                    <a:lnTo>
                      <a:pt x="11" y="63"/>
                    </a:lnTo>
                    <a:lnTo>
                      <a:pt x="15" y="67"/>
                    </a:lnTo>
                    <a:lnTo>
                      <a:pt x="23" y="71"/>
                    </a:lnTo>
                    <a:lnTo>
                      <a:pt x="28" y="73"/>
                    </a:lnTo>
                    <a:lnTo>
                      <a:pt x="36" y="73"/>
                    </a:lnTo>
                    <a:lnTo>
                      <a:pt x="44" y="73"/>
                    </a:lnTo>
                    <a:lnTo>
                      <a:pt x="50" y="71"/>
                    </a:lnTo>
                    <a:lnTo>
                      <a:pt x="57" y="67"/>
                    </a:lnTo>
                    <a:lnTo>
                      <a:pt x="63" y="63"/>
                    </a:lnTo>
                    <a:lnTo>
                      <a:pt x="67" y="57"/>
                    </a:lnTo>
                    <a:lnTo>
                      <a:pt x="71" y="51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84" name="Freeform 8069"/>
              <p:cNvSpPr>
                <a:spLocks/>
              </p:cNvSpPr>
              <p:nvPr/>
            </p:nvSpPr>
            <p:spPr bwMode="auto">
              <a:xfrm>
                <a:off x="2929" y="3095"/>
                <a:ext cx="73" cy="73"/>
              </a:xfrm>
              <a:custGeom>
                <a:avLst/>
                <a:gdLst>
                  <a:gd name="T0" fmla="*/ 73 w 73"/>
                  <a:gd name="T1" fmla="*/ 28 h 73"/>
                  <a:gd name="T2" fmla="*/ 67 w 73"/>
                  <a:gd name="T3" fmla="*/ 17 h 73"/>
                  <a:gd name="T4" fmla="*/ 57 w 73"/>
                  <a:gd name="T5" fmla="*/ 7 h 73"/>
                  <a:gd name="T6" fmla="*/ 44 w 73"/>
                  <a:gd name="T7" fmla="*/ 1 h 73"/>
                  <a:gd name="T8" fmla="*/ 28 w 73"/>
                  <a:gd name="T9" fmla="*/ 1 h 73"/>
                  <a:gd name="T10" fmla="*/ 15 w 73"/>
                  <a:gd name="T11" fmla="*/ 7 h 73"/>
                  <a:gd name="T12" fmla="*/ 5 w 73"/>
                  <a:gd name="T13" fmla="*/ 17 h 73"/>
                  <a:gd name="T14" fmla="*/ 0 w 73"/>
                  <a:gd name="T15" fmla="*/ 28 h 73"/>
                  <a:gd name="T16" fmla="*/ 0 w 73"/>
                  <a:gd name="T17" fmla="*/ 44 h 73"/>
                  <a:gd name="T18" fmla="*/ 5 w 73"/>
                  <a:gd name="T19" fmla="*/ 57 h 73"/>
                  <a:gd name="T20" fmla="*/ 15 w 73"/>
                  <a:gd name="T21" fmla="*/ 67 h 73"/>
                  <a:gd name="T22" fmla="*/ 28 w 73"/>
                  <a:gd name="T23" fmla="*/ 73 h 73"/>
                  <a:gd name="T24" fmla="*/ 44 w 73"/>
                  <a:gd name="T25" fmla="*/ 73 h 73"/>
                  <a:gd name="T26" fmla="*/ 57 w 73"/>
                  <a:gd name="T27" fmla="*/ 67 h 73"/>
                  <a:gd name="T28" fmla="*/ 67 w 73"/>
                  <a:gd name="T29" fmla="*/ 57 h 73"/>
                  <a:gd name="T30" fmla="*/ 73 w 73"/>
                  <a:gd name="T31" fmla="*/ 44 h 73"/>
                  <a:gd name="T32" fmla="*/ 73 w 73"/>
                  <a:gd name="T33" fmla="*/ 36 h 73"/>
                  <a:gd name="T34" fmla="*/ 69 w 73"/>
                  <a:gd name="T35" fmla="*/ 23 h 73"/>
                  <a:gd name="T36" fmla="*/ 61 w 73"/>
                  <a:gd name="T37" fmla="*/ 11 h 73"/>
                  <a:gd name="T38" fmla="*/ 50 w 73"/>
                  <a:gd name="T39" fmla="*/ 3 h 73"/>
                  <a:gd name="T40" fmla="*/ 36 w 73"/>
                  <a:gd name="T41" fmla="*/ 1 h 73"/>
                  <a:gd name="T42" fmla="*/ 23 w 73"/>
                  <a:gd name="T43" fmla="*/ 3 h 73"/>
                  <a:gd name="T44" fmla="*/ 11 w 73"/>
                  <a:gd name="T45" fmla="*/ 11 h 73"/>
                  <a:gd name="T46" fmla="*/ 3 w 73"/>
                  <a:gd name="T47" fmla="*/ 23 h 73"/>
                  <a:gd name="T48" fmla="*/ 0 w 73"/>
                  <a:gd name="T49" fmla="*/ 36 h 73"/>
                  <a:gd name="T50" fmla="*/ 3 w 73"/>
                  <a:gd name="T51" fmla="*/ 51 h 73"/>
                  <a:gd name="T52" fmla="*/ 11 w 73"/>
                  <a:gd name="T53" fmla="*/ 63 h 73"/>
                  <a:gd name="T54" fmla="*/ 23 w 73"/>
                  <a:gd name="T55" fmla="*/ 71 h 73"/>
                  <a:gd name="T56" fmla="*/ 36 w 73"/>
                  <a:gd name="T57" fmla="*/ 73 h 73"/>
                  <a:gd name="T58" fmla="*/ 50 w 73"/>
                  <a:gd name="T59" fmla="*/ 71 h 73"/>
                  <a:gd name="T60" fmla="*/ 61 w 73"/>
                  <a:gd name="T61" fmla="*/ 63 h 73"/>
                  <a:gd name="T62" fmla="*/ 69 w 73"/>
                  <a:gd name="T63" fmla="*/ 51 h 73"/>
                  <a:gd name="T64" fmla="*/ 73 w 73"/>
                  <a:gd name="T65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6"/>
                    </a:moveTo>
                    <a:lnTo>
                      <a:pt x="73" y="28"/>
                    </a:lnTo>
                    <a:lnTo>
                      <a:pt x="71" y="23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0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3" y="3"/>
                    </a:lnTo>
                    <a:lnTo>
                      <a:pt x="15" y="7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3" y="23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3" y="51"/>
                    </a:lnTo>
                    <a:lnTo>
                      <a:pt x="5" y="57"/>
                    </a:lnTo>
                    <a:lnTo>
                      <a:pt x="11" y="63"/>
                    </a:lnTo>
                    <a:lnTo>
                      <a:pt x="15" y="67"/>
                    </a:lnTo>
                    <a:lnTo>
                      <a:pt x="23" y="71"/>
                    </a:lnTo>
                    <a:lnTo>
                      <a:pt x="28" y="73"/>
                    </a:lnTo>
                    <a:lnTo>
                      <a:pt x="36" y="73"/>
                    </a:lnTo>
                    <a:lnTo>
                      <a:pt x="44" y="73"/>
                    </a:lnTo>
                    <a:lnTo>
                      <a:pt x="50" y="71"/>
                    </a:lnTo>
                    <a:lnTo>
                      <a:pt x="57" y="67"/>
                    </a:lnTo>
                    <a:lnTo>
                      <a:pt x="63" y="63"/>
                    </a:lnTo>
                    <a:lnTo>
                      <a:pt x="67" y="57"/>
                    </a:lnTo>
                    <a:lnTo>
                      <a:pt x="71" y="51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73" y="36"/>
                    </a:lnTo>
                    <a:lnTo>
                      <a:pt x="71" y="30"/>
                    </a:lnTo>
                    <a:lnTo>
                      <a:pt x="69" y="23"/>
                    </a:lnTo>
                    <a:lnTo>
                      <a:pt x="67" y="17"/>
                    </a:lnTo>
                    <a:lnTo>
                      <a:pt x="61" y="11"/>
                    </a:lnTo>
                    <a:lnTo>
                      <a:pt x="57" y="7"/>
                    </a:lnTo>
                    <a:lnTo>
                      <a:pt x="50" y="3"/>
                    </a:lnTo>
                    <a:lnTo>
                      <a:pt x="44" y="1"/>
                    </a:lnTo>
                    <a:lnTo>
                      <a:pt x="36" y="1"/>
                    </a:lnTo>
                    <a:lnTo>
                      <a:pt x="28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2" y="30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3" y="51"/>
                    </a:lnTo>
                    <a:lnTo>
                      <a:pt x="7" y="57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28" y="73"/>
                    </a:lnTo>
                    <a:lnTo>
                      <a:pt x="36" y="73"/>
                    </a:lnTo>
                    <a:lnTo>
                      <a:pt x="44" y="73"/>
                    </a:lnTo>
                    <a:lnTo>
                      <a:pt x="50" y="71"/>
                    </a:lnTo>
                    <a:lnTo>
                      <a:pt x="57" y="67"/>
                    </a:lnTo>
                    <a:lnTo>
                      <a:pt x="61" y="63"/>
                    </a:lnTo>
                    <a:lnTo>
                      <a:pt x="67" y="57"/>
                    </a:lnTo>
                    <a:lnTo>
                      <a:pt x="69" y="51"/>
                    </a:lnTo>
                    <a:lnTo>
                      <a:pt x="71" y="44"/>
                    </a:lnTo>
                    <a:lnTo>
                      <a:pt x="73" y="36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9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85" name="Freeform 8070"/>
              <p:cNvSpPr>
                <a:spLocks/>
              </p:cNvSpPr>
              <p:nvPr/>
            </p:nvSpPr>
            <p:spPr bwMode="auto">
              <a:xfrm>
                <a:off x="2929" y="3096"/>
                <a:ext cx="73" cy="72"/>
              </a:xfrm>
              <a:custGeom>
                <a:avLst/>
                <a:gdLst>
                  <a:gd name="T0" fmla="*/ 71 w 73"/>
                  <a:gd name="T1" fmla="*/ 29 h 72"/>
                  <a:gd name="T2" fmla="*/ 67 w 73"/>
                  <a:gd name="T3" fmla="*/ 16 h 72"/>
                  <a:gd name="T4" fmla="*/ 57 w 73"/>
                  <a:gd name="T5" fmla="*/ 6 h 72"/>
                  <a:gd name="T6" fmla="*/ 44 w 73"/>
                  <a:gd name="T7" fmla="*/ 0 h 72"/>
                  <a:gd name="T8" fmla="*/ 28 w 73"/>
                  <a:gd name="T9" fmla="*/ 0 h 72"/>
                  <a:gd name="T10" fmla="*/ 17 w 73"/>
                  <a:gd name="T11" fmla="*/ 6 h 72"/>
                  <a:gd name="T12" fmla="*/ 7 w 73"/>
                  <a:gd name="T13" fmla="*/ 16 h 72"/>
                  <a:gd name="T14" fmla="*/ 2 w 73"/>
                  <a:gd name="T15" fmla="*/ 29 h 72"/>
                  <a:gd name="T16" fmla="*/ 2 w 73"/>
                  <a:gd name="T17" fmla="*/ 43 h 72"/>
                  <a:gd name="T18" fmla="*/ 7 w 73"/>
                  <a:gd name="T19" fmla="*/ 56 h 72"/>
                  <a:gd name="T20" fmla="*/ 17 w 73"/>
                  <a:gd name="T21" fmla="*/ 66 h 72"/>
                  <a:gd name="T22" fmla="*/ 28 w 73"/>
                  <a:gd name="T23" fmla="*/ 72 h 72"/>
                  <a:gd name="T24" fmla="*/ 44 w 73"/>
                  <a:gd name="T25" fmla="*/ 72 h 72"/>
                  <a:gd name="T26" fmla="*/ 57 w 73"/>
                  <a:gd name="T27" fmla="*/ 66 h 72"/>
                  <a:gd name="T28" fmla="*/ 67 w 73"/>
                  <a:gd name="T29" fmla="*/ 56 h 72"/>
                  <a:gd name="T30" fmla="*/ 71 w 73"/>
                  <a:gd name="T31" fmla="*/ 43 h 72"/>
                  <a:gd name="T32" fmla="*/ 73 w 73"/>
                  <a:gd name="T33" fmla="*/ 35 h 72"/>
                  <a:gd name="T34" fmla="*/ 69 w 73"/>
                  <a:gd name="T35" fmla="*/ 22 h 72"/>
                  <a:gd name="T36" fmla="*/ 61 w 73"/>
                  <a:gd name="T37" fmla="*/ 10 h 72"/>
                  <a:gd name="T38" fmla="*/ 50 w 73"/>
                  <a:gd name="T39" fmla="*/ 2 h 72"/>
                  <a:gd name="T40" fmla="*/ 36 w 73"/>
                  <a:gd name="T41" fmla="*/ 0 h 72"/>
                  <a:gd name="T42" fmla="*/ 23 w 73"/>
                  <a:gd name="T43" fmla="*/ 2 h 72"/>
                  <a:gd name="T44" fmla="*/ 11 w 73"/>
                  <a:gd name="T45" fmla="*/ 10 h 72"/>
                  <a:gd name="T46" fmla="*/ 3 w 73"/>
                  <a:gd name="T47" fmla="*/ 22 h 72"/>
                  <a:gd name="T48" fmla="*/ 2 w 73"/>
                  <a:gd name="T49" fmla="*/ 35 h 72"/>
                  <a:gd name="T50" fmla="*/ 3 w 73"/>
                  <a:gd name="T51" fmla="*/ 49 h 72"/>
                  <a:gd name="T52" fmla="*/ 11 w 73"/>
                  <a:gd name="T53" fmla="*/ 60 h 72"/>
                  <a:gd name="T54" fmla="*/ 23 w 73"/>
                  <a:gd name="T55" fmla="*/ 68 h 72"/>
                  <a:gd name="T56" fmla="*/ 36 w 73"/>
                  <a:gd name="T57" fmla="*/ 72 h 72"/>
                  <a:gd name="T58" fmla="*/ 50 w 73"/>
                  <a:gd name="T59" fmla="*/ 68 h 72"/>
                  <a:gd name="T60" fmla="*/ 61 w 73"/>
                  <a:gd name="T61" fmla="*/ 60 h 72"/>
                  <a:gd name="T62" fmla="*/ 69 w 73"/>
                  <a:gd name="T63" fmla="*/ 49 h 72"/>
                  <a:gd name="T64" fmla="*/ 73 w 73"/>
                  <a:gd name="T65" fmla="*/ 3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2">
                    <a:moveTo>
                      <a:pt x="73" y="35"/>
                    </a:moveTo>
                    <a:lnTo>
                      <a:pt x="71" y="29"/>
                    </a:lnTo>
                    <a:lnTo>
                      <a:pt x="69" y="22"/>
                    </a:lnTo>
                    <a:lnTo>
                      <a:pt x="67" y="16"/>
                    </a:lnTo>
                    <a:lnTo>
                      <a:pt x="61" y="10"/>
                    </a:lnTo>
                    <a:lnTo>
                      <a:pt x="57" y="6"/>
                    </a:lnTo>
                    <a:lnTo>
                      <a:pt x="50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0"/>
                    </a:lnTo>
                    <a:lnTo>
                      <a:pt x="7" y="16"/>
                    </a:lnTo>
                    <a:lnTo>
                      <a:pt x="3" y="22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3" y="50"/>
                    </a:lnTo>
                    <a:lnTo>
                      <a:pt x="7" y="56"/>
                    </a:lnTo>
                    <a:lnTo>
                      <a:pt x="11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28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0" y="70"/>
                    </a:lnTo>
                    <a:lnTo>
                      <a:pt x="57" y="66"/>
                    </a:lnTo>
                    <a:lnTo>
                      <a:pt x="61" y="62"/>
                    </a:lnTo>
                    <a:lnTo>
                      <a:pt x="67" y="56"/>
                    </a:lnTo>
                    <a:lnTo>
                      <a:pt x="69" y="50"/>
                    </a:lnTo>
                    <a:lnTo>
                      <a:pt x="71" y="43"/>
                    </a:lnTo>
                    <a:lnTo>
                      <a:pt x="73" y="35"/>
                    </a:lnTo>
                    <a:lnTo>
                      <a:pt x="73" y="35"/>
                    </a:lnTo>
                    <a:lnTo>
                      <a:pt x="71" y="29"/>
                    </a:lnTo>
                    <a:lnTo>
                      <a:pt x="69" y="22"/>
                    </a:lnTo>
                    <a:lnTo>
                      <a:pt x="65" y="16"/>
                    </a:lnTo>
                    <a:lnTo>
                      <a:pt x="61" y="10"/>
                    </a:lnTo>
                    <a:lnTo>
                      <a:pt x="55" y="6"/>
                    </a:lnTo>
                    <a:lnTo>
                      <a:pt x="50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0"/>
                    </a:lnTo>
                    <a:lnTo>
                      <a:pt x="7" y="16"/>
                    </a:lnTo>
                    <a:lnTo>
                      <a:pt x="3" y="22"/>
                    </a:lnTo>
                    <a:lnTo>
                      <a:pt x="2" y="29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1" y="60"/>
                    </a:lnTo>
                    <a:lnTo>
                      <a:pt x="17" y="66"/>
                    </a:lnTo>
                    <a:lnTo>
                      <a:pt x="23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44" y="70"/>
                    </a:lnTo>
                    <a:lnTo>
                      <a:pt x="50" y="68"/>
                    </a:lnTo>
                    <a:lnTo>
                      <a:pt x="55" y="66"/>
                    </a:lnTo>
                    <a:lnTo>
                      <a:pt x="61" y="60"/>
                    </a:lnTo>
                    <a:lnTo>
                      <a:pt x="65" y="56"/>
                    </a:lnTo>
                    <a:lnTo>
                      <a:pt x="69" y="49"/>
                    </a:lnTo>
                    <a:lnTo>
                      <a:pt x="71" y="43"/>
                    </a:lnTo>
                    <a:lnTo>
                      <a:pt x="73" y="35"/>
                    </a:lnTo>
                    <a:lnTo>
                      <a:pt x="73" y="35"/>
                    </a:lnTo>
                    <a:close/>
                  </a:path>
                </a:pathLst>
              </a:cu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86" name="Freeform 8071"/>
              <p:cNvSpPr>
                <a:spLocks/>
              </p:cNvSpPr>
              <p:nvPr/>
            </p:nvSpPr>
            <p:spPr bwMode="auto">
              <a:xfrm>
                <a:off x="2931" y="3096"/>
                <a:ext cx="71" cy="72"/>
              </a:xfrm>
              <a:custGeom>
                <a:avLst/>
                <a:gdLst>
                  <a:gd name="T0" fmla="*/ 69 w 71"/>
                  <a:gd name="T1" fmla="*/ 29 h 72"/>
                  <a:gd name="T2" fmla="*/ 63 w 71"/>
                  <a:gd name="T3" fmla="*/ 16 h 72"/>
                  <a:gd name="T4" fmla="*/ 53 w 71"/>
                  <a:gd name="T5" fmla="*/ 6 h 72"/>
                  <a:gd name="T6" fmla="*/ 42 w 71"/>
                  <a:gd name="T7" fmla="*/ 0 h 72"/>
                  <a:gd name="T8" fmla="*/ 26 w 71"/>
                  <a:gd name="T9" fmla="*/ 0 h 72"/>
                  <a:gd name="T10" fmla="*/ 15 w 71"/>
                  <a:gd name="T11" fmla="*/ 6 h 72"/>
                  <a:gd name="T12" fmla="*/ 5 w 71"/>
                  <a:gd name="T13" fmla="*/ 16 h 72"/>
                  <a:gd name="T14" fmla="*/ 0 w 71"/>
                  <a:gd name="T15" fmla="*/ 29 h 72"/>
                  <a:gd name="T16" fmla="*/ 0 w 71"/>
                  <a:gd name="T17" fmla="*/ 43 h 72"/>
                  <a:gd name="T18" fmla="*/ 5 w 71"/>
                  <a:gd name="T19" fmla="*/ 56 h 72"/>
                  <a:gd name="T20" fmla="*/ 15 w 71"/>
                  <a:gd name="T21" fmla="*/ 66 h 72"/>
                  <a:gd name="T22" fmla="*/ 26 w 71"/>
                  <a:gd name="T23" fmla="*/ 70 h 72"/>
                  <a:gd name="T24" fmla="*/ 42 w 71"/>
                  <a:gd name="T25" fmla="*/ 70 h 72"/>
                  <a:gd name="T26" fmla="*/ 53 w 71"/>
                  <a:gd name="T27" fmla="*/ 66 h 72"/>
                  <a:gd name="T28" fmla="*/ 63 w 71"/>
                  <a:gd name="T29" fmla="*/ 56 h 72"/>
                  <a:gd name="T30" fmla="*/ 69 w 71"/>
                  <a:gd name="T31" fmla="*/ 43 h 72"/>
                  <a:gd name="T32" fmla="*/ 69 w 71"/>
                  <a:gd name="T33" fmla="*/ 35 h 72"/>
                  <a:gd name="T34" fmla="*/ 67 w 71"/>
                  <a:gd name="T35" fmla="*/ 22 h 72"/>
                  <a:gd name="T36" fmla="*/ 59 w 71"/>
                  <a:gd name="T37" fmla="*/ 10 h 72"/>
                  <a:gd name="T38" fmla="*/ 48 w 71"/>
                  <a:gd name="T39" fmla="*/ 4 h 72"/>
                  <a:gd name="T40" fmla="*/ 34 w 71"/>
                  <a:gd name="T41" fmla="*/ 0 h 72"/>
                  <a:gd name="T42" fmla="*/ 21 w 71"/>
                  <a:gd name="T43" fmla="*/ 4 h 72"/>
                  <a:gd name="T44" fmla="*/ 9 w 71"/>
                  <a:gd name="T45" fmla="*/ 10 h 72"/>
                  <a:gd name="T46" fmla="*/ 1 w 71"/>
                  <a:gd name="T47" fmla="*/ 22 h 72"/>
                  <a:gd name="T48" fmla="*/ 0 w 71"/>
                  <a:gd name="T49" fmla="*/ 35 h 72"/>
                  <a:gd name="T50" fmla="*/ 1 w 71"/>
                  <a:gd name="T51" fmla="*/ 49 h 72"/>
                  <a:gd name="T52" fmla="*/ 9 w 71"/>
                  <a:gd name="T53" fmla="*/ 60 h 72"/>
                  <a:gd name="T54" fmla="*/ 21 w 71"/>
                  <a:gd name="T55" fmla="*/ 68 h 72"/>
                  <a:gd name="T56" fmla="*/ 34 w 71"/>
                  <a:gd name="T57" fmla="*/ 70 h 72"/>
                  <a:gd name="T58" fmla="*/ 48 w 71"/>
                  <a:gd name="T59" fmla="*/ 68 h 72"/>
                  <a:gd name="T60" fmla="*/ 59 w 71"/>
                  <a:gd name="T61" fmla="*/ 60 h 72"/>
                  <a:gd name="T62" fmla="*/ 67 w 71"/>
                  <a:gd name="T63" fmla="*/ 49 h 72"/>
                  <a:gd name="T64" fmla="*/ 69 w 71"/>
                  <a:gd name="T65" fmla="*/ 3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2">
                    <a:moveTo>
                      <a:pt x="71" y="35"/>
                    </a:moveTo>
                    <a:lnTo>
                      <a:pt x="69" y="29"/>
                    </a:lnTo>
                    <a:lnTo>
                      <a:pt x="67" y="22"/>
                    </a:lnTo>
                    <a:lnTo>
                      <a:pt x="63" y="16"/>
                    </a:lnTo>
                    <a:lnTo>
                      <a:pt x="59" y="10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6"/>
                    </a:lnTo>
                    <a:lnTo>
                      <a:pt x="1" y="22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1" y="49"/>
                    </a:lnTo>
                    <a:lnTo>
                      <a:pt x="5" y="56"/>
                    </a:lnTo>
                    <a:lnTo>
                      <a:pt x="9" y="60"/>
                    </a:lnTo>
                    <a:lnTo>
                      <a:pt x="15" y="66"/>
                    </a:lnTo>
                    <a:lnTo>
                      <a:pt x="21" y="68"/>
                    </a:lnTo>
                    <a:lnTo>
                      <a:pt x="26" y="70"/>
                    </a:lnTo>
                    <a:lnTo>
                      <a:pt x="34" y="72"/>
                    </a:lnTo>
                    <a:lnTo>
                      <a:pt x="42" y="70"/>
                    </a:lnTo>
                    <a:lnTo>
                      <a:pt x="48" y="68"/>
                    </a:lnTo>
                    <a:lnTo>
                      <a:pt x="53" y="66"/>
                    </a:lnTo>
                    <a:lnTo>
                      <a:pt x="59" y="60"/>
                    </a:lnTo>
                    <a:lnTo>
                      <a:pt x="63" y="56"/>
                    </a:lnTo>
                    <a:lnTo>
                      <a:pt x="67" y="49"/>
                    </a:lnTo>
                    <a:lnTo>
                      <a:pt x="69" y="43"/>
                    </a:lnTo>
                    <a:lnTo>
                      <a:pt x="71" y="35"/>
                    </a:lnTo>
                    <a:lnTo>
                      <a:pt x="69" y="35"/>
                    </a:lnTo>
                    <a:lnTo>
                      <a:pt x="69" y="29"/>
                    </a:lnTo>
                    <a:lnTo>
                      <a:pt x="67" y="22"/>
                    </a:lnTo>
                    <a:lnTo>
                      <a:pt x="63" y="16"/>
                    </a:lnTo>
                    <a:lnTo>
                      <a:pt x="59" y="10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6"/>
                    </a:lnTo>
                    <a:lnTo>
                      <a:pt x="1" y="22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1" y="49"/>
                    </a:lnTo>
                    <a:lnTo>
                      <a:pt x="5" y="54"/>
                    </a:lnTo>
                    <a:lnTo>
                      <a:pt x="9" y="60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6" y="70"/>
                    </a:lnTo>
                    <a:lnTo>
                      <a:pt x="34" y="70"/>
                    </a:lnTo>
                    <a:lnTo>
                      <a:pt x="42" y="70"/>
                    </a:lnTo>
                    <a:lnTo>
                      <a:pt x="48" y="68"/>
                    </a:lnTo>
                    <a:lnTo>
                      <a:pt x="53" y="64"/>
                    </a:lnTo>
                    <a:lnTo>
                      <a:pt x="59" y="60"/>
                    </a:lnTo>
                    <a:lnTo>
                      <a:pt x="63" y="54"/>
                    </a:lnTo>
                    <a:lnTo>
                      <a:pt x="67" y="49"/>
                    </a:lnTo>
                    <a:lnTo>
                      <a:pt x="69" y="43"/>
                    </a:lnTo>
                    <a:lnTo>
                      <a:pt x="69" y="35"/>
                    </a:lnTo>
                    <a:lnTo>
                      <a:pt x="71" y="35"/>
                    </a:lnTo>
                    <a:close/>
                  </a:path>
                </a:pathLst>
              </a:cu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87" name="Freeform 8072"/>
              <p:cNvSpPr>
                <a:spLocks/>
              </p:cNvSpPr>
              <p:nvPr/>
            </p:nvSpPr>
            <p:spPr bwMode="auto">
              <a:xfrm>
                <a:off x="2931" y="3096"/>
                <a:ext cx="69" cy="70"/>
              </a:xfrm>
              <a:custGeom>
                <a:avLst/>
                <a:gdLst>
                  <a:gd name="T0" fmla="*/ 69 w 69"/>
                  <a:gd name="T1" fmla="*/ 29 h 70"/>
                  <a:gd name="T2" fmla="*/ 63 w 69"/>
                  <a:gd name="T3" fmla="*/ 16 h 70"/>
                  <a:gd name="T4" fmla="*/ 53 w 69"/>
                  <a:gd name="T5" fmla="*/ 6 h 70"/>
                  <a:gd name="T6" fmla="*/ 42 w 69"/>
                  <a:gd name="T7" fmla="*/ 2 h 70"/>
                  <a:gd name="T8" fmla="*/ 26 w 69"/>
                  <a:gd name="T9" fmla="*/ 2 h 70"/>
                  <a:gd name="T10" fmla="*/ 15 w 69"/>
                  <a:gd name="T11" fmla="*/ 6 h 70"/>
                  <a:gd name="T12" fmla="*/ 5 w 69"/>
                  <a:gd name="T13" fmla="*/ 16 h 70"/>
                  <a:gd name="T14" fmla="*/ 0 w 69"/>
                  <a:gd name="T15" fmla="*/ 29 h 70"/>
                  <a:gd name="T16" fmla="*/ 0 w 69"/>
                  <a:gd name="T17" fmla="*/ 43 h 70"/>
                  <a:gd name="T18" fmla="*/ 5 w 69"/>
                  <a:gd name="T19" fmla="*/ 54 h 70"/>
                  <a:gd name="T20" fmla="*/ 15 w 69"/>
                  <a:gd name="T21" fmla="*/ 64 h 70"/>
                  <a:gd name="T22" fmla="*/ 26 w 69"/>
                  <a:gd name="T23" fmla="*/ 70 h 70"/>
                  <a:gd name="T24" fmla="*/ 42 w 69"/>
                  <a:gd name="T25" fmla="*/ 70 h 70"/>
                  <a:gd name="T26" fmla="*/ 53 w 69"/>
                  <a:gd name="T27" fmla="*/ 64 h 70"/>
                  <a:gd name="T28" fmla="*/ 63 w 69"/>
                  <a:gd name="T29" fmla="*/ 54 h 70"/>
                  <a:gd name="T30" fmla="*/ 69 w 69"/>
                  <a:gd name="T31" fmla="*/ 43 h 70"/>
                  <a:gd name="T32" fmla="*/ 69 w 69"/>
                  <a:gd name="T33" fmla="*/ 35 h 70"/>
                  <a:gd name="T34" fmla="*/ 67 w 69"/>
                  <a:gd name="T35" fmla="*/ 22 h 70"/>
                  <a:gd name="T36" fmla="*/ 59 w 69"/>
                  <a:gd name="T37" fmla="*/ 12 h 70"/>
                  <a:gd name="T38" fmla="*/ 48 w 69"/>
                  <a:gd name="T39" fmla="*/ 4 h 70"/>
                  <a:gd name="T40" fmla="*/ 34 w 69"/>
                  <a:gd name="T41" fmla="*/ 0 h 70"/>
                  <a:gd name="T42" fmla="*/ 21 w 69"/>
                  <a:gd name="T43" fmla="*/ 4 h 70"/>
                  <a:gd name="T44" fmla="*/ 9 w 69"/>
                  <a:gd name="T45" fmla="*/ 12 h 70"/>
                  <a:gd name="T46" fmla="*/ 3 w 69"/>
                  <a:gd name="T47" fmla="*/ 22 h 70"/>
                  <a:gd name="T48" fmla="*/ 0 w 69"/>
                  <a:gd name="T49" fmla="*/ 35 h 70"/>
                  <a:gd name="T50" fmla="*/ 3 w 69"/>
                  <a:gd name="T51" fmla="*/ 49 h 70"/>
                  <a:gd name="T52" fmla="*/ 9 w 69"/>
                  <a:gd name="T53" fmla="*/ 60 h 70"/>
                  <a:gd name="T54" fmla="*/ 21 w 69"/>
                  <a:gd name="T55" fmla="*/ 68 h 70"/>
                  <a:gd name="T56" fmla="*/ 34 w 69"/>
                  <a:gd name="T57" fmla="*/ 70 h 70"/>
                  <a:gd name="T58" fmla="*/ 48 w 69"/>
                  <a:gd name="T59" fmla="*/ 68 h 70"/>
                  <a:gd name="T60" fmla="*/ 59 w 69"/>
                  <a:gd name="T61" fmla="*/ 60 h 70"/>
                  <a:gd name="T62" fmla="*/ 67 w 69"/>
                  <a:gd name="T63" fmla="*/ 49 h 70"/>
                  <a:gd name="T64" fmla="*/ 69 w 69"/>
                  <a:gd name="T65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70">
                    <a:moveTo>
                      <a:pt x="69" y="35"/>
                    </a:moveTo>
                    <a:lnTo>
                      <a:pt x="69" y="29"/>
                    </a:lnTo>
                    <a:lnTo>
                      <a:pt x="67" y="22"/>
                    </a:lnTo>
                    <a:lnTo>
                      <a:pt x="63" y="16"/>
                    </a:lnTo>
                    <a:lnTo>
                      <a:pt x="59" y="10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6"/>
                    </a:lnTo>
                    <a:lnTo>
                      <a:pt x="1" y="22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1" y="49"/>
                    </a:lnTo>
                    <a:lnTo>
                      <a:pt x="5" y="54"/>
                    </a:lnTo>
                    <a:lnTo>
                      <a:pt x="9" y="60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6" y="70"/>
                    </a:lnTo>
                    <a:lnTo>
                      <a:pt x="34" y="70"/>
                    </a:lnTo>
                    <a:lnTo>
                      <a:pt x="42" y="70"/>
                    </a:lnTo>
                    <a:lnTo>
                      <a:pt x="48" y="68"/>
                    </a:lnTo>
                    <a:lnTo>
                      <a:pt x="53" y="64"/>
                    </a:lnTo>
                    <a:lnTo>
                      <a:pt x="59" y="60"/>
                    </a:lnTo>
                    <a:lnTo>
                      <a:pt x="63" y="54"/>
                    </a:lnTo>
                    <a:lnTo>
                      <a:pt x="67" y="49"/>
                    </a:lnTo>
                    <a:lnTo>
                      <a:pt x="69" y="43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9" y="29"/>
                    </a:lnTo>
                    <a:lnTo>
                      <a:pt x="67" y="22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8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21" y="4"/>
                    </a:lnTo>
                    <a:lnTo>
                      <a:pt x="15" y="8"/>
                    </a:lnTo>
                    <a:lnTo>
                      <a:pt x="9" y="12"/>
                    </a:lnTo>
                    <a:lnTo>
                      <a:pt x="5" y="16"/>
                    </a:lnTo>
                    <a:lnTo>
                      <a:pt x="3" y="22"/>
                    </a:lnTo>
                    <a:lnTo>
                      <a:pt x="1" y="29"/>
                    </a:lnTo>
                    <a:lnTo>
                      <a:pt x="0" y="35"/>
                    </a:lnTo>
                    <a:lnTo>
                      <a:pt x="1" y="43"/>
                    </a:lnTo>
                    <a:lnTo>
                      <a:pt x="3" y="49"/>
                    </a:lnTo>
                    <a:lnTo>
                      <a:pt x="5" y="54"/>
                    </a:lnTo>
                    <a:lnTo>
                      <a:pt x="9" y="60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6" y="70"/>
                    </a:lnTo>
                    <a:lnTo>
                      <a:pt x="34" y="70"/>
                    </a:lnTo>
                    <a:lnTo>
                      <a:pt x="42" y="70"/>
                    </a:lnTo>
                    <a:lnTo>
                      <a:pt x="48" y="68"/>
                    </a:lnTo>
                    <a:lnTo>
                      <a:pt x="53" y="64"/>
                    </a:lnTo>
                    <a:lnTo>
                      <a:pt x="59" y="60"/>
                    </a:lnTo>
                    <a:lnTo>
                      <a:pt x="63" y="54"/>
                    </a:lnTo>
                    <a:lnTo>
                      <a:pt x="67" y="49"/>
                    </a:lnTo>
                    <a:lnTo>
                      <a:pt x="69" y="43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88" name="Freeform 8073"/>
              <p:cNvSpPr>
                <a:spLocks/>
              </p:cNvSpPr>
              <p:nvPr/>
            </p:nvSpPr>
            <p:spPr bwMode="auto">
              <a:xfrm>
                <a:off x="2931" y="3096"/>
                <a:ext cx="69" cy="70"/>
              </a:xfrm>
              <a:custGeom>
                <a:avLst/>
                <a:gdLst>
                  <a:gd name="T0" fmla="*/ 69 w 69"/>
                  <a:gd name="T1" fmla="*/ 29 h 70"/>
                  <a:gd name="T2" fmla="*/ 63 w 69"/>
                  <a:gd name="T3" fmla="*/ 16 h 70"/>
                  <a:gd name="T4" fmla="*/ 53 w 69"/>
                  <a:gd name="T5" fmla="*/ 8 h 70"/>
                  <a:gd name="T6" fmla="*/ 42 w 69"/>
                  <a:gd name="T7" fmla="*/ 2 h 70"/>
                  <a:gd name="T8" fmla="*/ 26 w 69"/>
                  <a:gd name="T9" fmla="*/ 2 h 70"/>
                  <a:gd name="T10" fmla="*/ 15 w 69"/>
                  <a:gd name="T11" fmla="*/ 8 h 70"/>
                  <a:gd name="T12" fmla="*/ 5 w 69"/>
                  <a:gd name="T13" fmla="*/ 16 h 70"/>
                  <a:gd name="T14" fmla="*/ 1 w 69"/>
                  <a:gd name="T15" fmla="*/ 29 h 70"/>
                  <a:gd name="T16" fmla="*/ 1 w 69"/>
                  <a:gd name="T17" fmla="*/ 43 h 70"/>
                  <a:gd name="T18" fmla="*/ 5 w 69"/>
                  <a:gd name="T19" fmla="*/ 54 h 70"/>
                  <a:gd name="T20" fmla="*/ 15 w 69"/>
                  <a:gd name="T21" fmla="*/ 64 h 70"/>
                  <a:gd name="T22" fmla="*/ 26 w 69"/>
                  <a:gd name="T23" fmla="*/ 70 h 70"/>
                  <a:gd name="T24" fmla="*/ 42 w 69"/>
                  <a:gd name="T25" fmla="*/ 70 h 70"/>
                  <a:gd name="T26" fmla="*/ 53 w 69"/>
                  <a:gd name="T27" fmla="*/ 64 h 70"/>
                  <a:gd name="T28" fmla="*/ 63 w 69"/>
                  <a:gd name="T29" fmla="*/ 54 h 70"/>
                  <a:gd name="T30" fmla="*/ 69 w 69"/>
                  <a:gd name="T31" fmla="*/ 43 h 70"/>
                  <a:gd name="T32" fmla="*/ 69 w 69"/>
                  <a:gd name="T33" fmla="*/ 35 h 70"/>
                  <a:gd name="T34" fmla="*/ 65 w 69"/>
                  <a:gd name="T35" fmla="*/ 22 h 70"/>
                  <a:gd name="T36" fmla="*/ 59 w 69"/>
                  <a:gd name="T37" fmla="*/ 12 h 70"/>
                  <a:gd name="T38" fmla="*/ 48 w 69"/>
                  <a:gd name="T39" fmla="*/ 4 h 70"/>
                  <a:gd name="T40" fmla="*/ 34 w 69"/>
                  <a:gd name="T41" fmla="*/ 2 h 70"/>
                  <a:gd name="T42" fmla="*/ 21 w 69"/>
                  <a:gd name="T43" fmla="*/ 4 h 70"/>
                  <a:gd name="T44" fmla="*/ 11 w 69"/>
                  <a:gd name="T45" fmla="*/ 12 h 70"/>
                  <a:gd name="T46" fmla="*/ 3 w 69"/>
                  <a:gd name="T47" fmla="*/ 22 h 70"/>
                  <a:gd name="T48" fmla="*/ 0 w 69"/>
                  <a:gd name="T49" fmla="*/ 35 h 70"/>
                  <a:gd name="T50" fmla="*/ 3 w 69"/>
                  <a:gd name="T51" fmla="*/ 49 h 70"/>
                  <a:gd name="T52" fmla="*/ 11 w 69"/>
                  <a:gd name="T53" fmla="*/ 60 h 70"/>
                  <a:gd name="T54" fmla="*/ 21 w 69"/>
                  <a:gd name="T55" fmla="*/ 68 h 70"/>
                  <a:gd name="T56" fmla="*/ 34 w 69"/>
                  <a:gd name="T57" fmla="*/ 70 h 70"/>
                  <a:gd name="T58" fmla="*/ 48 w 69"/>
                  <a:gd name="T59" fmla="*/ 68 h 70"/>
                  <a:gd name="T60" fmla="*/ 59 w 69"/>
                  <a:gd name="T61" fmla="*/ 60 h 70"/>
                  <a:gd name="T62" fmla="*/ 65 w 69"/>
                  <a:gd name="T63" fmla="*/ 49 h 70"/>
                  <a:gd name="T64" fmla="*/ 69 w 69"/>
                  <a:gd name="T65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70">
                    <a:moveTo>
                      <a:pt x="69" y="35"/>
                    </a:moveTo>
                    <a:lnTo>
                      <a:pt x="69" y="29"/>
                    </a:lnTo>
                    <a:lnTo>
                      <a:pt x="67" y="22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8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21" y="4"/>
                    </a:lnTo>
                    <a:lnTo>
                      <a:pt x="15" y="8"/>
                    </a:lnTo>
                    <a:lnTo>
                      <a:pt x="9" y="12"/>
                    </a:lnTo>
                    <a:lnTo>
                      <a:pt x="5" y="16"/>
                    </a:lnTo>
                    <a:lnTo>
                      <a:pt x="3" y="22"/>
                    </a:lnTo>
                    <a:lnTo>
                      <a:pt x="1" y="29"/>
                    </a:lnTo>
                    <a:lnTo>
                      <a:pt x="0" y="35"/>
                    </a:lnTo>
                    <a:lnTo>
                      <a:pt x="1" y="43"/>
                    </a:lnTo>
                    <a:lnTo>
                      <a:pt x="3" y="49"/>
                    </a:lnTo>
                    <a:lnTo>
                      <a:pt x="5" y="54"/>
                    </a:lnTo>
                    <a:lnTo>
                      <a:pt x="9" y="60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6" y="70"/>
                    </a:lnTo>
                    <a:lnTo>
                      <a:pt x="34" y="70"/>
                    </a:lnTo>
                    <a:lnTo>
                      <a:pt x="42" y="70"/>
                    </a:lnTo>
                    <a:lnTo>
                      <a:pt x="48" y="68"/>
                    </a:lnTo>
                    <a:lnTo>
                      <a:pt x="53" y="64"/>
                    </a:lnTo>
                    <a:lnTo>
                      <a:pt x="59" y="60"/>
                    </a:lnTo>
                    <a:lnTo>
                      <a:pt x="63" y="54"/>
                    </a:lnTo>
                    <a:lnTo>
                      <a:pt x="67" y="49"/>
                    </a:lnTo>
                    <a:lnTo>
                      <a:pt x="69" y="43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7" y="29"/>
                    </a:lnTo>
                    <a:lnTo>
                      <a:pt x="65" y="22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8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2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8"/>
                    </a:lnTo>
                    <a:lnTo>
                      <a:pt x="11" y="12"/>
                    </a:lnTo>
                    <a:lnTo>
                      <a:pt x="5" y="16"/>
                    </a:lnTo>
                    <a:lnTo>
                      <a:pt x="3" y="22"/>
                    </a:lnTo>
                    <a:lnTo>
                      <a:pt x="1" y="29"/>
                    </a:lnTo>
                    <a:lnTo>
                      <a:pt x="0" y="35"/>
                    </a:lnTo>
                    <a:lnTo>
                      <a:pt x="1" y="43"/>
                    </a:lnTo>
                    <a:lnTo>
                      <a:pt x="3" y="49"/>
                    </a:lnTo>
                    <a:lnTo>
                      <a:pt x="5" y="54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4" y="70"/>
                    </a:lnTo>
                    <a:lnTo>
                      <a:pt x="42" y="70"/>
                    </a:lnTo>
                    <a:lnTo>
                      <a:pt x="48" y="68"/>
                    </a:lnTo>
                    <a:lnTo>
                      <a:pt x="53" y="64"/>
                    </a:lnTo>
                    <a:lnTo>
                      <a:pt x="59" y="60"/>
                    </a:lnTo>
                    <a:lnTo>
                      <a:pt x="63" y="54"/>
                    </a:lnTo>
                    <a:lnTo>
                      <a:pt x="65" y="49"/>
                    </a:lnTo>
                    <a:lnTo>
                      <a:pt x="67" y="43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09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89" name="Freeform 8074"/>
              <p:cNvSpPr>
                <a:spLocks/>
              </p:cNvSpPr>
              <p:nvPr/>
            </p:nvSpPr>
            <p:spPr bwMode="auto">
              <a:xfrm>
                <a:off x="2931" y="3098"/>
                <a:ext cx="69" cy="68"/>
              </a:xfrm>
              <a:custGeom>
                <a:avLst/>
                <a:gdLst>
                  <a:gd name="T0" fmla="*/ 67 w 69"/>
                  <a:gd name="T1" fmla="*/ 27 h 68"/>
                  <a:gd name="T2" fmla="*/ 63 w 69"/>
                  <a:gd name="T3" fmla="*/ 14 h 68"/>
                  <a:gd name="T4" fmla="*/ 53 w 69"/>
                  <a:gd name="T5" fmla="*/ 6 h 68"/>
                  <a:gd name="T6" fmla="*/ 42 w 69"/>
                  <a:gd name="T7" fmla="*/ 0 h 68"/>
                  <a:gd name="T8" fmla="*/ 28 w 69"/>
                  <a:gd name="T9" fmla="*/ 0 h 68"/>
                  <a:gd name="T10" fmla="*/ 15 w 69"/>
                  <a:gd name="T11" fmla="*/ 6 h 68"/>
                  <a:gd name="T12" fmla="*/ 5 w 69"/>
                  <a:gd name="T13" fmla="*/ 14 h 68"/>
                  <a:gd name="T14" fmla="*/ 1 w 69"/>
                  <a:gd name="T15" fmla="*/ 27 h 68"/>
                  <a:gd name="T16" fmla="*/ 1 w 69"/>
                  <a:gd name="T17" fmla="*/ 41 h 68"/>
                  <a:gd name="T18" fmla="*/ 5 w 69"/>
                  <a:gd name="T19" fmla="*/ 52 h 68"/>
                  <a:gd name="T20" fmla="*/ 15 w 69"/>
                  <a:gd name="T21" fmla="*/ 62 h 68"/>
                  <a:gd name="T22" fmla="*/ 28 w 69"/>
                  <a:gd name="T23" fmla="*/ 68 h 68"/>
                  <a:gd name="T24" fmla="*/ 42 w 69"/>
                  <a:gd name="T25" fmla="*/ 68 h 68"/>
                  <a:gd name="T26" fmla="*/ 53 w 69"/>
                  <a:gd name="T27" fmla="*/ 62 h 68"/>
                  <a:gd name="T28" fmla="*/ 63 w 69"/>
                  <a:gd name="T29" fmla="*/ 52 h 68"/>
                  <a:gd name="T30" fmla="*/ 67 w 69"/>
                  <a:gd name="T31" fmla="*/ 41 h 68"/>
                  <a:gd name="T32" fmla="*/ 67 w 69"/>
                  <a:gd name="T33" fmla="*/ 33 h 68"/>
                  <a:gd name="T34" fmla="*/ 65 w 69"/>
                  <a:gd name="T35" fmla="*/ 22 h 68"/>
                  <a:gd name="T36" fmla="*/ 57 w 69"/>
                  <a:gd name="T37" fmla="*/ 10 h 68"/>
                  <a:gd name="T38" fmla="*/ 48 w 69"/>
                  <a:gd name="T39" fmla="*/ 2 h 68"/>
                  <a:gd name="T40" fmla="*/ 34 w 69"/>
                  <a:gd name="T41" fmla="*/ 0 h 68"/>
                  <a:gd name="T42" fmla="*/ 21 w 69"/>
                  <a:gd name="T43" fmla="*/ 2 h 68"/>
                  <a:gd name="T44" fmla="*/ 11 w 69"/>
                  <a:gd name="T45" fmla="*/ 10 h 68"/>
                  <a:gd name="T46" fmla="*/ 3 w 69"/>
                  <a:gd name="T47" fmla="*/ 22 h 68"/>
                  <a:gd name="T48" fmla="*/ 1 w 69"/>
                  <a:gd name="T49" fmla="*/ 33 h 68"/>
                  <a:gd name="T50" fmla="*/ 3 w 69"/>
                  <a:gd name="T51" fmla="*/ 47 h 68"/>
                  <a:gd name="T52" fmla="*/ 11 w 69"/>
                  <a:gd name="T53" fmla="*/ 58 h 68"/>
                  <a:gd name="T54" fmla="*/ 21 w 69"/>
                  <a:gd name="T55" fmla="*/ 64 h 68"/>
                  <a:gd name="T56" fmla="*/ 34 w 69"/>
                  <a:gd name="T57" fmla="*/ 68 h 68"/>
                  <a:gd name="T58" fmla="*/ 48 w 69"/>
                  <a:gd name="T59" fmla="*/ 64 h 68"/>
                  <a:gd name="T60" fmla="*/ 57 w 69"/>
                  <a:gd name="T61" fmla="*/ 58 h 68"/>
                  <a:gd name="T62" fmla="*/ 65 w 69"/>
                  <a:gd name="T63" fmla="*/ 47 h 68"/>
                  <a:gd name="T64" fmla="*/ 67 w 69"/>
                  <a:gd name="T65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8">
                    <a:moveTo>
                      <a:pt x="69" y="33"/>
                    </a:moveTo>
                    <a:lnTo>
                      <a:pt x="67" y="27"/>
                    </a:lnTo>
                    <a:lnTo>
                      <a:pt x="65" y="20"/>
                    </a:lnTo>
                    <a:lnTo>
                      <a:pt x="63" y="14"/>
                    </a:lnTo>
                    <a:lnTo>
                      <a:pt x="59" y="10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4"/>
                    </a:lnTo>
                    <a:lnTo>
                      <a:pt x="3" y="20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41"/>
                    </a:lnTo>
                    <a:lnTo>
                      <a:pt x="3" y="47"/>
                    </a:lnTo>
                    <a:lnTo>
                      <a:pt x="5" y="52"/>
                    </a:lnTo>
                    <a:lnTo>
                      <a:pt x="11" y="58"/>
                    </a:lnTo>
                    <a:lnTo>
                      <a:pt x="15" y="62"/>
                    </a:lnTo>
                    <a:lnTo>
                      <a:pt x="21" y="66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2" y="68"/>
                    </a:lnTo>
                    <a:lnTo>
                      <a:pt x="48" y="66"/>
                    </a:lnTo>
                    <a:lnTo>
                      <a:pt x="53" y="62"/>
                    </a:lnTo>
                    <a:lnTo>
                      <a:pt x="59" y="58"/>
                    </a:lnTo>
                    <a:lnTo>
                      <a:pt x="63" y="52"/>
                    </a:lnTo>
                    <a:lnTo>
                      <a:pt x="65" y="47"/>
                    </a:lnTo>
                    <a:lnTo>
                      <a:pt x="67" y="41"/>
                    </a:lnTo>
                    <a:lnTo>
                      <a:pt x="69" y="33"/>
                    </a:lnTo>
                    <a:lnTo>
                      <a:pt x="67" y="33"/>
                    </a:lnTo>
                    <a:lnTo>
                      <a:pt x="67" y="27"/>
                    </a:lnTo>
                    <a:lnTo>
                      <a:pt x="65" y="22"/>
                    </a:lnTo>
                    <a:lnTo>
                      <a:pt x="61" y="16"/>
                    </a:lnTo>
                    <a:lnTo>
                      <a:pt x="57" y="10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7" y="16"/>
                    </a:lnTo>
                    <a:lnTo>
                      <a:pt x="3" y="22"/>
                    </a:lnTo>
                    <a:lnTo>
                      <a:pt x="1" y="27"/>
                    </a:lnTo>
                    <a:lnTo>
                      <a:pt x="1" y="33"/>
                    </a:lnTo>
                    <a:lnTo>
                      <a:pt x="1" y="41"/>
                    </a:lnTo>
                    <a:lnTo>
                      <a:pt x="3" y="47"/>
                    </a:lnTo>
                    <a:lnTo>
                      <a:pt x="7" y="52"/>
                    </a:lnTo>
                    <a:lnTo>
                      <a:pt x="11" y="58"/>
                    </a:lnTo>
                    <a:lnTo>
                      <a:pt x="15" y="62"/>
                    </a:lnTo>
                    <a:lnTo>
                      <a:pt x="21" y="64"/>
                    </a:lnTo>
                    <a:lnTo>
                      <a:pt x="28" y="66"/>
                    </a:lnTo>
                    <a:lnTo>
                      <a:pt x="34" y="68"/>
                    </a:lnTo>
                    <a:lnTo>
                      <a:pt x="42" y="66"/>
                    </a:lnTo>
                    <a:lnTo>
                      <a:pt x="48" y="64"/>
                    </a:lnTo>
                    <a:lnTo>
                      <a:pt x="53" y="62"/>
                    </a:lnTo>
                    <a:lnTo>
                      <a:pt x="57" y="58"/>
                    </a:lnTo>
                    <a:lnTo>
                      <a:pt x="61" y="52"/>
                    </a:lnTo>
                    <a:lnTo>
                      <a:pt x="65" y="47"/>
                    </a:lnTo>
                    <a:lnTo>
                      <a:pt x="67" y="41"/>
                    </a:lnTo>
                    <a:lnTo>
                      <a:pt x="67" y="33"/>
                    </a:lnTo>
                    <a:lnTo>
                      <a:pt x="69" y="33"/>
                    </a:lnTo>
                    <a:close/>
                  </a:path>
                </a:pathLst>
              </a:custGeom>
              <a:solidFill>
                <a:srgbClr val="00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90" name="Freeform 8075"/>
              <p:cNvSpPr>
                <a:spLocks/>
              </p:cNvSpPr>
              <p:nvPr/>
            </p:nvSpPr>
            <p:spPr bwMode="auto">
              <a:xfrm>
                <a:off x="2932" y="3098"/>
                <a:ext cx="66" cy="68"/>
              </a:xfrm>
              <a:custGeom>
                <a:avLst/>
                <a:gdLst>
                  <a:gd name="T0" fmla="*/ 66 w 66"/>
                  <a:gd name="T1" fmla="*/ 27 h 68"/>
                  <a:gd name="T2" fmla="*/ 60 w 66"/>
                  <a:gd name="T3" fmla="*/ 16 h 68"/>
                  <a:gd name="T4" fmla="*/ 52 w 66"/>
                  <a:gd name="T5" fmla="*/ 6 h 68"/>
                  <a:gd name="T6" fmla="*/ 41 w 66"/>
                  <a:gd name="T7" fmla="*/ 0 h 68"/>
                  <a:gd name="T8" fmla="*/ 27 w 66"/>
                  <a:gd name="T9" fmla="*/ 0 h 68"/>
                  <a:gd name="T10" fmla="*/ 14 w 66"/>
                  <a:gd name="T11" fmla="*/ 6 h 68"/>
                  <a:gd name="T12" fmla="*/ 6 w 66"/>
                  <a:gd name="T13" fmla="*/ 16 h 68"/>
                  <a:gd name="T14" fmla="*/ 0 w 66"/>
                  <a:gd name="T15" fmla="*/ 27 h 68"/>
                  <a:gd name="T16" fmla="*/ 0 w 66"/>
                  <a:gd name="T17" fmla="*/ 41 h 68"/>
                  <a:gd name="T18" fmla="*/ 6 w 66"/>
                  <a:gd name="T19" fmla="*/ 52 h 68"/>
                  <a:gd name="T20" fmla="*/ 14 w 66"/>
                  <a:gd name="T21" fmla="*/ 62 h 68"/>
                  <a:gd name="T22" fmla="*/ 27 w 66"/>
                  <a:gd name="T23" fmla="*/ 66 h 68"/>
                  <a:gd name="T24" fmla="*/ 41 w 66"/>
                  <a:gd name="T25" fmla="*/ 66 h 68"/>
                  <a:gd name="T26" fmla="*/ 52 w 66"/>
                  <a:gd name="T27" fmla="*/ 62 h 68"/>
                  <a:gd name="T28" fmla="*/ 60 w 66"/>
                  <a:gd name="T29" fmla="*/ 52 h 68"/>
                  <a:gd name="T30" fmla="*/ 66 w 66"/>
                  <a:gd name="T31" fmla="*/ 41 h 68"/>
                  <a:gd name="T32" fmla="*/ 66 w 66"/>
                  <a:gd name="T33" fmla="*/ 33 h 68"/>
                  <a:gd name="T34" fmla="*/ 64 w 66"/>
                  <a:gd name="T35" fmla="*/ 22 h 68"/>
                  <a:gd name="T36" fmla="*/ 56 w 66"/>
                  <a:gd name="T37" fmla="*/ 10 h 68"/>
                  <a:gd name="T38" fmla="*/ 47 w 66"/>
                  <a:gd name="T39" fmla="*/ 4 h 68"/>
                  <a:gd name="T40" fmla="*/ 33 w 66"/>
                  <a:gd name="T41" fmla="*/ 0 h 68"/>
                  <a:gd name="T42" fmla="*/ 20 w 66"/>
                  <a:gd name="T43" fmla="*/ 4 h 68"/>
                  <a:gd name="T44" fmla="*/ 10 w 66"/>
                  <a:gd name="T45" fmla="*/ 10 h 68"/>
                  <a:gd name="T46" fmla="*/ 2 w 66"/>
                  <a:gd name="T47" fmla="*/ 22 h 68"/>
                  <a:gd name="T48" fmla="*/ 0 w 66"/>
                  <a:gd name="T49" fmla="*/ 33 h 68"/>
                  <a:gd name="T50" fmla="*/ 2 w 66"/>
                  <a:gd name="T51" fmla="*/ 47 h 68"/>
                  <a:gd name="T52" fmla="*/ 10 w 66"/>
                  <a:gd name="T53" fmla="*/ 56 h 68"/>
                  <a:gd name="T54" fmla="*/ 20 w 66"/>
                  <a:gd name="T55" fmla="*/ 64 h 68"/>
                  <a:gd name="T56" fmla="*/ 33 w 66"/>
                  <a:gd name="T57" fmla="*/ 66 h 68"/>
                  <a:gd name="T58" fmla="*/ 47 w 66"/>
                  <a:gd name="T59" fmla="*/ 64 h 68"/>
                  <a:gd name="T60" fmla="*/ 56 w 66"/>
                  <a:gd name="T61" fmla="*/ 56 h 68"/>
                  <a:gd name="T62" fmla="*/ 64 w 66"/>
                  <a:gd name="T63" fmla="*/ 47 h 68"/>
                  <a:gd name="T64" fmla="*/ 66 w 66"/>
                  <a:gd name="T65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8">
                    <a:moveTo>
                      <a:pt x="66" y="33"/>
                    </a:moveTo>
                    <a:lnTo>
                      <a:pt x="66" y="27"/>
                    </a:lnTo>
                    <a:lnTo>
                      <a:pt x="64" y="22"/>
                    </a:lnTo>
                    <a:lnTo>
                      <a:pt x="60" y="16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0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2" y="47"/>
                    </a:lnTo>
                    <a:lnTo>
                      <a:pt x="6" y="52"/>
                    </a:lnTo>
                    <a:lnTo>
                      <a:pt x="10" y="58"/>
                    </a:lnTo>
                    <a:lnTo>
                      <a:pt x="14" y="62"/>
                    </a:lnTo>
                    <a:lnTo>
                      <a:pt x="20" y="64"/>
                    </a:lnTo>
                    <a:lnTo>
                      <a:pt x="27" y="66"/>
                    </a:lnTo>
                    <a:lnTo>
                      <a:pt x="33" y="68"/>
                    </a:lnTo>
                    <a:lnTo>
                      <a:pt x="41" y="66"/>
                    </a:lnTo>
                    <a:lnTo>
                      <a:pt x="47" y="64"/>
                    </a:lnTo>
                    <a:lnTo>
                      <a:pt x="52" y="62"/>
                    </a:lnTo>
                    <a:lnTo>
                      <a:pt x="56" y="58"/>
                    </a:lnTo>
                    <a:lnTo>
                      <a:pt x="60" y="52"/>
                    </a:lnTo>
                    <a:lnTo>
                      <a:pt x="64" y="47"/>
                    </a:lnTo>
                    <a:lnTo>
                      <a:pt x="66" y="41"/>
                    </a:lnTo>
                    <a:lnTo>
                      <a:pt x="66" y="33"/>
                    </a:lnTo>
                    <a:lnTo>
                      <a:pt x="66" y="33"/>
                    </a:lnTo>
                    <a:lnTo>
                      <a:pt x="66" y="27"/>
                    </a:lnTo>
                    <a:lnTo>
                      <a:pt x="64" y="22"/>
                    </a:lnTo>
                    <a:lnTo>
                      <a:pt x="60" y="16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7" y="4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0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2" y="47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0" y="64"/>
                    </a:lnTo>
                    <a:lnTo>
                      <a:pt x="27" y="66"/>
                    </a:lnTo>
                    <a:lnTo>
                      <a:pt x="33" y="66"/>
                    </a:lnTo>
                    <a:lnTo>
                      <a:pt x="39" y="66"/>
                    </a:lnTo>
                    <a:lnTo>
                      <a:pt x="47" y="64"/>
                    </a:lnTo>
                    <a:lnTo>
                      <a:pt x="52" y="60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7"/>
                    </a:lnTo>
                    <a:lnTo>
                      <a:pt x="66" y="41"/>
                    </a:lnTo>
                    <a:lnTo>
                      <a:pt x="66" y="33"/>
                    </a:ln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91" name="Freeform 8076"/>
              <p:cNvSpPr>
                <a:spLocks/>
              </p:cNvSpPr>
              <p:nvPr/>
            </p:nvSpPr>
            <p:spPr bwMode="auto">
              <a:xfrm>
                <a:off x="2932" y="3098"/>
                <a:ext cx="66" cy="66"/>
              </a:xfrm>
              <a:custGeom>
                <a:avLst/>
                <a:gdLst>
                  <a:gd name="T0" fmla="*/ 66 w 66"/>
                  <a:gd name="T1" fmla="*/ 27 h 66"/>
                  <a:gd name="T2" fmla="*/ 60 w 66"/>
                  <a:gd name="T3" fmla="*/ 16 h 66"/>
                  <a:gd name="T4" fmla="*/ 52 w 66"/>
                  <a:gd name="T5" fmla="*/ 6 h 66"/>
                  <a:gd name="T6" fmla="*/ 39 w 66"/>
                  <a:gd name="T7" fmla="*/ 2 h 66"/>
                  <a:gd name="T8" fmla="*/ 27 w 66"/>
                  <a:gd name="T9" fmla="*/ 2 h 66"/>
                  <a:gd name="T10" fmla="*/ 16 w 66"/>
                  <a:gd name="T11" fmla="*/ 6 h 66"/>
                  <a:gd name="T12" fmla="*/ 6 w 66"/>
                  <a:gd name="T13" fmla="*/ 16 h 66"/>
                  <a:gd name="T14" fmla="*/ 0 w 66"/>
                  <a:gd name="T15" fmla="*/ 27 h 66"/>
                  <a:gd name="T16" fmla="*/ 0 w 66"/>
                  <a:gd name="T17" fmla="*/ 41 h 66"/>
                  <a:gd name="T18" fmla="*/ 6 w 66"/>
                  <a:gd name="T19" fmla="*/ 52 h 66"/>
                  <a:gd name="T20" fmla="*/ 16 w 66"/>
                  <a:gd name="T21" fmla="*/ 60 h 66"/>
                  <a:gd name="T22" fmla="*/ 27 w 66"/>
                  <a:gd name="T23" fmla="*/ 66 h 66"/>
                  <a:gd name="T24" fmla="*/ 39 w 66"/>
                  <a:gd name="T25" fmla="*/ 66 h 66"/>
                  <a:gd name="T26" fmla="*/ 52 w 66"/>
                  <a:gd name="T27" fmla="*/ 60 h 66"/>
                  <a:gd name="T28" fmla="*/ 60 w 66"/>
                  <a:gd name="T29" fmla="*/ 52 h 66"/>
                  <a:gd name="T30" fmla="*/ 66 w 66"/>
                  <a:gd name="T31" fmla="*/ 41 h 66"/>
                  <a:gd name="T32" fmla="*/ 66 w 66"/>
                  <a:gd name="T33" fmla="*/ 33 h 66"/>
                  <a:gd name="T34" fmla="*/ 62 w 66"/>
                  <a:gd name="T35" fmla="*/ 22 h 66"/>
                  <a:gd name="T36" fmla="*/ 56 w 66"/>
                  <a:gd name="T37" fmla="*/ 10 h 66"/>
                  <a:gd name="T38" fmla="*/ 47 w 66"/>
                  <a:gd name="T39" fmla="*/ 4 h 66"/>
                  <a:gd name="T40" fmla="*/ 33 w 66"/>
                  <a:gd name="T41" fmla="*/ 2 h 66"/>
                  <a:gd name="T42" fmla="*/ 22 w 66"/>
                  <a:gd name="T43" fmla="*/ 4 h 66"/>
                  <a:gd name="T44" fmla="*/ 10 w 66"/>
                  <a:gd name="T45" fmla="*/ 10 h 66"/>
                  <a:gd name="T46" fmla="*/ 4 w 66"/>
                  <a:gd name="T47" fmla="*/ 22 h 66"/>
                  <a:gd name="T48" fmla="*/ 0 w 66"/>
                  <a:gd name="T49" fmla="*/ 33 h 66"/>
                  <a:gd name="T50" fmla="*/ 4 w 66"/>
                  <a:gd name="T51" fmla="*/ 47 h 66"/>
                  <a:gd name="T52" fmla="*/ 10 w 66"/>
                  <a:gd name="T53" fmla="*/ 56 h 66"/>
                  <a:gd name="T54" fmla="*/ 22 w 66"/>
                  <a:gd name="T55" fmla="*/ 64 h 66"/>
                  <a:gd name="T56" fmla="*/ 33 w 66"/>
                  <a:gd name="T57" fmla="*/ 66 h 66"/>
                  <a:gd name="T58" fmla="*/ 47 w 66"/>
                  <a:gd name="T59" fmla="*/ 64 h 66"/>
                  <a:gd name="T60" fmla="*/ 56 w 66"/>
                  <a:gd name="T61" fmla="*/ 56 h 66"/>
                  <a:gd name="T62" fmla="*/ 62 w 66"/>
                  <a:gd name="T63" fmla="*/ 47 h 66"/>
                  <a:gd name="T64" fmla="*/ 66 w 66"/>
                  <a:gd name="T65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6">
                    <a:moveTo>
                      <a:pt x="66" y="33"/>
                    </a:moveTo>
                    <a:lnTo>
                      <a:pt x="66" y="27"/>
                    </a:lnTo>
                    <a:lnTo>
                      <a:pt x="64" y="22"/>
                    </a:lnTo>
                    <a:lnTo>
                      <a:pt x="60" y="16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7" y="4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0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2" y="47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0" y="64"/>
                    </a:lnTo>
                    <a:lnTo>
                      <a:pt x="27" y="66"/>
                    </a:lnTo>
                    <a:lnTo>
                      <a:pt x="33" y="66"/>
                    </a:lnTo>
                    <a:lnTo>
                      <a:pt x="39" y="66"/>
                    </a:lnTo>
                    <a:lnTo>
                      <a:pt x="47" y="64"/>
                    </a:lnTo>
                    <a:lnTo>
                      <a:pt x="52" y="60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7"/>
                    </a:lnTo>
                    <a:lnTo>
                      <a:pt x="66" y="41"/>
                    </a:lnTo>
                    <a:lnTo>
                      <a:pt x="66" y="33"/>
                    </a:lnTo>
                    <a:lnTo>
                      <a:pt x="66" y="33"/>
                    </a:lnTo>
                    <a:lnTo>
                      <a:pt x="64" y="27"/>
                    </a:lnTo>
                    <a:lnTo>
                      <a:pt x="62" y="22"/>
                    </a:lnTo>
                    <a:lnTo>
                      <a:pt x="60" y="16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7" y="4"/>
                    </a:lnTo>
                    <a:lnTo>
                      <a:pt x="39" y="2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2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4" y="22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1"/>
                    </a:lnTo>
                    <a:lnTo>
                      <a:pt x="4" y="47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2" y="64"/>
                    </a:lnTo>
                    <a:lnTo>
                      <a:pt x="27" y="66"/>
                    </a:lnTo>
                    <a:lnTo>
                      <a:pt x="33" y="66"/>
                    </a:lnTo>
                    <a:lnTo>
                      <a:pt x="39" y="66"/>
                    </a:lnTo>
                    <a:lnTo>
                      <a:pt x="47" y="64"/>
                    </a:lnTo>
                    <a:lnTo>
                      <a:pt x="50" y="60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2" y="47"/>
                    </a:lnTo>
                    <a:lnTo>
                      <a:pt x="64" y="41"/>
                    </a:lnTo>
                    <a:lnTo>
                      <a:pt x="66" y="33"/>
                    </a:ln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92" name="Freeform 8077"/>
              <p:cNvSpPr>
                <a:spLocks/>
              </p:cNvSpPr>
              <p:nvPr/>
            </p:nvSpPr>
            <p:spPr bwMode="auto">
              <a:xfrm>
                <a:off x="2932" y="3100"/>
                <a:ext cx="66" cy="64"/>
              </a:xfrm>
              <a:custGeom>
                <a:avLst/>
                <a:gdLst>
                  <a:gd name="T0" fmla="*/ 64 w 66"/>
                  <a:gd name="T1" fmla="*/ 25 h 64"/>
                  <a:gd name="T2" fmla="*/ 60 w 66"/>
                  <a:gd name="T3" fmla="*/ 14 h 64"/>
                  <a:gd name="T4" fmla="*/ 50 w 66"/>
                  <a:gd name="T5" fmla="*/ 4 h 64"/>
                  <a:gd name="T6" fmla="*/ 39 w 66"/>
                  <a:gd name="T7" fmla="*/ 0 h 64"/>
                  <a:gd name="T8" fmla="*/ 27 w 66"/>
                  <a:gd name="T9" fmla="*/ 0 h 64"/>
                  <a:gd name="T10" fmla="*/ 16 w 66"/>
                  <a:gd name="T11" fmla="*/ 4 h 64"/>
                  <a:gd name="T12" fmla="*/ 6 w 66"/>
                  <a:gd name="T13" fmla="*/ 14 h 64"/>
                  <a:gd name="T14" fmla="*/ 2 w 66"/>
                  <a:gd name="T15" fmla="*/ 25 h 64"/>
                  <a:gd name="T16" fmla="*/ 2 w 66"/>
                  <a:gd name="T17" fmla="*/ 39 h 64"/>
                  <a:gd name="T18" fmla="*/ 6 w 66"/>
                  <a:gd name="T19" fmla="*/ 50 h 64"/>
                  <a:gd name="T20" fmla="*/ 16 w 66"/>
                  <a:gd name="T21" fmla="*/ 58 h 64"/>
                  <a:gd name="T22" fmla="*/ 27 w 66"/>
                  <a:gd name="T23" fmla="*/ 64 h 64"/>
                  <a:gd name="T24" fmla="*/ 39 w 66"/>
                  <a:gd name="T25" fmla="*/ 64 h 64"/>
                  <a:gd name="T26" fmla="*/ 50 w 66"/>
                  <a:gd name="T27" fmla="*/ 58 h 64"/>
                  <a:gd name="T28" fmla="*/ 60 w 66"/>
                  <a:gd name="T29" fmla="*/ 50 h 64"/>
                  <a:gd name="T30" fmla="*/ 64 w 66"/>
                  <a:gd name="T31" fmla="*/ 39 h 64"/>
                  <a:gd name="T32" fmla="*/ 66 w 66"/>
                  <a:gd name="T33" fmla="*/ 31 h 64"/>
                  <a:gd name="T34" fmla="*/ 62 w 66"/>
                  <a:gd name="T35" fmla="*/ 20 h 64"/>
                  <a:gd name="T36" fmla="*/ 56 w 66"/>
                  <a:gd name="T37" fmla="*/ 10 h 64"/>
                  <a:gd name="T38" fmla="*/ 45 w 66"/>
                  <a:gd name="T39" fmla="*/ 2 h 64"/>
                  <a:gd name="T40" fmla="*/ 33 w 66"/>
                  <a:gd name="T41" fmla="*/ 0 h 64"/>
                  <a:gd name="T42" fmla="*/ 22 w 66"/>
                  <a:gd name="T43" fmla="*/ 2 h 64"/>
                  <a:gd name="T44" fmla="*/ 10 w 66"/>
                  <a:gd name="T45" fmla="*/ 10 h 64"/>
                  <a:gd name="T46" fmla="*/ 4 w 66"/>
                  <a:gd name="T47" fmla="*/ 20 h 64"/>
                  <a:gd name="T48" fmla="*/ 2 w 66"/>
                  <a:gd name="T49" fmla="*/ 31 h 64"/>
                  <a:gd name="T50" fmla="*/ 4 w 66"/>
                  <a:gd name="T51" fmla="*/ 45 h 64"/>
                  <a:gd name="T52" fmla="*/ 10 w 66"/>
                  <a:gd name="T53" fmla="*/ 54 h 64"/>
                  <a:gd name="T54" fmla="*/ 22 w 66"/>
                  <a:gd name="T55" fmla="*/ 60 h 64"/>
                  <a:gd name="T56" fmla="*/ 33 w 66"/>
                  <a:gd name="T57" fmla="*/ 64 h 64"/>
                  <a:gd name="T58" fmla="*/ 45 w 66"/>
                  <a:gd name="T59" fmla="*/ 60 h 64"/>
                  <a:gd name="T60" fmla="*/ 56 w 66"/>
                  <a:gd name="T61" fmla="*/ 54 h 64"/>
                  <a:gd name="T62" fmla="*/ 62 w 66"/>
                  <a:gd name="T63" fmla="*/ 45 h 64"/>
                  <a:gd name="T64" fmla="*/ 66 w 66"/>
                  <a:gd name="T65" fmla="*/ 3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4">
                    <a:moveTo>
                      <a:pt x="66" y="31"/>
                    </a:moveTo>
                    <a:lnTo>
                      <a:pt x="64" y="25"/>
                    </a:lnTo>
                    <a:lnTo>
                      <a:pt x="62" y="20"/>
                    </a:lnTo>
                    <a:lnTo>
                      <a:pt x="60" y="14"/>
                    </a:lnTo>
                    <a:lnTo>
                      <a:pt x="56" y="8"/>
                    </a:lnTo>
                    <a:lnTo>
                      <a:pt x="50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2" y="2"/>
                    </a:lnTo>
                    <a:lnTo>
                      <a:pt x="16" y="4"/>
                    </a:lnTo>
                    <a:lnTo>
                      <a:pt x="10" y="8"/>
                    </a:lnTo>
                    <a:lnTo>
                      <a:pt x="6" y="14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9"/>
                    </a:lnTo>
                    <a:lnTo>
                      <a:pt x="4" y="45"/>
                    </a:lnTo>
                    <a:lnTo>
                      <a:pt x="6" y="50"/>
                    </a:lnTo>
                    <a:lnTo>
                      <a:pt x="10" y="54"/>
                    </a:lnTo>
                    <a:lnTo>
                      <a:pt x="16" y="58"/>
                    </a:lnTo>
                    <a:lnTo>
                      <a:pt x="22" y="62"/>
                    </a:lnTo>
                    <a:lnTo>
                      <a:pt x="27" y="64"/>
                    </a:lnTo>
                    <a:lnTo>
                      <a:pt x="33" y="64"/>
                    </a:lnTo>
                    <a:lnTo>
                      <a:pt x="39" y="64"/>
                    </a:lnTo>
                    <a:lnTo>
                      <a:pt x="47" y="62"/>
                    </a:lnTo>
                    <a:lnTo>
                      <a:pt x="50" y="58"/>
                    </a:lnTo>
                    <a:lnTo>
                      <a:pt x="56" y="54"/>
                    </a:lnTo>
                    <a:lnTo>
                      <a:pt x="60" y="50"/>
                    </a:lnTo>
                    <a:lnTo>
                      <a:pt x="62" y="45"/>
                    </a:lnTo>
                    <a:lnTo>
                      <a:pt x="64" y="39"/>
                    </a:lnTo>
                    <a:lnTo>
                      <a:pt x="66" y="31"/>
                    </a:lnTo>
                    <a:lnTo>
                      <a:pt x="66" y="31"/>
                    </a:lnTo>
                    <a:lnTo>
                      <a:pt x="64" y="25"/>
                    </a:lnTo>
                    <a:lnTo>
                      <a:pt x="62" y="20"/>
                    </a:lnTo>
                    <a:lnTo>
                      <a:pt x="60" y="14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2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2" y="39"/>
                    </a:lnTo>
                    <a:lnTo>
                      <a:pt x="4" y="45"/>
                    </a:lnTo>
                    <a:lnTo>
                      <a:pt x="6" y="50"/>
                    </a:lnTo>
                    <a:lnTo>
                      <a:pt x="10" y="54"/>
                    </a:lnTo>
                    <a:lnTo>
                      <a:pt x="16" y="58"/>
                    </a:lnTo>
                    <a:lnTo>
                      <a:pt x="22" y="60"/>
                    </a:lnTo>
                    <a:lnTo>
                      <a:pt x="27" y="62"/>
                    </a:lnTo>
                    <a:lnTo>
                      <a:pt x="33" y="64"/>
                    </a:lnTo>
                    <a:lnTo>
                      <a:pt x="39" y="62"/>
                    </a:lnTo>
                    <a:lnTo>
                      <a:pt x="45" y="60"/>
                    </a:lnTo>
                    <a:lnTo>
                      <a:pt x="50" y="58"/>
                    </a:lnTo>
                    <a:lnTo>
                      <a:pt x="56" y="54"/>
                    </a:lnTo>
                    <a:lnTo>
                      <a:pt x="60" y="50"/>
                    </a:lnTo>
                    <a:lnTo>
                      <a:pt x="62" y="45"/>
                    </a:lnTo>
                    <a:lnTo>
                      <a:pt x="64" y="39"/>
                    </a:lnTo>
                    <a:lnTo>
                      <a:pt x="66" y="31"/>
                    </a:lnTo>
                    <a:lnTo>
                      <a:pt x="66" y="31"/>
                    </a:lnTo>
                    <a:close/>
                  </a:path>
                </a:pathLst>
              </a:custGeom>
              <a:solidFill>
                <a:srgbClr val="00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93" name="Freeform 8078"/>
              <p:cNvSpPr>
                <a:spLocks/>
              </p:cNvSpPr>
              <p:nvPr/>
            </p:nvSpPr>
            <p:spPr bwMode="auto">
              <a:xfrm>
                <a:off x="2934" y="3100"/>
                <a:ext cx="64" cy="64"/>
              </a:xfrm>
              <a:custGeom>
                <a:avLst/>
                <a:gdLst>
                  <a:gd name="T0" fmla="*/ 62 w 64"/>
                  <a:gd name="T1" fmla="*/ 25 h 64"/>
                  <a:gd name="T2" fmla="*/ 58 w 64"/>
                  <a:gd name="T3" fmla="*/ 14 h 64"/>
                  <a:gd name="T4" fmla="*/ 48 w 64"/>
                  <a:gd name="T5" fmla="*/ 6 h 64"/>
                  <a:gd name="T6" fmla="*/ 37 w 64"/>
                  <a:gd name="T7" fmla="*/ 0 h 64"/>
                  <a:gd name="T8" fmla="*/ 25 w 64"/>
                  <a:gd name="T9" fmla="*/ 0 h 64"/>
                  <a:gd name="T10" fmla="*/ 14 w 64"/>
                  <a:gd name="T11" fmla="*/ 6 h 64"/>
                  <a:gd name="T12" fmla="*/ 4 w 64"/>
                  <a:gd name="T13" fmla="*/ 14 h 64"/>
                  <a:gd name="T14" fmla="*/ 0 w 64"/>
                  <a:gd name="T15" fmla="*/ 25 h 64"/>
                  <a:gd name="T16" fmla="*/ 0 w 64"/>
                  <a:gd name="T17" fmla="*/ 39 h 64"/>
                  <a:gd name="T18" fmla="*/ 4 w 64"/>
                  <a:gd name="T19" fmla="*/ 50 h 64"/>
                  <a:gd name="T20" fmla="*/ 14 w 64"/>
                  <a:gd name="T21" fmla="*/ 58 h 64"/>
                  <a:gd name="T22" fmla="*/ 25 w 64"/>
                  <a:gd name="T23" fmla="*/ 62 h 64"/>
                  <a:gd name="T24" fmla="*/ 37 w 64"/>
                  <a:gd name="T25" fmla="*/ 62 h 64"/>
                  <a:gd name="T26" fmla="*/ 48 w 64"/>
                  <a:gd name="T27" fmla="*/ 58 h 64"/>
                  <a:gd name="T28" fmla="*/ 58 w 64"/>
                  <a:gd name="T29" fmla="*/ 50 h 64"/>
                  <a:gd name="T30" fmla="*/ 62 w 64"/>
                  <a:gd name="T31" fmla="*/ 39 h 64"/>
                  <a:gd name="T32" fmla="*/ 62 w 64"/>
                  <a:gd name="T33" fmla="*/ 31 h 64"/>
                  <a:gd name="T34" fmla="*/ 60 w 64"/>
                  <a:gd name="T35" fmla="*/ 20 h 64"/>
                  <a:gd name="T36" fmla="*/ 54 w 64"/>
                  <a:gd name="T37" fmla="*/ 10 h 64"/>
                  <a:gd name="T38" fmla="*/ 43 w 64"/>
                  <a:gd name="T39" fmla="*/ 2 h 64"/>
                  <a:gd name="T40" fmla="*/ 31 w 64"/>
                  <a:gd name="T41" fmla="*/ 0 h 64"/>
                  <a:gd name="T42" fmla="*/ 20 w 64"/>
                  <a:gd name="T43" fmla="*/ 2 h 64"/>
                  <a:gd name="T44" fmla="*/ 10 w 64"/>
                  <a:gd name="T45" fmla="*/ 10 h 64"/>
                  <a:gd name="T46" fmla="*/ 2 w 64"/>
                  <a:gd name="T47" fmla="*/ 20 h 64"/>
                  <a:gd name="T48" fmla="*/ 0 w 64"/>
                  <a:gd name="T49" fmla="*/ 31 h 64"/>
                  <a:gd name="T50" fmla="*/ 2 w 64"/>
                  <a:gd name="T51" fmla="*/ 45 h 64"/>
                  <a:gd name="T52" fmla="*/ 10 w 64"/>
                  <a:gd name="T53" fmla="*/ 54 h 64"/>
                  <a:gd name="T54" fmla="*/ 20 w 64"/>
                  <a:gd name="T55" fmla="*/ 60 h 64"/>
                  <a:gd name="T56" fmla="*/ 31 w 64"/>
                  <a:gd name="T57" fmla="*/ 62 h 64"/>
                  <a:gd name="T58" fmla="*/ 43 w 64"/>
                  <a:gd name="T59" fmla="*/ 60 h 64"/>
                  <a:gd name="T60" fmla="*/ 54 w 64"/>
                  <a:gd name="T61" fmla="*/ 54 h 64"/>
                  <a:gd name="T62" fmla="*/ 60 w 64"/>
                  <a:gd name="T63" fmla="*/ 45 h 64"/>
                  <a:gd name="T64" fmla="*/ 62 w 64"/>
                  <a:gd name="T65" fmla="*/ 3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64">
                    <a:moveTo>
                      <a:pt x="64" y="31"/>
                    </a:moveTo>
                    <a:lnTo>
                      <a:pt x="62" y="25"/>
                    </a:lnTo>
                    <a:lnTo>
                      <a:pt x="60" y="20"/>
                    </a:lnTo>
                    <a:lnTo>
                      <a:pt x="58" y="14"/>
                    </a:lnTo>
                    <a:lnTo>
                      <a:pt x="54" y="10"/>
                    </a:lnTo>
                    <a:lnTo>
                      <a:pt x="48" y="6"/>
                    </a:lnTo>
                    <a:lnTo>
                      <a:pt x="43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4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2" y="45"/>
                    </a:lnTo>
                    <a:lnTo>
                      <a:pt x="4" y="50"/>
                    </a:lnTo>
                    <a:lnTo>
                      <a:pt x="8" y="54"/>
                    </a:lnTo>
                    <a:lnTo>
                      <a:pt x="14" y="58"/>
                    </a:lnTo>
                    <a:lnTo>
                      <a:pt x="20" y="60"/>
                    </a:lnTo>
                    <a:lnTo>
                      <a:pt x="25" y="62"/>
                    </a:lnTo>
                    <a:lnTo>
                      <a:pt x="31" y="64"/>
                    </a:lnTo>
                    <a:lnTo>
                      <a:pt x="37" y="62"/>
                    </a:lnTo>
                    <a:lnTo>
                      <a:pt x="43" y="60"/>
                    </a:lnTo>
                    <a:lnTo>
                      <a:pt x="48" y="58"/>
                    </a:lnTo>
                    <a:lnTo>
                      <a:pt x="54" y="54"/>
                    </a:lnTo>
                    <a:lnTo>
                      <a:pt x="58" y="50"/>
                    </a:lnTo>
                    <a:lnTo>
                      <a:pt x="60" y="45"/>
                    </a:lnTo>
                    <a:lnTo>
                      <a:pt x="62" y="39"/>
                    </a:lnTo>
                    <a:lnTo>
                      <a:pt x="64" y="31"/>
                    </a:lnTo>
                    <a:lnTo>
                      <a:pt x="62" y="31"/>
                    </a:lnTo>
                    <a:lnTo>
                      <a:pt x="62" y="25"/>
                    </a:lnTo>
                    <a:lnTo>
                      <a:pt x="60" y="20"/>
                    </a:lnTo>
                    <a:lnTo>
                      <a:pt x="56" y="14"/>
                    </a:lnTo>
                    <a:lnTo>
                      <a:pt x="54" y="10"/>
                    </a:lnTo>
                    <a:lnTo>
                      <a:pt x="48" y="6"/>
                    </a:lnTo>
                    <a:lnTo>
                      <a:pt x="43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2" y="45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8"/>
                    </a:lnTo>
                    <a:lnTo>
                      <a:pt x="20" y="60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7" y="62"/>
                    </a:lnTo>
                    <a:lnTo>
                      <a:pt x="43" y="60"/>
                    </a:lnTo>
                    <a:lnTo>
                      <a:pt x="48" y="58"/>
                    </a:lnTo>
                    <a:lnTo>
                      <a:pt x="54" y="54"/>
                    </a:lnTo>
                    <a:lnTo>
                      <a:pt x="56" y="48"/>
                    </a:lnTo>
                    <a:lnTo>
                      <a:pt x="60" y="45"/>
                    </a:lnTo>
                    <a:lnTo>
                      <a:pt x="62" y="39"/>
                    </a:lnTo>
                    <a:lnTo>
                      <a:pt x="62" y="31"/>
                    </a:lnTo>
                    <a:lnTo>
                      <a:pt x="64" y="31"/>
                    </a:lnTo>
                    <a:close/>
                  </a:path>
                </a:pathLst>
              </a:custGeom>
              <a:solidFill>
                <a:srgbClr val="00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94" name="Freeform 8079"/>
              <p:cNvSpPr>
                <a:spLocks/>
              </p:cNvSpPr>
              <p:nvPr/>
            </p:nvSpPr>
            <p:spPr bwMode="auto">
              <a:xfrm>
                <a:off x="2934" y="3100"/>
                <a:ext cx="62" cy="62"/>
              </a:xfrm>
              <a:custGeom>
                <a:avLst/>
                <a:gdLst>
                  <a:gd name="T0" fmla="*/ 62 w 62"/>
                  <a:gd name="T1" fmla="*/ 25 h 62"/>
                  <a:gd name="T2" fmla="*/ 56 w 62"/>
                  <a:gd name="T3" fmla="*/ 14 h 62"/>
                  <a:gd name="T4" fmla="*/ 48 w 62"/>
                  <a:gd name="T5" fmla="*/ 6 h 62"/>
                  <a:gd name="T6" fmla="*/ 37 w 62"/>
                  <a:gd name="T7" fmla="*/ 0 h 62"/>
                  <a:gd name="T8" fmla="*/ 25 w 62"/>
                  <a:gd name="T9" fmla="*/ 0 h 62"/>
                  <a:gd name="T10" fmla="*/ 14 w 62"/>
                  <a:gd name="T11" fmla="*/ 6 h 62"/>
                  <a:gd name="T12" fmla="*/ 6 w 62"/>
                  <a:gd name="T13" fmla="*/ 14 h 62"/>
                  <a:gd name="T14" fmla="*/ 0 w 62"/>
                  <a:gd name="T15" fmla="*/ 25 h 62"/>
                  <a:gd name="T16" fmla="*/ 0 w 62"/>
                  <a:gd name="T17" fmla="*/ 39 h 62"/>
                  <a:gd name="T18" fmla="*/ 6 w 62"/>
                  <a:gd name="T19" fmla="*/ 48 h 62"/>
                  <a:gd name="T20" fmla="*/ 14 w 62"/>
                  <a:gd name="T21" fmla="*/ 58 h 62"/>
                  <a:gd name="T22" fmla="*/ 25 w 62"/>
                  <a:gd name="T23" fmla="*/ 62 h 62"/>
                  <a:gd name="T24" fmla="*/ 37 w 62"/>
                  <a:gd name="T25" fmla="*/ 62 h 62"/>
                  <a:gd name="T26" fmla="*/ 48 w 62"/>
                  <a:gd name="T27" fmla="*/ 58 h 62"/>
                  <a:gd name="T28" fmla="*/ 56 w 62"/>
                  <a:gd name="T29" fmla="*/ 48 h 62"/>
                  <a:gd name="T30" fmla="*/ 62 w 62"/>
                  <a:gd name="T31" fmla="*/ 39 h 62"/>
                  <a:gd name="T32" fmla="*/ 62 w 62"/>
                  <a:gd name="T33" fmla="*/ 31 h 62"/>
                  <a:gd name="T34" fmla="*/ 60 w 62"/>
                  <a:gd name="T35" fmla="*/ 20 h 62"/>
                  <a:gd name="T36" fmla="*/ 52 w 62"/>
                  <a:gd name="T37" fmla="*/ 10 h 62"/>
                  <a:gd name="T38" fmla="*/ 43 w 62"/>
                  <a:gd name="T39" fmla="*/ 4 h 62"/>
                  <a:gd name="T40" fmla="*/ 31 w 62"/>
                  <a:gd name="T41" fmla="*/ 0 h 62"/>
                  <a:gd name="T42" fmla="*/ 20 w 62"/>
                  <a:gd name="T43" fmla="*/ 4 h 62"/>
                  <a:gd name="T44" fmla="*/ 10 w 62"/>
                  <a:gd name="T45" fmla="*/ 10 h 62"/>
                  <a:gd name="T46" fmla="*/ 2 w 62"/>
                  <a:gd name="T47" fmla="*/ 20 h 62"/>
                  <a:gd name="T48" fmla="*/ 0 w 62"/>
                  <a:gd name="T49" fmla="*/ 31 h 62"/>
                  <a:gd name="T50" fmla="*/ 2 w 62"/>
                  <a:gd name="T51" fmla="*/ 43 h 62"/>
                  <a:gd name="T52" fmla="*/ 10 w 62"/>
                  <a:gd name="T53" fmla="*/ 54 h 62"/>
                  <a:gd name="T54" fmla="*/ 20 w 62"/>
                  <a:gd name="T55" fmla="*/ 60 h 62"/>
                  <a:gd name="T56" fmla="*/ 31 w 62"/>
                  <a:gd name="T57" fmla="*/ 62 h 62"/>
                  <a:gd name="T58" fmla="*/ 43 w 62"/>
                  <a:gd name="T59" fmla="*/ 60 h 62"/>
                  <a:gd name="T60" fmla="*/ 52 w 62"/>
                  <a:gd name="T61" fmla="*/ 54 h 62"/>
                  <a:gd name="T62" fmla="*/ 60 w 62"/>
                  <a:gd name="T63" fmla="*/ 43 h 62"/>
                  <a:gd name="T64" fmla="*/ 62 w 62"/>
                  <a:gd name="T6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2">
                    <a:moveTo>
                      <a:pt x="62" y="31"/>
                    </a:moveTo>
                    <a:lnTo>
                      <a:pt x="62" y="25"/>
                    </a:lnTo>
                    <a:lnTo>
                      <a:pt x="60" y="20"/>
                    </a:lnTo>
                    <a:lnTo>
                      <a:pt x="56" y="14"/>
                    </a:lnTo>
                    <a:lnTo>
                      <a:pt x="54" y="10"/>
                    </a:lnTo>
                    <a:lnTo>
                      <a:pt x="48" y="6"/>
                    </a:lnTo>
                    <a:lnTo>
                      <a:pt x="43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2" y="45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8"/>
                    </a:lnTo>
                    <a:lnTo>
                      <a:pt x="20" y="60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7" y="62"/>
                    </a:lnTo>
                    <a:lnTo>
                      <a:pt x="43" y="60"/>
                    </a:lnTo>
                    <a:lnTo>
                      <a:pt x="48" y="58"/>
                    </a:lnTo>
                    <a:lnTo>
                      <a:pt x="54" y="54"/>
                    </a:lnTo>
                    <a:lnTo>
                      <a:pt x="56" y="48"/>
                    </a:lnTo>
                    <a:lnTo>
                      <a:pt x="60" y="45"/>
                    </a:lnTo>
                    <a:lnTo>
                      <a:pt x="62" y="39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25"/>
                    </a:lnTo>
                    <a:lnTo>
                      <a:pt x="60" y="20"/>
                    </a:lnTo>
                    <a:lnTo>
                      <a:pt x="56" y="14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3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20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2" y="43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6"/>
                    </a:lnTo>
                    <a:lnTo>
                      <a:pt x="20" y="60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7" y="62"/>
                    </a:lnTo>
                    <a:lnTo>
                      <a:pt x="43" y="60"/>
                    </a:lnTo>
                    <a:lnTo>
                      <a:pt x="48" y="56"/>
                    </a:lnTo>
                    <a:lnTo>
                      <a:pt x="52" y="54"/>
                    </a:lnTo>
                    <a:lnTo>
                      <a:pt x="56" y="48"/>
                    </a:lnTo>
                    <a:lnTo>
                      <a:pt x="60" y="43"/>
                    </a:lnTo>
                    <a:lnTo>
                      <a:pt x="62" y="39"/>
                    </a:lnTo>
                    <a:lnTo>
                      <a:pt x="62" y="31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009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95" name="Freeform 8080"/>
              <p:cNvSpPr>
                <a:spLocks/>
              </p:cNvSpPr>
              <p:nvPr/>
            </p:nvSpPr>
            <p:spPr bwMode="auto">
              <a:xfrm>
                <a:off x="2934" y="3100"/>
                <a:ext cx="62" cy="62"/>
              </a:xfrm>
              <a:custGeom>
                <a:avLst/>
                <a:gdLst>
                  <a:gd name="T0" fmla="*/ 62 w 62"/>
                  <a:gd name="T1" fmla="*/ 25 h 62"/>
                  <a:gd name="T2" fmla="*/ 56 w 62"/>
                  <a:gd name="T3" fmla="*/ 14 h 62"/>
                  <a:gd name="T4" fmla="*/ 48 w 62"/>
                  <a:gd name="T5" fmla="*/ 6 h 62"/>
                  <a:gd name="T6" fmla="*/ 37 w 62"/>
                  <a:gd name="T7" fmla="*/ 2 h 62"/>
                  <a:gd name="T8" fmla="*/ 25 w 62"/>
                  <a:gd name="T9" fmla="*/ 2 h 62"/>
                  <a:gd name="T10" fmla="*/ 14 w 62"/>
                  <a:gd name="T11" fmla="*/ 6 h 62"/>
                  <a:gd name="T12" fmla="*/ 6 w 62"/>
                  <a:gd name="T13" fmla="*/ 14 h 62"/>
                  <a:gd name="T14" fmla="*/ 0 w 62"/>
                  <a:gd name="T15" fmla="*/ 25 h 62"/>
                  <a:gd name="T16" fmla="*/ 0 w 62"/>
                  <a:gd name="T17" fmla="*/ 39 h 62"/>
                  <a:gd name="T18" fmla="*/ 6 w 62"/>
                  <a:gd name="T19" fmla="*/ 48 h 62"/>
                  <a:gd name="T20" fmla="*/ 14 w 62"/>
                  <a:gd name="T21" fmla="*/ 56 h 62"/>
                  <a:gd name="T22" fmla="*/ 25 w 62"/>
                  <a:gd name="T23" fmla="*/ 62 h 62"/>
                  <a:gd name="T24" fmla="*/ 37 w 62"/>
                  <a:gd name="T25" fmla="*/ 62 h 62"/>
                  <a:gd name="T26" fmla="*/ 48 w 62"/>
                  <a:gd name="T27" fmla="*/ 56 h 62"/>
                  <a:gd name="T28" fmla="*/ 56 w 62"/>
                  <a:gd name="T29" fmla="*/ 48 h 62"/>
                  <a:gd name="T30" fmla="*/ 62 w 62"/>
                  <a:gd name="T31" fmla="*/ 39 h 62"/>
                  <a:gd name="T32" fmla="*/ 62 w 62"/>
                  <a:gd name="T33" fmla="*/ 31 h 62"/>
                  <a:gd name="T34" fmla="*/ 58 w 62"/>
                  <a:gd name="T35" fmla="*/ 20 h 62"/>
                  <a:gd name="T36" fmla="*/ 52 w 62"/>
                  <a:gd name="T37" fmla="*/ 10 h 62"/>
                  <a:gd name="T38" fmla="*/ 43 w 62"/>
                  <a:gd name="T39" fmla="*/ 4 h 62"/>
                  <a:gd name="T40" fmla="*/ 31 w 62"/>
                  <a:gd name="T41" fmla="*/ 2 h 62"/>
                  <a:gd name="T42" fmla="*/ 20 w 62"/>
                  <a:gd name="T43" fmla="*/ 4 h 62"/>
                  <a:gd name="T44" fmla="*/ 10 w 62"/>
                  <a:gd name="T45" fmla="*/ 10 h 62"/>
                  <a:gd name="T46" fmla="*/ 4 w 62"/>
                  <a:gd name="T47" fmla="*/ 20 h 62"/>
                  <a:gd name="T48" fmla="*/ 0 w 62"/>
                  <a:gd name="T49" fmla="*/ 31 h 62"/>
                  <a:gd name="T50" fmla="*/ 4 w 62"/>
                  <a:gd name="T51" fmla="*/ 43 h 62"/>
                  <a:gd name="T52" fmla="*/ 10 w 62"/>
                  <a:gd name="T53" fmla="*/ 52 h 62"/>
                  <a:gd name="T54" fmla="*/ 20 w 62"/>
                  <a:gd name="T55" fmla="*/ 60 h 62"/>
                  <a:gd name="T56" fmla="*/ 31 w 62"/>
                  <a:gd name="T57" fmla="*/ 62 h 62"/>
                  <a:gd name="T58" fmla="*/ 43 w 62"/>
                  <a:gd name="T59" fmla="*/ 60 h 62"/>
                  <a:gd name="T60" fmla="*/ 52 w 62"/>
                  <a:gd name="T61" fmla="*/ 52 h 62"/>
                  <a:gd name="T62" fmla="*/ 58 w 62"/>
                  <a:gd name="T63" fmla="*/ 43 h 62"/>
                  <a:gd name="T64" fmla="*/ 62 w 62"/>
                  <a:gd name="T6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2">
                    <a:moveTo>
                      <a:pt x="62" y="31"/>
                    </a:moveTo>
                    <a:lnTo>
                      <a:pt x="62" y="25"/>
                    </a:lnTo>
                    <a:lnTo>
                      <a:pt x="60" y="20"/>
                    </a:lnTo>
                    <a:lnTo>
                      <a:pt x="56" y="14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3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20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2" y="43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6"/>
                    </a:lnTo>
                    <a:lnTo>
                      <a:pt x="20" y="60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7" y="62"/>
                    </a:lnTo>
                    <a:lnTo>
                      <a:pt x="43" y="60"/>
                    </a:lnTo>
                    <a:lnTo>
                      <a:pt x="48" y="56"/>
                    </a:lnTo>
                    <a:lnTo>
                      <a:pt x="52" y="54"/>
                    </a:lnTo>
                    <a:lnTo>
                      <a:pt x="56" y="48"/>
                    </a:lnTo>
                    <a:lnTo>
                      <a:pt x="60" y="43"/>
                    </a:lnTo>
                    <a:lnTo>
                      <a:pt x="62" y="39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0" y="25"/>
                    </a:lnTo>
                    <a:lnTo>
                      <a:pt x="58" y="20"/>
                    </a:lnTo>
                    <a:lnTo>
                      <a:pt x="56" y="16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3" y="4"/>
                    </a:lnTo>
                    <a:lnTo>
                      <a:pt x="37" y="2"/>
                    </a:lnTo>
                    <a:lnTo>
                      <a:pt x="31" y="2"/>
                    </a:lnTo>
                    <a:lnTo>
                      <a:pt x="25" y="2"/>
                    </a:lnTo>
                    <a:lnTo>
                      <a:pt x="20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7"/>
                    </a:lnTo>
                    <a:lnTo>
                      <a:pt x="4" y="43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20" y="60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7" y="62"/>
                    </a:lnTo>
                    <a:lnTo>
                      <a:pt x="43" y="60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58" y="43"/>
                    </a:lnTo>
                    <a:lnTo>
                      <a:pt x="60" y="37"/>
                    </a:lnTo>
                    <a:lnTo>
                      <a:pt x="62" y="31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96" name="Freeform 8081"/>
              <p:cNvSpPr>
                <a:spLocks/>
              </p:cNvSpPr>
              <p:nvPr/>
            </p:nvSpPr>
            <p:spPr bwMode="auto">
              <a:xfrm>
                <a:off x="2934" y="3102"/>
                <a:ext cx="62" cy="60"/>
              </a:xfrm>
              <a:custGeom>
                <a:avLst/>
                <a:gdLst>
                  <a:gd name="T0" fmla="*/ 60 w 62"/>
                  <a:gd name="T1" fmla="*/ 23 h 60"/>
                  <a:gd name="T2" fmla="*/ 56 w 62"/>
                  <a:gd name="T3" fmla="*/ 14 h 60"/>
                  <a:gd name="T4" fmla="*/ 48 w 62"/>
                  <a:gd name="T5" fmla="*/ 4 h 60"/>
                  <a:gd name="T6" fmla="*/ 37 w 62"/>
                  <a:gd name="T7" fmla="*/ 0 h 60"/>
                  <a:gd name="T8" fmla="*/ 25 w 62"/>
                  <a:gd name="T9" fmla="*/ 0 h 60"/>
                  <a:gd name="T10" fmla="*/ 14 w 62"/>
                  <a:gd name="T11" fmla="*/ 4 h 60"/>
                  <a:gd name="T12" fmla="*/ 6 w 62"/>
                  <a:gd name="T13" fmla="*/ 14 h 60"/>
                  <a:gd name="T14" fmla="*/ 2 w 62"/>
                  <a:gd name="T15" fmla="*/ 23 h 60"/>
                  <a:gd name="T16" fmla="*/ 2 w 62"/>
                  <a:gd name="T17" fmla="*/ 35 h 60"/>
                  <a:gd name="T18" fmla="*/ 6 w 62"/>
                  <a:gd name="T19" fmla="*/ 46 h 60"/>
                  <a:gd name="T20" fmla="*/ 14 w 62"/>
                  <a:gd name="T21" fmla="*/ 54 h 60"/>
                  <a:gd name="T22" fmla="*/ 25 w 62"/>
                  <a:gd name="T23" fmla="*/ 60 h 60"/>
                  <a:gd name="T24" fmla="*/ 37 w 62"/>
                  <a:gd name="T25" fmla="*/ 60 h 60"/>
                  <a:gd name="T26" fmla="*/ 48 w 62"/>
                  <a:gd name="T27" fmla="*/ 54 h 60"/>
                  <a:gd name="T28" fmla="*/ 56 w 62"/>
                  <a:gd name="T29" fmla="*/ 46 h 60"/>
                  <a:gd name="T30" fmla="*/ 60 w 62"/>
                  <a:gd name="T31" fmla="*/ 35 h 60"/>
                  <a:gd name="T32" fmla="*/ 60 w 62"/>
                  <a:gd name="T33" fmla="*/ 29 h 60"/>
                  <a:gd name="T34" fmla="*/ 58 w 62"/>
                  <a:gd name="T35" fmla="*/ 18 h 60"/>
                  <a:gd name="T36" fmla="*/ 52 w 62"/>
                  <a:gd name="T37" fmla="*/ 8 h 60"/>
                  <a:gd name="T38" fmla="*/ 43 w 62"/>
                  <a:gd name="T39" fmla="*/ 2 h 60"/>
                  <a:gd name="T40" fmla="*/ 31 w 62"/>
                  <a:gd name="T41" fmla="*/ 0 h 60"/>
                  <a:gd name="T42" fmla="*/ 20 w 62"/>
                  <a:gd name="T43" fmla="*/ 2 h 60"/>
                  <a:gd name="T44" fmla="*/ 10 w 62"/>
                  <a:gd name="T45" fmla="*/ 8 h 60"/>
                  <a:gd name="T46" fmla="*/ 4 w 62"/>
                  <a:gd name="T47" fmla="*/ 18 h 60"/>
                  <a:gd name="T48" fmla="*/ 2 w 62"/>
                  <a:gd name="T49" fmla="*/ 29 h 60"/>
                  <a:gd name="T50" fmla="*/ 4 w 62"/>
                  <a:gd name="T51" fmla="*/ 41 h 60"/>
                  <a:gd name="T52" fmla="*/ 10 w 62"/>
                  <a:gd name="T53" fmla="*/ 50 h 60"/>
                  <a:gd name="T54" fmla="*/ 20 w 62"/>
                  <a:gd name="T55" fmla="*/ 56 h 60"/>
                  <a:gd name="T56" fmla="*/ 31 w 62"/>
                  <a:gd name="T57" fmla="*/ 60 h 60"/>
                  <a:gd name="T58" fmla="*/ 43 w 62"/>
                  <a:gd name="T59" fmla="*/ 56 h 60"/>
                  <a:gd name="T60" fmla="*/ 52 w 62"/>
                  <a:gd name="T61" fmla="*/ 50 h 60"/>
                  <a:gd name="T62" fmla="*/ 58 w 62"/>
                  <a:gd name="T63" fmla="*/ 41 h 60"/>
                  <a:gd name="T64" fmla="*/ 60 w 62"/>
                  <a:gd name="T65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0">
                    <a:moveTo>
                      <a:pt x="62" y="29"/>
                    </a:moveTo>
                    <a:lnTo>
                      <a:pt x="60" y="23"/>
                    </a:lnTo>
                    <a:lnTo>
                      <a:pt x="58" y="18"/>
                    </a:lnTo>
                    <a:lnTo>
                      <a:pt x="56" y="14"/>
                    </a:lnTo>
                    <a:lnTo>
                      <a:pt x="52" y="8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6" y="14"/>
                    </a:lnTo>
                    <a:lnTo>
                      <a:pt x="4" y="18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5"/>
                    </a:lnTo>
                    <a:lnTo>
                      <a:pt x="4" y="41"/>
                    </a:lnTo>
                    <a:lnTo>
                      <a:pt x="6" y="46"/>
                    </a:lnTo>
                    <a:lnTo>
                      <a:pt x="10" y="50"/>
                    </a:lnTo>
                    <a:lnTo>
                      <a:pt x="14" y="54"/>
                    </a:lnTo>
                    <a:lnTo>
                      <a:pt x="20" y="58"/>
                    </a:lnTo>
                    <a:lnTo>
                      <a:pt x="25" y="60"/>
                    </a:lnTo>
                    <a:lnTo>
                      <a:pt x="31" y="60"/>
                    </a:lnTo>
                    <a:lnTo>
                      <a:pt x="37" y="60"/>
                    </a:lnTo>
                    <a:lnTo>
                      <a:pt x="43" y="58"/>
                    </a:lnTo>
                    <a:lnTo>
                      <a:pt x="48" y="54"/>
                    </a:lnTo>
                    <a:lnTo>
                      <a:pt x="52" y="50"/>
                    </a:lnTo>
                    <a:lnTo>
                      <a:pt x="56" y="46"/>
                    </a:lnTo>
                    <a:lnTo>
                      <a:pt x="58" y="41"/>
                    </a:lnTo>
                    <a:lnTo>
                      <a:pt x="60" y="35"/>
                    </a:lnTo>
                    <a:lnTo>
                      <a:pt x="62" y="29"/>
                    </a:lnTo>
                    <a:lnTo>
                      <a:pt x="60" y="29"/>
                    </a:lnTo>
                    <a:lnTo>
                      <a:pt x="60" y="23"/>
                    </a:lnTo>
                    <a:lnTo>
                      <a:pt x="58" y="18"/>
                    </a:lnTo>
                    <a:lnTo>
                      <a:pt x="56" y="14"/>
                    </a:lnTo>
                    <a:lnTo>
                      <a:pt x="52" y="8"/>
                    </a:lnTo>
                    <a:lnTo>
                      <a:pt x="48" y="6"/>
                    </a:lnTo>
                    <a:lnTo>
                      <a:pt x="43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4" y="6"/>
                    </a:lnTo>
                    <a:lnTo>
                      <a:pt x="10" y="8"/>
                    </a:lnTo>
                    <a:lnTo>
                      <a:pt x="6" y="14"/>
                    </a:lnTo>
                    <a:lnTo>
                      <a:pt x="4" y="18"/>
                    </a:lnTo>
                    <a:lnTo>
                      <a:pt x="2" y="23"/>
                    </a:lnTo>
                    <a:lnTo>
                      <a:pt x="2" y="29"/>
                    </a:lnTo>
                    <a:lnTo>
                      <a:pt x="2" y="35"/>
                    </a:lnTo>
                    <a:lnTo>
                      <a:pt x="4" y="41"/>
                    </a:lnTo>
                    <a:lnTo>
                      <a:pt x="6" y="46"/>
                    </a:lnTo>
                    <a:lnTo>
                      <a:pt x="10" y="50"/>
                    </a:lnTo>
                    <a:lnTo>
                      <a:pt x="14" y="54"/>
                    </a:lnTo>
                    <a:lnTo>
                      <a:pt x="20" y="56"/>
                    </a:lnTo>
                    <a:lnTo>
                      <a:pt x="25" y="58"/>
                    </a:lnTo>
                    <a:lnTo>
                      <a:pt x="31" y="60"/>
                    </a:lnTo>
                    <a:lnTo>
                      <a:pt x="37" y="58"/>
                    </a:lnTo>
                    <a:lnTo>
                      <a:pt x="43" y="56"/>
                    </a:lnTo>
                    <a:lnTo>
                      <a:pt x="48" y="54"/>
                    </a:lnTo>
                    <a:lnTo>
                      <a:pt x="52" y="50"/>
                    </a:lnTo>
                    <a:lnTo>
                      <a:pt x="56" y="46"/>
                    </a:lnTo>
                    <a:lnTo>
                      <a:pt x="58" y="41"/>
                    </a:lnTo>
                    <a:lnTo>
                      <a:pt x="60" y="35"/>
                    </a:lnTo>
                    <a:lnTo>
                      <a:pt x="60" y="29"/>
                    </a:lnTo>
                    <a:lnTo>
                      <a:pt x="62" y="29"/>
                    </a:lnTo>
                    <a:close/>
                  </a:path>
                </a:pathLst>
              </a:cu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97" name="Freeform 8082"/>
              <p:cNvSpPr>
                <a:spLocks/>
              </p:cNvSpPr>
              <p:nvPr/>
            </p:nvSpPr>
            <p:spPr bwMode="auto">
              <a:xfrm>
                <a:off x="2936" y="3102"/>
                <a:ext cx="58" cy="60"/>
              </a:xfrm>
              <a:custGeom>
                <a:avLst/>
                <a:gdLst>
                  <a:gd name="T0" fmla="*/ 58 w 58"/>
                  <a:gd name="T1" fmla="*/ 23 h 60"/>
                  <a:gd name="T2" fmla="*/ 54 w 58"/>
                  <a:gd name="T3" fmla="*/ 14 h 60"/>
                  <a:gd name="T4" fmla="*/ 46 w 58"/>
                  <a:gd name="T5" fmla="*/ 6 h 60"/>
                  <a:gd name="T6" fmla="*/ 35 w 58"/>
                  <a:gd name="T7" fmla="*/ 0 h 60"/>
                  <a:gd name="T8" fmla="*/ 23 w 58"/>
                  <a:gd name="T9" fmla="*/ 0 h 60"/>
                  <a:gd name="T10" fmla="*/ 12 w 58"/>
                  <a:gd name="T11" fmla="*/ 6 h 60"/>
                  <a:gd name="T12" fmla="*/ 4 w 58"/>
                  <a:gd name="T13" fmla="*/ 14 h 60"/>
                  <a:gd name="T14" fmla="*/ 0 w 58"/>
                  <a:gd name="T15" fmla="*/ 23 h 60"/>
                  <a:gd name="T16" fmla="*/ 0 w 58"/>
                  <a:gd name="T17" fmla="*/ 35 h 60"/>
                  <a:gd name="T18" fmla="*/ 4 w 58"/>
                  <a:gd name="T19" fmla="*/ 46 h 60"/>
                  <a:gd name="T20" fmla="*/ 12 w 58"/>
                  <a:gd name="T21" fmla="*/ 54 h 60"/>
                  <a:gd name="T22" fmla="*/ 23 w 58"/>
                  <a:gd name="T23" fmla="*/ 58 h 60"/>
                  <a:gd name="T24" fmla="*/ 35 w 58"/>
                  <a:gd name="T25" fmla="*/ 58 h 60"/>
                  <a:gd name="T26" fmla="*/ 46 w 58"/>
                  <a:gd name="T27" fmla="*/ 54 h 60"/>
                  <a:gd name="T28" fmla="*/ 54 w 58"/>
                  <a:gd name="T29" fmla="*/ 46 h 60"/>
                  <a:gd name="T30" fmla="*/ 58 w 58"/>
                  <a:gd name="T31" fmla="*/ 35 h 60"/>
                  <a:gd name="T32" fmla="*/ 58 w 58"/>
                  <a:gd name="T33" fmla="*/ 29 h 60"/>
                  <a:gd name="T34" fmla="*/ 56 w 58"/>
                  <a:gd name="T35" fmla="*/ 18 h 60"/>
                  <a:gd name="T36" fmla="*/ 50 w 58"/>
                  <a:gd name="T37" fmla="*/ 10 h 60"/>
                  <a:gd name="T38" fmla="*/ 41 w 58"/>
                  <a:gd name="T39" fmla="*/ 2 h 60"/>
                  <a:gd name="T40" fmla="*/ 29 w 58"/>
                  <a:gd name="T41" fmla="*/ 0 h 60"/>
                  <a:gd name="T42" fmla="*/ 18 w 58"/>
                  <a:gd name="T43" fmla="*/ 2 h 60"/>
                  <a:gd name="T44" fmla="*/ 8 w 58"/>
                  <a:gd name="T45" fmla="*/ 10 h 60"/>
                  <a:gd name="T46" fmla="*/ 2 w 58"/>
                  <a:gd name="T47" fmla="*/ 18 h 60"/>
                  <a:gd name="T48" fmla="*/ 0 w 58"/>
                  <a:gd name="T49" fmla="*/ 29 h 60"/>
                  <a:gd name="T50" fmla="*/ 2 w 58"/>
                  <a:gd name="T51" fmla="*/ 41 h 60"/>
                  <a:gd name="T52" fmla="*/ 8 w 58"/>
                  <a:gd name="T53" fmla="*/ 50 h 60"/>
                  <a:gd name="T54" fmla="*/ 18 w 58"/>
                  <a:gd name="T55" fmla="*/ 56 h 60"/>
                  <a:gd name="T56" fmla="*/ 29 w 58"/>
                  <a:gd name="T57" fmla="*/ 58 h 60"/>
                  <a:gd name="T58" fmla="*/ 41 w 58"/>
                  <a:gd name="T59" fmla="*/ 56 h 60"/>
                  <a:gd name="T60" fmla="*/ 50 w 58"/>
                  <a:gd name="T61" fmla="*/ 50 h 60"/>
                  <a:gd name="T62" fmla="*/ 56 w 58"/>
                  <a:gd name="T63" fmla="*/ 41 h 60"/>
                  <a:gd name="T64" fmla="*/ 58 w 58"/>
                  <a:gd name="T65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60">
                    <a:moveTo>
                      <a:pt x="58" y="29"/>
                    </a:moveTo>
                    <a:lnTo>
                      <a:pt x="58" y="23"/>
                    </a:lnTo>
                    <a:lnTo>
                      <a:pt x="56" y="18"/>
                    </a:lnTo>
                    <a:lnTo>
                      <a:pt x="54" y="14"/>
                    </a:lnTo>
                    <a:lnTo>
                      <a:pt x="50" y="8"/>
                    </a:lnTo>
                    <a:lnTo>
                      <a:pt x="46" y="6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2" y="54"/>
                    </a:lnTo>
                    <a:lnTo>
                      <a:pt x="18" y="56"/>
                    </a:lnTo>
                    <a:lnTo>
                      <a:pt x="23" y="58"/>
                    </a:lnTo>
                    <a:lnTo>
                      <a:pt x="29" y="60"/>
                    </a:lnTo>
                    <a:lnTo>
                      <a:pt x="35" y="58"/>
                    </a:lnTo>
                    <a:lnTo>
                      <a:pt x="41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1"/>
                    </a:lnTo>
                    <a:lnTo>
                      <a:pt x="58" y="35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6" y="18"/>
                    </a:lnTo>
                    <a:lnTo>
                      <a:pt x="54" y="14"/>
                    </a:lnTo>
                    <a:lnTo>
                      <a:pt x="50" y="10"/>
                    </a:lnTo>
                    <a:lnTo>
                      <a:pt x="44" y="6"/>
                    </a:lnTo>
                    <a:lnTo>
                      <a:pt x="41" y="2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6" y="14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6" y="46"/>
                    </a:lnTo>
                    <a:lnTo>
                      <a:pt x="8" y="50"/>
                    </a:lnTo>
                    <a:lnTo>
                      <a:pt x="14" y="54"/>
                    </a:lnTo>
                    <a:lnTo>
                      <a:pt x="18" y="56"/>
                    </a:lnTo>
                    <a:lnTo>
                      <a:pt x="23" y="58"/>
                    </a:lnTo>
                    <a:lnTo>
                      <a:pt x="29" y="58"/>
                    </a:lnTo>
                    <a:lnTo>
                      <a:pt x="35" y="58"/>
                    </a:lnTo>
                    <a:lnTo>
                      <a:pt x="41" y="56"/>
                    </a:lnTo>
                    <a:lnTo>
                      <a:pt x="44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1"/>
                    </a:lnTo>
                    <a:lnTo>
                      <a:pt x="58" y="35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00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98" name="Freeform 8083"/>
              <p:cNvSpPr>
                <a:spLocks/>
              </p:cNvSpPr>
              <p:nvPr/>
            </p:nvSpPr>
            <p:spPr bwMode="auto">
              <a:xfrm>
                <a:off x="2936" y="3102"/>
                <a:ext cx="58" cy="58"/>
              </a:xfrm>
              <a:custGeom>
                <a:avLst/>
                <a:gdLst>
                  <a:gd name="T0" fmla="*/ 58 w 58"/>
                  <a:gd name="T1" fmla="*/ 23 h 58"/>
                  <a:gd name="T2" fmla="*/ 54 w 58"/>
                  <a:gd name="T3" fmla="*/ 14 h 58"/>
                  <a:gd name="T4" fmla="*/ 44 w 58"/>
                  <a:gd name="T5" fmla="*/ 6 h 58"/>
                  <a:gd name="T6" fmla="*/ 35 w 58"/>
                  <a:gd name="T7" fmla="*/ 2 h 58"/>
                  <a:gd name="T8" fmla="*/ 23 w 58"/>
                  <a:gd name="T9" fmla="*/ 2 h 58"/>
                  <a:gd name="T10" fmla="*/ 14 w 58"/>
                  <a:gd name="T11" fmla="*/ 6 h 58"/>
                  <a:gd name="T12" fmla="*/ 6 w 58"/>
                  <a:gd name="T13" fmla="*/ 14 h 58"/>
                  <a:gd name="T14" fmla="*/ 0 w 58"/>
                  <a:gd name="T15" fmla="*/ 23 h 58"/>
                  <a:gd name="T16" fmla="*/ 0 w 58"/>
                  <a:gd name="T17" fmla="*/ 35 h 58"/>
                  <a:gd name="T18" fmla="*/ 6 w 58"/>
                  <a:gd name="T19" fmla="*/ 46 h 58"/>
                  <a:gd name="T20" fmla="*/ 14 w 58"/>
                  <a:gd name="T21" fmla="*/ 54 h 58"/>
                  <a:gd name="T22" fmla="*/ 23 w 58"/>
                  <a:gd name="T23" fmla="*/ 58 h 58"/>
                  <a:gd name="T24" fmla="*/ 35 w 58"/>
                  <a:gd name="T25" fmla="*/ 58 h 58"/>
                  <a:gd name="T26" fmla="*/ 44 w 58"/>
                  <a:gd name="T27" fmla="*/ 54 h 58"/>
                  <a:gd name="T28" fmla="*/ 54 w 58"/>
                  <a:gd name="T29" fmla="*/ 46 h 58"/>
                  <a:gd name="T30" fmla="*/ 58 w 58"/>
                  <a:gd name="T31" fmla="*/ 35 h 58"/>
                  <a:gd name="T32" fmla="*/ 58 w 58"/>
                  <a:gd name="T33" fmla="*/ 29 h 58"/>
                  <a:gd name="T34" fmla="*/ 56 w 58"/>
                  <a:gd name="T35" fmla="*/ 19 h 58"/>
                  <a:gd name="T36" fmla="*/ 50 w 58"/>
                  <a:gd name="T37" fmla="*/ 10 h 58"/>
                  <a:gd name="T38" fmla="*/ 41 w 58"/>
                  <a:gd name="T39" fmla="*/ 4 h 58"/>
                  <a:gd name="T40" fmla="*/ 29 w 58"/>
                  <a:gd name="T41" fmla="*/ 2 h 58"/>
                  <a:gd name="T42" fmla="*/ 18 w 58"/>
                  <a:gd name="T43" fmla="*/ 4 h 58"/>
                  <a:gd name="T44" fmla="*/ 10 w 58"/>
                  <a:gd name="T45" fmla="*/ 10 h 58"/>
                  <a:gd name="T46" fmla="*/ 2 w 58"/>
                  <a:gd name="T47" fmla="*/ 19 h 58"/>
                  <a:gd name="T48" fmla="*/ 0 w 58"/>
                  <a:gd name="T49" fmla="*/ 29 h 58"/>
                  <a:gd name="T50" fmla="*/ 2 w 58"/>
                  <a:gd name="T51" fmla="*/ 41 h 58"/>
                  <a:gd name="T52" fmla="*/ 10 w 58"/>
                  <a:gd name="T53" fmla="*/ 50 h 58"/>
                  <a:gd name="T54" fmla="*/ 18 w 58"/>
                  <a:gd name="T55" fmla="*/ 56 h 58"/>
                  <a:gd name="T56" fmla="*/ 29 w 58"/>
                  <a:gd name="T57" fmla="*/ 58 h 58"/>
                  <a:gd name="T58" fmla="*/ 41 w 58"/>
                  <a:gd name="T59" fmla="*/ 56 h 58"/>
                  <a:gd name="T60" fmla="*/ 50 w 58"/>
                  <a:gd name="T61" fmla="*/ 50 h 58"/>
                  <a:gd name="T62" fmla="*/ 56 w 58"/>
                  <a:gd name="T63" fmla="*/ 41 h 58"/>
                  <a:gd name="T64" fmla="*/ 58 w 58"/>
                  <a:gd name="T65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8">
                    <a:moveTo>
                      <a:pt x="58" y="29"/>
                    </a:moveTo>
                    <a:lnTo>
                      <a:pt x="58" y="23"/>
                    </a:lnTo>
                    <a:lnTo>
                      <a:pt x="56" y="18"/>
                    </a:lnTo>
                    <a:lnTo>
                      <a:pt x="54" y="14"/>
                    </a:lnTo>
                    <a:lnTo>
                      <a:pt x="50" y="10"/>
                    </a:lnTo>
                    <a:lnTo>
                      <a:pt x="44" y="6"/>
                    </a:lnTo>
                    <a:lnTo>
                      <a:pt x="41" y="2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6" y="14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6" y="46"/>
                    </a:lnTo>
                    <a:lnTo>
                      <a:pt x="8" y="50"/>
                    </a:lnTo>
                    <a:lnTo>
                      <a:pt x="14" y="54"/>
                    </a:lnTo>
                    <a:lnTo>
                      <a:pt x="18" y="56"/>
                    </a:lnTo>
                    <a:lnTo>
                      <a:pt x="23" y="58"/>
                    </a:lnTo>
                    <a:lnTo>
                      <a:pt x="29" y="58"/>
                    </a:lnTo>
                    <a:lnTo>
                      <a:pt x="35" y="58"/>
                    </a:lnTo>
                    <a:lnTo>
                      <a:pt x="41" y="56"/>
                    </a:lnTo>
                    <a:lnTo>
                      <a:pt x="44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1"/>
                    </a:lnTo>
                    <a:lnTo>
                      <a:pt x="58" y="35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6" y="19"/>
                    </a:lnTo>
                    <a:lnTo>
                      <a:pt x="52" y="14"/>
                    </a:lnTo>
                    <a:lnTo>
                      <a:pt x="50" y="10"/>
                    </a:lnTo>
                    <a:lnTo>
                      <a:pt x="44" y="6"/>
                    </a:lnTo>
                    <a:lnTo>
                      <a:pt x="41" y="4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3" y="2"/>
                    </a:lnTo>
                    <a:lnTo>
                      <a:pt x="18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5"/>
                    </a:lnTo>
                    <a:lnTo>
                      <a:pt x="2" y="41"/>
                    </a:lnTo>
                    <a:lnTo>
                      <a:pt x="6" y="46"/>
                    </a:lnTo>
                    <a:lnTo>
                      <a:pt x="10" y="50"/>
                    </a:lnTo>
                    <a:lnTo>
                      <a:pt x="14" y="54"/>
                    </a:lnTo>
                    <a:lnTo>
                      <a:pt x="18" y="56"/>
                    </a:lnTo>
                    <a:lnTo>
                      <a:pt x="23" y="58"/>
                    </a:lnTo>
                    <a:lnTo>
                      <a:pt x="29" y="58"/>
                    </a:lnTo>
                    <a:lnTo>
                      <a:pt x="35" y="58"/>
                    </a:lnTo>
                    <a:lnTo>
                      <a:pt x="41" y="56"/>
                    </a:lnTo>
                    <a:lnTo>
                      <a:pt x="44" y="54"/>
                    </a:lnTo>
                    <a:lnTo>
                      <a:pt x="50" y="50"/>
                    </a:lnTo>
                    <a:lnTo>
                      <a:pt x="52" y="46"/>
                    </a:lnTo>
                    <a:lnTo>
                      <a:pt x="56" y="41"/>
                    </a:lnTo>
                    <a:lnTo>
                      <a:pt x="58" y="35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00A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99" name="Freeform 8084"/>
              <p:cNvSpPr>
                <a:spLocks/>
              </p:cNvSpPr>
              <p:nvPr/>
            </p:nvSpPr>
            <p:spPr bwMode="auto">
              <a:xfrm>
                <a:off x="2936" y="3104"/>
                <a:ext cx="58" cy="56"/>
              </a:xfrm>
              <a:custGeom>
                <a:avLst/>
                <a:gdLst>
                  <a:gd name="T0" fmla="*/ 58 w 58"/>
                  <a:gd name="T1" fmla="*/ 21 h 56"/>
                  <a:gd name="T2" fmla="*/ 52 w 58"/>
                  <a:gd name="T3" fmla="*/ 12 h 56"/>
                  <a:gd name="T4" fmla="*/ 44 w 58"/>
                  <a:gd name="T5" fmla="*/ 4 h 56"/>
                  <a:gd name="T6" fmla="*/ 35 w 58"/>
                  <a:gd name="T7" fmla="*/ 0 h 56"/>
                  <a:gd name="T8" fmla="*/ 23 w 58"/>
                  <a:gd name="T9" fmla="*/ 0 h 56"/>
                  <a:gd name="T10" fmla="*/ 14 w 58"/>
                  <a:gd name="T11" fmla="*/ 4 h 56"/>
                  <a:gd name="T12" fmla="*/ 6 w 58"/>
                  <a:gd name="T13" fmla="*/ 12 h 56"/>
                  <a:gd name="T14" fmla="*/ 2 w 58"/>
                  <a:gd name="T15" fmla="*/ 21 h 56"/>
                  <a:gd name="T16" fmla="*/ 2 w 58"/>
                  <a:gd name="T17" fmla="*/ 33 h 56"/>
                  <a:gd name="T18" fmla="*/ 6 w 58"/>
                  <a:gd name="T19" fmla="*/ 44 h 56"/>
                  <a:gd name="T20" fmla="*/ 14 w 58"/>
                  <a:gd name="T21" fmla="*/ 52 h 56"/>
                  <a:gd name="T22" fmla="*/ 23 w 58"/>
                  <a:gd name="T23" fmla="*/ 56 h 56"/>
                  <a:gd name="T24" fmla="*/ 35 w 58"/>
                  <a:gd name="T25" fmla="*/ 56 h 56"/>
                  <a:gd name="T26" fmla="*/ 44 w 58"/>
                  <a:gd name="T27" fmla="*/ 52 h 56"/>
                  <a:gd name="T28" fmla="*/ 52 w 58"/>
                  <a:gd name="T29" fmla="*/ 44 h 56"/>
                  <a:gd name="T30" fmla="*/ 58 w 58"/>
                  <a:gd name="T31" fmla="*/ 33 h 56"/>
                  <a:gd name="T32" fmla="*/ 58 w 58"/>
                  <a:gd name="T33" fmla="*/ 27 h 56"/>
                  <a:gd name="T34" fmla="*/ 54 w 58"/>
                  <a:gd name="T35" fmla="*/ 17 h 56"/>
                  <a:gd name="T36" fmla="*/ 48 w 58"/>
                  <a:gd name="T37" fmla="*/ 8 h 56"/>
                  <a:gd name="T38" fmla="*/ 41 w 58"/>
                  <a:gd name="T39" fmla="*/ 2 h 56"/>
                  <a:gd name="T40" fmla="*/ 29 w 58"/>
                  <a:gd name="T41" fmla="*/ 0 h 56"/>
                  <a:gd name="T42" fmla="*/ 18 w 58"/>
                  <a:gd name="T43" fmla="*/ 2 h 56"/>
                  <a:gd name="T44" fmla="*/ 10 w 58"/>
                  <a:gd name="T45" fmla="*/ 8 h 56"/>
                  <a:gd name="T46" fmla="*/ 4 w 58"/>
                  <a:gd name="T47" fmla="*/ 17 h 56"/>
                  <a:gd name="T48" fmla="*/ 2 w 58"/>
                  <a:gd name="T49" fmla="*/ 27 h 56"/>
                  <a:gd name="T50" fmla="*/ 4 w 58"/>
                  <a:gd name="T51" fmla="*/ 39 h 56"/>
                  <a:gd name="T52" fmla="*/ 10 w 58"/>
                  <a:gd name="T53" fmla="*/ 48 h 56"/>
                  <a:gd name="T54" fmla="*/ 18 w 58"/>
                  <a:gd name="T55" fmla="*/ 54 h 56"/>
                  <a:gd name="T56" fmla="*/ 29 w 58"/>
                  <a:gd name="T57" fmla="*/ 56 h 56"/>
                  <a:gd name="T58" fmla="*/ 41 w 58"/>
                  <a:gd name="T59" fmla="*/ 54 h 56"/>
                  <a:gd name="T60" fmla="*/ 48 w 58"/>
                  <a:gd name="T61" fmla="*/ 48 h 56"/>
                  <a:gd name="T62" fmla="*/ 54 w 58"/>
                  <a:gd name="T63" fmla="*/ 39 h 56"/>
                  <a:gd name="T64" fmla="*/ 58 w 58"/>
                  <a:gd name="T6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6">
                    <a:moveTo>
                      <a:pt x="58" y="27"/>
                    </a:moveTo>
                    <a:lnTo>
                      <a:pt x="58" y="21"/>
                    </a:lnTo>
                    <a:lnTo>
                      <a:pt x="56" y="17"/>
                    </a:lnTo>
                    <a:lnTo>
                      <a:pt x="52" y="12"/>
                    </a:lnTo>
                    <a:lnTo>
                      <a:pt x="50" y="8"/>
                    </a:lnTo>
                    <a:lnTo>
                      <a:pt x="44" y="4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6" y="12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3"/>
                    </a:lnTo>
                    <a:lnTo>
                      <a:pt x="2" y="39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4" y="52"/>
                    </a:lnTo>
                    <a:lnTo>
                      <a:pt x="18" y="54"/>
                    </a:lnTo>
                    <a:lnTo>
                      <a:pt x="23" y="56"/>
                    </a:lnTo>
                    <a:lnTo>
                      <a:pt x="29" y="56"/>
                    </a:lnTo>
                    <a:lnTo>
                      <a:pt x="35" y="56"/>
                    </a:lnTo>
                    <a:lnTo>
                      <a:pt x="41" y="54"/>
                    </a:lnTo>
                    <a:lnTo>
                      <a:pt x="44" y="52"/>
                    </a:lnTo>
                    <a:lnTo>
                      <a:pt x="50" y="48"/>
                    </a:lnTo>
                    <a:lnTo>
                      <a:pt x="52" y="44"/>
                    </a:lnTo>
                    <a:lnTo>
                      <a:pt x="56" y="39"/>
                    </a:lnTo>
                    <a:lnTo>
                      <a:pt x="58" y="33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6" y="21"/>
                    </a:lnTo>
                    <a:lnTo>
                      <a:pt x="54" y="17"/>
                    </a:lnTo>
                    <a:lnTo>
                      <a:pt x="52" y="12"/>
                    </a:lnTo>
                    <a:lnTo>
                      <a:pt x="48" y="8"/>
                    </a:lnTo>
                    <a:lnTo>
                      <a:pt x="44" y="4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6" y="12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4" y="39"/>
                    </a:lnTo>
                    <a:lnTo>
                      <a:pt x="6" y="42"/>
                    </a:lnTo>
                    <a:lnTo>
                      <a:pt x="10" y="48"/>
                    </a:lnTo>
                    <a:lnTo>
                      <a:pt x="14" y="50"/>
                    </a:lnTo>
                    <a:lnTo>
                      <a:pt x="18" y="54"/>
                    </a:lnTo>
                    <a:lnTo>
                      <a:pt x="23" y="54"/>
                    </a:lnTo>
                    <a:lnTo>
                      <a:pt x="29" y="56"/>
                    </a:lnTo>
                    <a:lnTo>
                      <a:pt x="35" y="54"/>
                    </a:lnTo>
                    <a:lnTo>
                      <a:pt x="41" y="54"/>
                    </a:lnTo>
                    <a:lnTo>
                      <a:pt x="44" y="50"/>
                    </a:lnTo>
                    <a:lnTo>
                      <a:pt x="48" y="48"/>
                    </a:lnTo>
                    <a:lnTo>
                      <a:pt x="52" y="42"/>
                    </a:lnTo>
                    <a:lnTo>
                      <a:pt x="54" y="39"/>
                    </a:lnTo>
                    <a:lnTo>
                      <a:pt x="56" y="33"/>
                    </a:lnTo>
                    <a:lnTo>
                      <a:pt x="58" y="27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00" name="Freeform 8085"/>
              <p:cNvSpPr>
                <a:spLocks/>
              </p:cNvSpPr>
              <p:nvPr/>
            </p:nvSpPr>
            <p:spPr bwMode="auto">
              <a:xfrm>
                <a:off x="2938" y="3104"/>
                <a:ext cx="56" cy="56"/>
              </a:xfrm>
              <a:custGeom>
                <a:avLst/>
                <a:gdLst>
                  <a:gd name="T0" fmla="*/ 54 w 56"/>
                  <a:gd name="T1" fmla="*/ 21 h 56"/>
                  <a:gd name="T2" fmla="*/ 50 w 56"/>
                  <a:gd name="T3" fmla="*/ 12 h 56"/>
                  <a:gd name="T4" fmla="*/ 42 w 56"/>
                  <a:gd name="T5" fmla="*/ 4 h 56"/>
                  <a:gd name="T6" fmla="*/ 33 w 56"/>
                  <a:gd name="T7" fmla="*/ 0 h 56"/>
                  <a:gd name="T8" fmla="*/ 21 w 56"/>
                  <a:gd name="T9" fmla="*/ 0 h 56"/>
                  <a:gd name="T10" fmla="*/ 12 w 56"/>
                  <a:gd name="T11" fmla="*/ 4 h 56"/>
                  <a:gd name="T12" fmla="*/ 4 w 56"/>
                  <a:gd name="T13" fmla="*/ 12 h 56"/>
                  <a:gd name="T14" fmla="*/ 0 w 56"/>
                  <a:gd name="T15" fmla="*/ 21 h 56"/>
                  <a:gd name="T16" fmla="*/ 0 w 56"/>
                  <a:gd name="T17" fmla="*/ 33 h 56"/>
                  <a:gd name="T18" fmla="*/ 4 w 56"/>
                  <a:gd name="T19" fmla="*/ 42 h 56"/>
                  <a:gd name="T20" fmla="*/ 12 w 56"/>
                  <a:gd name="T21" fmla="*/ 50 h 56"/>
                  <a:gd name="T22" fmla="*/ 21 w 56"/>
                  <a:gd name="T23" fmla="*/ 54 h 56"/>
                  <a:gd name="T24" fmla="*/ 33 w 56"/>
                  <a:gd name="T25" fmla="*/ 54 h 56"/>
                  <a:gd name="T26" fmla="*/ 42 w 56"/>
                  <a:gd name="T27" fmla="*/ 50 h 56"/>
                  <a:gd name="T28" fmla="*/ 50 w 56"/>
                  <a:gd name="T29" fmla="*/ 42 h 56"/>
                  <a:gd name="T30" fmla="*/ 54 w 56"/>
                  <a:gd name="T31" fmla="*/ 33 h 56"/>
                  <a:gd name="T32" fmla="*/ 54 w 56"/>
                  <a:gd name="T33" fmla="*/ 27 h 56"/>
                  <a:gd name="T34" fmla="*/ 52 w 56"/>
                  <a:gd name="T35" fmla="*/ 17 h 56"/>
                  <a:gd name="T36" fmla="*/ 46 w 56"/>
                  <a:gd name="T37" fmla="*/ 8 h 56"/>
                  <a:gd name="T38" fmla="*/ 39 w 56"/>
                  <a:gd name="T39" fmla="*/ 2 h 56"/>
                  <a:gd name="T40" fmla="*/ 27 w 56"/>
                  <a:gd name="T41" fmla="*/ 0 h 56"/>
                  <a:gd name="T42" fmla="*/ 17 w 56"/>
                  <a:gd name="T43" fmla="*/ 2 h 56"/>
                  <a:gd name="T44" fmla="*/ 8 w 56"/>
                  <a:gd name="T45" fmla="*/ 8 h 56"/>
                  <a:gd name="T46" fmla="*/ 2 w 56"/>
                  <a:gd name="T47" fmla="*/ 17 h 56"/>
                  <a:gd name="T48" fmla="*/ 0 w 56"/>
                  <a:gd name="T49" fmla="*/ 27 h 56"/>
                  <a:gd name="T50" fmla="*/ 2 w 56"/>
                  <a:gd name="T51" fmla="*/ 39 h 56"/>
                  <a:gd name="T52" fmla="*/ 8 w 56"/>
                  <a:gd name="T53" fmla="*/ 46 h 56"/>
                  <a:gd name="T54" fmla="*/ 17 w 56"/>
                  <a:gd name="T55" fmla="*/ 52 h 56"/>
                  <a:gd name="T56" fmla="*/ 27 w 56"/>
                  <a:gd name="T57" fmla="*/ 54 h 56"/>
                  <a:gd name="T58" fmla="*/ 39 w 56"/>
                  <a:gd name="T59" fmla="*/ 52 h 56"/>
                  <a:gd name="T60" fmla="*/ 46 w 56"/>
                  <a:gd name="T61" fmla="*/ 46 h 56"/>
                  <a:gd name="T62" fmla="*/ 52 w 56"/>
                  <a:gd name="T63" fmla="*/ 39 h 56"/>
                  <a:gd name="T64" fmla="*/ 54 w 56"/>
                  <a:gd name="T6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56">
                    <a:moveTo>
                      <a:pt x="56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2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9"/>
                    </a:lnTo>
                    <a:lnTo>
                      <a:pt x="4" y="42"/>
                    </a:lnTo>
                    <a:lnTo>
                      <a:pt x="8" y="48"/>
                    </a:lnTo>
                    <a:lnTo>
                      <a:pt x="12" y="50"/>
                    </a:lnTo>
                    <a:lnTo>
                      <a:pt x="16" y="54"/>
                    </a:lnTo>
                    <a:lnTo>
                      <a:pt x="21" y="54"/>
                    </a:lnTo>
                    <a:lnTo>
                      <a:pt x="27" y="56"/>
                    </a:lnTo>
                    <a:lnTo>
                      <a:pt x="33" y="54"/>
                    </a:lnTo>
                    <a:lnTo>
                      <a:pt x="39" y="54"/>
                    </a:lnTo>
                    <a:lnTo>
                      <a:pt x="42" y="50"/>
                    </a:lnTo>
                    <a:lnTo>
                      <a:pt x="46" y="48"/>
                    </a:lnTo>
                    <a:lnTo>
                      <a:pt x="50" y="42"/>
                    </a:lnTo>
                    <a:lnTo>
                      <a:pt x="52" y="39"/>
                    </a:lnTo>
                    <a:lnTo>
                      <a:pt x="54" y="33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50" y="12"/>
                    </a:lnTo>
                    <a:lnTo>
                      <a:pt x="46" y="8"/>
                    </a:lnTo>
                    <a:lnTo>
                      <a:pt x="42" y="6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9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9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9"/>
                    </a:lnTo>
                    <a:lnTo>
                      <a:pt x="54" y="33"/>
                    </a:lnTo>
                    <a:lnTo>
                      <a:pt x="54" y="27"/>
                    </a:lnTo>
                    <a:lnTo>
                      <a:pt x="56" y="27"/>
                    </a:lnTo>
                    <a:close/>
                  </a:path>
                </a:pathLst>
              </a:cu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01" name="Freeform 8086"/>
              <p:cNvSpPr>
                <a:spLocks/>
              </p:cNvSpPr>
              <p:nvPr/>
            </p:nvSpPr>
            <p:spPr bwMode="auto">
              <a:xfrm>
                <a:off x="2938" y="3104"/>
                <a:ext cx="54" cy="54"/>
              </a:xfrm>
              <a:custGeom>
                <a:avLst/>
                <a:gdLst>
                  <a:gd name="T0" fmla="*/ 54 w 54"/>
                  <a:gd name="T1" fmla="*/ 21 h 54"/>
                  <a:gd name="T2" fmla="*/ 50 w 54"/>
                  <a:gd name="T3" fmla="*/ 12 h 54"/>
                  <a:gd name="T4" fmla="*/ 42 w 54"/>
                  <a:gd name="T5" fmla="*/ 6 h 54"/>
                  <a:gd name="T6" fmla="*/ 33 w 54"/>
                  <a:gd name="T7" fmla="*/ 0 h 54"/>
                  <a:gd name="T8" fmla="*/ 21 w 54"/>
                  <a:gd name="T9" fmla="*/ 0 h 54"/>
                  <a:gd name="T10" fmla="*/ 12 w 54"/>
                  <a:gd name="T11" fmla="*/ 6 h 54"/>
                  <a:gd name="T12" fmla="*/ 4 w 54"/>
                  <a:gd name="T13" fmla="*/ 12 h 54"/>
                  <a:gd name="T14" fmla="*/ 0 w 54"/>
                  <a:gd name="T15" fmla="*/ 21 h 54"/>
                  <a:gd name="T16" fmla="*/ 0 w 54"/>
                  <a:gd name="T17" fmla="*/ 33 h 54"/>
                  <a:gd name="T18" fmla="*/ 4 w 54"/>
                  <a:gd name="T19" fmla="*/ 42 h 54"/>
                  <a:gd name="T20" fmla="*/ 12 w 54"/>
                  <a:gd name="T21" fmla="*/ 50 h 54"/>
                  <a:gd name="T22" fmla="*/ 21 w 54"/>
                  <a:gd name="T23" fmla="*/ 54 h 54"/>
                  <a:gd name="T24" fmla="*/ 33 w 54"/>
                  <a:gd name="T25" fmla="*/ 54 h 54"/>
                  <a:gd name="T26" fmla="*/ 42 w 54"/>
                  <a:gd name="T27" fmla="*/ 50 h 54"/>
                  <a:gd name="T28" fmla="*/ 50 w 54"/>
                  <a:gd name="T29" fmla="*/ 42 h 54"/>
                  <a:gd name="T30" fmla="*/ 54 w 54"/>
                  <a:gd name="T31" fmla="*/ 33 h 54"/>
                  <a:gd name="T32" fmla="*/ 54 w 54"/>
                  <a:gd name="T33" fmla="*/ 27 h 54"/>
                  <a:gd name="T34" fmla="*/ 52 w 54"/>
                  <a:gd name="T35" fmla="*/ 17 h 54"/>
                  <a:gd name="T36" fmla="*/ 46 w 54"/>
                  <a:gd name="T37" fmla="*/ 8 h 54"/>
                  <a:gd name="T38" fmla="*/ 37 w 54"/>
                  <a:gd name="T39" fmla="*/ 4 h 54"/>
                  <a:gd name="T40" fmla="*/ 27 w 54"/>
                  <a:gd name="T41" fmla="*/ 0 h 54"/>
                  <a:gd name="T42" fmla="*/ 17 w 54"/>
                  <a:gd name="T43" fmla="*/ 4 h 54"/>
                  <a:gd name="T44" fmla="*/ 8 w 54"/>
                  <a:gd name="T45" fmla="*/ 8 h 54"/>
                  <a:gd name="T46" fmla="*/ 2 w 54"/>
                  <a:gd name="T47" fmla="*/ 17 h 54"/>
                  <a:gd name="T48" fmla="*/ 0 w 54"/>
                  <a:gd name="T49" fmla="*/ 27 h 54"/>
                  <a:gd name="T50" fmla="*/ 2 w 54"/>
                  <a:gd name="T51" fmla="*/ 39 h 54"/>
                  <a:gd name="T52" fmla="*/ 8 w 54"/>
                  <a:gd name="T53" fmla="*/ 46 h 54"/>
                  <a:gd name="T54" fmla="*/ 17 w 54"/>
                  <a:gd name="T55" fmla="*/ 52 h 54"/>
                  <a:gd name="T56" fmla="*/ 27 w 54"/>
                  <a:gd name="T57" fmla="*/ 54 h 54"/>
                  <a:gd name="T58" fmla="*/ 37 w 54"/>
                  <a:gd name="T59" fmla="*/ 52 h 54"/>
                  <a:gd name="T60" fmla="*/ 46 w 54"/>
                  <a:gd name="T61" fmla="*/ 46 h 54"/>
                  <a:gd name="T62" fmla="*/ 52 w 54"/>
                  <a:gd name="T63" fmla="*/ 39 h 54"/>
                  <a:gd name="T64" fmla="*/ 54 w 54"/>
                  <a:gd name="T6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4">
                    <a:moveTo>
                      <a:pt x="54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2"/>
                    </a:lnTo>
                    <a:lnTo>
                      <a:pt x="46" y="8"/>
                    </a:lnTo>
                    <a:lnTo>
                      <a:pt x="42" y="6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9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9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9"/>
                    </a:lnTo>
                    <a:lnTo>
                      <a:pt x="54" y="33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3"/>
                    </a:lnTo>
                    <a:lnTo>
                      <a:pt x="52" y="17"/>
                    </a:lnTo>
                    <a:lnTo>
                      <a:pt x="50" y="14"/>
                    </a:lnTo>
                    <a:lnTo>
                      <a:pt x="46" y="8"/>
                    </a:lnTo>
                    <a:lnTo>
                      <a:pt x="42" y="6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6" y="14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9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7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9"/>
                    </a:lnTo>
                    <a:lnTo>
                      <a:pt x="54" y="33"/>
                    </a:lnTo>
                    <a:lnTo>
                      <a:pt x="54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02" name="Freeform 8087"/>
              <p:cNvSpPr>
                <a:spLocks/>
              </p:cNvSpPr>
              <p:nvPr/>
            </p:nvSpPr>
            <p:spPr bwMode="auto">
              <a:xfrm>
                <a:off x="2938" y="3104"/>
                <a:ext cx="54" cy="54"/>
              </a:xfrm>
              <a:custGeom>
                <a:avLst/>
                <a:gdLst>
                  <a:gd name="T0" fmla="*/ 54 w 54"/>
                  <a:gd name="T1" fmla="*/ 23 h 54"/>
                  <a:gd name="T2" fmla="*/ 50 w 54"/>
                  <a:gd name="T3" fmla="*/ 14 h 54"/>
                  <a:gd name="T4" fmla="*/ 42 w 54"/>
                  <a:gd name="T5" fmla="*/ 6 h 54"/>
                  <a:gd name="T6" fmla="*/ 33 w 54"/>
                  <a:gd name="T7" fmla="*/ 2 h 54"/>
                  <a:gd name="T8" fmla="*/ 21 w 54"/>
                  <a:gd name="T9" fmla="*/ 2 h 54"/>
                  <a:gd name="T10" fmla="*/ 12 w 54"/>
                  <a:gd name="T11" fmla="*/ 6 h 54"/>
                  <a:gd name="T12" fmla="*/ 6 w 54"/>
                  <a:gd name="T13" fmla="*/ 14 h 54"/>
                  <a:gd name="T14" fmla="*/ 0 w 54"/>
                  <a:gd name="T15" fmla="*/ 23 h 54"/>
                  <a:gd name="T16" fmla="*/ 0 w 54"/>
                  <a:gd name="T17" fmla="*/ 33 h 54"/>
                  <a:gd name="T18" fmla="*/ 6 w 54"/>
                  <a:gd name="T19" fmla="*/ 42 h 54"/>
                  <a:gd name="T20" fmla="*/ 12 w 54"/>
                  <a:gd name="T21" fmla="*/ 50 h 54"/>
                  <a:gd name="T22" fmla="*/ 21 w 54"/>
                  <a:gd name="T23" fmla="*/ 54 h 54"/>
                  <a:gd name="T24" fmla="*/ 33 w 54"/>
                  <a:gd name="T25" fmla="*/ 54 h 54"/>
                  <a:gd name="T26" fmla="*/ 42 w 54"/>
                  <a:gd name="T27" fmla="*/ 50 h 54"/>
                  <a:gd name="T28" fmla="*/ 50 w 54"/>
                  <a:gd name="T29" fmla="*/ 42 h 54"/>
                  <a:gd name="T30" fmla="*/ 54 w 54"/>
                  <a:gd name="T31" fmla="*/ 33 h 54"/>
                  <a:gd name="T32" fmla="*/ 54 w 54"/>
                  <a:gd name="T33" fmla="*/ 27 h 54"/>
                  <a:gd name="T34" fmla="*/ 52 w 54"/>
                  <a:gd name="T35" fmla="*/ 17 h 54"/>
                  <a:gd name="T36" fmla="*/ 46 w 54"/>
                  <a:gd name="T37" fmla="*/ 10 h 54"/>
                  <a:gd name="T38" fmla="*/ 37 w 54"/>
                  <a:gd name="T39" fmla="*/ 4 h 54"/>
                  <a:gd name="T40" fmla="*/ 27 w 54"/>
                  <a:gd name="T41" fmla="*/ 2 h 54"/>
                  <a:gd name="T42" fmla="*/ 17 w 54"/>
                  <a:gd name="T43" fmla="*/ 4 h 54"/>
                  <a:gd name="T44" fmla="*/ 8 w 54"/>
                  <a:gd name="T45" fmla="*/ 10 h 54"/>
                  <a:gd name="T46" fmla="*/ 4 w 54"/>
                  <a:gd name="T47" fmla="*/ 17 h 54"/>
                  <a:gd name="T48" fmla="*/ 0 w 54"/>
                  <a:gd name="T49" fmla="*/ 27 h 54"/>
                  <a:gd name="T50" fmla="*/ 4 w 54"/>
                  <a:gd name="T51" fmla="*/ 39 h 54"/>
                  <a:gd name="T52" fmla="*/ 8 w 54"/>
                  <a:gd name="T53" fmla="*/ 46 h 54"/>
                  <a:gd name="T54" fmla="*/ 17 w 54"/>
                  <a:gd name="T55" fmla="*/ 52 h 54"/>
                  <a:gd name="T56" fmla="*/ 27 w 54"/>
                  <a:gd name="T57" fmla="*/ 54 h 54"/>
                  <a:gd name="T58" fmla="*/ 37 w 54"/>
                  <a:gd name="T59" fmla="*/ 52 h 54"/>
                  <a:gd name="T60" fmla="*/ 46 w 54"/>
                  <a:gd name="T61" fmla="*/ 46 h 54"/>
                  <a:gd name="T62" fmla="*/ 52 w 54"/>
                  <a:gd name="T63" fmla="*/ 39 h 54"/>
                  <a:gd name="T64" fmla="*/ 54 w 54"/>
                  <a:gd name="T6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4">
                    <a:moveTo>
                      <a:pt x="54" y="27"/>
                    </a:moveTo>
                    <a:lnTo>
                      <a:pt x="54" y="23"/>
                    </a:lnTo>
                    <a:lnTo>
                      <a:pt x="52" y="17"/>
                    </a:lnTo>
                    <a:lnTo>
                      <a:pt x="50" y="14"/>
                    </a:lnTo>
                    <a:lnTo>
                      <a:pt x="46" y="8"/>
                    </a:lnTo>
                    <a:lnTo>
                      <a:pt x="42" y="6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6" y="14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9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7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9"/>
                    </a:lnTo>
                    <a:lnTo>
                      <a:pt x="54" y="33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2" y="23"/>
                    </a:lnTo>
                    <a:lnTo>
                      <a:pt x="52" y="17"/>
                    </a:lnTo>
                    <a:lnTo>
                      <a:pt x="48" y="14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2" y="6"/>
                    </a:lnTo>
                    <a:lnTo>
                      <a:pt x="8" y="10"/>
                    </a:lnTo>
                    <a:lnTo>
                      <a:pt x="6" y="14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7"/>
                    </a:lnTo>
                    <a:lnTo>
                      <a:pt x="2" y="33"/>
                    </a:lnTo>
                    <a:lnTo>
                      <a:pt x="4" y="39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7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52" y="39"/>
                    </a:lnTo>
                    <a:lnTo>
                      <a:pt x="52" y="33"/>
                    </a:lnTo>
                    <a:lnTo>
                      <a:pt x="54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00A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03" name="Freeform 8088"/>
              <p:cNvSpPr>
                <a:spLocks/>
              </p:cNvSpPr>
              <p:nvPr/>
            </p:nvSpPr>
            <p:spPr bwMode="auto">
              <a:xfrm>
                <a:off x="2938" y="3106"/>
                <a:ext cx="54" cy="52"/>
              </a:xfrm>
              <a:custGeom>
                <a:avLst/>
                <a:gdLst>
                  <a:gd name="T0" fmla="*/ 52 w 54"/>
                  <a:gd name="T1" fmla="*/ 21 h 52"/>
                  <a:gd name="T2" fmla="*/ 48 w 54"/>
                  <a:gd name="T3" fmla="*/ 12 h 52"/>
                  <a:gd name="T4" fmla="*/ 42 w 54"/>
                  <a:gd name="T5" fmla="*/ 4 h 52"/>
                  <a:gd name="T6" fmla="*/ 33 w 54"/>
                  <a:gd name="T7" fmla="*/ 0 h 52"/>
                  <a:gd name="T8" fmla="*/ 21 w 54"/>
                  <a:gd name="T9" fmla="*/ 0 h 52"/>
                  <a:gd name="T10" fmla="*/ 12 w 54"/>
                  <a:gd name="T11" fmla="*/ 4 h 52"/>
                  <a:gd name="T12" fmla="*/ 6 w 54"/>
                  <a:gd name="T13" fmla="*/ 12 h 52"/>
                  <a:gd name="T14" fmla="*/ 2 w 54"/>
                  <a:gd name="T15" fmla="*/ 21 h 52"/>
                  <a:gd name="T16" fmla="*/ 2 w 54"/>
                  <a:gd name="T17" fmla="*/ 31 h 52"/>
                  <a:gd name="T18" fmla="*/ 6 w 54"/>
                  <a:gd name="T19" fmla="*/ 40 h 52"/>
                  <a:gd name="T20" fmla="*/ 12 w 54"/>
                  <a:gd name="T21" fmla="*/ 48 h 52"/>
                  <a:gd name="T22" fmla="*/ 21 w 54"/>
                  <a:gd name="T23" fmla="*/ 52 h 52"/>
                  <a:gd name="T24" fmla="*/ 33 w 54"/>
                  <a:gd name="T25" fmla="*/ 52 h 52"/>
                  <a:gd name="T26" fmla="*/ 42 w 54"/>
                  <a:gd name="T27" fmla="*/ 48 h 52"/>
                  <a:gd name="T28" fmla="*/ 48 w 54"/>
                  <a:gd name="T29" fmla="*/ 40 h 52"/>
                  <a:gd name="T30" fmla="*/ 52 w 54"/>
                  <a:gd name="T31" fmla="*/ 31 h 52"/>
                  <a:gd name="T32" fmla="*/ 52 w 54"/>
                  <a:gd name="T33" fmla="*/ 25 h 52"/>
                  <a:gd name="T34" fmla="*/ 50 w 54"/>
                  <a:gd name="T35" fmla="*/ 15 h 52"/>
                  <a:gd name="T36" fmla="*/ 46 w 54"/>
                  <a:gd name="T37" fmla="*/ 8 h 52"/>
                  <a:gd name="T38" fmla="*/ 37 w 54"/>
                  <a:gd name="T39" fmla="*/ 2 h 52"/>
                  <a:gd name="T40" fmla="*/ 27 w 54"/>
                  <a:gd name="T41" fmla="*/ 0 h 52"/>
                  <a:gd name="T42" fmla="*/ 17 w 54"/>
                  <a:gd name="T43" fmla="*/ 2 h 52"/>
                  <a:gd name="T44" fmla="*/ 10 w 54"/>
                  <a:gd name="T45" fmla="*/ 8 h 52"/>
                  <a:gd name="T46" fmla="*/ 4 w 54"/>
                  <a:gd name="T47" fmla="*/ 15 h 52"/>
                  <a:gd name="T48" fmla="*/ 2 w 54"/>
                  <a:gd name="T49" fmla="*/ 25 h 52"/>
                  <a:gd name="T50" fmla="*/ 4 w 54"/>
                  <a:gd name="T51" fmla="*/ 37 h 52"/>
                  <a:gd name="T52" fmla="*/ 10 w 54"/>
                  <a:gd name="T53" fmla="*/ 44 h 52"/>
                  <a:gd name="T54" fmla="*/ 17 w 54"/>
                  <a:gd name="T55" fmla="*/ 50 h 52"/>
                  <a:gd name="T56" fmla="*/ 27 w 54"/>
                  <a:gd name="T57" fmla="*/ 52 h 52"/>
                  <a:gd name="T58" fmla="*/ 37 w 54"/>
                  <a:gd name="T59" fmla="*/ 50 h 52"/>
                  <a:gd name="T60" fmla="*/ 46 w 54"/>
                  <a:gd name="T61" fmla="*/ 44 h 52"/>
                  <a:gd name="T62" fmla="*/ 50 w 54"/>
                  <a:gd name="T63" fmla="*/ 37 h 52"/>
                  <a:gd name="T64" fmla="*/ 52 w 54"/>
                  <a:gd name="T65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2">
                    <a:moveTo>
                      <a:pt x="54" y="25"/>
                    </a:moveTo>
                    <a:lnTo>
                      <a:pt x="52" y="21"/>
                    </a:lnTo>
                    <a:lnTo>
                      <a:pt x="52" y="15"/>
                    </a:lnTo>
                    <a:lnTo>
                      <a:pt x="48" y="12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6" y="12"/>
                    </a:lnTo>
                    <a:lnTo>
                      <a:pt x="4" y="15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2" y="31"/>
                    </a:lnTo>
                    <a:lnTo>
                      <a:pt x="4" y="37"/>
                    </a:lnTo>
                    <a:lnTo>
                      <a:pt x="6" y="40"/>
                    </a:lnTo>
                    <a:lnTo>
                      <a:pt x="8" y="44"/>
                    </a:lnTo>
                    <a:lnTo>
                      <a:pt x="12" y="48"/>
                    </a:lnTo>
                    <a:lnTo>
                      <a:pt x="17" y="50"/>
                    </a:lnTo>
                    <a:lnTo>
                      <a:pt x="21" y="52"/>
                    </a:lnTo>
                    <a:lnTo>
                      <a:pt x="27" y="52"/>
                    </a:lnTo>
                    <a:lnTo>
                      <a:pt x="33" y="52"/>
                    </a:lnTo>
                    <a:lnTo>
                      <a:pt x="37" y="50"/>
                    </a:lnTo>
                    <a:lnTo>
                      <a:pt x="42" y="48"/>
                    </a:lnTo>
                    <a:lnTo>
                      <a:pt x="46" y="44"/>
                    </a:lnTo>
                    <a:lnTo>
                      <a:pt x="48" y="40"/>
                    </a:lnTo>
                    <a:lnTo>
                      <a:pt x="52" y="37"/>
                    </a:lnTo>
                    <a:lnTo>
                      <a:pt x="52" y="31"/>
                    </a:lnTo>
                    <a:lnTo>
                      <a:pt x="54" y="25"/>
                    </a:lnTo>
                    <a:lnTo>
                      <a:pt x="52" y="25"/>
                    </a:lnTo>
                    <a:lnTo>
                      <a:pt x="52" y="21"/>
                    </a:lnTo>
                    <a:lnTo>
                      <a:pt x="50" y="15"/>
                    </a:lnTo>
                    <a:lnTo>
                      <a:pt x="48" y="12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6" y="12"/>
                    </a:lnTo>
                    <a:lnTo>
                      <a:pt x="4" y="15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4" y="37"/>
                    </a:lnTo>
                    <a:lnTo>
                      <a:pt x="6" y="40"/>
                    </a:lnTo>
                    <a:lnTo>
                      <a:pt x="10" y="44"/>
                    </a:lnTo>
                    <a:lnTo>
                      <a:pt x="14" y="46"/>
                    </a:lnTo>
                    <a:lnTo>
                      <a:pt x="17" y="50"/>
                    </a:lnTo>
                    <a:lnTo>
                      <a:pt x="21" y="50"/>
                    </a:lnTo>
                    <a:lnTo>
                      <a:pt x="27" y="52"/>
                    </a:lnTo>
                    <a:lnTo>
                      <a:pt x="33" y="50"/>
                    </a:lnTo>
                    <a:lnTo>
                      <a:pt x="37" y="50"/>
                    </a:lnTo>
                    <a:lnTo>
                      <a:pt x="42" y="46"/>
                    </a:lnTo>
                    <a:lnTo>
                      <a:pt x="46" y="44"/>
                    </a:lnTo>
                    <a:lnTo>
                      <a:pt x="48" y="40"/>
                    </a:lnTo>
                    <a:lnTo>
                      <a:pt x="50" y="37"/>
                    </a:lnTo>
                    <a:lnTo>
                      <a:pt x="52" y="31"/>
                    </a:lnTo>
                    <a:lnTo>
                      <a:pt x="52" y="25"/>
                    </a:lnTo>
                    <a:lnTo>
                      <a:pt x="54" y="25"/>
                    </a:lnTo>
                    <a:close/>
                  </a:path>
                </a:pathLst>
              </a:custGeom>
              <a:solidFill>
                <a:srgbClr val="00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04" name="Freeform 8089"/>
              <p:cNvSpPr>
                <a:spLocks/>
              </p:cNvSpPr>
              <p:nvPr/>
            </p:nvSpPr>
            <p:spPr bwMode="auto">
              <a:xfrm>
                <a:off x="2940" y="3106"/>
                <a:ext cx="50" cy="52"/>
              </a:xfrm>
              <a:custGeom>
                <a:avLst/>
                <a:gdLst>
                  <a:gd name="T0" fmla="*/ 50 w 50"/>
                  <a:gd name="T1" fmla="*/ 21 h 52"/>
                  <a:gd name="T2" fmla="*/ 46 w 50"/>
                  <a:gd name="T3" fmla="*/ 12 h 52"/>
                  <a:gd name="T4" fmla="*/ 40 w 50"/>
                  <a:gd name="T5" fmla="*/ 4 h 52"/>
                  <a:gd name="T6" fmla="*/ 31 w 50"/>
                  <a:gd name="T7" fmla="*/ 0 h 52"/>
                  <a:gd name="T8" fmla="*/ 19 w 50"/>
                  <a:gd name="T9" fmla="*/ 0 h 52"/>
                  <a:gd name="T10" fmla="*/ 12 w 50"/>
                  <a:gd name="T11" fmla="*/ 4 h 52"/>
                  <a:gd name="T12" fmla="*/ 4 w 50"/>
                  <a:gd name="T13" fmla="*/ 12 h 52"/>
                  <a:gd name="T14" fmla="*/ 0 w 50"/>
                  <a:gd name="T15" fmla="*/ 21 h 52"/>
                  <a:gd name="T16" fmla="*/ 0 w 50"/>
                  <a:gd name="T17" fmla="*/ 31 h 52"/>
                  <a:gd name="T18" fmla="*/ 4 w 50"/>
                  <a:gd name="T19" fmla="*/ 40 h 52"/>
                  <a:gd name="T20" fmla="*/ 12 w 50"/>
                  <a:gd name="T21" fmla="*/ 46 h 52"/>
                  <a:gd name="T22" fmla="*/ 19 w 50"/>
                  <a:gd name="T23" fmla="*/ 50 h 52"/>
                  <a:gd name="T24" fmla="*/ 31 w 50"/>
                  <a:gd name="T25" fmla="*/ 50 h 52"/>
                  <a:gd name="T26" fmla="*/ 40 w 50"/>
                  <a:gd name="T27" fmla="*/ 46 h 52"/>
                  <a:gd name="T28" fmla="*/ 46 w 50"/>
                  <a:gd name="T29" fmla="*/ 40 h 52"/>
                  <a:gd name="T30" fmla="*/ 50 w 50"/>
                  <a:gd name="T31" fmla="*/ 31 h 52"/>
                  <a:gd name="T32" fmla="*/ 50 w 50"/>
                  <a:gd name="T33" fmla="*/ 25 h 52"/>
                  <a:gd name="T34" fmla="*/ 48 w 50"/>
                  <a:gd name="T35" fmla="*/ 15 h 52"/>
                  <a:gd name="T36" fmla="*/ 42 w 50"/>
                  <a:gd name="T37" fmla="*/ 8 h 52"/>
                  <a:gd name="T38" fmla="*/ 35 w 50"/>
                  <a:gd name="T39" fmla="*/ 2 h 52"/>
                  <a:gd name="T40" fmla="*/ 25 w 50"/>
                  <a:gd name="T41" fmla="*/ 0 h 52"/>
                  <a:gd name="T42" fmla="*/ 15 w 50"/>
                  <a:gd name="T43" fmla="*/ 2 h 52"/>
                  <a:gd name="T44" fmla="*/ 8 w 50"/>
                  <a:gd name="T45" fmla="*/ 8 h 52"/>
                  <a:gd name="T46" fmla="*/ 2 w 50"/>
                  <a:gd name="T47" fmla="*/ 15 h 52"/>
                  <a:gd name="T48" fmla="*/ 0 w 50"/>
                  <a:gd name="T49" fmla="*/ 25 h 52"/>
                  <a:gd name="T50" fmla="*/ 2 w 50"/>
                  <a:gd name="T51" fmla="*/ 35 h 52"/>
                  <a:gd name="T52" fmla="*/ 8 w 50"/>
                  <a:gd name="T53" fmla="*/ 44 h 52"/>
                  <a:gd name="T54" fmla="*/ 15 w 50"/>
                  <a:gd name="T55" fmla="*/ 48 h 52"/>
                  <a:gd name="T56" fmla="*/ 25 w 50"/>
                  <a:gd name="T57" fmla="*/ 50 h 52"/>
                  <a:gd name="T58" fmla="*/ 35 w 50"/>
                  <a:gd name="T59" fmla="*/ 48 h 52"/>
                  <a:gd name="T60" fmla="*/ 42 w 50"/>
                  <a:gd name="T61" fmla="*/ 44 h 52"/>
                  <a:gd name="T62" fmla="*/ 48 w 50"/>
                  <a:gd name="T63" fmla="*/ 35 h 52"/>
                  <a:gd name="T64" fmla="*/ 50 w 50"/>
                  <a:gd name="T65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2">
                    <a:moveTo>
                      <a:pt x="50" y="25"/>
                    </a:moveTo>
                    <a:lnTo>
                      <a:pt x="50" y="21"/>
                    </a:lnTo>
                    <a:lnTo>
                      <a:pt x="48" y="15"/>
                    </a:lnTo>
                    <a:lnTo>
                      <a:pt x="46" y="12"/>
                    </a:lnTo>
                    <a:lnTo>
                      <a:pt x="44" y="8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7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5" y="50"/>
                    </a:lnTo>
                    <a:lnTo>
                      <a:pt x="19" y="50"/>
                    </a:lnTo>
                    <a:lnTo>
                      <a:pt x="25" y="52"/>
                    </a:lnTo>
                    <a:lnTo>
                      <a:pt x="31" y="50"/>
                    </a:lnTo>
                    <a:lnTo>
                      <a:pt x="35" y="50"/>
                    </a:lnTo>
                    <a:lnTo>
                      <a:pt x="40" y="46"/>
                    </a:lnTo>
                    <a:lnTo>
                      <a:pt x="44" y="44"/>
                    </a:lnTo>
                    <a:lnTo>
                      <a:pt x="46" y="40"/>
                    </a:lnTo>
                    <a:lnTo>
                      <a:pt x="48" y="37"/>
                    </a:lnTo>
                    <a:lnTo>
                      <a:pt x="50" y="31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21"/>
                    </a:lnTo>
                    <a:lnTo>
                      <a:pt x="48" y="15"/>
                    </a:lnTo>
                    <a:lnTo>
                      <a:pt x="46" y="12"/>
                    </a:lnTo>
                    <a:lnTo>
                      <a:pt x="42" y="8"/>
                    </a:lnTo>
                    <a:lnTo>
                      <a:pt x="39" y="6"/>
                    </a:lnTo>
                    <a:lnTo>
                      <a:pt x="35" y="2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5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2" y="44"/>
                    </a:lnTo>
                    <a:lnTo>
                      <a:pt x="46" y="40"/>
                    </a:lnTo>
                    <a:lnTo>
                      <a:pt x="48" y="35"/>
                    </a:lnTo>
                    <a:lnTo>
                      <a:pt x="50" y="31"/>
                    </a:lnTo>
                    <a:lnTo>
                      <a:pt x="50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00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05" name="Freeform 8090"/>
              <p:cNvSpPr>
                <a:spLocks/>
              </p:cNvSpPr>
              <p:nvPr/>
            </p:nvSpPr>
            <p:spPr bwMode="auto">
              <a:xfrm>
                <a:off x="2940" y="3106"/>
                <a:ext cx="50" cy="50"/>
              </a:xfrm>
              <a:custGeom>
                <a:avLst/>
                <a:gdLst>
                  <a:gd name="T0" fmla="*/ 50 w 50"/>
                  <a:gd name="T1" fmla="*/ 21 h 50"/>
                  <a:gd name="T2" fmla="*/ 46 w 50"/>
                  <a:gd name="T3" fmla="*/ 12 h 50"/>
                  <a:gd name="T4" fmla="*/ 39 w 50"/>
                  <a:gd name="T5" fmla="*/ 6 h 50"/>
                  <a:gd name="T6" fmla="*/ 31 w 50"/>
                  <a:gd name="T7" fmla="*/ 2 h 50"/>
                  <a:gd name="T8" fmla="*/ 19 w 50"/>
                  <a:gd name="T9" fmla="*/ 2 h 50"/>
                  <a:gd name="T10" fmla="*/ 12 w 50"/>
                  <a:gd name="T11" fmla="*/ 6 h 50"/>
                  <a:gd name="T12" fmla="*/ 4 w 50"/>
                  <a:gd name="T13" fmla="*/ 12 h 50"/>
                  <a:gd name="T14" fmla="*/ 0 w 50"/>
                  <a:gd name="T15" fmla="*/ 21 h 50"/>
                  <a:gd name="T16" fmla="*/ 0 w 50"/>
                  <a:gd name="T17" fmla="*/ 31 h 50"/>
                  <a:gd name="T18" fmla="*/ 4 w 50"/>
                  <a:gd name="T19" fmla="*/ 40 h 50"/>
                  <a:gd name="T20" fmla="*/ 12 w 50"/>
                  <a:gd name="T21" fmla="*/ 46 h 50"/>
                  <a:gd name="T22" fmla="*/ 19 w 50"/>
                  <a:gd name="T23" fmla="*/ 50 h 50"/>
                  <a:gd name="T24" fmla="*/ 31 w 50"/>
                  <a:gd name="T25" fmla="*/ 50 h 50"/>
                  <a:gd name="T26" fmla="*/ 39 w 50"/>
                  <a:gd name="T27" fmla="*/ 46 h 50"/>
                  <a:gd name="T28" fmla="*/ 46 w 50"/>
                  <a:gd name="T29" fmla="*/ 40 h 50"/>
                  <a:gd name="T30" fmla="*/ 50 w 50"/>
                  <a:gd name="T31" fmla="*/ 31 h 50"/>
                  <a:gd name="T32" fmla="*/ 50 w 50"/>
                  <a:gd name="T33" fmla="*/ 25 h 50"/>
                  <a:gd name="T34" fmla="*/ 48 w 50"/>
                  <a:gd name="T35" fmla="*/ 15 h 50"/>
                  <a:gd name="T36" fmla="*/ 42 w 50"/>
                  <a:gd name="T37" fmla="*/ 8 h 50"/>
                  <a:gd name="T38" fmla="*/ 35 w 50"/>
                  <a:gd name="T39" fmla="*/ 4 h 50"/>
                  <a:gd name="T40" fmla="*/ 25 w 50"/>
                  <a:gd name="T41" fmla="*/ 2 h 50"/>
                  <a:gd name="T42" fmla="*/ 15 w 50"/>
                  <a:gd name="T43" fmla="*/ 4 h 50"/>
                  <a:gd name="T44" fmla="*/ 8 w 50"/>
                  <a:gd name="T45" fmla="*/ 8 h 50"/>
                  <a:gd name="T46" fmla="*/ 2 w 50"/>
                  <a:gd name="T47" fmla="*/ 15 h 50"/>
                  <a:gd name="T48" fmla="*/ 0 w 50"/>
                  <a:gd name="T49" fmla="*/ 25 h 50"/>
                  <a:gd name="T50" fmla="*/ 2 w 50"/>
                  <a:gd name="T51" fmla="*/ 35 h 50"/>
                  <a:gd name="T52" fmla="*/ 8 w 50"/>
                  <a:gd name="T53" fmla="*/ 42 h 50"/>
                  <a:gd name="T54" fmla="*/ 15 w 50"/>
                  <a:gd name="T55" fmla="*/ 48 h 50"/>
                  <a:gd name="T56" fmla="*/ 25 w 50"/>
                  <a:gd name="T57" fmla="*/ 50 h 50"/>
                  <a:gd name="T58" fmla="*/ 35 w 50"/>
                  <a:gd name="T59" fmla="*/ 48 h 50"/>
                  <a:gd name="T60" fmla="*/ 42 w 50"/>
                  <a:gd name="T61" fmla="*/ 42 h 50"/>
                  <a:gd name="T62" fmla="*/ 48 w 50"/>
                  <a:gd name="T63" fmla="*/ 35 h 50"/>
                  <a:gd name="T64" fmla="*/ 50 w 50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50" y="21"/>
                    </a:lnTo>
                    <a:lnTo>
                      <a:pt x="48" y="15"/>
                    </a:lnTo>
                    <a:lnTo>
                      <a:pt x="46" y="12"/>
                    </a:lnTo>
                    <a:lnTo>
                      <a:pt x="42" y="8"/>
                    </a:lnTo>
                    <a:lnTo>
                      <a:pt x="39" y="6"/>
                    </a:lnTo>
                    <a:lnTo>
                      <a:pt x="35" y="2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5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2" y="44"/>
                    </a:lnTo>
                    <a:lnTo>
                      <a:pt x="46" y="40"/>
                    </a:lnTo>
                    <a:lnTo>
                      <a:pt x="48" y="35"/>
                    </a:lnTo>
                    <a:lnTo>
                      <a:pt x="50" y="31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21"/>
                    </a:lnTo>
                    <a:lnTo>
                      <a:pt x="48" y="15"/>
                    </a:lnTo>
                    <a:lnTo>
                      <a:pt x="46" y="12"/>
                    </a:lnTo>
                    <a:lnTo>
                      <a:pt x="42" y="8"/>
                    </a:lnTo>
                    <a:lnTo>
                      <a:pt x="39" y="6"/>
                    </a:lnTo>
                    <a:lnTo>
                      <a:pt x="35" y="4"/>
                    </a:lnTo>
                    <a:lnTo>
                      <a:pt x="31" y="2"/>
                    </a:lnTo>
                    <a:lnTo>
                      <a:pt x="25" y="2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2" y="31"/>
                    </a:lnTo>
                    <a:lnTo>
                      <a:pt x="2" y="35"/>
                    </a:lnTo>
                    <a:lnTo>
                      <a:pt x="4" y="39"/>
                    </a:lnTo>
                    <a:lnTo>
                      <a:pt x="8" y="42"/>
                    </a:lnTo>
                    <a:lnTo>
                      <a:pt x="12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2" y="42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50" y="31"/>
                    </a:lnTo>
                    <a:lnTo>
                      <a:pt x="50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06" name="Freeform 8091"/>
              <p:cNvSpPr>
                <a:spLocks/>
              </p:cNvSpPr>
              <p:nvPr/>
            </p:nvSpPr>
            <p:spPr bwMode="auto">
              <a:xfrm>
                <a:off x="2940" y="3108"/>
                <a:ext cx="50" cy="48"/>
              </a:xfrm>
              <a:custGeom>
                <a:avLst/>
                <a:gdLst>
                  <a:gd name="T0" fmla="*/ 50 w 50"/>
                  <a:gd name="T1" fmla="*/ 19 h 48"/>
                  <a:gd name="T2" fmla="*/ 46 w 50"/>
                  <a:gd name="T3" fmla="*/ 10 h 48"/>
                  <a:gd name="T4" fmla="*/ 39 w 50"/>
                  <a:gd name="T5" fmla="*/ 4 h 48"/>
                  <a:gd name="T6" fmla="*/ 31 w 50"/>
                  <a:gd name="T7" fmla="*/ 0 h 48"/>
                  <a:gd name="T8" fmla="*/ 19 w 50"/>
                  <a:gd name="T9" fmla="*/ 0 h 48"/>
                  <a:gd name="T10" fmla="*/ 12 w 50"/>
                  <a:gd name="T11" fmla="*/ 4 h 48"/>
                  <a:gd name="T12" fmla="*/ 4 w 50"/>
                  <a:gd name="T13" fmla="*/ 10 h 48"/>
                  <a:gd name="T14" fmla="*/ 2 w 50"/>
                  <a:gd name="T15" fmla="*/ 19 h 48"/>
                  <a:gd name="T16" fmla="*/ 2 w 50"/>
                  <a:gd name="T17" fmla="*/ 29 h 48"/>
                  <a:gd name="T18" fmla="*/ 4 w 50"/>
                  <a:gd name="T19" fmla="*/ 37 h 48"/>
                  <a:gd name="T20" fmla="*/ 12 w 50"/>
                  <a:gd name="T21" fmla="*/ 44 h 48"/>
                  <a:gd name="T22" fmla="*/ 19 w 50"/>
                  <a:gd name="T23" fmla="*/ 48 h 48"/>
                  <a:gd name="T24" fmla="*/ 31 w 50"/>
                  <a:gd name="T25" fmla="*/ 48 h 48"/>
                  <a:gd name="T26" fmla="*/ 39 w 50"/>
                  <a:gd name="T27" fmla="*/ 44 h 48"/>
                  <a:gd name="T28" fmla="*/ 46 w 50"/>
                  <a:gd name="T29" fmla="*/ 37 h 48"/>
                  <a:gd name="T30" fmla="*/ 50 w 50"/>
                  <a:gd name="T31" fmla="*/ 29 h 48"/>
                  <a:gd name="T32" fmla="*/ 50 w 50"/>
                  <a:gd name="T33" fmla="*/ 23 h 48"/>
                  <a:gd name="T34" fmla="*/ 48 w 50"/>
                  <a:gd name="T35" fmla="*/ 13 h 48"/>
                  <a:gd name="T36" fmla="*/ 42 w 50"/>
                  <a:gd name="T37" fmla="*/ 6 h 48"/>
                  <a:gd name="T38" fmla="*/ 35 w 50"/>
                  <a:gd name="T39" fmla="*/ 2 h 48"/>
                  <a:gd name="T40" fmla="*/ 25 w 50"/>
                  <a:gd name="T41" fmla="*/ 0 h 48"/>
                  <a:gd name="T42" fmla="*/ 15 w 50"/>
                  <a:gd name="T43" fmla="*/ 2 h 48"/>
                  <a:gd name="T44" fmla="*/ 8 w 50"/>
                  <a:gd name="T45" fmla="*/ 6 h 48"/>
                  <a:gd name="T46" fmla="*/ 4 w 50"/>
                  <a:gd name="T47" fmla="*/ 13 h 48"/>
                  <a:gd name="T48" fmla="*/ 2 w 50"/>
                  <a:gd name="T49" fmla="*/ 23 h 48"/>
                  <a:gd name="T50" fmla="*/ 4 w 50"/>
                  <a:gd name="T51" fmla="*/ 33 h 48"/>
                  <a:gd name="T52" fmla="*/ 8 w 50"/>
                  <a:gd name="T53" fmla="*/ 40 h 48"/>
                  <a:gd name="T54" fmla="*/ 15 w 50"/>
                  <a:gd name="T55" fmla="*/ 46 h 48"/>
                  <a:gd name="T56" fmla="*/ 25 w 50"/>
                  <a:gd name="T57" fmla="*/ 48 h 48"/>
                  <a:gd name="T58" fmla="*/ 35 w 50"/>
                  <a:gd name="T59" fmla="*/ 46 h 48"/>
                  <a:gd name="T60" fmla="*/ 42 w 50"/>
                  <a:gd name="T61" fmla="*/ 40 h 48"/>
                  <a:gd name="T62" fmla="*/ 48 w 50"/>
                  <a:gd name="T63" fmla="*/ 33 h 48"/>
                  <a:gd name="T64" fmla="*/ 50 w 50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48">
                    <a:moveTo>
                      <a:pt x="50" y="23"/>
                    </a:moveTo>
                    <a:lnTo>
                      <a:pt x="50" y="19"/>
                    </a:lnTo>
                    <a:lnTo>
                      <a:pt x="48" y="13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8" y="40"/>
                    </a:lnTo>
                    <a:lnTo>
                      <a:pt x="12" y="44"/>
                    </a:lnTo>
                    <a:lnTo>
                      <a:pt x="15" y="46"/>
                    </a:lnTo>
                    <a:lnTo>
                      <a:pt x="19" y="48"/>
                    </a:lnTo>
                    <a:lnTo>
                      <a:pt x="25" y="48"/>
                    </a:lnTo>
                    <a:lnTo>
                      <a:pt x="31" y="48"/>
                    </a:lnTo>
                    <a:lnTo>
                      <a:pt x="35" y="46"/>
                    </a:lnTo>
                    <a:lnTo>
                      <a:pt x="39" y="44"/>
                    </a:lnTo>
                    <a:lnTo>
                      <a:pt x="42" y="40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9"/>
                    </a:lnTo>
                    <a:lnTo>
                      <a:pt x="50" y="23"/>
                    </a:lnTo>
                    <a:lnTo>
                      <a:pt x="50" y="23"/>
                    </a:lnTo>
                    <a:lnTo>
                      <a:pt x="48" y="19"/>
                    </a:lnTo>
                    <a:lnTo>
                      <a:pt x="48" y="13"/>
                    </a:lnTo>
                    <a:lnTo>
                      <a:pt x="44" y="10"/>
                    </a:lnTo>
                    <a:lnTo>
                      <a:pt x="42" y="6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6" y="37"/>
                    </a:lnTo>
                    <a:lnTo>
                      <a:pt x="8" y="40"/>
                    </a:lnTo>
                    <a:lnTo>
                      <a:pt x="12" y="44"/>
                    </a:lnTo>
                    <a:lnTo>
                      <a:pt x="15" y="46"/>
                    </a:lnTo>
                    <a:lnTo>
                      <a:pt x="21" y="48"/>
                    </a:lnTo>
                    <a:lnTo>
                      <a:pt x="25" y="48"/>
                    </a:lnTo>
                    <a:lnTo>
                      <a:pt x="31" y="48"/>
                    </a:lnTo>
                    <a:lnTo>
                      <a:pt x="35" y="46"/>
                    </a:lnTo>
                    <a:lnTo>
                      <a:pt x="39" y="44"/>
                    </a:lnTo>
                    <a:lnTo>
                      <a:pt x="42" y="40"/>
                    </a:lnTo>
                    <a:lnTo>
                      <a:pt x="44" y="37"/>
                    </a:lnTo>
                    <a:lnTo>
                      <a:pt x="48" y="33"/>
                    </a:lnTo>
                    <a:lnTo>
                      <a:pt x="48" y="29"/>
                    </a:lnTo>
                    <a:lnTo>
                      <a:pt x="50" y="23"/>
                    </a:lnTo>
                    <a:lnTo>
                      <a:pt x="50" y="23"/>
                    </a:lnTo>
                    <a:close/>
                  </a:path>
                </a:pathLst>
              </a:cu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07" name="Freeform 8092"/>
              <p:cNvSpPr>
                <a:spLocks/>
              </p:cNvSpPr>
              <p:nvPr/>
            </p:nvSpPr>
            <p:spPr bwMode="auto">
              <a:xfrm>
                <a:off x="2942" y="3108"/>
                <a:ext cx="48" cy="48"/>
              </a:xfrm>
              <a:custGeom>
                <a:avLst/>
                <a:gdLst>
                  <a:gd name="T0" fmla="*/ 46 w 48"/>
                  <a:gd name="T1" fmla="*/ 19 h 48"/>
                  <a:gd name="T2" fmla="*/ 42 w 48"/>
                  <a:gd name="T3" fmla="*/ 10 h 48"/>
                  <a:gd name="T4" fmla="*/ 37 w 48"/>
                  <a:gd name="T5" fmla="*/ 4 h 48"/>
                  <a:gd name="T6" fmla="*/ 29 w 48"/>
                  <a:gd name="T7" fmla="*/ 0 h 48"/>
                  <a:gd name="T8" fmla="*/ 19 w 48"/>
                  <a:gd name="T9" fmla="*/ 0 h 48"/>
                  <a:gd name="T10" fmla="*/ 10 w 48"/>
                  <a:gd name="T11" fmla="*/ 4 h 48"/>
                  <a:gd name="T12" fmla="*/ 4 w 48"/>
                  <a:gd name="T13" fmla="*/ 10 h 48"/>
                  <a:gd name="T14" fmla="*/ 0 w 48"/>
                  <a:gd name="T15" fmla="*/ 19 h 48"/>
                  <a:gd name="T16" fmla="*/ 0 w 48"/>
                  <a:gd name="T17" fmla="*/ 29 h 48"/>
                  <a:gd name="T18" fmla="*/ 4 w 48"/>
                  <a:gd name="T19" fmla="*/ 37 h 48"/>
                  <a:gd name="T20" fmla="*/ 10 w 48"/>
                  <a:gd name="T21" fmla="*/ 44 h 48"/>
                  <a:gd name="T22" fmla="*/ 19 w 48"/>
                  <a:gd name="T23" fmla="*/ 48 h 48"/>
                  <a:gd name="T24" fmla="*/ 29 w 48"/>
                  <a:gd name="T25" fmla="*/ 48 h 48"/>
                  <a:gd name="T26" fmla="*/ 37 w 48"/>
                  <a:gd name="T27" fmla="*/ 44 h 48"/>
                  <a:gd name="T28" fmla="*/ 42 w 48"/>
                  <a:gd name="T29" fmla="*/ 37 h 48"/>
                  <a:gd name="T30" fmla="*/ 46 w 48"/>
                  <a:gd name="T31" fmla="*/ 29 h 48"/>
                  <a:gd name="T32" fmla="*/ 46 w 48"/>
                  <a:gd name="T33" fmla="*/ 23 h 48"/>
                  <a:gd name="T34" fmla="*/ 44 w 48"/>
                  <a:gd name="T35" fmla="*/ 15 h 48"/>
                  <a:gd name="T36" fmla="*/ 40 w 48"/>
                  <a:gd name="T37" fmla="*/ 8 h 48"/>
                  <a:gd name="T38" fmla="*/ 33 w 48"/>
                  <a:gd name="T39" fmla="*/ 2 h 48"/>
                  <a:gd name="T40" fmla="*/ 23 w 48"/>
                  <a:gd name="T41" fmla="*/ 0 h 48"/>
                  <a:gd name="T42" fmla="*/ 13 w 48"/>
                  <a:gd name="T43" fmla="*/ 2 h 48"/>
                  <a:gd name="T44" fmla="*/ 6 w 48"/>
                  <a:gd name="T45" fmla="*/ 8 h 48"/>
                  <a:gd name="T46" fmla="*/ 2 w 48"/>
                  <a:gd name="T47" fmla="*/ 15 h 48"/>
                  <a:gd name="T48" fmla="*/ 0 w 48"/>
                  <a:gd name="T49" fmla="*/ 23 h 48"/>
                  <a:gd name="T50" fmla="*/ 2 w 48"/>
                  <a:gd name="T51" fmla="*/ 33 h 48"/>
                  <a:gd name="T52" fmla="*/ 6 w 48"/>
                  <a:gd name="T53" fmla="*/ 40 h 48"/>
                  <a:gd name="T54" fmla="*/ 13 w 48"/>
                  <a:gd name="T55" fmla="*/ 46 h 48"/>
                  <a:gd name="T56" fmla="*/ 23 w 48"/>
                  <a:gd name="T57" fmla="*/ 48 h 48"/>
                  <a:gd name="T58" fmla="*/ 33 w 48"/>
                  <a:gd name="T59" fmla="*/ 46 h 48"/>
                  <a:gd name="T60" fmla="*/ 40 w 48"/>
                  <a:gd name="T61" fmla="*/ 40 h 48"/>
                  <a:gd name="T62" fmla="*/ 44 w 48"/>
                  <a:gd name="T63" fmla="*/ 33 h 48"/>
                  <a:gd name="T64" fmla="*/ 46 w 48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48">
                    <a:moveTo>
                      <a:pt x="48" y="23"/>
                    </a:moveTo>
                    <a:lnTo>
                      <a:pt x="46" y="19"/>
                    </a:lnTo>
                    <a:lnTo>
                      <a:pt x="46" y="13"/>
                    </a:lnTo>
                    <a:lnTo>
                      <a:pt x="42" y="10"/>
                    </a:lnTo>
                    <a:lnTo>
                      <a:pt x="40" y="6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6" y="40"/>
                    </a:lnTo>
                    <a:lnTo>
                      <a:pt x="10" y="44"/>
                    </a:lnTo>
                    <a:lnTo>
                      <a:pt x="13" y="46"/>
                    </a:lnTo>
                    <a:lnTo>
                      <a:pt x="19" y="48"/>
                    </a:lnTo>
                    <a:lnTo>
                      <a:pt x="23" y="48"/>
                    </a:lnTo>
                    <a:lnTo>
                      <a:pt x="29" y="48"/>
                    </a:lnTo>
                    <a:lnTo>
                      <a:pt x="33" y="46"/>
                    </a:lnTo>
                    <a:lnTo>
                      <a:pt x="37" y="44"/>
                    </a:lnTo>
                    <a:lnTo>
                      <a:pt x="40" y="40"/>
                    </a:lnTo>
                    <a:lnTo>
                      <a:pt x="42" y="37"/>
                    </a:lnTo>
                    <a:lnTo>
                      <a:pt x="46" y="33"/>
                    </a:lnTo>
                    <a:lnTo>
                      <a:pt x="46" y="29"/>
                    </a:lnTo>
                    <a:lnTo>
                      <a:pt x="48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5"/>
                    </a:lnTo>
                    <a:lnTo>
                      <a:pt x="42" y="12"/>
                    </a:lnTo>
                    <a:lnTo>
                      <a:pt x="40" y="8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6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6" y="40"/>
                    </a:lnTo>
                    <a:lnTo>
                      <a:pt x="10" y="42"/>
                    </a:lnTo>
                    <a:lnTo>
                      <a:pt x="13" y="46"/>
                    </a:lnTo>
                    <a:lnTo>
                      <a:pt x="19" y="46"/>
                    </a:lnTo>
                    <a:lnTo>
                      <a:pt x="23" y="48"/>
                    </a:lnTo>
                    <a:lnTo>
                      <a:pt x="29" y="46"/>
                    </a:lnTo>
                    <a:lnTo>
                      <a:pt x="33" y="46"/>
                    </a:lnTo>
                    <a:lnTo>
                      <a:pt x="37" y="42"/>
                    </a:lnTo>
                    <a:lnTo>
                      <a:pt x="40" y="40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00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08" name="Freeform 8093"/>
              <p:cNvSpPr>
                <a:spLocks/>
              </p:cNvSpPr>
              <p:nvPr/>
            </p:nvSpPr>
            <p:spPr bwMode="auto">
              <a:xfrm>
                <a:off x="2942" y="3108"/>
                <a:ext cx="46" cy="48"/>
              </a:xfrm>
              <a:custGeom>
                <a:avLst/>
                <a:gdLst>
                  <a:gd name="T0" fmla="*/ 46 w 46"/>
                  <a:gd name="T1" fmla="*/ 19 h 48"/>
                  <a:gd name="T2" fmla="*/ 42 w 46"/>
                  <a:gd name="T3" fmla="*/ 12 h 48"/>
                  <a:gd name="T4" fmla="*/ 37 w 46"/>
                  <a:gd name="T5" fmla="*/ 4 h 48"/>
                  <a:gd name="T6" fmla="*/ 29 w 46"/>
                  <a:gd name="T7" fmla="*/ 0 h 48"/>
                  <a:gd name="T8" fmla="*/ 19 w 46"/>
                  <a:gd name="T9" fmla="*/ 0 h 48"/>
                  <a:gd name="T10" fmla="*/ 10 w 46"/>
                  <a:gd name="T11" fmla="*/ 4 h 48"/>
                  <a:gd name="T12" fmla="*/ 4 w 46"/>
                  <a:gd name="T13" fmla="*/ 12 h 48"/>
                  <a:gd name="T14" fmla="*/ 0 w 46"/>
                  <a:gd name="T15" fmla="*/ 19 h 48"/>
                  <a:gd name="T16" fmla="*/ 0 w 46"/>
                  <a:gd name="T17" fmla="*/ 29 h 48"/>
                  <a:gd name="T18" fmla="*/ 4 w 46"/>
                  <a:gd name="T19" fmla="*/ 37 h 48"/>
                  <a:gd name="T20" fmla="*/ 10 w 46"/>
                  <a:gd name="T21" fmla="*/ 42 h 48"/>
                  <a:gd name="T22" fmla="*/ 19 w 46"/>
                  <a:gd name="T23" fmla="*/ 46 h 48"/>
                  <a:gd name="T24" fmla="*/ 29 w 46"/>
                  <a:gd name="T25" fmla="*/ 46 h 48"/>
                  <a:gd name="T26" fmla="*/ 37 w 46"/>
                  <a:gd name="T27" fmla="*/ 42 h 48"/>
                  <a:gd name="T28" fmla="*/ 42 w 46"/>
                  <a:gd name="T29" fmla="*/ 37 h 48"/>
                  <a:gd name="T30" fmla="*/ 46 w 46"/>
                  <a:gd name="T31" fmla="*/ 29 h 48"/>
                  <a:gd name="T32" fmla="*/ 46 w 46"/>
                  <a:gd name="T33" fmla="*/ 23 h 48"/>
                  <a:gd name="T34" fmla="*/ 44 w 46"/>
                  <a:gd name="T35" fmla="*/ 15 h 48"/>
                  <a:gd name="T36" fmla="*/ 38 w 46"/>
                  <a:gd name="T37" fmla="*/ 8 h 48"/>
                  <a:gd name="T38" fmla="*/ 33 w 46"/>
                  <a:gd name="T39" fmla="*/ 2 h 48"/>
                  <a:gd name="T40" fmla="*/ 23 w 46"/>
                  <a:gd name="T41" fmla="*/ 0 h 48"/>
                  <a:gd name="T42" fmla="*/ 13 w 46"/>
                  <a:gd name="T43" fmla="*/ 2 h 48"/>
                  <a:gd name="T44" fmla="*/ 8 w 46"/>
                  <a:gd name="T45" fmla="*/ 8 h 48"/>
                  <a:gd name="T46" fmla="*/ 2 w 46"/>
                  <a:gd name="T47" fmla="*/ 15 h 48"/>
                  <a:gd name="T48" fmla="*/ 0 w 46"/>
                  <a:gd name="T49" fmla="*/ 23 h 48"/>
                  <a:gd name="T50" fmla="*/ 2 w 46"/>
                  <a:gd name="T51" fmla="*/ 33 h 48"/>
                  <a:gd name="T52" fmla="*/ 8 w 46"/>
                  <a:gd name="T53" fmla="*/ 40 h 48"/>
                  <a:gd name="T54" fmla="*/ 13 w 46"/>
                  <a:gd name="T55" fmla="*/ 44 h 48"/>
                  <a:gd name="T56" fmla="*/ 23 w 46"/>
                  <a:gd name="T57" fmla="*/ 46 h 48"/>
                  <a:gd name="T58" fmla="*/ 33 w 46"/>
                  <a:gd name="T59" fmla="*/ 44 h 48"/>
                  <a:gd name="T60" fmla="*/ 38 w 46"/>
                  <a:gd name="T61" fmla="*/ 40 h 48"/>
                  <a:gd name="T62" fmla="*/ 44 w 46"/>
                  <a:gd name="T63" fmla="*/ 33 h 48"/>
                  <a:gd name="T64" fmla="*/ 46 w 46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8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5"/>
                    </a:lnTo>
                    <a:lnTo>
                      <a:pt x="42" y="12"/>
                    </a:lnTo>
                    <a:lnTo>
                      <a:pt x="40" y="8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6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6" y="40"/>
                    </a:lnTo>
                    <a:lnTo>
                      <a:pt x="10" y="42"/>
                    </a:lnTo>
                    <a:lnTo>
                      <a:pt x="13" y="46"/>
                    </a:lnTo>
                    <a:lnTo>
                      <a:pt x="19" y="46"/>
                    </a:lnTo>
                    <a:lnTo>
                      <a:pt x="23" y="48"/>
                    </a:lnTo>
                    <a:lnTo>
                      <a:pt x="29" y="46"/>
                    </a:lnTo>
                    <a:lnTo>
                      <a:pt x="33" y="46"/>
                    </a:lnTo>
                    <a:lnTo>
                      <a:pt x="37" y="42"/>
                    </a:lnTo>
                    <a:lnTo>
                      <a:pt x="40" y="40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5"/>
                    </a:lnTo>
                    <a:lnTo>
                      <a:pt x="42" y="12"/>
                    </a:lnTo>
                    <a:lnTo>
                      <a:pt x="38" y="8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3" y="44"/>
                    </a:lnTo>
                    <a:lnTo>
                      <a:pt x="37" y="42"/>
                    </a:lnTo>
                    <a:lnTo>
                      <a:pt x="38" y="40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00A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09" name="Freeform 8094"/>
              <p:cNvSpPr>
                <a:spLocks/>
              </p:cNvSpPr>
              <p:nvPr/>
            </p:nvSpPr>
            <p:spPr bwMode="auto">
              <a:xfrm>
                <a:off x="2942" y="3108"/>
                <a:ext cx="46" cy="46"/>
              </a:xfrm>
              <a:custGeom>
                <a:avLst/>
                <a:gdLst>
                  <a:gd name="T0" fmla="*/ 46 w 46"/>
                  <a:gd name="T1" fmla="*/ 19 h 46"/>
                  <a:gd name="T2" fmla="*/ 42 w 46"/>
                  <a:gd name="T3" fmla="*/ 12 h 46"/>
                  <a:gd name="T4" fmla="*/ 37 w 46"/>
                  <a:gd name="T5" fmla="*/ 4 h 46"/>
                  <a:gd name="T6" fmla="*/ 27 w 46"/>
                  <a:gd name="T7" fmla="*/ 2 h 46"/>
                  <a:gd name="T8" fmla="*/ 19 w 46"/>
                  <a:gd name="T9" fmla="*/ 2 h 46"/>
                  <a:gd name="T10" fmla="*/ 10 w 46"/>
                  <a:gd name="T11" fmla="*/ 4 h 46"/>
                  <a:gd name="T12" fmla="*/ 4 w 46"/>
                  <a:gd name="T13" fmla="*/ 12 h 46"/>
                  <a:gd name="T14" fmla="*/ 0 w 46"/>
                  <a:gd name="T15" fmla="*/ 19 h 46"/>
                  <a:gd name="T16" fmla="*/ 0 w 46"/>
                  <a:gd name="T17" fmla="*/ 29 h 46"/>
                  <a:gd name="T18" fmla="*/ 4 w 46"/>
                  <a:gd name="T19" fmla="*/ 37 h 46"/>
                  <a:gd name="T20" fmla="*/ 10 w 46"/>
                  <a:gd name="T21" fmla="*/ 42 h 46"/>
                  <a:gd name="T22" fmla="*/ 19 w 46"/>
                  <a:gd name="T23" fmla="*/ 46 h 46"/>
                  <a:gd name="T24" fmla="*/ 27 w 46"/>
                  <a:gd name="T25" fmla="*/ 46 h 46"/>
                  <a:gd name="T26" fmla="*/ 37 w 46"/>
                  <a:gd name="T27" fmla="*/ 42 h 46"/>
                  <a:gd name="T28" fmla="*/ 42 w 46"/>
                  <a:gd name="T29" fmla="*/ 37 h 46"/>
                  <a:gd name="T30" fmla="*/ 46 w 46"/>
                  <a:gd name="T31" fmla="*/ 29 h 46"/>
                  <a:gd name="T32" fmla="*/ 46 w 46"/>
                  <a:gd name="T33" fmla="*/ 23 h 46"/>
                  <a:gd name="T34" fmla="*/ 44 w 46"/>
                  <a:gd name="T35" fmla="*/ 15 h 46"/>
                  <a:gd name="T36" fmla="*/ 38 w 46"/>
                  <a:gd name="T37" fmla="*/ 8 h 46"/>
                  <a:gd name="T38" fmla="*/ 33 w 46"/>
                  <a:gd name="T39" fmla="*/ 4 h 46"/>
                  <a:gd name="T40" fmla="*/ 23 w 46"/>
                  <a:gd name="T41" fmla="*/ 2 h 46"/>
                  <a:gd name="T42" fmla="*/ 15 w 46"/>
                  <a:gd name="T43" fmla="*/ 4 h 46"/>
                  <a:gd name="T44" fmla="*/ 8 w 46"/>
                  <a:gd name="T45" fmla="*/ 8 h 46"/>
                  <a:gd name="T46" fmla="*/ 2 w 46"/>
                  <a:gd name="T47" fmla="*/ 15 h 46"/>
                  <a:gd name="T48" fmla="*/ 0 w 46"/>
                  <a:gd name="T49" fmla="*/ 23 h 46"/>
                  <a:gd name="T50" fmla="*/ 2 w 46"/>
                  <a:gd name="T51" fmla="*/ 33 h 46"/>
                  <a:gd name="T52" fmla="*/ 8 w 46"/>
                  <a:gd name="T53" fmla="*/ 40 h 46"/>
                  <a:gd name="T54" fmla="*/ 15 w 46"/>
                  <a:gd name="T55" fmla="*/ 44 h 46"/>
                  <a:gd name="T56" fmla="*/ 23 w 46"/>
                  <a:gd name="T57" fmla="*/ 46 h 46"/>
                  <a:gd name="T58" fmla="*/ 33 w 46"/>
                  <a:gd name="T59" fmla="*/ 44 h 46"/>
                  <a:gd name="T60" fmla="*/ 38 w 46"/>
                  <a:gd name="T61" fmla="*/ 40 h 46"/>
                  <a:gd name="T62" fmla="*/ 44 w 46"/>
                  <a:gd name="T63" fmla="*/ 33 h 46"/>
                  <a:gd name="T64" fmla="*/ 46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5"/>
                    </a:lnTo>
                    <a:lnTo>
                      <a:pt x="42" y="12"/>
                    </a:lnTo>
                    <a:lnTo>
                      <a:pt x="38" y="8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3" y="44"/>
                    </a:lnTo>
                    <a:lnTo>
                      <a:pt x="37" y="42"/>
                    </a:lnTo>
                    <a:lnTo>
                      <a:pt x="38" y="40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4" y="19"/>
                    </a:lnTo>
                    <a:lnTo>
                      <a:pt x="44" y="15"/>
                    </a:lnTo>
                    <a:lnTo>
                      <a:pt x="42" y="12"/>
                    </a:lnTo>
                    <a:lnTo>
                      <a:pt x="38" y="8"/>
                    </a:lnTo>
                    <a:lnTo>
                      <a:pt x="37" y="6"/>
                    </a:lnTo>
                    <a:lnTo>
                      <a:pt x="33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8" y="40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3" y="44"/>
                    </a:lnTo>
                    <a:lnTo>
                      <a:pt x="37" y="42"/>
                    </a:lnTo>
                    <a:lnTo>
                      <a:pt x="38" y="40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4" y="29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00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10" name="Freeform 8095"/>
              <p:cNvSpPr>
                <a:spLocks/>
              </p:cNvSpPr>
              <p:nvPr/>
            </p:nvSpPr>
            <p:spPr bwMode="auto">
              <a:xfrm>
                <a:off x="2942" y="3110"/>
                <a:ext cx="46" cy="44"/>
              </a:xfrm>
              <a:custGeom>
                <a:avLst/>
                <a:gdLst>
                  <a:gd name="T0" fmla="*/ 44 w 46"/>
                  <a:gd name="T1" fmla="*/ 17 h 44"/>
                  <a:gd name="T2" fmla="*/ 42 w 46"/>
                  <a:gd name="T3" fmla="*/ 10 h 44"/>
                  <a:gd name="T4" fmla="*/ 37 w 46"/>
                  <a:gd name="T5" fmla="*/ 4 h 44"/>
                  <a:gd name="T6" fmla="*/ 27 w 46"/>
                  <a:gd name="T7" fmla="*/ 0 h 44"/>
                  <a:gd name="T8" fmla="*/ 19 w 46"/>
                  <a:gd name="T9" fmla="*/ 0 h 44"/>
                  <a:gd name="T10" fmla="*/ 12 w 46"/>
                  <a:gd name="T11" fmla="*/ 4 h 44"/>
                  <a:gd name="T12" fmla="*/ 4 w 46"/>
                  <a:gd name="T13" fmla="*/ 10 h 44"/>
                  <a:gd name="T14" fmla="*/ 2 w 46"/>
                  <a:gd name="T15" fmla="*/ 17 h 44"/>
                  <a:gd name="T16" fmla="*/ 2 w 46"/>
                  <a:gd name="T17" fmla="*/ 27 h 44"/>
                  <a:gd name="T18" fmla="*/ 4 w 46"/>
                  <a:gd name="T19" fmla="*/ 35 h 44"/>
                  <a:gd name="T20" fmla="*/ 12 w 46"/>
                  <a:gd name="T21" fmla="*/ 40 h 44"/>
                  <a:gd name="T22" fmla="*/ 19 w 46"/>
                  <a:gd name="T23" fmla="*/ 44 h 44"/>
                  <a:gd name="T24" fmla="*/ 27 w 46"/>
                  <a:gd name="T25" fmla="*/ 44 h 44"/>
                  <a:gd name="T26" fmla="*/ 37 w 46"/>
                  <a:gd name="T27" fmla="*/ 40 h 44"/>
                  <a:gd name="T28" fmla="*/ 42 w 46"/>
                  <a:gd name="T29" fmla="*/ 35 h 44"/>
                  <a:gd name="T30" fmla="*/ 44 w 46"/>
                  <a:gd name="T31" fmla="*/ 27 h 44"/>
                  <a:gd name="T32" fmla="*/ 44 w 46"/>
                  <a:gd name="T33" fmla="*/ 21 h 44"/>
                  <a:gd name="T34" fmla="*/ 44 w 46"/>
                  <a:gd name="T35" fmla="*/ 13 h 44"/>
                  <a:gd name="T36" fmla="*/ 38 w 46"/>
                  <a:gd name="T37" fmla="*/ 6 h 44"/>
                  <a:gd name="T38" fmla="*/ 31 w 46"/>
                  <a:gd name="T39" fmla="*/ 2 h 44"/>
                  <a:gd name="T40" fmla="*/ 23 w 46"/>
                  <a:gd name="T41" fmla="*/ 0 h 44"/>
                  <a:gd name="T42" fmla="*/ 15 w 46"/>
                  <a:gd name="T43" fmla="*/ 2 h 44"/>
                  <a:gd name="T44" fmla="*/ 8 w 46"/>
                  <a:gd name="T45" fmla="*/ 6 h 44"/>
                  <a:gd name="T46" fmla="*/ 4 w 46"/>
                  <a:gd name="T47" fmla="*/ 13 h 44"/>
                  <a:gd name="T48" fmla="*/ 2 w 46"/>
                  <a:gd name="T49" fmla="*/ 21 h 44"/>
                  <a:gd name="T50" fmla="*/ 4 w 46"/>
                  <a:gd name="T51" fmla="*/ 31 h 44"/>
                  <a:gd name="T52" fmla="*/ 8 w 46"/>
                  <a:gd name="T53" fmla="*/ 36 h 44"/>
                  <a:gd name="T54" fmla="*/ 15 w 46"/>
                  <a:gd name="T55" fmla="*/ 42 h 44"/>
                  <a:gd name="T56" fmla="*/ 23 w 46"/>
                  <a:gd name="T57" fmla="*/ 44 h 44"/>
                  <a:gd name="T58" fmla="*/ 31 w 46"/>
                  <a:gd name="T59" fmla="*/ 42 h 44"/>
                  <a:gd name="T60" fmla="*/ 38 w 46"/>
                  <a:gd name="T61" fmla="*/ 36 h 44"/>
                  <a:gd name="T62" fmla="*/ 44 w 46"/>
                  <a:gd name="T63" fmla="*/ 31 h 44"/>
                  <a:gd name="T64" fmla="*/ 44 w 46"/>
                  <a:gd name="T65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4">
                    <a:moveTo>
                      <a:pt x="46" y="21"/>
                    </a:moveTo>
                    <a:lnTo>
                      <a:pt x="44" y="17"/>
                    </a:lnTo>
                    <a:lnTo>
                      <a:pt x="44" y="13"/>
                    </a:lnTo>
                    <a:lnTo>
                      <a:pt x="42" y="10"/>
                    </a:lnTo>
                    <a:lnTo>
                      <a:pt x="38" y="6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8" y="38"/>
                    </a:lnTo>
                    <a:lnTo>
                      <a:pt x="12" y="40"/>
                    </a:lnTo>
                    <a:lnTo>
                      <a:pt x="15" y="42"/>
                    </a:lnTo>
                    <a:lnTo>
                      <a:pt x="19" y="44"/>
                    </a:lnTo>
                    <a:lnTo>
                      <a:pt x="23" y="44"/>
                    </a:lnTo>
                    <a:lnTo>
                      <a:pt x="27" y="44"/>
                    </a:lnTo>
                    <a:lnTo>
                      <a:pt x="33" y="42"/>
                    </a:lnTo>
                    <a:lnTo>
                      <a:pt x="37" y="40"/>
                    </a:lnTo>
                    <a:lnTo>
                      <a:pt x="38" y="38"/>
                    </a:lnTo>
                    <a:lnTo>
                      <a:pt x="42" y="35"/>
                    </a:lnTo>
                    <a:lnTo>
                      <a:pt x="44" y="31"/>
                    </a:lnTo>
                    <a:lnTo>
                      <a:pt x="44" y="27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4" y="17"/>
                    </a:lnTo>
                    <a:lnTo>
                      <a:pt x="44" y="13"/>
                    </a:lnTo>
                    <a:lnTo>
                      <a:pt x="40" y="10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6" y="35"/>
                    </a:lnTo>
                    <a:lnTo>
                      <a:pt x="8" y="36"/>
                    </a:lnTo>
                    <a:lnTo>
                      <a:pt x="12" y="40"/>
                    </a:lnTo>
                    <a:lnTo>
                      <a:pt x="15" y="42"/>
                    </a:lnTo>
                    <a:lnTo>
                      <a:pt x="19" y="42"/>
                    </a:lnTo>
                    <a:lnTo>
                      <a:pt x="23" y="44"/>
                    </a:lnTo>
                    <a:lnTo>
                      <a:pt x="27" y="42"/>
                    </a:lnTo>
                    <a:lnTo>
                      <a:pt x="31" y="42"/>
                    </a:lnTo>
                    <a:lnTo>
                      <a:pt x="35" y="40"/>
                    </a:lnTo>
                    <a:lnTo>
                      <a:pt x="38" y="36"/>
                    </a:lnTo>
                    <a:lnTo>
                      <a:pt x="40" y="35"/>
                    </a:lnTo>
                    <a:lnTo>
                      <a:pt x="44" y="31"/>
                    </a:lnTo>
                    <a:lnTo>
                      <a:pt x="44" y="27"/>
                    </a:lnTo>
                    <a:lnTo>
                      <a:pt x="44" y="21"/>
                    </a:lnTo>
                    <a:lnTo>
                      <a:pt x="46" y="21"/>
                    </a:lnTo>
                    <a:close/>
                  </a:path>
                </a:pathLst>
              </a:cu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11" name="Freeform 8096"/>
              <p:cNvSpPr>
                <a:spLocks/>
              </p:cNvSpPr>
              <p:nvPr/>
            </p:nvSpPr>
            <p:spPr bwMode="auto">
              <a:xfrm>
                <a:off x="2944" y="3110"/>
                <a:ext cx="42" cy="44"/>
              </a:xfrm>
              <a:custGeom>
                <a:avLst/>
                <a:gdLst>
                  <a:gd name="T0" fmla="*/ 42 w 42"/>
                  <a:gd name="T1" fmla="*/ 17 h 44"/>
                  <a:gd name="T2" fmla="*/ 38 w 42"/>
                  <a:gd name="T3" fmla="*/ 10 h 44"/>
                  <a:gd name="T4" fmla="*/ 33 w 42"/>
                  <a:gd name="T5" fmla="*/ 4 h 44"/>
                  <a:gd name="T6" fmla="*/ 25 w 42"/>
                  <a:gd name="T7" fmla="*/ 0 h 44"/>
                  <a:gd name="T8" fmla="*/ 17 w 42"/>
                  <a:gd name="T9" fmla="*/ 0 h 44"/>
                  <a:gd name="T10" fmla="*/ 10 w 42"/>
                  <a:gd name="T11" fmla="*/ 4 h 44"/>
                  <a:gd name="T12" fmla="*/ 4 w 42"/>
                  <a:gd name="T13" fmla="*/ 10 h 44"/>
                  <a:gd name="T14" fmla="*/ 0 w 42"/>
                  <a:gd name="T15" fmla="*/ 17 h 44"/>
                  <a:gd name="T16" fmla="*/ 0 w 42"/>
                  <a:gd name="T17" fmla="*/ 27 h 44"/>
                  <a:gd name="T18" fmla="*/ 4 w 42"/>
                  <a:gd name="T19" fmla="*/ 35 h 44"/>
                  <a:gd name="T20" fmla="*/ 10 w 42"/>
                  <a:gd name="T21" fmla="*/ 40 h 44"/>
                  <a:gd name="T22" fmla="*/ 17 w 42"/>
                  <a:gd name="T23" fmla="*/ 42 h 44"/>
                  <a:gd name="T24" fmla="*/ 25 w 42"/>
                  <a:gd name="T25" fmla="*/ 42 h 44"/>
                  <a:gd name="T26" fmla="*/ 33 w 42"/>
                  <a:gd name="T27" fmla="*/ 40 h 44"/>
                  <a:gd name="T28" fmla="*/ 38 w 42"/>
                  <a:gd name="T29" fmla="*/ 35 h 44"/>
                  <a:gd name="T30" fmla="*/ 42 w 42"/>
                  <a:gd name="T31" fmla="*/ 27 h 44"/>
                  <a:gd name="T32" fmla="*/ 42 w 42"/>
                  <a:gd name="T33" fmla="*/ 21 h 44"/>
                  <a:gd name="T34" fmla="*/ 40 w 42"/>
                  <a:gd name="T35" fmla="*/ 13 h 44"/>
                  <a:gd name="T36" fmla="*/ 36 w 42"/>
                  <a:gd name="T37" fmla="*/ 8 h 44"/>
                  <a:gd name="T38" fmla="*/ 29 w 42"/>
                  <a:gd name="T39" fmla="*/ 2 h 44"/>
                  <a:gd name="T40" fmla="*/ 21 w 42"/>
                  <a:gd name="T41" fmla="*/ 0 h 44"/>
                  <a:gd name="T42" fmla="*/ 13 w 42"/>
                  <a:gd name="T43" fmla="*/ 2 h 44"/>
                  <a:gd name="T44" fmla="*/ 6 w 42"/>
                  <a:gd name="T45" fmla="*/ 8 h 44"/>
                  <a:gd name="T46" fmla="*/ 2 w 42"/>
                  <a:gd name="T47" fmla="*/ 13 h 44"/>
                  <a:gd name="T48" fmla="*/ 0 w 42"/>
                  <a:gd name="T49" fmla="*/ 21 h 44"/>
                  <a:gd name="T50" fmla="*/ 2 w 42"/>
                  <a:gd name="T51" fmla="*/ 31 h 44"/>
                  <a:gd name="T52" fmla="*/ 6 w 42"/>
                  <a:gd name="T53" fmla="*/ 36 h 44"/>
                  <a:gd name="T54" fmla="*/ 13 w 42"/>
                  <a:gd name="T55" fmla="*/ 42 h 44"/>
                  <a:gd name="T56" fmla="*/ 21 w 42"/>
                  <a:gd name="T57" fmla="*/ 42 h 44"/>
                  <a:gd name="T58" fmla="*/ 29 w 42"/>
                  <a:gd name="T59" fmla="*/ 42 h 44"/>
                  <a:gd name="T60" fmla="*/ 36 w 42"/>
                  <a:gd name="T61" fmla="*/ 36 h 44"/>
                  <a:gd name="T62" fmla="*/ 40 w 42"/>
                  <a:gd name="T63" fmla="*/ 31 h 44"/>
                  <a:gd name="T64" fmla="*/ 42 w 42"/>
                  <a:gd name="T65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4">
                    <a:moveTo>
                      <a:pt x="42" y="21"/>
                    </a:moveTo>
                    <a:lnTo>
                      <a:pt x="42" y="17"/>
                    </a:lnTo>
                    <a:lnTo>
                      <a:pt x="42" y="13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3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6" y="36"/>
                    </a:lnTo>
                    <a:lnTo>
                      <a:pt x="10" y="40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1" y="44"/>
                    </a:lnTo>
                    <a:lnTo>
                      <a:pt x="25" y="42"/>
                    </a:lnTo>
                    <a:lnTo>
                      <a:pt x="29" y="42"/>
                    </a:lnTo>
                    <a:lnTo>
                      <a:pt x="33" y="40"/>
                    </a:lnTo>
                    <a:lnTo>
                      <a:pt x="36" y="36"/>
                    </a:lnTo>
                    <a:lnTo>
                      <a:pt x="38" y="35"/>
                    </a:lnTo>
                    <a:lnTo>
                      <a:pt x="42" y="31"/>
                    </a:lnTo>
                    <a:lnTo>
                      <a:pt x="42" y="27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2" y="17"/>
                    </a:lnTo>
                    <a:lnTo>
                      <a:pt x="40" y="13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3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6" y="36"/>
                    </a:lnTo>
                    <a:lnTo>
                      <a:pt x="10" y="38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2"/>
                    </a:lnTo>
                    <a:lnTo>
                      <a:pt x="33" y="38"/>
                    </a:lnTo>
                    <a:lnTo>
                      <a:pt x="36" y="36"/>
                    </a:lnTo>
                    <a:lnTo>
                      <a:pt x="38" y="33"/>
                    </a:lnTo>
                    <a:lnTo>
                      <a:pt x="40" y="31"/>
                    </a:lnTo>
                    <a:lnTo>
                      <a:pt x="42" y="27"/>
                    </a:lnTo>
                    <a:lnTo>
                      <a:pt x="42" y="21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12" name="Freeform 8097"/>
              <p:cNvSpPr>
                <a:spLocks/>
              </p:cNvSpPr>
              <p:nvPr/>
            </p:nvSpPr>
            <p:spPr bwMode="auto">
              <a:xfrm>
                <a:off x="2944" y="3110"/>
                <a:ext cx="42" cy="42"/>
              </a:xfrm>
              <a:custGeom>
                <a:avLst/>
                <a:gdLst>
                  <a:gd name="T0" fmla="*/ 42 w 42"/>
                  <a:gd name="T1" fmla="*/ 17 h 42"/>
                  <a:gd name="T2" fmla="*/ 38 w 42"/>
                  <a:gd name="T3" fmla="*/ 10 h 42"/>
                  <a:gd name="T4" fmla="*/ 33 w 42"/>
                  <a:gd name="T5" fmla="*/ 4 h 42"/>
                  <a:gd name="T6" fmla="*/ 25 w 42"/>
                  <a:gd name="T7" fmla="*/ 0 h 42"/>
                  <a:gd name="T8" fmla="*/ 17 w 42"/>
                  <a:gd name="T9" fmla="*/ 0 h 42"/>
                  <a:gd name="T10" fmla="*/ 10 w 42"/>
                  <a:gd name="T11" fmla="*/ 4 h 42"/>
                  <a:gd name="T12" fmla="*/ 4 w 42"/>
                  <a:gd name="T13" fmla="*/ 10 h 42"/>
                  <a:gd name="T14" fmla="*/ 0 w 42"/>
                  <a:gd name="T15" fmla="*/ 17 h 42"/>
                  <a:gd name="T16" fmla="*/ 0 w 42"/>
                  <a:gd name="T17" fmla="*/ 27 h 42"/>
                  <a:gd name="T18" fmla="*/ 4 w 42"/>
                  <a:gd name="T19" fmla="*/ 33 h 42"/>
                  <a:gd name="T20" fmla="*/ 10 w 42"/>
                  <a:gd name="T21" fmla="*/ 38 h 42"/>
                  <a:gd name="T22" fmla="*/ 17 w 42"/>
                  <a:gd name="T23" fmla="*/ 42 h 42"/>
                  <a:gd name="T24" fmla="*/ 25 w 42"/>
                  <a:gd name="T25" fmla="*/ 42 h 42"/>
                  <a:gd name="T26" fmla="*/ 33 w 42"/>
                  <a:gd name="T27" fmla="*/ 38 h 42"/>
                  <a:gd name="T28" fmla="*/ 38 w 42"/>
                  <a:gd name="T29" fmla="*/ 33 h 42"/>
                  <a:gd name="T30" fmla="*/ 42 w 42"/>
                  <a:gd name="T31" fmla="*/ 27 h 42"/>
                  <a:gd name="T32" fmla="*/ 42 w 42"/>
                  <a:gd name="T33" fmla="*/ 21 h 42"/>
                  <a:gd name="T34" fmla="*/ 40 w 42"/>
                  <a:gd name="T35" fmla="*/ 13 h 42"/>
                  <a:gd name="T36" fmla="*/ 36 w 42"/>
                  <a:gd name="T37" fmla="*/ 8 h 42"/>
                  <a:gd name="T38" fmla="*/ 29 w 42"/>
                  <a:gd name="T39" fmla="*/ 2 h 42"/>
                  <a:gd name="T40" fmla="*/ 21 w 42"/>
                  <a:gd name="T41" fmla="*/ 2 h 42"/>
                  <a:gd name="T42" fmla="*/ 13 w 42"/>
                  <a:gd name="T43" fmla="*/ 2 h 42"/>
                  <a:gd name="T44" fmla="*/ 6 w 42"/>
                  <a:gd name="T45" fmla="*/ 8 h 42"/>
                  <a:gd name="T46" fmla="*/ 2 w 42"/>
                  <a:gd name="T47" fmla="*/ 13 h 42"/>
                  <a:gd name="T48" fmla="*/ 0 w 42"/>
                  <a:gd name="T49" fmla="*/ 21 h 42"/>
                  <a:gd name="T50" fmla="*/ 2 w 42"/>
                  <a:gd name="T51" fmla="*/ 31 h 42"/>
                  <a:gd name="T52" fmla="*/ 6 w 42"/>
                  <a:gd name="T53" fmla="*/ 36 h 42"/>
                  <a:gd name="T54" fmla="*/ 13 w 42"/>
                  <a:gd name="T55" fmla="*/ 40 h 42"/>
                  <a:gd name="T56" fmla="*/ 21 w 42"/>
                  <a:gd name="T57" fmla="*/ 42 h 42"/>
                  <a:gd name="T58" fmla="*/ 29 w 42"/>
                  <a:gd name="T59" fmla="*/ 40 h 42"/>
                  <a:gd name="T60" fmla="*/ 36 w 42"/>
                  <a:gd name="T61" fmla="*/ 36 h 42"/>
                  <a:gd name="T62" fmla="*/ 40 w 42"/>
                  <a:gd name="T63" fmla="*/ 31 h 42"/>
                  <a:gd name="T64" fmla="*/ 42 w 42"/>
                  <a:gd name="T65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lnTo>
                      <a:pt x="42" y="17"/>
                    </a:lnTo>
                    <a:lnTo>
                      <a:pt x="40" y="13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3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6" y="36"/>
                    </a:lnTo>
                    <a:lnTo>
                      <a:pt x="10" y="38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2"/>
                    </a:lnTo>
                    <a:lnTo>
                      <a:pt x="33" y="38"/>
                    </a:lnTo>
                    <a:lnTo>
                      <a:pt x="36" y="36"/>
                    </a:lnTo>
                    <a:lnTo>
                      <a:pt x="38" y="33"/>
                    </a:lnTo>
                    <a:lnTo>
                      <a:pt x="40" y="31"/>
                    </a:lnTo>
                    <a:lnTo>
                      <a:pt x="42" y="27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2" y="17"/>
                    </a:lnTo>
                    <a:lnTo>
                      <a:pt x="40" y="13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3" y="4"/>
                    </a:lnTo>
                    <a:lnTo>
                      <a:pt x="29" y="2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6" y="36"/>
                    </a:lnTo>
                    <a:lnTo>
                      <a:pt x="10" y="38"/>
                    </a:lnTo>
                    <a:lnTo>
                      <a:pt x="13" y="40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3" y="38"/>
                    </a:lnTo>
                    <a:lnTo>
                      <a:pt x="36" y="36"/>
                    </a:lnTo>
                    <a:lnTo>
                      <a:pt x="38" y="33"/>
                    </a:lnTo>
                    <a:lnTo>
                      <a:pt x="40" y="31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00A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13" name="Freeform 8098"/>
              <p:cNvSpPr>
                <a:spLocks/>
              </p:cNvSpPr>
              <p:nvPr/>
            </p:nvSpPr>
            <p:spPr bwMode="auto">
              <a:xfrm>
                <a:off x="2944" y="3112"/>
                <a:ext cx="42" cy="40"/>
              </a:xfrm>
              <a:custGeom>
                <a:avLst/>
                <a:gdLst>
                  <a:gd name="T0" fmla="*/ 42 w 42"/>
                  <a:gd name="T1" fmla="*/ 15 h 40"/>
                  <a:gd name="T2" fmla="*/ 38 w 42"/>
                  <a:gd name="T3" fmla="*/ 8 h 40"/>
                  <a:gd name="T4" fmla="*/ 33 w 42"/>
                  <a:gd name="T5" fmla="*/ 2 h 40"/>
                  <a:gd name="T6" fmla="*/ 25 w 42"/>
                  <a:gd name="T7" fmla="*/ 0 h 40"/>
                  <a:gd name="T8" fmla="*/ 17 w 42"/>
                  <a:gd name="T9" fmla="*/ 0 h 40"/>
                  <a:gd name="T10" fmla="*/ 10 w 42"/>
                  <a:gd name="T11" fmla="*/ 2 h 40"/>
                  <a:gd name="T12" fmla="*/ 4 w 42"/>
                  <a:gd name="T13" fmla="*/ 8 h 40"/>
                  <a:gd name="T14" fmla="*/ 0 w 42"/>
                  <a:gd name="T15" fmla="*/ 15 h 40"/>
                  <a:gd name="T16" fmla="*/ 0 w 42"/>
                  <a:gd name="T17" fmla="*/ 23 h 40"/>
                  <a:gd name="T18" fmla="*/ 4 w 42"/>
                  <a:gd name="T19" fmla="*/ 31 h 40"/>
                  <a:gd name="T20" fmla="*/ 10 w 42"/>
                  <a:gd name="T21" fmla="*/ 36 h 40"/>
                  <a:gd name="T22" fmla="*/ 17 w 42"/>
                  <a:gd name="T23" fmla="*/ 40 h 40"/>
                  <a:gd name="T24" fmla="*/ 25 w 42"/>
                  <a:gd name="T25" fmla="*/ 40 h 40"/>
                  <a:gd name="T26" fmla="*/ 33 w 42"/>
                  <a:gd name="T27" fmla="*/ 36 h 40"/>
                  <a:gd name="T28" fmla="*/ 38 w 42"/>
                  <a:gd name="T29" fmla="*/ 31 h 40"/>
                  <a:gd name="T30" fmla="*/ 42 w 42"/>
                  <a:gd name="T31" fmla="*/ 23 h 40"/>
                  <a:gd name="T32" fmla="*/ 42 w 42"/>
                  <a:gd name="T33" fmla="*/ 19 h 40"/>
                  <a:gd name="T34" fmla="*/ 40 w 42"/>
                  <a:gd name="T35" fmla="*/ 11 h 40"/>
                  <a:gd name="T36" fmla="*/ 35 w 42"/>
                  <a:gd name="T37" fmla="*/ 6 h 40"/>
                  <a:gd name="T38" fmla="*/ 29 w 42"/>
                  <a:gd name="T39" fmla="*/ 2 h 40"/>
                  <a:gd name="T40" fmla="*/ 21 w 42"/>
                  <a:gd name="T41" fmla="*/ 0 h 40"/>
                  <a:gd name="T42" fmla="*/ 13 w 42"/>
                  <a:gd name="T43" fmla="*/ 2 h 40"/>
                  <a:gd name="T44" fmla="*/ 8 w 42"/>
                  <a:gd name="T45" fmla="*/ 6 h 40"/>
                  <a:gd name="T46" fmla="*/ 2 w 42"/>
                  <a:gd name="T47" fmla="*/ 11 h 40"/>
                  <a:gd name="T48" fmla="*/ 2 w 42"/>
                  <a:gd name="T49" fmla="*/ 19 h 40"/>
                  <a:gd name="T50" fmla="*/ 2 w 42"/>
                  <a:gd name="T51" fmla="*/ 27 h 40"/>
                  <a:gd name="T52" fmla="*/ 8 w 42"/>
                  <a:gd name="T53" fmla="*/ 34 h 40"/>
                  <a:gd name="T54" fmla="*/ 13 w 42"/>
                  <a:gd name="T55" fmla="*/ 38 h 40"/>
                  <a:gd name="T56" fmla="*/ 21 w 42"/>
                  <a:gd name="T57" fmla="*/ 40 h 40"/>
                  <a:gd name="T58" fmla="*/ 29 w 42"/>
                  <a:gd name="T59" fmla="*/ 38 h 40"/>
                  <a:gd name="T60" fmla="*/ 35 w 42"/>
                  <a:gd name="T61" fmla="*/ 34 h 40"/>
                  <a:gd name="T62" fmla="*/ 40 w 42"/>
                  <a:gd name="T63" fmla="*/ 27 h 40"/>
                  <a:gd name="T64" fmla="*/ 42 w 42"/>
                  <a:gd name="T6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0">
                    <a:moveTo>
                      <a:pt x="42" y="19"/>
                    </a:moveTo>
                    <a:lnTo>
                      <a:pt x="42" y="15"/>
                    </a:lnTo>
                    <a:lnTo>
                      <a:pt x="40" y="11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9"/>
                    </a:lnTo>
                    <a:lnTo>
                      <a:pt x="4" y="31"/>
                    </a:lnTo>
                    <a:lnTo>
                      <a:pt x="6" y="34"/>
                    </a:lnTo>
                    <a:lnTo>
                      <a:pt x="10" y="36"/>
                    </a:lnTo>
                    <a:lnTo>
                      <a:pt x="13" y="38"/>
                    </a:lnTo>
                    <a:lnTo>
                      <a:pt x="17" y="40"/>
                    </a:lnTo>
                    <a:lnTo>
                      <a:pt x="21" y="40"/>
                    </a:lnTo>
                    <a:lnTo>
                      <a:pt x="25" y="40"/>
                    </a:lnTo>
                    <a:lnTo>
                      <a:pt x="29" y="38"/>
                    </a:lnTo>
                    <a:lnTo>
                      <a:pt x="33" y="36"/>
                    </a:lnTo>
                    <a:lnTo>
                      <a:pt x="36" y="34"/>
                    </a:lnTo>
                    <a:lnTo>
                      <a:pt x="38" y="31"/>
                    </a:lnTo>
                    <a:lnTo>
                      <a:pt x="40" y="29"/>
                    </a:lnTo>
                    <a:lnTo>
                      <a:pt x="42" y="23"/>
                    </a:lnTo>
                    <a:lnTo>
                      <a:pt x="42" y="19"/>
                    </a:lnTo>
                    <a:lnTo>
                      <a:pt x="42" y="19"/>
                    </a:lnTo>
                    <a:lnTo>
                      <a:pt x="40" y="15"/>
                    </a:lnTo>
                    <a:lnTo>
                      <a:pt x="40" y="11"/>
                    </a:lnTo>
                    <a:lnTo>
                      <a:pt x="38" y="8"/>
                    </a:lnTo>
                    <a:lnTo>
                      <a:pt x="35" y="6"/>
                    </a:lnTo>
                    <a:lnTo>
                      <a:pt x="33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8" y="34"/>
                    </a:lnTo>
                    <a:lnTo>
                      <a:pt x="10" y="36"/>
                    </a:lnTo>
                    <a:lnTo>
                      <a:pt x="13" y="38"/>
                    </a:lnTo>
                    <a:lnTo>
                      <a:pt x="17" y="40"/>
                    </a:lnTo>
                    <a:lnTo>
                      <a:pt x="21" y="40"/>
                    </a:lnTo>
                    <a:lnTo>
                      <a:pt x="25" y="40"/>
                    </a:lnTo>
                    <a:lnTo>
                      <a:pt x="29" y="38"/>
                    </a:lnTo>
                    <a:lnTo>
                      <a:pt x="33" y="36"/>
                    </a:lnTo>
                    <a:lnTo>
                      <a:pt x="35" y="34"/>
                    </a:lnTo>
                    <a:lnTo>
                      <a:pt x="38" y="31"/>
                    </a:lnTo>
                    <a:lnTo>
                      <a:pt x="40" y="27"/>
                    </a:lnTo>
                    <a:lnTo>
                      <a:pt x="40" y="23"/>
                    </a:lnTo>
                    <a:lnTo>
                      <a:pt x="42" y="19"/>
                    </a:lnTo>
                    <a:lnTo>
                      <a:pt x="42" y="19"/>
                    </a:lnTo>
                    <a:close/>
                  </a:path>
                </a:pathLst>
              </a:custGeom>
              <a:solidFill>
                <a:srgbClr val="00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14" name="Freeform 8099"/>
              <p:cNvSpPr>
                <a:spLocks/>
              </p:cNvSpPr>
              <p:nvPr/>
            </p:nvSpPr>
            <p:spPr bwMode="auto">
              <a:xfrm>
                <a:off x="2946" y="3112"/>
                <a:ext cx="40" cy="40"/>
              </a:xfrm>
              <a:custGeom>
                <a:avLst/>
                <a:gdLst>
                  <a:gd name="T0" fmla="*/ 38 w 40"/>
                  <a:gd name="T1" fmla="*/ 15 h 40"/>
                  <a:gd name="T2" fmla="*/ 36 w 40"/>
                  <a:gd name="T3" fmla="*/ 8 h 40"/>
                  <a:gd name="T4" fmla="*/ 31 w 40"/>
                  <a:gd name="T5" fmla="*/ 4 h 40"/>
                  <a:gd name="T6" fmla="*/ 23 w 40"/>
                  <a:gd name="T7" fmla="*/ 0 h 40"/>
                  <a:gd name="T8" fmla="*/ 15 w 40"/>
                  <a:gd name="T9" fmla="*/ 0 h 40"/>
                  <a:gd name="T10" fmla="*/ 8 w 40"/>
                  <a:gd name="T11" fmla="*/ 4 h 40"/>
                  <a:gd name="T12" fmla="*/ 2 w 40"/>
                  <a:gd name="T13" fmla="*/ 8 h 40"/>
                  <a:gd name="T14" fmla="*/ 0 w 40"/>
                  <a:gd name="T15" fmla="*/ 15 h 40"/>
                  <a:gd name="T16" fmla="*/ 0 w 40"/>
                  <a:gd name="T17" fmla="*/ 23 h 40"/>
                  <a:gd name="T18" fmla="*/ 2 w 40"/>
                  <a:gd name="T19" fmla="*/ 31 h 40"/>
                  <a:gd name="T20" fmla="*/ 8 w 40"/>
                  <a:gd name="T21" fmla="*/ 36 h 40"/>
                  <a:gd name="T22" fmla="*/ 15 w 40"/>
                  <a:gd name="T23" fmla="*/ 40 h 40"/>
                  <a:gd name="T24" fmla="*/ 23 w 40"/>
                  <a:gd name="T25" fmla="*/ 40 h 40"/>
                  <a:gd name="T26" fmla="*/ 31 w 40"/>
                  <a:gd name="T27" fmla="*/ 36 h 40"/>
                  <a:gd name="T28" fmla="*/ 36 w 40"/>
                  <a:gd name="T29" fmla="*/ 31 h 40"/>
                  <a:gd name="T30" fmla="*/ 38 w 40"/>
                  <a:gd name="T31" fmla="*/ 23 h 40"/>
                  <a:gd name="T32" fmla="*/ 38 w 40"/>
                  <a:gd name="T33" fmla="*/ 19 h 40"/>
                  <a:gd name="T34" fmla="*/ 36 w 40"/>
                  <a:gd name="T35" fmla="*/ 11 h 40"/>
                  <a:gd name="T36" fmla="*/ 33 w 40"/>
                  <a:gd name="T37" fmla="*/ 6 h 40"/>
                  <a:gd name="T38" fmla="*/ 27 w 40"/>
                  <a:gd name="T39" fmla="*/ 2 h 40"/>
                  <a:gd name="T40" fmla="*/ 19 w 40"/>
                  <a:gd name="T41" fmla="*/ 0 h 40"/>
                  <a:gd name="T42" fmla="*/ 11 w 40"/>
                  <a:gd name="T43" fmla="*/ 2 h 40"/>
                  <a:gd name="T44" fmla="*/ 6 w 40"/>
                  <a:gd name="T45" fmla="*/ 6 h 40"/>
                  <a:gd name="T46" fmla="*/ 2 w 40"/>
                  <a:gd name="T47" fmla="*/ 11 h 40"/>
                  <a:gd name="T48" fmla="*/ 0 w 40"/>
                  <a:gd name="T49" fmla="*/ 19 h 40"/>
                  <a:gd name="T50" fmla="*/ 2 w 40"/>
                  <a:gd name="T51" fmla="*/ 27 h 40"/>
                  <a:gd name="T52" fmla="*/ 6 w 40"/>
                  <a:gd name="T53" fmla="*/ 34 h 40"/>
                  <a:gd name="T54" fmla="*/ 11 w 40"/>
                  <a:gd name="T55" fmla="*/ 38 h 40"/>
                  <a:gd name="T56" fmla="*/ 19 w 40"/>
                  <a:gd name="T57" fmla="*/ 40 h 40"/>
                  <a:gd name="T58" fmla="*/ 27 w 40"/>
                  <a:gd name="T59" fmla="*/ 38 h 40"/>
                  <a:gd name="T60" fmla="*/ 33 w 40"/>
                  <a:gd name="T61" fmla="*/ 34 h 40"/>
                  <a:gd name="T62" fmla="*/ 36 w 40"/>
                  <a:gd name="T63" fmla="*/ 27 h 40"/>
                  <a:gd name="T64" fmla="*/ 38 w 40"/>
                  <a:gd name="T6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40">
                    <a:moveTo>
                      <a:pt x="40" y="19"/>
                    </a:moveTo>
                    <a:lnTo>
                      <a:pt x="38" y="15"/>
                    </a:lnTo>
                    <a:lnTo>
                      <a:pt x="38" y="11"/>
                    </a:lnTo>
                    <a:lnTo>
                      <a:pt x="36" y="8"/>
                    </a:lnTo>
                    <a:lnTo>
                      <a:pt x="33" y="6"/>
                    </a:lnTo>
                    <a:lnTo>
                      <a:pt x="31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11" y="38"/>
                    </a:lnTo>
                    <a:lnTo>
                      <a:pt x="15" y="40"/>
                    </a:lnTo>
                    <a:lnTo>
                      <a:pt x="19" y="40"/>
                    </a:lnTo>
                    <a:lnTo>
                      <a:pt x="23" y="40"/>
                    </a:lnTo>
                    <a:lnTo>
                      <a:pt x="27" y="38"/>
                    </a:lnTo>
                    <a:lnTo>
                      <a:pt x="31" y="36"/>
                    </a:lnTo>
                    <a:lnTo>
                      <a:pt x="33" y="34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3"/>
                    </a:lnTo>
                    <a:lnTo>
                      <a:pt x="40" y="19"/>
                    </a:lnTo>
                    <a:lnTo>
                      <a:pt x="38" y="19"/>
                    </a:lnTo>
                    <a:lnTo>
                      <a:pt x="38" y="15"/>
                    </a:lnTo>
                    <a:lnTo>
                      <a:pt x="36" y="11"/>
                    </a:lnTo>
                    <a:lnTo>
                      <a:pt x="36" y="9"/>
                    </a:lnTo>
                    <a:lnTo>
                      <a:pt x="33" y="6"/>
                    </a:lnTo>
                    <a:lnTo>
                      <a:pt x="31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9" y="40"/>
                    </a:lnTo>
                    <a:lnTo>
                      <a:pt x="23" y="38"/>
                    </a:lnTo>
                    <a:lnTo>
                      <a:pt x="27" y="38"/>
                    </a:lnTo>
                    <a:lnTo>
                      <a:pt x="31" y="36"/>
                    </a:lnTo>
                    <a:lnTo>
                      <a:pt x="33" y="34"/>
                    </a:lnTo>
                    <a:lnTo>
                      <a:pt x="36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15" name="Freeform 8100"/>
              <p:cNvSpPr>
                <a:spLocks/>
              </p:cNvSpPr>
              <p:nvPr/>
            </p:nvSpPr>
            <p:spPr bwMode="auto">
              <a:xfrm>
                <a:off x="2946" y="3112"/>
                <a:ext cx="38" cy="40"/>
              </a:xfrm>
              <a:custGeom>
                <a:avLst/>
                <a:gdLst>
                  <a:gd name="T0" fmla="*/ 38 w 38"/>
                  <a:gd name="T1" fmla="*/ 15 h 40"/>
                  <a:gd name="T2" fmla="*/ 36 w 38"/>
                  <a:gd name="T3" fmla="*/ 9 h 40"/>
                  <a:gd name="T4" fmla="*/ 31 w 38"/>
                  <a:gd name="T5" fmla="*/ 4 h 40"/>
                  <a:gd name="T6" fmla="*/ 23 w 38"/>
                  <a:gd name="T7" fmla="*/ 0 h 40"/>
                  <a:gd name="T8" fmla="*/ 15 w 38"/>
                  <a:gd name="T9" fmla="*/ 0 h 40"/>
                  <a:gd name="T10" fmla="*/ 8 w 38"/>
                  <a:gd name="T11" fmla="*/ 4 h 40"/>
                  <a:gd name="T12" fmla="*/ 4 w 38"/>
                  <a:gd name="T13" fmla="*/ 9 h 40"/>
                  <a:gd name="T14" fmla="*/ 0 w 38"/>
                  <a:gd name="T15" fmla="*/ 15 h 40"/>
                  <a:gd name="T16" fmla="*/ 0 w 38"/>
                  <a:gd name="T17" fmla="*/ 23 h 40"/>
                  <a:gd name="T18" fmla="*/ 4 w 38"/>
                  <a:gd name="T19" fmla="*/ 31 h 40"/>
                  <a:gd name="T20" fmla="*/ 8 w 38"/>
                  <a:gd name="T21" fmla="*/ 36 h 40"/>
                  <a:gd name="T22" fmla="*/ 15 w 38"/>
                  <a:gd name="T23" fmla="*/ 38 h 40"/>
                  <a:gd name="T24" fmla="*/ 23 w 38"/>
                  <a:gd name="T25" fmla="*/ 38 h 40"/>
                  <a:gd name="T26" fmla="*/ 31 w 38"/>
                  <a:gd name="T27" fmla="*/ 36 h 40"/>
                  <a:gd name="T28" fmla="*/ 36 w 38"/>
                  <a:gd name="T29" fmla="*/ 31 h 40"/>
                  <a:gd name="T30" fmla="*/ 38 w 38"/>
                  <a:gd name="T31" fmla="*/ 23 h 40"/>
                  <a:gd name="T32" fmla="*/ 38 w 38"/>
                  <a:gd name="T33" fmla="*/ 19 h 40"/>
                  <a:gd name="T34" fmla="*/ 36 w 38"/>
                  <a:gd name="T35" fmla="*/ 11 h 40"/>
                  <a:gd name="T36" fmla="*/ 33 w 38"/>
                  <a:gd name="T37" fmla="*/ 6 h 40"/>
                  <a:gd name="T38" fmla="*/ 27 w 38"/>
                  <a:gd name="T39" fmla="*/ 2 h 40"/>
                  <a:gd name="T40" fmla="*/ 19 w 38"/>
                  <a:gd name="T41" fmla="*/ 0 h 40"/>
                  <a:gd name="T42" fmla="*/ 11 w 38"/>
                  <a:gd name="T43" fmla="*/ 2 h 40"/>
                  <a:gd name="T44" fmla="*/ 6 w 38"/>
                  <a:gd name="T45" fmla="*/ 6 h 40"/>
                  <a:gd name="T46" fmla="*/ 2 w 38"/>
                  <a:gd name="T47" fmla="*/ 11 h 40"/>
                  <a:gd name="T48" fmla="*/ 0 w 38"/>
                  <a:gd name="T49" fmla="*/ 19 h 40"/>
                  <a:gd name="T50" fmla="*/ 2 w 38"/>
                  <a:gd name="T51" fmla="*/ 27 h 40"/>
                  <a:gd name="T52" fmla="*/ 6 w 38"/>
                  <a:gd name="T53" fmla="*/ 33 h 40"/>
                  <a:gd name="T54" fmla="*/ 11 w 38"/>
                  <a:gd name="T55" fmla="*/ 36 h 40"/>
                  <a:gd name="T56" fmla="*/ 19 w 38"/>
                  <a:gd name="T57" fmla="*/ 38 h 40"/>
                  <a:gd name="T58" fmla="*/ 27 w 38"/>
                  <a:gd name="T59" fmla="*/ 36 h 40"/>
                  <a:gd name="T60" fmla="*/ 33 w 38"/>
                  <a:gd name="T61" fmla="*/ 33 h 40"/>
                  <a:gd name="T62" fmla="*/ 36 w 38"/>
                  <a:gd name="T63" fmla="*/ 27 h 40"/>
                  <a:gd name="T64" fmla="*/ 38 w 38"/>
                  <a:gd name="T6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40">
                    <a:moveTo>
                      <a:pt x="38" y="19"/>
                    </a:moveTo>
                    <a:lnTo>
                      <a:pt x="38" y="15"/>
                    </a:lnTo>
                    <a:lnTo>
                      <a:pt x="36" y="11"/>
                    </a:lnTo>
                    <a:lnTo>
                      <a:pt x="36" y="9"/>
                    </a:lnTo>
                    <a:lnTo>
                      <a:pt x="33" y="6"/>
                    </a:lnTo>
                    <a:lnTo>
                      <a:pt x="31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9" y="40"/>
                    </a:lnTo>
                    <a:lnTo>
                      <a:pt x="23" y="38"/>
                    </a:lnTo>
                    <a:lnTo>
                      <a:pt x="27" y="38"/>
                    </a:lnTo>
                    <a:lnTo>
                      <a:pt x="31" y="36"/>
                    </a:lnTo>
                    <a:lnTo>
                      <a:pt x="33" y="34"/>
                    </a:lnTo>
                    <a:lnTo>
                      <a:pt x="36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8" y="15"/>
                    </a:lnTo>
                    <a:lnTo>
                      <a:pt x="36" y="11"/>
                    </a:lnTo>
                    <a:lnTo>
                      <a:pt x="34" y="9"/>
                    </a:lnTo>
                    <a:lnTo>
                      <a:pt x="33" y="6"/>
                    </a:lnTo>
                    <a:lnTo>
                      <a:pt x="31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6" y="33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5" y="38"/>
                    </a:lnTo>
                    <a:lnTo>
                      <a:pt x="19" y="38"/>
                    </a:lnTo>
                    <a:lnTo>
                      <a:pt x="23" y="38"/>
                    </a:lnTo>
                    <a:lnTo>
                      <a:pt x="27" y="36"/>
                    </a:lnTo>
                    <a:lnTo>
                      <a:pt x="31" y="36"/>
                    </a:lnTo>
                    <a:lnTo>
                      <a:pt x="33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close/>
                  </a:path>
                </a:pathLst>
              </a:cu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16" name="Freeform 8101"/>
              <p:cNvSpPr>
                <a:spLocks/>
              </p:cNvSpPr>
              <p:nvPr/>
            </p:nvSpPr>
            <p:spPr bwMode="auto">
              <a:xfrm>
                <a:off x="2946" y="3112"/>
                <a:ext cx="38" cy="38"/>
              </a:xfrm>
              <a:custGeom>
                <a:avLst/>
                <a:gdLst>
                  <a:gd name="T0" fmla="*/ 38 w 38"/>
                  <a:gd name="T1" fmla="*/ 15 h 38"/>
                  <a:gd name="T2" fmla="*/ 34 w 38"/>
                  <a:gd name="T3" fmla="*/ 9 h 38"/>
                  <a:gd name="T4" fmla="*/ 31 w 38"/>
                  <a:gd name="T5" fmla="*/ 4 h 38"/>
                  <a:gd name="T6" fmla="*/ 23 w 38"/>
                  <a:gd name="T7" fmla="*/ 2 h 38"/>
                  <a:gd name="T8" fmla="*/ 15 w 38"/>
                  <a:gd name="T9" fmla="*/ 2 h 38"/>
                  <a:gd name="T10" fmla="*/ 9 w 38"/>
                  <a:gd name="T11" fmla="*/ 4 h 38"/>
                  <a:gd name="T12" fmla="*/ 4 w 38"/>
                  <a:gd name="T13" fmla="*/ 9 h 38"/>
                  <a:gd name="T14" fmla="*/ 0 w 38"/>
                  <a:gd name="T15" fmla="*/ 15 h 38"/>
                  <a:gd name="T16" fmla="*/ 0 w 38"/>
                  <a:gd name="T17" fmla="*/ 23 h 38"/>
                  <a:gd name="T18" fmla="*/ 4 w 38"/>
                  <a:gd name="T19" fmla="*/ 31 h 38"/>
                  <a:gd name="T20" fmla="*/ 9 w 38"/>
                  <a:gd name="T21" fmla="*/ 36 h 38"/>
                  <a:gd name="T22" fmla="*/ 15 w 38"/>
                  <a:gd name="T23" fmla="*/ 38 h 38"/>
                  <a:gd name="T24" fmla="*/ 23 w 38"/>
                  <a:gd name="T25" fmla="*/ 38 h 38"/>
                  <a:gd name="T26" fmla="*/ 31 w 38"/>
                  <a:gd name="T27" fmla="*/ 36 h 38"/>
                  <a:gd name="T28" fmla="*/ 34 w 38"/>
                  <a:gd name="T29" fmla="*/ 31 h 38"/>
                  <a:gd name="T30" fmla="*/ 38 w 38"/>
                  <a:gd name="T31" fmla="*/ 23 h 38"/>
                  <a:gd name="T32" fmla="*/ 38 w 38"/>
                  <a:gd name="T33" fmla="*/ 19 h 38"/>
                  <a:gd name="T34" fmla="*/ 36 w 38"/>
                  <a:gd name="T35" fmla="*/ 13 h 38"/>
                  <a:gd name="T36" fmla="*/ 33 w 38"/>
                  <a:gd name="T37" fmla="*/ 8 h 38"/>
                  <a:gd name="T38" fmla="*/ 27 w 38"/>
                  <a:gd name="T39" fmla="*/ 2 h 38"/>
                  <a:gd name="T40" fmla="*/ 19 w 38"/>
                  <a:gd name="T41" fmla="*/ 2 h 38"/>
                  <a:gd name="T42" fmla="*/ 11 w 38"/>
                  <a:gd name="T43" fmla="*/ 2 h 38"/>
                  <a:gd name="T44" fmla="*/ 6 w 38"/>
                  <a:gd name="T45" fmla="*/ 8 h 38"/>
                  <a:gd name="T46" fmla="*/ 2 w 38"/>
                  <a:gd name="T47" fmla="*/ 13 h 38"/>
                  <a:gd name="T48" fmla="*/ 0 w 38"/>
                  <a:gd name="T49" fmla="*/ 19 h 38"/>
                  <a:gd name="T50" fmla="*/ 2 w 38"/>
                  <a:gd name="T51" fmla="*/ 27 h 38"/>
                  <a:gd name="T52" fmla="*/ 6 w 38"/>
                  <a:gd name="T53" fmla="*/ 33 h 38"/>
                  <a:gd name="T54" fmla="*/ 11 w 38"/>
                  <a:gd name="T55" fmla="*/ 36 h 38"/>
                  <a:gd name="T56" fmla="*/ 19 w 38"/>
                  <a:gd name="T57" fmla="*/ 38 h 38"/>
                  <a:gd name="T58" fmla="*/ 27 w 38"/>
                  <a:gd name="T59" fmla="*/ 36 h 38"/>
                  <a:gd name="T60" fmla="*/ 33 w 38"/>
                  <a:gd name="T61" fmla="*/ 33 h 38"/>
                  <a:gd name="T62" fmla="*/ 36 w 38"/>
                  <a:gd name="T63" fmla="*/ 27 h 38"/>
                  <a:gd name="T64" fmla="*/ 38 w 38"/>
                  <a:gd name="T65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8">
                    <a:moveTo>
                      <a:pt x="38" y="19"/>
                    </a:moveTo>
                    <a:lnTo>
                      <a:pt x="38" y="15"/>
                    </a:lnTo>
                    <a:lnTo>
                      <a:pt x="36" y="11"/>
                    </a:lnTo>
                    <a:lnTo>
                      <a:pt x="34" y="9"/>
                    </a:lnTo>
                    <a:lnTo>
                      <a:pt x="33" y="6"/>
                    </a:lnTo>
                    <a:lnTo>
                      <a:pt x="31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6" y="33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5" y="38"/>
                    </a:lnTo>
                    <a:lnTo>
                      <a:pt x="19" y="38"/>
                    </a:lnTo>
                    <a:lnTo>
                      <a:pt x="23" y="38"/>
                    </a:lnTo>
                    <a:lnTo>
                      <a:pt x="27" y="36"/>
                    </a:lnTo>
                    <a:lnTo>
                      <a:pt x="31" y="36"/>
                    </a:lnTo>
                    <a:lnTo>
                      <a:pt x="33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8" y="15"/>
                    </a:lnTo>
                    <a:lnTo>
                      <a:pt x="36" y="13"/>
                    </a:lnTo>
                    <a:lnTo>
                      <a:pt x="34" y="9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6" y="8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6" y="33"/>
                    </a:lnTo>
                    <a:lnTo>
                      <a:pt x="9" y="34"/>
                    </a:lnTo>
                    <a:lnTo>
                      <a:pt x="11" y="36"/>
                    </a:lnTo>
                    <a:lnTo>
                      <a:pt x="15" y="38"/>
                    </a:lnTo>
                    <a:lnTo>
                      <a:pt x="19" y="38"/>
                    </a:lnTo>
                    <a:lnTo>
                      <a:pt x="23" y="38"/>
                    </a:lnTo>
                    <a:lnTo>
                      <a:pt x="27" y="36"/>
                    </a:lnTo>
                    <a:lnTo>
                      <a:pt x="29" y="34"/>
                    </a:lnTo>
                    <a:lnTo>
                      <a:pt x="33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close/>
                  </a:path>
                </a:pathLst>
              </a:cu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17" name="Freeform 8102"/>
              <p:cNvSpPr>
                <a:spLocks/>
              </p:cNvSpPr>
              <p:nvPr/>
            </p:nvSpPr>
            <p:spPr bwMode="auto">
              <a:xfrm>
                <a:off x="2946" y="3114"/>
                <a:ext cx="38" cy="36"/>
              </a:xfrm>
              <a:custGeom>
                <a:avLst/>
                <a:gdLst>
                  <a:gd name="T0" fmla="*/ 38 w 38"/>
                  <a:gd name="T1" fmla="*/ 13 h 36"/>
                  <a:gd name="T2" fmla="*/ 34 w 38"/>
                  <a:gd name="T3" fmla="*/ 7 h 36"/>
                  <a:gd name="T4" fmla="*/ 29 w 38"/>
                  <a:gd name="T5" fmla="*/ 2 h 36"/>
                  <a:gd name="T6" fmla="*/ 23 w 38"/>
                  <a:gd name="T7" fmla="*/ 0 h 36"/>
                  <a:gd name="T8" fmla="*/ 15 w 38"/>
                  <a:gd name="T9" fmla="*/ 0 h 36"/>
                  <a:gd name="T10" fmla="*/ 9 w 38"/>
                  <a:gd name="T11" fmla="*/ 2 h 36"/>
                  <a:gd name="T12" fmla="*/ 4 w 38"/>
                  <a:gd name="T13" fmla="*/ 7 h 36"/>
                  <a:gd name="T14" fmla="*/ 2 w 38"/>
                  <a:gd name="T15" fmla="*/ 13 h 36"/>
                  <a:gd name="T16" fmla="*/ 2 w 38"/>
                  <a:gd name="T17" fmla="*/ 21 h 36"/>
                  <a:gd name="T18" fmla="*/ 4 w 38"/>
                  <a:gd name="T19" fmla="*/ 29 h 36"/>
                  <a:gd name="T20" fmla="*/ 9 w 38"/>
                  <a:gd name="T21" fmla="*/ 32 h 36"/>
                  <a:gd name="T22" fmla="*/ 15 w 38"/>
                  <a:gd name="T23" fmla="*/ 36 h 36"/>
                  <a:gd name="T24" fmla="*/ 23 w 38"/>
                  <a:gd name="T25" fmla="*/ 36 h 36"/>
                  <a:gd name="T26" fmla="*/ 29 w 38"/>
                  <a:gd name="T27" fmla="*/ 32 h 36"/>
                  <a:gd name="T28" fmla="*/ 34 w 38"/>
                  <a:gd name="T29" fmla="*/ 29 h 36"/>
                  <a:gd name="T30" fmla="*/ 38 w 38"/>
                  <a:gd name="T31" fmla="*/ 21 h 36"/>
                  <a:gd name="T32" fmla="*/ 36 w 38"/>
                  <a:gd name="T33" fmla="*/ 17 h 36"/>
                  <a:gd name="T34" fmla="*/ 36 w 38"/>
                  <a:gd name="T35" fmla="*/ 11 h 36"/>
                  <a:gd name="T36" fmla="*/ 33 w 38"/>
                  <a:gd name="T37" fmla="*/ 6 h 36"/>
                  <a:gd name="T38" fmla="*/ 27 w 38"/>
                  <a:gd name="T39" fmla="*/ 2 h 36"/>
                  <a:gd name="T40" fmla="*/ 19 w 38"/>
                  <a:gd name="T41" fmla="*/ 0 h 36"/>
                  <a:gd name="T42" fmla="*/ 11 w 38"/>
                  <a:gd name="T43" fmla="*/ 2 h 36"/>
                  <a:gd name="T44" fmla="*/ 6 w 38"/>
                  <a:gd name="T45" fmla="*/ 6 h 36"/>
                  <a:gd name="T46" fmla="*/ 2 w 38"/>
                  <a:gd name="T47" fmla="*/ 11 h 36"/>
                  <a:gd name="T48" fmla="*/ 2 w 38"/>
                  <a:gd name="T49" fmla="*/ 17 h 36"/>
                  <a:gd name="T50" fmla="*/ 2 w 38"/>
                  <a:gd name="T51" fmla="*/ 25 h 36"/>
                  <a:gd name="T52" fmla="*/ 6 w 38"/>
                  <a:gd name="T53" fmla="*/ 31 h 36"/>
                  <a:gd name="T54" fmla="*/ 11 w 38"/>
                  <a:gd name="T55" fmla="*/ 34 h 36"/>
                  <a:gd name="T56" fmla="*/ 19 w 38"/>
                  <a:gd name="T57" fmla="*/ 36 h 36"/>
                  <a:gd name="T58" fmla="*/ 27 w 38"/>
                  <a:gd name="T59" fmla="*/ 34 h 36"/>
                  <a:gd name="T60" fmla="*/ 33 w 38"/>
                  <a:gd name="T61" fmla="*/ 31 h 36"/>
                  <a:gd name="T62" fmla="*/ 36 w 38"/>
                  <a:gd name="T63" fmla="*/ 25 h 36"/>
                  <a:gd name="T64" fmla="*/ 36 w 38"/>
                  <a:gd name="T65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6">
                    <a:moveTo>
                      <a:pt x="38" y="17"/>
                    </a:moveTo>
                    <a:lnTo>
                      <a:pt x="38" y="13"/>
                    </a:lnTo>
                    <a:lnTo>
                      <a:pt x="36" y="11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9"/>
                    </a:lnTo>
                    <a:lnTo>
                      <a:pt x="6" y="31"/>
                    </a:lnTo>
                    <a:lnTo>
                      <a:pt x="9" y="32"/>
                    </a:lnTo>
                    <a:lnTo>
                      <a:pt x="11" y="34"/>
                    </a:lnTo>
                    <a:lnTo>
                      <a:pt x="15" y="36"/>
                    </a:lnTo>
                    <a:lnTo>
                      <a:pt x="19" y="36"/>
                    </a:lnTo>
                    <a:lnTo>
                      <a:pt x="23" y="36"/>
                    </a:lnTo>
                    <a:lnTo>
                      <a:pt x="27" y="34"/>
                    </a:lnTo>
                    <a:lnTo>
                      <a:pt x="29" y="32"/>
                    </a:lnTo>
                    <a:lnTo>
                      <a:pt x="33" y="31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8" y="21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9"/>
                    </a:lnTo>
                    <a:lnTo>
                      <a:pt x="6" y="31"/>
                    </a:lnTo>
                    <a:lnTo>
                      <a:pt x="9" y="32"/>
                    </a:lnTo>
                    <a:lnTo>
                      <a:pt x="11" y="34"/>
                    </a:lnTo>
                    <a:lnTo>
                      <a:pt x="15" y="34"/>
                    </a:lnTo>
                    <a:lnTo>
                      <a:pt x="19" y="36"/>
                    </a:lnTo>
                    <a:lnTo>
                      <a:pt x="23" y="34"/>
                    </a:lnTo>
                    <a:lnTo>
                      <a:pt x="27" y="34"/>
                    </a:lnTo>
                    <a:lnTo>
                      <a:pt x="29" y="32"/>
                    </a:lnTo>
                    <a:lnTo>
                      <a:pt x="33" y="31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6" y="21"/>
                    </a:lnTo>
                    <a:lnTo>
                      <a:pt x="36" y="17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00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18" name="Freeform 8103"/>
              <p:cNvSpPr>
                <a:spLocks/>
              </p:cNvSpPr>
              <p:nvPr/>
            </p:nvSpPr>
            <p:spPr bwMode="auto">
              <a:xfrm>
                <a:off x="2948" y="3114"/>
                <a:ext cx="34" cy="36"/>
              </a:xfrm>
              <a:custGeom>
                <a:avLst/>
                <a:gdLst>
                  <a:gd name="T0" fmla="*/ 34 w 34"/>
                  <a:gd name="T1" fmla="*/ 13 h 36"/>
                  <a:gd name="T2" fmla="*/ 32 w 34"/>
                  <a:gd name="T3" fmla="*/ 7 h 36"/>
                  <a:gd name="T4" fmla="*/ 27 w 34"/>
                  <a:gd name="T5" fmla="*/ 4 h 36"/>
                  <a:gd name="T6" fmla="*/ 21 w 34"/>
                  <a:gd name="T7" fmla="*/ 0 h 36"/>
                  <a:gd name="T8" fmla="*/ 13 w 34"/>
                  <a:gd name="T9" fmla="*/ 0 h 36"/>
                  <a:gd name="T10" fmla="*/ 7 w 34"/>
                  <a:gd name="T11" fmla="*/ 4 h 36"/>
                  <a:gd name="T12" fmla="*/ 2 w 34"/>
                  <a:gd name="T13" fmla="*/ 7 h 36"/>
                  <a:gd name="T14" fmla="*/ 0 w 34"/>
                  <a:gd name="T15" fmla="*/ 13 h 36"/>
                  <a:gd name="T16" fmla="*/ 0 w 34"/>
                  <a:gd name="T17" fmla="*/ 21 h 36"/>
                  <a:gd name="T18" fmla="*/ 2 w 34"/>
                  <a:gd name="T19" fmla="*/ 29 h 36"/>
                  <a:gd name="T20" fmla="*/ 7 w 34"/>
                  <a:gd name="T21" fmla="*/ 32 h 36"/>
                  <a:gd name="T22" fmla="*/ 13 w 34"/>
                  <a:gd name="T23" fmla="*/ 34 h 36"/>
                  <a:gd name="T24" fmla="*/ 21 w 34"/>
                  <a:gd name="T25" fmla="*/ 34 h 36"/>
                  <a:gd name="T26" fmla="*/ 27 w 34"/>
                  <a:gd name="T27" fmla="*/ 32 h 36"/>
                  <a:gd name="T28" fmla="*/ 32 w 34"/>
                  <a:gd name="T29" fmla="*/ 29 h 36"/>
                  <a:gd name="T30" fmla="*/ 34 w 34"/>
                  <a:gd name="T31" fmla="*/ 21 h 36"/>
                  <a:gd name="T32" fmla="*/ 34 w 34"/>
                  <a:gd name="T33" fmla="*/ 17 h 36"/>
                  <a:gd name="T34" fmla="*/ 32 w 34"/>
                  <a:gd name="T35" fmla="*/ 11 h 36"/>
                  <a:gd name="T36" fmla="*/ 29 w 34"/>
                  <a:gd name="T37" fmla="*/ 6 h 36"/>
                  <a:gd name="T38" fmla="*/ 25 w 34"/>
                  <a:gd name="T39" fmla="*/ 2 h 36"/>
                  <a:gd name="T40" fmla="*/ 17 w 34"/>
                  <a:gd name="T41" fmla="*/ 0 h 36"/>
                  <a:gd name="T42" fmla="*/ 11 w 34"/>
                  <a:gd name="T43" fmla="*/ 2 h 36"/>
                  <a:gd name="T44" fmla="*/ 6 w 34"/>
                  <a:gd name="T45" fmla="*/ 6 h 36"/>
                  <a:gd name="T46" fmla="*/ 2 w 34"/>
                  <a:gd name="T47" fmla="*/ 11 h 36"/>
                  <a:gd name="T48" fmla="*/ 0 w 34"/>
                  <a:gd name="T49" fmla="*/ 17 h 36"/>
                  <a:gd name="T50" fmla="*/ 2 w 34"/>
                  <a:gd name="T51" fmla="*/ 25 h 36"/>
                  <a:gd name="T52" fmla="*/ 6 w 34"/>
                  <a:gd name="T53" fmla="*/ 31 h 36"/>
                  <a:gd name="T54" fmla="*/ 11 w 34"/>
                  <a:gd name="T55" fmla="*/ 34 h 36"/>
                  <a:gd name="T56" fmla="*/ 17 w 34"/>
                  <a:gd name="T57" fmla="*/ 34 h 36"/>
                  <a:gd name="T58" fmla="*/ 25 w 34"/>
                  <a:gd name="T59" fmla="*/ 34 h 36"/>
                  <a:gd name="T60" fmla="*/ 29 w 34"/>
                  <a:gd name="T61" fmla="*/ 31 h 36"/>
                  <a:gd name="T62" fmla="*/ 32 w 34"/>
                  <a:gd name="T63" fmla="*/ 25 h 36"/>
                  <a:gd name="T64" fmla="*/ 34 w 34"/>
                  <a:gd name="T65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6">
                    <a:moveTo>
                      <a:pt x="34" y="17"/>
                    </a:moveTo>
                    <a:lnTo>
                      <a:pt x="34" y="13"/>
                    </a:lnTo>
                    <a:lnTo>
                      <a:pt x="34" y="11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1"/>
                    </a:lnTo>
                    <a:lnTo>
                      <a:pt x="7" y="32"/>
                    </a:lnTo>
                    <a:lnTo>
                      <a:pt x="9" y="34"/>
                    </a:lnTo>
                    <a:lnTo>
                      <a:pt x="13" y="34"/>
                    </a:lnTo>
                    <a:lnTo>
                      <a:pt x="17" y="36"/>
                    </a:lnTo>
                    <a:lnTo>
                      <a:pt x="21" y="34"/>
                    </a:lnTo>
                    <a:lnTo>
                      <a:pt x="25" y="34"/>
                    </a:lnTo>
                    <a:lnTo>
                      <a:pt x="27" y="32"/>
                    </a:lnTo>
                    <a:lnTo>
                      <a:pt x="31" y="31"/>
                    </a:lnTo>
                    <a:lnTo>
                      <a:pt x="32" y="29"/>
                    </a:lnTo>
                    <a:lnTo>
                      <a:pt x="34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3"/>
                    </a:lnTo>
                    <a:lnTo>
                      <a:pt x="32" y="11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31"/>
                    </a:lnTo>
                    <a:lnTo>
                      <a:pt x="7" y="32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21" y="34"/>
                    </a:lnTo>
                    <a:lnTo>
                      <a:pt x="25" y="34"/>
                    </a:lnTo>
                    <a:lnTo>
                      <a:pt x="27" y="32"/>
                    </a:lnTo>
                    <a:lnTo>
                      <a:pt x="29" y="31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19" name="Freeform 8104"/>
              <p:cNvSpPr>
                <a:spLocks/>
              </p:cNvSpPr>
              <p:nvPr/>
            </p:nvSpPr>
            <p:spPr bwMode="auto">
              <a:xfrm>
                <a:off x="2948" y="3114"/>
                <a:ext cx="34" cy="34"/>
              </a:xfrm>
              <a:custGeom>
                <a:avLst/>
                <a:gdLst>
                  <a:gd name="T0" fmla="*/ 34 w 34"/>
                  <a:gd name="T1" fmla="*/ 13 h 34"/>
                  <a:gd name="T2" fmla="*/ 32 w 34"/>
                  <a:gd name="T3" fmla="*/ 7 h 34"/>
                  <a:gd name="T4" fmla="*/ 27 w 34"/>
                  <a:gd name="T5" fmla="*/ 4 h 34"/>
                  <a:gd name="T6" fmla="*/ 21 w 34"/>
                  <a:gd name="T7" fmla="*/ 0 h 34"/>
                  <a:gd name="T8" fmla="*/ 13 w 34"/>
                  <a:gd name="T9" fmla="*/ 0 h 34"/>
                  <a:gd name="T10" fmla="*/ 7 w 34"/>
                  <a:gd name="T11" fmla="*/ 4 h 34"/>
                  <a:gd name="T12" fmla="*/ 4 w 34"/>
                  <a:gd name="T13" fmla="*/ 7 h 34"/>
                  <a:gd name="T14" fmla="*/ 0 w 34"/>
                  <a:gd name="T15" fmla="*/ 13 h 34"/>
                  <a:gd name="T16" fmla="*/ 0 w 34"/>
                  <a:gd name="T17" fmla="*/ 21 h 34"/>
                  <a:gd name="T18" fmla="*/ 4 w 34"/>
                  <a:gd name="T19" fmla="*/ 27 h 34"/>
                  <a:gd name="T20" fmla="*/ 7 w 34"/>
                  <a:gd name="T21" fmla="*/ 32 h 34"/>
                  <a:gd name="T22" fmla="*/ 13 w 34"/>
                  <a:gd name="T23" fmla="*/ 34 h 34"/>
                  <a:gd name="T24" fmla="*/ 21 w 34"/>
                  <a:gd name="T25" fmla="*/ 34 h 34"/>
                  <a:gd name="T26" fmla="*/ 27 w 34"/>
                  <a:gd name="T27" fmla="*/ 32 h 34"/>
                  <a:gd name="T28" fmla="*/ 32 w 34"/>
                  <a:gd name="T29" fmla="*/ 27 h 34"/>
                  <a:gd name="T30" fmla="*/ 34 w 34"/>
                  <a:gd name="T31" fmla="*/ 21 h 34"/>
                  <a:gd name="T32" fmla="*/ 34 w 34"/>
                  <a:gd name="T33" fmla="*/ 17 h 34"/>
                  <a:gd name="T34" fmla="*/ 32 w 34"/>
                  <a:gd name="T35" fmla="*/ 11 h 34"/>
                  <a:gd name="T36" fmla="*/ 29 w 34"/>
                  <a:gd name="T37" fmla="*/ 6 h 34"/>
                  <a:gd name="T38" fmla="*/ 23 w 34"/>
                  <a:gd name="T39" fmla="*/ 2 h 34"/>
                  <a:gd name="T40" fmla="*/ 17 w 34"/>
                  <a:gd name="T41" fmla="*/ 2 h 34"/>
                  <a:gd name="T42" fmla="*/ 11 w 34"/>
                  <a:gd name="T43" fmla="*/ 2 h 34"/>
                  <a:gd name="T44" fmla="*/ 6 w 34"/>
                  <a:gd name="T45" fmla="*/ 6 h 34"/>
                  <a:gd name="T46" fmla="*/ 2 w 34"/>
                  <a:gd name="T47" fmla="*/ 11 h 34"/>
                  <a:gd name="T48" fmla="*/ 0 w 34"/>
                  <a:gd name="T49" fmla="*/ 17 h 34"/>
                  <a:gd name="T50" fmla="*/ 2 w 34"/>
                  <a:gd name="T51" fmla="*/ 25 h 34"/>
                  <a:gd name="T52" fmla="*/ 6 w 34"/>
                  <a:gd name="T53" fmla="*/ 31 h 34"/>
                  <a:gd name="T54" fmla="*/ 11 w 34"/>
                  <a:gd name="T55" fmla="*/ 32 h 34"/>
                  <a:gd name="T56" fmla="*/ 17 w 34"/>
                  <a:gd name="T57" fmla="*/ 34 h 34"/>
                  <a:gd name="T58" fmla="*/ 23 w 34"/>
                  <a:gd name="T59" fmla="*/ 32 h 34"/>
                  <a:gd name="T60" fmla="*/ 29 w 34"/>
                  <a:gd name="T61" fmla="*/ 31 h 34"/>
                  <a:gd name="T62" fmla="*/ 32 w 34"/>
                  <a:gd name="T63" fmla="*/ 25 h 34"/>
                  <a:gd name="T64" fmla="*/ 34 w 34"/>
                  <a:gd name="T6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4">
                    <a:moveTo>
                      <a:pt x="34" y="17"/>
                    </a:moveTo>
                    <a:lnTo>
                      <a:pt x="34" y="13"/>
                    </a:lnTo>
                    <a:lnTo>
                      <a:pt x="32" y="11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31"/>
                    </a:lnTo>
                    <a:lnTo>
                      <a:pt x="7" y="32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21" y="34"/>
                    </a:lnTo>
                    <a:lnTo>
                      <a:pt x="25" y="34"/>
                    </a:lnTo>
                    <a:lnTo>
                      <a:pt x="27" y="32"/>
                    </a:lnTo>
                    <a:lnTo>
                      <a:pt x="29" y="31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5"/>
                    </a:lnTo>
                    <a:lnTo>
                      <a:pt x="32" y="11"/>
                    </a:lnTo>
                    <a:lnTo>
                      <a:pt x="31" y="7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31"/>
                    </a:lnTo>
                    <a:lnTo>
                      <a:pt x="7" y="32"/>
                    </a:lnTo>
                    <a:lnTo>
                      <a:pt x="11" y="32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21" y="34"/>
                    </a:lnTo>
                    <a:lnTo>
                      <a:pt x="23" y="32"/>
                    </a:lnTo>
                    <a:lnTo>
                      <a:pt x="27" y="32"/>
                    </a:lnTo>
                    <a:lnTo>
                      <a:pt x="29" y="31"/>
                    </a:lnTo>
                    <a:lnTo>
                      <a:pt x="31" y="27"/>
                    </a:lnTo>
                    <a:lnTo>
                      <a:pt x="32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20" name="Freeform 8105"/>
              <p:cNvSpPr>
                <a:spLocks/>
              </p:cNvSpPr>
              <p:nvPr/>
            </p:nvSpPr>
            <p:spPr bwMode="auto">
              <a:xfrm>
                <a:off x="2948" y="3116"/>
                <a:ext cx="34" cy="32"/>
              </a:xfrm>
              <a:custGeom>
                <a:avLst/>
                <a:gdLst>
                  <a:gd name="T0" fmla="*/ 34 w 34"/>
                  <a:gd name="T1" fmla="*/ 13 h 32"/>
                  <a:gd name="T2" fmla="*/ 31 w 34"/>
                  <a:gd name="T3" fmla="*/ 5 h 32"/>
                  <a:gd name="T4" fmla="*/ 27 w 34"/>
                  <a:gd name="T5" fmla="*/ 2 h 32"/>
                  <a:gd name="T6" fmla="*/ 21 w 34"/>
                  <a:gd name="T7" fmla="*/ 0 h 32"/>
                  <a:gd name="T8" fmla="*/ 13 w 34"/>
                  <a:gd name="T9" fmla="*/ 0 h 32"/>
                  <a:gd name="T10" fmla="*/ 7 w 34"/>
                  <a:gd name="T11" fmla="*/ 2 h 32"/>
                  <a:gd name="T12" fmla="*/ 4 w 34"/>
                  <a:gd name="T13" fmla="*/ 5 h 32"/>
                  <a:gd name="T14" fmla="*/ 0 w 34"/>
                  <a:gd name="T15" fmla="*/ 13 h 32"/>
                  <a:gd name="T16" fmla="*/ 0 w 34"/>
                  <a:gd name="T17" fmla="*/ 19 h 32"/>
                  <a:gd name="T18" fmla="*/ 4 w 34"/>
                  <a:gd name="T19" fmla="*/ 25 h 32"/>
                  <a:gd name="T20" fmla="*/ 7 w 34"/>
                  <a:gd name="T21" fmla="*/ 30 h 32"/>
                  <a:gd name="T22" fmla="*/ 13 w 34"/>
                  <a:gd name="T23" fmla="*/ 32 h 32"/>
                  <a:gd name="T24" fmla="*/ 21 w 34"/>
                  <a:gd name="T25" fmla="*/ 32 h 32"/>
                  <a:gd name="T26" fmla="*/ 27 w 34"/>
                  <a:gd name="T27" fmla="*/ 30 h 32"/>
                  <a:gd name="T28" fmla="*/ 31 w 34"/>
                  <a:gd name="T29" fmla="*/ 25 h 32"/>
                  <a:gd name="T30" fmla="*/ 34 w 34"/>
                  <a:gd name="T31" fmla="*/ 19 h 32"/>
                  <a:gd name="T32" fmla="*/ 34 w 34"/>
                  <a:gd name="T33" fmla="*/ 15 h 32"/>
                  <a:gd name="T34" fmla="*/ 32 w 34"/>
                  <a:gd name="T35" fmla="*/ 9 h 32"/>
                  <a:gd name="T36" fmla="*/ 29 w 34"/>
                  <a:gd name="T37" fmla="*/ 4 h 32"/>
                  <a:gd name="T38" fmla="*/ 23 w 34"/>
                  <a:gd name="T39" fmla="*/ 0 h 32"/>
                  <a:gd name="T40" fmla="*/ 17 w 34"/>
                  <a:gd name="T41" fmla="*/ 0 h 32"/>
                  <a:gd name="T42" fmla="*/ 11 w 34"/>
                  <a:gd name="T43" fmla="*/ 0 h 32"/>
                  <a:gd name="T44" fmla="*/ 6 w 34"/>
                  <a:gd name="T45" fmla="*/ 4 h 32"/>
                  <a:gd name="T46" fmla="*/ 2 w 34"/>
                  <a:gd name="T47" fmla="*/ 9 h 32"/>
                  <a:gd name="T48" fmla="*/ 2 w 34"/>
                  <a:gd name="T49" fmla="*/ 15 h 32"/>
                  <a:gd name="T50" fmla="*/ 2 w 34"/>
                  <a:gd name="T51" fmla="*/ 23 h 32"/>
                  <a:gd name="T52" fmla="*/ 6 w 34"/>
                  <a:gd name="T53" fmla="*/ 27 h 32"/>
                  <a:gd name="T54" fmla="*/ 11 w 34"/>
                  <a:gd name="T55" fmla="*/ 30 h 32"/>
                  <a:gd name="T56" fmla="*/ 17 w 34"/>
                  <a:gd name="T57" fmla="*/ 32 h 32"/>
                  <a:gd name="T58" fmla="*/ 23 w 34"/>
                  <a:gd name="T59" fmla="*/ 30 h 32"/>
                  <a:gd name="T60" fmla="*/ 29 w 34"/>
                  <a:gd name="T61" fmla="*/ 27 h 32"/>
                  <a:gd name="T62" fmla="*/ 32 w 34"/>
                  <a:gd name="T63" fmla="*/ 23 h 32"/>
                  <a:gd name="T64" fmla="*/ 34 w 34"/>
                  <a:gd name="T65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2">
                    <a:moveTo>
                      <a:pt x="34" y="15"/>
                    </a:moveTo>
                    <a:lnTo>
                      <a:pt x="34" y="13"/>
                    </a:lnTo>
                    <a:lnTo>
                      <a:pt x="32" y="9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6" y="29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32"/>
                    </a:lnTo>
                    <a:lnTo>
                      <a:pt x="17" y="32"/>
                    </a:lnTo>
                    <a:lnTo>
                      <a:pt x="21" y="32"/>
                    </a:lnTo>
                    <a:lnTo>
                      <a:pt x="23" y="30"/>
                    </a:lnTo>
                    <a:lnTo>
                      <a:pt x="27" y="30"/>
                    </a:lnTo>
                    <a:lnTo>
                      <a:pt x="29" y="29"/>
                    </a:lnTo>
                    <a:lnTo>
                      <a:pt x="31" y="25"/>
                    </a:lnTo>
                    <a:lnTo>
                      <a:pt x="32" y="23"/>
                    </a:lnTo>
                    <a:lnTo>
                      <a:pt x="34" y="19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2" y="13"/>
                    </a:lnTo>
                    <a:lnTo>
                      <a:pt x="32" y="9"/>
                    </a:lnTo>
                    <a:lnTo>
                      <a:pt x="31" y="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7" y="29"/>
                    </a:lnTo>
                    <a:lnTo>
                      <a:pt x="11" y="30"/>
                    </a:lnTo>
                    <a:lnTo>
                      <a:pt x="13" y="32"/>
                    </a:lnTo>
                    <a:lnTo>
                      <a:pt x="17" y="32"/>
                    </a:lnTo>
                    <a:lnTo>
                      <a:pt x="21" y="32"/>
                    </a:lnTo>
                    <a:lnTo>
                      <a:pt x="23" y="30"/>
                    </a:lnTo>
                    <a:lnTo>
                      <a:pt x="27" y="29"/>
                    </a:lnTo>
                    <a:lnTo>
                      <a:pt x="29" y="27"/>
                    </a:lnTo>
                    <a:lnTo>
                      <a:pt x="31" y="25"/>
                    </a:lnTo>
                    <a:lnTo>
                      <a:pt x="32" y="23"/>
                    </a:lnTo>
                    <a:lnTo>
                      <a:pt x="32" y="19"/>
                    </a:lnTo>
                    <a:lnTo>
                      <a:pt x="34" y="15"/>
                    </a:lnTo>
                    <a:lnTo>
                      <a:pt x="34" y="15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21" name="Freeform 8106"/>
              <p:cNvSpPr>
                <a:spLocks/>
              </p:cNvSpPr>
              <p:nvPr/>
            </p:nvSpPr>
            <p:spPr bwMode="auto">
              <a:xfrm>
                <a:off x="2950" y="3116"/>
                <a:ext cx="32" cy="32"/>
              </a:xfrm>
              <a:custGeom>
                <a:avLst/>
                <a:gdLst>
                  <a:gd name="T0" fmla="*/ 30 w 32"/>
                  <a:gd name="T1" fmla="*/ 13 h 32"/>
                  <a:gd name="T2" fmla="*/ 29 w 32"/>
                  <a:gd name="T3" fmla="*/ 7 h 32"/>
                  <a:gd name="T4" fmla="*/ 25 w 32"/>
                  <a:gd name="T5" fmla="*/ 2 h 32"/>
                  <a:gd name="T6" fmla="*/ 19 w 32"/>
                  <a:gd name="T7" fmla="*/ 0 h 32"/>
                  <a:gd name="T8" fmla="*/ 11 w 32"/>
                  <a:gd name="T9" fmla="*/ 0 h 32"/>
                  <a:gd name="T10" fmla="*/ 5 w 32"/>
                  <a:gd name="T11" fmla="*/ 2 h 32"/>
                  <a:gd name="T12" fmla="*/ 2 w 32"/>
                  <a:gd name="T13" fmla="*/ 7 h 32"/>
                  <a:gd name="T14" fmla="*/ 0 w 32"/>
                  <a:gd name="T15" fmla="*/ 13 h 32"/>
                  <a:gd name="T16" fmla="*/ 0 w 32"/>
                  <a:gd name="T17" fmla="*/ 19 h 32"/>
                  <a:gd name="T18" fmla="*/ 2 w 32"/>
                  <a:gd name="T19" fmla="*/ 25 h 32"/>
                  <a:gd name="T20" fmla="*/ 5 w 32"/>
                  <a:gd name="T21" fmla="*/ 29 h 32"/>
                  <a:gd name="T22" fmla="*/ 11 w 32"/>
                  <a:gd name="T23" fmla="*/ 32 h 32"/>
                  <a:gd name="T24" fmla="*/ 19 w 32"/>
                  <a:gd name="T25" fmla="*/ 32 h 32"/>
                  <a:gd name="T26" fmla="*/ 25 w 32"/>
                  <a:gd name="T27" fmla="*/ 29 h 32"/>
                  <a:gd name="T28" fmla="*/ 29 w 32"/>
                  <a:gd name="T29" fmla="*/ 25 h 32"/>
                  <a:gd name="T30" fmla="*/ 30 w 32"/>
                  <a:gd name="T31" fmla="*/ 19 h 32"/>
                  <a:gd name="T32" fmla="*/ 30 w 32"/>
                  <a:gd name="T33" fmla="*/ 15 h 32"/>
                  <a:gd name="T34" fmla="*/ 30 w 32"/>
                  <a:gd name="T35" fmla="*/ 9 h 32"/>
                  <a:gd name="T36" fmla="*/ 27 w 32"/>
                  <a:gd name="T37" fmla="*/ 5 h 32"/>
                  <a:gd name="T38" fmla="*/ 21 w 32"/>
                  <a:gd name="T39" fmla="*/ 2 h 32"/>
                  <a:gd name="T40" fmla="*/ 15 w 32"/>
                  <a:gd name="T41" fmla="*/ 0 h 32"/>
                  <a:gd name="T42" fmla="*/ 9 w 32"/>
                  <a:gd name="T43" fmla="*/ 2 h 32"/>
                  <a:gd name="T44" fmla="*/ 4 w 32"/>
                  <a:gd name="T45" fmla="*/ 5 h 32"/>
                  <a:gd name="T46" fmla="*/ 0 w 32"/>
                  <a:gd name="T47" fmla="*/ 9 h 32"/>
                  <a:gd name="T48" fmla="*/ 0 w 32"/>
                  <a:gd name="T49" fmla="*/ 15 h 32"/>
                  <a:gd name="T50" fmla="*/ 0 w 32"/>
                  <a:gd name="T51" fmla="*/ 23 h 32"/>
                  <a:gd name="T52" fmla="*/ 4 w 32"/>
                  <a:gd name="T53" fmla="*/ 27 h 32"/>
                  <a:gd name="T54" fmla="*/ 9 w 32"/>
                  <a:gd name="T55" fmla="*/ 30 h 32"/>
                  <a:gd name="T56" fmla="*/ 15 w 32"/>
                  <a:gd name="T57" fmla="*/ 32 h 32"/>
                  <a:gd name="T58" fmla="*/ 21 w 32"/>
                  <a:gd name="T59" fmla="*/ 30 h 32"/>
                  <a:gd name="T60" fmla="*/ 27 w 32"/>
                  <a:gd name="T61" fmla="*/ 27 h 32"/>
                  <a:gd name="T62" fmla="*/ 30 w 32"/>
                  <a:gd name="T63" fmla="*/ 23 h 32"/>
                  <a:gd name="T64" fmla="*/ 30 w 32"/>
                  <a:gd name="T65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0" y="13"/>
                    </a:lnTo>
                    <a:lnTo>
                      <a:pt x="30" y="9"/>
                    </a:lnTo>
                    <a:lnTo>
                      <a:pt x="29" y="7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9" y="30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9" y="32"/>
                    </a:lnTo>
                    <a:lnTo>
                      <a:pt x="21" y="30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2" y="15"/>
                    </a:lnTo>
                    <a:lnTo>
                      <a:pt x="30" y="15"/>
                    </a:lnTo>
                    <a:lnTo>
                      <a:pt x="30" y="13"/>
                    </a:lnTo>
                    <a:lnTo>
                      <a:pt x="30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5" y="4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9" y="30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0" y="15"/>
                    </a:lnTo>
                    <a:lnTo>
                      <a:pt x="32" y="15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22" name="Freeform 8107"/>
              <p:cNvSpPr>
                <a:spLocks/>
              </p:cNvSpPr>
              <p:nvPr/>
            </p:nvSpPr>
            <p:spPr bwMode="auto">
              <a:xfrm>
                <a:off x="2950" y="3116"/>
                <a:ext cx="30" cy="32"/>
              </a:xfrm>
              <a:custGeom>
                <a:avLst/>
                <a:gdLst>
                  <a:gd name="T0" fmla="*/ 30 w 30"/>
                  <a:gd name="T1" fmla="*/ 13 h 32"/>
                  <a:gd name="T2" fmla="*/ 29 w 30"/>
                  <a:gd name="T3" fmla="*/ 7 h 32"/>
                  <a:gd name="T4" fmla="*/ 25 w 30"/>
                  <a:gd name="T5" fmla="*/ 4 h 32"/>
                  <a:gd name="T6" fmla="*/ 19 w 30"/>
                  <a:gd name="T7" fmla="*/ 0 h 32"/>
                  <a:gd name="T8" fmla="*/ 11 w 30"/>
                  <a:gd name="T9" fmla="*/ 0 h 32"/>
                  <a:gd name="T10" fmla="*/ 5 w 30"/>
                  <a:gd name="T11" fmla="*/ 4 h 32"/>
                  <a:gd name="T12" fmla="*/ 2 w 30"/>
                  <a:gd name="T13" fmla="*/ 7 h 32"/>
                  <a:gd name="T14" fmla="*/ 0 w 30"/>
                  <a:gd name="T15" fmla="*/ 13 h 32"/>
                  <a:gd name="T16" fmla="*/ 0 w 30"/>
                  <a:gd name="T17" fmla="*/ 19 h 32"/>
                  <a:gd name="T18" fmla="*/ 2 w 30"/>
                  <a:gd name="T19" fmla="*/ 25 h 32"/>
                  <a:gd name="T20" fmla="*/ 5 w 30"/>
                  <a:gd name="T21" fmla="*/ 29 h 32"/>
                  <a:gd name="T22" fmla="*/ 11 w 30"/>
                  <a:gd name="T23" fmla="*/ 30 h 32"/>
                  <a:gd name="T24" fmla="*/ 19 w 30"/>
                  <a:gd name="T25" fmla="*/ 30 h 32"/>
                  <a:gd name="T26" fmla="*/ 25 w 30"/>
                  <a:gd name="T27" fmla="*/ 29 h 32"/>
                  <a:gd name="T28" fmla="*/ 29 w 30"/>
                  <a:gd name="T29" fmla="*/ 25 h 32"/>
                  <a:gd name="T30" fmla="*/ 30 w 30"/>
                  <a:gd name="T31" fmla="*/ 19 h 32"/>
                  <a:gd name="T32" fmla="*/ 30 w 30"/>
                  <a:gd name="T33" fmla="*/ 15 h 32"/>
                  <a:gd name="T34" fmla="*/ 29 w 30"/>
                  <a:gd name="T35" fmla="*/ 9 h 32"/>
                  <a:gd name="T36" fmla="*/ 27 w 30"/>
                  <a:gd name="T37" fmla="*/ 5 h 32"/>
                  <a:gd name="T38" fmla="*/ 21 w 30"/>
                  <a:gd name="T39" fmla="*/ 2 h 32"/>
                  <a:gd name="T40" fmla="*/ 15 w 30"/>
                  <a:gd name="T41" fmla="*/ 0 h 32"/>
                  <a:gd name="T42" fmla="*/ 9 w 30"/>
                  <a:gd name="T43" fmla="*/ 2 h 32"/>
                  <a:gd name="T44" fmla="*/ 4 w 30"/>
                  <a:gd name="T45" fmla="*/ 5 h 32"/>
                  <a:gd name="T46" fmla="*/ 2 w 30"/>
                  <a:gd name="T47" fmla="*/ 9 h 32"/>
                  <a:gd name="T48" fmla="*/ 0 w 30"/>
                  <a:gd name="T49" fmla="*/ 15 h 32"/>
                  <a:gd name="T50" fmla="*/ 2 w 30"/>
                  <a:gd name="T51" fmla="*/ 21 h 32"/>
                  <a:gd name="T52" fmla="*/ 4 w 30"/>
                  <a:gd name="T53" fmla="*/ 27 h 32"/>
                  <a:gd name="T54" fmla="*/ 9 w 30"/>
                  <a:gd name="T55" fmla="*/ 30 h 32"/>
                  <a:gd name="T56" fmla="*/ 15 w 30"/>
                  <a:gd name="T57" fmla="*/ 30 h 32"/>
                  <a:gd name="T58" fmla="*/ 21 w 30"/>
                  <a:gd name="T59" fmla="*/ 30 h 32"/>
                  <a:gd name="T60" fmla="*/ 27 w 30"/>
                  <a:gd name="T61" fmla="*/ 27 h 32"/>
                  <a:gd name="T62" fmla="*/ 29 w 30"/>
                  <a:gd name="T63" fmla="*/ 21 h 32"/>
                  <a:gd name="T64" fmla="*/ 30 w 30"/>
                  <a:gd name="T65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3"/>
                    </a:lnTo>
                    <a:lnTo>
                      <a:pt x="30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5" y="4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9" y="30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3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5" y="4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29" y="21"/>
                    </a:lnTo>
                    <a:lnTo>
                      <a:pt x="30" y="19"/>
                    </a:lnTo>
                    <a:lnTo>
                      <a:pt x="30" y="15"/>
                    </a:lnTo>
                    <a:lnTo>
                      <a:pt x="30" y="15"/>
                    </a:lnTo>
                    <a:close/>
                  </a:path>
                </a:pathLst>
              </a:custGeom>
              <a:solidFill>
                <a:srgbClr val="00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23" name="Freeform 8108"/>
              <p:cNvSpPr>
                <a:spLocks/>
              </p:cNvSpPr>
              <p:nvPr/>
            </p:nvSpPr>
            <p:spPr bwMode="auto">
              <a:xfrm>
                <a:off x="2950" y="3116"/>
                <a:ext cx="30" cy="30"/>
              </a:xfrm>
              <a:custGeom>
                <a:avLst/>
                <a:gdLst>
                  <a:gd name="T0" fmla="*/ 30 w 30"/>
                  <a:gd name="T1" fmla="*/ 13 h 30"/>
                  <a:gd name="T2" fmla="*/ 29 w 30"/>
                  <a:gd name="T3" fmla="*/ 7 h 30"/>
                  <a:gd name="T4" fmla="*/ 25 w 30"/>
                  <a:gd name="T5" fmla="*/ 4 h 30"/>
                  <a:gd name="T6" fmla="*/ 19 w 30"/>
                  <a:gd name="T7" fmla="*/ 2 h 30"/>
                  <a:gd name="T8" fmla="*/ 11 w 30"/>
                  <a:gd name="T9" fmla="*/ 2 h 30"/>
                  <a:gd name="T10" fmla="*/ 7 w 30"/>
                  <a:gd name="T11" fmla="*/ 4 h 30"/>
                  <a:gd name="T12" fmla="*/ 2 w 30"/>
                  <a:gd name="T13" fmla="*/ 7 h 30"/>
                  <a:gd name="T14" fmla="*/ 0 w 30"/>
                  <a:gd name="T15" fmla="*/ 13 h 30"/>
                  <a:gd name="T16" fmla="*/ 0 w 30"/>
                  <a:gd name="T17" fmla="*/ 19 h 30"/>
                  <a:gd name="T18" fmla="*/ 2 w 30"/>
                  <a:gd name="T19" fmla="*/ 25 h 30"/>
                  <a:gd name="T20" fmla="*/ 7 w 30"/>
                  <a:gd name="T21" fmla="*/ 29 h 30"/>
                  <a:gd name="T22" fmla="*/ 11 w 30"/>
                  <a:gd name="T23" fmla="*/ 30 h 30"/>
                  <a:gd name="T24" fmla="*/ 19 w 30"/>
                  <a:gd name="T25" fmla="*/ 30 h 30"/>
                  <a:gd name="T26" fmla="*/ 25 w 30"/>
                  <a:gd name="T27" fmla="*/ 29 h 30"/>
                  <a:gd name="T28" fmla="*/ 29 w 30"/>
                  <a:gd name="T29" fmla="*/ 25 h 30"/>
                  <a:gd name="T30" fmla="*/ 30 w 30"/>
                  <a:gd name="T31" fmla="*/ 19 h 30"/>
                  <a:gd name="T32" fmla="*/ 30 w 30"/>
                  <a:gd name="T33" fmla="*/ 15 h 30"/>
                  <a:gd name="T34" fmla="*/ 29 w 30"/>
                  <a:gd name="T35" fmla="*/ 9 h 30"/>
                  <a:gd name="T36" fmla="*/ 25 w 30"/>
                  <a:gd name="T37" fmla="*/ 5 h 30"/>
                  <a:gd name="T38" fmla="*/ 21 w 30"/>
                  <a:gd name="T39" fmla="*/ 2 h 30"/>
                  <a:gd name="T40" fmla="*/ 15 w 30"/>
                  <a:gd name="T41" fmla="*/ 2 h 30"/>
                  <a:gd name="T42" fmla="*/ 9 w 30"/>
                  <a:gd name="T43" fmla="*/ 2 h 30"/>
                  <a:gd name="T44" fmla="*/ 5 w 30"/>
                  <a:gd name="T45" fmla="*/ 5 h 30"/>
                  <a:gd name="T46" fmla="*/ 2 w 30"/>
                  <a:gd name="T47" fmla="*/ 9 h 30"/>
                  <a:gd name="T48" fmla="*/ 0 w 30"/>
                  <a:gd name="T49" fmla="*/ 15 h 30"/>
                  <a:gd name="T50" fmla="*/ 2 w 30"/>
                  <a:gd name="T51" fmla="*/ 21 h 30"/>
                  <a:gd name="T52" fmla="*/ 5 w 30"/>
                  <a:gd name="T53" fmla="*/ 27 h 30"/>
                  <a:gd name="T54" fmla="*/ 9 w 30"/>
                  <a:gd name="T55" fmla="*/ 29 h 30"/>
                  <a:gd name="T56" fmla="*/ 15 w 30"/>
                  <a:gd name="T57" fmla="*/ 30 h 30"/>
                  <a:gd name="T58" fmla="*/ 21 w 30"/>
                  <a:gd name="T59" fmla="*/ 29 h 30"/>
                  <a:gd name="T60" fmla="*/ 25 w 30"/>
                  <a:gd name="T61" fmla="*/ 27 h 30"/>
                  <a:gd name="T62" fmla="*/ 29 w 30"/>
                  <a:gd name="T63" fmla="*/ 21 h 30"/>
                  <a:gd name="T64" fmla="*/ 30 w 30"/>
                  <a:gd name="T65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3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5" y="4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29" y="21"/>
                    </a:lnTo>
                    <a:lnTo>
                      <a:pt x="30" y="19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3"/>
                    </a:lnTo>
                    <a:lnTo>
                      <a:pt x="29" y="9"/>
                    </a:lnTo>
                    <a:lnTo>
                      <a:pt x="27" y="7"/>
                    </a:lnTo>
                    <a:lnTo>
                      <a:pt x="25" y="5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5" y="27"/>
                    </a:lnTo>
                    <a:lnTo>
                      <a:pt x="27" y="25"/>
                    </a:lnTo>
                    <a:lnTo>
                      <a:pt x="29" y="21"/>
                    </a:lnTo>
                    <a:lnTo>
                      <a:pt x="30" y="19"/>
                    </a:lnTo>
                    <a:lnTo>
                      <a:pt x="30" y="15"/>
                    </a:lnTo>
                    <a:lnTo>
                      <a:pt x="30" y="15"/>
                    </a:lnTo>
                    <a:close/>
                  </a:path>
                </a:pathLst>
              </a:custGeom>
              <a:solidFill>
                <a:srgbClr val="00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24" name="Freeform 8109"/>
              <p:cNvSpPr>
                <a:spLocks/>
              </p:cNvSpPr>
              <p:nvPr/>
            </p:nvSpPr>
            <p:spPr bwMode="auto">
              <a:xfrm>
                <a:off x="2950" y="3118"/>
                <a:ext cx="30" cy="28"/>
              </a:xfrm>
              <a:custGeom>
                <a:avLst/>
                <a:gdLst>
                  <a:gd name="T0" fmla="*/ 30 w 30"/>
                  <a:gd name="T1" fmla="*/ 11 h 28"/>
                  <a:gd name="T2" fmla="*/ 27 w 30"/>
                  <a:gd name="T3" fmla="*/ 5 h 28"/>
                  <a:gd name="T4" fmla="*/ 23 w 30"/>
                  <a:gd name="T5" fmla="*/ 2 h 28"/>
                  <a:gd name="T6" fmla="*/ 19 w 30"/>
                  <a:gd name="T7" fmla="*/ 0 h 28"/>
                  <a:gd name="T8" fmla="*/ 13 w 30"/>
                  <a:gd name="T9" fmla="*/ 0 h 28"/>
                  <a:gd name="T10" fmla="*/ 7 w 30"/>
                  <a:gd name="T11" fmla="*/ 2 h 28"/>
                  <a:gd name="T12" fmla="*/ 4 w 30"/>
                  <a:gd name="T13" fmla="*/ 5 h 28"/>
                  <a:gd name="T14" fmla="*/ 2 w 30"/>
                  <a:gd name="T15" fmla="*/ 11 h 28"/>
                  <a:gd name="T16" fmla="*/ 2 w 30"/>
                  <a:gd name="T17" fmla="*/ 17 h 28"/>
                  <a:gd name="T18" fmla="*/ 4 w 30"/>
                  <a:gd name="T19" fmla="*/ 23 h 28"/>
                  <a:gd name="T20" fmla="*/ 7 w 30"/>
                  <a:gd name="T21" fmla="*/ 27 h 28"/>
                  <a:gd name="T22" fmla="*/ 13 w 30"/>
                  <a:gd name="T23" fmla="*/ 28 h 28"/>
                  <a:gd name="T24" fmla="*/ 19 w 30"/>
                  <a:gd name="T25" fmla="*/ 28 h 28"/>
                  <a:gd name="T26" fmla="*/ 23 w 30"/>
                  <a:gd name="T27" fmla="*/ 27 h 28"/>
                  <a:gd name="T28" fmla="*/ 27 w 30"/>
                  <a:gd name="T29" fmla="*/ 23 h 28"/>
                  <a:gd name="T30" fmla="*/ 30 w 30"/>
                  <a:gd name="T31" fmla="*/ 17 h 28"/>
                  <a:gd name="T32" fmla="*/ 29 w 30"/>
                  <a:gd name="T33" fmla="*/ 13 h 28"/>
                  <a:gd name="T34" fmla="*/ 29 w 30"/>
                  <a:gd name="T35" fmla="*/ 7 h 28"/>
                  <a:gd name="T36" fmla="*/ 25 w 30"/>
                  <a:gd name="T37" fmla="*/ 3 h 28"/>
                  <a:gd name="T38" fmla="*/ 21 w 30"/>
                  <a:gd name="T39" fmla="*/ 2 h 28"/>
                  <a:gd name="T40" fmla="*/ 15 w 30"/>
                  <a:gd name="T41" fmla="*/ 0 h 28"/>
                  <a:gd name="T42" fmla="*/ 9 w 30"/>
                  <a:gd name="T43" fmla="*/ 2 h 28"/>
                  <a:gd name="T44" fmla="*/ 5 w 30"/>
                  <a:gd name="T45" fmla="*/ 3 h 28"/>
                  <a:gd name="T46" fmla="*/ 2 w 30"/>
                  <a:gd name="T47" fmla="*/ 7 h 28"/>
                  <a:gd name="T48" fmla="*/ 2 w 30"/>
                  <a:gd name="T49" fmla="*/ 13 h 28"/>
                  <a:gd name="T50" fmla="*/ 2 w 30"/>
                  <a:gd name="T51" fmla="*/ 19 h 28"/>
                  <a:gd name="T52" fmla="*/ 5 w 30"/>
                  <a:gd name="T53" fmla="*/ 25 h 28"/>
                  <a:gd name="T54" fmla="*/ 9 w 30"/>
                  <a:gd name="T55" fmla="*/ 27 h 28"/>
                  <a:gd name="T56" fmla="*/ 15 w 30"/>
                  <a:gd name="T57" fmla="*/ 28 h 28"/>
                  <a:gd name="T58" fmla="*/ 21 w 30"/>
                  <a:gd name="T59" fmla="*/ 27 h 28"/>
                  <a:gd name="T60" fmla="*/ 25 w 30"/>
                  <a:gd name="T61" fmla="*/ 25 h 28"/>
                  <a:gd name="T62" fmla="*/ 29 w 30"/>
                  <a:gd name="T63" fmla="*/ 19 h 28"/>
                  <a:gd name="T64" fmla="*/ 29 w 30"/>
                  <a:gd name="T6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28">
                    <a:moveTo>
                      <a:pt x="30" y="13"/>
                    </a:moveTo>
                    <a:lnTo>
                      <a:pt x="30" y="11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5" y="3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5" y="25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9" y="28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9" y="19"/>
                    </a:lnTo>
                    <a:lnTo>
                      <a:pt x="30" y="17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9" y="11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5" y="3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9" y="27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9" y="28"/>
                    </a:lnTo>
                    <a:lnTo>
                      <a:pt x="21" y="27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29" y="13"/>
                    </a:lnTo>
                    <a:lnTo>
                      <a:pt x="30" y="13"/>
                    </a:lnTo>
                    <a:close/>
                  </a:path>
                </a:pathLst>
              </a:custGeom>
              <a:solidFill>
                <a:srgbClr val="00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25" name="Freeform 8110"/>
              <p:cNvSpPr>
                <a:spLocks/>
              </p:cNvSpPr>
              <p:nvPr/>
            </p:nvSpPr>
            <p:spPr bwMode="auto">
              <a:xfrm>
                <a:off x="2952" y="3118"/>
                <a:ext cx="27" cy="28"/>
              </a:xfrm>
              <a:custGeom>
                <a:avLst/>
                <a:gdLst>
                  <a:gd name="T0" fmla="*/ 27 w 27"/>
                  <a:gd name="T1" fmla="*/ 11 h 28"/>
                  <a:gd name="T2" fmla="*/ 25 w 27"/>
                  <a:gd name="T3" fmla="*/ 5 h 28"/>
                  <a:gd name="T4" fmla="*/ 21 w 27"/>
                  <a:gd name="T5" fmla="*/ 2 h 28"/>
                  <a:gd name="T6" fmla="*/ 17 w 27"/>
                  <a:gd name="T7" fmla="*/ 0 h 28"/>
                  <a:gd name="T8" fmla="*/ 11 w 27"/>
                  <a:gd name="T9" fmla="*/ 0 h 28"/>
                  <a:gd name="T10" fmla="*/ 5 w 27"/>
                  <a:gd name="T11" fmla="*/ 2 h 28"/>
                  <a:gd name="T12" fmla="*/ 2 w 27"/>
                  <a:gd name="T13" fmla="*/ 5 h 28"/>
                  <a:gd name="T14" fmla="*/ 0 w 27"/>
                  <a:gd name="T15" fmla="*/ 11 h 28"/>
                  <a:gd name="T16" fmla="*/ 0 w 27"/>
                  <a:gd name="T17" fmla="*/ 17 h 28"/>
                  <a:gd name="T18" fmla="*/ 2 w 27"/>
                  <a:gd name="T19" fmla="*/ 21 h 28"/>
                  <a:gd name="T20" fmla="*/ 5 w 27"/>
                  <a:gd name="T21" fmla="*/ 25 h 28"/>
                  <a:gd name="T22" fmla="*/ 11 w 27"/>
                  <a:gd name="T23" fmla="*/ 28 h 28"/>
                  <a:gd name="T24" fmla="*/ 17 w 27"/>
                  <a:gd name="T25" fmla="*/ 28 h 28"/>
                  <a:gd name="T26" fmla="*/ 21 w 27"/>
                  <a:gd name="T27" fmla="*/ 25 h 28"/>
                  <a:gd name="T28" fmla="*/ 25 w 27"/>
                  <a:gd name="T29" fmla="*/ 21 h 28"/>
                  <a:gd name="T30" fmla="*/ 27 w 27"/>
                  <a:gd name="T31" fmla="*/ 17 h 28"/>
                  <a:gd name="T32" fmla="*/ 27 w 27"/>
                  <a:gd name="T33" fmla="*/ 13 h 28"/>
                  <a:gd name="T34" fmla="*/ 27 w 27"/>
                  <a:gd name="T35" fmla="*/ 9 h 28"/>
                  <a:gd name="T36" fmla="*/ 23 w 27"/>
                  <a:gd name="T37" fmla="*/ 3 h 28"/>
                  <a:gd name="T38" fmla="*/ 19 w 27"/>
                  <a:gd name="T39" fmla="*/ 2 h 28"/>
                  <a:gd name="T40" fmla="*/ 13 w 27"/>
                  <a:gd name="T41" fmla="*/ 0 h 28"/>
                  <a:gd name="T42" fmla="*/ 7 w 27"/>
                  <a:gd name="T43" fmla="*/ 2 h 28"/>
                  <a:gd name="T44" fmla="*/ 3 w 27"/>
                  <a:gd name="T45" fmla="*/ 3 h 28"/>
                  <a:gd name="T46" fmla="*/ 2 w 27"/>
                  <a:gd name="T47" fmla="*/ 9 h 28"/>
                  <a:gd name="T48" fmla="*/ 0 w 27"/>
                  <a:gd name="T49" fmla="*/ 13 h 28"/>
                  <a:gd name="T50" fmla="*/ 2 w 27"/>
                  <a:gd name="T51" fmla="*/ 19 h 28"/>
                  <a:gd name="T52" fmla="*/ 3 w 27"/>
                  <a:gd name="T53" fmla="*/ 23 h 28"/>
                  <a:gd name="T54" fmla="*/ 7 w 27"/>
                  <a:gd name="T55" fmla="*/ 27 h 28"/>
                  <a:gd name="T56" fmla="*/ 13 w 27"/>
                  <a:gd name="T57" fmla="*/ 27 h 28"/>
                  <a:gd name="T58" fmla="*/ 19 w 27"/>
                  <a:gd name="T59" fmla="*/ 27 h 28"/>
                  <a:gd name="T60" fmla="*/ 23 w 27"/>
                  <a:gd name="T61" fmla="*/ 23 h 28"/>
                  <a:gd name="T62" fmla="*/ 27 w 27"/>
                  <a:gd name="T63" fmla="*/ 19 h 28"/>
                  <a:gd name="T64" fmla="*/ 27 w 27"/>
                  <a:gd name="T6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8">
                    <a:moveTo>
                      <a:pt x="27" y="13"/>
                    </a:moveTo>
                    <a:lnTo>
                      <a:pt x="27" y="11"/>
                    </a:lnTo>
                    <a:lnTo>
                      <a:pt x="27" y="7"/>
                    </a:lnTo>
                    <a:lnTo>
                      <a:pt x="25" y="5"/>
                    </a:lnTo>
                    <a:lnTo>
                      <a:pt x="23" y="3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7" y="27"/>
                    </a:lnTo>
                    <a:lnTo>
                      <a:pt x="11" y="28"/>
                    </a:lnTo>
                    <a:lnTo>
                      <a:pt x="13" y="28"/>
                    </a:lnTo>
                    <a:lnTo>
                      <a:pt x="17" y="28"/>
                    </a:lnTo>
                    <a:lnTo>
                      <a:pt x="19" y="27"/>
                    </a:lnTo>
                    <a:lnTo>
                      <a:pt x="21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5" y="5"/>
                    </a:lnTo>
                    <a:lnTo>
                      <a:pt x="23" y="3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5" y="25"/>
                    </a:lnTo>
                    <a:lnTo>
                      <a:pt x="7" y="27"/>
                    </a:lnTo>
                    <a:lnTo>
                      <a:pt x="11" y="27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9" y="27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26" name="Freeform 8111"/>
              <p:cNvSpPr>
                <a:spLocks/>
              </p:cNvSpPr>
              <p:nvPr/>
            </p:nvSpPr>
            <p:spPr bwMode="auto">
              <a:xfrm>
                <a:off x="2952" y="3118"/>
                <a:ext cx="27" cy="27"/>
              </a:xfrm>
              <a:custGeom>
                <a:avLst/>
                <a:gdLst>
                  <a:gd name="T0" fmla="*/ 27 w 27"/>
                  <a:gd name="T1" fmla="*/ 11 h 27"/>
                  <a:gd name="T2" fmla="*/ 25 w 27"/>
                  <a:gd name="T3" fmla="*/ 5 h 27"/>
                  <a:gd name="T4" fmla="*/ 21 w 27"/>
                  <a:gd name="T5" fmla="*/ 2 h 27"/>
                  <a:gd name="T6" fmla="*/ 15 w 27"/>
                  <a:gd name="T7" fmla="*/ 0 h 27"/>
                  <a:gd name="T8" fmla="*/ 11 w 27"/>
                  <a:gd name="T9" fmla="*/ 0 h 27"/>
                  <a:gd name="T10" fmla="*/ 5 w 27"/>
                  <a:gd name="T11" fmla="*/ 2 h 27"/>
                  <a:gd name="T12" fmla="*/ 2 w 27"/>
                  <a:gd name="T13" fmla="*/ 5 h 27"/>
                  <a:gd name="T14" fmla="*/ 0 w 27"/>
                  <a:gd name="T15" fmla="*/ 11 h 27"/>
                  <a:gd name="T16" fmla="*/ 0 w 27"/>
                  <a:gd name="T17" fmla="*/ 17 h 27"/>
                  <a:gd name="T18" fmla="*/ 2 w 27"/>
                  <a:gd name="T19" fmla="*/ 21 h 27"/>
                  <a:gd name="T20" fmla="*/ 5 w 27"/>
                  <a:gd name="T21" fmla="*/ 25 h 27"/>
                  <a:gd name="T22" fmla="*/ 11 w 27"/>
                  <a:gd name="T23" fmla="*/ 27 h 27"/>
                  <a:gd name="T24" fmla="*/ 15 w 27"/>
                  <a:gd name="T25" fmla="*/ 27 h 27"/>
                  <a:gd name="T26" fmla="*/ 21 w 27"/>
                  <a:gd name="T27" fmla="*/ 25 h 27"/>
                  <a:gd name="T28" fmla="*/ 25 w 27"/>
                  <a:gd name="T29" fmla="*/ 21 h 27"/>
                  <a:gd name="T30" fmla="*/ 27 w 27"/>
                  <a:gd name="T31" fmla="*/ 17 h 27"/>
                  <a:gd name="T32" fmla="*/ 27 w 27"/>
                  <a:gd name="T33" fmla="*/ 13 h 27"/>
                  <a:gd name="T34" fmla="*/ 25 w 27"/>
                  <a:gd name="T35" fmla="*/ 9 h 27"/>
                  <a:gd name="T36" fmla="*/ 23 w 27"/>
                  <a:gd name="T37" fmla="*/ 5 h 27"/>
                  <a:gd name="T38" fmla="*/ 19 w 27"/>
                  <a:gd name="T39" fmla="*/ 2 h 27"/>
                  <a:gd name="T40" fmla="*/ 13 w 27"/>
                  <a:gd name="T41" fmla="*/ 2 h 27"/>
                  <a:gd name="T42" fmla="*/ 7 w 27"/>
                  <a:gd name="T43" fmla="*/ 2 h 27"/>
                  <a:gd name="T44" fmla="*/ 3 w 27"/>
                  <a:gd name="T45" fmla="*/ 5 h 27"/>
                  <a:gd name="T46" fmla="*/ 2 w 27"/>
                  <a:gd name="T47" fmla="*/ 9 h 27"/>
                  <a:gd name="T48" fmla="*/ 0 w 27"/>
                  <a:gd name="T49" fmla="*/ 13 h 27"/>
                  <a:gd name="T50" fmla="*/ 2 w 27"/>
                  <a:gd name="T51" fmla="*/ 19 h 27"/>
                  <a:gd name="T52" fmla="*/ 3 w 27"/>
                  <a:gd name="T53" fmla="*/ 23 h 27"/>
                  <a:gd name="T54" fmla="*/ 7 w 27"/>
                  <a:gd name="T55" fmla="*/ 27 h 27"/>
                  <a:gd name="T56" fmla="*/ 13 w 27"/>
                  <a:gd name="T57" fmla="*/ 27 h 27"/>
                  <a:gd name="T58" fmla="*/ 19 w 27"/>
                  <a:gd name="T59" fmla="*/ 27 h 27"/>
                  <a:gd name="T60" fmla="*/ 23 w 27"/>
                  <a:gd name="T61" fmla="*/ 23 h 27"/>
                  <a:gd name="T62" fmla="*/ 25 w 27"/>
                  <a:gd name="T63" fmla="*/ 19 h 27"/>
                  <a:gd name="T64" fmla="*/ 27 w 27"/>
                  <a:gd name="T65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3"/>
                    </a:moveTo>
                    <a:lnTo>
                      <a:pt x="27" y="11"/>
                    </a:lnTo>
                    <a:lnTo>
                      <a:pt x="27" y="9"/>
                    </a:lnTo>
                    <a:lnTo>
                      <a:pt x="25" y="5"/>
                    </a:lnTo>
                    <a:lnTo>
                      <a:pt x="23" y="3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5" y="25"/>
                    </a:lnTo>
                    <a:lnTo>
                      <a:pt x="7" y="27"/>
                    </a:lnTo>
                    <a:lnTo>
                      <a:pt x="11" y="27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9" y="27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5" y="25"/>
                    </a:lnTo>
                    <a:lnTo>
                      <a:pt x="7" y="27"/>
                    </a:lnTo>
                    <a:lnTo>
                      <a:pt x="11" y="27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9" y="27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27" name="Freeform 8112"/>
              <p:cNvSpPr>
                <a:spLocks/>
              </p:cNvSpPr>
              <p:nvPr/>
            </p:nvSpPr>
            <p:spPr bwMode="auto">
              <a:xfrm>
                <a:off x="2952" y="3120"/>
                <a:ext cx="27" cy="25"/>
              </a:xfrm>
              <a:custGeom>
                <a:avLst/>
                <a:gdLst>
                  <a:gd name="T0" fmla="*/ 27 w 27"/>
                  <a:gd name="T1" fmla="*/ 9 h 25"/>
                  <a:gd name="T2" fmla="*/ 25 w 27"/>
                  <a:gd name="T3" fmla="*/ 5 h 25"/>
                  <a:gd name="T4" fmla="*/ 21 w 27"/>
                  <a:gd name="T5" fmla="*/ 1 h 25"/>
                  <a:gd name="T6" fmla="*/ 15 w 27"/>
                  <a:gd name="T7" fmla="*/ 0 h 25"/>
                  <a:gd name="T8" fmla="*/ 11 w 27"/>
                  <a:gd name="T9" fmla="*/ 0 h 25"/>
                  <a:gd name="T10" fmla="*/ 5 w 27"/>
                  <a:gd name="T11" fmla="*/ 1 h 25"/>
                  <a:gd name="T12" fmla="*/ 2 w 27"/>
                  <a:gd name="T13" fmla="*/ 5 h 25"/>
                  <a:gd name="T14" fmla="*/ 0 w 27"/>
                  <a:gd name="T15" fmla="*/ 9 h 25"/>
                  <a:gd name="T16" fmla="*/ 0 w 27"/>
                  <a:gd name="T17" fmla="*/ 15 h 25"/>
                  <a:gd name="T18" fmla="*/ 2 w 27"/>
                  <a:gd name="T19" fmla="*/ 19 h 25"/>
                  <a:gd name="T20" fmla="*/ 5 w 27"/>
                  <a:gd name="T21" fmla="*/ 23 h 25"/>
                  <a:gd name="T22" fmla="*/ 11 w 27"/>
                  <a:gd name="T23" fmla="*/ 25 h 25"/>
                  <a:gd name="T24" fmla="*/ 15 w 27"/>
                  <a:gd name="T25" fmla="*/ 25 h 25"/>
                  <a:gd name="T26" fmla="*/ 21 w 27"/>
                  <a:gd name="T27" fmla="*/ 23 h 25"/>
                  <a:gd name="T28" fmla="*/ 25 w 27"/>
                  <a:gd name="T29" fmla="*/ 19 h 25"/>
                  <a:gd name="T30" fmla="*/ 27 w 27"/>
                  <a:gd name="T31" fmla="*/ 15 h 25"/>
                  <a:gd name="T32" fmla="*/ 27 w 27"/>
                  <a:gd name="T33" fmla="*/ 11 h 25"/>
                  <a:gd name="T34" fmla="*/ 25 w 27"/>
                  <a:gd name="T35" fmla="*/ 7 h 25"/>
                  <a:gd name="T36" fmla="*/ 23 w 27"/>
                  <a:gd name="T37" fmla="*/ 3 h 25"/>
                  <a:gd name="T38" fmla="*/ 19 w 27"/>
                  <a:gd name="T39" fmla="*/ 0 h 25"/>
                  <a:gd name="T40" fmla="*/ 13 w 27"/>
                  <a:gd name="T41" fmla="*/ 0 h 25"/>
                  <a:gd name="T42" fmla="*/ 9 w 27"/>
                  <a:gd name="T43" fmla="*/ 0 h 25"/>
                  <a:gd name="T44" fmla="*/ 3 w 27"/>
                  <a:gd name="T45" fmla="*/ 3 h 25"/>
                  <a:gd name="T46" fmla="*/ 2 w 27"/>
                  <a:gd name="T47" fmla="*/ 7 h 25"/>
                  <a:gd name="T48" fmla="*/ 2 w 27"/>
                  <a:gd name="T49" fmla="*/ 11 h 25"/>
                  <a:gd name="T50" fmla="*/ 2 w 27"/>
                  <a:gd name="T51" fmla="*/ 17 h 25"/>
                  <a:gd name="T52" fmla="*/ 3 w 27"/>
                  <a:gd name="T53" fmla="*/ 21 h 25"/>
                  <a:gd name="T54" fmla="*/ 9 w 27"/>
                  <a:gd name="T55" fmla="*/ 23 h 25"/>
                  <a:gd name="T56" fmla="*/ 13 w 27"/>
                  <a:gd name="T57" fmla="*/ 25 h 25"/>
                  <a:gd name="T58" fmla="*/ 19 w 27"/>
                  <a:gd name="T59" fmla="*/ 23 h 25"/>
                  <a:gd name="T60" fmla="*/ 23 w 27"/>
                  <a:gd name="T61" fmla="*/ 21 h 25"/>
                  <a:gd name="T62" fmla="*/ 25 w 27"/>
                  <a:gd name="T63" fmla="*/ 17 h 25"/>
                  <a:gd name="T64" fmla="*/ 27 w 27"/>
                  <a:gd name="T6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5">
                    <a:moveTo>
                      <a:pt x="27" y="11"/>
                    </a:moveTo>
                    <a:lnTo>
                      <a:pt x="27" y="9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3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3"/>
                    </a:lnTo>
                    <a:lnTo>
                      <a:pt x="7" y="25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9" y="25"/>
                    </a:lnTo>
                    <a:lnTo>
                      <a:pt x="21" y="23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7" y="15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5" y="23"/>
                    </a:lnTo>
                    <a:lnTo>
                      <a:pt x="9" y="23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7" y="11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28" name="Freeform 8113"/>
              <p:cNvSpPr>
                <a:spLocks/>
              </p:cNvSpPr>
              <p:nvPr/>
            </p:nvSpPr>
            <p:spPr bwMode="auto">
              <a:xfrm>
                <a:off x="2954" y="3120"/>
                <a:ext cx="25" cy="25"/>
              </a:xfrm>
              <a:custGeom>
                <a:avLst/>
                <a:gdLst>
                  <a:gd name="T0" fmla="*/ 23 w 25"/>
                  <a:gd name="T1" fmla="*/ 9 h 25"/>
                  <a:gd name="T2" fmla="*/ 21 w 25"/>
                  <a:gd name="T3" fmla="*/ 5 h 25"/>
                  <a:gd name="T4" fmla="*/ 19 w 25"/>
                  <a:gd name="T5" fmla="*/ 1 h 25"/>
                  <a:gd name="T6" fmla="*/ 13 w 25"/>
                  <a:gd name="T7" fmla="*/ 0 h 25"/>
                  <a:gd name="T8" fmla="*/ 9 w 25"/>
                  <a:gd name="T9" fmla="*/ 0 h 25"/>
                  <a:gd name="T10" fmla="*/ 3 w 25"/>
                  <a:gd name="T11" fmla="*/ 1 h 25"/>
                  <a:gd name="T12" fmla="*/ 1 w 25"/>
                  <a:gd name="T13" fmla="*/ 5 h 25"/>
                  <a:gd name="T14" fmla="*/ 0 w 25"/>
                  <a:gd name="T15" fmla="*/ 9 h 25"/>
                  <a:gd name="T16" fmla="*/ 0 w 25"/>
                  <a:gd name="T17" fmla="*/ 15 h 25"/>
                  <a:gd name="T18" fmla="*/ 1 w 25"/>
                  <a:gd name="T19" fmla="*/ 19 h 25"/>
                  <a:gd name="T20" fmla="*/ 3 w 25"/>
                  <a:gd name="T21" fmla="*/ 23 h 25"/>
                  <a:gd name="T22" fmla="*/ 9 w 25"/>
                  <a:gd name="T23" fmla="*/ 25 h 25"/>
                  <a:gd name="T24" fmla="*/ 13 w 25"/>
                  <a:gd name="T25" fmla="*/ 25 h 25"/>
                  <a:gd name="T26" fmla="*/ 19 w 25"/>
                  <a:gd name="T27" fmla="*/ 23 h 25"/>
                  <a:gd name="T28" fmla="*/ 21 w 25"/>
                  <a:gd name="T29" fmla="*/ 19 h 25"/>
                  <a:gd name="T30" fmla="*/ 23 w 25"/>
                  <a:gd name="T31" fmla="*/ 15 h 25"/>
                  <a:gd name="T32" fmla="*/ 23 w 25"/>
                  <a:gd name="T33" fmla="*/ 11 h 25"/>
                  <a:gd name="T34" fmla="*/ 23 w 25"/>
                  <a:gd name="T35" fmla="*/ 7 h 25"/>
                  <a:gd name="T36" fmla="*/ 19 w 25"/>
                  <a:gd name="T37" fmla="*/ 3 h 25"/>
                  <a:gd name="T38" fmla="*/ 15 w 25"/>
                  <a:gd name="T39" fmla="*/ 1 h 25"/>
                  <a:gd name="T40" fmla="*/ 11 w 25"/>
                  <a:gd name="T41" fmla="*/ 0 h 25"/>
                  <a:gd name="T42" fmla="*/ 7 w 25"/>
                  <a:gd name="T43" fmla="*/ 1 h 25"/>
                  <a:gd name="T44" fmla="*/ 3 w 25"/>
                  <a:gd name="T45" fmla="*/ 3 h 25"/>
                  <a:gd name="T46" fmla="*/ 0 w 25"/>
                  <a:gd name="T47" fmla="*/ 7 h 25"/>
                  <a:gd name="T48" fmla="*/ 0 w 25"/>
                  <a:gd name="T49" fmla="*/ 11 h 25"/>
                  <a:gd name="T50" fmla="*/ 0 w 25"/>
                  <a:gd name="T51" fmla="*/ 17 h 25"/>
                  <a:gd name="T52" fmla="*/ 3 w 25"/>
                  <a:gd name="T53" fmla="*/ 21 h 25"/>
                  <a:gd name="T54" fmla="*/ 7 w 25"/>
                  <a:gd name="T55" fmla="*/ 23 h 25"/>
                  <a:gd name="T56" fmla="*/ 11 w 25"/>
                  <a:gd name="T57" fmla="*/ 25 h 25"/>
                  <a:gd name="T58" fmla="*/ 15 w 25"/>
                  <a:gd name="T59" fmla="*/ 23 h 25"/>
                  <a:gd name="T60" fmla="*/ 19 w 25"/>
                  <a:gd name="T61" fmla="*/ 21 h 25"/>
                  <a:gd name="T62" fmla="*/ 23 w 25"/>
                  <a:gd name="T63" fmla="*/ 17 h 25"/>
                  <a:gd name="T64" fmla="*/ 23 w 25"/>
                  <a:gd name="T6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25">
                    <a:moveTo>
                      <a:pt x="25" y="11"/>
                    </a:moveTo>
                    <a:lnTo>
                      <a:pt x="23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3" y="23"/>
                    </a:lnTo>
                    <a:lnTo>
                      <a:pt x="7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1" y="25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1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00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29" name="Freeform 8114"/>
              <p:cNvSpPr>
                <a:spLocks/>
              </p:cNvSpPr>
              <p:nvPr/>
            </p:nvSpPr>
            <p:spPr bwMode="auto">
              <a:xfrm>
                <a:off x="2954" y="3120"/>
                <a:ext cx="23" cy="25"/>
              </a:xfrm>
              <a:custGeom>
                <a:avLst/>
                <a:gdLst>
                  <a:gd name="T0" fmla="*/ 23 w 23"/>
                  <a:gd name="T1" fmla="*/ 9 h 25"/>
                  <a:gd name="T2" fmla="*/ 21 w 23"/>
                  <a:gd name="T3" fmla="*/ 5 h 25"/>
                  <a:gd name="T4" fmla="*/ 19 w 23"/>
                  <a:gd name="T5" fmla="*/ 1 h 25"/>
                  <a:gd name="T6" fmla="*/ 13 w 23"/>
                  <a:gd name="T7" fmla="*/ 0 h 25"/>
                  <a:gd name="T8" fmla="*/ 9 w 23"/>
                  <a:gd name="T9" fmla="*/ 0 h 25"/>
                  <a:gd name="T10" fmla="*/ 5 w 23"/>
                  <a:gd name="T11" fmla="*/ 1 h 25"/>
                  <a:gd name="T12" fmla="*/ 1 w 23"/>
                  <a:gd name="T13" fmla="*/ 5 h 25"/>
                  <a:gd name="T14" fmla="*/ 0 w 23"/>
                  <a:gd name="T15" fmla="*/ 9 h 25"/>
                  <a:gd name="T16" fmla="*/ 0 w 23"/>
                  <a:gd name="T17" fmla="*/ 15 h 25"/>
                  <a:gd name="T18" fmla="*/ 1 w 23"/>
                  <a:gd name="T19" fmla="*/ 19 h 25"/>
                  <a:gd name="T20" fmla="*/ 5 w 23"/>
                  <a:gd name="T21" fmla="*/ 21 h 25"/>
                  <a:gd name="T22" fmla="*/ 9 w 23"/>
                  <a:gd name="T23" fmla="*/ 23 h 25"/>
                  <a:gd name="T24" fmla="*/ 13 w 23"/>
                  <a:gd name="T25" fmla="*/ 23 h 25"/>
                  <a:gd name="T26" fmla="*/ 19 w 23"/>
                  <a:gd name="T27" fmla="*/ 21 h 25"/>
                  <a:gd name="T28" fmla="*/ 21 w 23"/>
                  <a:gd name="T29" fmla="*/ 19 h 25"/>
                  <a:gd name="T30" fmla="*/ 23 w 23"/>
                  <a:gd name="T31" fmla="*/ 15 h 25"/>
                  <a:gd name="T32" fmla="*/ 23 w 23"/>
                  <a:gd name="T33" fmla="*/ 11 h 25"/>
                  <a:gd name="T34" fmla="*/ 23 w 23"/>
                  <a:gd name="T35" fmla="*/ 7 h 25"/>
                  <a:gd name="T36" fmla="*/ 19 w 23"/>
                  <a:gd name="T37" fmla="*/ 3 h 25"/>
                  <a:gd name="T38" fmla="*/ 15 w 23"/>
                  <a:gd name="T39" fmla="*/ 1 h 25"/>
                  <a:gd name="T40" fmla="*/ 11 w 23"/>
                  <a:gd name="T41" fmla="*/ 0 h 25"/>
                  <a:gd name="T42" fmla="*/ 7 w 23"/>
                  <a:gd name="T43" fmla="*/ 1 h 25"/>
                  <a:gd name="T44" fmla="*/ 3 w 23"/>
                  <a:gd name="T45" fmla="*/ 3 h 25"/>
                  <a:gd name="T46" fmla="*/ 1 w 23"/>
                  <a:gd name="T47" fmla="*/ 7 h 25"/>
                  <a:gd name="T48" fmla="*/ 0 w 23"/>
                  <a:gd name="T49" fmla="*/ 11 h 25"/>
                  <a:gd name="T50" fmla="*/ 1 w 23"/>
                  <a:gd name="T51" fmla="*/ 17 h 25"/>
                  <a:gd name="T52" fmla="*/ 3 w 23"/>
                  <a:gd name="T53" fmla="*/ 21 h 25"/>
                  <a:gd name="T54" fmla="*/ 7 w 23"/>
                  <a:gd name="T55" fmla="*/ 23 h 25"/>
                  <a:gd name="T56" fmla="*/ 11 w 23"/>
                  <a:gd name="T57" fmla="*/ 23 h 25"/>
                  <a:gd name="T58" fmla="*/ 15 w 23"/>
                  <a:gd name="T59" fmla="*/ 23 h 25"/>
                  <a:gd name="T60" fmla="*/ 19 w 23"/>
                  <a:gd name="T61" fmla="*/ 21 h 25"/>
                  <a:gd name="T62" fmla="*/ 23 w 23"/>
                  <a:gd name="T63" fmla="*/ 17 h 25"/>
                  <a:gd name="T64" fmla="*/ 23 w 23"/>
                  <a:gd name="T6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5">
                    <a:moveTo>
                      <a:pt x="23" y="11"/>
                    </a:moveTo>
                    <a:lnTo>
                      <a:pt x="23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1" y="25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1"/>
                    </a:lnTo>
                    <a:lnTo>
                      <a:pt x="23" y="11"/>
                    </a:lnTo>
                    <a:close/>
                  </a:path>
                </a:pathLst>
              </a:custGeom>
              <a:solidFill>
                <a:srgbClr val="00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30" name="Freeform 8115"/>
              <p:cNvSpPr>
                <a:spLocks/>
              </p:cNvSpPr>
              <p:nvPr/>
            </p:nvSpPr>
            <p:spPr bwMode="auto">
              <a:xfrm>
                <a:off x="2954" y="3120"/>
                <a:ext cx="23" cy="23"/>
              </a:xfrm>
              <a:custGeom>
                <a:avLst/>
                <a:gdLst>
                  <a:gd name="T0" fmla="*/ 23 w 23"/>
                  <a:gd name="T1" fmla="*/ 9 h 23"/>
                  <a:gd name="T2" fmla="*/ 21 w 23"/>
                  <a:gd name="T3" fmla="*/ 5 h 23"/>
                  <a:gd name="T4" fmla="*/ 17 w 23"/>
                  <a:gd name="T5" fmla="*/ 1 h 23"/>
                  <a:gd name="T6" fmla="*/ 13 w 23"/>
                  <a:gd name="T7" fmla="*/ 0 h 23"/>
                  <a:gd name="T8" fmla="*/ 9 w 23"/>
                  <a:gd name="T9" fmla="*/ 0 h 23"/>
                  <a:gd name="T10" fmla="*/ 5 w 23"/>
                  <a:gd name="T11" fmla="*/ 1 h 23"/>
                  <a:gd name="T12" fmla="*/ 1 w 23"/>
                  <a:gd name="T13" fmla="*/ 5 h 23"/>
                  <a:gd name="T14" fmla="*/ 0 w 23"/>
                  <a:gd name="T15" fmla="*/ 9 h 23"/>
                  <a:gd name="T16" fmla="*/ 0 w 23"/>
                  <a:gd name="T17" fmla="*/ 15 h 23"/>
                  <a:gd name="T18" fmla="*/ 1 w 23"/>
                  <a:gd name="T19" fmla="*/ 19 h 23"/>
                  <a:gd name="T20" fmla="*/ 5 w 23"/>
                  <a:gd name="T21" fmla="*/ 21 h 23"/>
                  <a:gd name="T22" fmla="*/ 9 w 23"/>
                  <a:gd name="T23" fmla="*/ 23 h 23"/>
                  <a:gd name="T24" fmla="*/ 13 w 23"/>
                  <a:gd name="T25" fmla="*/ 23 h 23"/>
                  <a:gd name="T26" fmla="*/ 17 w 23"/>
                  <a:gd name="T27" fmla="*/ 21 h 23"/>
                  <a:gd name="T28" fmla="*/ 21 w 23"/>
                  <a:gd name="T29" fmla="*/ 19 h 23"/>
                  <a:gd name="T30" fmla="*/ 23 w 23"/>
                  <a:gd name="T31" fmla="*/ 15 h 23"/>
                  <a:gd name="T32" fmla="*/ 23 w 23"/>
                  <a:gd name="T33" fmla="*/ 11 h 23"/>
                  <a:gd name="T34" fmla="*/ 21 w 23"/>
                  <a:gd name="T35" fmla="*/ 7 h 23"/>
                  <a:gd name="T36" fmla="*/ 19 w 23"/>
                  <a:gd name="T37" fmla="*/ 3 h 23"/>
                  <a:gd name="T38" fmla="*/ 15 w 23"/>
                  <a:gd name="T39" fmla="*/ 1 h 23"/>
                  <a:gd name="T40" fmla="*/ 11 w 23"/>
                  <a:gd name="T41" fmla="*/ 1 h 23"/>
                  <a:gd name="T42" fmla="*/ 7 w 23"/>
                  <a:gd name="T43" fmla="*/ 1 h 23"/>
                  <a:gd name="T44" fmla="*/ 3 w 23"/>
                  <a:gd name="T45" fmla="*/ 3 h 23"/>
                  <a:gd name="T46" fmla="*/ 1 w 23"/>
                  <a:gd name="T47" fmla="*/ 7 h 23"/>
                  <a:gd name="T48" fmla="*/ 0 w 23"/>
                  <a:gd name="T49" fmla="*/ 11 h 23"/>
                  <a:gd name="T50" fmla="*/ 1 w 23"/>
                  <a:gd name="T51" fmla="*/ 17 h 23"/>
                  <a:gd name="T52" fmla="*/ 3 w 23"/>
                  <a:gd name="T53" fmla="*/ 19 h 23"/>
                  <a:gd name="T54" fmla="*/ 7 w 23"/>
                  <a:gd name="T55" fmla="*/ 23 h 23"/>
                  <a:gd name="T56" fmla="*/ 11 w 23"/>
                  <a:gd name="T57" fmla="*/ 23 h 23"/>
                  <a:gd name="T58" fmla="*/ 15 w 23"/>
                  <a:gd name="T59" fmla="*/ 23 h 23"/>
                  <a:gd name="T60" fmla="*/ 19 w 23"/>
                  <a:gd name="T61" fmla="*/ 19 h 23"/>
                  <a:gd name="T62" fmla="*/ 21 w 23"/>
                  <a:gd name="T63" fmla="*/ 17 h 23"/>
                  <a:gd name="T64" fmla="*/ 23 w 23"/>
                  <a:gd name="T6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1"/>
                    </a:moveTo>
                    <a:lnTo>
                      <a:pt x="23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3" y="19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11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31" name="Freeform 8116"/>
              <p:cNvSpPr>
                <a:spLocks/>
              </p:cNvSpPr>
              <p:nvPr/>
            </p:nvSpPr>
            <p:spPr bwMode="auto">
              <a:xfrm>
                <a:off x="2954" y="3121"/>
                <a:ext cx="23" cy="22"/>
              </a:xfrm>
              <a:custGeom>
                <a:avLst/>
                <a:gdLst>
                  <a:gd name="T0" fmla="*/ 23 w 23"/>
                  <a:gd name="T1" fmla="*/ 8 h 22"/>
                  <a:gd name="T2" fmla="*/ 21 w 23"/>
                  <a:gd name="T3" fmla="*/ 4 h 22"/>
                  <a:gd name="T4" fmla="*/ 17 w 23"/>
                  <a:gd name="T5" fmla="*/ 2 h 22"/>
                  <a:gd name="T6" fmla="*/ 13 w 23"/>
                  <a:gd name="T7" fmla="*/ 0 h 22"/>
                  <a:gd name="T8" fmla="*/ 9 w 23"/>
                  <a:gd name="T9" fmla="*/ 0 h 22"/>
                  <a:gd name="T10" fmla="*/ 5 w 23"/>
                  <a:gd name="T11" fmla="*/ 2 h 22"/>
                  <a:gd name="T12" fmla="*/ 1 w 23"/>
                  <a:gd name="T13" fmla="*/ 4 h 22"/>
                  <a:gd name="T14" fmla="*/ 1 w 23"/>
                  <a:gd name="T15" fmla="*/ 8 h 22"/>
                  <a:gd name="T16" fmla="*/ 1 w 23"/>
                  <a:gd name="T17" fmla="*/ 12 h 22"/>
                  <a:gd name="T18" fmla="*/ 1 w 23"/>
                  <a:gd name="T19" fmla="*/ 16 h 22"/>
                  <a:gd name="T20" fmla="*/ 5 w 23"/>
                  <a:gd name="T21" fmla="*/ 20 h 22"/>
                  <a:gd name="T22" fmla="*/ 9 w 23"/>
                  <a:gd name="T23" fmla="*/ 22 h 22"/>
                  <a:gd name="T24" fmla="*/ 13 w 23"/>
                  <a:gd name="T25" fmla="*/ 22 h 22"/>
                  <a:gd name="T26" fmla="*/ 17 w 23"/>
                  <a:gd name="T27" fmla="*/ 20 h 22"/>
                  <a:gd name="T28" fmla="*/ 21 w 23"/>
                  <a:gd name="T29" fmla="*/ 16 h 22"/>
                  <a:gd name="T30" fmla="*/ 23 w 23"/>
                  <a:gd name="T31" fmla="*/ 12 h 22"/>
                  <a:gd name="T32" fmla="*/ 21 w 23"/>
                  <a:gd name="T33" fmla="*/ 10 h 22"/>
                  <a:gd name="T34" fmla="*/ 21 w 23"/>
                  <a:gd name="T35" fmla="*/ 6 h 22"/>
                  <a:gd name="T36" fmla="*/ 19 w 23"/>
                  <a:gd name="T37" fmla="*/ 4 h 22"/>
                  <a:gd name="T38" fmla="*/ 15 w 23"/>
                  <a:gd name="T39" fmla="*/ 0 h 22"/>
                  <a:gd name="T40" fmla="*/ 11 w 23"/>
                  <a:gd name="T41" fmla="*/ 0 h 22"/>
                  <a:gd name="T42" fmla="*/ 7 w 23"/>
                  <a:gd name="T43" fmla="*/ 0 h 22"/>
                  <a:gd name="T44" fmla="*/ 3 w 23"/>
                  <a:gd name="T45" fmla="*/ 4 h 22"/>
                  <a:gd name="T46" fmla="*/ 1 w 23"/>
                  <a:gd name="T47" fmla="*/ 6 h 22"/>
                  <a:gd name="T48" fmla="*/ 1 w 23"/>
                  <a:gd name="T49" fmla="*/ 10 h 22"/>
                  <a:gd name="T50" fmla="*/ 1 w 23"/>
                  <a:gd name="T51" fmla="*/ 14 h 22"/>
                  <a:gd name="T52" fmla="*/ 3 w 23"/>
                  <a:gd name="T53" fmla="*/ 18 h 22"/>
                  <a:gd name="T54" fmla="*/ 7 w 23"/>
                  <a:gd name="T55" fmla="*/ 20 h 22"/>
                  <a:gd name="T56" fmla="*/ 11 w 23"/>
                  <a:gd name="T57" fmla="*/ 22 h 22"/>
                  <a:gd name="T58" fmla="*/ 15 w 23"/>
                  <a:gd name="T59" fmla="*/ 20 h 22"/>
                  <a:gd name="T60" fmla="*/ 19 w 23"/>
                  <a:gd name="T61" fmla="*/ 18 h 22"/>
                  <a:gd name="T62" fmla="*/ 21 w 23"/>
                  <a:gd name="T63" fmla="*/ 14 h 22"/>
                  <a:gd name="T64" fmla="*/ 21 w 23"/>
                  <a:gd name="T6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2">
                    <a:moveTo>
                      <a:pt x="23" y="10"/>
                    </a:moveTo>
                    <a:lnTo>
                      <a:pt x="23" y="8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5" y="20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2"/>
                    </a:lnTo>
                    <a:lnTo>
                      <a:pt x="17" y="20"/>
                    </a:lnTo>
                    <a:lnTo>
                      <a:pt x="19" y="18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9" y="22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0"/>
                    </a:lnTo>
                    <a:lnTo>
                      <a:pt x="17" y="20"/>
                    </a:lnTo>
                    <a:lnTo>
                      <a:pt x="19" y="18"/>
                    </a:lnTo>
                    <a:lnTo>
                      <a:pt x="21" y="16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32" name="Freeform 8117"/>
              <p:cNvSpPr>
                <a:spLocks/>
              </p:cNvSpPr>
              <p:nvPr/>
            </p:nvSpPr>
            <p:spPr bwMode="auto">
              <a:xfrm>
                <a:off x="2955" y="3121"/>
                <a:ext cx="20" cy="22"/>
              </a:xfrm>
              <a:custGeom>
                <a:avLst/>
                <a:gdLst>
                  <a:gd name="T0" fmla="*/ 20 w 20"/>
                  <a:gd name="T1" fmla="*/ 8 h 22"/>
                  <a:gd name="T2" fmla="*/ 20 w 20"/>
                  <a:gd name="T3" fmla="*/ 4 h 22"/>
                  <a:gd name="T4" fmla="*/ 16 w 20"/>
                  <a:gd name="T5" fmla="*/ 2 h 22"/>
                  <a:gd name="T6" fmla="*/ 12 w 20"/>
                  <a:gd name="T7" fmla="*/ 0 h 22"/>
                  <a:gd name="T8" fmla="*/ 8 w 20"/>
                  <a:gd name="T9" fmla="*/ 0 h 22"/>
                  <a:gd name="T10" fmla="*/ 4 w 20"/>
                  <a:gd name="T11" fmla="*/ 2 h 22"/>
                  <a:gd name="T12" fmla="*/ 2 w 20"/>
                  <a:gd name="T13" fmla="*/ 4 h 22"/>
                  <a:gd name="T14" fmla="*/ 0 w 20"/>
                  <a:gd name="T15" fmla="*/ 8 h 22"/>
                  <a:gd name="T16" fmla="*/ 0 w 20"/>
                  <a:gd name="T17" fmla="*/ 12 h 22"/>
                  <a:gd name="T18" fmla="*/ 2 w 20"/>
                  <a:gd name="T19" fmla="*/ 16 h 22"/>
                  <a:gd name="T20" fmla="*/ 4 w 20"/>
                  <a:gd name="T21" fmla="*/ 20 h 22"/>
                  <a:gd name="T22" fmla="*/ 8 w 20"/>
                  <a:gd name="T23" fmla="*/ 22 h 22"/>
                  <a:gd name="T24" fmla="*/ 12 w 20"/>
                  <a:gd name="T25" fmla="*/ 22 h 22"/>
                  <a:gd name="T26" fmla="*/ 16 w 20"/>
                  <a:gd name="T27" fmla="*/ 20 h 22"/>
                  <a:gd name="T28" fmla="*/ 20 w 20"/>
                  <a:gd name="T29" fmla="*/ 16 h 22"/>
                  <a:gd name="T30" fmla="*/ 20 w 20"/>
                  <a:gd name="T31" fmla="*/ 12 h 22"/>
                  <a:gd name="T32" fmla="*/ 20 w 20"/>
                  <a:gd name="T33" fmla="*/ 10 h 22"/>
                  <a:gd name="T34" fmla="*/ 20 w 20"/>
                  <a:gd name="T35" fmla="*/ 6 h 22"/>
                  <a:gd name="T36" fmla="*/ 18 w 20"/>
                  <a:gd name="T37" fmla="*/ 4 h 22"/>
                  <a:gd name="T38" fmla="*/ 14 w 20"/>
                  <a:gd name="T39" fmla="*/ 2 h 22"/>
                  <a:gd name="T40" fmla="*/ 10 w 20"/>
                  <a:gd name="T41" fmla="*/ 0 h 22"/>
                  <a:gd name="T42" fmla="*/ 6 w 20"/>
                  <a:gd name="T43" fmla="*/ 2 h 22"/>
                  <a:gd name="T44" fmla="*/ 2 w 20"/>
                  <a:gd name="T45" fmla="*/ 4 h 22"/>
                  <a:gd name="T46" fmla="*/ 0 w 20"/>
                  <a:gd name="T47" fmla="*/ 6 h 22"/>
                  <a:gd name="T48" fmla="*/ 0 w 20"/>
                  <a:gd name="T49" fmla="*/ 10 h 22"/>
                  <a:gd name="T50" fmla="*/ 0 w 20"/>
                  <a:gd name="T51" fmla="*/ 14 h 22"/>
                  <a:gd name="T52" fmla="*/ 2 w 20"/>
                  <a:gd name="T53" fmla="*/ 18 h 22"/>
                  <a:gd name="T54" fmla="*/ 6 w 20"/>
                  <a:gd name="T55" fmla="*/ 20 h 22"/>
                  <a:gd name="T56" fmla="*/ 10 w 20"/>
                  <a:gd name="T57" fmla="*/ 20 h 22"/>
                  <a:gd name="T58" fmla="*/ 14 w 20"/>
                  <a:gd name="T59" fmla="*/ 20 h 22"/>
                  <a:gd name="T60" fmla="*/ 18 w 20"/>
                  <a:gd name="T61" fmla="*/ 18 h 22"/>
                  <a:gd name="T62" fmla="*/ 20 w 20"/>
                  <a:gd name="T63" fmla="*/ 14 h 22"/>
                  <a:gd name="T64" fmla="*/ 20 w 20"/>
                  <a:gd name="T6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22">
                    <a:moveTo>
                      <a:pt x="20" y="10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20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00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33" name="Freeform 8118"/>
              <p:cNvSpPr>
                <a:spLocks/>
              </p:cNvSpPr>
              <p:nvPr/>
            </p:nvSpPr>
            <p:spPr bwMode="auto">
              <a:xfrm>
                <a:off x="2955" y="3121"/>
                <a:ext cx="20" cy="20"/>
              </a:xfrm>
              <a:custGeom>
                <a:avLst/>
                <a:gdLst>
                  <a:gd name="T0" fmla="*/ 20 w 20"/>
                  <a:gd name="T1" fmla="*/ 8 h 20"/>
                  <a:gd name="T2" fmla="*/ 18 w 20"/>
                  <a:gd name="T3" fmla="*/ 4 h 20"/>
                  <a:gd name="T4" fmla="*/ 16 w 20"/>
                  <a:gd name="T5" fmla="*/ 2 h 20"/>
                  <a:gd name="T6" fmla="*/ 12 w 20"/>
                  <a:gd name="T7" fmla="*/ 0 h 20"/>
                  <a:gd name="T8" fmla="*/ 8 w 20"/>
                  <a:gd name="T9" fmla="*/ 0 h 20"/>
                  <a:gd name="T10" fmla="*/ 4 w 20"/>
                  <a:gd name="T11" fmla="*/ 2 h 20"/>
                  <a:gd name="T12" fmla="*/ 2 w 20"/>
                  <a:gd name="T13" fmla="*/ 4 h 20"/>
                  <a:gd name="T14" fmla="*/ 0 w 20"/>
                  <a:gd name="T15" fmla="*/ 8 h 20"/>
                  <a:gd name="T16" fmla="*/ 0 w 20"/>
                  <a:gd name="T17" fmla="*/ 12 h 20"/>
                  <a:gd name="T18" fmla="*/ 2 w 20"/>
                  <a:gd name="T19" fmla="*/ 16 h 20"/>
                  <a:gd name="T20" fmla="*/ 4 w 20"/>
                  <a:gd name="T21" fmla="*/ 20 h 20"/>
                  <a:gd name="T22" fmla="*/ 8 w 20"/>
                  <a:gd name="T23" fmla="*/ 20 h 20"/>
                  <a:gd name="T24" fmla="*/ 12 w 20"/>
                  <a:gd name="T25" fmla="*/ 20 h 20"/>
                  <a:gd name="T26" fmla="*/ 16 w 20"/>
                  <a:gd name="T27" fmla="*/ 20 h 20"/>
                  <a:gd name="T28" fmla="*/ 18 w 20"/>
                  <a:gd name="T29" fmla="*/ 16 h 20"/>
                  <a:gd name="T30" fmla="*/ 20 w 20"/>
                  <a:gd name="T31" fmla="*/ 12 h 20"/>
                  <a:gd name="T32" fmla="*/ 20 w 20"/>
                  <a:gd name="T33" fmla="*/ 10 h 20"/>
                  <a:gd name="T34" fmla="*/ 20 w 20"/>
                  <a:gd name="T35" fmla="*/ 6 h 20"/>
                  <a:gd name="T36" fmla="*/ 16 w 20"/>
                  <a:gd name="T37" fmla="*/ 4 h 20"/>
                  <a:gd name="T38" fmla="*/ 14 w 20"/>
                  <a:gd name="T39" fmla="*/ 2 h 20"/>
                  <a:gd name="T40" fmla="*/ 10 w 20"/>
                  <a:gd name="T41" fmla="*/ 0 h 20"/>
                  <a:gd name="T42" fmla="*/ 6 w 20"/>
                  <a:gd name="T43" fmla="*/ 2 h 20"/>
                  <a:gd name="T44" fmla="*/ 4 w 20"/>
                  <a:gd name="T45" fmla="*/ 4 h 20"/>
                  <a:gd name="T46" fmla="*/ 2 w 20"/>
                  <a:gd name="T47" fmla="*/ 6 h 20"/>
                  <a:gd name="T48" fmla="*/ 0 w 20"/>
                  <a:gd name="T49" fmla="*/ 10 h 20"/>
                  <a:gd name="T50" fmla="*/ 2 w 20"/>
                  <a:gd name="T51" fmla="*/ 14 h 20"/>
                  <a:gd name="T52" fmla="*/ 4 w 20"/>
                  <a:gd name="T53" fmla="*/ 18 h 20"/>
                  <a:gd name="T54" fmla="*/ 6 w 20"/>
                  <a:gd name="T55" fmla="*/ 20 h 20"/>
                  <a:gd name="T56" fmla="*/ 10 w 20"/>
                  <a:gd name="T57" fmla="*/ 20 h 20"/>
                  <a:gd name="T58" fmla="*/ 14 w 20"/>
                  <a:gd name="T59" fmla="*/ 20 h 20"/>
                  <a:gd name="T60" fmla="*/ 16 w 20"/>
                  <a:gd name="T61" fmla="*/ 18 h 20"/>
                  <a:gd name="T62" fmla="*/ 20 w 20"/>
                  <a:gd name="T63" fmla="*/ 14 h 20"/>
                  <a:gd name="T64" fmla="*/ 20 w 20"/>
                  <a:gd name="T6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20">
                    <a:moveTo>
                      <a:pt x="20" y="10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00B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34" name="Freeform 8119"/>
              <p:cNvSpPr>
                <a:spLocks/>
              </p:cNvSpPr>
              <p:nvPr/>
            </p:nvSpPr>
            <p:spPr bwMode="auto">
              <a:xfrm>
                <a:off x="2955" y="3121"/>
                <a:ext cx="20" cy="20"/>
              </a:xfrm>
              <a:custGeom>
                <a:avLst/>
                <a:gdLst>
                  <a:gd name="T0" fmla="*/ 20 w 20"/>
                  <a:gd name="T1" fmla="*/ 8 h 20"/>
                  <a:gd name="T2" fmla="*/ 18 w 20"/>
                  <a:gd name="T3" fmla="*/ 6 h 20"/>
                  <a:gd name="T4" fmla="*/ 16 w 20"/>
                  <a:gd name="T5" fmla="*/ 2 h 20"/>
                  <a:gd name="T6" fmla="*/ 12 w 20"/>
                  <a:gd name="T7" fmla="*/ 2 h 20"/>
                  <a:gd name="T8" fmla="*/ 8 w 20"/>
                  <a:gd name="T9" fmla="*/ 2 h 20"/>
                  <a:gd name="T10" fmla="*/ 4 w 20"/>
                  <a:gd name="T11" fmla="*/ 2 h 20"/>
                  <a:gd name="T12" fmla="*/ 2 w 20"/>
                  <a:gd name="T13" fmla="*/ 6 h 20"/>
                  <a:gd name="T14" fmla="*/ 0 w 20"/>
                  <a:gd name="T15" fmla="*/ 8 h 20"/>
                  <a:gd name="T16" fmla="*/ 0 w 20"/>
                  <a:gd name="T17" fmla="*/ 12 h 20"/>
                  <a:gd name="T18" fmla="*/ 2 w 20"/>
                  <a:gd name="T19" fmla="*/ 16 h 20"/>
                  <a:gd name="T20" fmla="*/ 4 w 20"/>
                  <a:gd name="T21" fmla="*/ 18 h 20"/>
                  <a:gd name="T22" fmla="*/ 8 w 20"/>
                  <a:gd name="T23" fmla="*/ 20 h 20"/>
                  <a:gd name="T24" fmla="*/ 12 w 20"/>
                  <a:gd name="T25" fmla="*/ 20 h 20"/>
                  <a:gd name="T26" fmla="*/ 16 w 20"/>
                  <a:gd name="T27" fmla="*/ 18 h 20"/>
                  <a:gd name="T28" fmla="*/ 18 w 20"/>
                  <a:gd name="T29" fmla="*/ 16 h 20"/>
                  <a:gd name="T30" fmla="*/ 20 w 20"/>
                  <a:gd name="T31" fmla="*/ 12 h 20"/>
                  <a:gd name="T32" fmla="*/ 20 w 20"/>
                  <a:gd name="T33" fmla="*/ 10 h 20"/>
                  <a:gd name="T34" fmla="*/ 18 w 20"/>
                  <a:gd name="T35" fmla="*/ 8 h 20"/>
                  <a:gd name="T36" fmla="*/ 16 w 20"/>
                  <a:gd name="T37" fmla="*/ 4 h 20"/>
                  <a:gd name="T38" fmla="*/ 14 w 20"/>
                  <a:gd name="T39" fmla="*/ 2 h 20"/>
                  <a:gd name="T40" fmla="*/ 10 w 20"/>
                  <a:gd name="T41" fmla="*/ 2 h 20"/>
                  <a:gd name="T42" fmla="*/ 6 w 20"/>
                  <a:gd name="T43" fmla="*/ 2 h 20"/>
                  <a:gd name="T44" fmla="*/ 4 w 20"/>
                  <a:gd name="T45" fmla="*/ 4 h 20"/>
                  <a:gd name="T46" fmla="*/ 2 w 20"/>
                  <a:gd name="T47" fmla="*/ 8 h 20"/>
                  <a:gd name="T48" fmla="*/ 2 w 20"/>
                  <a:gd name="T49" fmla="*/ 10 h 20"/>
                  <a:gd name="T50" fmla="*/ 2 w 20"/>
                  <a:gd name="T51" fmla="*/ 14 h 20"/>
                  <a:gd name="T52" fmla="*/ 4 w 20"/>
                  <a:gd name="T53" fmla="*/ 18 h 20"/>
                  <a:gd name="T54" fmla="*/ 6 w 20"/>
                  <a:gd name="T55" fmla="*/ 18 h 20"/>
                  <a:gd name="T56" fmla="*/ 10 w 20"/>
                  <a:gd name="T57" fmla="*/ 20 h 20"/>
                  <a:gd name="T58" fmla="*/ 14 w 20"/>
                  <a:gd name="T59" fmla="*/ 18 h 20"/>
                  <a:gd name="T60" fmla="*/ 16 w 20"/>
                  <a:gd name="T61" fmla="*/ 18 h 20"/>
                  <a:gd name="T62" fmla="*/ 18 w 20"/>
                  <a:gd name="T63" fmla="*/ 14 h 20"/>
                  <a:gd name="T64" fmla="*/ 20 w 20"/>
                  <a:gd name="T6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20">
                    <a:moveTo>
                      <a:pt x="20" y="10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00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35" name="Freeform 8120"/>
              <p:cNvSpPr>
                <a:spLocks/>
              </p:cNvSpPr>
              <p:nvPr/>
            </p:nvSpPr>
            <p:spPr bwMode="auto">
              <a:xfrm>
                <a:off x="2957" y="3123"/>
                <a:ext cx="18" cy="18"/>
              </a:xfrm>
              <a:custGeom>
                <a:avLst/>
                <a:gdLst>
                  <a:gd name="T0" fmla="*/ 18 w 18"/>
                  <a:gd name="T1" fmla="*/ 6 h 18"/>
                  <a:gd name="T2" fmla="*/ 16 w 18"/>
                  <a:gd name="T3" fmla="*/ 4 h 18"/>
                  <a:gd name="T4" fmla="*/ 14 w 18"/>
                  <a:gd name="T5" fmla="*/ 2 h 18"/>
                  <a:gd name="T6" fmla="*/ 10 w 18"/>
                  <a:gd name="T7" fmla="*/ 0 h 18"/>
                  <a:gd name="T8" fmla="*/ 6 w 18"/>
                  <a:gd name="T9" fmla="*/ 0 h 18"/>
                  <a:gd name="T10" fmla="*/ 4 w 18"/>
                  <a:gd name="T11" fmla="*/ 2 h 18"/>
                  <a:gd name="T12" fmla="*/ 0 w 18"/>
                  <a:gd name="T13" fmla="*/ 4 h 18"/>
                  <a:gd name="T14" fmla="*/ 0 w 18"/>
                  <a:gd name="T15" fmla="*/ 6 h 18"/>
                  <a:gd name="T16" fmla="*/ 0 w 18"/>
                  <a:gd name="T17" fmla="*/ 10 h 18"/>
                  <a:gd name="T18" fmla="*/ 0 w 18"/>
                  <a:gd name="T19" fmla="*/ 14 h 18"/>
                  <a:gd name="T20" fmla="*/ 4 w 18"/>
                  <a:gd name="T21" fmla="*/ 16 h 18"/>
                  <a:gd name="T22" fmla="*/ 6 w 18"/>
                  <a:gd name="T23" fmla="*/ 18 h 18"/>
                  <a:gd name="T24" fmla="*/ 10 w 18"/>
                  <a:gd name="T25" fmla="*/ 18 h 18"/>
                  <a:gd name="T26" fmla="*/ 14 w 18"/>
                  <a:gd name="T27" fmla="*/ 16 h 18"/>
                  <a:gd name="T28" fmla="*/ 16 w 18"/>
                  <a:gd name="T29" fmla="*/ 14 h 18"/>
                  <a:gd name="T30" fmla="*/ 18 w 18"/>
                  <a:gd name="T31" fmla="*/ 10 h 18"/>
                  <a:gd name="T32" fmla="*/ 16 w 18"/>
                  <a:gd name="T33" fmla="*/ 8 h 18"/>
                  <a:gd name="T34" fmla="*/ 16 w 18"/>
                  <a:gd name="T35" fmla="*/ 6 h 18"/>
                  <a:gd name="T36" fmla="*/ 14 w 18"/>
                  <a:gd name="T37" fmla="*/ 2 h 18"/>
                  <a:gd name="T38" fmla="*/ 12 w 18"/>
                  <a:gd name="T39" fmla="*/ 0 h 18"/>
                  <a:gd name="T40" fmla="*/ 8 w 18"/>
                  <a:gd name="T41" fmla="*/ 0 h 18"/>
                  <a:gd name="T42" fmla="*/ 4 w 18"/>
                  <a:gd name="T43" fmla="*/ 0 h 18"/>
                  <a:gd name="T44" fmla="*/ 2 w 18"/>
                  <a:gd name="T45" fmla="*/ 2 h 18"/>
                  <a:gd name="T46" fmla="*/ 0 w 18"/>
                  <a:gd name="T47" fmla="*/ 6 h 18"/>
                  <a:gd name="T48" fmla="*/ 0 w 18"/>
                  <a:gd name="T49" fmla="*/ 8 h 18"/>
                  <a:gd name="T50" fmla="*/ 0 w 18"/>
                  <a:gd name="T51" fmla="*/ 12 h 18"/>
                  <a:gd name="T52" fmla="*/ 2 w 18"/>
                  <a:gd name="T53" fmla="*/ 14 h 18"/>
                  <a:gd name="T54" fmla="*/ 4 w 18"/>
                  <a:gd name="T55" fmla="*/ 16 h 18"/>
                  <a:gd name="T56" fmla="*/ 8 w 18"/>
                  <a:gd name="T57" fmla="*/ 18 h 18"/>
                  <a:gd name="T58" fmla="*/ 12 w 18"/>
                  <a:gd name="T59" fmla="*/ 16 h 18"/>
                  <a:gd name="T60" fmla="*/ 14 w 18"/>
                  <a:gd name="T61" fmla="*/ 14 h 18"/>
                  <a:gd name="T62" fmla="*/ 16 w 18"/>
                  <a:gd name="T63" fmla="*/ 12 h 18"/>
                  <a:gd name="T64" fmla="*/ 16 w 18"/>
                  <a:gd name="T65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" h="18">
                    <a:moveTo>
                      <a:pt x="18" y="8"/>
                    </a:moveTo>
                    <a:lnTo>
                      <a:pt x="18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36" name="Freeform 8121"/>
              <p:cNvSpPr>
                <a:spLocks/>
              </p:cNvSpPr>
              <p:nvPr/>
            </p:nvSpPr>
            <p:spPr bwMode="auto">
              <a:xfrm>
                <a:off x="2957" y="3123"/>
                <a:ext cx="16" cy="18"/>
              </a:xfrm>
              <a:custGeom>
                <a:avLst/>
                <a:gdLst>
                  <a:gd name="T0" fmla="*/ 16 w 16"/>
                  <a:gd name="T1" fmla="*/ 6 h 18"/>
                  <a:gd name="T2" fmla="*/ 16 w 16"/>
                  <a:gd name="T3" fmla="*/ 4 h 18"/>
                  <a:gd name="T4" fmla="*/ 12 w 16"/>
                  <a:gd name="T5" fmla="*/ 2 h 18"/>
                  <a:gd name="T6" fmla="*/ 10 w 16"/>
                  <a:gd name="T7" fmla="*/ 0 h 18"/>
                  <a:gd name="T8" fmla="*/ 6 w 16"/>
                  <a:gd name="T9" fmla="*/ 0 h 18"/>
                  <a:gd name="T10" fmla="*/ 4 w 16"/>
                  <a:gd name="T11" fmla="*/ 2 h 18"/>
                  <a:gd name="T12" fmla="*/ 2 w 16"/>
                  <a:gd name="T13" fmla="*/ 4 h 18"/>
                  <a:gd name="T14" fmla="*/ 0 w 16"/>
                  <a:gd name="T15" fmla="*/ 6 h 18"/>
                  <a:gd name="T16" fmla="*/ 0 w 16"/>
                  <a:gd name="T17" fmla="*/ 10 h 18"/>
                  <a:gd name="T18" fmla="*/ 2 w 16"/>
                  <a:gd name="T19" fmla="*/ 14 h 18"/>
                  <a:gd name="T20" fmla="*/ 4 w 16"/>
                  <a:gd name="T21" fmla="*/ 16 h 18"/>
                  <a:gd name="T22" fmla="*/ 6 w 16"/>
                  <a:gd name="T23" fmla="*/ 16 h 18"/>
                  <a:gd name="T24" fmla="*/ 10 w 16"/>
                  <a:gd name="T25" fmla="*/ 16 h 18"/>
                  <a:gd name="T26" fmla="*/ 12 w 16"/>
                  <a:gd name="T27" fmla="*/ 16 h 18"/>
                  <a:gd name="T28" fmla="*/ 16 w 16"/>
                  <a:gd name="T29" fmla="*/ 14 h 18"/>
                  <a:gd name="T30" fmla="*/ 16 w 16"/>
                  <a:gd name="T31" fmla="*/ 10 h 18"/>
                  <a:gd name="T32" fmla="*/ 16 w 16"/>
                  <a:gd name="T33" fmla="*/ 8 h 18"/>
                  <a:gd name="T34" fmla="*/ 16 w 16"/>
                  <a:gd name="T35" fmla="*/ 6 h 18"/>
                  <a:gd name="T36" fmla="*/ 14 w 16"/>
                  <a:gd name="T37" fmla="*/ 4 h 18"/>
                  <a:gd name="T38" fmla="*/ 12 w 16"/>
                  <a:gd name="T39" fmla="*/ 2 h 18"/>
                  <a:gd name="T40" fmla="*/ 8 w 16"/>
                  <a:gd name="T41" fmla="*/ 0 h 18"/>
                  <a:gd name="T42" fmla="*/ 6 w 16"/>
                  <a:gd name="T43" fmla="*/ 2 h 18"/>
                  <a:gd name="T44" fmla="*/ 2 w 16"/>
                  <a:gd name="T45" fmla="*/ 4 h 18"/>
                  <a:gd name="T46" fmla="*/ 0 w 16"/>
                  <a:gd name="T47" fmla="*/ 6 h 18"/>
                  <a:gd name="T48" fmla="*/ 0 w 16"/>
                  <a:gd name="T49" fmla="*/ 8 h 18"/>
                  <a:gd name="T50" fmla="*/ 0 w 16"/>
                  <a:gd name="T51" fmla="*/ 12 h 18"/>
                  <a:gd name="T52" fmla="*/ 2 w 16"/>
                  <a:gd name="T53" fmla="*/ 14 h 18"/>
                  <a:gd name="T54" fmla="*/ 6 w 16"/>
                  <a:gd name="T55" fmla="*/ 16 h 18"/>
                  <a:gd name="T56" fmla="*/ 8 w 16"/>
                  <a:gd name="T57" fmla="*/ 16 h 18"/>
                  <a:gd name="T58" fmla="*/ 12 w 16"/>
                  <a:gd name="T59" fmla="*/ 16 h 18"/>
                  <a:gd name="T60" fmla="*/ 14 w 16"/>
                  <a:gd name="T61" fmla="*/ 14 h 18"/>
                  <a:gd name="T62" fmla="*/ 16 w 16"/>
                  <a:gd name="T63" fmla="*/ 12 h 18"/>
                  <a:gd name="T64" fmla="*/ 16 w 16"/>
                  <a:gd name="T65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8">
                    <a:moveTo>
                      <a:pt x="16" y="8"/>
                    </a:move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37" name="Freeform 8122"/>
              <p:cNvSpPr>
                <a:spLocks/>
              </p:cNvSpPr>
              <p:nvPr/>
            </p:nvSpPr>
            <p:spPr bwMode="auto">
              <a:xfrm>
                <a:off x="2957" y="3123"/>
                <a:ext cx="16" cy="16"/>
              </a:xfrm>
              <a:custGeom>
                <a:avLst/>
                <a:gdLst>
                  <a:gd name="T0" fmla="*/ 16 w 16"/>
                  <a:gd name="T1" fmla="*/ 8 h 16"/>
                  <a:gd name="T2" fmla="*/ 14 w 16"/>
                  <a:gd name="T3" fmla="*/ 4 h 16"/>
                  <a:gd name="T4" fmla="*/ 12 w 16"/>
                  <a:gd name="T5" fmla="*/ 2 h 16"/>
                  <a:gd name="T6" fmla="*/ 10 w 16"/>
                  <a:gd name="T7" fmla="*/ 0 h 16"/>
                  <a:gd name="T8" fmla="*/ 6 w 16"/>
                  <a:gd name="T9" fmla="*/ 0 h 16"/>
                  <a:gd name="T10" fmla="*/ 4 w 16"/>
                  <a:gd name="T11" fmla="*/ 2 h 16"/>
                  <a:gd name="T12" fmla="*/ 2 w 16"/>
                  <a:gd name="T13" fmla="*/ 4 h 16"/>
                  <a:gd name="T14" fmla="*/ 0 w 16"/>
                  <a:gd name="T15" fmla="*/ 8 h 16"/>
                  <a:gd name="T16" fmla="*/ 0 w 16"/>
                  <a:gd name="T17" fmla="*/ 10 h 16"/>
                  <a:gd name="T18" fmla="*/ 2 w 16"/>
                  <a:gd name="T19" fmla="*/ 14 h 16"/>
                  <a:gd name="T20" fmla="*/ 4 w 16"/>
                  <a:gd name="T21" fmla="*/ 16 h 16"/>
                  <a:gd name="T22" fmla="*/ 6 w 16"/>
                  <a:gd name="T23" fmla="*/ 16 h 16"/>
                  <a:gd name="T24" fmla="*/ 10 w 16"/>
                  <a:gd name="T25" fmla="*/ 16 h 16"/>
                  <a:gd name="T26" fmla="*/ 12 w 16"/>
                  <a:gd name="T27" fmla="*/ 16 h 16"/>
                  <a:gd name="T28" fmla="*/ 14 w 16"/>
                  <a:gd name="T29" fmla="*/ 14 h 16"/>
                  <a:gd name="T30" fmla="*/ 16 w 16"/>
                  <a:gd name="T31" fmla="*/ 10 h 16"/>
                  <a:gd name="T32" fmla="*/ 16 w 16"/>
                  <a:gd name="T33" fmla="*/ 8 h 16"/>
                  <a:gd name="T34" fmla="*/ 14 w 16"/>
                  <a:gd name="T35" fmla="*/ 6 h 16"/>
                  <a:gd name="T36" fmla="*/ 14 w 16"/>
                  <a:gd name="T37" fmla="*/ 4 h 16"/>
                  <a:gd name="T38" fmla="*/ 12 w 16"/>
                  <a:gd name="T39" fmla="*/ 2 h 16"/>
                  <a:gd name="T40" fmla="*/ 8 w 16"/>
                  <a:gd name="T41" fmla="*/ 2 h 16"/>
                  <a:gd name="T42" fmla="*/ 6 w 16"/>
                  <a:gd name="T43" fmla="*/ 2 h 16"/>
                  <a:gd name="T44" fmla="*/ 2 w 16"/>
                  <a:gd name="T45" fmla="*/ 4 h 16"/>
                  <a:gd name="T46" fmla="*/ 2 w 16"/>
                  <a:gd name="T47" fmla="*/ 6 h 16"/>
                  <a:gd name="T48" fmla="*/ 0 w 16"/>
                  <a:gd name="T49" fmla="*/ 8 h 16"/>
                  <a:gd name="T50" fmla="*/ 2 w 16"/>
                  <a:gd name="T51" fmla="*/ 12 h 16"/>
                  <a:gd name="T52" fmla="*/ 2 w 16"/>
                  <a:gd name="T53" fmla="*/ 14 h 16"/>
                  <a:gd name="T54" fmla="*/ 6 w 16"/>
                  <a:gd name="T55" fmla="*/ 16 h 16"/>
                  <a:gd name="T56" fmla="*/ 8 w 16"/>
                  <a:gd name="T57" fmla="*/ 16 h 16"/>
                  <a:gd name="T58" fmla="*/ 12 w 16"/>
                  <a:gd name="T59" fmla="*/ 16 h 16"/>
                  <a:gd name="T60" fmla="*/ 14 w 16"/>
                  <a:gd name="T61" fmla="*/ 14 h 16"/>
                  <a:gd name="T62" fmla="*/ 14 w 16"/>
                  <a:gd name="T63" fmla="*/ 12 h 16"/>
                  <a:gd name="T64" fmla="*/ 16 w 16"/>
                  <a:gd name="T6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lnTo>
                      <a:pt x="16" y="8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C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38" name="Freeform 8123"/>
              <p:cNvSpPr>
                <a:spLocks/>
              </p:cNvSpPr>
              <p:nvPr/>
            </p:nvSpPr>
            <p:spPr bwMode="auto">
              <a:xfrm>
                <a:off x="2957" y="3125"/>
                <a:ext cx="16" cy="14"/>
              </a:xfrm>
              <a:custGeom>
                <a:avLst/>
                <a:gdLst>
                  <a:gd name="T0" fmla="*/ 16 w 16"/>
                  <a:gd name="T1" fmla="*/ 6 h 14"/>
                  <a:gd name="T2" fmla="*/ 14 w 16"/>
                  <a:gd name="T3" fmla="*/ 2 h 14"/>
                  <a:gd name="T4" fmla="*/ 12 w 16"/>
                  <a:gd name="T5" fmla="*/ 0 h 14"/>
                  <a:gd name="T6" fmla="*/ 10 w 16"/>
                  <a:gd name="T7" fmla="*/ 0 h 14"/>
                  <a:gd name="T8" fmla="*/ 6 w 16"/>
                  <a:gd name="T9" fmla="*/ 0 h 14"/>
                  <a:gd name="T10" fmla="*/ 4 w 16"/>
                  <a:gd name="T11" fmla="*/ 0 h 14"/>
                  <a:gd name="T12" fmla="*/ 2 w 16"/>
                  <a:gd name="T13" fmla="*/ 2 h 14"/>
                  <a:gd name="T14" fmla="*/ 0 w 16"/>
                  <a:gd name="T15" fmla="*/ 6 h 14"/>
                  <a:gd name="T16" fmla="*/ 0 w 16"/>
                  <a:gd name="T17" fmla="*/ 8 h 14"/>
                  <a:gd name="T18" fmla="*/ 2 w 16"/>
                  <a:gd name="T19" fmla="*/ 10 h 14"/>
                  <a:gd name="T20" fmla="*/ 4 w 16"/>
                  <a:gd name="T21" fmla="*/ 12 h 14"/>
                  <a:gd name="T22" fmla="*/ 6 w 16"/>
                  <a:gd name="T23" fmla="*/ 14 h 14"/>
                  <a:gd name="T24" fmla="*/ 10 w 16"/>
                  <a:gd name="T25" fmla="*/ 14 h 14"/>
                  <a:gd name="T26" fmla="*/ 12 w 16"/>
                  <a:gd name="T27" fmla="*/ 12 h 14"/>
                  <a:gd name="T28" fmla="*/ 14 w 16"/>
                  <a:gd name="T29" fmla="*/ 10 h 14"/>
                  <a:gd name="T30" fmla="*/ 16 w 16"/>
                  <a:gd name="T31" fmla="*/ 8 h 14"/>
                  <a:gd name="T32" fmla="*/ 14 w 16"/>
                  <a:gd name="T33" fmla="*/ 6 h 14"/>
                  <a:gd name="T34" fmla="*/ 14 w 16"/>
                  <a:gd name="T35" fmla="*/ 4 h 14"/>
                  <a:gd name="T36" fmla="*/ 12 w 16"/>
                  <a:gd name="T37" fmla="*/ 2 h 14"/>
                  <a:gd name="T38" fmla="*/ 10 w 16"/>
                  <a:gd name="T39" fmla="*/ 0 h 14"/>
                  <a:gd name="T40" fmla="*/ 8 w 16"/>
                  <a:gd name="T41" fmla="*/ 0 h 14"/>
                  <a:gd name="T42" fmla="*/ 6 w 16"/>
                  <a:gd name="T43" fmla="*/ 0 h 14"/>
                  <a:gd name="T44" fmla="*/ 4 w 16"/>
                  <a:gd name="T45" fmla="*/ 2 h 14"/>
                  <a:gd name="T46" fmla="*/ 2 w 16"/>
                  <a:gd name="T47" fmla="*/ 4 h 14"/>
                  <a:gd name="T48" fmla="*/ 2 w 16"/>
                  <a:gd name="T49" fmla="*/ 6 h 14"/>
                  <a:gd name="T50" fmla="*/ 2 w 16"/>
                  <a:gd name="T51" fmla="*/ 10 h 14"/>
                  <a:gd name="T52" fmla="*/ 4 w 16"/>
                  <a:gd name="T53" fmla="*/ 12 h 14"/>
                  <a:gd name="T54" fmla="*/ 6 w 16"/>
                  <a:gd name="T55" fmla="*/ 12 h 14"/>
                  <a:gd name="T56" fmla="*/ 8 w 16"/>
                  <a:gd name="T57" fmla="*/ 14 h 14"/>
                  <a:gd name="T58" fmla="*/ 10 w 16"/>
                  <a:gd name="T59" fmla="*/ 12 h 14"/>
                  <a:gd name="T60" fmla="*/ 12 w 16"/>
                  <a:gd name="T61" fmla="*/ 12 h 14"/>
                  <a:gd name="T62" fmla="*/ 14 w 16"/>
                  <a:gd name="T63" fmla="*/ 10 h 14"/>
                  <a:gd name="T64" fmla="*/ 14 w 16"/>
                  <a:gd name="T65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4">
                    <a:moveTo>
                      <a:pt x="16" y="6"/>
                    </a:moveTo>
                    <a:lnTo>
                      <a:pt x="16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00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39" name="Freeform 8124"/>
              <p:cNvSpPr>
                <a:spLocks/>
              </p:cNvSpPr>
              <p:nvPr/>
            </p:nvSpPr>
            <p:spPr bwMode="auto">
              <a:xfrm>
                <a:off x="2959" y="3125"/>
                <a:ext cx="12" cy="14"/>
              </a:xfrm>
              <a:custGeom>
                <a:avLst/>
                <a:gdLst>
                  <a:gd name="T0" fmla="*/ 12 w 12"/>
                  <a:gd name="T1" fmla="*/ 6 h 14"/>
                  <a:gd name="T2" fmla="*/ 12 w 12"/>
                  <a:gd name="T3" fmla="*/ 2 h 14"/>
                  <a:gd name="T4" fmla="*/ 10 w 12"/>
                  <a:gd name="T5" fmla="*/ 0 h 14"/>
                  <a:gd name="T6" fmla="*/ 8 w 12"/>
                  <a:gd name="T7" fmla="*/ 0 h 14"/>
                  <a:gd name="T8" fmla="*/ 4 w 12"/>
                  <a:gd name="T9" fmla="*/ 0 h 14"/>
                  <a:gd name="T10" fmla="*/ 2 w 12"/>
                  <a:gd name="T11" fmla="*/ 0 h 14"/>
                  <a:gd name="T12" fmla="*/ 0 w 12"/>
                  <a:gd name="T13" fmla="*/ 2 h 14"/>
                  <a:gd name="T14" fmla="*/ 0 w 12"/>
                  <a:gd name="T15" fmla="*/ 6 h 14"/>
                  <a:gd name="T16" fmla="*/ 0 w 12"/>
                  <a:gd name="T17" fmla="*/ 8 h 14"/>
                  <a:gd name="T18" fmla="*/ 0 w 12"/>
                  <a:gd name="T19" fmla="*/ 10 h 14"/>
                  <a:gd name="T20" fmla="*/ 2 w 12"/>
                  <a:gd name="T21" fmla="*/ 12 h 14"/>
                  <a:gd name="T22" fmla="*/ 4 w 12"/>
                  <a:gd name="T23" fmla="*/ 14 h 14"/>
                  <a:gd name="T24" fmla="*/ 8 w 12"/>
                  <a:gd name="T25" fmla="*/ 14 h 14"/>
                  <a:gd name="T26" fmla="*/ 10 w 12"/>
                  <a:gd name="T27" fmla="*/ 12 h 14"/>
                  <a:gd name="T28" fmla="*/ 12 w 12"/>
                  <a:gd name="T29" fmla="*/ 10 h 14"/>
                  <a:gd name="T30" fmla="*/ 12 w 12"/>
                  <a:gd name="T31" fmla="*/ 8 h 14"/>
                  <a:gd name="T32" fmla="*/ 12 w 12"/>
                  <a:gd name="T33" fmla="*/ 6 h 14"/>
                  <a:gd name="T34" fmla="*/ 12 w 12"/>
                  <a:gd name="T35" fmla="*/ 4 h 14"/>
                  <a:gd name="T36" fmla="*/ 10 w 12"/>
                  <a:gd name="T37" fmla="*/ 2 h 14"/>
                  <a:gd name="T38" fmla="*/ 8 w 12"/>
                  <a:gd name="T39" fmla="*/ 0 h 14"/>
                  <a:gd name="T40" fmla="*/ 6 w 12"/>
                  <a:gd name="T41" fmla="*/ 0 h 14"/>
                  <a:gd name="T42" fmla="*/ 4 w 12"/>
                  <a:gd name="T43" fmla="*/ 0 h 14"/>
                  <a:gd name="T44" fmla="*/ 2 w 12"/>
                  <a:gd name="T45" fmla="*/ 2 h 14"/>
                  <a:gd name="T46" fmla="*/ 0 w 12"/>
                  <a:gd name="T47" fmla="*/ 4 h 14"/>
                  <a:gd name="T48" fmla="*/ 0 w 12"/>
                  <a:gd name="T49" fmla="*/ 6 h 14"/>
                  <a:gd name="T50" fmla="*/ 0 w 12"/>
                  <a:gd name="T51" fmla="*/ 10 h 14"/>
                  <a:gd name="T52" fmla="*/ 2 w 12"/>
                  <a:gd name="T53" fmla="*/ 12 h 14"/>
                  <a:gd name="T54" fmla="*/ 4 w 12"/>
                  <a:gd name="T55" fmla="*/ 12 h 14"/>
                  <a:gd name="T56" fmla="*/ 6 w 12"/>
                  <a:gd name="T57" fmla="*/ 12 h 14"/>
                  <a:gd name="T58" fmla="*/ 8 w 12"/>
                  <a:gd name="T59" fmla="*/ 12 h 14"/>
                  <a:gd name="T60" fmla="*/ 10 w 12"/>
                  <a:gd name="T61" fmla="*/ 12 h 14"/>
                  <a:gd name="T62" fmla="*/ 12 w 12"/>
                  <a:gd name="T63" fmla="*/ 10 h 14"/>
                  <a:gd name="T64" fmla="*/ 12 w 12"/>
                  <a:gd name="T65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4">
                    <a:moveTo>
                      <a:pt x="12" y="6"/>
                    </a:moveTo>
                    <a:lnTo>
                      <a:pt x="12" y="6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40" name="Freeform 8125"/>
              <p:cNvSpPr>
                <a:spLocks/>
              </p:cNvSpPr>
              <p:nvPr/>
            </p:nvSpPr>
            <p:spPr bwMode="auto">
              <a:xfrm>
                <a:off x="2959" y="3125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2 w 12"/>
                  <a:gd name="T3" fmla="*/ 4 h 12"/>
                  <a:gd name="T4" fmla="*/ 10 w 12"/>
                  <a:gd name="T5" fmla="*/ 2 h 12"/>
                  <a:gd name="T6" fmla="*/ 8 w 12"/>
                  <a:gd name="T7" fmla="*/ 0 h 12"/>
                  <a:gd name="T8" fmla="*/ 4 w 12"/>
                  <a:gd name="T9" fmla="*/ 0 h 12"/>
                  <a:gd name="T10" fmla="*/ 2 w 12"/>
                  <a:gd name="T11" fmla="*/ 2 h 12"/>
                  <a:gd name="T12" fmla="*/ 0 w 12"/>
                  <a:gd name="T13" fmla="*/ 4 h 12"/>
                  <a:gd name="T14" fmla="*/ 0 w 12"/>
                  <a:gd name="T15" fmla="*/ 6 h 12"/>
                  <a:gd name="T16" fmla="*/ 0 w 12"/>
                  <a:gd name="T17" fmla="*/ 8 h 12"/>
                  <a:gd name="T18" fmla="*/ 0 w 12"/>
                  <a:gd name="T19" fmla="*/ 10 h 12"/>
                  <a:gd name="T20" fmla="*/ 2 w 12"/>
                  <a:gd name="T21" fmla="*/ 12 h 12"/>
                  <a:gd name="T22" fmla="*/ 4 w 12"/>
                  <a:gd name="T23" fmla="*/ 12 h 12"/>
                  <a:gd name="T24" fmla="*/ 8 w 12"/>
                  <a:gd name="T25" fmla="*/ 12 h 12"/>
                  <a:gd name="T26" fmla="*/ 10 w 12"/>
                  <a:gd name="T27" fmla="*/ 12 h 12"/>
                  <a:gd name="T28" fmla="*/ 12 w 12"/>
                  <a:gd name="T29" fmla="*/ 10 h 12"/>
                  <a:gd name="T30" fmla="*/ 12 w 12"/>
                  <a:gd name="T31" fmla="*/ 8 h 12"/>
                  <a:gd name="T32" fmla="*/ 12 w 12"/>
                  <a:gd name="T33" fmla="*/ 6 h 12"/>
                  <a:gd name="T34" fmla="*/ 12 w 12"/>
                  <a:gd name="T35" fmla="*/ 4 h 12"/>
                  <a:gd name="T36" fmla="*/ 10 w 12"/>
                  <a:gd name="T37" fmla="*/ 2 h 12"/>
                  <a:gd name="T38" fmla="*/ 8 w 12"/>
                  <a:gd name="T39" fmla="*/ 2 h 12"/>
                  <a:gd name="T40" fmla="*/ 6 w 12"/>
                  <a:gd name="T41" fmla="*/ 0 h 12"/>
                  <a:gd name="T42" fmla="*/ 4 w 12"/>
                  <a:gd name="T43" fmla="*/ 2 h 12"/>
                  <a:gd name="T44" fmla="*/ 2 w 12"/>
                  <a:gd name="T45" fmla="*/ 2 h 12"/>
                  <a:gd name="T46" fmla="*/ 0 w 12"/>
                  <a:gd name="T47" fmla="*/ 4 h 12"/>
                  <a:gd name="T48" fmla="*/ 0 w 12"/>
                  <a:gd name="T49" fmla="*/ 6 h 12"/>
                  <a:gd name="T50" fmla="*/ 0 w 12"/>
                  <a:gd name="T51" fmla="*/ 8 h 12"/>
                  <a:gd name="T52" fmla="*/ 2 w 12"/>
                  <a:gd name="T53" fmla="*/ 10 h 12"/>
                  <a:gd name="T54" fmla="*/ 4 w 12"/>
                  <a:gd name="T55" fmla="*/ 12 h 12"/>
                  <a:gd name="T56" fmla="*/ 6 w 12"/>
                  <a:gd name="T57" fmla="*/ 12 h 12"/>
                  <a:gd name="T58" fmla="*/ 8 w 12"/>
                  <a:gd name="T59" fmla="*/ 12 h 12"/>
                  <a:gd name="T60" fmla="*/ 10 w 12"/>
                  <a:gd name="T61" fmla="*/ 10 h 12"/>
                  <a:gd name="T62" fmla="*/ 12 w 12"/>
                  <a:gd name="T63" fmla="*/ 8 h 12"/>
                  <a:gd name="T64" fmla="*/ 12 w 12"/>
                  <a:gd name="T6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41" name="Freeform 8126"/>
              <p:cNvSpPr>
                <a:spLocks/>
              </p:cNvSpPr>
              <p:nvPr/>
            </p:nvSpPr>
            <p:spPr bwMode="auto">
              <a:xfrm>
                <a:off x="2959" y="3125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4 h 12"/>
                  <a:gd name="T4" fmla="*/ 10 w 12"/>
                  <a:gd name="T5" fmla="*/ 2 h 12"/>
                  <a:gd name="T6" fmla="*/ 8 w 12"/>
                  <a:gd name="T7" fmla="*/ 2 h 12"/>
                  <a:gd name="T8" fmla="*/ 4 w 12"/>
                  <a:gd name="T9" fmla="*/ 2 h 12"/>
                  <a:gd name="T10" fmla="*/ 2 w 12"/>
                  <a:gd name="T11" fmla="*/ 2 h 12"/>
                  <a:gd name="T12" fmla="*/ 2 w 12"/>
                  <a:gd name="T13" fmla="*/ 4 h 12"/>
                  <a:gd name="T14" fmla="*/ 0 w 12"/>
                  <a:gd name="T15" fmla="*/ 6 h 12"/>
                  <a:gd name="T16" fmla="*/ 0 w 12"/>
                  <a:gd name="T17" fmla="*/ 8 h 12"/>
                  <a:gd name="T18" fmla="*/ 2 w 12"/>
                  <a:gd name="T19" fmla="*/ 10 h 12"/>
                  <a:gd name="T20" fmla="*/ 2 w 12"/>
                  <a:gd name="T21" fmla="*/ 12 h 12"/>
                  <a:gd name="T22" fmla="*/ 4 w 12"/>
                  <a:gd name="T23" fmla="*/ 12 h 12"/>
                  <a:gd name="T24" fmla="*/ 8 w 12"/>
                  <a:gd name="T25" fmla="*/ 12 h 12"/>
                  <a:gd name="T26" fmla="*/ 10 w 12"/>
                  <a:gd name="T27" fmla="*/ 12 h 12"/>
                  <a:gd name="T28" fmla="*/ 10 w 12"/>
                  <a:gd name="T29" fmla="*/ 10 h 12"/>
                  <a:gd name="T30" fmla="*/ 12 w 12"/>
                  <a:gd name="T31" fmla="*/ 8 h 12"/>
                  <a:gd name="T32" fmla="*/ 12 w 12"/>
                  <a:gd name="T33" fmla="*/ 6 h 12"/>
                  <a:gd name="T34" fmla="*/ 10 w 12"/>
                  <a:gd name="T35" fmla="*/ 4 h 12"/>
                  <a:gd name="T36" fmla="*/ 10 w 12"/>
                  <a:gd name="T37" fmla="*/ 4 h 12"/>
                  <a:gd name="T38" fmla="*/ 8 w 12"/>
                  <a:gd name="T39" fmla="*/ 2 h 12"/>
                  <a:gd name="T40" fmla="*/ 6 w 12"/>
                  <a:gd name="T41" fmla="*/ 2 h 12"/>
                  <a:gd name="T42" fmla="*/ 4 w 12"/>
                  <a:gd name="T43" fmla="*/ 2 h 12"/>
                  <a:gd name="T44" fmla="*/ 2 w 12"/>
                  <a:gd name="T45" fmla="*/ 4 h 12"/>
                  <a:gd name="T46" fmla="*/ 2 w 12"/>
                  <a:gd name="T47" fmla="*/ 4 h 12"/>
                  <a:gd name="T48" fmla="*/ 2 w 12"/>
                  <a:gd name="T49" fmla="*/ 6 h 12"/>
                  <a:gd name="T50" fmla="*/ 2 w 12"/>
                  <a:gd name="T51" fmla="*/ 8 h 12"/>
                  <a:gd name="T52" fmla="*/ 2 w 12"/>
                  <a:gd name="T53" fmla="*/ 10 h 12"/>
                  <a:gd name="T54" fmla="*/ 4 w 12"/>
                  <a:gd name="T55" fmla="*/ 12 h 12"/>
                  <a:gd name="T56" fmla="*/ 6 w 12"/>
                  <a:gd name="T57" fmla="*/ 12 h 12"/>
                  <a:gd name="T58" fmla="*/ 8 w 12"/>
                  <a:gd name="T59" fmla="*/ 12 h 12"/>
                  <a:gd name="T60" fmla="*/ 10 w 12"/>
                  <a:gd name="T61" fmla="*/ 10 h 12"/>
                  <a:gd name="T62" fmla="*/ 10 w 12"/>
                  <a:gd name="T63" fmla="*/ 8 h 12"/>
                  <a:gd name="T64" fmla="*/ 12 w 12"/>
                  <a:gd name="T6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2" y="6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42" name="Freeform 8127"/>
              <p:cNvSpPr>
                <a:spLocks/>
              </p:cNvSpPr>
              <p:nvPr/>
            </p:nvSpPr>
            <p:spPr bwMode="auto">
              <a:xfrm>
                <a:off x="2961" y="3127"/>
                <a:ext cx="10" cy="10"/>
              </a:xfrm>
              <a:custGeom>
                <a:avLst/>
                <a:gdLst>
                  <a:gd name="T0" fmla="*/ 10 w 10"/>
                  <a:gd name="T1" fmla="*/ 4 h 10"/>
                  <a:gd name="T2" fmla="*/ 8 w 10"/>
                  <a:gd name="T3" fmla="*/ 2 h 10"/>
                  <a:gd name="T4" fmla="*/ 6 w 10"/>
                  <a:gd name="T5" fmla="*/ 0 h 10"/>
                  <a:gd name="T6" fmla="*/ 6 w 10"/>
                  <a:gd name="T7" fmla="*/ 0 h 10"/>
                  <a:gd name="T8" fmla="*/ 4 w 10"/>
                  <a:gd name="T9" fmla="*/ 0 h 10"/>
                  <a:gd name="T10" fmla="*/ 2 w 10"/>
                  <a:gd name="T11" fmla="*/ 0 h 10"/>
                  <a:gd name="T12" fmla="*/ 0 w 10"/>
                  <a:gd name="T13" fmla="*/ 2 h 10"/>
                  <a:gd name="T14" fmla="*/ 0 w 10"/>
                  <a:gd name="T15" fmla="*/ 4 h 10"/>
                  <a:gd name="T16" fmla="*/ 0 w 10"/>
                  <a:gd name="T17" fmla="*/ 6 h 10"/>
                  <a:gd name="T18" fmla="*/ 0 w 10"/>
                  <a:gd name="T19" fmla="*/ 8 h 10"/>
                  <a:gd name="T20" fmla="*/ 2 w 10"/>
                  <a:gd name="T21" fmla="*/ 8 h 10"/>
                  <a:gd name="T22" fmla="*/ 4 w 10"/>
                  <a:gd name="T23" fmla="*/ 10 h 10"/>
                  <a:gd name="T24" fmla="*/ 6 w 10"/>
                  <a:gd name="T25" fmla="*/ 10 h 10"/>
                  <a:gd name="T26" fmla="*/ 6 w 10"/>
                  <a:gd name="T27" fmla="*/ 8 h 10"/>
                  <a:gd name="T28" fmla="*/ 8 w 10"/>
                  <a:gd name="T29" fmla="*/ 8 h 10"/>
                  <a:gd name="T30" fmla="*/ 10 w 10"/>
                  <a:gd name="T31" fmla="*/ 6 h 10"/>
                  <a:gd name="T32" fmla="*/ 8 w 10"/>
                  <a:gd name="T33" fmla="*/ 4 h 10"/>
                  <a:gd name="T34" fmla="*/ 8 w 10"/>
                  <a:gd name="T35" fmla="*/ 2 h 10"/>
                  <a:gd name="T36" fmla="*/ 8 w 10"/>
                  <a:gd name="T37" fmla="*/ 2 h 10"/>
                  <a:gd name="T38" fmla="*/ 6 w 10"/>
                  <a:gd name="T39" fmla="*/ 0 h 10"/>
                  <a:gd name="T40" fmla="*/ 4 w 10"/>
                  <a:gd name="T41" fmla="*/ 0 h 10"/>
                  <a:gd name="T42" fmla="*/ 2 w 10"/>
                  <a:gd name="T43" fmla="*/ 0 h 10"/>
                  <a:gd name="T44" fmla="*/ 0 w 10"/>
                  <a:gd name="T45" fmla="*/ 2 h 10"/>
                  <a:gd name="T46" fmla="*/ 0 w 10"/>
                  <a:gd name="T47" fmla="*/ 2 h 10"/>
                  <a:gd name="T48" fmla="*/ 0 w 10"/>
                  <a:gd name="T49" fmla="*/ 4 h 10"/>
                  <a:gd name="T50" fmla="*/ 0 w 10"/>
                  <a:gd name="T51" fmla="*/ 6 h 10"/>
                  <a:gd name="T52" fmla="*/ 0 w 10"/>
                  <a:gd name="T53" fmla="*/ 8 h 10"/>
                  <a:gd name="T54" fmla="*/ 2 w 10"/>
                  <a:gd name="T55" fmla="*/ 8 h 10"/>
                  <a:gd name="T56" fmla="*/ 4 w 10"/>
                  <a:gd name="T57" fmla="*/ 10 h 10"/>
                  <a:gd name="T58" fmla="*/ 6 w 10"/>
                  <a:gd name="T59" fmla="*/ 8 h 10"/>
                  <a:gd name="T60" fmla="*/ 8 w 10"/>
                  <a:gd name="T61" fmla="*/ 8 h 10"/>
                  <a:gd name="T62" fmla="*/ 8 w 10"/>
                  <a:gd name="T63" fmla="*/ 6 h 10"/>
                  <a:gd name="T64" fmla="*/ 8 w 10"/>
                  <a:gd name="T6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lnTo>
                      <a:pt x="10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00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43" name="Freeform 8128"/>
              <p:cNvSpPr>
                <a:spLocks/>
              </p:cNvSpPr>
              <p:nvPr/>
            </p:nvSpPr>
            <p:spPr bwMode="auto">
              <a:xfrm>
                <a:off x="2961" y="3127"/>
                <a:ext cx="8" cy="10"/>
              </a:xfrm>
              <a:custGeom>
                <a:avLst/>
                <a:gdLst>
                  <a:gd name="T0" fmla="*/ 8 w 8"/>
                  <a:gd name="T1" fmla="*/ 4 h 10"/>
                  <a:gd name="T2" fmla="*/ 8 w 8"/>
                  <a:gd name="T3" fmla="*/ 2 h 10"/>
                  <a:gd name="T4" fmla="*/ 6 w 8"/>
                  <a:gd name="T5" fmla="*/ 0 h 10"/>
                  <a:gd name="T6" fmla="*/ 6 w 8"/>
                  <a:gd name="T7" fmla="*/ 0 h 10"/>
                  <a:gd name="T8" fmla="*/ 4 w 8"/>
                  <a:gd name="T9" fmla="*/ 0 h 10"/>
                  <a:gd name="T10" fmla="*/ 2 w 8"/>
                  <a:gd name="T11" fmla="*/ 0 h 10"/>
                  <a:gd name="T12" fmla="*/ 0 w 8"/>
                  <a:gd name="T13" fmla="*/ 2 h 10"/>
                  <a:gd name="T14" fmla="*/ 0 w 8"/>
                  <a:gd name="T15" fmla="*/ 4 h 10"/>
                  <a:gd name="T16" fmla="*/ 0 w 8"/>
                  <a:gd name="T17" fmla="*/ 6 h 10"/>
                  <a:gd name="T18" fmla="*/ 0 w 8"/>
                  <a:gd name="T19" fmla="*/ 8 h 10"/>
                  <a:gd name="T20" fmla="*/ 2 w 8"/>
                  <a:gd name="T21" fmla="*/ 8 h 10"/>
                  <a:gd name="T22" fmla="*/ 4 w 8"/>
                  <a:gd name="T23" fmla="*/ 10 h 10"/>
                  <a:gd name="T24" fmla="*/ 6 w 8"/>
                  <a:gd name="T25" fmla="*/ 10 h 10"/>
                  <a:gd name="T26" fmla="*/ 6 w 8"/>
                  <a:gd name="T27" fmla="*/ 8 h 10"/>
                  <a:gd name="T28" fmla="*/ 8 w 8"/>
                  <a:gd name="T29" fmla="*/ 8 h 10"/>
                  <a:gd name="T30" fmla="*/ 8 w 8"/>
                  <a:gd name="T31" fmla="*/ 6 h 10"/>
                  <a:gd name="T32" fmla="*/ 8 w 8"/>
                  <a:gd name="T33" fmla="*/ 4 h 10"/>
                  <a:gd name="T34" fmla="*/ 8 w 8"/>
                  <a:gd name="T35" fmla="*/ 4 h 10"/>
                  <a:gd name="T36" fmla="*/ 6 w 8"/>
                  <a:gd name="T37" fmla="*/ 2 h 10"/>
                  <a:gd name="T38" fmla="*/ 6 w 8"/>
                  <a:gd name="T39" fmla="*/ 0 h 10"/>
                  <a:gd name="T40" fmla="*/ 4 w 8"/>
                  <a:gd name="T41" fmla="*/ 0 h 10"/>
                  <a:gd name="T42" fmla="*/ 2 w 8"/>
                  <a:gd name="T43" fmla="*/ 0 h 10"/>
                  <a:gd name="T44" fmla="*/ 2 w 8"/>
                  <a:gd name="T45" fmla="*/ 2 h 10"/>
                  <a:gd name="T46" fmla="*/ 0 w 8"/>
                  <a:gd name="T47" fmla="*/ 4 h 10"/>
                  <a:gd name="T48" fmla="*/ 0 w 8"/>
                  <a:gd name="T49" fmla="*/ 4 h 10"/>
                  <a:gd name="T50" fmla="*/ 0 w 8"/>
                  <a:gd name="T51" fmla="*/ 6 h 10"/>
                  <a:gd name="T52" fmla="*/ 2 w 8"/>
                  <a:gd name="T53" fmla="*/ 8 h 10"/>
                  <a:gd name="T54" fmla="*/ 2 w 8"/>
                  <a:gd name="T55" fmla="*/ 8 h 10"/>
                  <a:gd name="T56" fmla="*/ 4 w 8"/>
                  <a:gd name="T57" fmla="*/ 8 h 10"/>
                  <a:gd name="T58" fmla="*/ 6 w 8"/>
                  <a:gd name="T59" fmla="*/ 8 h 10"/>
                  <a:gd name="T60" fmla="*/ 6 w 8"/>
                  <a:gd name="T61" fmla="*/ 8 h 10"/>
                  <a:gd name="T62" fmla="*/ 8 w 8"/>
                  <a:gd name="T63" fmla="*/ 6 h 10"/>
                  <a:gd name="T64" fmla="*/ 8 w 8"/>
                  <a:gd name="T6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10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C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44" name="Freeform 8129"/>
              <p:cNvSpPr>
                <a:spLocks/>
              </p:cNvSpPr>
              <p:nvPr/>
            </p:nvSpPr>
            <p:spPr bwMode="auto">
              <a:xfrm>
                <a:off x="2961" y="3127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2 h 8"/>
                  <a:gd name="T4" fmla="*/ 6 w 8"/>
                  <a:gd name="T5" fmla="*/ 2 h 8"/>
                  <a:gd name="T6" fmla="*/ 4 w 8"/>
                  <a:gd name="T7" fmla="*/ 0 h 8"/>
                  <a:gd name="T8" fmla="*/ 4 w 8"/>
                  <a:gd name="T9" fmla="*/ 0 h 8"/>
                  <a:gd name="T10" fmla="*/ 2 w 8"/>
                  <a:gd name="T11" fmla="*/ 2 h 8"/>
                  <a:gd name="T12" fmla="*/ 0 w 8"/>
                  <a:gd name="T13" fmla="*/ 2 h 8"/>
                  <a:gd name="T14" fmla="*/ 0 w 8"/>
                  <a:gd name="T15" fmla="*/ 4 h 8"/>
                  <a:gd name="T16" fmla="*/ 0 w 8"/>
                  <a:gd name="T17" fmla="*/ 6 h 8"/>
                  <a:gd name="T18" fmla="*/ 0 w 8"/>
                  <a:gd name="T19" fmla="*/ 6 h 8"/>
                  <a:gd name="T20" fmla="*/ 2 w 8"/>
                  <a:gd name="T21" fmla="*/ 8 h 8"/>
                  <a:gd name="T22" fmla="*/ 4 w 8"/>
                  <a:gd name="T23" fmla="*/ 8 h 8"/>
                  <a:gd name="T24" fmla="*/ 4 w 8"/>
                  <a:gd name="T25" fmla="*/ 8 h 8"/>
                  <a:gd name="T26" fmla="*/ 6 w 8"/>
                  <a:gd name="T27" fmla="*/ 8 h 8"/>
                  <a:gd name="T28" fmla="*/ 8 w 8"/>
                  <a:gd name="T29" fmla="*/ 6 h 8"/>
                  <a:gd name="T30" fmla="*/ 8 w 8"/>
                  <a:gd name="T31" fmla="*/ 6 h 8"/>
                  <a:gd name="T32" fmla="*/ 8 w 8"/>
                  <a:gd name="T33" fmla="*/ 4 h 8"/>
                  <a:gd name="T34" fmla="*/ 8 w 8"/>
                  <a:gd name="T35" fmla="*/ 4 h 8"/>
                  <a:gd name="T36" fmla="*/ 6 w 8"/>
                  <a:gd name="T37" fmla="*/ 2 h 8"/>
                  <a:gd name="T38" fmla="*/ 6 w 8"/>
                  <a:gd name="T39" fmla="*/ 2 h 8"/>
                  <a:gd name="T40" fmla="*/ 4 w 8"/>
                  <a:gd name="T41" fmla="*/ 2 h 8"/>
                  <a:gd name="T42" fmla="*/ 2 w 8"/>
                  <a:gd name="T43" fmla="*/ 2 h 8"/>
                  <a:gd name="T44" fmla="*/ 2 w 8"/>
                  <a:gd name="T45" fmla="*/ 2 h 8"/>
                  <a:gd name="T46" fmla="*/ 0 w 8"/>
                  <a:gd name="T47" fmla="*/ 4 h 8"/>
                  <a:gd name="T48" fmla="*/ 0 w 8"/>
                  <a:gd name="T49" fmla="*/ 4 h 8"/>
                  <a:gd name="T50" fmla="*/ 0 w 8"/>
                  <a:gd name="T51" fmla="*/ 6 h 8"/>
                  <a:gd name="T52" fmla="*/ 2 w 8"/>
                  <a:gd name="T53" fmla="*/ 8 h 8"/>
                  <a:gd name="T54" fmla="*/ 2 w 8"/>
                  <a:gd name="T55" fmla="*/ 8 h 8"/>
                  <a:gd name="T56" fmla="*/ 4 w 8"/>
                  <a:gd name="T57" fmla="*/ 8 h 8"/>
                  <a:gd name="T58" fmla="*/ 6 w 8"/>
                  <a:gd name="T59" fmla="*/ 8 h 8"/>
                  <a:gd name="T60" fmla="*/ 6 w 8"/>
                  <a:gd name="T61" fmla="*/ 8 h 8"/>
                  <a:gd name="T62" fmla="*/ 8 w 8"/>
                  <a:gd name="T63" fmla="*/ 6 h 8"/>
                  <a:gd name="T64" fmla="*/ 8 w 8"/>
                  <a:gd name="T6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45" name="Freeform 8130"/>
              <p:cNvSpPr>
                <a:spLocks/>
              </p:cNvSpPr>
              <p:nvPr/>
            </p:nvSpPr>
            <p:spPr bwMode="auto">
              <a:xfrm>
                <a:off x="2961" y="3129"/>
                <a:ext cx="8" cy="6"/>
              </a:xfrm>
              <a:custGeom>
                <a:avLst/>
                <a:gdLst>
                  <a:gd name="T0" fmla="*/ 8 w 8"/>
                  <a:gd name="T1" fmla="*/ 2 h 6"/>
                  <a:gd name="T2" fmla="*/ 6 w 8"/>
                  <a:gd name="T3" fmla="*/ 0 h 6"/>
                  <a:gd name="T4" fmla="*/ 6 w 8"/>
                  <a:gd name="T5" fmla="*/ 0 h 6"/>
                  <a:gd name="T6" fmla="*/ 4 w 8"/>
                  <a:gd name="T7" fmla="*/ 0 h 6"/>
                  <a:gd name="T8" fmla="*/ 4 w 8"/>
                  <a:gd name="T9" fmla="*/ 0 h 6"/>
                  <a:gd name="T10" fmla="*/ 2 w 8"/>
                  <a:gd name="T11" fmla="*/ 0 h 6"/>
                  <a:gd name="T12" fmla="*/ 2 w 8"/>
                  <a:gd name="T13" fmla="*/ 0 h 6"/>
                  <a:gd name="T14" fmla="*/ 0 w 8"/>
                  <a:gd name="T15" fmla="*/ 2 h 6"/>
                  <a:gd name="T16" fmla="*/ 0 w 8"/>
                  <a:gd name="T17" fmla="*/ 4 h 6"/>
                  <a:gd name="T18" fmla="*/ 2 w 8"/>
                  <a:gd name="T19" fmla="*/ 4 h 6"/>
                  <a:gd name="T20" fmla="*/ 2 w 8"/>
                  <a:gd name="T21" fmla="*/ 6 h 6"/>
                  <a:gd name="T22" fmla="*/ 4 w 8"/>
                  <a:gd name="T23" fmla="*/ 6 h 6"/>
                  <a:gd name="T24" fmla="*/ 4 w 8"/>
                  <a:gd name="T25" fmla="*/ 6 h 6"/>
                  <a:gd name="T26" fmla="*/ 6 w 8"/>
                  <a:gd name="T27" fmla="*/ 6 h 6"/>
                  <a:gd name="T28" fmla="*/ 6 w 8"/>
                  <a:gd name="T29" fmla="*/ 4 h 6"/>
                  <a:gd name="T30" fmla="*/ 8 w 8"/>
                  <a:gd name="T31" fmla="*/ 4 h 6"/>
                  <a:gd name="T32" fmla="*/ 6 w 8"/>
                  <a:gd name="T33" fmla="*/ 2 h 6"/>
                  <a:gd name="T34" fmla="*/ 6 w 8"/>
                  <a:gd name="T35" fmla="*/ 2 h 6"/>
                  <a:gd name="T36" fmla="*/ 6 w 8"/>
                  <a:gd name="T37" fmla="*/ 0 h 6"/>
                  <a:gd name="T38" fmla="*/ 6 w 8"/>
                  <a:gd name="T39" fmla="*/ 0 h 6"/>
                  <a:gd name="T40" fmla="*/ 4 w 8"/>
                  <a:gd name="T41" fmla="*/ 0 h 6"/>
                  <a:gd name="T42" fmla="*/ 4 w 8"/>
                  <a:gd name="T43" fmla="*/ 0 h 6"/>
                  <a:gd name="T44" fmla="*/ 2 w 8"/>
                  <a:gd name="T45" fmla="*/ 0 h 6"/>
                  <a:gd name="T46" fmla="*/ 2 w 8"/>
                  <a:gd name="T47" fmla="*/ 2 h 6"/>
                  <a:gd name="T48" fmla="*/ 2 w 8"/>
                  <a:gd name="T49" fmla="*/ 2 h 6"/>
                  <a:gd name="T50" fmla="*/ 2 w 8"/>
                  <a:gd name="T51" fmla="*/ 4 h 6"/>
                  <a:gd name="T52" fmla="*/ 2 w 8"/>
                  <a:gd name="T53" fmla="*/ 4 h 6"/>
                  <a:gd name="T54" fmla="*/ 4 w 8"/>
                  <a:gd name="T55" fmla="*/ 6 h 6"/>
                  <a:gd name="T56" fmla="*/ 4 w 8"/>
                  <a:gd name="T57" fmla="*/ 6 h 6"/>
                  <a:gd name="T58" fmla="*/ 6 w 8"/>
                  <a:gd name="T59" fmla="*/ 6 h 6"/>
                  <a:gd name="T60" fmla="*/ 6 w 8"/>
                  <a:gd name="T61" fmla="*/ 4 h 6"/>
                  <a:gd name="T62" fmla="*/ 6 w 8"/>
                  <a:gd name="T63" fmla="*/ 4 h 6"/>
                  <a:gd name="T64" fmla="*/ 6 w 8"/>
                  <a:gd name="T6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6">
                    <a:moveTo>
                      <a:pt x="8" y="2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46" name="Freeform 8131"/>
              <p:cNvSpPr>
                <a:spLocks/>
              </p:cNvSpPr>
              <p:nvPr/>
            </p:nvSpPr>
            <p:spPr bwMode="auto">
              <a:xfrm>
                <a:off x="2963" y="3129"/>
                <a:ext cx="4" cy="6"/>
              </a:xfrm>
              <a:custGeom>
                <a:avLst/>
                <a:gdLst>
                  <a:gd name="T0" fmla="*/ 4 w 4"/>
                  <a:gd name="T1" fmla="*/ 2 h 6"/>
                  <a:gd name="T2" fmla="*/ 4 w 4"/>
                  <a:gd name="T3" fmla="*/ 2 h 6"/>
                  <a:gd name="T4" fmla="*/ 4 w 4"/>
                  <a:gd name="T5" fmla="*/ 0 h 6"/>
                  <a:gd name="T6" fmla="*/ 2 w 4"/>
                  <a:gd name="T7" fmla="*/ 0 h 6"/>
                  <a:gd name="T8" fmla="*/ 2 w 4"/>
                  <a:gd name="T9" fmla="*/ 0 h 6"/>
                  <a:gd name="T10" fmla="*/ 0 w 4"/>
                  <a:gd name="T11" fmla="*/ 0 h 6"/>
                  <a:gd name="T12" fmla="*/ 0 w 4"/>
                  <a:gd name="T13" fmla="*/ 2 h 6"/>
                  <a:gd name="T14" fmla="*/ 0 w 4"/>
                  <a:gd name="T15" fmla="*/ 2 h 6"/>
                  <a:gd name="T16" fmla="*/ 0 w 4"/>
                  <a:gd name="T17" fmla="*/ 4 h 6"/>
                  <a:gd name="T18" fmla="*/ 0 w 4"/>
                  <a:gd name="T19" fmla="*/ 4 h 6"/>
                  <a:gd name="T20" fmla="*/ 0 w 4"/>
                  <a:gd name="T21" fmla="*/ 4 h 6"/>
                  <a:gd name="T22" fmla="*/ 2 w 4"/>
                  <a:gd name="T23" fmla="*/ 6 h 6"/>
                  <a:gd name="T24" fmla="*/ 2 w 4"/>
                  <a:gd name="T25" fmla="*/ 6 h 6"/>
                  <a:gd name="T26" fmla="*/ 4 w 4"/>
                  <a:gd name="T27" fmla="*/ 4 h 6"/>
                  <a:gd name="T28" fmla="*/ 4 w 4"/>
                  <a:gd name="T29" fmla="*/ 4 h 6"/>
                  <a:gd name="T30" fmla="*/ 4 w 4"/>
                  <a:gd name="T31" fmla="*/ 4 h 6"/>
                  <a:gd name="T32" fmla="*/ 4 w 4"/>
                  <a:gd name="T33" fmla="*/ 2 h 6"/>
                  <a:gd name="T34" fmla="*/ 4 w 4"/>
                  <a:gd name="T35" fmla="*/ 2 h 6"/>
                  <a:gd name="T36" fmla="*/ 4 w 4"/>
                  <a:gd name="T37" fmla="*/ 2 h 6"/>
                  <a:gd name="T38" fmla="*/ 4 w 4"/>
                  <a:gd name="T39" fmla="*/ 0 h 6"/>
                  <a:gd name="T40" fmla="*/ 2 w 4"/>
                  <a:gd name="T41" fmla="*/ 0 h 6"/>
                  <a:gd name="T42" fmla="*/ 2 w 4"/>
                  <a:gd name="T43" fmla="*/ 0 h 6"/>
                  <a:gd name="T44" fmla="*/ 0 w 4"/>
                  <a:gd name="T45" fmla="*/ 2 h 6"/>
                  <a:gd name="T46" fmla="*/ 0 w 4"/>
                  <a:gd name="T47" fmla="*/ 2 h 6"/>
                  <a:gd name="T48" fmla="*/ 0 w 4"/>
                  <a:gd name="T49" fmla="*/ 2 h 6"/>
                  <a:gd name="T50" fmla="*/ 0 w 4"/>
                  <a:gd name="T51" fmla="*/ 4 h 6"/>
                  <a:gd name="T52" fmla="*/ 0 w 4"/>
                  <a:gd name="T53" fmla="*/ 4 h 6"/>
                  <a:gd name="T54" fmla="*/ 2 w 4"/>
                  <a:gd name="T55" fmla="*/ 4 h 6"/>
                  <a:gd name="T56" fmla="*/ 2 w 4"/>
                  <a:gd name="T57" fmla="*/ 4 h 6"/>
                  <a:gd name="T58" fmla="*/ 4 w 4"/>
                  <a:gd name="T59" fmla="*/ 4 h 6"/>
                  <a:gd name="T60" fmla="*/ 4 w 4"/>
                  <a:gd name="T61" fmla="*/ 4 h 6"/>
                  <a:gd name="T62" fmla="*/ 4 w 4"/>
                  <a:gd name="T63" fmla="*/ 4 h 6"/>
                  <a:gd name="T64" fmla="*/ 4 w 4"/>
                  <a:gd name="T6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47" name="Freeform 8132"/>
              <p:cNvSpPr>
                <a:spLocks/>
              </p:cNvSpPr>
              <p:nvPr/>
            </p:nvSpPr>
            <p:spPr bwMode="auto">
              <a:xfrm>
                <a:off x="2963" y="3129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4 w 4"/>
                  <a:gd name="T5" fmla="*/ 0 h 4"/>
                  <a:gd name="T6" fmla="*/ 2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4 h 4"/>
                  <a:gd name="T18" fmla="*/ 0 w 4"/>
                  <a:gd name="T19" fmla="*/ 4 h 4"/>
                  <a:gd name="T20" fmla="*/ 0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4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2 w 4"/>
                  <a:gd name="T39" fmla="*/ 2 h 4"/>
                  <a:gd name="T40" fmla="*/ 2 w 4"/>
                  <a:gd name="T41" fmla="*/ 0 h 4"/>
                  <a:gd name="T42" fmla="*/ 2 w 4"/>
                  <a:gd name="T43" fmla="*/ 2 h 4"/>
                  <a:gd name="T44" fmla="*/ 0 w 4"/>
                  <a:gd name="T45" fmla="*/ 2 h 4"/>
                  <a:gd name="T46" fmla="*/ 0 w 4"/>
                  <a:gd name="T47" fmla="*/ 2 h 4"/>
                  <a:gd name="T48" fmla="*/ 0 w 4"/>
                  <a:gd name="T49" fmla="*/ 2 h 4"/>
                  <a:gd name="T50" fmla="*/ 0 w 4"/>
                  <a:gd name="T51" fmla="*/ 4 h 4"/>
                  <a:gd name="T52" fmla="*/ 0 w 4"/>
                  <a:gd name="T53" fmla="*/ 4 h 4"/>
                  <a:gd name="T54" fmla="*/ 2 w 4"/>
                  <a:gd name="T55" fmla="*/ 4 h 4"/>
                  <a:gd name="T56" fmla="*/ 2 w 4"/>
                  <a:gd name="T57" fmla="*/ 4 h 4"/>
                  <a:gd name="T58" fmla="*/ 2 w 4"/>
                  <a:gd name="T59" fmla="*/ 4 h 4"/>
                  <a:gd name="T60" fmla="*/ 4 w 4"/>
                  <a:gd name="T61" fmla="*/ 4 h 4"/>
                  <a:gd name="T62" fmla="*/ 4 w 4"/>
                  <a:gd name="T63" fmla="*/ 4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C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48" name="Freeform 8133"/>
              <p:cNvSpPr>
                <a:spLocks/>
              </p:cNvSpPr>
              <p:nvPr/>
            </p:nvSpPr>
            <p:spPr bwMode="auto">
              <a:xfrm>
                <a:off x="2963" y="3129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4 w 4"/>
                  <a:gd name="T5" fmla="*/ 2 h 4"/>
                  <a:gd name="T6" fmla="*/ 2 w 4"/>
                  <a:gd name="T7" fmla="*/ 0 h 4"/>
                  <a:gd name="T8" fmla="*/ 2 w 4"/>
                  <a:gd name="T9" fmla="*/ 0 h 4"/>
                  <a:gd name="T10" fmla="*/ 2 w 4"/>
                  <a:gd name="T11" fmla="*/ 2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4 h 4"/>
                  <a:gd name="T20" fmla="*/ 2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2 w 4"/>
                  <a:gd name="T37" fmla="*/ 2 h 4"/>
                  <a:gd name="T38" fmla="*/ 2 w 4"/>
                  <a:gd name="T39" fmla="*/ 2 h 4"/>
                  <a:gd name="T40" fmla="*/ 2 w 4"/>
                  <a:gd name="T41" fmla="*/ 2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0 w 4"/>
                  <a:gd name="T49" fmla="*/ 2 h 4"/>
                  <a:gd name="T50" fmla="*/ 2 w 4"/>
                  <a:gd name="T51" fmla="*/ 4 h 4"/>
                  <a:gd name="T52" fmla="*/ 2 w 4"/>
                  <a:gd name="T53" fmla="*/ 4 h 4"/>
                  <a:gd name="T54" fmla="*/ 2 w 4"/>
                  <a:gd name="T55" fmla="*/ 4 h 4"/>
                  <a:gd name="T56" fmla="*/ 2 w 4"/>
                  <a:gd name="T57" fmla="*/ 4 h 4"/>
                  <a:gd name="T58" fmla="*/ 2 w 4"/>
                  <a:gd name="T59" fmla="*/ 4 h 4"/>
                  <a:gd name="T60" fmla="*/ 2 w 4"/>
                  <a:gd name="T61" fmla="*/ 4 h 4"/>
                  <a:gd name="T62" fmla="*/ 4 w 4"/>
                  <a:gd name="T63" fmla="*/ 4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49" name="Freeform 8134"/>
              <p:cNvSpPr>
                <a:spLocks/>
              </p:cNvSpPr>
              <p:nvPr/>
            </p:nvSpPr>
            <p:spPr bwMode="auto">
              <a:xfrm>
                <a:off x="2963" y="313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4 w 4"/>
                  <a:gd name="T5" fmla="*/ 0 h 2"/>
                  <a:gd name="T6" fmla="*/ 4 w 4"/>
                  <a:gd name="T7" fmla="*/ 0 h 2"/>
                  <a:gd name="T8" fmla="*/ 2 w 4"/>
                  <a:gd name="T9" fmla="*/ 0 h 2"/>
                  <a:gd name="T10" fmla="*/ 2 w 4"/>
                  <a:gd name="T11" fmla="*/ 0 h 2"/>
                  <a:gd name="T12" fmla="*/ 2 w 4"/>
                  <a:gd name="T13" fmla="*/ 0 h 2"/>
                  <a:gd name="T14" fmla="*/ 2 w 4"/>
                  <a:gd name="T15" fmla="*/ 0 h 2"/>
                  <a:gd name="T16" fmla="*/ 2 w 4"/>
                  <a:gd name="T17" fmla="*/ 0 h 2"/>
                  <a:gd name="T18" fmla="*/ 2 w 4"/>
                  <a:gd name="T19" fmla="*/ 0 h 2"/>
                  <a:gd name="T20" fmla="*/ 2 w 4"/>
                  <a:gd name="T21" fmla="*/ 0 h 2"/>
                  <a:gd name="T22" fmla="*/ 2 w 4"/>
                  <a:gd name="T23" fmla="*/ 0 h 2"/>
                  <a:gd name="T24" fmla="*/ 2 w 4"/>
                  <a:gd name="T25" fmla="*/ 0 h 2"/>
                  <a:gd name="T26" fmla="*/ 2 w 4"/>
                  <a:gd name="T27" fmla="*/ 0 h 2"/>
                  <a:gd name="T28" fmla="*/ 2 w 4"/>
                  <a:gd name="T29" fmla="*/ 0 h 2"/>
                  <a:gd name="T30" fmla="*/ 2 w 4"/>
                  <a:gd name="T31" fmla="*/ 0 h 2"/>
                  <a:gd name="T32" fmla="*/ 0 w 4"/>
                  <a:gd name="T33" fmla="*/ 0 h 2"/>
                  <a:gd name="T34" fmla="*/ 2 w 4"/>
                  <a:gd name="T35" fmla="*/ 0 h 2"/>
                  <a:gd name="T36" fmla="*/ 2 w 4"/>
                  <a:gd name="T37" fmla="*/ 2 h 2"/>
                  <a:gd name="T38" fmla="*/ 2 w 4"/>
                  <a:gd name="T39" fmla="*/ 2 h 2"/>
                  <a:gd name="T40" fmla="*/ 2 w 4"/>
                  <a:gd name="T41" fmla="*/ 2 h 2"/>
                  <a:gd name="T42" fmla="*/ 2 w 4"/>
                  <a:gd name="T43" fmla="*/ 2 h 2"/>
                  <a:gd name="T44" fmla="*/ 2 w 4"/>
                  <a:gd name="T45" fmla="*/ 2 h 2"/>
                  <a:gd name="T46" fmla="*/ 2 w 4"/>
                  <a:gd name="T47" fmla="*/ 2 h 2"/>
                  <a:gd name="T48" fmla="*/ 2 w 4"/>
                  <a:gd name="T49" fmla="*/ 2 h 2"/>
                  <a:gd name="T50" fmla="*/ 2 w 4"/>
                  <a:gd name="T51" fmla="*/ 2 h 2"/>
                  <a:gd name="T52" fmla="*/ 2 w 4"/>
                  <a:gd name="T53" fmla="*/ 2 h 2"/>
                  <a:gd name="T54" fmla="*/ 2 w 4"/>
                  <a:gd name="T55" fmla="*/ 2 h 2"/>
                  <a:gd name="T56" fmla="*/ 2 w 4"/>
                  <a:gd name="T57" fmla="*/ 2 h 2"/>
                  <a:gd name="T58" fmla="*/ 4 w 4"/>
                  <a:gd name="T59" fmla="*/ 2 h 2"/>
                  <a:gd name="T60" fmla="*/ 4 w 4"/>
                  <a:gd name="T61" fmla="*/ 2 h 2"/>
                  <a:gd name="T62" fmla="*/ 4 w 4"/>
                  <a:gd name="T63" fmla="*/ 0 h 2"/>
                  <a:gd name="T64" fmla="*/ 4 w 4"/>
                  <a:gd name="T6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50" name="Freeform 8135"/>
              <p:cNvSpPr>
                <a:spLocks/>
              </p:cNvSpPr>
              <p:nvPr/>
            </p:nvSpPr>
            <p:spPr bwMode="auto">
              <a:xfrm>
                <a:off x="2965" y="3131"/>
                <a:ext cx="1" cy="2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0 h 2"/>
                  <a:gd name="T4" fmla="*/ 0 h 2"/>
                  <a:gd name="T5" fmla="*/ 0 h 2"/>
                  <a:gd name="T6" fmla="*/ 0 h 2"/>
                  <a:gd name="T7" fmla="*/ 0 h 2"/>
                  <a:gd name="T8" fmla="*/ 0 h 2"/>
                  <a:gd name="T9" fmla="*/ 0 h 2"/>
                  <a:gd name="T10" fmla="*/ 0 h 2"/>
                  <a:gd name="T11" fmla="*/ 0 h 2"/>
                  <a:gd name="T12" fmla="*/ 0 h 2"/>
                  <a:gd name="T13" fmla="*/ 0 h 2"/>
                  <a:gd name="T14" fmla="*/ 0 h 2"/>
                  <a:gd name="T15" fmla="*/ 0 h 2"/>
                  <a:gd name="T16" fmla="*/ 0 h 2"/>
                  <a:gd name="T17" fmla="*/ 0 h 2"/>
                  <a:gd name="T18" fmla="*/ 0 h 2"/>
                  <a:gd name="T19" fmla="*/ 0 h 2"/>
                  <a:gd name="T20" fmla="*/ 2 h 2"/>
                  <a:gd name="T21" fmla="*/ 2 h 2"/>
                  <a:gd name="T22" fmla="*/ 2 h 2"/>
                  <a:gd name="T23" fmla="*/ 2 h 2"/>
                  <a:gd name="T24" fmla="*/ 2 h 2"/>
                  <a:gd name="T25" fmla="*/ 2 h 2"/>
                  <a:gd name="T26" fmla="*/ 2 h 2"/>
                  <a:gd name="T27" fmla="*/ 2 h 2"/>
                  <a:gd name="T28" fmla="*/ 2 h 2"/>
                  <a:gd name="T29" fmla="*/ 0 h 2"/>
                  <a:gd name="T30" fmla="*/ 0 h 2"/>
                  <a:gd name="T31" fmla="*/ 0 h 2"/>
                  <a:gd name="T3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51" name="Freeform 8136"/>
              <p:cNvSpPr>
                <a:spLocks/>
              </p:cNvSpPr>
              <p:nvPr/>
            </p:nvSpPr>
            <p:spPr bwMode="auto">
              <a:xfrm>
                <a:off x="2904" y="3006"/>
                <a:ext cx="124" cy="250"/>
              </a:xfrm>
              <a:custGeom>
                <a:avLst/>
                <a:gdLst>
                  <a:gd name="T0" fmla="*/ 61 w 124"/>
                  <a:gd name="T1" fmla="*/ 0 h 250"/>
                  <a:gd name="T2" fmla="*/ 67 w 124"/>
                  <a:gd name="T3" fmla="*/ 2 h 250"/>
                  <a:gd name="T4" fmla="*/ 75 w 124"/>
                  <a:gd name="T5" fmla="*/ 4 h 250"/>
                  <a:gd name="T6" fmla="*/ 80 w 124"/>
                  <a:gd name="T7" fmla="*/ 6 h 250"/>
                  <a:gd name="T8" fmla="*/ 86 w 124"/>
                  <a:gd name="T9" fmla="*/ 12 h 250"/>
                  <a:gd name="T10" fmla="*/ 96 w 124"/>
                  <a:gd name="T11" fmla="*/ 23 h 250"/>
                  <a:gd name="T12" fmla="*/ 105 w 124"/>
                  <a:gd name="T13" fmla="*/ 37 h 250"/>
                  <a:gd name="T14" fmla="*/ 113 w 124"/>
                  <a:gd name="T15" fmla="*/ 56 h 250"/>
                  <a:gd name="T16" fmla="*/ 119 w 124"/>
                  <a:gd name="T17" fmla="*/ 77 h 250"/>
                  <a:gd name="T18" fmla="*/ 122 w 124"/>
                  <a:gd name="T19" fmla="*/ 100 h 250"/>
                  <a:gd name="T20" fmla="*/ 124 w 124"/>
                  <a:gd name="T21" fmla="*/ 125 h 250"/>
                  <a:gd name="T22" fmla="*/ 122 w 124"/>
                  <a:gd name="T23" fmla="*/ 150 h 250"/>
                  <a:gd name="T24" fmla="*/ 119 w 124"/>
                  <a:gd name="T25" fmla="*/ 175 h 250"/>
                  <a:gd name="T26" fmla="*/ 113 w 124"/>
                  <a:gd name="T27" fmla="*/ 196 h 250"/>
                  <a:gd name="T28" fmla="*/ 105 w 124"/>
                  <a:gd name="T29" fmla="*/ 214 h 250"/>
                  <a:gd name="T30" fmla="*/ 96 w 124"/>
                  <a:gd name="T31" fmla="*/ 229 h 250"/>
                  <a:gd name="T32" fmla="*/ 86 w 124"/>
                  <a:gd name="T33" fmla="*/ 240 h 250"/>
                  <a:gd name="T34" fmla="*/ 80 w 124"/>
                  <a:gd name="T35" fmla="*/ 244 h 250"/>
                  <a:gd name="T36" fmla="*/ 75 w 124"/>
                  <a:gd name="T37" fmla="*/ 248 h 250"/>
                  <a:gd name="T38" fmla="*/ 67 w 124"/>
                  <a:gd name="T39" fmla="*/ 250 h 250"/>
                  <a:gd name="T40" fmla="*/ 61 w 124"/>
                  <a:gd name="T41" fmla="*/ 250 h 250"/>
                  <a:gd name="T42" fmla="*/ 55 w 124"/>
                  <a:gd name="T43" fmla="*/ 250 h 250"/>
                  <a:gd name="T44" fmla="*/ 50 w 124"/>
                  <a:gd name="T45" fmla="*/ 248 h 250"/>
                  <a:gd name="T46" fmla="*/ 42 w 124"/>
                  <a:gd name="T47" fmla="*/ 244 h 250"/>
                  <a:gd name="T48" fmla="*/ 36 w 124"/>
                  <a:gd name="T49" fmla="*/ 240 h 250"/>
                  <a:gd name="T50" fmla="*/ 27 w 124"/>
                  <a:gd name="T51" fmla="*/ 229 h 250"/>
                  <a:gd name="T52" fmla="*/ 17 w 124"/>
                  <a:gd name="T53" fmla="*/ 214 h 250"/>
                  <a:gd name="T54" fmla="*/ 9 w 124"/>
                  <a:gd name="T55" fmla="*/ 196 h 250"/>
                  <a:gd name="T56" fmla="*/ 4 w 124"/>
                  <a:gd name="T57" fmla="*/ 175 h 250"/>
                  <a:gd name="T58" fmla="*/ 0 w 124"/>
                  <a:gd name="T59" fmla="*/ 150 h 250"/>
                  <a:gd name="T60" fmla="*/ 0 w 124"/>
                  <a:gd name="T61" fmla="*/ 125 h 250"/>
                  <a:gd name="T62" fmla="*/ 0 w 124"/>
                  <a:gd name="T63" fmla="*/ 100 h 250"/>
                  <a:gd name="T64" fmla="*/ 4 w 124"/>
                  <a:gd name="T65" fmla="*/ 77 h 250"/>
                  <a:gd name="T66" fmla="*/ 9 w 124"/>
                  <a:gd name="T67" fmla="*/ 56 h 250"/>
                  <a:gd name="T68" fmla="*/ 17 w 124"/>
                  <a:gd name="T69" fmla="*/ 37 h 250"/>
                  <a:gd name="T70" fmla="*/ 27 w 124"/>
                  <a:gd name="T71" fmla="*/ 23 h 250"/>
                  <a:gd name="T72" fmla="*/ 36 w 124"/>
                  <a:gd name="T73" fmla="*/ 12 h 250"/>
                  <a:gd name="T74" fmla="*/ 42 w 124"/>
                  <a:gd name="T75" fmla="*/ 6 h 250"/>
                  <a:gd name="T76" fmla="*/ 50 w 124"/>
                  <a:gd name="T77" fmla="*/ 4 h 250"/>
                  <a:gd name="T78" fmla="*/ 55 w 124"/>
                  <a:gd name="T79" fmla="*/ 2 h 250"/>
                  <a:gd name="T80" fmla="*/ 61 w 124"/>
                  <a:gd name="T81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4" h="250">
                    <a:moveTo>
                      <a:pt x="61" y="0"/>
                    </a:moveTo>
                    <a:lnTo>
                      <a:pt x="67" y="2"/>
                    </a:lnTo>
                    <a:lnTo>
                      <a:pt x="75" y="4"/>
                    </a:lnTo>
                    <a:lnTo>
                      <a:pt x="80" y="6"/>
                    </a:lnTo>
                    <a:lnTo>
                      <a:pt x="86" y="12"/>
                    </a:lnTo>
                    <a:lnTo>
                      <a:pt x="96" y="23"/>
                    </a:lnTo>
                    <a:lnTo>
                      <a:pt x="105" y="37"/>
                    </a:lnTo>
                    <a:lnTo>
                      <a:pt x="113" y="56"/>
                    </a:lnTo>
                    <a:lnTo>
                      <a:pt x="119" y="77"/>
                    </a:lnTo>
                    <a:lnTo>
                      <a:pt x="122" y="100"/>
                    </a:lnTo>
                    <a:lnTo>
                      <a:pt x="124" y="125"/>
                    </a:lnTo>
                    <a:lnTo>
                      <a:pt x="122" y="150"/>
                    </a:lnTo>
                    <a:lnTo>
                      <a:pt x="119" y="175"/>
                    </a:lnTo>
                    <a:lnTo>
                      <a:pt x="113" y="196"/>
                    </a:lnTo>
                    <a:lnTo>
                      <a:pt x="105" y="214"/>
                    </a:lnTo>
                    <a:lnTo>
                      <a:pt x="96" y="229"/>
                    </a:lnTo>
                    <a:lnTo>
                      <a:pt x="86" y="240"/>
                    </a:lnTo>
                    <a:lnTo>
                      <a:pt x="80" y="244"/>
                    </a:lnTo>
                    <a:lnTo>
                      <a:pt x="75" y="248"/>
                    </a:lnTo>
                    <a:lnTo>
                      <a:pt x="67" y="250"/>
                    </a:lnTo>
                    <a:lnTo>
                      <a:pt x="61" y="250"/>
                    </a:lnTo>
                    <a:lnTo>
                      <a:pt x="55" y="250"/>
                    </a:lnTo>
                    <a:lnTo>
                      <a:pt x="50" y="248"/>
                    </a:lnTo>
                    <a:lnTo>
                      <a:pt x="42" y="244"/>
                    </a:lnTo>
                    <a:lnTo>
                      <a:pt x="36" y="240"/>
                    </a:lnTo>
                    <a:lnTo>
                      <a:pt x="27" y="229"/>
                    </a:lnTo>
                    <a:lnTo>
                      <a:pt x="17" y="214"/>
                    </a:lnTo>
                    <a:lnTo>
                      <a:pt x="9" y="196"/>
                    </a:lnTo>
                    <a:lnTo>
                      <a:pt x="4" y="175"/>
                    </a:lnTo>
                    <a:lnTo>
                      <a:pt x="0" y="150"/>
                    </a:lnTo>
                    <a:lnTo>
                      <a:pt x="0" y="125"/>
                    </a:lnTo>
                    <a:lnTo>
                      <a:pt x="0" y="100"/>
                    </a:lnTo>
                    <a:lnTo>
                      <a:pt x="4" y="77"/>
                    </a:lnTo>
                    <a:lnTo>
                      <a:pt x="9" y="56"/>
                    </a:lnTo>
                    <a:lnTo>
                      <a:pt x="17" y="37"/>
                    </a:lnTo>
                    <a:lnTo>
                      <a:pt x="27" y="23"/>
                    </a:lnTo>
                    <a:lnTo>
                      <a:pt x="36" y="12"/>
                    </a:lnTo>
                    <a:lnTo>
                      <a:pt x="42" y="6"/>
                    </a:lnTo>
                    <a:lnTo>
                      <a:pt x="50" y="4"/>
                    </a:lnTo>
                    <a:lnTo>
                      <a:pt x="55" y="2"/>
                    </a:lnTo>
                    <a:lnTo>
                      <a:pt x="6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52" name="Freeform 8137"/>
              <p:cNvSpPr>
                <a:spLocks noEditPoints="1"/>
              </p:cNvSpPr>
              <p:nvPr/>
            </p:nvSpPr>
            <p:spPr bwMode="auto">
              <a:xfrm>
                <a:off x="2963" y="3039"/>
                <a:ext cx="8" cy="182"/>
              </a:xfrm>
              <a:custGeom>
                <a:avLst/>
                <a:gdLst>
                  <a:gd name="T0" fmla="*/ 8 w 8"/>
                  <a:gd name="T1" fmla="*/ 0 h 182"/>
                  <a:gd name="T2" fmla="*/ 4 w 8"/>
                  <a:gd name="T3" fmla="*/ 0 h 182"/>
                  <a:gd name="T4" fmla="*/ 4 w 8"/>
                  <a:gd name="T5" fmla="*/ 0 h 182"/>
                  <a:gd name="T6" fmla="*/ 6 w 8"/>
                  <a:gd name="T7" fmla="*/ 0 h 182"/>
                  <a:gd name="T8" fmla="*/ 6 w 8"/>
                  <a:gd name="T9" fmla="*/ 0 h 182"/>
                  <a:gd name="T10" fmla="*/ 6 w 8"/>
                  <a:gd name="T11" fmla="*/ 0 h 182"/>
                  <a:gd name="T12" fmla="*/ 6 w 8"/>
                  <a:gd name="T13" fmla="*/ 0 h 182"/>
                  <a:gd name="T14" fmla="*/ 8 w 8"/>
                  <a:gd name="T15" fmla="*/ 0 h 182"/>
                  <a:gd name="T16" fmla="*/ 8 w 8"/>
                  <a:gd name="T17" fmla="*/ 0 h 182"/>
                  <a:gd name="T18" fmla="*/ 8 w 8"/>
                  <a:gd name="T19" fmla="*/ 0 h 182"/>
                  <a:gd name="T20" fmla="*/ 4 w 8"/>
                  <a:gd name="T21" fmla="*/ 0 h 182"/>
                  <a:gd name="T22" fmla="*/ 0 w 8"/>
                  <a:gd name="T23" fmla="*/ 0 h 182"/>
                  <a:gd name="T24" fmla="*/ 0 w 8"/>
                  <a:gd name="T25" fmla="*/ 0 h 182"/>
                  <a:gd name="T26" fmla="*/ 0 w 8"/>
                  <a:gd name="T27" fmla="*/ 0 h 182"/>
                  <a:gd name="T28" fmla="*/ 2 w 8"/>
                  <a:gd name="T29" fmla="*/ 0 h 182"/>
                  <a:gd name="T30" fmla="*/ 2 w 8"/>
                  <a:gd name="T31" fmla="*/ 0 h 182"/>
                  <a:gd name="T32" fmla="*/ 2 w 8"/>
                  <a:gd name="T33" fmla="*/ 0 h 182"/>
                  <a:gd name="T34" fmla="*/ 2 w 8"/>
                  <a:gd name="T35" fmla="*/ 0 h 182"/>
                  <a:gd name="T36" fmla="*/ 4 w 8"/>
                  <a:gd name="T37" fmla="*/ 0 h 182"/>
                  <a:gd name="T38" fmla="*/ 4 w 8"/>
                  <a:gd name="T39" fmla="*/ 0 h 182"/>
                  <a:gd name="T40" fmla="*/ 0 w 8"/>
                  <a:gd name="T41" fmla="*/ 181 h 182"/>
                  <a:gd name="T42" fmla="*/ 4 w 8"/>
                  <a:gd name="T43" fmla="*/ 182 h 182"/>
                  <a:gd name="T44" fmla="*/ 4 w 8"/>
                  <a:gd name="T45" fmla="*/ 182 h 182"/>
                  <a:gd name="T46" fmla="*/ 2 w 8"/>
                  <a:gd name="T47" fmla="*/ 182 h 182"/>
                  <a:gd name="T48" fmla="*/ 2 w 8"/>
                  <a:gd name="T49" fmla="*/ 182 h 182"/>
                  <a:gd name="T50" fmla="*/ 2 w 8"/>
                  <a:gd name="T51" fmla="*/ 182 h 182"/>
                  <a:gd name="T52" fmla="*/ 0 w 8"/>
                  <a:gd name="T53" fmla="*/ 182 h 182"/>
                  <a:gd name="T54" fmla="*/ 0 w 8"/>
                  <a:gd name="T55" fmla="*/ 181 h 182"/>
                  <a:gd name="T56" fmla="*/ 0 w 8"/>
                  <a:gd name="T57" fmla="*/ 181 h 182"/>
                  <a:gd name="T58" fmla="*/ 0 w 8"/>
                  <a:gd name="T59" fmla="*/ 181 h 182"/>
                  <a:gd name="T60" fmla="*/ 4 w 8"/>
                  <a:gd name="T61" fmla="*/ 182 h 182"/>
                  <a:gd name="T62" fmla="*/ 8 w 8"/>
                  <a:gd name="T63" fmla="*/ 181 h 182"/>
                  <a:gd name="T64" fmla="*/ 8 w 8"/>
                  <a:gd name="T65" fmla="*/ 181 h 182"/>
                  <a:gd name="T66" fmla="*/ 8 w 8"/>
                  <a:gd name="T67" fmla="*/ 181 h 182"/>
                  <a:gd name="T68" fmla="*/ 6 w 8"/>
                  <a:gd name="T69" fmla="*/ 182 h 182"/>
                  <a:gd name="T70" fmla="*/ 6 w 8"/>
                  <a:gd name="T71" fmla="*/ 182 h 182"/>
                  <a:gd name="T72" fmla="*/ 6 w 8"/>
                  <a:gd name="T73" fmla="*/ 182 h 182"/>
                  <a:gd name="T74" fmla="*/ 6 w 8"/>
                  <a:gd name="T75" fmla="*/ 182 h 182"/>
                  <a:gd name="T76" fmla="*/ 4 w 8"/>
                  <a:gd name="T77" fmla="*/ 182 h 182"/>
                  <a:gd name="T78" fmla="*/ 4 w 8"/>
                  <a:gd name="T79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82">
                    <a:moveTo>
                      <a:pt x="8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0" y="181"/>
                    </a:moveTo>
                    <a:lnTo>
                      <a:pt x="4" y="182"/>
                    </a:lnTo>
                    <a:lnTo>
                      <a:pt x="4" y="182"/>
                    </a:lnTo>
                    <a:lnTo>
                      <a:pt x="2" y="182"/>
                    </a:lnTo>
                    <a:lnTo>
                      <a:pt x="2" y="182"/>
                    </a:lnTo>
                    <a:lnTo>
                      <a:pt x="2" y="182"/>
                    </a:lnTo>
                    <a:lnTo>
                      <a:pt x="0" y="182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  <a:moveTo>
                      <a:pt x="4" y="182"/>
                    </a:move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6" y="182"/>
                    </a:lnTo>
                    <a:lnTo>
                      <a:pt x="6" y="182"/>
                    </a:lnTo>
                    <a:lnTo>
                      <a:pt x="6" y="182"/>
                    </a:lnTo>
                    <a:lnTo>
                      <a:pt x="6" y="182"/>
                    </a:lnTo>
                    <a:lnTo>
                      <a:pt x="4" y="182"/>
                    </a:lnTo>
                    <a:lnTo>
                      <a:pt x="4" y="182"/>
                    </a:lnTo>
                    <a:close/>
                  </a:path>
                </a:pathLst>
              </a:custGeom>
              <a:solidFill>
                <a:srgbClr val="00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53" name="Freeform 8138"/>
              <p:cNvSpPr>
                <a:spLocks noEditPoints="1"/>
              </p:cNvSpPr>
              <p:nvPr/>
            </p:nvSpPr>
            <p:spPr bwMode="auto">
              <a:xfrm>
                <a:off x="2959" y="3039"/>
                <a:ext cx="16" cy="182"/>
              </a:xfrm>
              <a:custGeom>
                <a:avLst/>
                <a:gdLst>
                  <a:gd name="T0" fmla="*/ 8 w 16"/>
                  <a:gd name="T1" fmla="*/ 0 h 182"/>
                  <a:gd name="T2" fmla="*/ 8 w 16"/>
                  <a:gd name="T3" fmla="*/ 0 h 182"/>
                  <a:gd name="T4" fmla="*/ 8 w 16"/>
                  <a:gd name="T5" fmla="*/ 0 h 182"/>
                  <a:gd name="T6" fmla="*/ 8 w 16"/>
                  <a:gd name="T7" fmla="*/ 0 h 182"/>
                  <a:gd name="T8" fmla="*/ 8 w 16"/>
                  <a:gd name="T9" fmla="*/ 0 h 182"/>
                  <a:gd name="T10" fmla="*/ 8 w 16"/>
                  <a:gd name="T11" fmla="*/ 0 h 182"/>
                  <a:gd name="T12" fmla="*/ 8 w 16"/>
                  <a:gd name="T13" fmla="*/ 0 h 182"/>
                  <a:gd name="T14" fmla="*/ 8 w 16"/>
                  <a:gd name="T15" fmla="*/ 0 h 182"/>
                  <a:gd name="T16" fmla="*/ 8 w 16"/>
                  <a:gd name="T17" fmla="*/ 0 h 182"/>
                  <a:gd name="T18" fmla="*/ 4 w 16"/>
                  <a:gd name="T19" fmla="*/ 0 h 182"/>
                  <a:gd name="T20" fmla="*/ 2 w 16"/>
                  <a:gd name="T21" fmla="*/ 2 h 182"/>
                  <a:gd name="T22" fmla="*/ 2 w 16"/>
                  <a:gd name="T23" fmla="*/ 2 h 182"/>
                  <a:gd name="T24" fmla="*/ 0 w 16"/>
                  <a:gd name="T25" fmla="*/ 2 h 182"/>
                  <a:gd name="T26" fmla="*/ 8 w 16"/>
                  <a:gd name="T27" fmla="*/ 0 h 182"/>
                  <a:gd name="T28" fmla="*/ 14 w 16"/>
                  <a:gd name="T29" fmla="*/ 2 h 182"/>
                  <a:gd name="T30" fmla="*/ 14 w 16"/>
                  <a:gd name="T31" fmla="*/ 2 h 182"/>
                  <a:gd name="T32" fmla="*/ 14 w 16"/>
                  <a:gd name="T33" fmla="*/ 2 h 182"/>
                  <a:gd name="T34" fmla="*/ 12 w 16"/>
                  <a:gd name="T35" fmla="*/ 0 h 182"/>
                  <a:gd name="T36" fmla="*/ 4 w 16"/>
                  <a:gd name="T37" fmla="*/ 181 h 182"/>
                  <a:gd name="T38" fmla="*/ 8 w 16"/>
                  <a:gd name="T39" fmla="*/ 182 h 182"/>
                  <a:gd name="T40" fmla="*/ 8 w 16"/>
                  <a:gd name="T41" fmla="*/ 182 h 182"/>
                  <a:gd name="T42" fmla="*/ 8 w 16"/>
                  <a:gd name="T43" fmla="*/ 182 h 182"/>
                  <a:gd name="T44" fmla="*/ 8 w 16"/>
                  <a:gd name="T45" fmla="*/ 182 h 182"/>
                  <a:gd name="T46" fmla="*/ 8 w 16"/>
                  <a:gd name="T47" fmla="*/ 182 h 182"/>
                  <a:gd name="T48" fmla="*/ 8 w 16"/>
                  <a:gd name="T49" fmla="*/ 182 h 182"/>
                  <a:gd name="T50" fmla="*/ 8 w 16"/>
                  <a:gd name="T51" fmla="*/ 182 h 182"/>
                  <a:gd name="T52" fmla="*/ 8 w 16"/>
                  <a:gd name="T53" fmla="*/ 182 h 182"/>
                  <a:gd name="T54" fmla="*/ 12 w 16"/>
                  <a:gd name="T55" fmla="*/ 181 h 182"/>
                  <a:gd name="T56" fmla="*/ 14 w 16"/>
                  <a:gd name="T57" fmla="*/ 181 h 182"/>
                  <a:gd name="T58" fmla="*/ 14 w 16"/>
                  <a:gd name="T59" fmla="*/ 181 h 182"/>
                  <a:gd name="T60" fmla="*/ 14 w 16"/>
                  <a:gd name="T61" fmla="*/ 181 h 182"/>
                  <a:gd name="T62" fmla="*/ 16 w 16"/>
                  <a:gd name="T63" fmla="*/ 181 h 182"/>
                  <a:gd name="T64" fmla="*/ 0 w 16"/>
                  <a:gd name="T65" fmla="*/ 181 h 182"/>
                  <a:gd name="T66" fmla="*/ 2 w 16"/>
                  <a:gd name="T67" fmla="*/ 181 h 182"/>
                  <a:gd name="T68" fmla="*/ 2 w 16"/>
                  <a:gd name="T69" fmla="*/ 181 h 182"/>
                  <a:gd name="T70" fmla="*/ 2 w 16"/>
                  <a:gd name="T71" fmla="*/ 181 h 182"/>
                  <a:gd name="T72" fmla="*/ 4 w 16"/>
                  <a:gd name="T73" fmla="*/ 1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182">
                    <a:moveTo>
                      <a:pt x="12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  <a:moveTo>
                      <a:pt x="4" y="181"/>
                    </a:move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12" y="181"/>
                    </a:lnTo>
                    <a:lnTo>
                      <a:pt x="12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6" y="181"/>
                    </a:lnTo>
                    <a:lnTo>
                      <a:pt x="8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4" y="181"/>
                    </a:lnTo>
                    <a:close/>
                  </a:path>
                </a:pathLst>
              </a:custGeom>
              <a:solidFill>
                <a:srgbClr val="00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54" name="Freeform 8139"/>
              <p:cNvSpPr>
                <a:spLocks noEditPoints="1"/>
              </p:cNvSpPr>
              <p:nvPr/>
            </p:nvSpPr>
            <p:spPr bwMode="auto">
              <a:xfrm>
                <a:off x="2957" y="3039"/>
                <a:ext cx="18" cy="181"/>
              </a:xfrm>
              <a:custGeom>
                <a:avLst/>
                <a:gdLst>
                  <a:gd name="T0" fmla="*/ 18 w 18"/>
                  <a:gd name="T1" fmla="*/ 2 h 181"/>
                  <a:gd name="T2" fmla="*/ 10 w 18"/>
                  <a:gd name="T3" fmla="*/ 0 h 181"/>
                  <a:gd name="T4" fmla="*/ 2 w 18"/>
                  <a:gd name="T5" fmla="*/ 2 h 181"/>
                  <a:gd name="T6" fmla="*/ 2 w 18"/>
                  <a:gd name="T7" fmla="*/ 2 h 181"/>
                  <a:gd name="T8" fmla="*/ 2 w 18"/>
                  <a:gd name="T9" fmla="*/ 2 h 181"/>
                  <a:gd name="T10" fmla="*/ 2 w 18"/>
                  <a:gd name="T11" fmla="*/ 2 h 181"/>
                  <a:gd name="T12" fmla="*/ 2 w 18"/>
                  <a:gd name="T13" fmla="*/ 2 h 181"/>
                  <a:gd name="T14" fmla="*/ 2 w 18"/>
                  <a:gd name="T15" fmla="*/ 2 h 181"/>
                  <a:gd name="T16" fmla="*/ 2 w 18"/>
                  <a:gd name="T17" fmla="*/ 2 h 181"/>
                  <a:gd name="T18" fmla="*/ 2 w 18"/>
                  <a:gd name="T19" fmla="*/ 2 h 181"/>
                  <a:gd name="T20" fmla="*/ 2 w 18"/>
                  <a:gd name="T21" fmla="*/ 2 h 181"/>
                  <a:gd name="T22" fmla="*/ 10 w 18"/>
                  <a:gd name="T23" fmla="*/ 2 h 181"/>
                  <a:gd name="T24" fmla="*/ 18 w 18"/>
                  <a:gd name="T25" fmla="*/ 2 h 181"/>
                  <a:gd name="T26" fmla="*/ 18 w 18"/>
                  <a:gd name="T27" fmla="*/ 2 h 181"/>
                  <a:gd name="T28" fmla="*/ 18 w 18"/>
                  <a:gd name="T29" fmla="*/ 2 h 181"/>
                  <a:gd name="T30" fmla="*/ 18 w 18"/>
                  <a:gd name="T31" fmla="*/ 2 h 181"/>
                  <a:gd name="T32" fmla="*/ 18 w 18"/>
                  <a:gd name="T33" fmla="*/ 2 h 181"/>
                  <a:gd name="T34" fmla="*/ 18 w 18"/>
                  <a:gd name="T35" fmla="*/ 2 h 181"/>
                  <a:gd name="T36" fmla="*/ 18 w 18"/>
                  <a:gd name="T37" fmla="*/ 2 h 181"/>
                  <a:gd name="T38" fmla="*/ 18 w 18"/>
                  <a:gd name="T39" fmla="*/ 2 h 181"/>
                  <a:gd name="T40" fmla="*/ 18 w 18"/>
                  <a:gd name="T41" fmla="*/ 2 h 181"/>
                  <a:gd name="T42" fmla="*/ 2 w 18"/>
                  <a:gd name="T43" fmla="*/ 181 h 181"/>
                  <a:gd name="T44" fmla="*/ 10 w 18"/>
                  <a:gd name="T45" fmla="*/ 181 h 181"/>
                  <a:gd name="T46" fmla="*/ 18 w 18"/>
                  <a:gd name="T47" fmla="*/ 181 h 181"/>
                  <a:gd name="T48" fmla="*/ 18 w 18"/>
                  <a:gd name="T49" fmla="*/ 181 h 181"/>
                  <a:gd name="T50" fmla="*/ 18 w 18"/>
                  <a:gd name="T51" fmla="*/ 181 h 181"/>
                  <a:gd name="T52" fmla="*/ 18 w 18"/>
                  <a:gd name="T53" fmla="*/ 181 h 181"/>
                  <a:gd name="T54" fmla="*/ 18 w 18"/>
                  <a:gd name="T55" fmla="*/ 181 h 181"/>
                  <a:gd name="T56" fmla="*/ 18 w 18"/>
                  <a:gd name="T57" fmla="*/ 181 h 181"/>
                  <a:gd name="T58" fmla="*/ 18 w 18"/>
                  <a:gd name="T59" fmla="*/ 181 h 181"/>
                  <a:gd name="T60" fmla="*/ 18 w 18"/>
                  <a:gd name="T61" fmla="*/ 181 h 181"/>
                  <a:gd name="T62" fmla="*/ 18 w 18"/>
                  <a:gd name="T63" fmla="*/ 181 h 181"/>
                  <a:gd name="T64" fmla="*/ 10 w 18"/>
                  <a:gd name="T65" fmla="*/ 181 h 181"/>
                  <a:gd name="T66" fmla="*/ 0 w 18"/>
                  <a:gd name="T67" fmla="*/ 181 h 181"/>
                  <a:gd name="T68" fmla="*/ 2 w 18"/>
                  <a:gd name="T69" fmla="*/ 181 h 181"/>
                  <a:gd name="T70" fmla="*/ 2 w 18"/>
                  <a:gd name="T71" fmla="*/ 181 h 181"/>
                  <a:gd name="T72" fmla="*/ 2 w 18"/>
                  <a:gd name="T73" fmla="*/ 181 h 181"/>
                  <a:gd name="T74" fmla="*/ 2 w 18"/>
                  <a:gd name="T75" fmla="*/ 181 h 181"/>
                  <a:gd name="T76" fmla="*/ 2 w 18"/>
                  <a:gd name="T77" fmla="*/ 181 h 181"/>
                  <a:gd name="T78" fmla="*/ 2 w 18"/>
                  <a:gd name="T79" fmla="*/ 181 h 181"/>
                  <a:gd name="T80" fmla="*/ 2 w 18"/>
                  <a:gd name="T81" fmla="*/ 181 h 181"/>
                  <a:gd name="T82" fmla="*/ 2 w 18"/>
                  <a:gd name="T83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" h="181">
                    <a:moveTo>
                      <a:pt x="18" y="2"/>
                    </a:moveTo>
                    <a:lnTo>
                      <a:pt x="1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  <a:moveTo>
                      <a:pt x="2" y="181"/>
                    </a:moveTo>
                    <a:lnTo>
                      <a:pt x="10" y="181"/>
                    </a:lnTo>
                    <a:lnTo>
                      <a:pt x="18" y="181"/>
                    </a:lnTo>
                    <a:lnTo>
                      <a:pt x="18" y="181"/>
                    </a:lnTo>
                    <a:lnTo>
                      <a:pt x="18" y="181"/>
                    </a:lnTo>
                    <a:lnTo>
                      <a:pt x="18" y="181"/>
                    </a:lnTo>
                    <a:lnTo>
                      <a:pt x="18" y="181"/>
                    </a:lnTo>
                    <a:lnTo>
                      <a:pt x="18" y="181"/>
                    </a:lnTo>
                    <a:lnTo>
                      <a:pt x="18" y="181"/>
                    </a:lnTo>
                    <a:lnTo>
                      <a:pt x="18" y="181"/>
                    </a:lnTo>
                    <a:lnTo>
                      <a:pt x="18" y="181"/>
                    </a:lnTo>
                    <a:lnTo>
                      <a:pt x="10" y="181"/>
                    </a:lnTo>
                    <a:lnTo>
                      <a:pt x="0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close/>
                  </a:path>
                </a:pathLst>
              </a:custGeom>
              <a:solidFill>
                <a:srgbClr val="001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55" name="Freeform 8140"/>
              <p:cNvSpPr>
                <a:spLocks noEditPoints="1"/>
              </p:cNvSpPr>
              <p:nvPr/>
            </p:nvSpPr>
            <p:spPr bwMode="auto">
              <a:xfrm>
                <a:off x="2957" y="3041"/>
                <a:ext cx="20" cy="179"/>
              </a:xfrm>
              <a:custGeom>
                <a:avLst/>
                <a:gdLst>
                  <a:gd name="T0" fmla="*/ 18 w 20"/>
                  <a:gd name="T1" fmla="*/ 0 h 179"/>
                  <a:gd name="T2" fmla="*/ 10 w 20"/>
                  <a:gd name="T3" fmla="*/ 0 h 179"/>
                  <a:gd name="T4" fmla="*/ 2 w 20"/>
                  <a:gd name="T5" fmla="*/ 0 h 179"/>
                  <a:gd name="T6" fmla="*/ 0 w 20"/>
                  <a:gd name="T7" fmla="*/ 0 h 179"/>
                  <a:gd name="T8" fmla="*/ 0 w 20"/>
                  <a:gd name="T9" fmla="*/ 0 h 179"/>
                  <a:gd name="T10" fmla="*/ 0 w 20"/>
                  <a:gd name="T11" fmla="*/ 0 h 179"/>
                  <a:gd name="T12" fmla="*/ 0 w 20"/>
                  <a:gd name="T13" fmla="*/ 0 h 179"/>
                  <a:gd name="T14" fmla="*/ 0 w 20"/>
                  <a:gd name="T15" fmla="*/ 0 h 179"/>
                  <a:gd name="T16" fmla="*/ 0 w 20"/>
                  <a:gd name="T17" fmla="*/ 0 h 179"/>
                  <a:gd name="T18" fmla="*/ 0 w 20"/>
                  <a:gd name="T19" fmla="*/ 0 h 179"/>
                  <a:gd name="T20" fmla="*/ 0 w 20"/>
                  <a:gd name="T21" fmla="*/ 0 h 179"/>
                  <a:gd name="T22" fmla="*/ 10 w 20"/>
                  <a:gd name="T23" fmla="*/ 0 h 179"/>
                  <a:gd name="T24" fmla="*/ 20 w 20"/>
                  <a:gd name="T25" fmla="*/ 0 h 179"/>
                  <a:gd name="T26" fmla="*/ 20 w 20"/>
                  <a:gd name="T27" fmla="*/ 0 h 179"/>
                  <a:gd name="T28" fmla="*/ 20 w 20"/>
                  <a:gd name="T29" fmla="*/ 0 h 179"/>
                  <a:gd name="T30" fmla="*/ 20 w 20"/>
                  <a:gd name="T31" fmla="*/ 0 h 179"/>
                  <a:gd name="T32" fmla="*/ 20 w 20"/>
                  <a:gd name="T33" fmla="*/ 0 h 179"/>
                  <a:gd name="T34" fmla="*/ 20 w 20"/>
                  <a:gd name="T35" fmla="*/ 0 h 179"/>
                  <a:gd name="T36" fmla="*/ 20 w 20"/>
                  <a:gd name="T37" fmla="*/ 0 h 179"/>
                  <a:gd name="T38" fmla="*/ 20 w 20"/>
                  <a:gd name="T39" fmla="*/ 0 h 179"/>
                  <a:gd name="T40" fmla="*/ 18 w 20"/>
                  <a:gd name="T41" fmla="*/ 0 h 179"/>
                  <a:gd name="T42" fmla="*/ 0 w 20"/>
                  <a:gd name="T43" fmla="*/ 179 h 179"/>
                  <a:gd name="T44" fmla="*/ 10 w 20"/>
                  <a:gd name="T45" fmla="*/ 179 h 179"/>
                  <a:gd name="T46" fmla="*/ 18 w 20"/>
                  <a:gd name="T47" fmla="*/ 179 h 179"/>
                  <a:gd name="T48" fmla="*/ 20 w 20"/>
                  <a:gd name="T49" fmla="*/ 179 h 179"/>
                  <a:gd name="T50" fmla="*/ 20 w 20"/>
                  <a:gd name="T51" fmla="*/ 179 h 179"/>
                  <a:gd name="T52" fmla="*/ 20 w 20"/>
                  <a:gd name="T53" fmla="*/ 179 h 179"/>
                  <a:gd name="T54" fmla="*/ 20 w 20"/>
                  <a:gd name="T55" fmla="*/ 179 h 179"/>
                  <a:gd name="T56" fmla="*/ 20 w 20"/>
                  <a:gd name="T57" fmla="*/ 179 h 179"/>
                  <a:gd name="T58" fmla="*/ 20 w 20"/>
                  <a:gd name="T59" fmla="*/ 179 h 179"/>
                  <a:gd name="T60" fmla="*/ 20 w 20"/>
                  <a:gd name="T61" fmla="*/ 179 h 179"/>
                  <a:gd name="T62" fmla="*/ 20 w 20"/>
                  <a:gd name="T63" fmla="*/ 177 h 179"/>
                  <a:gd name="T64" fmla="*/ 10 w 20"/>
                  <a:gd name="T65" fmla="*/ 179 h 179"/>
                  <a:gd name="T66" fmla="*/ 0 w 20"/>
                  <a:gd name="T67" fmla="*/ 177 h 179"/>
                  <a:gd name="T68" fmla="*/ 0 w 20"/>
                  <a:gd name="T69" fmla="*/ 179 h 179"/>
                  <a:gd name="T70" fmla="*/ 0 w 20"/>
                  <a:gd name="T71" fmla="*/ 179 h 179"/>
                  <a:gd name="T72" fmla="*/ 0 w 20"/>
                  <a:gd name="T73" fmla="*/ 179 h 179"/>
                  <a:gd name="T74" fmla="*/ 0 w 20"/>
                  <a:gd name="T75" fmla="*/ 179 h 179"/>
                  <a:gd name="T76" fmla="*/ 0 w 20"/>
                  <a:gd name="T77" fmla="*/ 179 h 179"/>
                  <a:gd name="T78" fmla="*/ 0 w 20"/>
                  <a:gd name="T79" fmla="*/ 179 h 179"/>
                  <a:gd name="T80" fmla="*/ 0 w 20"/>
                  <a:gd name="T81" fmla="*/ 179 h 179"/>
                  <a:gd name="T82" fmla="*/ 0 w 20"/>
                  <a:gd name="T83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" h="179">
                    <a:moveTo>
                      <a:pt x="18" y="0"/>
                    </a:moveTo>
                    <a:lnTo>
                      <a:pt x="1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close/>
                    <a:moveTo>
                      <a:pt x="0" y="179"/>
                    </a:moveTo>
                    <a:lnTo>
                      <a:pt x="10" y="179"/>
                    </a:lnTo>
                    <a:lnTo>
                      <a:pt x="18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7"/>
                    </a:lnTo>
                    <a:lnTo>
                      <a:pt x="10" y="179"/>
                    </a:lnTo>
                    <a:lnTo>
                      <a:pt x="0" y="177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close/>
                  </a:path>
                </a:pathLst>
              </a:custGeom>
              <a:solidFill>
                <a:srgbClr val="00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56" name="Freeform 8141"/>
              <p:cNvSpPr>
                <a:spLocks noEditPoints="1"/>
              </p:cNvSpPr>
              <p:nvPr/>
            </p:nvSpPr>
            <p:spPr bwMode="auto">
              <a:xfrm>
                <a:off x="2955" y="3041"/>
                <a:ext cx="24" cy="179"/>
              </a:xfrm>
              <a:custGeom>
                <a:avLst/>
                <a:gdLst>
                  <a:gd name="T0" fmla="*/ 22 w 24"/>
                  <a:gd name="T1" fmla="*/ 0 h 179"/>
                  <a:gd name="T2" fmla="*/ 12 w 24"/>
                  <a:gd name="T3" fmla="*/ 0 h 179"/>
                  <a:gd name="T4" fmla="*/ 2 w 24"/>
                  <a:gd name="T5" fmla="*/ 0 h 179"/>
                  <a:gd name="T6" fmla="*/ 2 w 24"/>
                  <a:gd name="T7" fmla="*/ 0 h 179"/>
                  <a:gd name="T8" fmla="*/ 2 w 24"/>
                  <a:gd name="T9" fmla="*/ 0 h 179"/>
                  <a:gd name="T10" fmla="*/ 2 w 24"/>
                  <a:gd name="T11" fmla="*/ 0 h 179"/>
                  <a:gd name="T12" fmla="*/ 2 w 24"/>
                  <a:gd name="T13" fmla="*/ 0 h 179"/>
                  <a:gd name="T14" fmla="*/ 0 w 24"/>
                  <a:gd name="T15" fmla="*/ 0 h 179"/>
                  <a:gd name="T16" fmla="*/ 0 w 24"/>
                  <a:gd name="T17" fmla="*/ 2 h 179"/>
                  <a:gd name="T18" fmla="*/ 0 w 24"/>
                  <a:gd name="T19" fmla="*/ 2 h 179"/>
                  <a:gd name="T20" fmla="*/ 0 w 24"/>
                  <a:gd name="T21" fmla="*/ 2 h 179"/>
                  <a:gd name="T22" fmla="*/ 12 w 24"/>
                  <a:gd name="T23" fmla="*/ 0 h 179"/>
                  <a:gd name="T24" fmla="*/ 24 w 24"/>
                  <a:gd name="T25" fmla="*/ 2 h 179"/>
                  <a:gd name="T26" fmla="*/ 24 w 24"/>
                  <a:gd name="T27" fmla="*/ 2 h 179"/>
                  <a:gd name="T28" fmla="*/ 24 w 24"/>
                  <a:gd name="T29" fmla="*/ 2 h 179"/>
                  <a:gd name="T30" fmla="*/ 22 w 24"/>
                  <a:gd name="T31" fmla="*/ 0 h 179"/>
                  <a:gd name="T32" fmla="*/ 22 w 24"/>
                  <a:gd name="T33" fmla="*/ 0 h 179"/>
                  <a:gd name="T34" fmla="*/ 22 w 24"/>
                  <a:gd name="T35" fmla="*/ 0 h 179"/>
                  <a:gd name="T36" fmla="*/ 22 w 24"/>
                  <a:gd name="T37" fmla="*/ 0 h 179"/>
                  <a:gd name="T38" fmla="*/ 22 w 24"/>
                  <a:gd name="T39" fmla="*/ 0 h 179"/>
                  <a:gd name="T40" fmla="*/ 22 w 24"/>
                  <a:gd name="T41" fmla="*/ 0 h 179"/>
                  <a:gd name="T42" fmla="*/ 2 w 24"/>
                  <a:gd name="T43" fmla="*/ 177 h 179"/>
                  <a:gd name="T44" fmla="*/ 12 w 24"/>
                  <a:gd name="T45" fmla="*/ 179 h 179"/>
                  <a:gd name="T46" fmla="*/ 22 w 24"/>
                  <a:gd name="T47" fmla="*/ 177 h 179"/>
                  <a:gd name="T48" fmla="*/ 22 w 24"/>
                  <a:gd name="T49" fmla="*/ 177 h 179"/>
                  <a:gd name="T50" fmla="*/ 22 w 24"/>
                  <a:gd name="T51" fmla="*/ 177 h 179"/>
                  <a:gd name="T52" fmla="*/ 22 w 24"/>
                  <a:gd name="T53" fmla="*/ 177 h 179"/>
                  <a:gd name="T54" fmla="*/ 22 w 24"/>
                  <a:gd name="T55" fmla="*/ 177 h 179"/>
                  <a:gd name="T56" fmla="*/ 22 w 24"/>
                  <a:gd name="T57" fmla="*/ 177 h 179"/>
                  <a:gd name="T58" fmla="*/ 24 w 24"/>
                  <a:gd name="T59" fmla="*/ 177 h 179"/>
                  <a:gd name="T60" fmla="*/ 24 w 24"/>
                  <a:gd name="T61" fmla="*/ 177 h 179"/>
                  <a:gd name="T62" fmla="*/ 24 w 24"/>
                  <a:gd name="T63" fmla="*/ 177 h 179"/>
                  <a:gd name="T64" fmla="*/ 12 w 24"/>
                  <a:gd name="T65" fmla="*/ 179 h 179"/>
                  <a:gd name="T66" fmla="*/ 0 w 24"/>
                  <a:gd name="T67" fmla="*/ 177 h 179"/>
                  <a:gd name="T68" fmla="*/ 0 w 24"/>
                  <a:gd name="T69" fmla="*/ 177 h 179"/>
                  <a:gd name="T70" fmla="*/ 0 w 24"/>
                  <a:gd name="T71" fmla="*/ 177 h 179"/>
                  <a:gd name="T72" fmla="*/ 0 w 24"/>
                  <a:gd name="T73" fmla="*/ 177 h 179"/>
                  <a:gd name="T74" fmla="*/ 2 w 24"/>
                  <a:gd name="T75" fmla="*/ 177 h 179"/>
                  <a:gd name="T76" fmla="*/ 2 w 24"/>
                  <a:gd name="T77" fmla="*/ 177 h 179"/>
                  <a:gd name="T78" fmla="*/ 2 w 24"/>
                  <a:gd name="T79" fmla="*/ 177 h 179"/>
                  <a:gd name="T80" fmla="*/ 2 w 24"/>
                  <a:gd name="T81" fmla="*/ 177 h 179"/>
                  <a:gd name="T82" fmla="*/ 2 w 24"/>
                  <a:gd name="T83" fmla="*/ 17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" h="179">
                    <a:moveTo>
                      <a:pt x="22" y="0"/>
                    </a:moveTo>
                    <a:lnTo>
                      <a:pt x="1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  <a:moveTo>
                      <a:pt x="2" y="177"/>
                    </a:moveTo>
                    <a:lnTo>
                      <a:pt x="12" y="179"/>
                    </a:lnTo>
                    <a:lnTo>
                      <a:pt x="22" y="177"/>
                    </a:lnTo>
                    <a:lnTo>
                      <a:pt x="22" y="177"/>
                    </a:lnTo>
                    <a:lnTo>
                      <a:pt x="22" y="177"/>
                    </a:lnTo>
                    <a:lnTo>
                      <a:pt x="22" y="177"/>
                    </a:lnTo>
                    <a:lnTo>
                      <a:pt x="22" y="177"/>
                    </a:lnTo>
                    <a:lnTo>
                      <a:pt x="22" y="177"/>
                    </a:lnTo>
                    <a:lnTo>
                      <a:pt x="24" y="177"/>
                    </a:lnTo>
                    <a:lnTo>
                      <a:pt x="24" y="177"/>
                    </a:lnTo>
                    <a:lnTo>
                      <a:pt x="24" y="177"/>
                    </a:lnTo>
                    <a:lnTo>
                      <a:pt x="12" y="179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close/>
                  </a:path>
                </a:pathLst>
              </a:cu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57" name="Freeform 8142"/>
              <p:cNvSpPr>
                <a:spLocks noEditPoints="1"/>
              </p:cNvSpPr>
              <p:nvPr/>
            </p:nvSpPr>
            <p:spPr bwMode="auto">
              <a:xfrm>
                <a:off x="2955" y="3041"/>
                <a:ext cx="24" cy="179"/>
              </a:xfrm>
              <a:custGeom>
                <a:avLst/>
                <a:gdLst>
                  <a:gd name="T0" fmla="*/ 24 w 24"/>
                  <a:gd name="T1" fmla="*/ 2 h 179"/>
                  <a:gd name="T2" fmla="*/ 12 w 24"/>
                  <a:gd name="T3" fmla="*/ 0 h 179"/>
                  <a:gd name="T4" fmla="*/ 0 w 24"/>
                  <a:gd name="T5" fmla="*/ 2 h 179"/>
                  <a:gd name="T6" fmla="*/ 0 w 24"/>
                  <a:gd name="T7" fmla="*/ 2 h 179"/>
                  <a:gd name="T8" fmla="*/ 0 w 24"/>
                  <a:gd name="T9" fmla="*/ 2 h 179"/>
                  <a:gd name="T10" fmla="*/ 0 w 24"/>
                  <a:gd name="T11" fmla="*/ 2 h 179"/>
                  <a:gd name="T12" fmla="*/ 0 w 24"/>
                  <a:gd name="T13" fmla="*/ 2 h 179"/>
                  <a:gd name="T14" fmla="*/ 0 w 24"/>
                  <a:gd name="T15" fmla="*/ 2 h 179"/>
                  <a:gd name="T16" fmla="*/ 0 w 24"/>
                  <a:gd name="T17" fmla="*/ 2 h 179"/>
                  <a:gd name="T18" fmla="*/ 0 w 24"/>
                  <a:gd name="T19" fmla="*/ 2 h 179"/>
                  <a:gd name="T20" fmla="*/ 0 w 24"/>
                  <a:gd name="T21" fmla="*/ 2 h 179"/>
                  <a:gd name="T22" fmla="*/ 12 w 24"/>
                  <a:gd name="T23" fmla="*/ 0 h 179"/>
                  <a:gd name="T24" fmla="*/ 24 w 24"/>
                  <a:gd name="T25" fmla="*/ 2 h 179"/>
                  <a:gd name="T26" fmla="*/ 24 w 24"/>
                  <a:gd name="T27" fmla="*/ 2 h 179"/>
                  <a:gd name="T28" fmla="*/ 24 w 24"/>
                  <a:gd name="T29" fmla="*/ 2 h 179"/>
                  <a:gd name="T30" fmla="*/ 24 w 24"/>
                  <a:gd name="T31" fmla="*/ 2 h 179"/>
                  <a:gd name="T32" fmla="*/ 24 w 24"/>
                  <a:gd name="T33" fmla="*/ 2 h 179"/>
                  <a:gd name="T34" fmla="*/ 24 w 24"/>
                  <a:gd name="T35" fmla="*/ 2 h 179"/>
                  <a:gd name="T36" fmla="*/ 24 w 24"/>
                  <a:gd name="T37" fmla="*/ 2 h 179"/>
                  <a:gd name="T38" fmla="*/ 24 w 24"/>
                  <a:gd name="T39" fmla="*/ 2 h 179"/>
                  <a:gd name="T40" fmla="*/ 24 w 24"/>
                  <a:gd name="T41" fmla="*/ 2 h 179"/>
                  <a:gd name="T42" fmla="*/ 0 w 24"/>
                  <a:gd name="T43" fmla="*/ 177 h 179"/>
                  <a:gd name="T44" fmla="*/ 12 w 24"/>
                  <a:gd name="T45" fmla="*/ 179 h 179"/>
                  <a:gd name="T46" fmla="*/ 24 w 24"/>
                  <a:gd name="T47" fmla="*/ 177 h 179"/>
                  <a:gd name="T48" fmla="*/ 24 w 24"/>
                  <a:gd name="T49" fmla="*/ 177 h 179"/>
                  <a:gd name="T50" fmla="*/ 24 w 24"/>
                  <a:gd name="T51" fmla="*/ 177 h 179"/>
                  <a:gd name="T52" fmla="*/ 24 w 24"/>
                  <a:gd name="T53" fmla="*/ 177 h 179"/>
                  <a:gd name="T54" fmla="*/ 24 w 24"/>
                  <a:gd name="T55" fmla="*/ 177 h 179"/>
                  <a:gd name="T56" fmla="*/ 24 w 24"/>
                  <a:gd name="T57" fmla="*/ 177 h 179"/>
                  <a:gd name="T58" fmla="*/ 24 w 24"/>
                  <a:gd name="T59" fmla="*/ 177 h 179"/>
                  <a:gd name="T60" fmla="*/ 24 w 24"/>
                  <a:gd name="T61" fmla="*/ 177 h 179"/>
                  <a:gd name="T62" fmla="*/ 24 w 24"/>
                  <a:gd name="T63" fmla="*/ 177 h 179"/>
                  <a:gd name="T64" fmla="*/ 12 w 24"/>
                  <a:gd name="T65" fmla="*/ 179 h 179"/>
                  <a:gd name="T66" fmla="*/ 0 w 24"/>
                  <a:gd name="T67" fmla="*/ 177 h 179"/>
                  <a:gd name="T68" fmla="*/ 0 w 24"/>
                  <a:gd name="T69" fmla="*/ 177 h 179"/>
                  <a:gd name="T70" fmla="*/ 0 w 24"/>
                  <a:gd name="T71" fmla="*/ 177 h 179"/>
                  <a:gd name="T72" fmla="*/ 0 w 24"/>
                  <a:gd name="T73" fmla="*/ 177 h 179"/>
                  <a:gd name="T74" fmla="*/ 0 w 24"/>
                  <a:gd name="T75" fmla="*/ 177 h 179"/>
                  <a:gd name="T76" fmla="*/ 0 w 24"/>
                  <a:gd name="T77" fmla="*/ 177 h 179"/>
                  <a:gd name="T78" fmla="*/ 0 w 24"/>
                  <a:gd name="T79" fmla="*/ 177 h 179"/>
                  <a:gd name="T80" fmla="*/ 0 w 24"/>
                  <a:gd name="T81" fmla="*/ 177 h 179"/>
                  <a:gd name="T82" fmla="*/ 0 w 24"/>
                  <a:gd name="T83" fmla="*/ 17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" h="179">
                    <a:moveTo>
                      <a:pt x="24" y="2"/>
                    </a:moveTo>
                    <a:lnTo>
                      <a:pt x="1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  <a:moveTo>
                      <a:pt x="0" y="177"/>
                    </a:moveTo>
                    <a:lnTo>
                      <a:pt x="12" y="179"/>
                    </a:lnTo>
                    <a:lnTo>
                      <a:pt x="24" y="177"/>
                    </a:lnTo>
                    <a:lnTo>
                      <a:pt x="24" y="177"/>
                    </a:lnTo>
                    <a:lnTo>
                      <a:pt x="24" y="177"/>
                    </a:lnTo>
                    <a:lnTo>
                      <a:pt x="24" y="177"/>
                    </a:lnTo>
                    <a:lnTo>
                      <a:pt x="24" y="177"/>
                    </a:lnTo>
                    <a:lnTo>
                      <a:pt x="24" y="177"/>
                    </a:lnTo>
                    <a:lnTo>
                      <a:pt x="24" y="177"/>
                    </a:lnTo>
                    <a:lnTo>
                      <a:pt x="24" y="177"/>
                    </a:lnTo>
                    <a:lnTo>
                      <a:pt x="24" y="177"/>
                    </a:lnTo>
                    <a:lnTo>
                      <a:pt x="12" y="179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58" name="Freeform 8143"/>
              <p:cNvSpPr>
                <a:spLocks noEditPoints="1"/>
              </p:cNvSpPr>
              <p:nvPr/>
            </p:nvSpPr>
            <p:spPr bwMode="auto">
              <a:xfrm>
                <a:off x="2954" y="3041"/>
                <a:ext cx="26" cy="179"/>
              </a:xfrm>
              <a:custGeom>
                <a:avLst/>
                <a:gdLst>
                  <a:gd name="T0" fmla="*/ 25 w 26"/>
                  <a:gd name="T1" fmla="*/ 2 h 179"/>
                  <a:gd name="T2" fmla="*/ 13 w 26"/>
                  <a:gd name="T3" fmla="*/ 0 h 179"/>
                  <a:gd name="T4" fmla="*/ 1 w 26"/>
                  <a:gd name="T5" fmla="*/ 2 h 179"/>
                  <a:gd name="T6" fmla="*/ 1 w 26"/>
                  <a:gd name="T7" fmla="*/ 2 h 179"/>
                  <a:gd name="T8" fmla="*/ 1 w 26"/>
                  <a:gd name="T9" fmla="*/ 2 h 179"/>
                  <a:gd name="T10" fmla="*/ 1 w 26"/>
                  <a:gd name="T11" fmla="*/ 2 h 179"/>
                  <a:gd name="T12" fmla="*/ 1 w 26"/>
                  <a:gd name="T13" fmla="*/ 2 h 179"/>
                  <a:gd name="T14" fmla="*/ 1 w 26"/>
                  <a:gd name="T15" fmla="*/ 2 h 179"/>
                  <a:gd name="T16" fmla="*/ 0 w 26"/>
                  <a:gd name="T17" fmla="*/ 2 h 179"/>
                  <a:gd name="T18" fmla="*/ 0 w 26"/>
                  <a:gd name="T19" fmla="*/ 2 h 179"/>
                  <a:gd name="T20" fmla="*/ 0 w 26"/>
                  <a:gd name="T21" fmla="*/ 2 h 179"/>
                  <a:gd name="T22" fmla="*/ 13 w 26"/>
                  <a:gd name="T23" fmla="*/ 0 h 179"/>
                  <a:gd name="T24" fmla="*/ 26 w 26"/>
                  <a:gd name="T25" fmla="*/ 2 h 179"/>
                  <a:gd name="T26" fmla="*/ 26 w 26"/>
                  <a:gd name="T27" fmla="*/ 2 h 179"/>
                  <a:gd name="T28" fmla="*/ 26 w 26"/>
                  <a:gd name="T29" fmla="*/ 2 h 179"/>
                  <a:gd name="T30" fmla="*/ 25 w 26"/>
                  <a:gd name="T31" fmla="*/ 2 h 179"/>
                  <a:gd name="T32" fmla="*/ 25 w 26"/>
                  <a:gd name="T33" fmla="*/ 2 h 179"/>
                  <a:gd name="T34" fmla="*/ 25 w 26"/>
                  <a:gd name="T35" fmla="*/ 2 h 179"/>
                  <a:gd name="T36" fmla="*/ 25 w 26"/>
                  <a:gd name="T37" fmla="*/ 2 h 179"/>
                  <a:gd name="T38" fmla="*/ 25 w 26"/>
                  <a:gd name="T39" fmla="*/ 2 h 179"/>
                  <a:gd name="T40" fmla="*/ 25 w 26"/>
                  <a:gd name="T41" fmla="*/ 2 h 179"/>
                  <a:gd name="T42" fmla="*/ 1 w 26"/>
                  <a:gd name="T43" fmla="*/ 177 h 179"/>
                  <a:gd name="T44" fmla="*/ 13 w 26"/>
                  <a:gd name="T45" fmla="*/ 179 h 179"/>
                  <a:gd name="T46" fmla="*/ 25 w 26"/>
                  <a:gd name="T47" fmla="*/ 177 h 179"/>
                  <a:gd name="T48" fmla="*/ 25 w 26"/>
                  <a:gd name="T49" fmla="*/ 177 h 179"/>
                  <a:gd name="T50" fmla="*/ 25 w 26"/>
                  <a:gd name="T51" fmla="*/ 177 h 179"/>
                  <a:gd name="T52" fmla="*/ 25 w 26"/>
                  <a:gd name="T53" fmla="*/ 177 h 179"/>
                  <a:gd name="T54" fmla="*/ 25 w 26"/>
                  <a:gd name="T55" fmla="*/ 177 h 179"/>
                  <a:gd name="T56" fmla="*/ 25 w 26"/>
                  <a:gd name="T57" fmla="*/ 177 h 179"/>
                  <a:gd name="T58" fmla="*/ 26 w 26"/>
                  <a:gd name="T59" fmla="*/ 177 h 179"/>
                  <a:gd name="T60" fmla="*/ 26 w 26"/>
                  <a:gd name="T61" fmla="*/ 177 h 179"/>
                  <a:gd name="T62" fmla="*/ 26 w 26"/>
                  <a:gd name="T63" fmla="*/ 177 h 179"/>
                  <a:gd name="T64" fmla="*/ 13 w 26"/>
                  <a:gd name="T65" fmla="*/ 177 h 179"/>
                  <a:gd name="T66" fmla="*/ 0 w 26"/>
                  <a:gd name="T67" fmla="*/ 177 h 179"/>
                  <a:gd name="T68" fmla="*/ 0 w 26"/>
                  <a:gd name="T69" fmla="*/ 177 h 179"/>
                  <a:gd name="T70" fmla="*/ 0 w 26"/>
                  <a:gd name="T71" fmla="*/ 177 h 179"/>
                  <a:gd name="T72" fmla="*/ 1 w 26"/>
                  <a:gd name="T73" fmla="*/ 177 h 179"/>
                  <a:gd name="T74" fmla="*/ 1 w 26"/>
                  <a:gd name="T75" fmla="*/ 177 h 179"/>
                  <a:gd name="T76" fmla="*/ 1 w 26"/>
                  <a:gd name="T77" fmla="*/ 177 h 179"/>
                  <a:gd name="T78" fmla="*/ 1 w 26"/>
                  <a:gd name="T79" fmla="*/ 177 h 179"/>
                  <a:gd name="T80" fmla="*/ 1 w 26"/>
                  <a:gd name="T81" fmla="*/ 177 h 179"/>
                  <a:gd name="T82" fmla="*/ 1 w 26"/>
                  <a:gd name="T83" fmla="*/ 17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" h="179">
                    <a:moveTo>
                      <a:pt x="25" y="2"/>
                    </a:moveTo>
                    <a:lnTo>
                      <a:pt x="13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3" y="0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close/>
                    <a:moveTo>
                      <a:pt x="1" y="177"/>
                    </a:moveTo>
                    <a:lnTo>
                      <a:pt x="13" y="179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6" y="177"/>
                    </a:lnTo>
                    <a:lnTo>
                      <a:pt x="26" y="177"/>
                    </a:lnTo>
                    <a:lnTo>
                      <a:pt x="26" y="177"/>
                    </a:lnTo>
                    <a:lnTo>
                      <a:pt x="13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00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59" name="Freeform 8144"/>
              <p:cNvSpPr>
                <a:spLocks noEditPoints="1"/>
              </p:cNvSpPr>
              <p:nvPr/>
            </p:nvSpPr>
            <p:spPr bwMode="auto">
              <a:xfrm>
                <a:off x="2954" y="3041"/>
                <a:ext cx="26" cy="177"/>
              </a:xfrm>
              <a:custGeom>
                <a:avLst/>
                <a:gdLst>
                  <a:gd name="T0" fmla="*/ 26 w 26"/>
                  <a:gd name="T1" fmla="*/ 2 h 177"/>
                  <a:gd name="T2" fmla="*/ 13 w 26"/>
                  <a:gd name="T3" fmla="*/ 0 h 177"/>
                  <a:gd name="T4" fmla="*/ 0 w 26"/>
                  <a:gd name="T5" fmla="*/ 2 h 177"/>
                  <a:gd name="T6" fmla="*/ 0 w 26"/>
                  <a:gd name="T7" fmla="*/ 2 h 177"/>
                  <a:gd name="T8" fmla="*/ 0 w 26"/>
                  <a:gd name="T9" fmla="*/ 2 h 177"/>
                  <a:gd name="T10" fmla="*/ 0 w 26"/>
                  <a:gd name="T11" fmla="*/ 2 h 177"/>
                  <a:gd name="T12" fmla="*/ 0 w 26"/>
                  <a:gd name="T13" fmla="*/ 2 h 177"/>
                  <a:gd name="T14" fmla="*/ 0 w 26"/>
                  <a:gd name="T15" fmla="*/ 2 h 177"/>
                  <a:gd name="T16" fmla="*/ 0 w 26"/>
                  <a:gd name="T17" fmla="*/ 2 h 177"/>
                  <a:gd name="T18" fmla="*/ 0 w 26"/>
                  <a:gd name="T19" fmla="*/ 2 h 177"/>
                  <a:gd name="T20" fmla="*/ 0 w 26"/>
                  <a:gd name="T21" fmla="*/ 2 h 177"/>
                  <a:gd name="T22" fmla="*/ 13 w 26"/>
                  <a:gd name="T23" fmla="*/ 2 h 177"/>
                  <a:gd name="T24" fmla="*/ 26 w 26"/>
                  <a:gd name="T25" fmla="*/ 2 h 177"/>
                  <a:gd name="T26" fmla="*/ 26 w 26"/>
                  <a:gd name="T27" fmla="*/ 2 h 177"/>
                  <a:gd name="T28" fmla="*/ 26 w 26"/>
                  <a:gd name="T29" fmla="*/ 2 h 177"/>
                  <a:gd name="T30" fmla="*/ 26 w 26"/>
                  <a:gd name="T31" fmla="*/ 2 h 177"/>
                  <a:gd name="T32" fmla="*/ 26 w 26"/>
                  <a:gd name="T33" fmla="*/ 2 h 177"/>
                  <a:gd name="T34" fmla="*/ 26 w 26"/>
                  <a:gd name="T35" fmla="*/ 2 h 177"/>
                  <a:gd name="T36" fmla="*/ 26 w 26"/>
                  <a:gd name="T37" fmla="*/ 2 h 177"/>
                  <a:gd name="T38" fmla="*/ 26 w 26"/>
                  <a:gd name="T39" fmla="*/ 2 h 177"/>
                  <a:gd name="T40" fmla="*/ 26 w 26"/>
                  <a:gd name="T41" fmla="*/ 2 h 177"/>
                  <a:gd name="T42" fmla="*/ 0 w 26"/>
                  <a:gd name="T43" fmla="*/ 177 h 177"/>
                  <a:gd name="T44" fmla="*/ 13 w 26"/>
                  <a:gd name="T45" fmla="*/ 177 h 177"/>
                  <a:gd name="T46" fmla="*/ 26 w 26"/>
                  <a:gd name="T47" fmla="*/ 177 h 177"/>
                  <a:gd name="T48" fmla="*/ 26 w 26"/>
                  <a:gd name="T49" fmla="*/ 177 h 177"/>
                  <a:gd name="T50" fmla="*/ 26 w 26"/>
                  <a:gd name="T51" fmla="*/ 177 h 177"/>
                  <a:gd name="T52" fmla="*/ 26 w 26"/>
                  <a:gd name="T53" fmla="*/ 177 h 177"/>
                  <a:gd name="T54" fmla="*/ 26 w 26"/>
                  <a:gd name="T55" fmla="*/ 177 h 177"/>
                  <a:gd name="T56" fmla="*/ 26 w 26"/>
                  <a:gd name="T57" fmla="*/ 177 h 177"/>
                  <a:gd name="T58" fmla="*/ 26 w 26"/>
                  <a:gd name="T59" fmla="*/ 177 h 177"/>
                  <a:gd name="T60" fmla="*/ 26 w 26"/>
                  <a:gd name="T61" fmla="*/ 175 h 177"/>
                  <a:gd name="T62" fmla="*/ 26 w 26"/>
                  <a:gd name="T63" fmla="*/ 175 h 177"/>
                  <a:gd name="T64" fmla="*/ 13 w 26"/>
                  <a:gd name="T65" fmla="*/ 177 h 177"/>
                  <a:gd name="T66" fmla="*/ 0 w 26"/>
                  <a:gd name="T67" fmla="*/ 175 h 177"/>
                  <a:gd name="T68" fmla="*/ 0 w 26"/>
                  <a:gd name="T69" fmla="*/ 175 h 177"/>
                  <a:gd name="T70" fmla="*/ 0 w 26"/>
                  <a:gd name="T71" fmla="*/ 177 h 177"/>
                  <a:gd name="T72" fmla="*/ 0 w 26"/>
                  <a:gd name="T73" fmla="*/ 177 h 177"/>
                  <a:gd name="T74" fmla="*/ 0 w 26"/>
                  <a:gd name="T75" fmla="*/ 177 h 177"/>
                  <a:gd name="T76" fmla="*/ 0 w 26"/>
                  <a:gd name="T77" fmla="*/ 177 h 177"/>
                  <a:gd name="T78" fmla="*/ 0 w 26"/>
                  <a:gd name="T79" fmla="*/ 177 h 177"/>
                  <a:gd name="T80" fmla="*/ 0 w 26"/>
                  <a:gd name="T81" fmla="*/ 177 h 177"/>
                  <a:gd name="T82" fmla="*/ 0 w 26"/>
                  <a:gd name="T8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" h="177">
                    <a:moveTo>
                      <a:pt x="26" y="2"/>
                    </a:moveTo>
                    <a:lnTo>
                      <a:pt x="1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3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  <a:moveTo>
                      <a:pt x="0" y="177"/>
                    </a:moveTo>
                    <a:lnTo>
                      <a:pt x="13" y="177"/>
                    </a:lnTo>
                    <a:lnTo>
                      <a:pt x="26" y="177"/>
                    </a:lnTo>
                    <a:lnTo>
                      <a:pt x="26" y="177"/>
                    </a:lnTo>
                    <a:lnTo>
                      <a:pt x="26" y="177"/>
                    </a:lnTo>
                    <a:lnTo>
                      <a:pt x="26" y="177"/>
                    </a:lnTo>
                    <a:lnTo>
                      <a:pt x="26" y="177"/>
                    </a:lnTo>
                    <a:lnTo>
                      <a:pt x="26" y="177"/>
                    </a:lnTo>
                    <a:lnTo>
                      <a:pt x="26" y="177"/>
                    </a:lnTo>
                    <a:lnTo>
                      <a:pt x="26" y="175"/>
                    </a:lnTo>
                    <a:lnTo>
                      <a:pt x="26" y="175"/>
                    </a:lnTo>
                    <a:lnTo>
                      <a:pt x="13" y="177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00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60" name="Freeform 8145"/>
              <p:cNvSpPr>
                <a:spLocks noEditPoints="1"/>
              </p:cNvSpPr>
              <p:nvPr/>
            </p:nvSpPr>
            <p:spPr bwMode="auto">
              <a:xfrm>
                <a:off x="2954" y="3043"/>
                <a:ext cx="26" cy="175"/>
              </a:xfrm>
              <a:custGeom>
                <a:avLst/>
                <a:gdLst>
                  <a:gd name="T0" fmla="*/ 26 w 26"/>
                  <a:gd name="T1" fmla="*/ 0 h 175"/>
                  <a:gd name="T2" fmla="*/ 13 w 26"/>
                  <a:gd name="T3" fmla="*/ 0 h 175"/>
                  <a:gd name="T4" fmla="*/ 0 w 26"/>
                  <a:gd name="T5" fmla="*/ 0 h 175"/>
                  <a:gd name="T6" fmla="*/ 0 w 26"/>
                  <a:gd name="T7" fmla="*/ 0 h 175"/>
                  <a:gd name="T8" fmla="*/ 0 w 26"/>
                  <a:gd name="T9" fmla="*/ 0 h 175"/>
                  <a:gd name="T10" fmla="*/ 0 w 26"/>
                  <a:gd name="T11" fmla="*/ 0 h 175"/>
                  <a:gd name="T12" fmla="*/ 0 w 26"/>
                  <a:gd name="T13" fmla="*/ 0 h 175"/>
                  <a:gd name="T14" fmla="*/ 0 w 26"/>
                  <a:gd name="T15" fmla="*/ 2 h 175"/>
                  <a:gd name="T16" fmla="*/ 0 w 26"/>
                  <a:gd name="T17" fmla="*/ 2 h 175"/>
                  <a:gd name="T18" fmla="*/ 0 w 26"/>
                  <a:gd name="T19" fmla="*/ 2 h 175"/>
                  <a:gd name="T20" fmla="*/ 0 w 26"/>
                  <a:gd name="T21" fmla="*/ 2 h 175"/>
                  <a:gd name="T22" fmla="*/ 13 w 26"/>
                  <a:gd name="T23" fmla="*/ 0 h 175"/>
                  <a:gd name="T24" fmla="*/ 26 w 26"/>
                  <a:gd name="T25" fmla="*/ 2 h 175"/>
                  <a:gd name="T26" fmla="*/ 26 w 26"/>
                  <a:gd name="T27" fmla="*/ 2 h 175"/>
                  <a:gd name="T28" fmla="*/ 26 w 26"/>
                  <a:gd name="T29" fmla="*/ 2 h 175"/>
                  <a:gd name="T30" fmla="*/ 26 w 26"/>
                  <a:gd name="T31" fmla="*/ 2 h 175"/>
                  <a:gd name="T32" fmla="*/ 26 w 26"/>
                  <a:gd name="T33" fmla="*/ 0 h 175"/>
                  <a:gd name="T34" fmla="*/ 26 w 26"/>
                  <a:gd name="T35" fmla="*/ 0 h 175"/>
                  <a:gd name="T36" fmla="*/ 26 w 26"/>
                  <a:gd name="T37" fmla="*/ 0 h 175"/>
                  <a:gd name="T38" fmla="*/ 26 w 26"/>
                  <a:gd name="T39" fmla="*/ 0 h 175"/>
                  <a:gd name="T40" fmla="*/ 26 w 26"/>
                  <a:gd name="T41" fmla="*/ 0 h 175"/>
                  <a:gd name="T42" fmla="*/ 0 w 26"/>
                  <a:gd name="T43" fmla="*/ 173 h 175"/>
                  <a:gd name="T44" fmla="*/ 13 w 26"/>
                  <a:gd name="T45" fmla="*/ 175 h 175"/>
                  <a:gd name="T46" fmla="*/ 26 w 26"/>
                  <a:gd name="T47" fmla="*/ 173 h 175"/>
                  <a:gd name="T48" fmla="*/ 26 w 26"/>
                  <a:gd name="T49" fmla="*/ 173 h 175"/>
                  <a:gd name="T50" fmla="*/ 26 w 26"/>
                  <a:gd name="T51" fmla="*/ 173 h 175"/>
                  <a:gd name="T52" fmla="*/ 26 w 26"/>
                  <a:gd name="T53" fmla="*/ 173 h 175"/>
                  <a:gd name="T54" fmla="*/ 26 w 26"/>
                  <a:gd name="T55" fmla="*/ 173 h 175"/>
                  <a:gd name="T56" fmla="*/ 26 w 26"/>
                  <a:gd name="T57" fmla="*/ 173 h 175"/>
                  <a:gd name="T58" fmla="*/ 26 w 26"/>
                  <a:gd name="T59" fmla="*/ 173 h 175"/>
                  <a:gd name="T60" fmla="*/ 26 w 26"/>
                  <a:gd name="T61" fmla="*/ 173 h 175"/>
                  <a:gd name="T62" fmla="*/ 26 w 26"/>
                  <a:gd name="T63" fmla="*/ 173 h 175"/>
                  <a:gd name="T64" fmla="*/ 13 w 26"/>
                  <a:gd name="T65" fmla="*/ 175 h 175"/>
                  <a:gd name="T66" fmla="*/ 0 w 26"/>
                  <a:gd name="T67" fmla="*/ 173 h 175"/>
                  <a:gd name="T68" fmla="*/ 0 w 26"/>
                  <a:gd name="T69" fmla="*/ 173 h 175"/>
                  <a:gd name="T70" fmla="*/ 0 w 26"/>
                  <a:gd name="T71" fmla="*/ 173 h 175"/>
                  <a:gd name="T72" fmla="*/ 0 w 26"/>
                  <a:gd name="T73" fmla="*/ 173 h 175"/>
                  <a:gd name="T74" fmla="*/ 0 w 26"/>
                  <a:gd name="T75" fmla="*/ 173 h 175"/>
                  <a:gd name="T76" fmla="*/ 0 w 26"/>
                  <a:gd name="T77" fmla="*/ 173 h 175"/>
                  <a:gd name="T78" fmla="*/ 0 w 26"/>
                  <a:gd name="T79" fmla="*/ 173 h 175"/>
                  <a:gd name="T80" fmla="*/ 0 w 26"/>
                  <a:gd name="T81" fmla="*/ 173 h 175"/>
                  <a:gd name="T82" fmla="*/ 0 w 26"/>
                  <a:gd name="T83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" h="175">
                    <a:moveTo>
                      <a:pt x="26" y="0"/>
                    </a:moveTo>
                    <a:lnTo>
                      <a:pt x="1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3" y="0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close/>
                    <a:moveTo>
                      <a:pt x="0" y="173"/>
                    </a:moveTo>
                    <a:lnTo>
                      <a:pt x="13" y="175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13" y="175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00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61" name="Freeform 8146"/>
              <p:cNvSpPr>
                <a:spLocks noEditPoints="1"/>
              </p:cNvSpPr>
              <p:nvPr/>
            </p:nvSpPr>
            <p:spPr bwMode="auto">
              <a:xfrm>
                <a:off x="2952" y="3043"/>
                <a:ext cx="30" cy="175"/>
              </a:xfrm>
              <a:custGeom>
                <a:avLst/>
                <a:gdLst>
                  <a:gd name="T0" fmla="*/ 28 w 30"/>
                  <a:gd name="T1" fmla="*/ 2 h 175"/>
                  <a:gd name="T2" fmla="*/ 15 w 30"/>
                  <a:gd name="T3" fmla="*/ 0 h 175"/>
                  <a:gd name="T4" fmla="*/ 2 w 30"/>
                  <a:gd name="T5" fmla="*/ 2 h 175"/>
                  <a:gd name="T6" fmla="*/ 2 w 30"/>
                  <a:gd name="T7" fmla="*/ 2 h 175"/>
                  <a:gd name="T8" fmla="*/ 0 w 30"/>
                  <a:gd name="T9" fmla="*/ 2 h 175"/>
                  <a:gd name="T10" fmla="*/ 0 w 30"/>
                  <a:gd name="T11" fmla="*/ 2 h 175"/>
                  <a:gd name="T12" fmla="*/ 0 w 30"/>
                  <a:gd name="T13" fmla="*/ 2 h 175"/>
                  <a:gd name="T14" fmla="*/ 0 w 30"/>
                  <a:gd name="T15" fmla="*/ 2 h 175"/>
                  <a:gd name="T16" fmla="*/ 0 w 30"/>
                  <a:gd name="T17" fmla="*/ 2 h 175"/>
                  <a:gd name="T18" fmla="*/ 0 w 30"/>
                  <a:gd name="T19" fmla="*/ 2 h 175"/>
                  <a:gd name="T20" fmla="*/ 0 w 30"/>
                  <a:gd name="T21" fmla="*/ 2 h 175"/>
                  <a:gd name="T22" fmla="*/ 15 w 30"/>
                  <a:gd name="T23" fmla="*/ 0 h 175"/>
                  <a:gd name="T24" fmla="*/ 30 w 30"/>
                  <a:gd name="T25" fmla="*/ 2 h 175"/>
                  <a:gd name="T26" fmla="*/ 30 w 30"/>
                  <a:gd name="T27" fmla="*/ 2 h 175"/>
                  <a:gd name="T28" fmla="*/ 30 w 30"/>
                  <a:gd name="T29" fmla="*/ 2 h 175"/>
                  <a:gd name="T30" fmla="*/ 30 w 30"/>
                  <a:gd name="T31" fmla="*/ 2 h 175"/>
                  <a:gd name="T32" fmla="*/ 30 w 30"/>
                  <a:gd name="T33" fmla="*/ 2 h 175"/>
                  <a:gd name="T34" fmla="*/ 30 w 30"/>
                  <a:gd name="T35" fmla="*/ 2 h 175"/>
                  <a:gd name="T36" fmla="*/ 28 w 30"/>
                  <a:gd name="T37" fmla="*/ 2 h 175"/>
                  <a:gd name="T38" fmla="*/ 28 w 30"/>
                  <a:gd name="T39" fmla="*/ 2 h 175"/>
                  <a:gd name="T40" fmla="*/ 28 w 30"/>
                  <a:gd name="T41" fmla="*/ 2 h 175"/>
                  <a:gd name="T42" fmla="*/ 2 w 30"/>
                  <a:gd name="T43" fmla="*/ 173 h 175"/>
                  <a:gd name="T44" fmla="*/ 15 w 30"/>
                  <a:gd name="T45" fmla="*/ 175 h 175"/>
                  <a:gd name="T46" fmla="*/ 28 w 30"/>
                  <a:gd name="T47" fmla="*/ 173 h 175"/>
                  <a:gd name="T48" fmla="*/ 28 w 30"/>
                  <a:gd name="T49" fmla="*/ 173 h 175"/>
                  <a:gd name="T50" fmla="*/ 30 w 30"/>
                  <a:gd name="T51" fmla="*/ 173 h 175"/>
                  <a:gd name="T52" fmla="*/ 30 w 30"/>
                  <a:gd name="T53" fmla="*/ 173 h 175"/>
                  <a:gd name="T54" fmla="*/ 30 w 30"/>
                  <a:gd name="T55" fmla="*/ 173 h 175"/>
                  <a:gd name="T56" fmla="*/ 30 w 30"/>
                  <a:gd name="T57" fmla="*/ 173 h 175"/>
                  <a:gd name="T58" fmla="*/ 30 w 30"/>
                  <a:gd name="T59" fmla="*/ 173 h 175"/>
                  <a:gd name="T60" fmla="*/ 30 w 30"/>
                  <a:gd name="T61" fmla="*/ 173 h 175"/>
                  <a:gd name="T62" fmla="*/ 30 w 30"/>
                  <a:gd name="T63" fmla="*/ 173 h 175"/>
                  <a:gd name="T64" fmla="*/ 15 w 30"/>
                  <a:gd name="T65" fmla="*/ 175 h 175"/>
                  <a:gd name="T66" fmla="*/ 0 w 30"/>
                  <a:gd name="T67" fmla="*/ 173 h 175"/>
                  <a:gd name="T68" fmla="*/ 0 w 30"/>
                  <a:gd name="T69" fmla="*/ 173 h 175"/>
                  <a:gd name="T70" fmla="*/ 0 w 30"/>
                  <a:gd name="T71" fmla="*/ 173 h 175"/>
                  <a:gd name="T72" fmla="*/ 0 w 30"/>
                  <a:gd name="T73" fmla="*/ 173 h 175"/>
                  <a:gd name="T74" fmla="*/ 0 w 30"/>
                  <a:gd name="T75" fmla="*/ 173 h 175"/>
                  <a:gd name="T76" fmla="*/ 0 w 30"/>
                  <a:gd name="T77" fmla="*/ 173 h 175"/>
                  <a:gd name="T78" fmla="*/ 0 w 30"/>
                  <a:gd name="T79" fmla="*/ 173 h 175"/>
                  <a:gd name="T80" fmla="*/ 2 w 30"/>
                  <a:gd name="T81" fmla="*/ 173 h 175"/>
                  <a:gd name="T82" fmla="*/ 2 w 30"/>
                  <a:gd name="T83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" h="175">
                    <a:moveTo>
                      <a:pt x="28" y="2"/>
                    </a:moveTo>
                    <a:lnTo>
                      <a:pt x="15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5" y="0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  <a:moveTo>
                      <a:pt x="2" y="173"/>
                    </a:moveTo>
                    <a:lnTo>
                      <a:pt x="15" y="175"/>
                    </a:lnTo>
                    <a:lnTo>
                      <a:pt x="28" y="173"/>
                    </a:lnTo>
                    <a:lnTo>
                      <a:pt x="28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15" y="175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2" y="173"/>
                    </a:lnTo>
                    <a:lnTo>
                      <a:pt x="2" y="173"/>
                    </a:lnTo>
                    <a:close/>
                  </a:path>
                </a:pathLst>
              </a:cu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62" name="Freeform 8147"/>
              <p:cNvSpPr>
                <a:spLocks noEditPoints="1"/>
              </p:cNvSpPr>
              <p:nvPr/>
            </p:nvSpPr>
            <p:spPr bwMode="auto">
              <a:xfrm>
                <a:off x="2952" y="3043"/>
                <a:ext cx="30" cy="175"/>
              </a:xfrm>
              <a:custGeom>
                <a:avLst/>
                <a:gdLst>
                  <a:gd name="T0" fmla="*/ 30 w 30"/>
                  <a:gd name="T1" fmla="*/ 2 h 175"/>
                  <a:gd name="T2" fmla="*/ 15 w 30"/>
                  <a:gd name="T3" fmla="*/ 0 h 175"/>
                  <a:gd name="T4" fmla="*/ 0 w 30"/>
                  <a:gd name="T5" fmla="*/ 2 h 175"/>
                  <a:gd name="T6" fmla="*/ 30 w 30"/>
                  <a:gd name="T7" fmla="*/ 2 h 175"/>
                  <a:gd name="T8" fmla="*/ 0 w 30"/>
                  <a:gd name="T9" fmla="*/ 173 h 175"/>
                  <a:gd name="T10" fmla="*/ 15 w 30"/>
                  <a:gd name="T11" fmla="*/ 175 h 175"/>
                  <a:gd name="T12" fmla="*/ 30 w 30"/>
                  <a:gd name="T13" fmla="*/ 173 h 175"/>
                  <a:gd name="T14" fmla="*/ 30 w 30"/>
                  <a:gd name="T15" fmla="*/ 173 h 175"/>
                  <a:gd name="T16" fmla="*/ 30 w 30"/>
                  <a:gd name="T17" fmla="*/ 173 h 175"/>
                  <a:gd name="T18" fmla="*/ 30 w 30"/>
                  <a:gd name="T19" fmla="*/ 173 h 175"/>
                  <a:gd name="T20" fmla="*/ 30 w 30"/>
                  <a:gd name="T21" fmla="*/ 173 h 175"/>
                  <a:gd name="T22" fmla="*/ 30 w 30"/>
                  <a:gd name="T23" fmla="*/ 173 h 175"/>
                  <a:gd name="T24" fmla="*/ 30 w 30"/>
                  <a:gd name="T25" fmla="*/ 173 h 175"/>
                  <a:gd name="T26" fmla="*/ 30 w 30"/>
                  <a:gd name="T27" fmla="*/ 173 h 175"/>
                  <a:gd name="T28" fmla="*/ 30 w 30"/>
                  <a:gd name="T29" fmla="*/ 173 h 175"/>
                  <a:gd name="T30" fmla="*/ 15 w 30"/>
                  <a:gd name="T31" fmla="*/ 175 h 175"/>
                  <a:gd name="T32" fmla="*/ 0 w 30"/>
                  <a:gd name="T33" fmla="*/ 173 h 175"/>
                  <a:gd name="T34" fmla="*/ 0 w 30"/>
                  <a:gd name="T35" fmla="*/ 173 h 175"/>
                  <a:gd name="T36" fmla="*/ 0 w 30"/>
                  <a:gd name="T37" fmla="*/ 173 h 175"/>
                  <a:gd name="T38" fmla="*/ 0 w 30"/>
                  <a:gd name="T39" fmla="*/ 173 h 175"/>
                  <a:gd name="T40" fmla="*/ 0 w 30"/>
                  <a:gd name="T41" fmla="*/ 173 h 175"/>
                  <a:gd name="T42" fmla="*/ 0 w 30"/>
                  <a:gd name="T43" fmla="*/ 173 h 175"/>
                  <a:gd name="T44" fmla="*/ 0 w 30"/>
                  <a:gd name="T45" fmla="*/ 173 h 175"/>
                  <a:gd name="T46" fmla="*/ 0 w 30"/>
                  <a:gd name="T47" fmla="*/ 173 h 175"/>
                  <a:gd name="T48" fmla="*/ 0 w 30"/>
                  <a:gd name="T49" fmla="*/ 173 h 175"/>
                  <a:gd name="T50" fmla="*/ 30 w 30"/>
                  <a:gd name="T51" fmla="*/ 2 h 175"/>
                  <a:gd name="T52" fmla="*/ 15 w 30"/>
                  <a:gd name="T53" fmla="*/ 0 h 175"/>
                  <a:gd name="T54" fmla="*/ 0 w 30"/>
                  <a:gd name="T55" fmla="*/ 2 h 175"/>
                  <a:gd name="T56" fmla="*/ 30 w 30"/>
                  <a:gd name="T57" fmla="*/ 2 h 175"/>
                  <a:gd name="T58" fmla="*/ 30 w 30"/>
                  <a:gd name="T59" fmla="*/ 2 h 175"/>
                  <a:gd name="T60" fmla="*/ 30 w 30"/>
                  <a:gd name="T61" fmla="*/ 2 h 175"/>
                  <a:gd name="T62" fmla="*/ 30 w 30"/>
                  <a:gd name="T63" fmla="*/ 2 h 175"/>
                  <a:gd name="T64" fmla="*/ 30 w 30"/>
                  <a:gd name="T65" fmla="*/ 2 h 175"/>
                  <a:gd name="T66" fmla="*/ 30 w 30"/>
                  <a:gd name="T67" fmla="*/ 2 h 175"/>
                  <a:gd name="T68" fmla="*/ 30 w 30"/>
                  <a:gd name="T69" fmla="*/ 2 h 175"/>
                  <a:gd name="T70" fmla="*/ 30 w 30"/>
                  <a:gd name="T71" fmla="*/ 2 h 175"/>
                  <a:gd name="T72" fmla="*/ 30 w 30"/>
                  <a:gd name="T73" fmla="*/ 2 h 175"/>
                  <a:gd name="T74" fmla="*/ 30 w 30"/>
                  <a:gd name="T75" fmla="*/ 2 h 175"/>
                  <a:gd name="T76" fmla="*/ 30 w 30"/>
                  <a:gd name="T77" fmla="*/ 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0" h="175">
                    <a:moveTo>
                      <a:pt x="30" y="2"/>
                    </a:moveTo>
                    <a:lnTo>
                      <a:pt x="15" y="0"/>
                    </a:lnTo>
                    <a:lnTo>
                      <a:pt x="0" y="2"/>
                    </a:lnTo>
                    <a:lnTo>
                      <a:pt x="30" y="2"/>
                    </a:lnTo>
                    <a:close/>
                    <a:moveTo>
                      <a:pt x="0" y="173"/>
                    </a:moveTo>
                    <a:lnTo>
                      <a:pt x="15" y="175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15" y="175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  <a:moveTo>
                      <a:pt x="30" y="2"/>
                    </a:moveTo>
                    <a:lnTo>
                      <a:pt x="15" y="0"/>
                    </a:lnTo>
                    <a:lnTo>
                      <a:pt x="0" y="2"/>
                    </a:lnTo>
                    <a:lnTo>
                      <a:pt x="30" y="2"/>
                    </a:lnTo>
                    <a:close/>
                    <a:moveTo>
                      <a:pt x="30" y="2"/>
                    </a:move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63" name="Freeform 8148"/>
              <p:cNvSpPr>
                <a:spLocks noEditPoints="1"/>
              </p:cNvSpPr>
              <p:nvPr/>
            </p:nvSpPr>
            <p:spPr bwMode="auto">
              <a:xfrm>
                <a:off x="2952" y="3043"/>
                <a:ext cx="30" cy="175"/>
              </a:xfrm>
              <a:custGeom>
                <a:avLst/>
                <a:gdLst>
                  <a:gd name="T0" fmla="*/ 30 w 30"/>
                  <a:gd name="T1" fmla="*/ 2 h 175"/>
                  <a:gd name="T2" fmla="*/ 15 w 30"/>
                  <a:gd name="T3" fmla="*/ 0 h 175"/>
                  <a:gd name="T4" fmla="*/ 0 w 30"/>
                  <a:gd name="T5" fmla="*/ 2 h 175"/>
                  <a:gd name="T6" fmla="*/ 0 w 30"/>
                  <a:gd name="T7" fmla="*/ 2 h 175"/>
                  <a:gd name="T8" fmla="*/ 0 w 30"/>
                  <a:gd name="T9" fmla="*/ 2 h 175"/>
                  <a:gd name="T10" fmla="*/ 0 w 30"/>
                  <a:gd name="T11" fmla="*/ 2 h 175"/>
                  <a:gd name="T12" fmla="*/ 0 w 30"/>
                  <a:gd name="T13" fmla="*/ 2 h 175"/>
                  <a:gd name="T14" fmla="*/ 0 w 30"/>
                  <a:gd name="T15" fmla="*/ 2 h 175"/>
                  <a:gd name="T16" fmla="*/ 0 w 30"/>
                  <a:gd name="T17" fmla="*/ 2 h 175"/>
                  <a:gd name="T18" fmla="*/ 0 w 30"/>
                  <a:gd name="T19" fmla="*/ 2 h 175"/>
                  <a:gd name="T20" fmla="*/ 0 w 30"/>
                  <a:gd name="T21" fmla="*/ 2 h 175"/>
                  <a:gd name="T22" fmla="*/ 15 w 30"/>
                  <a:gd name="T23" fmla="*/ 0 h 175"/>
                  <a:gd name="T24" fmla="*/ 30 w 30"/>
                  <a:gd name="T25" fmla="*/ 2 h 175"/>
                  <a:gd name="T26" fmla="*/ 30 w 30"/>
                  <a:gd name="T27" fmla="*/ 2 h 175"/>
                  <a:gd name="T28" fmla="*/ 30 w 30"/>
                  <a:gd name="T29" fmla="*/ 2 h 175"/>
                  <a:gd name="T30" fmla="*/ 30 w 30"/>
                  <a:gd name="T31" fmla="*/ 2 h 175"/>
                  <a:gd name="T32" fmla="*/ 30 w 30"/>
                  <a:gd name="T33" fmla="*/ 2 h 175"/>
                  <a:gd name="T34" fmla="*/ 30 w 30"/>
                  <a:gd name="T35" fmla="*/ 2 h 175"/>
                  <a:gd name="T36" fmla="*/ 30 w 30"/>
                  <a:gd name="T37" fmla="*/ 2 h 175"/>
                  <a:gd name="T38" fmla="*/ 30 w 30"/>
                  <a:gd name="T39" fmla="*/ 2 h 175"/>
                  <a:gd name="T40" fmla="*/ 30 w 30"/>
                  <a:gd name="T41" fmla="*/ 2 h 175"/>
                  <a:gd name="T42" fmla="*/ 0 w 30"/>
                  <a:gd name="T43" fmla="*/ 173 h 175"/>
                  <a:gd name="T44" fmla="*/ 15 w 30"/>
                  <a:gd name="T45" fmla="*/ 175 h 175"/>
                  <a:gd name="T46" fmla="*/ 30 w 30"/>
                  <a:gd name="T47" fmla="*/ 173 h 175"/>
                  <a:gd name="T48" fmla="*/ 30 w 30"/>
                  <a:gd name="T49" fmla="*/ 173 h 175"/>
                  <a:gd name="T50" fmla="*/ 30 w 30"/>
                  <a:gd name="T51" fmla="*/ 173 h 175"/>
                  <a:gd name="T52" fmla="*/ 30 w 30"/>
                  <a:gd name="T53" fmla="*/ 173 h 175"/>
                  <a:gd name="T54" fmla="*/ 30 w 30"/>
                  <a:gd name="T55" fmla="*/ 173 h 175"/>
                  <a:gd name="T56" fmla="*/ 30 w 30"/>
                  <a:gd name="T57" fmla="*/ 173 h 175"/>
                  <a:gd name="T58" fmla="*/ 30 w 30"/>
                  <a:gd name="T59" fmla="*/ 173 h 175"/>
                  <a:gd name="T60" fmla="*/ 30 w 30"/>
                  <a:gd name="T61" fmla="*/ 173 h 175"/>
                  <a:gd name="T62" fmla="*/ 30 w 30"/>
                  <a:gd name="T63" fmla="*/ 171 h 175"/>
                  <a:gd name="T64" fmla="*/ 15 w 30"/>
                  <a:gd name="T65" fmla="*/ 173 h 175"/>
                  <a:gd name="T66" fmla="*/ 0 w 30"/>
                  <a:gd name="T67" fmla="*/ 171 h 175"/>
                  <a:gd name="T68" fmla="*/ 0 w 30"/>
                  <a:gd name="T69" fmla="*/ 173 h 175"/>
                  <a:gd name="T70" fmla="*/ 0 w 30"/>
                  <a:gd name="T71" fmla="*/ 173 h 175"/>
                  <a:gd name="T72" fmla="*/ 0 w 30"/>
                  <a:gd name="T73" fmla="*/ 173 h 175"/>
                  <a:gd name="T74" fmla="*/ 0 w 30"/>
                  <a:gd name="T75" fmla="*/ 173 h 175"/>
                  <a:gd name="T76" fmla="*/ 0 w 30"/>
                  <a:gd name="T77" fmla="*/ 173 h 175"/>
                  <a:gd name="T78" fmla="*/ 0 w 30"/>
                  <a:gd name="T79" fmla="*/ 173 h 175"/>
                  <a:gd name="T80" fmla="*/ 0 w 30"/>
                  <a:gd name="T81" fmla="*/ 173 h 175"/>
                  <a:gd name="T82" fmla="*/ 0 w 30"/>
                  <a:gd name="T83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" h="175">
                    <a:moveTo>
                      <a:pt x="30" y="2"/>
                    </a:moveTo>
                    <a:lnTo>
                      <a:pt x="1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5" y="0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  <a:moveTo>
                      <a:pt x="0" y="173"/>
                    </a:moveTo>
                    <a:lnTo>
                      <a:pt x="15" y="175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1"/>
                    </a:lnTo>
                    <a:lnTo>
                      <a:pt x="15" y="173"/>
                    </a:lnTo>
                    <a:lnTo>
                      <a:pt x="0" y="171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00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64" name="Freeform 8149"/>
              <p:cNvSpPr>
                <a:spLocks noEditPoints="1"/>
              </p:cNvSpPr>
              <p:nvPr/>
            </p:nvSpPr>
            <p:spPr bwMode="auto">
              <a:xfrm>
                <a:off x="2950" y="3043"/>
                <a:ext cx="34" cy="173"/>
              </a:xfrm>
              <a:custGeom>
                <a:avLst/>
                <a:gdLst>
                  <a:gd name="T0" fmla="*/ 32 w 34"/>
                  <a:gd name="T1" fmla="*/ 2 h 173"/>
                  <a:gd name="T2" fmla="*/ 17 w 34"/>
                  <a:gd name="T3" fmla="*/ 0 h 173"/>
                  <a:gd name="T4" fmla="*/ 2 w 34"/>
                  <a:gd name="T5" fmla="*/ 2 h 173"/>
                  <a:gd name="T6" fmla="*/ 2 w 34"/>
                  <a:gd name="T7" fmla="*/ 2 h 173"/>
                  <a:gd name="T8" fmla="*/ 0 w 34"/>
                  <a:gd name="T9" fmla="*/ 2 h 173"/>
                  <a:gd name="T10" fmla="*/ 0 w 34"/>
                  <a:gd name="T11" fmla="*/ 2 h 173"/>
                  <a:gd name="T12" fmla="*/ 0 w 34"/>
                  <a:gd name="T13" fmla="*/ 2 h 173"/>
                  <a:gd name="T14" fmla="*/ 0 w 34"/>
                  <a:gd name="T15" fmla="*/ 2 h 173"/>
                  <a:gd name="T16" fmla="*/ 0 w 34"/>
                  <a:gd name="T17" fmla="*/ 2 h 173"/>
                  <a:gd name="T18" fmla="*/ 0 w 34"/>
                  <a:gd name="T19" fmla="*/ 4 h 173"/>
                  <a:gd name="T20" fmla="*/ 0 w 34"/>
                  <a:gd name="T21" fmla="*/ 4 h 173"/>
                  <a:gd name="T22" fmla="*/ 17 w 34"/>
                  <a:gd name="T23" fmla="*/ 2 h 173"/>
                  <a:gd name="T24" fmla="*/ 34 w 34"/>
                  <a:gd name="T25" fmla="*/ 4 h 173"/>
                  <a:gd name="T26" fmla="*/ 34 w 34"/>
                  <a:gd name="T27" fmla="*/ 4 h 173"/>
                  <a:gd name="T28" fmla="*/ 34 w 34"/>
                  <a:gd name="T29" fmla="*/ 2 h 173"/>
                  <a:gd name="T30" fmla="*/ 34 w 34"/>
                  <a:gd name="T31" fmla="*/ 2 h 173"/>
                  <a:gd name="T32" fmla="*/ 34 w 34"/>
                  <a:gd name="T33" fmla="*/ 2 h 173"/>
                  <a:gd name="T34" fmla="*/ 34 w 34"/>
                  <a:gd name="T35" fmla="*/ 2 h 173"/>
                  <a:gd name="T36" fmla="*/ 32 w 34"/>
                  <a:gd name="T37" fmla="*/ 2 h 173"/>
                  <a:gd name="T38" fmla="*/ 32 w 34"/>
                  <a:gd name="T39" fmla="*/ 2 h 173"/>
                  <a:gd name="T40" fmla="*/ 32 w 34"/>
                  <a:gd name="T41" fmla="*/ 2 h 173"/>
                  <a:gd name="T42" fmla="*/ 2 w 34"/>
                  <a:gd name="T43" fmla="*/ 171 h 173"/>
                  <a:gd name="T44" fmla="*/ 17 w 34"/>
                  <a:gd name="T45" fmla="*/ 173 h 173"/>
                  <a:gd name="T46" fmla="*/ 32 w 34"/>
                  <a:gd name="T47" fmla="*/ 171 h 173"/>
                  <a:gd name="T48" fmla="*/ 32 w 34"/>
                  <a:gd name="T49" fmla="*/ 171 h 173"/>
                  <a:gd name="T50" fmla="*/ 32 w 34"/>
                  <a:gd name="T51" fmla="*/ 171 h 173"/>
                  <a:gd name="T52" fmla="*/ 34 w 34"/>
                  <a:gd name="T53" fmla="*/ 171 h 173"/>
                  <a:gd name="T54" fmla="*/ 34 w 34"/>
                  <a:gd name="T55" fmla="*/ 171 h 173"/>
                  <a:gd name="T56" fmla="*/ 34 w 34"/>
                  <a:gd name="T57" fmla="*/ 171 h 173"/>
                  <a:gd name="T58" fmla="*/ 34 w 34"/>
                  <a:gd name="T59" fmla="*/ 171 h 173"/>
                  <a:gd name="T60" fmla="*/ 34 w 34"/>
                  <a:gd name="T61" fmla="*/ 171 h 173"/>
                  <a:gd name="T62" fmla="*/ 34 w 34"/>
                  <a:gd name="T63" fmla="*/ 171 h 173"/>
                  <a:gd name="T64" fmla="*/ 17 w 34"/>
                  <a:gd name="T65" fmla="*/ 173 h 173"/>
                  <a:gd name="T66" fmla="*/ 0 w 34"/>
                  <a:gd name="T67" fmla="*/ 171 h 173"/>
                  <a:gd name="T68" fmla="*/ 0 w 34"/>
                  <a:gd name="T69" fmla="*/ 171 h 173"/>
                  <a:gd name="T70" fmla="*/ 0 w 34"/>
                  <a:gd name="T71" fmla="*/ 171 h 173"/>
                  <a:gd name="T72" fmla="*/ 0 w 34"/>
                  <a:gd name="T73" fmla="*/ 171 h 173"/>
                  <a:gd name="T74" fmla="*/ 0 w 34"/>
                  <a:gd name="T75" fmla="*/ 171 h 173"/>
                  <a:gd name="T76" fmla="*/ 0 w 34"/>
                  <a:gd name="T77" fmla="*/ 171 h 173"/>
                  <a:gd name="T78" fmla="*/ 0 w 34"/>
                  <a:gd name="T79" fmla="*/ 171 h 173"/>
                  <a:gd name="T80" fmla="*/ 2 w 34"/>
                  <a:gd name="T81" fmla="*/ 171 h 173"/>
                  <a:gd name="T82" fmla="*/ 2 w 34"/>
                  <a:gd name="T83" fmla="*/ 17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4" h="173">
                    <a:moveTo>
                      <a:pt x="32" y="2"/>
                    </a:moveTo>
                    <a:lnTo>
                      <a:pt x="17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7" y="2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close/>
                    <a:moveTo>
                      <a:pt x="2" y="171"/>
                    </a:moveTo>
                    <a:lnTo>
                      <a:pt x="17" y="173"/>
                    </a:lnTo>
                    <a:lnTo>
                      <a:pt x="32" y="171"/>
                    </a:lnTo>
                    <a:lnTo>
                      <a:pt x="32" y="171"/>
                    </a:lnTo>
                    <a:lnTo>
                      <a:pt x="32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17" y="173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2" y="171"/>
                    </a:lnTo>
                    <a:close/>
                  </a:path>
                </a:pathLst>
              </a:custGeom>
              <a:solidFill>
                <a:srgbClr val="00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65" name="Freeform 8150"/>
              <p:cNvSpPr>
                <a:spLocks noEditPoints="1"/>
              </p:cNvSpPr>
              <p:nvPr/>
            </p:nvSpPr>
            <p:spPr bwMode="auto">
              <a:xfrm>
                <a:off x="2950" y="3045"/>
                <a:ext cx="34" cy="171"/>
              </a:xfrm>
              <a:custGeom>
                <a:avLst/>
                <a:gdLst>
                  <a:gd name="T0" fmla="*/ 34 w 34"/>
                  <a:gd name="T1" fmla="*/ 2 h 171"/>
                  <a:gd name="T2" fmla="*/ 17 w 34"/>
                  <a:gd name="T3" fmla="*/ 0 h 171"/>
                  <a:gd name="T4" fmla="*/ 0 w 34"/>
                  <a:gd name="T5" fmla="*/ 2 h 171"/>
                  <a:gd name="T6" fmla="*/ 0 w 34"/>
                  <a:gd name="T7" fmla="*/ 2 h 171"/>
                  <a:gd name="T8" fmla="*/ 0 w 34"/>
                  <a:gd name="T9" fmla="*/ 2 h 171"/>
                  <a:gd name="T10" fmla="*/ 0 w 34"/>
                  <a:gd name="T11" fmla="*/ 2 h 171"/>
                  <a:gd name="T12" fmla="*/ 0 w 34"/>
                  <a:gd name="T13" fmla="*/ 2 h 171"/>
                  <a:gd name="T14" fmla="*/ 0 w 34"/>
                  <a:gd name="T15" fmla="*/ 2 h 171"/>
                  <a:gd name="T16" fmla="*/ 0 w 34"/>
                  <a:gd name="T17" fmla="*/ 2 h 171"/>
                  <a:gd name="T18" fmla="*/ 0 w 34"/>
                  <a:gd name="T19" fmla="*/ 2 h 171"/>
                  <a:gd name="T20" fmla="*/ 0 w 34"/>
                  <a:gd name="T21" fmla="*/ 2 h 171"/>
                  <a:gd name="T22" fmla="*/ 0 w 34"/>
                  <a:gd name="T23" fmla="*/ 2 h 171"/>
                  <a:gd name="T24" fmla="*/ 17 w 34"/>
                  <a:gd name="T25" fmla="*/ 0 h 171"/>
                  <a:gd name="T26" fmla="*/ 34 w 34"/>
                  <a:gd name="T27" fmla="*/ 2 h 171"/>
                  <a:gd name="T28" fmla="*/ 34 w 34"/>
                  <a:gd name="T29" fmla="*/ 2 h 171"/>
                  <a:gd name="T30" fmla="*/ 34 w 34"/>
                  <a:gd name="T31" fmla="*/ 2 h 171"/>
                  <a:gd name="T32" fmla="*/ 34 w 34"/>
                  <a:gd name="T33" fmla="*/ 2 h 171"/>
                  <a:gd name="T34" fmla="*/ 34 w 34"/>
                  <a:gd name="T35" fmla="*/ 2 h 171"/>
                  <a:gd name="T36" fmla="*/ 34 w 34"/>
                  <a:gd name="T37" fmla="*/ 2 h 171"/>
                  <a:gd name="T38" fmla="*/ 34 w 34"/>
                  <a:gd name="T39" fmla="*/ 2 h 171"/>
                  <a:gd name="T40" fmla="*/ 34 w 34"/>
                  <a:gd name="T41" fmla="*/ 2 h 171"/>
                  <a:gd name="T42" fmla="*/ 34 w 34"/>
                  <a:gd name="T43" fmla="*/ 2 h 171"/>
                  <a:gd name="T44" fmla="*/ 34 w 34"/>
                  <a:gd name="T45" fmla="*/ 2 h 171"/>
                  <a:gd name="T46" fmla="*/ 0 w 34"/>
                  <a:gd name="T47" fmla="*/ 169 h 171"/>
                  <a:gd name="T48" fmla="*/ 17 w 34"/>
                  <a:gd name="T49" fmla="*/ 171 h 171"/>
                  <a:gd name="T50" fmla="*/ 34 w 34"/>
                  <a:gd name="T51" fmla="*/ 169 h 171"/>
                  <a:gd name="T52" fmla="*/ 34 w 34"/>
                  <a:gd name="T53" fmla="*/ 169 h 171"/>
                  <a:gd name="T54" fmla="*/ 34 w 34"/>
                  <a:gd name="T55" fmla="*/ 169 h 171"/>
                  <a:gd name="T56" fmla="*/ 34 w 34"/>
                  <a:gd name="T57" fmla="*/ 169 h 171"/>
                  <a:gd name="T58" fmla="*/ 34 w 34"/>
                  <a:gd name="T59" fmla="*/ 169 h 171"/>
                  <a:gd name="T60" fmla="*/ 34 w 34"/>
                  <a:gd name="T61" fmla="*/ 169 h 171"/>
                  <a:gd name="T62" fmla="*/ 34 w 34"/>
                  <a:gd name="T63" fmla="*/ 169 h 171"/>
                  <a:gd name="T64" fmla="*/ 34 w 34"/>
                  <a:gd name="T65" fmla="*/ 169 h 171"/>
                  <a:gd name="T66" fmla="*/ 34 w 34"/>
                  <a:gd name="T67" fmla="*/ 169 h 171"/>
                  <a:gd name="T68" fmla="*/ 34 w 34"/>
                  <a:gd name="T69" fmla="*/ 169 h 171"/>
                  <a:gd name="T70" fmla="*/ 17 w 34"/>
                  <a:gd name="T71" fmla="*/ 171 h 171"/>
                  <a:gd name="T72" fmla="*/ 0 w 34"/>
                  <a:gd name="T73" fmla="*/ 169 h 171"/>
                  <a:gd name="T74" fmla="*/ 0 w 34"/>
                  <a:gd name="T75" fmla="*/ 169 h 171"/>
                  <a:gd name="T76" fmla="*/ 0 w 34"/>
                  <a:gd name="T77" fmla="*/ 169 h 171"/>
                  <a:gd name="T78" fmla="*/ 0 w 34"/>
                  <a:gd name="T79" fmla="*/ 169 h 171"/>
                  <a:gd name="T80" fmla="*/ 0 w 34"/>
                  <a:gd name="T81" fmla="*/ 169 h 171"/>
                  <a:gd name="T82" fmla="*/ 0 w 34"/>
                  <a:gd name="T83" fmla="*/ 169 h 171"/>
                  <a:gd name="T84" fmla="*/ 0 w 34"/>
                  <a:gd name="T85" fmla="*/ 169 h 171"/>
                  <a:gd name="T86" fmla="*/ 0 w 34"/>
                  <a:gd name="T87" fmla="*/ 169 h 171"/>
                  <a:gd name="T88" fmla="*/ 0 w 34"/>
                  <a:gd name="T89" fmla="*/ 169 h 171"/>
                  <a:gd name="T90" fmla="*/ 0 w 34"/>
                  <a:gd name="T91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" h="171">
                    <a:moveTo>
                      <a:pt x="34" y="2"/>
                    </a:moveTo>
                    <a:lnTo>
                      <a:pt x="1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7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  <a:moveTo>
                      <a:pt x="0" y="169"/>
                    </a:moveTo>
                    <a:lnTo>
                      <a:pt x="17" y="171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17" y="171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00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66" name="Freeform 8151"/>
              <p:cNvSpPr>
                <a:spLocks noEditPoints="1"/>
              </p:cNvSpPr>
              <p:nvPr/>
            </p:nvSpPr>
            <p:spPr bwMode="auto">
              <a:xfrm>
                <a:off x="2950" y="3045"/>
                <a:ext cx="34" cy="171"/>
              </a:xfrm>
              <a:custGeom>
                <a:avLst/>
                <a:gdLst>
                  <a:gd name="T0" fmla="*/ 34 w 34"/>
                  <a:gd name="T1" fmla="*/ 2 h 171"/>
                  <a:gd name="T2" fmla="*/ 34 w 34"/>
                  <a:gd name="T3" fmla="*/ 2 h 171"/>
                  <a:gd name="T4" fmla="*/ 17 w 34"/>
                  <a:gd name="T5" fmla="*/ 0 h 171"/>
                  <a:gd name="T6" fmla="*/ 0 w 34"/>
                  <a:gd name="T7" fmla="*/ 2 h 171"/>
                  <a:gd name="T8" fmla="*/ 0 w 34"/>
                  <a:gd name="T9" fmla="*/ 2 h 171"/>
                  <a:gd name="T10" fmla="*/ 0 w 34"/>
                  <a:gd name="T11" fmla="*/ 2 h 171"/>
                  <a:gd name="T12" fmla="*/ 0 w 34"/>
                  <a:gd name="T13" fmla="*/ 2 h 171"/>
                  <a:gd name="T14" fmla="*/ 0 w 34"/>
                  <a:gd name="T15" fmla="*/ 2 h 171"/>
                  <a:gd name="T16" fmla="*/ 0 w 34"/>
                  <a:gd name="T17" fmla="*/ 2 h 171"/>
                  <a:gd name="T18" fmla="*/ 0 w 34"/>
                  <a:gd name="T19" fmla="*/ 2 h 171"/>
                  <a:gd name="T20" fmla="*/ 0 w 34"/>
                  <a:gd name="T21" fmla="*/ 2 h 171"/>
                  <a:gd name="T22" fmla="*/ 0 w 34"/>
                  <a:gd name="T23" fmla="*/ 2 h 171"/>
                  <a:gd name="T24" fmla="*/ 0 w 34"/>
                  <a:gd name="T25" fmla="*/ 2 h 171"/>
                  <a:gd name="T26" fmla="*/ 0 w 34"/>
                  <a:gd name="T27" fmla="*/ 2 h 171"/>
                  <a:gd name="T28" fmla="*/ 17 w 34"/>
                  <a:gd name="T29" fmla="*/ 0 h 171"/>
                  <a:gd name="T30" fmla="*/ 34 w 34"/>
                  <a:gd name="T31" fmla="*/ 2 h 171"/>
                  <a:gd name="T32" fmla="*/ 34 w 34"/>
                  <a:gd name="T33" fmla="*/ 2 h 171"/>
                  <a:gd name="T34" fmla="*/ 34 w 34"/>
                  <a:gd name="T35" fmla="*/ 2 h 171"/>
                  <a:gd name="T36" fmla="*/ 34 w 34"/>
                  <a:gd name="T37" fmla="*/ 2 h 171"/>
                  <a:gd name="T38" fmla="*/ 34 w 34"/>
                  <a:gd name="T39" fmla="*/ 2 h 171"/>
                  <a:gd name="T40" fmla="*/ 34 w 34"/>
                  <a:gd name="T41" fmla="*/ 2 h 171"/>
                  <a:gd name="T42" fmla="*/ 34 w 34"/>
                  <a:gd name="T43" fmla="*/ 2 h 171"/>
                  <a:gd name="T44" fmla="*/ 34 w 34"/>
                  <a:gd name="T45" fmla="*/ 2 h 171"/>
                  <a:gd name="T46" fmla="*/ 34 w 34"/>
                  <a:gd name="T47" fmla="*/ 2 h 171"/>
                  <a:gd name="T48" fmla="*/ 34 w 34"/>
                  <a:gd name="T49" fmla="*/ 2 h 171"/>
                  <a:gd name="T50" fmla="*/ 0 w 34"/>
                  <a:gd name="T51" fmla="*/ 169 h 171"/>
                  <a:gd name="T52" fmla="*/ 0 w 34"/>
                  <a:gd name="T53" fmla="*/ 169 h 171"/>
                  <a:gd name="T54" fmla="*/ 17 w 34"/>
                  <a:gd name="T55" fmla="*/ 171 h 171"/>
                  <a:gd name="T56" fmla="*/ 34 w 34"/>
                  <a:gd name="T57" fmla="*/ 169 h 171"/>
                  <a:gd name="T58" fmla="*/ 34 w 34"/>
                  <a:gd name="T59" fmla="*/ 169 h 171"/>
                  <a:gd name="T60" fmla="*/ 34 w 34"/>
                  <a:gd name="T61" fmla="*/ 169 h 171"/>
                  <a:gd name="T62" fmla="*/ 34 w 34"/>
                  <a:gd name="T63" fmla="*/ 169 h 171"/>
                  <a:gd name="T64" fmla="*/ 34 w 34"/>
                  <a:gd name="T65" fmla="*/ 169 h 171"/>
                  <a:gd name="T66" fmla="*/ 34 w 34"/>
                  <a:gd name="T67" fmla="*/ 169 h 171"/>
                  <a:gd name="T68" fmla="*/ 34 w 34"/>
                  <a:gd name="T69" fmla="*/ 169 h 171"/>
                  <a:gd name="T70" fmla="*/ 34 w 34"/>
                  <a:gd name="T71" fmla="*/ 169 h 171"/>
                  <a:gd name="T72" fmla="*/ 34 w 34"/>
                  <a:gd name="T73" fmla="*/ 169 h 171"/>
                  <a:gd name="T74" fmla="*/ 34 w 34"/>
                  <a:gd name="T75" fmla="*/ 169 h 171"/>
                  <a:gd name="T76" fmla="*/ 34 w 34"/>
                  <a:gd name="T77" fmla="*/ 169 h 171"/>
                  <a:gd name="T78" fmla="*/ 17 w 34"/>
                  <a:gd name="T79" fmla="*/ 171 h 171"/>
                  <a:gd name="T80" fmla="*/ 0 w 34"/>
                  <a:gd name="T81" fmla="*/ 169 h 171"/>
                  <a:gd name="T82" fmla="*/ 0 w 34"/>
                  <a:gd name="T83" fmla="*/ 169 h 171"/>
                  <a:gd name="T84" fmla="*/ 0 w 34"/>
                  <a:gd name="T85" fmla="*/ 169 h 171"/>
                  <a:gd name="T86" fmla="*/ 0 w 34"/>
                  <a:gd name="T87" fmla="*/ 169 h 171"/>
                  <a:gd name="T88" fmla="*/ 0 w 34"/>
                  <a:gd name="T89" fmla="*/ 169 h 171"/>
                  <a:gd name="T90" fmla="*/ 0 w 34"/>
                  <a:gd name="T91" fmla="*/ 169 h 171"/>
                  <a:gd name="T92" fmla="*/ 0 w 34"/>
                  <a:gd name="T93" fmla="*/ 169 h 171"/>
                  <a:gd name="T94" fmla="*/ 0 w 34"/>
                  <a:gd name="T95" fmla="*/ 169 h 171"/>
                  <a:gd name="T96" fmla="*/ 0 w 34"/>
                  <a:gd name="T97" fmla="*/ 169 h 171"/>
                  <a:gd name="T98" fmla="*/ 0 w 34"/>
                  <a:gd name="T99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" h="171">
                    <a:moveTo>
                      <a:pt x="34" y="2"/>
                    </a:moveTo>
                    <a:lnTo>
                      <a:pt x="34" y="2"/>
                    </a:lnTo>
                    <a:lnTo>
                      <a:pt x="1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7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  <a:moveTo>
                      <a:pt x="0" y="169"/>
                    </a:moveTo>
                    <a:lnTo>
                      <a:pt x="0" y="169"/>
                    </a:lnTo>
                    <a:lnTo>
                      <a:pt x="17" y="171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17" y="171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67" name="Freeform 8152"/>
              <p:cNvSpPr>
                <a:spLocks noEditPoints="1"/>
              </p:cNvSpPr>
              <p:nvPr/>
            </p:nvSpPr>
            <p:spPr bwMode="auto">
              <a:xfrm>
                <a:off x="2948" y="3045"/>
                <a:ext cx="38" cy="171"/>
              </a:xfrm>
              <a:custGeom>
                <a:avLst/>
                <a:gdLst>
                  <a:gd name="T0" fmla="*/ 36 w 38"/>
                  <a:gd name="T1" fmla="*/ 2 h 171"/>
                  <a:gd name="T2" fmla="*/ 36 w 38"/>
                  <a:gd name="T3" fmla="*/ 2 h 171"/>
                  <a:gd name="T4" fmla="*/ 19 w 38"/>
                  <a:gd name="T5" fmla="*/ 0 h 171"/>
                  <a:gd name="T6" fmla="*/ 2 w 38"/>
                  <a:gd name="T7" fmla="*/ 2 h 171"/>
                  <a:gd name="T8" fmla="*/ 2 w 38"/>
                  <a:gd name="T9" fmla="*/ 2 h 171"/>
                  <a:gd name="T10" fmla="*/ 2 w 38"/>
                  <a:gd name="T11" fmla="*/ 2 h 171"/>
                  <a:gd name="T12" fmla="*/ 0 w 38"/>
                  <a:gd name="T13" fmla="*/ 2 h 171"/>
                  <a:gd name="T14" fmla="*/ 0 w 38"/>
                  <a:gd name="T15" fmla="*/ 2 h 171"/>
                  <a:gd name="T16" fmla="*/ 0 w 38"/>
                  <a:gd name="T17" fmla="*/ 2 h 171"/>
                  <a:gd name="T18" fmla="*/ 0 w 38"/>
                  <a:gd name="T19" fmla="*/ 2 h 171"/>
                  <a:gd name="T20" fmla="*/ 0 w 38"/>
                  <a:gd name="T21" fmla="*/ 2 h 171"/>
                  <a:gd name="T22" fmla="*/ 0 w 38"/>
                  <a:gd name="T23" fmla="*/ 2 h 171"/>
                  <a:gd name="T24" fmla="*/ 0 w 38"/>
                  <a:gd name="T25" fmla="*/ 2 h 171"/>
                  <a:gd name="T26" fmla="*/ 2 w 38"/>
                  <a:gd name="T27" fmla="*/ 2 h 171"/>
                  <a:gd name="T28" fmla="*/ 19 w 38"/>
                  <a:gd name="T29" fmla="*/ 0 h 171"/>
                  <a:gd name="T30" fmla="*/ 36 w 38"/>
                  <a:gd name="T31" fmla="*/ 2 h 171"/>
                  <a:gd name="T32" fmla="*/ 38 w 38"/>
                  <a:gd name="T33" fmla="*/ 2 h 171"/>
                  <a:gd name="T34" fmla="*/ 38 w 38"/>
                  <a:gd name="T35" fmla="*/ 2 h 171"/>
                  <a:gd name="T36" fmla="*/ 38 w 38"/>
                  <a:gd name="T37" fmla="*/ 2 h 171"/>
                  <a:gd name="T38" fmla="*/ 38 w 38"/>
                  <a:gd name="T39" fmla="*/ 2 h 171"/>
                  <a:gd name="T40" fmla="*/ 38 w 38"/>
                  <a:gd name="T41" fmla="*/ 2 h 171"/>
                  <a:gd name="T42" fmla="*/ 38 w 38"/>
                  <a:gd name="T43" fmla="*/ 2 h 171"/>
                  <a:gd name="T44" fmla="*/ 38 w 38"/>
                  <a:gd name="T45" fmla="*/ 2 h 171"/>
                  <a:gd name="T46" fmla="*/ 36 w 38"/>
                  <a:gd name="T47" fmla="*/ 2 h 171"/>
                  <a:gd name="T48" fmla="*/ 36 w 38"/>
                  <a:gd name="T49" fmla="*/ 2 h 171"/>
                  <a:gd name="T50" fmla="*/ 2 w 38"/>
                  <a:gd name="T51" fmla="*/ 169 h 171"/>
                  <a:gd name="T52" fmla="*/ 2 w 38"/>
                  <a:gd name="T53" fmla="*/ 169 h 171"/>
                  <a:gd name="T54" fmla="*/ 19 w 38"/>
                  <a:gd name="T55" fmla="*/ 171 h 171"/>
                  <a:gd name="T56" fmla="*/ 36 w 38"/>
                  <a:gd name="T57" fmla="*/ 169 h 171"/>
                  <a:gd name="T58" fmla="*/ 36 w 38"/>
                  <a:gd name="T59" fmla="*/ 169 h 171"/>
                  <a:gd name="T60" fmla="*/ 36 w 38"/>
                  <a:gd name="T61" fmla="*/ 169 h 171"/>
                  <a:gd name="T62" fmla="*/ 38 w 38"/>
                  <a:gd name="T63" fmla="*/ 169 h 171"/>
                  <a:gd name="T64" fmla="*/ 38 w 38"/>
                  <a:gd name="T65" fmla="*/ 169 h 171"/>
                  <a:gd name="T66" fmla="*/ 38 w 38"/>
                  <a:gd name="T67" fmla="*/ 169 h 171"/>
                  <a:gd name="T68" fmla="*/ 38 w 38"/>
                  <a:gd name="T69" fmla="*/ 167 h 171"/>
                  <a:gd name="T70" fmla="*/ 38 w 38"/>
                  <a:gd name="T71" fmla="*/ 167 h 171"/>
                  <a:gd name="T72" fmla="*/ 38 w 38"/>
                  <a:gd name="T73" fmla="*/ 167 h 171"/>
                  <a:gd name="T74" fmla="*/ 38 w 38"/>
                  <a:gd name="T75" fmla="*/ 167 h 171"/>
                  <a:gd name="T76" fmla="*/ 36 w 38"/>
                  <a:gd name="T77" fmla="*/ 169 h 171"/>
                  <a:gd name="T78" fmla="*/ 19 w 38"/>
                  <a:gd name="T79" fmla="*/ 171 h 171"/>
                  <a:gd name="T80" fmla="*/ 2 w 38"/>
                  <a:gd name="T81" fmla="*/ 169 h 171"/>
                  <a:gd name="T82" fmla="*/ 0 w 38"/>
                  <a:gd name="T83" fmla="*/ 167 h 171"/>
                  <a:gd name="T84" fmla="*/ 0 w 38"/>
                  <a:gd name="T85" fmla="*/ 167 h 171"/>
                  <a:gd name="T86" fmla="*/ 0 w 38"/>
                  <a:gd name="T87" fmla="*/ 167 h 171"/>
                  <a:gd name="T88" fmla="*/ 0 w 38"/>
                  <a:gd name="T89" fmla="*/ 167 h 171"/>
                  <a:gd name="T90" fmla="*/ 0 w 38"/>
                  <a:gd name="T91" fmla="*/ 169 h 171"/>
                  <a:gd name="T92" fmla="*/ 0 w 38"/>
                  <a:gd name="T93" fmla="*/ 169 h 171"/>
                  <a:gd name="T94" fmla="*/ 0 w 38"/>
                  <a:gd name="T95" fmla="*/ 169 h 171"/>
                  <a:gd name="T96" fmla="*/ 2 w 38"/>
                  <a:gd name="T97" fmla="*/ 169 h 171"/>
                  <a:gd name="T98" fmla="*/ 2 w 38"/>
                  <a:gd name="T99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71">
                    <a:moveTo>
                      <a:pt x="36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  <a:moveTo>
                      <a:pt x="2" y="169"/>
                    </a:moveTo>
                    <a:lnTo>
                      <a:pt x="2" y="169"/>
                    </a:lnTo>
                    <a:lnTo>
                      <a:pt x="19" y="171"/>
                    </a:lnTo>
                    <a:lnTo>
                      <a:pt x="36" y="169"/>
                    </a:lnTo>
                    <a:lnTo>
                      <a:pt x="36" y="169"/>
                    </a:lnTo>
                    <a:lnTo>
                      <a:pt x="36" y="169"/>
                    </a:lnTo>
                    <a:lnTo>
                      <a:pt x="38" y="169"/>
                    </a:lnTo>
                    <a:lnTo>
                      <a:pt x="38" y="169"/>
                    </a:lnTo>
                    <a:lnTo>
                      <a:pt x="38" y="169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9"/>
                    </a:lnTo>
                    <a:lnTo>
                      <a:pt x="19" y="171"/>
                    </a:lnTo>
                    <a:lnTo>
                      <a:pt x="2" y="169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2" y="169"/>
                    </a:lnTo>
                    <a:close/>
                  </a:path>
                </a:pathLst>
              </a:cu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68" name="Freeform 8153"/>
              <p:cNvSpPr>
                <a:spLocks noEditPoints="1"/>
              </p:cNvSpPr>
              <p:nvPr/>
            </p:nvSpPr>
            <p:spPr bwMode="auto">
              <a:xfrm>
                <a:off x="2948" y="3045"/>
                <a:ext cx="38" cy="171"/>
              </a:xfrm>
              <a:custGeom>
                <a:avLst/>
                <a:gdLst>
                  <a:gd name="T0" fmla="*/ 38 w 38"/>
                  <a:gd name="T1" fmla="*/ 2 h 171"/>
                  <a:gd name="T2" fmla="*/ 36 w 38"/>
                  <a:gd name="T3" fmla="*/ 2 h 171"/>
                  <a:gd name="T4" fmla="*/ 19 w 38"/>
                  <a:gd name="T5" fmla="*/ 0 h 171"/>
                  <a:gd name="T6" fmla="*/ 2 w 38"/>
                  <a:gd name="T7" fmla="*/ 2 h 171"/>
                  <a:gd name="T8" fmla="*/ 0 w 38"/>
                  <a:gd name="T9" fmla="*/ 2 h 171"/>
                  <a:gd name="T10" fmla="*/ 0 w 38"/>
                  <a:gd name="T11" fmla="*/ 3 h 171"/>
                  <a:gd name="T12" fmla="*/ 0 w 38"/>
                  <a:gd name="T13" fmla="*/ 3 h 171"/>
                  <a:gd name="T14" fmla="*/ 0 w 38"/>
                  <a:gd name="T15" fmla="*/ 3 h 171"/>
                  <a:gd name="T16" fmla="*/ 0 w 38"/>
                  <a:gd name="T17" fmla="*/ 3 h 171"/>
                  <a:gd name="T18" fmla="*/ 0 w 38"/>
                  <a:gd name="T19" fmla="*/ 3 h 171"/>
                  <a:gd name="T20" fmla="*/ 0 w 38"/>
                  <a:gd name="T21" fmla="*/ 3 h 171"/>
                  <a:gd name="T22" fmla="*/ 0 w 38"/>
                  <a:gd name="T23" fmla="*/ 3 h 171"/>
                  <a:gd name="T24" fmla="*/ 0 w 38"/>
                  <a:gd name="T25" fmla="*/ 3 h 171"/>
                  <a:gd name="T26" fmla="*/ 2 w 38"/>
                  <a:gd name="T27" fmla="*/ 2 h 171"/>
                  <a:gd name="T28" fmla="*/ 19 w 38"/>
                  <a:gd name="T29" fmla="*/ 0 h 171"/>
                  <a:gd name="T30" fmla="*/ 36 w 38"/>
                  <a:gd name="T31" fmla="*/ 2 h 171"/>
                  <a:gd name="T32" fmla="*/ 38 w 38"/>
                  <a:gd name="T33" fmla="*/ 3 h 171"/>
                  <a:gd name="T34" fmla="*/ 38 w 38"/>
                  <a:gd name="T35" fmla="*/ 3 h 171"/>
                  <a:gd name="T36" fmla="*/ 38 w 38"/>
                  <a:gd name="T37" fmla="*/ 3 h 171"/>
                  <a:gd name="T38" fmla="*/ 38 w 38"/>
                  <a:gd name="T39" fmla="*/ 3 h 171"/>
                  <a:gd name="T40" fmla="*/ 38 w 38"/>
                  <a:gd name="T41" fmla="*/ 3 h 171"/>
                  <a:gd name="T42" fmla="*/ 38 w 38"/>
                  <a:gd name="T43" fmla="*/ 3 h 171"/>
                  <a:gd name="T44" fmla="*/ 38 w 38"/>
                  <a:gd name="T45" fmla="*/ 3 h 171"/>
                  <a:gd name="T46" fmla="*/ 38 w 38"/>
                  <a:gd name="T47" fmla="*/ 3 h 171"/>
                  <a:gd name="T48" fmla="*/ 38 w 38"/>
                  <a:gd name="T49" fmla="*/ 2 h 171"/>
                  <a:gd name="T50" fmla="*/ 0 w 38"/>
                  <a:gd name="T51" fmla="*/ 167 h 171"/>
                  <a:gd name="T52" fmla="*/ 2 w 38"/>
                  <a:gd name="T53" fmla="*/ 169 h 171"/>
                  <a:gd name="T54" fmla="*/ 19 w 38"/>
                  <a:gd name="T55" fmla="*/ 171 h 171"/>
                  <a:gd name="T56" fmla="*/ 36 w 38"/>
                  <a:gd name="T57" fmla="*/ 169 h 171"/>
                  <a:gd name="T58" fmla="*/ 38 w 38"/>
                  <a:gd name="T59" fmla="*/ 167 h 171"/>
                  <a:gd name="T60" fmla="*/ 38 w 38"/>
                  <a:gd name="T61" fmla="*/ 167 h 171"/>
                  <a:gd name="T62" fmla="*/ 38 w 38"/>
                  <a:gd name="T63" fmla="*/ 167 h 171"/>
                  <a:gd name="T64" fmla="*/ 38 w 38"/>
                  <a:gd name="T65" fmla="*/ 167 h 171"/>
                  <a:gd name="T66" fmla="*/ 38 w 38"/>
                  <a:gd name="T67" fmla="*/ 167 h 171"/>
                  <a:gd name="T68" fmla="*/ 38 w 38"/>
                  <a:gd name="T69" fmla="*/ 167 h 171"/>
                  <a:gd name="T70" fmla="*/ 38 w 38"/>
                  <a:gd name="T71" fmla="*/ 167 h 171"/>
                  <a:gd name="T72" fmla="*/ 38 w 38"/>
                  <a:gd name="T73" fmla="*/ 167 h 171"/>
                  <a:gd name="T74" fmla="*/ 38 w 38"/>
                  <a:gd name="T75" fmla="*/ 167 h 171"/>
                  <a:gd name="T76" fmla="*/ 36 w 38"/>
                  <a:gd name="T77" fmla="*/ 167 h 171"/>
                  <a:gd name="T78" fmla="*/ 19 w 38"/>
                  <a:gd name="T79" fmla="*/ 169 h 171"/>
                  <a:gd name="T80" fmla="*/ 2 w 38"/>
                  <a:gd name="T81" fmla="*/ 167 h 171"/>
                  <a:gd name="T82" fmla="*/ 0 w 38"/>
                  <a:gd name="T83" fmla="*/ 167 h 171"/>
                  <a:gd name="T84" fmla="*/ 0 w 38"/>
                  <a:gd name="T85" fmla="*/ 167 h 171"/>
                  <a:gd name="T86" fmla="*/ 0 w 38"/>
                  <a:gd name="T87" fmla="*/ 167 h 171"/>
                  <a:gd name="T88" fmla="*/ 0 w 38"/>
                  <a:gd name="T89" fmla="*/ 167 h 171"/>
                  <a:gd name="T90" fmla="*/ 0 w 38"/>
                  <a:gd name="T91" fmla="*/ 167 h 171"/>
                  <a:gd name="T92" fmla="*/ 0 w 38"/>
                  <a:gd name="T93" fmla="*/ 167 h 171"/>
                  <a:gd name="T94" fmla="*/ 0 w 38"/>
                  <a:gd name="T95" fmla="*/ 167 h 171"/>
                  <a:gd name="T96" fmla="*/ 0 w 38"/>
                  <a:gd name="T97" fmla="*/ 167 h 171"/>
                  <a:gd name="T98" fmla="*/ 0 w 38"/>
                  <a:gd name="T99" fmla="*/ 167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71">
                    <a:moveTo>
                      <a:pt x="38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2"/>
                    </a:lnTo>
                    <a:close/>
                    <a:moveTo>
                      <a:pt x="0" y="167"/>
                    </a:moveTo>
                    <a:lnTo>
                      <a:pt x="2" y="169"/>
                    </a:lnTo>
                    <a:lnTo>
                      <a:pt x="19" y="171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2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002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69" name="Freeform 8154"/>
              <p:cNvSpPr>
                <a:spLocks noEditPoints="1"/>
              </p:cNvSpPr>
              <p:nvPr/>
            </p:nvSpPr>
            <p:spPr bwMode="auto">
              <a:xfrm>
                <a:off x="2948" y="3045"/>
                <a:ext cx="38" cy="169"/>
              </a:xfrm>
              <a:custGeom>
                <a:avLst/>
                <a:gdLst>
                  <a:gd name="T0" fmla="*/ 38 w 38"/>
                  <a:gd name="T1" fmla="*/ 3 h 169"/>
                  <a:gd name="T2" fmla="*/ 36 w 38"/>
                  <a:gd name="T3" fmla="*/ 2 h 169"/>
                  <a:gd name="T4" fmla="*/ 19 w 38"/>
                  <a:gd name="T5" fmla="*/ 0 h 169"/>
                  <a:gd name="T6" fmla="*/ 2 w 38"/>
                  <a:gd name="T7" fmla="*/ 2 h 169"/>
                  <a:gd name="T8" fmla="*/ 0 w 38"/>
                  <a:gd name="T9" fmla="*/ 3 h 169"/>
                  <a:gd name="T10" fmla="*/ 0 w 38"/>
                  <a:gd name="T11" fmla="*/ 3 h 169"/>
                  <a:gd name="T12" fmla="*/ 0 w 38"/>
                  <a:gd name="T13" fmla="*/ 3 h 169"/>
                  <a:gd name="T14" fmla="*/ 0 w 38"/>
                  <a:gd name="T15" fmla="*/ 3 h 169"/>
                  <a:gd name="T16" fmla="*/ 0 w 38"/>
                  <a:gd name="T17" fmla="*/ 3 h 169"/>
                  <a:gd name="T18" fmla="*/ 0 w 38"/>
                  <a:gd name="T19" fmla="*/ 3 h 169"/>
                  <a:gd name="T20" fmla="*/ 0 w 38"/>
                  <a:gd name="T21" fmla="*/ 3 h 169"/>
                  <a:gd name="T22" fmla="*/ 0 w 38"/>
                  <a:gd name="T23" fmla="*/ 3 h 169"/>
                  <a:gd name="T24" fmla="*/ 0 w 38"/>
                  <a:gd name="T25" fmla="*/ 3 h 169"/>
                  <a:gd name="T26" fmla="*/ 2 w 38"/>
                  <a:gd name="T27" fmla="*/ 3 h 169"/>
                  <a:gd name="T28" fmla="*/ 19 w 38"/>
                  <a:gd name="T29" fmla="*/ 2 h 169"/>
                  <a:gd name="T30" fmla="*/ 36 w 38"/>
                  <a:gd name="T31" fmla="*/ 3 h 169"/>
                  <a:gd name="T32" fmla="*/ 38 w 38"/>
                  <a:gd name="T33" fmla="*/ 3 h 169"/>
                  <a:gd name="T34" fmla="*/ 38 w 38"/>
                  <a:gd name="T35" fmla="*/ 3 h 169"/>
                  <a:gd name="T36" fmla="*/ 38 w 38"/>
                  <a:gd name="T37" fmla="*/ 3 h 169"/>
                  <a:gd name="T38" fmla="*/ 38 w 38"/>
                  <a:gd name="T39" fmla="*/ 3 h 169"/>
                  <a:gd name="T40" fmla="*/ 38 w 38"/>
                  <a:gd name="T41" fmla="*/ 3 h 169"/>
                  <a:gd name="T42" fmla="*/ 38 w 38"/>
                  <a:gd name="T43" fmla="*/ 3 h 169"/>
                  <a:gd name="T44" fmla="*/ 38 w 38"/>
                  <a:gd name="T45" fmla="*/ 3 h 169"/>
                  <a:gd name="T46" fmla="*/ 38 w 38"/>
                  <a:gd name="T47" fmla="*/ 3 h 169"/>
                  <a:gd name="T48" fmla="*/ 38 w 38"/>
                  <a:gd name="T49" fmla="*/ 3 h 169"/>
                  <a:gd name="T50" fmla="*/ 0 w 38"/>
                  <a:gd name="T51" fmla="*/ 167 h 169"/>
                  <a:gd name="T52" fmla="*/ 2 w 38"/>
                  <a:gd name="T53" fmla="*/ 167 h 169"/>
                  <a:gd name="T54" fmla="*/ 19 w 38"/>
                  <a:gd name="T55" fmla="*/ 169 h 169"/>
                  <a:gd name="T56" fmla="*/ 36 w 38"/>
                  <a:gd name="T57" fmla="*/ 167 h 169"/>
                  <a:gd name="T58" fmla="*/ 38 w 38"/>
                  <a:gd name="T59" fmla="*/ 167 h 169"/>
                  <a:gd name="T60" fmla="*/ 38 w 38"/>
                  <a:gd name="T61" fmla="*/ 167 h 169"/>
                  <a:gd name="T62" fmla="*/ 38 w 38"/>
                  <a:gd name="T63" fmla="*/ 167 h 169"/>
                  <a:gd name="T64" fmla="*/ 38 w 38"/>
                  <a:gd name="T65" fmla="*/ 167 h 169"/>
                  <a:gd name="T66" fmla="*/ 38 w 38"/>
                  <a:gd name="T67" fmla="*/ 167 h 169"/>
                  <a:gd name="T68" fmla="*/ 38 w 38"/>
                  <a:gd name="T69" fmla="*/ 167 h 169"/>
                  <a:gd name="T70" fmla="*/ 38 w 38"/>
                  <a:gd name="T71" fmla="*/ 167 h 169"/>
                  <a:gd name="T72" fmla="*/ 38 w 38"/>
                  <a:gd name="T73" fmla="*/ 167 h 169"/>
                  <a:gd name="T74" fmla="*/ 38 w 38"/>
                  <a:gd name="T75" fmla="*/ 167 h 169"/>
                  <a:gd name="T76" fmla="*/ 36 w 38"/>
                  <a:gd name="T77" fmla="*/ 167 h 169"/>
                  <a:gd name="T78" fmla="*/ 19 w 38"/>
                  <a:gd name="T79" fmla="*/ 169 h 169"/>
                  <a:gd name="T80" fmla="*/ 2 w 38"/>
                  <a:gd name="T81" fmla="*/ 167 h 169"/>
                  <a:gd name="T82" fmla="*/ 0 w 38"/>
                  <a:gd name="T83" fmla="*/ 167 h 169"/>
                  <a:gd name="T84" fmla="*/ 0 w 38"/>
                  <a:gd name="T85" fmla="*/ 167 h 169"/>
                  <a:gd name="T86" fmla="*/ 0 w 38"/>
                  <a:gd name="T87" fmla="*/ 167 h 169"/>
                  <a:gd name="T88" fmla="*/ 0 w 38"/>
                  <a:gd name="T89" fmla="*/ 167 h 169"/>
                  <a:gd name="T90" fmla="*/ 0 w 38"/>
                  <a:gd name="T91" fmla="*/ 167 h 169"/>
                  <a:gd name="T92" fmla="*/ 0 w 38"/>
                  <a:gd name="T93" fmla="*/ 167 h 169"/>
                  <a:gd name="T94" fmla="*/ 0 w 38"/>
                  <a:gd name="T95" fmla="*/ 167 h 169"/>
                  <a:gd name="T96" fmla="*/ 0 w 38"/>
                  <a:gd name="T97" fmla="*/ 167 h 169"/>
                  <a:gd name="T98" fmla="*/ 0 w 38"/>
                  <a:gd name="T99" fmla="*/ 1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69">
                    <a:moveTo>
                      <a:pt x="38" y="3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19" y="2"/>
                    </a:lnTo>
                    <a:lnTo>
                      <a:pt x="36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  <a:moveTo>
                      <a:pt x="0" y="167"/>
                    </a:moveTo>
                    <a:lnTo>
                      <a:pt x="2" y="167"/>
                    </a:lnTo>
                    <a:lnTo>
                      <a:pt x="19" y="169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2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00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70" name="Freeform 8155"/>
              <p:cNvSpPr>
                <a:spLocks noEditPoints="1"/>
              </p:cNvSpPr>
              <p:nvPr/>
            </p:nvSpPr>
            <p:spPr bwMode="auto">
              <a:xfrm>
                <a:off x="2946" y="3047"/>
                <a:ext cx="42" cy="167"/>
              </a:xfrm>
              <a:custGeom>
                <a:avLst/>
                <a:gdLst>
                  <a:gd name="T0" fmla="*/ 40 w 42"/>
                  <a:gd name="T1" fmla="*/ 1 h 167"/>
                  <a:gd name="T2" fmla="*/ 38 w 42"/>
                  <a:gd name="T3" fmla="*/ 1 h 167"/>
                  <a:gd name="T4" fmla="*/ 21 w 42"/>
                  <a:gd name="T5" fmla="*/ 0 h 167"/>
                  <a:gd name="T6" fmla="*/ 4 w 42"/>
                  <a:gd name="T7" fmla="*/ 1 h 167"/>
                  <a:gd name="T8" fmla="*/ 2 w 42"/>
                  <a:gd name="T9" fmla="*/ 1 h 167"/>
                  <a:gd name="T10" fmla="*/ 0 w 42"/>
                  <a:gd name="T11" fmla="*/ 1 h 167"/>
                  <a:gd name="T12" fmla="*/ 0 w 42"/>
                  <a:gd name="T13" fmla="*/ 1 h 167"/>
                  <a:gd name="T14" fmla="*/ 0 w 42"/>
                  <a:gd name="T15" fmla="*/ 1 h 167"/>
                  <a:gd name="T16" fmla="*/ 0 w 42"/>
                  <a:gd name="T17" fmla="*/ 1 h 167"/>
                  <a:gd name="T18" fmla="*/ 0 w 42"/>
                  <a:gd name="T19" fmla="*/ 1 h 167"/>
                  <a:gd name="T20" fmla="*/ 0 w 42"/>
                  <a:gd name="T21" fmla="*/ 1 h 167"/>
                  <a:gd name="T22" fmla="*/ 0 w 42"/>
                  <a:gd name="T23" fmla="*/ 1 h 167"/>
                  <a:gd name="T24" fmla="*/ 0 w 42"/>
                  <a:gd name="T25" fmla="*/ 1 h 167"/>
                  <a:gd name="T26" fmla="*/ 4 w 42"/>
                  <a:gd name="T27" fmla="*/ 1 h 167"/>
                  <a:gd name="T28" fmla="*/ 21 w 42"/>
                  <a:gd name="T29" fmla="*/ 0 h 167"/>
                  <a:gd name="T30" fmla="*/ 38 w 42"/>
                  <a:gd name="T31" fmla="*/ 1 h 167"/>
                  <a:gd name="T32" fmla="*/ 42 w 42"/>
                  <a:gd name="T33" fmla="*/ 1 h 167"/>
                  <a:gd name="T34" fmla="*/ 42 w 42"/>
                  <a:gd name="T35" fmla="*/ 1 h 167"/>
                  <a:gd name="T36" fmla="*/ 42 w 42"/>
                  <a:gd name="T37" fmla="*/ 1 h 167"/>
                  <a:gd name="T38" fmla="*/ 42 w 42"/>
                  <a:gd name="T39" fmla="*/ 1 h 167"/>
                  <a:gd name="T40" fmla="*/ 42 w 42"/>
                  <a:gd name="T41" fmla="*/ 1 h 167"/>
                  <a:gd name="T42" fmla="*/ 42 w 42"/>
                  <a:gd name="T43" fmla="*/ 1 h 167"/>
                  <a:gd name="T44" fmla="*/ 42 w 42"/>
                  <a:gd name="T45" fmla="*/ 1 h 167"/>
                  <a:gd name="T46" fmla="*/ 40 w 42"/>
                  <a:gd name="T47" fmla="*/ 1 h 167"/>
                  <a:gd name="T48" fmla="*/ 40 w 42"/>
                  <a:gd name="T49" fmla="*/ 1 h 167"/>
                  <a:gd name="T50" fmla="*/ 2 w 42"/>
                  <a:gd name="T51" fmla="*/ 165 h 167"/>
                  <a:gd name="T52" fmla="*/ 4 w 42"/>
                  <a:gd name="T53" fmla="*/ 165 h 167"/>
                  <a:gd name="T54" fmla="*/ 21 w 42"/>
                  <a:gd name="T55" fmla="*/ 167 h 167"/>
                  <a:gd name="T56" fmla="*/ 38 w 42"/>
                  <a:gd name="T57" fmla="*/ 165 h 167"/>
                  <a:gd name="T58" fmla="*/ 40 w 42"/>
                  <a:gd name="T59" fmla="*/ 165 h 167"/>
                  <a:gd name="T60" fmla="*/ 40 w 42"/>
                  <a:gd name="T61" fmla="*/ 165 h 167"/>
                  <a:gd name="T62" fmla="*/ 42 w 42"/>
                  <a:gd name="T63" fmla="*/ 165 h 167"/>
                  <a:gd name="T64" fmla="*/ 42 w 42"/>
                  <a:gd name="T65" fmla="*/ 165 h 167"/>
                  <a:gd name="T66" fmla="*/ 42 w 42"/>
                  <a:gd name="T67" fmla="*/ 165 h 167"/>
                  <a:gd name="T68" fmla="*/ 42 w 42"/>
                  <a:gd name="T69" fmla="*/ 165 h 167"/>
                  <a:gd name="T70" fmla="*/ 42 w 42"/>
                  <a:gd name="T71" fmla="*/ 163 h 167"/>
                  <a:gd name="T72" fmla="*/ 42 w 42"/>
                  <a:gd name="T73" fmla="*/ 163 h 167"/>
                  <a:gd name="T74" fmla="*/ 42 w 42"/>
                  <a:gd name="T75" fmla="*/ 163 h 167"/>
                  <a:gd name="T76" fmla="*/ 38 w 42"/>
                  <a:gd name="T77" fmla="*/ 165 h 167"/>
                  <a:gd name="T78" fmla="*/ 21 w 42"/>
                  <a:gd name="T79" fmla="*/ 167 h 167"/>
                  <a:gd name="T80" fmla="*/ 4 w 42"/>
                  <a:gd name="T81" fmla="*/ 165 h 167"/>
                  <a:gd name="T82" fmla="*/ 0 w 42"/>
                  <a:gd name="T83" fmla="*/ 163 h 167"/>
                  <a:gd name="T84" fmla="*/ 0 w 42"/>
                  <a:gd name="T85" fmla="*/ 163 h 167"/>
                  <a:gd name="T86" fmla="*/ 0 w 42"/>
                  <a:gd name="T87" fmla="*/ 163 h 167"/>
                  <a:gd name="T88" fmla="*/ 0 w 42"/>
                  <a:gd name="T89" fmla="*/ 165 h 167"/>
                  <a:gd name="T90" fmla="*/ 0 w 42"/>
                  <a:gd name="T91" fmla="*/ 165 h 167"/>
                  <a:gd name="T92" fmla="*/ 0 w 42"/>
                  <a:gd name="T93" fmla="*/ 165 h 167"/>
                  <a:gd name="T94" fmla="*/ 0 w 42"/>
                  <a:gd name="T95" fmla="*/ 165 h 167"/>
                  <a:gd name="T96" fmla="*/ 0 w 42"/>
                  <a:gd name="T97" fmla="*/ 165 h 167"/>
                  <a:gd name="T98" fmla="*/ 2 w 42"/>
                  <a:gd name="T99" fmla="*/ 16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7">
                    <a:moveTo>
                      <a:pt x="40" y="1"/>
                    </a:moveTo>
                    <a:lnTo>
                      <a:pt x="38" y="1"/>
                    </a:lnTo>
                    <a:lnTo>
                      <a:pt x="21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21" y="0"/>
                    </a:lnTo>
                    <a:lnTo>
                      <a:pt x="38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  <a:moveTo>
                      <a:pt x="2" y="165"/>
                    </a:moveTo>
                    <a:lnTo>
                      <a:pt x="4" y="165"/>
                    </a:lnTo>
                    <a:lnTo>
                      <a:pt x="21" y="167"/>
                    </a:lnTo>
                    <a:lnTo>
                      <a:pt x="38" y="165"/>
                    </a:lnTo>
                    <a:lnTo>
                      <a:pt x="40" y="165"/>
                    </a:lnTo>
                    <a:lnTo>
                      <a:pt x="40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5"/>
                    </a:lnTo>
                    <a:lnTo>
                      <a:pt x="21" y="167"/>
                    </a:lnTo>
                    <a:lnTo>
                      <a:pt x="4" y="165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2" y="165"/>
                    </a:lnTo>
                    <a:close/>
                  </a:path>
                </a:pathLst>
              </a:custGeom>
              <a:solidFill>
                <a:srgbClr val="00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71" name="Freeform 8156"/>
              <p:cNvSpPr>
                <a:spLocks noEditPoints="1"/>
              </p:cNvSpPr>
              <p:nvPr/>
            </p:nvSpPr>
            <p:spPr bwMode="auto">
              <a:xfrm>
                <a:off x="2946" y="3047"/>
                <a:ext cx="42" cy="167"/>
              </a:xfrm>
              <a:custGeom>
                <a:avLst/>
                <a:gdLst>
                  <a:gd name="T0" fmla="*/ 42 w 42"/>
                  <a:gd name="T1" fmla="*/ 1 h 167"/>
                  <a:gd name="T2" fmla="*/ 38 w 42"/>
                  <a:gd name="T3" fmla="*/ 1 h 167"/>
                  <a:gd name="T4" fmla="*/ 21 w 42"/>
                  <a:gd name="T5" fmla="*/ 0 h 167"/>
                  <a:gd name="T6" fmla="*/ 4 w 42"/>
                  <a:gd name="T7" fmla="*/ 1 h 167"/>
                  <a:gd name="T8" fmla="*/ 0 w 42"/>
                  <a:gd name="T9" fmla="*/ 1 h 167"/>
                  <a:gd name="T10" fmla="*/ 0 w 42"/>
                  <a:gd name="T11" fmla="*/ 1 h 167"/>
                  <a:gd name="T12" fmla="*/ 0 w 42"/>
                  <a:gd name="T13" fmla="*/ 1 h 167"/>
                  <a:gd name="T14" fmla="*/ 0 w 42"/>
                  <a:gd name="T15" fmla="*/ 3 h 167"/>
                  <a:gd name="T16" fmla="*/ 0 w 42"/>
                  <a:gd name="T17" fmla="*/ 3 h 167"/>
                  <a:gd name="T18" fmla="*/ 0 w 42"/>
                  <a:gd name="T19" fmla="*/ 3 h 167"/>
                  <a:gd name="T20" fmla="*/ 0 w 42"/>
                  <a:gd name="T21" fmla="*/ 3 h 167"/>
                  <a:gd name="T22" fmla="*/ 0 w 42"/>
                  <a:gd name="T23" fmla="*/ 3 h 167"/>
                  <a:gd name="T24" fmla="*/ 0 w 42"/>
                  <a:gd name="T25" fmla="*/ 3 h 167"/>
                  <a:gd name="T26" fmla="*/ 4 w 42"/>
                  <a:gd name="T27" fmla="*/ 1 h 167"/>
                  <a:gd name="T28" fmla="*/ 21 w 42"/>
                  <a:gd name="T29" fmla="*/ 0 h 167"/>
                  <a:gd name="T30" fmla="*/ 38 w 42"/>
                  <a:gd name="T31" fmla="*/ 1 h 167"/>
                  <a:gd name="T32" fmla="*/ 42 w 42"/>
                  <a:gd name="T33" fmla="*/ 3 h 167"/>
                  <a:gd name="T34" fmla="*/ 42 w 42"/>
                  <a:gd name="T35" fmla="*/ 3 h 167"/>
                  <a:gd name="T36" fmla="*/ 42 w 42"/>
                  <a:gd name="T37" fmla="*/ 3 h 167"/>
                  <a:gd name="T38" fmla="*/ 42 w 42"/>
                  <a:gd name="T39" fmla="*/ 3 h 167"/>
                  <a:gd name="T40" fmla="*/ 42 w 42"/>
                  <a:gd name="T41" fmla="*/ 3 h 167"/>
                  <a:gd name="T42" fmla="*/ 42 w 42"/>
                  <a:gd name="T43" fmla="*/ 3 h 167"/>
                  <a:gd name="T44" fmla="*/ 42 w 42"/>
                  <a:gd name="T45" fmla="*/ 1 h 167"/>
                  <a:gd name="T46" fmla="*/ 42 w 42"/>
                  <a:gd name="T47" fmla="*/ 1 h 167"/>
                  <a:gd name="T48" fmla="*/ 42 w 42"/>
                  <a:gd name="T49" fmla="*/ 1 h 167"/>
                  <a:gd name="T50" fmla="*/ 0 w 42"/>
                  <a:gd name="T51" fmla="*/ 163 h 167"/>
                  <a:gd name="T52" fmla="*/ 4 w 42"/>
                  <a:gd name="T53" fmla="*/ 165 h 167"/>
                  <a:gd name="T54" fmla="*/ 21 w 42"/>
                  <a:gd name="T55" fmla="*/ 167 h 167"/>
                  <a:gd name="T56" fmla="*/ 38 w 42"/>
                  <a:gd name="T57" fmla="*/ 165 h 167"/>
                  <a:gd name="T58" fmla="*/ 42 w 42"/>
                  <a:gd name="T59" fmla="*/ 163 h 167"/>
                  <a:gd name="T60" fmla="*/ 42 w 42"/>
                  <a:gd name="T61" fmla="*/ 163 h 167"/>
                  <a:gd name="T62" fmla="*/ 42 w 42"/>
                  <a:gd name="T63" fmla="*/ 163 h 167"/>
                  <a:gd name="T64" fmla="*/ 42 w 42"/>
                  <a:gd name="T65" fmla="*/ 163 h 167"/>
                  <a:gd name="T66" fmla="*/ 42 w 42"/>
                  <a:gd name="T67" fmla="*/ 163 h 167"/>
                  <a:gd name="T68" fmla="*/ 42 w 42"/>
                  <a:gd name="T69" fmla="*/ 163 h 167"/>
                  <a:gd name="T70" fmla="*/ 42 w 42"/>
                  <a:gd name="T71" fmla="*/ 163 h 167"/>
                  <a:gd name="T72" fmla="*/ 42 w 42"/>
                  <a:gd name="T73" fmla="*/ 163 h 167"/>
                  <a:gd name="T74" fmla="*/ 42 w 42"/>
                  <a:gd name="T75" fmla="*/ 163 h 167"/>
                  <a:gd name="T76" fmla="*/ 38 w 42"/>
                  <a:gd name="T77" fmla="*/ 165 h 167"/>
                  <a:gd name="T78" fmla="*/ 21 w 42"/>
                  <a:gd name="T79" fmla="*/ 167 h 167"/>
                  <a:gd name="T80" fmla="*/ 4 w 42"/>
                  <a:gd name="T81" fmla="*/ 165 h 167"/>
                  <a:gd name="T82" fmla="*/ 0 w 42"/>
                  <a:gd name="T83" fmla="*/ 163 h 167"/>
                  <a:gd name="T84" fmla="*/ 0 w 42"/>
                  <a:gd name="T85" fmla="*/ 163 h 167"/>
                  <a:gd name="T86" fmla="*/ 0 w 42"/>
                  <a:gd name="T87" fmla="*/ 163 h 167"/>
                  <a:gd name="T88" fmla="*/ 0 w 42"/>
                  <a:gd name="T89" fmla="*/ 163 h 167"/>
                  <a:gd name="T90" fmla="*/ 0 w 42"/>
                  <a:gd name="T91" fmla="*/ 163 h 167"/>
                  <a:gd name="T92" fmla="*/ 0 w 42"/>
                  <a:gd name="T93" fmla="*/ 163 h 167"/>
                  <a:gd name="T94" fmla="*/ 0 w 42"/>
                  <a:gd name="T95" fmla="*/ 163 h 167"/>
                  <a:gd name="T96" fmla="*/ 0 w 42"/>
                  <a:gd name="T97" fmla="*/ 163 h 167"/>
                  <a:gd name="T98" fmla="*/ 0 w 42"/>
                  <a:gd name="T99" fmla="*/ 16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7">
                    <a:moveTo>
                      <a:pt x="42" y="1"/>
                    </a:moveTo>
                    <a:lnTo>
                      <a:pt x="38" y="1"/>
                    </a:lnTo>
                    <a:lnTo>
                      <a:pt x="21" y="0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1"/>
                    </a:lnTo>
                    <a:lnTo>
                      <a:pt x="21" y="0"/>
                    </a:lnTo>
                    <a:lnTo>
                      <a:pt x="38" y="1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  <a:moveTo>
                      <a:pt x="0" y="163"/>
                    </a:moveTo>
                    <a:lnTo>
                      <a:pt x="4" y="165"/>
                    </a:lnTo>
                    <a:lnTo>
                      <a:pt x="21" y="167"/>
                    </a:lnTo>
                    <a:lnTo>
                      <a:pt x="38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5"/>
                    </a:lnTo>
                    <a:lnTo>
                      <a:pt x="21" y="167"/>
                    </a:lnTo>
                    <a:lnTo>
                      <a:pt x="4" y="165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72" name="Freeform 8157"/>
              <p:cNvSpPr>
                <a:spLocks noEditPoints="1"/>
              </p:cNvSpPr>
              <p:nvPr/>
            </p:nvSpPr>
            <p:spPr bwMode="auto">
              <a:xfrm>
                <a:off x="2946" y="3047"/>
                <a:ext cx="42" cy="167"/>
              </a:xfrm>
              <a:custGeom>
                <a:avLst/>
                <a:gdLst>
                  <a:gd name="T0" fmla="*/ 42 w 42"/>
                  <a:gd name="T1" fmla="*/ 3 h 167"/>
                  <a:gd name="T2" fmla="*/ 38 w 42"/>
                  <a:gd name="T3" fmla="*/ 1 h 167"/>
                  <a:gd name="T4" fmla="*/ 21 w 42"/>
                  <a:gd name="T5" fmla="*/ 0 h 167"/>
                  <a:gd name="T6" fmla="*/ 4 w 42"/>
                  <a:gd name="T7" fmla="*/ 1 h 167"/>
                  <a:gd name="T8" fmla="*/ 0 w 42"/>
                  <a:gd name="T9" fmla="*/ 3 h 167"/>
                  <a:gd name="T10" fmla="*/ 0 w 42"/>
                  <a:gd name="T11" fmla="*/ 3 h 167"/>
                  <a:gd name="T12" fmla="*/ 0 w 42"/>
                  <a:gd name="T13" fmla="*/ 3 h 167"/>
                  <a:gd name="T14" fmla="*/ 0 w 42"/>
                  <a:gd name="T15" fmla="*/ 3 h 167"/>
                  <a:gd name="T16" fmla="*/ 0 w 42"/>
                  <a:gd name="T17" fmla="*/ 3 h 167"/>
                  <a:gd name="T18" fmla="*/ 0 w 42"/>
                  <a:gd name="T19" fmla="*/ 3 h 167"/>
                  <a:gd name="T20" fmla="*/ 0 w 42"/>
                  <a:gd name="T21" fmla="*/ 3 h 167"/>
                  <a:gd name="T22" fmla="*/ 0 w 42"/>
                  <a:gd name="T23" fmla="*/ 3 h 167"/>
                  <a:gd name="T24" fmla="*/ 0 w 42"/>
                  <a:gd name="T25" fmla="*/ 3 h 167"/>
                  <a:gd name="T26" fmla="*/ 4 w 42"/>
                  <a:gd name="T27" fmla="*/ 1 h 167"/>
                  <a:gd name="T28" fmla="*/ 21 w 42"/>
                  <a:gd name="T29" fmla="*/ 0 h 167"/>
                  <a:gd name="T30" fmla="*/ 38 w 42"/>
                  <a:gd name="T31" fmla="*/ 1 h 167"/>
                  <a:gd name="T32" fmla="*/ 42 w 42"/>
                  <a:gd name="T33" fmla="*/ 3 h 167"/>
                  <a:gd name="T34" fmla="*/ 42 w 42"/>
                  <a:gd name="T35" fmla="*/ 3 h 167"/>
                  <a:gd name="T36" fmla="*/ 42 w 42"/>
                  <a:gd name="T37" fmla="*/ 3 h 167"/>
                  <a:gd name="T38" fmla="*/ 42 w 42"/>
                  <a:gd name="T39" fmla="*/ 3 h 167"/>
                  <a:gd name="T40" fmla="*/ 42 w 42"/>
                  <a:gd name="T41" fmla="*/ 3 h 167"/>
                  <a:gd name="T42" fmla="*/ 42 w 42"/>
                  <a:gd name="T43" fmla="*/ 3 h 167"/>
                  <a:gd name="T44" fmla="*/ 42 w 42"/>
                  <a:gd name="T45" fmla="*/ 3 h 167"/>
                  <a:gd name="T46" fmla="*/ 42 w 42"/>
                  <a:gd name="T47" fmla="*/ 3 h 167"/>
                  <a:gd name="T48" fmla="*/ 42 w 42"/>
                  <a:gd name="T49" fmla="*/ 3 h 167"/>
                  <a:gd name="T50" fmla="*/ 0 w 42"/>
                  <a:gd name="T51" fmla="*/ 163 h 167"/>
                  <a:gd name="T52" fmla="*/ 4 w 42"/>
                  <a:gd name="T53" fmla="*/ 165 h 167"/>
                  <a:gd name="T54" fmla="*/ 21 w 42"/>
                  <a:gd name="T55" fmla="*/ 167 h 167"/>
                  <a:gd name="T56" fmla="*/ 38 w 42"/>
                  <a:gd name="T57" fmla="*/ 165 h 167"/>
                  <a:gd name="T58" fmla="*/ 42 w 42"/>
                  <a:gd name="T59" fmla="*/ 163 h 167"/>
                  <a:gd name="T60" fmla="*/ 42 w 42"/>
                  <a:gd name="T61" fmla="*/ 163 h 167"/>
                  <a:gd name="T62" fmla="*/ 42 w 42"/>
                  <a:gd name="T63" fmla="*/ 163 h 167"/>
                  <a:gd name="T64" fmla="*/ 42 w 42"/>
                  <a:gd name="T65" fmla="*/ 163 h 167"/>
                  <a:gd name="T66" fmla="*/ 42 w 42"/>
                  <a:gd name="T67" fmla="*/ 163 h 167"/>
                  <a:gd name="T68" fmla="*/ 42 w 42"/>
                  <a:gd name="T69" fmla="*/ 163 h 167"/>
                  <a:gd name="T70" fmla="*/ 42 w 42"/>
                  <a:gd name="T71" fmla="*/ 163 h 167"/>
                  <a:gd name="T72" fmla="*/ 42 w 42"/>
                  <a:gd name="T73" fmla="*/ 163 h 167"/>
                  <a:gd name="T74" fmla="*/ 42 w 42"/>
                  <a:gd name="T75" fmla="*/ 163 h 167"/>
                  <a:gd name="T76" fmla="*/ 38 w 42"/>
                  <a:gd name="T77" fmla="*/ 165 h 167"/>
                  <a:gd name="T78" fmla="*/ 21 w 42"/>
                  <a:gd name="T79" fmla="*/ 165 h 167"/>
                  <a:gd name="T80" fmla="*/ 4 w 42"/>
                  <a:gd name="T81" fmla="*/ 165 h 167"/>
                  <a:gd name="T82" fmla="*/ 0 w 42"/>
                  <a:gd name="T83" fmla="*/ 163 h 167"/>
                  <a:gd name="T84" fmla="*/ 0 w 42"/>
                  <a:gd name="T85" fmla="*/ 163 h 167"/>
                  <a:gd name="T86" fmla="*/ 0 w 42"/>
                  <a:gd name="T87" fmla="*/ 163 h 167"/>
                  <a:gd name="T88" fmla="*/ 0 w 42"/>
                  <a:gd name="T89" fmla="*/ 163 h 167"/>
                  <a:gd name="T90" fmla="*/ 0 w 42"/>
                  <a:gd name="T91" fmla="*/ 163 h 167"/>
                  <a:gd name="T92" fmla="*/ 0 w 42"/>
                  <a:gd name="T93" fmla="*/ 163 h 167"/>
                  <a:gd name="T94" fmla="*/ 0 w 42"/>
                  <a:gd name="T95" fmla="*/ 163 h 167"/>
                  <a:gd name="T96" fmla="*/ 0 w 42"/>
                  <a:gd name="T97" fmla="*/ 163 h 167"/>
                  <a:gd name="T98" fmla="*/ 0 w 42"/>
                  <a:gd name="T99" fmla="*/ 16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7">
                    <a:moveTo>
                      <a:pt x="42" y="3"/>
                    </a:moveTo>
                    <a:lnTo>
                      <a:pt x="38" y="1"/>
                    </a:lnTo>
                    <a:lnTo>
                      <a:pt x="21" y="0"/>
                    </a:lnTo>
                    <a:lnTo>
                      <a:pt x="4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1"/>
                    </a:lnTo>
                    <a:lnTo>
                      <a:pt x="21" y="0"/>
                    </a:lnTo>
                    <a:lnTo>
                      <a:pt x="38" y="1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close/>
                    <a:moveTo>
                      <a:pt x="0" y="163"/>
                    </a:moveTo>
                    <a:lnTo>
                      <a:pt x="4" y="165"/>
                    </a:lnTo>
                    <a:lnTo>
                      <a:pt x="21" y="167"/>
                    </a:lnTo>
                    <a:lnTo>
                      <a:pt x="38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5"/>
                    </a:lnTo>
                    <a:lnTo>
                      <a:pt x="21" y="165"/>
                    </a:lnTo>
                    <a:lnTo>
                      <a:pt x="4" y="165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73" name="Freeform 8158"/>
              <p:cNvSpPr>
                <a:spLocks noEditPoints="1"/>
              </p:cNvSpPr>
              <p:nvPr/>
            </p:nvSpPr>
            <p:spPr bwMode="auto">
              <a:xfrm>
                <a:off x="2944" y="3047"/>
                <a:ext cx="46" cy="165"/>
              </a:xfrm>
              <a:custGeom>
                <a:avLst/>
                <a:gdLst>
                  <a:gd name="T0" fmla="*/ 44 w 46"/>
                  <a:gd name="T1" fmla="*/ 3 h 165"/>
                  <a:gd name="T2" fmla="*/ 40 w 46"/>
                  <a:gd name="T3" fmla="*/ 1 h 165"/>
                  <a:gd name="T4" fmla="*/ 23 w 46"/>
                  <a:gd name="T5" fmla="*/ 0 h 165"/>
                  <a:gd name="T6" fmla="*/ 6 w 46"/>
                  <a:gd name="T7" fmla="*/ 1 h 165"/>
                  <a:gd name="T8" fmla="*/ 2 w 46"/>
                  <a:gd name="T9" fmla="*/ 3 h 165"/>
                  <a:gd name="T10" fmla="*/ 2 w 46"/>
                  <a:gd name="T11" fmla="*/ 3 h 165"/>
                  <a:gd name="T12" fmla="*/ 2 w 46"/>
                  <a:gd name="T13" fmla="*/ 3 h 165"/>
                  <a:gd name="T14" fmla="*/ 2 w 46"/>
                  <a:gd name="T15" fmla="*/ 3 h 165"/>
                  <a:gd name="T16" fmla="*/ 2 w 46"/>
                  <a:gd name="T17" fmla="*/ 3 h 165"/>
                  <a:gd name="T18" fmla="*/ 0 w 46"/>
                  <a:gd name="T19" fmla="*/ 3 h 165"/>
                  <a:gd name="T20" fmla="*/ 0 w 46"/>
                  <a:gd name="T21" fmla="*/ 3 h 165"/>
                  <a:gd name="T22" fmla="*/ 0 w 46"/>
                  <a:gd name="T23" fmla="*/ 3 h 165"/>
                  <a:gd name="T24" fmla="*/ 0 w 46"/>
                  <a:gd name="T25" fmla="*/ 3 h 165"/>
                  <a:gd name="T26" fmla="*/ 6 w 46"/>
                  <a:gd name="T27" fmla="*/ 1 h 165"/>
                  <a:gd name="T28" fmla="*/ 23 w 46"/>
                  <a:gd name="T29" fmla="*/ 1 h 165"/>
                  <a:gd name="T30" fmla="*/ 40 w 46"/>
                  <a:gd name="T31" fmla="*/ 1 h 165"/>
                  <a:gd name="T32" fmla="*/ 46 w 46"/>
                  <a:gd name="T33" fmla="*/ 3 h 165"/>
                  <a:gd name="T34" fmla="*/ 46 w 46"/>
                  <a:gd name="T35" fmla="*/ 3 h 165"/>
                  <a:gd name="T36" fmla="*/ 46 w 46"/>
                  <a:gd name="T37" fmla="*/ 3 h 165"/>
                  <a:gd name="T38" fmla="*/ 44 w 46"/>
                  <a:gd name="T39" fmla="*/ 3 h 165"/>
                  <a:gd name="T40" fmla="*/ 44 w 46"/>
                  <a:gd name="T41" fmla="*/ 3 h 165"/>
                  <a:gd name="T42" fmla="*/ 44 w 46"/>
                  <a:gd name="T43" fmla="*/ 3 h 165"/>
                  <a:gd name="T44" fmla="*/ 44 w 46"/>
                  <a:gd name="T45" fmla="*/ 3 h 165"/>
                  <a:gd name="T46" fmla="*/ 44 w 46"/>
                  <a:gd name="T47" fmla="*/ 3 h 165"/>
                  <a:gd name="T48" fmla="*/ 44 w 46"/>
                  <a:gd name="T49" fmla="*/ 3 h 165"/>
                  <a:gd name="T50" fmla="*/ 2 w 46"/>
                  <a:gd name="T51" fmla="*/ 163 h 165"/>
                  <a:gd name="T52" fmla="*/ 6 w 46"/>
                  <a:gd name="T53" fmla="*/ 165 h 165"/>
                  <a:gd name="T54" fmla="*/ 23 w 46"/>
                  <a:gd name="T55" fmla="*/ 165 h 165"/>
                  <a:gd name="T56" fmla="*/ 40 w 46"/>
                  <a:gd name="T57" fmla="*/ 165 h 165"/>
                  <a:gd name="T58" fmla="*/ 44 w 46"/>
                  <a:gd name="T59" fmla="*/ 163 h 165"/>
                  <a:gd name="T60" fmla="*/ 44 w 46"/>
                  <a:gd name="T61" fmla="*/ 163 h 165"/>
                  <a:gd name="T62" fmla="*/ 44 w 46"/>
                  <a:gd name="T63" fmla="*/ 163 h 165"/>
                  <a:gd name="T64" fmla="*/ 44 w 46"/>
                  <a:gd name="T65" fmla="*/ 163 h 165"/>
                  <a:gd name="T66" fmla="*/ 44 w 46"/>
                  <a:gd name="T67" fmla="*/ 163 h 165"/>
                  <a:gd name="T68" fmla="*/ 44 w 46"/>
                  <a:gd name="T69" fmla="*/ 163 h 165"/>
                  <a:gd name="T70" fmla="*/ 46 w 46"/>
                  <a:gd name="T71" fmla="*/ 163 h 165"/>
                  <a:gd name="T72" fmla="*/ 46 w 46"/>
                  <a:gd name="T73" fmla="*/ 163 h 165"/>
                  <a:gd name="T74" fmla="*/ 46 w 46"/>
                  <a:gd name="T75" fmla="*/ 161 h 165"/>
                  <a:gd name="T76" fmla="*/ 40 w 46"/>
                  <a:gd name="T77" fmla="*/ 163 h 165"/>
                  <a:gd name="T78" fmla="*/ 23 w 46"/>
                  <a:gd name="T79" fmla="*/ 165 h 165"/>
                  <a:gd name="T80" fmla="*/ 6 w 46"/>
                  <a:gd name="T81" fmla="*/ 163 h 165"/>
                  <a:gd name="T82" fmla="*/ 0 w 46"/>
                  <a:gd name="T83" fmla="*/ 161 h 165"/>
                  <a:gd name="T84" fmla="*/ 0 w 46"/>
                  <a:gd name="T85" fmla="*/ 163 h 165"/>
                  <a:gd name="T86" fmla="*/ 0 w 46"/>
                  <a:gd name="T87" fmla="*/ 163 h 165"/>
                  <a:gd name="T88" fmla="*/ 0 w 46"/>
                  <a:gd name="T89" fmla="*/ 163 h 165"/>
                  <a:gd name="T90" fmla="*/ 2 w 46"/>
                  <a:gd name="T91" fmla="*/ 163 h 165"/>
                  <a:gd name="T92" fmla="*/ 2 w 46"/>
                  <a:gd name="T93" fmla="*/ 163 h 165"/>
                  <a:gd name="T94" fmla="*/ 2 w 46"/>
                  <a:gd name="T95" fmla="*/ 163 h 165"/>
                  <a:gd name="T96" fmla="*/ 2 w 46"/>
                  <a:gd name="T97" fmla="*/ 163 h 165"/>
                  <a:gd name="T98" fmla="*/ 2 w 46"/>
                  <a:gd name="T99" fmla="*/ 16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5">
                    <a:moveTo>
                      <a:pt x="44" y="3"/>
                    </a:moveTo>
                    <a:lnTo>
                      <a:pt x="40" y="1"/>
                    </a:lnTo>
                    <a:lnTo>
                      <a:pt x="23" y="0"/>
                    </a:lnTo>
                    <a:lnTo>
                      <a:pt x="6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6" y="1"/>
                    </a:lnTo>
                    <a:lnTo>
                      <a:pt x="23" y="1"/>
                    </a:lnTo>
                    <a:lnTo>
                      <a:pt x="40" y="1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close/>
                    <a:moveTo>
                      <a:pt x="2" y="163"/>
                    </a:moveTo>
                    <a:lnTo>
                      <a:pt x="6" y="165"/>
                    </a:lnTo>
                    <a:lnTo>
                      <a:pt x="23" y="165"/>
                    </a:lnTo>
                    <a:lnTo>
                      <a:pt x="40" y="165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6" y="163"/>
                    </a:lnTo>
                    <a:lnTo>
                      <a:pt x="46" y="163"/>
                    </a:lnTo>
                    <a:lnTo>
                      <a:pt x="46" y="161"/>
                    </a:lnTo>
                    <a:lnTo>
                      <a:pt x="40" y="163"/>
                    </a:lnTo>
                    <a:lnTo>
                      <a:pt x="23" y="165"/>
                    </a:lnTo>
                    <a:lnTo>
                      <a:pt x="6" y="163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close/>
                  </a:path>
                </a:pathLst>
              </a:custGeom>
              <a:solidFill>
                <a:srgbClr val="00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74" name="Freeform 8159"/>
              <p:cNvSpPr>
                <a:spLocks noEditPoints="1"/>
              </p:cNvSpPr>
              <p:nvPr/>
            </p:nvSpPr>
            <p:spPr bwMode="auto">
              <a:xfrm>
                <a:off x="2944" y="3048"/>
                <a:ext cx="46" cy="164"/>
              </a:xfrm>
              <a:custGeom>
                <a:avLst/>
                <a:gdLst>
                  <a:gd name="T0" fmla="*/ 46 w 46"/>
                  <a:gd name="T1" fmla="*/ 2 h 164"/>
                  <a:gd name="T2" fmla="*/ 40 w 46"/>
                  <a:gd name="T3" fmla="*/ 0 h 164"/>
                  <a:gd name="T4" fmla="*/ 23 w 46"/>
                  <a:gd name="T5" fmla="*/ 0 h 164"/>
                  <a:gd name="T6" fmla="*/ 6 w 46"/>
                  <a:gd name="T7" fmla="*/ 0 h 164"/>
                  <a:gd name="T8" fmla="*/ 0 w 46"/>
                  <a:gd name="T9" fmla="*/ 2 h 164"/>
                  <a:gd name="T10" fmla="*/ 0 w 46"/>
                  <a:gd name="T11" fmla="*/ 2 h 164"/>
                  <a:gd name="T12" fmla="*/ 0 w 46"/>
                  <a:gd name="T13" fmla="*/ 2 h 164"/>
                  <a:gd name="T14" fmla="*/ 0 w 46"/>
                  <a:gd name="T15" fmla="*/ 2 h 164"/>
                  <a:gd name="T16" fmla="*/ 0 w 46"/>
                  <a:gd name="T17" fmla="*/ 2 h 164"/>
                  <a:gd name="T18" fmla="*/ 0 w 46"/>
                  <a:gd name="T19" fmla="*/ 2 h 164"/>
                  <a:gd name="T20" fmla="*/ 0 w 46"/>
                  <a:gd name="T21" fmla="*/ 4 h 164"/>
                  <a:gd name="T22" fmla="*/ 0 w 46"/>
                  <a:gd name="T23" fmla="*/ 4 h 164"/>
                  <a:gd name="T24" fmla="*/ 0 w 46"/>
                  <a:gd name="T25" fmla="*/ 4 h 164"/>
                  <a:gd name="T26" fmla="*/ 6 w 46"/>
                  <a:gd name="T27" fmla="*/ 2 h 164"/>
                  <a:gd name="T28" fmla="*/ 23 w 46"/>
                  <a:gd name="T29" fmla="*/ 0 h 164"/>
                  <a:gd name="T30" fmla="*/ 40 w 46"/>
                  <a:gd name="T31" fmla="*/ 2 h 164"/>
                  <a:gd name="T32" fmla="*/ 46 w 46"/>
                  <a:gd name="T33" fmla="*/ 4 h 164"/>
                  <a:gd name="T34" fmla="*/ 46 w 46"/>
                  <a:gd name="T35" fmla="*/ 4 h 164"/>
                  <a:gd name="T36" fmla="*/ 46 w 46"/>
                  <a:gd name="T37" fmla="*/ 4 h 164"/>
                  <a:gd name="T38" fmla="*/ 46 w 46"/>
                  <a:gd name="T39" fmla="*/ 4 h 164"/>
                  <a:gd name="T40" fmla="*/ 46 w 46"/>
                  <a:gd name="T41" fmla="*/ 2 h 164"/>
                  <a:gd name="T42" fmla="*/ 46 w 46"/>
                  <a:gd name="T43" fmla="*/ 2 h 164"/>
                  <a:gd name="T44" fmla="*/ 46 w 46"/>
                  <a:gd name="T45" fmla="*/ 2 h 164"/>
                  <a:gd name="T46" fmla="*/ 46 w 46"/>
                  <a:gd name="T47" fmla="*/ 2 h 164"/>
                  <a:gd name="T48" fmla="*/ 46 w 46"/>
                  <a:gd name="T49" fmla="*/ 2 h 164"/>
                  <a:gd name="T50" fmla="*/ 0 w 46"/>
                  <a:gd name="T51" fmla="*/ 160 h 164"/>
                  <a:gd name="T52" fmla="*/ 6 w 46"/>
                  <a:gd name="T53" fmla="*/ 162 h 164"/>
                  <a:gd name="T54" fmla="*/ 23 w 46"/>
                  <a:gd name="T55" fmla="*/ 164 h 164"/>
                  <a:gd name="T56" fmla="*/ 40 w 46"/>
                  <a:gd name="T57" fmla="*/ 162 h 164"/>
                  <a:gd name="T58" fmla="*/ 46 w 46"/>
                  <a:gd name="T59" fmla="*/ 160 h 164"/>
                  <a:gd name="T60" fmla="*/ 46 w 46"/>
                  <a:gd name="T61" fmla="*/ 160 h 164"/>
                  <a:gd name="T62" fmla="*/ 46 w 46"/>
                  <a:gd name="T63" fmla="*/ 160 h 164"/>
                  <a:gd name="T64" fmla="*/ 46 w 46"/>
                  <a:gd name="T65" fmla="*/ 160 h 164"/>
                  <a:gd name="T66" fmla="*/ 46 w 46"/>
                  <a:gd name="T67" fmla="*/ 160 h 164"/>
                  <a:gd name="T68" fmla="*/ 46 w 46"/>
                  <a:gd name="T69" fmla="*/ 160 h 164"/>
                  <a:gd name="T70" fmla="*/ 46 w 46"/>
                  <a:gd name="T71" fmla="*/ 160 h 164"/>
                  <a:gd name="T72" fmla="*/ 46 w 46"/>
                  <a:gd name="T73" fmla="*/ 160 h 164"/>
                  <a:gd name="T74" fmla="*/ 46 w 46"/>
                  <a:gd name="T75" fmla="*/ 160 h 164"/>
                  <a:gd name="T76" fmla="*/ 40 w 46"/>
                  <a:gd name="T77" fmla="*/ 162 h 164"/>
                  <a:gd name="T78" fmla="*/ 23 w 46"/>
                  <a:gd name="T79" fmla="*/ 164 h 164"/>
                  <a:gd name="T80" fmla="*/ 6 w 46"/>
                  <a:gd name="T81" fmla="*/ 162 h 164"/>
                  <a:gd name="T82" fmla="*/ 0 w 46"/>
                  <a:gd name="T83" fmla="*/ 160 h 164"/>
                  <a:gd name="T84" fmla="*/ 0 w 46"/>
                  <a:gd name="T85" fmla="*/ 160 h 164"/>
                  <a:gd name="T86" fmla="*/ 0 w 46"/>
                  <a:gd name="T87" fmla="*/ 160 h 164"/>
                  <a:gd name="T88" fmla="*/ 0 w 46"/>
                  <a:gd name="T89" fmla="*/ 160 h 164"/>
                  <a:gd name="T90" fmla="*/ 0 w 46"/>
                  <a:gd name="T91" fmla="*/ 160 h 164"/>
                  <a:gd name="T92" fmla="*/ 0 w 46"/>
                  <a:gd name="T93" fmla="*/ 160 h 164"/>
                  <a:gd name="T94" fmla="*/ 0 w 46"/>
                  <a:gd name="T95" fmla="*/ 160 h 164"/>
                  <a:gd name="T96" fmla="*/ 0 w 46"/>
                  <a:gd name="T97" fmla="*/ 160 h 164"/>
                  <a:gd name="T98" fmla="*/ 0 w 46"/>
                  <a:gd name="T99" fmla="*/ 16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4">
                    <a:moveTo>
                      <a:pt x="46" y="2"/>
                    </a:moveTo>
                    <a:lnTo>
                      <a:pt x="40" y="0"/>
                    </a:lnTo>
                    <a:lnTo>
                      <a:pt x="23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  <a:moveTo>
                      <a:pt x="0" y="160"/>
                    </a:moveTo>
                    <a:lnTo>
                      <a:pt x="6" y="162"/>
                    </a:lnTo>
                    <a:lnTo>
                      <a:pt x="23" y="164"/>
                    </a:lnTo>
                    <a:lnTo>
                      <a:pt x="40" y="162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0" y="162"/>
                    </a:lnTo>
                    <a:lnTo>
                      <a:pt x="23" y="164"/>
                    </a:lnTo>
                    <a:lnTo>
                      <a:pt x="6" y="162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00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75" name="Freeform 8160"/>
              <p:cNvSpPr>
                <a:spLocks noEditPoints="1"/>
              </p:cNvSpPr>
              <p:nvPr/>
            </p:nvSpPr>
            <p:spPr bwMode="auto">
              <a:xfrm>
                <a:off x="2944" y="3048"/>
                <a:ext cx="46" cy="164"/>
              </a:xfrm>
              <a:custGeom>
                <a:avLst/>
                <a:gdLst>
                  <a:gd name="T0" fmla="*/ 46 w 46"/>
                  <a:gd name="T1" fmla="*/ 4 h 164"/>
                  <a:gd name="T2" fmla="*/ 40 w 46"/>
                  <a:gd name="T3" fmla="*/ 2 h 164"/>
                  <a:gd name="T4" fmla="*/ 23 w 46"/>
                  <a:gd name="T5" fmla="*/ 0 h 164"/>
                  <a:gd name="T6" fmla="*/ 6 w 46"/>
                  <a:gd name="T7" fmla="*/ 2 h 164"/>
                  <a:gd name="T8" fmla="*/ 0 w 46"/>
                  <a:gd name="T9" fmla="*/ 4 h 164"/>
                  <a:gd name="T10" fmla="*/ 0 w 46"/>
                  <a:gd name="T11" fmla="*/ 4 h 164"/>
                  <a:gd name="T12" fmla="*/ 0 w 46"/>
                  <a:gd name="T13" fmla="*/ 4 h 164"/>
                  <a:gd name="T14" fmla="*/ 0 w 46"/>
                  <a:gd name="T15" fmla="*/ 4 h 164"/>
                  <a:gd name="T16" fmla="*/ 0 w 46"/>
                  <a:gd name="T17" fmla="*/ 4 h 164"/>
                  <a:gd name="T18" fmla="*/ 0 w 46"/>
                  <a:gd name="T19" fmla="*/ 4 h 164"/>
                  <a:gd name="T20" fmla="*/ 0 w 46"/>
                  <a:gd name="T21" fmla="*/ 4 h 164"/>
                  <a:gd name="T22" fmla="*/ 0 w 46"/>
                  <a:gd name="T23" fmla="*/ 4 h 164"/>
                  <a:gd name="T24" fmla="*/ 0 w 46"/>
                  <a:gd name="T25" fmla="*/ 4 h 164"/>
                  <a:gd name="T26" fmla="*/ 6 w 46"/>
                  <a:gd name="T27" fmla="*/ 2 h 164"/>
                  <a:gd name="T28" fmla="*/ 23 w 46"/>
                  <a:gd name="T29" fmla="*/ 0 h 164"/>
                  <a:gd name="T30" fmla="*/ 40 w 46"/>
                  <a:gd name="T31" fmla="*/ 2 h 164"/>
                  <a:gd name="T32" fmla="*/ 46 w 46"/>
                  <a:gd name="T33" fmla="*/ 4 h 164"/>
                  <a:gd name="T34" fmla="*/ 46 w 46"/>
                  <a:gd name="T35" fmla="*/ 4 h 164"/>
                  <a:gd name="T36" fmla="*/ 46 w 46"/>
                  <a:gd name="T37" fmla="*/ 4 h 164"/>
                  <a:gd name="T38" fmla="*/ 46 w 46"/>
                  <a:gd name="T39" fmla="*/ 4 h 164"/>
                  <a:gd name="T40" fmla="*/ 46 w 46"/>
                  <a:gd name="T41" fmla="*/ 4 h 164"/>
                  <a:gd name="T42" fmla="*/ 46 w 46"/>
                  <a:gd name="T43" fmla="*/ 4 h 164"/>
                  <a:gd name="T44" fmla="*/ 46 w 46"/>
                  <a:gd name="T45" fmla="*/ 4 h 164"/>
                  <a:gd name="T46" fmla="*/ 46 w 46"/>
                  <a:gd name="T47" fmla="*/ 4 h 164"/>
                  <a:gd name="T48" fmla="*/ 46 w 46"/>
                  <a:gd name="T49" fmla="*/ 4 h 164"/>
                  <a:gd name="T50" fmla="*/ 0 w 46"/>
                  <a:gd name="T51" fmla="*/ 160 h 164"/>
                  <a:gd name="T52" fmla="*/ 6 w 46"/>
                  <a:gd name="T53" fmla="*/ 162 h 164"/>
                  <a:gd name="T54" fmla="*/ 23 w 46"/>
                  <a:gd name="T55" fmla="*/ 164 h 164"/>
                  <a:gd name="T56" fmla="*/ 40 w 46"/>
                  <a:gd name="T57" fmla="*/ 162 h 164"/>
                  <a:gd name="T58" fmla="*/ 46 w 46"/>
                  <a:gd name="T59" fmla="*/ 160 h 164"/>
                  <a:gd name="T60" fmla="*/ 46 w 46"/>
                  <a:gd name="T61" fmla="*/ 160 h 164"/>
                  <a:gd name="T62" fmla="*/ 46 w 46"/>
                  <a:gd name="T63" fmla="*/ 160 h 164"/>
                  <a:gd name="T64" fmla="*/ 46 w 46"/>
                  <a:gd name="T65" fmla="*/ 160 h 164"/>
                  <a:gd name="T66" fmla="*/ 46 w 46"/>
                  <a:gd name="T67" fmla="*/ 160 h 164"/>
                  <a:gd name="T68" fmla="*/ 46 w 46"/>
                  <a:gd name="T69" fmla="*/ 160 h 164"/>
                  <a:gd name="T70" fmla="*/ 46 w 46"/>
                  <a:gd name="T71" fmla="*/ 160 h 164"/>
                  <a:gd name="T72" fmla="*/ 46 w 46"/>
                  <a:gd name="T73" fmla="*/ 160 h 164"/>
                  <a:gd name="T74" fmla="*/ 46 w 46"/>
                  <a:gd name="T75" fmla="*/ 160 h 164"/>
                  <a:gd name="T76" fmla="*/ 40 w 46"/>
                  <a:gd name="T77" fmla="*/ 162 h 164"/>
                  <a:gd name="T78" fmla="*/ 23 w 46"/>
                  <a:gd name="T79" fmla="*/ 164 h 164"/>
                  <a:gd name="T80" fmla="*/ 6 w 46"/>
                  <a:gd name="T81" fmla="*/ 162 h 164"/>
                  <a:gd name="T82" fmla="*/ 0 w 46"/>
                  <a:gd name="T83" fmla="*/ 160 h 164"/>
                  <a:gd name="T84" fmla="*/ 0 w 46"/>
                  <a:gd name="T85" fmla="*/ 160 h 164"/>
                  <a:gd name="T86" fmla="*/ 0 w 46"/>
                  <a:gd name="T87" fmla="*/ 160 h 164"/>
                  <a:gd name="T88" fmla="*/ 0 w 46"/>
                  <a:gd name="T89" fmla="*/ 160 h 164"/>
                  <a:gd name="T90" fmla="*/ 0 w 46"/>
                  <a:gd name="T91" fmla="*/ 160 h 164"/>
                  <a:gd name="T92" fmla="*/ 0 w 46"/>
                  <a:gd name="T93" fmla="*/ 160 h 164"/>
                  <a:gd name="T94" fmla="*/ 0 w 46"/>
                  <a:gd name="T95" fmla="*/ 160 h 164"/>
                  <a:gd name="T96" fmla="*/ 0 w 46"/>
                  <a:gd name="T97" fmla="*/ 160 h 164"/>
                  <a:gd name="T98" fmla="*/ 0 w 46"/>
                  <a:gd name="T99" fmla="*/ 16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4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60"/>
                    </a:moveTo>
                    <a:lnTo>
                      <a:pt x="6" y="162"/>
                    </a:lnTo>
                    <a:lnTo>
                      <a:pt x="23" y="164"/>
                    </a:lnTo>
                    <a:lnTo>
                      <a:pt x="40" y="162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0" y="162"/>
                    </a:lnTo>
                    <a:lnTo>
                      <a:pt x="23" y="164"/>
                    </a:lnTo>
                    <a:lnTo>
                      <a:pt x="6" y="162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002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76" name="Freeform 8161"/>
              <p:cNvSpPr>
                <a:spLocks noEditPoints="1"/>
              </p:cNvSpPr>
              <p:nvPr/>
            </p:nvSpPr>
            <p:spPr bwMode="auto">
              <a:xfrm>
                <a:off x="2944" y="3048"/>
                <a:ext cx="46" cy="164"/>
              </a:xfrm>
              <a:custGeom>
                <a:avLst/>
                <a:gdLst>
                  <a:gd name="T0" fmla="*/ 46 w 46"/>
                  <a:gd name="T1" fmla="*/ 4 h 164"/>
                  <a:gd name="T2" fmla="*/ 40 w 46"/>
                  <a:gd name="T3" fmla="*/ 2 h 164"/>
                  <a:gd name="T4" fmla="*/ 23 w 46"/>
                  <a:gd name="T5" fmla="*/ 0 h 164"/>
                  <a:gd name="T6" fmla="*/ 6 w 46"/>
                  <a:gd name="T7" fmla="*/ 2 h 164"/>
                  <a:gd name="T8" fmla="*/ 0 w 46"/>
                  <a:gd name="T9" fmla="*/ 4 h 164"/>
                  <a:gd name="T10" fmla="*/ 0 w 46"/>
                  <a:gd name="T11" fmla="*/ 4 h 164"/>
                  <a:gd name="T12" fmla="*/ 0 w 46"/>
                  <a:gd name="T13" fmla="*/ 4 h 164"/>
                  <a:gd name="T14" fmla="*/ 0 w 46"/>
                  <a:gd name="T15" fmla="*/ 4 h 164"/>
                  <a:gd name="T16" fmla="*/ 0 w 46"/>
                  <a:gd name="T17" fmla="*/ 4 h 164"/>
                  <a:gd name="T18" fmla="*/ 0 w 46"/>
                  <a:gd name="T19" fmla="*/ 4 h 164"/>
                  <a:gd name="T20" fmla="*/ 0 w 46"/>
                  <a:gd name="T21" fmla="*/ 4 h 164"/>
                  <a:gd name="T22" fmla="*/ 0 w 46"/>
                  <a:gd name="T23" fmla="*/ 4 h 164"/>
                  <a:gd name="T24" fmla="*/ 0 w 46"/>
                  <a:gd name="T25" fmla="*/ 4 h 164"/>
                  <a:gd name="T26" fmla="*/ 6 w 46"/>
                  <a:gd name="T27" fmla="*/ 2 h 164"/>
                  <a:gd name="T28" fmla="*/ 23 w 46"/>
                  <a:gd name="T29" fmla="*/ 0 h 164"/>
                  <a:gd name="T30" fmla="*/ 40 w 46"/>
                  <a:gd name="T31" fmla="*/ 2 h 164"/>
                  <a:gd name="T32" fmla="*/ 46 w 46"/>
                  <a:gd name="T33" fmla="*/ 4 h 164"/>
                  <a:gd name="T34" fmla="*/ 46 w 46"/>
                  <a:gd name="T35" fmla="*/ 4 h 164"/>
                  <a:gd name="T36" fmla="*/ 46 w 46"/>
                  <a:gd name="T37" fmla="*/ 4 h 164"/>
                  <a:gd name="T38" fmla="*/ 46 w 46"/>
                  <a:gd name="T39" fmla="*/ 4 h 164"/>
                  <a:gd name="T40" fmla="*/ 46 w 46"/>
                  <a:gd name="T41" fmla="*/ 4 h 164"/>
                  <a:gd name="T42" fmla="*/ 46 w 46"/>
                  <a:gd name="T43" fmla="*/ 4 h 164"/>
                  <a:gd name="T44" fmla="*/ 46 w 46"/>
                  <a:gd name="T45" fmla="*/ 4 h 164"/>
                  <a:gd name="T46" fmla="*/ 46 w 46"/>
                  <a:gd name="T47" fmla="*/ 4 h 164"/>
                  <a:gd name="T48" fmla="*/ 46 w 46"/>
                  <a:gd name="T49" fmla="*/ 4 h 164"/>
                  <a:gd name="T50" fmla="*/ 0 w 46"/>
                  <a:gd name="T51" fmla="*/ 160 h 164"/>
                  <a:gd name="T52" fmla="*/ 6 w 46"/>
                  <a:gd name="T53" fmla="*/ 162 h 164"/>
                  <a:gd name="T54" fmla="*/ 23 w 46"/>
                  <a:gd name="T55" fmla="*/ 164 h 164"/>
                  <a:gd name="T56" fmla="*/ 40 w 46"/>
                  <a:gd name="T57" fmla="*/ 162 h 164"/>
                  <a:gd name="T58" fmla="*/ 46 w 46"/>
                  <a:gd name="T59" fmla="*/ 160 h 164"/>
                  <a:gd name="T60" fmla="*/ 46 w 46"/>
                  <a:gd name="T61" fmla="*/ 160 h 164"/>
                  <a:gd name="T62" fmla="*/ 46 w 46"/>
                  <a:gd name="T63" fmla="*/ 160 h 164"/>
                  <a:gd name="T64" fmla="*/ 46 w 46"/>
                  <a:gd name="T65" fmla="*/ 160 h 164"/>
                  <a:gd name="T66" fmla="*/ 46 w 46"/>
                  <a:gd name="T67" fmla="*/ 160 h 164"/>
                  <a:gd name="T68" fmla="*/ 46 w 46"/>
                  <a:gd name="T69" fmla="*/ 160 h 164"/>
                  <a:gd name="T70" fmla="*/ 46 w 46"/>
                  <a:gd name="T71" fmla="*/ 160 h 164"/>
                  <a:gd name="T72" fmla="*/ 46 w 46"/>
                  <a:gd name="T73" fmla="*/ 160 h 164"/>
                  <a:gd name="T74" fmla="*/ 46 w 46"/>
                  <a:gd name="T75" fmla="*/ 160 h 164"/>
                  <a:gd name="T76" fmla="*/ 40 w 46"/>
                  <a:gd name="T77" fmla="*/ 162 h 164"/>
                  <a:gd name="T78" fmla="*/ 23 w 46"/>
                  <a:gd name="T79" fmla="*/ 164 h 164"/>
                  <a:gd name="T80" fmla="*/ 6 w 46"/>
                  <a:gd name="T81" fmla="*/ 162 h 164"/>
                  <a:gd name="T82" fmla="*/ 0 w 46"/>
                  <a:gd name="T83" fmla="*/ 160 h 164"/>
                  <a:gd name="T84" fmla="*/ 0 w 46"/>
                  <a:gd name="T85" fmla="*/ 160 h 164"/>
                  <a:gd name="T86" fmla="*/ 0 w 46"/>
                  <a:gd name="T87" fmla="*/ 160 h 164"/>
                  <a:gd name="T88" fmla="*/ 0 w 46"/>
                  <a:gd name="T89" fmla="*/ 160 h 164"/>
                  <a:gd name="T90" fmla="*/ 0 w 46"/>
                  <a:gd name="T91" fmla="*/ 160 h 164"/>
                  <a:gd name="T92" fmla="*/ 0 w 46"/>
                  <a:gd name="T93" fmla="*/ 160 h 164"/>
                  <a:gd name="T94" fmla="*/ 0 w 46"/>
                  <a:gd name="T95" fmla="*/ 160 h 164"/>
                  <a:gd name="T96" fmla="*/ 0 w 46"/>
                  <a:gd name="T97" fmla="*/ 160 h 164"/>
                  <a:gd name="T98" fmla="*/ 0 w 46"/>
                  <a:gd name="T99" fmla="*/ 16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4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60"/>
                    </a:moveTo>
                    <a:lnTo>
                      <a:pt x="6" y="162"/>
                    </a:lnTo>
                    <a:lnTo>
                      <a:pt x="23" y="164"/>
                    </a:lnTo>
                    <a:lnTo>
                      <a:pt x="40" y="162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0" y="162"/>
                    </a:lnTo>
                    <a:lnTo>
                      <a:pt x="23" y="164"/>
                    </a:lnTo>
                    <a:lnTo>
                      <a:pt x="6" y="162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77" name="Freeform 8162"/>
              <p:cNvSpPr>
                <a:spLocks noEditPoints="1"/>
              </p:cNvSpPr>
              <p:nvPr/>
            </p:nvSpPr>
            <p:spPr bwMode="auto">
              <a:xfrm>
                <a:off x="2942" y="3048"/>
                <a:ext cx="50" cy="164"/>
              </a:xfrm>
              <a:custGeom>
                <a:avLst/>
                <a:gdLst>
                  <a:gd name="T0" fmla="*/ 48 w 50"/>
                  <a:gd name="T1" fmla="*/ 4 h 164"/>
                  <a:gd name="T2" fmla="*/ 42 w 50"/>
                  <a:gd name="T3" fmla="*/ 2 h 164"/>
                  <a:gd name="T4" fmla="*/ 25 w 50"/>
                  <a:gd name="T5" fmla="*/ 0 h 164"/>
                  <a:gd name="T6" fmla="*/ 8 w 50"/>
                  <a:gd name="T7" fmla="*/ 2 h 164"/>
                  <a:gd name="T8" fmla="*/ 2 w 50"/>
                  <a:gd name="T9" fmla="*/ 4 h 164"/>
                  <a:gd name="T10" fmla="*/ 2 w 50"/>
                  <a:gd name="T11" fmla="*/ 4 h 164"/>
                  <a:gd name="T12" fmla="*/ 2 w 50"/>
                  <a:gd name="T13" fmla="*/ 4 h 164"/>
                  <a:gd name="T14" fmla="*/ 2 w 50"/>
                  <a:gd name="T15" fmla="*/ 4 h 164"/>
                  <a:gd name="T16" fmla="*/ 2 w 50"/>
                  <a:gd name="T17" fmla="*/ 4 h 164"/>
                  <a:gd name="T18" fmla="*/ 0 w 50"/>
                  <a:gd name="T19" fmla="*/ 4 h 164"/>
                  <a:gd name="T20" fmla="*/ 0 w 50"/>
                  <a:gd name="T21" fmla="*/ 4 h 164"/>
                  <a:gd name="T22" fmla="*/ 0 w 50"/>
                  <a:gd name="T23" fmla="*/ 4 h 164"/>
                  <a:gd name="T24" fmla="*/ 0 w 50"/>
                  <a:gd name="T25" fmla="*/ 4 h 164"/>
                  <a:gd name="T26" fmla="*/ 8 w 50"/>
                  <a:gd name="T27" fmla="*/ 2 h 164"/>
                  <a:gd name="T28" fmla="*/ 25 w 50"/>
                  <a:gd name="T29" fmla="*/ 0 h 164"/>
                  <a:gd name="T30" fmla="*/ 40 w 50"/>
                  <a:gd name="T31" fmla="*/ 2 h 164"/>
                  <a:gd name="T32" fmla="*/ 50 w 50"/>
                  <a:gd name="T33" fmla="*/ 4 h 164"/>
                  <a:gd name="T34" fmla="*/ 50 w 50"/>
                  <a:gd name="T35" fmla="*/ 4 h 164"/>
                  <a:gd name="T36" fmla="*/ 50 w 50"/>
                  <a:gd name="T37" fmla="*/ 4 h 164"/>
                  <a:gd name="T38" fmla="*/ 48 w 50"/>
                  <a:gd name="T39" fmla="*/ 4 h 164"/>
                  <a:gd name="T40" fmla="*/ 48 w 50"/>
                  <a:gd name="T41" fmla="*/ 4 h 164"/>
                  <a:gd name="T42" fmla="*/ 48 w 50"/>
                  <a:gd name="T43" fmla="*/ 4 h 164"/>
                  <a:gd name="T44" fmla="*/ 48 w 50"/>
                  <a:gd name="T45" fmla="*/ 4 h 164"/>
                  <a:gd name="T46" fmla="*/ 48 w 50"/>
                  <a:gd name="T47" fmla="*/ 4 h 164"/>
                  <a:gd name="T48" fmla="*/ 48 w 50"/>
                  <a:gd name="T49" fmla="*/ 4 h 164"/>
                  <a:gd name="T50" fmla="*/ 2 w 50"/>
                  <a:gd name="T51" fmla="*/ 160 h 164"/>
                  <a:gd name="T52" fmla="*/ 8 w 50"/>
                  <a:gd name="T53" fmla="*/ 162 h 164"/>
                  <a:gd name="T54" fmla="*/ 25 w 50"/>
                  <a:gd name="T55" fmla="*/ 164 h 164"/>
                  <a:gd name="T56" fmla="*/ 42 w 50"/>
                  <a:gd name="T57" fmla="*/ 162 h 164"/>
                  <a:gd name="T58" fmla="*/ 48 w 50"/>
                  <a:gd name="T59" fmla="*/ 160 h 164"/>
                  <a:gd name="T60" fmla="*/ 48 w 50"/>
                  <a:gd name="T61" fmla="*/ 160 h 164"/>
                  <a:gd name="T62" fmla="*/ 48 w 50"/>
                  <a:gd name="T63" fmla="*/ 160 h 164"/>
                  <a:gd name="T64" fmla="*/ 48 w 50"/>
                  <a:gd name="T65" fmla="*/ 160 h 164"/>
                  <a:gd name="T66" fmla="*/ 48 w 50"/>
                  <a:gd name="T67" fmla="*/ 158 h 164"/>
                  <a:gd name="T68" fmla="*/ 48 w 50"/>
                  <a:gd name="T69" fmla="*/ 158 h 164"/>
                  <a:gd name="T70" fmla="*/ 50 w 50"/>
                  <a:gd name="T71" fmla="*/ 158 h 164"/>
                  <a:gd name="T72" fmla="*/ 50 w 50"/>
                  <a:gd name="T73" fmla="*/ 158 h 164"/>
                  <a:gd name="T74" fmla="*/ 50 w 50"/>
                  <a:gd name="T75" fmla="*/ 158 h 164"/>
                  <a:gd name="T76" fmla="*/ 40 w 50"/>
                  <a:gd name="T77" fmla="*/ 162 h 164"/>
                  <a:gd name="T78" fmla="*/ 25 w 50"/>
                  <a:gd name="T79" fmla="*/ 162 h 164"/>
                  <a:gd name="T80" fmla="*/ 8 w 50"/>
                  <a:gd name="T81" fmla="*/ 162 h 164"/>
                  <a:gd name="T82" fmla="*/ 0 w 50"/>
                  <a:gd name="T83" fmla="*/ 158 h 164"/>
                  <a:gd name="T84" fmla="*/ 0 w 50"/>
                  <a:gd name="T85" fmla="*/ 158 h 164"/>
                  <a:gd name="T86" fmla="*/ 0 w 50"/>
                  <a:gd name="T87" fmla="*/ 158 h 164"/>
                  <a:gd name="T88" fmla="*/ 0 w 50"/>
                  <a:gd name="T89" fmla="*/ 158 h 164"/>
                  <a:gd name="T90" fmla="*/ 2 w 50"/>
                  <a:gd name="T91" fmla="*/ 158 h 164"/>
                  <a:gd name="T92" fmla="*/ 2 w 50"/>
                  <a:gd name="T93" fmla="*/ 160 h 164"/>
                  <a:gd name="T94" fmla="*/ 2 w 50"/>
                  <a:gd name="T95" fmla="*/ 160 h 164"/>
                  <a:gd name="T96" fmla="*/ 2 w 50"/>
                  <a:gd name="T97" fmla="*/ 160 h 164"/>
                  <a:gd name="T98" fmla="*/ 2 w 50"/>
                  <a:gd name="T99" fmla="*/ 16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4">
                    <a:moveTo>
                      <a:pt x="48" y="4"/>
                    </a:moveTo>
                    <a:lnTo>
                      <a:pt x="42" y="2"/>
                    </a:lnTo>
                    <a:lnTo>
                      <a:pt x="25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8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close/>
                    <a:moveTo>
                      <a:pt x="2" y="160"/>
                    </a:moveTo>
                    <a:lnTo>
                      <a:pt x="8" y="162"/>
                    </a:lnTo>
                    <a:lnTo>
                      <a:pt x="25" y="164"/>
                    </a:lnTo>
                    <a:lnTo>
                      <a:pt x="42" y="162"/>
                    </a:lnTo>
                    <a:lnTo>
                      <a:pt x="48" y="160"/>
                    </a:lnTo>
                    <a:lnTo>
                      <a:pt x="48" y="160"/>
                    </a:lnTo>
                    <a:lnTo>
                      <a:pt x="48" y="160"/>
                    </a:lnTo>
                    <a:lnTo>
                      <a:pt x="48" y="160"/>
                    </a:lnTo>
                    <a:lnTo>
                      <a:pt x="48" y="158"/>
                    </a:lnTo>
                    <a:lnTo>
                      <a:pt x="48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40" y="162"/>
                    </a:lnTo>
                    <a:lnTo>
                      <a:pt x="25" y="162"/>
                    </a:lnTo>
                    <a:lnTo>
                      <a:pt x="8" y="162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2" y="158"/>
                    </a:lnTo>
                    <a:lnTo>
                      <a:pt x="2" y="160"/>
                    </a:lnTo>
                    <a:lnTo>
                      <a:pt x="2" y="160"/>
                    </a:lnTo>
                    <a:lnTo>
                      <a:pt x="2" y="160"/>
                    </a:lnTo>
                    <a:lnTo>
                      <a:pt x="2" y="160"/>
                    </a:lnTo>
                    <a:close/>
                  </a:path>
                </a:pathLst>
              </a:cu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78" name="Freeform 8163"/>
              <p:cNvSpPr>
                <a:spLocks noEditPoints="1"/>
              </p:cNvSpPr>
              <p:nvPr/>
            </p:nvSpPr>
            <p:spPr bwMode="auto">
              <a:xfrm>
                <a:off x="2942" y="3048"/>
                <a:ext cx="50" cy="162"/>
              </a:xfrm>
              <a:custGeom>
                <a:avLst/>
                <a:gdLst>
                  <a:gd name="T0" fmla="*/ 50 w 50"/>
                  <a:gd name="T1" fmla="*/ 4 h 162"/>
                  <a:gd name="T2" fmla="*/ 40 w 50"/>
                  <a:gd name="T3" fmla="*/ 2 h 162"/>
                  <a:gd name="T4" fmla="*/ 25 w 50"/>
                  <a:gd name="T5" fmla="*/ 0 h 162"/>
                  <a:gd name="T6" fmla="*/ 8 w 50"/>
                  <a:gd name="T7" fmla="*/ 2 h 162"/>
                  <a:gd name="T8" fmla="*/ 0 w 50"/>
                  <a:gd name="T9" fmla="*/ 4 h 162"/>
                  <a:gd name="T10" fmla="*/ 0 w 50"/>
                  <a:gd name="T11" fmla="*/ 6 h 162"/>
                  <a:gd name="T12" fmla="*/ 0 w 50"/>
                  <a:gd name="T13" fmla="*/ 6 h 162"/>
                  <a:gd name="T14" fmla="*/ 0 w 50"/>
                  <a:gd name="T15" fmla="*/ 6 h 162"/>
                  <a:gd name="T16" fmla="*/ 0 w 50"/>
                  <a:gd name="T17" fmla="*/ 6 h 162"/>
                  <a:gd name="T18" fmla="*/ 0 w 50"/>
                  <a:gd name="T19" fmla="*/ 6 h 162"/>
                  <a:gd name="T20" fmla="*/ 0 w 50"/>
                  <a:gd name="T21" fmla="*/ 6 h 162"/>
                  <a:gd name="T22" fmla="*/ 0 w 50"/>
                  <a:gd name="T23" fmla="*/ 6 h 162"/>
                  <a:gd name="T24" fmla="*/ 0 w 50"/>
                  <a:gd name="T25" fmla="*/ 6 h 162"/>
                  <a:gd name="T26" fmla="*/ 10 w 50"/>
                  <a:gd name="T27" fmla="*/ 2 h 162"/>
                  <a:gd name="T28" fmla="*/ 25 w 50"/>
                  <a:gd name="T29" fmla="*/ 2 h 162"/>
                  <a:gd name="T30" fmla="*/ 40 w 50"/>
                  <a:gd name="T31" fmla="*/ 2 h 162"/>
                  <a:gd name="T32" fmla="*/ 50 w 50"/>
                  <a:gd name="T33" fmla="*/ 6 h 162"/>
                  <a:gd name="T34" fmla="*/ 50 w 50"/>
                  <a:gd name="T35" fmla="*/ 6 h 162"/>
                  <a:gd name="T36" fmla="*/ 50 w 50"/>
                  <a:gd name="T37" fmla="*/ 6 h 162"/>
                  <a:gd name="T38" fmla="*/ 50 w 50"/>
                  <a:gd name="T39" fmla="*/ 6 h 162"/>
                  <a:gd name="T40" fmla="*/ 50 w 50"/>
                  <a:gd name="T41" fmla="*/ 6 h 162"/>
                  <a:gd name="T42" fmla="*/ 50 w 50"/>
                  <a:gd name="T43" fmla="*/ 6 h 162"/>
                  <a:gd name="T44" fmla="*/ 50 w 50"/>
                  <a:gd name="T45" fmla="*/ 6 h 162"/>
                  <a:gd name="T46" fmla="*/ 50 w 50"/>
                  <a:gd name="T47" fmla="*/ 6 h 162"/>
                  <a:gd name="T48" fmla="*/ 50 w 50"/>
                  <a:gd name="T49" fmla="*/ 4 h 162"/>
                  <a:gd name="T50" fmla="*/ 0 w 50"/>
                  <a:gd name="T51" fmla="*/ 158 h 162"/>
                  <a:gd name="T52" fmla="*/ 8 w 50"/>
                  <a:gd name="T53" fmla="*/ 162 h 162"/>
                  <a:gd name="T54" fmla="*/ 25 w 50"/>
                  <a:gd name="T55" fmla="*/ 162 h 162"/>
                  <a:gd name="T56" fmla="*/ 40 w 50"/>
                  <a:gd name="T57" fmla="*/ 162 h 162"/>
                  <a:gd name="T58" fmla="*/ 50 w 50"/>
                  <a:gd name="T59" fmla="*/ 158 h 162"/>
                  <a:gd name="T60" fmla="*/ 50 w 50"/>
                  <a:gd name="T61" fmla="*/ 158 h 162"/>
                  <a:gd name="T62" fmla="*/ 50 w 50"/>
                  <a:gd name="T63" fmla="*/ 158 h 162"/>
                  <a:gd name="T64" fmla="*/ 50 w 50"/>
                  <a:gd name="T65" fmla="*/ 158 h 162"/>
                  <a:gd name="T66" fmla="*/ 50 w 50"/>
                  <a:gd name="T67" fmla="*/ 158 h 162"/>
                  <a:gd name="T68" fmla="*/ 50 w 50"/>
                  <a:gd name="T69" fmla="*/ 158 h 162"/>
                  <a:gd name="T70" fmla="*/ 50 w 50"/>
                  <a:gd name="T71" fmla="*/ 158 h 162"/>
                  <a:gd name="T72" fmla="*/ 50 w 50"/>
                  <a:gd name="T73" fmla="*/ 158 h 162"/>
                  <a:gd name="T74" fmla="*/ 50 w 50"/>
                  <a:gd name="T75" fmla="*/ 158 h 162"/>
                  <a:gd name="T76" fmla="*/ 40 w 50"/>
                  <a:gd name="T77" fmla="*/ 160 h 162"/>
                  <a:gd name="T78" fmla="*/ 25 w 50"/>
                  <a:gd name="T79" fmla="*/ 162 h 162"/>
                  <a:gd name="T80" fmla="*/ 10 w 50"/>
                  <a:gd name="T81" fmla="*/ 160 h 162"/>
                  <a:gd name="T82" fmla="*/ 0 w 50"/>
                  <a:gd name="T83" fmla="*/ 158 h 162"/>
                  <a:gd name="T84" fmla="*/ 0 w 50"/>
                  <a:gd name="T85" fmla="*/ 158 h 162"/>
                  <a:gd name="T86" fmla="*/ 0 w 50"/>
                  <a:gd name="T87" fmla="*/ 158 h 162"/>
                  <a:gd name="T88" fmla="*/ 0 w 50"/>
                  <a:gd name="T89" fmla="*/ 158 h 162"/>
                  <a:gd name="T90" fmla="*/ 0 w 50"/>
                  <a:gd name="T91" fmla="*/ 158 h 162"/>
                  <a:gd name="T92" fmla="*/ 0 w 50"/>
                  <a:gd name="T93" fmla="*/ 158 h 162"/>
                  <a:gd name="T94" fmla="*/ 0 w 50"/>
                  <a:gd name="T95" fmla="*/ 158 h 162"/>
                  <a:gd name="T96" fmla="*/ 0 w 50"/>
                  <a:gd name="T97" fmla="*/ 158 h 162"/>
                  <a:gd name="T98" fmla="*/ 0 w 50"/>
                  <a:gd name="T99" fmla="*/ 15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2">
                    <a:moveTo>
                      <a:pt x="50" y="4"/>
                    </a:moveTo>
                    <a:lnTo>
                      <a:pt x="40" y="2"/>
                    </a:lnTo>
                    <a:lnTo>
                      <a:pt x="25" y="0"/>
                    </a:lnTo>
                    <a:lnTo>
                      <a:pt x="8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0" y="2"/>
                    </a:lnTo>
                    <a:lnTo>
                      <a:pt x="25" y="2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4"/>
                    </a:lnTo>
                    <a:close/>
                    <a:moveTo>
                      <a:pt x="0" y="158"/>
                    </a:moveTo>
                    <a:lnTo>
                      <a:pt x="8" y="162"/>
                    </a:lnTo>
                    <a:lnTo>
                      <a:pt x="25" y="162"/>
                    </a:lnTo>
                    <a:lnTo>
                      <a:pt x="40" y="162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40" y="160"/>
                    </a:lnTo>
                    <a:lnTo>
                      <a:pt x="25" y="162"/>
                    </a:lnTo>
                    <a:lnTo>
                      <a:pt x="10" y="160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close/>
                  </a:path>
                </a:pathLst>
              </a:custGeom>
              <a:solidFill>
                <a:srgbClr val="00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79" name="Freeform 8164"/>
              <p:cNvSpPr>
                <a:spLocks noEditPoints="1"/>
              </p:cNvSpPr>
              <p:nvPr/>
            </p:nvSpPr>
            <p:spPr bwMode="auto">
              <a:xfrm>
                <a:off x="2942" y="3050"/>
                <a:ext cx="50" cy="160"/>
              </a:xfrm>
              <a:custGeom>
                <a:avLst/>
                <a:gdLst>
                  <a:gd name="T0" fmla="*/ 50 w 50"/>
                  <a:gd name="T1" fmla="*/ 4 h 160"/>
                  <a:gd name="T2" fmla="*/ 40 w 50"/>
                  <a:gd name="T3" fmla="*/ 0 h 160"/>
                  <a:gd name="T4" fmla="*/ 25 w 50"/>
                  <a:gd name="T5" fmla="*/ 0 h 160"/>
                  <a:gd name="T6" fmla="*/ 10 w 50"/>
                  <a:gd name="T7" fmla="*/ 0 h 160"/>
                  <a:gd name="T8" fmla="*/ 0 w 50"/>
                  <a:gd name="T9" fmla="*/ 4 h 160"/>
                  <a:gd name="T10" fmla="*/ 0 w 50"/>
                  <a:gd name="T11" fmla="*/ 4 h 160"/>
                  <a:gd name="T12" fmla="*/ 0 w 50"/>
                  <a:gd name="T13" fmla="*/ 4 h 160"/>
                  <a:gd name="T14" fmla="*/ 0 w 50"/>
                  <a:gd name="T15" fmla="*/ 4 h 160"/>
                  <a:gd name="T16" fmla="*/ 0 w 50"/>
                  <a:gd name="T17" fmla="*/ 4 h 160"/>
                  <a:gd name="T18" fmla="*/ 0 w 50"/>
                  <a:gd name="T19" fmla="*/ 4 h 160"/>
                  <a:gd name="T20" fmla="*/ 0 w 50"/>
                  <a:gd name="T21" fmla="*/ 4 h 160"/>
                  <a:gd name="T22" fmla="*/ 0 w 50"/>
                  <a:gd name="T23" fmla="*/ 4 h 160"/>
                  <a:gd name="T24" fmla="*/ 0 w 50"/>
                  <a:gd name="T25" fmla="*/ 4 h 160"/>
                  <a:gd name="T26" fmla="*/ 10 w 50"/>
                  <a:gd name="T27" fmla="*/ 2 h 160"/>
                  <a:gd name="T28" fmla="*/ 25 w 50"/>
                  <a:gd name="T29" fmla="*/ 0 h 160"/>
                  <a:gd name="T30" fmla="*/ 40 w 50"/>
                  <a:gd name="T31" fmla="*/ 2 h 160"/>
                  <a:gd name="T32" fmla="*/ 50 w 50"/>
                  <a:gd name="T33" fmla="*/ 4 h 160"/>
                  <a:gd name="T34" fmla="*/ 50 w 50"/>
                  <a:gd name="T35" fmla="*/ 4 h 160"/>
                  <a:gd name="T36" fmla="*/ 50 w 50"/>
                  <a:gd name="T37" fmla="*/ 4 h 160"/>
                  <a:gd name="T38" fmla="*/ 50 w 50"/>
                  <a:gd name="T39" fmla="*/ 4 h 160"/>
                  <a:gd name="T40" fmla="*/ 50 w 50"/>
                  <a:gd name="T41" fmla="*/ 4 h 160"/>
                  <a:gd name="T42" fmla="*/ 50 w 50"/>
                  <a:gd name="T43" fmla="*/ 4 h 160"/>
                  <a:gd name="T44" fmla="*/ 50 w 50"/>
                  <a:gd name="T45" fmla="*/ 4 h 160"/>
                  <a:gd name="T46" fmla="*/ 50 w 50"/>
                  <a:gd name="T47" fmla="*/ 4 h 160"/>
                  <a:gd name="T48" fmla="*/ 50 w 50"/>
                  <a:gd name="T49" fmla="*/ 4 h 160"/>
                  <a:gd name="T50" fmla="*/ 0 w 50"/>
                  <a:gd name="T51" fmla="*/ 156 h 160"/>
                  <a:gd name="T52" fmla="*/ 10 w 50"/>
                  <a:gd name="T53" fmla="*/ 158 h 160"/>
                  <a:gd name="T54" fmla="*/ 25 w 50"/>
                  <a:gd name="T55" fmla="*/ 160 h 160"/>
                  <a:gd name="T56" fmla="*/ 40 w 50"/>
                  <a:gd name="T57" fmla="*/ 158 h 160"/>
                  <a:gd name="T58" fmla="*/ 50 w 50"/>
                  <a:gd name="T59" fmla="*/ 156 h 160"/>
                  <a:gd name="T60" fmla="*/ 50 w 50"/>
                  <a:gd name="T61" fmla="*/ 156 h 160"/>
                  <a:gd name="T62" fmla="*/ 50 w 50"/>
                  <a:gd name="T63" fmla="*/ 156 h 160"/>
                  <a:gd name="T64" fmla="*/ 50 w 50"/>
                  <a:gd name="T65" fmla="*/ 156 h 160"/>
                  <a:gd name="T66" fmla="*/ 50 w 50"/>
                  <a:gd name="T67" fmla="*/ 156 h 160"/>
                  <a:gd name="T68" fmla="*/ 50 w 50"/>
                  <a:gd name="T69" fmla="*/ 156 h 160"/>
                  <a:gd name="T70" fmla="*/ 50 w 50"/>
                  <a:gd name="T71" fmla="*/ 156 h 160"/>
                  <a:gd name="T72" fmla="*/ 50 w 50"/>
                  <a:gd name="T73" fmla="*/ 156 h 160"/>
                  <a:gd name="T74" fmla="*/ 50 w 50"/>
                  <a:gd name="T75" fmla="*/ 156 h 160"/>
                  <a:gd name="T76" fmla="*/ 40 w 50"/>
                  <a:gd name="T77" fmla="*/ 158 h 160"/>
                  <a:gd name="T78" fmla="*/ 25 w 50"/>
                  <a:gd name="T79" fmla="*/ 160 h 160"/>
                  <a:gd name="T80" fmla="*/ 10 w 50"/>
                  <a:gd name="T81" fmla="*/ 158 h 160"/>
                  <a:gd name="T82" fmla="*/ 0 w 50"/>
                  <a:gd name="T83" fmla="*/ 156 h 160"/>
                  <a:gd name="T84" fmla="*/ 0 w 50"/>
                  <a:gd name="T85" fmla="*/ 156 h 160"/>
                  <a:gd name="T86" fmla="*/ 0 w 50"/>
                  <a:gd name="T87" fmla="*/ 156 h 160"/>
                  <a:gd name="T88" fmla="*/ 0 w 50"/>
                  <a:gd name="T89" fmla="*/ 156 h 160"/>
                  <a:gd name="T90" fmla="*/ 0 w 50"/>
                  <a:gd name="T91" fmla="*/ 156 h 160"/>
                  <a:gd name="T92" fmla="*/ 0 w 50"/>
                  <a:gd name="T93" fmla="*/ 156 h 160"/>
                  <a:gd name="T94" fmla="*/ 0 w 50"/>
                  <a:gd name="T95" fmla="*/ 156 h 160"/>
                  <a:gd name="T96" fmla="*/ 0 w 50"/>
                  <a:gd name="T97" fmla="*/ 156 h 160"/>
                  <a:gd name="T98" fmla="*/ 0 w 50"/>
                  <a:gd name="T99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0">
                    <a:moveTo>
                      <a:pt x="50" y="4"/>
                    </a:moveTo>
                    <a:lnTo>
                      <a:pt x="40" y="0"/>
                    </a:lnTo>
                    <a:lnTo>
                      <a:pt x="25" y="0"/>
                    </a:lnTo>
                    <a:lnTo>
                      <a:pt x="1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0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6"/>
                    </a:moveTo>
                    <a:lnTo>
                      <a:pt x="10" y="158"/>
                    </a:lnTo>
                    <a:lnTo>
                      <a:pt x="25" y="160"/>
                    </a:lnTo>
                    <a:lnTo>
                      <a:pt x="40" y="158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40" y="158"/>
                    </a:lnTo>
                    <a:lnTo>
                      <a:pt x="25" y="160"/>
                    </a:lnTo>
                    <a:lnTo>
                      <a:pt x="10" y="158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00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80" name="Freeform 8165"/>
              <p:cNvSpPr>
                <a:spLocks noEditPoints="1"/>
              </p:cNvSpPr>
              <p:nvPr/>
            </p:nvSpPr>
            <p:spPr bwMode="auto">
              <a:xfrm>
                <a:off x="2942" y="3050"/>
                <a:ext cx="50" cy="160"/>
              </a:xfrm>
              <a:custGeom>
                <a:avLst/>
                <a:gdLst>
                  <a:gd name="T0" fmla="*/ 50 w 50"/>
                  <a:gd name="T1" fmla="*/ 4 h 160"/>
                  <a:gd name="T2" fmla="*/ 40 w 50"/>
                  <a:gd name="T3" fmla="*/ 2 h 160"/>
                  <a:gd name="T4" fmla="*/ 25 w 50"/>
                  <a:gd name="T5" fmla="*/ 0 h 160"/>
                  <a:gd name="T6" fmla="*/ 10 w 50"/>
                  <a:gd name="T7" fmla="*/ 2 h 160"/>
                  <a:gd name="T8" fmla="*/ 0 w 50"/>
                  <a:gd name="T9" fmla="*/ 4 h 160"/>
                  <a:gd name="T10" fmla="*/ 0 w 50"/>
                  <a:gd name="T11" fmla="*/ 4 h 160"/>
                  <a:gd name="T12" fmla="*/ 0 w 50"/>
                  <a:gd name="T13" fmla="*/ 4 h 160"/>
                  <a:gd name="T14" fmla="*/ 0 w 50"/>
                  <a:gd name="T15" fmla="*/ 4 h 160"/>
                  <a:gd name="T16" fmla="*/ 0 w 50"/>
                  <a:gd name="T17" fmla="*/ 4 h 160"/>
                  <a:gd name="T18" fmla="*/ 0 w 50"/>
                  <a:gd name="T19" fmla="*/ 4 h 160"/>
                  <a:gd name="T20" fmla="*/ 0 w 50"/>
                  <a:gd name="T21" fmla="*/ 4 h 160"/>
                  <a:gd name="T22" fmla="*/ 0 w 50"/>
                  <a:gd name="T23" fmla="*/ 4 h 160"/>
                  <a:gd name="T24" fmla="*/ 0 w 50"/>
                  <a:gd name="T25" fmla="*/ 4 h 160"/>
                  <a:gd name="T26" fmla="*/ 10 w 50"/>
                  <a:gd name="T27" fmla="*/ 2 h 160"/>
                  <a:gd name="T28" fmla="*/ 25 w 50"/>
                  <a:gd name="T29" fmla="*/ 0 h 160"/>
                  <a:gd name="T30" fmla="*/ 40 w 50"/>
                  <a:gd name="T31" fmla="*/ 2 h 160"/>
                  <a:gd name="T32" fmla="*/ 50 w 50"/>
                  <a:gd name="T33" fmla="*/ 4 h 160"/>
                  <a:gd name="T34" fmla="*/ 50 w 50"/>
                  <a:gd name="T35" fmla="*/ 4 h 160"/>
                  <a:gd name="T36" fmla="*/ 50 w 50"/>
                  <a:gd name="T37" fmla="*/ 4 h 160"/>
                  <a:gd name="T38" fmla="*/ 50 w 50"/>
                  <a:gd name="T39" fmla="*/ 4 h 160"/>
                  <a:gd name="T40" fmla="*/ 50 w 50"/>
                  <a:gd name="T41" fmla="*/ 4 h 160"/>
                  <a:gd name="T42" fmla="*/ 50 w 50"/>
                  <a:gd name="T43" fmla="*/ 4 h 160"/>
                  <a:gd name="T44" fmla="*/ 50 w 50"/>
                  <a:gd name="T45" fmla="*/ 4 h 160"/>
                  <a:gd name="T46" fmla="*/ 50 w 50"/>
                  <a:gd name="T47" fmla="*/ 4 h 160"/>
                  <a:gd name="T48" fmla="*/ 50 w 50"/>
                  <a:gd name="T49" fmla="*/ 4 h 160"/>
                  <a:gd name="T50" fmla="*/ 0 w 50"/>
                  <a:gd name="T51" fmla="*/ 156 h 160"/>
                  <a:gd name="T52" fmla="*/ 10 w 50"/>
                  <a:gd name="T53" fmla="*/ 158 h 160"/>
                  <a:gd name="T54" fmla="*/ 25 w 50"/>
                  <a:gd name="T55" fmla="*/ 160 h 160"/>
                  <a:gd name="T56" fmla="*/ 40 w 50"/>
                  <a:gd name="T57" fmla="*/ 158 h 160"/>
                  <a:gd name="T58" fmla="*/ 50 w 50"/>
                  <a:gd name="T59" fmla="*/ 156 h 160"/>
                  <a:gd name="T60" fmla="*/ 50 w 50"/>
                  <a:gd name="T61" fmla="*/ 156 h 160"/>
                  <a:gd name="T62" fmla="*/ 50 w 50"/>
                  <a:gd name="T63" fmla="*/ 156 h 160"/>
                  <a:gd name="T64" fmla="*/ 50 w 50"/>
                  <a:gd name="T65" fmla="*/ 156 h 160"/>
                  <a:gd name="T66" fmla="*/ 50 w 50"/>
                  <a:gd name="T67" fmla="*/ 156 h 160"/>
                  <a:gd name="T68" fmla="*/ 50 w 50"/>
                  <a:gd name="T69" fmla="*/ 156 h 160"/>
                  <a:gd name="T70" fmla="*/ 50 w 50"/>
                  <a:gd name="T71" fmla="*/ 156 h 160"/>
                  <a:gd name="T72" fmla="*/ 50 w 50"/>
                  <a:gd name="T73" fmla="*/ 156 h 160"/>
                  <a:gd name="T74" fmla="*/ 50 w 50"/>
                  <a:gd name="T75" fmla="*/ 154 h 160"/>
                  <a:gd name="T76" fmla="*/ 40 w 50"/>
                  <a:gd name="T77" fmla="*/ 158 h 160"/>
                  <a:gd name="T78" fmla="*/ 25 w 50"/>
                  <a:gd name="T79" fmla="*/ 160 h 160"/>
                  <a:gd name="T80" fmla="*/ 10 w 50"/>
                  <a:gd name="T81" fmla="*/ 158 h 160"/>
                  <a:gd name="T82" fmla="*/ 0 w 50"/>
                  <a:gd name="T83" fmla="*/ 154 h 160"/>
                  <a:gd name="T84" fmla="*/ 0 w 50"/>
                  <a:gd name="T85" fmla="*/ 156 h 160"/>
                  <a:gd name="T86" fmla="*/ 0 w 50"/>
                  <a:gd name="T87" fmla="*/ 156 h 160"/>
                  <a:gd name="T88" fmla="*/ 0 w 50"/>
                  <a:gd name="T89" fmla="*/ 156 h 160"/>
                  <a:gd name="T90" fmla="*/ 0 w 50"/>
                  <a:gd name="T91" fmla="*/ 156 h 160"/>
                  <a:gd name="T92" fmla="*/ 0 w 50"/>
                  <a:gd name="T93" fmla="*/ 156 h 160"/>
                  <a:gd name="T94" fmla="*/ 0 w 50"/>
                  <a:gd name="T95" fmla="*/ 156 h 160"/>
                  <a:gd name="T96" fmla="*/ 0 w 50"/>
                  <a:gd name="T97" fmla="*/ 156 h 160"/>
                  <a:gd name="T98" fmla="*/ 0 w 50"/>
                  <a:gd name="T99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0">
                    <a:moveTo>
                      <a:pt x="50" y="4"/>
                    </a:moveTo>
                    <a:lnTo>
                      <a:pt x="40" y="2"/>
                    </a:lnTo>
                    <a:lnTo>
                      <a:pt x="25" y="0"/>
                    </a:lnTo>
                    <a:lnTo>
                      <a:pt x="1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0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6"/>
                    </a:moveTo>
                    <a:lnTo>
                      <a:pt x="10" y="158"/>
                    </a:lnTo>
                    <a:lnTo>
                      <a:pt x="25" y="160"/>
                    </a:lnTo>
                    <a:lnTo>
                      <a:pt x="40" y="158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4"/>
                    </a:lnTo>
                    <a:lnTo>
                      <a:pt x="40" y="158"/>
                    </a:lnTo>
                    <a:lnTo>
                      <a:pt x="25" y="160"/>
                    </a:lnTo>
                    <a:lnTo>
                      <a:pt x="10" y="158"/>
                    </a:lnTo>
                    <a:lnTo>
                      <a:pt x="0" y="154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00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81" name="Freeform 8166"/>
              <p:cNvSpPr>
                <a:spLocks noEditPoints="1"/>
              </p:cNvSpPr>
              <p:nvPr/>
            </p:nvSpPr>
            <p:spPr bwMode="auto">
              <a:xfrm>
                <a:off x="2942" y="3050"/>
                <a:ext cx="50" cy="160"/>
              </a:xfrm>
              <a:custGeom>
                <a:avLst/>
                <a:gdLst>
                  <a:gd name="T0" fmla="*/ 50 w 50"/>
                  <a:gd name="T1" fmla="*/ 4 h 160"/>
                  <a:gd name="T2" fmla="*/ 40 w 50"/>
                  <a:gd name="T3" fmla="*/ 2 h 160"/>
                  <a:gd name="T4" fmla="*/ 25 w 50"/>
                  <a:gd name="T5" fmla="*/ 0 h 160"/>
                  <a:gd name="T6" fmla="*/ 10 w 50"/>
                  <a:gd name="T7" fmla="*/ 2 h 160"/>
                  <a:gd name="T8" fmla="*/ 0 w 50"/>
                  <a:gd name="T9" fmla="*/ 4 h 160"/>
                  <a:gd name="T10" fmla="*/ 0 w 50"/>
                  <a:gd name="T11" fmla="*/ 4 h 160"/>
                  <a:gd name="T12" fmla="*/ 0 w 50"/>
                  <a:gd name="T13" fmla="*/ 4 h 160"/>
                  <a:gd name="T14" fmla="*/ 0 w 50"/>
                  <a:gd name="T15" fmla="*/ 4 h 160"/>
                  <a:gd name="T16" fmla="*/ 0 w 50"/>
                  <a:gd name="T17" fmla="*/ 4 h 160"/>
                  <a:gd name="T18" fmla="*/ 0 w 50"/>
                  <a:gd name="T19" fmla="*/ 4 h 160"/>
                  <a:gd name="T20" fmla="*/ 0 w 50"/>
                  <a:gd name="T21" fmla="*/ 6 h 160"/>
                  <a:gd name="T22" fmla="*/ 0 w 50"/>
                  <a:gd name="T23" fmla="*/ 6 h 160"/>
                  <a:gd name="T24" fmla="*/ 0 w 50"/>
                  <a:gd name="T25" fmla="*/ 6 h 160"/>
                  <a:gd name="T26" fmla="*/ 10 w 50"/>
                  <a:gd name="T27" fmla="*/ 2 h 160"/>
                  <a:gd name="T28" fmla="*/ 25 w 50"/>
                  <a:gd name="T29" fmla="*/ 0 h 160"/>
                  <a:gd name="T30" fmla="*/ 40 w 50"/>
                  <a:gd name="T31" fmla="*/ 2 h 160"/>
                  <a:gd name="T32" fmla="*/ 50 w 50"/>
                  <a:gd name="T33" fmla="*/ 6 h 160"/>
                  <a:gd name="T34" fmla="*/ 50 w 50"/>
                  <a:gd name="T35" fmla="*/ 6 h 160"/>
                  <a:gd name="T36" fmla="*/ 50 w 50"/>
                  <a:gd name="T37" fmla="*/ 6 h 160"/>
                  <a:gd name="T38" fmla="*/ 50 w 50"/>
                  <a:gd name="T39" fmla="*/ 4 h 160"/>
                  <a:gd name="T40" fmla="*/ 50 w 50"/>
                  <a:gd name="T41" fmla="*/ 4 h 160"/>
                  <a:gd name="T42" fmla="*/ 50 w 50"/>
                  <a:gd name="T43" fmla="*/ 4 h 160"/>
                  <a:gd name="T44" fmla="*/ 50 w 50"/>
                  <a:gd name="T45" fmla="*/ 4 h 160"/>
                  <a:gd name="T46" fmla="*/ 50 w 50"/>
                  <a:gd name="T47" fmla="*/ 4 h 160"/>
                  <a:gd name="T48" fmla="*/ 50 w 50"/>
                  <a:gd name="T49" fmla="*/ 4 h 160"/>
                  <a:gd name="T50" fmla="*/ 0 w 50"/>
                  <a:gd name="T51" fmla="*/ 154 h 160"/>
                  <a:gd name="T52" fmla="*/ 10 w 50"/>
                  <a:gd name="T53" fmla="*/ 158 h 160"/>
                  <a:gd name="T54" fmla="*/ 25 w 50"/>
                  <a:gd name="T55" fmla="*/ 160 h 160"/>
                  <a:gd name="T56" fmla="*/ 40 w 50"/>
                  <a:gd name="T57" fmla="*/ 158 h 160"/>
                  <a:gd name="T58" fmla="*/ 50 w 50"/>
                  <a:gd name="T59" fmla="*/ 154 h 160"/>
                  <a:gd name="T60" fmla="*/ 50 w 50"/>
                  <a:gd name="T61" fmla="*/ 154 h 160"/>
                  <a:gd name="T62" fmla="*/ 50 w 50"/>
                  <a:gd name="T63" fmla="*/ 154 h 160"/>
                  <a:gd name="T64" fmla="*/ 50 w 50"/>
                  <a:gd name="T65" fmla="*/ 154 h 160"/>
                  <a:gd name="T66" fmla="*/ 50 w 50"/>
                  <a:gd name="T67" fmla="*/ 154 h 160"/>
                  <a:gd name="T68" fmla="*/ 50 w 50"/>
                  <a:gd name="T69" fmla="*/ 154 h 160"/>
                  <a:gd name="T70" fmla="*/ 50 w 50"/>
                  <a:gd name="T71" fmla="*/ 154 h 160"/>
                  <a:gd name="T72" fmla="*/ 50 w 50"/>
                  <a:gd name="T73" fmla="*/ 154 h 160"/>
                  <a:gd name="T74" fmla="*/ 50 w 50"/>
                  <a:gd name="T75" fmla="*/ 154 h 160"/>
                  <a:gd name="T76" fmla="*/ 40 w 50"/>
                  <a:gd name="T77" fmla="*/ 158 h 160"/>
                  <a:gd name="T78" fmla="*/ 25 w 50"/>
                  <a:gd name="T79" fmla="*/ 160 h 160"/>
                  <a:gd name="T80" fmla="*/ 10 w 50"/>
                  <a:gd name="T81" fmla="*/ 158 h 160"/>
                  <a:gd name="T82" fmla="*/ 0 w 50"/>
                  <a:gd name="T83" fmla="*/ 154 h 160"/>
                  <a:gd name="T84" fmla="*/ 0 w 50"/>
                  <a:gd name="T85" fmla="*/ 154 h 160"/>
                  <a:gd name="T86" fmla="*/ 0 w 50"/>
                  <a:gd name="T87" fmla="*/ 154 h 160"/>
                  <a:gd name="T88" fmla="*/ 0 w 50"/>
                  <a:gd name="T89" fmla="*/ 154 h 160"/>
                  <a:gd name="T90" fmla="*/ 0 w 50"/>
                  <a:gd name="T91" fmla="*/ 154 h 160"/>
                  <a:gd name="T92" fmla="*/ 0 w 50"/>
                  <a:gd name="T93" fmla="*/ 154 h 160"/>
                  <a:gd name="T94" fmla="*/ 0 w 50"/>
                  <a:gd name="T95" fmla="*/ 154 h 160"/>
                  <a:gd name="T96" fmla="*/ 0 w 50"/>
                  <a:gd name="T97" fmla="*/ 154 h 160"/>
                  <a:gd name="T98" fmla="*/ 0 w 50"/>
                  <a:gd name="T99" fmla="*/ 1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0">
                    <a:moveTo>
                      <a:pt x="50" y="4"/>
                    </a:moveTo>
                    <a:lnTo>
                      <a:pt x="40" y="2"/>
                    </a:lnTo>
                    <a:lnTo>
                      <a:pt x="25" y="0"/>
                    </a:lnTo>
                    <a:lnTo>
                      <a:pt x="1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0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4"/>
                    </a:moveTo>
                    <a:lnTo>
                      <a:pt x="10" y="158"/>
                    </a:lnTo>
                    <a:lnTo>
                      <a:pt x="25" y="160"/>
                    </a:lnTo>
                    <a:lnTo>
                      <a:pt x="40" y="158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40" y="158"/>
                    </a:lnTo>
                    <a:lnTo>
                      <a:pt x="25" y="160"/>
                    </a:lnTo>
                    <a:lnTo>
                      <a:pt x="10" y="158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82" name="Freeform 8167"/>
              <p:cNvSpPr>
                <a:spLocks noEditPoints="1"/>
              </p:cNvSpPr>
              <p:nvPr/>
            </p:nvSpPr>
            <p:spPr bwMode="auto">
              <a:xfrm>
                <a:off x="2940" y="3050"/>
                <a:ext cx="54" cy="160"/>
              </a:xfrm>
              <a:custGeom>
                <a:avLst/>
                <a:gdLst>
                  <a:gd name="T0" fmla="*/ 52 w 54"/>
                  <a:gd name="T1" fmla="*/ 6 h 160"/>
                  <a:gd name="T2" fmla="*/ 42 w 54"/>
                  <a:gd name="T3" fmla="*/ 2 h 160"/>
                  <a:gd name="T4" fmla="*/ 27 w 54"/>
                  <a:gd name="T5" fmla="*/ 0 h 160"/>
                  <a:gd name="T6" fmla="*/ 12 w 54"/>
                  <a:gd name="T7" fmla="*/ 2 h 160"/>
                  <a:gd name="T8" fmla="*/ 2 w 54"/>
                  <a:gd name="T9" fmla="*/ 6 h 160"/>
                  <a:gd name="T10" fmla="*/ 2 w 54"/>
                  <a:gd name="T11" fmla="*/ 6 h 160"/>
                  <a:gd name="T12" fmla="*/ 2 w 54"/>
                  <a:gd name="T13" fmla="*/ 6 h 160"/>
                  <a:gd name="T14" fmla="*/ 0 w 54"/>
                  <a:gd name="T15" fmla="*/ 6 h 160"/>
                  <a:gd name="T16" fmla="*/ 0 w 54"/>
                  <a:gd name="T17" fmla="*/ 6 h 160"/>
                  <a:gd name="T18" fmla="*/ 0 w 54"/>
                  <a:gd name="T19" fmla="*/ 6 h 160"/>
                  <a:gd name="T20" fmla="*/ 0 w 54"/>
                  <a:gd name="T21" fmla="*/ 6 h 160"/>
                  <a:gd name="T22" fmla="*/ 0 w 54"/>
                  <a:gd name="T23" fmla="*/ 6 h 160"/>
                  <a:gd name="T24" fmla="*/ 0 w 54"/>
                  <a:gd name="T25" fmla="*/ 6 h 160"/>
                  <a:gd name="T26" fmla="*/ 12 w 54"/>
                  <a:gd name="T27" fmla="*/ 2 h 160"/>
                  <a:gd name="T28" fmla="*/ 27 w 54"/>
                  <a:gd name="T29" fmla="*/ 0 h 160"/>
                  <a:gd name="T30" fmla="*/ 42 w 54"/>
                  <a:gd name="T31" fmla="*/ 2 h 160"/>
                  <a:gd name="T32" fmla="*/ 54 w 54"/>
                  <a:gd name="T33" fmla="*/ 6 h 160"/>
                  <a:gd name="T34" fmla="*/ 54 w 54"/>
                  <a:gd name="T35" fmla="*/ 6 h 160"/>
                  <a:gd name="T36" fmla="*/ 54 w 54"/>
                  <a:gd name="T37" fmla="*/ 6 h 160"/>
                  <a:gd name="T38" fmla="*/ 54 w 54"/>
                  <a:gd name="T39" fmla="*/ 6 h 160"/>
                  <a:gd name="T40" fmla="*/ 54 w 54"/>
                  <a:gd name="T41" fmla="*/ 6 h 160"/>
                  <a:gd name="T42" fmla="*/ 52 w 54"/>
                  <a:gd name="T43" fmla="*/ 6 h 160"/>
                  <a:gd name="T44" fmla="*/ 52 w 54"/>
                  <a:gd name="T45" fmla="*/ 6 h 160"/>
                  <a:gd name="T46" fmla="*/ 52 w 54"/>
                  <a:gd name="T47" fmla="*/ 6 h 160"/>
                  <a:gd name="T48" fmla="*/ 52 w 54"/>
                  <a:gd name="T49" fmla="*/ 6 h 160"/>
                  <a:gd name="T50" fmla="*/ 2 w 54"/>
                  <a:gd name="T51" fmla="*/ 154 h 160"/>
                  <a:gd name="T52" fmla="*/ 12 w 54"/>
                  <a:gd name="T53" fmla="*/ 158 h 160"/>
                  <a:gd name="T54" fmla="*/ 27 w 54"/>
                  <a:gd name="T55" fmla="*/ 160 h 160"/>
                  <a:gd name="T56" fmla="*/ 42 w 54"/>
                  <a:gd name="T57" fmla="*/ 158 h 160"/>
                  <a:gd name="T58" fmla="*/ 52 w 54"/>
                  <a:gd name="T59" fmla="*/ 154 h 160"/>
                  <a:gd name="T60" fmla="*/ 52 w 54"/>
                  <a:gd name="T61" fmla="*/ 154 h 160"/>
                  <a:gd name="T62" fmla="*/ 52 w 54"/>
                  <a:gd name="T63" fmla="*/ 154 h 160"/>
                  <a:gd name="T64" fmla="*/ 52 w 54"/>
                  <a:gd name="T65" fmla="*/ 154 h 160"/>
                  <a:gd name="T66" fmla="*/ 54 w 54"/>
                  <a:gd name="T67" fmla="*/ 154 h 160"/>
                  <a:gd name="T68" fmla="*/ 54 w 54"/>
                  <a:gd name="T69" fmla="*/ 154 h 160"/>
                  <a:gd name="T70" fmla="*/ 54 w 54"/>
                  <a:gd name="T71" fmla="*/ 154 h 160"/>
                  <a:gd name="T72" fmla="*/ 54 w 54"/>
                  <a:gd name="T73" fmla="*/ 154 h 160"/>
                  <a:gd name="T74" fmla="*/ 54 w 54"/>
                  <a:gd name="T75" fmla="*/ 154 h 160"/>
                  <a:gd name="T76" fmla="*/ 42 w 54"/>
                  <a:gd name="T77" fmla="*/ 158 h 160"/>
                  <a:gd name="T78" fmla="*/ 27 w 54"/>
                  <a:gd name="T79" fmla="*/ 158 h 160"/>
                  <a:gd name="T80" fmla="*/ 12 w 54"/>
                  <a:gd name="T81" fmla="*/ 158 h 160"/>
                  <a:gd name="T82" fmla="*/ 0 w 54"/>
                  <a:gd name="T83" fmla="*/ 154 h 160"/>
                  <a:gd name="T84" fmla="*/ 0 w 54"/>
                  <a:gd name="T85" fmla="*/ 154 h 160"/>
                  <a:gd name="T86" fmla="*/ 0 w 54"/>
                  <a:gd name="T87" fmla="*/ 154 h 160"/>
                  <a:gd name="T88" fmla="*/ 0 w 54"/>
                  <a:gd name="T89" fmla="*/ 154 h 160"/>
                  <a:gd name="T90" fmla="*/ 0 w 54"/>
                  <a:gd name="T91" fmla="*/ 154 h 160"/>
                  <a:gd name="T92" fmla="*/ 0 w 54"/>
                  <a:gd name="T93" fmla="*/ 154 h 160"/>
                  <a:gd name="T94" fmla="*/ 2 w 54"/>
                  <a:gd name="T95" fmla="*/ 154 h 160"/>
                  <a:gd name="T96" fmla="*/ 2 w 54"/>
                  <a:gd name="T97" fmla="*/ 154 h 160"/>
                  <a:gd name="T98" fmla="*/ 2 w 54"/>
                  <a:gd name="T99" fmla="*/ 1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60">
                    <a:moveTo>
                      <a:pt x="52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2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2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2" y="6"/>
                    </a:lnTo>
                    <a:close/>
                    <a:moveTo>
                      <a:pt x="2" y="154"/>
                    </a:moveTo>
                    <a:lnTo>
                      <a:pt x="12" y="158"/>
                    </a:lnTo>
                    <a:lnTo>
                      <a:pt x="27" y="160"/>
                    </a:lnTo>
                    <a:lnTo>
                      <a:pt x="42" y="158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42" y="158"/>
                    </a:lnTo>
                    <a:lnTo>
                      <a:pt x="27" y="158"/>
                    </a:lnTo>
                    <a:lnTo>
                      <a:pt x="12" y="158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close/>
                  </a:path>
                </a:pathLst>
              </a:cu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83" name="Freeform 8168"/>
              <p:cNvSpPr>
                <a:spLocks noEditPoints="1"/>
              </p:cNvSpPr>
              <p:nvPr/>
            </p:nvSpPr>
            <p:spPr bwMode="auto">
              <a:xfrm>
                <a:off x="2940" y="3050"/>
                <a:ext cx="54" cy="158"/>
              </a:xfrm>
              <a:custGeom>
                <a:avLst/>
                <a:gdLst>
                  <a:gd name="T0" fmla="*/ 54 w 54"/>
                  <a:gd name="T1" fmla="*/ 6 h 158"/>
                  <a:gd name="T2" fmla="*/ 42 w 54"/>
                  <a:gd name="T3" fmla="*/ 2 h 158"/>
                  <a:gd name="T4" fmla="*/ 27 w 54"/>
                  <a:gd name="T5" fmla="*/ 0 h 158"/>
                  <a:gd name="T6" fmla="*/ 12 w 54"/>
                  <a:gd name="T7" fmla="*/ 2 h 158"/>
                  <a:gd name="T8" fmla="*/ 0 w 54"/>
                  <a:gd name="T9" fmla="*/ 6 h 158"/>
                  <a:gd name="T10" fmla="*/ 0 w 54"/>
                  <a:gd name="T11" fmla="*/ 6 h 158"/>
                  <a:gd name="T12" fmla="*/ 0 w 54"/>
                  <a:gd name="T13" fmla="*/ 6 h 158"/>
                  <a:gd name="T14" fmla="*/ 0 w 54"/>
                  <a:gd name="T15" fmla="*/ 6 h 158"/>
                  <a:gd name="T16" fmla="*/ 0 w 54"/>
                  <a:gd name="T17" fmla="*/ 6 h 158"/>
                  <a:gd name="T18" fmla="*/ 0 w 54"/>
                  <a:gd name="T19" fmla="*/ 6 h 158"/>
                  <a:gd name="T20" fmla="*/ 0 w 54"/>
                  <a:gd name="T21" fmla="*/ 6 h 158"/>
                  <a:gd name="T22" fmla="*/ 0 w 54"/>
                  <a:gd name="T23" fmla="*/ 6 h 158"/>
                  <a:gd name="T24" fmla="*/ 0 w 54"/>
                  <a:gd name="T25" fmla="*/ 6 h 158"/>
                  <a:gd name="T26" fmla="*/ 12 w 54"/>
                  <a:gd name="T27" fmla="*/ 2 h 158"/>
                  <a:gd name="T28" fmla="*/ 27 w 54"/>
                  <a:gd name="T29" fmla="*/ 2 h 158"/>
                  <a:gd name="T30" fmla="*/ 42 w 54"/>
                  <a:gd name="T31" fmla="*/ 2 h 158"/>
                  <a:gd name="T32" fmla="*/ 54 w 54"/>
                  <a:gd name="T33" fmla="*/ 6 h 158"/>
                  <a:gd name="T34" fmla="*/ 54 w 54"/>
                  <a:gd name="T35" fmla="*/ 6 h 158"/>
                  <a:gd name="T36" fmla="*/ 54 w 54"/>
                  <a:gd name="T37" fmla="*/ 6 h 158"/>
                  <a:gd name="T38" fmla="*/ 54 w 54"/>
                  <a:gd name="T39" fmla="*/ 6 h 158"/>
                  <a:gd name="T40" fmla="*/ 54 w 54"/>
                  <a:gd name="T41" fmla="*/ 6 h 158"/>
                  <a:gd name="T42" fmla="*/ 54 w 54"/>
                  <a:gd name="T43" fmla="*/ 6 h 158"/>
                  <a:gd name="T44" fmla="*/ 54 w 54"/>
                  <a:gd name="T45" fmla="*/ 6 h 158"/>
                  <a:gd name="T46" fmla="*/ 54 w 54"/>
                  <a:gd name="T47" fmla="*/ 6 h 158"/>
                  <a:gd name="T48" fmla="*/ 54 w 54"/>
                  <a:gd name="T49" fmla="*/ 6 h 158"/>
                  <a:gd name="T50" fmla="*/ 0 w 54"/>
                  <a:gd name="T51" fmla="*/ 154 h 158"/>
                  <a:gd name="T52" fmla="*/ 12 w 54"/>
                  <a:gd name="T53" fmla="*/ 158 h 158"/>
                  <a:gd name="T54" fmla="*/ 27 w 54"/>
                  <a:gd name="T55" fmla="*/ 158 h 158"/>
                  <a:gd name="T56" fmla="*/ 42 w 54"/>
                  <a:gd name="T57" fmla="*/ 158 h 158"/>
                  <a:gd name="T58" fmla="*/ 54 w 54"/>
                  <a:gd name="T59" fmla="*/ 154 h 158"/>
                  <a:gd name="T60" fmla="*/ 54 w 54"/>
                  <a:gd name="T61" fmla="*/ 154 h 158"/>
                  <a:gd name="T62" fmla="*/ 54 w 54"/>
                  <a:gd name="T63" fmla="*/ 154 h 158"/>
                  <a:gd name="T64" fmla="*/ 54 w 54"/>
                  <a:gd name="T65" fmla="*/ 154 h 158"/>
                  <a:gd name="T66" fmla="*/ 54 w 54"/>
                  <a:gd name="T67" fmla="*/ 154 h 158"/>
                  <a:gd name="T68" fmla="*/ 54 w 54"/>
                  <a:gd name="T69" fmla="*/ 154 h 158"/>
                  <a:gd name="T70" fmla="*/ 54 w 54"/>
                  <a:gd name="T71" fmla="*/ 154 h 158"/>
                  <a:gd name="T72" fmla="*/ 54 w 54"/>
                  <a:gd name="T73" fmla="*/ 154 h 158"/>
                  <a:gd name="T74" fmla="*/ 54 w 54"/>
                  <a:gd name="T75" fmla="*/ 154 h 158"/>
                  <a:gd name="T76" fmla="*/ 42 w 54"/>
                  <a:gd name="T77" fmla="*/ 156 h 158"/>
                  <a:gd name="T78" fmla="*/ 27 w 54"/>
                  <a:gd name="T79" fmla="*/ 158 h 158"/>
                  <a:gd name="T80" fmla="*/ 12 w 54"/>
                  <a:gd name="T81" fmla="*/ 156 h 158"/>
                  <a:gd name="T82" fmla="*/ 0 w 54"/>
                  <a:gd name="T83" fmla="*/ 154 h 158"/>
                  <a:gd name="T84" fmla="*/ 0 w 54"/>
                  <a:gd name="T85" fmla="*/ 154 h 158"/>
                  <a:gd name="T86" fmla="*/ 0 w 54"/>
                  <a:gd name="T87" fmla="*/ 154 h 158"/>
                  <a:gd name="T88" fmla="*/ 0 w 54"/>
                  <a:gd name="T89" fmla="*/ 154 h 158"/>
                  <a:gd name="T90" fmla="*/ 0 w 54"/>
                  <a:gd name="T91" fmla="*/ 154 h 158"/>
                  <a:gd name="T92" fmla="*/ 0 w 54"/>
                  <a:gd name="T93" fmla="*/ 154 h 158"/>
                  <a:gd name="T94" fmla="*/ 0 w 54"/>
                  <a:gd name="T95" fmla="*/ 154 h 158"/>
                  <a:gd name="T96" fmla="*/ 0 w 54"/>
                  <a:gd name="T97" fmla="*/ 154 h 158"/>
                  <a:gd name="T98" fmla="*/ 0 w 54"/>
                  <a:gd name="T9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8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2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2" y="2"/>
                    </a:lnTo>
                    <a:lnTo>
                      <a:pt x="27" y="2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4"/>
                    </a:moveTo>
                    <a:lnTo>
                      <a:pt x="12" y="158"/>
                    </a:lnTo>
                    <a:lnTo>
                      <a:pt x="27" y="158"/>
                    </a:lnTo>
                    <a:lnTo>
                      <a:pt x="42" y="158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42" y="156"/>
                    </a:lnTo>
                    <a:lnTo>
                      <a:pt x="27" y="158"/>
                    </a:lnTo>
                    <a:lnTo>
                      <a:pt x="12" y="156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002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84" name="Freeform 8169"/>
              <p:cNvSpPr>
                <a:spLocks noEditPoints="1"/>
              </p:cNvSpPr>
              <p:nvPr/>
            </p:nvSpPr>
            <p:spPr bwMode="auto">
              <a:xfrm>
                <a:off x="2940" y="3052"/>
                <a:ext cx="54" cy="156"/>
              </a:xfrm>
              <a:custGeom>
                <a:avLst/>
                <a:gdLst>
                  <a:gd name="T0" fmla="*/ 54 w 54"/>
                  <a:gd name="T1" fmla="*/ 4 h 156"/>
                  <a:gd name="T2" fmla="*/ 42 w 54"/>
                  <a:gd name="T3" fmla="*/ 0 h 156"/>
                  <a:gd name="T4" fmla="*/ 27 w 54"/>
                  <a:gd name="T5" fmla="*/ 0 h 156"/>
                  <a:gd name="T6" fmla="*/ 12 w 54"/>
                  <a:gd name="T7" fmla="*/ 0 h 156"/>
                  <a:gd name="T8" fmla="*/ 0 w 54"/>
                  <a:gd name="T9" fmla="*/ 4 h 156"/>
                  <a:gd name="T10" fmla="*/ 0 w 54"/>
                  <a:gd name="T11" fmla="*/ 4 h 156"/>
                  <a:gd name="T12" fmla="*/ 0 w 54"/>
                  <a:gd name="T13" fmla="*/ 4 h 156"/>
                  <a:gd name="T14" fmla="*/ 0 w 54"/>
                  <a:gd name="T15" fmla="*/ 4 h 156"/>
                  <a:gd name="T16" fmla="*/ 0 w 54"/>
                  <a:gd name="T17" fmla="*/ 4 h 156"/>
                  <a:gd name="T18" fmla="*/ 0 w 54"/>
                  <a:gd name="T19" fmla="*/ 4 h 156"/>
                  <a:gd name="T20" fmla="*/ 0 w 54"/>
                  <a:gd name="T21" fmla="*/ 4 h 156"/>
                  <a:gd name="T22" fmla="*/ 0 w 54"/>
                  <a:gd name="T23" fmla="*/ 4 h 156"/>
                  <a:gd name="T24" fmla="*/ 0 w 54"/>
                  <a:gd name="T25" fmla="*/ 4 h 156"/>
                  <a:gd name="T26" fmla="*/ 12 w 54"/>
                  <a:gd name="T27" fmla="*/ 2 h 156"/>
                  <a:gd name="T28" fmla="*/ 27 w 54"/>
                  <a:gd name="T29" fmla="*/ 0 h 156"/>
                  <a:gd name="T30" fmla="*/ 42 w 54"/>
                  <a:gd name="T31" fmla="*/ 2 h 156"/>
                  <a:gd name="T32" fmla="*/ 54 w 54"/>
                  <a:gd name="T33" fmla="*/ 4 h 156"/>
                  <a:gd name="T34" fmla="*/ 54 w 54"/>
                  <a:gd name="T35" fmla="*/ 4 h 156"/>
                  <a:gd name="T36" fmla="*/ 54 w 54"/>
                  <a:gd name="T37" fmla="*/ 4 h 156"/>
                  <a:gd name="T38" fmla="*/ 54 w 54"/>
                  <a:gd name="T39" fmla="*/ 4 h 156"/>
                  <a:gd name="T40" fmla="*/ 54 w 54"/>
                  <a:gd name="T41" fmla="*/ 4 h 156"/>
                  <a:gd name="T42" fmla="*/ 54 w 54"/>
                  <a:gd name="T43" fmla="*/ 4 h 156"/>
                  <a:gd name="T44" fmla="*/ 54 w 54"/>
                  <a:gd name="T45" fmla="*/ 4 h 156"/>
                  <a:gd name="T46" fmla="*/ 54 w 54"/>
                  <a:gd name="T47" fmla="*/ 4 h 156"/>
                  <a:gd name="T48" fmla="*/ 54 w 54"/>
                  <a:gd name="T49" fmla="*/ 4 h 156"/>
                  <a:gd name="T50" fmla="*/ 0 w 54"/>
                  <a:gd name="T51" fmla="*/ 152 h 156"/>
                  <a:gd name="T52" fmla="*/ 12 w 54"/>
                  <a:gd name="T53" fmla="*/ 154 h 156"/>
                  <a:gd name="T54" fmla="*/ 27 w 54"/>
                  <a:gd name="T55" fmla="*/ 156 h 156"/>
                  <a:gd name="T56" fmla="*/ 42 w 54"/>
                  <a:gd name="T57" fmla="*/ 154 h 156"/>
                  <a:gd name="T58" fmla="*/ 54 w 54"/>
                  <a:gd name="T59" fmla="*/ 152 h 156"/>
                  <a:gd name="T60" fmla="*/ 54 w 54"/>
                  <a:gd name="T61" fmla="*/ 152 h 156"/>
                  <a:gd name="T62" fmla="*/ 54 w 54"/>
                  <a:gd name="T63" fmla="*/ 152 h 156"/>
                  <a:gd name="T64" fmla="*/ 54 w 54"/>
                  <a:gd name="T65" fmla="*/ 152 h 156"/>
                  <a:gd name="T66" fmla="*/ 54 w 54"/>
                  <a:gd name="T67" fmla="*/ 152 h 156"/>
                  <a:gd name="T68" fmla="*/ 54 w 54"/>
                  <a:gd name="T69" fmla="*/ 150 h 156"/>
                  <a:gd name="T70" fmla="*/ 54 w 54"/>
                  <a:gd name="T71" fmla="*/ 150 h 156"/>
                  <a:gd name="T72" fmla="*/ 54 w 54"/>
                  <a:gd name="T73" fmla="*/ 150 h 156"/>
                  <a:gd name="T74" fmla="*/ 54 w 54"/>
                  <a:gd name="T75" fmla="*/ 150 h 156"/>
                  <a:gd name="T76" fmla="*/ 42 w 54"/>
                  <a:gd name="T77" fmla="*/ 154 h 156"/>
                  <a:gd name="T78" fmla="*/ 27 w 54"/>
                  <a:gd name="T79" fmla="*/ 156 h 156"/>
                  <a:gd name="T80" fmla="*/ 12 w 54"/>
                  <a:gd name="T81" fmla="*/ 154 h 156"/>
                  <a:gd name="T82" fmla="*/ 0 w 54"/>
                  <a:gd name="T83" fmla="*/ 150 h 156"/>
                  <a:gd name="T84" fmla="*/ 0 w 54"/>
                  <a:gd name="T85" fmla="*/ 150 h 156"/>
                  <a:gd name="T86" fmla="*/ 0 w 54"/>
                  <a:gd name="T87" fmla="*/ 150 h 156"/>
                  <a:gd name="T88" fmla="*/ 0 w 54"/>
                  <a:gd name="T89" fmla="*/ 150 h 156"/>
                  <a:gd name="T90" fmla="*/ 0 w 54"/>
                  <a:gd name="T91" fmla="*/ 152 h 156"/>
                  <a:gd name="T92" fmla="*/ 0 w 54"/>
                  <a:gd name="T93" fmla="*/ 152 h 156"/>
                  <a:gd name="T94" fmla="*/ 0 w 54"/>
                  <a:gd name="T95" fmla="*/ 152 h 156"/>
                  <a:gd name="T96" fmla="*/ 0 w 54"/>
                  <a:gd name="T97" fmla="*/ 152 h 156"/>
                  <a:gd name="T98" fmla="*/ 0 w 54"/>
                  <a:gd name="T99" fmla="*/ 15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6">
                    <a:moveTo>
                      <a:pt x="54" y="4"/>
                    </a:moveTo>
                    <a:lnTo>
                      <a:pt x="42" y="0"/>
                    </a:lnTo>
                    <a:lnTo>
                      <a:pt x="27" y="0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2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0" y="152"/>
                    </a:moveTo>
                    <a:lnTo>
                      <a:pt x="12" y="154"/>
                    </a:lnTo>
                    <a:lnTo>
                      <a:pt x="27" y="156"/>
                    </a:lnTo>
                    <a:lnTo>
                      <a:pt x="42" y="154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42" y="154"/>
                    </a:lnTo>
                    <a:lnTo>
                      <a:pt x="27" y="156"/>
                    </a:lnTo>
                    <a:lnTo>
                      <a:pt x="12" y="15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00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85" name="Freeform 8170"/>
              <p:cNvSpPr>
                <a:spLocks noEditPoints="1"/>
              </p:cNvSpPr>
              <p:nvPr/>
            </p:nvSpPr>
            <p:spPr bwMode="auto">
              <a:xfrm>
                <a:off x="2940" y="3052"/>
                <a:ext cx="54" cy="156"/>
              </a:xfrm>
              <a:custGeom>
                <a:avLst/>
                <a:gdLst>
                  <a:gd name="T0" fmla="*/ 54 w 54"/>
                  <a:gd name="T1" fmla="*/ 4 h 156"/>
                  <a:gd name="T2" fmla="*/ 42 w 54"/>
                  <a:gd name="T3" fmla="*/ 2 h 156"/>
                  <a:gd name="T4" fmla="*/ 27 w 54"/>
                  <a:gd name="T5" fmla="*/ 0 h 156"/>
                  <a:gd name="T6" fmla="*/ 12 w 54"/>
                  <a:gd name="T7" fmla="*/ 2 h 156"/>
                  <a:gd name="T8" fmla="*/ 0 w 54"/>
                  <a:gd name="T9" fmla="*/ 4 h 156"/>
                  <a:gd name="T10" fmla="*/ 0 w 54"/>
                  <a:gd name="T11" fmla="*/ 4 h 156"/>
                  <a:gd name="T12" fmla="*/ 0 w 54"/>
                  <a:gd name="T13" fmla="*/ 4 h 156"/>
                  <a:gd name="T14" fmla="*/ 0 w 54"/>
                  <a:gd name="T15" fmla="*/ 6 h 156"/>
                  <a:gd name="T16" fmla="*/ 0 w 54"/>
                  <a:gd name="T17" fmla="*/ 6 h 156"/>
                  <a:gd name="T18" fmla="*/ 0 w 54"/>
                  <a:gd name="T19" fmla="*/ 6 h 156"/>
                  <a:gd name="T20" fmla="*/ 0 w 54"/>
                  <a:gd name="T21" fmla="*/ 6 h 156"/>
                  <a:gd name="T22" fmla="*/ 0 w 54"/>
                  <a:gd name="T23" fmla="*/ 6 h 156"/>
                  <a:gd name="T24" fmla="*/ 0 w 54"/>
                  <a:gd name="T25" fmla="*/ 6 h 156"/>
                  <a:gd name="T26" fmla="*/ 12 w 54"/>
                  <a:gd name="T27" fmla="*/ 2 h 156"/>
                  <a:gd name="T28" fmla="*/ 27 w 54"/>
                  <a:gd name="T29" fmla="*/ 0 h 156"/>
                  <a:gd name="T30" fmla="*/ 42 w 54"/>
                  <a:gd name="T31" fmla="*/ 2 h 156"/>
                  <a:gd name="T32" fmla="*/ 54 w 54"/>
                  <a:gd name="T33" fmla="*/ 6 h 156"/>
                  <a:gd name="T34" fmla="*/ 54 w 54"/>
                  <a:gd name="T35" fmla="*/ 6 h 156"/>
                  <a:gd name="T36" fmla="*/ 54 w 54"/>
                  <a:gd name="T37" fmla="*/ 6 h 156"/>
                  <a:gd name="T38" fmla="*/ 54 w 54"/>
                  <a:gd name="T39" fmla="*/ 6 h 156"/>
                  <a:gd name="T40" fmla="*/ 54 w 54"/>
                  <a:gd name="T41" fmla="*/ 6 h 156"/>
                  <a:gd name="T42" fmla="*/ 54 w 54"/>
                  <a:gd name="T43" fmla="*/ 6 h 156"/>
                  <a:gd name="T44" fmla="*/ 54 w 54"/>
                  <a:gd name="T45" fmla="*/ 4 h 156"/>
                  <a:gd name="T46" fmla="*/ 54 w 54"/>
                  <a:gd name="T47" fmla="*/ 4 h 156"/>
                  <a:gd name="T48" fmla="*/ 54 w 54"/>
                  <a:gd name="T49" fmla="*/ 4 h 156"/>
                  <a:gd name="T50" fmla="*/ 0 w 54"/>
                  <a:gd name="T51" fmla="*/ 150 h 156"/>
                  <a:gd name="T52" fmla="*/ 12 w 54"/>
                  <a:gd name="T53" fmla="*/ 154 h 156"/>
                  <a:gd name="T54" fmla="*/ 27 w 54"/>
                  <a:gd name="T55" fmla="*/ 156 h 156"/>
                  <a:gd name="T56" fmla="*/ 42 w 54"/>
                  <a:gd name="T57" fmla="*/ 154 h 156"/>
                  <a:gd name="T58" fmla="*/ 54 w 54"/>
                  <a:gd name="T59" fmla="*/ 150 h 156"/>
                  <a:gd name="T60" fmla="*/ 54 w 54"/>
                  <a:gd name="T61" fmla="*/ 150 h 156"/>
                  <a:gd name="T62" fmla="*/ 54 w 54"/>
                  <a:gd name="T63" fmla="*/ 150 h 156"/>
                  <a:gd name="T64" fmla="*/ 54 w 54"/>
                  <a:gd name="T65" fmla="*/ 150 h 156"/>
                  <a:gd name="T66" fmla="*/ 54 w 54"/>
                  <a:gd name="T67" fmla="*/ 150 h 156"/>
                  <a:gd name="T68" fmla="*/ 54 w 54"/>
                  <a:gd name="T69" fmla="*/ 150 h 156"/>
                  <a:gd name="T70" fmla="*/ 54 w 54"/>
                  <a:gd name="T71" fmla="*/ 150 h 156"/>
                  <a:gd name="T72" fmla="*/ 54 w 54"/>
                  <a:gd name="T73" fmla="*/ 150 h 156"/>
                  <a:gd name="T74" fmla="*/ 54 w 54"/>
                  <a:gd name="T75" fmla="*/ 150 h 156"/>
                  <a:gd name="T76" fmla="*/ 42 w 54"/>
                  <a:gd name="T77" fmla="*/ 154 h 156"/>
                  <a:gd name="T78" fmla="*/ 27 w 54"/>
                  <a:gd name="T79" fmla="*/ 156 h 156"/>
                  <a:gd name="T80" fmla="*/ 12 w 54"/>
                  <a:gd name="T81" fmla="*/ 154 h 156"/>
                  <a:gd name="T82" fmla="*/ 0 w 54"/>
                  <a:gd name="T83" fmla="*/ 150 h 156"/>
                  <a:gd name="T84" fmla="*/ 0 w 54"/>
                  <a:gd name="T85" fmla="*/ 150 h 156"/>
                  <a:gd name="T86" fmla="*/ 0 w 54"/>
                  <a:gd name="T87" fmla="*/ 150 h 156"/>
                  <a:gd name="T88" fmla="*/ 0 w 54"/>
                  <a:gd name="T89" fmla="*/ 150 h 156"/>
                  <a:gd name="T90" fmla="*/ 0 w 54"/>
                  <a:gd name="T91" fmla="*/ 150 h 156"/>
                  <a:gd name="T92" fmla="*/ 0 w 54"/>
                  <a:gd name="T93" fmla="*/ 150 h 156"/>
                  <a:gd name="T94" fmla="*/ 0 w 54"/>
                  <a:gd name="T95" fmla="*/ 150 h 156"/>
                  <a:gd name="T96" fmla="*/ 0 w 54"/>
                  <a:gd name="T97" fmla="*/ 150 h 156"/>
                  <a:gd name="T98" fmla="*/ 0 w 54"/>
                  <a:gd name="T99" fmla="*/ 1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6">
                    <a:moveTo>
                      <a:pt x="54" y="4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2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0" y="150"/>
                    </a:moveTo>
                    <a:lnTo>
                      <a:pt x="12" y="154"/>
                    </a:lnTo>
                    <a:lnTo>
                      <a:pt x="27" y="156"/>
                    </a:lnTo>
                    <a:lnTo>
                      <a:pt x="42" y="154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42" y="154"/>
                    </a:lnTo>
                    <a:lnTo>
                      <a:pt x="27" y="156"/>
                    </a:lnTo>
                    <a:lnTo>
                      <a:pt x="12" y="15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86" name="Freeform 8171"/>
              <p:cNvSpPr>
                <a:spLocks noEditPoints="1"/>
              </p:cNvSpPr>
              <p:nvPr/>
            </p:nvSpPr>
            <p:spPr bwMode="auto">
              <a:xfrm>
                <a:off x="2940" y="3052"/>
                <a:ext cx="54" cy="156"/>
              </a:xfrm>
              <a:custGeom>
                <a:avLst/>
                <a:gdLst>
                  <a:gd name="T0" fmla="*/ 54 w 54"/>
                  <a:gd name="T1" fmla="*/ 6 h 156"/>
                  <a:gd name="T2" fmla="*/ 42 w 54"/>
                  <a:gd name="T3" fmla="*/ 2 h 156"/>
                  <a:gd name="T4" fmla="*/ 27 w 54"/>
                  <a:gd name="T5" fmla="*/ 0 h 156"/>
                  <a:gd name="T6" fmla="*/ 12 w 54"/>
                  <a:gd name="T7" fmla="*/ 2 h 156"/>
                  <a:gd name="T8" fmla="*/ 0 w 54"/>
                  <a:gd name="T9" fmla="*/ 6 h 156"/>
                  <a:gd name="T10" fmla="*/ 0 w 54"/>
                  <a:gd name="T11" fmla="*/ 6 h 156"/>
                  <a:gd name="T12" fmla="*/ 0 w 54"/>
                  <a:gd name="T13" fmla="*/ 6 h 156"/>
                  <a:gd name="T14" fmla="*/ 0 w 54"/>
                  <a:gd name="T15" fmla="*/ 6 h 156"/>
                  <a:gd name="T16" fmla="*/ 0 w 54"/>
                  <a:gd name="T17" fmla="*/ 6 h 156"/>
                  <a:gd name="T18" fmla="*/ 0 w 54"/>
                  <a:gd name="T19" fmla="*/ 6 h 156"/>
                  <a:gd name="T20" fmla="*/ 0 w 54"/>
                  <a:gd name="T21" fmla="*/ 6 h 156"/>
                  <a:gd name="T22" fmla="*/ 0 w 54"/>
                  <a:gd name="T23" fmla="*/ 6 h 156"/>
                  <a:gd name="T24" fmla="*/ 0 w 54"/>
                  <a:gd name="T25" fmla="*/ 6 h 156"/>
                  <a:gd name="T26" fmla="*/ 12 w 54"/>
                  <a:gd name="T27" fmla="*/ 2 h 156"/>
                  <a:gd name="T28" fmla="*/ 27 w 54"/>
                  <a:gd name="T29" fmla="*/ 0 h 156"/>
                  <a:gd name="T30" fmla="*/ 42 w 54"/>
                  <a:gd name="T31" fmla="*/ 2 h 156"/>
                  <a:gd name="T32" fmla="*/ 54 w 54"/>
                  <a:gd name="T33" fmla="*/ 6 h 156"/>
                  <a:gd name="T34" fmla="*/ 54 w 54"/>
                  <a:gd name="T35" fmla="*/ 6 h 156"/>
                  <a:gd name="T36" fmla="*/ 54 w 54"/>
                  <a:gd name="T37" fmla="*/ 6 h 156"/>
                  <a:gd name="T38" fmla="*/ 54 w 54"/>
                  <a:gd name="T39" fmla="*/ 6 h 156"/>
                  <a:gd name="T40" fmla="*/ 54 w 54"/>
                  <a:gd name="T41" fmla="*/ 6 h 156"/>
                  <a:gd name="T42" fmla="*/ 54 w 54"/>
                  <a:gd name="T43" fmla="*/ 6 h 156"/>
                  <a:gd name="T44" fmla="*/ 54 w 54"/>
                  <a:gd name="T45" fmla="*/ 6 h 156"/>
                  <a:gd name="T46" fmla="*/ 54 w 54"/>
                  <a:gd name="T47" fmla="*/ 6 h 156"/>
                  <a:gd name="T48" fmla="*/ 54 w 54"/>
                  <a:gd name="T49" fmla="*/ 6 h 156"/>
                  <a:gd name="T50" fmla="*/ 0 w 54"/>
                  <a:gd name="T51" fmla="*/ 150 h 156"/>
                  <a:gd name="T52" fmla="*/ 12 w 54"/>
                  <a:gd name="T53" fmla="*/ 154 h 156"/>
                  <a:gd name="T54" fmla="*/ 27 w 54"/>
                  <a:gd name="T55" fmla="*/ 156 h 156"/>
                  <a:gd name="T56" fmla="*/ 42 w 54"/>
                  <a:gd name="T57" fmla="*/ 154 h 156"/>
                  <a:gd name="T58" fmla="*/ 54 w 54"/>
                  <a:gd name="T59" fmla="*/ 150 h 156"/>
                  <a:gd name="T60" fmla="*/ 54 w 54"/>
                  <a:gd name="T61" fmla="*/ 150 h 156"/>
                  <a:gd name="T62" fmla="*/ 54 w 54"/>
                  <a:gd name="T63" fmla="*/ 150 h 156"/>
                  <a:gd name="T64" fmla="*/ 54 w 54"/>
                  <a:gd name="T65" fmla="*/ 150 h 156"/>
                  <a:gd name="T66" fmla="*/ 54 w 54"/>
                  <a:gd name="T67" fmla="*/ 150 h 156"/>
                  <a:gd name="T68" fmla="*/ 54 w 54"/>
                  <a:gd name="T69" fmla="*/ 150 h 156"/>
                  <a:gd name="T70" fmla="*/ 54 w 54"/>
                  <a:gd name="T71" fmla="*/ 150 h 156"/>
                  <a:gd name="T72" fmla="*/ 54 w 54"/>
                  <a:gd name="T73" fmla="*/ 150 h 156"/>
                  <a:gd name="T74" fmla="*/ 54 w 54"/>
                  <a:gd name="T75" fmla="*/ 150 h 156"/>
                  <a:gd name="T76" fmla="*/ 42 w 54"/>
                  <a:gd name="T77" fmla="*/ 154 h 156"/>
                  <a:gd name="T78" fmla="*/ 27 w 54"/>
                  <a:gd name="T79" fmla="*/ 156 h 156"/>
                  <a:gd name="T80" fmla="*/ 12 w 54"/>
                  <a:gd name="T81" fmla="*/ 154 h 156"/>
                  <a:gd name="T82" fmla="*/ 0 w 54"/>
                  <a:gd name="T83" fmla="*/ 150 h 156"/>
                  <a:gd name="T84" fmla="*/ 0 w 54"/>
                  <a:gd name="T85" fmla="*/ 150 h 156"/>
                  <a:gd name="T86" fmla="*/ 0 w 54"/>
                  <a:gd name="T87" fmla="*/ 150 h 156"/>
                  <a:gd name="T88" fmla="*/ 0 w 54"/>
                  <a:gd name="T89" fmla="*/ 150 h 156"/>
                  <a:gd name="T90" fmla="*/ 0 w 54"/>
                  <a:gd name="T91" fmla="*/ 150 h 156"/>
                  <a:gd name="T92" fmla="*/ 0 w 54"/>
                  <a:gd name="T93" fmla="*/ 150 h 156"/>
                  <a:gd name="T94" fmla="*/ 0 w 54"/>
                  <a:gd name="T95" fmla="*/ 150 h 156"/>
                  <a:gd name="T96" fmla="*/ 0 w 54"/>
                  <a:gd name="T97" fmla="*/ 150 h 156"/>
                  <a:gd name="T98" fmla="*/ 0 w 54"/>
                  <a:gd name="T99" fmla="*/ 1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6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2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2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0"/>
                    </a:moveTo>
                    <a:lnTo>
                      <a:pt x="12" y="154"/>
                    </a:lnTo>
                    <a:lnTo>
                      <a:pt x="27" y="156"/>
                    </a:lnTo>
                    <a:lnTo>
                      <a:pt x="42" y="154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42" y="154"/>
                    </a:lnTo>
                    <a:lnTo>
                      <a:pt x="27" y="156"/>
                    </a:lnTo>
                    <a:lnTo>
                      <a:pt x="12" y="15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87" name="Freeform 8172"/>
              <p:cNvSpPr>
                <a:spLocks noEditPoints="1"/>
              </p:cNvSpPr>
              <p:nvPr/>
            </p:nvSpPr>
            <p:spPr bwMode="auto">
              <a:xfrm>
                <a:off x="2938" y="3052"/>
                <a:ext cx="58" cy="156"/>
              </a:xfrm>
              <a:custGeom>
                <a:avLst/>
                <a:gdLst>
                  <a:gd name="T0" fmla="*/ 56 w 58"/>
                  <a:gd name="T1" fmla="*/ 6 h 156"/>
                  <a:gd name="T2" fmla="*/ 44 w 58"/>
                  <a:gd name="T3" fmla="*/ 2 h 156"/>
                  <a:gd name="T4" fmla="*/ 29 w 58"/>
                  <a:gd name="T5" fmla="*/ 0 h 156"/>
                  <a:gd name="T6" fmla="*/ 14 w 58"/>
                  <a:gd name="T7" fmla="*/ 2 h 156"/>
                  <a:gd name="T8" fmla="*/ 2 w 58"/>
                  <a:gd name="T9" fmla="*/ 6 h 156"/>
                  <a:gd name="T10" fmla="*/ 2 w 58"/>
                  <a:gd name="T11" fmla="*/ 6 h 156"/>
                  <a:gd name="T12" fmla="*/ 2 w 58"/>
                  <a:gd name="T13" fmla="*/ 6 h 156"/>
                  <a:gd name="T14" fmla="*/ 2 w 58"/>
                  <a:gd name="T15" fmla="*/ 6 h 156"/>
                  <a:gd name="T16" fmla="*/ 2 w 58"/>
                  <a:gd name="T17" fmla="*/ 6 h 156"/>
                  <a:gd name="T18" fmla="*/ 2 w 58"/>
                  <a:gd name="T19" fmla="*/ 6 h 156"/>
                  <a:gd name="T20" fmla="*/ 0 w 58"/>
                  <a:gd name="T21" fmla="*/ 6 h 156"/>
                  <a:gd name="T22" fmla="*/ 0 w 58"/>
                  <a:gd name="T23" fmla="*/ 6 h 156"/>
                  <a:gd name="T24" fmla="*/ 0 w 58"/>
                  <a:gd name="T25" fmla="*/ 6 h 156"/>
                  <a:gd name="T26" fmla="*/ 14 w 58"/>
                  <a:gd name="T27" fmla="*/ 2 h 156"/>
                  <a:gd name="T28" fmla="*/ 29 w 58"/>
                  <a:gd name="T29" fmla="*/ 0 h 156"/>
                  <a:gd name="T30" fmla="*/ 44 w 58"/>
                  <a:gd name="T31" fmla="*/ 2 h 156"/>
                  <a:gd name="T32" fmla="*/ 58 w 58"/>
                  <a:gd name="T33" fmla="*/ 6 h 156"/>
                  <a:gd name="T34" fmla="*/ 56 w 58"/>
                  <a:gd name="T35" fmla="*/ 6 h 156"/>
                  <a:gd name="T36" fmla="*/ 56 w 58"/>
                  <a:gd name="T37" fmla="*/ 6 h 156"/>
                  <a:gd name="T38" fmla="*/ 56 w 58"/>
                  <a:gd name="T39" fmla="*/ 6 h 156"/>
                  <a:gd name="T40" fmla="*/ 56 w 58"/>
                  <a:gd name="T41" fmla="*/ 6 h 156"/>
                  <a:gd name="T42" fmla="*/ 56 w 58"/>
                  <a:gd name="T43" fmla="*/ 6 h 156"/>
                  <a:gd name="T44" fmla="*/ 56 w 58"/>
                  <a:gd name="T45" fmla="*/ 6 h 156"/>
                  <a:gd name="T46" fmla="*/ 56 w 58"/>
                  <a:gd name="T47" fmla="*/ 6 h 156"/>
                  <a:gd name="T48" fmla="*/ 56 w 58"/>
                  <a:gd name="T49" fmla="*/ 6 h 156"/>
                  <a:gd name="T50" fmla="*/ 2 w 58"/>
                  <a:gd name="T51" fmla="*/ 150 h 156"/>
                  <a:gd name="T52" fmla="*/ 14 w 58"/>
                  <a:gd name="T53" fmla="*/ 154 h 156"/>
                  <a:gd name="T54" fmla="*/ 29 w 58"/>
                  <a:gd name="T55" fmla="*/ 156 h 156"/>
                  <a:gd name="T56" fmla="*/ 44 w 58"/>
                  <a:gd name="T57" fmla="*/ 154 h 156"/>
                  <a:gd name="T58" fmla="*/ 56 w 58"/>
                  <a:gd name="T59" fmla="*/ 150 h 156"/>
                  <a:gd name="T60" fmla="*/ 56 w 58"/>
                  <a:gd name="T61" fmla="*/ 150 h 156"/>
                  <a:gd name="T62" fmla="*/ 56 w 58"/>
                  <a:gd name="T63" fmla="*/ 150 h 156"/>
                  <a:gd name="T64" fmla="*/ 56 w 58"/>
                  <a:gd name="T65" fmla="*/ 150 h 156"/>
                  <a:gd name="T66" fmla="*/ 56 w 58"/>
                  <a:gd name="T67" fmla="*/ 150 h 156"/>
                  <a:gd name="T68" fmla="*/ 56 w 58"/>
                  <a:gd name="T69" fmla="*/ 150 h 156"/>
                  <a:gd name="T70" fmla="*/ 56 w 58"/>
                  <a:gd name="T71" fmla="*/ 150 h 156"/>
                  <a:gd name="T72" fmla="*/ 58 w 58"/>
                  <a:gd name="T73" fmla="*/ 150 h 156"/>
                  <a:gd name="T74" fmla="*/ 58 w 58"/>
                  <a:gd name="T75" fmla="*/ 150 h 156"/>
                  <a:gd name="T76" fmla="*/ 44 w 58"/>
                  <a:gd name="T77" fmla="*/ 154 h 156"/>
                  <a:gd name="T78" fmla="*/ 29 w 58"/>
                  <a:gd name="T79" fmla="*/ 154 h 156"/>
                  <a:gd name="T80" fmla="*/ 14 w 58"/>
                  <a:gd name="T81" fmla="*/ 154 h 156"/>
                  <a:gd name="T82" fmla="*/ 0 w 58"/>
                  <a:gd name="T83" fmla="*/ 150 h 156"/>
                  <a:gd name="T84" fmla="*/ 0 w 58"/>
                  <a:gd name="T85" fmla="*/ 150 h 156"/>
                  <a:gd name="T86" fmla="*/ 0 w 58"/>
                  <a:gd name="T87" fmla="*/ 150 h 156"/>
                  <a:gd name="T88" fmla="*/ 2 w 58"/>
                  <a:gd name="T89" fmla="*/ 150 h 156"/>
                  <a:gd name="T90" fmla="*/ 2 w 58"/>
                  <a:gd name="T91" fmla="*/ 150 h 156"/>
                  <a:gd name="T92" fmla="*/ 2 w 58"/>
                  <a:gd name="T93" fmla="*/ 150 h 156"/>
                  <a:gd name="T94" fmla="*/ 2 w 58"/>
                  <a:gd name="T95" fmla="*/ 150 h 156"/>
                  <a:gd name="T96" fmla="*/ 2 w 58"/>
                  <a:gd name="T97" fmla="*/ 150 h 156"/>
                  <a:gd name="T98" fmla="*/ 2 w 58"/>
                  <a:gd name="T99" fmla="*/ 1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6">
                    <a:moveTo>
                      <a:pt x="56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4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4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close/>
                    <a:moveTo>
                      <a:pt x="2" y="150"/>
                    </a:moveTo>
                    <a:lnTo>
                      <a:pt x="14" y="154"/>
                    </a:lnTo>
                    <a:lnTo>
                      <a:pt x="29" y="156"/>
                    </a:lnTo>
                    <a:lnTo>
                      <a:pt x="44" y="154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8" y="150"/>
                    </a:lnTo>
                    <a:lnTo>
                      <a:pt x="58" y="150"/>
                    </a:lnTo>
                    <a:lnTo>
                      <a:pt x="44" y="154"/>
                    </a:lnTo>
                    <a:lnTo>
                      <a:pt x="29" y="154"/>
                    </a:lnTo>
                    <a:lnTo>
                      <a:pt x="14" y="15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close/>
                  </a:path>
                </a:pathLst>
              </a:cu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88" name="Freeform 8173"/>
              <p:cNvSpPr>
                <a:spLocks noEditPoints="1"/>
              </p:cNvSpPr>
              <p:nvPr/>
            </p:nvSpPr>
            <p:spPr bwMode="auto">
              <a:xfrm>
                <a:off x="2938" y="3052"/>
                <a:ext cx="58" cy="154"/>
              </a:xfrm>
              <a:custGeom>
                <a:avLst/>
                <a:gdLst>
                  <a:gd name="T0" fmla="*/ 58 w 58"/>
                  <a:gd name="T1" fmla="*/ 6 h 154"/>
                  <a:gd name="T2" fmla="*/ 44 w 58"/>
                  <a:gd name="T3" fmla="*/ 2 h 154"/>
                  <a:gd name="T4" fmla="*/ 29 w 58"/>
                  <a:gd name="T5" fmla="*/ 0 h 154"/>
                  <a:gd name="T6" fmla="*/ 14 w 58"/>
                  <a:gd name="T7" fmla="*/ 2 h 154"/>
                  <a:gd name="T8" fmla="*/ 0 w 58"/>
                  <a:gd name="T9" fmla="*/ 6 h 154"/>
                  <a:gd name="T10" fmla="*/ 0 w 58"/>
                  <a:gd name="T11" fmla="*/ 6 h 154"/>
                  <a:gd name="T12" fmla="*/ 0 w 58"/>
                  <a:gd name="T13" fmla="*/ 6 h 154"/>
                  <a:gd name="T14" fmla="*/ 0 w 58"/>
                  <a:gd name="T15" fmla="*/ 6 h 154"/>
                  <a:gd name="T16" fmla="*/ 0 w 58"/>
                  <a:gd name="T17" fmla="*/ 6 h 154"/>
                  <a:gd name="T18" fmla="*/ 0 w 58"/>
                  <a:gd name="T19" fmla="*/ 6 h 154"/>
                  <a:gd name="T20" fmla="*/ 0 w 58"/>
                  <a:gd name="T21" fmla="*/ 6 h 154"/>
                  <a:gd name="T22" fmla="*/ 0 w 58"/>
                  <a:gd name="T23" fmla="*/ 6 h 154"/>
                  <a:gd name="T24" fmla="*/ 0 w 58"/>
                  <a:gd name="T25" fmla="*/ 6 h 154"/>
                  <a:gd name="T26" fmla="*/ 14 w 58"/>
                  <a:gd name="T27" fmla="*/ 2 h 154"/>
                  <a:gd name="T28" fmla="*/ 29 w 58"/>
                  <a:gd name="T29" fmla="*/ 2 h 154"/>
                  <a:gd name="T30" fmla="*/ 44 w 58"/>
                  <a:gd name="T31" fmla="*/ 2 h 154"/>
                  <a:gd name="T32" fmla="*/ 58 w 58"/>
                  <a:gd name="T33" fmla="*/ 6 h 154"/>
                  <a:gd name="T34" fmla="*/ 58 w 58"/>
                  <a:gd name="T35" fmla="*/ 6 h 154"/>
                  <a:gd name="T36" fmla="*/ 58 w 58"/>
                  <a:gd name="T37" fmla="*/ 6 h 154"/>
                  <a:gd name="T38" fmla="*/ 58 w 58"/>
                  <a:gd name="T39" fmla="*/ 6 h 154"/>
                  <a:gd name="T40" fmla="*/ 58 w 58"/>
                  <a:gd name="T41" fmla="*/ 6 h 154"/>
                  <a:gd name="T42" fmla="*/ 58 w 58"/>
                  <a:gd name="T43" fmla="*/ 6 h 154"/>
                  <a:gd name="T44" fmla="*/ 58 w 58"/>
                  <a:gd name="T45" fmla="*/ 6 h 154"/>
                  <a:gd name="T46" fmla="*/ 58 w 58"/>
                  <a:gd name="T47" fmla="*/ 6 h 154"/>
                  <a:gd name="T48" fmla="*/ 58 w 58"/>
                  <a:gd name="T49" fmla="*/ 6 h 154"/>
                  <a:gd name="T50" fmla="*/ 0 w 58"/>
                  <a:gd name="T51" fmla="*/ 150 h 154"/>
                  <a:gd name="T52" fmla="*/ 14 w 58"/>
                  <a:gd name="T53" fmla="*/ 154 h 154"/>
                  <a:gd name="T54" fmla="*/ 29 w 58"/>
                  <a:gd name="T55" fmla="*/ 154 h 154"/>
                  <a:gd name="T56" fmla="*/ 44 w 58"/>
                  <a:gd name="T57" fmla="*/ 154 h 154"/>
                  <a:gd name="T58" fmla="*/ 58 w 58"/>
                  <a:gd name="T59" fmla="*/ 150 h 154"/>
                  <a:gd name="T60" fmla="*/ 58 w 58"/>
                  <a:gd name="T61" fmla="*/ 150 h 154"/>
                  <a:gd name="T62" fmla="*/ 58 w 58"/>
                  <a:gd name="T63" fmla="*/ 150 h 154"/>
                  <a:gd name="T64" fmla="*/ 58 w 58"/>
                  <a:gd name="T65" fmla="*/ 148 h 154"/>
                  <a:gd name="T66" fmla="*/ 58 w 58"/>
                  <a:gd name="T67" fmla="*/ 148 h 154"/>
                  <a:gd name="T68" fmla="*/ 58 w 58"/>
                  <a:gd name="T69" fmla="*/ 148 h 154"/>
                  <a:gd name="T70" fmla="*/ 58 w 58"/>
                  <a:gd name="T71" fmla="*/ 148 h 154"/>
                  <a:gd name="T72" fmla="*/ 58 w 58"/>
                  <a:gd name="T73" fmla="*/ 148 h 154"/>
                  <a:gd name="T74" fmla="*/ 58 w 58"/>
                  <a:gd name="T75" fmla="*/ 148 h 154"/>
                  <a:gd name="T76" fmla="*/ 44 w 58"/>
                  <a:gd name="T77" fmla="*/ 152 h 154"/>
                  <a:gd name="T78" fmla="*/ 29 w 58"/>
                  <a:gd name="T79" fmla="*/ 154 h 154"/>
                  <a:gd name="T80" fmla="*/ 14 w 58"/>
                  <a:gd name="T81" fmla="*/ 152 h 154"/>
                  <a:gd name="T82" fmla="*/ 0 w 58"/>
                  <a:gd name="T83" fmla="*/ 148 h 154"/>
                  <a:gd name="T84" fmla="*/ 0 w 58"/>
                  <a:gd name="T85" fmla="*/ 148 h 154"/>
                  <a:gd name="T86" fmla="*/ 0 w 58"/>
                  <a:gd name="T87" fmla="*/ 148 h 154"/>
                  <a:gd name="T88" fmla="*/ 0 w 58"/>
                  <a:gd name="T89" fmla="*/ 148 h 154"/>
                  <a:gd name="T90" fmla="*/ 0 w 58"/>
                  <a:gd name="T91" fmla="*/ 148 h 154"/>
                  <a:gd name="T92" fmla="*/ 0 w 58"/>
                  <a:gd name="T93" fmla="*/ 148 h 154"/>
                  <a:gd name="T94" fmla="*/ 0 w 58"/>
                  <a:gd name="T95" fmla="*/ 150 h 154"/>
                  <a:gd name="T96" fmla="*/ 0 w 58"/>
                  <a:gd name="T97" fmla="*/ 150 h 154"/>
                  <a:gd name="T98" fmla="*/ 0 w 58"/>
                  <a:gd name="T99" fmla="*/ 15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4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4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4" y="2"/>
                    </a:lnTo>
                    <a:lnTo>
                      <a:pt x="29" y="2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0" y="150"/>
                    </a:moveTo>
                    <a:lnTo>
                      <a:pt x="14" y="154"/>
                    </a:lnTo>
                    <a:lnTo>
                      <a:pt x="29" y="154"/>
                    </a:lnTo>
                    <a:lnTo>
                      <a:pt x="44" y="154"/>
                    </a:lnTo>
                    <a:lnTo>
                      <a:pt x="58" y="150"/>
                    </a:lnTo>
                    <a:lnTo>
                      <a:pt x="58" y="150"/>
                    </a:lnTo>
                    <a:lnTo>
                      <a:pt x="58" y="150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44" y="152"/>
                    </a:lnTo>
                    <a:lnTo>
                      <a:pt x="29" y="154"/>
                    </a:lnTo>
                    <a:lnTo>
                      <a:pt x="14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89" name="Freeform 8174"/>
              <p:cNvSpPr>
                <a:spLocks noEditPoints="1"/>
              </p:cNvSpPr>
              <p:nvPr/>
            </p:nvSpPr>
            <p:spPr bwMode="auto">
              <a:xfrm>
                <a:off x="2938" y="3054"/>
                <a:ext cx="58" cy="152"/>
              </a:xfrm>
              <a:custGeom>
                <a:avLst/>
                <a:gdLst>
                  <a:gd name="T0" fmla="*/ 58 w 58"/>
                  <a:gd name="T1" fmla="*/ 4 h 152"/>
                  <a:gd name="T2" fmla="*/ 44 w 58"/>
                  <a:gd name="T3" fmla="*/ 0 h 152"/>
                  <a:gd name="T4" fmla="*/ 29 w 58"/>
                  <a:gd name="T5" fmla="*/ 0 h 152"/>
                  <a:gd name="T6" fmla="*/ 14 w 58"/>
                  <a:gd name="T7" fmla="*/ 0 h 152"/>
                  <a:gd name="T8" fmla="*/ 0 w 58"/>
                  <a:gd name="T9" fmla="*/ 4 h 152"/>
                  <a:gd name="T10" fmla="*/ 0 w 58"/>
                  <a:gd name="T11" fmla="*/ 6 h 152"/>
                  <a:gd name="T12" fmla="*/ 0 w 58"/>
                  <a:gd name="T13" fmla="*/ 6 h 152"/>
                  <a:gd name="T14" fmla="*/ 0 w 58"/>
                  <a:gd name="T15" fmla="*/ 6 h 152"/>
                  <a:gd name="T16" fmla="*/ 0 w 58"/>
                  <a:gd name="T17" fmla="*/ 6 h 152"/>
                  <a:gd name="T18" fmla="*/ 0 w 58"/>
                  <a:gd name="T19" fmla="*/ 6 h 152"/>
                  <a:gd name="T20" fmla="*/ 0 w 58"/>
                  <a:gd name="T21" fmla="*/ 6 h 152"/>
                  <a:gd name="T22" fmla="*/ 0 w 58"/>
                  <a:gd name="T23" fmla="*/ 6 h 152"/>
                  <a:gd name="T24" fmla="*/ 0 w 58"/>
                  <a:gd name="T25" fmla="*/ 6 h 152"/>
                  <a:gd name="T26" fmla="*/ 14 w 58"/>
                  <a:gd name="T27" fmla="*/ 2 h 152"/>
                  <a:gd name="T28" fmla="*/ 29 w 58"/>
                  <a:gd name="T29" fmla="*/ 0 h 152"/>
                  <a:gd name="T30" fmla="*/ 44 w 58"/>
                  <a:gd name="T31" fmla="*/ 2 h 152"/>
                  <a:gd name="T32" fmla="*/ 58 w 58"/>
                  <a:gd name="T33" fmla="*/ 6 h 152"/>
                  <a:gd name="T34" fmla="*/ 58 w 58"/>
                  <a:gd name="T35" fmla="*/ 6 h 152"/>
                  <a:gd name="T36" fmla="*/ 58 w 58"/>
                  <a:gd name="T37" fmla="*/ 6 h 152"/>
                  <a:gd name="T38" fmla="*/ 58 w 58"/>
                  <a:gd name="T39" fmla="*/ 6 h 152"/>
                  <a:gd name="T40" fmla="*/ 58 w 58"/>
                  <a:gd name="T41" fmla="*/ 6 h 152"/>
                  <a:gd name="T42" fmla="*/ 58 w 58"/>
                  <a:gd name="T43" fmla="*/ 6 h 152"/>
                  <a:gd name="T44" fmla="*/ 58 w 58"/>
                  <a:gd name="T45" fmla="*/ 6 h 152"/>
                  <a:gd name="T46" fmla="*/ 58 w 58"/>
                  <a:gd name="T47" fmla="*/ 6 h 152"/>
                  <a:gd name="T48" fmla="*/ 58 w 58"/>
                  <a:gd name="T49" fmla="*/ 4 h 152"/>
                  <a:gd name="T50" fmla="*/ 0 w 58"/>
                  <a:gd name="T51" fmla="*/ 146 h 152"/>
                  <a:gd name="T52" fmla="*/ 14 w 58"/>
                  <a:gd name="T53" fmla="*/ 150 h 152"/>
                  <a:gd name="T54" fmla="*/ 29 w 58"/>
                  <a:gd name="T55" fmla="*/ 152 h 152"/>
                  <a:gd name="T56" fmla="*/ 44 w 58"/>
                  <a:gd name="T57" fmla="*/ 150 h 152"/>
                  <a:gd name="T58" fmla="*/ 58 w 58"/>
                  <a:gd name="T59" fmla="*/ 146 h 152"/>
                  <a:gd name="T60" fmla="*/ 58 w 58"/>
                  <a:gd name="T61" fmla="*/ 146 h 152"/>
                  <a:gd name="T62" fmla="*/ 58 w 58"/>
                  <a:gd name="T63" fmla="*/ 146 h 152"/>
                  <a:gd name="T64" fmla="*/ 58 w 58"/>
                  <a:gd name="T65" fmla="*/ 146 h 152"/>
                  <a:gd name="T66" fmla="*/ 58 w 58"/>
                  <a:gd name="T67" fmla="*/ 146 h 152"/>
                  <a:gd name="T68" fmla="*/ 58 w 58"/>
                  <a:gd name="T69" fmla="*/ 146 h 152"/>
                  <a:gd name="T70" fmla="*/ 58 w 58"/>
                  <a:gd name="T71" fmla="*/ 146 h 152"/>
                  <a:gd name="T72" fmla="*/ 58 w 58"/>
                  <a:gd name="T73" fmla="*/ 146 h 152"/>
                  <a:gd name="T74" fmla="*/ 58 w 58"/>
                  <a:gd name="T75" fmla="*/ 146 h 152"/>
                  <a:gd name="T76" fmla="*/ 44 w 58"/>
                  <a:gd name="T77" fmla="*/ 150 h 152"/>
                  <a:gd name="T78" fmla="*/ 29 w 58"/>
                  <a:gd name="T79" fmla="*/ 152 h 152"/>
                  <a:gd name="T80" fmla="*/ 14 w 58"/>
                  <a:gd name="T81" fmla="*/ 150 h 152"/>
                  <a:gd name="T82" fmla="*/ 0 w 58"/>
                  <a:gd name="T83" fmla="*/ 146 h 152"/>
                  <a:gd name="T84" fmla="*/ 0 w 58"/>
                  <a:gd name="T85" fmla="*/ 146 h 152"/>
                  <a:gd name="T86" fmla="*/ 0 w 58"/>
                  <a:gd name="T87" fmla="*/ 146 h 152"/>
                  <a:gd name="T88" fmla="*/ 0 w 58"/>
                  <a:gd name="T89" fmla="*/ 146 h 152"/>
                  <a:gd name="T90" fmla="*/ 0 w 58"/>
                  <a:gd name="T91" fmla="*/ 146 h 152"/>
                  <a:gd name="T92" fmla="*/ 0 w 58"/>
                  <a:gd name="T93" fmla="*/ 146 h 152"/>
                  <a:gd name="T94" fmla="*/ 0 w 58"/>
                  <a:gd name="T95" fmla="*/ 146 h 152"/>
                  <a:gd name="T96" fmla="*/ 0 w 58"/>
                  <a:gd name="T97" fmla="*/ 146 h 152"/>
                  <a:gd name="T98" fmla="*/ 0 w 58"/>
                  <a:gd name="T99" fmla="*/ 14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2">
                    <a:moveTo>
                      <a:pt x="58" y="4"/>
                    </a:moveTo>
                    <a:lnTo>
                      <a:pt x="44" y="0"/>
                    </a:lnTo>
                    <a:lnTo>
                      <a:pt x="29" y="0"/>
                    </a:lnTo>
                    <a:lnTo>
                      <a:pt x="14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4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4"/>
                    </a:lnTo>
                    <a:close/>
                    <a:moveTo>
                      <a:pt x="0" y="146"/>
                    </a:moveTo>
                    <a:lnTo>
                      <a:pt x="14" y="150"/>
                    </a:lnTo>
                    <a:lnTo>
                      <a:pt x="29" y="152"/>
                    </a:lnTo>
                    <a:lnTo>
                      <a:pt x="44" y="150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44" y="150"/>
                    </a:lnTo>
                    <a:lnTo>
                      <a:pt x="29" y="152"/>
                    </a:lnTo>
                    <a:lnTo>
                      <a:pt x="14" y="150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03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90" name="Freeform 8175"/>
              <p:cNvSpPr>
                <a:spLocks noEditPoints="1"/>
              </p:cNvSpPr>
              <p:nvPr/>
            </p:nvSpPr>
            <p:spPr bwMode="auto">
              <a:xfrm>
                <a:off x="2938" y="3054"/>
                <a:ext cx="58" cy="152"/>
              </a:xfrm>
              <a:custGeom>
                <a:avLst/>
                <a:gdLst>
                  <a:gd name="T0" fmla="*/ 58 w 58"/>
                  <a:gd name="T1" fmla="*/ 6 h 152"/>
                  <a:gd name="T2" fmla="*/ 44 w 58"/>
                  <a:gd name="T3" fmla="*/ 2 h 152"/>
                  <a:gd name="T4" fmla="*/ 29 w 58"/>
                  <a:gd name="T5" fmla="*/ 0 h 152"/>
                  <a:gd name="T6" fmla="*/ 14 w 58"/>
                  <a:gd name="T7" fmla="*/ 2 h 152"/>
                  <a:gd name="T8" fmla="*/ 0 w 58"/>
                  <a:gd name="T9" fmla="*/ 6 h 152"/>
                  <a:gd name="T10" fmla="*/ 0 w 58"/>
                  <a:gd name="T11" fmla="*/ 6 h 152"/>
                  <a:gd name="T12" fmla="*/ 0 w 58"/>
                  <a:gd name="T13" fmla="*/ 6 h 152"/>
                  <a:gd name="T14" fmla="*/ 0 w 58"/>
                  <a:gd name="T15" fmla="*/ 6 h 152"/>
                  <a:gd name="T16" fmla="*/ 0 w 58"/>
                  <a:gd name="T17" fmla="*/ 6 h 152"/>
                  <a:gd name="T18" fmla="*/ 0 w 58"/>
                  <a:gd name="T19" fmla="*/ 6 h 152"/>
                  <a:gd name="T20" fmla="*/ 0 w 58"/>
                  <a:gd name="T21" fmla="*/ 6 h 152"/>
                  <a:gd name="T22" fmla="*/ 0 w 58"/>
                  <a:gd name="T23" fmla="*/ 6 h 152"/>
                  <a:gd name="T24" fmla="*/ 0 w 58"/>
                  <a:gd name="T25" fmla="*/ 6 h 152"/>
                  <a:gd name="T26" fmla="*/ 14 w 58"/>
                  <a:gd name="T27" fmla="*/ 2 h 152"/>
                  <a:gd name="T28" fmla="*/ 29 w 58"/>
                  <a:gd name="T29" fmla="*/ 0 h 152"/>
                  <a:gd name="T30" fmla="*/ 44 w 58"/>
                  <a:gd name="T31" fmla="*/ 2 h 152"/>
                  <a:gd name="T32" fmla="*/ 58 w 58"/>
                  <a:gd name="T33" fmla="*/ 6 h 152"/>
                  <a:gd name="T34" fmla="*/ 58 w 58"/>
                  <a:gd name="T35" fmla="*/ 6 h 152"/>
                  <a:gd name="T36" fmla="*/ 58 w 58"/>
                  <a:gd name="T37" fmla="*/ 6 h 152"/>
                  <a:gd name="T38" fmla="*/ 58 w 58"/>
                  <a:gd name="T39" fmla="*/ 6 h 152"/>
                  <a:gd name="T40" fmla="*/ 58 w 58"/>
                  <a:gd name="T41" fmla="*/ 6 h 152"/>
                  <a:gd name="T42" fmla="*/ 58 w 58"/>
                  <a:gd name="T43" fmla="*/ 6 h 152"/>
                  <a:gd name="T44" fmla="*/ 58 w 58"/>
                  <a:gd name="T45" fmla="*/ 6 h 152"/>
                  <a:gd name="T46" fmla="*/ 58 w 58"/>
                  <a:gd name="T47" fmla="*/ 6 h 152"/>
                  <a:gd name="T48" fmla="*/ 58 w 58"/>
                  <a:gd name="T49" fmla="*/ 6 h 152"/>
                  <a:gd name="T50" fmla="*/ 0 w 58"/>
                  <a:gd name="T51" fmla="*/ 146 h 152"/>
                  <a:gd name="T52" fmla="*/ 14 w 58"/>
                  <a:gd name="T53" fmla="*/ 150 h 152"/>
                  <a:gd name="T54" fmla="*/ 29 w 58"/>
                  <a:gd name="T55" fmla="*/ 152 h 152"/>
                  <a:gd name="T56" fmla="*/ 44 w 58"/>
                  <a:gd name="T57" fmla="*/ 150 h 152"/>
                  <a:gd name="T58" fmla="*/ 58 w 58"/>
                  <a:gd name="T59" fmla="*/ 146 h 152"/>
                  <a:gd name="T60" fmla="*/ 58 w 58"/>
                  <a:gd name="T61" fmla="*/ 146 h 152"/>
                  <a:gd name="T62" fmla="*/ 58 w 58"/>
                  <a:gd name="T63" fmla="*/ 146 h 152"/>
                  <a:gd name="T64" fmla="*/ 58 w 58"/>
                  <a:gd name="T65" fmla="*/ 146 h 152"/>
                  <a:gd name="T66" fmla="*/ 58 w 58"/>
                  <a:gd name="T67" fmla="*/ 146 h 152"/>
                  <a:gd name="T68" fmla="*/ 58 w 58"/>
                  <a:gd name="T69" fmla="*/ 146 h 152"/>
                  <a:gd name="T70" fmla="*/ 58 w 58"/>
                  <a:gd name="T71" fmla="*/ 146 h 152"/>
                  <a:gd name="T72" fmla="*/ 58 w 58"/>
                  <a:gd name="T73" fmla="*/ 146 h 152"/>
                  <a:gd name="T74" fmla="*/ 58 w 58"/>
                  <a:gd name="T75" fmla="*/ 146 h 152"/>
                  <a:gd name="T76" fmla="*/ 44 w 58"/>
                  <a:gd name="T77" fmla="*/ 150 h 152"/>
                  <a:gd name="T78" fmla="*/ 29 w 58"/>
                  <a:gd name="T79" fmla="*/ 152 h 152"/>
                  <a:gd name="T80" fmla="*/ 14 w 58"/>
                  <a:gd name="T81" fmla="*/ 150 h 152"/>
                  <a:gd name="T82" fmla="*/ 0 w 58"/>
                  <a:gd name="T83" fmla="*/ 146 h 152"/>
                  <a:gd name="T84" fmla="*/ 0 w 58"/>
                  <a:gd name="T85" fmla="*/ 146 h 152"/>
                  <a:gd name="T86" fmla="*/ 0 w 58"/>
                  <a:gd name="T87" fmla="*/ 146 h 152"/>
                  <a:gd name="T88" fmla="*/ 0 w 58"/>
                  <a:gd name="T89" fmla="*/ 146 h 152"/>
                  <a:gd name="T90" fmla="*/ 0 w 58"/>
                  <a:gd name="T91" fmla="*/ 146 h 152"/>
                  <a:gd name="T92" fmla="*/ 0 w 58"/>
                  <a:gd name="T93" fmla="*/ 146 h 152"/>
                  <a:gd name="T94" fmla="*/ 0 w 58"/>
                  <a:gd name="T95" fmla="*/ 146 h 152"/>
                  <a:gd name="T96" fmla="*/ 0 w 58"/>
                  <a:gd name="T97" fmla="*/ 146 h 152"/>
                  <a:gd name="T98" fmla="*/ 0 w 58"/>
                  <a:gd name="T99" fmla="*/ 14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2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4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4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0" y="146"/>
                    </a:moveTo>
                    <a:lnTo>
                      <a:pt x="14" y="150"/>
                    </a:lnTo>
                    <a:lnTo>
                      <a:pt x="29" y="152"/>
                    </a:lnTo>
                    <a:lnTo>
                      <a:pt x="44" y="150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44" y="150"/>
                    </a:lnTo>
                    <a:lnTo>
                      <a:pt x="29" y="152"/>
                    </a:lnTo>
                    <a:lnTo>
                      <a:pt x="14" y="150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0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91" name="Freeform 8176"/>
              <p:cNvSpPr>
                <a:spLocks noEditPoints="1"/>
              </p:cNvSpPr>
              <p:nvPr/>
            </p:nvSpPr>
            <p:spPr bwMode="auto">
              <a:xfrm>
                <a:off x="2938" y="3054"/>
                <a:ext cx="58" cy="152"/>
              </a:xfrm>
              <a:custGeom>
                <a:avLst/>
                <a:gdLst>
                  <a:gd name="T0" fmla="*/ 58 w 58"/>
                  <a:gd name="T1" fmla="*/ 6 h 152"/>
                  <a:gd name="T2" fmla="*/ 44 w 58"/>
                  <a:gd name="T3" fmla="*/ 2 h 152"/>
                  <a:gd name="T4" fmla="*/ 29 w 58"/>
                  <a:gd name="T5" fmla="*/ 0 h 152"/>
                  <a:gd name="T6" fmla="*/ 14 w 58"/>
                  <a:gd name="T7" fmla="*/ 2 h 152"/>
                  <a:gd name="T8" fmla="*/ 0 w 58"/>
                  <a:gd name="T9" fmla="*/ 6 h 152"/>
                  <a:gd name="T10" fmla="*/ 0 w 58"/>
                  <a:gd name="T11" fmla="*/ 6 h 152"/>
                  <a:gd name="T12" fmla="*/ 0 w 58"/>
                  <a:gd name="T13" fmla="*/ 6 h 152"/>
                  <a:gd name="T14" fmla="*/ 0 w 58"/>
                  <a:gd name="T15" fmla="*/ 6 h 152"/>
                  <a:gd name="T16" fmla="*/ 0 w 58"/>
                  <a:gd name="T17" fmla="*/ 6 h 152"/>
                  <a:gd name="T18" fmla="*/ 0 w 58"/>
                  <a:gd name="T19" fmla="*/ 6 h 152"/>
                  <a:gd name="T20" fmla="*/ 0 w 58"/>
                  <a:gd name="T21" fmla="*/ 6 h 152"/>
                  <a:gd name="T22" fmla="*/ 0 w 58"/>
                  <a:gd name="T23" fmla="*/ 6 h 152"/>
                  <a:gd name="T24" fmla="*/ 0 w 58"/>
                  <a:gd name="T25" fmla="*/ 6 h 152"/>
                  <a:gd name="T26" fmla="*/ 14 w 58"/>
                  <a:gd name="T27" fmla="*/ 2 h 152"/>
                  <a:gd name="T28" fmla="*/ 29 w 58"/>
                  <a:gd name="T29" fmla="*/ 0 h 152"/>
                  <a:gd name="T30" fmla="*/ 44 w 58"/>
                  <a:gd name="T31" fmla="*/ 2 h 152"/>
                  <a:gd name="T32" fmla="*/ 58 w 58"/>
                  <a:gd name="T33" fmla="*/ 6 h 152"/>
                  <a:gd name="T34" fmla="*/ 58 w 58"/>
                  <a:gd name="T35" fmla="*/ 6 h 152"/>
                  <a:gd name="T36" fmla="*/ 58 w 58"/>
                  <a:gd name="T37" fmla="*/ 6 h 152"/>
                  <a:gd name="T38" fmla="*/ 58 w 58"/>
                  <a:gd name="T39" fmla="*/ 6 h 152"/>
                  <a:gd name="T40" fmla="*/ 58 w 58"/>
                  <a:gd name="T41" fmla="*/ 6 h 152"/>
                  <a:gd name="T42" fmla="*/ 58 w 58"/>
                  <a:gd name="T43" fmla="*/ 6 h 152"/>
                  <a:gd name="T44" fmla="*/ 58 w 58"/>
                  <a:gd name="T45" fmla="*/ 6 h 152"/>
                  <a:gd name="T46" fmla="*/ 58 w 58"/>
                  <a:gd name="T47" fmla="*/ 6 h 152"/>
                  <a:gd name="T48" fmla="*/ 58 w 58"/>
                  <a:gd name="T49" fmla="*/ 6 h 152"/>
                  <a:gd name="T50" fmla="*/ 0 w 58"/>
                  <a:gd name="T51" fmla="*/ 146 h 152"/>
                  <a:gd name="T52" fmla="*/ 14 w 58"/>
                  <a:gd name="T53" fmla="*/ 150 h 152"/>
                  <a:gd name="T54" fmla="*/ 29 w 58"/>
                  <a:gd name="T55" fmla="*/ 152 h 152"/>
                  <a:gd name="T56" fmla="*/ 44 w 58"/>
                  <a:gd name="T57" fmla="*/ 150 h 152"/>
                  <a:gd name="T58" fmla="*/ 58 w 58"/>
                  <a:gd name="T59" fmla="*/ 146 h 152"/>
                  <a:gd name="T60" fmla="*/ 58 w 58"/>
                  <a:gd name="T61" fmla="*/ 146 h 152"/>
                  <a:gd name="T62" fmla="*/ 58 w 58"/>
                  <a:gd name="T63" fmla="*/ 146 h 152"/>
                  <a:gd name="T64" fmla="*/ 58 w 58"/>
                  <a:gd name="T65" fmla="*/ 146 h 152"/>
                  <a:gd name="T66" fmla="*/ 58 w 58"/>
                  <a:gd name="T67" fmla="*/ 146 h 152"/>
                  <a:gd name="T68" fmla="*/ 58 w 58"/>
                  <a:gd name="T69" fmla="*/ 146 h 152"/>
                  <a:gd name="T70" fmla="*/ 58 w 58"/>
                  <a:gd name="T71" fmla="*/ 146 h 152"/>
                  <a:gd name="T72" fmla="*/ 58 w 58"/>
                  <a:gd name="T73" fmla="*/ 146 h 152"/>
                  <a:gd name="T74" fmla="*/ 58 w 58"/>
                  <a:gd name="T75" fmla="*/ 146 h 152"/>
                  <a:gd name="T76" fmla="*/ 44 w 58"/>
                  <a:gd name="T77" fmla="*/ 150 h 152"/>
                  <a:gd name="T78" fmla="*/ 29 w 58"/>
                  <a:gd name="T79" fmla="*/ 152 h 152"/>
                  <a:gd name="T80" fmla="*/ 14 w 58"/>
                  <a:gd name="T81" fmla="*/ 150 h 152"/>
                  <a:gd name="T82" fmla="*/ 0 w 58"/>
                  <a:gd name="T83" fmla="*/ 146 h 152"/>
                  <a:gd name="T84" fmla="*/ 0 w 58"/>
                  <a:gd name="T85" fmla="*/ 146 h 152"/>
                  <a:gd name="T86" fmla="*/ 0 w 58"/>
                  <a:gd name="T87" fmla="*/ 146 h 152"/>
                  <a:gd name="T88" fmla="*/ 0 w 58"/>
                  <a:gd name="T89" fmla="*/ 146 h 152"/>
                  <a:gd name="T90" fmla="*/ 0 w 58"/>
                  <a:gd name="T91" fmla="*/ 146 h 152"/>
                  <a:gd name="T92" fmla="*/ 0 w 58"/>
                  <a:gd name="T93" fmla="*/ 146 h 152"/>
                  <a:gd name="T94" fmla="*/ 0 w 58"/>
                  <a:gd name="T95" fmla="*/ 146 h 152"/>
                  <a:gd name="T96" fmla="*/ 0 w 58"/>
                  <a:gd name="T97" fmla="*/ 146 h 152"/>
                  <a:gd name="T98" fmla="*/ 0 w 58"/>
                  <a:gd name="T99" fmla="*/ 14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2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4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4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0" y="146"/>
                    </a:moveTo>
                    <a:lnTo>
                      <a:pt x="14" y="150"/>
                    </a:lnTo>
                    <a:lnTo>
                      <a:pt x="29" y="152"/>
                    </a:lnTo>
                    <a:lnTo>
                      <a:pt x="44" y="150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44" y="150"/>
                    </a:lnTo>
                    <a:lnTo>
                      <a:pt x="29" y="152"/>
                    </a:lnTo>
                    <a:lnTo>
                      <a:pt x="14" y="150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92" name="Freeform 8177"/>
              <p:cNvSpPr>
                <a:spLocks noEditPoints="1"/>
              </p:cNvSpPr>
              <p:nvPr/>
            </p:nvSpPr>
            <p:spPr bwMode="auto">
              <a:xfrm>
                <a:off x="2938" y="3054"/>
                <a:ext cx="58" cy="152"/>
              </a:xfrm>
              <a:custGeom>
                <a:avLst/>
                <a:gdLst>
                  <a:gd name="T0" fmla="*/ 58 w 58"/>
                  <a:gd name="T1" fmla="*/ 6 h 152"/>
                  <a:gd name="T2" fmla="*/ 44 w 58"/>
                  <a:gd name="T3" fmla="*/ 2 h 152"/>
                  <a:gd name="T4" fmla="*/ 29 w 58"/>
                  <a:gd name="T5" fmla="*/ 0 h 152"/>
                  <a:gd name="T6" fmla="*/ 14 w 58"/>
                  <a:gd name="T7" fmla="*/ 2 h 152"/>
                  <a:gd name="T8" fmla="*/ 0 w 58"/>
                  <a:gd name="T9" fmla="*/ 6 h 152"/>
                  <a:gd name="T10" fmla="*/ 0 w 58"/>
                  <a:gd name="T11" fmla="*/ 6 h 152"/>
                  <a:gd name="T12" fmla="*/ 0 w 58"/>
                  <a:gd name="T13" fmla="*/ 6 h 152"/>
                  <a:gd name="T14" fmla="*/ 0 w 58"/>
                  <a:gd name="T15" fmla="*/ 6 h 152"/>
                  <a:gd name="T16" fmla="*/ 0 w 58"/>
                  <a:gd name="T17" fmla="*/ 6 h 152"/>
                  <a:gd name="T18" fmla="*/ 0 w 58"/>
                  <a:gd name="T19" fmla="*/ 6 h 152"/>
                  <a:gd name="T20" fmla="*/ 0 w 58"/>
                  <a:gd name="T21" fmla="*/ 8 h 152"/>
                  <a:gd name="T22" fmla="*/ 0 w 58"/>
                  <a:gd name="T23" fmla="*/ 8 h 152"/>
                  <a:gd name="T24" fmla="*/ 0 w 58"/>
                  <a:gd name="T25" fmla="*/ 8 h 152"/>
                  <a:gd name="T26" fmla="*/ 0 w 58"/>
                  <a:gd name="T27" fmla="*/ 8 h 152"/>
                  <a:gd name="T28" fmla="*/ 14 w 58"/>
                  <a:gd name="T29" fmla="*/ 2 h 152"/>
                  <a:gd name="T30" fmla="*/ 29 w 58"/>
                  <a:gd name="T31" fmla="*/ 0 h 152"/>
                  <a:gd name="T32" fmla="*/ 44 w 58"/>
                  <a:gd name="T33" fmla="*/ 2 h 152"/>
                  <a:gd name="T34" fmla="*/ 58 w 58"/>
                  <a:gd name="T35" fmla="*/ 8 h 152"/>
                  <a:gd name="T36" fmla="*/ 58 w 58"/>
                  <a:gd name="T37" fmla="*/ 8 h 152"/>
                  <a:gd name="T38" fmla="*/ 58 w 58"/>
                  <a:gd name="T39" fmla="*/ 8 h 152"/>
                  <a:gd name="T40" fmla="*/ 58 w 58"/>
                  <a:gd name="T41" fmla="*/ 8 h 152"/>
                  <a:gd name="T42" fmla="*/ 58 w 58"/>
                  <a:gd name="T43" fmla="*/ 6 h 152"/>
                  <a:gd name="T44" fmla="*/ 58 w 58"/>
                  <a:gd name="T45" fmla="*/ 6 h 152"/>
                  <a:gd name="T46" fmla="*/ 58 w 58"/>
                  <a:gd name="T47" fmla="*/ 6 h 152"/>
                  <a:gd name="T48" fmla="*/ 58 w 58"/>
                  <a:gd name="T49" fmla="*/ 6 h 152"/>
                  <a:gd name="T50" fmla="*/ 58 w 58"/>
                  <a:gd name="T51" fmla="*/ 6 h 152"/>
                  <a:gd name="T52" fmla="*/ 58 w 58"/>
                  <a:gd name="T53" fmla="*/ 6 h 152"/>
                  <a:gd name="T54" fmla="*/ 0 w 58"/>
                  <a:gd name="T55" fmla="*/ 146 h 152"/>
                  <a:gd name="T56" fmla="*/ 14 w 58"/>
                  <a:gd name="T57" fmla="*/ 150 h 152"/>
                  <a:gd name="T58" fmla="*/ 29 w 58"/>
                  <a:gd name="T59" fmla="*/ 152 h 152"/>
                  <a:gd name="T60" fmla="*/ 44 w 58"/>
                  <a:gd name="T61" fmla="*/ 150 h 152"/>
                  <a:gd name="T62" fmla="*/ 58 w 58"/>
                  <a:gd name="T63" fmla="*/ 146 h 152"/>
                  <a:gd name="T64" fmla="*/ 58 w 58"/>
                  <a:gd name="T65" fmla="*/ 144 h 152"/>
                  <a:gd name="T66" fmla="*/ 58 w 58"/>
                  <a:gd name="T67" fmla="*/ 144 h 152"/>
                  <a:gd name="T68" fmla="*/ 58 w 58"/>
                  <a:gd name="T69" fmla="*/ 144 h 152"/>
                  <a:gd name="T70" fmla="*/ 58 w 58"/>
                  <a:gd name="T71" fmla="*/ 144 h 152"/>
                  <a:gd name="T72" fmla="*/ 58 w 58"/>
                  <a:gd name="T73" fmla="*/ 144 h 152"/>
                  <a:gd name="T74" fmla="*/ 58 w 58"/>
                  <a:gd name="T75" fmla="*/ 144 h 152"/>
                  <a:gd name="T76" fmla="*/ 58 w 58"/>
                  <a:gd name="T77" fmla="*/ 144 h 152"/>
                  <a:gd name="T78" fmla="*/ 58 w 58"/>
                  <a:gd name="T79" fmla="*/ 144 h 152"/>
                  <a:gd name="T80" fmla="*/ 58 w 58"/>
                  <a:gd name="T81" fmla="*/ 144 h 152"/>
                  <a:gd name="T82" fmla="*/ 44 w 58"/>
                  <a:gd name="T83" fmla="*/ 150 h 152"/>
                  <a:gd name="T84" fmla="*/ 29 w 58"/>
                  <a:gd name="T85" fmla="*/ 150 h 152"/>
                  <a:gd name="T86" fmla="*/ 14 w 58"/>
                  <a:gd name="T87" fmla="*/ 150 h 152"/>
                  <a:gd name="T88" fmla="*/ 0 w 58"/>
                  <a:gd name="T89" fmla="*/ 144 h 152"/>
                  <a:gd name="T90" fmla="*/ 0 w 58"/>
                  <a:gd name="T91" fmla="*/ 144 h 152"/>
                  <a:gd name="T92" fmla="*/ 0 w 58"/>
                  <a:gd name="T93" fmla="*/ 144 h 152"/>
                  <a:gd name="T94" fmla="*/ 0 w 58"/>
                  <a:gd name="T95" fmla="*/ 144 h 152"/>
                  <a:gd name="T96" fmla="*/ 0 w 58"/>
                  <a:gd name="T97" fmla="*/ 144 h 152"/>
                  <a:gd name="T98" fmla="*/ 0 w 58"/>
                  <a:gd name="T99" fmla="*/ 144 h 152"/>
                  <a:gd name="T100" fmla="*/ 0 w 58"/>
                  <a:gd name="T101" fmla="*/ 144 h 152"/>
                  <a:gd name="T102" fmla="*/ 0 w 58"/>
                  <a:gd name="T103" fmla="*/ 144 h 152"/>
                  <a:gd name="T104" fmla="*/ 0 w 58"/>
                  <a:gd name="T105" fmla="*/ 144 h 152"/>
                  <a:gd name="T106" fmla="*/ 0 w 58"/>
                  <a:gd name="T107" fmla="*/ 14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8" h="152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4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4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0" y="146"/>
                    </a:moveTo>
                    <a:lnTo>
                      <a:pt x="14" y="150"/>
                    </a:lnTo>
                    <a:lnTo>
                      <a:pt x="29" y="152"/>
                    </a:lnTo>
                    <a:lnTo>
                      <a:pt x="44" y="150"/>
                    </a:lnTo>
                    <a:lnTo>
                      <a:pt x="58" y="146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44" y="150"/>
                    </a:lnTo>
                    <a:lnTo>
                      <a:pt x="29" y="150"/>
                    </a:lnTo>
                    <a:lnTo>
                      <a:pt x="14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93" name="Freeform 8178"/>
              <p:cNvSpPr>
                <a:spLocks noEditPoints="1"/>
              </p:cNvSpPr>
              <p:nvPr/>
            </p:nvSpPr>
            <p:spPr bwMode="auto">
              <a:xfrm>
                <a:off x="2936" y="3054"/>
                <a:ext cx="62" cy="150"/>
              </a:xfrm>
              <a:custGeom>
                <a:avLst/>
                <a:gdLst>
                  <a:gd name="T0" fmla="*/ 60 w 62"/>
                  <a:gd name="T1" fmla="*/ 8 h 150"/>
                  <a:gd name="T2" fmla="*/ 60 w 62"/>
                  <a:gd name="T3" fmla="*/ 8 h 150"/>
                  <a:gd name="T4" fmla="*/ 46 w 62"/>
                  <a:gd name="T5" fmla="*/ 2 h 150"/>
                  <a:gd name="T6" fmla="*/ 31 w 62"/>
                  <a:gd name="T7" fmla="*/ 0 h 150"/>
                  <a:gd name="T8" fmla="*/ 16 w 62"/>
                  <a:gd name="T9" fmla="*/ 2 h 150"/>
                  <a:gd name="T10" fmla="*/ 2 w 62"/>
                  <a:gd name="T11" fmla="*/ 8 h 150"/>
                  <a:gd name="T12" fmla="*/ 2 w 62"/>
                  <a:gd name="T13" fmla="*/ 8 h 150"/>
                  <a:gd name="T14" fmla="*/ 2 w 62"/>
                  <a:gd name="T15" fmla="*/ 8 h 150"/>
                  <a:gd name="T16" fmla="*/ 2 w 62"/>
                  <a:gd name="T17" fmla="*/ 8 h 150"/>
                  <a:gd name="T18" fmla="*/ 2 w 62"/>
                  <a:gd name="T19" fmla="*/ 8 h 150"/>
                  <a:gd name="T20" fmla="*/ 2 w 62"/>
                  <a:gd name="T21" fmla="*/ 8 h 150"/>
                  <a:gd name="T22" fmla="*/ 0 w 62"/>
                  <a:gd name="T23" fmla="*/ 8 h 150"/>
                  <a:gd name="T24" fmla="*/ 0 w 62"/>
                  <a:gd name="T25" fmla="*/ 8 h 150"/>
                  <a:gd name="T26" fmla="*/ 0 w 62"/>
                  <a:gd name="T27" fmla="*/ 8 h 150"/>
                  <a:gd name="T28" fmla="*/ 0 w 62"/>
                  <a:gd name="T29" fmla="*/ 8 h 150"/>
                  <a:gd name="T30" fmla="*/ 2 w 62"/>
                  <a:gd name="T31" fmla="*/ 8 h 150"/>
                  <a:gd name="T32" fmla="*/ 16 w 62"/>
                  <a:gd name="T33" fmla="*/ 2 h 150"/>
                  <a:gd name="T34" fmla="*/ 31 w 62"/>
                  <a:gd name="T35" fmla="*/ 2 h 150"/>
                  <a:gd name="T36" fmla="*/ 46 w 62"/>
                  <a:gd name="T37" fmla="*/ 2 h 150"/>
                  <a:gd name="T38" fmla="*/ 60 w 62"/>
                  <a:gd name="T39" fmla="*/ 8 h 150"/>
                  <a:gd name="T40" fmla="*/ 62 w 62"/>
                  <a:gd name="T41" fmla="*/ 8 h 150"/>
                  <a:gd name="T42" fmla="*/ 62 w 62"/>
                  <a:gd name="T43" fmla="*/ 8 h 150"/>
                  <a:gd name="T44" fmla="*/ 62 w 62"/>
                  <a:gd name="T45" fmla="*/ 8 h 150"/>
                  <a:gd name="T46" fmla="*/ 60 w 62"/>
                  <a:gd name="T47" fmla="*/ 8 h 150"/>
                  <a:gd name="T48" fmla="*/ 60 w 62"/>
                  <a:gd name="T49" fmla="*/ 8 h 150"/>
                  <a:gd name="T50" fmla="*/ 60 w 62"/>
                  <a:gd name="T51" fmla="*/ 8 h 150"/>
                  <a:gd name="T52" fmla="*/ 60 w 62"/>
                  <a:gd name="T53" fmla="*/ 8 h 150"/>
                  <a:gd name="T54" fmla="*/ 60 w 62"/>
                  <a:gd name="T55" fmla="*/ 8 h 150"/>
                  <a:gd name="T56" fmla="*/ 60 w 62"/>
                  <a:gd name="T57" fmla="*/ 8 h 150"/>
                  <a:gd name="T58" fmla="*/ 2 w 62"/>
                  <a:gd name="T59" fmla="*/ 144 h 150"/>
                  <a:gd name="T60" fmla="*/ 2 w 62"/>
                  <a:gd name="T61" fmla="*/ 144 h 150"/>
                  <a:gd name="T62" fmla="*/ 16 w 62"/>
                  <a:gd name="T63" fmla="*/ 150 h 150"/>
                  <a:gd name="T64" fmla="*/ 31 w 62"/>
                  <a:gd name="T65" fmla="*/ 150 h 150"/>
                  <a:gd name="T66" fmla="*/ 46 w 62"/>
                  <a:gd name="T67" fmla="*/ 150 h 150"/>
                  <a:gd name="T68" fmla="*/ 60 w 62"/>
                  <a:gd name="T69" fmla="*/ 144 h 150"/>
                  <a:gd name="T70" fmla="*/ 60 w 62"/>
                  <a:gd name="T71" fmla="*/ 144 h 150"/>
                  <a:gd name="T72" fmla="*/ 60 w 62"/>
                  <a:gd name="T73" fmla="*/ 144 h 150"/>
                  <a:gd name="T74" fmla="*/ 60 w 62"/>
                  <a:gd name="T75" fmla="*/ 144 h 150"/>
                  <a:gd name="T76" fmla="*/ 60 w 62"/>
                  <a:gd name="T77" fmla="*/ 144 h 150"/>
                  <a:gd name="T78" fmla="*/ 60 w 62"/>
                  <a:gd name="T79" fmla="*/ 144 h 150"/>
                  <a:gd name="T80" fmla="*/ 60 w 62"/>
                  <a:gd name="T81" fmla="*/ 144 h 150"/>
                  <a:gd name="T82" fmla="*/ 62 w 62"/>
                  <a:gd name="T83" fmla="*/ 144 h 150"/>
                  <a:gd name="T84" fmla="*/ 62 w 62"/>
                  <a:gd name="T85" fmla="*/ 144 h 150"/>
                  <a:gd name="T86" fmla="*/ 62 w 62"/>
                  <a:gd name="T87" fmla="*/ 144 h 150"/>
                  <a:gd name="T88" fmla="*/ 60 w 62"/>
                  <a:gd name="T89" fmla="*/ 144 h 150"/>
                  <a:gd name="T90" fmla="*/ 46 w 62"/>
                  <a:gd name="T91" fmla="*/ 148 h 150"/>
                  <a:gd name="T92" fmla="*/ 31 w 62"/>
                  <a:gd name="T93" fmla="*/ 150 h 150"/>
                  <a:gd name="T94" fmla="*/ 16 w 62"/>
                  <a:gd name="T95" fmla="*/ 148 h 150"/>
                  <a:gd name="T96" fmla="*/ 2 w 62"/>
                  <a:gd name="T97" fmla="*/ 144 h 150"/>
                  <a:gd name="T98" fmla="*/ 0 w 62"/>
                  <a:gd name="T99" fmla="*/ 144 h 150"/>
                  <a:gd name="T100" fmla="*/ 0 w 62"/>
                  <a:gd name="T101" fmla="*/ 144 h 150"/>
                  <a:gd name="T102" fmla="*/ 0 w 62"/>
                  <a:gd name="T103" fmla="*/ 144 h 150"/>
                  <a:gd name="T104" fmla="*/ 0 w 62"/>
                  <a:gd name="T105" fmla="*/ 144 h 150"/>
                  <a:gd name="T106" fmla="*/ 2 w 62"/>
                  <a:gd name="T107" fmla="*/ 144 h 150"/>
                  <a:gd name="T108" fmla="*/ 2 w 62"/>
                  <a:gd name="T109" fmla="*/ 144 h 150"/>
                  <a:gd name="T110" fmla="*/ 2 w 62"/>
                  <a:gd name="T111" fmla="*/ 144 h 150"/>
                  <a:gd name="T112" fmla="*/ 2 w 62"/>
                  <a:gd name="T113" fmla="*/ 144 h 150"/>
                  <a:gd name="T114" fmla="*/ 2 w 62"/>
                  <a:gd name="T115" fmla="*/ 14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50">
                    <a:moveTo>
                      <a:pt x="60" y="8"/>
                    </a:moveTo>
                    <a:lnTo>
                      <a:pt x="60" y="8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6" y="2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16" y="2"/>
                    </a:lnTo>
                    <a:lnTo>
                      <a:pt x="31" y="2"/>
                    </a:lnTo>
                    <a:lnTo>
                      <a:pt x="46" y="2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close/>
                    <a:moveTo>
                      <a:pt x="2" y="144"/>
                    </a:moveTo>
                    <a:lnTo>
                      <a:pt x="2" y="144"/>
                    </a:lnTo>
                    <a:lnTo>
                      <a:pt x="16" y="150"/>
                    </a:lnTo>
                    <a:lnTo>
                      <a:pt x="31" y="150"/>
                    </a:lnTo>
                    <a:lnTo>
                      <a:pt x="46" y="150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2" y="144"/>
                    </a:lnTo>
                    <a:lnTo>
                      <a:pt x="62" y="144"/>
                    </a:lnTo>
                    <a:lnTo>
                      <a:pt x="62" y="144"/>
                    </a:lnTo>
                    <a:lnTo>
                      <a:pt x="60" y="144"/>
                    </a:lnTo>
                    <a:lnTo>
                      <a:pt x="46" y="148"/>
                    </a:lnTo>
                    <a:lnTo>
                      <a:pt x="31" y="150"/>
                    </a:lnTo>
                    <a:lnTo>
                      <a:pt x="16" y="148"/>
                    </a:lnTo>
                    <a:lnTo>
                      <a:pt x="2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00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94" name="Freeform 8179"/>
              <p:cNvSpPr>
                <a:spLocks noEditPoints="1"/>
              </p:cNvSpPr>
              <p:nvPr/>
            </p:nvSpPr>
            <p:spPr bwMode="auto">
              <a:xfrm>
                <a:off x="2936" y="3056"/>
                <a:ext cx="62" cy="148"/>
              </a:xfrm>
              <a:custGeom>
                <a:avLst/>
                <a:gdLst>
                  <a:gd name="T0" fmla="*/ 62 w 62"/>
                  <a:gd name="T1" fmla="*/ 6 h 148"/>
                  <a:gd name="T2" fmla="*/ 60 w 62"/>
                  <a:gd name="T3" fmla="*/ 6 h 148"/>
                  <a:gd name="T4" fmla="*/ 46 w 62"/>
                  <a:gd name="T5" fmla="*/ 0 h 148"/>
                  <a:gd name="T6" fmla="*/ 31 w 62"/>
                  <a:gd name="T7" fmla="*/ 0 h 148"/>
                  <a:gd name="T8" fmla="*/ 16 w 62"/>
                  <a:gd name="T9" fmla="*/ 0 h 148"/>
                  <a:gd name="T10" fmla="*/ 2 w 62"/>
                  <a:gd name="T11" fmla="*/ 6 h 148"/>
                  <a:gd name="T12" fmla="*/ 0 w 62"/>
                  <a:gd name="T13" fmla="*/ 6 h 148"/>
                  <a:gd name="T14" fmla="*/ 0 w 62"/>
                  <a:gd name="T15" fmla="*/ 6 h 148"/>
                  <a:gd name="T16" fmla="*/ 0 w 62"/>
                  <a:gd name="T17" fmla="*/ 6 h 148"/>
                  <a:gd name="T18" fmla="*/ 0 w 62"/>
                  <a:gd name="T19" fmla="*/ 6 h 148"/>
                  <a:gd name="T20" fmla="*/ 0 w 62"/>
                  <a:gd name="T21" fmla="*/ 6 h 148"/>
                  <a:gd name="T22" fmla="*/ 0 w 62"/>
                  <a:gd name="T23" fmla="*/ 6 h 148"/>
                  <a:gd name="T24" fmla="*/ 0 w 62"/>
                  <a:gd name="T25" fmla="*/ 6 h 148"/>
                  <a:gd name="T26" fmla="*/ 0 w 62"/>
                  <a:gd name="T27" fmla="*/ 6 h 148"/>
                  <a:gd name="T28" fmla="*/ 0 w 62"/>
                  <a:gd name="T29" fmla="*/ 6 h 148"/>
                  <a:gd name="T30" fmla="*/ 2 w 62"/>
                  <a:gd name="T31" fmla="*/ 6 h 148"/>
                  <a:gd name="T32" fmla="*/ 16 w 62"/>
                  <a:gd name="T33" fmla="*/ 2 h 148"/>
                  <a:gd name="T34" fmla="*/ 31 w 62"/>
                  <a:gd name="T35" fmla="*/ 0 h 148"/>
                  <a:gd name="T36" fmla="*/ 46 w 62"/>
                  <a:gd name="T37" fmla="*/ 2 h 148"/>
                  <a:gd name="T38" fmla="*/ 60 w 62"/>
                  <a:gd name="T39" fmla="*/ 6 h 148"/>
                  <a:gd name="T40" fmla="*/ 62 w 62"/>
                  <a:gd name="T41" fmla="*/ 6 h 148"/>
                  <a:gd name="T42" fmla="*/ 62 w 62"/>
                  <a:gd name="T43" fmla="*/ 6 h 148"/>
                  <a:gd name="T44" fmla="*/ 62 w 62"/>
                  <a:gd name="T45" fmla="*/ 6 h 148"/>
                  <a:gd name="T46" fmla="*/ 62 w 62"/>
                  <a:gd name="T47" fmla="*/ 6 h 148"/>
                  <a:gd name="T48" fmla="*/ 62 w 62"/>
                  <a:gd name="T49" fmla="*/ 6 h 148"/>
                  <a:gd name="T50" fmla="*/ 62 w 62"/>
                  <a:gd name="T51" fmla="*/ 6 h 148"/>
                  <a:gd name="T52" fmla="*/ 62 w 62"/>
                  <a:gd name="T53" fmla="*/ 6 h 148"/>
                  <a:gd name="T54" fmla="*/ 62 w 62"/>
                  <a:gd name="T55" fmla="*/ 6 h 148"/>
                  <a:gd name="T56" fmla="*/ 62 w 62"/>
                  <a:gd name="T57" fmla="*/ 6 h 148"/>
                  <a:gd name="T58" fmla="*/ 0 w 62"/>
                  <a:gd name="T59" fmla="*/ 142 h 148"/>
                  <a:gd name="T60" fmla="*/ 2 w 62"/>
                  <a:gd name="T61" fmla="*/ 142 h 148"/>
                  <a:gd name="T62" fmla="*/ 16 w 62"/>
                  <a:gd name="T63" fmla="*/ 146 h 148"/>
                  <a:gd name="T64" fmla="*/ 31 w 62"/>
                  <a:gd name="T65" fmla="*/ 148 h 148"/>
                  <a:gd name="T66" fmla="*/ 46 w 62"/>
                  <a:gd name="T67" fmla="*/ 146 h 148"/>
                  <a:gd name="T68" fmla="*/ 60 w 62"/>
                  <a:gd name="T69" fmla="*/ 142 h 148"/>
                  <a:gd name="T70" fmla="*/ 62 w 62"/>
                  <a:gd name="T71" fmla="*/ 142 h 148"/>
                  <a:gd name="T72" fmla="*/ 62 w 62"/>
                  <a:gd name="T73" fmla="*/ 142 h 148"/>
                  <a:gd name="T74" fmla="*/ 62 w 62"/>
                  <a:gd name="T75" fmla="*/ 142 h 148"/>
                  <a:gd name="T76" fmla="*/ 62 w 62"/>
                  <a:gd name="T77" fmla="*/ 142 h 148"/>
                  <a:gd name="T78" fmla="*/ 62 w 62"/>
                  <a:gd name="T79" fmla="*/ 142 h 148"/>
                  <a:gd name="T80" fmla="*/ 62 w 62"/>
                  <a:gd name="T81" fmla="*/ 142 h 148"/>
                  <a:gd name="T82" fmla="*/ 62 w 62"/>
                  <a:gd name="T83" fmla="*/ 142 h 148"/>
                  <a:gd name="T84" fmla="*/ 62 w 62"/>
                  <a:gd name="T85" fmla="*/ 142 h 148"/>
                  <a:gd name="T86" fmla="*/ 62 w 62"/>
                  <a:gd name="T87" fmla="*/ 142 h 148"/>
                  <a:gd name="T88" fmla="*/ 60 w 62"/>
                  <a:gd name="T89" fmla="*/ 142 h 148"/>
                  <a:gd name="T90" fmla="*/ 46 w 62"/>
                  <a:gd name="T91" fmla="*/ 146 h 148"/>
                  <a:gd name="T92" fmla="*/ 31 w 62"/>
                  <a:gd name="T93" fmla="*/ 148 h 148"/>
                  <a:gd name="T94" fmla="*/ 16 w 62"/>
                  <a:gd name="T95" fmla="*/ 146 h 148"/>
                  <a:gd name="T96" fmla="*/ 2 w 62"/>
                  <a:gd name="T97" fmla="*/ 142 h 148"/>
                  <a:gd name="T98" fmla="*/ 0 w 62"/>
                  <a:gd name="T99" fmla="*/ 142 h 148"/>
                  <a:gd name="T100" fmla="*/ 0 w 62"/>
                  <a:gd name="T101" fmla="*/ 142 h 148"/>
                  <a:gd name="T102" fmla="*/ 0 w 62"/>
                  <a:gd name="T103" fmla="*/ 142 h 148"/>
                  <a:gd name="T104" fmla="*/ 0 w 62"/>
                  <a:gd name="T105" fmla="*/ 142 h 148"/>
                  <a:gd name="T106" fmla="*/ 0 w 62"/>
                  <a:gd name="T107" fmla="*/ 142 h 148"/>
                  <a:gd name="T108" fmla="*/ 0 w 62"/>
                  <a:gd name="T109" fmla="*/ 142 h 148"/>
                  <a:gd name="T110" fmla="*/ 0 w 62"/>
                  <a:gd name="T111" fmla="*/ 142 h 148"/>
                  <a:gd name="T112" fmla="*/ 0 w 62"/>
                  <a:gd name="T113" fmla="*/ 142 h 148"/>
                  <a:gd name="T114" fmla="*/ 0 w 62"/>
                  <a:gd name="T115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8">
                    <a:moveTo>
                      <a:pt x="62" y="6"/>
                    </a:moveTo>
                    <a:lnTo>
                      <a:pt x="60" y="6"/>
                    </a:lnTo>
                    <a:lnTo>
                      <a:pt x="46" y="0"/>
                    </a:lnTo>
                    <a:lnTo>
                      <a:pt x="31" y="0"/>
                    </a:lnTo>
                    <a:lnTo>
                      <a:pt x="16" y="0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16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close/>
                    <a:moveTo>
                      <a:pt x="0" y="142"/>
                    </a:moveTo>
                    <a:lnTo>
                      <a:pt x="2" y="142"/>
                    </a:lnTo>
                    <a:lnTo>
                      <a:pt x="16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60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0" y="142"/>
                    </a:lnTo>
                    <a:lnTo>
                      <a:pt x="46" y="146"/>
                    </a:lnTo>
                    <a:lnTo>
                      <a:pt x="31" y="148"/>
                    </a:lnTo>
                    <a:lnTo>
                      <a:pt x="16" y="146"/>
                    </a:lnTo>
                    <a:lnTo>
                      <a:pt x="2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00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95" name="Freeform 8180"/>
              <p:cNvSpPr>
                <a:spLocks noEditPoints="1"/>
              </p:cNvSpPr>
              <p:nvPr/>
            </p:nvSpPr>
            <p:spPr bwMode="auto">
              <a:xfrm>
                <a:off x="2936" y="3056"/>
                <a:ext cx="62" cy="148"/>
              </a:xfrm>
              <a:custGeom>
                <a:avLst/>
                <a:gdLst>
                  <a:gd name="T0" fmla="*/ 62 w 62"/>
                  <a:gd name="T1" fmla="*/ 6 h 148"/>
                  <a:gd name="T2" fmla="*/ 60 w 62"/>
                  <a:gd name="T3" fmla="*/ 6 h 148"/>
                  <a:gd name="T4" fmla="*/ 46 w 62"/>
                  <a:gd name="T5" fmla="*/ 2 h 148"/>
                  <a:gd name="T6" fmla="*/ 31 w 62"/>
                  <a:gd name="T7" fmla="*/ 0 h 148"/>
                  <a:gd name="T8" fmla="*/ 16 w 62"/>
                  <a:gd name="T9" fmla="*/ 2 h 148"/>
                  <a:gd name="T10" fmla="*/ 2 w 62"/>
                  <a:gd name="T11" fmla="*/ 6 h 148"/>
                  <a:gd name="T12" fmla="*/ 0 w 62"/>
                  <a:gd name="T13" fmla="*/ 6 h 148"/>
                  <a:gd name="T14" fmla="*/ 0 w 62"/>
                  <a:gd name="T15" fmla="*/ 6 h 148"/>
                  <a:gd name="T16" fmla="*/ 0 w 62"/>
                  <a:gd name="T17" fmla="*/ 6 h 148"/>
                  <a:gd name="T18" fmla="*/ 0 w 62"/>
                  <a:gd name="T19" fmla="*/ 6 h 148"/>
                  <a:gd name="T20" fmla="*/ 0 w 62"/>
                  <a:gd name="T21" fmla="*/ 6 h 148"/>
                  <a:gd name="T22" fmla="*/ 0 w 62"/>
                  <a:gd name="T23" fmla="*/ 6 h 148"/>
                  <a:gd name="T24" fmla="*/ 0 w 62"/>
                  <a:gd name="T25" fmla="*/ 8 h 148"/>
                  <a:gd name="T26" fmla="*/ 0 w 62"/>
                  <a:gd name="T27" fmla="*/ 8 h 148"/>
                  <a:gd name="T28" fmla="*/ 0 w 62"/>
                  <a:gd name="T29" fmla="*/ 8 h 148"/>
                  <a:gd name="T30" fmla="*/ 2 w 62"/>
                  <a:gd name="T31" fmla="*/ 6 h 148"/>
                  <a:gd name="T32" fmla="*/ 16 w 62"/>
                  <a:gd name="T33" fmla="*/ 2 h 148"/>
                  <a:gd name="T34" fmla="*/ 31 w 62"/>
                  <a:gd name="T35" fmla="*/ 0 h 148"/>
                  <a:gd name="T36" fmla="*/ 46 w 62"/>
                  <a:gd name="T37" fmla="*/ 2 h 148"/>
                  <a:gd name="T38" fmla="*/ 60 w 62"/>
                  <a:gd name="T39" fmla="*/ 6 h 148"/>
                  <a:gd name="T40" fmla="*/ 62 w 62"/>
                  <a:gd name="T41" fmla="*/ 8 h 148"/>
                  <a:gd name="T42" fmla="*/ 62 w 62"/>
                  <a:gd name="T43" fmla="*/ 8 h 148"/>
                  <a:gd name="T44" fmla="*/ 62 w 62"/>
                  <a:gd name="T45" fmla="*/ 8 h 148"/>
                  <a:gd name="T46" fmla="*/ 62 w 62"/>
                  <a:gd name="T47" fmla="*/ 6 h 148"/>
                  <a:gd name="T48" fmla="*/ 62 w 62"/>
                  <a:gd name="T49" fmla="*/ 6 h 148"/>
                  <a:gd name="T50" fmla="*/ 62 w 62"/>
                  <a:gd name="T51" fmla="*/ 6 h 148"/>
                  <a:gd name="T52" fmla="*/ 62 w 62"/>
                  <a:gd name="T53" fmla="*/ 6 h 148"/>
                  <a:gd name="T54" fmla="*/ 62 w 62"/>
                  <a:gd name="T55" fmla="*/ 6 h 148"/>
                  <a:gd name="T56" fmla="*/ 62 w 62"/>
                  <a:gd name="T57" fmla="*/ 6 h 148"/>
                  <a:gd name="T58" fmla="*/ 0 w 62"/>
                  <a:gd name="T59" fmla="*/ 142 h 148"/>
                  <a:gd name="T60" fmla="*/ 2 w 62"/>
                  <a:gd name="T61" fmla="*/ 142 h 148"/>
                  <a:gd name="T62" fmla="*/ 16 w 62"/>
                  <a:gd name="T63" fmla="*/ 146 h 148"/>
                  <a:gd name="T64" fmla="*/ 31 w 62"/>
                  <a:gd name="T65" fmla="*/ 148 h 148"/>
                  <a:gd name="T66" fmla="*/ 46 w 62"/>
                  <a:gd name="T67" fmla="*/ 146 h 148"/>
                  <a:gd name="T68" fmla="*/ 60 w 62"/>
                  <a:gd name="T69" fmla="*/ 142 h 148"/>
                  <a:gd name="T70" fmla="*/ 62 w 62"/>
                  <a:gd name="T71" fmla="*/ 142 h 148"/>
                  <a:gd name="T72" fmla="*/ 62 w 62"/>
                  <a:gd name="T73" fmla="*/ 140 h 148"/>
                  <a:gd name="T74" fmla="*/ 62 w 62"/>
                  <a:gd name="T75" fmla="*/ 140 h 148"/>
                  <a:gd name="T76" fmla="*/ 62 w 62"/>
                  <a:gd name="T77" fmla="*/ 140 h 148"/>
                  <a:gd name="T78" fmla="*/ 62 w 62"/>
                  <a:gd name="T79" fmla="*/ 140 h 148"/>
                  <a:gd name="T80" fmla="*/ 62 w 62"/>
                  <a:gd name="T81" fmla="*/ 140 h 148"/>
                  <a:gd name="T82" fmla="*/ 62 w 62"/>
                  <a:gd name="T83" fmla="*/ 140 h 148"/>
                  <a:gd name="T84" fmla="*/ 62 w 62"/>
                  <a:gd name="T85" fmla="*/ 140 h 148"/>
                  <a:gd name="T86" fmla="*/ 62 w 62"/>
                  <a:gd name="T87" fmla="*/ 140 h 148"/>
                  <a:gd name="T88" fmla="*/ 60 w 62"/>
                  <a:gd name="T89" fmla="*/ 142 h 148"/>
                  <a:gd name="T90" fmla="*/ 46 w 62"/>
                  <a:gd name="T91" fmla="*/ 146 h 148"/>
                  <a:gd name="T92" fmla="*/ 31 w 62"/>
                  <a:gd name="T93" fmla="*/ 148 h 148"/>
                  <a:gd name="T94" fmla="*/ 16 w 62"/>
                  <a:gd name="T95" fmla="*/ 146 h 148"/>
                  <a:gd name="T96" fmla="*/ 2 w 62"/>
                  <a:gd name="T97" fmla="*/ 142 h 148"/>
                  <a:gd name="T98" fmla="*/ 0 w 62"/>
                  <a:gd name="T99" fmla="*/ 140 h 148"/>
                  <a:gd name="T100" fmla="*/ 0 w 62"/>
                  <a:gd name="T101" fmla="*/ 140 h 148"/>
                  <a:gd name="T102" fmla="*/ 0 w 62"/>
                  <a:gd name="T103" fmla="*/ 140 h 148"/>
                  <a:gd name="T104" fmla="*/ 0 w 62"/>
                  <a:gd name="T105" fmla="*/ 140 h 148"/>
                  <a:gd name="T106" fmla="*/ 0 w 62"/>
                  <a:gd name="T107" fmla="*/ 140 h 148"/>
                  <a:gd name="T108" fmla="*/ 0 w 62"/>
                  <a:gd name="T109" fmla="*/ 140 h 148"/>
                  <a:gd name="T110" fmla="*/ 0 w 62"/>
                  <a:gd name="T111" fmla="*/ 140 h 148"/>
                  <a:gd name="T112" fmla="*/ 0 w 62"/>
                  <a:gd name="T113" fmla="*/ 140 h 148"/>
                  <a:gd name="T114" fmla="*/ 0 w 62"/>
                  <a:gd name="T115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8">
                    <a:moveTo>
                      <a:pt x="62" y="6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6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16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close/>
                    <a:moveTo>
                      <a:pt x="0" y="142"/>
                    </a:moveTo>
                    <a:lnTo>
                      <a:pt x="2" y="142"/>
                    </a:lnTo>
                    <a:lnTo>
                      <a:pt x="16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60" y="142"/>
                    </a:lnTo>
                    <a:lnTo>
                      <a:pt x="62" y="142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0" y="142"/>
                    </a:lnTo>
                    <a:lnTo>
                      <a:pt x="46" y="146"/>
                    </a:lnTo>
                    <a:lnTo>
                      <a:pt x="31" y="148"/>
                    </a:lnTo>
                    <a:lnTo>
                      <a:pt x="16" y="146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00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96" name="Freeform 8181"/>
              <p:cNvSpPr>
                <a:spLocks noEditPoints="1"/>
              </p:cNvSpPr>
              <p:nvPr/>
            </p:nvSpPr>
            <p:spPr bwMode="auto">
              <a:xfrm>
                <a:off x="2936" y="3056"/>
                <a:ext cx="62" cy="148"/>
              </a:xfrm>
              <a:custGeom>
                <a:avLst/>
                <a:gdLst>
                  <a:gd name="T0" fmla="*/ 62 w 62"/>
                  <a:gd name="T1" fmla="*/ 8 h 148"/>
                  <a:gd name="T2" fmla="*/ 60 w 62"/>
                  <a:gd name="T3" fmla="*/ 6 h 148"/>
                  <a:gd name="T4" fmla="*/ 46 w 62"/>
                  <a:gd name="T5" fmla="*/ 2 h 148"/>
                  <a:gd name="T6" fmla="*/ 31 w 62"/>
                  <a:gd name="T7" fmla="*/ 0 h 148"/>
                  <a:gd name="T8" fmla="*/ 16 w 62"/>
                  <a:gd name="T9" fmla="*/ 2 h 148"/>
                  <a:gd name="T10" fmla="*/ 2 w 62"/>
                  <a:gd name="T11" fmla="*/ 6 h 148"/>
                  <a:gd name="T12" fmla="*/ 0 w 62"/>
                  <a:gd name="T13" fmla="*/ 8 h 148"/>
                  <a:gd name="T14" fmla="*/ 0 w 62"/>
                  <a:gd name="T15" fmla="*/ 8 h 148"/>
                  <a:gd name="T16" fmla="*/ 0 w 62"/>
                  <a:gd name="T17" fmla="*/ 8 h 148"/>
                  <a:gd name="T18" fmla="*/ 0 w 62"/>
                  <a:gd name="T19" fmla="*/ 8 h 148"/>
                  <a:gd name="T20" fmla="*/ 0 w 62"/>
                  <a:gd name="T21" fmla="*/ 8 h 148"/>
                  <a:gd name="T22" fmla="*/ 0 w 62"/>
                  <a:gd name="T23" fmla="*/ 8 h 148"/>
                  <a:gd name="T24" fmla="*/ 0 w 62"/>
                  <a:gd name="T25" fmla="*/ 8 h 148"/>
                  <a:gd name="T26" fmla="*/ 0 w 62"/>
                  <a:gd name="T27" fmla="*/ 8 h 148"/>
                  <a:gd name="T28" fmla="*/ 0 w 62"/>
                  <a:gd name="T29" fmla="*/ 8 h 148"/>
                  <a:gd name="T30" fmla="*/ 2 w 62"/>
                  <a:gd name="T31" fmla="*/ 6 h 148"/>
                  <a:gd name="T32" fmla="*/ 16 w 62"/>
                  <a:gd name="T33" fmla="*/ 2 h 148"/>
                  <a:gd name="T34" fmla="*/ 31 w 62"/>
                  <a:gd name="T35" fmla="*/ 0 h 148"/>
                  <a:gd name="T36" fmla="*/ 46 w 62"/>
                  <a:gd name="T37" fmla="*/ 2 h 148"/>
                  <a:gd name="T38" fmla="*/ 60 w 62"/>
                  <a:gd name="T39" fmla="*/ 6 h 148"/>
                  <a:gd name="T40" fmla="*/ 62 w 62"/>
                  <a:gd name="T41" fmla="*/ 8 h 148"/>
                  <a:gd name="T42" fmla="*/ 62 w 62"/>
                  <a:gd name="T43" fmla="*/ 8 h 148"/>
                  <a:gd name="T44" fmla="*/ 62 w 62"/>
                  <a:gd name="T45" fmla="*/ 8 h 148"/>
                  <a:gd name="T46" fmla="*/ 62 w 62"/>
                  <a:gd name="T47" fmla="*/ 8 h 148"/>
                  <a:gd name="T48" fmla="*/ 62 w 62"/>
                  <a:gd name="T49" fmla="*/ 8 h 148"/>
                  <a:gd name="T50" fmla="*/ 62 w 62"/>
                  <a:gd name="T51" fmla="*/ 8 h 148"/>
                  <a:gd name="T52" fmla="*/ 62 w 62"/>
                  <a:gd name="T53" fmla="*/ 8 h 148"/>
                  <a:gd name="T54" fmla="*/ 62 w 62"/>
                  <a:gd name="T55" fmla="*/ 8 h 148"/>
                  <a:gd name="T56" fmla="*/ 62 w 62"/>
                  <a:gd name="T57" fmla="*/ 8 h 148"/>
                  <a:gd name="T58" fmla="*/ 0 w 62"/>
                  <a:gd name="T59" fmla="*/ 140 h 148"/>
                  <a:gd name="T60" fmla="*/ 2 w 62"/>
                  <a:gd name="T61" fmla="*/ 142 h 148"/>
                  <a:gd name="T62" fmla="*/ 16 w 62"/>
                  <a:gd name="T63" fmla="*/ 146 h 148"/>
                  <a:gd name="T64" fmla="*/ 31 w 62"/>
                  <a:gd name="T65" fmla="*/ 148 h 148"/>
                  <a:gd name="T66" fmla="*/ 46 w 62"/>
                  <a:gd name="T67" fmla="*/ 146 h 148"/>
                  <a:gd name="T68" fmla="*/ 60 w 62"/>
                  <a:gd name="T69" fmla="*/ 142 h 148"/>
                  <a:gd name="T70" fmla="*/ 62 w 62"/>
                  <a:gd name="T71" fmla="*/ 140 h 148"/>
                  <a:gd name="T72" fmla="*/ 62 w 62"/>
                  <a:gd name="T73" fmla="*/ 140 h 148"/>
                  <a:gd name="T74" fmla="*/ 62 w 62"/>
                  <a:gd name="T75" fmla="*/ 140 h 148"/>
                  <a:gd name="T76" fmla="*/ 62 w 62"/>
                  <a:gd name="T77" fmla="*/ 140 h 148"/>
                  <a:gd name="T78" fmla="*/ 62 w 62"/>
                  <a:gd name="T79" fmla="*/ 140 h 148"/>
                  <a:gd name="T80" fmla="*/ 62 w 62"/>
                  <a:gd name="T81" fmla="*/ 140 h 148"/>
                  <a:gd name="T82" fmla="*/ 62 w 62"/>
                  <a:gd name="T83" fmla="*/ 140 h 148"/>
                  <a:gd name="T84" fmla="*/ 62 w 62"/>
                  <a:gd name="T85" fmla="*/ 140 h 148"/>
                  <a:gd name="T86" fmla="*/ 62 w 62"/>
                  <a:gd name="T87" fmla="*/ 140 h 148"/>
                  <a:gd name="T88" fmla="*/ 60 w 62"/>
                  <a:gd name="T89" fmla="*/ 142 h 148"/>
                  <a:gd name="T90" fmla="*/ 46 w 62"/>
                  <a:gd name="T91" fmla="*/ 146 h 148"/>
                  <a:gd name="T92" fmla="*/ 31 w 62"/>
                  <a:gd name="T93" fmla="*/ 148 h 148"/>
                  <a:gd name="T94" fmla="*/ 16 w 62"/>
                  <a:gd name="T95" fmla="*/ 146 h 148"/>
                  <a:gd name="T96" fmla="*/ 2 w 62"/>
                  <a:gd name="T97" fmla="*/ 142 h 148"/>
                  <a:gd name="T98" fmla="*/ 0 w 62"/>
                  <a:gd name="T99" fmla="*/ 140 h 148"/>
                  <a:gd name="T100" fmla="*/ 0 w 62"/>
                  <a:gd name="T101" fmla="*/ 140 h 148"/>
                  <a:gd name="T102" fmla="*/ 0 w 62"/>
                  <a:gd name="T103" fmla="*/ 140 h 148"/>
                  <a:gd name="T104" fmla="*/ 0 w 62"/>
                  <a:gd name="T105" fmla="*/ 140 h 148"/>
                  <a:gd name="T106" fmla="*/ 0 w 62"/>
                  <a:gd name="T107" fmla="*/ 140 h 148"/>
                  <a:gd name="T108" fmla="*/ 0 w 62"/>
                  <a:gd name="T109" fmla="*/ 140 h 148"/>
                  <a:gd name="T110" fmla="*/ 0 w 62"/>
                  <a:gd name="T111" fmla="*/ 140 h 148"/>
                  <a:gd name="T112" fmla="*/ 0 w 62"/>
                  <a:gd name="T113" fmla="*/ 140 h 148"/>
                  <a:gd name="T114" fmla="*/ 0 w 62"/>
                  <a:gd name="T115" fmla="*/ 14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8">
                    <a:moveTo>
                      <a:pt x="62" y="8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6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16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close/>
                    <a:moveTo>
                      <a:pt x="0" y="140"/>
                    </a:moveTo>
                    <a:lnTo>
                      <a:pt x="2" y="142"/>
                    </a:lnTo>
                    <a:lnTo>
                      <a:pt x="16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60" y="142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0" y="142"/>
                    </a:lnTo>
                    <a:lnTo>
                      <a:pt x="46" y="146"/>
                    </a:lnTo>
                    <a:lnTo>
                      <a:pt x="31" y="148"/>
                    </a:lnTo>
                    <a:lnTo>
                      <a:pt x="16" y="146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97" name="Freeform 8182"/>
              <p:cNvSpPr>
                <a:spLocks noEditPoints="1"/>
              </p:cNvSpPr>
              <p:nvPr/>
            </p:nvSpPr>
            <p:spPr bwMode="auto">
              <a:xfrm>
                <a:off x="2936" y="3056"/>
                <a:ext cx="62" cy="148"/>
              </a:xfrm>
              <a:custGeom>
                <a:avLst/>
                <a:gdLst>
                  <a:gd name="T0" fmla="*/ 62 w 62"/>
                  <a:gd name="T1" fmla="*/ 8 h 148"/>
                  <a:gd name="T2" fmla="*/ 60 w 62"/>
                  <a:gd name="T3" fmla="*/ 6 h 148"/>
                  <a:gd name="T4" fmla="*/ 46 w 62"/>
                  <a:gd name="T5" fmla="*/ 2 h 148"/>
                  <a:gd name="T6" fmla="*/ 31 w 62"/>
                  <a:gd name="T7" fmla="*/ 0 h 148"/>
                  <a:gd name="T8" fmla="*/ 16 w 62"/>
                  <a:gd name="T9" fmla="*/ 2 h 148"/>
                  <a:gd name="T10" fmla="*/ 2 w 62"/>
                  <a:gd name="T11" fmla="*/ 6 h 148"/>
                  <a:gd name="T12" fmla="*/ 0 w 62"/>
                  <a:gd name="T13" fmla="*/ 8 h 148"/>
                  <a:gd name="T14" fmla="*/ 0 w 62"/>
                  <a:gd name="T15" fmla="*/ 8 h 148"/>
                  <a:gd name="T16" fmla="*/ 0 w 62"/>
                  <a:gd name="T17" fmla="*/ 8 h 148"/>
                  <a:gd name="T18" fmla="*/ 0 w 62"/>
                  <a:gd name="T19" fmla="*/ 8 h 148"/>
                  <a:gd name="T20" fmla="*/ 0 w 62"/>
                  <a:gd name="T21" fmla="*/ 8 h 148"/>
                  <a:gd name="T22" fmla="*/ 0 w 62"/>
                  <a:gd name="T23" fmla="*/ 8 h 148"/>
                  <a:gd name="T24" fmla="*/ 0 w 62"/>
                  <a:gd name="T25" fmla="*/ 8 h 148"/>
                  <a:gd name="T26" fmla="*/ 0 w 62"/>
                  <a:gd name="T27" fmla="*/ 8 h 148"/>
                  <a:gd name="T28" fmla="*/ 0 w 62"/>
                  <a:gd name="T29" fmla="*/ 8 h 148"/>
                  <a:gd name="T30" fmla="*/ 2 w 62"/>
                  <a:gd name="T31" fmla="*/ 6 h 148"/>
                  <a:gd name="T32" fmla="*/ 16 w 62"/>
                  <a:gd name="T33" fmla="*/ 2 h 148"/>
                  <a:gd name="T34" fmla="*/ 31 w 62"/>
                  <a:gd name="T35" fmla="*/ 0 h 148"/>
                  <a:gd name="T36" fmla="*/ 46 w 62"/>
                  <a:gd name="T37" fmla="*/ 2 h 148"/>
                  <a:gd name="T38" fmla="*/ 60 w 62"/>
                  <a:gd name="T39" fmla="*/ 6 h 148"/>
                  <a:gd name="T40" fmla="*/ 62 w 62"/>
                  <a:gd name="T41" fmla="*/ 8 h 148"/>
                  <a:gd name="T42" fmla="*/ 62 w 62"/>
                  <a:gd name="T43" fmla="*/ 8 h 148"/>
                  <a:gd name="T44" fmla="*/ 62 w 62"/>
                  <a:gd name="T45" fmla="*/ 8 h 148"/>
                  <a:gd name="T46" fmla="*/ 62 w 62"/>
                  <a:gd name="T47" fmla="*/ 8 h 148"/>
                  <a:gd name="T48" fmla="*/ 62 w 62"/>
                  <a:gd name="T49" fmla="*/ 8 h 148"/>
                  <a:gd name="T50" fmla="*/ 62 w 62"/>
                  <a:gd name="T51" fmla="*/ 8 h 148"/>
                  <a:gd name="T52" fmla="*/ 62 w 62"/>
                  <a:gd name="T53" fmla="*/ 8 h 148"/>
                  <a:gd name="T54" fmla="*/ 62 w 62"/>
                  <a:gd name="T55" fmla="*/ 8 h 148"/>
                  <a:gd name="T56" fmla="*/ 62 w 62"/>
                  <a:gd name="T57" fmla="*/ 8 h 148"/>
                  <a:gd name="T58" fmla="*/ 0 w 62"/>
                  <a:gd name="T59" fmla="*/ 140 h 148"/>
                  <a:gd name="T60" fmla="*/ 2 w 62"/>
                  <a:gd name="T61" fmla="*/ 142 h 148"/>
                  <a:gd name="T62" fmla="*/ 16 w 62"/>
                  <a:gd name="T63" fmla="*/ 146 h 148"/>
                  <a:gd name="T64" fmla="*/ 31 w 62"/>
                  <a:gd name="T65" fmla="*/ 148 h 148"/>
                  <a:gd name="T66" fmla="*/ 46 w 62"/>
                  <a:gd name="T67" fmla="*/ 146 h 148"/>
                  <a:gd name="T68" fmla="*/ 60 w 62"/>
                  <a:gd name="T69" fmla="*/ 142 h 148"/>
                  <a:gd name="T70" fmla="*/ 62 w 62"/>
                  <a:gd name="T71" fmla="*/ 140 h 148"/>
                  <a:gd name="T72" fmla="*/ 62 w 62"/>
                  <a:gd name="T73" fmla="*/ 140 h 148"/>
                  <a:gd name="T74" fmla="*/ 62 w 62"/>
                  <a:gd name="T75" fmla="*/ 140 h 148"/>
                  <a:gd name="T76" fmla="*/ 62 w 62"/>
                  <a:gd name="T77" fmla="*/ 140 h 148"/>
                  <a:gd name="T78" fmla="*/ 62 w 62"/>
                  <a:gd name="T79" fmla="*/ 140 h 148"/>
                  <a:gd name="T80" fmla="*/ 62 w 62"/>
                  <a:gd name="T81" fmla="*/ 140 h 148"/>
                  <a:gd name="T82" fmla="*/ 62 w 62"/>
                  <a:gd name="T83" fmla="*/ 140 h 148"/>
                  <a:gd name="T84" fmla="*/ 62 w 62"/>
                  <a:gd name="T85" fmla="*/ 140 h 148"/>
                  <a:gd name="T86" fmla="*/ 62 w 62"/>
                  <a:gd name="T87" fmla="*/ 140 h 148"/>
                  <a:gd name="T88" fmla="*/ 60 w 62"/>
                  <a:gd name="T89" fmla="*/ 140 h 148"/>
                  <a:gd name="T90" fmla="*/ 46 w 62"/>
                  <a:gd name="T91" fmla="*/ 146 h 148"/>
                  <a:gd name="T92" fmla="*/ 31 w 62"/>
                  <a:gd name="T93" fmla="*/ 146 h 148"/>
                  <a:gd name="T94" fmla="*/ 16 w 62"/>
                  <a:gd name="T95" fmla="*/ 146 h 148"/>
                  <a:gd name="T96" fmla="*/ 2 w 62"/>
                  <a:gd name="T97" fmla="*/ 140 h 148"/>
                  <a:gd name="T98" fmla="*/ 0 w 62"/>
                  <a:gd name="T99" fmla="*/ 140 h 148"/>
                  <a:gd name="T100" fmla="*/ 0 w 62"/>
                  <a:gd name="T101" fmla="*/ 140 h 148"/>
                  <a:gd name="T102" fmla="*/ 0 w 62"/>
                  <a:gd name="T103" fmla="*/ 140 h 148"/>
                  <a:gd name="T104" fmla="*/ 0 w 62"/>
                  <a:gd name="T105" fmla="*/ 140 h 148"/>
                  <a:gd name="T106" fmla="*/ 0 w 62"/>
                  <a:gd name="T107" fmla="*/ 140 h 148"/>
                  <a:gd name="T108" fmla="*/ 0 w 62"/>
                  <a:gd name="T109" fmla="*/ 140 h 148"/>
                  <a:gd name="T110" fmla="*/ 0 w 62"/>
                  <a:gd name="T111" fmla="*/ 140 h 148"/>
                  <a:gd name="T112" fmla="*/ 0 w 62"/>
                  <a:gd name="T113" fmla="*/ 140 h 148"/>
                  <a:gd name="T114" fmla="*/ 0 w 62"/>
                  <a:gd name="T115" fmla="*/ 14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8">
                    <a:moveTo>
                      <a:pt x="62" y="8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6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16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close/>
                    <a:moveTo>
                      <a:pt x="0" y="140"/>
                    </a:moveTo>
                    <a:lnTo>
                      <a:pt x="2" y="142"/>
                    </a:lnTo>
                    <a:lnTo>
                      <a:pt x="16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60" y="142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0" y="140"/>
                    </a:lnTo>
                    <a:lnTo>
                      <a:pt x="46" y="146"/>
                    </a:lnTo>
                    <a:lnTo>
                      <a:pt x="31" y="146"/>
                    </a:lnTo>
                    <a:lnTo>
                      <a:pt x="16" y="146"/>
                    </a:lnTo>
                    <a:lnTo>
                      <a:pt x="2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98" name="Freeform 8183"/>
              <p:cNvSpPr>
                <a:spLocks noEditPoints="1"/>
              </p:cNvSpPr>
              <p:nvPr/>
            </p:nvSpPr>
            <p:spPr bwMode="auto">
              <a:xfrm>
                <a:off x="2936" y="3056"/>
                <a:ext cx="62" cy="146"/>
              </a:xfrm>
              <a:custGeom>
                <a:avLst/>
                <a:gdLst>
                  <a:gd name="T0" fmla="*/ 62 w 62"/>
                  <a:gd name="T1" fmla="*/ 8 h 146"/>
                  <a:gd name="T2" fmla="*/ 60 w 62"/>
                  <a:gd name="T3" fmla="*/ 6 h 146"/>
                  <a:gd name="T4" fmla="*/ 46 w 62"/>
                  <a:gd name="T5" fmla="*/ 2 h 146"/>
                  <a:gd name="T6" fmla="*/ 31 w 62"/>
                  <a:gd name="T7" fmla="*/ 0 h 146"/>
                  <a:gd name="T8" fmla="*/ 16 w 62"/>
                  <a:gd name="T9" fmla="*/ 2 h 146"/>
                  <a:gd name="T10" fmla="*/ 2 w 62"/>
                  <a:gd name="T11" fmla="*/ 6 h 146"/>
                  <a:gd name="T12" fmla="*/ 0 w 62"/>
                  <a:gd name="T13" fmla="*/ 8 h 146"/>
                  <a:gd name="T14" fmla="*/ 0 w 62"/>
                  <a:gd name="T15" fmla="*/ 8 h 146"/>
                  <a:gd name="T16" fmla="*/ 0 w 62"/>
                  <a:gd name="T17" fmla="*/ 8 h 146"/>
                  <a:gd name="T18" fmla="*/ 0 w 62"/>
                  <a:gd name="T19" fmla="*/ 8 h 146"/>
                  <a:gd name="T20" fmla="*/ 0 w 62"/>
                  <a:gd name="T21" fmla="*/ 8 h 146"/>
                  <a:gd name="T22" fmla="*/ 0 w 62"/>
                  <a:gd name="T23" fmla="*/ 8 h 146"/>
                  <a:gd name="T24" fmla="*/ 0 w 62"/>
                  <a:gd name="T25" fmla="*/ 10 h 146"/>
                  <a:gd name="T26" fmla="*/ 0 w 62"/>
                  <a:gd name="T27" fmla="*/ 10 h 146"/>
                  <a:gd name="T28" fmla="*/ 0 w 62"/>
                  <a:gd name="T29" fmla="*/ 10 h 146"/>
                  <a:gd name="T30" fmla="*/ 2 w 62"/>
                  <a:gd name="T31" fmla="*/ 8 h 146"/>
                  <a:gd name="T32" fmla="*/ 16 w 62"/>
                  <a:gd name="T33" fmla="*/ 2 h 146"/>
                  <a:gd name="T34" fmla="*/ 31 w 62"/>
                  <a:gd name="T35" fmla="*/ 2 h 146"/>
                  <a:gd name="T36" fmla="*/ 46 w 62"/>
                  <a:gd name="T37" fmla="*/ 2 h 146"/>
                  <a:gd name="T38" fmla="*/ 60 w 62"/>
                  <a:gd name="T39" fmla="*/ 8 h 146"/>
                  <a:gd name="T40" fmla="*/ 62 w 62"/>
                  <a:gd name="T41" fmla="*/ 10 h 146"/>
                  <a:gd name="T42" fmla="*/ 62 w 62"/>
                  <a:gd name="T43" fmla="*/ 10 h 146"/>
                  <a:gd name="T44" fmla="*/ 62 w 62"/>
                  <a:gd name="T45" fmla="*/ 10 h 146"/>
                  <a:gd name="T46" fmla="*/ 62 w 62"/>
                  <a:gd name="T47" fmla="*/ 8 h 146"/>
                  <a:gd name="T48" fmla="*/ 62 w 62"/>
                  <a:gd name="T49" fmla="*/ 8 h 146"/>
                  <a:gd name="T50" fmla="*/ 62 w 62"/>
                  <a:gd name="T51" fmla="*/ 8 h 146"/>
                  <a:gd name="T52" fmla="*/ 62 w 62"/>
                  <a:gd name="T53" fmla="*/ 8 h 146"/>
                  <a:gd name="T54" fmla="*/ 62 w 62"/>
                  <a:gd name="T55" fmla="*/ 8 h 146"/>
                  <a:gd name="T56" fmla="*/ 62 w 62"/>
                  <a:gd name="T57" fmla="*/ 8 h 146"/>
                  <a:gd name="T58" fmla="*/ 0 w 62"/>
                  <a:gd name="T59" fmla="*/ 140 h 146"/>
                  <a:gd name="T60" fmla="*/ 2 w 62"/>
                  <a:gd name="T61" fmla="*/ 140 h 146"/>
                  <a:gd name="T62" fmla="*/ 16 w 62"/>
                  <a:gd name="T63" fmla="*/ 146 h 146"/>
                  <a:gd name="T64" fmla="*/ 31 w 62"/>
                  <a:gd name="T65" fmla="*/ 146 h 146"/>
                  <a:gd name="T66" fmla="*/ 46 w 62"/>
                  <a:gd name="T67" fmla="*/ 146 h 146"/>
                  <a:gd name="T68" fmla="*/ 60 w 62"/>
                  <a:gd name="T69" fmla="*/ 140 h 146"/>
                  <a:gd name="T70" fmla="*/ 62 w 62"/>
                  <a:gd name="T71" fmla="*/ 140 h 146"/>
                  <a:gd name="T72" fmla="*/ 62 w 62"/>
                  <a:gd name="T73" fmla="*/ 139 h 146"/>
                  <a:gd name="T74" fmla="*/ 62 w 62"/>
                  <a:gd name="T75" fmla="*/ 139 h 146"/>
                  <a:gd name="T76" fmla="*/ 62 w 62"/>
                  <a:gd name="T77" fmla="*/ 139 h 146"/>
                  <a:gd name="T78" fmla="*/ 62 w 62"/>
                  <a:gd name="T79" fmla="*/ 139 h 146"/>
                  <a:gd name="T80" fmla="*/ 62 w 62"/>
                  <a:gd name="T81" fmla="*/ 139 h 146"/>
                  <a:gd name="T82" fmla="*/ 62 w 62"/>
                  <a:gd name="T83" fmla="*/ 139 h 146"/>
                  <a:gd name="T84" fmla="*/ 62 w 62"/>
                  <a:gd name="T85" fmla="*/ 139 h 146"/>
                  <a:gd name="T86" fmla="*/ 62 w 62"/>
                  <a:gd name="T87" fmla="*/ 139 h 146"/>
                  <a:gd name="T88" fmla="*/ 60 w 62"/>
                  <a:gd name="T89" fmla="*/ 140 h 146"/>
                  <a:gd name="T90" fmla="*/ 46 w 62"/>
                  <a:gd name="T91" fmla="*/ 144 h 146"/>
                  <a:gd name="T92" fmla="*/ 31 w 62"/>
                  <a:gd name="T93" fmla="*/ 146 h 146"/>
                  <a:gd name="T94" fmla="*/ 16 w 62"/>
                  <a:gd name="T95" fmla="*/ 144 h 146"/>
                  <a:gd name="T96" fmla="*/ 2 w 62"/>
                  <a:gd name="T97" fmla="*/ 140 h 146"/>
                  <a:gd name="T98" fmla="*/ 0 w 62"/>
                  <a:gd name="T99" fmla="*/ 139 h 146"/>
                  <a:gd name="T100" fmla="*/ 0 w 62"/>
                  <a:gd name="T101" fmla="*/ 139 h 146"/>
                  <a:gd name="T102" fmla="*/ 0 w 62"/>
                  <a:gd name="T103" fmla="*/ 139 h 146"/>
                  <a:gd name="T104" fmla="*/ 0 w 62"/>
                  <a:gd name="T105" fmla="*/ 139 h 146"/>
                  <a:gd name="T106" fmla="*/ 0 w 62"/>
                  <a:gd name="T107" fmla="*/ 139 h 146"/>
                  <a:gd name="T108" fmla="*/ 0 w 62"/>
                  <a:gd name="T109" fmla="*/ 139 h 146"/>
                  <a:gd name="T110" fmla="*/ 0 w 62"/>
                  <a:gd name="T111" fmla="*/ 139 h 146"/>
                  <a:gd name="T112" fmla="*/ 0 w 62"/>
                  <a:gd name="T113" fmla="*/ 139 h 146"/>
                  <a:gd name="T114" fmla="*/ 0 w 62"/>
                  <a:gd name="T115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6">
                    <a:moveTo>
                      <a:pt x="62" y="8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6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16" y="2"/>
                    </a:lnTo>
                    <a:lnTo>
                      <a:pt x="31" y="2"/>
                    </a:lnTo>
                    <a:lnTo>
                      <a:pt x="46" y="2"/>
                    </a:lnTo>
                    <a:lnTo>
                      <a:pt x="60" y="8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close/>
                    <a:moveTo>
                      <a:pt x="0" y="140"/>
                    </a:moveTo>
                    <a:lnTo>
                      <a:pt x="2" y="140"/>
                    </a:lnTo>
                    <a:lnTo>
                      <a:pt x="16" y="146"/>
                    </a:lnTo>
                    <a:lnTo>
                      <a:pt x="31" y="146"/>
                    </a:lnTo>
                    <a:lnTo>
                      <a:pt x="46" y="146"/>
                    </a:lnTo>
                    <a:lnTo>
                      <a:pt x="60" y="140"/>
                    </a:lnTo>
                    <a:lnTo>
                      <a:pt x="62" y="140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0" y="140"/>
                    </a:lnTo>
                    <a:lnTo>
                      <a:pt x="46" y="144"/>
                    </a:lnTo>
                    <a:lnTo>
                      <a:pt x="31" y="146"/>
                    </a:lnTo>
                    <a:lnTo>
                      <a:pt x="16" y="144"/>
                    </a:lnTo>
                    <a:lnTo>
                      <a:pt x="2" y="140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00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99" name="Freeform 8184"/>
              <p:cNvSpPr>
                <a:spLocks noEditPoints="1"/>
              </p:cNvSpPr>
              <p:nvPr/>
            </p:nvSpPr>
            <p:spPr bwMode="auto">
              <a:xfrm>
                <a:off x="2934" y="3058"/>
                <a:ext cx="66" cy="144"/>
              </a:xfrm>
              <a:custGeom>
                <a:avLst/>
                <a:gdLst>
                  <a:gd name="T0" fmla="*/ 64 w 66"/>
                  <a:gd name="T1" fmla="*/ 8 h 144"/>
                  <a:gd name="T2" fmla="*/ 62 w 66"/>
                  <a:gd name="T3" fmla="*/ 6 h 144"/>
                  <a:gd name="T4" fmla="*/ 48 w 66"/>
                  <a:gd name="T5" fmla="*/ 0 h 144"/>
                  <a:gd name="T6" fmla="*/ 33 w 66"/>
                  <a:gd name="T7" fmla="*/ 0 h 144"/>
                  <a:gd name="T8" fmla="*/ 18 w 66"/>
                  <a:gd name="T9" fmla="*/ 0 h 144"/>
                  <a:gd name="T10" fmla="*/ 4 w 66"/>
                  <a:gd name="T11" fmla="*/ 6 h 144"/>
                  <a:gd name="T12" fmla="*/ 2 w 66"/>
                  <a:gd name="T13" fmla="*/ 8 h 144"/>
                  <a:gd name="T14" fmla="*/ 0 w 66"/>
                  <a:gd name="T15" fmla="*/ 8 h 144"/>
                  <a:gd name="T16" fmla="*/ 0 w 66"/>
                  <a:gd name="T17" fmla="*/ 8 h 144"/>
                  <a:gd name="T18" fmla="*/ 0 w 66"/>
                  <a:gd name="T19" fmla="*/ 8 h 144"/>
                  <a:gd name="T20" fmla="*/ 0 w 66"/>
                  <a:gd name="T21" fmla="*/ 8 h 144"/>
                  <a:gd name="T22" fmla="*/ 0 w 66"/>
                  <a:gd name="T23" fmla="*/ 8 h 144"/>
                  <a:gd name="T24" fmla="*/ 0 w 66"/>
                  <a:gd name="T25" fmla="*/ 8 h 144"/>
                  <a:gd name="T26" fmla="*/ 0 w 66"/>
                  <a:gd name="T27" fmla="*/ 8 h 144"/>
                  <a:gd name="T28" fmla="*/ 0 w 66"/>
                  <a:gd name="T29" fmla="*/ 8 h 144"/>
                  <a:gd name="T30" fmla="*/ 4 w 66"/>
                  <a:gd name="T31" fmla="*/ 6 h 144"/>
                  <a:gd name="T32" fmla="*/ 18 w 66"/>
                  <a:gd name="T33" fmla="*/ 2 h 144"/>
                  <a:gd name="T34" fmla="*/ 33 w 66"/>
                  <a:gd name="T35" fmla="*/ 0 h 144"/>
                  <a:gd name="T36" fmla="*/ 48 w 66"/>
                  <a:gd name="T37" fmla="*/ 2 h 144"/>
                  <a:gd name="T38" fmla="*/ 62 w 66"/>
                  <a:gd name="T39" fmla="*/ 6 h 144"/>
                  <a:gd name="T40" fmla="*/ 66 w 66"/>
                  <a:gd name="T41" fmla="*/ 8 h 144"/>
                  <a:gd name="T42" fmla="*/ 66 w 66"/>
                  <a:gd name="T43" fmla="*/ 8 h 144"/>
                  <a:gd name="T44" fmla="*/ 66 w 66"/>
                  <a:gd name="T45" fmla="*/ 8 h 144"/>
                  <a:gd name="T46" fmla="*/ 66 w 66"/>
                  <a:gd name="T47" fmla="*/ 8 h 144"/>
                  <a:gd name="T48" fmla="*/ 66 w 66"/>
                  <a:gd name="T49" fmla="*/ 8 h 144"/>
                  <a:gd name="T50" fmla="*/ 66 w 66"/>
                  <a:gd name="T51" fmla="*/ 8 h 144"/>
                  <a:gd name="T52" fmla="*/ 64 w 66"/>
                  <a:gd name="T53" fmla="*/ 8 h 144"/>
                  <a:gd name="T54" fmla="*/ 64 w 66"/>
                  <a:gd name="T55" fmla="*/ 8 h 144"/>
                  <a:gd name="T56" fmla="*/ 64 w 66"/>
                  <a:gd name="T57" fmla="*/ 8 h 144"/>
                  <a:gd name="T58" fmla="*/ 2 w 66"/>
                  <a:gd name="T59" fmla="*/ 137 h 144"/>
                  <a:gd name="T60" fmla="*/ 4 w 66"/>
                  <a:gd name="T61" fmla="*/ 138 h 144"/>
                  <a:gd name="T62" fmla="*/ 18 w 66"/>
                  <a:gd name="T63" fmla="*/ 142 h 144"/>
                  <a:gd name="T64" fmla="*/ 33 w 66"/>
                  <a:gd name="T65" fmla="*/ 144 h 144"/>
                  <a:gd name="T66" fmla="*/ 48 w 66"/>
                  <a:gd name="T67" fmla="*/ 142 h 144"/>
                  <a:gd name="T68" fmla="*/ 62 w 66"/>
                  <a:gd name="T69" fmla="*/ 138 h 144"/>
                  <a:gd name="T70" fmla="*/ 64 w 66"/>
                  <a:gd name="T71" fmla="*/ 137 h 144"/>
                  <a:gd name="T72" fmla="*/ 64 w 66"/>
                  <a:gd name="T73" fmla="*/ 137 h 144"/>
                  <a:gd name="T74" fmla="*/ 64 w 66"/>
                  <a:gd name="T75" fmla="*/ 137 h 144"/>
                  <a:gd name="T76" fmla="*/ 66 w 66"/>
                  <a:gd name="T77" fmla="*/ 137 h 144"/>
                  <a:gd name="T78" fmla="*/ 66 w 66"/>
                  <a:gd name="T79" fmla="*/ 137 h 144"/>
                  <a:gd name="T80" fmla="*/ 66 w 66"/>
                  <a:gd name="T81" fmla="*/ 137 h 144"/>
                  <a:gd name="T82" fmla="*/ 66 w 66"/>
                  <a:gd name="T83" fmla="*/ 137 h 144"/>
                  <a:gd name="T84" fmla="*/ 66 w 66"/>
                  <a:gd name="T85" fmla="*/ 137 h 144"/>
                  <a:gd name="T86" fmla="*/ 66 w 66"/>
                  <a:gd name="T87" fmla="*/ 137 h 144"/>
                  <a:gd name="T88" fmla="*/ 62 w 66"/>
                  <a:gd name="T89" fmla="*/ 138 h 144"/>
                  <a:gd name="T90" fmla="*/ 48 w 66"/>
                  <a:gd name="T91" fmla="*/ 142 h 144"/>
                  <a:gd name="T92" fmla="*/ 33 w 66"/>
                  <a:gd name="T93" fmla="*/ 144 h 144"/>
                  <a:gd name="T94" fmla="*/ 18 w 66"/>
                  <a:gd name="T95" fmla="*/ 142 h 144"/>
                  <a:gd name="T96" fmla="*/ 4 w 66"/>
                  <a:gd name="T97" fmla="*/ 138 h 144"/>
                  <a:gd name="T98" fmla="*/ 0 w 66"/>
                  <a:gd name="T99" fmla="*/ 137 h 144"/>
                  <a:gd name="T100" fmla="*/ 0 w 66"/>
                  <a:gd name="T101" fmla="*/ 137 h 144"/>
                  <a:gd name="T102" fmla="*/ 0 w 66"/>
                  <a:gd name="T103" fmla="*/ 137 h 144"/>
                  <a:gd name="T104" fmla="*/ 0 w 66"/>
                  <a:gd name="T105" fmla="*/ 137 h 144"/>
                  <a:gd name="T106" fmla="*/ 0 w 66"/>
                  <a:gd name="T107" fmla="*/ 137 h 144"/>
                  <a:gd name="T108" fmla="*/ 0 w 66"/>
                  <a:gd name="T109" fmla="*/ 137 h 144"/>
                  <a:gd name="T110" fmla="*/ 0 w 66"/>
                  <a:gd name="T111" fmla="*/ 137 h 144"/>
                  <a:gd name="T112" fmla="*/ 0 w 66"/>
                  <a:gd name="T113" fmla="*/ 137 h 144"/>
                  <a:gd name="T114" fmla="*/ 2 w 66"/>
                  <a:gd name="T115" fmla="*/ 13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144">
                    <a:moveTo>
                      <a:pt x="64" y="8"/>
                    </a:moveTo>
                    <a:lnTo>
                      <a:pt x="62" y="6"/>
                    </a:lnTo>
                    <a:lnTo>
                      <a:pt x="48" y="0"/>
                    </a:lnTo>
                    <a:lnTo>
                      <a:pt x="33" y="0"/>
                    </a:lnTo>
                    <a:lnTo>
                      <a:pt x="18" y="0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18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4" y="8"/>
                    </a:lnTo>
                    <a:close/>
                    <a:moveTo>
                      <a:pt x="2" y="137"/>
                    </a:moveTo>
                    <a:lnTo>
                      <a:pt x="4" y="138"/>
                    </a:lnTo>
                    <a:lnTo>
                      <a:pt x="18" y="142"/>
                    </a:lnTo>
                    <a:lnTo>
                      <a:pt x="33" y="144"/>
                    </a:lnTo>
                    <a:lnTo>
                      <a:pt x="48" y="142"/>
                    </a:lnTo>
                    <a:lnTo>
                      <a:pt x="62" y="138"/>
                    </a:lnTo>
                    <a:lnTo>
                      <a:pt x="64" y="137"/>
                    </a:lnTo>
                    <a:lnTo>
                      <a:pt x="64" y="137"/>
                    </a:lnTo>
                    <a:lnTo>
                      <a:pt x="64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2" y="138"/>
                    </a:lnTo>
                    <a:lnTo>
                      <a:pt x="48" y="142"/>
                    </a:lnTo>
                    <a:lnTo>
                      <a:pt x="33" y="144"/>
                    </a:lnTo>
                    <a:lnTo>
                      <a:pt x="18" y="142"/>
                    </a:lnTo>
                    <a:lnTo>
                      <a:pt x="4" y="138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2" y="137"/>
                    </a:lnTo>
                    <a:close/>
                  </a:path>
                </a:pathLst>
              </a:custGeom>
              <a:solidFill>
                <a:srgbClr val="00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00" name="Freeform 8185"/>
              <p:cNvSpPr>
                <a:spLocks noEditPoints="1"/>
              </p:cNvSpPr>
              <p:nvPr/>
            </p:nvSpPr>
            <p:spPr bwMode="auto">
              <a:xfrm>
                <a:off x="2934" y="3058"/>
                <a:ext cx="66" cy="144"/>
              </a:xfrm>
              <a:custGeom>
                <a:avLst/>
                <a:gdLst>
                  <a:gd name="T0" fmla="*/ 66 w 66"/>
                  <a:gd name="T1" fmla="*/ 8 h 144"/>
                  <a:gd name="T2" fmla="*/ 62 w 66"/>
                  <a:gd name="T3" fmla="*/ 6 h 144"/>
                  <a:gd name="T4" fmla="*/ 48 w 66"/>
                  <a:gd name="T5" fmla="*/ 2 h 144"/>
                  <a:gd name="T6" fmla="*/ 33 w 66"/>
                  <a:gd name="T7" fmla="*/ 0 h 144"/>
                  <a:gd name="T8" fmla="*/ 18 w 66"/>
                  <a:gd name="T9" fmla="*/ 2 h 144"/>
                  <a:gd name="T10" fmla="*/ 4 w 66"/>
                  <a:gd name="T11" fmla="*/ 6 h 144"/>
                  <a:gd name="T12" fmla="*/ 0 w 66"/>
                  <a:gd name="T13" fmla="*/ 8 h 144"/>
                  <a:gd name="T14" fmla="*/ 0 w 66"/>
                  <a:gd name="T15" fmla="*/ 8 h 144"/>
                  <a:gd name="T16" fmla="*/ 0 w 66"/>
                  <a:gd name="T17" fmla="*/ 8 h 144"/>
                  <a:gd name="T18" fmla="*/ 0 w 66"/>
                  <a:gd name="T19" fmla="*/ 8 h 144"/>
                  <a:gd name="T20" fmla="*/ 0 w 66"/>
                  <a:gd name="T21" fmla="*/ 8 h 144"/>
                  <a:gd name="T22" fmla="*/ 0 w 66"/>
                  <a:gd name="T23" fmla="*/ 8 h 144"/>
                  <a:gd name="T24" fmla="*/ 0 w 66"/>
                  <a:gd name="T25" fmla="*/ 8 h 144"/>
                  <a:gd name="T26" fmla="*/ 0 w 66"/>
                  <a:gd name="T27" fmla="*/ 8 h 144"/>
                  <a:gd name="T28" fmla="*/ 0 w 66"/>
                  <a:gd name="T29" fmla="*/ 8 h 144"/>
                  <a:gd name="T30" fmla="*/ 4 w 66"/>
                  <a:gd name="T31" fmla="*/ 6 h 144"/>
                  <a:gd name="T32" fmla="*/ 18 w 66"/>
                  <a:gd name="T33" fmla="*/ 2 h 144"/>
                  <a:gd name="T34" fmla="*/ 33 w 66"/>
                  <a:gd name="T35" fmla="*/ 0 h 144"/>
                  <a:gd name="T36" fmla="*/ 48 w 66"/>
                  <a:gd name="T37" fmla="*/ 2 h 144"/>
                  <a:gd name="T38" fmla="*/ 62 w 66"/>
                  <a:gd name="T39" fmla="*/ 6 h 144"/>
                  <a:gd name="T40" fmla="*/ 66 w 66"/>
                  <a:gd name="T41" fmla="*/ 8 h 144"/>
                  <a:gd name="T42" fmla="*/ 66 w 66"/>
                  <a:gd name="T43" fmla="*/ 8 h 144"/>
                  <a:gd name="T44" fmla="*/ 66 w 66"/>
                  <a:gd name="T45" fmla="*/ 8 h 144"/>
                  <a:gd name="T46" fmla="*/ 66 w 66"/>
                  <a:gd name="T47" fmla="*/ 8 h 144"/>
                  <a:gd name="T48" fmla="*/ 66 w 66"/>
                  <a:gd name="T49" fmla="*/ 8 h 144"/>
                  <a:gd name="T50" fmla="*/ 66 w 66"/>
                  <a:gd name="T51" fmla="*/ 8 h 144"/>
                  <a:gd name="T52" fmla="*/ 66 w 66"/>
                  <a:gd name="T53" fmla="*/ 8 h 144"/>
                  <a:gd name="T54" fmla="*/ 66 w 66"/>
                  <a:gd name="T55" fmla="*/ 8 h 144"/>
                  <a:gd name="T56" fmla="*/ 66 w 66"/>
                  <a:gd name="T57" fmla="*/ 8 h 144"/>
                  <a:gd name="T58" fmla="*/ 0 w 66"/>
                  <a:gd name="T59" fmla="*/ 137 h 144"/>
                  <a:gd name="T60" fmla="*/ 4 w 66"/>
                  <a:gd name="T61" fmla="*/ 138 h 144"/>
                  <a:gd name="T62" fmla="*/ 18 w 66"/>
                  <a:gd name="T63" fmla="*/ 142 h 144"/>
                  <a:gd name="T64" fmla="*/ 33 w 66"/>
                  <a:gd name="T65" fmla="*/ 144 h 144"/>
                  <a:gd name="T66" fmla="*/ 48 w 66"/>
                  <a:gd name="T67" fmla="*/ 142 h 144"/>
                  <a:gd name="T68" fmla="*/ 62 w 66"/>
                  <a:gd name="T69" fmla="*/ 138 h 144"/>
                  <a:gd name="T70" fmla="*/ 66 w 66"/>
                  <a:gd name="T71" fmla="*/ 137 h 144"/>
                  <a:gd name="T72" fmla="*/ 66 w 66"/>
                  <a:gd name="T73" fmla="*/ 137 h 144"/>
                  <a:gd name="T74" fmla="*/ 66 w 66"/>
                  <a:gd name="T75" fmla="*/ 137 h 144"/>
                  <a:gd name="T76" fmla="*/ 66 w 66"/>
                  <a:gd name="T77" fmla="*/ 137 h 144"/>
                  <a:gd name="T78" fmla="*/ 66 w 66"/>
                  <a:gd name="T79" fmla="*/ 137 h 144"/>
                  <a:gd name="T80" fmla="*/ 66 w 66"/>
                  <a:gd name="T81" fmla="*/ 137 h 144"/>
                  <a:gd name="T82" fmla="*/ 66 w 66"/>
                  <a:gd name="T83" fmla="*/ 137 h 144"/>
                  <a:gd name="T84" fmla="*/ 66 w 66"/>
                  <a:gd name="T85" fmla="*/ 137 h 144"/>
                  <a:gd name="T86" fmla="*/ 66 w 66"/>
                  <a:gd name="T87" fmla="*/ 137 h 144"/>
                  <a:gd name="T88" fmla="*/ 62 w 66"/>
                  <a:gd name="T89" fmla="*/ 138 h 144"/>
                  <a:gd name="T90" fmla="*/ 48 w 66"/>
                  <a:gd name="T91" fmla="*/ 142 h 144"/>
                  <a:gd name="T92" fmla="*/ 33 w 66"/>
                  <a:gd name="T93" fmla="*/ 144 h 144"/>
                  <a:gd name="T94" fmla="*/ 18 w 66"/>
                  <a:gd name="T95" fmla="*/ 142 h 144"/>
                  <a:gd name="T96" fmla="*/ 4 w 66"/>
                  <a:gd name="T97" fmla="*/ 138 h 144"/>
                  <a:gd name="T98" fmla="*/ 0 w 66"/>
                  <a:gd name="T99" fmla="*/ 137 h 144"/>
                  <a:gd name="T100" fmla="*/ 0 w 66"/>
                  <a:gd name="T101" fmla="*/ 137 h 144"/>
                  <a:gd name="T102" fmla="*/ 0 w 66"/>
                  <a:gd name="T103" fmla="*/ 137 h 144"/>
                  <a:gd name="T104" fmla="*/ 0 w 66"/>
                  <a:gd name="T105" fmla="*/ 137 h 144"/>
                  <a:gd name="T106" fmla="*/ 0 w 66"/>
                  <a:gd name="T107" fmla="*/ 137 h 144"/>
                  <a:gd name="T108" fmla="*/ 0 w 66"/>
                  <a:gd name="T109" fmla="*/ 137 h 144"/>
                  <a:gd name="T110" fmla="*/ 0 w 66"/>
                  <a:gd name="T111" fmla="*/ 137 h 144"/>
                  <a:gd name="T112" fmla="*/ 0 w 66"/>
                  <a:gd name="T113" fmla="*/ 137 h 144"/>
                  <a:gd name="T114" fmla="*/ 0 w 66"/>
                  <a:gd name="T115" fmla="*/ 13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144">
                    <a:moveTo>
                      <a:pt x="66" y="8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8" y="2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18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close/>
                    <a:moveTo>
                      <a:pt x="0" y="137"/>
                    </a:moveTo>
                    <a:lnTo>
                      <a:pt x="4" y="138"/>
                    </a:lnTo>
                    <a:lnTo>
                      <a:pt x="18" y="142"/>
                    </a:lnTo>
                    <a:lnTo>
                      <a:pt x="33" y="144"/>
                    </a:lnTo>
                    <a:lnTo>
                      <a:pt x="48" y="142"/>
                    </a:lnTo>
                    <a:lnTo>
                      <a:pt x="62" y="138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2" y="138"/>
                    </a:lnTo>
                    <a:lnTo>
                      <a:pt x="48" y="142"/>
                    </a:lnTo>
                    <a:lnTo>
                      <a:pt x="33" y="144"/>
                    </a:lnTo>
                    <a:lnTo>
                      <a:pt x="18" y="142"/>
                    </a:lnTo>
                    <a:lnTo>
                      <a:pt x="4" y="138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00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01" name="Freeform 8186"/>
              <p:cNvSpPr>
                <a:spLocks noEditPoints="1"/>
              </p:cNvSpPr>
              <p:nvPr/>
            </p:nvSpPr>
            <p:spPr bwMode="auto">
              <a:xfrm>
                <a:off x="2934" y="3058"/>
                <a:ext cx="66" cy="144"/>
              </a:xfrm>
              <a:custGeom>
                <a:avLst/>
                <a:gdLst>
                  <a:gd name="T0" fmla="*/ 66 w 66"/>
                  <a:gd name="T1" fmla="*/ 8 h 144"/>
                  <a:gd name="T2" fmla="*/ 62 w 66"/>
                  <a:gd name="T3" fmla="*/ 6 h 144"/>
                  <a:gd name="T4" fmla="*/ 48 w 66"/>
                  <a:gd name="T5" fmla="*/ 2 h 144"/>
                  <a:gd name="T6" fmla="*/ 33 w 66"/>
                  <a:gd name="T7" fmla="*/ 0 h 144"/>
                  <a:gd name="T8" fmla="*/ 18 w 66"/>
                  <a:gd name="T9" fmla="*/ 2 h 144"/>
                  <a:gd name="T10" fmla="*/ 4 w 66"/>
                  <a:gd name="T11" fmla="*/ 6 h 144"/>
                  <a:gd name="T12" fmla="*/ 0 w 66"/>
                  <a:gd name="T13" fmla="*/ 8 h 144"/>
                  <a:gd name="T14" fmla="*/ 0 w 66"/>
                  <a:gd name="T15" fmla="*/ 8 h 144"/>
                  <a:gd name="T16" fmla="*/ 0 w 66"/>
                  <a:gd name="T17" fmla="*/ 8 h 144"/>
                  <a:gd name="T18" fmla="*/ 0 w 66"/>
                  <a:gd name="T19" fmla="*/ 8 h 144"/>
                  <a:gd name="T20" fmla="*/ 0 w 66"/>
                  <a:gd name="T21" fmla="*/ 8 h 144"/>
                  <a:gd name="T22" fmla="*/ 0 w 66"/>
                  <a:gd name="T23" fmla="*/ 8 h 144"/>
                  <a:gd name="T24" fmla="*/ 0 w 66"/>
                  <a:gd name="T25" fmla="*/ 8 h 144"/>
                  <a:gd name="T26" fmla="*/ 0 w 66"/>
                  <a:gd name="T27" fmla="*/ 10 h 144"/>
                  <a:gd name="T28" fmla="*/ 0 w 66"/>
                  <a:gd name="T29" fmla="*/ 10 h 144"/>
                  <a:gd name="T30" fmla="*/ 6 w 66"/>
                  <a:gd name="T31" fmla="*/ 6 h 144"/>
                  <a:gd name="T32" fmla="*/ 18 w 66"/>
                  <a:gd name="T33" fmla="*/ 2 h 144"/>
                  <a:gd name="T34" fmla="*/ 33 w 66"/>
                  <a:gd name="T35" fmla="*/ 0 h 144"/>
                  <a:gd name="T36" fmla="*/ 46 w 66"/>
                  <a:gd name="T37" fmla="*/ 2 h 144"/>
                  <a:gd name="T38" fmla="*/ 60 w 66"/>
                  <a:gd name="T39" fmla="*/ 6 h 144"/>
                  <a:gd name="T40" fmla="*/ 66 w 66"/>
                  <a:gd name="T41" fmla="*/ 10 h 144"/>
                  <a:gd name="T42" fmla="*/ 66 w 66"/>
                  <a:gd name="T43" fmla="*/ 10 h 144"/>
                  <a:gd name="T44" fmla="*/ 66 w 66"/>
                  <a:gd name="T45" fmla="*/ 8 h 144"/>
                  <a:gd name="T46" fmla="*/ 66 w 66"/>
                  <a:gd name="T47" fmla="*/ 8 h 144"/>
                  <a:gd name="T48" fmla="*/ 66 w 66"/>
                  <a:gd name="T49" fmla="*/ 8 h 144"/>
                  <a:gd name="T50" fmla="*/ 66 w 66"/>
                  <a:gd name="T51" fmla="*/ 8 h 144"/>
                  <a:gd name="T52" fmla="*/ 66 w 66"/>
                  <a:gd name="T53" fmla="*/ 8 h 144"/>
                  <a:gd name="T54" fmla="*/ 66 w 66"/>
                  <a:gd name="T55" fmla="*/ 8 h 144"/>
                  <a:gd name="T56" fmla="*/ 66 w 66"/>
                  <a:gd name="T57" fmla="*/ 8 h 144"/>
                  <a:gd name="T58" fmla="*/ 0 w 66"/>
                  <a:gd name="T59" fmla="*/ 137 h 144"/>
                  <a:gd name="T60" fmla="*/ 4 w 66"/>
                  <a:gd name="T61" fmla="*/ 138 h 144"/>
                  <a:gd name="T62" fmla="*/ 18 w 66"/>
                  <a:gd name="T63" fmla="*/ 142 h 144"/>
                  <a:gd name="T64" fmla="*/ 33 w 66"/>
                  <a:gd name="T65" fmla="*/ 144 h 144"/>
                  <a:gd name="T66" fmla="*/ 48 w 66"/>
                  <a:gd name="T67" fmla="*/ 142 h 144"/>
                  <a:gd name="T68" fmla="*/ 62 w 66"/>
                  <a:gd name="T69" fmla="*/ 138 h 144"/>
                  <a:gd name="T70" fmla="*/ 66 w 66"/>
                  <a:gd name="T71" fmla="*/ 137 h 144"/>
                  <a:gd name="T72" fmla="*/ 66 w 66"/>
                  <a:gd name="T73" fmla="*/ 137 h 144"/>
                  <a:gd name="T74" fmla="*/ 66 w 66"/>
                  <a:gd name="T75" fmla="*/ 135 h 144"/>
                  <a:gd name="T76" fmla="*/ 66 w 66"/>
                  <a:gd name="T77" fmla="*/ 135 h 144"/>
                  <a:gd name="T78" fmla="*/ 66 w 66"/>
                  <a:gd name="T79" fmla="*/ 135 h 144"/>
                  <a:gd name="T80" fmla="*/ 66 w 66"/>
                  <a:gd name="T81" fmla="*/ 135 h 144"/>
                  <a:gd name="T82" fmla="*/ 66 w 66"/>
                  <a:gd name="T83" fmla="*/ 135 h 144"/>
                  <a:gd name="T84" fmla="*/ 66 w 66"/>
                  <a:gd name="T85" fmla="*/ 135 h 144"/>
                  <a:gd name="T86" fmla="*/ 66 w 66"/>
                  <a:gd name="T87" fmla="*/ 135 h 144"/>
                  <a:gd name="T88" fmla="*/ 60 w 66"/>
                  <a:gd name="T89" fmla="*/ 138 h 144"/>
                  <a:gd name="T90" fmla="*/ 46 w 66"/>
                  <a:gd name="T91" fmla="*/ 142 h 144"/>
                  <a:gd name="T92" fmla="*/ 33 w 66"/>
                  <a:gd name="T93" fmla="*/ 144 h 144"/>
                  <a:gd name="T94" fmla="*/ 18 w 66"/>
                  <a:gd name="T95" fmla="*/ 142 h 144"/>
                  <a:gd name="T96" fmla="*/ 6 w 66"/>
                  <a:gd name="T97" fmla="*/ 138 h 144"/>
                  <a:gd name="T98" fmla="*/ 0 w 66"/>
                  <a:gd name="T99" fmla="*/ 135 h 144"/>
                  <a:gd name="T100" fmla="*/ 0 w 66"/>
                  <a:gd name="T101" fmla="*/ 135 h 144"/>
                  <a:gd name="T102" fmla="*/ 0 w 66"/>
                  <a:gd name="T103" fmla="*/ 135 h 144"/>
                  <a:gd name="T104" fmla="*/ 0 w 66"/>
                  <a:gd name="T105" fmla="*/ 135 h 144"/>
                  <a:gd name="T106" fmla="*/ 0 w 66"/>
                  <a:gd name="T107" fmla="*/ 135 h 144"/>
                  <a:gd name="T108" fmla="*/ 0 w 66"/>
                  <a:gd name="T109" fmla="*/ 135 h 144"/>
                  <a:gd name="T110" fmla="*/ 0 w 66"/>
                  <a:gd name="T111" fmla="*/ 135 h 144"/>
                  <a:gd name="T112" fmla="*/ 0 w 66"/>
                  <a:gd name="T113" fmla="*/ 137 h 144"/>
                  <a:gd name="T114" fmla="*/ 0 w 66"/>
                  <a:gd name="T115" fmla="*/ 13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144">
                    <a:moveTo>
                      <a:pt x="66" y="8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8" y="2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6" y="6"/>
                    </a:lnTo>
                    <a:lnTo>
                      <a:pt x="18" y="2"/>
                    </a:lnTo>
                    <a:lnTo>
                      <a:pt x="33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close/>
                    <a:moveTo>
                      <a:pt x="0" y="137"/>
                    </a:moveTo>
                    <a:lnTo>
                      <a:pt x="4" y="138"/>
                    </a:lnTo>
                    <a:lnTo>
                      <a:pt x="18" y="142"/>
                    </a:lnTo>
                    <a:lnTo>
                      <a:pt x="33" y="144"/>
                    </a:lnTo>
                    <a:lnTo>
                      <a:pt x="48" y="142"/>
                    </a:lnTo>
                    <a:lnTo>
                      <a:pt x="62" y="138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0" y="138"/>
                    </a:lnTo>
                    <a:lnTo>
                      <a:pt x="46" y="142"/>
                    </a:lnTo>
                    <a:lnTo>
                      <a:pt x="33" y="144"/>
                    </a:lnTo>
                    <a:lnTo>
                      <a:pt x="18" y="142"/>
                    </a:lnTo>
                    <a:lnTo>
                      <a:pt x="6" y="138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7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02" name="Freeform 8187"/>
              <p:cNvSpPr>
                <a:spLocks noEditPoints="1"/>
              </p:cNvSpPr>
              <p:nvPr/>
            </p:nvSpPr>
            <p:spPr bwMode="auto">
              <a:xfrm>
                <a:off x="2934" y="3058"/>
                <a:ext cx="66" cy="144"/>
              </a:xfrm>
              <a:custGeom>
                <a:avLst/>
                <a:gdLst>
                  <a:gd name="T0" fmla="*/ 66 w 66"/>
                  <a:gd name="T1" fmla="*/ 10 h 144"/>
                  <a:gd name="T2" fmla="*/ 60 w 66"/>
                  <a:gd name="T3" fmla="*/ 6 h 144"/>
                  <a:gd name="T4" fmla="*/ 46 w 66"/>
                  <a:gd name="T5" fmla="*/ 2 h 144"/>
                  <a:gd name="T6" fmla="*/ 33 w 66"/>
                  <a:gd name="T7" fmla="*/ 0 h 144"/>
                  <a:gd name="T8" fmla="*/ 18 w 66"/>
                  <a:gd name="T9" fmla="*/ 2 h 144"/>
                  <a:gd name="T10" fmla="*/ 6 w 66"/>
                  <a:gd name="T11" fmla="*/ 6 h 144"/>
                  <a:gd name="T12" fmla="*/ 0 w 66"/>
                  <a:gd name="T13" fmla="*/ 10 h 144"/>
                  <a:gd name="T14" fmla="*/ 0 w 66"/>
                  <a:gd name="T15" fmla="*/ 10 h 144"/>
                  <a:gd name="T16" fmla="*/ 0 w 66"/>
                  <a:gd name="T17" fmla="*/ 10 h 144"/>
                  <a:gd name="T18" fmla="*/ 0 w 66"/>
                  <a:gd name="T19" fmla="*/ 10 h 144"/>
                  <a:gd name="T20" fmla="*/ 0 w 66"/>
                  <a:gd name="T21" fmla="*/ 10 h 144"/>
                  <a:gd name="T22" fmla="*/ 0 w 66"/>
                  <a:gd name="T23" fmla="*/ 10 h 144"/>
                  <a:gd name="T24" fmla="*/ 0 w 66"/>
                  <a:gd name="T25" fmla="*/ 10 h 144"/>
                  <a:gd name="T26" fmla="*/ 0 w 66"/>
                  <a:gd name="T27" fmla="*/ 10 h 144"/>
                  <a:gd name="T28" fmla="*/ 0 w 66"/>
                  <a:gd name="T29" fmla="*/ 10 h 144"/>
                  <a:gd name="T30" fmla="*/ 6 w 66"/>
                  <a:gd name="T31" fmla="*/ 6 h 144"/>
                  <a:gd name="T32" fmla="*/ 20 w 66"/>
                  <a:gd name="T33" fmla="*/ 2 h 144"/>
                  <a:gd name="T34" fmla="*/ 33 w 66"/>
                  <a:gd name="T35" fmla="*/ 2 h 144"/>
                  <a:gd name="T36" fmla="*/ 46 w 66"/>
                  <a:gd name="T37" fmla="*/ 2 h 144"/>
                  <a:gd name="T38" fmla="*/ 60 w 66"/>
                  <a:gd name="T39" fmla="*/ 6 h 144"/>
                  <a:gd name="T40" fmla="*/ 66 w 66"/>
                  <a:gd name="T41" fmla="*/ 10 h 144"/>
                  <a:gd name="T42" fmla="*/ 66 w 66"/>
                  <a:gd name="T43" fmla="*/ 10 h 144"/>
                  <a:gd name="T44" fmla="*/ 66 w 66"/>
                  <a:gd name="T45" fmla="*/ 10 h 144"/>
                  <a:gd name="T46" fmla="*/ 66 w 66"/>
                  <a:gd name="T47" fmla="*/ 10 h 144"/>
                  <a:gd name="T48" fmla="*/ 66 w 66"/>
                  <a:gd name="T49" fmla="*/ 10 h 144"/>
                  <a:gd name="T50" fmla="*/ 66 w 66"/>
                  <a:gd name="T51" fmla="*/ 10 h 144"/>
                  <a:gd name="T52" fmla="*/ 66 w 66"/>
                  <a:gd name="T53" fmla="*/ 10 h 144"/>
                  <a:gd name="T54" fmla="*/ 66 w 66"/>
                  <a:gd name="T55" fmla="*/ 10 h 144"/>
                  <a:gd name="T56" fmla="*/ 66 w 66"/>
                  <a:gd name="T57" fmla="*/ 10 h 144"/>
                  <a:gd name="T58" fmla="*/ 0 w 66"/>
                  <a:gd name="T59" fmla="*/ 135 h 144"/>
                  <a:gd name="T60" fmla="*/ 6 w 66"/>
                  <a:gd name="T61" fmla="*/ 138 h 144"/>
                  <a:gd name="T62" fmla="*/ 18 w 66"/>
                  <a:gd name="T63" fmla="*/ 142 h 144"/>
                  <a:gd name="T64" fmla="*/ 33 w 66"/>
                  <a:gd name="T65" fmla="*/ 144 h 144"/>
                  <a:gd name="T66" fmla="*/ 46 w 66"/>
                  <a:gd name="T67" fmla="*/ 142 h 144"/>
                  <a:gd name="T68" fmla="*/ 60 w 66"/>
                  <a:gd name="T69" fmla="*/ 138 h 144"/>
                  <a:gd name="T70" fmla="*/ 66 w 66"/>
                  <a:gd name="T71" fmla="*/ 135 h 144"/>
                  <a:gd name="T72" fmla="*/ 66 w 66"/>
                  <a:gd name="T73" fmla="*/ 135 h 144"/>
                  <a:gd name="T74" fmla="*/ 66 w 66"/>
                  <a:gd name="T75" fmla="*/ 135 h 144"/>
                  <a:gd name="T76" fmla="*/ 66 w 66"/>
                  <a:gd name="T77" fmla="*/ 135 h 144"/>
                  <a:gd name="T78" fmla="*/ 66 w 66"/>
                  <a:gd name="T79" fmla="*/ 135 h 144"/>
                  <a:gd name="T80" fmla="*/ 66 w 66"/>
                  <a:gd name="T81" fmla="*/ 135 h 144"/>
                  <a:gd name="T82" fmla="*/ 66 w 66"/>
                  <a:gd name="T83" fmla="*/ 135 h 144"/>
                  <a:gd name="T84" fmla="*/ 66 w 66"/>
                  <a:gd name="T85" fmla="*/ 135 h 144"/>
                  <a:gd name="T86" fmla="*/ 66 w 66"/>
                  <a:gd name="T87" fmla="*/ 135 h 144"/>
                  <a:gd name="T88" fmla="*/ 60 w 66"/>
                  <a:gd name="T89" fmla="*/ 137 h 144"/>
                  <a:gd name="T90" fmla="*/ 46 w 66"/>
                  <a:gd name="T91" fmla="*/ 142 h 144"/>
                  <a:gd name="T92" fmla="*/ 33 w 66"/>
                  <a:gd name="T93" fmla="*/ 142 h 144"/>
                  <a:gd name="T94" fmla="*/ 20 w 66"/>
                  <a:gd name="T95" fmla="*/ 142 h 144"/>
                  <a:gd name="T96" fmla="*/ 6 w 66"/>
                  <a:gd name="T97" fmla="*/ 137 h 144"/>
                  <a:gd name="T98" fmla="*/ 0 w 66"/>
                  <a:gd name="T99" fmla="*/ 135 h 144"/>
                  <a:gd name="T100" fmla="*/ 0 w 66"/>
                  <a:gd name="T101" fmla="*/ 135 h 144"/>
                  <a:gd name="T102" fmla="*/ 0 w 66"/>
                  <a:gd name="T103" fmla="*/ 135 h 144"/>
                  <a:gd name="T104" fmla="*/ 0 w 66"/>
                  <a:gd name="T105" fmla="*/ 135 h 144"/>
                  <a:gd name="T106" fmla="*/ 0 w 66"/>
                  <a:gd name="T107" fmla="*/ 135 h 144"/>
                  <a:gd name="T108" fmla="*/ 0 w 66"/>
                  <a:gd name="T109" fmla="*/ 135 h 144"/>
                  <a:gd name="T110" fmla="*/ 0 w 66"/>
                  <a:gd name="T111" fmla="*/ 135 h 144"/>
                  <a:gd name="T112" fmla="*/ 0 w 66"/>
                  <a:gd name="T113" fmla="*/ 135 h 144"/>
                  <a:gd name="T114" fmla="*/ 0 w 66"/>
                  <a:gd name="T115" fmla="*/ 135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144">
                    <a:moveTo>
                      <a:pt x="66" y="10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3" y="0"/>
                    </a:lnTo>
                    <a:lnTo>
                      <a:pt x="18" y="2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6" y="6"/>
                    </a:lnTo>
                    <a:lnTo>
                      <a:pt x="20" y="2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6" y="10"/>
                    </a:lnTo>
                    <a:close/>
                    <a:moveTo>
                      <a:pt x="0" y="135"/>
                    </a:moveTo>
                    <a:lnTo>
                      <a:pt x="6" y="138"/>
                    </a:lnTo>
                    <a:lnTo>
                      <a:pt x="18" y="142"/>
                    </a:lnTo>
                    <a:lnTo>
                      <a:pt x="33" y="144"/>
                    </a:lnTo>
                    <a:lnTo>
                      <a:pt x="46" y="142"/>
                    </a:lnTo>
                    <a:lnTo>
                      <a:pt x="60" y="138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0" y="137"/>
                    </a:lnTo>
                    <a:lnTo>
                      <a:pt x="46" y="142"/>
                    </a:lnTo>
                    <a:lnTo>
                      <a:pt x="33" y="142"/>
                    </a:lnTo>
                    <a:lnTo>
                      <a:pt x="20" y="142"/>
                    </a:lnTo>
                    <a:lnTo>
                      <a:pt x="6" y="137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03" name="Freeform 8188"/>
              <p:cNvSpPr>
                <a:spLocks noEditPoints="1"/>
              </p:cNvSpPr>
              <p:nvPr/>
            </p:nvSpPr>
            <p:spPr bwMode="auto">
              <a:xfrm>
                <a:off x="2934" y="3060"/>
                <a:ext cx="66" cy="140"/>
              </a:xfrm>
              <a:custGeom>
                <a:avLst/>
                <a:gdLst>
                  <a:gd name="T0" fmla="*/ 66 w 66"/>
                  <a:gd name="T1" fmla="*/ 8 h 140"/>
                  <a:gd name="T2" fmla="*/ 60 w 66"/>
                  <a:gd name="T3" fmla="*/ 4 h 140"/>
                  <a:gd name="T4" fmla="*/ 46 w 66"/>
                  <a:gd name="T5" fmla="*/ 0 h 140"/>
                  <a:gd name="T6" fmla="*/ 33 w 66"/>
                  <a:gd name="T7" fmla="*/ 0 h 140"/>
                  <a:gd name="T8" fmla="*/ 20 w 66"/>
                  <a:gd name="T9" fmla="*/ 0 h 140"/>
                  <a:gd name="T10" fmla="*/ 6 w 66"/>
                  <a:gd name="T11" fmla="*/ 4 h 140"/>
                  <a:gd name="T12" fmla="*/ 0 w 66"/>
                  <a:gd name="T13" fmla="*/ 8 h 140"/>
                  <a:gd name="T14" fmla="*/ 0 w 66"/>
                  <a:gd name="T15" fmla="*/ 8 h 140"/>
                  <a:gd name="T16" fmla="*/ 0 w 66"/>
                  <a:gd name="T17" fmla="*/ 8 h 140"/>
                  <a:gd name="T18" fmla="*/ 0 w 66"/>
                  <a:gd name="T19" fmla="*/ 8 h 140"/>
                  <a:gd name="T20" fmla="*/ 0 w 66"/>
                  <a:gd name="T21" fmla="*/ 8 h 140"/>
                  <a:gd name="T22" fmla="*/ 0 w 66"/>
                  <a:gd name="T23" fmla="*/ 8 h 140"/>
                  <a:gd name="T24" fmla="*/ 0 w 66"/>
                  <a:gd name="T25" fmla="*/ 8 h 140"/>
                  <a:gd name="T26" fmla="*/ 0 w 66"/>
                  <a:gd name="T27" fmla="*/ 8 h 140"/>
                  <a:gd name="T28" fmla="*/ 0 w 66"/>
                  <a:gd name="T29" fmla="*/ 8 h 140"/>
                  <a:gd name="T30" fmla="*/ 6 w 66"/>
                  <a:gd name="T31" fmla="*/ 6 h 140"/>
                  <a:gd name="T32" fmla="*/ 20 w 66"/>
                  <a:gd name="T33" fmla="*/ 0 h 140"/>
                  <a:gd name="T34" fmla="*/ 33 w 66"/>
                  <a:gd name="T35" fmla="*/ 0 h 140"/>
                  <a:gd name="T36" fmla="*/ 46 w 66"/>
                  <a:gd name="T37" fmla="*/ 0 h 140"/>
                  <a:gd name="T38" fmla="*/ 60 w 66"/>
                  <a:gd name="T39" fmla="*/ 6 h 140"/>
                  <a:gd name="T40" fmla="*/ 66 w 66"/>
                  <a:gd name="T41" fmla="*/ 8 h 140"/>
                  <a:gd name="T42" fmla="*/ 66 w 66"/>
                  <a:gd name="T43" fmla="*/ 8 h 140"/>
                  <a:gd name="T44" fmla="*/ 66 w 66"/>
                  <a:gd name="T45" fmla="*/ 8 h 140"/>
                  <a:gd name="T46" fmla="*/ 66 w 66"/>
                  <a:gd name="T47" fmla="*/ 8 h 140"/>
                  <a:gd name="T48" fmla="*/ 66 w 66"/>
                  <a:gd name="T49" fmla="*/ 8 h 140"/>
                  <a:gd name="T50" fmla="*/ 66 w 66"/>
                  <a:gd name="T51" fmla="*/ 8 h 140"/>
                  <a:gd name="T52" fmla="*/ 66 w 66"/>
                  <a:gd name="T53" fmla="*/ 8 h 140"/>
                  <a:gd name="T54" fmla="*/ 66 w 66"/>
                  <a:gd name="T55" fmla="*/ 8 h 140"/>
                  <a:gd name="T56" fmla="*/ 66 w 66"/>
                  <a:gd name="T57" fmla="*/ 8 h 140"/>
                  <a:gd name="T58" fmla="*/ 0 w 66"/>
                  <a:gd name="T59" fmla="*/ 133 h 140"/>
                  <a:gd name="T60" fmla="*/ 6 w 66"/>
                  <a:gd name="T61" fmla="*/ 135 h 140"/>
                  <a:gd name="T62" fmla="*/ 20 w 66"/>
                  <a:gd name="T63" fmla="*/ 140 h 140"/>
                  <a:gd name="T64" fmla="*/ 33 w 66"/>
                  <a:gd name="T65" fmla="*/ 140 h 140"/>
                  <a:gd name="T66" fmla="*/ 46 w 66"/>
                  <a:gd name="T67" fmla="*/ 140 h 140"/>
                  <a:gd name="T68" fmla="*/ 60 w 66"/>
                  <a:gd name="T69" fmla="*/ 135 h 140"/>
                  <a:gd name="T70" fmla="*/ 66 w 66"/>
                  <a:gd name="T71" fmla="*/ 133 h 140"/>
                  <a:gd name="T72" fmla="*/ 66 w 66"/>
                  <a:gd name="T73" fmla="*/ 133 h 140"/>
                  <a:gd name="T74" fmla="*/ 66 w 66"/>
                  <a:gd name="T75" fmla="*/ 133 h 140"/>
                  <a:gd name="T76" fmla="*/ 66 w 66"/>
                  <a:gd name="T77" fmla="*/ 133 h 140"/>
                  <a:gd name="T78" fmla="*/ 66 w 66"/>
                  <a:gd name="T79" fmla="*/ 133 h 140"/>
                  <a:gd name="T80" fmla="*/ 66 w 66"/>
                  <a:gd name="T81" fmla="*/ 133 h 140"/>
                  <a:gd name="T82" fmla="*/ 66 w 66"/>
                  <a:gd name="T83" fmla="*/ 133 h 140"/>
                  <a:gd name="T84" fmla="*/ 66 w 66"/>
                  <a:gd name="T85" fmla="*/ 133 h 140"/>
                  <a:gd name="T86" fmla="*/ 66 w 66"/>
                  <a:gd name="T87" fmla="*/ 133 h 140"/>
                  <a:gd name="T88" fmla="*/ 60 w 66"/>
                  <a:gd name="T89" fmla="*/ 135 h 140"/>
                  <a:gd name="T90" fmla="*/ 46 w 66"/>
                  <a:gd name="T91" fmla="*/ 138 h 140"/>
                  <a:gd name="T92" fmla="*/ 33 w 66"/>
                  <a:gd name="T93" fmla="*/ 140 h 140"/>
                  <a:gd name="T94" fmla="*/ 20 w 66"/>
                  <a:gd name="T95" fmla="*/ 138 h 140"/>
                  <a:gd name="T96" fmla="*/ 6 w 66"/>
                  <a:gd name="T97" fmla="*/ 135 h 140"/>
                  <a:gd name="T98" fmla="*/ 0 w 66"/>
                  <a:gd name="T99" fmla="*/ 133 h 140"/>
                  <a:gd name="T100" fmla="*/ 0 w 66"/>
                  <a:gd name="T101" fmla="*/ 133 h 140"/>
                  <a:gd name="T102" fmla="*/ 0 w 66"/>
                  <a:gd name="T103" fmla="*/ 133 h 140"/>
                  <a:gd name="T104" fmla="*/ 0 w 66"/>
                  <a:gd name="T105" fmla="*/ 133 h 140"/>
                  <a:gd name="T106" fmla="*/ 0 w 66"/>
                  <a:gd name="T107" fmla="*/ 133 h 140"/>
                  <a:gd name="T108" fmla="*/ 0 w 66"/>
                  <a:gd name="T109" fmla="*/ 133 h 140"/>
                  <a:gd name="T110" fmla="*/ 0 w 66"/>
                  <a:gd name="T111" fmla="*/ 133 h 140"/>
                  <a:gd name="T112" fmla="*/ 0 w 66"/>
                  <a:gd name="T113" fmla="*/ 133 h 140"/>
                  <a:gd name="T114" fmla="*/ 0 w 66"/>
                  <a:gd name="T115" fmla="*/ 13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140">
                    <a:moveTo>
                      <a:pt x="66" y="8"/>
                    </a:moveTo>
                    <a:lnTo>
                      <a:pt x="60" y="4"/>
                    </a:lnTo>
                    <a:lnTo>
                      <a:pt x="46" y="0"/>
                    </a:lnTo>
                    <a:lnTo>
                      <a:pt x="33" y="0"/>
                    </a:lnTo>
                    <a:lnTo>
                      <a:pt x="20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20" y="0"/>
                    </a:lnTo>
                    <a:lnTo>
                      <a:pt x="33" y="0"/>
                    </a:lnTo>
                    <a:lnTo>
                      <a:pt x="46" y="0"/>
                    </a:lnTo>
                    <a:lnTo>
                      <a:pt x="60" y="6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close/>
                    <a:moveTo>
                      <a:pt x="0" y="133"/>
                    </a:moveTo>
                    <a:lnTo>
                      <a:pt x="6" y="135"/>
                    </a:lnTo>
                    <a:lnTo>
                      <a:pt x="20" y="140"/>
                    </a:lnTo>
                    <a:lnTo>
                      <a:pt x="33" y="140"/>
                    </a:lnTo>
                    <a:lnTo>
                      <a:pt x="46" y="140"/>
                    </a:lnTo>
                    <a:lnTo>
                      <a:pt x="60" y="135"/>
                    </a:lnTo>
                    <a:lnTo>
                      <a:pt x="66" y="133"/>
                    </a:lnTo>
                    <a:lnTo>
                      <a:pt x="66" y="133"/>
                    </a:lnTo>
                    <a:lnTo>
                      <a:pt x="66" y="133"/>
                    </a:lnTo>
                    <a:lnTo>
                      <a:pt x="66" y="133"/>
                    </a:lnTo>
                    <a:lnTo>
                      <a:pt x="66" y="133"/>
                    </a:lnTo>
                    <a:lnTo>
                      <a:pt x="66" y="133"/>
                    </a:lnTo>
                    <a:lnTo>
                      <a:pt x="66" y="133"/>
                    </a:lnTo>
                    <a:lnTo>
                      <a:pt x="66" y="133"/>
                    </a:lnTo>
                    <a:lnTo>
                      <a:pt x="66" y="133"/>
                    </a:lnTo>
                    <a:lnTo>
                      <a:pt x="60" y="135"/>
                    </a:lnTo>
                    <a:lnTo>
                      <a:pt x="46" y="138"/>
                    </a:lnTo>
                    <a:lnTo>
                      <a:pt x="33" y="140"/>
                    </a:lnTo>
                    <a:lnTo>
                      <a:pt x="20" y="138"/>
                    </a:lnTo>
                    <a:lnTo>
                      <a:pt x="6" y="135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00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04" name="Freeform 8189"/>
              <p:cNvSpPr>
                <a:spLocks noEditPoints="1"/>
              </p:cNvSpPr>
              <p:nvPr/>
            </p:nvSpPr>
            <p:spPr bwMode="auto">
              <a:xfrm>
                <a:off x="2934" y="3060"/>
                <a:ext cx="66" cy="140"/>
              </a:xfrm>
              <a:custGeom>
                <a:avLst/>
                <a:gdLst>
                  <a:gd name="T0" fmla="*/ 66 w 66"/>
                  <a:gd name="T1" fmla="*/ 8 h 140"/>
                  <a:gd name="T2" fmla="*/ 60 w 66"/>
                  <a:gd name="T3" fmla="*/ 6 h 140"/>
                  <a:gd name="T4" fmla="*/ 46 w 66"/>
                  <a:gd name="T5" fmla="*/ 0 h 140"/>
                  <a:gd name="T6" fmla="*/ 33 w 66"/>
                  <a:gd name="T7" fmla="*/ 0 h 140"/>
                  <a:gd name="T8" fmla="*/ 20 w 66"/>
                  <a:gd name="T9" fmla="*/ 0 h 140"/>
                  <a:gd name="T10" fmla="*/ 6 w 66"/>
                  <a:gd name="T11" fmla="*/ 6 h 140"/>
                  <a:gd name="T12" fmla="*/ 0 w 66"/>
                  <a:gd name="T13" fmla="*/ 8 h 140"/>
                  <a:gd name="T14" fmla="*/ 0 w 66"/>
                  <a:gd name="T15" fmla="*/ 8 h 140"/>
                  <a:gd name="T16" fmla="*/ 0 w 66"/>
                  <a:gd name="T17" fmla="*/ 8 h 140"/>
                  <a:gd name="T18" fmla="*/ 0 w 66"/>
                  <a:gd name="T19" fmla="*/ 8 h 140"/>
                  <a:gd name="T20" fmla="*/ 0 w 66"/>
                  <a:gd name="T21" fmla="*/ 8 h 140"/>
                  <a:gd name="T22" fmla="*/ 0 w 66"/>
                  <a:gd name="T23" fmla="*/ 8 h 140"/>
                  <a:gd name="T24" fmla="*/ 0 w 66"/>
                  <a:gd name="T25" fmla="*/ 8 h 140"/>
                  <a:gd name="T26" fmla="*/ 0 w 66"/>
                  <a:gd name="T27" fmla="*/ 8 h 140"/>
                  <a:gd name="T28" fmla="*/ 0 w 66"/>
                  <a:gd name="T29" fmla="*/ 8 h 140"/>
                  <a:gd name="T30" fmla="*/ 6 w 66"/>
                  <a:gd name="T31" fmla="*/ 6 h 140"/>
                  <a:gd name="T32" fmla="*/ 20 w 66"/>
                  <a:gd name="T33" fmla="*/ 2 h 140"/>
                  <a:gd name="T34" fmla="*/ 33 w 66"/>
                  <a:gd name="T35" fmla="*/ 0 h 140"/>
                  <a:gd name="T36" fmla="*/ 46 w 66"/>
                  <a:gd name="T37" fmla="*/ 2 h 140"/>
                  <a:gd name="T38" fmla="*/ 60 w 66"/>
                  <a:gd name="T39" fmla="*/ 6 h 140"/>
                  <a:gd name="T40" fmla="*/ 66 w 66"/>
                  <a:gd name="T41" fmla="*/ 10 h 140"/>
                  <a:gd name="T42" fmla="*/ 66 w 66"/>
                  <a:gd name="T43" fmla="*/ 8 h 140"/>
                  <a:gd name="T44" fmla="*/ 66 w 66"/>
                  <a:gd name="T45" fmla="*/ 8 h 140"/>
                  <a:gd name="T46" fmla="*/ 66 w 66"/>
                  <a:gd name="T47" fmla="*/ 8 h 140"/>
                  <a:gd name="T48" fmla="*/ 66 w 66"/>
                  <a:gd name="T49" fmla="*/ 8 h 140"/>
                  <a:gd name="T50" fmla="*/ 66 w 66"/>
                  <a:gd name="T51" fmla="*/ 8 h 140"/>
                  <a:gd name="T52" fmla="*/ 66 w 66"/>
                  <a:gd name="T53" fmla="*/ 8 h 140"/>
                  <a:gd name="T54" fmla="*/ 66 w 66"/>
                  <a:gd name="T55" fmla="*/ 8 h 140"/>
                  <a:gd name="T56" fmla="*/ 66 w 66"/>
                  <a:gd name="T57" fmla="*/ 8 h 140"/>
                  <a:gd name="T58" fmla="*/ 0 w 66"/>
                  <a:gd name="T59" fmla="*/ 133 h 140"/>
                  <a:gd name="T60" fmla="*/ 6 w 66"/>
                  <a:gd name="T61" fmla="*/ 135 h 140"/>
                  <a:gd name="T62" fmla="*/ 20 w 66"/>
                  <a:gd name="T63" fmla="*/ 138 h 140"/>
                  <a:gd name="T64" fmla="*/ 33 w 66"/>
                  <a:gd name="T65" fmla="*/ 140 h 140"/>
                  <a:gd name="T66" fmla="*/ 46 w 66"/>
                  <a:gd name="T67" fmla="*/ 138 h 140"/>
                  <a:gd name="T68" fmla="*/ 60 w 66"/>
                  <a:gd name="T69" fmla="*/ 135 h 140"/>
                  <a:gd name="T70" fmla="*/ 66 w 66"/>
                  <a:gd name="T71" fmla="*/ 133 h 140"/>
                  <a:gd name="T72" fmla="*/ 66 w 66"/>
                  <a:gd name="T73" fmla="*/ 133 h 140"/>
                  <a:gd name="T74" fmla="*/ 66 w 66"/>
                  <a:gd name="T75" fmla="*/ 133 h 140"/>
                  <a:gd name="T76" fmla="*/ 66 w 66"/>
                  <a:gd name="T77" fmla="*/ 131 h 140"/>
                  <a:gd name="T78" fmla="*/ 66 w 66"/>
                  <a:gd name="T79" fmla="*/ 131 h 140"/>
                  <a:gd name="T80" fmla="*/ 66 w 66"/>
                  <a:gd name="T81" fmla="*/ 131 h 140"/>
                  <a:gd name="T82" fmla="*/ 66 w 66"/>
                  <a:gd name="T83" fmla="*/ 131 h 140"/>
                  <a:gd name="T84" fmla="*/ 66 w 66"/>
                  <a:gd name="T85" fmla="*/ 131 h 140"/>
                  <a:gd name="T86" fmla="*/ 66 w 66"/>
                  <a:gd name="T87" fmla="*/ 131 h 140"/>
                  <a:gd name="T88" fmla="*/ 60 w 66"/>
                  <a:gd name="T89" fmla="*/ 135 h 140"/>
                  <a:gd name="T90" fmla="*/ 46 w 66"/>
                  <a:gd name="T91" fmla="*/ 138 h 140"/>
                  <a:gd name="T92" fmla="*/ 33 w 66"/>
                  <a:gd name="T93" fmla="*/ 140 h 140"/>
                  <a:gd name="T94" fmla="*/ 20 w 66"/>
                  <a:gd name="T95" fmla="*/ 138 h 140"/>
                  <a:gd name="T96" fmla="*/ 6 w 66"/>
                  <a:gd name="T97" fmla="*/ 135 h 140"/>
                  <a:gd name="T98" fmla="*/ 0 w 66"/>
                  <a:gd name="T99" fmla="*/ 131 h 140"/>
                  <a:gd name="T100" fmla="*/ 0 w 66"/>
                  <a:gd name="T101" fmla="*/ 131 h 140"/>
                  <a:gd name="T102" fmla="*/ 0 w 66"/>
                  <a:gd name="T103" fmla="*/ 131 h 140"/>
                  <a:gd name="T104" fmla="*/ 0 w 66"/>
                  <a:gd name="T105" fmla="*/ 131 h 140"/>
                  <a:gd name="T106" fmla="*/ 0 w 66"/>
                  <a:gd name="T107" fmla="*/ 131 h 140"/>
                  <a:gd name="T108" fmla="*/ 0 w 66"/>
                  <a:gd name="T109" fmla="*/ 133 h 140"/>
                  <a:gd name="T110" fmla="*/ 0 w 66"/>
                  <a:gd name="T111" fmla="*/ 133 h 140"/>
                  <a:gd name="T112" fmla="*/ 0 w 66"/>
                  <a:gd name="T113" fmla="*/ 133 h 140"/>
                  <a:gd name="T114" fmla="*/ 0 w 66"/>
                  <a:gd name="T115" fmla="*/ 13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140">
                    <a:moveTo>
                      <a:pt x="66" y="8"/>
                    </a:moveTo>
                    <a:lnTo>
                      <a:pt x="60" y="6"/>
                    </a:lnTo>
                    <a:lnTo>
                      <a:pt x="46" y="0"/>
                    </a:lnTo>
                    <a:lnTo>
                      <a:pt x="33" y="0"/>
                    </a:lnTo>
                    <a:lnTo>
                      <a:pt x="20" y="0"/>
                    </a:lnTo>
                    <a:lnTo>
                      <a:pt x="6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20" y="2"/>
                    </a:lnTo>
                    <a:lnTo>
                      <a:pt x="33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6" y="10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close/>
                    <a:moveTo>
                      <a:pt x="0" y="133"/>
                    </a:moveTo>
                    <a:lnTo>
                      <a:pt x="6" y="135"/>
                    </a:lnTo>
                    <a:lnTo>
                      <a:pt x="20" y="138"/>
                    </a:lnTo>
                    <a:lnTo>
                      <a:pt x="33" y="140"/>
                    </a:lnTo>
                    <a:lnTo>
                      <a:pt x="46" y="138"/>
                    </a:lnTo>
                    <a:lnTo>
                      <a:pt x="60" y="135"/>
                    </a:lnTo>
                    <a:lnTo>
                      <a:pt x="66" y="133"/>
                    </a:lnTo>
                    <a:lnTo>
                      <a:pt x="66" y="133"/>
                    </a:lnTo>
                    <a:lnTo>
                      <a:pt x="66" y="133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60" y="135"/>
                    </a:lnTo>
                    <a:lnTo>
                      <a:pt x="46" y="138"/>
                    </a:lnTo>
                    <a:lnTo>
                      <a:pt x="33" y="140"/>
                    </a:lnTo>
                    <a:lnTo>
                      <a:pt x="20" y="138"/>
                    </a:lnTo>
                    <a:lnTo>
                      <a:pt x="6" y="135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00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05" name="Freeform 8190"/>
              <p:cNvSpPr>
                <a:spLocks noEditPoints="1"/>
              </p:cNvSpPr>
              <p:nvPr/>
            </p:nvSpPr>
            <p:spPr bwMode="auto">
              <a:xfrm>
                <a:off x="2932" y="3060"/>
                <a:ext cx="70" cy="140"/>
              </a:xfrm>
              <a:custGeom>
                <a:avLst/>
                <a:gdLst>
                  <a:gd name="T0" fmla="*/ 68 w 70"/>
                  <a:gd name="T1" fmla="*/ 10 h 140"/>
                  <a:gd name="T2" fmla="*/ 62 w 70"/>
                  <a:gd name="T3" fmla="*/ 6 h 140"/>
                  <a:gd name="T4" fmla="*/ 48 w 70"/>
                  <a:gd name="T5" fmla="*/ 2 h 140"/>
                  <a:gd name="T6" fmla="*/ 35 w 70"/>
                  <a:gd name="T7" fmla="*/ 0 h 140"/>
                  <a:gd name="T8" fmla="*/ 22 w 70"/>
                  <a:gd name="T9" fmla="*/ 2 h 140"/>
                  <a:gd name="T10" fmla="*/ 8 w 70"/>
                  <a:gd name="T11" fmla="*/ 6 h 140"/>
                  <a:gd name="T12" fmla="*/ 2 w 70"/>
                  <a:gd name="T13" fmla="*/ 8 h 140"/>
                  <a:gd name="T14" fmla="*/ 2 w 70"/>
                  <a:gd name="T15" fmla="*/ 10 h 140"/>
                  <a:gd name="T16" fmla="*/ 2 w 70"/>
                  <a:gd name="T17" fmla="*/ 10 h 140"/>
                  <a:gd name="T18" fmla="*/ 2 w 70"/>
                  <a:gd name="T19" fmla="*/ 10 h 140"/>
                  <a:gd name="T20" fmla="*/ 2 w 70"/>
                  <a:gd name="T21" fmla="*/ 10 h 140"/>
                  <a:gd name="T22" fmla="*/ 2 w 70"/>
                  <a:gd name="T23" fmla="*/ 10 h 140"/>
                  <a:gd name="T24" fmla="*/ 0 w 70"/>
                  <a:gd name="T25" fmla="*/ 10 h 140"/>
                  <a:gd name="T26" fmla="*/ 0 w 70"/>
                  <a:gd name="T27" fmla="*/ 10 h 140"/>
                  <a:gd name="T28" fmla="*/ 0 w 70"/>
                  <a:gd name="T29" fmla="*/ 10 h 140"/>
                  <a:gd name="T30" fmla="*/ 8 w 70"/>
                  <a:gd name="T31" fmla="*/ 6 h 140"/>
                  <a:gd name="T32" fmla="*/ 22 w 70"/>
                  <a:gd name="T33" fmla="*/ 2 h 140"/>
                  <a:gd name="T34" fmla="*/ 35 w 70"/>
                  <a:gd name="T35" fmla="*/ 0 h 140"/>
                  <a:gd name="T36" fmla="*/ 48 w 70"/>
                  <a:gd name="T37" fmla="*/ 2 h 140"/>
                  <a:gd name="T38" fmla="*/ 62 w 70"/>
                  <a:gd name="T39" fmla="*/ 6 h 140"/>
                  <a:gd name="T40" fmla="*/ 70 w 70"/>
                  <a:gd name="T41" fmla="*/ 10 h 140"/>
                  <a:gd name="T42" fmla="*/ 70 w 70"/>
                  <a:gd name="T43" fmla="*/ 10 h 140"/>
                  <a:gd name="T44" fmla="*/ 68 w 70"/>
                  <a:gd name="T45" fmla="*/ 10 h 140"/>
                  <a:gd name="T46" fmla="*/ 68 w 70"/>
                  <a:gd name="T47" fmla="*/ 10 h 140"/>
                  <a:gd name="T48" fmla="*/ 68 w 70"/>
                  <a:gd name="T49" fmla="*/ 10 h 140"/>
                  <a:gd name="T50" fmla="*/ 68 w 70"/>
                  <a:gd name="T51" fmla="*/ 10 h 140"/>
                  <a:gd name="T52" fmla="*/ 68 w 70"/>
                  <a:gd name="T53" fmla="*/ 10 h 140"/>
                  <a:gd name="T54" fmla="*/ 68 w 70"/>
                  <a:gd name="T55" fmla="*/ 10 h 140"/>
                  <a:gd name="T56" fmla="*/ 68 w 70"/>
                  <a:gd name="T57" fmla="*/ 10 h 140"/>
                  <a:gd name="T58" fmla="*/ 2 w 70"/>
                  <a:gd name="T59" fmla="*/ 131 h 140"/>
                  <a:gd name="T60" fmla="*/ 8 w 70"/>
                  <a:gd name="T61" fmla="*/ 135 h 140"/>
                  <a:gd name="T62" fmla="*/ 22 w 70"/>
                  <a:gd name="T63" fmla="*/ 138 h 140"/>
                  <a:gd name="T64" fmla="*/ 35 w 70"/>
                  <a:gd name="T65" fmla="*/ 140 h 140"/>
                  <a:gd name="T66" fmla="*/ 48 w 70"/>
                  <a:gd name="T67" fmla="*/ 138 h 140"/>
                  <a:gd name="T68" fmla="*/ 62 w 70"/>
                  <a:gd name="T69" fmla="*/ 135 h 140"/>
                  <a:gd name="T70" fmla="*/ 68 w 70"/>
                  <a:gd name="T71" fmla="*/ 131 h 140"/>
                  <a:gd name="T72" fmla="*/ 68 w 70"/>
                  <a:gd name="T73" fmla="*/ 131 h 140"/>
                  <a:gd name="T74" fmla="*/ 68 w 70"/>
                  <a:gd name="T75" fmla="*/ 131 h 140"/>
                  <a:gd name="T76" fmla="*/ 68 w 70"/>
                  <a:gd name="T77" fmla="*/ 131 h 140"/>
                  <a:gd name="T78" fmla="*/ 68 w 70"/>
                  <a:gd name="T79" fmla="*/ 131 h 140"/>
                  <a:gd name="T80" fmla="*/ 68 w 70"/>
                  <a:gd name="T81" fmla="*/ 131 h 140"/>
                  <a:gd name="T82" fmla="*/ 68 w 70"/>
                  <a:gd name="T83" fmla="*/ 131 h 140"/>
                  <a:gd name="T84" fmla="*/ 70 w 70"/>
                  <a:gd name="T85" fmla="*/ 131 h 140"/>
                  <a:gd name="T86" fmla="*/ 70 w 70"/>
                  <a:gd name="T87" fmla="*/ 131 h 140"/>
                  <a:gd name="T88" fmla="*/ 62 w 70"/>
                  <a:gd name="T89" fmla="*/ 135 h 140"/>
                  <a:gd name="T90" fmla="*/ 48 w 70"/>
                  <a:gd name="T91" fmla="*/ 138 h 140"/>
                  <a:gd name="T92" fmla="*/ 35 w 70"/>
                  <a:gd name="T93" fmla="*/ 140 h 140"/>
                  <a:gd name="T94" fmla="*/ 22 w 70"/>
                  <a:gd name="T95" fmla="*/ 138 h 140"/>
                  <a:gd name="T96" fmla="*/ 8 w 70"/>
                  <a:gd name="T97" fmla="*/ 135 h 140"/>
                  <a:gd name="T98" fmla="*/ 0 w 70"/>
                  <a:gd name="T99" fmla="*/ 131 h 140"/>
                  <a:gd name="T100" fmla="*/ 0 w 70"/>
                  <a:gd name="T101" fmla="*/ 131 h 140"/>
                  <a:gd name="T102" fmla="*/ 0 w 70"/>
                  <a:gd name="T103" fmla="*/ 131 h 140"/>
                  <a:gd name="T104" fmla="*/ 0 w 70"/>
                  <a:gd name="T105" fmla="*/ 131 h 140"/>
                  <a:gd name="T106" fmla="*/ 2 w 70"/>
                  <a:gd name="T107" fmla="*/ 131 h 140"/>
                  <a:gd name="T108" fmla="*/ 2 w 70"/>
                  <a:gd name="T109" fmla="*/ 131 h 140"/>
                  <a:gd name="T110" fmla="*/ 2 w 70"/>
                  <a:gd name="T111" fmla="*/ 131 h 140"/>
                  <a:gd name="T112" fmla="*/ 2 w 70"/>
                  <a:gd name="T113" fmla="*/ 131 h 140"/>
                  <a:gd name="T114" fmla="*/ 2 w 70"/>
                  <a:gd name="T115" fmla="*/ 13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0" h="140">
                    <a:moveTo>
                      <a:pt x="68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2" y="2"/>
                    </a:lnTo>
                    <a:lnTo>
                      <a:pt x="8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2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10"/>
                    </a:lnTo>
                    <a:close/>
                    <a:moveTo>
                      <a:pt x="2" y="131"/>
                    </a:moveTo>
                    <a:lnTo>
                      <a:pt x="8" y="135"/>
                    </a:lnTo>
                    <a:lnTo>
                      <a:pt x="22" y="138"/>
                    </a:lnTo>
                    <a:lnTo>
                      <a:pt x="35" y="140"/>
                    </a:lnTo>
                    <a:lnTo>
                      <a:pt x="48" y="138"/>
                    </a:lnTo>
                    <a:lnTo>
                      <a:pt x="62" y="135"/>
                    </a:lnTo>
                    <a:lnTo>
                      <a:pt x="68" y="131"/>
                    </a:lnTo>
                    <a:lnTo>
                      <a:pt x="68" y="131"/>
                    </a:lnTo>
                    <a:lnTo>
                      <a:pt x="68" y="131"/>
                    </a:lnTo>
                    <a:lnTo>
                      <a:pt x="68" y="131"/>
                    </a:lnTo>
                    <a:lnTo>
                      <a:pt x="68" y="131"/>
                    </a:lnTo>
                    <a:lnTo>
                      <a:pt x="68" y="131"/>
                    </a:lnTo>
                    <a:lnTo>
                      <a:pt x="68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62" y="135"/>
                    </a:lnTo>
                    <a:lnTo>
                      <a:pt x="48" y="138"/>
                    </a:lnTo>
                    <a:lnTo>
                      <a:pt x="35" y="140"/>
                    </a:lnTo>
                    <a:lnTo>
                      <a:pt x="22" y="138"/>
                    </a:lnTo>
                    <a:lnTo>
                      <a:pt x="8" y="135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2" y="131"/>
                    </a:lnTo>
                    <a:lnTo>
                      <a:pt x="2" y="131"/>
                    </a:lnTo>
                    <a:lnTo>
                      <a:pt x="2" y="131"/>
                    </a:lnTo>
                    <a:lnTo>
                      <a:pt x="2" y="13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00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06" name="Freeform 8191"/>
              <p:cNvSpPr>
                <a:spLocks noEditPoints="1"/>
              </p:cNvSpPr>
              <p:nvPr/>
            </p:nvSpPr>
            <p:spPr bwMode="auto">
              <a:xfrm>
                <a:off x="2932" y="3060"/>
                <a:ext cx="70" cy="140"/>
              </a:xfrm>
              <a:custGeom>
                <a:avLst/>
                <a:gdLst>
                  <a:gd name="T0" fmla="*/ 70 w 70"/>
                  <a:gd name="T1" fmla="*/ 10 h 140"/>
                  <a:gd name="T2" fmla="*/ 62 w 70"/>
                  <a:gd name="T3" fmla="*/ 6 h 140"/>
                  <a:gd name="T4" fmla="*/ 48 w 70"/>
                  <a:gd name="T5" fmla="*/ 2 h 140"/>
                  <a:gd name="T6" fmla="*/ 35 w 70"/>
                  <a:gd name="T7" fmla="*/ 0 h 140"/>
                  <a:gd name="T8" fmla="*/ 22 w 70"/>
                  <a:gd name="T9" fmla="*/ 2 h 140"/>
                  <a:gd name="T10" fmla="*/ 8 w 70"/>
                  <a:gd name="T11" fmla="*/ 6 h 140"/>
                  <a:gd name="T12" fmla="*/ 0 w 70"/>
                  <a:gd name="T13" fmla="*/ 10 h 140"/>
                  <a:gd name="T14" fmla="*/ 0 w 70"/>
                  <a:gd name="T15" fmla="*/ 10 h 140"/>
                  <a:gd name="T16" fmla="*/ 0 w 70"/>
                  <a:gd name="T17" fmla="*/ 10 h 140"/>
                  <a:gd name="T18" fmla="*/ 0 w 70"/>
                  <a:gd name="T19" fmla="*/ 10 h 140"/>
                  <a:gd name="T20" fmla="*/ 0 w 70"/>
                  <a:gd name="T21" fmla="*/ 10 h 140"/>
                  <a:gd name="T22" fmla="*/ 0 w 70"/>
                  <a:gd name="T23" fmla="*/ 10 h 140"/>
                  <a:gd name="T24" fmla="*/ 0 w 70"/>
                  <a:gd name="T25" fmla="*/ 10 h 140"/>
                  <a:gd name="T26" fmla="*/ 0 w 70"/>
                  <a:gd name="T27" fmla="*/ 10 h 140"/>
                  <a:gd name="T28" fmla="*/ 0 w 70"/>
                  <a:gd name="T29" fmla="*/ 10 h 140"/>
                  <a:gd name="T30" fmla="*/ 8 w 70"/>
                  <a:gd name="T31" fmla="*/ 6 h 140"/>
                  <a:gd name="T32" fmla="*/ 22 w 70"/>
                  <a:gd name="T33" fmla="*/ 2 h 140"/>
                  <a:gd name="T34" fmla="*/ 35 w 70"/>
                  <a:gd name="T35" fmla="*/ 0 h 140"/>
                  <a:gd name="T36" fmla="*/ 48 w 70"/>
                  <a:gd name="T37" fmla="*/ 2 h 140"/>
                  <a:gd name="T38" fmla="*/ 62 w 70"/>
                  <a:gd name="T39" fmla="*/ 6 h 140"/>
                  <a:gd name="T40" fmla="*/ 70 w 70"/>
                  <a:gd name="T41" fmla="*/ 10 h 140"/>
                  <a:gd name="T42" fmla="*/ 70 w 70"/>
                  <a:gd name="T43" fmla="*/ 10 h 140"/>
                  <a:gd name="T44" fmla="*/ 70 w 70"/>
                  <a:gd name="T45" fmla="*/ 10 h 140"/>
                  <a:gd name="T46" fmla="*/ 70 w 70"/>
                  <a:gd name="T47" fmla="*/ 10 h 140"/>
                  <a:gd name="T48" fmla="*/ 70 w 70"/>
                  <a:gd name="T49" fmla="*/ 10 h 140"/>
                  <a:gd name="T50" fmla="*/ 70 w 70"/>
                  <a:gd name="T51" fmla="*/ 10 h 140"/>
                  <a:gd name="T52" fmla="*/ 70 w 70"/>
                  <a:gd name="T53" fmla="*/ 10 h 140"/>
                  <a:gd name="T54" fmla="*/ 70 w 70"/>
                  <a:gd name="T55" fmla="*/ 10 h 140"/>
                  <a:gd name="T56" fmla="*/ 70 w 70"/>
                  <a:gd name="T57" fmla="*/ 10 h 140"/>
                  <a:gd name="T58" fmla="*/ 0 w 70"/>
                  <a:gd name="T59" fmla="*/ 131 h 140"/>
                  <a:gd name="T60" fmla="*/ 8 w 70"/>
                  <a:gd name="T61" fmla="*/ 135 h 140"/>
                  <a:gd name="T62" fmla="*/ 22 w 70"/>
                  <a:gd name="T63" fmla="*/ 138 h 140"/>
                  <a:gd name="T64" fmla="*/ 35 w 70"/>
                  <a:gd name="T65" fmla="*/ 140 h 140"/>
                  <a:gd name="T66" fmla="*/ 48 w 70"/>
                  <a:gd name="T67" fmla="*/ 138 h 140"/>
                  <a:gd name="T68" fmla="*/ 62 w 70"/>
                  <a:gd name="T69" fmla="*/ 135 h 140"/>
                  <a:gd name="T70" fmla="*/ 70 w 70"/>
                  <a:gd name="T71" fmla="*/ 131 h 140"/>
                  <a:gd name="T72" fmla="*/ 70 w 70"/>
                  <a:gd name="T73" fmla="*/ 131 h 140"/>
                  <a:gd name="T74" fmla="*/ 70 w 70"/>
                  <a:gd name="T75" fmla="*/ 131 h 140"/>
                  <a:gd name="T76" fmla="*/ 70 w 70"/>
                  <a:gd name="T77" fmla="*/ 131 h 140"/>
                  <a:gd name="T78" fmla="*/ 70 w 70"/>
                  <a:gd name="T79" fmla="*/ 131 h 140"/>
                  <a:gd name="T80" fmla="*/ 70 w 70"/>
                  <a:gd name="T81" fmla="*/ 131 h 140"/>
                  <a:gd name="T82" fmla="*/ 70 w 70"/>
                  <a:gd name="T83" fmla="*/ 131 h 140"/>
                  <a:gd name="T84" fmla="*/ 70 w 70"/>
                  <a:gd name="T85" fmla="*/ 131 h 140"/>
                  <a:gd name="T86" fmla="*/ 70 w 70"/>
                  <a:gd name="T87" fmla="*/ 131 h 140"/>
                  <a:gd name="T88" fmla="*/ 62 w 70"/>
                  <a:gd name="T89" fmla="*/ 135 h 140"/>
                  <a:gd name="T90" fmla="*/ 48 w 70"/>
                  <a:gd name="T91" fmla="*/ 138 h 140"/>
                  <a:gd name="T92" fmla="*/ 35 w 70"/>
                  <a:gd name="T93" fmla="*/ 138 h 140"/>
                  <a:gd name="T94" fmla="*/ 22 w 70"/>
                  <a:gd name="T95" fmla="*/ 138 h 140"/>
                  <a:gd name="T96" fmla="*/ 8 w 70"/>
                  <a:gd name="T97" fmla="*/ 135 h 140"/>
                  <a:gd name="T98" fmla="*/ 0 w 70"/>
                  <a:gd name="T99" fmla="*/ 131 h 140"/>
                  <a:gd name="T100" fmla="*/ 0 w 70"/>
                  <a:gd name="T101" fmla="*/ 131 h 140"/>
                  <a:gd name="T102" fmla="*/ 0 w 70"/>
                  <a:gd name="T103" fmla="*/ 131 h 140"/>
                  <a:gd name="T104" fmla="*/ 0 w 70"/>
                  <a:gd name="T105" fmla="*/ 131 h 140"/>
                  <a:gd name="T106" fmla="*/ 0 w 70"/>
                  <a:gd name="T107" fmla="*/ 131 h 140"/>
                  <a:gd name="T108" fmla="*/ 0 w 70"/>
                  <a:gd name="T109" fmla="*/ 131 h 140"/>
                  <a:gd name="T110" fmla="*/ 0 w 70"/>
                  <a:gd name="T111" fmla="*/ 131 h 140"/>
                  <a:gd name="T112" fmla="*/ 0 w 70"/>
                  <a:gd name="T113" fmla="*/ 131 h 140"/>
                  <a:gd name="T114" fmla="*/ 0 w 70"/>
                  <a:gd name="T115" fmla="*/ 13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0" h="140">
                    <a:moveTo>
                      <a:pt x="70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2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2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  <a:moveTo>
                      <a:pt x="0" y="131"/>
                    </a:moveTo>
                    <a:lnTo>
                      <a:pt x="8" y="135"/>
                    </a:lnTo>
                    <a:lnTo>
                      <a:pt x="22" y="138"/>
                    </a:lnTo>
                    <a:lnTo>
                      <a:pt x="35" y="140"/>
                    </a:lnTo>
                    <a:lnTo>
                      <a:pt x="48" y="138"/>
                    </a:lnTo>
                    <a:lnTo>
                      <a:pt x="62" y="135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62" y="135"/>
                    </a:lnTo>
                    <a:lnTo>
                      <a:pt x="48" y="138"/>
                    </a:lnTo>
                    <a:lnTo>
                      <a:pt x="35" y="138"/>
                    </a:lnTo>
                    <a:lnTo>
                      <a:pt x="22" y="138"/>
                    </a:lnTo>
                    <a:lnTo>
                      <a:pt x="8" y="135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07" name="Freeform 8192"/>
              <p:cNvSpPr>
                <a:spLocks noEditPoints="1"/>
              </p:cNvSpPr>
              <p:nvPr/>
            </p:nvSpPr>
            <p:spPr bwMode="auto">
              <a:xfrm>
                <a:off x="2932" y="3060"/>
                <a:ext cx="70" cy="138"/>
              </a:xfrm>
              <a:custGeom>
                <a:avLst/>
                <a:gdLst>
                  <a:gd name="T0" fmla="*/ 70 w 70"/>
                  <a:gd name="T1" fmla="*/ 10 h 138"/>
                  <a:gd name="T2" fmla="*/ 62 w 70"/>
                  <a:gd name="T3" fmla="*/ 6 h 138"/>
                  <a:gd name="T4" fmla="*/ 48 w 70"/>
                  <a:gd name="T5" fmla="*/ 2 h 138"/>
                  <a:gd name="T6" fmla="*/ 35 w 70"/>
                  <a:gd name="T7" fmla="*/ 0 h 138"/>
                  <a:gd name="T8" fmla="*/ 22 w 70"/>
                  <a:gd name="T9" fmla="*/ 2 h 138"/>
                  <a:gd name="T10" fmla="*/ 8 w 70"/>
                  <a:gd name="T11" fmla="*/ 6 h 138"/>
                  <a:gd name="T12" fmla="*/ 0 w 70"/>
                  <a:gd name="T13" fmla="*/ 10 h 138"/>
                  <a:gd name="T14" fmla="*/ 0 w 70"/>
                  <a:gd name="T15" fmla="*/ 10 h 138"/>
                  <a:gd name="T16" fmla="*/ 0 w 70"/>
                  <a:gd name="T17" fmla="*/ 10 h 138"/>
                  <a:gd name="T18" fmla="*/ 0 w 70"/>
                  <a:gd name="T19" fmla="*/ 10 h 138"/>
                  <a:gd name="T20" fmla="*/ 0 w 70"/>
                  <a:gd name="T21" fmla="*/ 10 h 138"/>
                  <a:gd name="T22" fmla="*/ 0 w 70"/>
                  <a:gd name="T23" fmla="*/ 10 h 138"/>
                  <a:gd name="T24" fmla="*/ 0 w 70"/>
                  <a:gd name="T25" fmla="*/ 10 h 138"/>
                  <a:gd name="T26" fmla="*/ 0 w 70"/>
                  <a:gd name="T27" fmla="*/ 10 h 138"/>
                  <a:gd name="T28" fmla="*/ 0 w 70"/>
                  <a:gd name="T29" fmla="*/ 10 h 138"/>
                  <a:gd name="T30" fmla="*/ 8 w 70"/>
                  <a:gd name="T31" fmla="*/ 6 h 138"/>
                  <a:gd name="T32" fmla="*/ 22 w 70"/>
                  <a:gd name="T33" fmla="*/ 2 h 138"/>
                  <a:gd name="T34" fmla="*/ 35 w 70"/>
                  <a:gd name="T35" fmla="*/ 2 h 138"/>
                  <a:gd name="T36" fmla="*/ 48 w 70"/>
                  <a:gd name="T37" fmla="*/ 2 h 138"/>
                  <a:gd name="T38" fmla="*/ 62 w 70"/>
                  <a:gd name="T39" fmla="*/ 6 h 138"/>
                  <a:gd name="T40" fmla="*/ 70 w 70"/>
                  <a:gd name="T41" fmla="*/ 10 h 138"/>
                  <a:gd name="T42" fmla="*/ 70 w 70"/>
                  <a:gd name="T43" fmla="*/ 10 h 138"/>
                  <a:gd name="T44" fmla="*/ 70 w 70"/>
                  <a:gd name="T45" fmla="*/ 10 h 138"/>
                  <a:gd name="T46" fmla="*/ 70 w 70"/>
                  <a:gd name="T47" fmla="*/ 10 h 138"/>
                  <a:gd name="T48" fmla="*/ 70 w 70"/>
                  <a:gd name="T49" fmla="*/ 10 h 138"/>
                  <a:gd name="T50" fmla="*/ 70 w 70"/>
                  <a:gd name="T51" fmla="*/ 10 h 138"/>
                  <a:gd name="T52" fmla="*/ 70 w 70"/>
                  <a:gd name="T53" fmla="*/ 10 h 138"/>
                  <a:gd name="T54" fmla="*/ 70 w 70"/>
                  <a:gd name="T55" fmla="*/ 10 h 138"/>
                  <a:gd name="T56" fmla="*/ 70 w 70"/>
                  <a:gd name="T57" fmla="*/ 10 h 138"/>
                  <a:gd name="T58" fmla="*/ 0 w 70"/>
                  <a:gd name="T59" fmla="*/ 131 h 138"/>
                  <a:gd name="T60" fmla="*/ 8 w 70"/>
                  <a:gd name="T61" fmla="*/ 135 h 138"/>
                  <a:gd name="T62" fmla="*/ 22 w 70"/>
                  <a:gd name="T63" fmla="*/ 138 h 138"/>
                  <a:gd name="T64" fmla="*/ 35 w 70"/>
                  <a:gd name="T65" fmla="*/ 138 h 138"/>
                  <a:gd name="T66" fmla="*/ 48 w 70"/>
                  <a:gd name="T67" fmla="*/ 138 h 138"/>
                  <a:gd name="T68" fmla="*/ 62 w 70"/>
                  <a:gd name="T69" fmla="*/ 135 h 138"/>
                  <a:gd name="T70" fmla="*/ 70 w 70"/>
                  <a:gd name="T71" fmla="*/ 131 h 138"/>
                  <a:gd name="T72" fmla="*/ 70 w 70"/>
                  <a:gd name="T73" fmla="*/ 131 h 138"/>
                  <a:gd name="T74" fmla="*/ 70 w 70"/>
                  <a:gd name="T75" fmla="*/ 131 h 138"/>
                  <a:gd name="T76" fmla="*/ 70 w 70"/>
                  <a:gd name="T77" fmla="*/ 131 h 138"/>
                  <a:gd name="T78" fmla="*/ 70 w 70"/>
                  <a:gd name="T79" fmla="*/ 131 h 138"/>
                  <a:gd name="T80" fmla="*/ 70 w 70"/>
                  <a:gd name="T81" fmla="*/ 129 h 138"/>
                  <a:gd name="T82" fmla="*/ 70 w 70"/>
                  <a:gd name="T83" fmla="*/ 129 h 138"/>
                  <a:gd name="T84" fmla="*/ 70 w 70"/>
                  <a:gd name="T85" fmla="*/ 129 h 138"/>
                  <a:gd name="T86" fmla="*/ 70 w 70"/>
                  <a:gd name="T87" fmla="*/ 129 h 138"/>
                  <a:gd name="T88" fmla="*/ 62 w 70"/>
                  <a:gd name="T89" fmla="*/ 133 h 138"/>
                  <a:gd name="T90" fmla="*/ 48 w 70"/>
                  <a:gd name="T91" fmla="*/ 138 h 138"/>
                  <a:gd name="T92" fmla="*/ 35 w 70"/>
                  <a:gd name="T93" fmla="*/ 138 h 138"/>
                  <a:gd name="T94" fmla="*/ 22 w 70"/>
                  <a:gd name="T95" fmla="*/ 138 h 138"/>
                  <a:gd name="T96" fmla="*/ 8 w 70"/>
                  <a:gd name="T97" fmla="*/ 133 h 138"/>
                  <a:gd name="T98" fmla="*/ 0 w 70"/>
                  <a:gd name="T99" fmla="*/ 129 h 138"/>
                  <a:gd name="T100" fmla="*/ 0 w 70"/>
                  <a:gd name="T101" fmla="*/ 129 h 138"/>
                  <a:gd name="T102" fmla="*/ 0 w 70"/>
                  <a:gd name="T103" fmla="*/ 129 h 138"/>
                  <a:gd name="T104" fmla="*/ 0 w 70"/>
                  <a:gd name="T105" fmla="*/ 129 h 138"/>
                  <a:gd name="T106" fmla="*/ 0 w 70"/>
                  <a:gd name="T107" fmla="*/ 131 h 138"/>
                  <a:gd name="T108" fmla="*/ 0 w 70"/>
                  <a:gd name="T109" fmla="*/ 131 h 138"/>
                  <a:gd name="T110" fmla="*/ 0 w 70"/>
                  <a:gd name="T111" fmla="*/ 131 h 138"/>
                  <a:gd name="T112" fmla="*/ 0 w 70"/>
                  <a:gd name="T113" fmla="*/ 131 h 138"/>
                  <a:gd name="T114" fmla="*/ 0 w 70"/>
                  <a:gd name="T115" fmla="*/ 13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0" h="138">
                    <a:moveTo>
                      <a:pt x="70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2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2" y="2"/>
                    </a:lnTo>
                    <a:lnTo>
                      <a:pt x="35" y="2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  <a:moveTo>
                      <a:pt x="0" y="131"/>
                    </a:moveTo>
                    <a:lnTo>
                      <a:pt x="8" y="135"/>
                    </a:lnTo>
                    <a:lnTo>
                      <a:pt x="22" y="138"/>
                    </a:lnTo>
                    <a:lnTo>
                      <a:pt x="35" y="138"/>
                    </a:lnTo>
                    <a:lnTo>
                      <a:pt x="48" y="138"/>
                    </a:lnTo>
                    <a:lnTo>
                      <a:pt x="62" y="135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29"/>
                    </a:lnTo>
                    <a:lnTo>
                      <a:pt x="70" y="129"/>
                    </a:lnTo>
                    <a:lnTo>
                      <a:pt x="70" y="129"/>
                    </a:lnTo>
                    <a:lnTo>
                      <a:pt x="70" y="129"/>
                    </a:lnTo>
                    <a:lnTo>
                      <a:pt x="62" y="133"/>
                    </a:lnTo>
                    <a:lnTo>
                      <a:pt x="48" y="138"/>
                    </a:lnTo>
                    <a:lnTo>
                      <a:pt x="35" y="138"/>
                    </a:lnTo>
                    <a:lnTo>
                      <a:pt x="22" y="138"/>
                    </a:lnTo>
                    <a:lnTo>
                      <a:pt x="8" y="133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08" name="Freeform 8193"/>
              <p:cNvSpPr>
                <a:spLocks noEditPoints="1"/>
              </p:cNvSpPr>
              <p:nvPr/>
            </p:nvSpPr>
            <p:spPr bwMode="auto">
              <a:xfrm>
                <a:off x="2932" y="3062"/>
                <a:ext cx="70" cy="136"/>
              </a:xfrm>
              <a:custGeom>
                <a:avLst/>
                <a:gdLst>
                  <a:gd name="T0" fmla="*/ 70 w 70"/>
                  <a:gd name="T1" fmla="*/ 8 h 136"/>
                  <a:gd name="T2" fmla="*/ 62 w 70"/>
                  <a:gd name="T3" fmla="*/ 4 h 136"/>
                  <a:gd name="T4" fmla="*/ 48 w 70"/>
                  <a:gd name="T5" fmla="*/ 0 h 136"/>
                  <a:gd name="T6" fmla="*/ 35 w 70"/>
                  <a:gd name="T7" fmla="*/ 0 h 136"/>
                  <a:gd name="T8" fmla="*/ 22 w 70"/>
                  <a:gd name="T9" fmla="*/ 0 h 136"/>
                  <a:gd name="T10" fmla="*/ 8 w 70"/>
                  <a:gd name="T11" fmla="*/ 4 h 136"/>
                  <a:gd name="T12" fmla="*/ 0 w 70"/>
                  <a:gd name="T13" fmla="*/ 8 h 136"/>
                  <a:gd name="T14" fmla="*/ 0 w 70"/>
                  <a:gd name="T15" fmla="*/ 8 h 136"/>
                  <a:gd name="T16" fmla="*/ 0 w 70"/>
                  <a:gd name="T17" fmla="*/ 10 h 136"/>
                  <a:gd name="T18" fmla="*/ 0 w 70"/>
                  <a:gd name="T19" fmla="*/ 10 h 136"/>
                  <a:gd name="T20" fmla="*/ 0 w 70"/>
                  <a:gd name="T21" fmla="*/ 10 h 136"/>
                  <a:gd name="T22" fmla="*/ 0 w 70"/>
                  <a:gd name="T23" fmla="*/ 10 h 136"/>
                  <a:gd name="T24" fmla="*/ 0 w 70"/>
                  <a:gd name="T25" fmla="*/ 10 h 136"/>
                  <a:gd name="T26" fmla="*/ 0 w 70"/>
                  <a:gd name="T27" fmla="*/ 10 h 136"/>
                  <a:gd name="T28" fmla="*/ 0 w 70"/>
                  <a:gd name="T29" fmla="*/ 10 h 136"/>
                  <a:gd name="T30" fmla="*/ 8 w 70"/>
                  <a:gd name="T31" fmla="*/ 6 h 136"/>
                  <a:gd name="T32" fmla="*/ 22 w 70"/>
                  <a:gd name="T33" fmla="*/ 0 h 136"/>
                  <a:gd name="T34" fmla="*/ 35 w 70"/>
                  <a:gd name="T35" fmla="*/ 0 h 136"/>
                  <a:gd name="T36" fmla="*/ 48 w 70"/>
                  <a:gd name="T37" fmla="*/ 0 h 136"/>
                  <a:gd name="T38" fmla="*/ 62 w 70"/>
                  <a:gd name="T39" fmla="*/ 6 h 136"/>
                  <a:gd name="T40" fmla="*/ 70 w 70"/>
                  <a:gd name="T41" fmla="*/ 10 h 136"/>
                  <a:gd name="T42" fmla="*/ 70 w 70"/>
                  <a:gd name="T43" fmla="*/ 10 h 136"/>
                  <a:gd name="T44" fmla="*/ 70 w 70"/>
                  <a:gd name="T45" fmla="*/ 10 h 136"/>
                  <a:gd name="T46" fmla="*/ 70 w 70"/>
                  <a:gd name="T47" fmla="*/ 10 h 136"/>
                  <a:gd name="T48" fmla="*/ 70 w 70"/>
                  <a:gd name="T49" fmla="*/ 10 h 136"/>
                  <a:gd name="T50" fmla="*/ 70 w 70"/>
                  <a:gd name="T51" fmla="*/ 10 h 136"/>
                  <a:gd name="T52" fmla="*/ 70 w 70"/>
                  <a:gd name="T53" fmla="*/ 10 h 136"/>
                  <a:gd name="T54" fmla="*/ 70 w 70"/>
                  <a:gd name="T55" fmla="*/ 8 h 136"/>
                  <a:gd name="T56" fmla="*/ 70 w 70"/>
                  <a:gd name="T57" fmla="*/ 8 h 136"/>
                  <a:gd name="T58" fmla="*/ 0 w 70"/>
                  <a:gd name="T59" fmla="*/ 127 h 136"/>
                  <a:gd name="T60" fmla="*/ 8 w 70"/>
                  <a:gd name="T61" fmla="*/ 131 h 136"/>
                  <a:gd name="T62" fmla="*/ 22 w 70"/>
                  <a:gd name="T63" fmla="*/ 136 h 136"/>
                  <a:gd name="T64" fmla="*/ 35 w 70"/>
                  <a:gd name="T65" fmla="*/ 136 h 136"/>
                  <a:gd name="T66" fmla="*/ 48 w 70"/>
                  <a:gd name="T67" fmla="*/ 136 h 136"/>
                  <a:gd name="T68" fmla="*/ 62 w 70"/>
                  <a:gd name="T69" fmla="*/ 131 h 136"/>
                  <a:gd name="T70" fmla="*/ 70 w 70"/>
                  <a:gd name="T71" fmla="*/ 127 h 136"/>
                  <a:gd name="T72" fmla="*/ 70 w 70"/>
                  <a:gd name="T73" fmla="*/ 127 h 136"/>
                  <a:gd name="T74" fmla="*/ 70 w 70"/>
                  <a:gd name="T75" fmla="*/ 127 h 136"/>
                  <a:gd name="T76" fmla="*/ 70 w 70"/>
                  <a:gd name="T77" fmla="*/ 127 h 136"/>
                  <a:gd name="T78" fmla="*/ 70 w 70"/>
                  <a:gd name="T79" fmla="*/ 127 h 136"/>
                  <a:gd name="T80" fmla="*/ 70 w 70"/>
                  <a:gd name="T81" fmla="*/ 127 h 136"/>
                  <a:gd name="T82" fmla="*/ 70 w 70"/>
                  <a:gd name="T83" fmla="*/ 127 h 136"/>
                  <a:gd name="T84" fmla="*/ 70 w 70"/>
                  <a:gd name="T85" fmla="*/ 127 h 136"/>
                  <a:gd name="T86" fmla="*/ 70 w 70"/>
                  <a:gd name="T87" fmla="*/ 127 h 136"/>
                  <a:gd name="T88" fmla="*/ 62 w 70"/>
                  <a:gd name="T89" fmla="*/ 131 h 136"/>
                  <a:gd name="T90" fmla="*/ 48 w 70"/>
                  <a:gd name="T91" fmla="*/ 134 h 136"/>
                  <a:gd name="T92" fmla="*/ 35 w 70"/>
                  <a:gd name="T93" fmla="*/ 136 h 136"/>
                  <a:gd name="T94" fmla="*/ 22 w 70"/>
                  <a:gd name="T95" fmla="*/ 134 h 136"/>
                  <a:gd name="T96" fmla="*/ 8 w 70"/>
                  <a:gd name="T97" fmla="*/ 131 h 136"/>
                  <a:gd name="T98" fmla="*/ 0 w 70"/>
                  <a:gd name="T99" fmla="*/ 127 h 136"/>
                  <a:gd name="T100" fmla="*/ 0 w 70"/>
                  <a:gd name="T101" fmla="*/ 127 h 136"/>
                  <a:gd name="T102" fmla="*/ 0 w 70"/>
                  <a:gd name="T103" fmla="*/ 127 h 136"/>
                  <a:gd name="T104" fmla="*/ 0 w 70"/>
                  <a:gd name="T105" fmla="*/ 127 h 136"/>
                  <a:gd name="T106" fmla="*/ 0 w 70"/>
                  <a:gd name="T107" fmla="*/ 127 h 136"/>
                  <a:gd name="T108" fmla="*/ 0 w 70"/>
                  <a:gd name="T109" fmla="*/ 127 h 136"/>
                  <a:gd name="T110" fmla="*/ 0 w 70"/>
                  <a:gd name="T111" fmla="*/ 127 h 136"/>
                  <a:gd name="T112" fmla="*/ 0 w 70"/>
                  <a:gd name="T113" fmla="*/ 127 h 136"/>
                  <a:gd name="T114" fmla="*/ 0 w 70"/>
                  <a:gd name="T115" fmla="*/ 12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0" h="136">
                    <a:moveTo>
                      <a:pt x="70" y="8"/>
                    </a:moveTo>
                    <a:lnTo>
                      <a:pt x="62" y="4"/>
                    </a:lnTo>
                    <a:lnTo>
                      <a:pt x="48" y="0"/>
                    </a:lnTo>
                    <a:lnTo>
                      <a:pt x="35" y="0"/>
                    </a:lnTo>
                    <a:lnTo>
                      <a:pt x="22" y="0"/>
                    </a:lnTo>
                    <a:lnTo>
                      <a:pt x="8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2" y="0"/>
                    </a:lnTo>
                    <a:lnTo>
                      <a:pt x="35" y="0"/>
                    </a:lnTo>
                    <a:lnTo>
                      <a:pt x="48" y="0"/>
                    </a:lnTo>
                    <a:lnTo>
                      <a:pt x="62" y="6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8"/>
                    </a:lnTo>
                    <a:lnTo>
                      <a:pt x="70" y="8"/>
                    </a:lnTo>
                    <a:close/>
                    <a:moveTo>
                      <a:pt x="0" y="127"/>
                    </a:moveTo>
                    <a:lnTo>
                      <a:pt x="8" y="131"/>
                    </a:lnTo>
                    <a:lnTo>
                      <a:pt x="22" y="136"/>
                    </a:lnTo>
                    <a:lnTo>
                      <a:pt x="35" y="136"/>
                    </a:lnTo>
                    <a:lnTo>
                      <a:pt x="48" y="136"/>
                    </a:lnTo>
                    <a:lnTo>
                      <a:pt x="62" y="131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62" y="131"/>
                    </a:lnTo>
                    <a:lnTo>
                      <a:pt x="48" y="134"/>
                    </a:lnTo>
                    <a:lnTo>
                      <a:pt x="35" y="136"/>
                    </a:lnTo>
                    <a:lnTo>
                      <a:pt x="22" y="134"/>
                    </a:lnTo>
                    <a:lnTo>
                      <a:pt x="8" y="13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00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09" name="Freeform 8194"/>
              <p:cNvSpPr>
                <a:spLocks noEditPoints="1"/>
              </p:cNvSpPr>
              <p:nvPr/>
            </p:nvSpPr>
            <p:spPr bwMode="auto">
              <a:xfrm>
                <a:off x="2932" y="3062"/>
                <a:ext cx="70" cy="136"/>
              </a:xfrm>
              <a:custGeom>
                <a:avLst/>
                <a:gdLst>
                  <a:gd name="T0" fmla="*/ 70 w 70"/>
                  <a:gd name="T1" fmla="*/ 10 h 136"/>
                  <a:gd name="T2" fmla="*/ 62 w 70"/>
                  <a:gd name="T3" fmla="*/ 6 h 136"/>
                  <a:gd name="T4" fmla="*/ 48 w 70"/>
                  <a:gd name="T5" fmla="*/ 0 h 136"/>
                  <a:gd name="T6" fmla="*/ 35 w 70"/>
                  <a:gd name="T7" fmla="*/ 0 h 136"/>
                  <a:gd name="T8" fmla="*/ 22 w 70"/>
                  <a:gd name="T9" fmla="*/ 0 h 136"/>
                  <a:gd name="T10" fmla="*/ 8 w 70"/>
                  <a:gd name="T11" fmla="*/ 6 h 136"/>
                  <a:gd name="T12" fmla="*/ 0 w 70"/>
                  <a:gd name="T13" fmla="*/ 10 h 136"/>
                  <a:gd name="T14" fmla="*/ 0 w 70"/>
                  <a:gd name="T15" fmla="*/ 10 h 136"/>
                  <a:gd name="T16" fmla="*/ 0 w 70"/>
                  <a:gd name="T17" fmla="*/ 10 h 136"/>
                  <a:gd name="T18" fmla="*/ 0 w 70"/>
                  <a:gd name="T19" fmla="*/ 10 h 136"/>
                  <a:gd name="T20" fmla="*/ 0 w 70"/>
                  <a:gd name="T21" fmla="*/ 10 h 136"/>
                  <a:gd name="T22" fmla="*/ 0 w 70"/>
                  <a:gd name="T23" fmla="*/ 10 h 136"/>
                  <a:gd name="T24" fmla="*/ 0 w 70"/>
                  <a:gd name="T25" fmla="*/ 10 h 136"/>
                  <a:gd name="T26" fmla="*/ 0 w 70"/>
                  <a:gd name="T27" fmla="*/ 10 h 136"/>
                  <a:gd name="T28" fmla="*/ 0 w 70"/>
                  <a:gd name="T29" fmla="*/ 10 h 136"/>
                  <a:gd name="T30" fmla="*/ 8 w 70"/>
                  <a:gd name="T31" fmla="*/ 6 h 136"/>
                  <a:gd name="T32" fmla="*/ 22 w 70"/>
                  <a:gd name="T33" fmla="*/ 2 h 136"/>
                  <a:gd name="T34" fmla="*/ 35 w 70"/>
                  <a:gd name="T35" fmla="*/ 0 h 136"/>
                  <a:gd name="T36" fmla="*/ 48 w 70"/>
                  <a:gd name="T37" fmla="*/ 2 h 136"/>
                  <a:gd name="T38" fmla="*/ 62 w 70"/>
                  <a:gd name="T39" fmla="*/ 6 h 136"/>
                  <a:gd name="T40" fmla="*/ 70 w 70"/>
                  <a:gd name="T41" fmla="*/ 10 h 136"/>
                  <a:gd name="T42" fmla="*/ 70 w 70"/>
                  <a:gd name="T43" fmla="*/ 10 h 136"/>
                  <a:gd name="T44" fmla="*/ 70 w 70"/>
                  <a:gd name="T45" fmla="*/ 10 h 136"/>
                  <a:gd name="T46" fmla="*/ 70 w 70"/>
                  <a:gd name="T47" fmla="*/ 10 h 136"/>
                  <a:gd name="T48" fmla="*/ 70 w 70"/>
                  <a:gd name="T49" fmla="*/ 10 h 136"/>
                  <a:gd name="T50" fmla="*/ 70 w 70"/>
                  <a:gd name="T51" fmla="*/ 10 h 136"/>
                  <a:gd name="T52" fmla="*/ 70 w 70"/>
                  <a:gd name="T53" fmla="*/ 10 h 136"/>
                  <a:gd name="T54" fmla="*/ 70 w 70"/>
                  <a:gd name="T55" fmla="*/ 10 h 136"/>
                  <a:gd name="T56" fmla="*/ 70 w 70"/>
                  <a:gd name="T57" fmla="*/ 10 h 136"/>
                  <a:gd name="T58" fmla="*/ 0 w 70"/>
                  <a:gd name="T59" fmla="*/ 127 h 136"/>
                  <a:gd name="T60" fmla="*/ 8 w 70"/>
                  <a:gd name="T61" fmla="*/ 131 h 136"/>
                  <a:gd name="T62" fmla="*/ 22 w 70"/>
                  <a:gd name="T63" fmla="*/ 134 h 136"/>
                  <a:gd name="T64" fmla="*/ 35 w 70"/>
                  <a:gd name="T65" fmla="*/ 136 h 136"/>
                  <a:gd name="T66" fmla="*/ 48 w 70"/>
                  <a:gd name="T67" fmla="*/ 134 h 136"/>
                  <a:gd name="T68" fmla="*/ 62 w 70"/>
                  <a:gd name="T69" fmla="*/ 131 h 136"/>
                  <a:gd name="T70" fmla="*/ 70 w 70"/>
                  <a:gd name="T71" fmla="*/ 127 h 136"/>
                  <a:gd name="T72" fmla="*/ 70 w 70"/>
                  <a:gd name="T73" fmla="*/ 127 h 136"/>
                  <a:gd name="T74" fmla="*/ 70 w 70"/>
                  <a:gd name="T75" fmla="*/ 127 h 136"/>
                  <a:gd name="T76" fmla="*/ 70 w 70"/>
                  <a:gd name="T77" fmla="*/ 127 h 136"/>
                  <a:gd name="T78" fmla="*/ 70 w 70"/>
                  <a:gd name="T79" fmla="*/ 127 h 136"/>
                  <a:gd name="T80" fmla="*/ 70 w 70"/>
                  <a:gd name="T81" fmla="*/ 127 h 136"/>
                  <a:gd name="T82" fmla="*/ 70 w 70"/>
                  <a:gd name="T83" fmla="*/ 127 h 136"/>
                  <a:gd name="T84" fmla="*/ 70 w 70"/>
                  <a:gd name="T85" fmla="*/ 127 h 136"/>
                  <a:gd name="T86" fmla="*/ 70 w 70"/>
                  <a:gd name="T87" fmla="*/ 127 h 136"/>
                  <a:gd name="T88" fmla="*/ 62 w 70"/>
                  <a:gd name="T89" fmla="*/ 131 h 136"/>
                  <a:gd name="T90" fmla="*/ 48 w 70"/>
                  <a:gd name="T91" fmla="*/ 134 h 136"/>
                  <a:gd name="T92" fmla="*/ 35 w 70"/>
                  <a:gd name="T93" fmla="*/ 136 h 136"/>
                  <a:gd name="T94" fmla="*/ 22 w 70"/>
                  <a:gd name="T95" fmla="*/ 134 h 136"/>
                  <a:gd name="T96" fmla="*/ 8 w 70"/>
                  <a:gd name="T97" fmla="*/ 131 h 136"/>
                  <a:gd name="T98" fmla="*/ 0 w 70"/>
                  <a:gd name="T99" fmla="*/ 127 h 136"/>
                  <a:gd name="T100" fmla="*/ 0 w 70"/>
                  <a:gd name="T101" fmla="*/ 127 h 136"/>
                  <a:gd name="T102" fmla="*/ 0 w 70"/>
                  <a:gd name="T103" fmla="*/ 127 h 136"/>
                  <a:gd name="T104" fmla="*/ 0 w 70"/>
                  <a:gd name="T105" fmla="*/ 127 h 136"/>
                  <a:gd name="T106" fmla="*/ 0 w 70"/>
                  <a:gd name="T107" fmla="*/ 127 h 136"/>
                  <a:gd name="T108" fmla="*/ 0 w 70"/>
                  <a:gd name="T109" fmla="*/ 127 h 136"/>
                  <a:gd name="T110" fmla="*/ 0 w 70"/>
                  <a:gd name="T111" fmla="*/ 127 h 136"/>
                  <a:gd name="T112" fmla="*/ 0 w 70"/>
                  <a:gd name="T113" fmla="*/ 127 h 136"/>
                  <a:gd name="T114" fmla="*/ 0 w 70"/>
                  <a:gd name="T115" fmla="*/ 12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0" h="136">
                    <a:moveTo>
                      <a:pt x="70" y="10"/>
                    </a:moveTo>
                    <a:lnTo>
                      <a:pt x="62" y="6"/>
                    </a:lnTo>
                    <a:lnTo>
                      <a:pt x="48" y="0"/>
                    </a:lnTo>
                    <a:lnTo>
                      <a:pt x="35" y="0"/>
                    </a:lnTo>
                    <a:lnTo>
                      <a:pt x="22" y="0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2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  <a:moveTo>
                      <a:pt x="0" y="127"/>
                    </a:moveTo>
                    <a:lnTo>
                      <a:pt x="8" y="131"/>
                    </a:lnTo>
                    <a:lnTo>
                      <a:pt x="22" y="134"/>
                    </a:lnTo>
                    <a:lnTo>
                      <a:pt x="35" y="136"/>
                    </a:lnTo>
                    <a:lnTo>
                      <a:pt x="48" y="134"/>
                    </a:lnTo>
                    <a:lnTo>
                      <a:pt x="62" y="131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62" y="131"/>
                    </a:lnTo>
                    <a:lnTo>
                      <a:pt x="48" y="134"/>
                    </a:lnTo>
                    <a:lnTo>
                      <a:pt x="35" y="136"/>
                    </a:lnTo>
                    <a:lnTo>
                      <a:pt x="22" y="134"/>
                    </a:lnTo>
                    <a:lnTo>
                      <a:pt x="8" y="13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00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10" name="Freeform 8195"/>
              <p:cNvSpPr>
                <a:spLocks noEditPoints="1"/>
              </p:cNvSpPr>
              <p:nvPr/>
            </p:nvSpPr>
            <p:spPr bwMode="auto">
              <a:xfrm>
                <a:off x="2932" y="3062"/>
                <a:ext cx="70" cy="136"/>
              </a:xfrm>
              <a:custGeom>
                <a:avLst/>
                <a:gdLst>
                  <a:gd name="T0" fmla="*/ 70 w 70"/>
                  <a:gd name="T1" fmla="*/ 10 h 136"/>
                  <a:gd name="T2" fmla="*/ 62 w 70"/>
                  <a:gd name="T3" fmla="*/ 6 h 136"/>
                  <a:gd name="T4" fmla="*/ 48 w 70"/>
                  <a:gd name="T5" fmla="*/ 2 h 136"/>
                  <a:gd name="T6" fmla="*/ 35 w 70"/>
                  <a:gd name="T7" fmla="*/ 0 h 136"/>
                  <a:gd name="T8" fmla="*/ 22 w 70"/>
                  <a:gd name="T9" fmla="*/ 2 h 136"/>
                  <a:gd name="T10" fmla="*/ 8 w 70"/>
                  <a:gd name="T11" fmla="*/ 6 h 136"/>
                  <a:gd name="T12" fmla="*/ 0 w 70"/>
                  <a:gd name="T13" fmla="*/ 10 h 136"/>
                  <a:gd name="T14" fmla="*/ 0 w 70"/>
                  <a:gd name="T15" fmla="*/ 10 h 136"/>
                  <a:gd name="T16" fmla="*/ 0 w 70"/>
                  <a:gd name="T17" fmla="*/ 10 h 136"/>
                  <a:gd name="T18" fmla="*/ 0 w 70"/>
                  <a:gd name="T19" fmla="*/ 10 h 136"/>
                  <a:gd name="T20" fmla="*/ 0 w 70"/>
                  <a:gd name="T21" fmla="*/ 10 h 136"/>
                  <a:gd name="T22" fmla="*/ 0 w 70"/>
                  <a:gd name="T23" fmla="*/ 10 h 136"/>
                  <a:gd name="T24" fmla="*/ 0 w 70"/>
                  <a:gd name="T25" fmla="*/ 10 h 136"/>
                  <a:gd name="T26" fmla="*/ 0 w 70"/>
                  <a:gd name="T27" fmla="*/ 10 h 136"/>
                  <a:gd name="T28" fmla="*/ 0 w 70"/>
                  <a:gd name="T29" fmla="*/ 10 h 136"/>
                  <a:gd name="T30" fmla="*/ 8 w 70"/>
                  <a:gd name="T31" fmla="*/ 6 h 136"/>
                  <a:gd name="T32" fmla="*/ 22 w 70"/>
                  <a:gd name="T33" fmla="*/ 2 h 136"/>
                  <a:gd name="T34" fmla="*/ 35 w 70"/>
                  <a:gd name="T35" fmla="*/ 0 h 136"/>
                  <a:gd name="T36" fmla="*/ 48 w 70"/>
                  <a:gd name="T37" fmla="*/ 2 h 136"/>
                  <a:gd name="T38" fmla="*/ 62 w 70"/>
                  <a:gd name="T39" fmla="*/ 6 h 136"/>
                  <a:gd name="T40" fmla="*/ 70 w 70"/>
                  <a:gd name="T41" fmla="*/ 10 h 136"/>
                  <a:gd name="T42" fmla="*/ 70 w 70"/>
                  <a:gd name="T43" fmla="*/ 10 h 136"/>
                  <a:gd name="T44" fmla="*/ 70 w 70"/>
                  <a:gd name="T45" fmla="*/ 10 h 136"/>
                  <a:gd name="T46" fmla="*/ 70 w 70"/>
                  <a:gd name="T47" fmla="*/ 10 h 136"/>
                  <a:gd name="T48" fmla="*/ 70 w 70"/>
                  <a:gd name="T49" fmla="*/ 10 h 136"/>
                  <a:gd name="T50" fmla="*/ 70 w 70"/>
                  <a:gd name="T51" fmla="*/ 10 h 136"/>
                  <a:gd name="T52" fmla="*/ 70 w 70"/>
                  <a:gd name="T53" fmla="*/ 10 h 136"/>
                  <a:gd name="T54" fmla="*/ 70 w 70"/>
                  <a:gd name="T55" fmla="*/ 10 h 136"/>
                  <a:gd name="T56" fmla="*/ 70 w 70"/>
                  <a:gd name="T57" fmla="*/ 10 h 136"/>
                  <a:gd name="T58" fmla="*/ 0 w 70"/>
                  <a:gd name="T59" fmla="*/ 127 h 136"/>
                  <a:gd name="T60" fmla="*/ 8 w 70"/>
                  <a:gd name="T61" fmla="*/ 131 h 136"/>
                  <a:gd name="T62" fmla="*/ 22 w 70"/>
                  <a:gd name="T63" fmla="*/ 134 h 136"/>
                  <a:gd name="T64" fmla="*/ 35 w 70"/>
                  <a:gd name="T65" fmla="*/ 136 h 136"/>
                  <a:gd name="T66" fmla="*/ 48 w 70"/>
                  <a:gd name="T67" fmla="*/ 134 h 136"/>
                  <a:gd name="T68" fmla="*/ 62 w 70"/>
                  <a:gd name="T69" fmla="*/ 131 h 136"/>
                  <a:gd name="T70" fmla="*/ 70 w 70"/>
                  <a:gd name="T71" fmla="*/ 127 h 136"/>
                  <a:gd name="T72" fmla="*/ 70 w 70"/>
                  <a:gd name="T73" fmla="*/ 127 h 136"/>
                  <a:gd name="T74" fmla="*/ 70 w 70"/>
                  <a:gd name="T75" fmla="*/ 127 h 136"/>
                  <a:gd name="T76" fmla="*/ 70 w 70"/>
                  <a:gd name="T77" fmla="*/ 127 h 136"/>
                  <a:gd name="T78" fmla="*/ 70 w 70"/>
                  <a:gd name="T79" fmla="*/ 127 h 136"/>
                  <a:gd name="T80" fmla="*/ 70 w 70"/>
                  <a:gd name="T81" fmla="*/ 127 h 136"/>
                  <a:gd name="T82" fmla="*/ 70 w 70"/>
                  <a:gd name="T83" fmla="*/ 127 h 136"/>
                  <a:gd name="T84" fmla="*/ 70 w 70"/>
                  <a:gd name="T85" fmla="*/ 127 h 136"/>
                  <a:gd name="T86" fmla="*/ 70 w 70"/>
                  <a:gd name="T87" fmla="*/ 125 h 136"/>
                  <a:gd name="T88" fmla="*/ 62 w 70"/>
                  <a:gd name="T89" fmla="*/ 131 h 136"/>
                  <a:gd name="T90" fmla="*/ 48 w 70"/>
                  <a:gd name="T91" fmla="*/ 134 h 136"/>
                  <a:gd name="T92" fmla="*/ 35 w 70"/>
                  <a:gd name="T93" fmla="*/ 136 h 136"/>
                  <a:gd name="T94" fmla="*/ 22 w 70"/>
                  <a:gd name="T95" fmla="*/ 134 h 136"/>
                  <a:gd name="T96" fmla="*/ 8 w 70"/>
                  <a:gd name="T97" fmla="*/ 131 h 136"/>
                  <a:gd name="T98" fmla="*/ 0 w 70"/>
                  <a:gd name="T99" fmla="*/ 125 h 136"/>
                  <a:gd name="T100" fmla="*/ 0 w 70"/>
                  <a:gd name="T101" fmla="*/ 127 h 136"/>
                  <a:gd name="T102" fmla="*/ 0 w 70"/>
                  <a:gd name="T103" fmla="*/ 127 h 136"/>
                  <a:gd name="T104" fmla="*/ 0 w 70"/>
                  <a:gd name="T105" fmla="*/ 127 h 136"/>
                  <a:gd name="T106" fmla="*/ 0 w 70"/>
                  <a:gd name="T107" fmla="*/ 127 h 136"/>
                  <a:gd name="T108" fmla="*/ 0 w 70"/>
                  <a:gd name="T109" fmla="*/ 127 h 136"/>
                  <a:gd name="T110" fmla="*/ 0 w 70"/>
                  <a:gd name="T111" fmla="*/ 127 h 136"/>
                  <a:gd name="T112" fmla="*/ 0 w 70"/>
                  <a:gd name="T113" fmla="*/ 127 h 136"/>
                  <a:gd name="T114" fmla="*/ 0 w 70"/>
                  <a:gd name="T115" fmla="*/ 12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0" h="136">
                    <a:moveTo>
                      <a:pt x="70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2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2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  <a:moveTo>
                      <a:pt x="0" y="127"/>
                    </a:moveTo>
                    <a:lnTo>
                      <a:pt x="8" y="131"/>
                    </a:lnTo>
                    <a:lnTo>
                      <a:pt x="22" y="134"/>
                    </a:lnTo>
                    <a:lnTo>
                      <a:pt x="35" y="136"/>
                    </a:lnTo>
                    <a:lnTo>
                      <a:pt x="48" y="134"/>
                    </a:lnTo>
                    <a:lnTo>
                      <a:pt x="62" y="131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5"/>
                    </a:lnTo>
                    <a:lnTo>
                      <a:pt x="62" y="131"/>
                    </a:lnTo>
                    <a:lnTo>
                      <a:pt x="48" y="134"/>
                    </a:lnTo>
                    <a:lnTo>
                      <a:pt x="35" y="136"/>
                    </a:lnTo>
                    <a:lnTo>
                      <a:pt x="22" y="134"/>
                    </a:lnTo>
                    <a:lnTo>
                      <a:pt x="8" y="131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00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11" name="Freeform 8196"/>
              <p:cNvSpPr>
                <a:spLocks noEditPoints="1"/>
              </p:cNvSpPr>
              <p:nvPr/>
            </p:nvSpPr>
            <p:spPr bwMode="auto">
              <a:xfrm>
                <a:off x="2932" y="3062"/>
                <a:ext cx="70" cy="136"/>
              </a:xfrm>
              <a:custGeom>
                <a:avLst/>
                <a:gdLst>
                  <a:gd name="T0" fmla="*/ 70 w 70"/>
                  <a:gd name="T1" fmla="*/ 10 h 136"/>
                  <a:gd name="T2" fmla="*/ 62 w 70"/>
                  <a:gd name="T3" fmla="*/ 6 h 136"/>
                  <a:gd name="T4" fmla="*/ 48 w 70"/>
                  <a:gd name="T5" fmla="*/ 2 h 136"/>
                  <a:gd name="T6" fmla="*/ 35 w 70"/>
                  <a:gd name="T7" fmla="*/ 0 h 136"/>
                  <a:gd name="T8" fmla="*/ 22 w 70"/>
                  <a:gd name="T9" fmla="*/ 2 h 136"/>
                  <a:gd name="T10" fmla="*/ 8 w 70"/>
                  <a:gd name="T11" fmla="*/ 6 h 136"/>
                  <a:gd name="T12" fmla="*/ 0 w 70"/>
                  <a:gd name="T13" fmla="*/ 10 h 136"/>
                  <a:gd name="T14" fmla="*/ 0 w 70"/>
                  <a:gd name="T15" fmla="*/ 10 h 136"/>
                  <a:gd name="T16" fmla="*/ 0 w 70"/>
                  <a:gd name="T17" fmla="*/ 10 h 136"/>
                  <a:gd name="T18" fmla="*/ 0 w 70"/>
                  <a:gd name="T19" fmla="*/ 10 h 136"/>
                  <a:gd name="T20" fmla="*/ 0 w 70"/>
                  <a:gd name="T21" fmla="*/ 10 h 136"/>
                  <a:gd name="T22" fmla="*/ 0 w 70"/>
                  <a:gd name="T23" fmla="*/ 11 h 136"/>
                  <a:gd name="T24" fmla="*/ 0 w 70"/>
                  <a:gd name="T25" fmla="*/ 11 h 136"/>
                  <a:gd name="T26" fmla="*/ 0 w 70"/>
                  <a:gd name="T27" fmla="*/ 11 h 136"/>
                  <a:gd name="T28" fmla="*/ 0 w 70"/>
                  <a:gd name="T29" fmla="*/ 11 h 136"/>
                  <a:gd name="T30" fmla="*/ 8 w 70"/>
                  <a:gd name="T31" fmla="*/ 6 h 136"/>
                  <a:gd name="T32" fmla="*/ 22 w 70"/>
                  <a:gd name="T33" fmla="*/ 2 h 136"/>
                  <a:gd name="T34" fmla="*/ 35 w 70"/>
                  <a:gd name="T35" fmla="*/ 0 h 136"/>
                  <a:gd name="T36" fmla="*/ 48 w 70"/>
                  <a:gd name="T37" fmla="*/ 2 h 136"/>
                  <a:gd name="T38" fmla="*/ 62 w 70"/>
                  <a:gd name="T39" fmla="*/ 6 h 136"/>
                  <a:gd name="T40" fmla="*/ 70 w 70"/>
                  <a:gd name="T41" fmla="*/ 11 h 136"/>
                  <a:gd name="T42" fmla="*/ 70 w 70"/>
                  <a:gd name="T43" fmla="*/ 11 h 136"/>
                  <a:gd name="T44" fmla="*/ 70 w 70"/>
                  <a:gd name="T45" fmla="*/ 11 h 136"/>
                  <a:gd name="T46" fmla="*/ 70 w 70"/>
                  <a:gd name="T47" fmla="*/ 11 h 136"/>
                  <a:gd name="T48" fmla="*/ 70 w 70"/>
                  <a:gd name="T49" fmla="*/ 10 h 136"/>
                  <a:gd name="T50" fmla="*/ 70 w 70"/>
                  <a:gd name="T51" fmla="*/ 10 h 136"/>
                  <a:gd name="T52" fmla="*/ 70 w 70"/>
                  <a:gd name="T53" fmla="*/ 10 h 136"/>
                  <a:gd name="T54" fmla="*/ 70 w 70"/>
                  <a:gd name="T55" fmla="*/ 10 h 136"/>
                  <a:gd name="T56" fmla="*/ 70 w 70"/>
                  <a:gd name="T57" fmla="*/ 10 h 136"/>
                  <a:gd name="T58" fmla="*/ 0 w 70"/>
                  <a:gd name="T59" fmla="*/ 125 h 136"/>
                  <a:gd name="T60" fmla="*/ 8 w 70"/>
                  <a:gd name="T61" fmla="*/ 131 h 136"/>
                  <a:gd name="T62" fmla="*/ 22 w 70"/>
                  <a:gd name="T63" fmla="*/ 134 h 136"/>
                  <a:gd name="T64" fmla="*/ 35 w 70"/>
                  <a:gd name="T65" fmla="*/ 136 h 136"/>
                  <a:gd name="T66" fmla="*/ 48 w 70"/>
                  <a:gd name="T67" fmla="*/ 134 h 136"/>
                  <a:gd name="T68" fmla="*/ 62 w 70"/>
                  <a:gd name="T69" fmla="*/ 131 h 136"/>
                  <a:gd name="T70" fmla="*/ 70 w 70"/>
                  <a:gd name="T71" fmla="*/ 125 h 136"/>
                  <a:gd name="T72" fmla="*/ 70 w 70"/>
                  <a:gd name="T73" fmla="*/ 125 h 136"/>
                  <a:gd name="T74" fmla="*/ 70 w 70"/>
                  <a:gd name="T75" fmla="*/ 125 h 136"/>
                  <a:gd name="T76" fmla="*/ 70 w 70"/>
                  <a:gd name="T77" fmla="*/ 125 h 136"/>
                  <a:gd name="T78" fmla="*/ 70 w 70"/>
                  <a:gd name="T79" fmla="*/ 125 h 136"/>
                  <a:gd name="T80" fmla="*/ 70 w 70"/>
                  <a:gd name="T81" fmla="*/ 125 h 136"/>
                  <a:gd name="T82" fmla="*/ 70 w 70"/>
                  <a:gd name="T83" fmla="*/ 125 h 136"/>
                  <a:gd name="T84" fmla="*/ 70 w 70"/>
                  <a:gd name="T85" fmla="*/ 125 h 136"/>
                  <a:gd name="T86" fmla="*/ 70 w 70"/>
                  <a:gd name="T87" fmla="*/ 125 h 136"/>
                  <a:gd name="T88" fmla="*/ 62 w 70"/>
                  <a:gd name="T89" fmla="*/ 131 h 136"/>
                  <a:gd name="T90" fmla="*/ 48 w 70"/>
                  <a:gd name="T91" fmla="*/ 134 h 136"/>
                  <a:gd name="T92" fmla="*/ 35 w 70"/>
                  <a:gd name="T93" fmla="*/ 134 h 136"/>
                  <a:gd name="T94" fmla="*/ 22 w 70"/>
                  <a:gd name="T95" fmla="*/ 134 h 136"/>
                  <a:gd name="T96" fmla="*/ 8 w 70"/>
                  <a:gd name="T97" fmla="*/ 131 h 136"/>
                  <a:gd name="T98" fmla="*/ 0 w 70"/>
                  <a:gd name="T99" fmla="*/ 125 h 136"/>
                  <a:gd name="T100" fmla="*/ 0 w 70"/>
                  <a:gd name="T101" fmla="*/ 125 h 136"/>
                  <a:gd name="T102" fmla="*/ 0 w 70"/>
                  <a:gd name="T103" fmla="*/ 125 h 136"/>
                  <a:gd name="T104" fmla="*/ 0 w 70"/>
                  <a:gd name="T105" fmla="*/ 125 h 136"/>
                  <a:gd name="T106" fmla="*/ 0 w 70"/>
                  <a:gd name="T107" fmla="*/ 125 h 136"/>
                  <a:gd name="T108" fmla="*/ 0 w 70"/>
                  <a:gd name="T109" fmla="*/ 125 h 136"/>
                  <a:gd name="T110" fmla="*/ 0 w 70"/>
                  <a:gd name="T111" fmla="*/ 125 h 136"/>
                  <a:gd name="T112" fmla="*/ 0 w 70"/>
                  <a:gd name="T113" fmla="*/ 125 h 136"/>
                  <a:gd name="T114" fmla="*/ 0 w 70"/>
                  <a:gd name="T115" fmla="*/ 12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0" h="136">
                    <a:moveTo>
                      <a:pt x="70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2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8" y="6"/>
                    </a:lnTo>
                    <a:lnTo>
                      <a:pt x="22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  <a:moveTo>
                      <a:pt x="0" y="125"/>
                    </a:moveTo>
                    <a:lnTo>
                      <a:pt x="8" y="131"/>
                    </a:lnTo>
                    <a:lnTo>
                      <a:pt x="22" y="134"/>
                    </a:lnTo>
                    <a:lnTo>
                      <a:pt x="35" y="136"/>
                    </a:lnTo>
                    <a:lnTo>
                      <a:pt x="48" y="134"/>
                    </a:lnTo>
                    <a:lnTo>
                      <a:pt x="62" y="131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62" y="131"/>
                    </a:lnTo>
                    <a:lnTo>
                      <a:pt x="48" y="134"/>
                    </a:lnTo>
                    <a:lnTo>
                      <a:pt x="35" y="134"/>
                    </a:lnTo>
                    <a:lnTo>
                      <a:pt x="22" y="134"/>
                    </a:lnTo>
                    <a:lnTo>
                      <a:pt x="8" y="131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12" name="Freeform 8197"/>
              <p:cNvSpPr>
                <a:spLocks noEditPoints="1"/>
              </p:cNvSpPr>
              <p:nvPr/>
            </p:nvSpPr>
            <p:spPr bwMode="auto">
              <a:xfrm>
                <a:off x="2932" y="3062"/>
                <a:ext cx="70" cy="134"/>
              </a:xfrm>
              <a:custGeom>
                <a:avLst/>
                <a:gdLst>
                  <a:gd name="T0" fmla="*/ 70 w 70"/>
                  <a:gd name="T1" fmla="*/ 11 h 134"/>
                  <a:gd name="T2" fmla="*/ 62 w 70"/>
                  <a:gd name="T3" fmla="*/ 6 h 134"/>
                  <a:gd name="T4" fmla="*/ 48 w 70"/>
                  <a:gd name="T5" fmla="*/ 2 h 134"/>
                  <a:gd name="T6" fmla="*/ 35 w 70"/>
                  <a:gd name="T7" fmla="*/ 0 h 134"/>
                  <a:gd name="T8" fmla="*/ 22 w 70"/>
                  <a:gd name="T9" fmla="*/ 2 h 134"/>
                  <a:gd name="T10" fmla="*/ 8 w 70"/>
                  <a:gd name="T11" fmla="*/ 6 h 134"/>
                  <a:gd name="T12" fmla="*/ 0 w 70"/>
                  <a:gd name="T13" fmla="*/ 11 h 134"/>
                  <a:gd name="T14" fmla="*/ 0 w 70"/>
                  <a:gd name="T15" fmla="*/ 11 h 134"/>
                  <a:gd name="T16" fmla="*/ 0 w 70"/>
                  <a:gd name="T17" fmla="*/ 11 h 134"/>
                  <a:gd name="T18" fmla="*/ 0 w 70"/>
                  <a:gd name="T19" fmla="*/ 11 h 134"/>
                  <a:gd name="T20" fmla="*/ 0 w 70"/>
                  <a:gd name="T21" fmla="*/ 11 h 134"/>
                  <a:gd name="T22" fmla="*/ 0 w 70"/>
                  <a:gd name="T23" fmla="*/ 11 h 134"/>
                  <a:gd name="T24" fmla="*/ 0 w 70"/>
                  <a:gd name="T25" fmla="*/ 11 h 134"/>
                  <a:gd name="T26" fmla="*/ 0 w 70"/>
                  <a:gd name="T27" fmla="*/ 11 h 134"/>
                  <a:gd name="T28" fmla="*/ 0 w 70"/>
                  <a:gd name="T29" fmla="*/ 11 h 134"/>
                  <a:gd name="T30" fmla="*/ 8 w 70"/>
                  <a:gd name="T31" fmla="*/ 6 h 134"/>
                  <a:gd name="T32" fmla="*/ 22 w 70"/>
                  <a:gd name="T33" fmla="*/ 2 h 134"/>
                  <a:gd name="T34" fmla="*/ 35 w 70"/>
                  <a:gd name="T35" fmla="*/ 2 h 134"/>
                  <a:gd name="T36" fmla="*/ 48 w 70"/>
                  <a:gd name="T37" fmla="*/ 2 h 134"/>
                  <a:gd name="T38" fmla="*/ 62 w 70"/>
                  <a:gd name="T39" fmla="*/ 6 h 134"/>
                  <a:gd name="T40" fmla="*/ 70 w 70"/>
                  <a:gd name="T41" fmla="*/ 11 h 134"/>
                  <a:gd name="T42" fmla="*/ 70 w 70"/>
                  <a:gd name="T43" fmla="*/ 11 h 134"/>
                  <a:gd name="T44" fmla="*/ 70 w 70"/>
                  <a:gd name="T45" fmla="*/ 11 h 134"/>
                  <a:gd name="T46" fmla="*/ 70 w 70"/>
                  <a:gd name="T47" fmla="*/ 11 h 134"/>
                  <a:gd name="T48" fmla="*/ 70 w 70"/>
                  <a:gd name="T49" fmla="*/ 11 h 134"/>
                  <a:gd name="T50" fmla="*/ 70 w 70"/>
                  <a:gd name="T51" fmla="*/ 11 h 134"/>
                  <a:gd name="T52" fmla="*/ 70 w 70"/>
                  <a:gd name="T53" fmla="*/ 11 h 134"/>
                  <a:gd name="T54" fmla="*/ 70 w 70"/>
                  <a:gd name="T55" fmla="*/ 11 h 134"/>
                  <a:gd name="T56" fmla="*/ 70 w 70"/>
                  <a:gd name="T57" fmla="*/ 11 h 134"/>
                  <a:gd name="T58" fmla="*/ 0 w 70"/>
                  <a:gd name="T59" fmla="*/ 125 h 134"/>
                  <a:gd name="T60" fmla="*/ 8 w 70"/>
                  <a:gd name="T61" fmla="*/ 131 h 134"/>
                  <a:gd name="T62" fmla="*/ 22 w 70"/>
                  <a:gd name="T63" fmla="*/ 134 h 134"/>
                  <a:gd name="T64" fmla="*/ 35 w 70"/>
                  <a:gd name="T65" fmla="*/ 134 h 134"/>
                  <a:gd name="T66" fmla="*/ 48 w 70"/>
                  <a:gd name="T67" fmla="*/ 134 h 134"/>
                  <a:gd name="T68" fmla="*/ 62 w 70"/>
                  <a:gd name="T69" fmla="*/ 131 h 134"/>
                  <a:gd name="T70" fmla="*/ 70 w 70"/>
                  <a:gd name="T71" fmla="*/ 125 h 134"/>
                  <a:gd name="T72" fmla="*/ 70 w 70"/>
                  <a:gd name="T73" fmla="*/ 125 h 134"/>
                  <a:gd name="T74" fmla="*/ 70 w 70"/>
                  <a:gd name="T75" fmla="*/ 125 h 134"/>
                  <a:gd name="T76" fmla="*/ 70 w 70"/>
                  <a:gd name="T77" fmla="*/ 125 h 134"/>
                  <a:gd name="T78" fmla="*/ 70 w 70"/>
                  <a:gd name="T79" fmla="*/ 125 h 134"/>
                  <a:gd name="T80" fmla="*/ 70 w 70"/>
                  <a:gd name="T81" fmla="*/ 125 h 134"/>
                  <a:gd name="T82" fmla="*/ 70 w 70"/>
                  <a:gd name="T83" fmla="*/ 125 h 134"/>
                  <a:gd name="T84" fmla="*/ 70 w 70"/>
                  <a:gd name="T85" fmla="*/ 125 h 134"/>
                  <a:gd name="T86" fmla="*/ 70 w 70"/>
                  <a:gd name="T87" fmla="*/ 125 h 134"/>
                  <a:gd name="T88" fmla="*/ 62 w 70"/>
                  <a:gd name="T89" fmla="*/ 131 h 134"/>
                  <a:gd name="T90" fmla="*/ 48 w 70"/>
                  <a:gd name="T91" fmla="*/ 134 h 134"/>
                  <a:gd name="T92" fmla="*/ 35 w 70"/>
                  <a:gd name="T93" fmla="*/ 134 h 134"/>
                  <a:gd name="T94" fmla="*/ 22 w 70"/>
                  <a:gd name="T95" fmla="*/ 134 h 134"/>
                  <a:gd name="T96" fmla="*/ 8 w 70"/>
                  <a:gd name="T97" fmla="*/ 131 h 134"/>
                  <a:gd name="T98" fmla="*/ 0 w 70"/>
                  <a:gd name="T99" fmla="*/ 125 h 134"/>
                  <a:gd name="T100" fmla="*/ 0 w 70"/>
                  <a:gd name="T101" fmla="*/ 125 h 134"/>
                  <a:gd name="T102" fmla="*/ 0 w 70"/>
                  <a:gd name="T103" fmla="*/ 125 h 134"/>
                  <a:gd name="T104" fmla="*/ 0 w 70"/>
                  <a:gd name="T105" fmla="*/ 125 h 134"/>
                  <a:gd name="T106" fmla="*/ 0 w 70"/>
                  <a:gd name="T107" fmla="*/ 125 h 134"/>
                  <a:gd name="T108" fmla="*/ 0 w 70"/>
                  <a:gd name="T109" fmla="*/ 125 h 134"/>
                  <a:gd name="T110" fmla="*/ 0 w 70"/>
                  <a:gd name="T111" fmla="*/ 125 h 134"/>
                  <a:gd name="T112" fmla="*/ 0 w 70"/>
                  <a:gd name="T113" fmla="*/ 125 h 134"/>
                  <a:gd name="T114" fmla="*/ 0 w 70"/>
                  <a:gd name="T115" fmla="*/ 125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0" h="134">
                    <a:moveTo>
                      <a:pt x="70" y="11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2" y="2"/>
                    </a:lnTo>
                    <a:lnTo>
                      <a:pt x="8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8" y="6"/>
                    </a:lnTo>
                    <a:lnTo>
                      <a:pt x="22" y="2"/>
                    </a:lnTo>
                    <a:lnTo>
                      <a:pt x="35" y="2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1"/>
                    </a:lnTo>
                    <a:close/>
                    <a:moveTo>
                      <a:pt x="0" y="125"/>
                    </a:moveTo>
                    <a:lnTo>
                      <a:pt x="8" y="131"/>
                    </a:lnTo>
                    <a:lnTo>
                      <a:pt x="22" y="134"/>
                    </a:lnTo>
                    <a:lnTo>
                      <a:pt x="35" y="134"/>
                    </a:lnTo>
                    <a:lnTo>
                      <a:pt x="48" y="134"/>
                    </a:lnTo>
                    <a:lnTo>
                      <a:pt x="62" y="131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62" y="131"/>
                    </a:lnTo>
                    <a:lnTo>
                      <a:pt x="48" y="134"/>
                    </a:lnTo>
                    <a:lnTo>
                      <a:pt x="35" y="134"/>
                    </a:lnTo>
                    <a:lnTo>
                      <a:pt x="22" y="134"/>
                    </a:lnTo>
                    <a:lnTo>
                      <a:pt x="8" y="131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13" name="Freeform 8198"/>
              <p:cNvSpPr>
                <a:spLocks noEditPoints="1"/>
              </p:cNvSpPr>
              <p:nvPr/>
            </p:nvSpPr>
            <p:spPr bwMode="auto">
              <a:xfrm>
                <a:off x="2931" y="3064"/>
                <a:ext cx="72" cy="132"/>
              </a:xfrm>
              <a:custGeom>
                <a:avLst/>
                <a:gdLst>
                  <a:gd name="T0" fmla="*/ 71 w 72"/>
                  <a:gd name="T1" fmla="*/ 9 h 132"/>
                  <a:gd name="T2" fmla="*/ 63 w 72"/>
                  <a:gd name="T3" fmla="*/ 4 h 132"/>
                  <a:gd name="T4" fmla="*/ 49 w 72"/>
                  <a:gd name="T5" fmla="*/ 0 h 132"/>
                  <a:gd name="T6" fmla="*/ 36 w 72"/>
                  <a:gd name="T7" fmla="*/ 0 h 132"/>
                  <a:gd name="T8" fmla="*/ 23 w 72"/>
                  <a:gd name="T9" fmla="*/ 0 h 132"/>
                  <a:gd name="T10" fmla="*/ 9 w 72"/>
                  <a:gd name="T11" fmla="*/ 4 h 132"/>
                  <a:gd name="T12" fmla="*/ 1 w 72"/>
                  <a:gd name="T13" fmla="*/ 9 h 132"/>
                  <a:gd name="T14" fmla="*/ 1 w 72"/>
                  <a:gd name="T15" fmla="*/ 9 h 132"/>
                  <a:gd name="T16" fmla="*/ 1 w 72"/>
                  <a:gd name="T17" fmla="*/ 9 h 132"/>
                  <a:gd name="T18" fmla="*/ 0 w 72"/>
                  <a:gd name="T19" fmla="*/ 9 h 132"/>
                  <a:gd name="T20" fmla="*/ 0 w 72"/>
                  <a:gd name="T21" fmla="*/ 9 h 132"/>
                  <a:gd name="T22" fmla="*/ 0 w 72"/>
                  <a:gd name="T23" fmla="*/ 9 h 132"/>
                  <a:gd name="T24" fmla="*/ 0 w 72"/>
                  <a:gd name="T25" fmla="*/ 9 h 132"/>
                  <a:gd name="T26" fmla="*/ 0 w 72"/>
                  <a:gd name="T27" fmla="*/ 9 h 132"/>
                  <a:gd name="T28" fmla="*/ 0 w 72"/>
                  <a:gd name="T29" fmla="*/ 9 h 132"/>
                  <a:gd name="T30" fmla="*/ 9 w 72"/>
                  <a:gd name="T31" fmla="*/ 4 h 132"/>
                  <a:gd name="T32" fmla="*/ 23 w 72"/>
                  <a:gd name="T33" fmla="*/ 0 h 132"/>
                  <a:gd name="T34" fmla="*/ 36 w 72"/>
                  <a:gd name="T35" fmla="*/ 0 h 132"/>
                  <a:gd name="T36" fmla="*/ 49 w 72"/>
                  <a:gd name="T37" fmla="*/ 0 h 132"/>
                  <a:gd name="T38" fmla="*/ 61 w 72"/>
                  <a:gd name="T39" fmla="*/ 4 h 132"/>
                  <a:gd name="T40" fmla="*/ 72 w 72"/>
                  <a:gd name="T41" fmla="*/ 9 h 132"/>
                  <a:gd name="T42" fmla="*/ 72 w 72"/>
                  <a:gd name="T43" fmla="*/ 9 h 132"/>
                  <a:gd name="T44" fmla="*/ 72 w 72"/>
                  <a:gd name="T45" fmla="*/ 9 h 132"/>
                  <a:gd name="T46" fmla="*/ 72 w 72"/>
                  <a:gd name="T47" fmla="*/ 9 h 132"/>
                  <a:gd name="T48" fmla="*/ 71 w 72"/>
                  <a:gd name="T49" fmla="*/ 9 h 132"/>
                  <a:gd name="T50" fmla="*/ 71 w 72"/>
                  <a:gd name="T51" fmla="*/ 9 h 132"/>
                  <a:gd name="T52" fmla="*/ 71 w 72"/>
                  <a:gd name="T53" fmla="*/ 9 h 132"/>
                  <a:gd name="T54" fmla="*/ 71 w 72"/>
                  <a:gd name="T55" fmla="*/ 9 h 132"/>
                  <a:gd name="T56" fmla="*/ 71 w 72"/>
                  <a:gd name="T57" fmla="*/ 9 h 132"/>
                  <a:gd name="T58" fmla="*/ 1 w 72"/>
                  <a:gd name="T59" fmla="*/ 123 h 132"/>
                  <a:gd name="T60" fmla="*/ 9 w 72"/>
                  <a:gd name="T61" fmla="*/ 129 h 132"/>
                  <a:gd name="T62" fmla="*/ 23 w 72"/>
                  <a:gd name="T63" fmla="*/ 132 h 132"/>
                  <a:gd name="T64" fmla="*/ 36 w 72"/>
                  <a:gd name="T65" fmla="*/ 132 h 132"/>
                  <a:gd name="T66" fmla="*/ 49 w 72"/>
                  <a:gd name="T67" fmla="*/ 132 h 132"/>
                  <a:gd name="T68" fmla="*/ 63 w 72"/>
                  <a:gd name="T69" fmla="*/ 129 h 132"/>
                  <a:gd name="T70" fmla="*/ 71 w 72"/>
                  <a:gd name="T71" fmla="*/ 123 h 132"/>
                  <a:gd name="T72" fmla="*/ 71 w 72"/>
                  <a:gd name="T73" fmla="*/ 123 h 132"/>
                  <a:gd name="T74" fmla="*/ 71 w 72"/>
                  <a:gd name="T75" fmla="*/ 123 h 132"/>
                  <a:gd name="T76" fmla="*/ 71 w 72"/>
                  <a:gd name="T77" fmla="*/ 123 h 132"/>
                  <a:gd name="T78" fmla="*/ 71 w 72"/>
                  <a:gd name="T79" fmla="*/ 123 h 132"/>
                  <a:gd name="T80" fmla="*/ 72 w 72"/>
                  <a:gd name="T81" fmla="*/ 123 h 132"/>
                  <a:gd name="T82" fmla="*/ 72 w 72"/>
                  <a:gd name="T83" fmla="*/ 123 h 132"/>
                  <a:gd name="T84" fmla="*/ 72 w 72"/>
                  <a:gd name="T85" fmla="*/ 123 h 132"/>
                  <a:gd name="T86" fmla="*/ 72 w 72"/>
                  <a:gd name="T87" fmla="*/ 123 h 132"/>
                  <a:gd name="T88" fmla="*/ 61 w 72"/>
                  <a:gd name="T89" fmla="*/ 127 h 132"/>
                  <a:gd name="T90" fmla="*/ 49 w 72"/>
                  <a:gd name="T91" fmla="*/ 131 h 132"/>
                  <a:gd name="T92" fmla="*/ 36 w 72"/>
                  <a:gd name="T93" fmla="*/ 132 h 132"/>
                  <a:gd name="T94" fmla="*/ 23 w 72"/>
                  <a:gd name="T95" fmla="*/ 131 h 132"/>
                  <a:gd name="T96" fmla="*/ 9 w 72"/>
                  <a:gd name="T97" fmla="*/ 127 h 132"/>
                  <a:gd name="T98" fmla="*/ 0 w 72"/>
                  <a:gd name="T99" fmla="*/ 123 h 132"/>
                  <a:gd name="T100" fmla="*/ 0 w 72"/>
                  <a:gd name="T101" fmla="*/ 123 h 132"/>
                  <a:gd name="T102" fmla="*/ 0 w 72"/>
                  <a:gd name="T103" fmla="*/ 123 h 132"/>
                  <a:gd name="T104" fmla="*/ 0 w 72"/>
                  <a:gd name="T105" fmla="*/ 123 h 132"/>
                  <a:gd name="T106" fmla="*/ 0 w 72"/>
                  <a:gd name="T107" fmla="*/ 123 h 132"/>
                  <a:gd name="T108" fmla="*/ 0 w 72"/>
                  <a:gd name="T109" fmla="*/ 123 h 132"/>
                  <a:gd name="T110" fmla="*/ 1 w 72"/>
                  <a:gd name="T111" fmla="*/ 123 h 132"/>
                  <a:gd name="T112" fmla="*/ 1 w 72"/>
                  <a:gd name="T113" fmla="*/ 123 h 132"/>
                  <a:gd name="T114" fmla="*/ 1 w 72"/>
                  <a:gd name="T115" fmla="*/ 123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32">
                    <a:moveTo>
                      <a:pt x="71" y="9"/>
                    </a:moveTo>
                    <a:lnTo>
                      <a:pt x="63" y="4"/>
                    </a:lnTo>
                    <a:lnTo>
                      <a:pt x="49" y="0"/>
                    </a:lnTo>
                    <a:lnTo>
                      <a:pt x="36" y="0"/>
                    </a:lnTo>
                    <a:lnTo>
                      <a:pt x="23" y="0"/>
                    </a:lnTo>
                    <a:lnTo>
                      <a:pt x="9" y="4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9" y="4"/>
                    </a:lnTo>
                    <a:lnTo>
                      <a:pt x="23" y="0"/>
                    </a:lnTo>
                    <a:lnTo>
                      <a:pt x="36" y="0"/>
                    </a:lnTo>
                    <a:lnTo>
                      <a:pt x="49" y="0"/>
                    </a:lnTo>
                    <a:lnTo>
                      <a:pt x="61" y="4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close/>
                    <a:moveTo>
                      <a:pt x="1" y="123"/>
                    </a:moveTo>
                    <a:lnTo>
                      <a:pt x="9" y="129"/>
                    </a:lnTo>
                    <a:lnTo>
                      <a:pt x="23" y="132"/>
                    </a:lnTo>
                    <a:lnTo>
                      <a:pt x="36" y="132"/>
                    </a:lnTo>
                    <a:lnTo>
                      <a:pt x="49" y="132"/>
                    </a:lnTo>
                    <a:lnTo>
                      <a:pt x="63" y="129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2" y="123"/>
                    </a:lnTo>
                    <a:lnTo>
                      <a:pt x="72" y="123"/>
                    </a:lnTo>
                    <a:lnTo>
                      <a:pt x="72" y="123"/>
                    </a:lnTo>
                    <a:lnTo>
                      <a:pt x="72" y="123"/>
                    </a:lnTo>
                    <a:lnTo>
                      <a:pt x="61" y="127"/>
                    </a:lnTo>
                    <a:lnTo>
                      <a:pt x="49" y="131"/>
                    </a:lnTo>
                    <a:lnTo>
                      <a:pt x="36" y="132"/>
                    </a:lnTo>
                    <a:lnTo>
                      <a:pt x="23" y="131"/>
                    </a:lnTo>
                    <a:lnTo>
                      <a:pt x="9" y="127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1" y="123"/>
                    </a:lnTo>
                    <a:lnTo>
                      <a:pt x="1" y="123"/>
                    </a:lnTo>
                    <a:lnTo>
                      <a:pt x="1" y="123"/>
                    </a:lnTo>
                    <a:close/>
                  </a:path>
                </a:pathLst>
              </a:custGeom>
              <a:solidFill>
                <a:srgbClr val="00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14" name="Freeform 8199"/>
              <p:cNvSpPr>
                <a:spLocks noEditPoints="1"/>
              </p:cNvSpPr>
              <p:nvPr/>
            </p:nvSpPr>
            <p:spPr bwMode="auto">
              <a:xfrm>
                <a:off x="2931" y="3064"/>
                <a:ext cx="72" cy="132"/>
              </a:xfrm>
              <a:custGeom>
                <a:avLst/>
                <a:gdLst>
                  <a:gd name="T0" fmla="*/ 72 w 72"/>
                  <a:gd name="T1" fmla="*/ 9 h 132"/>
                  <a:gd name="T2" fmla="*/ 61 w 72"/>
                  <a:gd name="T3" fmla="*/ 4 h 132"/>
                  <a:gd name="T4" fmla="*/ 49 w 72"/>
                  <a:gd name="T5" fmla="*/ 0 h 132"/>
                  <a:gd name="T6" fmla="*/ 36 w 72"/>
                  <a:gd name="T7" fmla="*/ 0 h 132"/>
                  <a:gd name="T8" fmla="*/ 23 w 72"/>
                  <a:gd name="T9" fmla="*/ 0 h 132"/>
                  <a:gd name="T10" fmla="*/ 9 w 72"/>
                  <a:gd name="T11" fmla="*/ 4 h 132"/>
                  <a:gd name="T12" fmla="*/ 0 w 72"/>
                  <a:gd name="T13" fmla="*/ 9 h 132"/>
                  <a:gd name="T14" fmla="*/ 0 w 72"/>
                  <a:gd name="T15" fmla="*/ 9 h 132"/>
                  <a:gd name="T16" fmla="*/ 0 w 72"/>
                  <a:gd name="T17" fmla="*/ 9 h 132"/>
                  <a:gd name="T18" fmla="*/ 0 w 72"/>
                  <a:gd name="T19" fmla="*/ 9 h 132"/>
                  <a:gd name="T20" fmla="*/ 0 w 72"/>
                  <a:gd name="T21" fmla="*/ 9 h 132"/>
                  <a:gd name="T22" fmla="*/ 0 w 72"/>
                  <a:gd name="T23" fmla="*/ 9 h 132"/>
                  <a:gd name="T24" fmla="*/ 0 w 72"/>
                  <a:gd name="T25" fmla="*/ 9 h 132"/>
                  <a:gd name="T26" fmla="*/ 0 w 72"/>
                  <a:gd name="T27" fmla="*/ 9 h 132"/>
                  <a:gd name="T28" fmla="*/ 0 w 72"/>
                  <a:gd name="T29" fmla="*/ 11 h 132"/>
                  <a:gd name="T30" fmla="*/ 11 w 72"/>
                  <a:gd name="T31" fmla="*/ 6 h 132"/>
                  <a:gd name="T32" fmla="*/ 23 w 72"/>
                  <a:gd name="T33" fmla="*/ 2 h 132"/>
                  <a:gd name="T34" fmla="*/ 36 w 72"/>
                  <a:gd name="T35" fmla="*/ 0 h 132"/>
                  <a:gd name="T36" fmla="*/ 49 w 72"/>
                  <a:gd name="T37" fmla="*/ 2 h 132"/>
                  <a:gd name="T38" fmla="*/ 61 w 72"/>
                  <a:gd name="T39" fmla="*/ 6 h 132"/>
                  <a:gd name="T40" fmla="*/ 72 w 72"/>
                  <a:gd name="T41" fmla="*/ 11 h 132"/>
                  <a:gd name="T42" fmla="*/ 72 w 72"/>
                  <a:gd name="T43" fmla="*/ 9 h 132"/>
                  <a:gd name="T44" fmla="*/ 72 w 72"/>
                  <a:gd name="T45" fmla="*/ 9 h 132"/>
                  <a:gd name="T46" fmla="*/ 72 w 72"/>
                  <a:gd name="T47" fmla="*/ 9 h 132"/>
                  <a:gd name="T48" fmla="*/ 72 w 72"/>
                  <a:gd name="T49" fmla="*/ 9 h 132"/>
                  <a:gd name="T50" fmla="*/ 72 w 72"/>
                  <a:gd name="T51" fmla="*/ 9 h 132"/>
                  <a:gd name="T52" fmla="*/ 72 w 72"/>
                  <a:gd name="T53" fmla="*/ 9 h 132"/>
                  <a:gd name="T54" fmla="*/ 72 w 72"/>
                  <a:gd name="T55" fmla="*/ 9 h 132"/>
                  <a:gd name="T56" fmla="*/ 72 w 72"/>
                  <a:gd name="T57" fmla="*/ 9 h 132"/>
                  <a:gd name="T58" fmla="*/ 0 w 72"/>
                  <a:gd name="T59" fmla="*/ 123 h 132"/>
                  <a:gd name="T60" fmla="*/ 9 w 72"/>
                  <a:gd name="T61" fmla="*/ 127 h 132"/>
                  <a:gd name="T62" fmla="*/ 23 w 72"/>
                  <a:gd name="T63" fmla="*/ 131 h 132"/>
                  <a:gd name="T64" fmla="*/ 36 w 72"/>
                  <a:gd name="T65" fmla="*/ 132 h 132"/>
                  <a:gd name="T66" fmla="*/ 49 w 72"/>
                  <a:gd name="T67" fmla="*/ 131 h 132"/>
                  <a:gd name="T68" fmla="*/ 61 w 72"/>
                  <a:gd name="T69" fmla="*/ 127 h 132"/>
                  <a:gd name="T70" fmla="*/ 72 w 72"/>
                  <a:gd name="T71" fmla="*/ 123 h 132"/>
                  <a:gd name="T72" fmla="*/ 72 w 72"/>
                  <a:gd name="T73" fmla="*/ 123 h 132"/>
                  <a:gd name="T74" fmla="*/ 72 w 72"/>
                  <a:gd name="T75" fmla="*/ 121 h 132"/>
                  <a:gd name="T76" fmla="*/ 72 w 72"/>
                  <a:gd name="T77" fmla="*/ 121 h 132"/>
                  <a:gd name="T78" fmla="*/ 72 w 72"/>
                  <a:gd name="T79" fmla="*/ 121 h 132"/>
                  <a:gd name="T80" fmla="*/ 72 w 72"/>
                  <a:gd name="T81" fmla="*/ 121 h 132"/>
                  <a:gd name="T82" fmla="*/ 72 w 72"/>
                  <a:gd name="T83" fmla="*/ 121 h 132"/>
                  <a:gd name="T84" fmla="*/ 72 w 72"/>
                  <a:gd name="T85" fmla="*/ 121 h 132"/>
                  <a:gd name="T86" fmla="*/ 72 w 72"/>
                  <a:gd name="T87" fmla="*/ 121 h 132"/>
                  <a:gd name="T88" fmla="*/ 61 w 72"/>
                  <a:gd name="T89" fmla="*/ 127 h 132"/>
                  <a:gd name="T90" fmla="*/ 49 w 72"/>
                  <a:gd name="T91" fmla="*/ 131 h 132"/>
                  <a:gd name="T92" fmla="*/ 36 w 72"/>
                  <a:gd name="T93" fmla="*/ 132 h 132"/>
                  <a:gd name="T94" fmla="*/ 23 w 72"/>
                  <a:gd name="T95" fmla="*/ 131 h 132"/>
                  <a:gd name="T96" fmla="*/ 11 w 72"/>
                  <a:gd name="T97" fmla="*/ 127 h 132"/>
                  <a:gd name="T98" fmla="*/ 0 w 72"/>
                  <a:gd name="T99" fmla="*/ 121 h 132"/>
                  <a:gd name="T100" fmla="*/ 0 w 72"/>
                  <a:gd name="T101" fmla="*/ 121 h 132"/>
                  <a:gd name="T102" fmla="*/ 0 w 72"/>
                  <a:gd name="T103" fmla="*/ 121 h 132"/>
                  <a:gd name="T104" fmla="*/ 0 w 72"/>
                  <a:gd name="T105" fmla="*/ 121 h 132"/>
                  <a:gd name="T106" fmla="*/ 0 w 72"/>
                  <a:gd name="T107" fmla="*/ 121 h 132"/>
                  <a:gd name="T108" fmla="*/ 0 w 72"/>
                  <a:gd name="T109" fmla="*/ 121 h 132"/>
                  <a:gd name="T110" fmla="*/ 0 w 72"/>
                  <a:gd name="T111" fmla="*/ 121 h 132"/>
                  <a:gd name="T112" fmla="*/ 0 w 72"/>
                  <a:gd name="T113" fmla="*/ 123 h 132"/>
                  <a:gd name="T114" fmla="*/ 0 w 72"/>
                  <a:gd name="T115" fmla="*/ 123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32">
                    <a:moveTo>
                      <a:pt x="72" y="9"/>
                    </a:moveTo>
                    <a:lnTo>
                      <a:pt x="61" y="4"/>
                    </a:lnTo>
                    <a:lnTo>
                      <a:pt x="49" y="0"/>
                    </a:lnTo>
                    <a:lnTo>
                      <a:pt x="36" y="0"/>
                    </a:lnTo>
                    <a:lnTo>
                      <a:pt x="23" y="0"/>
                    </a:lnTo>
                    <a:lnTo>
                      <a:pt x="9" y="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1" y="6"/>
                    </a:lnTo>
                    <a:lnTo>
                      <a:pt x="23" y="2"/>
                    </a:lnTo>
                    <a:lnTo>
                      <a:pt x="36" y="0"/>
                    </a:lnTo>
                    <a:lnTo>
                      <a:pt x="49" y="2"/>
                    </a:lnTo>
                    <a:lnTo>
                      <a:pt x="61" y="6"/>
                    </a:lnTo>
                    <a:lnTo>
                      <a:pt x="72" y="11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2" y="9"/>
                    </a:lnTo>
                    <a:close/>
                    <a:moveTo>
                      <a:pt x="0" y="123"/>
                    </a:moveTo>
                    <a:lnTo>
                      <a:pt x="9" y="127"/>
                    </a:lnTo>
                    <a:lnTo>
                      <a:pt x="23" y="131"/>
                    </a:lnTo>
                    <a:lnTo>
                      <a:pt x="36" y="132"/>
                    </a:lnTo>
                    <a:lnTo>
                      <a:pt x="49" y="131"/>
                    </a:lnTo>
                    <a:lnTo>
                      <a:pt x="61" y="127"/>
                    </a:lnTo>
                    <a:lnTo>
                      <a:pt x="72" y="123"/>
                    </a:lnTo>
                    <a:lnTo>
                      <a:pt x="72" y="123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61" y="127"/>
                    </a:lnTo>
                    <a:lnTo>
                      <a:pt x="49" y="131"/>
                    </a:lnTo>
                    <a:lnTo>
                      <a:pt x="36" y="132"/>
                    </a:lnTo>
                    <a:lnTo>
                      <a:pt x="23" y="131"/>
                    </a:lnTo>
                    <a:lnTo>
                      <a:pt x="11" y="127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00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15" name="Freeform 8200"/>
              <p:cNvSpPr>
                <a:spLocks noEditPoints="1"/>
              </p:cNvSpPr>
              <p:nvPr/>
            </p:nvSpPr>
            <p:spPr bwMode="auto">
              <a:xfrm>
                <a:off x="2931" y="3064"/>
                <a:ext cx="72" cy="132"/>
              </a:xfrm>
              <a:custGeom>
                <a:avLst/>
                <a:gdLst>
                  <a:gd name="T0" fmla="*/ 72 w 72"/>
                  <a:gd name="T1" fmla="*/ 11 h 132"/>
                  <a:gd name="T2" fmla="*/ 61 w 72"/>
                  <a:gd name="T3" fmla="*/ 6 h 132"/>
                  <a:gd name="T4" fmla="*/ 49 w 72"/>
                  <a:gd name="T5" fmla="*/ 2 h 132"/>
                  <a:gd name="T6" fmla="*/ 36 w 72"/>
                  <a:gd name="T7" fmla="*/ 0 h 132"/>
                  <a:gd name="T8" fmla="*/ 23 w 72"/>
                  <a:gd name="T9" fmla="*/ 2 h 132"/>
                  <a:gd name="T10" fmla="*/ 11 w 72"/>
                  <a:gd name="T11" fmla="*/ 6 h 132"/>
                  <a:gd name="T12" fmla="*/ 0 w 72"/>
                  <a:gd name="T13" fmla="*/ 11 h 132"/>
                  <a:gd name="T14" fmla="*/ 0 w 72"/>
                  <a:gd name="T15" fmla="*/ 11 h 132"/>
                  <a:gd name="T16" fmla="*/ 0 w 72"/>
                  <a:gd name="T17" fmla="*/ 11 h 132"/>
                  <a:gd name="T18" fmla="*/ 0 w 72"/>
                  <a:gd name="T19" fmla="*/ 11 h 132"/>
                  <a:gd name="T20" fmla="*/ 0 w 72"/>
                  <a:gd name="T21" fmla="*/ 11 h 132"/>
                  <a:gd name="T22" fmla="*/ 0 w 72"/>
                  <a:gd name="T23" fmla="*/ 11 h 132"/>
                  <a:gd name="T24" fmla="*/ 0 w 72"/>
                  <a:gd name="T25" fmla="*/ 11 h 132"/>
                  <a:gd name="T26" fmla="*/ 0 w 72"/>
                  <a:gd name="T27" fmla="*/ 11 h 132"/>
                  <a:gd name="T28" fmla="*/ 0 w 72"/>
                  <a:gd name="T29" fmla="*/ 11 h 132"/>
                  <a:gd name="T30" fmla="*/ 11 w 72"/>
                  <a:gd name="T31" fmla="*/ 6 h 132"/>
                  <a:gd name="T32" fmla="*/ 23 w 72"/>
                  <a:gd name="T33" fmla="*/ 2 h 132"/>
                  <a:gd name="T34" fmla="*/ 36 w 72"/>
                  <a:gd name="T35" fmla="*/ 0 h 132"/>
                  <a:gd name="T36" fmla="*/ 49 w 72"/>
                  <a:gd name="T37" fmla="*/ 2 h 132"/>
                  <a:gd name="T38" fmla="*/ 61 w 72"/>
                  <a:gd name="T39" fmla="*/ 6 h 132"/>
                  <a:gd name="T40" fmla="*/ 72 w 72"/>
                  <a:gd name="T41" fmla="*/ 11 h 132"/>
                  <a:gd name="T42" fmla="*/ 72 w 72"/>
                  <a:gd name="T43" fmla="*/ 11 h 132"/>
                  <a:gd name="T44" fmla="*/ 72 w 72"/>
                  <a:gd name="T45" fmla="*/ 11 h 132"/>
                  <a:gd name="T46" fmla="*/ 72 w 72"/>
                  <a:gd name="T47" fmla="*/ 11 h 132"/>
                  <a:gd name="T48" fmla="*/ 72 w 72"/>
                  <a:gd name="T49" fmla="*/ 11 h 132"/>
                  <a:gd name="T50" fmla="*/ 72 w 72"/>
                  <a:gd name="T51" fmla="*/ 11 h 132"/>
                  <a:gd name="T52" fmla="*/ 72 w 72"/>
                  <a:gd name="T53" fmla="*/ 11 h 132"/>
                  <a:gd name="T54" fmla="*/ 72 w 72"/>
                  <a:gd name="T55" fmla="*/ 11 h 132"/>
                  <a:gd name="T56" fmla="*/ 72 w 72"/>
                  <a:gd name="T57" fmla="*/ 11 h 132"/>
                  <a:gd name="T58" fmla="*/ 0 w 72"/>
                  <a:gd name="T59" fmla="*/ 121 h 132"/>
                  <a:gd name="T60" fmla="*/ 11 w 72"/>
                  <a:gd name="T61" fmla="*/ 127 h 132"/>
                  <a:gd name="T62" fmla="*/ 23 w 72"/>
                  <a:gd name="T63" fmla="*/ 131 h 132"/>
                  <a:gd name="T64" fmla="*/ 36 w 72"/>
                  <a:gd name="T65" fmla="*/ 132 h 132"/>
                  <a:gd name="T66" fmla="*/ 49 w 72"/>
                  <a:gd name="T67" fmla="*/ 131 h 132"/>
                  <a:gd name="T68" fmla="*/ 61 w 72"/>
                  <a:gd name="T69" fmla="*/ 127 h 132"/>
                  <a:gd name="T70" fmla="*/ 72 w 72"/>
                  <a:gd name="T71" fmla="*/ 121 h 132"/>
                  <a:gd name="T72" fmla="*/ 72 w 72"/>
                  <a:gd name="T73" fmla="*/ 121 h 132"/>
                  <a:gd name="T74" fmla="*/ 72 w 72"/>
                  <a:gd name="T75" fmla="*/ 121 h 132"/>
                  <a:gd name="T76" fmla="*/ 72 w 72"/>
                  <a:gd name="T77" fmla="*/ 121 h 132"/>
                  <a:gd name="T78" fmla="*/ 72 w 72"/>
                  <a:gd name="T79" fmla="*/ 121 h 132"/>
                  <a:gd name="T80" fmla="*/ 72 w 72"/>
                  <a:gd name="T81" fmla="*/ 121 h 132"/>
                  <a:gd name="T82" fmla="*/ 72 w 72"/>
                  <a:gd name="T83" fmla="*/ 121 h 132"/>
                  <a:gd name="T84" fmla="*/ 72 w 72"/>
                  <a:gd name="T85" fmla="*/ 121 h 132"/>
                  <a:gd name="T86" fmla="*/ 72 w 72"/>
                  <a:gd name="T87" fmla="*/ 121 h 132"/>
                  <a:gd name="T88" fmla="*/ 61 w 72"/>
                  <a:gd name="T89" fmla="*/ 127 h 132"/>
                  <a:gd name="T90" fmla="*/ 49 w 72"/>
                  <a:gd name="T91" fmla="*/ 131 h 132"/>
                  <a:gd name="T92" fmla="*/ 36 w 72"/>
                  <a:gd name="T93" fmla="*/ 132 h 132"/>
                  <a:gd name="T94" fmla="*/ 23 w 72"/>
                  <a:gd name="T95" fmla="*/ 131 h 132"/>
                  <a:gd name="T96" fmla="*/ 11 w 72"/>
                  <a:gd name="T97" fmla="*/ 127 h 132"/>
                  <a:gd name="T98" fmla="*/ 0 w 72"/>
                  <a:gd name="T99" fmla="*/ 121 h 132"/>
                  <a:gd name="T100" fmla="*/ 0 w 72"/>
                  <a:gd name="T101" fmla="*/ 121 h 132"/>
                  <a:gd name="T102" fmla="*/ 0 w 72"/>
                  <a:gd name="T103" fmla="*/ 121 h 132"/>
                  <a:gd name="T104" fmla="*/ 0 w 72"/>
                  <a:gd name="T105" fmla="*/ 121 h 132"/>
                  <a:gd name="T106" fmla="*/ 0 w 72"/>
                  <a:gd name="T107" fmla="*/ 121 h 132"/>
                  <a:gd name="T108" fmla="*/ 0 w 72"/>
                  <a:gd name="T109" fmla="*/ 121 h 132"/>
                  <a:gd name="T110" fmla="*/ 0 w 72"/>
                  <a:gd name="T111" fmla="*/ 121 h 132"/>
                  <a:gd name="T112" fmla="*/ 0 w 72"/>
                  <a:gd name="T113" fmla="*/ 121 h 132"/>
                  <a:gd name="T114" fmla="*/ 0 w 72"/>
                  <a:gd name="T115" fmla="*/ 12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32">
                    <a:moveTo>
                      <a:pt x="72" y="11"/>
                    </a:moveTo>
                    <a:lnTo>
                      <a:pt x="61" y="6"/>
                    </a:lnTo>
                    <a:lnTo>
                      <a:pt x="49" y="2"/>
                    </a:lnTo>
                    <a:lnTo>
                      <a:pt x="36" y="0"/>
                    </a:lnTo>
                    <a:lnTo>
                      <a:pt x="23" y="2"/>
                    </a:lnTo>
                    <a:lnTo>
                      <a:pt x="11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1" y="6"/>
                    </a:lnTo>
                    <a:lnTo>
                      <a:pt x="23" y="2"/>
                    </a:lnTo>
                    <a:lnTo>
                      <a:pt x="36" y="0"/>
                    </a:lnTo>
                    <a:lnTo>
                      <a:pt x="49" y="2"/>
                    </a:lnTo>
                    <a:lnTo>
                      <a:pt x="61" y="6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close/>
                    <a:moveTo>
                      <a:pt x="0" y="121"/>
                    </a:moveTo>
                    <a:lnTo>
                      <a:pt x="11" y="127"/>
                    </a:lnTo>
                    <a:lnTo>
                      <a:pt x="23" y="131"/>
                    </a:lnTo>
                    <a:lnTo>
                      <a:pt x="36" y="132"/>
                    </a:lnTo>
                    <a:lnTo>
                      <a:pt x="49" y="131"/>
                    </a:lnTo>
                    <a:lnTo>
                      <a:pt x="61" y="127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61" y="127"/>
                    </a:lnTo>
                    <a:lnTo>
                      <a:pt x="49" y="131"/>
                    </a:lnTo>
                    <a:lnTo>
                      <a:pt x="36" y="132"/>
                    </a:lnTo>
                    <a:lnTo>
                      <a:pt x="23" y="131"/>
                    </a:lnTo>
                    <a:lnTo>
                      <a:pt x="11" y="127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16" name="Freeform 8201"/>
              <p:cNvSpPr>
                <a:spLocks noEditPoints="1"/>
              </p:cNvSpPr>
              <p:nvPr/>
            </p:nvSpPr>
            <p:spPr bwMode="auto">
              <a:xfrm>
                <a:off x="2931" y="3064"/>
                <a:ext cx="72" cy="132"/>
              </a:xfrm>
              <a:custGeom>
                <a:avLst/>
                <a:gdLst>
                  <a:gd name="T0" fmla="*/ 72 w 72"/>
                  <a:gd name="T1" fmla="*/ 11 h 132"/>
                  <a:gd name="T2" fmla="*/ 61 w 72"/>
                  <a:gd name="T3" fmla="*/ 6 h 132"/>
                  <a:gd name="T4" fmla="*/ 49 w 72"/>
                  <a:gd name="T5" fmla="*/ 2 h 132"/>
                  <a:gd name="T6" fmla="*/ 36 w 72"/>
                  <a:gd name="T7" fmla="*/ 0 h 132"/>
                  <a:gd name="T8" fmla="*/ 23 w 72"/>
                  <a:gd name="T9" fmla="*/ 2 h 132"/>
                  <a:gd name="T10" fmla="*/ 11 w 72"/>
                  <a:gd name="T11" fmla="*/ 6 h 132"/>
                  <a:gd name="T12" fmla="*/ 0 w 72"/>
                  <a:gd name="T13" fmla="*/ 11 h 132"/>
                  <a:gd name="T14" fmla="*/ 0 w 72"/>
                  <a:gd name="T15" fmla="*/ 11 h 132"/>
                  <a:gd name="T16" fmla="*/ 0 w 72"/>
                  <a:gd name="T17" fmla="*/ 11 h 132"/>
                  <a:gd name="T18" fmla="*/ 0 w 72"/>
                  <a:gd name="T19" fmla="*/ 11 h 132"/>
                  <a:gd name="T20" fmla="*/ 0 w 72"/>
                  <a:gd name="T21" fmla="*/ 11 h 132"/>
                  <a:gd name="T22" fmla="*/ 0 w 72"/>
                  <a:gd name="T23" fmla="*/ 11 h 132"/>
                  <a:gd name="T24" fmla="*/ 0 w 72"/>
                  <a:gd name="T25" fmla="*/ 11 h 132"/>
                  <a:gd name="T26" fmla="*/ 0 w 72"/>
                  <a:gd name="T27" fmla="*/ 11 h 132"/>
                  <a:gd name="T28" fmla="*/ 0 w 72"/>
                  <a:gd name="T29" fmla="*/ 11 h 132"/>
                  <a:gd name="T30" fmla="*/ 11 w 72"/>
                  <a:gd name="T31" fmla="*/ 6 h 132"/>
                  <a:gd name="T32" fmla="*/ 23 w 72"/>
                  <a:gd name="T33" fmla="*/ 2 h 132"/>
                  <a:gd name="T34" fmla="*/ 36 w 72"/>
                  <a:gd name="T35" fmla="*/ 0 h 132"/>
                  <a:gd name="T36" fmla="*/ 49 w 72"/>
                  <a:gd name="T37" fmla="*/ 2 h 132"/>
                  <a:gd name="T38" fmla="*/ 61 w 72"/>
                  <a:gd name="T39" fmla="*/ 6 h 132"/>
                  <a:gd name="T40" fmla="*/ 72 w 72"/>
                  <a:gd name="T41" fmla="*/ 11 h 132"/>
                  <a:gd name="T42" fmla="*/ 72 w 72"/>
                  <a:gd name="T43" fmla="*/ 11 h 132"/>
                  <a:gd name="T44" fmla="*/ 72 w 72"/>
                  <a:gd name="T45" fmla="*/ 11 h 132"/>
                  <a:gd name="T46" fmla="*/ 72 w 72"/>
                  <a:gd name="T47" fmla="*/ 11 h 132"/>
                  <a:gd name="T48" fmla="*/ 72 w 72"/>
                  <a:gd name="T49" fmla="*/ 11 h 132"/>
                  <a:gd name="T50" fmla="*/ 72 w 72"/>
                  <a:gd name="T51" fmla="*/ 11 h 132"/>
                  <a:gd name="T52" fmla="*/ 72 w 72"/>
                  <a:gd name="T53" fmla="*/ 11 h 132"/>
                  <a:gd name="T54" fmla="*/ 72 w 72"/>
                  <a:gd name="T55" fmla="*/ 11 h 132"/>
                  <a:gd name="T56" fmla="*/ 72 w 72"/>
                  <a:gd name="T57" fmla="*/ 11 h 132"/>
                  <a:gd name="T58" fmla="*/ 0 w 72"/>
                  <a:gd name="T59" fmla="*/ 121 h 132"/>
                  <a:gd name="T60" fmla="*/ 11 w 72"/>
                  <a:gd name="T61" fmla="*/ 127 h 132"/>
                  <a:gd name="T62" fmla="*/ 23 w 72"/>
                  <a:gd name="T63" fmla="*/ 131 h 132"/>
                  <a:gd name="T64" fmla="*/ 36 w 72"/>
                  <a:gd name="T65" fmla="*/ 132 h 132"/>
                  <a:gd name="T66" fmla="*/ 49 w 72"/>
                  <a:gd name="T67" fmla="*/ 131 h 132"/>
                  <a:gd name="T68" fmla="*/ 61 w 72"/>
                  <a:gd name="T69" fmla="*/ 127 h 132"/>
                  <a:gd name="T70" fmla="*/ 72 w 72"/>
                  <a:gd name="T71" fmla="*/ 121 h 132"/>
                  <a:gd name="T72" fmla="*/ 72 w 72"/>
                  <a:gd name="T73" fmla="*/ 121 h 132"/>
                  <a:gd name="T74" fmla="*/ 72 w 72"/>
                  <a:gd name="T75" fmla="*/ 121 h 132"/>
                  <a:gd name="T76" fmla="*/ 72 w 72"/>
                  <a:gd name="T77" fmla="*/ 121 h 132"/>
                  <a:gd name="T78" fmla="*/ 72 w 72"/>
                  <a:gd name="T79" fmla="*/ 121 h 132"/>
                  <a:gd name="T80" fmla="*/ 72 w 72"/>
                  <a:gd name="T81" fmla="*/ 121 h 132"/>
                  <a:gd name="T82" fmla="*/ 72 w 72"/>
                  <a:gd name="T83" fmla="*/ 121 h 132"/>
                  <a:gd name="T84" fmla="*/ 72 w 72"/>
                  <a:gd name="T85" fmla="*/ 121 h 132"/>
                  <a:gd name="T86" fmla="*/ 72 w 72"/>
                  <a:gd name="T87" fmla="*/ 121 h 132"/>
                  <a:gd name="T88" fmla="*/ 61 w 72"/>
                  <a:gd name="T89" fmla="*/ 127 h 132"/>
                  <a:gd name="T90" fmla="*/ 49 w 72"/>
                  <a:gd name="T91" fmla="*/ 131 h 132"/>
                  <a:gd name="T92" fmla="*/ 36 w 72"/>
                  <a:gd name="T93" fmla="*/ 131 h 132"/>
                  <a:gd name="T94" fmla="*/ 23 w 72"/>
                  <a:gd name="T95" fmla="*/ 131 h 132"/>
                  <a:gd name="T96" fmla="*/ 11 w 72"/>
                  <a:gd name="T97" fmla="*/ 127 h 132"/>
                  <a:gd name="T98" fmla="*/ 0 w 72"/>
                  <a:gd name="T99" fmla="*/ 121 h 132"/>
                  <a:gd name="T100" fmla="*/ 0 w 72"/>
                  <a:gd name="T101" fmla="*/ 121 h 132"/>
                  <a:gd name="T102" fmla="*/ 0 w 72"/>
                  <a:gd name="T103" fmla="*/ 121 h 132"/>
                  <a:gd name="T104" fmla="*/ 0 w 72"/>
                  <a:gd name="T105" fmla="*/ 121 h 132"/>
                  <a:gd name="T106" fmla="*/ 0 w 72"/>
                  <a:gd name="T107" fmla="*/ 121 h 132"/>
                  <a:gd name="T108" fmla="*/ 0 w 72"/>
                  <a:gd name="T109" fmla="*/ 121 h 132"/>
                  <a:gd name="T110" fmla="*/ 0 w 72"/>
                  <a:gd name="T111" fmla="*/ 121 h 132"/>
                  <a:gd name="T112" fmla="*/ 0 w 72"/>
                  <a:gd name="T113" fmla="*/ 121 h 132"/>
                  <a:gd name="T114" fmla="*/ 0 w 72"/>
                  <a:gd name="T115" fmla="*/ 12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32">
                    <a:moveTo>
                      <a:pt x="72" y="11"/>
                    </a:moveTo>
                    <a:lnTo>
                      <a:pt x="61" y="6"/>
                    </a:lnTo>
                    <a:lnTo>
                      <a:pt x="49" y="2"/>
                    </a:lnTo>
                    <a:lnTo>
                      <a:pt x="36" y="0"/>
                    </a:lnTo>
                    <a:lnTo>
                      <a:pt x="23" y="2"/>
                    </a:lnTo>
                    <a:lnTo>
                      <a:pt x="11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1" y="6"/>
                    </a:lnTo>
                    <a:lnTo>
                      <a:pt x="23" y="2"/>
                    </a:lnTo>
                    <a:lnTo>
                      <a:pt x="36" y="0"/>
                    </a:lnTo>
                    <a:lnTo>
                      <a:pt x="49" y="2"/>
                    </a:lnTo>
                    <a:lnTo>
                      <a:pt x="61" y="6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close/>
                    <a:moveTo>
                      <a:pt x="0" y="121"/>
                    </a:moveTo>
                    <a:lnTo>
                      <a:pt x="11" y="127"/>
                    </a:lnTo>
                    <a:lnTo>
                      <a:pt x="23" y="131"/>
                    </a:lnTo>
                    <a:lnTo>
                      <a:pt x="36" y="132"/>
                    </a:lnTo>
                    <a:lnTo>
                      <a:pt x="49" y="131"/>
                    </a:lnTo>
                    <a:lnTo>
                      <a:pt x="61" y="127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61" y="127"/>
                    </a:lnTo>
                    <a:lnTo>
                      <a:pt x="49" y="131"/>
                    </a:lnTo>
                    <a:lnTo>
                      <a:pt x="36" y="131"/>
                    </a:lnTo>
                    <a:lnTo>
                      <a:pt x="23" y="131"/>
                    </a:lnTo>
                    <a:lnTo>
                      <a:pt x="11" y="127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17" name="Freeform 8202"/>
              <p:cNvSpPr>
                <a:spLocks noEditPoints="1"/>
              </p:cNvSpPr>
              <p:nvPr/>
            </p:nvSpPr>
            <p:spPr bwMode="auto">
              <a:xfrm>
                <a:off x="2931" y="3064"/>
                <a:ext cx="72" cy="131"/>
              </a:xfrm>
              <a:custGeom>
                <a:avLst/>
                <a:gdLst>
                  <a:gd name="T0" fmla="*/ 72 w 72"/>
                  <a:gd name="T1" fmla="*/ 11 h 131"/>
                  <a:gd name="T2" fmla="*/ 61 w 72"/>
                  <a:gd name="T3" fmla="*/ 6 h 131"/>
                  <a:gd name="T4" fmla="*/ 49 w 72"/>
                  <a:gd name="T5" fmla="*/ 2 h 131"/>
                  <a:gd name="T6" fmla="*/ 36 w 72"/>
                  <a:gd name="T7" fmla="*/ 0 h 131"/>
                  <a:gd name="T8" fmla="*/ 23 w 72"/>
                  <a:gd name="T9" fmla="*/ 2 h 131"/>
                  <a:gd name="T10" fmla="*/ 11 w 72"/>
                  <a:gd name="T11" fmla="*/ 6 h 131"/>
                  <a:gd name="T12" fmla="*/ 0 w 72"/>
                  <a:gd name="T13" fmla="*/ 11 h 131"/>
                  <a:gd name="T14" fmla="*/ 0 w 72"/>
                  <a:gd name="T15" fmla="*/ 11 h 131"/>
                  <a:gd name="T16" fmla="*/ 0 w 72"/>
                  <a:gd name="T17" fmla="*/ 11 h 131"/>
                  <a:gd name="T18" fmla="*/ 0 w 72"/>
                  <a:gd name="T19" fmla="*/ 11 h 131"/>
                  <a:gd name="T20" fmla="*/ 0 w 72"/>
                  <a:gd name="T21" fmla="*/ 11 h 131"/>
                  <a:gd name="T22" fmla="*/ 0 w 72"/>
                  <a:gd name="T23" fmla="*/ 11 h 131"/>
                  <a:gd name="T24" fmla="*/ 0 w 72"/>
                  <a:gd name="T25" fmla="*/ 11 h 131"/>
                  <a:gd name="T26" fmla="*/ 0 w 72"/>
                  <a:gd name="T27" fmla="*/ 11 h 131"/>
                  <a:gd name="T28" fmla="*/ 0 w 72"/>
                  <a:gd name="T29" fmla="*/ 11 h 131"/>
                  <a:gd name="T30" fmla="*/ 0 w 72"/>
                  <a:gd name="T31" fmla="*/ 11 h 131"/>
                  <a:gd name="T32" fmla="*/ 11 w 72"/>
                  <a:gd name="T33" fmla="*/ 6 h 131"/>
                  <a:gd name="T34" fmla="*/ 23 w 72"/>
                  <a:gd name="T35" fmla="*/ 2 h 131"/>
                  <a:gd name="T36" fmla="*/ 36 w 72"/>
                  <a:gd name="T37" fmla="*/ 2 h 131"/>
                  <a:gd name="T38" fmla="*/ 49 w 72"/>
                  <a:gd name="T39" fmla="*/ 2 h 131"/>
                  <a:gd name="T40" fmla="*/ 61 w 72"/>
                  <a:gd name="T41" fmla="*/ 6 h 131"/>
                  <a:gd name="T42" fmla="*/ 72 w 72"/>
                  <a:gd name="T43" fmla="*/ 11 h 131"/>
                  <a:gd name="T44" fmla="*/ 72 w 72"/>
                  <a:gd name="T45" fmla="*/ 11 h 131"/>
                  <a:gd name="T46" fmla="*/ 72 w 72"/>
                  <a:gd name="T47" fmla="*/ 11 h 131"/>
                  <a:gd name="T48" fmla="*/ 72 w 72"/>
                  <a:gd name="T49" fmla="*/ 11 h 131"/>
                  <a:gd name="T50" fmla="*/ 72 w 72"/>
                  <a:gd name="T51" fmla="*/ 11 h 131"/>
                  <a:gd name="T52" fmla="*/ 72 w 72"/>
                  <a:gd name="T53" fmla="*/ 11 h 131"/>
                  <a:gd name="T54" fmla="*/ 72 w 72"/>
                  <a:gd name="T55" fmla="*/ 11 h 131"/>
                  <a:gd name="T56" fmla="*/ 72 w 72"/>
                  <a:gd name="T57" fmla="*/ 11 h 131"/>
                  <a:gd name="T58" fmla="*/ 72 w 72"/>
                  <a:gd name="T59" fmla="*/ 11 h 131"/>
                  <a:gd name="T60" fmla="*/ 72 w 72"/>
                  <a:gd name="T61" fmla="*/ 11 h 131"/>
                  <a:gd name="T62" fmla="*/ 0 w 72"/>
                  <a:gd name="T63" fmla="*/ 121 h 131"/>
                  <a:gd name="T64" fmla="*/ 11 w 72"/>
                  <a:gd name="T65" fmla="*/ 127 h 131"/>
                  <a:gd name="T66" fmla="*/ 23 w 72"/>
                  <a:gd name="T67" fmla="*/ 131 h 131"/>
                  <a:gd name="T68" fmla="*/ 36 w 72"/>
                  <a:gd name="T69" fmla="*/ 131 h 131"/>
                  <a:gd name="T70" fmla="*/ 49 w 72"/>
                  <a:gd name="T71" fmla="*/ 131 h 131"/>
                  <a:gd name="T72" fmla="*/ 61 w 72"/>
                  <a:gd name="T73" fmla="*/ 127 h 131"/>
                  <a:gd name="T74" fmla="*/ 72 w 72"/>
                  <a:gd name="T75" fmla="*/ 121 h 131"/>
                  <a:gd name="T76" fmla="*/ 72 w 72"/>
                  <a:gd name="T77" fmla="*/ 121 h 131"/>
                  <a:gd name="T78" fmla="*/ 72 w 72"/>
                  <a:gd name="T79" fmla="*/ 121 h 131"/>
                  <a:gd name="T80" fmla="*/ 72 w 72"/>
                  <a:gd name="T81" fmla="*/ 121 h 131"/>
                  <a:gd name="T82" fmla="*/ 72 w 72"/>
                  <a:gd name="T83" fmla="*/ 121 h 131"/>
                  <a:gd name="T84" fmla="*/ 72 w 72"/>
                  <a:gd name="T85" fmla="*/ 119 h 131"/>
                  <a:gd name="T86" fmla="*/ 72 w 72"/>
                  <a:gd name="T87" fmla="*/ 119 h 131"/>
                  <a:gd name="T88" fmla="*/ 72 w 72"/>
                  <a:gd name="T89" fmla="*/ 119 h 131"/>
                  <a:gd name="T90" fmla="*/ 72 w 72"/>
                  <a:gd name="T91" fmla="*/ 119 h 131"/>
                  <a:gd name="T92" fmla="*/ 72 w 72"/>
                  <a:gd name="T93" fmla="*/ 119 h 131"/>
                  <a:gd name="T94" fmla="*/ 61 w 72"/>
                  <a:gd name="T95" fmla="*/ 127 h 131"/>
                  <a:gd name="T96" fmla="*/ 49 w 72"/>
                  <a:gd name="T97" fmla="*/ 131 h 131"/>
                  <a:gd name="T98" fmla="*/ 36 w 72"/>
                  <a:gd name="T99" fmla="*/ 131 h 131"/>
                  <a:gd name="T100" fmla="*/ 23 w 72"/>
                  <a:gd name="T101" fmla="*/ 131 h 131"/>
                  <a:gd name="T102" fmla="*/ 11 w 72"/>
                  <a:gd name="T103" fmla="*/ 127 h 131"/>
                  <a:gd name="T104" fmla="*/ 0 w 72"/>
                  <a:gd name="T105" fmla="*/ 119 h 131"/>
                  <a:gd name="T106" fmla="*/ 0 w 72"/>
                  <a:gd name="T107" fmla="*/ 119 h 131"/>
                  <a:gd name="T108" fmla="*/ 0 w 72"/>
                  <a:gd name="T109" fmla="*/ 119 h 131"/>
                  <a:gd name="T110" fmla="*/ 0 w 72"/>
                  <a:gd name="T111" fmla="*/ 119 h 131"/>
                  <a:gd name="T112" fmla="*/ 0 w 72"/>
                  <a:gd name="T113" fmla="*/ 119 h 131"/>
                  <a:gd name="T114" fmla="*/ 0 w 72"/>
                  <a:gd name="T115" fmla="*/ 121 h 131"/>
                  <a:gd name="T116" fmla="*/ 0 w 72"/>
                  <a:gd name="T117" fmla="*/ 121 h 131"/>
                  <a:gd name="T118" fmla="*/ 0 w 72"/>
                  <a:gd name="T119" fmla="*/ 121 h 131"/>
                  <a:gd name="T120" fmla="*/ 0 w 72"/>
                  <a:gd name="T121" fmla="*/ 121 h 131"/>
                  <a:gd name="T122" fmla="*/ 0 w 72"/>
                  <a:gd name="T123" fmla="*/ 12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2" h="131">
                    <a:moveTo>
                      <a:pt x="72" y="11"/>
                    </a:moveTo>
                    <a:lnTo>
                      <a:pt x="61" y="6"/>
                    </a:lnTo>
                    <a:lnTo>
                      <a:pt x="49" y="2"/>
                    </a:lnTo>
                    <a:lnTo>
                      <a:pt x="36" y="0"/>
                    </a:lnTo>
                    <a:lnTo>
                      <a:pt x="23" y="2"/>
                    </a:lnTo>
                    <a:lnTo>
                      <a:pt x="11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1" y="6"/>
                    </a:lnTo>
                    <a:lnTo>
                      <a:pt x="23" y="2"/>
                    </a:lnTo>
                    <a:lnTo>
                      <a:pt x="36" y="2"/>
                    </a:lnTo>
                    <a:lnTo>
                      <a:pt x="49" y="2"/>
                    </a:lnTo>
                    <a:lnTo>
                      <a:pt x="61" y="6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close/>
                    <a:moveTo>
                      <a:pt x="0" y="121"/>
                    </a:moveTo>
                    <a:lnTo>
                      <a:pt x="11" y="127"/>
                    </a:lnTo>
                    <a:lnTo>
                      <a:pt x="23" y="131"/>
                    </a:lnTo>
                    <a:lnTo>
                      <a:pt x="36" y="131"/>
                    </a:lnTo>
                    <a:lnTo>
                      <a:pt x="49" y="131"/>
                    </a:lnTo>
                    <a:lnTo>
                      <a:pt x="61" y="127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19"/>
                    </a:lnTo>
                    <a:lnTo>
                      <a:pt x="72" y="119"/>
                    </a:lnTo>
                    <a:lnTo>
                      <a:pt x="72" y="119"/>
                    </a:lnTo>
                    <a:lnTo>
                      <a:pt x="72" y="119"/>
                    </a:lnTo>
                    <a:lnTo>
                      <a:pt x="72" y="119"/>
                    </a:lnTo>
                    <a:lnTo>
                      <a:pt x="61" y="127"/>
                    </a:lnTo>
                    <a:lnTo>
                      <a:pt x="49" y="131"/>
                    </a:lnTo>
                    <a:lnTo>
                      <a:pt x="36" y="131"/>
                    </a:lnTo>
                    <a:lnTo>
                      <a:pt x="23" y="131"/>
                    </a:lnTo>
                    <a:lnTo>
                      <a:pt x="11" y="127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18" name="Freeform 8203"/>
              <p:cNvSpPr>
                <a:spLocks noEditPoints="1"/>
              </p:cNvSpPr>
              <p:nvPr/>
            </p:nvSpPr>
            <p:spPr bwMode="auto">
              <a:xfrm>
                <a:off x="2931" y="3066"/>
                <a:ext cx="72" cy="129"/>
              </a:xfrm>
              <a:custGeom>
                <a:avLst/>
                <a:gdLst>
                  <a:gd name="T0" fmla="*/ 72 w 72"/>
                  <a:gd name="T1" fmla="*/ 9 h 129"/>
                  <a:gd name="T2" fmla="*/ 49 w 72"/>
                  <a:gd name="T3" fmla="*/ 0 h 129"/>
                  <a:gd name="T4" fmla="*/ 23 w 72"/>
                  <a:gd name="T5" fmla="*/ 0 h 129"/>
                  <a:gd name="T6" fmla="*/ 0 w 72"/>
                  <a:gd name="T7" fmla="*/ 9 h 129"/>
                  <a:gd name="T8" fmla="*/ 0 w 72"/>
                  <a:gd name="T9" fmla="*/ 9 h 129"/>
                  <a:gd name="T10" fmla="*/ 0 w 72"/>
                  <a:gd name="T11" fmla="*/ 11 h 129"/>
                  <a:gd name="T12" fmla="*/ 0 w 72"/>
                  <a:gd name="T13" fmla="*/ 11 h 129"/>
                  <a:gd name="T14" fmla="*/ 0 w 72"/>
                  <a:gd name="T15" fmla="*/ 11 h 129"/>
                  <a:gd name="T16" fmla="*/ 0 w 72"/>
                  <a:gd name="T17" fmla="*/ 11 h 129"/>
                  <a:gd name="T18" fmla="*/ 23 w 72"/>
                  <a:gd name="T19" fmla="*/ 0 h 129"/>
                  <a:gd name="T20" fmla="*/ 49 w 72"/>
                  <a:gd name="T21" fmla="*/ 0 h 129"/>
                  <a:gd name="T22" fmla="*/ 72 w 72"/>
                  <a:gd name="T23" fmla="*/ 11 h 129"/>
                  <a:gd name="T24" fmla="*/ 72 w 72"/>
                  <a:gd name="T25" fmla="*/ 11 h 129"/>
                  <a:gd name="T26" fmla="*/ 72 w 72"/>
                  <a:gd name="T27" fmla="*/ 11 h 129"/>
                  <a:gd name="T28" fmla="*/ 72 w 72"/>
                  <a:gd name="T29" fmla="*/ 11 h 129"/>
                  <a:gd name="T30" fmla="*/ 72 w 72"/>
                  <a:gd name="T31" fmla="*/ 11 h 129"/>
                  <a:gd name="T32" fmla="*/ 0 w 72"/>
                  <a:gd name="T33" fmla="*/ 117 h 129"/>
                  <a:gd name="T34" fmla="*/ 11 w 72"/>
                  <a:gd name="T35" fmla="*/ 125 h 129"/>
                  <a:gd name="T36" fmla="*/ 36 w 72"/>
                  <a:gd name="T37" fmla="*/ 129 h 129"/>
                  <a:gd name="T38" fmla="*/ 61 w 72"/>
                  <a:gd name="T39" fmla="*/ 125 h 129"/>
                  <a:gd name="T40" fmla="*/ 72 w 72"/>
                  <a:gd name="T41" fmla="*/ 117 h 129"/>
                  <a:gd name="T42" fmla="*/ 72 w 72"/>
                  <a:gd name="T43" fmla="*/ 117 h 129"/>
                  <a:gd name="T44" fmla="*/ 72 w 72"/>
                  <a:gd name="T45" fmla="*/ 117 h 129"/>
                  <a:gd name="T46" fmla="*/ 72 w 72"/>
                  <a:gd name="T47" fmla="*/ 117 h 129"/>
                  <a:gd name="T48" fmla="*/ 72 w 72"/>
                  <a:gd name="T49" fmla="*/ 117 h 129"/>
                  <a:gd name="T50" fmla="*/ 61 w 72"/>
                  <a:gd name="T51" fmla="*/ 123 h 129"/>
                  <a:gd name="T52" fmla="*/ 36 w 72"/>
                  <a:gd name="T53" fmla="*/ 129 h 129"/>
                  <a:gd name="T54" fmla="*/ 11 w 72"/>
                  <a:gd name="T55" fmla="*/ 123 h 129"/>
                  <a:gd name="T56" fmla="*/ 0 w 72"/>
                  <a:gd name="T57" fmla="*/ 117 h 129"/>
                  <a:gd name="T58" fmla="*/ 0 w 72"/>
                  <a:gd name="T59" fmla="*/ 117 h 129"/>
                  <a:gd name="T60" fmla="*/ 0 w 72"/>
                  <a:gd name="T61" fmla="*/ 117 h 129"/>
                  <a:gd name="T62" fmla="*/ 0 w 72"/>
                  <a:gd name="T63" fmla="*/ 117 h 129"/>
                  <a:gd name="T64" fmla="*/ 0 w 72"/>
                  <a:gd name="T65" fmla="*/ 11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" h="129">
                    <a:moveTo>
                      <a:pt x="72" y="9"/>
                    </a:moveTo>
                    <a:lnTo>
                      <a:pt x="72" y="9"/>
                    </a:lnTo>
                    <a:lnTo>
                      <a:pt x="61" y="4"/>
                    </a:lnTo>
                    <a:lnTo>
                      <a:pt x="49" y="0"/>
                    </a:lnTo>
                    <a:lnTo>
                      <a:pt x="36" y="0"/>
                    </a:lnTo>
                    <a:lnTo>
                      <a:pt x="23" y="0"/>
                    </a:lnTo>
                    <a:lnTo>
                      <a:pt x="11" y="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1" y="4"/>
                    </a:lnTo>
                    <a:lnTo>
                      <a:pt x="23" y="0"/>
                    </a:lnTo>
                    <a:lnTo>
                      <a:pt x="36" y="0"/>
                    </a:lnTo>
                    <a:lnTo>
                      <a:pt x="49" y="0"/>
                    </a:lnTo>
                    <a:lnTo>
                      <a:pt x="61" y="4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9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11" y="125"/>
                    </a:lnTo>
                    <a:lnTo>
                      <a:pt x="23" y="129"/>
                    </a:lnTo>
                    <a:lnTo>
                      <a:pt x="36" y="129"/>
                    </a:lnTo>
                    <a:lnTo>
                      <a:pt x="49" y="129"/>
                    </a:lnTo>
                    <a:lnTo>
                      <a:pt x="61" y="125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61" y="123"/>
                    </a:lnTo>
                    <a:lnTo>
                      <a:pt x="49" y="127"/>
                    </a:lnTo>
                    <a:lnTo>
                      <a:pt x="36" y="129"/>
                    </a:lnTo>
                    <a:lnTo>
                      <a:pt x="23" y="127"/>
                    </a:lnTo>
                    <a:lnTo>
                      <a:pt x="11" y="123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004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19" name="Freeform 8204"/>
              <p:cNvSpPr>
                <a:spLocks noEditPoints="1"/>
              </p:cNvSpPr>
              <p:nvPr/>
            </p:nvSpPr>
            <p:spPr bwMode="auto">
              <a:xfrm>
                <a:off x="2931" y="3066"/>
                <a:ext cx="72" cy="129"/>
              </a:xfrm>
              <a:custGeom>
                <a:avLst/>
                <a:gdLst>
                  <a:gd name="T0" fmla="*/ 72 w 72"/>
                  <a:gd name="T1" fmla="*/ 11 h 129"/>
                  <a:gd name="T2" fmla="*/ 49 w 72"/>
                  <a:gd name="T3" fmla="*/ 0 h 129"/>
                  <a:gd name="T4" fmla="*/ 23 w 72"/>
                  <a:gd name="T5" fmla="*/ 0 h 129"/>
                  <a:gd name="T6" fmla="*/ 0 w 72"/>
                  <a:gd name="T7" fmla="*/ 11 h 129"/>
                  <a:gd name="T8" fmla="*/ 0 w 72"/>
                  <a:gd name="T9" fmla="*/ 11 h 129"/>
                  <a:gd name="T10" fmla="*/ 0 w 72"/>
                  <a:gd name="T11" fmla="*/ 11 h 129"/>
                  <a:gd name="T12" fmla="*/ 0 w 72"/>
                  <a:gd name="T13" fmla="*/ 11 h 129"/>
                  <a:gd name="T14" fmla="*/ 0 w 72"/>
                  <a:gd name="T15" fmla="*/ 11 h 129"/>
                  <a:gd name="T16" fmla="*/ 0 w 72"/>
                  <a:gd name="T17" fmla="*/ 11 h 129"/>
                  <a:gd name="T18" fmla="*/ 23 w 72"/>
                  <a:gd name="T19" fmla="*/ 2 h 129"/>
                  <a:gd name="T20" fmla="*/ 49 w 72"/>
                  <a:gd name="T21" fmla="*/ 2 h 129"/>
                  <a:gd name="T22" fmla="*/ 72 w 72"/>
                  <a:gd name="T23" fmla="*/ 11 h 129"/>
                  <a:gd name="T24" fmla="*/ 72 w 72"/>
                  <a:gd name="T25" fmla="*/ 11 h 129"/>
                  <a:gd name="T26" fmla="*/ 72 w 72"/>
                  <a:gd name="T27" fmla="*/ 11 h 129"/>
                  <a:gd name="T28" fmla="*/ 72 w 72"/>
                  <a:gd name="T29" fmla="*/ 11 h 129"/>
                  <a:gd name="T30" fmla="*/ 72 w 72"/>
                  <a:gd name="T31" fmla="*/ 11 h 129"/>
                  <a:gd name="T32" fmla="*/ 0 w 72"/>
                  <a:gd name="T33" fmla="*/ 117 h 129"/>
                  <a:gd name="T34" fmla="*/ 11 w 72"/>
                  <a:gd name="T35" fmla="*/ 123 h 129"/>
                  <a:gd name="T36" fmla="*/ 36 w 72"/>
                  <a:gd name="T37" fmla="*/ 129 h 129"/>
                  <a:gd name="T38" fmla="*/ 61 w 72"/>
                  <a:gd name="T39" fmla="*/ 123 h 129"/>
                  <a:gd name="T40" fmla="*/ 72 w 72"/>
                  <a:gd name="T41" fmla="*/ 117 h 129"/>
                  <a:gd name="T42" fmla="*/ 72 w 72"/>
                  <a:gd name="T43" fmla="*/ 117 h 129"/>
                  <a:gd name="T44" fmla="*/ 72 w 72"/>
                  <a:gd name="T45" fmla="*/ 117 h 129"/>
                  <a:gd name="T46" fmla="*/ 72 w 72"/>
                  <a:gd name="T47" fmla="*/ 117 h 129"/>
                  <a:gd name="T48" fmla="*/ 72 w 72"/>
                  <a:gd name="T49" fmla="*/ 117 h 129"/>
                  <a:gd name="T50" fmla="*/ 61 w 72"/>
                  <a:gd name="T51" fmla="*/ 123 h 129"/>
                  <a:gd name="T52" fmla="*/ 36 w 72"/>
                  <a:gd name="T53" fmla="*/ 129 h 129"/>
                  <a:gd name="T54" fmla="*/ 11 w 72"/>
                  <a:gd name="T55" fmla="*/ 123 h 129"/>
                  <a:gd name="T56" fmla="*/ 0 w 72"/>
                  <a:gd name="T57" fmla="*/ 117 h 129"/>
                  <a:gd name="T58" fmla="*/ 0 w 72"/>
                  <a:gd name="T59" fmla="*/ 117 h 129"/>
                  <a:gd name="T60" fmla="*/ 0 w 72"/>
                  <a:gd name="T61" fmla="*/ 117 h 129"/>
                  <a:gd name="T62" fmla="*/ 0 w 72"/>
                  <a:gd name="T63" fmla="*/ 117 h 129"/>
                  <a:gd name="T64" fmla="*/ 0 w 72"/>
                  <a:gd name="T65" fmla="*/ 11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" h="129">
                    <a:moveTo>
                      <a:pt x="72" y="11"/>
                    </a:moveTo>
                    <a:lnTo>
                      <a:pt x="72" y="11"/>
                    </a:lnTo>
                    <a:lnTo>
                      <a:pt x="61" y="4"/>
                    </a:lnTo>
                    <a:lnTo>
                      <a:pt x="49" y="0"/>
                    </a:lnTo>
                    <a:lnTo>
                      <a:pt x="36" y="0"/>
                    </a:lnTo>
                    <a:lnTo>
                      <a:pt x="23" y="0"/>
                    </a:lnTo>
                    <a:lnTo>
                      <a:pt x="11" y="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1" y="6"/>
                    </a:lnTo>
                    <a:lnTo>
                      <a:pt x="23" y="2"/>
                    </a:lnTo>
                    <a:lnTo>
                      <a:pt x="36" y="0"/>
                    </a:lnTo>
                    <a:lnTo>
                      <a:pt x="49" y="2"/>
                    </a:lnTo>
                    <a:lnTo>
                      <a:pt x="61" y="6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11" y="123"/>
                    </a:lnTo>
                    <a:lnTo>
                      <a:pt x="23" y="127"/>
                    </a:lnTo>
                    <a:lnTo>
                      <a:pt x="36" y="129"/>
                    </a:lnTo>
                    <a:lnTo>
                      <a:pt x="49" y="127"/>
                    </a:lnTo>
                    <a:lnTo>
                      <a:pt x="61" y="123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61" y="123"/>
                    </a:lnTo>
                    <a:lnTo>
                      <a:pt x="49" y="127"/>
                    </a:lnTo>
                    <a:lnTo>
                      <a:pt x="36" y="129"/>
                    </a:lnTo>
                    <a:lnTo>
                      <a:pt x="23" y="127"/>
                    </a:lnTo>
                    <a:lnTo>
                      <a:pt x="11" y="123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00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20" name="Freeform 8205"/>
              <p:cNvSpPr>
                <a:spLocks noEditPoints="1"/>
              </p:cNvSpPr>
              <p:nvPr/>
            </p:nvSpPr>
            <p:spPr bwMode="auto">
              <a:xfrm>
                <a:off x="2931" y="3066"/>
                <a:ext cx="72" cy="129"/>
              </a:xfrm>
              <a:custGeom>
                <a:avLst/>
                <a:gdLst>
                  <a:gd name="T0" fmla="*/ 72 w 72"/>
                  <a:gd name="T1" fmla="*/ 11 h 129"/>
                  <a:gd name="T2" fmla="*/ 49 w 72"/>
                  <a:gd name="T3" fmla="*/ 2 h 129"/>
                  <a:gd name="T4" fmla="*/ 23 w 72"/>
                  <a:gd name="T5" fmla="*/ 2 h 129"/>
                  <a:gd name="T6" fmla="*/ 0 w 72"/>
                  <a:gd name="T7" fmla="*/ 11 h 129"/>
                  <a:gd name="T8" fmla="*/ 0 w 72"/>
                  <a:gd name="T9" fmla="*/ 11 h 129"/>
                  <a:gd name="T10" fmla="*/ 0 w 72"/>
                  <a:gd name="T11" fmla="*/ 11 h 129"/>
                  <a:gd name="T12" fmla="*/ 0 w 72"/>
                  <a:gd name="T13" fmla="*/ 11 h 129"/>
                  <a:gd name="T14" fmla="*/ 0 w 72"/>
                  <a:gd name="T15" fmla="*/ 13 h 129"/>
                  <a:gd name="T16" fmla="*/ 0 w 72"/>
                  <a:gd name="T17" fmla="*/ 11 h 129"/>
                  <a:gd name="T18" fmla="*/ 23 w 72"/>
                  <a:gd name="T19" fmla="*/ 2 h 129"/>
                  <a:gd name="T20" fmla="*/ 49 w 72"/>
                  <a:gd name="T21" fmla="*/ 2 h 129"/>
                  <a:gd name="T22" fmla="*/ 72 w 72"/>
                  <a:gd name="T23" fmla="*/ 11 h 129"/>
                  <a:gd name="T24" fmla="*/ 72 w 72"/>
                  <a:gd name="T25" fmla="*/ 13 h 129"/>
                  <a:gd name="T26" fmla="*/ 72 w 72"/>
                  <a:gd name="T27" fmla="*/ 11 h 129"/>
                  <a:gd name="T28" fmla="*/ 72 w 72"/>
                  <a:gd name="T29" fmla="*/ 11 h 129"/>
                  <a:gd name="T30" fmla="*/ 72 w 72"/>
                  <a:gd name="T31" fmla="*/ 11 h 129"/>
                  <a:gd name="T32" fmla="*/ 0 w 72"/>
                  <a:gd name="T33" fmla="*/ 117 h 129"/>
                  <a:gd name="T34" fmla="*/ 11 w 72"/>
                  <a:gd name="T35" fmla="*/ 123 h 129"/>
                  <a:gd name="T36" fmla="*/ 36 w 72"/>
                  <a:gd name="T37" fmla="*/ 129 h 129"/>
                  <a:gd name="T38" fmla="*/ 61 w 72"/>
                  <a:gd name="T39" fmla="*/ 123 h 129"/>
                  <a:gd name="T40" fmla="*/ 72 w 72"/>
                  <a:gd name="T41" fmla="*/ 117 h 129"/>
                  <a:gd name="T42" fmla="*/ 72 w 72"/>
                  <a:gd name="T43" fmla="*/ 115 h 129"/>
                  <a:gd name="T44" fmla="*/ 72 w 72"/>
                  <a:gd name="T45" fmla="*/ 115 h 129"/>
                  <a:gd name="T46" fmla="*/ 72 w 72"/>
                  <a:gd name="T47" fmla="*/ 115 h 129"/>
                  <a:gd name="T48" fmla="*/ 72 w 72"/>
                  <a:gd name="T49" fmla="*/ 115 h 129"/>
                  <a:gd name="T50" fmla="*/ 61 w 72"/>
                  <a:gd name="T51" fmla="*/ 123 h 129"/>
                  <a:gd name="T52" fmla="*/ 36 w 72"/>
                  <a:gd name="T53" fmla="*/ 129 h 129"/>
                  <a:gd name="T54" fmla="*/ 11 w 72"/>
                  <a:gd name="T55" fmla="*/ 123 h 129"/>
                  <a:gd name="T56" fmla="*/ 0 w 72"/>
                  <a:gd name="T57" fmla="*/ 115 h 129"/>
                  <a:gd name="T58" fmla="*/ 0 w 72"/>
                  <a:gd name="T59" fmla="*/ 115 h 129"/>
                  <a:gd name="T60" fmla="*/ 0 w 72"/>
                  <a:gd name="T61" fmla="*/ 115 h 129"/>
                  <a:gd name="T62" fmla="*/ 0 w 72"/>
                  <a:gd name="T63" fmla="*/ 117 h 129"/>
                  <a:gd name="T64" fmla="*/ 0 w 72"/>
                  <a:gd name="T65" fmla="*/ 11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" h="129">
                    <a:moveTo>
                      <a:pt x="72" y="11"/>
                    </a:moveTo>
                    <a:lnTo>
                      <a:pt x="72" y="11"/>
                    </a:lnTo>
                    <a:lnTo>
                      <a:pt x="61" y="6"/>
                    </a:lnTo>
                    <a:lnTo>
                      <a:pt x="49" y="2"/>
                    </a:lnTo>
                    <a:lnTo>
                      <a:pt x="36" y="0"/>
                    </a:lnTo>
                    <a:lnTo>
                      <a:pt x="23" y="2"/>
                    </a:lnTo>
                    <a:lnTo>
                      <a:pt x="11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11" y="6"/>
                    </a:lnTo>
                    <a:lnTo>
                      <a:pt x="23" y="2"/>
                    </a:lnTo>
                    <a:lnTo>
                      <a:pt x="36" y="0"/>
                    </a:lnTo>
                    <a:lnTo>
                      <a:pt x="49" y="2"/>
                    </a:lnTo>
                    <a:lnTo>
                      <a:pt x="61" y="6"/>
                    </a:lnTo>
                    <a:lnTo>
                      <a:pt x="72" y="11"/>
                    </a:lnTo>
                    <a:lnTo>
                      <a:pt x="72" y="13"/>
                    </a:lnTo>
                    <a:lnTo>
                      <a:pt x="72" y="13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11" y="123"/>
                    </a:lnTo>
                    <a:lnTo>
                      <a:pt x="23" y="127"/>
                    </a:lnTo>
                    <a:lnTo>
                      <a:pt x="36" y="129"/>
                    </a:lnTo>
                    <a:lnTo>
                      <a:pt x="49" y="127"/>
                    </a:lnTo>
                    <a:lnTo>
                      <a:pt x="61" y="123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5"/>
                    </a:lnTo>
                    <a:lnTo>
                      <a:pt x="72" y="115"/>
                    </a:lnTo>
                    <a:lnTo>
                      <a:pt x="72" y="115"/>
                    </a:lnTo>
                    <a:lnTo>
                      <a:pt x="72" y="115"/>
                    </a:lnTo>
                    <a:lnTo>
                      <a:pt x="72" y="115"/>
                    </a:lnTo>
                    <a:lnTo>
                      <a:pt x="72" y="115"/>
                    </a:lnTo>
                    <a:lnTo>
                      <a:pt x="72" y="115"/>
                    </a:lnTo>
                    <a:lnTo>
                      <a:pt x="72" y="117"/>
                    </a:lnTo>
                    <a:lnTo>
                      <a:pt x="61" y="123"/>
                    </a:lnTo>
                    <a:lnTo>
                      <a:pt x="49" y="127"/>
                    </a:lnTo>
                    <a:lnTo>
                      <a:pt x="36" y="129"/>
                    </a:lnTo>
                    <a:lnTo>
                      <a:pt x="23" y="127"/>
                    </a:lnTo>
                    <a:lnTo>
                      <a:pt x="11" y="123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00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21" name="Freeform 8206"/>
              <p:cNvSpPr>
                <a:spLocks noEditPoints="1"/>
              </p:cNvSpPr>
              <p:nvPr/>
            </p:nvSpPr>
            <p:spPr bwMode="auto">
              <a:xfrm>
                <a:off x="2929" y="3066"/>
                <a:ext cx="76" cy="129"/>
              </a:xfrm>
              <a:custGeom>
                <a:avLst/>
                <a:gdLst>
                  <a:gd name="T0" fmla="*/ 74 w 76"/>
                  <a:gd name="T1" fmla="*/ 11 h 129"/>
                  <a:gd name="T2" fmla="*/ 51 w 76"/>
                  <a:gd name="T3" fmla="*/ 2 h 129"/>
                  <a:gd name="T4" fmla="*/ 25 w 76"/>
                  <a:gd name="T5" fmla="*/ 2 h 129"/>
                  <a:gd name="T6" fmla="*/ 2 w 76"/>
                  <a:gd name="T7" fmla="*/ 11 h 129"/>
                  <a:gd name="T8" fmla="*/ 2 w 76"/>
                  <a:gd name="T9" fmla="*/ 13 h 129"/>
                  <a:gd name="T10" fmla="*/ 2 w 76"/>
                  <a:gd name="T11" fmla="*/ 13 h 129"/>
                  <a:gd name="T12" fmla="*/ 0 w 76"/>
                  <a:gd name="T13" fmla="*/ 13 h 129"/>
                  <a:gd name="T14" fmla="*/ 0 w 76"/>
                  <a:gd name="T15" fmla="*/ 13 h 129"/>
                  <a:gd name="T16" fmla="*/ 3 w 76"/>
                  <a:gd name="T17" fmla="*/ 11 h 129"/>
                  <a:gd name="T18" fmla="*/ 25 w 76"/>
                  <a:gd name="T19" fmla="*/ 2 h 129"/>
                  <a:gd name="T20" fmla="*/ 51 w 76"/>
                  <a:gd name="T21" fmla="*/ 2 h 129"/>
                  <a:gd name="T22" fmla="*/ 73 w 76"/>
                  <a:gd name="T23" fmla="*/ 11 h 129"/>
                  <a:gd name="T24" fmla="*/ 76 w 76"/>
                  <a:gd name="T25" fmla="*/ 13 h 129"/>
                  <a:gd name="T26" fmla="*/ 74 w 76"/>
                  <a:gd name="T27" fmla="*/ 13 h 129"/>
                  <a:gd name="T28" fmla="*/ 74 w 76"/>
                  <a:gd name="T29" fmla="*/ 13 h 129"/>
                  <a:gd name="T30" fmla="*/ 74 w 76"/>
                  <a:gd name="T31" fmla="*/ 13 h 129"/>
                  <a:gd name="T32" fmla="*/ 2 w 76"/>
                  <a:gd name="T33" fmla="*/ 115 h 129"/>
                  <a:gd name="T34" fmla="*/ 13 w 76"/>
                  <a:gd name="T35" fmla="*/ 123 h 129"/>
                  <a:gd name="T36" fmla="*/ 38 w 76"/>
                  <a:gd name="T37" fmla="*/ 129 h 129"/>
                  <a:gd name="T38" fmla="*/ 63 w 76"/>
                  <a:gd name="T39" fmla="*/ 123 h 129"/>
                  <a:gd name="T40" fmla="*/ 74 w 76"/>
                  <a:gd name="T41" fmla="*/ 115 h 129"/>
                  <a:gd name="T42" fmla="*/ 74 w 76"/>
                  <a:gd name="T43" fmla="*/ 115 h 129"/>
                  <a:gd name="T44" fmla="*/ 74 w 76"/>
                  <a:gd name="T45" fmla="*/ 115 h 129"/>
                  <a:gd name="T46" fmla="*/ 76 w 76"/>
                  <a:gd name="T47" fmla="*/ 115 h 129"/>
                  <a:gd name="T48" fmla="*/ 76 w 76"/>
                  <a:gd name="T49" fmla="*/ 115 h 129"/>
                  <a:gd name="T50" fmla="*/ 63 w 76"/>
                  <a:gd name="T51" fmla="*/ 123 h 129"/>
                  <a:gd name="T52" fmla="*/ 38 w 76"/>
                  <a:gd name="T53" fmla="*/ 127 h 129"/>
                  <a:gd name="T54" fmla="*/ 13 w 76"/>
                  <a:gd name="T55" fmla="*/ 123 h 129"/>
                  <a:gd name="T56" fmla="*/ 0 w 76"/>
                  <a:gd name="T57" fmla="*/ 115 h 129"/>
                  <a:gd name="T58" fmla="*/ 0 w 76"/>
                  <a:gd name="T59" fmla="*/ 115 h 129"/>
                  <a:gd name="T60" fmla="*/ 0 w 76"/>
                  <a:gd name="T61" fmla="*/ 115 h 129"/>
                  <a:gd name="T62" fmla="*/ 2 w 76"/>
                  <a:gd name="T63" fmla="*/ 115 h 129"/>
                  <a:gd name="T64" fmla="*/ 2 w 76"/>
                  <a:gd name="T65" fmla="*/ 11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129">
                    <a:moveTo>
                      <a:pt x="74" y="13"/>
                    </a:moveTo>
                    <a:lnTo>
                      <a:pt x="74" y="11"/>
                    </a:lnTo>
                    <a:lnTo>
                      <a:pt x="63" y="6"/>
                    </a:lnTo>
                    <a:lnTo>
                      <a:pt x="51" y="2"/>
                    </a:lnTo>
                    <a:lnTo>
                      <a:pt x="38" y="0"/>
                    </a:lnTo>
                    <a:lnTo>
                      <a:pt x="25" y="2"/>
                    </a:lnTo>
                    <a:lnTo>
                      <a:pt x="13" y="6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3" y="6"/>
                    </a:lnTo>
                    <a:lnTo>
                      <a:pt x="25" y="2"/>
                    </a:lnTo>
                    <a:lnTo>
                      <a:pt x="38" y="0"/>
                    </a:lnTo>
                    <a:lnTo>
                      <a:pt x="51" y="2"/>
                    </a:lnTo>
                    <a:lnTo>
                      <a:pt x="63" y="6"/>
                    </a:lnTo>
                    <a:lnTo>
                      <a:pt x="73" y="11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74" y="13"/>
                    </a:lnTo>
                    <a:close/>
                    <a:moveTo>
                      <a:pt x="2" y="115"/>
                    </a:moveTo>
                    <a:lnTo>
                      <a:pt x="2" y="117"/>
                    </a:lnTo>
                    <a:lnTo>
                      <a:pt x="13" y="123"/>
                    </a:lnTo>
                    <a:lnTo>
                      <a:pt x="25" y="127"/>
                    </a:lnTo>
                    <a:lnTo>
                      <a:pt x="38" y="129"/>
                    </a:lnTo>
                    <a:lnTo>
                      <a:pt x="51" y="127"/>
                    </a:lnTo>
                    <a:lnTo>
                      <a:pt x="63" y="123"/>
                    </a:lnTo>
                    <a:lnTo>
                      <a:pt x="74" y="117"/>
                    </a:lnTo>
                    <a:lnTo>
                      <a:pt x="74" y="115"/>
                    </a:lnTo>
                    <a:lnTo>
                      <a:pt x="74" y="115"/>
                    </a:lnTo>
                    <a:lnTo>
                      <a:pt x="74" y="115"/>
                    </a:lnTo>
                    <a:lnTo>
                      <a:pt x="74" y="115"/>
                    </a:lnTo>
                    <a:lnTo>
                      <a:pt x="74" y="115"/>
                    </a:lnTo>
                    <a:lnTo>
                      <a:pt x="74" y="115"/>
                    </a:lnTo>
                    <a:lnTo>
                      <a:pt x="76" y="115"/>
                    </a:lnTo>
                    <a:lnTo>
                      <a:pt x="76" y="115"/>
                    </a:lnTo>
                    <a:lnTo>
                      <a:pt x="76" y="115"/>
                    </a:lnTo>
                    <a:lnTo>
                      <a:pt x="73" y="117"/>
                    </a:lnTo>
                    <a:lnTo>
                      <a:pt x="63" y="123"/>
                    </a:lnTo>
                    <a:lnTo>
                      <a:pt x="51" y="127"/>
                    </a:lnTo>
                    <a:lnTo>
                      <a:pt x="38" y="127"/>
                    </a:lnTo>
                    <a:lnTo>
                      <a:pt x="25" y="127"/>
                    </a:lnTo>
                    <a:lnTo>
                      <a:pt x="13" y="123"/>
                    </a:lnTo>
                    <a:lnTo>
                      <a:pt x="3" y="117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15"/>
                    </a:lnTo>
                    <a:close/>
                  </a:path>
                </a:pathLst>
              </a:cu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22" name="Freeform 8207"/>
              <p:cNvSpPr>
                <a:spLocks noEditPoints="1"/>
              </p:cNvSpPr>
              <p:nvPr/>
            </p:nvSpPr>
            <p:spPr bwMode="auto">
              <a:xfrm>
                <a:off x="2929" y="3066"/>
                <a:ext cx="76" cy="127"/>
              </a:xfrm>
              <a:custGeom>
                <a:avLst/>
                <a:gdLst>
                  <a:gd name="T0" fmla="*/ 73 w 76"/>
                  <a:gd name="T1" fmla="*/ 11 h 127"/>
                  <a:gd name="T2" fmla="*/ 51 w 76"/>
                  <a:gd name="T3" fmla="*/ 2 h 127"/>
                  <a:gd name="T4" fmla="*/ 25 w 76"/>
                  <a:gd name="T5" fmla="*/ 2 h 127"/>
                  <a:gd name="T6" fmla="*/ 3 w 76"/>
                  <a:gd name="T7" fmla="*/ 11 h 127"/>
                  <a:gd name="T8" fmla="*/ 0 w 76"/>
                  <a:gd name="T9" fmla="*/ 13 h 127"/>
                  <a:gd name="T10" fmla="*/ 0 w 76"/>
                  <a:gd name="T11" fmla="*/ 13 h 127"/>
                  <a:gd name="T12" fmla="*/ 0 w 76"/>
                  <a:gd name="T13" fmla="*/ 13 h 127"/>
                  <a:gd name="T14" fmla="*/ 0 w 76"/>
                  <a:gd name="T15" fmla="*/ 13 h 127"/>
                  <a:gd name="T16" fmla="*/ 3 w 76"/>
                  <a:gd name="T17" fmla="*/ 11 h 127"/>
                  <a:gd name="T18" fmla="*/ 25 w 76"/>
                  <a:gd name="T19" fmla="*/ 2 h 127"/>
                  <a:gd name="T20" fmla="*/ 51 w 76"/>
                  <a:gd name="T21" fmla="*/ 2 h 127"/>
                  <a:gd name="T22" fmla="*/ 73 w 76"/>
                  <a:gd name="T23" fmla="*/ 11 h 127"/>
                  <a:gd name="T24" fmla="*/ 76 w 76"/>
                  <a:gd name="T25" fmla="*/ 13 h 127"/>
                  <a:gd name="T26" fmla="*/ 76 w 76"/>
                  <a:gd name="T27" fmla="*/ 13 h 127"/>
                  <a:gd name="T28" fmla="*/ 76 w 76"/>
                  <a:gd name="T29" fmla="*/ 13 h 127"/>
                  <a:gd name="T30" fmla="*/ 76 w 76"/>
                  <a:gd name="T31" fmla="*/ 13 h 127"/>
                  <a:gd name="T32" fmla="*/ 0 w 76"/>
                  <a:gd name="T33" fmla="*/ 115 h 127"/>
                  <a:gd name="T34" fmla="*/ 13 w 76"/>
                  <a:gd name="T35" fmla="*/ 123 h 127"/>
                  <a:gd name="T36" fmla="*/ 38 w 76"/>
                  <a:gd name="T37" fmla="*/ 127 h 127"/>
                  <a:gd name="T38" fmla="*/ 63 w 76"/>
                  <a:gd name="T39" fmla="*/ 123 h 127"/>
                  <a:gd name="T40" fmla="*/ 76 w 76"/>
                  <a:gd name="T41" fmla="*/ 115 h 127"/>
                  <a:gd name="T42" fmla="*/ 76 w 76"/>
                  <a:gd name="T43" fmla="*/ 115 h 127"/>
                  <a:gd name="T44" fmla="*/ 76 w 76"/>
                  <a:gd name="T45" fmla="*/ 115 h 127"/>
                  <a:gd name="T46" fmla="*/ 76 w 76"/>
                  <a:gd name="T47" fmla="*/ 115 h 127"/>
                  <a:gd name="T48" fmla="*/ 76 w 76"/>
                  <a:gd name="T49" fmla="*/ 113 h 127"/>
                  <a:gd name="T50" fmla="*/ 63 w 76"/>
                  <a:gd name="T51" fmla="*/ 123 h 127"/>
                  <a:gd name="T52" fmla="*/ 38 w 76"/>
                  <a:gd name="T53" fmla="*/ 127 h 127"/>
                  <a:gd name="T54" fmla="*/ 13 w 76"/>
                  <a:gd name="T55" fmla="*/ 123 h 127"/>
                  <a:gd name="T56" fmla="*/ 0 w 76"/>
                  <a:gd name="T57" fmla="*/ 113 h 127"/>
                  <a:gd name="T58" fmla="*/ 0 w 76"/>
                  <a:gd name="T59" fmla="*/ 115 h 127"/>
                  <a:gd name="T60" fmla="*/ 0 w 76"/>
                  <a:gd name="T61" fmla="*/ 115 h 127"/>
                  <a:gd name="T62" fmla="*/ 0 w 76"/>
                  <a:gd name="T63" fmla="*/ 115 h 127"/>
                  <a:gd name="T64" fmla="*/ 0 w 76"/>
                  <a:gd name="T65" fmla="*/ 1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127">
                    <a:moveTo>
                      <a:pt x="76" y="13"/>
                    </a:moveTo>
                    <a:lnTo>
                      <a:pt x="73" y="11"/>
                    </a:lnTo>
                    <a:lnTo>
                      <a:pt x="63" y="6"/>
                    </a:lnTo>
                    <a:lnTo>
                      <a:pt x="51" y="2"/>
                    </a:lnTo>
                    <a:lnTo>
                      <a:pt x="38" y="0"/>
                    </a:lnTo>
                    <a:lnTo>
                      <a:pt x="25" y="2"/>
                    </a:lnTo>
                    <a:lnTo>
                      <a:pt x="13" y="6"/>
                    </a:lnTo>
                    <a:lnTo>
                      <a:pt x="3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3" y="6"/>
                    </a:lnTo>
                    <a:lnTo>
                      <a:pt x="25" y="2"/>
                    </a:lnTo>
                    <a:lnTo>
                      <a:pt x="38" y="2"/>
                    </a:lnTo>
                    <a:lnTo>
                      <a:pt x="51" y="2"/>
                    </a:lnTo>
                    <a:lnTo>
                      <a:pt x="63" y="6"/>
                    </a:lnTo>
                    <a:lnTo>
                      <a:pt x="73" y="11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close/>
                    <a:moveTo>
                      <a:pt x="0" y="115"/>
                    </a:moveTo>
                    <a:lnTo>
                      <a:pt x="3" y="117"/>
                    </a:lnTo>
                    <a:lnTo>
                      <a:pt x="13" y="123"/>
                    </a:lnTo>
                    <a:lnTo>
                      <a:pt x="25" y="127"/>
                    </a:lnTo>
                    <a:lnTo>
                      <a:pt x="38" y="127"/>
                    </a:lnTo>
                    <a:lnTo>
                      <a:pt x="51" y="127"/>
                    </a:lnTo>
                    <a:lnTo>
                      <a:pt x="63" y="123"/>
                    </a:lnTo>
                    <a:lnTo>
                      <a:pt x="73" y="117"/>
                    </a:lnTo>
                    <a:lnTo>
                      <a:pt x="76" y="115"/>
                    </a:lnTo>
                    <a:lnTo>
                      <a:pt x="76" y="115"/>
                    </a:lnTo>
                    <a:lnTo>
                      <a:pt x="76" y="115"/>
                    </a:lnTo>
                    <a:lnTo>
                      <a:pt x="76" y="115"/>
                    </a:lnTo>
                    <a:lnTo>
                      <a:pt x="76" y="115"/>
                    </a:lnTo>
                    <a:lnTo>
                      <a:pt x="76" y="115"/>
                    </a:lnTo>
                    <a:lnTo>
                      <a:pt x="76" y="115"/>
                    </a:lnTo>
                    <a:lnTo>
                      <a:pt x="76" y="115"/>
                    </a:lnTo>
                    <a:lnTo>
                      <a:pt x="76" y="113"/>
                    </a:lnTo>
                    <a:lnTo>
                      <a:pt x="73" y="117"/>
                    </a:lnTo>
                    <a:lnTo>
                      <a:pt x="63" y="123"/>
                    </a:lnTo>
                    <a:lnTo>
                      <a:pt x="51" y="127"/>
                    </a:lnTo>
                    <a:lnTo>
                      <a:pt x="38" y="127"/>
                    </a:lnTo>
                    <a:lnTo>
                      <a:pt x="25" y="127"/>
                    </a:lnTo>
                    <a:lnTo>
                      <a:pt x="13" y="123"/>
                    </a:lnTo>
                    <a:lnTo>
                      <a:pt x="3" y="117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23" name="Freeform 8208"/>
              <p:cNvSpPr>
                <a:spLocks noEditPoints="1"/>
              </p:cNvSpPr>
              <p:nvPr/>
            </p:nvSpPr>
            <p:spPr bwMode="auto">
              <a:xfrm>
                <a:off x="2929" y="3068"/>
                <a:ext cx="76" cy="125"/>
              </a:xfrm>
              <a:custGeom>
                <a:avLst/>
                <a:gdLst>
                  <a:gd name="T0" fmla="*/ 73 w 76"/>
                  <a:gd name="T1" fmla="*/ 9 h 125"/>
                  <a:gd name="T2" fmla="*/ 51 w 76"/>
                  <a:gd name="T3" fmla="*/ 0 h 125"/>
                  <a:gd name="T4" fmla="*/ 25 w 76"/>
                  <a:gd name="T5" fmla="*/ 0 h 125"/>
                  <a:gd name="T6" fmla="*/ 3 w 76"/>
                  <a:gd name="T7" fmla="*/ 9 h 125"/>
                  <a:gd name="T8" fmla="*/ 0 w 76"/>
                  <a:gd name="T9" fmla="*/ 11 h 125"/>
                  <a:gd name="T10" fmla="*/ 0 w 76"/>
                  <a:gd name="T11" fmla="*/ 11 h 125"/>
                  <a:gd name="T12" fmla="*/ 0 w 76"/>
                  <a:gd name="T13" fmla="*/ 13 h 125"/>
                  <a:gd name="T14" fmla="*/ 0 w 76"/>
                  <a:gd name="T15" fmla="*/ 13 h 125"/>
                  <a:gd name="T16" fmla="*/ 3 w 76"/>
                  <a:gd name="T17" fmla="*/ 9 h 125"/>
                  <a:gd name="T18" fmla="*/ 25 w 76"/>
                  <a:gd name="T19" fmla="*/ 0 h 125"/>
                  <a:gd name="T20" fmla="*/ 51 w 76"/>
                  <a:gd name="T21" fmla="*/ 0 h 125"/>
                  <a:gd name="T22" fmla="*/ 73 w 76"/>
                  <a:gd name="T23" fmla="*/ 9 h 125"/>
                  <a:gd name="T24" fmla="*/ 76 w 76"/>
                  <a:gd name="T25" fmla="*/ 13 h 125"/>
                  <a:gd name="T26" fmla="*/ 76 w 76"/>
                  <a:gd name="T27" fmla="*/ 13 h 125"/>
                  <a:gd name="T28" fmla="*/ 76 w 76"/>
                  <a:gd name="T29" fmla="*/ 11 h 125"/>
                  <a:gd name="T30" fmla="*/ 76 w 76"/>
                  <a:gd name="T31" fmla="*/ 11 h 125"/>
                  <a:gd name="T32" fmla="*/ 0 w 76"/>
                  <a:gd name="T33" fmla="*/ 111 h 125"/>
                  <a:gd name="T34" fmla="*/ 13 w 76"/>
                  <a:gd name="T35" fmla="*/ 121 h 125"/>
                  <a:gd name="T36" fmla="*/ 38 w 76"/>
                  <a:gd name="T37" fmla="*/ 125 h 125"/>
                  <a:gd name="T38" fmla="*/ 63 w 76"/>
                  <a:gd name="T39" fmla="*/ 121 h 125"/>
                  <a:gd name="T40" fmla="*/ 76 w 76"/>
                  <a:gd name="T41" fmla="*/ 111 h 125"/>
                  <a:gd name="T42" fmla="*/ 76 w 76"/>
                  <a:gd name="T43" fmla="*/ 111 h 125"/>
                  <a:gd name="T44" fmla="*/ 76 w 76"/>
                  <a:gd name="T45" fmla="*/ 111 h 125"/>
                  <a:gd name="T46" fmla="*/ 76 w 76"/>
                  <a:gd name="T47" fmla="*/ 111 h 125"/>
                  <a:gd name="T48" fmla="*/ 76 w 76"/>
                  <a:gd name="T49" fmla="*/ 111 h 125"/>
                  <a:gd name="T50" fmla="*/ 63 w 76"/>
                  <a:gd name="T51" fmla="*/ 119 h 125"/>
                  <a:gd name="T52" fmla="*/ 38 w 76"/>
                  <a:gd name="T53" fmla="*/ 125 h 125"/>
                  <a:gd name="T54" fmla="*/ 13 w 76"/>
                  <a:gd name="T55" fmla="*/ 119 h 125"/>
                  <a:gd name="T56" fmla="*/ 0 w 76"/>
                  <a:gd name="T57" fmla="*/ 111 h 125"/>
                  <a:gd name="T58" fmla="*/ 0 w 76"/>
                  <a:gd name="T59" fmla="*/ 111 h 125"/>
                  <a:gd name="T60" fmla="*/ 0 w 76"/>
                  <a:gd name="T61" fmla="*/ 111 h 125"/>
                  <a:gd name="T62" fmla="*/ 0 w 76"/>
                  <a:gd name="T63" fmla="*/ 111 h 125"/>
                  <a:gd name="T64" fmla="*/ 0 w 76"/>
                  <a:gd name="T65" fmla="*/ 11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125">
                    <a:moveTo>
                      <a:pt x="76" y="11"/>
                    </a:moveTo>
                    <a:lnTo>
                      <a:pt x="73" y="9"/>
                    </a:lnTo>
                    <a:lnTo>
                      <a:pt x="63" y="4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5" y="0"/>
                    </a:lnTo>
                    <a:lnTo>
                      <a:pt x="13" y="4"/>
                    </a:lnTo>
                    <a:lnTo>
                      <a:pt x="3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9"/>
                    </a:lnTo>
                    <a:lnTo>
                      <a:pt x="13" y="4"/>
                    </a:lnTo>
                    <a:lnTo>
                      <a:pt x="25" y="0"/>
                    </a:lnTo>
                    <a:lnTo>
                      <a:pt x="38" y="0"/>
                    </a:lnTo>
                    <a:lnTo>
                      <a:pt x="51" y="0"/>
                    </a:lnTo>
                    <a:lnTo>
                      <a:pt x="63" y="4"/>
                    </a:lnTo>
                    <a:lnTo>
                      <a:pt x="73" y="9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1"/>
                    </a:lnTo>
                    <a:lnTo>
                      <a:pt x="76" y="11"/>
                    </a:lnTo>
                    <a:lnTo>
                      <a:pt x="76" y="11"/>
                    </a:lnTo>
                    <a:lnTo>
                      <a:pt x="76" y="11"/>
                    </a:lnTo>
                    <a:close/>
                    <a:moveTo>
                      <a:pt x="0" y="111"/>
                    </a:moveTo>
                    <a:lnTo>
                      <a:pt x="3" y="115"/>
                    </a:lnTo>
                    <a:lnTo>
                      <a:pt x="13" y="121"/>
                    </a:lnTo>
                    <a:lnTo>
                      <a:pt x="25" y="125"/>
                    </a:lnTo>
                    <a:lnTo>
                      <a:pt x="38" y="125"/>
                    </a:lnTo>
                    <a:lnTo>
                      <a:pt x="51" y="125"/>
                    </a:lnTo>
                    <a:lnTo>
                      <a:pt x="63" y="121"/>
                    </a:lnTo>
                    <a:lnTo>
                      <a:pt x="73" y="115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3" y="113"/>
                    </a:lnTo>
                    <a:lnTo>
                      <a:pt x="63" y="119"/>
                    </a:lnTo>
                    <a:lnTo>
                      <a:pt x="51" y="123"/>
                    </a:lnTo>
                    <a:lnTo>
                      <a:pt x="38" y="125"/>
                    </a:lnTo>
                    <a:lnTo>
                      <a:pt x="25" y="123"/>
                    </a:lnTo>
                    <a:lnTo>
                      <a:pt x="13" y="119"/>
                    </a:lnTo>
                    <a:lnTo>
                      <a:pt x="3" y="113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24" name="Freeform 8209"/>
              <p:cNvSpPr>
                <a:spLocks noEditPoints="1"/>
              </p:cNvSpPr>
              <p:nvPr/>
            </p:nvSpPr>
            <p:spPr bwMode="auto">
              <a:xfrm>
                <a:off x="2929" y="3068"/>
                <a:ext cx="76" cy="125"/>
              </a:xfrm>
              <a:custGeom>
                <a:avLst/>
                <a:gdLst>
                  <a:gd name="T0" fmla="*/ 73 w 76"/>
                  <a:gd name="T1" fmla="*/ 9 h 125"/>
                  <a:gd name="T2" fmla="*/ 51 w 76"/>
                  <a:gd name="T3" fmla="*/ 0 h 125"/>
                  <a:gd name="T4" fmla="*/ 25 w 76"/>
                  <a:gd name="T5" fmla="*/ 0 h 125"/>
                  <a:gd name="T6" fmla="*/ 3 w 76"/>
                  <a:gd name="T7" fmla="*/ 9 h 125"/>
                  <a:gd name="T8" fmla="*/ 0 w 76"/>
                  <a:gd name="T9" fmla="*/ 13 h 125"/>
                  <a:gd name="T10" fmla="*/ 0 w 76"/>
                  <a:gd name="T11" fmla="*/ 13 h 125"/>
                  <a:gd name="T12" fmla="*/ 0 w 76"/>
                  <a:gd name="T13" fmla="*/ 13 h 125"/>
                  <a:gd name="T14" fmla="*/ 0 w 76"/>
                  <a:gd name="T15" fmla="*/ 13 h 125"/>
                  <a:gd name="T16" fmla="*/ 3 w 76"/>
                  <a:gd name="T17" fmla="*/ 11 h 125"/>
                  <a:gd name="T18" fmla="*/ 25 w 76"/>
                  <a:gd name="T19" fmla="*/ 2 h 125"/>
                  <a:gd name="T20" fmla="*/ 51 w 76"/>
                  <a:gd name="T21" fmla="*/ 2 h 125"/>
                  <a:gd name="T22" fmla="*/ 73 w 76"/>
                  <a:gd name="T23" fmla="*/ 11 h 125"/>
                  <a:gd name="T24" fmla="*/ 76 w 76"/>
                  <a:gd name="T25" fmla="*/ 13 h 125"/>
                  <a:gd name="T26" fmla="*/ 76 w 76"/>
                  <a:gd name="T27" fmla="*/ 13 h 125"/>
                  <a:gd name="T28" fmla="*/ 76 w 76"/>
                  <a:gd name="T29" fmla="*/ 13 h 125"/>
                  <a:gd name="T30" fmla="*/ 76 w 76"/>
                  <a:gd name="T31" fmla="*/ 13 h 125"/>
                  <a:gd name="T32" fmla="*/ 0 w 76"/>
                  <a:gd name="T33" fmla="*/ 111 h 125"/>
                  <a:gd name="T34" fmla="*/ 13 w 76"/>
                  <a:gd name="T35" fmla="*/ 119 h 125"/>
                  <a:gd name="T36" fmla="*/ 38 w 76"/>
                  <a:gd name="T37" fmla="*/ 125 h 125"/>
                  <a:gd name="T38" fmla="*/ 63 w 76"/>
                  <a:gd name="T39" fmla="*/ 119 h 125"/>
                  <a:gd name="T40" fmla="*/ 76 w 76"/>
                  <a:gd name="T41" fmla="*/ 111 h 125"/>
                  <a:gd name="T42" fmla="*/ 76 w 76"/>
                  <a:gd name="T43" fmla="*/ 111 h 125"/>
                  <a:gd name="T44" fmla="*/ 76 w 76"/>
                  <a:gd name="T45" fmla="*/ 111 h 125"/>
                  <a:gd name="T46" fmla="*/ 76 w 76"/>
                  <a:gd name="T47" fmla="*/ 111 h 125"/>
                  <a:gd name="T48" fmla="*/ 76 w 76"/>
                  <a:gd name="T49" fmla="*/ 111 h 125"/>
                  <a:gd name="T50" fmla="*/ 63 w 76"/>
                  <a:gd name="T51" fmla="*/ 119 h 125"/>
                  <a:gd name="T52" fmla="*/ 38 w 76"/>
                  <a:gd name="T53" fmla="*/ 125 h 125"/>
                  <a:gd name="T54" fmla="*/ 13 w 76"/>
                  <a:gd name="T55" fmla="*/ 119 h 125"/>
                  <a:gd name="T56" fmla="*/ 0 w 76"/>
                  <a:gd name="T57" fmla="*/ 111 h 125"/>
                  <a:gd name="T58" fmla="*/ 0 w 76"/>
                  <a:gd name="T59" fmla="*/ 111 h 125"/>
                  <a:gd name="T60" fmla="*/ 0 w 76"/>
                  <a:gd name="T61" fmla="*/ 111 h 125"/>
                  <a:gd name="T62" fmla="*/ 0 w 76"/>
                  <a:gd name="T63" fmla="*/ 111 h 125"/>
                  <a:gd name="T64" fmla="*/ 0 w 76"/>
                  <a:gd name="T65" fmla="*/ 11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125">
                    <a:moveTo>
                      <a:pt x="76" y="13"/>
                    </a:moveTo>
                    <a:lnTo>
                      <a:pt x="73" y="9"/>
                    </a:lnTo>
                    <a:lnTo>
                      <a:pt x="63" y="4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5" y="0"/>
                    </a:lnTo>
                    <a:lnTo>
                      <a:pt x="13" y="4"/>
                    </a:lnTo>
                    <a:lnTo>
                      <a:pt x="3" y="9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3" y="5"/>
                    </a:lnTo>
                    <a:lnTo>
                      <a:pt x="25" y="2"/>
                    </a:lnTo>
                    <a:lnTo>
                      <a:pt x="38" y="0"/>
                    </a:lnTo>
                    <a:lnTo>
                      <a:pt x="51" y="2"/>
                    </a:lnTo>
                    <a:lnTo>
                      <a:pt x="63" y="5"/>
                    </a:lnTo>
                    <a:lnTo>
                      <a:pt x="73" y="11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close/>
                    <a:moveTo>
                      <a:pt x="0" y="111"/>
                    </a:moveTo>
                    <a:lnTo>
                      <a:pt x="3" y="113"/>
                    </a:lnTo>
                    <a:lnTo>
                      <a:pt x="13" y="119"/>
                    </a:lnTo>
                    <a:lnTo>
                      <a:pt x="25" y="123"/>
                    </a:lnTo>
                    <a:lnTo>
                      <a:pt x="38" y="125"/>
                    </a:lnTo>
                    <a:lnTo>
                      <a:pt x="51" y="123"/>
                    </a:lnTo>
                    <a:lnTo>
                      <a:pt x="63" y="119"/>
                    </a:lnTo>
                    <a:lnTo>
                      <a:pt x="73" y="113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3" y="113"/>
                    </a:lnTo>
                    <a:lnTo>
                      <a:pt x="63" y="119"/>
                    </a:lnTo>
                    <a:lnTo>
                      <a:pt x="51" y="123"/>
                    </a:lnTo>
                    <a:lnTo>
                      <a:pt x="38" y="125"/>
                    </a:lnTo>
                    <a:lnTo>
                      <a:pt x="25" y="123"/>
                    </a:lnTo>
                    <a:lnTo>
                      <a:pt x="13" y="119"/>
                    </a:lnTo>
                    <a:lnTo>
                      <a:pt x="3" y="113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00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25" name="Freeform 8210"/>
              <p:cNvSpPr>
                <a:spLocks noEditPoints="1"/>
              </p:cNvSpPr>
              <p:nvPr/>
            </p:nvSpPr>
            <p:spPr bwMode="auto">
              <a:xfrm>
                <a:off x="2929" y="3068"/>
                <a:ext cx="76" cy="125"/>
              </a:xfrm>
              <a:custGeom>
                <a:avLst/>
                <a:gdLst>
                  <a:gd name="T0" fmla="*/ 73 w 76"/>
                  <a:gd name="T1" fmla="*/ 11 h 125"/>
                  <a:gd name="T2" fmla="*/ 51 w 76"/>
                  <a:gd name="T3" fmla="*/ 2 h 125"/>
                  <a:gd name="T4" fmla="*/ 25 w 76"/>
                  <a:gd name="T5" fmla="*/ 2 h 125"/>
                  <a:gd name="T6" fmla="*/ 3 w 76"/>
                  <a:gd name="T7" fmla="*/ 11 h 125"/>
                  <a:gd name="T8" fmla="*/ 0 w 76"/>
                  <a:gd name="T9" fmla="*/ 13 h 125"/>
                  <a:gd name="T10" fmla="*/ 0 w 76"/>
                  <a:gd name="T11" fmla="*/ 13 h 125"/>
                  <a:gd name="T12" fmla="*/ 0 w 76"/>
                  <a:gd name="T13" fmla="*/ 13 h 125"/>
                  <a:gd name="T14" fmla="*/ 0 w 76"/>
                  <a:gd name="T15" fmla="*/ 13 h 125"/>
                  <a:gd name="T16" fmla="*/ 3 w 76"/>
                  <a:gd name="T17" fmla="*/ 11 h 125"/>
                  <a:gd name="T18" fmla="*/ 25 w 76"/>
                  <a:gd name="T19" fmla="*/ 2 h 125"/>
                  <a:gd name="T20" fmla="*/ 50 w 76"/>
                  <a:gd name="T21" fmla="*/ 2 h 125"/>
                  <a:gd name="T22" fmla="*/ 73 w 76"/>
                  <a:gd name="T23" fmla="*/ 11 h 125"/>
                  <a:gd name="T24" fmla="*/ 76 w 76"/>
                  <a:gd name="T25" fmla="*/ 13 h 125"/>
                  <a:gd name="T26" fmla="*/ 76 w 76"/>
                  <a:gd name="T27" fmla="*/ 13 h 125"/>
                  <a:gd name="T28" fmla="*/ 76 w 76"/>
                  <a:gd name="T29" fmla="*/ 13 h 125"/>
                  <a:gd name="T30" fmla="*/ 76 w 76"/>
                  <a:gd name="T31" fmla="*/ 13 h 125"/>
                  <a:gd name="T32" fmla="*/ 0 w 76"/>
                  <a:gd name="T33" fmla="*/ 111 h 125"/>
                  <a:gd name="T34" fmla="*/ 13 w 76"/>
                  <a:gd name="T35" fmla="*/ 119 h 125"/>
                  <a:gd name="T36" fmla="*/ 38 w 76"/>
                  <a:gd name="T37" fmla="*/ 125 h 125"/>
                  <a:gd name="T38" fmla="*/ 63 w 76"/>
                  <a:gd name="T39" fmla="*/ 119 h 125"/>
                  <a:gd name="T40" fmla="*/ 76 w 76"/>
                  <a:gd name="T41" fmla="*/ 111 h 125"/>
                  <a:gd name="T42" fmla="*/ 76 w 76"/>
                  <a:gd name="T43" fmla="*/ 111 h 125"/>
                  <a:gd name="T44" fmla="*/ 76 w 76"/>
                  <a:gd name="T45" fmla="*/ 111 h 125"/>
                  <a:gd name="T46" fmla="*/ 76 w 76"/>
                  <a:gd name="T47" fmla="*/ 109 h 125"/>
                  <a:gd name="T48" fmla="*/ 76 w 76"/>
                  <a:gd name="T49" fmla="*/ 109 h 125"/>
                  <a:gd name="T50" fmla="*/ 63 w 76"/>
                  <a:gd name="T51" fmla="*/ 119 h 125"/>
                  <a:gd name="T52" fmla="*/ 38 w 76"/>
                  <a:gd name="T53" fmla="*/ 125 h 125"/>
                  <a:gd name="T54" fmla="*/ 13 w 76"/>
                  <a:gd name="T55" fmla="*/ 119 h 125"/>
                  <a:gd name="T56" fmla="*/ 0 w 76"/>
                  <a:gd name="T57" fmla="*/ 109 h 125"/>
                  <a:gd name="T58" fmla="*/ 0 w 76"/>
                  <a:gd name="T59" fmla="*/ 109 h 125"/>
                  <a:gd name="T60" fmla="*/ 0 w 76"/>
                  <a:gd name="T61" fmla="*/ 111 h 125"/>
                  <a:gd name="T62" fmla="*/ 0 w 76"/>
                  <a:gd name="T63" fmla="*/ 111 h 125"/>
                  <a:gd name="T64" fmla="*/ 0 w 76"/>
                  <a:gd name="T65" fmla="*/ 11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125">
                    <a:moveTo>
                      <a:pt x="76" y="13"/>
                    </a:moveTo>
                    <a:lnTo>
                      <a:pt x="73" y="11"/>
                    </a:lnTo>
                    <a:lnTo>
                      <a:pt x="63" y="5"/>
                    </a:lnTo>
                    <a:lnTo>
                      <a:pt x="51" y="2"/>
                    </a:lnTo>
                    <a:lnTo>
                      <a:pt x="38" y="0"/>
                    </a:lnTo>
                    <a:lnTo>
                      <a:pt x="25" y="2"/>
                    </a:lnTo>
                    <a:lnTo>
                      <a:pt x="13" y="5"/>
                    </a:lnTo>
                    <a:lnTo>
                      <a:pt x="3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3" y="5"/>
                    </a:lnTo>
                    <a:lnTo>
                      <a:pt x="25" y="2"/>
                    </a:lnTo>
                    <a:lnTo>
                      <a:pt x="38" y="0"/>
                    </a:lnTo>
                    <a:lnTo>
                      <a:pt x="50" y="2"/>
                    </a:lnTo>
                    <a:lnTo>
                      <a:pt x="63" y="5"/>
                    </a:lnTo>
                    <a:lnTo>
                      <a:pt x="73" y="11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close/>
                    <a:moveTo>
                      <a:pt x="0" y="111"/>
                    </a:moveTo>
                    <a:lnTo>
                      <a:pt x="3" y="113"/>
                    </a:lnTo>
                    <a:lnTo>
                      <a:pt x="13" y="119"/>
                    </a:lnTo>
                    <a:lnTo>
                      <a:pt x="25" y="123"/>
                    </a:lnTo>
                    <a:lnTo>
                      <a:pt x="38" y="125"/>
                    </a:lnTo>
                    <a:lnTo>
                      <a:pt x="51" y="123"/>
                    </a:lnTo>
                    <a:lnTo>
                      <a:pt x="63" y="119"/>
                    </a:lnTo>
                    <a:lnTo>
                      <a:pt x="73" y="113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3" y="113"/>
                    </a:lnTo>
                    <a:lnTo>
                      <a:pt x="63" y="119"/>
                    </a:lnTo>
                    <a:lnTo>
                      <a:pt x="50" y="123"/>
                    </a:lnTo>
                    <a:lnTo>
                      <a:pt x="38" y="125"/>
                    </a:lnTo>
                    <a:lnTo>
                      <a:pt x="25" y="123"/>
                    </a:lnTo>
                    <a:lnTo>
                      <a:pt x="13" y="119"/>
                    </a:lnTo>
                    <a:lnTo>
                      <a:pt x="3" y="113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004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26" name="Freeform 8211"/>
              <p:cNvSpPr>
                <a:spLocks noEditPoints="1"/>
              </p:cNvSpPr>
              <p:nvPr/>
            </p:nvSpPr>
            <p:spPr bwMode="auto">
              <a:xfrm>
                <a:off x="2929" y="3068"/>
                <a:ext cx="76" cy="125"/>
              </a:xfrm>
              <a:custGeom>
                <a:avLst/>
                <a:gdLst>
                  <a:gd name="T0" fmla="*/ 73 w 76"/>
                  <a:gd name="T1" fmla="*/ 11 h 125"/>
                  <a:gd name="T2" fmla="*/ 50 w 76"/>
                  <a:gd name="T3" fmla="*/ 2 h 125"/>
                  <a:gd name="T4" fmla="*/ 25 w 76"/>
                  <a:gd name="T5" fmla="*/ 2 h 125"/>
                  <a:gd name="T6" fmla="*/ 3 w 76"/>
                  <a:gd name="T7" fmla="*/ 11 h 125"/>
                  <a:gd name="T8" fmla="*/ 0 w 76"/>
                  <a:gd name="T9" fmla="*/ 13 h 125"/>
                  <a:gd name="T10" fmla="*/ 0 w 76"/>
                  <a:gd name="T11" fmla="*/ 15 h 125"/>
                  <a:gd name="T12" fmla="*/ 0 w 76"/>
                  <a:gd name="T13" fmla="*/ 15 h 125"/>
                  <a:gd name="T14" fmla="*/ 0 w 76"/>
                  <a:gd name="T15" fmla="*/ 15 h 125"/>
                  <a:gd name="T16" fmla="*/ 3 w 76"/>
                  <a:gd name="T17" fmla="*/ 11 h 125"/>
                  <a:gd name="T18" fmla="*/ 26 w 76"/>
                  <a:gd name="T19" fmla="*/ 2 h 125"/>
                  <a:gd name="T20" fmla="*/ 50 w 76"/>
                  <a:gd name="T21" fmla="*/ 2 h 125"/>
                  <a:gd name="T22" fmla="*/ 73 w 76"/>
                  <a:gd name="T23" fmla="*/ 11 h 125"/>
                  <a:gd name="T24" fmla="*/ 76 w 76"/>
                  <a:gd name="T25" fmla="*/ 15 h 125"/>
                  <a:gd name="T26" fmla="*/ 76 w 76"/>
                  <a:gd name="T27" fmla="*/ 15 h 125"/>
                  <a:gd name="T28" fmla="*/ 76 w 76"/>
                  <a:gd name="T29" fmla="*/ 15 h 125"/>
                  <a:gd name="T30" fmla="*/ 76 w 76"/>
                  <a:gd name="T31" fmla="*/ 13 h 125"/>
                  <a:gd name="T32" fmla="*/ 0 w 76"/>
                  <a:gd name="T33" fmla="*/ 109 h 125"/>
                  <a:gd name="T34" fmla="*/ 13 w 76"/>
                  <a:gd name="T35" fmla="*/ 119 h 125"/>
                  <a:gd name="T36" fmla="*/ 38 w 76"/>
                  <a:gd name="T37" fmla="*/ 125 h 125"/>
                  <a:gd name="T38" fmla="*/ 63 w 76"/>
                  <a:gd name="T39" fmla="*/ 119 h 125"/>
                  <a:gd name="T40" fmla="*/ 76 w 76"/>
                  <a:gd name="T41" fmla="*/ 109 h 125"/>
                  <a:gd name="T42" fmla="*/ 76 w 76"/>
                  <a:gd name="T43" fmla="*/ 109 h 125"/>
                  <a:gd name="T44" fmla="*/ 76 w 76"/>
                  <a:gd name="T45" fmla="*/ 109 h 125"/>
                  <a:gd name="T46" fmla="*/ 76 w 76"/>
                  <a:gd name="T47" fmla="*/ 109 h 125"/>
                  <a:gd name="T48" fmla="*/ 76 w 76"/>
                  <a:gd name="T49" fmla="*/ 109 h 125"/>
                  <a:gd name="T50" fmla="*/ 61 w 76"/>
                  <a:gd name="T51" fmla="*/ 119 h 125"/>
                  <a:gd name="T52" fmla="*/ 38 w 76"/>
                  <a:gd name="T53" fmla="*/ 123 h 125"/>
                  <a:gd name="T54" fmla="*/ 15 w 76"/>
                  <a:gd name="T55" fmla="*/ 119 h 125"/>
                  <a:gd name="T56" fmla="*/ 0 w 76"/>
                  <a:gd name="T57" fmla="*/ 109 h 125"/>
                  <a:gd name="T58" fmla="*/ 0 w 76"/>
                  <a:gd name="T59" fmla="*/ 109 h 125"/>
                  <a:gd name="T60" fmla="*/ 0 w 76"/>
                  <a:gd name="T61" fmla="*/ 109 h 125"/>
                  <a:gd name="T62" fmla="*/ 0 w 76"/>
                  <a:gd name="T63" fmla="*/ 109 h 125"/>
                  <a:gd name="T64" fmla="*/ 0 w 76"/>
                  <a:gd name="T65" fmla="*/ 109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125">
                    <a:moveTo>
                      <a:pt x="76" y="13"/>
                    </a:moveTo>
                    <a:lnTo>
                      <a:pt x="73" y="11"/>
                    </a:lnTo>
                    <a:lnTo>
                      <a:pt x="63" y="5"/>
                    </a:lnTo>
                    <a:lnTo>
                      <a:pt x="50" y="2"/>
                    </a:lnTo>
                    <a:lnTo>
                      <a:pt x="38" y="0"/>
                    </a:lnTo>
                    <a:lnTo>
                      <a:pt x="25" y="2"/>
                    </a:lnTo>
                    <a:lnTo>
                      <a:pt x="13" y="5"/>
                    </a:lnTo>
                    <a:lnTo>
                      <a:pt x="3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15" y="5"/>
                    </a:lnTo>
                    <a:lnTo>
                      <a:pt x="26" y="2"/>
                    </a:lnTo>
                    <a:lnTo>
                      <a:pt x="38" y="0"/>
                    </a:lnTo>
                    <a:lnTo>
                      <a:pt x="50" y="2"/>
                    </a:lnTo>
                    <a:lnTo>
                      <a:pt x="61" y="5"/>
                    </a:lnTo>
                    <a:lnTo>
                      <a:pt x="73" y="11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3"/>
                    </a:lnTo>
                    <a:lnTo>
                      <a:pt x="76" y="13"/>
                    </a:lnTo>
                    <a:close/>
                    <a:moveTo>
                      <a:pt x="0" y="109"/>
                    </a:moveTo>
                    <a:lnTo>
                      <a:pt x="3" y="113"/>
                    </a:lnTo>
                    <a:lnTo>
                      <a:pt x="13" y="119"/>
                    </a:lnTo>
                    <a:lnTo>
                      <a:pt x="25" y="123"/>
                    </a:lnTo>
                    <a:lnTo>
                      <a:pt x="38" y="125"/>
                    </a:lnTo>
                    <a:lnTo>
                      <a:pt x="50" y="123"/>
                    </a:lnTo>
                    <a:lnTo>
                      <a:pt x="63" y="119"/>
                    </a:lnTo>
                    <a:lnTo>
                      <a:pt x="73" y="113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3" y="113"/>
                    </a:lnTo>
                    <a:lnTo>
                      <a:pt x="61" y="119"/>
                    </a:lnTo>
                    <a:lnTo>
                      <a:pt x="50" y="123"/>
                    </a:lnTo>
                    <a:lnTo>
                      <a:pt x="38" y="123"/>
                    </a:lnTo>
                    <a:lnTo>
                      <a:pt x="26" y="123"/>
                    </a:lnTo>
                    <a:lnTo>
                      <a:pt x="15" y="119"/>
                    </a:lnTo>
                    <a:lnTo>
                      <a:pt x="3" y="113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27" name="Freeform 8212"/>
              <p:cNvSpPr>
                <a:spLocks noEditPoints="1"/>
              </p:cNvSpPr>
              <p:nvPr/>
            </p:nvSpPr>
            <p:spPr bwMode="auto">
              <a:xfrm>
                <a:off x="2929" y="3068"/>
                <a:ext cx="76" cy="123"/>
              </a:xfrm>
              <a:custGeom>
                <a:avLst/>
                <a:gdLst>
                  <a:gd name="T0" fmla="*/ 73 w 76"/>
                  <a:gd name="T1" fmla="*/ 11 h 123"/>
                  <a:gd name="T2" fmla="*/ 50 w 76"/>
                  <a:gd name="T3" fmla="*/ 2 h 123"/>
                  <a:gd name="T4" fmla="*/ 26 w 76"/>
                  <a:gd name="T5" fmla="*/ 2 h 123"/>
                  <a:gd name="T6" fmla="*/ 3 w 76"/>
                  <a:gd name="T7" fmla="*/ 11 h 123"/>
                  <a:gd name="T8" fmla="*/ 0 w 76"/>
                  <a:gd name="T9" fmla="*/ 15 h 123"/>
                  <a:gd name="T10" fmla="*/ 0 w 76"/>
                  <a:gd name="T11" fmla="*/ 15 h 123"/>
                  <a:gd name="T12" fmla="*/ 0 w 76"/>
                  <a:gd name="T13" fmla="*/ 15 h 123"/>
                  <a:gd name="T14" fmla="*/ 0 w 76"/>
                  <a:gd name="T15" fmla="*/ 15 h 123"/>
                  <a:gd name="T16" fmla="*/ 3 w 76"/>
                  <a:gd name="T17" fmla="*/ 11 h 123"/>
                  <a:gd name="T18" fmla="*/ 26 w 76"/>
                  <a:gd name="T19" fmla="*/ 2 h 123"/>
                  <a:gd name="T20" fmla="*/ 50 w 76"/>
                  <a:gd name="T21" fmla="*/ 2 h 123"/>
                  <a:gd name="T22" fmla="*/ 73 w 76"/>
                  <a:gd name="T23" fmla="*/ 11 h 123"/>
                  <a:gd name="T24" fmla="*/ 76 w 76"/>
                  <a:gd name="T25" fmla="*/ 15 h 123"/>
                  <a:gd name="T26" fmla="*/ 76 w 76"/>
                  <a:gd name="T27" fmla="*/ 15 h 123"/>
                  <a:gd name="T28" fmla="*/ 76 w 76"/>
                  <a:gd name="T29" fmla="*/ 15 h 123"/>
                  <a:gd name="T30" fmla="*/ 76 w 76"/>
                  <a:gd name="T31" fmla="*/ 15 h 123"/>
                  <a:gd name="T32" fmla="*/ 0 w 76"/>
                  <a:gd name="T33" fmla="*/ 109 h 123"/>
                  <a:gd name="T34" fmla="*/ 15 w 76"/>
                  <a:gd name="T35" fmla="*/ 119 h 123"/>
                  <a:gd name="T36" fmla="*/ 38 w 76"/>
                  <a:gd name="T37" fmla="*/ 123 h 123"/>
                  <a:gd name="T38" fmla="*/ 61 w 76"/>
                  <a:gd name="T39" fmla="*/ 119 h 123"/>
                  <a:gd name="T40" fmla="*/ 76 w 76"/>
                  <a:gd name="T41" fmla="*/ 109 h 123"/>
                  <a:gd name="T42" fmla="*/ 76 w 76"/>
                  <a:gd name="T43" fmla="*/ 109 h 123"/>
                  <a:gd name="T44" fmla="*/ 76 w 76"/>
                  <a:gd name="T45" fmla="*/ 109 h 123"/>
                  <a:gd name="T46" fmla="*/ 76 w 76"/>
                  <a:gd name="T47" fmla="*/ 109 h 123"/>
                  <a:gd name="T48" fmla="*/ 76 w 76"/>
                  <a:gd name="T49" fmla="*/ 109 h 123"/>
                  <a:gd name="T50" fmla="*/ 61 w 76"/>
                  <a:gd name="T51" fmla="*/ 119 h 123"/>
                  <a:gd name="T52" fmla="*/ 38 w 76"/>
                  <a:gd name="T53" fmla="*/ 123 h 123"/>
                  <a:gd name="T54" fmla="*/ 15 w 76"/>
                  <a:gd name="T55" fmla="*/ 119 h 123"/>
                  <a:gd name="T56" fmla="*/ 0 w 76"/>
                  <a:gd name="T57" fmla="*/ 109 h 123"/>
                  <a:gd name="T58" fmla="*/ 0 w 76"/>
                  <a:gd name="T59" fmla="*/ 109 h 123"/>
                  <a:gd name="T60" fmla="*/ 0 w 76"/>
                  <a:gd name="T61" fmla="*/ 109 h 123"/>
                  <a:gd name="T62" fmla="*/ 0 w 76"/>
                  <a:gd name="T63" fmla="*/ 109 h 123"/>
                  <a:gd name="T64" fmla="*/ 0 w 76"/>
                  <a:gd name="T65" fmla="*/ 10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123">
                    <a:moveTo>
                      <a:pt x="76" y="15"/>
                    </a:moveTo>
                    <a:lnTo>
                      <a:pt x="73" y="11"/>
                    </a:lnTo>
                    <a:lnTo>
                      <a:pt x="61" y="5"/>
                    </a:lnTo>
                    <a:lnTo>
                      <a:pt x="50" y="2"/>
                    </a:lnTo>
                    <a:lnTo>
                      <a:pt x="38" y="0"/>
                    </a:lnTo>
                    <a:lnTo>
                      <a:pt x="26" y="2"/>
                    </a:lnTo>
                    <a:lnTo>
                      <a:pt x="15" y="5"/>
                    </a:lnTo>
                    <a:lnTo>
                      <a:pt x="3" y="11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15" y="5"/>
                    </a:lnTo>
                    <a:lnTo>
                      <a:pt x="26" y="2"/>
                    </a:lnTo>
                    <a:lnTo>
                      <a:pt x="38" y="2"/>
                    </a:lnTo>
                    <a:lnTo>
                      <a:pt x="50" y="2"/>
                    </a:lnTo>
                    <a:lnTo>
                      <a:pt x="61" y="5"/>
                    </a:lnTo>
                    <a:lnTo>
                      <a:pt x="73" y="11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close/>
                    <a:moveTo>
                      <a:pt x="0" y="109"/>
                    </a:moveTo>
                    <a:lnTo>
                      <a:pt x="3" y="113"/>
                    </a:lnTo>
                    <a:lnTo>
                      <a:pt x="15" y="119"/>
                    </a:lnTo>
                    <a:lnTo>
                      <a:pt x="26" y="123"/>
                    </a:lnTo>
                    <a:lnTo>
                      <a:pt x="38" y="123"/>
                    </a:lnTo>
                    <a:lnTo>
                      <a:pt x="50" y="123"/>
                    </a:lnTo>
                    <a:lnTo>
                      <a:pt x="61" y="119"/>
                    </a:lnTo>
                    <a:lnTo>
                      <a:pt x="73" y="113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3" y="113"/>
                    </a:lnTo>
                    <a:lnTo>
                      <a:pt x="61" y="119"/>
                    </a:lnTo>
                    <a:lnTo>
                      <a:pt x="50" y="123"/>
                    </a:lnTo>
                    <a:lnTo>
                      <a:pt x="38" y="123"/>
                    </a:lnTo>
                    <a:lnTo>
                      <a:pt x="26" y="123"/>
                    </a:lnTo>
                    <a:lnTo>
                      <a:pt x="15" y="119"/>
                    </a:lnTo>
                    <a:lnTo>
                      <a:pt x="3" y="113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28" name="Freeform 8213"/>
              <p:cNvSpPr>
                <a:spLocks noEditPoints="1"/>
              </p:cNvSpPr>
              <p:nvPr/>
            </p:nvSpPr>
            <p:spPr bwMode="auto">
              <a:xfrm>
                <a:off x="2929" y="3070"/>
                <a:ext cx="76" cy="121"/>
              </a:xfrm>
              <a:custGeom>
                <a:avLst/>
                <a:gdLst>
                  <a:gd name="T0" fmla="*/ 73 w 76"/>
                  <a:gd name="T1" fmla="*/ 9 h 121"/>
                  <a:gd name="T2" fmla="*/ 50 w 76"/>
                  <a:gd name="T3" fmla="*/ 0 h 121"/>
                  <a:gd name="T4" fmla="*/ 26 w 76"/>
                  <a:gd name="T5" fmla="*/ 0 h 121"/>
                  <a:gd name="T6" fmla="*/ 3 w 76"/>
                  <a:gd name="T7" fmla="*/ 9 h 121"/>
                  <a:gd name="T8" fmla="*/ 0 w 76"/>
                  <a:gd name="T9" fmla="*/ 13 h 121"/>
                  <a:gd name="T10" fmla="*/ 0 w 76"/>
                  <a:gd name="T11" fmla="*/ 13 h 121"/>
                  <a:gd name="T12" fmla="*/ 0 w 76"/>
                  <a:gd name="T13" fmla="*/ 13 h 121"/>
                  <a:gd name="T14" fmla="*/ 0 w 76"/>
                  <a:gd name="T15" fmla="*/ 13 h 121"/>
                  <a:gd name="T16" fmla="*/ 3 w 76"/>
                  <a:gd name="T17" fmla="*/ 9 h 121"/>
                  <a:gd name="T18" fmla="*/ 26 w 76"/>
                  <a:gd name="T19" fmla="*/ 2 h 121"/>
                  <a:gd name="T20" fmla="*/ 50 w 76"/>
                  <a:gd name="T21" fmla="*/ 2 h 121"/>
                  <a:gd name="T22" fmla="*/ 73 w 76"/>
                  <a:gd name="T23" fmla="*/ 9 h 121"/>
                  <a:gd name="T24" fmla="*/ 76 w 76"/>
                  <a:gd name="T25" fmla="*/ 13 h 121"/>
                  <a:gd name="T26" fmla="*/ 76 w 76"/>
                  <a:gd name="T27" fmla="*/ 13 h 121"/>
                  <a:gd name="T28" fmla="*/ 76 w 76"/>
                  <a:gd name="T29" fmla="*/ 13 h 121"/>
                  <a:gd name="T30" fmla="*/ 76 w 76"/>
                  <a:gd name="T31" fmla="*/ 13 h 121"/>
                  <a:gd name="T32" fmla="*/ 0 w 76"/>
                  <a:gd name="T33" fmla="*/ 107 h 121"/>
                  <a:gd name="T34" fmla="*/ 15 w 76"/>
                  <a:gd name="T35" fmla="*/ 117 h 121"/>
                  <a:gd name="T36" fmla="*/ 38 w 76"/>
                  <a:gd name="T37" fmla="*/ 121 h 121"/>
                  <a:gd name="T38" fmla="*/ 61 w 76"/>
                  <a:gd name="T39" fmla="*/ 117 h 121"/>
                  <a:gd name="T40" fmla="*/ 76 w 76"/>
                  <a:gd name="T41" fmla="*/ 107 h 121"/>
                  <a:gd name="T42" fmla="*/ 76 w 76"/>
                  <a:gd name="T43" fmla="*/ 107 h 121"/>
                  <a:gd name="T44" fmla="*/ 76 w 76"/>
                  <a:gd name="T45" fmla="*/ 107 h 121"/>
                  <a:gd name="T46" fmla="*/ 76 w 76"/>
                  <a:gd name="T47" fmla="*/ 105 h 121"/>
                  <a:gd name="T48" fmla="*/ 76 w 76"/>
                  <a:gd name="T49" fmla="*/ 105 h 121"/>
                  <a:gd name="T50" fmla="*/ 61 w 76"/>
                  <a:gd name="T51" fmla="*/ 115 h 121"/>
                  <a:gd name="T52" fmla="*/ 38 w 76"/>
                  <a:gd name="T53" fmla="*/ 121 h 121"/>
                  <a:gd name="T54" fmla="*/ 15 w 76"/>
                  <a:gd name="T55" fmla="*/ 115 h 121"/>
                  <a:gd name="T56" fmla="*/ 0 w 76"/>
                  <a:gd name="T57" fmla="*/ 105 h 121"/>
                  <a:gd name="T58" fmla="*/ 0 w 76"/>
                  <a:gd name="T59" fmla="*/ 105 h 121"/>
                  <a:gd name="T60" fmla="*/ 0 w 76"/>
                  <a:gd name="T61" fmla="*/ 107 h 121"/>
                  <a:gd name="T62" fmla="*/ 0 w 76"/>
                  <a:gd name="T63" fmla="*/ 107 h 121"/>
                  <a:gd name="T64" fmla="*/ 0 w 76"/>
                  <a:gd name="T65" fmla="*/ 10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121">
                    <a:moveTo>
                      <a:pt x="76" y="13"/>
                    </a:moveTo>
                    <a:lnTo>
                      <a:pt x="73" y="9"/>
                    </a:lnTo>
                    <a:lnTo>
                      <a:pt x="61" y="3"/>
                    </a:lnTo>
                    <a:lnTo>
                      <a:pt x="50" y="0"/>
                    </a:lnTo>
                    <a:lnTo>
                      <a:pt x="38" y="0"/>
                    </a:lnTo>
                    <a:lnTo>
                      <a:pt x="26" y="0"/>
                    </a:lnTo>
                    <a:lnTo>
                      <a:pt x="15" y="3"/>
                    </a:lnTo>
                    <a:lnTo>
                      <a:pt x="3" y="9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9"/>
                    </a:lnTo>
                    <a:lnTo>
                      <a:pt x="15" y="3"/>
                    </a:lnTo>
                    <a:lnTo>
                      <a:pt x="26" y="2"/>
                    </a:lnTo>
                    <a:lnTo>
                      <a:pt x="38" y="0"/>
                    </a:lnTo>
                    <a:lnTo>
                      <a:pt x="50" y="2"/>
                    </a:lnTo>
                    <a:lnTo>
                      <a:pt x="61" y="3"/>
                    </a:lnTo>
                    <a:lnTo>
                      <a:pt x="73" y="9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close/>
                    <a:moveTo>
                      <a:pt x="0" y="107"/>
                    </a:moveTo>
                    <a:lnTo>
                      <a:pt x="3" y="111"/>
                    </a:lnTo>
                    <a:lnTo>
                      <a:pt x="15" y="117"/>
                    </a:lnTo>
                    <a:lnTo>
                      <a:pt x="26" y="121"/>
                    </a:lnTo>
                    <a:lnTo>
                      <a:pt x="38" y="121"/>
                    </a:lnTo>
                    <a:lnTo>
                      <a:pt x="50" y="121"/>
                    </a:lnTo>
                    <a:lnTo>
                      <a:pt x="61" y="117"/>
                    </a:lnTo>
                    <a:lnTo>
                      <a:pt x="73" y="111"/>
                    </a:lnTo>
                    <a:lnTo>
                      <a:pt x="76" y="107"/>
                    </a:lnTo>
                    <a:lnTo>
                      <a:pt x="76" y="107"/>
                    </a:lnTo>
                    <a:lnTo>
                      <a:pt x="76" y="107"/>
                    </a:lnTo>
                    <a:lnTo>
                      <a:pt x="76" y="107"/>
                    </a:lnTo>
                    <a:lnTo>
                      <a:pt x="76" y="107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3" y="111"/>
                    </a:lnTo>
                    <a:lnTo>
                      <a:pt x="61" y="115"/>
                    </a:lnTo>
                    <a:lnTo>
                      <a:pt x="50" y="119"/>
                    </a:lnTo>
                    <a:lnTo>
                      <a:pt x="38" y="121"/>
                    </a:lnTo>
                    <a:lnTo>
                      <a:pt x="26" y="119"/>
                    </a:lnTo>
                    <a:lnTo>
                      <a:pt x="15" y="115"/>
                    </a:lnTo>
                    <a:lnTo>
                      <a:pt x="3" y="111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00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29" name="Freeform 8214"/>
              <p:cNvSpPr>
                <a:spLocks noEditPoints="1"/>
              </p:cNvSpPr>
              <p:nvPr/>
            </p:nvSpPr>
            <p:spPr bwMode="auto">
              <a:xfrm>
                <a:off x="2929" y="3070"/>
                <a:ext cx="76" cy="121"/>
              </a:xfrm>
              <a:custGeom>
                <a:avLst/>
                <a:gdLst>
                  <a:gd name="T0" fmla="*/ 73 w 76"/>
                  <a:gd name="T1" fmla="*/ 9 h 121"/>
                  <a:gd name="T2" fmla="*/ 50 w 76"/>
                  <a:gd name="T3" fmla="*/ 2 h 121"/>
                  <a:gd name="T4" fmla="*/ 26 w 76"/>
                  <a:gd name="T5" fmla="*/ 2 h 121"/>
                  <a:gd name="T6" fmla="*/ 3 w 76"/>
                  <a:gd name="T7" fmla="*/ 9 h 121"/>
                  <a:gd name="T8" fmla="*/ 0 w 76"/>
                  <a:gd name="T9" fmla="*/ 15 h 121"/>
                  <a:gd name="T10" fmla="*/ 0 w 76"/>
                  <a:gd name="T11" fmla="*/ 15 h 121"/>
                  <a:gd name="T12" fmla="*/ 0 w 76"/>
                  <a:gd name="T13" fmla="*/ 15 h 121"/>
                  <a:gd name="T14" fmla="*/ 0 w 76"/>
                  <a:gd name="T15" fmla="*/ 15 h 121"/>
                  <a:gd name="T16" fmla="*/ 3 w 76"/>
                  <a:gd name="T17" fmla="*/ 9 h 121"/>
                  <a:gd name="T18" fmla="*/ 26 w 76"/>
                  <a:gd name="T19" fmla="*/ 2 h 121"/>
                  <a:gd name="T20" fmla="*/ 50 w 76"/>
                  <a:gd name="T21" fmla="*/ 2 h 121"/>
                  <a:gd name="T22" fmla="*/ 73 w 76"/>
                  <a:gd name="T23" fmla="*/ 9 h 121"/>
                  <a:gd name="T24" fmla="*/ 76 w 76"/>
                  <a:gd name="T25" fmla="*/ 15 h 121"/>
                  <a:gd name="T26" fmla="*/ 76 w 76"/>
                  <a:gd name="T27" fmla="*/ 15 h 121"/>
                  <a:gd name="T28" fmla="*/ 76 w 76"/>
                  <a:gd name="T29" fmla="*/ 15 h 121"/>
                  <a:gd name="T30" fmla="*/ 76 w 76"/>
                  <a:gd name="T31" fmla="*/ 15 h 121"/>
                  <a:gd name="T32" fmla="*/ 0 w 76"/>
                  <a:gd name="T33" fmla="*/ 105 h 121"/>
                  <a:gd name="T34" fmla="*/ 15 w 76"/>
                  <a:gd name="T35" fmla="*/ 115 h 121"/>
                  <a:gd name="T36" fmla="*/ 38 w 76"/>
                  <a:gd name="T37" fmla="*/ 121 h 121"/>
                  <a:gd name="T38" fmla="*/ 61 w 76"/>
                  <a:gd name="T39" fmla="*/ 115 h 121"/>
                  <a:gd name="T40" fmla="*/ 76 w 76"/>
                  <a:gd name="T41" fmla="*/ 105 h 121"/>
                  <a:gd name="T42" fmla="*/ 76 w 76"/>
                  <a:gd name="T43" fmla="*/ 105 h 121"/>
                  <a:gd name="T44" fmla="*/ 76 w 76"/>
                  <a:gd name="T45" fmla="*/ 105 h 121"/>
                  <a:gd name="T46" fmla="*/ 76 w 76"/>
                  <a:gd name="T47" fmla="*/ 105 h 121"/>
                  <a:gd name="T48" fmla="*/ 76 w 76"/>
                  <a:gd name="T49" fmla="*/ 105 h 121"/>
                  <a:gd name="T50" fmla="*/ 61 w 76"/>
                  <a:gd name="T51" fmla="*/ 115 h 121"/>
                  <a:gd name="T52" fmla="*/ 38 w 76"/>
                  <a:gd name="T53" fmla="*/ 121 h 121"/>
                  <a:gd name="T54" fmla="*/ 15 w 76"/>
                  <a:gd name="T55" fmla="*/ 115 h 121"/>
                  <a:gd name="T56" fmla="*/ 0 w 76"/>
                  <a:gd name="T57" fmla="*/ 105 h 121"/>
                  <a:gd name="T58" fmla="*/ 0 w 76"/>
                  <a:gd name="T59" fmla="*/ 105 h 121"/>
                  <a:gd name="T60" fmla="*/ 0 w 76"/>
                  <a:gd name="T61" fmla="*/ 105 h 121"/>
                  <a:gd name="T62" fmla="*/ 0 w 76"/>
                  <a:gd name="T63" fmla="*/ 105 h 121"/>
                  <a:gd name="T64" fmla="*/ 0 w 76"/>
                  <a:gd name="T65" fmla="*/ 10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121">
                    <a:moveTo>
                      <a:pt x="76" y="13"/>
                    </a:moveTo>
                    <a:lnTo>
                      <a:pt x="73" y="9"/>
                    </a:lnTo>
                    <a:lnTo>
                      <a:pt x="61" y="3"/>
                    </a:lnTo>
                    <a:lnTo>
                      <a:pt x="50" y="2"/>
                    </a:lnTo>
                    <a:lnTo>
                      <a:pt x="38" y="0"/>
                    </a:lnTo>
                    <a:lnTo>
                      <a:pt x="26" y="2"/>
                    </a:lnTo>
                    <a:lnTo>
                      <a:pt x="15" y="3"/>
                    </a:lnTo>
                    <a:lnTo>
                      <a:pt x="3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3" y="9"/>
                    </a:lnTo>
                    <a:lnTo>
                      <a:pt x="15" y="5"/>
                    </a:lnTo>
                    <a:lnTo>
                      <a:pt x="26" y="2"/>
                    </a:lnTo>
                    <a:lnTo>
                      <a:pt x="38" y="0"/>
                    </a:lnTo>
                    <a:lnTo>
                      <a:pt x="50" y="2"/>
                    </a:lnTo>
                    <a:lnTo>
                      <a:pt x="61" y="5"/>
                    </a:lnTo>
                    <a:lnTo>
                      <a:pt x="73" y="9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3"/>
                    </a:lnTo>
                    <a:close/>
                    <a:moveTo>
                      <a:pt x="0" y="105"/>
                    </a:moveTo>
                    <a:lnTo>
                      <a:pt x="3" y="111"/>
                    </a:lnTo>
                    <a:lnTo>
                      <a:pt x="15" y="115"/>
                    </a:lnTo>
                    <a:lnTo>
                      <a:pt x="26" y="119"/>
                    </a:lnTo>
                    <a:lnTo>
                      <a:pt x="38" y="121"/>
                    </a:lnTo>
                    <a:lnTo>
                      <a:pt x="50" y="119"/>
                    </a:lnTo>
                    <a:lnTo>
                      <a:pt x="61" y="115"/>
                    </a:lnTo>
                    <a:lnTo>
                      <a:pt x="73" y="111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3" y="109"/>
                    </a:lnTo>
                    <a:lnTo>
                      <a:pt x="61" y="115"/>
                    </a:lnTo>
                    <a:lnTo>
                      <a:pt x="50" y="119"/>
                    </a:lnTo>
                    <a:lnTo>
                      <a:pt x="38" y="121"/>
                    </a:lnTo>
                    <a:lnTo>
                      <a:pt x="26" y="119"/>
                    </a:lnTo>
                    <a:lnTo>
                      <a:pt x="15" y="115"/>
                    </a:lnTo>
                    <a:lnTo>
                      <a:pt x="3" y="109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rgbClr val="00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30" name="Freeform 8215"/>
              <p:cNvSpPr>
                <a:spLocks noEditPoints="1"/>
              </p:cNvSpPr>
              <p:nvPr/>
            </p:nvSpPr>
            <p:spPr bwMode="auto">
              <a:xfrm>
                <a:off x="2927" y="3070"/>
                <a:ext cx="80" cy="121"/>
              </a:xfrm>
              <a:custGeom>
                <a:avLst/>
                <a:gdLst>
                  <a:gd name="T0" fmla="*/ 75 w 80"/>
                  <a:gd name="T1" fmla="*/ 9 h 121"/>
                  <a:gd name="T2" fmla="*/ 52 w 80"/>
                  <a:gd name="T3" fmla="*/ 2 h 121"/>
                  <a:gd name="T4" fmla="*/ 28 w 80"/>
                  <a:gd name="T5" fmla="*/ 2 h 121"/>
                  <a:gd name="T6" fmla="*/ 5 w 80"/>
                  <a:gd name="T7" fmla="*/ 9 h 121"/>
                  <a:gd name="T8" fmla="*/ 2 w 80"/>
                  <a:gd name="T9" fmla="*/ 15 h 121"/>
                  <a:gd name="T10" fmla="*/ 0 w 80"/>
                  <a:gd name="T11" fmla="*/ 15 h 121"/>
                  <a:gd name="T12" fmla="*/ 0 w 80"/>
                  <a:gd name="T13" fmla="*/ 15 h 121"/>
                  <a:gd name="T14" fmla="*/ 0 w 80"/>
                  <a:gd name="T15" fmla="*/ 15 h 121"/>
                  <a:gd name="T16" fmla="*/ 7 w 80"/>
                  <a:gd name="T17" fmla="*/ 11 h 121"/>
                  <a:gd name="T18" fmla="*/ 28 w 80"/>
                  <a:gd name="T19" fmla="*/ 2 h 121"/>
                  <a:gd name="T20" fmla="*/ 52 w 80"/>
                  <a:gd name="T21" fmla="*/ 2 h 121"/>
                  <a:gd name="T22" fmla="*/ 73 w 80"/>
                  <a:gd name="T23" fmla="*/ 11 h 121"/>
                  <a:gd name="T24" fmla="*/ 80 w 80"/>
                  <a:gd name="T25" fmla="*/ 15 h 121"/>
                  <a:gd name="T26" fmla="*/ 80 w 80"/>
                  <a:gd name="T27" fmla="*/ 15 h 121"/>
                  <a:gd name="T28" fmla="*/ 78 w 80"/>
                  <a:gd name="T29" fmla="*/ 15 h 121"/>
                  <a:gd name="T30" fmla="*/ 78 w 80"/>
                  <a:gd name="T31" fmla="*/ 15 h 121"/>
                  <a:gd name="T32" fmla="*/ 2 w 80"/>
                  <a:gd name="T33" fmla="*/ 105 h 121"/>
                  <a:gd name="T34" fmla="*/ 17 w 80"/>
                  <a:gd name="T35" fmla="*/ 115 h 121"/>
                  <a:gd name="T36" fmla="*/ 40 w 80"/>
                  <a:gd name="T37" fmla="*/ 121 h 121"/>
                  <a:gd name="T38" fmla="*/ 63 w 80"/>
                  <a:gd name="T39" fmla="*/ 115 h 121"/>
                  <a:gd name="T40" fmla="*/ 78 w 80"/>
                  <a:gd name="T41" fmla="*/ 105 h 121"/>
                  <a:gd name="T42" fmla="*/ 78 w 80"/>
                  <a:gd name="T43" fmla="*/ 105 h 121"/>
                  <a:gd name="T44" fmla="*/ 80 w 80"/>
                  <a:gd name="T45" fmla="*/ 105 h 121"/>
                  <a:gd name="T46" fmla="*/ 80 w 80"/>
                  <a:gd name="T47" fmla="*/ 105 h 121"/>
                  <a:gd name="T48" fmla="*/ 80 w 80"/>
                  <a:gd name="T49" fmla="*/ 105 h 121"/>
                  <a:gd name="T50" fmla="*/ 63 w 80"/>
                  <a:gd name="T51" fmla="*/ 115 h 121"/>
                  <a:gd name="T52" fmla="*/ 40 w 80"/>
                  <a:gd name="T53" fmla="*/ 121 h 121"/>
                  <a:gd name="T54" fmla="*/ 17 w 80"/>
                  <a:gd name="T55" fmla="*/ 115 h 121"/>
                  <a:gd name="T56" fmla="*/ 0 w 80"/>
                  <a:gd name="T57" fmla="*/ 105 h 121"/>
                  <a:gd name="T58" fmla="*/ 0 w 80"/>
                  <a:gd name="T59" fmla="*/ 105 h 121"/>
                  <a:gd name="T60" fmla="*/ 0 w 80"/>
                  <a:gd name="T61" fmla="*/ 105 h 121"/>
                  <a:gd name="T62" fmla="*/ 0 w 80"/>
                  <a:gd name="T63" fmla="*/ 105 h 121"/>
                  <a:gd name="T64" fmla="*/ 2 w 80"/>
                  <a:gd name="T65" fmla="*/ 10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21">
                    <a:moveTo>
                      <a:pt x="78" y="15"/>
                    </a:moveTo>
                    <a:lnTo>
                      <a:pt x="75" y="9"/>
                    </a:lnTo>
                    <a:lnTo>
                      <a:pt x="63" y="5"/>
                    </a:lnTo>
                    <a:lnTo>
                      <a:pt x="52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7" y="5"/>
                    </a:lnTo>
                    <a:lnTo>
                      <a:pt x="5" y="9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7" y="11"/>
                    </a:lnTo>
                    <a:lnTo>
                      <a:pt x="17" y="5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63" y="5"/>
                    </a:lnTo>
                    <a:lnTo>
                      <a:pt x="73" y="11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8" y="15"/>
                    </a:lnTo>
                    <a:close/>
                    <a:moveTo>
                      <a:pt x="2" y="105"/>
                    </a:moveTo>
                    <a:lnTo>
                      <a:pt x="5" y="109"/>
                    </a:lnTo>
                    <a:lnTo>
                      <a:pt x="17" y="115"/>
                    </a:lnTo>
                    <a:lnTo>
                      <a:pt x="28" y="119"/>
                    </a:lnTo>
                    <a:lnTo>
                      <a:pt x="40" y="121"/>
                    </a:lnTo>
                    <a:lnTo>
                      <a:pt x="52" y="119"/>
                    </a:lnTo>
                    <a:lnTo>
                      <a:pt x="63" y="115"/>
                    </a:lnTo>
                    <a:lnTo>
                      <a:pt x="75" y="109"/>
                    </a:lnTo>
                    <a:lnTo>
                      <a:pt x="78" y="105"/>
                    </a:lnTo>
                    <a:lnTo>
                      <a:pt x="78" y="105"/>
                    </a:lnTo>
                    <a:lnTo>
                      <a:pt x="78" y="105"/>
                    </a:lnTo>
                    <a:lnTo>
                      <a:pt x="78" y="105"/>
                    </a:lnTo>
                    <a:lnTo>
                      <a:pt x="80" y="105"/>
                    </a:lnTo>
                    <a:lnTo>
                      <a:pt x="80" y="105"/>
                    </a:lnTo>
                    <a:lnTo>
                      <a:pt x="80" y="105"/>
                    </a:lnTo>
                    <a:lnTo>
                      <a:pt x="80" y="105"/>
                    </a:lnTo>
                    <a:lnTo>
                      <a:pt x="80" y="105"/>
                    </a:lnTo>
                    <a:lnTo>
                      <a:pt x="73" y="109"/>
                    </a:lnTo>
                    <a:lnTo>
                      <a:pt x="63" y="115"/>
                    </a:lnTo>
                    <a:lnTo>
                      <a:pt x="52" y="119"/>
                    </a:lnTo>
                    <a:lnTo>
                      <a:pt x="40" y="121"/>
                    </a:lnTo>
                    <a:lnTo>
                      <a:pt x="28" y="119"/>
                    </a:lnTo>
                    <a:lnTo>
                      <a:pt x="17" y="115"/>
                    </a:lnTo>
                    <a:lnTo>
                      <a:pt x="7" y="109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2" y="105"/>
                    </a:lnTo>
                    <a:lnTo>
                      <a:pt x="2" y="105"/>
                    </a:lnTo>
                    <a:close/>
                  </a:path>
                </a:pathLst>
              </a:custGeom>
              <a:solidFill>
                <a:srgbClr val="00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31" name="Freeform 8216"/>
              <p:cNvSpPr>
                <a:spLocks noEditPoints="1"/>
              </p:cNvSpPr>
              <p:nvPr/>
            </p:nvSpPr>
            <p:spPr bwMode="auto">
              <a:xfrm>
                <a:off x="2927" y="3070"/>
                <a:ext cx="80" cy="121"/>
              </a:xfrm>
              <a:custGeom>
                <a:avLst/>
                <a:gdLst>
                  <a:gd name="T0" fmla="*/ 73 w 80"/>
                  <a:gd name="T1" fmla="*/ 11 h 121"/>
                  <a:gd name="T2" fmla="*/ 52 w 80"/>
                  <a:gd name="T3" fmla="*/ 2 h 121"/>
                  <a:gd name="T4" fmla="*/ 28 w 80"/>
                  <a:gd name="T5" fmla="*/ 2 h 121"/>
                  <a:gd name="T6" fmla="*/ 7 w 80"/>
                  <a:gd name="T7" fmla="*/ 11 h 121"/>
                  <a:gd name="T8" fmla="*/ 0 w 80"/>
                  <a:gd name="T9" fmla="*/ 15 h 121"/>
                  <a:gd name="T10" fmla="*/ 0 w 80"/>
                  <a:gd name="T11" fmla="*/ 15 h 121"/>
                  <a:gd name="T12" fmla="*/ 0 w 80"/>
                  <a:gd name="T13" fmla="*/ 15 h 121"/>
                  <a:gd name="T14" fmla="*/ 0 w 80"/>
                  <a:gd name="T15" fmla="*/ 15 h 121"/>
                  <a:gd name="T16" fmla="*/ 7 w 80"/>
                  <a:gd name="T17" fmla="*/ 11 h 121"/>
                  <a:gd name="T18" fmla="*/ 28 w 80"/>
                  <a:gd name="T19" fmla="*/ 2 h 121"/>
                  <a:gd name="T20" fmla="*/ 52 w 80"/>
                  <a:gd name="T21" fmla="*/ 2 h 121"/>
                  <a:gd name="T22" fmla="*/ 73 w 80"/>
                  <a:gd name="T23" fmla="*/ 11 h 121"/>
                  <a:gd name="T24" fmla="*/ 80 w 80"/>
                  <a:gd name="T25" fmla="*/ 15 h 121"/>
                  <a:gd name="T26" fmla="*/ 80 w 80"/>
                  <a:gd name="T27" fmla="*/ 15 h 121"/>
                  <a:gd name="T28" fmla="*/ 80 w 80"/>
                  <a:gd name="T29" fmla="*/ 15 h 121"/>
                  <a:gd name="T30" fmla="*/ 80 w 80"/>
                  <a:gd name="T31" fmla="*/ 15 h 121"/>
                  <a:gd name="T32" fmla="*/ 0 w 80"/>
                  <a:gd name="T33" fmla="*/ 105 h 121"/>
                  <a:gd name="T34" fmla="*/ 17 w 80"/>
                  <a:gd name="T35" fmla="*/ 115 h 121"/>
                  <a:gd name="T36" fmla="*/ 40 w 80"/>
                  <a:gd name="T37" fmla="*/ 121 h 121"/>
                  <a:gd name="T38" fmla="*/ 63 w 80"/>
                  <a:gd name="T39" fmla="*/ 115 h 121"/>
                  <a:gd name="T40" fmla="*/ 80 w 80"/>
                  <a:gd name="T41" fmla="*/ 105 h 121"/>
                  <a:gd name="T42" fmla="*/ 80 w 80"/>
                  <a:gd name="T43" fmla="*/ 105 h 121"/>
                  <a:gd name="T44" fmla="*/ 80 w 80"/>
                  <a:gd name="T45" fmla="*/ 103 h 121"/>
                  <a:gd name="T46" fmla="*/ 80 w 80"/>
                  <a:gd name="T47" fmla="*/ 103 h 121"/>
                  <a:gd name="T48" fmla="*/ 80 w 80"/>
                  <a:gd name="T49" fmla="*/ 103 h 121"/>
                  <a:gd name="T50" fmla="*/ 63 w 80"/>
                  <a:gd name="T51" fmla="*/ 115 h 121"/>
                  <a:gd name="T52" fmla="*/ 40 w 80"/>
                  <a:gd name="T53" fmla="*/ 119 h 121"/>
                  <a:gd name="T54" fmla="*/ 17 w 80"/>
                  <a:gd name="T55" fmla="*/ 115 h 121"/>
                  <a:gd name="T56" fmla="*/ 0 w 80"/>
                  <a:gd name="T57" fmla="*/ 103 h 121"/>
                  <a:gd name="T58" fmla="*/ 0 w 80"/>
                  <a:gd name="T59" fmla="*/ 103 h 121"/>
                  <a:gd name="T60" fmla="*/ 0 w 80"/>
                  <a:gd name="T61" fmla="*/ 103 h 121"/>
                  <a:gd name="T62" fmla="*/ 0 w 80"/>
                  <a:gd name="T63" fmla="*/ 105 h 121"/>
                  <a:gd name="T64" fmla="*/ 0 w 80"/>
                  <a:gd name="T65" fmla="*/ 10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21">
                    <a:moveTo>
                      <a:pt x="80" y="15"/>
                    </a:moveTo>
                    <a:lnTo>
                      <a:pt x="73" y="11"/>
                    </a:lnTo>
                    <a:lnTo>
                      <a:pt x="63" y="5"/>
                    </a:lnTo>
                    <a:lnTo>
                      <a:pt x="52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7" y="5"/>
                    </a:lnTo>
                    <a:lnTo>
                      <a:pt x="7" y="11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7" y="11"/>
                    </a:lnTo>
                    <a:lnTo>
                      <a:pt x="17" y="5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63" y="5"/>
                    </a:lnTo>
                    <a:lnTo>
                      <a:pt x="73" y="11"/>
                    </a:lnTo>
                    <a:lnTo>
                      <a:pt x="80" y="17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close/>
                    <a:moveTo>
                      <a:pt x="0" y="105"/>
                    </a:moveTo>
                    <a:lnTo>
                      <a:pt x="7" y="109"/>
                    </a:lnTo>
                    <a:lnTo>
                      <a:pt x="17" y="115"/>
                    </a:lnTo>
                    <a:lnTo>
                      <a:pt x="28" y="119"/>
                    </a:lnTo>
                    <a:lnTo>
                      <a:pt x="40" y="121"/>
                    </a:lnTo>
                    <a:lnTo>
                      <a:pt x="52" y="119"/>
                    </a:lnTo>
                    <a:lnTo>
                      <a:pt x="63" y="115"/>
                    </a:lnTo>
                    <a:lnTo>
                      <a:pt x="73" y="109"/>
                    </a:lnTo>
                    <a:lnTo>
                      <a:pt x="80" y="105"/>
                    </a:lnTo>
                    <a:lnTo>
                      <a:pt x="80" y="105"/>
                    </a:lnTo>
                    <a:lnTo>
                      <a:pt x="80" y="105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73" y="109"/>
                    </a:lnTo>
                    <a:lnTo>
                      <a:pt x="63" y="115"/>
                    </a:lnTo>
                    <a:lnTo>
                      <a:pt x="52" y="119"/>
                    </a:lnTo>
                    <a:lnTo>
                      <a:pt x="40" y="119"/>
                    </a:lnTo>
                    <a:lnTo>
                      <a:pt x="28" y="119"/>
                    </a:lnTo>
                    <a:lnTo>
                      <a:pt x="17" y="115"/>
                    </a:lnTo>
                    <a:lnTo>
                      <a:pt x="7" y="109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32" name="Freeform 8217"/>
              <p:cNvSpPr>
                <a:spLocks noEditPoints="1"/>
              </p:cNvSpPr>
              <p:nvPr/>
            </p:nvSpPr>
            <p:spPr bwMode="auto">
              <a:xfrm>
                <a:off x="2927" y="3070"/>
                <a:ext cx="80" cy="119"/>
              </a:xfrm>
              <a:custGeom>
                <a:avLst/>
                <a:gdLst>
                  <a:gd name="T0" fmla="*/ 73 w 80"/>
                  <a:gd name="T1" fmla="*/ 11 h 119"/>
                  <a:gd name="T2" fmla="*/ 52 w 80"/>
                  <a:gd name="T3" fmla="*/ 2 h 119"/>
                  <a:gd name="T4" fmla="*/ 28 w 80"/>
                  <a:gd name="T5" fmla="*/ 2 h 119"/>
                  <a:gd name="T6" fmla="*/ 7 w 80"/>
                  <a:gd name="T7" fmla="*/ 11 h 119"/>
                  <a:gd name="T8" fmla="*/ 0 w 80"/>
                  <a:gd name="T9" fmla="*/ 17 h 119"/>
                  <a:gd name="T10" fmla="*/ 0 w 80"/>
                  <a:gd name="T11" fmla="*/ 17 h 119"/>
                  <a:gd name="T12" fmla="*/ 0 w 80"/>
                  <a:gd name="T13" fmla="*/ 17 h 119"/>
                  <a:gd name="T14" fmla="*/ 0 w 80"/>
                  <a:gd name="T15" fmla="*/ 17 h 119"/>
                  <a:gd name="T16" fmla="*/ 7 w 80"/>
                  <a:gd name="T17" fmla="*/ 11 h 119"/>
                  <a:gd name="T18" fmla="*/ 28 w 80"/>
                  <a:gd name="T19" fmla="*/ 2 h 119"/>
                  <a:gd name="T20" fmla="*/ 52 w 80"/>
                  <a:gd name="T21" fmla="*/ 2 h 119"/>
                  <a:gd name="T22" fmla="*/ 73 w 80"/>
                  <a:gd name="T23" fmla="*/ 11 h 119"/>
                  <a:gd name="T24" fmla="*/ 80 w 80"/>
                  <a:gd name="T25" fmla="*/ 17 h 119"/>
                  <a:gd name="T26" fmla="*/ 80 w 80"/>
                  <a:gd name="T27" fmla="*/ 17 h 119"/>
                  <a:gd name="T28" fmla="*/ 80 w 80"/>
                  <a:gd name="T29" fmla="*/ 17 h 119"/>
                  <a:gd name="T30" fmla="*/ 80 w 80"/>
                  <a:gd name="T31" fmla="*/ 17 h 119"/>
                  <a:gd name="T32" fmla="*/ 0 w 80"/>
                  <a:gd name="T33" fmla="*/ 103 h 119"/>
                  <a:gd name="T34" fmla="*/ 17 w 80"/>
                  <a:gd name="T35" fmla="*/ 115 h 119"/>
                  <a:gd name="T36" fmla="*/ 40 w 80"/>
                  <a:gd name="T37" fmla="*/ 119 h 119"/>
                  <a:gd name="T38" fmla="*/ 63 w 80"/>
                  <a:gd name="T39" fmla="*/ 115 h 119"/>
                  <a:gd name="T40" fmla="*/ 80 w 80"/>
                  <a:gd name="T41" fmla="*/ 103 h 119"/>
                  <a:gd name="T42" fmla="*/ 80 w 80"/>
                  <a:gd name="T43" fmla="*/ 103 h 119"/>
                  <a:gd name="T44" fmla="*/ 80 w 80"/>
                  <a:gd name="T45" fmla="*/ 103 h 119"/>
                  <a:gd name="T46" fmla="*/ 80 w 80"/>
                  <a:gd name="T47" fmla="*/ 103 h 119"/>
                  <a:gd name="T48" fmla="*/ 80 w 80"/>
                  <a:gd name="T49" fmla="*/ 103 h 119"/>
                  <a:gd name="T50" fmla="*/ 63 w 80"/>
                  <a:gd name="T51" fmla="*/ 115 h 119"/>
                  <a:gd name="T52" fmla="*/ 40 w 80"/>
                  <a:gd name="T53" fmla="*/ 119 h 119"/>
                  <a:gd name="T54" fmla="*/ 17 w 80"/>
                  <a:gd name="T55" fmla="*/ 115 h 119"/>
                  <a:gd name="T56" fmla="*/ 0 w 80"/>
                  <a:gd name="T57" fmla="*/ 103 h 119"/>
                  <a:gd name="T58" fmla="*/ 0 w 80"/>
                  <a:gd name="T59" fmla="*/ 103 h 119"/>
                  <a:gd name="T60" fmla="*/ 0 w 80"/>
                  <a:gd name="T61" fmla="*/ 103 h 119"/>
                  <a:gd name="T62" fmla="*/ 0 w 80"/>
                  <a:gd name="T63" fmla="*/ 103 h 119"/>
                  <a:gd name="T64" fmla="*/ 0 w 80"/>
                  <a:gd name="T65" fmla="*/ 103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9">
                    <a:moveTo>
                      <a:pt x="80" y="17"/>
                    </a:moveTo>
                    <a:lnTo>
                      <a:pt x="73" y="11"/>
                    </a:lnTo>
                    <a:lnTo>
                      <a:pt x="63" y="5"/>
                    </a:lnTo>
                    <a:lnTo>
                      <a:pt x="52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7" y="5"/>
                    </a:lnTo>
                    <a:lnTo>
                      <a:pt x="7" y="1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7" y="11"/>
                    </a:lnTo>
                    <a:lnTo>
                      <a:pt x="17" y="5"/>
                    </a:lnTo>
                    <a:lnTo>
                      <a:pt x="28" y="2"/>
                    </a:lnTo>
                    <a:lnTo>
                      <a:pt x="40" y="2"/>
                    </a:lnTo>
                    <a:lnTo>
                      <a:pt x="52" y="2"/>
                    </a:lnTo>
                    <a:lnTo>
                      <a:pt x="63" y="5"/>
                    </a:lnTo>
                    <a:lnTo>
                      <a:pt x="73" y="11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close/>
                    <a:moveTo>
                      <a:pt x="0" y="103"/>
                    </a:moveTo>
                    <a:lnTo>
                      <a:pt x="7" y="109"/>
                    </a:lnTo>
                    <a:lnTo>
                      <a:pt x="17" y="115"/>
                    </a:lnTo>
                    <a:lnTo>
                      <a:pt x="28" y="119"/>
                    </a:lnTo>
                    <a:lnTo>
                      <a:pt x="40" y="119"/>
                    </a:lnTo>
                    <a:lnTo>
                      <a:pt x="52" y="119"/>
                    </a:lnTo>
                    <a:lnTo>
                      <a:pt x="63" y="115"/>
                    </a:lnTo>
                    <a:lnTo>
                      <a:pt x="73" y="109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73" y="109"/>
                    </a:lnTo>
                    <a:lnTo>
                      <a:pt x="63" y="115"/>
                    </a:lnTo>
                    <a:lnTo>
                      <a:pt x="52" y="117"/>
                    </a:lnTo>
                    <a:lnTo>
                      <a:pt x="40" y="119"/>
                    </a:lnTo>
                    <a:lnTo>
                      <a:pt x="28" y="117"/>
                    </a:lnTo>
                    <a:lnTo>
                      <a:pt x="17" y="115"/>
                    </a:lnTo>
                    <a:lnTo>
                      <a:pt x="7" y="109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33" name="Freeform 8218"/>
              <p:cNvSpPr>
                <a:spLocks noEditPoints="1"/>
              </p:cNvSpPr>
              <p:nvPr/>
            </p:nvSpPr>
            <p:spPr bwMode="auto">
              <a:xfrm>
                <a:off x="2927" y="3072"/>
                <a:ext cx="80" cy="117"/>
              </a:xfrm>
              <a:custGeom>
                <a:avLst/>
                <a:gdLst>
                  <a:gd name="T0" fmla="*/ 73 w 80"/>
                  <a:gd name="T1" fmla="*/ 9 h 117"/>
                  <a:gd name="T2" fmla="*/ 52 w 80"/>
                  <a:gd name="T3" fmla="*/ 0 h 117"/>
                  <a:gd name="T4" fmla="*/ 28 w 80"/>
                  <a:gd name="T5" fmla="*/ 0 h 117"/>
                  <a:gd name="T6" fmla="*/ 7 w 80"/>
                  <a:gd name="T7" fmla="*/ 9 h 117"/>
                  <a:gd name="T8" fmla="*/ 0 w 80"/>
                  <a:gd name="T9" fmla="*/ 15 h 117"/>
                  <a:gd name="T10" fmla="*/ 0 w 80"/>
                  <a:gd name="T11" fmla="*/ 15 h 117"/>
                  <a:gd name="T12" fmla="*/ 0 w 80"/>
                  <a:gd name="T13" fmla="*/ 15 h 117"/>
                  <a:gd name="T14" fmla="*/ 0 w 80"/>
                  <a:gd name="T15" fmla="*/ 15 h 117"/>
                  <a:gd name="T16" fmla="*/ 7 w 80"/>
                  <a:gd name="T17" fmla="*/ 9 h 117"/>
                  <a:gd name="T18" fmla="*/ 28 w 80"/>
                  <a:gd name="T19" fmla="*/ 1 h 117"/>
                  <a:gd name="T20" fmla="*/ 52 w 80"/>
                  <a:gd name="T21" fmla="*/ 1 h 117"/>
                  <a:gd name="T22" fmla="*/ 73 w 80"/>
                  <a:gd name="T23" fmla="*/ 9 h 117"/>
                  <a:gd name="T24" fmla="*/ 80 w 80"/>
                  <a:gd name="T25" fmla="*/ 15 h 117"/>
                  <a:gd name="T26" fmla="*/ 80 w 80"/>
                  <a:gd name="T27" fmla="*/ 15 h 117"/>
                  <a:gd name="T28" fmla="*/ 80 w 80"/>
                  <a:gd name="T29" fmla="*/ 15 h 117"/>
                  <a:gd name="T30" fmla="*/ 80 w 80"/>
                  <a:gd name="T31" fmla="*/ 15 h 117"/>
                  <a:gd name="T32" fmla="*/ 0 w 80"/>
                  <a:gd name="T33" fmla="*/ 101 h 117"/>
                  <a:gd name="T34" fmla="*/ 17 w 80"/>
                  <a:gd name="T35" fmla="*/ 113 h 117"/>
                  <a:gd name="T36" fmla="*/ 40 w 80"/>
                  <a:gd name="T37" fmla="*/ 117 h 117"/>
                  <a:gd name="T38" fmla="*/ 63 w 80"/>
                  <a:gd name="T39" fmla="*/ 113 h 117"/>
                  <a:gd name="T40" fmla="*/ 80 w 80"/>
                  <a:gd name="T41" fmla="*/ 101 h 117"/>
                  <a:gd name="T42" fmla="*/ 80 w 80"/>
                  <a:gd name="T43" fmla="*/ 101 h 117"/>
                  <a:gd name="T44" fmla="*/ 80 w 80"/>
                  <a:gd name="T45" fmla="*/ 101 h 117"/>
                  <a:gd name="T46" fmla="*/ 80 w 80"/>
                  <a:gd name="T47" fmla="*/ 101 h 117"/>
                  <a:gd name="T48" fmla="*/ 80 w 80"/>
                  <a:gd name="T49" fmla="*/ 101 h 117"/>
                  <a:gd name="T50" fmla="*/ 63 w 80"/>
                  <a:gd name="T51" fmla="*/ 113 h 117"/>
                  <a:gd name="T52" fmla="*/ 40 w 80"/>
                  <a:gd name="T53" fmla="*/ 117 h 117"/>
                  <a:gd name="T54" fmla="*/ 17 w 80"/>
                  <a:gd name="T55" fmla="*/ 113 h 117"/>
                  <a:gd name="T56" fmla="*/ 0 w 80"/>
                  <a:gd name="T57" fmla="*/ 101 h 117"/>
                  <a:gd name="T58" fmla="*/ 0 w 80"/>
                  <a:gd name="T59" fmla="*/ 101 h 117"/>
                  <a:gd name="T60" fmla="*/ 0 w 80"/>
                  <a:gd name="T61" fmla="*/ 101 h 117"/>
                  <a:gd name="T62" fmla="*/ 0 w 80"/>
                  <a:gd name="T63" fmla="*/ 101 h 117"/>
                  <a:gd name="T64" fmla="*/ 0 w 80"/>
                  <a:gd name="T65" fmla="*/ 10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7">
                    <a:moveTo>
                      <a:pt x="80" y="15"/>
                    </a:moveTo>
                    <a:lnTo>
                      <a:pt x="73" y="9"/>
                    </a:lnTo>
                    <a:lnTo>
                      <a:pt x="63" y="3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28" y="0"/>
                    </a:lnTo>
                    <a:lnTo>
                      <a:pt x="17" y="3"/>
                    </a:lnTo>
                    <a:lnTo>
                      <a:pt x="7" y="9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3"/>
                    </a:lnTo>
                    <a:lnTo>
                      <a:pt x="28" y="1"/>
                    </a:lnTo>
                    <a:lnTo>
                      <a:pt x="40" y="0"/>
                    </a:lnTo>
                    <a:lnTo>
                      <a:pt x="52" y="1"/>
                    </a:lnTo>
                    <a:lnTo>
                      <a:pt x="63" y="3"/>
                    </a:lnTo>
                    <a:lnTo>
                      <a:pt x="73" y="9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close/>
                    <a:moveTo>
                      <a:pt x="0" y="101"/>
                    </a:moveTo>
                    <a:lnTo>
                      <a:pt x="7" y="107"/>
                    </a:lnTo>
                    <a:lnTo>
                      <a:pt x="17" y="113"/>
                    </a:lnTo>
                    <a:lnTo>
                      <a:pt x="28" y="115"/>
                    </a:lnTo>
                    <a:lnTo>
                      <a:pt x="40" y="117"/>
                    </a:lnTo>
                    <a:lnTo>
                      <a:pt x="52" y="115"/>
                    </a:lnTo>
                    <a:lnTo>
                      <a:pt x="63" y="113"/>
                    </a:lnTo>
                    <a:lnTo>
                      <a:pt x="73" y="107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73" y="107"/>
                    </a:lnTo>
                    <a:lnTo>
                      <a:pt x="63" y="113"/>
                    </a:lnTo>
                    <a:lnTo>
                      <a:pt x="52" y="115"/>
                    </a:lnTo>
                    <a:lnTo>
                      <a:pt x="40" y="117"/>
                    </a:lnTo>
                    <a:lnTo>
                      <a:pt x="28" y="115"/>
                    </a:lnTo>
                    <a:lnTo>
                      <a:pt x="17" y="113"/>
                    </a:lnTo>
                    <a:lnTo>
                      <a:pt x="7" y="107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rgbClr val="00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34" name="Freeform 8219"/>
              <p:cNvSpPr>
                <a:spLocks noEditPoints="1"/>
              </p:cNvSpPr>
              <p:nvPr/>
            </p:nvSpPr>
            <p:spPr bwMode="auto">
              <a:xfrm>
                <a:off x="2927" y="3072"/>
                <a:ext cx="80" cy="117"/>
              </a:xfrm>
              <a:custGeom>
                <a:avLst/>
                <a:gdLst>
                  <a:gd name="T0" fmla="*/ 73 w 80"/>
                  <a:gd name="T1" fmla="*/ 9 h 117"/>
                  <a:gd name="T2" fmla="*/ 52 w 80"/>
                  <a:gd name="T3" fmla="*/ 1 h 117"/>
                  <a:gd name="T4" fmla="*/ 28 w 80"/>
                  <a:gd name="T5" fmla="*/ 1 h 117"/>
                  <a:gd name="T6" fmla="*/ 7 w 80"/>
                  <a:gd name="T7" fmla="*/ 9 h 117"/>
                  <a:gd name="T8" fmla="*/ 0 w 80"/>
                  <a:gd name="T9" fmla="*/ 15 h 117"/>
                  <a:gd name="T10" fmla="*/ 0 w 80"/>
                  <a:gd name="T11" fmla="*/ 15 h 117"/>
                  <a:gd name="T12" fmla="*/ 0 w 80"/>
                  <a:gd name="T13" fmla="*/ 15 h 117"/>
                  <a:gd name="T14" fmla="*/ 0 w 80"/>
                  <a:gd name="T15" fmla="*/ 15 h 117"/>
                  <a:gd name="T16" fmla="*/ 7 w 80"/>
                  <a:gd name="T17" fmla="*/ 9 h 117"/>
                  <a:gd name="T18" fmla="*/ 28 w 80"/>
                  <a:gd name="T19" fmla="*/ 1 h 117"/>
                  <a:gd name="T20" fmla="*/ 52 w 80"/>
                  <a:gd name="T21" fmla="*/ 1 h 117"/>
                  <a:gd name="T22" fmla="*/ 73 w 80"/>
                  <a:gd name="T23" fmla="*/ 9 h 117"/>
                  <a:gd name="T24" fmla="*/ 80 w 80"/>
                  <a:gd name="T25" fmla="*/ 17 h 117"/>
                  <a:gd name="T26" fmla="*/ 80 w 80"/>
                  <a:gd name="T27" fmla="*/ 15 h 117"/>
                  <a:gd name="T28" fmla="*/ 80 w 80"/>
                  <a:gd name="T29" fmla="*/ 15 h 117"/>
                  <a:gd name="T30" fmla="*/ 80 w 80"/>
                  <a:gd name="T31" fmla="*/ 15 h 117"/>
                  <a:gd name="T32" fmla="*/ 0 w 80"/>
                  <a:gd name="T33" fmla="*/ 101 h 117"/>
                  <a:gd name="T34" fmla="*/ 17 w 80"/>
                  <a:gd name="T35" fmla="*/ 113 h 117"/>
                  <a:gd name="T36" fmla="*/ 40 w 80"/>
                  <a:gd name="T37" fmla="*/ 117 h 117"/>
                  <a:gd name="T38" fmla="*/ 63 w 80"/>
                  <a:gd name="T39" fmla="*/ 113 h 117"/>
                  <a:gd name="T40" fmla="*/ 80 w 80"/>
                  <a:gd name="T41" fmla="*/ 101 h 117"/>
                  <a:gd name="T42" fmla="*/ 80 w 80"/>
                  <a:gd name="T43" fmla="*/ 101 h 117"/>
                  <a:gd name="T44" fmla="*/ 80 w 80"/>
                  <a:gd name="T45" fmla="*/ 99 h 117"/>
                  <a:gd name="T46" fmla="*/ 80 w 80"/>
                  <a:gd name="T47" fmla="*/ 99 h 117"/>
                  <a:gd name="T48" fmla="*/ 80 w 80"/>
                  <a:gd name="T49" fmla="*/ 99 h 117"/>
                  <a:gd name="T50" fmla="*/ 63 w 80"/>
                  <a:gd name="T51" fmla="*/ 111 h 117"/>
                  <a:gd name="T52" fmla="*/ 40 w 80"/>
                  <a:gd name="T53" fmla="*/ 117 h 117"/>
                  <a:gd name="T54" fmla="*/ 17 w 80"/>
                  <a:gd name="T55" fmla="*/ 111 h 117"/>
                  <a:gd name="T56" fmla="*/ 0 w 80"/>
                  <a:gd name="T57" fmla="*/ 99 h 117"/>
                  <a:gd name="T58" fmla="*/ 0 w 80"/>
                  <a:gd name="T59" fmla="*/ 99 h 117"/>
                  <a:gd name="T60" fmla="*/ 0 w 80"/>
                  <a:gd name="T61" fmla="*/ 99 h 117"/>
                  <a:gd name="T62" fmla="*/ 0 w 80"/>
                  <a:gd name="T63" fmla="*/ 101 h 117"/>
                  <a:gd name="T64" fmla="*/ 0 w 80"/>
                  <a:gd name="T65" fmla="*/ 10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7">
                    <a:moveTo>
                      <a:pt x="80" y="15"/>
                    </a:moveTo>
                    <a:lnTo>
                      <a:pt x="73" y="9"/>
                    </a:lnTo>
                    <a:lnTo>
                      <a:pt x="63" y="3"/>
                    </a:lnTo>
                    <a:lnTo>
                      <a:pt x="52" y="1"/>
                    </a:lnTo>
                    <a:lnTo>
                      <a:pt x="40" y="0"/>
                    </a:lnTo>
                    <a:lnTo>
                      <a:pt x="28" y="1"/>
                    </a:lnTo>
                    <a:lnTo>
                      <a:pt x="17" y="3"/>
                    </a:lnTo>
                    <a:lnTo>
                      <a:pt x="7" y="9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7" y="9"/>
                    </a:lnTo>
                    <a:lnTo>
                      <a:pt x="17" y="3"/>
                    </a:lnTo>
                    <a:lnTo>
                      <a:pt x="28" y="1"/>
                    </a:lnTo>
                    <a:lnTo>
                      <a:pt x="40" y="0"/>
                    </a:lnTo>
                    <a:lnTo>
                      <a:pt x="52" y="1"/>
                    </a:lnTo>
                    <a:lnTo>
                      <a:pt x="63" y="3"/>
                    </a:lnTo>
                    <a:lnTo>
                      <a:pt x="73" y="9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close/>
                    <a:moveTo>
                      <a:pt x="0" y="101"/>
                    </a:moveTo>
                    <a:lnTo>
                      <a:pt x="7" y="107"/>
                    </a:lnTo>
                    <a:lnTo>
                      <a:pt x="17" y="113"/>
                    </a:lnTo>
                    <a:lnTo>
                      <a:pt x="28" y="115"/>
                    </a:lnTo>
                    <a:lnTo>
                      <a:pt x="40" y="117"/>
                    </a:lnTo>
                    <a:lnTo>
                      <a:pt x="52" y="115"/>
                    </a:lnTo>
                    <a:lnTo>
                      <a:pt x="63" y="113"/>
                    </a:lnTo>
                    <a:lnTo>
                      <a:pt x="73" y="107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73" y="107"/>
                    </a:lnTo>
                    <a:lnTo>
                      <a:pt x="63" y="111"/>
                    </a:lnTo>
                    <a:lnTo>
                      <a:pt x="52" y="115"/>
                    </a:lnTo>
                    <a:lnTo>
                      <a:pt x="40" y="117"/>
                    </a:lnTo>
                    <a:lnTo>
                      <a:pt x="28" y="115"/>
                    </a:lnTo>
                    <a:lnTo>
                      <a:pt x="17" y="111"/>
                    </a:lnTo>
                    <a:lnTo>
                      <a:pt x="7" y="107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rgbClr val="00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35" name="Freeform 8220"/>
              <p:cNvSpPr>
                <a:spLocks noEditPoints="1"/>
              </p:cNvSpPr>
              <p:nvPr/>
            </p:nvSpPr>
            <p:spPr bwMode="auto">
              <a:xfrm>
                <a:off x="2927" y="3072"/>
                <a:ext cx="80" cy="117"/>
              </a:xfrm>
              <a:custGeom>
                <a:avLst/>
                <a:gdLst>
                  <a:gd name="T0" fmla="*/ 73 w 80"/>
                  <a:gd name="T1" fmla="*/ 9 h 117"/>
                  <a:gd name="T2" fmla="*/ 52 w 80"/>
                  <a:gd name="T3" fmla="*/ 1 h 117"/>
                  <a:gd name="T4" fmla="*/ 28 w 80"/>
                  <a:gd name="T5" fmla="*/ 1 h 117"/>
                  <a:gd name="T6" fmla="*/ 7 w 80"/>
                  <a:gd name="T7" fmla="*/ 9 h 117"/>
                  <a:gd name="T8" fmla="*/ 0 w 80"/>
                  <a:gd name="T9" fmla="*/ 17 h 117"/>
                  <a:gd name="T10" fmla="*/ 0 w 80"/>
                  <a:gd name="T11" fmla="*/ 17 h 117"/>
                  <a:gd name="T12" fmla="*/ 0 w 80"/>
                  <a:gd name="T13" fmla="*/ 17 h 117"/>
                  <a:gd name="T14" fmla="*/ 0 w 80"/>
                  <a:gd name="T15" fmla="*/ 17 h 117"/>
                  <a:gd name="T16" fmla="*/ 7 w 80"/>
                  <a:gd name="T17" fmla="*/ 9 h 117"/>
                  <a:gd name="T18" fmla="*/ 28 w 80"/>
                  <a:gd name="T19" fmla="*/ 1 h 117"/>
                  <a:gd name="T20" fmla="*/ 52 w 80"/>
                  <a:gd name="T21" fmla="*/ 1 h 117"/>
                  <a:gd name="T22" fmla="*/ 73 w 80"/>
                  <a:gd name="T23" fmla="*/ 9 h 117"/>
                  <a:gd name="T24" fmla="*/ 80 w 80"/>
                  <a:gd name="T25" fmla="*/ 17 h 117"/>
                  <a:gd name="T26" fmla="*/ 80 w 80"/>
                  <a:gd name="T27" fmla="*/ 17 h 117"/>
                  <a:gd name="T28" fmla="*/ 80 w 80"/>
                  <a:gd name="T29" fmla="*/ 17 h 117"/>
                  <a:gd name="T30" fmla="*/ 80 w 80"/>
                  <a:gd name="T31" fmla="*/ 17 h 117"/>
                  <a:gd name="T32" fmla="*/ 0 w 80"/>
                  <a:gd name="T33" fmla="*/ 99 h 117"/>
                  <a:gd name="T34" fmla="*/ 17 w 80"/>
                  <a:gd name="T35" fmla="*/ 111 h 117"/>
                  <a:gd name="T36" fmla="*/ 40 w 80"/>
                  <a:gd name="T37" fmla="*/ 117 h 117"/>
                  <a:gd name="T38" fmla="*/ 63 w 80"/>
                  <a:gd name="T39" fmla="*/ 111 h 117"/>
                  <a:gd name="T40" fmla="*/ 80 w 80"/>
                  <a:gd name="T41" fmla="*/ 99 h 117"/>
                  <a:gd name="T42" fmla="*/ 80 w 80"/>
                  <a:gd name="T43" fmla="*/ 99 h 117"/>
                  <a:gd name="T44" fmla="*/ 80 w 80"/>
                  <a:gd name="T45" fmla="*/ 99 h 117"/>
                  <a:gd name="T46" fmla="*/ 80 w 80"/>
                  <a:gd name="T47" fmla="*/ 99 h 117"/>
                  <a:gd name="T48" fmla="*/ 80 w 80"/>
                  <a:gd name="T49" fmla="*/ 99 h 117"/>
                  <a:gd name="T50" fmla="*/ 63 w 80"/>
                  <a:gd name="T51" fmla="*/ 111 h 117"/>
                  <a:gd name="T52" fmla="*/ 40 w 80"/>
                  <a:gd name="T53" fmla="*/ 115 h 117"/>
                  <a:gd name="T54" fmla="*/ 17 w 80"/>
                  <a:gd name="T55" fmla="*/ 111 h 117"/>
                  <a:gd name="T56" fmla="*/ 0 w 80"/>
                  <a:gd name="T57" fmla="*/ 99 h 117"/>
                  <a:gd name="T58" fmla="*/ 0 w 80"/>
                  <a:gd name="T59" fmla="*/ 99 h 117"/>
                  <a:gd name="T60" fmla="*/ 0 w 80"/>
                  <a:gd name="T61" fmla="*/ 99 h 117"/>
                  <a:gd name="T62" fmla="*/ 0 w 80"/>
                  <a:gd name="T63" fmla="*/ 99 h 117"/>
                  <a:gd name="T64" fmla="*/ 0 w 80"/>
                  <a:gd name="T65" fmla="*/ 9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7">
                    <a:moveTo>
                      <a:pt x="80" y="17"/>
                    </a:moveTo>
                    <a:lnTo>
                      <a:pt x="73" y="9"/>
                    </a:lnTo>
                    <a:lnTo>
                      <a:pt x="63" y="3"/>
                    </a:lnTo>
                    <a:lnTo>
                      <a:pt x="52" y="1"/>
                    </a:lnTo>
                    <a:lnTo>
                      <a:pt x="40" y="0"/>
                    </a:lnTo>
                    <a:lnTo>
                      <a:pt x="28" y="1"/>
                    </a:lnTo>
                    <a:lnTo>
                      <a:pt x="17" y="3"/>
                    </a:lnTo>
                    <a:lnTo>
                      <a:pt x="7" y="9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7" y="9"/>
                    </a:lnTo>
                    <a:lnTo>
                      <a:pt x="17" y="5"/>
                    </a:lnTo>
                    <a:lnTo>
                      <a:pt x="28" y="1"/>
                    </a:lnTo>
                    <a:lnTo>
                      <a:pt x="40" y="0"/>
                    </a:lnTo>
                    <a:lnTo>
                      <a:pt x="52" y="1"/>
                    </a:lnTo>
                    <a:lnTo>
                      <a:pt x="63" y="5"/>
                    </a:lnTo>
                    <a:lnTo>
                      <a:pt x="73" y="9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close/>
                    <a:moveTo>
                      <a:pt x="0" y="99"/>
                    </a:moveTo>
                    <a:lnTo>
                      <a:pt x="7" y="107"/>
                    </a:lnTo>
                    <a:lnTo>
                      <a:pt x="17" y="111"/>
                    </a:lnTo>
                    <a:lnTo>
                      <a:pt x="28" y="115"/>
                    </a:lnTo>
                    <a:lnTo>
                      <a:pt x="40" y="117"/>
                    </a:lnTo>
                    <a:lnTo>
                      <a:pt x="52" y="115"/>
                    </a:lnTo>
                    <a:lnTo>
                      <a:pt x="63" y="111"/>
                    </a:lnTo>
                    <a:lnTo>
                      <a:pt x="73" y="107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73" y="105"/>
                    </a:lnTo>
                    <a:lnTo>
                      <a:pt x="63" y="111"/>
                    </a:lnTo>
                    <a:lnTo>
                      <a:pt x="52" y="115"/>
                    </a:lnTo>
                    <a:lnTo>
                      <a:pt x="40" y="115"/>
                    </a:lnTo>
                    <a:lnTo>
                      <a:pt x="28" y="115"/>
                    </a:lnTo>
                    <a:lnTo>
                      <a:pt x="17" y="111"/>
                    </a:lnTo>
                    <a:lnTo>
                      <a:pt x="7" y="10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00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36" name="Freeform 8221"/>
              <p:cNvSpPr>
                <a:spLocks noEditPoints="1"/>
              </p:cNvSpPr>
              <p:nvPr/>
            </p:nvSpPr>
            <p:spPr bwMode="auto">
              <a:xfrm>
                <a:off x="2927" y="3072"/>
                <a:ext cx="80" cy="115"/>
              </a:xfrm>
              <a:custGeom>
                <a:avLst/>
                <a:gdLst>
                  <a:gd name="T0" fmla="*/ 73 w 80"/>
                  <a:gd name="T1" fmla="*/ 9 h 115"/>
                  <a:gd name="T2" fmla="*/ 52 w 80"/>
                  <a:gd name="T3" fmla="*/ 1 h 115"/>
                  <a:gd name="T4" fmla="*/ 28 w 80"/>
                  <a:gd name="T5" fmla="*/ 1 h 115"/>
                  <a:gd name="T6" fmla="*/ 7 w 80"/>
                  <a:gd name="T7" fmla="*/ 9 h 115"/>
                  <a:gd name="T8" fmla="*/ 0 w 80"/>
                  <a:gd name="T9" fmla="*/ 17 h 115"/>
                  <a:gd name="T10" fmla="*/ 0 w 80"/>
                  <a:gd name="T11" fmla="*/ 17 h 115"/>
                  <a:gd name="T12" fmla="*/ 0 w 80"/>
                  <a:gd name="T13" fmla="*/ 17 h 115"/>
                  <a:gd name="T14" fmla="*/ 0 w 80"/>
                  <a:gd name="T15" fmla="*/ 17 h 115"/>
                  <a:gd name="T16" fmla="*/ 7 w 80"/>
                  <a:gd name="T17" fmla="*/ 11 h 115"/>
                  <a:gd name="T18" fmla="*/ 28 w 80"/>
                  <a:gd name="T19" fmla="*/ 1 h 115"/>
                  <a:gd name="T20" fmla="*/ 52 w 80"/>
                  <a:gd name="T21" fmla="*/ 1 h 115"/>
                  <a:gd name="T22" fmla="*/ 73 w 80"/>
                  <a:gd name="T23" fmla="*/ 11 h 115"/>
                  <a:gd name="T24" fmla="*/ 80 w 80"/>
                  <a:gd name="T25" fmla="*/ 17 h 115"/>
                  <a:gd name="T26" fmla="*/ 80 w 80"/>
                  <a:gd name="T27" fmla="*/ 17 h 115"/>
                  <a:gd name="T28" fmla="*/ 80 w 80"/>
                  <a:gd name="T29" fmla="*/ 17 h 115"/>
                  <a:gd name="T30" fmla="*/ 80 w 80"/>
                  <a:gd name="T31" fmla="*/ 17 h 115"/>
                  <a:gd name="T32" fmla="*/ 0 w 80"/>
                  <a:gd name="T33" fmla="*/ 99 h 115"/>
                  <a:gd name="T34" fmla="*/ 17 w 80"/>
                  <a:gd name="T35" fmla="*/ 111 h 115"/>
                  <a:gd name="T36" fmla="*/ 40 w 80"/>
                  <a:gd name="T37" fmla="*/ 115 h 115"/>
                  <a:gd name="T38" fmla="*/ 63 w 80"/>
                  <a:gd name="T39" fmla="*/ 111 h 115"/>
                  <a:gd name="T40" fmla="*/ 80 w 80"/>
                  <a:gd name="T41" fmla="*/ 99 h 115"/>
                  <a:gd name="T42" fmla="*/ 80 w 80"/>
                  <a:gd name="T43" fmla="*/ 99 h 115"/>
                  <a:gd name="T44" fmla="*/ 80 w 80"/>
                  <a:gd name="T45" fmla="*/ 99 h 115"/>
                  <a:gd name="T46" fmla="*/ 80 w 80"/>
                  <a:gd name="T47" fmla="*/ 99 h 115"/>
                  <a:gd name="T48" fmla="*/ 80 w 80"/>
                  <a:gd name="T49" fmla="*/ 99 h 115"/>
                  <a:gd name="T50" fmla="*/ 63 w 80"/>
                  <a:gd name="T51" fmla="*/ 111 h 115"/>
                  <a:gd name="T52" fmla="*/ 40 w 80"/>
                  <a:gd name="T53" fmla="*/ 115 h 115"/>
                  <a:gd name="T54" fmla="*/ 17 w 80"/>
                  <a:gd name="T55" fmla="*/ 111 h 115"/>
                  <a:gd name="T56" fmla="*/ 0 w 80"/>
                  <a:gd name="T57" fmla="*/ 99 h 115"/>
                  <a:gd name="T58" fmla="*/ 0 w 80"/>
                  <a:gd name="T59" fmla="*/ 99 h 115"/>
                  <a:gd name="T60" fmla="*/ 0 w 80"/>
                  <a:gd name="T61" fmla="*/ 99 h 115"/>
                  <a:gd name="T62" fmla="*/ 0 w 80"/>
                  <a:gd name="T63" fmla="*/ 99 h 115"/>
                  <a:gd name="T64" fmla="*/ 0 w 80"/>
                  <a:gd name="T65" fmla="*/ 9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5">
                    <a:moveTo>
                      <a:pt x="80" y="17"/>
                    </a:moveTo>
                    <a:lnTo>
                      <a:pt x="73" y="9"/>
                    </a:lnTo>
                    <a:lnTo>
                      <a:pt x="63" y="5"/>
                    </a:lnTo>
                    <a:lnTo>
                      <a:pt x="52" y="1"/>
                    </a:lnTo>
                    <a:lnTo>
                      <a:pt x="40" y="0"/>
                    </a:lnTo>
                    <a:lnTo>
                      <a:pt x="28" y="1"/>
                    </a:lnTo>
                    <a:lnTo>
                      <a:pt x="17" y="5"/>
                    </a:lnTo>
                    <a:lnTo>
                      <a:pt x="7" y="9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7" y="11"/>
                    </a:lnTo>
                    <a:lnTo>
                      <a:pt x="17" y="5"/>
                    </a:lnTo>
                    <a:lnTo>
                      <a:pt x="28" y="1"/>
                    </a:lnTo>
                    <a:lnTo>
                      <a:pt x="40" y="1"/>
                    </a:lnTo>
                    <a:lnTo>
                      <a:pt x="52" y="1"/>
                    </a:lnTo>
                    <a:lnTo>
                      <a:pt x="63" y="5"/>
                    </a:lnTo>
                    <a:lnTo>
                      <a:pt x="73" y="11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close/>
                    <a:moveTo>
                      <a:pt x="0" y="99"/>
                    </a:moveTo>
                    <a:lnTo>
                      <a:pt x="7" y="105"/>
                    </a:lnTo>
                    <a:lnTo>
                      <a:pt x="17" y="111"/>
                    </a:lnTo>
                    <a:lnTo>
                      <a:pt x="28" y="115"/>
                    </a:lnTo>
                    <a:lnTo>
                      <a:pt x="40" y="115"/>
                    </a:lnTo>
                    <a:lnTo>
                      <a:pt x="52" y="115"/>
                    </a:lnTo>
                    <a:lnTo>
                      <a:pt x="63" y="111"/>
                    </a:lnTo>
                    <a:lnTo>
                      <a:pt x="73" y="105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73" y="105"/>
                    </a:lnTo>
                    <a:lnTo>
                      <a:pt x="63" y="111"/>
                    </a:lnTo>
                    <a:lnTo>
                      <a:pt x="52" y="115"/>
                    </a:lnTo>
                    <a:lnTo>
                      <a:pt x="40" y="115"/>
                    </a:lnTo>
                    <a:lnTo>
                      <a:pt x="28" y="115"/>
                    </a:lnTo>
                    <a:lnTo>
                      <a:pt x="17" y="111"/>
                    </a:lnTo>
                    <a:lnTo>
                      <a:pt x="7" y="10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37" name="Freeform 8222"/>
              <p:cNvSpPr>
                <a:spLocks noEditPoints="1"/>
              </p:cNvSpPr>
              <p:nvPr/>
            </p:nvSpPr>
            <p:spPr bwMode="auto">
              <a:xfrm>
                <a:off x="2927" y="3073"/>
                <a:ext cx="80" cy="114"/>
              </a:xfrm>
              <a:custGeom>
                <a:avLst/>
                <a:gdLst>
                  <a:gd name="T0" fmla="*/ 73 w 80"/>
                  <a:gd name="T1" fmla="*/ 10 h 114"/>
                  <a:gd name="T2" fmla="*/ 52 w 80"/>
                  <a:gd name="T3" fmla="*/ 0 h 114"/>
                  <a:gd name="T4" fmla="*/ 28 w 80"/>
                  <a:gd name="T5" fmla="*/ 0 h 114"/>
                  <a:gd name="T6" fmla="*/ 7 w 80"/>
                  <a:gd name="T7" fmla="*/ 10 h 114"/>
                  <a:gd name="T8" fmla="*/ 0 w 80"/>
                  <a:gd name="T9" fmla="*/ 16 h 114"/>
                  <a:gd name="T10" fmla="*/ 0 w 80"/>
                  <a:gd name="T11" fmla="*/ 16 h 114"/>
                  <a:gd name="T12" fmla="*/ 0 w 80"/>
                  <a:gd name="T13" fmla="*/ 16 h 114"/>
                  <a:gd name="T14" fmla="*/ 0 w 80"/>
                  <a:gd name="T15" fmla="*/ 18 h 114"/>
                  <a:gd name="T16" fmla="*/ 0 w 80"/>
                  <a:gd name="T17" fmla="*/ 16 h 114"/>
                  <a:gd name="T18" fmla="*/ 17 w 80"/>
                  <a:gd name="T19" fmla="*/ 4 h 114"/>
                  <a:gd name="T20" fmla="*/ 40 w 80"/>
                  <a:gd name="T21" fmla="*/ 0 h 114"/>
                  <a:gd name="T22" fmla="*/ 63 w 80"/>
                  <a:gd name="T23" fmla="*/ 4 h 114"/>
                  <a:gd name="T24" fmla="*/ 80 w 80"/>
                  <a:gd name="T25" fmla="*/ 16 h 114"/>
                  <a:gd name="T26" fmla="*/ 80 w 80"/>
                  <a:gd name="T27" fmla="*/ 18 h 114"/>
                  <a:gd name="T28" fmla="*/ 80 w 80"/>
                  <a:gd name="T29" fmla="*/ 18 h 114"/>
                  <a:gd name="T30" fmla="*/ 80 w 80"/>
                  <a:gd name="T31" fmla="*/ 16 h 114"/>
                  <a:gd name="T32" fmla="*/ 80 w 80"/>
                  <a:gd name="T33" fmla="*/ 16 h 114"/>
                  <a:gd name="T34" fmla="*/ 0 w 80"/>
                  <a:gd name="T35" fmla="*/ 98 h 114"/>
                  <a:gd name="T36" fmla="*/ 17 w 80"/>
                  <a:gd name="T37" fmla="*/ 110 h 114"/>
                  <a:gd name="T38" fmla="*/ 40 w 80"/>
                  <a:gd name="T39" fmla="*/ 114 h 114"/>
                  <a:gd name="T40" fmla="*/ 63 w 80"/>
                  <a:gd name="T41" fmla="*/ 110 h 114"/>
                  <a:gd name="T42" fmla="*/ 80 w 80"/>
                  <a:gd name="T43" fmla="*/ 98 h 114"/>
                  <a:gd name="T44" fmla="*/ 80 w 80"/>
                  <a:gd name="T45" fmla="*/ 97 h 114"/>
                  <a:gd name="T46" fmla="*/ 80 w 80"/>
                  <a:gd name="T47" fmla="*/ 97 h 114"/>
                  <a:gd name="T48" fmla="*/ 80 w 80"/>
                  <a:gd name="T49" fmla="*/ 97 h 114"/>
                  <a:gd name="T50" fmla="*/ 80 w 80"/>
                  <a:gd name="T51" fmla="*/ 97 h 114"/>
                  <a:gd name="T52" fmla="*/ 73 w 80"/>
                  <a:gd name="T53" fmla="*/ 104 h 114"/>
                  <a:gd name="T54" fmla="*/ 52 w 80"/>
                  <a:gd name="T55" fmla="*/ 112 h 114"/>
                  <a:gd name="T56" fmla="*/ 28 w 80"/>
                  <a:gd name="T57" fmla="*/ 112 h 114"/>
                  <a:gd name="T58" fmla="*/ 7 w 80"/>
                  <a:gd name="T59" fmla="*/ 104 h 114"/>
                  <a:gd name="T60" fmla="*/ 0 w 80"/>
                  <a:gd name="T61" fmla="*/ 97 h 114"/>
                  <a:gd name="T62" fmla="*/ 0 w 80"/>
                  <a:gd name="T63" fmla="*/ 97 h 114"/>
                  <a:gd name="T64" fmla="*/ 0 w 80"/>
                  <a:gd name="T65" fmla="*/ 97 h 114"/>
                  <a:gd name="T66" fmla="*/ 0 w 80"/>
                  <a:gd name="T67" fmla="*/ 97 h 114"/>
                  <a:gd name="T68" fmla="*/ 0 w 80"/>
                  <a:gd name="T69" fmla="*/ 9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" h="114">
                    <a:moveTo>
                      <a:pt x="80" y="16"/>
                    </a:moveTo>
                    <a:lnTo>
                      <a:pt x="73" y="10"/>
                    </a:lnTo>
                    <a:lnTo>
                      <a:pt x="63" y="4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28" y="0"/>
                    </a:lnTo>
                    <a:lnTo>
                      <a:pt x="17" y="4"/>
                    </a:lnTo>
                    <a:lnTo>
                      <a:pt x="7" y="1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7" y="10"/>
                    </a:lnTo>
                    <a:lnTo>
                      <a:pt x="17" y="4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52" y="0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close/>
                    <a:moveTo>
                      <a:pt x="0" y="98"/>
                    </a:moveTo>
                    <a:lnTo>
                      <a:pt x="7" y="104"/>
                    </a:lnTo>
                    <a:lnTo>
                      <a:pt x="17" y="110"/>
                    </a:lnTo>
                    <a:lnTo>
                      <a:pt x="28" y="114"/>
                    </a:lnTo>
                    <a:lnTo>
                      <a:pt x="40" y="114"/>
                    </a:lnTo>
                    <a:lnTo>
                      <a:pt x="52" y="114"/>
                    </a:lnTo>
                    <a:lnTo>
                      <a:pt x="63" y="110"/>
                    </a:lnTo>
                    <a:lnTo>
                      <a:pt x="73" y="104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73" y="104"/>
                    </a:lnTo>
                    <a:lnTo>
                      <a:pt x="63" y="110"/>
                    </a:lnTo>
                    <a:lnTo>
                      <a:pt x="52" y="112"/>
                    </a:lnTo>
                    <a:lnTo>
                      <a:pt x="40" y="114"/>
                    </a:lnTo>
                    <a:lnTo>
                      <a:pt x="28" y="112"/>
                    </a:lnTo>
                    <a:lnTo>
                      <a:pt x="17" y="110"/>
                    </a:lnTo>
                    <a:lnTo>
                      <a:pt x="7" y="104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38" name="Freeform 8223"/>
              <p:cNvSpPr>
                <a:spLocks noEditPoints="1"/>
              </p:cNvSpPr>
              <p:nvPr/>
            </p:nvSpPr>
            <p:spPr bwMode="auto">
              <a:xfrm>
                <a:off x="2927" y="3073"/>
                <a:ext cx="80" cy="114"/>
              </a:xfrm>
              <a:custGeom>
                <a:avLst/>
                <a:gdLst>
                  <a:gd name="T0" fmla="*/ 80 w 80"/>
                  <a:gd name="T1" fmla="*/ 16 h 114"/>
                  <a:gd name="T2" fmla="*/ 63 w 80"/>
                  <a:gd name="T3" fmla="*/ 4 h 114"/>
                  <a:gd name="T4" fmla="*/ 40 w 80"/>
                  <a:gd name="T5" fmla="*/ 0 h 114"/>
                  <a:gd name="T6" fmla="*/ 17 w 80"/>
                  <a:gd name="T7" fmla="*/ 4 h 114"/>
                  <a:gd name="T8" fmla="*/ 0 w 80"/>
                  <a:gd name="T9" fmla="*/ 16 h 114"/>
                  <a:gd name="T10" fmla="*/ 0 w 80"/>
                  <a:gd name="T11" fmla="*/ 18 h 114"/>
                  <a:gd name="T12" fmla="*/ 0 w 80"/>
                  <a:gd name="T13" fmla="*/ 18 h 114"/>
                  <a:gd name="T14" fmla="*/ 0 w 80"/>
                  <a:gd name="T15" fmla="*/ 18 h 114"/>
                  <a:gd name="T16" fmla="*/ 0 w 80"/>
                  <a:gd name="T17" fmla="*/ 18 h 114"/>
                  <a:gd name="T18" fmla="*/ 0 w 80"/>
                  <a:gd name="T19" fmla="*/ 18 h 114"/>
                  <a:gd name="T20" fmla="*/ 17 w 80"/>
                  <a:gd name="T21" fmla="*/ 4 h 114"/>
                  <a:gd name="T22" fmla="*/ 40 w 80"/>
                  <a:gd name="T23" fmla="*/ 0 h 114"/>
                  <a:gd name="T24" fmla="*/ 61 w 80"/>
                  <a:gd name="T25" fmla="*/ 4 h 114"/>
                  <a:gd name="T26" fmla="*/ 80 w 80"/>
                  <a:gd name="T27" fmla="*/ 18 h 114"/>
                  <a:gd name="T28" fmla="*/ 80 w 80"/>
                  <a:gd name="T29" fmla="*/ 18 h 114"/>
                  <a:gd name="T30" fmla="*/ 80 w 80"/>
                  <a:gd name="T31" fmla="*/ 18 h 114"/>
                  <a:gd name="T32" fmla="*/ 80 w 80"/>
                  <a:gd name="T33" fmla="*/ 18 h 114"/>
                  <a:gd name="T34" fmla="*/ 80 w 80"/>
                  <a:gd name="T35" fmla="*/ 18 h 114"/>
                  <a:gd name="T36" fmla="*/ 0 w 80"/>
                  <a:gd name="T37" fmla="*/ 97 h 114"/>
                  <a:gd name="T38" fmla="*/ 7 w 80"/>
                  <a:gd name="T39" fmla="*/ 104 h 114"/>
                  <a:gd name="T40" fmla="*/ 28 w 80"/>
                  <a:gd name="T41" fmla="*/ 112 h 114"/>
                  <a:gd name="T42" fmla="*/ 52 w 80"/>
                  <a:gd name="T43" fmla="*/ 112 h 114"/>
                  <a:gd name="T44" fmla="*/ 73 w 80"/>
                  <a:gd name="T45" fmla="*/ 104 h 114"/>
                  <a:gd name="T46" fmla="*/ 80 w 80"/>
                  <a:gd name="T47" fmla="*/ 97 h 114"/>
                  <a:gd name="T48" fmla="*/ 80 w 80"/>
                  <a:gd name="T49" fmla="*/ 97 h 114"/>
                  <a:gd name="T50" fmla="*/ 80 w 80"/>
                  <a:gd name="T51" fmla="*/ 97 h 114"/>
                  <a:gd name="T52" fmla="*/ 80 w 80"/>
                  <a:gd name="T53" fmla="*/ 97 h 114"/>
                  <a:gd name="T54" fmla="*/ 80 w 80"/>
                  <a:gd name="T55" fmla="*/ 97 h 114"/>
                  <a:gd name="T56" fmla="*/ 71 w 80"/>
                  <a:gd name="T57" fmla="*/ 104 h 114"/>
                  <a:gd name="T58" fmla="*/ 52 w 80"/>
                  <a:gd name="T59" fmla="*/ 112 h 114"/>
                  <a:gd name="T60" fmla="*/ 28 w 80"/>
                  <a:gd name="T61" fmla="*/ 112 h 114"/>
                  <a:gd name="T62" fmla="*/ 7 w 80"/>
                  <a:gd name="T63" fmla="*/ 104 h 114"/>
                  <a:gd name="T64" fmla="*/ 0 w 80"/>
                  <a:gd name="T65" fmla="*/ 97 h 114"/>
                  <a:gd name="T66" fmla="*/ 0 w 80"/>
                  <a:gd name="T67" fmla="*/ 97 h 114"/>
                  <a:gd name="T68" fmla="*/ 0 w 80"/>
                  <a:gd name="T69" fmla="*/ 97 h 114"/>
                  <a:gd name="T70" fmla="*/ 0 w 80"/>
                  <a:gd name="T71" fmla="*/ 97 h 114"/>
                  <a:gd name="T72" fmla="*/ 0 w 80"/>
                  <a:gd name="T73" fmla="*/ 9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0" h="114">
                    <a:moveTo>
                      <a:pt x="80" y="18"/>
                    </a:move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28" y="0"/>
                    </a:lnTo>
                    <a:lnTo>
                      <a:pt x="17" y="4"/>
                    </a:lnTo>
                    <a:lnTo>
                      <a:pt x="7" y="10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7" y="10"/>
                    </a:lnTo>
                    <a:lnTo>
                      <a:pt x="17" y="4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61" y="4"/>
                    </a:lnTo>
                    <a:lnTo>
                      <a:pt x="71" y="10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close/>
                    <a:moveTo>
                      <a:pt x="0" y="97"/>
                    </a:moveTo>
                    <a:lnTo>
                      <a:pt x="0" y="97"/>
                    </a:lnTo>
                    <a:lnTo>
                      <a:pt x="7" y="104"/>
                    </a:lnTo>
                    <a:lnTo>
                      <a:pt x="17" y="110"/>
                    </a:lnTo>
                    <a:lnTo>
                      <a:pt x="28" y="112"/>
                    </a:lnTo>
                    <a:lnTo>
                      <a:pt x="40" y="114"/>
                    </a:lnTo>
                    <a:lnTo>
                      <a:pt x="52" y="112"/>
                    </a:lnTo>
                    <a:lnTo>
                      <a:pt x="63" y="110"/>
                    </a:lnTo>
                    <a:lnTo>
                      <a:pt x="73" y="104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71" y="104"/>
                    </a:lnTo>
                    <a:lnTo>
                      <a:pt x="61" y="110"/>
                    </a:lnTo>
                    <a:lnTo>
                      <a:pt x="52" y="112"/>
                    </a:lnTo>
                    <a:lnTo>
                      <a:pt x="40" y="114"/>
                    </a:lnTo>
                    <a:lnTo>
                      <a:pt x="28" y="112"/>
                    </a:lnTo>
                    <a:lnTo>
                      <a:pt x="17" y="110"/>
                    </a:lnTo>
                    <a:lnTo>
                      <a:pt x="7" y="104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39" name="Freeform 8224"/>
              <p:cNvSpPr>
                <a:spLocks noEditPoints="1"/>
              </p:cNvSpPr>
              <p:nvPr/>
            </p:nvSpPr>
            <p:spPr bwMode="auto">
              <a:xfrm>
                <a:off x="2927" y="3073"/>
                <a:ext cx="80" cy="114"/>
              </a:xfrm>
              <a:custGeom>
                <a:avLst/>
                <a:gdLst>
                  <a:gd name="T0" fmla="*/ 80 w 80"/>
                  <a:gd name="T1" fmla="*/ 18 h 114"/>
                  <a:gd name="T2" fmla="*/ 61 w 80"/>
                  <a:gd name="T3" fmla="*/ 4 h 114"/>
                  <a:gd name="T4" fmla="*/ 40 w 80"/>
                  <a:gd name="T5" fmla="*/ 0 h 114"/>
                  <a:gd name="T6" fmla="*/ 17 w 80"/>
                  <a:gd name="T7" fmla="*/ 4 h 114"/>
                  <a:gd name="T8" fmla="*/ 0 w 80"/>
                  <a:gd name="T9" fmla="*/ 18 h 114"/>
                  <a:gd name="T10" fmla="*/ 0 w 80"/>
                  <a:gd name="T11" fmla="*/ 18 h 114"/>
                  <a:gd name="T12" fmla="*/ 0 w 80"/>
                  <a:gd name="T13" fmla="*/ 18 h 114"/>
                  <a:gd name="T14" fmla="*/ 0 w 80"/>
                  <a:gd name="T15" fmla="*/ 18 h 114"/>
                  <a:gd name="T16" fmla="*/ 0 w 80"/>
                  <a:gd name="T17" fmla="*/ 20 h 114"/>
                  <a:gd name="T18" fmla="*/ 0 w 80"/>
                  <a:gd name="T19" fmla="*/ 18 h 114"/>
                  <a:gd name="T20" fmla="*/ 19 w 80"/>
                  <a:gd name="T21" fmla="*/ 4 h 114"/>
                  <a:gd name="T22" fmla="*/ 40 w 80"/>
                  <a:gd name="T23" fmla="*/ 0 h 114"/>
                  <a:gd name="T24" fmla="*/ 61 w 80"/>
                  <a:gd name="T25" fmla="*/ 4 h 114"/>
                  <a:gd name="T26" fmla="*/ 80 w 80"/>
                  <a:gd name="T27" fmla="*/ 18 h 114"/>
                  <a:gd name="T28" fmla="*/ 80 w 80"/>
                  <a:gd name="T29" fmla="*/ 20 h 114"/>
                  <a:gd name="T30" fmla="*/ 80 w 80"/>
                  <a:gd name="T31" fmla="*/ 18 h 114"/>
                  <a:gd name="T32" fmla="*/ 80 w 80"/>
                  <a:gd name="T33" fmla="*/ 18 h 114"/>
                  <a:gd name="T34" fmla="*/ 80 w 80"/>
                  <a:gd name="T35" fmla="*/ 18 h 114"/>
                  <a:gd name="T36" fmla="*/ 0 w 80"/>
                  <a:gd name="T37" fmla="*/ 97 h 114"/>
                  <a:gd name="T38" fmla="*/ 7 w 80"/>
                  <a:gd name="T39" fmla="*/ 104 h 114"/>
                  <a:gd name="T40" fmla="*/ 28 w 80"/>
                  <a:gd name="T41" fmla="*/ 112 h 114"/>
                  <a:gd name="T42" fmla="*/ 52 w 80"/>
                  <a:gd name="T43" fmla="*/ 112 h 114"/>
                  <a:gd name="T44" fmla="*/ 71 w 80"/>
                  <a:gd name="T45" fmla="*/ 104 h 114"/>
                  <a:gd name="T46" fmla="*/ 80 w 80"/>
                  <a:gd name="T47" fmla="*/ 97 h 114"/>
                  <a:gd name="T48" fmla="*/ 80 w 80"/>
                  <a:gd name="T49" fmla="*/ 97 h 114"/>
                  <a:gd name="T50" fmla="*/ 80 w 80"/>
                  <a:gd name="T51" fmla="*/ 95 h 114"/>
                  <a:gd name="T52" fmla="*/ 80 w 80"/>
                  <a:gd name="T53" fmla="*/ 95 h 114"/>
                  <a:gd name="T54" fmla="*/ 80 w 80"/>
                  <a:gd name="T55" fmla="*/ 95 h 114"/>
                  <a:gd name="T56" fmla="*/ 71 w 80"/>
                  <a:gd name="T57" fmla="*/ 104 h 114"/>
                  <a:gd name="T58" fmla="*/ 52 w 80"/>
                  <a:gd name="T59" fmla="*/ 112 h 114"/>
                  <a:gd name="T60" fmla="*/ 28 w 80"/>
                  <a:gd name="T61" fmla="*/ 112 h 114"/>
                  <a:gd name="T62" fmla="*/ 9 w 80"/>
                  <a:gd name="T63" fmla="*/ 104 h 114"/>
                  <a:gd name="T64" fmla="*/ 0 w 80"/>
                  <a:gd name="T65" fmla="*/ 95 h 114"/>
                  <a:gd name="T66" fmla="*/ 0 w 80"/>
                  <a:gd name="T67" fmla="*/ 95 h 114"/>
                  <a:gd name="T68" fmla="*/ 0 w 80"/>
                  <a:gd name="T69" fmla="*/ 95 h 114"/>
                  <a:gd name="T70" fmla="*/ 0 w 80"/>
                  <a:gd name="T71" fmla="*/ 97 h 114"/>
                  <a:gd name="T72" fmla="*/ 0 w 80"/>
                  <a:gd name="T73" fmla="*/ 9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0" h="114">
                    <a:moveTo>
                      <a:pt x="80" y="18"/>
                    </a:moveTo>
                    <a:lnTo>
                      <a:pt x="80" y="18"/>
                    </a:lnTo>
                    <a:lnTo>
                      <a:pt x="71" y="10"/>
                    </a:lnTo>
                    <a:lnTo>
                      <a:pt x="61" y="4"/>
                    </a:lnTo>
                    <a:lnTo>
                      <a:pt x="52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7" y="4"/>
                    </a:lnTo>
                    <a:lnTo>
                      <a:pt x="7" y="1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9" y="10"/>
                    </a:lnTo>
                    <a:lnTo>
                      <a:pt x="19" y="4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61" y="4"/>
                    </a:lnTo>
                    <a:lnTo>
                      <a:pt x="71" y="10"/>
                    </a:lnTo>
                    <a:lnTo>
                      <a:pt x="80" y="18"/>
                    </a:lnTo>
                    <a:lnTo>
                      <a:pt x="80" y="20"/>
                    </a:lnTo>
                    <a:lnTo>
                      <a:pt x="80" y="20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close/>
                    <a:moveTo>
                      <a:pt x="0" y="97"/>
                    </a:moveTo>
                    <a:lnTo>
                      <a:pt x="0" y="97"/>
                    </a:lnTo>
                    <a:lnTo>
                      <a:pt x="7" y="104"/>
                    </a:lnTo>
                    <a:lnTo>
                      <a:pt x="17" y="110"/>
                    </a:lnTo>
                    <a:lnTo>
                      <a:pt x="28" y="112"/>
                    </a:lnTo>
                    <a:lnTo>
                      <a:pt x="40" y="114"/>
                    </a:lnTo>
                    <a:lnTo>
                      <a:pt x="52" y="112"/>
                    </a:lnTo>
                    <a:lnTo>
                      <a:pt x="61" y="110"/>
                    </a:lnTo>
                    <a:lnTo>
                      <a:pt x="71" y="104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5"/>
                    </a:lnTo>
                    <a:lnTo>
                      <a:pt x="80" y="95"/>
                    </a:lnTo>
                    <a:lnTo>
                      <a:pt x="80" y="95"/>
                    </a:lnTo>
                    <a:lnTo>
                      <a:pt x="80" y="95"/>
                    </a:lnTo>
                    <a:lnTo>
                      <a:pt x="80" y="95"/>
                    </a:lnTo>
                    <a:lnTo>
                      <a:pt x="80" y="97"/>
                    </a:lnTo>
                    <a:lnTo>
                      <a:pt x="71" y="104"/>
                    </a:lnTo>
                    <a:lnTo>
                      <a:pt x="61" y="108"/>
                    </a:lnTo>
                    <a:lnTo>
                      <a:pt x="52" y="112"/>
                    </a:lnTo>
                    <a:lnTo>
                      <a:pt x="40" y="114"/>
                    </a:lnTo>
                    <a:lnTo>
                      <a:pt x="28" y="112"/>
                    </a:lnTo>
                    <a:lnTo>
                      <a:pt x="19" y="108"/>
                    </a:lnTo>
                    <a:lnTo>
                      <a:pt x="9" y="104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5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40" name="Freeform 8225"/>
              <p:cNvSpPr>
                <a:spLocks noEditPoints="1"/>
              </p:cNvSpPr>
              <p:nvPr/>
            </p:nvSpPr>
            <p:spPr bwMode="auto">
              <a:xfrm>
                <a:off x="2925" y="3073"/>
                <a:ext cx="84" cy="114"/>
              </a:xfrm>
              <a:custGeom>
                <a:avLst/>
                <a:gdLst>
                  <a:gd name="T0" fmla="*/ 82 w 84"/>
                  <a:gd name="T1" fmla="*/ 18 h 114"/>
                  <a:gd name="T2" fmla="*/ 63 w 84"/>
                  <a:gd name="T3" fmla="*/ 4 h 114"/>
                  <a:gd name="T4" fmla="*/ 42 w 84"/>
                  <a:gd name="T5" fmla="*/ 0 h 114"/>
                  <a:gd name="T6" fmla="*/ 21 w 84"/>
                  <a:gd name="T7" fmla="*/ 4 h 114"/>
                  <a:gd name="T8" fmla="*/ 2 w 84"/>
                  <a:gd name="T9" fmla="*/ 18 h 114"/>
                  <a:gd name="T10" fmla="*/ 2 w 84"/>
                  <a:gd name="T11" fmla="*/ 20 h 114"/>
                  <a:gd name="T12" fmla="*/ 2 w 84"/>
                  <a:gd name="T13" fmla="*/ 20 h 114"/>
                  <a:gd name="T14" fmla="*/ 0 w 84"/>
                  <a:gd name="T15" fmla="*/ 20 h 114"/>
                  <a:gd name="T16" fmla="*/ 0 w 84"/>
                  <a:gd name="T17" fmla="*/ 20 h 114"/>
                  <a:gd name="T18" fmla="*/ 2 w 84"/>
                  <a:gd name="T19" fmla="*/ 18 h 114"/>
                  <a:gd name="T20" fmla="*/ 21 w 84"/>
                  <a:gd name="T21" fmla="*/ 6 h 114"/>
                  <a:gd name="T22" fmla="*/ 42 w 84"/>
                  <a:gd name="T23" fmla="*/ 0 h 114"/>
                  <a:gd name="T24" fmla="*/ 63 w 84"/>
                  <a:gd name="T25" fmla="*/ 6 h 114"/>
                  <a:gd name="T26" fmla="*/ 82 w 84"/>
                  <a:gd name="T27" fmla="*/ 18 h 114"/>
                  <a:gd name="T28" fmla="*/ 84 w 84"/>
                  <a:gd name="T29" fmla="*/ 20 h 114"/>
                  <a:gd name="T30" fmla="*/ 82 w 84"/>
                  <a:gd name="T31" fmla="*/ 20 h 114"/>
                  <a:gd name="T32" fmla="*/ 82 w 84"/>
                  <a:gd name="T33" fmla="*/ 20 h 114"/>
                  <a:gd name="T34" fmla="*/ 82 w 84"/>
                  <a:gd name="T35" fmla="*/ 20 h 114"/>
                  <a:gd name="T36" fmla="*/ 2 w 84"/>
                  <a:gd name="T37" fmla="*/ 95 h 114"/>
                  <a:gd name="T38" fmla="*/ 11 w 84"/>
                  <a:gd name="T39" fmla="*/ 104 h 114"/>
                  <a:gd name="T40" fmla="*/ 30 w 84"/>
                  <a:gd name="T41" fmla="*/ 112 h 114"/>
                  <a:gd name="T42" fmla="*/ 54 w 84"/>
                  <a:gd name="T43" fmla="*/ 112 h 114"/>
                  <a:gd name="T44" fmla="*/ 73 w 84"/>
                  <a:gd name="T45" fmla="*/ 104 h 114"/>
                  <a:gd name="T46" fmla="*/ 82 w 84"/>
                  <a:gd name="T47" fmla="*/ 95 h 114"/>
                  <a:gd name="T48" fmla="*/ 82 w 84"/>
                  <a:gd name="T49" fmla="*/ 95 h 114"/>
                  <a:gd name="T50" fmla="*/ 82 w 84"/>
                  <a:gd name="T51" fmla="*/ 95 h 114"/>
                  <a:gd name="T52" fmla="*/ 84 w 84"/>
                  <a:gd name="T53" fmla="*/ 95 h 114"/>
                  <a:gd name="T54" fmla="*/ 84 w 84"/>
                  <a:gd name="T55" fmla="*/ 95 h 114"/>
                  <a:gd name="T56" fmla="*/ 73 w 84"/>
                  <a:gd name="T57" fmla="*/ 104 h 114"/>
                  <a:gd name="T58" fmla="*/ 54 w 84"/>
                  <a:gd name="T59" fmla="*/ 112 h 114"/>
                  <a:gd name="T60" fmla="*/ 30 w 84"/>
                  <a:gd name="T61" fmla="*/ 112 h 114"/>
                  <a:gd name="T62" fmla="*/ 11 w 84"/>
                  <a:gd name="T63" fmla="*/ 104 h 114"/>
                  <a:gd name="T64" fmla="*/ 0 w 84"/>
                  <a:gd name="T65" fmla="*/ 95 h 114"/>
                  <a:gd name="T66" fmla="*/ 0 w 84"/>
                  <a:gd name="T67" fmla="*/ 95 h 114"/>
                  <a:gd name="T68" fmla="*/ 0 w 84"/>
                  <a:gd name="T69" fmla="*/ 95 h 114"/>
                  <a:gd name="T70" fmla="*/ 2 w 84"/>
                  <a:gd name="T71" fmla="*/ 95 h 114"/>
                  <a:gd name="T72" fmla="*/ 2 w 84"/>
                  <a:gd name="T73" fmla="*/ 9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4">
                    <a:moveTo>
                      <a:pt x="82" y="20"/>
                    </a:moveTo>
                    <a:lnTo>
                      <a:pt x="82" y="18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4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11" y="10"/>
                    </a:lnTo>
                    <a:lnTo>
                      <a:pt x="21" y="6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4" y="2"/>
                    </a:lnTo>
                    <a:lnTo>
                      <a:pt x="63" y="6"/>
                    </a:lnTo>
                    <a:lnTo>
                      <a:pt x="73" y="10"/>
                    </a:lnTo>
                    <a:lnTo>
                      <a:pt x="82" y="18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close/>
                    <a:moveTo>
                      <a:pt x="2" y="95"/>
                    </a:moveTo>
                    <a:lnTo>
                      <a:pt x="2" y="97"/>
                    </a:lnTo>
                    <a:lnTo>
                      <a:pt x="11" y="104"/>
                    </a:lnTo>
                    <a:lnTo>
                      <a:pt x="21" y="108"/>
                    </a:lnTo>
                    <a:lnTo>
                      <a:pt x="30" y="112"/>
                    </a:lnTo>
                    <a:lnTo>
                      <a:pt x="42" y="114"/>
                    </a:lnTo>
                    <a:lnTo>
                      <a:pt x="54" y="112"/>
                    </a:lnTo>
                    <a:lnTo>
                      <a:pt x="63" y="108"/>
                    </a:lnTo>
                    <a:lnTo>
                      <a:pt x="73" y="104"/>
                    </a:lnTo>
                    <a:lnTo>
                      <a:pt x="82" y="97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2" y="97"/>
                    </a:lnTo>
                    <a:lnTo>
                      <a:pt x="73" y="104"/>
                    </a:lnTo>
                    <a:lnTo>
                      <a:pt x="63" y="108"/>
                    </a:lnTo>
                    <a:lnTo>
                      <a:pt x="54" y="112"/>
                    </a:lnTo>
                    <a:lnTo>
                      <a:pt x="42" y="112"/>
                    </a:lnTo>
                    <a:lnTo>
                      <a:pt x="30" y="112"/>
                    </a:lnTo>
                    <a:lnTo>
                      <a:pt x="21" y="108"/>
                    </a:lnTo>
                    <a:lnTo>
                      <a:pt x="11" y="104"/>
                    </a:lnTo>
                    <a:lnTo>
                      <a:pt x="2" y="97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2" y="95"/>
                    </a:lnTo>
                    <a:lnTo>
                      <a:pt x="2" y="95"/>
                    </a:lnTo>
                    <a:lnTo>
                      <a:pt x="2" y="95"/>
                    </a:lnTo>
                    <a:lnTo>
                      <a:pt x="2" y="95"/>
                    </a:lnTo>
                    <a:close/>
                  </a:path>
                </a:pathLst>
              </a:custGeom>
              <a:solidFill>
                <a:srgbClr val="00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41" name="Freeform 8226"/>
              <p:cNvSpPr>
                <a:spLocks noEditPoints="1"/>
              </p:cNvSpPr>
              <p:nvPr/>
            </p:nvSpPr>
            <p:spPr bwMode="auto">
              <a:xfrm>
                <a:off x="2925" y="3073"/>
                <a:ext cx="84" cy="112"/>
              </a:xfrm>
              <a:custGeom>
                <a:avLst/>
                <a:gdLst>
                  <a:gd name="T0" fmla="*/ 82 w 84"/>
                  <a:gd name="T1" fmla="*/ 18 h 112"/>
                  <a:gd name="T2" fmla="*/ 63 w 84"/>
                  <a:gd name="T3" fmla="*/ 6 h 112"/>
                  <a:gd name="T4" fmla="*/ 42 w 84"/>
                  <a:gd name="T5" fmla="*/ 0 h 112"/>
                  <a:gd name="T6" fmla="*/ 21 w 84"/>
                  <a:gd name="T7" fmla="*/ 6 h 112"/>
                  <a:gd name="T8" fmla="*/ 2 w 84"/>
                  <a:gd name="T9" fmla="*/ 18 h 112"/>
                  <a:gd name="T10" fmla="*/ 0 w 84"/>
                  <a:gd name="T11" fmla="*/ 20 h 112"/>
                  <a:gd name="T12" fmla="*/ 0 w 84"/>
                  <a:gd name="T13" fmla="*/ 20 h 112"/>
                  <a:gd name="T14" fmla="*/ 0 w 84"/>
                  <a:gd name="T15" fmla="*/ 20 h 112"/>
                  <a:gd name="T16" fmla="*/ 0 w 84"/>
                  <a:gd name="T17" fmla="*/ 20 h 112"/>
                  <a:gd name="T18" fmla="*/ 4 w 84"/>
                  <a:gd name="T19" fmla="*/ 18 h 112"/>
                  <a:gd name="T20" fmla="*/ 21 w 84"/>
                  <a:gd name="T21" fmla="*/ 6 h 112"/>
                  <a:gd name="T22" fmla="*/ 42 w 84"/>
                  <a:gd name="T23" fmla="*/ 2 h 112"/>
                  <a:gd name="T24" fmla="*/ 63 w 84"/>
                  <a:gd name="T25" fmla="*/ 6 h 112"/>
                  <a:gd name="T26" fmla="*/ 80 w 84"/>
                  <a:gd name="T27" fmla="*/ 18 h 112"/>
                  <a:gd name="T28" fmla="*/ 84 w 84"/>
                  <a:gd name="T29" fmla="*/ 20 h 112"/>
                  <a:gd name="T30" fmla="*/ 84 w 84"/>
                  <a:gd name="T31" fmla="*/ 20 h 112"/>
                  <a:gd name="T32" fmla="*/ 84 w 84"/>
                  <a:gd name="T33" fmla="*/ 20 h 112"/>
                  <a:gd name="T34" fmla="*/ 84 w 84"/>
                  <a:gd name="T35" fmla="*/ 20 h 112"/>
                  <a:gd name="T36" fmla="*/ 0 w 84"/>
                  <a:gd name="T37" fmla="*/ 95 h 112"/>
                  <a:gd name="T38" fmla="*/ 11 w 84"/>
                  <a:gd name="T39" fmla="*/ 104 h 112"/>
                  <a:gd name="T40" fmla="*/ 30 w 84"/>
                  <a:gd name="T41" fmla="*/ 112 h 112"/>
                  <a:gd name="T42" fmla="*/ 54 w 84"/>
                  <a:gd name="T43" fmla="*/ 112 h 112"/>
                  <a:gd name="T44" fmla="*/ 73 w 84"/>
                  <a:gd name="T45" fmla="*/ 104 h 112"/>
                  <a:gd name="T46" fmla="*/ 84 w 84"/>
                  <a:gd name="T47" fmla="*/ 95 h 112"/>
                  <a:gd name="T48" fmla="*/ 84 w 84"/>
                  <a:gd name="T49" fmla="*/ 95 h 112"/>
                  <a:gd name="T50" fmla="*/ 84 w 84"/>
                  <a:gd name="T51" fmla="*/ 95 h 112"/>
                  <a:gd name="T52" fmla="*/ 84 w 84"/>
                  <a:gd name="T53" fmla="*/ 93 h 112"/>
                  <a:gd name="T54" fmla="*/ 84 w 84"/>
                  <a:gd name="T55" fmla="*/ 93 h 112"/>
                  <a:gd name="T56" fmla="*/ 73 w 84"/>
                  <a:gd name="T57" fmla="*/ 102 h 112"/>
                  <a:gd name="T58" fmla="*/ 54 w 84"/>
                  <a:gd name="T59" fmla="*/ 112 h 112"/>
                  <a:gd name="T60" fmla="*/ 30 w 84"/>
                  <a:gd name="T61" fmla="*/ 112 h 112"/>
                  <a:gd name="T62" fmla="*/ 11 w 84"/>
                  <a:gd name="T63" fmla="*/ 102 h 112"/>
                  <a:gd name="T64" fmla="*/ 0 w 84"/>
                  <a:gd name="T65" fmla="*/ 93 h 112"/>
                  <a:gd name="T66" fmla="*/ 0 w 84"/>
                  <a:gd name="T67" fmla="*/ 93 h 112"/>
                  <a:gd name="T68" fmla="*/ 0 w 84"/>
                  <a:gd name="T69" fmla="*/ 95 h 112"/>
                  <a:gd name="T70" fmla="*/ 0 w 84"/>
                  <a:gd name="T71" fmla="*/ 95 h 112"/>
                  <a:gd name="T72" fmla="*/ 0 w 84"/>
                  <a:gd name="T73" fmla="*/ 9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2">
                    <a:moveTo>
                      <a:pt x="84" y="20"/>
                    </a:moveTo>
                    <a:lnTo>
                      <a:pt x="82" y="18"/>
                    </a:lnTo>
                    <a:lnTo>
                      <a:pt x="73" y="10"/>
                    </a:lnTo>
                    <a:lnTo>
                      <a:pt x="63" y="6"/>
                    </a:lnTo>
                    <a:lnTo>
                      <a:pt x="54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6"/>
                    </a:lnTo>
                    <a:lnTo>
                      <a:pt x="11" y="10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4" y="18"/>
                    </a:lnTo>
                    <a:lnTo>
                      <a:pt x="11" y="10"/>
                    </a:lnTo>
                    <a:lnTo>
                      <a:pt x="21" y="6"/>
                    </a:lnTo>
                    <a:lnTo>
                      <a:pt x="30" y="2"/>
                    </a:lnTo>
                    <a:lnTo>
                      <a:pt x="42" y="2"/>
                    </a:lnTo>
                    <a:lnTo>
                      <a:pt x="54" y="2"/>
                    </a:lnTo>
                    <a:lnTo>
                      <a:pt x="63" y="6"/>
                    </a:lnTo>
                    <a:lnTo>
                      <a:pt x="73" y="10"/>
                    </a:lnTo>
                    <a:lnTo>
                      <a:pt x="80" y="18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close/>
                    <a:moveTo>
                      <a:pt x="0" y="95"/>
                    </a:moveTo>
                    <a:lnTo>
                      <a:pt x="2" y="97"/>
                    </a:lnTo>
                    <a:lnTo>
                      <a:pt x="11" y="104"/>
                    </a:lnTo>
                    <a:lnTo>
                      <a:pt x="21" y="108"/>
                    </a:lnTo>
                    <a:lnTo>
                      <a:pt x="30" y="112"/>
                    </a:lnTo>
                    <a:lnTo>
                      <a:pt x="42" y="112"/>
                    </a:lnTo>
                    <a:lnTo>
                      <a:pt x="54" y="112"/>
                    </a:lnTo>
                    <a:lnTo>
                      <a:pt x="63" y="108"/>
                    </a:lnTo>
                    <a:lnTo>
                      <a:pt x="73" y="104"/>
                    </a:lnTo>
                    <a:lnTo>
                      <a:pt x="82" y="97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4" y="93"/>
                    </a:lnTo>
                    <a:lnTo>
                      <a:pt x="84" y="93"/>
                    </a:lnTo>
                    <a:lnTo>
                      <a:pt x="84" y="93"/>
                    </a:lnTo>
                    <a:lnTo>
                      <a:pt x="80" y="97"/>
                    </a:lnTo>
                    <a:lnTo>
                      <a:pt x="73" y="102"/>
                    </a:lnTo>
                    <a:lnTo>
                      <a:pt x="63" y="108"/>
                    </a:lnTo>
                    <a:lnTo>
                      <a:pt x="54" y="112"/>
                    </a:lnTo>
                    <a:lnTo>
                      <a:pt x="42" y="112"/>
                    </a:lnTo>
                    <a:lnTo>
                      <a:pt x="30" y="112"/>
                    </a:lnTo>
                    <a:lnTo>
                      <a:pt x="21" y="108"/>
                    </a:lnTo>
                    <a:lnTo>
                      <a:pt x="11" y="102"/>
                    </a:lnTo>
                    <a:lnTo>
                      <a:pt x="4" y="97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42" name="Freeform 8227"/>
              <p:cNvSpPr>
                <a:spLocks noEditPoints="1"/>
              </p:cNvSpPr>
              <p:nvPr/>
            </p:nvSpPr>
            <p:spPr bwMode="auto">
              <a:xfrm>
                <a:off x="2925" y="3075"/>
                <a:ext cx="84" cy="110"/>
              </a:xfrm>
              <a:custGeom>
                <a:avLst/>
                <a:gdLst>
                  <a:gd name="T0" fmla="*/ 80 w 84"/>
                  <a:gd name="T1" fmla="*/ 16 h 110"/>
                  <a:gd name="T2" fmla="*/ 63 w 84"/>
                  <a:gd name="T3" fmla="*/ 4 h 110"/>
                  <a:gd name="T4" fmla="*/ 42 w 84"/>
                  <a:gd name="T5" fmla="*/ 0 h 110"/>
                  <a:gd name="T6" fmla="*/ 21 w 84"/>
                  <a:gd name="T7" fmla="*/ 4 h 110"/>
                  <a:gd name="T8" fmla="*/ 4 w 84"/>
                  <a:gd name="T9" fmla="*/ 16 h 110"/>
                  <a:gd name="T10" fmla="*/ 0 w 84"/>
                  <a:gd name="T11" fmla="*/ 20 h 110"/>
                  <a:gd name="T12" fmla="*/ 0 w 84"/>
                  <a:gd name="T13" fmla="*/ 20 h 110"/>
                  <a:gd name="T14" fmla="*/ 0 w 84"/>
                  <a:gd name="T15" fmla="*/ 20 h 110"/>
                  <a:gd name="T16" fmla="*/ 0 w 84"/>
                  <a:gd name="T17" fmla="*/ 20 h 110"/>
                  <a:gd name="T18" fmla="*/ 4 w 84"/>
                  <a:gd name="T19" fmla="*/ 16 h 110"/>
                  <a:gd name="T20" fmla="*/ 21 w 84"/>
                  <a:gd name="T21" fmla="*/ 4 h 110"/>
                  <a:gd name="T22" fmla="*/ 42 w 84"/>
                  <a:gd name="T23" fmla="*/ 0 h 110"/>
                  <a:gd name="T24" fmla="*/ 63 w 84"/>
                  <a:gd name="T25" fmla="*/ 4 h 110"/>
                  <a:gd name="T26" fmla="*/ 80 w 84"/>
                  <a:gd name="T27" fmla="*/ 16 h 110"/>
                  <a:gd name="T28" fmla="*/ 84 w 84"/>
                  <a:gd name="T29" fmla="*/ 20 h 110"/>
                  <a:gd name="T30" fmla="*/ 84 w 84"/>
                  <a:gd name="T31" fmla="*/ 20 h 110"/>
                  <a:gd name="T32" fmla="*/ 84 w 84"/>
                  <a:gd name="T33" fmla="*/ 20 h 110"/>
                  <a:gd name="T34" fmla="*/ 84 w 84"/>
                  <a:gd name="T35" fmla="*/ 20 h 110"/>
                  <a:gd name="T36" fmla="*/ 0 w 84"/>
                  <a:gd name="T37" fmla="*/ 91 h 110"/>
                  <a:gd name="T38" fmla="*/ 11 w 84"/>
                  <a:gd name="T39" fmla="*/ 100 h 110"/>
                  <a:gd name="T40" fmla="*/ 30 w 84"/>
                  <a:gd name="T41" fmla="*/ 110 h 110"/>
                  <a:gd name="T42" fmla="*/ 54 w 84"/>
                  <a:gd name="T43" fmla="*/ 110 h 110"/>
                  <a:gd name="T44" fmla="*/ 73 w 84"/>
                  <a:gd name="T45" fmla="*/ 100 h 110"/>
                  <a:gd name="T46" fmla="*/ 84 w 84"/>
                  <a:gd name="T47" fmla="*/ 91 h 110"/>
                  <a:gd name="T48" fmla="*/ 84 w 84"/>
                  <a:gd name="T49" fmla="*/ 91 h 110"/>
                  <a:gd name="T50" fmla="*/ 84 w 84"/>
                  <a:gd name="T51" fmla="*/ 91 h 110"/>
                  <a:gd name="T52" fmla="*/ 84 w 84"/>
                  <a:gd name="T53" fmla="*/ 91 h 110"/>
                  <a:gd name="T54" fmla="*/ 84 w 84"/>
                  <a:gd name="T55" fmla="*/ 91 h 110"/>
                  <a:gd name="T56" fmla="*/ 73 w 84"/>
                  <a:gd name="T57" fmla="*/ 100 h 110"/>
                  <a:gd name="T58" fmla="*/ 54 w 84"/>
                  <a:gd name="T59" fmla="*/ 108 h 110"/>
                  <a:gd name="T60" fmla="*/ 30 w 84"/>
                  <a:gd name="T61" fmla="*/ 108 h 110"/>
                  <a:gd name="T62" fmla="*/ 11 w 84"/>
                  <a:gd name="T63" fmla="*/ 100 h 110"/>
                  <a:gd name="T64" fmla="*/ 0 w 84"/>
                  <a:gd name="T65" fmla="*/ 91 h 110"/>
                  <a:gd name="T66" fmla="*/ 0 w 84"/>
                  <a:gd name="T67" fmla="*/ 91 h 110"/>
                  <a:gd name="T68" fmla="*/ 0 w 84"/>
                  <a:gd name="T69" fmla="*/ 91 h 110"/>
                  <a:gd name="T70" fmla="*/ 0 w 84"/>
                  <a:gd name="T71" fmla="*/ 91 h 110"/>
                  <a:gd name="T72" fmla="*/ 0 w 84"/>
                  <a:gd name="T73" fmla="*/ 9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0">
                    <a:moveTo>
                      <a:pt x="84" y="18"/>
                    </a:moveTo>
                    <a:lnTo>
                      <a:pt x="80" y="16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4" y="0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21" y="4"/>
                    </a:lnTo>
                    <a:lnTo>
                      <a:pt x="11" y="8"/>
                    </a:lnTo>
                    <a:lnTo>
                      <a:pt x="4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4" y="16"/>
                    </a:lnTo>
                    <a:lnTo>
                      <a:pt x="11" y="10"/>
                    </a:lnTo>
                    <a:lnTo>
                      <a:pt x="21" y="4"/>
                    </a:lnTo>
                    <a:lnTo>
                      <a:pt x="30" y="0"/>
                    </a:lnTo>
                    <a:lnTo>
                      <a:pt x="42" y="0"/>
                    </a:lnTo>
                    <a:lnTo>
                      <a:pt x="54" y="0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18"/>
                    </a:lnTo>
                    <a:close/>
                    <a:moveTo>
                      <a:pt x="0" y="91"/>
                    </a:moveTo>
                    <a:lnTo>
                      <a:pt x="4" y="95"/>
                    </a:lnTo>
                    <a:lnTo>
                      <a:pt x="11" y="100"/>
                    </a:lnTo>
                    <a:lnTo>
                      <a:pt x="21" y="106"/>
                    </a:lnTo>
                    <a:lnTo>
                      <a:pt x="30" y="110"/>
                    </a:lnTo>
                    <a:lnTo>
                      <a:pt x="42" y="110"/>
                    </a:lnTo>
                    <a:lnTo>
                      <a:pt x="54" y="110"/>
                    </a:lnTo>
                    <a:lnTo>
                      <a:pt x="63" y="106"/>
                    </a:lnTo>
                    <a:lnTo>
                      <a:pt x="73" y="100"/>
                    </a:lnTo>
                    <a:lnTo>
                      <a:pt x="80" y="95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0" y="95"/>
                    </a:lnTo>
                    <a:lnTo>
                      <a:pt x="73" y="100"/>
                    </a:lnTo>
                    <a:lnTo>
                      <a:pt x="63" y="106"/>
                    </a:lnTo>
                    <a:lnTo>
                      <a:pt x="54" y="108"/>
                    </a:lnTo>
                    <a:lnTo>
                      <a:pt x="42" y="110"/>
                    </a:lnTo>
                    <a:lnTo>
                      <a:pt x="30" y="108"/>
                    </a:lnTo>
                    <a:lnTo>
                      <a:pt x="21" y="106"/>
                    </a:lnTo>
                    <a:lnTo>
                      <a:pt x="11" y="100"/>
                    </a:lnTo>
                    <a:lnTo>
                      <a:pt x="4" y="95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43" name="Freeform 8228"/>
              <p:cNvSpPr>
                <a:spLocks noEditPoints="1"/>
              </p:cNvSpPr>
              <p:nvPr/>
            </p:nvSpPr>
            <p:spPr bwMode="auto">
              <a:xfrm>
                <a:off x="2925" y="3075"/>
                <a:ext cx="84" cy="110"/>
              </a:xfrm>
              <a:custGeom>
                <a:avLst/>
                <a:gdLst>
                  <a:gd name="T0" fmla="*/ 80 w 84"/>
                  <a:gd name="T1" fmla="*/ 16 h 110"/>
                  <a:gd name="T2" fmla="*/ 63 w 84"/>
                  <a:gd name="T3" fmla="*/ 4 h 110"/>
                  <a:gd name="T4" fmla="*/ 42 w 84"/>
                  <a:gd name="T5" fmla="*/ 0 h 110"/>
                  <a:gd name="T6" fmla="*/ 21 w 84"/>
                  <a:gd name="T7" fmla="*/ 4 h 110"/>
                  <a:gd name="T8" fmla="*/ 4 w 84"/>
                  <a:gd name="T9" fmla="*/ 16 h 110"/>
                  <a:gd name="T10" fmla="*/ 0 w 84"/>
                  <a:gd name="T11" fmla="*/ 20 h 110"/>
                  <a:gd name="T12" fmla="*/ 0 w 84"/>
                  <a:gd name="T13" fmla="*/ 20 h 110"/>
                  <a:gd name="T14" fmla="*/ 0 w 84"/>
                  <a:gd name="T15" fmla="*/ 20 h 110"/>
                  <a:gd name="T16" fmla="*/ 0 w 84"/>
                  <a:gd name="T17" fmla="*/ 20 h 110"/>
                  <a:gd name="T18" fmla="*/ 4 w 84"/>
                  <a:gd name="T19" fmla="*/ 16 h 110"/>
                  <a:gd name="T20" fmla="*/ 21 w 84"/>
                  <a:gd name="T21" fmla="*/ 4 h 110"/>
                  <a:gd name="T22" fmla="*/ 42 w 84"/>
                  <a:gd name="T23" fmla="*/ 0 h 110"/>
                  <a:gd name="T24" fmla="*/ 63 w 84"/>
                  <a:gd name="T25" fmla="*/ 4 h 110"/>
                  <a:gd name="T26" fmla="*/ 80 w 84"/>
                  <a:gd name="T27" fmla="*/ 16 h 110"/>
                  <a:gd name="T28" fmla="*/ 84 w 84"/>
                  <a:gd name="T29" fmla="*/ 20 h 110"/>
                  <a:gd name="T30" fmla="*/ 84 w 84"/>
                  <a:gd name="T31" fmla="*/ 20 h 110"/>
                  <a:gd name="T32" fmla="*/ 84 w 84"/>
                  <a:gd name="T33" fmla="*/ 20 h 110"/>
                  <a:gd name="T34" fmla="*/ 84 w 84"/>
                  <a:gd name="T35" fmla="*/ 20 h 110"/>
                  <a:gd name="T36" fmla="*/ 0 w 84"/>
                  <a:gd name="T37" fmla="*/ 91 h 110"/>
                  <a:gd name="T38" fmla="*/ 11 w 84"/>
                  <a:gd name="T39" fmla="*/ 100 h 110"/>
                  <a:gd name="T40" fmla="*/ 30 w 84"/>
                  <a:gd name="T41" fmla="*/ 108 h 110"/>
                  <a:gd name="T42" fmla="*/ 54 w 84"/>
                  <a:gd name="T43" fmla="*/ 108 h 110"/>
                  <a:gd name="T44" fmla="*/ 73 w 84"/>
                  <a:gd name="T45" fmla="*/ 100 h 110"/>
                  <a:gd name="T46" fmla="*/ 84 w 84"/>
                  <a:gd name="T47" fmla="*/ 91 h 110"/>
                  <a:gd name="T48" fmla="*/ 84 w 84"/>
                  <a:gd name="T49" fmla="*/ 91 h 110"/>
                  <a:gd name="T50" fmla="*/ 84 w 84"/>
                  <a:gd name="T51" fmla="*/ 91 h 110"/>
                  <a:gd name="T52" fmla="*/ 84 w 84"/>
                  <a:gd name="T53" fmla="*/ 91 h 110"/>
                  <a:gd name="T54" fmla="*/ 84 w 84"/>
                  <a:gd name="T55" fmla="*/ 89 h 110"/>
                  <a:gd name="T56" fmla="*/ 73 w 84"/>
                  <a:gd name="T57" fmla="*/ 100 h 110"/>
                  <a:gd name="T58" fmla="*/ 54 w 84"/>
                  <a:gd name="T59" fmla="*/ 108 h 110"/>
                  <a:gd name="T60" fmla="*/ 30 w 84"/>
                  <a:gd name="T61" fmla="*/ 108 h 110"/>
                  <a:gd name="T62" fmla="*/ 11 w 84"/>
                  <a:gd name="T63" fmla="*/ 100 h 110"/>
                  <a:gd name="T64" fmla="*/ 0 w 84"/>
                  <a:gd name="T65" fmla="*/ 89 h 110"/>
                  <a:gd name="T66" fmla="*/ 0 w 84"/>
                  <a:gd name="T67" fmla="*/ 91 h 110"/>
                  <a:gd name="T68" fmla="*/ 0 w 84"/>
                  <a:gd name="T69" fmla="*/ 91 h 110"/>
                  <a:gd name="T70" fmla="*/ 0 w 84"/>
                  <a:gd name="T71" fmla="*/ 91 h 110"/>
                  <a:gd name="T72" fmla="*/ 0 w 84"/>
                  <a:gd name="T73" fmla="*/ 9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0">
                    <a:moveTo>
                      <a:pt x="84" y="20"/>
                    </a:move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4" y="0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4" y="16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4" y="16"/>
                    </a:lnTo>
                    <a:lnTo>
                      <a:pt x="11" y="10"/>
                    </a:lnTo>
                    <a:lnTo>
                      <a:pt x="21" y="4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close/>
                    <a:moveTo>
                      <a:pt x="0" y="91"/>
                    </a:moveTo>
                    <a:lnTo>
                      <a:pt x="4" y="95"/>
                    </a:lnTo>
                    <a:lnTo>
                      <a:pt x="11" y="100"/>
                    </a:lnTo>
                    <a:lnTo>
                      <a:pt x="21" y="106"/>
                    </a:lnTo>
                    <a:lnTo>
                      <a:pt x="30" y="108"/>
                    </a:lnTo>
                    <a:lnTo>
                      <a:pt x="42" y="110"/>
                    </a:lnTo>
                    <a:lnTo>
                      <a:pt x="54" y="108"/>
                    </a:lnTo>
                    <a:lnTo>
                      <a:pt x="63" y="106"/>
                    </a:lnTo>
                    <a:lnTo>
                      <a:pt x="73" y="100"/>
                    </a:lnTo>
                    <a:lnTo>
                      <a:pt x="80" y="95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89"/>
                    </a:lnTo>
                    <a:lnTo>
                      <a:pt x="80" y="95"/>
                    </a:lnTo>
                    <a:lnTo>
                      <a:pt x="73" y="100"/>
                    </a:lnTo>
                    <a:lnTo>
                      <a:pt x="63" y="106"/>
                    </a:lnTo>
                    <a:lnTo>
                      <a:pt x="54" y="108"/>
                    </a:lnTo>
                    <a:lnTo>
                      <a:pt x="42" y="110"/>
                    </a:lnTo>
                    <a:lnTo>
                      <a:pt x="30" y="108"/>
                    </a:lnTo>
                    <a:lnTo>
                      <a:pt x="21" y="106"/>
                    </a:lnTo>
                    <a:lnTo>
                      <a:pt x="11" y="100"/>
                    </a:lnTo>
                    <a:lnTo>
                      <a:pt x="4" y="95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44" name="Freeform 8229"/>
              <p:cNvSpPr>
                <a:spLocks noEditPoints="1"/>
              </p:cNvSpPr>
              <p:nvPr/>
            </p:nvSpPr>
            <p:spPr bwMode="auto">
              <a:xfrm>
                <a:off x="2925" y="3075"/>
                <a:ext cx="84" cy="110"/>
              </a:xfrm>
              <a:custGeom>
                <a:avLst/>
                <a:gdLst>
                  <a:gd name="T0" fmla="*/ 80 w 84"/>
                  <a:gd name="T1" fmla="*/ 16 h 110"/>
                  <a:gd name="T2" fmla="*/ 63 w 84"/>
                  <a:gd name="T3" fmla="*/ 4 h 110"/>
                  <a:gd name="T4" fmla="*/ 42 w 84"/>
                  <a:gd name="T5" fmla="*/ 0 h 110"/>
                  <a:gd name="T6" fmla="*/ 21 w 84"/>
                  <a:gd name="T7" fmla="*/ 4 h 110"/>
                  <a:gd name="T8" fmla="*/ 4 w 84"/>
                  <a:gd name="T9" fmla="*/ 16 h 110"/>
                  <a:gd name="T10" fmla="*/ 0 w 84"/>
                  <a:gd name="T11" fmla="*/ 20 h 110"/>
                  <a:gd name="T12" fmla="*/ 0 w 84"/>
                  <a:gd name="T13" fmla="*/ 20 h 110"/>
                  <a:gd name="T14" fmla="*/ 0 w 84"/>
                  <a:gd name="T15" fmla="*/ 21 h 110"/>
                  <a:gd name="T16" fmla="*/ 0 w 84"/>
                  <a:gd name="T17" fmla="*/ 21 h 110"/>
                  <a:gd name="T18" fmla="*/ 4 w 84"/>
                  <a:gd name="T19" fmla="*/ 16 h 110"/>
                  <a:gd name="T20" fmla="*/ 21 w 84"/>
                  <a:gd name="T21" fmla="*/ 4 h 110"/>
                  <a:gd name="T22" fmla="*/ 42 w 84"/>
                  <a:gd name="T23" fmla="*/ 0 h 110"/>
                  <a:gd name="T24" fmla="*/ 63 w 84"/>
                  <a:gd name="T25" fmla="*/ 4 h 110"/>
                  <a:gd name="T26" fmla="*/ 80 w 84"/>
                  <a:gd name="T27" fmla="*/ 16 h 110"/>
                  <a:gd name="T28" fmla="*/ 84 w 84"/>
                  <a:gd name="T29" fmla="*/ 21 h 110"/>
                  <a:gd name="T30" fmla="*/ 84 w 84"/>
                  <a:gd name="T31" fmla="*/ 21 h 110"/>
                  <a:gd name="T32" fmla="*/ 84 w 84"/>
                  <a:gd name="T33" fmla="*/ 20 h 110"/>
                  <a:gd name="T34" fmla="*/ 84 w 84"/>
                  <a:gd name="T35" fmla="*/ 20 h 110"/>
                  <a:gd name="T36" fmla="*/ 0 w 84"/>
                  <a:gd name="T37" fmla="*/ 89 h 110"/>
                  <a:gd name="T38" fmla="*/ 11 w 84"/>
                  <a:gd name="T39" fmla="*/ 100 h 110"/>
                  <a:gd name="T40" fmla="*/ 30 w 84"/>
                  <a:gd name="T41" fmla="*/ 108 h 110"/>
                  <a:gd name="T42" fmla="*/ 54 w 84"/>
                  <a:gd name="T43" fmla="*/ 108 h 110"/>
                  <a:gd name="T44" fmla="*/ 73 w 84"/>
                  <a:gd name="T45" fmla="*/ 100 h 110"/>
                  <a:gd name="T46" fmla="*/ 84 w 84"/>
                  <a:gd name="T47" fmla="*/ 89 h 110"/>
                  <a:gd name="T48" fmla="*/ 84 w 84"/>
                  <a:gd name="T49" fmla="*/ 89 h 110"/>
                  <a:gd name="T50" fmla="*/ 84 w 84"/>
                  <a:gd name="T51" fmla="*/ 89 h 110"/>
                  <a:gd name="T52" fmla="*/ 84 w 84"/>
                  <a:gd name="T53" fmla="*/ 89 h 110"/>
                  <a:gd name="T54" fmla="*/ 84 w 84"/>
                  <a:gd name="T55" fmla="*/ 89 h 110"/>
                  <a:gd name="T56" fmla="*/ 73 w 84"/>
                  <a:gd name="T57" fmla="*/ 100 h 110"/>
                  <a:gd name="T58" fmla="*/ 54 w 84"/>
                  <a:gd name="T59" fmla="*/ 108 h 110"/>
                  <a:gd name="T60" fmla="*/ 30 w 84"/>
                  <a:gd name="T61" fmla="*/ 108 h 110"/>
                  <a:gd name="T62" fmla="*/ 11 w 84"/>
                  <a:gd name="T63" fmla="*/ 100 h 110"/>
                  <a:gd name="T64" fmla="*/ 0 w 84"/>
                  <a:gd name="T65" fmla="*/ 89 h 110"/>
                  <a:gd name="T66" fmla="*/ 0 w 84"/>
                  <a:gd name="T67" fmla="*/ 89 h 110"/>
                  <a:gd name="T68" fmla="*/ 0 w 84"/>
                  <a:gd name="T69" fmla="*/ 89 h 110"/>
                  <a:gd name="T70" fmla="*/ 0 w 84"/>
                  <a:gd name="T71" fmla="*/ 89 h 110"/>
                  <a:gd name="T72" fmla="*/ 0 w 84"/>
                  <a:gd name="T73" fmla="*/ 8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0">
                    <a:moveTo>
                      <a:pt x="84" y="20"/>
                    </a:move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4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4" y="16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11" y="10"/>
                    </a:lnTo>
                    <a:lnTo>
                      <a:pt x="21" y="4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close/>
                    <a:moveTo>
                      <a:pt x="0" y="89"/>
                    </a:moveTo>
                    <a:lnTo>
                      <a:pt x="4" y="95"/>
                    </a:lnTo>
                    <a:lnTo>
                      <a:pt x="11" y="100"/>
                    </a:lnTo>
                    <a:lnTo>
                      <a:pt x="21" y="106"/>
                    </a:lnTo>
                    <a:lnTo>
                      <a:pt x="30" y="108"/>
                    </a:lnTo>
                    <a:lnTo>
                      <a:pt x="42" y="110"/>
                    </a:lnTo>
                    <a:lnTo>
                      <a:pt x="54" y="108"/>
                    </a:lnTo>
                    <a:lnTo>
                      <a:pt x="63" y="106"/>
                    </a:lnTo>
                    <a:lnTo>
                      <a:pt x="73" y="100"/>
                    </a:lnTo>
                    <a:lnTo>
                      <a:pt x="80" y="95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0" y="93"/>
                    </a:lnTo>
                    <a:lnTo>
                      <a:pt x="73" y="100"/>
                    </a:lnTo>
                    <a:lnTo>
                      <a:pt x="63" y="104"/>
                    </a:lnTo>
                    <a:lnTo>
                      <a:pt x="54" y="108"/>
                    </a:lnTo>
                    <a:lnTo>
                      <a:pt x="42" y="110"/>
                    </a:lnTo>
                    <a:lnTo>
                      <a:pt x="30" y="108"/>
                    </a:lnTo>
                    <a:lnTo>
                      <a:pt x="21" y="104"/>
                    </a:lnTo>
                    <a:lnTo>
                      <a:pt x="11" y="100"/>
                    </a:lnTo>
                    <a:lnTo>
                      <a:pt x="4" y="93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00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45" name="Freeform 8230"/>
              <p:cNvSpPr>
                <a:spLocks noEditPoints="1"/>
              </p:cNvSpPr>
              <p:nvPr/>
            </p:nvSpPr>
            <p:spPr bwMode="auto">
              <a:xfrm>
                <a:off x="2925" y="3075"/>
                <a:ext cx="84" cy="110"/>
              </a:xfrm>
              <a:custGeom>
                <a:avLst/>
                <a:gdLst>
                  <a:gd name="T0" fmla="*/ 80 w 84"/>
                  <a:gd name="T1" fmla="*/ 16 h 110"/>
                  <a:gd name="T2" fmla="*/ 63 w 84"/>
                  <a:gd name="T3" fmla="*/ 4 h 110"/>
                  <a:gd name="T4" fmla="*/ 42 w 84"/>
                  <a:gd name="T5" fmla="*/ 0 h 110"/>
                  <a:gd name="T6" fmla="*/ 21 w 84"/>
                  <a:gd name="T7" fmla="*/ 4 h 110"/>
                  <a:gd name="T8" fmla="*/ 4 w 84"/>
                  <a:gd name="T9" fmla="*/ 16 h 110"/>
                  <a:gd name="T10" fmla="*/ 0 w 84"/>
                  <a:gd name="T11" fmla="*/ 21 h 110"/>
                  <a:gd name="T12" fmla="*/ 0 w 84"/>
                  <a:gd name="T13" fmla="*/ 21 h 110"/>
                  <a:gd name="T14" fmla="*/ 0 w 84"/>
                  <a:gd name="T15" fmla="*/ 21 h 110"/>
                  <a:gd name="T16" fmla="*/ 0 w 84"/>
                  <a:gd name="T17" fmla="*/ 21 h 110"/>
                  <a:gd name="T18" fmla="*/ 4 w 84"/>
                  <a:gd name="T19" fmla="*/ 18 h 110"/>
                  <a:gd name="T20" fmla="*/ 21 w 84"/>
                  <a:gd name="T21" fmla="*/ 6 h 110"/>
                  <a:gd name="T22" fmla="*/ 42 w 84"/>
                  <a:gd name="T23" fmla="*/ 0 h 110"/>
                  <a:gd name="T24" fmla="*/ 63 w 84"/>
                  <a:gd name="T25" fmla="*/ 6 h 110"/>
                  <a:gd name="T26" fmla="*/ 80 w 84"/>
                  <a:gd name="T27" fmla="*/ 18 h 110"/>
                  <a:gd name="T28" fmla="*/ 84 w 84"/>
                  <a:gd name="T29" fmla="*/ 21 h 110"/>
                  <a:gd name="T30" fmla="*/ 84 w 84"/>
                  <a:gd name="T31" fmla="*/ 21 h 110"/>
                  <a:gd name="T32" fmla="*/ 84 w 84"/>
                  <a:gd name="T33" fmla="*/ 21 h 110"/>
                  <a:gd name="T34" fmla="*/ 84 w 84"/>
                  <a:gd name="T35" fmla="*/ 21 h 110"/>
                  <a:gd name="T36" fmla="*/ 0 w 84"/>
                  <a:gd name="T37" fmla="*/ 89 h 110"/>
                  <a:gd name="T38" fmla="*/ 11 w 84"/>
                  <a:gd name="T39" fmla="*/ 100 h 110"/>
                  <a:gd name="T40" fmla="*/ 30 w 84"/>
                  <a:gd name="T41" fmla="*/ 108 h 110"/>
                  <a:gd name="T42" fmla="*/ 54 w 84"/>
                  <a:gd name="T43" fmla="*/ 108 h 110"/>
                  <a:gd name="T44" fmla="*/ 73 w 84"/>
                  <a:gd name="T45" fmla="*/ 100 h 110"/>
                  <a:gd name="T46" fmla="*/ 84 w 84"/>
                  <a:gd name="T47" fmla="*/ 89 h 110"/>
                  <a:gd name="T48" fmla="*/ 84 w 84"/>
                  <a:gd name="T49" fmla="*/ 89 h 110"/>
                  <a:gd name="T50" fmla="*/ 84 w 84"/>
                  <a:gd name="T51" fmla="*/ 89 h 110"/>
                  <a:gd name="T52" fmla="*/ 84 w 84"/>
                  <a:gd name="T53" fmla="*/ 89 h 110"/>
                  <a:gd name="T54" fmla="*/ 84 w 84"/>
                  <a:gd name="T55" fmla="*/ 89 h 110"/>
                  <a:gd name="T56" fmla="*/ 73 w 84"/>
                  <a:gd name="T57" fmla="*/ 100 h 110"/>
                  <a:gd name="T58" fmla="*/ 54 w 84"/>
                  <a:gd name="T59" fmla="*/ 108 h 110"/>
                  <a:gd name="T60" fmla="*/ 30 w 84"/>
                  <a:gd name="T61" fmla="*/ 108 h 110"/>
                  <a:gd name="T62" fmla="*/ 11 w 84"/>
                  <a:gd name="T63" fmla="*/ 100 h 110"/>
                  <a:gd name="T64" fmla="*/ 0 w 84"/>
                  <a:gd name="T65" fmla="*/ 89 h 110"/>
                  <a:gd name="T66" fmla="*/ 0 w 84"/>
                  <a:gd name="T67" fmla="*/ 89 h 110"/>
                  <a:gd name="T68" fmla="*/ 0 w 84"/>
                  <a:gd name="T69" fmla="*/ 89 h 110"/>
                  <a:gd name="T70" fmla="*/ 0 w 84"/>
                  <a:gd name="T71" fmla="*/ 89 h 110"/>
                  <a:gd name="T72" fmla="*/ 0 w 84"/>
                  <a:gd name="T73" fmla="*/ 8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0">
                    <a:moveTo>
                      <a:pt x="84" y="21"/>
                    </a:move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4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4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8"/>
                    </a:lnTo>
                    <a:lnTo>
                      <a:pt x="11" y="10"/>
                    </a:lnTo>
                    <a:lnTo>
                      <a:pt x="21" y="6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4" y="2"/>
                    </a:lnTo>
                    <a:lnTo>
                      <a:pt x="63" y="6"/>
                    </a:lnTo>
                    <a:lnTo>
                      <a:pt x="73" y="10"/>
                    </a:lnTo>
                    <a:lnTo>
                      <a:pt x="80" y="18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9"/>
                    </a:moveTo>
                    <a:lnTo>
                      <a:pt x="4" y="93"/>
                    </a:lnTo>
                    <a:lnTo>
                      <a:pt x="11" y="100"/>
                    </a:lnTo>
                    <a:lnTo>
                      <a:pt x="21" y="104"/>
                    </a:lnTo>
                    <a:lnTo>
                      <a:pt x="30" y="108"/>
                    </a:lnTo>
                    <a:lnTo>
                      <a:pt x="42" y="110"/>
                    </a:lnTo>
                    <a:lnTo>
                      <a:pt x="54" y="108"/>
                    </a:lnTo>
                    <a:lnTo>
                      <a:pt x="63" y="104"/>
                    </a:lnTo>
                    <a:lnTo>
                      <a:pt x="73" y="100"/>
                    </a:lnTo>
                    <a:lnTo>
                      <a:pt x="80" y="93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0" y="93"/>
                    </a:lnTo>
                    <a:lnTo>
                      <a:pt x="73" y="100"/>
                    </a:lnTo>
                    <a:lnTo>
                      <a:pt x="63" y="104"/>
                    </a:lnTo>
                    <a:lnTo>
                      <a:pt x="54" y="108"/>
                    </a:lnTo>
                    <a:lnTo>
                      <a:pt x="42" y="108"/>
                    </a:lnTo>
                    <a:lnTo>
                      <a:pt x="30" y="108"/>
                    </a:lnTo>
                    <a:lnTo>
                      <a:pt x="21" y="104"/>
                    </a:lnTo>
                    <a:lnTo>
                      <a:pt x="11" y="100"/>
                    </a:lnTo>
                    <a:lnTo>
                      <a:pt x="4" y="93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00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46" name="Freeform 8231"/>
              <p:cNvSpPr>
                <a:spLocks noEditPoints="1"/>
              </p:cNvSpPr>
              <p:nvPr/>
            </p:nvSpPr>
            <p:spPr bwMode="auto">
              <a:xfrm>
                <a:off x="2925" y="3075"/>
                <a:ext cx="84" cy="108"/>
              </a:xfrm>
              <a:custGeom>
                <a:avLst/>
                <a:gdLst>
                  <a:gd name="T0" fmla="*/ 80 w 84"/>
                  <a:gd name="T1" fmla="*/ 18 h 108"/>
                  <a:gd name="T2" fmla="*/ 63 w 84"/>
                  <a:gd name="T3" fmla="*/ 6 h 108"/>
                  <a:gd name="T4" fmla="*/ 42 w 84"/>
                  <a:gd name="T5" fmla="*/ 0 h 108"/>
                  <a:gd name="T6" fmla="*/ 21 w 84"/>
                  <a:gd name="T7" fmla="*/ 6 h 108"/>
                  <a:gd name="T8" fmla="*/ 4 w 84"/>
                  <a:gd name="T9" fmla="*/ 18 h 108"/>
                  <a:gd name="T10" fmla="*/ 0 w 84"/>
                  <a:gd name="T11" fmla="*/ 21 h 108"/>
                  <a:gd name="T12" fmla="*/ 0 w 84"/>
                  <a:gd name="T13" fmla="*/ 21 h 108"/>
                  <a:gd name="T14" fmla="*/ 0 w 84"/>
                  <a:gd name="T15" fmla="*/ 21 h 108"/>
                  <a:gd name="T16" fmla="*/ 0 w 84"/>
                  <a:gd name="T17" fmla="*/ 23 h 108"/>
                  <a:gd name="T18" fmla="*/ 4 w 84"/>
                  <a:gd name="T19" fmla="*/ 18 h 108"/>
                  <a:gd name="T20" fmla="*/ 21 w 84"/>
                  <a:gd name="T21" fmla="*/ 6 h 108"/>
                  <a:gd name="T22" fmla="*/ 42 w 84"/>
                  <a:gd name="T23" fmla="*/ 2 h 108"/>
                  <a:gd name="T24" fmla="*/ 63 w 84"/>
                  <a:gd name="T25" fmla="*/ 6 h 108"/>
                  <a:gd name="T26" fmla="*/ 80 w 84"/>
                  <a:gd name="T27" fmla="*/ 18 h 108"/>
                  <a:gd name="T28" fmla="*/ 84 w 84"/>
                  <a:gd name="T29" fmla="*/ 23 h 108"/>
                  <a:gd name="T30" fmla="*/ 84 w 84"/>
                  <a:gd name="T31" fmla="*/ 21 h 108"/>
                  <a:gd name="T32" fmla="*/ 84 w 84"/>
                  <a:gd name="T33" fmla="*/ 21 h 108"/>
                  <a:gd name="T34" fmla="*/ 84 w 84"/>
                  <a:gd name="T35" fmla="*/ 21 h 108"/>
                  <a:gd name="T36" fmla="*/ 0 w 84"/>
                  <a:gd name="T37" fmla="*/ 89 h 108"/>
                  <a:gd name="T38" fmla="*/ 11 w 84"/>
                  <a:gd name="T39" fmla="*/ 100 h 108"/>
                  <a:gd name="T40" fmla="*/ 30 w 84"/>
                  <a:gd name="T41" fmla="*/ 108 h 108"/>
                  <a:gd name="T42" fmla="*/ 54 w 84"/>
                  <a:gd name="T43" fmla="*/ 108 h 108"/>
                  <a:gd name="T44" fmla="*/ 73 w 84"/>
                  <a:gd name="T45" fmla="*/ 100 h 108"/>
                  <a:gd name="T46" fmla="*/ 84 w 84"/>
                  <a:gd name="T47" fmla="*/ 89 h 108"/>
                  <a:gd name="T48" fmla="*/ 84 w 84"/>
                  <a:gd name="T49" fmla="*/ 89 h 108"/>
                  <a:gd name="T50" fmla="*/ 84 w 84"/>
                  <a:gd name="T51" fmla="*/ 87 h 108"/>
                  <a:gd name="T52" fmla="*/ 84 w 84"/>
                  <a:gd name="T53" fmla="*/ 87 h 108"/>
                  <a:gd name="T54" fmla="*/ 84 w 84"/>
                  <a:gd name="T55" fmla="*/ 87 h 108"/>
                  <a:gd name="T56" fmla="*/ 73 w 84"/>
                  <a:gd name="T57" fmla="*/ 98 h 108"/>
                  <a:gd name="T58" fmla="*/ 54 w 84"/>
                  <a:gd name="T59" fmla="*/ 108 h 108"/>
                  <a:gd name="T60" fmla="*/ 30 w 84"/>
                  <a:gd name="T61" fmla="*/ 108 h 108"/>
                  <a:gd name="T62" fmla="*/ 11 w 84"/>
                  <a:gd name="T63" fmla="*/ 98 h 108"/>
                  <a:gd name="T64" fmla="*/ 0 w 84"/>
                  <a:gd name="T65" fmla="*/ 87 h 108"/>
                  <a:gd name="T66" fmla="*/ 0 w 84"/>
                  <a:gd name="T67" fmla="*/ 87 h 108"/>
                  <a:gd name="T68" fmla="*/ 0 w 84"/>
                  <a:gd name="T69" fmla="*/ 87 h 108"/>
                  <a:gd name="T70" fmla="*/ 0 w 84"/>
                  <a:gd name="T71" fmla="*/ 89 h 108"/>
                  <a:gd name="T72" fmla="*/ 0 w 84"/>
                  <a:gd name="T73" fmla="*/ 8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8">
                    <a:moveTo>
                      <a:pt x="84" y="21"/>
                    </a:moveTo>
                    <a:lnTo>
                      <a:pt x="80" y="18"/>
                    </a:lnTo>
                    <a:lnTo>
                      <a:pt x="73" y="10"/>
                    </a:lnTo>
                    <a:lnTo>
                      <a:pt x="63" y="6"/>
                    </a:lnTo>
                    <a:lnTo>
                      <a:pt x="54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6"/>
                    </a:lnTo>
                    <a:lnTo>
                      <a:pt x="11" y="10"/>
                    </a:lnTo>
                    <a:lnTo>
                      <a:pt x="4" y="18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4" y="18"/>
                    </a:lnTo>
                    <a:lnTo>
                      <a:pt x="11" y="10"/>
                    </a:lnTo>
                    <a:lnTo>
                      <a:pt x="21" y="6"/>
                    </a:lnTo>
                    <a:lnTo>
                      <a:pt x="30" y="2"/>
                    </a:lnTo>
                    <a:lnTo>
                      <a:pt x="42" y="2"/>
                    </a:lnTo>
                    <a:lnTo>
                      <a:pt x="54" y="2"/>
                    </a:lnTo>
                    <a:lnTo>
                      <a:pt x="63" y="6"/>
                    </a:lnTo>
                    <a:lnTo>
                      <a:pt x="73" y="10"/>
                    </a:lnTo>
                    <a:lnTo>
                      <a:pt x="80" y="18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9"/>
                    </a:moveTo>
                    <a:lnTo>
                      <a:pt x="4" y="93"/>
                    </a:lnTo>
                    <a:lnTo>
                      <a:pt x="11" y="100"/>
                    </a:lnTo>
                    <a:lnTo>
                      <a:pt x="21" y="104"/>
                    </a:lnTo>
                    <a:lnTo>
                      <a:pt x="30" y="108"/>
                    </a:lnTo>
                    <a:lnTo>
                      <a:pt x="42" y="108"/>
                    </a:lnTo>
                    <a:lnTo>
                      <a:pt x="54" y="108"/>
                    </a:lnTo>
                    <a:lnTo>
                      <a:pt x="63" y="104"/>
                    </a:lnTo>
                    <a:lnTo>
                      <a:pt x="73" y="100"/>
                    </a:lnTo>
                    <a:lnTo>
                      <a:pt x="80" y="93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7"/>
                    </a:lnTo>
                    <a:lnTo>
                      <a:pt x="84" y="87"/>
                    </a:lnTo>
                    <a:lnTo>
                      <a:pt x="84" y="87"/>
                    </a:lnTo>
                    <a:lnTo>
                      <a:pt x="84" y="87"/>
                    </a:lnTo>
                    <a:lnTo>
                      <a:pt x="84" y="87"/>
                    </a:lnTo>
                    <a:lnTo>
                      <a:pt x="84" y="87"/>
                    </a:lnTo>
                    <a:lnTo>
                      <a:pt x="80" y="93"/>
                    </a:lnTo>
                    <a:lnTo>
                      <a:pt x="73" y="98"/>
                    </a:lnTo>
                    <a:lnTo>
                      <a:pt x="63" y="104"/>
                    </a:lnTo>
                    <a:lnTo>
                      <a:pt x="54" y="108"/>
                    </a:lnTo>
                    <a:lnTo>
                      <a:pt x="42" y="108"/>
                    </a:lnTo>
                    <a:lnTo>
                      <a:pt x="30" y="108"/>
                    </a:lnTo>
                    <a:lnTo>
                      <a:pt x="21" y="104"/>
                    </a:lnTo>
                    <a:lnTo>
                      <a:pt x="11" y="98"/>
                    </a:lnTo>
                    <a:lnTo>
                      <a:pt x="4" y="93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47" name="Freeform 8232"/>
              <p:cNvSpPr>
                <a:spLocks noEditPoints="1"/>
              </p:cNvSpPr>
              <p:nvPr/>
            </p:nvSpPr>
            <p:spPr bwMode="auto">
              <a:xfrm>
                <a:off x="2925" y="3077"/>
                <a:ext cx="84" cy="106"/>
              </a:xfrm>
              <a:custGeom>
                <a:avLst/>
                <a:gdLst>
                  <a:gd name="T0" fmla="*/ 80 w 84"/>
                  <a:gd name="T1" fmla="*/ 16 h 106"/>
                  <a:gd name="T2" fmla="*/ 63 w 84"/>
                  <a:gd name="T3" fmla="*/ 4 h 106"/>
                  <a:gd name="T4" fmla="*/ 42 w 84"/>
                  <a:gd name="T5" fmla="*/ 0 h 106"/>
                  <a:gd name="T6" fmla="*/ 21 w 84"/>
                  <a:gd name="T7" fmla="*/ 4 h 106"/>
                  <a:gd name="T8" fmla="*/ 4 w 84"/>
                  <a:gd name="T9" fmla="*/ 16 h 106"/>
                  <a:gd name="T10" fmla="*/ 0 w 84"/>
                  <a:gd name="T11" fmla="*/ 21 h 106"/>
                  <a:gd name="T12" fmla="*/ 0 w 84"/>
                  <a:gd name="T13" fmla="*/ 21 h 106"/>
                  <a:gd name="T14" fmla="*/ 0 w 84"/>
                  <a:gd name="T15" fmla="*/ 21 h 106"/>
                  <a:gd name="T16" fmla="*/ 0 w 84"/>
                  <a:gd name="T17" fmla="*/ 21 h 106"/>
                  <a:gd name="T18" fmla="*/ 4 w 84"/>
                  <a:gd name="T19" fmla="*/ 16 h 106"/>
                  <a:gd name="T20" fmla="*/ 21 w 84"/>
                  <a:gd name="T21" fmla="*/ 4 h 106"/>
                  <a:gd name="T22" fmla="*/ 42 w 84"/>
                  <a:gd name="T23" fmla="*/ 0 h 106"/>
                  <a:gd name="T24" fmla="*/ 63 w 84"/>
                  <a:gd name="T25" fmla="*/ 4 h 106"/>
                  <a:gd name="T26" fmla="*/ 80 w 84"/>
                  <a:gd name="T27" fmla="*/ 16 h 106"/>
                  <a:gd name="T28" fmla="*/ 84 w 84"/>
                  <a:gd name="T29" fmla="*/ 21 h 106"/>
                  <a:gd name="T30" fmla="*/ 84 w 84"/>
                  <a:gd name="T31" fmla="*/ 21 h 106"/>
                  <a:gd name="T32" fmla="*/ 84 w 84"/>
                  <a:gd name="T33" fmla="*/ 21 h 106"/>
                  <a:gd name="T34" fmla="*/ 84 w 84"/>
                  <a:gd name="T35" fmla="*/ 21 h 106"/>
                  <a:gd name="T36" fmla="*/ 0 w 84"/>
                  <a:gd name="T37" fmla="*/ 85 h 106"/>
                  <a:gd name="T38" fmla="*/ 11 w 84"/>
                  <a:gd name="T39" fmla="*/ 96 h 106"/>
                  <a:gd name="T40" fmla="*/ 30 w 84"/>
                  <a:gd name="T41" fmla="*/ 106 h 106"/>
                  <a:gd name="T42" fmla="*/ 54 w 84"/>
                  <a:gd name="T43" fmla="*/ 106 h 106"/>
                  <a:gd name="T44" fmla="*/ 73 w 84"/>
                  <a:gd name="T45" fmla="*/ 96 h 106"/>
                  <a:gd name="T46" fmla="*/ 84 w 84"/>
                  <a:gd name="T47" fmla="*/ 85 h 106"/>
                  <a:gd name="T48" fmla="*/ 84 w 84"/>
                  <a:gd name="T49" fmla="*/ 85 h 106"/>
                  <a:gd name="T50" fmla="*/ 84 w 84"/>
                  <a:gd name="T51" fmla="*/ 85 h 106"/>
                  <a:gd name="T52" fmla="*/ 84 w 84"/>
                  <a:gd name="T53" fmla="*/ 85 h 106"/>
                  <a:gd name="T54" fmla="*/ 84 w 84"/>
                  <a:gd name="T55" fmla="*/ 85 h 106"/>
                  <a:gd name="T56" fmla="*/ 71 w 84"/>
                  <a:gd name="T57" fmla="*/ 96 h 106"/>
                  <a:gd name="T58" fmla="*/ 54 w 84"/>
                  <a:gd name="T59" fmla="*/ 104 h 106"/>
                  <a:gd name="T60" fmla="*/ 30 w 84"/>
                  <a:gd name="T61" fmla="*/ 104 h 106"/>
                  <a:gd name="T62" fmla="*/ 13 w 84"/>
                  <a:gd name="T63" fmla="*/ 96 h 106"/>
                  <a:gd name="T64" fmla="*/ 0 w 84"/>
                  <a:gd name="T65" fmla="*/ 85 h 106"/>
                  <a:gd name="T66" fmla="*/ 0 w 84"/>
                  <a:gd name="T67" fmla="*/ 85 h 106"/>
                  <a:gd name="T68" fmla="*/ 0 w 84"/>
                  <a:gd name="T69" fmla="*/ 85 h 106"/>
                  <a:gd name="T70" fmla="*/ 0 w 84"/>
                  <a:gd name="T71" fmla="*/ 85 h 106"/>
                  <a:gd name="T72" fmla="*/ 0 w 84"/>
                  <a:gd name="T73" fmla="*/ 8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6">
                    <a:moveTo>
                      <a:pt x="84" y="21"/>
                    </a:moveTo>
                    <a:lnTo>
                      <a:pt x="80" y="16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4" y="0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21" y="4"/>
                    </a:lnTo>
                    <a:lnTo>
                      <a:pt x="11" y="8"/>
                    </a:lnTo>
                    <a:lnTo>
                      <a:pt x="4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13" y="8"/>
                    </a:lnTo>
                    <a:lnTo>
                      <a:pt x="21" y="4"/>
                    </a:lnTo>
                    <a:lnTo>
                      <a:pt x="30" y="0"/>
                    </a:lnTo>
                    <a:lnTo>
                      <a:pt x="42" y="0"/>
                    </a:lnTo>
                    <a:lnTo>
                      <a:pt x="54" y="0"/>
                    </a:lnTo>
                    <a:lnTo>
                      <a:pt x="63" y="4"/>
                    </a:lnTo>
                    <a:lnTo>
                      <a:pt x="71" y="8"/>
                    </a:lnTo>
                    <a:lnTo>
                      <a:pt x="80" y="16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5"/>
                    </a:moveTo>
                    <a:lnTo>
                      <a:pt x="4" y="91"/>
                    </a:lnTo>
                    <a:lnTo>
                      <a:pt x="11" y="96"/>
                    </a:lnTo>
                    <a:lnTo>
                      <a:pt x="21" y="102"/>
                    </a:lnTo>
                    <a:lnTo>
                      <a:pt x="30" y="106"/>
                    </a:lnTo>
                    <a:lnTo>
                      <a:pt x="42" y="106"/>
                    </a:lnTo>
                    <a:lnTo>
                      <a:pt x="54" y="106"/>
                    </a:lnTo>
                    <a:lnTo>
                      <a:pt x="63" y="102"/>
                    </a:lnTo>
                    <a:lnTo>
                      <a:pt x="73" y="96"/>
                    </a:lnTo>
                    <a:lnTo>
                      <a:pt x="80" y="91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0" y="91"/>
                    </a:lnTo>
                    <a:lnTo>
                      <a:pt x="71" y="96"/>
                    </a:lnTo>
                    <a:lnTo>
                      <a:pt x="63" y="102"/>
                    </a:lnTo>
                    <a:lnTo>
                      <a:pt x="54" y="104"/>
                    </a:lnTo>
                    <a:lnTo>
                      <a:pt x="42" y="106"/>
                    </a:lnTo>
                    <a:lnTo>
                      <a:pt x="30" y="104"/>
                    </a:lnTo>
                    <a:lnTo>
                      <a:pt x="21" y="102"/>
                    </a:lnTo>
                    <a:lnTo>
                      <a:pt x="13" y="96"/>
                    </a:lnTo>
                    <a:lnTo>
                      <a:pt x="4" y="91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48" name="Freeform 8233"/>
              <p:cNvSpPr>
                <a:spLocks noEditPoints="1"/>
              </p:cNvSpPr>
              <p:nvPr/>
            </p:nvSpPr>
            <p:spPr bwMode="auto">
              <a:xfrm>
                <a:off x="2925" y="3077"/>
                <a:ext cx="84" cy="106"/>
              </a:xfrm>
              <a:custGeom>
                <a:avLst/>
                <a:gdLst>
                  <a:gd name="T0" fmla="*/ 80 w 84"/>
                  <a:gd name="T1" fmla="*/ 16 h 106"/>
                  <a:gd name="T2" fmla="*/ 63 w 84"/>
                  <a:gd name="T3" fmla="*/ 4 h 106"/>
                  <a:gd name="T4" fmla="*/ 42 w 84"/>
                  <a:gd name="T5" fmla="*/ 0 h 106"/>
                  <a:gd name="T6" fmla="*/ 21 w 84"/>
                  <a:gd name="T7" fmla="*/ 4 h 106"/>
                  <a:gd name="T8" fmla="*/ 4 w 84"/>
                  <a:gd name="T9" fmla="*/ 16 h 106"/>
                  <a:gd name="T10" fmla="*/ 0 w 84"/>
                  <a:gd name="T11" fmla="*/ 21 h 106"/>
                  <a:gd name="T12" fmla="*/ 0 w 84"/>
                  <a:gd name="T13" fmla="*/ 21 h 106"/>
                  <a:gd name="T14" fmla="*/ 0 w 84"/>
                  <a:gd name="T15" fmla="*/ 21 h 106"/>
                  <a:gd name="T16" fmla="*/ 0 w 84"/>
                  <a:gd name="T17" fmla="*/ 21 h 106"/>
                  <a:gd name="T18" fmla="*/ 6 w 84"/>
                  <a:gd name="T19" fmla="*/ 16 h 106"/>
                  <a:gd name="T20" fmla="*/ 21 w 84"/>
                  <a:gd name="T21" fmla="*/ 4 h 106"/>
                  <a:gd name="T22" fmla="*/ 42 w 84"/>
                  <a:gd name="T23" fmla="*/ 0 h 106"/>
                  <a:gd name="T24" fmla="*/ 63 w 84"/>
                  <a:gd name="T25" fmla="*/ 4 h 106"/>
                  <a:gd name="T26" fmla="*/ 78 w 84"/>
                  <a:gd name="T27" fmla="*/ 16 h 106"/>
                  <a:gd name="T28" fmla="*/ 84 w 84"/>
                  <a:gd name="T29" fmla="*/ 21 h 106"/>
                  <a:gd name="T30" fmla="*/ 84 w 84"/>
                  <a:gd name="T31" fmla="*/ 21 h 106"/>
                  <a:gd name="T32" fmla="*/ 84 w 84"/>
                  <a:gd name="T33" fmla="*/ 21 h 106"/>
                  <a:gd name="T34" fmla="*/ 84 w 84"/>
                  <a:gd name="T35" fmla="*/ 21 h 106"/>
                  <a:gd name="T36" fmla="*/ 0 w 84"/>
                  <a:gd name="T37" fmla="*/ 85 h 106"/>
                  <a:gd name="T38" fmla="*/ 13 w 84"/>
                  <a:gd name="T39" fmla="*/ 96 h 106"/>
                  <a:gd name="T40" fmla="*/ 30 w 84"/>
                  <a:gd name="T41" fmla="*/ 104 h 106"/>
                  <a:gd name="T42" fmla="*/ 54 w 84"/>
                  <a:gd name="T43" fmla="*/ 104 h 106"/>
                  <a:gd name="T44" fmla="*/ 71 w 84"/>
                  <a:gd name="T45" fmla="*/ 96 h 106"/>
                  <a:gd name="T46" fmla="*/ 84 w 84"/>
                  <a:gd name="T47" fmla="*/ 85 h 106"/>
                  <a:gd name="T48" fmla="*/ 84 w 84"/>
                  <a:gd name="T49" fmla="*/ 85 h 106"/>
                  <a:gd name="T50" fmla="*/ 84 w 84"/>
                  <a:gd name="T51" fmla="*/ 85 h 106"/>
                  <a:gd name="T52" fmla="*/ 84 w 84"/>
                  <a:gd name="T53" fmla="*/ 83 h 106"/>
                  <a:gd name="T54" fmla="*/ 84 w 84"/>
                  <a:gd name="T55" fmla="*/ 83 h 106"/>
                  <a:gd name="T56" fmla="*/ 71 w 84"/>
                  <a:gd name="T57" fmla="*/ 96 h 106"/>
                  <a:gd name="T58" fmla="*/ 54 w 84"/>
                  <a:gd name="T59" fmla="*/ 104 h 106"/>
                  <a:gd name="T60" fmla="*/ 30 w 84"/>
                  <a:gd name="T61" fmla="*/ 104 h 106"/>
                  <a:gd name="T62" fmla="*/ 13 w 84"/>
                  <a:gd name="T63" fmla="*/ 96 h 106"/>
                  <a:gd name="T64" fmla="*/ 0 w 84"/>
                  <a:gd name="T65" fmla="*/ 83 h 106"/>
                  <a:gd name="T66" fmla="*/ 0 w 84"/>
                  <a:gd name="T67" fmla="*/ 83 h 106"/>
                  <a:gd name="T68" fmla="*/ 0 w 84"/>
                  <a:gd name="T69" fmla="*/ 85 h 106"/>
                  <a:gd name="T70" fmla="*/ 0 w 84"/>
                  <a:gd name="T71" fmla="*/ 85 h 106"/>
                  <a:gd name="T72" fmla="*/ 0 w 84"/>
                  <a:gd name="T73" fmla="*/ 8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6">
                    <a:moveTo>
                      <a:pt x="84" y="21"/>
                    </a:moveTo>
                    <a:lnTo>
                      <a:pt x="80" y="16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4" y="0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21" y="4"/>
                    </a:lnTo>
                    <a:lnTo>
                      <a:pt x="13" y="8"/>
                    </a:lnTo>
                    <a:lnTo>
                      <a:pt x="4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6" y="16"/>
                    </a:lnTo>
                    <a:lnTo>
                      <a:pt x="13" y="10"/>
                    </a:lnTo>
                    <a:lnTo>
                      <a:pt x="21" y="4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1" y="10"/>
                    </a:lnTo>
                    <a:lnTo>
                      <a:pt x="78" y="16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5"/>
                    </a:moveTo>
                    <a:lnTo>
                      <a:pt x="4" y="91"/>
                    </a:lnTo>
                    <a:lnTo>
                      <a:pt x="13" y="96"/>
                    </a:lnTo>
                    <a:lnTo>
                      <a:pt x="21" y="102"/>
                    </a:lnTo>
                    <a:lnTo>
                      <a:pt x="30" y="104"/>
                    </a:lnTo>
                    <a:lnTo>
                      <a:pt x="42" y="106"/>
                    </a:lnTo>
                    <a:lnTo>
                      <a:pt x="54" y="104"/>
                    </a:lnTo>
                    <a:lnTo>
                      <a:pt x="63" y="102"/>
                    </a:lnTo>
                    <a:lnTo>
                      <a:pt x="71" y="96"/>
                    </a:lnTo>
                    <a:lnTo>
                      <a:pt x="80" y="91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78" y="91"/>
                    </a:lnTo>
                    <a:lnTo>
                      <a:pt x="71" y="96"/>
                    </a:lnTo>
                    <a:lnTo>
                      <a:pt x="63" y="102"/>
                    </a:lnTo>
                    <a:lnTo>
                      <a:pt x="54" y="104"/>
                    </a:lnTo>
                    <a:lnTo>
                      <a:pt x="42" y="106"/>
                    </a:lnTo>
                    <a:lnTo>
                      <a:pt x="30" y="104"/>
                    </a:lnTo>
                    <a:lnTo>
                      <a:pt x="21" y="102"/>
                    </a:lnTo>
                    <a:lnTo>
                      <a:pt x="13" y="96"/>
                    </a:lnTo>
                    <a:lnTo>
                      <a:pt x="6" y="91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00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49" name="Freeform 8234"/>
              <p:cNvSpPr>
                <a:spLocks noEditPoints="1"/>
              </p:cNvSpPr>
              <p:nvPr/>
            </p:nvSpPr>
            <p:spPr bwMode="auto">
              <a:xfrm>
                <a:off x="2925" y="3077"/>
                <a:ext cx="84" cy="106"/>
              </a:xfrm>
              <a:custGeom>
                <a:avLst/>
                <a:gdLst>
                  <a:gd name="T0" fmla="*/ 78 w 84"/>
                  <a:gd name="T1" fmla="*/ 16 h 106"/>
                  <a:gd name="T2" fmla="*/ 63 w 84"/>
                  <a:gd name="T3" fmla="*/ 4 h 106"/>
                  <a:gd name="T4" fmla="*/ 42 w 84"/>
                  <a:gd name="T5" fmla="*/ 0 h 106"/>
                  <a:gd name="T6" fmla="*/ 21 w 84"/>
                  <a:gd name="T7" fmla="*/ 4 h 106"/>
                  <a:gd name="T8" fmla="*/ 6 w 84"/>
                  <a:gd name="T9" fmla="*/ 16 h 106"/>
                  <a:gd name="T10" fmla="*/ 0 w 84"/>
                  <a:gd name="T11" fmla="*/ 21 h 106"/>
                  <a:gd name="T12" fmla="*/ 0 w 84"/>
                  <a:gd name="T13" fmla="*/ 23 h 106"/>
                  <a:gd name="T14" fmla="*/ 0 w 84"/>
                  <a:gd name="T15" fmla="*/ 23 h 106"/>
                  <a:gd name="T16" fmla="*/ 0 w 84"/>
                  <a:gd name="T17" fmla="*/ 23 h 106"/>
                  <a:gd name="T18" fmla="*/ 6 w 84"/>
                  <a:gd name="T19" fmla="*/ 16 h 106"/>
                  <a:gd name="T20" fmla="*/ 21 w 84"/>
                  <a:gd name="T21" fmla="*/ 4 h 106"/>
                  <a:gd name="T22" fmla="*/ 42 w 84"/>
                  <a:gd name="T23" fmla="*/ 0 h 106"/>
                  <a:gd name="T24" fmla="*/ 63 w 84"/>
                  <a:gd name="T25" fmla="*/ 4 h 106"/>
                  <a:gd name="T26" fmla="*/ 78 w 84"/>
                  <a:gd name="T27" fmla="*/ 16 h 106"/>
                  <a:gd name="T28" fmla="*/ 84 w 84"/>
                  <a:gd name="T29" fmla="*/ 23 h 106"/>
                  <a:gd name="T30" fmla="*/ 84 w 84"/>
                  <a:gd name="T31" fmla="*/ 23 h 106"/>
                  <a:gd name="T32" fmla="*/ 84 w 84"/>
                  <a:gd name="T33" fmla="*/ 23 h 106"/>
                  <a:gd name="T34" fmla="*/ 84 w 84"/>
                  <a:gd name="T35" fmla="*/ 21 h 106"/>
                  <a:gd name="T36" fmla="*/ 0 w 84"/>
                  <a:gd name="T37" fmla="*/ 83 h 106"/>
                  <a:gd name="T38" fmla="*/ 13 w 84"/>
                  <a:gd name="T39" fmla="*/ 96 h 106"/>
                  <a:gd name="T40" fmla="*/ 30 w 84"/>
                  <a:gd name="T41" fmla="*/ 104 h 106"/>
                  <a:gd name="T42" fmla="*/ 54 w 84"/>
                  <a:gd name="T43" fmla="*/ 104 h 106"/>
                  <a:gd name="T44" fmla="*/ 71 w 84"/>
                  <a:gd name="T45" fmla="*/ 96 h 106"/>
                  <a:gd name="T46" fmla="*/ 84 w 84"/>
                  <a:gd name="T47" fmla="*/ 83 h 106"/>
                  <a:gd name="T48" fmla="*/ 84 w 84"/>
                  <a:gd name="T49" fmla="*/ 83 h 106"/>
                  <a:gd name="T50" fmla="*/ 84 w 84"/>
                  <a:gd name="T51" fmla="*/ 83 h 106"/>
                  <a:gd name="T52" fmla="*/ 84 w 84"/>
                  <a:gd name="T53" fmla="*/ 83 h 106"/>
                  <a:gd name="T54" fmla="*/ 84 w 84"/>
                  <a:gd name="T55" fmla="*/ 83 h 106"/>
                  <a:gd name="T56" fmla="*/ 71 w 84"/>
                  <a:gd name="T57" fmla="*/ 96 h 106"/>
                  <a:gd name="T58" fmla="*/ 52 w 84"/>
                  <a:gd name="T59" fmla="*/ 104 h 106"/>
                  <a:gd name="T60" fmla="*/ 30 w 84"/>
                  <a:gd name="T61" fmla="*/ 104 h 106"/>
                  <a:gd name="T62" fmla="*/ 13 w 84"/>
                  <a:gd name="T63" fmla="*/ 96 h 106"/>
                  <a:gd name="T64" fmla="*/ 0 w 84"/>
                  <a:gd name="T65" fmla="*/ 83 h 106"/>
                  <a:gd name="T66" fmla="*/ 0 w 84"/>
                  <a:gd name="T67" fmla="*/ 83 h 106"/>
                  <a:gd name="T68" fmla="*/ 0 w 84"/>
                  <a:gd name="T69" fmla="*/ 83 h 106"/>
                  <a:gd name="T70" fmla="*/ 0 w 84"/>
                  <a:gd name="T71" fmla="*/ 83 h 106"/>
                  <a:gd name="T72" fmla="*/ 0 w 84"/>
                  <a:gd name="T73" fmla="*/ 8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6">
                    <a:moveTo>
                      <a:pt x="84" y="21"/>
                    </a:moveTo>
                    <a:lnTo>
                      <a:pt x="78" y="16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4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4"/>
                    </a:lnTo>
                    <a:lnTo>
                      <a:pt x="13" y="10"/>
                    </a:lnTo>
                    <a:lnTo>
                      <a:pt x="6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16"/>
                    </a:lnTo>
                    <a:lnTo>
                      <a:pt x="13" y="10"/>
                    </a:lnTo>
                    <a:lnTo>
                      <a:pt x="21" y="4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2" y="2"/>
                    </a:lnTo>
                    <a:lnTo>
                      <a:pt x="63" y="4"/>
                    </a:lnTo>
                    <a:lnTo>
                      <a:pt x="71" y="10"/>
                    </a:lnTo>
                    <a:lnTo>
                      <a:pt x="78" y="16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3"/>
                    </a:moveTo>
                    <a:lnTo>
                      <a:pt x="6" y="91"/>
                    </a:lnTo>
                    <a:lnTo>
                      <a:pt x="13" y="96"/>
                    </a:lnTo>
                    <a:lnTo>
                      <a:pt x="21" y="102"/>
                    </a:lnTo>
                    <a:lnTo>
                      <a:pt x="30" y="104"/>
                    </a:lnTo>
                    <a:lnTo>
                      <a:pt x="42" y="106"/>
                    </a:lnTo>
                    <a:lnTo>
                      <a:pt x="54" y="104"/>
                    </a:lnTo>
                    <a:lnTo>
                      <a:pt x="63" y="102"/>
                    </a:lnTo>
                    <a:lnTo>
                      <a:pt x="71" y="96"/>
                    </a:lnTo>
                    <a:lnTo>
                      <a:pt x="78" y="91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78" y="91"/>
                    </a:lnTo>
                    <a:lnTo>
                      <a:pt x="71" y="96"/>
                    </a:lnTo>
                    <a:lnTo>
                      <a:pt x="63" y="100"/>
                    </a:lnTo>
                    <a:lnTo>
                      <a:pt x="52" y="104"/>
                    </a:lnTo>
                    <a:lnTo>
                      <a:pt x="42" y="106"/>
                    </a:lnTo>
                    <a:lnTo>
                      <a:pt x="30" y="104"/>
                    </a:lnTo>
                    <a:lnTo>
                      <a:pt x="21" y="100"/>
                    </a:lnTo>
                    <a:lnTo>
                      <a:pt x="13" y="96"/>
                    </a:lnTo>
                    <a:lnTo>
                      <a:pt x="6" y="91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50" name="Freeform 8235"/>
              <p:cNvSpPr>
                <a:spLocks noEditPoints="1"/>
              </p:cNvSpPr>
              <p:nvPr/>
            </p:nvSpPr>
            <p:spPr bwMode="auto">
              <a:xfrm>
                <a:off x="2925" y="3077"/>
                <a:ext cx="84" cy="106"/>
              </a:xfrm>
              <a:custGeom>
                <a:avLst/>
                <a:gdLst>
                  <a:gd name="T0" fmla="*/ 78 w 84"/>
                  <a:gd name="T1" fmla="*/ 16 h 106"/>
                  <a:gd name="T2" fmla="*/ 63 w 84"/>
                  <a:gd name="T3" fmla="*/ 4 h 106"/>
                  <a:gd name="T4" fmla="*/ 42 w 84"/>
                  <a:gd name="T5" fmla="*/ 0 h 106"/>
                  <a:gd name="T6" fmla="*/ 21 w 84"/>
                  <a:gd name="T7" fmla="*/ 4 h 106"/>
                  <a:gd name="T8" fmla="*/ 6 w 84"/>
                  <a:gd name="T9" fmla="*/ 16 h 106"/>
                  <a:gd name="T10" fmla="*/ 0 w 84"/>
                  <a:gd name="T11" fmla="*/ 23 h 106"/>
                  <a:gd name="T12" fmla="*/ 0 w 84"/>
                  <a:gd name="T13" fmla="*/ 23 h 106"/>
                  <a:gd name="T14" fmla="*/ 0 w 84"/>
                  <a:gd name="T15" fmla="*/ 23 h 106"/>
                  <a:gd name="T16" fmla="*/ 0 w 84"/>
                  <a:gd name="T17" fmla="*/ 23 h 106"/>
                  <a:gd name="T18" fmla="*/ 6 w 84"/>
                  <a:gd name="T19" fmla="*/ 16 h 106"/>
                  <a:gd name="T20" fmla="*/ 21 w 84"/>
                  <a:gd name="T21" fmla="*/ 6 h 106"/>
                  <a:gd name="T22" fmla="*/ 42 w 84"/>
                  <a:gd name="T23" fmla="*/ 0 h 106"/>
                  <a:gd name="T24" fmla="*/ 63 w 84"/>
                  <a:gd name="T25" fmla="*/ 6 h 106"/>
                  <a:gd name="T26" fmla="*/ 78 w 84"/>
                  <a:gd name="T27" fmla="*/ 16 h 106"/>
                  <a:gd name="T28" fmla="*/ 84 w 84"/>
                  <a:gd name="T29" fmla="*/ 23 h 106"/>
                  <a:gd name="T30" fmla="*/ 84 w 84"/>
                  <a:gd name="T31" fmla="*/ 23 h 106"/>
                  <a:gd name="T32" fmla="*/ 84 w 84"/>
                  <a:gd name="T33" fmla="*/ 23 h 106"/>
                  <a:gd name="T34" fmla="*/ 84 w 84"/>
                  <a:gd name="T35" fmla="*/ 23 h 106"/>
                  <a:gd name="T36" fmla="*/ 0 w 84"/>
                  <a:gd name="T37" fmla="*/ 83 h 106"/>
                  <a:gd name="T38" fmla="*/ 13 w 84"/>
                  <a:gd name="T39" fmla="*/ 96 h 106"/>
                  <a:gd name="T40" fmla="*/ 30 w 84"/>
                  <a:gd name="T41" fmla="*/ 104 h 106"/>
                  <a:gd name="T42" fmla="*/ 52 w 84"/>
                  <a:gd name="T43" fmla="*/ 104 h 106"/>
                  <a:gd name="T44" fmla="*/ 71 w 84"/>
                  <a:gd name="T45" fmla="*/ 96 h 106"/>
                  <a:gd name="T46" fmla="*/ 84 w 84"/>
                  <a:gd name="T47" fmla="*/ 83 h 106"/>
                  <a:gd name="T48" fmla="*/ 84 w 84"/>
                  <a:gd name="T49" fmla="*/ 83 h 106"/>
                  <a:gd name="T50" fmla="*/ 84 w 84"/>
                  <a:gd name="T51" fmla="*/ 83 h 106"/>
                  <a:gd name="T52" fmla="*/ 84 w 84"/>
                  <a:gd name="T53" fmla="*/ 83 h 106"/>
                  <a:gd name="T54" fmla="*/ 84 w 84"/>
                  <a:gd name="T55" fmla="*/ 83 h 106"/>
                  <a:gd name="T56" fmla="*/ 71 w 84"/>
                  <a:gd name="T57" fmla="*/ 96 h 106"/>
                  <a:gd name="T58" fmla="*/ 52 w 84"/>
                  <a:gd name="T59" fmla="*/ 104 h 106"/>
                  <a:gd name="T60" fmla="*/ 32 w 84"/>
                  <a:gd name="T61" fmla="*/ 104 h 106"/>
                  <a:gd name="T62" fmla="*/ 13 w 84"/>
                  <a:gd name="T63" fmla="*/ 96 h 106"/>
                  <a:gd name="T64" fmla="*/ 0 w 84"/>
                  <a:gd name="T65" fmla="*/ 83 h 106"/>
                  <a:gd name="T66" fmla="*/ 0 w 84"/>
                  <a:gd name="T67" fmla="*/ 83 h 106"/>
                  <a:gd name="T68" fmla="*/ 0 w 84"/>
                  <a:gd name="T69" fmla="*/ 83 h 106"/>
                  <a:gd name="T70" fmla="*/ 0 w 84"/>
                  <a:gd name="T71" fmla="*/ 83 h 106"/>
                  <a:gd name="T72" fmla="*/ 0 w 84"/>
                  <a:gd name="T73" fmla="*/ 8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6">
                    <a:moveTo>
                      <a:pt x="84" y="23"/>
                    </a:moveTo>
                    <a:lnTo>
                      <a:pt x="78" y="16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4"/>
                    </a:lnTo>
                    <a:lnTo>
                      <a:pt x="13" y="10"/>
                    </a:lnTo>
                    <a:lnTo>
                      <a:pt x="6" y="16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16"/>
                    </a:lnTo>
                    <a:lnTo>
                      <a:pt x="13" y="10"/>
                    </a:lnTo>
                    <a:lnTo>
                      <a:pt x="21" y="6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2" y="2"/>
                    </a:lnTo>
                    <a:lnTo>
                      <a:pt x="63" y="6"/>
                    </a:lnTo>
                    <a:lnTo>
                      <a:pt x="71" y="10"/>
                    </a:lnTo>
                    <a:lnTo>
                      <a:pt x="78" y="16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close/>
                    <a:moveTo>
                      <a:pt x="0" y="83"/>
                    </a:moveTo>
                    <a:lnTo>
                      <a:pt x="6" y="91"/>
                    </a:lnTo>
                    <a:lnTo>
                      <a:pt x="13" y="96"/>
                    </a:lnTo>
                    <a:lnTo>
                      <a:pt x="21" y="100"/>
                    </a:lnTo>
                    <a:lnTo>
                      <a:pt x="30" y="104"/>
                    </a:lnTo>
                    <a:lnTo>
                      <a:pt x="42" y="106"/>
                    </a:lnTo>
                    <a:lnTo>
                      <a:pt x="52" y="104"/>
                    </a:lnTo>
                    <a:lnTo>
                      <a:pt x="63" y="100"/>
                    </a:lnTo>
                    <a:lnTo>
                      <a:pt x="71" y="96"/>
                    </a:lnTo>
                    <a:lnTo>
                      <a:pt x="78" y="91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78" y="89"/>
                    </a:lnTo>
                    <a:lnTo>
                      <a:pt x="71" y="96"/>
                    </a:lnTo>
                    <a:lnTo>
                      <a:pt x="63" y="100"/>
                    </a:lnTo>
                    <a:lnTo>
                      <a:pt x="52" y="104"/>
                    </a:lnTo>
                    <a:lnTo>
                      <a:pt x="42" y="104"/>
                    </a:lnTo>
                    <a:lnTo>
                      <a:pt x="32" y="104"/>
                    </a:lnTo>
                    <a:lnTo>
                      <a:pt x="21" y="100"/>
                    </a:lnTo>
                    <a:lnTo>
                      <a:pt x="13" y="96"/>
                    </a:lnTo>
                    <a:lnTo>
                      <a:pt x="6" y="89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51" name="Freeform 8236"/>
              <p:cNvSpPr>
                <a:spLocks noEditPoints="1"/>
              </p:cNvSpPr>
              <p:nvPr/>
            </p:nvSpPr>
            <p:spPr bwMode="auto">
              <a:xfrm>
                <a:off x="2925" y="3077"/>
                <a:ext cx="84" cy="104"/>
              </a:xfrm>
              <a:custGeom>
                <a:avLst/>
                <a:gdLst>
                  <a:gd name="T0" fmla="*/ 78 w 84"/>
                  <a:gd name="T1" fmla="*/ 16 h 104"/>
                  <a:gd name="T2" fmla="*/ 63 w 84"/>
                  <a:gd name="T3" fmla="*/ 6 h 104"/>
                  <a:gd name="T4" fmla="*/ 42 w 84"/>
                  <a:gd name="T5" fmla="*/ 0 h 104"/>
                  <a:gd name="T6" fmla="*/ 21 w 84"/>
                  <a:gd name="T7" fmla="*/ 6 h 104"/>
                  <a:gd name="T8" fmla="*/ 6 w 84"/>
                  <a:gd name="T9" fmla="*/ 16 h 104"/>
                  <a:gd name="T10" fmla="*/ 0 w 84"/>
                  <a:gd name="T11" fmla="*/ 23 h 104"/>
                  <a:gd name="T12" fmla="*/ 0 w 84"/>
                  <a:gd name="T13" fmla="*/ 23 h 104"/>
                  <a:gd name="T14" fmla="*/ 0 w 84"/>
                  <a:gd name="T15" fmla="*/ 25 h 104"/>
                  <a:gd name="T16" fmla="*/ 0 w 84"/>
                  <a:gd name="T17" fmla="*/ 25 h 104"/>
                  <a:gd name="T18" fmla="*/ 0 w 84"/>
                  <a:gd name="T19" fmla="*/ 23 h 104"/>
                  <a:gd name="T20" fmla="*/ 13 w 84"/>
                  <a:gd name="T21" fmla="*/ 10 h 104"/>
                  <a:gd name="T22" fmla="*/ 32 w 84"/>
                  <a:gd name="T23" fmla="*/ 2 h 104"/>
                  <a:gd name="T24" fmla="*/ 52 w 84"/>
                  <a:gd name="T25" fmla="*/ 2 h 104"/>
                  <a:gd name="T26" fmla="*/ 71 w 84"/>
                  <a:gd name="T27" fmla="*/ 10 h 104"/>
                  <a:gd name="T28" fmla="*/ 84 w 84"/>
                  <a:gd name="T29" fmla="*/ 23 h 104"/>
                  <a:gd name="T30" fmla="*/ 84 w 84"/>
                  <a:gd name="T31" fmla="*/ 25 h 104"/>
                  <a:gd name="T32" fmla="*/ 84 w 84"/>
                  <a:gd name="T33" fmla="*/ 25 h 104"/>
                  <a:gd name="T34" fmla="*/ 84 w 84"/>
                  <a:gd name="T35" fmla="*/ 23 h 104"/>
                  <a:gd name="T36" fmla="*/ 84 w 84"/>
                  <a:gd name="T37" fmla="*/ 23 h 104"/>
                  <a:gd name="T38" fmla="*/ 0 w 84"/>
                  <a:gd name="T39" fmla="*/ 83 h 104"/>
                  <a:gd name="T40" fmla="*/ 13 w 84"/>
                  <a:gd name="T41" fmla="*/ 96 h 104"/>
                  <a:gd name="T42" fmla="*/ 32 w 84"/>
                  <a:gd name="T43" fmla="*/ 104 h 104"/>
                  <a:gd name="T44" fmla="*/ 52 w 84"/>
                  <a:gd name="T45" fmla="*/ 104 h 104"/>
                  <a:gd name="T46" fmla="*/ 71 w 84"/>
                  <a:gd name="T47" fmla="*/ 96 h 104"/>
                  <a:gd name="T48" fmla="*/ 84 w 84"/>
                  <a:gd name="T49" fmla="*/ 83 h 104"/>
                  <a:gd name="T50" fmla="*/ 84 w 84"/>
                  <a:gd name="T51" fmla="*/ 81 h 104"/>
                  <a:gd name="T52" fmla="*/ 84 w 84"/>
                  <a:gd name="T53" fmla="*/ 81 h 104"/>
                  <a:gd name="T54" fmla="*/ 84 w 84"/>
                  <a:gd name="T55" fmla="*/ 81 h 104"/>
                  <a:gd name="T56" fmla="*/ 84 w 84"/>
                  <a:gd name="T57" fmla="*/ 81 h 104"/>
                  <a:gd name="T58" fmla="*/ 78 w 84"/>
                  <a:gd name="T59" fmla="*/ 89 h 104"/>
                  <a:gd name="T60" fmla="*/ 61 w 84"/>
                  <a:gd name="T61" fmla="*/ 100 h 104"/>
                  <a:gd name="T62" fmla="*/ 42 w 84"/>
                  <a:gd name="T63" fmla="*/ 104 h 104"/>
                  <a:gd name="T64" fmla="*/ 23 w 84"/>
                  <a:gd name="T65" fmla="*/ 100 h 104"/>
                  <a:gd name="T66" fmla="*/ 6 w 84"/>
                  <a:gd name="T67" fmla="*/ 89 h 104"/>
                  <a:gd name="T68" fmla="*/ 0 w 84"/>
                  <a:gd name="T69" fmla="*/ 81 h 104"/>
                  <a:gd name="T70" fmla="*/ 0 w 84"/>
                  <a:gd name="T71" fmla="*/ 81 h 104"/>
                  <a:gd name="T72" fmla="*/ 0 w 84"/>
                  <a:gd name="T73" fmla="*/ 81 h 104"/>
                  <a:gd name="T74" fmla="*/ 0 w 84"/>
                  <a:gd name="T75" fmla="*/ 81 h 104"/>
                  <a:gd name="T76" fmla="*/ 0 w 84"/>
                  <a:gd name="T77" fmla="*/ 8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4" h="104">
                    <a:moveTo>
                      <a:pt x="84" y="23"/>
                    </a:moveTo>
                    <a:lnTo>
                      <a:pt x="78" y="16"/>
                    </a:lnTo>
                    <a:lnTo>
                      <a:pt x="71" y="10"/>
                    </a:lnTo>
                    <a:lnTo>
                      <a:pt x="63" y="6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1" y="6"/>
                    </a:lnTo>
                    <a:lnTo>
                      <a:pt x="13" y="10"/>
                    </a:lnTo>
                    <a:lnTo>
                      <a:pt x="6" y="16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6" y="16"/>
                    </a:lnTo>
                    <a:lnTo>
                      <a:pt x="13" y="10"/>
                    </a:lnTo>
                    <a:lnTo>
                      <a:pt x="23" y="6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2" y="2"/>
                    </a:lnTo>
                    <a:lnTo>
                      <a:pt x="61" y="6"/>
                    </a:lnTo>
                    <a:lnTo>
                      <a:pt x="71" y="10"/>
                    </a:lnTo>
                    <a:lnTo>
                      <a:pt x="78" y="16"/>
                    </a:lnTo>
                    <a:lnTo>
                      <a:pt x="84" y="23"/>
                    </a:lnTo>
                    <a:lnTo>
                      <a:pt x="84" y="25"/>
                    </a:lnTo>
                    <a:lnTo>
                      <a:pt x="84" y="25"/>
                    </a:lnTo>
                    <a:lnTo>
                      <a:pt x="84" y="25"/>
                    </a:lnTo>
                    <a:lnTo>
                      <a:pt x="84" y="25"/>
                    </a:lnTo>
                    <a:lnTo>
                      <a:pt x="84" y="25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close/>
                    <a:moveTo>
                      <a:pt x="0" y="83"/>
                    </a:moveTo>
                    <a:lnTo>
                      <a:pt x="6" y="89"/>
                    </a:lnTo>
                    <a:lnTo>
                      <a:pt x="13" y="96"/>
                    </a:lnTo>
                    <a:lnTo>
                      <a:pt x="21" y="100"/>
                    </a:lnTo>
                    <a:lnTo>
                      <a:pt x="32" y="104"/>
                    </a:lnTo>
                    <a:lnTo>
                      <a:pt x="42" y="104"/>
                    </a:lnTo>
                    <a:lnTo>
                      <a:pt x="52" y="104"/>
                    </a:lnTo>
                    <a:lnTo>
                      <a:pt x="63" y="100"/>
                    </a:lnTo>
                    <a:lnTo>
                      <a:pt x="71" y="96"/>
                    </a:lnTo>
                    <a:lnTo>
                      <a:pt x="78" y="89"/>
                    </a:lnTo>
                    <a:lnTo>
                      <a:pt x="84" y="83"/>
                    </a:lnTo>
                    <a:lnTo>
                      <a:pt x="84" y="81"/>
                    </a:lnTo>
                    <a:lnTo>
                      <a:pt x="84" y="81"/>
                    </a:lnTo>
                    <a:lnTo>
                      <a:pt x="84" y="81"/>
                    </a:lnTo>
                    <a:lnTo>
                      <a:pt x="84" y="81"/>
                    </a:lnTo>
                    <a:lnTo>
                      <a:pt x="84" y="81"/>
                    </a:lnTo>
                    <a:lnTo>
                      <a:pt x="84" y="81"/>
                    </a:lnTo>
                    <a:lnTo>
                      <a:pt x="84" y="81"/>
                    </a:lnTo>
                    <a:lnTo>
                      <a:pt x="84" y="81"/>
                    </a:lnTo>
                    <a:lnTo>
                      <a:pt x="84" y="81"/>
                    </a:lnTo>
                    <a:lnTo>
                      <a:pt x="78" y="89"/>
                    </a:lnTo>
                    <a:lnTo>
                      <a:pt x="71" y="96"/>
                    </a:lnTo>
                    <a:lnTo>
                      <a:pt x="61" y="100"/>
                    </a:lnTo>
                    <a:lnTo>
                      <a:pt x="52" y="104"/>
                    </a:lnTo>
                    <a:lnTo>
                      <a:pt x="42" y="104"/>
                    </a:lnTo>
                    <a:lnTo>
                      <a:pt x="32" y="104"/>
                    </a:lnTo>
                    <a:lnTo>
                      <a:pt x="23" y="100"/>
                    </a:lnTo>
                    <a:lnTo>
                      <a:pt x="13" y="96"/>
                    </a:lnTo>
                    <a:lnTo>
                      <a:pt x="6" y="89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52" name="Freeform 8237"/>
              <p:cNvSpPr>
                <a:spLocks noEditPoints="1"/>
              </p:cNvSpPr>
              <p:nvPr/>
            </p:nvSpPr>
            <p:spPr bwMode="auto">
              <a:xfrm>
                <a:off x="2923" y="3079"/>
                <a:ext cx="88" cy="102"/>
              </a:xfrm>
              <a:custGeom>
                <a:avLst/>
                <a:gdLst>
                  <a:gd name="T0" fmla="*/ 86 w 88"/>
                  <a:gd name="T1" fmla="*/ 21 h 102"/>
                  <a:gd name="T2" fmla="*/ 73 w 88"/>
                  <a:gd name="T3" fmla="*/ 8 h 102"/>
                  <a:gd name="T4" fmla="*/ 54 w 88"/>
                  <a:gd name="T5" fmla="*/ 0 h 102"/>
                  <a:gd name="T6" fmla="*/ 34 w 88"/>
                  <a:gd name="T7" fmla="*/ 0 h 102"/>
                  <a:gd name="T8" fmla="*/ 15 w 88"/>
                  <a:gd name="T9" fmla="*/ 8 h 102"/>
                  <a:gd name="T10" fmla="*/ 2 w 88"/>
                  <a:gd name="T11" fmla="*/ 21 h 102"/>
                  <a:gd name="T12" fmla="*/ 0 w 88"/>
                  <a:gd name="T13" fmla="*/ 23 h 102"/>
                  <a:gd name="T14" fmla="*/ 0 w 88"/>
                  <a:gd name="T15" fmla="*/ 23 h 102"/>
                  <a:gd name="T16" fmla="*/ 0 w 88"/>
                  <a:gd name="T17" fmla="*/ 23 h 102"/>
                  <a:gd name="T18" fmla="*/ 0 w 88"/>
                  <a:gd name="T19" fmla="*/ 23 h 102"/>
                  <a:gd name="T20" fmla="*/ 2 w 88"/>
                  <a:gd name="T21" fmla="*/ 23 h 102"/>
                  <a:gd name="T22" fmla="*/ 15 w 88"/>
                  <a:gd name="T23" fmla="*/ 8 h 102"/>
                  <a:gd name="T24" fmla="*/ 34 w 88"/>
                  <a:gd name="T25" fmla="*/ 0 h 102"/>
                  <a:gd name="T26" fmla="*/ 54 w 88"/>
                  <a:gd name="T27" fmla="*/ 0 h 102"/>
                  <a:gd name="T28" fmla="*/ 73 w 88"/>
                  <a:gd name="T29" fmla="*/ 8 h 102"/>
                  <a:gd name="T30" fmla="*/ 86 w 88"/>
                  <a:gd name="T31" fmla="*/ 23 h 102"/>
                  <a:gd name="T32" fmla="*/ 88 w 88"/>
                  <a:gd name="T33" fmla="*/ 23 h 102"/>
                  <a:gd name="T34" fmla="*/ 88 w 88"/>
                  <a:gd name="T35" fmla="*/ 23 h 102"/>
                  <a:gd name="T36" fmla="*/ 88 w 88"/>
                  <a:gd name="T37" fmla="*/ 23 h 102"/>
                  <a:gd name="T38" fmla="*/ 86 w 88"/>
                  <a:gd name="T39" fmla="*/ 23 h 102"/>
                  <a:gd name="T40" fmla="*/ 2 w 88"/>
                  <a:gd name="T41" fmla="*/ 79 h 102"/>
                  <a:gd name="T42" fmla="*/ 8 w 88"/>
                  <a:gd name="T43" fmla="*/ 87 h 102"/>
                  <a:gd name="T44" fmla="*/ 25 w 88"/>
                  <a:gd name="T45" fmla="*/ 98 h 102"/>
                  <a:gd name="T46" fmla="*/ 44 w 88"/>
                  <a:gd name="T47" fmla="*/ 102 h 102"/>
                  <a:gd name="T48" fmla="*/ 63 w 88"/>
                  <a:gd name="T49" fmla="*/ 98 h 102"/>
                  <a:gd name="T50" fmla="*/ 80 w 88"/>
                  <a:gd name="T51" fmla="*/ 87 h 102"/>
                  <a:gd name="T52" fmla="*/ 86 w 88"/>
                  <a:gd name="T53" fmla="*/ 79 h 102"/>
                  <a:gd name="T54" fmla="*/ 86 w 88"/>
                  <a:gd name="T55" fmla="*/ 79 h 102"/>
                  <a:gd name="T56" fmla="*/ 88 w 88"/>
                  <a:gd name="T57" fmla="*/ 79 h 102"/>
                  <a:gd name="T58" fmla="*/ 88 w 88"/>
                  <a:gd name="T59" fmla="*/ 79 h 102"/>
                  <a:gd name="T60" fmla="*/ 88 w 88"/>
                  <a:gd name="T61" fmla="*/ 77 h 102"/>
                  <a:gd name="T62" fmla="*/ 80 w 88"/>
                  <a:gd name="T63" fmla="*/ 87 h 102"/>
                  <a:gd name="T64" fmla="*/ 63 w 88"/>
                  <a:gd name="T65" fmla="*/ 98 h 102"/>
                  <a:gd name="T66" fmla="*/ 44 w 88"/>
                  <a:gd name="T67" fmla="*/ 102 h 102"/>
                  <a:gd name="T68" fmla="*/ 25 w 88"/>
                  <a:gd name="T69" fmla="*/ 98 h 102"/>
                  <a:gd name="T70" fmla="*/ 8 w 88"/>
                  <a:gd name="T71" fmla="*/ 87 h 102"/>
                  <a:gd name="T72" fmla="*/ 0 w 88"/>
                  <a:gd name="T73" fmla="*/ 77 h 102"/>
                  <a:gd name="T74" fmla="*/ 0 w 88"/>
                  <a:gd name="T75" fmla="*/ 79 h 102"/>
                  <a:gd name="T76" fmla="*/ 0 w 88"/>
                  <a:gd name="T77" fmla="*/ 79 h 102"/>
                  <a:gd name="T78" fmla="*/ 0 w 88"/>
                  <a:gd name="T79" fmla="*/ 79 h 102"/>
                  <a:gd name="T80" fmla="*/ 2 w 88"/>
                  <a:gd name="T81" fmla="*/ 7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2">
                    <a:moveTo>
                      <a:pt x="86" y="23"/>
                    </a:moveTo>
                    <a:lnTo>
                      <a:pt x="86" y="21"/>
                    </a:lnTo>
                    <a:lnTo>
                      <a:pt x="80" y="14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5" y="8"/>
                    </a:lnTo>
                    <a:lnTo>
                      <a:pt x="8" y="14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8" y="16"/>
                    </a:lnTo>
                    <a:lnTo>
                      <a:pt x="15" y="8"/>
                    </a:lnTo>
                    <a:lnTo>
                      <a:pt x="25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3" y="4"/>
                    </a:lnTo>
                    <a:lnTo>
                      <a:pt x="73" y="8"/>
                    </a:lnTo>
                    <a:lnTo>
                      <a:pt x="80" y="16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close/>
                    <a:moveTo>
                      <a:pt x="2" y="79"/>
                    </a:moveTo>
                    <a:lnTo>
                      <a:pt x="2" y="79"/>
                    </a:lnTo>
                    <a:lnTo>
                      <a:pt x="8" y="87"/>
                    </a:lnTo>
                    <a:lnTo>
                      <a:pt x="15" y="94"/>
                    </a:lnTo>
                    <a:lnTo>
                      <a:pt x="25" y="98"/>
                    </a:lnTo>
                    <a:lnTo>
                      <a:pt x="34" y="102"/>
                    </a:lnTo>
                    <a:lnTo>
                      <a:pt x="44" y="102"/>
                    </a:lnTo>
                    <a:lnTo>
                      <a:pt x="54" y="102"/>
                    </a:lnTo>
                    <a:lnTo>
                      <a:pt x="63" y="98"/>
                    </a:lnTo>
                    <a:lnTo>
                      <a:pt x="73" y="94"/>
                    </a:lnTo>
                    <a:lnTo>
                      <a:pt x="80" y="87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0" y="87"/>
                    </a:lnTo>
                    <a:lnTo>
                      <a:pt x="73" y="92"/>
                    </a:lnTo>
                    <a:lnTo>
                      <a:pt x="63" y="98"/>
                    </a:lnTo>
                    <a:lnTo>
                      <a:pt x="54" y="100"/>
                    </a:lnTo>
                    <a:lnTo>
                      <a:pt x="44" y="102"/>
                    </a:lnTo>
                    <a:lnTo>
                      <a:pt x="34" y="100"/>
                    </a:lnTo>
                    <a:lnTo>
                      <a:pt x="25" y="98"/>
                    </a:lnTo>
                    <a:lnTo>
                      <a:pt x="15" y="92"/>
                    </a:lnTo>
                    <a:lnTo>
                      <a:pt x="8" y="87"/>
                    </a:lnTo>
                    <a:lnTo>
                      <a:pt x="2" y="79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53" name="Freeform 8238"/>
              <p:cNvSpPr>
                <a:spLocks noEditPoints="1"/>
              </p:cNvSpPr>
              <p:nvPr/>
            </p:nvSpPr>
            <p:spPr bwMode="auto">
              <a:xfrm>
                <a:off x="2923" y="3079"/>
                <a:ext cx="88" cy="102"/>
              </a:xfrm>
              <a:custGeom>
                <a:avLst/>
                <a:gdLst>
                  <a:gd name="T0" fmla="*/ 86 w 88"/>
                  <a:gd name="T1" fmla="*/ 23 h 102"/>
                  <a:gd name="T2" fmla="*/ 73 w 88"/>
                  <a:gd name="T3" fmla="*/ 8 h 102"/>
                  <a:gd name="T4" fmla="*/ 54 w 88"/>
                  <a:gd name="T5" fmla="*/ 0 h 102"/>
                  <a:gd name="T6" fmla="*/ 34 w 88"/>
                  <a:gd name="T7" fmla="*/ 0 h 102"/>
                  <a:gd name="T8" fmla="*/ 15 w 88"/>
                  <a:gd name="T9" fmla="*/ 8 h 102"/>
                  <a:gd name="T10" fmla="*/ 2 w 88"/>
                  <a:gd name="T11" fmla="*/ 23 h 102"/>
                  <a:gd name="T12" fmla="*/ 0 w 88"/>
                  <a:gd name="T13" fmla="*/ 25 h 102"/>
                  <a:gd name="T14" fmla="*/ 0 w 88"/>
                  <a:gd name="T15" fmla="*/ 25 h 102"/>
                  <a:gd name="T16" fmla="*/ 0 w 88"/>
                  <a:gd name="T17" fmla="*/ 25 h 102"/>
                  <a:gd name="T18" fmla="*/ 0 w 88"/>
                  <a:gd name="T19" fmla="*/ 25 h 102"/>
                  <a:gd name="T20" fmla="*/ 2 w 88"/>
                  <a:gd name="T21" fmla="*/ 23 h 102"/>
                  <a:gd name="T22" fmla="*/ 15 w 88"/>
                  <a:gd name="T23" fmla="*/ 10 h 102"/>
                  <a:gd name="T24" fmla="*/ 34 w 88"/>
                  <a:gd name="T25" fmla="*/ 2 h 102"/>
                  <a:gd name="T26" fmla="*/ 54 w 88"/>
                  <a:gd name="T27" fmla="*/ 2 h 102"/>
                  <a:gd name="T28" fmla="*/ 73 w 88"/>
                  <a:gd name="T29" fmla="*/ 10 h 102"/>
                  <a:gd name="T30" fmla="*/ 86 w 88"/>
                  <a:gd name="T31" fmla="*/ 23 h 102"/>
                  <a:gd name="T32" fmla="*/ 88 w 88"/>
                  <a:gd name="T33" fmla="*/ 25 h 102"/>
                  <a:gd name="T34" fmla="*/ 88 w 88"/>
                  <a:gd name="T35" fmla="*/ 25 h 102"/>
                  <a:gd name="T36" fmla="*/ 88 w 88"/>
                  <a:gd name="T37" fmla="*/ 25 h 102"/>
                  <a:gd name="T38" fmla="*/ 88 w 88"/>
                  <a:gd name="T39" fmla="*/ 25 h 102"/>
                  <a:gd name="T40" fmla="*/ 0 w 88"/>
                  <a:gd name="T41" fmla="*/ 77 h 102"/>
                  <a:gd name="T42" fmla="*/ 8 w 88"/>
                  <a:gd name="T43" fmla="*/ 87 h 102"/>
                  <a:gd name="T44" fmla="*/ 25 w 88"/>
                  <a:gd name="T45" fmla="*/ 98 h 102"/>
                  <a:gd name="T46" fmla="*/ 44 w 88"/>
                  <a:gd name="T47" fmla="*/ 102 h 102"/>
                  <a:gd name="T48" fmla="*/ 63 w 88"/>
                  <a:gd name="T49" fmla="*/ 98 h 102"/>
                  <a:gd name="T50" fmla="*/ 80 w 88"/>
                  <a:gd name="T51" fmla="*/ 87 h 102"/>
                  <a:gd name="T52" fmla="*/ 88 w 88"/>
                  <a:gd name="T53" fmla="*/ 77 h 102"/>
                  <a:gd name="T54" fmla="*/ 88 w 88"/>
                  <a:gd name="T55" fmla="*/ 77 h 102"/>
                  <a:gd name="T56" fmla="*/ 88 w 88"/>
                  <a:gd name="T57" fmla="*/ 77 h 102"/>
                  <a:gd name="T58" fmla="*/ 88 w 88"/>
                  <a:gd name="T59" fmla="*/ 77 h 102"/>
                  <a:gd name="T60" fmla="*/ 88 w 88"/>
                  <a:gd name="T61" fmla="*/ 77 h 102"/>
                  <a:gd name="T62" fmla="*/ 80 w 88"/>
                  <a:gd name="T63" fmla="*/ 87 h 102"/>
                  <a:gd name="T64" fmla="*/ 63 w 88"/>
                  <a:gd name="T65" fmla="*/ 98 h 102"/>
                  <a:gd name="T66" fmla="*/ 44 w 88"/>
                  <a:gd name="T67" fmla="*/ 102 h 102"/>
                  <a:gd name="T68" fmla="*/ 25 w 88"/>
                  <a:gd name="T69" fmla="*/ 98 h 102"/>
                  <a:gd name="T70" fmla="*/ 8 w 88"/>
                  <a:gd name="T71" fmla="*/ 87 h 102"/>
                  <a:gd name="T72" fmla="*/ 0 w 88"/>
                  <a:gd name="T73" fmla="*/ 77 h 102"/>
                  <a:gd name="T74" fmla="*/ 0 w 88"/>
                  <a:gd name="T75" fmla="*/ 77 h 102"/>
                  <a:gd name="T76" fmla="*/ 0 w 88"/>
                  <a:gd name="T77" fmla="*/ 77 h 102"/>
                  <a:gd name="T78" fmla="*/ 0 w 88"/>
                  <a:gd name="T79" fmla="*/ 77 h 102"/>
                  <a:gd name="T80" fmla="*/ 0 w 88"/>
                  <a:gd name="T81" fmla="*/ 7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2">
                    <a:moveTo>
                      <a:pt x="88" y="23"/>
                    </a:moveTo>
                    <a:lnTo>
                      <a:pt x="86" y="23"/>
                    </a:lnTo>
                    <a:lnTo>
                      <a:pt x="80" y="16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5" y="8"/>
                    </a:lnTo>
                    <a:lnTo>
                      <a:pt x="8" y="16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8" y="16"/>
                    </a:lnTo>
                    <a:lnTo>
                      <a:pt x="15" y="10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6" y="23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3"/>
                    </a:lnTo>
                    <a:close/>
                    <a:moveTo>
                      <a:pt x="0" y="77"/>
                    </a:moveTo>
                    <a:lnTo>
                      <a:pt x="2" y="79"/>
                    </a:lnTo>
                    <a:lnTo>
                      <a:pt x="8" y="87"/>
                    </a:lnTo>
                    <a:lnTo>
                      <a:pt x="15" y="92"/>
                    </a:lnTo>
                    <a:lnTo>
                      <a:pt x="25" y="98"/>
                    </a:lnTo>
                    <a:lnTo>
                      <a:pt x="34" y="100"/>
                    </a:lnTo>
                    <a:lnTo>
                      <a:pt x="44" y="102"/>
                    </a:lnTo>
                    <a:lnTo>
                      <a:pt x="54" y="100"/>
                    </a:lnTo>
                    <a:lnTo>
                      <a:pt x="63" y="98"/>
                    </a:lnTo>
                    <a:lnTo>
                      <a:pt x="73" y="92"/>
                    </a:lnTo>
                    <a:lnTo>
                      <a:pt x="80" y="87"/>
                    </a:lnTo>
                    <a:lnTo>
                      <a:pt x="86" y="79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0" y="87"/>
                    </a:lnTo>
                    <a:lnTo>
                      <a:pt x="73" y="92"/>
                    </a:lnTo>
                    <a:lnTo>
                      <a:pt x="63" y="98"/>
                    </a:lnTo>
                    <a:lnTo>
                      <a:pt x="54" y="100"/>
                    </a:lnTo>
                    <a:lnTo>
                      <a:pt x="44" y="102"/>
                    </a:lnTo>
                    <a:lnTo>
                      <a:pt x="34" y="100"/>
                    </a:lnTo>
                    <a:lnTo>
                      <a:pt x="25" y="98"/>
                    </a:lnTo>
                    <a:lnTo>
                      <a:pt x="15" y="92"/>
                    </a:lnTo>
                    <a:lnTo>
                      <a:pt x="8" y="87"/>
                    </a:lnTo>
                    <a:lnTo>
                      <a:pt x="2" y="79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54" name="Freeform 8239"/>
              <p:cNvSpPr>
                <a:spLocks noEditPoints="1"/>
              </p:cNvSpPr>
              <p:nvPr/>
            </p:nvSpPr>
            <p:spPr bwMode="auto">
              <a:xfrm>
                <a:off x="2923" y="3079"/>
                <a:ext cx="88" cy="102"/>
              </a:xfrm>
              <a:custGeom>
                <a:avLst/>
                <a:gdLst>
                  <a:gd name="T0" fmla="*/ 86 w 88"/>
                  <a:gd name="T1" fmla="*/ 23 h 102"/>
                  <a:gd name="T2" fmla="*/ 73 w 88"/>
                  <a:gd name="T3" fmla="*/ 10 h 102"/>
                  <a:gd name="T4" fmla="*/ 54 w 88"/>
                  <a:gd name="T5" fmla="*/ 2 h 102"/>
                  <a:gd name="T6" fmla="*/ 34 w 88"/>
                  <a:gd name="T7" fmla="*/ 2 h 102"/>
                  <a:gd name="T8" fmla="*/ 15 w 88"/>
                  <a:gd name="T9" fmla="*/ 10 h 102"/>
                  <a:gd name="T10" fmla="*/ 2 w 88"/>
                  <a:gd name="T11" fmla="*/ 23 h 102"/>
                  <a:gd name="T12" fmla="*/ 0 w 88"/>
                  <a:gd name="T13" fmla="*/ 25 h 102"/>
                  <a:gd name="T14" fmla="*/ 0 w 88"/>
                  <a:gd name="T15" fmla="*/ 25 h 102"/>
                  <a:gd name="T16" fmla="*/ 0 w 88"/>
                  <a:gd name="T17" fmla="*/ 25 h 102"/>
                  <a:gd name="T18" fmla="*/ 0 w 88"/>
                  <a:gd name="T19" fmla="*/ 27 h 102"/>
                  <a:gd name="T20" fmla="*/ 2 w 88"/>
                  <a:gd name="T21" fmla="*/ 23 h 102"/>
                  <a:gd name="T22" fmla="*/ 15 w 88"/>
                  <a:gd name="T23" fmla="*/ 10 h 102"/>
                  <a:gd name="T24" fmla="*/ 34 w 88"/>
                  <a:gd name="T25" fmla="*/ 2 h 102"/>
                  <a:gd name="T26" fmla="*/ 54 w 88"/>
                  <a:gd name="T27" fmla="*/ 2 h 102"/>
                  <a:gd name="T28" fmla="*/ 73 w 88"/>
                  <a:gd name="T29" fmla="*/ 10 h 102"/>
                  <a:gd name="T30" fmla="*/ 86 w 88"/>
                  <a:gd name="T31" fmla="*/ 23 h 102"/>
                  <a:gd name="T32" fmla="*/ 88 w 88"/>
                  <a:gd name="T33" fmla="*/ 27 h 102"/>
                  <a:gd name="T34" fmla="*/ 88 w 88"/>
                  <a:gd name="T35" fmla="*/ 25 h 102"/>
                  <a:gd name="T36" fmla="*/ 88 w 88"/>
                  <a:gd name="T37" fmla="*/ 25 h 102"/>
                  <a:gd name="T38" fmla="*/ 88 w 88"/>
                  <a:gd name="T39" fmla="*/ 25 h 102"/>
                  <a:gd name="T40" fmla="*/ 0 w 88"/>
                  <a:gd name="T41" fmla="*/ 77 h 102"/>
                  <a:gd name="T42" fmla="*/ 8 w 88"/>
                  <a:gd name="T43" fmla="*/ 87 h 102"/>
                  <a:gd name="T44" fmla="*/ 25 w 88"/>
                  <a:gd name="T45" fmla="*/ 98 h 102"/>
                  <a:gd name="T46" fmla="*/ 44 w 88"/>
                  <a:gd name="T47" fmla="*/ 102 h 102"/>
                  <a:gd name="T48" fmla="*/ 63 w 88"/>
                  <a:gd name="T49" fmla="*/ 98 h 102"/>
                  <a:gd name="T50" fmla="*/ 80 w 88"/>
                  <a:gd name="T51" fmla="*/ 87 h 102"/>
                  <a:gd name="T52" fmla="*/ 88 w 88"/>
                  <a:gd name="T53" fmla="*/ 77 h 102"/>
                  <a:gd name="T54" fmla="*/ 88 w 88"/>
                  <a:gd name="T55" fmla="*/ 77 h 102"/>
                  <a:gd name="T56" fmla="*/ 88 w 88"/>
                  <a:gd name="T57" fmla="*/ 75 h 102"/>
                  <a:gd name="T58" fmla="*/ 88 w 88"/>
                  <a:gd name="T59" fmla="*/ 75 h 102"/>
                  <a:gd name="T60" fmla="*/ 88 w 88"/>
                  <a:gd name="T61" fmla="*/ 75 h 102"/>
                  <a:gd name="T62" fmla="*/ 80 w 88"/>
                  <a:gd name="T63" fmla="*/ 87 h 102"/>
                  <a:gd name="T64" fmla="*/ 63 w 88"/>
                  <a:gd name="T65" fmla="*/ 98 h 102"/>
                  <a:gd name="T66" fmla="*/ 44 w 88"/>
                  <a:gd name="T67" fmla="*/ 102 h 102"/>
                  <a:gd name="T68" fmla="*/ 25 w 88"/>
                  <a:gd name="T69" fmla="*/ 98 h 102"/>
                  <a:gd name="T70" fmla="*/ 8 w 88"/>
                  <a:gd name="T71" fmla="*/ 87 h 102"/>
                  <a:gd name="T72" fmla="*/ 0 w 88"/>
                  <a:gd name="T73" fmla="*/ 75 h 102"/>
                  <a:gd name="T74" fmla="*/ 0 w 88"/>
                  <a:gd name="T75" fmla="*/ 75 h 102"/>
                  <a:gd name="T76" fmla="*/ 0 w 88"/>
                  <a:gd name="T77" fmla="*/ 75 h 102"/>
                  <a:gd name="T78" fmla="*/ 0 w 88"/>
                  <a:gd name="T79" fmla="*/ 77 h 102"/>
                  <a:gd name="T80" fmla="*/ 0 w 88"/>
                  <a:gd name="T81" fmla="*/ 7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2">
                    <a:moveTo>
                      <a:pt x="88" y="25"/>
                    </a:moveTo>
                    <a:lnTo>
                      <a:pt x="86" y="23"/>
                    </a:ln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5" y="10"/>
                    </a:lnTo>
                    <a:lnTo>
                      <a:pt x="8" y="16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2" y="23"/>
                    </a:lnTo>
                    <a:lnTo>
                      <a:pt x="8" y="16"/>
                    </a:lnTo>
                    <a:lnTo>
                      <a:pt x="15" y="10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6" y="23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close/>
                    <a:moveTo>
                      <a:pt x="0" y="77"/>
                    </a:moveTo>
                    <a:lnTo>
                      <a:pt x="2" y="79"/>
                    </a:lnTo>
                    <a:lnTo>
                      <a:pt x="8" y="87"/>
                    </a:lnTo>
                    <a:lnTo>
                      <a:pt x="15" y="92"/>
                    </a:lnTo>
                    <a:lnTo>
                      <a:pt x="25" y="98"/>
                    </a:lnTo>
                    <a:lnTo>
                      <a:pt x="34" y="100"/>
                    </a:lnTo>
                    <a:lnTo>
                      <a:pt x="44" y="102"/>
                    </a:lnTo>
                    <a:lnTo>
                      <a:pt x="54" y="100"/>
                    </a:lnTo>
                    <a:lnTo>
                      <a:pt x="63" y="98"/>
                    </a:lnTo>
                    <a:lnTo>
                      <a:pt x="73" y="92"/>
                    </a:lnTo>
                    <a:lnTo>
                      <a:pt x="80" y="87"/>
                    </a:lnTo>
                    <a:lnTo>
                      <a:pt x="86" y="79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6" y="79"/>
                    </a:lnTo>
                    <a:lnTo>
                      <a:pt x="80" y="87"/>
                    </a:lnTo>
                    <a:lnTo>
                      <a:pt x="73" y="92"/>
                    </a:lnTo>
                    <a:lnTo>
                      <a:pt x="63" y="98"/>
                    </a:lnTo>
                    <a:lnTo>
                      <a:pt x="54" y="100"/>
                    </a:lnTo>
                    <a:lnTo>
                      <a:pt x="44" y="102"/>
                    </a:lnTo>
                    <a:lnTo>
                      <a:pt x="34" y="100"/>
                    </a:lnTo>
                    <a:lnTo>
                      <a:pt x="25" y="98"/>
                    </a:lnTo>
                    <a:lnTo>
                      <a:pt x="15" y="92"/>
                    </a:lnTo>
                    <a:lnTo>
                      <a:pt x="8" y="87"/>
                    </a:lnTo>
                    <a:lnTo>
                      <a:pt x="2" y="79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55" name="Freeform 8240"/>
              <p:cNvSpPr>
                <a:spLocks noEditPoints="1"/>
              </p:cNvSpPr>
              <p:nvPr/>
            </p:nvSpPr>
            <p:spPr bwMode="auto">
              <a:xfrm>
                <a:off x="2923" y="3079"/>
                <a:ext cx="88" cy="102"/>
              </a:xfrm>
              <a:custGeom>
                <a:avLst/>
                <a:gdLst>
                  <a:gd name="T0" fmla="*/ 86 w 88"/>
                  <a:gd name="T1" fmla="*/ 23 h 102"/>
                  <a:gd name="T2" fmla="*/ 73 w 88"/>
                  <a:gd name="T3" fmla="*/ 10 h 102"/>
                  <a:gd name="T4" fmla="*/ 54 w 88"/>
                  <a:gd name="T5" fmla="*/ 2 h 102"/>
                  <a:gd name="T6" fmla="*/ 34 w 88"/>
                  <a:gd name="T7" fmla="*/ 2 h 102"/>
                  <a:gd name="T8" fmla="*/ 15 w 88"/>
                  <a:gd name="T9" fmla="*/ 10 h 102"/>
                  <a:gd name="T10" fmla="*/ 2 w 88"/>
                  <a:gd name="T11" fmla="*/ 23 h 102"/>
                  <a:gd name="T12" fmla="*/ 0 w 88"/>
                  <a:gd name="T13" fmla="*/ 27 h 102"/>
                  <a:gd name="T14" fmla="*/ 0 w 88"/>
                  <a:gd name="T15" fmla="*/ 27 h 102"/>
                  <a:gd name="T16" fmla="*/ 0 w 88"/>
                  <a:gd name="T17" fmla="*/ 27 h 102"/>
                  <a:gd name="T18" fmla="*/ 0 w 88"/>
                  <a:gd name="T19" fmla="*/ 27 h 102"/>
                  <a:gd name="T20" fmla="*/ 2 w 88"/>
                  <a:gd name="T21" fmla="*/ 23 h 102"/>
                  <a:gd name="T22" fmla="*/ 15 w 88"/>
                  <a:gd name="T23" fmla="*/ 10 h 102"/>
                  <a:gd name="T24" fmla="*/ 34 w 88"/>
                  <a:gd name="T25" fmla="*/ 2 h 102"/>
                  <a:gd name="T26" fmla="*/ 54 w 88"/>
                  <a:gd name="T27" fmla="*/ 2 h 102"/>
                  <a:gd name="T28" fmla="*/ 73 w 88"/>
                  <a:gd name="T29" fmla="*/ 10 h 102"/>
                  <a:gd name="T30" fmla="*/ 86 w 88"/>
                  <a:gd name="T31" fmla="*/ 23 h 102"/>
                  <a:gd name="T32" fmla="*/ 88 w 88"/>
                  <a:gd name="T33" fmla="*/ 27 h 102"/>
                  <a:gd name="T34" fmla="*/ 88 w 88"/>
                  <a:gd name="T35" fmla="*/ 27 h 102"/>
                  <a:gd name="T36" fmla="*/ 88 w 88"/>
                  <a:gd name="T37" fmla="*/ 27 h 102"/>
                  <a:gd name="T38" fmla="*/ 88 w 88"/>
                  <a:gd name="T39" fmla="*/ 27 h 102"/>
                  <a:gd name="T40" fmla="*/ 0 w 88"/>
                  <a:gd name="T41" fmla="*/ 75 h 102"/>
                  <a:gd name="T42" fmla="*/ 8 w 88"/>
                  <a:gd name="T43" fmla="*/ 87 h 102"/>
                  <a:gd name="T44" fmla="*/ 25 w 88"/>
                  <a:gd name="T45" fmla="*/ 98 h 102"/>
                  <a:gd name="T46" fmla="*/ 44 w 88"/>
                  <a:gd name="T47" fmla="*/ 102 h 102"/>
                  <a:gd name="T48" fmla="*/ 63 w 88"/>
                  <a:gd name="T49" fmla="*/ 98 h 102"/>
                  <a:gd name="T50" fmla="*/ 80 w 88"/>
                  <a:gd name="T51" fmla="*/ 87 h 102"/>
                  <a:gd name="T52" fmla="*/ 88 w 88"/>
                  <a:gd name="T53" fmla="*/ 75 h 102"/>
                  <a:gd name="T54" fmla="*/ 88 w 88"/>
                  <a:gd name="T55" fmla="*/ 75 h 102"/>
                  <a:gd name="T56" fmla="*/ 88 w 88"/>
                  <a:gd name="T57" fmla="*/ 75 h 102"/>
                  <a:gd name="T58" fmla="*/ 88 w 88"/>
                  <a:gd name="T59" fmla="*/ 75 h 102"/>
                  <a:gd name="T60" fmla="*/ 88 w 88"/>
                  <a:gd name="T61" fmla="*/ 75 h 102"/>
                  <a:gd name="T62" fmla="*/ 79 w 88"/>
                  <a:gd name="T63" fmla="*/ 87 h 102"/>
                  <a:gd name="T64" fmla="*/ 63 w 88"/>
                  <a:gd name="T65" fmla="*/ 96 h 102"/>
                  <a:gd name="T66" fmla="*/ 44 w 88"/>
                  <a:gd name="T67" fmla="*/ 100 h 102"/>
                  <a:gd name="T68" fmla="*/ 25 w 88"/>
                  <a:gd name="T69" fmla="*/ 96 h 102"/>
                  <a:gd name="T70" fmla="*/ 9 w 88"/>
                  <a:gd name="T71" fmla="*/ 87 h 102"/>
                  <a:gd name="T72" fmla="*/ 0 w 88"/>
                  <a:gd name="T73" fmla="*/ 75 h 102"/>
                  <a:gd name="T74" fmla="*/ 0 w 88"/>
                  <a:gd name="T75" fmla="*/ 75 h 102"/>
                  <a:gd name="T76" fmla="*/ 0 w 88"/>
                  <a:gd name="T77" fmla="*/ 75 h 102"/>
                  <a:gd name="T78" fmla="*/ 0 w 88"/>
                  <a:gd name="T79" fmla="*/ 75 h 102"/>
                  <a:gd name="T80" fmla="*/ 0 w 88"/>
                  <a:gd name="T81" fmla="*/ 7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2">
                    <a:moveTo>
                      <a:pt x="88" y="27"/>
                    </a:moveTo>
                    <a:lnTo>
                      <a:pt x="86" y="23"/>
                    </a:ln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5" y="10"/>
                    </a:lnTo>
                    <a:lnTo>
                      <a:pt x="8" y="16"/>
                    </a:lnTo>
                    <a:lnTo>
                      <a:pt x="2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2" y="23"/>
                    </a:lnTo>
                    <a:lnTo>
                      <a:pt x="9" y="16"/>
                    </a:lnTo>
                    <a:lnTo>
                      <a:pt x="15" y="10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79" y="16"/>
                    </a:lnTo>
                    <a:lnTo>
                      <a:pt x="86" y="23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75"/>
                    </a:moveTo>
                    <a:lnTo>
                      <a:pt x="2" y="79"/>
                    </a:lnTo>
                    <a:lnTo>
                      <a:pt x="8" y="87"/>
                    </a:lnTo>
                    <a:lnTo>
                      <a:pt x="15" y="92"/>
                    </a:lnTo>
                    <a:lnTo>
                      <a:pt x="25" y="98"/>
                    </a:lnTo>
                    <a:lnTo>
                      <a:pt x="34" y="100"/>
                    </a:lnTo>
                    <a:lnTo>
                      <a:pt x="44" y="102"/>
                    </a:lnTo>
                    <a:lnTo>
                      <a:pt x="54" y="100"/>
                    </a:lnTo>
                    <a:lnTo>
                      <a:pt x="63" y="98"/>
                    </a:lnTo>
                    <a:lnTo>
                      <a:pt x="73" y="92"/>
                    </a:lnTo>
                    <a:lnTo>
                      <a:pt x="80" y="87"/>
                    </a:lnTo>
                    <a:lnTo>
                      <a:pt x="86" y="79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6" y="79"/>
                    </a:lnTo>
                    <a:lnTo>
                      <a:pt x="79" y="87"/>
                    </a:lnTo>
                    <a:lnTo>
                      <a:pt x="73" y="92"/>
                    </a:lnTo>
                    <a:lnTo>
                      <a:pt x="63" y="96"/>
                    </a:lnTo>
                    <a:lnTo>
                      <a:pt x="54" y="100"/>
                    </a:lnTo>
                    <a:lnTo>
                      <a:pt x="44" y="100"/>
                    </a:lnTo>
                    <a:lnTo>
                      <a:pt x="34" y="100"/>
                    </a:lnTo>
                    <a:lnTo>
                      <a:pt x="25" y="96"/>
                    </a:lnTo>
                    <a:lnTo>
                      <a:pt x="15" y="92"/>
                    </a:lnTo>
                    <a:lnTo>
                      <a:pt x="9" y="87"/>
                    </a:lnTo>
                    <a:lnTo>
                      <a:pt x="2" y="79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56" name="Freeform 8241"/>
              <p:cNvSpPr>
                <a:spLocks noEditPoints="1"/>
              </p:cNvSpPr>
              <p:nvPr/>
            </p:nvSpPr>
            <p:spPr bwMode="auto">
              <a:xfrm>
                <a:off x="2923" y="3079"/>
                <a:ext cx="88" cy="100"/>
              </a:xfrm>
              <a:custGeom>
                <a:avLst/>
                <a:gdLst>
                  <a:gd name="T0" fmla="*/ 86 w 88"/>
                  <a:gd name="T1" fmla="*/ 23 h 100"/>
                  <a:gd name="T2" fmla="*/ 73 w 88"/>
                  <a:gd name="T3" fmla="*/ 10 h 100"/>
                  <a:gd name="T4" fmla="*/ 54 w 88"/>
                  <a:gd name="T5" fmla="*/ 2 h 100"/>
                  <a:gd name="T6" fmla="*/ 34 w 88"/>
                  <a:gd name="T7" fmla="*/ 2 h 100"/>
                  <a:gd name="T8" fmla="*/ 15 w 88"/>
                  <a:gd name="T9" fmla="*/ 10 h 100"/>
                  <a:gd name="T10" fmla="*/ 2 w 88"/>
                  <a:gd name="T11" fmla="*/ 23 h 100"/>
                  <a:gd name="T12" fmla="*/ 0 w 88"/>
                  <a:gd name="T13" fmla="*/ 27 h 100"/>
                  <a:gd name="T14" fmla="*/ 0 w 88"/>
                  <a:gd name="T15" fmla="*/ 27 h 100"/>
                  <a:gd name="T16" fmla="*/ 0 w 88"/>
                  <a:gd name="T17" fmla="*/ 29 h 100"/>
                  <a:gd name="T18" fmla="*/ 0 w 88"/>
                  <a:gd name="T19" fmla="*/ 29 h 100"/>
                  <a:gd name="T20" fmla="*/ 4 w 88"/>
                  <a:gd name="T21" fmla="*/ 23 h 100"/>
                  <a:gd name="T22" fmla="*/ 17 w 88"/>
                  <a:gd name="T23" fmla="*/ 10 h 100"/>
                  <a:gd name="T24" fmla="*/ 34 w 88"/>
                  <a:gd name="T25" fmla="*/ 2 h 100"/>
                  <a:gd name="T26" fmla="*/ 54 w 88"/>
                  <a:gd name="T27" fmla="*/ 2 h 100"/>
                  <a:gd name="T28" fmla="*/ 71 w 88"/>
                  <a:gd name="T29" fmla="*/ 10 h 100"/>
                  <a:gd name="T30" fmla="*/ 84 w 88"/>
                  <a:gd name="T31" fmla="*/ 23 h 100"/>
                  <a:gd name="T32" fmla="*/ 88 w 88"/>
                  <a:gd name="T33" fmla="*/ 29 h 100"/>
                  <a:gd name="T34" fmla="*/ 88 w 88"/>
                  <a:gd name="T35" fmla="*/ 29 h 100"/>
                  <a:gd name="T36" fmla="*/ 88 w 88"/>
                  <a:gd name="T37" fmla="*/ 27 h 100"/>
                  <a:gd name="T38" fmla="*/ 88 w 88"/>
                  <a:gd name="T39" fmla="*/ 27 h 100"/>
                  <a:gd name="T40" fmla="*/ 0 w 88"/>
                  <a:gd name="T41" fmla="*/ 75 h 100"/>
                  <a:gd name="T42" fmla="*/ 9 w 88"/>
                  <a:gd name="T43" fmla="*/ 87 h 100"/>
                  <a:gd name="T44" fmla="*/ 25 w 88"/>
                  <a:gd name="T45" fmla="*/ 96 h 100"/>
                  <a:gd name="T46" fmla="*/ 44 w 88"/>
                  <a:gd name="T47" fmla="*/ 100 h 100"/>
                  <a:gd name="T48" fmla="*/ 63 w 88"/>
                  <a:gd name="T49" fmla="*/ 96 h 100"/>
                  <a:gd name="T50" fmla="*/ 79 w 88"/>
                  <a:gd name="T51" fmla="*/ 87 h 100"/>
                  <a:gd name="T52" fmla="*/ 88 w 88"/>
                  <a:gd name="T53" fmla="*/ 75 h 100"/>
                  <a:gd name="T54" fmla="*/ 88 w 88"/>
                  <a:gd name="T55" fmla="*/ 73 h 100"/>
                  <a:gd name="T56" fmla="*/ 88 w 88"/>
                  <a:gd name="T57" fmla="*/ 73 h 100"/>
                  <a:gd name="T58" fmla="*/ 88 w 88"/>
                  <a:gd name="T59" fmla="*/ 73 h 100"/>
                  <a:gd name="T60" fmla="*/ 88 w 88"/>
                  <a:gd name="T61" fmla="*/ 73 h 100"/>
                  <a:gd name="T62" fmla="*/ 79 w 88"/>
                  <a:gd name="T63" fmla="*/ 87 h 100"/>
                  <a:gd name="T64" fmla="*/ 63 w 88"/>
                  <a:gd name="T65" fmla="*/ 96 h 100"/>
                  <a:gd name="T66" fmla="*/ 44 w 88"/>
                  <a:gd name="T67" fmla="*/ 100 h 100"/>
                  <a:gd name="T68" fmla="*/ 25 w 88"/>
                  <a:gd name="T69" fmla="*/ 96 h 100"/>
                  <a:gd name="T70" fmla="*/ 9 w 88"/>
                  <a:gd name="T71" fmla="*/ 87 h 100"/>
                  <a:gd name="T72" fmla="*/ 0 w 88"/>
                  <a:gd name="T73" fmla="*/ 73 h 100"/>
                  <a:gd name="T74" fmla="*/ 0 w 88"/>
                  <a:gd name="T75" fmla="*/ 73 h 100"/>
                  <a:gd name="T76" fmla="*/ 0 w 88"/>
                  <a:gd name="T77" fmla="*/ 73 h 100"/>
                  <a:gd name="T78" fmla="*/ 0 w 88"/>
                  <a:gd name="T79" fmla="*/ 73 h 100"/>
                  <a:gd name="T80" fmla="*/ 0 w 88"/>
                  <a:gd name="T81" fmla="*/ 7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0">
                    <a:moveTo>
                      <a:pt x="88" y="27"/>
                    </a:moveTo>
                    <a:lnTo>
                      <a:pt x="86" y="23"/>
                    </a:lnTo>
                    <a:lnTo>
                      <a:pt x="79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5" y="10"/>
                    </a:lnTo>
                    <a:lnTo>
                      <a:pt x="9" y="16"/>
                    </a:lnTo>
                    <a:lnTo>
                      <a:pt x="2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4" y="23"/>
                    </a:lnTo>
                    <a:lnTo>
                      <a:pt x="9" y="16"/>
                    </a:lnTo>
                    <a:lnTo>
                      <a:pt x="17" y="10"/>
                    </a:lnTo>
                    <a:lnTo>
                      <a:pt x="25" y="6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4" y="2"/>
                    </a:lnTo>
                    <a:lnTo>
                      <a:pt x="63" y="6"/>
                    </a:lnTo>
                    <a:lnTo>
                      <a:pt x="71" y="10"/>
                    </a:lnTo>
                    <a:lnTo>
                      <a:pt x="79" y="16"/>
                    </a:lnTo>
                    <a:lnTo>
                      <a:pt x="84" y="23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75"/>
                    </a:moveTo>
                    <a:lnTo>
                      <a:pt x="2" y="79"/>
                    </a:lnTo>
                    <a:lnTo>
                      <a:pt x="9" y="87"/>
                    </a:lnTo>
                    <a:lnTo>
                      <a:pt x="15" y="92"/>
                    </a:lnTo>
                    <a:lnTo>
                      <a:pt x="25" y="96"/>
                    </a:lnTo>
                    <a:lnTo>
                      <a:pt x="34" y="100"/>
                    </a:lnTo>
                    <a:lnTo>
                      <a:pt x="44" y="100"/>
                    </a:lnTo>
                    <a:lnTo>
                      <a:pt x="54" y="100"/>
                    </a:lnTo>
                    <a:lnTo>
                      <a:pt x="63" y="96"/>
                    </a:lnTo>
                    <a:lnTo>
                      <a:pt x="73" y="92"/>
                    </a:lnTo>
                    <a:lnTo>
                      <a:pt x="79" y="87"/>
                    </a:lnTo>
                    <a:lnTo>
                      <a:pt x="86" y="79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4" y="79"/>
                    </a:lnTo>
                    <a:lnTo>
                      <a:pt x="79" y="87"/>
                    </a:lnTo>
                    <a:lnTo>
                      <a:pt x="71" y="92"/>
                    </a:lnTo>
                    <a:lnTo>
                      <a:pt x="63" y="96"/>
                    </a:lnTo>
                    <a:lnTo>
                      <a:pt x="54" y="100"/>
                    </a:lnTo>
                    <a:lnTo>
                      <a:pt x="44" y="100"/>
                    </a:lnTo>
                    <a:lnTo>
                      <a:pt x="34" y="100"/>
                    </a:lnTo>
                    <a:lnTo>
                      <a:pt x="25" y="96"/>
                    </a:lnTo>
                    <a:lnTo>
                      <a:pt x="17" y="92"/>
                    </a:lnTo>
                    <a:lnTo>
                      <a:pt x="9" y="87"/>
                    </a:lnTo>
                    <a:lnTo>
                      <a:pt x="4" y="79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57" name="Freeform 8242"/>
              <p:cNvSpPr>
                <a:spLocks noEditPoints="1"/>
              </p:cNvSpPr>
              <p:nvPr/>
            </p:nvSpPr>
            <p:spPr bwMode="auto">
              <a:xfrm>
                <a:off x="2923" y="3081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8 h 98"/>
                  <a:gd name="T4" fmla="*/ 54 w 88"/>
                  <a:gd name="T5" fmla="*/ 0 h 98"/>
                  <a:gd name="T6" fmla="*/ 34 w 88"/>
                  <a:gd name="T7" fmla="*/ 0 h 98"/>
                  <a:gd name="T8" fmla="*/ 17 w 88"/>
                  <a:gd name="T9" fmla="*/ 8 h 98"/>
                  <a:gd name="T10" fmla="*/ 4 w 88"/>
                  <a:gd name="T11" fmla="*/ 21 h 98"/>
                  <a:gd name="T12" fmla="*/ 0 w 88"/>
                  <a:gd name="T13" fmla="*/ 27 h 98"/>
                  <a:gd name="T14" fmla="*/ 0 w 88"/>
                  <a:gd name="T15" fmla="*/ 27 h 98"/>
                  <a:gd name="T16" fmla="*/ 0 w 88"/>
                  <a:gd name="T17" fmla="*/ 27 h 98"/>
                  <a:gd name="T18" fmla="*/ 0 w 88"/>
                  <a:gd name="T19" fmla="*/ 27 h 98"/>
                  <a:gd name="T20" fmla="*/ 4 w 88"/>
                  <a:gd name="T21" fmla="*/ 21 h 98"/>
                  <a:gd name="T22" fmla="*/ 17 w 88"/>
                  <a:gd name="T23" fmla="*/ 8 h 98"/>
                  <a:gd name="T24" fmla="*/ 34 w 88"/>
                  <a:gd name="T25" fmla="*/ 0 h 98"/>
                  <a:gd name="T26" fmla="*/ 54 w 88"/>
                  <a:gd name="T27" fmla="*/ 0 h 98"/>
                  <a:gd name="T28" fmla="*/ 71 w 88"/>
                  <a:gd name="T29" fmla="*/ 8 h 98"/>
                  <a:gd name="T30" fmla="*/ 84 w 88"/>
                  <a:gd name="T31" fmla="*/ 21 h 98"/>
                  <a:gd name="T32" fmla="*/ 88 w 88"/>
                  <a:gd name="T33" fmla="*/ 27 h 98"/>
                  <a:gd name="T34" fmla="*/ 88 w 88"/>
                  <a:gd name="T35" fmla="*/ 27 h 98"/>
                  <a:gd name="T36" fmla="*/ 88 w 88"/>
                  <a:gd name="T37" fmla="*/ 27 h 98"/>
                  <a:gd name="T38" fmla="*/ 88 w 88"/>
                  <a:gd name="T39" fmla="*/ 27 h 98"/>
                  <a:gd name="T40" fmla="*/ 0 w 88"/>
                  <a:gd name="T41" fmla="*/ 71 h 98"/>
                  <a:gd name="T42" fmla="*/ 9 w 88"/>
                  <a:gd name="T43" fmla="*/ 85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9 w 88"/>
                  <a:gd name="T51" fmla="*/ 85 h 98"/>
                  <a:gd name="T52" fmla="*/ 88 w 88"/>
                  <a:gd name="T53" fmla="*/ 71 h 98"/>
                  <a:gd name="T54" fmla="*/ 88 w 88"/>
                  <a:gd name="T55" fmla="*/ 71 h 98"/>
                  <a:gd name="T56" fmla="*/ 88 w 88"/>
                  <a:gd name="T57" fmla="*/ 71 h 98"/>
                  <a:gd name="T58" fmla="*/ 88 w 88"/>
                  <a:gd name="T59" fmla="*/ 71 h 98"/>
                  <a:gd name="T60" fmla="*/ 88 w 88"/>
                  <a:gd name="T61" fmla="*/ 69 h 98"/>
                  <a:gd name="T62" fmla="*/ 79 w 88"/>
                  <a:gd name="T63" fmla="*/ 83 h 98"/>
                  <a:gd name="T64" fmla="*/ 63 w 88"/>
                  <a:gd name="T65" fmla="*/ 94 h 98"/>
                  <a:gd name="T66" fmla="*/ 44 w 88"/>
                  <a:gd name="T67" fmla="*/ 98 h 98"/>
                  <a:gd name="T68" fmla="*/ 25 w 88"/>
                  <a:gd name="T69" fmla="*/ 94 h 98"/>
                  <a:gd name="T70" fmla="*/ 9 w 88"/>
                  <a:gd name="T71" fmla="*/ 83 h 98"/>
                  <a:gd name="T72" fmla="*/ 0 w 88"/>
                  <a:gd name="T73" fmla="*/ 69 h 98"/>
                  <a:gd name="T74" fmla="*/ 0 w 88"/>
                  <a:gd name="T75" fmla="*/ 71 h 98"/>
                  <a:gd name="T76" fmla="*/ 0 w 88"/>
                  <a:gd name="T77" fmla="*/ 71 h 98"/>
                  <a:gd name="T78" fmla="*/ 0 w 88"/>
                  <a:gd name="T79" fmla="*/ 71 h 98"/>
                  <a:gd name="T80" fmla="*/ 0 w 88"/>
                  <a:gd name="T81" fmla="*/ 7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7"/>
                    </a:moveTo>
                    <a:lnTo>
                      <a:pt x="84" y="21"/>
                    </a:lnTo>
                    <a:lnTo>
                      <a:pt x="79" y="14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9" y="14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1"/>
                    </a:lnTo>
                    <a:lnTo>
                      <a:pt x="9" y="14"/>
                    </a:lnTo>
                    <a:lnTo>
                      <a:pt x="17" y="8"/>
                    </a:lnTo>
                    <a:lnTo>
                      <a:pt x="25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3" y="4"/>
                    </a:lnTo>
                    <a:lnTo>
                      <a:pt x="71" y="8"/>
                    </a:lnTo>
                    <a:lnTo>
                      <a:pt x="79" y="14"/>
                    </a:lnTo>
                    <a:lnTo>
                      <a:pt x="84" y="21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71"/>
                    </a:moveTo>
                    <a:lnTo>
                      <a:pt x="4" y="77"/>
                    </a:lnTo>
                    <a:lnTo>
                      <a:pt x="9" y="85"/>
                    </a:lnTo>
                    <a:lnTo>
                      <a:pt x="17" y="90"/>
                    </a:lnTo>
                    <a:lnTo>
                      <a:pt x="25" y="94"/>
                    </a:lnTo>
                    <a:lnTo>
                      <a:pt x="34" y="98"/>
                    </a:lnTo>
                    <a:lnTo>
                      <a:pt x="44" y="98"/>
                    </a:lnTo>
                    <a:lnTo>
                      <a:pt x="54" y="98"/>
                    </a:lnTo>
                    <a:lnTo>
                      <a:pt x="63" y="94"/>
                    </a:lnTo>
                    <a:lnTo>
                      <a:pt x="71" y="90"/>
                    </a:lnTo>
                    <a:lnTo>
                      <a:pt x="79" y="85"/>
                    </a:lnTo>
                    <a:lnTo>
                      <a:pt x="84" y="77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69"/>
                    </a:lnTo>
                    <a:lnTo>
                      <a:pt x="84" y="77"/>
                    </a:lnTo>
                    <a:lnTo>
                      <a:pt x="79" y="83"/>
                    </a:lnTo>
                    <a:lnTo>
                      <a:pt x="71" y="90"/>
                    </a:lnTo>
                    <a:lnTo>
                      <a:pt x="63" y="94"/>
                    </a:lnTo>
                    <a:lnTo>
                      <a:pt x="54" y="96"/>
                    </a:lnTo>
                    <a:lnTo>
                      <a:pt x="44" y="98"/>
                    </a:lnTo>
                    <a:lnTo>
                      <a:pt x="34" y="96"/>
                    </a:lnTo>
                    <a:lnTo>
                      <a:pt x="25" y="94"/>
                    </a:lnTo>
                    <a:lnTo>
                      <a:pt x="17" y="90"/>
                    </a:lnTo>
                    <a:lnTo>
                      <a:pt x="9" y="83"/>
                    </a:lnTo>
                    <a:lnTo>
                      <a:pt x="4" y="77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58" name="Freeform 8243"/>
              <p:cNvSpPr>
                <a:spLocks noEditPoints="1"/>
              </p:cNvSpPr>
              <p:nvPr/>
            </p:nvSpPr>
            <p:spPr bwMode="auto">
              <a:xfrm>
                <a:off x="2923" y="3081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8 h 98"/>
                  <a:gd name="T4" fmla="*/ 54 w 88"/>
                  <a:gd name="T5" fmla="*/ 0 h 98"/>
                  <a:gd name="T6" fmla="*/ 34 w 88"/>
                  <a:gd name="T7" fmla="*/ 0 h 98"/>
                  <a:gd name="T8" fmla="*/ 17 w 88"/>
                  <a:gd name="T9" fmla="*/ 8 h 98"/>
                  <a:gd name="T10" fmla="*/ 4 w 88"/>
                  <a:gd name="T11" fmla="*/ 21 h 98"/>
                  <a:gd name="T12" fmla="*/ 0 w 88"/>
                  <a:gd name="T13" fmla="*/ 27 h 98"/>
                  <a:gd name="T14" fmla="*/ 0 w 88"/>
                  <a:gd name="T15" fmla="*/ 29 h 98"/>
                  <a:gd name="T16" fmla="*/ 0 w 88"/>
                  <a:gd name="T17" fmla="*/ 29 h 98"/>
                  <a:gd name="T18" fmla="*/ 0 w 88"/>
                  <a:gd name="T19" fmla="*/ 29 h 98"/>
                  <a:gd name="T20" fmla="*/ 4 w 88"/>
                  <a:gd name="T21" fmla="*/ 21 h 98"/>
                  <a:gd name="T22" fmla="*/ 17 w 88"/>
                  <a:gd name="T23" fmla="*/ 8 h 98"/>
                  <a:gd name="T24" fmla="*/ 34 w 88"/>
                  <a:gd name="T25" fmla="*/ 2 h 98"/>
                  <a:gd name="T26" fmla="*/ 54 w 88"/>
                  <a:gd name="T27" fmla="*/ 2 h 98"/>
                  <a:gd name="T28" fmla="*/ 71 w 88"/>
                  <a:gd name="T29" fmla="*/ 8 h 98"/>
                  <a:gd name="T30" fmla="*/ 84 w 88"/>
                  <a:gd name="T31" fmla="*/ 21 h 98"/>
                  <a:gd name="T32" fmla="*/ 88 w 88"/>
                  <a:gd name="T33" fmla="*/ 29 h 98"/>
                  <a:gd name="T34" fmla="*/ 88 w 88"/>
                  <a:gd name="T35" fmla="*/ 29 h 98"/>
                  <a:gd name="T36" fmla="*/ 88 w 88"/>
                  <a:gd name="T37" fmla="*/ 29 h 98"/>
                  <a:gd name="T38" fmla="*/ 88 w 88"/>
                  <a:gd name="T39" fmla="*/ 27 h 98"/>
                  <a:gd name="T40" fmla="*/ 0 w 88"/>
                  <a:gd name="T41" fmla="*/ 69 h 98"/>
                  <a:gd name="T42" fmla="*/ 9 w 88"/>
                  <a:gd name="T43" fmla="*/ 83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9 w 88"/>
                  <a:gd name="T51" fmla="*/ 83 h 98"/>
                  <a:gd name="T52" fmla="*/ 88 w 88"/>
                  <a:gd name="T53" fmla="*/ 69 h 98"/>
                  <a:gd name="T54" fmla="*/ 88 w 88"/>
                  <a:gd name="T55" fmla="*/ 69 h 98"/>
                  <a:gd name="T56" fmla="*/ 88 w 88"/>
                  <a:gd name="T57" fmla="*/ 69 h 98"/>
                  <a:gd name="T58" fmla="*/ 88 w 88"/>
                  <a:gd name="T59" fmla="*/ 69 h 98"/>
                  <a:gd name="T60" fmla="*/ 88 w 88"/>
                  <a:gd name="T61" fmla="*/ 69 h 98"/>
                  <a:gd name="T62" fmla="*/ 79 w 88"/>
                  <a:gd name="T63" fmla="*/ 83 h 98"/>
                  <a:gd name="T64" fmla="*/ 63 w 88"/>
                  <a:gd name="T65" fmla="*/ 94 h 98"/>
                  <a:gd name="T66" fmla="*/ 44 w 88"/>
                  <a:gd name="T67" fmla="*/ 98 h 98"/>
                  <a:gd name="T68" fmla="*/ 25 w 88"/>
                  <a:gd name="T69" fmla="*/ 94 h 98"/>
                  <a:gd name="T70" fmla="*/ 9 w 88"/>
                  <a:gd name="T71" fmla="*/ 83 h 98"/>
                  <a:gd name="T72" fmla="*/ 0 w 88"/>
                  <a:gd name="T73" fmla="*/ 69 h 98"/>
                  <a:gd name="T74" fmla="*/ 0 w 88"/>
                  <a:gd name="T75" fmla="*/ 69 h 98"/>
                  <a:gd name="T76" fmla="*/ 0 w 88"/>
                  <a:gd name="T77" fmla="*/ 69 h 98"/>
                  <a:gd name="T78" fmla="*/ 0 w 88"/>
                  <a:gd name="T79" fmla="*/ 69 h 98"/>
                  <a:gd name="T80" fmla="*/ 0 w 88"/>
                  <a:gd name="T81" fmla="*/ 6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7"/>
                    </a:moveTo>
                    <a:lnTo>
                      <a:pt x="84" y="21"/>
                    </a:lnTo>
                    <a:lnTo>
                      <a:pt x="79" y="14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9" y="14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4" y="21"/>
                    </a:lnTo>
                    <a:lnTo>
                      <a:pt x="9" y="14"/>
                    </a:lnTo>
                    <a:lnTo>
                      <a:pt x="17" y="8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1" y="8"/>
                    </a:lnTo>
                    <a:lnTo>
                      <a:pt x="79" y="14"/>
                    </a:lnTo>
                    <a:lnTo>
                      <a:pt x="84" y="21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69"/>
                    </a:moveTo>
                    <a:lnTo>
                      <a:pt x="4" y="77"/>
                    </a:lnTo>
                    <a:lnTo>
                      <a:pt x="9" y="83"/>
                    </a:lnTo>
                    <a:lnTo>
                      <a:pt x="17" y="90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4" y="96"/>
                    </a:lnTo>
                    <a:lnTo>
                      <a:pt x="63" y="94"/>
                    </a:lnTo>
                    <a:lnTo>
                      <a:pt x="71" y="90"/>
                    </a:lnTo>
                    <a:lnTo>
                      <a:pt x="79" y="83"/>
                    </a:lnTo>
                    <a:lnTo>
                      <a:pt x="84" y="77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4" y="77"/>
                    </a:lnTo>
                    <a:lnTo>
                      <a:pt x="79" y="83"/>
                    </a:lnTo>
                    <a:lnTo>
                      <a:pt x="71" y="89"/>
                    </a:lnTo>
                    <a:lnTo>
                      <a:pt x="63" y="94"/>
                    </a:lnTo>
                    <a:lnTo>
                      <a:pt x="54" y="96"/>
                    </a:lnTo>
                    <a:lnTo>
                      <a:pt x="44" y="98"/>
                    </a:lnTo>
                    <a:lnTo>
                      <a:pt x="34" y="96"/>
                    </a:lnTo>
                    <a:lnTo>
                      <a:pt x="25" y="94"/>
                    </a:lnTo>
                    <a:lnTo>
                      <a:pt x="17" y="89"/>
                    </a:lnTo>
                    <a:lnTo>
                      <a:pt x="9" y="83"/>
                    </a:lnTo>
                    <a:lnTo>
                      <a:pt x="4" y="7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59" name="Freeform 8244"/>
              <p:cNvSpPr>
                <a:spLocks noEditPoints="1"/>
              </p:cNvSpPr>
              <p:nvPr/>
            </p:nvSpPr>
            <p:spPr bwMode="auto">
              <a:xfrm>
                <a:off x="2923" y="3081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8 h 98"/>
                  <a:gd name="T4" fmla="*/ 54 w 88"/>
                  <a:gd name="T5" fmla="*/ 2 h 98"/>
                  <a:gd name="T6" fmla="*/ 34 w 88"/>
                  <a:gd name="T7" fmla="*/ 2 h 98"/>
                  <a:gd name="T8" fmla="*/ 17 w 88"/>
                  <a:gd name="T9" fmla="*/ 8 h 98"/>
                  <a:gd name="T10" fmla="*/ 4 w 88"/>
                  <a:gd name="T11" fmla="*/ 21 h 98"/>
                  <a:gd name="T12" fmla="*/ 0 w 88"/>
                  <a:gd name="T13" fmla="*/ 29 h 98"/>
                  <a:gd name="T14" fmla="*/ 0 w 88"/>
                  <a:gd name="T15" fmla="*/ 29 h 98"/>
                  <a:gd name="T16" fmla="*/ 0 w 88"/>
                  <a:gd name="T17" fmla="*/ 29 h 98"/>
                  <a:gd name="T18" fmla="*/ 0 w 88"/>
                  <a:gd name="T19" fmla="*/ 29 h 98"/>
                  <a:gd name="T20" fmla="*/ 4 w 88"/>
                  <a:gd name="T21" fmla="*/ 21 h 98"/>
                  <a:gd name="T22" fmla="*/ 17 w 88"/>
                  <a:gd name="T23" fmla="*/ 10 h 98"/>
                  <a:gd name="T24" fmla="*/ 34 w 88"/>
                  <a:gd name="T25" fmla="*/ 2 h 98"/>
                  <a:gd name="T26" fmla="*/ 54 w 88"/>
                  <a:gd name="T27" fmla="*/ 2 h 98"/>
                  <a:gd name="T28" fmla="*/ 71 w 88"/>
                  <a:gd name="T29" fmla="*/ 10 h 98"/>
                  <a:gd name="T30" fmla="*/ 84 w 88"/>
                  <a:gd name="T31" fmla="*/ 21 h 98"/>
                  <a:gd name="T32" fmla="*/ 88 w 88"/>
                  <a:gd name="T33" fmla="*/ 29 h 98"/>
                  <a:gd name="T34" fmla="*/ 88 w 88"/>
                  <a:gd name="T35" fmla="*/ 29 h 98"/>
                  <a:gd name="T36" fmla="*/ 88 w 88"/>
                  <a:gd name="T37" fmla="*/ 29 h 98"/>
                  <a:gd name="T38" fmla="*/ 88 w 88"/>
                  <a:gd name="T39" fmla="*/ 29 h 98"/>
                  <a:gd name="T40" fmla="*/ 0 w 88"/>
                  <a:gd name="T41" fmla="*/ 69 h 98"/>
                  <a:gd name="T42" fmla="*/ 9 w 88"/>
                  <a:gd name="T43" fmla="*/ 83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9 w 88"/>
                  <a:gd name="T51" fmla="*/ 83 h 98"/>
                  <a:gd name="T52" fmla="*/ 88 w 88"/>
                  <a:gd name="T53" fmla="*/ 69 h 98"/>
                  <a:gd name="T54" fmla="*/ 88 w 88"/>
                  <a:gd name="T55" fmla="*/ 69 h 98"/>
                  <a:gd name="T56" fmla="*/ 88 w 88"/>
                  <a:gd name="T57" fmla="*/ 69 h 98"/>
                  <a:gd name="T58" fmla="*/ 88 w 88"/>
                  <a:gd name="T59" fmla="*/ 69 h 98"/>
                  <a:gd name="T60" fmla="*/ 88 w 88"/>
                  <a:gd name="T61" fmla="*/ 67 h 98"/>
                  <a:gd name="T62" fmla="*/ 79 w 88"/>
                  <a:gd name="T63" fmla="*/ 83 h 98"/>
                  <a:gd name="T64" fmla="*/ 63 w 88"/>
                  <a:gd name="T65" fmla="*/ 94 h 98"/>
                  <a:gd name="T66" fmla="*/ 44 w 88"/>
                  <a:gd name="T67" fmla="*/ 98 h 98"/>
                  <a:gd name="T68" fmla="*/ 25 w 88"/>
                  <a:gd name="T69" fmla="*/ 94 h 98"/>
                  <a:gd name="T70" fmla="*/ 9 w 88"/>
                  <a:gd name="T71" fmla="*/ 83 h 98"/>
                  <a:gd name="T72" fmla="*/ 0 w 88"/>
                  <a:gd name="T73" fmla="*/ 67 h 98"/>
                  <a:gd name="T74" fmla="*/ 0 w 88"/>
                  <a:gd name="T75" fmla="*/ 69 h 98"/>
                  <a:gd name="T76" fmla="*/ 0 w 88"/>
                  <a:gd name="T77" fmla="*/ 69 h 98"/>
                  <a:gd name="T78" fmla="*/ 0 w 88"/>
                  <a:gd name="T79" fmla="*/ 69 h 98"/>
                  <a:gd name="T80" fmla="*/ 0 w 88"/>
                  <a:gd name="T81" fmla="*/ 6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9"/>
                    </a:moveTo>
                    <a:lnTo>
                      <a:pt x="84" y="21"/>
                    </a:lnTo>
                    <a:lnTo>
                      <a:pt x="79" y="14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9" y="14"/>
                    </a:lnTo>
                    <a:lnTo>
                      <a:pt x="4" y="2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4" y="21"/>
                    </a:lnTo>
                    <a:lnTo>
                      <a:pt x="9" y="15"/>
                    </a:lnTo>
                    <a:lnTo>
                      <a:pt x="17" y="10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1" y="10"/>
                    </a:lnTo>
                    <a:lnTo>
                      <a:pt x="79" y="15"/>
                    </a:lnTo>
                    <a:lnTo>
                      <a:pt x="84" y="21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close/>
                    <a:moveTo>
                      <a:pt x="0" y="69"/>
                    </a:moveTo>
                    <a:lnTo>
                      <a:pt x="4" y="77"/>
                    </a:lnTo>
                    <a:lnTo>
                      <a:pt x="9" y="83"/>
                    </a:lnTo>
                    <a:lnTo>
                      <a:pt x="17" y="89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4" y="96"/>
                    </a:lnTo>
                    <a:lnTo>
                      <a:pt x="63" y="94"/>
                    </a:lnTo>
                    <a:lnTo>
                      <a:pt x="71" y="89"/>
                    </a:lnTo>
                    <a:lnTo>
                      <a:pt x="79" y="83"/>
                    </a:lnTo>
                    <a:lnTo>
                      <a:pt x="84" y="77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9" y="83"/>
                    </a:lnTo>
                    <a:lnTo>
                      <a:pt x="71" y="89"/>
                    </a:lnTo>
                    <a:lnTo>
                      <a:pt x="63" y="94"/>
                    </a:lnTo>
                    <a:lnTo>
                      <a:pt x="54" y="96"/>
                    </a:lnTo>
                    <a:lnTo>
                      <a:pt x="44" y="98"/>
                    </a:lnTo>
                    <a:lnTo>
                      <a:pt x="34" y="96"/>
                    </a:lnTo>
                    <a:lnTo>
                      <a:pt x="25" y="94"/>
                    </a:lnTo>
                    <a:lnTo>
                      <a:pt x="17" y="89"/>
                    </a:lnTo>
                    <a:lnTo>
                      <a:pt x="9" y="83"/>
                    </a:lnTo>
                    <a:lnTo>
                      <a:pt x="4" y="75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60" name="Freeform 8245"/>
              <p:cNvSpPr>
                <a:spLocks noEditPoints="1"/>
              </p:cNvSpPr>
              <p:nvPr/>
            </p:nvSpPr>
            <p:spPr bwMode="auto">
              <a:xfrm>
                <a:off x="2923" y="3081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10 h 98"/>
                  <a:gd name="T4" fmla="*/ 54 w 88"/>
                  <a:gd name="T5" fmla="*/ 2 h 98"/>
                  <a:gd name="T6" fmla="*/ 34 w 88"/>
                  <a:gd name="T7" fmla="*/ 2 h 98"/>
                  <a:gd name="T8" fmla="*/ 17 w 88"/>
                  <a:gd name="T9" fmla="*/ 10 h 98"/>
                  <a:gd name="T10" fmla="*/ 4 w 88"/>
                  <a:gd name="T11" fmla="*/ 21 h 98"/>
                  <a:gd name="T12" fmla="*/ 0 w 88"/>
                  <a:gd name="T13" fmla="*/ 31 h 98"/>
                  <a:gd name="T14" fmla="*/ 0 w 88"/>
                  <a:gd name="T15" fmla="*/ 31 h 98"/>
                  <a:gd name="T16" fmla="*/ 0 w 88"/>
                  <a:gd name="T17" fmla="*/ 31 h 98"/>
                  <a:gd name="T18" fmla="*/ 0 w 88"/>
                  <a:gd name="T19" fmla="*/ 31 h 98"/>
                  <a:gd name="T20" fmla="*/ 0 w 88"/>
                  <a:gd name="T21" fmla="*/ 31 h 98"/>
                  <a:gd name="T22" fmla="*/ 9 w 88"/>
                  <a:gd name="T23" fmla="*/ 15 h 98"/>
                  <a:gd name="T24" fmla="*/ 25 w 88"/>
                  <a:gd name="T25" fmla="*/ 4 h 98"/>
                  <a:gd name="T26" fmla="*/ 44 w 88"/>
                  <a:gd name="T27" fmla="*/ 0 h 98"/>
                  <a:gd name="T28" fmla="*/ 63 w 88"/>
                  <a:gd name="T29" fmla="*/ 4 h 98"/>
                  <a:gd name="T30" fmla="*/ 79 w 88"/>
                  <a:gd name="T31" fmla="*/ 15 h 98"/>
                  <a:gd name="T32" fmla="*/ 88 w 88"/>
                  <a:gd name="T33" fmla="*/ 31 h 98"/>
                  <a:gd name="T34" fmla="*/ 88 w 88"/>
                  <a:gd name="T35" fmla="*/ 31 h 98"/>
                  <a:gd name="T36" fmla="*/ 88 w 88"/>
                  <a:gd name="T37" fmla="*/ 31 h 98"/>
                  <a:gd name="T38" fmla="*/ 88 w 88"/>
                  <a:gd name="T39" fmla="*/ 31 h 98"/>
                  <a:gd name="T40" fmla="*/ 88 w 88"/>
                  <a:gd name="T41" fmla="*/ 31 h 98"/>
                  <a:gd name="T42" fmla="*/ 0 w 88"/>
                  <a:gd name="T43" fmla="*/ 67 h 98"/>
                  <a:gd name="T44" fmla="*/ 9 w 88"/>
                  <a:gd name="T45" fmla="*/ 83 h 98"/>
                  <a:gd name="T46" fmla="*/ 25 w 88"/>
                  <a:gd name="T47" fmla="*/ 94 h 98"/>
                  <a:gd name="T48" fmla="*/ 44 w 88"/>
                  <a:gd name="T49" fmla="*/ 98 h 98"/>
                  <a:gd name="T50" fmla="*/ 63 w 88"/>
                  <a:gd name="T51" fmla="*/ 94 h 98"/>
                  <a:gd name="T52" fmla="*/ 79 w 88"/>
                  <a:gd name="T53" fmla="*/ 83 h 98"/>
                  <a:gd name="T54" fmla="*/ 88 w 88"/>
                  <a:gd name="T55" fmla="*/ 67 h 98"/>
                  <a:gd name="T56" fmla="*/ 88 w 88"/>
                  <a:gd name="T57" fmla="*/ 67 h 98"/>
                  <a:gd name="T58" fmla="*/ 88 w 88"/>
                  <a:gd name="T59" fmla="*/ 67 h 98"/>
                  <a:gd name="T60" fmla="*/ 88 w 88"/>
                  <a:gd name="T61" fmla="*/ 67 h 98"/>
                  <a:gd name="T62" fmla="*/ 88 w 88"/>
                  <a:gd name="T63" fmla="*/ 67 h 98"/>
                  <a:gd name="T64" fmla="*/ 84 w 88"/>
                  <a:gd name="T65" fmla="*/ 75 h 98"/>
                  <a:gd name="T66" fmla="*/ 71 w 88"/>
                  <a:gd name="T67" fmla="*/ 89 h 98"/>
                  <a:gd name="T68" fmla="*/ 54 w 88"/>
                  <a:gd name="T69" fmla="*/ 96 h 98"/>
                  <a:gd name="T70" fmla="*/ 34 w 88"/>
                  <a:gd name="T71" fmla="*/ 96 h 98"/>
                  <a:gd name="T72" fmla="*/ 17 w 88"/>
                  <a:gd name="T73" fmla="*/ 89 h 98"/>
                  <a:gd name="T74" fmla="*/ 4 w 88"/>
                  <a:gd name="T75" fmla="*/ 75 h 98"/>
                  <a:gd name="T76" fmla="*/ 0 w 88"/>
                  <a:gd name="T77" fmla="*/ 67 h 98"/>
                  <a:gd name="T78" fmla="*/ 0 w 88"/>
                  <a:gd name="T79" fmla="*/ 67 h 98"/>
                  <a:gd name="T80" fmla="*/ 0 w 88"/>
                  <a:gd name="T81" fmla="*/ 67 h 98"/>
                  <a:gd name="T82" fmla="*/ 0 w 88"/>
                  <a:gd name="T83" fmla="*/ 67 h 98"/>
                  <a:gd name="T84" fmla="*/ 0 w 88"/>
                  <a:gd name="T85" fmla="*/ 6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8" h="98">
                    <a:moveTo>
                      <a:pt x="88" y="29"/>
                    </a:moveTo>
                    <a:lnTo>
                      <a:pt x="84" y="21"/>
                    </a:lnTo>
                    <a:lnTo>
                      <a:pt x="79" y="15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10"/>
                    </a:lnTo>
                    <a:lnTo>
                      <a:pt x="9" y="15"/>
                    </a:lnTo>
                    <a:lnTo>
                      <a:pt x="4" y="21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5"/>
                    </a:lnTo>
                    <a:lnTo>
                      <a:pt x="17" y="10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1" y="10"/>
                    </a:lnTo>
                    <a:lnTo>
                      <a:pt x="79" y="15"/>
                    </a:lnTo>
                    <a:lnTo>
                      <a:pt x="84" y="2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29"/>
                    </a:lnTo>
                    <a:close/>
                    <a:moveTo>
                      <a:pt x="0" y="67"/>
                    </a:moveTo>
                    <a:lnTo>
                      <a:pt x="4" y="75"/>
                    </a:lnTo>
                    <a:lnTo>
                      <a:pt x="9" y="83"/>
                    </a:lnTo>
                    <a:lnTo>
                      <a:pt x="17" y="89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4" y="96"/>
                    </a:lnTo>
                    <a:lnTo>
                      <a:pt x="63" y="94"/>
                    </a:lnTo>
                    <a:lnTo>
                      <a:pt x="71" y="89"/>
                    </a:lnTo>
                    <a:lnTo>
                      <a:pt x="79" y="83"/>
                    </a:lnTo>
                    <a:lnTo>
                      <a:pt x="84" y="75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9" y="83"/>
                    </a:lnTo>
                    <a:lnTo>
                      <a:pt x="71" y="89"/>
                    </a:lnTo>
                    <a:lnTo>
                      <a:pt x="63" y="92"/>
                    </a:lnTo>
                    <a:lnTo>
                      <a:pt x="54" y="96"/>
                    </a:lnTo>
                    <a:lnTo>
                      <a:pt x="44" y="96"/>
                    </a:lnTo>
                    <a:lnTo>
                      <a:pt x="34" y="96"/>
                    </a:lnTo>
                    <a:lnTo>
                      <a:pt x="25" y="92"/>
                    </a:lnTo>
                    <a:lnTo>
                      <a:pt x="17" y="89"/>
                    </a:lnTo>
                    <a:lnTo>
                      <a:pt x="9" y="83"/>
                    </a:lnTo>
                    <a:lnTo>
                      <a:pt x="4" y="75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61" name="Freeform 8246"/>
              <p:cNvSpPr>
                <a:spLocks noEditPoints="1"/>
              </p:cNvSpPr>
              <p:nvPr/>
            </p:nvSpPr>
            <p:spPr bwMode="auto">
              <a:xfrm>
                <a:off x="2923" y="3081"/>
                <a:ext cx="88" cy="96"/>
              </a:xfrm>
              <a:custGeom>
                <a:avLst/>
                <a:gdLst>
                  <a:gd name="T0" fmla="*/ 88 w 88"/>
                  <a:gd name="T1" fmla="*/ 31 h 96"/>
                  <a:gd name="T2" fmla="*/ 79 w 88"/>
                  <a:gd name="T3" fmla="*/ 15 h 96"/>
                  <a:gd name="T4" fmla="*/ 63 w 88"/>
                  <a:gd name="T5" fmla="*/ 4 h 96"/>
                  <a:gd name="T6" fmla="*/ 44 w 88"/>
                  <a:gd name="T7" fmla="*/ 0 h 96"/>
                  <a:gd name="T8" fmla="*/ 25 w 88"/>
                  <a:gd name="T9" fmla="*/ 4 h 96"/>
                  <a:gd name="T10" fmla="*/ 9 w 88"/>
                  <a:gd name="T11" fmla="*/ 15 h 96"/>
                  <a:gd name="T12" fmla="*/ 0 w 88"/>
                  <a:gd name="T13" fmla="*/ 31 h 96"/>
                  <a:gd name="T14" fmla="*/ 0 w 88"/>
                  <a:gd name="T15" fmla="*/ 31 h 96"/>
                  <a:gd name="T16" fmla="*/ 0 w 88"/>
                  <a:gd name="T17" fmla="*/ 33 h 96"/>
                  <a:gd name="T18" fmla="*/ 0 w 88"/>
                  <a:gd name="T19" fmla="*/ 33 h 96"/>
                  <a:gd name="T20" fmla="*/ 0 w 88"/>
                  <a:gd name="T21" fmla="*/ 33 h 96"/>
                  <a:gd name="T22" fmla="*/ 0 w 88"/>
                  <a:gd name="T23" fmla="*/ 31 h 96"/>
                  <a:gd name="T24" fmla="*/ 9 w 88"/>
                  <a:gd name="T25" fmla="*/ 15 h 96"/>
                  <a:gd name="T26" fmla="*/ 25 w 88"/>
                  <a:gd name="T27" fmla="*/ 6 h 96"/>
                  <a:gd name="T28" fmla="*/ 44 w 88"/>
                  <a:gd name="T29" fmla="*/ 2 h 96"/>
                  <a:gd name="T30" fmla="*/ 63 w 88"/>
                  <a:gd name="T31" fmla="*/ 6 h 96"/>
                  <a:gd name="T32" fmla="*/ 79 w 88"/>
                  <a:gd name="T33" fmla="*/ 15 h 96"/>
                  <a:gd name="T34" fmla="*/ 88 w 88"/>
                  <a:gd name="T35" fmla="*/ 31 h 96"/>
                  <a:gd name="T36" fmla="*/ 88 w 88"/>
                  <a:gd name="T37" fmla="*/ 33 h 96"/>
                  <a:gd name="T38" fmla="*/ 88 w 88"/>
                  <a:gd name="T39" fmla="*/ 33 h 96"/>
                  <a:gd name="T40" fmla="*/ 88 w 88"/>
                  <a:gd name="T41" fmla="*/ 33 h 96"/>
                  <a:gd name="T42" fmla="*/ 88 w 88"/>
                  <a:gd name="T43" fmla="*/ 31 h 96"/>
                  <a:gd name="T44" fmla="*/ 0 w 88"/>
                  <a:gd name="T45" fmla="*/ 67 h 96"/>
                  <a:gd name="T46" fmla="*/ 4 w 88"/>
                  <a:gd name="T47" fmla="*/ 75 h 96"/>
                  <a:gd name="T48" fmla="*/ 17 w 88"/>
                  <a:gd name="T49" fmla="*/ 89 h 96"/>
                  <a:gd name="T50" fmla="*/ 34 w 88"/>
                  <a:gd name="T51" fmla="*/ 96 h 96"/>
                  <a:gd name="T52" fmla="*/ 54 w 88"/>
                  <a:gd name="T53" fmla="*/ 96 h 96"/>
                  <a:gd name="T54" fmla="*/ 71 w 88"/>
                  <a:gd name="T55" fmla="*/ 89 h 96"/>
                  <a:gd name="T56" fmla="*/ 84 w 88"/>
                  <a:gd name="T57" fmla="*/ 75 h 96"/>
                  <a:gd name="T58" fmla="*/ 88 w 88"/>
                  <a:gd name="T59" fmla="*/ 67 h 96"/>
                  <a:gd name="T60" fmla="*/ 88 w 88"/>
                  <a:gd name="T61" fmla="*/ 65 h 96"/>
                  <a:gd name="T62" fmla="*/ 88 w 88"/>
                  <a:gd name="T63" fmla="*/ 65 h 96"/>
                  <a:gd name="T64" fmla="*/ 88 w 88"/>
                  <a:gd name="T65" fmla="*/ 65 h 96"/>
                  <a:gd name="T66" fmla="*/ 88 w 88"/>
                  <a:gd name="T67" fmla="*/ 65 h 96"/>
                  <a:gd name="T68" fmla="*/ 84 w 88"/>
                  <a:gd name="T69" fmla="*/ 75 h 96"/>
                  <a:gd name="T70" fmla="*/ 71 w 88"/>
                  <a:gd name="T71" fmla="*/ 89 h 96"/>
                  <a:gd name="T72" fmla="*/ 54 w 88"/>
                  <a:gd name="T73" fmla="*/ 96 h 96"/>
                  <a:gd name="T74" fmla="*/ 34 w 88"/>
                  <a:gd name="T75" fmla="*/ 96 h 96"/>
                  <a:gd name="T76" fmla="*/ 17 w 88"/>
                  <a:gd name="T77" fmla="*/ 89 h 96"/>
                  <a:gd name="T78" fmla="*/ 4 w 88"/>
                  <a:gd name="T79" fmla="*/ 75 h 96"/>
                  <a:gd name="T80" fmla="*/ 0 w 88"/>
                  <a:gd name="T81" fmla="*/ 65 h 96"/>
                  <a:gd name="T82" fmla="*/ 0 w 88"/>
                  <a:gd name="T83" fmla="*/ 65 h 96"/>
                  <a:gd name="T84" fmla="*/ 0 w 88"/>
                  <a:gd name="T85" fmla="*/ 65 h 96"/>
                  <a:gd name="T86" fmla="*/ 0 w 88"/>
                  <a:gd name="T87" fmla="*/ 65 h 96"/>
                  <a:gd name="T88" fmla="*/ 0 w 88"/>
                  <a:gd name="T89" fmla="*/ 6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96">
                    <a:moveTo>
                      <a:pt x="88" y="31"/>
                    </a:moveTo>
                    <a:lnTo>
                      <a:pt x="88" y="31"/>
                    </a:lnTo>
                    <a:lnTo>
                      <a:pt x="84" y="21"/>
                    </a:lnTo>
                    <a:lnTo>
                      <a:pt x="79" y="15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10"/>
                    </a:lnTo>
                    <a:lnTo>
                      <a:pt x="9" y="15"/>
                    </a:lnTo>
                    <a:lnTo>
                      <a:pt x="4" y="2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4" y="23"/>
                    </a:lnTo>
                    <a:lnTo>
                      <a:pt x="9" y="15"/>
                    </a:lnTo>
                    <a:lnTo>
                      <a:pt x="17" y="10"/>
                    </a:lnTo>
                    <a:lnTo>
                      <a:pt x="25" y="6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4" y="2"/>
                    </a:lnTo>
                    <a:lnTo>
                      <a:pt x="63" y="6"/>
                    </a:lnTo>
                    <a:lnTo>
                      <a:pt x="71" y="10"/>
                    </a:lnTo>
                    <a:lnTo>
                      <a:pt x="79" y="15"/>
                    </a:lnTo>
                    <a:lnTo>
                      <a:pt x="84" y="23"/>
                    </a:lnTo>
                    <a:lnTo>
                      <a:pt x="88" y="31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1"/>
                    </a:lnTo>
                    <a:lnTo>
                      <a:pt x="88" y="31"/>
                    </a:lnTo>
                    <a:close/>
                    <a:moveTo>
                      <a:pt x="0" y="67"/>
                    </a:moveTo>
                    <a:lnTo>
                      <a:pt x="0" y="67"/>
                    </a:lnTo>
                    <a:lnTo>
                      <a:pt x="4" y="75"/>
                    </a:lnTo>
                    <a:lnTo>
                      <a:pt x="9" y="83"/>
                    </a:lnTo>
                    <a:lnTo>
                      <a:pt x="17" y="89"/>
                    </a:lnTo>
                    <a:lnTo>
                      <a:pt x="25" y="92"/>
                    </a:lnTo>
                    <a:lnTo>
                      <a:pt x="34" y="96"/>
                    </a:lnTo>
                    <a:lnTo>
                      <a:pt x="44" y="96"/>
                    </a:lnTo>
                    <a:lnTo>
                      <a:pt x="54" y="96"/>
                    </a:lnTo>
                    <a:lnTo>
                      <a:pt x="63" y="92"/>
                    </a:lnTo>
                    <a:lnTo>
                      <a:pt x="71" y="89"/>
                    </a:lnTo>
                    <a:lnTo>
                      <a:pt x="79" y="83"/>
                    </a:lnTo>
                    <a:lnTo>
                      <a:pt x="84" y="75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9" y="83"/>
                    </a:lnTo>
                    <a:lnTo>
                      <a:pt x="71" y="89"/>
                    </a:lnTo>
                    <a:lnTo>
                      <a:pt x="63" y="92"/>
                    </a:lnTo>
                    <a:lnTo>
                      <a:pt x="54" y="96"/>
                    </a:lnTo>
                    <a:lnTo>
                      <a:pt x="44" y="96"/>
                    </a:lnTo>
                    <a:lnTo>
                      <a:pt x="34" y="96"/>
                    </a:lnTo>
                    <a:lnTo>
                      <a:pt x="25" y="92"/>
                    </a:lnTo>
                    <a:lnTo>
                      <a:pt x="17" y="89"/>
                    </a:lnTo>
                    <a:lnTo>
                      <a:pt x="9" y="83"/>
                    </a:lnTo>
                    <a:lnTo>
                      <a:pt x="4" y="75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62" name="Freeform 8247"/>
              <p:cNvSpPr>
                <a:spLocks noEditPoints="1"/>
              </p:cNvSpPr>
              <p:nvPr/>
            </p:nvSpPr>
            <p:spPr bwMode="auto">
              <a:xfrm>
                <a:off x="2923" y="3083"/>
                <a:ext cx="88" cy="94"/>
              </a:xfrm>
              <a:custGeom>
                <a:avLst/>
                <a:gdLst>
                  <a:gd name="T0" fmla="*/ 88 w 88"/>
                  <a:gd name="T1" fmla="*/ 29 h 94"/>
                  <a:gd name="T2" fmla="*/ 79 w 88"/>
                  <a:gd name="T3" fmla="*/ 13 h 94"/>
                  <a:gd name="T4" fmla="*/ 63 w 88"/>
                  <a:gd name="T5" fmla="*/ 4 h 94"/>
                  <a:gd name="T6" fmla="*/ 44 w 88"/>
                  <a:gd name="T7" fmla="*/ 0 h 94"/>
                  <a:gd name="T8" fmla="*/ 25 w 88"/>
                  <a:gd name="T9" fmla="*/ 4 h 94"/>
                  <a:gd name="T10" fmla="*/ 9 w 88"/>
                  <a:gd name="T11" fmla="*/ 13 h 94"/>
                  <a:gd name="T12" fmla="*/ 0 w 88"/>
                  <a:gd name="T13" fmla="*/ 29 h 94"/>
                  <a:gd name="T14" fmla="*/ 0 w 88"/>
                  <a:gd name="T15" fmla="*/ 31 h 94"/>
                  <a:gd name="T16" fmla="*/ 0 w 88"/>
                  <a:gd name="T17" fmla="*/ 33 h 94"/>
                  <a:gd name="T18" fmla="*/ 0 w 88"/>
                  <a:gd name="T19" fmla="*/ 33 h 94"/>
                  <a:gd name="T20" fmla="*/ 0 w 88"/>
                  <a:gd name="T21" fmla="*/ 33 h 94"/>
                  <a:gd name="T22" fmla="*/ 0 w 88"/>
                  <a:gd name="T23" fmla="*/ 29 h 94"/>
                  <a:gd name="T24" fmla="*/ 11 w 88"/>
                  <a:gd name="T25" fmla="*/ 13 h 94"/>
                  <a:gd name="T26" fmla="*/ 25 w 88"/>
                  <a:gd name="T27" fmla="*/ 4 h 94"/>
                  <a:gd name="T28" fmla="*/ 44 w 88"/>
                  <a:gd name="T29" fmla="*/ 0 h 94"/>
                  <a:gd name="T30" fmla="*/ 63 w 88"/>
                  <a:gd name="T31" fmla="*/ 4 h 94"/>
                  <a:gd name="T32" fmla="*/ 77 w 88"/>
                  <a:gd name="T33" fmla="*/ 13 h 94"/>
                  <a:gd name="T34" fmla="*/ 88 w 88"/>
                  <a:gd name="T35" fmla="*/ 29 h 94"/>
                  <a:gd name="T36" fmla="*/ 88 w 88"/>
                  <a:gd name="T37" fmla="*/ 33 h 94"/>
                  <a:gd name="T38" fmla="*/ 88 w 88"/>
                  <a:gd name="T39" fmla="*/ 33 h 94"/>
                  <a:gd name="T40" fmla="*/ 88 w 88"/>
                  <a:gd name="T41" fmla="*/ 33 h 94"/>
                  <a:gd name="T42" fmla="*/ 88 w 88"/>
                  <a:gd name="T43" fmla="*/ 31 h 94"/>
                  <a:gd name="T44" fmla="*/ 0 w 88"/>
                  <a:gd name="T45" fmla="*/ 63 h 94"/>
                  <a:gd name="T46" fmla="*/ 4 w 88"/>
                  <a:gd name="T47" fmla="*/ 73 h 94"/>
                  <a:gd name="T48" fmla="*/ 17 w 88"/>
                  <a:gd name="T49" fmla="*/ 87 h 94"/>
                  <a:gd name="T50" fmla="*/ 34 w 88"/>
                  <a:gd name="T51" fmla="*/ 94 h 94"/>
                  <a:gd name="T52" fmla="*/ 54 w 88"/>
                  <a:gd name="T53" fmla="*/ 94 h 94"/>
                  <a:gd name="T54" fmla="*/ 71 w 88"/>
                  <a:gd name="T55" fmla="*/ 87 h 94"/>
                  <a:gd name="T56" fmla="*/ 84 w 88"/>
                  <a:gd name="T57" fmla="*/ 73 h 94"/>
                  <a:gd name="T58" fmla="*/ 88 w 88"/>
                  <a:gd name="T59" fmla="*/ 63 h 94"/>
                  <a:gd name="T60" fmla="*/ 88 w 88"/>
                  <a:gd name="T61" fmla="*/ 62 h 94"/>
                  <a:gd name="T62" fmla="*/ 88 w 88"/>
                  <a:gd name="T63" fmla="*/ 62 h 94"/>
                  <a:gd name="T64" fmla="*/ 88 w 88"/>
                  <a:gd name="T65" fmla="*/ 62 h 94"/>
                  <a:gd name="T66" fmla="*/ 88 w 88"/>
                  <a:gd name="T67" fmla="*/ 62 h 94"/>
                  <a:gd name="T68" fmla="*/ 82 w 88"/>
                  <a:gd name="T69" fmla="*/ 73 h 94"/>
                  <a:gd name="T70" fmla="*/ 71 w 88"/>
                  <a:gd name="T71" fmla="*/ 87 h 94"/>
                  <a:gd name="T72" fmla="*/ 54 w 88"/>
                  <a:gd name="T73" fmla="*/ 92 h 94"/>
                  <a:gd name="T74" fmla="*/ 34 w 88"/>
                  <a:gd name="T75" fmla="*/ 92 h 94"/>
                  <a:gd name="T76" fmla="*/ 17 w 88"/>
                  <a:gd name="T77" fmla="*/ 87 h 94"/>
                  <a:gd name="T78" fmla="*/ 6 w 88"/>
                  <a:gd name="T79" fmla="*/ 73 h 94"/>
                  <a:gd name="T80" fmla="*/ 0 w 88"/>
                  <a:gd name="T81" fmla="*/ 62 h 94"/>
                  <a:gd name="T82" fmla="*/ 0 w 88"/>
                  <a:gd name="T83" fmla="*/ 62 h 94"/>
                  <a:gd name="T84" fmla="*/ 0 w 88"/>
                  <a:gd name="T85" fmla="*/ 62 h 94"/>
                  <a:gd name="T86" fmla="*/ 0 w 88"/>
                  <a:gd name="T87" fmla="*/ 62 h 94"/>
                  <a:gd name="T88" fmla="*/ 0 w 88"/>
                  <a:gd name="T89" fmla="*/ 6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94">
                    <a:moveTo>
                      <a:pt x="88" y="31"/>
                    </a:moveTo>
                    <a:lnTo>
                      <a:pt x="88" y="29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9" y="13"/>
                    </a:lnTo>
                    <a:lnTo>
                      <a:pt x="4" y="21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29"/>
                    </a:lnTo>
                    <a:lnTo>
                      <a:pt x="6" y="21"/>
                    </a:lnTo>
                    <a:lnTo>
                      <a:pt x="11" y="13"/>
                    </a:lnTo>
                    <a:lnTo>
                      <a:pt x="17" y="8"/>
                    </a:lnTo>
                    <a:lnTo>
                      <a:pt x="25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3" y="4"/>
                    </a:lnTo>
                    <a:lnTo>
                      <a:pt x="71" y="8"/>
                    </a:lnTo>
                    <a:lnTo>
                      <a:pt x="77" y="13"/>
                    </a:lnTo>
                    <a:lnTo>
                      <a:pt x="82" y="21"/>
                    </a:lnTo>
                    <a:lnTo>
                      <a:pt x="88" y="29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close/>
                    <a:moveTo>
                      <a:pt x="0" y="63"/>
                    </a:moveTo>
                    <a:lnTo>
                      <a:pt x="0" y="65"/>
                    </a:lnTo>
                    <a:lnTo>
                      <a:pt x="4" y="73"/>
                    </a:lnTo>
                    <a:lnTo>
                      <a:pt x="9" y="81"/>
                    </a:lnTo>
                    <a:lnTo>
                      <a:pt x="17" y="87"/>
                    </a:lnTo>
                    <a:lnTo>
                      <a:pt x="25" y="90"/>
                    </a:lnTo>
                    <a:lnTo>
                      <a:pt x="34" y="94"/>
                    </a:lnTo>
                    <a:lnTo>
                      <a:pt x="44" y="94"/>
                    </a:lnTo>
                    <a:lnTo>
                      <a:pt x="54" y="94"/>
                    </a:lnTo>
                    <a:lnTo>
                      <a:pt x="63" y="90"/>
                    </a:lnTo>
                    <a:lnTo>
                      <a:pt x="71" y="87"/>
                    </a:lnTo>
                    <a:lnTo>
                      <a:pt x="79" y="81"/>
                    </a:lnTo>
                    <a:lnTo>
                      <a:pt x="84" y="73"/>
                    </a:lnTo>
                    <a:lnTo>
                      <a:pt x="88" y="65"/>
                    </a:lnTo>
                    <a:lnTo>
                      <a:pt x="88" y="63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5"/>
                    </a:lnTo>
                    <a:lnTo>
                      <a:pt x="82" y="73"/>
                    </a:lnTo>
                    <a:lnTo>
                      <a:pt x="77" y="81"/>
                    </a:lnTo>
                    <a:lnTo>
                      <a:pt x="71" y="87"/>
                    </a:lnTo>
                    <a:lnTo>
                      <a:pt x="63" y="90"/>
                    </a:lnTo>
                    <a:lnTo>
                      <a:pt x="54" y="92"/>
                    </a:lnTo>
                    <a:lnTo>
                      <a:pt x="44" y="94"/>
                    </a:lnTo>
                    <a:lnTo>
                      <a:pt x="34" y="92"/>
                    </a:lnTo>
                    <a:lnTo>
                      <a:pt x="25" y="90"/>
                    </a:lnTo>
                    <a:lnTo>
                      <a:pt x="17" y="87"/>
                    </a:lnTo>
                    <a:lnTo>
                      <a:pt x="11" y="81"/>
                    </a:lnTo>
                    <a:lnTo>
                      <a:pt x="6" y="73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63" name="Freeform 8248"/>
              <p:cNvSpPr>
                <a:spLocks noEditPoints="1"/>
              </p:cNvSpPr>
              <p:nvPr/>
            </p:nvSpPr>
            <p:spPr bwMode="auto">
              <a:xfrm>
                <a:off x="2923" y="3083"/>
                <a:ext cx="88" cy="94"/>
              </a:xfrm>
              <a:custGeom>
                <a:avLst/>
                <a:gdLst>
                  <a:gd name="T0" fmla="*/ 88 w 88"/>
                  <a:gd name="T1" fmla="*/ 29 h 94"/>
                  <a:gd name="T2" fmla="*/ 77 w 88"/>
                  <a:gd name="T3" fmla="*/ 13 h 94"/>
                  <a:gd name="T4" fmla="*/ 63 w 88"/>
                  <a:gd name="T5" fmla="*/ 4 h 94"/>
                  <a:gd name="T6" fmla="*/ 44 w 88"/>
                  <a:gd name="T7" fmla="*/ 0 h 94"/>
                  <a:gd name="T8" fmla="*/ 25 w 88"/>
                  <a:gd name="T9" fmla="*/ 4 h 94"/>
                  <a:gd name="T10" fmla="*/ 11 w 88"/>
                  <a:gd name="T11" fmla="*/ 13 h 94"/>
                  <a:gd name="T12" fmla="*/ 0 w 88"/>
                  <a:gd name="T13" fmla="*/ 29 h 94"/>
                  <a:gd name="T14" fmla="*/ 0 w 88"/>
                  <a:gd name="T15" fmla="*/ 33 h 94"/>
                  <a:gd name="T16" fmla="*/ 0 w 88"/>
                  <a:gd name="T17" fmla="*/ 35 h 94"/>
                  <a:gd name="T18" fmla="*/ 0 w 88"/>
                  <a:gd name="T19" fmla="*/ 35 h 94"/>
                  <a:gd name="T20" fmla="*/ 0 w 88"/>
                  <a:gd name="T21" fmla="*/ 35 h 94"/>
                  <a:gd name="T22" fmla="*/ 2 w 88"/>
                  <a:gd name="T23" fmla="*/ 29 h 94"/>
                  <a:gd name="T24" fmla="*/ 11 w 88"/>
                  <a:gd name="T25" fmla="*/ 13 h 94"/>
                  <a:gd name="T26" fmla="*/ 25 w 88"/>
                  <a:gd name="T27" fmla="*/ 4 h 94"/>
                  <a:gd name="T28" fmla="*/ 44 w 88"/>
                  <a:gd name="T29" fmla="*/ 0 h 94"/>
                  <a:gd name="T30" fmla="*/ 61 w 88"/>
                  <a:gd name="T31" fmla="*/ 4 h 94"/>
                  <a:gd name="T32" fmla="*/ 77 w 88"/>
                  <a:gd name="T33" fmla="*/ 13 h 94"/>
                  <a:gd name="T34" fmla="*/ 86 w 88"/>
                  <a:gd name="T35" fmla="*/ 29 h 94"/>
                  <a:gd name="T36" fmla="*/ 88 w 88"/>
                  <a:gd name="T37" fmla="*/ 35 h 94"/>
                  <a:gd name="T38" fmla="*/ 88 w 88"/>
                  <a:gd name="T39" fmla="*/ 35 h 94"/>
                  <a:gd name="T40" fmla="*/ 88 w 88"/>
                  <a:gd name="T41" fmla="*/ 35 h 94"/>
                  <a:gd name="T42" fmla="*/ 88 w 88"/>
                  <a:gd name="T43" fmla="*/ 33 h 94"/>
                  <a:gd name="T44" fmla="*/ 0 w 88"/>
                  <a:gd name="T45" fmla="*/ 62 h 94"/>
                  <a:gd name="T46" fmla="*/ 6 w 88"/>
                  <a:gd name="T47" fmla="*/ 73 h 94"/>
                  <a:gd name="T48" fmla="*/ 17 w 88"/>
                  <a:gd name="T49" fmla="*/ 87 h 94"/>
                  <a:gd name="T50" fmla="*/ 34 w 88"/>
                  <a:gd name="T51" fmla="*/ 92 h 94"/>
                  <a:gd name="T52" fmla="*/ 54 w 88"/>
                  <a:gd name="T53" fmla="*/ 92 h 94"/>
                  <a:gd name="T54" fmla="*/ 71 w 88"/>
                  <a:gd name="T55" fmla="*/ 87 h 94"/>
                  <a:gd name="T56" fmla="*/ 82 w 88"/>
                  <a:gd name="T57" fmla="*/ 73 h 94"/>
                  <a:gd name="T58" fmla="*/ 88 w 88"/>
                  <a:gd name="T59" fmla="*/ 62 h 94"/>
                  <a:gd name="T60" fmla="*/ 88 w 88"/>
                  <a:gd name="T61" fmla="*/ 60 h 94"/>
                  <a:gd name="T62" fmla="*/ 88 w 88"/>
                  <a:gd name="T63" fmla="*/ 60 h 94"/>
                  <a:gd name="T64" fmla="*/ 88 w 88"/>
                  <a:gd name="T65" fmla="*/ 60 h 94"/>
                  <a:gd name="T66" fmla="*/ 88 w 88"/>
                  <a:gd name="T67" fmla="*/ 60 h 94"/>
                  <a:gd name="T68" fmla="*/ 82 w 88"/>
                  <a:gd name="T69" fmla="*/ 73 h 94"/>
                  <a:gd name="T70" fmla="*/ 71 w 88"/>
                  <a:gd name="T71" fmla="*/ 87 h 94"/>
                  <a:gd name="T72" fmla="*/ 54 w 88"/>
                  <a:gd name="T73" fmla="*/ 92 h 94"/>
                  <a:gd name="T74" fmla="*/ 34 w 88"/>
                  <a:gd name="T75" fmla="*/ 92 h 94"/>
                  <a:gd name="T76" fmla="*/ 17 w 88"/>
                  <a:gd name="T77" fmla="*/ 87 h 94"/>
                  <a:gd name="T78" fmla="*/ 6 w 88"/>
                  <a:gd name="T79" fmla="*/ 73 h 94"/>
                  <a:gd name="T80" fmla="*/ 0 w 88"/>
                  <a:gd name="T81" fmla="*/ 60 h 94"/>
                  <a:gd name="T82" fmla="*/ 0 w 88"/>
                  <a:gd name="T83" fmla="*/ 60 h 94"/>
                  <a:gd name="T84" fmla="*/ 0 w 88"/>
                  <a:gd name="T85" fmla="*/ 60 h 94"/>
                  <a:gd name="T86" fmla="*/ 0 w 88"/>
                  <a:gd name="T87" fmla="*/ 60 h 94"/>
                  <a:gd name="T88" fmla="*/ 0 w 88"/>
                  <a:gd name="T89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94">
                    <a:moveTo>
                      <a:pt x="88" y="33"/>
                    </a:moveTo>
                    <a:lnTo>
                      <a:pt x="88" y="29"/>
                    </a:lnTo>
                    <a:lnTo>
                      <a:pt x="82" y="21"/>
                    </a:lnTo>
                    <a:lnTo>
                      <a:pt x="77" y="13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1" y="13"/>
                    </a:lnTo>
                    <a:lnTo>
                      <a:pt x="6" y="21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2" y="29"/>
                    </a:lnTo>
                    <a:lnTo>
                      <a:pt x="6" y="21"/>
                    </a:lnTo>
                    <a:lnTo>
                      <a:pt x="11" y="13"/>
                    </a:lnTo>
                    <a:lnTo>
                      <a:pt x="17" y="8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1" y="4"/>
                    </a:lnTo>
                    <a:lnTo>
                      <a:pt x="71" y="8"/>
                    </a:lnTo>
                    <a:lnTo>
                      <a:pt x="77" y="13"/>
                    </a:lnTo>
                    <a:lnTo>
                      <a:pt x="82" y="21"/>
                    </a:lnTo>
                    <a:lnTo>
                      <a:pt x="86" y="29"/>
                    </a:lnTo>
                    <a:lnTo>
                      <a:pt x="88" y="35"/>
                    </a:lnTo>
                    <a:lnTo>
                      <a:pt x="88" y="35"/>
                    </a:lnTo>
                    <a:lnTo>
                      <a:pt x="88" y="35"/>
                    </a:lnTo>
                    <a:lnTo>
                      <a:pt x="88" y="35"/>
                    </a:lnTo>
                    <a:lnTo>
                      <a:pt x="88" y="35"/>
                    </a:lnTo>
                    <a:lnTo>
                      <a:pt x="88" y="35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close/>
                    <a:moveTo>
                      <a:pt x="0" y="62"/>
                    </a:moveTo>
                    <a:lnTo>
                      <a:pt x="0" y="65"/>
                    </a:lnTo>
                    <a:lnTo>
                      <a:pt x="6" y="73"/>
                    </a:lnTo>
                    <a:lnTo>
                      <a:pt x="11" y="81"/>
                    </a:lnTo>
                    <a:lnTo>
                      <a:pt x="17" y="87"/>
                    </a:lnTo>
                    <a:lnTo>
                      <a:pt x="25" y="90"/>
                    </a:lnTo>
                    <a:lnTo>
                      <a:pt x="34" y="92"/>
                    </a:lnTo>
                    <a:lnTo>
                      <a:pt x="44" y="94"/>
                    </a:lnTo>
                    <a:lnTo>
                      <a:pt x="54" y="92"/>
                    </a:lnTo>
                    <a:lnTo>
                      <a:pt x="63" y="90"/>
                    </a:lnTo>
                    <a:lnTo>
                      <a:pt x="71" y="87"/>
                    </a:lnTo>
                    <a:lnTo>
                      <a:pt x="77" y="81"/>
                    </a:lnTo>
                    <a:lnTo>
                      <a:pt x="82" y="73"/>
                    </a:lnTo>
                    <a:lnTo>
                      <a:pt x="88" y="65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86" y="65"/>
                    </a:lnTo>
                    <a:lnTo>
                      <a:pt x="82" y="73"/>
                    </a:lnTo>
                    <a:lnTo>
                      <a:pt x="77" y="81"/>
                    </a:lnTo>
                    <a:lnTo>
                      <a:pt x="71" y="87"/>
                    </a:lnTo>
                    <a:lnTo>
                      <a:pt x="61" y="90"/>
                    </a:lnTo>
                    <a:lnTo>
                      <a:pt x="54" y="92"/>
                    </a:lnTo>
                    <a:lnTo>
                      <a:pt x="44" y="94"/>
                    </a:lnTo>
                    <a:lnTo>
                      <a:pt x="34" y="92"/>
                    </a:lnTo>
                    <a:lnTo>
                      <a:pt x="25" y="90"/>
                    </a:lnTo>
                    <a:lnTo>
                      <a:pt x="17" y="87"/>
                    </a:lnTo>
                    <a:lnTo>
                      <a:pt x="11" y="81"/>
                    </a:lnTo>
                    <a:lnTo>
                      <a:pt x="6" y="73"/>
                    </a:lnTo>
                    <a:lnTo>
                      <a:pt x="2" y="65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00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sp>
          <p:nvSpPr>
            <p:cNvPr id="2974" name="Freeform 8249"/>
            <p:cNvSpPr>
              <a:spLocks noEditPoints="1"/>
            </p:cNvSpPr>
            <p:nvPr/>
          </p:nvSpPr>
          <p:spPr bwMode="auto">
            <a:xfrm>
              <a:off x="2923" y="3083"/>
              <a:ext cx="88" cy="94"/>
            </a:xfrm>
            <a:custGeom>
              <a:avLst/>
              <a:gdLst>
                <a:gd name="T0" fmla="*/ 86 w 88"/>
                <a:gd name="T1" fmla="*/ 29 h 94"/>
                <a:gd name="T2" fmla="*/ 77 w 88"/>
                <a:gd name="T3" fmla="*/ 13 h 94"/>
                <a:gd name="T4" fmla="*/ 61 w 88"/>
                <a:gd name="T5" fmla="*/ 4 h 94"/>
                <a:gd name="T6" fmla="*/ 44 w 88"/>
                <a:gd name="T7" fmla="*/ 0 h 94"/>
                <a:gd name="T8" fmla="*/ 25 w 88"/>
                <a:gd name="T9" fmla="*/ 4 h 94"/>
                <a:gd name="T10" fmla="*/ 11 w 88"/>
                <a:gd name="T11" fmla="*/ 13 h 94"/>
                <a:gd name="T12" fmla="*/ 2 w 88"/>
                <a:gd name="T13" fmla="*/ 29 h 94"/>
                <a:gd name="T14" fmla="*/ 0 w 88"/>
                <a:gd name="T15" fmla="*/ 35 h 94"/>
                <a:gd name="T16" fmla="*/ 0 w 88"/>
                <a:gd name="T17" fmla="*/ 35 h 94"/>
                <a:gd name="T18" fmla="*/ 0 w 88"/>
                <a:gd name="T19" fmla="*/ 37 h 94"/>
                <a:gd name="T20" fmla="*/ 0 w 88"/>
                <a:gd name="T21" fmla="*/ 37 h 94"/>
                <a:gd name="T22" fmla="*/ 2 w 88"/>
                <a:gd name="T23" fmla="*/ 29 h 94"/>
                <a:gd name="T24" fmla="*/ 11 w 88"/>
                <a:gd name="T25" fmla="*/ 13 h 94"/>
                <a:gd name="T26" fmla="*/ 27 w 88"/>
                <a:gd name="T27" fmla="*/ 4 h 94"/>
                <a:gd name="T28" fmla="*/ 44 w 88"/>
                <a:gd name="T29" fmla="*/ 0 h 94"/>
                <a:gd name="T30" fmla="*/ 61 w 88"/>
                <a:gd name="T31" fmla="*/ 4 h 94"/>
                <a:gd name="T32" fmla="*/ 77 w 88"/>
                <a:gd name="T33" fmla="*/ 13 h 94"/>
                <a:gd name="T34" fmla="*/ 86 w 88"/>
                <a:gd name="T35" fmla="*/ 29 h 94"/>
                <a:gd name="T36" fmla="*/ 88 w 88"/>
                <a:gd name="T37" fmla="*/ 37 h 94"/>
                <a:gd name="T38" fmla="*/ 88 w 88"/>
                <a:gd name="T39" fmla="*/ 37 h 94"/>
                <a:gd name="T40" fmla="*/ 88 w 88"/>
                <a:gd name="T41" fmla="*/ 35 h 94"/>
                <a:gd name="T42" fmla="*/ 88 w 88"/>
                <a:gd name="T43" fmla="*/ 35 h 94"/>
                <a:gd name="T44" fmla="*/ 0 w 88"/>
                <a:gd name="T45" fmla="*/ 60 h 94"/>
                <a:gd name="T46" fmla="*/ 6 w 88"/>
                <a:gd name="T47" fmla="*/ 73 h 94"/>
                <a:gd name="T48" fmla="*/ 17 w 88"/>
                <a:gd name="T49" fmla="*/ 87 h 94"/>
                <a:gd name="T50" fmla="*/ 34 w 88"/>
                <a:gd name="T51" fmla="*/ 92 h 94"/>
                <a:gd name="T52" fmla="*/ 54 w 88"/>
                <a:gd name="T53" fmla="*/ 92 h 94"/>
                <a:gd name="T54" fmla="*/ 71 w 88"/>
                <a:gd name="T55" fmla="*/ 87 h 94"/>
                <a:gd name="T56" fmla="*/ 82 w 88"/>
                <a:gd name="T57" fmla="*/ 73 h 94"/>
                <a:gd name="T58" fmla="*/ 88 w 88"/>
                <a:gd name="T59" fmla="*/ 60 h 94"/>
                <a:gd name="T60" fmla="*/ 88 w 88"/>
                <a:gd name="T61" fmla="*/ 60 h 94"/>
                <a:gd name="T62" fmla="*/ 88 w 88"/>
                <a:gd name="T63" fmla="*/ 58 h 94"/>
                <a:gd name="T64" fmla="*/ 88 w 88"/>
                <a:gd name="T65" fmla="*/ 58 h 94"/>
                <a:gd name="T66" fmla="*/ 88 w 88"/>
                <a:gd name="T67" fmla="*/ 58 h 94"/>
                <a:gd name="T68" fmla="*/ 82 w 88"/>
                <a:gd name="T69" fmla="*/ 73 h 94"/>
                <a:gd name="T70" fmla="*/ 69 w 88"/>
                <a:gd name="T71" fmla="*/ 85 h 94"/>
                <a:gd name="T72" fmla="*/ 54 w 88"/>
                <a:gd name="T73" fmla="*/ 92 h 94"/>
                <a:gd name="T74" fmla="*/ 34 w 88"/>
                <a:gd name="T75" fmla="*/ 92 h 94"/>
                <a:gd name="T76" fmla="*/ 17 w 88"/>
                <a:gd name="T77" fmla="*/ 85 h 94"/>
                <a:gd name="T78" fmla="*/ 6 w 88"/>
                <a:gd name="T79" fmla="*/ 73 h 94"/>
                <a:gd name="T80" fmla="*/ 0 w 88"/>
                <a:gd name="T81" fmla="*/ 58 h 94"/>
                <a:gd name="T82" fmla="*/ 0 w 88"/>
                <a:gd name="T83" fmla="*/ 58 h 94"/>
                <a:gd name="T84" fmla="*/ 0 w 88"/>
                <a:gd name="T85" fmla="*/ 58 h 94"/>
                <a:gd name="T86" fmla="*/ 0 w 88"/>
                <a:gd name="T87" fmla="*/ 60 h 94"/>
                <a:gd name="T88" fmla="*/ 0 w 88"/>
                <a:gd name="T89" fmla="*/ 6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8" h="94">
                  <a:moveTo>
                    <a:pt x="88" y="35"/>
                  </a:moveTo>
                  <a:lnTo>
                    <a:pt x="86" y="29"/>
                  </a:lnTo>
                  <a:lnTo>
                    <a:pt x="82" y="21"/>
                  </a:lnTo>
                  <a:lnTo>
                    <a:pt x="77" y="13"/>
                  </a:lnTo>
                  <a:lnTo>
                    <a:pt x="71" y="8"/>
                  </a:lnTo>
                  <a:lnTo>
                    <a:pt x="61" y="4"/>
                  </a:lnTo>
                  <a:lnTo>
                    <a:pt x="54" y="2"/>
                  </a:lnTo>
                  <a:lnTo>
                    <a:pt x="44" y="0"/>
                  </a:lnTo>
                  <a:lnTo>
                    <a:pt x="34" y="2"/>
                  </a:lnTo>
                  <a:lnTo>
                    <a:pt x="25" y="4"/>
                  </a:lnTo>
                  <a:lnTo>
                    <a:pt x="17" y="8"/>
                  </a:lnTo>
                  <a:lnTo>
                    <a:pt x="11" y="13"/>
                  </a:lnTo>
                  <a:lnTo>
                    <a:pt x="6" y="21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2" y="29"/>
                  </a:lnTo>
                  <a:lnTo>
                    <a:pt x="6" y="21"/>
                  </a:lnTo>
                  <a:lnTo>
                    <a:pt x="11" y="13"/>
                  </a:lnTo>
                  <a:lnTo>
                    <a:pt x="17" y="8"/>
                  </a:lnTo>
                  <a:lnTo>
                    <a:pt x="27" y="4"/>
                  </a:lnTo>
                  <a:lnTo>
                    <a:pt x="34" y="2"/>
                  </a:lnTo>
                  <a:lnTo>
                    <a:pt x="44" y="0"/>
                  </a:lnTo>
                  <a:lnTo>
                    <a:pt x="54" y="2"/>
                  </a:lnTo>
                  <a:lnTo>
                    <a:pt x="61" y="4"/>
                  </a:lnTo>
                  <a:lnTo>
                    <a:pt x="69" y="8"/>
                  </a:lnTo>
                  <a:lnTo>
                    <a:pt x="77" y="13"/>
                  </a:lnTo>
                  <a:lnTo>
                    <a:pt x="82" y="21"/>
                  </a:lnTo>
                  <a:lnTo>
                    <a:pt x="86" y="29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8" y="35"/>
                  </a:lnTo>
                  <a:lnTo>
                    <a:pt x="88" y="35"/>
                  </a:lnTo>
                  <a:lnTo>
                    <a:pt x="88" y="35"/>
                  </a:lnTo>
                  <a:lnTo>
                    <a:pt x="88" y="35"/>
                  </a:lnTo>
                  <a:close/>
                  <a:moveTo>
                    <a:pt x="0" y="60"/>
                  </a:moveTo>
                  <a:lnTo>
                    <a:pt x="2" y="65"/>
                  </a:lnTo>
                  <a:lnTo>
                    <a:pt x="6" y="73"/>
                  </a:lnTo>
                  <a:lnTo>
                    <a:pt x="11" y="81"/>
                  </a:lnTo>
                  <a:lnTo>
                    <a:pt x="17" y="87"/>
                  </a:lnTo>
                  <a:lnTo>
                    <a:pt x="25" y="90"/>
                  </a:lnTo>
                  <a:lnTo>
                    <a:pt x="34" y="92"/>
                  </a:lnTo>
                  <a:lnTo>
                    <a:pt x="44" y="94"/>
                  </a:lnTo>
                  <a:lnTo>
                    <a:pt x="54" y="92"/>
                  </a:lnTo>
                  <a:lnTo>
                    <a:pt x="61" y="90"/>
                  </a:lnTo>
                  <a:lnTo>
                    <a:pt x="71" y="87"/>
                  </a:lnTo>
                  <a:lnTo>
                    <a:pt x="77" y="81"/>
                  </a:lnTo>
                  <a:lnTo>
                    <a:pt x="82" y="73"/>
                  </a:lnTo>
                  <a:lnTo>
                    <a:pt x="86" y="65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6" y="65"/>
                  </a:lnTo>
                  <a:lnTo>
                    <a:pt x="82" y="73"/>
                  </a:lnTo>
                  <a:lnTo>
                    <a:pt x="77" y="79"/>
                  </a:lnTo>
                  <a:lnTo>
                    <a:pt x="69" y="85"/>
                  </a:lnTo>
                  <a:lnTo>
                    <a:pt x="61" y="90"/>
                  </a:lnTo>
                  <a:lnTo>
                    <a:pt x="54" y="92"/>
                  </a:lnTo>
                  <a:lnTo>
                    <a:pt x="44" y="94"/>
                  </a:lnTo>
                  <a:lnTo>
                    <a:pt x="34" y="92"/>
                  </a:lnTo>
                  <a:lnTo>
                    <a:pt x="27" y="90"/>
                  </a:lnTo>
                  <a:lnTo>
                    <a:pt x="17" y="85"/>
                  </a:lnTo>
                  <a:lnTo>
                    <a:pt x="11" y="79"/>
                  </a:lnTo>
                  <a:lnTo>
                    <a:pt x="6" y="73"/>
                  </a:lnTo>
                  <a:lnTo>
                    <a:pt x="2" y="6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00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75" name="Freeform 8250"/>
            <p:cNvSpPr>
              <a:spLocks noEditPoints="1"/>
            </p:cNvSpPr>
            <p:nvPr/>
          </p:nvSpPr>
          <p:spPr bwMode="auto">
            <a:xfrm>
              <a:off x="2921" y="3083"/>
              <a:ext cx="92" cy="94"/>
            </a:xfrm>
            <a:custGeom>
              <a:avLst/>
              <a:gdLst>
                <a:gd name="T0" fmla="*/ 88 w 92"/>
                <a:gd name="T1" fmla="*/ 29 h 94"/>
                <a:gd name="T2" fmla="*/ 79 w 92"/>
                <a:gd name="T3" fmla="*/ 13 h 94"/>
                <a:gd name="T4" fmla="*/ 63 w 92"/>
                <a:gd name="T5" fmla="*/ 4 h 94"/>
                <a:gd name="T6" fmla="*/ 46 w 92"/>
                <a:gd name="T7" fmla="*/ 0 h 94"/>
                <a:gd name="T8" fmla="*/ 29 w 92"/>
                <a:gd name="T9" fmla="*/ 4 h 94"/>
                <a:gd name="T10" fmla="*/ 13 w 92"/>
                <a:gd name="T11" fmla="*/ 13 h 94"/>
                <a:gd name="T12" fmla="*/ 4 w 92"/>
                <a:gd name="T13" fmla="*/ 29 h 94"/>
                <a:gd name="T14" fmla="*/ 0 w 92"/>
                <a:gd name="T15" fmla="*/ 37 h 94"/>
                <a:gd name="T16" fmla="*/ 0 w 92"/>
                <a:gd name="T17" fmla="*/ 38 h 94"/>
                <a:gd name="T18" fmla="*/ 0 w 92"/>
                <a:gd name="T19" fmla="*/ 38 h 94"/>
                <a:gd name="T20" fmla="*/ 0 w 92"/>
                <a:gd name="T21" fmla="*/ 38 h 94"/>
                <a:gd name="T22" fmla="*/ 2 w 92"/>
                <a:gd name="T23" fmla="*/ 38 h 94"/>
                <a:gd name="T24" fmla="*/ 8 w 92"/>
                <a:gd name="T25" fmla="*/ 21 h 94"/>
                <a:gd name="T26" fmla="*/ 21 w 92"/>
                <a:gd name="T27" fmla="*/ 10 h 94"/>
                <a:gd name="T28" fmla="*/ 36 w 92"/>
                <a:gd name="T29" fmla="*/ 2 h 94"/>
                <a:gd name="T30" fmla="*/ 56 w 92"/>
                <a:gd name="T31" fmla="*/ 2 h 94"/>
                <a:gd name="T32" fmla="*/ 71 w 92"/>
                <a:gd name="T33" fmla="*/ 10 h 94"/>
                <a:gd name="T34" fmla="*/ 84 w 92"/>
                <a:gd name="T35" fmla="*/ 21 h 94"/>
                <a:gd name="T36" fmla="*/ 90 w 92"/>
                <a:gd name="T37" fmla="*/ 38 h 94"/>
                <a:gd name="T38" fmla="*/ 92 w 92"/>
                <a:gd name="T39" fmla="*/ 38 h 94"/>
                <a:gd name="T40" fmla="*/ 92 w 92"/>
                <a:gd name="T41" fmla="*/ 38 h 94"/>
                <a:gd name="T42" fmla="*/ 90 w 92"/>
                <a:gd name="T43" fmla="*/ 38 h 94"/>
                <a:gd name="T44" fmla="*/ 90 w 92"/>
                <a:gd name="T45" fmla="*/ 37 h 94"/>
                <a:gd name="T46" fmla="*/ 2 w 92"/>
                <a:gd name="T47" fmla="*/ 58 h 94"/>
                <a:gd name="T48" fmla="*/ 8 w 92"/>
                <a:gd name="T49" fmla="*/ 73 h 94"/>
                <a:gd name="T50" fmla="*/ 19 w 92"/>
                <a:gd name="T51" fmla="*/ 85 h 94"/>
                <a:gd name="T52" fmla="*/ 36 w 92"/>
                <a:gd name="T53" fmla="*/ 92 h 94"/>
                <a:gd name="T54" fmla="*/ 56 w 92"/>
                <a:gd name="T55" fmla="*/ 92 h 94"/>
                <a:gd name="T56" fmla="*/ 71 w 92"/>
                <a:gd name="T57" fmla="*/ 85 h 94"/>
                <a:gd name="T58" fmla="*/ 84 w 92"/>
                <a:gd name="T59" fmla="*/ 73 h 94"/>
                <a:gd name="T60" fmla="*/ 90 w 92"/>
                <a:gd name="T61" fmla="*/ 58 h 94"/>
                <a:gd name="T62" fmla="*/ 90 w 92"/>
                <a:gd name="T63" fmla="*/ 56 h 94"/>
                <a:gd name="T64" fmla="*/ 92 w 92"/>
                <a:gd name="T65" fmla="*/ 56 h 94"/>
                <a:gd name="T66" fmla="*/ 92 w 92"/>
                <a:gd name="T67" fmla="*/ 56 h 94"/>
                <a:gd name="T68" fmla="*/ 92 w 92"/>
                <a:gd name="T69" fmla="*/ 54 h 94"/>
                <a:gd name="T70" fmla="*/ 88 w 92"/>
                <a:gd name="T71" fmla="*/ 65 h 94"/>
                <a:gd name="T72" fmla="*/ 79 w 92"/>
                <a:gd name="T73" fmla="*/ 79 h 94"/>
                <a:gd name="T74" fmla="*/ 63 w 92"/>
                <a:gd name="T75" fmla="*/ 88 h 94"/>
                <a:gd name="T76" fmla="*/ 46 w 92"/>
                <a:gd name="T77" fmla="*/ 92 h 94"/>
                <a:gd name="T78" fmla="*/ 29 w 92"/>
                <a:gd name="T79" fmla="*/ 88 h 94"/>
                <a:gd name="T80" fmla="*/ 13 w 92"/>
                <a:gd name="T81" fmla="*/ 79 h 94"/>
                <a:gd name="T82" fmla="*/ 4 w 92"/>
                <a:gd name="T83" fmla="*/ 65 h 94"/>
                <a:gd name="T84" fmla="*/ 0 w 92"/>
                <a:gd name="T85" fmla="*/ 54 h 94"/>
                <a:gd name="T86" fmla="*/ 0 w 92"/>
                <a:gd name="T87" fmla="*/ 56 h 94"/>
                <a:gd name="T88" fmla="*/ 0 w 92"/>
                <a:gd name="T89" fmla="*/ 56 h 94"/>
                <a:gd name="T90" fmla="*/ 0 w 92"/>
                <a:gd name="T91" fmla="*/ 56 h 94"/>
                <a:gd name="T92" fmla="*/ 2 w 92"/>
                <a:gd name="T93" fmla="*/ 5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2" h="94">
                  <a:moveTo>
                    <a:pt x="90" y="37"/>
                  </a:moveTo>
                  <a:lnTo>
                    <a:pt x="88" y="29"/>
                  </a:lnTo>
                  <a:lnTo>
                    <a:pt x="84" y="21"/>
                  </a:lnTo>
                  <a:lnTo>
                    <a:pt x="79" y="13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6" y="2"/>
                  </a:lnTo>
                  <a:lnTo>
                    <a:pt x="46" y="0"/>
                  </a:lnTo>
                  <a:lnTo>
                    <a:pt x="36" y="2"/>
                  </a:lnTo>
                  <a:lnTo>
                    <a:pt x="29" y="4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8" y="21"/>
                  </a:lnTo>
                  <a:lnTo>
                    <a:pt x="4" y="29"/>
                  </a:lnTo>
                  <a:lnTo>
                    <a:pt x="2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29"/>
                  </a:lnTo>
                  <a:lnTo>
                    <a:pt x="8" y="21"/>
                  </a:lnTo>
                  <a:lnTo>
                    <a:pt x="13" y="13"/>
                  </a:lnTo>
                  <a:lnTo>
                    <a:pt x="21" y="10"/>
                  </a:lnTo>
                  <a:lnTo>
                    <a:pt x="29" y="4"/>
                  </a:lnTo>
                  <a:lnTo>
                    <a:pt x="36" y="2"/>
                  </a:lnTo>
                  <a:lnTo>
                    <a:pt x="46" y="0"/>
                  </a:lnTo>
                  <a:lnTo>
                    <a:pt x="56" y="2"/>
                  </a:lnTo>
                  <a:lnTo>
                    <a:pt x="63" y="4"/>
                  </a:lnTo>
                  <a:lnTo>
                    <a:pt x="71" y="10"/>
                  </a:lnTo>
                  <a:lnTo>
                    <a:pt x="79" y="13"/>
                  </a:lnTo>
                  <a:lnTo>
                    <a:pt x="84" y="21"/>
                  </a:lnTo>
                  <a:lnTo>
                    <a:pt x="88" y="29"/>
                  </a:lnTo>
                  <a:lnTo>
                    <a:pt x="90" y="38"/>
                  </a:lnTo>
                  <a:lnTo>
                    <a:pt x="92" y="40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0" y="38"/>
                  </a:lnTo>
                  <a:lnTo>
                    <a:pt x="90" y="37"/>
                  </a:lnTo>
                  <a:lnTo>
                    <a:pt x="90" y="37"/>
                  </a:lnTo>
                  <a:lnTo>
                    <a:pt x="90" y="37"/>
                  </a:lnTo>
                  <a:close/>
                  <a:moveTo>
                    <a:pt x="2" y="58"/>
                  </a:moveTo>
                  <a:lnTo>
                    <a:pt x="4" y="65"/>
                  </a:lnTo>
                  <a:lnTo>
                    <a:pt x="8" y="73"/>
                  </a:lnTo>
                  <a:lnTo>
                    <a:pt x="13" y="79"/>
                  </a:lnTo>
                  <a:lnTo>
                    <a:pt x="19" y="85"/>
                  </a:lnTo>
                  <a:lnTo>
                    <a:pt x="29" y="90"/>
                  </a:lnTo>
                  <a:lnTo>
                    <a:pt x="36" y="92"/>
                  </a:lnTo>
                  <a:lnTo>
                    <a:pt x="46" y="94"/>
                  </a:lnTo>
                  <a:lnTo>
                    <a:pt x="56" y="92"/>
                  </a:lnTo>
                  <a:lnTo>
                    <a:pt x="63" y="90"/>
                  </a:lnTo>
                  <a:lnTo>
                    <a:pt x="71" y="85"/>
                  </a:lnTo>
                  <a:lnTo>
                    <a:pt x="79" y="79"/>
                  </a:lnTo>
                  <a:lnTo>
                    <a:pt x="84" y="73"/>
                  </a:lnTo>
                  <a:lnTo>
                    <a:pt x="88" y="65"/>
                  </a:lnTo>
                  <a:lnTo>
                    <a:pt x="90" y="58"/>
                  </a:lnTo>
                  <a:lnTo>
                    <a:pt x="90" y="58"/>
                  </a:lnTo>
                  <a:lnTo>
                    <a:pt x="90" y="56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0" y="56"/>
                  </a:lnTo>
                  <a:lnTo>
                    <a:pt x="88" y="65"/>
                  </a:lnTo>
                  <a:lnTo>
                    <a:pt x="84" y="73"/>
                  </a:lnTo>
                  <a:lnTo>
                    <a:pt x="79" y="79"/>
                  </a:lnTo>
                  <a:lnTo>
                    <a:pt x="71" y="85"/>
                  </a:lnTo>
                  <a:lnTo>
                    <a:pt x="63" y="88"/>
                  </a:lnTo>
                  <a:lnTo>
                    <a:pt x="56" y="92"/>
                  </a:lnTo>
                  <a:lnTo>
                    <a:pt x="46" y="92"/>
                  </a:lnTo>
                  <a:lnTo>
                    <a:pt x="36" y="92"/>
                  </a:lnTo>
                  <a:lnTo>
                    <a:pt x="29" y="88"/>
                  </a:lnTo>
                  <a:lnTo>
                    <a:pt x="21" y="85"/>
                  </a:lnTo>
                  <a:lnTo>
                    <a:pt x="13" y="79"/>
                  </a:lnTo>
                  <a:lnTo>
                    <a:pt x="8" y="73"/>
                  </a:lnTo>
                  <a:lnTo>
                    <a:pt x="4" y="65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76" name="Freeform 8251"/>
            <p:cNvSpPr>
              <a:spLocks noEditPoints="1"/>
            </p:cNvSpPr>
            <p:nvPr/>
          </p:nvSpPr>
          <p:spPr bwMode="auto">
            <a:xfrm>
              <a:off x="2921" y="3083"/>
              <a:ext cx="92" cy="92"/>
            </a:xfrm>
            <a:custGeom>
              <a:avLst/>
              <a:gdLst>
                <a:gd name="T0" fmla="*/ 90 w 92"/>
                <a:gd name="T1" fmla="*/ 38 h 92"/>
                <a:gd name="T2" fmla="*/ 84 w 92"/>
                <a:gd name="T3" fmla="*/ 21 h 92"/>
                <a:gd name="T4" fmla="*/ 71 w 92"/>
                <a:gd name="T5" fmla="*/ 10 h 92"/>
                <a:gd name="T6" fmla="*/ 56 w 92"/>
                <a:gd name="T7" fmla="*/ 2 h 92"/>
                <a:gd name="T8" fmla="*/ 36 w 92"/>
                <a:gd name="T9" fmla="*/ 2 h 92"/>
                <a:gd name="T10" fmla="*/ 21 w 92"/>
                <a:gd name="T11" fmla="*/ 10 h 92"/>
                <a:gd name="T12" fmla="*/ 8 w 92"/>
                <a:gd name="T13" fmla="*/ 21 h 92"/>
                <a:gd name="T14" fmla="*/ 2 w 92"/>
                <a:gd name="T15" fmla="*/ 38 h 92"/>
                <a:gd name="T16" fmla="*/ 0 w 92"/>
                <a:gd name="T17" fmla="*/ 40 h 92"/>
                <a:gd name="T18" fmla="*/ 0 w 92"/>
                <a:gd name="T19" fmla="*/ 42 h 92"/>
                <a:gd name="T20" fmla="*/ 0 w 92"/>
                <a:gd name="T21" fmla="*/ 42 h 92"/>
                <a:gd name="T22" fmla="*/ 0 w 92"/>
                <a:gd name="T23" fmla="*/ 44 h 92"/>
                <a:gd name="T24" fmla="*/ 2 w 92"/>
                <a:gd name="T25" fmla="*/ 38 h 92"/>
                <a:gd name="T26" fmla="*/ 8 w 92"/>
                <a:gd name="T27" fmla="*/ 21 h 92"/>
                <a:gd name="T28" fmla="*/ 21 w 92"/>
                <a:gd name="T29" fmla="*/ 10 h 92"/>
                <a:gd name="T30" fmla="*/ 36 w 92"/>
                <a:gd name="T31" fmla="*/ 2 h 92"/>
                <a:gd name="T32" fmla="*/ 56 w 92"/>
                <a:gd name="T33" fmla="*/ 2 h 92"/>
                <a:gd name="T34" fmla="*/ 71 w 92"/>
                <a:gd name="T35" fmla="*/ 10 h 92"/>
                <a:gd name="T36" fmla="*/ 84 w 92"/>
                <a:gd name="T37" fmla="*/ 21 h 92"/>
                <a:gd name="T38" fmla="*/ 90 w 92"/>
                <a:gd name="T39" fmla="*/ 38 h 92"/>
                <a:gd name="T40" fmla="*/ 92 w 92"/>
                <a:gd name="T41" fmla="*/ 44 h 92"/>
                <a:gd name="T42" fmla="*/ 92 w 92"/>
                <a:gd name="T43" fmla="*/ 42 h 92"/>
                <a:gd name="T44" fmla="*/ 92 w 92"/>
                <a:gd name="T45" fmla="*/ 42 h 92"/>
                <a:gd name="T46" fmla="*/ 92 w 92"/>
                <a:gd name="T47" fmla="*/ 40 h 92"/>
                <a:gd name="T48" fmla="*/ 0 w 92"/>
                <a:gd name="T49" fmla="*/ 54 h 92"/>
                <a:gd name="T50" fmla="*/ 4 w 92"/>
                <a:gd name="T51" fmla="*/ 65 h 92"/>
                <a:gd name="T52" fmla="*/ 13 w 92"/>
                <a:gd name="T53" fmla="*/ 79 h 92"/>
                <a:gd name="T54" fmla="*/ 29 w 92"/>
                <a:gd name="T55" fmla="*/ 88 h 92"/>
                <a:gd name="T56" fmla="*/ 46 w 92"/>
                <a:gd name="T57" fmla="*/ 92 h 92"/>
                <a:gd name="T58" fmla="*/ 63 w 92"/>
                <a:gd name="T59" fmla="*/ 88 h 92"/>
                <a:gd name="T60" fmla="*/ 79 w 92"/>
                <a:gd name="T61" fmla="*/ 79 h 92"/>
                <a:gd name="T62" fmla="*/ 88 w 92"/>
                <a:gd name="T63" fmla="*/ 65 h 92"/>
                <a:gd name="T64" fmla="*/ 92 w 92"/>
                <a:gd name="T65" fmla="*/ 54 h 92"/>
                <a:gd name="T66" fmla="*/ 92 w 92"/>
                <a:gd name="T67" fmla="*/ 54 h 92"/>
                <a:gd name="T68" fmla="*/ 92 w 92"/>
                <a:gd name="T69" fmla="*/ 52 h 92"/>
                <a:gd name="T70" fmla="*/ 92 w 92"/>
                <a:gd name="T71" fmla="*/ 50 h 92"/>
                <a:gd name="T72" fmla="*/ 92 w 92"/>
                <a:gd name="T73" fmla="*/ 50 h 92"/>
                <a:gd name="T74" fmla="*/ 88 w 92"/>
                <a:gd name="T75" fmla="*/ 65 h 92"/>
                <a:gd name="T76" fmla="*/ 79 w 92"/>
                <a:gd name="T77" fmla="*/ 79 h 92"/>
                <a:gd name="T78" fmla="*/ 63 w 92"/>
                <a:gd name="T79" fmla="*/ 88 h 92"/>
                <a:gd name="T80" fmla="*/ 46 w 92"/>
                <a:gd name="T81" fmla="*/ 92 h 92"/>
                <a:gd name="T82" fmla="*/ 29 w 92"/>
                <a:gd name="T83" fmla="*/ 88 h 92"/>
                <a:gd name="T84" fmla="*/ 13 w 92"/>
                <a:gd name="T85" fmla="*/ 79 h 92"/>
                <a:gd name="T86" fmla="*/ 4 w 92"/>
                <a:gd name="T87" fmla="*/ 65 h 92"/>
                <a:gd name="T88" fmla="*/ 0 w 92"/>
                <a:gd name="T89" fmla="*/ 50 h 92"/>
                <a:gd name="T90" fmla="*/ 0 w 92"/>
                <a:gd name="T91" fmla="*/ 50 h 92"/>
                <a:gd name="T92" fmla="*/ 0 w 92"/>
                <a:gd name="T93" fmla="*/ 52 h 92"/>
                <a:gd name="T94" fmla="*/ 0 w 92"/>
                <a:gd name="T95" fmla="*/ 54 h 92"/>
                <a:gd name="T96" fmla="*/ 0 w 92"/>
                <a:gd name="T97" fmla="*/ 5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2" h="92">
                  <a:moveTo>
                    <a:pt x="92" y="40"/>
                  </a:moveTo>
                  <a:lnTo>
                    <a:pt x="90" y="38"/>
                  </a:lnTo>
                  <a:lnTo>
                    <a:pt x="88" y="29"/>
                  </a:lnTo>
                  <a:lnTo>
                    <a:pt x="84" y="21"/>
                  </a:lnTo>
                  <a:lnTo>
                    <a:pt x="79" y="13"/>
                  </a:lnTo>
                  <a:lnTo>
                    <a:pt x="71" y="10"/>
                  </a:lnTo>
                  <a:lnTo>
                    <a:pt x="63" y="4"/>
                  </a:lnTo>
                  <a:lnTo>
                    <a:pt x="56" y="2"/>
                  </a:lnTo>
                  <a:lnTo>
                    <a:pt x="46" y="0"/>
                  </a:lnTo>
                  <a:lnTo>
                    <a:pt x="36" y="2"/>
                  </a:lnTo>
                  <a:lnTo>
                    <a:pt x="29" y="4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8" y="21"/>
                  </a:lnTo>
                  <a:lnTo>
                    <a:pt x="4" y="29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" y="38"/>
                  </a:lnTo>
                  <a:lnTo>
                    <a:pt x="4" y="29"/>
                  </a:lnTo>
                  <a:lnTo>
                    <a:pt x="8" y="21"/>
                  </a:lnTo>
                  <a:lnTo>
                    <a:pt x="13" y="15"/>
                  </a:lnTo>
                  <a:lnTo>
                    <a:pt x="21" y="10"/>
                  </a:lnTo>
                  <a:lnTo>
                    <a:pt x="29" y="6"/>
                  </a:lnTo>
                  <a:lnTo>
                    <a:pt x="36" y="2"/>
                  </a:lnTo>
                  <a:lnTo>
                    <a:pt x="46" y="2"/>
                  </a:lnTo>
                  <a:lnTo>
                    <a:pt x="56" y="2"/>
                  </a:lnTo>
                  <a:lnTo>
                    <a:pt x="63" y="6"/>
                  </a:lnTo>
                  <a:lnTo>
                    <a:pt x="71" y="10"/>
                  </a:lnTo>
                  <a:lnTo>
                    <a:pt x="79" y="15"/>
                  </a:lnTo>
                  <a:lnTo>
                    <a:pt x="84" y="21"/>
                  </a:lnTo>
                  <a:lnTo>
                    <a:pt x="88" y="29"/>
                  </a:lnTo>
                  <a:lnTo>
                    <a:pt x="90" y="38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close/>
                  <a:moveTo>
                    <a:pt x="0" y="54"/>
                  </a:moveTo>
                  <a:lnTo>
                    <a:pt x="2" y="56"/>
                  </a:lnTo>
                  <a:lnTo>
                    <a:pt x="4" y="65"/>
                  </a:lnTo>
                  <a:lnTo>
                    <a:pt x="8" y="73"/>
                  </a:lnTo>
                  <a:lnTo>
                    <a:pt x="13" y="79"/>
                  </a:lnTo>
                  <a:lnTo>
                    <a:pt x="21" y="85"/>
                  </a:lnTo>
                  <a:lnTo>
                    <a:pt x="29" y="88"/>
                  </a:lnTo>
                  <a:lnTo>
                    <a:pt x="36" y="92"/>
                  </a:lnTo>
                  <a:lnTo>
                    <a:pt x="46" y="92"/>
                  </a:lnTo>
                  <a:lnTo>
                    <a:pt x="56" y="92"/>
                  </a:lnTo>
                  <a:lnTo>
                    <a:pt x="63" y="88"/>
                  </a:lnTo>
                  <a:lnTo>
                    <a:pt x="71" y="85"/>
                  </a:lnTo>
                  <a:lnTo>
                    <a:pt x="79" y="79"/>
                  </a:lnTo>
                  <a:lnTo>
                    <a:pt x="84" y="73"/>
                  </a:lnTo>
                  <a:lnTo>
                    <a:pt x="88" y="65"/>
                  </a:lnTo>
                  <a:lnTo>
                    <a:pt x="90" y="56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0" y="56"/>
                  </a:lnTo>
                  <a:lnTo>
                    <a:pt x="88" y="65"/>
                  </a:lnTo>
                  <a:lnTo>
                    <a:pt x="84" y="73"/>
                  </a:lnTo>
                  <a:lnTo>
                    <a:pt x="79" y="79"/>
                  </a:lnTo>
                  <a:lnTo>
                    <a:pt x="71" y="85"/>
                  </a:lnTo>
                  <a:lnTo>
                    <a:pt x="63" y="88"/>
                  </a:lnTo>
                  <a:lnTo>
                    <a:pt x="56" y="92"/>
                  </a:lnTo>
                  <a:lnTo>
                    <a:pt x="46" y="92"/>
                  </a:lnTo>
                  <a:lnTo>
                    <a:pt x="36" y="92"/>
                  </a:lnTo>
                  <a:lnTo>
                    <a:pt x="29" y="88"/>
                  </a:lnTo>
                  <a:lnTo>
                    <a:pt x="21" y="85"/>
                  </a:lnTo>
                  <a:lnTo>
                    <a:pt x="13" y="79"/>
                  </a:lnTo>
                  <a:lnTo>
                    <a:pt x="8" y="73"/>
                  </a:lnTo>
                  <a:lnTo>
                    <a:pt x="4" y="65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77" name="Freeform 8252"/>
            <p:cNvSpPr>
              <a:spLocks/>
            </p:cNvSpPr>
            <p:nvPr/>
          </p:nvSpPr>
          <p:spPr bwMode="auto">
            <a:xfrm>
              <a:off x="2921" y="3085"/>
              <a:ext cx="92" cy="90"/>
            </a:xfrm>
            <a:custGeom>
              <a:avLst/>
              <a:gdLst>
                <a:gd name="T0" fmla="*/ 90 w 92"/>
                <a:gd name="T1" fmla="*/ 36 h 90"/>
                <a:gd name="T2" fmla="*/ 84 w 92"/>
                <a:gd name="T3" fmla="*/ 19 h 90"/>
                <a:gd name="T4" fmla="*/ 71 w 92"/>
                <a:gd name="T5" fmla="*/ 8 h 90"/>
                <a:gd name="T6" fmla="*/ 56 w 92"/>
                <a:gd name="T7" fmla="*/ 0 h 90"/>
                <a:gd name="T8" fmla="*/ 36 w 92"/>
                <a:gd name="T9" fmla="*/ 0 h 90"/>
                <a:gd name="T10" fmla="*/ 21 w 92"/>
                <a:gd name="T11" fmla="*/ 8 h 90"/>
                <a:gd name="T12" fmla="*/ 8 w 92"/>
                <a:gd name="T13" fmla="*/ 19 h 90"/>
                <a:gd name="T14" fmla="*/ 2 w 92"/>
                <a:gd name="T15" fmla="*/ 36 h 90"/>
                <a:gd name="T16" fmla="*/ 0 w 92"/>
                <a:gd name="T17" fmla="*/ 42 h 90"/>
                <a:gd name="T18" fmla="*/ 0 w 92"/>
                <a:gd name="T19" fmla="*/ 44 h 90"/>
                <a:gd name="T20" fmla="*/ 0 w 92"/>
                <a:gd name="T21" fmla="*/ 44 h 90"/>
                <a:gd name="T22" fmla="*/ 0 w 92"/>
                <a:gd name="T23" fmla="*/ 44 h 90"/>
                <a:gd name="T24" fmla="*/ 0 w 92"/>
                <a:gd name="T25" fmla="*/ 46 h 90"/>
                <a:gd name="T26" fmla="*/ 0 w 92"/>
                <a:gd name="T27" fmla="*/ 46 h 90"/>
                <a:gd name="T28" fmla="*/ 0 w 92"/>
                <a:gd name="T29" fmla="*/ 46 h 90"/>
                <a:gd name="T30" fmla="*/ 0 w 92"/>
                <a:gd name="T31" fmla="*/ 46 h 90"/>
                <a:gd name="T32" fmla="*/ 2 w 92"/>
                <a:gd name="T33" fmla="*/ 54 h 90"/>
                <a:gd name="T34" fmla="*/ 8 w 92"/>
                <a:gd name="T35" fmla="*/ 71 h 90"/>
                <a:gd name="T36" fmla="*/ 21 w 92"/>
                <a:gd name="T37" fmla="*/ 83 h 90"/>
                <a:gd name="T38" fmla="*/ 36 w 92"/>
                <a:gd name="T39" fmla="*/ 90 h 90"/>
                <a:gd name="T40" fmla="*/ 56 w 92"/>
                <a:gd name="T41" fmla="*/ 90 h 90"/>
                <a:gd name="T42" fmla="*/ 71 w 92"/>
                <a:gd name="T43" fmla="*/ 83 h 90"/>
                <a:gd name="T44" fmla="*/ 84 w 92"/>
                <a:gd name="T45" fmla="*/ 71 h 90"/>
                <a:gd name="T46" fmla="*/ 90 w 92"/>
                <a:gd name="T47" fmla="*/ 54 h 90"/>
                <a:gd name="T48" fmla="*/ 92 w 92"/>
                <a:gd name="T49" fmla="*/ 46 h 90"/>
                <a:gd name="T50" fmla="*/ 92 w 92"/>
                <a:gd name="T51" fmla="*/ 46 h 90"/>
                <a:gd name="T52" fmla="*/ 92 w 92"/>
                <a:gd name="T53" fmla="*/ 46 h 90"/>
                <a:gd name="T54" fmla="*/ 92 w 92"/>
                <a:gd name="T55" fmla="*/ 46 h 90"/>
                <a:gd name="T56" fmla="*/ 92 w 92"/>
                <a:gd name="T57" fmla="*/ 44 h 90"/>
                <a:gd name="T58" fmla="*/ 88 w 92"/>
                <a:gd name="T59" fmla="*/ 27 h 90"/>
                <a:gd name="T60" fmla="*/ 79 w 92"/>
                <a:gd name="T61" fmla="*/ 13 h 90"/>
                <a:gd name="T62" fmla="*/ 63 w 92"/>
                <a:gd name="T63" fmla="*/ 4 h 90"/>
                <a:gd name="T64" fmla="*/ 46 w 92"/>
                <a:gd name="T65" fmla="*/ 0 h 90"/>
                <a:gd name="T66" fmla="*/ 29 w 92"/>
                <a:gd name="T67" fmla="*/ 4 h 90"/>
                <a:gd name="T68" fmla="*/ 13 w 92"/>
                <a:gd name="T69" fmla="*/ 13 h 90"/>
                <a:gd name="T70" fmla="*/ 4 w 92"/>
                <a:gd name="T71" fmla="*/ 27 h 90"/>
                <a:gd name="T72" fmla="*/ 0 w 92"/>
                <a:gd name="T73" fmla="*/ 44 h 90"/>
                <a:gd name="T74" fmla="*/ 4 w 92"/>
                <a:gd name="T75" fmla="*/ 63 h 90"/>
                <a:gd name="T76" fmla="*/ 13 w 92"/>
                <a:gd name="T77" fmla="*/ 77 h 90"/>
                <a:gd name="T78" fmla="*/ 29 w 92"/>
                <a:gd name="T79" fmla="*/ 86 h 90"/>
                <a:gd name="T80" fmla="*/ 46 w 92"/>
                <a:gd name="T81" fmla="*/ 90 h 90"/>
                <a:gd name="T82" fmla="*/ 63 w 92"/>
                <a:gd name="T83" fmla="*/ 86 h 90"/>
                <a:gd name="T84" fmla="*/ 79 w 92"/>
                <a:gd name="T85" fmla="*/ 77 h 90"/>
                <a:gd name="T86" fmla="*/ 88 w 92"/>
                <a:gd name="T87" fmla="*/ 63 h 90"/>
                <a:gd name="T88" fmla="*/ 92 w 92"/>
                <a:gd name="T89" fmla="*/ 44 h 90"/>
                <a:gd name="T90" fmla="*/ 92 w 92"/>
                <a:gd name="T91" fmla="*/ 44 h 90"/>
                <a:gd name="T92" fmla="*/ 92 w 92"/>
                <a:gd name="T93" fmla="*/ 44 h 90"/>
                <a:gd name="T94" fmla="*/ 92 w 92"/>
                <a:gd name="T95" fmla="*/ 44 h 90"/>
                <a:gd name="T96" fmla="*/ 92 w 92"/>
                <a:gd name="T97" fmla="*/ 4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2" h="90">
                  <a:moveTo>
                    <a:pt x="92" y="42"/>
                  </a:moveTo>
                  <a:lnTo>
                    <a:pt x="90" y="36"/>
                  </a:lnTo>
                  <a:lnTo>
                    <a:pt x="88" y="27"/>
                  </a:lnTo>
                  <a:lnTo>
                    <a:pt x="84" y="19"/>
                  </a:lnTo>
                  <a:lnTo>
                    <a:pt x="79" y="13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29" y="4"/>
                  </a:lnTo>
                  <a:lnTo>
                    <a:pt x="21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2" y="3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2" y="54"/>
                  </a:lnTo>
                  <a:lnTo>
                    <a:pt x="4" y="63"/>
                  </a:lnTo>
                  <a:lnTo>
                    <a:pt x="8" y="71"/>
                  </a:lnTo>
                  <a:lnTo>
                    <a:pt x="13" y="77"/>
                  </a:lnTo>
                  <a:lnTo>
                    <a:pt x="21" y="83"/>
                  </a:lnTo>
                  <a:lnTo>
                    <a:pt x="29" y="86"/>
                  </a:lnTo>
                  <a:lnTo>
                    <a:pt x="36" y="90"/>
                  </a:lnTo>
                  <a:lnTo>
                    <a:pt x="46" y="90"/>
                  </a:lnTo>
                  <a:lnTo>
                    <a:pt x="56" y="90"/>
                  </a:lnTo>
                  <a:lnTo>
                    <a:pt x="63" y="86"/>
                  </a:lnTo>
                  <a:lnTo>
                    <a:pt x="71" y="83"/>
                  </a:lnTo>
                  <a:lnTo>
                    <a:pt x="79" y="77"/>
                  </a:lnTo>
                  <a:lnTo>
                    <a:pt x="84" y="71"/>
                  </a:lnTo>
                  <a:lnTo>
                    <a:pt x="88" y="63"/>
                  </a:lnTo>
                  <a:lnTo>
                    <a:pt x="90" y="54"/>
                  </a:lnTo>
                  <a:lnTo>
                    <a:pt x="92" y="48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0" y="36"/>
                  </a:lnTo>
                  <a:lnTo>
                    <a:pt x="88" y="27"/>
                  </a:lnTo>
                  <a:lnTo>
                    <a:pt x="82" y="19"/>
                  </a:lnTo>
                  <a:lnTo>
                    <a:pt x="79" y="13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29" y="4"/>
                  </a:lnTo>
                  <a:lnTo>
                    <a:pt x="21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2" y="36"/>
                  </a:lnTo>
                  <a:lnTo>
                    <a:pt x="0" y="44"/>
                  </a:lnTo>
                  <a:lnTo>
                    <a:pt x="2" y="54"/>
                  </a:lnTo>
                  <a:lnTo>
                    <a:pt x="4" y="63"/>
                  </a:lnTo>
                  <a:lnTo>
                    <a:pt x="8" y="71"/>
                  </a:lnTo>
                  <a:lnTo>
                    <a:pt x="13" y="77"/>
                  </a:lnTo>
                  <a:lnTo>
                    <a:pt x="21" y="83"/>
                  </a:lnTo>
                  <a:lnTo>
                    <a:pt x="29" y="86"/>
                  </a:lnTo>
                  <a:lnTo>
                    <a:pt x="36" y="88"/>
                  </a:lnTo>
                  <a:lnTo>
                    <a:pt x="46" y="90"/>
                  </a:lnTo>
                  <a:lnTo>
                    <a:pt x="56" y="88"/>
                  </a:lnTo>
                  <a:lnTo>
                    <a:pt x="63" y="86"/>
                  </a:lnTo>
                  <a:lnTo>
                    <a:pt x="71" y="83"/>
                  </a:lnTo>
                  <a:lnTo>
                    <a:pt x="79" y="77"/>
                  </a:lnTo>
                  <a:lnTo>
                    <a:pt x="82" y="71"/>
                  </a:lnTo>
                  <a:lnTo>
                    <a:pt x="88" y="63"/>
                  </a:lnTo>
                  <a:lnTo>
                    <a:pt x="90" y="5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2"/>
                  </a:lnTo>
                  <a:close/>
                </a:path>
              </a:pathLst>
            </a:custGeom>
            <a:solidFill>
              <a:srgbClr val="0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78" name="Freeform 8253"/>
            <p:cNvSpPr>
              <a:spLocks/>
            </p:cNvSpPr>
            <p:nvPr/>
          </p:nvSpPr>
          <p:spPr bwMode="auto">
            <a:xfrm>
              <a:off x="2921" y="3085"/>
              <a:ext cx="92" cy="90"/>
            </a:xfrm>
            <a:custGeom>
              <a:avLst/>
              <a:gdLst>
                <a:gd name="T0" fmla="*/ 90 w 92"/>
                <a:gd name="T1" fmla="*/ 36 h 90"/>
                <a:gd name="T2" fmla="*/ 82 w 92"/>
                <a:gd name="T3" fmla="*/ 19 h 90"/>
                <a:gd name="T4" fmla="*/ 71 w 92"/>
                <a:gd name="T5" fmla="*/ 8 h 90"/>
                <a:gd name="T6" fmla="*/ 56 w 92"/>
                <a:gd name="T7" fmla="*/ 0 h 90"/>
                <a:gd name="T8" fmla="*/ 36 w 92"/>
                <a:gd name="T9" fmla="*/ 0 h 90"/>
                <a:gd name="T10" fmla="*/ 21 w 92"/>
                <a:gd name="T11" fmla="*/ 8 h 90"/>
                <a:gd name="T12" fmla="*/ 8 w 92"/>
                <a:gd name="T13" fmla="*/ 19 h 90"/>
                <a:gd name="T14" fmla="*/ 2 w 92"/>
                <a:gd name="T15" fmla="*/ 36 h 90"/>
                <a:gd name="T16" fmla="*/ 2 w 92"/>
                <a:gd name="T17" fmla="*/ 54 h 90"/>
                <a:gd name="T18" fmla="*/ 8 w 92"/>
                <a:gd name="T19" fmla="*/ 71 h 90"/>
                <a:gd name="T20" fmla="*/ 21 w 92"/>
                <a:gd name="T21" fmla="*/ 83 h 90"/>
                <a:gd name="T22" fmla="*/ 36 w 92"/>
                <a:gd name="T23" fmla="*/ 88 h 90"/>
                <a:gd name="T24" fmla="*/ 56 w 92"/>
                <a:gd name="T25" fmla="*/ 88 h 90"/>
                <a:gd name="T26" fmla="*/ 71 w 92"/>
                <a:gd name="T27" fmla="*/ 83 h 90"/>
                <a:gd name="T28" fmla="*/ 82 w 92"/>
                <a:gd name="T29" fmla="*/ 71 h 90"/>
                <a:gd name="T30" fmla="*/ 90 w 92"/>
                <a:gd name="T31" fmla="*/ 54 h 90"/>
                <a:gd name="T32" fmla="*/ 90 w 92"/>
                <a:gd name="T33" fmla="*/ 44 h 90"/>
                <a:gd name="T34" fmla="*/ 86 w 92"/>
                <a:gd name="T35" fmla="*/ 27 h 90"/>
                <a:gd name="T36" fmla="*/ 77 w 92"/>
                <a:gd name="T37" fmla="*/ 13 h 90"/>
                <a:gd name="T38" fmla="*/ 63 w 92"/>
                <a:gd name="T39" fmla="*/ 4 h 90"/>
                <a:gd name="T40" fmla="*/ 46 w 92"/>
                <a:gd name="T41" fmla="*/ 0 h 90"/>
                <a:gd name="T42" fmla="*/ 29 w 92"/>
                <a:gd name="T43" fmla="*/ 4 h 90"/>
                <a:gd name="T44" fmla="*/ 13 w 92"/>
                <a:gd name="T45" fmla="*/ 13 h 90"/>
                <a:gd name="T46" fmla="*/ 4 w 92"/>
                <a:gd name="T47" fmla="*/ 27 h 90"/>
                <a:gd name="T48" fmla="*/ 2 w 92"/>
                <a:gd name="T49" fmla="*/ 44 h 90"/>
                <a:gd name="T50" fmla="*/ 4 w 92"/>
                <a:gd name="T51" fmla="*/ 61 h 90"/>
                <a:gd name="T52" fmla="*/ 13 w 92"/>
                <a:gd name="T53" fmla="*/ 77 h 90"/>
                <a:gd name="T54" fmla="*/ 29 w 92"/>
                <a:gd name="T55" fmla="*/ 86 h 90"/>
                <a:gd name="T56" fmla="*/ 46 w 92"/>
                <a:gd name="T57" fmla="*/ 90 h 90"/>
                <a:gd name="T58" fmla="*/ 63 w 92"/>
                <a:gd name="T59" fmla="*/ 86 h 90"/>
                <a:gd name="T60" fmla="*/ 77 w 92"/>
                <a:gd name="T61" fmla="*/ 77 h 90"/>
                <a:gd name="T62" fmla="*/ 86 w 92"/>
                <a:gd name="T63" fmla="*/ 61 h 90"/>
                <a:gd name="T64" fmla="*/ 90 w 92"/>
                <a:gd name="T65" fmla="*/ 4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90">
                  <a:moveTo>
                    <a:pt x="92" y="44"/>
                  </a:moveTo>
                  <a:lnTo>
                    <a:pt x="90" y="36"/>
                  </a:lnTo>
                  <a:lnTo>
                    <a:pt x="88" y="27"/>
                  </a:lnTo>
                  <a:lnTo>
                    <a:pt x="82" y="19"/>
                  </a:lnTo>
                  <a:lnTo>
                    <a:pt x="79" y="13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29" y="4"/>
                  </a:lnTo>
                  <a:lnTo>
                    <a:pt x="21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2" y="36"/>
                  </a:lnTo>
                  <a:lnTo>
                    <a:pt x="0" y="44"/>
                  </a:lnTo>
                  <a:lnTo>
                    <a:pt x="2" y="54"/>
                  </a:lnTo>
                  <a:lnTo>
                    <a:pt x="4" y="63"/>
                  </a:lnTo>
                  <a:lnTo>
                    <a:pt x="8" y="71"/>
                  </a:lnTo>
                  <a:lnTo>
                    <a:pt x="13" y="77"/>
                  </a:lnTo>
                  <a:lnTo>
                    <a:pt x="21" y="83"/>
                  </a:lnTo>
                  <a:lnTo>
                    <a:pt x="29" y="86"/>
                  </a:lnTo>
                  <a:lnTo>
                    <a:pt x="36" y="88"/>
                  </a:lnTo>
                  <a:lnTo>
                    <a:pt x="46" y="90"/>
                  </a:lnTo>
                  <a:lnTo>
                    <a:pt x="56" y="88"/>
                  </a:lnTo>
                  <a:lnTo>
                    <a:pt x="63" y="86"/>
                  </a:lnTo>
                  <a:lnTo>
                    <a:pt x="71" y="83"/>
                  </a:lnTo>
                  <a:lnTo>
                    <a:pt x="79" y="77"/>
                  </a:lnTo>
                  <a:lnTo>
                    <a:pt x="82" y="71"/>
                  </a:lnTo>
                  <a:lnTo>
                    <a:pt x="88" y="63"/>
                  </a:lnTo>
                  <a:lnTo>
                    <a:pt x="90" y="54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90" y="36"/>
                  </a:lnTo>
                  <a:lnTo>
                    <a:pt x="86" y="27"/>
                  </a:lnTo>
                  <a:lnTo>
                    <a:pt x="82" y="19"/>
                  </a:lnTo>
                  <a:lnTo>
                    <a:pt x="77" y="13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6" y="2"/>
                  </a:lnTo>
                  <a:lnTo>
                    <a:pt x="46" y="0"/>
                  </a:lnTo>
                  <a:lnTo>
                    <a:pt x="36" y="2"/>
                  </a:lnTo>
                  <a:lnTo>
                    <a:pt x="29" y="4"/>
                  </a:lnTo>
                  <a:lnTo>
                    <a:pt x="21" y="8"/>
                  </a:lnTo>
                  <a:lnTo>
                    <a:pt x="13" y="13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2" y="36"/>
                  </a:lnTo>
                  <a:lnTo>
                    <a:pt x="2" y="44"/>
                  </a:lnTo>
                  <a:lnTo>
                    <a:pt x="2" y="54"/>
                  </a:lnTo>
                  <a:lnTo>
                    <a:pt x="4" y="61"/>
                  </a:lnTo>
                  <a:lnTo>
                    <a:pt x="10" y="69"/>
                  </a:lnTo>
                  <a:lnTo>
                    <a:pt x="13" y="77"/>
                  </a:lnTo>
                  <a:lnTo>
                    <a:pt x="21" y="83"/>
                  </a:lnTo>
                  <a:lnTo>
                    <a:pt x="29" y="86"/>
                  </a:lnTo>
                  <a:lnTo>
                    <a:pt x="36" y="88"/>
                  </a:lnTo>
                  <a:lnTo>
                    <a:pt x="46" y="90"/>
                  </a:lnTo>
                  <a:lnTo>
                    <a:pt x="56" y="88"/>
                  </a:lnTo>
                  <a:lnTo>
                    <a:pt x="63" y="86"/>
                  </a:lnTo>
                  <a:lnTo>
                    <a:pt x="71" y="83"/>
                  </a:lnTo>
                  <a:lnTo>
                    <a:pt x="77" y="77"/>
                  </a:lnTo>
                  <a:lnTo>
                    <a:pt x="82" y="69"/>
                  </a:lnTo>
                  <a:lnTo>
                    <a:pt x="86" y="61"/>
                  </a:lnTo>
                  <a:lnTo>
                    <a:pt x="90" y="54"/>
                  </a:lnTo>
                  <a:lnTo>
                    <a:pt x="90" y="44"/>
                  </a:lnTo>
                  <a:lnTo>
                    <a:pt x="92" y="44"/>
                  </a:lnTo>
                  <a:close/>
                </a:path>
              </a:pathLst>
            </a:custGeom>
            <a:solidFill>
              <a:srgbClr val="007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79" name="Freeform 8254"/>
            <p:cNvSpPr>
              <a:spLocks/>
            </p:cNvSpPr>
            <p:nvPr/>
          </p:nvSpPr>
          <p:spPr bwMode="auto">
            <a:xfrm>
              <a:off x="2923" y="3085"/>
              <a:ext cx="88" cy="90"/>
            </a:xfrm>
            <a:custGeom>
              <a:avLst/>
              <a:gdLst>
                <a:gd name="T0" fmla="*/ 88 w 88"/>
                <a:gd name="T1" fmla="*/ 36 h 90"/>
                <a:gd name="T2" fmla="*/ 80 w 88"/>
                <a:gd name="T3" fmla="*/ 19 h 90"/>
                <a:gd name="T4" fmla="*/ 69 w 88"/>
                <a:gd name="T5" fmla="*/ 8 h 90"/>
                <a:gd name="T6" fmla="*/ 54 w 88"/>
                <a:gd name="T7" fmla="*/ 2 h 90"/>
                <a:gd name="T8" fmla="*/ 34 w 88"/>
                <a:gd name="T9" fmla="*/ 2 h 90"/>
                <a:gd name="T10" fmla="*/ 19 w 88"/>
                <a:gd name="T11" fmla="*/ 8 h 90"/>
                <a:gd name="T12" fmla="*/ 8 w 88"/>
                <a:gd name="T13" fmla="*/ 19 h 90"/>
                <a:gd name="T14" fmla="*/ 0 w 88"/>
                <a:gd name="T15" fmla="*/ 36 h 90"/>
                <a:gd name="T16" fmla="*/ 0 w 88"/>
                <a:gd name="T17" fmla="*/ 54 h 90"/>
                <a:gd name="T18" fmla="*/ 8 w 88"/>
                <a:gd name="T19" fmla="*/ 69 h 90"/>
                <a:gd name="T20" fmla="*/ 19 w 88"/>
                <a:gd name="T21" fmla="*/ 83 h 90"/>
                <a:gd name="T22" fmla="*/ 34 w 88"/>
                <a:gd name="T23" fmla="*/ 88 h 90"/>
                <a:gd name="T24" fmla="*/ 54 w 88"/>
                <a:gd name="T25" fmla="*/ 88 h 90"/>
                <a:gd name="T26" fmla="*/ 69 w 88"/>
                <a:gd name="T27" fmla="*/ 83 h 90"/>
                <a:gd name="T28" fmla="*/ 80 w 88"/>
                <a:gd name="T29" fmla="*/ 69 h 90"/>
                <a:gd name="T30" fmla="*/ 88 w 88"/>
                <a:gd name="T31" fmla="*/ 54 h 90"/>
                <a:gd name="T32" fmla="*/ 88 w 88"/>
                <a:gd name="T33" fmla="*/ 44 h 90"/>
                <a:gd name="T34" fmla="*/ 84 w 88"/>
                <a:gd name="T35" fmla="*/ 27 h 90"/>
                <a:gd name="T36" fmla="*/ 75 w 88"/>
                <a:gd name="T37" fmla="*/ 13 h 90"/>
                <a:gd name="T38" fmla="*/ 61 w 88"/>
                <a:gd name="T39" fmla="*/ 4 h 90"/>
                <a:gd name="T40" fmla="*/ 44 w 88"/>
                <a:gd name="T41" fmla="*/ 0 h 90"/>
                <a:gd name="T42" fmla="*/ 27 w 88"/>
                <a:gd name="T43" fmla="*/ 4 h 90"/>
                <a:gd name="T44" fmla="*/ 13 w 88"/>
                <a:gd name="T45" fmla="*/ 13 h 90"/>
                <a:gd name="T46" fmla="*/ 4 w 88"/>
                <a:gd name="T47" fmla="*/ 27 h 90"/>
                <a:gd name="T48" fmla="*/ 0 w 88"/>
                <a:gd name="T49" fmla="*/ 44 h 90"/>
                <a:gd name="T50" fmla="*/ 4 w 88"/>
                <a:gd name="T51" fmla="*/ 61 h 90"/>
                <a:gd name="T52" fmla="*/ 13 w 88"/>
                <a:gd name="T53" fmla="*/ 77 h 90"/>
                <a:gd name="T54" fmla="*/ 27 w 88"/>
                <a:gd name="T55" fmla="*/ 86 h 90"/>
                <a:gd name="T56" fmla="*/ 44 w 88"/>
                <a:gd name="T57" fmla="*/ 88 h 90"/>
                <a:gd name="T58" fmla="*/ 61 w 88"/>
                <a:gd name="T59" fmla="*/ 86 h 90"/>
                <a:gd name="T60" fmla="*/ 75 w 88"/>
                <a:gd name="T61" fmla="*/ 77 h 90"/>
                <a:gd name="T62" fmla="*/ 84 w 88"/>
                <a:gd name="T63" fmla="*/ 61 h 90"/>
                <a:gd name="T64" fmla="*/ 88 w 88"/>
                <a:gd name="T65" fmla="*/ 4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90">
                  <a:moveTo>
                    <a:pt x="88" y="44"/>
                  </a:moveTo>
                  <a:lnTo>
                    <a:pt x="88" y="36"/>
                  </a:lnTo>
                  <a:lnTo>
                    <a:pt x="84" y="27"/>
                  </a:lnTo>
                  <a:lnTo>
                    <a:pt x="80" y="19"/>
                  </a:lnTo>
                  <a:lnTo>
                    <a:pt x="75" y="13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4" y="2"/>
                  </a:lnTo>
                  <a:lnTo>
                    <a:pt x="44" y="0"/>
                  </a:lnTo>
                  <a:lnTo>
                    <a:pt x="34" y="2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1" y="13"/>
                  </a:lnTo>
                  <a:lnTo>
                    <a:pt x="8" y="19"/>
                  </a:lnTo>
                  <a:lnTo>
                    <a:pt x="2" y="27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2" y="61"/>
                  </a:lnTo>
                  <a:lnTo>
                    <a:pt x="8" y="69"/>
                  </a:lnTo>
                  <a:lnTo>
                    <a:pt x="11" y="77"/>
                  </a:lnTo>
                  <a:lnTo>
                    <a:pt x="19" y="83"/>
                  </a:lnTo>
                  <a:lnTo>
                    <a:pt x="27" y="86"/>
                  </a:lnTo>
                  <a:lnTo>
                    <a:pt x="34" y="88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61" y="86"/>
                  </a:lnTo>
                  <a:lnTo>
                    <a:pt x="69" y="83"/>
                  </a:lnTo>
                  <a:lnTo>
                    <a:pt x="75" y="77"/>
                  </a:lnTo>
                  <a:lnTo>
                    <a:pt x="80" y="69"/>
                  </a:lnTo>
                  <a:lnTo>
                    <a:pt x="84" y="61"/>
                  </a:lnTo>
                  <a:lnTo>
                    <a:pt x="88" y="5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36"/>
                  </a:lnTo>
                  <a:lnTo>
                    <a:pt x="84" y="27"/>
                  </a:lnTo>
                  <a:lnTo>
                    <a:pt x="80" y="19"/>
                  </a:lnTo>
                  <a:lnTo>
                    <a:pt x="75" y="13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4" y="2"/>
                  </a:lnTo>
                  <a:lnTo>
                    <a:pt x="44" y="0"/>
                  </a:lnTo>
                  <a:lnTo>
                    <a:pt x="34" y="2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4" y="61"/>
                  </a:lnTo>
                  <a:lnTo>
                    <a:pt x="8" y="69"/>
                  </a:lnTo>
                  <a:lnTo>
                    <a:pt x="13" y="77"/>
                  </a:lnTo>
                  <a:lnTo>
                    <a:pt x="19" y="83"/>
                  </a:lnTo>
                  <a:lnTo>
                    <a:pt x="27" y="86"/>
                  </a:lnTo>
                  <a:lnTo>
                    <a:pt x="34" y="88"/>
                  </a:lnTo>
                  <a:lnTo>
                    <a:pt x="44" y="88"/>
                  </a:lnTo>
                  <a:lnTo>
                    <a:pt x="54" y="88"/>
                  </a:lnTo>
                  <a:lnTo>
                    <a:pt x="61" y="86"/>
                  </a:lnTo>
                  <a:lnTo>
                    <a:pt x="69" y="83"/>
                  </a:lnTo>
                  <a:lnTo>
                    <a:pt x="75" y="77"/>
                  </a:lnTo>
                  <a:lnTo>
                    <a:pt x="80" y="69"/>
                  </a:lnTo>
                  <a:lnTo>
                    <a:pt x="84" y="61"/>
                  </a:lnTo>
                  <a:lnTo>
                    <a:pt x="88" y="54"/>
                  </a:lnTo>
                  <a:lnTo>
                    <a:pt x="88" y="44"/>
                  </a:lnTo>
                  <a:lnTo>
                    <a:pt x="88" y="44"/>
                  </a:lnTo>
                  <a:close/>
                </a:path>
              </a:pathLst>
            </a:custGeom>
            <a:solidFill>
              <a:srgbClr val="00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80" name="Freeform 8255"/>
            <p:cNvSpPr>
              <a:spLocks/>
            </p:cNvSpPr>
            <p:nvPr/>
          </p:nvSpPr>
          <p:spPr bwMode="auto">
            <a:xfrm>
              <a:off x="2923" y="3085"/>
              <a:ext cx="88" cy="88"/>
            </a:xfrm>
            <a:custGeom>
              <a:avLst/>
              <a:gdLst>
                <a:gd name="T0" fmla="*/ 88 w 88"/>
                <a:gd name="T1" fmla="*/ 36 h 88"/>
                <a:gd name="T2" fmla="*/ 80 w 88"/>
                <a:gd name="T3" fmla="*/ 19 h 88"/>
                <a:gd name="T4" fmla="*/ 69 w 88"/>
                <a:gd name="T5" fmla="*/ 8 h 88"/>
                <a:gd name="T6" fmla="*/ 54 w 88"/>
                <a:gd name="T7" fmla="*/ 2 h 88"/>
                <a:gd name="T8" fmla="*/ 34 w 88"/>
                <a:gd name="T9" fmla="*/ 2 h 88"/>
                <a:gd name="T10" fmla="*/ 19 w 88"/>
                <a:gd name="T11" fmla="*/ 8 h 88"/>
                <a:gd name="T12" fmla="*/ 8 w 88"/>
                <a:gd name="T13" fmla="*/ 19 h 88"/>
                <a:gd name="T14" fmla="*/ 0 w 88"/>
                <a:gd name="T15" fmla="*/ 36 h 88"/>
                <a:gd name="T16" fmla="*/ 0 w 88"/>
                <a:gd name="T17" fmla="*/ 54 h 88"/>
                <a:gd name="T18" fmla="*/ 8 w 88"/>
                <a:gd name="T19" fmla="*/ 69 h 88"/>
                <a:gd name="T20" fmla="*/ 19 w 88"/>
                <a:gd name="T21" fmla="*/ 83 h 88"/>
                <a:gd name="T22" fmla="*/ 34 w 88"/>
                <a:gd name="T23" fmla="*/ 88 h 88"/>
                <a:gd name="T24" fmla="*/ 54 w 88"/>
                <a:gd name="T25" fmla="*/ 88 h 88"/>
                <a:gd name="T26" fmla="*/ 69 w 88"/>
                <a:gd name="T27" fmla="*/ 83 h 88"/>
                <a:gd name="T28" fmla="*/ 80 w 88"/>
                <a:gd name="T29" fmla="*/ 69 h 88"/>
                <a:gd name="T30" fmla="*/ 88 w 88"/>
                <a:gd name="T31" fmla="*/ 54 h 88"/>
                <a:gd name="T32" fmla="*/ 88 w 88"/>
                <a:gd name="T33" fmla="*/ 44 h 88"/>
                <a:gd name="T34" fmla="*/ 84 w 88"/>
                <a:gd name="T35" fmla="*/ 27 h 88"/>
                <a:gd name="T36" fmla="*/ 75 w 88"/>
                <a:gd name="T37" fmla="*/ 13 h 88"/>
                <a:gd name="T38" fmla="*/ 61 w 88"/>
                <a:gd name="T39" fmla="*/ 4 h 88"/>
                <a:gd name="T40" fmla="*/ 44 w 88"/>
                <a:gd name="T41" fmla="*/ 2 h 88"/>
                <a:gd name="T42" fmla="*/ 27 w 88"/>
                <a:gd name="T43" fmla="*/ 4 h 88"/>
                <a:gd name="T44" fmla="*/ 13 w 88"/>
                <a:gd name="T45" fmla="*/ 13 h 88"/>
                <a:gd name="T46" fmla="*/ 4 w 88"/>
                <a:gd name="T47" fmla="*/ 27 h 88"/>
                <a:gd name="T48" fmla="*/ 0 w 88"/>
                <a:gd name="T49" fmla="*/ 44 h 88"/>
                <a:gd name="T50" fmla="*/ 4 w 88"/>
                <a:gd name="T51" fmla="*/ 61 h 88"/>
                <a:gd name="T52" fmla="*/ 13 w 88"/>
                <a:gd name="T53" fmla="*/ 77 h 88"/>
                <a:gd name="T54" fmla="*/ 27 w 88"/>
                <a:gd name="T55" fmla="*/ 85 h 88"/>
                <a:gd name="T56" fmla="*/ 44 w 88"/>
                <a:gd name="T57" fmla="*/ 88 h 88"/>
                <a:gd name="T58" fmla="*/ 61 w 88"/>
                <a:gd name="T59" fmla="*/ 85 h 88"/>
                <a:gd name="T60" fmla="*/ 75 w 88"/>
                <a:gd name="T61" fmla="*/ 77 h 88"/>
                <a:gd name="T62" fmla="*/ 84 w 88"/>
                <a:gd name="T63" fmla="*/ 61 h 88"/>
                <a:gd name="T64" fmla="*/ 88 w 88"/>
                <a:gd name="T65" fmla="*/ 4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88" y="44"/>
                  </a:moveTo>
                  <a:lnTo>
                    <a:pt x="88" y="36"/>
                  </a:lnTo>
                  <a:lnTo>
                    <a:pt x="84" y="27"/>
                  </a:lnTo>
                  <a:lnTo>
                    <a:pt x="80" y="19"/>
                  </a:lnTo>
                  <a:lnTo>
                    <a:pt x="75" y="13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4" y="2"/>
                  </a:lnTo>
                  <a:lnTo>
                    <a:pt x="44" y="0"/>
                  </a:lnTo>
                  <a:lnTo>
                    <a:pt x="34" y="2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4" y="61"/>
                  </a:lnTo>
                  <a:lnTo>
                    <a:pt x="8" y="69"/>
                  </a:lnTo>
                  <a:lnTo>
                    <a:pt x="13" y="77"/>
                  </a:lnTo>
                  <a:lnTo>
                    <a:pt x="19" y="83"/>
                  </a:lnTo>
                  <a:lnTo>
                    <a:pt x="27" y="86"/>
                  </a:lnTo>
                  <a:lnTo>
                    <a:pt x="34" y="88"/>
                  </a:lnTo>
                  <a:lnTo>
                    <a:pt x="44" y="88"/>
                  </a:lnTo>
                  <a:lnTo>
                    <a:pt x="54" y="88"/>
                  </a:lnTo>
                  <a:lnTo>
                    <a:pt x="61" y="86"/>
                  </a:lnTo>
                  <a:lnTo>
                    <a:pt x="69" y="83"/>
                  </a:lnTo>
                  <a:lnTo>
                    <a:pt x="75" y="77"/>
                  </a:lnTo>
                  <a:lnTo>
                    <a:pt x="80" y="69"/>
                  </a:lnTo>
                  <a:lnTo>
                    <a:pt x="84" y="61"/>
                  </a:lnTo>
                  <a:lnTo>
                    <a:pt x="88" y="5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6" y="36"/>
                  </a:lnTo>
                  <a:lnTo>
                    <a:pt x="84" y="27"/>
                  </a:lnTo>
                  <a:lnTo>
                    <a:pt x="80" y="21"/>
                  </a:lnTo>
                  <a:lnTo>
                    <a:pt x="75" y="13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4" y="2"/>
                  </a:lnTo>
                  <a:lnTo>
                    <a:pt x="44" y="2"/>
                  </a:lnTo>
                  <a:lnTo>
                    <a:pt x="34" y="2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8" y="21"/>
                  </a:lnTo>
                  <a:lnTo>
                    <a:pt x="4" y="27"/>
                  </a:lnTo>
                  <a:lnTo>
                    <a:pt x="2" y="36"/>
                  </a:lnTo>
                  <a:lnTo>
                    <a:pt x="0" y="44"/>
                  </a:lnTo>
                  <a:lnTo>
                    <a:pt x="2" y="54"/>
                  </a:lnTo>
                  <a:lnTo>
                    <a:pt x="4" y="61"/>
                  </a:lnTo>
                  <a:lnTo>
                    <a:pt x="8" y="69"/>
                  </a:lnTo>
                  <a:lnTo>
                    <a:pt x="13" y="77"/>
                  </a:lnTo>
                  <a:lnTo>
                    <a:pt x="19" y="81"/>
                  </a:lnTo>
                  <a:lnTo>
                    <a:pt x="27" y="85"/>
                  </a:lnTo>
                  <a:lnTo>
                    <a:pt x="34" y="88"/>
                  </a:lnTo>
                  <a:lnTo>
                    <a:pt x="44" y="88"/>
                  </a:lnTo>
                  <a:lnTo>
                    <a:pt x="54" y="88"/>
                  </a:lnTo>
                  <a:lnTo>
                    <a:pt x="61" y="85"/>
                  </a:lnTo>
                  <a:lnTo>
                    <a:pt x="69" y="81"/>
                  </a:lnTo>
                  <a:lnTo>
                    <a:pt x="75" y="77"/>
                  </a:lnTo>
                  <a:lnTo>
                    <a:pt x="80" y="69"/>
                  </a:lnTo>
                  <a:lnTo>
                    <a:pt x="84" y="61"/>
                  </a:lnTo>
                  <a:lnTo>
                    <a:pt x="86" y="54"/>
                  </a:lnTo>
                  <a:lnTo>
                    <a:pt x="88" y="44"/>
                  </a:lnTo>
                  <a:lnTo>
                    <a:pt x="88" y="44"/>
                  </a:lnTo>
                  <a:close/>
                </a:path>
              </a:pathLst>
            </a:custGeom>
            <a:solidFill>
              <a:srgbClr val="00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81" name="Freeform 8256"/>
            <p:cNvSpPr>
              <a:spLocks/>
            </p:cNvSpPr>
            <p:nvPr/>
          </p:nvSpPr>
          <p:spPr bwMode="auto">
            <a:xfrm>
              <a:off x="2923" y="3087"/>
              <a:ext cx="88" cy="86"/>
            </a:xfrm>
            <a:custGeom>
              <a:avLst/>
              <a:gdLst>
                <a:gd name="T0" fmla="*/ 86 w 88"/>
                <a:gd name="T1" fmla="*/ 34 h 86"/>
                <a:gd name="T2" fmla="*/ 80 w 88"/>
                <a:gd name="T3" fmla="*/ 19 h 86"/>
                <a:gd name="T4" fmla="*/ 69 w 88"/>
                <a:gd name="T5" fmla="*/ 6 h 86"/>
                <a:gd name="T6" fmla="*/ 54 w 88"/>
                <a:gd name="T7" fmla="*/ 0 h 86"/>
                <a:gd name="T8" fmla="*/ 34 w 88"/>
                <a:gd name="T9" fmla="*/ 0 h 86"/>
                <a:gd name="T10" fmla="*/ 19 w 88"/>
                <a:gd name="T11" fmla="*/ 6 h 86"/>
                <a:gd name="T12" fmla="*/ 8 w 88"/>
                <a:gd name="T13" fmla="*/ 19 h 86"/>
                <a:gd name="T14" fmla="*/ 2 w 88"/>
                <a:gd name="T15" fmla="*/ 34 h 86"/>
                <a:gd name="T16" fmla="*/ 2 w 88"/>
                <a:gd name="T17" fmla="*/ 52 h 86"/>
                <a:gd name="T18" fmla="*/ 8 w 88"/>
                <a:gd name="T19" fmla="*/ 67 h 86"/>
                <a:gd name="T20" fmla="*/ 19 w 88"/>
                <a:gd name="T21" fmla="*/ 79 h 86"/>
                <a:gd name="T22" fmla="*/ 34 w 88"/>
                <a:gd name="T23" fmla="*/ 86 h 86"/>
                <a:gd name="T24" fmla="*/ 54 w 88"/>
                <a:gd name="T25" fmla="*/ 86 h 86"/>
                <a:gd name="T26" fmla="*/ 69 w 88"/>
                <a:gd name="T27" fmla="*/ 79 h 86"/>
                <a:gd name="T28" fmla="*/ 80 w 88"/>
                <a:gd name="T29" fmla="*/ 67 h 86"/>
                <a:gd name="T30" fmla="*/ 86 w 88"/>
                <a:gd name="T31" fmla="*/ 52 h 86"/>
                <a:gd name="T32" fmla="*/ 88 w 88"/>
                <a:gd name="T33" fmla="*/ 42 h 86"/>
                <a:gd name="T34" fmla="*/ 84 w 88"/>
                <a:gd name="T35" fmla="*/ 27 h 86"/>
                <a:gd name="T36" fmla="*/ 75 w 88"/>
                <a:gd name="T37" fmla="*/ 11 h 86"/>
                <a:gd name="T38" fmla="*/ 61 w 88"/>
                <a:gd name="T39" fmla="*/ 4 h 86"/>
                <a:gd name="T40" fmla="*/ 44 w 88"/>
                <a:gd name="T41" fmla="*/ 0 h 86"/>
                <a:gd name="T42" fmla="*/ 27 w 88"/>
                <a:gd name="T43" fmla="*/ 4 h 86"/>
                <a:gd name="T44" fmla="*/ 13 w 88"/>
                <a:gd name="T45" fmla="*/ 11 h 86"/>
                <a:gd name="T46" fmla="*/ 4 w 88"/>
                <a:gd name="T47" fmla="*/ 27 h 86"/>
                <a:gd name="T48" fmla="*/ 0 w 88"/>
                <a:gd name="T49" fmla="*/ 42 h 86"/>
                <a:gd name="T50" fmla="*/ 4 w 88"/>
                <a:gd name="T51" fmla="*/ 59 h 86"/>
                <a:gd name="T52" fmla="*/ 13 w 88"/>
                <a:gd name="T53" fmla="*/ 73 h 86"/>
                <a:gd name="T54" fmla="*/ 27 w 88"/>
                <a:gd name="T55" fmla="*/ 83 h 86"/>
                <a:gd name="T56" fmla="*/ 44 w 88"/>
                <a:gd name="T57" fmla="*/ 86 h 86"/>
                <a:gd name="T58" fmla="*/ 61 w 88"/>
                <a:gd name="T59" fmla="*/ 83 h 86"/>
                <a:gd name="T60" fmla="*/ 75 w 88"/>
                <a:gd name="T61" fmla="*/ 73 h 86"/>
                <a:gd name="T62" fmla="*/ 84 w 88"/>
                <a:gd name="T63" fmla="*/ 59 h 86"/>
                <a:gd name="T64" fmla="*/ 88 w 88"/>
                <a:gd name="T65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6">
                  <a:moveTo>
                    <a:pt x="88" y="42"/>
                  </a:moveTo>
                  <a:lnTo>
                    <a:pt x="86" y="34"/>
                  </a:lnTo>
                  <a:lnTo>
                    <a:pt x="84" y="25"/>
                  </a:lnTo>
                  <a:lnTo>
                    <a:pt x="80" y="19"/>
                  </a:lnTo>
                  <a:lnTo>
                    <a:pt x="75" y="11"/>
                  </a:lnTo>
                  <a:lnTo>
                    <a:pt x="69" y="6"/>
                  </a:lnTo>
                  <a:lnTo>
                    <a:pt x="61" y="2"/>
                  </a:lnTo>
                  <a:lnTo>
                    <a:pt x="54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7" y="2"/>
                  </a:lnTo>
                  <a:lnTo>
                    <a:pt x="19" y="6"/>
                  </a:lnTo>
                  <a:lnTo>
                    <a:pt x="13" y="11"/>
                  </a:lnTo>
                  <a:lnTo>
                    <a:pt x="8" y="19"/>
                  </a:lnTo>
                  <a:lnTo>
                    <a:pt x="4" y="25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4" y="59"/>
                  </a:lnTo>
                  <a:lnTo>
                    <a:pt x="8" y="67"/>
                  </a:lnTo>
                  <a:lnTo>
                    <a:pt x="13" y="75"/>
                  </a:lnTo>
                  <a:lnTo>
                    <a:pt x="19" y="79"/>
                  </a:lnTo>
                  <a:lnTo>
                    <a:pt x="27" y="83"/>
                  </a:lnTo>
                  <a:lnTo>
                    <a:pt x="34" y="86"/>
                  </a:lnTo>
                  <a:lnTo>
                    <a:pt x="44" y="86"/>
                  </a:lnTo>
                  <a:lnTo>
                    <a:pt x="54" y="86"/>
                  </a:lnTo>
                  <a:lnTo>
                    <a:pt x="61" y="83"/>
                  </a:lnTo>
                  <a:lnTo>
                    <a:pt x="69" y="79"/>
                  </a:lnTo>
                  <a:lnTo>
                    <a:pt x="75" y="75"/>
                  </a:lnTo>
                  <a:lnTo>
                    <a:pt x="80" y="67"/>
                  </a:lnTo>
                  <a:lnTo>
                    <a:pt x="84" y="59"/>
                  </a:lnTo>
                  <a:lnTo>
                    <a:pt x="86" y="52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6" y="34"/>
                  </a:lnTo>
                  <a:lnTo>
                    <a:pt x="84" y="27"/>
                  </a:lnTo>
                  <a:lnTo>
                    <a:pt x="80" y="19"/>
                  </a:lnTo>
                  <a:lnTo>
                    <a:pt x="75" y="11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4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1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4" y="59"/>
                  </a:lnTo>
                  <a:lnTo>
                    <a:pt x="8" y="67"/>
                  </a:lnTo>
                  <a:lnTo>
                    <a:pt x="13" y="73"/>
                  </a:lnTo>
                  <a:lnTo>
                    <a:pt x="19" y="79"/>
                  </a:lnTo>
                  <a:lnTo>
                    <a:pt x="27" y="83"/>
                  </a:lnTo>
                  <a:lnTo>
                    <a:pt x="34" y="86"/>
                  </a:lnTo>
                  <a:lnTo>
                    <a:pt x="44" y="86"/>
                  </a:lnTo>
                  <a:lnTo>
                    <a:pt x="54" y="86"/>
                  </a:lnTo>
                  <a:lnTo>
                    <a:pt x="61" y="83"/>
                  </a:lnTo>
                  <a:lnTo>
                    <a:pt x="69" y="79"/>
                  </a:lnTo>
                  <a:lnTo>
                    <a:pt x="75" y="73"/>
                  </a:lnTo>
                  <a:lnTo>
                    <a:pt x="80" y="67"/>
                  </a:lnTo>
                  <a:lnTo>
                    <a:pt x="84" y="59"/>
                  </a:lnTo>
                  <a:lnTo>
                    <a:pt x="86" y="52"/>
                  </a:lnTo>
                  <a:lnTo>
                    <a:pt x="88" y="42"/>
                  </a:lnTo>
                  <a:lnTo>
                    <a:pt x="88" y="42"/>
                  </a:lnTo>
                  <a:close/>
                </a:path>
              </a:pathLst>
            </a:custGeom>
            <a:solidFill>
              <a:srgbClr val="00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82" name="Freeform 8257"/>
            <p:cNvSpPr>
              <a:spLocks/>
            </p:cNvSpPr>
            <p:nvPr/>
          </p:nvSpPr>
          <p:spPr bwMode="auto">
            <a:xfrm>
              <a:off x="2923" y="3087"/>
              <a:ext cx="88" cy="86"/>
            </a:xfrm>
            <a:custGeom>
              <a:avLst/>
              <a:gdLst>
                <a:gd name="T0" fmla="*/ 86 w 88"/>
                <a:gd name="T1" fmla="*/ 34 h 86"/>
                <a:gd name="T2" fmla="*/ 80 w 88"/>
                <a:gd name="T3" fmla="*/ 19 h 86"/>
                <a:gd name="T4" fmla="*/ 69 w 88"/>
                <a:gd name="T5" fmla="*/ 8 h 86"/>
                <a:gd name="T6" fmla="*/ 54 w 88"/>
                <a:gd name="T7" fmla="*/ 0 h 86"/>
                <a:gd name="T8" fmla="*/ 34 w 88"/>
                <a:gd name="T9" fmla="*/ 0 h 86"/>
                <a:gd name="T10" fmla="*/ 19 w 88"/>
                <a:gd name="T11" fmla="*/ 8 h 86"/>
                <a:gd name="T12" fmla="*/ 8 w 88"/>
                <a:gd name="T13" fmla="*/ 19 h 86"/>
                <a:gd name="T14" fmla="*/ 2 w 88"/>
                <a:gd name="T15" fmla="*/ 34 h 86"/>
                <a:gd name="T16" fmla="*/ 2 w 88"/>
                <a:gd name="T17" fmla="*/ 52 h 86"/>
                <a:gd name="T18" fmla="*/ 8 w 88"/>
                <a:gd name="T19" fmla="*/ 67 h 86"/>
                <a:gd name="T20" fmla="*/ 19 w 88"/>
                <a:gd name="T21" fmla="*/ 79 h 86"/>
                <a:gd name="T22" fmla="*/ 34 w 88"/>
                <a:gd name="T23" fmla="*/ 86 h 86"/>
                <a:gd name="T24" fmla="*/ 54 w 88"/>
                <a:gd name="T25" fmla="*/ 86 h 86"/>
                <a:gd name="T26" fmla="*/ 69 w 88"/>
                <a:gd name="T27" fmla="*/ 79 h 86"/>
                <a:gd name="T28" fmla="*/ 80 w 88"/>
                <a:gd name="T29" fmla="*/ 67 h 86"/>
                <a:gd name="T30" fmla="*/ 86 w 88"/>
                <a:gd name="T31" fmla="*/ 52 h 86"/>
                <a:gd name="T32" fmla="*/ 86 w 88"/>
                <a:gd name="T33" fmla="*/ 42 h 86"/>
                <a:gd name="T34" fmla="*/ 84 w 88"/>
                <a:gd name="T35" fmla="*/ 27 h 86"/>
                <a:gd name="T36" fmla="*/ 75 w 88"/>
                <a:gd name="T37" fmla="*/ 13 h 86"/>
                <a:gd name="T38" fmla="*/ 61 w 88"/>
                <a:gd name="T39" fmla="*/ 4 h 86"/>
                <a:gd name="T40" fmla="*/ 44 w 88"/>
                <a:gd name="T41" fmla="*/ 0 h 86"/>
                <a:gd name="T42" fmla="*/ 27 w 88"/>
                <a:gd name="T43" fmla="*/ 4 h 86"/>
                <a:gd name="T44" fmla="*/ 13 w 88"/>
                <a:gd name="T45" fmla="*/ 13 h 86"/>
                <a:gd name="T46" fmla="*/ 4 w 88"/>
                <a:gd name="T47" fmla="*/ 27 h 86"/>
                <a:gd name="T48" fmla="*/ 0 w 88"/>
                <a:gd name="T49" fmla="*/ 42 h 86"/>
                <a:gd name="T50" fmla="*/ 4 w 88"/>
                <a:gd name="T51" fmla="*/ 59 h 86"/>
                <a:gd name="T52" fmla="*/ 13 w 88"/>
                <a:gd name="T53" fmla="*/ 73 h 86"/>
                <a:gd name="T54" fmla="*/ 27 w 88"/>
                <a:gd name="T55" fmla="*/ 83 h 86"/>
                <a:gd name="T56" fmla="*/ 44 w 88"/>
                <a:gd name="T57" fmla="*/ 86 h 86"/>
                <a:gd name="T58" fmla="*/ 61 w 88"/>
                <a:gd name="T59" fmla="*/ 83 h 86"/>
                <a:gd name="T60" fmla="*/ 75 w 88"/>
                <a:gd name="T61" fmla="*/ 73 h 86"/>
                <a:gd name="T62" fmla="*/ 84 w 88"/>
                <a:gd name="T63" fmla="*/ 59 h 86"/>
                <a:gd name="T64" fmla="*/ 86 w 88"/>
                <a:gd name="T65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6">
                  <a:moveTo>
                    <a:pt x="88" y="42"/>
                  </a:moveTo>
                  <a:lnTo>
                    <a:pt x="86" y="34"/>
                  </a:lnTo>
                  <a:lnTo>
                    <a:pt x="84" y="27"/>
                  </a:lnTo>
                  <a:lnTo>
                    <a:pt x="80" y="19"/>
                  </a:lnTo>
                  <a:lnTo>
                    <a:pt x="75" y="11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4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1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4" y="59"/>
                  </a:lnTo>
                  <a:lnTo>
                    <a:pt x="8" y="67"/>
                  </a:lnTo>
                  <a:lnTo>
                    <a:pt x="13" y="73"/>
                  </a:lnTo>
                  <a:lnTo>
                    <a:pt x="19" y="79"/>
                  </a:lnTo>
                  <a:lnTo>
                    <a:pt x="27" y="83"/>
                  </a:lnTo>
                  <a:lnTo>
                    <a:pt x="34" y="86"/>
                  </a:lnTo>
                  <a:lnTo>
                    <a:pt x="44" y="86"/>
                  </a:lnTo>
                  <a:lnTo>
                    <a:pt x="54" y="86"/>
                  </a:lnTo>
                  <a:lnTo>
                    <a:pt x="61" y="83"/>
                  </a:lnTo>
                  <a:lnTo>
                    <a:pt x="69" y="79"/>
                  </a:lnTo>
                  <a:lnTo>
                    <a:pt x="75" y="73"/>
                  </a:lnTo>
                  <a:lnTo>
                    <a:pt x="80" y="67"/>
                  </a:lnTo>
                  <a:lnTo>
                    <a:pt x="84" y="59"/>
                  </a:lnTo>
                  <a:lnTo>
                    <a:pt x="86" y="52"/>
                  </a:lnTo>
                  <a:lnTo>
                    <a:pt x="88" y="42"/>
                  </a:lnTo>
                  <a:lnTo>
                    <a:pt x="86" y="42"/>
                  </a:lnTo>
                  <a:lnTo>
                    <a:pt x="86" y="34"/>
                  </a:lnTo>
                  <a:lnTo>
                    <a:pt x="84" y="27"/>
                  </a:lnTo>
                  <a:lnTo>
                    <a:pt x="80" y="19"/>
                  </a:lnTo>
                  <a:lnTo>
                    <a:pt x="75" y="13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4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4" y="59"/>
                  </a:lnTo>
                  <a:lnTo>
                    <a:pt x="8" y="67"/>
                  </a:lnTo>
                  <a:lnTo>
                    <a:pt x="13" y="73"/>
                  </a:lnTo>
                  <a:lnTo>
                    <a:pt x="19" y="79"/>
                  </a:lnTo>
                  <a:lnTo>
                    <a:pt x="27" y="83"/>
                  </a:lnTo>
                  <a:lnTo>
                    <a:pt x="34" y="84"/>
                  </a:lnTo>
                  <a:lnTo>
                    <a:pt x="44" y="86"/>
                  </a:lnTo>
                  <a:lnTo>
                    <a:pt x="54" y="84"/>
                  </a:lnTo>
                  <a:lnTo>
                    <a:pt x="61" y="83"/>
                  </a:lnTo>
                  <a:lnTo>
                    <a:pt x="69" y="79"/>
                  </a:lnTo>
                  <a:lnTo>
                    <a:pt x="75" y="73"/>
                  </a:lnTo>
                  <a:lnTo>
                    <a:pt x="80" y="67"/>
                  </a:lnTo>
                  <a:lnTo>
                    <a:pt x="84" y="59"/>
                  </a:lnTo>
                  <a:lnTo>
                    <a:pt x="86" y="52"/>
                  </a:lnTo>
                  <a:lnTo>
                    <a:pt x="86" y="42"/>
                  </a:lnTo>
                  <a:lnTo>
                    <a:pt x="88" y="42"/>
                  </a:lnTo>
                  <a:close/>
                </a:path>
              </a:pathLst>
            </a:custGeom>
            <a:solidFill>
              <a:srgbClr val="00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83" name="Freeform 8258"/>
            <p:cNvSpPr>
              <a:spLocks/>
            </p:cNvSpPr>
            <p:nvPr/>
          </p:nvSpPr>
          <p:spPr bwMode="auto">
            <a:xfrm>
              <a:off x="2923" y="3087"/>
              <a:ext cx="86" cy="86"/>
            </a:xfrm>
            <a:custGeom>
              <a:avLst/>
              <a:gdLst>
                <a:gd name="T0" fmla="*/ 86 w 86"/>
                <a:gd name="T1" fmla="*/ 34 h 86"/>
                <a:gd name="T2" fmla="*/ 80 w 86"/>
                <a:gd name="T3" fmla="*/ 19 h 86"/>
                <a:gd name="T4" fmla="*/ 69 w 86"/>
                <a:gd name="T5" fmla="*/ 8 h 86"/>
                <a:gd name="T6" fmla="*/ 54 w 86"/>
                <a:gd name="T7" fmla="*/ 0 h 86"/>
                <a:gd name="T8" fmla="*/ 34 w 86"/>
                <a:gd name="T9" fmla="*/ 0 h 86"/>
                <a:gd name="T10" fmla="*/ 19 w 86"/>
                <a:gd name="T11" fmla="*/ 8 h 86"/>
                <a:gd name="T12" fmla="*/ 8 w 86"/>
                <a:gd name="T13" fmla="*/ 19 h 86"/>
                <a:gd name="T14" fmla="*/ 2 w 86"/>
                <a:gd name="T15" fmla="*/ 34 h 86"/>
                <a:gd name="T16" fmla="*/ 2 w 86"/>
                <a:gd name="T17" fmla="*/ 52 h 86"/>
                <a:gd name="T18" fmla="*/ 8 w 86"/>
                <a:gd name="T19" fmla="*/ 67 h 86"/>
                <a:gd name="T20" fmla="*/ 19 w 86"/>
                <a:gd name="T21" fmla="*/ 79 h 86"/>
                <a:gd name="T22" fmla="*/ 34 w 86"/>
                <a:gd name="T23" fmla="*/ 84 h 86"/>
                <a:gd name="T24" fmla="*/ 54 w 86"/>
                <a:gd name="T25" fmla="*/ 84 h 86"/>
                <a:gd name="T26" fmla="*/ 69 w 86"/>
                <a:gd name="T27" fmla="*/ 79 h 86"/>
                <a:gd name="T28" fmla="*/ 80 w 86"/>
                <a:gd name="T29" fmla="*/ 67 h 86"/>
                <a:gd name="T30" fmla="*/ 86 w 86"/>
                <a:gd name="T31" fmla="*/ 52 h 86"/>
                <a:gd name="T32" fmla="*/ 86 w 86"/>
                <a:gd name="T33" fmla="*/ 42 h 86"/>
                <a:gd name="T34" fmla="*/ 84 w 86"/>
                <a:gd name="T35" fmla="*/ 27 h 86"/>
                <a:gd name="T36" fmla="*/ 75 w 86"/>
                <a:gd name="T37" fmla="*/ 13 h 86"/>
                <a:gd name="T38" fmla="*/ 61 w 86"/>
                <a:gd name="T39" fmla="*/ 4 h 86"/>
                <a:gd name="T40" fmla="*/ 44 w 86"/>
                <a:gd name="T41" fmla="*/ 0 h 86"/>
                <a:gd name="T42" fmla="*/ 27 w 86"/>
                <a:gd name="T43" fmla="*/ 4 h 86"/>
                <a:gd name="T44" fmla="*/ 13 w 86"/>
                <a:gd name="T45" fmla="*/ 13 h 86"/>
                <a:gd name="T46" fmla="*/ 4 w 86"/>
                <a:gd name="T47" fmla="*/ 27 h 86"/>
                <a:gd name="T48" fmla="*/ 2 w 86"/>
                <a:gd name="T49" fmla="*/ 42 h 86"/>
                <a:gd name="T50" fmla="*/ 4 w 86"/>
                <a:gd name="T51" fmla="*/ 59 h 86"/>
                <a:gd name="T52" fmla="*/ 13 w 86"/>
                <a:gd name="T53" fmla="*/ 73 h 86"/>
                <a:gd name="T54" fmla="*/ 27 w 86"/>
                <a:gd name="T55" fmla="*/ 83 h 86"/>
                <a:gd name="T56" fmla="*/ 44 w 86"/>
                <a:gd name="T57" fmla="*/ 86 h 86"/>
                <a:gd name="T58" fmla="*/ 61 w 86"/>
                <a:gd name="T59" fmla="*/ 83 h 86"/>
                <a:gd name="T60" fmla="*/ 75 w 86"/>
                <a:gd name="T61" fmla="*/ 73 h 86"/>
                <a:gd name="T62" fmla="*/ 84 w 86"/>
                <a:gd name="T63" fmla="*/ 59 h 86"/>
                <a:gd name="T64" fmla="*/ 86 w 86"/>
                <a:gd name="T65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6" h="86">
                  <a:moveTo>
                    <a:pt x="86" y="42"/>
                  </a:moveTo>
                  <a:lnTo>
                    <a:pt x="86" y="34"/>
                  </a:lnTo>
                  <a:lnTo>
                    <a:pt x="84" y="27"/>
                  </a:lnTo>
                  <a:lnTo>
                    <a:pt x="80" y="19"/>
                  </a:lnTo>
                  <a:lnTo>
                    <a:pt x="75" y="13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4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4" y="59"/>
                  </a:lnTo>
                  <a:lnTo>
                    <a:pt x="8" y="67"/>
                  </a:lnTo>
                  <a:lnTo>
                    <a:pt x="13" y="73"/>
                  </a:lnTo>
                  <a:lnTo>
                    <a:pt x="19" y="79"/>
                  </a:lnTo>
                  <a:lnTo>
                    <a:pt x="27" y="83"/>
                  </a:lnTo>
                  <a:lnTo>
                    <a:pt x="34" y="84"/>
                  </a:lnTo>
                  <a:lnTo>
                    <a:pt x="44" y="86"/>
                  </a:lnTo>
                  <a:lnTo>
                    <a:pt x="54" y="84"/>
                  </a:lnTo>
                  <a:lnTo>
                    <a:pt x="61" y="83"/>
                  </a:lnTo>
                  <a:lnTo>
                    <a:pt x="69" y="79"/>
                  </a:lnTo>
                  <a:lnTo>
                    <a:pt x="75" y="73"/>
                  </a:lnTo>
                  <a:lnTo>
                    <a:pt x="80" y="67"/>
                  </a:lnTo>
                  <a:lnTo>
                    <a:pt x="84" y="59"/>
                  </a:lnTo>
                  <a:lnTo>
                    <a:pt x="86" y="52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6" y="34"/>
                  </a:lnTo>
                  <a:lnTo>
                    <a:pt x="84" y="27"/>
                  </a:lnTo>
                  <a:lnTo>
                    <a:pt x="79" y="19"/>
                  </a:lnTo>
                  <a:lnTo>
                    <a:pt x="75" y="13"/>
                  </a:lnTo>
                  <a:lnTo>
                    <a:pt x="67" y="8"/>
                  </a:lnTo>
                  <a:lnTo>
                    <a:pt x="61" y="4"/>
                  </a:lnTo>
                  <a:lnTo>
                    <a:pt x="52" y="2"/>
                  </a:lnTo>
                  <a:lnTo>
                    <a:pt x="44" y="0"/>
                  </a:lnTo>
                  <a:lnTo>
                    <a:pt x="34" y="2"/>
                  </a:lnTo>
                  <a:lnTo>
                    <a:pt x="27" y="4"/>
                  </a:lnTo>
                  <a:lnTo>
                    <a:pt x="21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2" y="34"/>
                  </a:lnTo>
                  <a:lnTo>
                    <a:pt x="2" y="42"/>
                  </a:lnTo>
                  <a:lnTo>
                    <a:pt x="2" y="52"/>
                  </a:lnTo>
                  <a:lnTo>
                    <a:pt x="4" y="59"/>
                  </a:lnTo>
                  <a:lnTo>
                    <a:pt x="8" y="67"/>
                  </a:lnTo>
                  <a:lnTo>
                    <a:pt x="13" y="73"/>
                  </a:lnTo>
                  <a:lnTo>
                    <a:pt x="21" y="79"/>
                  </a:lnTo>
                  <a:lnTo>
                    <a:pt x="27" y="83"/>
                  </a:lnTo>
                  <a:lnTo>
                    <a:pt x="34" y="84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1" y="83"/>
                  </a:lnTo>
                  <a:lnTo>
                    <a:pt x="67" y="79"/>
                  </a:lnTo>
                  <a:lnTo>
                    <a:pt x="75" y="73"/>
                  </a:lnTo>
                  <a:lnTo>
                    <a:pt x="79" y="67"/>
                  </a:lnTo>
                  <a:lnTo>
                    <a:pt x="84" y="59"/>
                  </a:lnTo>
                  <a:lnTo>
                    <a:pt x="86" y="52"/>
                  </a:lnTo>
                  <a:lnTo>
                    <a:pt x="86" y="42"/>
                  </a:lnTo>
                  <a:lnTo>
                    <a:pt x="86" y="42"/>
                  </a:lnTo>
                  <a:close/>
                </a:path>
              </a:pathLst>
            </a:custGeom>
            <a:solidFill>
              <a:srgbClr val="00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84" name="Freeform 8259"/>
            <p:cNvSpPr>
              <a:spLocks/>
            </p:cNvSpPr>
            <p:nvPr/>
          </p:nvSpPr>
          <p:spPr bwMode="auto">
            <a:xfrm>
              <a:off x="2925" y="3087"/>
              <a:ext cx="84" cy="86"/>
            </a:xfrm>
            <a:custGeom>
              <a:avLst/>
              <a:gdLst>
                <a:gd name="T0" fmla="*/ 84 w 84"/>
                <a:gd name="T1" fmla="*/ 34 h 86"/>
                <a:gd name="T2" fmla="*/ 77 w 84"/>
                <a:gd name="T3" fmla="*/ 19 h 86"/>
                <a:gd name="T4" fmla="*/ 65 w 84"/>
                <a:gd name="T5" fmla="*/ 8 h 86"/>
                <a:gd name="T6" fmla="*/ 50 w 84"/>
                <a:gd name="T7" fmla="*/ 2 h 86"/>
                <a:gd name="T8" fmla="*/ 32 w 84"/>
                <a:gd name="T9" fmla="*/ 2 h 86"/>
                <a:gd name="T10" fmla="*/ 19 w 84"/>
                <a:gd name="T11" fmla="*/ 8 h 86"/>
                <a:gd name="T12" fmla="*/ 6 w 84"/>
                <a:gd name="T13" fmla="*/ 19 h 86"/>
                <a:gd name="T14" fmla="*/ 0 w 84"/>
                <a:gd name="T15" fmla="*/ 34 h 86"/>
                <a:gd name="T16" fmla="*/ 0 w 84"/>
                <a:gd name="T17" fmla="*/ 52 h 86"/>
                <a:gd name="T18" fmla="*/ 6 w 84"/>
                <a:gd name="T19" fmla="*/ 67 h 86"/>
                <a:gd name="T20" fmla="*/ 19 w 84"/>
                <a:gd name="T21" fmla="*/ 79 h 86"/>
                <a:gd name="T22" fmla="*/ 32 w 84"/>
                <a:gd name="T23" fmla="*/ 84 h 86"/>
                <a:gd name="T24" fmla="*/ 50 w 84"/>
                <a:gd name="T25" fmla="*/ 84 h 86"/>
                <a:gd name="T26" fmla="*/ 65 w 84"/>
                <a:gd name="T27" fmla="*/ 79 h 86"/>
                <a:gd name="T28" fmla="*/ 77 w 84"/>
                <a:gd name="T29" fmla="*/ 67 h 86"/>
                <a:gd name="T30" fmla="*/ 84 w 84"/>
                <a:gd name="T31" fmla="*/ 52 h 86"/>
                <a:gd name="T32" fmla="*/ 84 w 84"/>
                <a:gd name="T33" fmla="*/ 42 h 86"/>
                <a:gd name="T34" fmla="*/ 80 w 84"/>
                <a:gd name="T35" fmla="*/ 27 h 86"/>
                <a:gd name="T36" fmla="*/ 73 w 84"/>
                <a:gd name="T37" fmla="*/ 13 h 86"/>
                <a:gd name="T38" fmla="*/ 59 w 84"/>
                <a:gd name="T39" fmla="*/ 4 h 86"/>
                <a:gd name="T40" fmla="*/ 42 w 84"/>
                <a:gd name="T41" fmla="*/ 0 h 86"/>
                <a:gd name="T42" fmla="*/ 25 w 84"/>
                <a:gd name="T43" fmla="*/ 4 h 86"/>
                <a:gd name="T44" fmla="*/ 11 w 84"/>
                <a:gd name="T45" fmla="*/ 13 h 86"/>
                <a:gd name="T46" fmla="*/ 4 w 84"/>
                <a:gd name="T47" fmla="*/ 27 h 86"/>
                <a:gd name="T48" fmla="*/ 0 w 84"/>
                <a:gd name="T49" fmla="*/ 42 h 86"/>
                <a:gd name="T50" fmla="*/ 4 w 84"/>
                <a:gd name="T51" fmla="*/ 59 h 86"/>
                <a:gd name="T52" fmla="*/ 11 w 84"/>
                <a:gd name="T53" fmla="*/ 73 h 86"/>
                <a:gd name="T54" fmla="*/ 25 w 84"/>
                <a:gd name="T55" fmla="*/ 83 h 86"/>
                <a:gd name="T56" fmla="*/ 42 w 84"/>
                <a:gd name="T57" fmla="*/ 84 h 86"/>
                <a:gd name="T58" fmla="*/ 59 w 84"/>
                <a:gd name="T59" fmla="*/ 83 h 86"/>
                <a:gd name="T60" fmla="*/ 73 w 84"/>
                <a:gd name="T61" fmla="*/ 73 h 86"/>
                <a:gd name="T62" fmla="*/ 80 w 84"/>
                <a:gd name="T63" fmla="*/ 59 h 86"/>
                <a:gd name="T64" fmla="*/ 84 w 84"/>
                <a:gd name="T65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" h="86">
                  <a:moveTo>
                    <a:pt x="84" y="42"/>
                  </a:moveTo>
                  <a:lnTo>
                    <a:pt x="84" y="34"/>
                  </a:lnTo>
                  <a:lnTo>
                    <a:pt x="82" y="27"/>
                  </a:lnTo>
                  <a:lnTo>
                    <a:pt x="77" y="19"/>
                  </a:lnTo>
                  <a:lnTo>
                    <a:pt x="73" y="13"/>
                  </a:lnTo>
                  <a:lnTo>
                    <a:pt x="65" y="8"/>
                  </a:lnTo>
                  <a:lnTo>
                    <a:pt x="59" y="4"/>
                  </a:lnTo>
                  <a:lnTo>
                    <a:pt x="50" y="2"/>
                  </a:lnTo>
                  <a:lnTo>
                    <a:pt x="42" y="0"/>
                  </a:lnTo>
                  <a:lnTo>
                    <a:pt x="32" y="2"/>
                  </a:lnTo>
                  <a:lnTo>
                    <a:pt x="25" y="4"/>
                  </a:lnTo>
                  <a:lnTo>
                    <a:pt x="19" y="8"/>
                  </a:lnTo>
                  <a:lnTo>
                    <a:pt x="11" y="13"/>
                  </a:lnTo>
                  <a:lnTo>
                    <a:pt x="6" y="19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6" y="67"/>
                  </a:lnTo>
                  <a:lnTo>
                    <a:pt x="11" y="73"/>
                  </a:lnTo>
                  <a:lnTo>
                    <a:pt x="19" y="79"/>
                  </a:lnTo>
                  <a:lnTo>
                    <a:pt x="25" y="83"/>
                  </a:lnTo>
                  <a:lnTo>
                    <a:pt x="32" y="84"/>
                  </a:lnTo>
                  <a:lnTo>
                    <a:pt x="42" y="86"/>
                  </a:lnTo>
                  <a:lnTo>
                    <a:pt x="50" y="84"/>
                  </a:lnTo>
                  <a:lnTo>
                    <a:pt x="59" y="83"/>
                  </a:lnTo>
                  <a:lnTo>
                    <a:pt x="65" y="79"/>
                  </a:lnTo>
                  <a:lnTo>
                    <a:pt x="73" y="73"/>
                  </a:lnTo>
                  <a:lnTo>
                    <a:pt x="77" y="67"/>
                  </a:lnTo>
                  <a:lnTo>
                    <a:pt x="82" y="59"/>
                  </a:lnTo>
                  <a:lnTo>
                    <a:pt x="84" y="5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34"/>
                  </a:lnTo>
                  <a:lnTo>
                    <a:pt x="80" y="27"/>
                  </a:lnTo>
                  <a:lnTo>
                    <a:pt x="77" y="19"/>
                  </a:lnTo>
                  <a:lnTo>
                    <a:pt x="73" y="13"/>
                  </a:lnTo>
                  <a:lnTo>
                    <a:pt x="65" y="8"/>
                  </a:lnTo>
                  <a:lnTo>
                    <a:pt x="59" y="4"/>
                  </a:lnTo>
                  <a:lnTo>
                    <a:pt x="50" y="2"/>
                  </a:lnTo>
                  <a:lnTo>
                    <a:pt x="42" y="0"/>
                  </a:lnTo>
                  <a:lnTo>
                    <a:pt x="34" y="2"/>
                  </a:lnTo>
                  <a:lnTo>
                    <a:pt x="25" y="4"/>
                  </a:lnTo>
                  <a:lnTo>
                    <a:pt x="19" y="8"/>
                  </a:lnTo>
                  <a:lnTo>
                    <a:pt x="11" y="13"/>
                  </a:lnTo>
                  <a:lnTo>
                    <a:pt x="7" y="19"/>
                  </a:lnTo>
                  <a:lnTo>
                    <a:pt x="4" y="27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4" y="59"/>
                  </a:lnTo>
                  <a:lnTo>
                    <a:pt x="7" y="67"/>
                  </a:lnTo>
                  <a:lnTo>
                    <a:pt x="11" y="73"/>
                  </a:lnTo>
                  <a:lnTo>
                    <a:pt x="19" y="79"/>
                  </a:lnTo>
                  <a:lnTo>
                    <a:pt x="25" y="83"/>
                  </a:lnTo>
                  <a:lnTo>
                    <a:pt x="34" y="84"/>
                  </a:lnTo>
                  <a:lnTo>
                    <a:pt x="42" y="84"/>
                  </a:lnTo>
                  <a:lnTo>
                    <a:pt x="50" y="84"/>
                  </a:lnTo>
                  <a:lnTo>
                    <a:pt x="59" y="83"/>
                  </a:lnTo>
                  <a:lnTo>
                    <a:pt x="65" y="79"/>
                  </a:lnTo>
                  <a:lnTo>
                    <a:pt x="73" y="73"/>
                  </a:lnTo>
                  <a:lnTo>
                    <a:pt x="77" y="67"/>
                  </a:lnTo>
                  <a:lnTo>
                    <a:pt x="80" y="59"/>
                  </a:lnTo>
                  <a:lnTo>
                    <a:pt x="84" y="52"/>
                  </a:lnTo>
                  <a:lnTo>
                    <a:pt x="84" y="42"/>
                  </a:lnTo>
                  <a:lnTo>
                    <a:pt x="84" y="42"/>
                  </a:lnTo>
                  <a:close/>
                </a:path>
              </a:pathLst>
            </a:custGeom>
            <a:solidFill>
              <a:srgbClr val="007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85" name="Freeform 8260"/>
            <p:cNvSpPr>
              <a:spLocks/>
            </p:cNvSpPr>
            <p:nvPr/>
          </p:nvSpPr>
          <p:spPr bwMode="auto">
            <a:xfrm>
              <a:off x="2925" y="3087"/>
              <a:ext cx="84" cy="84"/>
            </a:xfrm>
            <a:custGeom>
              <a:avLst/>
              <a:gdLst>
                <a:gd name="T0" fmla="*/ 84 w 84"/>
                <a:gd name="T1" fmla="*/ 34 h 84"/>
                <a:gd name="T2" fmla="*/ 77 w 84"/>
                <a:gd name="T3" fmla="*/ 19 h 84"/>
                <a:gd name="T4" fmla="*/ 65 w 84"/>
                <a:gd name="T5" fmla="*/ 8 h 84"/>
                <a:gd name="T6" fmla="*/ 50 w 84"/>
                <a:gd name="T7" fmla="*/ 2 h 84"/>
                <a:gd name="T8" fmla="*/ 34 w 84"/>
                <a:gd name="T9" fmla="*/ 2 h 84"/>
                <a:gd name="T10" fmla="*/ 19 w 84"/>
                <a:gd name="T11" fmla="*/ 8 h 84"/>
                <a:gd name="T12" fmla="*/ 7 w 84"/>
                <a:gd name="T13" fmla="*/ 19 h 84"/>
                <a:gd name="T14" fmla="*/ 0 w 84"/>
                <a:gd name="T15" fmla="*/ 34 h 84"/>
                <a:gd name="T16" fmla="*/ 0 w 84"/>
                <a:gd name="T17" fmla="*/ 52 h 84"/>
                <a:gd name="T18" fmla="*/ 7 w 84"/>
                <a:gd name="T19" fmla="*/ 67 h 84"/>
                <a:gd name="T20" fmla="*/ 19 w 84"/>
                <a:gd name="T21" fmla="*/ 79 h 84"/>
                <a:gd name="T22" fmla="*/ 34 w 84"/>
                <a:gd name="T23" fmla="*/ 84 h 84"/>
                <a:gd name="T24" fmla="*/ 50 w 84"/>
                <a:gd name="T25" fmla="*/ 84 h 84"/>
                <a:gd name="T26" fmla="*/ 65 w 84"/>
                <a:gd name="T27" fmla="*/ 79 h 84"/>
                <a:gd name="T28" fmla="*/ 77 w 84"/>
                <a:gd name="T29" fmla="*/ 67 h 84"/>
                <a:gd name="T30" fmla="*/ 84 w 84"/>
                <a:gd name="T31" fmla="*/ 52 h 84"/>
                <a:gd name="T32" fmla="*/ 84 w 84"/>
                <a:gd name="T33" fmla="*/ 42 h 84"/>
                <a:gd name="T34" fmla="*/ 80 w 84"/>
                <a:gd name="T35" fmla="*/ 27 h 84"/>
                <a:gd name="T36" fmla="*/ 71 w 84"/>
                <a:gd name="T37" fmla="*/ 13 h 84"/>
                <a:gd name="T38" fmla="*/ 59 w 84"/>
                <a:gd name="T39" fmla="*/ 4 h 84"/>
                <a:gd name="T40" fmla="*/ 42 w 84"/>
                <a:gd name="T41" fmla="*/ 2 h 84"/>
                <a:gd name="T42" fmla="*/ 25 w 84"/>
                <a:gd name="T43" fmla="*/ 4 h 84"/>
                <a:gd name="T44" fmla="*/ 13 w 84"/>
                <a:gd name="T45" fmla="*/ 13 h 84"/>
                <a:gd name="T46" fmla="*/ 4 w 84"/>
                <a:gd name="T47" fmla="*/ 27 h 84"/>
                <a:gd name="T48" fmla="*/ 0 w 84"/>
                <a:gd name="T49" fmla="*/ 42 h 84"/>
                <a:gd name="T50" fmla="*/ 4 w 84"/>
                <a:gd name="T51" fmla="*/ 59 h 84"/>
                <a:gd name="T52" fmla="*/ 13 w 84"/>
                <a:gd name="T53" fmla="*/ 73 h 84"/>
                <a:gd name="T54" fmla="*/ 25 w 84"/>
                <a:gd name="T55" fmla="*/ 83 h 84"/>
                <a:gd name="T56" fmla="*/ 42 w 84"/>
                <a:gd name="T57" fmla="*/ 84 h 84"/>
                <a:gd name="T58" fmla="*/ 59 w 84"/>
                <a:gd name="T59" fmla="*/ 83 h 84"/>
                <a:gd name="T60" fmla="*/ 71 w 84"/>
                <a:gd name="T61" fmla="*/ 73 h 84"/>
                <a:gd name="T62" fmla="*/ 80 w 84"/>
                <a:gd name="T63" fmla="*/ 59 h 84"/>
                <a:gd name="T64" fmla="*/ 84 w 84"/>
                <a:gd name="T65" fmla="*/ 4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" h="84">
                  <a:moveTo>
                    <a:pt x="84" y="42"/>
                  </a:moveTo>
                  <a:lnTo>
                    <a:pt x="84" y="34"/>
                  </a:lnTo>
                  <a:lnTo>
                    <a:pt x="80" y="27"/>
                  </a:lnTo>
                  <a:lnTo>
                    <a:pt x="77" y="19"/>
                  </a:lnTo>
                  <a:lnTo>
                    <a:pt x="73" y="13"/>
                  </a:lnTo>
                  <a:lnTo>
                    <a:pt x="65" y="8"/>
                  </a:lnTo>
                  <a:lnTo>
                    <a:pt x="59" y="4"/>
                  </a:lnTo>
                  <a:lnTo>
                    <a:pt x="50" y="2"/>
                  </a:lnTo>
                  <a:lnTo>
                    <a:pt x="42" y="0"/>
                  </a:lnTo>
                  <a:lnTo>
                    <a:pt x="34" y="2"/>
                  </a:lnTo>
                  <a:lnTo>
                    <a:pt x="25" y="4"/>
                  </a:lnTo>
                  <a:lnTo>
                    <a:pt x="19" y="8"/>
                  </a:lnTo>
                  <a:lnTo>
                    <a:pt x="11" y="13"/>
                  </a:lnTo>
                  <a:lnTo>
                    <a:pt x="7" y="19"/>
                  </a:lnTo>
                  <a:lnTo>
                    <a:pt x="4" y="27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4" y="59"/>
                  </a:lnTo>
                  <a:lnTo>
                    <a:pt x="7" y="67"/>
                  </a:lnTo>
                  <a:lnTo>
                    <a:pt x="11" y="73"/>
                  </a:lnTo>
                  <a:lnTo>
                    <a:pt x="19" y="79"/>
                  </a:lnTo>
                  <a:lnTo>
                    <a:pt x="25" y="83"/>
                  </a:lnTo>
                  <a:lnTo>
                    <a:pt x="34" y="84"/>
                  </a:lnTo>
                  <a:lnTo>
                    <a:pt x="42" y="84"/>
                  </a:lnTo>
                  <a:lnTo>
                    <a:pt x="50" y="84"/>
                  </a:lnTo>
                  <a:lnTo>
                    <a:pt x="59" y="83"/>
                  </a:lnTo>
                  <a:lnTo>
                    <a:pt x="65" y="79"/>
                  </a:lnTo>
                  <a:lnTo>
                    <a:pt x="73" y="73"/>
                  </a:lnTo>
                  <a:lnTo>
                    <a:pt x="77" y="67"/>
                  </a:lnTo>
                  <a:lnTo>
                    <a:pt x="80" y="59"/>
                  </a:lnTo>
                  <a:lnTo>
                    <a:pt x="84" y="5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2" y="34"/>
                  </a:lnTo>
                  <a:lnTo>
                    <a:pt x="80" y="27"/>
                  </a:lnTo>
                  <a:lnTo>
                    <a:pt x="77" y="19"/>
                  </a:lnTo>
                  <a:lnTo>
                    <a:pt x="71" y="13"/>
                  </a:lnTo>
                  <a:lnTo>
                    <a:pt x="65" y="8"/>
                  </a:lnTo>
                  <a:lnTo>
                    <a:pt x="59" y="4"/>
                  </a:lnTo>
                  <a:lnTo>
                    <a:pt x="50" y="2"/>
                  </a:lnTo>
                  <a:lnTo>
                    <a:pt x="42" y="2"/>
                  </a:lnTo>
                  <a:lnTo>
                    <a:pt x="34" y="2"/>
                  </a:lnTo>
                  <a:lnTo>
                    <a:pt x="25" y="4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7" y="19"/>
                  </a:lnTo>
                  <a:lnTo>
                    <a:pt x="4" y="27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4" y="59"/>
                  </a:lnTo>
                  <a:lnTo>
                    <a:pt x="7" y="67"/>
                  </a:lnTo>
                  <a:lnTo>
                    <a:pt x="13" y="73"/>
                  </a:lnTo>
                  <a:lnTo>
                    <a:pt x="19" y="79"/>
                  </a:lnTo>
                  <a:lnTo>
                    <a:pt x="25" y="83"/>
                  </a:lnTo>
                  <a:lnTo>
                    <a:pt x="34" y="84"/>
                  </a:lnTo>
                  <a:lnTo>
                    <a:pt x="42" y="84"/>
                  </a:lnTo>
                  <a:lnTo>
                    <a:pt x="50" y="84"/>
                  </a:lnTo>
                  <a:lnTo>
                    <a:pt x="59" y="83"/>
                  </a:lnTo>
                  <a:lnTo>
                    <a:pt x="65" y="79"/>
                  </a:lnTo>
                  <a:lnTo>
                    <a:pt x="71" y="73"/>
                  </a:lnTo>
                  <a:lnTo>
                    <a:pt x="77" y="67"/>
                  </a:lnTo>
                  <a:lnTo>
                    <a:pt x="80" y="59"/>
                  </a:lnTo>
                  <a:lnTo>
                    <a:pt x="82" y="52"/>
                  </a:lnTo>
                  <a:lnTo>
                    <a:pt x="84" y="42"/>
                  </a:lnTo>
                  <a:lnTo>
                    <a:pt x="84" y="42"/>
                  </a:lnTo>
                  <a:close/>
                </a:path>
              </a:pathLst>
            </a:custGeom>
            <a:solidFill>
              <a:srgbClr val="00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86" name="Freeform 8261"/>
            <p:cNvSpPr>
              <a:spLocks/>
            </p:cNvSpPr>
            <p:nvPr/>
          </p:nvSpPr>
          <p:spPr bwMode="auto">
            <a:xfrm>
              <a:off x="2925" y="3089"/>
              <a:ext cx="84" cy="82"/>
            </a:xfrm>
            <a:custGeom>
              <a:avLst/>
              <a:gdLst>
                <a:gd name="T0" fmla="*/ 82 w 84"/>
                <a:gd name="T1" fmla="*/ 32 h 82"/>
                <a:gd name="T2" fmla="*/ 77 w 84"/>
                <a:gd name="T3" fmla="*/ 17 h 82"/>
                <a:gd name="T4" fmla="*/ 65 w 84"/>
                <a:gd name="T5" fmla="*/ 6 h 82"/>
                <a:gd name="T6" fmla="*/ 50 w 84"/>
                <a:gd name="T7" fmla="*/ 0 h 82"/>
                <a:gd name="T8" fmla="*/ 34 w 84"/>
                <a:gd name="T9" fmla="*/ 0 h 82"/>
                <a:gd name="T10" fmla="*/ 19 w 84"/>
                <a:gd name="T11" fmla="*/ 6 h 82"/>
                <a:gd name="T12" fmla="*/ 7 w 84"/>
                <a:gd name="T13" fmla="*/ 17 h 82"/>
                <a:gd name="T14" fmla="*/ 2 w 84"/>
                <a:gd name="T15" fmla="*/ 32 h 82"/>
                <a:gd name="T16" fmla="*/ 2 w 84"/>
                <a:gd name="T17" fmla="*/ 50 h 82"/>
                <a:gd name="T18" fmla="*/ 7 w 84"/>
                <a:gd name="T19" fmla="*/ 65 h 82"/>
                <a:gd name="T20" fmla="*/ 19 w 84"/>
                <a:gd name="T21" fmla="*/ 77 h 82"/>
                <a:gd name="T22" fmla="*/ 34 w 84"/>
                <a:gd name="T23" fmla="*/ 82 h 82"/>
                <a:gd name="T24" fmla="*/ 50 w 84"/>
                <a:gd name="T25" fmla="*/ 82 h 82"/>
                <a:gd name="T26" fmla="*/ 65 w 84"/>
                <a:gd name="T27" fmla="*/ 77 h 82"/>
                <a:gd name="T28" fmla="*/ 77 w 84"/>
                <a:gd name="T29" fmla="*/ 65 h 82"/>
                <a:gd name="T30" fmla="*/ 82 w 84"/>
                <a:gd name="T31" fmla="*/ 50 h 82"/>
                <a:gd name="T32" fmla="*/ 84 w 84"/>
                <a:gd name="T33" fmla="*/ 40 h 82"/>
                <a:gd name="T34" fmla="*/ 80 w 84"/>
                <a:gd name="T35" fmla="*/ 25 h 82"/>
                <a:gd name="T36" fmla="*/ 71 w 84"/>
                <a:gd name="T37" fmla="*/ 11 h 82"/>
                <a:gd name="T38" fmla="*/ 57 w 84"/>
                <a:gd name="T39" fmla="*/ 2 h 82"/>
                <a:gd name="T40" fmla="*/ 42 w 84"/>
                <a:gd name="T41" fmla="*/ 0 h 82"/>
                <a:gd name="T42" fmla="*/ 27 w 84"/>
                <a:gd name="T43" fmla="*/ 2 h 82"/>
                <a:gd name="T44" fmla="*/ 13 w 84"/>
                <a:gd name="T45" fmla="*/ 11 h 82"/>
                <a:gd name="T46" fmla="*/ 4 w 84"/>
                <a:gd name="T47" fmla="*/ 25 h 82"/>
                <a:gd name="T48" fmla="*/ 0 w 84"/>
                <a:gd name="T49" fmla="*/ 40 h 82"/>
                <a:gd name="T50" fmla="*/ 4 w 84"/>
                <a:gd name="T51" fmla="*/ 57 h 82"/>
                <a:gd name="T52" fmla="*/ 13 w 84"/>
                <a:gd name="T53" fmla="*/ 71 h 82"/>
                <a:gd name="T54" fmla="*/ 27 w 84"/>
                <a:gd name="T55" fmla="*/ 79 h 82"/>
                <a:gd name="T56" fmla="*/ 42 w 84"/>
                <a:gd name="T57" fmla="*/ 82 h 82"/>
                <a:gd name="T58" fmla="*/ 57 w 84"/>
                <a:gd name="T59" fmla="*/ 79 h 82"/>
                <a:gd name="T60" fmla="*/ 71 w 84"/>
                <a:gd name="T61" fmla="*/ 71 h 82"/>
                <a:gd name="T62" fmla="*/ 80 w 84"/>
                <a:gd name="T63" fmla="*/ 57 h 82"/>
                <a:gd name="T64" fmla="*/ 84 w 84"/>
                <a:gd name="T65" fmla="*/ 4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" h="82">
                  <a:moveTo>
                    <a:pt x="84" y="40"/>
                  </a:moveTo>
                  <a:lnTo>
                    <a:pt x="82" y="32"/>
                  </a:lnTo>
                  <a:lnTo>
                    <a:pt x="80" y="25"/>
                  </a:lnTo>
                  <a:lnTo>
                    <a:pt x="77" y="17"/>
                  </a:lnTo>
                  <a:lnTo>
                    <a:pt x="71" y="11"/>
                  </a:lnTo>
                  <a:lnTo>
                    <a:pt x="65" y="6"/>
                  </a:lnTo>
                  <a:lnTo>
                    <a:pt x="59" y="2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2"/>
                  </a:lnTo>
                  <a:lnTo>
                    <a:pt x="19" y="6"/>
                  </a:lnTo>
                  <a:lnTo>
                    <a:pt x="13" y="11"/>
                  </a:lnTo>
                  <a:lnTo>
                    <a:pt x="7" y="17"/>
                  </a:lnTo>
                  <a:lnTo>
                    <a:pt x="4" y="25"/>
                  </a:lnTo>
                  <a:lnTo>
                    <a:pt x="2" y="32"/>
                  </a:lnTo>
                  <a:lnTo>
                    <a:pt x="0" y="40"/>
                  </a:lnTo>
                  <a:lnTo>
                    <a:pt x="2" y="50"/>
                  </a:lnTo>
                  <a:lnTo>
                    <a:pt x="4" y="57"/>
                  </a:lnTo>
                  <a:lnTo>
                    <a:pt x="7" y="65"/>
                  </a:lnTo>
                  <a:lnTo>
                    <a:pt x="13" y="71"/>
                  </a:lnTo>
                  <a:lnTo>
                    <a:pt x="19" y="77"/>
                  </a:lnTo>
                  <a:lnTo>
                    <a:pt x="25" y="81"/>
                  </a:lnTo>
                  <a:lnTo>
                    <a:pt x="34" y="82"/>
                  </a:lnTo>
                  <a:lnTo>
                    <a:pt x="42" y="82"/>
                  </a:lnTo>
                  <a:lnTo>
                    <a:pt x="50" y="82"/>
                  </a:lnTo>
                  <a:lnTo>
                    <a:pt x="59" y="81"/>
                  </a:lnTo>
                  <a:lnTo>
                    <a:pt x="65" y="77"/>
                  </a:lnTo>
                  <a:lnTo>
                    <a:pt x="71" y="71"/>
                  </a:lnTo>
                  <a:lnTo>
                    <a:pt x="77" y="65"/>
                  </a:lnTo>
                  <a:lnTo>
                    <a:pt x="80" y="57"/>
                  </a:lnTo>
                  <a:lnTo>
                    <a:pt x="82" y="5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2" y="32"/>
                  </a:lnTo>
                  <a:lnTo>
                    <a:pt x="80" y="25"/>
                  </a:lnTo>
                  <a:lnTo>
                    <a:pt x="77" y="17"/>
                  </a:lnTo>
                  <a:lnTo>
                    <a:pt x="71" y="11"/>
                  </a:lnTo>
                  <a:lnTo>
                    <a:pt x="65" y="6"/>
                  </a:lnTo>
                  <a:lnTo>
                    <a:pt x="57" y="2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7" y="2"/>
                  </a:lnTo>
                  <a:lnTo>
                    <a:pt x="19" y="6"/>
                  </a:lnTo>
                  <a:lnTo>
                    <a:pt x="13" y="11"/>
                  </a:lnTo>
                  <a:lnTo>
                    <a:pt x="7" y="17"/>
                  </a:lnTo>
                  <a:lnTo>
                    <a:pt x="4" y="25"/>
                  </a:lnTo>
                  <a:lnTo>
                    <a:pt x="2" y="32"/>
                  </a:lnTo>
                  <a:lnTo>
                    <a:pt x="0" y="40"/>
                  </a:lnTo>
                  <a:lnTo>
                    <a:pt x="2" y="50"/>
                  </a:lnTo>
                  <a:lnTo>
                    <a:pt x="4" y="57"/>
                  </a:lnTo>
                  <a:lnTo>
                    <a:pt x="7" y="65"/>
                  </a:lnTo>
                  <a:lnTo>
                    <a:pt x="13" y="71"/>
                  </a:lnTo>
                  <a:lnTo>
                    <a:pt x="19" y="75"/>
                  </a:lnTo>
                  <a:lnTo>
                    <a:pt x="27" y="79"/>
                  </a:lnTo>
                  <a:lnTo>
                    <a:pt x="34" y="82"/>
                  </a:lnTo>
                  <a:lnTo>
                    <a:pt x="42" y="82"/>
                  </a:lnTo>
                  <a:lnTo>
                    <a:pt x="50" y="82"/>
                  </a:lnTo>
                  <a:lnTo>
                    <a:pt x="57" y="79"/>
                  </a:lnTo>
                  <a:lnTo>
                    <a:pt x="65" y="75"/>
                  </a:lnTo>
                  <a:lnTo>
                    <a:pt x="71" y="71"/>
                  </a:lnTo>
                  <a:lnTo>
                    <a:pt x="77" y="65"/>
                  </a:lnTo>
                  <a:lnTo>
                    <a:pt x="80" y="57"/>
                  </a:lnTo>
                  <a:lnTo>
                    <a:pt x="82" y="50"/>
                  </a:lnTo>
                  <a:lnTo>
                    <a:pt x="84" y="40"/>
                  </a:lnTo>
                  <a:lnTo>
                    <a:pt x="84" y="40"/>
                  </a:lnTo>
                  <a:close/>
                </a:path>
              </a:pathLst>
            </a:custGeom>
            <a:solidFill>
              <a:srgbClr val="00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87" name="Freeform 8262"/>
            <p:cNvSpPr>
              <a:spLocks/>
            </p:cNvSpPr>
            <p:nvPr/>
          </p:nvSpPr>
          <p:spPr bwMode="auto">
            <a:xfrm>
              <a:off x="2925" y="3089"/>
              <a:ext cx="84" cy="82"/>
            </a:xfrm>
            <a:custGeom>
              <a:avLst/>
              <a:gdLst>
                <a:gd name="T0" fmla="*/ 82 w 84"/>
                <a:gd name="T1" fmla="*/ 32 h 82"/>
                <a:gd name="T2" fmla="*/ 77 w 84"/>
                <a:gd name="T3" fmla="*/ 17 h 82"/>
                <a:gd name="T4" fmla="*/ 65 w 84"/>
                <a:gd name="T5" fmla="*/ 6 h 82"/>
                <a:gd name="T6" fmla="*/ 50 w 84"/>
                <a:gd name="T7" fmla="*/ 0 h 82"/>
                <a:gd name="T8" fmla="*/ 34 w 84"/>
                <a:gd name="T9" fmla="*/ 0 h 82"/>
                <a:gd name="T10" fmla="*/ 19 w 84"/>
                <a:gd name="T11" fmla="*/ 6 h 82"/>
                <a:gd name="T12" fmla="*/ 7 w 84"/>
                <a:gd name="T13" fmla="*/ 17 h 82"/>
                <a:gd name="T14" fmla="*/ 2 w 84"/>
                <a:gd name="T15" fmla="*/ 32 h 82"/>
                <a:gd name="T16" fmla="*/ 2 w 84"/>
                <a:gd name="T17" fmla="*/ 50 h 82"/>
                <a:gd name="T18" fmla="*/ 7 w 84"/>
                <a:gd name="T19" fmla="*/ 65 h 82"/>
                <a:gd name="T20" fmla="*/ 19 w 84"/>
                <a:gd name="T21" fmla="*/ 75 h 82"/>
                <a:gd name="T22" fmla="*/ 34 w 84"/>
                <a:gd name="T23" fmla="*/ 82 h 82"/>
                <a:gd name="T24" fmla="*/ 50 w 84"/>
                <a:gd name="T25" fmla="*/ 82 h 82"/>
                <a:gd name="T26" fmla="*/ 65 w 84"/>
                <a:gd name="T27" fmla="*/ 75 h 82"/>
                <a:gd name="T28" fmla="*/ 77 w 84"/>
                <a:gd name="T29" fmla="*/ 65 h 82"/>
                <a:gd name="T30" fmla="*/ 82 w 84"/>
                <a:gd name="T31" fmla="*/ 50 h 82"/>
                <a:gd name="T32" fmla="*/ 82 w 84"/>
                <a:gd name="T33" fmla="*/ 40 h 82"/>
                <a:gd name="T34" fmla="*/ 80 w 84"/>
                <a:gd name="T35" fmla="*/ 25 h 82"/>
                <a:gd name="T36" fmla="*/ 71 w 84"/>
                <a:gd name="T37" fmla="*/ 11 h 82"/>
                <a:gd name="T38" fmla="*/ 57 w 84"/>
                <a:gd name="T39" fmla="*/ 4 h 82"/>
                <a:gd name="T40" fmla="*/ 42 w 84"/>
                <a:gd name="T41" fmla="*/ 0 h 82"/>
                <a:gd name="T42" fmla="*/ 27 w 84"/>
                <a:gd name="T43" fmla="*/ 4 h 82"/>
                <a:gd name="T44" fmla="*/ 13 w 84"/>
                <a:gd name="T45" fmla="*/ 11 h 82"/>
                <a:gd name="T46" fmla="*/ 4 w 84"/>
                <a:gd name="T47" fmla="*/ 25 h 82"/>
                <a:gd name="T48" fmla="*/ 2 w 84"/>
                <a:gd name="T49" fmla="*/ 40 h 82"/>
                <a:gd name="T50" fmla="*/ 4 w 84"/>
                <a:gd name="T51" fmla="*/ 57 h 82"/>
                <a:gd name="T52" fmla="*/ 13 w 84"/>
                <a:gd name="T53" fmla="*/ 71 h 82"/>
                <a:gd name="T54" fmla="*/ 27 w 84"/>
                <a:gd name="T55" fmla="*/ 79 h 82"/>
                <a:gd name="T56" fmla="*/ 42 w 84"/>
                <a:gd name="T57" fmla="*/ 82 h 82"/>
                <a:gd name="T58" fmla="*/ 57 w 84"/>
                <a:gd name="T59" fmla="*/ 79 h 82"/>
                <a:gd name="T60" fmla="*/ 71 w 84"/>
                <a:gd name="T61" fmla="*/ 71 h 82"/>
                <a:gd name="T62" fmla="*/ 80 w 84"/>
                <a:gd name="T63" fmla="*/ 57 h 82"/>
                <a:gd name="T64" fmla="*/ 82 w 84"/>
                <a:gd name="T65" fmla="*/ 4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" h="82">
                  <a:moveTo>
                    <a:pt x="84" y="40"/>
                  </a:moveTo>
                  <a:lnTo>
                    <a:pt x="82" y="32"/>
                  </a:lnTo>
                  <a:lnTo>
                    <a:pt x="80" y="25"/>
                  </a:lnTo>
                  <a:lnTo>
                    <a:pt x="77" y="17"/>
                  </a:lnTo>
                  <a:lnTo>
                    <a:pt x="71" y="11"/>
                  </a:lnTo>
                  <a:lnTo>
                    <a:pt x="65" y="6"/>
                  </a:lnTo>
                  <a:lnTo>
                    <a:pt x="57" y="2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7" y="2"/>
                  </a:lnTo>
                  <a:lnTo>
                    <a:pt x="19" y="6"/>
                  </a:lnTo>
                  <a:lnTo>
                    <a:pt x="13" y="11"/>
                  </a:lnTo>
                  <a:lnTo>
                    <a:pt x="7" y="17"/>
                  </a:lnTo>
                  <a:lnTo>
                    <a:pt x="4" y="25"/>
                  </a:lnTo>
                  <a:lnTo>
                    <a:pt x="2" y="32"/>
                  </a:lnTo>
                  <a:lnTo>
                    <a:pt x="0" y="40"/>
                  </a:lnTo>
                  <a:lnTo>
                    <a:pt x="2" y="50"/>
                  </a:lnTo>
                  <a:lnTo>
                    <a:pt x="4" y="57"/>
                  </a:lnTo>
                  <a:lnTo>
                    <a:pt x="7" y="65"/>
                  </a:lnTo>
                  <a:lnTo>
                    <a:pt x="13" y="71"/>
                  </a:lnTo>
                  <a:lnTo>
                    <a:pt x="19" y="75"/>
                  </a:lnTo>
                  <a:lnTo>
                    <a:pt x="27" y="79"/>
                  </a:lnTo>
                  <a:lnTo>
                    <a:pt x="34" y="82"/>
                  </a:lnTo>
                  <a:lnTo>
                    <a:pt x="42" y="82"/>
                  </a:lnTo>
                  <a:lnTo>
                    <a:pt x="50" y="82"/>
                  </a:lnTo>
                  <a:lnTo>
                    <a:pt x="57" y="79"/>
                  </a:lnTo>
                  <a:lnTo>
                    <a:pt x="65" y="75"/>
                  </a:lnTo>
                  <a:lnTo>
                    <a:pt x="71" y="71"/>
                  </a:lnTo>
                  <a:lnTo>
                    <a:pt x="77" y="65"/>
                  </a:lnTo>
                  <a:lnTo>
                    <a:pt x="80" y="57"/>
                  </a:lnTo>
                  <a:lnTo>
                    <a:pt x="82" y="50"/>
                  </a:lnTo>
                  <a:lnTo>
                    <a:pt x="84" y="40"/>
                  </a:lnTo>
                  <a:lnTo>
                    <a:pt x="82" y="40"/>
                  </a:lnTo>
                  <a:lnTo>
                    <a:pt x="82" y="32"/>
                  </a:lnTo>
                  <a:lnTo>
                    <a:pt x="80" y="25"/>
                  </a:lnTo>
                  <a:lnTo>
                    <a:pt x="77" y="17"/>
                  </a:lnTo>
                  <a:lnTo>
                    <a:pt x="71" y="11"/>
                  </a:lnTo>
                  <a:lnTo>
                    <a:pt x="65" y="7"/>
                  </a:lnTo>
                  <a:lnTo>
                    <a:pt x="57" y="4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7" y="4"/>
                  </a:lnTo>
                  <a:lnTo>
                    <a:pt x="19" y="7"/>
                  </a:lnTo>
                  <a:lnTo>
                    <a:pt x="13" y="11"/>
                  </a:lnTo>
                  <a:lnTo>
                    <a:pt x="7" y="17"/>
                  </a:lnTo>
                  <a:lnTo>
                    <a:pt x="4" y="25"/>
                  </a:lnTo>
                  <a:lnTo>
                    <a:pt x="2" y="32"/>
                  </a:lnTo>
                  <a:lnTo>
                    <a:pt x="2" y="40"/>
                  </a:lnTo>
                  <a:lnTo>
                    <a:pt x="2" y="50"/>
                  </a:lnTo>
                  <a:lnTo>
                    <a:pt x="4" y="57"/>
                  </a:lnTo>
                  <a:lnTo>
                    <a:pt x="7" y="63"/>
                  </a:lnTo>
                  <a:lnTo>
                    <a:pt x="13" y="71"/>
                  </a:lnTo>
                  <a:lnTo>
                    <a:pt x="19" y="75"/>
                  </a:lnTo>
                  <a:lnTo>
                    <a:pt x="27" y="79"/>
                  </a:lnTo>
                  <a:lnTo>
                    <a:pt x="34" y="81"/>
                  </a:lnTo>
                  <a:lnTo>
                    <a:pt x="42" y="82"/>
                  </a:lnTo>
                  <a:lnTo>
                    <a:pt x="50" y="81"/>
                  </a:lnTo>
                  <a:lnTo>
                    <a:pt x="57" y="79"/>
                  </a:lnTo>
                  <a:lnTo>
                    <a:pt x="65" y="75"/>
                  </a:lnTo>
                  <a:lnTo>
                    <a:pt x="71" y="71"/>
                  </a:lnTo>
                  <a:lnTo>
                    <a:pt x="77" y="63"/>
                  </a:lnTo>
                  <a:lnTo>
                    <a:pt x="80" y="57"/>
                  </a:lnTo>
                  <a:lnTo>
                    <a:pt x="82" y="50"/>
                  </a:lnTo>
                  <a:lnTo>
                    <a:pt x="82" y="40"/>
                  </a:lnTo>
                  <a:lnTo>
                    <a:pt x="84" y="40"/>
                  </a:lnTo>
                  <a:close/>
                </a:path>
              </a:pathLst>
            </a:custGeom>
            <a:solidFill>
              <a:srgbClr val="00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88" name="Freeform 8263"/>
            <p:cNvSpPr>
              <a:spLocks/>
            </p:cNvSpPr>
            <p:nvPr/>
          </p:nvSpPr>
          <p:spPr bwMode="auto">
            <a:xfrm>
              <a:off x="2927" y="3089"/>
              <a:ext cx="80" cy="82"/>
            </a:xfrm>
            <a:custGeom>
              <a:avLst/>
              <a:gdLst>
                <a:gd name="T0" fmla="*/ 80 w 80"/>
                <a:gd name="T1" fmla="*/ 32 h 82"/>
                <a:gd name="T2" fmla="*/ 75 w 80"/>
                <a:gd name="T3" fmla="*/ 17 h 82"/>
                <a:gd name="T4" fmla="*/ 63 w 80"/>
                <a:gd name="T5" fmla="*/ 7 h 82"/>
                <a:gd name="T6" fmla="*/ 48 w 80"/>
                <a:gd name="T7" fmla="*/ 0 h 82"/>
                <a:gd name="T8" fmla="*/ 32 w 80"/>
                <a:gd name="T9" fmla="*/ 0 h 82"/>
                <a:gd name="T10" fmla="*/ 17 w 80"/>
                <a:gd name="T11" fmla="*/ 7 h 82"/>
                <a:gd name="T12" fmla="*/ 5 w 80"/>
                <a:gd name="T13" fmla="*/ 17 h 82"/>
                <a:gd name="T14" fmla="*/ 0 w 80"/>
                <a:gd name="T15" fmla="*/ 32 h 82"/>
                <a:gd name="T16" fmla="*/ 0 w 80"/>
                <a:gd name="T17" fmla="*/ 50 h 82"/>
                <a:gd name="T18" fmla="*/ 5 w 80"/>
                <a:gd name="T19" fmla="*/ 63 h 82"/>
                <a:gd name="T20" fmla="*/ 17 w 80"/>
                <a:gd name="T21" fmla="*/ 75 h 82"/>
                <a:gd name="T22" fmla="*/ 32 w 80"/>
                <a:gd name="T23" fmla="*/ 81 h 82"/>
                <a:gd name="T24" fmla="*/ 48 w 80"/>
                <a:gd name="T25" fmla="*/ 81 h 82"/>
                <a:gd name="T26" fmla="*/ 63 w 80"/>
                <a:gd name="T27" fmla="*/ 75 h 82"/>
                <a:gd name="T28" fmla="*/ 75 w 80"/>
                <a:gd name="T29" fmla="*/ 63 h 82"/>
                <a:gd name="T30" fmla="*/ 80 w 80"/>
                <a:gd name="T31" fmla="*/ 50 h 82"/>
                <a:gd name="T32" fmla="*/ 80 w 80"/>
                <a:gd name="T33" fmla="*/ 40 h 82"/>
                <a:gd name="T34" fmla="*/ 78 w 80"/>
                <a:gd name="T35" fmla="*/ 25 h 82"/>
                <a:gd name="T36" fmla="*/ 69 w 80"/>
                <a:gd name="T37" fmla="*/ 11 h 82"/>
                <a:gd name="T38" fmla="*/ 55 w 80"/>
                <a:gd name="T39" fmla="*/ 4 h 82"/>
                <a:gd name="T40" fmla="*/ 40 w 80"/>
                <a:gd name="T41" fmla="*/ 0 h 82"/>
                <a:gd name="T42" fmla="*/ 25 w 80"/>
                <a:gd name="T43" fmla="*/ 4 h 82"/>
                <a:gd name="T44" fmla="*/ 11 w 80"/>
                <a:gd name="T45" fmla="*/ 11 h 82"/>
                <a:gd name="T46" fmla="*/ 2 w 80"/>
                <a:gd name="T47" fmla="*/ 25 h 82"/>
                <a:gd name="T48" fmla="*/ 0 w 80"/>
                <a:gd name="T49" fmla="*/ 40 h 82"/>
                <a:gd name="T50" fmla="*/ 2 w 80"/>
                <a:gd name="T51" fmla="*/ 57 h 82"/>
                <a:gd name="T52" fmla="*/ 11 w 80"/>
                <a:gd name="T53" fmla="*/ 69 h 82"/>
                <a:gd name="T54" fmla="*/ 25 w 80"/>
                <a:gd name="T55" fmla="*/ 79 h 82"/>
                <a:gd name="T56" fmla="*/ 40 w 80"/>
                <a:gd name="T57" fmla="*/ 82 h 82"/>
                <a:gd name="T58" fmla="*/ 55 w 80"/>
                <a:gd name="T59" fmla="*/ 79 h 82"/>
                <a:gd name="T60" fmla="*/ 69 w 80"/>
                <a:gd name="T61" fmla="*/ 69 h 82"/>
                <a:gd name="T62" fmla="*/ 78 w 80"/>
                <a:gd name="T63" fmla="*/ 57 h 82"/>
                <a:gd name="T64" fmla="*/ 80 w 80"/>
                <a:gd name="T65" fmla="*/ 4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82">
                  <a:moveTo>
                    <a:pt x="80" y="40"/>
                  </a:moveTo>
                  <a:lnTo>
                    <a:pt x="80" y="32"/>
                  </a:lnTo>
                  <a:lnTo>
                    <a:pt x="78" y="25"/>
                  </a:lnTo>
                  <a:lnTo>
                    <a:pt x="75" y="17"/>
                  </a:lnTo>
                  <a:lnTo>
                    <a:pt x="69" y="11"/>
                  </a:lnTo>
                  <a:lnTo>
                    <a:pt x="63" y="7"/>
                  </a:lnTo>
                  <a:lnTo>
                    <a:pt x="55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5" y="4"/>
                  </a:lnTo>
                  <a:lnTo>
                    <a:pt x="17" y="7"/>
                  </a:lnTo>
                  <a:lnTo>
                    <a:pt x="11" y="11"/>
                  </a:lnTo>
                  <a:lnTo>
                    <a:pt x="5" y="17"/>
                  </a:lnTo>
                  <a:lnTo>
                    <a:pt x="2" y="25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7"/>
                  </a:lnTo>
                  <a:lnTo>
                    <a:pt x="5" y="63"/>
                  </a:lnTo>
                  <a:lnTo>
                    <a:pt x="11" y="71"/>
                  </a:lnTo>
                  <a:lnTo>
                    <a:pt x="17" y="75"/>
                  </a:lnTo>
                  <a:lnTo>
                    <a:pt x="25" y="79"/>
                  </a:lnTo>
                  <a:lnTo>
                    <a:pt x="32" y="81"/>
                  </a:lnTo>
                  <a:lnTo>
                    <a:pt x="40" y="82"/>
                  </a:lnTo>
                  <a:lnTo>
                    <a:pt x="48" y="81"/>
                  </a:lnTo>
                  <a:lnTo>
                    <a:pt x="55" y="79"/>
                  </a:lnTo>
                  <a:lnTo>
                    <a:pt x="63" y="75"/>
                  </a:lnTo>
                  <a:lnTo>
                    <a:pt x="69" y="71"/>
                  </a:lnTo>
                  <a:lnTo>
                    <a:pt x="75" y="63"/>
                  </a:lnTo>
                  <a:lnTo>
                    <a:pt x="78" y="57"/>
                  </a:lnTo>
                  <a:lnTo>
                    <a:pt x="80" y="5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32"/>
                  </a:lnTo>
                  <a:lnTo>
                    <a:pt x="78" y="25"/>
                  </a:lnTo>
                  <a:lnTo>
                    <a:pt x="75" y="19"/>
                  </a:lnTo>
                  <a:lnTo>
                    <a:pt x="69" y="11"/>
                  </a:lnTo>
                  <a:lnTo>
                    <a:pt x="63" y="7"/>
                  </a:lnTo>
                  <a:lnTo>
                    <a:pt x="55" y="4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25" y="4"/>
                  </a:lnTo>
                  <a:lnTo>
                    <a:pt x="17" y="7"/>
                  </a:lnTo>
                  <a:lnTo>
                    <a:pt x="11" y="11"/>
                  </a:lnTo>
                  <a:lnTo>
                    <a:pt x="5" y="19"/>
                  </a:lnTo>
                  <a:lnTo>
                    <a:pt x="2" y="25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7"/>
                  </a:lnTo>
                  <a:lnTo>
                    <a:pt x="5" y="63"/>
                  </a:lnTo>
                  <a:lnTo>
                    <a:pt x="11" y="69"/>
                  </a:lnTo>
                  <a:lnTo>
                    <a:pt x="17" y="75"/>
                  </a:lnTo>
                  <a:lnTo>
                    <a:pt x="25" y="79"/>
                  </a:lnTo>
                  <a:lnTo>
                    <a:pt x="32" y="81"/>
                  </a:lnTo>
                  <a:lnTo>
                    <a:pt x="40" y="82"/>
                  </a:lnTo>
                  <a:lnTo>
                    <a:pt x="48" y="81"/>
                  </a:lnTo>
                  <a:lnTo>
                    <a:pt x="55" y="79"/>
                  </a:lnTo>
                  <a:lnTo>
                    <a:pt x="63" y="75"/>
                  </a:lnTo>
                  <a:lnTo>
                    <a:pt x="69" y="69"/>
                  </a:lnTo>
                  <a:lnTo>
                    <a:pt x="75" y="63"/>
                  </a:lnTo>
                  <a:lnTo>
                    <a:pt x="78" y="57"/>
                  </a:lnTo>
                  <a:lnTo>
                    <a:pt x="80" y="50"/>
                  </a:lnTo>
                  <a:lnTo>
                    <a:pt x="80" y="40"/>
                  </a:lnTo>
                  <a:lnTo>
                    <a:pt x="80" y="40"/>
                  </a:lnTo>
                  <a:close/>
                </a:path>
              </a:pathLst>
            </a:custGeom>
            <a:solidFill>
              <a:srgbClr val="00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89" name="Freeform 8264"/>
            <p:cNvSpPr>
              <a:spLocks/>
            </p:cNvSpPr>
            <p:nvPr/>
          </p:nvSpPr>
          <p:spPr bwMode="auto">
            <a:xfrm>
              <a:off x="2927" y="3089"/>
              <a:ext cx="80" cy="82"/>
            </a:xfrm>
            <a:custGeom>
              <a:avLst/>
              <a:gdLst>
                <a:gd name="T0" fmla="*/ 80 w 80"/>
                <a:gd name="T1" fmla="*/ 32 h 82"/>
                <a:gd name="T2" fmla="*/ 75 w 80"/>
                <a:gd name="T3" fmla="*/ 19 h 82"/>
                <a:gd name="T4" fmla="*/ 63 w 80"/>
                <a:gd name="T5" fmla="*/ 7 h 82"/>
                <a:gd name="T6" fmla="*/ 48 w 80"/>
                <a:gd name="T7" fmla="*/ 2 h 82"/>
                <a:gd name="T8" fmla="*/ 32 w 80"/>
                <a:gd name="T9" fmla="*/ 2 h 82"/>
                <a:gd name="T10" fmla="*/ 17 w 80"/>
                <a:gd name="T11" fmla="*/ 7 h 82"/>
                <a:gd name="T12" fmla="*/ 5 w 80"/>
                <a:gd name="T13" fmla="*/ 19 h 82"/>
                <a:gd name="T14" fmla="*/ 0 w 80"/>
                <a:gd name="T15" fmla="*/ 32 h 82"/>
                <a:gd name="T16" fmla="*/ 0 w 80"/>
                <a:gd name="T17" fmla="*/ 50 h 82"/>
                <a:gd name="T18" fmla="*/ 5 w 80"/>
                <a:gd name="T19" fmla="*/ 63 h 82"/>
                <a:gd name="T20" fmla="*/ 17 w 80"/>
                <a:gd name="T21" fmla="*/ 75 h 82"/>
                <a:gd name="T22" fmla="*/ 32 w 80"/>
                <a:gd name="T23" fmla="*/ 81 h 82"/>
                <a:gd name="T24" fmla="*/ 48 w 80"/>
                <a:gd name="T25" fmla="*/ 81 h 82"/>
                <a:gd name="T26" fmla="*/ 63 w 80"/>
                <a:gd name="T27" fmla="*/ 75 h 82"/>
                <a:gd name="T28" fmla="*/ 75 w 80"/>
                <a:gd name="T29" fmla="*/ 63 h 82"/>
                <a:gd name="T30" fmla="*/ 80 w 80"/>
                <a:gd name="T31" fmla="*/ 50 h 82"/>
                <a:gd name="T32" fmla="*/ 80 w 80"/>
                <a:gd name="T33" fmla="*/ 40 h 82"/>
                <a:gd name="T34" fmla="*/ 76 w 80"/>
                <a:gd name="T35" fmla="*/ 25 h 82"/>
                <a:gd name="T36" fmla="*/ 69 w 80"/>
                <a:gd name="T37" fmla="*/ 13 h 82"/>
                <a:gd name="T38" fmla="*/ 55 w 80"/>
                <a:gd name="T39" fmla="*/ 4 h 82"/>
                <a:gd name="T40" fmla="*/ 40 w 80"/>
                <a:gd name="T41" fmla="*/ 0 h 82"/>
                <a:gd name="T42" fmla="*/ 25 w 80"/>
                <a:gd name="T43" fmla="*/ 4 h 82"/>
                <a:gd name="T44" fmla="*/ 11 w 80"/>
                <a:gd name="T45" fmla="*/ 13 h 82"/>
                <a:gd name="T46" fmla="*/ 4 w 80"/>
                <a:gd name="T47" fmla="*/ 25 h 82"/>
                <a:gd name="T48" fmla="*/ 0 w 80"/>
                <a:gd name="T49" fmla="*/ 40 h 82"/>
                <a:gd name="T50" fmla="*/ 4 w 80"/>
                <a:gd name="T51" fmla="*/ 57 h 82"/>
                <a:gd name="T52" fmla="*/ 11 w 80"/>
                <a:gd name="T53" fmla="*/ 69 h 82"/>
                <a:gd name="T54" fmla="*/ 25 w 80"/>
                <a:gd name="T55" fmla="*/ 79 h 82"/>
                <a:gd name="T56" fmla="*/ 40 w 80"/>
                <a:gd name="T57" fmla="*/ 81 h 82"/>
                <a:gd name="T58" fmla="*/ 55 w 80"/>
                <a:gd name="T59" fmla="*/ 79 h 82"/>
                <a:gd name="T60" fmla="*/ 69 w 80"/>
                <a:gd name="T61" fmla="*/ 69 h 82"/>
                <a:gd name="T62" fmla="*/ 76 w 80"/>
                <a:gd name="T63" fmla="*/ 57 h 82"/>
                <a:gd name="T64" fmla="*/ 80 w 80"/>
                <a:gd name="T65" fmla="*/ 4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82">
                  <a:moveTo>
                    <a:pt x="80" y="40"/>
                  </a:moveTo>
                  <a:lnTo>
                    <a:pt x="80" y="32"/>
                  </a:lnTo>
                  <a:lnTo>
                    <a:pt x="78" y="25"/>
                  </a:lnTo>
                  <a:lnTo>
                    <a:pt x="75" y="19"/>
                  </a:lnTo>
                  <a:lnTo>
                    <a:pt x="69" y="11"/>
                  </a:lnTo>
                  <a:lnTo>
                    <a:pt x="63" y="7"/>
                  </a:lnTo>
                  <a:lnTo>
                    <a:pt x="55" y="4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25" y="4"/>
                  </a:lnTo>
                  <a:lnTo>
                    <a:pt x="17" y="7"/>
                  </a:lnTo>
                  <a:lnTo>
                    <a:pt x="11" y="11"/>
                  </a:lnTo>
                  <a:lnTo>
                    <a:pt x="5" y="19"/>
                  </a:lnTo>
                  <a:lnTo>
                    <a:pt x="2" y="25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7"/>
                  </a:lnTo>
                  <a:lnTo>
                    <a:pt x="5" y="63"/>
                  </a:lnTo>
                  <a:lnTo>
                    <a:pt x="11" y="69"/>
                  </a:lnTo>
                  <a:lnTo>
                    <a:pt x="17" y="75"/>
                  </a:lnTo>
                  <a:lnTo>
                    <a:pt x="25" y="79"/>
                  </a:lnTo>
                  <a:lnTo>
                    <a:pt x="32" y="81"/>
                  </a:lnTo>
                  <a:lnTo>
                    <a:pt x="40" y="82"/>
                  </a:lnTo>
                  <a:lnTo>
                    <a:pt x="48" y="81"/>
                  </a:lnTo>
                  <a:lnTo>
                    <a:pt x="55" y="79"/>
                  </a:lnTo>
                  <a:lnTo>
                    <a:pt x="63" y="75"/>
                  </a:lnTo>
                  <a:lnTo>
                    <a:pt x="69" y="69"/>
                  </a:lnTo>
                  <a:lnTo>
                    <a:pt x="75" y="63"/>
                  </a:lnTo>
                  <a:lnTo>
                    <a:pt x="78" y="57"/>
                  </a:lnTo>
                  <a:lnTo>
                    <a:pt x="80" y="5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32"/>
                  </a:lnTo>
                  <a:lnTo>
                    <a:pt x="76" y="25"/>
                  </a:lnTo>
                  <a:lnTo>
                    <a:pt x="73" y="19"/>
                  </a:lnTo>
                  <a:lnTo>
                    <a:pt x="69" y="13"/>
                  </a:lnTo>
                  <a:lnTo>
                    <a:pt x="63" y="7"/>
                  </a:lnTo>
                  <a:lnTo>
                    <a:pt x="55" y="4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25" y="4"/>
                  </a:lnTo>
                  <a:lnTo>
                    <a:pt x="17" y="7"/>
                  </a:lnTo>
                  <a:lnTo>
                    <a:pt x="11" y="13"/>
                  </a:lnTo>
                  <a:lnTo>
                    <a:pt x="7" y="19"/>
                  </a:lnTo>
                  <a:lnTo>
                    <a:pt x="4" y="25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4" y="57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7" y="75"/>
                  </a:lnTo>
                  <a:lnTo>
                    <a:pt x="25" y="79"/>
                  </a:lnTo>
                  <a:lnTo>
                    <a:pt x="32" y="81"/>
                  </a:lnTo>
                  <a:lnTo>
                    <a:pt x="40" y="81"/>
                  </a:lnTo>
                  <a:lnTo>
                    <a:pt x="48" y="81"/>
                  </a:lnTo>
                  <a:lnTo>
                    <a:pt x="55" y="79"/>
                  </a:lnTo>
                  <a:lnTo>
                    <a:pt x="63" y="75"/>
                  </a:lnTo>
                  <a:lnTo>
                    <a:pt x="69" y="69"/>
                  </a:lnTo>
                  <a:lnTo>
                    <a:pt x="73" y="63"/>
                  </a:lnTo>
                  <a:lnTo>
                    <a:pt x="76" y="57"/>
                  </a:lnTo>
                  <a:lnTo>
                    <a:pt x="80" y="50"/>
                  </a:lnTo>
                  <a:lnTo>
                    <a:pt x="80" y="40"/>
                  </a:lnTo>
                  <a:lnTo>
                    <a:pt x="80" y="40"/>
                  </a:lnTo>
                  <a:close/>
                </a:path>
              </a:pathLst>
            </a:custGeom>
            <a:solidFill>
              <a:srgbClr val="00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90" name="Freeform 8265"/>
            <p:cNvSpPr>
              <a:spLocks/>
            </p:cNvSpPr>
            <p:nvPr/>
          </p:nvSpPr>
          <p:spPr bwMode="auto">
            <a:xfrm>
              <a:off x="2927" y="3089"/>
              <a:ext cx="80" cy="81"/>
            </a:xfrm>
            <a:custGeom>
              <a:avLst/>
              <a:gdLst>
                <a:gd name="T0" fmla="*/ 80 w 80"/>
                <a:gd name="T1" fmla="*/ 32 h 81"/>
                <a:gd name="T2" fmla="*/ 73 w 80"/>
                <a:gd name="T3" fmla="*/ 19 h 81"/>
                <a:gd name="T4" fmla="*/ 63 w 80"/>
                <a:gd name="T5" fmla="*/ 7 h 81"/>
                <a:gd name="T6" fmla="*/ 48 w 80"/>
                <a:gd name="T7" fmla="*/ 2 h 81"/>
                <a:gd name="T8" fmla="*/ 32 w 80"/>
                <a:gd name="T9" fmla="*/ 2 h 81"/>
                <a:gd name="T10" fmla="*/ 17 w 80"/>
                <a:gd name="T11" fmla="*/ 7 h 81"/>
                <a:gd name="T12" fmla="*/ 7 w 80"/>
                <a:gd name="T13" fmla="*/ 19 h 81"/>
                <a:gd name="T14" fmla="*/ 0 w 80"/>
                <a:gd name="T15" fmla="*/ 32 h 81"/>
                <a:gd name="T16" fmla="*/ 0 w 80"/>
                <a:gd name="T17" fmla="*/ 50 h 81"/>
                <a:gd name="T18" fmla="*/ 7 w 80"/>
                <a:gd name="T19" fmla="*/ 63 h 81"/>
                <a:gd name="T20" fmla="*/ 17 w 80"/>
                <a:gd name="T21" fmla="*/ 75 h 81"/>
                <a:gd name="T22" fmla="*/ 32 w 80"/>
                <a:gd name="T23" fmla="*/ 81 h 81"/>
                <a:gd name="T24" fmla="*/ 48 w 80"/>
                <a:gd name="T25" fmla="*/ 81 h 81"/>
                <a:gd name="T26" fmla="*/ 63 w 80"/>
                <a:gd name="T27" fmla="*/ 75 h 81"/>
                <a:gd name="T28" fmla="*/ 73 w 80"/>
                <a:gd name="T29" fmla="*/ 63 h 81"/>
                <a:gd name="T30" fmla="*/ 80 w 80"/>
                <a:gd name="T31" fmla="*/ 50 h 81"/>
                <a:gd name="T32" fmla="*/ 80 w 80"/>
                <a:gd name="T33" fmla="*/ 40 h 81"/>
                <a:gd name="T34" fmla="*/ 76 w 80"/>
                <a:gd name="T35" fmla="*/ 25 h 81"/>
                <a:gd name="T36" fmla="*/ 69 w 80"/>
                <a:gd name="T37" fmla="*/ 13 h 81"/>
                <a:gd name="T38" fmla="*/ 55 w 80"/>
                <a:gd name="T39" fmla="*/ 4 h 81"/>
                <a:gd name="T40" fmla="*/ 40 w 80"/>
                <a:gd name="T41" fmla="*/ 2 h 81"/>
                <a:gd name="T42" fmla="*/ 25 w 80"/>
                <a:gd name="T43" fmla="*/ 4 h 81"/>
                <a:gd name="T44" fmla="*/ 11 w 80"/>
                <a:gd name="T45" fmla="*/ 13 h 81"/>
                <a:gd name="T46" fmla="*/ 4 w 80"/>
                <a:gd name="T47" fmla="*/ 25 h 81"/>
                <a:gd name="T48" fmla="*/ 0 w 80"/>
                <a:gd name="T49" fmla="*/ 40 h 81"/>
                <a:gd name="T50" fmla="*/ 4 w 80"/>
                <a:gd name="T51" fmla="*/ 57 h 81"/>
                <a:gd name="T52" fmla="*/ 11 w 80"/>
                <a:gd name="T53" fmla="*/ 69 h 81"/>
                <a:gd name="T54" fmla="*/ 25 w 80"/>
                <a:gd name="T55" fmla="*/ 79 h 81"/>
                <a:gd name="T56" fmla="*/ 40 w 80"/>
                <a:gd name="T57" fmla="*/ 81 h 81"/>
                <a:gd name="T58" fmla="*/ 55 w 80"/>
                <a:gd name="T59" fmla="*/ 79 h 81"/>
                <a:gd name="T60" fmla="*/ 69 w 80"/>
                <a:gd name="T61" fmla="*/ 69 h 81"/>
                <a:gd name="T62" fmla="*/ 76 w 80"/>
                <a:gd name="T63" fmla="*/ 57 h 81"/>
                <a:gd name="T64" fmla="*/ 80 w 80"/>
                <a:gd name="T65" fmla="*/ 4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81">
                  <a:moveTo>
                    <a:pt x="80" y="40"/>
                  </a:moveTo>
                  <a:lnTo>
                    <a:pt x="80" y="32"/>
                  </a:lnTo>
                  <a:lnTo>
                    <a:pt x="76" y="25"/>
                  </a:lnTo>
                  <a:lnTo>
                    <a:pt x="73" y="19"/>
                  </a:lnTo>
                  <a:lnTo>
                    <a:pt x="69" y="13"/>
                  </a:lnTo>
                  <a:lnTo>
                    <a:pt x="63" y="7"/>
                  </a:lnTo>
                  <a:lnTo>
                    <a:pt x="55" y="4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25" y="4"/>
                  </a:lnTo>
                  <a:lnTo>
                    <a:pt x="17" y="7"/>
                  </a:lnTo>
                  <a:lnTo>
                    <a:pt x="11" y="13"/>
                  </a:lnTo>
                  <a:lnTo>
                    <a:pt x="7" y="19"/>
                  </a:lnTo>
                  <a:lnTo>
                    <a:pt x="4" y="25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4" y="57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7" y="75"/>
                  </a:lnTo>
                  <a:lnTo>
                    <a:pt x="25" y="79"/>
                  </a:lnTo>
                  <a:lnTo>
                    <a:pt x="32" y="81"/>
                  </a:lnTo>
                  <a:lnTo>
                    <a:pt x="40" y="81"/>
                  </a:lnTo>
                  <a:lnTo>
                    <a:pt x="48" y="81"/>
                  </a:lnTo>
                  <a:lnTo>
                    <a:pt x="55" y="79"/>
                  </a:lnTo>
                  <a:lnTo>
                    <a:pt x="63" y="75"/>
                  </a:lnTo>
                  <a:lnTo>
                    <a:pt x="69" y="69"/>
                  </a:lnTo>
                  <a:lnTo>
                    <a:pt x="73" y="63"/>
                  </a:lnTo>
                  <a:lnTo>
                    <a:pt x="76" y="57"/>
                  </a:lnTo>
                  <a:lnTo>
                    <a:pt x="80" y="5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78" y="32"/>
                  </a:lnTo>
                  <a:lnTo>
                    <a:pt x="76" y="25"/>
                  </a:lnTo>
                  <a:lnTo>
                    <a:pt x="73" y="19"/>
                  </a:lnTo>
                  <a:lnTo>
                    <a:pt x="69" y="13"/>
                  </a:lnTo>
                  <a:lnTo>
                    <a:pt x="63" y="7"/>
                  </a:lnTo>
                  <a:lnTo>
                    <a:pt x="55" y="4"/>
                  </a:lnTo>
                  <a:lnTo>
                    <a:pt x="48" y="2"/>
                  </a:lnTo>
                  <a:lnTo>
                    <a:pt x="40" y="2"/>
                  </a:lnTo>
                  <a:lnTo>
                    <a:pt x="32" y="2"/>
                  </a:lnTo>
                  <a:lnTo>
                    <a:pt x="25" y="4"/>
                  </a:lnTo>
                  <a:lnTo>
                    <a:pt x="17" y="7"/>
                  </a:lnTo>
                  <a:lnTo>
                    <a:pt x="11" y="13"/>
                  </a:lnTo>
                  <a:lnTo>
                    <a:pt x="7" y="19"/>
                  </a:lnTo>
                  <a:lnTo>
                    <a:pt x="4" y="25"/>
                  </a:lnTo>
                  <a:lnTo>
                    <a:pt x="2" y="32"/>
                  </a:lnTo>
                  <a:lnTo>
                    <a:pt x="0" y="40"/>
                  </a:lnTo>
                  <a:lnTo>
                    <a:pt x="2" y="50"/>
                  </a:lnTo>
                  <a:lnTo>
                    <a:pt x="4" y="57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7" y="75"/>
                  </a:lnTo>
                  <a:lnTo>
                    <a:pt x="25" y="79"/>
                  </a:lnTo>
                  <a:lnTo>
                    <a:pt x="32" y="81"/>
                  </a:lnTo>
                  <a:lnTo>
                    <a:pt x="40" y="81"/>
                  </a:lnTo>
                  <a:lnTo>
                    <a:pt x="48" y="81"/>
                  </a:lnTo>
                  <a:lnTo>
                    <a:pt x="55" y="79"/>
                  </a:lnTo>
                  <a:lnTo>
                    <a:pt x="63" y="75"/>
                  </a:lnTo>
                  <a:lnTo>
                    <a:pt x="69" y="69"/>
                  </a:lnTo>
                  <a:lnTo>
                    <a:pt x="73" y="63"/>
                  </a:lnTo>
                  <a:lnTo>
                    <a:pt x="76" y="57"/>
                  </a:lnTo>
                  <a:lnTo>
                    <a:pt x="78" y="50"/>
                  </a:lnTo>
                  <a:lnTo>
                    <a:pt x="80" y="40"/>
                  </a:lnTo>
                  <a:lnTo>
                    <a:pt x="80" y="40"/>
                  </a:lnTo>
                  <a:close/>
                </a:path>
              </a:pathLst>
            </a:custGeom>
            <a:solidFill>
              <a:srgbClr val="0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91" name="Freeform 8266"/>
            <p:cNvSpPr>
              <a:spLocks/>
            </p:cNvSpPr>
            <p:nvPr/>
          </p:nvSpPr>
          <p:spPr bwMode="auto">
            <a:xfrm>
              <a:off x="2927" y="3091"/>
              <a:ext cx="80" cy="79"/>
            </a:xfrm>
            <a:custGeom>
              <a:avLst/>
              <a:gdLst>
                <a:gd name="T0" fmla="*/ 78 w 80"/>
                <a:gd name="T1" fmla="*/ 30 h 79"/>
                <a:gd name="T2" fmla="*/ 73 w 80"/>
                <a:gd name="T3" fmla="*/ 17 h 79"/>
                <a:gd name="T4" fmla="*/ 63 w 80"/>
                <a:gd name="T5" fmla="*/ 5 h 79"/>
                <a:gd name="T6" fmla="*/ 48 w 80"/>
                <a:gd name="T7" fmla="*/ 0 h 79"/>
                <a:gd name="T8" fmla="*/ 32 w 80"/>
                <a:gd name="T9" fmla="*/ 0 h 79"/>
                <a:gd name="T10" fmla="*/ 17 w 80"/>
                <a:gd name="T11" fmla="*/ 5 h 79"/>
                <a:gd name="T12" fmla="*/ 7 w 80"/>
                <a:gd name="T13" fmla="*/ 17 h 79"/>
                <a:gd name="T14" fmla="*/ 2 w 80"/>
                <a:gd name="T15" fmla="*/ 30 h 79"/>
                <a:gd name="T16" fmla="*/ 2 w 80"/>
                <a:gd name="T17" fmla="*/ 48 h 79"/>
                <a:gd name="T18" fmla="*/ 7 w 80"/>
                <a:gd name="T19" fmla="*/ 61 h 79"/>
                <a:gd name="T20" fmla="*/ 17 w 80"/>
                <a:gd name="T21" fmla="*/ 73 h 79"/>
                <a:gd name="T22" fmla="*/ 32 w 80"/>
                <a:gd name="T23" fmla="*/ 79 h 79"/>
                <a:gd name="T24" fmla="*/ 48 w 80"/>
                <a:gd name="T25" fmla="*/ 79 h 79"/>
                <a:gd name="T26" fmla="*/ 63 w 80"/>
                <a:gd name="T27" fmla="*/ 73 h 79"/>
                <a:gd name="T28" fmla="*/ 73 w 80"/>
                <a:gd name="T29" fmla="*/ 61 h 79"/>
                <a:gd name="T30" fmla="*/ 78 w 80"/>
                <a:gd name="T31" fmla="*/ 48 h 79"/>
                <a:gd name="T32" fmla="*/ 80 w 80"/>
                <a:gd name="T33" fmla="*/ 38 h 79"/>
                <a:gd name="T34" fmla="*/ 76 w 80"/>
                <a:gd name="T35" fmla="*/ 23 h 79"/>
                <a:gd name="T36" fmla="*/ 69 w 80"/>
                <a:gd name="T37" fmla="*/ 11 h 79"/>
                <a:gd name="T38" fmla="*/ 55 w 80"/>
                <a:gd name="T39" fmla="*/ 2 h 79"/>
                <a:gd name="T40" fmla="*/ 40 w 80"/>
                <a:gd name="T41" fmla="*/ 0 h 79"/>
                <a:gd name="T42" fmla="*/ 25 w 80"/>
                <a:gd name="T43" fmla="*/ 2 h 79"/>
                <a:gd name="T44" fmla="*/ 11 w 80"/>
                <a:gd name="T45" fmla="*/ 11 h 79"/>
                <a:gd name="T46" fmla="*/ 4 w 80"/>
                <a:gd name="T47" fmla="*/ 23 h 79"/>
                <a:gd name="T48" fmla="*/ 0 w 80"/>
                <a:gd name="T49" fmla="*/ 38 h 79"/>
                <a:gd name="T50" fmla="*/ 4 w 80"/>
                <a:gd name="T51" fmla="*/ 54 h 79"/>
                <a:gd name="T52" fmla="*/ 11 w 80"/>
                <a:gd name="T53" fmla="*/ 67 h 79"/>
                <a:gd name="T54" fmla="*/ 25 w 80"/>
                <a:gd name="T55" fmla="*/ 75 h 79"/>
                <a:gd name="T56" fmla="*/ 40 w 80"/>
                <a:gd name="T57" fmla="*/ 79 h 79"/>
                <a:gd name="T58" fmla="*/ 55 w 80"/>
                <a:gd name="T59" fmla="*/ 75 h 79"/>
                <a:gd name="T60" fmla="*/ 69 w 80"/>
                <a:gd name="T61" fmla="*/ 67 h 79"/>
                <a:gd name="T62" fmla="*/ 76 w 80"/>
                <a:gd name="T63" fmla="*/ 54 h 79"/>
                <a:gd name="T64" fmla="*/ 80 w 80"/>
                <a:gd name="T65" fmla="*/ 3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79">
                  <a:moveTo>
                    <a:pt x="80" y="38"/>
                  </a:moveTo>
                  <a:lnTo>
                    <a:pt x="78" y="30"/>
                  </a:lnTo>
                  <a:lnTo>
                    <a:pt x="76" y="23"/>
                  </a:lnTo>
                  <a:lnTo>
                    <a:pt x="73" y="17"/>
                  </a:lnTo>
                  <a:lnTo>
                    <a:pt x="69" y="11"/>
                  </a:lnTo>
                  <a:lnTo>
                    <a:pt x="63" y="5"/>
                  </a:lnTo>
                  <a:lnTo>
                    <a:pt x="55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5" y="2"/>
                  </a:lnTo>
                  <a:lnTo>
                    <a:pt x="17" y="5"/>
                  </a:lnTo>
                  <a:lnTo>
                    <a:pt x="11" y="11"/>
                  </a:lnTo>
                  <a:lnTo>
                    <a:pt x="7" y="17"/>
                  </a:lnTo>
                  <a:lnTo>
                    <a:pt x="4" y="23"/>
                  </a:lnTo>
                  <a:lnTo>
                    <a:pt x="2" y="30"/>
                  </a:lnTo>
                  <a:lnTo>
                    <a:pt x="0" y="38"/>
                  </a:lnTo>
                  <a:lnTo>
                    <a:pt x="2" y="48"/>
                  </a:lnTo>
                  <a:lnTo>
                    <a:pt x="4" y="55"/>
                  </a:lnTo>
                  <a:lnTo>
                    <a:pt x="7" y="61"/>
                  </a:lnTo>
                  <a:lnTo>
                    <a:pt x="11" y="67"/>
                  </a:lnTo>
                  <a:lnTo>
                    <a:pt x="17" y="73"/>
                  </a:lnTo>
                  <a:lnTo>
                    <a:pt x="25" y="77"/>
                  </a:lnTo>
                  <a:lnTo>
                    <a:pt x="32" y="79"/>
                  </a:lnTo>
                  <a:lnTo>
                    <a:pt x="40" y="79"/>
                  </a:lnTo>
                  <a:lnTo>
                    <a:pt x="48" y="79"/>
                  </a:lnTo>
                  <a:lnTo>
                    <a:pt x="55" y="77"/>
                  </a:lnTo>
                  <a:lnTo>
                    <a:pt x="63" y="73"/>
                  </a:lnTo>
                  <a:lnTo>
                    <a:pt x="69" y="67"/>
                  </a:lnTo>
                  <a:lnTo>
                    <a:pt x="73" y="61"/>
                  </a:lnTo>
                  <a:lnTo>
                    <a:pt x="76" y="55"/>
                  </a:lnTo>
                  <a:lnTo>
                    <a:pt x="78" y="48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78" y="30"/>
                  </a:lnTo>
                  <a:lnTo>
                    <a:pt x="76" y="23"/>
                  </a:lnTo>
                  <a:lnTo>
                    <a:pt x="73" y="17"/>
                  </a:lnTo>
                  <a:lnTo>
                    <a:pt x="69" y="11"/>
                  </a:lnTo>
                  <a:lnTo>
                    <a:pt x="63" y="5"/>
                  </a:lnTo>
                  <a:lnTo>
                    <a:pt x="55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5" y="2"/>
                  </a:lnTo>
                  <a:lnTo>
                    <a:pt x="17" y="5"/>
                  </a:lnTo>
                  <a:lnTo>
                    <a:pt x="11" y="11"/>
                  </a:lnTo>
                  <a:lnTo>
                    <a:pt x="7" y="17"/>
                  </a:lnTo>
                  <a:lnTo>
                    <a:pt x="4" y="23"/>
                  </a:lnTo>
                  <a:lnTo>
                    <a:pt x="2" y="30"/>
                  </a:lnTo>
                  <a:lnTo>
                    <a:pt x="0" y="38"/>
                  </a:lnTo>
                  <a:lnTo>
                    <a:pt x="2" y="48"/>
                  </a:lnTo>
                  <a:lnTo>
                    <a:pt x="4" y="54"/>
                  </a:lnTo>
                  <a:lnTo>
                    <a:pt x="7" y="61"/>
                  </a:lnTo>
                  <a:lnTo>
                    <a:pt x="11" y="67"/>
                  </a:lnTo>
                  <a:lnTo>
                    <a:pt x="17" y="71"/>
                  </a:lnTo>
                  <a:lnTo>
                    <a:pt x="25" y="75"/>
                  </a:lnTo>
                  <a:lnTo>
                    <a:pt x="32" y="79"/>
                  </a:lnTo>
                  <a:lnTo>
                    <a:pt x="40" y="79"/>
                  </a:lnTo>
                  <a:lnTo>
                    <a:pt x="48" y="79"/>
                  </a:lnTo>
                  <a:lnTo>
                    <a:pt x="55" y="75"/>
                  </a:lnTo>
                  <a:lnTo>
                    <a:pt x="63" y="71"/>
                  </a:lnTo>
                  <a:lnTo>
                    <a:pt x="69" y="67"/>
                  </a:lnTo>
                  <a:lnTo>
                    <a:pt x="73" y="61"/>
                  </a:lnTo>
                  <a:lnTo>
                    <a:pt x="76" y="54"/>
                  </a:lnTo>
                  <a:lnTo>
                    <a:pt x="78" y="48"/>
                  </a:lnTo>
                  <a:lnTo>
                    <a:pt x="80" y="38"/>
                  </a:lnTo>
                  <a:lnTo>
                    <a:pt x="80" y="38"/>
                  </a:lnTo>
                  <a:close/>
                </a:path>
              </a:pathLst>
            </a:custGeom>
            <a:solidFill>
              <a:srgbClr val="00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92" name="Freeform 8267"/>
            <p:cNvSpPr>
              <a:spLocks/>
            </p:cNvSpPr>
            <p:nvPr/>
          </p:nvSpPr>
          <p:spPr bwMode="auto">
            <a:xfrm>
              <a:off x="2927" y="3091"/>
              <a:ext cx="80" cy="79"/>
            </a:xfrm>
            <a:custGeom>
              <a:avLst/>
              <a:gdLst>
                <a:gd name="T0" fmla="*/ 78 w 80"/>
                <a:gd name="T1" fmla="*/ 30 h 79"/>
                <a:gd name="T2" fmla="*/ 73 w 80"/>
                <a:gd name="T3" fmla="*/ 17 h 79"/>
                <a:gd name="T4" fmla="*/ 63 w 80"/>
                <a:gd name="T5" fmla="*/ 5 h 79"/>
                <a:gd name="T6" fmla="*/ 48 w 80"/>
                <a:gd name="T7" fmla="*/ 0 h 79"/>
                <a:gd name="T8" fmla="*/ 32 w 80"/>
                <a:gd name="T9" fmla="*/ 0 h 79"/>
                <a:gd name="T10" fmla="*/ 17 w 80"/>
                <a:gd name="T11" fmla="*/ 5 h 79"/>
                <a:gd name="T12" fmla="*/ 7 w 80"/>
                <a:gd name="T13" fmla="*/ 17 h 79"/>
                <a:gd name="T14" fmla="*/ 2 w 80"/>
                <a:gd name="T15" fmla="*/ 30 h 79"/>
                <a:gd name="T16" fmla="*/ 2 w 80"/>
                <a:gd name="T17" fmla="*/ 48 h 79"/>
                <a:gd name="T18" fmla="*/ 7 w 80"/>
                <a:gd name="T19" fmla="*/ 61 h 79"/>
                <a:gd name="T20" fmla="*/ 17 w 80"/>
                <a:gd name="T21" fmla="*/ 71 h 79"/>
                <a:gd name="T22" fmla="*/ 32 w 80"/>
                <a:gd name="T23" fmla="*/ 79 h 79"/>
                <a:gd name="T24" fmla="*/ 48 w 80"/>
                <a:gd name="T25" fmla="*/ 79 h 79"/>
                <a:gd name="T26" fmla="*/ 63 w 80"/>
                <a:gd name="T27" fmla="*/ 71 h 79"/>
                <a:gd name="T28" fmla="*/ 73 w 80"/>
                <a:gd name="T29" fmla="*/ 61 h 79"/>
                <a:gd name="T30" fmla="*/ 78 w 80"/>
                <a:gd name="T31" fmla="*/ 48 h 79"/>
                <a:gd name="T32" fmla="*/ 78 w 80"/>
                <a:gd name="T33" fmla="*/ 38 h 79"/>
                <a:gd name="T34" fmla="*/ 76 w 80"/>
                <a:gd name="T35" fmla="*/ 23 h 79"/>
                <a:gd name="T36" fmla="*/ 67 w 80"/>
                <a:gd name="T37" fmla="*/ 11 h 79"/>
                <a:gd name="T38" fmla="*/ 55 w 80"/>
                <a:gd name="T39" fmla="*/ 4 h 79"/>
                <a:gd name="T40" fmla="*/ 40 w 80"/>
                <a:gd name="T41" fmla="*/ 0 h 79"/>
                <a:gd name="T42" fmla="*/ 25 w 80"/>
                <a:gd name="T43" fmla="*/ 4 h 79"/>
                <a:gd name="T44" fmla="*/ 13 w 80"/>
                <a:gd name="T45" fmla="*/ 11 h 79"/>
                <a:gd name="T46" fmla="*/ 4 w 80"/>
                <a:gd name="T47" fmla="*/ 23 h 79"/>
                <a:gd name="T48" fmla="*/ 2 w 80"/>
                <a:gd name="T49" fmla="*/ 38 h 79"/>
                <a:gd name="T50" fmla="*/ 4 w 80"/>
                <a:gd name="T51" fmla="*/ 54 h 79"/>
                <a:gd name="T52" fmla="*/ 13 w 80"/>
                <a:gd name="T53" fmla="*/ 67 h 79"/>
                <a:gd name="T54" fmla="*/ 25 w 80"/>
                <a:gd name="T55" fmla="*/ 75 h 79"/>
                <a:gd name="T56" fmla="*/ 40 w 80"/>
                <a:gd name="T57" fmla="*/ 79 h 79"/>
                <a:gd name="T58" fmla="*/ 55 w 80"/>
                <a:gd name="T59" fmla="*/ 75 h 79"/>
                <a:gd name="T60" fmla="*/ 67 w 80"/>
                <a:gd name="T61" fmla="*/ 67 h 79"/>
                <a:gd name="T62" fmla="*/ 76 w 80"/>
                <a:gd name="T63" fmla="*/ 54 h 79"/>
                <a:gd name="T64" fmla="*/ 78 w 80"/>
                <a:gd name="T65" fmla="*/ 3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79">
                  <a:moveTo>
                    <a:pt x="80" y="38"/>
                  </a:moveTo>
                  <a:lnTo>
                    <a:pt x="78" y="30"/>
                  </a:lnTo>
                  <a:lnTo>
                    <a:pt x="76" y="23"/>
                  </a:lnTo>
                  <a:lnTo>
                    <a:pt x="73" y="17"/>
                  </a:lnTo>
                  <a:lnTo>
                    <a:pt x="69" y="11"/>
                  </a:lnTo>
                  <a:lnTo>
                    <a:pt x="63" y="5"/>
                  </a:lnTo>
                  <a:lnTo>
                    <a:pt x="55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5" y="2"/>
                  </a:lnTo>
                  <a:lnTo>
                    <a:pt x="17" y="5"/>
                  </a:lnTo>
                  <a:lnTo>
                    <a:pt x="11" y="11"/>
                  </a:lnTo>
                  <a:lnTo>
                    <a:pt x="7" y="17"/>
                  </a:lnTo>
                  <a:lnTo>
                    <a:pt x="4" y="23"/>
                  </a:lnTo>
                  <a:lnTo>
                    <a:pt x="2" y="30"/>
                  </a:lnTo>
                  <a:lnTo>
                    <a:pt x="0" y="38"/>
                  </a:lnTo>
                  <a:lnTo>
                    <a:pt x="2" y="48"/>
                  </a:lnTo>
                  <a:lnTo>
                    <a:pt x="4" y="54"/>
                  </a:lnTo>
                  <a:lnTo>
                    <a:pt x="7" y="61"/>
                  </a:lnTo>
                  <a:lnTo>
                    <a:pt x="11" y="67"/>
                  </a:lnTo>
                  <a:lnTo>
                    <a:pt x="17" y="71"/>
                  </a:lnTo>
                  <a:lnTo>
                    <a:pt x="25" y="75"/>
                  </a:lnTo>
                  <a:lnTo>
                    <a:pt x="32" y="79"/>
                  </a:lnTo>
                  <a:lnTo>
                    <a:pt x="40" y="79"/>
                  </a:lnTo>
                  <a:lnTo>
                    <a:pt x="48" y="79"/>
                  </a:lnTo>
                  <a:lnTo>
                    <a:pt x="55" y="75"/>
                  </a:lnTo>
                  <a:lnTo>
                    <a:pt x="63" y="71"/>
                  </a:lnTo>
                  <a:lnTo>
                    <a:pt x="69" y="67"/>
                  </a:lnTo>
                  <a:lnTo>
                    <a:pt x="73" y="61"/>
                  </a:lnTo>
                  <a:lnTo>
                    <a:pt x="76" y="54"/>
                  </a:lnTo>
                  <a:lnTo>
                    <a:pt x="78" y="48"/>
                  </a:lnTo>
                  <a:lnTo>
                    <a:pt x="80" y="38"/>
                  </a:lnTo>
                  <a:lnTo>
                    <a:pt x="78" y="38"/>
                  </a:lnTo>
                  <a:lnTo>
                    <a:pt x="78" y="30"/>
                  </a:lnTo>
                  <a:lnTo>
                    <a:pt x="76" y="23"/>
                  </a:lnTo>
                  <a:lnTo>
                    <a:pt x="73" y="17"/>
                  </a:lnTo>
                  <a:lnTo>
                    <a:pt x="67" y="11"/>
                  </a:lnTo>
                  <a:lnTo>
                    <a:pt x="61" y="5"/>
                  </a:lnTo>
                  <a:lnTo>
                    <a:pt x="55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5" y="4"/>
                  </a:lnTo>
                  <a:lnTo>
                    <a:pt x="19" y="5"/>
                  </a:lnTo>
                  <a:lnTo>
                    <a:pt x="13" y="11"/>
                  </a:lnTo>
                  <a:lnTo>
                    <a:pt x="7" y="17"/>
                  </a:lnTo>
                  <a:lnTo>
                    <a:pt x="4" y="23"/>
                  </a:lnTo>
                  <a:lnTo>
                    <a:pt x="2" y="30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4" y="54"/>
                  </a:lnTo>
                  <a:lnTo>
                    <a:pt x="7" y="61"/>
                  </a:lnTo>
                  <a:lnTo>
                    <a:pt x="13" y="67"/>
                  </a:lnTo>
                  <a:lnTo>
                    <a:pt x="19" y="71"/>
                  </a:lnTo>
                  <a:lnTo>
                    <a:pt x="25" y="75"/>
                  </a:lnTo>
                  <a:lnTo>
                    <a:pt x="32" y="77"/>
                  </a:lnTo>
                  <a:lnTo>
                    <a:pt x="40" y="79"/>
                  </a:lnTo>
                  <a:lnTo>
                    <a:pt x="48" y="77"/>
                  </a:lnTo>
                  <a:lnTo>
                    <a:pt x="55" y="75"/>
                  </a:lnTo>
                  <a:lnTo>
                    <a:pt x="61" y="71"/>
                  </a:lnTo>
                  <a:lnTo>
                    <a:pt x="67" y="67"/>
                  </a:lnTo>
                  <a:lnTo>
                    <a:pt x="73" y="61"/>
                  </a:lnTo>
                  <a:lnTo>
                    <a:pt x="76" y="54"/>
                  </a:lnTo>
                  <a:lnTo>
                    <a:pt x="78" y="48"/>
                  </a:lnTo>
                  <a:lnTo>
                    <a:pt x="78" y="38"/>
                  </a:lnTo>
                  <a:lnTo>
                    <a:pt x="80" y="38"/>
                  </a:lnTo>
                  <a:close/>
                </a:path>
              </a:pathLst>
            </a:custGeom>
            <a:solidFill>
              <a:srgbClr val="00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93" name="Freeform 8268"/>
            <p:cNvSpPr>
              <a:spLocks/>
            </p:cNvSpPr>
            <p:nvPr/>
          </p:nvSpPr>
          <p:spPr bwMode="auto">
            <a:xfrm>
              <a:off x="2929" y="3091"/>
              <a:ext cx="76" cy="79"/>
            </a:xfrm>
            <a:custGeom>
              <a:avLst/>
              <a:gdLst>
                <a:gd name="T0" fmla="*/ 76 w 76"/>
                <a:gd name="T1" fmla="*/ 30 h 79"/>
                <a:gd name="T2" fmla="*/ 71 w 76"/>
                <a:gd name="T3" fmla="*/ 17 h 79"/>
                <a:gd name="T4" fmla="*/ 59 w 76"/>
                <a:gd name="T5" fmla="*/ 5 h 79"/>
                <a:gd name="T6" fmla="*/ 46 w 76"/>
                <a:gd name="T7" fmla="*/ 0 h 79"/>
                <a:gd name="T8" fmla="*/ 30 w 76"/>
                <a:gd name="T9" fmla="*/ 0 h 79"/>
                <a:gd name="T10" fmla="*/ 17 w 76"/>
                <a:gd name="T11" fmla="*/ 5 h 79"/>
                <a:gd name="T12" fmla="*/ 5 w 76"/>
                <a:gd name="T13" fmla="*/ 17 h 79"/>
                <a:gd name="T14" fmla="*/ 0 w 76"/>
                <a:gd name="T15" fmla="*/ 30 h 79"/>
                <a:gd name="T16" fmla="*/ 0 w 76"/>
                <a:gd name="T17" fmla="*/ 48 h 79"/>
                <a:gd name="T18" fmla="*/ 5 w 76"/>
                <a:gd name="T19" fmla="*/ 61 h 79"/>
                <a:gd name="T20" fmla="*/ 17 w 76"/>
                <a:gd name="T21" fmla="*/ 71 h 79"/>
                <a:gd name="T22" fmla="*/ 30 w 76"/>
                <a:gd name="T23" fmla="*/ 77 h 79"/>
                <a:gd name="T24" fmla="*/ 46 w 76"/>
                <a:gd name="T25" fmla="*/ 77 h 79"/>
                <a:gd name="T26" fmla="*/ 59 w 76"/>
                <a:gd name="T27" fmla="*/ 71 h 79"/>
                <a:gd name="T28" fmla="*/ 71 w 76"/>
                <a:gd name="T29" fmla="*/ 61 h 79"/>
                <a:gd name="T30" fmla="*/ 76 w 76"/>
                <a:gd name="T31" fmla="*/ 48 h 79"/>
                <a:gd name="T32" fmla="*/ 76 w 76"/>
                <a:gd name="T33" fmla="*/ 38 h 79"/>
                <a:gd name="T34" fmla="*/ 74 w 76"/>
                <a:gd name="T35" fmla="*/ 25 h 79"/>
                <a:gd name="T36" fmla="*/ 65 w 76"/>
                <a:gd name="T37" fmla="*/ 11 h 79"/>
                <a:gd name="T38" fmla="*/ 53 w 76"/>
                <a:gd name="T39" fmla="*/ 4 h 79"/>
                <a:gd name="T40" fmla="*/ 38 w 76"/>
                <a:gd name="T41" fmla="*/ 0 h 79"/>
                <a:gd name="T42" fmla="*/ 23 w 76"/>
                <a:gd name="T43" fmla="*/ 4 h 79"/>
                <a:gd name="T44" fmla="*/ 11 w 76"/>
                <a:gd name="T45" fmla="*/ 11 h 79"/>
                <a:gd name="T46" fmla="*/ 2 w 76"/>
                <a:gd name="T47" fmla="*/ 25 h 79"/>
                <a:gd name="T48" fmla="*/ 0 w 76"/>
                <a:gd name="T49" fmla="*/ 38 h 79"/>
                <a:gd name="T50" fmla="*/ 2 w 76"/>
                <a:gd name="T51" fmla="*/ 54 h 79"/>
                <a:gd name="T52" fmla="*/ 11 w 76"/>
                <a:gd name="T53" fmla="*/ 67 h 79"/>
                <a:gd name="T54" fmla="*/ 23 w 76"/>
                <a:gd name="T55" fmla="*/ 75 h 79"/>
                <a:gd name="T56" fmla="*/ 38 w 76"/>
                <a:gd name="T57" fmla="*/ 79 h 79"/>
                <a:gd name="T58" fmla="*/ 53 w 76"/>
                <a:gd name="T59" fmla="*/ 75 h 79"/>
                <a:gd name="T60" fmla="*/ 65 w 76"/>
                <a:gd name="T61" fmla="*/ 67 h 79"/>
                <a:gd name="T62" fmla="*/ 74 w 76"/>
                <a:gd name="T63" fmla="*/ 54 h 79"/>
                <a:gd name="T64" fmla="*/ 76 w 76"/>
                <a:gd name="T65" fmla="*/ 3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" h="79">
                  <a:moveTo>
                    <a:pt x="76" y="38"/>
                  </a:moveTo>
                  <a:lnTo>
                    <a:pt x="76" y="30"/>
                  </a:lnTo>
                  <a:lnTo>
                    <a:pt x="74" y="23"/>
                  </a:lnTo>
                  <a:lnTo>
                    <a:pt x="71" y="17"/>
                  </a:lnTo>
                  <a:lnTo>
                    <a:pt x="65" y="11"/>
                  </a:lnTo>
                  <a:lnTo>
                    <a:pt x="59" y="5"/>
                  </a:lnTo>
                  <a:lnTo>
                    <a:pt x="53" y="4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4"/>
                  </a:lnTo>
                  <a:lnTo>
                    <a:pt x="17" y="5"/>
                  </a:lnTo>
                  <a:lnTo>
                    <a:pt x="11" y="11"/>
                  </a:lnTo>
                  <a:lnTo>
                    <a:pt x="5" y="17"/>
                  </a:lnTo>
                  <a:lnTo>
                    <a:pt x="2" y="23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2" y="54"/>
                  </a:lnTo>
                  <a:lnTo>
                    <a:pt x="5" y="61"/>
                  </a:lnTo>
                  <a:lnTo>
                    <a:pt x="11" y="67"/>
                  </a:lnTo>
                  <a:lnTo>
                    <a:pt x="17" y="71"/>
                  </a:lnTo>
                  <a:lnTo>
                    <a:pt x="23" y="75"/>
                  </a:lnTo>
                  <a:lnTo>
                    <a:pt x="30" y="77"/>
                  </a:lnTo>
                  <a:lnTo>
                    <a:pt x="38" y="79"/>
                  </a:lnTo>
                  <a:lnTo>
                    <a:pt x="46" y="77"/>
                  </a:lnTo>
                  <a:lnTo>
                    <a:pt x="53" y="75"/>
                  </a:lnTo>
                  <a:lnTo>
                    <a:pt x="59" y="71"/>
                  </a:lnTo>
                  <a:lnTo>
                    <a:pt x="65" y="67"/>
                  </a:lnTo>
                  <a:lnTo>
                    <a:pt x="71" y="61"/>
                  </a:lnTo>
                  <a:lnTo>
                    <a:pt x="74" y="54"/>
                  </a:lnTo>
                  <a:lnTo>
                    <a:pt x="76" y="4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0"/>
                  </a:lnTo>
                  <a:lnTo>
                    <a:pt x="74" y="25"/>
                  </a:lnTo>
                  <a:lnTo>
                    <a:pt x="71" y="17"/>
                  </a:lnTo>
                  <a:lnTo>
                    <a:pt x="65" y="11"/>
                  </a:lnTo>
                  <a:lnTo>
                    <a:pt x="59" y="7"/>
                  </a:lnTo>
                  <a:lnTo>
                    <a:pt x="53" y="4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0" y="2"/>
                  </a:lnTo>
                  <a:lnTo>
                    <a:pt x="23" y="4"/>
                  </a:lnTo>
                  <a:lnTo>
                    <a:pt x="17" y="7"/>
                  </a:lnTo>
                  <a:lnTo>
                    <a:pt x="11" y="11"/>
                  </a:lnTo>
                  <a:lnTo>
                    <a:pt x="5" y="17"/>
                  </a:lnTo>
                  <a:lnTo>
                    <a:pt x="2" y="25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5" y="61"/>
                  </a:lnTo>
                  <a:lnTo>
                    <a:pt x="11" y="67"/>
                  </a:lnTo>
                  <a:lnTo>
                    <a:pt x="17" y="71"/>
                  </a:lnTo>
                  <a:lnTo>
                    <a:pt x="23" y="75"/>
                  </a:lnTo>
                  <a:lnTo>
                    <a:pt x="30" y="77"/>
                  </a:lnTo>
                  <a:lnTo>
                    <a:pt x="38" y="79"/>
                  </a:lnTo>
                  <a:lnTo>
                    <a:pt x="46" y="77"/>
                  </a:lnTo>
                  <a:lnTo>
                    <a:pt x="53" y="75"/>
                  </a:lnTo>
                  <a:lnTo>
                    <a:pt x="59" y="71"/>
                  </a:lnTo>
                  <a:lnTo>
                    <a:pt x="65" y="67"/>
                  </a:lnTo>
                  <a:lnTo>
                    <a:pt x="71" y="61"/>
                  </a:lnTo>
                  <a:lnTo>
                    <a:pt x="74" y="54"/>
                  </a:lnTo>
                  <a:lnTo>
                    <a:pt x="76" y="46"/>
                  </a:lnTo>
                  <a:lnTo>
                    <a:pt x="76" y="38"/>
                  </a:lnTo>
                  <a:lnTo>
                    <a:pt x="76" y="38"/>
                  </a:lnTo>
                  <a:close/>
                </a:path>
              </a:pathLst>
            </a:custGeom>
            <a:solidFill>
              <a:srgbClr val="00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94" name="Freeform 8269"/>
            <p:cNvSpPr>
              <a:spLocks/>
            </p:cNvSpPr>
            <p:nvPr/>
          </p:nvSpPr>
          <p:spPr bwMode="auto">
            <a:xfrm>
              <a:off x="2929" y="3091"/>
              <a:ext cx="76" cy="79"/>
            </a:xfrm>
            <a:custGeom>
              <a:avLst/>
              <a:gdLst>
                <a:gd name="T0" fmla="*/ 76 w 76"/>
                <a:gd name="T1" fmla="*/ 30 h 79"/>
                <a:gd name="T2" fmla="*/ 71 w 76"/>
                <a:gd name="T3" fmla="*/ 17 h 79"/>
                <a:gd name="T4" fmla="*/ 59 w 76"/>
                <a:gd name="T5" fmla="*/ 7 h 79"/>
                <a:gd name="T6" fmla="*/ 46 w 76"/>
                <a:gd name="T7" fmla="*/ 2 h 79"/>
                <a:gd name="T8" fmla="*/ 30 w 76"/>
                <a:gd name="T9" fmla="*/ 2 h 79"/>
                <a:gd name="T10" fmla="*/ 17 w 76"/>
                <a:gd name="T11" fmla="*/ 7 h 79"/>
                <a:gd name="T12" fmla="*/ 5 w 76"/>
                <a:gd name="T13" fmla="*/ 17 h 79"/>
                <a:gd name="T14" fmla="*/ 0 w 76"/>
                <a:gd name="T15" fmla="*/ 30 h 79"/>
                <a:gd name="T16" fmla="*/ 0 w 76"/>
                <a:gd name="T17" fmla="*/ 46 h 79"/>
                <a:gd name="T18" fmla="*/ 5 w 76"/>
                <a:gd name="T19" fmla="*/ 61 h 79"/>
                <a:gd name="T20" fmla="*/ 17 w 76"/>
                <a:gd name="T21" fmla="*/ 71 h 79"/>
                <a:gd name="T22" fmla="*/ 30 w 76"/>
                <a:gd name="T23" fmla="*/ 77 h 79"/>
                <a:gd name="T24" fmla="*/ 46 w 76"/>
                <a:gd name="T25" fmla="*/ 77 h 79"/>
                <a:gd name="T26" fmla="*/ 59 w 76"/>
                <a:gd name="T27" fmla="*/ 71 h 79"/>
                <a:gd name="T28" fmla="*/ 71 w 76"/>
                <a:gd name="T29" fmla="*/ 61 h 79"/>
                <a:gd name="T30" fmla="*/ 76 w 76"/>
                <a:gd name="T31" fmla="*/ 46 h 79"/>
                <a:gd name="T32" fmla="*/ 76 w 76"/>
                <a:gd name="T33" fmla="*/ 38 h 79"/>
                <a:gd name="T34" fmla="*/ 73 w 76"/>
                <a:gd name="T35" fmla="*/ 25 h 79"/>
                <a:gd name="T36" fmla="*/ 65 w 76"/>
                <a:gd name="T37" fmla="*/ 11 h 79"/>
                <a:gd name="T38" fmla="*/ 53 w 76"/>
                <a:gd name="T39" fmla="*/ 4 h 79"/>
                <a:gd name="T40" fmla="*/ 38 w 76"/>
                <a:gd name="T41" fmla="*/ 0 h 79"/>
                <a:gd name="T42" fmla="*/ 23 w 76"/>
                <a:gd name="T43" fmla="*/ 4 h 79"/>
                <a:gd name="T44" fmla="*/ 11 w 76"/>
                <a:gd name="T45" fmla="*/ 11 h 79"/>
                <a:gd name="T46" fmla="*/ 3 w 76"/>
                <a:gd name="T47" fmla="*/ 25 h 79"/>
                <a:gd name="T48" fmla="*/ 0 w 76"/>
                <a:gd name="T49" fmla="*/ 38 h 79"/>
                <a:gd name="T50" fmla="*/ 3 w 76"/>
                <a:gd name="T51" fmla="*/ 54 h 79"/>
                <a:gd name="T52" fmla="*/ 11 w 76"/>
                <a:gd name="T53" fmla="*/ 67 h 79"/>
                <a:gd name="T54" fmla="*/ 23 w 76"/>
                <a:gd name="T55" fmla="*/ 75 h 79"/>
                <a:gd name="T56" fmla="*/ 38 w 76"/>
                <a:gd name="T57" fmla="*/ 77 h 79"/>
                <a:gd name="T58" fmla="*/ 53 w 76"/>
                <a:gd name="T59" fmla="*/ 75 h 79"/>
                <a:gd name="T60" fmla="*/ 65 w 76"/>
                <a:gd name="T61" fmla="*/ 67 h 79"/>
                <a:gd name="T62" fmla="*/ 73 w 76"/>
                <a:gd name="T63" fmla="*/ 54 h 79"/>
                <a:gd name="T64" fmla="*/ 76 w 76"/>
                <a:gd name="T65" fmla="*/ 3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" h="79">
                  <a:moveTo>
                    <a:pt x="76" y="38"/>
                  </a:moveTo>
                  <a:lnTo>
                    <a:pt x="76" y="30"/>
                  </a:lnTo>
                  <a:lnTo>
                    <a:pt x="74" y="25"/>
                  </a:lnTo>
                  <a:lnTo>
                    <a:pt x="71" y="17"/>
                  </a:lnTo>
                  <a:lnTo>
                    <a:pt x="65" y="11"/>
                  </a:lnTo>
                  <a:lnTo>
                    <a:pt x="59" y="7"/>
                  </a:lnTo>
                  <a:lnTo>
                    <a:pt x="53" y="4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0" y="2"/>
                  </a:lnTo>
                  <a:lnTo>
                    <a:pt x="23" y="4"/>
                  </a:lnTo>
                  <a:lnTo>
                    <a:pt x="17" y="7"/>
                  </a:lnTo>
                  <a:lnTo>
                    <a:pt x="11" y="11"/>
                  </a:lnTo>
                  <a:lnTo>
                    <a:pt x="5" y="17"/>
                  </a:lnTo>
                  <a:lnTo>
                    <a:pt x="2" y="25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5" y="61"/>
                  </a:lnTo>
                  <a:lnTo>
                    <a:pt x="11" y="67"/>
                  </a:lnTo>
                  <a:lnTo>
                    <a:pt x="17" y="71"/>
                  </a:lnTo>
                  <a:lnTo>
                    <a:pt x="23" y="75"/>
                  </a:lnTo>
                  <a:lnTo>
                    <a:pt x="30" y="77"/>
                  </a:lnTo>
                  <a:lnTo>
                    <a:pt x="38" y="79"/>
                  </a:lnTo>
                  <a:lnTo>
                    <a:pt x="46" y="77"/>
                  </a:lnTo>
                  <a:lnTo>
                    <a:pt x="53" y="75"/>
                  </a:lnTo>
                  <a:lnTo>
                    <a:pt x="59" y="71"/>
                  </a:lnTo>
                  <a:lnTo>
                    <a:pt x="65" y="67"/>
                  </a:lnTo>
                  <a:lnTo>
                    <a:pt x="71" y="61"/>
                  </a:lnTo>
                  <a:lnTo>
                    <a:pt x="74" y="54"/>
                  </a:lnTo>
                  <a:lnTo>
                    <a:pt x="76" y="46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0"/>
                  </a:lnTo>
                  <a:lnTo>
                    <a:pt x="73" y="25"/>
                  </a:lnTo>
                  <a:lnTo>
                    <a:pt x="71" y="17"/>
                  </a:lnTo>
                  <a:lnTo>
                    <a:pt x="65" y="11"/>
                  </a:lnTo>
                  <a:lnTo>
                    <a:pt x="59" y="7"/>
                  </a:lnTo>
                  <a:lnTo>
                    <a:pt x="53" y="4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0" y="2"/>
                  </a:lnTo>
                  <a:lnTo>
                    <a:pt x="23" y="4"/>
                  </a:lnTo>
                  <a:lnTo>
                    <a:pt x="17" y="7"/>
                  </a:lnTo>
                  <a:lnTo>
                    <a:pt x="11" y="11"/>
                  </a:lnTo>
                  <a:lnTo>
                    <a:pt x="5" y="17"/>
                  </a:lnTo>
                  <a:lnTo>
                    <a:pt x="3" y="25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3" y="54"/>
                  </a:lnTo>
                  <a:lnTo>
                    <a:pt x="5" y="61"/>
                  </a:lnTo>
                  <a:lnTo>
                    <a:pt x="11" y="67"/>
                  </a:lnTo>
                  <a:lnTo>
                    <a:pt x="17" y="71"/>
                  </a:lnTo>
                  <a:lnTo>
                    <a:pt x="23" y="75"/>
                  </a:lnTo>
                  <a:lnTo>
                    <a:pt x="30" y="77"/>
                  </a:lnTo>
                  <a:lnTo>
                    <a:pt x="38" y="77"/>
                  </a:lnTo>
                  <a:lnTo>
                    <a:pt x="46" y="77"/>
                  </a:lnTo>
                  <a:lnTo>
                    <a:pt x="53" y="75"/>
                  </a:lnTo>
                  <a:lnTo>
                    <a:pt x="59" y="71"/>
                  </a:lnTo>
                  <a:lnTo>
                    <a:pt x="65" y="67"/>
                  </a:lnTo>
                  <a:lnTo>
                    <a:pt x="71" y="61"/>
                  </a:lnTo>
                  <a:lnTo>
                    <a:pt x="73" y="54"/>
                  </a:lnTo>
                  <a:lnTo>
                    <a:pt x="76" y="46"/>
                  </a:lnTo>
                  <a:lnTo>
                    <a:pt x="76" y="38"/>
                  </a:lnTo>
                  <a:lnTo>
                    <a:pt x="76" y="38"/>
                  </a:lnTo>
                  <a:close/>
                </a:path>
              </a:pathLst>
            </a:custGeom>
            <a:solidFill>
              <a:srgbClr val="00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95" name="Freeform 8270"/>
            <p:cNvSpPr>
              <a:spLocks/>
            </p:cNvSpPr>
            <p:nvPr/>
          </p:nvSpPr>
          <p:spPr bwMode="auto">
            <a:xfrm>
              <a:off x="2929" y="3091"/>
              <a:ext cx="76" cy="77"/>
            </a:xfrm>
            <a:custGeom>
              <a:avLst/>
              <a:gdLst>
                <a:gd name="T0" fmla="*/ 76 w 76"/>
                <a:gd name="T1" fmla="*/ 30 h 77"/>
                <a:gd name="T2" fmla="*/ 71 w 76"/>
                <a:gd name="T3" fmla="*/ 17 h 77"/>
                <a:gd name="T4" fmla="*/ 59 w 76"/>
                <a:gd name="T5" fmla="*/ 7 h 77"/>
                <a:gd name="T6" fmla="*/ 46 w 76"/>
                <a:gd name="T7" fmla="*/ 2 h 77"/>
                <a:gd name="T8" fmla="*/ 30 w 76"/>
                <a:gd name="T9" fmla="*/ 2 h 77"/>
                <a:gd name="T10" fmla="*/ 17 w 76"/>
                <a:gd name="T11" fmla="*/ 7 h 77"/>
                <a:gd name="T12" fmla="*/ 5 w 76"/>
                <a:gd name="T13" fmla="*/ 17 h 77"/>
                <a:gd name="T14" fmla="*/ 0 w 76"/>
                <a:gd name="T15" fmla="*/ 30 h 77"/>
                <a:gd name="T16" fmla="*/ 0 w 76"/>
                <a:gd name="T17" fmla="*/ 46 h 77"/>
                <a:gd name="T18" fmla="*/ 5 w 76"/>
                <a:gd name="T19" fmla="*/ 61 h 77"/>
                <a:gd name="T20" fmla="*/ 17 w 76"/>
                <a:gd name="T21" fmla="*/ 71 h 77"/>
                <a:gd name="T22" fmla="*/ 30 w 76"/>
                <a:gd name="T23" fmla="*/ 77 h 77"/>
                <a:gd name="T24" fmla="*/ 46 w 76"/>
                <a:gd name="T25" fmla="*/ 77 h 77"/>
                <a:gd name="T26" fmla="*/ 59 w 76"/>
                <a:gd name="T27" fmla="*/ 71 h 77"/>
                <a:gd name="T28" fmla="*/ 71 w 76"/>
                <a:gd name="T29" fmla="*/ 61 h 77"/>
                <a:gd name="T30" fmla="*/ 76 w 76"/>
                <a:gd name="T31" fmla="*/ 46 h 77"/>
                <a:gd name="T32" fmla="*/ 76 w 76"/>
                <a:gd name="T33" fmla="*/ 38 h 77"/>
                <a:gd name="T34" fmla="*/ 73 w 76"/>
                <a:gd name="T35" fmla="*/ 25 h 77"/>
                <a:gd name="T36" fmla="*/ 65 w 76"/>
                <a:gd name="T37" fmla="*/ 11 h 77"/>
                <a:gd name="T38" fmla="*/ 53 w 76"/>
                <a:gd name="T39" fmla="*/ 4 h 77"/>
                <a:gd name="T40" fmla="*/ 38 w 76"/>
                <a:gd name="T41" fmla="*/ 2 h 77"/>
                <a:gd name="T42" fmla="*/ 23 w 76"/>
                <a:gd name="T43" fmla="*/ 4 h 77"/>
                <a:gd name="T44" fmla="*/ 11 w 76"/>
                <a:gd name="T45" fmla="*/ 11 h 77"/>
                <a:gd name="T46" fmla="*/ 3 w 76"/>
                <a:gd name="T47" fmla="*/ 25 h 77"/>
                <a:gd name="T48" fmla="*/ 0 w 76"/>
                <a:gd name="T49" fmla="*/ 38 h 77"/>
                <a:gd name="T50" fmla="*/ 3 w 76"/>
                <a:gd name="T51" fmla="*/ 54 h 77"/>
                <a:gd name="T52" fmla="*/ 11 w 76"/>
                <a:gd name="T53" fmla="*/ 65 h 77"/>
                <a:gd name="T54" fmla="*/ 23 w 76"/>
                <a:gd name="T55" fmla="*/ 75 h 77"/>
                <a:gd name="T56" fmla="*/ 38 w 76"/>
                <a:gd name="T57" fmla="*/ 77 h 77"/>
                <a:gd name="T58" fmla="*/ 53 w 76"/>
                <a:gd name="T59" fmla="*/ 75 h 77"/>
                <a:gd name="T60" fmla="*/ 65 w 76"/>
                <a:gd name="T61" fmla="*/ 65 h 77"/>
                <a:gd name="T62" fmla="*/ 73 w 76"/>
                <a:gd name="T63" fmla="*/ 54 h 77"/>
                <a:gd name="T64" fmla="*/ 76 w 76"/>
                <a:gd name="T65" fmla="*/ 3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" h="77">
                  <a:moveTo>
                    <a:pt x="76" y="38"/>
                  </a:moveTo>
                  <a:lnTo>
                    <a:pt x="76" y="30"/>
                  </a:lnTo>
                  <a:lnTo>
                    <a:pt x="73" y="25"/>
                  </a:lnTo>
                  <a:lnTo>
                    <a:pt x="71" y="17"/>
                  </a:lnTo>
                  <a:lnTo>
                    <a:pt x="65" y="11"/>
                  </a:lnTo>
                  <a:lnTo>
                    <a:pt x="59" y="7"/>
                  </a:lnTo>
                  <a:lnTo>
                    <a:pt x="53" y="4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0" y="2"/>
                  </a:lnTo>
                  <a:lnTo>
                    <a:pt x="23" y="4"/>
                  </a:lnTo>
                  <a:lnTo>
                    <a:pt x="17" y="7"/>
                  </a:lnTo>
                  <a:lnTo>
                    <a:pt x="11" y="11"/>
                  </a:lnTo>
                  <a:lnTo>
                    <a:pt x="5" y="17"/>
                  </a:lnTo>
                  <a:lnTo>
                    <a:pt x="3" y="25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3" y="54"/>
                  </a:lnTo>
                  <a:lnTo>
                    <a:pt x="5" y="61"/>
                  </a:lnTo>
                  <a:lnTo>
                    <a:pt x="11" y="67"/>
                  </a:lnTo>
                  <a:lnTo>
                    <a:pt x="17" y="71"/>
                  </a:lnTo>
                  <a:lnTo>
                    <a:pt x="23" y="75"/>
                  </a:lnTo>
                  <a:lnTo>
                    <a:pt x="30" y="77"/>
                  </a:lnTo>
                  <a:lnTo>
                    <a:pt x="38" y="77"/>
                  </a:lnTo>
                  <a:lnTo>
                    <a:pt x="46" y="77"/>
                  </a:lnTo>
                  <a:lnTo>
                    <a:pt x="53" y="75"/>
                  </a:lnTo>
                  <a:lnTo>
                    <a:pt x="59" y="71"/>
                  </a:lnTo>
                  <a:lnTo>
                    <a:pt x="65" y="67"/>
                  </a:lnTo>
                  <a:lnTo>
                    <a:pt x="71" y="61"/>
                  </a:lnTo>
                  <a:lnTo>
                    <a:pt x="73" y="54"/>
                  </a:lnTo>
                  <a:lnTo>
                    <a:pt x="76" y="46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4" y="30"/>
                  </a:lnTo>
                  <a:lnTo>
                    <a:pt x="73" y="25"/>
                  </a:lnTo>
                  <a:lnTo>
                    <a:pt x="69" y="17"/>
                  </a:lnTo>
                  <a:lnTo>
                    <a:pt x="65" y="11"/>
                  </a:lnTo>
                  <a:lnTo>
                    <a:pt x="59" y="7"/>
                  </a:lnTo>
                  <a:lnTo>
                    <a:pt x="53" y="4"/>
                  </a:lnTo>
                  <a:lnTo>
                    <a:pt x="46" y="2"/>
                  </a:lnTo>
                  <a:lnTo>
                    <a:pt x="38" y="2"/>
                  </a:lnTo>
                  <a:lnTo>
                    <a:pt x="30" y="2"/>
                  </a:lnTo>
                  <a:lnTo>
                    <a:pt x="23" y="4"/>
                  </a:lnTo>
                  <a:lnTo>
                    <a:pt x="17" y="7"/>
                  </a:lnTo>
                  <a:lnTo>
                    <a:pt x="11" y="11"/>
                  </a:lnTo>
                  <a:lnTo>
                    <a:pt x="7" y="17"/>
                  </a:lnTo>
                  <a:lnTo>
                    <a:pt x="3" y="25"/>
                  </a:lnTo>
                  <a:lnTo>
                    <a:pt x="2" y="30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3" y="54"/>
                  </a:lnTo>
                  <a:lnTo>
                    <a:pt x="7" y="59"/>
                  </a:lnTo>
                  <a:lnTo>
                    <a:pt x="11" y="65"/>
                  </a:lnTo>
                  <a:lnTo>
                    <a:pt x="17" y="71"/>
                  </a:lnTo>
                  <a:lnTo>
                    <a:pt x="23" y="75"/>
                  </a:lnTo>
                  <a:lnTo>
                    <a:pt x="30" y="77"/>
                  </a:lnTo>
                  <a:lnTo>
                    <a:pt x="38" y="77"/>
                  </a:lnTo>
                  <a:lnTo>
                    <a:pt x="46" y="77"/>
                  </a:lnTo>
                  <a:lnTo>
                    <a:pt x="53" y="75"/>
                  </a:lnTo>
                  <a:lnTo>
                    <a:pt x="59" y="71"/>
                  </a:lnTo>
                  <a:lnTo>
                    <a:pt x="65" y="65"/>
                  </a:lnTo>
                  <a:lnTo>
                    <a:pt x="69" y="59"/>
                  </a:lnTo>
                  <a:lnTo>
                    <a:pt x="73" y="54"/>
                  </a:lnTo>
                  <a:lnTo>
                    <a:pt x="74" y="46"/>
                  </a:lnTo>
                  <a:lnTo>
                    <a:pt x="76" y="38"/>
                  </a:lnTo>
                  <a:lnTo>
                    <a:pt x="76" y="38"/>
                  </a:lnTo>
                  <a:close/>
                </a:path>
              </a:pathLst>
            </a:custGeom>
            <a:solidFill>
              <a:srgbClr val="00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96" name="Freeform 8271"/>
            <p:cNvSpPr>
              <a:spLocks/>
            </p:cNvSpPr>
            <p:nvPr/>
          </p:nvSpPr>
          <p:spPr bwMode="auto">
            <a:xfrm>
              <a:off x="2929" y="3093"/>
              <a:ext cx="76" cy="75"/>
            </a:xfrm>
            <a:custGeom>
              <a:avLst/>
              <a:gdLst>
                <a:gd name="T0" fmla="*/ 74 w 76"/>
                <a:gd name="T1" fmla="*/ 28 h 75"/>
                <a:gd name="T2" fmla="*/ 69 w 76"/>
                <a:gd name="T3" fmla="*/ 15 h 75"/>
                <a:gd name="T4" fmla="*/ 59 w 76"/>
                <a:gd name="T5" fmla="*/ 5 h 75"/>
                <a:gd name="T6" fmla="*/ 46 w 76"/>
                <a:gd name="T7" fmla="*/ 0 h 75"/>
                <a:gd name="T8" fmla="*/ 30 w 76"/>
                <a:gd name="T9" fmla="*/ 0 h 75"/>
                <a:gd name="T10" fmla="*/ 17 w 76"/>
                <a:gd name="T11" fmla="*/ 5 h 75"/>
                <a:gd name="T12" fmla="*/ 7 w 76"/>
                <a:gd name="T13" fmla="*/ 15 h 75"/>
                <a:gd name="T14" fmla="*/ 2 w 76"/>
                <a:gd name="T15" fmla="*/ 28 h 75"/>
                <a:gd name="T16" fmla="*/ 2 w 76"/>
                <a:gd name="T17" fmla="*/ 44 h 75"/>
                <a:gd name="T18" fmla="*/ 7 w 76"/>
                <a:gd name="T19" fmla="*/ 57 h 75"/>
                <a:gd name="T20" fmla="*/ 17 w 76"/>
                <a:gd name="T21" fmla="*/ 69 h 75"/>
                <a:gd name="T22" fmla="*/ 30 w 76"/>
                <a:gd name="T23" fmla="*/ 75 h 75"/>
                <a:gd name="T24" fmla="*/ 46 w 76"/>
                <a:gd name="T25" fmla="*/ 75 h 75"/>
                <a:gd name="T26" fmla="*/ 59 w 76"/>
                <a:gd name="T27" fmla="*/ 69 h 75"/>
                <a:gd name="T28" fmla="*/ 69 w 76"/>
                <a:gd name="T29" fmla="*/ 57 h 75"/>
                <a:gd name="T30" fmla="*/ 74 w 76"/>
                <a:gd name="T31" fmla="*/ 44 h 75"/>
                <a:gd name="T32" fmla="*/ 76 w 76"/>
                <a:gd name="T33" fmla="*/ 36 h 75"/>
                <a:gd name="T34" fmla="*/ 73 w 76"/>
                <a:gd name="T35" fmla="*/ 23 h 75"/>
                <a:gd name="T36" fmla="*/ 65 w 76"/>
                <a:gd name="T37" fmla="*/ 11 h 75"/>
                <a:gd name="T38" fmla="*/ 53 w 76"/>
                <a:gd name="T39" fmla="*/ 2 h 75"/>
                <a:gd name="T40" fmla="*/ 38 w 76"/>
                <a:gd name="T41" fmla="*/ 0 h 75"/>
                <a:gd name="T42" fmla="*/ 23 w 76"/>
                <a:gd name="T43" fmla="*/ 2 h 75"/>
                <a:gd name="T44" fmla="*/ 11 w 76"/>
                <a:gd name="T45" fmla="*/ 11 h 75"/>
                <a:gd name="T46" fmla="*/ 3 w 76"/>
                <a:gd name="T47" fmla="*/ 23 h 75"/>
                <a:gd name="T48" fmla="*/ 0 w 76"/>
                <a:gd name="T49" fmla="*/ 36 h 75"/>
                <a:gd name="T50" fmla="*/ 3 w 76"/>
                <a:gd name="T51" fmla="*/ 52 h 75"/>
                <a:gd name="T52" fmla="*/ 11 w 76"/>
                <a:gd name="T53" fmla="*/ 63 h 75"/>
                <a:gd name="T54" fmla="*/ 23 w 76"/>
                <a:gd name="T55" fmla="*/ 71 h 75"/>
                <a:gd name="T56" fmla="*/ 38 w 76"/>
                <a:gd name="T57" fmla="*/ 75 h 75"/>
                <a:gd name="T58" fmla="*/ 53 w 76"/>
                <a:gd name="T59" fmla="*/ 71 h 75"/>
                <a:gd name="T60" fmla="*/ 65 w 76"/>
                <a:gd name="T61" fmla="*/ 63 h 75"/>
                <a:gd name="T62" fmla="*/ 73 w 76"/>
                <a:gd name="T63" fmla="*/ 52 h 75"/>
                <a:gd name="T64" fmla="*/ 76 w 76"/>
                <a:gd name="T65" fmla="*/ 3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" h="75">
                  <a:moveTo>
                    <a:pt x="76" y="36"/>
                  </a:moveTo>
                  <a:lnTo>
                    <a:pt x="74" y="28"/>
                  </a:lnTo>
                  <a:lnTo>
                    <a:pt x="73" y="23"/>
                  </a:lnTo>
                  <a:lnTo>
                    <a:pt x="69" y="15"/>
                  </a:lnTo>
                  <a:lnTo>
                    <a:pt x="65" y="9"/>
                  </a:lnTo>
                  <a:lnTo>
                    <a:pt x="59" y="5"/>
                  </a:lnTo>
                  <a:lnTo>
                    <a:pt x="53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2"/>
                  </a:lnTo>
                  <a:lnTo>
                    <a:pt x="17" y="5"/>
                  </a:lnTo>
                  <a:lnTo>
                    <a:pt x="11" y="9"/>
                  </a:lnTo>
                  <a:lnTo>
                    <a:pt x="7" y="15"/>
                  </a:lnTo>
                  <a:lnTo>
                    <a:pt x="3" y="23"/>
                  </a:lnTo>
                  <a:lnTo>
                    <a:pt x="2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3" y="52"/>
                  </a:lnTo>
                  <a:lnTo>
                    <a:pt x="7" y="57"/>
                  </a:lnTo>
                  <a:lnTo>
                    <a:pt x="11" y="63"/>
                  </a:lnTo>
                  <a:lnTo>
                    <a:pt x="17" y="69"/>
                  </a:lnTo>
                  <a:lnTo>
                    <a:pt x="23" y="73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5"/>
                  </a:lnTo>
                  <a:lnTo>
                    <a:pt x="53" y="73"/>
                  </a:lnTo>
                  <a:lnTo>
                    <a:pt x="59" y="69"/>
                  </a:lnTo>
                  <a:lnTo>
                    <a:pt x="65" y="63"/>
                  </a:lnTo>
                  <a:lnTo>
                    <a:pt x="69" y="57"/>
                  </a:lnTo>
                  <a:lnTo>
                    <a:pt x="73" y="52"/>
                  </a:lnTo>
                  <a:lnTo>
                    <a:pt x="74" y="44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4" y="28"/>
                  </a:lnTo>
                  <a:lnTo>
                    <a:pt x="73" y="23"/>
                  </a:lnTo>
                  <a:lnTo>
                    <a:pt x="69" y="15"/>
                  </a:lnTo>
                  <a:lnTo>
                    <a:pt x="65" y="11"/>
                  </a:lnTo>
                  <a:lnTo>
                    <a:pt x="59" y="5"/>
                  </a:lnTo>
                  <a:lnTo>
                    <a:pt x="53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2"/>
                  </a:lnTo>
                  <a:lnTo>
                    <a:pt x="17" y="5"/>
                  </a:lnTo>
                  <a:lnTo>
                    <a:pt x="11" y="11"/>
                  </a:lnTo>
                  <a:lnTo>
                    <a:pt x="7" y="15"/>
                  </a:lnTo>
                  <a:lnTo>
                    <a:pt x="3" y="23"/>
                  </a:lnTo>
                  <a:lnTo>
                    <a:pt x="2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3" y="52"/>
                  </a:lnTo>
                  <a:lnTo>
                    <a:pt x="7" y="57"/>
                  </a:lnTo>
                  <a:lnTo>
                    <a:pt x="11" y="63"/>
                  </a:lnTo>
                  <a:lnTo>
                    <a:pt x="17" y="69"/>
                  </a:lnTo>
                  <a:lnTo>
                    <a:pt x="23" y="71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5"/>
                  </a:lnTo>
                  <a:lnTo>
                    <a:pt x="53" y="71"/>
                  </a:lnTo>
                  <a:lnTo>
                    <a:pt x="59" y="69"/>
                  </a:lnTo>
                  <a:lnTo>
                    <a:pt x="65" y="63"/>
                  </a:lnTo>
                  <a:lnTo>
                    <a:pt x="69" y="57"/>
                  </a:lnTo>
                  <a:lnTo>
                    <a:pt x="73" y="52"/>
                  </a:lnTo>
                  <a:lnTo>
                    <a:pt x="74" y="44"/>
                  </a:lnTo>
                  <a:lnTo>
                    <a:pt x="76" y="36"/>
                  </a:lnTo>
                  <a:lnTo>
                    <a:pt x="76" y="36"/>
                  </a:ln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97" name="Freeform 8272"/>
            <p:cNvSpPr>
              <a:spLocks/>
            </p:cNvSpPr>
            <p:nvPr/>
          </p:nvSpPr>
          <p:spPr bwMode="auto">
            <a:xfrm>
              <a:off x="2929" y="3093"/>
              <a:ext cx="76" cy="75"/>
            </a:xfrm>
            <a:custGeom>
              <a:avLst/>
              <a:gdLst>
                <a:gd name="T0" fmla="*/ 74 w 76"/>
                <a:gd name="T1" fmla="*/ 28 h 75"/>
                <a:gd name="T2" fmla="*/ 69 w 76"/>
                <a:gd name="T3" fmla="*/ 15 h 75"/>
                <a:gd name="T4" fmla="*/ 59 w 76"/>
                <a:gd name="T5" fmla="*/ 5 h 75"/>
                <a:gd name="T6" fmla="*/ 46 w 76"/>
                <a:gd name="T7" fmla="*/ 0 h 75"/>
                <a:gd name="T8" fmla="*/ 30 w 76"/>
                <a:gd name="T9" fmla="*/ 0 h 75"/>
                <a:gd name="T10" fmla="*/ 17 w 76"/>
                <a:gd name="T11" fmla="*/ 5 h 75"/>
                <a:gd name="T12" fmla="*/ 7 w 76"/>
                <a:gd name="T13" fmla="*/ 15 h 75"/>
                <a:gd name="T14" fmla="*/ 2 w 76"/>
                <a:gd name="T15" fmla="*/ 28 h 75"/>
                <a:gd name="T16" fmla="*/ 2 w 76"/>
                <a:gd name="T17" fmla="*/ 44 h 75"/>
                <a:gd name="T18" fmla="*/ 7 w 76"/>
                <a:gd name="T19" fmla="*/ 57 h 75"/>
                <a:gd name="T20" fmla="*/ 17 w 76"/>
                <a:gd name="T21" fmla="*/ 69 h 75"/>
                <a:gd name="T22" fmla="*/ 30 w 76"/>
                <a:gd name="T23" fmla="*/ 75 h 75"/>
                <a:gd name="T24" fmla="*/ 46 w 76"/>
                <a:gd name="T25" fmla="*/ 75 h 75"/>
                <a:gd name="T26" fmla="*/ 59 w 76"/>
                <a:gd name="T27" fmla="*/ 69 h 75"/>
                <a:gd name="T28" fmla="*/ 69 w 76"/>
                <a:gd name="T29" fmla="*/ 57 h 75"/>
                <a:gd name="T30" fmla="*/ 74 w 76"/>
                <a:gd name="T31" fmla="*/ 44 h 75"/>
                <a:gd name="T32" fmla="*/ 74 w 76"/>
                <a:gd name="T33" fmla="*/ 36 h 75"/>
                <a:gd name="T34" fmla="*/ 73 w 76"/>
                <a:gd name="T35" fmla="*/ 23 h 75"/>
                <a:gd name="T36" fmla="*/ 65 w 76"/>
                <a:gd name="T37" fmla="*/ 11 h 75"/>
                <a:gd name="T38" fmla="*/ 53 w 76"/>
                <a:gd name="T39" fmla="*/ 3 h 75"/>
                <a:gd name="T40" fmla="*/ 38 w 76"/>
                <a:gd name="T41" fmla="*/ 0 h 75"/>
                <a:gd name="T42" fmla="*/ 23 w 76"/>
                <a:gd name="T43" fmla="*/ 3 h 75"/>
                <a:gd name="T44" fmla="*/ 11 w 76"/>
                <a:gd name="T45" fmla="*/ 11 h 75"/>
                <a:gd name="T46" fmla="*/ 3 w 76"/>
                <a:gd name="T47" fmla="*/ 23 h 75"/>
                <a:gd name="T48" fmla="*/ 2 w 76"/>
                <a:gd name="T49" fmla="*/ 36 h 75"/>
                <a:gd name="T50" fmla="*/ 3 w 76"/>
                <a:gd name="T51" fmla="*/ 52 h 75"/>
                <a:gd name="T52" fmla="*/ 11 w 76"/>
                <a:gd name="T53" fmla="*/ 63 h 75"/>
                <a:gd name="T54" fmla="*/ 23 w 76"/>
                <a:gd name="T55" fmla="*/ 71 h 75"/>
                <a:gd name="T56" fmla="*/ 38 w 76"/>
                <a:gd name="T57" fmla="*/ 75 h 75"/>
                <a:gd name="T58" fmla="*/ 53 w 76"/>
                <a:gd name="T59" fmla="*/ 71 h 75"/>
                <a:gd name="T60" fmla="*/ 65 w 76"/>
                <a:gd name="T61" fmla="*/ 63 h 75"/>
                <a:gd name="T62" fmla="*/ 73 w 76"/>
                <a:gd name="T63" fmla="*/ 52 h 75"/>
                <a:gd name="T64" fmla="*/ 74 w 76"/>
                <a:gd name="T65" fmla="*/ 3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" h="75">
                  <a:moveTo>
                    <a:pt x="76" y="36"/>
                  </a:moveTo>
                  <a:lnTo>
                    <a:pt x="74" y="28"/>
                  </a:lnTo>
                  <a:lnTo>
                    <a:pt x="73" y="23"/>
                  </a:lnTo>
                  <a:lnTo>
                    <a:pt x="69" y="15"/>
                  </a:lnTo>
                  <a:lnTo>
                    <a:pt x="65" y="11"/>
                  </a:lnTo>
                  <a:lnTo>
                    <a:pt x="59" y="5"/>
                  </a:lnTo>
                  <a:lnTo>
                    <a:pt x="53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2"/>
                  </a:lnTo>
                  <a:lnTo>
                    <a:pt x="17" y="5"/>
                  </a:lnTo>
                  <a:lnTo>
                    <a:pt x="11" y="11"/>
                  </a:lnTo>
                  <a:lnTo>
                    <a:pt x="7" y="15"/>
                  </a:lnTo>
                  <a:lnTo>
                    <a:pt x="3" y="23"/>
                  </a:lnTo>
                  <a:lnTo>
                    <a:pt x="2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3" y="52"/>
                  </a:lnTo>
                  <a:lnTo>
                    <a:pt x="7" y="57"/>
                  </a:lnTo>
                  <a:lnTo>
                    <a:pt x="11" y="63"/>
                  </a:lnTo>
                  <a:lnTo>
                    <a:pt x="17" y="69"/>
                  </a:lnTo>
                  <a:lnTo>
                    <a:pt x="23" y="71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5"/>
                  </a:lnTo>
                  <a:lnTo>
                    <a:pt x="53" y="71"/>
                  </a:lnTo>
                  <a:lnTo>
                    <a:pt x="59" y="69"/>
                  </a:lnTo>
                  <a:lnTo>
                    <a:pt x="65" y="63"/>
                  </a:lnTo>
                  <a:lnTo>
                    <a:pt x="69" y="57"/>
                  </a:lnTo>
                  <a:lnTo>
                    <a:pt x="73" y="52"/>
                  </a:lnTo>
                  <a:lnTo>
                    <a:pt x="74" y="44"/>
                  </a:lnTo>
                  <a:lnTo>
                    <a:pt x="76" y="36"/>
                  </a:lnTo>
                  <a:lnTo>
                    <a:pt x="74" y="36"/>
                  </a:lnTo>
                  <a:lnTo>
                    <a:pt x="74" y="28"/>
                  </a:lnTo>
                  <a:lnTo>
                    <a:pt x="73" y="23"/>
                  </a:lnTo>
                  <a:lnTo>
                    <a:pt x="69" y="17"/>
                  </a:lnTo>
                  <a:lnTo>
                    <a:pt x="65" y="11"/>
                  </a:lnTo>
                  <a:lnTo>
                    <a:pt x="59" y="5"/>
                  </a:lnTo>
                  <a:lnTo>
                    <a:pt x="53" y="3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3"/>
                  </a:lnTo>
                  <a:lnTo>
                    <a:pt x="17" y="5"/>
                  </a:lnTo>
                  <a:lnTo>
                    <a:pt x="11" y="11"/>
                  </a:lnTo>
                  <a:lnTo>
                    <a:pt x="7" y="17"/>
                  </a:lnTo>
                  <a:lnTo>
                    <a:pt x="3" y="23"/>
                  </a:lnTo>
                  <a:lnTo>
                    <a:pt x="2" y="28"/>
                  </a:lnTo>
                  <a:lnTo>
                    <a:pt x="2" y="36"/>
                  </a:lnTo>
                  <a:lnTo>
                    <a:pt x="2" y="44"/>
                  </a:lnTo>
                  <a:lnTo>
                    <a:pt x="3" y="52"/>
                  </a:lnTo>
                  <a:lnTo>
                    <a:pt x="7" y="57"/>
                  </a:lnTo>
                  <a:lnTo>
                    <a:pt x="11" y="63"/>
                  </a:lnTo>
                  <a:lnTo>
                    <a:pt x="17" y="67"/>
                  </a:lnTo>
                  <a:lnTo>
                    <a:pt x="23" y="71"/>
                  </a:lnTo>
                  <a:lnTo>
                    <a:pt x="30" y="73"/>
                  </a:lnTo>
                  <a:lnTo>
                    <a:pt x="38" y="75"/>
                  </a:lnTo>
                  <a:lnTo>
                    <a:pt x="46" y="73"/>
                  </a:lnTo>
                  <a:lnTo>
                    <a:pt x="53" y="71"/>
                  </a:lnTo>
                  <a:lnTo>
                    <a:pt x="59" y="67"/>
                  </a:lnTo>
                  <a:lnTo>
                    <a:pt x="65" y="63"/>
                  </a:lnTo>
                  <a:lnTo>
                    <a:pt x="69" y="57"/>
                  </a:lnTo>
                  <a:lnTo>
                    <a:pt x="73" y="52"/>
                  </a:lnTo>
                  <a:lnTo>
                    <a:pt x="74" y="44"/>
                  </a:lnTo>
                  <a:lnTo>
                    <a:pt x="74" y="36"/>
                  </a:lnTo>
                  <a:lnTo>
                    <a:pt x="76" y="36"/>
                  </a:ln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98" name="Freeform 8273"/>
            <p:cNvSpPr>
              <a:spLocks/>
            </p:cNvSpPr>
            <p:nvPr/>
          </p:nvSpPr>
          <p:spPr bwMode="auto">
            <a:xfrm>
              <a:off x="2931" y="3093"/>
              <a:ext cx="72" cy="75"/>
            </a:xfrm>
            <a:custGeom>
              <a:avLst/>
              <a:gdLst>
                <a:gd name="T0" fmla="*/ 72 w 72"/>
                <a:gd name="T1" fmla="*/ 28 h 75"/>
                <a:gd name="T2" fmla="*/ 67 w 72"/>
                <a:gd name="T3" fmla="*/ 17 h 75"/>
                <a:gd name="T4" fmla="*/ 57 w 72"/>
                <a:gd name="T5" fmla="*/ 5 h 75"/>
                <a:gd name="T6" fmla="*/ 44 w 72"/>
                <a:gd name="T7" fmla="*/ 0 h 75"/>
                <a:gd name="T8" fmla="*/ 28 w 72"/>
                <a:gd name="T9" fmla="*/ 0 h 75"/>
                <a:gd name="T10" fmla="*/ 15 w 72"/>
                <a:gd name="T11" fmla="*/ 5 h 75"/>
                <a:gd name="T12" fmla="*/ 5 w 72"/>
                <a:gd name="T13" fmla="*/ 17 h 75"/>
                <a:gd name="T14" fmla="*/ 0 w 72"/>
                <a:gd name="T15" fmla="*/ 28 h 75"/>
                <a:gd name="T16" fmla="*/ 0 w 72"/>
                <a:gd name="T17" fmla="*/ 44 h 75"/>
                <a:gd name="T18" fmla="*/ 5 w 72"/>
                <a:gd name="T19" fmla="*/ 57 h 75"/>
                <a:gd name="T20" fmla="*/ 15 w 72"/>
                <a:gd name="T21" fmla="*/ 67 h 75"/>
                <a:gd name="T22" fmla="*/ 28 w 72"/>
                <a:gd name="T23" fmla="*/ 73 h 75"/>
                <a:gd name="T24" fmla="*/ 44 w 72"/>
                <a:gd name="T25" fmla="*/ 73 h 75"/>
                <a:gd name="T26" fmla="*/ 57 w 72"/>
                <a:gd name="T27" fmla="*/ 67 h 75"/>
                <a:gd name="T28" fmla="*/ 67 w 72"/>
                <a:gd name="T29" fmla="*/ 57 h 75"/>
                <a:gd name="T30" fmla="*/ 72 w 72"/>
                <a:gd name="T31" fmla="*/ 44 h 75"/>
                <a:gd name="T32" fmla="*/ 72 w 72"/>
                <a:gd name="T33" fmla="*/ 36 h 75"/>
                <a:gd name="T34" fmla="*/ 71 w 72"/>
                <a:gd name="T35" fmla="*/ 23 h 75"/>
                <a:gd name="T36" fmla="*/ 63 w 72"/>
                <a:gd name="T37" fmla="*/ 11 h 75"/>
                <a:gd name="T38" fmla="*/ 49 w 72"/>
                <a:gd name="T39" fmla="*/ 3 h 75"/>
                <a:gd name="T40" fmla="*/ 36 w 72"/>
                <a:gd name="T41" fmla="*/ 0 h 75"/>
                <a:gd name="T42" fmla="*/ 23 w 72"/>
                <a:gd name="T43" fmla="*/ 3 h 75"/>
                <a:gd name="T44" fmla="*/ 9 w 72"/>
                <a:gd name="T45" fmla="*/ 11 h 75"/>
                <a:gd name="T46" fmla="*/ 1 w 72"/>
                <a:gd name="T47" fmla="*/ 23 h 75"/>
                <a:gd name="T48" fmla="*/ 0 w 72"/>
                <a:gd name="T49" fmla="*/ 36 h 75"/>
                <a:gd name="T50" fmla="*/ 1 w 72"/>
                <a:gd name="T51" fmla="*/ 52 h 75"/>
                <a:gd name="T52" fmla="*/ 9 w 72"/>
                <a:gd name="T53" fmla="*/ 63 h 75"/>
                <a:gd name="T54" fmla="*/ 23 w 72"/>
                <a:gd name="T55" fmla="*/ 71 h 75"/>
                <a:gd name="T56" fmla="*/ 36 w 72"/>
                <a:gd name="T57" fmla="*/ 75 h 75"/>
                <a:gd name="T58" fmla="*/ 49 w 72"/>
                <a:gd name="T59" fmla="*/ 71 h 75"/>
                <a:gd name="T60" fmla="*/ 63 w 72"/>
                <a:gd name="T61" fmla="*/ 63 h 75"/>
                <a:gd name="T62" fmla="*/ 71 w 72"/>
                <a:gd name="T63" fmla="*/ 52 h 75"/>
                <a:gd name="T64" fmla="*/ 72 w 72"/>
                <a:gd name="T65" fmla="*/ 3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75">
                  <a:moveTo>
                    <a:pt x="72" y="36"/>
                  </a:moveTo>
                  <a:lnTo>
                    <a:pt x="72" y="28"/>
                  </a:lnTo>
                  <a:lnTo>
                    <a:pt x="71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57" y="5"/>
                  </a:lnTo>
                  <a:lnTo>
                    <a:pt x="51" y="3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1" y="3"/>
                  </a:lnTo>
                  <a:lnTo>
                    <a:pt x="15" y="5"/>
                  </a:lnTo>
                  <a:lnTo>
                    <a:pt x="9" y="11"/>
                  </a:lnTo>
                  <a:lnTo>
                    <a:pt x="5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1" y="52"/>
                  </a:lnTo>
                  <a:lnTo>
                    <a:pt x="5" y="57"/>
                  </a:lnTo>
                  <a:lnTo>
                    <a:pt x="9" y="63"/>
                  </a:lnTo>
                  <a:lnTo>
                    <a:pt x="15" y="67"/>
                  </a:lnTo>
                  <a:lnTo>
                    <a:pt x="21" y="71"/>
                  </a:lnTo>
                  <a:lnTo>
                    <a:pt x="28" y="73"/>
                  </a:lnTo>
                  <a:lnTo>
                    <a:pt x="36" y="75"/>
                  </a:lnTo>
                  <a:lnTo>
                    <a:pt x="44" y="73"/>
                  </a:lnTo>
                  <a:lnTo>
                    <a:pt x="51" y="71"/>
                  </a:lnTo>
                  <a:lnTo>
                    <a:pt x="57" y="67"/>
                  </a:lnTo>
                  <a:lnTo>
                    <a:pt x="63" y="63"/>
                  </a:lnTo>
                  <a:lnTo>
                    <a:pt x="67" y="57"/>
                  </a:lnTo>
                  <a:lnTo>
                    <a:pt x="71" y="52"/>
                  </a:lnTo>
                  <a:lnTo>
                    <a:pt x="72" y="44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1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57" y="7"/>
                  </a:lnTo>
                  <a:lnTo>
                    <a:pt x="49" y="3"/>
                  </a:lnTo>
                  <a:lnTo>
                    <a:pt x="44" y="2"/>
                  </a:lnTo>
                  <a:lnTo>
                    <a:pt x="36" y="0"/>
                  </a:lnTo>
                  <a:lnTo>
                    <a:pt x="28" y="2"/>
                  </a:lnTo>
                  <a:lnTo>
                    <a:pt x="23" y="3"/>
                  </a:lnTo>
                  <a:lnTo>
                    <a:pt x="15" y="7"/>
                  </a:lnTo>
                  <a:lnTo>
                    <a:pt x="9" y="11"/>
                  </a:lnTo>
                  <a:lnTo>
                    <a:pt x="5" y="17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1" y="52"/>
                  </a:lnTo>
                  <a:lnTo>
                    <a:pt x="5" y="57"/>
                  </a:lnTo>
                  <a:lnTo>
                    <a:pt x="9" y="63"/>
                  </a:lnTo>
                  <a:lnTo>
                    <a:pt x="15" y="67"/>
                  </a:lnTo>
                  <a:lnTo>
                    <a:pt x="23" y="71"/>
                  </a:lnTo>
                  <a:lnTo>
                    <a:pt x="28" y="73"/>
                  </a:lnTo>
                  <a:lnTo>
                    <a:pt x="36" y="75"/>
                  </a:lnTo>
                  <a:lnTo>
                    <a:pt x="44" y="73"/>
                  </a:lnTo>
                  <a:lnTo>
                    <a:pt x="49" y="71"/>
                  </a:lnTo>
                  <a:lnTo>
                    <a:pt x="57" y="67"/>
                  </a:lnTo>
                  <a:lnTo>
                    <a:pt x="63" y="63"/>
                  </a:lnTo>
                  <a:lnTo>
                    <a:pt x="67" y="57"/>
                  </a:lnTo>
                  <a:lnTo>
                    <a:pt x="71" y="52"/>
                  </a:lnTo>
                  <a:lnTo>
                    <a:pt x="72" y="44"/>
                  </a:lnTo>
                  <a:lnTo>
                    <a:pt x="72" y="36"/>
                  </a:lnTo>
                  <a:lnTo>
                    <a:pt x="72" y="36"/>
                  </a:lnTo>
                  <a:close/>
                </a:path>
              </a:pathLst>
            </a:custGeom>
            <a:solidFill>
              <a:srgbClr val="00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99" name="Freeform 8274"/>
            <p:cNvSpPr>
              <a:spLocks/>
            </p:cNvSpPr>
            <p:nvPr/>
          </p:nvSpPr>
          <p:spPr bwMode="auto">
            <a:xfrm>
              <a:off x="2931" y="3093"/>
              <a:ext cx="72" cy="75"/>
            </a:xfrm>
            <a:custGeom>
              <a:avLst/>
              <a:gdLst>
                <a:gd name="T0" fmla="*/ 72 w 72"/>
                <a:gd name="T1" fmla="*/ 30 h 75"/>
                <a:gd name="T2" fmla="*/ 67 w 72"/>
                <a:gd name="T3" fmla="*/ 17 h 75"/>
                <a:gd name="T4" fmla="*/ 57 w 72"/>
                <a:gd name="T5" fmla="*/ 7 h 75"/>
                <a:gd name="T6" fmla="*/ 44 w 72"/>
                <a:gd name="T7" fmla="*/ 2 h 75"/>
                <a:gd name="T8" fmla="*/ 28 w 72"/>
                <a:gd name="T9" fmla="*/ 2 h 75"/>
                <a:gd name="T10" fmla="*/ 15 w 72"/>
                <a:gd name="T11" fmla="*/ 7 h 75"/>
                <a:gd name="T12" fmla="*/ 5 w 72"/>
                <a:gd name="T13" fmla="*/ 17 h 75"/>
                <a:gd name="T14" fmla="*/ 0 w 72"/>
                <a:gd name="T15" fmla="*/ 30 h 75"/>
                <a:gd name="T16" fmla="*/ 0 w 72"/>
                <a:gd name="T17" fmla="*/ 44 h 75"/>
                <a:gd name="T18" fmla="*/ 5 w 72"/>
                <a:gd name="T19" fmla="*/ 57 h 75"/>
                <a:gd name="T20" fmla="*/ 15 w 72"/>
                <a:gd name="T21" fmla="*/ 67 h 75"/>
                <a:gd name="T22" fmla="*/ 28 w 72"/>
                <a:gd name="T23" fmla="*/ 73 h 75"/>
                <a:gd name="T24" fmla="*/ 44 w 72"/>
                <a:gd name="T25" fmla="*/ 73 h 75"/>
                <a:gd name="T26" fmla="*/ 57 w 72"/>
                <a:gd name="T27" fmla="*/ 67 h 75"/>
                <a:gd name="T28" fmla="*/ 67 w 72"/>
                <a:gd name="T29" fmla="*/ 57 h 75"/>
                <a:gd name="T30" fmla="*/ 72 w 72"/>
                <a:gd name="T31" fmla="*/ 44 h 75"/>
                <a:gd name="T32" fmla="*/ 72 w 72"/>
                <a:gd name="T33" fmla="*/ 36 h 75"/>
                <a:gd name="T34" fmla="*/ 69 w 72"/>
                <a:gd name="T35" fmla="*/ 23 h 75"/>
                <a:gd name="T36" fmla="*/ 61 w 72"/>
                <a:gd name="T37" fmla="*/ 11 h 75"/>
                <a:gd name="T38" fmla="*/ 49 w 72"/>
                <a:gd name="T39" fmla="*/ 3 h 75"/>
                <a:gd name="T40" fmla="*/ 36 w 72"/>
                <a:gd name="T41" fmla="*/ 0 h 75"/>
                <a:gd name="T42" fmla="*/ 23 w 72"/>
                <a:gd name="T43" fmla="*/ 3 h 75"/>
                <a:gd name="T44" fmla="*/ 11 w 72"/>
                <a:gd name="T45" fmla="*/ 11 h 75"/>
                <a:gd name="T46" fmla="*/ 1 w 72"/>
                <a:gd name="T47" fmla="*/ 23 h 75"/>
                <a:gd name="T48" fmla="*/ 0 w 72"/>
                <a:gd name="T49" fmla="*/ 36 h 75"/>
                <a:gd name="T50" fmla="*/ 1 w 72"/>
                <a:gd name="T51" fmla="*/ 52 h 75"/>
                <a:gd name="T52" fmla="*/ 11 w 72"/>
                <a:gd name="T53" fmla="*/ 63 h 75"/>
                <a:gd name="T54" fmla="*/ 23 w 72"/>
                <a:gd name="T55" fmla="*/ 71 h 75"/>
                <a:gd name="T56" fmla="*/ 36 w 72"/>
                <a:gd name="T57" fmla="*/ 73 h 75"/>
                <a:gd name="T58" fmla="*/ 49 w 72"/>
                <a:gd name="T59" fmla="*/ 71 h 75"/>
                <a:gd name="T60" fmla="*/ 61 w 72"/>
                <a:gd name="T61" fmla="*/ 63 h 75"/>
                <a:gd name="T62" fmla="*/ 69 w 72"/>
                <a:gd name="T63" fmla="*/ 52 h 75"/>
                <a:gd name="T64" fmla="*/ 72 w 72"/>
                <a:gd name="T65" fmla="*/ 3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75">
                  <a:moveTo>
                    <a:pt x="72" y="36"/>
                  </a:moveTo>
                  <a:lnTo>
                    <a:pt x="72" y="30"/>
                  </a:lnTo>
                  <a:lnTo>
                    <a:pt x="71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57" y="7"/>
                  </a:lnTo>
                  <a:lnTo>
                    <a:pt x="49" y="3"/>
                  </a:lnTo>
                  <a:lnTo>
                    <a:pt x="44" y="2"/>
                  </a:lnTo>
                  <a:lnTo>
                    <a:pt x="36" y="0"/>
                  </a:lnTo>
                  <a:lnTo>
                    <a:pt x="28" y="2"/>
                  </a:lnTo>
                  <a:lnTo>
                    <a:pt x="23" y="3"/>
                  </a:lnTo>
                  <a:lnTo>
                    <a:pt x="15" y="7"/>
                  </a:lnTo>
                  <a:lnTo>
                    <a:pt x="9" y="11"/>
                  </a:lnTo>
                  <a:lnTo>
                    <a:pt x="5" y="17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1" y="52"/>
                  </a:lnTo>
                  <a:lnTo>
                    <a:pt x="5" y="57"/>
                  </a:lnTo>
                  <a:lnTo>
                    <a:pt x="9" y="63"/>
                  </a:lnTo>
                  <a:lnTo>
                    <a:pt x="15" y="67"/>
                  </a:lnTo>
                  <a:lnTo>
                    <a:pt x="23" y="71"/>
                  </a:lnTo>
                  <a:lnTo>
                    <a:pt x="28" y="73"/>
                  </a:lnTo>
                  <a:lnTo>
                    <a:pt x="36" y="75"/>
                  </a:lnTo>
                  <a:lnTo>
                    <a:pt x="44" y="73"/>
                  </a:lnTo>
                  <a:lnTo>
                    <a:pt x="49" y="71"/>
                  </a:lnTo>
                  <a:lnTo>
                    <a:pt x="57" y="67"/>
                  </a:lnTo>
                  <a:lnTo>
                    <a:pt x="63" y="63"/>
                  </a:lnTo>
                  <a:lnTo>
                    <a:pt x="67" y="57"/>
                  </a:lnTo>
                  <a:lnTo>
                    <a:pt x="71" y="52"/>
                  </a:lnTo>
                  <a:lnTo>
                    <a:pt x="72" y="44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69" y="23"/>
                  </a:lnTo>
                  <a:lnTo>
                    <a:pt x="67" y="17"/>
                  </a:lnTo>
                  <a:lnTo>
                    <a:pt x="61" y="11"/>
                  </a:lnTo>
                  <a:lnTo>
                    <a:pt x="57" y="7"/>
                  </a:lnTo>
                  <a:lnTo>
                    <a:pt x="49" y="3"/>
                  </a:lnTo>
                  <a:lnTo>
                    <a:pt x="44" y="2"/>
                  </a:lnTo>
                  <a:lnTo>
                    <a:pt x="36" y="0"/>
                  </a:lnTo>
                  <a:lnTo>
                    <a:pt x="28" y="2"/>
                  </a:lnTo>
                  <a:lnTo>
                    <a:pt x="23" y="3"/>
                  </a:lnTo>
                  <a:lnTo>
                    <a:pt x="15" y="7"/>
                  </a:lnTo>
                  <a:lnTo>
                    <a:pt x="11" y="11"/>
                  </a:lnTo>
                  <a:lnTo>
                    <a:pt x="5" y="17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1" y="52"/>
                  </a:lnTo>
                  <a:lnTo>
                    <a:pt x="5" y="57"/>
                  </a:lnTo>
                  <a:lnTo>
                    <a:pt x="11" y="63"/>
                  </a:lnTo>
                  <a:lnTo>
                    <a:pt x="15" y="67"/>
                  </a:lnTo>
                  <a:lnTo>
                    <a:pt x="23" y="71"/>
                  </a:lnTo>
                  <a:lnTo>
                    <a:pt x="28" y="73"/>
                  </a:lnTo>
                  <a:lnTo>
                    <a:pt x="36" y="73"/>
                  </a:lnTo>
                  <a:lnTo>
                    <a:pt x="44" y="73"/>
                  </a:lnTo>
                  <a:lnTo>
                    <a:pt x="49" y="71"/>
                  </a:lnTo>
                  <a:lnTo>
                    <a:pt x="57" y="67"/>
                  </a:lnTo>
                  <a:lnTo>
                    <a:pt x="61" y="63"/>
                  </a:lnTo>
                  <a:lnTo>
                    <a:pt x="67" y="57"/>
                  </a:lnTo>
                  <a:lnTo>
                    <a:pt x="69" y="52"/>
                  </a:lnTo>
                  <a:lnTo>
                    <a:pt x="72" y="44"/>
                  </a:lnTo>
                  <a:lnTo>
                    <a:pt x="72" y="36"/>
                  </a:lnTo>
                  <a:lnTo>
                    <a:pt x="72" y="36"/>
                  </a:lnTo>
                  <a:close/>
                </a:path>
              </a:pathLst>
            </a:custGeom>
            <a:solidFill>
              <a:srgbClr val="00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00" name="Freeform 8275"/>
            <p:cNvSpPr>
              <a:spLocks/>
            </p:cNvSpPr>
            <p:nvPr/>
          </p:nvSpPr>
          <p:spPr bwMode="auto">
            <a:xfrm>
              <a:off x="2931" y="3093"/>
              <a:ext cx="72" cy="73"/>
            </a:xfrm>
            <a:custGeom>
              <a:avLst/>
              <a:gdLst>
                <a:gd name="T0" fmla="*/ 72 w 72"/>
                <a:gd name="T1" fmla="*/ 30 h 73"/>
                <a:gd name="T2" fmla="*/ 67 w 72"/>
                <a:gd name="T3" fmla="*/ 17 h 73"/>
                <a:gd name="T4" fmla="*/ 57 w 72"/>
                <a:gd name="T5" fmla="*/ 7 h 73"/>
                <a:gd name="T6" fmla="*/ 44 w 72"/>
                <a:gd name="T7" fmla="*/ 2 h 73"/>
                <a:gd name="T8" fmla="*/ 28 w 72"/>
                <a:gd name="T9" fmla="*/ 2 h 73"/>
                <a:gd name="T10" fmla="*/ 15 w 72"/>
                <a:gd name="T11" fmla="*/ 7 h 73"/>
                <a:gd name="T12" fmla="*/ 5 w 72"/>
                <a:gd name="T13" fmla="*/ 17 h 73"/>
                <a:gd name="T14" fmla="*/ 0 w 72"/>
                <a:gd name="T15" fmla="*/ 30 h 73"/>
                <a:gd name="T16" fmla="*/ 0 w 72"/>
                <a:gd name="T17" fmla="*/ 44 h 73"/>
                <a:gd name="T18" fmla="*/ 5 w 72"/>
                <a:gd name="T19" fmla="*/ 57 h 73"/>
                <a:gd name="T20" fmla="*/ 15 w 72"/>
                <a:gd name="T21" fmla="*/ 67 h 73"/>
                <a:gd name="T22" fmla="*/ 28 w 72"/>
                <a:gd name="T23" fmla="*/ 73 h 73"/>
                <a:gd name="T24" fmla="*/ 44 w 72"/>
                <a:gd name="T25" fmla="*/ 73 h 73"/>
                <a:gd name="T26" fmla="*/ 57 w 72"/>
                <a:gd name="T27" fmla="*/ 67 h 73"/>
                <a:gd name="T28" fmla="*/ 67 w 72"/>
                <a:gd name="T29" fmla="*/ 57 h 73"/>
                <a:gd name="T30" fmla="*/ 72 w 72"/>
                <a:gd name="T31" fmla="*/ 44 h 73"/>
                <a:gd name="T32" fmla="*/ 72 w 72"/>
                <a:gd name="T33" fmla="*/ 36 h 73"/>
                <a:gd name="T34" fmla="*/ 69 w 72"/>
                <a:gd name="T35" fmla="*/ 23 h 73"/>
                <a:gd name="T36" fmla="*/ 61 w 72"/>
                <a:gd name="T37" fmla="*/ 11 h 73"/>
                <a:gd name="T38" fmla="*/ 49 w 72"/>
                <a:gd name="T39" fmla="*/ 3 h 73"/>
                <a:gd name="T40" fmla="*/ 36 w 72"/>
                <a:gd name="T41" fmla="*/ 2 h 73"/>
                <a:gd name="T42" fmla="*/ 23 w 72"/>
                <a:gd name="T43" fmla="*/ 3 h 73"/>
                <a:gd name="T44" fmla="*/ 11 w 72"/>
                <a:gd name="T45" fmla="*/ 11 h 73"/>
                <a:gd name="T46" fmla="*/ 3 w 72"/>
                <a:gd name="T47" fmla="*/ 23 h 73"/>
                <a:gd name="T48" fmla="*/ 0 w 72"/>
                <a:gd name="T49" fmla="*/ 36 h 73"/>
                <a:gd name="T50" fmla="*/ 3 w 72"/>
                <a:gd name="T51" fmla="*/ 52 h 73"/>
                <a:gd name="T52" fmla="*/ 11 w 72"/>
                <a:gd name="T53" fmla="*/ 63 h 73"/>
                <a:gd name="T54" fmla="*/ 23 w 72"/>
                <a:gd name="T55" fmla="*/ 71 h 73"/>
                <a:gd name="T56" fmla="*/ 36 w 72"/>
                <a:gd name="T57" fmla="*/ 73 h 73"/>
                <a:gd name="T58" fmla="*/ 49 w 72"/>
                <a:gd name="T59" fmla="*/ 71 h 73"/>
                <a:gd name="T60" fmla="*/ 61 w 72"/>
                <a:gd name="T61" fmla="*/ 63 h 73"/>
                <a:gd name="T62" fmla="*/ 69 w 72"/>
                <a:gd name="T63" fmla="*/ 52 h 73"/>
                <a:gd name="T64" fmla="*/ 72 w 72"/>
                <a:gd name="T65" fmla="*/ 3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73">
                  <a:moveTo>
                    <a:pt x="72" y="36"/>
                  </a:moveTo>
                  <a:lnTo>
                    <a:pt x="72" y="30"/>
                  </a:lnTo>
                  <a:lnTo>
                    <a:pt x="69" y="23"/>
                  </a:lnTo>
                  <a:lnTo>
                    <a:pt x="67" y="17"/>
                  </a:lnTo>
                  <a:lnTo>
                    <a:pt x="61" y="11"/>
                  </a:lnTo>
                  <a:lnTo>
                    <a:pt x="57" y="7"/>
                  </a:lnTo>
                  <a:lnTo>
                    <a:pt x="49" y="3"/>
                  </a:lnTo>
                  <a:lnTo>
                    <a:pt x="44" y="2"/>
                  </a:lnTo>
                  <a:lnTo>
                    <a:pt x="36" y="0"/>
                  </a:lnTo>
                  <a:lnTo>
                    <a:pt x="28" y="2"/>
                  </a:lnTo>
                  <a:lnTo>
                    <a:pt x="23" y="3"/>
                  </a:lnTo>
                  <a:lnTo>
                    <a:pt x="15" y="7"/>
                  </a:lnTo>
                  <a:lnTo>
                    <a:pt x="11" y="11"/>
                  </a:lnTo>
                  <a:lnTo>
                    <a:pt x="5" y="17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1" y="52"/>
                  </a:lnTo>
                  <a:lnTo>
                    <a:pt x="5" y="57"/>
                  </a:lnTo>
                  <a:lnTo>
                    <a:pt x="11" y="63"/>
                  </a:lnTo>
                  <a:lnTo>
                    <a:pt x="15" y="67"/>
                  </a:lnTo>
                  <a:lnTo>
                    <a:pt x="23" y="71"/>
                  </a:lnTo>
                  <a:lnTo>
                    <a:pt x="28" y="73"/>
                  </a:lnTo>
                  <a:lnTo>
                    <a:pt x="36" y="73"/>
                  </a:lnTo>
                  <a:lnTo>
                    <a:pt x="44" y="73"/>
                  </a:lnTo>
                  <a:lnTo>
                    <a:pt x="49" y="71"/>
                  </a:lnTo>
                  <a:lnTo>
                    <a:pt x="57" y="67"/>
                  </a:lnTo>
                  <a:lnTo>
                    <a:pt x="61" y="63"/>
                  </a:lnTo>
                  <a:lnTo>
                    <a:pt x="67" y="57"/>
                  </a:lnTo>
                  <a:lnTo>
                    <a:pt x="69" y="52"/>
                  </a:lnTo>
                  <a:lnTo>
                    <a:pt x="72" y="44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1" y="30"/>
                  </a:lnTo>
                  <a:lnTo>
                    <a:pt x="69" y="23"/>
                  </a:lnTo>
                  <a:lnTo>
                    <a:pt x="67" y="17"/>
                  </a:lnTo>
                  <a:lnTo>
                    <a:pt x="61" y="11"/>
                  </a:lnTo>
                  <a:lnTo>
                    <a:pt x="55" y="7"/>
                  </a:lnTo>
                  <a:lnTo>
                    <a:pt x="49" y="3"/>
                  </a:lnTo>
                  <a:lnTo>
                    <a:pt x="44" y="2"/>
                  </a:lnTo>
                  <a:lnTo>
                    <a:pt x="36" y="2"/>
                  </a:lnTo>
                  <a:lnTo>
                    <a:pt x="28" y="2"/>
                  </a:lnTo>
                  <a:lnTo>
                    <a:pt x="23" y="3"/>
                  </a:lnTo>
                  <a:lnTo>
                    <a:pt x="15" y="7"/>
                  </a:lnTo>
                  <a:lnTo>
                    <a:pt x="11" y="11"/>
                  </a:lnTo>
                  <a:lnTo>
                    <a:pt x="5" y="17"/>
                  </a:lnTo>
                  <a:lnTo>
                    <a:pt x="3" y="23"/>
                  </a:lnTo>
                  <a:lnTo>
                    <a:pt x="1" y="30"/>
                  </a:lnTo>
                  <a:lnTo>
                    <a:pt x="0" y="36"/>
                  </a:lnTo>
                  <a:lnTo>
                    <a:pt x="1" y="44"/>
                  </a:lnTo>
                  <a:lnTo>
                    <a:pt x="3" y="52"/>
                  </a:lnTo>
                  <a:lnTo>
                    <a:pt x="5" y="57"/>
                  </a:lnTo>
                  <a:lnTo>
                    <a:pt x="11" y="63"/>
                  </a:lnTo>
                  <a:lnTo>
                    <a:pt x="15" y="67"/>
                  </a:lnTo>
                  <a:lnTo>
                    <a:pt x="23" y="71"/>
                  </a:lnTo>
                  <a:lnTo>
                    <a:pt x="28" y="73"/>
                  </a:lnTo>
                  <a:lnTo>
                    <a:pt x="36" y="73"/>
                  </a:lnTo>
                  <a:lnTo>
                    <a:pt x="44" y="73"/>
                  </a:lnTo>
                  <a:lnTo>
                    <a:pt x="49" y="71"/>
                  </a:lnTo>
                  <a:lnTo>
                    <a:pt x="55" y="67"/>
                  </a:lnTo>
                  <a:lnTo>
                    <a:pt x="61" y="63"/>
                  </a:lnTo>
                  <a:lnTo>
                    <a:pt x="67" y="57"/>
                  </a:lnTo>
                  <a:lnTo>
                    <a:pt x="69" y="52"/>
                  </a:lnTo>
                  <a:lnTo>
                    <a:pt x="71" y="44"/>
                  </a:lnTo>
                  <a:lnTo>
                    <a:pt x="72" y="36"/>
                  </a:lnTo>
                  <a:lnTo>
                    <a:pt x="72" y="36"/>
                  </a:lnTo>
                  <a:close/>
                </a:path>
              </a:pathLst>
            </a:custGeom>
            <a:solidFill>
              <a:srgbClr val="008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01" name="Freeform 8276"/>
            <p:cNvSpPr>
              <a:spLocks/>
            </p:cNvSpPr>
            <p:nvPr/>
          </p:nvSpPr>
          <p:spPr bwMode="auto">
            <a:xfrm>
              <a:off x="2931" y="3095"/>
              <a:ext cx="72" cy="71"/>
            </a:xfrm>
            <a:custGeom>
              <a:avLst/>
              <a:gdLst>
                <a:gd name="T0" fmla="*/ 71 w 72"/>
                <a:gd name="T1" fmla="*/ 28 h 71"/>
                <a:gd name="T2" fmla="*/ 67 w 72"/>
                <a:gd name="T3" fmla="*/ 15 h 71"/>
                <a:gd name="T4" fmla="*/ 55 w 72"/>
                <a:gd name="T5" fmla="*/ 5 h 71"/>
                <a:gd name="T6" fmla="*/ 44 w 72"/>
                <a:gd name="T7" fmla="*/ 0 h 71"/>
                <a:gd name="T8" fmla="*/ 28 w 72"/>
                <a:gd name="T9" fmla="*/ 0 h 71"/>
                <a:gd name="T10" fmla="*/ 15 w 72"/>
                <a:gd name="T11" fmla="*/ 5 h 71"/>
                <a:gd name="T12" fmla="*/ 5 w 72"/>
                <a:gd name="T13" fmla="*/ 15 h 71"/>
                <a:gd name="T14" fmla="*/ 1 w 72"/>
                <a:gd name="T15" fmla="*/ 28 h 71"/>
                <a:gd name="T16" fmla="*/ 1 w 72"/>
                <a:gd name="T17" fmla="*/ 42 h 71"/>
                <a:gd name="T18" fmla="*/ 5 w 72"/>
                <a:gd name="T19" fmla="*/ 55 h 71"/>
                <a:gd name="T20" fmla="*/ 15 w 72"/>
                <a:gd name="T21" fmla="*/ 65 h 71"/>
                <a:gd name="T22" fmla="*/ 28 w 72"/>
                <a:gd name="T23" fmla="*/ 71 h 71"/>
                <a:gd name="T24" fmla="*/ 44 w 72"/>
                <a:gd name="T25" fmla="*/ 71 h 71"/>
                <a:gd name="T26" fmla="*/ 55 w 72"/>
                <a:gd name="T27" fmla="*/ 65 h 71"/>
                <a:gd name="T28" fmla="*/ 67 w 72"/>
                <a:gd name="T29" fmla="*/ 55 h 71"/>
                <a:gd name="T30" fmla="*/ 71 w 72"/>
                <a:gd name="T31" fmla="*/ 42 h 71"/>
                <a:gd name="T32" fmla="*/ 72 w 72"/>
                <a:gd name="T33" fmla="*/ 34 h 71"/>
                <a:gd name="T34" fmla="*/ 69 w 72"/>
                <a:gd name="T35" fmla="*/ 21 h 71"/>
                <a:gd name="T36" fmla="*/ 61 w 72"/>
                <a:gd name="T37" fmla="*/ 9 h 71"/>
                <a:gd name="T38" fmla="*/ 49 w 72"/>
                <a:gd name="T39" fmla="*/ 1 h 71"/>
                <a:gd name="T40" fmla="*/ 36 w 72"/>
                <a:gd name="T41" fmla="*/ 0 h 71"/>
                <a:gd name="T42" fmla="*/ 23 w 72"/>
                <a:gd name="T43" fmla="*/ 1 h 71"/>
                <a:gd name="T44" fmla="*/ 11 w 72"/>
                <a:gd name="T45" fmla="*/ 9 h 71"/>
                <a:gd name="T46" fmla="*/ 3 w 72"/>
                <a:gd name="T47" fmla="*/ 21 h 71"/>
                <a:gd name="T48" fmla="*/ 0 w 72"/>
                <a:gd name="T49" fmla="*/ 34 h 71"/>
                <a:gd name="T50" fmla="*/ 3 w 72"/>
                <a:gd name="T51" fmla="*/ 50 h 71"/>
                <a:gd name="T52" fmla="*/ 11 w 72"/>
                <a:gd name="T53" fmla="*/ 61 h 71"/>
                <a:gd name="T54" fmla="*/ 23 w 72"/>
                <a:gd name="T55" fmla="*/ 67 h 71"/>
                <a:gd name="T56" fmla="*/ 36 w 72"/>
                <a:gd name="T57" fmla="*/ 71 h 71"/>
                <a:gd name="T58" fmla="*/ 49 w 72"/>
                <a:gd name="T59" fmla="*/ 67 h 71"/>
                <a:gd name="T60" fmla="*/ 61 w 72"/>
                <a:gd name="T61" fmla="*/ 61 h 71"/>
                <a:gd name="T62" fmla="*/ 69 w 72"/>
                <a:gd name="T63" fmla="*/ 50 h 71"/>
                <a:gd name="T64" fmla="*/ 72 w 72"/>
                <a:gd name="T65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71">
                  <a:moveTo>
                    <a:pt x="72" y="34"/>
                  </a:moveTo>
                  <a:lnTo>
                    <a:pt x="71" y="28"/>
                  </a:lnTo>
                  <a:lnTo>
                    <a:pt x="69" y="21"/>
                  </a:lnTo>
                  <a:lnTo>
                    <a:pt x="67" y="15"/>
                  </a:lnTo>
                  <a:lnTo>
                    <a:pt x="61" y="9"/>
                  </a:lnTo>
                  <a:lnTo>
                    <a:pt x="55" y="5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3" y="1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5" y="15"/>
                  </a:lnTo>
                  <a:lnTo>
                    <a:pt x="3" y="21"/>
                  </a:lnTo>
                  <a:lnTo>
                    <a:pt x="1" y="28"/>
                  </a:lnTo>
                  <a:lnTo>
                    <a:pt x="0" y="34"/>
                  </a:lnTo>
                  <a:lnTo>
                    <a:pt x="1" y="42"/>
                  </a:lnTo>
                  <a:lnTo>
                    <a:pt x="3" y="50"/>
                  </a:lnTo>
                  <a:lnTo>
                    <a:pt x="5" y="55"/>
                  </a:lnTo>
                  <a:lnTo>
                    <a:pt x="11" y="61"/>
                  </a:lnTo>
                  <a:lnTo>
                    <a:pt x="15" y="65"/>
                  </a:lnTo>
                  <a:lnTo>
                    <a:pt x="23" y="69"/>
                  </a:lnTo>
                  <a:lnTo>
                    <a:pt x="28" y="71"/>
                  </a:lnTo>
                  <a:lnTo>
                    <a:pt x="36" y="71"/>
                  </a:lnTo>
                  <a:lnTo>
                    <a:pt x="44" y="71"/>
                  </a:lnTo>
                  <a:lnTo>
                    <a:pt x="49" y="69"/>
                  </a:lnTo>
                  <a:lnTo>
                    <a:pt x="55" y="65"/>
                  </a:lnTo>
                  <a:lnTo>
                    <a:pt x="61" y="61"/>
                  </a:lnTo>
                  <a:lnTo>
                    <a:pt x="67" y="55"/>
                  </a:lnTo>
                  <a:lnTo>
                    <a:pt x="69" y="50"/>
                  </a:lnTo>
                  <a:lnTo>
                    <a:pt x="71" y="42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1" y="28"/>
                  </a:lnTo>
                  <a:lnTo>
                    <a:pt x="69" y="21"/>
                  </a:lnTo>
                  <a:lnTo>
                    <a:pt x="65" y="15"/>
                  </a:lnTo>
                  <a:lnTo>
                    <a:pt x="61" y="9"/>
                  </a:lnTo>
                  <a:lnTo>
                    <a:pt x="55" y="5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3" y="1"/>
                  </a:lnTo>
                  <a:lnTo>
                    <a:pt x="17" y="5"/>
                  </a:lnTo>
                  <a:lnTo>
                    <a:pt x="11" y="9"/>
                  </a:lnTo>
                  <a:lnTo>
                    <a:pt x="7" y="15"/>
                  </a:lnTo>
                  <a:lnTo>
                    <a:pt x="3" y="21"/>
                  </a:lnTo>
                  <a:lnTo>
                    <a:pt x="1" y="28"/>
                  </a:lnTo>
                  <a:lnTo>
                    <a:pt x="0" y="34"/>
                  </a:lnTo>
                  <a:lnTo>
                    <a:pt x="1" y="42"/>
                  </a:lnTo>
                  <a:lnTo>
                    <a:pt x="3" y="50"/>
                  </a:lnTo>
                  <a:lnTo>
                    <a:pt x="7" y="55"/>
                  </a:lnTo>
                  <a:lnTo>
                    <a:pt x="11" y="61"/>
                  </a:lnTo>
                  <a:lnTo>
                    <a:pt x="17" y="65"/>
                  </a:lnTo>
                  <a:lnTo>
                    <a:pt x="23" y="67"/>
                  </a:lnTo>
                  <a:lnTo>
                    <a:pt x="28" y="71"/>
                  </a:lnTo>
                  <a:lnTo>
                    <a:pt x="36" y="71"/>
                  </a:lnTo>
                  <a:lnTo>
                    <a:pt x="44" y="71"/>
                  </a:lnTo>
                  <a:lnTo>
                    <a:pt x="49" y="67"/>
                  </a:lnTo>
                  <a:lnTo>
                    <a:pt x="55" y="65"/>
                  </a:lnTo>
                  <a:lnTo>
                    <a:pt x="61" y="61"/>
                  </a:lnTo>
                  <a:lnTo>
                    <a:pt x="65" y="55"/>
                  </a:lnTo>
                  <a:lnTo>
                    <a:pt x="69" y="50"/>
                  </a:lnTo>
                  <a:lnTo>
                    <a:pt x="71" y="42"/>
                  </a:lnTo>
                  <a:lnTo>
                    <a:pt x="72" y="34"/>
                  </a:lnTo>
                  <a:lnTo>
                    <a:pt x="72" y="34"/>
                  </a:lnTo>
                  <a:close/>
                </a:path>
              </a:pathLst>
            </a:custGeom>
            <a:solidFill>
              <a:srgbClr val="00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02" name="Freeform 8277"/>
            <p:cNvSpPr>
              <a:spLocks/>
            </p:cNvSpPr>
            <p:nvPr/>
          </p:nvSpPr>
          <p:spPr bwMode="auto">
            <a:xfrm>
              <a:off x="2931" y="3095"/>
              <a:ext cx="72" cy="71"/>
            </a:xfrm>
            <a:custGeom>
              <a:avLst/>
              <a:gdLst>
                <a:gd name="T0" fmla="*/ 71 w 72"/>
                <a:gd name="T1" fmla="*/ 28 h 71"/>
                <a:gd name="T2" fmla="*/ 65 w 72"/>
                <a:gd name="T3" fmla="*/ 15 h 71"/>
                <a:gd name="T4" fmla="*/ 55 w 72"/>
                <a:gd name="T5" fmla="*/ 5 h 71"/>
                <a:gd name="T6" fmla="*/ 44 w 72"/>
                <a:gd name="T7" fmla="*/ 0 h 71"/>
                <a:gd name="T8" fmla="*/ 28 w 72"/>
                <a:gd name="T9" fmla="*/ 0 h 71"/>
                <a:gd name="T10" fmla="*/ 17 w 72"/>
                <a:gd name="T11" fmla="*/ 5 h 71"/>
                <a:gd name="T12" fmla="*/ 7 w 72"/>
                <a:gd name="T13" fmla="*/ 15 h 71"/>
                <a:gd name="T14" fmla="*/ 1 w 72"/>
                <a:gd name="T15" fmla="*/ 28 h 71"/>
                <a:gd name="T16" fmla="*/ 1 w 72"/>
                <a:gd name="T17" fmla="*/ 42 h 71"/>
                <a:gd name="T18" fmla="*/ 7 w 72"/>
                <a:gd name="T19" fmla="*/ 55 h 71"/>
                <a:gd name="T20" fmla="*/ 17 w 72"/>
                <a:gd name="T21" fmla="*/ 65 h 71"/>
                <a:gd name="T22" fmla="*/ 28 w 72"/>
                <a:gd name="T23" fmla="*/ 71 h 71"/>
                <a:gd name="T24" fmla="*/ 44 w 72"/>
                <a:gd name="T25" fmla="*/ 71 h 71"/>
                <a:gd name="T26" fmla="*/ 55 w 72"/>
                <a:gd name="T27" fmla="*/ 65 h 71"/>
                <a:gd name="T28" fmla="*/ 65 w 72"/>
                <a:gd name="T29" fmla="*/ 55 h 71"/>
                <a:gd name="T30" fmla="*/ 71 w 72"/>
                <a:gd name="T31" fmla="*/ 42 h 71"/>
                <a:gd name="T32" fmla="*/ 71 w 72"/>
                <a:gd name="T33" fmla="*/ 34 h 71"/>
                <a:gd name="T34" fmla="*/ 69 w 72"/>
                <a:gd name="T35" fmla="*/ 21 h 71"/>
                <a:gd name="T36" fmla="*/ 61 w 72"/>
                <a:gd name="T37" fmla="*/ 9 h 71"/>
                <a:gd name="T38" fmla="*/ 49 w 72"/>
                <a:gd name="T39" fmla="*/ 1 h 71"/>
                <a:gd name="T40" fmla="*/ 36 w 72"/>
                <a:gd name="T41" fmla="*/ 0 h 71"/>
                <a:gd name="T42" fmla="*/ 23 w 72"/>
                <a:gd name="T43" fmla="*/ 1 h 71"/>
                <a:gd name="T44" fmla="*/ 11 w 72"/>
                <a:gd name="T45" fmla="*/ 9 h 71"/>
                <a:gd name="T46" fmla="*/ 3 w 72"/>
                <a:gd name="T47" fmla="*/ 21 h 71"/>
                <a:gd name="T48" fmla="*/ 1 w 72"/>
                <a:gd name="T49" fmla="*/ 34 h 71"/>
                <a:gd name="T50" fmla="*/ 3 w 72"/>
                <a:gd name="T51" fmla="*/ 50 h 71"/>
                <a:gd name="T52" fmla="*/ 11 w 72"/>
                <a:gd name="T53" fmla="*/ 59 h 71"/>
                <a:gd name="T54" fmla="*/ 23 w 72"/>
                <a:gd name="T55" fmla="*/ 67 h 71"/>
                <a:gd name="T56" fmla="*/ 36 w 72"/>
                <a:gd name="T57" fmla="*/ 71 h 71"/>
                <a:gd name="T58" fmla="*/ 49 w 72"/>
                <a:gd name="T59" fmla="*/ 67 h 71"/>
                <a:gd name="T60" fmla="*/ 61 w 72"/>
                <a:gd name="T61" fmla="*/ 59 h 71"/>
                <a:gd name="T62" fmla="*/ 69 w 72"/>
                <a:gd name="T63" fmla="*/ 50 h 71"/>
                <a:gd name="T64" fmla="*/ 71 w 72"/>
                <a:gd name="T65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71">
                  <a:moveTo>
                    <a:pt x="72" y="34"/>
                  </a:moveTo>
                  <a:lnTo>
                    <a:pt x="71" y="28"/>
                  </a:lnTo>
                  <a:lnTo>
                    <a:pt x="69" y="21"/>
                  </a:lnTo>
                  <a:lnTo>
                    <a:pt x="65" y="15"/>
                  </a:lnTo>
                  <a:lnTo>
                    <a:pt x="61" y="9"/>
                  </a:lnTo>
                  <a:lnTo>
                    <a:pt x="55" y="5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3" y="1"/>
                  </a:lnTo>
                  <a:lnTo>
                    <a:pt x="17" y="5"/>
                  </a:lnTo>
                  <a:lnTo>
                    <a:pt x="11" y="9"/>
                  </a:lnTo>
                  <a:lnTo>
                    <a:pt x="7" y="15"/>
                  </a:lnTo>
                  <a:lnTo>
                    <a:pt x="3" y="21"/>
                  </a:lnTo>
                  <a:lnTo>
                    <a:pt x="1" y="28"/>
                  </a:lnTo>
                  <a:lnTo>
                    <a:pt x="0" y="34"/>
                  </a:lnTo>
                  <a:lnTo>
                    <a:pt x="1" y="42"/>
                  </a:lnTo>
                  <a:lnTo>
                    <a:pt x="3" y="50"/>
                  </a:lnTo>
                  <a:lnTo>
                    <a:pt x="7" y="55"/>
                  </a:lnTo>
                  <a:lnTo>
                    <a:pt x="11" y="61"/>
                  </a:lnTo>
                  <a:lnTo>
                    <a:pt x="17" y="65"/>
                  </a:lnTo>
                  <a:lnTo>
                    <a:pt x="23" y="67"/>
                  </a:lnTo>
                  <a:lnTo>
                    <a:pt x="28" y="71"/>
                  </a:lnTo>
                  <a:lnTo>
                    <a:pt x="36" y="71"/>
                  </a:lnTo>
                  <a:lnTo>
                    <a:pt x="44" y="71"/>
                  </a:lnTo>
                  <a:lnTo>
                    <a:pt x="49" y="67"/>
                  </a:lnTo>
                  <a:lnTo>
                    <a:pt x="55" y="65"/>
                  </a:lnTo>
                  <a:lnTo>
                    <a:pt x="61" y="61"/>
                  </a:lnTo>
                  <a:lnTo>
                    <a:pt x="65" y="55"/>
                  </a:lnTo>
                  <a:lnTo>
                    <a:pt x="69" y="50"/>
                  </a:lnTo>
                  <a:lnTo>
                    <a:pt x="71" y="42"/>
                  </a:lnTo>
                  <a:lnTo>
                    <a:pt x="72" y="34"/>
                  </a:lnTo>
                  <a:lnTo>
                    <a:pt x="71" y="34"/>
                  </a:lnTo>
                  <a:lnTo>
                    <a:pt x="71" y="28"/>
                  </a:lnTo>
                  <a:lnTo>
                    <a:pt x="69" y="21"/>
                  </a:lnTo>
                  <a:lnTo>
                    <a:pt x="65" y="15"/>
                  </a:lnTo>
                  <a:lnTo>
                    <a:pt x="61" y="9"/>
                  </a:lnTo>
                  <a:lnTo>
                    <a:pt x="55" y="5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3" y="1"/>
                  </a:lnTo>
                  <a:lnTo>
                    <a:pt x="17" y="5"/>
                  </a:lnTo>
                  <a:lnTo>
                    <a:pt x="11" y="9"/>
                  </a:lnTo>
                  <a:lnTo>
                    <a:pt x="7" y="15"/>
                  </a:lnTo>
                  <a:lnTo>
                    <a:pt x="3" y="21"/>
                  </a:lnTo>
                  <a:lnTo>
                    <a:pt x="1" y="28"/>
                  </a:lnTo>
                  <a:lnTo>
                    <a:pt x="1" y="34"/>
                  </a:lnTo>
                  <a:lnTo>
                    <a:pt x="1" y="42"/>
                  </a:lnTo>
                  <a:lnTo>
                    <a:pt x="3" y="50"/>
                  </a:lnTo>
                  <a:lnTo>
                    <a:pt x="7" y="55"/>
                  </a:lnTo>
                  <a:lnTo>
                    <a:pt x="11" y="59"/>
                  </a:lnTo>
                  <a:lnTo>
                    <a:pt x="17" y="65"/>
                  </a:lnTo>
                  <a:lnTo>
                    <a:pt x="23" y="67"/>
                  </a:lnTo>
                  <a:lnTo>
                    <a:pt x="28" y="69"/>
                  </a:lnTo>
                  <a:lnTo>
                    <a:pt x="36" y="71"/>
                  </a:lnTo>
                  <a:lnTo>
                    <a:pt x="44" y="69"/>
                  </a:lnTo>
                  <a:lnTo>
                    <a:pt x="49" y="67"/>
                  </a:lnTo>
                  <a:lnTo>
                    <a:pt x="55" y="65"/>
                  </a:lnTo>
                  <a:lnTo>
                    <a:pt x="61" y="59"/>
                  </a:lnTo>
                  <a:lnTo>
                    <a:pt x="65" y="55"/>
                  </a:lnTo>
                  <a:lnTo>
                    <a:pt x="69" y="50"/>
                  </a:lnTo>
                  <a:lnTo>
                    <a:pt x="71" y="42"/>
                  </a:lnTo>
                  <a:lnTo>
                    <a:pt x="71" y="34"/>
                  </a:lnTo>
                  <a:lnTo>
                    <a:pt x="72" y="34"/>
                  </a:lnTo>
                  <a:close/>
                </a:path>
              </a:pathLst>
            </a:custGeom>
            <a:solidFill>
              <a:srgbClr val="00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03" name="Freeform 8278"/>
            <p:cNvSpPr>
              <a:spLocks/>
            </p:cNvSpPr>
            <p:nvPr/>
          </p:nvSpPr>
          <p:spPr bwMode="auto">
            <a:xfrm>
              <a:off x="2932" y="3095"/>
              <a:ext cx="70" cy="71"/>
            </a:xfrm>
            <a:custGeom>
              <a:avLst/>
              <a:gdLst>
                <a:gd name="T0" fmla="*/ 70 w 70"/>
                <a:gd name="T1" fmla="*/ 28 h 71"/>
                <a:gd name="T2" fmla="*/ 64 w 70"/>
                <a:gd name="T3" fmla="*/ 15 h 71"/>
                <a:gd name="T4" fmla="*/ 54 w 70"/>
                <a:gd name="T5" fmla="*/ 5 h 71"/>
                <a:gd name="T6" fmla="*/ 43 w 70"/>
                <a:gd name="T7" fmla="*/ 0 h 71"/>
                <a:gd name="T8" fmla="*/ 27 w 70"/>
                <a:gd name="T9" fmla="*/ 0 h 71"/>
                <a:gd name="T10" fmla="*/ 16 w 70"/>
                <a:gd name="T11" fmla="*/ 5 h 71"/>
                <a:gd name="T12" fmla="*/ 6 w 70"/>
                <a:gd name="T13" fmla="*/ 15 h 71"/>
                <a:gd name="T14" fmla="*/ 0 w 70"/>
                <a:gd name="T15" fmla="*/ 28 h 71"/>
                <a:gd name="T16" fmla="*/ 0 w 70"/>
                <a:gd name="T17" fmla="*/ 42 h 71"/>
                <a:gd name="T18" fmla="*/ 6 w 70"/>
                <a:gd name="T19" fmla="*/ 55 h 71"/>
                <a:gd name="T20" fmla="*/ 16 w 70"/>
                <a:gd name="T21" fmla="*/ 65 h 71"/>
                <a:gd name="T22" fmla="*/ 27 w 70"/>
                <a:gd name="T23" fmla="*/ 69 h 71"/>
                <a:gd name="T24" fmla="*/ 43 w 70"/>
                <a:gd name="T25" fmla="*/ 69 h 71"/>
                <a:gd name="T26" fmla="*/ 54 w 70"/>
                <a:gd name="T27" fmla="*/ 65 h 71"/>
                <a:gd name="T28" fmla="*/ 64 w 70"/>
                <a:gd name="T29" fmla="*/ 55 h 71"/>
                <a:gd name="T30" fmla="*/ 70 w 70"/>
                <a:gd name="T31" fmla="*/ 42 h 71"/>
                <a:gd name="T32" fmla="*/ 70 w 70"/>
                <a:gd name="T33" fmla="*/ 34 h 71"/>
                <a:gd name="T34" fmla="*/ 68 w 70"/>
                <a:gd name="T35" fmla="*/ 21 h 71"/>
                <a:gd name="T36" fmla="*/ 60 w 70"/>
                <a:gd name="T37" fmla="*/ 11 h 71"/>
                <a:gd name="T38" fmla="*/ 48 w 70"/>
                <a:gd name="T39" fmla="*/ 3 h 71"/>
                <a:gd name="T40" fmla="*/ 35 w 70"/>
                <a:gd name="T41" fmla="*/ 0 h 71"/>
                <a:gd name="T42" fmla="*/ 22 w 70"/>
                <a:gd name="T43" fmla="*/ 3 h 71"/>
                <a:gd name="T44" fmla="*/ 10 w 70"/>
                <a:gd name="T45" fmla="*/ 11 h 71"/>
                <a:gd name="T46" fmla="*/ 2 w 70"/>
                <a:gd name="T47" fmla="*/ 21 h 71"/>
                <a:gd name="T48" fmla="*/ 0 w 70"/>
                <a:gd name="T49" fmla="*/ 34 h 71"/>
                <a:gd name="T50" fmla="*/ 2 w 70"/>
                <a:gd name="T51" fmla="*/ 48 h 71"/>
                <a:gd name="T52" fmla="*/ 10 w 70"/>
                <a:gd name="T53" fmla="*/ 59 h 71"/>
                <a:gd name="T54" fmla="*/ 22 w 70"/>
                <a:gd name="T55" fmla="*/ 67 h 71"/>
                <a:gd name="T56" fmla="*/ 35 w 70"/>
                <a:gd name="T57" fmla="*/ 71 h 71"/>
                <a:gd name="T58" fmla="*/ 48 w 70"/>
                <a:gd name="T59" fmla="*/ 67 h 71"/>
                <a:gd name="T60" fmla="*/ 60 w 70"/>
                <a:gd name="T61" fmla="*/ 59 h 71"/>
                <a:gd name="T62" fmla="*/ 68 w 70"/>
                <a:gd name="T63" fmla="*/ 48 h 71"/>
                <a:gd name="T64" fmla="*/ 70 w 70"/>
                <a:gd name="T65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71">
                  <a:moveTo>
                    <a:pt x="70" y="34"/>
                  </a:moveTo>
                  <a:lnTo>
                    <a:pt x="70" y="28"/>
                  </a:lnTo>
                  <a:lnTo>
                    <a:pt x="68" y="21"/>
                  </a:lnTo>
                  <a:lnTo>
                    <a:pt x="64" y="15"/>
                  </a:lnTo>
                  <a:lnTo>
                    <a:pt x="60" y="9"/>
                  </a:lnTo>
                  <a:lnTo>
                    <a:pt x="54" y="5"/>
                  </a:lnTo>
                  <a:lnTo>
                    <a:pt x="48" y="1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5"/>
                  </a:lnTo>
                  <a:lnTo>
                    <a:pt x="10" y="9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2" y="50"/>
                  </a:lnTo>
                  <a:lnTo>
                    <a:pt x="6" y="55"/>
                  </a:lnTo>
                  <a:lnTo>
                    <a:pt x="10" y="59"/>
                  </a:lnTo>
                  <a:lnTo>
                    <a:pt x="16" y="65"/>
                  </a:lnTo>
                  <a:lnTo>
                    <a:pt x="22" y="67"/>
                  </a:lnTo>
                  <a:lnTo>
                    <a:pt x="27" y="69"/>
                  </a:lnTo>
                  <a:lnTo>
                    <a:pt x="35" y="71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5"/>
                  </a:lnTo>
                  <a:lnTo>
                    <a:pt x="60" y="59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70" y="42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28"/>
                  </a:lnTo>
                  <a:lnTo>
                    <a:pt x="68" y="21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5"/>
                  </a:lnTo>
                  <a:lnTo>
                    <a:pt x="48" y="3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7" y="1"/>
                  </a:lnTo>
                  <a:lnTo>
                    <a:pt x="22" y="3"/>
                  </a:lnTo>
                  <a:lnTo>
                    <a:pt x="16" y="5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5"/>
                  </a:lnTo>
                  <a:lnTo>
                    <a:pt x="10" y="59"/>
                  </a:lnTo>
                  <a:lnTo>
                    <a:pt x="16" y="63"/>
                  </a:lnTo>
                  <a:lnTo>
                    <a:pt x="22" y="67"/>
                  </a:lnTo>
                  <a:lnTo>
                    <a:pt x="27" y="69"/>
                  </a:lnTo>
                  <a:lnTo>
                    <a:pt x="35" y="71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5"/>
                  </a:lnTo>
                  <a:lnTo>
                    <a:pt x="68" y="48"/>
                  </a:lnTo>
                  <a:lnTo>
                    <a:pt x="70" y="42"/>
                  </a:lnTo>
                  <a:lnTo>
                    <a:pt x="70" y="34"/>
                  </a:lnTo>
                  <a:lnTo>
                    <a:pt x="70" y="34"/>
                  </a:lnTo>
                  <a:close/>
                </a:path>
              </a:pathLst>
            </a:custGeom>
            <a:solidFill>
              <a:srgbClr val="00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04" name="Freeform 8279"/>
            <p:cNvSpPr>
              <a:spLocks/>
            </p:cNvSpPr>
            <p:nvPr/>
          </p:nvSpPr>
          <p:spPr bwMode="auto">
            <a:xfrm>
              <a:off x="2932" y="3095"/>
              <a:ext cx="70" cy="71"/>
            </a:xfrm>
            <a:custGeom>
              <a:avLst/>
              <a:gdLst>
                <a:gd name="T0" fmla="*/ 70 w 70"/>
                <a:gd name="T1" fmla="*/ 28 h 71"/>
                <a:gd name="T2" fmla="*/ 64 w 70"/>
                <a:gd name="T3" fmla="*/ 15 h 71"/>
                <a:gd name="T4" fmla="*/ 54 w 70"/>
                <a:gd name="T5" fmla="*/ 5 h 71"/>
                <a:gd name="T6" fmla="*/ 43 w 70"/>
                <a:gd name="T7" fmla="*/ 1 h 71"/>
                <a:gd name="T8" fmla="*/ 27 w 70"/>
                <a:gd name="T9" fmla="*/ 1 h 71"/>
                <a:gd name="T10" fmla="*/ 16 w 70"/>
                <a:gd name="T11" fmla="*/ 5 h 71"/>
                <a:gd name="T12" fmla="*/ 6 w 70"/>
                <a:gd name="T13" fmla="*/ 15 h 71"/>
                <a:gd name="T14" fmla="*/ 0 w 70"/>
                <a:gd name="T15" fmla="*/ 28 h 71"/>
                <a:gd name="T16" fmla="*/ 0 w 70"/>
                <a:gd name="T17" fmla="*/ 42 h 71"/>
                <a:gd name="T18" fmla="*/ 6 w 70"/>
                <a:gd name="T19" fmla="*/ 55 h 71"/>
                <a:gd name="T20" fmla="*/ 16 w 70"/>
                <a:gd name="T21" fmla="*/ 63 h 71"/>
                <a:gd name="T22" fmla="*/ 27 w 70"/>
                <a:gd name="T23" fmla="*/ 69 h 71"/>
                <a:gd name="T24" fmla="*/ 43 w 70"/>
                <a:gd name="T25" fmla="*/ 69 h 71"/>
                <a:gd name="T26" fmla="*/ 54 w 70"/>
                <a:gd name="T27" fmla="*/ 63 h 71"/>
                <a:gd name="T28" fmla="*/ 64 w 70"/>
                <a:gd name="T29" fmla="*/ 55 h 71"/>
                <a:gd name="T30" fmla="*/ 70 w 70"/>
                <a:gd name="T31" fmla="*/ 42 h 71"/>
                <a:gd name="T32" fmla="*/ 70 w 70"/>
                <a:gd name="T33" fmla="*/ 34 h 71"/>
                <a:gd name="T34" fmla="*/ 68 w 70"/>
                <a:gd name="T35" fmla="*/ 21 h 71"/>
                <a:gd name="T36" fmla="*/ 60 w 70"/>
                <a:gd name="T37" fmla="*/ 11 h 71"/>
                <a:gd name="T38" fmla="*/ 48 w 70"/>
                <a:gd name="T39" fmla="*/ 3 h 71"/>
                <a:gd name="T40" fmla="*/ 35 w 70"/>
                <a:gd name="T41" fmla="*/ 0 h 71"/>
                <a:gd name="T42" fmla="*/ 22 w 70"/>
                <a:gd name="T43" fmla="*/ 3 h 71"/>
                <a:gd name="T44" fmla="*/ 10 w 70"/>
                <a:gd name="T45" fmla="*/ 11 h 71"/>
                <a:gd name="T46" fmla="*/ 2 w 70"/>
                <a:gd name="T47" fmla="*/ 21 h 71"/>
                <a:gd name="T48" fmla="*/ 0 w 70"/>
                <a:gd name="T49" fmla="*/ 34 h 71"/>
                <a:gd name="T50" fmla="*/ 2 w 70"/>
                <a:gd name="T51" fmla="*/ 48 h 71"/>
                <a:gd name="T52" fmla="*/ 10 w 70"/>
                <a:gd name="T53" fmla="*/ 59 h 71"/>
                <a:gd name="T54" fmla="*/ 22 w 70"/>
                <a:gd name="T55" fmla="*/ 67 h 71"/>
                <a:gd name="T56" fmla="*/ 35 w 70"/>
                <a:gd name="T57" fmla="*/ 69 h 71"/>
                <a:gd name="T58" fmla="*/ 48 w 70"/>
                <a:gd name="T59" fmla="*/ 67 h 71"/>
                <a:gd name="T60" fmla="*/ 60 w 70"/>
                <a:gd name="T61" fmla="*/ 59 h 71"/>
                <a:gd name="T62" fmla="*/ 68 w 70"/>
                <a:gd name="T63" fmla="*/ 48 h 71"/>
                <a:gd name="T64" fmla="*/ 70 w 70"/>
                <a:gd name="T65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71">
                  <a:moveTo>
                    <a:pt x="70" y="34"/>
                  </a:moveTo>
                  <a:lnTo>
                    <a:pt x="70" y="28"/>
                  </a:lnTo>
                  <a:lnTo>
                    <a:pt x="68" y="21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5"/>
                  </a:lnTo>
                  <a:lnTo>
                    <a:pt x="48" y="3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7" y="1"/>
                  </a:lnTo>
                  <a:lnTo>
                    <a:pt x="22" y="3"/>
                  </a:lnTo>
                  <a:lnTo>
                    <a:pt x="16" y="5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5"/>
                  </a:lnTo>
                  <a:lnTo>
                    <a:pt x="10" y="59"/>
                  </a:lnTo>
                  <a:lnTo>
                    <a:pt x="16" y="63"/>
                  </a:lnTo>
                  <a:lnTo>
                    <a:pt x="22" y="67"/>
                  </a:lnTo>
                  <a:lnTo>
                    <a:pt x="27" y="69"/>
                  </a:lnTo>
                  <a:lnTo>
                    <a:pt x="35" y="71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5"/>
                  </a:lnTo>
                  <a:lnTo>
                    <a:pt x="68" y="48"/>
                  </a:lnTo>
                  <a:lnTo>
                    <a:pt x="70" y="42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28"/>
                  </a:lnTo>
                  <a:lnTo>
                    <a:pt x="68" y="21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7"/>
                  </a:lnTo>
                  <a:lnTo>
                    <a:pt x="48" y="3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7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3"/>
                  </a:lnTo>
                  <a:lnTo>
                    <a:pt x="10" y="59"/>
                  </a:lnTo>
                  <a:lnTo>
                    <a:pt x="16" y="63"/>
                  </a:lnTo>
                  <a:lnTo>
                    <a:pt x="22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3"/>
                  </a:lnTo>
                  <a:lnTo>
                    <a:pt x="68" y="48"/>
                  </a:lnTo>
                  <a:lnTo>
                    <a:pt x="70" y="42"/>
                  </a:lnTo>
                  <a:lnTo>
                    <a:pt x="70" y="34"/>
                  </a:lnTo>
                  <a:lnTo>
                    <a:pt x="70" y="34"/>
                  </a:lnTo>
                  <a:close/>
                </a:path>
              </a:pathLst>
            </a:custGeom>
            <a:solidFill>
              <a:srgbClr val="008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05" name="Freeform 8280"/>
            <p:cNvSpPr>
              <a:spLocks/>
            </p:cNvSpPr>
            <p:nvPr/>
          </p:nvSpPr>
          <p:spPr bwMode="auto">
            <a:xfrm>
              <a:off x="2932" y="3095"/>
              <a:ext cx="70" cy="69"/>
            </a:xfrm>
            <a:custGeom>
              <a:avLst/>
              <a:gdLst>
                <a:gd name="T0" fmla="*/ 70 w 70"/>
                <a:gd name="T1" fmla="*/ 28 h 69"/>
                <a:gd name="T2" fmla="*/ 64 w 70"/>
                <a:gd name="T3" fmla="*/ 15 h 69"/>
                <a:gd name="T4" fmla="*/ 54 w 70"/>
                <a:gd name="T5" fmla="*/ 7 h 69"/>
                <a:gd name="T6" fmla="*/ 43 w 70"/>
                <a:gd name="T7" fmla="*/ 1 h 69"/>
                <a:gd name="T8" fmla="*/ 27 w 70"/>
                <a:gd name="T9" fmla="*/ 1 h 69"/>
                <a:gd name="T10" fmla="*/ 16 w 70"/>
                <a:gd name="T11" fmla="*/ 7 h 69"/>
                <a:gd name="T12" fmla="*/ 6 w 70"/>
                <a:gd name="T13" fmla="*/ 15 h 69"/>
                <a:gd name="T14" fmla="*/ 0 w 70"/>
                <a:gd name="T15" fmla="*/ 28 h 69"/>
                <a:gd name="T16" fmla="*/ 0 w 70"/>
                <a:gd name="T17" fmla="*/ 42 h 69"/>
                <a:gd name="T18" fmla="*/ 6 w 70"/>
                <a:gd name="T19" fmla="*/ 53 h 69"/>
                <a:gd name="T20" fmla="*/ 16 w 70"/>
                <a:gd name="T21" fmla="*/ 63 h 69"/>
                <a:gd name="T22" fmla="*/ 27 w 70"/>
                <a:gd name="T23" fmla="*/ 69 h 69"/>
                <a:gd name="T24" fmla="*/ 43 w 70"/>
                <a:gd name="T25" fmla="*/ 69 h 69"/>
                <a:gd name="T26" fmla="*/ 54 w 70"/>
                <a:gd name="T27" fmla="*/ 63 h 69"/>
                <a:gd name="T28" fmla="*/ 64 w 70"/>
                <a:gd name="T29" fmla="*/ 53 h 69"/>
                <a:gd name="T30" fmla="*/ 70 w 70"/>
                <a:gd name="T31" fmla="*/ 42 h 69"/>
                <a:gd name="T32" fmla="*/ 70 w 70"/>
                <a:gd name="T33" fmla="*/ 34 h 69"/>
                <a:gd name="T34" fmla="*/ 66 w 70"/>
                <a:gd name="T35" fmla="*/ 23 h 69"/>
                <a:gd name="T36" fmla="*/ 60 w 70"/>
                <a:gd name="T37" fmla="*/ 11 h 69"/>
                <a:gd name="T38" fmla="*/ 48 w 70"/>
                <a:gd name="T39" fmla="*/ 3 h 69"/>
                <a:gd name="T40" fmla="*/ 35 w 70"/>
                <a:gd name="T41" fmla="*/ 1 h 69"/>
                <a:gd name="T42" fmla="*/ 22 w 70"/>
                <a:gd name="T43" fmla="*/ 3 h 69"/>
                <a:gd name="T44" fmla="*/ 10 w 70"/>
                <a:gd name="T45" fmla="*/ 11 h 69"/>
                <a:gd name="T46" fmla="*/ 4 w 70"/>
                <a:gd name="T47" fmla="*/ 23 h 69"/>
                <a:gd name="T48" fmla="*/ 0 w 70"/>
                <a:gd name="T49" fmla="*/ 34 h 69"/>
                <a:gd name="T50" fmla="*/ 4 w 70"/>
                <a:gd name="T51" fmla="*/ 48 h 69"/>
                <a:gd name="T52" fmla="*/ 10 w 70"/>
                <a:gd name="T53" fmla="*/ 59 h 69"/>
                <a:gd name="T54" fmla="*/ 22 w 70"/>
                <a:gd name="T55" fmla="*/ 67 h 69"/>
                <a:gd name="T56" fmla="*/ 35 w 70"/>
                <a:gd name="T57" fmla="*/ 69 h 69"/>
                <a:gd name="T58" fmla="*/ 48 w 70"/>
                <a:gd name="T59" fmla="*/ 67 h 69"/>
                <a:gd name="T60" fmla="*/ 60 w 70"/>
                <a:gd name="T61" fmla="*/ 59 h 69"/>
                <a:gd name="T62" fmla="*/ 66 w 70"/>
                <a:gd name="T63" fmla="*/ 48 h 69"/>
                <a:gd name="T64" fmla="*/ 70 w 70"/>
                <a:gd name="T65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69">
                  <a:moveTo>
                    <a:pt x="70" y="34"/>
                  </a:moveTo>
                  <a:lnTo>
                    <a:pt x="70" y="28"/>
                  </a:lnTo>
                  <a:lnTo>
                    <a:pt x="68" y="21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7"/>
                  </a:lnTo>
                  <a:lnTo>
                    <a:pt x="48" y="3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7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3"/>
                  </a:lnTo>
                  <a:lnTo>
                    <a:pt x="10" y="59"/>
                  </a:lnTo>
                  <a:lnTo>
                    <a:pt x="16" y="63"/>
                  </a:lnTo>
                  <a:lnTo>
                    <a:pt x="22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3"/>
                  </a:lnTo>
                  <a:lnTo>
                    <a:pt x="68" y="48"/>
                  </a:lnTo>
                  <a:lnTo>
                    <a:pt x="70" y="42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68" y="28"/>
                  </a:lnTo>
                  <a:lnTo>
                    <a:pt x="66" y="23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7"/>
                  </a:lnTo>
                  <a:lnTo>
                    <a:pt x="48" y="3"/>
                  </a:lnTo>
                  <a:lnTo>
                    <a:pt x="43" y="1"/>
                  </a:lnTo>
                  <a:lnTo>
                    <a:pt x="35" y="1"/>
                  </a:lnTo>
                  <a:lnTo>
                    <a:pt x="27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4" y="23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6" y="53"/>
                  </a:lnTo>
                  <a:lnTo>
                    <a:pt x="10" y="59"/>
                  </a:lnTo>
                  <a:lnTo>
                    <a:pt x="16" y="63"/>
                  </a:lnTo>
                  <a:lnTo>
                    <a:pt x="22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3"/>
                  </a:lnTo>
                  <a:lnTo>
                    <a:pt x="66" y="48"/>
                  </a:lnTo>
                  <a:lnTo>
                    <a:pt x="68" y="42"/>
                  </a:lnTo>
                  <a:lnTo>
                    <a:pt x="70" y="34"/>
                  </a:lnTo>
                  <a:lnTo>
                    <a:pt x="70" y="34"/>
                  </a:lnTo>
                  <a:close/>
                </a:path>
              </a:pathLst>
            </a:custGeom>
            <a:solidFill>
              <a:srgbClr val="00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06" name="Freeform 8281"/>
            <p:cNvSpPr>
              <a:spLocks/>
            </p:cNvSpPr>
            <p:nvPr/>
          </p:nvSpPr>
          <p:spPr bwMode="auto">
            <a:xfrm>
              <a:off x="2932" y="3096"/>
              <a:ext cx="70" cy="68"/>
            </a:xfrm>
            <a:custGeom>
              <a:avLst/>
              <a:gdLst>
                <a:gd name="T0" fmla="*/ 68 w 70"/>
                <a:gd name="T1" fmla="*/ 27 h 68"/>
                <a:gd name="T2" fmla="*/ 64 w 70"/>
                <a:gd name="T3" fmla="*/ 14 h 68"/>
                <a:gd name="T4" fmla="*/ 54 w 70"/>
                <a:gd name="T5" fmla="*/ 6 h 68"/>
                <a:gd name="T6" fmla="*/ 43 w 70"/>
                <a:gd name="T7" fmla="*/ 0 h 68"/>
                <a:gd name="T8" fmla="*/ 27 w 70"/>
                <a:gd name="T9" fmla="*/ 0 h 68"/>
                <a:gd name="T10" fmla="*/ 16 w 70"/>
                <a:gd name="T11" fmla="*/ 6 h 68"/>
                <a:gd name="T12" fmla="*/ 6 w 70"/>
                <a:gd name="T13" fmla="*/ 14 h 68"/>
                <a:gd name="T14" fmla="*/ 2 w 70"/>
                <a:gd name="T15" fmla="*/ 27 h 68"/>
                <a:gd name="T16" fmla="*/ 2 w 70"/>
                <a:gd name="T17" fmla="*/ 41 h 68"/>
                <a:gd name="T18" fmla="*/ 6 w 70"/>
                <a:gd name="T19" fmla="*/ 52 h 68"/>
                <a:gd name="T20" fmla="*/ 16 w 70"/>
                <a:gd name="T21" fmla="*/ 62 h 68"/>
                <a:gd name="T22" fmla="*/ 27 w 70"/>
                <a:gd name="T23" fmla="*/ 68 h 68"/>
                <a:gd name="T24" fmla="*/ 43 w 70"/>
                <a:gd name="T25" fmla="*/ 68 h 68"/>
                <a:gd name="T26" fmla="*/ 54 w 70"/>
                <a:gd name="T27" fmla="*/ 62 h 68"/>
                <a:gd name="T28" fmla="*/ 64 w 70"/>
                <a:gd name="T29" fmla="*/ 52 h 68"/>
                <a:gd name="T30" fmla="*/ 68 w 70"/>
                <a:gd name="T31" fmla="*/ 41 h 68"/>
                <a:gd name="T32" fmla="*/ 70 w 70"/>
                <a:gd name="T33" fmla="*/ 33 h 68"/>
                <a:gd name="T34" fmla="*/ 66 w 70"/>
                <a:gd name="T35" fmla="*/ 22 h 68"/>
                <a:gd name="T36" fmla="*/ 58 w 70"/>
                <a:gd name="T37" fmla="*/ 10 h 68"/>
                <a:gd name="T38" fmla="*/ 48 w 70"/>
                <a:gd name="T39" fmla="*/ 2 h 68"/>
                <a:gd name="T40" fmla="*/ 35 w 70"/>
                <a:gd name="T41" fmla="*/ 0 h 68"/>
                <a:gd name="T42" fmla="*/ 22 w 70"/>
                <a:gd name="T43" fmla="*/ 2 h 68"/>
                <a:gd name="T44" fmla="*/ 12 w 70"/>
                <a:gd name="T45" fmla="*/ 10 h 68"/>
                <a:gd name="T46" fmla="*/ 4 w 70"/>
                <a:gd name="T47" fmla="*/ 22 h 68"/>
                <a:gd name="T48" fmla="*/ 0 w 70"/>
                <a:gd name="T49" fmla="*/ 33 h 68"/>
                <a:gd name="T50" fmla="*/ 4 w 70"/>
                <a:gd name="T51" fmla="*/ 47 h 68"/>
                <a:gd name="T52" fmla="*/ 12 w 70"/>
                <a:gd name="T53" fmla="*/ 58 h 68"/>
                <a:gd name="T54" fmla="*/ 22 w 70"/>
                <a:gd name="T55" fmla="*/ 66 h 68"/>
                <a:gd name="T56" fmla="*/ 35 w 70"/>
                <a:gd name="T57" fmla="*/ 68 h 68"/>
                <a:gd name="T58" fmla="*/ 48 w 70"/>
                <a:gd name="T59" fmla="*/ 66 h 68"/>
                <a:gd name="T60" fmla="*/ 58 w 70"/>
                <a:gd name="T61" fmla="*/ 58 h 68"/>
                <a:gd name="T62" fmla="*/ 66 w 70"/>
                <a:gd name="T63" fmla="*/ 47 h 68"/>
                <a:gd name="T64" fmla="*/ 70 w 70"/>
                <a:gd name="T65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68">
                  <a:moveTo>
                    <a:pt x="70" y="33"/>
                  </a:moveTo>
                  <a:lnTo>
                    <a:pt x="68" y="27"/>
                  </a:lnTo>
                  <a:lnTo>
                    <a:pt x="66" y="22"/>
                  </a:lnTo>
                  <a:lnTo>
                    <a:pt x="64" y="14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6" y="52"/>
                  </a:lnTo>
                  <a:lnTo>
                    <a:pt x="10" y="58"/>
                  </a:lnTo>
                  <a:lnTo>
                    <a:pt x="16" y="62"/>
                  </a:lnTo>
                  <a:lnTo>
                    <a:pt x="22" y="66"/>
                  </a:lnTo>
                  <a:lnTo>
                    <a:pt x="27" y="68"/>
                  </a:lnTo>
                  <a:lnTo>
                    <a:pt x="35" y="68"/>
                  </a:lnTo>
                  <a:lnTo>
                    <a:pt x="43" y="68"/>
                  </a:lnTo>
                  <a:lnTo>
                    <a:pt x="48" y="66"/>
                  </a:lnTo>
                  <a:lnTo>
                    <a:pt x="54" y="62"/>
                  </a:lnTo>
                  <a:lnTo>
                    <a:pt x="60" y="58"/>
                  </a:lnTo>
                  <a:lnTo>
                    <a:pt x="64" y="52"/>
                  </a:lnTo>
                  <a:lnTo>
                    <a:pt x="66" y="47"/>
                  </a:lnTo>
                  <a:lnTo>
                    <a:pt x="68" y="41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68" y="27"/>
                  </a:lnTo>
                  <a:lnTo>
                    <a:pt x="66" y="22"/>
                  </a:lnTo>
                  <a:lnTo>
                    <a:pt x="64" y="16"/>
                  </a:lnTo>
                  <a:lnTo>
                    <a:pt x="58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6" y="16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6" y="52"/>
                  </a:lnTo>
                  <a:lnTo>
                    <a:pt x="12" y="58"/>
                  </a:lnTo>
                  <a:lnTo>
                    <a:pt x="16" y="62"/>
                  </a:lnTo>
                  <a:lnTo>
                    <a:pt x="22" y="66"/>
                  </a:lnTo>
                  <a:lnTo>
                    <a:pt x="27" y="68"/>
                  </a:lnTo>
                  <a:lnTo>
                    <a:pt x="35" y="68"/>
                  </a:lnTo>
                  <a:lnTo>
                    <a:pt x="43" y="68"/>
                  </a:lnTo>
                  <a:lnTo>
                    <a:pt x="48" y="66"/>
                  </a:lnTo>
                  <a:lnTo>
                    <a:pt x="54" y="62"/>
                  </a:lnTo>
                  <a:lnTo>
                    <a:pt x="58" y="58"/>
                  </a:lnTo>
                  <a:lnTo>
                    <a:pt x="64" y="52"/>
                  </a:lnTo>
                  <a:lnTo>
                    <a:pt x="66" y="47"/>
                  </a:lnTo>
                  <a:lnTo>
                    <a:pt x="68" y="41"/>
                  </a:lnTo>
                  <a:lnTo>
                    <a:pt x="70" y="33"/>
                  </a:lnTo>
                  <a:lnTo>
                    <a:pt x="70" y="33"/>
                  </a:lnTo>
                  <a:close/>
                </a:path>
              </a:pathLst>
            </a:custGeom>
            <a:solidFill>
              <a:srgbClr val="00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07" name="Freeform 8282"/>
            <p:cNvSpPr>
              <a:spLocks/>
            </p:cNvSpPr>
            <p:nvPr/>
          </p:nvSpPr>
          <p:spPr bwMode="auto">
            <a:xfrm>
              <a:off x="2932" y="3096"/>
              <a:ext cx="70" cy="68"/>
            </a:xfrm>
            <a:custGeom>
              <a:avLst/>
              <a:gdLst>
                <a:gd name="T0" fmla="*/ 68 w 70"/>
                <a:gd name="T1" fmla="*/ 27 h 68"/>
                <a:gd name="T2" fmla="*/ 64 w 70"/>
                <a:gd name="T3" fmla="*/ 16 h 68"/>
                <a:gd name="T4" fmla="*/ 54 w 70"/>
                <a:gd name="T5" fmla="*/ 6 h 68"/>
                <a:gd name="T6" fmla="*/ 43 w 70"/>
                <a:gd name="T7" fmla="*/ 0 h 68"/>
                <a:gd name="T8" fmla="*/ 27 w 70"/>
                <a:gd name="T9" fmla="*/ 0 h 68"/>
                <a:gd name="T10" fmla="*/ 16 w 70"/>
                <a:gd name="T11" fmla="*/ 6 h 68"/>
                <a:gd name="T12" fmla="*/ 6 w 70"/>
                <a:gd name="T13" fmla="*/ 16 h 68"/>
                <a:gd name="T14" fmla="*/ 2 w 70"/>
                <a:gd name="T15" fmla="*/ 27 h 68"/>
                <a:gd name="T16" fmla="*/ 2 w 70"/>
                <a:gd name="T17" fmla="*/ 41 h 68"/>
                <a:gd name="T18" fmla="*/ 6 w 70"/>
                <a:gd name="T19" fmla="*/ 52 h 68"/>
                <a:gd name="T20" fmla="*/ 16 w 70"/>
                <a:gd name="T21" fmla="*/ 62 h 68"/>
                <a:gd name="T22" fmla="*/ 27 w 70"/>
                <a:gd name="T23" fmla="*/ 68 h 68"/>
                <a:gd name="T24" fmla="*/ 43 w 70"/>
                <a:gd name="T25" fmla="*/ 68 h 68"/>
                <a:gd name="T26" fmla="*/ 54 w 70"/>
                <a:gd name="T27" fmla="*/ 62 h 68"/>
                <a:gd name="T28" fmla="*/ 64 w 70"/>
                <a:gd name="T29" fmla="*/ 52 h 68"/>
                <a:gd name="T30" fmla="*/ 68 w 70"/>
                <a:gd name="T31" fmla="*/ 41 h 68"/>
                <a:gd name="T32" fmla="*/ 68 w 70"/>
                <a:gd name="T33" fmla="*/ 33 h 68"/>
                <a:gd name="T34" fmla="*/ 66 w 70"/>
                <a:gd name="T35" fmla="*/ 22 h 68"/>
                <a:gd name="T36" fmla="*/ 58 w 70"/>
                <a:gd name="T37" fmla="*/ 10 h 68"/>
                <a:gd name="T38" fmla="*/ 48 w 70"/>
                <a:gd name="T39" fmla="*/ 2 h 68"/>
                <a:gd name="T40" fmla="*/ 35 w 70"/>
                <a:gd name="T41" fmla="*/ 0 h 68"/>
                <a:gd name="T42" fmla="*/ 22 w 70"/>
                <a:gd name="T43" fmla="*/ 2 h 68"/>
                <a:gd name="T44" fmla="*/ 12 w 70"/>
                <a:gd name="T45" fmla="*/ 10 h 68"/>
                <a:gd name="T46" fmla="*/ 4 w 70"/>
                <a:gd name="T47" fmla="*/ 22 h 68"/>
                <a:gd name="T48" fmla="*/ 2 w 70"/>
                <a:gd name="T49" fmla="*/ 33 h 68"/>
                <a:gd name="T50" fmla="*/ 4 w 70"/>
                <a:gd name="T51" fmla="*/ 47 h 68"/>
                <a:gd name="T52" fmla="*/ 12 w 70"/>
                <a:gd name="T53" fmla="*/ 58 h 68"/>
                <a:gd name="T54" fmla="*/ 22 w 70"/>
                <a:gd name="T55" fmla="*/ 64 h 68"/>
                <a:gd name="T56" fmla="*/ 35 w 70"/>
                <a:gd name="T57" fmla="*/ 68 h 68"/>
                <a:gd name="T58" fmla="*/ 48 w 70"/>
                <a:gd name="T59" fmla="*/ 64 h 68"/>
                <a:gd name="T60" fmla="*/ 58 w 70"/>
                <a:gd name="T61" fmla="*/ 58 h 68"/>
                <a:gd name="T62" fmla="*/ 66 w 70"/>
                <a:gd name="T63" fmla="*/ 47 h 68"/>
                <a:gd name="T64" fmla="*/ 68 w 70"/>
                <a:gd name="T65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68">
                  <a:moveTo>
                    <a:pt x="70" y="33"/>
                  </a:moveTo>
                  <a:lnTo>
                    <a:pt x="68" y="27"/>
                  </a:lnTo>
                  <a:lnTo>
                    <a:pt x="66" y="22"/>
                  </a:lnTo>
                  <a:lnTo>
                    <a:pt x="64" y="16"/>
                  </a:lnTo>
                  <a:lnTo>
                    <a:pt x="58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6" y="16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6" y="52"/>
                  </a:lnTo>
                  <a:lnTo>
                    <a:pt x="12" y="58"/>
                  </a:lnTo>
                  <a:lnTo>
                    <a:pt x="16" y="62"/>
                  </a:lnTo>
                  <a:lnTo>
                    <a:pt x="22" y="66"/>
                  </a:lnTo>
                  <a:lnTo>
                    <a:pt x="27" y="68"/>
                  </a:lnTo>
                  <a:lnTo>
                    <a:pt x="35" y="68"/>
                  </a:lnTo>
                  <a:lnTo>
                    <a:pt x="43" y="68"/>
                  </a:lnTo>
                  <a:lnTo>
                    <a:pt x="48" y="66"/>
                  </a:lnTo>
                  <a:lnTo>
                    <a:pt x="54" y="62"/>
                  </a:lnTo>
                  <a:lnTo>
                    <a:pt x="58" y="58"/>
                  </a:lnTo>
                  <a:lnTo>
                    <a:pt x="64" y="52"/>
                  </a:lnTo>
                  <a:lnTo>
                    <a:pt x="66" y="47"/>
                  </a:lnTo>
                  <a:lnTo>
                    <a:pt x="68" y="41"/>
                  </a:lnTo>
                  <a:lnTo>
                    <a:pt x="70" y="33"/>
                  </a:lnTo>
                  <a:lnTo>
                    <a:pt x="68" y="33"/>
                  </a:lnTo>
                  <a:lnTo>
                    <a:pt x="68" y="27"/>
                  </a:lnTo>
                  <a:lnTo>
                    <a:pt x="66" y="22"/>
                  </a:lnTo>
                  <a:lnTo>
                    <a:pt x="62" y="16"/>
                  </a:lnTo>
                  <a:lnTo>
                    <a:pt x="58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8" y="16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2" y="33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2"/>
                  </a:lnTo>
                  <a:lnTo>
                    <a:pt x="12" y="58"/>
                  </a:lnTo>
                  <a:lnTo>
                    <a:pt x="16" y="62"/>
                  </a:lnTo>
                  <a:lnTo>
                    <a:pt x="22" y="64"/>
                  </a:lnTo>
                  <a:lnTo>
                    <a:pt x="27" y="66"/>
                  </a:lnTo>
                  <a:lnTo>
                    <a:pt x="35" y="68"/>
                  </a:lnTo>
                  <a:lnTo>
                    <a:pt x="41" y="66"/>
                  </a:lnTo>
                  <a:lnTo>
                    <a:pt x="48" y="64"/>
                  </a:lnTo>
                  <a:lnTo>
                    <a:pt x="54" y="62"/>
                  </a:lnTo>
                  <a:lnTo>
                    <a:pt x="58" y="58"/>
                  </a:lnTo>
                  <a:lnTo>
                    <a:pt x="62" y="52"/>
                  </a:lnTo>
                  <a:lnTo>
                    <a:pt x="66" y="47"/>
                  </a:lnTo>
                  <a:lnTo>
                    <a:pt x="68" y="41"/>
                  </a:lnTo>
                  <a:lnTo>
                    <a:pt x="68" y="33"/>
                  </a:lnTo>
                  <a:lnTo>
                    <a:pt x="70" y="33"/>
                  </a:lnTo>
                  <a:close/>
                </a:path>
              </a:pathLst>
            </a:custGeom>
            <a:solidFill>
              <a:srgbClr val="00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08" name="Freeform 8283"/>
            <p:cNvSpPr>
              <a:spLocks/>
            </p:cNvSpPr>
            <p:nvPr/>
          </p:nvSpPr>
          <p:spPr bwMode="auto">
            <a:xfrm>
              <a:off x="2934" y="3096"/>
              <a:ext cx="66" cy="68"/>
            </a:xfrm>
            <a:custGeom>
              <a:avLst/>
              <a:gdLst>
                <a:gd name="T0" fmla="*/ 66 w 66"/>
                <a:gd name="T1" fmla="*/ 27 h 68"/>
                <a:gd name="T2" fmla="*/ 60 w 66"/>
                <a:gd name="T3" fmla="*/ 16 h 68"/>
                <a:gd name="T4" fmla="*/ 52 w 66"/>
                <a:gd name="T5" fmla="*/ 6 h 68"/>
                <a:gd name="T6" fmla="*/ 39 w 66"/>
                <a:gd name="T7" fmla="*/ 0 h 68"/>
                <a:gd name="T8" fmla="*/ 25 w 66"/>
                <a:gd name="T9" fmla="*/ 0 h 68"/>
                <a:gd name="T10" fmla="*/ 14 w 66"/>
                <a:gd name="T11" fmla="*/ 6 h 68"/>
                <a:gd name="T12" fmla="*/ 6 w 66"/>
                <a:gd name="T13" fmla="*/ 16 h 68"/>
                <a:gd name="T14" fmla="*/ 0 w 66"/>
                <a:gd name="T15" fmla="*/ 27 h 68"/>
                <a:gd name="T16" fmla="*/ 0 w 66"/>
                <a:gd name="T17" fmla="*/ 41 h 68"/>
                <a:gd name="T18" fmla="*/ 6 w 66"/>
                <a:gd name="T19" fmla="*/ 52 h 68"/>
                <a:gd name="T20" fmla="*/ 14 w 66"/>
                <a:gd name="T21" fmla="*/ 62 h 68"/>
                <a:gd name="T22" fmla="*/ 25 w 66"/>
                <a:gd name="T23" fmla="*/ 66 h 68"/>
                <a:gd name="T24" fmla="*/ 39 w 66"/>
                <a:gd name="T25" fmla="*/ 66 h 68"/>
                <a:gd name="T26" fmla="*/ 52 w 66"/>
                <a:gd name="T27" fmla="*/ 62 h 68"/>
                <a:gd name="T28" fmla="*/ 60 w 66"/>
                <a:gd name="T29" fmla="*/ 52 h 68"/>
                <a:gd name="T30" fmla="*/ 66 w 66"/>
                <a:gd name="T31" fmla="*/ 41 h 68"/>
                <a:gd name="T32" fmla="*/ 66 w 66"/>
                <a:gd name="T33" fmla="*/ 33 h 68"/>
                <a:gd name="T34" fmla="*/ 64 w 66"/>
                <a:gd name="T35" fmla="*/ 22 h 68"/>
                <a:gd name="T36" fmla="*/ 56 w 66"/>
                <a:gd name="T37" fmla="*/ 10 h 68"/>
                <a:gd name="T38" fmla="*/ 46 w 66"/>
                <a:gd name="T39" fmla="*/ 4 h 68"/>
                <a:gd name="T40" fmla="*/ 33 w 66"/>
                <a:gd name="T41" fmla="*/ 0 h 68"/>
                <a:gd name="T42" fmla="*/ 20 w 66"/>
                <a:gd name="T43" fmla="*/ 4 h 68"/>
                <a:gd name="T44" fmla="*/ 10 w 66"/>
                <a:gd name="T45" fmla="*/ 10 h 68"/>
                <a:gd name="T46" fmla="*/ 2 w 66"/>
                <a:gd name="T47" fmla="*/ 22 h 68"/>
                <a:gd name="T48" fmla="*/ 0 w 66"/>
                <a:gd name="T49" fmla="*/ 33 h 68"/>
                <a:gd name="T50" fmla="*/ 2 w 66"/>
                <a:gd name="T51" fmla="*/ 47 h 68"/>
                <a:gd name="T52" fmla="*/ 10 w 66"/>
                <a:gd name="T53" fmla="*/ 56 h 68"/>
                <a:gd name="T54" fmla="*/ 20 w 66"/>
                <a:gd name="T55" fmla="*/ 64 h 68"/>
                <a:gd name="T56" fmla="*/ 33 w 66"/>
                <a:gd name="T57" fmla="*/ 68 h 68"/>
                <a:gd name="T58" fmla="*/ 46 w 66"/>
                <a:gd name="T59" fmla="*/ 64 h 68"/>
                <a:gd name="T60" fmla="*/ 56 w 66"/>
                <a:gd name="T61" fmla="*/ 56 h 68"/>
                <a:gd name="T62" fmla="*/ 64 w 66"/>
                <a:gd name="T63" fmla="*/ 47 h 68"/>
                <a:gd name="T64" fmla="*/ 66 w 66"/>
                <a:gd name="T65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68">
                  <a:moveTo>
                    <a:pt x="66" y="33"/>
                  </a:moveTo>
                  <a:lnTo>
                    <a:pt x="66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20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6" y="52"/>
                  </a:lnTo>
                  <a:lnTo>
                    <a:pt x="10" y="58"/>
                  </a:lnTo>
                  <a:lnTo>
                    <a:pt x="14" y="62"/>
                  </a:lnTo>
                  <a:lnTo>
                    <a:pt x="20" y="64"/>
                  </a:lnTo>
                  <a:lnTo>
                    <a:pt x="25" y="66"/>
                  </a:lnTo>
                  <a:lnTo>
                    <a:pt x="33" y="68"/>
                  </a:lnTo>
                  <a:lnTo>
                    <a:pt x="39" y="66"/>
                  </a:lnTo>
                  <a:lnTo>
                    <a:pt x="46" y="64"/>
                  </a:lnTo>
                  <a:lnTo>
                    <a:pt x="52" y="62"/>
                  </a:lnTo>
                  <a:lnTo>
                    <a:pt x="56" y="58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6" y="41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6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20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4" y="62"/>
                  </a:lnTo>
                  <a:lnTo>
                    <a:pt x="20" y="64"/>
                  </a:lnTo>
                  <a:lnTo>
                    <a:pt x="27" y="66"/>
                  </a:lnTo>
                  <a:lnTo>
                    <a:pt x="33" y="68"/>
                  </a:lnTo>
                  <a:lnTo>
                    <a:pt x="39" y="66"/>
                  </a:lnTo>
                  <a:lnTo>
                    <a:pt x="46" y="64"/>
                  </a:lnTo>
                  <a:lnTo>
                    <a:pt x="52" y="62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6" y="41"/>
                  </a:lnTo>
                  <a:lnTo>
                    <a:pt x="66" y="33"/>
                  </a:lnTo>
                  <a:lnTo>
                    <a:pt x="66" y="33"/>
                  </a:lnTo>
                  <a:close/>
                </a:path>
              </a:pathLst>
            </a:custGeom>
            <a:solidFill>
              <a:srgbClr val="008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09" name="Freeform 8284"/>
            <p:cNvSpPr>
              <a:spLocks/>
            </p:cNvSpPr>
            <p:nvPr/>
          </p:nvSpPr>
          <p:spPr bwMode="auto">
            <a:xfrm>
              <a:off x="2934" y="3096"/>
              <a:ext cx="66" cy="68"/>
            </a:xfrm>
            <a:custGeom>
              <a:avLst/>
              <a:gdLst>
                <a:gd name="T0" fmla="*/ 66 w 66"/>
                <a:gd name="T1" fmla="*/ 27 h 68"/>
                <a:gd name="T2" fmla="*/ 60 w 66"/>
                <a:gd name="T3" fmla="*/ 16 h 68"/>
                <a:gd name="T4" fmla="*/ 52 w 66"/>
                <a:gd name="T5" fmla="*/ 6 h 68"/>
                <a:gd name="T6" fmla="*/ 39 w 66"/>
                <a:gd name="T7" fmla="*/ 2 h 68"/>
                <a:gd name="T8" fmla="*/ 27 w 66"/>
                <a:gd name="T9" fmla="*/ 2 h 68"/>
                <a:gd name="T10" fmla="*/ 14 w 66"/>
                <a:gd name="T11" fmla="*/ 6 h 68"/>
                <a:gd name="T12" fmla="*/ 6 w 66"/>
                <a:gd name="T13" fmla="*/ 16 h 68"/>
                <a:gd name="T14" fmla="*/ 0 w 66"/>
                <a:gd name="T15" fmla="*/ 27 h 68"/>
                <a:gd name="T16" fmla="*/ 0 w 66"/>
                <a:gd name="T17" fmla="*/ 41 h 68"/>
                <a:gd name="T18" fmla="*/ 6 w 66"/>
                <a:gd name="T19" fmla="*/ 52 h 68"/>
                <a:gd name="T20" fmla="*/ 14 w 66"/>
                <a:gd name="T21" fmla="*/ 62 h 68"/>
                <a:gd name="T22" fmla="*/ 27 w 66"/>
                <a:gd name="T23" fmla="*/ 66 h 68"/>
                <a:gd name="T24" fmla="*/ 39 w 66"/>
                <a:gd name="T25" fmla="*/ 66 h 68"/>
                <a:gd name="T26" fmla="*/ 52 w 66"/>
                <a:gd name="T27" fmla="*/ 62 h 68"/>
                <a:gd name="T28" fmla="*/ 60 w 66"/>
                <a:gd name="T29" fmla="*/ 52 h 68"/>
                <a:gd name="T30" fmla="*/ 66 w 66"/>
                <a:gd name="T31" fmla="*/ 41 h 68"/>
                <a:gd name="T32" fmla="*/ 66 w 66"/>
                <a:gd name="T33" fmla="*/ 33 h 68"/>
                <a:gd name="T34" fmla="*/ 64 w 66"/>
                <a:gd name="T35" fmla="*/ 22 h 68"/>
                <a:gd name="T36" fmla="*/ 56 w 66"/>
                <a:gd name="T37" fmla="*/ 10 h 68"/>
                <a:gd name="T38" fmla="*/ 46 w 66"/>
                <a:gd name="T39" fmla="*/ 4 h 68"/>
                <a:gd name="T40" fmla="*/ 33 w 66"/>
                <a:gd name="T41" fmla="*/ 0 h 68"/>
                <a:gd name="T42" fmla="*/ 20 w 66"/>
                <a:gd name="T43" fmla="*/ 4 h 68"/>
                <a:gd name="T44" fmla="*/ 10 w 66"/>
                <a:gd name="T45" fmla="*/ 10 h 68"/>
                <a:gd name="T46" fmla="*/ 2 w 66"/>
                <a:gd name="T47" fmla="*/ 22 h 68"/>
                <a:gd name="T48" fmla="*/ 0 w 66"/>
                <a:gd name="T49" fmla="*/ 33 h 68"/>
                <a:gd name="T50" fmla="*/ 2 w 66"/>
                <a:gd name="T51" fmla="*/ 47 h 68"/>
                <a:gd name="T52" fmla="*/ 10 w 66"/>
                <a:gd name="T53" fmla="*/ 56 h 68"/>
                <a:gd name="T54" fmla="*/ 20 w 66"/>
                <a:gd name="T55" fmla="*/ 64 h 68"/>
                <a:gd name="T56" fmla="*/ 33 w 66"/>
                <a:gd name="T57" fmla="*/ 66 h 68"/>
                <a:gd name="T58" fmla="*/ 46 w 66"/>
                <a:gd name="T59" fmla="*/ 64 h 68"/>
                <a:gd name="T60" fmla="*/ 56 w 66"/>
                <a:gd name="T61" fmla="*/ 56 h 68"/>
                <a:gd name="T62" fmla="*/ 64 w 66"/>
                <a:gd name="T63" fmla="*/ 47 h 68"/>
                <a:gd name="T64" fmla="*/ 66 w 66"/>
                <a:gd name="T65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68">
                  <a:moveTo>
                    <a:pt x="66" y="33"/>
                  </a:moveTo>
                  <a:lnTo>
                    <a:pt x="66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20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4" y="62"/>
                  </a:lnTo>
                  <a:lnTo>
                    <a:pt x="20" y="64"/>
                  </a:lnTo>
                  <a:lnTo>
                    <a:pt x="27" y="66"/>
                  </a:lnTo>
                  <a:lnTo>
                    <a:pt x="33" y="68"/>
                  </a:lnTo>
                  <a:lnTo>
                    <a:pt x="39" y="66"/>
                  </a:lnTo>
                  <a:lnTo>
                    <a:pt x="46" y="64"/>
                  </a:lnTo>
                  <a:lnTo>
                    <a:pt x="52" y="62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6" y="41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6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20" y="4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6" y="60"/>
                  </a:lnTo>
                  <a:lnTo>
                    <a:pt x="20" y="64"/>
                  </a:lnTo>
                  <a:lnTo>
                    <a:pt x="27" y="66"/>
                  </a:lnTo>
                  <a:lnTo>
                    <a:pt x="33" y="66"/>
                  </a:lnTo>
                  <a:lnTo>
                    <a:pt x="39" y="66"/>
                  </a:lnTo>
                  <a:lnTo>
                    <a:pt x="46" y="64"/>
                  </a:lnTo>
                  <a:lnTo>
                    <a:pt x="50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6" y="41"/>
                  </a:lnTo>
                  <a:lnTo>
                    <a:pt x="66" y="33"/>
                  </a:lnTo>
                  <a:lnTo>
                    <a:pt x="66" y="33"/>
                  </a:lnTo>
                  <a:close/>
                </a:path>
              </a:pathLst>
            </a:custGeom>
            <a:solidFill>
              <a:srgbClr val="00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10" name="Freeform 8285"/>
            <p:cNvSpPr>
              <a:spLocks/>
            </p:cNvSpPr>
            <p:nvPr/>
          </p:nvSpPr>
          <p:spPr bwMode="auto">
            <a:xfrm>
              <a:off x="2934" y="3096"/>
              <a:ext cx="66" cy="66"/>
            </a:xfrm>
            <a:custGeom>
              <a:avLst/>
              <a:gdLst>
                <a:gd name="T0" fmla="*/ 66 w 66"/>
                <a:gd name="T1" fmla="*/ 27 h 66"/>
                <a:gd name="T2" fmla="*/ 60 w 66"/>
                <a:gd name="T3" fmla="*/ 16 h 66"/>
                <a:gd name="T4" fmla="*/ 50 w 66"/>
                <a:gd name="T5" fmla="*/ 6 h 66"/>
                <a:gd name="T6" fmla="*/ 39 w 66"/>
                <a:gd name="T7" fmla="*/ 2 h 66"/>
                <a:gd name="T8" fmla="*/ 27 w 66"/>
                <a:gd name="T9" fmla="*/ 2 h 66"/>
                <a:gd name="T10" fmla="*/ 16 w 66"/>
                <a:gd name="T11" fmla="*/ 6 h 66"/>
                <a:gd name="T12" fmla="*/ 6 w 66"/>
                <a:gd name="T13" fmla="*/ 16 h 66"/>
                <a:gd name="T14" fmla="*/ 0 w 66"/>
                <a:gd name="T15" fmla="*/ 27 h 66"/>
                <a:gd name="T16" fmla="*/ 0 w 66"/>
                <a:gd name="T17" fmla="*/ 41 h 66"/>
                <a:gd name="T18" fmla="*/ 6 w 66"/>
                <a:gd name="T19" fmla="*/ 52 h 66"/>
                <a:gd name="T20" fmla="*/ 16 w 66"/>
                <a:gd name="T21" fmla="*/ 60 h 66"/>
                <a:gd name="T22" fmla="*/ 27 w 66"/>
                <a:gd name="T23" fmla="*/ 66 h 66"/>
                <a:gd name="T24" fmla="*/ 39 w 66"/>
                <a:gd name="T25" fmla="*/ 66 h 66"/>
                <a:gd name="T26" fmla="*/ 50 w 66"/>
                <a:gd name="T27" fmla="*/ 60 h 66"/>
                <a:gd name="T28" fmla="*/ 60 w 66"/>
                <a:gd name="T29" fmla="*/ 52 h 66"/>
                <a:gd name="T30" fmla="*/ 66 w 66"/>
                <a:gd name="T31" fmla="*/ 41 h 66"/>
                <a:gd name="T32" fmla="*/ 66 w 66"/>
                <a:gd name="T33" fmla="*/ 33 h 66"/>
                <a:gd name="T34" fmla="*/ 62 w 66"/>
                <a:gd name="T35" fmla="*/ 22 h 66"/>
                <a:gd name="T36" fmla="*/ 56 w 66"/>
                <a:gd name="T37" fmla="*/ 12 h 66"/>
                <a:gd name="T38" fmla="*/ 45 w 66"/>
                <a:gd name="T39" fmla="*/ 4 h 66"/>
                <a:gd name="T40" fmla="*/ 33 w 66"/>
                <a:gd name="T41" fmla="*/ 2 h 66"/>
                <a:gd name="T42" fmla="*/ 20 w 66"/>
                <a:gd name="T43" fmla="*/ 4 h 66"/>
                <a:gd name="T44" fmla="*/ 10 w 66"/>
                <a:gd name="T45" fmla="*/ 12 h 66"/>
                <a:gd name="T46" fmla="*/ 4 w 66"/>
                <a:gd name="T47" fmla="*/ 22 h 66"/>
                <a:gd name="T48" fmla="*/ 0 w 66"/>
                <a:gd name="T49" fmla="*/ 33 h 66"/>
                <a:gd name="T50" fmla="*/ 4 w 66"/>
                <a:gd name="T51" fmla="*/ 47 h 66"/>
                <a:gd name="T52" fmla="*/ 10 w 66"/>
                <a:gd name="T53" fmla="*/ 56 h 66"/>
                <a:gd name="T54" fmla="*/ 20 w 66"/>
                <a:gd name="T55" fmla="*/ 64 h 66"/>
                <a:gd name="T56" fmla="*/ 33 w 66"/>
                <a:gd name="T57" fmla="*/ 66 h 66"/>
                <a:gd name="T58" fmla="*/ 45 w 66"/>
                <a:gd name="T59" fmla="*/ 64 h 66"/>
                <a:gd name="T60" fmla="*/ 56 w 66"/>
                <a:gd name="T61" fmla="*/ 56 h 66"/>
                <a:gd name="T62" fmla="*/ 62 w 66"/>
                <a:gd name="T63" fmla="*/ 47 h 66"/>
                <a:gd name="T64" fmla="*/ 66 w 66"/>
                <a:gd name="T65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lnTo>
                    <a:pt x="66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20" y="4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6" y="60"/>
                  </a:lnTo>
                  <a:lnTo>
                    <a:pt x="20" y="64"/>
                  </a:lnTo>
                  <a:lnTo>
                    <a:pt x="27" y="66"/>
                  </a:lnTo>
                  <a:lnTo>
                    <a:pt x="33" y="66"/>
                  </a:lnTo>
                  <a:lnTo>
                    <a:pt x="39" y="66"/>
                  </a:lnTo>
                  <a:lnTo>
                    <a:pt x="46" y="64"/>
                  </a:lnTo>
                  <a:lnTo>
                    <a:pt x="50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6" y="41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4" y="27"/>
                  </a:lnTo>
                  <a:lnTo>
                    <a:pt x="62" y="22"/>
                  </a:lnTo>
                  <a:lnTo>
                    <a:pt x="60" y="16"/>
                  </a:lnTo>
                  <a:lnTo>
                    <a:pt x="56" y="12"/>
                  </a:lnTo>
                  <a:lnTo>
                    <a:pt x="50" y="8"/>
                  </a:lnTo>
                  <a:lnTo>
                    <a:pt x="45" y="4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7" y="2"/>
                  </a:lnTo>
                  <a:lnTo>
                    <a:pt x="20" y="4"/>
                  </a:lnTo>
                  <a:lnTo>
                    <a:pt x="16" y="8"/>
                  </a:lnTo>
                  <a:lnTo>
                    <a:pt x="10" y="12"/>
                  </a:lnTo>
                  <a:lnTo>
                    <a:pt x="6" y="16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6" y="60"/>
                  </a:lnTo>
                  <a:lnTo>
                    <a:pt x="20" y="64"/>
                  </a:lnTo>
                  <a:lnTo>
                    <a:pt x="27" y="66"/>
                  </a:lnTo>
                  <a:lnTo>
                    <a:pt x="33" y="66"/>
                  </a:lnTo>
                  <a:lnTo>
                    <a:pt x="39" y="66"/>
                  </a:lnTo>
                  <a:lnTo>
                    <a:pt x="45" y="64"/>
                  </a:lnTo>
                  <a:lnTo>
                    <a:pt x="50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2" y="47"/>
                  </a:lnTo>
                  <a:lnTo>
                    <a:pt x="64" y="41"/>
                  </a:lnTo>
                  <a:lnTo>
                    <a:pt x="66" y="33"/>
                  </a:lnTo>
                  <a:lnTo>
                    <a:pt x="66" y="33"/>
                  </a:lnTo>
                  <a:close/>
                </a:path>
              </a:pathLst>
            </a:custGeom>
            <a:solidFill>
              <a:srgbClr val="00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11" name="Freeform 8286"/>
            <p:cNvSpPr>
              <a:spLocks/>
            </p:cNvSpPr>
            <p:nvPr/>
          </p:nvSpPr>
          <p:spPr bwMode="auto">
            <a:xfrm>
              <a:off x="2934" y="3098"/>
              <a:ext cx="66" cy="64"/>
            </a:xfrm>
            <a:custGeom>
              <a:avLst/>
              <a:gdLst>
                <a:gd name="T0" fmla="*/ 64 w 66"/>
                <a:gd name="T1" fmla="*/ 25 h 64"/>
                <a:gd name="T2" fmla="*/ 60 w 66"/>
                <a:gd name="T3" fmla="*/ 14 h 64"/>
                <a:gd name="T4" fmla="*/ 50 w 66"/>
                <a:gd name="T5" fmla="*/ 6 h 64"/>
                <a:gd name="T6" fmla="*/ 39 w 66"/>
                <a:gd name="T7" fmla="*/ 0 h 64"/>
                <a:gd name="T8" fmla="*/ 27 w 66"/>
                <a:gd name="T9" fmla="*/ 0 h 64"/>
                <a:gd name="T10" fmla="*/ 16 w 66"/>
                <a:gd name="T11" fmla="*/ 6 h 64"/>
                <a:gd name="T12" fmla="*/ 6 w 66"/>
                <a:gd name="T13" fmla="*/ 14 h 64"/>
                <a:gd name="T14" fmla="*/ 2 w 66"/>
                <a:gd name="T15" fmla="*/ 25 h 64"/>
                <a:gd name="T16" fmla="*/ 2 w 66"/>
                <a:gd name="T17" fmla="*/ 39 h 64"/>
                <a:gd name="T18" fmla="*/ 6 w 66"/>
                <a:gd name="T19" fmla="*/ 50 h 64"/>
                <a:gd name="T20" fmla="*/ 16 w 66"/>
                <a:gd name="T21" fmla="*/ 58 h 64"/>
                <a:gd name="T22" fmla="*/ 27 w 66"/>
                <a:gd name="T23" fmla="*/ 64 h 64"/>
                <a:gd name="T24" fmla="*/ 39 w 66"/>
                <a:gd name="T25" fmla="*/ 64 h 64"/>
                <a:gd name="T26" fmla="*/ 50 w 66"/>
                <a:gd name="T27" fmla="*/ 58 h 64"/>
                <a:gd name="T28" fmla="*/ 60 w 66"/>
                <a:gd name="T29" fmla="*/ 50 h 64"/>
                <a:gd name="T30" fmla="*/ 64 w 66"/>
                <a:gd name="T31" fmla="*/ 39 h 64"/>
                <a:gd name="T32" fmla="*/ 66 w 66"/>
                <a:gd name="T33" fmla="*/ 31 h 64"/>
                <a:gd name="T34" fmla="*/ 62 w 66"/>
                <a:gd name="T35" fmla="*/ 20 h 64"/>
                <a:gd name="T36" fmla="*/ 56 w 66"/>
                <a:gd name="T37" fmla="*/ 10 h 64"/>
                <a:gd name="T38" fmla="*/ 45 w 66"/>
                <a:gd name="T39" fmla="*/ 2 h 64"/>
                <a:gd name="T40" fmla="*/ 33 w 66"/>
                <a:gd name="T41" fmla="*/ 0 h 64"/>
                <a:gd name="T42" fmla="*/ 21 w 66"/>
                <a:gd name="T43" fmla="*/ 2 h 64"/>
                <a:gd name="T44" fmla="*/ 10 w 66"/>
                <a:gd name="T45" fmla="*/ 10 h 64"/>
                <a:gd name="T46" fmla="*/ 4 w 66"/>
                <a:gd name="T47" fmla="*/ 20 h 64"/>
                <a:gd name="T48" fmla="*/ 0 w 66"/>
                <a:gd name="T49" fmla="*/ 31 h 64"/>
                <a:gd name="T50" fmla="*/ 4 w 66"/>
                <a:gd name="T51" fmla="*/ 45 h 64"/>
                <a:gd name="T52" fmla="*/ 10 w 66"/>
                <a:gd name="T53" fmla="*/ 54 h 64"/>
                <a:gd name="T54" fmla="*/ 21 w 66"/>
                <a:gd name="T55" fmla="*/ 62 h 64"/>
                <a:gd name="T56" fmla="*/ 33 w 66"/>
                <a:gd name="T57" fmla="*/ 64 h 64"/>
                <a:gd name="T58" fmla="*/ 45 w 66"/>
                <a:gd name="T59" fmla="*/ 62 h 64"/>
                <a:gd name="T60" fmla="*/ 56 w 66"/>
                <a:gd name="T61" fmla="*/ 54 h 64"/>
                <a:gd name="T62" fmla="*/ 62 w 66"/>
                <a:gd name="T63" fmla="*/ 45 h 64"/>
                <a:gd name="T64" fmla="*/ 66 w 66"/>
                <a:gd name="T65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64">
                  <a:moveTo>
                    <a:pt x="66" y="31"/>
                  </a:moveTo>
                  <a:lnTo>
                    <a:pt x="64" y="25"/>
                  </a:lnTo>
                  <a:lnTo>
                    <a:pt x="62" y="20"/>
                  </a:lnTo>
                  <a:lnTo>
                    <a:pt x="60" y="14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0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4" y="20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6" y="50"/>
                  </a:lnTo>
                  <a:lnTo>
                    <a:pt x="10" y="54"/>
                  </a:lnTo>
                  <a:lnTo>
                    <a:pt x="16" y="58"/>
                  </a:lnTo>
                  <a:lnTo>
                    <a:pt x="20" y="62"/>
                  </a:lnTo>
                  <a:lnTo>
                    <a:pt x="27" y="64"/>
                  </a:lnTo>
                  <a:lnTo>
                    <a:pt x="33" y="64"/>
                  </a:lnTo>
                  <a:lnTo>
                    <a:pt x="39" y="64"/>
                  </a:lnTo>
                  <a:lnTo>
                    <a:pt x="45" y="62"/>
                  </a:lnTo>
                  <a:lnTo>
                    <a:pt x="50" y="58"/>
                  </a:lnTo>
                  <a:lnTo>
                    <a:pt x="56" y="54"/>
                  </a:lnTo>
                  <a:lnTo>
                    <a:pt x="60" y="50"/>
                  </a:lnTo>
                  <a:lnTo>
                    <a:pt x="62" y="45"/>
                  </a:lnTo>
                  <a:lnTo>
                    <a:pt x="64" y="39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64" y="25"/>
                  </a:lnTo>
                  <a:lnTo>
                    <a:pt x="62" y="20"/>
                  </a:lnTo>
                  <a:lnTo>
                    <a:pt x="60" y="14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4" y="20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6" y="50"/>
                  </a:lnTo>
                  <a:lnTo>
                    <a:pt x="10" y="54"/>
                  </a:lnTo>
                  <a:lnTo>
                    <a:pt x="16" y="58"/>
                  </a:lnTo>
                  <a:lnTo>
                    <a:pt x="21" y="62"/>
                  </a:lnTo>
                  <a:lnTo>
                    <a:pt x="27" y="64"/>
                  </a:lnTo>
                  <a:lnTo>
                    <a:pt x="33" y="64"/>
                  </a:lnTo>
                  <a:lnTo>
                    <a:pt x="39" y="64"/>
                  </a:lnTo>
                  <a:lnTo>
                    <a:pt x="45" y="62"/>
                  </a:lnTo>
                  <a:lnTo>
                    <a:pt x="50" y="58"/>
                  </a:lnTo>
                  <a:lnTo>
                    <a:pt x="56" y="54"/>
                  </a:lnTo>
                  <a:lnTo>
                    <a:pt x="60" y="50"/>
                  </a:lnTo>
                  <a:lnTo>
                    <a:pt x="62" y="45"/>
                  </a:lnTo>
                  <a:lnTo>
                    <a:pt x="64" y="39"/>
                  </a:lnTo>
                  <a:lnTo>
                    <a:pt x="66" y="31"/>
                  </a:lnTo>
                  <a:lnTo>
                    <a:pt x="66" y="31"/>
                  </a:lnTo>
                  <a:close/>
                </a:path>
              </a:pathLst>
            </a:custGeom>
            <a:solidFill>
              <a:srgbClr val="008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12" name="Freeform 8287"/>
            <p:cNvSpPr>
              <a:spLocks/>
            </p:cNvSpPr>
            <p:nvPr/>
          </p:nvSpPr>
          <p:spPr bwMode="auto">
            <a:xfrm>
              <a:off x="2934" y="3098"/>
              <a:ext cx="66" cy="64"/>
            </a:xfrm>
            <a:custGeom>
              <a:avLst/>
              <a:gdLst>
                <a:gd name="T0" fmla="*/ 64 w 66"/>
                <a:gd name="T1" fmla="*/ 25 h 64"/>
                <a:gd name="T2" fmla="*/ 60 w 66"/>
                <a:gd name="T3" fmla="*/ 14 h 64"/>
                <a:gd name="T4" fmla="*/ 50 w 66"/>
                <a:gd name="T5" fmla="*/ 6 h 64"/>
                <a:gd name="T6" fmla="*/ 39 w 66"/>
                <a:gd name="T7" fmla="*/ 0 h 64"/>
                <a:gd name="T8" fmla="*/ 27 w 66"/>
                <a:gd name="T9" fmla="*/ 0 h 64"/>
                <a:gd name="T10" fmla="*/ 16 w 66"/>
                <a:gd name="T11" fmla="*/ 6 h 64"/>
                <a:gd name="T12" fmla="*/ 6 w 66"/>
                <a:gd name="T13" fmla="*/ 14 h 64"/>
                <a:gd name="T14" fmla="*/ 2 w 66"/>
                <a:gd name="T15" fmla="*/ 25 h 64"/>
                <a:gd name="T16" fmla="*/ 2 w 66"/>
                <a:gd name="T17" fmla="*/ 39 h 64"/>
                <a:gd name="T18" fmla="*/ 6 w 66"/>
                <a:gd name="T19" fmla="*/ 50 h 64"/>
                <a:gd name="T20" fmla="*/ 16 w 66"/>
                <a:gd name="T21" fmla="*/ 58 h 64"/>
                <a:gd name="T22" fmla="*/ 27 w 66"/>
                <a:gd name="T23" fmla="*/ 64 h 64"/>
                <a:gd name="T24" fmla="*/ 39 w 66"/>
                <a:gd name="T25" fmla="*/ 64 h 64"/>
                <a:gd name="T26" fmla="*/ 50 w 66"/>
                <a:gd name="T27" fmla="*/ 58 h 64"/>
                <a:gd name="T28" fmla="*/ 60 w 66"/>
                <a:gd name="T29" fmla="*/ 50 h 64"/>
                <a:gd name="T30" fmla="*/ 64 w 66"/>
                <a:gd name="T31" fmla="*/ 39 h 64"/>
                <a:gd name="T32" fmla="*/ 64 w 66"/>
                <a:gd name="T33" fmla="*/ 31 h 64"/>
                <a:gd name="T34" fmla="*/ 62 w 66"/>
                <a:gd name="T35" fmla="*/ 20 h 64"/>
                <a:gd name="T36" fmla="*/ 56 w 66"/>
                <a:gd name="T37" fmla="*/ 10 h 64"/>
                <a:gd name="T38" fmla="*/ 45 w 66"/>
                <a:gd name="T39" fmla="*/ 2 h 64"/>
                <a:gd name="T40" fmla="*/ 33 w 66"/>
                <a:gd name="T41" fmla="*/ 0 h 64"/>
                <a:gd name="T42" fmla="*/ 21 w 66"/>
                <a:gd name="T43" fmla="*/ 2 h 64"/>
                <a:gd name="T44" fmla="*/ 10 w 66"/>
                <a:gd name="T45" fmla="*/ 10 h 64"/>
                <a:gd name="T46" fmla="*/ 4 w 66"/>
                <a:gd name="T47" fmla="*/ 20 h 64"/>
                <a:gd name="T48" fmla="*/ 2 w 66"/>
                <a:gd name="T49" fmla="*/ 31 h 64"/>
                <a:gd name="T50" fmla="*/ 4 w 66"/>
                <a:gd name="T51" fmla="*/ 45 h 64"/>
                <a:gd name="T52" fmla="*/ 10 w 66"/>
                <a:gd name="T53" fmla="*/ 54 h 64"/>
                <a:gd name="T54" fmla="*/ 21 w 66"/>
                <a:gd name="T55" fmla="*/ 60 h 64"/>
                <a:gd name="T56" fmla="*/ 33 w 66"/>
                <a:gd name="T57" fmla="*/ 64 h 64"/>
                <a:gd name="T58" fmla="*/ 45 w 66"/>
                <a:gd name="T59" fmla="*/ 60 h 64"/>
                <a:gd name="T60" fmla="*/ 56 w 66"/>
                <a:gd name="T61" fmla="*/ 54 h 64"/>
                <a:gd name="T62" fmla="*/ 62 w 66"/>
                <a:gd name="T63" fmla="*/ 45 h 64"/>
                <a:gd name="T64" fmla="*/ 64 w 66"/>
                <a:gd name="T65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64">
                  <a:moveTo>
                    <a:pt x="66" y="31"/>
                  </a:moveTo>
                  <a:lnTo>
                    <a:pt x="64" y="25"/>
                  </a:lnTo>
                  <a:lnTo>
                    <a:pt x="62" y="20"/>
                  </a:lnTo>
                  <a:lnTo>
                    <a:pt x="60" y="14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4" y="20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6" y="50"/>
                  </a:lnTo>
                  <a:lnTo>
                    <a:pt x="10" y="54"/>
                  </a:lnTo>
                  <a:lnTo>
                    <a:pt x="16" y="58"/>
                  </a:lnTo>
                  <a:lnTo>
                    <a:pt x="21" y="62"/>
                  </a:lnTo>
                  <a:lnTo>
                    <a:pt x="27" y="64"/>
                  </a:lnTo>
                  <a:lnTo>
                    <a:pt x="33" y="64"/>
                  </a:lnTo>
                  <a:lnTo>
                    <a:pt x="39" y="64"/>
                  </a:lnTo>
                  <a:lnTo>
                    <a:pt x="45" y="62"/>
                  </a:lnTo>
                  <a:lnTo>
                    <a:pt x="50" y="58"/>
                  </a:lnTo>
                  <a:lnTo>
                    <a:pt x="56" y="54"/>
                  </a:lnTo>
                  <a:lnTo>
                    <a:pt x="60" y="50"/>
                  </a:lnTo>
                  <a:lnTo>
                    <a:pt x="62" y="45"/>
                  </a:lnTo>
                  <a:lnTo>
                    <a:pt x="64" y="39"/>
                  </a:lnTo>
                  <a:lnTo>
                    <a:pt x="66" y="31"/>
                  </a:lnTo>
                  <a:lnTo>
                    <a:pt x="64" y="31"/>
                  </a:lnTo>
                  <a:lnTo>
                    <a:pt x="64" y="25"/>
                  </a:lnTo>
                  <a:lnTo>
                    <a:pt x="62" y="20"/>
                  </a:lnTo>
                  <a:lnTo>
                    <a:pt x="60" y="14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4" y="20"/>
                  </a:lnTo>
                  <a:lnTo>
                    <a:pt x="2" y="25"/>
                  </a:lnTo>
                  <a:lnTo>
                    <a:pt x="2" y="31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6" y="50"/>
                  </a:lnTo>
                  <a:lnTo>
                    <a:pt x="10" y="54"/>
                  </a:lnTo>
                  <a:lnTo>
                    <a:pt x="16" y="58"/>
                  </a:lnTo>
                  <a:lnTo>
                    <a:pt x="21" y="60"/>
                  </a:lnTo>
                  <a:lnTo>
                    <a:pt x="27" y="62"/>
                  </a:lnTo>
                  <a:lnTo>
                    <a:pt x="33" y="64"/>
                  </a:lnTo>
                  <a:lnTo>
                    <a:pt x="39" y="62"/>
                  </a:lnTo>
                  <a:lnTo>
                    <a:pt x="45" y="60"/>
                  </a:lnTo>
                  <a:lnTo>
                    <a:pt x="50" y="58"/>
                  </a:lnTo>
                  <a:lnTo>
                    <a:pt x="56" y="54"/>
                  </a:lnTo>
                  <a:lnTo>
                    <a:pt x="60" y="50"/>
                  </a:lnTo>
                  <a:lnTo>
                    <a:pt x="62" y="45"/>
                  </a:lnTo>
                  <a:lnTo>
                    <a:pt x="64" y="39"/>
                  </a:lnTo>
                  <a:lnTo>
                    <a:pt x="64" y="31"/>
                  </a:lnTo>
                  <a:lnTo>
                    <a:pt x="66" y="31"/>
                  </a:lnTo>
                  <a:close/>
                </a:path>
              </a:pathLst>
            </a:custGeom>
            <a:solidFill>
              <a:srgbClr val="008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13" name="Freeform 8288"/>
            <p:cNvSpPr>
              <a:spLocks/>
            </p:cNvSpPr>
            <p:nvPr/>
          </p:nvSpPr>
          <p:spPr bwMode="auto">
            <a:xfrm>
              <a:off x="2936" y="3098"/>
              <a:ext cx="62" cy="64"/>
            </a:xfrm>
            <a:custGeom>
              <a:avLst/>
              <a:gdLst>
                <a:gd name="T0" fmla="*/ 62 w 62"/>
                <a:gd name="T1" fmla="*/ 25 h 64"/>
                <a:gd name="T2" fmla="*/ 58 w 62"/>
                <a:gd name="T3" fmla="*/ 14 h 64"/>
                <a:gd name="T4" fmla="*/ 48 w 62"/>
                <a:gd name="T5" fmla="*/ 6 h 64"/>
                <a:gd name="T6" fmla="*/ 37 w 62"/>
                <a:gd name="T7" fmla="*/ 0 h 64"/>
                <a:gd name="T8" fmla="*/ 25 w 62"/>
                <a:gd name="T9" fmla="*/ 0 h 64"/>
                <a:gd name="T10" fmla="*/ 14 w 62"/>
                <a:gd name="T11" fmla="*/ 6 h 64"/>
                <a:gd name="T12" fmla="*/ 4 w 62"/>
                <a:gd name="T13" fmla="*/ 14 h 64"/>
                <a:gd name="T14" fmla="*/ 0 w 62"/>
                <a:gd name="T15" fmla="*/ 25 h 64"/>
                <a:gd name="T16" fmla="*/ 0 w 62"/>
                <a:gd name="T17" fmla="*/ 39 h 64"/>
                <a:gd name="T18" fmla="*/ 4 w 62"/>
                <a:gd name="T19" fmla="*/ 50 h 64"/>
                <a:gd name="T20" fmla="*/ 14 w 62"/>
                <a:gd name="T21" fmla="*/ 58 h 64"/>
                <a:gd name="T22" fmla="*/ 25 w 62"/>
                <a:gd name="T23" fmla="*/ 62 h 64"/>
                <a:gd name="T24" fmla="*/ 37 w 62"/>
                <a:gd name="T25" fmla="*/ 62 h 64"/>
                <a:gd name="T26" fmla="*/ 48 w 62"/>
                <a:gd name="T27" fmla="*/ 58 h 64"/>
                <a:gd name="T28" fmla="*/ 58 w 62"/>
                <a:gd name="T29" fmla="*/ 50 h 64"/>
                <a:gd name="T30" fmla="*/ 62 w 62"/>
                <a:gd name="T31" fmla="*/ 39 h 64"/>
                <a:gd name="T32" fmla="*/ 62 w 62"/>
                <a:gd name="T33" fmla="*/ 31 h 64"/>
                <a:gd name="T34" fmla="*/ 60 w 62"/>
                <a:gd name="T35" fmla="*/ 20 h 64"/>
                <a:gd name="T36" fmla="*/ 52 w 62"/>
                <a:gd name="T37" fmla="*/ 10 h 64"/>
                <a:gd name="T38" fmla="*/ 43 w 62"/>
                <a:gd name="T39" fmla="*/ 4 h 64"/>
                <a:gd name="T40" fmla="*/ 31 w 62"/>
                <a:gd name="T41" fmla="*/ 0 h 64"/>
                <a:gd name="T42" fmla="*/ 19 w 62"/>
                <a:gd name="T43" fmla="*/ 4 h 64"/>
                <a:gd name="T44" fmla="*/ 10 w 62"/>
                <a:gd name="T45" fmla="*/ 10 h 64"/>
                <a:gd name="T46" fmla="*/ 2 w 62"/>
                <a:gd name="T47" fmla="*/ 20 h 64"/>
                <a:gd name="T48" fmla="*/ 0 w 62"/>
                <a:gd name="T49" fmla="*/ 31 h 64"/>
                <a:gd name="T50" fmla="*/ 2 w 62"/>
                <a:gd name="T51" fmla="*/ 45 h 64"/>
                <a:gd name="T52" fmla="*/ 10 w 62"/>
                <a:gd name="T53" fmla="*/ 54 h 64"/>
                <a:gd name="T54" fmla="*/ 19 w 62"/>
                <a:gd name="T55" fmla="*/ 60 h 64"/>
                <a:gd name="T56" fmla="*/ 31 w 62"/>
                <a:gd name="T57" fmla="*/ 62 h 64"/>
                <a:gd name="T58" fmla="*/ 43 w 62"/>
                <a:gd name="T59" fmla="*/ 60 h 64"/>
                <a:gd name="T60" fmla="*/ 52 w 62"/>
                <a:gd name="T61" fmla="*/ 54 h 64"/>
                <a:gd name="T62" fmla="*/ 60 w 62"/>
                <a:gd name="T63" fmla="*/ 45 h 64"/>
                <a:gd name="T64" fmla="*/ 62 w 62"/>
                <a:gd name="T65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64">
                  <a:moveTo>
                    <a:pt x="62" y="31"/>
                  </a:moveTo>
                  <a:lnTo>
                    <a:pt x="62" y="25"/>
                  </a:lnTo>
                  <a:lnTo>
                    <a:pt x="60" y="20"/>
                  </a:lnTo>
                  <a:lnTo>
                    <a:pt x="58" y="14"/>
                  </a:lnTo>
                  <a:lnTo>
                    <a:pt x="54" y="10"/>
                  </a:lnTo>
                  <a:lnTo>
                    <a:pt x="48" y="6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4" y="50"/>
                  </a:lnTo>
                  <a:lnTo>
                    <a:pt x="8" y="54"/>
                  </a:lnTo>
                  <a:lnTo>
                    <a:pt x="14" y="58"/>
                  </a:lnTo>
                  <a:lnTo>
                    <a:pt x="19" y="60"/>
                  </a:lnTo>
                  <a:lnTo>
                    <a:pt x="25" y="62"/>
                  </a:lnTo>
                  <a:lnTo>
                    <a:pt x="31" y="64"/>
                  </a:lnTo>
                  <a:lnTo>
                    <a:pt x="37" y="62"/>
                  </a:lnTo>
                  <a:lnTo>
                    <a:pt x="43" y="60"/>
                  </a:lnTo>
                  <a:lnTo>
                    <a:pt x="48" y="58"/>
                  </a:lnTo>
                  <a:lnTo>
                    <a:pt x="54" y="54"/>
                  </a:lnTo>
                  <a:lnTo>
                    <a:pt x="58" y="50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25"/>
                  </a:lnTo>
                  <a:lnTo>
                    <a:pt x="60" y="20"/>
                  </a:lnTo>
                  <a:lnTo>
                    <a:pt x="56" y="14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3" y="4"/>
                  </a:lnTo>
                  <a:lnTo>
                    <a:pt x="37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19" y="60"/>
                  </a:lnTo>
                  <a:lnTo>
                    <a:pt x="25" y="62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3" y="60"/>
                  </a:lnTo>
                  <a:lnTo>
                    <a:pt x="48" y="58"/>
                  </a:lnTo>
                  <a:lnTo>
                    <a:pt x="52" y="54"/>
                  </a:lnTo>
                  <a:lnTo>
                    <a:pt x="56" y="48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2" y="31"/>
                  </a:lnTo>
                  <a:lnTo>
                    <a:pt x="62" y="31"/>
                  </a:lnTo>
                  <a:close/>
                </a:path>
              </a:pathLst>
            </a:custGeom>
            <a:solidFill>
              <a:srgbClr val="00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14" name="Freeform 8289"/>
            <p:cNvSpPr>
              <a:spLocks/>
            </p:cNvSpPr>
            <p:nvPr/>
          </p:nvSpPr>
          <p:spPr bwMode="auto">
            <a:xfrm>
              <a:off x="2936" y="3098"/>
              <a:ext cx="62" cy="62"/>
            </a:xfrm>
            <a:custGeom>
              <a:avLst/>
              <a:gdLst>
                <a:gd name="T0" fmla="*/ 62 w 62"/>
                <a:gd name="T1" fmla="*/ 25 h 62"/>
                <a:gd name="T2" fmla="*/ 56 w 62"/>
                <a:gd name="T3" fmla="*/ 14 h 62"/>
                <a:gd name="T4" fmla="*/ 48 w 62"/>
                <a:gd name="T5" fmla="*/ 6 h 62"/>
                <a:gd name="T6" fmla="*/ 37 w 62"/>
                <a:gd name="T7" fmla="*/ 2 h 62"/>
                <a:gd name="T8" fmla="*/ 25 w 62"/>
                <a:gd name="T9" fmla="*/ 2 h 62"/>
                <a:gd name="T10" fmla="*/ 14 w 62"/>
                <a:gd name="T11" fmla="*/ 6 h 62"/>
                <a:gd name="T12" fmla="*/ 6 w 62"/>
                <a:gd name="T13" fmla="*/ 14 h 62"/>
                <a:gd name="T14" fmla="*/ 0 w 62"/>
                <a:gd name="T15" fmla="*/ 25 h 62"/>
                <a:gd name="T16" fmla="*/ 0 w 62"/>
                <a:gd name="T17" fmla="*/ 39 h 62"/>
                <a:gd name="T18" fmla="*/ 6 w 62"/>
                <a:gd name="T19" fmla="*/ 48 h 62"/>
                <a:gd name="T20" fmla="*/ 14 w 62"/>
                <a:gd name="T21" fmla="*/ 58 h 62"/>
                <a:gd name="T22" fmla="*/ 25 w 62"/>
                <a:gd name="T23" fmla="*/ 62 h 62"/>
                <a:gd name="T24" fmla="*/ 37 w 62"/>
                <a:gd name="T25" fmla="*/ 62 h 62"/>
                <a:gd name="T26" fmla="*/ 48 w 62"/>
                <a:gd name="T27" fmla="*/ 58 h 62"/>
                <a:gd name="T28" fmla="*/ 56 w 62"/>
                <a:gd name="T29" fmla="*/ 48 h 62"/>
                <a:gd name="T30" fmla="*/ 62 w 62"/>
                <a:gd name="T31" fmla="*/ 39 h 62"/>
                <a:gd name="T32" fmla="*/ 62 w 62"/>
                <a:gd name="T33" fmla="*/ 31 h 62"/>
                <a:gd name="T34" fmla="*/ 60 w 62"/>
                <a:gd name="T35" fmla="*/ 20 h 62"/>
                <a:gd name="T36" fmla="*/ 52 w 62"/>
                <a:gd name="T37" fmla="*/ 10 h 62"/>
                <a:gd name="T38" fmla="*/ 43 w 62"/>
                <a:gd name="T39" fmla="*/ 4 h 62"/>
                <a:gd name="T40" fmla="*/ 31 w 62"/>
                <a:gd name="T41" fmla="*/ 2 h 62"/>
                <a:gd name="T42" fmla="*/ 19 w 62"/>
                <a:gd name="T43" fmla="*/ 4 h 62"/>
                <a:gd name="T44" fmla="*/ 10 w 62"/>
                <a:gd name="T45" fmla="*/ 10 h 62"/>
                <a:gd name="T46" fmla="*/ 2 w 62"/>
                <a:gd name="T47" fmla="*/ 20 h 62"/>
                <a:gd name="T48" fmla="*/ 0 w 62"/>
                <a:gd name="T49" fmla="*/ 31 h 62"/>
                <a:gd name="T50" fmla="*/ 2 w 62"/>
                <a:gd name="T51" fmla="*/ 45 h 62"/>
                <a:gd name="T52" fmla="*/ 10 w 62"/>
                <a:gd name="T53" fmla="*/ 54 h 62"/>
                <a:gd name="T54" fmla="*/ 19 w 62"/>
                <a:gd name="T55" fmla="*/ 60 h 62"/>
                <a:gd name="T56" fmla="*/ 31 w 62"/>
                <a:gd name="T57" fmla="*/ 62 h 62"/>
                <a:gd name="T58" fmla="*/ 43 w 62"/>
                <a:gd name="T59" fmla="*/ 60 h 62"/>
                <a:gd name="T60" fmla="*/ 52 w 62"/>
                <a:gd name="T61" fmla="*/ 54 h 62"/>
                <a:gd name="T62" fmla="*/ 60 w 62"/>
                <a:gd name="T63" fmla="*/ 45 h 62"/>
                <a:gd name="T64" fmla="*/ 62 w 62"/>
                <a:gd name="T65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62">
                  <a:moveTo>
                    <a:pt x="62" y="31"/>
                  </a:moveTo>
                  <a:lnTo>
                    <a:pt x="62" y="25"/>
                  </a:lnTo>
                  <a:lnTo>
                    <a:pt x="60" y="20"/>
                  </a:lnTo>
                  <a:lnTo>
                    <a:pt x="56" y="14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3" y="4"/>
                  </a:lnTo>
                  <a:lnTo>
                    <a:pt x="37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19" y="60"/>
                  </a:lnTo>
                  <a:lnTo>
                    <a:pt x="25" y="62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3" y="60"/>
                  </a:lnTo>
                  <a:lnTo>
                    <a:pt x="48" y="58"/>
                  </a:lnTo>
                  <a:lnTo>
                    <a:pt x="52" y="54"/>
                  </a:lnTo>
                  <a:lnTo>
                    <a:pt x="56" y="48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25"/>
                  </a:lnTo>
                  <a:lnTo>
                    <a:pt x="60" y="20"/>
                  </a:lnTo>
                  <a:lnTo>
                    <a:pt x="56" y="16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3" y="4"/>
                  </a:lnTo>
                  <a:lnTo>
                    <a:pt x="37" y="2"/>
                  </a:lnTo>
                  <a:lnTo>
                    <a:pt x="31" y="2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19" y="60"/>
                  </a:lnTo>
                  <a:lnTo>
                    <a:pt x="25" y="62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3" y="60"/>
                  </a:lnTo>
                  <a:lnTo>
                    <a:pt x="48" y="58"/>
                  </a:lnTo>
                  <a:lnTo>
                    <a:pt x="52" y="54"/>
                  </a:lnTo>
                  <a:lnTo>
                    <a:pt x="56" y="48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2" y="31"/>
                  </a:lnTo>
                  <a:lnTo>
                    <a:pt x="62" y="31"/>
                  </a:lnTo>
                  <a:close/>
                </a:path>
              </a:pathLst>
            </a:custGeom>
            <a:solidFill>
              <a:srgbClr val="008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15" name="Freeform 8290"/>
            <p:cNvSpPr>
              <a:spLocks/>
            </p:cNvSpPr>
            <p:nvPr/>
          </p:nvSpPr>
          <p:spPr bwMode="auto">
            <a:xfrm>
              <a:off x="2936" y="3100"/>
              <a:ext cx="62" cy="60"/>
            </a:xfrm>
            <a:custGeom>
              <a:avLst/>
              <a:gdLst>
                <a:gd name="T0" fmla="*/ 62 w 62"/>
                <a:gd name="T1" fmla="*/ 23 h 60"/>
                <a:gd name="T2" fmla="*/ 56 w 62"/>
                <a:gd name="T3" fmla="*/ 14 h 60"/>
                <a:gd name="T4" fmla="*/ 48 w 62"/>
                <a:gd name="T5" fmla="*/ 4 h 60"/>
                <a:gd name="T6" fmla="*/ 37 w 62"/>
                <a:gd name="T7" fmla="*/ 0 h 60"/>
                <a:gd name="T8" fmla="*/ 25 w 62"/>
                <a:gd name="T9" fmla="*/ 0 h 60"/>
                <a:gd name="T10" fmla="*/ 14 w 62"/>
                <a:gd name="T11" fmla="*/ 4 h 60"/>
                <a:gd name="T12" fmla="*/ 6 w 62"/>
                <a:gd name="T13" fmla="*/ 14 h 60"/>
                <a:gd name="T14" fmla="*/ 0 w 62"/>
                <a:gd name="T15" fmla="*/ 23 h 60"/>
                <a:gd name="T16" fmla="*/ 0 w 62"/>
                <a:gd name="T17" fmla="*/ 37 h 60"/>
                <a:gd name="T18" fmla="*/ 6 w 62"/>
                <a:gd name="T19" fmla="*/ 46 h 60"/>
                <a:gd name="T20" fmla="*/ 14 w 62"/>
                <a:gd name="T21" fmla="*/ 56 h 60"/>
                <a:gd name="T22" fmla="*/ 25 w 62"/>
                <a:gd name="T23" fmla="*/ 60 h 60"/>
                <a:gd name="T24" fmla="*/ 37 w 62"/>
                <a:gd name="T25" fmla="*/ 60 h 60"/>
                <a:gd name="T26" fmla="*/ 48 w 62"/>
                <a:gd name="T27" fmla="*/ 56 h 60"/>
                <a:gd name="T28" fmla="*/ 56 w 62"/>
                <a:gd name="T29" fmla="*/ 46 h 60"/>
                <a:gd name="T30" fmla="*/ 62 w 62"/>
                <a:gd name="T31" fmla="*/ 37 h 60"/>
                <a:gd name="T32" fmla="*/ 62 w 62"/>
                <a:gd name="T33" fmla="*/ 29 h 60"/>
                <a:gd name="T34" fmla="*/ 58 w 62"/>
                <a:gd name="T35" fmla="*/ 18 h 60"/>
                <a:gd name="T36" fmla="*/ 52 w 62"/>
                <a:gd name="T37" fmla="*/ 8 h 60"/>
                <a:gd name="T38" fmla="*/ 43 w 62"/>
                <a:gd name="T39" fmla="*/ 2 h 60"/>
                <a:gd name="T40" fmla="*/ 31 w 62"/>
                <a:gd name="T41" fmla="*/ 0 h 60"/>
                <a:gd name="T42" fmla="*/ 19 w 62"/>
                <a:gd name="T43" fmla="*/ 2 h 60"/>
                <a:gd name="T44" fmla="*/ 10 w 62"/>
                <a:gd name="T45" fmla="*/ 8 h 60"/>
                <a:gd name="T46" fmla="*/ 4 w 62"/>
                <a:gd name="T47" fmla="*/ 18 h 60"/>
                <a:gd name="T48" fmla="*/ 0 w 62"/>
                <a:gd name="T49" fmla="*/ 29 h 60"/>
                <a:gd name="T50" fmla="*/ 4 w 62"/>
                <a:gd name="T51" fmla="*/ 43 h 60"/>
                <a:gd name="T52" fmla="*/ 10 w 62"/>
                <a:gd name="T53" fmla="*/ 50 h 60"/>
                <a:gd name="T54" fmla="*/ 19 w 62"/>
                <a:gd name="T55" fmla="*/ 58 h 60"/>
                <a:gd name="T56" fmla="*/ 31 w 62"/>
                <a:gd name="T57" fmla="*/ 60 h 60"/>
                <a:gd name="T58" fmla="*/ 43 w 62"/>
                <a:gd name="T59" fmla="*/ 58 h 60"/>
                <a:gd name="T60" fmla="*/ 52 w 62"/>
                <a:gd name="T61" fmla="*/ 50 h 60"/>
                <a:gd name="T62" fmla="*/ 58 w 62"/>
                <a:gd name="T63" fmla="*/ 43 h 60"/>
                <a:gd name="T64" fmla="*/ 62 w 62"/>
                <a:gd name="T65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60">
                  <a:moveTo>
                    <a:pt x="62" y="29"/>
                  </a:moveTo>
                  <a:lnTo>
                    <a:pt x="62" y="23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2" y="43"/>
                  </a:lnTo>
                  <a:lnTo>
                    <a:pt x="6" y="46"/>
                  </a:lnTo>
                  <a:lnTo>
                    <a:pt x="10" y="52"/>
                  </a:lnTo>
                  <a:lnTo>
                    <a:pt x="14" y="56"/>
                  </a:lnTo>
                  <a:lnTo>
                    <a:pt x="19" y="58"/>
                  </a:lnTo>
                  <a:lnTo>
                    <a:pt x="25" y="60"/>
                  </a:lnTo>
                  <a:lnTo>
                    <a:pt x="31" y="60"/>
                  </a:lnTo>
                  <a:lnTo>
                    <a:pt x="37" y="60"/>
                  </a:lnTo>
                  <a:lnTo>
                    <a:pt x="43" y="58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6"/>
                  </a:lnTo>
                  <a:lnTo>
                    <a:pt x="60" y="43"/>
                  </a:lnTo>
                  <a:lnTo>
                    <a:pt x="62" y="37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0" y="23"/>
                  </a:lnTo>
                  <a:lnTo>
                    <a:pt x="58" y="18"/>
                  </a:lnTo>
                  <a:lnTo>
                    <a:pt x="56" y="14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7"/>
                  </a:lnTo>
                  <a:lnTo>
                    <a:pt x="4" y="43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5" y="60"/>
                  </a:lnTo>
                  <a:lnTo>
                    <a:pt x="31" y="60"/>
                  </a:lnTo>
                  <a:lnTo>
                    <a:pt x="37" y="60"/>
                  </a:lnTo>
                  <a:lnTo>
                    <a:pt x="43" y="58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3"/>
                  </a:lnTo>
                  <a:lnTo>
                    <a:pt x="60" y="37"/>
                  </a:lnTo>
                  <a:lnTo>
                    <a:pt x="62" y="29"/>
                  </a:lnTo>
                  <a:lnTo>
                    <a:pt x="62" y="29"/>
                  </a:lnTo>
                  <a:close/>
                </a:path>
              </a:pathLst>
            </a:custGeom>
            <a:solidFill>
              <a:srgbClr val="00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16" name="Freeform 8291"/>
            <p:cNvSpPr>
              <a:spLocks/>
            </p:cNvSpPr>
            <p:nvPr/>
          </p:nvSpPr>
          <p:spPr bwMode="auto">
            <a:xfrm>
              <a:off x="2936" y="3100"/>
              <a:ext cx="62" cy="60"/>
            </a:xfrm>
            <a:custGeom>
              <a:avLst/>
              <a:gdLst>
                <a:gd name="T0" fmla="*/ 60 w 62"/>
                <a:gd name="T1" fmla="*/ 23 h 60"/>
                <a:gd name="T2" fmla="*/ 56 w 62"/>
                <a:gd name="T3" fmla="*/ 14 h 60"/>
                <a:gd name="T4" fmla="*/ 48 w 62"/>
                <a:gd name="T5" fmla="*/ 4 h 60"/>
                <a:gd name="T6" fmla="*/ 37 w 62"/>
                <a:gd name="T7" fmla="*/ 0 h 60"/>
                <a:gd name="T8" fmla="*/ 25 w 62"/>
                <a:gd name="T9" fmla="*/ 0 h 60"/>
                <a:gd name="T10" fmla="*/ 14 w 62"/>
                <a:gd name="T11" fmla="*/ 4 h 60"/>
                <a:gd name="T12" fmla="*/ 6 w 62"/>
                <a:gd name="T13" fmla="*/ 14 h 60"/>
                <a:gd name="T14" fmla="*/ 2 w 62"/>
                <a:gd name="T15" fmla="*/ 23 h 60"/>
                <a:gd name="T16" fmla="*/ 2 w 62"/>
                <a:gd name="T17" fmla="*/ 37 h 60"/>
                <a:gd name="T18" fmla="*/ 6 w 62"/>
                <a:gd name="T19" fmla="*/ 46 h 60"/>
                <a:gd name="T20" fmla="*/ 14 w 62"/>
                <a:gd name="T21" fmla="*/ 54 h 60"/>
                <a:gd name="T22" fmla="*/ 25 w 62"/>
                <a:gd name="T23" fmla="*/ 60 h 60"/>
                <a:gd name="T24" fmla="*/ 37 w 62"/>
                <a:gd name="T25" fmla="*/ 60 h 60"/>
                <a:gd name="T26" fmla="*/ 48 w 62"/>
                <a:gd name="T27" fmla="*/ 54 h 60"/>
                <a:gd name="T28" fmla="*/ 56 w 62"/>
                <a:gd name="T29" fmla="*/ 46 h 60"/>
                <a:gd name="T30" fmla="*/ 60 w 62"/>
                <a:gd name="T31" fmla="*/ 37 h 60"/>
                <a:gd name="T32" fmla="*/ 60 w 62"/>
                <a:gd name="T33" fmla="*/ 29 h 60"/>
                <a:gd name="T34" fmla="*/ 58 w 62"/>
                <a:gd name="T35" fmla="*/ 18 h 60"/>
                <a:gd name="T36" fmla="*/ 52 w 62"/>
                <a:gd name="T37" fmla="*/ 8 h 60"/>
                <a:gd name="T38" fmla="*/ 43 w 62"/>
                <a:gd name="T39" fmla="*/ 2 h 60"/>
                <a:gd name="T40" fmla="*/ 31 w 62"/>
                <a:gd name="T41" fmla="*/ 0 h 60"/>
                <a:gd name="T42" fmla="*/ 19 w 62"/>
                <a:gd name="T43" fmla="*/ 2 h 60"/>
                <a:gd name="T44" fmla="*/ 10 w 62"/>
                <a:gd name="T45" fmla="*/ 8 h 60"/>
                <a:gd name="T46" fmla="*/ 4 w 62"/>
                <a:gd name="T47" fmla="*/ 18 h 60"/>
                <a:gd name="T48" fmla="*/ 0 w 62"/>
                <a:gd name="T49" fmla="*/ 29 h 60"/>
                <a:gd name="T50" fmla="*/ 4 w 62"/>
                <a:gd name="T51" fmla="*/ 41 h 60"/>
                <a:gd name="T52" fmla="*/ 10 w 62"/>
                <a:gd name="T53" fmla="*/ 50 h 60"/>
                <a:gd name="T54" fmla="*/ 19 w 62"/>
                <a:gd name="T55" fmla="*/ 58 h 60"/>
                <a:gd name="T56" fmla="*/ 31 w 62"/>
                <a:gd name="T57" fmla="*/ 60 h 60"/>
                <a:gd name="T58" fmla="*/ 43 w 62"/>
                <a:gd name="T59" fmla="*/ 58 h 60"/>
                <a:gd name="T60" fmla="*/ 52 w 62"/>
                <a:gd name="T61" fmla="*/ 50 h 60"/>
                <a:gd name="T62" fmla="*/ 58 w 62"/>
                <a:gd name="T63" fmla="*/ 41 h 60"/>
                <a:gd name="T64" fmla="*/ 60 w 62"/>
                <a:gd name="T65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60">
                  <a:moveTo>
                    <a:pt x="62" y="29"/>
                  </a:moveTo>
                  <a:lnTo>
                    <a:pt x="60" y="23"/>
                  </a:lnTo>
                  <a:lnTo>
                    <a:pt x="58" y="18"/>
                  </a:lnTo>
                  <a:lnTo>
                    <a:pt x="56" y="14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7"/>
                  </a:lnTo>
                  <a:lnTo>
                    <a:pt x="4" y="43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5" y="60"/>
                  </a:lnTo>
                  <a:lnTo>
                    <a:pt x="31" y="60"/>
                  </a:lnTo>
                  <a:lnTo>
                    <a:pt x="37" y="60"/>
                  </a:lnTo>
                  <a:lnTo>
                    <a:pt x="43" y="58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3"/>
                  </a:lnTo>
                  <a:lnTo>
                    <a:pt x="60" y="37"/>
                  </a:lnTo>
                  <a:lnTo>
                    <a:pt x="62" y="29"/>
                  </a:lnTo>
                  <a:lnTo>
                    <a:pt x="60" y="29"/>
                  </a:lnTo>
                  <a:lnTo>
                    <a:pt x="60" y="23"/>
                  </a:lnTo>
                  <a:lnTo>
                    <a:pt x="58" y="18"/>
                  </a:lnTo>
                  <a:lnTo>
                    <a:pt x="56" y="14"/>
                  </a:lnTo>
                  <a:lnTo>
                    <a:pt x="52" y="8"/>
                  </a:lnTo>
                  <a:lnTo>
                    <a:pt x="48" y="6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5" y="60"/>
                  </a:lnTo>
                  <a:lnTo>
                    <a:pt x="31" y="60"/>
                  </a:lnTo>
                  <a:lnTo>
                    <a:pt x="37" y="60"/>
                  </a:lnTo>
                  <a:lnTo>
                    <a:pt x="43" y="58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1"/>
                  </a:lnTo>
                  <a:lnTo>
                    <a:pt x="60" y="37"/>
                  </a:lnTo>
                  <a:lnTo>
                    <a:pt x="60" y="29"/>
                  </a:lnTo>
                  <a:lnTo>
                    <a:pt x="62" y="29"/>
                  </a:lnTo>
                  <a:close/>
                </a:path>
              </a:pathLst>
            </a:custGeom>
            <a:solidFill>
              <a:srgbClr val="0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17" name="Freeform 8292"/>
            <p:cNvSpPr>
              <a:spLocks/>
            </p:cNvSpPr>
            <p:nvPr/>
          </p:nvSpPr>
          <p:spPr bwMode="auto">
            <a:xfrm>
              <a:off x="2936" y="3100"/>
              <a:ext cx="60" cy="60"/>
            </a:xfrm>
            <a:custGeom>
              <a:avLst/>
              <a:gdLst>
                <a:gd name="T0" fmla="*/ 60 w 60"/>
                <a:gd name="T1" fmla="*/ 23 h 60"/>
                <a:gd name="T2" fmla="*/ 56 w 60"/>
                <a:gd name="T3" fmla="*/ 14 h 60"/>
                <a:gd name="T4" fmla="*/ 48 w 60"/>
                <a:gd name="T5" fmla="*/ 6 h 60"/>
                <a:gd name="T6" fmla="*/ 37 w 60"/>
                <a:gd name="T7" fmla="*/ 0 h 60"/>
                <a:gd name="T8" fmla="*/ 25 w 60"/>
                <a:gd name="T9" fmla="*/ 0 h 60"/>
                <a:gd name="T10" fmla="*/ 14 w 60"/>
                <a:gd name="T11" fmla="*/ 6 h 60"/>
                <a:gd name="T12" fmla="*/ 6 w 60"/>
                <a:gd name="T13" fmla="*/ 14 h 60"/>
                <a:gd name="T14" fmla="*/ 2 w 60"/>
                <a:gd name="T15" fmla="*/ 23 h 60"/>
                <a:gd name="T16" fmla="*/ 2 w 60"/>
                <a:gd name="T17" fmla="*/ 37 h 60"/>
                <a:gd name="T18" fmla="*/ 6 w 60"/>
                <a:gd name="T19" fmla="*/ 46 h 60"/>
                <a:gd name="T20" fmla="*/ 14 w 60"/>
                <a:gd name="T21" fmla="*/ 54 h 60"/>
                <a:gd name="T22" fmla="*/ 25 w 60"/>
                <a:gd name="T23" fmla="*/ 60 h 60"/>
                <a:gd name="T24" fmla="*/ 37 w 60"/>
                <a:gd name="T25" fmla="*/ 60 h 60"/>
                <a:gd name="T26" fmla="*/ 48 w 60"/>
                <a:gd name="T27" fmla="*/ 54 h 60"/>
                <a:gd name="T28" fmla="*/ 56 w 60"/>
                <a:gd name="T29" fmla="*/ 46 h 60"/>
                <a:gd name="T30" fmla="*/ 60 w 60"/>
                <a:gd name="T31" fmla="*/ 37 h 60"/>
                <a:gd name="T32" fmla="*/ 60 w 60"/>
                <a:gd name="T33" fmla="*/ 29 h 60"/>
                <a:gd name="T34" fmla="*/ 58 w 60"/>
                <a:gd name="T35" fmla="*/ 18 h 60"/>
                <a:gd name="T36" fmla="*/ 52 w 60"/>
                <a:gd name="T37" fmla="*/ 10 h 60"/>
                <a:gd name="T38" fmla="*/ 43 w 60"/>
                <a:gd name="T39" fmla="*/ 2 h 60"/>
                <a:gd name="T40" fmla="*/ 31 w 60"/>
                <a:gd name="T41" fmla="*/ 0 h 60"/>
                <a:gd name="T42" fmla="*/ 19 w 60"/>
                <a:gd name="T43" fmla="*/ 2 h 60"/>
                <a:gd name="T44" fmla="*/ 10 w 60"/>
                <a:gd name="T45" fmla="*/ 10 h 60"/>
                <a:gd name="T46" fmla="*/ 4 w 60"/>
                <a:gd name="T47" fmla="*/ 18 h 60"/>
                <a:gd name="T48" fmla="*/ 2 w 60"/>
                <a:gd name="T49" fmla="*/ 29 h 60"/>
                <a:gd name="T50" fmla="*/ 4 w 60"/>
                <a:gd name="T51" fmla="*/ 41 h 60"/>
                <a:gd name="T52" fmla="*/ 10 w 60"/>
                <a:gd name="T53" fmla="*/ 50 h 60"/>
                <a:gd name="T54" fmla="*/ 19 w 60"/>
                <a:gd name="T55" fmla="*/ 56 h 60"/>
                <a:gd name="T56" fmla="*/ 31 w 60"/>
                <a:gd name="T57" fmla="*/ 60 h 60"/>
                <a:gd name="T58" fmla="*/ 43 w 60"/>
                <a:gd name="T59" fmla="*/ 56 h 60"/>
                <a:gd name="T60" fmla="*/ 52 w 60"/>
                <a:gd name="T61" fmla="*/ 50 h 60"/>
                <a:gd name="T62" fmla="*/ 58 w 60"/>
                <a:gd name="T63" fmla="*/ 41 h 60"/>
                <a:gd name="T64" fmla="*/ 60 w 60"/>
                <a:gd name="T65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lnTo>
                    <a:pt x="60" y="23"/>
                  </a:lnTo>
                  <a:lnTo>
                    <a:pt x="58" y="18"/>
                  </a:lnTo>
                  <a:lnTo>
                    <a:pt x="56" y="14"/>
                  </a:lnTo>
                  <a:lnTo>
                    <a:pt x="52" y="8"/>
                  </a:lnTo>
                  <a:lnTo>
                    <a:pt x="48" y="6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5" y="60"/>
                  </a:lnTo>
                  <a:lnTo>
                    <a:pt x="31" y="60"/>
                  </a:lnTo>
                  <a:lnTo>
                    <a:pt x="37" y="60"/>
                  </a:lnTo>
                  <a:lnTo>
                    <a:pt x="43" y="58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1"/>
                  </a:lnTo>
                  <a:lnTo>
                    <a:pt x="60" y="37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0" y="23"/>
                  </a:lnTo>
                  <a:lnTo>
                    <a:pt x="58" y="18"/>
                  </a:lnTo>
                  <a:lnTo>
                    <a:pt x="56" y="14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2" y="29"/>
                  </a:lnTo>
                  <a:lnTo>
                    <a:pt x="2" y="35"/>
                  </a:lnTo>
                  <a:lnTo>
                    <a:pt x="4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8"/>
                  </a:lnTo>
                  <a:lnTo>
                    <a:pt x="31" y="60"/>
                  </a:lnTo>
                  <a:lnTo>
                    <a:pt x="37" y="58"/>
                  </a:lnTo>
                  <a:lnTo>
                    <a:pt x="43" y="56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1"/>
                  </a:lnTo>
                  <a:lnTo>
                    <a:pt x="60" y="35"/>
                  </a:lnTo>
                  <a:lnTo>
                    <a:pt x="60" y="29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0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18" name="Freeform 8293"/>
            <p:cNvSpPr>
              <a:spLocks/>
            </p:cNvSpPr>
            <p:nvPr/>
          </p:nvSpPr>
          <p:spPr bwMode="auto">
            <a:xfrm>
              <a:off x="2938" y="3100"/>
              <a:ext cx="58" cy="60"/>
            </a:xfrm>
            <a:custGeom>
              <a:avLst/>
              <a:gdLst>
                <a:gd name="T0" fmla="*/ 58 w 58"/>
                <a:gd name="T1" fmla="*/ 23 h 60"/>
                <a:gd name="T2" fmla="*/ 54 w 58"/>
                <a:gd name="T3" fmla="*/ 14 h 60"/>
                <a:gd name="T4" fmla="*/ 46 w 58"/>
                <a:gd name="T5" fmla="*/ 6 h 60"/>
                <a:gd name="T6" fmla="*/ 35 w 58"/>
                <a:gd name="T7" fmla="*/ 0 h 60"/>
                <a:gd name="T8" fmla="*/ 23 w 58"/>
                <a:gd name="T9" fmla="*/ 0 h 60"/>
                <a:gd name="T10" fmla="*/ 12 w 58"/>
                <a:gd name="T11" fmla="*/ 6 h 60"/>
                <a:gd name="T12" fmla="*/ 4 w 58"/>
                <a:gd name="T13" fmla="*/ 14 h 60"/>
                <a:gd name="T14" fmla="*/ 0 w 58"/>
                <a:gd name="T15" fmla="*/ 23 h 60"/>
                <a:gd name="T16" fmla="*/ 0 w 58"/>
                <a:gd name="T17" fmla="*/ 35 h 60"/>
                <a:gd name="T18" fmla="*/ 4 w 58"/>
                <a:gd name="T19" fmla="*/ 46 h 60"/>
                <a:gd name="T20" fmla="*/ 12 w 58"/>
                <a:gd name="T21" fmla="*/ 54 h 60"/>
                <a:gd name="T22" fmla="*/ 23 w 58"/>
                <a:gd name="T23" fmla="*/ 58 h 60"/>
                <a:gd name="T24" fmla="*/ 35 w 58"/>
                <a:gd name="T25" fmla="*/ 58 h 60"/>
                <a:gd name="T26" fmla="*/ 46 w 58"/>
                <a:gd name="T27" fmla="*/ 54 h 60"/>
                <a:gd name="T28" fmla="*/ 54 w 58"/>
                <a:gd name="T29" fmla="*/ 46 h 60"/>
                <a:gd name="T30" fmla="*/ 58 w 58"/>
                <a:gd name="T31" fmla="*/ 35 h 60"/>
                <a:gd name="T32" fmla="*/ 58 w 58"/>
                <a:gd name="T33" fmla="*/ 29 h 60"/>
                <a:gd name="T34" fmla="*/ 56 w 58"/>
                <a:gd name="T35" fmla="*/ 20 h 60"/>
                <a:gd name="T36" fmla="*/ 50 w 58"/>
                <a:gd name="T37" fmla="*/ 10 h 60"/>
                <a:gd name="T38" fmla="*/ 41 w 58"/>
                <a:gd name="T39" fmla="*/ 4 h 60"/>
                <a:gd name="T40" fmla="*/ 29 w 58"/>
                <a:gd name="T41" fmla="*/ 0 h 60"/>
                <a:gd name="T42" fmla="*/ 17 w 58"/>
                <a:gd name="T43" fmla="*/ 4 h 60"/>
                <a:gd name="T44" fmla="*/ 8 w 58"/>
                <a:gd name="T45" fmla="*/ 10 h 60"/>
                <a:gd name="T46" fmla="*/ 2 w 58"/>
                <a:gd name="T47" fmla="*/ 20 h 60"/>
                <a:gd name="T48" fmla="*/ 0 w 58"/>
                <a:gd name="T49" fmla="*/ 29 h 60"/>
                <a:gd name="T50" fmla="*/ 2 w 58"/>
                <a:gd name="T51" fmla="*/ 41 h 60"/>
                <a:gd name="T52" fmla="*/ 8 w 58"/>
                <a:gd name="T53" fmla="*/ 50 h 60"/>
                <a:gd name="T54" fmla="*/ 17 w 58"/>
                <a:gd name="T55" fmla="*/ 56 h 60"/>
                <a:gd name="T56" fmla="*/ 29 w 58"/>
                <a:gd name="T57" fmla="*/ 58 h 60"/>
                <a:gd name="T58" fmla="*/ 41 w 58"/>
                <a:gd name="T59" fmla="*/ 56 h 60"/>
                <a:gd name="T60" fmla="*/ 50 w 58"/>
                <a:gd name="T61" fmla="*/ 50 h 60"/>
                <a:gd name="T62" fmla="*/ 56 w 58"/>
                <a:gd name="T63" fmla="*/ 41 h 60"/>
                <a:gd name="T64" fmla="*/ 58 w 58"/>
                <a:gd name="T65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60">
                  <a:moveTo>
                    <a:pt x="58" y="29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2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3" y="58"/>
                  </a:lnTo>
                  <a:lnTo>
                    <a:pt x="29" y="60"/>
                  </a:lnTo>
                  <a:lnTo>
                    <a:pt x="35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3"/>
                  </a:lnTo>
                  <a:lnTo>
                    <a:pt x="56" y="20"/>
                  </a:lnTo>
                  <a:lnTo>
                    <a:pt x="52" y="14"/>
                  </a:lnTo>
                  <a:lnTo>
                    <a:pt x="50" y="10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4" y="54"/>
                  </a:lnTo>
                  <a:lnTo>
                    <a:pt x="17" y="56"/>
                  </a:lnTo>
                  <a:lnTo>
                    <a:pt x="23" y="58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41" y="56"/>
                  </a:lnTo>
                  <a:lnTo>
                    <a:pt x="44" y="54"/>
                  </a:lnTo>
                  <a:lnTo>
                    <a:pt x="50" y="50"/>
                  </a:lnTo>
                  <a:lnTo>
                    <a:pt x="52" y="46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009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19" name="Freeform 8294"/>
            <p:cNvSpPr>
              <a:spLocks/>
            </p:cNvSpPr>
            <p:nvPr/>
          </p:nvSpPr>
          <p:spPr bwMode="auto">
            <a:xfrm>
              <a:off x="2938" y="3100"/>
              <a:ext cx="58" cy="58"/>
            </a:xfrm>
            <a:custGeom>
              <a:avLst/>
              <a:gdLst>
                <a:gd name="T0" fmla="*/ 58 w 58"/>
                <a:gd name="T1" fmla="*/ 23 h 58"/>
                <a:gd name="T2" fmla="*/ 52 w 58"/>
                <a:gd name="T3" fmla="*/ 14 h 58"/>
                <a:gd name="T4" fmla="*/ 44 w 58"/>
                <a:gd name="T5" fmla="*/ 6 h 58"/>
                <a:gd name="T6" fmla="*/ 35 w 58"/>
                <a:gd name="T7" fmla="*/ 2 h 58"/>
                <a:gd name="T8" fmla="*/ 23 w 58"/>
                <a:gd name="T9" fmla="*/ 2 h 58"/>
                <a:gd name="T10" fmla="*/ 14 w 58"/>
                <a:gd name="T11" fmla="*/ 6 h 58"/>
                <a:gd name="T12" fmla="*/ 4 w 58"/>
                <a:gd name="T13" fmla="*/ 14 h 58"/>
                <a:gd name="T14" fmla="*/ 0 w 58"/>
                <a:gd name="T15" fmla="*/ 23 h 58"/>
                <a:gd name="T16" fmla="*/ 0 w 58"/>
                <a:gd name="T17" fmla="*/ 35 h 58"/>
                <a:gd name="T18" fmla="*/ 4 w 58"/>
                <a:gd name="T19" fmla="*/ 46 h 58"/>
                <a:gd name="T20" fmla="*/ 14 w 58"/>
                <a:gd name="T21" fmla="*/ 54 h 58"/>
                <a:gd name="T22" fmla="*/ 23 w 58"/>
                <a:gd name="T23" fmla="*/ 58 h 58"/>
                <a:gd name="T24" fmla="*/ 35 w 58"/>
                <a:gd name="T25" fmla="*/ 58 h 58"/>
                <a:gd name="T26" fmla="*/ 44 w 58"/>
                <a:gd name="T27" fmla="*/ 54 h 58"/>
                <a:gd name="T28" fmla="*/ 52 w 58"/>
                <a:gd name="T29" fmla="*/ 46 h 58"/>
                <a:gd name="T30" fmla="*/ 58 w 58"/>
                <a:gd name="T31" fmla="*/ 35 h 58"/>
                <a:gd name="T32" fmla="*/ 58 w 58"/>
                <a:gd name="T33" fmla="*/ 29 h 58"/>
                <a:gd name="T34" fmla="*/ 56 w 58"/>
                <a:gd name="T35" fmla="*/ 20 h 58"/>
                <a:gd name="T36" fmla="*/ 48 w 58"/>
                <a:gd name="T37" fmla="*/ 10 h 58"/>
                <a:gd name="T38" fmla="*/ 41 w 58"/>
                <a:gd name="T39" fmla="*/ 4 h 58"/>
                <a:gd name="T40" fmla="*/ 29 w 58"/>
                <a:gd name="T41" fmla="*/ 2 h 58"/>
                <a:gd name="T42" fmla="*/ 17 w 58"/>
                <a:gd name="T43" fmla="*/ 4 h 58"/>
                <a:gd name="T44" fmla="*/ 8 w 58"/>
                <a:gd name="T45" fmla="*/ 10 h 58"/>
                <a:gd name="T46" fmla="*/ 2 w 58"/>
                <a:gd name="T47" fmla="*/ 20 h 58"/>
                <a:gd name="T48" fmla="*/ 0 w 58"/>
                <a:gd name="T49" fmla="*/ 29 h 58"/>
                <a:gd name="T50" fmla="*/ 2 w 58"/>
                <a:gd name="T51" fmla="*/ 41 h 58"/>
                <a:gd name="T52" fmla="*/ 8 w 58"/>
                <a:gd name="T53" fmla="*/ 50 h 58"/>
                <a:gd name="T54" fmla="*/ 17 w 58"/>
                <a:gd name="T55" fmla="*/ 56 h 58"/>
                <a:gd name="T56" fmla="*/ 29 w 58"/>
                <a:gd name="T57" fmla="*/ 58 h 58"/>
                <a:gd name="T58" fmla="*/ 41 w 58"/>
                <a:gd name="T59" fmla="*/ 56 h 58"/>
                <a:gd name="T60" fmla="*/ 48 w 58"/>
                <a:gd name="T61" fmla="*/ 50 h 58"/>
                <a:gd name="T62" fmla="*/ 56 w 58"/>
                <a:gd name="T63" fmla="*/ 41 h 58"/>
                <a:gd name="T64" fmla="*/ 58 w 58"/>
                <a:gd name="T65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58">
                  <a:moveTo>
                    <a:pt x="58" y="29"/>
                  </a:moveTo>
                  <a:lnTo>
                    <a:pt x="58" y="23"/>
                  </a:lnTo>
                  <a:lnTo>
                    <a:pt x="56" y="20"/>
                  </a:lnTo>
                  <a:lnTo>
                    <a:pt x="52" y="14"/>
                  </a:lnTo>
                  <a:lnTo>
                    <a:pt x="50" y="10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4" y="54"/>
                  </a:lnTo>
                  <a:lnTo>
                    <a:pt x="17" y="56"/>
                  </a:lnTo>
                  <a:lnTo>
                    <a:pt x="23" y="58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41" y="56"/>
                  </a:lnTo>
                  <a:lnTo>
                    <a:pt x="44" y="54"/>
                  </a:lnTo>
                  <a:lnTo>
                    <a:pt x="50" y="50"/>
                  </a:lnTo>
                  <a:lnTo>
                    <a:pt x="52" y="46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3"/>
                  </a:lnTo>
                  <a:lnTo>
                    <a:pt x="56" y="20"/>
                  </a:lnTo>
                  <a:lnTo>
                    <a:pt x="52" y="14"/>
                  </a:lnTo>
                  <a:lnTo>
                    <a:pt x="48" y="10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5" y="2"/>
                  </a:lnTo>
                  <a:lnTo>
                    <a:pt x="29" y="2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8" y="50"/>
                  </a:lnTo>
                  <a:lnTo>
                    <a:pt x="14" y="54"/>
                  </a:lnTo>
                  <a:lnTo>
                    <a:pt x="17" y="56"/>
                  </a:lnTo>
                  <a:lnTo>
                    <a:pt x="23" y="58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41" y="56"/>
                  </a:lnTo>
                  <a:lnTo>
                    <a:pt x="44" y="54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00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20" name="Freeform 8295"/>
            <p:cNvSpPr>
              <a:spLocks/>
            </p:cNvSpPr>
            <p:nvPr/>
          </p:nvSpPr>
          <p:spPr bwMode="auto">
            <a:xfrm>
              <a:off x="2938" y="3102"/>
              <a:ext cx="58" cy="56"/>
            </a:xfrm>
            <a:custGeom>
              <a:avLst/>
              <a:gdLst>
                <a:gd name="T0" fmla="*/ 58 w 58"/>
                <a:gd name="T1" fmla="*/ 21 h 56"/>
                <a:gd name="T2" fmla="*/ 52 w 58"/>
                <a:gd name="T3" fmla="*/ 12 h 56"/>
                <a:gd name="T4" fmla="*/ 44 w 58"/>
                <a:gd name="T5" fmla="*/ 4 h 56"/>
                <a:gd name="T6" fmla="*/ 35 w 58"/>
                <a:gd name="T7" fmla="*/ 0 h 56"/>
                <a:gd name="T8" fmla="*/ 23 w 58"/>
                <a:gd name="T9" fmla="*/ 0 h 56"/>
                <a:gd name="T10" fmla="*/ 14 w 58"/>
                <a:gd name="T11" fmla="*/ 4 h 56"/>
                <a:gd name="T12" fmla="*/ 6 w 58"/>
                <a:gd name="T13" fmla="*/ 12 h 56"/>
                <a:gd name="T14" fmla="*/ 0 w 58"/>
                <a:gd name="T15" fmla="*/ 21 h 56"/>
                <a:gd name="T16" fmla="*/ 0 w 58"/>
                <a:gd name="T17" fmla="*/ 33 h 56"/>
                <a:gd name="T18" fmla="*/ 6 w 58"/>
                <a:gd name="T19" fmla="*/ 44 h 56"/>
                <a:gd name="T20" fmla="*/ 14 w 58"/>
                <a:gd name="T21" fmla="*/ 52 h 56"/>
                <a:gd name="T22" fmla="*/ 23 w 58"/>
                <a:gd name="T23" fmla="*/ 56 h 56"/>
                <a:gd name="T24" fmla="*/ 35 w 58"/>
                <a:gd name="T25" fmla="*/ 56 h 56"/>
                <a:gd name="T26" fmla="*/ 44 w 58"/>
                <a:gd name="T27" fmla="*/ 52 h 56"/>
                <a:gd name="T28" fmla="*/ 52 w 58"/>
                <a:gd name="T29" fmla="*/ 44 h 56"/>
                <a:gd name="T30" fmla="*/ 58 w 58"/>
                <a:gd name="T31" fmla="*/ 33 h 56"/>
                <a:gd name="T32" fmla="*/ 58 w 58"/>
                <a:gd name="T33" fmla="*/ 27 h 56"/>
                <a:gd name="T34" fmla="*/ 54 w 58"/>
                <a:gd name="T35" fmla="*/ 18 h 56"/>
                <a:gd name="T36" fmla="*/ 48 w 58"/>
                <a:gd name="T37" fmla="*/ 8 h 56"/>
                <a:gd name="T38" fmla="*/ 41 w 58"/>
                <a:gd name="T39" fmla="*/ 2 h 56"/>
                <a:gd name="T40" fmla="*/ 29 w 58"/>
                <a:gd name="T41" fmla="*/ 0 h 56"/>
                <a:gd name="T42" fmla="*/ 17 w 58"/>
                <a:gd name="T43" fmla="*/ 2 h 56"/>
                <a:gd name="T44" fmla="*/ 10 w 58"/>
                <a:gd name="T45" fmla="*/ 8 h 56"/>
                <a:gd name="T46" fmla="*/ 2 w 58"/>
                <a:gd name="T47" fmla="*/ 18 h 56"/>
                <a:gd name="T48" fmla="*/ 0 w 58"/>
                <a:gd name="T49" fmla="*/ 27 h 56"/>
                <a:gd name="T50" fmla="*/ 2 w 58"/>
                <a:gd name="T51" fmla="*/ 39 h 56"/>
                <a:gd name="T52" fmla="*/ 10 w 58"/>
                <a:gd name="T53" fmla="*/ 48 h 56"/>
                <a:gd name="T54" fmla="*/ 17 w 58"/>
                <a:gd name="T55" fmla="*/ 54 h 56"/>
                <a:gd name="T56" fmla="*/ 29 w 58"/>
                <a:gd name="T57" fmla="*/ 56 h 56"/>
                <a:gd name="T58" fmla="*/ 41 w 58"/>
                <a:gd name="T59" fmla="*/ 54 h 56"/>
                <a:gd name="T60" fmla="*/ 48 w 58"/>
                <a:gd name="T61" fmla="*/ 48 h 56"/>
                <a:gd name="T62" fmla="*/ 54 w 58"/>
                <a:gd name="T63" fmla="*/ 39 h 56"/>
                <a:gd name="T64" fmla="*/ 58 w 58"/>
                <a:gd name="T65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56">
                  <a:moveTo>
                    <a:pt x="58" y="27"/>
                  </a:moveTo>
                  <a:lnTo>
                    <a:pt x="58" y="21"/>
                  </a:lnTo>
                  <a:lnTo>
                    <a:pt x="56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8" y="8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6" y="44"/>
                  </a:lnTo>
                  <a:lnTo>
                    <a:pt x="8" y="48"/>
                  </a:lnTo>
                  <a:lnTo>
                    <a:pt x="14" y="52"/>
                  </a:lnTo>
                  <a:lnTo>
                    <a:pt x="17" y="54"/>
                  </a:lnTo>
                  <a:lnTo>
                    <a:pt x="23" y="56"/>
                  </a:lnTo>
                  <a:lnTo>
                    <a:pt x="29" y="56"/>
                  </a:lnTo>
                  <a:lnTo>
                    <a:pt x="35" y="56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8" y="48"/>
                  </a:lnTo>
                  <a:lnTo>
                    <a:pt x="52" y="44"/>
                  </a:lnTo>
                  <a:lnTo>
                    <a:pt x="56" y="39"/>
                  </a:lnTo>
                  <a:lnTo>
                    <a:pt x="58" y="33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6" y="21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2" y="33"/>
                  </a:lnTo>
                  <a:lnTo>
                    <a:pt x="2" y="39"/>
                  </a:lnTo>
                  <a:lnTo>
                    <a:pt x="6" y="44"/>
                  </a:lnTo>
                  <a:lnTo>
                    <a:pt x="10" y="48"/>
                  </a:lnTo>
                  <a:lnTo>
                    <a:pt x="14" y="52"/>
                  </a:lnTo>
                  <a:lnTo>
                    <a:pt x="17" y="54"/>
                  </a:lnTo>
                  <a:lnTo>
                    <a:pt x="23" y="56"/>
                  </a:lnTo>
                  <a:lnTo>
                    <a:pt x="29" y="56"/>
                  </a:lnTo>
                  <a:lnTo>
                    <a:pt x="35" y="56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8" y="48"/>
                  </a:lnTo>
                  <a:lnTo>
                    <a:pt x="52" y="44"/>
                  </a:lnTo>
                  <a:lnTo>
                    <a:pt x="54" y="39"/>
                  </a:lnTo>
                  <a:lnTo>
                    <a:pt x="56" y="33"/>
                  </a:lnTo>
                  <a:lnTo>
                    <a:pt x="58" y="27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21" name="Freeform 8296"/>
            <p:cNvSpPr>
              <a:spLocks/>
            </p:cNvSpPr>
            <p:nvPr/>
          </p:nvSpPr>
          <p:spPr bwMode="auto">
            <a:xfrm>
              <a:off x="2938" y="3102"/>
              <a:ext cx="58" cy="56"/>
            </a:xfrm>
            <a:custGeom>
              <a:avLst/>
              <a:gdLst>
                <a:gd name="T0" fmla="*/ 56 w 58"/>
                <a:gd name="T1" fmla="*/ 21 h 56"/>
                <a:gd name="T2" fmla="*/ 52 w 58"/>
                <a:gd name="T3" fmla="*/ 12 h 56"/>
                <a:gd name="T4" fmla="*/ 44 w 58"/>
                <a:gd name="T5" fmla="*/ 4 h 56"/>
                <a:gd name="T6" fmla="*/ 35 w 58"/>
                <a:gd name="T7" fmla="*/ 0 h 56"/>
                <a:gd name="T8" fmla="*/ 23 w 58"/>
                <a:gd name="T9" fmla="*/ 0 h 56"/>
                <a:gd name="T10" fmla="*/ 14 w 58"/>
                <a:gd name="T11" fmla="*/ 4 h 56"/>
                <a:gd name="T12" fmla="*/ 6 w 58"/>
                <a:gd name="T13" fmla="*/ 12 h 56"/>
                <a:gd name="T14" fmla="*/ 2 w 58"/>
                <a:gd name="T15" fmla="*/ 21 h 56"/>
                <a:gd name="T16" fmla="*/ 2 w 58"/>
                <a:gd name="T17" fmla="*/ 33 h 56"/>
                <a:gd name="T18" fmla="*/ 6 w 58"/>
                <a:gd name="T19" fmla="*/ 44 h 56"/>
                <a:gd name="T20" fmla="*/ 14 w 58"/>
                <a:gd name="T21" fmla="*/ 52 h 56"/>
                <a:gd name="T22" fmla="*/ 23 w 58"/>
                <a:gd name="T23" fmla="*/ 56 h 56"/>
                <a:gd name="T24" fmla="*/ 35 w 58"/>
                <a:gd name="T25" fmla="*/ 56 h 56"/>
                <a:gd name="T26" fmla="*/ 44 w 58"/>
                <a:gd name="T27" fmla="*/ 52 h 56"/>
                <a:gd name="T28" fmla="*/ 52 w 58"/>
                <a:gd name="T29" fmla="*/ 44 h 56"/>
                <a:gd name="T30" fmla="*/ 56 w 58"/>
                <a:gd name="T31" fmla="*/ 33 h 56"/>
                <a:gd name="T32" fmla="*/ 56 w 58"/>
                <a:gd name="T33" fmla="*/ 27 h 56"/>
                <a:gd name="T34" fmla="*/ 54 w 58"/>
                <a:gd name="T35" fmla="*/ 18 h 56"/>
                <a:gd name="T36" fmla="*/ 48 w 58"/>
                <a:gd name="T37" fmla="*/ 8 h 56"/>
                <a:gd name="T38" fmla="*/ 41 w 58"/>
                <a:gd name="T39" fmla="*/ 2 h 56"/>
                <a:gd name="T40" fmla="*/ 29 w 58"/>
                <a:gd name="T41" fmla="*/ 0 h 56"/>
                <a:gd name="T42" fmla="*/ 17 w 58"/>
                <a:gd name="T43" fmla="*/ 2 h 56"/>
                <a:gd name="T44" fmla="*/ 10 w 58"/>
                <a:gd name="T45" fmla="*/ 8 h 56"/>
                <a:gd name="T46" fmla="*/ 4 w 58"/>
                <a:gd name="T47" fmla="*/ 18 h 56"/>
                <a:gd name="T48" fmla="*/ 2 w 58"/>
                <a:gd name="T49" fmla="*/ 27 h 56"/>
                <a:gd name="T50" fmla="*/ 4 w 58"/>
                <a:gd name="T51" fmla="*/ 39 h 56"/>
                <a:gd name="T52" fmla="*/ 10 w 58"/>
                <a:gd name="T53" fmla="*/ 48 h 56"/>
                <a:gd name="T54" fmla="*/ 17 w 58"/>
                <a:gd name="T55" fmla="*/ 54 h 56"/>
                <a:gd name="T56" fmla="*/ 29 w 58"/>
                <a:gd name="T57" fmla="*/ 56 h 56"/>
                <a:gd name="T58" fmla="*/ 41 w 58"/>
                <a:gd name="T59" fmla="*/ 54 h 56"/>
                <a:gd name="T60" fmla="*/ 48 w 58"/>
                <a:gd name="T61" fmla="*/ 48 h 56"/>
                <a:gd name="T62" fmla="*/ 54 w 58"/>
                <a:gd name="T63" fmla="*/ 39 h 56"/>
                <a:gd name="T64" fmla="*/ 56 w 58"/>
                <a:gd name="T65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56">
                  <a:moveTo>
                    <a:pt x="58" y="27"/>
                  </a:moveTo>
                  <a:lnTo>
                    <a:pt x="56" y="21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2" y="33"/>
                  </a:lnTo>
                  <a:lnTo>
                    <a:pt x="2" y="39"/>
                  </a:lnTo>
                  <a:lnTo>
                    <a:pt x="6" y="44"/>
                  </a:lnTo>
                  <a:lnTo>
                    <a:pt x="10" y="48"/>
                  </a:lnTo>
                  <a:lnTo>
                    <a:pt x="14" y="52"/>
                  </a:lnTo>
                  <a:lnTo>
                    <a:pt x="17" y="54"/>
                  </a:lnTo>
                  <a:lnTo>
                    <a:pt x="23" y="56"/>
                  </a:lnTo>
                  <a:lnTo>
                    <a:pt x="29" y="56"/>
                  </a:lnTo>
                  <a:lnTo>
                    <a:pt x="35" y="56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8" y="48"/>
                  </a:lnTo>
                  <a:lnTo>
                    <a:pt x="52" y="44"/>
                  </a:lnTo>
                  <a:lnTo>
                    <a:pt x="54" y="39"/>
                  </a:lnTo>
                  <a:lnTo>
                    <a:pt x="56" y="33"/>
                  </a:lnTo>
                  <a:lnTo>
                    <a:pt x="58" y="27"/>
                  </a:lnTo>
                  <a:lnTo>
                    <a:pt x="56" y="27"/>
                  </a:lnTo>
                  <a:lnTo>
                    <a:pt x="56" y="21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4" y="18"/>
                  </a:lnTo>
                  <a:lnTo>
                    <a:pt x="2" y="21"/>
                  </a:lnTo>
                  <a:lnTo>
                    <a:pt x="2" y="27"/>
                  </a:lnTo>
                  <a:lnTo>
                    <a:pt x="2" y="33"/>
                  </a:lnTo>
                  <a:lnTo>
                    <a:pt x="4" y="39"/>
                  </a:lnTo>
                  <a:lnTo>
                    <a:pt x="6" y="43"/>
                  </a:lnTo>
                  <a:lnTo>
                    <a:pt x="10" y="48"/>
                  </a:lnTo>
                  <a:lnTo>
                    <a:pt x="14" y="50"/>
                  </a:lnTo>
                  <a:lnTo>
                    <a:pt x="17" y="54"/>
                  </a:lnTo>
                  <a:lnTo>
                    <a:pt x="23" y="56"/>
                  </a:lnTo>
                  <a:lnTo>
                    <a:pt x="29" y="56"/>
                  </a:lnTo>
                  <a:lnTo>
                    <a:pt x="35" y="56"/>
                  </a:lnTo>
                  <a:lnTo>
                    <a:pt x="41" y="54"/>
                  </a:lnTo>
                  <a:lnTo>
                    <a:pt x="44" y="50"/>
                  </a:lnTo>
                  <a:lnTo>
                    <a:pt x="48" y="48"/>
                  </a:lnTo>
                  <a:lnTo>
                    <a:pt x="52" y="43"/>
                  </a:lnTo>
                  <a:lnTo>
                    <a:pt x="54" y="39"/>
                  </a:lnTo>
                  <a:lnTo>
                    <a:pt x="56" y="33"/>
                  </a:lnTo>
                  <a:lnTo>
                    <a:pt x="56" y="27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9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22" name="Freeform 8297"/>
            <p:cNvSpPr>
              <a:spLocks/>
            </p:cNvSpPr>
            <p:nvPr/>
          </p:nvSpPr>
          <p:spPr bwMode="auto">
            <a:xfrm>
              <a:off x="2940" y="3102"/>
              <a:ext cx="54" cy="56"/>
            </a:xfrm>
            <a:custGeom>
              <a:avLst/>
              <a:gdLst>
                <a:gd name="T0" fmla="*/ 54 w 54"/>
                <a:gd name="T1" fmla="*/ 21 h 56"/>
                <a:gd name="T2" fmla="*/ 50 w 54"/>
                <a:gd name="T3" fmla="*/ 12 h 56"/>
                <a:gd name="T4" fmla="*/ 42 w 54"/>
                <a:gd name="T5" fmla="*/ 4 h 56"/>
                <a:gd name="T6" fmla="*/ 33 w 54"/>
                <a:gd name="T7" fmla="*/ 0 h 56"/>
                <a:gd name="T8" fmla="*/ 21 w 54"/>
                <a:gd name="T9" fmla="*/ 0 h 56"/>
                <a:gd name="T10" fmla="*/ 12 w 54"/>
                <a:gd name="T11" fmla="*/ 4 h 56"/>
                <a:gd name="T12" fmla="*/ 4 w 54"/>
                <a:gd name="T13" fmla="*/ 12 h 56"/>
                <a:gd name="T14" fmla="*/ 0 w 54"/>
                <a:gd name="T15" fmla="*/ 21 h 56"/>
                <a:gd name="T16" fmla="*/ 0 w 54"/>
                <a:gd name="T17" fmla="*/ 33 h 56"/>
                <a:gd name="T18" fmla="*/ 4 w 54"/>
                <a:gd name="T19" fmla="*/ 43 h 56"/>
                <a:gd name="T20" fmla="*/ 12 w 54"/>
                <a:gd name="T21" fmla="*/ 50 h 56"/>
                <a:gd name="T22" fmla="*/ 21 w 54"/>
                <a:gd name="T23" fmla="*/ 56 h 56"/>
                <a:gd name="T24" fmla="*/ 33 w 54"/>
                <a:gd name="T25" fmla="*/ 56 h 56"/>
                <a:gd name="T26" fmla="*/ 42 w 54"/>
                <a:gd name="T27" fmla="*/ 50 h 56"/>
                <a:gd name="T28" fmla="*/ 50 w 54"/>
                <a:gd name="T29" fmla="*/ 43 h 56"/>
                <a:gd name="T30" fmla="*/ 54 w 54"/>
                <a:gd name="T31" fmla="*/ 33 h 56"/>
                <a:gd name="T32" fmla="*/ 54 w 54"/>
                <a:gd name="T33" fmla="*/ 27 h 56"/>
                <a:gd name="T34" fmla="*/ 52 w 54"/>
                <a:gd name="T35" fmla="*/ 18 h 56"/>
                <a:gd name="T36" fmla="*/ 46 w 54"/>
                <a:gd name="T37" fmla="*/ 8 h 56"/>
                <a:gd name="T38" fmla="*/ 39 w 54"/>
                <a:gd name="T39" fmla="*/ 2 h 56"/>
                <a:gd name="T40" fmla="*/ 27 w 54"/>
                <a:gd name="T41" fmla="*/ 0 h 56"/>
                <a:gd name="T42" fmla="*/ 15 w 54"/>
                <a:gd name="T43" fmla="*/ 2 h 56"/>
                <a:gd name="T44" fmla="*/ 8 w 54"/>
                <a:gd name="T45" fmla="*/ 8 h 56"/>
                <a:gd name="T46" fmla="*/ 2 w 54"/>
                <a:gd name="T47" fmla="*/ 18 h 56"/>
                <a:gd name="T48" fmla="*/ 0 w 54"/>
                <a:gd name="T49" fmla="*/ 27 h 56"/>
                <a:gd name="T50" fmla="*/ 2 w 54"/>
                <a:gd name="T51" fmla="*/ 39 h 56"/>
                <a:gd name="T52" fmla="*/ 8 w 54"/>
                <a:gd name="T53" fmla="*/ 46 h 56"/>
                <a:gd name="T54" fmla="*/ 15 w 54"/>
                <a:gd name="T55" fmla="*/ 54 h 56"/>
                <a:gd name="T56" fmla="*/ 27 w 54"/>
                <a:gd name="T57" fmla="*/ 56 h 56"/>
                <a:gd name="T58" fmla="*/ 39 w 54"/>
                <a:gd name="T59" fmla="*/ 54 h 56"/>
                <a:gd name="T60" fmla="*/ 46 w 54"/>
                <a:gd name="T61" fmla="*/ 46 h 56"/>
                <a:gd name="T62" fmla="*/ 52 w 54"/>
                <a:gd name="T63" fmla="*/ 39 h 56"/>
                <a:gd name="T64" fmla="*/ 54 w 54"/>
                <a:gd name="T65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6">
                  <a:moveTo>
                    <a:pt x="54" y="27"/>
                  </a:moveTo>
                  <a:lnTo>
                    <a:pt x="54" y="21"/>
                  </a:lnTo>
                  <a:lnTo>
                    <a:pt x="52" y="18"/>
                  </a:lnTo>
                  <a:lnTo>
                    <a:pt x="50" y="12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8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8" y="48"/>
                  </a:lnTo>
                  <a:lnTo>
                    <a:pt x="12" y="50"/>
                  </a:lnTo>
                  <a:lnTo>
                    <a:pt x="15" y="54"/>
                  </a:lnTo>
                  <a:lnTo>
                    <a:pt x="21" y="56"/>
                  </a:lnTo>
                  <a:lnTo>
                    <a:pt x="27" y="56"/>
                  </a:lnTo>
                  <a:lnTo>
                    <a:pt x="33" y="56"/>
                  </a:lnTo>
                  <a:lnTo>
                    <a:pt x="39" y="54"/>
                  </a:lnTo>
                  <a:lnTo>
                    <a:pt x="42" y="50"/>
                  </a:lnTo>
                  <a:lnTo>
                    <a:pt x="46" y="48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3"/>
                  </a:lnTo>
                  <a:lnTo>
                    <a:pt x="52" y="18"/>
                  </a:lnTo>
                  <a:lnTo>
                    <a:pt x="50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2" y="6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8" y="46"/>
                  </a:lnTo>
                  <a:lnTo>
                    <a:pt x="12" y="50"/>
                  </a:lnTo>
                  <a:lnTo>
                    <a:pt x="15" y="54"/>
                  </a:lnTo>
                  <a:lnTo>
                    <a:pt x="21" y="54"/>
                  </a:lnTo>
                  <a:lnTo>
                    <a:pt x="27" y="56"/>
                  </a:lnTo>
                  <a:lnTo>
                    <a:pt x="33" y="54"/>
                  </a:lnTo>
                  <a:lnTo>
                    <a:pt x="39" y="54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009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23" name="Freeform 8298"/>
            <p:cNvSpPr>
              <a:spLocks/>
            </p:cNvSpPr>
            <p:nvPr/>
          </p:nvSpPr>
          <p:spPr bwMode="auto">
            <a:xfrm>
              <a:off x="2940" y="3102"/>
              <a:ext cx="54" cy="56"/>
            </a:xfrm>
            <a:custGeom>
              <a:avLst/>
              <a:gdLst>
                <a:gd name="T0" fmla="*/ 54 w 54"/>
                <a:gd name="T1" fmla="*/ 23 h 56"/>
                <a:gd name="T2" fmla="*/ 50 w 54"/>
                <a:gd name="T3" fmla="*/ 12 h 56"/>
                <a:gd name="T4" fmla="*/ 42 w 54"/>
                <a:gd name="T5" fmla="*/ 6 h 56"/>
                <a:gd name="T6" fmla="*/ 33 w 54"/>
                <a:gd name="T7" fmla="*/ 0 h 56"/>
                <a:gd name="T8" fmla="*/ 21 w 54"/>
                <a:gd name="T9" fmla="*/ 0 h 56"/>
                <a:gd name="T10" fmla="*/ 12 w 54"/>
                <a:gd name="T11" fmla="*/ 6 h 56"/>
                <a:gd name="T12" fmla="*/ 4 w 54"/>
                <a:gd name="T13" fmla="*/ 12 h 56"/>
                <a:gd name="T14" fmla="*/ 0 w 54"/>
                <a:gd name="T15" fmla="*/ 23 h 56"/>
                <a:gd name="T16" fmla="*/ 0 w 54"/>
                <a:gd name="T17" fmla="*/ 33 h 56"/>
                <a:gd name="T18" fmla="*/ 4 w 54"/>
                <a:gd name="T19" fmla="*/ 43 h 56"/>
                <a:gd name="T20" fmla="*/ 12 w 54"/>
                <a:gd name="T21" fmla="*/ 50 h 56"/>
                <a:gd name="T22" fmla="*/ 21 w 54"/>
                <a:gd name="T23" fmla="*/ 54 h 56"/>
                <a:gd name="T24" fmla="*/ 33 w 54"/>
                <a:gd name="T25" fmla="*/ 54 h 56"/>
                <a:gd name="T26" fmla="*/ 42 w 54"/>
                <a:gd name="T27" fmla="*/ 50 h 56"/>
                <a:gd name="T28" fmla="*/ 50 w 54"/>
                <a:gd name="T29" fmla="*/ 43 h 56"/>
                <a:gd name="T30" fmla="*/ 54 w 54"/>
                <a:gd name="T31" fmla="*/ 33 h 56"/>
                <a:gd name="T32" fmla="*/ 54 w 54"/>
                <a:gd name="T33" fmla="*/ 27 h 56"/>
                <a:gd name="T34" fmla="*/ 52 w 54"/>
                <a:gd name="T35" fmla="*/ 18 h 56"/>
                <a:gd name="T36" fmla="*/ 46 w 54"/>
                <a:gd name="T37" fmla="*/ 8 h 56"/>
                <a:gd name="T38" fmla="*/ 37 w 54"/>
                <a:gd name="T39" fmla="*/ 2 h 56"/>
                <a:gd name="T40" fmla="*/ 27 w 54"/>
                <a:gd name="T41" fmla="*/ 0 h 56"/>
                <a:gd name="T42" fmla="*/ 17 w 54"/>
                <a:gd name="T43" fmla="*/ 2 h 56"/>
                <a:gd name="T44" fmla="*/ 8 w 54"/>
                <a:gd name="T45" fmla="*/ 8 h 56"/>
                <a:gd name="T46" fmla="*/ 2 w 54"/>
                <a:gd name="T47" fmla="*/ 18 h 56"/>
                <a:gd name="T48" fmla="*/ 0 w 54"/>
                <a:gd name="T49" fmla="*/ 27 h 56"/>
                <a:gd name="T50" fmla="*/ 2 w 54"/>
                <a:gd name="T51" fmla="*/ 39 h 56"/>
                <a:gd name="T52" fmla="*/ 8 w 54"/>
                <a:gd name="T53" fmla="*/ 46 h 56"/>
                <a:gd name="T54" fmla="*/ 17 w 54"/>
                <a:gd name="T55" fmla="*/ 52 h 56"/>
                <a:gd name="T56" fmla="*/ 27 w 54"/>
                <a:gd name="T57" fmla="*/ 54 h 56"/>
                <a:gd name="T58" fmla="*/ 37 w 54"/>
                <a:gd name="T59" fmla="*/ 52 h 56"/>
                <a:gd name="T60" fmla="*/ 46 w 54"/>
                <a:gd name="T61" fmla="*/ 46 h 56"/>
                <a:gd name="T62" fmla="*/ 52 w 54"/>
                <a:gd name="T63" fmla="*/ 39 h 56"/>
                <a:gd name="T64" fmla="*/ 54 w 54"/>
                <a:gd name="T65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6">
                  <a:moveTo>
                    <a:pt x="54" y="27"/>
                  </a:moveTo>
                  <a:lnTo>
                    <a:pt x="54" y="23"/>
                  </a:lnTo>
                  <a:lnTo>
                    <a:pt x="52" y="18"/>
                  </a:lnTo>
                  <a:lnTo>
                    <a:pt x="50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2" y="6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8" y="46"/>
                  </a:lnTo>
                  <a:lnTo>
                    <a:pt x="12" y="50"/>
                  </a:lnTo>
                  <a:lnTo>
                    <a:pt x="15" y="54"/>
                  </a:lnTo>
                  <a:lnTo>
                    <a:pt x="21" y="54"/>
                  </a:lnTo>
                  <a:lnTo>
                    <a:pt x="27" y="56"/>
                  </a:lnTo>
                  <a:lnTo>
                    <a:pt x="33" y="54"/>
                  </a:lnTo>
                  <a:lnTo>
                    <a:pt x="39" y="54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3"/>
                  </a:lnTo>
                  <a:lnTo>
                    <a:pt x="52" y="18"/>
                  </a:lnTo>
                  <a:lnTo>
                    <a:pt x="50" y="14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7" y="2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2" y="6"/>
                  </a:lnTo>
                  <a:lnTo>
                    <a:pt x="8" y="8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8" y="46"/>
                  </a:lnTo>
                  <a:lnTo>
                    <a:pt x="12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7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00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24" name="Freeform 8299"/>
            <p:cNvSpPr>
              <a:spLocks/>
            </p:cNvSpPr>
            <p:nvPr/>
          </p:nvSpPr>
          <p:spPr bwMode="auto">
            <a:xfrm>
              <a:off x="2940" y="3102"/>
              <a:ext cx="54" cy="54"/>
            </a:xfrm>
            <a:custGeom>
              <a:avLst/>
              <a:gdLst>
                <a:gd name="T0" fmla="*/ 54 w 54"/>
                <a:gd name="T1" fmla="*/ 23 h 54"/>
                <a:gd name="T2" fmla="*/ 50 w 54"/>
                <a:gd name="T3" fmla="*/ 14 h 54"/>
                <a:gd name="T4" fmla="*/ 42 w 54"/>
                <a:gd name="T5" fmla="*/ 6 h 54"/>
                <a:gd name="T6" fmla="*/ 33 w 54"/>
                <a:gd name="T7" fmla="*/ 2 h 54"/>
                <a:gd name="T8" fmla="*/ 21 w 54"/>
                <a:gd name="T9" fmla="*/ 2 h 54"/>
                <a:gd name="T10" fmla="*/ 12 w 54"/>
                <a:gd name="T11" fmla="*/ 6 h 54"/>
                <a:gd name="T12" fmla="*/ 4 w 54"/>
                <a:gd name="T13" fmla="*/ 14 h 54"/>
                <a:gd name="T14" fmla="*/ 0 w 54"/>
                <a:gd name="T15" fmla="*/ 23 h 54"/>
                <a:gd name="T16" fmla="*/ 0 w 54"/>
                <a:gd name="T17" fmla="*/ 33 h 54"/>
                <a:gd name="T18" fmla="*/ 4 w 54"/>
                <a:gd name="T19" fmla="*/ 43 h 54"/>
                <a:gd name="T20" fmla="*/ 12 w 54"/>
                <a:gd name="T21" fmla="*/ 50 h 54"/>
                <a:gd name="T22" fmla="*/ 21 w 54"/>
                <a:gd name="T23" fmla="*/ 54 h 54"/>
                <a:gd name="T24" fmla="*/ 33 w 54"/>
                <a:gd name="T25" fmla="*/ 54 h 54"/>
                <a:gd name="T26" fmla="*/ 42 w 54"/>
                <a:gd name="T27" fmla="*/ 50 h 54"/>
                <a:gd name="T28" fmla="*/ 50 w 54"/>
                <a:gd name="T29" fmla="*/ 43 h 54"/>
                <a:gd name="T30" fmla="*/ 54 w 54"/>
                <a:gd name="T31" fmla="*/ 33 h 54"/>
                <a:gd name="T32" fmla="*/ 54 w 54"/>
                <a:gd name="T33" fmla="*/ 27 h 54"/>
                <a:gd name="T34" fmla="*/ 52 w 54"/>
                <a:gd name="T35" fmla="*/ 18 h 54"/>
                <a:gd name="T36" fmla="*/ 46 w 54"/>
                <a:gd name="T37" fmla="*/ 10 h 54"/>
                <a:gd name="T38" fmla="*/ 37 w 54"/>
                <a:gd name="T39" fmla="*/ 4 h 54"/>
                <a:gd name="T40" fmla="*/ 27 w 54"/>
                <a:gd name="T41" fmla="*/ 2 h 54"/>
                <a:gd name="T42" fmla="*/ 17 w 54"/>
                <a:gd name="T43" fmla="*/ 4 h 54"/>
                <a:gd name="T44" fmla="*/ 8 w 54"/>
                <a:gd name="T45" fmla="*/ 10 h 54"/>
                <a:gd name="T46" fmla="*/ 2 w 54"/>
                <a:gd name="T47" fmla="*/ 18 h 54"/>
                <a:gd name="T48" fmla="*/ 0 w 54"/>
                <a:gd name="T49" fmla="*/ 27 h 54"/>
                <a:gd name="T50" fmla="*/ 2 w 54"/>
                <a:gd name="T51" fmla="*/ 39 h 54"/>
                <a:gd name="T52" fmla="*/ 8 w 54"/>
                <a:gd name="T53" fmla="*/ 46 h 54"/>
                <a:gd name="T54" fmla="*/ 17 w 54"/>
                <a:gd name="T55" fmla="*/ 52 h 54"/>
                <a:gd name="T56" fmla="*/ 27 w 54"/>
                <a:gd name="T57" fmla="*/ 54 h 54"/>
                <a:gd name="T58" fmla="*/ 37 w 54"/>
                <a:gd name="T59" fmla="*/ 52 h 54"/>
                <a:gd name="T60" fmla="*/ 46 w 54"/>
                <a:gd name="T61" fmla="*/ 46 h 54"/>
                <a:gd name="T62" fmla="*/ 52 w 54"/>
                <a:gd name="T63" fmla="*/ 39 h 54"/>
                <a:gd name="T64" fmla="*/ 54 w 54"/>
                <a:gd name="T65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4">
                  <a:moveTo>
                    <a:pt x="54" y="27"/>
                  </a:moveTo>
                  <a:lnTo>
                    <a:pt x="54" y="23"/>
                  </a:lnTo>
                  <a:lnTo>
                    <a:pt x="52" y="18"/>
                  </a:lnTo>
                  <a:lnTo>
                    <a:pt x="50" y="14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7" y="2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2" y="6"/>
                  </a:lnTo>
                  <a:lnTo>
                    <a:pt x="8" y="8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8" y="46"/>
                  </a:lnTo>
                  <a:lnTo>
                    <a:pt x="12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7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3"/>
                  </a:lnTo>
                  <a:lnTo>
                    <a:pt x="52" y="18"/>
                  </a:lnTo>
                  <a:lnTo>
                    <a:pt x="48" y="14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7" y="4"/>
                  </a:lnTo>
                  <a:lnTo>
                    <a:pt x="33" y="2"/>
                  </a:lnTo>
                  <a:lnTo>
                    <a:pt x="27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2" y="6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6" y="43"/>
                  </a:lnTo>
                  <a:lnTo>
                    <a:pt x="8" y="46"/>
                  </a:lnTo>
                  <a:lnTo>
                    <a:pt x="12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7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48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00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25" name="Freeform 8300"/>
            <p:cNvSpPr>
              <a:spLocks/>
            </p:cNvSpPr>
            <p:nvPr/>
          </p:nvSpPr>
          <p:spPr bwMode="auto">
            <a:xfrm>
              <a:off x="2940" y="3104"/>
              <a:ext cx="54" cy="52"/>
            </a:xfrm>
            <a:custGeom>
              <a:avLst/>
              <a:gdLst>
                <a:gd name="T0" fmla="*/ 54 w 54"/>
                <a:gd name="T1" fmla="*/ 21 h 52"/>
                <a:gd name="T2" fmla="*/ 48 w 54"/>
                <a:gd name="T3" fmla="*/ 12 h 52"/>
                <a:gd name="T4" fmla="*/ 42 w 54"/>
                <a:gd name="T5" fmla="*/ 4 h 52"/>
                <a:gd name="T6" fmla="*/ 33 w 54"/>
                <a:gd name="T7" fmla="*/ 0 h 52"/>
                <a:gd name="T8" fmla="*/ 21 w 54"/>
                <a:gd name="T9" fmla="*/ 0 h 52"/>
                <a:gd name="T10" fmla="*/ 12 w 54"/>
                <a:gd name="T11" fmla="*/ 4 h 52"/>
                <a:gd name="T12" fmla="*/ 6 w 54"/>
                <a:gd name="T13" fmla="*/ 12 h 52"/>
                <a:gd name="T14" fmla="*/ 0 w 54"/>
                <a:gd name="T15" fmla="*/ 21 h 52"/>
                <a:gd name="T16" fmla="*/ 0 w 54"/>
                <a:gd name="T17" fmla="*/ 31 h 52"/>
                <a:gd name="T18" fmla="*/ 6 w 54"/>
                <a:gd name="T19" fmla="*/ 41 h 52"/>
                <a:gd name="T20" fmla="*/ 12 w 54"/>
                <a:gd name="T21" fmla="*/ 48 h 52"/>
                <a:gd name="T22" fmla="*/ 21 w 54"/>
                <a:gd name="T23" fmla="*/ 52 h 52"/>
                <a:gd name="T24" fmla="*/ 33 w 54"/>
                <a:gd name="T25" fmla="*/ 52 h 52"/>
                <a:gd name="T26" fmla="*/ 42 w 54"/>
                <a:gd name="T27" fmla="*/ 48 h 52"/>
                <a:gd name="T28" fmla="*/ 48 w 54"/>
                <a:gd name="T29" fmla="*/ 41 h 52"/>
                <a:gd name="T30" fmla="*/ 54 w 54"/>
                <a:gd name="T31" fmla="*/ 31 h 52"/>
                <a:gd name="T32" fmla="*/ 54 w 54"/>
                <a:gd name="T33" fmla="*/ 25 h 52"/>
                <a:gd name="T34" fmla="*/ 52 w 54"/>
                <a:gd name="T35" fmla="*/ 16 h 52"/>
                <a:gd name="T36" fmla="*/ 46 w 54"/>
                <a:gd name="T37" fmla="*/ 8 h 52"/>
                <a:gd name="T38" fmla="*/ 37 w 54"/>
                <a:gd name="T39" fmla="*/ 2 h 52"/>
                <a:gd name="T40" fmla="*/ 27 w 54"/>
                <a:gd name="T41" fmla="*/ 0 h 52"/>
                <a:gd name="T42" fmla="*/ 17 w 54"/>
                <a:gd name="T43" fmla="*/ 2 h 52"/>
                <a:gd name="T44" fmla="*/ 8 w 54"/>
                <a:gd name="T45" fmla="*/ 8 h 52"/>
                <a:gd name="T46" fmla="*/ 2 w 54"/>
                <a:gd name="T47" fmla="*/ 16 h 52"/>
                <a:gd name="T48" fmla="*/ 0 w 54"/>
                <a:gd name="T49" fmla="*/ 25 h 52"/>
                <a:gd name="T50" fmla="*/ 2 w 54"/>
                <a:gd name="T51" fmla="*/ 37 h 52"/>
                <a:gd name="T52" fmla="*/ 8 w 54"/>
                <a:gd name="T53" fmla="*/ 44 h 52"/>
                <a:gd name="T54" fmla="*/ 17 w 54"/>
                <a:gd name="T55" fmla="*/ 50 h 52"/>
                <a:gd name="T56" fmla="*/ 27 w 54"/>
                <a:gd name="T57" fmla="*/ 52 h 52"/>
                <a:gd name="T58" fmla="*/ 37 w 54"/>
                <a:gd name="T59" fmla="*/ 50 h 52"/>
                <a:gd name="T60" fmla="*/ 46 w 54"/>
                <a:gd name="T61" fmla="*/ 44 h 52"/>
                <a:gd name="T62" fmla="*/ 52 w 54"/>
                <a:gd name="T63" fmla="*/ 37 h 52"/>
                <a:gd name="T64" fmla="*/ 54 w 54"/>
                <a:gd name="T6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2">
                  <a:moveTo>
                    <a:pt x="54" y="25"/>
                  </a:moveTo>
                  <a:lnTo>
                    <a:pt x="54" y="21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6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6" y="41"/>
                  </a:lnTo>
                  <a:lnTo>
                    <a:pt x="8" y="44"/>
                  </a:lnTo>
                  <a:lnTo>
                    <a:pt x="12" y="48"/>
                  </a:lnTo>
                  <a:lnTo>
                    <a:pt x="17" y="50"/>
                  </a:lnTo>
                  <a:lnTo>
                    <a:pt x="21" y="52"/>
                  </a:lnTo>
                  <a:lnTo>
                    <a:pt x="27" y="52"/>
                  </a:lnTo>
                  <a:lnTo>
                    <a:pt x="33" y="52"/>
                  </a:lnTo>
                  <a:lnTo>
                    <a:pt x="37" y="50"/>
                  </a:lnTo>
                  <a:lnTo>
                    <a:pt x="42" y="48"/>
                  </a:lnTo>
                  <a:lnTo>
                    <a:pt x="46" y="44"/>
                  </a:lnTo>
                  <a:lnTo>
                    <a:pt x="48" y="41"/>
                  </a:lnTo>
                  <a:lnTo>
                    <a:pt x="52" y="37"/>
                  </a:lnTo>
                  <a:lnTo>
                    <a:pt x="54" y="31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2" y="21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6" y="12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2" y="37"/>
                  </a:lnTo>
                  <a:lnTo>
                    <a:pt x="6" y="41"/>
                  </a:lnTo>
                  <a:lnTo>
                    <a:pt x="8" y="44"/>
                  </a:lnTo>
                  <a:lnTo>
                    <a:pt x="12" y="48"/>
                  </a:lnTo>
                  <a:lnTo>
                    <a:pt x="17" y="50"/>
                  </a:lnTo>
                  <a:lnTo>
                    <a:pt x="21" y="52"/>
                  </a:lnTo>
                  <a:lnTo>
                    <a:pt x="27" y="52"/>
                  </a:lnTo>
                  <a:lnTo>
                    <a:pt x="33" y="52"/>
                  </a:lnTo>
                  <a:lnTo>
                    <a:pt x="37" y="50"/>
                  </a:lnTo>
                  <a:lnTo>
                    <a:pt x="42" y="48"/>
                  </a:lnTo>
                  <a:lnTo>
                    <a:pt x="46" y="44"/>
                  </a:lnTo>
                  <a:lnTo>
                    <a:pt x="48" y="41"/>
                  </a:lnTo>
                  <a:lnTo>
                    <a:pt x="52" y="37"/>
                  </a:lnTo>
                  <a:lnTo>
                    <a:pt x="52" y="31"/>
                  </a:lnTo>
                  <a:lnTo>
                    <a:pt x="54" y="25"/>
                  </a:lnTo>
                  <a:lnTo>
                    <a:pt x="54" y="25"/>
                  </a:lnTo>
                  <a:close/>
                </a:path>
              </a:pathLst>
            </a:custGeom>
            <a:solidFill>
              <a:srgbClr val="009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26" name="Freeform 8301"/>
            <p:cNvSpPr>
              <a:spLocks/>
            </p:cNvSpPr>
            <p:nvPr/>
          </p:nvSpPr>
          <p:spPr bwMode="auto">
            <a:xfrm>
              <a:off x="2940" y="3104"/>
              <a:ext cx="54" cy="52"/>
            </a:xfrm>
            <a:custGeom>
              <a:avLst/>
              <a:gdLst>
                <a:gd name="T0" fmla="*/ 52 w 54"/>
                <a:gd name="T1" fmla="*/ 21 h 52"/>
                <a:gd name="T2" fmla="*/ 48 w 54"/>
                <a:gd name="T3" fmla="*/ 12 h 52"/>
                <a:gd name="T4" fmla="*/ 42 w 54"/>
                <a:gd name="T5" fmla="*/ 4 h 52"/>
                <a:gd name="T6" fmla="*/ 33 w 54"/>
                <a:gd name="T7" fmla="*/ 0 h 52"/>
                <a:gd name="T8" fmla="*/ 21 w 54"/>
                <a:gd name="T9" fmla="*/ 0 h 52"/>
                <a:gd name="T10" fmla="*/ 12 w 54"/>
                <a:gd name="T11" fmla="*/ 4 h 52"/>
                <a:gd name="T12" fmla="*/ 6 w 54"/>
                <a:gd name="T13" fmla="*/ 12 h 52"/>
                <a:gd name="T14" fmla="*/ 2 w 54"/>
                <a:gd name="T15" fmla="*/ 21 h 52"/>
                <a:gd name="T16" fmla="*/ 2 w 54"/>
                <a:gd name="T17" fmla="*/ 31 h 52"/>
                <a:gd name="T18" fmla="*/ 6 w 54"/>
                <a:gd name="T19" fmla="*/ 41 h 52"/>
                <a:gd name="T20" fmla="*/ 12 w 54"/>
                <a:gd name="T21" fmla="*/ 48 h 52"/>
                <a:gd name="T22" fmla="*/ 21 w 54"/>
                <a:gd name="T23" fmla="*/ 52 h 52"/>
                <a:gd name="T24" fmla="*/ 33 w 54"/>
                <a:gd name="T25" fmla="*/ 52 h 52"/>
                <a:gd name="T26" fmla="*/ 42 w 54"/>
                <a:gd name="T27" fmla="*/ 48 h 52"/>
                <a:gd name="T28" fmla="*/ 48 w 54"/>
                <a:gd name="T29" fmla="*/ 41 h 52"/>
                <a:gd name="T30" fmla="*/ 52 w 54"/>
                <a:gd name="T31" fmla="*/ 31 h 52"/>
                <a:gd name="T32" fmla="*/ 52 w 54"/>
                <a:gd name="T33" fmla="*/ 25 h 52"/>
                <a:gd name="T34" fmla="*/ 50 w 54"/>
                <a:gd name="T35" fmla="*/ 16 h 52"/>
                <a:gd name="T36" fmla="*/ 44 w 54"/>
                <a:gd name="T37" fmla="*/ 8 h 52"/>
                <a:gd name="T38" fmla="*/ 37 w 54"/>
                <a:gd name="T39" fmla="*/ 2 h 52"/>
                <a:gd name="T40" fmla="*/ 27 w 54"/>
                <a:gd name="T41" fmla="*/ 0 h 52"/>
                <a:gd name="T42" fmla="*/ 17 w 54"/>
                <a:gd name="T43" fmla="*/ 2 h 52"/>
                <a:gd name="T44" fmla="*/ 8 w 54"/>
                <a:gd name="T45" fmla="*/ 8 h 52"/>
                <a:gd name="T46" fmla="*/ 4 w 54"/>
                <a:gd name="T47" fmla="*/ 16 h 52"/>
                <a:gd name="T48" fmla="*/ 2 w 54"/>
                <a:gd name="T49" fmla="*/ 25 h 52"/>
                <a:gd name="T50" fmla="*/ 4 w 54"/>
                <a:gd name="T51" fmla="*/ 37 h 52"/>
                <a:gd name="T52" fmla="*/ 8 w 54"/>
                <a:gd name="T53" fmla="*/ 44 h 52"/>
                <a:gd name="T54" fmla="*/ 17 w 54"/>
                <a:gd name="T55" fmla="*/ 50 h 52"/>
                <a:gd name="T56" fmla="*/ 27 w 54"/>
                <a:gd name="T57" fmla="*/ 52 h 52"/>
                <a:gd name="T58" fmla="*/ 37 w 54"/>
                <a:gd name="T59" fmla="*/ 50 h 52"/>
                <a:gd name="T60" fmla="*/ 44 w 54"/>
                <a:gd name="T61" fmla="*/ 44 h 52"/>
                <a:gd name="T62" fmla="*/ 50 w 54"/>
                <a:gd name="T63" fmla="*/ 37 h 52"/>
                <a:gd name="T64" fmla="*/ 52 w 54"/>
                <a:gd name="T6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2">
                  <a:moveTo>
                    <a:pt x="54" y="25"/>
                  </a:moveTo>
                  <a:lnTo>
                    <a:pt x="52" y="21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6" y="12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2" y="37"/>
                  </a:lnTo>
                  <a:lnTo>
                    <a:pt x="6" y="41"/>
                  </a:lnTo>
                  <a:lnTo>
                    <a:pt x="8" y="44"/>
                  </a:lnTo>
                  <a:lnTo>
                    <a:pt x="12" y="48"/>
                  </a:lnTo>
                  <a:lnTo>
                    <a:pt x="17" y="50"/>
                  </a:lnTo>
                  <a:lnTo>
                    <a:pt x="21" y="52"/>
                  </a:lnTo>
                  <a:lnTo>
                    <a:pt x="27" y="52"/>
                  </a:lnTo>
                  <a:lnTo>
                    <a:pt x="33" y="52"/>
                  </a:lnTo>
                  <a:lnTo>
                    <a:pt x="37" y="50"/>
                  </a:lnTo>
                  <a:lnTo>
                    <a:pt x="42" y="48"/>
                  </a:lnTo>
                  <a:lnTo>
                    <a:pt x="46" y="44"/>
                  </a:lnTo>
                  <a:lnTo>
                    <a:pt x="48" y="41"/>
                  </a:lnTo>
                  <a:lnTo>
                    <a:pt x="52" y="37"/>
                  </a:lnTo>
                  <a:lnTo>
                    <a:pt x="52" y="31"/>
                  </a:lnTo>
                  <a:lnTo>
                    <a:pt x="54" y="25"/>
                  </a:lnTo>
                  <a:lnTo>
                    <a:pt x="52" y="25"/>
                  </a:lnTo>
                  <a:lnTo>
                    <a:pt x="52" y="21"/>
                  </a:lnTo>
                  <a:lnTo>
                    <a:pt x="50" y="16"/>
                  </a:lnTo>
                  <a:lnTo>
                    <a:pt x="48" y="12"/>
                  </a:lnTo>
                  <a:lnTo>
                    <a:pt x="44" y="8"/>
                  </a:lnTo>
                  <a:lnTo>
                    <a:pt x="40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6" y="12"/>
                  </a:lnTo>
                  <a:lnTo>
                    <a:pt x="4" y="16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31"/>
                  </a:lnTo>
                  <a:lnTo>
                    <a:pt x="4" y="37"/>
                  </a:lnTo>
                  <a:lnTo>
                    <a:pt x="6" y="41"/>
                  </a:lnTo>
                  <a:lnTo>
                    <a:pt x="8" y="44"/>
                  </a:lnTo>
                  <a:lnTo>
                    <a:pt x="12" y="48"/>
                  </a:lnTo>
                  <a:lnTo>
                    <a:pt x="17" y="50"/>
                  </a:lnTo>
                  <a:lnTo>
                    <a:pt x="21" y="52"/>
                  </a:lnTo>
                  <a:lnTo>
                    <a:pt x="27" y="52"/>
                  </a:lnTo>
                  <a:lnTo>
                    <a:pt x="33" y="52"/>
                  </a:lnTo>
                  <a:lnTo>
                    <a:pt x="37" y="50"/>
                  </a:lnTo>
                  <a:lnTo>
                    <a:pt x="40" y="48"/>
                  </a:lnTo>
                  <a:lnTo>
                    <a:pt x="44" y="44"/>
                  </a:lnTo>
                  <a:lnTo>
                    <a:pt x="48" y="41"/>
                  </a:lnTo>
                  <a:lnTo>
                    <a:pt x="50" y="37"/>
                  </a:lnTo>
                  <a:lnTo>
                    <a:pt x="52" y="31"/>
                  </a:lnTo>
                  <a:lnTo>
                    <a:pt x="52" y="25"/>
                  </a:lnTo>
                  <a:lnTo>
                    <a:pt x="54" y="25"/>
                  </a:lnTo>
                  <a:close/>
                </a:path>
              </a:pathLst>
            </a:custGeom>
            <a:solidFill>
              <a:srgbClr val="00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27" name="Freeform 8302"/>
            <p:cNvSpPr>
              <a:spLocks/>
            </p:cNvSpPr>
            <p:nvPr/>
          </p:nvSpPr>
          <p:spPr bwMode="auto">
            <a:xfrm>
              <a:off x="2942" y="3104"/>
              <a:ext cx="50" cy="52"/>
            </a:xfrm>
            <a:custGeom>
              <a:avLst/>
              <a:gdLst>
                <a:gd name="T0" fmla="*/ 50 w 50"/>
                <a:gd name="T1" fmla="*/ 21 h 52"/>
                <a:gd name="T2" fmla="*/ 46 w 50"/>
                <a:gd name="T3" fmla="*/ 12 h 52"/>
                <a:gd name="T4" fmla="*/ 38 w 50"/>
                <a:gd name="T5" fmla="*/ 4 h 52"/>
                <a:gd name="T6" fmla="*/ 31 w 50"/>
                <a:gd name="T7" fmla="*/ 0 h 52"/>
                <a:gd name="T8" fmla="*/ 19 w 50"/>
                <a:gd name="T9" fmla="*/ 0 h 52"/>
                <a:gd name="T10" fmla="*/ 10 w 50"/>
                <a:gd name="T11" fmla="*/ 4 h 52"/>
                <a:gd name="T12" fmla="*/ 4 w 50"/>
                <a:gd name="T13" fmla="*/ 12 h 52"/>
                <a:gd name="T14" fmla="*/ 0 w 50"/>
                <a:gd name="T15" fmla="*/ 21 h 52"/>
                <a:gd name="T16" fmla="*/ 0 w 50"/>
                <a:gd name="T17" fmla="*/ 31 h 52"/>
                <a:gd name="T18" fmla="*/ 4 w 50"/>
                <a:gd name="T19" fmla="*/ 41 h 52"/>
                <a:gd name="T20" fmla="*/ 10 w 50"/>
                <a:gd name="T21" fmla="*/ 48 h 52"/>
                <a:gd name="T22" fmla="*/ 19 w 50"/>
                <a:gd name="T23" fmla="*/ 52 h 52"/>
                <a:gd name="T24" fmla="*/ 31 w 50"/>
                <a:gd name="T25" fmla="*/ 52 h 52"/>
                <a:gd name="T26" fmla="*/ 38 w 50"/>
                <a:gd name="T27" fmla="*/ 48 h 52"/>
                <a:gd name="T28" fmla="*/ 46 w 50"/>
                <a:gd name="T29" fmla="*/ 41 h 52"/>
                <a:gd name="T30" fmla="*/ 50 w 50"/>
                <a:gd name="T31" fmla="*/ 31 h 52"/>
                <a:gd name="T32" fmla="*/ 50 w 50"/>
                <a:gd name="T33" fmla="*/ 25 h 52"/>
                <a:gd name="T34" fmla="*/ 48 w 50"/>
                <a:gd name="T35" fmla="*/ 16 h 52"/>
                <a:gd name="T36" fmla="*/ 42 w 50"/>
                <a:gd name="T37" fmla="*/ 8 h 52"/>
                <a:gd name="T38" fmla="*/ 35 w 50"/>
                <a:gd name="T39" fmla="*/ 2 h 52"/>
                <a:gd name="T40" fmla="*/ 25 w 50"/>
                <a:gd name="T41" fmla="*/ 0 h 52"/>
                <a:gd name="T42" fmla="*/ 15 w 50"/>
                <a:gd name="T43" fmla="*/ 2 h 52"/>
                <a:gd name="T44" fmla="*/ 8 w 50"/>
                <a:gd name="T45" fmla="*/ 8 h 52"/>
                <a:gd name="T46" fmla="*/ 2 w 50"/>
                <a:gd name="T47" fmla="*/ 16 h 52"/>
                <a:gd name="T48" fmla="*/ 0 w 50"/>
                <a:gd name="T49" fmla="*/ 25 h 52"/>
                <a:gd name="T50" fmla="*/ 2 w 50"/>
                <a:gd name="T51" fmla="*/ 37 h 52"/>
                <a:gd name="T52" fmla="*/ 8 w 50"/>
                <a:gd name="T53" fmla="*/ 44 h 52"/>
                <a:gd name="T54" fmla="*/ 15 w 50"/>
                <a:gd name="T55" fmla="*/ 50 h 52"/>
                <a:gd name="T56" fmla="*/ 25 w 50"/>
                <a:gd name="T57" fmla="*/ 52 h 52"/>
                <a:gd name="T58" fmla="*/ 35 w 50"/>
                <a:gd name="T59" fmla="*/ 50 h 52"/>
                <a:gd name="T60" fmla="*/ 42 w 50"/>
                <a:gd name="T61" fmla="*/ 44 h 52"/>
                <a:gd name="T62" fmla="*/ 48 w 50"/>
                <a:gd name="T63" fmla="*/ 37 h 52"/>
                <a:gd name="T64" fmla="*/ 50 w 50"/>
                <a:gd name="T6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2">
                  <a:moveTo>
                    <a:pt x="50" y="25"/>
                  </a:move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4"/>
                  </a:lnTo>
                  <a:lnTo>
                    <a:pt x="35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6" y="44"/>
                  </a:lnTo>
                  <a:lnTo>
                    <a:pt x="10" y="48"/>
                  </a:lnTo>
                  <a:lnTo>
                    <a:pt x="15" y="50"/>
                  </a:lnTo>
                  <a:lnTo>
                    <a:pt x="19" y="52"/>
                  </a:lnTo>
                  <a:lnTo>
                    <a:pt x="25" y="52"/>
                  </a:lnTo>
                  <a:lnTo>
                    <a:pt x="31" y="52"/>
                  </a:lnTo>
                  <a:lnTo>
                    <a:pt x="35" y="50"/>
                  </a:lnTo>
                  <a:lnTo>
                    <a:pt x="38" y="48"/>
                  </a:lnTo>
                  <a:lnTo>
                    <a:pt x="42" y="44"/>
                  </a:lnTo>
                  <a:lnTo>
                    <a:pt x="46" y="41"/>
                  </a:lnTo>
                  <a:lnTo>
                    <a:pt x="48" y="37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4"/>
                  </a:lnTo>
                  <a:lnTo>
                    <a:pt x="35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5" y="50"/>
                  </a:lnTo>
                  <a:lnTo>
                    <a:pt x="19" y="50"/>
                  </a:lnTo>
                  <a:lnTo>
                    <a:pt x="25" y="52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1"/>
                  </a:lnTo>
                  <a:lnTo>
                    <a:pt x="48" y="37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00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28" name="Freeform 8303"/>
            <p:cNvSpPr>
              <a:spLocks/>
            </p:cNvSpPr>
            <p:nvPr/>
          </p:nvSpPr>
          <p:spPr bwMode="auto">
            <a:xfrm>
              <a:off x="2942" y="3104"/>
              <a:ext cx="50" cy="52"/>
            </a:xfrm>
            <a:custGeom>
              <a:avLst/>
              <a:gdLst>
                <a:gd name="T0" fmla="*/ 50 w 50"/>
                <a:gd name="T1" fmla="*/ 21 h 52"/>
                <a:gd name="T2" fmla="*/ 46 w 50"/>
                <a:gd name="T3" fmla="*/ 12 h 52"/>
                <a:gd name="T4" fmla="*/ 38 w 50"/>
                <a:gd name="T5" fmla="*/ 4 h 52"/>
                <a:gd name="T6" fmla="*/ 31 w 50"/>
                <a:gd name="T7" fmla="*/ 0 h 52"/>
                <a:gd name="T8" fmla="*/ 19 w 50"/>
                <a:gd name="T9" fmla="*/ 0 h 52"/>
                <a:gd name="T10" fmla="*/ 12 w 50"/>
                <a:gd name="T11" fmla="*/ 4 h 52"/>
                <a:gd name="T12" fmla="*/ 4 w 50"/>
                <a:gd name="T13" fmla="*/ 12 h 52"/>
                <a:gd name="T14" fmla="*/ 0 w 50"/>
                <a:gd name="T15" fmla="*/ 21 h 52"/>
                <a:gd name="T16" fmla="*/ 0 w 50"/>
                <a:gd name="T17" fmla="*/ 31 h 52"/>
                <a:gd name="T18" fmla="*/ 4 w 50"/>
                <a:gd name="T19" fmla="*/ 41 h 52"/>
                <a:gd name="T20" fmla="*/ 12 w 50"/>
                <a:gd name="T21" fmla="*/ 46 h 52"/>
                <a:gd name="T22" fmla="*/ 19 w 50"/>
                <a:gd name="T23" fmla="*/ 50 h 52"/>
                <a:gd name="T24" fmla="*/ 31 w 50"/>
                <a:gd name="T25" fmla="*/ 50 h 52"/>
                <a:gd name="T26" fmla="*/ 38 w 50"/>
                <a:gd name="T27" fmla="*/ 46 h 52"/>
                <a:gd name="T28" fmla="*/ 46 w 50"/>
                <a:gd name="T29" fmla="*/ 41 h 52"/>
                <a:gd name="T30" fmla="*/ 50 w 50"/>
                <a:gd name="T31" fmla="*/ 31 h 52"/>
                <a:gd name="T32" fmla="*/ 50 w 50"/>
                <a:gd name="T33" fmla="*/ 25 h 52"/>
                <a:gd name="T34" fmla="*/ 48 w 50"/>
                <a:gd name="T35" fmla="*/ 16 h 52"/>
                <a:gd name="T36" fmla="*/ 42 w 50"/>
                <a:gd name="T37" fmla="*/ 8 h 52"/>
                <a:gd name="T38" fmla="*/ 35 w 50"/>
                <a:gd name="T39" fmla="*/ 2 h 52"/>
                <a:gd name="T40" fmla="*/ 25 w 50"/>
                <a:gd name="T41" fmla="*/ 0 h 52"/>
                <a:gd name="T42" fmla="*/ 15 w 50"/>
                <a:gd name="T43" fmla="*/ 2 h 52"/>
                <a:gd name="T44" fmla="*/ 8 w 50"/>
                <a:gd name="T45" fmla="*/ 8 h 52"/>
                <a:gd name="T46" fmla="*/ 2 w 50"/>
                <a:gd name="T47" fmla="*/ 16 h 52"/>
                <a:gd name="T48" fmla="*/ 0 w 50"/>
                <a:gd name="T49" fmla="*/ 25 h 52"/>
                <a:gd name="T50" fmla="*/ 2 w 50"/>
                <a:gd name="T51" fmla="*/ 35 h 52"/>
                <a:gd name="T52" fmla="*/ 8 w 50"/>
                <a:gd name="T53" fmla="*/ 44 h 52"/>
                <a:gd name="T54" fmla="*/ 15 w 50"/>
                <a:gd name="T55" fmla="*/ 48 h 52"/>
                <a:gd name="T56" fmla="*/ 25 w 50"/>
                <a:gd name="T57" fmla="*/ 50 h 52"/>
                <a:gd name="T58" fmla="*/ 35 w 50"/>
                <a:gd name="T59" fmla="*/ 48 h 52"/>
                <a:gd name="T60" fmla="*/ 42 w 50"/>
                <a:gd name="T61" fmla="*/ 44 h 52"/>
                <a:gd name="T62" fmla="*/ 48 w 50"/>
                <a:gd name="T63" fmla="*/ 35 h 52"/>
                <a:gd name="T64" fmla="*/ 50 w 50"/>
                <a:gd name="T6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2">
                  <a:moveTo>
                    <a:pt x="50" y="25"/>
                  </a:move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4"/>
                  </a:lnTo>
                  <a:lnTo>
                    <a:pt x="35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5" y="50"/>
                  </a:lnTo>
                  <a:lnTo>
                    <a:pt x="19" y="50"/>
                  </a:lnTo>
                  <a:lnTo>
                    <a:pt x="25" y="52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1"/>
                  </a:lnTo>
                  <a:lnTo>
                    <a:pt x="48" y="37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6"/>
                  </a:lnTo>
                  <a:lnTo>
                    <a:pt x="35" y="2"/>
                  </a:lnTo>
                  <a:lnTo>
                    <a:pt x="31" y="2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2" y="6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5"/>
                  </a:lnTo>
                  <a:lnTo>
                    <a:pt x="4" y="41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1" y="50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1"/>
                  </a:lnTo>
                  <a:lnTo>
                    <a:pt x="48" y="35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00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29" name="Freeform 8304"/>
            <p:cNvSpPr>
              <a:spLocks/>
            </p:cNvSpPr>
            <p:nvPr/>
          </p:nvSpPr>
          <p:spPr bwMode="auto">
            <a:xfrm>
              <a:off x="2942" y="3104"/>
              <a:ext cx="50" cy="50"/>
            </a:xfrm>
            <a:custGeom>
              <a:avLst/>
              <a:gdLst>
                <a:gd name="T0" fmla="*/ 50 w 50"/>
                <a:gd name="T1" fmla="*/ 21 h 50"/>
                <a:gd name="T2" fmla="*/ 46 w 50"/>
                <a:gd name="T3" fmla="*/ 12 h 50"/>
                <a:gd name="T4" fmla="*/ 38 w 50"/>
                <a:gd name="T5" fmla="*/ 6 h 50"/>
                <a:gd name="T6" fmla="*/ 31 w 50"/>
                <a:gd name="T7" fmla="*/ 2 h 50"/>
                <a:gd name="T8" fmla="*/ 19 w 50"/>
                <a:gd name="T9" fmla="*/ 2 h 50"/>
                <a:gd name="T10" fmla="*/ 12 w 50"/>
                <a:gd name="T11" fmla="*/ 6 h 50"/>
                <a:gd name="T12" fmla="*/ 4 w 50"/>
                <a:gd name="T13" fmla="*/ 12 h 50"/>
                <a:gd name="T14" fmla="*/ 0 w 50"/>
                <a:gd name="T15" fmla="*/ 21 h 50"/>
                <a:gd name="T16" fmla="*/ 0 w 50"/>
                <a:gd name="T17" fmla="*/ 31 h 50"/>
                <a:gd name="T18" fmla="*/ 4 w 50"/>
                <a:gd name="T19" fmla="*/ 41 h 50"/>
                <a:gd name="T20" fmla="*/ 12 w 50"/>
                <a:gd name="T21" fmla="*/ 46 h 50"/>
                <a:gd name="T22" fmla="*/ 19 w 50"/>
                <a:gd name="T23" fmla="*/ 50 h 50"/>
                <a:gd name="T24" fmla="*/ 31 w 50"/>
                <a:gd name="T25" fmla="*/ 50 h 50"/>
                <a:gd name="T26" fmla="*/ 38 w 50"/>
                <a:gd name="T27" fmla="*/ 46 h 50"/>
                <a:gd name="T28" fmla="*/ 46 w 50"/>
                <a:gd name="T29" fmla="*/ 41 h 50"/>
                <a:gd name="T30" fmla="*/ 50 w 50"/>
                <a:gd name="T31" fmla="*/ 31 h 50"/>
                <a:gd name="T32" fmla="*/ 50 w 50"/>
                <a:gd name="T33" fmla="*/ 25 h 50"/>
                <a:gd name="T34" fmla="*/ 48 w 50"/>
                <a:gd name="T35" fmla="*/ 16 h 50"/>
                <a:gd name="T36" fmla="*/ 42 w 50"/>
                <a:gd name="T37" fmla="*/ 8 h 50"/>
                <a:gd name="T38" fmla="*/ 35 w 50"/>
                <a:gd name="T39" fmla="*/ 4 h 50"/>
                <a:gd name="T40" fmla="*/ 25 w 50"/>
                <a:gd name="T41" fmla="*/ 2 h 50"/>
                <a:gd name="T42" fmla="*/ 15 w 50"/>
                <a:gd name="T43" fmla="*/ 4 h 50"/>
                <a:gd name="T44" fmla="*/ 8 w 50"/>
                <a:gd name="T45" fmla="*/ 8 h 50"/>
                <a:gd name="T46" fmla="*/ 2 w 50"/>
                <a:gd name="T47" fmla="*/ 16 h 50"/>
                <a:gd name="T48" fmla="*/ 0 w 50"/>
                <a:gd name="T49" fmla="*/ 25 h 50"/>
                <a:gd name="T50" fmla="*/ 2 w 50"/>
                <a:gd name="T51" fmla="*/ 35 h 50"/>
                <a:gd name="T52" fmla="*/ 8 w 50"/>
                <a:gd name="T53" fmla="*/ 42 h 50"/>
                <a:gd name="T54" fmla="*/ 15 w 50"/>
                <a:gd name="T55" fmla="*/ 48 h 50"/>
                <a:gd name="T56" fmla="*/ 25 w 50"/>
                <a:gd name="T57" fmla="*/ 50 h 50"/>
                <a:gd name="T58" fmla="*/ 35 w 50"/>
                <a:gd name="T59" fmla="*/ 48 h 50"/>
                <a:gd name="T60" fmla="*/ 42 w 50"/>
                <a:gd name="T61" fmla="*/ 42 h 50"/>
                <a:gd name="T62" fmla="*/ 48 w 50"/>
                <a:gd name="T63" fmla="*/ 35 h 50"/>
                <a:gd name="T64" fmla="*/ 50 w 50"/>
                <a:gd name="T65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0">
                  <a:moveTo>
                    <a:pt x="50" y="25"/>
                  </a:move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6"/>
                  </a:lnTo>
                  <a:lnTo>
                    <a:pt x="35" y="2"/>
                  </a:lnTo>
                  <a:lnTo>
                    <a:pt x="31" y="2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2" y="6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5"/>
                  </a:lnTo>
                  <a:lnTo>
                    <a:pt x="4" y="41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1" y="50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1"/>
                  </a:lnTo>
                  <a:lnTo>
                    <a:pt x="48" y="35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5" y="2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12" y="6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5"/>
                  </a:lnTo>
                  <a:lnTo>
                    <a:pt x="4" y="41"/>
                  </a:lnTo>
                  <a:lnTo>
                    <a:pt x="8" y="42"/>
                  </a:lnTo>
                  <a:lnTo>
                    <a:pt x="12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1" y="50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41"/>
                  </a:lnTo>
                  <a:lnTo>
                    <a:pt x="48" y="35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009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30" name="Freeform 8305"/>
            <p:cNvSpPr>
              <a:spLocks/>
            </p:cNvSpPr>
            <p:nvPr/>
          </p:nvSpPr>
          <p:spPr bwMode="auto">
            <a:xfrm>
              <a:off x="2942" y="3106"/>
              <a:ext cx="50" cy="48"/>
            </a:xfrm>
            <a:custGeom>
              <a:avLst/>
              <a:gdLst>
                <a:gd name="T0" fmla="*/ 50 w 50"/>
                <a:gd name="T1" fmla="*/ 19 h 48"/>
                <a:gd name="T2" fmla="*/ 46 w 50"/>
                <a:gd name="T3" fmla="*/ 10 h 48"/>
                <a:gd name="T4" fmla="*/ 38 w 50"/>
                <a:gd name="T5" fmla="*/ 4 h 48"/>
                <a:gd name="T6" fmla="*/ 31 w 50"/>
                <a:gd name="T7" fmla="*/ 0 h 48"/>
                <a:gd name="T8" fmla="*/ 19 w 50"/>
                <a:gd name="T9" fmla="*/ 0 h 48"/>
                <a:gd name="T10" fmla="*/ 12 w 50"/>
                <a:gd name="T11" fmla="*/ 4 h 48"/>
                <a:gd name="T12" fmla="*/ 4 w 50"/>
                <a:gd name="T13" fmla="*/ 10 h 48"/>
                <a:gd name="T14" fmla="*/ 0 w 50"/>
                <a:gd name="T15" fmla="*/ 19 h 48"/>
                <a:gd name="T16" fmla="*/ 0 w 50"/>
                <a:gd name="T17" fmla="*/ 29 h 48"/>
                <a:gd name="T18" fmla="*/ 4 w 50"/>
                <a:gd name="T19" fmla="*/ 39 h 48"/>
                <a:gd name="T20" fmla="*/ 12 w 50"/>
                <a:gd name="T21" fmla="*/ 44 h 48"/>
                <a:gd name="T22" fmla="*/ 19 w 50"/>
                <a:gd name="T23" fmla="*/ 48 h 48"/>
                <a:gd name="T24" fmla="*/ 31 w 50"/>
                <a:gd name="T25" fmla="*/ 48 h 48"/>
                <a:gd name="T26" fmla="*/ 38 w 50"/>
                <a:gd name="T27" fmla="*/ 44 h 48"/>
                <a:gd name="T28" fmla="*/ 46 w 50"/>
                <a:gd name="T29" fmla="*/ 39 h 48"/>
                <a:gd name="T30" fmla="*/ 50 w 50"/>
                <a:gd name="T31" fmla="*/ 29 h 48"/>
                <a:gd name="T32" fmla="*/ 50 w 50"/>
                <a:gd name="T33" fmla="*/ 23 h 48"/>
                <a:gd name="T34" fmla="*/ 48 w 50"/>
                <a:gd name="T35" fmla="*/ 15 h 48"/>
                <a:gd name="T36" fmla="*/ 42 w 50"/>
                <a:gd name="T37" fmla="*/ 8 h 48"/>
                <a:gd name="T38" fmla="*/ 35 w 50"/>
                <a:gd name="T39" fmla="*/ 2 h 48"/>
                <a:gd name="T40" fmla="*/ 25 w 50"/>
                <a:gd name="T41" fmla="*/ 0 h 48"/>
                <a:gd name="T42" fmla="*/ 15 w 50"/>
                <a:gd name="T43" fmla="*/ 2 h 48"/>
                <a:gd name="T44" fmla="*/ 8 w 50"/>
                <a:gd name="T45" fmla="*/ 8 h 48"/>
                <a:gd name="T46" fmla="*/ 2 w 50"/>
                <a:gd name="T47" fmla="*/ 15 h 48"/>
                <a:gd name="T48" fmla="*/ 0 w 50"/>
                <a:gd name="T49" fmla="*/ 23 h 48"/>
                <a:gd name="T50" fmla="*/ 2 w 50"/>
                <a:gd name="T51" fmla="*/ 33 h 48"/>
                <a:gd name="T52" fmla="*/ 8 w 50"/>
                <a:gd name="T53" fmla="*/ 40 h 48"/>
                <a:gd name="T54" fmla="*/ 15 w 50"/>
                <a:gd name="T55" fmla="*/ 46 h 48"/>
                <a:gd name="T56" fmla="*/ 25 w 50"/>
                <a:gd name="T57" fmla="*/ 48 h 48"/>
                <a:gd name="T58" fmla="*/ 35 w 50"/>
                <a:gd name="T59" fmla="*/ 46 h 48"/>
                <a:gd name="T60" fmla="*/ 42 w 50"/>
                <a:gd name="T61" fmla="*/ 40 h 48"/>
                <a:gd name="T62" fmla="*/ 48 w 50"/>
                <a:gd name="T63" fmla="*/ 33 h 48"/>
                <a:gd name="T64" fmla="*/ 50 w 50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8">
                  <a:moveTo>
                    <a:pt x="50" y="23"/>
                  </a:moveTo>
                  <a:lnTo>
                    <a:pt x="50" y="19"/>
                  </a:lnTo>
                  <a:lnTo>
                    <a:pt x="48" y="14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4"/>
                  </a:lnTo>
                  <a:lnTo>
                    <a:pt x="35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9"/>
                  </a:lnTo>
                  <a:lnTo>
                    <a:pt x="8" y="40"/>
                  </a:lnTo>
                  <a:lnTo>
                    <a:pt x="12" y="44"/>
                  </a:lnTo>
                  <a:lnTo>
                    <a:pt x="15" y="46"/>
                  </a:lnTo>
                  <a:lnTo>
                    <a:pt x="19" y="48"/>
                  </a:lnTo>
                  <a:lnTo>
                    <a:pt x="25" y="48"/>
                  </a:lnTo>
                  <a:lnTo>
                    <a:pt x="31" y="48"/>
                  </a:lnTo>
                  <a:lnTo>
                    <a:pt x="35" y="46"/>
                  </a:lnTo>
                  <a:lnTo>
                    <a:pt x="38" y="44"/>
                  </a:lnTo>
                  <a:lnTo>
                    <a:pt x="42" y="40"/>
                  </a:lnTo>
                  <a:lnTo>
                    <a:pt x="46" y="39"/>
                  </a:lnTo>
                  <a:lnTo>
                    <a:pt x="48" y="33"/>
                  </a:lnTo>
                  <a:lnTo>
                    <a:pt x="50" y="29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48" y="19"/>
                  </a:lnTo>
                  <a:lnTo>
                    <a:pt x="48" y="15"/>
                  </a:lnTo>
                  <a:lnTo>
                    <a:pt x="44" y="10"/>
                  </a:lnTo>
                  <a:lnTo>
                    <a:pt x="42" y="8"/>
                  </a:lnTo>
                  <a:lnTo>
                    <a:pt x="38" y="4"/>
                  </a:lnTo>
                  <a:lnTo>
                    <a:pt x="35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6" y="10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9"/>
                  </a:lnTo>
                  <a:lnTo>
                    <a:pt x="2" y="33"/>
                  </a:lnTo>
                  <a:lnTo>
                    <a:pt x="6" y="37"/>
                  </a:lnTo>
                  <a:lnTo>
                    <a:pt x="8" y="40"/>
                  </a:lnTo>
                  <a:lnTo>
                    <a:pt x="12" y="44"/>
                  </a:lnTo>
                  <a:lnTo>
                    <a:pt x="15" y="46"/>
                  </a:lnTo>
                  <a:lnTo>
                    <a:pt x="19" y="48"/>
                  </a:lnTo>
                  <a:lnTo>
                    <a:pt x="25" y="48"/>
                  </a:lnTo>
                  <a:lnTo>
                    <a:pt x="31" y="48"/>
                  </a:lnTo>
                  <a:lnTo>
                    <a:pt x="35" y="46"/>
                  </a:lnTo>
                  <a:lnTo>
                    <a:pt x="38" y="44"/>
                  </a:lnTo>
                  <a:lnTo>
                    <a:pt x="42" y="40"/>
                  </a:lnTo>
                  <a:lnTo>
                    <a:pt x="44" y="37"/>
                  </a:lnTo>
                  <a:lnTo>
                    <a:pt x="48" y="33"/>
                  </a:lnTo>
                  <a:lnTo>
                    <a:pt x="48" y="29"/>
                  </a:lnTo>
                  <a:lnTo>
                    <a:pt x="50" y="23"/>
                  </a:lnTo>
                  <a:lnTo>
                    <a:pt x="50" y="23"/>
                  </a:lnTo>
                  <a:close/>
                </a:path>
              </a:pathLst>
            </a:custGeom>
            <a:solidFill>
              <a:srgbClr val="00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31" name="Freeform 8306"/>
            <p:cNvSpPr>
              <a:spLocks/>
            </p:cNvSpPr>
            <p:nvPr/>
          </p:nvSpPr>
          <p:spPr bwMode="auto">
            <a:xfrm>
              <a:off x="2942" y="3106"/>
              <a:ext cx="50" cy="48"/>
            </a:xfrm>
            <a:custGeom>
              <a:avLst/>
              <a:gdLst>
                <a:gd name="T0" fmla="*/ 48 w 50"/>
                <a:gd name="T1" fmla="*/ 19 h 48"/>
                <a:gd name="T2" fmla="*/ 44 w 50"/>
                <a:gd name="T3" fmla="*/ 10 h 48"/>
                <a:gd name="T4" fmla="*/ 38 w 50"/>
                <a:gd name="T5" fmla="*/ 4 h 48"/>
                <a:gd name="T6" fmla="*/ 31 w 50"/>
                <a:gd name="T7" fmla="*/ 0 h 48"/>
                <a:gd name="T8" fmla="*/ 19 w 50"/>
                <a:gd name="T9" fmla="*/ 0 h 48"/>
                <a:gd name="T10" fmla="*/ 12 w 50"/>
                <a:gd name="T11" fmla="*/ 4 h 48"/>
                <a:gd name="T12" fmla="*/ 6 w 50"/>
                <a:gd name="T13" fmla="*/ 10 h 48"/>
                <a:gd name="T14" fmla="*/ 2 w 50"/>
                <a:gd name="T15" fmla="*/ 19 h 48"/>
                <a:gd name="T16" fmla="*/ 2 w 50"/>
                <a:gd name="T17" fmla="*/ 29 h 48"/>
                <a:gd name="T18" fmla="*/ 6 w 50"/>
                <a:gd name="T19" fmla="*/ 37 h 48"/>
                <a:gd name="T20" fmla="*/ 12 w 50"/>
                <a:gd name="T21" fmla="*/ 44 h 48"/>
                <a:gd name="T22" fmla="*/ 19 w 50"/>
                <a:gd name="T23" fmla="*/ 48 h 48"/>
                <a:gd name="T24" fmla="*/ 31 w 50"/>
                <a:gd name="T25" fmla="*/ 48 h 48"/>
                <a:gd name="T26" fmla="*/ 38 w 50"/>
                <a:gd name="T27" fmla="*/ 44 h 48"/>
                <a:gd name="T28" fmla="*/ 44 w 50"/>
                <a:gd name="T29" fmla="*/ 37 h 48"/>
                <a:gd name="T30" fmla="*/ 48 w 50"/>
                <a:gd name="T31" fmla="*/ 29 h 48"/>
                <a:gd name="T32" fmla="*/ 48 w 50"/>
                <a:gd name="T33" fmla="*/ 23 h 48"/>
                <a:gd name="T34" fmla="*/ 46 w 50"/>
                <a:gd name="T35" fmla="*/ 15 h 48"/>
                <a:gd name="T36" fmla="*/ 42 w 50"/>
                <a:gd name="T37" fmla="*/ 8 h 48"/>
                <a:gd name="T38" fmla="*/ 35 w 50"/>
                <a:gd name="T39" fmla="*/ 2 h 48"/>
                <a:gd name="T40" fmla="*/ 25 w 50"/>
                <a:gd name="T41" fmla="*/ 0 h 48"/>
                <a:gd name="T42" fmla="*/ 15 w 50"/>
                <a:gd name="T43" fmla="*/ 2 h 48"/>
                <a:gd name="T44" fmla="*/ 8 w 50"/>
                <a:gd name="T45" fmla="*/ 8 h 48"/>
                <a:gd name="T46" fmla="*/ 4 w 50"/>
                <a:gd name="T47" fmla="*/ 15 h 48"/>
                <a:gd name="T48" fmla="*/ 2 w 50"/>
                <a:gd name="T49" fmla="*/ 23 h 48"/>
                <a:gd name="T50" fmla="*/ 4 w 50"/>
                <a:gd name="T51" fmla="*/ 33 h 48"/>
                <a:gd name="T52" fmla="*/ 8 w 50"/>
                <a:gd name="T53" fmla="*/ 40 h 48"/>
                <a:gd name="T54" fmla="*/ 15 w 50"/>
                <a:gd name="T55" fmla="*/ 46 h 48"/>
                <a:gd name="T56" fmla="*/ 25 w 50"/>
                <a:gd name="T57" fmla="*/ 48 h 48"/>
                <a:gd name="T58" fmla="*/ 35 w 50"/>
                <a:gd name="T59" fmla="*/ 46 h 48"/>
                <a:gd name="T60" fmla="*/ 42 w 50"/>
                <a:gd name="T61" fmla="*/ 40 h 48"/>
                <a:gd name="T62" fmla="*/ 46 w 50"/>
                <a:gd name="T63" fmla="*/ 33 h 48"/>
                <a:gd name="T64" fmla="*/ 48 w 50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8">
                  <a:moveTo>
                    <a:pt x="50" y="23"/>
                  </a:moveTo>
                  <a:lnTo>
                    <a:pt x="48" y="19"/>
                  </a:lnTo>
                  <a:lnTo>
                    <a:pt x="48" y="15"/>
                  </a:lnTo>
                  <a:lnTo>
                    <a:pt x="44" y="10"/>
                  </a:lnTo>
                  <a:lnTo>
                    <a:pt x="42" y="8"/>
                  </a:lnTo>
                  <a:lnTo>
                    <a:pt x="38" y="4"/>
                  </a:lnTo>
                  <a:lnTo>
                    <a:pt x="35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6" y="10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9"/>
                  </a:lnTo>
                  <a:lnTo>
                    <a:pt x="2" y="33"/>
                  </a:lnTo>
                  <a:lnTo>
                    <a:pt x="6" y="37"/>
                  </a:lnTo>
                  <a:lnTo>
                    <a:pt x="8" y="40"/>
                  </a:lnTo>
                  <a:lnTo>
                    <a:pt x="12" y="44"/>
                  </a:lnTo>
                  <a:lnTo>
                    <a:pt x="15" y="46"/>
                  </a:lnTo>
                  <a:lnTo>
                    <a:pt x="19" y="48"/>
                  </a:lnTo>
                  <a:lnTo>
                    <a:pt x="25" y="48"/>
                  </a:lnTo>
                  <a:lnTo>
                    <a:pt x="31" y="48"/>
                  </a:lnTo>
                  <a:lnTo>
                    <a:pt x="35" y="46"/>
                  </a:lnTo>
                  <a:lnTo>
                    <a:pt x="38" y="44"/>
                  </a:lnTo>
                  <a:lnTo>
                    <a:pt x="42" y="40"/>
                  </a:lnTo>
                  <a:lnTo>
                    <a:pt x="44" y="37"/>
                  </a:lnTo>
                  <a:lnTo>
                    <a:pt x="48" y="33"/>
                  </a:lnTo>
                  <a:lnTo>
                    <a:pt x="48" y="29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19"/>
                  </a:lnTo>
                  <a:lnTo>
                    <a:pt x="46" y="15"/>
                  </a:lnTo>
                  <a:lnTo>
                    <a:pt x="44" y="10"/>
                  </a:lnTo>
                  <a:lnTo>
                    <a:pt x="42" y="8"/>
                  </a:lnTo>
                  <a:lnTo>
                    <a:pt x="38" y="4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5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9"/>
                  </a:lnTo>
                  <a:lnTo>
                    <a:pt x="4" y="33"/>
                  </a:lnTo>
                  <a:lnTo>
                    <a:pt x="6" y="37"/>
                  </a:lnTo>
                  <a:lnTo>
                    <a:pt x="8" y="40"/>
                  </a:lnTo>
                  <a:lnTo>
                    <a:pt x="12" y="44"/>
                  </a:lnTo>
                  <a:lnTo>
                    <a:pt x="15" y="46"/>
                  </a:lnTo>
                  <a:lnTo>
                    <a:pt x="19" y="48"/>
                  </a:lnTo>
                  <a:lnTo>
                    <a:pt x="25" y="48"/>
                  </a:lnTo>
                  <a:lnTo>
                    <a:pt x="29" y="48"/>
                  </a:lnTo>
                  <a:lnTo>
                    <a:pt x="35" y="46"/>
                  </a:lnTo>
                  <a:lnTo>
                    <a:pt x="38" y="44"/>
                  </a:lnTo>
                  <a:lnTo>
                    <a:pt x="42" y="40"/>
                  </a:lnTo>
                  <a:lnTo>
                    <a:pt x="44" y="37"/>
                  </a:lnTo>
                  <a:lnTo>
                    <a:pt x="46" y="33"/>
                  </a:lnTo>
                  <a:lnTo>
                    <a:pt x="48" y="29"/>
                  </a:lnTo>
                  <a:lnTo>
                    <a:pt x="48" y="23"/>
                  </a:lnTo>
                  <a:lnTo>
                    <a:pt x="50" y="23"/>
                  </a:lnTo>
                  <a:close/>
                </a:path>
              </a:pathLst>
            </a:custGeom>
            <a:solidFill>
              <a:srgbClr val="009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32" name="Freeform 8307"/>
            <p:cNvSpPr>
              <a:spLocks/>
            </p:cNvSpPr>
            <p:nvPr/>
          </p:nvSpPr>
          <p:spPr bwMode="auto">
            <a:xfrm>
              <a:off x="2944" y="3106"/>
              <a:ext cx="46" cy="48"/>
            </a:xfrm>
            <a:custGeom>
              <a:avLst/>
              <a:gdLst>
                <a:gd name="T0" fmla="*/ 46 w 46"/>
                <a:gd name="T1" fmla="*/ 19 h 48"/>
                <a:gd name="T2" fmla="*/ 42 w 46"/>
                <a:gd name="T3" fmla="*/ 10 h 48"/>
                <a:gd name="T4" fmla="*/ 36 w 46"/>
                <a:gd name="T5" fmla="*/ 4 h 48"/>
                <a:gd name="T6" fmla="*/ 27 w 46"/>
                <a:gd name="T7" fmla="*/ 0 h 48"/>
                <a:gd name="T8" fmla="*/ 17 w 46"/>
                <a:gd name="T9" fmla="*/ 0 h 48"/>
                <a:gd name="T10" fmla="*/ 10 w 46"/>
                <a:gd name="T11" fmla="*/ 4 h 48"/>
                <a:gd name="T12" fmla="*/ 4 w 46"/>
                <a:gd name="T13" fmla="*/ 10 h 48"/>
                <a:gd name="T14" fmla="*/ 0 w 46"/>
                <a:gd name="T15" fmla="*/ 19 h 48"/>
                <a:gd name="T16" fmla="*/ 0 w 46"/>
                <a:gd name="T17" fmla="*/ 29 h 48"/>
                <a:gd name="T18" fmla="*/ 4 w 46"/>
                <a:gd name="T19" fmla="*/ 37 h 48"/>
                <a:gd name="T20" fmla="*/ 10 w 46"/>
                <a:gd name="T21" fmla="*/ 44 h 48"/>
                <a:gd name="T22" fmla="*/ 17 w 46"/>
                <a:gd name="T23" fmla="*/ 48 h 48"/>
                <a:gd name="T24" fmla="*/ 27 w 46"/>
                <a:gd name="T25" fmla="*/ 48 h 48"/>
                <a:gd name="T26" fmla="*/ 36 w 46"/>
                <a:gd name="T27" fmla="*/ 44 h 48"/>
                <a:gd name="T28" fmla="*/ 42 w 46"/>
                <a:gd name="T29" fmla="*/ 37 h 48"/>
                <a:gd name="T30" fmla="*/ 46 w 46"/>
                <a:gd name="T31" fmla="*/ 29 h 48"/>
                <a:gd name="T32" fmla="*/ 46 w 46"/>
                <a:gd name="T33" fmla="*/ 23 h 48"/>
                <a:gd name="T34" fmla="*/ 44 w 46"/>
                <a:gd name="T35" fmla="*/ 15 h 48"/>
                <a:gd name="T36" fmla="*/ 40 w 46"/>
                <a:gd name="T37" fmla="*/ 8 h 48"/>
                <a:gd name="T38" fmla="*/ 33 w 46"/>
                <a:gd name="T39" fmla="*/ 2 h 48"/>
                <a:gd name="T40" fmla="*/ 23 w 46"/>
                <a:gd name="T41" fmla="*/ 0 h 48"/>
                <a:gd name="T42" fmla="*/ 13 w 46"/>
                <a:gd name="T43" fmla="*/ 2 h 48"/>
                <a:gd name="T44" fmla="*/ 6 w 46"/>
                <a:gd name="T45" fmla="*/ 8 h 48"/>
                <a:gd name="T46" fmla="*/ 2 w 46"/>
                <a:gd name="T47" fmla="*/ 15 h 48"/>
                <a:gd name="T48" fmla="*/ 0 w 46"/>
                <a:gd name="T49" fmla="*/ 23 h 48"/>
                <a:gd name="T50" fmla="*/ 2 w 46"/>
                <a:gd name="T51" fmla="*/ 33 h 48"/>
                <a:gd name="T52" fmla="*/ 6 w 46"/>
                <a:gd name="T53" fmla="*/ 40 h 48"/>
                <a:gd name="T54" fmla="*/ 13 w 46"/>
                <a:gd name="T55" fmla="*/ 46 h 48"/>
                <a:gd name="T56" fmla="*/ 23 w 46"/>
                <a:gd name="T57" fmla="*/ 48 h 48"/>
                <a:gd name="T58" fmla="*/ 33 w 46"/>
                <a:gd name="T59" fmla="*/ 46 h 48"/>
                <a:gd name="T60" fmla="*/ 40 w 46"/>
                <a:gd name="T61" fmla="*/ 40 h 48"/>
                <a:gd name="T62" fmla="*/ 44 w 46"/>
                <a:gd name="T63" fmla="*/ 33 h 48"/>
                <a:gd name="T64" fmla="*/ 46 w 46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8">
                  <a:moveTo>
                    <a:pt x="46" y="23"/>
                  </a:moveTo>
                  <a:lnTo>
                    <a:pt x="46" y="19"/>
                  </a:lnTo>
                  <a:lnTo>
                    <a:pt x="44" y="15"/>
                  </a:lnTo>
                  <a:lnTo>
                    <a:pt x="42" y="10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3" y="46"/>
                  </a:lnTo>
                  <a:lnTo>
                    <a:pt x="17" y="48"/>
                  </a:lnTo>
                  <a:lnTo>
                    <a:pt x="23" y="48"/>
                  </a:lnTo>
                  <a:lnTo>
                    <a:pt x="27" y="48"/>
                  </a:lnTo>
                  <a:lnTo>
                    <a:pt x="33" y="46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4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5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6" y="40"/>
                  </a:lnTo>
                  <a:lnTo>
                    <a:pt x="10" y="42"/>
                  </a:lnTo>
                  <a:lnTo>
                    <a:pt x="13" y="46"/>
                  </a:lnTo>
                  <a:lnTo>
                    <a:pt x="19" y="46"/>
                  </a:lnTo>
                  <a:lnTo>
                    <a:pt x="23" y="48"/>
                  </a:lnTo>
                  <a:lnTo>
                    <a:pt x="27" y="46"/>
                  </a:lnTo>
                  <a:lnTo>
                    <a:pt x="33" y="46"/>
                  </a:lnTo>
                  <a:lnTo>
                    <a:pt x="36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4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009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33" name="Freeform 8308"/>
            <p:cNvSpPr>
              <a:spLocks/>
            </p:cNvSpPr>
            <p:nvPr/>
          </p:nvSpPr>
          <p:spPr bwMode="auto">
            <a:xfrm>
              <a:off x="2944" y="3106"/>
              <a:ext cx="46" cy="48"/>
            </a:xfrm>
            <a:custGeom>
              <a:avLst/>
              <a:gdLst>
                <a:gd name="T0" fmla="*/ 46 w 46"/>
                <a:gd name="T1" fmla="*/ 19 h 48"/>
                <a:gd name="T2" fmla="*/ 42 w 46"/>
                <a:gd name="T3" fmla="*/ 12 h 48"/>
                <a:gd name="T4" fmla="*/ 36 w 46"/>
                <a:gd name="T5" fmla="*/ 4 h 48"/>
                <a:gd name="T6" fmla="*/ 27 w 46"/>
                <a:gd name="T7" fmla="*/ 0 h 48"/>
                <a:gd name="T8" fmla="*/ 19 w 46"/>
                <a:gd name="T9" fmla="*/ 0 h 48"/>
                <a:gd name="T10" fmla="*/ 10 w 46"/>
                <a:gd name="T11" fmla="*/ 4 h 48"/>
                <a:gd name="T12" fmla="*/ 4 w 46"/>
                <a:gd name="T13" fmla="*/ 12 h 48"/>
                <a:gd name="T14" fmla="*/ 0 w 46"/>
                <a:gd name="T15" fmla="*/ 19 h 48"/>
                <a:gd name="T16" fmla="*/ 0 w 46"/>
                <a:gd name="T17" fmla="*/ 29 h 48"/>
                <a:gd name="T18" fmla="*/ 4 w 46"/>
                <a:gd name="T19" fmla="*/ 37 h 48"/>
                <a:gd name="T20" fmla="*/ 10 w 46"/>
                <a:gd name="T21" fmla="*/ 42 h 48"/>
                <a:gd name="T22" fmla="*/ 19 w 46"/>
                <a:gd name="T23" fmla="*/ 46 h 48"/>
                <a:gd name="T24" fmla="*/ 27 w 46"/>
                <a:gd name="T25" fmla="*/ 46 h 48"/>
                <a:gd name="T26" fmla="*/ 36 w 46"/>
                <a:gd name="T27" fmla="*/ 42 h 48"/>
                <a:gd name="T28" fmla="*/ 42 w 46"/>
                <a:gd name="T29" fmla="*/ 37 h 48"/>
                <a:gd name="T30" fmla="*/ 46 w 46"/>
                <a:gd name="T31" fmla="*/ 29 h 48"/>
                <a:gd name="T32" fmla="*/ 46 w 46"/>
                <a:gd name="T33" fmla="*/ 23 h 48"/>
                <a:gd name="T34" fmla="*/ 44 w 46"/>
                <a:gd name="T35" fmla="*/ 15 h 48"/>
                <a:gd name="T36" fmla="*/ 38 w 46"/>
                <a:gd name="T37" fmla="*/ 8 h 48"/>
                <a:gd name="T38" fmla="*/ 33 w 46"/>
                <a:gd name="T39" fmla="*/ 2 h 48"/>
                <a:gd name="T40" fmla="*/ 23 w 46"/>
                <a:gd name="T41" fmla="*/ 0 h 48"/>
                <a:gd name="T42" fmla="*/ 13 w 46"/>
                <a:gd name="T43" fmla="*/ 2 h 48"/>
                <a:gd name="T44" fmla="*/ 8 w 46"/>
                <a:gd name="T45" fmla="*/ 8 h 48"/>
                <a:gd name="T46" fmla="*/ 2 w 46"/>
                <a:gd name="T47" fmla="*/ 15 h 48"/>
                <a:gd name="T48" fmla="*/ 0 w 46"/>
                <a:gd name="T49" fmla="*/ 23 h 48"/>
                <a:gd name="T50" fmla="*/ 2 w 46"/>
                <a:gd name="T51" fmla="*/ 33 h 48"/>
                <a:gd name="T52" fmla="*/ 8 w 46"/>
                <a:gd name="T53" fmla="*/ 40 h 48"/>
                <a:gd name="T54" fmla="*/ 13 w 46"/>
                <a:gd name="T55" fmla="*/ 44 h 48"/>
                <a:gd name="T56" fmla="*/ 23 w 46"/>
                <a:gd name="T57" fmla="*/ 46 h 48"/>
                <a:gd name="T58" fmla="*/ 33 w 46"/>
                <a:gd name="T59" fmla="*/ 44 h 48"/>
                <a:gd name="T60" fmla="*/ 38 w 46"/>
                <a:gd name="T61" fmla="*/ 40 h 48"/>
                <a:gd name="T62" fmla="*/ 44 w 46"/>
                <a:gd name="T63" fmla="*/ 33 h 48"/>
                <a:gd name="T64" fmla="*/ 46 w 46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8">
                  <a:moveTo>
                    <a:pt x="46" y="23"/>
                  </a:moveTo>
                  <a:lnTo>
                    <a:pt x="46" y="19"/>
                  </a:lnTo>
                  <a:lnTo>
                    <a:pt x="44" y="15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6" y="40"/>
                  </a:lnTo>
                  <a:lnTo>
                    <a:pt x="10" y="42"/>
                  </a:lnTo>
                  <a:lnTo>
                    <a:pt x="13" y="46"/>
                  </a:lnTo>
                  <a:lnTo>
                    <a:pt x="19" y="46"/>
                  </a:lnTo>
                  <a:lnTo>
                    <a:pt x="23" y="48"/>
                  </a:lnTo>
                  <a:lnTo>
                    <a:pt x="27" y="46"/>
                  </a:lnTo>
                  <a:lnTo>
                    <a:pt x="33" y="46"/>
                  </a:lnTo>
                  <a:lnTo>
                    <a:pt x="36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4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5"/>
                  </a:lnTo>
                  <a:lnTo>
                    <a:pt x="42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3" y="44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42" y="37"/>
                  </a:lnTo>
                  <a:lnTo>
                    <a:pt x="44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00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34" name="Freeform 8309"/>
            <p:cNvSpPr>
              <a:spLocks/>
            </p:cNvSpPr>
            <p:nvPr/>
          </p:nvSpPr>
          <p:spPr bwMode="auto">
            <a:xfrm>
              <a:off x="2944" y="3106"/>
              <a:ext cx="46" cy="46"/>
            </a:xfrm>
            <a:custGeom>
              <a:avLst/>
              <a:gdLst>
                <a:gd name="T0" fmla="*/ 46 w 46"/>
                <a:gd name="T1" fmla="*/ 19 h 46"/>
                <a:gd name="T2" fmla="*/ 42 w 46"/>
                <a:gd name="T3" fmla="*/ 12 h 46"/>
                <a:gd name="T4" fmla="*/ 36 w 46"/>
                <a:gd name="T5" fmla="*/ 4 h 46"/>
                <a:gd name="T6" fmla="*/ 27 w 46"/>
                <a:gd name="T7" fmla="*/ 2 h 46"/>
                <a:gd name="T8" fmla="*/ 19 w 46"/>
                <a:gd name="T9" fmla="*/ 2 h 46"/>
                <a:gd name="T10" fmla="*/ 10 w 46"/>
                <a:gd name="T11" fmla="*/ 4 h 46"/>
                <a:gd name="T12" fmla="*/ 4 w 46"/>
                <a:gd name="T13" fmla="*/ 12 h 46"/>
                <a:gd name="T14" fmla="*/ 0 w 46"/>
                <a:gd name="T15" fmla="*/ 19 h 46"/>
                <a:gd name="T16" fmla="*/ 0 w 46"/>
                <a:gd name="T17" fmla="*/ 29 h 46"/>
                <a:gd name="T18" fmla="*/ 4 w 46"/>
                <a:gd name="T19" fmla="*/ 37 h 46"/>
                <a:gd name="T20" fmla="*/ 10 w 46"/>
                <a:gd name="T21" fmla="*/ 42 h 46"/>
                <a:gd name="T22" fmla="*/ 19 w 46"/>
                <a:gd name="T23" fmla="*/ 46 h 46"/>
                <a:gd name="T24" fmla="*/ 27 w 46"/>
                <a:gd name="T25" fmla="*/ 46 h 46"/>
                <a:gd name="T26" fmla="*/ 36 w 46"/>
                <a:gd name="T27" fmla="*/ 42 h 46"/>
                <a:gd name="T28" fmla="*/ 42 w 46"/>
                <a:gd name="T29" fmla="*/ 37 h 46"/>
                <a:gd name="T30" fmla="*/ 46 w 46"/>
                <a:gd name="T31" fmla="*/ 29 h 46"/>
                <a:gd name="T32" fmla="*/ 46 w 46"/>
                <a:gd name="T33" fmla="*/ 23 h 46"/>
                <a:gd name="T34" fmla="*/ 44 w 46"/>
                <a:gd name="T35" fmla="*/ 15 h 46"/>
                <a:gd name="T36" fmla="*/ 38 w 46"/>
                <a:gd name="T37" fmla="*/ 8 h 46"/>
                <a:gd name="T38" fmla="*/ 33 w 46"/>
                <a:gd name="T39" fmla="*/ 4 h 46"/>
                <a:gd name="T40" fmla="*/ 23 w 46"/>
                <a:gd name="T41" fmla="*/ 2 h 46"/>
                <a:gd name="T42" fmla="*/ 13 w 46"/>
                <a:gd name="T43" fmla="*/ 4 h 46"/>
                <a:gd name="T44" fmla="*/ 8 w 46"/>
                <a:gd name="T45" fmla="*/ 8 h 46"/>
                <a:gd name="T46" fmla="*/ 2 w 46"/>
                <a:gd name="T47" fmla="*/ 15 h 46"/>
                <a:gd name="T48" fmla="*/ 0 w 46"/>
                <a:gd name="T49" fmla="*/ 23 h 46"/>
                <a:gd name="T50" fmla="*/ 2 w 46"/>
                <a:gd name="T51" fmla="*/ 33 h 46"/>
                <a:gd name="T52" fmla="*/ 8 w 46"/>
                <a:gd name="T53" fmla="*/ 40 h 46"/>
                <a:gd name="T54" fmla="*/ 13 w 46"/>
                <a:gd name="T55" fmla="*/ 44 h 46"/>
                <a:gd name="T56" fmla="*/ 23 w 46"/>
                <a:gd name="T57" fmla="*/ 46 h 46"/>
                <a:gd name="T58" fmla="*/ 33 w 46"/>
                <a:gd name="T59" fmla="*/ 44 h 46"/>
                <a:gd name="T60" fmla="*/ 38 w 46"/>
                <a:gd name="T61" fmla="*/ 40 h 46"/>
                <a:gd name="T62" fmla="*/ 44 w 46"/>
                <a:gd name="T63" fmla="*/ 33 h 46"/>
                <a:gd name="T64" fmla="*/ 46 w 46"/>
                <a:gd name="T6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lnTo>
                    <a:pt x="46" y="19"/>
                  </a:lnTo>
                  <a:lnTo>
                    <a:pt x="44" y="15"/>
                  </a:lnTo>
                  <a:lnTo>
                    <a:pt x="42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3" y="44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42" y="37"/>
                  </a:lnTo>
                  <a:lnTo>
                    <a:pt x="44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5"/>
                  </a:lnTo>
                  <a:lnTo>
                    <a:pt x="42" y="12"/>
                  </a:lnTo>
                  <a:lnTo>
                    <a:pt x="38" y="8"/>
                  </a:lnTo>
                  <a:lnTo>
                    <a:pt x="36" y="6"/>
                  </a:lnTo>
                  <a:lnTo>
                    <a:pt x="33" y="4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3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3" y="44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42" y="37"/>
                  </a:lnTo>
                  <a:lnTo>
                    <a:pt x="44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00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35" name="Freeform 8310"/>
            <p:cNvSpPr>
              <a:spLocks/>
            </p:cNvSpPr>
            <p:nvPr/>
          </p:nvSpPr>
          <p:spPr bwMode="auto">
            <a:xfrm>
              <a:off x="2944" y="3108"/>
              <a:ext cx="46" cy="44"/>
            </a:xfrm>
            <a:custGeom>
              <a:avLst/>
              <a:gdLst>
                <a:gd name="T0" fmla="*/ 46 w 46"/>
                <a:gd name="T1" fmla="*/ 17 h 44"/>
                <a:gd name="T2" fmla="*/ 42 w 46"/>
                <a:gd name="T3" fmla="*/ 10 h 44"/>
                <a:gd name="T4" fmla="*/ 36 w 46"/>
                <a:gd name="T5" fmla="*/ 4 h 44"/>
                <a:gd name="T6" fmla="*/ 27 w 46"/>
                <a:gd name="T7" fmla="*/ 0 h 44"/>
                <a:gd name="T8" fmla="*/ 19 w 46"/>
                <a:gd name="T9" fmla="*/ 0 h 44"/>
                <a:gd name="T10" fmla="*/ 10 w 46"/>
                <a:gd name="T11" fmla="*/ 4 h 44"/>
                <a:gd name="T12" fmla="*/ 4 w 46"/>
                <a:gd name="T13" fmla="*/ 10 h 44"/>
                <a:gd name="T14" fmla="*/ 0 w 46"/>
                <a:gd name="T15" fmla="*/ 17 h 44"/>
                <a:gd name="T16" fmla="*/ 0 w 46"/>
                <a:gd name="T17" fmla="*/ 27 h 44"/>
                <a:gd name="T18" fmla="*/ 4 w 46"/>
                <a:gd name="T19" fmla="*/ 35 h 44"/>
                <a:gd name="T20" fmla="*/ 10 w 46"/>
                <a:gd name="T21" fmla="*/ 40 h 44"/>
                <a:gd name="T22" fmla="*/ 19 w 46"/>
                <a:gd name="T23" fmla="*/ 44 h 44"/>
                <a:gd name="T24" fmla="*/ 27 w 46"/>
                <a:gd name="T25" fmla="*/ 44 h 44"/>
                <a:gd name="T26" fmla="*/ 36 w 46"/>
                <a:gd name="T27" fmla="*/ 40 h 44"/>
                <a:gd name="T28" fmla="*/ 42 w 46"/>
                <a:gd name="T29" fmla="*/ 35 h 44"/>
                <a:gd name="T30" fmla="*/ 46 w 46"/>
                <a:gd name="T31" fmla="*/ 27 h 44"/>
                <a:gd name="T32" fmla="*/ 46 w 46"/>
                <a:gd name="T33" fmla="*/ 21 h 44"/>
                <a:gd name="T34" fmla="*/ 44 w 46"/>
                <a:gd name="T35" fmla="*/ 13 h 44"/>
                <a:gd name="T36" fmla="*/ 38 w 46"/>
                <a:gd name="T37" fmla="*/ 6 h 44"/>
                <a:gd name="T38" fmla="*/ 31 w 46"/>
                <a:gd name="T39" fmla="*/ 2 h 44"/>
                <a:gd name="T40" fmla="*/ 23 w 46"/>
                <a:gd name="T41" fmla="*/ 0 h 44"/>
                <a:gd name="T42" fmla="*/ 13 w 46"/>
                <a:gd name="T43" fmla="*/ 2 h 44"/>
                <a:gd name="T44" fmla="*/ 8 w 46"/>
                <a:gd name="T45" fmla="*/ 6 h 44"/>
                <a:gd name="T46" fmla="*/ 2 w 46"/>
                <a:gd name="T47" fmla="*/ 13 h 44"/>
                <a:gd name="T48" fmla="*/ 0 w 46"/>
                <a:gd name="T49" fmla="*/ 21 h 44"/>
                <a:gd name="T50" fmla="*/ 2 w 46"/>
                <a:gd name="T51" fmla="*/ 31 h 44"/>
                <a:gd name="T52" fmla="*/ 8 w 46"/>
                <a:gd name="T53" fmla="*/ 38 h 44"/>
                <a:gd name="T54" fmla="*/ 13 w 46"/>
                <a:gd name="T55" fmla="*/ 42 h 44"/>
                <a:gd name="T56" fmla="*/ 23 w 46"/>
                <a:gd name="T57" fmla="*/ 44 h 44"/>
                <a:gd name="T58" fmla="*/ 31 w 46"/>
                <a:gd name="T59" fmla="*/ 42 h 44"/>
                <a:gd name="T60" fmla="*/ 38 w 46"/>
                <a:gd name="T61" fmla="*/ 38 h 44"/>
                <a:gd name="T62" fmla="*/ 44 w 46"/>
                <a:gd name="T63" fmla="*/ 31 h 44"/>
                <a:gd name="T64" fmla="*/ 46 w 46"/>
                <a:gd name="T65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4">
                  <a:moveTo>
                    <a:pt x="46" y="21"/>
                  </a:moveTo>
                  <a:lnTo>
                    <a:pt x="46" y="17"/>
                  </a:lnTo>
                  <a:lnTo>
                    <a:pt x="44" y="13"/>
                  </a:lnTo>
                  <a:lnTo>
                    <a:pt x="42" y="10"/>
                  </a:lnTo>
                  <a:lnTo>
                    <a:pt x="38" y="6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8" y="38"/>
                  </a:lnTo>
                  <a:lnTo>
                    <a:pt x="10" y="40"/>
                  </a:lnTo>
                  <a:lnTo>
                    <a:pt x="13" y="42"/>
                  </a:lnTo>
                  <a:lnTo>
                    <a:pt x="19" y="44"/>
                  </a:lnTo>
                  <a:lnTo>
                    <a:pt x="23" y="44"/>
                  </a:lnTo>
                  <a:lnTo>
                    <a:pt x="27" y="44"/>
                  </a:lnTo>
                  <a:lnTo>
                    <a:pt x="33" y="42"/>
                  </a:lnTo>
                  <a:lnTo>
                    <a:pt x="36" y="40"/>
                  </a:lnTo>
                  <a:lnTo>
                    <a:pt x="38" y="38"/>
                  </a:lnTo>
                  <a:lnTo>
                    <a:pt x="42" y="35"/>
                  </a:lnTo>
                  <a:lnTo>
                    <a:pt x="44" y="31"/>
                  </a:lnTo>
                  <a:lnTo>
                    <a:pt x="46" y="27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4" y="17"/>
                  </a:lnTo>
                  <a:lnTo>
                    <a:pt x="44" y="13"/>
                  </a:lnTo>
                  <a:lnTo>
                    <a:pt x="42" y="10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8" y="38"/>
                  </a:lnTo>
                  <a:lnTo>
                    <a:pt x="11" y="40"/>
                  </a:lnTo>
                  <a:lnTo>
                    <a:pt x="13" y="42"/>
                  </a:lnTo>
                  <a:lnTo>
                    <a:pt x="19" y="44"/>
                  </a:lnTo>
                  <a:lnTo>
                    <a:pt x="23" y="44"/>
                  </a:lnTo>
                  <a:lnTo>
                    <a:pt x="27" y="44"/>
                  </a:lnTo>
                  <a:lnTo>
                    <a:pt x="31" y="42"/>
                  </a:lnTo>
                  <a:lnTo>
                    <a:pt x="35" y="40"/>
                  </a:lnTo>
                  <a:lnTo>
                    <a:pt x="38" y="38"/>
                  </a:lnTo>
                  <a:lnTo>
                    <a:pt x="42" y="35"/>
                  </a:lnTo>
                  <a:lnTo>
                    <a:pt x="44" y="31"/>
                  </a:lnTo>
                  <a:lnTo>
                    <a:pt x="44" y="27"/>
                  </a:lnTo>
                  <a:lnTo>
                    <a:pt x="46" y="21"/>
                  </a:lnTo>
                  <a:lnTo>
                    <a:pt x="46" y="21"/>
                  </a:lnTo>
                  <a:close/>
                </a:path>
              </a:pathLst>
            </a:custGeom>
            <a:solidFill>
              <a:srgbClr val="00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36" name="Freeform 8311"/>
            <p:cNvSpPr>
              <a:spLocks/>
            </p:cNvSpPr>
            <p:nvPr/>
          </p:nvSpPr>
          <p:spPr bwMode="auto">
            <a:xfrm>
              <a:off x="2944" y="3108"/>
              <a:ext cx="46" cy="44"/>
            </a:xfrm>
            <a:custGeom>
              <a:avLst/>
              <a:gdLst>
                <a:gd name="T0" fmla="*/ 44 w 46"/>
                <a:gd name="T1" fmla="*/ 17 h 44"/>
                <a:gd name="T2" fmla="*/ 42 w 46"/>
                <a:gd name="T3" fmla="*/ 10 h 44"/>
                <a:gd name="T4" fmla="*/ 35 w 46"/>
                <a:gd name="T5" fmla="*/ 4 h 44"/>
                <a:gd name="T6" fmla="*/ 27 w 46"/>
                <a:gd name="T7" fmla="*/ 0 h 44"/>
                <a:gd name="T8" fmla="*/ 19 w 46"/>
                <a:gd name="T9" fmla="*/ 0 h 44"/>
                <a:gd name="T10" fmla="*/ 11 w 46"/>
                <a:gd name="T11" fmla="*/ 4 h 44"/>
                <a:gd name="T12" fmla="*/ 4 w 46"/>
                <a:gd name="T13" fmla="*/ 10 h 44"/>
                <a:gd name="T14" fmla="*/ 2 w 46"/>
                <a:gd name="T15" fmla="*/ 17 h 44"/>
                <a:gd name="T16" fmla="*/ 2 w 46"/>
                <a:gd name="T17" fmla="*/ 27 h 44"/>
                <a:gd name="T18" fmla="*/ 4 w 46"/>
                <a:gd name="T19" fmla="*/ 35 h 44"/>
                <a:gd name="T20" fmla="*/ 11 w 46"/>
                <a:gd name="T21" fmla="*/ 40 h 44"/>
                <a:gd name="T22" fmla="*/ 19 w 46"/>
                <a:gd name="T23" fmla="*/ 44 h 44"/>
                <a:gd name="T24" fmla="*/ 27 w 46"/>
                <a:gd name="T25" fmla="*/ 44 h 44"/>
                <a:gd name="T26" fmla="*/ 35 w 46"/>
                <a:gd name="T27" fmla="*/ 40 h 44"/>
                <a:gd name="T28" fmla="*/ 42 w 46"/>
                <a:gd name="T29" fmla="*/ 35 h 44"/>
                <a:gd name="T30" fmla="*/ 44 w 46"/>
                <a:gd name="T31" fmla="*/ 27 h 44"/>
                <a:gd name="T32" fmla="*/ 44 w 46"/>
                <a:gd name="T33" fmla="*/ 21 h 44"/>
                <a:gd name="T34" fmla="*/ 42 w 46"/>
                <a:gd name="T35" fmla="*/ 13 h 44"/>
                <a:gd name="T36" fmla="*/ 38 w 46"/>
                <a:gd name="T37" fmla="*/ 6 h 44"/>
                <a:gd name="T38" fmla="*/ 31 w 46"/>
                <a:gd name="T39" fmla="*/ 2 h 44"/>
                <a:gd name="T40" fmla="*/ 23 w 46"/>
                <a:gd name="T41" fmla="*/ 0 h 44"/>
                <a:gd name="T42" fmla="*/ 15 w 46"/>
                <a:gd name="T43" fmla="*/ 2 h 44"/>
                <a:gd name="T44" fmla="*/ 8 w 46"/>
                <a:gd name="T45" fmla="*/ 6 h 44"/>
                <a:gd name="T46" fmla="*/ 4 w 46"/>
                <a:gd name="T47" fmla="*/ 13 h 44"/>
                <a:gd name="T48" fmla="*/ 2 w 46"/>
                <a:gd name="T49" fmla="*/ 21 h 44"/>
                <a:gd name="T50" fmla="*/ 4 w 46"/>
                <a:gd name="T51" fmla="*/ 31 h 44"/>
                <a:gd name="T52" fmla="*/ 8 w 46"/>
                <a:gd name="T53" fmla="*/ 37 h 44"/>
                <a:gd name="T54" fmla="*/ 15 w 46"/>
                <a:gd name="T55" fmla="*/ 42 h 44"/>
                <a:gd name="T56" fmla="*/ 23 w 46"/>
                <a:gd name="T57" fmla="*/ 44 h 44"/>
                <a:gd name="T58" fmla="*/ 31 w 46"/>
                <a:gd name="T59" fmla="*/ 42 h 44"/>
                <a:gd name="T60" fmla="*/ 38 w 46"/>
                <a:gd name="T61" fmla="*/ 37 h 44"/>
                <a:gd name="T62" fmla="*/ 42 w 46"/>
                <a:gd name="T63" fmla="*/ 31 h 44"/>
                <a:gd name="T64" fmla="*/ 44 w 46"/>
                <a:gd name="T65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4">
                  <a:moveTo>
                    <a:pt x="46" y="21"/>
                  </a:moveTo>
                  <a:lnTo>
                    <a:pt x="44" y="17"/>
                  </a:lnTo>
                  <a:lnTo>
                    <a:pt x="44" y="13"/>
                  </a:lnTo>
                  <a:lnTo>
                    <a:pt x="42" y="10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8" y="38"/>
                  </a:lnTo>
                  <a:lnTo>
                    <a:pt x="11" y="40"/>
                  </a:lnTo>
                  <a:lnTo>
                    <a:pt x="13" y="42"/>
                  </a:lnTo>
                  <a:lnTo>
                    <a:pt x="19" y="44"/>
                  </a:lnTo>
                  <a:lnTo>
                    <a:pt x="23" y="44"/>
                  </a:lnTo>
                  <a:lnTo>
                    <a:pt x="27" y="44"/>
                  </a:lnTo>
                  <a:lnTo>
                    <a:pt x="31" y="42"/>
                  </a:lnTo>
                  <a:lnTo>
                    <a:pt x="35" y="40"/>
                  </a:lnTo>
                  <a:lnTo>
                    <a:pt x="38" y="38"/>
                  </a:lnTo>
                  <a:lnTo>
                    <a:pt x="42" y="35"/>
                  </a:lnTo>
                  <a:lnTo>
                    <a:pt x="44" y="31"/>
                  </a:lnTo>
                  <a:lnTo>
                    <a:pt x="44" y="27"/>
                  </a:lnTo>
                  <a:lnTo>
                    <a:pt x="46" y="21"/>
                  </a:lnTo>
                  <a:lnTo>
                    <a:pt x="44" y="21"/>
                  </a:lnTo>
                  <a:lnTo>
                    <a:pt x="44" y="17"/>
                  </a:lnTo>
                  <a:lnTo>
                    <a:pt x="42" y="13"/>
                  </a:lnTo>
                  <a:lnTo>
                    <a:pt x="40" y="10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6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11" y="40"/>
                  </a:lnTo>
                  <a:lnTo>
                    <a:pt x="15" y="42"/>
                  </a:lnTo>
                  <a:lnTo>
                    <a:pt x="19" y="44"/>
                  </a:lnTo>
                  <a:lnTo>
                    <a:pt x="23" y="44"/>
                  </a:lnTo>
                  <a:lnTo>
                    <a:pt x="27" y="44"/>
                  </a:lnTo>
                  <a:lnTo>
                    <a:pt x="31" y="42"/>
                  </a:lnTo>
                  <a:lnTo>
                    <a:pt x="35" y="40"/>
                  </a:lnTo>
                  <a:lnTo>
                    <a:pt x="38" y="37"/>
                  </a:lnTo>
                  <a:lnTo>
                    <a:pt x="40" y="35"/>
                  </a:lnTo>
                  <a:lnTo>
                    <a:pt x="42" y="31"/>
                  </a:lnTo>
                  <a:lnTo>
                    <a:pt x="44" y="27"/>
                  </a:lnTo>
                  <a:lnTo>
                    <a:pt x="44" y="21"/>
                  </a:lnTo>
                  <a:lnTo>
                    <a:pt x="46" y="21"/>
                  </a:lnTo>
                  <a:close/>
                </a:path>
              </a:pathLst>
            </a:custGeom>
            <a:solidFill>
              <a:srgbClr val="0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37" name="Freeform 8312"/>
            <p:cNvSpPr>
              <a:spLocks/>
            </p:cNvSpPr>
            <p:nvPr/>
          </p:nvSpPr>
          <p:spPr bwMode="auto">
            <a:xfrm>
              <a:off x="2946" y="3108"/>
              <a:ext cx="42" cy="44"/>
            </a:xfrm>
            <a:custGeom>
              <a:avLst/>
              <a:gdLst>
                <a:gd name="T0" fmla="*/ 42 w 42"/>
                <a:gd name="T1" fmla="*/ 17 h 44"/>
                <a:gd name="T2" fmla="*/ 38 w 42"/>
                <a:gd name="T3" fmla="*/ 10 h 44"/>
                <a:gd name="T4" fmla="*/ 33 w 42"/>
                <a:gd name="T5" fmla="*/ 4 h 44"/>
                <a:gd name="T6" fmla="*/ 25 w 42"/>
                <a:gd name="T7" fmla="*/ 0 h 44"/>
                <a:gd name="T8" fmla="*/ 17 w 42"/>
                <a:gd name="T9" fmla="*/ 0 h 44"/>
                <a:gd name="T10" fmla="*/ 9 w 42"/>
                <a:gd name="T11" fmla="*/ 4 h 44"/>
                <a:gd name="T12" fmla="*/ 4 w 42"/>
                <a:gd name="T13" fmla="*/ 10 h 44"/>
                <a:gd name="T14" fmla="*/ 0 w 42"/>
                <a:gd name="T15" fmla="*/ 17 h 44"/>
                <a:gd name="T16" fmla="*/ 0 w 42"/>
                <a:gd name="T17" fmla="*/ 27 h 44"/>
                <a:gd name="T18" fmla="*/ 4 w 42"/>
                <a:gd name="T19" fmla="*/ 35 h 44"/>
                <a:gd name="T20" fmla="*/ 9 w 42"/>
                <a:gd name="T21" fmla="*/ 40 h 44"/>
                <a:gd name="T22" fmla="*/ 17 w 42"/>
                <a:gd name="T23" fmla="*/ 44 h 44"/>
                <a:gd name="T24" fmla="*/ 25 w 42"/>
                <a:gd name="T25" fmla="*/ 44 h 44"/>
                <a:gd name="T26" fmla="*/ 33 w 42"/>
                <a:gd name="T27" fmla="*/ 40 h 44"/>
                <a:gd name="T28" fmla="*/ 38 w 42"/>
                <a:gd name="T29" fmla="*/ 35 h 44"/>
                <a:gd name="T30" fmla="*/ 42 w 42"/>
                <a:gd name="T31" fmla="*/ 27 h 44"/>
                <a:gd name="T32" fmla="*/ 42 w 42"/>
                <a:gd name="T33" fmla="*/ 21 h 44"/>
                <a:gd name="T34" fmla="*/ 40 w 42"/>
                <a:gd name="T35" fmla="*/ 13 h 44"/>
                <a:gd name="T36" fmla="*/ 36 w 42"/>
                <a:gd name="T37" fmla="*/ 8 h 44"/>
                <a:gd name="T38" fmla="*/ 29 w 42"/>
                <a:gd name="T39" fmla="*/ 2 h 44"/>
                <a:gd name="T40" fmla="*/ 21 w 42"/>
                <a:gd name="T41" fmla="*/ 0 h 44"/>
                <a:gd name="T42" fmla="*/ 13 w 42"/>
                <a:gd name="T43" fmla="*/ 2 h 44"/>
                <a:gd name="T44" fmla="*/ 6 w 42"/>
                <a:gd name="T45" fmla="*/ 8 h 44"/>
                <a:gd name="T46" fmla="*/ 2 w 42"/>
                <a:gd name="T47" fmla="*/ 13 h 44"/>
                <a:gd name="T48" fmla="*/ 0 w 42"/>
                <a:gd name="T49" fmla="*/ 21 h 44"/>
                <a:gd name="T50" fmla="*/ 2 w 42"/>
                <a:gd name="T51" fmla="*/ 31 h 44"/>
                <a:gd name="T52" fmla="*/ 6 w 42"/>
                <a:gd name="T53" fmla="*/ 37 h 44"/>
                <a:gd name="T54" fmla="*/ 13 w 42"/>
                <a:gd name="T55" fmla="*/ 42 h 44"/>
                <a:gd name="T56" fmla="*/ 21 w 42"/>
                <a:gd name="T57" fmla="*/ 44 h 44"/>
                <a:gd name="T58" fmla="*/ 29 w 42"/>
                <a:gd name="T59" fmla="*/ 42 h 44"/>
                <a:gd name="T60" fmla="*/ 36 w 42"/>
                <a:gd name="T61" fmla="*/ 37 h 44"/>
                <a:gd name="T62" fmla="*/ 40 w 42"/>
                <a:gd name="T63" fmla="*/ 31 h 44"/>
                <a:gd name="T64" fmla="*/ 42 w 42"/>
                <a:gd name="T65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4">
                  <a:moveTo>
                    <a:pt x="42" y="21"/>
                  </a:moveTo>
                  <a:lnTo>
                    <a:pt x="42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6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6" y="37"/>
                  </a:lnTo>
                  <a:lnTo>
                    <a:pt x="9" y="40"/>
                  </a:lnTo>
                  <a:lnTo>
                    <a:pt x="13" y="42"/>
                  </a:lnTo>
                  <a:lnTo>
                    <a:pt x="17" y="44"/>
                  </a:lnTo>
                  <a:lnTo>
                    <a:pt x="21" y="44"/>
                  </a:lnTo>
                  <a:lnTo>
                    <a:pt x="25" y="44"/>
                  </a:lnTo>
                  <a:lnTo>
                    <a:pt x="29" y="42"/>
                  </a:lnTo>
                  <a:lnTo>
                    <a:pt x="33" y="40"/>
                  </a:lnTo>
                  <a:lnTo>
                    <a:pt x="36" y="37"/>
                  </a:lnTo>
                  <a:lnTo>
                    <a:pt x="38" y="35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6" y="37"/>
                  </a:lnTo>
                  <a:lnTo>
                    <a:pt x="9" y="40"/>
                  </a:lnTo>
                  <a:lnTo>
                    <a:pt x="13" y="42"/>
                  </a:lnTo>
                  <a:lnTo>
                    <a:pt x="17" y="42"/>
                  </a:lnTo>
                  <a:lnTo>
                    <a:pt x="21" y="44"/>
                  </a:lnTo>
                  <a:lnTo>
                    <a:pt x="25" y="42"/>
                  </a:lnTo>
                  <a:lnTo>
                    <a:pt x="29" y="42"/>
                  </a:lnTo>
                  <a:lnTo>
                    <a:pt x="33" y="40"/>
                  </a:lnTo>
                  <a:lnTo>
                    <a:pt x="36" y="37"/>
                  </a:lnTo>
                  <a:lnTo>
                    <a:pt x="38" y="35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0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38" name="Freeform 8313"/>
            <p:cNvSpPr>
              <a:spLocks/>
            </p:cNvSpPr>
            <p:nvPr/>
          </p:nvSpPr>
          <p:spPr bwMode="auto">
            <a:xfrm>
              <a:off x="2946" y="3108"/>
              <a:ext cx="42" cy="44"/>
            </a:xfrm>
            <a:custGeom>
              <a:avLst/>
              <a:gdLst>
                <a:gd name="T0" fmla="*/ 42 w 42"/>
                <a:gd name="T1" fmla="*/ 17 h 44"/>
                <a:gd name="T2" fmla="*/ 38 w 42"/>
                <a:gd name="T3" fmla="*/ 10 h 44"/>
                <a:gd name="T4" fmla="*/ 33 w 42"/>
                <a:gd name="T5" fmla="*/ 4 h 44"/>
                <a:gd name="T6" fmla="*/ 25 w 42"/>
                <a:gd name="T7" fmla="*/ 0 h 44"/>
                <a:gd name="T8" fmla="*/ 17 w 42"/>
                <a:gd name="T9" fmla="*/ 0 h 44"/>
                <a:gd name="T10" fmla="*/ 9 w 42"/>
                <a:gd name="T11" fmla="*/ 4 h 44"/>
                <a:gd name="T12" fmla="*/ 4 w 42"/>
                <a:gd name="T13" fmla="*/ 10 h 44"/>
                <a:gd name="T14" fmla="*/ 0 w 42"/>
                <a:gd name="T15" fmla="*/ 17 h 44"/>
                <a:gd name="T16" fmla="*/ 0 w 42"/>
                <a:gd name="T17" fmla="*/ 27 h 44"/>
                <a:gd name="T18" fmla="*/ 4 w 42"/>
                <a:gd name="T19" fmla="*/ 35 h 44"/>
                <a:gd name="T20" fmla="*/ 9 w 42"/>
                <a:gd name="T21" fmla="*/ 40 h 44"/>
                <a:gd name="T22" fmla="*/ 17 w 42"/>
                <a:gd name="T23" fmla="*/ 42 h 44"/>
                <a:gd name="T24" fmla="*/ 25 w 42"/>
                <a:gd name="T25" fmla="*/ 42 h 44"/>
                <a:gd name="T26" fmla="*/ 33 w 42"/>
                <a:gd name="T27" fmla="*/ 40 h 44"/>
                <a:gd name="T28" fmla="*/ 38 w 42"/>
                <a:gd name="T29" fmla="*/ 35 h 44"/>
                <a:gd name="T30" fmla="*/ 42 w 42"/>
                <a:gd name="T31" fmla="*/ 27 h 44"/>
                <a:gd name="T32" fmla="*/ 42 w 42"/>
                <a:gd name="T33" fmla="*/ 21 h 44"/>
                <a:gd name="T34" fmla="*/ 40 w 42"/>
                <a:gd name="T35" fmla="*/ 13 h 44"/>
                <a:gd name="T36" fmla="*/ 36 w 42"/>
                <a:gd name="T37" fmla="*/ 8 h 44"/>
                <a:gd name="T38" fmla="*/ 29 w 42"/>
                <a:gd name="T39" fmla="*/ 2 h 44"/>
                <a:gd name="T40" fmla="*/ 21 w 42"/>
                <a:gd name="T41" fmla="*/ 0 h 44"/>
                <a:gd name="T42" fmla="*/ 13 w 42"/>
                <a:gd name="T43" fmla="*/ 2 h 44"/>
                <a:gd name="T44" fmla="*/ 6 w 42"/>
                <a:gd name="T45" fmla="*/ 8 h 44"/>
                <a:gd name="T46" fmla="*/ 2 w 42"/>
                <a:gd name="T47" fmla="*/ 13 h 44"/>
                <a:gd name="T48" fmla="*/ 0 w 42"/>
                <a:gd name="T49" fmla="*/ 21 h 44"/>
                <a:gd name="T50" fmla="*/ 2 w 42"/>
                <a:gd name="T51" fmla="*/ 31 h 44"/>
                <a:gd name="T52" fmla="*/ 6 w 42"/>
                <a:gd name="T53" fmla="*/ 37 h 44"/>
                <a:gd name="T54" fmla="*/ 13 w 42"/>
                <a:gd name="T55" fmla="*/ 40 h 44"/>
                <a:gd name="T56" fmla="*/ 21 w 42"/>
                <a:gd name="T57" fmla="*/ 42 h 44"/>
                <a:gd name="T58" fmla="*/ 29 w 42"/>
                <a:gd name="T59" fmla="*/ 40 h 44"/>
                <a:gd name="T60" fmla="*/ 36 w 42"/>
                <a:gd name="T61" fmla="*/ 37 h 44"/>
                <a:gd name="T62" fmla="*/ 40 w 42"/>
                <a:gd name="T63" fmla="*/ 31 h 44"/>
                <a:gd name="T64" fmla="*/ 42 w 42"/>
                <a:gd name="T65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4">
                  <a:moveTo>
                    <a:pt x="42" y="21"/>
                  </a:moveTo>
                  <a:lnTo>
                    <a:pt x="42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6" y="37"/>
                  </a:lnTo>
                  <a:lnTo>
                    <a:pt x="9" y="40"/>
                  </a:lnTo>
                  <a:lnTo>
                    <a:pt x="13" y="42"/>
                  </a:lnTo>
                  <a:lnTo>
                    <a:pt x="17" y="42"/>
                  </a:lnTo>
                  <a:lnTo>
                    <a:pt x="21" y="44"/>
                  </a:lnTo>
                  <a:lnTo>
                    <a:pt x="25" y="42"/>
                  </a:lnTo>
                  <a:lnTo>
                    <a:pt x="29" y="42"/>
                  </a:lnTo>
                  <a:lnTo>
                    <a:pt x="33" y="40"/>
                  </a:lnTo>
                  <a:lnTo>
                    <a:pt x="36" y="37"/>
                  </a:lnTo>
                  <a:lnTo>
                    <a:pt x="38" y="35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6" y="37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9" y="40"/>
                  </a:lnTo>
                  <a:lnTo>
                    <a:pt x="33" y="38"/>
                  </a:lnTo>
                  <a:lnTo>
                    <a:pt x="36" y="37"/>
                  </a:lnTo>
                  <a:lnTo>
                    <a:pt x="38" y="35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00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39" name="Freeform 8314"/>
            <p:cNvSpPr>
              <a:spLocks/>
            </p:cNvSpPr>
            <p:nvPr/>
          </p:nvSpPr>
          <p:spPr bwMode="auto">
            <a:xfrm>
              <a:off x="2946" y="3108"/>
              <a:ext cx="42" cy="42"/>
            </a:xfrm>
            <a:custGeom>
              <a:avLst/>
              <a:gdLst>
                <a:gd name="T0" fmla="*/ 42 w 42"/>
                <a:gd name="T1" fmla="*/ 17 h 42"/>
                <a:gd name="T2" fmla="*/ 38 w 42"/>
                <a:gd name="T3" fmla="*/ 10 h 42"/>
                <a:gd name="T4" fmla="*/ 33 w 42"/>
                <a:gd name="T5" fmla="*/ 4 h 42"/>
                <a:gd name="T6" fmla="*/ 25 w 42"/>
                <a:gd name="T7" fmla="*/ 2 h 42"/>
                <a:gd name="T8" fmla="*/ 17 w 42"/>
                <a:gd name="T9" fmla="*/ 2 h 42"/>
                <a:gd name="T10" fmla="*/ 9 w 42"/>
                <a:gd name="T11" fmla="*/ 4 h 42"/>
                <a:gd name="T12" fmla="*/ 4 w 42"/>
                <a:gd name="T13" fmla="*/ 10 h 42"/>
                <a:gd name="T14" fmla="*/ 0 w 42"/>
                <a:gd name="T15" fmla="*/ 17 h 42"/>
                <a:gd name="T16" fmla="*/ 0 w 42"/>
                <a:gd name="T17" fmla="*/ 27 h 42"/>
                <a:gd name="T18" fmla="*/ 4 w 42"/>
                <a:gd name="T19" fmla="*/ 35 h 42"/>
                <a:gd name="T20" fmla="*/ 9 w 42"/>
                <a:gd name="T21" fmla="*/ 38 h 42"/>
                <a:gd name="T22" fmla="*/ 17 w 42"/>
                <a:gd name="T23" fmla="*/ 42 h 42"/>
                <a:gd name="T24" fmla="*/ 25 w 42"/>
                <a:gd name="T25" fmla="*/ 42 h 42"/>
                <a:gd name="T26" fmla="*/ 33 w 42"/>
                <a:gd name="T27" fmla="*/ 38 h 42"/>
                <a:gd name="T28" fmla="*/ 38 w 42"/>
                <a:gd name="T29" fmla="*/ 35 h 42"/>
                <a:gd name="T30" fmla="*/ 42 w 42"/>
                <a:gd name="T31" fmla="*/ 27 h 42"/>
                <a:gd name="T32" fmla="*/ 42 w 42"/>
                <a:gd name="T33" fmla="*/ 21 h 42"/>
                <a:gd name="T34" fmla="*/ 40 w 42"/>
                <a:gd name="T35" fmla="*/ 13 h 42"/>
                <a:gd name="T36" fmla="*/ 36 w 42"/>
                <a:gd name="T37" fmla="*/ 8 h 42"/>
                <a:gd name="T38" fmla="*/ 29 w 42"/>
                <a:gd name="T39" fmla="*/ 4 h 42"/>
                <a:gd name="T40" fmla="*/ 21 w 42"/>
                <a:gd name="T41" fmla="*/ 2 h 42"/>
                <a:gd name="T42" fmla="*/ 13 w 42"/>
                <a:gd name="T43" fmla="*/ 4 h 42"/>
                <a:gd name="T44" fmla="*/ 6 w 42"/>
                <a:gd name="T45" fmla="*/ 8 h 42"/>
                <a:gd name="T46" fmla="*/ 2 w 42"/>
                <a:gd name="T47" fmla="*/ 13 h 42"/>
                <a:gd name="T48" fmla="*/ 0 w 42"/>
                <a:gd name="T49" fmla="*/ 21 h 42"/>
                <a:gd name="T50" fmla="*/ 2 w 42"/>
                <a:gd name="T51" fmla="*/ 31 h 42"/>
                <a:gd name="T52" fmla="*/ 6 w 42"/>
                <a:gd name="T53" fmla="*/ 37 h 42"/>
                <a:gd name="T54" fmla="*/ 13 w 42"/>
                <a:gd name="T55" fmla="*/ 40 h 42"/>
                <a:gd name="T56" fmla="*/ 21 w 42"/>
                <a:gd name="T57" fmla="*/ 42 h 42"/>
                <a:gd name="T58" fmla="*/ 29 w 42"/>
                <a:gd name="T59" fmla="*/ 40 h 42"/>
                <a:gd name="T60" fmla="*/ 36 w 42"/>
                <a:gd name="T61" fmla="*/ 37 h 42"/>
                <a:gd name="T62" fmla="*/ 40 w 42"/>
                <a:gd name="T63" fmla="*/ 31 h 42"/>
                <a:gd name="T64" fmla="*/ 42 w 42"/>
                <a:gd name="T6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2">
                  <a:moveTo>
                    <a:pt x="42" y="21"/>
                  </a:moveTo>
                  <a:lnTo>
                    <a:pt x="42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6" y="37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9" y="40"/>
                  </a:lnTo>
                  <a:lnTo>
                    <a:pt x="33" y="38"/>
                  </a:lnTo>
                  <a:lnTo>
                    <a:pt x="36" y="37"/>
                  </a:lnTo>
                  <a:lnTo>
                    <a:pt x="38" y="35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0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3" y="6"/>
                  </a:lnTo>
                  <a:lnTo>
                    <a:pt x="29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9" y="6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6" y="37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9" y="40"/>
                  </a:lnTo>
                  <a:lnTo>
                    <a:pt x="33" y="38"/>
                  </a:lnTo>
                  <a:lnTo>
                    <a:pt x="36" y="37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0" y="27"/>
                  </a:lnTo>
                  <a:lnTo>
                    <a:pt x="42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00A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40" name="Freeform 8315"/>
            <p:cNvSpPr>
              <a:spLocks/>
            </p:cNvSpPr>
            <p:nvPr/>
          </p:nvSpPr>
          <p:spPr bwMode="auto">
            <a:xfrm>
              <a:off x="2946" y="3110"/>
              <a:ext cx="42" cy="40"/>
            </a:xfrm>
            <a:custGeom>
              <a:avLst/>
              <a:gdLst>
                <a:gd name="T0" fmla="*/ 40 w 42"/>
                <a:gd name="T1" fmla="*/ 15 h 40"/>
                <a:gd name="T2" fmla="*/ 38 w 42"/>
                <a:gd name="T3" fmla="*/ 8 h 40"/>
                <a:gd name="T4" fmla="*/ 33 w 42"/>
                <a:gd name="T5" fmla="*/ 4 h 40"/>
                <a:gd name="T6" fmla="*/ 25 w 42"/>
                <a:gd name="T7" fmla="*/ 0 h 40"/>
                <a:gd name="T8" fmla="*/ 17 w 42"/>
                <a:gd name="T9" fmla="*/ 0 h 40"/>
                <a:gd name="T10" fmla="*/ 9 w 42"/>
                <a:gd name="T11" fmla="*/ 4 h 40"/>
                <a:gd name="T12" fmla="*/ 4 w 42"/>
                <a:gd name="T13" fmla="*/ 8 h 40"/>
                <a:gd name="T14" fmla="*/ 0 w 42"/>
                <a:gd name="T15" fmla="*/ 15 h 40"/>
                <a:gd name="T16" fmla="*/ 0 w 42"/>
                <a:gd name="T17" fmla="*/ 25 h 40"/>
                <a:gd name="T18" fmla="*/ 4 w 42"/>
                <a:gd name="T19" fmla="*/ 31 h 40"/>
                <a:gd name="T20" fmla="*/ 9 w 42"/>
                <a:gd name="T21" fmla="*/ 36 h 40"/>
                <a:gd name="T22" fmla="*/ 17 w 42"/>
                <a:gd name="T23" fmla="*/ 40 h 40"/>
                <a:gd name="T24" fmla="*/ 25 w 42"/>
                <a:gd name="T25" fmla="*/ 40 h 40"/>
                <a:gd name="T26" fmla="*/ 33 w 42"/>
                <a:gd name="T27" fmla="*/ 36 h 40"/>
                <a:gd name="T28" fmla="*/ 38 w 42"/>
                <a:gd name="T29" fmla="*/ 31 h 40"/>
                <a:gd name="T30" fmla="*/ 40 w 42"/>
                <a:gd name="T31" fmla="*/ 25 h 40"/>
                <a:gd name="T32" fmla="*/ 42 w 42"/>
                <a:gd name="T33" fmla="*/ 19 h 40"/>
                <a:gd name="T34" fmla="*/ 40 w 42"/>
                <a:gd name="T35" fmla="*/ 11 h 40"/>
                <a:gd name="T36" fmla="*/ 34 w 42"/>
                <a:gd name="T37" fmla="*/ 6 h 40"/>
                <a:gd name="T38" fmla="*/ 29 w 42"/>
                <a:gd name="T39" fmla="*/ 2 h 40"/>
                <a:gd name="T40" fmla="*/ 21 w 42"/>
                <a:gd name="T41" fmla="*/ 0 h 40"/>
                <a:gd name="T42" fmla="*/ 13 w 42"/>
                <a:gd name="T43" fmla="*/ 2 h 40"/>
                <a:gd name="T44" fmla="*/ 8 w 42"/>
                <a:gd name="T45" fmla="*/ 6 h 40"/>
                <a:gd name="T46" fmla="*/ 2 w 42"/>
                <a:gd name="T47" fmla="*/ 11 h 40"/>
                <a:gd name="T48" fmla="*/ 0 w 42"/>
                <a:gd name="T49" fmla="*/ 19 h 40"/>
                <a:gd name="T50" fmla="*/ 2 w 42"/>
                <a:gd name="T51" fmla="*/ 27 h 40"/>
                <a:gd name="T52" fmla="*/ 8 w 42"/>
                <a:gd name="T53" fmla="*/ 35 h 40"/>
                <a:gd name="T54" fmla="*/ 13 w 42"/>
                <a:gd name="T55" fmla="*/ 38 h 40"/>
                <a:gd name="T56" fmla="*/ 21 w 42"/>
                <a:gd name="T57" fmla="*/ 40 h 40"/>
                <a:gd name="T58" fmla="*/ 29 w 42"/>
                <a:gd name="T59" fmla="*/ 38 h 40"/>
                <a:gd name="T60" fmla="*/ 34 w 42"/>
                <a:gd name="T61" fmla="*/ 35 h 40"/>
                <a:gd name="T62" fmla="*/ 40 w 42"/>
                <a:gd name="T63" fmla="*/ 27 h 40"/>
                <a:gd name="T64" fmla="*/ 42 w 42"/>
                <a:gd name="T65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0">
                  <a:moveTo>
                    <a:pt x="42" y="19"/>
                  </a:moveTo>
                  <a:lnTo>
                    <a:pt x="40" y="15"/>
                  </a:lnTo>
                  <a:lnTo>
                    <a:pt x="40" y="11"/>
                  </a:lnTo>
                  <a:lnTo>
                    <a:pt x="38" y="8"/>
                  </a:lnTo>
                  <a:lnTo>
                    <a:pt x="36" y="6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4" y="31"/>
                  </a:lnTo>
                  <a:lnTo>
                    <a:pt x="6" y="35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17" y="40"/>
                  </a:lnTo>
                  <a:lnTo>
                    <a:pt x="21" y="40"/>
                  </a:lnTo>
                  <a:lnTo>
                    <a:pt x="25" y="40"/>
                  </a:lnTo>
                  <a:lnTo>
                    <a:pt x="29" y="38"/>
                  </a:lnTo>
                  <a:lnTo>
                    <a:pt x="33" y="36"/>
                  </a:lnTo>
                  <a:lnTo>
                    <a:pt x="36" y="35"/>
                  </a:lnTo>
                  <a:lnTo>
                    <a:pt x="38" y="31"/>
                  </a:lnTo>
                  <a:lnTo>
                    <a:pt x="40" y="29"/>
                  </a:lnTo>
                  <a:lnTo>
                    <a:pt x="40" y="25"/>
                  </a:lnTo>
                  <a:lnTo>
                    <a:pt x="42" y="19"/>
                  </a:lnTo>
                  <a:lnTo>
                    <a:pt x="42" y="19"/>
                  </a:lnTo>
                  <a:lnTo>
                    <a:pt x="40" y="15"/>
                  </a:lnTo>
                  <a:lnTo>
                    <a:pt x="40" y="11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17" y="40"/>
                  </a:lnTo>
                  <a:lnTo>
                    <a:pt x="21" y="40"/>
                  </a:lnTo>
                  <a:lnTo>
                    <a:pt x="25" y="40"/>
                  </a:lnTo>
                  <a:lnTo>
                    <a:pt x="29" y="38"/>
                  </a:lnTo>
                  <a:lnTo>
                    <a:pt x="33" y="36"/>
                  </a:lnTo>
                  <a:lnTo>
                    <a:pt x="34" y="35"/>
                  </a:lnTo>
                  <a:lnTo>
                    <a:pt x="38" y="31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2" y="19"/>
                  </a:lnTo>
                  <a:lnTo>
                    <a:pt x="42" y="19"/>
                  </a:lnTo>
                  <a:close/>
                </a:path>
              </a:pathLst>
            </a:custGeom>
            <a:solidFill>
              <a:srgbClr val="00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41" name="Freeform 8316"/>
            <p:cNvSpPr>
              <a:spLocks/>
            </p:cNvSpPr>
            <p:nvPr/>
          </p:nvSpPr>
          <p:spPr bwMode="auto">
            <a:xfrm>
              <a:off x="2946" y="3110"/>
              <a:ext cx="42" cy="40"/>
            </a:xfrm>
            <a:custGeom>
              <a:avLst/>
              <a:gdLst>
                <a:gd name="T0" fmla="*/ 40 w 42"/>
                <a:gd name="T1" fmla="*/ 15 h 40"/>
                <a:gd name="T2" fmla="*/ 38 w 42"/>
                <a:gd name="T3" fmla="*/ 10 h 40"/>
                <a:gd name="T4" fmla="*/ 33 w 42"/>
                <a:gd name="T5" fmla="*/ 4 h 40"/>
                <a:gd name="T6" fmla="*/ 25 w 42"/>
                <a:gd name="T7" fmla="*/ 0 h 40"/>
                <a:gd name="T8" fmla="*/ 17 w 42"/>
                <a:gd name="T9" fmla="*/ 0 h 40"/>
                <a:gd name="T10" fmla="*/ 9 w 42"/>
                <a:gd name="T11" fmla="*/ 4 h 40"/>
                <a:gd name="T12" fmla="*/ 4 w 42"/>
                <a:gd name="T13" fmla="*/ 10 h 40"/>
                <a:gd name="T14" fmla="*/ 2 w 42"/>
                <a:gd name="T15" fmla="*/ 15 h 40"/>
                <a:gd name="T16" fmla="*/ 2 w 42"/>
                <a:gd name="T17" fmla="*/ 25 h 40"/>
                <a:gd name="T18" fmla="*/ 4 w 42"/>
                <a:gd name="T19" fmla="*/ 31 h 40"/>
                <a:gd name="T20" fmla="*/ 9 w 42"/>
                <a:gd name="T21" fmla="*/ 36 h 40"/>
                <a:gd name="T22" fmla="*/ 17 w 42"/>
                <a:gd name="T23" fmla="*/ 40 h 40"/>
                <a:gd name="T24" fmla="*/ 25 w 42"/>
                <a:gd name="T25" fmla="*/ 40 h 40"/>
                <a:gd name="T26" fmla="*/ 33 w 42"/>
                <a:gd name="T27" fmla="*/ 36 h 40"/>
                <a:gd name="T28" fmla="*/ 38 w 42"/>
                <a:gd name="T29" fmla="*/ 31 h 40"/>
                <a:gd name="T30" fmla="*/ 40 w 42"/>
                <a:gd name="T31" fmla="*/ 25 h 40"/>
                <a:gd name="T32" fmla="*/ 40 w 42"/>
                <a:gd name="T33" fmla="*/ 19 h 40"/>
                <a:gd name="T34" fmla="*/ 38 w 42"/>
                <a:gd name="T35" fmla="*/ 11 h 40"/>
                <a:gd name="T36" fmla="*/ 34 w 42"/>
                <a:gd name="T37" fmla="*/ 6 h 40"/>
                <a:gd name="T38" fmla="*/ 29 w 42"/>
                <a:gd name="T39" fmla="*/ 2 h 40"/>
                <a:gd name="T40" fmla="*/ 21 w 42"/>
                <a:gd name="T41" fmla="*/ 0 h 40"/>
                <a:gd name="T42" fmla="*/ 13 w 42"/>
                <a:gd name="T43" fmla="*/ 2 h 40"/>
                <a:gd name="T44" fmla="*/ 8 w 42"/>
                <a:gd name="T45" fmla="*/ 6 h 40"/>
                <a:gd name="T46" fmla="*/ 2 w 42"/>
                <a:gd name="T47" fmla="*/ 11 h 40"/>
                <a:gd name="T48" fmla="*/ 2 w 42"/>
                <a:gd name="T49" fmla="*/ 19 h 40"/>
                <a:gd name="T50" fmla="*/ 2 w 42"/>
                <a:gd name="T51" fmla="*/ 27 h 40"/>
                <a:gd name="T52" fmla="*/ 8 w 42"/>
                <a:gd name="T53" fmla="*/ 35 h 40"/>
                <a:gd name="T54" fmla="*/ 13 w 42"/>
                <a:gd name="T55" fmla="*/ 38 h 40"/>
                <a:gd name="T56" fmla="*/ 21 w 42"/>
                <a:gd name="T57" fmla="*/ 40 h 40"/>
                <a:gd name="T58" fmla="*/ 29 w 42"/>
                <a:gd name="T59" fmla="*/ 38 h 40"/>
                <a:gd name="T60" fmla="*/ 34 w 42"/>
                <a:gd name="T61" fmla="*/ 35 h 40"/>
                <a:gd name="T62" fmla="*/ 38 w 42"/>
                <a:gd name="T63" fmla="*/ 27 h 40"/>
                <a:gd name="T64" fmla="*/ 40 w 42"/>
                <a:gd name="T65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0">
                  <a:moveTo>
                    <a:pt x="42" y="19"/>
                  </a:moveTo>
                  <a:lnTo>
                    <a:pt x="40" y="15"/>
                  </a:lnTo>
                  <a:lnTo>
                    <a:pt x="40" y="11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17" y="40"/>
                  </a:lnTo>
                  <a:lnTo>
                    <a:pt x="21" y="40"/>
                  </a:lnTo>
                  <a:lnTo>
                    <a:pt x="25" y="40"/>
                  </a:lnTo>
                  <a:lnTo>
                    <a:pt x="29" y="38"/>
                  </a:lnTo>
                  <a:lnTo>
                    <a:pt x="33" y="36"/>
                  </a:lnTo>
                  <a:lnTo>
                    <a:pt x="34" y="35"/>
                  </a:lnTo>
                  <a:lnTo>
                    <a:pt x="38" y="31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2" y="19"/>
                  </a:lnTo>
                  <a:lnTo>
                    <a:pt x="40" y="19"/>
                  </a:lnTo>
                  <a:lnTo>
                    <a:pt x="40" y="15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17" y="38"/>
                  </a:lnTo>
                  <a:lnTo>
                    <a:pt x="21" y="40"/>
                  </a:lnTo>
                  <a:lnTo>
                    <a:pt x="25" y="38"/>
                  </a:lnTo>
                  <a:lnTo>
                    <a:pt x="29" y="38"/>
                  </a:lnTo>
                  <a:lnTo>
                    <a:pt x="33" y="36"/>
                  </a:lnTo>
                  <a:lnTo>
                    <a:pt x="34" y="35"/>
                  </a:lnTo>
                  <a:lnTo>
                    <a:pt x="38" y="31"/>
                  </a:lnTo>
                  <a:lnTo>
                    <a:pt x="38" y="27"/>
                  </a:lnTo>
                  <a:lnTo>
                    <a:pt x="40" y="23"/>
                  </a:lnTo>
                  <a:lnTo>
                    <a:pt x="40" y="19"/>
                  </a:lnTo>
                  <a:lnTo>
                    <a:pt x="42" y="19"/>
                  </a:lnTo>
                  <a:close/>
                </a:path>
              </a:pathLst>
            </a:custGeom>
            <a:solidFill>
              <a:srgbClr val="00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42" name="Freeform 8317"/>
            <p:cNvSpPr>
              <a:spLocks/>
            </p:cNvSpPr>
            <p:nvPr/>
          </p:nvSpPr>
          <p:spPr bwMode="auto">
            <a:xfrm>
              <a:off x="2948" y="3110"/>
              <a:ext cx="38" cy="40"/>
            </a:xfrm>
            <a:custGeom>
              <a:avLst/>
              <a:gdLst>
                <a:gd name="T0" fmla="*/ 38 w 38"/>
                <a:gd name="T1" fmla="*/ 15 h 40"/>
                <a:gd name="T2" fmla="*/ 36 w 38"/>
                <a:gd name="T3" fmla="*/ 10 h 40"/>
                <a:gd name="T4" fmla="*/ 31 w 38"/>
                <a:gd name="T5" fmla="*/ 4 h 40"/>
                <a:gd name="T6" fmla="*/ 23 w 38"/>
                <a:gd name="T7" fmla="*/ 0 h 40"/>
                <a:gd name="T8" fmla="*/ 15 w 38"/>
                <a:gd name="T9" fmla="*/ 0 h 40"/>
                <a:gd name="T10" fmla="*/ 7 w 38"/>
                <a:gd name="T11" fmla="*/ 4 h 40"/>
                <a:gd name="T12" fmla="*/ 2 w 38"/>
                <a:gd name="T13" fmla="*/ 10 h 40"/>
                <a:gd name="T14" fmla="*/ 0 w 38"/>
                <a:gd name="T15" fmla="*/ 15 h 40"/>
                <a:gd name="T16" fmla="*/ 0 w 38"/>
                <a:gd name="T17" fmla="*/ 23 h 40"/>
                <a:gd name="T18" fmla="*/ 2 w 38"/>
                <a:gd name="T19" fmla="*/ 31 h 40"/>
                <a:gd name="T20" fmla="*/ 7 w 38"/>
                <a:gd name="T21" fmla="*/ 36 h 40"/>
                <a:gd name="T22" fmla="*/ 15 w 38"/>
                <a:gd name="T23" fmla="*/ 38 h 40"/>
                <a:gd name="T24" fmla="*/ 23 w 38"/>
                <a:gd name="T25" fmla="*/ 38 h 40"/>
                <a:gd name="T26" fmla="*/ 31 w 38"/>
                <a:gd name="T27" fmla="*/ 36 h 40"/>
                <a:gd name="T28" fmla="*/ 36 w 38"/>
                <a:gd name="T29" fmla="*/ 31 h 40"/>
                <a:gd name="T30" fmla="*/ 38 w 38"/>
                <a:gd name="T31" fmla="*/ 23 h 40"/>
                <a:gd name="T32" fmla="*/ 38 w 38"/>
                <a:gd name="T33" fmla="*/ 19 h 40"/>
                <a:gd name="T34" fmla="*/ 36 w 38"/>
                <a:gd name="T35" fmla="*/ 11 h 40"/>
                <a:gd name="T36" fmla="*/ 32 w 38"/>
                <a:gd name="T37" fmla="*/ 6 h 40"/>
                <a:gd name="T38" fmla="*/ 27 w 38"/>
                <a:gd name="T39" fmla="*/ 2 h 40"/>
                <a:gd name="T40" fmla="*/ 19 w 38"/>
                <a:gd name="T41" fmla="*/ 0 h 40"/>
                <a:gd name="T42" fmla="*/ 11 w 38"/>
                <a:gd name="T43" fmla="*/ 2 h 40"/>
                <a:gd name="T44" fmla="*/ 6 w 38"/>
                <a:gd name="T45" fmla="*/ 6 h 40"/>
                <a:gd name="T46" fmla="*/ 2 w 38"/>
                <a:gd name="T47" fmla="*/ 11 h 40"/>
                <a:gd name="T48" fmla="*/ 0 w 38"/>
                <a:gd name="T49" fmla="*/ 19 h 40"/>
                <a:gd name="T50" fmla="*/ 2 w 38"/>
                <a:gd name="T51" fmla="*/ 27 h 40"/>
                <a:gd name="T52" fmla="*/ 6 w 38"/>
                <a:gd name="T53" fmla="*/ 35 h 40"/>
                <a:gd name="T54" fmla="*/ 11 w 38"/>
                <a:gd name="T55" fmla="*/ 38 h 40"/>
                <a:gd name="T56" fmla="*/ 19 w 38"/>
                <a:gd name="T57" fmla="*/ 40 h 40"/>
                <a:gd name="T58" fmla="*/ 27 w 38"/>
                <a:gd name="T59" fmla="*/ 38 h 40"/>
                <a:gd name="T60" fmla="*/ 32 w 38"/>
                <a:gd name="T61" fmla="*/ 35 h 40"/>
                <a:gd name="T62" fmla="*/ 36 w 38"/>
                <a:gd name="T63" fmla="*/ 27 h 40"/>
                <a:gd name="T64" fmla="*/ 38 w 38"/>
                <a:gd name="T65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40">
                  <a:moveTo>
                    <a:pt x="38" y="19"/>
                  </a:moveTo>
                  <a:lnTo>
                    <a:pt x="38" y="15"/>
                  </a:lnTo>
                  <a:lnTo>
                    <a:pt x="36" y="11"/>
                  </a:lnTo>
                  <a:lnTo>
                    <a:pt x="36" y="10"/>
                  </a:lnTo>
                  <a:lnTo>
                    <a:pt x="32" y="6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6" y="35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9" y="40"/>
                  </a:lnTo>
                  <a:lnTo>
                    <a:pt x="23" y="38"/>
                  </a:lnTo>
                  <a:lnTo>
                    <a:pt x="27" y="38"/>
                  </a:lnTo>
                  <a:lnTo>
                    <a:pt x="31" y="36"/>
                  </a:lnTo>
                  <a:lnTo>
                    <a:pt x="32" y="35"/>
                  </a:lnTo>
                  <a:lnTo>
                    <a:pt x="36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5"/>
                  </a:lnTo>
                  <a:lnTo>
                    <a:pt x="36" y="11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6" y="6"/>
                  </a:lnTo>
                  <a:lnTo>
                    <a:pt x="4" y="1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6" y="35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9" y="40"/>
                  </a:lnTo>
                  <a:lnTo>
                    <a:pt x="23" y="38"/>
                  </a:lnTo>
                  <a:lnTo>
                    <a:pt x="27" y="38"/>
                  </a:lnTo>
                  <a:lnTo>
                    <a:pt x="31" y="36"/>
                  </a:lnTo>
                  <a:lnTo>
                    <a:pt x="32" y="35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00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43" name="Freeform 8318"/>
            <p:cNvSpPr>
              <a:spLocks/>
            </p:cNvSpPr>
            <p:nvPr/>
          </p:nvSpPr>
          <p:spPr bwMode="auto">
            <a:xfrm>
              <a:off x="2948" y="3110"/>
              <a:ext cx="38" cy="40"/>
            </a:xfrm>
            <a:custGeom>
              <a:avLst/>
              <a:gdLst>
                <a:gd name="T0" fmla="*/ 38 w 38"/>
                <a:gd name="T1" fmla="*/ 15 h 40"/>
                <a:gd name="T2" fmla="*/ 34 w 38"/>
                <a:gd name="T3" fmla="*/ 10 h 40"/>
                <a:gd name="T4" fmla="*/ 31 w 38"/>
                <a:gd name="T5" fmla="*/ 4 h 40"/>
                <a:gd name="T6" fmla="*/ 23 w 38"/>
                <a:gd name="T7" fmla="*/ 2 h 40"/>
                <a:gd name="T8" fmla="*/ 15 w 38"/>
                <a:gd name="T9" fmla="*/ 2 h 40"/>
                <a:gd name="T10" fmla="*/ 7 w 38"/>
                <a:gd name="T11" fmla="*/ 4 h 40"/>
                <a:gd name="T12" fmla="*/ 4 w 38"/>
                <a:gd name="T13" fmla="*/ 10 h 40"/>
                <a:gd name="T14" fmla="*/ 0 w 38"/>
                <a:gd name="T15" fmla="*/ 15 h 40"/>
                <a:gd name="T16" fmla="*/ 0 w 38"/>
                <a:gd name="T17" fmla="*/ 23 h 40"/>
                <a:gd name="T18" fmla="*/ 4 w 38"/>
                <a:gd name="T19" fmla="*/ 31 h 40"/>
                <a:gd name="T20" fmla="*/ 7 w 38"/>
                <a:gd name="T21" fmla="*/ 36 h 40"/>
                <a:gd name="T22" fmla="*/ 15 w 38"/>
                <a:gd name="T23" fmla="*/ 38 h 40"/>
                <a:gd name="T24" fmla="*/ 23 w 38"/>
                <a:gd name="T25" fmla="*/ 38 h 40"/>
                <a:gd name="T26" fmla="*/ 31 w 38"/>
                <a:gd name="T27" fmla="*/ 36 h 40"/>
                <a:gd name="T28" fmla="*/ 34 w 38"/>
                <a:gd name="T29" fmla="*/ 31 h 40"/>
                <a:gd name="T30" fmla="*/ 38 w 38"/>
                <a:gd name="T31" fmla="*/ 23 h 40"/>
                <a:gd name="T32" fmla="*/ 38 w 38"/>
                <a:gd name="T33" fmla="*/ 19 h 40"/>
                <a:gd name="T34" fmla="*/ 36 w 38"/>
                <a:gd name="T35" fmla="*/ 13 h 40"/>
                <a:gd name="T36" fmla="*/ 32 w 38"/>
                <a:gd name="T37" fmla="*/ 6 h 40"/>
                <a:gd name="T38" fmla="*/ 27 w 38"/>
                <a:gd name="T39" fmla="*/ 2 h 40"/>
                <a:gd name="T40" fmla="*/ 19 w 38"/>
                <a:gd name="T41" fmla="*/ 2 h 40"/>
                <a:gd name="T42" fmla="*/ 11 w 38"/>
                <a:gd name="T43" fmla="*/ 2 h 40"/>
                <a:gd name="T44" fmla="*/ 6 w 38"/>
                <a:gd name="T45" fmla="*/ 6 h 40"/>
                <a:gd name="T46" fmla="*/ 2 w 38"/>
                <a:gd name="T47" fmla="*/ 13 h 40"/>
                <a:gd name="T48" fmla="*/ 0 w 38"/>
                <a:gd name="T49" fmla="*/ 19 h 40"/>
                <a:gd name="T50" fmla="*/ 2 w 38"/>
                <a:gd name="T51" fmla="*/ 27 h 40"/>
                <a:gd name="T52" fmla="*/ 6 w 38"/>
                <a:gd name="T53" fmla="*/ 33 h 40"/>
                <a:gd name="T54" fmla="*/ 11 w 38"/>
                <a:gd name="T55" fmla="*/ 38 h 40"/>
                <a:gd name="T56" fmla="*/ 19 w 38"/>
                <a:gd name="T57" fmla="*/ 38 h 40"/>
                <a:gd name="T58" fmla="*/ 27 w 38"/>
                <a:gd name="T59" fmla="*/ 38 h 40"/>
                <a:gd name="T60" fmla="*/ 32 w 38"/>
                <a:gd name="T61" fmla="*/ 33 h 40"/>
                <a:gd name="T62" fmla="*/ 36 w 38"/>
                <a:gd name="T63" fmla="*/ 27 h 40"/>
                <a:gd name="T64" fmla="*/ 38 w 38"/>
                <a:gd name="T65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40">
                  <a:moveTo>
                    <a:pt x="38" y="19"/>
                  </a:moveTo>
                  <a:lnTo>
                    <a:pt x="38" y="15"/>
                  </a:lnTo>
                  <a:lnTo>
                    <a:pt x="36" y="11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6" y="6"/>
                  </a:lnTo>
                  <a:lnTo>
                    <a:pt x="4" y="1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6" y="35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9" y="40"/>
                  </a:lnTo>
                  <a:lnTo>
                    <a:pt x="23" y="38"/>
                  </a:lnTo>
                  <a:lnTo>
                    <a:pt x="27" y="38"/>
                  </a:lnTo>
                  <a:lnTo>
                    <a:pt x="31" y="36"/>
                  </a:lnTo>
                  <a:lnTo>
                    <a:pt x="32" y="35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5"/>
                  </a:lnTo>
                  <a:lnTo>
                    <a:pt x="36" y="13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6" y="6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6" y="33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9" y="38"/>
                  </a:lnTo>
                  <a:lnTo>
                    <a:pt x="23" y="38"/>
                  </a:lnTo>
                  <a:lnTo>
                    <a:pt x="27" y="38"/>
                  </a:lnTo>
                  <a:lnTo>
                    <a:pt x="31" y="36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00A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44" name="Freeform 8319"/>
            <p:cNvSpPr>
              <a:spLocks/>
            </p:cNvSpPr>
            <p:nvPr/>
          </p:nvSpPr>
          <p:spPr bwMode="auto">
            <a:xfrm>
              <a:off x="2948" y="3112"/>
              <a:ext cx="38" cy="36"/>
            </a:xfrm>
            <a:custGeom>
              <a:avLst/>
              <a:gdLst>
                <a:gd name="T0" fmla="*/ 38 w 38"/>
                <a:gd name="T1" fmla="*/ 13 h 36"/>
                <a:gd name="T2" fmla="*/ 34 w 38"/>
                <a:gd name="T3" fmla="*/ 8 h 36"/>
                <a:gd name="T4" fmla="*/ 31 w 38"/>
                <a:gd name="T5" fmla="*/ 2 h 36"/>
                <a:gd name="T6" fmla="*/ 23 w 38"/>
                <a:gd name="T7" fmla="*/ 0 h 36"/>
                <a:gd name="T8" fmla="*/ 15 w 38"/>
                <a:gd name="T9" fmla="*/ 0 h 36"/>
                <a:gd name="T10" fmla="*/ 7 w 38"/>
                <a:gd name="T11" fmla="*/ 2 h 36"/>
                <a:gd name="T12" fmla="*/ 4 w 38"/>
                <a:gd name="T13" fmla="*/ 8 h 36"/>
                <a:gd name="T14" fmla="*/ 0 w 38"/>
                <a:gd name="T15" fmla="*/ 13 h 36"/>
                <a:gd name="T16" fmla="*/ 0 w 38"/>
                <a:gd name="T17" fmla="*/ 21 h 36"/>
                <a:gd name="T18" fmla="*/ 4 w 38"/>
                <a:gd name="T19" fmla="*/ 29 h 36"/>
                <a:gd name="T20" fmla="*/ 7 w 38"/>
                <a:gd name="T21" fmla="*/ 34 h 36"/>
                <a:gd name="T22" fmla="*/ 15 w 38"/>
                <a:gd name="T23" fmla="*/ 36 h 36"/>
                <a:gd name="T24" fmla="*/ 23 w 38"/>
                <a:gd name="T25" fmla="*/ 36 h 36"/>
                <a:gd name="T26" fmla="*/ 31 w 38"/>
                <a:gd name="T27" fmla="*/ 34 h 36"/>
                <a:gd name="T28" fmla="*/ 34 w 38"/>
                <a:gd name="T29" fmla="*/ 29 h 36"/>
                <a:gd name="T30" fmla="*/ 38 w 38"/>
                <a:gd name="T31" fmla="*/ 21 h 36"/>
                <a:gd name="T32" fmla="*/ 38 w 38"/>
                <a:gd name="T33" fmla="*/ 17 h 36"/>
                <a:gd name="T34" fmla="*/ 36 w 38"/>
                <a:gd name="T35" fmla="*/ 11 h 36"/>
                <a:gd name="T36" fmla="*/ 32 w 38"/>
                <a:gd name="T37" fmla="*/ 6 h 36"/>
                <a:gd name="T38" fmla="*/ 27 w 38"/>
                <a:gd name="T39" fmla="*/ 0 h 36"/>
                <a:gd name="T40" fmla="*/ 19 w 38"/>
                <a:gd name="T41" fmla="*/ 0 h 36"/>
                <a:gd name="T42" fmla="*/ 11 w 38"/>
                <a:gd name="T43" fmla="*/ 0 h 36"/>
                <a:gd name="T44" fmla="*/ 6 w 38"/>
                <a:gd name="T45" fmla="*/ 6 h 36"/>
                <a:gd name="T46" fmla="*/ 2 w 38"/>
                <a:gd name="T47" fmla="*/ 11 h 36"/>
                <a:gd name="T48" fmla="*/ 0 w 38"/>
                <a:gd name="T49" fmla="*/ 17 h 36"/>
                <a:gd name="T50" fmla="*/ 2 w 38"/>
                <a:gd name="T51" fmla="*/ 25 h 36"/>
                <a:gd name="T52" fmla="*/ 6 w 38"/>
                <a:gd name="T53" fmla="*/ 31 h 36"/>
                <a:gd name="T54" fmla="*/ 11 w 38"/>
                <a:gd name="T55" fmla="*/ 34 h 36"/>
                <a:gd name="T56" fmla="*/ 19 w 38"/>
                <a:gd name="T57" fmla="*/ 36 h 36"/>
                <a:gd name="T58" fmla="*/ 27 w 38"/>
                <a:gd name="T59" fmla="*/ 34 h 36"/>
                <a:gd name="T60" fmla="*/ 32 w 38"/>
                <a:gd name="T61" fmla="*/ 31 h 36"/>
                <a:gd name="T62" fmla="*/ 36 w 38"/>
                <a:gd name="T63" fmla="*/ 25 h 36"/>
                <a:gd name="T64" fmla="*/ 38 w 38"/>
                <a:gd name="T65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6">
                  <a:moveTo>
                    <a:pt x="38" y="17"/>
                  </a:moveTo>
                  <a:lnTo>
                    <a:pt x="38" y="13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7" y="34"/>
                  </a:lnTo>
                  <a:lnTo>
                    <a:pt x="11" y="36"/>
                  </a:lnTo>
                  <a:lnTo>
                    <a:pt x="15" y="36"/>
                  </a:lnTo>
                  <a:lnTo>
                    <a:pt x="19" y="36"/>
                  </a:lnTo>
                  <a:lnTo>
                    <a:pt x="23" y="36"/>
                  </a:lnTo>
                  <a:lnTo>
                    <a:pt x="27" y="36"/>
                  </a:lnTo>
                  <a:lnTo>
                    <a:pt x="31" y="34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8" y="21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9" y="33"/>
                  </a:lnTo>
                  <a:lnTo>
                    <a:pt x="11" y="34"/>
                  </a:lnTo>
                  <a:lnTo>
                    <a:pt x="15" y="36"/>
                  </a:lnTo>
                  <a:lnTo>
                    <a:pt x="19" y="36"/>
                  </a:lnTo>
                  <a:lnTo>
                    <a:pt x="23" y="36"/>
                  </a:lnTo>
                  <a:lnTo>
                    <a:pt x="27" y="34"/>
                  </a:lnTo>
                  <a:lnTo>
                    <a:pt x="29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8" y="17"/>
                  </a:lnTo>
                  <a:lnTo>
                    <a:pt x="38" y="17"/>
                  </a:lnTo>
                  <a:close/>
                </a:path>
              </a:pathLst>
            </a:custGeom>
            <a:solidFill>
              <a:srgbClr val="00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45" name="Freeform 8320"/>
            <p:cNvSpPr>
              <a:spLocks/>
            </p:cNvSpPr>
            <p:nvPr/>
          </p:nvSpPr>
          <p:spPr bwMode="auto">
            <a:xfrm>
              <a:off x="2948" y="3112"/>
              <a:ext cx="38" cy="36"/>
            </a:xfrm>
            <a:custGeom>
              <a:avLst/>
              <a:gdLst>
                <a:gd name="T0" fmla="*/ 36 w 38"/>
                <a:gd name="T1" fmla="*/ 13 h 36"/>
                <a:gd name="T2" fmla="*/ 34 w 38"/>
                <a:gd name="T3" fmla="*/ 8 h 36"/>
                <a:gd name="T4" fmla="*/ 29 w 38"/>
                <a:gd name="T5" fmla="*/ 2 h 36"/>
                <a:gd name="T6" fmla="*/ 23 w 38"/>
                <a:gd name="T7" fmla="*/ 0 h 36"/>
                <a:gd name="T8" fmla="*/ 15 w 38"/>
                <a:gd name="T9" fmla="*/ 0 h 36"/>
                <a:gd name="T10" fmla="*/ 9 w 38"/>
                <a:gd name="T11" fmla="*/ 2 h 36"/>
                <a:gd name="T12" fmla="*/ 4 w 38"/>
                <a:gd name="T13" fmla="*/ 8 h 36"/>
                <a:gd name="T14" fmla="*/ 0 w 38"/>
                <a:gd name="T15" fmla="*/ 13 h 36"/>
                <a:gd name="T16" fmla="*/ 0 w 38"/>
                <a:gd name="T17" fmla="*/ 21 h 36"/>
                <a:gd name="T18" fmla="*/ 4 w 38"/>
                <a:gd name="T19" fmla="*/ 29 h 36"/>
                <a:gd name="T20" fmla="*/ 9 w 38"/>
                <a:gd name="T21" fmla="*/ 33 h 36"/>
                <a:gd name="T22" fmla="*/ 15 w 38"/>
                <a:gd name="T23" fmla="*/ 36 h 36"/>
                <a:gd name="T24" fmla="*/ 23 w 38"/>
                <a:gd name="T25" fmla="*/ 36 h 36"/>
                <a:gd name="T26" fmla="*/ 29 w 38"/>
                <a:gd name="T27" fmla="*/ 33 h 36"/>
                <a:gd name="T28" fmla="*/ 34 w 38"/>
                <a:gd name="T29" fmla="*/ 29 h 36"/>
                <a:gd name="T30" fmla="*/ 36 w 38"/>
                <a:gd name="T31" fmla="*/ 21 h 36"/>
                <a:gd name="T32" fmla="*/ 36 w 38"/>
                <a:gd name="T33" fmla="*/ 17 h 36"/>
                <a:gd name="T34" fmla="*/ 36 w 38"/>
                <a:gd name="T35" fmla="*/ 11 h 36"/>
                <a:gd name="T36" fmla="*/ 32 w 38"/>
                <a:gd name="T37" fmla="*/ 6 h 36"/>
                <a:gd name="T38" fmla="*/ 27 w 38"/>
                <a:gd name="T39" fmla="*/ 2 h 36"/>
                <a:gd name="T40" fmla="*/ 19 w 38"/>
                <a:gd name="T41" fmla="*/ 0 h 36"/>
                <a:gd name="T42" fmla="*/ 11 w 38"/>
                <a:gd name="T43" fmla="*/ 2 h 36"/>
                <a:gd name="T44" fmla="*/ 6 w 38"/>
                <a:gd name="T45" fmla="*/ 6 h 36"/>
                <a:gd name="T46" fmla="*/ 2 w 38"/>
                <a:gd name="T47" fmla="*/ 11 h 36"/>
                <a:gd name="T48" fmla="*/ 0 w 38"/>
                <a:gd name="T49" fmla="*/ 17 h 36"/>
                <a:gd name="T50" fmla="*/ 2 w 38"/>
                <a:gd name="T51" fmla="*/ 25 h 36"/>
                <a:gd name="T52" fmla="*/ 6 w 38"/>
                <a:gd name="T53" fmla="*/ 31 h 36"/>
                <a:gd name="T54" fmla="*/ 11 w 38"/>
                <a:gd name="T55" fmla="*/ 34 h 36"/>
                <a:gd name="T56" fmla="*/ 19 w 38"/>
                <a:gd name="T57" fmla="*/ 36 h 36"/>
                <a:gd name="T58" fmla="*/ 27 w 38"/>
                <a:gd name="T59" fmla="*/ 34 h 36"/>
                <a:gd name="T60" fmla="*/ 32 w 38"/>
                <a:gd name="T61" fmla="*/ 31 h 36"/>
                <a:gd name="T62" fmla="*/ 36 w 38"/>
                <a:gd name="T63" fmla="*/ 25 h 36"/>
                <a:gd name="T64" fmla="*/ 36 w 38"/>
                <a:gd name="T65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6">
                  <a:moveTo>
                    <a:pt x="38" y="17"/>
                  </a:moveTo>
                  <a:lnTo>
                    <a:pt x="36" y="13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9" y="33"/>
                  </a:lnTo>
                  <a:lnTo>
                    <a:pt x="11" y="34"/>
                  </a:lnTo>
                  <a:lnTo>
                    <a:pt x="15" y="36"/>
                  </a:lnTo>
                  <a:lnTo>
                    <a:pt x="19" y="36"/>
                  </a:lnTo>
                  <a:lnTo>
                    <a:pt x="23" y="36"/>
                  </a:lnTo>
                  <a:lnTo>
                    <a:pt x="27" y="34"/>
                  </a:lnTo>
                  <a:lnTo>
                    <a:pt x="29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8" y="17"/>
                  </a:lnTo>
                  <a:lnTo>
                    <a:pt x="36" y="17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9" y="33"/>
                  </a:lnTo>
                  <a:lnTo>
                    <a:pt x="11" y="34"/>
                  </a:lnTo>
                  <a:lnTo>
                    <a:pt x="15" y="36"/>
                  </a:lnTo>
                  <a:lnTo>
                    <a:pt x="19" y="36"/>
                  </a:lnTo>
                  <a:lnTo>
                    <a:pt x="23" y="36"/>
                  </a:lnTo>
                  <a:lnTo>
                    <a:pt x="27" y="34"/>
                  </a:lnTo>
                  <a:lnTo>
                    <a:pt x="29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6" y="17"/>
                  </a:lnTo>
                  <a:lnTo>
                    <a:pt x="38" y="17"/>
                  </a:lnTo>
                  <a:close/>
                </a:path>
              </a:pathLst>
            </a:custGeom>
            <a:solidFill>
              <a:srgbClr val="00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46" name="Freeform 8321"/>
            <p:cNvSpPr>
              <a:spLocks/>
            </p:cNvSpPr>
            <p:nvPr/>
          </p:nvSpPr>
          <p:spPr bwMode="auto">
            <a:xfrm>
              <a:off x="2948" y="3112"/>
              <a:ext cx="36" cy="36"/>
            </a:xfrm>
            <a:custGeom>
              <a:avLst/>
              <a:gdLst>
                <a:gd name="T0" fmla="*/ 36 w 36"/>
                <a:gd name="T1" fmla="*/ 13 h 36"/>
                <a:gd name="T2" fmla="*/ 34 w 36"/>
                <a:gd name="T3" fmla="*/ 8 h 36"/>
                <a:gd name="T4" fmla="*/ 29 w 36"/>
                <a:gd name="T5" fmla="*/ 4 h 36"/>
                <a:gd name="T6" fmla="*/ 23 w 36"/>
                <a:gd name="T7" fmla="*/ 0 h 36"/>
                <a:gd name="T8" fmla="*/ 15 w 36"/>
                <a:gd name="T9" fmla="*/ 0 h 36"/>
                <a:gd name="T10" fmla="*/ 9 w 36"/>
                <a:gd name="T11" fmla="*/ 4 h 36"/>
                <a:gd name="T12" fmla="*/ 4 w 36"/>
                <a:gd name="T13" fmla="*/ 8 h 36"/>
                <a:gd name="T14" fmla="*/ 2 w 36"/>
                <a:gd name="T15" fmla="*/ 13 h 36"/>
                <a:gd name="T16" fmla="*/ 2 w 36"/>
                <a:gd name="T17" fmla="*/ 21 h 36"/>
                <a:gd name="T18" fmla="*/ 4 w 36"/>
                <a:gd name="T19" fmla="*/ 29 h 36"/>
                <a:gd name="T20" fmla="*/ 9 w 36"/>
                <a:gd name="T21" fmla="*/ 33 h 36"/>
                <a:gd name="T22" fmla="*/ 15 w 36"/>
                <a:gd name="T23" fmla="*/ 36 h 36"/>
                <a:gd name="T24" fmla="*/ 23 w 36"/>
                <a:gd name="T25" fmla="*/ 36 h 36"/>
                <a:gd name="T26" fmla="*/ 29 w 36"/>
                <a:gd name="T27" fmla="*/ 33 h 36"/>
                <a:gd name="T28" fmla="*/ 34 w 36"/>
                <a:gd name="T29" fmla="*/ 29 h 36"/>
                <a:gd name="T30" fmla="*/ 36 w 36"/>
                <a:gd name="T31" fmla="*/ 21 h 36"/>
                <a:gd name="T32" fmla="*/ 36 w 36"/>
                <a:gd name="T33" fmla="*/ 17 h 36"/>
                <a:gd name="T34" fmla="*/ 36 w 36"/>
                <a:gd name="T35" fmla="*/ 11 h 36"/>
                <a:gd name="T36" fmla="*/ 32 w 36"/>
                <a:gd name="T37" fmla="*/ 6 h 36"/>
                <a:gd name="T38" fmla="*/ 27 w 36"/>
                <a:gd name="T39" fmla="*/ 2 h 36"/>
                <a:gd name="T40" fmla="*/ 19 w 36"/>
                <a:gd name="T41" fmla="*/ 0 h 36"/>
                <a:gd name="T42" fmla="*/ 11 w 36"/>
                <a:gd name="T43" fmla="*/ 2 h 36"/>
                <a:gd name="T44" fmla="*/ 6 w 36"/>
                <a:gd name="T45" fmla="*/ 6 h 36"/>
                <a:gd name="T46" fmla="*/ 2 w 36"/>
                <a:gd name="T47" fmla="*/ 11 h 36"/>
                <a:gd name="T48" fmla="*/ 2 w 36"/>
                <a:gd name="T49" fmla="*/ 17 h 36"/>
                <a:gd name="T50" fmla="*/ 2 w 36"/>
                <a:gd name="T51" fmla="*/ 25 h 36"/>
                <a:gd name="T52" fmla="*/ 6 w 36"/>
                <a:gd name="T53" fmla="*/ 31 h 36"/>
                <a:gd name="T54" fmla="*/ 11 w 36"/>
                <a:gd name="T55" fmla="*/ 34 h 36"/>
                <a:gd name="T56" fmla="*/ 19 w 36"/>
                <a:gd name="T57" fmla="*/ 36 h 36"/>
                <a:gd name="T58" fmla="*/ 27 w 36"/>
                <a:gd name="T59" fmla="*/ 34 h 36"/>
                <a:gd name="T60" fmla="*/ 32 w 36"/>
                <a:gd name="T61" fmla="*/ 31 h 36"/>
                <a:gd name="T62" fmla="*/ 36 w 36"/>
                <a:gd name="T63" fmla="*/ 25 h 36"/>
                <a:gd name="T64" fmla="*/ 36 w 36"/>
                <a:gd name="T65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" h="36">
                  <a:moveTo>
                    <a:pt x="36" y="17"/>
                  </a:moveTo>
                  <a:lnTo>
                    <a:pt x="36" y="13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9" y="33"/>
                  </a:lnTo>
                  <a:lnTo>
                    <a:pt x="11" y="34"/>
                  </a:lnTo>
                  <a:lnTo>
                    <a:pt x="15" y="36"/>
                  </a:lnTo>
                  <a:lnTo>
                    <a:pt x="19" y="36"/>
                  </a:lnTo>
                  <a:lnTo>
                    <a:pt x="23" y="36"/>
                  </a:lnTo>
                  <a:lnTo>
                    <a:pt x="27" y="34"/>
                  </a:lnTo>
                  <a:lnTo>
                    <a:pt x="29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9" y="33"/>
                  </a:lnTo>
                  <a:lnTo>
                    <a:pt x="11" y="34"/>
                  </a:lnTo>
                  <a:lnTo>
                    <a:pt x="15" y="34"/>
                  </a:lnTo>
                  <a:lnTo>
                    <a:pt x="19" y="36"/>
                  </a:lnTo>
                  <a:lnTo>
                    <a:pt x="23" y="34"/>
                  </a:lnTo>
                  <a:lnTo>
                    <a:pt x="27" y="34"/>
                  </a:lnTo>
                  <a:lnTo>
                    <a:pt x="29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6" y="17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00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47" name="Freeform 8322"/>
            <p:cNvSpPr>
              <a:spLocks/>
            </p:cNvSpPr>
            <p:nvPr/>
          </p:nvSpPr>
          <p:spPr bwMode="auto">
            <a:xfrm>
              <a:off x="2950" y="3112"/>
              <a:ext cx="34" cy="36"/>
            </a:xfrm>
            <a:custGeom>
              <a:avLst/>
              <a:gdLst>
                <a:gd name="T0" fmla="*/ 34 w 34"/>
                <a:gd name="T1" fmla="*/ 15 h 36"/>
                <a:gd name="T2" fmla="*/ 32 w 34"/>
                <a:gd name="T3" fmla="*/ 8 h 36"/>
                <a:gd name="T4" fmla="*/ 27 w 34"/>
                <a:gd name="T5" fmla="*/ 4 h 36"/>
                <a:gd name="T6" fmla="*/ 21 w 34"/>
                <a:gd name="T7" fmla="*/ 0 h 36"/>
                <a:gd name="T8" fmla="*/ 13 w 34"/>
                <a:gd name="T9" fmla="*/ 0 h 36"/>
                <a:gd name="T10" fmla="*/ 7 w 34"/>
                <a:gd name="T11" fmla="*/ 4 h 36"/>
                <a:gd name="T12" fmla="*/ 2 w 34"/>
                <a:gd name="T13" fmla="*/ 8 h 36"/>
                <a:gd name="T14" fmla="*/ 0 w 34"/>
                <a:gd name="T15" fmla="*/ 15 h 36"/>
                <a:gd name="T16" fmla="*/ 0 w 34"/>
                <a:gd name="T17" fmla="*/ 21 h 36"/>
                <a:gd name="T18" fmla="*/ 2 w 34"/>
                <a:gd name="T19" fmla="*/ 29 h 36"/>
                <a:gd name="T20" fmla="*/ 7 w 34"/>
                <a:gd name="T21" fmla="*/ 33 h 36"/>
                <a:gd name="T22" fmla="*/ 13 w 34"/>
                <a:gd name="T23" fmla="*/ 34 h 36"/>
                <a:gd name="T24" fmla="*/ 21 w 34"/>
                <a:gd name="T25" fmla="*/ 34 h 36"/>
                <a:gd name="T26" fmla="*/ 27 w 34"/>
                <a:gd name="T27" fmla="*/ 33 h 36"/>
                <a:gd name="T28" fmla="*/ 32 w 34"/>
                <a:gd name="T29" fmla="*/ 29 h 36"/>
                <a:gd name="T30" fmla="*/ 34 w 34"/>
                <a:gd name="T31" fmla="*/ 21 h 36"/>
                <a:gd name="T32" fmla="*/ 34 w 34"/>
                <a:gd name="T33" fmla="*/ 17 h 36"/>
                <a:gd name="T34" fmla="*/ 32 w 34"/>
                <a:gd name="T35" fmla="*/ 11 h 36"/>
                <a:gd name="T36" fmla="*/ 29 w 34"/>
                <a:gd name="T37" fmla="*/ 6 h 36"/>
                <a:gd name="T38" fmla="*/ 25 w 34"/>
                <a:gd name="T39" fmla="*/ 2 h 36"/>
                <a:gd name="T40" fmla="*/ 17 w 34"/>
                <a:gd name="T41" fmla="*/ 0 h 36"/>
                <a:gd name="T42" fmla="*/ 9 w 34"/>
                <a:gd name="T43" fmla="*/ 2 h 36"/>
                <a:gd name="T44" fmla="*/ 5 w 34"/>
                <a:gd name="T45" fmla="*/ 6 h 36"/>
                <a:gd name="T46" fmla="*/ 2 w 34"/>
                <a:gd name="T47" fmla="*/ 11 h 36"/>
                <a:gd name="T48" fmla="*/ 0 w 34"/>
                <a:gd name="T49" fmla="*/ 17 h 36"/>
                <a:gd name="T50" fmla="*/ 2 w 34"/>
                <a:gd name="T51" fmla="*/ 25 h 36"/>
                <a:gd name="T52" fmla="*/ 5 w 34"/>
                <a:gd name="T53" fmla="*/ 31 h 36"/>
                <a:gd name="T54" fmla="*/ 9 w 34"/>
                <a:gd name="T55" fmla="*/ 34 h 36"/>
                <a:gd name="T56" fmla="*/ 17 w 34"/>
                <a:gd name="T57" fmla="*/ 34 h 36"/>
                <a:gd name="T58" fmla="*/ 25 w 34"/>
                <a:gd name="T59" fmla="*/ 34 h 36"/>
                <a:gd name="T60" fmla="*/ 29 w 34"/>
                <a:gd name="T61" fmla="*/ 31 h 36"/>
                <a:gd name="T62" fmla="*/ 32 w 34"/>
                <a:gd name="T63" fmla="*/ 25 h 36"/>
                <a:gd name="T64" fmla="*/ 34 w 34"/>
                <a:gd name="T65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36">
                  <a:moveTo>
                    <a:pt x="34" y="17"/>
                  </a:moveTo>
                  <a:lnTo>
                    <a:pt x="34" y="15"/>
                  </a:lnTo>
                  <a:lnTo>
                    <a:pt x="34" y="11"/>
                  </a:lnTo>
                  <a:lnTo>
                    <a:pt x="32" y="8"/>
                  </a:lnTo>
                  <a:lnTo>
                    <a:pt x="30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4" y="31"/>
                  </a:lnTo>
                  <a:lnTo>
                    <a:pt x="7" y="33"/>
                  </a:lnTo>
                  <a:lnTo>
                    <a:pt x="9" y="34"/>
                  </a:lnTo>
                  <a:lnTo>
                    <a:pt x="13" y="34"/>
                  </a:lnTo>
                  <a:lnTo>
                    <a:pt x="17" y="36"/>
                  </a:lnTo>
                  <a:lnTo>
                    <a:pt x="21" y="34"/>
                  </a:lnTo>
                  <a:lnTo>
                    <a:pt x="25" y="34"/>
                  </a:lnTo>
                  <a:lnTo>
                    <a:pt x="27" y="33"/>
                  </a:lnTo>
                  <a:lnTo>
                    <a:pt x="30" y="31"/>
                  </a:lnTo>
                  <a:lnTo>
                    <a:pt x="32" y="29"/>
                  </a:lnTo>
                  <a:lnTo>
                    <a:pt x="34" y="25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5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9" y="34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21" y="34"/>
                  </a:lnTo>
                  <a:lnTo>
                    <a:pt x="25" y="34"/>
                  </a:lnTo>
                  <a:lnTo>
                    <a:pt x="27" y="33"/>
                  </a:lnTo>
                  <a:lnTo>
                    <a:pt x="29" y="31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48" name="Freeform 8323"/>
            <p:cNvSpPr>
              <a:spLocks/>
            </p:cNvSpPr>
            <p:nvPr/>
          </p:nvSpPr>
          <p:spPr bwMode="auto">
            <a:xfrm>
              <a:off x="2950" y="3112"/>
              <a:ext cx="34" cy="34"/>
            </a:xfrm>
            <a:custGeom>
              <a:avLst/>
              <a:gdLst>
                <a:gd name="T0" fmla="*/ 34 w 34"/>
                <a:gd name="T1" fmla="*/ 15 h 34"/>
                <a:gd name="T2" fmla="*/ 32 w 34"/>
                <a:gd name="T3" fmla="*/ 8 h 34"/>
                <a:gd name="T4" fmla="*/ 27 w 34"/>
                <a:gd name="T5" fmla="*/ 4 h 34"/>
                <a:gd name="T6" fmla="*/ 21 w 34"/>
                <a:gd name="T7" fmla="*/ 2 h 34"/>
                <a:gd name="T8" fmla="*/ 13 w 34"/>
                <a:gd name="T9" fmla="*/ 2 h 34"/>
                <a:gd name="T10" fmla="*/ 7 w 34"/>
                <a:gd name="T11" fmla="*/ 4 h 34"/>
                <a:gd name="T12" fmla="*/ 2 w 34"/>
                <a:gd name="T13" fmla="*/ 8 h 34"/>
                <a:gd name="T14" fmla="*/ 0 w 34"/>
                <a:gd name="T15" fmla="*/ 15 h 34"/>
                <a:gd name="T16" fmla="*/ 0 w 34"/>
                <a:gd name="T17" fmla="*/ 21 h 34"/>
                <a:gd name="T18" fmla="*/ 2 w 34"/>
                <a:gd name="T19" fmla="*/ 27 h 34"/>
                <a:gd name="T20" fmla="*/ 7 w 34"/>
                <a:gd name="T21" fmla="*/ 33 h 34"/>
                <a:gd name="T22" fmla="*/ 13 w 34"/>
                <a:gd name="T23" fmla="*/ 34 h 34"/>
                <a:gd name="T24" fmla="*/ 21 w 34"/>
                <a:gd name="T25" fmla="*/ 34 h 34"/>
                <a:gd name="T26" fmla="*/ 27 w 34"/>
                <a:gd name="T27" fmla="*/ 33 h 34"/>
                <a:gd name="T28" fmla="*/ 32 w 34"/>
                <a:gd name="T29" fmla="*/ 27 h 34"/>
                <a:gd name="T30" fmla="*/ 34 w 34"/>
                <a:gd name="T31" fmla="*/ 21 h 34"/>
                <a:gd name="T32" fmla="*/ 34 w 34"/>
                <a:gd name="T33" fmla="*/ 17 h 34"/>
                <a:gd name="T34" fmla="*/ 32 w 34"/>
                <a:gd name="T35" fmla="*/ 11 h 34"/>
                <a:gd name="T36" fmla="*/ 29 w 34"/>
                <a:gd name="T37" fmla="*/ 6 h 34"/>
                <a:gd name="T38" fmla="*/ 23 w 34"/>
                <a:gd name="T39" fmla="*/ 2 h 34"/>
                <a:gd name="T40" fmla="*/ 17 w 34"/>
                <a:gd name="T41" fmla="*/ 2 h 34"/>
                <a:gd name="T42" fmla="*/ 11 w 34"/>
                <a:gd name="T43" fmla="*/ 2 h 34"/>
                <a:gd name="T44" fmla="*/ 5 w 34"/>
                <a:gd name="T45" fmla="*/ 6 h 34"/>
                <a:gd name="T46" fmla="*/ 2 w 34"/>
                <a:gd name="T47" fmla="*/ 11 h 34"/>
                <a:gd name="T48" fmla="*/ 0 w 34"/>
                <a:gd name="T49" fmla="*/ 17 h 34"/>
                <a:gd name="T50" fmla="*/ 2 w 34"/>
                <a:gd name="T51" fmla="*/ 25 h 34"/>
                <a:gd name="T52" fmla="*/ 5 w 34"/>
                <a:gd name="T53" fmla="*/ 31 h 34"/>
                <a:gd name="T54" fmla="*/ 11 w 34"/>
                <a:gd name="T55" fmla="*/ 34 h 34"/>
                <a:gd name="T56" fmla="*/ 17 w 34"/>
                <a:gd name="T57" fmla="*/ 34 h 34"/>
                <a:gd name="T58" fmla="*/ 23 w 34"/>
                <a:gd name="T59" fmla="*/ 34 h 34"/>
                <a:gd name="T60" fmla="*/ 29 w 34"/>
                <a:gd name="T61" fmla="*/ 31 h 34"/>
                <a:gd name="T62" fmla="*/ 32 w 34"/>
                <a:gd name="T63" fmla="*/ 25 h 34"/>
                <a:gd name="T64" fmla="*/ 34 w 34"/>
                <a:gd name="T65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34">
                  <a:moveTo>
                    <a:pt x="34" y="17"/>
                  </a:moveTo>
                  <a:lnTo>
                    <a:pt x="34" y="15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9" y="34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21" y="34"/>
                  </a:lnTo>
                  <a:lnTo>
                    <a:pt x="25" y="34"/>
                  </a:lnTo>
                  <a:lnTo>
                    <a:pt x="27" y="33"/>
                  </a:lnTo>
                  <a:lnTo>
                    <a:pt x="29" y="31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5"/>
                  </a:lnTo>
                  <a:lnTo>
                    <a:pt x="32" y="11"/>
                  </a:lnTo>
                  <a:lnTo>
                    <a:pt x="30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7" y="33"/>
                  </a:lnTo>
                  <a:lnTo>
                    <a:pt x="29" y="31"/>
                  </a:lnTo>
                  <a:lnTo>
                    <a:pt x="30" y="27"/>
                  </a:lnTo>
                  <a:lnTo>
                    <a:pt x="32" y="25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49" name="Freeform 8324"/>
            <p:cNvSpPr>
              <a:spLocks/>
            </p:cNvSpPr>
            <p:nvPr/>
          </p:nvSpPr>
          <p:spPr bwMode="auto">
            <a:xfrm>
              <a:off x="2950" y="3114"/>
              <a:ext cx="34" cy="32"/>
            </a:xfrm>
            <a:custGeom>
              <a:avLst/>
              <a:gdLst>
                <a:gd name="T0" fmla="*/ 34 w 34"/>
                <a:gd name="T1" fmla="*/ 13 h 32"/>
                <a:gd name="T2" fmla="*/ 30 w 34"/>
                <a:gd name="T3" fmla="*/ 6 h 32"/>
                <a:gd name="T4" fmla="*/ 27 w 34"/>
                <a:gd name="T5" fmla="*/ 2 h 32"/>
                <a:gd name="T6" fmla="*/ 21 w 34"/>
                <a:gd name="T7" fmla="*/ 0 h 32"/>
                <a:gd name="T8" fmla="*/ 13 w 34"/>
                <a:gd name="T9" fmla="*/ 0 h 32"/>
                <a:gd name="T10" fmla="*/ 7 w 34"/>
                <a:gd name="T11" fmla="*/ 2 h 32"/>
                <a:gd name="T12" fmla="*/ 4 w 34"/>
                <a:gd name="T13" fmla="*/ 6 h 32"/>
                <a:gd name="T14" fmla="*/ 0 w 34"/>
                <a:gd name="T15" fmla="*/ 13 h 32"/>
                <a:gd name="T16" fmla="*/ 0 w 34"/>
                <a:gd name="T17" fmla="*/ 19 h 32"/>
                <a:gd name="T18" fmla="*/ 4 w 34"/>
                <a:gd name="T19" fmla="*/ 25 h 32"/>
                <a:gd name="T20" fmla="*/ 7 w 34"/>
                <a:gd name="T21" fmla="*/ 31 h 32"/>
                <a:gd name="T22" fmla="*/ 13 w 34"/>
                <a:gd name="T23" fmla="*/ 32 h 32"/>
                <a:gd name="T24" fmla="*/ 21 w 34"/>
                <a:gd name="T25" fmla="*/ 32 h 32"/>
                <a:gd name="T26" fmla="*/ 27 w 34"/>
                <a:gd name="T27" fmla="*/ 31 h 32"/>
                <a:gd name="T28" fmla="*/ 30 w 34"/>
                <a:gd name="T29" fmla="*/ 25 h 32"/>
                <a:gd name="T30" fmla="*/ 34 w 34"/>
                <a:gd name="T31" fmla="*/ 19 h 32"/>
                <a:gd name="T32" fmla="*/ 34 w 34"/>
                <a:gd name="T33" fmla="*/ 15 h 32"/>
                <a:gd name="T34" fmla="*/ 32 w 34"/>
                <a:gd name="T35" fmla="*/ 9 h 32"/>
                <a:gd name="T36" fmla="*/ 29 w 34"/>
                <a:gd name="T37" fmla="*/ 4 h 32"/>
                <a:gd name="T38" fmla="*/ 23 w 34"/>
                <a:gd name="T39" fmla="*/ 0 h 32"/>
                <a:gd name="T40" fmla="*/ 17 w 34"/>
                <a:gd name="T41" fmla="*/ 0 h 32"/>
                <a:gd name="T42" fmla="*/ 11 w 34"/>
                <a:gd name="T43" fmla="*/ 0 h 32"/>
                <a:gd name="T44" fmla="*/ 5 w 34"/>
                <a:gd name="T45" fmla="*/ 4 h 32"/>
                <a:gd name="T46" fmla="*/ 2 w 34"/>
                <a:gd name="T47" fmla="*/ 9 h 32"/>
                <a:gd name="T48" fmla="*/ 0 w 34"/>
                <a:gd name="T49" fmla="*/ 15 h 32"/>
                <a:gd name="T50" fmla="*/ 2 w 34"/>
                <a:gd name="T51" fmla="*/ 23 h 32"/>
                <a:gd name="T52" fmla="*/ 5 w 34"/>
                <a:gd name="T53" fmla="*/ 29 h 32"/>
                <a:gd name="T54" fmla="*/ 11 w 34"/>
                <a:gd name="T55" fmla="*/ 31 h 32"/>
                <a:gd name="T56" fmla="*/ 17 w 34"/>
                <a:gd name="T57" fmla="*/ 32 h 32"/>
                <a:gd name="T58" fmla="*/ 23 w 34"/>
                <a:gd name="T59" fmla="*/ 31 h 32"/>
                <a:gd name="T60" fmla="*/ 29 w 34"/>
                <a:gd name="T61" fmla="*/ 29 h 32"/>
                <a:gd name="T62" fmla="*/ 32 w 34"/>
                <a:gd name="T63" fmla="*/ 23 h 32"/>
                <a:gd name="T64" fmla="*/ 34 w 34"/>
                <a:gd name="T65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32">
                  <a:moveTo>
                    <a:pt x="34" y="15"/>
                  </a:moveTo>
                  <a:lnTo>
                    <a:pt x="34" y="13"/>
                  </a:lnTo>
                  <a:lnTo>
                    <a:pt x="32" y="9"/>
                  </a:lnTo>
                  <a:lnTo>
                    <a:pt x="30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7" y="32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7" y="31"/>
                  </a:lnTo>
                  <a:lnTo>
                    <a:pt x="29" y="29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4" y="19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2" y="13"/>
                  </a:lnTo>
                  <a:lnTo>
                    <a:pt x="32" y="9"/>
                  </a:lnTo>
                  <a:lnTo>
                    <a:pt x="30" y="7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3" y="32"/>
                  </a:lnTo>
                  <a:lnTo>
                    <a:pt x="17" y="32"/>
                  </a:lnTo>
                  <a:lnTo>
                    <a:pt x="21" y="32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29" y="29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2" y="19"/>
                  </a:lnTo>
                  <a:lnTo>
                    <a:pt x="34" y="15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00A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50" name="Freeform 8325"/>
            <p:cNvSpPr>
              <a:spLocks/>
            </p:cNvSpPr>
            <p:nvPr/>
          </p:nvSpPr>
          <p:spPr bwMode="auto">
            <a:xfrm>
              <a:off x="2950" y="3114"/>
              <a:ext cx="34" cy="32"/>
            </a:xfrm>
            <a:custGeom>
              <a:avLst/>
              <a:gdLst>
                <a:gd name="T0" fmla="*/ 32 w 34"/>
                <a:gd name="T1" fmla="*/ 13 h 32"/>
                <a:gd name="T2" fmla="*/ 30 w 34"/>
                <a:gd name="T3" fmla="*/ 7 h 32"/>
                <a:gd name="T4" fmla="*/ 27 w 34"/>
                <a:gd name="T5" fmla="*/ 2 h 32"/>
                <a:gd name="T6" fmla="*/ 21 w 34"/>
                <a:gd name="T7" fmla="*/ 0 h 32"/>
                <a:gd name="T8" fmla="*/ 13 w 34"/>
                <a:gd name="T9" fmla="*/ 0 h 32"/>
                <a:gd name="T10" fmla="*/ 7 w 34"/>
                <a:gd name="T11" fmla="*/ 2 h 32"/>
                <a:gd name="T12" fmla="*/ 4 w 34"/>
                <a:gd name="T13" fmla="*/ 7 h 32"/>
                <a:gd name="T14" fmla="*/ 0 w 34"/>
                <a:gd name="T15" fmla="*/ 13 h 32"/>
                <a:gd name="T16" fmla="*/ 0 w 34"/>
                <a:gd name="T17" fmla="*/ 19 h 32"/>
                <a:gd name="T18" fmla="*/ 4 w 34"/>
                <a:gd name="T19" fmla="*/ 25 h 32"/>
                <a:gd name="T20" fmla="*/ 7 w 34"/>
                <a:gd name="T21" fmla="*/ 31 h 32"/>
                <a:gd name="T22" fmla="*/ 13 w 34"/>
                <a:gd name="T23" fmla="*/ 32 h 32"/>
                <a:gd name="T24" fmla="*/ 21 w 34"/>
                <a:gd name="T25" fmla="*/ 32 h 32"/>
                <a:gd name="T26" fmla="*/ 27 w 34"/>
                <a:gd name="T27" fmla="*/ 31 h 32"/>
                <a:gd name="T28" fmla="*/ 30 w 34"/>
                <a:gd name="T29" fmla="*/ 25 h 32"/>
                <a:gd name="T30" fmla="*/ 32 w 34"/>
                <a:gd name="T31" fmla="*/ 19 h 32"/>
                <a:gd name="T32" fmla="*/ 32 w 34"/>
                <a:gd name="T33" fmla="*/ 15 h 32"/>
                <a:gd name="T34" fmla="*/ 32 w 34"/>
                <a:gd name="T35" fmla="*/ 9 h 32"/>
                <a:gd name="T36" fmla="*/ 29 w 34"/>
                <a:gd name="T37" fmla="*/ 4 h 32"/>
                <a:gd name="T38" fmla="*/ 23 w 34"/>
                <a:gd name="T39" fmla="*/ 2 h 32"/>
                <a:gd name="T40" fmla="*/ 17 w 34"/>
                <a:gd name="T41" fmla="*/ 0 h 32"/>
                <a:gd name="T42" fmla="*/ 11 w 34"/>
                <a:gd name="T43" fmla="*/ 2 h 32"/>
                <a:gd name="T44" fmla="*/ 5 w 34"/>
                <a:gd name="T45" fmla="*/ 4 h 32"/>
                <a:gd name="T46" fmla="*/ 2 w 34"/>
                <a:gd name="T47" fmla="*/ 9 h 32"/>
                <a:gd name="T48" fmla="*/ 2 w 34"/>
                <a:gd name="T49" fmla="*/ 15 h 32"/>
                <a:gd name="T50" fmla="*/ 2 w 34"/>
                <a:gd name="T51" fmla="*/ 23 h 32"/>
                <a:gd name="T52" fmla="*/ 5 w 34"/>
                <a:gd name="T53" fmla="*/ 27 h 32"/>
                <a:gd name="T54" fmla="*/ 11 w 34"/>
                <a:gd name="T55" fmla="*/ 31 h 32"/>
                <a:gd name="T56" fmla="*/ 17 w 34"/>
                <a:gd name="T57" fmla="*/ 32 h 32"/>
                <a:gd name="T58" fmla="*/ 23 w 34"/>
                <a:gd name="T59" fmla="*/ 31 h 32"/>
                <a:gd name="T60" fmla="*/ 29 w 34"/>
                <a:gd name="T61" fmla="*/ 27 h 32"/>
                <a:gd name="T62" fmla="*/ 32 w 34"/>
                <a:gd name="T63" fmla="*/ 23 h 32"/>
                <a:gd name="T64" fmla="*/ 32 w 34"/>
                <a:gd name="T65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32">
                  <a:moveTo>
                    <a:pt x="34" y="15"/>
                  </a:moveTo>
                  <a:lnTo>
                    <a:pt x="32" y="13"/>
                  </a:lnTo>
                  <a:lnTo>
                    <a:pt x="32" y="9"/>
                  </a:lnTo>
                  <a:lnTo>
                    <a:pt x="30" y="7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3" y="32"/>
                  </a:lnTo>
                  <a:lnTo>
                    <a:pt x="17" y="32"/>
                  </a:lnTo>
                  <a:lnTo>
                    <a:pt x="21" y="32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29" y="29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2" y="19"/>
                  </a:lnTo>
                  <a:lnTo>
                    <a:pt x="34" y="15"/>
                  </a:lnTo>
                  <a:lnTo>
                    <a:pt x="32" y="15"/>
                  </a:lnTo>
                  <a:lnTo>
                    <a:pt x="32" y="13"/>
                  </a:lnTo>
                  <a:lnTo>
                    <a:pt x="32" y="9"/>
                  </a:lnTo>
                  <a:lnTo>
                    <a:pt x="30" y="7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5" y="27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3" y="32"/>
                  </a:lnTo>
                  <a:lnTo>
                    <a:pt x="17" y="32"/>
                  </a:lnTo>
                  <a:lnTo>
                    <a:pt x="21" y="32"/>
                  </a:lnTo>
                  <a:lnTo>
                    <a:pt x="23" y="31"/>
                  </a:lnTo>
                  <a:lnTo>
                    <a:pt x="27" y="29"/>
                  </a:lnTo>
                  <a:lnTo>
                    <a:pt x="29" y="27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2" y="19"/>
                  </a:lnTo>
                  <a:lnTo>
                    <a:pt x="32" y="15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00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51" name="Freeform 8326"/>
            <p:cNvSpPr>
              <a:spLocks/>
            </p:cNvSpPr>
            <p:nvPr/>
          </p:nvSpPr>
          <p:spPr bwMode="auto">
            <a:xfrm>
              <a:off x="2952" y="3114"/>
              <a:ext cx="30" cy="32"/>
            </a:xfrm>
            <a:custGeom>
              <a:avLst/>
              <a:gdLst>
                <a:gd name="T0" fmla="*/ 30 w 30"/>
                <a:gd name="T1" fmla="*/ 13 h 32"/>
                <a:gd name="T2" fmla="*/ 28 w 30"/>
                <a:gd name="T3" fmla="*/ 7 h 32"/>
                <a:gd name="T4" fmla="*/ 25 w 30"/>
                <a:gd name="T5" fmla="*/ 2 h 32"/>
                <a:gd name="T6" fmla="*/ 19 w 30"/>
                <a:gd name="T7" fmla="*/ 0 h 32"/>
                <a:gd name="T8" fmla="*/ 11 w 30"/>
                <a:gd name="T9" fmla="*/ 0 h 32"/>
                <a:gd name="T10" fmla="*/ 5 w 30"/>
                <a:gd name="T11" fmla="*/ 2 h 32"/>
                <a:gd name="T12" fmla="*/ 2 w 30"/>
                <a:gd name="T13" fmla="*/ 7 h 32"/>
                <a:gd name="T14" fmla="*/ 0 w 30"/>
                <a:gd name="T15" fmla="*/ 13 h 32"/>
                <a:gd name="T16" fmla="*/ 0 w 30"/>
                <a:gd name="T17" fmla="*/ 19 h 32"/>
                <a:gd name="T18" fmla="*/ 2 w 30"/>
                <a:gd name="T19" fmla="*/ 25 h 32"/>
                <a:gd name="T20" fmla="*/ 5 w 30"/>
                <a:gd name="T21" fmla="*/ 29 h 32"/>
                <a:gd name="T22" fmla="*/ 11 w 30"/>
                <a:gd name="T23" fmla="*/ 32 h 32"/>
                <a:gd name="T24" fmla="*/ 19 w 30"/>
                <a:gd name="T25" fmla="*/ 32 h 32"/>
                <a:gd name="T26" fmla="*/ 25 w 30"/>
                <a:gd name="T27" fmla="*/ 29 h 32"/>
                <a:gd name="T28" fmla="*/ 28 w 30"/>
                <a:gd name="T29" fmla="*/ 25 h 32"/>
                <a:gd name="T30" fmla="*/ 30 w 30"/>
                <a:gd name="T31" fmla="*/ 19 h 32"/>
                <a:gd name="T32" fmla="*/ 30 w 30"/>
                <a:gd name="T33" fmla="*/ 15 h 32"/>
                <a:gd name="T34" fmla="*/ 30 w 30"/>
                <a:gd name="T35" fmla="*/ 9 h 32"/>
                <a:gd name="T36" fmla="*/ 27 w 30"/>
                <a:gd name="T37" fmla="*/ 6 h 32"/>
                <a:gd name="T38" fmla="*/ 21 w 30"/>
                <a:gd name="T39" fmla="*/ 2 h 32"/>
                <a:gd name="T40" fmla="*/ 15 w 30"/>
                <a:gd name="T41" fmla="*/ 0 h 32"/>
                <a:gd name="T42" fmla="*/ 9 w 30"/>
                <a:gd name="T43" fmla="*/ 2 h 32"/>
                <a:gd name="T44" fmla="*/ 3 w 30"/>
                <a:gd name="T45" fmla="*/ 6 h 32"/>
                <a:gd name="T46" fmla="*/ 0 w 30"/>
                <a:gd name="T47" fmla="*/ 9 h 32"/>
                <a:gd name="T48" fmla="*/ 0 w 30"/>
                <a:gd name="T49" fmla="*/ 15 h 32"/>
                <a:gd name="T50" fmla="*/ 0 w 30"/>
                <a:gd name="T51" fmla="*/ 23 h 32"/>
                <a:gd name="T52" fmla="*/ 3 w 30"/>
                <a:gd name="T53" fmla="*/ 27 h 32"/>
                <a:gd name="T54" fmla="*/ 9 w 30"/>
                <a:gd name="T55" fmla="*/ 31 h 32"/>
                <a:gd name="T56" fmla="*/ 15 w 30"/>
                <a:gd name="T57" fmla="*/ 32 h 32"/>
                <a:gd name="T58" fmla="*/ 21 w 30"/>
                <a:gd name="T59" fmla="*/ 31 h 32"/>
                <a:gd name="T60" fmla="*/ 27 w 30"/>
                <a:gd name="T61" fmla="*/ 27 h 32"/>
                <a:gd name="T62" fmla="*/ 30 w 30"/>
                <a:gd name="T63" fmla="*/ 23 h 32"/>
                <a:gd name="T64" fmla="*/ 30 w 30"/>
                <a:gd name="T65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32">
                  <a:moveTo>
                    <a:pt x="30" y="15"/>
                  </a:moveTo>
                  <a:lnTo>
                    <a:pt x="30" y="13"/>
                  </a:lnTo>
                  <a:lnTo>
                    <a:pt x="30" y="9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9" y="31"/>
                  </a:lnTo>
                  <a:lnTo>
                    <a:pt x="11" y="32"/>
                  </a:lnTo>
                  <a:lnTo>
                    <a:pt x="15" y="32"/>
                  </a:lnTo>
                  <a:lnTo>
                    <a:pt x="19" y="32"/>
                  </a:lnTo>
                  <a:lnTo>
                    <a:pt x="21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8" y="25"/>
                  </a:lnTo>
                  <a:lnTo>
                    <a:pt x="30" y="23"/>
                  </a:lnTo>
                  <a:lnTo>
                    <a:pt x="30" y="19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0" y="9"/>
                  </a:lnTo>
                  <a:lnTo>
                    <a:pt x="28" y="7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5" y="32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8" y="25"/>
                  </a:lnTo>
                  <a:lnTo>
                    <a:pt x="30" y="23"/>
                  </a:lnTo>
                  <a:lnTo>
                    <a:pt x="30" y="19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00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52" name="Freeform 8327"/>
            <p:cNvSpPr>
              <a:spLocks/>
            </p:cNvSpPr>
            <p:nvPr/>
          </p:nvSpPr>
          <p:spPr bwMode="auto">
            <a:xfrm>
              <a:off x="2952" y="3114"/>
              <a:ext cx="30" cy="32"/>
            </a:xfrm>
            <a:custGeom>
              <a:avLst/>
              <a:gdLst>
                <a:gd name="T0" fmla="*/ 30 w 30"/>
                <a:gd name="T1" fmla="*/ 13 h 32"/>
                <a:gd name="T2" fmla="*/ 28 w 30"/>
                <a:gd name="T3" fmla="*/ 7 h 32"/>
                <a:gd name="T4" fmla="*/ 25 w 30"/>
                <a:gd name="T5" fmla="*/ 4 h 32"/>
                <a:gd name="T6" fmla="*/ 19 w 30"/>
                <a:gd name="T7" fmla="*/ 0 h 32"/>
                <a:gd name="T8" fmla="*/ 11 w 30"/>
                <a:gd name="T9" fmla="*/ 0 h 32"/>
                <a:gd name="T10" fmla="*/ 5 w 30"/>
                <a:gd name="T11" fmla="*/ 4 h 32"/>
                <a:gd name="T12" fmla="*/ 2 w 30"/>
                <a:gd name="T13" fmla="*/ 7 h 32"/>
                <a:gd name="T14" fmla="*/ 0 w 30"/>
                <a:gd name="T15" fmla="*/ 13 h 32"/>
                <a:gd name="T16" fmla="*/ 0 w 30"/>
                <a:gd name="T17" fmla="*/ 19 h 32"/>
                <a:gd name="T18" fmla="*/ 2 w 30"/>
                <a:gd name="T19" fmla="*/ 25 h 32"/>
                <a:gd name="T20" fmla="*/ 5 w 30"/>
                <a:gd name="T21" fmla="*/ 29 h 32"/>
                <a:gd name="T22" fmla="*/ 11 w 30"/>
                <a:gd name="T23" fmla="*/ 31 h 32"/>
                <a:gd name="T24" fmla="*/ 19 w 30"/>
                <a:gd name="T25" fmla="*/ 31 h 32"/>
                <a:gd name="T26" fmla="*/ 25 w 30"/>
                <a:gd name="T27" fmla="*/ 29 h 32"/>
                <a:gd name="T28" fmla="*/ 28 w 30"/>
                <a:gd name="T29" fmla="*/ 25 h 32"/>
                <a:gd name="T30" fmla="*/ 30 w 30"/>
                <a:gd name="T31" fmla="*/ 19 h 32"/>
                <a:gd name="T32" fmla="*/ 30 w 30"/>
                <a:gd name="T33" fmla="*/ 15 h 32"/>
                <a:gd name="T34" fmla="*/ 28 w 30"/>
                <a:gd name="T35" fmla="*/ 9 h 32"/>
                <a:gd name="T36" fmla="*/ 27 w 30"/>
                <a:gd name="T37" fmla="*/ 6 h 32"/>
                <a:gd name="T38" fmla="*/ 21 w 30"/>
                <a:gd name="T39" fmla="*/ 2 h 32"/>
                <a:gd name="T40" fmla="*/ 15 w 30"/>
                <a:gd name="T41" fmla="*/ 0 h 32"/>
                <a:gd name="T42" fmla="*/ 9 w 30"/>
                <a:gd name="T43" fmla="*/ 2 h 32"/>
                <a:gd name="T44" fmla="*/ 3 w 30"/>
                <a:gd name="T45" fmla="*/ 6 h 32"/>
                <a:gd name="T46" fmla="*/ 2 w 30"/>
                <a:gd name="T47" fmla="*/ 9 h 32"/>
                <a:gd name="T48" fmla="*/ 0 w 30"/>
                <a:gd name="T49" fmla="*/ 15 h 32"/>
                <a:gd name="T50" fmla="*/ 2 w 30"/>
                <a:gd name="T51" fmla="*/ 23 h 32"/>
                <a:gd name="T52" fmla="*/ 3 w 30"/>
                <a:gd name="T53" fmla="*/ 27 h 32"/>
                <a:gd name="T54" fmla="*/ 9 w 30"/>
                <a:gd name="T55" fmla="*/ 31 h 32"/>
                <a:gd name="T56" fmla="*/ 15 w 30"/>
                <a:gd name="T57" fmla="*/ 31 h 32"/>
                <a:gd name="T58" fmla="*/ 21 w 30"/>
                <a:gd name="T59" fmla="*/ 31 h 32"/>
                <a:gd name="T60" fmla="*/ 27 w 30"/>
                <a:gd name="T61" fmla="*/ 27 h 32"/>
                <a:gd name="T62" fmla="*/ 28 w 30"/>
                <a:gd name="T63" fmla="*/ 23 h 32"/>
                <a:gd name="T64" fmla="*/ 30 w 30"/>
                <a:gd name="T65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32">
                  <a:moveTo>
                    <a:pt x="30" y="15"/>
                  </a:moveTo>
                  <a:lnTo>
                    <a:pt x="30" y="13"/>
                  </a:lnTo>
                  <a:lnTo>
                    <a:pt x="30" y="9"/>
                  </a:lnTo>
                  <a:lnTo>
                    <a:pt x="28" y="7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5" y="32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8" y="25"/>
                  </a:lnTo>
                  <a:lnTo>
                    <a:pt x="30" y="23"/>
                  </a:lnTo>
                  <a:lnTo>
                    <a:pt x="30" y="19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5" y="31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28" y="25"/>
                  </a:lnTo>
                  <a:lnTo>
                    <a:pt x="28" y="23"/>
                  </a:lnTo>
                  <a:lnTo>
                    <a:pt x="30" y="19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00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53" name="Freeform 8328"/>
            <p:cNvSpPr>
              <a:spLocks/>
            </p:cNvSpPr>
            <p:nvPr/>
          </p:nvSpPr>
          <p:spPr bwMode="auto">
            <a:xfrm>
              <a:off x="2952" y="3114"/>
              <a:ext cx="30" cy="31"/>
            </a:xfrm>
            <a:custGeom>
              <a:avLst/>
              <a:gdLst>
                <a:gd name="T0" fmla="*/ 30 w 30"/>
                <a:gd name="T1" fmla="*/ 13 h 31"/>
                <a:gd name="T2" fmla="*/ 28 w 30"/>
                <a:gd name="T3" fmla="*/ 7 h 31"/>
                <a:gd name="T4" fmla="*/ 23 w 30"/>
                <a:gd name="T5" fmla="*/ 4 h 31"/>
                <a:gd name="T6" fmla="*/ 19 w 30"/>
                <a:gd name="T7" fmla="*/ 2 h 31"/>
                <a:gd name="T8" fmla="*/ 11 w 30"/>
                <a:gd name="T9" fmla="*/ 2 h 31"/>
                <a:gd name="T10" fmla="*/ 5 w 30"/>
                <a:gd name="T11" fmla="*/ 4 h 31"/>
                <a:gd name="T12" fmla="*/ 2 w 30"/>
                <a:gd name="T13" fmla="*/ 7 h 31"/>
                <a:gd name="T14" fmla="*/ 0 w 30"/>
                <a:gd name="T15" fmla="*/ 13 h 31"/>
                <a:gd name="T16" fmla="*/ 0 w 30"/>
                <a:gd name="T17" fmla="*/ 19 h 31"/>
                <a:gd name="T18" fmla="*/ 2 w 30"/>
                <a:gd name="T19" fmla="*/ 25 h 31"/>
                <a:gd name="T20" fmla="*/ 5 w 30"/>
                <a:gd name="T21" fmla="*/ 29 h 31"/>
                <a:gd name="T22" fmla="*/ 11 w 30"/>
                <a:gd name="T23" fmla="*/ 31 h 31"/>
                <a:gd name="T24" fmla="*/ 19 w 30"/>
                <a:gd name="T25" fmla="*/ 31 h 31"/>
                <a:gd name="T26" fmla="*/ 23 w 30"/>
                <a:gd name="T27" fmla="*/ 29 h 31"/>
                <a:gd name="T28" fmla="*/ 28 w 30"/>
                <a:gd name="T29" fmla="*/ 25 h 31"/>
                <a:gd name="T30" fmla="*/ 30 w 30"/>
                <a:gd name="T31" fmla="*/ 19 h 31"/>
                <a:gd name="T32" fmla="*/ 30 w 30"/>
                <a:gd name="T33" fmla="*/ 15 h 31"/>
                <a:gd name="T34" fmla="*/ 28 w 30"/>
                <a:gd name="T35" fmla="*/ 9 h 31"/>
                <a:gd name="T36" fmla="*/ 27 w 30"/>
                <a:gd name="T37" fmla="*/ 6 h 31"/>
                <a:gd name="T38" fmla="*/ 21 w 30"/>
                <a:gd name="T39" fmla="*/ 2 h 31"/>
                <a:gd name="T40" fmla="*/ 15 w 30"/>
                <a:gd name="T41" fmla="*/ 2 h 31"/>
                <a:gd name="T42" fmla="*/ 9 w 30"/>
                <a:gd name="T43" fmla="*/ 2 h 31"/>
                <a:gd name="T44" fmla="*/ 3 w 30"/>
                <a:gd name="T45" fmla="*/ 6 h 31"/>
                <a:gd name="T46" fmla="*/ 2 w 30"/>
                <a:gd name="T47" fmla="*/ 9 h 31"/>
                <a:gd name="T48" fmla="*/ 0 w 30"/>
                <a:gd name="T49" fmla="*/ 15 h 31"/>
                <a:gd name="T50" fmla="*/ 2 w 30"/>
                <a:gd name="T51" fmla="*/ 21 h 31"/>
                <a:gd name="T52" fmla="*/ 3 w 30"/>
                <a:gd name="T53" fmla="*/ 27 h 31"/>
                <a:gd name="T54" fmla="*/ 9 w 30"/>
                <a:gd name="T55" fmla="*/ 31 h 31"/>
                <a:gd name="T56" fmla="*/ 15 w 30"/>
                <a:gd name="T57" fmla="*/ 31 h 31"/>
                <a:gd name="T58" fmla="*/ 21 w 30"/>
                <a:gd name="T59" fmla="*/ 31 h 31"/>
                <a:gd name="T60" fmla="*/ 27 w 30"/>
                <a:gd name="T61" fmla="*/ 27 h 31"/>
                <a:gd name="T62" fmla="*/ 28 w 30"/>
                <a:gd name="T63" fmla="*/ 21 h 31"/>
                <a:gd name="T64" fmla="*/ 30 w 30"/>
                <a:gd name="T65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31">
                  <a:moveTo>
                    <a:pt x="30" y="15"/>
                  </a:moveTo>
                  <a:lnTo>
                    <a:pt x="30" y="13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5" y="31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28" y="25"/>
                  </a:lnTo>
                  <a:lnTo>
                    <a:pt x="28" y="23"/>
                  </a:lnTo>
                  <a:lnTo>
                    <a:pt x="30" y="19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28" y="9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7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5" y="31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8" y="21"/>
                  </a:lnTo>
                  <a:lnTo>
                    <a:pt x="30" y="19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00A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54" name="Freeform 8329"/>
            <p:cNvSpPr>
              <a:spLocks/>
            </p:cNvSpPr>
            <p:nvPr/>
          </p:nvSpPr>
          <p:spPr bwMode="auto">
            <a:xfrm>
              <a:off x="2952" y="3116"/>
              <a:ext cx="30" cy="29"/>
            </a:xfrm>
            <a:custGeom>
              <a:avLst/>
              <a:gdLst>
                <a:gd name="T0" fmla="*/ 30 w 30"/>
                <a:gd name="T1" fmla="*/ 11 h 29"/>
                <a:gd name="T2" fmla="*/ 27 w 30"/>
                <a:gd name="T3" fmla="*/ 5 h 29"/>
                <a:gd name="T4" fmla="*/ 23 w 30"/>
                <a:gd name="T5" fmla="*/ 2 h 29"/>
                <a:gd name="T6" fmla="*/ 19 w 30"/>
                <a:gd name="T7" fmla="*/ 0 h 29"/>
                <a:gd name="T8" fmla="*/ 11 w 30"/>
                <a:gd name="T9" fmla="*/ 0 h 29"/>
                <a:gd name="T10" fmla="*/ 7 w 30"/>
                <a:gd name="T11" fmla="*/ 2 h 29"/>
                <a:gd name="T12" fmla="*/ 2 w 30"/>
                <a:gd name="T13" fmla="*/ 5 h 29"/>
                <a:gd name="T14" fmla="*/ 0 w 30"/>
                <a:gd name="T15" fmla="*/ 11 h 29"/>
                <a:gd name="T16" fmla="*/ 0 w 30"/>
                <a:gd name="T17" fmla="*/ 17 h 29"/>
                <a:gd name="T18" fmla="*/ 2 w 30"/>
                <a:gd name="T19" fmla="*/ 23 h 29"/>
                <a:gd name="T20" fmla="*/ 7 w 30"/>
                <a:gd name="T21" fmla="*/ 27 h 29"/>
                <a:gd name="T22" fmla="*/ 11 w 30"/>
                <a:gd name="T23" fmla="*/ 29 h 29"/>
                <a:gd name="T24" fmla="*/ 19 w 30"/>
                <a:gd name="T25" fmla="*/ 29 h 29"/>
                <a:gd name="T26" fmla="*/ 23 w 30"/>
                <a:gd name="T27" fmla="*/ 27 h 29"/>
                <a:gd name="T28" fmla="*/ 27 w 30"/>
                <a:gd name="T29" fmla="*/ 23 h 29"/>
                <a:gd name="T30" fmla="*/ 30 w 30"/>
                <a:gd name="T31" fmla="*/ 17 h 29"/>
                <a:gd name="T32" fmla="*/ 30 w 30"/>
                <a:gd name="T33" fmla="*/ 13 h 29"/>
                <a:gd name="T34" fmla="*/ 28 w 30"/>
                <a:gd name="T35" fmla="*/ 7 h 29"/>
                <a:gd name="T36" fmla="*/ 25 w 30"/>
                <a:gd name="T37" fmla="*/ 4 h 29"/>
                <a:gd name="T38" fmla="*/ 21 w 30"/>
                <a:gd name="T39" fmla="*/ 0 h 29"/>
                <a:gd name="T40" fmla="*/ 15 w 30"/>
                <a:gd name="T41" fmla="*/ 0 h 29"/>
                <a:gd name="T42" fmla="*/ 9 w 30"/>
                <a:gd name="T43" fmla="*/ 0 h 29"/>
                <a:gd name="T44" fmla="*/ 5 w 30"/>
                <a:gd name="T45" fmla="*/ 4 h 29"/>
                <a:gd name="T46" fmla="*/ 2 w 30"/>
                <a:gd name="T47" fmla="*/ 7 h 29"/>
                <a:gd name="T48" fmla="*/ 0 w 30"/>
                <a:gd name="T49" fmla="*/ 13 h 29"/>
                <a:gd name="T50" fmla="*/ 2 w 30"/>
                <a:gd name="T51" fmla="*/ 19 h 29"/>
                <a:gd name="T52" fmla="*/ 5 w 30"/>
                <a:gd name="T53" fmla="*/ 25 h 29"/>
                <a:gd name="T54" fmla="*/ 9 w 30"/>
                <a:gd name="T55" fmla="*/ 27 h 29"/>
                <a:gd name="T56" fmla="*/ 15 w 30"/>
                <a:gd name="T57" fmla="*/ 29 h 29"/>
                <a:gd name="T58" fmla="*/ 21 w 30"/>
                <a:gd name="T59" fmla="*/ 27 h 29"/>
                <a:gd name="T60" fmla="*/ 25 w 30"/>
                <a:gd name="T61" fmla="*/ 25 h 29"/>
                <a:gd name="T62" fmla="*/ 28 w 30"/>
                <a:gd name="T63" fmla="*/ 19 h 29"/>
                <a:gd name="T64" fmla="*/ 30 w 30"/>
                <a:gd name="T6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29">
                  <a:moveTo>
                    <a:pt x="30" y="13"/>
                  </a:moveTo>
                  <a:lnTo>
                    <a:pt x="30" y="11"/>
                  </a:lnTo>
                  <a:lnTo>
                    <a:pt x="28" y="7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7" y="27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5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8" y="19"/>
                  </a:lnTo>
                  <a:lnTo>
                    <a:pt x="30" y="17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28" y="11"/>
                  </a:lnTo>
                  <a:lnTo>
                    <a:pt x="28" y="7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1" y="29"/>
                  </a:lnTo>
                  <a:lnTo>
                    <a:pt x="15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30" y="13"/>
                  </a:lnTo>
                  <a:lnTo>
                    <a:pt x="30" y="13"/>
                  </a:lnTo>
                  <a:close/>
                </a:path>
              </a:pathLst>
            </a:custGeom>
            <a:solidFill>
              <a:srgbClr val="00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55" name="Freeform 8330"/>
            <p:cNvSpPr>
              <a:spLocks/>
            </p:cNvSpPr>
            <p:nvPr/>
          </p:nvSpPr>
          <p:spPr bwMode="auto">
            <a:xfrm>
              <a:off x="2952" y="3116"/>
              <a:ext cx="30" cy="29"/>
            </a:xfrm>
            <a:custGeom>
              <a:avLst/>
              <a:gdLst>
                <a:gd name="T0" fmla="*/ 28 w 30"/>
                <a:gd name="T1" fmla="*/ 11 h 29"/>
                <a:gd name="T2" fmla="*/ 27 w 30"/>
                <a:gd name="T3" fmla="*/ 5 h 29"/>
                <a:gd name="T4" fmla="*/ 23 w 30"/>
                <a:gd name="T5" fmla="*/ 2 h 29"/>
                <a:gd name="T6" fmla="*/ 19 w 30"/>
                <a:gd name="T7" fmla="*/ 0 h 29"/>
                <a:gd name="T8" fmla="*/ 11 w 30"/>
                <a:gd name="T9" fmla="*/ 0 h 29"/>
                <a:gd name="T10" fmla="*/ 7 w 30"/>
                <a:gd name="T11" fmla="*/ 2 h 29"/>
                <a:gd name="T12" fmla="*/ 3 w 30"/>
                <a:gd name="T13" fmla="*/ 5 h 29"/>
                <a:gd name="T14" fmla="*/ 0 w 30"/>
                <a:gd name="T15" fmla="*/ 11 h 29"/>
                <a:gd name="T16" fmla="*/ 0 w 30"/>
                <a:gd name="T17" fmla="*/ 17 h 29"/>
                <a:gd name="T18" fmla="*/ 3 w 30"/>
                <a:gd name="T19" fmla="*/ 23 h 29"/>
                <a:gd name="T20" fmla="*/ 7 w 30"/>
                <a:gd name="T21" fmla="*/ 27 h 29"/>
                <a:gd name="T22" fmla="*/ 11 w 30"/>
                <a:gd name="T23" fmla="*/ 29 h 29"/>
                <a:gd name="T24" fmla="*/ 19 w 30"/>
                <a:gd name="T25" fmla="*/ 29 h 29"/>
                <a:gd name="T26" fmla="*/ 23 w 30"/>
                <a:gd name="T27" fmla="*/ 27 h 29"/>
                <a:gd name="T28" fmla="*/ 27 w 30"/>
                <a:gd name="T29" fmla="*/ 23 h 29"/>
                <a:gd name="T30" fmla="*/ 28 w 30"/>
                <a:gd name="T31" fmla="*/ 17 h 29"/>
                <a:gd name="T32" fmla="*/ 28 w 30"/>
                <a:gd name="T33" fmla="*/ 13 h 29"/>
                <a:gd name="T34" fmla="*/ 28 w 30"/>
                <a:gd name="T35" fmla="*/ 9 h 29"/>
                <a:gd name="T36" fmla="*/ 25 w 30"/>
                <a:gd name="T37" fmla="*/ 4 h 29"/>
                <a:gd name="T38" fmla="*/ 21 w 30"/>
                <a:gd name="T39" fmla="*/ 2 h 29"/>
                <a:gd name="T40" fmla="*/ 15 w 30"/>
                <a:gd name="T41" fmla="*/ 0 h 29"/>
                <a:gd name="T42" fmla="*/ 9 w 30"/>
                <a:gd name="T43" fmla="*/ 2 h 29"/>
                <a:gd name="T44" fmla="*/ 5 w 30"/>
                <a:gd name="T45" fmla="*/ 4 h 29"/>
                <a:gd name="T46" fmla="*/ 2 w 30"/>
                <a:gd name="T47" fmla="*/ 9 h 29"/>
                <a:gd name="T48" fmla="*/ 2 w 30"/>
                <a:gd name="T49" fmla="*/ 13 h 29"/>
                <a:gd name="T50" fmla="*/ 2 w 30"/>
                <a:gd name="T51" fmla="*/ 19 h 29"/>
                <a:gd name="T52" fmla="*/ 5 w 30"/>
                <a:gd name="T53" fmla="*/ 25 h 29"/>
                <a:gd name="T54" fmla="*/ 9 w 30"/>
                <a:gd name="T55" fmla="*/ 27 h 29"/>
                <a:gd name="T56" fmla="*/ 15 w 30"/>
                <a:gd name="T57" fmla="*/ 29 h 29"/>
                <a:gd name="T58" fmla="*/ 21 w 30"/>
                <a:gd name="T59" fmla="*/ 27 h 29"/>
                <a:gd name="T60" fmla="*/ 25 w 30"/>
                <a:gd name="T61" fmla="*/ 25 h 29"/>
                <a:gd name="T62" fmla="*/ 28 w 30"/>
                <a:gd name="T63" fmla="*/ 19 h 29"/>
                <a:gd name="T64" fmla="*/ 28 w 30"/>
                <a:gd name="T6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29">
                  <a:moveTo>
                    <a:pt x="30" y="13"/>
                  </a:moveTo>
                  <a:lnTo>
                    <a:pt x="28" y="11"/>
                  </a:lnTo>
                  <a:lnTo>
                    <a:pt x="28" y="7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1" y="29"/>
                  </a:lnTo>
                  <a:lnTo>
                    <a:pt x="15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30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1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28" y="13"/>
                  </a:lnTo>
                  <a:lnTo>
                    <a:pt x="30" y="13"/>
                  </a:lnTo>
                  <a:close/>
                </a:path>
              </a:pathLst>
            </a:custGeom>
            <a:solidFill>
              <a:srgbClr val="00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56" name="Freeform 8331"/>
            <p:cNvSpPr>
              <a:spLocks/>
            </p:cNvSpPr>
            <p:nvPr/>
          </p:nvSpPr>
          <p:spPr bwMode="auto">
            <a:xfrm>
              <a:off x="2954" y="3116"/>
              <a:ext cx="26" cy="29"/>
            </a:xfrm>
            <a:custGeom>
              <a:avLst/>
              <a:gdLst>
                <a:gd name="T0" fmla="*/ 26 w 26"/>
                <a:gd name="T1" fmla="*/ 11 h 29"/>
                <a:gd name="T2" fmla="*/ 25 w 26"/>
                <a:gd name="T3" fmla="*/ 5 h 29"/>
                <a:gd name="T4" fmla="*/ 21 w 26"/>
                <a:gd name="T5" fmla="*/ 2 h 29"/>
                <a:gd name="T6" fmla="*/ 15 w 26"/>
                <a:gd name="T7" fmla="*/ 0 h 29"/>
                <a:gd name="T8" fmla="*/ 9 w 26"/>
                <a:gd name="T9" fmla="*/ 0 h 29"/>
                <a:gd name="T10" fmla="*/ 5 w 26"/>
                <a:gd name="T11" fmla="*/ 2 h 29"/>
                <a:gd name="T12" fmla="*/ 1 w 26"/>
                <a:gd name="T13" fmla="*/ 5 h 29"/>
                <a:gd name="T14" fmla="*/ 0 w 26"/>
                <a:gd name="T15" fmla="*/ 11 h 29"/>
                <a:gd name="T16" fmla="*/ 0 w 26"/>
                <a:gd name="T17" fmla="*/ 17 h 29"/>
                <a:gd name="T18" fmla="*/ 1 w 26"/>
                <a:gd name="T19" fmla="*/ 23 h 29"/>
                <a:gd name="T20" fmla="*/ 5 w 26"/>
                <a:gd name="T21" fmla="*/ 27 h 29"/>
                <a:gd name="T22" fmla="*/ 9 w 26"/>
                <a:gd name="T23" fmla="*/ 29 h 29"/>
                <a:gd name="T24" fmla="*/ 15 w 26"/>
                <a:gd name="T25" fmla="*/ 29 h 29"/>
                <a:gd name="T26" fmla="*/ 21 w 26"/>
                <a:gd name="T27" fmla="*/ 27 h 29"/>
                <a:gd name="T28" fmla="*/ 25 w 26"/>
                <a:gd name="T29" fmla="*/ 23 h 29"/>
                <a:gd name="T30" fmla="*/ 26 w 26"/>
                <a:gd name="T31" fmla="*/ 17 h 29"/>
                <a:gd name="T32" fmla="*/ 26 w 26"/>
                <a:gd name="T33" fmla="*/ 13 h 29"/>
                <a:gd name="T34" fmla="*/ 26 w 26"/>
                <a:gd name="T35" fmla="*/ 9 h 29"/>
                <a:gd name="T36" fmla="*/ 23 w 26"/>
                <a:gd name="T37" fmla="*/ 4 h 29"/>
                <a:gd name="T38" fmla="*/ 19 w 26"/>
                <a:gd name="T39" fmla="*/ 2 h 29"/>
                <a:gd name="T40" fmla="*/ 13 w 26"/>
                <a:gd name="T41" fmla="*/ 0 h 29"/>
                <a:gd name="T42" fmla="*/ 7 w 26"/>
                <a:gd name="T43" fmla="*/ 2 h 29"/>
                <a:gd name="T44" fmla="*/ 3 w 26"/>
                <a:gd name="T45" fmla="*/ 4 h 29"/>
                <a:gd name="T46" fmla="*/ 0 w 26"/>
                <a:gd name="T47" fmla="*/ 9 h 29"/>
                <a:gd name="T48" fmla="*/ 0 w 26"/>
                <a:gd name="T49" fmla="*/ 13 h 29"/>
                <a:gd name="T50" fmla="*/ 0 w 26"/>
                <a:gd name="T51" fmla="*/ 19 h 29"/>
                <a:gd name="T52" fmla="*/ 3 w 26"/>
                <a:gd name="T53" fmla="*/ 25 h 29"/>
                <a:gd name="T54" fmla="*/ 7 w 26"/>
                <a:gd name="T55" fmla="*/ 27 h 29"/>
                <a:gd name="T56" fmla="*/ 13 w 26"/>
                <a:gd name="T57" fmla="*/ 29 h 29"/>
                <a:gd name="T58" fmla="*/ 19 w 26"/>
                <a:gd name="T59" fmla="*/ 27 h 29"/>
                <a:gd name="T60" fmla="*/ 23 w 26"/>
                <a:gd name="T61" fmla="*/ 25 h 29"/>
                <a:gd name="T62" fmla="*/ 26 w 26"/>
                <a:gd name="T63" fmla="*/ 19 h 29"/>
                <a:gd name="T64" fmla="*/ 26 w 26"/>
                <a:gd name="T6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29">
                  <a:moveTo>
                    <a:pt x="26" y="13"/>
                  </a:moveTo>
                  <a:lnTo>
                    <a:pt x="26" y="11"/>
                  </a:lnTo>
                  <a:lnTo>
                    <a:pt x="26" y="9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23"/>
                  </a:lnTo>
                  <a:lnTo>
                    <a:pt x="3" y="25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9" y="29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3" y="25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11" y="27"/>
                  </a:lnTo>
                  <a:lnTo>
                    <a:pt x="13" y="29"/>
                  </a:lnTo>
                  <a:lnTo>
                    <a:pt x="15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00B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57" name="Freeform 8332"/>
            <p:cNvSpPr>
              <a:spLocks/>
            </p:cNvSpPr>
            <p:nvPr/>
          </p:nvSpPr>
          <p:spPr bwMode="auto">
            <a:xfrm>
              <a:off x="2954" y="3116"/>
              <a:ext cx="26" cy="29"/>
            </a:xfrm>
            <a:custGeom>
              <a:avLst/>
              <a:gdLst>
                <a:gd name="T0" fmla="*/ 26 w 26"/>
                <a:gd name="T1" fmla="*/ 11 h 29"/>
                <a:gd name="T2" fmla="*/ 25 w 26"/>
                <a:gd name="T3" fmla="*/ 5 h 29"/>
                <a:gd name="T4" fmla="*/ 21 w 26"/>
                <a:gd name="T5" fmla="*/ 2 h 29"/>
                <a:gd name="T6" fmla="*/ 15 w 26"/>
                <a:gd name="T7" fmla="*/ 0 h 29"/>
                <a:gd name="T8" fmla="*/ 11 w 26"/>
                <a:gd name="T9" fmla="*/ 0 h 29"/>
                <a:gd name="T10" fmla="*/ 5 w 26"/>
                <a:gd name="T11" fmla="*/ 2 h 29"/>
                <a:gd name="T12" fmla="*/ 1 w 26"/>
                <a:gd name="T13" fmla="*/ 5 h 29"/>
                <a:gd name="T14" fmla="*/ 0 w 26"/>
                <a:gd name="T15" fmla="*/ 11 h 29"/>
                <a:gd name="T16" fmla="*/ 0 w 26"/>
                <a:gd name="T17" fmla="*/ 17 h 29"/>
                <a:gd name="T18" fmla="*/ 1 w 26"/>
                <a:gd name="T19" fmla="*/ 21 h 29"/>
                <a:gd name="T20" fmla="*/ 5 w 26"/>
                <a:gd name="T21" fmla="*/ 25 h 29"/>
                <a:gd name="T22" fmla="*/ 11 w 26"/>
                <a:gd name="T23" fmla="*/ 27 h 29"/>
                <a:gd name="T24" fmla="*/ 15 w 26"/>
                <a:gd name="T25" fmla="*/ 27 h 29"/>
                <a:gd name="T26" fmla="*/ 21 w 26"/>
                <a:gd name="T27" fmla="*/ 25 h 29"/>
                <a:gd name="T28" fmla="*/ 25 w 26"/>
                <a:gd name="T29" fmla="*/ 21 h 29"/>
                <a:gd name="T30" fmla="*/ 26 w 26"/>
                <a:gd name="T31" fmla="*/ 17 h 29"/>
                <a:gd name="T32" fmla="*/ 26 w 26"/>
                <a:gd name="T33" fmla="*/ 13 h 29"/>
                <a:gd name="T34" fmla="*/ 25 w 26"/>
                <a:gd name="T35" fmla="*/ 9 h 29"/>
                <a:gd name="T36" fmla="*/ 23 w 26"/>
                <a:gd name="T37" fmla="*/ 4 h 29"/>
                <a:gd name="T38" fmla="*/ 19 w 26"/>
                <a:gd name="T39" fmla="*/ 2 h 29"/>
                <a:gd name="T40" fmla="*/ 13 w 26"/>
                <a:gd name="T41" fmla="*/ 0 h 29"/>
                <a:gd name="T42" fmla="*/ 7 w 26"/>
                <a:gd name="T43" fmla="*/ 2 h 29"/>
                <a:gd name="T44" fmla="*/ 3 w 26"/>
                <a:gd name="T45" fmla="*/ 4 h 29"/>
                <a:gd name="T46" fmla="*/ 1 w 26"/>
                <a:gd name="T47" fmla="*/ 9 h 29"/>
                <a:gd name="T48" fmla="*/ 0 w 26"/>
                <a:gd name="T49" fmla="*/ 13 h 29"/>
                <a:gd name="T50" fmla="*/ 1 w 26"/>
                <a:gd name="T51" fmla="*/ 19 h 29"/>
                <a:gd name="T52" fmla="*/ 3 w 26"/>
                <a:gd name="T53" fmla="*/ 23 h 29"/>
                <a:gd name="T54" fmla="*/ 7 w 26"/>
                <a:gd name="T55" fmla="*/ 27 h 29"/>
                <a:gd name="T56" fmla="*/ 13 w 26"/>
                <a:gd name="T57" fmla="*/ 27 h 29"/>
                <a:gd name="T58" fmla="*/ 19 w 26"/>
                <a:gd name="T59" fmla="*/ 27 h 29"/>
                <a:gd name="T60" fmla="*/ 23 w 26"/>
                <a:gd name="T61" fmla="*/ 23 h 29"/>
                <a:gd name="T62" fmla="*/ 25 w 26"/>
                <a:gd name="T63" fmla="*/ 19 h 29"/>
                <a:gd name="T64" fmla="*/ 26 w 26"/>
                <a:gd name="T6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29">
                  <a:moveTo>
                    <a:pt x="26" y="13"/>
                  </a:moveTo>
                  <a:lnTo>
                    <a:pt x="26" y="11"/>
                  </a:lnTo>
                  <a:lnTo>
                    <a:pt x="26" y="9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3" y="25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11" y="27"/>
                  </a:lnTo>
                  <a:lnTo>
                    <a:pt x="13" y="29"/>
                  </a:lnTo>
                  <a:lnTo>
                    <a:pt x="15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5" y="9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5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00B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58" name="Freeform 8333"/>
            <p:cNvSpPr>
              <a:spLocks/>
            </p:cNvSpPr>
            <p:nvPr/>
          </p:nvSpPr>
          <p:spPr bwMode="auto">
            <a:xfrm>
              <a:off x="2954" y="3116"/>
              <a:ext cx="26" cy="27"/>
            </a:xfrm>
            <a:custGeom>
              <a:avLst/>
              <a:gdLst>
                <a:gd name="T0" fmla="*/ 26 w 26"/>
                <a:gd name="T1" fmla="*/ 11 h 27"/>
                <a:gd name="T2" fmla="*/ 25 w 26"/>
                <a:gd name="T3" fmla="*/ 5 h 27"/>
                <a:gd name="T4" fmla="*/ 21 w 26"/>
                <a:gd name="T5" fmla="*/ 4 h 27"/>
                <a:gd name="T6" fmla="*/ 15 w 26"/>
                <a:gd name="T7" fmla="*/ 2 h 27"/>
                <a:gd name="T8" fmla="*/ 11 w 26"/>
                <a:gd name="T9" fmla="*/ 2 h 27"/>
                <a:gd name="T10" fmla="*/ 5 w 26"/>
                <a:gd name="T11" fmla="*/ 4 h 27"/>
                <a:gd name="T12" fmla="*/ 1 w 26"/>
                <a:gd name="T13" fmla="*/ 5 h 27"/>
                <a:gd name="T14" fmla="*/ 0 w 26"/>
                <a:gd name="T15" fmla="*/ 11 h 27"/>
                <a:gd name="T16" fmla="*/ 0 w 26"/>
                <a:gd name="T17" fmla="*/ 17 h 27"/>
                <a:gd name="T18" fmla="*/ 1 w 26"/>
                <a:gd name="T19" fmla="*/ 21 h 27"/>
                <a:gd name="T20" fmla="*/ 5 w 26"/>
                <a:gd name="T21" fmla="*/ 25 h 27"/>
                <a:gd name="T22" fmla="*/ 11 w 26"/>
                <a:gd name="T23" fmla="*/ 27 h 27"/>
                <a:gd name="T24" fmla="*/ 15 w 26"/>
                <a:gd name="T25" fmla="*/ 27 h 27"/>
                <a:gd name="T26" fmla="*/ 21 w 26"/>
                <a:gd name="T27" fmla="*/ 25 h 27"/>
                <a:gd name="T28" fmla="*/ 25 w 26"/>
                <a:gd name="T29" fmla="*/ 21 h 27"/>
                <a:gd name="T30" fmla="*/ 26 w 26"/>
                <a:gd name="T31" fmla="*/ 17 h 27"/>
                <a:gd name="T32" fmla="*/ 26 w 26"/>
                <a:gd name="T33" fmla="*/ 13 h 27"/>
                <a:gd name="T34" fmla="*/ 25 w 26"/>
                <a:gd name="T35" fmla="*/ 9 h 27"/>
                <a:gd name="T36" fmla="*/ 23 w 26"/>
                <a:gd name="T37" fmla="*/ 5 h 27"/>
                <a:gd name="T38" fmla="*/ 19 w 26"/>
                <a:gd name="T39" fmla="*/ 2 h 27"/>
                <a:gd name="T40" fmla="*/ 13 w 26"/>
                <a:gd name="T41" fmla="*/ 2 h 27"/>
                <a:gd name="T42" fmla="*/ 7 w 26"/>
                <a:gd name="T43" fmla="*/ 2 h 27"/>
                <a:gd name="T44" fmla="*/ 3 w 26"/>
                <a:gd name="T45" fmla="*/ 5 h 27"/>
                <a:gd name="T46" fmla="*/ 1 w 26"/>
                <a:gd name="T47" fmla="*/ 9 h 27"/>
                <a:gd name="T48" fmla="*/ 0 w 26"/>
                <a:gd name="T49" fmla="*/ 13 h 27"/>
                <a:gd name="T50" fmla="*/ 1 w 26"/>
                <a:gd name="T51" fmla="*/ 19 h 27"/>
                <a:gd name="T52" fmla="*/ 3 w 26"/>
                <a:gd name="T53" fmla="*/ 23 h 27"/>
                <a:gd name="T54" fmla="*/ 7 w 26"/>
                <a:gd name="T55" fmla="*/ 27 h 27"/>
                <a:gd name="T56" fmla="*/ 13 w 26"/>
                <a:gd name="T57" fmla="*/ 27 h 27"/>
                <a:gd name="T58" fmla="*/ 19 w 26"/>
                <a:gd name="T59" fmla="*/ 27 h 27"/>
                <a:gd name="T60" fmla="*/ 23 w 26"/>
                <a:gd name="T61" fmla="*/ 23 h 27"/>
                <a:gd name="T62" fmla="*/ 25 w 26"/>
                <a:gd name="T63" fmla="*/ 19 h 27"/>
                <a:gd name="T64" fmla="*/ 26 w 26"/>
                <a:gd name="T65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27">
                  <a:moveTo>
                    <a:pt x="26" y="13"/>
                  </a:moveTo>
                  <a:lnTo>
                    <a:pt x="26" y="11"/>
                  </a:lnTo>
                  <a:lnTo>
                    <a:pt x="25" y="9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5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5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00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59" name="Freeform 8334"/>
            <p:cNvSpPr>
              <a:spLocks/>
            </p:cNvSpPr>
            <p:nvPr/>
          </p:nvSpPr>
          <p:spPr bwMode="auto">
            <a:xfrm>
              <a:off x="2954" y="3118"/>
              <a:ext cx="26" cy="25"/>
            </a:xfrm>
            <a:custGeom>
              <a:avLst/>
              <a:gdLst>
                <a:gd name="T0" fmla="*/ 26 w 26"/>
                <a:gd name="T1" fmla="*/ 9 h 25"/>
                <a:gd name="T2" fmla="*/ 25 w 26"/>
                <a:gd name="T3" fmla="*/ 5 h 25"/>
                <a:gd name="T4" fmla="*/ 21 w 26"/>
                <a:gd name="T5" fmla="*/ 2 h 25"/>
                <a:gd name="T6" fmla="*/ 15 w 26"/>
                <a:gd name="T7" fmla="*/ 0 h 25"/>
                <a:gd name="T8" fmla="*/ 11 w 26"/>
                <a:gd name="T9" fmla="*/ 0 h 25"/>
                <a:gd name="T10" fmla="*/ 5 w 26"/>
                <a:gd name="T11" fmla="*/ 2 h 25"/>
                <a:gd name="T12" fmla="*/ 1 w 26"/>
                <a:gd name="T13" fmla="*/ 5 h 25"/>
                <a:gd name="T14" fmla="*/ 0 w 26"/>
                <a:gd name="T15" fmla="*/ 9 h 25"/>
                <a:gd name="T16" fmla="*/ 0 w 26"/>
                <a:gd name="T17" fmla="*/ 15 h 25"/>
                <a:gd name="T18" fmla="*/ 1 w 26"/>
                <a:gd name="T19" fmla="*/ 19 h 25"/>
                <a:gd name="T20" fmla="*/ 5 w 26"/>
                <a:gd name="T21" fmla="*/ 23 h 25"/>
                <a:gd name="T22" fmla="*/ 11 w 26"/>
                <a:gd name="T23" fmla="*/ 25 h 25"/>
                <a:gd name="T24" fmla="*/ 15 w 26"/>
                <a:gd name="T25" fmla="*/ 25 h 25"/>
                <a:gd name="T26" fmla="*/ 21 w 26"/>
                <a:gd name="T27" fmla="*/ 23 h 25"/>
                <a:gd name="T28" fmla="*/ 25 w 26"/>
                <a:gd name="T29" fmla="*/ 19 h 25"/>
                <a:gd name="T30" fmla="*/ 26 w 26"/>
                <a:gd name="T31" fmla="*/ 15 h 25"/>
                <a:gd name="T32" fmla="*/ 26 w 26"/>
                <a:gd name="T33" fmla="*/ 11 h 25"/>
                <a:gd name="T34" fmla="*/ 25 w 26"/>
                <a:gd name="T35" fmla="*/ 7 h 25"/>
                <a:gd name="T36" fmla="*/ 23 w 26"/>
                <a:gd name="T37" fmla="*/ 3 h 25"/>
                <a:gd name="T38" fmla="*/ 19 w 26"/>
                <a:gd name="T39" fmla="*/ 0 h 25"/>
                <a:gd name="T40" fmla="*/ 13 w 26"/>
                <a:gd name="T41" fmla="*/ 0 h 25"/>
                <a:gd name="T42" fmla="*/ 7 w 26"/>
                <a:gd name="T43" fmla="*/ 0 h 25"/>
                <a:gd name="T44" fmla="*/ 3 w 26"/>
                <a:gd name="T45" fmla="*/ 3 h 25"/>
                <a:gd name="T46" fmla="*/ 1 w 26"/>
                <a:gd name="T47" fmla="*/ 7 h 25"/>
                <a:gd name="T48" fmla="*/ 0 w 26"/>
                <a:gd name="T49" fmla="*/ 11 h 25"/>
                <a:gd name="T50" fmla="*/ 1 w 26"/>
                <a:gd name="T51" fmla="*/ 17 h 25"/>
                <a:gd name="T52" fmla="*/ 3 w 26"/>
                <a:gd name="T53" fmla="*/ 21 h 25"/>
                <a:gd name="T54" fmla="*/ 7 w 26"/>
                <a:gd name="T55" fmla="*/ 23 h 25"/>
                <a:gd name="T56" fmla="*/ 13 w 26"/>
                <a:gd name="T57" fmla="*/ 25 h 25"/>
                <a:gd name="T58" fmla="*/ 19 w 26"/>
                <a:gd name="T59" fmla="*/ 23 h 25"/>
                <a:gd name="T60" fmla="*/ 23 w 26"/>
                <a:gd name="T61" fmla="*/ 21 h 25"/>
                <a:gd name="T62" fmla="*/ 25 w 26"/>
                <a:gd name="T63" fmla="*/ 17 h 25"/>
                <a:gd name="T64" fmla="*/ 26 w 26"/>
                <a:gd name="T6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25">
                  <a:moveTo>
                    <a:pt x="26" y="11"/>
                  </a:moveTo>
                  <a:lnTo>
                    <a:pt x="26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6" y="15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6" y="11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00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60" name="Freeform 8335"/>
            <p:cNvSpPr>
              <a:spLocks/>
            </p:cNvSpPr>
            <p:nvPr/>
          </p:nvSpPr>
          <p:spPr bwMode="auto">
            <a:xfrm>
              <a:off x="2954" y="3118"/>
              <a:ext cx="26" cy="25"/>
            </a:xfrm>
            <a:custGeom>
              <a:avLst/>
              <a:gdLst>
                <a:gd name="T0" fmla="*/ 25 w 26"/>
                <a:gd name="T1" fmla="*/ 9 h 25"/>
                <a:gd name="T2" fmla="*/ 23 w 26"/>
                <a:gd name="T3" fmla="*/ 5 h 25"/>
                <a:gd name="T4" fmla="*/ 21 w 26"/>
                <a:gd name="T5" fmla="*/ 2 h 25"/>
                <a:gd name="T6" fmla="*/ 15 w 26"/>
                <a:gd name="T7" fmla="*/ 0 h 25"/>
                <a:gd name="T8" fmla="*/ 11 w 26"/>
                <a:gd name="T9" fmla="*/ 0 h 25"/>
                <a:gd name="T10" fmla="*/ 5 w 26"/>
                <a:gd name="T11" fmla="*/ 2 h 25"/>
                <a:gd name="T12" fmla="*/ 3 w 26"/>
                <a:gd name="T13" fmla="*/ 5 h 25"/>
                <a:gd name="T14" fmla="*/ 1 w 26"/>
                <a:gd name="T15" fmla="*/ 9 h 25"/>
                <a:gd name="T16" fmla="*/ 1 w 26"/>
                <a:gd name="T17" fmla="*/ 15 h 25"/>
                <a:gd name="T18" fmla="*/ 3 w 26"/>
                <a:gd name="T19" fmla="*/ 19 h 25"/>
                <a:gd name="T20" fmla="*/ 5 w 26"/>
                <a:gd name="T21" fmla="*/ 23 h 25"/>
                <a:gd name="T22" fmla="*/ 11 w 26"/>
                <a:gd name="T23" fmla="*/ 25 h 25"/>
                <a:gd name="T24" fmla="*/ 15 w 26"/>
                <a:gd name="T25" fmla="*/ 25 h 25"/>
                <a:gd name="T26" fmla="*/ 21 w 26"/>
                <a:gd name="T27" fmla="*/ 23 h 25"/>
                <a:gd name="T28" fmla="*/ 23 w 26"/>
                <a:gd name="T29" fmla="*/ 19 h 25"/>
                <a:gd name="T30" fmla="*/ 25 w 26"/>
                <a:gd name="T31" fmla="*/ 15 h 25"/>
                <a:gd name="T32" fmla="*/ 25 w 26"/>
                <a:gd name="T33" fmla="*/ 11 h 25"/>
                <a:gd name="T34" fmla="*/ 25 w 26"/>
                <a:gd name="T35" fmla="*/ 7 h 25"/>
                <a:gd name="T36" fmla="*/ 23 w 26"/>
                <a:gd name="T37" fmla="*/ 3 h 25"/>
                <a:gd name="T38" fmla="*/ 17 w 26"/>
                <a:gd name="T39" fmla="*/ 2 h 25"/>
                <a:gd name="T40" fmla="*/ 13 w 26"/>
                <a:gd name="T41" fmla="*/ 0 h 25"/>
                <a:gd name="T42" fmla="*/ 7 w 26"/>
                <a:gd name="T43" fmla="*/ 2 h 25"/>
                <a:gd name="T44" fmla="*/ 3 w 26"/>
                <a:gd name="T45" fmla="*/ 3 h 25"/>
                <a:gd name="T46" fmla="*/ 1 w 26"/>
                <a:gd name="T47" fmla="*/ 7 h 25"/>
                <a:gd name="T48" fmla="*/ 1 w 26"/>
                <a:gd name="T49" fmla="*/ 11 h 25"/>
                <a:gd name="T50" fmla="*/ 1 w 26"/>
                <a:gd name="T51" fmla="*/ 17 h 25"/>
                <a:gd name="T52" fmla="*/ 3 w 26"/>
                <a:gd name="T53" fmla="*/ 21 h 25"/>
                <a:gd name="T54" fmla="*/ 7 w 26"/>
                <a:gd name="T55" fmla="*/ 23 h 25"/>
                <a:gd name="T56" fmla="*/ 13 w 26"/>
                <a:gd name="T57" fmla="*/ 25 h 25"/>
                <a:gd name="T58" fmla="*/ 17 w 26"/>
                <a:gd name="T59" fmla="*/ 23 h 25"/>
                <a:gd name="T60" fmla="*/ 23 w 26"/>
                <a:gd name="T61" fmla="*/ 21 h 25"/>
                <a:gd name="T62" fmla="*/ 25 w 26"/>
                <a:gd name="T63" fmla="*/ 17 h 25"/>
                <a:gd name="T64" fmla="*/ 25 w 26"/>
                <a:gd name="T6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25">
                  <a:moveTo>
                    <a:pt x="26" y="11"/>
                  </a:move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11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00B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61" name="Freeform 8336"/>
            <p:cNvSpPr>
              <a:spLocks/>
            </p:cNvSpPr>
            <p:nvPr/>
          </p:nvSpPr>
          <p:spPr bwMode="auto">
            <a:xfrm>
              <a:off x="2955" y="3118"/>
              <a:ext cx="24" cy="25"/>
            </a:xfrm>
            <a:custGeom>
              <a:avLst/>
              <a:gdLst>
                <a:gd name="T0" fmla="*/ 24 w 24"/>
                <a:gd name="T1" fmla="*/ 9 h 25"/>
                <a:gd name="T2" fmla="*/ 22 w 24"/>
                <a:gd name="T3" fmla="*/ 5 h 25"/>
                <a:gd name="T4" fmla="*/ 20 w 24"/>
                <a:gd name="T5" fmla="*/ 2 h 25"/>
                <a:gd name="T6" fmla="*/ 14 w 24"/>
                <a:gd name="T7" fmla="*/ 0 h 25"/>
                <a:gd name="T8" fmla="*/ 10 w 24"/>
                <a:gd name="T9" fmla="*/ 0 h 25"/>
                <a:gd name="T10" fmla="*/ 4 w 24"/>
                <a:gd name="T11" fmla="*/ 2 h 25"/>
                <a:gd name="T12" fmla="*/ 2 w 24"/>
                <a:gd name="T13" fmla="*/ 5 h 25"/>
                <a:gd name="T14" fmla="*/ 0 w 24"/>
                <a:gd name="T15" fmla="*/ 9 h 25"/>
                <a:gd name="T16" fmla="*/ 0 w 24"/>
                <a:gd name="T17" fmla="*/ 15 h 25"/>
                <a:gd name="T18" fmla="*/ 2 w 24"/>
                <a:gd name="T19" fmla="*/ 19 h 25"/>
                <a:gd name="T20" fmla="*/ 4 w 24"/>
                <a:gd name="T21" fmla="*/ 23 h 25"/>
                <a:gd name="T22" fmla="*/ 10 w 24"/>
                <a:gd name="T23" fmla="*/ 25 h 25"/>
                <a:gd name="T24" fmla="*/ 14 w 24"/>
                <a:gd name="T25" fmla="*/ 25 h 25"/>
                <a:gd name="T26" fmla="*/ 20 w 24"/>
                <a:gd name="T27" fmla="*/ 23 h 25"/>
                <a:gd name="T28" fmla="*/ 22 w 24"/>
                <a:gd name="T29" fmla="*/ 19 h 25"/>
                <a:gd name="T30" fmla="*/ 24 w 24"/>
                <a:gd name="T31" fmla="*/ 15 h 25"/>
                <a:gd name="T32" fmla="*/ 24 w 24"/>
                <a:gd name="T33" fmla="*/ 11 h 25"/>
                <a:gd name="T34" fmla="*/ 24 w 24"/>
                <a:gd name="T35" fmla="*/ 7 h 25"/>
                <a:gd name="T36" fmla="*/ 20 w 24"/>
                <a:gd name="T37" fmla="*/ 3 h 25"/>
                <a:gd name="T38" fmla="*/ 16 w 24"/>
                <a:gd name="T39" fmla="*/ 2 h 25"/>
                <a:gd name="T40" fmla="*/ 12 w 24"/>
                <a:gd name="T41" fmla="*/ 0 h 25"/>
                <a:gd name="T42" fmla="*/ 8 w 24"/>
                <a:gd name="T43" fmla="*/ 2 h 25"/>
                <a:gd name="T44" fmla="*/ 4 w 24"/>
                <a:gd name="T45" fmla="*/ 3 h 25"/>
                <a:gd name="T46" fmla="*/ 0 w 24"/>
                <a:gd name="T47" fmla="*/ 7 h 25"/>
                <a:gd name="T48" fmla="*/ 0 w 24"/>
                <a:gd name="T49" fmla="*/ 11 h 25"/>
                <a:gd name="T50" fmla="*/ 0 w 24"/>
                <a:gd name="T51" fmla="*/ 17 h 25"/>
                <a:gd name="T52" fmla="*/ 4 w 24"/>
                <a:gd name="T53" fmla="*/ 21 h 25"/>
                <a:gd name="T54" fmla="*/ 8 w 24"/>
                <a:gd name="T55" fmla="*/ 23 h 25"/>
                <a:gd name="T56" fmla="*/ 12 w 24"/>
                <a:gd name="T57" fmla="*/ 25 h 25"/>
                <a:gd name="T58" fmla="*/ 16 w 24"/>
                <a:gd name="T59" fmla="*/ 23 h 25"/>
                <a:gd name="T60" fmla="*/ 20 w 24"/>
                <a:gd name="T61" fmla="*/ 21 h 25"/>
                <a:gd name="T62" fmla="*/ 24 w 24"/>
                <a:gd name="T63" fmla="*/ 17 h 25"/>
                <a:gd name="T64" fmla="*/ 24 w 24"/>
                <a:gd name="T6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5">
                  <a:moveTo>
                    <a:pt x="24" y="11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3"/>
                  </a:lnTo>
                  <a:lnTo>
                    <a:pt x="20" y="23"/>
                  </a:lnTo>
                  <a:lnTo>
                    <a:pt x="22" y="21"/>
                  </a:lnTo>
                  <a:lnTo>
                    <a:pt x="22" y="19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19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62" name="Freeform 8337"/>
            <p:cNvSpPr>
              <a:spLocks/>
            </p:cNvSpPr>
            <p:nvPr/>
          </p:nvSpPr>
          <p:spPr bwMode="auto">
            <a:xfrm>
              <a:off x="2955" y="3118"/>
              <a:ext cx="24" cy="25"/>
            </a:xfrm>
            <a:custGeom>
              <a:avLst/>
              <a:gdLst>
                <a:gd name="T0" fmla="*/ 24 w 24"/>
                <a:gd name="T1" fmla="*/ 9 h 25"/>
                <a:gd name="T2" fmla="*/ 22 w 24"/>
                <a:gd name="T3" fmla="*/ 5 h 25"/>
                <a:gd name="T4" fmla="*/ 18 w 24"/>
                <a:gd name="T5" fmla="*/ 2 h 25"/>
                <a:gd name="T6" fmla="*/ 14 w 24"/>
                <a:gd name="T7" fmla="*/ 0 h 25"/>
                <a:gd name="T8" fmla="*/ 10 w 24"/>
                <a:gd name="T9" fmla="*/ 0 h 25"/>
                <a:gd name="T10" fmla="*/ 6 w 24"/>
                <a:gd name="T11" fmla="*/ 2 h 25"/>
                <a:gd name="T12" fmla="*/ 2 w 24"/>
                <a:gd name="T13" fmla="*/ 5 h 25"/>
                <a:gd name="T14" fmla="*/ 0 w 24"/>
                <a:gd name="T15" fmla="*/ 9 h 25"/>
                <a:gd name="T16" fmla="*/ 0 w 24"/>
                <a:gd name="T17" fmla="*/ 15 h 25"/>
                <a:gd name="T18" fmla="*/ 2 w 24"/>
                <a:gd name="T19" fmla="*/ 19 h 25"/>
                <a:gd name="T20" fmla="*/ 6 w 24"/>
                <a:gd name="T21" fmla="*/ 23 h 25"/>
                <a:gd name="T22" fmla="*/ 10 w 24"/>
                <a:gd name="T23" fmla="*/ 23 h 25"/>
                <a:gd name="T24" fmla="*/ 14 w 24"/>
                <a:gd name="T25" fmla="*/ 23 h 25"/>
                <a:gd name="T26" fmla="*/ 18 w 24"/>
                <a:gd name="T27" fmla="*/ 23 h 25"/>
                <a:gd name="T28" fmla="*/ 22 w 24"/>
                <a:gd name="T29" fmla="*/ 19 h 25"/>
                <a:gd name="T30" fmla="*/ 24 w 24"/>
                <a:gd name="T31" fmla="*/ 15 h 25"/>
                <a:gd name="T32" fmla="*/ 24 w 24"/>
                <a:gd name="T33" fmla="*/ 11 h 25"/>
                <a:gd name="T34" fmla="*/ 22 w 24"/>
                <a:gd name="T35" fmla="*/ 7 h 25"/>
                <a:gd name="T36" fmla="*/ 20 w 24"/>
                <a:gd name="T37" fmla="*/ 3 h 25"/>
                <a:gd name="T38" fmla="*/ 16 w 24"/>
                <a:gd name="T39" fmla="*/ 2 h 25"/>
                <a:gd name="T40" fmla="*/ 12 w 24"/>
                <a:gd name="T41" fmla="*/ 0 h 25"/>
                <a:gd name="T42" fmla="*/ 8 w 24"/>
                <a:gd name="T43" fmla="*/ 2 h 25"/>
                <a:gd name="T44" fmla="*/ 4 w 24"/>
                <a:gd name="T45" fmla="*/ 3 h 25"/>
                <a:gd name="T46" fmla="*/ 0 w 24"/>
                <a:gd name="T47" fmla="*/ 7 h 25"/>
                <a:gd name="T48" fmla="*/ 0 w 24"/>
                <a:gd name="T49" fmla="*/ 11 h 25"/>
                <a:gd name="T50" fmla="*/ 0 w 24"/>
                <a:gd name="T51" fmla="*/ 17 h 25"/>
                <a:gd name="T52" fmla="*/ 4 w 24"/>
                <a:gd name="T53" fmla="*/ 21 h 25"/>
                <a:gd name="T54" fmla="*/ 8 w 24"/>
                <a:gd name="T55" fmla="*/ 23 h 25"/>
                <a:gd name="T56" fmla="*/ 12 w 24"/>
                <a:gd name="T57" fmla="*/ 23 h 25"/>
                <a:gd name="T58" fmla="*/ 16 w 24"/>
                <a:gd name="T59" fmla="*/ 23 h 25"/>
                <a:gd name="T60" fmla="*/ 20 w 24"/>
                <a:gd name="T61" fmla="*/ 21 h 25"/>
                <a:gd name="T62" fmla="*/ 22 w 24"/>
                <a:gd name="T63" fmla="*/ 17 h 25"/>
                <a:gd name="T64" fmla="*/ 24 w 24"/>
                <a:gd name="T6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5">
                  <a:moveTo>
                    <a:pt x="24" y="11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19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8" y="21"/>
                  </a:lnTo>
                  <a:lnTo>
                    <a:pt x="20" y="21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4" y="15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63" name="Freeform 8338"/>
            <p:cNvSpPr>
              <a:spLocks/>
            </p:cNvSpPr>
            <p:nvPr/>
          </p:nvSpPr>
          <p:spPr bwMode="auto">
            <a:xfrm>
              <a:off x="2955" y="3118"/>
              <a:ext cx="24" cy="23"/>
            </a:xfrm>
            <a:custGeom>
              <a:avLst/>
              <a:gdLst>
                <a:gd name="T0" fmla="*/ 24 w 24"/>
                <a:gd name="T1" fmla="*/ 9 h 23"/>
                <a:gd name="T2" fmla="*/ 22 w 24"/>
                <a:gd name="T3" fmla="*/ 5 h 23"/>
                <a:gd name="T4" fmla="*/ 18 w 24"/>
                <a:gd name="T5" fmla="*/ 2 h 23"/>
                <a:gd name="T6" fmla="*/ 14 w 24"/>
                <a:gd name="T7" fmla="*/ 2 h 23"/>
                <a:gd name="T8" fmla="*/ 10 w 24"/>
                <a:gd name="T9" fmla="*/ 2 h 23"/>
                <a:gd name="T10" fmla="*/ 6 w 24"/>
                <a:gd name="T11" fmla="*/ 2 h 23"/>
                <a:gd name="T12" fmla="*/ 2 w 24"/>
                <a:gd name="T13" fmla="*/ 5 h 23"/>
                <a:gd name="T14" fmla="*/ 0 w 24"/>
                <a:gd name="T15" fmla="*/ 9 h 23"/>
                <a:gd name="T16" fmla="*/ 0 w 24"/>
                <a:gd name="T17" fmla="*/ 15 h 23"/>
                <a:gd name="T18" fmla="*/ 2 w 24"/>
                <a:gd name="T19" fmla="*/ 19 h 23"/>
                <a:gd name="T20" fmla="*/ 6 w 24"/>
                <a:gd name="T21" fmla="*/ 21 h 23"/>
                <a:gd name="T22" fmla="*/ 10 w 24"/>
                <a:gd name="T23" fmla="*/ 23 h 23"/>
                <a:gd name="T24" fmla="*/ 14 w 24"/>
                <a:gd name="T25" fmla="*/ 23 h 23"/>
                <a:gd name="T26" fmla="*/ 18 w 24"/>
                <a:gd name="T27" fmla="*/ 21 h 23"/>
                <a:gd name="T28" fmla="*/ 22 w 24"/>
                <a:gd name="T29" fmla="*/ 19 h 23"/>
                <a:gd name="T30" fmla="*/ 24 w 24"/>
                <a:gd name="T31" fmla="*/ 15 h 23"/>
                <a:gd name="T32" fmla="*/ 24 w 24"/>
                <a:gd name="T33" fmla="*/ 11 h 23"/>
                <a:gd name="T34" fmla="*/ 22 w 24"/>
                <a:gd name="T35" fmla="*/ 7 h 23"/>
                <a:gd name="T36" fmla="*/ 20 w 24"/>
                <a:gd name="T37" fmla="*/ 3 h 23"/>
                <a:gd name="T38" fmla="*/ 16 w 24"/>
                <a:gd name="T39" fmla="*/ 2 h 23"/>
                <a:gd name="T40" fmla="*/ 12 w 24"/>
                <a:gd name="T41" fmla="*/ 2 h 23"/>
                <a:gd name="T42" fmla="*/ 8 w 24"/>
                <a:gd name="T43" fmla="*/ 2 h 23"/>
                <a:gd name="T44" fmla="*/ 4 w 24"/>
                <a:gd name="T45" fmla="*/ 3 h 23"/>
                <a:gd name="T46" fmla="*/ 2 w 24"/>
                <a:gd name="T47" fmla="*/ 7 h 23"/>
                <a:gd name="T48" fmla="*/ 0 w 24"/>
                <a:gd name="T49" fmla="*/ 11 h 23"/>
                <a:gd name="T50" fmla="*/ 2 w 24"/>
                <a:gd name="T51" fmla="*/ 17 h 23"/>
                <a:gd name="T52" fmla="*/ 4 w 24"/>
                <a:gd name="T53" fmla="*/ 19 h 23"/>
                <a:gd name="T54" fmla="*/ 8 w 24"/>
                <a:gd name="T55" fmla="*/ 23 h 23"/>
                <a:gd name="T56" fmla="*/ 12 w 24"/>
                <a:gd name="T57" fmla="*/ 23 h 23"/>
                <a:gd name="T58" fmla="*/ 16 w 24"/>
                <a:gd name="T59" fmla="*/ 23 h 23"/>
                <a:gd name="T60" fmla="*/ 20 w 24"/>
                <a:gd name="T61" fmla="*/ 19 h 23"/>
                <a:gd name="T62" fmla="*/ 22 w 24"/>
                <a:gd name="T63" fmla="*/ 17 h 23"/>
                <a:gd name="T64" fmla="*/ 24 w 24"/>
                <a:gd name="T6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3">
                  <a:moveTo>
                    <a:pt x="24" y="11"/>
                  </a:moveTo>
                  <a:lnTo>
                    <a:pt x="24" y="9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8" y="21"/>
                  </a:lnTo>
                  <a:lnTo>
                    <a:pt x="20" y="21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4" y="15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4" y="15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64" name="Freeform 8339"/>
            <p:cNvSpPr>
              <a:spLocks/>
            </p:cNvSpPr>
            <p:nvPr/>
          </p:nvSpPr>
          <p:spPr bwMode="auto">
            <a:xfrm>
              <a:off x="2955" y="3120"/>
              <a:ext cx="24" cy="21"/>
            </a:xfrm>
            <a:custGeom>
              <a:avLst/>
              <a:gdLst>
                <a:gd name="T0" fmla="*/ 24 w 24"/>
                <a:gd name="T1" fmla="*/ 7 h 21"/>
                <a:gd name="T2" fmla="*/ 22 w 24"/>
                <a:gd name="T3" fmla="*/ 3 h 21"/>
                <a:gd name="T4" fmla="*/ 18 w 24"/>
                <a:gd name="T5" fmla="*/ 1 h 21"/>
                <a:gd name="T6" fmla="*/ 14 w 24"/>
                <a:gd name="T7" fmla="*/ 0 h 21"/>
                <a:gd name="T8" fmla="*/ 10 w 24"/>
                <a:gd name="T9" fmla="*/ 0 h 21"/>
                <a:gd name="T10" fmla="*/ 6 w 24"/>
                <a:gd name="T11" fmla="*/ 1 h 21"/>
                <a:gd name="T12" fmla="*/ 2 w 24"/>
                <a:gd name="T13" fmla="*/ 3 h 21"/>
                <a:gd name="T14" fmla="*/ 0 w 24"/>
                <a:gd name="T15" fmla="*/ 7 h 21"/>
                <a:gd name="T16" fmla="*/ 0 w 24"/>
                <a:gd name="T17" fmla="*/ 13 h 21"/>
                <a:gd name="T18" fmla="*/ 2 w 24"/>
                <a:gd name="T19" fmla="*/ 17 h 21"/>
                <a:gd name="T20" fmla="*/ 6 w 24"/>
                <a:gd name="T21" fmla="*/ 19 h 21"/>
                <a:gd name="T22" fmla="*/ 10 w 24"/>
                <a:gd name="T23" fmla="*/ 21 h 21"/>
                <a:gd name="T24" fmla="*/ 14 w 24"/>
                <a:gd name="T25" fmla="*/ 21 h 21"/>
                <a:gd name="T26" fmla="*/ 18 w 24"/>
                <a:gd name="T27" fmla="*/ 19 h 21"/>
                <a:gd name="T28" fmla="*/ 22 w 24"/>
                <a:gd name="T29" fmla="*/ 17 h 21"/>
                <a:gd name="T30" fmla="*/ 24 w 24"/>
                <a:gd name="T31" fmla="*/ 13 h 21"/>
                <a:gd name="T32" fmla="*/ 24 w 24"/>
                <a:gd name="T33" fmla="*/ 9 h 21"/>
                <a:gd name="T34" fmla="*/ 22 w 24"/>
                <a:gd name="T35" fmla="*/ 5 h 21"/>
                <a:gd name="T36" fmla="*/ 20 w 24"/>
                <a:gd name="T37" fmla="*/ 1 h 21"/>
                <a:gd name="T38" fmla="*/ 16 w 24"/>
                <a:gd name="T39" fmla="*/ 0 h 21"/>
                <a:gd name="T40" fmla="*/ 12 w 24"/>
                <a:gd name="T41" fmla="*/ 0 h 21"/>
                <a:gd name="T42" fmla="*/ 8 w 24"/>
                <a:gd name="T43" fmla="*/ 0 h 21"/>
                <a:gd name="T44" fmla="*/ 4 w 24"/>
                <a:gd name="T45" fmla="*/ 1 h 21"/>
                <a:gd name="T46" fmla="*/ 2 w 24"/>
                <a:gd name="T47" fmla="*/ 5 h 21"/>
                <a:gd name="T48" fmla="*/ 0 w 24"/>
                <a:gd name="T49" fmla="*/ 9 h 21"/>
                <a:gd name="T50" fmla="*/ 2 w 24"/>
                <a:gd name="T51" fmla="*/ 15 h 21"/>
                <a:gd name="T52" fmla="*/ 4 w 24"/>
                <a:gd name="T53" fmla="*/ 17 h 21"/>
                <a:gd name="T54" fmla="*/ 8 w 24"/>
                <a:gd name="T55" fmla="*/ 21 h 21"/>
                <a:gd name="T56" fmla="*/ 12 w 24"/>
                <a:gd name="T57" fmla="*/ 21 h 21"/>
                <a:gd name="T58" fmla="*/ 16 w 24"/>
                <a:gd name="T59" fmla="*/ 21 h 21"/>
                <a:gd name="T60" fmla="*/ 20 w 24"/>
                <a:gd name="T61" fmla="*/ 17 h 21"/>
                <a:gd name="T62" fmla="*/ 22 w 24"/>
                <a:gd name="T63" fmla="*/ 15 h 21"/>
                <a:gd name="T64" fmla="*/ 24 w 24"/>
                <a:gd name="T6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1">
                  <a:moveTo>
                    <a:pt x="24" y="9"/>
                  </a:moveTo>
                  <a:lnTo>
                    <a:pt x="24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4" y="13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4" y="9"/>
                  </a:lnTo>
                  <a:lnTo>
                    <a:pt x="24" y="9"/>
                  </a:lnTo>
                  <a:close/>
                </a:path>
              </a:pathLst>
            </a:custGeom>
            <a:solidFill>
              <a:srgbClr val="00B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65" name="Freeform 8340"/>
            <p:cNvSpPr>
              <a:spLocks/>
            </p:cNvSpPr>
            <p:nvPr/>
          </p:nvSpPr>
          <p:spPr bwMode="auto">
            <a:xfrm>
              <a:off x="2955" y="3120"/>
              <a:ext cx="24" cy="21"/>
            </a:xfrm>
            <a:custGeom>
              <a:avLst/>
              <a:gdLst>
                <a:gd name="T0" fmla="*/ 22 w 24"/>
                <a:gd name="T1" fmla="*/ 7 h 21"/>
                <a:gd name="T2" fmla="*/ 22 w 24"/>
                <a:gd name="T3" fmla="*/ 3 h 21"/>
                <a:gd name="T4" fmla="*/ 18 w 24"/>
                <a:gd name="T5" fmla="*/ 1 h 21"/>
                <a:gd name="T6" fmla="*/ 14 w 24"/>
                <a:gd name="T7" fmla="*/ 0 h 21"/>
                <a:gd name="T8" fmla="*/ 10 w 24"/>
                <a:gd name="T9" fmla="*/ 0 h 21"/>
                <a:gd name="T10" fmla="*/ 6 w 24"/>
                <a:gd name="T11" fmla="*/ 1 h 21"/>
                <a:gd name="T12" fmla="*/ 2 w 24"/>
                <a:gd name="T13" fmla="*/ 3 h 21"/>
                <a:gd name="T14" fmla="*/ 2 w 24"/>
                <a:gd name="T15" fmla="*/ 7 h 21"/>
                <a:gd name="T16" fmla="*/ 2 w 24"/>
                <a:gd name="T17" fmla="*/ 13 h 21"/>
                <a:gd name="T18" fmla="*/ 2 w 24"/>
                <a:gd name="T19" fmla="*/ 17 h 21"/>
                <a:gd name="T20" fmla="*/ 6 w 24"/>
                <a:gd name="T21" fmla="*/ 19 h 21"/>
                <a:gd name="T22" fmla="*/ 10 w 24"/>
                <a:gd name="T23" fmla="*/ 21 h 21"/>
                <a:gd name="T24" fmla="*/ 14 w 24"/>
                <a:gd name="T25" fmla="*/ 21 h 21"/>
                <a:gd name="T26" fmla="*/ 18 w 24"/>
                <a:gd name="T27" fmla="*/ 19 h 21"/>
                <a:gd name="T28" fmla="*/ 22 w 24"/>
                <a:gd name="T29" fmla="*/ 17 h 21"/>
                <a:gd name="T30" fmla="*/ 22 w 24"/>
                <a:gd name="T31" fmla="*/ 13 h 21"/>
                <a:gd name="T32" fmla="*/ 22 w 24"/>
                <a:gd name="T33" fmla="*/ 9 h 21"/>
                <a:gd name="T34" fmla="*/ 22 w 24"/>
                <a:gd name="T35" fmla="*/ 5 h 21"/>
                <a:gd name="T36" fmla="*/ 20 w 24"/>
                <a:gd name="T37" fmla="*/ 3 h 21"/>
                <a:gd name="T38" fmla="*/ 16 w 24"/>
                <a:gd name="T39" fmla="*/ 0 h 21"/>
                <a:gd name="T40" fmla="*/ 12 w 24"/>
                <a:gd name="T41" fmla="*/ 0 h 21"/>
                <a:gd name="T42" fmla="*/ 8 w 24"/>
                <a:gd name="T43" fmla="*/ 0 h 21"/>
                <a:gd name="T44" fmla="*/ 4 w 24"/>
                <a:gd name="T45" fmla="*/ 3 h 21"/>
                <a:gd name="T46" fmla="*/ 2 w 24"/>
                <a:gd name="T47" fmla="*/ 5 h 21"/>
                <a:gd name="T48" fmla="*/ 2 w 24"/>
                <a:gd name="T49" fmla="*/ 9 h 21"/>
                <a:gd name="T50" fmla="*/ 2 w 24"/>
                <a:gd name="T51" fmla="*/ 13 h 21"/>
                <a:gd name="T52" fmla="*/ 4 w 24"/>
                <a:gd name="T53" fmla="*/ 17 h 21"/>
                <a:gd name="T54" fmla="*/ 8 w 24"/>
                <a:gd name="T55" fmla="*/ 19 h 21"/>
                <a:gd name="T56" fmla="*/ 12 w 24"/>
                <a:gd name="T57" fmla="*/ 21 h 21"/>
                <a:gd name="T58" fmla="*/ 16 w 24"/>
                <a:gd name="T59" fmla="*/ 19 h 21"/>
                <a:gd name="T60" fmla="*/ 20 w 24"/>
                <a:gd name="T61" fmla="*/ 17 h 21"/>
                <a:gd name="T62" fmla="*/ 22 w 24"/>
                <a:gd name="T63" fmla="*/ 13 h 21"/>
                <a:gd name="T64" fmla="*/ 22 w 24"/>
                <a:gd name="T6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1">
                  <a:moveTo>
                    <a:pt x="24" y="9"/>
                  </a:moveTo>
                  <a:lnTo>
                    <a:pt x="22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2" y="9"/>
                  </a:lnTo>
                  <a:lnTo>
                    <a:pt x="24" y="9"/>
                  </a:lnTo>
                  <a:close/>
                </a:path>
              </a:pathLst>
            </a:custGeom>
            <a:solidFill>
              <a:srgbClr val="00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66" name="Freeform 8341"/>
            <p:cNvSpPr>
              <a:spLocks/>
            </p:cNvSpPr>
            <p:nvPr/>
          </p:nvSpPr>
          <p:spPr bwMode="auto">
            <a:xfrm>
              <a:off x="2957" y="3120"/>
              <a:ext cx="20" cy="21"/>
            </a:xfrm>
            <a:custGeom>
              <a:avLst/>
              <a:gdLst>
                <a:gd name="T0" fmla="*/ 20 w 20"/>
                <a:gd name="T1" fmla="*/ 7 h 21"/>
                <a:gd name="T2" fmla="*/ 18 w 20"/>
                <a:gd name="T3" fmla="*/ 3 h 21"/>
                <a:gd name="T4" fmla="*/ 16 w 20"/>
                <a:gd name="T5" fmla="*/ 1 h 21"/>
                <a:gd name="T6" fmla="*/ 12 w 20"/>
                <a:gd name="T7" fmla="*/ 0 h 21"/>
                <a:gd name="T8" fmla="*/ 8 w 20"/>
                <a:gd name="T9" fmla="*/ 0 h 21"/>
                <a:gd name="T10" fmla="*/ 4 w 20"/>
                <a:gd name="T11" fmla="*/ 1 h 21"/>
                <a:gd name="T12" fmla="*/ 2 w 20"/>
                <a:gd name="T13" fmla="*/ 3 h 21"/>
                <a:gd name="T14" fmla="*/ 0 w 20"/>
                <a:gd name="T15" fmla="*/ 7 h 21"/>
                <a:gd name="T16" fmla="*/ 0 w 20"/>
                <a:gd name="T17" fmla="*/ 11 h 21"/>
                <a:gd name="T18" fmla="*/ 2 w 20"/>
                <a:gd name="T19" fmla="*/ 15 h 21"/>
                <a:gd name="T20" fmla="*/ 4 w 20"/>
                <a:gd name="T21" fmla="*/ 19 h 21"/>
                <a:gd name="T22" fmla="*/ 8 w 20"/>
                <a:gd name="T23" fmla="*/ 21 h 21"/>
                <a:gd name="T24" fmla="*/ 12 w 20"/>
                <a:gd name="T25" fmla="*/ 21 h 21"/>
                <a:gd name="T26" fmla="*/ 16 w 20"/>
                <a:gd name="T27" fmla="*/ 19 h 21"/>
                <a:gd name="T28" fmla="*/ 18 w 20"/>
                <a:gd name="T29" fmla="*/ 15 h 21"/>
                <a:gd name="T30" fmla="*/ 20 w 20"/>
                <a:gd name="T31" fmla="*/ 11 h 21"/>
                <a:gd name="T32" fmla="*/ 20 w 20"/>
                <a:gd name="T33" fmla="*/ 9 h 21"/>
                <a:gd name="T34" fmla="*/ 20 w 20"/>
                <a:gd name="T35" fmla="*/ 5 h 21"/>
                <a:gd name="T36" fmla="*/ 18 w 20"/>
                <a:gd name="T37" fmla="*/ 3 h 21"/>
                <a:gd name="T38" fmla="*/ 14 w 20"/>
                <a:gd name="T39" fmla="*/ 1 h 21"/>
                <a:gd name="T40" fmla="*/ 10 w 20"/>
                <a:gd name="T41" fmla="*/ 0 h 21"/>
                <a:gd name="T42" fmla="*/ 6 w 20"/>
                <a:gd name="T43" fmla="*/ 1 h 21"/>
                <a:gd name="T44" fmla="*/ 2 w 20"/>
                <a:gd name="T45" fmla="*/ 3 h 21"/>
                <a:gd name="T46" fmla="*/ 0 w 20"/>
                <a:gd name="T47" fmla="*/ 5 h 21"/>
                <a:gd name="T48" fmla="*/ 0 w 20"/>
                <a:gd name="T49" fmla="*/ 9 h 21"/>
                <a:gd name="T50" fmla="*/ 0 w 20"/>
                <a:gd name="T51" fmla="*/ 13 h 21"/>
                <a:gd name="T52" fmla="*/ 2 w 20"/>
                <a:gd name="T53" fmla="*/ 17 h 21"/>
                <a:gd name="T54" fmla="*/ 6 w 20"/>
                <a:gd name="T55" fmla="*/ 19 h 21"/>
                <a:gd name="T56" fmla="*/ 10 w 20"/>
                <a:gd name="T57" fmla="*/ 21 h 21"/>
                <a:gd name="T58" fmla="*/ 14 w 20"/>
                <a:gd name="T59" fmla="*/ 19 h 21"/>
                <a:gd name="T60" fmla="*/ 18 w 20"/>
                <a:gd name="T61" fmla="*/ 17 h 21"/>
                <a:gd name="T62" fmla="*/ 20 w 20"/>
                <a:gd name="T63" fmla="*/ 13 h 21"/>
                <a:gd name="T64" fmla="*/ 20 w 20"/>
                <a:gd name="T6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21">
                  <a:moveTo>
                    <a:pt x="20" y="9"/>
                  </a:moveTo>
                  <a:lnTo>
                    <a:pt x="20" y="7"/>
                  </a:lnTo>
                  <a:lnTo>
                    <a:pt x="20" y="5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67" name="Freeform 8342"/>
            <p:cNvSpPr>
              <a:spLocks/>
            </p:cNvSpPr>
            <p:nvPr/>
          </p:nvSpPr>
          <p:spPr bwMode="auto">
            <a:xfrm>
              <a:off x="2957" y="3120"/>
              <a:ext cx="20" cy="21"/>
            </a:xfrm>
            <a:custGeom>
              <a:avLst/>
              <a:gdLst>
                <a:gd name="T0" fmla="*/ 20 w 20"/>
                <a:gd name="T1" fmla="*/ 7 h 21"/>
                <a:gd name="T2" fmla="*/ 18 w 20"/>
                <a:gd name="T3" fmla="*/ 5 h 21"/>
                <a:gd name="T4" fmla="*/ 16 w 20"/>
                <a:gd name="T5" fmla="*/ 1 h 21"/>
                <a:gd name="T6" fmla="*/ 12 w 20"/>
                <a:gd name="T7" fmla="*/ 0 h 21"/>
                <a:gd name="T8" fmla="*/ 8 w 20"/>
                <a:gd name="T9" fmla="*/ 0 h 21"/>
                <a:gd name="T10" fmla="*/ 4 w 20"/>
                <a:gd name="T11" fmla="*/ 1 h 21"/>
                <a:gd name="T12" fmla="*/ 2 w 20"/>
                <a:gd name="T13" fmla="*/ 5 h 21"/>
                <a:gd name="T14" fmla="*/ 0 w 20"/>
                <a:gd name="T15" fmla="*/ 7 h 21"/>
                <a:gd name="T16" fmla="*/ 0 w 20"/>
                <a:gd name="T17" fmla="*/ 11 h 21"/>
                <a:gd name="T18" fmla="*/ 2 w 20"/>
                <a:gd name="T19" fmla="*/ 15 h 21"/>
                <a:gd name="T20" fmla="*/ 4 w 20"/>
                <a:gd name="T21" fmla="*/ 19 h 21"/>
                <a:gd name="T22" fmla="*/ 8 w 20"/>
                <a:gd name="T23" fmla="*/ 19 h 21"/>
                <a:gd name="T24" fmla="*/ 12 w 20"/>
                <a:gd name="T25" fmla="*/ 19 h 21"/>
                <a:gd name="T26" fmla="*/ 16 w 20"/>
                <a:gd name="T27" fmla="*/ 19 h 21"/>
                <a:gd name="T28" fmla="*/ 18 w 20"/>
                <a:gd name="T29" fmla="*/ 15 h 21"/>
                <a:gd name="T30" fmla="*/ 20 w 20"/>
                <a:gd name="T31" fmla="*/ 11 h 21"/>
                <a:gd name="T32" fmla="*/ 20 w 20"/>
                <a:gd name="T33" fmla="*/ 9 h 21"/>
                <a:gd name="T34" fmla="*/ 20 w 20"/>
                <a:gd name="T35" fmla="*/ 5 h 21"/>
                <a:gd name="T36" fmla="*/ 16 w 20"/>
                <a:gd name="T37" fmla="*/ 3 h 21"/>
                <a:gd name="T38" fmla="*/ 14 w 20"/>
                <a:gd name="T39" fmla="*/ 1 h 21"/>
                <a:gd name="T40" fmla="*/ 10 w 20"/>
                <a:gd name="T41" fmla="*/ 0 h 21"/>
                <a:gd name="T42" fmla="*/ 6 w 20"/>
                <a:gd name="T43" fmla="*/ 1 h 21"/>
                <a:gd name="T44" fmla="*/ 2 w 20"/>
                <a:gd name="T45" fmla="*/ 3 h 21"/>
                <a:gd name="T46" fmla="*/ 0 w 20"/>
                <a:gd name="T47" fmla="*/ 5 h 21"/>
                <a:gd name="T48" fmla="*/ 0 w 20"/>
                <a:gd name="T49" fmla="*/ 9 h 21"/>
                <a:gd name="T50" fmla="*/ 0 w 20"/>
                <a:gd name="T51" fmla="*/ 13 h 21"/>
                <a:gd name="T52" fmla="*/ 2 w 20"/>
                <a:gd name="T53" fmla="*/ 17 h 21"/>
                <a:gd name="T54" fmla="*/ 6 w 20"/>
                <a:gd name="T55" fmla="*/ 19 h 21"/>
                <a:gd name="T56" fmla="*/ 10 w 20"/>
                <a:gd name="T57" fmla="*/ 19 h 21"/>
                <a:gd name="T58" fmla="*/ 14 w 20"/>
                <a:gd name="T59" fmla="*/ 19 h 21"/>
                <a:gd name="T60" fmla="*/ 16 w 20"/>
                <a:gd name="T61" fmla="*/ 17 h 21"/>
                <a:gd name="T62" fmla="*/ 20 w 20"/>
                <a:gd name="T63" fmla="*/ 13 h 21"/>
                <a:gd name="T64" fmla="*/ 20 w 20"/>
                <a:gd name="T6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21">
                  <a:moveTo>
                    <a:pt x="20" y="9"/>
                  </a:moveTo>
                  <a:lnTo>
                    <a:pt x="20" y="7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68" name="Freeform 8343"/>
            <p:cNvSpPr>
              <a:spLocks/>
            </p:cNvSpPr>
            <p:nvPr/>
          </p:nvSpPr>
          <p:spPr bwMode="auto">
            <a:xfrm>
              <a:off x="2957" y="3120"/>
              <a:ext cx="20" cy="19"/>
            </a:xfrm>
            <a:custGeom>
              <a:avLst/>
              <a:gdLst>
                <a:gd name="T0" fmla="*/ 20 w 20"/>
                <a:gd name="T1" fmla="*/ 7 h 19"/>
                <a:gd name="T2" fmla="*/ 18 w 20"/>
                <a:gd name="T3" fmla="*/ 5 h 19"/>
                <a:gd name="T4" fmla="*/ 16 w 20"/>
                <a:gd name="T5" fmla="*/ 1 h 19"/>
                <a:gd name="T6" fmla="*/ 12 w 20"/>
                <a:gd name="T7" fmla="*/ 1 h 19"/>
                <a:gd name="T8" fmla="*/ 8 w 20"/>
                <a:gd name="T9" fmla="*/ 1 h 19"/>
                <a:gd name="T10" fmla="*/ 4 w 20"/>
                <a:gd name="T11" fmla="*/ 1 h 19"/>
                <a:gd name="T12" fmla="*/ 2 w 20"/>
                <a:gd name="T13" fmla="*/ 5 h 19"/>
                <a:gd name="T14" fmla="*/ 0 w 20"/>
                <a:gd name="T15" fmla="*/ 7 h 19"/>
                <a:gd name="T16" fmla="*/ 0 w 20"/>
                <a:gd name="T17" fmla="*/ 11 h 19"/>
                <a:gd name="T18" fmla="*/ 2 w 20"/>
                <a:gd name="T19" fmla="*/ 15 h 19"/>
                <a:gd name="T20" fmla="*/ 4 w 20"/>
                <a:gd name="T21" fmla="*/ 19 h 19"/>
                <a:gd name="T22" fmla="*/ 8 w 20"/>
                <a:gd name="T23" fmla="*/ 19 h 19"/>
                <a:gd name="T24" fmla="*/ 12 w 20"/>
                <a:gd name="T25" fmla="*/ 19 h 19"/>
                <a:gd name="T26" fmla="*/ 16 w 20"/>
                <a:gd name="T27" fmla="*/ 19 h 19"/>
                <a:gd name="T28" fmla="*/ 18 w 20"/>
                <a:gd name="T29" fmla="*/ 15 h 19"/>
                <a:gd name="T30" fmla="*/ 20 w 20"/>
                <a:gd name="T31" fmla="*/ 11 h 19"/>
                <a:gd name="T32" fmla="*/ 20 w 20"/>
                <a:gd name="T33" fmla="*/ 9 h 19"/>
                <a:gd name="T34" fmla="*/ 18 w 20"/>
                <a:gd name="T35" fmla="*/ 7 h 19"/>
                <a:gd name="T36" fmla="*/ 16 w 20"/>
                <a:gd name="T37" fmla="*/ 3 h 19"/>
                <a:gd name="T38" fmla="*/ 14 w 20"/>
                <a:gd name="T39" fmla="*/ 1 h 19"/>
                <a:gd name="T40" fmla="*/ 10 w 20"/>
                <a:gd name="T41" fmla="*/ 1 h 19"/>
                <a:gd name="T42" fmla="*/ 6 w 20"/>
                <a:gd name="T43" fmla="*/ 1 h 19"/>
                <a:gd name="T44" fmla="*/ 4 w 20"/>
                <a:gd name="T45" fmla="*/ 3 h 19"/>
                <a:gd name="T46" fmla="*/ 2 w 20"/>
                <a:gd name="T47" fmla="*/ 7 h 19"/>
                <a:gd name="T48" fmla="*/ 0 w 20"/>
                <a:gd name="T49" fmla="*/ 9 h 19"/>
                <a:gd name="T50" fmla="*/ 2 w 20"/>
                <a:gd name="T51" fmla="*/ 13 h 19"/>
                <a:gd name="T52" fmla="*/ 4 w 20"/>
                <a:gd name="T53" fmla="*/ 17 h 19"/>
                <a:gd name="T54" fmla="*/ 6 w 20"/>
                <a:gd name="T55" fmla="*/ 19 h 19"/>
                <a:gd name="T56" fmla="*/ 10 w 20"/>
                <a:gd name="T57" fmla="*/ 19 h 19"/>
                <a:gd name="T58" fmla="*/ 14 w 20"/>
                <a:gd name="T59" fmla="*/ 19 h 19"/>
                <a:gd name="T60" fmla="*/ 16 w 20"/>
                <a:gd name="T61" fmla="*/ 17 h 19"/>
                <a:gd name="T62" fmla="*/ 18 w 20"/>
                <a:gd name="T63" fmla="*/ 13 h 19"/>
                <a:gd name="T64" fmla="*/ 20 w 20"/>
                <a:gd name="T6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lnTo>
                    <a:pt x="20" y="7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69" name="Freeform 8344"/>
            <p:cNvSpPr>
              <a:spLocks/>
            </p:cNvSpPr>
            <p:nvPr/>
          </p:nvSpPr>
          <p:spPr bwMode="auto">
            <a:xfrm>
              <a:off x="2957" y="3121"/>
              <a:ext cx="20" cy="18"/>
            </a:xfrm>
            <a:custGeom>
              <a:avLst/>
              <a:gdLst>
                <a:gd name="T0" fmla="*/ 20 w 20"/>
                <a:gd name="T1" fmla="*/ 6 h 18"/>
                <a:gd name="T2" fmla="*/ 18 w 20"/>
                <a:gd name="T3" fmla="*/ 4 h 18"/>
                <a:gd name="T4" fmla="*/ 16 w 20"/>
                <a:gd name="T5" fmla="*/ 0 h 18"/>
                <a:gd name="T6" fmla="*/ 12 w 20"/>
                <a:gd name="T7" fmla="*/ 0 h 18"/>
                <a:gd name="T8" fmla="*/ 8 w 20"/>
                <a:gd name="T9" fmla="*/ 0 h 18"/>
                <a:gd name="T10" fmla="*/ 4 w 20"/>
                <a:gd name="T11" fmla="*/ 0 h 18"/>
                <a:gd name="T12" fmla="*/ 2 w 20"/>
                <a:gd name="T13" fmla="*/ 4 h 18"/>
                <a:gd name="T14" fmla="*/ 0 w 20"/>
                <a:gd name="T15" fmla="*/ 6 h 18"/>
                <a:gd name="T16" fmla="*/ 0 w 20"/>
                <a:gd name="T17" fmla="*/ 10 h 18"/>
                <a:gd name="T18" fmla="*/ 2 w 20"/>
                <a:gd name="T19" fmla="*/ 14 h 18"/>
                <a:gd name="T20" fmla="*/ 4 w 20"/>
                <a:gd name="T21" fmla="*/ 16 h 18"/>
                <a:gd name="T22" fmla="*/ 8 w 20"/>
                <a:gd name="T23" fmla="*/ 18 h 18"/>
                <a:gd name="T24" fmla="*/ 12 w 20"/>
                <a:gd name="T25" fmla="*/ 18 h 18"/>
                <a:gd name="T26" fmla="*/ 16 w 20"/>
                <a:gd name="T27" fmla="*/ 16 h 18"/>
                <a:gd name="T28" fmla="*/ 18 w 20"/>
                <a:gd name="T29" fmla="*/ 14 h 18"/>
                <a:gd name="T30" fmla="*/ 20 w 20"/>
                <a:gd name="T31" fmla="*/ 10 h 18"/>
                <a:gd name="T32" fmla="*/ 20 w 20"/>
                <a:gd name="T33" fmla="*/ 8 h 18"/>
                <a:gd name="T34" fmla="*/ 18 w 20"/>
                <a:gd name="T35" fmla="*/ 6 h 18"/>
                <a:gd name="T36" fmla="*/ 16 w 20"/>
                <a:gd name="T37" fmla="*/ 2 h 18"/>
                <a:gd name="T38" fmla="*/ 14 w 20"/>
                <a:gd name="T39" fmla="*/ 0 h 18"/>
                <a:gd name="T40" fmla="*/ 10 w 20"/>
                <a:gd name="T41" fmla="*/ 0 h 18"/>
                <a:gd name="T42" fmla="*/ 6 w 20"/>
                <a:gd name="T43" fmla="*/ 0 h 18"/>
                <a:gd name="T44" fmla="*/ 4 w 20"/>
                <a:gd name="T45" fmla="*/ 2 h 18"/>
                <a:gd name="T46" fmla="*/ 2 w 20"/>
                <a:gd name="T47" fmla="*/ 6 h 18"/>
                <a:gd name="T48" fmla="*/ 0 w 20"/>
                <a:gd name="T49" fmla="*/ 8 h 18"/>
                <a:gd name="T50" fmla="*/ 2 w 20"/>
                <a:gd name="T51" fmla="*/ 12 h 18"/>
                <a:gd name="T52" fmla="*/ 4 w 20"/>
                <a:gd name="T53" fmla="*/ 16 h 18"/>
                <a:gd name="T54" fmla="*/ 6 w 20"/>
                <a:gd name="T55" fmla="*/ 18 h 18"/>
                <a:gd name="T56" fmla="*/ 10 w 20"/>
                <a:gd name="T57" fmla="*/ 18 h 18"/>
                <a:gd name="T58" fmla="*/ 14 w 20"/>
                <a:gd name="T59" fmla="*/ 18 h 18"/>
                <a:gd name="T60" fmla="*/ 16 w 20"/>
                <a:gd name="T61" fmla="*/ 16 h 18"/>
                <a:gd name="T62" fmla="*/ 18 w 20"/>
                <a:gd name="T63" fmla="*/ 12 h 18"/>
                <a:gd name="T64" fmla="*/ 20 w 20"/>
                <a:gd name="T6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8">
                  <a:moveTo>
                    <a:pt x="20" y="8"/>
                  </a:move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20" y="8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70" name="Freeform 8345"/>
            <p:cNvSpPr>
              <a:spLocks/>
            </p:cNvSpPr>
            <p:nvPr/>
          </p:nvSpPr>
          <p:spPr bwMode="auto">
            <a:xfrm>
              <a:off x="2957" y="3121"/>
              <a:ext cx="20" cy="18"/>
            </a:xfrm>
            <a:custGeom>
              <a:avLst/>
              <a:gdLst>
                <a:gd name="T0" fmla="*/ 18 w 20"/>
                <a:gd name="T1" fmla="*/ 6 h 18"/>
                <a:gd name="T2" fmla="*/ 18 w 20"/>
                <a:gd name="T3" fmla="*/ 4 h 18"/>
                <a:gd name="T4" fmla="*/ 16 w 20"/>
                <a:gd name="T5" fmla="*/ 2 h 18"/>
                <a:gd name="T6" fmla="*/ 12 w 20"/>
                <a:gd name="T7" fmla="*/ 0 h 18"/>
                <a:gd name="T8" fmla="*/ 8 w 20"/>
                <a:gd name="T9" fmla="*/ 0 h 18"/>
                <a:gd name="T10" fmla="*/ 4 w 20"/>
                <a:gd name="T11" fmla="*/ 2 h 18"/>
                <a:gd name="T12" fmla="*/ 2 w 20"/>
                <a:gd name="T13" fmla="*/ 4 h 18"/>
                <a:gd name="T14" fmla="*/ 2 w 20"/>
                <a:gd name="T15" fmla="*/ 6 h 18"/>
                <a:gd name="T16" fmla="*/ 2 w 20"/>
                <a:gd name="T17" fmla="*/ 10 h 18"/>
                <a:gd name="T18" fmla="*/ 2 w 20"/>
                <a:gd name="T19" fmla="*/ 14 h 18"/>
                <a:gd name="T20" fmla="*/ 4 w 20"/>
                <a:gd name="T21" fmla="*/ 16 h 18"/>
                <a:gd name="T22" fmla="*/ 8 w 20"/>
                <a:gd name="T23" fmla="*/ 18 h 18"/>
                <a:gd name="T24" fmla="*/ 12 w 20"/>
                <a:gd name="T25" fmla="*/ 18 h 18"/>
                <a:gd name="T26" fmla="*/ 16 w 20"/>
                <a:gd name="T27" fmla="*/ 16 h 18"/>
                <a:gd name="T28" fmla="*/ 18 w 20"/>
                <a:gd name="T29" fmla="*/ 14 h 18"/>
                <a:gd name="T30" fmla="*/ 18 w 20"/>
                <a:gd name="T31" fmla="*/ 10 h 18"/>
                <a:gd name="T32" fmla="*/ 18 w 20"/>
                <a:gd name="T33" fmla="*/ 8 h 18"/>
                <a:gd name="T34" fmla="*/ 18 w 20"/>
                <a:gd name="T35" fmla="*/ 6 h 18"/>
                <a:gd name="T36" fmla="*/ 16 w 20"/>
                <a:gd name="T37" fmla="*/ 2 h 18"/>
                <a:gd name="T38" fmla="*/ 14 w 20"/>
                <a:gd name="T39" fmla="*/ 0 h 18"/>
                <a:gd name="T40" fmla="*/ 10 w 20"/>
                <a:gd name="T41" fmla="*/ 0 h 18"/>
                <a:gd name="T42" fmla="*/ 6 w 20"/>
                <a:gd name="T43" fmla="*/ 0 h 18"/>
                <a:gd name="T44" fmla="*/ 4 w 20"/>
                <a:gd name="T45" fmla="*/ 2 h 18"/>
                <a:gd name="T46" fmla="*/ 2 w 20"/>
                <a:gd name="T47" fmla="*/ 6 h 18"/>
                <a:gd name="T48" fmla="*/ 2 w 20"/>
                <a:gd name="T49" fmla="*/ 8 h 18"/>
                <a:gd name="T50" fmla="*/ 2 w 20"/>
                <a:gd name="T51" fmla="*/ 12 h 18"/>
                <a:gd name="T52" fmla="*/ 4 w 20"/>
                <a:gd name="T53" fmla="*/ 14 h 18"/>
                <a:gd name="T54" fmla="*/ 6 w 20"/>
                <a:gd name="T55" fmla="*/ 16 h 18"/>
                <a:gd name="T56" fmla="*/ 10 w 20"/>
                <a:gd name="T57" fmla="*/ 18 h 18"/>
                <a:gd name="T58" fmla="*/ 14 w 20"/>
                <a:gd name="T59" fmla="*/ 16 h 18"/>
                <a:gd name="T60" fmla="*/ 16 w 20"/>
                <a:gd name="T61" fmla="*/ 14 h 18"/>
                <a:gd name="T62" fmla="*/ 18 w 20"/>
                <a:gd name="T63" fmla="*/ 12 h 18"/>
                <a:gd name="T64" fmla="*/ 18 w 20"/>
                <a:gd name="T6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8">
                  <a:moveTo>
                    <a:pt x="20" y="8"/>
                  </a:move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B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71" name="Freeform 8346"/>
            <p:cNvSpPr>
              <a:spLocks/>
            </p:cNvSpPr>
            <p:nvPr/>
          </p:nvSpPr>
          <p:spPr bwMode="auto">
            <a:xfrm>
              <a:off x="2959" y="3121"/>
              <a:ext cx="16" cy="18"/>
            </a:xfrm>
            <a:custGeom>
              <a:avLst/>
              <a:gdLst>
                <a:gd name="T0" fmla="*/ 16 w 16"/>
                <a:gd name="T1" fmla="*/ 8 h 18"/>
                <a:gd name="T2" fmla="*/ 16 w 16"/>
                <a:gd name="T3" fmla="*/ 4 h 18"/>
                <a:gd name="T4" fmla="*/ 12 w 16"/>
                <a:gd name="T5" fmla="*/ 2 h 18"/>
                <a:gd name="T6" fmla="*/ 10 w 16"/>
                <a:gd name="T7" fmla="*/ 0 h 18"/>
                <a:gd name="T8" fmla="*/ 6 w 16"/>
                <a:gd name="T9" fmla="*/ 0 h 18"/>
                <a:gd name="T10" fmla="*/ 4 w 16"/>
                <a:gd name="T11" fmla="*/ 2 h 18"/>
                <a:gd name="T12" fmla="*/ 0 w 16"/>
                <a:gd name="T13" fmla="*/ 4 h 18"/>
                <a:gd name="T14" fmla="*/ 0 w 16"/>
                <a:gd name="T15" fmla="*/ 8 h 18"/>
                <a:gd name="T16" fmla="*/ 0 w 16"/>
                <a:gd name="T17" fmla="*/ 10 h 18"/>
                <a:gd name="T18" fmla="*/ 0 w 16"/>
                <a:gd name="T19" fmla="*/ 14 h 18"/>
                <a:gd name="T20" fmla="*/ 4 w 16"/>
                <a:gd name="T21" fmla="*/ 16 h 18"/>
                <a:gd name="T22" fmla="*/ 6 w 16"/>
                <a:gd name="T23" fmla="*/ 18 h 18"/>
                <a:gd name="T24" fmla="*/ 10 w 16"/>
                <a:gd name="T25" fmla="*/ 18 h 18"/>
                <a:gd name="T26" fmla="*/ 12 w 16"/>
                <a:gd name="T27" fmla="*/ 16 h 18"/>
                <a:gd name="T28" fmla="*/ 16 w 16"/>
                <a:gd name="T29" fmla="*/ 14 h 18"/>
                <a:gd name="T30" fmla="*/ 16 w 16"/>
                <a:gd name="T31" fmla="*/ 10 h 18"/>
                <a:gd name="T32" fmla="*/ 16 w 16"/>
                <a:gd name="T33" fmla="*/ 8 h 18"/>
                <a:gd name="T34" fmla="*/ 16 w 16"/>
                <a:gd name="T35" fmla="*/ 6 h 18"/>
                <a:gd name="T36" fmla="*/ 14 w 16"/>
                <a:gd name="T37" fmla="*/ 2 h 18"/>
                <a:gd name="T38" fmla="*/ 12 w 16"/>
                <a:gd name="T39" fmla="*/ 2 h 18"/>
                <a:gd name="T40" fmla="*/ 8 w 16"/>
                <a:gd name="T41" fmla="*/ 0 h 18"/>
                <a:gd name="T42" fmla="*/ 4 w 16"/>
                <a:gd name="T43" fmla="*/ 2 h 18"/>
                <a:gd name="T44" fmla="*/ 2 w 16"/>
                <a:gd name="T45" fmla="*/ 2 h 18"/>
                <a:gd name="T46" fmla="*/ 0 w 16"/>
                <a:gd name="T47" fmla="*/ 6 h 18"/>
                <a:gd name="T48" fmla="*/ 0 w 16"/>
                <a:gd name="T49" fmla="*/ 8 h 18"/>
                <a:gd name="T50" fmla="*/ 0 w 16"/>
                <a:gd name="T51" fmla="*/ 12 h 18"/>
                <a:gd name="T52" fmla="*/ 2 w 16"/>
                <a:gd name="T53" fmla="*/ 14 h 18"/>
                <a:gd name="T54" fmla="*/ 4 w 16"/>
                <a:gd name="T55" fmla="*/ 16 h 18"/>
                <a:gd name="T56" fmla="*/ 8 w 16"/>
                <a:gd name="T57" fmla="*/ 18 h 18"/>
                <a:gd name="T58" fmla="*/ 12 w 16"/>
                <a:gd name="T59" fmla="*/ 16 h 18"/>
                <a:gd name="T60" fmla="*/ 14 w 16"/>
                <a:gd name="T61" fmla="*/ 14 h 18"/>
                <a:gd name="T62" fmla="*/ 16 w 16"/>
                <a:gd name="T63" fmla="*/ 12 h 18"/>
                <a:gd name="T64" fmla="*/ 16 w 16"/>
                <a:gd name="T6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8">
                  <a:moveTo>
                    <a:pt x="16" y="8"/>
                  </a:moveTo>
                  <a:lnTo>
                    <a:pt x="16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00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72" name="Freeform 8347"/>
            <p:cNvSpPr>
              <a:spLocks/>
            </p:cNvSpPr>
            <p:nvPr/>
          </p:nvSpPr>
          <p:spPr bwMode="auto">
            <a:xfrm>
              <a:off x="2959" y="3121"/>
              <a:ext cx="16" cy="18"/>
            </a:xfrm>
            <a:custGeom>
              <a:avLst/>
              <a:gdLst>
                <a:gd name="T0" fmla="*/ 16 w 16"/>
                <a:gd name="T1" fmla="*/ 8 h 18"/>
                <a:gd name="T2" fmla="*/ 14 w 16"/>
                <a:gd name="T3" fmla="*/ 4 h 18"/>
                <a:gd name="T4" fmla="*/ 12 w 16"/>
                <a:gd name="T5" fmla="*/ 2 h 18"/>
                <a:gd name="T6" fmla="*/ 10 w 16"/>
                <a:gd name="T7" fmla="*/ 0 h 18"/>
                <a:gd name="T8" fmla="*/ 6 w 16"/>
                <a:gd name="T9" fmla="*/ 0 h 18"/>
                <a:gd name="T10" fmla="*/ 4 w 16"/>
                <a:gd name="T11" fmla="*/ 2 h 18"/>
                <a:gd name="T12" fmla="*/ 2 w 16"/>
                <a:gd name="T13" fmla="*/ 4 h 18"/>
                <a:gd name="T14" fmla="*/ 0 w 16"/>
                <a:gd name="T15" fmla="*/ 8 h 18"/>
                <a:gd name="T16" fmla="*/ 0 w 16"/>
                <a:gd name="T17" fmla="*/ 10 h 18"/>
                <a:gd name="T18" fmla="*/ 2 w 16"/>
                <a:gd name="T19" fmla="*/ 14 h 18"/>
                <a:gd name="T20" fmla="*/ 4 w 16"/>
                <a:gd name="T21" fmla="*/ 16 h 18"/>
                <a:gd name="T22" fmla="*/ 6 w 16"/>
                <a:gd name="T23" fmla="*/ 16 h 18"/>
                <a:gd name="T24" fmla="*/ 10 w 16"/>
                <a:gd name="T25" fmla="*/ 16 h 18"/>
                <a:gd name="T26" fmla="*/ 12 w 16"/>
                <a:gd name="T27" fmla="*/ 16 h 18"/>
                <a:gd name="T28" fmla="*/ 14 w 16"/>
                <a:gd name="T29" fmla="*/ 14 h 18"/>
                <a:gd name="T30" fmla="*/ 16 w 16"/>
                <a:gd name="T31" fmla="*/ 10 h 18"/>
                <a:gd name="T32" fmla="*/ 16 w 16"/>
                <a:gd name="T33" fmla="*/ 8 h 18"/>
                <a:gd name="T34" fmla="*/ 16 w 16"/>
                <a:gd name="T35" fmla="*/ 6 h 18"/>
                <a:gd name="T36" fmla="*/ 14 w 16"/>
                <a:gd name="T37" fmla="*/ 4 h 18"/>
                <a:gd name="T38" fmla="*/ 12 w 16"/>
                <a:gd name="T39" fmla="*/ 2 h 18"/>
                <a:gd name="T40" fmla="*/ 8 w 16"/>
                <a:gd name="T41" fmla="*/ 0 h 18"/>
                <a:gd name="T42" fmla="*/ 4 w 16"/>
                <a:gd name="T43" fmla="*/ 2 h 18"/>
                <a:gd name="T44" fmla="*/ 2 w 16"/>
                <a:gd name="T45" fmla="*/ 4 h 18"/>
                <a:gd name="T46" fmla="*/ 0 w 16"/>
                <a:gd name="T47" fmla="*/ 6 h 18"/>
                <a:gd name="T48" fmla="*/ 0 w 16"/>
                <a:gd name="T49" fmla="*/ 8 h 18"/>
                <a:gd name="T50" fmla="*/ 0 w 16"/>
                <a:gd name="T51" fmla="*/ 12 h 18"/>
                <a:gd name="T52" fmla="*/ 2 w 16"/>
                <a:gd name="T53" fmla="*/ 14 h 18"/>
                <a:gd name="T54" fmla="*/ 4 w 16"/>
                <a:gd name="T55" fmla="*/ 16 h 18"/>
                <a:gd name="T56" fmla="*/ 8 w 16"/>
                <a:gd name="T57" fmla="*/ 16 h 18"/>
                <a:gd name="T58" fmla="*/ 12 w 16"/>
                <a:gd name="T59" fmla="*/ 16 h 18"/>
                <a:gd name="T60" fmla="*/ 14 w 16"/>
                <a:gd name="T61" fmla="*/ 14 h 18"/>
                <a:gd name="T62" fmla="*/ 16 w 16"/>
                <a:gd name="T63" fmla="*/ 12 h 18"/>
                <a:gd name="T64" fmla="*/ 16 w 16"/>
                <a:gd name="T6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8">
                  <a:moveTo>
                    <a:pt x="16" y="8"/>
                  </a:moveTo>
                  <a:lnTo>
                    <a:pt x="16" y="8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00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73" name="Freeform 8348"/>
            <p:cNvSpPr>
              <a:spLocks/>
            </p:cNvSpPr>
            <p:nvPr/>
          </p:nvSpPr>
          <p:spPr bwMode="auto">
            <a:xfrm>
              <a:off x="2959" y="3121"/>
              <a:ext cx="16" cy="16"/>
            </a:xfrm>
            <a:custGeom>
              <a:avLst/>
              <a:gdLst>
                <a:gd name="T0" fmla="*/ 16 w 16"/>
                <a:gd name="T1" fmla="*/ 8 h 16"/>
                <a:gd name="T2" fmla="*/ 14 w 16"/>
                <a:gd name="T3" fmla="*/ 4 h 16"/>
                <a:gd name="T4" fmla="*/ 12 w 16"/>
                <a:gd name="T5" fmla="*/ 2 h 16"/>
                <a:gd name="T6" fmla="*/ 10 w 16"/>
                <a:gd name="T7" fmla="*/ 2 h 16"/>
                <a:gd name="T8" fmla="*/ 6 w 16"/>
                <a:gd name="T9" fmla="*/ 2 h 16"/>
                <a:gd name="T10" fmla="*/ 4 w 16"/>
                <a:gd name="T11" fmla="*/ 2 h 16"/>
                <a:gd name="T12" fmla="*/ 2 w 16"/>
                <a:gd name="T13" fmla="*/ 4 h 16"/>
                <a:gd name="T14" fmla="*/ 0 w 16"/>
                <a:gd name="T15" fmla="*/ 8 h 16"/>
                <a:gd name="T16" fmla="*/ 0 w 16"/>
                <a:gd name="T17" fmla="*/ 10 h 16"/>
                <a:gd name="T18" fmla="*/ 2 w 16"/>
                <a:gd name="T19" fmla="*/ 14 h 16"/>
                <a:gd name="T20" fmla="*/ 4 w 16"/>
                <a:gd name="T21" fmla="*/ 16 h 16"/>
                <a:gd name="T22" fmla="*/ 6 w 16"/>
                <a:gd name="T23" fmla="*/ 16 h 16"/>
                <a:gd name="T24" fmla="*/ 10 w 16"/>
                <a:gd name="T25" fmla="*/ 16 h 16"/>
                <a:gd name="T26" fmla="*/ 12 w 16"/>
                <a:gd name="T27" fmla="*/ 16 h 16"/>
                <a:gd name="T28" fmla="*/ 14 w 16"/>
                <a:gd name="T29" fmla="*/ 14 h 16"/>
                <a:gd name="T30" fmla="*/ 16 w 16"/>
                <a:gd name="T31" fmla="*/ 10 h 16"/>
                <a:gd name="T32" fmla="*/ 16 w 16"/>
                <a:gd name="T33" fmla="*/ 8 h 16"/>
                <a:gd name="T34" fmla="*/ 14 w 16"/>
                <a:gd name="T35" fmla="*/ 6 h 16"/>
                <a:gd name="T36" fmla="*/ 14 w 16"/>
                <a:gd name="T37" fmla="*/ 4 h 16"/>
                <a:gd name="T38" fmla="*/ 10 w 16"/>
                <a:gd name="T39" fmla="*/ 2 h 16"/>
                <a:gd name="T40" fmla="*/ 8 w 16"/>
                <a:gd name="T41" fmla="*/ 2 h 16"/>
                <a:gd name="T42" fmla="*/ 6 w 16"/>
                <a:gd name="T43" fmla="*/ 2 h 16"/>
                <a:gd name="T44" fmla="*/ 2 w 16"/>
                <a:gd name="T45" fmla="*/ 4 h 16"/>
                <a:gd name="T46" fmla="*/ 2 w 16"/>
                <a:gd name="T47" fmla="*/ 6 h 16"/>
                <a:gd name="T48" fmla="*/ 0 w 16"/>
                <a:gd name="T49" fmla="*/ 8 h 16"/>
                <a:gd name="T50" fmla="*/ 2 w 16"/>
                <a:gd name="T51" fmla="*/ 12 h 16"/>
                <a:gd name="T52" fmla="*/ 2 w 16"/>
                <a:gd name="T53" fmla="*/ 14 h 16"/>
                <a:gd name="T54" fmla="*/ 6 w 16"/>
                <a:gd name="T55" fmla="*/ 16 h 16"/>
                <a:gd name="T56" fmla="*/ 8 w 16"/>
                <a:gd name="T57" fmla="*/ 16 h 16"/>
                <a:gd name="T58" fmla="*/ 10 w 16"/>
                <a:gd name="T59" fmla="*/ 16 h 16"/>
                <a:gd name="T60" fmla="*/ 14 w 16"/>
                <a:gd name="T61" fmla="*/ 14 h 16"/>
                <a:gd name="T62" fmla="*/ 14 w 16"/>
                <a:gd name="T63" fmla="*/ 12 h 16"/>
                <a:gd name="T64" fmla="*/ 16 w 16"/>
                <a:gd name="T6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00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74" name="Freeform 8349"/>
            <p:cNvSpPr>
              <a:spLocks/>
            </p:cNvSpPr>
            <p:nvPr/>
          </p:nvSpPr>
          <p:spPr bwMode="auto">
            <a:xfrm>
              <a:off x="2959" y="3123"/>
              <a:ext cx="16" cy="14"/>
            </a:xfrm>
            <a:custGeom>
              <a:avLst/>
              <a:gdLst>
                <a:gd name="T0" fmla="*/ 16 w 16"/>
                <a:gd name="T1" fmla="*/ 6 h 14"/>
                <a:gd name="T2" fmla="*/ 14 w 16"/>
                <a:gd name="T3" fmla="*/ 2 h 14"/>
                <a:gd name="T4" fmla="*/ 12 w 16"/>
                <a:gd name="T5" fmla="*/ 0 h 14"/>
                <a:gd name="T6" fmla="*/ 10 w 16"/>
                <a:gd name="T7" fmla="*/ 0 h 14"/>
                <a:gd name="T8" fmla="*/ 6 w 16"/>
                <a:gd name="T9" fmla="*/ 0 h 14"/>
                <a:gd name="T10" fmla="*/ 4 w 16"/>
                <a:gd name="T11" fmla="*/ 0 h 14"/>
                <a:gd name="T12" fmla="*/ 2 w 16"/>
                <a:gd name="T13" fmla="*/ 2 h 14"/>
                <a:gd name="T14" fmla="*/ 0 w 16"/>
                <a:gd name="T15" fmla="*/ 6 h 14"/>
                <a:gd name="T16" fmla="*/ 0 w 16"/>
                <a:gd name="T17" fmla="*/ 8 h 14"/>
                <a:gd name="T18" fmla="*/ 2 w 16"/>
                <a:gd name="T19" fmla="*/ 10 h 14"/>
                <a:gd name="T20" fmla="*/ 4 w 16"/>
                <a:gd name="T21" fmla="*/ 12 h 14"/>
                <a:gd name="T22" fmla="*/ 6 w 16"/>
                <a:gd name="T23" fmla="*/ 14 h 14"/>
                <a:gd name="T24" fmla="*/ 10 w 16"/>
                <a:gd name="T25" fmla="*/ 14 h 14"/>
                <a:gd name="T26" fmla="*/ 12 w 16"/>
                <a:gd name="T27" fmla="*/ 12 h 14"/>
                <a:gd name="T28" fmla="*/ 14 w 16"/>
                <a:gd name="T29" fmla="*/ 10 h 14"/>
                <a:gd name="T30" fmla="*/ 16 w 16"/>
                <a:gd name="T31" fmla="*/ 8 h 14"/>
                <a:gd name="T32" fmla="*/ 14 w 16"/>
                <a:gd name="T33" fmla="*/ 6 h 14"/>
                <a:gd name="T34" fmla="*/ 14 w 16"/>
                <a:gd name="T35" fmla="*/ 4 h 14"/>
                <a:gd name="T36" fmla="*/ 12 w 16"/>
                <a:gd name="T37" fmla="*/ 2 h 14"/>
                <a:gd name="T38" fmla="*/ 10 w 16"/>
                <a:gd name="T39" fmla="*/ 0 h 14"/>
                <a:gd name="T40" fmla="*/ 8 w 16"/>
                <a:gd name="T41" fmla="*/ 0 h 14"/>
                <a:gd name="T42" fmla="*/ 6 w 16"/>
                <a:gd name="T43" fmla="*/ 0 h 14"/>
                <a:gd name="T44" fmla="*/ 4 w 16"/>
                <a:gd name="T45" fmla="*/ 2 h 14"/>
                <a:gd name="T46" fmla="*/ 2 w 16"/>
                <a:gd name="T47" fmla="*/ 4 h 14"/>
                <a:gd name="T48" fmla="*/ 0 w 16"/>
                <a:gd name="T49" fmla="*/ 6 h 14"/>
                <a:gd name="T50" fmla="*/ 2 w 16"/>
                <a:gd name="T51" fmla="*/ 10 h 14"/>
                <a:gd name="T52" fmla="*/ 4 w 16"/>
                <a:gd name="T53" fmla="*/ 12 h 14"/>
                <a:gd name="T54" fmla="*/ 6 w 16"/>
                <a:gd name="T55" fmla="*/ 14 h 14"/>
                <a:gd name="T56" fmla="*/ 8 w 16"/>
                <a:gd name="T57" fmla="*/ 14 h 14"/>
                <a:gd name="T58" fmla="*/ 10 w 16"/>
                <a:gd name="T59" fmla="*/ 14 h 14"/>
                <a:gd name="T60" fmla="*/ 12 w 16"/>
                <a:gd name="T61" fmla="*/ 12 h 14"/>
                <a:gd name="T62" fmla="*/ 14 w 16"/>
                <a:gd name="T63" fmla="*/ 10 h 14"/>
                <a:gd name="T64" fmla="*/ 14 w 16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4">
                  <a:moveTo>
                    <a:pt x="16" y="6"/>
                  </a:moveTo>
                  <a:lnTo>
                    <a:pt x="16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00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75" name="Freeform 8350"/>
            <p:cNvSpPr>
              <a:spLocks/>
            </p:cNvSpPr>
            <p:nvPr/>
          </p:nvSpPr>
          <p:spPr bwMode="auto">
            <a:xfrm>
              <a:off x="2959" y="3123"/>
              <a:ext cx="14" cy="14"/>
            </a:xfrm>
            <a:custGeom>
              <a:avLst/>
              <a:gdLst>
                <a:gd name="T0" fmla="*/ 14 w 14"/>
                <a:gd name="T1" fmla="*/ 6 h 14"/>
                <a:gd name="T2" fmla="*/ 14 w 14"/>
                <a:gd name="T3" fmla="*/ 2 h 14"/>
                <a:gd name="T4" fmla="*/ 12 w 14"/>
                <a:gd name="T5" fmla="*/ 0 h 14"/>
                <a:gd name="T6" fmla="*/ 10 w 14"/>
                <a:gd name="T7" fmla="*/ 0 h 14"/>
                <a:gd name="T8" fmla="*/ 6 w 14"/>
                <a:gd name="T9" fmla="*/ 0 h 14"/>
                <a:gd name="T10" fmla="*/ 4 w 14"/>
                <a:gd name="T11" fmla="*/ 0 h 14"/>
                <a:gd name="T12" fmla="*/ 2 w 14"/>
                <a:gd name="T13" fmla="*/ 2 h 14"/>
                <a:gd name="T14" fmla="*/ 2 w 14"/>
                <a:gd name="T15" fmla="*/ 6 h 14"/>
                <a:gd name="T16" fmla="*/ 2 w 14"/>
                <a:gd name="T17" fmla="*/ 8 h 14"/>
                <a:gd name="T18" fmla="*/ 2 w 14"/>
                <a:gd name="T19" fmla="*/ 10 h 14"/>
                <a:gd name="T20" fmla="*/ 4 w 14"/>
                <a:gd name="T21" fmla="*/ 12 h 14"/>
                <a:gd name="T22" fmla="*/ 6 w 14"/>
                <a:gd name="T23" fmla="*/ 14 h 14"/>
                <a:gd name="T24" fmla="*/ 10 w 14"/>
                <a:gd name="T25" fmla="*/ 14 h 14"/>
                <a:gd name="T26" fmla="*/ 12 w 14"/>
                <a:gd name="T27" fmla="*/ 12 h 14"/>
                <a:gd name="T28" fmla="*/ 14 w 14"/>
                <a:gd name="T29" fmla="*/ 10 h 14"/>
                <a:gd name="T30" fmla="*/ 14 w 14"/>
                <a:gd name="T31" fmla="*/ 8 h 14"/>
                <a:gd name="T32" fmla="*/ 14 w 14"/>
                <a:gd name="T33" fmla="*/ 6 h 14"/>
                <a:gd name="T34" fmla="*/ 14 w 14"/>
                <a:gd name="T35" fmla="*/ 4 h 14"/>
                <a:gd name="T36" fmla="*/ 12 w 14"/>
                <a:gd name="T37" fmla="*/ 2 h 14"/>
                <a:gd name="T38" fmla="*/ 10 w 14"/>
                <a:gd name="T39" fmla="*/ 0 h 14"/>
                <a:gd name="T40" fmla="*/ 8 w 14"/>
                <a:gd name="T41" fmla="*/ 0 h 14"/>
                <a:gd name="T42" fmla="*/ 6 w 14"/>
                <a:gd name="T43" fmla="*/ 0 h 14"/>
                <a:gd name="T44" fmla="*/ 4 w 14"/>
                <a:gd name="T45" fmla="*/ 2 h 14"/>
                <a:gd name="T46" fmla="*/ 2 w 14"/>
                <a:gd name="T47" fmla="*/ 4 h 14"/>
                <a:gd name="T48" fmla="*/ 2 w 14"/>
                <a:gd name="T49" fmla="*/ 6 h 14"/>
                <a:gd name="T50" fmla="*/ 2 w 14"/>
                <a:gd name="T51" fmla="*/ 10 h 14"/>
                <a:gd name="T52" fmla="*/ 4 w 14"/>
                <a:gd name="T53" fmla="*/ 12 h 14"/>
                <a:gd name="T54" fmla="*/ 6 w 14"/>
                <a:gd name="T55" fmla="*/ 12 h 14"/>
                <a:gd name="T56" fmla="*/ 8 w 14"/>
                <a:gd name="T57" fmla="*/ 14 h 14"/>
                <a:gd name="T58" fmla="*/ 10 w 14"/>
                <a:gd name="T59" fmla="*/ 12 h 14"/>
                <a:gd name="T60" fmla="*/ 12 w 14"/>
                <a:gd name="T61" fmla="*/ 12 h 14"/>
                <a:gd name="T62" fmla="*/ 14 w 14"/>
                <a:gd name="T63" fmla="*/ 10 h 14"/>
                <a:gd name="T64" fmla="*/ 14 w 1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00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76" name="Freeform 8351"/>
            <p:cNvSpPr>
              <a:spLocks/>
            </p:cNvSpPr>
            <p:nvPr/>
          </p:nvSpPr>
          <p:spPr bwMode="auto">
            <a:xfrm>
              <a:off x="2961" y="3123"/>
              <a:ext cx="12" cy="14"/>
            </a:xfrm>
            <a:custGeom>
              <a:avLst/>
              <a:gdLst>
                <a:gd name="T0" fmla="*/ 12 w 12"/>
                <a:gd name="T1" fmla="*/ 6 h 14"/>
                <a:gd name="T2" fmla="*/ 12 w 12"/>
                <a:gd name="T3" fmla="*/ 4 h 14"/>
                <a:gd name="T4" fmla="*/ 10 w 12"/>
                <a:gd name="T5" fmla="*/ 2 h 14"/>
                <a:gd name="T6" fmla="*/ 8 w 12"/>
                <a:gd name="T7" fmla="*/ 0 h 14"/>
                <a:gd name="T8" fmla="*/ 4 w 12"/>
                <a:gd name="T9" fmla="*/ 0 h 14"/>
                <a:gd name="T10" fmla="*/ 2 w 12"/>
                <a:gd name="T11" fmla="*/ 2 h 14"/>
                <a:gd name="T12" fmla="*/ 0 w 12"/>
                <a:gd name="T13" fmla="*/ 4 h 14"/>
                <a:gd name="T14" fmla="*/ 0 w 12"/>
                <a:gd name="T15" fmla="*/ 6 h 14"/>
                <a:gd name="T16" fmla="*/ 0 w 12"/>
                <a:gd name="T17" fmla="*/ 8 h 14"/>
                <a:gd name="T18" fmla="*/ 0 w 12"/>
                <a:gd name="T19" fmla="*/ 10 h 14"/>
                <a:gd name="T20" fmla="*/ 2 w 12"/>
                <a:gd name="T21" fmla="*/ 12 h 14"/>
                <a:gd name="T22" fmla="*/ 4 w 12"/>
                <a:gd name="T23" fmla="*/ 14 h 14"/>
                <a:gd name="T24" fmla="*/ 8 w 12"/>
                <a:gd name="T25" fmla="*/ 14 h 14"/>
                <a:gd name="T26" fmla="*/ 10 w 12"/>
                <a:gd name="T27" fmla="*/ 12 h 14"/>
                <a:gd name="T28" fmla="*/ 12 w 12"/>
                <a:gd name="T29" fmla="*/ 10 h 14"/>
                <a:gd name="T30" fmla="*/ 12 w 12"/>
                <a:gd name="T31" fmla="*/ 8 h 14"/>
                <a:gd name="T32" fmla="*/ 12 w 12"/>
                <a:gd name="T33" fmla="*/ 6 h 14"/>
                <a:gd name="T34" fmla="*/ 12 w 12"/>
                <a:gd name="T35" fmla="*/ 4 h 14"/>
                <a:gd name="T36" fmla="*/ 10 w 12"/>
                <a:gd name="T37" fmla="*/ 2 h 14"/>
                <a:gd name="T38" fmla="*/ 8 w 12"/>
                <a:gd name="T39" fmla="*/ 2 h 14"/>
                <a:gd name="T40" fmla="*/ 6 w 12"/>
                <a:gd name="T41" fmla="*/ 0 h 14"/>
                <a:gd name="T42" fmla="*/ 4 w 12"/>
                <a:gd name="T43" fmla="*/ 2 h 14"/>
                <a:gd name="T44" fmla="*/ 2 w 12"/>
                <a:gd name="T45" fmla="*/ 2 h 14"/>
                <a:gd name="T46" fmla="*/ 0 w 12"/>
                <a:gd name="T47" fmla="*/ 4 h 14"/>
                <a:gd name="T48" fmla="*/ 0 w 12"/>
                <a:gd name="T49" fmla="*/ 6 h 14"/>
                <a:gd name="T50" fmla="*/ 0 w 12"/>
                <a:gd name="T51" fmla="*/ 10 h 14"/>
                <a:gd name="T52" fmla="*/ 2 w 12"/>
                <a:gd name="T53" fmla="*/ 12 h 14"/>
                <a:gd name="T54" fmla="*/ 4 w 12"/>
                <a:gd name="T55" fmla="*/ 12 h 14"/>
                <a:gd name="T56" fmla="*/ 6 w 12"/>
                <a:gd name="T57" fmla="*/ 12 h 14"/>
                <a:gd name="T58" fmla="*/ 8 w 12"/>
                <a:gd name="T59" fmla="*/ 12 h 14"/>
                <a:gd name="T60" fmla="*/ 10 w 12"/>
                <a:gd name="T61" fmla="*/ 12 h 14"/>
                <a:gd name="T62" fmla="*/ 12 w 12"/>
                <a:gd name="T63" fmla="*/ 10 h 14"/>
                <a:gd name="T64" fmla="*/ 12 w 12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14">
                  <a:moveTo>
                    <a:pt x="12" y="6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77" name="Freeform 8352"/>
            <p:cNvSpPr>
              <a:spLocks/>
            </p:cNvSpPr>
            <p:nvPr/>
          </p:nvSpPr>
          <p:spPr bwMode="auto">
            <a:xfrm>
              <a:off x="2961" y="3123"/>
              <a:ext cx="12" cy="12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4 h 12"/>
                <a:gd name="T4" fmla="*/ 10 w 12"/>
                <a:gd name="T5" fmla="*/ 2 h 12"/>
                <a:gd name="T6" fmla="*/ 8 w 12"/>
                <a:gd name="T7" fmla="*/ 0 h 12"/>
                <a:gd name="T8" fmla="*/ 4 w 12"/>
                <a:gd name="T9" fmla="*/ 0 h 12"/>
                <a:gd name="T10" fmla="*/ 2 w 12"/>
                <a:gd name="T11" fmla="*/ 2 h 12"/>
                <a:gd name="T12" fmla="*/ 0 w 12"/>
                <a:gd name="T13" fmla="*/ 4 h 12"/>
                <a:gd name="T14" fmla="*/ 0 w 12"/>
                <a:gd name="T15" fmla="*/ 6 h 12"/>
                <a:gd name="T16" fmla="*/ 0 w 12"/>
                <a:gd name="T17" fmla="*/ 8 h 12"/>
                <a:gd name="T18" fmla="*/ 0 w 12"/>
                <a:gd name="T19" fmla="*/ 10 h 12"/>
                <a:gd name="T20" fmla="*/ 2 w 12"/>
                <a:gd name="T21" fmla="*/ 12 h 12"/>
                <a:gd name="T22" fmla="*/ 4 w 12"/>
                <a:gd name="T23" fmla="*/ 12 h 12"/>
                <a:gd name="T24" fmla="*/ 8 w 12"/>
                <a:gd name="T25" fmla="*/ 12 h 12"/>
                <a:gd name="T26" fmla="*/ 10 w 12"/>
                <a:gd name="T27" fmla="*/ 12 h 12"/>
                <a:gd name="T28" fmla="*/ 12 w 12"/>
                <a:gd name="T29" fmla="*/ 10 h 12"/>
                <a:gd name="T30" fmla="*/ 12 w 12"/>
                <a:gd name="T31" fmla="*/ 8 h 12"/>
                <a:gd name="T32" fmla="*/ 12 w 12"/>
                <a:gd name="T33" fmla="*/ 6 h 12"/>
                <a:gd name="T34" fmla="*/ 12 w 12"/>
                <a:gd name="T35" fmla="*/ 4 h 12"/>
                <a:gd name="T36" fmla="*/ 10 w 12"/>
                <a:gd name="T37" fmla="*/ 2 h 12"/>
                <a:gd name="T38" fmla="*/ 8 w 12"/>
                <a:gd name="T39" fmla="*/ 2 h 12"/>
                <a:gd name="T40" fmla="*/ 6 w 12"/>
                <a:gd name="T41" fmla="*/ 2 h 12"/>
                <a:gd name="T42" fmla="*/ 4 w 12"/>
                <a:gd name="T43" fmla="*/ 2 h 12"/>
                <a:gd name="T44" fmla="*/ 2 w 12"/>
                <a:gd name="T45" fmla="*/ 2 h 12"/>
                <a:gd name="T46" fmla="*/ 0 w 12"/>
                <a:gd name="T47" fmla="*/ 4 h 12"/>
                <a:gd name="T48" fmla="*/ 0 w 12"/>
                <a:gd name="T49" fmla="*/ 6 h 12"/>
                <a:gd name="T50" fmla="*/ 0 w 12"/>
                <a:gd name="T51" fmla="*/ 10 h 12"/>
                <a:gd name="T52" fmla="*/ 2 w 12"/>
                <a:gd name="T53" fmla="*/ 10 h 12"/>
                <a:gd name="T54" fmla="*/ 4 w 12"/>
                <a:gd name="T55" fmla="*/ 12 h 12"/>
                <a:gd name="T56" fmla="*/ 6 w 12"/>
                <a:gd name="T57" fmla="*/ 12 h 12"/>
                <a:gd name="T58" fmla="*/ 8 w 12"/>
                <a:gd name="T59" fmla="*/ 12 h 12"/>
                <a:gd name="T60" fmla="*/ 10 w 12"/>
                <a:gd name="T61" fmla="*/ 10 h 12"/>
                <a:gd name="T62" fmla="*/ 12 w 12"/>
                <a:gd name="T63" fmla="*/ 10 h 12"/>
                <a:gd name="T64" fmla="*/ 12 w 12"/>
                <a:gd name="T6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78" name="Freeform 8353"/>
            <p:cNvSpPr>
              <a:spLocks/>
            </p:cNvSpPr>
            <p:nvPr/>
          </p:nvSpPr>
          <p:spPr bwMode="auto">
            <a:xfrm>
              <a:off x="2961" y="3125"/>
              <a:ext cx="12" cy="10"/>
            </a:xfrm>
            <a:custGeom>
              <a:avLst/>
              <a:gdLst>
                <a:gd name="T0" fmla="*/ 12 w 12"/>
                <a:gd name="T1" fmla="*/ 4 h 10"/>
                <a:gd name="T2" fmla="*/ 10 w 12"/>
                <a:gd name="T3" fmla="*/ 2 h 10"/>
                <a:gd name="T4" fmla="*/ 10 w 12"/>
                <a:gd name="T5" fmla="*/ 0 h 10"/>
                <a:gd name="T6" fmla="*/ 8 w 12"/>
                <a:gd name="T7" fmla="*/ 0 h 10"/>
                <a:gd name="T8" fmla="*/ 4 w 12"/>
                <a:gd name="T9" fmla="*/ 0 h 10"/>
                <a:gd name="T10" fmla="*/ 2 w 12"/>
                <a:gd name="T11" fmla="*/ 0 h 10"/>
                <a:gd name="T12" fmla="*/ 2 w 12"/>
                <a:gd name="T13" fmla="*/ 2 h 10"/>
                <a:gd name="T14" fmla="*/ 0 w 12"/>
                <a:gd name="T15" fmla="*/ 4 h 10"/>
                <a:gd name="T16" fmla="*/ 0 w 12"/>
                <a:gd name="T17" fmla="*/ 6 h 10"/>
                <a:gd name="T18" fmla="*/ 2 w 12"/>
                <a:gd name="T19" fmla="*/ 8 h 10"/>
                <a:gd name="T20" fmla="*/ 2 w 12"/>
                <a:gd name="T21" fmla="*/ 10 h 10"/>
                <a:gd name="T22" fmla="*/ 4 w 12"/>
                <a:gd name="T23" fmla="*/ 10 h 10"/>
                <a:gd name="T24" fmla="*/ 8 w 12"/>
                <a:gd name="T25" fmla="*/ 10 h 10"/>
                <a:gd name="T26" fmla="*/ 10 w 12"/>
                <a:gd name="T27" fmla="*/ 10 h 10"/>
                <a:gd name="T28" fmla="*/ 10 w 12"/>
                <a:gd name="T29" fmla="*/ 8 h 10"/>
                <a:gd name="T30" fmla="*/ 12 w 12"/>
                <a:gd name="T31" fmla="*/ 6 h 10"/>
                <a:gd name="T32" fmla="*/ 12 w 12"/>
                <a:gd name="T33" fmla="*/ 4 h 10"/>
                <a:gd name="T34" fmla="*/ 10 w 12"/>
                <a:gd name="T35" fmla="*/ 2 h 10"/>
                <a:gd name="T36" fmla="*/ 10 w 12"/>
                <a:gd name="T37" fmla="*/ 2 h 10"/>
                <a:gd name="T38" fmla="*/ 8 w 12"/>
                <a:gd name="T39" fmla="*/ 0 h 10"/>
                <a:gd name="T40" fmla="*/ 6 w 12"/>
                <a:gd name="T41" fmla="*/ 0 h 10"/>
                <a:gd name="T42" fmla="*/ 4 w 12"/>
                <a:gd name="T43" fmla="*/ 0 h 10"/>
                <a:gd name="T44" fmla="*/ 2 w 12"/>
                <a:gd name="T45" fmla="*/ 2 h 10"/>
                <a:gd name="T46" fmla="*/ 2 w 12"/>
                <a:gd name="T47" fmla="*/ 2 h 10"/>
                <a:gd name="T48" fmla="*/ 0 w 12"/>
                <a:gd name="T49" fmla="*/ 4 h 10"/>
                <a:gd name="T50" fmla="*/ 2 w 12"/>
                <a:gd name="T51" fmla="*/ 6 h 10"/>
                <a:gd name="T52" fmla="*/ 2 w 12"/>
                <a:gd name="T53" fmla="*/ 8 h 10"/>
                <a:gd name="T54" fmla="*/ 4 w 12"/>
                <a:gd name="T55" fmla="*/ 10 h 10"/>
                <a:gd name="T56" fmla="*/ 6 w 12"/>
                <a:gd name="T57" fmla="*/ 10 h 10"/>
                <a:gd name="T58" fmla="*/ 8 w 12"/>
                <a:gd name="T59" fmla="*/ 10 h 10"/>
                <a:gd name="T60" fmla="*/ 10 w 12"/>
                <a:gd name="T61" fmla="*/ 8 h 10"/>
                <a:gd name="T62" fmla="*/ 10 w 12"/>
                <a:gd name="T63" fmla="*/ 6 h 10"/>
                <a:gd name="T64" fmla="*/ 12 w 12"/>
                <a:gd name="T6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10">
                  <a:moveTo>
                    <a:pt x="12" y="4"/>
                  </a:moveTo>
                  <a:lnTo>
                    <a:pt x="12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C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79" name="Freeform 8354"/>
            <p:cNvSpPr>
              <a:spLocks/>
            </p:cNvSpPr>
            <p:nvPr/>
          </p:nvSpPr>
          <p:spPr bwMode="auto">
            <a:xfrm>
              <a:off x="2961" y="3125"/>
              <a:ext cx="12" cy="10"/>
            </a:xfrm>
            <a:custGeom>
              <a:avLst/>
              <a:gdLst>
                <a:gd name="T0" fmla="*/ 12 w 12"/>
                <a:gd name="T1" fmla="*/ 4 h 10"/>
                <a:gd name="T2" fmla="*/ 10 w 12"/>
                <a:gd name="T3" fmla="*/ 2 h 10"/>
                <a:gd name="T4" fmla="*/ 8 w 12"/>
                <a:gd name="T5" fmla="*/ 0 h 10"/>
                <a:gd name="T6" fmla="*/ 8 w 12"/>
                <a:gd name="T7" fmla="*/ 0 h 10"/>
                <a:gd name="T8" fmla="*/ 4 w 12"/>
                <a:gd name="T9" fmla="*/ 0 h 10"/>
                <a:gd name="T10" fmla="*/ 2 w 12"/>
                <a:gd name="T11" fmla="*/ 0 h 10"/>
                <a:gd name="T12" fmla="*/ 2 w 12"/>
                <a:gd name="T13" fmla="*/ 2 h 10"/>
                <a:gd name="T14" fmla="*/ 0 w 12"/>
                <a:gd name="T15" fmla="*/ 4 h 10"/>
                <a:gd name="T16" fmla="*/ 0 w 12"/>
                <a:gd name="T17" fmla="*/ 6 h 10"/>
                <a:gd name="T18" fmla="*/ 2 w 12"/>
                <a:gd name="T19" fmla="*/ 8 h 10"/>
                <a:gd name="T20" fmla="*/ 2 w 12"/>
                <a:gd name="T21" fmla="*/ 10 h 10"/>
                <a:gd name="T22" fmla="*/ 4 w 12"/>
                <a:gd name="T23" fmla="*/ 10 h 10"/>
                <a:gd name="T24" fmla="*/ 8 w 12"/>
                <a:gd name="T25" fmla="*/ 10 h 10"/>
                <a:gd name="T26" fmla="*/ 8 w 12"/>
                <a:gd name="T27" fmla="*/ 10 h 10"/>
                <a:gd name="T28" fmla="*/ 10 w 12"/>
                <a:gd name="T29" fmla="*/ 8 h 10"/>
                <a:gd name="T30" fmla="*/ 12 w 12"/>
                <a:gd name="T31" fmla="*/ 6 h 10"/>
                <a:gd name="T32" fmla="*/ 10 w 12"/>
                <a:gd name="T33" fmla="*/ 4 h 10"/>
                <a:gd name="T34" fmla="*/ 10 w 12"/>
                <a:gd name="T35" fmla="*/ 2 h 10"/>
                <a:gd name="T36" fmla="*/ 10 w 12"/>
                <a:gd name="T37" fmla="*/ 2 h 10"/>
                <a:gd name="T38" fmla="*/ 8 w 12"/>
                <a:gd name="T39" fmla="*/ 0 h 10"/>
                <a:gd name="T40" fmla="*/ 6 w 12"/>
                <a:gd name="T41" fmla="*/ 0 h 10"/>
                <a:gd name="T42" fmla="*/ 4 w 12"/>
                <a:gd name="T43" fmla="*/ 0 h 10"/>
                <a:gd name="T44" fmla="*/ 2 w 12"/>
                <a:gd name="T45" fmla="*/ 2 h 10"/>
                <a:gd name="T46" fmla="*/ 2 w 12"/>
                <a:gd name="T47" fmla="*/ 2 h 10"/>
                <a:gd name="T48" fmla="*/ 2 w 12"/>
                <a:gd name="T49" fmla="*/ 4 h 10"/>
                <a:gd name="T50" fmla="*/ 2 w 12"/>
                <a:gd name="T51" fmla="*/ 6 h 10"/>
                <a:gd name="T52" fmla="*/ 2 w 12"/>
                <a:gd name="T53" fmla="*/ 8 h 10"/>
                <a:gd name="T54" fmla="*/ 4 w 12"/>
                <a:gd name="T55" fmla="*/ 10 h 10"/>
                <a:gd name="T56" fmla="*/ 6 w 12"/>
                <a:gd name="T57" fmla="*/ 10 h 10"/>
                <a:gd name="T58" fmla="*/ 8 w 12"/>
                <a:gd name="T59" fmla="*/ 10 h 10"/>
                <a:gd name="T60" fmla="*/ 10 w 12"/>
                <a:gd name="T61" fmla="*/ 8 h 10"/>
                <a:gd name="T62" fmla="*/ 10 w 12"/>
                <a:gd name="T63" fmla="*/ 6 h 10"/>
                <a:gd name="T64" fmla="*/ 10 w 12"/>
                <a:gd name="T6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10">
                  <a:moveTo>
                    <a:pt x="12" y="4"/>
                  </a:move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80" name="Freeform 8355"/>
            <p:cNvSpPr>
              <a:spLocks/>
            </p:cNvSpPr>
            <p:nvPr/>
          </p:nvSpPr>
          <p:spPr bwMode="auto">
            <a:xfrm>
              <a:off x="2963" y="3125"/>
              <a:ext cx="8" cy="10"/>
            </a:xfrm>
            <a:custGeom>
              <a:avLst/>
              <a:gdLst>
                <a:gd name="T0" fmla="*/ 8 w 8"/>
                <a:gd name="T1" fmla="*/ 4 h 10"/>
                <a:gd name="T2" fmla="*/ 8 w 8"/>
                <a:gd name="T3" fmla="*/ 2 h 10"/>
                <a:gd name="T4" fmla="*/ 6 w 8"/>
                <a:gd name="T5" fmla="*/ 0 h 10"/>
                <a:gd name="T6" fmla="*/ 4 w 8"/>
                <a:gd name="T7" fmla="*/ 0 h 10"/>
                <a:gd name="T8" fmla="*/ 2 w 8"/>
                <a:gd name="T9" fmla="*/ 0 h 10"/>
                <a:gd name="T10" fmla="*/ 2 w 8"/>
                <a:gd name="T11" fmla="*/ 0 h 10"/>
                <a:gd name="T12" fmla="*/ 0 w 8"/>
                <a:gd name="T13" fmla="*/ 2 h 10"/>
                <a:gd name="T14" fmla="*/ 0 w 8"/>
                <a:gd name="T15" fmla="*/ 4 h 10"/>
                <a:gd name="T16" fmla="*/ 0 w 8"/>
                <a:gd name="T17" fmla="*/ 6 h 10"/>
                <a:gd name="T18" fmla="*/ 0 w 8"/>
                <a:gd name="T19" fmla="*/ 8 h 10"/>
                <a:gd name="T20" fmla="*/ 2 w 8"/>
                <a:gd name="T21" fmla="*/ 8 h 10"/>
                <a:gd name="T22" fmla="*/ 2 w 8"/>
                <a:gd name="T23" fmla="*/ 10 h 10"/>
                <a:gd name="T24" fmla="*/ 4 w 8"/>
                <a:gd name="T25" fmla="*/ 10 h 10"/>
                <a:gd name="T26" fmla="*/ 6 w 8"/>
                <a:gd name="T27" fmla="*/ 8 h 10"/>
                <a:gd name="T28" fmla="*/ 8 w 8"/>
                <a:gd name="T29" fmla="*/ 8 h 10"/>
                <a:gd name="T30" fmla="*/ 8 w 8"/>
                <a:gd name="T31" fmla="*/ 6 h 10"/>
                <a:gd name="T32" fmla="*/ 8 w 8"/>
                <a:gd name="T33" fmla="*/ 4 h 10"/>
                <a:gd name="T34" fmla="*/ 8 w 8"/>
                <a:gd name="T35" fmla="*/ 4 h 10"/>
                <a:gd name="T36" fmla="*/ 8 w 8"/>
                <a:gd name="T37" fmla="*/ 2 h 10"/>
                <a:gd name="T38" fmla="*/ 6 w 8"/>
                <a:gd name="T39" fmla="*/ 0 h 10"/>
                <a:gd name="T40" fmla="*/ 4 w 8"/>
                <a:gd name="T41" fmla="*/ 0 h 10"/>
                <a:gd name="T42" fmla="*/ 2 w 8"/>
                <a:gd name="T43" fmla="*/ 0 h 10"/>
                <a:gd name="T44" fmla="*/ 0 w 8"/>
                <a:gd name="T45" fmla="*/ 2 h 10"/>
                <a:gd name="T46" fmla="*/ 0 w 8"/>
                <a:gd name="T47" fmla="*/ 4 h 10"/>
                <a:gd name="T48" fmla="*/ 0 w 8"/>
                <a:gd name="T49" fmla="*/ 4 h 10"/>
                <a:gd name="T50" fmla="*/ 0 w 8"/>
                <a:gd name="T51" fmla="*/ 6 h 10"/>
                <a:gd name="T52" fmla="*/ 0 w 8"/>
                <a:gd name="T53" fmla="*/ 8 h 10"/>
                <a:gd name="T54" fmla="*/ 2 w 8"/>
                <a:gd name="T55" fmla="*/ 8 h 10"/>
                <a:gd name="T56" fmla="*/ 4 w 8"/>
                <a:gd name="T57" fmla="*/ 10 h 10"/>
                <a:gd name="T58" fmla="*/ 6 w 8"/>
                <a:gd name="T59" fmla="*/ 8 h 10"/>
                <a:gd name="T60" fmla="*/ 8 w 8"/>
                <a:gd name="T61" fmla="*/ 8 h 10"/>
                <a:gd name="T62" fmla="*/ 8 w 8"/>
                <a:gd name="T63" fmla="*/ 6 h 10"/>
                <a:gd name="T64" fmla="*/ 8 w 8"/>
                <a:gd name="T6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10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00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81" name="Freeform 8356"/>
            <p:cNvSpPr>
              <a:spLocks/>
            </p:cNvSpPr>
            <p:nvPr/>
          </p:nvSpPr>
          <p:spPr bwMode="auto">
            <a:xfrm>
              <a:off x="2963" y="3125"/>
              <a:ext cx="8" cy="10"/>
            </a:xfrm>
            <a:custGeom>
              <a:avLst/>
              <a:gdLst>
                <a:gd name="T0" fmla="*/ 8 w 8"/>
                <a:gd name="T1" fmla="*/ 4 h 10"/>
                <a:gd name="T2" fmla="*/ 8 w 8"/>
                <a:gd name="T3" fmla="*/ 2 h 10"/>
                <a:gd name="T4" fmla="*/ 6 w 8"/>
                <a:gd name="T5" fmla="*/ 2 h 10"/>
                <a:gd name="T6" fmla="*/ 4 w 8"/>
                <a:gd name="T7" fmla="*/ 0 h 10"/>
                <a:gd name="T8" fmla="*/ 4 w 8"/>
                <a:gd name="T9" fmla="*/ 0 h 10"/>
                <a:gd name="T10" fmla="*/ 2 w 8"/>
                <a:gd name="T11" fmla="*/ 2 h 10"/>
                <a:gd name="T12" fmla="*/ 0 w 8"/>
                <a:gd name="T13" fmla="*/ 2 h 10"/>
                <a:gd name="T14" fmla="*/ 0 w 8"/>
                <a:gd name="T15" fmla="*/ 4 h 10"/>
                <a:gd name="T16" fmla="*/ 0 w 8"/>
                <a:gd name="T17" fmla="*/ 6 h 10"/>
                <a:gd name="T18" fmla="*/ 0 w 8"/>
                <a:gd name="T19" fmla="*/ 8 h 10"/>
                <a:gd name="T20" fmla="*/ 2 w 8"/>
                <a:gd name="T21" fmla="*/ 8 h 10"/>
                <a:gd name="T22" fmla="*/ 4 w 8"/>
                <a:gd name="T23" fmla="*/ 10 h 10"/>
                <a:gd name="T24" fmla="*/ 4 w 8"/>
                <a:gd name="T25" fmla="*/ 10 h 10"/>
                <a:gd name="T26" fmla="*/ 6 w 8"/>
                <a:gd name="T27" fmla="*/ 8 h 10"/>
                <a:gd name="T28" fmla="*/ 8 w 8"/>
                <a:gd name="T29" fmla="*/ 8 h 10"/>
                <a:gd name="T30" fmla="*/ 8 w 8"/>
                <a:gd name="T31" fmla="*/ 6 h 10"/>
                <a:gd name="T32" fmla="*/ 8 w 8"/>
                <a:gd name="T33" fmla="*/ 4 h 10"/>
                <a:gd name="T34" fmla="*/ 8 w 8"/>
                <a:gd name="T35" fmla="*/ 4 h 10"/>
                <a:gd name="T36" fmla="*/ 6 w 8"/>
                <a:gd name="T37" fmla="*/ 2 h 10"/>
                <a:gd name="T38" fmla="*/ 6 w 8"/>
                <a:gd name="T39" fmla="*/ 2 h 10"/>
                <a:gd name="T40" fmla="*/ 4 w 8"/>
                <a:gd name="T41" fmla="*/ 0 h 10"/>
                <a:gd name="T42" fmla="*/ 2 w 8"/>
                <a:gd name="T43" fmla="*/ 2 h 10"/>
                <a:gd name="T44" fmla="*/ 2 w 8"/>
                <a:gd name="T45" fmla="*/ 2 h 10"/>
                <a:gd name="T46" fmla="*/ 0 w 8"/>
                <a:gd name="T47" fmla="*/ 4 h 10"/>
                <a:gd name="T48" fmla="*/ 0 w 8"/>
                <a:gd name="T49" fmla="*/ 4 h 10"/>
                <a:gd name="T50" fmla="*/ 0 w 8"/>
                <a:gd name="T51" fmla="*/ 6 h 10"/>
                <a:gd name="T52" fmla="*/ 2 w 8"/>
                <a:gd name="T53" fmla="*/ 8 h 10"/>
                <a:gd name="T54" fmla="*/ 2 w 8"/>
                <a:gd name="T55" fmla="*/ 8 h 10"/>
                <a:gd name="T56" fmla="*/ 4 w 8"/>
                <a:gd name="T57" fmla="*/ 8 h 10"/>
                <a:gd name="T58" fmla="*/ 6 w 8"/>
                <a:gd name="T59" fmla="*/ 8 h 10"/>
                <a:gd name="T60" fmla="*/ 6 w 8"/>
                <a:gd name="T61" fmla="*/ 8 h 10"/>
                <a:gd name="T62" fmla="*/ 8 w 8"/>
                <a:gd name="T63" fmla="*/ 6 h 10"/>
                <a:gd name="T64" fmla="*/ 8 w 8"/>
                <a:gd name="T6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10">
                  <a:moveTo>
                    <a:pt x="8" y="4"/>
                  </a:move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00C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82" name="Freeform 8357"/>
            <p:cNvSpPr>
              <a:spLocks/>
            </p:cNvSpPr>
            <p:nvPr/>
          </p:nvSpPr>
          <p:spPr bwMode="auto">
            <a:xfrm>
              <a:off x="2963" y="3125"/>
              <a:ext cx="8" cy="8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2 h 8"/>
                <a:gd name="T4" fmla="*/ 6 w 8"/>
                <a:gd name="T5" fmla="*/ 2 h 8"/>
                <a:gd name="T6" fmla="*/ 4 w 8"/>
                <a:gd name="T7" fmla="*/ 0 h 8"/>
                <a:gd name="T8" fmla="*/ 4 w 8"/>
                <a:gd name="T9" fmla="*/ 0 h 8"/>
                <a:gd name="T10" fmla="*/ 2 w 8"/>
                <a:gd name="T11" fmla="*/ 2 h 8"/>
                <a:gd name="T12" fmla="*/ 0 w 8"/>
                <a:gd name="T13" fmla="*/ 2 h 8"/>
                <a:gd name="T14" fmla="*/ 0 w 8"/>
                <a:gd name="T15" fmla="*/ 4 h 8"/>
                <a:gd name="T16" fmla="*/ 0 w 8"/>
                <a:gd name="T17" fmla="*/ 6 h 8"/>
                <a:gd name="T18" fmla="*/ 0 w 8"/>
                <a:gd name="T19" fmla="*/ 8 h 8"/>
                <a:gd name="T20" fmla="*/ 2 w 8"/>
                <a:gd name="T21" fmla="*/ 8 h 8"/>
                <a:gd name="T22" fmla="*/ 4 w 8"/>
                <a:gd name="T23" fmla="*/ 8 h 8"/>
                <a:gd name="T24" fmla="*/ 4 w 8"/>
                <a:gd name="T25" fmla="*/ 8 h 8"/>
                <a:gd name="T26" fmla="*/ 6 w 8"/>
                <a:gd name="T27" fmla="*/ 8 h 8"/>
                <a:gd name="T28" fmla="*/ 8 w 8"/>
                <a:gd name="T29" fmla="*/ 8 h 8"/>
                <a:gd name="T30" fmla="*/ 8 w 8"/>
                <a:gd name="T31" fmla="*/ 6 h 8"/>
                <a:gd name="T32" fmla="*/ 8 w 8"/>
                <a:gd name="T33" fmla="*/ 4 h 8"/>
                <a:gd name="T34" fmla="*/ 8 w 8"/>
                <a:gd name="T35" fmla="*/ 4 h 8"/>
                <a:gd name="T36" fmla="*/ 6 w 8"/>
                <a:gd name="T37" fmla="*/ 2 h 8"/>
                <a:gd name="T38" fmla="*/ 6 w 8"/>
                <a:gd name="T39" fmla="*/ 2 h 8"/>
                <a:gd name="T40" fmla="*/ 4 w 8"/>
                <a:gd name="T41" fmla="*/ 2 h 8"/>
                <a:gd name="T42" fmla="*/ 2 w 8"/>
                <a:gd name="T43" fmla="*/ 2 h 8"/>
                <a:gd name="T44" fmla="*/ 2 w 8"/>
                <a:gd name="T45" fmla="*/ 2 h 8"/>
                <a:gd name="T46" fmla="*/ 0 w 8"/>
                <a:gd name="T47" fmla="*/ 4 h 8"/>
                <a:gd name="T48" fmla="*/ 0 w 8"/>
                <a:gd name="T49" fmla="*/ 4 h 8"/>
                <a:gd name="T50" fmla="*/ 0 w 8"/>
                <a:gd name="T51" fmla="*/ 6 h 8"/>
                <a:gd name="T52" fmla="*/ 2 w 8"/>
                <a:gd name="T53" fmla="*/ 8 h 8"/>
                <a:gd name="T54" fmla="*/ 2 w 8"/>
                <a:gd name="T55" fmla="*/ 8 h 8"/>
                <a:gd name="T56" fmla="*/ 4 w 8"/>
                <a:gd name="T57" fmla="*/ 8 h 8"/>
                <a:gd name="T58" fmla="*/ 6 w 8"/>
                <a:gd name="T59" fmla="*/ 8 h 8"/>
                <a:gd name="T60" fmla="*/ 6 w 8"/>
                <a:gd name="T61" fmla="*/ 8 h 8"/>
                <a:gd name="T62" fmla="*/ 8 w 8"/>
                <a:gd name="T63" fmla="*/ 6 h 8"/>
                <a:gd name="T64" fmla="*/ 8 w 8"/>
                <a:gd name="T6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00C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83" name="Freeform 8358"/>
            <p:cNvSpPr>
              <a:spLocks/>
            </p:cNvSpPr>
            <p:nvPr/>
          </p:nvSpPr>
          <p:spPr bwMode="auto">
            <a:xfrm>
              <a:off x="2963" y="3127"/>
              <a:ext cx="8" cy="6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0 h 6"/>
                <a:gd name="T4" fmla="*/ 6 w 8"/>
                <a:gd name="T5" fmla="*/ 0 h 6"/>
                <a:gd name="T6" fmla="*/ 4 w 8"/>
                <a:gd name="T7" fmla="*/ 0 h 6"/>
                <a:gd name="T8" fmla="*/ 4 w 8"/>
                <a:gd name="T9" fmla="*/ 0 h 6"/>
                <a:gd name="T10" fmla="*/ 2 w 8"/>
                <a:gd name="T11" fmla="*/ 0 h 6"/>
                <a:gd name="T12" fmla="*/ 0 w 8"/>
                <a:gd name="T13" fmla="*/ 0 h 6"/>
                <a:gd name="T14" fmla="*/ 0 w 8"/>
                <a:gd name="T15" fmla="*/ 2 h 6"/>
                <a:gd name="T16" fmla="*/ 0 w 8"/>
                <a:gd name="T17" fmla="*/ 4 h 6"/>
                <a:gd name="T18" fmla="*/ 0 w 8"/>
                <a:gd name="T19" fmla="*/ 4 h 6"/>
                <a:gd name="T20" fmla="*/ 2 w 8"/>
                <a:gd name="T21" fmla="*/ 6 h 6"/>
                <a:gd name="T22" fmla="*/ 4 w 8"/>
                <a:gd name="T23" fmla="*/ 6 h 6"/>
                <a:gd name="T24" fmla="*/ 4 w 8"/>
                <a:gd name="T25" fmla="*/ 6 h 6"/>
                <a:gd name="T26" fmla="*/ 6 w 8"/>
                <a:gd name="T27" fmla="*/ 6 h 6"/>
                <a:gd name="T28" fmla="*/ 8 w 8"/>
                <a:gd name="T29" fmla="*/ 4 h 6"/>
                <a:gd name="T30" fmla="*/ 8 w 8"/>
                <a:gd name="T31" fmla="*/ 4 h 6"/>
                <a:gd name="T32" fmla="*/ 8 w 8"/>
                <a:gd name="T33" fmla="*/ 2 h 6"/>
                <a:gd name="T34" fmla="*/ 8 w 8"/>
                <a:gd name="T35" fmla="*/ 2 h 6"/>
                <a:gd name="T36" fmla="*/ 6 w 8"/>
                <a:gd name="T37" fmla="*/ 0 h 6"/>
                <a:gd name="T38" fmla="*/ 6 w 8"/>
                <a:gd name="T39" fmla="*/ 0 h 6"/>
                <a:gd name="T40" fmla="*/ 4 w 8"/>
                <a:gd name="T41" fmla="*/ 0 h 6"/>
                <a:gd name="T42" fmla="*/ 2 w 8"/>
                <a:gd name="T43" fmla="*/ 0 h 6"/>
                <a:gd name="T44" fmla="*/ 2 w 8"/>
                <a:gd name="T45" fmla="*/ 0 h 6"/>
                <a:gd name="T46" fmla="*/ 0 w 8"/>
                <a:gd name="T47" fmla="*/ 2 h 6"/>
                <a:gd name="T48" fmla="*/ 0 w 8"/>
                <a:gd name="T49" fmla="*/ 2 h 6"/>
                <a:gd name="T50" fmla="*/ 0 w 8"/>
                <a:gd name="T51" fmla="*/ 4 h 6"/>
                <a:gd name="T52" fmla="*/ 2 w 8"/>
                <a:gd name="T53" fmla="*/ 6 h 6"/>
                <a:gd name="T54" fmla="*/ 2 w 8"/>
                <a:gd name="T55" fmla="*/ 6 h 6"/>
                <a:gd name="T56" fmla="*/ 4 w 8"/>
                <a:gd name="T57" fmla="*/ 6 h 6"/>
                <a:gd name="T58" fmla="*/ 6 w 8"/>
                <a:gd name="T59" fmla="*/ 6 h 6"/>
                <a:gd name="T60" fmla="*/ 6 w 8"/>
                <a:gd name="T61" fmla="*/ 6 h 6"/>
                <a:gd name="T62" fmla="*/ 8 w 8"/>
                <a:gd name="T63" fmla="*/ 4 h 6"/>
                <a:gd name="T64" fmla="*/ 8 w 8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84" name="Freeform 8359"/>
            <p:cNvSpPr>
              <a:spLocks/>
            </p:cNvSpPr>
            <p:nvPr/>
          </p:nvSpPr>
          <p:spPr bwMode="auto">
            <a:xfrm>
              <a:off x="2963" y="3127"/>
              <a:ext cx="8" cy="6"/>
            </a:xfrm>
            <a:custGeom>
              <a:avLst/>
              <a:gdLst>
                <a:gd name="T0" fmla="*/ 8 w 8"/>
                <a:gd name="T1" fmla="*/ 2 h 6"/>
                <a:gd name="T2" fmla="*/ 6 w 8"/>
                <a:gd name="T3" fmla="*/ 0 h 6"/>
                <a:gd name="T4" fmla="*/ 6 w 8"/>
                <a:gd name="T5" fmla="*/ 0 h 6"/>
                <a:gd name="T6" fmla="*/ 4 w 8"/>
                <a:gd name="T7" fmla="*/ 0 h 6"/>
                <a:gd name="T8" fmla="*/ 4 w 8"/>
                <a:gd name="T9" fmla="*/ 0 h 6"/>
                <a:gd name="T10" fmla="*/ 2 w 8"/>
                <a:gd name="T11" fmla="*/ 0 h 6"/>
                <a:gd name="T12" fmla="*/ 2 w 8"/>
                <a:gd name="T13" fmla="*/ 0 h 6"/>
                <a:gd name="T14" fmla="*/ 0 w 8"/>
                <a:gd name="T15" fmla="*/ 2 h 6"/>
                <a:gd name="T16" fmla="*/ 0 w 8"/>
                <a:gd name="T17" fmla="*/ 4 h 6"/>
                <a:gd name="T18" fmla="*/ 2 w 8"/>
                <a:gd name="T19" fmla="*/ 4 h 6"/>
                <a:gd name="T20" fmla="*/ 2 w 8"/>
                <a:gd name="T21" fmla="*/ 6 h 6"/>
                <a:gd name="T22" fmla="*/ 4 w 8"/>
                <a:gd name="T23" fmla="*/ 6 h 6"/>
                <a:gd name="T24" fmla="*/ 4 w 8"/>
                <a:gd name="T25" fmla="*/ 6 h 6"/>
                <a:gd name="T26" fmla="*/ 6 w 8"/>
                <a:gd name="T27" fmla="*/ 6 h 6"/>
                <a:gd name="T28" fmla="*/ 6 w 8"/>
                <a:gd name="T29" fmla="*/ 4 h 6"/>
                <a:gd name="T30" fmla="*/ 8 w 8"/>
                <a:gd name="T31" fmla="*/ 4 h 6"/>
                <a:gd name="T32" fmla="*/ 6 w 8"/>
                <a:gd name="T33" fmla="*/ 2 h 6"/>
                <a:gd name="T34" fmla="*/ 6 w 8"/>
                <a:gd name="T35" fmla="*/ 2 h 6"/>
                <a:gd name="T36" fmla="*/ 6 w 8"/>
                <a:gd name="T37" fmla="*/ 0 h 6"/>
                <a:gd name="T38" fmla="*/ 6 w 8"/>
                <a:gd name="T39" fmla="*/ 0 h 6"/>
                <a:gd name="T40" fmla="*/ 4 w 8"/>
                <a:gd name="T41" fmla="*/ 0 h 6"/>
                <a:gd name="T42" fmla="*/ 2 w 8"/>
                <a:gd name="T43" fmla="*/ 0 h 6"/>
                <a:gd name="T44" fmla="*/ 2 w 8"/>
                <a:gd name="T45" fmla="*/ 0 h 6"/>
                <a:gd name="T46" fmla="*/ 2 w 8"/>
                <a:gd name="T47" fmla="*/ 2 h 6"/>
                <a:gd name="T48" fmla="*/ 2 w 8"/>
                <a:gd name="T49" fmla="*/ 2 h 6"/>
                <a:gd name="T50" fmla="*/ 2 w 8"/>
                <a:gd name="T51" fmla="*/ 4 h 6"/>
                <a:gd name="T52" fmla="*/ 2 w 8"/>
                <a:gd name="T53" fmla="*/ 4 h 6"/>
                <a:gd name="T54" fmla="*/ 2 w 8"/>
                <a:gd name="T55" fmla="*/ 6 h 6"/>
                <a:gd name="T56" fmla="*/ 4 w 8"/>
                <a:gd name="T57" fmla="*/ 6 h 6"/>
                <a:gd name="T58" fmla="*/ 6 w 8"/>
                <a:gd name="T59" fmla="*/ 6 h 6"/>
                <a:gd name="T60" fmla="*/ 6 w 8"/>
                <a:gd name="T61" fmla="*/ 4 h 6"/>
                <a:gd name="T62" fmla="*/ 6 w 8"/>
                <a:gd name="T63" fmla="*/ 4 h 6"/>
                <a:gd name="T64" fmla="*/ 6 w 8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C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85" name="Freeform 8360"/>
            <p:cNvSpPr>
              <a:spLocks/>
            </p:cNvSpPr>
            <p:nvPr/>
          </p:nvSpPr>
          <p:spPr bwMode="auto">
            <a:xfrm>
              <a:off x="2965" y="3127"/>
              <a:ext cx="4" cy="6"/>
            </a:xfrm>
            <a:custGeom>
              <a:avLst/>
              <a:gdLst>
                <a:gd name="T0" fmla="*/ 4 w 4"/>
                <a:gd name="T1" fmla="*/ 2 h 6"/>
                <a:gd name="T2" fmla="*/ 4 w 4"/>
                <a:gd name="T3" fmla="*/ 2 h 6"/>
                <a:gd name="T4" fmla="*/ 4 w 4"/>
                <a:gd name="T5" fmla="*/ 0 h 6"/>
                <a:gd name="T6" fmla="*/ 2 w 4"/>
                <a:gd name="T7" fmla="*/ 0 h 6"/>
                <a:gd name="T8" fmla="*/ 2 w 4"/>
                <a:gd name="T9" fmla="*/ 0 h 6"/>
                <a:gd name="T10" fmla="*/ 0 w 4"/>
                <a:gd name="T11" fmla="*/ 0 h 6"/>
                <a:gd name="T12" fmla="*/ 0 w 4"/>
                <a:gd name="T13" fmla="*/ 2 h 6"/>
                <a:gd name="T14" fmla="*/ 0 w 4"/>
                <a:gd name="T15" fmla="*/ 2 h 6"/>
                <a:gd name="T16" fmla="*/ 0 w 4"/>
                <a:gd name="T17" fmla="*/ 4 h 6"/>
                <a:gd name="T18" fmla="*/ 0 w 4"/>
                <a:gd name="T19" fmla="*/ 4 h 6"/>
                <a:gd name="T20" fmla="*/ 0 w 4"/>
                <a:gd name="T21" fmla="*/ 6 h 6"/>
                <a:gd name="T22" fmla="*/ 2 w 4"/>
                <a:gd name="T23" fmla="*/ 6 h 6"/>
                <a:gd name="T24" fmla="*/ 2 w 4"/>
                <a:gd name="T25" fmla="*/ 6 h 6"/>
                <a:gd name="T26" fmla="*/ 4 w 4"/>
                <a:gd name="T27" fmla="*/ 6 h 6"/>
                <a:gd name="T28" fmla="*/ 4 w 4"/>
                <a:gd name="T29" fmla="*/ 4 h 6"/>
                <a:gd name="T30" fmla="*/ 4 w 4"/>
                <a:gd name="T31" fmla="*/ 4 h 6"/>
                <a:gd name="T32" fmla="*/ 4 w 4"/>
                <a:gd name="T33" fmla="*/ 2 h 6"/>
                <a:gd name="T34" fmla="*/ 4 w 4"/>
                <a:gd name="T35" fmla="*/ 2 h 6"/>
                <a:gd name="T36" fmla="*/ 4 w 4"/>
                <a:gd name="T37" fmla="*/ 2 h 6"/>
                <a:gd name="T38" fmla="*/ 2 w 4"/>
                <a:gd name="T39" fmla="*/ 0 h 6"/>
                <a:gd name="T40" fmla="*/ 2 w 4"/>
                <a:gd name="T41" fmla="*/ 0 h 6"/>
                <a:gd name="T42" fmla="*/ 2 w 4"/>
                <a:gd name="T43" fmla="*/ 0 h 6"/>
                <a:gd name="T44" fmla="*/ 0 w 4"/>
                <a:gd name="T45" fmla="*/ 2 h 6"/>
                <a:gd name="T46" fmla="*/ 0 w 4"/>
                <a:gd name="T47" fmla="*/ 2 h 6"/>
                <a:gd name="T48" fmla="*/ 0 w 4"/>
                <a:gd name="T49" fmla="*/ 2 h 6"/>
                <a:gd name="T50" fmla="*/ 0 w 4"/>
                <a:gd name="T51" fmla="*/ 4 h 6"/>
                <a:gd name="T52" fmla="*/ 0 w 4"/>
                <a:gd name="T53" fmla="*/ 4 h 6"/>
                <a:gd name="T54" fmla="*/ 2 w 4"/>
                <a:gd name="T55" fmla="*/ 6 h 6"/>
                <a:gd name="T56" fmla="*/ 2 w 4"/>
                <a:gd name="T57" fmla="*/ 6 h 6"/>
                <a:gd name="T58" fmla="*/ 2 w 4"/>
                <a:gd name="T59" fmla="*/ 6 h 6"/>
                <a:gd name="T60" fmla="*/ 4 w 4"/>
                <a:gd name="T61" fmla="*/ 4 h 6"/>
                <a:gd name="T62" fmla="*/ 4 w 4"/>
                <a:gd name="T63" fmla="*/ 4 h 6"/>
                <a:gd name="T64" fmla="*/ 4 w 4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86" name="Freeform 8361"/>
            <p:cNvSpPr>
              <a:spLocks/>
            </p:cNvSpPr>
            <p:nvPr/>
          </p:nvSpPr>
          <p:spPr bwMode="auto">
            <a:xfrm>
              <a:off x="2965" y="3127"/>
              <a:ext cx="4" cy="6"/>
            </a:xfrm>
            <a:custGeom>
              <a:avLst/>
              <a:gdLst>
                <a:gd name="T0" fmla="*/ 4 w 4"/>
                <a:gd name="T1" fmla="*/ 2 h 6"/>
                <a:gd name="T2" fmla="*/ 4 w 4"/>
                <a:gd name="T3" fmla="*/ 2 h 6"/>
                <a:gd name="T4" fmla="*/ 4 w 4"/>
                <a:gd name="T5" fmla="*/ 0 h 6"/>
                <a:gd name="T6" fmla="*/ 2 w 4"/>
                <a:gd name="T7" fmla="*/ 0 h 6"/>
                <a:gd name="T8" fmla="*/ 2 w 4"/>
                <a:gd name="T9" fmla="*/ 0 h 6"/>
                <a:gd name="T10" fmla="*/ 0 w 4"/>
                <a:gd name="T11" fmla="*/ 0 h 6"/>
                <a:gd name="T12" fmla="*/ 0 w 4"/>
                <a:gd name="T13" fmla="*/ 2 h 6"/>
                <a:gd name="T14" fmla="*/ 0 w 4"/>
                <a:gd name="T15" fmla="*/ 2 h 6"/>
                <a:gd name="T16" fmla="*/ 0 w 4"/>
                <a:gd name="T17" fmla="*/ 4 h 6"/>
                <a:gd name="T18" fmla="*/ 0 w 4"/>
                <a:gd name="T19" fmla="*/ 4 h 6"/>
                <a:gd name="T20" fmla="*/ 0 w 4"/>
                <a:gd name="T21" fmla="*/ 4 h 6"/>
                <a:gd name="T22" fmla="*/ 2 w 4"/>
                <a:gd name="T23" fmla="*/ 6 h 6"/>
                <a:gd name="T24" fmla="*/ 2 w 4"/>
                <a:gd name="T25" fmla="*/ 6 h 6"/>
                <a:gd name="T26" fmla="*/ 4 w 4"/>
                <a:gd name="T27" fmla="*/ 4 h 6"/>
                <a:gd name="T28" fmla="*/ 4 w 4"/>
                <a:gd name="T29" fmla="*/ 4 h 6"/>
                <a:gd name="T30" fmla="*/ 4 w 4"/>
                <a:gd name="T31" fmla="*/ 4 h 6"/>
                <a:gd name="T32" fmla="*/ 4 w 4"/>
                <a:gd name="T33" fmla="*/ 2 h 6"/>
                <a:gd name="T34" fmla="*/ 4 w 4"/>
                <a:gd name="T35" fmla="*/ 2 h 6"/>
                <a:gd name="T36" fmla="*/ 4 w 4"/>
                <a:gd name="T37" fmla="*/ 2 h 6"/>
                <a:gd name="T38" fmla="*/ 2 w 4"/>
                <a:gd name="T39" fmla="*/ 0 h 6"/>
                <a:gd name="T40" fmla="*/ 2 w 4"/>
                <a:gd name="T41" fmla="*/ 0 h 6"/>
                <a:gd name="T42" fmla="*/ 2 w 4"/>
                <a:gd name="T43" fmla="*/ 0 h 6"/>
                <a:gd name="T44" fmla="*/ 0 w 4"/>
                <a:gd name="T45" fmla="*/ 2 h 6"/>
                <a:gd name="T46" fmla="*/ 0 w 4"/>
                <a:gd name="T47" fmla="*/ 2 h 6"/>
                <a:gd name="T48" fmla="*/ 0 w 4"/>
                <a:gd name="T49" fmla="*/ 2 h 6"/>
                <a:gd name="T50" fmla="*/ 0 w 4"/>
                <a:gd name="T51" fmla="*/ 4 h 6"/>
                <a:gd name="T52" fmla="*/ 0 w 4"/>
                <a:gd name="T53" fmla="*/ 4 h 6"/>
                <a:gd name="T54" fmla="*/ 2 w 4"/>
                <a:gd name="T55" fmla="*/ 4 h 6"/>
                <a:gd name="T56" fmla="*/ 2 w 4"/>
                <a:gd name="T57" fmla="*/ 4 h 6"/>
                <a:gd name="T58" fmla="*/ 2 w 4"/>
                <a:gd name="T59" fmla="*/ 4 h 6"/>
                <a:gd name="T60" fmla="*/ 4 w 4"/>
                <a:gd name="T61" fmla="*/ 4 h 6"/>
                <a:gd name="T62" fmla="*/ 4 w 4"/>
                <a:gd name="T63" fmla="*/ 4 h 6"/>
                <a:gd name="T64" fmla="*/ 4 w 4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87" name="Freeform 8362"/>
            <p:cNvSpPr>
              <a:spLocks/>
            </p:cNvSpPr>
            <p:nvPr/>
          </p:nvSpPr>
          <p:spPr bwMode="auto">
            <a:xfrm>
              <a:off x="2965" y="3127"/>
              <a:ext cx="4" cy="4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4 w 4"/>
                <a:gd name="T5" fmla="*/ 2 h 4"/>
                <a:gd name="T6" fmla="*/ 2 w 4"/>
                <a:gd name="T7" fmla="*/ 0 h 4"/>
                <a:gd name="T8" fmla="*/ 2 w 4"/>
                <a:gd name="T9" fmla="*/ 0 h 4"/>
                <a:gd name="T10" fmla="*/ 0 w 4"/>
                <a:gd name="T11" fmla="*/ 2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4 h 4"/>
                <a:gd name="T18" fmla="*/ 0 w 4"/>
                <a:gd name="T19" fmla="*/ 4 h 4"/>
                <a:gd name="T20" fmla="*/ 0 w 4"/>
                <a:gd name="T21" fmla="*/ 4 h 4"/>
                <a:gd name="T22" fmla="*/ 2 w 4"/>
                <a:gd name="T23" fmla="*/ 4 h 4"/>
                <a:gd name="T24" fmla="*/ 2 w 4"/>
                <a:gd name="T25" fmla="*/ 4 h 4"/>
                <a:gd name="T26" fmla="*/ 4 w 4"/>
                <a:gd name="T27" fmla="*/ 4 h 4"/>
                <a:gd name="T28" fmla="*/ 4 w 4"/>
                <a:gd name="T29" fmla="*/ 4 h 4"/>
                <a:gd name="T30" fmla="*/ 4 w 4"/>
                <a:gd name="T31" fmla="*/ 4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2 h 4"/>
                <a:gd name="T40" fmla="*/ 2 w 4"/>
                <a:gd name="T41" fmla="*/ 2 h 4"/>
                <a:gd name="T42" fmla="*/ 2 w 4"/>
                <a:gd name="T43" fmla="*/ 2 h 4"/>
                <a:gd name="T44" fmla="*/ 0 w 4"/>
                <a:gd name="T45" fmla="*/ 2 h 4"/>
                <a:gd name="T46" fmla="*/ 0 w 4"/>
                <a:gd name="T47" fmla="*/ 2 h 4"/>
                <a:gd name="T48" fmla="*/ 0 w 4"/>
                <a:gd name="T49" fmla="*/ 2 h 4"/>
                <a:gd name="T50" fmla="*/ 0 w 4"/>
                <a:gd name="T51" fmla="*/ 4 h 4"/>
                <a:gd name="T52" fmla="*/ 0 w 4"/>
                <a:gd name="T53" fmla="*/ 4 h 4"/>
                <a:gd name="T54" fmla="*/ 2 w 4"/>
                <a:gd name="T55" fmla="*/ 4 h 4"/>
                <a:gd name="T56" fmla="*/ 2 w 4"/>
                <a:gd name="T57" fmla="*/ 4 h 4"/>
                <a:gd name="T58" fmla="*/ 2 w 4"/>
                <a:gd name="T59" fmla="*/ 4 h 4"/>
                <a:gd name="T60" fmla="*/ 4 w 4"/>
                <a:gd name="T61" fmla="*/ 4 h 4"/>
                <a:gd name="T62" fmla="*/ 4 w 4"/>
                <a:gd name="T63" fmla="*/ 4 h 4"/>
                <a:gd name="T64" fmla="*/ 4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88" name="Freeform 8363"/>
            <p:cNvSpPr>
              <a:spLocks/>
            </p:cNvSpPr>
            <p:nvPr/>
          </p:nvSpPr>
          <p:spPr bwMode="auto">
            <a:xfrm>
              <a:off x="2921" y="3039"/>
              <a:ext cx="92" cy="182"/>
            </a:xfrm>
            <a:custGeom>
              <a:avLst/>
              <a:gdLst>
                <a:gd name="T0" fmla="*/ 46 w 92"/>
                <a:gd name="T1" fmla="*/ 0 h 182"/>
                <a:gd name="T2" fmla="*/ 56 w 92"/>
                <a:gd name="T3" fmla="*/ 2 h 182"/>
                <a:gd name="T4" fmla="*/ 63 w 92"/>
                <a:gd name="T5" fmla="*/ 8 h 182"/>
                <a:gd name="T6" fmla="*/ 71 w 92"/>
                <a:gd name="T7" fmla="*/ 15 h 182"/>
                <a:gd name="T8" fmla="*/ 79 w 92"/>
                <a:gd name="T9" fmla="*/ 27 h 182"/>
                <a:gd name="T10" fmla="*/ 84 w 92"/>
                <a:gd name="T11" fmla="*/ 40 h 182"/>
                <a:gd name="T12" fmla="*/ 88 w 92"/>
                <a:gd name="T13" fmla="*/ 56 h 182"/>
                <a:gd name="T14" fmla="*/ 90 w 92"/>
                <a:gd name="T15" fmla="*/ 73 h 182"/>
                <a:gd name="T16" fmla="*/ 92 w 92"/>
                <a:gd name="T17" fmla="*/ 90 h 182"/>
                <a:gd name="T18" fmla="*/ 90 w 92"/>
                <a:gd name="T19" fmla="*/ 109 h 182"/>
                <a:gd name="T20" fmla="*/ 88 w 92"/>
                <a:gd name="T21" fmla="*/ 127 h 182"/>
                <a:gd name="T22" fmla="*/ 84 w 92"/>
                <a:gd name="T23" fmla="*/ 142 h 182"/>
                <a:gd name="T24" fmla="*/ 79 w 92"/>
                <a:gd name="T25" fmla="*/ 156 h 182"/>
                <a:gd name="T26" fmla="*/ 71 w 92"/>
                <a:gd name="T27" fmla="*/ 167 h 182"/>
                <a:gd name="T28" fmla="*/ 63 w 92"/>
                <a:gd name="T29" fmla="*/ 175 h 182"/>
                <a:gd name="T30" fmla="*/ 56 w 92"/>
                <a:gd name="T31" fmla="*/ 181 h 182"/>
                <a:gd name="T32" fmla="*/ 46 w 92"/>
                <a:gd name="T33" fmla="*/ 182 h 182"/>
                <a:gd name="T34" fmla="*/ 36 w 92"/>
                <a:gd name="T35" fmla="*/ 181 h 182"/>
                <a:gd name="T36" fmla="*/ 29 w 92"/>
                <a:gd name="T37" fmla="*/ 175 h 182"/>
                <a:gd name="T38" fmla="*/ 21 w 92"/>
                <a:gd name="T39" fmla="*/ 167 h 182"/>
                <a:gd name="T40" fmla="*/ 13 w 92"/>
                <a:gd name="T41" fmla="*/ 156 h 182"/>
                <a:gd name="T42" fmla="*/ 8 w 92"/>
                <a:gd name="T43" fmla="*/ 142 h 182"/>
                <a:gd name="T44" fmla="*/ 4 w 92"/>
                <a:gd name="T45" fmla="*/ 127 h 182"/>
                <a:gd name="T46" fmla="*/ 2 w 92"/>
                <a:gd name="T47" fmla="*/ 109 h 182"/>
                <a:gd name="T48" fmla="*/ 0 w 92"/>
                <a:gd name="T49" fmla="*/ 90 h 182"/>
                <a:gd name="T50" fmla="*/ 2 w 92"/>
                <a:gd name="T51" fmla="*/ 73 h 182"/>
                <a:gd name="T52" fmla="*/ 4 w 92"/>
                <a:gd name="T53" fmla="*/ 56 h 182"/>
                <a:gd name="T54" fmla="*/ 8 w 92"/>
                <a:gd name="T55" fmla="*/ 40 h 182"/>
                <a:gd name="T56" fmla="*/ 13 w 92"/>
                <a:gd name="T57" fmla="*/ 27 h 182"/>
                <a:gd name="T58" fmla="*/ 21 w 92"/>
                <a:gd name="T59" fmla="*/ 15 h 182"/>
                <a:gd name="T60" fmla="*/ 29 w 92"/>
                <a:gd name="T61" fmla="*/ 8 h 182"/>
                <a:gd name="T62" fmla="*/ 36 w 92"/>
                <a:gd name="T63" fmla="*/ 2 h 182"/>
                <a:gd name="T64" fmla="*/ 46 w 92"/>
                <a:gd name="T65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182">
                  <a:moveTo>
                    <a:pt x="46" y="0"/>
                  </a:moveTo>
                  <a:lnTo>
                    <a:pt x="56" y="2"/>
                  </a:lnTo>
                  <a:lnTo>
                    <a:pt x="63" y="8"/>
                  </a:lnTo>
                  <a:lnTo>
                    <a:pt x="71" y="15"/>
                  </a:lnTo>
                  <a:lnTo>
                    <a:pt x="79" y="27"/>
                  </a:lnTo>
                  <a:lnTo>
                    <a:pt x="84" y="40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2" y="90"/>
                  </a:lnTo>
                  <a:lnTo>
                    <a:pt x="90" y="109"/>
                  </a:lnTo>
                  <a:lnTo>
                    <a:pt x="88" y="127"/>
                  </a:lnTo>
                  <a:lnTo>
                    <a:pt x="84" y="142"/>
                  </a:lnTo>
                  <a:lnTo>
                    <a:pt x="79" y="156"/>
                  </a:lnTo>
                  <a:lnTo>
                    <a:pt x="71" y="167"/>
                  </a:lnTo>
                  <a:lnTo>
                    <a:pt x="63" y="175"/>
                  </a:lnTo>
                  <a:lnTo>
                    <a:pt x="56" y="181"/>
                  </a:lnTo>
                  <a:lnTo>
                    <a:pt x="46" y="182"/>
                  </a:lnTo>
                  <a:lnTo>
                    <a:pt x="36" y="181"/>
                  </a:lnTo>
                  <a:lnTo>
                    <a:pt x="29" y="175"/>
                  </a:lnTo>
                  <a:lnTo>
                    <a:pt x="21" y="167"/>
                  </a:lnTo>
                  <a:lnTo>
                    <a:pt x="13" y="156"/>
                  </a:lnTo>
                  <a:lnTo>
                    <a:pt x="8" y="142"/>
                  </a:lnTo>
                  <a:lnTo>
                    <a:pt x="4" y="127"/>
                  </a:lnTo>
                  <a:lnTo>
                    <a:pt x="2" y="109"/>
                  </a:lnTo>
                  <a:lnTo>
                    <a:pt x="0" y="90"/>
                  </a:lnTo>
                  <a:lnTo>
                    <a:pt x="2" y="73"/>
                  </a:lnTo>
                  <a:lnTo>
                    <a:pt x="4" y="56"/>
                  </a:lnTo>
                  <a:lnTo>
                    <a:pt x="8" y="40"/>
                  </a:lnTo>
                  <a:lnTo>
                    <a:pt x="13" y="27"/>
                  </a:lnTo>
                  <a:lnTo>
                    <a:pt x="21" y="15"/>
                  </a:lnTo>
                  <a:lnTo>
                    <a:pt x="29" y="8"/>
                  </a:lnTo>
                  <a:lnTo>
                    <a:pt x="36" y="2"/>
                  </a:lnTo>
                  <a:lnTo>
                    <a:pt x="4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89" name="Freeform 8364"/>
            <p:cNvSpPr>
              <a:spLocks/>
            </p:cNvSpPr>
            <p:nvPr/>
          </p:nvSpPr>
          <p:spPr bwMode="auto">
            <a:xfrm>
              <a:off x="2631" y="3164"/>
              <a:ext cx="10" cy="2"/>
            </a:xfrm>
            <a:custGeom>
              <a:avLst/>
              <a:gdLst>
                <a:gd name="T0" fmla="*/ 8 w 10"/>
                <a:gd name="T1" fmla="*/ 2 h 2"/>
                <a:gd name="T2" fmla="*/ 0 w 10"/>
                <a:gd name="T3" fmla="*/ 2 h 2"/>
                <a:gd name="T4" fmla="*/ 0 w 10"/>
                <a:gd name="T5" fmla="*/ 0 h 2"/>
                <a:gd name="T6" fmla="*/ 10 w 10"/>
                <a:gd name="T7" fmla="*/ 0 h 2"/>
                <a:gd name="T8" fmla="*/ 8 w 1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8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0" y="0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90" name="Freeform 8365"/>
            <p:cNvSpPr>
              <a:spLocks/>
            </p:cNvSpPr>
            <p:nvPr/>
          </p:nvSpPr>
          <p:spPr bwMode="auto">
            <a:xfrm>
              <a:off x="2631" y="3162"/>
              <a:ext cx="31" cy="2"/>
            </a:xfrm>
            <a:custGeom>
              <a:avLst/>
              <a:gdLst>
                <a:gd name="T0" fmla="*/ 29 w 31"/>
                <a:gd name="T1" fmla="*/ 2 h 2"/>
                <a:gd name="T2" fmla="*/ 0 w 31"/>
                <a:gd name="T3" fmla="*/ 2 h 2"/>
                <a:gd name="T4" fmla="*/ 0 w 31"/>
                <a:gd name="T5" fmla="*/ 0 h 2"/>
                <a:gd name="T6" fmla="*/ 31 w 31"/>
                <a:gd name="T7" fmla="*/ 0 h 2"/>
                <a:gd name="T8" fmla="*/ 29 w 3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">
                  <a:moveTo>
                    <a:pt x="29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1" y="0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FFF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91" name="Freeform 8366"/>
            <p:cNvSpPr>
              <a:spLocks/>
            </p:cNvSpPr>
            <p:nvPr/>
          </p:nvSpPr>
          <p:spPr bwMode="auto">
            <a:xfrm>
              <a:off x="2631" y="3160"/>
              <a:ext cx="50" cy="2"/>
            </a:xfrm>
            <a:custGeom>
              <a:avLst/>
              <a:gdLst>
                <a:gd name="T0" fmla="*/ 46 w 50"/>
                <a:gd name="T1" fmla="*/ 2 h 2"/>
                <a:gd name="T2" fmla="*/ 0 w 50"/>
                <a:gd name="T3" fmla="*/ 2 h 2"/>
                <a:gd name="T4" fmla="*/ 0 w 50"/>
                <a:gd name="T5" fmla="*/ 0 h 2"/>
                <a:gd name="T6" fmla="*/ 50 w 50"/>
                <a:gd name="T7" fmla="*/ 0 h 2"/>
                <a:gd name="T8" fmla="*/ 46 w 5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">
                  <a:moveTo>
                    <a:pt x="46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0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FFF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92" name="Freeform 8367"/>
            <p:cNvSpPr>
              <a:spLocks/>
            </p:cNvSpPr>
            <p:nvPr/>
          </p:nvSpPr>
          <p:spPr bwMode="auto">
            <a:xfrm>
              <a:off x="2631" y="3160"/>
              <a:ext cx="52" cy="1"/>
            </a:xfrm>
            <a:custGeom>
              <a:avLst/>
              <a:gdLst>
                <a:gd name="T0" fmla="*/ 50 w 52"/>
                <a:gd name="T1" fmla="*/ 0 w 52"/>
                <a:gd name="T2" fmla="*/ 0 w 52"/>
                <a:gd name="T3" fmla="*/ 52 w 52"/>
                <a:gd name="T4" fmla="*/ 5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52">
                  <a:moveTo>
                    <a:pt x="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2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93" name="Freeform 8368"/>
            <p:cNvSpPr>
              <a:spLocks/>
            </p:cNvSpPr>
            <p:nvPr/>
          </p:nvSpPr>
          <p:spPr bwMode="auto">
            <a:xfrm>
              <a:off x="2631" y="3160"/>
              <a:ext cx="56" cy="1"/>
            </a:xfrm>
            <a:custGeom>
              <a:avLst/>
              <a:gdLst>
                <a:gd name="T0" fmla="*/ 52 w 56"/>
                <a:gd name="T1" fmla="*/ 0 w 56"/>
                <a:gd name="T2" fmla="*/ 0 w 56"/>
                <a:gd name="T3" fmla="*/ 56 w 56"/>
                <a:gd name="T4" fmla="*/ 52 w 5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56">
                  <a:moveTo>
                    <a:pt x="5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94" name="Freeform 8369"/>
            <p:cNvSpPr>
              <a:spLocks/>
            </p:cNvSpPr>
            <p:nvPr/>
          </p:nvSpPr>
          <p:spPr bwMode="auto">
            <a:xfrm>
              <a:off x="2631" y="3160"/>
              <a:ext cx="58" cy="1"/>
            </a:xfrm>
            <a:custGeom>
              <a:avLst/>
              <a:gdLst>
                <a:gd name="T0" fmla="*/ 56 w 58"/>
                <a:gd name="T1" fmla="*/ 0 w 58"/>
                <a:gd name="T2" fmla="*/ 0 w 58"/>
                <a:gd name="T3" fmla="*/ 58 w 58"/>
                <a:gd name="T4" fmla="*/ 56 w 5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58">
                  <a:moveTo>
                    <a:pt x="5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8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95" name="Freeform 8370"/>
            <p:cNvSpPr>
              <a:spLocks/>
            </p:cNvSpPr>
            <p:nvPr/>
          </p:nvSpPr>
          <p:spPr bwMode="auto">
            <a:xfrm>
              <a:off x="2631" y="3160"/>
              <a:ext cx="60" cy="1"/>
            </a:xfrm>
            <a:custGeom>
              <a:avLst/>
              <a:gdLst>
                <a:gd name="T0" fmla="*/ 58 w 60"/>
                <a:gd name="T1" fmla="*/ 0 w 60"/>
                <a:gd name="T2" fmla="*/ 0 w 60"/>
                <a:gd name="T3" fmla="*/ 60 w 60"/>
                <a:gd name="T4" fmla="*/ 58 w 6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0">
                  <a:moveTo>
                    <a:pt x="5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0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96" name="Freeform 8371"/>
            <p:cNvSpPr>
              <a:spLocks/>
            </p:cNvSpPr>
            <p:nvPr/>
          </p:nvSpPr>
          <p:spPr bwMode="auto">
            <a:xfrm>
              <a:off x="2631" y="3160"/>
              <a:ext cx="64" cy="1"/>
            </a:xfrm>
            <a:custGeom>
              <a:avLst/>
              <a:gdLst>
                <a:gd name="T0" fmla="*/ 60 w 64"/>
                <a:gd name="T1" fmla="*/ 0 w 64"/>
                <a:gd name="T2" fmla="*/ 0 w 64"/>
                <a:gd name="T3" fmla="*/ 64 w 64"/>
                <a:gd name="T4" fmla="*/ 60 w 6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4">
                  <a:moveTo>
                    <a:pt x="6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4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97" name="Freeform 8372"/>
            <p:cNvSpPr>
              <a:spLocks/>
            </p:cNvSpPr>
            <p:nvPr/>
          </p:nvSpPr>
          <p:spPr bwMode="auto">
            <a:xfrm>
              <a:off x="2631" y="3160"/>
              <a:ext cx="65" cy="1"/>
            </a:xfrm>
            <a:custGeom>
              <a:avLst/>
              <a:gdLst>
                <a:gd name="T0" fmla="*/ 64 w 65"/>
                <a:gd name="T1" fmla="*/ 0 w 65"/>
                <a:gd name="T2" fmla="*/ 0 w 65"/>
                <a:gd name="T3" fmla="*/ 65 w 65"/>
                <a:gd name="T4" fmla="*/ 64 w 6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5">
                  <a:moveTo>
                    <a:pt x="6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5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98" name="Freeform 8373"/>
            <p:cNvSpPr>
              <a:spLocks/>
            </p:cNvSpPr>
            <p:nvPr/>
          </p:nvSpPr>
          <p:spPr bwMode="auto">
            <a:xfrm>
              <a:off x="2631" y="3160"/>
              <a:ext cx="69" cy="1"/>
            </a:xfrm>
            <a:custGeom>
              <a:avLst/>
              <a:gdLst>
                <a:gd name="T0" fmla="*/ 65 w 69"/>
                <a:gd name="T1" fmla="*/ 0 w 69"/>
                <a:gd name="T2" fmla="*/ 0 w 69"/>
                <a:gd name="T3" fmla="*/ 69 w 69"/>
                <a:gd name="T4" fmla="*/ 65 w 6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9">
                  <a:moveTo>
                    <a:pt x="6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9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99" name="Freeform 8374"/>
            <p:cNvSpPr>
              <a:spLocks/>
            </p:cNvSpPr>
            <p:nvPr/>
          </p:nvSpPr>
          <p:spPr bwMode="auto">
            <a:xfrm>
              <a:off x="2631" y="3158"/>
              <a:ext cx="71" cy="2"/>
            </a:xfrm>
            <a:custGeom>
              <a:avLst/>
              <a:gdLst>
                <a:gd name="T0" fmla="*/ 69 w 71"/>
                <a:gd name="T1" fmla="*/ 2 h 2"/>
                <a:gd name="T2" fmla="*/ 0 w 71"/>
                <a:gd name="T3" fmla="*/ 2 h 2"/>
                <a:gd name="T4" fmla="*/ 0 w 71"/>
                <a:gd name="T5" fmla="*/ 0 h 2"/>
                <a:gd name="T6" fmla="*/ 71 w 71"/>
                <a:gd name="T7" fmla="*/ 0 h 2"/>
                <a:gd name="T8" fmla="*/ 69 w 7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">
                  <a:moveTo>
                    <a:pt x="69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71" y="0"/>
                  </a:lnTo>
                  <a:lnTo>
                    <a:pt x="69" y="2"/>
                  </a:lnTo>
                  <a:close/>
                </a:path>
              </a:pathLst>
            </a:custGeom>
            <a:solidFill>
              <a:srgbClr val="FF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00" name="Freeform 8375"/>
            <p:cNvSpPr>
              <a:spLocks/>
            </p:cNvSpPr>
            <p:nvPr/>
          </p:nvSpPr>
          <p:spPr bwMode="auto">
            <a:xfrm>
              <a:off x="2631" y="3156"/>
              <a:ext cx="90" cy="2"/>
            </a:xfrm>
            <a:custGeom>
              <a:avLst/>
              <a:gdLst>
                <a:gd name="T0" fmla="*/ 87 w 90"/>
                <a:gd name="T1" fmla="*/ 2 h 2"/>
                <a:gd name="T2" fmla="*/ 0 w 90"/>
                <a:gd name="T3" fmla="*/ 2 h 2"/>
                <a:gd name="T4" fmla="*/ 0 w 90"/>
                <a:gd name="T5" fmla="*/ 0 h 2"/>
                <a:gd name="T6" fmla="*/ 90 w 90"/>
                <a:gd name="T7" fmla="*/ 0 h 2"/>
                <a:gd name="T8" fmla="*/ 87 w 9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2">
                  <a:moveTo>
                    <a:pt x="87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90" y="0"/>
                  </a:lnTo>
                  <a:lnTo>
                    <a:pt x="87" y="2"/>
                  </a:lnTo>
                  <a:close/>
                </a:path>
              </a:pathLst>
            </a:custGeom>
            <a:solidFill>
              <a:srgbClr val="FFF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01" name="Freeform 8376"/>
            <p:cNvSpPr>
              <a:spLocks/>
            </p:cNvSpPr>
            <p:nvPr/>
          </p:nvSpPr>
          <p:spPr bwMode="auto">
            <a:xfrm>
              <a:off x="2631" y="3154"/>
              <a:ext cx="112" cy="2"/>
            </a:xfrm>
            <a:custGeom>
              <a:avLst/>
              <a:gdLst>
                <a:gd name="T0" fmla="*/ 108 w 112"/>
                <a:gd name="T1" fmla="*/ 2 h 2"/>
                <a:gd name="T2" fmla="*/ 0 w 112"/>
                <a:gd name="T3" fmla="*/ 2 h 2"/>
                <a:gd name="T4" fmla="*/ 0 w 112"/>
                <a:gd name="T5" fmla="*/ 0 h 2"/>
                <a:gd name="T6" fmla="*/ 112 w 112"/>
                <a:gd name="T7" fmla="*/ 0 h 2"/>
                <a:gd name="T8" fmla="*/ 108 w 11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2">
                  <a:moveTo>
                    <a:pt x="108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12" y="0"/>
                  </a:lnTo>
                  <a:lnTo>
                    <a:pt x="108" y="2"/>
                  </a:lnTo>
                  <a:close/>
                </a:path>
              </a:pathLst>
            </a:custGeom>
            <a:solidFill>
              <a:srgbClr val="FFF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02" name="Freeform 8377"/>
            <p:cNvSpPr>
              <a:spLocks/>
            </p:cNvSpPr>
            <p:nvPr/>
          </p:nvSpPr>
          <p:spPr bwMode="auto">
            <a:xfrm>
              <a:off x="2631" y="3152"/>
              <a:ext cx="129" cy="2"/>
            </a:xfrm>
            <a:custGeom>
              <a:avLst/>
              <a:gdLst>
                <a:gd name="T0" fmla="*/ 127 w 129"/>
                <a:gd name="T1" fmla="*/ 2 h 2"/>
                <a:gd name="T2" fmla="*/ 0 w 129"/>
                <a:gd name="T3" fmla="*/ 2 h 2"/>
                <a:gd name="T4" fmla="*/ 0 w 129"/>
                <a:gd name="T5" fmla="*/ 0 h 2"/>
                <a:gd name="T6" fmla="*/ 129 w 129"/>
                <a:gd name="T7" fmla="*/ 0 h 2"/>
                <a:gd name="T8" fmla="*/ 127 w 12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2">
                  <a:moveTo>
                    <a:pt x="127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29" y="0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rgbClr val="FFF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03" name="Freeform 8378"/>
            <p:cNvSpPr>
              <a:spLocks/>
            </p:cNvSpPr>
            <p:nvPr/>
          </p:nvSpPr>
          <p:spPr bwMode="auto">
            <a:xfrm>
              <a:off x="2631" y="3150"/>
              <a:ext cx="150" cy="2"/>
            </a:xfrm>
            <a:custGeom>
              <a:avLst/>
              <a:gdLst>
                <a:gd name="T0" fmla="*/ 148 w 150"/>
                <a:gd name="T1" fmla="*/ 2 h 2"/>
                <a:gd name="T2" fmla="*/ 0 w 150"/>
                <a:gd name="T3" fmla="*/ 2 h 2"/>
                <a:gd name="T4" fmla="*/ 0 w 150"/>
                <a:gd name="T5" fmla="*/ 0 h 2"/>
                <a:gd name="T6" fmla="*/ 150 w 150"/>
                <a:gd name="T7" fmla="*/ 0 h 2"/>
                <a:gd name="T8" fmla="*/ 148 w 15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2">
                  <a:moveTo>
                    <a:pt x="148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50" y="0"/>
                  </a:lnTo>
                  <a:lnTo>
                    <a:pt x="148" y="2"/>
                  </a:lnTo>
                  <a:close/>
                </a:path>
              </a:pathLst>
            </a:custGeom>
            <a:solidFill>
              <a:srgbClr val="FFF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04" name="Freeform 8379"/>
            <p:cNvSpPr>
              <a:spLocks/>
            </p:cNvSpPr>
            <p:nvPr/>
          </p:nvSpPr>
          <p:spPr bwMode="auto">
            <a:xfrm>
              <a:off x="2631" y="3148"/>
              <a:ext cx="169" cy="2"/>
            </a:xfrm>
            <a:custGeom>
              <a:avLst/>
              <a:gdLst>
                <a:gd name="T0" fmla="*/ 167 w 169"/>
                <a:gd name="T1" fmla="*/ 2 h 2"/>
                <a:gd name="T2" fmla="*/ 0 w 169"/>
                <a:gd name="T3" fmla="*/ 2 h 2"/>
                <a:gd name="T4" fmla="*/ 0 w 169"/>
                <a:gd name="T5" fmla="*/ 0 h 2"/>
                <a:gd name="T6" fmla="*/ 169 w 169"/>
                <a:gd name="T7" fmla="*/ 0 h 2"/>
                <a:gd name="T8" fmla="*/ 167 w 16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2">
                  <a:moveTo>
                    <a:pt x="167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69" y="0"/>
                  </a:lnTo>
                  <a:lnTo>
                    <a:pt x="167" y="2"/>
                  </a:lnTo>
                  <a:close/>
                </a:path>
              </a:pathLst>
            </a:custGeom>
            <a:solidFill>
              <a:srgbClr val="FFF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05" name="Freeform 8380"/>
            <p:cNvSpPr>
              <a:spLocks/>
            </p:cNvSpPr>
            <p:nvPr/>
          </p:nvSpPr>
          <p:spPr bwMode="auto">
            <a:xfrm>
              <a:off x="2631" y="3146"/>
              <a:ext cx="188" cy="2"/>
            </a:xfrm>
            <a:custGeom>
              <a:avLst/>
              <a:gdLst>
                <a:gd name="T0" fmla="*/ 184 w 188"/>
                <a:gd name="T1" fmla="*/ 2 h 2"/>
                <a:gd name="T2" fmla="*/ 0 w 188"/>
                <a:gd name="T3" fmla="*/ 2 h 2"/>
                <a:gd name="T4" fmla="*/ 0 w 188"/>
                <a:gd name="T5" fmla="*/ 0 h 2"/>
                <a:gd name="T6" fmla="*/ 188 w 188"/>
                <a:gd name="T7" fmla="*/ 0 h 2"/>
                <a:gd name="T8" fmla="*/ 184 w 18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2">
                  <a:moveTo>
                    <a:pt x="18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88" y="0"/>
                  </a:lnTo>
                  <a:lnTo>
                    <a:pt x="184" y="2"/>
                  </a:lnTo>
                  <a:close/>
                </a:path>
              </a:pathLst>
            </a:custGeom>
            <a:solidFill>
              <a:srgbClr val="FFF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06" name="Freeform 8381"/>
            <p:cNvSpPr>
              <a:spLocks/>
            </p:cNvSpPr>
            <p:nvPr/>
          </p:nvSpPr>
          <p:spPr bwMode="auto">
            <a:xfrm>
              <a:off x="2631" y="3146"/>
              <a:ext cx="190" cy="1"/>
            </a:xfrm>
            <a:custGeom>
              <a:avLst/>
              <a:gdLst>
                <a:gd name="T0" fmla="*/ 188 w 190"/>
                <a:gd name="T1" fmla="*/ 0 w 190"/>
                <a:gd name="T2" fmla="*/ 0 w 190"/>
                <a:gd name="T3" fmla="*/ 190 w 190"/>
                <a:gd name="T4" fmla="*/ 188 w 19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0">
                  <a:moveTo>
                    <a:pt x="18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0" y="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FFF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07" name="Freeform 8382"/>
            <p:cNvSpPr>
              <a:spLocks/>
            </p:cNvSpPr>
            <p:nvPr/>
          </p:nvSpPr>
          <p:spPr bwMode="auto">
            <a:xfrm>
              <a:off x="2631" y="3146"/>
              <a:ext cx="194" cy="1"/>
            </a:xfrm>
            <a:custGeom>
              <a:avLst/>
              <a:gdLst>
                <a:gd name="T0" fmla="*/ 190 w 194"/>
                <a:gd name="T1" fmla="*/ 0 w 194"/>
                <a:gd name="T2" fmla="*/ 0 w 194"/>
                <a:gd name="T3" fmla="*/ 194 w 194"/>
                <a:gd name="T4" fmla="*/ 190 w 19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4">
                  <a:moveTo>
                    <a:pt x="19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4" y="0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FFF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08" name="Freeform 8383"/>
            <p:cNvSpPr>
              <a:spLocks/>
            </p:cNvSpPr>
            <p:nvPr/>
          </p:nvSpPr>
          <p:spPr bwMode="auto">
            <a:xfrm>
              <a:off x="2631" y="3146"/>
              <a:ext cx="196" cy="1"/>
            </a:xfrm>
            <a:custGeom>
              <a:avLst/>
              <a:gdLst>
                <a:gd name="T0" fmla="*/ 194 w 196"/>
                <a:gd name="T1" fmla="*/ 0 w 196"/>
                <a:gd name="T2" fmla="*/ 0 w 196"/>
                <a:gd name="T3" fmla="*/ 196 w 196"/>
                <a:gd name="T4" fmla="*/ 194 w 19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6">
                  <a:moveTo>
                    <a:pt x="19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6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F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09" name="Freeform 8384"/>
            <p:cNvSpPr>
              <a:spLocks/>
            </p:cNvSpPr>
            <p:nvPr/>
          </p:nvSpPr>
          <p:spPr bwMode="auto">
            <a:xfrm>
              <a:off x="2631" y="3146"/>
              <a:ext cx="198" cy="1"/>
            </a:xfrm>
            <a:custGeom>
              <a:avLst/>
              <a:gdLst>
                <a:gd name="T0" fmla="*/ 196 w 198"/>
                <a:gd name="T1" fmla="*/ 0 w 198"/>
                <a:gd name="T2" fmla="*/ 0 w 198"/>
                <a:gd name="T3" fmla="*/ 198 w 198"/>
                <a:gd name="T4" fmla="*/ 196 w 19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8">
                  <a:moveTo>
                    <a:pt x="19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8" y="0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FFF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10" name="Freeform 8385"/>
            <p:cNvSpPr>
              <a:spLocks/>
            </p:cNvSpPr>
            <p:nvPr/>
          </p:nvSpPr>
          <p:spPr bwMode="auto">
            <a:xfrm>
              <a:off x="2631" y="3146"/>
              <a:ext cx="202" cy="1"/>
            </a:xfrm>
            <a:custGeom>
              <a:avLst/>
              <a:gdLst>
                <a:gd name="T0" fmla="*/ 198 w 202"/>
                <a:gd name="T1" fmla="*/ 0 w 202"/>
                <a:gd name="T2" fmla="*/ 0 w 202"/>
                <a:gd name="T3" fmla="*/ 202 w 202"/>
                <a:gd name="T4" fmla="*/ 198 w 20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02">
                  <a:moveTo>
                    <a:pt x="19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" y="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FFF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11" name="Freeform 8386"/>
            <p:cNvSpPr>
              <a:spLocks/>
            </p:cNvSpPr>
            <p:nvPr/>
          </p:nvSpPr>
          <p:spPr bwMode="auto">
            <a:xfrm>
              <a:off x="2631" y="3146"/>
              <a:ext cx="204" cy="1"/>
            </a:xfrm>
            <a:custGeom>
              <a:avLst/>
              <a:gdLst>
                <a:gd name="T0" fmla="*/ 202 w 204"/>
                <a:gd name="T1" fmla="*/ 0 w 204"/>
                <a:gd name="T2" fmla="*/ 0 w 204"/>
                <a:gd name="T3" fmla="*/ 204 w 204"/>
                <a:gd name="T4" fmla="*/ 202 w 20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04">
                  <a:moveTo>
                    <a:pt x="20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4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12" name="Freeform 8387"/>
            <p:cNvSpPr>
              <a:spLocks/>
            </p:cNvSpPr>
            <p:nvPr/>
          </p:nvSpPr>
          <p:spPr bwMode="auto">
            <a:xfrm>
              <a:off x="2631" y="3146"/>
              <a:ext cx="206" cy="1"/>
            </a:xfrm>
            <a:custGeom>
              <a:avLst/>
              <a:gdLst>
                <a:gd name="T0" fmla="*/ 204 w 206"/>
                <a:gd name="T1" fmla="*/ 0 w 206"/>
                <a:gd name="T2" fmla="*/ 0 w 206"/>
                <a:gd name="T3" fmla="*/ 206 w 206"/>
                <a:gd name="T4" fmla="*/ 204 w 2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06">
                  <a:moveTo>
                    <a:pt x="2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6" y="0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FFF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13" name="Freeform 8388"/>
            <p:cNvSpPr>
              <a:spLocks/>
            </p:cNvSpPr>
            <p:nvPr/>
          </p:nvSpPr>
          <p:spPr bwMode="auto">
            <a:xfrm>
              <a:off x="2631" y="3145"/>
              <a:ext cx="209" cy="1"/>
            </a:xfrm>
            <a:custGeom>
              <a:avLst/>
              <a:gdLst>
                <a:gd name="T0" fmla="*/ 206 w 209"/>
                <a:gd name="T1" fmla="*/ 1 h 1"/>
                <a:gd name="T2" fmla="*/ 0 w 209"/>
                <a:gd name="T3" fmla="*/ 1 h 1"/>
                <a:gd name="T4" fmla="*/ 0 w 209"/>
                <a:gd name="T5" fmla="*/ 0 h 1"/>
                <a:gd name="T6" fmla="*/ 209 w 209"/>
                <a:gd name="T7" fmla="*/ 0 h 1"/>
                <a:gd name="T8" fmla="*/ 206 w 209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1">
                  <a:moveTo>
                    <a:pt x="206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09" y="0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rgbClr val="FFF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grpSp>
          <p:nvGrpSpPr>
            <p:cNvPr id="3114" name="Group 8389"/>
            <p:cNvGrpSpPr>
              <a:grpSpLocks/>
            </p:cNvGrpSpPr>
            <p:nvPr/>
          </p:nvGrpSpPr>
          <p:grpSpPr bwMode="auto">
            <a:xfrm>
              <a:off x="2579" y="3012"/>
              <a:ext cx="388" cy="240"/>
              <a:chOff x="2579" y="3012"/>
              <a:chExt cx="388" cy="240"/>
            </a:xfrm>
          </p:grpSpPr>
          <p:sp>
            <p:nvSpPr>
              <p:cNvPr id="3864" name="Freeform 8390"/>
              <p:cNvSpPr>
                <a:spLocks/>
              </p:cNvSpPr>
              <p:nvPr/>
            </p:nvSpPr>
            <p:spPr bwMode="auto">
              <a:xfrm>
                <a:off x="2631" y="3145"/>
                <a:ext cx="215" cy="1"/>
              </a:xfrm>
              <a:custGeom>
                <a:avLst/>
                <a:gdLst>
                  <a:gd name="T0" fmla="*/ 211 w 215"/>
                  <a:gd name="T1" fmla="*/ 0 w 215"/>
                  <a:gd name="T2" fmla="*/ 0 w 215"/>
                  <a:gd name="T3" fmla="*/ 215 w 215"/>
                  <a:gd name="T4" fmla="*/ 211 w 21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5">
                    <a:moveTo>
                      <a:pt x="21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5" y="0"/>
                    </a:lnTo>
                    <a:lnTo>
                      <a:pt x="211" y="0"/>
                    </a:lnTo>
                    <a:close/>
                  </a:path>
                </a:pathLst>
              </a:custGeom>
              <a:solidFill>
                <a:srgbClr val="FFE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65" name="Freeform 8391"/>
              <p:cNvSpPr>
                <a:spLocks/>
              </p:cNvSpPr>
              <p:nvPr/>
            </p:nvSpPr>
            <p:spPr bwMode="auto">
              <a:xfrm>
                <a:off x="2631" y="3145"/>
                <a:ext cx="217" cy="1"/>
              </a:xfrm>
              <a:custGeom>
                <a:avLst/>
                <a:gdLst>
                  <a:gd name="T0" fmla="*/ 215 w 217"/>
                  <a:gd name="T1" fmla="*/ 0 w 217"/>
                  <a:gd name="T2" fmla="*/ 0 w 217"/>
                  <a:gd name="T3" fmla="*/ 217 w 217"/>
                  <a:gd name="T4" fmla="*/ 215 w 2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7">
                    <a:moveTo>
                      <a:pt x="21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E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66" name="Freeform 8392"/>
              <p:cNvSpPr>
                <a:spLocks/>
              </p:cNvSpPr>
              <p:nvPr/>
            </p:nvSpPr>
            <p:spPr bwMode="auto">
              <a:xfrm>
                <a:off x="2631" y="3145"/>
                <a:ext cx="219" cy="1"/>
              </a:xfrm>
              <a:custGeom>
                <a:avLst/>
                <a:gdLst>
                  <a:gd name="T0" fmla="*/ 217 w 219"/>
                  <a:gd name="T1" fmla="*/ 0 w 219"/>
                  <a:gd name="T2" fmla="*/ 0 w 219"/>
                  <a:gd name="T3" fmla="*/ 219 w 219"/>
                  <a:gd name="T4" fmla="*/ 217 w 2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9">
                    <a:moveTo>
                      <a:pt x="21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9" y="0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FFE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67" name="Freeform 8393"/>
              <p:cNvSpPr>
                <a:spLocks/>
              </p:cNvSpPr>
              <p:nvPr/>
            </p:nvSpPr>
            <p:spPr bwMode="auto">
              <a:xfrm>
                <a:off x="2631" y="3145"/>
                <a:ext cx="223" cy="1"/>
              </a:xfrm>
              <a:custGeom>
                <a:avLst/>
                <a:gdLst>
                  <a:gd name="T0" fmla="*/ 219 w 223"/>
                  <a:gd name="T1" fmla="*/ 0 w 223"/>
                  <a:gd name="T2" fmla="*/ 0 w 223"/>
                  <a:gd name="T3" fmla="*/ 223 w 223"/>
                  <a:gd name="T4" fmla="*/ 219 w 22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3">
                    <a:moveTo>
                      <a:pt x="2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3" y="0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FFE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68" name="Freeform 8394"/>
              <p:cNvSpPr>
                <a:spLocks/>
              </p:cNvSpPr>
              <p:nvPr/>
            </p:nvSpPr>
            <p:spPr bwMode="auto">
              <a:xfrm>
                <a:off x="2631" y="3145"/>
                <a:ext cx="225" cy="1"/>
              </a:xfrm>
              <a:custGeom>
                <a:avLst/>
                <a:gdLst>
                  <a:gd name="T0" fmla="*/ 223 w 225"/>
                  <a:gd name="T1" fmla="*/ 0 w 225"/>
                  <a:gd name="T2" fmla="*/ 0 w 225"/>
                  <a:gd name="T3" fmla="*/ 225 w 225"/>
                  <a:gd name="T4" fmla="*/ 223 w 22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5">
                    <a:moveTo>
                      <a:pt x="2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5" y="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E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69" name="Freeform 8395"/>
              <p:cNvSpPr>
                <a:spLocks/>
              </p:cNvSpPr>
              <p:nvPr/>
            </p:nvSpPr>
            <p:spPr bwMode="auto">
              <a:xfrm>
                <a:off x="2631" y="3143"/>
                <a:ext cx="227" cy="2"/>
              </a:xfrm>
              <a:custGeom>
                <a:avLst/>
                <a:gdLst>
                  <a:gd name="T0" fmla="*/ 225 w 227"/>
                  <a:gd name="T1" fmla="*/ 2 h 2"/>
                  <a:gd name="T2" fmla="*/ 0 w 227"/>
                  <a:gd name="T3" fmla="*/ 2 h 2"/>
                  <a:gd name="T4" fmla="*/ 0 w 227"/>
                  <a:gd name="T5" fmla="*/ 0 h 2"/>
                  <a:gd name="T6" fmla="*/ 227 w 227"/>
                  <a:gd name="T7" fmla="*/ 0 h 2"/>
                  <a:gd name="T8" fmla="*/ 225 w 22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7" h="2">
                    <a:moveTo>
                      <a:pt x="22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27" y="0"/>
                    </a:lnTo>
                    <a:lnTo>
                      <a:pt x="225" y="2"/>
                    </a:lnTo>
                    <a:close/>
                  </a:path>
                </a:pathLst>
              </a:custGeom>
              <a:solidFill>
                <a:srgbClr val="FFE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70" name="Freeform 8396"/>
              <p:cNvSpPr>
                <a:spLocks/>
              </p:cNvSpPr>
              <p:nvPr/>
            </p:nvSpPr>
            <p:spPr bwMode="auto">
              <a:xfrm>
                <a:off x="2631" y="3143"/>
                <a:ext cx="230" cy="1"/>
              </a:xfrm>
              <a:custGeom>
                <a:avLst/>
                <a:gdLst>
                  <a:gd name="T0" fmla="*/ 227 w 230"/>
                  <a:gd name="T1" fmla="*/ 0 w 230"/>
                  <a:gd name="T2" fmla="*/ 0 w 230"/>
                  <a:gd name="T3" fmla="*/ 230 w 230"/>
                  <a:gd name="T4" fmla="*/ 227 w 2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0">
                    <a:moveTo>
                      <a:pt x="22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0" y="0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rgbClr val="FFE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71" name="Freeform 8397"/>
              <p:cNvSpPr>
                <a:spLocks/>
              </p:cNvSpPr>
              <p:nvPr/>
            </p:nvSpPr>
            <p:spPr bwMode="auto">
              <a:xfrm>
                <a:off x="2631" y="3143"/>
                <a:ext cx="232" cy="1"/>
              </a:xfrm>
              <a:custGeom>
                <a:avLst/>
                <a:gdLst>
                  <a:gd name="T0" fmla="*/ 230 w 232"/>
                  <a:gd name="T1" fmla="*/ 0 w 232"/>
                  <a:gd name="T2" fmla="*/ 0 w 232"/>
                  <a:gd name="T3" fmla="*/ 232 w 232"/>
                  <a:gd name="T4" fmla="*/ 230 w 23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2">
                    <a:moveTo>
                      <a:pt x="23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2" y="0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FFE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72" name="Freeform 8398"/>
              <p:cNvSpPr>
                <a:spLocks/>
              </p:cNvSpPr>
              <p:nvPr/>
            </p:nvSpPr>
            <p:spPr bwMode="auto">
              <a:xfrm>
                <a:off x="2631" y="3143"/>
                <a:ext cx="236" cy="1"/>
              </a:xfrm>
              <a:custGeom>
                <a:avLst/>
                <a:gdLst>
                  <a:gd name="T0" fmla="*/ 232 w 236"/>
                  <a:gd name="T1" fmla="*/ 0 w 236"/>
                  <a:gd name="T2" fmla="*/ 0 w 236"/>
                  <a:gd name="T3" fmla="*/ 236 w 236"/>
                  <a:gd name="T4" fmla="*/ 232 w 23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6">
                    <a:moveTo>
                      <a:pt x="23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6" y="0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FFE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73" name="Freeform 8399"/>
              <p:cNvSpPr>
                <a:spLocks/>
              </p:cNvSpPr>
              <p:nvPr/>
            </p:nvSpPr>
            <p:spPr bwMode="auto">
              <a:xfrm>
                <a:off x="2631" y="3143"/>
                <a:ext cx="238" cy="1"/>
              </a:xfrm>
              <a:custGeom>
                <a:avLst/>
                <a:gdLst>
                  <a:gd name="T0" fmla="*/ 236 w 238"/>
                  <a:gd name="T1" fmla="*/ 0 w 238"/>
                  <a:gd name="T2" fmla="*/ 0 w 238"/>
                  <a:gd name="T3" fmla="*/ 238 w 238"/>
                  <a:gd name="T4" fmla="*/ 236 w 2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8">
                    <a:moveTo>
                      <a:pt x="23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8" y="0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FFE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74" name="Freeform 8400"/>
              <p:cNvSpPr>
                <a:spLocks/>
              </p:cNvSpPr>
              <p:nvPr/>
            </p:nvSpPr>
            <p:spPr bwMode="auto">
              <a:xfrm>
                <a:off x="2631" y="3143"/>
                <a:ext cx="240" cy="1"/>
              </a:xfrm>
              <a:custGeom>
                <a:avLst/>
                <a:gdLst>
                  <a:gd name="T0" fmla="*/ 238 w 240"/>
                  <a:gd name="T1" fmla="*/ 0 w 240"/>
                  <a:gd name="T2" fmla="*/ 0 w 240"/>
                  <a:gd name="T3" fmla="*/ 240 w 240"/>
                  <a:gd name="T4" fmla="*/ 238 w 24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40">
                    <a:moveTo>
                      <a:pt x="23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0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75" name="Freeform 8401"/>
              <p:cNvSpPr>
                <a:spLocks/>
              </p:cNvSpPr>
              <p:nvPr/>
            </p:nvSpPr>
            <p:spPr bwMode="auto">
              <a:xfrm>
                <a:off x="2631" y="3143"/>
                <a:ext cx="244" cy="1"/>
              </a:xfrm>
              <a:custGeom>
                <a:avLst/>
                <a:gdLst>
                  <a:gd name="T0" fmla="*/ 240 w 244"/>
                  <a:gd name="T1" fmla="*/ 0 w 244"/>
                  <a:gd name="T2" fmla="*/ 0 w 244"/>
                  <a:gd name="T3" fmla="*/ 244 w 244"/>
                  <a:gd name="T4" fmla="*/ 240 w 24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44">
                    <a:moveTo>
                      <a:pt x="24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4" y="0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76" name="Freeform 8402"/>
              <p:cNvSpPr>
                <a:spLocks/>
              </p:cNvSpPr>
              <p:nvPr/>
            </p:nvSpPr>
            <p:spPr bwMode="auto">
              <a:xfrm>
                <a:off x="2631" y="3143"/>
                <a:ext cx="246" cy="1"/>
              </a:xfrm>
              <a:custGeom>
                <a:avLst/>
                <a:gdLst>
                  <a:gd name="T0" fmla="*/ 244 w 246"/>
                  <a:gd name="T1" fmla="*/ 0 w 246"/>
                  <a:gd name="T2" fmla="*/ 0 w 246"/>
                  <a:gd name="T3" fmla="*/ 246 w 246"/>
                  <a:gd name="T4" fmla="*/ 244 w 24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46">
                    <a:moveTo>
                      <a:pt x="24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6" y="0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77" name="Freeform 8403"/>
              <p:cNvSpPr>
                <a:spLocks/>
              </p:cNvSpPr>
              <p:nvPr/>
            </p:nvSpPr>
            <p:spPr bwMode="auto">
              <a:xfrm>
                <a:off x="2631" y="3141"/>
                <a:ext cx="250" cy="2"/>
              </a:xfrm>
              <a:custGeom>
                <a:avLst/>
                <a:gdLst>
                  <a:gd name="T0" fmla="*/ 246 w 250"/>
                  <a:gd name="T1" fmla="*/ 2 h 2"/>
                  <a:gd name="T2" fmla="*/ 0 w 250"/>
                  <a:gd name="T3" fmla="*/ 2 h 2"/>
                  <a:gd name="T4" fmla="*/ 0 w 250"/>
                  <a:gd name="T5" fmla="*/ 0 h 2"/>
                  <a:gd name="T6" fmla="*/ 250 w 250"/>
                  <a:gd name="T7" fmla="*/ 0 h 2"/>
                  <a:gd name="T8" fmla="*/ 246 w 25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2">
                    <a:moveTo>
                      <a:pt x="24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0" y="0"/>
                    </a:lnTo>
                    <a:lnTo>
                      <a:pt x="246" y="2"/>
                    </a:ln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78" name="Freeform 8404"/>
              <p:cNvSpPr>
                <a:spLocks/>
              </p:cNvSpPr>
              <p:nvPr/>
            </p:nvSpPr>
            <p:spPr bwMode="auto">
              <a:xfrm>
                <a:off x="2631" y="3141"/>
                <a:ext cx="252" cy="1"/>
              </a:xfrm>
              <a:custGeom>
                <a:avLst/>
                <a:gdLst>
                  <a:gd name="T0" fmla="*/ 250 w 252"/>
                  <a:gd name="T1" fmla="*/ 0 w 252"/>
                  <a:gd name="T2" fmla="*/ 0 w 252"/>
                  <a:gd name="T3" fmla="*/ 252 w 252"/>
                  <a:gd name="T4" fmla="*/ 250 w 25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2">
                    <a:moveTo>
                      <a:pt x="25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2" y="0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79" name="Freeform 8405"/>
              <p:cNvSpPr>
                <a:spLocks/>
              </p:cNvSpPr>
              <p:nvPr/>
            </p:nvSpPr>
            <p:spPr bwMode="auto">
              <a:xfrm>
                <a:off x="2631" y="3141"/>
                <a:ext cx="253" cy="1"/>
              </a:xfrm>
              <a:custGeom>
                <a:avLst/>
                <a:gdLst>
                  <a:gd name="T0" fmla="*/ 252 w 253"/>
                  <a:gd name="T1" fmla="*/ 0 w 253"/>
                  <a:gd name="T2" fmla="*/ 0 w 253"/>
                  <a:gd name="T3" fmla="*/ 253 w 253"/>
                  <a:gd name="T4" fmla="*/ 252 w 25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3">
                    <a:moveTo>
                      <a:pt x="25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3" y="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FFE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80" name="Freeform 8406"/>
              <p:cNvSpPr>
                <a:spLocks/>
              </p:cNvSpPr>
              <p:nvPr/>
            </p:nvSpPr>
            <p:spPr bwMode="auto">
              <a:xfrm>
                <a:off x="2631" y="3141"/>
                <a:ext cx="257" cy="1"/>
              </a:xfrm>
              <a:custGeom>
                <a:avLst/>
                <a:gdLst>
                  <a:gd name="T0" fmla="*/ 253 w 257"/>
                  <a:gd name="T1" fmla="*/ 0 w 257"/>
                  <a:gd name="T2" fmla="*/ 0 w 257"/>
                  <a:gd name="T3" fmla="*/ 257 w 257"/>
                  <a:gd name="T4" fmla="*/ 253 w 25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7">
                    <a:moveTo>
                      <a:pt x="25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7" y="0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FFE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81" name="Freeform 8407"/>
              <p:cNvSpPr>
                <a:spLocks/>
              </p:cNvSpPr>
              <p:nvPr/>
            </p:nvSpPr>
            <p:spPr bwMode="auto">
              <a:xfrm>
                <a:off x="2631" y="3141"/>
                <a:ext cx="259" cy="1"/>
              </a:xfrm>
              <a:custGeom>
                <a:avLst/>
                <a:gdLst>
                  <a:gd name="T0" fmla="*/ 257 w 259"/>
                  <a:gd name="T1" fmla="*/ 0 w 259"/>
                  <a:gd name="T2" fmla="*/ 0 w 259"/>
                  <a:gd name="T3" fmla="*/ 259 w 259"/>
                  <a:gd name="T4" fmla="*/ 257 w 25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9">
                    <a:moveTo>
                      <a:pt x="25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FFE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82" name="Freeform 8408"/>
              <p:cNvSpPr>
                <a:spLocks/>
              </p:cNvSpPr>
              <p:nvPr/>
            </p:nvSpPr>
            <p:spPr bwMode="auto">
              <a:xfrm>
                <a:off x="2631" y="3141"/>
                <a:ext cx="261" cy="1"/>
              </a:xfrm>
              <a:custGeom>
                <a:avLst/>
                <a:gdLst>
                  <a:gd name="T0" fmla="*/ 259 w 261"/>
                  <a:gd name="T1" fmla="*/ 0 w 261"/>
                  <a:gd name="T2" fmla="*/ 0 w 261"/>
                  <a:gd name="T3" fmla="*/ 261 w 261"/>
                  <a:gd name="T4" fmla="*/ 259 w 26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61">
                    <a:moveTo>
                      <a:pt x="25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1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E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83" name="Freeform 8409"/>
              <p:cNvSpPr>
                <a:spLocks/>
              </p:cNvSpPr>
              <p:nvPr/>
            </p:nvSpPr>
            <p:spPr bwMode="auto">
              <a:xfrm>
                <a:off x="2631" y="3141"/>
                <a:ext cx="265" cy="1"/>
              </a:xfrm>
              <a:custGeom>
                <a:avLst/>
                <a:gdLst>
                  <a:gd name="T0" fmla="*/ 261 w 265"/>
                  <a:gd name="T1" fmla="*/ 0 w 265"/>
                  <a:gd name="T2" fmla="*/ 0 w 265"/>
                  <a:gd name="T3" fmla="*/ 265 w 265"/>
                  <a:gd name="T4" fmla="*/ 261 w 26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65">
                    <a:moveTo>
                      <a:pt x="26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5" y="0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FFE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84" name="Freeform 8410"/>
              <p:cNvSpPr>
                <a:spLocks/>
              </p:cNvSpPr>
              <p:nvPr/>
            </p:nvSpPr>
            <p:spPr bwMode="auto">
              <a:xfrm>
                <a:off x="2631" y="3139"/>
                <a:ext cx="267" cy="2"/>
              </a:xfrm>
              <a:custGeom>
                <a:avLst/>
                <a:gdLst>
                  <a:gd name="T0" fmla="*/ 265 w 267"/>
                  <a:gd name="T1" fmla="*/ 2 h 2"/>
                  <a:gd name="T2" fmla="*/ 0 w 267"/>
                  <a:gd name="T3" fmla="*/ 2 h 2"/>
                  <a:gd name="T4" fmla="*/ 0 w 267"/>
                  <a:gd name="T5" fmla="*/ 0 h 2"/>
                  <a:gd name="T6" fmla="*/ 267 w 267"/>
                  <a:gd name="T7" fmla="*/ 0 h 2"/>
                  <a:gd name="T8" fmla="*/ 265 w 26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7" h="2">
                    <a:moveTo>
                      <a:pt x="26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7" y="0"/>
                    </a:lnTo>
                    <a:lnTo>
                      <a:pt x="265" y="2"/>
                    </a:lnTo>
                    <a:close/>
                  </a:path>
                </a:pathLst>
              </a:custGeom>
              <a:solidFill>
                <a:srgbClr val="FF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85" name="Freeform 8411"/>
              <p:cNvSpPr>
                <a:spLocks/>
              </p:cNvSpPr>
              <p:nvPr/>
            </p:nvSpPr>
            <p:spPr bwMode="auto">
              <a:xfrm>
                <a:off x="2631" y="3139"/>
                <a:ext cx="271" cy="1"/>
              </a:xfrm>
              <a:custGeom>
                <a:avLst/>
                <a:gdLst>
                  <a:gd name="T0" fmla="*/ 267 w 271"/>
                  <a:gd name="T1" fmla="*/ 0 w 271"/>
                  <a:gd name="T2" fmla="*/ 0 w 271"/>
                  <a:gd name="T3" fmla="*/ 271 w 271"/>
                  <a:gd name="T4" fmla="*/ 267 w 27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1">
                    <a:moveTo>
                      <a:pt x="26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1" y="0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FF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86" name="Freeform 8412"/>
              <p:cNvSpPr>
                <a:spLocks/>
              </p:cNvSpPr>
              <p:nvPr/>
            </p:nvSpPr>
            <p:spPr bwMode="auto">
              <a:xfrm>
                <a:off x="2631" y="3139"/>
                <a:ext cx="273" cy="1"/>
              </a:xfrm>
              <a:custGeom>
                <a:avLst/>
                <a:gdLst>
                  <a:gd name="T0" fmla="*/ 271 w 273"/>
                  <a:gd name="T1" fmla="*/ 0 w 273"/>
                  <a:gd name="T2" fmla="*/ 0 w 273"/>
                  <a:gd name="T3" fmla="*/ 273 w 273"/>
                  <a:gd name="T4" fmla="*/ 271 w 27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3">
                    <a:moveTo>
                      <a:pt x="27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3" y="0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FF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87" name="Freeform 8413"/>
              <p:cNvSpPr>
                <a:spLocks/>
              </p:cNvSpPr>
              <p:nvPr/>
            </p:nvSpPr>
            <p:spPr bwMode="auto">
              <a:xfrm>
                <a:off x="2631" y="3139"/>
                <a:ext cx="275" cy="1"/>
              </a:xfrm>
              <a:custGeom>
                <a:avLst/>
                <a:gdLst>
                  <a:gd name="T0" fmla="*/ 273 w 275"/>
                  <a:gd name="T1" fmla="*/ 0 w 275"/>
                  <a:gd name="T2" fmla="*/ 0 w 275"/>
                  <a:gd name="T3" fmla="*/ 275 w 275"/>
                  <a:gd name="T4" fmla="*/ 273 w 27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5">
                    <a:moveTo>
                      <a:pt x="27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5" y="0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FF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88" name="Freeform 8414"/>
              <p:cNvSpPr>
                <a:spLocks/>
              </p:cNvSpPr>
              <p:nvPr/>
            </p:nvSpPr>
            <p:spPr bwMode="auto">
              <a:xfrm>
                <a:off x="2631" y="3139"/>
                <a:ext cx="278" cy="1"/>
              </a:xfrm>
              <a:custGeom>
                <a:avLst/>
                <a:gdLst>
                  <a:gd name="T0" fmla="*/ 275 w 278"/>
                  <a:gd name="T1" fmla="*/ 0 w 278"/>
                  <a:gd name="T2" fmla="*/ 0 w 278"/>
                  <a:gd name="T3" fmla="*/ 278 w 278"/>
                  <a:gd name="T4" fmla="*/ 275 w 27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8">
                    <a:moveTo>
                      <a:pt x="27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8" y="0"/>
                    </a:lnTo>
                    <a:lnTo>
                      <a:pt x="275" y="0"/>
                    </a:lnTo>
                    <a:close/>
                  </a:path>
                </a:pathLst>
              </a:custGeom>
              <a:solidFill>
                <a:srgbClr val="FF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89" name="Freeform 8415"/>
              <p:cNvSpPr>
                <a:spLocks/>
              </p:cNvSpPr>
              <p:nvPr/>
            </p:nvSpPr>
            <p:spPr bwMode="auto">
              <a:xfrm>
                <a:off x="2631" y="3139"/>
                <a:ext cx="280" cy="1"/>
              </a:xfrm>
              <a:custGeom>
                <a:avLst/>
                <a:gdLst>
                  <a:gd name="T0" fmla="*/ 278 w 280"/>
                  <a:gd name="T1" fmla="*/ 0 w 280"/>
                  <a:gd name="T2" fmla="*/ 0 w 280"/>
                  <a:gd name="T3" fmla="*/ 280 w 280"/>
                  <a:gd name="T4" fmla="*/ 278 w 28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80">
                    <a:moveTo>
                      <a:pt x="27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80" y="0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FFE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90" name="Freeform 8416"/>
              <p:cNvSpPr>
                <a:spLocks/>
              </p:cNvSpPr>
              <p:nvPr/>
            </p:nvSpPr>
            <p:spPr bwMode="auto">
              <a:xfrm>
                <a:off x="2631" y="3139"/>
                <a:ext cx="284" cy="1"/>
              </a:xfrm>
              <a:custGeom>
                <a:avLst/>
                <a:gdLst>
                  <a:gd name="T0" fmla="*/ 280 w 284"/>
                  <a:gd name="T1" fmla="*/ 0 w 284"/>
                  <a:gd name="T2" fmla="*/ 0 w 284"/>
                  <a:gd name="T3" fmla="*/ 284 w 284"/>
                  <a:gd name="T4" fmla="*/ 280 w 2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84">
                    <a:moveTo>
                      <a:pt x="28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84" y="0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rgbClr val="FFE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91" name="Freeform 8417"/>
              <p:cNvSpPr>
                <a:spLocks/>
              </p:cNvSpPr>
              <p:nvPr/>
            </p:nvSpPr>
            <p:spPr bwMode="auto">
              <a:xfrm>
                <a:off x="2631" y="3139"/>
                <a:ext cx="286" cy="1"/>
              </a:xfrm>
              <a:custGeom>
                <a:avLst/>
                <a:gdLst>
                  <a:gd name="T0" fmla="*/ 284 w 286"/>
                  <a:gd name="T1" fmla="*/ 0 w 286"/>
                  <a:gd name="T2" fmla="*/ 0 w 286"/>
                  <a:gd name="T3" fmla="*/ 286 w 286"/>
                  <a:gd name="T4" fmla="*/ 284 w 28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86">
                    <a:moveTo>
                      <a:pt x="28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86" y="0"/>
                    </a:ln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FFE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92" name="Freeform 8418"/>
              <p:cNvSpPr>
                <a:spLocks/>
              </p:cNvSpPr>
              <p:nvPr/>
            </p:nvSpPr>
            <p:spPr bwMode="auto">
              <a:xfrm>
                <a:off x="2631" y="3137"/>
                <a:ext cx="288" cy="2"/>
              </a:xfrm>
              <a:custGeom>
                <a:avLst/>
                <a:gdLst>
                  <a:gd name="T0" fmla="*/ 286 w 288"/>
                  <a:gd name="T1" fmla="*/ 2 h 2"/>
                  <a:gd name="T2" fmla="*/ 0 w 288"/>
                  <a:gd name="T3" fmla="*/ 2 h 2"/>
                  <a:gd name="T4" fmla="*/ 0 w 288"/>
                  <a:gd name="T5" fmla="*/ 0 h 2"/>
                  <a:gd name="T6" fmla="*/ 288 w 288"/>
                  <a:gd name="T7" fmla="*/ 0 h 2"/>
                  <a:gd name="T8" fmla="*/ 286 w 28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8" h="2">
                    <a:moveTo>
                      <a:pt x="28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6" y="2"/>
                    </a:lnTo>
                    <a:close/>
                  </a:path>
                </a:pathLst>
              </a:custGeom>
              <a:solidFill>
                <a:srgbClr val="FFE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93" name="Freeform 8419"/>
              <p:cNvSpPr>
                <a:spLocks/>
              </p:cNvSpPr>
              <p:nvPr/>
            </p:nvSpPr>
            <p:spPr bwMode="auto">
              <a:xfrm>
                <a:off x="2631" y="3137"/>
                <a:ext cx="292" cy="1"/>
              </a:xfrm>
              <a:custGeom>
                <a:avLst/>
                <a:gdLst>
                  <a:gd name="T0" fmla="*/ 288 w 292"/>
                  <a:gd name="T1" fmla="*/ 0 w 292"/>
                  <a:gd name="T2" fmla="*/ 0 w 292"/>
                  <a:gd name="T3" fmla="*/ 292 w 292"/>
                  <a:gd name="T4" fmla="*/ 288 w 29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92">
                    <a:moveTo>
                      <a:pt x="28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92" y="0"/>
                    </a:lnTo>
                    <a:lnTo>
                      <a:pt x="288" y="0"/>
                    </a:lnTo>
                    <a:close/>
                  </a:path>
                </a:pathLst>
              </a:custGeom>
              <a:solidFill>
                <a:srgbClr val="FFE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94" name="Freeform 8420"/>
              <p:cNvSpPr>
                <a:spLocks/>
              </p:cNvSpPr>
              <p:nvPr/>
            </p:nvSpPr>
            <p:spPr bwMode="auto">
              <a:xfrm>
                <a:off x="2631" y="3137"/>
                <a:ext cx="294" cy="1"/>
              </a:xfrm>
              <a:custGeom>
                <a:avLst/>
                <a:gdLst>
                  <a:gd name="T0" fmla="*/ 292 w 294"/>
                  <a:gd name="T1" fmla="*/ 0 w 294"/>
                  <a:gd name="T2" fmla="*/ 0 w 294"/>
                  <a:gd name="T3" fmla="*/ 294 w 294"/>
                  <a:gd name="T4" fmla="*/ 292 w 29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94">
                    <a:moveTo>
                      <a:pt x="29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94" y="0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95" name="Freeform 8421"/>
              <p:cNvSpPr>
                <a:spLocks/>
              </p:cNvSpPr>
              <p:nvPr/>
            </p:nvSpPr>
            <p:spPr bwMode="auto">
              <a:xfrm>
                <a:off x="2631" y="3137"/>
                <a:ext cx="296" cy="1"/>
              </a:xfrm>
              <a:custGeom>
                <a:avLst/>
                <a:gdLst>
                  <a:gd name="T0" fmla="*/ 294 w 296"/>
                  <a:gd name="T1" fmla="*/ 0 w 296"/>
                  <a:gd name="T2" fmla="*/ 0 w 296"/>
                  <a:gd name="T3" fmla="*/ 296 w 296"/>
                  <a:gd name="T4" fmla="*/ 294 w 29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96">
                    <a:moveTo>
                      <a:pt x="29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96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96" name="Freeform 8422"/>
              <p:cNvSpPr>
                <a:spLocks/>
              </p:cNvSpPr>
              <p:nvPr/>
            </p:nvSpPr>
            <p:spPr bwMode="auto">
              <a:xfrm>
                <a:off x="2631" y="3137"/>
                <a:ext cx="300" cy="1"/>
              </a:xfrm>
              <a:custGeom>
                <a:avLst/>
                <a:gdLst>
                  <a:gd name="T0" fmla="*/ 296 w 300"/>
                  <a:gd name="T1" fmla="*/ 0 w 300"/>
                  <a:gd name="T2" fmla="*/ 0 w 300"/>
                  <a:gd name="T3" fmla="*/ 300 w 300"/>
                  <a:gd name="T4" fmla="*/ 296 w 3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00">
                    <a:moveTo>
                      <a:pt x="29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00" y="0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97" name="Freeform 8423"/>
              <p:cNvSpPr>
                <a:spLocks/>
              </p:cNvSpPr>
              <p:nvPr/>
            </p:nvSpPr>
            <p:spPr bwMode="auto">
              <a:xfrm>
                <a:off x="2631" y="3137"/>
                <a:ext cx="301" cy="1"/>
              </a:xfrm>
              <a:custGeom>
                <a:avLst/>
                <a:gdLst>
                  <a:gd name="T0" fmla="*/ 300 w 301"/>
                  <a:gd name="T1" fmla="*/ 0 w 301"/>
                  <a:gd name="T2" fmla="*/ 0 w 301"/>
                  <a:gd name="T3" fmla="*/ 301 w 301"/>
                  <a:gd name="T4" fmla="*/ 300 w 30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01">
                    <a:moveTo>
                      <a:pt x="30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01" y="0"/>
                    </a:lnTo>
                    <a:lnTo>
                      <a:pt x="300" y="0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98" name="Freeform 8424"/>
              <p:cNvSpPr>
                <a:spLocks/>
              </p:cNvSpPr>
              <p:nvPr/>
            </p:nvSpPr>
            <p:spPr bwMode="auto">
              <a:xfrm>
                <a:off x="2631" y="3137"/>
                <a:ext cx="305" cy="1"/>
              </a:xfrm>
              <a:custGeom>
                <a:avLst/>
                <a:gdLst>
                  <a:gd name="T0" fmla="*/ 301 w 305"/>
                  <a:gd name="T1" fmla="*/ 0 w 305"/>
                  <a:gd name="T2" fmla="*/ 0 w 305"/>
                  <a:gd name="T3" fmla="*/ 305 w 305"/>
                  <a:gd name="T4" fmla="*/ 301 w 30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05">
                    <a:moveTo>
                      <a:pt x="30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05" y="0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99" name="Freeform 8425"/>
              <p:cNvSpPr>
                <a:spLocks/>
              </p:cNvSpPr>
              <p:nvPr/>
            </p:nvSpPr>
            <p:spPr bwMode="auto">
              <a:xfrm>
                <a:off x="2631" y="3135"/>
                <a:ext cx="307" cy="2"/>
              </a:xfrm>
              <a:custGeom>
                <a:avLst/>
                <a:gdLst>
                  <a:gd name="T0" fmla="*/ 305 w 307"/>
                  <a:gd name="T1" fmla="*/ 2 h 2"/>
                  <a:gd name="T2" fmla="*/ 0 w 307"/>
                  <a:gd name="T3" fmla="*/ 2 h 2"/>
                  <a:gd name="T4" fmla="*/ 0 w 307"/>
                  <a:gd name="T5" fmla="*/ 0 h 2"/>
                  <a:gd name="T6" fmla="*/ 307 w 307"/>
                  <a:gd name="T7" fmla="*/ 0 h 2"/>
                  <a:gd name="T8" fmla="*/ 305 w 30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7" h="2">
                    <a:moveTo>
                      <a:pt x="30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5" y="2"/>
                    </a:lnTo>
                    <a:close/>
                  </a:path>
                </a:pathLst>
              </a:custGeom>
              <a:solidFill>
                <a:srgbClr val="FFE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00" name="Freeform 8426"/>
              <p:cNvSpPr>
                <a:spLocks/>
              </p:cNvSpPr>
              <p:nvPr/>
            </p:nvSpPr>
            <p:spPr bwMode="auto">
              <a:xfrm>
                <a:off x="2631" y="3135"/>
                <a:ext cx="309" cy="1"/>
              </a:xfrm>
              <a:custGeom>
                <a:avLst/>
                <a:gdLst>
                  <a:gd name="T0" fmla="*/ 307 w 309"/>
                  <a:gd name="T1" fmla="*/ 0 w 309"/>
                  <a:gd name="T2" fmla="*/ 0 w 309"/>
                  <a:gd name="T3" fmla="*/ 309 w 309"/>
                  <a:gd name="T4" fmla="*/ 307 w 30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09">
                    <a:moveTo>
                      <a:pt x="30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09" y="0"/>
                    </a:lnTo>
                    <a:lnTo>
                      <a:pt x="307" y="0"/>
                    </a:lnTo>
                    <a:close/>
                  </a:path>
                </a:pathLst>
              </a:custGeom>
              <a:solidFill>
                <a:srgbClr val="FFE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01" name="Freeform 8427"/>
              <p:cNvSpPr>
                <a:spLocks/>
              </p:cNvSpPr>
              <p:nvPr/>
            </p:nvSpPr>
            <p:spPr bwMode="auto">
              <a:xfrm>
                <a:off x="2631" y="3135"/>
                <a:ext cx="313" cy="1"/>
              </a:xfrm>
              <a:custGeom>
                <a:avLst/>
                <a:gdLst>
                  <a:gd name="T0" fmla="*/ 309 w 313"/>
                  <a:gd name="T1" fmla="*/ 0 w 313"/>
                  <a:gd name="T2" fmla="*/ 0 w 313"/>
                  <a:gd name="T3" fmla="*/ 313 w 313"/>
                  <a:gd name="T4" fmla="*/ 309 w 3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13">
                    <a:moveTo>
                      <a:pt x="30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13" y="0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FFE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02" name="Freeform 8428"/>
              <p:cNvSpPr>
                <a:spLocks/>
              </p:cNvSpPr>
              <p:nvPr/>
            </p:nvSpPr>
            <p:spPr bwMode="auto">
              <a:xfrm>
                <a:off x="2631" y="3135"/>
                <a:ext cx="315" cy="1"/>
              </a:xfrm>
              <a:custGeom>
                <a:avLst/>
                <a:gdLst>
                  <a:gd name="T0" fmla="*/ 313 w 315"/>
                  <a:gd name="T1" fmla="*/ 0 w 315"/>
                  <a:gd name="T2" fmla="*/ 0 w 315"/>
                  <a:gd name="T3" fmla="*/ 315 w 315"/>
                  <a:gd name="T4" fmla="*/ 313 w 31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15">
                    <a:moveTo>
                      <a:pt x="3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15" y="0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rgbClr val="FFE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03" name="Freeform 8429"/>
              <p:cNvSpPr>
                <a:spLocks/>
              </p:cNvSpPr>
              <p:nvPr/>
            </p:nvSpPr>
            <p:spPr bwMode="auto">
              <a:xfrm>
                <a:off x="2631" y="3135"/>
                <a:ext cx="317" cy="1"/>
              </a:xfrm>
              <a:custGeom>
                <a:avLst/>
                <a:gdLst>
                  <a:gd name="T0" fmla="*/ 315 w 317"/>
                  <a:gd name="T1" fmla="*/ 0 w 317"/>
                  <a:gd name="T2" fmla="*/ 0 w 317"/>
                  <a:gd name="T3" fmla="*/ 317 w 317"/>
                  <a:gd name="T4" fmla="*/ 315 w 3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17">
                    <a:moveTo>
                      <a:pt x="31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FFE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04" name="Freeform 8430"/>
              <p:cNvSpPr>
                <a:spLocks/>
              </p:cNvSpPr>
              <p:nvPr/>
            </p:nvSpPr>
            <p:spPr bwMode="auto">
              <a:xfrm>
                <a:off x="2631" y="3135"/>
                <a:ext cx="321" cy="1"/>
              </a:xfrm>
              <a:custGeom>
                <a:avLst/>
                <a:gdLst>
                  <a:gd name="T0" fmla="*/ 317 w 321"/>
                  <a:gd name="T1" fmla="*/ 0 w 321"/>
                  <a:gd name="T2" fmla="*/ 0 w 321"/>
                  <a:gd name="T3" fmla="*/ 321 w 321"/>
                  <a:gd name="T4" fmla="*/ 317 w 32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21">
                    <a:moveTo>
                      <a:pt x="31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" y="0"/>
                    </a:lnTo>
                    <a:lnTo>
                      <a:pt x="317" y="0"/>
                    </a:lnTo>
                    <a:close/>
                  </a:path>
                </a:pathLst>
              </a:custGeom>
              <a:solidFill>
                <a:srgbClr val="FF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05" name="Freeform 8431"/>
              <p:cNvSpPr>
                <a:spLocks/>
              </p:cNvSpPr>
              <p:nvPr/>
            </p:nvSpPr>
            <p:spPr bwMode="auto">
              <a:xfrm>
                <a:off x="2631" y="3135"/>
                <a:ext cx="323" cy="1"/>
              </a:xfrm>
              <a:custGeom>
                <a:avLst/>
                <a:gdLst>
                  <a:gd name="T0" fmla="*/ 321 w 323"/>
                  <a:gd name="T1" fmla="*/ 0 w 323"/>
                  <a:gd name="T2" fmla="*/ 0 w 323"/>
                  <a:gd name="T3" fmla="*/ 323 w 323"/>
                  <a:gd name="T4" fmla="*/ 321 w 32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23">
                    <a:moveTo>
                      <a:pt x="32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3" y="0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FF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06" name="Freeform 8432"/>
              <p:cNvSpPr>
                <a:spLocks/>
              </p:cNvSpPr>
              <p:nvPr/>
            </p:nvSpPr>
            <p:spPr bwMode="auto">
              <a:xfrm>
                <a:off x="2631" y="3135"/>
                <a:ext cx="326" cy="1"/>
              </a:xfrm>
              <a:custGeom>
                <a:avLst/>
                <a:gdLst>
                  <a:gd name="T0" fmla="*/ 323 w 326"/>
                  <a:gd name="T1" fmla="*/ 0 w 326"/>
                  <a:gd name="T2" fmla="*/ 0 w 326"/>
                  <a:gd name="T3" fmla="*/ 326 w 326"/>
                  <a:gd name="T4" fmla="*/ 323 w 32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26">
                    <a:moveTo>
                      <a:pt x="3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6" y="0"/>
                    </a:lnTo>
                    <a:lnTo>
                      <a:pt x="323" y="0"/>
                    </a:lnTo>
                    <a:close/>
                  </a:path>
                </a:pathLst>
              </a:custGeom>
              <a:solidFill>
                <a:srgbClr val="FF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07" name="Freeform 8433"/>
              <p:cNvSpPr>
                <a:spLocks/>
              </p:cNvSpPr>
              <p:nvPr/>
            </p:nvSpPr>
            <p:spPr bwMode="auto">
              <a:xfrm>
                <a:off x="2631" y="3133"/>
                <a:ext cx="328" cy="2"/>
              </a:xfrm>
              <a:custGeom>
                <a:avLst/>
                <a:gdLst>
                  <a:gd name="T0" fmla="*/ 326 w 328"/>
                  <a:gd name="T1" fmla="*/ 2 h 2"/>
                  <a:gd name="T2" fmla="*/ 0 w 328"/>
                  <a:gd name="T3" fmla="*/ 2 h 2"/>
                  <a:gd name="T4" fmla="*/ 0 w 328"/>
                  <a:gd name="T5" fmla="*/ 0 h 2"/>
                  <a:gd name="T6" fmla="*/ 328 w 328"/>
                  <a:gd name="T7" fmla="*/ 0 h 2"/>
                  <a:gd name="T8" fmla="*/ 326 w 32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8" h="2">
                    <a:moveTo>
                      <a:pt x="32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28" y="0"/>
                    </a:lnTo>
                    <a:lnTo>
                      <a:pt x="326" y="2"/>
                    </a:lnTo>
                    <a:close/>
                  </a:path>
                </a:pathLst>
              </a:custGeom>
              <a:solidFill>
                <a:srgbClr val="FF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08" name="Freeform 8434"/>
              <p:cNvSpPr>
                <a:spLocks/>
              </p:cNvSpPr>
              <p:nvPr/>
            </p:nvSpPr>
            <p:spPr bwMode="auto">
              <a:xfrm>
                <a:off x="2631" y="3133"/>
                <a:ext cx="330" cy="1"/>
              </a:xfrm>
              <a:custGeom>
                <a:avLst/>
                <a:gdLst>
                  <a:gd name="T0" fmla="*/ 328 w 330"/>
                  <a:gd name="T1" fmla="*/ 0 w 330"/>
                  <a:gd name="T2" fmla="*/ 0 w 330"/>
                  <a:gd name="T3" fmla="*/ 330 w 330"/>
                  <a:gd name="T4" fmla="*/ 328 w 3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30">
                    <a:moveTo>
                      <a:pt x="32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30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FF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09" name="Freeform 8435"/>
              <p:cNvSpPr>
                <a:spLocks/>
              </p:cNvSpPr>
              <p:nvPr/>
            </p:nvSpPr>
            <p:spPr bwMode="auto">
              <a:xfrm>
                <a:off x="2631" y="3133"/>
                <a:ext cx="334" cy="1"/>
              </a:xfrm>
              <a:custGeom>
                <a:avLst/>
                <a:gdLst>
                  <a:gd name="T0" fmla="*/ 330 w 334"/>
                  <a:gd name="T1" fmla="*/ 0 w 334"/>
                  <a:gd name="T2" fmla="*/ 0 w 334"/>
                  <a:gd name="T3" fmla="*/ 334 w 334"/>
                  <a:gd name="T4" fmla="*/ 330 w 33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34">
                    <a:moveTo>
                      <a:pt x="33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34" y="0"/>
                    </a:lnTo>
                    <a:lnTo>
                      <a:pt x="330" y="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10" name="Freeform 8436"/>
              <p:cNvSpPr>
                <a:spLocks/>
              </p:cNvSpPr>
              <p:nvPr/>
            </p:nvSpPr>
            <p:spPr bwMode="auto">
              <a:xfrm>
                <a:off x="2631" y="3133"/>
                <a:ext cx="336" cy="1"/>
              </a:xfrm>
              <a:custGeom>
                <a:avLst/>
                <a:gdLst>
                  <a:gd name="T0" fmla="*/ 334 w 336"/>
                  <a:gd name="T1" fmla="*/ 0 w 336"/>
                  <a:gd name="T2" fmla="*/ 0 w 336"/>
                  <a:gd name="T3" fmla="*/ 334 w 336"/>
                  <a:gd name="T4" fmla="*/ 336 w 336"/>
                  <a:gd name="T5" fmla="*/ 334 w 33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336">
                    <a:moveTo>
                      <a:pt x="33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11" name="Freeform 8437"/>
              <p:cNvSpPr>
                <a:spLocks/>
              </p:cNvSpPr>
              <p:nvPr/>
            </p:nvSpPr>
            <p:spPr bwMode="auto">
              <a:xfrm>
                <a:off x="2631" y="3133"/>
                <a:ext cx="334" cy="1"/>
              </a:xfrm>
              <a:custGeom>
                <a:avLst/>
                <a:gdLst>
                  <a:gd name="T0" fmla="*/ 334 w 334"/>
                  <a:gd name="T1" fmla="*/ 0 w 334"/>
                  <a:gd name="T2" fmla="*/ 0 w 334"/>
                  <a:gd name="T3" fmla="*/ 332 w 334"/>
                  <a:gd name="T4" fmla="*/ 334 w 33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34">
                    <a:moveTo>
                      <a:pt x="33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32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12" name="Freeform 8438"/>
              <p:cNvSpPr>
                <a:spLocks/>
              </p:cNvSpPr>
              <p:nvPr/>
            </p:nvSpPr>
            <p:spPr bwMode="auto">
              <a:xfrm>
                <a:off x="2631" y="3133"/>
                <a:ext cx="332" cy="1"/>
              </a:xfrm>
              <a:custGeom>
                <a:avLst/>
                <a:gdLst>
                  <a:gd name="T0" fmla="*/ 332 w 332"/>
                  <a:gd name="T1" fmla="*/ 0 w 332"/>
                  <a:gd name="T2" fmla="*/ 0 w 332"/>
                  <a:gd name="T3" fmla="*/ 330 w 332"/>
                  <a:gd name="T4" fmla="*/ 332 w 33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32">
                    <a:moveTo>
                      <a:pt x="33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30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13" name="Freeform 8439"/>
              <p:cNvSpPr>
                <a:spLocks/>
              </p:cNvSpPr>
              <p:nvPr/>
            </p:nvSpPr>
            <p:spPr bwMode="auto">
              <a:xfrm>
                <a:off x="2631" y="3133"/>
                <a:ext cx="330" cy="1"/>
              </a:xfrm>
              <a:custGeom>
                <a:avLst/>
                <a:gdLst>
                  <a:gd name="T0" fmla="*/ 330 w 330"/>
                  <a:gd name="T1" fmla="*/ 0 w 330"/>
                  <a:gd name="T2" fmla="*/ 0 w 330"/>
                  <a:gd name="T3" fmla="*/ 326 w 330"/>
                  <a:gd name="T4" fmla="*/ 330 w 3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30">
                    <a:moveTo>
                      <a:pt x="33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6" y="0"/>
                    </a:lnTo>
                    <a:lnTo>
                      <a:pt x="330" y="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14" name="Freeform 8440"/>
              <p:cNvSpPr>
                <a:spLocks/>
              </p:cNvSpPr>
              <p:nvPr/>
            </p:nvSpPr>
            <p:spPr bwMode="auto">
              <a:xfrm>
                <a:off x="2631" y="3131"/>
                <a:ext cx="326" cy="2"/>
              </a:xfrm>
              <a:custGeom>
                <a:avLst/>
                <a:gdLst>
                  <a:gd name="T0" fmla="*/ 326 w 326"/>
                  <a:gd name="T1" fmla="*/ 2 h 2"/>
                  <a:gd name="T2" fmla="*/ 0 w 326"/>
                  <a:gd name="T3" fmla="*/ 2 h 2"/>
                  <a:gd name="T4" fmla="*/ 0 w 326"/>
                  <a:gd name="T5" fmla="*/ 0 h 2"/>
                  <a:gd name="T6" fmla="*/ 324 w 326"/>
                  <a:gd name="T7" fmla="*/ 0 h 2"/>
                  <a:gd name="T8" fmla="*/ 326 w 32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6" h="2">
                    <a:moveTo>
                      <a:pt x="32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24" y="0"/>
                    </a:lnTo>
                    <a:lnTo>
                      <a:pt x="326" y="2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15" name="Freeform 8441"/>
              <p:cNvSpPr>
                <a:spLocks/>
              </p:cNvSpPr>
              <p:nvPr/>
            </p:nvSpPr>
            <p:spPr bwMode="auto">
              <a:xfrm>
                <a:off x="2631" y="3131"/>
                <a:ext cx="324" cy="1"/>
              </a:xfrm>
              <a:custGeom>
                <a:avLst/>
                <a:gdLst>
                  <a:gd name="T0" fmla="*/ 324 w 324"/>
                  <a:gd name="T1" fmla="*/ 0 w 324"/>
                  <a:gd name="T2" fmla="*/ 0 w 324"/>
                  <a:gd name="T3" fmla="*/ 323 w 324"/>
                  <a:gd name="T4" fmla="*/ 324 w 3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24">
                    <a:moveTo>
                      <a:pt x="32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3" y="0"/>
                    </a:lnTo>
                    <a:lnTo>
                      <a:pt x="324" y="0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16" name="Freeform 8442"/>
              <p:cNvSpPr>
                <a:spLocks/>
              </p:cNvSpPr>
              <p:nvPr/>
            </p:nvSpPr>
            <p:spPr bwMode="auto">
              <a:xfrm>
                <a:off x="2631" y="3131"/>
                <a:ext cx="323" cy="1"/>
              </a:xfrm>
              <a:custGeom>
                <a:avLst/>
                <a:gdLst>
                  <a:gd name="T0" fmla="*/ 323 w 323"/>
                  <a:gd name="T1" fmla="*/ 0 w 323"/>
                  <a:gd name="T2" fmla="*/ 0 w 323"/>
                  <a:gd name="T3" fmla="*/ 319 w 323"/>
                  <a:gd name="T4" fmla="*/ 323 w 32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23">
                    <a:moveTo>
                      <a:pt x="3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19" y="0"/>
                    </a:lnTo>
                    <a:lnTo>
                      <a:pt x="323" y="0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17" name="Freeform 8443"/>
              <p:cNvSpPr>
                <a:spLocks/>
              </p:cNvSpPr>
              <p:nvPr/>
            </p:nvSpPr>
            <p:spPr bwMode="auto">
              <a:xfrm>
                <a:off x="2631" y="3131"/>
                <a:ext cx="319" cy="1"/>
              </a:xfrm>
              <a:custGeom>
                <a:avLst/>
                <a:gdLst>
                  <a:gd name="T0" fmla="*/ 319 w 319"/>
                  <a:gd name="T1" fmla="*/ 0 w 319"/>
                  <a:gd name="T2" fmla="*/ 0 w 319"/>
                  <a:gd name="T3" fmla="*/ 317 w 319"/>
                  <a:gd name="T4" fmla="*/ 319 w 3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19">
                    <a:moveTo>
                      <a:pt x="3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18" name="Freeform 8444"/>
              <p:cNvSpPr>
                <a:spLocks/>
              </p:cNvSpPr>
              <p:nvPr/>
            </p:nvSpPr>
            <p:spPr bwMode="auto">
              <a:xfrm>
                <a:off x="2631" y="3131"/>
                <a:ext cx="317" cy="1"/>
              </a:xfrm>
              <a:custGeom>
                <a:avLst/>
                <a:gdLst>
                  <a:gd name="T0" fmla="*/ 317 w 317"/>
                  <a:gd name="T1" fmla="*/ 0 w 317"/>
                  <a:gd name="T2" fmla="*/ 0 w 317"/>
                  <a:gd name="T3" fmla="*/ 315 w 317"/>
                  <a:gd name="T4" fmla="*/ 317 w 3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17">
                    <a:moveTo>
                      <a:pt x="31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15" y="0"/>
                    </a:lnTo>
                    <a:lnTo>
                      <a:pt x="317" y="0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19" name="Freeform 8445"/>
              <p:cNvSpPr>
                <a:spLocks/>
              </p:cNvSpPr>
              <p:nvPr/>
            </p:nvSpPr>
            <p:spPr bwMode="auto">
              <a:xfrm>
                <a:off x="2631" y="3131"/>
                <a:ext cx="315" cy="1"/>
              </a:xfrm>
              <a:custGeom>
                <a:avLst/>
                <a:gdLst>
                  <a:gd name="T0" fmla="*/ 315 w 315"/>
                  <a:gd name="T1" fmla="*/ 0 w 315"/>
                  <a:gd name="T2" fmla="*/ 0 w 315"/>
                  <a:gd name="T3" fmla="*/ 311 w 315"/>
                  <a:gd name="T4" fmla="*/ 315 w 31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15">
                    <a:moveTo>
                      <a:pt x="31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11" y="0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FF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20" name="Freeform 8446"/>
              <p:cNvSpPr>
                <a:spLocks/>
              </p:cNvSpPr>
              <p:nvPr/>
            </p:nvSpPr>
            <p:spPr bwMode="auto">
              <a:xfrm>
                <a:off x="2631" y="3131"/>
                <a:ext cx="311" cy="1"/>
              </a:xfrm>
              <a:custGeom>
                <a:avLst/>
                <a:gdLst>
                  <a:gd name="T0" fmla="*/ 311 w 311"/>
                  <a:gd name="T1" fmla="*/ 0 w 311"/>
                  <a:gd name="T2" fmla="*/ 0 w 311"/>
                  <a:gd name="T3" fmla="*/ 309 w 311"/>
                  <a:gd name="T4" fmla="*/ 311 w 3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11">
                    <a:moveTo>
                      <a:pt x="31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09" y="0"/>
                    </a:ln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FF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21" name="Freeform 8447"/>
              <p:cNvSpPr>
                <a:spLocks/>
              </p:cNvSpPr>
              <p:nvPr/>
            </p:nvSpPr>
            <p:spPr bwMode="auto">
              <a:xfrm>
                <a:off x="2631" y="3131"/>
                <a:ext cx="309" cy="1"/>
              </a:xfrm>
              <a:custGeom>
                <a:avLst/>
                <a:gdLst>
                  <a:gd name="T0" fmla="*/ 309 w 309"/>
                  <a:gd name="T1" fmla="*/ 0 w 309"/>
                  <a:gd name="T2" fmla="*/ 0 w 309"/>
                  <a:gd name="T3" fmla="*/ 307 w 309"/>
                  <a:gd name="T4" fmla="*/ 309 w 30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09">
                    <a:moveTo>
                      <a:pt x="30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FF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22" name="Freeform 8448"/>
              <p:cNvSpPr>
                <a:spLocks/>
              </p:cNvSpPr>
              <p:nvPr/>
            </p:nvSpPr>
            <p:spPr bwMode="auto">
              <a:xfrm>
                <a:off x="2631" y="3129"/>
                <a:ext cx="307" cy="2"/>
              </a:xfrm>
              <a:custGeom>
                <a:avLst/>
                <a:gdLst>
                  <a:gd name="T0" fmla="*/ 307 w 307"/>
                  <a:gd name="T1" fmla="*/ 2 h 2"/>
                  <a:gd name="T2" fmla="*/ 0 w 307"/>
                  <a:gd name="T3" fmla="*/ 2 h 2"/>
                  <a:gd name="T4" fmla="*/ 0 w 307"/>
                  <a:gd name="T5" fmla="*/ 0 h 2"/>
                  <a:gd name="T6" fmla="*/ 303 w 307"/>
                  <a:gd name="T7" fmla="*/ 0 h 2"/>
                  <a:gd name="T8" fmla="*/ 307 w 30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7" h="2">
                    <a:moveTo>
                      <a:pt x="307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03" y="0"/>
                    </a:lnTo>
                    <a:lnTo>
                      <a:pt x="307" y="2"/>
                    </a:lnTo>
                    <a:close/>
                  </a:path>
                </a:pathLst>
              </a:custGeom>
              <a:solidFill>
                <a:srgbClr val="FF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23" name="Freeform 8449"/>
              <p:cNvSpPr>
                <a:spLocks/>
              </p:cNvSpPr>
              <p:nvPr/>
            </p:nvSpPr>
            <p:spPr bwMode="auto">
              <a:xfrm>
                <a:off x="2631" y="3129"/>
                <a:ext cx="303" cy="1"/>
              </a:xfrm>
              <a:custGeom>
                <a:avLst/>
                <a:gdLst>
                  <a:gd name="T0" fmla="*/ 303 w 303"/>
                  <a:gd name="T1" fmla="*/ 0 w 303"/>
                  <a:gd name="T2" fmla="*/ 0 w 303"/>
                  <a:gd name="T3" fmla="*/ 301 w 303"/>
                  <a:gd name="T4" fmla="*/ 303 w 30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03">
                    <a:moveTo>
                      <a:pt x="30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01" y="0"/>
                    </a:lnTo>
                    <a:lnTo>
                      <a:pt x="303" y="0"/>
                    </a:lnTo>
                    <a:close/>
                  </a:path>
                </a:pathLst>
              </a:custGeom>
              <a:solidFill>
                <a:srgbClr val="FF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24" name="Freeform 8450"/>
              <p:cNvSpPr>
                <a:spLocks/>
              </p:cNvSpPr>
              <p:nvPr/>
            </p:nvSpPr>
            <p:spPr bwMode="auto">
              <a:xfrm>
                <a:off x="2631" y="3129"/>
                <a:ext cx="301" cy="1"/>
              </a:xfrm>
              <a:custGeom>
                <a:avLst/>
                <a:gdLst>
                  <a:gd name="T0" fmla="*/ 301 w 301"/>
                  <a:gd name="T1" fmla="*/ 0 w 301"/>
                  <a:gd name="T2" fmla="*/ 0 w 301"/>
                  <a:gd name="T3" fmla="*/ 298 w 301"/>
                  <a:gd name="T4" fmla="*/ 301 w 30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01">
                    <a:moveTo>
                      <a:pt x="30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98" y="0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FFE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25" name="Freeform 8451"/>
              <p:cNvSpPr>
                <a:spLocks/>
              </p:cNvSpPr>
              <p:nvPr/>
            </p:nvSpPr>
            <p:spPr bwMode="auto">
              <a:xfrm>
                <a:off x="2631" y="3129"/>
                <a:ext cx="298" cy="1"/>
              </a:xfrm>
              <a:custGeom>
                <a:avLst/>
                <a:gdLst>
                  <a:gd name="T0" fmla="*/ 298 w 298"/>
                  <a:gd name="T1" fmla="*/ 0 w 298"/>
                  <a:gd name="T2" fmla="*/ 0 w 298"/>
                  <a:gd name="T3" fmla="*/ 296 w 298"/>
                  <a:gd name="T4" fmla="*/ 298 w 29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98">
                    <a:moveTo>
                      <a:pt x="29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96" y="0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FFE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26" name="Freeform 8452"/>
              <p:cNvSpPr>
                <a:spLocks/>
              </p:cNvSpPr>
              <p:nvPr/>
            </p:nvSpPr>
            <p:spPr bwMode="auto">
              <a:xfrm>
                <a:off x="2631" y="3129"/>
                <a:ext cx="296" cy="1"/>
              </a:xfrm>
              <a:custGeom>
                <a:avLst/>
                <a:gdLst>
                  <a:gd name="T0" fmla="*/ 296 w 296"/>
                  <a:gd name="T1" fmla="*/ 0 w 296"/>
                  <a:gd name="T2" fmla="*/ 0 w 296"/>
                  <a:gd name="T3" fmla="*/ 294 w 296"/>
                  <a:gd name="T4" fmla="*/ 296 w 29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96">
                    <a:moveTo>
                      <a:pt x="29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94" y="0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FFE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27" name="Freeform 8453"/>
              <p:cNvSpPr>
                <a:spLocks/>
              </p:cNvSpPr>
              <p:nvPr/>
            </p:nvSpPr>
            <p:spPr bwMode="auto">
              <a:xfrm>
                <a:off x="2631" y="3129"/>
                <a:ext cx="294" cy="1"/>
              </a:xfrm>
              <a:custGeom>
                <a:avLst/>
                <a:gdLst>
                  <a:gd name="T0" fmla="*/ 294 w 294"/>
                  <a:gd name="T1" fmla="*/ 0 w 294"/>
                  <a:gd name="T2" fmla="*/ 0 w 294"/>
                  <a:gd name="T3" fmla="*/ 290 w 294"/>
                  <a:gd name="T4" fmla="*/ 294 w 29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94">
                    <a:moveTo>
                      <a:pt x="29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90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FFE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28" name="Freeform 8454"/>
              <p:cNvSpPr>
                <a:spLocks/>
              </p:cNvSpPr>
              <p:nvPr/>
            </p:nvSpPr>
            <p:spPr bwMode="auto">
              <a:xfrm>
                <a:off x="2631" y="3129"/>
                <a:ext cx="290" cy="1"/>
              </a:xfrm>
              <a:custGeom>
                <a:avLst/>
                <a:gdLst>
                  <a:gd name="T0" fmla="*/ 290 w 290"/>
                  <a:gd name="T1" fmla="*/ 0 w 290"/>
                  <a:gd name="T2" fmla="*/ 0 w 290"/>
                  <a:gd name="T3" fmla="*/ 288 w 290"/>
                  <a:gd name="T4" fmla="*/ 290 w 29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90">
                    <a:moveTo>
                      <a:pt x="29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0" y="0"/>
                    </a:lnTo>
                    <a:close/>
                  </a:path>
                </a:pathLst>
              </a:custGeom>
              <a:solidFill>
                <a:srgbClr val="FFE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29" name="Freeform 8455"/>
              <p:cNvSpPr>
                <a:spLocks/>
              </p:cNvSpPr>
              <p:nvPr/>
            </p:nvSpPr>
            <p:spPr bwMode="auto">
              <a:xfrm>
                <a:off x="2631" y="3127"/>
                <a:ext cx="288" cy="2"/>
              </a:xfrm>
              <a:custGeom>
                <a:avLst/>
                <a:gdLst>
                  <a:gd name="T0" fmla="*/ 288 w 288"/>
                  <a:gd name="T1" fmla="*/ 2 h 2"/>
                  <a:gd name="T2" fmla="*/ 0 w 288"/>
                  <a:gd name="T3" fmla="*/ 2 h 2"/>
                  <a:gd name="T4" fmla="*/ 0 w 288"/>
                  <a:gd name="T5" fmla="*/ 0 h 2"/>
                  <a:gd name="T6" fmla="*/ 286 w 288"/>
                  <a:gd name="T7" fmla="*/ 0 h 2"/>
                  <a:gd name="T8" fmla="*/ 288 w 28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8" h="2">
                    <a:moveTo>
                      <a:pt x="288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86" y="0"/>
                    </a:lnTo>
                    <a:lnTo>
                      <a:pt x="288" y="2"/>
                    </a:lnTo>
                    <a:close/>
                  </a:path>
                </a:pathLst>
              </a:custGeom>
              <a:solidFill>
                <a:srgbClr val="FF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30" name="Freeform 8456"/>
              <p:cNvSpPr>
                <a:spLocks/>
              </p:cNvSpPr>
              <p:nvPr/>
            </p:nvSpPr>
            <p:spPr bwMode="auto">
              <a:xfrm>
                <a:off x="2631" y="3127"/>
                <a:ext cx="286" cy="1"/>
              </a:xfrm>
              <a:custGeom>
                <a:avLst/>
                <a:gdLst>
                  <a:gd name="T0" fmla="*/ 286 w 286"/>
                  <a:gd name="T1" fmla="*/ 0 w 286"/>
                  <a:gd name="T2" fmla="*/ 0 w 286"/>
                  <a:gd name="T3" fmla="*/ 282 w 286"/>
                  <a:gd name="T4" fmla="*/ 286 w 28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86">
                    <a:moveTo>
                      <a:pt x="28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82" y="0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rgbClr val="FF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31" name="Freeform 8457"/>
              <p:cNvSpPr>
                <a:spLocks/>
              </p:cNvSpPr>
              <p:nvPr/>
            </p:nvSpPr>
            <p:spPr bwMode="auto">
              <a:xfrm>
                <a:off x="2631" y="3127"/>
                <a:ext cx="282" cy="1"/>
              </a:xfrm>
              <a:custGeom>
                <a:avLst/>
                <a:gdLst>
                  <a:gd name="T0" fmla="*/ 282 w 282"/>
                  <a:gd name="T1" fmla="*/ 0 w 282"/>
                  <a:gd name="T2" fmla="*/ 0 w 282"/>
                  <a:gd name="T3" fmla="*/ 280 w 282"/>
                  <a:gd name="T4" fmla="*/ 282 w 28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82">
                    <a:moveTo>
                      <a:pt x="28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80" y="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FF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32" name="Freeform 8458"/>
              <p:cNvSpPr>
                <a:spLocks/>
              </p:cNvSpPr>
              <p:nvPr/>
            </p:nvSpPr>
            <p:spPr bwMode="auto">
              <a:xfrm>
                <a:off x="2631" y="3127"/>
                <a:ext cx="280" cy="1"/>
              </a:xfrm>
              <a:custGeom>
                <a:avLst/>
                <a:gdLst>
                  <a:gd name="T0" fmla="*/ 280 w 280"/>
                  <a:gd name="T1" fmla="*/ 0 w 280"/>
                  <a:gd name="T2" fmla="*/ 0 w 280"/>
                  <a:gd name="T3" fmla="*/ 278 w 280"/>
                  <a:gd name="T4" fmla="*/ 280 w 28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80">
                    <a:moveTo>
                      <a:pt x="28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8" y="0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rgbClr val="FF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33" name="Freeform 8459"/>
              <p:cNvSpPr>
                <a:spLocks/>
              </p:cNvSpPr>
              <p:nvPr/>
            </p:nvSpPr>
            <p:spPr bwMode="auto">
              <a:xfrm>
                <a:off x="2631" y="3127"/>
                <a:ext cx="278" cy="1"/>
              </a:xfrm>
              <a:custGeom>
                <a:avLst/>
                <a:gdLst>
                  <a:gd name="T0" fmla="*/ 278 w 278"/>
                  <a:gd name="T1" fmla="*/ 0 w 278"/>
                  <a:gd name="T2" fmla="*/ 0 w 278"/>
                  <a:gd name="T3" fmla="*/ 275 w 278"/>
                  <a:gd name="T4" fmla="*/ 278 w 27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8">
                    <a:moveTo>
                      <a:pt x="27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5" y="0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FF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34" name="Freeform 8460"/>
              <p:cNvSpPr>
                <a:spLocks/>
              </p:cNvSpPr>
              <p:nvPr/>
            </p:nvSpPr>
            <p:spPr bwMode="auto">
              <a:xfrm>
                <a:off x="2631" y="3127"/>
                <a:ext cx="275" cy="1"/>
              </a:xfrm>
              <a:custGeom>
                <a:avLst/>
                <a:gdLst>
                  <a:gd name="T0" fmla="*/ 275 w 275"/>
                  <a:gd name="T1" fmla="*/ 0 w 275"/>
                  <a:gd name="T2" fmla="*/ 0 w 275"/>
                  <a:gd name="T3" fmla="*/ 273 w 275"/>
                  <a:gd name="T4" fmla="*/ 275 w 27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5">
                    <a:moveTo>
                      <a:pt x="27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3" y="0"/>
                    </a:lnTo>
                    <a:lnTo>
                      <a:pt x="275" y="0"/>
                    </a:lnTo>
                    <a:close/>
                  </a:path>
                </a:pathLst>
              </a:custGeom>
              <a:solidFill>
                <a:srgbClr val="FF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35" name="Freeform 8461"/>
              <p:cNvSpPr>
                <a:spLocks/>
              </p:cNvSpPr>
              <p:nvPr/>
            </p:nvSpPr>
            <p:spPr bwMode="auto">
              <a:xfrm>
                <a:off x="2631" y="3127"/>
                <a:ext cx="273" cy="1"/>
              </a:xfrm>
              <a:custGeom>
                <a:avLst/>
                <a:gdLst>
                  <a:gd name="T0" fmla="*/ 273 w 273"/>
                  <a:gd name="T1" fmla="*/ 0 w 273"/>
                  <a:gd name="T2" fmla="*/ 0 w 273"/>
                  <a:gd name="T3" fmla="*/ 271 w 273"/>
                  <a:gd name="T4" fmla="*/ 273 w 27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3">
                    <a:moveTo>
                      <a:pt x="27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1" y="0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FF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36" name="Freeform 8462"/>
              <p:cNvSpPr>
                <a:spLocks/>
              </p:cNvSpPr>
              <p:nvPr/>
            </p:nvSpPr>
            <p:spPr bwMode="auto">
              <a:xfrm>
                <a:off x="2631" y="3127"/>
                <a:ext cx="271" cy="1"/>
              </a:xfrm>
              <a:custGeom>
                <a:avLst/>
                <a:gdLst>
                  <a:gd name="T0" fmla="*/ 271 w 271"/>
                  <a:gd name="T1" fmla="*/ 0 w 271"/>
                  <a:gd name="T2" fmla="*/ 0 w 271"/>
                  <a:gd name="T3" fmla="*/ 267 w 271"/>
                  <a:gd name="T4" fmla="*/ 271 w 27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1">
                    <a:moveTo>
                      <a:pt x="27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7" y="0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FF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37" name="Freeform 8463"/>
              <p:cNvSpPr>
                <a:spLocks/>
              </p:cNvSpPr>
              <p:nvPr/>
            </p:nvSpPr>
            <p:spPr bwMode="auto">
              <a:xfrm>
                <a:off x="2631" y="3125"/>
                <a:ext cx="267" cy="2"/>
              </a:xfrm>
              <a:custGeom>
                <a:avLst/>
                <a:gdLst>
                  <a:gd name="T0" fmla="*/ 267 w 267"/>
                  <a:gd name="T1" fmla="*/ 2 h 2"/>
                  <a:gd name="T2" fmla="*/ 0 w 267"/>
                  <a:gd name="T3" fmla="*/ 2 h 2"/>
                  <a:gd name="T4" fmla="*/ 0 w 267"/>
                  <a:gd name="T5" fmla="*/ 0 h 2"/>
                  <a:gd name="T6" fmla="*/ 265 w 267"/>
                  <a:gd name="T7" fmla="*/ 0 h 2"/>
                  <a:gd name="T8" fmla="*/ 267 w 26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7" h="2">
                    <a:moveTo>
                      <a:pt x="267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5" y="0"/>
                    </a:lnTo>
                    <a:lnTo>
                      <a:pt x="267" y="2"/>
                    </a:lnTo>
                    <a:close/>
                  </a:path>
                </a:pathLst>
              </a:custGeom>
              <a:solidFill>
                <a:srgbClr val="FF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38" name="Freeform 8464"/>
              <p:cNvSpPr>
                <a:spLocks/>
              </p:cNvSpPr>
              <p:nvPr/>
            </p:nvSpPr>
            <p:spPr bwMode="auto">
              <a:xfrm>
                <a:off x="2631" y="3125"/>
                <a:ext cx="265" cy="1"/>
              </a:xfrm>
              <a:custGeom>
                <a:avLst/>
                <a:gdLst>
                  <a:gd name="T0" fmla="*/ 265 w 265"/>
                  <a:gd name="T1" fmla="*/ 0 w 265"/>
                  <a:gd name="T2" fmla="*/ 0 w 265"/>
                  <a:gd name="T3" fmla="*/ 263 w 265"/>
                  <a:gd name="T4" fmla="*/ 265 w 26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65">
                    <a:moveTo>
                      <a:pt x="26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3" y="0"/>
                    </a:lnTo>
                    <a:lnTo>
                      <a:pt x="265" y="0"/>
                    </a:lnTo>
                    <a:close/>
                  </a:path>
                </a:pathLst>
              </a:custGeom>
              <a:solidFill>
                <a:srgbClr val="FF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39" name="Freeform 8465"/>
              <p:cNvSpPr>
                <a:spLocks/>
              </p:cNvSpPr>
              <p:nvPr/>
            </p:nvSpPr>
            <p:spPr bwMode="auto">
              <a:xfrm>
                <a:off x="2631" y="3125"/>
                <a:ext cx="263" cy="1"/>
              </a:xfrm>
              <a:custGeom>
                <a:avLst/>
                <a:gdLst>
                  <a:gd name="T0" fmla="*/ 263 w 263"/>
                  <a:gd name="T1" fmla="*/ 0 w 263"/>
                  <a:gd name="T2" fmla="*/ 0 w 263"/>
                  <a:gd name="T3" fmla="*/ 259 w 263"/>
                  <a:gd name="T4" fmla="*/ 263 w 26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63">
                    <a:moveTo>
                      <a:pt x="26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rgbClr val="FF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40" name="Freeform 8466"/>
              <p:cNvSpPr>
                <a:spLocks/>
              </p:cNvSpPr>
              <p:nvPr/>
            </p:nvSpPr>
            <p:spPr bwMode="auto">
              <a:xfrm>
                <a:off x="2631" y="3125"/>
                <a:ext cx="259" cy="1"/>
              </a:xfrm>
              <a:custGeom>
                <a:avLst/>
                <a:gdLst>
                  <a:gd name="T0" fmla="*/ 259 w 259"/>
                  <a:gd name="T1" fmla="*/ 0 w 259"/>
                  <a:gd name="T2" fmla="*/ 0 w 259"/>
                  <a:gd name="T3" fmla="*/ 257 w 259"/>
                  <a:gd name="T4" fmla="*/ 259 w 25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9">
                    <a:moveTo>
                      <a:pt x="25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7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41" name="Freeform 8467"/>
              <p:cNvSpPr>
                <a:spLocks/>
              </p:cNvSpPr>
              <p:nvPr/>
            </p:nvSpPr>
            <p:spPr bwMode="auto">
              <a:xfrm>
                <a:off x="2631" y="3125"/>
                <a:ext cx="257" cy="1"/>
              </a:xfrm>
              <a:custGeom>
                <a:avLst/>
                <a:gdLst>
                  <a:gd name="T0" fmla="*/ 257 w 257"/>
                  <a:gd name="T1" fmla="*/ 0 w 257"/>
                  <a:gd name="T2" fmla="*/ 0 w 257"/>
                  <a:gd name="T3" fmla="*/ 253 w 257"/>
                  <a:gd name="T4" fmla="*/ 257 w 25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7">
                    <a:moveTo>
                      <a:pt x="25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3" y="0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FF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42" name="Freeform 8468"/>
              <p:cNvSpPr>
                <a:spLocks/>
              </p:cNvSpPr>
              <p:nvPr/>
            </p:nvSpPr>
            <p:spPr bwMode="auto">
              <a:xfrm>
                <a:off x="2631" y="3125"/>
                <a:ext cx="253" cy="1"/>
              </a:xfrm>
              <a:custGeom>
                <a:avLst/>
                <a:gdLst>
                  <a:gd name="T0" fmla="*/ 253 w 253"/>
                  <a:gd name="T1" fmla="*/ 0 w 253"/>
                  <a:gd name="T2" fmla="*/ 0 w 253"/>
                  <a:gd name="T3" fmla="*/ 252 w 253"/>
                  <a:gd name="T4" fmla="*/ 253 w 25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3">
                    <a:moveTo>
                      <a:pt x="25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2" y="0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FF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43" name="Freeform 8469"/>
              <p:cNvSpPr>
                <a:spLocks/>
              </p:cNvSpPr>
              <p:nvPr/>
            </p:nvSpPr>
            <p:spPr bwMode="auto">
              <a:xfrm>
                <a:off x="2631" y="3125"/>
                <a:ext cx="252" cy="1"/>
              </a:xfrm>
              <a:custGeom>
                <a:avLst/>
                <a:gdLst>
                  <a:gd name="T0" fmla="*/ 252 w 252"/>
                  <a:gd name="T1" fmla="*/ 0 w 252"/>
                  <a:gd name="T2" fmla="*/ 0 w 252"/>
                  <a:gd name="T3" fmla="*/ 250 w 252"/>
                  <a:gd name="T4" fmla="*/ 252 w 25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2">
                    <a:moveTo>
                      <a:pt x="25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0" y="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FF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44" name="Freeform 8470"/>
              <p:cNvSpPr>
                <a:spLocks/>
              </p:cNvSpPr>
              <p:nvPr/>
            </p:nvSpPr>
            <p:spPr bwMode="auto">
              <a:xfrm>
                <a:off x="2631" y="3123"/>
                <a:ext cx="250" cy="2"/>
              </a:xfrm>
              <a:custGeom>
                <a:avLst/>
                <a:gdLst>
                  <a:gd name="T0" fmla="*/ 250 w 250"/>
                  <a:gd name="T1" fmla="*/ 2 h 2"/>
                  <a:gd name="T2" fmla="*/ 0 w 250"/>
                  <a:gd name="T3" fmla="*/ 2 h 2"/>
                  <a:gd name="T4" fmla="*/ 0 w 250"/>
                  <a:gd name="T5" fmla="*/ 0 h 2"/>
                  <a:gd name="T6" fmla="*/ 246 w 250"/>
                  <a:gd name="T7" fmla="*/ 0 h 2"/>
                  <a:gd name="T8" fmla="*/ 250 w 25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2">
                    <a:moveTo>
                      <a:pt x="25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46" y="0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FF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45" name="Freeform 8471"/>
              <p:cNvSpPr>
                <a:spLocks/>
              </p:cNvSpPr>
              <p:nvPr/>
            </p:nvSpPr>
            <p:spPr bwMode="auto">
              <a:xfrm>
                <a:off x="2631" y="3123"/>
                <a:ext cx="246" cy="1"/>
              </a:xfrm>
              <a:custGeom>
                <a:avLst/>
                <a:gdLst>
                  <a:gd name="T0" fmla="*/ 246 w 246"/>
                  <a:gd name="T1" fmla="*/ 0 w 246"/>
                  <a:gd name="T2" fmla="*/ 0 w 246"/>
                  <a:gd name="T3" fmla="*/ 244 w 246"/>
                  <a:gd name="T4" fmla="*/ 246 w 24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46">
                    <a:moveTo>
                      <a:pt x="24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4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FF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46" name="Freeform 8472"/>
              <p:cNvSpPr>
                <a:spLocks/>
              </p:cNvSpPr>
              <p:nvPr/>
            </p:nvSpPr>
            <p:spPr bwMode="auto">
              <a:xfrm>
                <a:off x="2631" y="3123"/>
                <a:ext cx="244" cy="1"/>
              </a:xfrm>
              <a:custGeom>
                <a:avLst/>
                <a:gdLst>
                  <a:gd name="T0" fmla="*/ 244 w 244"/>
                  <a:gd name="T1" fmla="*/ 0 w 244"/>
                  <a:gd name="T2" fmla="*/ 0 w 244"/>
                  <a:gd name="T3" fmla="*/ 242 w 244"/>
                  <a:gd name="T4" fmla="*/ 244 w 24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44">
                    <a:moveTo>
                      <a:pt x="24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2" y="0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FF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47" name="Freeform 8473"/>
              <p:cNvSpPr>
                <a:spLocks/>
              </p:cNvSpPr>
              <p:nvPr/>
            </p:nvSpPr>
            <p:spPr bwMode="auto">
              <a:xfrm>
                <a:off x="2631" y="3123"/>
                <a:ext cx="242" cy="1"/>
              </a:xfrm>
              <a:custGeom>
                <a:avLst/>
                <a:gdLst>
                  <a:gd name="T0" fmla="*/ 242 w 242"/>
                  <a:gd name="T1" fmla="*/ 0 w 242"/>
                  <a:gd name="T2" fmla="*/ 0 w 242"/>
                  <a:gd name="T3" fmla="*/ 238 w 242"/>
                  <a:gd name="T4" fmla="*/ 242 w 24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42">
                    <a:moveTo>
                      <a:pt x="24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8" y="0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FF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48" name="Freeform 8474"/>
              <p:cNvSpPr>
                <a:spLocks/>
              </p:cNvSpPr>
              <p:nvPr/>
            </p:nvSpPr>
            <p:spPr bwMode="auto">
              <a:xfrm>
                <a:off x="2631" y="3123"/>
                <a:ext cx="238" cy="1"/>
              </a:xfrm>
              <a:custGeom>
                <a:avLst/>
                <a:gdLst>
                  <a:gd name="T0" fmla="*/ 238 w 238"/>
                  <a:gd name="T1" fmla="*/ 0 w 238"/>
                  <a:gd name="T2" fmla="*/ 0 w 238"/>
                  <a:gd name="T3" fmla="*/ 236 w 238"/>
                  <a:gd name="T4" fmla="*/ 238 w 2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8">
                    <a:moveTo>
                      <a:pt x="23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6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FF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49" name="Freeform 8475"/>
              <p:cNvSpPr>
                <a:spLocks/>
              </p:cNvSpPr>
              <p:nvPr/>
            </p:nvSpPr>
            <p:spPr bwMode="auto">
              <a:xfrm>
                <a:off x="2631" y="3123"/>
                <a:ext cx="236" cy="1"/>
              </a:xfrm>
              <a:custGeom>
                <a:avLst/>
                <a:gdLst>
                  <a:gd name="T0" fmla="*/ 236 w 236"/>
                  <a:gd name="T1" fmla="*/ 0 w 236"/>
                  <a:gd name="T2" fmla="*/ 0 w 236"/>
                  <a:gd name="T3" fmla="*/ 234 w 236"/>
                  <a:gd name="T4" fmla="*/ 236 w 23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6">
                    <a:moveTo>
                      <a:pt x="23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4" y="0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FF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50" name="Freeform 8476"/>
              <p:cNvSpPr>
                <a:spLocks/>
              </p:cNvSpPr>
              <p:nvPr/>
            </p:nvSpPr>
            <p:spPr bwMode="auto">
              <a:xfrm>
                <a:off x="2631" y="3123"/>
                <a:ext cx="234" cy="1"/>
              </a:xfrm>
              <a:custGeom>
                <a:avLst/>
                <a:gdLst>
                  <a:gd name="T0" fmla="*/ 234 w 234"/>
                  <a:gd name="T1" fmla="*/ 0 w 234"/>
                  <a:gd name="T2" fmla="*/ 0 w 234"/>
                  <a:gd name="T3" fmla="*/ 230 w 234"/>
                  <a:gd name="T4" fmla="*/ 234 w 23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4">
                    <a:moveTo>
                      <a:pt x="23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0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FF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51" name="Freeform 8477"/>
              <p:cNvSpPr>
                <a:spLocks/>
              </p:cNvSpPr>
              <p:nvPr/>
            </p:nvSpPr>
            <p:spPr bwMode="auto">
              <a:xfrm>
                <a:off x="2631" y="3123"/>
                <a:ext cx="230" cy="1"/>
              </a:xfrm>
              <a:custGeom>
                <a:avLst/>
                <a:gdLst>
                  <a:gd name="T0" fmla="*/ 230 w 230"/>
                  <a:gd name="T1" fmla="*/ 0 w 230"/>
                  <a:gd name="T2" fmla="*/ 0 w 230"/>
                  <a:gd name="T3" fmla="*/ 229 w 230"/>
                  <a:gd name="T4" fmla="*/ 230 w 2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0">
                    <a:moveTo>
                      <a:pt x="23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9" y="0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FF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52" name="Freeform 8478"/>
              <p:cNvSpPr>
                <a:spLocks/>
              </p:cNvSpPr>
              <p:nvPr/>
            </p:nvSpPr>
            <p:spPr bwMode="auto">
              <a:xfrm>
                <a:off x="2631" y="3121"/>
                <a:ext cx="229" cy="2"/>
              </a:xfrm>
              <a:custGeom>
                <a:avLst/>
                <a:gdLst>
                  <a:gd name="T0" fmla="*/ 229 w 229"/>
                  <a:gd name="T1" fmla="*/ 2 h 2"/>
                  <a:gd name="T2" fmla="*/ 0 w 229"/>
                  <a:gd name="T3" fmla="*/ 2 h 2"/>
                  <a:gd name="T4" fmla="*/ 0 w 229"/>
                  <a:gd name="T5" fmla="*/ 0 h 2"/>
                  <a:gd name="T6" fmla="*/ 227 w 229"/>
                  <a:gd name="T7" fmla="*/ 0 h 2"/>
                  <a:gd name="T8" fmla="*/ 229 w 229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2">
                    <a:moveTo>
                      <a:pt x="229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27" y="0"/>
                    </a:lnTo>
                    <a:lnTo>
                      <a:pt x="229" y="2"/>
                    </a:lnTo>
                    <a:close/>
                  </a:path>
                </a:pathLst>
              </a:custGeom>
              <a:solidFill>
                <a:srgbClr val="FF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53" name="Freeform 8479"/>
              <p:cNvSpPr>
                <a:spLocks/>
              </p:cNvSpPr>
              <p:nvPr/>
            </p:nvSpPr>
            <p:spPr bwMode="auto">
              <a:xfrm>
                <a:off x="2631" y="3121"/>
                <a:ext cx="227" cy="1"/>
              </a:xfrm>
              <a:custGeom>
                <a:avLst/>
                <a:gdLst>
                  <a:gd name="T0" fmla="*/ 227 w 227"/>
                  <a:gd name="T1" fmla="*/ 0 w 227"/>
                  <a:gd name="T2" fmla="*/ 0 w 227"/>
                  <a:gd name="T3" fmla="*/ 223 w 227"/>
                  <a:gd name="T4" fmla="*/ 227 w 22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7">
                    <a:moveTo>
                      <a:pt x="22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3" y="0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rgbClr val="FF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54" name="Freeform 8480"/>
              <p:cNvSpPr>
                <a:spLocks/>
              </p:cNvSpPr>
              <p:nvPr/>
            </p:nvSpPr>
            <p:spPr bwMode="auto">
              <a:xfrm>
                <a:off x="2631" y="3121"/>
                <a:ext cx="223" cy="1"/>
              </a:xfrm>
              <a:custGeom>
                <a:avLst/>
                <a:gdLst>
                  <a:gd name="T0" fmla="*/ 223 w 223"/>
                  <a:gd name="T1" fmla="*/ 0 w 223"/>
                  <a:gd name="T2" fmla="*/ 0 w 223"/>
                  <a:gd name="T3" fmla="*/ 221 w 223"/>
                  <a:gd name="T4" fmla="*/ 223 w 22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3">
                    <a:moveTo>
                      <a:pt x="2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1" y="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55" name="Freeform 8481"/>
              <p:cNvSpPr>
                <a:spLocks/>
              </p:cNvSpPr>
              <p:nvPr/>
            </p:nvSpPr>
            <p:spPr bwMode="auto">
              <a:xfrm>
                <a:off x="2631" y="3121"/>
                <a:ext cx="221" cy="1"/>
              </a:xfrm>
              <a:custGeom>
                <a:avLst/>
                <a:gdLst>
                  <a:gd name="T0" fmla="*/ 221 w 221"/>
                  <a:gd name="T1" fmla="*/ 0 w 221"/>
                  <a:gd name="T2" fmla="*/ 0 w 221"/>
                  <a:gd name="T3" fmla="*/ 217 w 221"/>
                  <a:gd name="T4" fmla="*/ 221 w 22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1">
                    <a:moveTo>
                      <a:pt x="22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FF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56" name="Freeform 8482"/>
              <p:cNvSpPr>
                <a:spLocks/>
              </p:cNvSpPr>
              <p:nvPr/>
            </p:nvSpPr>
            <p:spPr bwMode="auto">
              <a:xfrm>
                <a:off x="2631" y="3121"/>
                <a:ext cx="217" cy="1"/>
              </a:xfrm>
              <a:custGeom>
                <a:avLst/>
                <a:gdLst>
                  <a:gd name="T0" fmla="*/ 217 w 217"/>
                  <a:gd name="T1" fmla="*/ 0 w 217"/>
                  <a:gd name="T2" fmla="*/ 0 w 217"/>
                  <a:gd name="T3" fmla="*/ 215 w 217"/>
                  <a:gd name="T4" fmla="*/ 217 w 2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7">
                    <a:moveTo>
                      <a:pt x="21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5" y="0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FF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57" name="Freeform 8483"/>
              <p:cNvSpPr>
                <a:spLocks/>
              </p:cNvSpPr>
              <p:nvPr/>
            </p:nvSpPr>
            <p:spPr bwMode="auto">
              <a:xfrm>
                <a:off x="2631" y="3121"/>
                <a:ext cx="215" cy="1"/>
              </a:xfrm>
              <a:custGeom>
                <a:avLst/>
                <a:gdLst>
                  <a:gd name="T0" fmla="*/ 215 w 215"/>
                  <a:gd name="T1" fmla="*/ 0 w 215"/>
                  <a:gd name="T2" fmla="*/ 0 w 215"/>
                  <a:gd name="T3" fmla="*/ 213 w 215"/>
                  <a:gd name="T4" fmla="*/ 215 w 21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5">
                    <a:moveTo>
                      <a:pt x="21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3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58" name="Freeform 8484"/>
              <p:cNvSpPr>
                <a:spLocks/>
              </p:cNvSpPr>
              <p:nvPr/>
            </p:nvSpPr>
            <p:spPr bwMode="auto">
              <a:xfrm>
                <a:off x="2631" y="3121"/>
                <a:ext cx="213" cy="1"/>
              </a:xfrm>
              <a:custGeom>
                <a:avLst/>
                <a:gdLst>
                  <a:gd name="T0" fmla="*/ 213 w 213"/>
                  <a:gd name="T1" fmla="*/ 0 w 213"/>
                  <a:gd name="T2" fmla="*/ 0 w 213"/>
                  <a:gd name="T3" fmla="*/ 209 w 213"/>
                  <a:gd name="T4" fmla="*/ 213 w 2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3">
                    <a:moveTo>
                      <a:pt x="2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9" y="0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FF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59" name="Freeform 8485"/>
              <p:cNvSpPr>
                <a:spLocks/>
              </p:cNvSpPr>
              <p:nvPr/>
            </p:nvSpPr>
            <p:spPr bwMode="auto">
              <a:xfrm>
                <a:off x="2631" y="3120"/>
                <a:ext cx="209" cy="1"/>
              </a:xfrm>
              <a:custGeom>
                <a:avLst/>
                <a:gdLst>
                  <a:gd name="T0" fmla="*/ 209 w 209"/>
                  <a:gd name="T1" fmla="*/ 1 h 1"/>
                  <a:gd name="T2" fmla="*/ 0 w 209"/>
                  <a:gd name="T3" fmla="*/ 1 h 1"/>
                  <a:gd name="T4" fmla="*/ 0 w 209"/>
                  <a:gd name="T5" fmla="*/ 0 h 1"/>
                  <a:gd name="T6" fmla="*/ 207 w 209"/>
                  <a:gd name="T7" fmla="*/ 0 h 1"/>
                  <a:gd name="T8" fmla="*/ 209 w 20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1">
                    <a:moveTo>
                      <a:pt x="209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07" y="0"/>
                    </a:lnTo>
                    <a:lnTo>
                      <a:pt x="209" y="1"/>
                    </a:ln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60" name="Freeform 8486"/>
              <p:cNvSpPr>
                <a:spLocks/>
              </p:cNvSpPr>
              <p:nvPr/>
            </p:nvSpPr>
            <p:spPr bwMode="auto">
              <a:xfrm>
                <a:off x="2631" y="3120"/>
                <a:ext cx="207" cy="1"/>
              </a:xfrm>
              <a:custGeom>
                <a:avLst/>
                <a:gdLst>
                  <a:gd name="T0" fmla="*/ 207 w 207"/>
                  <a:gd name="T1" fmla="*/ 0 w 207"/>
                  <a:gd name="T2" fmla="*/ 0 w 207"/>
                  <a:gd name="T3" fmla="*/ 206 w 207"/>
                  <a:gd name="T4" fmla="*/ 207 w 20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7">
                    <a:moveTo>
                      <a:pt x="20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6" y="0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61" name="Freeform 8487"/>
              <p:cNvSpPr>
                <a:spLocks/>
              </p:cNvSpPr>
              <p:nvPr/>
            </p:nvSpPr>
            <p:spPr bwMode="auto">
              <a:xfrm>
                <a:off x="2631" y="3120"/>
                <a:ext cx="206" cy="1"/>
              </a:xfrm>
              <a:custGeom>
                <a:avLst/>
                <a:gdLst>
                  <a:gd name="T0" fmla="*/ 206 w 206"/>
                  <a:gd name="T1" fmla="*/ 0 w 206"/>
                  <a:gd name="T2" fmla="*/ 0 w 206"/>
                  <a:gd name="T3" fmla="*/ 202 w 206"/>
                  <a:gd name="T4" fmla="*/ 206 w 20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6">
                    <a:moveTo>
                      <a:pt x="20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2" y="0"/>
                    </a:lnTo>
                    <a:lnTo>
                      <a:pt x="206" y="0"/>
                    </a:ln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62" name="Freeform 8488"/>
              <p:cNvSpPr>
                <a:spLocks/>
              </p:cNvSpPr>
              <p:nvPr/>
            </p:nvSpPr>
            <p:spPr bwMode="auto">
              <a:xfrm>
                <a:off x="2631" y="3120"/>
                <a:ext cx="202" cy="1"/>
              </a:xfrm>
              <a:custGeom>
                <a:avLst/>
                <a:gdLst>
                  <a:gd name="T0" fmla="*/ 202 w 202"/>
                  <a:gd name="T1" fmla="*/ 0 w 202"/>
                  <a:gd name="T2" fmla="*/ 0 w 202"/>
                  <a:gd name="T3" fmla="*/ 200 w 202"/>
                  <a:gd name="T4" fmla="*/ 202 w 20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2">
                    <a:moveTo>
                      <a:pt x="20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0" y="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63" name="Freeform 8489"/>
              <p:cNvSpPr>
                <a:spLocks/>
              </p:cNvSpPr>
              <p:nvPr/>
            </p:nvSpPr>
            <p:spPr bwMode="auto">
              <a:xfrm>
                <a:off x="2631" y="3120"/>
                <a:ext cx="200" cy="1"/>
              </a:xfrm>
              <a:custGeom>
                <a:avLst/>
                <a:gdLst>
                  <a:gd name="T0" fmla="*/ 200 w 200"/>
                  <a:gd name="T1" fmla="*/ 0 w 200"/>
                  <a:gd name="T2" fmla="*/ 0 w 200"/>
                  <a:gd name="T3" fmla="*/ 198 w 200"/>
                  <a:gd name="T4" fmla="*/ 200 w 2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0">
                    <a:moveTo>
                      <a:pt x="20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64" name="Freeform 8490"/>
              <p:cNvSpPr>
                <a:spLocks/>
              </p:cNvSpPr>
              <p:nvPr/>
            </p:nvSpPr>
            <p:spPr bwMode="auto">
              <a:xfrm>
                <a:off x="2631" y="3120"/>
                <a:ext cx="198" cy="1"/>
              </a:xfrm>
              <a:custGeom>
                <a:avLst/>
                <a:gdLst>
                  <a:gd name="T0" fmla="*/ 198 w 198"/>
                  <a:gd name="T1" fmla="*/ 0 w 198"/>
                  <a:gd name="T2" fmla="*/ 0 w 198"/>
                  <a:gd name="T3" fmla="*/ 194 w 198"/>
                  <a:gd name="T4" fmla="*/ 198 w 19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8">
                    <a:moveTo>
                      <a:pt x="19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4" y="0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FF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65" name="Freeform 8491"/>
              <p:cNvSpPr>
                <a:spLocks/>
              </p:cNvSpPr>
              <p:nvPr/>
            </p:nvSpPr>
            <p:spPr bwMode="auto">
              <a:xfrm>
                <a:off x="2631" y="3120"/>
                <a:ext cx="194" cy="1"/>
              </a:xfrm>
              <a:custGeom>
                <a:avLst/>
                <a:gdLst>
                  <a:gd name="T0" fmla="*/ 194 w 194"/>
                  <a:gd name="T1" fmla="*/ 0 w 194"/>
                  <a:gd name="T2" fmla="*/ 0 w 194"/>
                  <a:gd name="T3" fmla="*/ 192 w 194"/>
                  <a:gd name="T4" fmla="*/ 194 w 19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4">
                    <a:moveTo>
                      <a:pt x="19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2" y="0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FF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66" name="Freeform 8492"/>
              <p:cNvSpPr>
                <a:spLocks/>
              </p:cNvSpPr>
              <p:nvPr/>
            </p:nvSpPr>
            <p:spPr bwMode="auto">
              <a:xfrm>
                <a:off x="2631" y="3120"/>
                <a:ext cx="192" cy="1"/>
              </a:xfrm>
              <a:custGeom>
                <a:avLst/>
                <a:gdLst>
                  <a:gd name="T0" fmla="*/ 192 w 192"/>
                  <a:gd name="T1" fmla="*/ 0 w 192"/>
                  <a:gd name="T2" fmla="*/ 0 w 192"/>
                  <a:gd name="T3" fmla="*/ 190 w 192"/>
                  <a:gd name="T4" fmla="*/ 192 w 19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2">
                    <a:moveTo>
                      <a:pt x="19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0" y="0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67" name="Freeform 8493"/>
              <p:cNvSpPr>
                <a:spLocks/>
              </p:cNvSpPr>
              <p:nvPr/>
            </p:nvSpPr>
            <p:spPr bwMode="auto">
              <a:xfrm>
                <a:off x="2631" y="3118"/>
                <a:ext cx="190" cy="2"/>
              </a:xfrm>
              <a:custGeom>
                <a:avLst/>
                <a:gdLst>
                  <a:gd name="T0" fmla="*/ 190 w 190"/>
                  <a:gd name="T1" fmla="*/ 2 h 2"/>
                  <a:gd name="T2" fmla="*/ 0 w 190"/>
                  <a:gd name="T3" fmla="*/ 2 h 2"/>
                  <a:gd name="T4" fmla="*/ 0 w 190"/>
                  <a:gd name="T5" fmla="*/ 0 h 2"/>
                  <a:gd name="T6" fmla="*/ 186 w 190"/>
                  <a:gd name="T7" fmla="*/ 0 h 2"/>
                  <a:gd name="T8" fmla="*/ 190 w 19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0" h="2">
                    <a:moveTo>
                      <a:pt x="19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86" y="0"/>
                    </a:lnTo>
                    <a:lnTo>
                      <a:pt x="190" y="2"/>
                    </a:lnTo>
                    <a:close/>
                  </a:path>
                </a:pathLst>
              </a:custGeom>
              <a:solidFill>
                <a:srgbClr val="FF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68" name="Freeform 8494"/>
              <p:cNvSpPr>
                <a:spLocks/>
              </p:cNvSpPr>
              <p:nvPr/>
            </p:nvSpPr>
            <p:spPr bwMode="auto">
              <a:xfrm>
                <a:off x="2631" y="3118"/>
                <a:ext cx="186" cy="1"/>
              </a:xfrm>
              <a:custGeom>
                <a:avLst/>
                <a:gdLst>
                  <a:gd name="T0" fmla="*/ 186 w 186"/>
                  <a:gd name="T1" fmla="*/ 0 w 186"/>
                  <a:gd name="T2" fmla="*/ 0 w 186"/>
                  <a:gd name="T3" fmla="*/ 184 w 186"/>
                  <a:gd name="T4" fmla="*/ 186 w 18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6">
                    <a:moveTo>
                      <a:pt x="18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4" y="0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FF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69" name="Freeform 8495"/>
              <p:cNvSpPr>
                <a:spLocks/>
              </p:cNvSpPr>
              <p:nvPr/>
            </p:nvSpPr>
            <p:spPr bwMode="auto">
              <a:xfrm>
                <a:off x="2631" y="3118"/>
                <a:ext cx="184" cy="1"/>
              </a:xfrm>
              <a:custGeom>
                <a:avLst/>
                <a:gdLst>
                  <a:gd name="T0" fmla="*/ 184 w 184"/>
                  <a:gd name="T1" fmla="*/ 0 w 184"/>
                  <a:gd name="T2" fmla="*/ 0 w 184"/>
                  <a:gd name="T3" fmla="*/ 181 w 184"/>
                  <a:gd name="T4" fmla="*/ 184 w 1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4">
                    <a:moveTo>
                      <a:pt x="18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1" y="0"/>
                    </a:lnTo>
                    <a:lnTo>
                      <a:pt x="184" y="0"/>
                    </a:lnTo>
                    <a:close/>
                  </a:path>
                </a:pathLst>
              </a:custGeom>
              <a:solidFill>
                <a:srgbClr val="FF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70" name="Freeform 8496"/>
              <p:cNvSpPr>
                <a:spLocks/>
              </p:cNvSpPr>
              <p:nvPr/>
            </p:nvSpPr>
            <p:spPr bwMode="auto">
              <a:xfrm>
                <a:off x="2631" y="3118"/>
                <a:ext cx="181" cy="1"/>
              </a:xfrm>
              <a:custGeom>
                <a:avLst/>
                <a:gdLst>
                  <a:gd name="T0" fmla="*/ 181 w 181"/>
                  <a:gd name="T1" fmla="*/ 0 w 181"/>
                  <a:gd name="T2" fmla="*/ 0 w 181"/>
                  <a:gd name="T3" fmla="*/ 179 w 181"/>
                  <a:gd name="T4" fmla="*/ 181 w 18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1">
                    <a:moveTo>
                      <a:pt x="18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9" y="0"/>
                    </a:lnTo>
                    <a:lnTo>
                      <a:pt x="181" y="0"/>
                    </a:lnTo>
                    <a:close/>
                  </a:path>
                </a:pathLst>
              </a:custGeom>
              <a:solidFill>
                <a:srgbClr val="FF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71" name="Freeform 8497"/>
              <p:cNvSpPr>
                <a:spLocks/>
              </p:cNvSpPr>
              <p:nvPr/>
            </p:nvSpPr>
            <p:spPr bwMode="auto">
              <a:xfrm>
                <a:off x="2631" y="3118"/>
                <a:ext cx="179" cy="1"/>
              </a:xfrm>
              <a:custGeom>
                <a:avLst/>
                <a:gdLst>
                  <a:gd name="T0" fmla="*/ 179 w 179"/>
                  <a:gd name="T1" fmla="*/ 0 w 179"/>
                  <a:gd name="T2" fmla="*/ 0 w 179"/>
                  <a:gd name="T3" fmla="*/ 177 w 179"/>
                  <a:gd name="T4" fmla="*/ 179 w 17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9">
                    <a:moveTo>
                      <a:pt x="17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7" y="0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FF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72" name="Freeform 8498"/>
              <p:cNvSpPr>
                <a:spLocks/>
              </p:cNvSpPr>
              <p:nvPr/>
            </p:nvSpPr>
            <p:spPr bwMode="auto">
              <a:xfrm>
                <a:off x="2631" y="3118"/>
                <a:ext cx="177" cy="1"/>
              </a:xfrm>
              <a:custGeom>
                <a:avLst/>
                <a:gdLst>
                  <a:gd name="T0" fmla="*/ 177 w 177"/>
                  <a:gd name="T1" fmla="*/ 0 w 177"/>
                  <a:gd name="T2" fmla="*/ 0 w 177"/>
                  <a:gd name="T3" fmla="*/ 173 w 177"/>
                  <a:gd name="T4" fmla="*/ 177 w 1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7">
                    <a:moveTo>
                      <a:pt x="17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3" y="0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FF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73" name="Freeform 8499"/>
              <p:cNvSpPr>
                <a:spLocks/>
              </p:cNvSpPr>
              <p:nvPr/>
            </p:nvSpPr>
            <p:spPr bwMode="auto">
              <a:xfrm>
                <a:off x="2631" y="3118"/>
                <a:ext cx="173" cy="1"/>
              </a:xfrm>
              <a:custGeom>
                <a:avLst/>
                <a:gdLst>
                  <a:gd name="T0" fmla="*/ 173 w 173"/>
                  <a:gd name="T1" fmla="*/ 0 w 173"/>
                  <a:gd name="T2" fmla="*/ 0 w 173"/>
                  <a:gd name="T3" fmla="*/ 171 w 173"/>
                  <a:gd name="T4" fmla="*/ 173 w 17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3">
                    <a:moveTo>
                      <a:pt x="17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1" y="0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FF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74" name="Freeform 8500"/>
              <p:cNvSpPr>
                <a:spLocks/>
              </p:cNvSpPr>
              <p:nvPr/>
            </p:nvSpPr>
            <p:spPr bwMode="auto">
              <a:xfrm>
                <a:off x="2631" y="3116"/>
                <a:ext cx="171" cy="2"/>
              </a:xfrm>
              <a:custGeom>
                <a:avLst/>
                <a:gdLst>
                  <a:gd name="T0" fmla="*/ 171 w 171"/>
                  <a:gd name="T1" fmla="*/ 2 h 2"/>
                  <a:gd name="T2" fmla="*/ 0 w 171"/>
                  <a:gd name="T3" fmla="*/ 2 h 2"/>
                  <a:gd name="T4" fmla="*/ 0 w 171"/>
                  <a:gd name="T5" fmla="*/ 0 h 2"/>
                  <a:gd name="T6" fmla="*/ 169 w 171"/>
                  <a:gd name="T7" fmla="*/ 0 h 2"/>
                  <a:gd name="T8" fmla="*/ 171 w 17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2">
                    <a:moveTo>
                      <a:pt x="17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69" y="0"/>
                    </a:lnTo>
                    <a:lnTo>
                      <a:pt x="171" y="2"/>
                    </a:lnTo>
                    <a:close/>
                  </a:path>
                </a:pathLst>
              </a:custGeom>
              <a:solidFill>
                <a:srgbClr val="FF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75" name="Freeform 8501"/>
              <p:cNvSpPr>
                <a:spLocks/>
              </p:cNvSpPr>
              <p:nvPr/>
            </p:nvSpPr>
            <p:spPr bwMode="auto">
              <a:xfrm>
                <a:off x="2631" y="3116"/>
                <a:ext cx="169" cy="1"/>
              </a:xfrm>
              <a:custGeom>
                <a:avLst/>
                <a:gdLst>
                  <a:gd name="T0" fmla="*/ 169 w 169"/>
                  <a:gd name="T1" fmla="*/ 0 w 169"/>
                  <a:gd name="T2" fmla="*/ 0 w 169"/>
                  <a:gd name="T3" fmla="*/ 165 w 169"/>
                  <a:gd name="T4" fmla="*/ 169 w 16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9">
                    <a:moveTo>
                      <a:pt x="16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5" y="0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FF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76" name="Freeform 8502"/>
              <p:cNvSpPr>
                <a:spLocks/>
              </p:cNvSpPr>
              <p:nvPr/>
            </p:nvSpPr>
            <p:spPr bwMode="auto">
              <a:xfrm>
                <a:off x="2631" y="3116"/>
                <a:ext cx="165" cy="1"/>
              </a:xfrm>
              <a:custGeom>
                <a:avLst/>
                <a:gdLst>
                  <a:gd name="T0" fmla="*/ 165 w 165"/>
                  <a:gd name="T1" fmla="*/ 0 w 165"/>
                  <a:gd name="T2" fmla="*/ 0 w 165"/>
                  <a:gd name="T3" fmla="*/ 163 w 165"/>
                  <a:gd name="T4" fmla="*/ 165 w 16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5">
                    <a:moveTo>
                      <a:pt x="16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3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77" name="Freeform 8503"/>
              <p:cNvSpPr>
                <a:spLocks/>
              </p:cNvSpPr>
              <p:nvPr/>
            </p:nvSpPr>
            <p:spPr bwMode="auto">
              <a:xfrm>
                <a:off x="2631" y="3116"/>
                <a:ext cx="163" cy="1"/>
              </a:xfrm>
              <a:custGeom>
                <a:avLst/>
                <a:gdLst>
                  <a:gd name="T0" fmla="*/ 163 w 163"/>
                  <a:gd name="T1" fmla="*/ 0 w 163"/>
                  <a:gd name="T2" fmla="*/ 0 w 163"/>
                  <a:gd name="T3" fmla="*/ 161 w 163"/>
                  <a:gd name="T4" fmla="*/ 163 w 16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3">
                    <a:moveTo>
                      <a:pt x="16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1" y="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FF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78" name="Freeform 8504"/>
              <p:cNvSpPr>
                <a:spLocks/>
              </p:cNvSpPr>
              <p:nvPr/>
            </p:nvSpPr>
            <p:spPr bwMode="auto">
              <a:xfrm>
                <a:off x="2631" y="3116"/>
                <a:ext cx="161" cy="1"/>
              </a:xfrm>
              <a:custGeom>
                <a:avLst/>
                <a:gdLst>
                  <a:gd name="T0" fmla="*/ 161 w 161"/>
                  <a:gd name="T1" fmla="*/ 0 w 161"/>
                  <a:gd name="T2" fmla="*/ 0 w 161"/>
                  <a:gd name="T3" fmla="*/ 158 w 161"/>
                  <a:gd name="T4" fmla="*/ 161 w 16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1">
                    <a:moveTo>
                      <a:pt x="16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8" y="0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FF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79" name="Freeform 8505"/>
              <p:cNvSpPr>
                <a:spLocks/>
              </p:cNvSpPr>
              <p:nvPr/>
            </p:nvSpPr>
            <p:spPr bwMode="auto">
              <a:xfrm>
                <a:off x="2631" y="3116"/>
                <a:ext cx="158" cy="1"/>
              </a:xfrm>
              <a:custGeom>
                <a:avLst/>
                <a:gdLst>
                  <a:gd name="T0" fmla="*/ 158 w 158"/>
                  <a:gd name="T1" fmla="*/ 0 w 158"/>
                  <a:gd name="T2" fmla="*/ 0 w 158"/>
                  <a:gd name="T3" fmla="*/ 156 w 158"/>
                  <a:gd name="T4" fmla="*/ 158 w 15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8">
                    <a:moveTo>
                      <a:pt x="15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6" y="0"/>
                    </a:lnTo>
                    <a:lnTo>
                      <a:pt x="158" y="0"/>
                    </a:lnTo>
                    <a:close/>
                  </a:path>
                </a:pathLst>
              </a:custGeom>
              <a:solidFill>
                <a:srgbClr val="FF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80" name="Freeform 8506"/>
              <p:cNvSpPr>
                <a:spLocks/>
              </p:cNvSpPr>
              <p:nvPr/>
            </p:nvSpPr>
            <p:spPr bwMode="auto">
              <a:xfrm>
                <a:off x="2631" y="3116"/>
                <a:ext cx="156" cy="1"/>
              </a:xfrm>
              <a:custGeom>
                <a:avLst/>
                <a:gdLst>
                  <a:gd name="T0" fmla="*/ 156 w 156"/>
                  <a:gd name="T1" fmla="*/ 0 w 156"/>
                  <a:gd name="T2" fmla="*/ 0 w 156"/>
                  <a:gd name="T3" fmla="*/ 154 w 156"/>
                  <a:gd name="T4" fmla="*/ 156 w 1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6">
                    <a:moveTo>
                      <a:pt x="1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4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FF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81" name="Freeform 8507"/>
              <p:cNvSpPr>
                <a:spLocks/>
              </p:cNvSpPr>
              <p:nvPr/>
            </p:nvSpPr>
            <p:spPr bwMode="auto">
              <a:xfrm>
                <a:off x="2631" y="3116"/>
                <a:ext cx="154" cy="1"/>
              </a:xfrm>
              <a:custGeom>
                <a:avLst/>
                <a:gdLst>
                  <a:gd name="T0" fmla="*/ 154 w 154"/>
                  <a:gd name="T1" fmla="*/ 0 w 154"/>
                  <a:gd name="T2" fmla="*/ 0 w 154"/>
                  <a:gd name="T3" fmla="*/ 150 w 154"/>
                  <a:gd name="T4" fmla="*/ 154 w 15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4">
                    <a:moveTo>
                      <a:pt x="15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82" name="Freeform 8508"/>
              <p:cNvSpPr>
                <a:spLocks/>
              </p:cNvSpPr>
              <p:nvPr/>
            </p:nvSpPr>
            <p:spPr bwMode="auto">
              <a:xfrm>
                <a:off x="2631" y="3114"/>
                <a:ext cx="150" cy="2"/>
              </a:xfrm>
              <a:custGeom>
                <a:avLst/>
                <a:gdLst>
                  <a:gd name="T0" fmla="*/ 150 w 150"/>
                  <a:gd name="T1" fmla="*/ 2 h 2"/>
                  <a:gd name="T2" fmla="*/ 0 w 150"/>
                  <a:gd name="T3" fmla="*/ 2 h 2"/>
                  <a:gd name="T4" fmla="*/ 0 w 150"/>
                  <a:gd name="T5" fmla="*/ 0 h 2"/>
                  <a:gd name="T6" fmla="*/ 148 w 150"/>
                  <a:gd name="T7" fmla="*/ 0 h 2"/>
                  <a:gd name="T8" fmla="*/ 150 w 15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2">
                    <a:moveTo>
                      <a:pt x="15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48" y="0"/>
                    </a:lnTo>
                    <a:lnTo>
                      <a:pt x="150" y="2"/>
                    </a:lnTo>
                    <a:close/>
                  </a:path>
                </a:pathLst>
              </a:custGeom>
              <a:solidFill>
                <a:srgbClr val="FF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83" name="Freeform 8509"/>
              <p:cNvSpPr>
                <a:spLocks/>
              </p:cNvSpPr>
              <p:nvPr/>
            </p:nvSpPr>
            <p:spPr bwMode="auto">
              <a:xfrm>
                <a:off x="2631" y="3114"/>
                <a:ext cx="148" cy="1"/>
              </a:xfrm>
              <a:custGeom>
                <a:avLst/>
                <a:gdLst>
                  <a:gd name="T0" fmla="*/ 148 w 148"/>
                  <a:gd name="T1" fmla="*/ 0 w 148"/>
                  <a:gd name="T2" fmla="*/ 0 w 148"/>
                  <a:gd name="T3" fmla="*/ 146 w 148"/>
                  <a:gd name="T4" fmla="*/ 148 w 14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8">
                    <a:moveTo>
                      <a:pt x="14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6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F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84" name="Freeform 8510"/>
              <p:cNvSpPr>
                <a:spLocks/>
              </p:cNvSpPr>
              <p:nvPr/>
            </p:nvSpPr>
            <p:spPr bwMode="auto">
              <a:xfrm>
                <a:off x="2631" y="3114"/>
                <a:ext cx="146" cy="1"/>
              </a:xfrm>
              <a:custGeom>
                <a:avLst/>
                <a:gdLst>
                  <a:gd name="T0" fmla="*/ 146 w 146"/>
                  <a:gd name="T1" fmla="*/ 0 w 146"/>
                  <a:gd name="T2" fmla="*/ 0 w 146"/>
                  <a:gd name="T3" fmla="*/ 142 w 146"/>
                  <a:gd name="T4" fmla="*/ 146 w 14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6">
                    <a:moveTo>
                      <a:pt x="14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2" y="0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FF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85" name="Freeform 8511"/>
              <p:cNvSpPr>
                <a:spLocks/>
              </p:cNvSpPr>
              <p:nvPr/>
            </p:nvSpPr>
            <p:spPr bwMode="auto">
              <a:xfrm>
                <a:off x="2631" y="3114"/>
                <a:ext cx="142" cy="1"/>
              </a:xfrm>
              <a:custGeom>
                <a:avLst/>
                <a:gdLst>
                  <a:gd name="T0" fmla="*/ 142 w 142"/>
                  <a:gd name="T1" fmla="*/ 0 w 142"/>
                  <a:gd name="T2" fmla="*/ 0 w 142"/>
                  <a:gd name="T3" fmla="*/ 140 w 142"/>
                  <a:gd name="T4" fmla="*/ 142 w 14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2">
                    <a:moveTo>
                      <a:pt x="14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0" y="0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FF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86" name="Freeform 8512"/>
              <p:cNvSpPr>
                <a:spLocks/>
              </p:cNvSpPr>
              <p:nvPr/>
            </p:nvSpPr>
            <p:spPr bwMode="auto">
              <a:xfrm>
                <a:off x="2631" y="3114"/>
                <a:ext cx="140" cy="1"/>
              </a:xfrm>
              <a:custGeom>
                <a:avLst/>
                <a:gdLst>
                  <a:gd name="T0" fmla="*/ 140 w 140"/>
                  <a:gd name="T1" fmla="*/ 0 w 140"/>
                  <a:gd name="T2" fmla="*/ 0 w 140"/>
                  <a:gd name="T3" fmla="*/ 136 w 140"/>
                  <a:gd name="T4" fmla="*/ 140 w 14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0">
                    <a:moveTo>
                      <a:pt x="14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6" y="0"/>
                    </a:lnTo>
                    <a:lnTo>
                      <a:pt x="140" y="0"/>
                    </a:lnTo>
                    <a:close/>
                  </a:path>
                </a:pathLst>
              </a:custGeom>
              <a:solidFill>
                <a:srgbClr val="FF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87" name="Freeform 8513"/>
              <p:cNvSpPr>
                <a:spLocks/>
              </p:cNvSpPr>
              <p:nvPr/>
            </p:nvSpPr>
            <p:spPr bwMode="auto">
              <a:xfrm>
                <a:off x="2631" y="3114"/>
                <a:ext cx="136" cy="1"/>
              </a:xfrm>
              <a:custGeom>
                <a:avLst/>
                <a:gdLst>
                  <a:gd name="T0" fmla="*/ 136 w 136"/>
                  <a:gd name="T1" fmla="*/ 0 w 136"/>
                  <a:gd name="T2" fmla="*/ 0 w 136"/>
                  <a:gd name="T3" fmla="*/ 135 w 136"/>
                  <a:gd name="T4" fmla="*/ 136 w 13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6">
                    <a:moveTo>
                      <a:pt x="13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5" y="0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FF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88" name="Freeform 8514"/>
              <p:cNvSpPr>
                <a:spLocks/>
              </p:cNvSpPr>
              <p:nvPr/>
            </p:nvSpPr>
            <p:spPr bwMode="auto">
              <a:xfrm>
                <a:off x="2631" y="3114"/>
                <a:ext cx="135" cy="1"/>
              </a:xfrm>
              <a:custGeom>
                <a:avLst/>
                <a:gdLst>
                  <a:gd name="T0" fmla="*/ 135 w 135"/>
                  <a:gd name="T1" fmla="*/ 0 w 135"/>
                  <a:gd name="T2" fmla="*/ 0 w 135"/>
                  <a:gd name="T3" fmla="*/ 133 w 135"/>
                  <a:gd name="T4" fmla="*/ 135 w 13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5">
                    <a:moveTo>
                      <a:pt x="13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3" y="0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FF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89" name="Freeform 8515"/>
              <p:cNvSpPr>
                <a:spLocks/>
              </p:cNvSpPr>
              <p:nvPr/>
            </p:nvSpPr>
            <p:spPr bwMode="auto">
              <a:xfrm>
                <a:off x="2631" y="3112"/>
                <a:ext cx="133" cy="2"/>
              </a:xfrm>
              <a:custGeom>
                <a:avLst/>
                <a:gdLst>
                  <a:gd name="T0" fmla="*/ 133 w 133"/>
                  <a:gd name="T1" fmla="*/ 2 h 2"/>
                  <a:gd name="T2" fmla="*/ 0 w 133"/>
                  <a:gd name="T3" fmla="*/ 2 h 2"/>
                  <a:gd name="T4" fmla="*/ 0 w 133"/>
                  <a:gd name="T5" fmla="*/ 0 h 2"/>
                  <a:gd name="T6" fmla="*/ 129 w 133"/>
                  <a:gd name="T7" fmla="*/ 0 h 2"/>
                  <a:gd name="T8" fmla="*/ 133 w 13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2">
                    <a:moveTo>
                      <a:pt x="13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9" y="0"/>
                    </a:lnTo>
                    <a:lnTo>
                      <a:pt x="133" y="2"/>
                    </a:lnTo>
                    <a:close/>
                  </a:path>
                </a:pathLst>
              </a:custGeom>
              <a:solidFill>
                <a:srgbClr val="FF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90" name="Freeform 8516"/>
              <p:cNvSpPr>
                <a:spLocks/>
              </p:cNvSpPr>
              <p:nvPr/>
            </p:nvSpPr>
            <p:spPr bwMode="auto">
              <a:xfrm>
                <a:off x="2631" y="3112"/>
                <a:ext cx="129" cy="1"/>
              </a:xfrm>
              <a:custGeom>
                <a:avLst/>
                <a:gdLst>
                  <a:gd name="T0" fmla="*/ 129 w 129"/>
                  <a:gd name="T1" fmla="*/ 0 w 129"/>
                  <a:gd name="T2" fmla="*/ 0 w 129"/>
                  <a:gd name="T3" fmla="*/ 127 w 129"/>
                  <a:gd name="T4" fmla="*/ 129 w 12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9">
                    <a:moveTo>
                      <a:pt x="12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7" y="0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FF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91" name="Freeform 8517"/>
              <p:cNvSpPr>
                <a:spLocks/>
              </p:cNvSpPr>
              <p:nvPr/>
            </p:nvSpPr>
            <p:spPr bwMode="auto">
              <a:xfrm>
                <a:off x="2631" y="3112"/>
                <a:ext cx="127" cy="1"/>
              </a:xfrm>
              <a:custGeom>
                <a:avLst/>
                <a:gdLst>
                  <a:gd name="T0" fmla="*/ 127 w 127"/>
                  <a:gd name="T1" fmla="*/ 0 w 127"/>
                  <a:gd name="T2" fmla="*/ 0 w 127"/>
                  <a:gd name="T3" fmla="*/ 125 w 127"/>
                  <a:gd name="T4" fmla="*/ 127 w 12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7">
                    <a:moveTo>
                      <a:pt x="12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5" y="0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FF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92" name="Freeform 8518"/>
              <p:cNvSpPr>
                <a:spLocks/>
              </p:cNvSpPr>
              <p:nvPr/>
            </p:nvSpPr>
            <p:spPr bwMode="auto">
              <a:xfrm>
                <a:off x="2631" y="3112"/>
                <a:ext cx="125" cy="1"/>
              </a:xfrm>
              <a:custGeom>
                <a:avLst/>
                <a:gdLst>
                  <a:gd name="T0" fmla="*/ 125 w 125"/>
                  <a:gd name="T1" fmla="*/ 0 w 125"/>
                  <a:gd name="T2" fmla="*/ 0 w 125"/>
                  <a:gd name="T3" fmla="*/ 121 w 125"/>
                  <a:gd name="T4" fmla="*/ 125 w 12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5">
                    <a:moveTo>
                      <a:pt x="12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1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93" name="Freeform 8519"/>
              <p:cNvSpPr>
                <a:spLocks/>
              </p:cNvSpPr>
              <p:nvPr/>
            </p:nvSpPr>
            <p:spPr bwMode="auto">
              <a:xfrm>
                <a:off x="2631" y="3112"/>
                <a:ext cx="121" cy="1"/>
              </a:xfrm>
              <a:custGeom>
                <a:avLst/>
                <a:gdLst>
                  <a:gd name="T0" fmla="*/ 121 w 121"/>
                  <a:gd name="T1" fmla="*/ 0 w 121"/>
                  <a:gd name="T2" fmla="*/ 0 w 121"/>
                  <a:gd name="T3" fmla="*/ 119 w 121"/>
                  <a:gd name="T4" fmla="*/ 121 w 12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1">
                    <a:moveTo>
                      <a:pt x="12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9" y="0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FF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94" name="Freeform 8520"/>
              <p:cNvSpPr>
                <a:spLocks/>
              </p:cNvSpPr>
              <p:nvPr/>
            </p:nvSpPr>
            <p:spPr bwMode="auto">
              <a:xfrm>
                <a:off x="2631" y="3112"/>
                <a:ext cx="119" cy="1"/>
              </a:xfrm>
              <a:custGeom>
                <a:avLst/>
                <a:gdLst>
                  <a:gd name="T0" fmla="*/ 119 w 119"/>
                  <a:gd name="T1" fmla="*/ 0 w 119"/>
                  <a:gd name="T2" fmla="*/ 0 w 119"/>
                  <a:gd name="T3" fmla="*/ 117 w 119"/>
                  <a:gd name="T4" fmla="*/ 119 w 1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9">
                    <a:moveTo>
                      <a:pt x="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FF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95" name="Freeform 8521"/>
              <p:cNvSpPr>
                <a:spLocks/>
              </p:cNvSpPr>
              <p:nvPr/>
            </p:nvSpPr>
            <p:spPr bwMode="auto">
              <a:xfrm>
                <a:off x="2631" y="3112"/>
                <a:ext cx="117" cy="1"/>
              </a:xfrm>
              <a:custGeom>
                <a:avLst/>
                <a:gdLst>
                  <a:gd name="T0" fmla="*/ 117 w 117"/>
                  <a:gd name="T1" fmla="*/ 0 w 117"/>
                  <a:gd name="T2" fmla="*/ 0 w 117"/>
                  <a:gd name="T3" fmla="*/ 113 w 117"/>
                  <a:gd name="T4" fmla="*/ 117 w 1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7">
                    <a:moveTo>
                      <a:pt x="11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3" y="0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FF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96" name="Freeform 8522"/>
              <p:cNvSpPr>
                <a:spLocks/>
              </p:cNvSpPr>
              <p:nvPr/>
            </p:nvSpPr>
            <p:spPr bwMode="auto">
              <a:xfrm>
                <a:off x="2631" y="3112"/>
                <a:ext cx="113" cy="1"/>
              </a:xfrm>
              <a:custGeom>
                <a:avLst/>
                <a:gdLst>
                  <a:gd name="T0" fmla="*/ 113 w 113"/>
                  <a:gd name="T1" fmla="*/ 0 w 113"/>
                  <a:gd name="T2" fmla="*/ 0 w 113"/>
                  <a:gd name="T3" fmla="*/ 112 w 113"/>
                  <a:gd name="T4" fmla="*/ 113 w 1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3">
                    <a:moveTo>
                      <a:pt x="1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2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FF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97" name="Freeform 8523"/>
              <p:cNvSpPr>
                <a:spLocks/>
              </p:cNvSpPr>
              <p:nvPr/>
            </p:nvSpPr>
            <p:spPr bwMode="auto">
              <a:xfrm>
                <a:off x="2631" y="3110"/>
                <a:ext cx="112" cy="2"/>
              </a:xfrm>
              <a:custGeom>
                <a:avLst/>
                <a:gdLst>
                  <a:gd name="T0" fmla="*/ 112 w 112"/>
                  <a:gd name="T1" fmla="*/ 2 h 2"/>
                  <a:gd name="T2" fmla="*/ 0 w 112"/>
                  <a:gd name="T3" fmla="*/ 2 h 2"/>
                  <a:gd name="T4" fmla="*/ 0 w 112"/>
                  <a:gd name="T5" fmla="*/ 0 h 2"/>
                  <a:gd name="T6" fmla="*/ 110 w 112"/>
                  <a:gd name="T7" fmla="*/ 0 h 2"/>
                  <a:gd name="T8" fmla="*/ 112 w 11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2">
                    <a:moveTo>
                      <a:pt x="11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10" y="0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FF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98" name="Freeform 8524"/>
              <p:cNvSpPr>
                <a:spLocks/>
              </p:cNvSpPr>
              <p:nvPr/>
            </p:nvSpPr>
            <p:spPr bwMode="auto">
              <a:xfrm>
                <a:off x="2631" y="3110"/>
                <a:ext cx="110" cy="1"/>
              </a:xfrm>
              <a:custGeom>
                <a:avLst/>
                <a:gdLst>
                  <a:gd name="T0" fmla="*/ 110 w 110"/>
                  <a:gd name="T1" fmla="*/ 0 w 110"/>
                  <a:gd name="T2" fmla="*/ 0 w 110"/>
                  <a:gd name="T3" fmla="*/ 106 w 110"/>
                  <a:gd name="T4" fmla="*/ 110 w 1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0">
                    <a:moveTo>
                      <a:pt x="11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6" y="0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99" name="Freeform 8525"/>
              <p:cNvSpPr>
                <a:spLocks/>
              </p:cNvSpPr>
              <p:nvPr/>
            </p:nvSpPr>
            <p:spPr bwMode="auto">
              <a:xfrm>
                <a:off x="2631" y="3110"/>
                <a:ext cx="106" cy="1"/>
              </a:xfrm>
              <a:custGeom>
                <a:avLst/>
                <a:gdLst>
                  <a:gd name="T0" fmla="*/ 106 w 106"/>
                  <a:gd name="T1" fmla="*/ 0 w 106"/>
                  <a:gd name="T2" fmla="*/ 0 w 106"/>
                  <a:gd name="T3" fmla="*/ 104 w 106"/>
                  <a:gd name="T4" fmla="*/ 106 w 10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6">
                    <a:moveTo>
                      <a:pt x="10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4" y="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00" name="Freeform 8526"/>
              <p:cNvSpPr>
                <a:spLocks/>
              </p:cNvSpPr>
              <p:nvPr/>
            </p:nvSpPr>
            <p:spPr bwMode="auto">
              <a:xfrm>
                <a:off x="2631" y="3110"/>
                <a:ext cx="104" cy="1"/>
              </a:xfrm>
              <a:custGeom>
                <a:avLst/>
                <a:gdLst>
                  <a:gd name="T0" fmla="*/ 104 w 104"/>
                  <a:gd name="T1" fmla="*/ 0 w 104"/>
                  <a:gd name="T2" fmla="*/ 0 w 104"/>
                  <a:gd name="T3" fmla="*/ 100 w 104"/>
                  <a:gd name="T4" fmla="*/ 104 w 10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4">
                    <a:moveTo>
                      <a:pt x="10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0" y="0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01" name="Freeform 8527"/>
              <p:cNvSpPr>
                <a:spLocks/>
              </p:cNvSpPr>
              <p:nvPr/>
            </p:nvSpPr>
            <p:spPr bwMode="auto">
              <a:xfrm>
                <a:off x="2631" y="3110"/>
                <a:ext cx="100" cy="1"/>
              </a:xfrm>
              <a:custGeom>
                <a:avLst/>
                <a:gdLst>
                  <a:gd name="T0" fmla="*/ 100 w 100"/>
                  <a:gd name="T1" fmla="*/ 0 w 100"/>
                  <a:gd name="T2" fmla="*/ 0 w 100"/>
                  <a:gd name="T3" fmla="*/ 98 w 100"/>
                  <a:gd name="T4" fmla="*/ 100 w 1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0">
                    <a:moveTo>
                      <a:pt x="10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8" y="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02" name="Freeform 8528"/>
              <p:cNvSpPr>
                <a:spLocks/>
              </p:cNvSpPr>
              <p:nvPr/>
            </p:nvSpPr>
            <p:spPr bwMode="auto">
              <a:xfrm>
                <a:off x="2631" y="3110"/>
                <a:ext cx="98" cy="1"/>
              </a:xfrm>
              <a:custGeom>
                <a:avLst/>
                <a:gdLst>
                  <a:gd name="T0" fmla="*/ 98 w 98"/>
                  <a:gd name="T1" fmla="*/ 0 w 98"/>
                  <a:gd name="T2" fmla="*/ 0 w 98"/>
                  <a:gd name="T3" fmla="*/ 96 w 98"/>
                  <a:gd name="T4" fmla="*/ 98 w 9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8">
                    <a:moveTo>
                      <a:pt x="9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6" y="0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03" name="Freeform 8529"/>
              <p:cNvSpPr>
                <a:spLocks/>
              </p:cNvSpPr>
              <p:nvPr/>
            </p:nvSpPr>
            <p:spPr bwMode="auto">
              <a:xfrm>
                <a:off x="2631" y="3110"/>
                <a:ext cx="96" cy="1"/>
              </a:xfrm>
              <a:custGeom>
                <a:avLst/>
                <a:gdLst>
                  <a:gd name="T0" fmla="*/ 96 w 96"/>
                  <a:gd name="T1" fmla="*/ 0 w 96"/>
                  <a:gd name="T2" fmla="*/ 0 w 96"/>
                  <a:gd name="T3" fmla="*/ 92 w 96"/>
                  <a:gd name="T4" fmla="*/ 96 w 9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6">
                    <a:moveTo>
                      <a:pt x="9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2" y="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04" name="Freeform 8530"/>
              <p:cNvSpPr>
                <a:spLocks/>
              </p:cNvSpPr>
              <p:nvPr/>
            </p:nvSpPr>
            <p:spPr bwMode="auto">
              <a:xfrm>
                <a:off x="2631" y="3108"/>
                <a:ext cx="92" cy="2"/>
              </a:xfrm>
              <a:custGeom>
                <a:avLst/>
                <a:gdLst>
                  <a:gd name="T0" fmla="*/ 92 w 92"/>
                  <a:gd name="T1" fmla="*/ 2 h 2"/>
                  <a:gd name="T2" fmla="*/ 0 w 92"/>
                  <a:gd name="T3" fmla="*/ 2 h 2"/>
                  <a:gd name="T4" fmla="*/ 0 w 92"/>
                  <a:gd name="T5" fmla="*/ 0 h 2"/>
                  <a:gd name="T6" fmla="*/ 90 w 92"/>
                  <a:gd name="T7" fmla="*/ 0 h 2"/>
                  <a:gd name="T8" fmla="*/ 92 w 9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">
                    <a:moveTo>
                      <a:pt x="9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0" y="0"/>
                    </a:lnTo>
                    <a:lnTo>
                      <a:pt x="92" y="2"/>
                    </a:lnTo>
                    <a:close/>
                  </a:path>
                </a:pathLst>
              </a:custGeom>
              <a:solidFill>
                <a:srgbClr val="FF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05" name="Freeform 8531"/>
              <p:cNvSpPr>
                <a:spLocks/>
              </p:cNvSpPr>
              <p:nvPr/>
            </p:nvSpPr>
            <p:spPr bwMode="auto">
              <a:xfrm>
                <a:off x="2631" y="3108"/>
                <a:ext cx="90" cy="1"/>
              </a:xfrm>
              <a:custGeom>
                <a:avLst/>
                <a:gdLst>
                  <a:gd name="T0" fmla="*/ 90 w 90"/>
                  <a:gd name="T1" fmla="*/ 0 w 90"/>
                  <a:gd name="T2" fmla="*/ 0 w 90"/>
                  <a:gd name="T3" fmla="*/ 89 w 90"/>
                  <a:gd name="T4" fmla="*/ 90 w 9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0">
                    <a:moveTo>
                      <a:pt x="9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9" y="0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FF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06" name="Freeform 8532"/>
              <p:cNvSpPr>
                <a:spLocks/>
              </p:cNvSpPr>
              <p:nvPr/>
            </p:nvSpPr>
            <p:spPr bwMode="auto">
              <a:xfrm>
                <a:off x="2631" y="3108"/>
                <a:ext cx="89" cy="1"/>
              </a:xfrm>
              <a:custGeom>
                <a:avLst/>
                <a:gdLst>
                  <a:gd name="T0" fmla="*/ 89 w 89"/>
                  <a:gd name="T1" fmla="*/ 0 w 89"/>
                  <a:gd name="T2" fmla="*/ 0 w 89"/>
                  <a:gd name="T3" fmla="*/ 85 w 89"/>
                  <a:gd name="T4" fmla="*/ 89 w 8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9">
                    <a:moveTo>
                      <a:pt x="8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07" name="Freeform 8533"/>
              <p:cNvSpPr>
                <a:spLocks/>
              </p:cNvSpPr>
              <p:nvPr/>
            </p:nvSpPr>
            <p:spPr bwMode="auto">
              <a:xfrm>
                <a:off x="2631" y="3108"/>
                <a:ext cx="85" cy="1"/>
              </a:xfrm>
              <a:custGeom>
                <a:avLst/>
                <a:gdLst>
                  <a:gd name="T0" fmla="*/ 85 w 85"/>
                  <a:gd name="T1" fmla="*/ 0 w 85"/>
                  <a:gd name="T2" fmla="*/ 0 w 85"/>
                  <a:gd name="T3" fmla="*/ 83 w 85"/>
                  <a:gd name="T4" fmla="*/ 85 w 8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5">
                    <a:moveTo>
                      <a:pt x="8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FF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08" name="Freeform 8534"/>
              <p:cNvSpPr>
                <a:spLocks/>
              </p:cNvSpPr>
              <p:nvPr/>
            </p:nvSpPr>
            <p:spPr bwMode="auto">
              <a:xfrm>
                <a:off x="2631" y="3108"/>
                <a:ext cx="83" cy="1"/>
              </a:xfrm>
              <a:custGeom>
                <a:avLst/>
                <a:gdLst>
                  <a:gd name="T0" fmla="*/ 83 w 83"/>
                  <a:gd name="T1" fmla="*/ 0 w 83"/>
                  <a:gd name="T2" fmla="*/ 0 w 83"/>
                  <a:gd name="T3" fmla="*/ 81 w 83"/>
                  <a:gd name="T4" fmla="*/ 83 w 8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3">
                    <a:moveTo>
                      <a:pt x="8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FF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09" name="Freeform 8535"/>
              <p:cNvSpPr>
                <a:spLocks/>
              </p:cNvSpPr>
              <p:nvPr/>
            </p:nvSpPr>
            <p:spPr bwMode="auto">
              <a:xfrm>
                <a:off x="2631" y="3108"/>
                <a:ext cx="81" cy="1"/>
              </a:xfrm>
              <a:custGeom>
                <a:avLst/>
                <a:gdLst>
                  <a:gd name="T0" fmla="*/ 81 w 81"/>
                  <a:gd name="T1" fmla="*/ 0 w 81"/>
                  <a:gd name="T2" fmla="*/ 0 w 81"/>
                  <a:gd name="T3" fmla="*/ 77 w 81"/>
                  <a:gd name="T4" fmla="*/ 81 w 8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1">
                    <a:moveTo>
                      <a:pt x="8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10" name="Freeform 8536"/>
              <p:cNvSpPr>
                <a:spLocks/>
              </p:cNvSpPr>
              <p:nvPr/>
            </p:nvSpPr>
            <p:spPr bwMode="auto">
              <a:xfrm>
                <a:off x="2631" y="3108"/>
                <a:ext cx="77" cy="1"/>
              </a:xfrm>
              <a:custGeom>
                <a:avLst/>
                <a:gdLst>
                  <a:gd name="T0" fmla="*/ 77 w 77"/>
                  <a:gd name="T1" fmla="*/ 0 w 77"/>
                  <a:gd name="T2" fmla="*/ 0 w 77"/>
                  <a:gd name="T3" fmla="*/ 75 w 77"/>
                  <a:gd name="T4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11" name="Freeform 8537"/>
              <p:cNvSpPr>
                <a:spLocks/>
              </p:cNvSpPr>
              <p:nvPr/>
            </p:nvSpPr>
            <p:spPr bwMode="auto">
              <a:xfrm>
                <a:off x="2631" y="3106"/>
                <a:ext cx="75" cy="2"/>
              </a:xfrm>
              <a:custGeom>
                <a:avLst/>
                <a:gdLst>
                  <a:gd name="T0" fmla="*/ 75 w 75"/>
                  <a:gd name="T1" fmla="*/ 2 h 2"/>
                  <a:gd name="T2" fmla="*/ 0 w 75"/>
                  <a:gd name="T3" fmla="*/ 2 h 2"/>
                  <a:gd name="T4" fmla="*/ 0 w 75"/>
                  <a:gd name="T5" fmla="*/ 0 h 2"/>
                  <a:gd name="T6" fmla="*/ 73 w 75"/>
                  <a:gd name="T7" fmla="*/ 0 h 2"/>
                  <a:gd name="T8" fmla="*/ 75 w 7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2">
                    <a:moveTo>
                      <a:pt x="7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3" y="0"/>
                    </a:lnTo>
                    <a:lnTo>
                      <a:pt x="75" y="2"/>
                    </a:lnTo>
                    <a:close/>
                  </a:path>
                </a:pathLst>
              </a:cu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12" name="Freeform 8538"/>
              <p:cNvSpPr>
                <a:spLocks/>
              </p:cNvSpPr>
              <p:nvPr/>
            </p:nvSpPr>
            <p:spPr bwMode="auto">
              <a:xfrm>
                <a:off x="2631" y="3106"/>
                <a:ext cx="73" cy="1"/>
              </a:xfrm>
              <a:custGeom>
                <a:avLst/>
                <a:gdLst>
                  <a:gd name="T0" fmla="*/ 73 w 73"/>
                  <a:gd name="T1" fmla="*/ 0 w 73"/>
                  <a:gd name="T2" fmla="*/ 0 w 73"/>
                  <a:gd name="T3" fmla="*/ 69 w 73"/>
                  <a:gd name="T4" fmla="*/ 73 w 7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3">
                    <a:moveTo>
                      <a:pt x="7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9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13" name="Freeform 8539"/>
              <p:cNvSpPr>
                <a:spLocks/>
              </p:cNvSpPr>
              <p:nvPr/>
            </p:nvSpPr>
            <p:spPr bwMode="auto">
              <a:xfrm>
                <a:off x="2631" y="3106"/>
                <a:ext cx="69" cy="1"/>
              </a:xfrm>
              <a:custGeom>
                <a:avLst/>
                <a:gdLst>
                  <a:gd name="T0" fmla="*/ 69 w 69"/>
                  <a:gd name="T1" fmla="*/ 0 w 69"/>
                  <a:gd name="T2" fmla="*/ 0 w 69"/>
                  <a:gd name="T3" fmla="*/ 67 w 69"/>
                  <a:gd name="T4" fmla="*/ 69 w 6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9">
                    <a:moveTo>
                      <a:pt x="6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14" name="Freeform 8540"/>
              <p:cNvSpPr>
                <a:spLocks/>
              </p:cNvSpPr>
              <p:nvPr/>
            </p:nvSpPr>
            <p:spPr bwMode="auto">
              <a:xfrm>
                <a:off x="2631" y="3106"/>
                <a:ext cx="67" cy="1"/>
              </a:xfrm>
              <a:custGeom>
                <a:avLst/>
                <a:gdLst>
                  <a:gd name="T0" fmla="*/ 67 w 67"/>
                  <a:gd name="T1" fmla="*/ 0 w 67"/>
                  <a:gd name="T2" fmla="*/ 0 w 67"/>
                  <a:gd name="T3" fmla="*/ 64 w 67"/>
                  <a:gd name="T4" fmla="*/ 67 w 6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7">
                    <a:moveTo>
                      <a:pt x="6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4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15" name="Freeform 8541"/>
              <p:cNvSpPr>
                <a:spLocks/>
              </p:cNvSpPr>
              <p:nvPr/>
            </p:nvSpPr>
            <p:spPr bwMode="auto">
              <a:xfrm>
                <a:off x="2631" y="3106"/>
                <a:ext cx="64" cy="1"/>
              </a:xfrm>
              <a:custGeom>
                <a:avLst/>
                <a:gdLst>
                  <a:gd name="T0" fmla="*/ 64 w 64"/>
                  <a:gd name="T1" fmla="*/ 0 w 64"/>
                  <a:gd name="T2" fmla="*/ 0 w 64"/>
                  <a:gd name="T3" fmla="*/ 62 w 64"/>
                  <a:gd name="T4" fmla="*/ 64 w 6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4">
                    <a:moveTo>
                      <a:pt x="6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16" name="Freeform 8542"/>
              <p:cNvSpPr>
                <a:spLocks/>
              </p:cNvSpPr>
              <p:nvPr/>
            </p:nvSpPr>
            <p:spPr bwMode="auto">
              <a:xfrm>
                <a:off x="2631" y="3106"/>
                <a:ext cx="62" cy="1"/>
              </a:xfrm>
              <a:custGeom>
                <a:avLst/>
                <a:gdLst>
                  <a:gd name="T0" fmla="*/ 62 w 62"/>
                  <a:gd name="T1" fmla="*/ 0 w 62"/>
                  <a:gd name="T2" fmla="*/ 0 w 62"/>
                  <a:gd name="T3" fmla="*/ 60 w 62"/>
                  <a:gd name="T4" fmla="*/ 62 w 6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2">
                    <a:moveTo>
                      <a:pt x="6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17" name="Freeform 8543"/>
              <p:cNvSpPr>
                <a:spLocks/>
              </p:cNvSpPr>
              <p:nvPr/>
            </p:nvSpPr>
            <p:spPr bwMode="auto">
              <a:xfrm>
                <a:off x="2631" y="3106"/>
                <a:ext cx="60" cy="1"/>
              </a:xfrm>
              <a:custGeom>
                <a:avLst/>
                <a:gdLst>
                  <a:gd name="T0" fmla="*/ 60 w 60"/>
                  <a:gd name="T1" fmla="*/ 0 w 60"/>
                  <a:gd name="T2" fmla="*/ 0 w 60"/>
                  <a:gd name="T3" fmla="*/ 56 w 60"/>
                  <a:gd name="T4" fmla="*/ 60 w 6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0">
                    <a:moveTo>
                      <a:pt x="6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18" name="Freeform 8544"/>
              <p:cNvSpPr>
                <a:spLocks/>
              </p:cNvSpPr>
              <p:nvPr/>
            </p:nvSpPr>
            <p:spPr bwMode="auto">
              <a:xfrm>
                <a:off x="2631" y="3106"/>
                <a:ext cx="56" cy="1"/>
              </a:xfrm>
              <a:custGeom>
                <a:avLst/>
                <a:gdLst>
                  <a:gd name="T0" fmla="*/ 56 w 56"/>
                  <a:gd name="T1" fmla="*/ 0 w 56"/>
                  <a:gd name="T2" fmla="*/ 0 w 56"/>
                  <a:gd name="T3" fmla="*/ 54 w 56"/>
                  <a:gd name="T4" fmla="*/ 56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6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19" name="Freeform 8545"/>
              <p:cNvSpPr>
                <a:spLocks/>
              </p:cNvSpPr>
              <p:nvPr/>
            </p:nvSpPr>
            <p:spPr bwMode="auto">
              <a:xfrm>
                <a:off x="2631" y="3104"/>
                <a:ext cx="54" cy="2"/>
              </a:xfrm>
              <a:custGeom>
                <a:avLst/>
                <a:gdLst>
                  <a:gd name="T0" fmla="*/ 54 w 54"/>
                  <a:gd name="T1" fmla="*/ 2 h 2"/>
                  <a:gd name="T2" fmla="*/ 0 w 54"/>
                  <a:gd name="T3" fmla="*/ 2 h 2"/>
                  <a:gd name="T4" fmla="*/ 0 w 54"/>
                  <a:gd name="T5" fmla="*/ 0 h 2"/>
                  <a:gd name="T6" fmla="*/ 52 w 54"/>
                  <a:gd name="T7" fmla="*/ 0 h 2"/>
                  <a:gd name="T8" fmla="*/ 54 w 5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">
                    <a:moveTo>
                      <a:pt x="54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2" y="0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FF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20" name="Freeform 8546"/>
              <p:cNvSpPr>
                <a:spLocks/>
              </p:cNvSpPr>
              <p:nvPr/>
            </p:nvSpPr>
            <p:spPr bwMode="auto">
              <a:xfrm>
                <a:off x="2631" y="3104"/>
                <a:ext cx="52" cy="1"/>
              </a:xfrm>
              <a:custGeom>
                <a:avLst/>
                <a:gdLst>
                  <a:gd name="T0" fmla="*/ 52 w 52"/>
                  <a:gd name="T1" fmla="*/ 0 w 52"/>
                  <a:gd name="T2" fmla="*/ 0 w 52"/>
                  <a:gd name="T3" fmla="*/ 48 w 52"/>
                  <a:gd name="T4" fmla="*/ 52 w 5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2">
                    <a:moveTo>
                      <a:pt x="5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21" name="Freeform 8547"/>
              <p:cNvSpPr>
                <a:spLocks/>
              </p:cNvSpPr>
              <p:nvPr/>
            </p:nvSpPr>
            <p:spPr bwMode="auto">
              <a:xfrm>
                <a:off x="2631" y="3104"/>
                <a:ext cx="48" cy="1"/>
              </a:xfrm>
              <a:custGeom>
                <a:avLst/>
                <a:gdLst>
                  <a:gd name="T0" fmla="*/ 48 w 48"/>
                  <a:gd name="T1" fmla="*/ 0 w 48"/>
                  <a:gd name="T2" fmla="*/ 0 w 48"/>
                  <a:gd name="T3" fmla="*/ 46 w 48"/>
                  <a:gd name="T4" fmla="*/ 48 w 4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8">
                    <a:moveTo>
                      <a:pt x="4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22" name="Freeform 8548"/>
              <p:cNvSpPr>
                <a:spLocks/>
              </p:cNvSpPr>
              <p:nvPr/>
            </p:nvSpPr>
            <p:spPr bwMode="auto">
              <a:xfrm>
                <a:off x="2631" y="3104"/>
                <a:ext cx="46" cy="1"/>
              </a:xfrm>
              <a:custGeom>
                <a:avLst/>
                <a:gdLst>
                  <a:gd name="T0" fmla="*/ 46 w 46"/>
                  <a:gd name="T1" fmla="*/ 0 w 46"/>
                  <a:gd name="T2" fmla="*/ 0 w 46"/>
                  <a:gd name="T3" fmla="*/ 44 w 46"/>
                  <a:gd name="T4" fmla="*/ 46 w 4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6">
                    <a:moveTo>
                      <a:pt x="4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23" name="Freeform 8549"/>
              <p:cNvSpPr>
                <a:spLocks/>
              </p:cNvSpPr>
              <p:nvPr/>
            </p:nvSpPr>
            <p:spPr bwMode="auto">
              <a:xfrm>
                <a:off x="2631" y="3104"/>
                <a:ext cx="44" cy="1"/>
              </a:xfrm>
              <a:custGeom>
                <a:avLst/>
                <a:gdLst>
                  <a:gd name="T0" fmla="*/ 44 w 44"/>
                  <a:gd name="T1" fmla="*/ 0 w 44"/>
                  <a:gd name="T2" fmla="*/ 0 w 44"/>
                  <a:gd name="T3" fmla="*/ 41 w 44"/>
                  <a:gd name="T4" fmla="*/ 44 w 4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4">
                    <a:moveTo>
                      <a:pt x="4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1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24" name="Freeform 8550"/>
              <p:cNvSpPr>
                <a:spLocks/>
              </p:cNvSpPr>
              <p:nvPr/>
            </p:nvSpPr>
            <p:spPr bwMode="auto">
              <a:xfrm>
                <a:off x="2631" y="3104"/>
                <a:ext cx="41" cy="1"/>
              </a:xfrm>
              <a:custGeom>
                <a:avLst/>
                <a:gdLst>
                  <a:gd name="T0" fmla="*/ 41 w 41"/>
                  <a:gd name="T1" fmla="*/ 0 w 41"/>
                  <a:gd name="T2" fmla="*/ 0 w 41"/>
                  <a:gd name="T3" fmla="*/ 39 w 41"/>
                  <a:gd name="T4" fmla="*/ 41 w 4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1">
                    <a:moveTo>
                      <a:pt x="4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9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25" name="Freeform 8551"/>
              <p:cNvSpPr>
                <a:spLocks/>
              </p:cNvSpPr>
              <p:nvPr/>
            </p:nvSpPr>
            <p:spPr bwMode="auto">
              <a:xfrm>
                <a:off x="2631" y="3104"/>
                <a:ext cx="39" cy="1"/>
              </a:xfrm>
              <a:custGeom>
                <a:avLst/>
                <a:gdLst>
                  <a:gd name="T0" fmla="*/ 39 w 39"/>
                  <a:gd name="T1" fmla="*/ 0 w 39"/>
                  <a:gd name="T2" fmla="*/ 0 w 39"/>
                  <a:gd name="T3" fmla="*/ 37 w 39"/>
                  <a:gd name="T4" fmla="*/ 39 w 3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9">
                    <a:moveTo>
                      <a:pt x="3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26" name="Freeform 8552"/>
              <p:cNvSpPr>
                <a:spLocks/>
              </p:cNvSpPr>
              <p:nvPr/>
            </p:nvSpPr>
            <p:spPr bwMode="auto">
              <a:xfrm>
                <a:off x="2631" y="3102"/>
                <a:ext cx="37" cy="2"/>
              </a:xfrm>
              <a:custGeom>
                <a:avLst/>
                <a:gdLst>
                  <a:gd name="T0" fmla="*/ 37 w 37"/>
                  <a:gd name="T1" fmla="*/ 2 h 2"/>
                  <a:gd name="T2" fmla="*/ 0 w 37"/>
                  <a:gd name="T3" fmla="*/ 2 h 2"/>
                  <a:gd name="T4" fmla="*/ 0 w 37"/>
                  <a:gd name="T5" fmla="*/ 0 h 2"/>
                  <a:gd name="T6" fmla="*/ 33 w 37"/>
                  <a:gd name="T7" fmla="*/ 0 h 2"/>
                  <a:gd name="T8" fmla="*/ 37 w 3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">
                    <a:moveTo>
                      <a:pt x="37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7" y="2"/>
                    </a:lnTo>
                    <a:close/>
                  </a:path>
                </a:pathLst>
              </a:custGeom>
              <a:solidFill>
                <a:srgbClr val="FF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27" name="Freeform 8553"/>
              <p:cNvSpPr>
                <a:spLocks/>
              </p:cNvSpPr>
              <p:nvPr/>
            </p:nvSpPr>
            <p:spPr bwMode="auto">
              <a:xfrm>
                <a:off x="2631" y="3102"/>
                <a:ext cx="33" cy="1"/>
              </a:xfrm>
              <a:custGeom>
                <a:avLst/>
                <a:gdLst>
                  <a:gd name="T0" fmla="*/ 33 w 33"/>
                  <a:gd name="T1" fmla="*/ 0 w 33"/>
                  <a:gd name="T2" fmla="*/ 0 w 33"/>
                  <a:gd name="T3" fmla="*/ 31 w 33"/>
                  <a:gd name="T4" fmla="*/ 33 w 3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3">
                    <a:moveTo>
                      <a:pt x="3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28" name="Freeform 8554"/>
              <p:cNvSpPr>
                <a:spLocks/>
              </p:cNvSpPr>
              <p:nvPr/>
            </p:nvSpPr>
            <p:spPr bwMode="auto">
              <a:xfrm>
                <a:off x="2631" y="3102"/>
                <a:ext cx="31" cy="1"/>
              </a:xfrm>
              <a:custGeom>
                <a:avLst/>
                <a:gdLst>
                  <a:gd name="T0" fmla="*/ 31 w 31"/>
                  <a:gd name="T1" fmla="*/ 0 w 31"/>
                  <a:gd name="T2" fmla="*/ 0 w 31"/>
                  <a:gd name="T3" fmla="*/ 27 w 31"/>
                  <a:gd name="T4" fmla="*/ 31 w 3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1">
                    <a:moveTo>
                      <a:pt x="3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29" name="Freeform 8555"/>
              <p:cNvSpPr>
                <a:spLocks/>
              </p:cNvSpPr>
              <p:nvPr/>
            </p:nvSpPr>
            <p:spPr bwMode="auto">
              <a:xfrm>
                <a:off x="2631" y="3102"/>
                <a:ext cx="27" cy="1"/>
              </a:xfrm>
              <a:custGeom>
                <a:avLst/>
                <a:gdLst>
                  <a:gd name="T0" fmla="*/ 27 w 27"/>
                  <a:gd name="T1" fmla="*/ 0 w 27"/>
                  <a:gd name="T2" fmla="*/ 0 w 27"/>
                  <a:gd name="T3" fmla="*/ 25 w 27"/>
                  <a:gd name="T4" fmla="*/ 27 w 2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">
                    <a:moveTo>
                      <a:pt x="2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30" name="Freeform 8556"/>
              <p:cNvSpPr>
                <a:spLocks/>
              </p:cNvSpPr>
              <p:nvPr/>
            </p:nvSpPr>
            <p:spPr bwMode="auto">
              <a:xfrm>
                <a:off x="2631" y="3102"/>
                <a:ext cx="25" cy="1"/>
              </a:xfrm>
              <a:custGeom>
                <a:avLst/>
                <a:gdLst>
                  <a:gd name="T0" fmla="*/ 25 w 25"/>
                  <a:gd name="T1" fmla="*/ 0 w 25"/>
                  <a:gd name="T2" fmla="*/ 0 w 25"/>
                  <a:gd name="T3" fmla="*/ 23 w 25"/>
                  <a:gd name="T4" fmla="*/ 25 w 2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">
                    <a:moveTo>
                      <a:pt x="2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31" name="Freeform 8557"/>
              <p:cNvSpPr>
                <a:spLocks/>
              </p:cNvSpPr>
              <p:nvPr/>
            </p:nvSpPr>
            <p:spPr bwMode="auto">
              <a:xfrm>
                <a:off x="2631" y="3102"/>
                <a:ext cx="23" cy="1"/>
              </a:xfrm>
              <a:custGeom>
                <a:avLst/>
                <a:gdLst>
                  <a:gd name="T0" fmla="*/ 23 w 23"/>
                  <a:gd name="T1" fmla="*/ 0 w 23"/>
                  <a:gd name="T2" fmla="*/ 0 w 23"/>
                  <a:gd name="T3" fmla="*/ 19 w 23"/>
                  <a:gd name="T4" fmla="*/ 23 w 2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">
                    <a:moveTo>
                      <a:pt x="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32" name="Freeform 8558"/>
              <p:cNvSpPr>
                <a:spLocks/>
              </p:cNvSpPr>
              <p:nvPr/>
            </p:nvSpPr>
            <p:spPr bwMode="auto">
              <a:xfrm>
                <a:off x="2631" y="3102"/>
                <a:ext cx="19" cy="1"/>
              </a:xfrm>
              <a:custGeom>
                <a:avLst/>
                <a:gdLst>
                  <a:gd name="T0" fmla="*/ 19 w 19"/>
                  <a:gd name="T1" fmla="*/ 0 w 19"/>
                  <a:gd name="T2" fmla="*/ 0 w 19"/>
                  <a:gd name="T3" fmla="*/ 18 w 19"/>
                  <a:gd name="T4" fmla="*/ 19 w 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">
                    <a:moveTo>
                      <a:pt x="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33" name="Freeform 8559"/>
              <p:cNvSpPr>
                <a:spLocks/>
              </p:cNvSpPr>
              <p:nvPr/>
            </p:nvSpPr>
            <p:spPr bwMode="auto">
              <a:xfrm>
                <a:off x="2631" y="3102"/>
                <a:ext cx="18" cy="1"/>
              </a:xfrm>
              <a:custGeom>
                <a:avLst/>
                <a:gdLst>
                  <a:gd name="T0" fmla="*/ 18 w 18"/>
                  <a:gd name="T1" fmla="*/ 0 w 18"/>
                  <a:gd name="T2" fmla="*/ 0 w 18"/>
                  <a:gd name="T3" fmla="*/ 16 w 18"/>
                  <a:gd name="T4" fmla="*/ 18 w 1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">
                    <a:moveTo>
                      <a:pt x="1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34" name="Freeform 8560"/>
              <p:cNvSpPr>
                <a:spLocks/>
              </p:cNvSpPr>
              <p:nvPr/>
            </p:nvSpPr>
            <p:spPr bwMode="auto">
              <a:xfrm>
                <a:off x="2631" y="3100"/>
                <a:ext cx="16" cy="2"/>
              </a:xfrm>
              <a:custGeom>
                <a:avLst/>
                <a:gdLst>
                  <a:gd name="T0" fmla="*/ 16 w 16"/>
                  <a:gd name="T1" fmla="*/ 2 h 2"/>
                  <a:gd name="T2" fmla="*/ 0 w 16"/>
                  <a:gd name="T3" fmla="*/ 2 h 2"/>
                  <a:gd name="T4" fmla="*/ 0 w 16"/>
                  <a:gd name="T5" fmla="*/ 0 h 2"/>
                  <a:gd name="T6" fmla="*/ 12 w 16"/>
                  <a:gd name="T7" fmla="*/ 0 h 2"/>
                  <a:gd name="T8" fmla="*/ 16 w 1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">
                    <a:moveTo>
                      <a:pt x="1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FF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35" name="Freeform 8561"/>
              <p:cNvSpPr>
                <a:spLocks/>
              </p:cNvSpPr>
              <p:nvPr/>
            </p:nvSpPr>
            <p:spPr bwMode="auto">
              <a:xfrm>
                <a:off x="2631" y="3100"/>
                <a:ext cx="12" cy="1"/>
              </a:xfrm>
              <a:custGeom>
                <a:avLst/>
                <a:gdLst>
                  <a:gd name="T0" fmla="*/ 12 w 12"/>
                  <a:gd name="T1" fmla="*/ 0 w 12"/>
                  <a:gd name="T2" fmla="*/ 0 w 12"/>
                  <a:gd name="T3" fmla="*/ 10 w 12"/>
                  <a:gd name="T4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">
                    <a:moveTo>
                      <a:pt x="1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36" name="Freeform 8562"/>
              <p:cNvSpPr>
                <a:spLocks/>
              </p:cNvSpPr>
              <p:nvPr/>
            </p:nvSpPr>
            <p:spPr bwMode="auto">
              <a:xfrm>
                <a:off x="2631" y="3100"/>
                <a:ext cx="10" cy="1"/>
              </a:xfrm>
              <a:custGeom>
                <a:avLst/>
                <a:gdLst>
                  <a:gd name="T0" fmla="*/ 10 w 10"/>
                  <a:gd name="T1" fmla="*/ 0 w 10"/>
                  <a:gd name="T2" fmla="*/ 0 w 10"/>
                  <a:gd name="T3" fmla="*/ 8 w 10"/>
                  <a:gd name="T4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37" name="Freeform 8563"/>
              <p:cNvSpPr>
                <a:spLocks/>
              </p:cNvSpPr>
              <p:nvPr/>
            </p:nvSpPr>
            <p:spPr bwMode="auto">
              <a:xfrm>
                <a:off x="2631" y="3100"/>
                <a:ext cx="8" cy="1"/>
              </a:xfrm>
              <a:custGeom>
                <a:avLst/>
                <a:gdLst>
                  <a:gd name="T0" fmla="*/ 8 w 8"/>
                  <a:gd name="T1" fmla="*/ 0 w 8"/>
                  <a:gd name="T2" fmla="*/ 0 w 8"/>
                  <a:gd name="T3" fmla="*/ 4 w 8"/>
                  <a:gd name="T4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38" name="Freeform 8564"/>
              <p:cNvSpPr>
                <a:spLocks/>
              </p:cNvSpPr>
              <p:nvPr/>
            </p:nvSpPr>
            <p:spPr bwMode="auto">
              <a:xfrm>
                <a:off x="2631" y="3100"/>
                <a:ext cx="4" cy="1"/>
              </a:xfrm>
              <a:custGeom>
                <a:avLst/>
                <a:gdLst>
                  <a:gd name="T0" fmla="*/ 4 w 4"/>
                  <a:gd name="T1" fmla="*/ 0 w 4"/>
                  <a:gd name="T2" fmla="*/ 0 w 4"/>
                  <a:gd name="T3" fmla="*/ 2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39" name="Rectangle 8565"/>
              <p:cNvSpPr>
                <a:spLocks noChangeArrowheads="1"/>
              </p:cNvSpPr>
              <p:nvPr/>
            </p:nvSpPr>
            <p:spPr bwMode="auto">
              <a:xfrm>
                <a:off x="2631" y="3100"/>
                <a:ext cx="2" cy="1"/>
              </a:xfrm>
              <a:prstGeom prst="rect">
                <a:avLst/>
              </a:pr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40" name="Freeform 8566"/>
              <p:cNvSpPr>
                <a:spLocks/>
              </p:cNvSpPr>
              <p:nvPr/>
            </p:nvSpPr>
            <p:spPr bwMode="auto">
              <a:xfrm>
                <a:off x="2631" y="3096"/>
                <a:ext cx="2" cy="72"/>
              </a:xfrm>
              <a:custGeom>
                <a:avLst/>
                <a:gdLst>
                  <a:gd name="T0" fmla="*/ 0 w 2"/>
                  <a:gd name="T1" fmla="*/ 72 h 72"/>
                  <a:gd name="T2" fmla="*/ 0 w 2"/>
                  <a:gd name="T3" fmla="*/ 0 h 72"/>
                  <a:gd name="T4" fmla="*/ 0 w 2"/>
                  <a:gd name="T5" fmla="*/ 4 h 72"/>
                  <a:gd name="T6" fmla="*/ 2 w 2"/>
                  <a:gd name="T7" fmla="*/ 8 h 72"/>
                  <a:gd name="T8" fmla="*/ 2 w 2"/>
                  <a:gd name="T9" fmla="*/ 14 h 72"/>
                  <a:gd name="T10" fmla="*/ 2 w 2"/>
                  <a:gd name="T11" fmla="*/ 18 h 72"/>
                  <a:gd name="T12" fmla="*/ 2 w 2"/>
                  <a:gd name="T13" fmla="*/ 22 h 72"/>
                  <a:gd name="T14" fmla="*/ 2 w 2"/>
                  <a:gd name="T15" fmla="*/ 25 h 72"/>
                  <a:gd name="T16" fmla="*/ 2 w 2"/>
                  <a:gd name="T17" fmla="*/ 31 h 72"/>
                  <a:gd name="T18" fmla="*/ 2 w 2"/>
                  <a:gd name="T19" fmla="*/ 35 h 72"/>
                  <a:gd name="T20" fmla="*/ 2 w 2"/>
                  <a:gd name="T21" fmla="*/ 41 h 72"/>
                  <a:gd name="T22" fmla="*/ 2 w 2"/>
                  <a:gd name="T23" fmla="*/ 45 h 72"/>
                  <a:gd name="T24" fmla="*/ 2 w 2"/>
                  <a:gd name="T25" fmla="*/ 50 h 72"/>
                  <a:gd name="T26" fmla="*/ 2 w 2"/>
                  <a:gd name="T27" fmla="*/ 54 h 72"/>
                  <a:gd name="T28" fmla="*/ 2 w 2"/>
                  <a:gd name="T29" fmla="*/ 58 h 72"/>
                  <a:gd name="T30" fmla="*/ 2 w 2"/>
                  <a:gd name="T31" fmla="*/ 62 h 72"/>
                  <a:gd name="T32" fmla="*/ 0 w 2"/>
                  <a:gd name="T33" fmla="*/ 68 h 72"/>
                  <a:gd name="T34" fmla="*/ 0 w 2"/>
                  <a:gd name="T3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72">
                    <a:moveTo>
                      <a:pt x="0" y="7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2" y="35"/>
                    </a:lnTo>
                    <a:lnTo>
                      <a:pt x="2" y="41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2" y="54"/>
                    </a:lnTo>
                    <a:lnTo>
                      <a:pt x="2" y="58"/>
                    </a:lnTo>
                    <a:lnTo>
                      <a:pt x="2" y="62"/>
                    </a:lnTo>
                    <a:lnTo>
                      <a:pt x="0" y="68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41" name="Freeform 8567"/>
              <p:cNvSpPr>
                <a:spLocks/>
              </p:cNvSpPr>
              <p:nvPr/>
            </p:nvSpPr>
            <p:spPr bwMode="auto">
              <a:xfrm>
                <a:off x="2629" y="3083"/>
                <a:ext cx="2" cy="98"/>
              </a:xfrm>
              <a:custGeom>
                <a:avLst/>
                <a:gdLst>
                  <a:gd name="T0" fmla="*/ 2 w 2"/>
                  <a:gd name="T1" fmla="*/ 13 h 98"/>
                  <a:gd name="T2" fmla="*/ 2 w 2"/>
                  <a:gd name="T3" fmla="*/ 85 h 98"/>
                  <a:gd name="T4" fmla="*/ 2 w 2"/>
                  <a:gd name="T5" fmla="*/ 87 h 98"/>
                  <a:gd name="T6" fmla="*/ 2 w 2"/>
                  <a:gd name="T7" fmla="*/ 88 h 98"/>
                  <a:gd name="T8" fmla="*/ 2 w 2"/>
                  <a:gd name="T9" fmla="*/ 88 h 98"/>
                  <a:gd name="T10" fmla="*/ 2 w 2"/>
                  <a:gd name="T11" fmla="*/ 90 h 98"/>
                  <a:gd name="T12" fmla="*/ 0 w 2"/>
                  <a:gd name="T13" fmla="*/ 92 h 98"/>
                  <a:gd name="T14" fmla="*/ 0 w 2"/>
                  <a:gd name="T15" fmla="*/ 94 h 98"/>
                  <a:gd name="T16" fmla="*/ 0 w 2"/>
                  <a:gd name="T17" fmla="*/ 96 h 98"/>
                  <a:gd name="T18" fmla="*/ 0 w 2"/>
                  <a:gd name="T19" fmla="*/ 98 h 98"/>
                  <a:gd name="T20" fmla="*/ 0 w 2"/>
                  <a:gd name="T21" fmla="*/ 0 h 98"/>
                  <a:gd name="T22" fmla="*/ 0 w 2"/>
                  <a:gd name="T23" fmla="*/ 2 h 98"/>
                  <a:gd name="T24" fmla="*/ 0 w 2"/>
                  <a:gd name="T25" fmla="*/ 4 h 98"/>
                  <a:gd name="T26" fmla="*/ 0 w 2"/>
                  <a:gd name="T27" fmla="*/ 6 h 98"/>
                  <a:gd name="T28" fmla="*/ 2 w 2"/>
                  <a:gd name="T29" fmla="*/ 8 h 98"/>
                  <a:gd name="T30" fmla="*/ 2 w 2"/>
                  <a:gd name="T31" fmla="*/ 8 h 98"/>
                  <a:gd name="T32" fmla="*/ 2 w 2"/>
                  <a:gd name="T33" fmla="*/ 10 h 98"/>
                  <a:gd name="T34" fmla="*/ 2 w 2"/>
                  <a:gd name="T35" fmla="*/ 12 h 98"/>
                  <a:gd name="T36" fmla="*/ 2 w 2"/>
                  <a:gd name="T37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98">
                    <a:moveTo>
                      <a:pt x="2" y="13"/>
                    </a:moveTo>
                    <a:lnTo>
                      <a:pt x="2" y="85"/>
                    </a:lnTo>
                    <a:lnTo>
                      <a:pt x="2" y="87"/>
                    </a:lnTo>
                    <a:lnTo>
                      <a:pt x="2" y="88"/>
                    </a:lnTo>
                    <a:lnTo>
                      <a:pt x="2" y="88"/>
                    </a:lnTo>
                    <a:lnTo>
                      <a:pt x="2" y="90"/>
                    </a:lnTo>
                    <a:lnTo>
                      <a:pt x="0" y="92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42" name="Freeform 8568"/>
              <p:cNvSpPr>
                <a:spLocks/>
              </p:cNvSpPr>
              <p:nvPr/>
            </p:nvSpPr>
            <p:spPr bwMode="auto">
              <a:xfrm>
                <a:off x="2627" y="3073"/>
                <a:ext cx="2" cy="118"/>
              </a:xfrm>
              <a:custGeom>
                <a:avLst/>
                <a:gdLst>
                  <a:gd name="T0" fmla="*/ 2 w 2"/>
                  <a:gd name="T1" fmla="*/ 10 h 118"/>
                  <a:gd name="T2" fmla="*/ 2 w 2"/>
                  <a:gd name="T3" fmla="*/ 108 h 118"/>
                  <a:gd name="T4" fmla="*/ 2 w 2"/>
                  <a:gd name="T5" fmla="*/ 110 h 118"/>
                  <a:gd name="T6" fmla="*/ 2 w 2"/>
                  <a:gd name="T7" fmla="*/ 110 h 118"/>
                  <a:gd name="T8" fmla="*/ 2 w 2"/>
                  <a:gd name="T9" fmla="*/ 112 h 118"/>
                  <a:gd name="T10" fmla="*/ 0 w 2"/>
                  <a:gd name="T11" fmla="*/ 112 h 118"/>
                  <a:gd name="T12" fmla="*/ 0 w 2"/>
                  <a:gd name="T13" fmla="*/ 114 h 118"/>
                  <a:gd name="T14" fmla="*/ 0 w 2"/>
                  <a:gd name="T15" fmla="*/ 116 h 118"/>
                  <a:gd name="T16" fmla="*/ 0 w 2"/>
                  <a:gd name="T17" fmla="*/ 116 h 118"/>
                  <a:gd name="T18" fmla="*/ 0 w 2"/>
                  <a:gd name="T19" fmla="*/ 118 h 118"/>
                  <a:gd name="T20" fmla="*/ 0 w 2"/>
                  <a:gd name="T21" fmla="*/ 0 h 118"/>
                  <a:gd name="T22" fmla="*/ 0 w 2"/>
                  <a:gd name="T23" fmla="*/ 2 h 118"/>
                  <a:gd name="T24" fmla="*/ 0 w 2"/>
                  <a:gd name="T25" fmla="*/ 2 h 118"/>
                  <a:gd name="T26" fmla="*/ 0 w 2"/>
                  <a:gd name="T27" fmla="*/ 4 h 118"/>
                  <a:gd name="T28" fmla="*/ 0 w 2"/>
                  <a:gd name="T29" fmla="*/ 4 h 118"/>
                  <a:gd name="T30" fmla="*/ 2 w 2"/>
                  <a:gd name="T31" fmla="*/ 6 h 118"/>
                  <a:gd name="T32" fmla="*/ 2 w 2"/>
                  <a:gd name="T33" fmla="*/ 8 h 118"/>
                  <a:gd name="T34" fmla="*/ 2 w 2"/>
                  <a:gd name="T35" fmla="*/ 8 h 118"/>
                  <a:gd name="T36" fmla="*/ 2 w 2"/>
                  <a:gd name="T37" fmla="*/ 1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18">
                    <a:moveTo>
                      <a:pt x="2" y="10"/>
                    </a:moveTo>
                    <a:lnTo>
                      <a:pt x="2" y="108"/>
                    </a:lnTo>
                    <a:lnTo>
                      <a:pt x="2" y="110"/>
                    </a:lnTo>
                    <a:lnTo>
                      <a:pt x="2" y="110"/>
                    </a:lnTo>
                    <a:lnTo>
                      <a:pt x="2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FF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43" name="Freeform 8569"/>
              <p:cNvSpPr>
                <a:spLocks/>
              </p:cNvSpPr>
              <p:nvPr/>
            </p:nvSpPr>
            <p:spPr bwMode="auto">
              <a:xfrm>
                <a:off x="2625" y="3066"/>
                <a:ext cx="2" cy="132"/>
              </a:xfrm>
              <a:custGeom>
                <a:avLst/>
                <a:gdLst>
                  <a:gd name="T0" fmla="*/ 2 w 2"/>
                  <a:gd name="T1" fmla="*/ 7 h 132"/>
                  <a:gd name="T2" fmla="*/ 2 w 2"/>
                  <a:gd name="T3" fmla="*/ 125 h 132"/>
                  <a:gd name="T4" fmla="*/ 2 w 2"/>
                  <a:gd name="T5" fmla="*/ 125 h 132"/>
                  <a:gd name="T6" fmla="*/ 0 w 2"/>
                  <a:gd name="T7" fmla="*/ 127 h 132"/>
                  <a:gd name="T8" fmla="*/ 0 w 2"/>
                  <a:gd name="T9" fmla="*/ 127 h 132"/>
                  <a:gd name="T10" fmla="*/ 0 w 2"/>
                  <a:gd name="T11" fmla="*/ 129 h 132"/>
                  <a:gd name="T12" fmla="*/ 0 w 2"/>
                  <a:gd name="T13" fmla="*/ 129 h 132"/>
                  <a:gd name="T14" fmla="*/ 0 w 2"/>
                  <a:gd name="T15" fmla="*/ 130 h 132"/>
                  <a:gd name="T16" fmla="*/ 0 w 2"/>
                  <a:gd name="T17" fmla="*/ 130 h 132"/>
                  <a:gd name="T18" fmla="*/ 0 w 2"/>
                  <a:gd name="T19" fmla="*/ 132 h 132"/>
                  <a:gd name="T20" fmla="*/ 0 w 2"/>
                  <a:gd name="T21" fmla="*/ 0 h 132"/>
                  <a:gd name="T22" fmla="*/ 0 w 2"/>
                  <a:gd name="T23" fmla="*/ 0 h 132"/>
                  <a:gd name="T24" fmla="*/ 0 w 2"/>
                  <a:gd name="T25" fmla="*/ 2 h 132"/>
                  <a:gd name="T26" fmla="*/ 0 w 2"/>
                  <a:gd name="T27" fmla="*/ 2 h 132"/>
                  <a:gd name="T28" fmla="*/ 0 w 2"/>
                  <a:gd name="T29" fmla="*/ 4 h 132"/>
                  <a:gd name="T30" fmla="*/ 0 w 2"/>
                  <a:gd name="T31" fmla="*/ 4 h 132"/>
                  <a:gd name="T32" fmla="*/ 0 w 2"/>
                  <a:gd name="T33" fmla="*/ 6 h 132"/>
                  <a:gd name="T34" fmla="*/ 2 w 2"/>
                  <a:gd name="T35" fmla="*/ 6 h 132"/>
                  <a:gd name="T36" fmla="*/ 2 w 2"/>
                  <a:gd name="T37" fmla="*/ 7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32">
                    <a:moveTo>
                      <a:pt x="2" y="7"/>
                    </a:moveTo>
                    <a:lnTo>
                      <a:pt x="2" y="125"/>
                    </a:lnTo>
                    <a:lnTo>
                      <a:pt x="2" y="125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FF01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44" name="Freeform 8570"/>
              <p:cNvSpPr>
                <a:spLocks/>
              </p:cNvSpPr>
              <p:nvPr/>
            </p:nvSpPr>
            <p:spPr bwMode="auto">
              <a:xfrm>
                <a:off x="2622" y="3060"/>
                <a:ext cx="3" cy="144"/>
              </a:xfrm>
              <a:custGeom>
                <a:avLst/>
                <a:gdLst>
                  <a:gd name="T0" fmla="*/ 3 w 3"/>
                  <a:gd name="T1" fmla="*/ 6 h 144"/>
                  <a:gd name="T2" fmla="*/ 3 w 3"/>
                  <a:gd name="T3" fmla="*/ 138 h 144"/>
                  <a:gd name="T4" fmla="*/ 2 w 3"/>
                  <a:gd name="T5" fmla="*/ 138 h 144"/>
                  <a:gd name="T6" fmla="*/ 2 w 3"/>
                  <a:gd name="T7" fmla="*/ 140 h 144"/>
                  <a:gd name="T8" fmla="*/ 2 w 3"/>
                  <a:gd name="T9" fmla="*/ 140 h 144"/>
                  <a:gd name="T10" fmla="*/ 2 w 3"/>
                  <a:gd name="T11" fmla="*/ 142 h 144"/>
                  <a:gd name="T12" fmla="*/ 2 w 3"/>
                  <a:gd name="T13" fmla="*/ 142 h 144"/>
                  <a:gd name="T14" fmla="*/ 2 w 3"/>
                  <a:gd name="T15" fmla="*/ 142 h 144"/>
                  <a:gd name="T16" fmla="*/ 0 w 3"/>
                  <a:gd name="T17" fmla="*/ 144 h 144"/>
                  <a:gd name="T18" fmla="*/ 0 w 3"/>
                  <a:gd name="T19" fmla="*/ 144 h 144"/>
                  <a:gd name="T20" fmla="*/ 0 w 3"/>
                  <a:gd name="T21" fmla="*/ 0 h 144"/>
                  <a:gd name="T22" fmla="*/ 0 w 3"/>
                  <a:gd name="T23" fmla="*/ 0 h 144"/>
                  <a:gd name="T24" fmla="*/ 2 w 3"/>
                  <a:gd name="T25" fmla="*/ 0 h 144"/>
                  <a:gd name="T26" fmla="*/ 2 w 3"/>
                  <a:gd name="T27" fmla="*/ 2 h 144"/>
                  <a:gd name="T28" fmla="*/ 2 w 3"/>
                  <a:gd name="T29" fmla="*/ 2 h 144"/>
                  <a:gd name="T30" fmla="*/ 2 w 3"/>
                  <a:gd name="T31" fmla="*/ 4 h 144"/>
                  <a:gd name="T32" fmla="*/ 2 w 3"/>
                  <a:gd name="T33" fmla="*/ 4 h 144"/>
                  <a:gd name="T34" fmla="*/ 2 w 3"/>
                  <a:gd name="T35" fmla="*/ 6 h 144"/>
                  <a:gd name="T36" fmla="*/ 3 w 3"/>
                  <a:gd name="T37" fmla="*/ 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144">
                    <a:moveTo>
                      <a:pt x="3" y="6"/>
                    </a:moveTo>
                    <a:lnTo>
                      <a:pt x="3" y="138"/>
                    </a:lnTo>
                    <a:lnTo>
                      <a:pt x="2" y="138"/>
                    </a:lnTo>
                    <a:lnTo>
                      <a:pt x="2" y="140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2"/>
                    </a:lnTo>
                    <a:lnTo>
                      <a:pt x="2" y="142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02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45" name="Freeform 8571"/>
              <p:cNvSpPr>
                <a:spLocks/>
              </p:cNvSpPr>
              <p:nvPr/>
            </p:nvSpPr>
            <p:spPr bwMode="auto">
              <a:xfrm>
                <a:off x="2620" y="3054"/>
                <a:ext cx="2" cy="156"/>
              </a:xfrm>
              <a:custGeom>
                <a:avLst/>
                <a:gdLst>
                  <a:gd name="T0" fmla="*/ 2 w 2"/>
                  <a:gd name="T1" fmla="*/ 6 h 156"/>
                  <a:gd name="T2" fmla="*/ 2 w 2"/>
                  <a:gd name="T3" fmla="*/ 150 h 156"/>
                  <a:gd name="T4" fmla="*/ 2 w 2"/>
                  <a:gd name="T5" fmla="*/ 152 h 156"/>
                  <a:gd name="T6" fmla="*/ 2 w 2"/>
                  <a:gd name="T7" fmla="*/ 152 h 156"/>
                  <a:gd name="T8" fmla="*/ 2 w 2"/>
                  <a:gd name="T9" fmla="*/ 152 h 156"/>
                  <a:gd name="T10" fmla="*/ 2 w 2"/>
                  <a:gd name="T11" fmla="*/ 154 h 156"/>
                  <a:gd name="T12" fmla="*/ 2 w 2"/>
                  <a:gd name="T13" fmla="*/ 154 h 156"/>
                  <a:gd name="T14" fmla="*/ 0 w 2"/>
                  <a:gd name="T15" fmla="*/ 154 h 156"/>
                  <a:gd name="T16" fmla="*/ 0 w 2"/>
                  <a:gd name="T17" fmla="*/ 156 h 156"/>
                  <a:gd name="T18" fmla="*/ 0 w 2"/>
                  <a:gd name="T19" fmla="*/ 156 h 156"/>
                  <a:gd name="T20" fmla="*/ 0 w 2"/>
                  <a:gd name="T21" fmla="*/ 0 h 156"/>
                  <a:gd name="T22" fmla="*/ 0 w 2"/>
                  <a:gd name="T23" fmla="*/ 0 h 156"/>
                  <a:gd name="T24" fmla="*/ 0 w 2"/>
                  <a:gd name="T25" fmla="*/ 0 h 156"/>
                  <a:gd name="T26" fmla="*/ 2 w 2"/>
                  <a:gd name="T27" fmla="*/ 2 h 156"/>
                  <a:gd name="T28" fmla="*/ 2 w 2"/>
                  <a:gd name="T29" fmla="*/ 2 h 156"/>
                  <a:gd name="T30" fmla="*/ 2 w 2"/>
                  <a:gd name="T31" fmla="*/ 4 h 156"/>
                  <a:gd name="T32" fmla="*/ 2 w 2"/>
                  <a:gd name="T33" fmla="*/ 4 h 156"/>
                  <a:gd name="T34" fmla="*/ 2 w 2"/>
                  <a:gd name="T35" fmla="*/ 4 h 156"/>
                  <a:gd name="T36" fmla="*/ 2 w 2"/>
                  <a:gd name="T37" fmla="*/ 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56">
                    <a:moveTo>
                      <a:pt x="2" y="6"/>
                    </a:moveTo>
                    <a:lnTo>
                      <a:pt x="2" y="150"/>
                    </a:lnTo>
                    <a:lnTo>
                      <a:pt x="2" y="152"/>
                    </a:lnTo>
                    <a:lnTo>
                      <a:pt x="2" y="152"/>
                    </a:lnTo>
                    <a:lnTo>
                      <a:pt x="2" y="152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0" y="154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03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46" name="Freeform 8572"/>
              <p:cNvSpPr>
                <a:spLocks/>
              </p:cNvSpPr>
              <p:nvPr/>
            </p:nvSpPr>
            <p:spPr bwMode="auto">
              <a:xfrm>
                <a:off x="2618" y="3048"/>
                <a:ext cx="2" cy="168"/>
              </a:xfrm>
              <a:custGeom>
                <a:avLst/>
                <a:gdLst>
                  <a:gd name="T0" fmla="*/ 2 w 2"/>
                  <a:gd name="T1" fmla="*/ 6 h 168"/>
                  <a:gd name="T2" fmla="*/ 2 w 2"/>
                  <a:gd name="T3" fmla="*/ 162 h 168"/>
                  <a:gd name="T4" fmla="*/ 2 w 2"/>
                  <a:gd name="T5" fmla="*/ 162 h 168"/>
                  <a:gd name="T6" fmla="*/ 2 w 2"/>
                  <a:gd name="T7" fmla="*/ 164 h 168"/>
                  <a:gd name="T8" fmla="*/ 2 w 2"/>
                  <a:gd name="T9" fmla="*/ 164 h 168"/>
                  <a:gd name="T10" fmla="*/ 2 w 2"/>
                  <a:gd name="T11" fmla="*/ 164 h 168"/>
                  <a:gd name="T12" fmla="*/ 0 w 2"/>
                  <a:gd name="T13" fmla="*/ 166 h 168"/>
                  <a:gd name="T14" fmla="*/ 0 w 2"/>
                  <a:gd name="T15" fmla="*/ 166 h 168"/>
                  <a:gd name="T16" fmla="*/ 0 w 2"/>
                  <a:gd name="T17" fmla="*/ 166 h 168"/>
                  <a:gd name="T18" fmla="*/ 0 w 2"/>
                  <a:gd name="T19" fmla="*/ 168 h 168"/>
                  <a:gd name="T20" fmla="*/ 0 w 2"/>
                  <a:gd name="T21" fmla="*/ 0 h 168"/>
                  <a:gd name="T22" fmla="*/ 0 w 2"/>
                  <a:gd name="T23" fmla="*/ 2 h 168"/>
                  <a:gd name="T24" fmla="*/ 0 w 2"/>
                  <a:gd name="T25" fmla="*/ 2 h 168"/>
                  <a:gd name="T26" fmla="*/ 0 w 2"/>
                  <a:gd name="T27" fmla="*/ 2 h 168"/>
                  <a:gd name="T28" fmla="*/ 2 w 2"/>
                  <a:gd name="T29" fmla="*/ 4 h 168"/>
                  <a:gd name="T30" fmla="*/ 2 w 2"/>
                  <a:gd name="T31" fmla="*/ 4 h 168"/>
                  <a:gd name="T32" fmla="*/ 2 w 2"/>
                  <a:gd name="T33" fmla="*/ 4 h 168"/>
                  <a:gd name="T34" fmla="*/ 2 w 2"/>
                  <a:gd name="T35" fmla="*/ 4 h 168"/>
                  <a:gd name="T36" fmla="*/ 2 w 2"/>
                  <a:gd name="T37" fmla="*/ 6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68">
                    <a:moveTo>
                      <a:pt x="2" y="6"/>
                    </a:moveTo>
                    <a:lnTo>
                      <a:pt x="2" y="162"/>
                    </a:lnTo>
                    <a:lnTo>
                      <a:pt x="2" y="162"/>
                    </a:lnTo>
                    <a:lnTo>
                      <a:pt x="2" y="164"/>
                    </a:lnTo>
                    <a:lnTo>
                      <a:pt x="2" y="164"/>
                    </a:lnTo>
                    <a:lnTo>
                      <a:pt x="2" y="164"/>
                    </a:lnTo>
                    <a:lnTo>
                      <a:pt x="0" y="166"/>
                    </a:lnTo>
                    <a:lnTo>
                      <a:pt x="0" y="166"/>
                    </a:lnTo>
                    <a:lnTo>
                      <a:pt x="0" y="166"/>
                    </a:lnTo>
                    <a:lnTo>
                      <a:pt x="0" y="168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03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47" name="Freeform 8573"/>
              <p:cNvSpPr>
                <a:spLocks/>
              </p:cNvSpPr>
              <p:nvPr/>
            </p:nvSpPr>
            <p:spPr bwMode="auto">
              <a:xfrm>
                <a:off x="2616" y="3045"/>
                <a:ext cx="2" cy="175"/>
              </a:xfrm>
              <a:custGeom>
                <a:avLst/>
                <a:gdLst>
                  <a:gd name="T0" fmla="*/ 2 w 2"/>
                  <a:gd name="T1" fmla="*/ 3 h 175"/>
                  <a:gd name="T2" fmla="*/ 2 w 2"/>
                  <a:gd name="T3" fmla="*/ 171 h 175"/>
                  <a:gd name="T4" fmla="*/ 2 w 2"/>
                  <a:gd name="T5" fmla="*/ 171 h 175"/>
                  <a:gd name="T6" fmla="*/ 2 w 2"/>
                  <a:gd name="T7" fmla="*/ 171 h 175"/>
                  <a:gd name="T8" fmla="*/ 0 w 2"/>
                  <a:gd name="T9" fmla="*/ 171 h 175"/>
                  <a:gd name="T10" fmla="*/ 0 w 2"/>
                  <a:gd name="T11" fmla="*/ 173 h 175"/>
                  <a:gd name="T12" fmla="*/ 0 w 2"/>
                  <a:gd name="T13" fmla="*/ 173 h 175"/>
                  <a:gd name="T14" fmla="*/ 0 w 2"/>
                  <a:gd name="T15" fmla="*/ 173 h 175"/>
                  <a:gd name="T16" fmla="*/ 0 w 2"/>
                  <a:gd name="T17" fmla="*/ 173 h 175"/>
                  <a:gd name="T18" fmla="*/ 0 w 2"/>
                  <a:gd name="T19" fmla="*/ 175 h 175"/>
                  <a:gd name="T20" fmla="*/ 0 w 2"/>
                  <a:gd name="T21" fmla="*/ 0 h 175"/>
                  <a:gd name="T22" fmla="*/ 0 w 2"/>
                  <a:gd name="T23" fmla="*/ 0 h 175"/>
                  <a:gd name="T24" fmla="*/ 0 w 2"/>
                  <a:gd name="T25" fmla="*/ 2 h 175"/>
                  <a:gd name="T26" fmla="*/ 0 w 2"/>
                  <a:gd name="T27" fmla="*/ 2 h 175"/>
                  <a:gd name="T28" fmla="*/ 0 w 2"/>
                  <a:gd name="T29" fmla="*/ 2 h 175"/>
                  <a:gd name="T30" fmla="*/ 0 w 2"/>
                  <a:gd name="T31" fmla="*/ 2 h 175"/>
                  <a:gd name="T32" fmla="*/ 2 w 2"/>
                  <a:gd name="T33" fmla="*/ 3 h 175"/>
                  <a:gd name="T34" fmla="*/ 2 w 2"/>
                  <a:gd name="T35" fmla="*/ 3 h 175"/>
                  <a:gd name="T36" fmla="*/ 2 w 2"/>
                  <a:gd name="T37" fmla="*/ 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75">
                    <a:moveTo>
                      <a:pt x="2" y="3"/>
                    </a:moveTo>
                    <a:lnTo>
                      <a:pt x="2" y="171"/>
                    </a:lnTo>
                    <a:lnTo>
                      <a:pt x="2" y="171"/>
                    </a:lnTo>
                    <a:lnTo>
                      <a:pt x="2" y="171"/>
                    </a:lnTo>
                    <a:lnTo>
                      <a:pt x="0" y="171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4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48" name="Freeform 8574"/>
              <p:cNvSpPr>
                <a:spLocks/>
              </p:cNvSpPr>
              <p:nvPr/>
            </p:nvSpPr>
            <p:spPr bwMode="auto">
              <a:xfrm>
                <a:off x="2614" y="3041"/>
                <a:ext cx="2" cy="182"/>
              </a:xfrm>
              <a:custGeom>
                <a:avLst/>
                <a:gdLst>
                  <a:gd name="T0" fmla="*/ 2 w 2"/>
                  <a:gd name="T1" fmla="*/ 4 h 182"/>
                  <a:gd name="T2" fmla="*/ 2 w 2"/>
                  <a:gd name="T3" fmla="*/ 179 h 182"/>
                  <a:gd name="T4" fmla="*/ 2 w 2"/>
                  <a:gd name="T5" fmla="*/ 179 h 182"/>
                  <a:gd name="T6" fmla="*/ 0 w 2"/>
                  <a:gd name="T7" fmla="*/ 179 h 182"/>
                  <a:gd name="T8" fmla="*/ 0 w 2"/>
                  <a:gd name="T9" fmla="*/ 179 h 182"/>
                  <a:gd name="T10" fmla="*/ 0 w 2"/>
                  <a:gd name="T11" fmla="*/ 180 h 182"/>
                  <a:gd name="T12" fmla="*/ 0 w 2"/>
                  <a:gd name="T13" fmla="*/ 180 h 182"/>
                  <a:gd name="T14" fmla="*/ 0 w 2"/>
                  <a:gd name="T15" fmla="*/ 180 h 182"/>
                  <a:gd name="T16" fmla="*/ 0 w 2"/>
                  <a:gd name="T17" fmla="*/ 180 h 182"/>
                  <a:gd name="T18" fmla="*/ 0 w 2"/>
                  <a:gd name="T19" fmla="*/ 182 h 182"/>
                  <a:gd name="T20" fmla="*/ 0 w 2"/>
                  <a:gd name="T21" fmla="*/ 0 h 182"/>
                  <a:gd name="T22" fmla="*/ 0 w 2"/>
                  <a:gd name="T23" fmla="*/ 0 h 182"/>
                  <a:gd name="T24" fmla="*/ 0 w 2"/>
                  <a:gd name="T25" fmla="*/ 2 h 182"/>
                  <a:gd name="T26" fmla="*/ 0 w 2"/>
                  <a:gd name="T27" fmla="*/ 2 h 182"/>
                  <a:gd name="T28" fmla="*/ 0 w 2"/>
                  <a:gd name="T29" fmla="*/ 2 h 182"/>
                  <a:gd name="T30" fmla="*/ 0 w 2"/>
                  <a:gd name="T31" fmla="*/ 2 h 182"/>
                  <a:gd name="T32" fmla="*/ 0 w 2"/>
                  <a:gd name="T33" fmla="*/ 4 h 182"/>
                  <a:gd name="T34" fmla="*/ 2 w 2"/>
                  <a:gd name="T35" fmla="*/ 4 h 182"/>
                  <a:gd name="T36" fmla="*/ 2 w 2"/>
                  <a:gd name="T37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82">
                    <a:moveTo>
                      <a:pt x="2" y="4"/>
                    </a:moveTo>
                    <a:lnTo>
                      <a:pt x="2" y="179"/>
                    </a:lnTo>
                    <a:lnTo>
                      <a:pt x="2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4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49" name="Freeform 8575"/>
              <p:cNvSpPr>
                <a:spLocks/>
              </p:cNvSpPr>
              <p:nvPr/>
            </p:nvSpPr>
            <p:spPr bwMode="auto">
              <a:xfrm>
                <a:off x="2610" y="3037"/>
                <a:ext cx="4" cy="188"/>
              </a:xfrm>
              <a:custGeom>
                <a:avLst/>
                <a:gdLst>
                  <a:gd name="T0" fmla="*/ 4 w 4"/>
                  <a:gd name="T1" fmla="*/ 4 h 188"/>
                  <a:gd name="T2" fmla="*/ 4 w 4"/>
                  <a:gd name="T3" fmla="*/ 186 h 188"/>
                  <a:gd name="T4" fmla="*/ 2 w 4"/>
                  <a:gd name="T5" fmla="*/ 186 h 188"/>
                  <a:gd name="T6" fmla="*/ 2 w 4"/>
                  <a:gd name="T7" fmla="*/ 186 h 188"/>
                  <a:gd name="T8" fmla="*/ 2 w 4"/>
                  <a:gd name="T9" fmla="*/ 186 h 188"/>
                  <a:gd name="T10" fmla="*/ 2 w 4"/>
                  <a:gd name="T11" fmla="*/ 188 h 188"/>
                  <a:gd name="T12" fmla="*/ 2 w 4"/>
                  <a:gd name="T13" fmla="*/ 188 h 188"/>
                  <a:gd name="T14" fmla="*/ 2 w 4"/>
                  <a:gd name="T15" fmla="*/ 188 h 188"/>
                  <a:gd name="T16" fmla="*/ 0 w 4"/>
                  <a:gd name="T17" fmla="*/ 188 h 188"/>
                  <a:gd name="T18" fmla="*/ 0 w 4"/>
                  <a:gd name="T19" fmla="*/ 188 h 188"/>
                  <a:gd name="T20" fmla="*/ 0 w 4"/>
                  <a:gd name="T21" fmla="*/ 0 h 188"/>
                  <a:gd name="T22" fmla="*/ 0 w 4"/>
                  <a:gd name="T23" fmla="*/ 2 h 188"/>
                  <a:gd name="T24" fmla="*/ 2 w 4"/>
                  <a:gd name="T25" fmla="*/ 2 h 188"/>
                  <a:gd name="T26" fmla="*/ 2 w 4"/>
                  <a:gd name="T27" fmla="*/ 2 h 188"/>
                  <a:gd name="T28" fmla="*/ 2 w 4"/>
                  <a:gd name="T29" fmla="*/ 2 h 188"/>
                  <a:gd name="T30" fmla="*/ 2 w 4"/>
                  <a:gd name="T31" fmla="*/ 2 h 188"/>
                  <a:gd name="T32" fmla="*/ 2 w 4"/>
                  <a:gd name="T33" fmla="*/ 4 h 188"/>
                  <a:gd name="T34" fmla="*/ 2 w 4"/>
                  <a:gd name="T35" fmla="*/ 4 h 188"/>
                  <a:gd name="T36" fmla="*/ 4 w 4"/>
                  <a:gd name="T37" fmla="*/ 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188">
                    <a:moveTo>
                      <a:pt x="4" y="4"/>
                    </a:moveTo>
                    <a:lnTo>
                      <a:pt x="4" y="186"/>
                    </a:lnTo>
                    <a:lnTo>
                      <a:pt x="2" y="186"/>
                    </a:lnTo>
                    <a:lnTo>
                      <a:pt x="2" y="186"/>
                    </a:lnTo>
                    <a:lnTo>
                      <a:pt x="2" y="186"/>
                    </a:lnTo>
                    <a:lnTo>
                      <a:pt x="2" y="188"/>
                    </a:lnTo>
                    <a:lnTo>
                      <a:pt x="2" y="188"/>
                    </a:lnTo>
                    <a:lnTo>
                      <a:pt x="2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F05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50" name="Freeform 8576"/>
              <p:cNvSpPr>
                <a:spLocks/>
              </p:cNvSpPr>
              <p:nvPr/>
            </p:nvSpPr>
            <p:spPr bwMode="auto">
              <a:xfrm>
                <a:off x="2608" y="3035"/>
                <a:ext cx="2" cy="194"/>
              </a:xfrm>
              <a:custGeom>
                <a:avLst/>
                <a:gdLst>
                  <a:gd name="T0" fmla="*/ 2 w 2"/>
                  <a:gd name="T1" fmla="*/ 2 h 194"/>
                  <a:gd name="T2" fmla="*/ 2 w 2"/>
                  <a:gd name="T3" fmla="*/ 190 h 194"/>
                  <a:gd name="T4" fmla="*/ 2 w 2"/>
                  <a:gd name="T5" fmla="*/ 192 h 194"/>
                  <a:gd name="T6" fmla="*/ 2 w 2"/>
                  <a:gd name="T7" fmla="*/ 192 h 194"/>
                  <a:gd name="T8" fmla="*/ 2 w 2"/>
                  <a:gd name="T9" fmla="*/ 192 h 194"/>
                  <a:gd name="T10" fmla="*/ 2 w 2"/>
                  <a:gd name="T11" fmla="*/ 192 h 194"/>
                  <a:gd name="T12" fmla="*/ 2 w 2"/>
                  <a:gd name="T13" fmla="*/ 192 h 194"/>
                  <a:gd name="T14" fmla="*/ 0 w 2"/>
                  <a:gd name="T15" fmla="*/ 194 h 194"/>
                  <a:gd name="T16" fmla="*/ 0 w 2"/>
                  <a:gd name="T17" fmla="*/ 194 h 194"/>
                  <a:gd name="T18" fmla="*/ 0 w 2"/>
                  <a:gd name="T19" fmla="*/ 194 h 194"/>
                  <a:gd name="T20" fmla="*/ 0 w 2"/>
                  <a:gd name="T21" fmla="*/ 0 h 194"/>
                  <a:gd name="T22" fmla="*/ 0 w 2"/>
                  <a:gd name="T23" fmla="*/ 0 h 194"/>
                  <a:gd name="T24" fmla="*/ 0 w 2"/>
                  <a:gd name="T25" fmla="*/ 0 h 194"/>
                  <a:gd name="T26" fmla="*/ 2 w 2"/>
                  <a:gd name="T27" fmla="*/ 0 h 194"/>
                  <a:gd name="T28" fmla="*/ 2 w 2"/>
                  <a:gd name="T29" fmla="*/ 2 h 194"/>
                  <a:gd name="T30" fmla="*/ 2 w 2"/>
                  <a:gd name="T31" fmla="*/ 2 h 194"/>
                  <a:gd name="T32" fmla="*/ 2 w 2"/>
                  <a:gd name="T33" fmla="*/ 2 h 194"/>
                  <a:gd name="T34" fmla="*/ 2 w 2"/>
                  <a:gd name="T35" fmla="*/ 2 h 194"/>
                  <a:gd name="T36" fmla="*/ 2 w 2"/>
                  <a:gd name="T37" fmla="*/ 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94">
                    <a:moveTo>
                      <a:pt x="2" y="2"/>
                    </a:moveTo>
                    <a:lnTo>
                      <a:pt x="2" y="190"/>
                    </a:lnTo>
                    <a:lnTo>
                      <a:pt x="2" y="192"/>
                    </a:lnTo>
                    <a:lnTo>
                      <a:pt x="2" y="192"/>
                    </a:lnTo>
                    <a:lnTo>
                      <a:pt x="2" y="192"/>
                    </a:lnTo>
                    <a:lnTo>
                      <a:pt x="2" y="192"/>
                    </a:lnTo>
                    <a:lnTo>
                      <a:pt x="2" y="192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51" name="Freeform 8577"/>
              <p:cNvSpPr>
                <a:spLocks/>
              </p:cNvSpPr>
              <p:nvPr/>
            </p:nvSpPr>
            <p:spPr bwMode="auto">
              <a:xfrm>
                <a:off x="2606" y="3031"/>
                <a:ext cx="2" cy="200"/>
              </a:xfrm>
              <a:custGeom>
                <a:avLst/>
                <a:gdLst>
                  <a:gd name="T0" fmla="*/ 2 w 2"/>
                  <a:gd name="T1" fmla="*/ 4 h 200"/>
                  <a:gd name="T2" fmla="*/ 2 w 2"/>
                  <a:gd name="T3" fmla="*/ 198 h 200"/>
                  <a:gd name="T4" fmla="*/ 2 w 2"/>
                  <a:gd name="T5" fmla="*/ 198 h 200"/>
                  <a:gd name="T6" fmla="*/ 2 w 2"/>
                  <a:gd name="T7" fmla="*/ 198 h 200"/>
                  <a:gd name="T8" fmla="*/ 2 w 2"/>
                  <a:gd name="T9" fmla="*/ 200 h 200"/>
                  <a:gd name="T10" fmla="*/ 2 w 2"/>
                  <a:gd name="T11" fmla="*/ 200 h 200"/>
                  <a:gd name="T12" fmla="*/ 0 w 2"/>
                  <a:gd name="T13" fmla="*/ 200 h 200"/>
                  <a:gd name="T14" fmla="*/ 0 w 2"/>
                  <a:gd name="T15" fmla="*/ 200 h 200"/>
                  <a:gd name="T16" fmla="*/ 0 w 2"/>
                  <a:gd name="T17" fmla="*/ 200 h 200"/>
                  <a:gd name="T18" fmla="*/ 0 w 2"/>
                  <a:gd name="T19" fmla="*/ 200 h 200"/>
                  <a:gd name="T20" fmla="*/ 0 w 2"/>
                  <a:gd name="T21" fmla="*/ 0 h 200"/>
                  <a:gd name="T22" fmla="*/ 0 w 2"/>
                  <a:gd name="T23" fmla="*/ 0 h 200"/>
                  <a:gd name="T24" fmla="*/ 0 w 2"/>
                  <a:gd name="T25" fmla="*/ 2 h 200"/>
                  <a:gd name="T26" fmla="*/ 0 w 2"/>
                  <a:gd name="T27" fmla="*/ 2 h 200"/>
                  <a:gd name="T28" fmla="*/ 2 w 2"/>
                  <a:gd name="T29" fmla="*/ 2 h 200"/>
                  <a:gd name="T30" fmla="*/ 2 w 2"/>
                  <a:gd name="T31" fmla="*/ 2 h 200"/>
                  <a:gd name="T32" fmla="*/ 2 w 2"/>
                  <a:gd name="T33" fmla="*/ 2 h 200"/>
                  <a:gd name="T34" fmla="*/ 2 w 2"/>
                  <a:gd name="T35" fmla="*/ 4 h 200"/>
                  <a:gd name="T36" fmla="*/ 2 w 2"/>
                  <a:gd name="T37" fmla="*/ 4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00">
                    <a:moveTo>
                      <a:pt x="2" y="4"/>
                    </a:moveTo>
                    <a:lnTo>
                      <a:pt x="2" y="198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52" name="Freeform 8578"/>
              <p:cNvSpPr>
                <a:spLocks/>
              </p:cNvSpPr>
              <p:nvPr/>
            </p:nvSpPr>
            <p:spPr bwMode="auto">
              <a:xfrm>
                <a:off x="2604" y="3029"/>
                <a:ext cx="2" cy="206"/>
              </a:xfrm>
              <a:custGeom>
                <a:avLst/>
                <a:gdLst>
                  <a:gd name="T0" fmla="*/ 2 w 2"/>
                  <a:gd name="T1" fmla="*/ 2 h 206"/>
                  <a:gd name="T2" fmla="*/ 2 w 2"/>
                  <a:gd name="T3" fmla="*/ 202 h 206"/>
                  <a:gd name="T4" fmla="*/ 2 w 2"/>
                  <a:gd name="T5" fmla="*/ 204 h 206"/>
                  <a:gd name="T6" fmla="*/ 2 w 2"/>
                  <a:gd name="T7" fmla="*/ 204 h 206"/>
                  <a:gd name="T8" fmla="*/ 0 w 2"/>
                  <a:gd name="T9" fmla="*/ 204 h 206"/>
                  <a:gd name="T10" fmla="*/ 0 w 2"/>
                  <a:gd name="T11" fmla="*/ 204 h 206"/>
                  <a:gd name="T12" fmla="*/ 0 w 2"/>
                  <a:gd name="T13" fmla="*/ 204 h 206"/>
                  <a:gd name="T14" fmla="*/ 0 w 2"/>
                  <a:gd name="T15" fmla="*/ 204 h 206"/>
                  <a:gd name="T16" fmla="*/ 0 w 2"/>
                  <a:gd name="T17" fmla="*/ 206 h 206"/>
                  <a:gd name="T18" fmla="*/ 0 w 2"/>
                  <a:gd name="T19" fmla="*/ 206 h 206"/>
                  <a:gd name="T20" fmla="*/ 0 w 2"/>
                  <a:gd name="T21" fmla="*/ 0 h 206"/>
                  <a:gd name="T22" fmla="*/ 0 w 2"/>
                  <a:gd name="T23" fmla="*/ 0 h 206"/>
                  <a:gd name="T24" fmla="*/ 0 w 2"/>
                  <a:gd name="T25" fmla="*/ 0 h 206"/>
                  <a:gd name="T26" fmla="*/ 0 w 2"/>
                  <a:gd name="T27" fmla="*/ 0 h 206"/>
                  <a:gd name="T28" fmla="*/ 0 w 2"/>
                  <a:gd name="T29" fmla="*/ 2 h 206"/>
                  <a:gd name="T30" fmla="*/ 0 w 2"/>
                  <a:gd name="T31" fmla="*/ 2 h 206"/>
                  <a:gd name="T32" fmla="*/ 2 w 2"/>
                  <a:gd name="T33" fmla="*/ 2 h 206"/>
                  <a:gd name="T34" fmla="*/ 2 w 2"/>
                  <a:gd name="T35" fmla="*/ 2 h 206"/>
                  <a:gd name="T36" fmla="*/ 2 w 2"/>
                  <a:gd name="T37" fmla="*/ 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06">
                    <a:moveTo>
                      <a:pt x="2" y="2"/>
                    </a:moveTo>
                    <a:lnTo>
                      <a:pt x="2" y="202"/>
                    </a:lnTo>
                    <a:lnTo>
                      <a:pt x="2" y="204"/>
                    </a:lnTo>
                    <a:lnTo>
                      <a:pt x="2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7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53" name="Freeform 8579"/>
              <p:cNvSpPr>
                <a:spLocks/>
              </p:cNvSpPr>
              <p:nvPr/>
            </p:nvSpPr>
            <p:spPr bwMode="auto">
              <a:xfrm>
                <a:off x="2602" y="3027"/>
                <a:ext cx="2" cy="210"/>
              </a:xfrm>
              <a:custGeom>
                <a:avLst/>
                <a:gdLst>
                  <a:gd name="T0" fmla="*/ 2 w 2"/>
                  <a:gd name="T1" fmla="*/ 2 h 210"/>
                  <a:gd name="T2" fmla="*/ 2 w 2"/>
                  <a:gd name="T3" fmla="*/ 208 h 210"/>
                  <a:gd name="T4" fmla="*/ 2 w 2"/>
                  <a:gd name="T5" fmla="*/ 208 h 210"/>
                  <a:gd name="T6" fmla="*/ 0 w 2"/>
                  <a:gd name="T7" fmla="*/ 208 h 210"/>
                  <a:gd name="T8" fmla="*/ 0 w 2"/>
                  <a:gd name="T9" fmla="*/ 208 h 210"/>
                  <a:gd name="T10" fmla="*/ 0 w 2"/>
                  <a:gd name="T11" fmla="*/ 208 h 210"/>
                  <a:gd name="T12" fmla="*/ 0 w 2"/>
                  <a:gd name="T13" fmla="*/ 208 h 210"/>
                  <a:gd name="T14" fmla="*/ 0 w 2"/>
                  <a:gd name="T15" fmla="*/ 210 h 210"/>
                  <a:gd name="T16" fmla="*/ 0 w 2"/>
                  <a:gd name="T17" fmla="*/ 210 h 210"/>
                  <a:gd name="T18" fmla="*/ 0 w 2"/>
                  <a:gd name="T19" fmla="*/ 210 h 210"/>
                  <a:gd name="T20" fmla="*/ 0 w 2"/>
                  <a:gd name="T21" fmla="*/ 0 h 210"/>
                  <a:gd name="T22" fmla="*/ 0 w 2"/>
                  <a:gd name="T23" fmla="*/ 0 h 210"/>
                  <a:gd name="T24" fmla="*/ 0 w 2"/>
                  <a:gd name="T25" fmla="*/ 0 h 210"/>
                  <a:gd name="T26" fmla="*/ 0 w 2"/>
                  <a:gd name="T27" fmla="*/ 0 h 210"/>
                  <a:gd name="T28" fmla="*/ 0 w 2"/>
                  <a:gd name="T29" fmla="*/ 0 h 210"/>
                  <a:gd name="T30" fmla="*/ 0 w 2"/>
                  <a:gd name="T31" fmla="*/ 0 h 210"/>
                  <a:gd name="T32" fmla="*/ 0 w 2"/>
                  <a:gd name="T33" fmla="*/ 2 h 210"/>
                  <a:gd name="T34" fmla="*/ 2 w 2"/>
                  <a:gd name="T35" fmla="*/ 2 h 210"/>
                  <a:gd name="T36" fmla="*/ 2 w 2"/>
                  <a:gd name="T37" fmla="*/ 2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10">
                    <a:moveTo>
                      <a:pt x="2" y="2"/>
                    </a:moveTo>
                    <a:lnTo>
                      <a:pt x="2" y="208"/>
                    </a:lnTo>
                    <a:lnTo>
                      <a:pt x="2" y="208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7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54" name="Freeform 8580"/>
              <p:cNvSpPr>
                <a:spLocks/>
              </p:cNvSpPr>
              <p:nvPr/>
            </p:nvSpPr>
            <p:spPr bwMode="auto">
              <a:xfrm>
                <a:off x="2599" y="3025"/>
                <a:ext cx="3" cy="214"/>
              </a:xfrm>
              <a:custGeom>
                <a:avLst/>
                <a:gdLst>
                  <a:gd name="T0" fmla="*/ 3 w 3"/>
                  <a:gd name="T1" fmla="*/ 2 h 214"/>
                  <a:gd name="T2" fmla="*/ 3 w 3"/>
                  <a:gd name="T3" fmla="*/ 212 h 214"/>
                  <a:gd name="T4" fmla="*/ 2 w 3"/>
                  <a:gd name="T5" fmla="*/ 212 h 214"/>
                  <a:gd name="T6" fmla="*/ 2 w 3"/>
                  <a:gd name="T7" fmla="*/ 212 h 214"/>
                  <a:gd name="T8" fmla="*/ 2 w 3"/>
                  <a:gd name="T9" fmla="*/ 212 h 214"/>
                  <a:gd name="T10" fmla="*/ 2 w 3"/>
                  <a:gd name="T11" fmla="*/ 212 h 214"/>
                  <a:gd name="T12" fmla="*/ 2 w 3"/>
                  <a:gd name="T13" fmla="*/ 214 h 214"/>
                  <a:gd name="T14" fmla="*/ 2 w 3"/>
                  <a:gd name="T15" fmla="*/ 214 h 214"/>
                  <a:gd name="T16" fmla="*/ 0 w 3"/>
                  <a:gd name="T17" fmla="*/ 214 h 214"/>
                  <a:gd name="T18" fmla="*/ 0 w 3"/>
                  <a:gd name="T19" fmla="*/ 214 h 214"/>
                  <a:gd name="T20" fmla="*/ 0 w 3"/>
                  <a:gd name="T21" fmla="*/ 0 h 214"/>
                  <a:gd name="T22" fmla="*/ 0 w 3"/>
                  <a:gd name="T23" fmla="*/ 0 h 214"/>
                  <a:gd name="T24" fmla="*/ 2 w 3"/>
                  <a:gd name="T25" fmla="*/ 0 h 214"/>
                  <a:gd name="T26" fmla="*/ 2 w 3"/>
                  <a:gd name="T27" fmla="*/ 0 h 214"/>
                  <a:gd name="T28" fmla="*/ 2 w 3"/>
                  <a:gd name="T29" fmla="*/ 0 h 214"/>
                  <a:gd name="T30" fmla="*/ 2 w 3"/>
                  <a:gd name="T31" fmla="*/ 0 h 214"/>
                  <a:gd name="T32" fmla="*/ 2 w 3"/>
                  <a:gd name="T33" fmla="*/ 0 h 214"/>
                  <a:gd name="T34" fmla="*/ 2 w 3"/>
                  <a:gd name="T35" fmla="*/ 2 h 214"/>
                  <a:gd name="T36" fmla="*/ 3 w 3"/>
                  <a:gd name="T37" fmla="*/ 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214">
                    <a:moveTo>
                      <a:pt x="3" y="2"/>
                    </a:moveTo>
                    <a:lnTo>
                      <a:pt x="3" y="212"/>
                    </a:lnTo>
                    <a:lnTo>
                      <a:pt x="2" y="212"/>
                    </a:lnTo>
                    <a:lnTo>
                      <a:pt x="2" y="212"/>
                    </a:lnTo>
                    <a:lnTo>
                      <a:pt x="2" y="212"/>
                    </a:lnTo>
                    <a:lnTo>
                      <a:pt x="2" y="212"/>
                    </a:lnTo>
                    <a:lnTo>
                      <a:pt x="2" y="214"/>
                    </a:lnTo>
                    <a:lnTo>
                      <a:pt x="2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08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55" name="Freeform 8581"/>
              <p:cNvSpPr>
                <a:spLocks/>
              </p:cNvSpPr>
              <p:nvPr/>
            </p:nvSpPr>
            <p:spPr bwMode="auto">
              <a:xfrm>
                <a:off x="2597" y="3022"/>
                <a:ext cx="2" cy="219"/>
              </a:xfrm>
              <a:custGeom>
                <a:avLst/>
                <a:gdLst>
                  <a:gd name="T0" fmla="*/ 2 w 2"/>
                  <a:gd name="T1" fmla="*/ 3 h 219"/>
                  <a:gd name="T2" fmla="*/ 2 w 2"/>
                  <a:gd name="T3" fmla="*/ 217 h 219"/>
                  <a:gd name="T4" fmla="*/ 2 w 2"/>
                  <a:gd name="T5" fmla="*/ 217 h 219"/>
                  <a:gd name="T6" fmla="*/ 2 w 2"/>
                  <a:gd name="T7" fmla="*/ 217 h 219"/>
                  <a:gd name="T8" fmla="*/ 2 w 2"/>
                  <a:gd name="T9" fmla="*/ 217 h 219"/>
                  <a:gd name="T10" fmla="*/ 2 w 2"/>
                  <a:gd name="T11" fmla="*/ 219 h 219"/>
                  <a:gd name="T12" fmla="*/ 2 w 2"/>
                  <a:gd name="T13" fmla="*/ 219 h 219"/>
                  <a:gd name="T14" fmla="*/ 0 w 2"/>
                  <a:gd name="T15" fmla="*/ 219 h 219"/>
                  <a:gd name="T16" fmla="*/ 0 w 2"/>
                  <a:gd name="T17" fmla="*/ 219 h 219"/>
                  <a:gd name="T18" fmla="*/ 0 w 2"/>
                  <a:gd name="T19" fmla="*/ 219 h 219"/>
                  <a:gd name="T20" fmla="*/ 0 w 2"/>
                  <a:gd name="T21" fmla="*/ 0 h 219"/>
                  <a:gd name="T22" fmla="*/ 0 w 2"/>
                  <a:gd name="T23" fmla="*/ 1 h 219"/>
                  <a:gd name="T24" fmla="*/ 0 w 2"/>
                  <a:gd name="T25" fmla="*/ 1 h 219"/>
                  <a:gd name="T26" fmla="*/ 2 w 2"/>
                  <a:gd name="T27" fmla="*/ 1 h 219"/>
                  <a:gd name="T28" fmla="*/ 2 w 2"/>
                  <a:gd name="T29" fmla="*/ 1 h 219"/>
                  <a:gd name="T30" fmla="*/ 2 w 2"/>
                  <a:gd name="T31" fmla="*/ 1 h 219"/>
                  <a:gd name="T32" fmla="*/ 2 w 2"/>
                  <a:gd name="T33" fmla="*/ 1 h 219"/>
                  <a:gd name="T34" fmla="*/ 2 w 2"/>
                  <a:gd name="T35" fmla="*/ 1 h 219"/>
                  <a:gd name="T36" fmla="*/ 2 w 2"/>
                  <a:gd name="T37" fmla="*/ 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19">
                    <a:moveTo>
                      <a:pt x="2" y="3"/>
                    </a:moveTo>
                    <a:lnTo>
                      <a:pt x="2" y="217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9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56" name="Freeform 8582"/>
              <p:cNvSpPr>
                <a:spLocks/>
              </p:cNvSpPr>
              <p:nvPr/>
            </p:nvSpPr>
            <p:spPr bwMode="auto">
              <a:xfrm>
                <a:off x="2595" y="3022"/>
                <a:ext cx="2" cy="221"/>
              </a:xfrm>
              <a:custGeom>
                <a:avLst/>
                <a:gdLst>
                  <a:gd name="T0" fmla="*/ 2 w 2"/>
                  <a:gd name="T1" fmla="*/ 0 h 221"/>
                  <a:gd name="T2" fmla="*/ 2 w 2"/>
                  <a:gd name="T3" fmla="*/ 219 h 221"/>
                  <a:gd name="T4" fmla="*/ 2 w 2"/>
                  <a:gd name="T5" fmla="*/ 219 h 221"/>
                  <a:gd name="T6" fmla="*/ 2 w 2"/>
                  <a:gd name="T7" fmla="*/ 219 h 221"/>
                  <a:gd name="T8" fmla="*/ 2 w 2"/>
                  <a:gd name="T9" fmla="*/ 219 h 221"/>
                  <a:gd name="T10" fmla="*/ 2 w 2"/>
                  <a:gd name="T11" fmla="*/ 219 h 221"/>
                  <a:gd name="T12" fmla="*/ 0 w 2"/>
                  <a:gd name="T13" fmla="*/ 221 h 221"/>
                  <a:gd name="T14" fmla="*/ 0 w 2"/>
                  <a:gd name="T15" fmla="*/ 221 h 221"/>
                  <a:gd name="T16" fmla="*/ 0 w 2"/>
                  <a:gd name="T17" fmla="*/ 221 h 221"/>
                  <a:gd name="T18" fmla="*/ 0 w 2"/>
                  <a:gd name="T19" fmla="*/ 221 h 221"/>
                  <a:gd name="T20" fmla="*/ 0 w 2"/>
                  <a:gd name="T21" fmla="*/ 0 h 221"/>
                  <a:gd name="T22" fmla="*/ 0 w 2"/>
                  <a:gd name="T23" fmla="*/ 0 h 221"/>
                  <a:gd name="T24" fmla="*/ 0 w 2"/>
                  <a:gd name="T25" fmla="*/ 0 h 221"/>
                  <a:gd name="T26" fmla="*/ 0 w 2"/>
                  <a:gd name="T27" fmla="*/ 0 h 221"/>
                  <a:gd name="T28" fmla="*/ 2 w 2"/>
                  <a:gd name="T29" fmla="*/ 0 h 221"/>
                  <a:gd name="T30" fmla="*/ 2 w 2"/>
                  <a:gd name="T31" fmla="*/ 0 h 221"/>
                  <a:gd name="T32" fmla="*/ 2 w 2"/>
                  <a:gd name="T33" fmla="*/ 0 h 221"/>
                  <a:gd name="T34" fmla="*/ 2 w 2"/>
                  <a:gd name="T35" fmla="*/ 0 h 221"/>
                  <a:gd name="T36" fmla="*/ 2 w 2"/>
                  <a:gd name="T37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21">
                    <a:moveTo>
                      <a:pt x="2" y="0"/>
                    </a:move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9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57" name="Freeform 8583"/>
              <p:cNvSpPr>
                <a:spLocks/>
              </p:cNvSpPr>
              <p:nvPr/>
            </p:nvSpPr>
            <p:spPr bwMode="auto">
              <a:xfrm>
                <a:off x="2593" y="3020"/>
                <a:ext cx="2" cy="224"/>
              </a:xfrm>
              <a:custGeom>
                <a:avLst/>
                <a:gdLst>
                  <a:gd name="T0" fmla="*/ 2 w 2"/>
                  <a:gd name="T1" fmla="*/ 2 h 224"/>
                  <a:gd name="T2" fmla="*/ 2 w 2"/>
                  <a:gd name="T3" fmla="*/ 223 h 224"/>
                  <a:gd name="T4" fmla="*/ 2 w 2"/>
                  <a:gd name="T5" fmla="*/ 223 h 224"/>
                  <a:gd name="T6" fmla="*/ 2 w 2"/>
                  <a:gd name="T7" fmla="*/ 223 h 224"/>
                  <a:gd name="T8" fmla="*/ 0 w 2"/>
                  <a:gd name="T9" fmla="*/ 223 h 224"/>
                  <a:gd name="T10" fmla="*/ 0 w 2"/>
                  <a:gd name="T11" fmla="*/ 223 h 224"/>
                  <a:gd name="T12" fmla="*/ 0 w 2"/>
                  <a:gd name="T13" fmla="*/ 223 h 224"/>
                  <a:gd name="T14" fmla="*/ 0 w 2"/>
                  <a:gd name="T15" fmla="*/ 224 h 224"/>
                  <a:gd name="T16" fmla="*/ 0 w 2"/>
                  <a:gd name="T17" fmla="*/ 224 h 224"/>
                  <a:gd name="T18" fmla="*/ 0 w 2"/>
                  <a:gd name="T19" fmla="*/ 224 h 224"/>
                  <a:gd name="T20" fmla="*/ 0 w 2"/>
                  <a:gd name="T21" fmla="*/ 0 h 224"/>
                  <a:gd name="T22" fmla="*/ 0 w 2"/>
                  <a:gd name="T23" fmla="*/ 0 h 224"/>
                  <a:gd name="T24" fmla="*/ 0 w 2"/>
                  <a:gd name="T25" fmla="*/ 0 h 224"/>
                  <a:gd name="T26" fmla="*/ 0 w 2"/>
                  <a:gd name="T27" fmla="*/ 0 h 224"/>
                  <a:gd name="T28" fmla="*/ 0 w 2"/>
                  <a:gd name="T29" fmla="*/ 0 h 224"/>
                  <a:gd name="T30" fmla="*/ 0 w 2"/>
                  <a:gd name="T31" fmla="*/ 0 h 224"/>
                  <a:gd name="T32" fmla="*/ 2 w 2"/>
                  <a:gd name="T33" fmla="*/ 0 h 224"/>
                  <a:gd name="T34" fmla="*/ 2 w 2"/>
                  <a:gd name="T35" fmla="*/ 0 h 224"/>
                  <a:gd name="T36" fmla="*/ 2 w 2"/>
                  <a:gd name="T37" fmla="*/ 2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24">
                    <a:moveTo>
                      <a:pt x="2" y="2"/>
                    </a:move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4"/>
                    </a:lnTo>
                    <a:lnTo>
                      <a:pt x="0" y="224"/>
                    </a:lnTo>
                    <a:lnTo>
                      <a:pt x="0" y="2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A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58" name="Freeform 8584"/>
              <p:cNvSpPr>
                <a:spLocks/>
              </p:cNvSpPr>
              <p:nvPr/>
            </p:nvSpPr>
            <p:spPr bwMode="auto">
              <a:xfrm>
                <a:off x="2591" y="3018"/>
                <a:ext cx="2" cy="228"/>
              </a:xfrm>
              <a:custGeom>
                <a:avLst/>
                <a:gdLst>
                  <a:gd name="T0" fmla="*/ 2 w 2"/>
                  <a:gd name="T1" fmla="*/ 2 h 228"/>
                  <a:gd name="T2" fmla="*/ 2 w 2"/>
                  <a:gd name="T3" fmla="*/ 226 h 228"/>
                  <a:gd name="T4" fmla="*/ 2 w 2"/>
                  <a:gd name="T5" fmla="*/ 226 h 228"/>
                  <a:gd name="T6" fmla="*/ 0 w 2"/>
                  <a:gd name="T7" fmla="*/ 226 h 228"/>
                  <a:gd name="T8" fmla="*/ 0 w 2"/>
                  <a:gd name="T9" fmla="*/ 226 h 228"/>
                  <a:gd name="T10" fmla="*/ 0 w 2"/>
                  <a:gd name="T11" fmla="*/ 226 h 228"/>
                  <a:gd name="T12" fmla="*/ 0 w 2"/>
                  <a:gd name="T13" fmla="*/ 226 h 228"/>
                  <a:gd name="T14" fmla="*/ 0 w 2"/>
                  <a:gd name="T15" fmla="*/ 226 h 228"/>
                  <a:gd name="T16" fmla="*/ 0 w 2"/>
                  <a:gd name="T17" fmla="*/ 226 h 228"/>
                  <a:gd name="T18" fmla="*/ 0 w 2"/>
                  <a:gd name="T19" fmla="*/ 228 h 228"/>
                  <a:gd name="T20" fmla="*/ 0 w 2"/>
                  <a:gd name="T21" fmla="*/ 0 h 228"/>
                  <a:gd name="T22" fmla="*/ 0 w 2"/>
                  <a:gd name="T23" fmla="*/ 0 h 228"/>
                  <a:gd name="T24" fmla="*/ 0 w 2"/>
                  <a:gd name="T25" fmla="*/ 0 h 228"/>
                  <a:gd name="T26" fmla="*/ 0 w 2"/>
                  <a:gd name="T27" fmla="*/ 0 h 228"/>
                  <a:gd name="T28" fmla="*/ 0 w 2"/>
                  <a:gd name="T29" fmla="*/ 0 h 228"/>
                  <a:gd name="T30" fmla="*/ 0 w 2"/>
                  <a:gd name="T31" fmla="*/ 0 h 228"/>
                  <a:gd name="T32" fmla="*/ 0 w 2"/>
                  <a:gd name="T33" fmla="*/ 0 h 228"/>
                  <a:gd name="T34" fmla="*/ 2 w 2"/>
                  <a:gd name="T35" fmla="*/ 2 h 228"/>
                  <a:gd name="T36" fmla="*/ 2 w 2"/>
                  <a:gd name="T37" fmla="*/ 2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28">
                    <a:moveTo>
                      <a:pt x="2" y="2"/>
                    </a:moveTo>
                    <a:lnTo>
                      <a:pt x="2" y="226"/>
                    </a:lnTo>
                    <a:lnTo>
                      <a:pt x="2" y="226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0" y="22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A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59" name="Freeform 8585"/>
              <p:cNvSpPr>
                <a:spLocks/>
              </p:cNvSpPr>
              <p:nvPr/>
            </p:nvSpPr>
            <p:spPr bwMode="auto">
              <a:xfrm>
                <a:off x="2587" y="3016"/>
                <a:ext cx="4" cy="230"/>
              </a:xfrm>
              <a:custGeom>
                <a:avLst/>
                <a:gdLst>
                  <a:gd name="T0" fmla="*/ 4 w 4"/>
                  <a:gd name="T1" fmla="*/ 2 h 230"/>
                  <a:gd name="T2" fmla="*/ 4 w 4"/>
                  <a:gd name="T3" fmla="*/ 230 h 230"/>
                  <a:gd name="T4" fmla="*/ 2 w 4"/>
                  <a:gd name="T5" fmla="*/ 230 h 230"/>
                  <a:gd name="T6" fmla="*/ 2 w 4"/>
                  <a:gd name="T7" fmla="*/ 230 h 230"/>
                  <a:gd name="T8" fmla="*/ 2 w 4"/>
                  <a:gd name="T9" fmla="*/ 230 h 230"/>
                  <a:gd name="T10" fmla="*/ 2 w 4"/>
                  <a:gd name="T11" fmla="*/ 230 h 230"/>
                  <a:gd name="T12" fmla="*/ 2 w 4"/>
                  <a:gd name="T13" fmla="*/ 230 h 230"/>
                  <a:gd name="T14" fmla="*/ 2 w 4"/>
                  <a:gd name="T15" fmla="*/ 230 h 230"/>
                  <a:gd name="T16" fmla="*/ 0 w 4"/>
                  <a:gd name="T17" fmla="*/ 230 h 230"/>
                  <a:gd name="T18" fmla="*/ 0 w 4"/>
                  <a:gd name="T19" fmla="*/ 230 h 230"/>
                  <a:gd name="T20" fmla="*/ 0 w 4"/>
                  <a:gd name="T21" fmla="*/ 0 h 230"/>
                  <a:gd name="T22" fmla="*/ 0 w 4"/>
                  <a:gd name="T23" fmla="*/ 0 h 230"/>
                  <a:gd name="T24" fmla="*/ 2 w 4"/>
                  <a:gd name="T25" fmla="*/ 0 h 230"/>
                  <a:gd name="T26" fmla="*/ 2 w 4"/>
                  <a:gd name="T27" fmla="*/ 0 h 230"/>
                  <a:gd name="T28" fmla="*/ 2 w 4"/>
                  <a:gd name="T29" fmla="*/ 0 h 230"/>
                  <a:gd name="T30" fmla="*/ 2 w 4"/>
                  <a:gd name="T31" fmla="*/ 2 h 230"/>
                  <a:gd name="T32" fmla="*/ 2 w 4"/>
                  <a:gd name="T33" fmla="*/ 2 h 230"/>
                  <a:gd name="T34" fmla="*/ 2 w 4"/>
                  <a:gd name="T35" fmla="*/ 2 h 230"/>
                  <a:gd name="T36" fmla="*/ 4 w 4"/>
                  <a:gd name="T37" fmla="*/ 2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30">
                    <a:moveTo>
                      <a:pt x="4" y="2"/>
                    </a:moveTo>
                    <a:lnTo>
                      <a:pt x="4" y="230"/>
                    </a:lnTo>
                    <a:lnTo>
                      <a:pt x="2" y="230"/>
                    </a:lnTo>
                    <a:lnTo>
                      <a:pt x="2" y="230"/>
                    </a:lnTo>
                    <a:lnTo>
                      <a:pt x="2" y="230"/>
                    </a:lnTo>
                    <a:lnTo>
                      <a:pt x="2" y="230"/>
                    </a:lnTo>
                    <a:lnTo>
                      <a:pt x="2" y="230"/>
                    </a:lnTo>
                    <a:lnTo>
                      <a:pt x="2" y="230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0B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60" name="Freeform 8586"/>
              <p:cNvSpPr>
                <a:spLocks/>
              </p:cNvSpPr>
              <p:nvPr/>
            </p:nvSpPr>
            <p:spPr bwMode="auto">
              <a:xfrm>
                <a:off x="2585" y="3014"/>
                <a:ext cx="2" cy="234"/>
              </a:xfrm>
              <a:custGeom>
                <a:avLst/>
                <a:gdLst>
                  <a:gd name="T0" fmla="*/ 2 w 2"/>
                  <a:gd name="T1" fmla="*/ 2 h 234"/>
                  <a:gd name="T2" fmla="*/ 2 w 2"/>
                  <a:gd name="T3" fmla="*/ 232 h 234"/>
                  <a:gd name="T4" fmla="*/ 2 w 2"/>
                  <a:gd name="T5" fmla="*/ 232 h 234"/>
                  <a:gd name="T6" fmla="*/ 2 w 2"/>
                  <a:gd name="T7" fmla="*/ 232 h 234"/>
                  <a:gd name="T8" fmla="*/ 2 w 2"/>
                  <a:gd name="T9" fmla="*/ 234 h 234"/>
                  <a:gd name="T10" fmla="*/ 2 w 2"/>
                  <a:gd name="T11" fmla="*/ 234 h 234"/>
                  <a:gd name="T12" fmla="*/ 2 w 2"/>
                  <a:gd name="T13" fmla="*/ 234 h 234"/>
                  <a:gd name="T14" fmla="*/ 0 w 2"/>
                  <a:gd name="T15" fmla="*/ 234 h 234"/>
                  <a:gd name="T16" fmla="*/ 0 w 2"/>
                  <a:gd name="T17" fmla="*/ 234 h 234"/>
                  <a:gd name="T18" fmla="*/ 0 w 2"/>
                  <a:gd name="T19" fmla="*/ 234 h 234"/>
                  <a:gd name="T20" fmla="*/ 0 w 2"/>
                  <a:gd name="T21" fmla="*/ 0 h 234"/>
                  <a:gd name="T22" fmla="*/ 0 w 2"/>
                  <a:gd name="T23" fmla="*/ 2 h 234"/>
                  <a:gd name="T24" fmla="*/ 0 w 2"/>
                  <a:gd name="T25" fmla="*/ 2 h 234"/>
                  <a:gd name="T26" fmla="*/ 2 w 2"/>
                  <a:gd name="T27" fmla="*/ 2 h 234"/>
                  <a:gd name="T28" fmla="*/ 2 w 2"/>
                  <a:gd name="T29" fmla="*/ 2 h 234"/>
                  <a:gd name="T30" fmla="*/ 2 w 2"/>
                  <a:gd name="T31" fmla="*/ 2 h 234"/>
                  <a:gd name="T32" fmla="*/ 2 w 2"/>
                  <a:gd name="T33" fmla="*/ 2 h 234"/>
                  <a:gd name="T34" fmla="*/ 2 w 2"/>
                  <a:gd name="T35" fmla="*/ 2 h 234"/>
                  <a:gd name="T36" fmla="*/ 2 w 2"/>
                  <a:gd name="T37" fmla="*/ 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4">
                    <a:moveTo>
                      <a:pt x="2" y="2"/>
                    </a:moveTo>
                    <a:lnTo>
                      <a:pt x="2" y="232"/>
                    </a:lnTo>
                    <a:lnTo>
                      <a:pt x="2" y="232"/>
                    </a:lnTo>
                    <a:lnTo>
                      <a:pt x="2" y="232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C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61" name="Freeform 8587"/>
              <p:cNvSpPr>
                <a:spLocks/>
              </p:cNvSpPr>
              <p:nvPr/>
            </p:nvSpPr>
            <p:spPr bwMode="auto">
              <a:xfrm>
                <a:off x="2583" y="3014"/>
                <a:ext cx="2" cy="234"/>
              </a:xfrm>
              <a:custGeom>
                <a:avLst/>
                <a:gdLst>
                  <a:gd name="T0" fmla="*/ 2 w 2"/>
                  <a:gd name="T1" fmla="*/ 0 h 234"/>
                  <a:gd name="T2" fmla="*/ 2 w 2"/>
                  <a:gd name="T3" fmla="*/ 234 h 234"/>
                  <a:gd name="T4" fmla="*/ 2 w 2"/>
                  <a:gd name="T5" fmla="*/ 234 h 234"/>
                  <a:gd name="T6" fmla="*/ 2 w 2"/>
                  <a:gd name="T7" fmla="*/ 234 h 234"/>
                  <a:gd name="T8" fmla="*/ 2 w 2"/>
                  <a:gd name="T9" fmla="*/ 234 h 234"/>
                  <a:gd name="T10" fmla="*/ 2 w 2"/>
                  <a:gd name="T11" fmla="*/ 234 h 234"/>
                  <a:gd name="T12" fmla="*/ 0 w 2"/>
                  <a:gd name="T13" fmla="*/ 234 h 234"/>
                  <a:gd name="T14" fmla="*/ 0 w 2"/>
                  <a:gd name="T15" fmla="*/ 234 h 234"/>
                  <a:gd name="T16" fmla="*/ 0 w 2"/>
                  <a:gd name="T17" fmla="*/ 234 h 234"/>
                  <a:gd name="T18" fmla="*/ 0 w 2"/>
                  <a:gd name="T19" fmla="*/ 234 h 234"/>
                  <a:gd name="T20" fmla="*/ 0 w 2"/>
                  <a:gd name="T21" fmla="*/ 0 h 234"/>
                  <a:gd name="T22" fmla="*/ 0 w 2"/>
                  <a:gd name="T23" fmla="*/ 0 h 234"/>
                  <a:gd name="T24" fmla="*/ 0 w 2"/>
                  <a:gd name="T25" fmla="*/ 0 h 234"/>
                  <a:gd name="T26" fmla="*/ 0 w 2"/>
                  <a:gd name="T27" fmla="*/ 0 h 234"/>
                  <a:gd name="T28" fmla="*/ 2 w 2"/>
                  <a:gd name="T29" fmla="*/ 0 h 234"/>
                  <a:gd name="T30" fmla="*/ 2 w 2"/>
                  <a:gd name="T31" fmla="*/ 0 h 234"/>
                  <a:gd name="T32" fmla="*/ 2 w 2"/>
                  <a:gd name="T33" fmla="*/ 0 h 234"/>
                  <a:gd name="T34" fmla="*/ 2 w 2"/>
                  <a:gd name="T35" fmla="*/ 0 h 234"/>
                  <a:gd name="T36" fmla="*/ 2 w 2"/>
                  <a:gd name="T37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4">
                    <a:moveTo>
                      <a:pt x="2" y="0"/>
                    </a:moveTo>
                    <a:lnTo>
                      <a:pt x="2" y="234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C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62" name="Freeform 8588"/>
              <p:cNvSpPr>
                <a:spLocks/>
              </p:cNvSpPr>
              <p:nvPr/>
            </p:nvSpPr>
            <p:spPr bwMode="auto">
              <a:xfrm>
                <a:off x="2581" y="3012"/>
                <a:ext cx="2" cy="238"/>
              </a:xfrm>
              <a:custGeom>
                <a:avLst/>
                <a:gdLst>
                  <a:gd name="T0" fmla="*/ 2 w 2"/>
                  <a:gd name="T1" fmla="*/ 2 h 238"/>
                  <a:gd name="T2" fmla="*/ 2 w 2"/>
                  <a:gd name="T3" fmla="*/ 236 h 238"/>
                  <a:gd name="T4" fmla="*/ 2 w 2"/>
                  <a:gd name="T5" fmla="*/ 238 h 238"/>
                  <a:gd name="T6" fmla="*/ 2 w 2"/>
                  <a:gd name="T7" fmla="*/ 238 h 238"/>
                  <a:gd name="T8" fmla="*/ 0 w 2"/>
                  <a:gd name="T9" fmla="*/ 238 h 238"/>
                  <a:gd name="T10" fmla="*/ 0 w 2"/>
                  <a:gd name="T11" fmla="*/ 238 h 238"/>
                  <a:gd name="T12" fmla="*/ 0 w 2"/>
                  <a:gd name="T13" fmla="*/ 238 h 238"/>
                  <a:gd name="T14" fmla="*/ 0 w 2"/>
                  <a:gd name="T15" fmla="*/ 238 h 238"/>
                  <a:gd name="T16" fmla="*/ 0 w 2"/>
                  <a:gd name="T17" fmla="*/ 238 h 238"/>
                  <a:gd name="T18" fmla="*/ 0 w 2"/>
                  <a:gd name="T19" fmla="*/ 238 h 238"/>
                  <a:gd name="T20" fmla="*/ 0 w 2"/>
                  <a:gd name="T21" fmla="*/ 0 h 238"/>
                  <a:gd name="T22" fmla="*/ 0 w 2"/>
                  <a:gd name="T23" fmla="*/ 0 h 238"/>
                  <a:gd name="T24" fmla="*/ 0 w 2"/>
                  <a:gd name="T25" fmla="*/ 0 h 238"/>
                  <a:gd name="T26" fmla="*/ 0 w 2"/>
                  <a:gd name="T27" fmla="*/ 0 h 238"/>
                  <a:gd name="T28" fmla="*/ 0 w 2"/>
                  <a:gd name="T29" fmla="*/ 2 h 238"/>
                  <a:gd name="T30" fmla="*/ 0 w 2"/>
                  <a:gd name="T31" fmla="*/ 2 h 238"/>
                  <a:gd name="T32" fmla="*/ 2 w 2"/>
                  <a:gd name="T33" fmla="*/ 2 h 238"/>
                  <a:gd name="T34" fmla="*/ 2 w 2"/>
                  <a:gd name="T35" fmla="*/ 2 h 238"/>
                  <a:gd name="T36" fmla="*/ 2 w 2"/>
                  <a:gd name="T37" fmla="*/ 2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8">
                    <a:moveTo>
                      <a:pt x="2" y="2"/>
                    </a:moveTo>
                    <a:lnTo>
                      <a:pt x="2" y="236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D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63" name="Freeform 8589"/>
              <p:cNvSpPr>
                <a:spLocks/>
              </p:cNvSpPr>
              <p:nvPr/>
            </p:nvSpPr>
            <p:spPr bwMode="auto">
              <a:xfrm>
                <a:off x="2579" y="3012"/>
                <a:ext cx="2" cy="240"/>
              </a:xfrm>
              <a:custGeom>
                <a:avLst/>
                <a:gdLst>
                  <a:gd name="T0" fmla="*/ 2 w 2"/>
                  <a:gd name="T1" fmla="*/ 0 h 240"/>
                  <a:gd name="T2" fmla="*/ 2 w 2"/>
                  <a:gd name="T3" fmla="*/ 238 h 240"/>
                  <a:gd name="T4" fmla="*/ 2 w 2"/>
                  <a:gd name="T5" fmla="*/ 238 h 240"/>
                  <a:gd name="T6" fmla="*/ 0 w 2"/>
                  <a:gd name="T7" fmla="*/ 238 h 240"/>
                  <a:gd name="T8" fmla="*/ 0 w 2"/>
                  <a:gd name="T9" fmla="*/ 238 h 240"/>
                  <a:gd name="T10" fmla="*/ 0 w 2"/>
                  <a:gd name="T11" fmla="*/ 238 h 240"/>
                  <a:gd name="T12" fmla="*/ 0 w 2"/>
                  <a:gd name="T13" fmla="*/ 238 h 240"/>
                  <a:gd name="T14" fmla="*/ 0 w 2"/>
                  <a:gd name="T15" fmla="*/ 238 h 240"/>
                  <a:gd name="T16" fmla="*/ 0 w 2"/>
                  <a:gd name="T17" fmla="*/ 238 h 240"/>
                  <a:gd name="T18" fmla="*/ 0 w 2"/>
                  <a:gd name="T19" fmla="*/ 240 h 240"/>
                  <a:gd name="T20" fmla="*/ 0 w 2"/>
                  <a:gd name="T21" fmla="*/ 0 h 240"/>
                  <a:gd name="T22" fmla="*/ 0 w 2"/>
                  <a:gd name="T23" fmla="*/ 0 h 240"/>
                  <a:gd name="T24" fmla="*/ 0 w 2"/>
                  <a:gd name="T25" fmla="*/ 0 h 240"/>
                  <a:gd name="T26" fmla="*/ 0 w 2"/>
                  <a:gd name="T27" fmla="*/ 0 h 240"/>
                  <a:gd name="T28" fmla="*/ 0 w 2"/>
                  <a:gd name="T29" fmla="*/ 0 h 240"/>
                  <a:gd name="T30" fmla="*/ 0 w 2"/>
                  <a:gd name="T31" fmla="*/ 0 h 240"/>
                  <a:gd name="T32" fmla="*/ 0 w 2"/>
                  <a:gd name="T33" fmla="*/ 0 h 240"/>
                  <a:gd name="T34" fmla="*/ 2 w 2"/>
                  <a:gd name="T35" fmla="*/ 0 h 240"/>
                  <a:gd name="T36" fmla="*/ 2 w 2"/>
                  <a:gd name="T37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0">
                    <a:moveTo>
                      <a:pt x="2" y="0"/>
                    </a:moveTo>
                    <a:lnTo>
                      <a:pt x="2" y="238"/>
                    </a:lnTo>
                    <a:lnTo>
                      <a:pt x="2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4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D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3115" name="Group 8590"/>
            <p:cNvGrpSpPr>
              <a:grpSpLocks/>
            </p:cNvGrpSpPr>
            <p:nvPr/>
          </p:nvGrpSpPr>
          <p:grpSpPr bwMode="auto">
            <a:xfrm>
              <a:off x="2119" y="3006"/>
              <a:ext cx="460" cy="250"/>
              <a:chOff x="2119" y="3006"/>
              <a:chExt cx="460" cy="250"/>
            </a:xfrm>
          </p:grpSpPr>
          <p:sp>
            <p:nvSpPr>
              <p:cNvPr id="3664" name="Freeform 8591"/>
              <p:cNvSpPr>
                <a:spLocks/>
              </p:cNvSpPr>
              <p:nvPr/>
            </p:nvSpPr>
            <p:spPr bwMode="auto">
              <a:xfrm>
                <a:off x="2576" y="3010"/>
                <a:ext cx="3" cy="242"/>
              </a:xfrm>
              <a:custGeom>
                <a:avLst/>
                <a:gdLst>
                  <a:gd name="T0" fmla="*/ 3 w 3"/>
                  <a:gd name="T1" fmla="*/ 2 h 242"/>
                  <a:gd name="T2" fmla="*/ 3 w 3"/>
                  <a:gd name="T3" fmla="*/ 242 h 242"/>
                  <a:gd name="T4" fmla="*/ 2 w 3"/>
                  <a:gd name="T5" fmla="*/ 242 h 242"/>
                  <a:gd name="T6" fmla="*/ 2 w 3"/>
                  <a:gd name="T7" fmla="*/ 242 h 242"/>
                  <a:gd name="T8" fmla="*/ 2 w 3"/>
                  <a:gd name="T9" fmla="*/ 242 h 242"/>
                  <a:gd name="T10" fmla="*/ 2 w 3"/>
                  <a:gd name="T11" fmla="*/ 242 h 242"/>
                  <a:gd name="T12" fmla="*/ 2 w 3"/>
                  <a:gd name="T13" fmla="*/ 242 h 242"/>
                  <a:gd name="T14" fmla="*/ 2 w 3"/>
                  <a:gd name="T15" fmla="*/ 242 h 242"/>
                  <a:gd name="T16" fmla="*/ 0 w 3"/>
                  <a:gd name="T17" fmla="*/ 242 h 242"/>
                  <a:gd name="T18" fmla="*/ 0 w 3"/>
                  <a:gd name="T19" fmla="*/ 242 h 242"/>
                  <a:gd name="T20" fmla="*/ 0 w 3"/>
                  <a:gd name="T21" fmla="*/ 0 h 242"/>
                  <a:gd name="T22" fmla="*/ 0 w 3"/>
                  <a:gd name="T23" fmla="*/ 0 h 242"/>
                  <a:gd name="T24" fmla="*/ 2 w 3"/>
                  <a:gd name="T25" fmla="*/ 0 h 242"/>
                  <a:gd name="T26" fmla="*/ 2 w 3"/>
                  <a:gd name="T27" fmla="*/ 0 h 242"/>
                  <a:gd name="T28" fmla="*/ 2 w 3"/>
                  <a:gd name="T29" fmla="*/ 0 h 242"/>
                  <a:gd name="T30" fmla="*/ 2 w 3"/>
                  <a:gd name="T31" fmla="*/ 2 h 242"/>
                  <a:gd name="T32" fmla="*/ 2 w 3"/>
                  <a:gd name="T33" fmla="*/ 2 h 242"/>
                  <a:gd name="T34" fmla="*/ 2 w 3"/>
                  <a:gd name="T35" fmla="*/ 2 h 242"/>
                  <a:gd name="T36" fmla="*/ 3 w 3"/>
                  <a:gd name="T37" fmla="*/ 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242">
                    <a:moveTo>
                      <a:pt x="3" y="2"/>
                    </a:moveTo>
                    <a:lnTo>
                      <a:pt x="3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0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65" name="Freeform 8592"/>
              <p:cNvSpPr>
                <a:spLocks/>
              </p:cNvSpPr>
              <p:nvPr/>
            </p:nvSpPr>
            <p:spPr bwMode="auto">
              <a:xfrm>
                <a:off x="2574" y="3010"/>
                <a:ext cx="2" cy="242"/>
              </a:xfrm>
              <a:custGeom>
                <a:avLst/>
                <a:gdLst>
                  <a:gd name="T0" fmla="*/ 2 w 2"/>
                  <a:gd name="T1" fmla="*/ 0 h 242"/>
                  <a:gd name="T2" fmla="*/ 2 w 2"/>
                  <a:gd name="T3" fmla="*/ 242 h 242"/>
                  <a:gd name="T4" fmla="*/ 2 w 2"/>
                  <a:gd name="T5" fmla="*/ 242 h 242"/>
                  <a:gd name="T6" fmla="*/ 2 w 2"/>
                  <a:gd name="T7" fmla="*/ 242 h 242"/>
                  <a:gd name="T8" fmla="*/ 2 w 2"/>
                  <a:gd name="T9" fmla="*/ 242 h 242"/>
                  <a:gd name="T10" fmla="*/ 2 w 2"/>
                  <a:gd name="T11" fmla="*/ 242 h 242"/>
                  <a:gd name="T12" fmla="*/ 2 w 2"/>
                  <a:gd name="T13" fmla="*/ 242 h 242"/>
                  <a:gd name="T14" fmla="*/ 0 w 2"/>
                  <a:gd name="T15" fmla="*/ 242 h 242"/>
                  <a:gd name="T16" fmla="*/ 0 w 2"/>
                  <a:gd name="T17" fmla="*/ 242 h 242"/>
                  <a:gd name="T18" fmla="*/ 0 w 2"/>
                  <a:gd name="T19" fmla="*/ 242 h 242"/>
                  <a:gd name="T20" fmla="*/ 0 w 2"/>
                  <a:gd name="T21" fmla="*/ 0 h 242"/>
                  <a:gd name="T22" fmla="*/ 0 w 2"/>
                  <a:gd name="T23" fmla="*/ 0 h 242"/>
                  <a:gd name="T24" fmla="*/ 0 w 2"/>
                  <a:gd name="T25" fmla="*/ 0 h 242"/>
                  <a:gd name="T26" fmla="*/ 2 w 2"/>
                  <a:gd name="T27" fmla="*/ 0 h 242"/>
                  <a:gd name="T28" fmla="*/ 2 w 2"/>
                  <a:gd name="T29" fmla="*/ 0 h 242"/>
                  <a:gd name="T30" fmla="*/ 2 w 2"/>
                  <a:gd name="T31" fmla="*/ 0 h 242"/>
                  <a:gd name="T32" fmla="*/ 2 w 2"/>
                  <a:gd name="T33" fmla="*/ 0 h 242"/>
                  <a:gd name="T34" fmla="*/ 2 w 2"/>
                  <a:gd name="T35" fmla="*/ 0 h 242"/>
                  <a:gd name="T36" fmla="*/ 2 w 2"/>
                  <a:gd name="T37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2">
                    <a:moveTo>
                      <a:pt x="2" y="0"/>
                    </a:move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66" name="Freeform 8593"/>
              <p:cNvSpPr>
                <a:spLocks/>
              </p:cNvSpPr>
              <p:nvPr/>
            </p:nvSpPr>
            <p:spPr bwMode="auto">
              <a:xfrm>
                <a:off x="2572" y="3008"/>
                <a:ext cx="2" cy="246"/>
              </a:xfrm>
              <a:custGeom>
                <a:avLst/>
                <a:gdLst>
                  <a:gd name="T0" fmla="*/ 2 w 2"/>
                  <a:gd name="T1" fmla="*/ 2 h 246"/>
                  <a:gd name="T2" fmla="*/ 2 w 2"/>
                  <a:gd name="T3" fmla="*/ 244 h 246"/>
                  <a:gd name="T4" fmla="*/ 2 w 2"/>
                  <a:gd name="T5" fmla="*/ 244 h 246"/>
                  <a:gd name="T6" fmla="*/ 2 w 2"/>
                  <a:gd name="T7" fmla="*/ 244 h 246"/>
                  <a:gd name="T8" fmla="*/ 2 w 2"/>
                  <a:gd name="T9" fmla="*/ 244 h 246"/>
                  <a:gd name="T10" fmla="*/ 2 w 2"/>
                  <a:gd name="T11" fmla="*/ 246 h 246"/>
                  <a:gd name="T12" fmla="*/ 0 w 2"/>
                  <a:gd name="T13" fmla="*/ 246 h 246"/>
                  <a:gd name="T14" fmla="*/ 0 w 2"/>
                  <a:gd name="T15" fmla="*/ 246 h 246"/>
                  <a:gd name="T16" fmla="*/ 0 w 2"/>
                  <a:gd name="T17" fmla="*/ 246 h 246"/>
                  <a:gd name="T18" fmla="*/ 0 w 2"/>
                  <a:gd name="T19" fmla="*/ 246 h 246"/>
                  <a:gd name="T20" fmla="*/ 0 w 2"/>
                  <a:gd name="T21" fmla="*/ 0 h 246"/>
                  <a:gd name="T22" fmla="*/ 0 w 2"/>
                  <a:gd name="T23" fmla="*/ 0 h 246"/>
                  <a:gd name="T24" fmla="*/ 0 w 2"/>
                  <a:gd name="T25" fmla="*/ 2 h 246"/>
                  <a:gd name="T26" fmla="*/ 0 w 2"/>
                  <a:gd name="T27" fmla="*/ 2 h 246"/>
                  <a:gd name="T28" fmla="*/ 2 w 2"/>
                  <a:gd name="T29" fmla="*/ 2 h 246"/>
                  <a:gd name="T30" fmla="*/ 2 w 2"/>
                  <a:gd name="T31" fmla="*/ 2 h 246"/>
                  <a:gd name="T32" fmla="*/ 2 w 2"/>
                  <a:gd name="T33" fmla="*/ 2 h 246"/>
                  <a:gd name="T34" fmla="*/ 2 w 2"/>
                  <a:gd name="T35" fmla="*/ 2 h 246"/>
                  <a:gd name="T36" fmla="*/ 2 w 2"/>
                  <a:gd name="T37" fmla="*/ 2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6">
                    <a:moveTo>
                      <a:pt x="2" y="2"/>
                    </a:move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67" name="Freeform 8594"/>
              <p:cNvSpPr>
                <a:spLocks/>
              </p:cNvSpPr>
              <p:nvPr/>
            </p:nvSpPr>
            <p:spPr bwMode="auto">
              <a:xfrm>
                <a:off x="2570" y="3008"/>
                <a:ext cx="2" cy="246"/>
              </a:xfrm>
              <a:custGeom>
                <a:avLst/>
                <a:gdLst>
                  <a:gd name="T0" fmla="*/ 2 w 2"/>
                  <a:gd name="T1" fmla="*/ 0 h 246"/>
                  <a:gd name="T2" fmla="*/ 2 w 2"/>
                  <a:gd name="T3" fmla="*/ 246 h 246"/>
                  <a:gd name="T4" fmla="*/ 2 w 2"/>
                  <a:gd name="T5" fmla="*/ 246 h 246"/>
                  <a:gd name="T6" fmla="*/ 2 w 2"/>
                  <a:gd name="T7" fmla="*/ 246 h 246"/>
                  <a:gd name="T8" fmla="*/ 0 w 2"/>
                  <a:gd name="T9" fmla="*/ 246 h 246"/>
                  <a:gd name="T10" fmla="*/ 0 w 2"/>
                  <a:gd name="T11" fmla="*/ 246 h 246"/>
                  <a:gd name="T12" fmla="*/ 0 w 2"/>
                  <a:gd name="T13" fmla="*/ 246 h 246"/>
                  <a:gd name="T14" fmla="*/ 0 w 2"/>
                  <a:gd name="T15" fmla="*/ 246 h 246"/>
                  <a:gd name="T16" fmla="*/ 0 w 2"/>
                  <a:gd name="T17" fmla="*/ 246 h 246"/>
                  <a:gd name="T18" fmla="*/ 0 w 2"/>
                  <a:gd name="T19" fmla="*/ 246 h 246"/>
                  <a:gd name="T20" fmla="*/ 0 w 2"/>
                  <a:gd name="T21" fmla="*/ 0 h 246"/>
                  <a:gd name="T22" fmla="*/ 0 w 2"/>
                  <a:gd name="T23" fmla="*/ 0 h 246"/>
                  <a:gd name="T24" fmla="*/ 0 w 2"/>
                  <a:gd name="T25" fmla="*/ 0 h 246"/>
                  <a:gd name="T26" fmla="*/ 0 w 2"/>
                  <a:gd name="T27" fmla="*/ 0 h 246"/>
                  <a:gd name="T28" fmla="*/ 0 w 2"/>
                  <a:gd name="T29" fmla="*/ 0 h 246"/>
                  <a:gd name="T30" fmla="*/ 0 w 2"/>
                  <a:gd name="T31" fmla="*/ 0 h 246"/>
                  <a:gd name="T32" fmla="*/ 2 w 2"/>
                  <a:gd name="T33" fmla="*/ 0 h 246"/>
                  <a:gd name="T34" fmla="*/ 2 w 2"/>
                  <a:gd name="T35" fmla="*/ 0 h 246"/>
                  <a:gd name="T36" fmla="*/ 2 w 2"/>
                  <a:gd name="T3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6">
                    <a:moveTo>
                      <a:pt x="2" y="0"/>
                    </a:move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0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68" name="Freeform 8595"/>
              <p:cNvSpPr>
                <a:spLocks/>
              </p:cNvSpPr>
              <p:nvPr/>
            </p:nvSpPr>
            <p:spPr bwMode="auto">
              <a:xfrm>
                <a:off x="2568" y="3008"/>
                <a:ext cx="2" cy="246"/>
              </a:xfrm>
              <a:custGeom>
                <a:avLst/>
                <a:gdLst>
                  <a:gd name="T0" fmla="*/ 2 w 2"/>
                  <a:gd name="T1" fmla="*/ 0 h 246"/>
                  <a:gd name="T2" fmla="*/ 2 w 2"/>
                  <a:gd name="T3" fmla="*/ 246 h 246"/>
                  <a:gd name="T4" fmla="*/ 2 w 2"/>
                  <a:gd name="T5" fmla="*/ 246 h 246"/>
                  <a:gd name="T6" fmla="*/ 0 w 2"/>
                  <a:gd name="T7" fmla="*/ 246 h 246"/>
                  <a:gd name="T8" fmla="*/ 0 w 2"/>
                  <a:gd name="T9" fmla="*/ 246 h 246"/>
                  <a:gd name="T10" fmla="*/ 0 w 2"/>
                  <a:gd name="T11" fmla="*/ 246 h 246"/>
                  <a:gd name="T12" fmla="*/ 0 w 2"/>
                  <a:gd name="T13" fmla="*/ 246 h 246"/>
                  <a:gd name="T14" fmla="*/ 0 w 2"/>
                  <a:gd name="T15" fmla="*/ 246 h 246"/>
                  <a:gd name="T16" fmla="*/ 0 w 2"/>
                  <a:gd name="T17" fmla="*/ 246 h 246"/>
                  <a:gd name="T18" fmla="*/ 0 w 2"/>
                  <a:gd name="T19" fmla="*/ 246 h 246"/>
                  <a:gd name="T20" fmla="*/ 0 w 2"/>
                  <a:gd name="T21" fmla="*/ 0 h 246"/>
                  <a:gd name="T22" fmla="*/ 0 w 2"/>
                  <a:gd name="T23" fmla="*/ 0 h 246"/>
                  <a:gd name="T24" fmla="*/ 0 w 2"/>
                  <a:gd name="T25" fmla="*/ 0 h 246"/>
                  <a:gd name="T26" fmla="*/ 0 w 2"/>
                  <a:gd name="T27" fmla="*/ 0 h 246"/>
                  <a:gd name="T28" fmla="*/ 0 w 2"/>
                  <a:gd name="T29" fmla="*/ 0 h 246"/>
                  <a:gd name="T30" fmla="*/ 0 w 2"/>
                  <a:gd name="T31" fmla="*/ 0 h 246"/>
                  <a:gd name="T32" fmla="*/ 0 w 2"/>
                  <a:gd name="T33" fmla="*/ 0 h 246"/>
                  <a:gd name="T34" fmla="*/ 2 w 2"/>
                  <a:gd name="T35" fmla="*/ 0 h 246"/>
                  <a:gd name="T36" fmla="*/ 2 w 2"/>
                  <a:gd name="T3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6">
                    <a:moveTo>
                      <a:pt x="2" y="0"/>
                    </a:moveTo>
                    <a:lnTo>
                      <a:pt x="2" y="246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69" name="Freeform 8596"/>
              <p:cNvSpPr>
                <a:spLocks/>
              </p:cNvSpPr>
              <p:nvPr/>
            </p:nvSpPr>
            <p:spPr bwMode="auto">
              <a:xfrm>
                <a:off x="2564" y="3008"/>
                <a:ext cx="4" cy="246"/>
              </a:xfrm>
              <a:custGeom>
                <a:avLst/>
                <a:gdLst>
                  <a:gd name="T0" fmla="*/ 4 w 4"/>
                  <a:gd name="T1" fmla="*/ 0 h 246"/>
                  <a:gd name="T2" fmla="*/ 4 w 4"/>
                  <a:gd name="T3" fmla="*/ 246 h 246"/>
                  <a:gd name="T4" fmla="*/ 2 w 4"/>
                  <a:gd name="T5" fmla="*/ 246 h 246"/>
                  <a:gd name="T6" fmla="*/ 2 w 4"/>
                  <a:gd name="T7" fmla="*/ 246 h 246"/>
                  <a:gd name="T8" fmla="*/ 2 w 4"/>
                  <a:gd name="T9" fmla="*/ 246 h 246"/>
                  <a:gd name="T10" fmla="*/ 2 w 4"/>
                  <a:gd name="T11" fmla="*/ 246 h 246"/>
                  <a:gd name="T12" fmla="*/ 2 w 4"/>
                  <a:gd name="T13" fmla="*/ 246 h 246"/>
                  <a:gd name="T14" fmla="*/ 2 w 4"/>
                  <a:gd name="T15" fmla="*/ 246 h 246"/>
                  <a:gd name="T16" fmla="*/ 0 w 4"/>
                  <a:gd name="T17" fmla="*/ 246 h 246"/>
                  <a:gd name="T18" fmla="*/ 0 w 4"/>
                  <a:gd name="T19" fmla="*/ 246 h 246"/>
                  <a:gd name="T20" fmla="*/ 0 w 4"/>
                  <a:gd name="T21" fmla="*/ 0 h 246"/>
                  <a:gd name="T22" fmla="*/ 0 w 4"/>
                  <a:gd name="T23" fmla="*/ 0 h 246"/>
                  <a:gd name="T24" fmla="*/ 2 w 4"/>
                  <a:gd name="T25" fmla="*/ 0 h 246"/>
                  <a:gd name="T26" fmla="*/ 2 w 4"/>
                  <a:gd name="T27" fmla="*/ 0 h 246"/>
                  <a:gd name="T28" fmla="*/ 2 w 4"/>
                  <a:gd name="T29" fmla="*/ 0 h 246"/>
                  <a:gd name="T30" fmla="*/ 2 w 4"/>
                  <a:gd name="T31" fmla="*/ 0 h 246"/>
                  <a:gd name="T32" fmla="*/ 2 w 4"/>
                  <a:gd name="T33" fmla="*/ 0 h 246"/>
                  <a:gd name="T34" fmla="*/ 2 w 4"/>
                  <a:gd name="T35" fmla="*/ 0 h 246"/>
                  <a:gd name="T36" fmla="*/ 4 w 4"/>
                  <a:gd name="T3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46">
                    <a:moveTo>
                      <a:pt x="4" y="0"/>
                    </a:moveTo>
                    <a:lnTo>
                      <a:pt x="4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1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70" name="Freeform 8597"/>
              <p:cNvSpPr>
                <a:spLocks/>
              </p:cNvSpPr>
              <p:nvPr/>
            </p:nvSpPr>
            <p:spPr bwMode="auto">
              <a:xfrm>
                <a:off x="2562" y="3006"/>
                <a:ext cx="2" cy="250"/>
              </a:xfrm>
              <a:custGeom>
                <a:avLst/>
                <a:gdLst>
                  <a:gd name="T0" fmla="*/ 2 w 2"/>
                  <a:gd name="T1" fmla="*/ 2 h 250"/>
                  <a:gd name="T2" fmla="*/ 2 w 2"/>
                  <a:gd name="T3" fmla="*/ 248 h 250"/>
                  <a:gd name="T4" fmla="*/ 2 w 2"/>
                  <a:gd name="T5" fmla="*/ 250 h 250"/>
                  <a:gd name="T6" fmla="*/ 2 w 2"/>
                  <a:gd name="T7" fmla="*/ 250 h 250"/>
                  <a:gd name="T8" fmla="*/ 2 w 2"/>
                  <a:gd name="T9" fmla="*/ 250 h 250"/>
                  <a:gd name="T10" fmla="*/ 2 w 2"/>
                  <a:gd name="T11" fmla="*/ 250 h 250"/>
                  <a:gd name="T12" fmla="*/ 2 w 2"/>
                  <a:gd name="T13" fmla="*/ 250 h 250"/>
                  <a:gd name="T14" fmla="*/ 0 w 2"/>
                  <a:gd name="T15" fmla="*/ 250 h 250"/>
                  <a:gd name="T16" fmla="*/ 0 w 2"/>
                  <a:gd name="T17" fmla="*/ 250 h 250"/>
                  <a:gd name="T18" fmla="*/ 0 w 2"/>
                  <a:gd name="T19" fmla="*/ 250 h 250"/>
                  <a:gd name="T20" fmla="*/ 0 w 2"/>
                  <a:gd name="T21" fmla="*/ 0 h 250"/>
                  <a:gd name="T22" fmla="*/ 0 w 2"/>
                  <a:gd name="T23" fmla="*/ 0 h 250"/>
                  <a:gd name="T24" fmla="*/ 0 w 2"/>
                  <a:gd name="T25" fmla="*/ 0 h 250"/>
                  <a:gd name="T26" fmla="*/ 2 w 2"/>
                  <a:gd name="T27" fmla="*/ 0 h 250"/>
                  <a:gd name="T28" fmla="*/ 2 w 2"/>
                  <a:gd name="T29" fmla="*/ 0 h 250"/>
                  <a:gd name="T30" fmla="*/ 2 w 2"/>
                  <a:gd name="T31" fmla="*/ 0 h 250"/>
                  <a:gd name="T32" fmla="*/ 2 w 2"/>
                  <a:gd name="T33" fmla="*/ 0 h 250"/>
                  <a:gd name="T34" fmla="*/ 2 w 2"/>
                  <a:gd name="T35" fmla="*/ 2 h 250"/>
                  <a:gd name="T36" fmla="*/ 2 w 2"/>
                  <a:gd name="T37" fmla="*/ 2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0">
                    <a:moveTo>
                      <a:pt x="2" y="2"/>
                    </a:moveTo>
                    <a:lnTo>
                      <a:pt x="2" y="248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71" name="Freeform 8598"/>
              <p:cNvSpPr>
                <a:spLocks/>
              </p:cNvSpPr>
              <p:nvPr/>
            </p:nvSpPr>
            <p:spPr bwMode="auto">
              <a:xfrm>
                <a:off x="2560" y="3006"/>
                <a:ext cx="2" cy="250"/>
              </a:xfrm>
              <a:custGeom>
                <a:avLst/>
                <a:gdLst>
                  <a:gd name="T0" fmla="*/ 2 w 2"/>
                  <a:gd name="T1" fmla="*/ 0 h 250"/>
                  <a:gd name="T2" fmla="*/ 2 w 2"/>
                  <a:gd name="T3" fmla="*/ 250 h 250"/>
                  <a:gd name="T4" fmla="*/ 2 w 2"/>
                  <a:gd name="T5" fmla="*/ 250 h 250"/>
                  <a:gd name="T6" fmla="*/ 2 w 2"/>
                  <a:gd name="T7" fmla="*/ 250 h 250"/>
                  <a:gd name="T8" fmla="*/ 2 w 2"/>
                  <a:gd name="T9" fmla="*/ 250 h 250"/>
                  <a:gd name="T10" fmla="*/ 2 w 2"/>
                  <a:gd name="T11" fmla="*/ 250 h 250"/>
                  <a:gd name="T12" fmla="*/ 0 w 2"/>
                  <a:gd name="T13" fmla="*/ 250 h 250"/>
                  <a:gd name="T14" fmla="*/ 0 w 2"/>
                  <a:gd name="T15" fmla="*/ 250 h 250"/>
                  <a:gd name="T16" fmla="*/ 0 w 2"/>
                  <a:gd name="T17" fmla="*/ 250 h 250"/>
                  <a:gd name="T18" fmla="*/ 0 w 2"/>
                  <a:gd name="T19" fmla="*/ 250 h 250"/>
                  <a:gd name="T20" fmla="*/ 0 w 2"/>
                  <a:gd name="T21" fmla="*/ 0 h 250"/>
                  <a:gd name="T22" fmla="*/ 0 w 2"/>
                  <a:gd name="T23" fmla="*/ 0 h 250"/>
                  <a:gd name="T24" fmla="*/ 0 w 2"/>
                  <a:gd name="T25" fmla="*/ 0 h 250"/>
                  <a:gd name="T26" fmla="*/ 0 w 2"/>
                  <a:gd name="T27" fmla="*/ 0 h 250"/>
                  <a:gd name="T28" fmla="*/ 2 w 2"/>
                  <a:gd name="T29" fmla="*/ 0 h 250"/>
                  <a:gd name="T30" fmla="*/ 2 w 2"/>
                  <a:gd name="T31" fmla="*/ 0 h 250"/>
                  <a:gd name="T32" fmla="*/ 2 w 2"/>
                  <a:gd name="T33" fmla="*/ 0 h 250"/>
                  <a:gd name="T34" fmla="*/ 2 w 2"/>
                  <a:gd name="T35" fmla="*/ 0 h 250"/>
                  <a:gd name="T36" fmla="*/ 2 w 2"/>
                  <a:gd name="T3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0">
                    <a:moveTo>
                      <a:pt x="2" y="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72" name="Freeform 8599"/>
              <p:cNvSpPr>
                <a:spLocks/>
              </p:cNvSpPr>
              <p:nvPr/>
            </p:nvSpPr>
            <p:spPr bwMode="auto">
              <a:xfrm>
                <a:off x="2558" y="3006"/>
                <a:ext cx="2" cy="250"/>
              </a:xfrm>
              <a:custGeom>
                <a:avLst/>
                <a:gdLst>
                  <a:gd name="T0" fmla="*/ 2 w 2"/>
                  <a:gd name="T1" fmla="*/ 0 h 250"/>
                  <a:gd name="T2" fmla="*/ 2 w 2"/>
                  <a:gd name="T3" fmla="*/ 250 h 250"/>
                  <a:gd name="T4" fmla="*/ 2 w 2"/>
                  <a:gd name="T5" fmla="*/ 250 h 250"/>
                  <a:gd name="T6" fmla="*/ 2 w 2"/>
                  <a:gd name="T7" fmla="*/ 250 h 250"/>
                  <a:gd name="T8" fmla="*/ 0 w 2"/>
                  <a:gd name="T9" fmla="*/ 250 h 250"/>
                  <a:gd name="T10" fmla="*/ 0 w 2"/>
                  <a:gd name="T11" fmla="*/ 250 h 250"/>
                  <a:gd name="T12" fmla="*/ 0 w 2"/>
                  <a:gd name="T13" fmla="*/ 250 h 250"/>
                  <a:gd name="T14" fmla="*/ 0 w 2"/>
                  <a:gd name="T15" fmla="*/ 250 h 250"/>
                  <a:gd name="T16" fmla="*/ 0 w 2"/>
                  <a:gd name="T17" fmla="*/ 250 h 250"/>
                  <a:gd name="T18" fmla="*/ 0 w 2"/>
                  <a:gd name="T19" fmla="*/ 250 h 250"/>
                  <a:gd name="T20" fmla="*/ 0 w 2"/>
                  <a:gd name="T21" fmla="*/ 0 h 250"/>
                  <a:gd name="T22" fmla="*/ 0 w 2"/>
                  <a:gd name="T23" fmla="*/ 0 h 250"/>
                  <a:gd name="T24" fmla="*/ 0 w 2"/>
                  <a:gd name="T25" fmla="*/ 0 h 250"/>
                  <a:gd name="T26" fmla="*/ 0 w 2"/>
                  <a:gd name="T27" fmla="*/ 0 h 250"/>
                  <a:gd name="T28" fmla="*/ 0 w 2"/>
                  <a:gd name="T29" fmla="*/ 0 h 250"/>
                  <a:gd name="T30" fmla="*/ 0 w 2"/>
                  <a:gd name="T31" fmla="*/ 0 h 250"/>
                  <a:gd name="T32" fmla="*/ 2 w 2"/>
                  <a:gd name="T33" fmla="*/ 0 h 250"/>
                  <a:gd name="T34" fmla="*/ 2 w 2"/>
                  <a:gd name="T35" fmla="*/ 0 h 250"/>
                  <a:gd name="T36" fmla="*/ 2 w 2"/>
                  <a:gd name="T3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0">
                    <a:moveTo>
                      <a:pt x="2" y="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3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73" name="Freeform 8600"/>
              <p:cNvSpPr>
                <a:spLocks/>
              </p:cNvSpPr>
              <p:nvPr/>
            </p:nvSpPr>
            <p:spPr bwMode="auto">
              <a:xfrm>
                <a:off x="2556" y="3006"/>
                <a:ext cx="2" cy="250"/>
              </a:xfrm>
              <a:custGeom>
                <a:avLst/>
                <a:gdLst>
                  <a:gd name="T0" fmla="*/ 2 w 2"/>
                  <a:gd name="T1" fmla="*/ 0 h 250"/>
                  <a:gd name="T2" fmla="*/ 2 w 2"/>
                  <a:gd name="T3" fmla="*/ 250 h 250"/>
                  <a:gd name="T4" fmla="*/ 2 w 2"/>
                  <a:gd name="T5" fmla="*/ 250 h 250"/>
                  <a:gd name="T6" fmla="*/ 0 w 2"/>
                  <a:gd name="T7" fmla="*/ 250 h 250"/>
                  <a:gd name="T8" fmla="*/ 0 w 2"/>
                  <a:gd name="T9" fmla="*/ 250 h 250"/>
                  <a:gd name="T10" fmla="*/ 0 w 2"/>
                  <a:gd name="T11" fmla="*/ 250 h 250"/>
                  <a:gd name="T12" fmla="*/ 0 w 2"/>
                  <a:gd name="T13" fmla="*/ 250 h 250"/>
                  <a:gd name="T14" fmla="*/ 0 w 2"/>
                  <a:gd name="T15" fmla="*/ 250 h 250"/>
                  <a:gd name="T16" fmla="*/ 0 w 2"/>
                  <a:gd name="T17" fmla="*/ 250 h 250"/>
                  <a:gd name="T18" fmla="*/ 0 w 2"/>
                  <a:gd name="T19" fmla="*/ 250 h 250"/>
                  <a:gd name="T20" fmla="*/ 0 w 2"/>
                  <a:gd name="T21" fmla="*/ 0 h 250"/>
                  <a:gd name="T22" fmla="*/ 0 w 2"/>
                  <a:gd name="T23" fmla="*/ 0 h 250"/>
                  <a:gd name="T24" fmla="*/ 0 w 2"/>
                  <a:gd name="T25" fmla="*/ 0 h 250"/>
                  <a:gd name="T26" fmla="*/ 0 w 2"/>
                  <a:gd name="T27" fmla="*/ 0 h 250"/>
                  <a:gd name="T28" fmla="*/ 0 w 2"/>
                  <a:gd name="T29" fmla="*/ 0 h 250"/>
                  <a:gd name="T30" fmla="*/ 0 w 2"/>
                  <a:gd name="T31" fmla="*/ 0 h 250"/>
                  <a:gd name="T32" fmla="*/ 0 w 2"/>
                  <a:gd name="T33" fmla="*/ 0 h 250"/>
                  <a:gd name="T34" fmla="*/ 2 w 2"/>
                  <a:gd name="T35" fmla="*/ 0 h 250"/>
                  <a:gd name="T36" fmla="*/ 2 w 2"/>
                  <a:gd name="T3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0">
                    <a:moveTo>
                      <a:pt x="2" y="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74" name="Freeform 8601"/>
              <p:cNvSpPr>
                <a:spLocks/>
              </p:cNvSpPr>
              <p:nvPr/>
            </p:nvSpPr>
            <p:spPr bwMode="auto">
              <a:xfrm>
                <a:off x="2553" y="3006"/>
                <a:ext cx="3" cy="250"/>
              </a:xfrm>
              <a:custGeom>
                <a:avLst/>
                <a:gdLst>
                  <a:gd name="T0" fmla="*/ 3 w 3"/>
                  <a:gd name="T1" fmla="*/ 0 h 250"/>
                  <a:gd name="T2" fmla="*/ 3 w 3"/>
                  <a:gd name="T3" fmla="*/ 250 h 250"/>
                  <a:gd name="T4" fmla="*/ 2 w 3"/>
                  <a:gd name="T5" fmla="*/ 250 h 250"/>
                  <a:gd name="T6" fmla="*/ 2 w 3"/>
                  <a:gd name="T7" fmla="*/ 250 h 250"/>
                  <a:gd name="T8" fmla="*/ 2 w 3"/>
                  <a:gd name="T9" fmla="*/ 250 h 250"/>
                  <a:gd name="T10" fmla="*/ 2 w 3"/>
                  <a:gd name="T11" fmla="*/ 250 h 250"/>
                  <a:gd name="T12" fmla="*/ 2 w 3"/>
                  <a:gd name="T13" fmla="*/ 250 h 250"/>
                  <a:gd name="T14" fmla="*/ 2 w 3"/>
                  <a:gd name="T15" fmla="*/ 250 h 250"/>
                  <a:gd name="T16" fmla="*/ 0 w 3"/>
                  <a:gd name="T17" fmla="*/ 250 h 250"/>
                  <a:gd name="T18" fmla="*/ 0 w 3"/>
                  <a:gd name="T19" fmla="*/ 250 h 250"/>
                  <a:gd name="T20" fmla="*/ 0 w 3"/>
                  <a:gd name="T21" fmla="*/ 0 h 250"/>
                  <a:gd name="T22" fmla="*/ 0 w 3"/>
                  <a:gd name="T23" fmla="*/ 0 h 250"/>
                  <a:gd name="T24" fmla="*/ 2 w 3"/>
                  <a:gd name="T25" fmla="*/ 0 h 250"/>
                  <a:gd name="T26" fmla="*/ 2 w 3"/>
                  <a:gd name="T27" fmla="*/ 0 h 250"/>
                  <a:gd name="T28" fmla="*/ 2 w 3"/>
                  <a:gd name="T29" fmla="*/ 0 h 250"/>
                  <a:gd name="T30" fmla="*/ 2 w 3"/>
                  <a:gd name="T31" fmla="*/ 0 h 250"/>
                  <a:gd name="T32" fmla="*/ 2 w 3"/>
                  <a:gd name="T33" fmla="*/ 0 h 250"/>
                  <a:gd name="T34" fmla="*/ 2 w 3"/>
                  <a:gd name="T35" fmla="*/ 0 h 250"/>
                  <a:gd name="T36" fmla="*/ 3 w 3"/>
                  <a:gd name="T3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250">
                    <a:moveTo>
                      <a:pt x="3" y="0"/>
                    </a:moveTo>
                    <a:lnTo>
                      <a:pt x="3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14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75" name="Freeform 8602"/>
              <p:cNvSpPr>
                <a:spLocks/>
              </p:cNvSpPr>
              <p:nvPr/>
            </p:nvSpPr>
            <p:spPr bwMode="auto">
              <a:xfrm>
                <a:off x="2551" y="3006"/>
                <a:ext cx="2" cy="250"/>
              </a:xfrm>
              <a:custGeom>
                <a:avLst/>
                <a:gdLst>
                  <a:gd name="T0" fmla="*/ 2 w 2"/>
                  <a:gd name="T1" fmla="*/ 0 h 250"/>
                  <a:gd name="T2" fmla="*/ 2 w 2"/>
                  <a:gd name="T3" fmla="*/ 250 h 250"/>
                  <a:gd name="T4" fmla="*/ 2 w 2"/>
                  <a:gd name="T5" fmla="*/ 250 h 250"/>
                  <a:gd name="T6" fmla="*/ 2 w 2"/>
                  <a:gd name="T7" fmla="*/ 250 h 250"/>
                  <a:gd name="T8" fmla="*/ 2 w 2"/>
                  <a:gd name="T9" fmla="*/ 250 h 250"/>
                  <a:gd name="T10" fmla="*/ 2 w 2"/>
                  <a:gd name="T11" fmla="*/ 250 h 250"/>
                  <a:gd name="T12" fmla="*/ 2 w 2"/>
                  <a:gd name="T13" fmla="*/ 250 h 250"/>
                  <a:gd name="T14" fmla="*/ 0 w 2"/>
                  <a:gd name="T15" fmla="*/ 250 h 250"/>
                  <a:gd name="T16" fmla="*/ 0 w 2"/>
                  <a:gd name="T17" fmla="*/ 250 h 250"/>
                  <a:gd name="T18" fmla="*/ 0 w 2"/>
                  <a:gd name="T19" fmla="*/ 250 h 250"/>
                  <a:gd name="T20" fmla="*/ 0 w 2"/>
                  <a:gd name="T21" fmla="*/ 0 h 250"/>
                  <a:gd name="T22" fmla="*/ 0 w 2"/>
                  <a:gd name="T23" fmla="*/ 0 h 250"/>
                  <a:gd name="T24" fmla="*/ 0 w 2"/>
                  <a:gd name="T25" fmla="*/ 0 h 250"/>
                  <a:gd name="T26" fmla="*/ 2 w 2"/>
                  <a:gd name="T27" fmla="*/ 0 h 250"/>
                  <a:gd name="T28" fmla="*/ 2 w 2"/>
                  <a:gd name="T29" fmla="*/ 0 h 250"/>
                  <a:gd name="T30" fmla="*/ 2 w 2"/>
                  <a:gd name="T31" fmla="*/ 0 h 250"/>
                  <a:gd name="T32" fmla="*/ 2 w 2"/>
                  <a:gd name="T33" fmla="*/ 0 h 250"/>
                  <a:gd name="T34" fmla="*/ 2 w 2"/>
                  <a:gd name="T35" fmla="*/ 0 h 250"/>
                  <a:gd name="T36" fmla="*/ 2 w 2"/>
                  <a:gd name="T3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0">
                    <a:moveTo>
                      <a:pt x="2" y="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76" name="Freeform 8603"/>
              <p:cNvSpPr>
                <a:spLocks/>
              </p:cNvSpPr>
              <p:nvPr/>
            </p:nvSpPr>
            <p:spPr bwMode="auto">
              <a:xfrm>
                <a:off x="2549" y="3006"/>
                <a:ext cx="2" cy="250"/>
              </a:xfrm>
              <a:custGeom>
                <a:avLst/>
                <a:gdLst>
                  <a:gd name="T0" fmla="*/ 2 w 2"/>
                  <a:gd name="T1" fmla="*/ 0 h 250"/>
                  <a:gd name="T2" fmla="*/ 2 w 2"/>
                  <a:gd name="T3" fmla="*/ 250 h 250"/>
                  <a:gd name="T4" fmla="*/ 2 w 2"/>
                  <a:gd name="T5" fmla="*/ 250 h 250"/>
                  <a:gd name="T6" fmla="*/ 2 w 2"/>
                  <a:gd name="T7" fmla="*/ 250 h 250"/>
                  <a:gd name="T8" fmla="*/ 2 w 2"/>
                  <a:gd name="T9" fmla="*/ 250 h 250"/>
                  <a:gd name="T10" fmla="*/ 2 w 2"/>
                  <a:gd name="T11" fmla="*/ 250 h 250"/>
                  <a:gd name="T12" fmla="*/ 0 w 2"/>
                  <a:gd name="T13" fmla="*/ 250 h 250"/>
                  <a:gd name="T14" fmla="*/ 0 w 2"/>
                  <a:gd name="T15" fmla="*/ 250 h 250"/>
                  <a:gd name="T16" fmla="*/ 0 w 2"/>
                  <a:gd name="T17" fmla="*/ 250 h 250"/>
                  <a:gd name="T18" fmla="*/ 0 w 2"/>
                  <a:gd name="T19" fmla="*/ 250 h 250"/>
                  <a:gd name="T20" fmla="*/ 0 w 2"/>
                  <a:gd name="T21" fmla="*/ 0 h 250"/>
                  <a:gd name="T22" fmla="*/ 0 w 2"/>
                  <a:gd name="T23" fmla="*/ 0 h 250"/>
                  <a:gd name="T24" fmla="*/ 0 w 2"/>
                  <a:gd name="T25" fmla="*/ 0 h 250"/>
                  <a:gd name="T26" fmla="*/ 0 w 2"/>
                  <a:gd name="T27" fmla="*/ 0 h 250"/>
                  <a:gd name="T28" fmla="*/ 2 w 2"/>
                  <a:gd name="T29" fmla="*/ 0 h 250"/>
                  <a:gd name="T30" fmla="*/ 2 w 2"/>
                  <a:gd name="T31" fmla="*/ 0 h 250"/>
                  <a:gd name="T32" fmla="*/ 2 w 2"/>
                  <a:gd name="T33" fmla="*/ 0 h 250"/>
                  <a:gd name="T34" fmla="*/ 2 w 2"/>
                  <a:gd name="T35" fmla="*/ 0 h 250"/>
                  <a:gd name="T36" fmla="*/ 2 w 2"/>
                  <a:gd name="T3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0">
                    <a:moveTo>
                      <a:pt x="2" y="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77" name="Freeform 8604"/>
              <p:cNvSpPr>
                <a:spLocks/>
              </p:cNvSpPr>
              <p:nvPr/>
            </p:nvSpPr>
            <p:spPr bwMode="auto">
              <a:xfrm>
                <a:off x="2547" y="3006"/>
                <a:ext cx="2" cy="250"/>
              </a:xfrm>
              <a:custGeom>
                <a:avLst/>
                <a:gdLst>
                  <a:gd name="T0" fmla="*/ 2 w 2"/>
                  <a:gd name="T1" fmla="*/ 0 h 250"/>
                  <a:gd name="T2" fmla="*/ 2 w 2"/>
                  <a:gd name="T3" fmla="*/ 250 h 250"/>
                  <a:gd name="T4" fmla="*/ 2 w 2"/>
                  <a:gd name="T5" fmla="*/ 250 h 250"/>
                  <a:gd name="T6" fmla="*/ 2 w 2"/>
                  <a:gd name="T7" fmla="*/ 250 h 250"/>
                  <a:gd name="T8" fmla="*/ 2 w 2"/>
                  <a:gd name="T9" fmla="*/ 250 h 250"/>
                  <a:gd name="T10" fmla="*/ 2 w 2"/>
                  <a:gd name="T11" fmla="*/ 250 h 250"/>
                  <a:gd name="T12" fmla="*/ 0 w 2"/>
                  <a:gd name="T13" fmla="*/ 250 h 250"/>
                  <a:gd name="T14" fmla="*/ 0 w 2"/>
                  <a:gd name="T15" fmla="*/ 250 h 250"/>
                  <a:gd name="T16" fmla="*/ 0 w 2"/>
                  <a:gd name="T17" fmla="*/ 250 h 250"/>
                  <a:gd name="T18" fmla="*/ 0 w 2"/>
                  <a:gd name="T19" fmla="*/ 250 h 250"/>
                  <a:gd name="T20" fmla="*/ 0 w 2"/>
                  <a:gd name="T21" fmla="*/ 250 h 250"/>
                  <a:gd name="T22" fmla="*/ 0 w 2"/>
                  <a:gd name="T23" fmla="*/ 0 h 250"/>
                  <a:gd name="T24" fmla="*/ 0 w 2"/>
                  <a:gd name="T25" fmla="*/ 0 h 250"/>
                  <a:gd name="T26" fmla="*/ 0 w 2"/>
                  <a:gd name="T27" fmla="*/ 0 h 250"/>
                  <a:gd name="T28" fmla="*/ 0 w 2"/>
                  <a:gd name="T29" fmla="*/ 0 h 250"/>
                  <a:gd name="T30" fmla="*/ 0 w 2"/>
                  <a:gd name="T31" fmla="*/ 0 h 250"/>
                  <a:gd name="T32" fmla="*/ 0 w 2"/>
                  <a:gd name="T33" fmla="*/ 0 h 250"/>
                  <a:gd name="T34" fmla="*/ 0 w 2"/>
                  <a:gd name="T35" fmla="*/ 0 h 250"/>
                  <a:gd name="T36" fmla="*/ 2 w 2"/>
                  <a:gd name="T37" fmla="*/ 0 h 250"/>
                  <a:gd name="T38" fmla="*/ 2 w 2"/>
                  <a:gd name="T39" fmla="*/ 0 h 250"/>
                  <a:gd name="T40" fmla="*/ 2 w 2"/>
                  <a:gd name="T41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250">
                    <a:moveTo>
                      <a:pt x="2" y="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6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78" name="Rectangle 8605"/>
              <p:cNvSpPr>
                <a:spLocks noChangeArrowheads="1"/>
              </p:cNvSpPr>
              <p:nvPr/>
            </p:nvSpPr>
            <p:spPr bwMode="auto">
              <a:xfrm>
                <a:off x="2545" y="3006"/>
                <a:ext cx="2" cy="250"/>
              </a:xfrm>
              <a:prstGeom prst="rect">
                <a:avLst/>
              </a:prstGeom>
              <a:solidFill>
                <a:srgbClr val="FF16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79" name="Rectangle 8606"/>
              <p:cNvSpPr>
                <a:spLocks noChangeArrowheads="1"/>
              </p:cNvSpPr>
              <p:nvPr/>
            </p:nvSpPr>
            <p:spPr bwMode="auto">
              <a:xfrm>
                <a:off x="2541" y="3006"/>
                <a:ext cx="4" cy="250"/>
              </a:xfrm>
              <a:prstGeom prst="rect">
                <a:avLst/>
              </a:prstGeom>
              <a:solidFill>
                <a:srgbClr val="FF17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80" name="Rectangle 8607"/>
              <p:cNvSpPr>
                <a:spLocks noChangeArrowheads="1"/>
              </p:cNvSpPr>
              <p:nvPr/>
            </p:nvSpPr>
            <p:spPr bwMode="auto">
              <a:xfrm>
                <a:off x="2539" y="3006"/>
                <a:ext cx="2" cy="250"/>
              </a:xfrm>
              <a:prstGeom prst="rect">
                <a:avLst/>
              </a:pr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81" name="Rectangle 8608"/>
              <p:cNvSpPr>
                <a:spLocks noChangeArrowheads="1"/>
              </p:cNvSpPr>
              <p:nvPr/>
            </p:nvSpPr>
            <p:spPr bwMode="auto">
              <a:xfrm>
                <a:off x="2537" y="3006"/>
                <a:ext cx="2" cy="250"/>
              </a:xfrm>
              <a:prstGeom prst="rect">
                <a:avLst/>
              </a:pr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82" name="Rectangle 8609"/>
              <p:cNvSpPr>
                <a:spLocks noChangeArrowheads="1"/>
              </p:cNvSpPr>
              <p:nvPr/>
            </p:nvSpPr>
            <p:spPr bwMode="auto">
              <a:xfrm>
                <a:off x="2535" y="3006"/>
                <a:ext cx="2" cy="250"/>
              </a:xfrm>
              <a:prstGeom prst="rect">
                <a:avLst/>
              </a:prstGeom>
              <a:solidFill>
                <a:srgbClr val="FF19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83" name="Rectangle 8610"/>
              <p:cNvSpPr>
                <a:spLocks noChangeArrowheads="1"/>
              </p:cNvSpPr>
              <p:nvPr/>
            </p:nvSpPr>
            <p:spPr bwMode="auto">
              <a:xfrm>
                <a:off x="2533" y="3006"/>
                <a:ext cx="2" cy="250"/>
              </a:xfrm>
              <a:prstGeom prst="rect">
                <a:avLst/>
              </a:prstGeom>
              <a:solidFill>
                <a:srgbClr val="FF19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84" name="Rectangle 8611"/>
              <p:cNvSpPr>
                <a:spLocks noChangeArrowheads="1"/>
              </p:cNvSpPr>
              <p:nvPr/>
            </p:nvSpPr>
            <p:spPr bwMode="auto">
              <a:xfrm>
                <a:off x="2530" y="3006"/>
                <a:ext cx="3" cy="250"/>
              </a:xfrm>
              <a:prstGeom prst="rect">
                <a:avLst/>
              </a:prstGeom>
              <a:solidFill>
                <a:srgbClr val="FF1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85" name="Rectangle 8612"/>
              <p:cNvSpPr>
                <a:spLocks noChangeArrowheads="1"/>
              </p:cNvSpPr>
              <p:nvPr/>
            </p:nvSpPr>
            <p:spPr bwMode="auto">
              <a:xfrm>
                <a:off x="2528" y="3006"/>
                <a:ext cx="2" cy="250"/>
              </a:xfrm>
              <a:prstGeom prst="rect">
                <a:avLst/>
              </a:pr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86" name="Rectangle 8613"/>
              <p:cNvSpPr>
                <a:spLocks noChangeArrowheads="1"/>
              </p:cNvSpPr>
              <p:nvPr/>
            </p:nvSpPr>
            <p:spPr bwMode="auto">
              <a:xfrm>
                <a:off x="2526" y="3006"/>
                <a:ext cx="2" cy="250"/>
              </a:xfrm>
              <a:prstGeom prst="rect">
                <a:avLst/>
              </a:pr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87" name="Rectangle 8614"/>
              <p:cNvSpPr>
                <a:spLocks noChangeArrowheads="1"/>
              </p:cNvSpPr>
              <p:nvPr/>
            </p:nvSpPr>
            <p:spPr bwMode="auto">
              <a:xfrm>
                <a:off x="2524" y="3006"/>
                <a:ext cx="2" cy="250"/>
              </a:xfrm>
              <a:prstGeom prst="rect">
                <a:avLst/>
              </a:prstGeom>
              <a:solidFill>
                <a:srgbClr val="FF1C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88" name="Rectangle 8615"/>
              <p:cNvSpPr>
                <a:spLocks noChangeArrowheads="1"/>
              </p:cNvSpPr>
              <p:nvPr/>
            </p:nvSpPr>
            <p:spPr bwMode="auto">
              <a:xfrm>
                <a:off x="2522" y="3006"/>
                <a:ext cx="2" cy="250"/>
              </a:xfrm>
              <a:prstGeom prst="rect">
                <a:avLst/>
              </a:prstGeom>
              <a:solidFill>
                <a:srgbClr val="FF1C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89" name="Rectangle 8616"/>
              <p:cNvSpPr>
                <a:spLocks noChangeArrowheads="1"/>
              </p:cNvSpPr>
              <p:nvPr/>
            </p:nvSpPr>
            <p:spPr bwMode="auto">
              <a:xfrm>
                <a:off x="2518" y="3006"/>
                <a:ext cx="4" cy="250"/>
              </a:xfrm>
              <a:prstGeom prst="rect">
                <a:avLst/>
              </a:prstGeom>
              <a:solidFill>
                <a:srgbClr val="FF1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90" name="Rectangle 8617"/>
              <p:cNvSpPr>
                <a:spLocks noChangeArrowheads="1"/>
              </p:cNvSpPr>
              <p:nvPr/>
            </p:nvSpPr>
            <p:spPr bwMode="auto">
              <a:xfrm>
                <a:off x="2516" y="3006"/>
                <a:ext cx="2" cy="250"/>
              </a:xfrm>
              <a:prstGeom prst="rect">
                <a:avLst/>
              </a:pr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91" name="Rectangle 8618"/>
              <p:cNvSpPr>
                <a:spLocks noChangeArrowheads="1"/>
              </p:cNvSpPr>
              <p:nvPr/>
            </p:nvSpPr>
            <p:spPr bwMode="auto">
              <a:xfrm>
                <a:off x="2514" y="3006"/>
                <a:ext cx="2" cy="250"/>
              </a:xfrm>
              <a:prstGeom prst="rect">
                <a:avLst/>
              </a:pr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92" name="Rectangle 8619"/>
              <p:cNvSpPr>
                <a:spLocks noChangeArrowheads="1"/>
              </p:cNvSpPr>
              <p:nvPr/>
            </p:nvSpPr>
            <p:spPr bwMode="auto">
              <a:xfrm>
                <a:off x="2512" y="3006"/>
                <a:ext cx="2" cy="250"/>
              </a:xfrm>
              <a:prstGeom prst="rect">
                <a:avLst/>
              </a:prstGeom>
              <a:solidFill>
                <a:srgbClr val="FF1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93" name="Rectangle 8620"/>
              <p:cNvSpPr>
                <a:spLocks noChangeArrowheads="1"/>
              </p:cNvSpPr>
              <p:nvPr/>
            </p:nvSpPr>
            <p:spPr bwMode="auto">
              <a:xfrm>
                <a:off x="2510" y="3006"/>
                <a:ext cx="2" cy="250"/>
              </a:xfrm>
              <a:prstGeom prst="rect">
                <a:avLst/>
              </a:prstGeom>
              <a:solidFill>
                <a:srgbClr val="FF1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94" name="Rectangle 8621"/>
              <p:cNvSpPr>
                <a:spLocks noChangeArrowheads="1"/>
              </p:cNvSpPr>
              <p:nvPr/>
            </p:nvSpPr>
            <p:spPr bwMode="auto">
              <a:xfrm>
                <a:off x="2507" y="3006"/>
                <a:ext cx="3" cy="250"/>
              </a:xfrm>
              <a:prstGeom prst="rect">
                <a:avLst/>
              </a:prstGeom>
              <a:solidFill>
                <a:srgbClr val="FF2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95" name="Rectangle 8622"/>
              <p:cNvSpPr>
                <a:spLocks noChangeArrowheads="1"/>
              </p:cNvSpPr>
              <p:nvPr/>
            </p:nvSpPr>
            <p:spPr bwMode="auto">
              <a:xfrm>
                <a:off x="2505" y="3006"/>
                <a:ext cx="2" cy="250"/>
              </a:xfrm>
              <a:prstGeom prst="rect">
                <a:avLst/>
              </a:pr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96" name="Rectangle 8623"/>
              <p:cNvSpPr>
                <a:spLocks noChangeArrowheads="1"/>
              </p:cNvSpPr>
              <p:nvPr/>
            </p:nvSpPr>
            <p:spPr bwMode="auto">
              <a:xfrm>
                <a:off x="2503" y="3006"/>
                <a:ext cx="2" cy="250"/>
              </a:xfrm>
              <a:prstGeom prst="rect">
                <a:avLst/>
              </a:pr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97" name="Rectangle 8624"/>
              <p:cNvSpPr>
                <a:spLocks noChangeArrowheads="1"/>
              </p:cNvSpPr>
              <p:nvPr/>
            </p:nvSpPr>
            <p:spPr bwMode="auto">
              <a:xfrm>
                <a:off x="2501" y="3006"/>
                <a:ext cx="2" cy="250"/>
              </a:xfrm>
              <a:prstGeom prst="rect">
                <a:avLst/>
              </a:prstGeom>
              <a:solidFill>
                <a:srgbClr val="FF2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98" name="Rectangle 8625"/>
              <p:cNvSpPr>
                <a:spLocks noChangeArrowheads="1"/>
              </p:cNvSpPr>
              <p:nvPr/>
            </p:nvSpPr>
            <p:spPr bwMode="auto">
              <a:xfrm>
                <a:off x="2499" y="3006"/>
                <a:ext cx="2" cy="250"/>
              </a:xfrm>
              <a:prstGeom prst="rect">
                <a:avLst/>
              </a:prstGeom>
              <a:solidFill>
                <a:srgbClr val="FF22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99" name="Rectangle 8626"/>
              <p:cNvSpPr>
                <a:spLocks noChangeArrowheads="1"/>
              </p:cNvSpPr>
              <p:nvPr/>
            </p:nvSpPr>
            <p:spPr bwMode="auto">
              <a:xfrm>
                <a:off x="2495" y="3006"/>
                <a:ext cx="4" cy="250"/>
              </a:xfrm>
              <a:prstGeom prst="rect">
                <a:avLst/>
              </a:prstGeom>
              <a:solidFill>
                <a:srgbClr val="FF23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00" name="Rectangle 8627"/>
              <p:cNvSpPr>
                <a:spLocks noChangeArrowheads="1"/>
              </p:cNvSpPr>
              <p:nvPr/>
            </p:nvSpPr>
            <p:spPr bwMode="auto">
              <a:xfrm>
                <a:off x="2493" y="3006"/>
                <a:ext cx="2" cy="250"/>
              </a:xfrm>
              <a:prstGeom prst="rect">
                <a:avLst/>
              </a:pr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01" name="Rectangle 8628"/>
              <p:cNvSpPr>
                <a:spLocks noChangeArrowheads="1"/>
              </p:cNvSpPr>
              <p:nvPr/>
            </p:nvSpPr>
            <p:spPr bwMode="auto">
              <a:xfrm>
                <a:off x="2491" y="3006"/>
                <a:ext cx="2" cy="250"/>
              </a:xfrm>
              <a:prstGeom prst="rect">
                <a:avLst/>
              </a:pr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02" name="Rectangle 8629"/>
              <p:cNvSpPr>
                <a:spLocks noChangeArrowheads="1"/>
              </p:cNvSpPr>
              <p:nvPr/>
            </p:nvSpPr>
            <p:spPr bwMode="auto">
              <a:xfrm>
                <a:off x="2489" y="3006"/>
                <a:ext cx="2" cy="250"/>
              </a:xfrm>
              <a:prstGeom prst="rect">
                <a:avLst/>
              </a:prstGeom>
              <a:solidFill>
                <a:srgbClr val="FF2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03" name="Rectangle 8630"/>
              <p:cNvSpPr>
                <a:spLocks noChangeArrowheads="1"/>
              </p:cNvSpPr>
              <p:nvPr/>
            </p:nvSpPr>
            <p:spPr bwMode="auto">
              <a:xfrm>
                <a:off x="2487" y="3006"/>
                <a:ext cx="2" cy="250"/>
              </a:xfrm>
              <a:prstGeom prst="rect">
                <a:avLst/>
              </a:prstGeom>
              <a:solidFill>
                <a:srgbClr val="FF25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04" name="Rectangle 8631"/>
              <p:cNvSpPr>
                <a:spLocks noChangeArrowheads="1"/>
              </p:cNvSpPr>
              <p:nvPr/>
            </p:nvSpPr>
            <p:spPr bwMode="auto">
              <a:xfrm>
                <a:off x="2484" y="3006"/>
                <a:ext cx="3" cy="250"/>
              </a:xfrm>
              <a:prstGeom prst="rect">
                <a:avLst/>
              </a:prstGeom>
              <a:solidFill>
                <a:srgbClr val="FF2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05" name="Rectangle 8632"/>
              <p:cNvSpPr>
                <a:spLocks noChangeArrowheads="1"/>
              </p:cNvSpPr>
              <p:nvPr/>
            </p:nvSpPr>
            <p:spPr bwMode="auto">
              <a:xfrm>
                <a:off x="2482" y="3006"/>
                <a:ext cx="2" cy="250"/>
              </a:xfrm>
              <a:prstGeom prst="rect">
                <a:avLst/>
              </a:pr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06" name="Rectangle 8633"/>
              <p:cNvSpPr>
                <a:spLocks noChangeArrowheads="1"/>
              </p:cNvSpPr>
              <p:nvPr/>
            </p:nvSpPr>
            <p:spPr bwMode="auto">
              <a:xfrm>
                <a:off x="2480" y="3006"/>
                <a:ext cx="2" cy="250"/>
              </a:xfrm>
              <a:prstGeom prst="rect">
                <a:avLst/>
              </a:pr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07" name="Rectangle 8634"/>
              <p:cNvSpPr>
                <a:spLocks noChangeArrowheads="1"/>
              </p:cNvSpPr>
              <p:nvPr/>
            </p:nvSpPr>
            <p:spPr bwMode="auto">
              <a:xfrm>
                <a:off x="2478" y="3006"/>
                <a:ext cx="2" cy="250"/>
              </a:xfrm>
              <a:prstGeom prst="rect">
                <a:avLst/>
              </a:prstGeom>
              <a:solidFill>
                <a:srgbClr val="FF28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08" name="Rectangle 8635"/>
              <p:cNvSpPr>
                <a:spLocks noChangeArrowheads="1"/>
              </p:cNvSpPr>
              <p:nvPr/>
            </p:nvSpPr>
            <p:spPr bwMode="auto">
              <a:xfrm>
                <a:off x="2476" y="3006"/>
                <a:ext cx="2" cy="250"/>
              </a:xfrm>
              <a:prstGeom prst="rect">
                <a:avLst/>
              </a:prstGeom>
              <a:solidFill>
                <a:srgbClr val="FF2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09" name="Rectangle 8636"/>
              <p:cNvSpPr>
                <a:spLocks noChangeArrowheads="1"/>
              </p:cNvSpPr>
              <p:nvPr/>
            </p:nvSpPr>
            <p:spPr bwMode="auto">
              <a:xfrm>
                <a:off x="2472" y="3006"/>
                <a:ext cx="4" cy="250"/>
              </a:xfrm>
              <a:prstGeom prst="rect">
                <a:avLst/>
              </a:prstGeom>
              <a:solidFill>
                <a:srgbClr val="FF2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10" name="Rectangle 8637"/>
              <p:cNvSpPr>
                <a:spLocks noChangeArrowheads="1"/>
              </p:cNvSpPr>
              <p:nvPr/>
            </p:nvSpPr>
            <p:spPr bwMode="auto">
              <a:xfrm>
                <a:off x="2470" y="3006"/>
                <a:ext cx="2" cy="250"/>
              </a:xfrm>
              <a:prstGeom prst="rect">
                <a:avLst/>
              </a:pr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11" name="Rectangle 8638"/>
              <p:cNvSpPr>
                <a:spLocks noChangeArrowheads="1"/>
              </p:cNvSpPr>
              <p:nvPr/>
            </p:nvSpPr>
            <p:spPr bwMode="auto">
              <a:xfrm>
                <a:off x="2468" y="3006"/>
                <a:ext cx="2" cy="250"/>
              </a:xfrm>
              <a:prstGeom prst="rect">
                <a:avLst/>
              </a:pr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12" name="Rectangle 8639"/>
              <p:cNvSpPr>
                <a:spLocks noChangeArrowheads="1"/>
              </p:cNvSpPr>
              <p:nvPr/>
            </p:nvSpPr>
            <p:spPr bwMode="auto">
              <a:xfrm>
                <a:off x="2466" y="3006"/>
                <a:ext cx="2" cy="250"/>
              </a:xfrm>
              <a:prstGeom prst="rect">
                <a:avLst/>
              </a:prstGeom>
              <a:solidFill>
                <a:srgbClr val="FF2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13" name="Rectangle 8640"/>
              <p:cNvSpPr>
                <a:spLocks noChangeArrowheads="1"/>
              </p:cNvSpPr>
              <p:nvPr/>
            </p:nvSpPr>
            <p:spPr bwMode="auto">
              <a:xfrm>
                <a:off x="2464" y="3006"/>
                <a:ext cx="2" cy="250"/>
              </a:xfrm>
              <a:prstGeom prst="rect">
                <a:avLst/>
              </a:prstGeom>
              <a:solidFill>
                <a:srgbClr val="FF2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14" name="Rectangle 8641"/>
              <p:cNvSpPr>
                <a:spLocks noChangeArrowheads="1"/>
              </p:cNvSpPr>
              <p:nvPr/>
            </p:nvSpPr>
            <p:spPr bwMode="auto">
              <a:xfrm>
                <a:off x="2460" y="3006"/>
                <a:ext cx="4" cy="250"/>
              </a:xfrm>
              <a:prstGeom prst="rect">
                <a:avLst/>
              </a:prstGeom>
              <a:solidFill>
                <a:srgbClr val="FF2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15" name="Rectangle 8642"/>
              <p:cNvSpPr>
                <a:spLocks noChangeArrowheads="1"/>
              </p:cNvSpPr>
              <p:nvPr/>
            </p:nvSpPr>
            <p:spPr bwMode="auto">
              <a:xfrm>
                <a:off x="2459" y="3006"/>
                <a:ext cx="1" cy="250"/>
              </a:xfrm>
              <a:prstGeom prst="rect">
                <a:avLst/>
              </a:pr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16" name="Rectangle 8643"/>
              <p:cNvSpPr>
                <a:spLocks noChangeArrowheads="1"/>
              </p:cNvSpPr>
              <p:nvPr/>
            </p:nvSpPr>
            <p:spPr bwMode="auto">
              <a:xfrm>
                <a:off x="2457" y="3006"/>
                <a:ext cx="2" cy="250"/>
              </a:xfrm>
              <a:prstGeom prst="rect">
                <a:avLst/>
              </a:pr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17" name="Rectangle 8644"/>
              <p:cNvSpPr>
                <a:spLocks noChangeArrowheads="1"/>
              </p:cNvSpPr>
              <p:nvPr/>
            </p:nvSpPr>
            <p:spPr bwMode="auto">
              <a:xfrm>
                <a:off x="2455" y="3006"/>
                <a:ext cx="2" cy="250"/>
              </a:xfrm>
              <a:prstGeom prst="rect">
                <a:avLst/>
              </a:prstGeom>
              <a:solidFill>
                <a:srgbClr val="FF2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18" name="Rectangle 8645"/>
              <p:cNvSpPr>
                <a:spLocks noChangeArrowheads="1"/>
              </p:cNvSpPr>
              <p:nvPr/>
            </p:nvSpPr>
            <p:spPr bwMode="auto">
              <a:xfrm>
                <a:off x="2453" y="3006"/>
                <a:ext cx="2" cy="250"/>
              </a:xfrm>
              <a:prstGeom prst="rect">
                <a:avLst/>
              </a:prstGeom>
              <a:solidFill>
                <a:srgbClr val="FF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19" name="Rectangle 8646"/>
              <p:cNvSpPr>
                <a:spLocks noChangeArrowheads="1"/>
              </p:cNvSpPr>
              <p:nvPr/>
            </p:nvSpPr>
            <p:spPr bwMode="auto">
              <a:xfrm>
                <a:off x="2449" y="3006"/>
                <a:ext cx="4" cy="250"/>
              </a:xfrm>
              <a:prstGeom prst="rect">
                <a:avLst/>
              </a:prstGeom>
              <a:solidFill>
                <a:srgbClr val="FF2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20" name="Rectangle 8647"/>
              <p:cNvSpPr>
                <a:spLocks noChangeArrowheads="1"/>
              </p:cNvSpPr>
              <p:nvPr/>
            </p:nvSpPr>
            <p:spPr bwMode="auto">
              <a:xfrm>
                <a:off x="2447" y="3006"/>
                <a:ext cx="2" cy="250"/>
              </a:xfrm>
              <a:prstGeom prst="rect">
                <a:avLst/>
              </a:pr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21" name="Rectangle 8648"/>
              <p:cNvSpPr>
                <a:spLocks noChangeArrowheads="1"/>
              </p:cNvSpPr>
              <p:nvPr/>
            </p:nvSpPr>
            <p:spPr bwMode="auto">
              <a:xfrm>
                <a:off x="2445" y="3006"/>
                <a:ext cx="2" cy="250"/>
              </a:xfrm>
              <a:prstGeom prst="rect">
                <a:avLst/>
              </a:pr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22" name="Rectangle 8649"/>
              <p:cNvSpPr>
                <a:spLocks noChangeArrowheads="1"/>
              </p:cNvSpPr>
              <p:nvPr/>
            </p:nvSpPr>
            <p:spPr bwMode="auto">
              <a:xfrm>
                <a:off x="2443" y="3006"/>
                <a:ext cx="2" cy="250"/>
              </a:xfrm>
              <a:prstGeom prst="rect">
                <a:avLst/>
              </a:prstGeom>
              <a:solidFill>
                <a:srgbClr val="FF3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23" name="Rectangle 8650"/>
              <p:cNvSpPr>
                <a:spLocks noChangeArrowheads="1"/>
              </p:cNvSpPr>
              <p:nvPr/>
            </p:nvSpPr>
            <p:spPr bwMode="auto">
              <a:xfrm>
                <a:off x="2441" y="3006"/>
                <a:ext cx="2" cy="250"/>
              </a:xfrm>
              <a:prstGeom prst="rect">
                <a:avLst/>
              </a:prstGeom>
              <a:solidFill>
                <a:srgbClr val="FF3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24" name="Rectangle 8651"/>
              <p:cNvSpPr>
                <a:spLocks noChangeArrowheads="1"/>
              </p:cNvSpPr>
              <p:nvPr/>
            </p:nvSpPr>
            <p:spPr bwMode="auto">
              <a:xfrm>
                <a:off x="2437" y="3006"/>
                <a:ext cx="4" cy="250"/>
              </a:xfrm>
              <a:prstGeom prst="rect">
                <a:avLst/>
              </a:prstGeom>
              <a:solidFill>
                <a:srgbClr val="FF3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25" name="Rectangle 8652"/>
              <p:cNvSpPr>
                <a:spLocks noChangeArrowheads="1"/>
              </p:cNvSpPr>
              <p:nvPr/>
            </p:nvSpPr>
            <p:spPr bwMode="auto">
              <a:xfrm>
                <a:off x="2436" y="3006"/>
                <a:ext cx="1" cy="250"/>
              </a:xfrm>
              <a:prstGeom prst="rect">
                <a:avLst/>
              </a:pr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26" name="Rectangle 8653"/>
              <p:cNvSpPr>
                <a:spLocks noChangeArrowheads="1"/>
              </p:cNvSpPr>
              <p:nvPr/>
            </p:nvSpPr>
            <p:spPr bwMode="auto">
              <a:xfrm>
                <a:off x="2434" y="3006"/>
                <a:ext cx="2" cy="250"/>
              </a:xfrm>
              <a:prstGeom prst="rect">
                <a:avLst/>
              </a:pr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27" name="Rectangle 8654"/>
              <p:cNvSpPr>
                <a:spLocks noChangeArrowheads="1"/>
              </p:cNvSpPr>
              <p:nvPr/>
            </p:nvSpPr>
            <p:spPr bwMode="auto">
              <a:xfrm>
                <a:off x="2432" y="3006"/>
                <a:ext cx="2" cy="250"/>
              </a:xfrm>
              <a:prstGeom prst="rect">
                <a:avLst/>
              </a:prstGeom>
              <a:solidFill>
                <a:srgbClr val="FF3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28" name="Rectangle 8655"/>
              <p:cNvSpPr>
                <a:spLocks noChangeArrowheads="1"/>
              </p:cNvSpPr>
              <p:nvPr/>
            </p:nvSpPr>
            <p:spPr bwMode="auto">
              <a:xfrm>
                <a:off x="2430" y="3006"/>
                <a:ext cx="2" cy="250"/>
              </a:xfrm>
              <a:prstGeom prst="rect">
                <a:avLst/>
              </a:prstGeom>
              <a:solidFill>
                <a:srgbClr val="FF3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29" name="Rectangle 8656"/>
              <p:cNvSpPr>
                <a:spLocks noChangeArrowheads="1"/>
              </p:cNvSpPr>
              <p:nvPr/>
            </p:nvSpPr>
            <p:spPr bwMode="auto">
              <a:xfrm>
                <a:off x="2426" y="3006"/>
                <a:ext cx="4" cy="250"/>
              </a:xfrm>
              <a:prstGeom prst="rect">
                <a:avLst/>
              </a:prstGeom>
              <a:solidFill>
                <a:srgbClr val="FF3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30" name="Rectangle 8657"/>
              <p:cNvSpPr>
                <a:spLocks noChangeArrowheads="1"/>
              </p:cNvSpPr>
              <p:nvPr/>
            </p:nvSpPr>
            <p:spPr bwMode="auto">
              <a:xfrm>
                <a:off x="2424" y="3006"/>
                <a:ext cx="2" cy="250"/>
              </a:xfrm>
              <a:prstGeom prst="rect">
                <a:avLst/>
              </a:pr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31" name="Rectangle 8658"/>
              <p:cNvSpPr>
                <a:spLocks noChangeArrowheads="1"/>
              </p:cNvSpPr>
              <p:nvPr/>
            </p:nvSpPr>
            <p:spPr bwMode="auto">
              <a:xfrm>
                <a:off x="2422" y="3006"/>
                <a:ext cx="2" cy="250"/>
              </a:xfrm>
              <a:prstGeom prst="rect">
                <a:avLst/>
              </a:pr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32" name="Rectangle 8659"/>
              <p:cNvSpPr>
                <a:spLocks noChangeArrowheads="1"/>
              </p:cNvSpPr>
              <p:nvPr/>
            </p:nvSpPr>
            <p:spPr bwMode="auto">
              <a:xfrm>
                <a:off x="2420" y="3006"/>
                <a:ext cx="2" cy="250"/>
              </a:xfrm>
              <a:prstGeom prst="rect">
                <a:avLst/>
              </a:prstGeom>
              <a:solidFill>
                <a:srgbClr val="FF3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33" name="Rectangle 8660"/>
              <p:cNvSpPr>
                <a:spLocks noChangeArrowheads="1"/>
              </p:cNvSpPr>
              <p:nvPr/>
            </p:nvSpPr>
            <p:spPr bwMode="auto">
              <a:xfrm>
                <a:off x="2418" y="3006"/>
                <a:ext cx="2" cy="250"/>
              </a:xfrm>
              <a:prstGeom prst="rect">
                <a:avLst/>
              </a:prstGeom>
              <a:solidFill>
                <a:srgbClr val="FF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34" name="Rectangle 8661"/>
              <p:cNvSpPr>
                <a:spLocks noChangeArrowheads="1"/>
              </p:cNvSpPr>
              <p:nvPr/>
            </p:nvSpPr>
            <p:spPr bwMode="auto">
              <a:xfrm>
                <a:off x="2414" y="3006"/>
                <a:ext cx="4" cy="250"/>
              </a:xfrm>
              <a:prstGeom prst="rect">
                <a:avLst/>
              </a:prstGeom>
              <a:solidFill>
                <a:srgbClr val="FF3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35" name="Rectangle 8662"/>
              <p:cNvSpPr>
                <a:spLocks noChangeArrowheads="1"/>
              </p:cNvSpPr>
              <p:nvPr/>
            </p:nvSpPr>
            <p:spPr bwMode="auto">
              <a:xfrm>
                <a:off x="2413" y="3006"/>
                <a:ext cx="1" cy="250"/>
              </a:xfrm>
              <a:prstGeom prst="rect">
                <a:avLst/>
              </a:pr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36" name="Rectangle 8663"/>
              <p:cNvSpPr>
                <a:spLocks noChangeArrowheads="1"/>
              </p:cNvSpPr>
              <p:nvPr/>
            </p:nvSpPr>
            <p:spPr bwMode="auto">
              <a:xfrm>
                <a:off x="2411" y="3006"/>
                <a:ext cx="2" cy="250"/>
              </a:xfrm>
              <a:prstGeom prst="rect">
                <a:avLst/>
              </a:pr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37" name="Rectangle 8664"/>
              <p:cNvSpPr>
                <a:spLocks noChangeArrowheads="1"/>
              </p:cNvSpPr>
              <p:nvPr/>
            </p:nvSpPr>
            <p:spPr bwMode="auto">
              <a:xfrm>
                <a:off x="2409" y="3006"/>
                <a:ext cx="2" cy="250"/>
              </a:xfrm>
              <a:prstGeom prst="rect">
                <a:avLst/>
              </a:prstGeom>
              <a:solidFill>
                <a:srgbClr val="FF3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38" name="Rectangle 8665"/>
              <p:cNvSpPr>
                <a:spLocks noChangeArrowheads="1"/>
              </p:cNvSpPr>
              <p:nvPr/>
            </p:nvSpPr>
            <p:spPr bwMode="auto">
              <a:xfrm>
                <a:off x="2407" y="3006"/>
                <a:ext cx="2" cy="250"/>
              </a:xfrm>
              <a:prstGeom prst="rect">
                <a:avLst/>
              </a:prstGeom>
              <a:solidFill>
                <a:srgbClr val="FF3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39" name="Rectangle 8666"/>
              <p:cNvSpPr>
                <a:spLocks noChangeArrowheads="1"/>
              </p:cNvSpPr>
              <p:nvPr/>
            </p:nvSpPr>
            <p:spPr bwMode="auto">
              <a:xfrm>
                <a:off x="2403" y="3006"/>
                <a:ext cx="4" cy="250"/>
              </a:xfrm>
              <a:prstGeom prst="rect">
                <a:avLst/>
              </a:prstGeom>
              <a:solidFill>
                <a:srgbClr val="FF3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40" name="Rectangle 8667"/>
              <p:cNvSpPr>
                <a:spLocks noChangeArrowheads="1"/>
              </p:cNvSpPr>
              <p:nvPr/>
            </p:nvSpPr>
            <p:spPr bwMode="auto">
              <a:xfrm>
                <a:off x="2401" y="3006"/>
                <a:ext cx="2" cy="250"/>
              </a:xfrm>
              <a:prstGeom prst="rect">
                <a:avLst/>
              </a:pr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41" name="Rectangle 8668"/>
              <p:cNvSpPr>
                <a:spLocks noChangeArrowheads="1"/>
              </p:cNvSpPr>
              <p:nvPr/>
            </p:nvSpPr>
            <p:spPr bwMode="auto">
              <a:xfrm>
                <a:off x="2399" y="3006"/>
                <a:ext cx="2" cy="250"/>
              </a:xfrm>
              <a:prstGeom prst="rect">
                <a:avLst/>
              </a:pr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42" name="Rectangle 8669"/>
              <p:cNvSpPr>
                <a:spLocks noChangeArrowheads="1"/>
              </p:cNvSpPr>
              <p:nvPr/>
            </p:nvSpPr>
            <p:spPr bwMode="auto">
              <a:xfrm>
                <a:off x="2397" y="3006"/>
                <a:ext cx="2" cy="250"/>
              </a:xfrm>
              <a:prstGeom prst="rect">
                <a:avLst/>
              </a:prstGeom>
              <a:solidFill>
                <a:srgbClr val="FF3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43" name="Rectangle 8670"/>
              <p:cNvSpPr>
                <a:spLocks noChangeArrowheads="1"/>
              </p:cNvSpPr>
              <p:nvPr/>
            </p:nvSpPr>
            <p:spPr bwMode="auto">
              <a:xfrm>
                <a:off x="2395" y="3006"/>
                <a:ext cx="2" cy="250"/>
              </a:xfrm>
              <a:prstGeom prst="rect">
                <a:avLst/>
              </a:prstGeom>
              <a:solidFill>
                <a:srgbClr val="FF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44" name="Rectangle 8671"/>
              <p:cNvSpPr>
                <a:spLocks noChangeArrowheads="1"/>
              </p:cNvSpPr>
              <p:nvPr/>
            </p:nvSpPr>
            <p:spPr bwMode="auto">
              <a:xfrm>
                <a:off x="2391" y="3006"/>
                <a:ext cx="4" cy="250"/>
              </a:xfrm>
              <a:prstGeom prst="rect">
                <a:avLst/>
              </a:prstGeom>
              <a:solidFill>
                <a:srgbClr val="FF3E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45" name="Rectangle 8672"/>
              <p:cNvSpPr>
                <a:spLocks noChangeArrowheads="1"/>
              </p:cNvSpPr>
              <p:nvPr/>
            </p:nvSpPr>
            <p:spPr bwMode="auto">
              <a:xfrm>
                <a:off x="2390" y="3006"/>
                <a:ext cx="1" cy="250"/>
              </a:xfrm>
              <a:prstGeom prst="rect">
                <a:avLst/>
              </a:pr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46" name="Rectangle 8673"/>
              <p:cNvSpPr>
                <a:spLocks noChangeArrowheads="1"/>
              </p:cNvSpPr>
              <p:nvPr/>
            </p:nvSpPr>
            <p:spPr bwMode="auto">
              <a:xfrm>
                <a:off x="2388" y="3006"/>
                <a:ext cx="2" cy="250"/>
              </a:xfrm>
              <a:prstGeom prst="rect">
                <a:avLst/>
              </a:pr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47" name="Rectangle 8674"/>
              <p:cNvSpPr>
                <a:spLocks noChangeArrowheads="1"/>
              </p:cNvSpPr>
              <p:nvPr/>
            </p:nvSpPr>
            <p:spPr bwMode="auto">
              <a:xfrm>
                <a:off x="2386" y="3006"/>
                <a:ext cx="2" cy="250"/>
              </a:xfrm>
              <a:prstGeom prst="rect">
                <a:avLst/>
              </a:prstGeom>
              <a:solidFill>
                <a:srgbClr val="FF4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48" name="Rectangle 8675"/>
              <p:cNvSpPr>
                <a:spLocks noChangeArrowheads="1"/>
              </p:cNvSpPr>
              <p:nvPr/>
            </p:nvSpPr>
            <p:spPr bwMode="auto">
              <a:xfrm>
                <a:off x="2384" y="3006"/>
                <a:ext cx="2" cy="250"/>
              </a:xfrm>
              <a:prstGeom prst="rect">
                <a:avLst/>
              </a:prstGeom>
              <a:solidFill>
                <a:srgbClr val="FF4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49" name="Rectangle 8676"/>
              <p:cNvSpPr>
                <a:spLocks noChangeArrowheads="1"/>
              </p:cNvSpPr>
              <p:nvPr/>
            </p:nvSpPr>
            <p:spPr bwMode="auto">
              <a:xfrm>
                <a:off x="2380" y="3006"/>
                <a:ext cx="4" cy="250"/>
              </a:xfrm>
              <a:prstGeom prst="rect">
                <a:avLst/>
              </a:prstGeom>
              <a:solidFill>
                <a:srgbClr val="FF41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50" name="Rectangle 8677"/>
              <p:cNvSpPr>
                <a:spLocks noChangeArrowheads="1"/>
              </p:cNvSpPr>
              <p:nvPr/>
            </p:nvSpPr>
            <p:spPr bwMode="auto">
              <a:xfrm>
                <a:off x="2378" y="3006"/>
                <a:ext cx="2" cy="250"/>
              </a:xfrm>
              <a:prstGeom prst="rect">
                <a:avLst/>
              </a:pr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51" name="Rectangle 8678"/>
              <p:cNvSpPr>
                <a:spLocks noChangeArrowheads="1"/>
              </p:cNvSpPr>
              <p:nvPr/>
            </p:nvSpPr>
            <p:spPr bwMode="auto">
              <a:xfrm>
                <a:off x="2376" y="3006"/>
                <a:ext cx="2" cy="250"/>
              </a:xfrm>
              <a:prstGeom prst="rect">
                <a:avLst/>
              </a:pr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52" name="Rectangle 8679"/>
              <p:cNvSpPr>
                <a:spLocks noChangeArrowheads="1"/>
              </p:cNvSpPr>
              <p:nvPr/>
            </p:nvSpPr>
            <p:spPr bwMode="auto">
              <a:xfrm>
                <a:off x="2374" y="3006"/>
                <a:ext cx="2" cy="250"/>
              </a:xfrm>
              <a:prstGeom prst="rect">
                <a:avLst/>
              </a:prstGeom>
              <a:solidFill>
                <a:srgbClr val="FF4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53" name="Rectangle 8680"/>
              <p:cNvSpPr>
                <a:spLocks noChangeArrowheads="1"/>
              </p:cNvSpPr>
              <p:nvPr/>
            </p:nvSpPr>
            <p:spPr bwMode="auto">
              <a:xfrm>
                <a:off x="2372" y="3006"/>
                <a:ext cx="2" cy="250"/>
              </a:xfrm>
              <a:prstGeom prst="rect">
                <a:avLst/>
              </a:prstGeom>
              <a:solidFill>
                <a:srgbClr val="FF4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54" name="Rectangle 8681"/>
              <p:cNvSpPr>
                <a:spLocks noChangeArrowheads="1"/>
              </p:cNvSpPr>
              <p:nvPr/>
            </p:nvSpPr>
            <p:spPr bwMode="auto">
              <a:xfrm>
                <a:off x="2368" y="3006"/>
                <a:ext cx="4" cy="250"/>
              </a:xfrm>
              <a:prstGeom prst="rect">
                <a:avLst/>
              </a:prstGeom>
              <a:solidFill>
                <a:srgbClr val="FF44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55" name="Rectangle 8682"/>
              <p:cNvSpPr>
                <a:spLocks noChangeArrowheads="1"/>
              </p:cNvSpPr>
              <p:nvPr/>
            </p:nvSpPr>
            <p:spPr bwMode="auto">
              <a:xfrm>
                <a:off x="2366" y="3006"/>
                <a:ext cx="2" cy="250"/>
              </a:xfrm>
              <a:prstGeom prst="rect">
                <a:avLst/>
              </a:pr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56" name="Rectangle 8683"/>
              <p:cNvSpPr>
                <a:spLocks noChangeArrowheads="1"/>
              </p:cNvSpPr>
              <p:nvPr/>
            </p:nvSpPr>
            <p:spPr bwMode="auto">
              <a:xfrm>
                <a:off x="2365" y="3006"/>
                <a:ext cx="1" cy="250"/>
              </a:xfrm>
              <a:prstGeom prst="rect">
                <a:avLst/>
              </a:pr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57" name="Rectangle 8684"/>
              <p:cNvSpPr>
                <a:spLocks noChangeArrowheads="1"/>
              </p:cNvSpPr>
              <p:nvPr/>
            </p:nvSpPr>
            <p:spPr bwMode="auto">
              <a:xfrm>
                <a:off x="2363" y="3006"/>
                <a:ext cx="2" cy="250"/>
              </a:xfrm>
              <a:prstGeom prst="rect">
                <a:avLst/>
              </a:prstGeom>
              <a:solidFill>
                <a:srgbClr val="FF4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58" name="Rectangle 8685"/>
              <p:cNvSpPr>
                <a:spLocks noChangeArrowheads="1"/>
              </p:cNvSpPr>
              <p:nvPr/>
            </p:nvSpPr>
            <p:spPr bwMode="auto">
              <a:xfrm>
                <a:off x="2361" y="3006"/>
                <a:ext cx="2" cy="250"/>
              </a:xfrm>
              <a:prstGeom prst="rect">
                <a:avLst/>
              </a:prstGeom>
              <a:solidFill>
                <a:srgbClr val="F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59" name="Rectangle 8686"/>
              <p:cNvSpPr>
                <a:spLocks noChangeArrowheads="1"/>
              </p:cNvSpPr>
              <p:nvPr/>
            </p:nvSpPr>
            <p:spPr bwMode="auto">
              <a:xfrm>
                <a:off x="2357" y="3006"/>
                <a:ext cx="4" cy="250"/>
              </a:xfrm>
              <a:prstGeom prst="rect">
                <a:avLst/>
              </a:prstGeom>
              <a:solidFill>
                <a:srgbClr val="FF47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60" name="Rectangle 8687"/>
              <p:cNvSpPr>
                <a:spLocks noChangeArrowheads="1"/>
              </p:cNvSpPr>
              <p:nvPr/>
            </p:nvSpPr>
            <p:spPr bwMode="auto">
              <a:xfrm>
                <a:off x="2355" y="3006"/>
                <a:ext cx="2" cy="250"/>
              </a:xfrm>
              <a:prstGeom prst="rect">
                <a:avLst/>
              </a:pr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61" name="Rectangle 8688"/>
              <p:cNvSpPr>
                <a:spLocks noChangeArrowheads="1"/>
              </p:cNvSpPr>
              <p:nvPr/>
            </p:nvSpPr>
            <p:spPr bwMode="auto">
              <a:xfrm>
                <a:off x="2353" y="3006"/>
                <a:ext cx="2" cy="250"/>
              </a:xfrm>
              <a:prstGeom prst="rect">
                <a:avLst/>
              </a:pr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62" name="Rectangle 8689"/>
              <p:cNvSpPr>
                <a:spLocks noChangeArrowheads="1"/>
              </p:cNvSpPr>
              <p:nvPr/>
            </p:nvSpPr>
            <p:spPr bwMode="auto">
              <a:xfrm>
                <a:off x="2351" y="3006"/>
                <a:ext cx="2" cy="250"/>
              </a:xfrm>
              <a:prstGeom prst="rect">
                <a:avLst/>
              </a:prstGeom>
              <a:solidFill>
                <a:srgbClr val="FF4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63" name="Rectangle 8690"/>
              <p:cNvSpPr>
                <a:spLocks noChangeArrowheads="1"/>
              </p:cNvSpPr>
              <p:nvPr/>
            </p:nvSpPr>
            <p:spPr bwMode="auto">
              <a:xfrm>
                <a:off x="2349" y="3006"/>
                <a:ext cx="2" cy="250"/>
              </a:xfrm>
              <a:prstGeom prst="rect">
                <a:avLst/>
              </a:prstGeom>
              <a:solidFill>
                <a:srgbClr val="FF4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64" name="Rectangle 8691"/>
              <p:cNvSpPr>
                <a:spLocks noChangeArrowheads="1"/>
              </p:cNvSpPr>
              <p:nvPr/>
            </p:nvSpPr>
            <p:spPr bwMode="auto">
              <a:xfrm>
                <a:off x="2345" y="3006"/>
                <a:ext cx="4" cy="250"/>
              </a:xfrm>
              <a:prstGeom prst="rect">
                <a:avLst/>
              </a:prstGeom>
              <a:solidFill>
                <a:srgbClr val="FF4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65" name="Rectangle 8692"/>
              <p:cNvSpPr>
                <a:spLocks noChangeArrowheads="1"/>
              </p:cNvSpPr>
              <p:nvPr/>
            </p:nvSpPr>
            <p:spPr bwMode="auto">
              <a:xfrm>
                <a:off x="2343" y="3006"/>
                <a:ext cx="2" cy="250"/>
              </a:xfrm>
              <a:prstGeom prst="rect">
                <a:avLst/>
              </a:pr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66" name="Rectangle 8693"/>
              <p:cNvSpPr>
                <a:spLocks noChangeArrowheads="1"/>
              </p:cNvSpPr>
              <p:nvPr/>
            </p:nvSpPr>
            <p:spPr bwMode="auto">
              <a:xfrm>
                <a:off x="2342" y="3006"/>
                <a:ext cx="1" cy="250"/>
              </a:xfrm>
              <a:prstGeom prst="rect">
                <a:avLst/>
              </a:pr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67" name="Rectangle 8694"/>
              <p:cNvSpPr>
                <a:spLocks noChangeArrowheads="1"/>
              </p:cNvSpPr>
              <p:nvPr/>
            </p:nvSpPr>
            <p:spPr bwMode="auto">
              <a:xfrm>
                <a:off x="2340" y="3006"/>
                <a:ext cx="2" cy="250"/>
              </a:xfrm>
              <a:prstGeom prst="rect">
                <a:avLst/>
              </a:prstGeom>
              <a:solidFill>
                <a:srgbClr val="FF4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68" name="Rectangle 8695"/>
              <p:cNvSpPr>
                <a:spLocks noChangeArrowheads="1"/>
              </p:cNvSpPr>
              <p:nvPr/>
            </p:nvSpPr>
            <p:spPr bwMode="auto">
              <a:xfrm>
                <a:off x="2338" y="3006"/>
                <a:ext cx="2" cy="250"/>
              </a:xfrm>
              <a:prstGeom prst="rect">
                <a:avLst/>
              </a:prstGeom>
              <a:solidFill>
                <a:srgbClr val="FF4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69" name="Rectangle 8696"/>
              <p:cNvSpPr>
                <a:spLocks noChangeArrowheads="1"/>
              </p:cNvSpPr>
              <p:nvPr/>
            </p:nvSpPr>
            <p:spPr bwMode="auto">
              <a:xfrm>
                <a:off x="2334" y="3006"/>
                <a:ext cx="4" cy="250"/>
              </a:xfrm>
              <a:prstGeom prst="rect">
                <a:avLst/>
              </a:pr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70" name="Rectangle 8697"/>
              <p:cNvSpPr>
                <a:spLocks noChangeArrowheads="1"/>
              </p:cNvSpPr>
              <p:nvPr/>
            </p:nvSpPr>
            <p:spPr bwMode="auto">
              <a:xfrm>
                <a:off x="2332" y="3006"/>
                <a:ext cx="2" cy="250"/>
              </a:xfrm>
              <a:prstGeom prst="rect">
                <a:avLst/>
              </a:pr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71" name="Rectangle 8698"/>
              <p:cNvSpPr>
                <a:spLocks noChangeArrowheads="1"/>
              </p:cNvSpPr>
              <p:nvPr/>
            </p:nvSpPr>
            <p:spPr bwMode="auto">
              <a:xfrm>
                <a:off x="2330" y="3006"/>
                <a:ext cx="2" cy="250"/>
              </a:xfrm>
              <a:prstGeom prst="rect">
                <a:avLst/>
              </a:pr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72" name="Rectangle 8699"/>
              <p:cNvSpPr>
                <a:spLocks noChangeArrowheads="1"/>
              </p:cNvSpPr>
              <p:nvPr/>
            </p:nvSpPr>
            <p:spPr bwMode="auto">
              <a:xfrm>
                <a:off x="2328" y="3006"/>
                <a:ext cx="2" cy="250"/>
              </a:xfrm>
              <a:prstGeom prst="rect">
                <a:avLst/>
              </a:prstGeom>
              <a:solidFill>
                <a:srgbClr val="FF4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73" name="Rectangle 8700"/>
              <p:cNvSpPr>
                <a:spLocks noChangeArrowheads="1"/>
              </p:cNvSpPr>
              <p:nvPr/>
            </p:nvSpPr>
            <p:spPr bwMode="auto">
              <a:xfrm>
                <a:off x="2326" y="3006"/>
                <a:ext cx="2" cy="250"/>
              </a:xfrm>
              <a:prstGeom prst="rect">
                <a:avLst/>
              </a:prstGeom>
              <a:solidFill>
                <a:srgbClr val="FF4F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74" name="Rectangle 8701"/>
              <p:cNvSpPr>
                <a:spLocks noChangeArrowheads="1"/>
              </p:cNvSpPr>
              <p:nvPr/>
            </p:nvSpPr>
            <p:spPr bwMode="auto">
              <a:xfrm>
                <a:off x="2322" y="3006"/>
                <a:ext cx="4" cy="250"/>
              </a:xfrm>
              <a:prstGeom prst="rect">
                <a:avLst/>
              </a:prstGeom>
              <a:solidFill>
                <a:srgbClr val="FF5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75" name="Rectangle 8702"/>
              <p:cNvSpPr>
                <a:spLocks noChangeArrowheads="1"/>
              </p:cNvSpPr>
              <p:nvPr/>
            </p:nvSpPr>
            <p:spPr bwMode="auto">
              <a:xfrm>
                <a:off x="2320" y="3006"/>
                <a:ext cx="2" cy="250"/>
              </a:xfrm>
              <a:prstGeom prst="rect">
                <a:avLst/>
              </a:pr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76" name="Rectangle 8703"/>
              <p:cNvSpPr>
                <a:spLocks noChangeArrowheads="1"/>
              </p:cNvSpPr>
              <p:nvPr/>
            </p:nvSpPr>
            <p:spPr bwMode="auto">
              <a:xfrm>
                <a:off x="2319" y="3006"/>
                <a:ext cx="1" cy="250"/>
              </a:xfrm>
              <a:prstGeom prst="rect">
                <a:avLst/>
              </a:pr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77" name="Rectangle 8704"/>
              <p:cNvSpPr>
                <a:spLocks noChangeArrowheads="1"/>
              </p:cNvSpPr>
              <p:nvPr/>
            </p:nvSpPr>
            <p:spPr bwMode="auto">
              <a:xfrm>
                <a:off x="2317" y="3006"/>
                <a:ext cx="2" cy="250"/>
              </a:xfrm>
              <a:prstGeom prst="rect">
                <a:avLst/>
              </a:prstGeom>
              <a:solidFill>
                <a:srgbClr val="FF5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78" name="Rectangle 8705"/>
              <p:cNvSpPr>
                <a:spLocks noChangeArrowheads="1"/>
              </p:cNvSpPr>
              <p:nvPr/>
            </p:nvSpPr>
            <p:spPr bwMode="auto">
              <a:xfrm>
                <a:off x="2315" y="3006"/>
                <a:ext cx="2" cy="250"/>
              </a:xfrm>
              <a:prstGeom prst="rect">
                <a:avLst/>
              </a:prstGeom>
              <a:solidFill>
                <a:srgbClr val="FF5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79" name="Rectangle 8706"/>
              <p:cNvSpPr>
                <a:spLocks noChangeArrowheads="1"/>
              </p:cNvSpPr>
              <p:nvPr/>
            </p:nvSpPr>
            <p:spPr bwMode="auto">
              <a:xfrm>
                <a:off x="2311" y="3006"/>
                <a:ext cx="4" cy="250"/>
              </a:xfrm>
              <a:prstGeom prst="rect">
                <a:avLst/>
              </a:prstGeom>
              <a:solidFill>
                <a:srgbClr val="FF5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80" name="Rectangle 8707"/>
              <p:cNvSpPr>
                <a:spLocks noChangeArrowheads="1"/>
              </p:cNvSpPr>
              <p:nvPr/>
            </p:nvSpPr>
            <p:spPr bwMode="auto">
              <a:xfrm>
                <a:off x="2309" y="3006"/>
                <a:ext cx="2" cy="250"/>
              </a:xfrm>
              <a:prstGeom prst="rect">
                <a:avLst/>
              </a:pr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81" name="Rectangle 8708"/>
              <p:cNvSpPr>
                <a:spLocks noChangeArrowheads="1"/>
              </p:cNvSpPr>
              <p:nvPr/>
            </p:nvSpPr>
            <p:spPr bwMode="auto">
              <a:xfrm>
                <a:off x="2307" y="3006"/>
                <a:ext cx="2" cy="250"/>
              </a:xfrm>
              <a:prstGeom prst="rect">
                <a:avLst/>
              </a:pr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82" name="Rectangle 8709"/>
              <p:cNvSpPr>
                <a:spLocks noChangeArrowheads="1"/>
              </p:cNvSpPr>
              <p:nvPr/>
            </p:nvSpPr>
            <p:spPr bwMode="auto">
              <a:xfrm>
                <a:off x="2305" y="3006"/>
                <a:ext cx="2" cy="250"/>
              </a:xfrm>
              <a:prstGeom prst="rect">
                <a:avLst/>
              </a:prstGeom>
              <a:solidFill>
                <a:srgbClr val="FF5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83" name="Rectangle 8710"/>
              <p:cNvSpPr>
                <a:spLocks noChangeArrowheads="1"/>
              </p:cNvSpPr>
              <p:nvPr/>
            </p:nvSpPr>
            <p:spPr bwMode="auto">
              <a:xfrm>
                <a:off x="2303" y="3006"/>
                <a:ext cx="2" cy="250"/>
              </a:xfrm>
              <a:prstGeom prst="rect">
                <a:avLst/>
              </a:prstGeom>
              <a:solidFill>
                <a:srgbClr val="FF55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84" name="Rectangle 8711"/>
              <p:cNvSpPr>
                <a:spLocks noChangeArrowheads="1"/>
              </p:cNvSpPr>
              <p:nvPr/>
            </p:nvSpPr>
            <p:spPr bwMode="auto">
              <a:xfrm>
                <a:off x="2299" y="3006"/>
                <a:ext cx="4" cy="250"/>
              </a:xfrm>
              <a:prstGeom prst="rect">
                <a:avLst/>
              </a:prstGeom>
              <a:solidFill>
                <a:srgbClr val="FF5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85" name="Rectangle 8712"/>
              <p:cNvSpPr>
                <a:spLocks noChangeArrowheads="1"/>
              </p:cNvSpPr>
              <p:nvPr/>
            </p:nvSpPr>
            <p:spPr bwMode="auto">
              <a:xfrm>
                <a:off x="2297" y="3006"/>
                <a:ext cx="2" cy="250"/>
              </a:xfrm>
              <a:prstGeom prst="rect">
                <a:avLst/>
              </a:pr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86" name="Rectangle 8713"/>
              <p:cNvSpPr>
                <a:spLocks noChangeArrowheads="1"/>
              </p:cNvSpPr>
              <p:nvPr/>
            </p:nvSpPr>
            <p:spPr bwMode="auto">
              <a:xfrm>
                <a:off x="2295" y="3006"/>
                <a:ext cx="2" cy="250"/>
              </a:xfrm>
              <a:prstGeom prst="rect">
                <a:avLst/>
              </a:pr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87" name="Rectangle 8714"/>
              <p:cNvSpPr>
                <a:spLocks noChangeArrowheads="1"/>
              </p:cNvSpPr>
              <p:nvPr/>
            </p:nvSpPr>
            <p:spPr bwMode="auto">
              <a:xfrm>
                <a:off x="2294" y="3006"/>
                <a:ext cx="1" cy="250"/>
              </a:xfrm>
              <a:prstGeom prst="rect">
                <a:avLst/>
              </a:prstGeom>
              <a:solidFill>
                <a:srgbClr val="FF58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88" name="Rectangle 8715"/>
              <p:cNvSpPr>
                <a:spLocks noChangeArrowheads="1"/>
              </p:cNvSpPr>
              <p:nvPr/>
            </p:nvSpPr>
            <p:spPr bwMode="auto">
              <a:xfrm>
                <a:off x="2292" y="3006"/>
                <a:ext cx="2" cy="250"/>
              </a:xfrm>
              <a:prstGeom prst="rect">
                <a:avLst/>
              </a:prstGeom>
              <a:solidFill>
                <a:srgbClr val="FF5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89" name="Rectangle 8716"/>
              <p:cNvSpPr>
                <a:spLocks noChangeArrowheads="1"/>
              </p:cNvSpPr>
              <p:nvPr/>
            </p:nvSpPr>
            <p:spPr bwMode="auto">
              <a:xfrm>
                <a:off x="2288" y="3006"/>
                <a:ext cx="4" cy="250"/>
              </a:xfrm>
              <a:prstGeom prst="rect">
                <a:avLst/>
              </a:prstGeom>
              <a:solidFill>
                <a:srgbClr val="FF5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90" name="Rectangle 8717"/>
              <p:cNvSpPr>
                <a:spLocks noChangeArrowheads="1"/>
              </p:cNvSpPr>
              <p:nvPr/>
            </p:nvSpPr>
            <p:spPr bwMode="auto">
              <a:xfrm>
                <a:off x="2286" y="3006"/>
                <a:ext cx="2" cy="250"/>
              </a:xfrm>
              <a:prstGeom prst="rect">
                <a:avLst/>
              </a:pr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91" name="Rectangle 8718"/>
              <p:cNvSpPr>
                <a:spLocks noChangeArrowheads="1"/>
              </p:cNvSpPr>
              <p:nvPr/>
            </p:nvSpPr>
            <p:spPr bwMode="auto">
              <a:xfrm>
                <a:off x="2284" y="3006"/>
                <a:ext cx="2" cy="250"/>
              </a:xfrm>
              <a:prstGeom prst="rect">
                <a:avLst/>
              </a:pr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92" name="Rectangle 8719"/>
              <p:cNvSpPr>
                <a:spLocks noChangeArrowheads="1"/>
              </p:cNvSpPr>
              <p:nvPr/>
            </p:nvSpPr>
            <p:spPr bwMode="auto">
              <a:xfrm>
                <a:off x="2282" y="3006"/>
                <a:ext cx="2" cy="250"/>
              </a:xfrm>
              <a:prstGeom prst="rect">
                <a:avLst/>
              </a:prstGeom>
              <a:solidFill>
                <a:srgbClr val="FF5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93" name="Rectangle 8720"/>
              <p:cNvSpPr>
                <a:spLocks noChangeArrowheads="1"/>
              </p:cNvSpPr>
              <p:nvPr/>
            </p:nvSpPr>
            <p:spPr bwMode="auto">
              <a:xfrm>
                <a:off x="2280" y="3006"/>
                <a:ext cx="2" cy="250"/>
              </a:xfrm>
              <a:prstGeom prst="rect">
                <a:avLst/>
              </a:prstGeom>
              <a:solidFill>
                <a:srgbClr val="FF5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94" name="Rectangle 8721"/>
              <p:cNvSpPr>
                <a:spLocks noChangeArrowheads="1"/>
              </p:cNvSpPr>
              <p:nvPr/>
            </p:nvSpPr>
            <p:spPr bwMode="auto">
              <a:xfrm>
                <a:off x="2276" y="3006"/>
                <a:ext cx="4" cy="250"/>
              </a:xfrm>
              <a:prstGeom prst="rect">
                <a:avLst/>
              </a:prstGeom>
              <a:solidFill>
                <a:srgbClr val="FF5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95" name="Rectangle 8722"/>
              <p:cNvSpPr>
                <a:spLocks noChangeArrowheads="1"/>
              </p:cNvSpPr>
              <p:nvPr/>
            </p:nvSpPr>
            <p:spPr bwMode="auto">
              <a:xfrm>
                <a:off x="2274" y="3006"/>
                <a:ext cx="2" cy="250"/>
              </a:xfrm>
              <a:prstGeom prst="rect">
                <a:avLst/>
              </a:prstGeom>
              <a:solidFill>
                <a:srgbClr val="FF5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96" name="Rectangle 8723"/>
              <p:cNvSpPr>
                <a:spLocks noChangeArrowheads="1"/>
              </p:cNvSpPr>
              <p:nvPr/>
            </p:nvSpPr>
            <p:spPr bwMode="auto">
              <a:xfrm>
                <a:off x="2272" y="3006"/>
                <a:ext cx="2" cy="250"/>
              </a:xfrm>
              <a:prstGeom prst="rect">
                <a:avLst/>
              </a:prstGeom>
              <a:solidFill>
                <a:srgbClr val="FF5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97" name="Rectangle 8724"/>
              <p:cNvSpPr>
                <a:spLocks noChangeArrowheads="1"/>
              </p:cNvSpPr>
              <p:nvPr/>
            </p:nvSpPr>
            <p:spPr bwMode="auto">
              <a:xfrm>
                <a:off x="2271" y="3006"/>
                <a:ext cx="1" cy="250"/>
              </a:xfrm>
              <a:prstGeom prst="rect">
                <a:avLst/>
              </a:prstGeom>
              <a:solidFill>
                <a:srgbClr val="FF5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98" name="Rectangle 8725"/>
              <p:cNvSpPr>
                <a:spLocks noChangeArrowheads="1"/>
              </p:cNvSpPr>
              <p:nvPr/>
            </p:nvSpPr>
            <p:spPr bwMode="auto">
              <a:xfrm>
                <a:off x="2269" y="3006"/>
                <a:ext cx="2" cy="250"/>
              </a:xfrm>
              <a:prstGeom prst="rect">
                <a:avLst/>
              </a:prstGeom>
              <a:solidFill>
                <a:srgbClr val="FF5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99" name="Rectangle 8726"/>
              <p:cNvSpPr>
                <a:spLocks noChangeArrowheads="1"/>
              </p:cNvSpPr>
              <p:nvPr/>
            </p:nvSpPr>
            <p:spPr bwMode="auto">
              <a:xfrm>
                <a:off x="2265" y="3006"/>
                <a:ext cx="4" cy="250"/>
              </a:xfrm>
              <a:prstGeom prst="rect">
                <a:avLst/>
              </a:prstGeom>
              <a:solidFill>
                <a:srgbClr val="FF5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00" name="Rectangle 8727"/>
              <p:cNvSpPr>
                <a:spLocks noChangeArrowheads="1"/>
              </p:cNvSpPr>
              <p:nvPr/>
            </p:nvSpPr>
            <p:spPr bwMode="auto">
              <a:xfrm>
                <a:off x="2263" y="3006"/>
                <a:ext cx="2" cy="250"/>
              </a:xfrm>
              <a:prstGeom prst="rect">
                <a:avLst/>
              </a:prstGeom>
              <a:solidFill>
                <a:srgbClr val="FF6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01" name="Rectangle 8728"/>
              <p:cNvSpPr>
                <a:spLocks noChangeArrowheads="1"/>
              </p:cNvSpPr>
              <p:nvPr/>
            </p:nvSpPr>
            <p:spPr bwMode="auto">
              <a:xfrm>
                <a:off x="2261" y="3006"/>
                <a:ext cx="2" cy="250"/>
              </a:xfrm>
              <a:prstGeom prst="rect">
                <a:avLst/>
              </a:prstGeom>
              <a:solidFill>
                <a:srgbClr val="FF6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02" name="Rectangle 8729"/>
              <p:cNvSpPr>
                <a:spLocks noChangeArrowheads="1"/>
              </p:cNvSpPr>
              <p:nvPr/>
            </p:nvSpPr>
            <p:spPr bwMode="auto">
              <a:xfrm>
                <a:off x="2259" y="3006"/>
                <a:ext cx="2" cy="250"/>
              </a:xfrm>
              <a:prstGeom prst="rect">
                <a:avLst/>
              </a:prstGeom>
              <a:solidFill>
                <a:srgbClr val="FF6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03" name="Rectangle 8730"/>
              <p:cNvSpPr>
                <a:spLocks noChangeArrowheads="1"/>
              </p:cNvSpPr>
              <p:nvPr/>
            </p:nvSpPr>
            <p:spPr bwMode="auto">
              <a:xfrm>
                <a:off x="2257" y="3006"/>
                <a:ext cx="2" cy="250"/>
              </a:xfrm>
              <a:prstGeom prst="rect">
                <a:avLst/>
              </a:prstGeom>
              <a:solidFill>
                <a:srgbClr val="FF6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04" name="Rectangle 8731"/>
              <p:cNvSpPr>
                <a:spLocks noChangeArrowheads="1"/>
              </p:cNvSpPr>
              <p:nvPr/>
            </p:nvSpPr>
            <p:spPr bwMode="auto">
              <a:xfrm>
                <a:off x="2253" y="3006"/>
                <a:ext cx="4" cy="250"/>
              </a:xfrm>
              <a:prstGeom prst="rect">
                <a:avLst/>
              </a:prstGeom>
              <a:solidFill>
                <a:srgbClr val="FF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05" name="Rectangle 8732"/>
              <p:cNvSpPr>
                <a:spLocks noChangeArrowheads="1"/>
              </p:cNvSpPr>
              <p:nvPr/>
            </p:nvSpPr>
            <p:spPr bwMode="auto">
              <a:xfrm>
                <a:off x="2251" y="3006"/>
                <a:ext cx="2" cy="250"/>
              </a:xfrm>
              <a:prstGeom prst="rect">
                <a:avLst/>
              </a:prstGeom>
              <a:solidFill>
                <a:srgbClr val="FF6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06" name="Rectangle 8733"/>
              <p:cNvSpPr>
                <a:spLocks noChangeArrowheads="1"/>
              </p:cNvSpPr>
              <p:nvPr/>
            </p:nvSpPr>
            <p:spPr bwMode="auto">
              <a:xfrm>
                <a:off x="2249" y="3006"/>
                <a:ext cx="2" cy="250"/>
              </a:xfrm>
              <a:prstGeom prst="rect">
                <a:avLst/>
              </a:prstGeom>
              <a:solidFill>
                <a:srgbClr val="FF6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07" name="Rectangle 8734"/>
              <p:cNvSpPr>
                <a:spLocks noChangeArrowheads="1"/>
              </p:cNvSpPr>
              <p:nvPr/>
            </p:nvSpPr>
            <p:spPr bwMode="auto">
              <a:xfrm>
                <a:off x="2248" y="3006"/>
                <a:ext cx="1" cy="250"/>
              </a:xfrm>
              <a:prstGeom prst="rect">
                <a:avLst/>
              </a:prstGeom>
              <a:solidFill>
                <a:srgbClr val="FF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08" name="Rectangle 8735"/>
              <p:cNvSpPr>
                <a:spLocks noChangeArrowheads="1"/>
              </p:cNvSpPr>
              <p:nvPr/>
            </p:nvSpPr>
            <p:spPr bwMode="auto">
              <a:xfrm>
                <a:off x="2246" y="3006"/>
                <a:ext cx="2" cy="250"/>
              </a:xfrm>
              <a:prstGeom prst="rect">
                <a:avLst/>
              </a:prstGeom>
              <a:solidFill>
                <a:srgbClr val="FF6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09" name="Rectangle 8736"/>
              <p:cNvSpPr>
                <a:spLocks noChangeArrowheads="1"/>
              </p:cNvSpPr>
              <p:nvPr/>
            </p:nvSpPr>
            <p:spPr bwMode="auto">
              <a:xfrm>
                <a:off x="2242" y="3006"/>
                <a:ext cx="4" cy="250"/>
              </a:xfrm>
              <a:prstGeom prst="rect">
                <a:avLst/>
              </a:prstGeom>
              <a:solidFill>
                <a:srgbClr val="FF6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10" name="Rectangle 8737"/>
              <p:cNvSpPr>
                <a:spLocks noChangeArrowheads="1"/>
              </p:cNvSpPr>
              <p:nvPr/>
            </p:nvSpPr>
            <p:spPr bwMode="auto">
              <a:xfrm>
                <a:off x="2240" y="3006"/>
                <a:ext cx="2" cy="250"/>
              </a:xfrm>
              <a:prstGeom prst="rect">
                <a:avLst/>
              </a:prstGeom>
              <a:solidFill>
                <a:srgbClr val="FF6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11" name="Rectangle 8738"/>
              <p:cNvSpPr>
                <a:spLocks noChangeArrowheads="1"/>
              </p:cNvSpPr>
              <p:nvPr/>
            </p:nvSpPr>
            <p:spPr bwMode="auto">
              <a:xfrm>
                <a:off x="2238" y="3006"/>
                <a:ext cx="2" cy="250"/>
              </a:xfrm>
              <a:prstGeom prst="rect">
                <a:avLst/>
              </a:prstGeom>
              <a:solidFill>
                <a:srgbClr val="FF6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12" name="Rectangle 8739"/>
              <p:cNvSpPr>
                <a:spLocks noChangeArrowheads="1"/>
              </p:cNvSpPr>
              <p:nvPr/>
            </p:nvSpPr>
            <p:spPr bwMode="auto">
              <a:xfrm>
                <a:off x="2236" y="3006"/>
                <a:ext cx="2" cy="250"/>
              </a:xfrm>
              <a:prstGeom prst="rect">
                <a:avLst/>
              </a:prstGeom>
              <a:solidFill>
                <a:srgbClr val="FF6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13" name="Rectangle 8740"/>
              <p:cNvSpPr>
                <a:spLocks noChangeArrowheads="1"/>
              </p:cNvSpPr>
              <p:nvPr/>
            </p:nvSpPr>
            <p:spPr bwMode="auto">
              <a:xfrm>
                <a:off x="2234" y="3006"/>
                <a:ext cx="2" cy="250"/>
              </a:xfrm>
              <a:prstGeom prst="rect">
                <a:avLst/>
              </a:prstGeom>
              <a:solidFill>
                <a:srgbClr val="FF67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14" name="Rectangle 8741"/>
              <p:cNvSpPr>
                <a:spLocks noChangeArrowheads="1"/>
              </p:cNvSpPr>
              <p:nvPr/>
            </p:nvSpPr>
            <p:spPr bwMode="auto">
              <a:xfrm>
                <a:off x="2230" y="3006"/>
                <a:ext cx="4" cy="250"/>
              </a:xfrm>
              <a:prstGeom prst="rect">
                <a:avLst/>
              </a:prstGeom>
              <a:solidFill>
                <a:srgbClr val="FF6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15" name="Rectangle 8742"/>
              <p:cNvSpPr>
                <a:spLocks noChangeArrowheads="1"/>
              </p:cNvSpPr>
              <p:nvPr/>
            </p:nvSpPr>
            <p:spPr bwMode="auto">
              <a:xfrm>
                <a:off x="2228" y="3006"/>
                <a:ext cx="2" cy="250"/>
              </a:xfrm>
              <a:prstGeom prst="rect">
                <a:avLst/>
              </a:prstGeom>
              <a:solidFill>
                <a:srgbClr val="FF6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16" name="Rectangle 8743"/>
              <p:cNvSpPr>
                <a:spLocks noChangeArrowheads="1"/>
              </p:cNvSpPr>
              <p:nvPr/>
            </p:nvSpPr>
            <p:spPr bwMode="auto">
              <a:xfrm>
                <a:off x="2226" y="3006"/>
                <a:ext cx="2" cy="250"/>
              </a:xfrm>
              <a:prstGeom prst="rect">
                <a:avLst/>
              </a:prstGeom>
              <a:solidFill>
                <a:srgbClr val="FF6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17" name="Rectangle 8744"/>
              <p:cNvSpPr>
                <a:spLocks noChangeArrowheads="1"/>
              </p:cNvSpPr>
              <p:nvPr/>
            </p:nvSpPr>
            <p:spPr bwMode="auto">
              <a:xfrm>
                <a:off x="2225" y="3006"/>
                <a:ext cx="1" cy="250"/>
              </a:xfrm>
              <a:prstGeom prst="rect">
                <a:avLst/>
              </a:prstGeom>
              <a:solidFill>
                <a:srgbClr val="FF6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18" name="Rectangle 8745"/>
              <p:cNvSpPr>
                <a:spLocks noChangeArrowheads="1"/>
              </p:cNvSpPr>
              <p:nvPr/>
            </p:nvSpPr>
            <p:spPr bwMode="auto">
              <a:xfrm>
                <a:off x="2223" y="3006"/>
                <a:ext cx="2" cy="250"/>
              </a:xfrm>
              <a:prstGeom prst="rect">
                <a:avLst/>
              </a:prstGeom>
              <a:solidFill>
                <a:srgbClr val="FF6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19" name="Rectangle 8746"/>
              <p:cNvSpPr>
                <a:spLocks noChangeArrowheads="1"/>
              </p:cNvSpPr>
              <p:nvPr/>
            </p:nvSpPr>
            <p:spPr bwMode="auto">
              <a:xfrm>
                <a:off x="2219" y="3006"/>
                <a:ext cx="4" cy="250"/>
              </a:xfrm>
              <a:prstGeom prst="rect">
                <a:avLst/>
              </a:prstGeom>
              <a:solidFill>
                <a:srgbClr val="FF6B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20" name="Rectangle 8747"/>
              <p:cNvSpPr>
                <a:spLocks noChangeArrowheads="1"/>
              </p:cNvSpPr>
              <p:nvPr/>
            </p:nvSpPr>
            <p:spPr bwMode="auto">
              <a:xfrm>
                <a:off x="2217" y="3006"/>
                <a:ext cx="2" cy="250"/>
              </a:xfrm>
              <a:prstGeom prst="rect">
                <a:avLst/>
              </a:pr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21" name="Rectangle 8748"/>
              <p:cNvSpPr>
                <a:spLocks noChangeArrowheads="1"/>
              </p:cNvSpPr>
              <p:nvPr/>
            </p:nvSpPr>
            <p:spPr bwMode="auto">
              <a:xfrm>
                <a:off x="2215" y="3006"/>
                <a:ext cx="2" cy="250"/>
              </a:xfrm>
              <a:prstGeom prst="rect">
                <a:avLst/>
              </a:pr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22" name="Rectangle 8749"/>
              <p:cNvSpPr>
                <a:spLocks noChangeArrowheads="1"/>
              </p:cNvSpPr>
              <p:nvPr/>
            </p:nvSpPr>
            <p:spPr bwMode="auto">
              <a:xfrm>
                <a:off x="2213" y="3006"/>
                <a:ext cx="2" cy="250"/>
              </a:xfrm>
              <a:prstGeom prst="rect">
                <a:avLst/>
              </a:prstGeom>
              <a:solidFill>
                <a:srgbClr val="FF6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23" name="Rectangle 8750"/>
              <p:cNvSpPr>
                <a:spLocks noChangeArrowheads="1"/>
              </p:cNvSpPr>
              <p:nvPr/>
            </p:nvSpPr>
            <p:spPr bwMode="auto">
              <a:xfrm>
                <a:off x="2211" y="3006"/>
                <a:ext cx="2" cy="250"/>
              </a:xfrm>
              <a:prstGeom prst="rect">
                <a:avLst/>
              </a:prstGeom>
              <a:solidFill>
                <a:srgbClr val="FF6D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24" name="Rectangle 8751"/>
              <p:cNvSpPr>
                <a:spLocks noChangeArrowheads="1"/>
              </p:cNvSpPr>
              <p:nvPr/>
            </p:nvSpPr>
            <p:spPr bwMode="auto">
              <a:xfrm>
                <a:off x="2207" y="3006"/>
                <a:ext cx="4" cy="250"/>
              </a:xfrm>
              <a:prstGeom prst="rect">
                <a:avLst/>
              </a:prstGeom>
              <a:solidFill>
                <a:srgbClr val="FF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25" name="Rectangle 8752"/>
              <p:cNvSpPr>
                <a:spLocks noChangeArrowheads="1"/>
              </p:cNvSpPr>
              <p:nvPr/>
            </p:nvSpPr>
            <p:spPr bwMode="auto">
              <a:xfrm>
                <a:off x="2205" y="3006"/>
                <a:ext cx="2" cy="250"/>
              </a:xfrm>
              <a:prstGeom prst="rect">
                <a:avLst/>
              </a:prstGeom>
              <a:solidFill>
                <a:srgbClr val="FF6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26" name="Rectangle 8753"/>
              <p:cNvSpPr>
                <a:spLocks noChangeArrowheads="1"/>
              </p:cNvSpPr>
              <p:nvPr/>
            </p:nvSpPr>
            <p:spPr bwMode="auto">
              <a:xfrm>
                <a:off x="2203" y="3006"/>
                <a:ext cx="2" cy="250"/>
              </a:xfrm>
              <a:prstGeom prst="rect">
                <a:avLst/>
              </a:prstGeom>
              <a:solidFill>
                <a:srgbClr val="FF6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27" name="Rectangle 8754"/>
              <p:cNvSpPr>
                <a:spLocks noChangeArrowheads="1"/>
              </p:cNvSpPr>
              <p:nvPr/>
            </p:nvSpPr>
            <p:spPr bwMode="auto">
              <a:xfrm>
                <a:off x="2201" y="3006"/>
                <a:ext cx="2" cy="250"/>
              </a:xfrm>
              <a:prstGeom prst="rect">
                <a:avLst/>
              </a:prstGeom>
              <a:solidFill>
                <a:srgbClr val="FF7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28" name="Rectangle 8755"/>
              <p:cNvSpPr>
                <a:spLocks noChangeArrowheads="1"/>
              </p:cNvSpPr>
              <p:nvPr/>
            </p:nvSpPr>
            <p:spPr bwMode="auto">
              <a:xfrm>
                <a:off x="2200" y="3006"/>
                <a:ext cx="1" cy="250"/>
              </a:xfrm>
              <a:prstGeom prst="rect">
                <a:avLst/>
              </a:prstGeom>
              <a:solidFill>
                <a:srgbClr val="FF7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29" name="Rectangle 8756"/>
              <p:cNvSpPr>
                <a:spLocks noChangeArrowheads="1"/>
              </p:cNvSpPr>
              <p:nvPr/>
            </p:nvSpPr>
            <p:spPr bwMode="auto">
              <a:xfrm>
                <a:off x="2196" y="3006"/>
                <a:ext cx="4" cy="250"/>
              </a:xfrm>
              <a:prstGeom prst="rect">
                <a:avLst/>
              </a:prstGeom>
              <a:solidFill>
                <a:srgbClr val="FF7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30" name="Rectangle 8757"/>
              <p:cNvSpPr>
                <a:spLocks noChangeArrowheads="1"/>
              </p:cNvSpPr>
              <p:nvPr/>
            </p:nvSpPr>
            <p:spPr bwMode="auto">
              <a:xfrm>
                <a:off x="2194" y="3006"/>
                <a:ext cx="2" cy="250"/>
              </a:xfrm>
              <a:prstGeom prst="rect">
                <a:avLst/>
              </a:prstGeom>
              <a:solidFill>
                <a:srgbClr val="FF72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31" name="Rectangle 8758"/>
              <p:cNvSpPr>
                <a:spLocks noChangeArrowheads="1"/>
              </p:cNvSpPr>
              <p:nvPr/>
            </p:nvSpPr>
            <p:spPr bwMode="auto">
              <a:xfrm>
                <a:off x="2192" y="3006"/>
                <a:ext cx="2" cy="250"/>
              </a:xfrm>
              <a:prstGeom prst="rect">
                <a:avLst/>
              </a:prstGeom>
              <a:solidFill>
                <a:srgbClr val="FF72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32" name="Rectangle 8759"/>
              <p:cNvSpPr>
                <a:spLocks noChangeArrowheads="1"/>
              </p:cNvSpPr>
              <p:nvPr/>
            </p:nvSpPr>
            <p:spPr bwMode="auto">
              <a:xfrm>
                <a:off x="2190" y="3006"/>
                <a:ext cx="2" cy="250"/>
              </a:xfrm>
              <a:prstGeom prst="rect">
                <a:avLst/>
              </a:prstGeom>
              <a:solidFill>
                <a:srgbClr val="FF7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33" name="Rectangle 8760"/>
              <p:cNvSpPr>
                <a:spLocks noChangeArrowheads="1"/>
              </p:cNvSpPr>
              <p:nvPr/>
            </p:nvSpPr>
            <p:spPr bwMode="auto">
              <a:xfrm>
                <a:off x="2188" y="3006"/>
                <a:ext cx="2" cy="250"/>
              </a:xfrm>
              <a:prstGeom prst="rect">
                <a:avLst/>
              </a:prstGeom>
              <a:solidFill>
                <a:srgbClr val="FF73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34" name="Rectangle 8761"/>
              <p:cNvSpPr>
                <a:spLocks noChangeArrowheads="1"/>
              </p:cNvSpPr>
              <p:nvPr/>
            </p:nvSpPr>
            <p:spPr bwMode="auto">
              <a:xfrm>
                <a:off x="2184" y="3006"/>
                <a:ext cx="4" cy="250"/>
              </a:xfrm>
              <a:prstGeom prst="rect">
                <a:avLst/>
              </a:prstGeom>
              <a:solidFill>
                <a:srgbClr val="FF7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35" name="Rectangle 8762"/>
              <p:cNvSpPr>
                <a:spLocks noChangeArrowheads="1"/>
              </p:cNvSpPr>
              <p:nvPr/>
            </p:nvSpPr>
            <p:spPr bwMode="auto">
              <a:xfrm>
                <a:off x="2182" y="3006"/>
                <a:ext cx="2" cy="250"/>
              </a:xfrm>
              <a:prstGeom prst="rect">
                <a:avLst/>
              </a:prstGeom>
              <a:solidFill>
                <a:srgbClr val="FF7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36" name="Rectangle 8763"/>
              <p:cNvSpPr>
                <a:spLocks noChangeArrowheads="1"/>
              </p:cNvSpPr>
              <p:nvPr/>
            </p:nvSpPr>
            <p:spPr bwMode="auto">
              <a:xfrm>
                <a:off x="2180" y="3006"/>
                <a:ext cx="2" cy="250"/>
              </a:xfrm>
              <a:prstGeom prst="rect">
                <a:avLst/>
              </a:prstGeom>
              <a:solidFill>
                <a:srgbClr val="FF7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37" name="Rectangle 8764"/>
              <p:cNvSpPr>
                <a:spLocks noChangeArrowheads="1"/>
              </p:cNvSpPr>
              <p:nvPr/>
            </p:nvSpPr>
            <p:spPr bwMode="auto">
              <a:xfrm>
                <a:off x="2178" y="3006"/>
                <a:ext cx="2" cy="250"/>
              </a:xfrm>
              <a:prstGeom prst="rect">
                <a:avLst/>
              </a:prstGeom>
              <a:solidFill>
                <a:srgbClr val="FF76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38" name="Rectangle 8765"/>
              <p:cNvSpPr>
                <a:spLocks noChangeArrowheads="1"/>
              </p:cNvSpPr>
              <p:nvPr/>
            </p:nvSpPr>
            <p:spPr bwMode="auto">
              <a:xfrm>
                <a:off x="2177" y="3006"/>
                <a:ext cx="1" cy="250"/>
              </a:xfrm>
              <a:prstGeom prst="rect">
                <a:avLst/>
              </a:prstGeom>
              <a:solidFill>
                <a:srgbClr val="FF76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39" name="Rectangle 8766"/>
              <p:cNvSpPr>
                <a:spLocks noChangeArrowheads="1"/>
              </p:cNvSpPr>
              <p:nvPr/>
            </p:nvSpPr>
            <p:spPr bwMode="auto">
              <a:xfrm>
                <a:off x="2173" y="3006"/>
                <a:ext cx="4" cy="250"/>
              </a:xfrm>
              <a:prstGeom prst="rect">
                <a:avLst/>
              </a:prstGeom>
              <a:solidFill>
                <a:srgbClr val="FF7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40" name="Rectangle 8767"/>
              <p:cNvSpPr>
                <a:spLocks noChangeArrowheads="1"/>
              </p:cNvSpPr>
              <p:nvPr/>
            </p:nvSpPr>
            <p:spPr bwMode="auto">
              <a:xfrm>
                <a:off x="2171" y="3006"/>
                <a:ext cx="2" cy="250"/>
              </a:xfrm>
              <a:prstGeom prst="rect">
                <a:avLst/>
              </a:prstGeom>
              <a:solidFill>
                <a:srgbClr val="FF7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41" name="Rectangle 8768"/>
              <p:cNvSpPr>
                <a:spLocks noChangeArrowheads="1"/>
              </p:cNvSpPr>
              <p:nvPr/>
            </p:nvSpPr>
            <p:spPr bwMode="auto">
              <a:xfrm>
                <a:off x="2169" y="3006"/>
                <a:ext cx="2" cy="250"/>
              </a:xfrm>
              <a:prstGeom prst="rect">
                <a:avLst/>
              </a:prstGeom>
              <a:solidFill>
                <a:srgbClr val="FF7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42" name="Rectangle 8769"/>
              <p:cNvSpPr>
                <a:spLocks noChangeArrowheads="1"/>
              </p:cNvSpPr>
              <p:nvPr/>
            </p:nvSpPr>
            <p:spPr bwMode="auto">
              <a:xfrm>
                <a:off x="2167" y="3006"/>
                <a:ext cx="2" cy="250"/>
              </a:xfrm>
              <a:prstGeom prst="rect">
                <a:avLst/>
              </a:prstGeom>
              <a:solidFill>
                <a:srgbClr val="FF79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43" name="Rectangle 8770"/>
              <p:cNvSpPr>
                <a:spLocks noChangeArrowheads="1"/>
              </p:cNvSpPr>
              <p:nvPr/>
            </p:nvSpPr>
            <p:spPr bwMode="auto">
              <a:xfrm>
                <a:off x="2165" y="3006"/>
                <a:ext cx="2" cy="250"/>
              </a:xfrm>
              <a:prstGeom prst="rect">
                <a:avLst/>
              </a:prstGeom>
              <a:solidFill>
                <a:srgbClr val="FF79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44" name="Rectangle 8771"/>
              <p:cNvSpPr>
                <a:spLocks noChangeArrowheads="1"/>
              </p:cNvSpPr>
              <p:nvPr/>
            </p:nvSpPr>
            <p:spPr bwMode="auto">
              <a:xfrm>
                <a:off x="2161" y="3006"/>
                <a:ext cx="4" cy="250"/>
              </a:xfrm>
              <a:prstGeom prst="rect">
                <a:avLst/>
              </a:prstGeom>
              <a:solidFill>
                <a:srgbClr val="FF7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45" name="Rectangle 8772"/>
              <p:cNvSpPr>
                <a:spLocks noChangeArrowheads="1"/>
              </p:cNvSpPr>
              <p:nvPr/>
            </p:nvSpPr>
            <p:spPr bwMode="auto">
              <a:xfrm>
                <a:off x="2159" y="3006"/>
                <a:ext cx="2" cy="250"/>
              </a:xfrm>
              <a:prstGeom prst="rect">
                <a:avLst/>
              </a:prstGeom>
              <a:solidFill>
                <a:srgbClr val="FF7B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46" name="Rectangle 8773"/>
              <p:cNvSpPr>
                <a:spLocks noChangeArrowheads="1"/>
              </p:cNvSpPr>
              <p:nvPr/>
            </p:nvSpPr>
            <p:spPr bwMode="auto">
              <a:xfrm>
                <a:off x="2157" y="3006"/>
                <a:ext cx="2" cy="250"/>
              </a:xfrm>
              <a:prstGeom prst="rect">
                <a:avLst/>
              </a:prstGeom>
              <a:solidFill>
                <a:srgbClr val="FF7B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47" name="Rectangle 8774"/>
              <p:cNvSpPr>
                <a:spLocks noChangeArrowheads="1"/>
              </p:cNvSpPr>
              <p:nvPr/>
            </p:nvSpPr>
            <p:spPr bwMode="auto">
              <a:xfrm>
                <a:off x="2155" y="3006"/>
                <a:ext cx="2" cy="250"/>
              </a:xfrm>
              <a:prstGeom prst="rect">
                <a:avLst/>
              </a:prstGeom>
              <a:solidFill>
                <a:srgbClr val="FF7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48" name="Rectangle 8775"/>
              <p:cNvSpPr>
                <a:spLocks noChangeArrowheads="1"/>
              </p:cNvSpPr>
              <p:nvPr/>
            </p:nvSpPr>
            <p:spPr bwMode="auto">
              <a:xfrm>
                <a:off x="2154" y="3006"/>
                <a:ext cx="1" cy="250"/>
              </a:xfrm>
              <a:prstGeom prst="rect">
                <a:avLst/>
              </a:prstGeom>
              <a:solidFill>
                <a:srgbClr val="FF7C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49" name="Rectangle 8776"/>
              <p:cNvSpPr>
                <a:spLocks noChangeArrowheads="1"/>
              </p:cNvSpPr>
              <p:nvPr/>
            </p:nvSpPr>
            <p:spPr bwMode="auto">
              <a:xfrm>
                <a:off x="2150" y="3006"/>
                <a:ext cx="4" cy="250"/>
              </a:xfrm>
              <a:prstGeom prst="rect">
                <a:avLst/>
              </a:prstGeom>
              <a:solidFill>
                <a:srgbClr val="FF7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50" name="Rectangle 8777"/>
              <p:cNvSpPr>
                <a:spLocks noChangeArrowheads="1"/>
              </p:cNvSpPr>
              <p:nvPr/>
            </p:nvSpPr>
            <p:spPr bwMode="auto">
              <a:xfrm>
                <a:off x="2148" y="3006"/>
                <a:ext cx="2" cy="250"/>
              </a:xfrm>
              <a:prstGeom prst="rect">
                <a:avLst/>
              </a:prstGeom>
              <a:solidFill>
                <a:srgbClr val="FF7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51" name="Rectangle 8778"/>
              <p:cNvSpPr>
                <a:spLocks noChangeArrowheads="1"/>
              </p:cNvSpPr>
              <p:nvPr/>
            </p:nvSpPr>
            <p:spPr bwMode="auto">
              <a:xfrm>
                <a:off x="2146" y="3006"/>
                <a:ext cx="2" cy="250"/>
              </a:xfrm>
              <a:prstGeom prst="rect">
                <a:avLst/>
              </a:prstGeom>
              <a:solidFill>
                <a:srgbClr val="FF7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52" name="Rectangle 8779"/>
              <p:cNvSpPr>
                <a:spLocks noChangeArrowheads="1"/>
              </p:cNvSpPr>
              <p:nvPr/>
            </p:nvSpPr>
            <p:spPr bwMode="auto">
              <a:xfrm>
                <a:off x="2144" y="3006"/>
                <a:ext cx="2" cy="250"/>
              </a:xfrm>
              <a:prstGeom prst="rect">
                <a:avLst/>
              </a:prstGeom>
              <a:solidFill>
                <a:srgbClr val="FF7F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53" name="Rectangle 8780"/>
              <p:cNvSpPr>
                <a:spLocks noChangeArrowheads="1"/>
              </p:cNvSpPr>
              <p:nvPr/>
            </p:nvSpPr>
            <p:spPr bwMode="auto">
              <a:xfrm>
                <a:off x="2142" y="3006"/>
                <a:ext cx="2" cy="250"/>
              </a:xfrm>
              <a:prstGeom prst="rect">
                <a:avLst/>
              </a:prstGeom>
              <a:solidFill>
                <a:srgbClr val="FF7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54" name="Rectangle 8781"/>
              <p:cNvSpPr>
                <a:spLocks noChangeArrowheads="1"/>
              </p:cNvSpPr>
              <p:nvPr/>
            </p:nvSpPr>
            <p:spPr bwMode="auto">
              <a:xfrm>
                <a:off x="2138" y="3006"/>
                <a:ext cx="4" cy="250"/>
              </a:xfrm>
              <a:prstGeom prst="rect">
                <a:avLst/>
              </a:prstGeom>
              <a:solidFill>
                <a:srgbClr val="FF8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55" name="Rectangle 8782"/>
              <p:cNvSpPr>
                <a:spLocks noChangeArrowheads="1"/>
              </p:cNvSpPr>
              <p:nvPr/>
            </p:nvSpPr>
            <p:spPr bwMode="auto">
              <a:xfrm>
                <a:off x="2136" y="3006"/>
                <a:ext cx="2" cy="250"/>
              </a:xfrm>
              <a:prstGeom prst="rect">
                <a:avLst/>
              </a:prstGeom>
              <a:solidFill>
                <a:srgbClr val="FF81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56" name="Rectangle 8783"/>
              <p:cNvSpPr>
                <a:spLocks noChangeArrowheads="1"/>
              </p:cNvSpPr>
              <p:nvPr/>
            </p:nvSpPr>
            <p:spPr bwMode="auto">
              <a:xfrm>
                <a:off x="2134" y="3006"/>
                <a:ext cx="2" cy="250"/>
              </a:xfrm>
              <a:prstGeom prst="rect">
                <a:avLst/>
              </a:prstGeom>
              <a:solidFill>
                <a:srgbClr val="FF81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57" name="Rectangle 8784"/>
              <p:cNvSpPr>
                <a:spLocks noChangeArrowheads="1"/>
              </p:cNvSpPr>
              <p:nvPr/>
            </p:nvSpPr>
            <p:spPr bwMode="auto">
              <a:xfrm>
                <a:off x="2132" y="3006"/>
                <a:ext cx="2" cy="250"/>
              </a:xfrm>
              <a:prstGeom prst="rect">
                <a:avLst/>
              </a:prstGeom>
              <a:solidFill>
                <a:srgbClr val="FF82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58" name="Rectangle 8785"/>
              <p:cNvSpPr>
                <a:spLocks noChangeArrowheads="1"/>
              </p:cNvSpPr>
              <p:nvPr/>
            </p:nvSpPr>
            <p:spPr bwMode="auto">
              <a:xfrm>
                <a:off x="2130" y="3006"/>
                <a:ext cx="2" cy="250"/>
              </a:xfrm>
              <a:prstGeom prst="rect">
                <a:avLst/>
              </a:prstGeom>
              <a:solidFill>
                <a:srgbClr val="FF8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59" name="Rectangle 8786"/>
              <p:cNvSpPr>
                <a:spLocks noChangeArrowheads="1"/>
              </p:cNvSpPr>
              <p:nvPr/>
            </p:nvSpPr>
            <p:spPr bwMode="auto">
              <a:xfrm>
                <a:off x="2127" y="3006"/>
                <a:ext cx="3" cy="250"/>
              </a:xfrm>
              <a:prstGeom prst="rect">
                <a:avLst/>
              </a:prstGeom>
              <a:solidFill>
                <a:srgbClr val="FF8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60" name="Rectangle 8787"/>
              <p:cNvSpPr>
                <a:spLocks noChangeArrowheads="1"/>
              </p:cNvSpPr>
              <p:nvPr/>
            </p:nvSpPr>
            <p:spPr bwMode="auto">
              <a:xfrm>
                <a:off x="2125" y="3006"/>
                <a:ext cx="2" cy="250"/>
              </a:xfrm>
              <a:prstGeom prst="rect">
                <a:avLst/>
              </a:prstGeom>
              <a:solidFill>
                <a:srgbClr val="FF8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61" name="Rectangle 8788"/>
              <p:cNvSpPr>
                <a:spLocks noChangeArrowheads="1"/>
              </p:cNvSpPr>
              <p:nvPr/>
            </p:nvSpPr>
            <p:spPr bwMode="auto">
              <a:xfrm>
                <a:off x="2123" y="3006"/>
                <a:ext cx="2" cy="250"/>
              </a:xfrm>
              <a:prstGeom prst="rect">
                <a:avLst/>
              </a:prstGeom>
              <a:solidFill>
                <a:srgbClr val="FF8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62" name="Rectangle 8789"/>
              <p:cNvSpPr>
                <a:spLocks noChangeArrowheads="1"/>
              </p:cNvSpPr>
              <p:nvPr/>
            </p:nvSpPr>
            <p:spPr bwMode="auto">
              <a:xfrm>
                <a:off x="2121" y="3006"/>
                <a:ext cx="2" cy="250"/>
              </a:xfrm>
              <a:prstGeom prst="rect">
                <a:avLst/>
              </a:prstGeom>
              <a:solidFill>
                <a:srgbClr val="FF85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63" name="Rectangle 8790"/>
              <p:cNvSpPr>
                <a:spLocks noChangeArrowheads="1"/>
              </p:cNvSpPr>
              <p:nvPr/>
            </p:nvSpPr>
            <p:spPr bwMode="auto">
              <a:xfrm>
                <a:off x="2119" y="3006"/>
                <a:ext cx="2" cy="250"/>
              </a:xfrm>
              <a:prstGeom prst="rect">
                <a:avLst/>
              </a:prstGeom>
              <a:solidFill>
                <a:srgbClr val="FF8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3116" name="Group 8791"/>
            <p:cNvGrpSpPr>
              <a:grpSpLocks/>
            </p:cNvGrpSpPr>
            <p:nvPr/>
          </p:nvGrpSpPr>
          <p:grpSpPr bwMode="auto">
            <a:xfrm>
              <a:off x="1355" y="3006"/>
              <a:ext cx="3511" cy="250"/>
              <a:chOff x="1355" y="3006"/>
              <a:chExt cx="3511" cy="250"/>
            </a:xfrm>
          </p:grpSpPr>
          <p:sp>
            <p:nvSpPr>
              <p:cNvPr id="3464" name="Rectangle 8792"/>
              <p:cNvSpPr>
                <a:spLocks noChangeArrowheads="1"/>
              </p:cNvSpPr>
              <p:nvPr/>
            </p:nvSpPr>
            <p:spPr bwMode="auto">
              <a:xfrm>
                <a:off x="2115" y="3006"/>
                <a:ext cx="4" cy="250"/>
              </a:xfrm>
              <a:prstGeom prst="rect">
                <a:avLst/>
              </a:prstGeom>
              <a:solidFill>
                <a:srgbClr val="FF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65" name="Rectangle 8793"/>
              <p:cNvSpPr>
                <a:spLocks noChangeArrowheads="1"/>
              </p:cNvSpPr>
              <p:nvPr/>
            </p:nvSpPr>
            <p:spPr bwMode="auto">
              <a:xfrm>
                <a:off x="2113" y="3006"/>
                <a:ext cx="2" cy="250"/>
              </a:xfrm>
              <a:prstGeom prst="rect">
                <a:avLst/>
              </a:prstGeom>
              <a:solidFill>
                <a:srgbClr val="FF87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66" name="Rectangle 8794"/>
              <p:cNvSpPr>
                <a:spLocks noChangeArrowheads="1"/>
              </p:cNvSpPr>
              <p:nvPr/>
            </p:nvSpPr>
            <p:spPr bwMode="auto">
              <a:xfrm>
                <a:off x="2111" y="3006"/>
                <a:ext cx="2" cy="250"/>
              </a:xfrm>
              <a:prstGeom prst="rect">
                <a:avLst/>
              </a:prstGeom>
              <a:solidFill>
                <a:srgbClr val="FF87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67" name="Rectangle 8795"/>
              <p:cNvSpPr>
                <a:spLocks noChangeArrowheads="1"/>
              </p:cNvSpPr>
              <p:nvPr/>
            </p:nvSpPr>
            <p:spPr bwMode="auto">
              <a:xfrm>
                <a:off x="2109" y="3006"/>
                <a:ext cx="2" cy="250"/>
              </a:xfrm>
              <a:prstGeom prst="rect">
                <a:avLst/>
              </a:prstGeom>
              <a:solidFill>
                <a:srgbClr val="FF88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68" name="Rectangle 8796"/>
              <p:cNvSpPr>
                <a:spLocks noChangeArrowheads="1"/>
              </p:cNvSpPr>
              <p:nvPr/>
            </p:nvSpPr>
            <p:spPr bwMode="auto">
              <a:xfrm>
                <a:off x="2107" y="3006"/>
                <a:ext cx="2" cy="250"/>
              </a:xfrm>
              <a:prstGeom prst="rect">
                <a:avLst/>
              </a:prstGeom>
              <a:solidFill>
                <a:srgbClr val="FF88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69" name="Rectangle 8797"/>
              <p:cNvSpPr>
                <a:spLocks noChangeArrowheads="1"/>
              </p:cNvSpPr>
              <p:nvPr/>
            </p:nvSpPr>
            <p:spPr bwMode="auto">
              <a:xfrm>
                <a:off x="2104" y="3006"/>
                <a:ext cx="3" cy="250"/>
              </a:xfrm>
              <a:prstGeom prst="rect">
                <a:avLst/>
              </a:prstGeom>
              <a:solidFill>
                <a:srgbClr val="FF8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70" name="Rectangle 8798"/>
              <p:cNvSpPr>
                <a:spLocks noChangeArrowheads="1"/>
              </p:cNvSpPr>
              <p:nvPr/>
            </p:nvSpPr>
            <p:spPr bwMode="auto">
              <a:xfrm>
                <a:off x="2102" y="3006"/>
                <a:ext cx="2" cy="250"/>
              </a:xfrm>
              <a:prstGeom prst="rect">
                <a:avLst/>
              </a:prstGeom>
              <a:solidFill>
                <a:srgbClr val="FF8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71" name="Rectangle 8799"/>
              <p:cNvSpPr>
                <a:spLocks noChangeArrowheads="1"/>
              </p:cNvSpPr>
              <p:nvPr/>
            </p:nvSpPr>
            <p:spPr bwMode="auto">
              <a:xfrm>
                <a:off x="2100" y="3006"/>
                <a:ext cx="2" cy="250"/>
              </a:xfrm>
              <a:prstGeom prst="rect">
                <a:avLst/>
              </a:prstGeom>
              <a:solidFill>
                <a:srgbClr val="FF8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72" name="Rectangle 8800"/>
              <p:cNvSpPr>
                <a:spLocks noChangeArrowheads="1"/>
              </p:cNvSpPr>
              <p:nvPr/>
            </p:nvSpPr>
            <p:spPr bwMode="auto">
              <a:xfrm>
                <a:off x="2098" y="3006"/>
                <a:ext cx="2" cy="250"/>
              </a:xfrm>
              <a:prstGeom prst="rect">
                <a:avLst/>
              </a:prstGeom>
              <a:solidFill>
                <a:srgbClr val="FF8B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73" name="Rectangle 8801"/>
              <p:cNvSpPr>
                <a:spLocks noChangeArrowheads="1"/>
              </p:cNvSpPr>
              <p:nvPr/>
            </p:nvSpPr>
            <p:spPr bwMode="auto">
              <a:xfrm>
                <a:off x="2096" y="3006"/>
                <a:ext cx="2" cy="250"/>
              </a:xfrm>
              <a:prstGeom prst="rect">
                <a:avLst/>
              </a:prstGeom>
              <a:solidFill>
                <a:srgbClr val="FF8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74" name="Rectangle 8802"/>
              <p:cNvSpPr>
                <a:spLocks noChangeArrowheads="1"/>
              </p:cNvSpPr>
              <p:nvPr/>
            </p:nvSpPr>
            <p:spPr bwMode="auto">
              <a:xfrm>
                <a:off x="2092" y="3006"/>
                <a:ext cx="4" cy="250"/>
              </a:xfrm>
              <a:prstGeom prst="rect">
                <a:avLst/>
              </a:prstGeom>
              <a:solidFill>
                <a:srgbClr val="FF8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75" name="Rectangle 8803"/>
              <p:cNvSpPr>
                <a:spLocks noChangeArrowheads="1"/>
              </p:cNvSpPr>
              <p:nvPr/>
            </p:nvSpPr>
            <p:spPr bwMode="auto">
              <a:xfrm>
                <a:off x="2090" y="3006"/>
                <a:ext cx="2" cy="250"/>
              </a:xfrm>
              <a:prstGeom prst="rect">
                <a:avLst/>
              </a:prstGeom>
              <a:solidFill>
                <a:srgbClr val="FF8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76" name="Rectangle 8804"/>
              <p:cNvSpPr>
                <a:spLocks noChangeArrowheads="1"/>
              </p:cNvSpPr>
              <p:nvPr/>
            </p:nvSpPr>
            <p:spPr bwMode="auto">
              <a:xfrm>
                <a:off x="2088" y="3006"/>
                <a:ext cx="2" cy="250"/>
              </a:xfrm>
              <a:prstGeom prst="rect">
                <a:avLst/>
              </a:prstGeom>
              <a:solidFill>
                <a:srgbClr val="FF8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77" name="Rectangle 8805"/>
              <p:cNvSpPr>
                <a:spLocks noChangeArrowheads="1"/>
              </p:cNvSpPr>
              <p:nvPr/>
            </p:nvSpPr>
            <p:spPr bwMode="auto">
              <a:xfrm>
                <a:off x="2086" y="3006"/>
                <a:ext cx="2" cy="250"/>
              </a:xfrm>
              <a:prstGeom prst="rect">
                <a:avLst/>
              </a:prstGeom>
              <a:solidFill>
                <a:srgbClr val="FF8E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78" name="Rectangle 8806"/>
              <p:cNvSpPr>
                <a:spLocks noChangeArrowheads="1"/>
              </p:cNvSpPr>
              <p:nvPr/>
            </p:nvSpPr>
            <p:spPr bwMode="auto">
              <a:xfrm>
                <a:off x="2084" y="3006"/>
                <a:ext cx="2" cy="250"/>
              </a:xfrm>
              <a:prstGeom prst="rect">
                <a:avLst/>
              </a:prstGeom>
              <a:solidFill>
                <a:srgbClr val="FF8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79" name="Rectangle 8807"/>
              <p:cNvSpPr>
                <a:spLocks noChangeArrowheads="1"/>
              </p:cNvSpPr>
              <p:nvPr/>
            </p:nvSpPr>
            <p:spPr bwMode="auto">
              <a:xfrm>
                <a:off x="2081" y="3006"/>
                <a:ext cx="3" cy="250"/>
              </a:xfrm>
              <a:prstGeom prst="rect">
                <a:avLst/>
              </a:prstGeom>
              <a:solidFill>
                <a:srgbClr val="FF8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80" name="Rectangle 8808"/>
              <p:cNvSpPr>
                <a:spLocks noChangeArrowheads="1"/>
              </p:cNvSpPr>
              <p:nvPr/>
            </p:nvSpPr>
            <p:spPr bwMode="auto">
              <a:xfrm>
                <a:off x="2079" y="3006"/>
                <a:ext cx="2" cy="250"/>
              </a:xfrm>
              <a:prstGeom prst="rect">
                <a:avLst/>
              </a:prstGeom>
              <a:solidFill>
                <a:srgbClr val="FF9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81" name="Rectangle 8809"/>
              <p:cNvSpPr>
                <a:spLocks noChangeArrowheads="1"/>
              </p:cNvSpPr>
              <p:nvPr/>
            </p:nvSpPr>
            <p:spPr bwMode="auto">
              <a:xfrm>
                <a:off x="2077" y="3006"/>
                <a:ext cx="2" cy="250"/>
              </a:xfrm>
              <a:prstGeom prst="rect">
                <a:avLst/>
              </a:prstGeom>
              <a:solidFill>
                <a:srgbClr val="FF9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82" name="Rectangle 8810"/>
              <p:cNvSpPr>
                <a:spLocks noChangeArrowheads="1"/>
              </p:cNvSpPr>
              <p:nvPr/>
            </p:nvSpPr>
            <p:spPr bwMode="auto">
              <a:xfrm>
                <a:off x="2075" y="3006"/>
                <a:ext cx="2" cy="250"/>
              </a:xfrm>
              <a:prstGeom prst="rect">
                <a:avLst/>
              </a:prstGeom>
              <a:solidFill>
                <a:srgbClr val="FF9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83" name="Rectangle 8811"/>
              <p:cNvSpPr>
                <a:spLocks noChangeArrowheads="1"/>
              </p:cNvSpPr>
              <p:nvPr/>
            </p:nvSpPr>
            <p:spPr bwMode="auto">
              <a:xfrm>
                <a:off x="2073" y="3006"/>
                <a:ext cx="2" cy="250"/>
              </a:xfrm>
              <a:prstGeom prst="rect">
                <a:avLst/>
              </a:prstGeom>
              <a:solidFill>
                <a:srgbClr val="FF9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84" name="Rectangle 8812"/>
              <p:cNvSpPr>
                <a:spLocks noChangeArrowheads="1"/>
              </p:cNvSpPr>
              <p:nvPr/>
            </p:nvSpPr>
            <p:spPr bwMode="auto">
              <a:xfrm>
                <a:off x="2069" y="3006"/>
                <a:ext cx="4" cy="250"/>
              </a:xfrm>
              <a:prstGeom prst="rect">
                <a:avLst/>
              </a:prstGeom>
              <a:solidFill>
                <a:srgbClr val="FF9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85" name="Rectangle 8813"/>
              <p:cNvSpPr>
                <a:spLocks noChangeArrowheads="1"/>
              </p:cNvSpPr>
              <p:nvPr/>
            </p:nvSpPr>
            <p:spPr bwMode="auto">
              <a:xfrm>
                <a:off x="2067" y="3006"/>
                <a:ext cx="2" cy="250"/>
              </a:xfrm>
              <a:prstGeom prst="rect">
                <a:avLst/>
              </a:prstGeom>
              <a:solidFill>
                <a:srgbClr val="FF9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86" name="Rectangle 8814"/>
              <p:cNvSpPr>
                <a:spLocks noChangeArrowheads="1"/>
              </p:cNvSpPr>
              <p:nvPr/>
            </p:nvSpPr>
            <p:spPr bwMode="auto">
              <a:xfrm>
                <a:off x="2065" y="3006"/>
                <a:ext cx="2" cy="250"/>
              </a:xfrm>
              <a:prstGeom prst="rect">
                <a:avLst/>
              </a:prstGeom>
              <a:solidFill>
                <a:srgbClr val="FF9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87" name="Rectangle 8815"/>
              <p:cNvSpPr>
                <a:spLocks noChangeArrowheads="1"/>
              </p:cNvSpPr>
              <p:nvPr/>
            </p:nvSpPr>
            <p:spPr bwMode="auto">
              <a:xfrm>
                <a:off x="2063" y="3006"/>
                <a:ext cx="2" cy="250"/>
              </a:xfrm>
              <a:prstGeom prst="rect">
                <a:avLst/>
              </a:prstGeom>
              <a:solidFill>
                <a:srgbClr val="FF94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88" name="Rectangle 8816"/>
              <p:cNvSpPr>
                <a:spLocks noChangeArrowheads="1"/>
              </p:cNvSpPr>
              <p:nvPr/>
            </p:nvSpPr>
            <p:spPr bwMode="auto">
              <a:xfrm>
                <a:off x="2061" y="3006"/>
                <a:ext cx="2" cy="250"/>
              </a:xfrm>
              <a:prstGeom prst="rect">
                <a:avLst/>
              </a:prstGeom>
              <a:solidFill>
                <a:srgbClr val="FF9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89" name="Rectangle 8817"/>
              <p:cNvSpPr>
                <a:spLocks noChangeArrowheads="1"/>
              </p:cNvSpPr>
              <p:nvPr/>
            </p:nvSpPr>
            <p:spPr bwMode="auto">
              <a:xfrm>
                <a:off x="2058" y="3006"/>
                <a:ext cx="3" cy="250"/>
              </a:xfrm>
              <a:prstGeom prst="rect">
                <a:avLst/>
              </a:prstGeom>
              <a:solidFill>
                <a:srgbClr val="FF9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90" name="Rectangle 8818"/>
              <p:cNvSpPr>
                <a:spLocks noChangeArrowheads="1"/>
              </p:cNvSpPr>
              <p:nvPr/>
            </p:nvSpPr>
            <p:spPr bwMode="auto">
              <a:xfrm>
                <a:off x="2056" y="3006"/>
                <a:ext cx="2" cy="250"/>
              </a:xfrm>
              <a:prstGeom prst="rect">
                <a:avLst/>
              </a:prstGeom>
              <a:solidFill>
                <a:srgbClr val="FF9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91" name="Rectangle 8819"/>
              <p:cNvSpPr>
                <a:spLocks noChangeArrowheads="1"/>
              </p:cNvSpPr>
              <p:nvPr/>
            </p:nvSpPr>
            <p:spPr bwMode="auto">
              <a:xfrm>
                <a:off x="2054" y="3006"/>
                <a:ext cx="2" cy="250"/>
              </a:xfrm>
              <a:prstGeom prst="rect">
                <a:avLst/>
              </a:prstGeom>
              <a:solidFill>
                <a:srgbClr val="FF9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92" name="Rectangle 8820"/>
              <p:cNvSpPr>
                <a:spLocks noChangeArrowheads="1"/>
              </p:cNvSpPr>
              <p:nvPr/>
            </p:nvSpPr>
            <p:spPr bwMode="auto">
              <a:xfrm>
                <a:off x="2052" y="3006"/>
                <a:ext cx="2" cy="250"/>
              </a:xfrm>
              <a:prstGeom prst="rect">
                <a:avLst/>
              </a:prstGeom>
              <a:solidFill>
                <a:srgbClr val="FF97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93" name="Rectangle 8821"/>
              <p:cNvSpPr>
                <a:spLocks noChangeArrowheads="1"/>
              </p:cNvSpPr>
              <p:nvPr/>
            </p:nvSpPr>
            <p:spPr bwMode="auto">
              <a:xfrm>
                <a:off x="2050" y="3006"/>
                <a:ext cx="2" cy="250"/>
              </a:xfrm>
              <a:prstGeom prst="rect">
                <a:avLst/>
              </a:prstGeom>
              <a:solidFill>
                <a:srgbClr val="FF97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94" name="Rectangle 8822"/>
              <p:cNvSpPr>
                <a:spLocks noChangeArrowheads="1"/>
              </p:cNvSpPr>
              <p:nvPr/>
            </p:nvSpPr>
            <p:spPr bwMode="auto">
              <a:xfrm>
                <a:off x="2046" y="3006"/>
                <a:ext cx="4" cy="250"/>
              </a:xfrm>
              <a:prstGeom prst="rect">
                <a:avLst/>
              </a:prstGeom>
              <a:solidFill>
                <a:srgbClr val="FF98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95" name="Rectangle 8823"/>
              <p:cNvSpPr>
                <a:spLocks noChangeArrowheads="1"/>
              </p:cNvSpPr>
              <p:nvPr/>
            </p:nvSpPr>
            <p:spPr bwMode="auto">
              <a:xfrm>
                <a:off x="2044" y="3006"/>
                <a:ext cx="2" cy="250"/>
              </a:xfrm>
              <a:prstGeom prst="rect">
                <a:avLst/>
              </a:prstGeom>
              <a:solidFill>
                <a:srgbClr val="FF99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96" name="Freeform 8824"/>
              <p:cNvSpPr>
                <a:spLocks/>
              </p:cNvSpPr>
              <p:nvPr/>
            </p:nvSpPr>
            <p:spPr bwMode="auto">
              <a:xfrm>
                <a:off x="2044" y="3006"/>
                <a:ext cx="589" cy="250"/>
              </a:xfrm>
              <a:custGeom>
                <a:avLst/>
                <a:gdLst>
                  <a:gd name="T0" fmla="*/ 589 w 589"/>
                  <a:gd name="T1" fmla="*/ 125 h 250"/>
                  <a:gd name="T2" fmla="*/ 589 w 589"/>
                  <a:gd name="T3" fmla="*/ 148 h 250"/>
                  <a:gd name="T4" fmla="*/ 587 w 589"/>
                  <a:gd name="T5" fmla="*/ 167 h 250"/>
                  <a:gd name="T6" fmla="*/ 583 w 589"/>
                  <a:gd name="T7" fmla="*/ 183 h 250"/>
                  <a:gd name="T8" fmla="*/ 578 w 589"/>
                  <a:gd name="T9" fmla="*/ 198 h 250"/>
                  <a:gd name="T10" fmla="*/ 574 w 589"/>
                  <a:gd name="T11" fmla="*/ 210 h 250"/>
                  <a:gd name="T12" fmla="*/ 566 w 589"/>
                  <a:gd name="T13" fmla="*/ 219 h 250"/>
                  <a:gd name="T14" fmla="*/ 560 w 589"/>
                  <a:gd name="T15" fmla="*/ 229 h 250"/>
                  <a:gd name="T16" fmla="*/ 553 w 589"/>
                  <a:gd name="T17" fmla="*/ 235 h 250"/>
                  <a:gd name="T18" fmla="*/ 537 w 589"/>
                  <a:gd name="T19" fmla="*/ 244 h 250"/>
                  <a:gd name="T20" fmla="*/ 524 w 589"/>
                  <a:gd name="T21" fmla="*/ 248 h 250"/>
                  <a:gd name="T22" fmla="*/ 511 w 589"/>
                  <a:gd name="T23" fmla="*/ 250 h 250"/>
                  <a:gd name="T24" fmla="*/ 503 w 589"/>
                  <a:gd name="T25" fmla="*/ 250 h 250"/>
                  <a:gd name="T26" fmla="*/ 0 w 589"/>
                  <a:gd name="T27" fmla="*/ 250 h 250"/>
                  <a:gd name="T28" fmla="*/ 0 w 589"/>
                  <a:gd name="T29" fmla="*/ 0 h 250"/>
                  <a:gd name="T30" fmla="*/ 503 w 589"/>
                  <a:gd name="T31" fmla="*/ 0 h 250"/>
                  <a:gd name="T32" fmla="*/ 511 w 589"/>
                  <a:gd name="T33" fmla="*/ 0 h 250"/>
                  <a:gd name="T34" fmla="*/ 522 w 589"/>
                  <a:gd name="T35" fmla="*/ 2 h 250"/>
                  <a:gd name="T36" fmla="*/ 537 w 589"/>
                  <a:gd name="T37" fmla="*/ 6 h 250"/>
                  <a:gd name="T38" fmla="*/ 551 w 589"/>
                  <a:gd name="T39" fmla="*/ 16 h 250"/>
                  <a:gd name="T40" fmla="*/ 558 w 589"/>
                  <a:gd name="T41" fmla="*/ 21 h 250"/>
                  <a:gd name="T42" fmla="*/ 566 w 589"/>
                  <a:gd name="T43" fmla="*/ 31 h 250"/>
                  <a:gd name="T44" fmla="*/ 572 w 589"/>
                  <a:gd name="T45" fmla="*/ 41 h 250"/>
                  <a:gd name="T46" fmla="*/ 578 w 589"/>
                  <a:gd name="T47" fmla="*/ 52 h 250"/>
                  <a:gd name="T48" fmla="*/ 583 w 589"/>
                  <a:gd name="T49" fmla="*/ 67 h 250"/>
                  <a:gd name="T50" fmla="*/ 587 w 589"/>
                  <a:gd name="T51" fmla="*/ 85 h 250"/>
                  <a:gd name="T52" fmla="*/ 589 w 589"/>
                  <a:gd name="T53" fmla="*/ 104 h 250"/>
                  <a:gd name="T54" fmla="*/ 589 w 589"/>
                  <a:gd name="T5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89" h="250">
                    <a:moveTo>
                      <a:pt x="589" y="125"/>
                    </a:moveTo>
                    <a:lnTo>
                      <a:pt x="589" y="148"/>
                    </a:lnTo>
                    <a:lnTo>
                      <a:pt x="587" y="167"/>
                    </a:lnTo>
                    <a:lnTo>
                      <a:pt x="583" y="183"/>
                    </a:lnTo>
                    <a:lnTo>
                      <a:pt x="578" y="198"/>
                    </a:lnTo>
                    <a:lnTo>
                      <a:pt x="574" y="210"/>
                    </a:lnTo>
                    <a:lnTo>
                      <a:pt x="566" y="219"/>
                    </a:lnTo>
                    <a:lnTo>
                      <a:pt x="560" y="229"/>
                    </a:lnTo>
                    <a:lnTo>
                      <a:pt x="553" y="235"/>
                    </a:lnTo>
                    <a:lnTo>
                      <a:pt x="537" y="244"/>
                    </a:lnTo>
                    <a:lnTo>
                      <a:pt x="524" y="248"/>
                    </a:lnTo>
                    <a:lnTo>
                      <a:pt x="511" y="250"/>
                    </a:lnTo>
                    <a:lnTo>
                      <a:pt x="503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503" y="0"/>
                    </a:lnTo>
                    <a:lnTo>
                      <a:pt x="511" y="0"/>
                    </a:lnTo>
                    <a:lnTo>
                      <a:pt x="522" y="2"/>
                    </a:lnTo>
                    <a:lnTo>
                      <a:pt x="537" y="6"/>
                    </a:lnTo>
                    <a:lnTo>
                      <a:pt x="551" y="16"/>
                    </a:lnTo>
                    <a:lnTo>
                      <a:pt x="558" y="21"/>
                    </a:lnTo>
                    <a:lnTo>
                      <a:pt x="566" y="31"/>
                    </a:lnTo>
                    <a:lnTo>
                      <a:pt x="572" y="41"/>
                    </a:lnTo>
                    <a:lnTo>
                      <a:pt x="578" y="52"/>
                    </a:lnTo>
                    <a:lnTo>
                      <a:pt x="583" y="67"/>
                    </a:lnTo>
                    <a:lnTo>
                      <a:pt x="587" y="85"/>
                    </a:lnTo>
                    <a:lnTo>
                      <a:pt x="589" y="104"/>
                    </a:lnTo>
                    <a:lnTo>
                      <a:pt x="589" y="1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97" name="Freeform 8825"/>
              <p:cNvSpPr>
                <a:spLocks/>
              </p:cNvSpPr>
              <p:nvPr/>
            </p:nvSpPr>
            <p:spPr bwMode="auto">
              <a:xfrm>
                <a:off x="1415" y="3006"/>
                <a:ext cx="437" cy="250"/>
              </a:xfrm>
              <a:custGeom>
                <a:avLst/>
                <a:gdLst>
                  <a:gd name="T0" fmla="*/ 437 w 437"/>
                  <a:gd name="T1" fmla="*/ 125 h 250"/>
                  <a:gd name="T2" fmla="*/ 437 w 437"/>
                  <a:gd name="T3" fmla="*/ 148 h 250"/>
                  <a:gd name="T4" fmla="*/ 435 w 437"/>
                  <a:gd name="T5" fmla="*/ 167 h 250"/>
                  <a:gd name="T6" fmla="*/ 432 w 437"/>
                  <a:gd name="T7" fmla="*/ 183 h 250"/>
                  <a:gd name="T8" fmla="*/ 426 w 437"/>
                  <a:gd name="T9" fmla="*/ 198 h 250"/>
                  <a:gd name="T10" fmla="*/ 422 w 437"/>
                  <a:gd name="T11" fmla="*/ 210 h 250"/>
                  <a:gd name="T12" fmla="*/ 414 w 437"/>
                  <a:gd name="T13" fmla="*/ 219 h 250"/>
                  <a:gd name="T14" fmla="*/ 409 w 437"/>
                  <a:gd name="T15" fmla="*/ 229 h 250"/>
                  <a:gd name="T16" fmla="*/ 401 w 437"/>
                  <a:gd name="T17" fmla="*/ 235 h 250"/>
                  <a:gd name="T18" fmla="*/ 385 w 437"/>
                  <a:gd name="T19" fmla="*/ 244 h 250"/>
                  <a:gd name="T20" fmla="*/ 372 w 437"/>
                  <a:gd name="T21" fmla="*/ 248 h 250"/>
                  <a:gd name="T22" fmla="*/ 359 w 437"/>
                  <a:gd name="T23" fmla="*/ 250 h 250"/>
                  <a:gd name="T24" fmla="*/ 351 w 437"/>
                  <a:gd name="T25" fmla="*/ 250 h 250"/>
                  <a:gd name="T26" fmla="*/ 0 w 437"/>
                  <a:gd name="T27" fmla="*/ 250 h 250"/>
                  <a:gd name="T28" fmla="*/ 0 w 437"/>
                  <a:gd name="T29" fmla="*/ 0 h 250"/>
                  <a:gd name="T30" fmla="*/ 351 w 437"/>
                  <a:gd name="T31" fmla="*/ 0 h 250"/>
                  <a:gd name="T32" fmla="*/ 359 w 437"/>
                  <a:gd name="T33" fmla="*/ 0 h 250"/>
                  <a:gd name="T34" fmla="*/ 370 w 437"/>
                  <a:gd name="T35" fmla="*/ 2 h 250"/>
                  <a:gd name="T36" fmla="*/ 385 w 437"/>
                  <a:gd name="T37" fmla="*/ 6 h 250"/>
                  <a:gd name="T38" fmla="*/ 399 w 437"/>
                  <a:gd name="T39" fmla="*/ 16 h 250"/>
                  <a:gd name="T40" fmla="*/ 407 w 437"/>
                  <a:gd name="T41" fmla="*/ 21 h 250"/>
                  <a:gd name="T42" fmla="*/ 414 w 437"/>
                  <a:gd name="T43" fmla="*/ 31 h 250"/>
                  <a:gd name="T44" fmla="*/ 420 w 437"/>
                  <a:gd name="T45" fmla="*/ 41 h 250"/>
                  <a:gd name="T46" fmla="*/ 426 w 437"/>
                  <a:gd name="T47" fmla="*/ 52 h 250"/>
                  <a:gd name="T48" fmla="*/ 432 w 437"/>
                  <a:gd name="T49" fmla="*/ 67 h 250"/>
                  <a:gd name="T50" fmla="*/ 435 w 437"/>
                  <a:gd name="T51" fmla="*/ 85 h 250"/>
                  <a:gd name="T52" fmla="*/ 437 w 437"/>
                  <a:gd name="T53" fmla="*/ 104 h 250"/>
                  <a:gd name="T54" fmla="*/ 437 w 437"/>
                  <a:gd name="T5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37" h="250">
                    <a:moveTo>
                      <a:pt x="437" y="125"/>
                    </a:moveTo>
                    <a:lnTo>
                      <a:pt x="437" y="148"/>
                    </a:lnTo>
                    <a:lnTo>
                      <a:pt x="435" y="167"/>
                    </a:lnTo>
                    <a:lnTo>
                      <a:pt x="432" y="183"/>
                    </a:lnTo>
                    <a:lnTo>
                      <a:pt x="426" y="198"/>
                    </a:lnTo>
                    <a:lnTo>
                      <a:pt x="422" y="210"/>
                    </a:lnTo>
                    <a:lnTo>
                      <a:pt x="414" y="219"/>
                    </a:lnTo>
                    <a:lnTo>
                      <a:pt x="409" y="229"/>
                    </a:lnTo>
                    <a:lnTo>
                      <a:pt x="401" y="235"/>
                    </a:lnTo>
                    <a:lnTo>
                      <a:pt x="385" y="244"/>
                    </a:lnTo>
                    <a:lnTo>
                      <a:pt x="372" y="248"/>
                    </a:lnTo>
                    <a:lnTo>
                      <a:pt x="359" y="250"/>
                    </a:lnTo>
                    <a:lnTo>
                      <a:pt x="351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59" y="0"/>
                    </a:lnTo>
                    <a:lnTo>
                      <a:pt x="370" y="2"/>
                    </a:lnTo>
                    <a:lnTo>
                      <a:pt x="385" y="6"/>
                    </a:lnTo>
                    <a:lnTo>
                      <a:pt x="399" y="16"/>
                    </a:lnTo>
                    <a:lnTo>
                      <a:pt x="407" y="21"/>
                    </a:lnTo>
                    <a:lnTo>
                      <a:pt x="414" y="31"/>
                    </a:lnTo>
                    <a:lnTo>
                      <a:pt x="420" y="41"/>
                    </a:lnTo>
                    <a:lnTo>
                      <a:pt x="426" y="52"/>
                    </a:lnTo>
                    <a:lnTo>
                      <a:pt x="432" y="67"/>
                    </a:lnTo>
                    <a:lnTo>
                      <a:pt x="435" y="85"/>
                    </a:lnTo>
                    <a:lnTo>
                      <a:pt x="437" y="104"/>
                    </a:lnTo>
                    <a:lnTo>
                      <a:pt x="437" y="1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98" name="Freeform 8826"/>
              <p:cNvSpPr>
                <a:spLocks/>
              </p:cNvSpPr>
              <p:nvPr/>
            </p:nvSpPr>
            <p:spPr bwMode="auto">
              <a:xfrm>
                <a:off x="3988" y="3006"/>
                <a:ext cx="878" cy="250"/>
              </a:xfrm>
              <a:custGeom>
                <a:avLst/>
                <a:gdLst>
                  <a:gd name="T0" fmla="*/ 878 w 878"/>
                  <a:gd name="T1" fmla="*/ 125 h 250"/>
                  <a:gd name="T2" fmla="*/ 878 w 878"/>
                  <a:gd name="T3" fmla="*/ 148 h 250"/>
                  <a:gd name="T4" fmla="*/ 876 w 878"/>
                  <a:gd name="T5" fmla="*/ 167 h 250"/>
                  <a:gd name="T6" fmla="*/ 873 w 878"/>
                  <a:gd name="T7" fmla="*/ 183 h 250"/>
                  <a:gd name="T8" fmla="*/ 867 w 878"/>
                  <a:gd name="T9" fmla="*/ 198 h 250"/>
                  <a:gd name="T10" fmla="*/ 861 w 878"/>
                  <a:gd name="T11" fmla="*/ 210 h 250"/>
                  <a:gd name="T12" fmla="*/ 855 w 878"/>
                  <a:gd name="T13" fmla="*/ 219 h 250"/>
                  <a:gd name="T14" fmla="*/ 850 w 878"/>
                  <a:gd name="T15" fmla="*/ 229 h 250"/>
                  <a:gd name="T16" fmla="*/ 842 w 878"/>
                  <a:gd name="T17" fmla="*/ 235 h 250"/>
                  <a:gd name="T18" fmla="*/ 827 w 878"/>
                  <a:gd name="T19" fmla="*/ 244 h 250"/>
                  <a:gd name="T20" fmla="*/ 813 w 878"/>
                  <a:gd name="T21" fmla="*/ 248 h 250"/>
                  <a:gd name="T22" fmla="*/ 800 w 878"/>
                  <a:gd name="T23" fmla="*/ 250 h 250"/>
                  <a:gd name="T24" fmla="*/ 790 w 878"/>
                  <a:gd name="T25" fmla="*/ 250 h 250"/>
                  <a:gd name="T26" fmla="*/ 0 w 878"/>
                  <a:gd name="T27" fmla="*/ 250 h 250"/>
                  <a:gd name="T28" fmla="*/ 0 w 878"/>
                  <a:gd name="T29" fmla="*/ 0 h 250"/>
                  <a:gd name="T30" fmla="*/ 792 w 878"/>
                  <a:gd name="T31" fmla="*/ 0 h 250"/>
                  <a:gd name="T32" fmla="*/ 800 w 878"/>
                  <a:gd name="T33" fmla="*/ 0 h 250"/>
                  <a:gd name="T34" fmla="*/ 811 w 878"/>
                  <a:gd name="T35" fmla="*/ 2 h 250"/>
                  <a:gd name="T36" fmla="*/ 825 w 878"/>
                  <a:gd name="T37" fmla="*/ 6 h 250"/>
                  <a:gd name="T38" fmla="*/ 840 w 878"/>
                  <a:gd name="T39" fmla="*/ 16 h 250"/>
                  <a:gd name="T40" fmla="*/ 848 w 878"/>
                  <a:gd name="T41" fmla="*/ 21 h 250"/>
                  <a:gd name="T42" fmla="*/ 855 w 878"/>
                  <a:gd name="T43" fmla="*/ 31 h 250"/>
                  <a:gd name="T44" fmla="*/ 861 w 878"/>
                  <a:gd name="T45" fmla="*/ 41 h 250"/>
                  <a:gd name="T46" fmla="*/ 867 w 878"/>
                  <a:gd name="T47" fmla="*/ 52 h 250"/>
                  <a:gd name="T48" fmla="*/ 873 w 878"/>
                  <a:gd name="T49" fmla="*/ 67 h 250"/>
                  <a:gd name="T50" fmla="*/ 875 w 878"/>
                  <a:gd name="T51" fmla="*/ 85 h 250"/>
                  <a:gd name="T52" fmla="*/ 878 w 878"/>
                  <a:gd name="T53" fmla="*/ 104 h 250"/>
                  <a:gd name="T54" fmla="*/ 878 w 878"/>
                  <a:gd name="T5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78" h="250">
                    <a:moveTo>
                      <a:pt x="878" y="125"/>
                    </a:moveTo>
                    <a:lnTo>
                      <a:pt x="878" y="148"/>
                    </a:lnTo>
                    <a:lnTo>
                      <a:pt x="876" y="167"/>
                    </a:lnTo>
                    <a:lnTo>
                      <a:pt x="873" y="183"/>
                    </a:lnTo>
                    <a:lnTo>
                      <a:pt x="867" y="198"/>
                    </a:lnTo>
                    <a:lnTo>
                      <a:pt x="861" y="210"/>
                    </a:lnTo>
                    <a:lnTo>
                      <a:pt x="855" y="219"/>
                    </a:lnTo>
                    <a:lnTo>
                      <a:pt x="850" y="229"/>
                    </a:lnTo>
                    <a:lnTo>
                      <a:pt x="842" y="235"/>
                    </a:lnTo>
                    <a:lnTo>
                      <a:pt x="827" y="244"/>
                    </a:lnTo>
                    <a:lnTo>
                      <a:pt x="813" y="248"/>
                    </a:lnTo>
                    <a:lnTo>
                      <a:pt x="800" y="250"/>
                    </a:lnTo>
                    <a:lnTo>
                      <a:pt x="790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11" y="2"/>
                    </a:lnTo>
                    <a:lnTo>
                      <a:pt x="825" y="6"/>
                    </a:lnTo>
                    <a:lnTo>
                      <a:pt x="840" y="16"/>
                    </a:lnTo>
                    <a:lnTo>
                      <a:pt x="848" y="21"/>
                    </a:lnTo>
                    <a:lnTo>
                      <a:pt x="855" y="31"/>
                    </a:lnTo>
                    <a:lnTo>
                      <a:pt x="861" y="41"/>
                    </a:lnTo>
                    <a:lnTo>
                      <a:pt x="867" y="52"/>
                    </a:lnTo>
                    <a:lnTo>
                      <a:pt x="873" y="67"/>
                    </a:lnTo>
                    <a:lnTo>
                      <a:pt x="875" y="85"/>
                    </a:lnTo>
                    <a:lnTo>
                      <a:pt x="878" y="104"/>
                    </a:lnTo>
                    <a:lnTo>
                      <a:pt x="878" y="1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99" name="Freeform 8827"/>
              <p:cNvSpPr>
                <a:spLocks/>
              </p:cNvSpPr>
              <p:nvPr/>
            </p:nvSpPr>
            <p:spPr bwMode="auto">
              <a:xfrm>
                <a:off x="1355" y="3006"/>
                <a:ext cx="125" cy="250"/>
              </a:xfrm>
              <a:custGeom>
                <a:avLst/>
                <a:gdLst>
                  <a:gd name="T0" fmla="*/ 62 w 125"/>
                  <a:gd name="T1" fmla="*/ 0 h 250"/>
                  <a:gd name="T2" fmla="*/ 68 w 125"/>
                  <a:gd name="T3" fmla="*/ 2 h 250"/>
                  <a:gd name="T4" fmla="*/ 75 w 125"/>
                  <a:gd name="T5" fmla="*/ 4 h 250"/>
                  <a:gd name="T6" fmla="*/ 81 w 125"/>
                  <a:gd name="T7" fmla="*/ 6 h 250"/>
                  <a:gd name="T8" fmla="*/ 87 w 125"/>
                  <a:gd name="T9" fmla="*/ 12 h 250"/>
                  <a:gd name="T10" fmla="*/ 96 w 125"/>
                  <a:gd name="T11" fmla="*/ 23 h 250"/>
                  <a:gd name="T12" fmla="*/ 106 w 125"/>
                  <a:gd name="T13" fmla="*/ 37 h 250"/>
                  <a:gd name="T14" fmla="*/ 114 w 125"/>
                  <a:gd name="T15" fmla="*/ 56 h 250"/>
                  <a:gd name="T16" fmla="*/ 119 w 125"/>
                  <a:gd name="T17" fmla="*/ 77 h 250"/>
                  <a:gd name="T18" fmla="*/ 123 w 125"/>
                  <a:gd name="T19" fmla="*/ 100 h 250"/>
                  <a:gd name="T20" fmla="*/ 125 w 125"/>
                  <a:gd name="T21" fmla="*/ 125 h 250"/>
                  <a:gd name="T22" fmla="*/ 123 w 125"/>
                  <a:gd name="T23" fmla="*/ 150 h 250"/>
                  <a:gd name="T24" fmla="*/ 119 w 125"/>
                  <a:gd name="T25" fmla="*/ 175 h 250"/>
                  <a:gd name="T26" fmla="*/ 114 w 125"/>
                  <a:gd name="T27" fmla="*/ 196 h 250"/>
                  <a:gd name="T28" fmla="*/ 106 w 125"/>
                  <a:gd name="T29" fmla="*/ 214 h 250"/>
                  <a:gd name="T30" fmla="*/ 96 w 125"/>
                  <a:gd name="T31" fmla="*/ 229 h 250"/>
                  <a:gd name="T32" fmla="*/ 87 w 125"/>
                  <a:gd name="T33" fmla="*/ 240 h 250"/>
                  <a:gd name="T34" fmla="*/ 81 w 125"/>
                  <a:gd name="T35" fmla="*/ 244 h 250"/>
                  <a:gd name="T36" fmla="*/ 75 w 125"/>
                  <a:gd name="T37" fmla="*/ 248 h 250"/>
                  <a:gd name="T38" fmla="*/ 68 w 125"/>
                  <a:gd name="T39" fmla="*/ 250 h 250"/>
                  <a:gd name="T40" fmla="*/ 62 w 125"/>
                  <a:gd name="T41" fmla="*/ 250 h 250"/>
                  <a:gd name="T42" fmla="*/ 56 w 125"/>
                  <a:gd name="T43" fmla="*/ 250 h 250"/>
                  <a:gd name="T44" fmla="*/ 50 w 125"/>
                  <a:gd name="T45" fmla="*/ 248 h 250"/>
                  <a:gd name="T46" fmla="*/ 43 w 125"/>
                  <a:gd name="T47" fmla="*/ 244 h 250"/>
                  <a:gd name="T48" fmla="*/ 37 w 125"/>
                  <a:gd name="T49" fmla="*/ 240 h 250"/>
                  <a:gd name="T50" fmla="*/ 27 w 125"/>
                  <a:gd name="T51" fmla="*/ 229 h 250"/>
                  <a:gd name="T52" fmla="*/ 18 w 125"/>
                  <a:gd name="T53" fmla="*/ 214 h 250"/>
                  <a:gd name="T54" fmla="*/ 10 w 125"/>
                  <a:gd name="T55" fmla="*/ 196 h 250"/>
                  <a:gd name="T56" fmla="*/ 4 w 125"/>
                  <a:gd name="T57" fmla="*/ 175 h 250"/>
                  <a:gd name="T58" fmla="*/ 0 w 125"/>
                  <a:gd name="T59" fmla="*/ 150 h 250"/>
                  <a:gd name="T60" fmla="*/ 0 w 125"/>
                  <a:gd name="T61" fmla="*/ 125 h 250"/>
                  <a:gd name="T62" fmla="*/ 0 w 125"/>
                  <a:gd name="T63" fmla="*/ 100 h 250"/>
                  <a:gd name="T64" fmla="*/ 4 w 125"/>
                  <a:gd name="T65" fmla="*/ 77 h 250"/>
                  <a:gd name="T66" fmla="*/ 10 w 125"/>
                  <a:gd name="T67" fmla="*/ 56 h 250"/>
                  <a:gd name="T68" fmla="*/ 18 w 125"/>
                  <a:gd name="T69" fmla="*/ 37 h 250"/>
                  <a:gd name="T70" fmla="*/ 27 w 125"/>
                  <a:gd name="T71" fmla="*/ 23 h 250"/>
                  <a:gd name="T72" fmla="*/ 37 w 125"/>
                  <a:gd name="T73" fmla="*/ 12 h 250"/>
                  <a:gd name="T74" fmla="*/ 43 w 125"/>
                  <a:gd name="T75" fmla="*/ 6 h 250"/>
                  <a:gd name="T76" fmla="*/ 50 w 125"/>
                  <a:gd name="T77" fmla="*/ 4 h 250"/>
                  <a:gd name="T78" fmla="*/ 56 w 125"/>
                  <a:gd name="T79" fmla="*/ 2 h 250"/>
                  <a:gd name="T80" fmla="*/ 62 w 125"/>
                  <a:gd name="T81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5" h="250">
                    <a:moveTo>
                      <a:pt x="62" y="0"/>
                    </a:moveTo>
                    <a:lnTo>
                      <a:pt x="68" y="2"/>
                    </a:lnTo>
                    <a:lnTo>
                      <a:pt x="75" y="4"/>
                    </a:lnTo>
                    <a:lnTo>
                      <a:pt x="81" y="6"/>
                    </a:lnTo>
                    <a:lnTo>
                      <a:pt x="87" y="12"/>
                    </a:lnTo>
                    <a:lnTo>
                      <a:pt x="96" y="23"/>
                    </a:lnTo>
                    <a:lnTo>
                      <a:pt x="106" y="37"/>
                    </a:lnTo>
                    <a:lnTo>
                      <a:pt x="114" y="56"/>
                    </a:lnTo>
                    <a:lnTo>
                      <a:pt x="119" y="77"/>
                    </a:lnTo>
                    <a:lnTo>
                      <a:pt x="123" y="100"/>
                    </a:lnTo>
                    <a:lnTo>
                      <a:pt x="125" y="125"/>
                    </a:lnTo>
                    <a:lnTo>
                      <a:pt x="123" y="150"/>
                    </a:lnTo>
                    <a:lnTo>
                      <a:pt x="119" y="175"/>
                    </a:lnTo>
                    <a:lnTo>
                      <a:pt x="114" y="196"/>
                    </a:lnTo>
                    <a:lnTo>
                      <a:pt x="106" y="214"/>
                    </a:lnTo>
                    <a:lnTo>
                      <a:pt x="96" y="229"/>
                    </a:lnTo>
                    <a:lnTo>
                      <a:pt x="87" y="240"/>
                    </a:lnTo>
                    <a:lnTo>
                      <a:pt x="81" y="244"/>
                    </a:lnTo>
                    <a:lnTo>
                      <a:pt x="75" y="248"/>
                    </a:lnTo>
                    <a:lnTo>
                      <a:pt x="68" y="250"/>
                    </a:lnTo>
                    <a:lnTo>
                      <a:pt x="62" y="250"/>
                    </a:lnTo>
                    <a:lnTo>
                      <a:pt x="56" y="250"/>
                    </a:lnTo>
                    <a:lnTo>
                      <a:pt x="50" y="248"/>
                    </a:lnTo>
                    <a:lnTo>
                      <a:pt x="43" y="244"/>
                    </a:lnTo>
                    <a:lnTo>
                      <a:pt x="37" y="240"/>
                    </a:lnTo>
                    <a:lnTo>
                      <a:pt x="27" y="229"/>
                    </a:lnTo>
                    <a:lnTo>
                      <a:pt x="18" y="214"/>
                    </a:lnTo>
                    <a:lnTo>
                      <a:pt x="10" y="196"/>
                    </a:lnTo>
                    <a:lnTo>
                      <a:pt x="4" y="175"/>
                    </a:lnTo>
                    <a:lnTo>
                      <a:pt x="0" y="150"/>
                    </a:lnTo>
                    <a:lnTo>
                      <a:pt x="0" y="125"/>
                    </a:lnTo>
                    <a:lnTo>
                      <a:pt x="0" y="100"/>
                    </a:lnTo>
                    <a:lnTo>
                      <a:pt x="4" y="77"/>
                    </a:lnTo>
                    <a:lnTo>
                      <a:pt x="10" y="56"/>
                    </a:lnTo>
                    <a:lnTo>
                      <a:pt x="18" y="37"/>
                    </a:lnTo>
                    <a:lnTo>
                      <a:pt x="27" y="23"/>
                    </a:lnTo>
                    <a:lnTo>
                      <a:pt x="37" y="12"/>
                    </a:lnTo>
                    <a:lnTo>
                      <a:pt x="43" y="6"/>
                    </a:lnTo>
                    <a:lnTo>
                      <a:pt x="50" y="4"/>
                    </a:lnTo>
                    <a:lnTo>
                      <a:pt x="56" y="2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00" name="Freeform 8828"/>
              <p:cNvSpPr>
                <a:spLocks/>
              </p:cNvSpPr>
              <p:nvPr/>
            </p:nvSpPr>
            <p:spPr bwMode="auto">
              <a:xfrm>
                <a:off x="1355" y="3006"/>
                <a:ext cx="125" cy="250"/>
              </a:xfrm>
              <a:custGeom>
                <a:avLst/>
                <a:gdLst>
                  <a:gd name="T0" fmla="*/ 62 w 125"/>
                  <a:gd name="T1" fmla="*/ 0 h 250"/>
                  <a:gd name="T2" fmla="*/ 68 w 125"/>
                  <a:gd name="T3" fmla="*/ 2 h 250"/>
                  <a:gd name="T4" fmla="*/ 75 w 125"/>
                  <a:gd name="T5" fmla="*/ 4 h 250"/>
                  <a:gd name="T6" fmla="*/ 81 w 125"/>
                  <a:gd name="T7" fmla="*/ 6 h 250"/>
                  <a:gd name="T8" fmla="*/ 87 w 125"/>
                  <a:gd name="T9" fmla="*/ 12 h 250"/>
                  <a:gd name="T10" fmla="*/ 96 w 125"/>
                  <a:gd name="T11" fmla="*/ 23 h 250"/>
                  <a:gd name="T12" fmla="*/ 106 w 125"/>
                  <a:gd name="T13" fmla="*/ 37 h 250"/>
                  <a:gd name="T14" fmla="*/ 114 w 125"/>
                  <a:gd name="T15" fmla="*/ 56 h 250"/>
                  <a:gd name="T16" fmla="*/ 119 w 125"/>
                  <a:gd name="T17" fmla="*/ 77 h 250"/>
                  <a:gd name="T18" fmla="*/ 123 w 125"/>
                  <a:gd name="T19" fmla="*/ 100 h 250"/>
                  <a:gd name="T20" fmla="*/ 125 w 125"/>
                  <a:gd name="T21" fmla="*/ 125 h 250"/>
                  <a:gd name="T22" fmla="*/ 123 w 125"/>
                  <a:gd name="T23" fmla="*/ 150 h 250"/>
                  <a:gd name="T24" fmla="*/ 119 w 125"/>
                  <a:gd name="T25" fmla="*/ 175 h 250"/>
                  <a:gd name="T26" fmla="*/ 114 w 125"/>
                  <a:gd name="T27" fmla="*/ 196 h 250"/>
                  <a:gd name="T28" fmla="*/ 106 w 125"/>
                  <a:gd name="T29" fmla="*/ 214 h 250"/>
                  <a:gd name="T30" fmla="*/ 96 w 125"/>
                  <a:gd name="T31" fmla="*/ 229 h 250"/>
                  <a:gd name="T32" fmla="*/ 87 w 125"/>
                  <a:gd name="T33" fmla="*/ 240 h 250"/>
                  <a:gd name="T34" fmla="*/ 81 w 125"/>
                  <a:gd name="T35" fmla="*/ 244 h 250"/>
                  <a:gd name="T36" fmla="*/ 75 w 125"/>
                  <a:gd name="T37" fmla="*/ 248 h 250"/>
                  <a:gd name="T38" fmla="*/ 68 w 125"/>
                  <a:gd name="T39" fmla="*/ 250 h 250"/>
                  <a:gd name="T40" fmla="*/ 62 w 125"/>
                  <a:gd name="T41" fmla="*/ 250 h 250"/>
                  <a:gd name="T42" fmla="*/ 56 w 125"/>
                  <a:gd name="T43" fmla="*/ 250 h 250"/>
                  <a:gd name="T44" fmla="*/ 50 w 125"/>
                  <a:gd name="T45" fmla="*/ 248 h 250"/>
                  <a:gd name="T46" fmla="*/ 43 w 125"/>
                  <a:gd name="T47" fmla="*/ 244 h 250"/>
                  <a:gd name="T48" fmla="*/ 37 w 125"/>
                  <a:gd name="T49" fmla="*/ 240 h 250"/>
                  <a:gd name="T50" fmla="*/ 27 w 125"/>
                  <a:gd name="T51" fmla="*/ 229 h 250"/>
                  <a:gd name="T52" fmla="*/ 18 w 125"/>
                  <a:gd name="T53" fmla="*/ 214 h 250"/>
                  <a:gd name="T54" fmla="*/ 10 w 125"/>
                  <a:gd name="T55" fmla="*/ 196 h 250"/>
                  <a:gd name="T56" fmla="*/ 4 w 125"/>
                  <a:gd name="T57" fmla="*/ 175 h 250"/>
                  <a:gd name="T58" fmla="*/ 0 w 125"/>
                  <a:gd name="T59" fmla="*/ 150 h 250"/>
                  <a:gd name="T60" fmla="*/ 0 w 125"/>
                  <a:gd name="T61" fmla="*/ 125 h 250"/>
                  <a:gd name="T62" fmla="*/ 0 w 125"/>
                  <a:gd name="T63" fmla="*/ 100 h 250"/>
                  <a:gd name="T64" fmla="*/ 4 w 125"/>
                  <a:gd name="T65" fmla="*/ 77 h 250"/>
                  <a:gd name="T66" fmla="*/ 10 w 125"/>
                  <a:gd name="T67" fmla="*/ 56 h 250"/>
                  <a:gd name="T68" fmla="*/ 18 w 125"/>
                  <a:gd name="T69" fmla="*/ 37 h 250"/>
                  <a:gd name="T70" fmla="*/ 27 w 125"/>
                  <a:gd name="T71" fmla="*/ 23 h 250"/>
                  <a:gd name="T72" fmla="*/ 37 w 125"/>
                  <a:gd name="T73" fmla="*/ 12 h 250"/>
                  <a:gd name="T74" fmla="*/ 43 w 125"/>
                  <a:gd name="T75" fmla="*/ 6 h 250"/>
                  <a:gd name="T76" fmla="*/ 50 w 125"/>
                  <a:gd name="T77" fmla="*/ 4 h 250"/>
                  <a:gd name="T78" fmla="*/ 56 w 125"/>
                  <a:gd name="T79" fmla="*/ 2 h 250"/>
                  <a:gd name="T80" fmla="*/ 62 w 125"/>
                  <a:gd name="T81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5" h="250">
                    <a:moveTo>
                      <a:pt x="62" y="0"/>
                    </a:moveTo>
                    <a:lnTo>
                      <a:pt x="68" y="2"/>
                    </a:lnTo>
                    <a:lnTo>
                      <a:pt x="75" y="4"/>
                    </a:lnTo>
                    <a:lnTo>
                      <a:pt x="81" y="6"/>
                    </a:lnTo>
                    <a:lnTo>
                      <a:pt x="87" y="12"/>
                    </a:lnTo>
                    <a:lnTo>
                      <a:pt x="96" y="23"/>
                    </a:lnTo>
                    <a:lnTo>
                      <a:pt x="106" y="37"/>
                    </a:lnTo>
                    <a:lnTo>
                      <a:pt x="114" y="56"/>
                    </a:lnTo>
                    <a:lnTo>
                      <a:pt x="119" y="77"/>
                    </a:lnTo>
                    <a:lnTo>
                      <a:pt x="123" y="100"/>
                    </a:lnTo>
                    <a:lnTo>
                      <a:pt x="125" y="125"/>
                    </a:lnTo>
                    <a:lnTo>
                      <a:pt x="123" y="150"/>
                    </a:lnTo>
                    <a:lnTo>
                      <a:pt x="119" y="175"/>
                    </a:lnTo>
                    <a:lnTo>
                      <a:pt x="114" y="196"/>
                    </a:lnTo>
                    <a:lnTo>
                      <a:pt x="106" y="214"/>
                    </a:lnTo>
                    <a:lnTo>
                      <a:pt x="96" y="229"/>
                    </a:lnTo>
                    <a:lnTo>
                      <a:pt x="87" y="240"/>
                    </a:lnTo>
                    <a:lnTo>
                      <a:pt x="81" y="244"/>
                    </a:lnTo>
                    <a:lnTo>
                      <a:pt x="75" y="248"/>
                    </a:lnTo>
                    <a:lnTo>
                      <a:pt x="68" y="250"/>
                    </a:lnTo>
                    <a:lnTo>
                      <a:pt x="62" y="250"/>
                    </a:lnTo>
                    <a:lnTo>
                      <a:pt x="56" y="250"/>
                    </a:lnTo>
                    <a:lnTo>
                      <a:pt x="50" y="248"/>
                    </a:lnTo>
                    <a:lnTo>
                      <a:pt x="43" y="244"/>
                    </a:lnTo>
                    <a:lnTo>
                      <a:pt x="37" y="240"/>
                    </a:lnTo>
                    <a:lnTo>
                      <a:pt x="27" y="229"/>
                    </a:lnTo>
                    <a:lnTo>
                      <a:pt x="18" y="214"/>
                    </a:lnTo>
                    <a:lnTo>
                      <a:pt x="10" y="196"/>
                    </a:lnTo>
                    <a:lnTo>
                      <a:pt x="4" y="175"/>
                    </a:lnTo>
                    <a:lnTo>
                      <a:pt x="0" y="150"/>
                    </a:lnTo>
                    <a:lnTo>
                      <a:pt x="0" y="125"/>
                    </a:lnTo>
                    <a:lnTo>
                      <a:pt x="0" y="100"/>
                    </a:lnTo>
                    <a:lnTo>
                      <a:pt x="4" y="77"/>
                    </a:lnTo>
                    <a:lnTo>
                      <a:pt x="10" y="56"/>
                    </a:lnTo>
                    <a:lnTo>
                      <a:pt x="18" y="37"/>
                    </a:lnTo>
                    <a:lnTo>
                      <a:pt x="27" y="23"/>
                    </a:lnTo>
                    <a:lnTo>
                      <a:pt x="37" y="12"/>
                    </a:lnTo>
                    <a:lnTo>
                      <a:pt x="43" y="6"/>
                    </a:lnTo>
                    <a:lnTo>
                      <a:pt x="50" y="4"/>
                    </a:lnTo>
                    <a:lnTo>
                      <a:pt x="56" y="2"/>
                    </a:lnTo>
                    <a:lnTo>
                      <a:pt x="6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01" name="Freeform 8829"/>
              <p:cNvSpPr>
                <a:spLocks/>
              </p:cNvSpPr>
              <p:nvPr/>
            </p:nvSpPr>
            <p:spPr bwMode="auto">
              <a:xfrm>
                <a:off x="1373" y="3039"/>
                <a:ext cx="92" cy="182"/>
              </a:xfrm>
              <a:custGeom>
                <a:avLst/>
                <a:gdLst>
                  <a:gd name="T0" fmla="*/ 46 w 92"/>
                  <a:gd name="T1" fmla="*/ 0 h 182"/>
                  <a:gd name="T2" fmla="*/ 55 w 92"/>
                  <a:gd name="T3" fmla="*/ 2 h 182"/>
                  <a:gd name="T4" fmla="*/ 63 w 92"/>
                  <a:gd name="T5" fmla="*/ 8 h 182"/>
                  <a:gd name="T6" fmla="*/ 71 w 92"/>
                  <a:gd name="T7" fmla="*/ 15 h 182"/>
                  <a:gd name="T8" fmla="*/ 78 w 92"/>
                  <a:gd name="T9" fmla="*/ 27 h 182"/>
                  <a:gd name="T10" fmla="*/ 84 w 92"/>
                  <a:gd name="T11" fmla="*/ 40 h 182"/>
                  <a:gd name="T12" fmla="*/ 88 w 92"/>
                  <a:gd name="T13" fmla="*/ 56 h 182"/>
                  <a:gd name="T14" fmla="*/ 90 w 92"/>
                  <a:gd name="T15" fmla="*/ 73 h 182"/>
                  <a:gd name="T16" fmla="*/ 92 w 92"/>
                  <a:gd name="T17" fmla="*/ 90 h 182"/>
                  <a:gd name="T18" fmla="*/ 90 w 92"/>
                  <a:gd name="T19" fmla="*/ 109 h 182"/>
                  <a:gd name="T20" fmla="*/ 88 w 92"/>
                  <a:gd name="T21" fmla="*/ 127 h 182"/>
                  <a:gd name="T22" fmla="*/ 84 w 92"/>
                  <a:gd name="T23" fmla="*/ 142 h 182"/>
                  <a:gd name="T24" fmla="*/ 78 w 92"/>
                  <a:gd name="T25" fmla="*/ 156 h 182"/>
                  <a:gd name="T26" fmla="*/ 71 w 92"/>
                  <a:gd name="T27" fmla="*/ 167 h 182"/>
                  <a:gd name="T28" fmla="*/ 63 w 92"/>
                  <a:gd name="T29" fmla="*/ 175 h 182"/>
                  <a:gd name="T30" fmla="*/ 55 w 92"/>
                  <a:gd name="T31" fmla="*/ 181 h 182"/>
                  <a:gd name="T32" fmla="*/ 46 w 92"/>
                  <a:gd name="T33" fmla="*/ 182 h 182"/>
                  <a:gd name="T34" fmla="*/ 36 w 92"/>
                  <a:gd name="T35" fmla="*/ 181 h 182"/>
                  <a:gd name="T36" fmla="*/ 28 w 92"/>
                  <a:gd name="T37" fmla="*/ 175 h 182"/>
                  <a:gd name="T38" fmla="*/ 21 w 92"/>
                  <a:gd name="T39" fmla="*/ 167 h 182"/>
                  <a:gd name="T40" fmla="*/ 13 w 92"/>
                  <a:gd name="T41" fmla="*/ 156 h 182"/>
                  <a:gd name="T42" fmla="*/ 7 w 92"/>
                  <a:gd name="T43" fmla="*/ 142 h 182"/>
                  <a:gd name="T44" fmla="*/ 3 w 92"/>
                  <a:gd name="T45" fmla="*/ 127 h 182"/>
                  <a:gd name="T46" fmla="*/ 2 w 92"/>
                  <a:gd name="T47" fmla="*/ 109 h 182"/>
                  <a:gd name="T48" fmla="*/ 0 w 92"/>
                  <a:gd name="T49" fmla="*/ 90 h 182"/>
                  <a:gd name="T50" fmla="*/ 2 w 92"/>
                  <a:gd name="T51" fmla="*/ 73 h 182"/>
                  <a:gd name="T52" fmla="*/ 3 w 92"/>
                  <a:gd name="T53" fmla="*/ 56 h 182"/>
                  <a:gd name="T54" fmla="*/ 7 w 92"/>
                  <a:gd name="T55" fmla="*/ 40 h 182"/>
                  <a:gd name="T56" fmla="*/ 13 w 92"/>
                  <a:gd name="T57" fmla="*/ 27 h 182"/>
                  <a:gd name="T58" fmla="*/ 21 w 92"/>
                  <a:gd name="T59" fmla="*/ 15 h 182"/>
                  <a:gd name="T60" fmla="*/ 28 w 92"/>
                  <a:gd name="T61" fmla="*/ 8 h 182"/>
                  <a:gd name="T62" fmla="*/ 36 w 92"/>
                  <a:gd name="T63" fmla="*/ 2 h 182"/>
                  <a:gd name="T64" fmla="*/ 46 w 92"/>
                  <a:gd name="T65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82">
                    <a:moveTo>
                      <a:pt x="46" y="0"/>
                    </a:moveTo>
                    <a:lnTo>
                      <a:pt x="55" y="2"/>
                    </a:lnTo>
                    <a:lnTo>
                      <a:pt x="63" y="8"/>
                    </a:lnTo>
                    <a:lnTo>
                      <a:pt x="71" y="15"/>
                    </a:lnTo>
                    <a:lnTo>
                      <a:pt x="78" y="27"/>
                    </a:lnTo>
                    <a:lnTo>
                      <a:pt x="84" y="40"/>
                    </a:lnTo>
                    <a:lnTo>
                      <a:pt x="88" y="56"/>
                    </a:lnTo>
                    <a:lnTo>
                      <a:pt x="90" y="73"/>
                    </a:lnTo>
                    <a:lnTo>
                      <a:pt x="92" y="90"/>
                    </a:lnTo>
                    <a:lnTo>
                      <a:pt x="90" y="109"/>
                    </a:lnTo>
                    <a:lnTo>
                      <a:pt x="88" y="127"/>
                    </a:lnTo>
                    <a:lnTo>
                      <a:pt x="84" y="142"/>
                    </a:lnTo>
                    <a:lnTo>
                      <a:pt x="78" y="156"/>
                    </a:lnTo>
                    <a:lnTo>
                      <a:pt x="71" y="167"/>
                    </a:lnTo>
                    <a:lnTo>
                      <a:pt x="63" y="175"/>
                    </a:lnTo>
                    <a:lnTo>
                      <a:pt x="55" y="181"/>
                    </a:lnTo>
                    <a:lnTo>
                      <a:pt x="46" y="182"/>
                    </a:lnTo>
                    <a:lnTo>
                      <a:pt x="36" y="181"/>
                    </a:lnTo>
                    <a:lnTo>
                      <a:pt x="28" y="175"/>
                    </a:lnTo>
                    <a:lnTo>
                      <a:pt x="21" y="167"/>
                    </a:lnTo>
                    <a:lnTo>
                      <a:pt x="13" y="156"/>
                    </a:lnTo>
                    <a:lnTo>
                      <a:pt x="7" y="142"/>
                    </a:lnTo>
                    <a:lnTo>
                      <a:pt x="3" y="127"/>
                    </a:lnTo>
                    <a:lnTo>
                      <a:pt x="2" y="109"/>
                    </a:lnTo>
                    <a:lnTo>
                      <a:pt x="0" y="90"/>
                    </a:lnTo>
                    <a:lnTo>
                      <a:pt x="2" y="73"/>
                    </a:lnTo>
                    <a:lnTo>
                      <a:pt x="3" y="56"/>
                    </a:lnTo>
                    <a:lnTo>
                      <a:pt x="7" y="40"/>
                    </a:lnTo>
                    <a:lnTo>
                      <a:pt x="13" y="27"/>
                    </a:lnTo>
                    <a:lnTo>
                      <a:pt x="21" y="15"/>
                    </a:lnTo>
                    <a:lnTo>
                      <a:pt x="28" y="8"/>
                    </a:lnTo>
                    <a:lnTo>
                      <a:pt x="36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02" name="Freeform 8830"/>
              <p:cNvSpPr>
                <a:spLocks/>
              </p:cNvSpPr>
              <p:nvPr/>
            </p:nvSpPr>
            <p:spPr bwMode="auto">
              <a:xfrm>
                <a:off x="1373" y="3039"/>
                <a:ext cx="92" cy="182"/>
              </a:xfrm>
              <a:custGeom>
                <a:avLst/>
                <a:gdLst>
                  <a:gd name="T0" fmla="*/ 46 w 92"/>
                  <a:gd name="T1" fmla="*/ 0 h 182"/>
                  <a:gd name="T2" fmla="*/ 55 w 92"/>
                  <a:gd name="T3" fmla="*/ 2 h 182"/>
                  <a:gd name="T4" fmla="*/ 63 w 92"/>
                  <a:gd name="T5" fmla="*/ 8 h 182"/>
                  <a:gd name="T6" fmla="*/ 71 w 92"/>
                  <a:gd name="T7" fmla="*/ 15 h 182"/>
                  <a:gd name="T8" fmla="*/ 78 w 92"/>
                  <a:gd name="T9" fmla="*/ 27 h 182"/>
                  <a:gd name="T10" fmla="*/ 84 w 92"/>
                  <a:gd name="T11" fmla="*/ 40 h 182"/>
                  <a:gd name="T12" fmla="*/ 88 w 92"/>
                  <a:gd name="T13" fmla="*/ 56 h 182"/>
                  <a:gd name="T14" fmla="*/ 90 w 92"/>
                  <a:gd name="T15" fmla="*/ 73 h 182"/>
                  <a:gd name="T16" fmla="*/ 92 w 92"/>
                  <a:gd name="T17" fmla="*/ 90 h 182"/>
                  <a:gd name="T18" fmla="*/ 90 w 92"/>
                  <a:gd name="T19" fmla="*/ 109 h 182"/>
                  <a:gd name="T20" fmla="*/ 88 w 92"/>
                  <a:gd name="T21" fmla="*/ 127 h 182"/>
                  <a:gd name="T22" fmla="*/ 84 w 92"/>
                  <a:gd name="T23" fmla="*/ 142 h 182"/>
                  <a:gd name="T24" fmla="*/ 78 w 92"/>
                  <a:gd name="T25" fmla="*/ 156 h 182"/>
                  <a:gd name="T26" fmla="*/ 71 w 92"/>
                  <a:gd name="T27" fmla="*/ 167 h 182"/>
                  <a:gd name="T28" fmla="*/ 63 w 92"/>
                  <a:gd name="T29" fmla="*/ 175 h 182"/>
                  <a:gd name="T30" fmla="*/ 55 w 92"/>
                  <a:gd name="T31" fmla="*/ 181 h 182"/>
                  <a:gd name="T32" fmla="*/ 46 w 92"/>
                  <a:gd name="T33" fmla="*/ 182 h 182"/>
                  <a:gd name="T34" fmla="*/ 36 w 92"/>
                  <a:gd name="T35" fmla="*/ 181 h 182"/>
                  <a:gd name="T36" fmla="*/ 28 w 92"/>
                  <a:gd name="T37" fmla="*/ 175 h 182"/>
                  <a:gd name="T38" fmla="*/ 21 w 92"/>
                  <a:gd name="T39" fmla="*/ 167 h 182"/>
                  <a:gd name="T40" fmla="*/ 13 w 92"/>
                  <a:gd name="T41" fmla="*/ 156 h 182"/>
                  <a:gd name="T42" fmla="*/ 7 w 92"/>
                  <a:gd name="T43" fmla="*/ 142 h 182"/>
                  <a:gd name="T44" fmla="*/ 3 w 92"/>
                  <a:gd name="T45" fmla="*/ 127 h 182"/>
                  <a:gd name="T46" fmla="*/ 2 w 92"/>
                  <a:gd name="T47" fmla="*/ 109 h 182"/>
                  <a:gd name="T48" fmla="*/ 0 w 92"/>
                  <a:gd name="T49" fmla="*/ 90 h 182"/>
                  <a:gd name="T50" fmla="*/ 2 w 92"/>
                  <a:gd name="T51" fmla="*/ 73 h 182"/>
                  <a:gd name="T52" fmla="*/ 3 w 92"/>
                  <a:gd name="T53" fmla="*/ 56 h 182"/>
                  <a:gd name="T54" fmla="*/ 7 w 92"/>
                  <a:gd name="T55" fmla="*/ 40 h 182"/>
                  <a:gd name="T56" fmla="*/ 13 w 92"/>
                  <a:gd name="T57" fmla="*/ 27 h 182"/>
                  <a:gd name="T58" fmla="*/ 21 w 92"/>
                  <a:gd name="T59" fmla="*/ 15 h 182"/>
                  <a:gd name="T60" fmla="*/ 28 w 92"/>
                  <a:gd name="T61" fmla="*/ 8 h 182"/>
                  <a:gd name="T62" fmla="*/ 36 w 92"/>
                  <a:gd name="T63" fmla="*/ 2 h 182"/>
                  <a:gd name="T64" fmla="*/ 46 w 92"/>
                  <a:gd name="T65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82">
                    <a:moveTo>
                      <a:pt x="46" y="0"/>
                    </a:moveTo>
                    <a:lnTo>
                      <a:pt x="55" y="2"/>
                    </a:lnTo>
                    <a:lnTo>
                      <a:pt x="63" y="8"/>
                    </a:lnTo>
                    <a:lnTo>
                      <a:pt x="71" y="15"/>
                    </a:lnTo>
                    <a:lnTo>
                      <a:pt x="78" y="27"/>
                    </a:lnTo>
                    <a:lnTo>
                      <a:pt x="84" y="40"/>
                    </a:lnTo>
                    <a:lnTo>
                      <a:pt x="88" y="56"/>
                    </a:lnTo>
                    <a:lnTo>
                      <a:pt x="90" y="73"/>
                    </a:lnTo>
                    <a:lnTo>
                      <a:pt x="92" y="90"/>
                    </a:lnTo>
                    <a:lnTo>
                      <a:pt x="90" y="109"/>
                    </a:lnTo>
                    <a:lnTo>
                      <a:pt x="88" y="127"/>
                    </a:lnTo>
                    <a:lnTo>
                      <a:pt x="84" y="142"/>
                    </a:lnTo>
                    <a:lnTo>
                      <a:pt x="78" y="156"/>
                    </a:lnTo>
                    <a:lnTo>
                      <a:pt x="71" y="167"/>
                    </a:lnTo>
                    <a:lnTo>
                      <a:pt x="63" y="175"/>
                    </a:lnTo>
                    <a:lnTo>
                      <a:pt x="55" y="181"/>
                    </a:lnTo>
                    <a:lnTo>
                      <a:pt x="46" y="182"/>
                    </a:lnTo>
                    <a:lnTo>
                      <a:pt x="36" y="181"/>
                    </a:lnTo>
                    <a:lnTo>
                      <a:pt x="28" y="175"/>
                    </a:lnTo>
                    <a:lnTo>
                      <a:pt x="21" y="167"/>
                    </a:lnTo>
                    <a:lnTo>
                      <a:pt x="13" y="156"/>
                    </a:lnTo>
                    <a:lnTo>
                      <a:pt x="7" y="142"/>
                    </a:lnTo>
                    <a:lnTo>
                      <a:pt x="3" y="127"/>
                    </a:lnTo>
                    <a:lnTo>
                      <a:pt x="2" y="109"/>
                    </a:lnTo>
                    <a:lnTo>
                      <a:pt x="0" y="90"/>
                    </a:lnTo>
                    <a:lnTo>
                      <a:pt x="2" y="73"/>
                    </a:lnTo>
                    <a:lnTo>
                      <a:pt x="3" y="56"/>
                    </a:lnTo>
                    <a:lnTo>
                      <a:pt x="7" y="40"/>
                    </a:lnTo>
                    <a:lnTo>
                      <a:pt x="13" y="27"/>
                    </a:lnTo>
                    <a:lnTo>
                      <a:pt x="21" y="15"/>
                    </a:lnTo>
                    <a:lnTo>
                      <a:pt x="28" y="8"/>
                    </a:lnTo>
                    <a:lnTo>
                      <a:pt x="36" y="2"/>
                    </a:lnTo>
                    <a:lnTo>
                      <a:pt x="4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03" name="Freeform 8831"/>
              <p:cNvSpPr>
                <a:spLocks noEditPoints="1"/>
              </p:cNvSpPr>
              <p:nvPr/>
            </p:nvSpPr>
            <p:spPr bwMode="auto">
              <a:xfrm>
                <a:off x="2048" y="3006"/>
                <a:ext cx="6" cy="250"/>
              </a:xfrm>
              <a:custGeom>
                <a:avLst/>
                <a:gdLst>
                  <a:gd name="T0" fmla="*/ 6 w 6"/>
                  <a:gd name="T1" fmla="*/ 0 h 250"/>
                  <a:gd name="T2" fmla="*/ 2 w 6"/>
                  <a:gd name="T3" fmla="*/ 0 h 250"/>
                  <a:gd name="T4" fmla="*/ 4 w 6"/>
                  <a:gd name="T5" fmla="*/ 0 h 250"/>
                  <a:gd name="T6" fmla="*/ 4 w 6"/>
                  <a:gd name="T7" fmla="*/ 0 h 250"/>
                  <a:gd name="T8" fmla="*/ 4 w 6"/>
                  <a:gd name="T9" fmla="*/ 0 h 250"/>
                  <a:gd name="T10" fmla="*/ 4 w 6"/>
                  <a:gd name="T11" fmla="*/ 0 h 250"/>
                  <a:gd name="T12" fmla="*/ 4 w 6"/>
                  <a:gd name="T13" fmla="*/ 0 h 250"/>
                  <a:gd name="T14" fmla="*/ 4 w 6"/>
                  <a:gd name="T15" fmla="*/ 0 h 250"/>
                  <a:gd name="T16" fmla="*/ 4 w 6"/>
                  <a:gd name="T17" fmla="*/ 0 h 250"/>
                  <a:gd name="T18" fmla="*/ 6 w 6"/>
                  <a:gd name="T19" fmla="*/ 0 h 250"/>
                  <a:gd name="T20" fmla="*/ 2 w 6"/>
                  <a:gd name="T21" fmla="*/ 0 h 250"/>
                  <a:gd name="T22" fmla="*/ 0 w 6"/>
                  <a:gd name="T23" fmla="*/ 0 h 250"/>
                  <a:gd name="T24" fmla="*/ 0 w 6"/>
                  <a:gd name="T25" fmla="*/ 0 h 250"/>
                  <a:gd name="T26" fmla="*/ 0 w 6"/>
                  <a:gd name="T27" fmla="*/ 0 h 250"/>
                  <a:gd name="T28" fmla="*/ 0 w 6"/>
                  <a:gd name="T29" fmla="*/ 0 h 250"/>
                  <a:gd name="T30" fmla="*/ 0 w 6"/>
                  <a:gd name="T31" fmla="*/ 0 h 250"/>
                  <a:gd name="T32" fmla="*/ 2 w 6"/>
                  <a:gd name="T33" fmla="*/ 0 h 250"/>
                  <a:gd name="T34" fmla="*/ 2 w 6"/>
                  <a:gd name="T35" fmla="*/ 0 h 250"/>
                  <a:gd name="T36" fmla="*/ 2 w 6"/>
                  <a:gd name="T37" fmla="*/ 0 h 250"/>
                  <a:gd name="T38" fmla="*/ 2 w 6"/>
                  <a:gd name="T39" fmla="*/ 0 h 250"/>
                  <a:gd name="T40" fmla="*/ 0 w 6"/>
                  <a:gd name="T41" fmla="*/ 250 h 250"/>
                  <a:gd name="T42" fmla="*/ 2 w 6"/>
                  <a:gd name="T43" fmla="*/ 250 h 250"/>
                  <a:gd name="T44" fmla="*/ 2 w 6"/>
                  <a:gd name="T45" fmla="*/ 250 h 250"/>
                  <a:gd name="T46" fmla="*/ 2 w 6"/>
                  <a:gd name="T47" fmla="*/ 250 h 250"/>
                  <a:gd name="T48" fmla="*/ 0 w 6"/>
                  <a:gd name="T49" fmla="*/ 250 h 250"/>
                  <a:gd name="T50" fmla="*/ 0 w 6"/>
                  <a:gd name="T51" fmla="*/ 250 h 250"/>
                  <a:gd name="T52" fmla="*/ 0 w 6"/>
                  <a:gd name="T53" fmla="*/ 250 h 250"/>
                  <a:gd name="T54" fmla="*/ 0 w 6"/>
                  <a:gd name="T55" fmla="*/ 250 h 250"/>
                  <a:gd name="T56" fmla="*/ 0 w 6"/>
                  <a:gd name="T57" fmla="*/ 250 h 250"/>
                  <a:gd name="T58" fmla="*/ 0 w 6"/>
                  <a:gd name="T59" fmla="*/ 250 h 250"/>
                  <a:gd name="T60" fmla="*/ 2 w 6"/>
                  <a:gd name="T61" fmla="*/ 250 h 250"/>
                  <a:gd name="T62" fmla="*/ 6 w 6"/>
                  <a:gd name="T63" fmla="*/ 250 h 250"/>
                  <a:gd name="T64" fmla="*/ 4 w 6"/>
                  <a:gd name="T65" fmla="*/ 250 h 250"/>
                  <a:gd name="T66" fmla="*/ 4 w 6"/>
                  <a:gd name="T67" fmla="*/ 250 h 250"/>
                  <a:gd name="T68" fmla="*/ 4 w 6"/>
                  <a:gd name="T69" fmla="*/ 250 h 250"/>
                  <a:gd name="T70" fmla="*/ 4 w 6"/>
                  <a:gd name="T71" fmla="*/ 250 h 250"/>
                  <a:gd name="T72" fmla="*/ 4 w 6"/>
                  <a:gd name="T73" fmla="*/ 250 h 250"/>
                  <a:gd name="T74" fmla="*/ 4 w 6"/>
                  <a:gd name="T75" fmla="*/ 250 h 250"/>
                  <a:gd name="T76" fmla="*/ 4 w 6"/>
                  <a:gd name="T77" fmla="*/ 250 h 250"/>
                  <a:gd name="T78" fmla="*/ 2 w 6"/>
                  <a:gd name="T79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" h="250">
                    <a:moveTo>
                      <a:pt x="6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0" y="25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  <a:moveTo>
                      <a:pt x="2" y="250"/>
                    </a:moveTo>
                    <a:lnTo>
                      <a:pt x="6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2" y="250"/>
                    </a:lnTo>
                    <a:close/>
                  </a:path>
                </a:pathLst>
              </a:custGeom>
              <a:solidFill>
                <a:srgbClr val="FF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04" name="Freeform 8832"/>
              <p:cNvSpPr>
                <a:spLocks noEditPoints="1"/>
              </p:cNvSpPr>
              <p:nvPr/>
            </p:nvSpPr>
            <p:spPr bwMode="auto">
              <a:xfrm>
                <a:off x="2042" y="3006"/>
                <a:ext cx="16" cy="250"/>
              </a:xfrm>
              <a:custGeom>
                <a:avLst/>
                <a:gdLst>
                  <a:gd name="T0" fmla="*/ 8 w 16"/>
                  <a:gd name="T1" fmla="*/ 0 h 250"/>
                  <a:gd name="T2" fmla="*/ 8 w 16"/>
                  <a:gd name="T3" fmla="*/ 0 h 250"/>
                  <a:gd name="T4" fmla="*/ 8 w 16"/>
                  <a:gd name="T5" fmla="*/ 0 h 250"/>
                  <a:gd name="T6" fmla="*/ 8 w 16"/>
                  <a:gd name="T7" fmla="*/ 0 h 250"/>
                  <a:gd name="T8" fmla="*/ 8 w 16"/>
                  <a:gd name="T9" fmla="*/ 0 h 250"/>
                  <a:gd name="T10" fmla="*/ 8 w 16"/>
                  <a:gd name="T11" fmla="*/ 0 h 250"/>
                  <a:gd name="T12" fmla="*/ 8 w 16"/>
                  <a:gd name="T13" fmla="*/ 0 h 250"/>
                  <a:gd name="T14" fmla="*/ 8 w 16"/>
                  <a:gd name="T15" fmla="*/ 0 h 250"/>
                  <a:gd name="T16" fmla="*/ 8 w 16"/>
                  <a:gd name="T17" fmla="*/ 0 h 250"/>
                  <a:gd name="T18" fmla="*/ 4 w 16"/>
                  <a:gd name="T19" fmla="*/ 2 h 250"/>
                  <a:gd name="T20" fmla="*/ 4 w 16"/>
                  <a:gd name="T21" fmla="*/ 2 h 250"/>
                  <a:gd name="T22" fmla="*/ 2 w 16"/>
                  <a:gd name="T23" fmla="*/ 2 h 250"/>
                  <a:gd name="T24" fmla="*/ 2 w 16"/>
                  <a:gd name="T25" fmla="*/ 2 h 250"/>
                  <a:gd name="T26" fmla="*/ 8 w 16"/>
                  <a:gd name="T27" fmla="*/ 2 h 250"/>
                  <a:gd name="T28" fmla="*/ 16 w 16"/>
                  <a:gd name="T29" fmla="*/ 2 h 250"/>
                  <a:gd name="T30" fmla="*/ 14 w 16"/>
                  <a:gd name="T31" fmla="*/ 2 h 250"/>
                  <a:gd name="T32" fmla="*/ 14 w 16"/>
                  <a:gd name="T33" fmla="*/ 2 h 250"/>
                  <a:gd name="T34" fmla="*/ 12 w 16"/>
                  <a:gd name="T35" fmla="*/ 2 h 250"/>
                  <a:gd name="T36" fmla="*/ 6 w 16"/>
                  <a:gd name="T37" fmla="*/ 250 h 250"/>
                  <a:gd name="T38" fmla="*/ 8 w 16"/>
                  <a:gd name="T39" fmla="*/ 250 h 250"/>
                  <a:gd name="T40" fmla="*/ 8 w 16"/>
                  <a:gd name="T41" fmla="*/ 250 h 250"/>
                  <a:gd name="T42" fmla="*/ 8 w 16"/>
                  <a:gd name="T43" fmla="*/ 250 h 250"/>
                  <a:gd name="T44" fmla="*/ 8 w 16"/>
                  <a:gd name="T45" fmla="*/ 250 h 250"/>
                  <a:gd name="T46" fmla="*/ 8 w 16"/>
                  <a:gd name="T47" fmla="*/ 250 h 250"/>
                  <a:gd name="T48" fmla="*/ 8 w 16"/>
                  <a:gd name="T49" fmla="*/ 250 h 250"/>
                  <a:gd name="T50" fmla="*/ 8 w 16"/>
                  <a:gd name="T51" fmla="*/ 250 h 250"/>
                  <a:gd name="T52" fmla="*/ 8 w 16"/>
                  <a:gd name="T53" fmla="*/ 250 h 250"/>
                  <a:gd name="T54" fmla="*/ 12 w 16"/>
                  <a:gd name="T55" fmla="*/ 250 h 250"/>
                  <a:gd name="T56" fmla="*/ 12 w 16"/>
                  <a:gd name="T57" fmla="*/ 250 h 250"/>
                  <a:gd name="T58" fmla="*/ 14 w 16"/>
                  <a:gd name="T59" fmla="*/ 250 h 250"/>
                  <a:gd name="T60" fmla="*/ 14 w 16"/>
                  <a:gd name="T61" fmla="*/ 250 h 250"/>
                  <a:gd name="T62" fmla="*/ 16 w 16"/>
                  <a:gd name="T63" fmla="*/ 250 h 250"/>
                  <a:gd name="T64" fmla="*/ 0 w 16"/>
                  <a:gd name="T65" fmla="*/ 250 h 250"/>
                  <a:gd name="T66" fmla="*/ 2 w 16"/>
                  <a:gd name="T67" fmla="*/ 250 h 250"/>
                  <a:gd name="T68" fmla="*/ 4 w 16"/>
                  <a:gd name="T69" fmla="*/ 250 h 250"/>
                  <a:gd name="T70" fmla="*/ 4 w 16"/>
                  <a:gd name="T71" fmla="*/ 250 h 250"/>
                  <a:gd name="T72" fmla="*/ 6 w 16"/>
                  <a:gd name="T73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250">
                    <a:moveTo>
                      <a:pt x="12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8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  <a:moveTo>
                      <a:pt x="6" y="250"/>
                    </a:move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12" y="250"/>
                    </a:lnTo>
                    <a:lnTo>
                      <a:pt x="12" y="250"/>
                    </a:lnTo>
                    <a:lnTo>
                      <a:pt x="12" y="250"/>
                    </a:lnTo>
                    <a:lnTo>
                      <a:pt x="14" y="250"/>
                    </a:lnTo>
                    <a:lnTo>
                      <a:pt x="14" y="250"/>
                    </a:lnTo>
                    <a:lnTo>
                      <a:pt x="14" y="250"/>
                    </a:lnTo>
                    <a:lnTo>
                      <a:pt x="14" y="250"/>
                    </a:lnTo>
                    <a:lnTo>
                      <a:pt x="16" y="250"/>
                    </a:lnTo>
                    <a:lnTo>
                      <a:pt x="16" y="250"/>
                    </a:lnTo>
                    <a:lnTo>
                      <a:pt x="8" y="250"/>
                    </a:lnTo>
                    <a:lnTo>
                      <a:pt x="0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6" y="250"/>
                    </a:lnTo>
                    <a:close/>
                  </a:path>
                </a:pathLst>
              </a:custGeom>
              <a:solidFill>
                <a:srgbClr val="FF10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05" name="Freeform 8833"/>
              <p:cNvSpPr>
                <a:spLocks noEditPoints="1"/>
              </p:cNvSpPr>
              <p:nvPr/>
            </p:nvSpPr>
            <p:spPr bwMode="auto">
              <a:xfrm>
                <a:off x="2040" y="3008"/>
                <a:ext cx="20" cy="248"/>
              </a:xfrm>
              <a:custGeom>
                <a:avLst/>
                <a:gdLst>
                  <a:gd name="T0" fmla="*/ 18 w 20"/>
                  <a:gd name="T1" fmla="*/ 0 h 248"/>
                  <a:gd name="T2" fmla="*/ 10 w 20"/>
                  <a:gd name="T3" fmla="*/ 0 h 248"/>
                  <a:gd name="T4" fmla="*/ 2 w 20"/>
                  <a:gd name="T5" fmla="*/ 0 h 248"/>
                  <a:gd name="T6" fmla="*/ 2 w 20"/>
                  <a:gd name="T7" fmla="*/ 0 h 248"/>
                  <a:gd name="T8" fmla="*/ 2 w 20"/>
                  <a:gd name="T9" fmla="*/ 0 h 248"/>
                  <a:gd name="T10" fmla="*/ 2 w 20"/>
                  <a:gd name="T11" fmla="*/ 0 h 248"/>
                  <a:gd name="T12" fmla="*/ 2 w 20"/>
                  <a:gd name="T13" fmla="*/ 0 h 248"/>
                  <a:gd name="T14" fmla="*/ 2 w 20"/>
                  <a:gd name="T15" fmla="*/ 0 h 248"/>
                  <a:gd name="T16" fmla="*/ 0 w 20"/>
                  <a:gd name="T17" fmla="*/ 0 h 248"/>
                  <a:gd name="T18" fmla="*/ 0 w 20"/>
                  <a:gd name="T19" fmla="*/ 0 h 248"/>
                  <a:gd name="T20" fmla="*/ 0 w 20"/>
                  <a:gd name="T21" fmla="*/ 0 h 248"/>
                  <a:gd name="T22" fmla="*/ 10 w 20"/>
                  <a:gd name="T23" fmla="*/ 0 h 248"/>
                  <a:gd name="T24" fmla="*/ 20 w 20"/>
                  <a:gd name="T25" fmla="*/ 0 h 248"/>
                  <a:gd name="T26" fmla="*/ 20 w 20"/>
                  <a:gd name="T27" fmla="*/ 0 h 248"/>
                  <a:gd name="T28" fmla="*/ 20 w 20"/>
                  <a:gd name="T29" fmla="*/ 0 h 248"/>
                  <a:gd name="T30" fmla="*/ 20 w 20"/>
                  <a:gd name="T31" fmla="*/ 0 h 248"/>
                  <a:gd name="T32" fmla="*/ 20 w 20"/>
                  <a:gd name="T33" fmla="*/ 0 h 248"/>
                  <a:gd name="T34" fmla="*/ 20 w 20"/>
                  <a:gd name="T35" fmla="*/ 0 h 248"/>
                  <a:gd name="T36" fmla="*/ 18 w 20"/>
                  <a:gd name="T37" fmla="*/ 0 h 248"/>
                  <a:gd name="T38" fmla="*/ 18 w 20"/>
                  <a:gd name="T39" fmla="*/ 0 h 248"/>
                  <a:gd name="T40" fmla="*/ 18 w 20"/>
                  <a:gd name="T41" fmla="*/ 0 h 248"/>
                  <a:gd name="T42" fmla="*/ 2 w 20"/>
                  <a:gd name="T43" fmla="*/ 248 h 248"/>
                  <a:gd name="T44" fmla="*/ 10 w 20"/>
                  <a:gd name="T45" fmla="*/ 248 h 248"/>
                  <a:gd name="T46" fmla="*/ 18 w 20"/>
                  <a:gd name="T47" fmla="*/ 248 h 248"/>
                  <a:gd name="T48" fmla="*/ 18 w 20"/>
                  <a:gd name="T49" fmla="*/ 248 h 248"/>
                  <a:gd name="T50" fmla="*/ 18 w 20"/>
                  <a:gd name="T51" fmla="*/ 248 h 248"/>
                  <a:gd name="T52" fmla="*/ 20 w 20"/>
                  <a:gd name="T53" fmla="*/ 248 h 248"/>
                  <a:gd name="T54" fmla="*/ 20 w 20"/>
                  <a:gd name="T55" fmla="*/ 248 h 248"/>
                  <a:gd name="T56" fmla="*/ 20 w 20"/>
                  <a:gd name="T57" fmla="*/ 248 h 248"/>
                  <a:gd name="T58" fmla="*/ 20 w 20"/>
                  <a:gd name="T59" fmla="*/ 246 h 248"/>
                  <a:gd name="T60" fmla="*/ 20 w 20"/>
                  <a:gd name="T61" fmla="*/ 246 h 248"/>
                  <a:gd name="T62" fmla="*/ 20 w 20"/>
                  <a:gd name="T63" fmla="*/ 246 h 248"/>
                  <a:gd name="T64" fmla="*/ 10 w 20"/>
                  <a:gd name="T65" fmla="*/ 248 h 248"/>
                  <a:gd name="T66" fmla="*/ 0 w 20"/>
                  <a:gd name="T67" fmla="*/ 246 h 248"/>
                  <a:gd name="T68" fmla="*/ 0 w 20"/>
                  <a:gd name="T69" fmla="*/ 246 h 248"/>
                  <a:gd name="T70" fmla="*/ 0 w 20"/>
                  <a:gd name="T71" fmla="*/ 246 h 248"/>
                  <a:gd name="T72" fmla="*/ 0 w 20"/>
                  <a:gd name="T73" fmla="*/ 248 h 248"/>
                  <a:gd name="T74" fmla="*/ 2 w 20"/>
                  <a:gd name="T75" fmla="*/ 248 h 248"/>
                  <a:gd name="T76" fmla="*/ 2 w 20"/>
                  <a:gd name="T77" fmla="*/ 248 h 248"/>
                  <a:gd name="T78" fmla="*/ 2 w 20"/>
                  <a:gd name="T79" fmla="*/ 248 h 248"/>
                  <a:gd name="T80" fmla="*/ 2 w 20"/>
                  <a:gd name="T81" fmla="*/ 248 h 248"/>
                  <a:gd name="T82" fmla="*/ 2 w 20"/>
                  <a:gd name="T83" fmla="*/ 24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" h="248">
                    <a:moveTo>
                      <a:pt x="18" y="0"/>
                    </a:moveTo>
                    <a:lnTo>
                      <a:pt x="1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  <a:moveTo>
                      <a:pt x="2" y="248"/>
                    </a:moveTo>
                    <a:lnTo>
                      <a:pt x="10" y="248"/>
                    </a:lnTo>
                    <a:lnTo>
                      <a:pt x="18" y="248"/>
                    </a:lnTo>
                    <a:lnTo>
                      <a:pt x="18" y="248"/>
                    </a:lnTo>
                    <a:lnTo>
                      <a:pt x="18" y="248"/>
                    </a:lnTo>
                    <a:lnTo>
                      <a:pt x="20" y="248"/>
                    </a:lnTo>
                    <a:lnTo>
                      <a:pt x="20" y="248"/>
                    </a:lnTo>
                    <a:lnTo>
                      <a:pt x="20" y="248"/>
                    </a:lnTo>
                    <a:lnTo>
                      <a:pt x="20" y="246"/>
                    </a:lnTo>
                    <a:lnTo>
                      <a:pt x="20" y="246"/>
                    </a:lnTo>
                    <a:lnTo>
                      <a:pt x="20" y="246"/>
                    </a:lnTo>
                    <a:lnTo>
                      <a:pt x="10" y="248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FF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06" name="Freeform 8834"/>
              <p:cNvSpPr>
                <a:spLocks noEditPoints="1"/>
              </p:cNvSpPr>
              <p:nvPr/>
            </p:nvSpPr>
            <p:spPr bwMode="auto">
              <a:xfrm>
                <a:off x="2038" y="3008"/>
                <a:ext cx="23" cy="248"/>
              </a:xfrm>
              <a:custGeom>
                <a:avLst/>
                <a:gdLst>
                  <a:gd name="T0" fmla="*/ 22 w 23"/>
                  <a:gd name="T1" fmla="*/ 0 h 248"/>
                  <a:gd name="T2" fmla="*/ 12 w 23"/>
                  <a:gd name="T3" fmla="*/ 0 h 248"/>
                  <a:gd name="T4" fmla="*/ 2 w 23"/>
                  <a:gd name="T5" fmla="*/ 0 h 248"/>
                  <a:gd name="T6" fmla="*/ 2 w 23"/>
                  <a:gd name="T7" fmla="*/ 0 h 248"/>
                  <a:gd name="T8" fmla="*/ 2 w 23"/>
                  <a:gd name="T9" fmla="*/ 0 h 248"/>
                  <a:gd name="T10" fmla="*/ 2 w 23"/>
                  <a:gd name="T11" fmla="*/ 0 h 248"/>
                  <a:gd name="T12" fmla="*/ 2 w 23"/>
                  <a:gd name="T13" fmla="*/ 0 h 248"/>
                  <a:gd name="T14" fmla="*/ 0 w 23"/>
                  <a:gd name="T15" fmla="*/ 0 h 248"/>
                  <a:gd name="T16" fmla="*/ 0 w 23"/>
                  <a:gd name="T17" fmla="*/ 0 h 248"/>
                  <a:gd name="T18" fmla="*/ 0 w 23"/>
                  <a:gd name="T19" fmla="*/ 2 h 248"/>
                  <a:gd name="T20" fmla="*/ 0 w 23"/>
                  <a:gd name="T21" fmla="*/ 2 h 248"/>
                  <a:gd name="T22" fmla="*/ 12 w 23"/>
                  <a:gd name="T23" fmla="*/ 0 h 248"/>
                  <a:gd name="T24" fmla="*/ 23 w 23"/>
                  <a:gd name="T25" fmla="*/ 2 h 248"/>
                  <a:gd name="T26" fmla="*/ 23 w 23"/>
                  <a:gd name="T27" fmla="*/ 2 h 248"/>
                  <a:gd name="T28" fmla="*/ 23 w 23"/>
                  <a:gd name="T29" fmla="*/ 0 h 248"/>
                  <a:gd name="T30" fmla="*/ 23 w 23"/>
                  <a:gd name="T31" fmla="*/ 0 h 248"/>
                  <a:gd name="T32" fmla="*/ 23 w 23"/>
                  <a:gd name="T33" fmla="*/ 0 h 248"/>
                  <a:gd name="T34" fmla="*/ 23 w 23"/>
                  <a:gd name="T35" fmla="*/ 0 h 248"/>
                  <a:gd name="T36" fmla="*/ 23 w 23"/>
                  <a:gd name="T37" fmla="*/ 0 h 248"/>
                  <a:gd name="T38" fmla="*/ 22 w 23"/>
                  <a:gd name="T39" fmla="*/ 0 h 248"/>
                  <a:gd name="T40" fmla="*/ 22 w 23"/>
                  <a:gd name="T41" fmla="*/ 0 h 248"/>
                  <a:gd name="T42" fmla="*/ 2 w 23"/>
                  <a:gd name="T43" fmla="*/ 246 h 248"/>
                  <a:gd name="T44" fmla="*/ 12 w 23"/>
                  <a:gd name="T45" fmla="*/ 248 h 248"/>
                  <a:gd name="T46" fmla="*/ 22 w 23"/>
                  <a:gd name="T47" fmla="*/ 246 h 248"/>
                  <a:gd name="T48" fmla="*/ 22 w 23"/>
                  <a:gd name="T49" fmla="*/ 246 h 248"/>
                  <a:gd name="T50" fmla="*/ 23 w 23"/>
                  <a:gd name="T51" fmla="*/ 246 h 248"/>
                  <a:gd name="T52" fmla="*/ 23 w 23"/>
                  <a:gd name="T53" fmla="*/ 246 h 248"/>
                  <a:gd name="T54" fmla="*/ 23 w 23"/>
                  <a:gd name="T55" fmla="*/ 246 h 248"/>
                  <a:gd name="T56" fmla="*/ 23 w 23"/>
                  <a:gd name="T57" fmla="*/ 246 h 248"/>
                  <a:gd name="T58" fmla="*/ 23 w 23"/>
                  <a:gd name="T59" fmla="*/ 246 h 248"/>
                  <a:gd name="T60" fmla="*/ 23 w 23"/>
                  <a:gd name="T61" fmla="*/ 246 h 248"/>
                  <a:gd name="T62" fmla="*/ 23 w 23"/>
                  <a:gd name="T63" fmla="*/ 246 h 248"/>
                  <a:gd name="T64" fmla="*/ 12 w 23"/>
                  <a:gd name="T65" fmla="*/ 246 h 248"/>
                  <a:gd name="T66" fmla="*/ 0 w 23"/>
                  <a:gd name="T67" fmla="*/ 246 h 248"/>
                  <a:gd name="T68" fmla="*/ 0 w 23"/>
                  <a:gd name="T69" fmla="*/ 246 h 248"/>
                  <a:gd name="T70" fmla="*/ 0 w 23"/>
                  <a:gd name="T71" fmla="*/ 246 h 248"/>
                  <a:gd name="T72" fmla="*/ 0 w 23"/>
                  <a:gd name="T73" fmla="*/ 246 h 248"/>
                  <a:gd name="T74" fmla="*/ 2 w 23"/>
                  <a:gd name="T75" fmla="*/ 246 h 248"/>
                  <a:gd name="T76" fmla="*/ 2 w 23"/>
                  <a:gd name="T77" fmla="*/ 246 h 248"/>
                  <a:gd name="T78" fmla="*/ 2 w 23"/>
                  <a:gd name="T79" fmla="*/ 246 h 248"/>
                  <a:gd name="T80" fmla="*/ 2 w 23"/>
                  <a:gd name="T81" fmla="*/ 246 h 248"/>
                  <a:gd name="T82" fmla="*/ 2 w 23"/>
                  <a:gd name="T83" fmla="*/ 246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248">
                    <a:moveTo>
                      <a:pt x="22" y="0"/>
                    </a:moveTo>
                    <a:lnTo>
                      <a:pt x="1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  <a:moveTo>
                      <a:pt x="2" y="246"/>
                    </a:moveTo>
                    <a:lnTo>
                      <a:pt x="12" y="248"/>
                    </a:lnTo>
                    <a:lnTo>
                      <a:pt x="22" y="246"/>
                    </a:lnTo>
                    <a:lnTo>
                      <a:pt x="22" y="246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12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close/>
                  </a:path>
                </a:pathLst>
              </a:custGeom>
              <a:solidFill>
                <a:srgbClr val="FF1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07" name="Freeform 8835"/>
              <p:cNvSpPr>
                <a:spLocks noEditPoints="1"/>
              </p:cNvSpPr>
              <p:nvPr/>
            </p:nvSpPr>
            <p:spPr bwMode="auto">
              <a:xfrm>
                <a:off x="2036" y="3008"/>
                <a:ext cx="27" cy="246"/>
              </a:xfrm>
              <a:custGeom>
                <a:avLst/>
                <a:gdLst>
                  <a:gd name="T0" fmla="*/ 25 w 27"/>
                  <a:gd name="T1" fmla="*/ 2 h 246"/>
                  <a:gd name="T2" fmla="*/ 14 w 27"/>
                  <a:gd name="T3" fmla="*/ 0 h 246"/>
                  <a:gd name="T4" fmla="*/ 2 w 27"/>
                  <a:gd name="T5" fmla="*/ 2 h 246"/>
                  <a:gd name="T6" fmla="*/ 2 w 27"/>
                  <a:gd name="T7" fmla="*/ 2 h 246"/>
                  <a:gd name="T8" fmla="*/ 2 w 27"/>
                  <a:gd name="T9" fmla="*/ 2 h 246"/>
                  <a:gd name="T10" fmla="*/ 2 w 27"/>
                  <a:gd name="T11" fmla="*/ 2 h 246"/>
                  <a:gd name="T12" fmla="*/ 2 w 27"/>
                  <a:gd name="T13" fmla="*/ 2 h 246"/>
                  <a:gd name="T14" fmla="*/ 2 w 27"/>
                  <a:gd name="T15" fmla="*/ 2 h 246"/>
                  <a:gd name="T16" fmla="*/ 0 w 27"/>
                  <a:gd name="T17" fmla="*/ 2 h 246"/>
                  <a:gd name="T18" fmla="*/ 0 w 27"/>
                  <a:gd name="T19" fmla="*/ 2 h 246"/>
                  <a:gd name="T20" fmla="*/ 0 w 27"/>
                  <a:gd name="T21" fmla="*/ 2 h 246"/>
                  <a:gd name="T22" fmla="*/ 2 w 27"/>
                  <a:gd name="T23" fmla="*/ 2 h 246"/>
                  <a:gd name="T24" fmla="*/ 14 w 27"/>
                  <a:gd name="T25" fmla="*/ 2 h 246"/>
                  <a:gd name="T26" fmla="*/ 27 w 27"/>
                  <a:gd name="T27" fmla="*/ 2 h 246"/>
                  <a:gd name="T28" fmla="*/ 27 w 27"/>
                  <a:gd name="T29" fmla="*/ 2 h 246"/>
                  <a:gd name="T30" fmla="*/ 27 w 27"/>
                  <a:gd name="T31" fmla="*/ 2 h 246"/>
                  <a:gd name="T32" fmla="*/ 27 w 27"/>
                  <a:gd name="T33" fmla="*/ 2 h 246"/>
                  <a:gd name="T34" fmla="*/ 27 w 27"/>
                  <a:gd name="T35" fmla="*/ 2 h 246"/>
                  <a:gd name="T36" fmla="*/ 27 w 27"/>
                  <a:gd name="T37" fmla="*/ 2 h 246"/>
                  <a:gd name="T38" fmla="*/ 27 w 27"/>
                  <a:gd name="T39" fmla="*/ 2 h 246"/>
                  <a:gd name="T40" fmla="*/ 27 w 27"/>
                  <a:gd name="T41" fmla="*/ 2 h 246"/>
                  <a:gd name="T42" fmla="*/ 25 w 27"/>
                  <a:gd name="T43" fmla="*/ 2 h 246"/>
                  <a:gd name="T44" fmla="*/ 25 w 27"/>
                  <a:gd name="T45" fmla="*/ 2 h 246"/>
                  <a:gd name="T46" fmla="*/ 2 w 27"/>
                  <a:gd name="T47" fmla="*/ 246 h 246"/>
                  <a:gd name="T48" fmla="*/ 14 w 27"/>
                  <a:gd name="T49" fmla="*/ 246 h 246"/>
                  <a:gd name="T50" fmla="*/ 25 w 27"/>
                  <a:gd name="T51" fmla="*/ 246 h 246"/>
                  <a:gd name="T52" fmla="*/ 25 w 27"/>
                  <a:gd name="T53" fmla="*/ 246 h 246"/>
                  <a:gd name="T54" fmla="*/ 27 w 27"/>
                  <a:gd name="T55" fmla="*/ 246 h 246"/>
                  <a:gd name="T56" fmla="*/ 27 w 27"/>
                  <a:gd name="T57" fmla="*/ 246 h 246"/>
                  <a:gd name="T58" fmla="*/ 27 w 27"/>
                  <a:gd name="T59" fmla="*/ 246 h 246"/>
                  <a:gd name="T60" fmla="*/ 27 w 27"/>
                  <a:gd name="T61" fmla="*/ 246 h 246"/>
                  <a:gd name="T62" fmla="*/ 27 w 27"/>
                  <a:gd name="T63" fmla="*/ 246 h 246"/>
                  <a:gd name="T64" fmla="*/ 27 w 27"/>
                  <a:gd name="T65" fmla="*/ 246 h 246"/>
                  <a:gd name="T66" fmla="*/ 27 w 27"/>
                  <a:gd name="T67" fmla="*/ 246 h 246"/>
                  <a:gd name="T68" fmla="*/ 27 w 27"/>
                  <a:gd name="T69" fmla="*/ 246 h 246"/>
                  <a:gd name="T70" fmla="*/ 14 w 27"/>
                  <a:gd name="T71" fmla="*/ 246 h 246"/>
                  <a:gd name="T72" fmla="*/ 2 w 27"/>
                  <a:gd name="T73" fmla="*/ 246 h 246"/>
                  <a:gd name="T74" fmla="*/ 0 w 27"/>
                  <a:gd name="T75" fmla="*/ 246 h 246"/>
                  <a:gd name="T76" fmla="*/ 0 w 27"/>
                  <a:gd name="T77" fmla="*/ 246 h 246"/>
                  <a:gd name="T78" fmla="*/ 0 w 27"/>
                  <a:gd name="T79" fmla="*/ 246 h 246"/>
                  <a:gd name="T80" fmla="*/ 2 w 27"/>
                  <a:gd name="T81" fmla="*/ 246 h 246"/>
                  <a:gd name="T82" fmla="*/ 2 w 27"/>
                  <a:gd name="T83" fmla="*/ 246 h 246"/>
                  <a:gd name="T84" fmla="*/ 2 w 27"/>
                  <a:gd name="T85" fmla="*/ 246 h 246"/>
                  <a:gd name="T86" fmla="*/ 2 w 27"/>
                  <a:gd name="T87" fmla="*/ 246 h 246"/>
                  <a:gd name="T88" fmla="*/ 2 w 27"/>
                  <a:gd name="T89" fmla="*/ 246 h 246"/>
                  <a:gd name="T90" fmla="*/ 2 w 27"/>
                  <a:gd name="T91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" h="246">
                    <a:moveTo>
                      <a:pt x="25" y="2"/>
                    </a:moveTo>
                    <a:lnTo>
                      <a:pt x="1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4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2"/>
                    </a:lnTo>
                    <a:close/>
                    <a:moveTo>
                      <a:pt x="2" y="246"/>
                    </a:moveTo>
                    <a:lnTo>
                      <a:pt x="14" y="246"/>
                    </a:lnTo>
                    <a:lnTo>
                      <a:pt x="25" y="246"/>
                    </a:lnTo>
                    <a:lnTo>
                      <a:pt x="25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14" y="246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08" name="Freeform 8836"/>
              <p:cNvSpPr>
                <a:spLocks noEditPoints="1"/>
              </p:cNvSpPr>
              <p:nvPr/>
            </p:nvSpPr>
            <p:spPr bwMode="auto">
              <a:xfrm>
                <a:off x="2035" y="3010"/>
                <a:ext cx="30" cy="244"/>
              </a:xfrm>
              <a:custGeom>
                <a:avLst/>
                <a:gdLst>
                  <a:gd name="T0" fmla="*/ 28 w 30"/>
                  <a:gd name="T1" fmla="*/ 0 h 244"/>
                  <a:gd name="T2" fmla="*/ 28 w 30"/>
                  <a:gd name="T3" fmla="*/ 0 h 244"/>
                  <a:gd name="T4" fmla="*/ 15 w 30"/>
                  <a:gd name="T5" fmla="*/ 0 h 244"/>
                  <a:gd name="T6" fmla="*/ 3 w 30"/>
                  <a:gd name="T7" fmla="*/ 0 h 244"/>
                  <a:gd name="T8" fmla="*/ 1 w 30"/>
                  <a:gd name="T9" fmla="*/ 0 h 244"/>
                  <a:gd name="T10" fmla="*/ 1 w 30"/>
                  <a:gd name="T11" fmla="*/ 0 h 244"/>
                  <a:gd name="T12" fmla="*/ 1 w 30"/>
                  <a:gd name="T13" fmla="*/ 0 h 244"/>
                  <a:gd name="T14" fmla="*/ 1 w 30"/>
                  <a:gd name="T15" fmla="*/ 0 h 244"/>
                  <a:gd name="T16" fmla="*/ 1 w 30"/>
                  <a:gd name="T17" fmla="*/ 0 h 244"/>
                  <a:gd name="T18" fmla="*/ 1 w 30"/>
                  <a:gd name="T19" fmla="*/ 0 h 244"/>
                  <a:gd name="T20" fmla="*/ 1 w 30"/>
                  <a:gd name="T21" fmla="*/ 0 h 244"/>
                  <a:gd name="T22" fmla="*/ 0 w 30"/>
                  <a:gd name="T23" fmla="*/ 0 h 244"/>
                  <a:gd name="T24" fmla="*/ 0 w 30"/>
                  <a:gd name="T25" fmla="*/ 0 h 244"/>
                  <a:gd name="T26" fmla="*/ 3 w 30"/>
                  <a:gd name="T27" fmla="*/ 0 h 244"/>
                  <a:gd name="T28" fmla="*/ 15 w 30"/>
                  <a:gd name="T29" fmla="*/ 0 h 244"/>
                  <a:gd name="T30" fmla="*/ 28 w 30"/>
                  <a:gd name="T31" fmla="*/ 0 h 244"/>
                  <a:gd name="T32" fmla="*/ 30 w 30"/>
                  <a:gd name="T33" fmla="*/ 0 h 244"/>
                  <a:gd name="T34" fmla="*/ 30 w 30"/>
                  <a:gd name="T35" fmla="*/ 0 h 244"/>
                  <a:gd name="T36" fmla="*/ 30 w 30"/>
                  <a:gd name="T37" fmla="*/ 0 h 244"/>
                  <a:gd name="T38" fmla="*/ 30 w 30"/>
                  <a:gd name="T39" fmla="*/ 0 h 244"/>
                  <a:gd name="T40" fmla="*/ 30 w 30"/>
                  <a:gd name="T41" fmla="*/ 0 h 244"/>
                  <a:gd name="T42" fmla="*/ 30 w 30"/>
                  <a:gd name="T43" fmla="*/ 0 h 244"/>
                  <a:gd name="T44" fmla="*/ 28 w 30"/>
                  <a:gd name="T45" fmla="*/ 0 h 244"/>
                  <a:gd name="T46" fmla="*/ 28 w 30"/>
                  <a:gd name="T47" fmla="*/ 0 h 244"/>
                  <a:gd name="T48" fmla="*/ 28 w 30"/>
                  <a:gd name="T49" fmla="*/ 0 h 244"/>
                  <a:gd name="T50" fmla="*/ 1 w 30"/>
                  <a:gd name="T51" fmla="*/ 244 h 244"/>
                  <a:gd name="T52" fmla="*/ 3 w 30"/>
                  <a:gd name="T53" fmla="*/ 244 h 244"/>
                  <a:gd name="T54" fmla="*/ 15 w 30"/>
                  <a:gd name="T55" fmla="*/ 244 h 244"/>
                  <a:gd name="T56" fmla="*/ 28 w 30"/>
                  <a:gd name="T57" fmla="*/ 244 h 244"/>
                  <a:gd name="T58" fmla="*/ 28 w 30"/>
                  <a:gd name="T59" fmla="*/ 244 h 244"/>
                  <a:gd name="T60" fmla="*/ 28 w 30"/>
                  <a:gd name="T61" fmla="*/ 244 h 244"/>
                  <a:gd name="T62" fmla="*/ 28 w 30"/>
                  <a:gd name="T63" fmla="*/ 244 h 244"/>
                  <a:gd name="T64" fmla="*/ 30 w 30"/>
                  <a:gd name="T65" fmla="*/ 244 h 244"/>
                  <a:gd name="T66" fmla="*/ 30 w 30"/>
                  <a:gd name="T67" fmla="*/ 242 h 244"/>
                  <a:gd name="T68" fmla="*/ 30 w 30"/>
                  <a:gd name="T69" fmla="*/ 242 h 244"/>
                  <a:gd name="T70" fmla="*/ 30 w 30"/>
                  <a:gd name="T71" fmla="*/ 242 h 244"/>
                  <a:gd name="T72" fmla="*/ 30 w 30"/>
                  <a:gd name="T73" fmla="*/ 242 h 244"/>
                  <a:gd name="T74" fmla="*/ 30 w 30"/>
                  <a:gd name="T75" fmla="*/ 242 h 244"/>
                  <a:gd name="T76" fmla="*/ 28 w 30"/>
                  <a:gd name="T77" fmla="*/ 242 h 244"/>
                  <a:gd name="T78" fmla="*/ 15 w 30"/>
                  <a:gd name="T79" fmla="*/ 244 h 244"/>
                  <a:gd name="T80" fmla="*/ 3 w 30"/>
                  <a:gd name="T81" fmla="*/ 242 h 244"/>
                  <a:gd name="T82" fmla="*/ 0 w 30"/>
                  <a:gd name="T83" fmla="*/ 242 h 244"/>
                  <a:gd name="T84" fmla="*/ 0 w 30"/>
                  <a:gd name="T85" fmla="*/ 242 h 244"/>
                  <a:gd name="T86" fmla="*/ 1 w 30"/>
                  <a:gd name="T87" fmla="*/ 242 h 244"/>
                  <a:gd name="T88" fmla="*/ 1 w 30"/>
                  <a:gd name="T89" fmla="*/ 242 h 244"/>
                  <a:gd name="T90" fmla="*/ 1 w 30"/>
                  <a:gd name="T91" fmla="*/ 242 h 244"/>
                  <a:gd name="T92" fmla="*/ 1 w 30"/>
                  <a:gd name="T93" fmla="*/ 244 h 244"/>
                  <a:gd name="T94" fmla="*/ 1 w 30"/>
                  <a:gd name="T95" fmla="*/ 244 h 244"/>
                  <a:gd name="T96" fmla="*/ 1 w 30"/>
                  <a:gd name="T97" fmla="*/ 244 h 244"/>
                  <a:gd name="T98" fmla="*/ 1 w 30"/>
                  <a:gd name="T9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" h="244">
                    <a:moveTo>
                      <a:pt x="28" y="0"/>
                    </a:moveTo>
                    <a:lnTo>
                      <a:pt x="28" y="0"/>
                    </a:lnTo>
                    <a:lnTo>
                      <a:pt x="1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15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  <a:moveTo>
                      <a:pt x="1" y="244"/>
                    </a:moveTo>
                    <a:lnTo>
                      <a:pt x="3" y="244"/>
                    </a:lnTo>
                    <a:lnTo>
                      <a:pt x="15" y="244"/>
                    </a:lnTo>
                    <a:lnTo>
                      <a:pt x="28" y="244"/>
                    </a:lnTo>
                    <a:lnTo>
                      <a:pt x="28" y="244"/>
                    </a:lnTo>
                    <a:lnTo>
                      <a:pt x="28" y="244"/>
                    </a:lnTo>
                    <a:lnTo>
                      <a:pt x="28" y="244"/>
                    </a:lnTo>
                    <a:lnTo>
                      <a:pt x="30" y="244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28" y="242"/>
                    </a:lnTo>
                    <a:lnTo>
                      <a:pt x="15" y="244"/>
                    </a:lnTo>
                    <a:lnTo>
                      <a:pt x="3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1" y="242"/>
                    </a:lnTo>
                    <a:lnTo>
                      <a:pt x="1" y="242"/>
                    </a:lnTo>
                    <a:lnTo>
                      <a:pt x="1" y="242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09" name="Freeform 8837"/>
              <p:cNvSpPr>
                <a:spLocks noEditPoints="1"/>
              </p:cNvSpPr>
              <p:nvPr/>
            </p:nvSpPr>
            <p:spPr bwMode="auto">
              <a:xfrm>
                <a:off x="2035" y="3010"/>
                <a:ext cx="32" cy="244"/>
              </a:xfrm>
              <a:custGeom>
                <a:avLst/>
                <a:gdLst>
                  <a:gd name="T0" fmla="*/ 30 w 32"/>
                  <a:gd name="T1" fmla="*/ 0 h 244"/>
                  <a:gd name="T2" fmla="*/ 28 w 32"/>
                  <a:gd name="T3" fmla="*/ 0 h 244"/>
                  <a:gd name="T4" fmla="*/ 15 w 32"/>
                  <a:gd name="T5" fmla="*/ 0 h 244"/>
                  <a:gd name="T6" fmla="*/ 3 w 32"/>
                  <a:gd name="T7" fmla="*/ 0 h 244"/>
                  <a:gd name="T8" fmla="*/ 0 w 32"/>
                  <a:gd name="T9" fmla="*/ 0 h 244"/>
                  <a:gd name="T10" fmla="*/ 0 w 32"/>
                  <a:gd name="T11" fmla="*/ 0 h 244"/>
                  <a:gd name="T12" fmla="*/ 0 w 32"/>
                  <a:gd name="T13" fmla="*/ 0 h 244"/>
                  <a:gd name="T14" fmla="*/ 0 w 32"/>
                  <a:gd name="T15" fmla="*/ 2 h 244"/>
                  <a:gd name="T16" fmla="*/ 0 w 32"/>
                  <a:gd name="T17" fmla="*/ 2 h 244"/>
                  <a:gd name="T18" fmla="*/ 0 w 32"/>
                  <a:gd name="T19" fmla="*/ 2 h 244"/>
                  <a:gd name="T20" fmla="*/ 0 w 32"/>
                  <a:gd name="T21" fmla="*/ 2 h 244"/>
                  <a:gd name="T22" fmla="*/ 0 w 32"/>
                  <a:gd name="T23" fmla="*/ 2 h 244"/>
                  <a:gd name="T24" fmla="*/ 0 w 32"/>
                  <a:gd name="T25" fmla="*/ 2 h 244"/>
                  <a:gd name="T26" fmla="*/ 3 w 32"/>
                  <a:gd name="T27" fmla="*/ 0 h 244"/>
                  <a:gd name="T28" fmla="*/ 15 w 32"/>
                  <a:gd name="T29" fmla="*/ 0 h 244"/>
                  <a:gd name="T30" fmla="*/ 28 w 32"/>
                  <a:gd name="T31" fmla="*/ 0 h 244"/>
                  <a:gd name="T32" fmla="*/ 32 w 32"/>
                  <a:gd name="T33" fmla="*/ 2 h 244"/>
                  <a:gd name="T34" fmla="*/ 32 w 32"/>
                  <a:gd name="T35" fmla="*/ 2 h 244"/>
                  <a:gd name="T36" fmla="*/ 32 w 32"/>
                  <a:gd name="T37" fmla="*/ 2 h 244"/>
                  <a:gd name="T38" fmla="*/ 32 w 32"/>
                  <a:gd name="T39" fmla="*/ 2 h 244"/>
                  <a:gd name="T40" fmla="*/ 30 w 32"/>
                  <a:gd name="T41" fmla="*/ 2 h 244"/>
                  <a:gd name="T42" fmla="*/ 30 w 32"/>
                  <a:gd name="T43" fmla="*/ 2 h 244"/>
                  <a:gd name="T44" fmla="*/ 30 w 32"/>
                  <a:gd name="T45" fmla="*/ 0 h 244"/>
                  <a:gd name="T46" fmla="*/ 30 w 32"/>
                  <a:gd name="T47" fmla="*/ 0 h 244"/>
                  <a:gd name="T48" fmla="*/ 30 w 32"/>
                  <a:gd name="T49" fmla="*/ 0 h 244"/>
                  <a:gd name="T50" fmla="*/ 0 w 32"/>
                  <a:gd name="T51" fmla="*/ 242 h 244"/>
                  <a:gd name="T52" fmla="*/ 3 w 32"/>
                  <a:gd name="T53" fmla="*/ 242 h 244"/>
                  <a:gd name="T54" fmla="*/ 15 w 32"/>
                  <a:gd name="T55" fmla="*/ 244 h 244"/>
                  <a:gd name="T56" fmla="*/ 28 w 32"/>
                  <a:gd name="T57" fmla="*/ 242 h 244"/>
                  <a:gd name="T58" fmla="*/ 30 w 32"/>
                  <a:gd name="T59" fmla="*/ 242 h 244"/>
                  <a:gd name="T60" fmla="*/ 30 w 32"/>
                  <a:gd name="T61" fmla="*/ 242 h 244"/>
                  <a:gd name="T62" fmla="*/ 30 w 32"/>
                  <a:gd name="T63" fmla="*/ 242 h 244"/>
                  <a:gd name="T64" fmla="*/ 30 w 32"/>
                  <a:gd name="T65" fmla="*/ 242 h 244"/>
                  <a:gd name="T66" fmla="*/ 30 w 32"/>
                  <a:gd name="T67" fmla="*/ 242 h 244"/>
                  <a:gd name="T68" fmla="*/ 32 w 32"/>
                  <a:gd name="T69" fmla="*/ 242 h 244"/>
                  <a:gd name="T70" fmla="*/ 32 w 32"/>
                  <a:gd name="T71" fmla="*/ 242 h 244"/>
                  <a:gd name="T72" fmla="*/ 32 w 32"/>
                  <a:gd name="T73" fmla="*/ 242 h 244"/>
                  <a:gd name="T74" fmla="*/ 32 w 32"/>
                  <a:gd name="T75" fmla="*/ 242 h 244"/>
                  <a:gd name="T76" fmla="*/ 28 w 32"/>
                  <a:gd name="T77" fmla="*/ 242 h 244"/>
                  <a:gd name="T78" fmla="*/ 15 w 32"/>
                  <a:gd name="T79" fmla="*/ 244 h 244"/>
                  <a:gd name="T80" fmla="*/ 3 w 32"/>
                  <a:gd name="T81" fmla="*/ 242 h 244"/>
                  <a:gd name="T82" fmla="*/ 0 w 32"/>
                  <a:gd name="T83" fmla="*/ 242 h 244"/>
                  <a:gd name="T84" fmla="*/ 0 w 32"/>
                  <a:gd name="T85" fmla="*/ 242 h 244"/>
                  <a:gd name="T86" fmla="*/ 0 w 32"/>
                  <a:gd name="T87" fmla="*/ 242 h 244"/>
                  <a:gd name="T88" fmla="*/ 0 w 32"/>
                  <a:gd name="T89" fmla="*/ 242 h 244"/>
                  <a:gd name="T90" fmla="*/ 0 w 32"/>
                  <a:gd name="T91" fmla="*/ 242 h 244"/>
                  <a:gd name="T92" fmla="*/ 0 w 32"/>
                  <a:gd name="T93" fmla="*/ 242 h 244"/>
                  <a:gd name="T94" fmla="*/ 0 w 32"/>
                  <a:gd name="T95" fmla="*/ 242 h 244"/>
                  <a:gd name="T96" fmla="*/ 0 w 32"/>
                  <a:gd name="T97" fmla="*/ 242 h 244"/>
                  <a:gd name="T98" fmla="*/ 0 w 32"/>
                  <a:gd name="T99" fmla="*/ 242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2" h="244">
                    <a:moveTo>
                      <a:pt x="30" y="0"/>
                    </a:moveTo>
                    <a:lnTo>
                      <a:pt x="28" y="0"/>
                    </a:lnTo>
                    <a:lnTo>
                      <a:pt x="1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15" y="0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  <a:moveTo>
                      <a:pt x="0" y="242"/>
                    </a:moveTo>
                    <a:lnTo>
                      <a:pt x="3" y="242"/>
                    </a:lnTo>
                    <a:lnTo>
                      <a:pt x="15" y="244"/>
                    </a:lnTo>
                    <a:lnTo>
                      <a:pt x="28" y="242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28" y="242"/>
                    </a:lnTo>
                    <a:lnTo>
                      <a:pt x="15" y="244"/>
                    </a:lnTo>
                    <a:lnTo>
                      <a:pt x="3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close/>
                  </a:path>
                </a:pathLst>
              </a:custGeom>
              <a:solidFill>
                <a:srgbClr val="FF13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10" name="Freeform 8838"/>
              <p:cNvSpPr>
                <a:spLocks noEditPoints="1"/>
              </p:cNvSpPr>
              <p:nvPr/>
            </p:nvSpPr>
            <p:spPr bwMode="auto">
              <a:xfrm>
                <a:off x="2033" y="3010"/>
                <a:ext cx="36" cy="244"/>
              </a:xfrm>
              <a:custGeom>
                <a:avLst/>
                <a:gdLst>
                  <a:gd name="T0" fmla="*/ 34 w 36"/>
                  <a:gd name="T1" fmla="*/ 2 h 244"/>
                  <a:gd name="T2" fmla="*/ 30 w 36"/>
                  <a:gd name="T3" fmla="*/ 0 h 244"/>
                  <a:gd name="T4" fmla="*/ 17 w 36"/>
                  <a:gd name="T5" fmla="*/ 0 h 244"/>
                  <a:gd name="T6" fmla="*/ 5 w 36"/>
                  <a:gd name="T7" fmla="*/ 0 h 244"/>
                  <a:gd name="T8" fmla="*/ 2 w 36"/>
                  <a:gd name="T9" fmla="*/ 2 h 244"/>
                  <a:gd name="T10" fmla="*/ 0 w 36"/>
                  <a:gd name="T11" fmla="*/ 2 h 244"/>
                  <a:gd name="T12" fmla="*/ 0 w 36"/>
                  <a:gd name="T13" fmla="*/ 2 h 244"/>
                  <a:gd name="T14" fmla="*/ 0 w 36"/>
                  <a:gd name="T15" fmla="*/ 2 h 244"/>
                  <a:gd name="T16" fmla="*/ 0 w 36"/>
                  <a:gd name="T17" fmla="*/ 2 h 244"/>
                  <a:gd name="T18" fmla="*/ 0 w 36"/>
                  <a:gd name="T19" fmla="*/ 2 h 244"/>
                  <a:gd name="T20" fmla="*/ 0 w 36"/>
                  <a:gd name="T21" fmla="*/ 2 h 244"/>
                  <a:gd name="T22" fmla="*/ 0 w 36"/>
                  <a:gd name="T23" fmla="*/ 2 h 244"/>
                  <a:gd name="T24" fmla="*/ 0 w 36"/>
                  <a:gd name="T25" fmla="*/ 2 h 244"/>
                  <a:gd name="T26" fmla="*/ 5 w 36"/>
                  <a:gd name="T27" fmla="*/ 2 h 244"/>
                  <a:gd name="T28" fmla="*/ 17 w 36"/>
                  <a:gd name="T29" fmla="*/ 0 h 244"/>
                  <a:gd name="T30" fmla="*/ 30 w 36"/>
                  <a:gd name="T31" fmla="*/ 2 h 244"/>
                  <a:gd name="T32" fmla="*/ 36 w 36"/>
                  <a:gd name="T33" fmla="*/ 2 h 244"/>
                  <a:gd name="T34" fmla="*/ 34 w 36"/>
                  <a:gd name="T35" fmla="*/ 2 h 244"/>
                  <a:gd name="T36" fmla="*/ 34 w 36"/>
                  <a:gd name="T37" fmla="*/ 2 h 244"/>
                  <a:gd name="T38" fmla="*/ 34 w 36"/>
                  <a:gd name="T39" fmla="*/ 2 h 244"/>
                  <a:gd name="T40" fmla="*/ 34 w 36"/>
                  <a:gd name="T41" fmla="*/ 2 h 244"/>
                  <a:gd name="T42" fmla="*/ 34 w 36"/>
                  <a:gd name="T43" fmla="*/ 2 h 244"/>
                  <a:gd name="T44" fmla="*/ 34 w 36"/>
                  <a:gd name="T45" fmla="*/ 2 h 244"/>
                  <a:gd name="T46" fmla="*/ 34 w 36"/>
                  <a:gd name="T47" fmla="*/ 2 h 244"/>
                  <a:gd name="T48" fmla="*/ 34 w 36"/>
                  <a:gd name="T49" fmla="*/ 2 h 244"/>
                  <a:gd name="T50" fmla="*/ 2 w 36"/>
                  <a:gd name="T51" fmla="*/ 242 h 244"/>
                  <a:gd name="T52" fmla="*/ 5 w 36"/>
                  <a:gd name="T53" fmla="*/ 242 h 244"/>
                  <a:gd name="T54" fmla="*/ 17 w 36"/>
                  <a:gd name="T55" fmla="*/ 244 h 244"/>
                  <a:gd name="T56" fmla="*/ 30 w 36"/>
                  <a:gd name="T57" fmla="*/ 242 h 244"/>
                  <a:gd name="T58" fmla="*/ 34 w 36"/>
                  <a:gd name="T59" fmla="*/ 242 h 244"/>
                  <a:gd name="T60" fmla="*/ 34 w 36"/>
                  <a:gd name="T61" fmla="*/ 242 h 244"/>
                  <a:gd name="T62" fmla="*/ 34 w 36"/>
                  <a:gd name="T63" fmla="*/ 242 h 244"/>
                  <a:gd name="T64" fmla="*/ 34 w 36"/>
                  <a:gd name="T65" fmla="*/ 242 h 244"/>
                  <a:gd name="T66" fmla="*/ 34 w 36"/>
                  <a:gd name="T67" fmla="*/ 242 h 244"/>
                  <a:gd name="T68" fmla="*/ 34 w 36"/>
                  <a:gd name="T69" fmla="*/ 242 h 244"/>
                  <a:gd name="T70" fmla="*/ 34 w 36"/>
                  <a:gd name="T71" fmla="*/ 242 h 244"/>
                  <a:gd name="T72" fmla="*/ 34 w 36"/>
                  <a:gd name="T73" fmla="*/ 242 h 244"/>
                  <a:gd name="T74" fmla="*/ 36 w 36"/>
                  <a:gd name="T75" fmla="*/ 240 h 244"/>
                  <a:gd name="T76" fmla="*/ 30 w 36"/>
                  <a:gd name="T77" fmla="*/ 242 h 244"/>
                  <a:gd name="T78" fmla="*/ 17 w 36"/>
                  <a:gd name="T79" fmla="*/ 242 h 244"/>
                  <a:gd name="T80" fmla="*/ 5 w 36"/>
                  <a:gd name="T81" fmla="*/ 242 h 244"/>
                  <a:gd name="T82" fmla="*/ 0 w 36"/>
                  <a:gd name="T83" fmla="*/ 240 h 244"/>
                  <a:gd name="T84" fmla="*/ 0 w 36"/>
                  <a:gd name="T85" fmla="*/ 242 h 244"/>
                  <a:gd name="T86" fmla="*/ 0 w 36"/>
                  <a:gd name="T87" fmla="*/ 242 h 244"/>
                  <a:gd name="T88" fmla="*/ 0 w 36"/>
                  <a:gd name="T89" fmla="*/ 242 h 244"/>
                  <a:gd name="T90" fmla="*/ 0 w 36"/>
                  <a:gd name="T91" fmla="*/ 242 h 244"/>
                  <a:gd name="T92" fmla="*/ 0 w 36"/>
                  <a:gd name="T93" fmla="*/ 242 h 244"/>
                  <a:gd name="T94" fmla="*/ 0 w 36"/>
                  <a:gd name="T95" fmla="*/ 242 h 244"/>
                  <a:gd name="T96" fmla="*/ 0 w 36"/>
                  <a:gd name="T97" fmla="*/ 242 h 244"/>
                  <a:gd name="T98" fmla="*/ 2 w 36"/>
                  <a:gd name="T99" fmla="*/ 242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" h="244">
                    <a:moveTo>
                      <a:pt x="34" y="2"/>
                    </a:moveTo>
                    <a:lnTo>
                      <a:pt x="30" y="0"/>
                    </a:lnTo>
                    <a:lnTo>
                      <a:pt x="17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17" y="0"/>
                    </a:lnTo>
                    <a:lnTo>
                      <a:pt x="30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  <a:moveTo>
                      <a:pt x="2" y="242"/>
                    </a:moveTo>
                    <a:lnTo>
                      <a:pt x="5" y="242"/>
                    </a:lnTo>
                    <a:lnTo>
                      <a:pt x="17" y="244"/>
                    </a:lnTo>
                    <a:lnTo>
                      <a:pt x="30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6" y="240"/>
                    </a:lnTo>
                    <a:lnTo>
                      <a:pt x="30" y="242"/>
                    </a:lnTo>
                    <a:lnTo>
                      <a:pt x="17" y="242"/>
                    </a:lnTo>
                    <a:lnTo>
                      <a:pt x="5" y="242"/>
                    </a:lnTo>
                    <a:lnTo>
                      <a:pt x="0" y="240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2" y="242"/>
                    </a:lnTo>
                    <a:close/>
                  </a:path>
                </a:pathLst>
              </a:custGeom>
              <a:solidFill>
                <a:srgbClr val="FF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11" name="Freeform 8839"/>
              <p:cNvSpPr>
                <a:spLocks noEditPoints="1"/>
              </p:cNvSpPr>
              <p:nvPr/>
            </p:nvSpPr>
            <p:spPr bwMode="auto">
              <a:xfrm>
                <a:off x="2031" y="3010"/>
                <a:ext cx="38" cy="242"/>
              </a:xfrm>
              <a:custGeom>
                <a:avLst/>
                <a:gdLst>
                  <a:gd name="T0" fmla="*/ 38 w 38"/>
                  <a:gd name="T1" fmla="*/ 2 h 242"/>
                  <a:gd name="T2" fmla="*/ 32 w 38"/>
                  <a:gd name="T3" fmla="*/ 2 h 242"/>
                  <a:gd name="T4" fmla="*/ 19 w 38"/>
                  <a:gd name="T5" fmla="*/ 0 h 242"/>
                  <a:gd name="T6" fmla="*/ 7 w 38"/>
                  <a:gd name="T7" fmla="*/ 2 h 242"/>
                  <a:gd name="T8" fmla="*/ 2 w 38"/>
                  <a:gd name="T9" fmla="*/ 2 h 242"/>
                  <a:gd name="T10" fmla="*/ 2 w 38"/>
                  <a:gd name="T11" fmla="*/ 2 h 242"/>
                  <a:gd name="T12" fmla="*/ 2 w 38"/>
                  <a:gd name="T13" fmla="*/ 2 h 242"/>
                  <a:gd name="T14" fmla="*/ 2 w 38"/>
                  <a:gd name="T15" fmla="*/ 2 h 242"/>
                  <a:gd name="T16" fmla="*/ 2 w 38"/>
                  <a:gd name="T17" fmla="*/ 2 h 242"/>
                  <a:gd name="T18" fmla="*/ 0 w 38"/>
                  <a:gd name="T19" fmla="*/ 2 h 242"/>
                  <a:gd name="T20" fmla="*/ 0 w 38"/>
                  <a:gd name="T21" fmla="*/ 2 h 242"/>
                  <a:gd name="T22" fmla="*/ 0 w 38"/>
                  <a:gd name="T23" fmla="*/ 2 h 242"/>
                  <a:gd name="T24" fmla="*/ 0 w 38"/>
                  <a:gd name="T25" fmla="*/ 4 h 242"/>
                  <a:gd name="T26" fmla="*/ 7 w 38"/>
                  <a:gd name="T27" fmla="*/ 2 h 242"/>
                  <a:gd name="T28" fmla="*/ 19 w 38"/>
                  <a:gd name="T29" fmla="*/ 2 h 242"/>
                  <a:gd name="T30" fmla="*/ 32 w 38"/>
                  <a:gd name="T31" fmla="*/ 2 h 242"/>
                  <a:gd name="T32" fmla="*/ 38 w 38"/>
                  <a:gd name="T33" fmla="*/ 4 h 242"/>
                  <a:gd name="T34" fmla="*/ 38 w 38"/>
                  <a:gd name="T35" fmla="*/ 2 h 242"/>
                  <a:gd name="T36" fmla="*/ 38 w 38"/>
                  <a:gd name="T37" fmla="*/ 2 h 242"/>
                  <a:gd name="T38" fmla="*/ 38 w 38"/>
                  <a:gd name="T39" fmla="*/ 2 h 242"/>
                  <a:gd name="T40" fmla="*/ 38 w 38"/>
                  <a:gd name="T41" fmla="*/ 2 h 242"/>
                  <a:gd name="T42" fmla="*/ 38 w 38"/>
                  <a:gd name="T43" fmla="*/ 2 h 242"/>
                  <a:gd name="T44" fmla="*/ 38 w 38"/>
                  <a:gd name="T45" fmla="*/ 2 h 242"/>
                  <a:gd name="T46" fmla="*/ 38 w 38"/>
                  <a:gd name="T47" fmla="*/ 2 h 242"/>
                  <a:gd name="T48" fmla="*/ 38 w 38"/>
                  <a:gd name="T49" fmla="*/ 2 h 242"/>
                  <a:gd name="T50" fmla="*/ 2 w 38"/>
                  <a:gd name="T51" fmla="*/ 240 h 242"/>
                  <a:gd name="T52" fmla="*/ 7 w 38"/>
                  <a:gd name="T53" fmla="*/ 242 h 242"/>
                  <a:gd name="T54" fmla="*/ 19 w 38"/>
                  <a:gd name="T55" fmla="*/ 242 h 242"/>
                  <a:gd name="T56" fmla="*/ 32 w 38"/>
                  <a:gd name="T57" fmla="*/ 242 h 242"/>
                  <a:gd name="T58" fmla="*/ 38 w 38"/>
                  <a:gd name="T59" fmla="*/ 240 h 242"/>
                  <a:gd name="T60" fmla="*/ 38 w 38"/>
                  <a:gd name="T61" fmla="*/ 240 h 242"/>
                  <a:gd name="T62" fmla="*/ 38 w 38"/>
                  <a:gd name="T63" fmla="*/ 240 h 242"/>
                  <a:gd name="T64" fmla="*/ 38 w 38"/>
                  <a:gd name="T65" fmla="*/ 240 h 242"/>
                  <a:gd name="T66" fmla="*/ 38 w 38"/>
                  <a:gd name="T67" fmla="*/ 240 h 242"/>
                  <a:gd name="T68" fmla="*/ 38 w 38"/>
                  <a:gd name="T69" fmla="*/ 240 h 242"/>
                  <a:gd name="T70" fmla="*/ 38 w 38"/>
                  <a:gd name="T71" fmla="*/ 240 h 242"/>
                  <a:gd name="T72" fmla="*/ 38 w 38"/>
                  <a:gd name="T73" fmla="*/ 240 h 242"/>
                  <a:gd name="T74" fmla="*/ 38 w 38"/>
                  <a:gd name="T75" fmla="*/ 240 h 242"/>
                  <a:gd name="T76" fmla="*/ 32 w 38"/>
                  <a:gd name="T77" fmla="*/ 242 h 242"/>
                  <a:gd name="T78" fmla="*/ 19 w 38"/>
                  <a:gd name="T79" fmla="*/ 242 h 242"/>
                  <a:gd name="T80" fmla="*/ 7 w 38"/>
                  <a:gd name="T81" fmla="*/ 242 h 242"/>
                  <a:gd name="T82" fmla="*/ 0 w 38"/>
                  <a:gd name="T83" fmla="*/ 240 h 242"/>
                  <a:gd name="T84" fmla="*/ 0 w 38"/>
                  <a:gd name="T85" fmla="*/ 240 h 242"/>
                  <a:gd name="T86" fmla="*/ 0 w 38"/>
                  <a:gd name="T87" fmla="*/ 240 h 242"/>
                  <a:gd name="T88" fmla="*/ 0 w 38"/>
                  <a:gd name="T89" fmla="*/ 240 h 242"/>
                  <a:gd name="T90" fmla="*/ 2 w 38"/>
                  <a:gd name="T91" fmla="*/ 240 h 242"/>
                  <a:gd name="T92" fmla="*/ 2 w 38"/>
                  <a:gd name="T93" fmla="*/ 240 h 242"/>
                  <a:gd name="T94" fmla="*/ 2 w 38"/>
                  <a:gd name="T95" fmla="*/ 240 h 242"/>
                  <a:gd name="T96" fmla="*/ 2 w 38"/>
                  <a:gd name="T97" fmla="*/ 240 h 242"/>
                  <a:gd name="T98" fmla="*/ 2 w 38"/>
                  <a:gd name="T99" fmla="*/ 24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242">
                    <a:moveTo>
                      <a:pt x="38" y="2"/>
                    </a:moveTo>
                    <a:lnTo>
                      <a:pt x="32" y="2"/>
                    </a:lnTo>
                    <a:lnTo>
                      <a:pt x="19" y="0"/>
                    </a:lnTo>
                    <a:lnTo>
                      <a:pt x="7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19" y="2"/>
                    </a:lnTo>
                    <a:lnTo>
                      <a:pt x="32" y="2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2" y="240"/>
                    </a:moveTo>
                    <a:lnTo>
                      <a:pt x="7" y="242"/>
                    </a:lnTo>
                    <a:lnTo>
                      <a:pt x="19" y="242"/>
                    </a:lnTo>
                    <a:lnTo>
                      <a:pt x="32" y="242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2" y="242"/>
                    </a:lnTo>
                    <a:lnTo>
                      <a:pt x="19" y="242"/>
                    </a:lnTo>
                    <a:lnTo>
                      <a:pt x="7" y="242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2" y="240"/>
                    </a:lnTo>
                    <a:close/>
                  </a:path>
                </a:pathLst>
              </a:custGeom>
              <a:solidFill>
                <a:srgbClr val="FF14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12" name="Freeform 8840"/>
              <p:cNvSpPr>
                <a:spLocks noEditPoints="1"/>
              </p:cNvSpPr>
              <p:nvPr/>
            </p:nvSpPr>
            <p:spPr bwMode="auto">
              <a:xfrm>
                <a:off x="2031" y="3012"/>
                <a:ext cx="40" cy="240"/>
              </a:xfrm>
              <a:custGeom>
                <a:avLst/>
                <a:gdLst>
                  <a:gd name="T0" fmla="*/ 38 w 40"/>
                  <a:gd name="T1" fmla="*/ 2 h 240"/>
                  <a:gd name="T2" fmla="*/ 32 w 40"/>
                  <a:gd name="T3" fmla="*/ 0 h 240"/>
                  <a:gd name="T4" fmla="*/ 19 w 40"/>
                  <a:gd name="T5" fmla="*/ 0 h 240"/>
                  <a:gd name="T6" fmla="*/ 7 w 40"/>
                  <a:gd name="T7" fmla="*/ 0 h 240"/>
                  <a:gd name="T8" fmla="*/ 0 w 40"/>
                  <a:gd name="T9" fmla="*/ 2 h 240"/>
                  <a:gd name="T10" fmla="*/ 0 w 40"/>
                  <a:gd name="T11" fmla="*/ 2 h 240"/>
                  <a:gd name="T12" fmla="*/ 0 w 40"/>
                  <a:gd name="T13" fmla="*/ 2 h 240"/>
                  <a:gd name="T14" fmla="*/ 0 w 40"/>
                  <a:gd name="T15" fmla="*/ 2 h 240"/>
                  <a:gd name="T16" fmla="*/ 0 w 40"/>
                  <a:gd name="T17" fmla="*/ 2 h 240"/>
                  <a:gd name="T18" fmla="*/ 0 w 40"/>
                  <a:gd name="T19" fmla="*/ 2 h 240"/>
                  <a:gd name="T20" fmla="*/ 0 w 40"/>
                  <a:gd name="T21" fmla="*/ 2 h 240"/>
                  <a:gd name="T22" fmla="*/ 0 w 40"/>
                  <a:gd name="T23" fmla="*/ 2 h 240"/>
                  <a:gd name="T24" fmla="*/ 0 w 40"/>
                  <a:gd name="T25" fmla="*/ 2 h 240"/>
                  <a:gd name="T26" fmla="*/ 7 w 40"/>
                  <a:gd name="T27" fmla="*/ 0 h 240"/>
                  <a:gd name="T28" fmla="*/ 19 w 40"/>
                  <a:gd name="T29" fmla="*/ 0 h 240"/>
                  <a:gd name="T30" fmla="*/ 32 w 40"/>
                  <a:gd name="T31" fmla="*/ 0 h 240"/>
                  <a:gd name="T32" fmla="*/ 40 w 40"/>
                  <a:gd name="T33" fmla="*/ 2 h 240"/>
                  <a:gd name="T34" fmla="*/ 40 w 40"/>
                  <a:gd name="T35" fmla="*/ 2 h 240"/>
                  <a:gd name="T36" fmla="*/ 40 w 40"/>
                  <a:gd name="T37" fmla="*/ 2 h 240"/>
                  <a:gd name="T38" fmla="*/ 38 w 40"/>
                  <a:gd name="T39" fmla="*/ 2 h 240"/>
                  <a:gd name="T40" fmla="*/ 38 w 40"/>
                  <a:gd name="T41" fmla="*/ 2 h 240"/>
                  <a:gd name="T42" fmla="*/ 38 w 40"/>
                  <a:gd name="T43" fmla="*/ 2 h 240"/>
                  <a:gd name="T44" fmla="*/ 38 w 40"/>
                  <a:gd name="T45" fmla="*/ 2 h 240"/>
                  <a:gd name="T46" fmla="*/ 38 w 40"/>
                  <a:gd name="T47" fmla="*/ 2 h 240"/>
                  <a:gd name="T48" fmla="*/ 38 w 40"/>
                  <a:gd name="T49" fmla="*/ 2 h 240"/>
                  <a:gd name="T50" fmla="*/ 0 w 40"/>
                  <a:gd name="T51" fmla="*/ 238 h 240"/>
                  <a:gd name="T52" fmla="*/ 7 w 40"/>
                  <a:gd name="T53" fmla="*/ 240 h 240"/>
                  <a:gd name="T54" fmla="*/ 19 w 40"/>
                  <a:gd name="T55" fmla="*/ 240 h 240"/>
                  <a:gd name="T56" fmla="*/ 32 w 40"/>
                  <a:gd name="T57" fmla="*/ 240 h 240"/>
                  <a:gd name="T58" fmla="*/ 38 w 40"/>
                  <a:gd name="T59" fmla="*/ 238 h 240"/>
                  <a:gd name="T60" fmla="*/ 38 w 40"/>
                  <a:gd name="T61" fmla="*/ 238 h 240"/>
                  <a:gd name="T62" fmla="*/ 38 w 40"/>
                  <a:gd name="T63" fmla="*/ 238 h 240"/>
                  <a:gd name="T64" fmla="*/ 38 w 40"/>
                  <a:gd name="T65" fmla="*/ 238 h 240"/>
                  <a:gd name="T66" fmla="*/ 38 w 40"/>
                  <a:gd name="T67" fmla="*/ 238 h 240"/>
                  <a:gd name="T68" fmla="*/ 38 w 40"/>
                  <a:gd name="T69" fmla="*/ 238 h 240"/>
                  <a:gd name="T70" fmla="*/ 40 w 40"/>
                  <a:gd name="T71" fmla="*/ 238 h 240"/>
                  <a:gd name="T72" fmla="*/ 40 w 40"/>
                  <a:gd name="T73" fmla="*/ 238 h 240"/>
                  <a:gd name="T74" fmla="*/ 40 w 40"/>
                  <a:gd name="T75" fmla="*/ 238 h 240"/>
                  <a:gd name="T76" fmla="*/ 32 w 40"/>
                  <a:gd name="T77" fmla="*/ 238 h 240"/>
                  <a:gd name="T78" fmla="*/ 19 w 40"/>
                  <a:gd name="T79" fmla="*/ 240 h 240"/>
                  <a:gd name="T80" fmla="*/ 7 w 40"/>
                  <a:gd name="T81" fmla="*/ 238 h 240"/>
                  <a:gd name="T82" fmla="*/ 0 w 40"/>
                  <a:gd name="T83" fmla="*/ 238 h 240"/>
                  <a:gd name="T84" fmla="*/ 0 w 40"/>
                  <a:gd name="T85" fmla="*/ 238 h 240"/>
                  <a:gd name="T86" fmla="*/ 0 w 40"/>
                  <a:gd name="T87" fmla="*/ 238 h 240"/>
                  <a:gd name="T88" fmla="*/ 0 w 40"/>
                  <a:gd name="T89" fmla="*/ 238 h 240"/>
                  <a:gd name="T90" fmla="*/ 0 w 40"/>
                  <a:gd name="T91" fmla="*/ 238 h 240"/>
                  <a:gd name="T92" fmla="*/ 0 w 40"/>
                  <a:gd name="T93" fmla="*/ 238 h 240"/>
                  <a:gd name="T94" fmla="*/ 0 w 40"/>
                  <a:gd name="T95" fmla="*/ 238 h 240"/>
                  <a:gd name="T96" fmla="*/ 0 w 40"/>
                  <a:gd name="T97" fmla="*/ 238 h 240"/>
                  <a:gd name="T98" fmla="*/ 0 w 40"/>
                  <a:gd name="T99" fmla="*/ 238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240">
                    <a:moveTo>
                      <a:pt x="38" y="2"/>
                    </a:moveTo>
                    <a:lnTo>
                      <a:pt x="32" y="0"/>
                    </a:lnTo>
                    <a:lnTo>
                      <a:pt x="19" y="0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19" y="0"/>
                    </a:lnTo>
                    <a:lnTo>
                      <a:pt x="32" y="0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0" y="238"/>
                    </a:moveTo>
                    <a:lnTo>
                      <a:pt x="7" y="240"/>
                    </a:lnTo>
                    <a:lnTo>
                      <a:pt x="19" y="240"/>
                    </a:lnTo>
                    <a:lnTo>
                      <a:pt x="32" y="240"/>
                    </a:lnTo>
                    <a:lnTo>
                      <a:pt x="38" y="238"/>
                    </a:lnTo>
                    <a:lnTo>
                      <a:pt x="38" y="238"/>
                    </a:lnTo>
                    <a:lnTo>
                      <a:pt x="38" y="238"/>
                    </a:lnTo>
                    <a:lnTo>
                      <a:pt x="38" y="238"/>
                    </a:lnTo>
                    <a:lnTo>
                      <a:pt x="38" y="238"/>
                    </a:lnTo>
                    <a:lnTo>
                      <a:pt x="38" y="238"/>
                    </a:lnTo>
                    <a:lnTo>
                      <a:pt x="40" y="238"/>
                    </a:lnTo>
                    <a:lnTo>
                      <a:pt x="40" y="238"/>
                    </a:lnTo>
                    <a:lnTo>
                      <a:pt x="40" y="238"/>
                    </a:lnTo>
                    <a:lnTo>
                      <a:pt x="32" y="238"/>
                    </a:lnTo>
                    <a:lnTo>
                      <a:pt x="19" y="240"/>
                    </a:lnTo>
                    <a:lnTo>
                      <a:pt x="7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13" name="Freeform 8841"/>
              <p:cNvSpPr>
                <a:spLocks noEditPoints="1"/>
              </p:cNvSpPr>
              <p:nvPr/>
            </p:nvSpPr>
            <p:spPr bwMode="auto">
              <a:xfrm>
                <a:off x="2029" y="3012"/>
                <a:ext cx="42" cy="240"/>
              </a:xfrm>
              <a:custGeom>
                <a:avLst/>
                <a:gdLst>
                  <a:gd name="T0" fmla="*/ 42 w 42"/>
                  <a:gd name="T1" fmla="*/ 2 h 240"/>
                  <a:gd name="T2" fmla="*/ 34 w 42"/>
                  <a:gd name="T3" fmla="*/ 0 h 240"/>
                  <a:gd name="T4" fmla="*/ 21 w 42"/>
                  <a:gd name="T5" fmla="*/ 0 h 240"/>
                  <a:gd name="T6" fmla="*/ 9 w 42"/>
                  <a:gd name="T7" fmla="*/ 0 h 240"/>
                  <a:gd name="T8" fmla="*/ 2 w 42"/>
                  <a:gd name="T9" fmla="*/ 2 h 240"/>
                  <a:gd name="T10" fmla="*/ 2 w 42"/>
                  <a:gd name="T11" fmla="*/ 2 h 240"/>
                  <a:gd name="T12" fmla="*/ 2 w 42"/>
                  <a:gd name="T13" fmla="*/ 2 h 240"/>
                  <a:gd name="T14" fmla="*/ 0 w 42"/>
                  <a:gd name="T15" fmla="*/ 2 h 240"/>
                  <a:gd name="T16" fmla="*/ 0 w 42"/>
                  <a:gd name="T17" fmla="*/ 2 h 240"/>
                  <a:gd name="T18" fmla="*/ 0 w 42"/>
                  <a:gd name="T19" fmla="*/ 2 h 240"/>
                  <a:gd name="T20" fmla="*/ 0 w 42"/>
                  <a:gd name="T21" fmla="*/ 2 h 240"/>
                  <a:gd name="T22" fmla="*/ 0 w 42"/>
                  <a:gd name="T23" fmla="*/ 2 h 240"/>
                  <a:gd name="T24" fmla="*/ 0 w 42"/>
                  <a:gd name="T25" fmla="*/ 2 h 240"/>
                  <a:gd name="T26" fmla="*/ 9 w 42"/>
                  <a:gd name="T27" fmla="*/ 2 h 240"/>
                  <a:gd name="T28" fmla="*/ 21 w 42"/>
                  <a:gd name="T29" fmla="*/ 0 h 240"/>
                  <a:gd name="T30" fmla="*/ 34 w 42"/>
                  <a:gd name="T31" fmla="*/ 2 h 240"/>
                  <a:gd name="T32" fmla="*/ 42 w 42"/>
                  <a:gd name="T33" fmla="*/ 2 h 240"/>
                  <a:gd name="T34" fmla="*/ 42 w 42"/>
                  <a:gd name="T35" fmla="*/ 2 h 240"/>
                  <a:gd name="T36" fmla="*/ 42 w 42"/>
                  <a:gd name="T37" fmla="*/ 2 h 240"/>
                  <a:gd name="T38" fmla="*/ 42 w 42"/>
                  <a:gd name="T39" fmla="*/ 2 h 240"/>
                  <a:gd name="T40" fmla="*/ 42 w 42"/>
                  <a:gd name="T41" fmla="*/ 2 h 240"/>
                  <a:gd name="T42" fmla="*/ 42 w 42"/>
                  <a:gd name="T43" fmla="*/ 2 h 240"/>
                  <a:gd name="T44" fmla="*/ 42 w 42"/>
                  <a:gd name="T45" fmla="*/ 2 h 240"/>
                  <a:gd name="T46" fmla="*/ 42 w 42"/>
                  <a:gd name="T47" fmla="*/ 2 h 240"/>
                  <a:gd name="T48" fmla="*/ 42 w 42"/>
                  <a:gd name="T49" fmla="*/ 2 h 240"/>
                  <a:gd name="T50" fmla="*/ 2 w 42"/>
                  <a:gd name="T51" fmla="*/ 238 h 240"/>
                  <a:gd name="T52" fmla="*/ 9 w 42"/>
                  <a:gd name="T53" fmla="*/ 238 h 240"/>
                  <a:gd name="T54" fmla="*/ 21 w 42"/>
                  <a:gd name="T55" fmla="*/ 240 h 240"/>
                  <a:gd name="T56" fmla="*/ 34 w 42"/>
                  <a:gd name="T57" fmla="*/ 238 h 240"/>
                  <a:gd name="T58" fmla="*/ 42 w 42"/>
                  <a:gd name="T59" fmla="*/ 238 h 240"/>
                  <a:gd name="T60" fmla="*/ 42 w 42"/>
                  <a:gd name="T61" fmla="*/ 238 h 240"/>
                  <a:gd name="T62" fmla="*/ 42 w 42"/>
                  <a:gd name="T63" fmla="*/ 238 h 240"/>
                  <a:gd name="T64" fmla="*/ 42 w 42"/>
                  <a:gd name="T65" fmla="*/ 238 h 240"/>
                  <a:gd name="T66" fmla="*/ 42 w 42"/>
                  <a:gd name="T67" fmla="*/ 238 h 240"/>
                  <a:gd name="T68" fmla="*/ 42 w 42"/>
                  <a:gd name="T69" fmla="*/ 236 h 240"/>
                  <a:gd name="T70" fmla="*/ 42 w 42"/>
                  <a:gd name="T71" fmla="*/ 236 h 240"/>
                  <a:gd name="T72" fmla="*/ 42 w 42"/>
                  <a:gd name="T73" fmla="*/ 236 h 240"/>
                  <a:gd name="T74" fmla="*/ 42 w 42"/>
                  <a:gd name="T75" fmla="*/ 236 h 240"/>
                  <a:gd name="T76" fmla="*/ 34 w 42"/>
                  <a:gd name="T77" fmla="*/ 238 h 240"/>
                  <a:gd name="T78" fmla="*/ 21 w 42"/>
                  <a:gd name="T79" fmla="*/ 238 h 240"/>
                  <a:gd name="T80" fmla="*/ 9 w 42"/>
                  <a:gd name="T81" fmla="*/ 238 h 240"/>
                  <a:gd name="T82" fmla="*/ 0 w 42"/>
                  <a:gd name="T83" fmla="*/ 236 h 240"/>
                  <a:gd name="T84" fmla="*/ 0 w 42"/>
                  <a:gd name="T85" fmla="*/ 236 h 240"/>
                  <a:gd name="T86" fmla="*/ 0 w 42"/>
                  <a:gd name="T87" fmla="*/ 236 h 240"/>
                  <a:gd name="T88" fmla="*/ 0 w 42"/>
                  <a:gd name="T89" fmla="*/ 236 h 240"/>
                  <a:gd name="T90" fmla="*/ 0 w 42"/>
                  <a:gd name="T91" fmla="*/ 238 h 240"/>
                  <a:gd name="T92" fmla="*/ 0 w 42"/>
                  <a:gd name="T93" fmla="*/ 238 h 240"/>
                  <a:gd name="T94" fmla="*/ 2 w 42"/>
                  <a:gd name="T95" fmla="*/ 238 h 240"/>
                  <a:gd name="T96" fmla="*/ 2 w 42"/>
                  <a:gd name="T97" fmla="*/ 238 h 240"/>
                  <a:gd name="T98" fmla="*/ 2 w 42"/>
                  <a:gd name="T99" fmla="*/ 238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240">
                    <a:moveTo>
                      <a:pt x="42" y="2"/>
                    </a:moveTo>
                    <a:lnTo>
                      <a:pt x="34" y="0"/>
                    </a:lnTo>
                    <a:lnTo>
                      <a:pt x="21" y="0"/>
                    </a:lnTo>
                    <a:lnTo>
                      <a:pt x="9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21" y="0"/>
                    </a:lnTo>
                    <a:lnTo>
                      <a:pt x="34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  <a:moveTo>
                      <a:pt x="2" y="238"/>
                    </a:moveTo>
                    <a:lnTo>
                      <a:pt x="9" y="238"/>
                    </a:lnTo>
                    <a:lnTo>
                      <a:pt x="21" y="240"/>
                    </a:lnTo>
                    <a:lnTo>
                      <a:pt x="34" y="238"/>
                    </a:lnTo>
                    <a:lnTo>
                      <a:pt x="42" y="238"/>
                    </a:lnTo>
                    <a:lnTo>
                      <a:pt x="42" y="238"/>
                    </a:lnTo>
                    <a:lnTo>
                      <a:pt x="42" y="238"/>
                    </a:lnTo>
                    <a:lnTo>
                      <a:pt x="42" y="238"/>
                    </a:lnTo>
                    <a:lnTo>
                      <a:pt x="42" y="238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34" y="238"/>
                    </a:lnTo>
                    <a:lnTo>
                      <a:pt x="21" y="238"/>
                    </a:lnTo>
                    <a:lnTo>
                      <a:pt x="9" y="238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2" y="238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14" name="Freeform 8842"/>
              <p:cNvSpPr>
                <a:spLocks noEditPoints="1"/>
              </p:cNvSpPr>
              <p:nvPr/>
            </p:nvSpPr>
            <p:spPr bwMode="auto">
              <a:xfrm>
                <a:off x="2029" y="3012"/>
                <a:ext cx="44" cy="238"/>
              </a:xfrm>
              <a:custGeom>
                <a:avLst/>
                <a:gdLst>
                  <a:gd name="T0" fmla="*/ 42 w 44"/>
                  <a:gd name="T1" fmla="*/ 2 h 238"/>
                  <a:gd name="T2" fmla="*/ 34 w 44"/>
                  <a:gd name="T3" fmla="*/ 2 h 238"/>
                  <a:gd name="T4" fmla="*/ 21 w 44"/>
                  <a:gd name="T5" fmla="*/ 0 h 238"/>
                  <a:gd name="T6" fmla="*/ 9 w 44"/>
                  <a:gd name="T7" fmla="*/ 2 h 238"/>
                  <a:gd name="T8" fmla="*/ 0 w 44"/>
                  <a:gd name="T9" fmla="*/ 2 h 238"/>
                  <a:gd name="T10" fmla="*/ 0 w 44"/>
                  <a:gd name="T11" fmla="*/ 2 h 238"/>
                  <a:gd name="T12" fmla="*/ 0 w 44"/>
                  <a:gd name="T13" fmla="*/ 2 h 238"/>
                  <a:gd name="T14" fmla="*/ 0 w 44"/>
                  <a:gd name="T15" fmla="*/ 2 h 238"/>
                  <a:gd name="T16" fmla="*/ 0 w 44"/>
                  <a:gd name="T17" fmla="*/ 2 h 238"/>
                  <a:gd name="T18" fmla="*/ 0 w 44"/>
                  <a:gd name="T19" fmla="*/ 4 h 238"/>
                  <a:gd name="T20" fmla="*/ 0 w 44"/>
                  <a:gd name="T21" fmla="*/ 4 h 238"/>
                  <a:gd name="T22" fmla="*/ 0 w 44"/>
                  <a:gd name="T23" fmla="*/ 4 h 238"/>
                  <a:gd name="T24" fmla="*/ 0 w 44"/>
                  <a:gd name="T25" fmla="*/ 4 h 238"/>
                  <a:gd name="T26" fmla="*/ 9 w 44"/>
                  <a:gd name="T27" fmla="*/ 2 h 238"/>
                  <a:gd name="T28" fmla="*/ 21 w 44"/>
                  <a:gd name="T29" fmla="*/ 2 h 238"/>
                  <a:gd name="T30" fmla="*/ 34 w 44"/>
                  <a:gd name="T31" fmla="*/ 2 h 238"/>
                  <a:gd name="T32" fmla="*/ 44 w 44"/>
                  <a:gd name="T33" fmla="*/ 4 h 238"/>
                  <a:gd name="T34" fmla="*/ 44 w 44"/>
                  <a:gd name="T35" fmla="*/ 4 h 238"/>
                  <a:gd name="T36" fmla="*/ 44 w 44"/>
                  <a:gd name="T37" fmla="*/ 4 h 238"/>
                  <a:gd name="T38" fmla="*/ 44 w 44"/>
                  <a:gd name="T39" fmla="*/ 4 h 238"/>
                  <a:gd name="T40" fmla="*/ 42 w 44"/>
                  <a:gd name="T41" fmla="*/ 2 h 238"/>
                  <a:gd name="T42" fmla="*/ 42 w 44"/>
                  <a:gd name="T43" fmla="*/ 2 h 238"/>
                  <a:gd name="T44" fmla="*/ 42 w 44"/>
                  <a:gd name="T45" fmla="*/ 2 h 238"/>
                  <a:gd name="T46" fmla="*/ 42 w 44"/>
                  <a:gd name="T47" fmla="*/ 2 h 238"/>
                  <a:gd name="T48" fmla="*/ 42 w 44"/>
                  <a:gd name="T49" fmla="*/ 2 h 238"/>
                  <a:gd name="T50" fmla="*/ 0 w 44"/>
                  <a:gd name="T51" fmla="*/ 236 h 238"/>
                  <a:gd name="T52" fmla="*/ 9 w 44"/>
                  <a:gd name="T53" fmla="*/ 238 h 238"/>
                  <a:gd name="T54" fmla="*/ 21 w 44"/>
                  <a:gd name="T55" fmla="*/ 238 h 238"/>
                  <a:gd name="T56" fmla="*/ 34 w 44"/>
                  <a:gd name="T57" fmla="*/ 238 h 238"/>
                  <a:gd name="T58" fmla="*/ 42 w 44"/>
                  <a:gd name="T59" fmla="*/ 236 h 238"/>
                  <a:gd name="T60" fmla="*/ 42 w 44"/>
                  <a:gd name="T61" fmla="*/ 236 h 238"/>
                  <a:gd name="T62" fmla="*/ 42 w 44"/>
                  <a:gd name="T63" fmla="*/ 236 h 238"/>
                  <a:gd name="T64" fmla="*/ 42 w 44"/>
                  <a:gd name="T65" fmla="*/ 236 h 238"/>
                  <a:gd name="T66" fmla="*/ 42 w 44"/>
                  <a:gd name="T67" fmla="*/ 236 h 238"/>
                  <a:gd name="T68" fmla="*/ 44 w 44"/>
                  <a:gd name="T69" fmla="*/ 236 h 238"/>
                  <a:gd name="T70" fmla="*/ 44 w 44"/>
                  <a:gd name="T71" fmla="*/ 236 h 238"/>
                  <a:gd name="T72" fmla="*/ 44 w 44"/>
                  <a:gd name="T73" fmla="*/ 236 h 238"/>
                  <a:gd name="T74" fmla="*/ 44 w 44"/>
                  <a:gd name="T75" fmla="*/ 236 h 238"/>
                  <a:gd name="T76" fmla="*/ 34 w 44"/>
                  <a:gd name="T77" fmla="*/ 238 h 238"/>
                  <a:gd name="T78" fmla="*/ 21 w 44"/>
                  <a:gd name="T79" fmla="*/ 238 h 238"/>
                  <a:gd name="T80" fmla="*/ 9 w 44"/>
                  <a:gd name="T81" fmla="*/ 238 h 238"/>
                  <a:gd name="T82" fmla="*/ 0 w 44"/>
                  <a:gd name="T83" fmla="*/ 236 h 238"/>
                  <a:gd name="T84" fmla="*/ 0 w 44"/>
                  <a:gd name="T85" fmla="*/ 236 h 238"/>
                  <a:gd name="T86" fmla="*/ 0 w 44"/>
                  <a:gd name="T87" fmla="*/ 236 h 238"/>
                  <a:gd name="T88" fmla="*/ 0 w 44"/>
                  <a:gd name="T89" fmla="*/ 236 h 238"/>
                  <a:gd name="T90" fmla="*/ 0 w 44"/>
                  <a:gd name="T91" fmla="*/ 236 h 238"/>
                  <a:gd name="T92" fmla="*/ 0 w 44"/>
                  <a:gd name="T93" fmla="*/ 236 h 238"/>
                  <a:gd name="T94" fmla="*/ 0 w 44"/>
                  <a:gd name="T95" fmla="*/ 236 h 238"/>
                  <a:gd name="T96" fmla="*/ 0 w 44"/>
                  <a:gd name="T97" fmla="*/ 236 h 238"/>
                  <a:gd name="T98" fmla="*/ 0 w 44"/>
                  <a:gd name="T99" fmla="*/ 23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" h="238">
                    <a:moveTo>
                      <a:pt x="42" y="2"/>
                    </a:moveTo>
                    <a:lnTo>
                      <a:pt x="34" y="2"/>
                    </a:lnTo>
                    <a:lnTo>
                      <a:pt x="21" y="0"/>
                    </a:lnTo>
                    <a:lnTo>
                      <a:pt x="9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2"/>
                    </a:lnTo>
                    <a:lnTo>
                      <a:pt x="21" y="2"/>
                    </a:lnTo>
                    <a:lnTo>
                      <a:pt x="34" y="2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  <a:moveTo>
                      <a:pt x="0" y="236"/>
                    </a:moveTo>
                    <a:lnTo>
                      <a:pt x="9" y="238"/>
                    </a:lnTo>
                    <a:lnTo>
                      <a:pt x="21" y="238"/>
                    </a:lnTo>
                    <a:lnTo>
                      <a:pt x="34" y="238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4" y="236"/>
                    </a:lnTo>
                    <a:lnTo>
                      <a:pt x="44" y="236"/>
                    </a:lnTo>
                    <a:lnTo>
                      <a:pt x="44" y="236"/>
                    </a:lnTo>
                    <a:lnTo>
                      <a:pt x="44" y="236"/>
                    </a:lnTo>
                    <a:lnTo>
                      <a:pt x="34" y="238"/>
                    </a:lnTo>
                    <a:lnTo>
                      <a:pt x="21" y="238"/>
                    </a:lnTo>
                    <a:lnTo>
                      <a:pt x="9" y="238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FF16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15" name="Freeform 8843"/>
              <p:cNvSpPr>
                <a:spLocks noEditPoints="1"/>
              </p:cNvSpPr>
              <p:nvPr/>
            </p:nvSpPr>
            <p:spPr bwMode="auto">
              <a:xfrm>
                <a:off x="2027" y="3014"/>
                <a:ext cx="46" cy="236"/>
              </a:xfrm>
              <a:custGeom>
                <a:avLst/>
                <a:gdLst>
                  <a:gd name="T0" fmla="*/ 46 w 46"/>
                  <a:gd name="T1" fmla="*/ 2 h 236"/>
                  <a:gd name="T2" fmla="*/ 36 w 46"/>
                  <a:gd name="T3" fmla="*/ 0 h 236"/>
                  <a:gd name="T4" fmla="*/ 23 w 46"/>
                  <a:gd name="T5" fmla="*/ 0 h 236"/>
                  <a:gd name="T6" fmla="*/ 11 w 46"/>
                  <a:gd name="T7" fmla="*/ 0 h 236"/>
                  <a:gd name="T8" fmla="*/ 2 w 46"/>
                  <a:gd name="T9" fmla="*/ 2 h 236"/>
                  <a:gd name="T10" fmla="*/ 2 w 46"/>
                  <a:gd name="T11" fmla="*/ 2 h 236"/>
                  <a:gd name="T12" fmla="*/ 2 w 46"/>
                  <a:gd name="T13" fmla="*/ 2 h 236"/>
                  <a:gd name="T14" fmla="*/ 2 w 46"/>
                  <a:gd name="T15" fmla="*/ 2 h 236"/>
                  <a:gd name="T16" fmla="*/ 0 w 46"/>
                  <a:gd name="T17" fmla="*/ 2 h 236"/>
                  <a:gd name="T18" fmla="*/ 0 w 46"/>
                  <a:gd name="T19" fmla="*/ 2 h 236"/>
                  <a:gd name="T20" fmla="*/ 0 w 46"/>
                  <a:gd name="T21" fmla="*/ 2 h 236"/>
                  <a:gd name="T22" fmla="*/ 0 w 46"/>
                  <a:gd name="T23" fmla="*/ 2 h 236"/>
                  <a:gd name="T24" fmla="*/ 0 w 46"/>
                  <a:gd name="T25" fmla="*/ 2 h 236"/>
                  <a:gd name="T26" fmla="*/ 11 w 46"/>
                  <a:gd name="T27" fmla="*/ 0 h 236"/>
                  <a:gd name="T28" fmla="*/ 23 w 46"/>
                  <a:gd name="T29" fmla="*/ 0 h 236"/>
                  <a:gd name="T30" fmla="*/ 34 w 46"/>
                  <a:gd name="T31" fmla="*/ 0 h 236"/>
                  <a:gd name="T32" fmla="*/ 46 w 46"/>
                  <a:gd name="T33" fmla="*/ 2 h 236"/>
                  <a:gd name="T34" fmla="*/ 46 w 46"/>
                  <a:gd name="T35" fmla="*/ 2 h 236"/>
                  <a:gd name="T36" fmla="*/ 46 w 46"/>
                  <a:gd name="T37" fmla="*/ 2 h 236"/>
                  <a:gd name="T38" fmla="*/ 46 w 46"/>
                  <a:gd name="T39" fmla="*/ 2 h 236"/>
                  <a:gd name="T40" fmla="*/ 46 w 46"/>
                  <a:gd name="T41" fmla="*/ 2 h 236"/>
                  <a:gd name="T42" fmla="*/ 46 w 46"/>
                  <a:gd name="T43" fmla="*/ 2 h 236"/>
                  <a:gd name="T44" fmla="*/ 46 w 46"/>
                  <a:gd name="T45" fmla="*/ 2 h 236"/>
                  <a:gd name="T46" fmla="*/ 46 w 46"/>
                  <a:gd name="T47" fmla="*/ 2 h 236"/>
                  <a:gd name="T48" fmla="*/ 46 w 46"/>
                  <a:gd name="T49" fmla="*/ 2 h 236"/>
                  <a:gd name="T50" fmla="*/ 2 w 46"/>
                  <a:gd name="T51" fmla="*/ 234 h 236"/>
                  <a:gd name="T52" fmla="*/ 11 w 46"/>
                  <a:gd name="T53" fmla="*/ 236 h 236"/>
                  <a:gd name="T54" fmla="*/ 23 w 46"/>
                  <a:gd name="T55" fmla="*/ 236 h 236"/>
                  <a:gd name="T56" fmla="*/ 36 w 46"/>
                  <a:gd name="T57" fmla="*/ 236 h 236"/>
                  <a:gd name="T58" fmla="*/ 46 w 46"/>
                  <a:gd name="T59" fmla="*/ 234 h 236"/>
                  <a:gd name="T60" fmla="*/ 46 w 46"/>
                  <a:gd name="T61" fmla="*/ 234 h 236"/>
                  <a:gd name="T62" fmla="*/ 46 w 46"/>
                  <a:gd name="T63" fmla="*/ 234 h 236"/>
                  <a:gd name="T64" fmla="*/ 46 w 46"/>
                  <a:gd name="T65" fmla="*/ 234 h 236"/>
                  <a:gd name="T66" fmla="*/ 46 w 46"/>
                  <a:gd name="T67" fmla="*/ 234 h 236"/>
                  <a:gd name="T68" fmla="*/ 46 w 46"/>
                  <a:gd name="T69" fmla="*/ 234 h 236"/>
                  <a:gd name="T70" fmla="*/ 46 w 46"/>
                  <a:gd name="T71" fmla="*/ 234 h 236"/>
                  <a:gd name="T72" fmla="*/ 46 w 46"/>
                  <a:gd name="T73" fmla="*/ 234 h 236"/>
                  <a:gd name="T74" fmla="*/ 46 w 46"/>
                  <a:gd name="T75" fmla="*/ 234 h 236"/>
                  <a:gd name="T76" fmla="*/ 34 w 46"/>
                  <a:gd name="T77" fmla="*/ 236 h 236"/>
                  <a:gd name="T78" fmla="*/ 23 w 46"/>
                  <a:gd name="T79" fmla="*/ 236 h 236"/>
                  <a:gd name="T80" fmla="*/ 11 w 46"/>
                  <a:gd name="T81" fmla="*/ 236 h 236"/>
                  <a:gd name="T82" fmla="*/ 0 w 46"/>
                  <a:gd name="T83" fmla="*/ 234 h 236"/>
                  <a:gd name="T84" fmla="*/ 0 w 46"/>
                  <a:gd name="T85" fmla="*/ 234 h 236"/>
                  <a:gd name="T86" fmla="*/ 0 w 46"/>
                  <a:gd name="T87" fmla="*/ 234 h 236"/>
                  <a:gd name="T88" fmla="*/ 0 w 46"/>
                  <a:gd name="T89" fmla="*/ 234 h 236"/>
                  <a:gd name="T90" fmla="*/ 0 w 46"/>
                  <a:gd name="T91" fmla="*/ 234 h 236"/>
                  <a:gd name="T92" fmla="*/ 2 w 46"/>
                  <a:gd name="T93" fmla="*/ 234 h 236"/>
                  <a:gd name="T94" fmla="*/ 2 w 46"/>
                  <a:gd name="T95" fmla="*/ 234 h 236"/>
                  <a:gd name="T96" fmla="*/ 2 w 46"/>
                  <a:gd name="T97" fmla="*/ 234 h 236"/>
                  <a:gd name="T98" fmla="*/ 2 w 46"/>
                  <a:gd name="T99" fmla="*/ 23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236">
                    <a:moveTo>
                      <a:pt x="46" y="2"/>
                    </a:moveTo>
                    <a:lnTo>
                      <a:pt x="36" y="0"/>
                    </a:lnTo>
                    <a:lnTo>
                      <a:pt x="23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  <a:moveTo>
                      <a:pt x="2" y="234"/>
                    </a:moveTo>
                    <a:lnTo>
                      <a:pt x="11" y="236"/>
                    </a:lnTo>
                    <a:lnTo>
                      <a:pt x="23" y="236"/>
                    </a:lnTo>
                    <a:lnTo>
                      <a:pt x="36" y="236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34" y="236"/>
                    </a:lnTo>
                    <a:lnTo>
                      <a:pt x="23" y="236"/>
                    </a:lnTo>
                    <a:lnTo>
                      <a:pt x="11" y="236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2" y="234"/>
                    </a:lnTo>
                    <a:close/>
                  </a:path>
                </a:pathLst>
              </a:custGeom>
              <a:solidFill>
                <a:srgbClr val="FF16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16" name="Freeform 8844"/>
              <p:cNvSpPr>
                <a:spLocks noEditPoints="1"/>
              </p:cNvSpPr>
              <p:nvPr/>
            </p:nvSpPr>
            <p:spPr bwMode="auto">
              <a:xfrm>
                <a:off x="2027" y="3014"/>
                <a:ext cx="48" cy="236"/>
              </a:xfrm>
              <a:custGeom>
                <a:avLst/>
                <a:gdLst>
                  <a:gd name="T0" fmla="*/ 46 w 48"/>
                  <a:gd name="T1" fmla="*/ 2 h 236"/>
                  <a:gd name="T2" fmla="*/ 34 w 48"/>
                  <a:gd name="T3" fmla="*/ 0 h 236"/>
                  <a:gd name="T4" fmla="*/ 23 w 48"/>
                  <a:gd name="T5" fmla="*/ 0 h 236"/>
                  <a:gd name="T6" fmla="*/ 11 w 48"/>
                  <a:gd name="T7" fmla="*/ 0 h 236"/>
                  <a:gd name="T8" fmla="*/ 0 w 48"/>
                  <a:gd name="T9" fmla="*/ 2 h 236"/>
                  <a:gd name="T10" fmla="*/ 0 w 48"/>
                  <a:gd name="T11" fmla="*/ 2 h 236"/>
                  <a:gd name="T12" fmla="*/ 0 w 48"/>
                  <a:gd name="T13" fmla="*/ 2 h 236"/>
                  <a:gd name="T14" fmla="*/ 0 w 48"/>
                  <a:gd name="T15" fmla="*/ 2 h 236"/>
                  <a:gd name="T16" fmla="*/ 0 w 48"/>
                  <a:gd name="T17" fmla="*/ 2 h 236"/>
                  <a:gd name="T18" fmla="*/ 0 w 48"/>
                  <a:gd name="T19" fmla="*/ 2 h 236"/>
                  <a:gd name="T20" fmla="*/ 0 w 48"/>
                  <a:gd name="T21" fmla="*/ 2 h 236"/>
                  <a:gd name="T22" fmla="*/ 0 w 48"/>
                  <a:gd name="T23" fmla="*/ 2 h 236"/>
                  <a:gd name="T24" fmla="*/ 0 w 48"/>
                  <a:gd name="T25" fmla="*/ 2 h 236"/>
                  <a:gd name="T26" fmla="*/ 0 w 48"/>
                  <a:gd name="T27" fmla="*/ 2 h 236"/>
                  <a:gd name="T28" fmla="*/ 11 w 48"/>
                  <a:gd name="T29" fmla="*/ 0 h 236"/>
                  <a:gd name="T30" fmla="*/ 23 w 48"/>
                  <a:gd name="T31" fmla="*/ 0 h 236"/>
                  <a:gd name="T32" fmla="*/ 34 w 48"/>
                  <a:gd name="T33" fmla="*/ 0 h 236"/>
                  <a:gd name="T34" fmla="*/ 48 w 48"/>
                  <a:gd name="T35" fmla="*/ 2 h 236"/>
                  <a:gd name="T36" fmla="*/ 48 w 48"/>
                  <a:gd name="T37" fmla="*/ 2 h 236"/>
                  <a:gd name="T38" fmla="*/ 48 w 48"/>
                  <a:gd name="T39" fmla="*/ 2 h 236"/>
                  <a:gd name="T40" fmla="*/ 46 w 48"/>
                  <a:gd name="T41" fmla="*/ 2 h 236"/>
                  <a:gd name="T42" fmla="*/ 46 w 48"/>
                  <a:gd name="T43" fmla="*/ 2 h 236"/>
                  <a:gd name="T44" fmla="*/ 46 w 48"/>
                  <a:gd name="T45" fmla="*/ 2 h 236"/>
                  <a:gd name="T46" fmla="*/ 46 w 48"/>
                  <a:gd name="T47" fmla="*/ 2 h 236"/>
                  <a:gd name="T48" fmla="*/ 46 w 48"/>
                  <a:gd name="T49" fmla="*/ 2 h 236"/>
                  <a:gd name="T50" fmla="*/ 46 w 48"/>
                  <a:gd name="T51" fmla="*/ 2 h 236"/>
                  <a:gd name="T52" fmla="*/ 46 w 48"/>
                  <a:gd name="T53" fmla="*/ 2 h 236"/>
                  <a:gd name="T54" fmla="*/ 0 w 48"/>
                  <a:gd name="T55" fmla="*/ 234 h 236"/>
                  <a:gd name="T56" fmla="*/ 11 w 48"/>
                  <a:gd name="T57" fmla="*/ 236 h 236"/>
                  <a:gd name="T58" fmla="*/ 23 w 48"/>
                  <a:gd name="T59" fmla="*/ 236 h 236"/>
                  <a:gd name="T60" fmla="*/ 34 w 48"/>
                  <a:gd name="T61" fmla="*/ 236 h 236"/>
                  <a:gd name="T62" fmla="*/ 46 w 48"/>
                  <a:gd name="T63" fmla="*/ 234 h 236"/>
                  <a:gd name="T64" fmla="*/ 46 w 48"/>
                  <a:gd name="T65" fmla="*/ 234 h 236"/>
                  <a:gd name="T66" fmla="*/ 46 w 48"/>
                  <a:gd name="T67" fmla="*/ 234 h 236"/>
                  <a:gd name="T68" fmla="*/ 46 w 48"/>
                  <a:gd name="T69" fmla="*/ 234 h 236"/>
                  <a:gd name="T70" fmla="*/ 46 w 48"/>
                  <a:gd name="T71" fmla="*/ 232 h 236"/>
                  <a:gd name="T72" fmla="*/ 46 w 48"/>
                  <a:gd name="T73" fmla="*/ 232 h 236"/>
                  <a:gd name="T74" fmla="*/ 46 w 48"/>
                  <a:gd name="T75" fmla="*/ 232 h 236"/>
                  <a:gd name="T76" fmla="*/ 48 w 48"/>
                  <a:gd name="T77" fmla="*/ 232 h 236"/>
                  <a:gd name="T78" fmla="*/ 48 w 48"/>
                  <a:gd name="T79" fmla="*/ 232 h 236"/>
                  <a:gd name="T80" fmla="*/ 48 w 48"/>
                  <a:gd name="T81" fmla="*/ 232 h 236"/>
                  <a:gd name="T82" fmla="*/ 34 w 48"/>
                  <a:gd name="T83" fmla="*/ 234 h 236"/>
                  <a:gd name="T84" fmla="*/ 23 w 48"/>
                  <a:gd name="T85" fmla="*/ 236 h 236"/>
                  <a:gd name="T86" fmla="*/ 11 w 48"/>
                  <a:gd name="T87" fmla="*/ 234 h 236"/>
                  <a:gd name="T88" fmla="*/ 0 w 48"/>
                  <a:gd name="T89" fmla="*/ 232 h 236"/>
                  <a:gd name="T90" fmla="*/ 0 w 48"/>
                  <a:gd name="T91" fmla="*/ 232 h 236"/>
                  <a:gd name="T92" fmla="*/ 0 w 48"/>
                  <a:gd name="T93" fmla="*/ 232 h 236"/>
                  <a:gd name="T94" fmla="*/ 0 w 48"/>
                  <a:gd name="T95" fmla="*/ 232 h 236"/>
                  <a:gd name="T96" fmla="*/ 0 w 48"/>
                  <a:gd name="T97" fmla="*/ 232 h 236"/>
                  <a:gd name="T98" fmla="*/ 0 w 48"/>
                  <a:gd name="T99" fmla="*/ 232 h 236"/>
                  <a:gd name="T100" fmla="*/ 0 w 48"/>
                  <a:gd name="T101" fmla="*/ 234 h 236"/>
                  <a:gd name="T102" fmla="*/ 0 w 48"/>
                  <a:gd name="T103" fmla="*/ 234 h 236"/>
                  <a:gd name="T104" fmla="*/ 0 w 48"/>
                  <a:gd name="T105" fmla="*/ 234 h 236"/>
                  <a:gd name="T106" fmla="*/ 0 w 48"/>
                  <a:gd name="T107" fmla="*/ 23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8" h="236">
                    <a:moveTo>
                      <a:pt x="46" y="2"/>
                    </a:moveTo>
                    <a:lnTo>
                      <a:pt x="34" y="0"/>
                    </a:lnTo>
                    <a:lnTo>
                      <a:pt x="23" y="0"/>
                    </a:lnTo>
                    <a:lnTo>
                      <a:pt x="1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  <a:moveTo>
                      <a:pt x="0" y="234"/>
                    </a:moveTo>
                    <a:lnTo>
                      <a:pt x="11" y="236"/>
                    </a:lnTo>
                    <a:lnTo>
                      <a:pt x="23" y="236"/>
                    </a:lnTo>
                    <a:lnTo>
                      <a:pt x="34" y="236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2"/>
                    </a:lnTo>
                    <a:lnTo>
                      <a:pt x="46" y="232"/>
                    </a:lnTo>
                    <a:lnTo>
                      <a:pt x="46" y="232"/>
                    </a:lnTo>
                    <a:lnTo>
                      <a:pt x="48" y="232"/>
                    </a:lnTo>
                    <a:lnTo>
                      <a:pt x="48" y="232"/>
                    </a:lnTo>
                    <a:lnTo>
                      <a:pt x="48" y="232"/>
                    </a:lnTo>
                    <a:lnTo>
                      <a:pt x="34" y="234"/>
                    </a:lnTo>
                    <a:lnTo>
                      <a:pt x="23" y="236"/>
                    </a:lnTo>
                    <a:lnTo>
                      <a:pt x="11" y="234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17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17" name="Freeform 8845"/>
              <p:cNvSpPr>
                <a:spLocks noEditPoints="1"/>
              </p:cNvSpPr>
              <p:nvPr/>
            </p:nvSpPr>
            <p:spPr bwMode="auto">
              <a:xfrm>
                <a:off x="2025" y="3014"/>
                <a:ext cx="50" cy="236"/>
              </a:xfrm>
              <a:custGeom>
                <a:avLst/>
                <a:gdLst>
                  <a:gd name="T0" fmla="*/ 50 w 50"/>
                  <a:gd name="T1" fmla="*/ 2 h 236"/>
                  <a:gd name="T2" fmla="*/ 50 w 50"/>
                  <a:gd name="T3" fmla="*/ 2 h 236"/>
                  <a:gd name="T4" fmla="*/ 36 w 50"/>
                  <a:gd name="T5" fmla="*/ 0 h 236"/>
                  <a:gd name="T6" fmla="*/ 25 w 50"/>
                  <a:gd name="T7" fmla="*/ 0 h 236"/>
                  <a:gd name="T8" fmla="*/ 13 w 50"/>
                  <a:gd name="T9" fmla="*/ 0 h 236"/>
                  <a:gd name="T10" fmla="*/ 2 w 50"/>
                  <a:gd name="T11" fmla="*/ 2 h 236"/>
                  <a:gd name="T12" fmla="*/ 2 w 50"/>
                  <a:gd name="T13" fmla="*/ 2 h 236"/>
                  <a:gd name="T14" fmla="*/ 2 w 50"/>
                  <a:gd name="T15" fmla="*/ 2 h 236"/>
                  <a:gd name="T16" fmla="*/ 2 w 50"/>
                  <a:gd name="T17" fmla="*/ 2 h 236"/>
                  <a:gd name="T18" fmla="*/ 2 w 50"/>
                  <a:gd name="T19" fmla="*/ 4 h 236"/>
                  <a:gd name="T20" fmla="*/ 2 w 50"/>
                  <a:gd name="T21" fmla="*/ 4 h 236"/>
                  <a:gd name="T22" fmla="*/ 0 w 50"/>
                  <a:gd name="T23" fmla="*/ 4 h 236"/>
                  <a:gd name="T24" fmla="*/ 0 w 50"/>
                  <a:gd name="T25" fmla="*/ 4 h 236"/>
                  <a:gd name="T26" fmla="*/ 0 w 50"/>
                  <a:gd name="T27" fmla="*/ 4 h 236"/>
                  <a:gd name="T28" fmla="*/ 0 w 50"/>
                  <a:gd name="T29" fmla="*/ 4 h 236"/>
                  <a:gd name="T30" fmla="*/ 2 w 50"/>
                  <a:gd name="T31" fmla="*/ 4 h 236"/>
                  <a:gd name="T32" fmla="*/ 13 w 50"/>
                  <a:gd name="T33" fmla="*/ 2 h 236"/>
                  <a:gd name="T34" fmla="*/ 25 w 50"/>
                  <a:gd name="T35" fmla="*/ 0 h 236"/>
                  <a:gd name="T36" fmla="*/ 36 w 50"/>
                  <a:gd name="T37" fmla="*/ 2 h 236"/>
                  <a:gd name="T38" fmla="*/ 48 w 50"/>
                  <a:gd name="T39" fmla="*/ 4 h 236"/>
                  <a:gd name="T40" fmla="*/ 50 w 50"/>
                  <a:gd name="T41" fmla="*/ 4 h 236"/>
                  <a:gd name="T42" fmla="*/ 50 w 50"/>
                  <a:gd name="T43" fmla="*/ 4 h 236"/>
                  <a:gd name="T44" fmla="*/ 50 w 50"/>
                  <a:gd name="T45" fmla="*/ 4 h 236"/>
                  <a:gd name="T46" fmla="*/ 50 w 50"/>
                  <a:gd name="T47" fmla="*/ 4 h 236"/>
                  <a:gd name="T48" fmla="*/ 50 w 50"/>
                  <a:gd name="T49" fmla="*/ 4 h 236"/>
                  <a:gd name="T50" fmla="*/ 50 w 50"/>
                  <a:gd name="T51" fmla="*/ 4 h 236"/>
                  <a:gd name="T52" fmla="*/ 50 w 50"/>
                  <a:gd name="T53" fmla="*/ 2 h 236"/>
                  <a:gd name="T54" fmla="*/ 50 w 50"/>
                  <a:gd name="T55" fmla="*/ 2 h 236"/>
                  <a:gd name="T56" fmla="*/ 50 w 50"/>
                  <a:gd name="T57" fmla="*/ 2 h 236"/>
                  <a:gd name="T58" fmla="*/ 2 w 50"/>
                  <a:gd name="T59" fmla="*/ 232 h 236"/>
                  <a:gd name="T60" fmla="*/ 2 w 50"/>
                  <a:gd name="T61" fmla="*/ 232 h 236"/>
                  <a:gd name="T62" fmla="*/ 13 w 50"/>
                  <a:gd name="T63" fmla="*/ 234 h 236"/>
                  <a:gd name="T64" fmla="*/ 25 w 50"/>
                  <a:gd name="T65" fmla="*/ 236 h 236"/>
                  <a:gd name="T66" fmla="*/ 36 w 50"/>
                  <a:gd name="T67" fmla="*/ 234 h 236"/>
                  <a:gd name="T68" fmla="*/ 50 w 50"/>
                  <a:gd name="T69" fmla="*/ 232 h 236"/>
                  <a:gd name="T70" fmla="*/ 50 w 50"/>
                  <a:gd name="T71" fmla="*/ 232 h 236"/>
                  <a:gd name="T72" fmla="*/ 50 w 50"/>
                  <a:gd name="T73" fmla="*/ 232 h 236"/>
                  <a:gd name="T74" fmla="*/ 50 w 50"/>
                  <a:gd name="T75" fmla="*/ 232 h 236"/>
                  <a:gd name="T76" fmla="*/ 50 w 50"/>
                  <a:gd name="T77" fmla="*/ 232 h 236"/>
                  <a:gd name="T78" fmla="*/ 50 w 50"/>
                  <a:gd name="T79" fmla="*/ 232 h 236"/>
                  <a:gd name="T80" fmla="*/ 50 w 50"/>
                  <a:gd name="T81" fmla="*/ 232 h 236"/>
                  <a:gd name="T82" fmla="*/ 50 w 50"/>
                  <a:gd name="T83" fmla="*/ 232 h 236"/>
                  <a:gd name="T84" fmla="*/ 50 w 50"/>
                  <a:gd name="T85" fmla="*/ 232 h 236"/>
                  <a:gd name="T86" fmla="*/ 50 w 50"/>
                  <a:gd name="T87" fmla="*/ 232 h 236"/>
                  <a:gd name="T88" fmla="*/ 48 w 50"/>
                  <a:gd name="T89" fmla="*/ 232 h 236"/>
                  <a:gd name="T90" fmla="*/ 36 w 50"/>
                  <a:gd name="T91" fmla="*/ 234 h 236"/>
                  <a:gd name="T92" fmla="*/ 25 w 50"/>
                  <a:gd name="T93" fmla="*/ 234 h 236"/>
                  <a:gd name="T94" fmla="*/ 13 w 50"/>
                  <a:gd name="T95" fmla="*/ 234 h 236"/>
                  <a:gd name="T96" fmla="*/ 2 w 50"/>
                  <a:gd name="T97" fmla="*/ 232 h 236"/>
                  <a:gd name="T98" fmla="*/ 0 w 50"/>
                  <a:gd name="T99" fmla="*/ 232 h 236"/>
                  <a:gd name="T100" fmla="*/ 0 w 50"/>
                  <a:gd name="T101" fmla="*/ 232 h 236"/>
                  <a:gd name="T102" fmla="*/ 0 w 50"/>
                  <a:gd name="T103" fmla="*/ 232 h 236"/>
                  <a:gd name="T104" fmla="*/ 0 w 50"/>
                  <a:gd name="T105" fmla="*/ 232 h 236"/>
                  <a:gd name="T106" fmla="*/ 2 w 50"/>
                  <a:gd name="T107" fmla="*/ 232 h 236"/>
                  <a:gd name="T108" fmla="*/ 2 w 50"/>
                  <a:gd name="T109" fmla="*/ 232 h 236"/>
                  <a:gd name="T110" fmla="*/ 2 w 50"/>
                  <a:gd name="T111" fmla="*/ 232 h 236"/>
                  <a:gd name="T112" fmla="*/ 2 w 50"/>
                  <a:gd name="T113" fmla="*/ 232 h 236"/>
                  <a:gd name="T114" fmla="*/ 2 w 50"/>
                  <a:gd name="T115" fmla="*/ 23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" h="236">
                    <a:moveTo>
                      <a:pt x="50" y="2"/>
                    </a:moveTo>
                    <a:lnTo>
                      <a:pt x="50" y="2"/>
                    </a:lnTo>
                    <a:lnTo>
                      <a:pt x="36" y="0"/>
                    </a:lnTo>
                    <a:lnTo>
                      <a:pt x="25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3" y="2"/>
                    </a:lnTo>
                    <a:lnTo>
                      <a:pt x="25" y="0"/>
                    </a:lnTo>
                    <a:lnTo>
                      <a:pt x="36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  <a:moveTo>
                      <a:pt x="2" y="232"/>
                    </a:moveTo>
                    <a:lnTo>
                      <a:pt x="2" y="232"/>
                    </a:lnTo>
                    <a:lnTo>
                      <a:pt x="13" y="234"/>
                    </a:lnTo>
                    <a:lnTo>
                      <a:pt x="25" y="236"/>
                    </a:lnTo>
                    <a:lnTo>
                      <a:pt x="36" y="234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48" y="232"/>
                    </a:lnTo>
                    <a:lnTo>
                      <a:pt x="36" y="234"/>
                    </a:lnTo>
                    <a:lnTo>
                      <a:pt x="25" y="234"/>
                    </a:lnTo>
                    <a:lnTo>
                      <a:pt x="13" y="234"/>
                    </a:lnTo>
                    <a:lnTo>
                      <a:pt x="2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2" y="232"/>
                    </a:lnTo>
                    <a:lnTo>
                      <a:pt x="2" y="232"/>
                    </a:lnTo>
                    <a:lnTo>
                      <a:pt x="2" y="232"/>
                    </a:lnTo>
                    <a:lnTo>
                      <a:pt x="2" y="232"/>
                    </a:lnTo>
                    <a:lnTo>
                      <a:pt x="2" y="232"/>
                    </a:lnTo>
                    <a:close/>
                  </a:path>
                </a:pathLst>
              </a:cu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18" name="Freeform 8846"/>
              <p:cNvSpPr>
                <a:spLocks noEditPoints="1"/>
              </p:cNvSpPr>
              <p:nvPr/>
            </p:nvSpPr>
            <p:spPr bwMode="auto">
              <a:xfrm>
                <a:off x="2025" y="3014"/>
                <a:ext cx="52" cy="234"/>
              </a:xfrm>
              <a:custGeom>
                <a:avLst/>
                <a:gdLst>
                  <a:gd name="T0" fmla="*/ 50 w 52"/>
                  <a:gd name="T1" fmla="*/ 4 h 234"/>
                  <a:gd name="T2" fmla="*/ 48 w 52"/>
                  <a:gd name="T3" fmla="*/ 4 h 234"/>
                  <a:gd name="T4" fmla="*/ 36 w 52"/>
                  <a:gd name="T5" fmla="*/ 2 h 234"/>
                  <a:gd name="T6" fmla="*/ 25 w 52"/>
                  <a:gd name="T7" fmla="*/ 0 h 234"/>
                  <a:gd name="T8" fmla="*/ 13 w 52"/>
                  <a:gd name="T9" fmla="*/ 2 h 234"/>
                  <a:gd name="T10" fmla="*/ 2 w 52"/>
                  <a:gd name="T11" fmla="*/ 4 h 234"/>
                  <a:gd name="T12" fmla="*/ 0 w 52"/>
                  <a:gd name="T13" fmla="*/ 4 h 234"/>
                  <a:gd name="T14" fmla="*/ 0 w 52"/>
                  <a:gd name="T15" fmla="*/ 4 h 234"/>
                  <a:gd name="T16" fmla="*/ 0 w 52"/>
                  <a:gd name="T17" fmla="*/ 4 h 234"/>
                  <a:gd name="T18" fmla="*/ 0 w 52"/>
                  <a:gd name="T19" fmla="*/ 4 h 234"/>
                  <a:gd name="T20" fmla="*/ 0 w 52"/>
                  <a:gd name="T21" fmla="*/ 4 h 234"/>
                  <a:gd name="T22" fmla="*/ 0 w 52"/>
                  <a:gd name="T23" fmla="*/ 4 h 234"/>
                  <a:gd name="T24" fmla="*/ 0 w 52"/>
                  <a:gd name="T25" fmla="*/ 4 h 234"/>
                  <a:gd name="T26" fmla="*/ 0 w 52"/>
                  <a:gd name="T27" fmla="*/ 4 h 234"/>
                  <a:gd name="T28" fmla="*/ 0 w 52"/>
                  <a:gd name="T29" fmla="*/ 4 h 234"/>
                  <a:gd name="T30" fmla="*/ 2 w 52"/>
                  <a:gd name="T31" fmla="*/ 4 h 234"/>
                  <a:gd name="T32" fmla="*/ 13 w 52"/>
                  <a:gd name="T33" fmla="*/ 2 h 234"/>
                  <a:gd name="T34" fmla="*/ 25 w 52"/>
                  <a:gd name="T35" fmla="*/ 2 h 234"/>
                  <a:gd name="T36" fmla="*/ 36 w 52"/>
                  <a:gd name="T37" fmla="*/ 2 h 234"/>
                  <a:gd name="T38" fmla="*/ 48 w 52"/>
                  <a:gd name="T39" fmla="*/ 4 h 234"/>
                  <a:gd name="T40" fmla="*/ 52 w 52"/>
                  <a:gd name="T41" fmla="*/ 4 h 234"/>
                  <a:gd name="T42" fmla="*/ 52 w 52"/>
                  <a:gd name="T43" fmla="*/ 4 h 234"/>
                  <a:gd name="T44" fmla="*/ 50 w 52"/>
                  <a:gd name="T45" fmla="*/ 4 h 234"/>
                  <a:gd name="T46" fmla="*/ 50 w 52"/>
                  <a:gd name="T47" fmla="*/ 4 h 234"/>
                  <a:gd name="T48" fmla="*/ 50 w 52"/>
                  <a:gd name="T49" fmla="*/ 4 h 234"/>
                  <a:gd name="T50" fmla="*/ 50 w 52"/>
                  <a:gd name="T51" fmla="*/ 4 h 234"/>
                  <a:gd name="T52" fmla="*/ 50 w 52"/>
                  <a:gd name="T53" fmla="*/ 4 h 234"/>
                  <a:gd name="T54" fmla="*/ 50 w 52"/>
                  <a:gd name="T55" fmla="*/ 4 h 234"/>
                  <a:gd name="T56" fmla="*/ 50 w 52"/>
                  <a:gd name="T57" fmla="*/ 4 h 234"/>
                  <a:gd name="T58" fmla="*/ 0 w 52"/>
                  <a:gd name="T59" fmla="*/ 232 h 234"/>
                  <a:gd name="T60" fmla="*/ 2 w 52"/>
                  <a:gd name="T61" fmla="*/ 232 h 234"/>
                  <a:gd name="T62" fmla="*/ 13 w 52"/>
                  <a:gd name="T63" fmla="*/ 234 h 234"/>
                  <a:gd name="T64" fmla="*/ 25 w 52"/>
                  <a:gd name="T65" fmla="*/ 234 h 234"/>
                  <a:gd name="T66" fmla="*/ 36 w 52"/>
                  <a:gd name="T67" fmla="*/ 234 h 234"/>
                  <a:gd name="T68" fmla="*/ 48 w 52"/>
                  <a:gd name="T69" fmla="*/ 232 h 234"/>
                  <a:gd name="T70" fmla="*/ 50 w 52"/>
                  <a:gd name="T71" fmla="*/ 232 h 234"/>
                  <a:gd name="T72" fmla="*/ 50 w 52"/>
                  <a:gd name="T73" fmla="*/ 232 h 234"/>
                  <a:gd name="T74" fmla="*/ 50 w 52"/>
                  <a:gd name="T75" fmla="*/ 232 h 234"/>
                  <a:gd name="T76" fmla="*/ 50 w 52"/>
                  <a:gd name="T77" fmla="*/ 232 h 234"/>
                  <a:gd name="T78" fmla="*/ 50 w 52"/>
                  <a:gd name="T79" fmla="*/ 232 h 234"/>
                  <a:gd name="T80" fmla="*/ 50 w 52"/>
                  <a:gd name="T81" fmla="*/ 232 h 234"/>
                  <a:gd name="T82" fmla="*/ 50 w 52"/>
                  <a:gd name="T83" fmla="*/ 232 h 234"/>
                  <a:gd name="T84" fmla="*/ 52 w 52"/>
                  <a:gd name="T85" fmla="*/ 232 h 234"/>
                  <a:gd name="T86" fmla="*/ 52 w 52"/>
                  <a:gd name="T87" fmla="*/ 230 h 234"/>
                  <a:gd name="T88" fmla="*/ 48 w 52"/>
                  <a:gd name="T89" fmla="*/ 232 h 234"/>
                  <a:gd name="T90" fmla="*/ 36 w 52"/>
                  <a:gd name="T91" fmla="*/ 234 h 234"/>
                  <a:gd name="T92" fmla="*/ 25 w 52"/>
                  <a:gd name="T93" fmla="*/ 234 h 234"/>
                  <a:gd name="T94" fmla="*/ 13 w 52"/>
                  <a:gd name="T95" fmla="*/ 234 h 234"/>
                  <a:gd name="T96" fmla="*/ 2 w 52"/>
                  <a:gd name="T97" fmla="*/ 232 h 234"/>
                  <a:gd name="T98" fmla="*/ 0 w 52"/>
                  <a:gd name="T99" fmla="*/ 230 h 234"/>
                  <a:gd name="T100" fmla="*/ 0 w 52"/>
                  <a:gd name="T101" fmla="*/ 232 h 234"/>
                  <a:gd name="T102" fmla="*/ 0 w 52"/>
                  <a:gd name="T103" fmla="*/ 232 h 234"/>
                  <a:gd name="T104" fmla="*/ 0 w 52"/>
                  <a:gd name="T105" fmla="*/ 232 h 234"/>
                  <a:gd name="T106" fmla="*/ 0 w 52"/>
                  <a:gd name="T107" fmla="*/ 232 h 234"/>
                  <a:gd name="T108" fmla="*/ 0 w 52"/>
                  <a:gd name="T109" fmla="*/ 232 h 234"/>
                  <a:gd name="T110" fmla="*/ 0 w 52"/>
                  <a:gd name="T111" fmla="*/ 232 h 234"/>
                  <a:gd name="T112" fmla="*/ 0 w 52"/>
                  <a:gd name="T113" fmla="*/ 232 h 234"/>
                  <a:gd name="T114" fmla="*/ 0 w 52"/>
                  <a:gd name="T115" fmla="*/ 23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2" h="234">
                    <a:moveTo>
                      <a:pt x="50" y="4"/>
                    </a:moveTo>
                    <a:lnTo>
                      <a:pt x="48" y="4"/>
                    </a:lnTo>
                    <a:lnTo>
                      <a:pt x="36" y="2"/>
                    </a:lnTo>
                    <a:lnTo>
                      <a:pt x="25" y="0"/>
                    </a:lnTo>
                    <a:lnTo>
                      <a:pt x="13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3" y="2"/>
                    </a:lnTo>
                    <a:lnTo>
                      <a:pt x="25" y="2"/>
                    </a:lnTo>
                    <a:lnTo>
                      <a:pt x="36" y="2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232"/>
                    </a:moveTo>
                    <a:lnTo>
                      <a:pt x="2" y="232"/>
                    </a:lnTo>
                    <a:lnTo>
                      <a:pt x="13" y="234"/>
                    </a:lnTo>
                    <a:lnTo>
                      <a:pt x="25" y="234"/>
                    </a:lnTo>
                    <a:lnTo>
                      <a:pt x="36" y="234"/>
                    </a:lnTo>
                    <a:lnTo>
                      <a:pt x="48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2" y="232"/>
                    </a:lnTo>
                    <a:lnTo>
                      <a:pt x="52" y="230"/>
                    </a:lnTo>
                    <a:lnTo>
                      <a:pt x="48" y="232"/>
                    </a:lnTo>
                    <a:lnTo>
                      <a:pt x="36" y="234"/>
                    </a:lnTo>
                    <a:lnTo>
                      <a:pt x="25" y="234"/>
                    </a:lnTo>
                    <a:lnTo>
                      <a:pt x="13" y="234"/>
                    </a:lnTo>
                    <a:lnTo>
                      <a:pt x="2" y="232"/>
                    </a:lnTo>
                    <a:lnTo>
                      <a:pt x="0" y="230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close/>
                  </a:path>
                </a:pathLst>
              </a:cu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19" name="Freeform 8847"/>
              <p:cNvSpPr>
                <a:spLocks noEditPoints="1"/>
              </p:cNvSpPr>
              <p:nvPr/>
            </p:nvSpPr>
            <p:spPr bwMode="auto">
              <a:xfrm>
                <a:off x="2023" y="3016"/>
                <a:ext cx="54" cy="232"/>
              </a:xfrm>
              <a:custGeom>
                <a:avLst/>
                <a:gdLst>
                  <a:gd name="T0" fmla="*/ 54 w 54"/>
                  <a:gd name="T1" fmla="*/ 2 h 232"/>
                  <a:gd name="T2" fmla="*/ 50 w 54"/>
                  <a:gd name="T3" fmla="*/ 2 h 232"/>
                  <a:gd name="T4" fmla="*/ 38 w 54"/>
                  <a:gd name="T5" fmla="*/ 0 h 232"/>
                  <a:gd name="T6" fmla="*/ 27 w 54"/>
                  <a:gd name="T7" fmla="*/ 0 h 232"/>
                  <a:gd name="T8" fmla="*/ 15 w 54"/>
                  <a:gd name="T9" fmla="*/ 0 h 232"/>
                  <a:gd name="T10" fmla="*/ 4 w 54"/>
                  <a:gd name="T11" fmla="*/ 2 h 232"/>
                  <a:gd name="T12" fmla="*/ 2 w 54"/>
                  <a:gd name="T13" fmla="*/ 2 h 232"/>
                  <a:gd name="T14" fmla="*/ 2 w 54"/>
                  <a:gd name="T15" fmla="*/ 2 h 232"/>
                  <a:gd name="T16" fmla="*/ 2 w 54"/>
                  <a:gd name="T17" fmla="*/ 2 h 232"/>
                  <a:gd name="T18" fmla="*/ 2 w 54"/>
                  <a:gd name="T19" fmla="*/ 2 h 232"/>
                  <a:gd name="T20" fmla="*/ 2 w 54"/>
                  <a:gd name="T21" fmla="*/ 2 h 232"/>
                  <a:gd name="T22" fmla="*/ 2 w 54"/>
                  <a:gd name="T23" fmla="*/ 2 h 232"/>
                  <a:gd name="T24" fmla="*/ 0 w 54"/>
                  <a:gd name="T25" fmla="*/ 2 h 232"/>
                  <a:gd name="T26" fmla="*/ 0 w 54"/>
                  <a:gd name="T27" fmla="*/ 4 h 232"/>
                  <a:gd name="T28" fmla="*/ 0 w 54"/>
                  <a:gd name="T29" fmla="*/ 4 h 232"/>
                  <a:gd name="T30" fmla="*/ 4 w 54"/>
                  <a:gd name="T31" fmla="*/ 2 h 232"/>
                  <a:gd name="T32" fmla="*/ 15 w 54"/>
                  <a:gd name="T33" fmla="*/ 0 h 232"/>
                  <a:gd name="T34" fmla="*/ 27 w 54"/>
                  <a:gd name="T35" fmla="*/ 0 h 232"/>
                  <a:gd name="T36" fmla="*/ 38 w 54"/>
                  <a:gd name="T37" fmla="*/ 0 h 232"/>
                  <a:gd name="T38" fmla="*/ 50 w 54"/>
                  <a:gd name="T39" fmla="*/ 2 h 232"/>
                  <a:gd name="T40" fmla="*/ 54 w 54"/>
                  <a:gd name="T41" fmla="*/ 4 h 232"/>
                  <a:gd name="T42" fmla="*/ 54 w 54"/>
                  <a:gd name="T43" fmla="*/ 4 h 232"/>
                  <a:gd name="T44" fmla="*/ 54 w 54"/>
                  <a:gd name="T45" fmla="*/ 2 h 232"/>
                  <a:gd name="T46" fmla="*/ 54 w 54"/>
                  <a:gd name="T47" fmla="*/ 2 h 232"/>
                  <a:gd name="T48" fmla="*/ 54 w 54"/>
                  <a:gd name="T49" fmla="*/ 2 h 232"/>
                  <a:gd name="T50" fmla="*/ 54 w 54"/>
                  <a:gd name="T51" fmla="*/ 2 h 232"/>
                  <a:gd name="T52" fmla="*/ 54 w 54"/>
                  <a:gd name="T53" fmla="*/ 2 h 232"/>
                  <a:gd name="T54" fmla="*/ 54 w 54"/>
                  <a:gd name="T55" fmla="*/ 2 h 232"/>
                  <a:gd name="T56" fmla="*/ 54 w 54"/>
                  <a:gd name="T57" fmla="*/ 2 h 232"/>
                  <a:gd name="T58" fmla="*/ 2 w 54"/>
                  <a:gd name="T59" fmla="*/ 228 h 232"/>
                  <a:gd name="T60" fmla="*/ 4 w 54"/>
                  <a:gd name="T61" fmla="*/ 230 h 232"/>
                  <a:gd name="T62" fmla="*/ 15 w 54"/>
                  <a:gd name="T63" fmla="*/ 232 h 232"/>
                  <a:gd name="T64" fmla="*/ 27 w 54"/>
                  <a:gd name="T65" fmla="*/ 232 h 232"/>
                  <a:gd name="T66" fmla="*/ 38 w 54"/>
                  <a:gd name="T67" fmla="*/ 232 h 232"/>
                  <a:gd name="T68" fmla="*/ 50 w 54"/>
                  <a:gd name="T69" fmla="*/ 230 h 232"/>
                  <a:gd name="T70" fmla="*/ 54 w 54"/>
                  <a:gd name="T71" fmla="*/ 228 h 232"/>
                  <a:gd name="T72" fmla="*/ 54 w 54"/>
                  <a:gd name="T73" fmla="*/ 228 h 232"/>
                  <a:gd name="T74" fmla="*/ 54 w 54"/>
                  <a:gd name="T75" fmla="*/ 228 h 232"/>
                  <a:gd name="T76" fmla="*/ 54 w 54"/>
                  <a:gd name="T77" fmla="*/ 228 h 232"/>
                  <a:gd name="T78" fmla="*/ 54 w 54"/>
                  <a:gd name="T79" fmla="*/ 228 h 232"/>
                  <a:gd name="T80" fmla="*/ 54 w 54"/>
                  <a:gd name="T81" fmla="*/ 228 h 232"/>
                  <a:gd name="T82" fmla="*/ 54 w 54"/>
                  <a:gd name="T83" fmla="*/ 228 h 232"/>
                  <a:gd name="T84" fmla="*/ 54 w 54"/>
                  <a:gd name="T85" fmla="*/ 228 h 232"/>
                  <a:gd name="T86" fmla="*/ 54 w 54"/>
                  <a:gd name="T87" fmla="*/ 228 h 232"/>
                  <a:gd name="T88" fmla="*/ 50 w 54"/>
                  <a:gd name="T89" fmla="*/ 228 h 232"/>
                  <a:gd name="T90" fmla="*/ 38 w 54"/>
                  <a:gd name="T91" fmla="*/ 230 h 232"/>
                  <a:gd name="T92" fmla="*/ 27 w 54"/>
                  <a:gd name="T93" fmla="*/ 232 h 232"/>
                  <a:gd name="T94" fmla="*/ 15 w 54"/>
                  <a:gd name="T95" fmla="*/ 230 h 232"/>
                  <a:gd name="T96" fmla="*/ 4 w 54"/>
                  <a:gd name="T97" fmla="*/ 228 h 232"/>
                  <a:gd name="T98" fmla="*/ 0 w 54"/>
                  <a:gd name="T99" fmla="*/ 228 h 232"/>
                  <a:gd name="T100" fmla="*/ 0 w 54"/>
                  <a:gd name="T101" fmla="*/ 228 h 232"/>
                  <a:gd name="T102" fmla="*/ 0 w 54"/>
                  <a:gd name="T103" fmla="*/ 228 h 232"/>
                  <a:gd name="T104" fmla="*/ 2 w 54"/>
                  <a:gd name="T105" fmla="*/ 228 h 232"/>
                  <a:gd name="T106" fmla="*/ 2 w 54"/>
                  <a:gd name="T107" fmla="*/ 228 h 232"/>
                  <a:gd name="T108" fmla="*/ 2 w 54"/>
                  <a:gd name="T109" fmla="*/ 228 h 232"/>
                  <a:gd name="T110" fmla="*/ 2 w 54"/>
                  <a:gd name="T111" fmla="*/ 228 h 232"/>
                  <a:gd name="T112" fmla="*/ 2 w 54"/>
                  <a:gd name="T113" fmla="*/ 228 h 232"/>
                  <a:gd name="T114" fmla="*/ 2 w 54"/>
                  <a:gd name="T115" fmla="*/ 22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232">
                    <a:moveTo>
                      <a:pt x="54" y="2"/>
                    </a:moveTo>
                    <a:lnTo>
                      <a:pt x="50" y="2"/>
                    </a:lnTo>
                    <a:lnTo>
                      <a:pt x="38" y="0"/>
                    </a:lnTo>
                    <a:lnTo>
                      <a:pt x="27" y="0"/>
                    </a:lnTo>
                    <a:lnTo>
                      <a:pt x="15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5" y="0"/>
                    </a:lnTo>
                    <a:lnTo>
                      <a:pt x="27" y="0"/>
                    </a:lnTo>
                    <a:lnTo>
                      <a:pt x="38" y="0"/>
                    </a:lnTo>
                    <a:lnTo>
                      <a:pt x="50" y="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  <a:moveTo>
                      <a:pt x="2" y="228"/>
                    </a:moveTo>
                    <a:lnTo>
                      <a:pt x="4" y="230"/>
                    </a:lnTo>
                    <a:lnTo>
                      <a:pt x="15" y="232"/>
                    </a:lnTo>
                    <a:lnTo>
                      <a:pt x="27" y="232"/>
                    </a:lnTo>
                    <a:lnTo>
                      <a:pt x="38" y="232"/>
                    </a:lnTo>
                    <a:lnTo>
                      <a:pt x="50" y="230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0" y="228"/>
                    </a:lnTo>
                    <a:lnTo>
                      <a:pt x="38" y="230"/>
                    </a:lnTo>
                    <a:lnTo>
                      <a:pt x="27" y="232"/>
                    </a:lnTo>
                    <a:lnTo>
                      <a:pt x="15" y="230"/>
                    </a:lnTo>
                    <a:lnTo>
                      <a:pt x="4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8"/>
                    </a:lnTo>
                    <a:close/>
                  </a:path>
                </a:pathLst>
              </a:custGeom>
              <a:solidFill>
                <a:srgbClr val="FF19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20" name="Freeform 8848"/>
              <p:cNvSpPr>
                <a:spLocks noEditPoints="1"/>
              </p:cNvSpPr>
              <p:nvPr/>
            </p:nvSpPr>
            <p:spPr bwMode="auto">
              <a:xfrm>
                <a:off x="2023" y="3016"/>
                <a:ext cx="54" cy="232"/>
              </a:xfrm>
              <a:custGeom>
                <a:avLst/>
                <a:gdLst>
                  <a:gd name="T0" fmla="*/ 54 w 54"/>
                  <a:gd name="T1" fmla="*/ 4 h 232"/>
                  <a:gd name="T2" fmla="*/ 50 w 54"/>
                  <a:gd name="T3" fmla="*/ 2 h 232"/>
                  <a:gd name="T4" fmla="*/ 38 w 54"/>
                  <a:gd name="T5" fmla="*/ 0 h 232"/>
                  <a:gd name="T6" fmla="*/ 27 w 54"/>
                  <a:gd name="T7" fmla="*/ 0 h 232"/>
                  <a:gd name="T8" fmla="*/ 15 w 54"/>
                  <a:gd name="T9" fmla="*/ 0 h 232"/>
                  <a:gd name="T10" fmla="*/ 4 w 54"/>
                  <a:gd name="T11" fmla="*/ 2 h 232"/>
                  <a:gd name="T12" fmla="*/ 0 w 54"/>
                  <a:gd name="T13" fmla="*/ 4 h 232"/>
                  <a:gd name="T14" fmla="*/ 0 w 54"/>
                  <a:gd name="T15" fmla="*/ 4 h 232"/>
                  <a:gd name="T16" fmla="*/ 0 w 54"/>
                  <a:gd name="T17" fmla="*/ 4 h 232"/>
                  <a:gd name="T18" fmla="*/ 0 w 54"/>
                  <a:gd name="T19" fmla="*/ 4 h 232"/>
                  <a:gd name="T20" fmla="*/ 0 w 54"/>
                  <a:gd name="T21" fmla="*/ 4 h 232"/>
                  <a:gd name="T22" fmla="*/ 0 w 54"/>
                  <a:gd name="T23" fmla="*/ 4 h 232"/>
                  <a:gd name="T24" fmla="*/ 0 w 54"/>
                  <a:gd name="T25" fmla="*/ 4 h 232"/>
                  <a:gd name="T26" fmla="*/ 0 w 54"/>
                  <a:gd name="T27" fmla="*/ 4 h 232"/>
                  <a:gd name="T28" fmla="*/ 0 w 54"/>
                  <a:gd name="T29" fmla="*/ 4 h 232"/>
                  <a:gd name="T30" fmla="*/ 4 w 54"/>
                  <a:gd name="T31" fmla="*/ 2 h 232"/>
                  <a:gd name="T32" fmla="*/ 15 w 54"/>
                  <a:gd name="T33" fmla="*/ 2 h 232"/>
                  <a:gd name="T34" fmla="*/ 27 w 54"/>
                  <a:gd name="T35" fmla="*/ 0 h 232"/>
                  <a:gd name="T36" fmla="*/ 38 w 54"/>
                  <a:gd name="T37" fmla="*/ 2 h 232"/>
                  <a:gd name="T38" fmla="*/ 50 w 54"/>
                  <a:gd name="T39" fmla="*/ 2 h 232"/>
                  <a:gd name="T40" fmla="*/ 54 w 54"/>
                  <a:gd name="T41" fmla="*/ 4 h 232"/>
                  <a:gd name="T42" fmla="*/ 54 w 54"/>
                  <a:gd name="T43" fmla="*/ 4 h 232"/>
                  <a:gd name="T44" fmla="*/ 54 w 54"/>
                  <a:gd name="T45" fmla="*/ 4 h 232"/>
                  <a:gd name="T46" fmla="*/ 54 w 54"/>
                  <a:gd name="T47" fmla="*/ 4 h 232"/>
                  <a:gd name="T48" fmla="*/ 54 w 54"/>
                  <a:gd name="T49" fmla="*/ 4 h 232"/>
                  <a:gd name="T50" fmla="*/ 54 w 54"/>
                  <a:gd name="T51" fmla="*/ 4 h 232"/>
                  <a:gd name="T52" fmla="*/ 54 w 54"/>
                  <a:gd name="T53" fmla="*/ 4 h 232"/>
                  <a:gd name="T54" fmla="*/ 54 w 54"/>
                  <a:gd name="T55" fmla="*/ 4 h 232"/>
                  <a:gd name="T56" fmla="*/ 54 w 54"/>
                  <a:gd name="T57" fmla="*/ 4 h 232"/>
                  <a:gd name="T58" fmla="*/ 0 w 54"/>
                  <a:gd name="T59" fmla="*/ 228 h 232"/>
                  <a:gd name="T60" fmla="*/ 4 w 54"/>
                  <a:gd name="T61" fmla="*/ 228 h 232"/>
                  <a:gd name="T62" fmla="*/ 15 w 54"/>
                  <a:gd name="T63" fmla="*/ 230 h 232"/>
                  <a:gd name="T64" fmla="*/ 27 w 54"/>
                  <a:gd name="T65" fmla="*/ 232 h 232"/>
                  <a:gd name="T66" fmla="*/ 38 w 54"/>
                  <a:gd name="T67" fmla="*/ 230 h 232"/>
                  <a:gd name="T68" fmla="*/ 50 w 54"/>
                  <a:gd name="T69" fmla="*/ 228 h 232"/>
                  <a:gd name="T70" fmla="*/ 54 w 54"/>
                  <a:gd name="T71" fmla="*/ 228 h 232"/>
                  <a:gd name="T72" fmla="*/ 54 w 54"/>
                  <a:gd name="T73" fmla="*/ 228 h 232"/>
                  <a:gd name="T74" fmla="*/ 54 w 54"/>
                  <a:gd name="T75" fmla="*/ 228 h 232"/>
                  <a:gd name="T76" fmla="*/ 54 w 54"/>
                  <a:gd name="T77" fmla="*/ 228 h 232"/>
                  <a:gd name="T78" fmla="*/ 54 w 54"/>
                  <a:gd name="T79" fmla="*/ 228 h 232"/>
                  <a:gd name="T80" fmla="*/ 54 w 54"/>
                  <a:gd name="T81" fmla="*/ 228 h 232"/>
                  <a:gd name="T82" fmla="*/ 54 w 54"/>
                  <a:gd name="T83" fmla="*/ 228 h 232"/>
                  <a:gd name="T84" fmla="*/ 54 w 54"/>
                  <a:gd name="T85" fmla="*/ 228 h 232"/>
                  <a:gd name="T86" fmla="*/ 54 w 54"/>
                  <a:gd name="T87" fmla="*/ 228 h 232"/>
                  <a:gd name="T88" fmla="*/ 50 w 54"/>
                  <a:gd name="T89" fmla="*/ 228 h 232"/>
                  <a:gd name="T90" fmla="*/ 38 w 54"/>
                  <a:gd name="T91" fmla="*/ 230 h 232"/>
                  <a:gd name="T92" fmla="*/ 27 w 54"/>
                  <a:gd name="T93" fmla="*/ 230 h 232"/>
                  <a:gd name="T94" fmla="*/ 15 w 54"/>
                  <a:gd name="T95" fmla="*/ 230 h 232"/>
                  <a:gd name="T96" fmla="*/ 4 w 54"/>
                  <a:gd name="T97" fmla="*/ 228 h 232"/>
                  <a:gd name="T98" fmla="*/ 0 w 54"/>
                  <a:gd name="T99" fmla="*/ 228 h 232"/>
                  <a:gd name="T100" fmla="*/ 0 w 54"/>
                  <a:gd name="T101" fmla="*/ 228 h 232"/>
                  <a:gd name="T102" fmla="*/ 0 w 54"/>
                  <a:gd name="T103" fmla="*/ 228 h 232"/>
                  <a:gd name="T104" fmla="*/ 0 w 54"/>
                  <a:gd name="T105" fmla="*/ 228 h 232"/>
                  <a:gd name="T106" fmla="*/ 0 w 54"/>
                  <a:gd name="T107" fmla="*/ 228 h 232"/>
                  <a:gd name="T108" fmla="*/ 0 w 54"/>
                  <a:gd name="T109" fmla="*/ 228 h 232"/>
                  <a:gd name="T110" fmla="*/ 0 w 54"/>
                  <a:gd name="T111" fmla="*/ 228 h 232"/>
                  <a:gd name="T112" fmla="*/ 0 w 54"/>
                  <a:gd name="T113" fmla="*/ 228 h 232"/>
                  <a:gd name="T114" fmla="*/ 0 w 54"/>
                  <a:gd name="T115" fmla="*/ 22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232">
                    <a:moveTo>
                      <a:pt x="54" y="4"/>
                    </a:moveTo>
                    <a:lnTo>
                      <a:pt x="50" y="2"/>
                    </a:lnTo>
                    <a:lnTo>
                      <a:pt x="38" y="0"/>
                    </a:lnTo>
                    <a:lnTo>
                      <a:pt x="27" y="0"/>
                    </a:lnTo>
                    <a:lnTo>
                      <a:pt x="15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5" y="2"/>
                    </a:lnTo>
                    <a:lnTo>
                      <a:pt x="27" y="0"/>
                    </a:lnTo>
                    <a:lnTo>
                      <a:pt x="38" y="2"/>
                    </a:lnTo>
                    <a:lnTo>
                      <a:pt x="50" y="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0" y="228"/>
                    </a:moveTo>
                    <a:lnTo>
                      <a:pt x="4" y="228"/>
                    </a:lnTo>
                    <a:lnTo>
                      <a:pt x="15" y="230"/>
                    </a:lnTo>
                    <a:lnTo>
                      <a:pt x="27" y="232"/>
                    </a:lnTo>
                    <a:lnTo>
                      <a:pt x="38" y="230"/>
                    </a:lnTo>
                    <a:lnTo>
                      <a:pt x="50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0" y="228"/>
                    </a:lnTo>
                    <a:lnTo>
                      <a:pt x="38" y="230"/>
                    </a:lnTo>
                    <a:lnTo>
                      <a:pt x="27" y="230"/>
                    </a:lnTo>
                    <a:lnTo>
                      <a:pt x="15" y="230"/>
                    </a:lnTo>
                    <a:lnTo>
                      <a:pt x="4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close/>
                  </a:path>
                </a:pathLst>
              </a:custGeom>
              <a:solidFill>
                <a:srgbClr val="FF19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21" name="Freeform 8849"/>
              <p:cNvSpPr>
                <a:spLocks noEditPoints="1"/>
              </p:cNvSpPr>
              <p:nvPr/>
            </p:nvSpPr>
            <p:spPr bwMode="auto">
              <a:xfrm>
                <a:off x="2023" y="3016"/>
                <a:ext cx="56" cy="230"/>
              </a:xfrm>
              <a:custGeom>
                <a:avLst/>
                <a:gdLst>
                  <a:gd name="T0" fmla="*/ 54 w 56"/>
                  <a:gd name="T1" fmla="*/ 4 h 230"/>
                  <a:gd name="T2" fmla="*/ 50 w 56"/>
                  <a:gd name="T3" fmla="*/ 2 h 230"/>
                  <a:gd name="T4" fmla="*/ 38 w 56"/>
                  <a:gd name="T5" fmla="*/ 2 h 230"/>
                  <a:gd name="T6" fmla="*/ 27 w 56"/>
                  <a:gd name="T7" fmla="*/ 0 h 230"/>
                  <a:gd name="T8" fmla="*/ 15 w 56"/>
                  <a:gd name="T9" fmla="*/ 2 h 230"/>
                  <a:gd name="T10" fmla="*/ 4 w 56"/>
                  <a:gd name="T11" fmla="*/ 2 h 230"/>
                  <a:gd name="T12" fmla="*/ 0 w 56"/>
                  <a:gd name="T13" fmla="*/ 4 h 230"/>
                  <a:gd name="T14" fmla="*/ 0 w 56"/>
                  <a:gd name="T15" fmla="*/ 4 h 230"/>
                  <a:gd name="T16" fmla="*/ 0 w 56"/>
                  <a:gd name="T17" fmla="*/ 4 h 230"/>
                  <a:gd name="T18" fmla="*/ 0 w 56"/>
                  <a:gd name="T19" fmla="*/ 4 h 230"/>
                  <a:gd name="T20" fmla="*/ 0 w 56"/>
                  <a:gd name="T21" fmla="*/ 4 h 230"/>
                  <a:gd name="T22" fmla="*/ 0 w 56"/>
                  <a:gd name="T23" fmla="*/ 4 h 230"/>
                  <a:gd name="T24" fmla="*/ 0 w 56"/>
                  <a:gd name="T25" fmla="*/ 4 h 230"/>
                  <a:gd name="T26" fmla="*/ 0 w 56"/>
                  <a:gd name="T27" fmla="*/ 4 h 230"/>
                  <a:gd name="T28" fmla="*/ 0 w 56"/>
                  <a:gd name="T29" fmla="*/ 4 h 230"/>
                  <a:gd name="T30" fmla="*/ 4 w 56"/>
                  <a:gd name="T31" fmla="*/ 4 h 230"/>
                  <a:gd name="T32" fmla="*/ 15 w 56"/>
                  <a:gd name="T33" fmla="*/ 2 h 230"/>
                  <a:gd name="T34" fmla="*/ 27 w 56"/>
                  <a:gd name="T35" fmla="*/ 2 h 230"/>
                  <a:gd name="T36" fmla="*/ 38 w 56"/>
                  <a:gd name="T37" fmla="*/ 2 h 230"/>
                  <a:gd name="T38" fmla="*/ 50 w 56"/>
                  <a:gd name="T39" fmla="*/ 4 h 230"/>
                  <a:gd name="T40" fmla="*/ 56 w 56"/>
                  <a:gd name="T41" fmla="*/ 4 h 230"/>
                  <a:gd name="T42" fmla="*/ 56 w 56"/>
                  <a:gd name="T43" fmla="*/ 4 h 230"/>
                  <a:gd name="T44" fmla="*/ 56 w 56"/>
                  <a:gd name="T45" fmla="*/ 4 h 230"/>
                  <a:gd name="T46" fmla="*/ 56 w 56"/>
                  <a:gd name="T47" fmla="*/ 4 h 230"/>
                  <a:gd name="T48" fmla="*/ 56 w 56"/>
                  <a:gd name="T49" fmla="*/ 4 h 230"/>
                  <a:gd name="T50" fmla="*/ 56 w 56"/>
                  <a:gd name="T51" fmla="*/ 4 h 230"/>
                  <a:gd name="T52" fmla="*/ 56 w 56"/>
                  <a:gd name="T53" fmla="*/ 4 h 230"/>
                  <a:gd name="T54" fmla="*/ 54 w 56"/>
                  <a:gd name="T55" fmla="*/ 4 h 230"/>
                  <a:gd name="T56" fmla="*/ 54 w 56"/>
                  <a:gd name="T57" fmla="*/ 4 h 230"/>
                  <a:gd name="T58" fmla="*/ 0 w 56"/>
                  <a:gd name="T59" fmla="*/ 228 h 230"/>
                  <a:gd name="T60" fmla="*/ 4 w 56"/>
                  <a:gd name="T61" fmla="*/ 228 h 230"/>
                  <a:gd name="T62" fmla="*/ 15 w 56"/>
                  <a:gd name="T63" fmla="*/ 230 h 230"/>
                  <a:gd name="T64" fmla="*/ 27 w 56"/>
                  <a:gd name="T65" fmla="*/ 230 h 230"/>
                  <a:gd name="T66" fmla="*/ 38 w 56"/>
                  <a:gd name="T67" fmla="*/ 230 h 230"/>
                  <a:gd name="T68" fmla="*/ 50 w 56"/>
                  <a:gd name="T69" fmla="*/ 228 h 230"/>
                  <a:gd name="T70" fmla="*/ 54 w 56"/>
                  <a:gd name="T71" fmla="*/ 228 h 230"/>
                  <a:gd name="T72" fmla="*/ 54 w 56"/>
                  <a:gd name="T73" fmla="*/ 228 h 230"/>
                  <a:gd name="T74" fmla="*/ 56 w 56"/>
                  <a:gd name="T75" fmla="*/ 228 h 230"/>
                  <a:gd name="T76" fmla="*/ 56 w 56"/>
                  <a:gd name="T77" fmla="*/ 228 h 230"/>
                  <a:gd name="T78" fmla="*/ 56 w 56"/>
                  <a:gd name="T79" fmla="*/ 227 h 230"/>
                  <a:gd name="T80" fmla="*/ 56 w 56"/>
                  <a:gd name="T81" fmla="*/ 227 h 230"/>
                  <a:gd name="T82" fmla="*/ 56 w 56"/>
                  <a:gd name="T83" fmla="*/ 227 h 230"/>
                  <a:gd name="T84" fmla="*/ 56 w 56"/>
                  <a:gd name="T85" fmla="*/ 227 h 230"/>
                  <a:gd name="T86" fmla="*/ 56 w 56"/>
                  <a:gd name="T87" fmla="*/ 227 h 230"/>
                  <a:gd name="T88" fmla="*/ 50 w 56"/>
                  <a:gd name="T89" fmla="*/ 228 h 230"/>
                  <a:gd name="T90" fmla="*/ 38 w 56"/>
                  <a:gd name="T91" fmla="*/ 230 h 230"/>
                  <a:gd name="T92" fmla="*/ 27 w 56"/>
                  <a:gd name="T93" fmla="*/ 230 h 230"/>
                  <a:gd name="T94" fmla="*/ 15 w 56"/>
                  <a:gd name="T95" fmla="*/ 230 h 230"/>
                  <a:gd name="T96" fmla="*/ 4 w 56"/>
                  <a:gd name="T97" fmla="*/ 228 h 230"/>
                  <a:gd name="T98" fmla="*/ 0 w 56"/>
                  <a:gd name="T99" fmla="*/ 227 h 230"/>
                  <a:gd name="T100" fmla="*/ 0 w 56"/>
                  <a:gd name="T101" fmla="*/ 227 h 230"/>
                  <a:gd name="T102" fmla="*/ 0 w 56"/>
                  <a:gd name="T103" fmla="*/ 227 h 230"/>
                  <a:gd name="T104" fmla="*/ 0 w 56"/>
                  <a:gd name="T105" fmla="*/ 227 h 230"/>
                  <a:gd name="T106" fmla="*/ 0 w 56"/>
                  <a:gd name="T107" fmla="*/ 227 h 230"/>
                  <a:gd name="T108" fmla="*/ 0 w 56"/>
                  <a:gd name="T109" fmla="*/ 228 h 230"/>
                  <a:gd name="T110" fmla="*/ 0 w 56"/>
                  <a:gd name="T111" fmla="*/ 228 h 230"/>
                  <a:gd name="T112" fmla="*/ 0 w 56"/>
                  <a:gd name="T113" fmla="*/ 228 h 230"/>
                  <a:gd name="T114" fmla="*/ 0 w 56"/>
                  <a:gd name="T115" fmla="*/ 228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6" h="230">
                    <a:moveTo>
                      <a:pt x="54" y="4"/>
                    </a:moveTo>
                    <a:lnTo>
                      <a:pt x="50" y="2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5" y="2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5" y="2"/>
                    </a:lnTo>
                    <a:lnTo>
                      <a:pt x="27" y="2"/>
                    </a:lnTo>
                    <a:lnTo>
                      <a:pt x="38" y="2"/>
                    </a:lnTo>
                    <a:lnTo>
                      <a:pt x="50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0" y="228"/>
                    </a:moveTo>
                    <a:lnTo>
                      <a:pt x="4" y="228"/>
                    </a:lnTo>
                    <a:lnTo>
                      <a:pt x="15" y="230"/>
                    </a:lnTo>
                    <a:lnTo>
                      <a:pt x="27" y="230"/>
                    </a:lnTo>
                    <a:lnTo>
                      <a:pt x="38" y="230"/>
                    </a:lnTo>
                    <a:lnTo>
                      <a:pt x="50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6" y="228"/>
                    </a:lnTo>
                    <a:lnTo>
                      <a:pt x="56" y="228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0" y="228"/>
                    </a:lnTo>
                    <a:lnTo>
                      <a:pt x="38" y="230"/>
                    </a:lnTo>
                    <a:lnTo>
                      <a:pt x="27" y="230"/>
                    </a:lnTo>
                    <a:lnTo>
                      <a:pt x="15" y="230"/>
                    </a:lnTo>
                    <a:lnTo>
                      <a:pt x="4" y="228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close/>
                  </a:path>
                </a:pathLst>
              </a:custGeom>
              <a:solidFill>
                <a:srgbClr val="FF1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22" name="Freeform 8850"/>
              <p:cNvSpPr>
                <a:spLocks noEditPoints="1"/>
              </p:cNvSpPr>
              <p:nvPr/>
            </p:nvSpPr>
            <p:spPr bwMode="auto">
              <a:xfrm>
                <a:off x="2021" y="3018"/>
                <a:ext cx="58" cy="228"/>
              </a:xfrm>
              <a:custGeom>
                <a:avLst/>
                <a:gdLst>
                  <a:gd name="T0" fmla="*/ 58 w 58"/>
                  <a:gd name="T1" fmla="*/ 2 h 228"/>
                  <a:gd name="T2" fmla="*/ 52 w 58"/>
                  <a:gd name="T3" fmla="*/ 2 h 228"/>
                  <a:gd name="T4" fmla="*/ 40 w 58"/>
                  <a:gd name="T5" fmla="*/ 0 h 228"/>
                  <a:gd name="T6" fmla="*/ 29 w 58"/>
                  <a:gd name="T7" fmla="*/ 0 h 228"/>
                  <a:gd name="T8" fmla="*/ 17 w 58"/>
                  <a:gd name="T9" fmla="*/ 0 h 228"/>
                  <a:gd name="T10" fmla="*/ 6 w 58"/>
                  <a:gd name="T11" fmla="*/ 2 h 228"/>
                  <a:gd name="T12" fmla="*/ 2 w 58"/>
                  <a:gd name="T13" fmla="*/ 2 h 228"/>
                  <a:gd name="T14" fmla="*/ 2 w 58"/>
                  <a:gd name="T15" fmla="*/ 2 h 228"/>
                  <a:gd name="T16" fmla="*/ 0 w 58"/>
                  <a:gd name="T17" fmla="*/ 2 h 228"/>
                  <a:gd name="T18" fmla="*/ 0 w 58"/>
                  <a:gd name="T19" fmla="*/ 4 h 228"/>
                  <a:gd name="T20" fmla="*/ 0 w 58"/>
                  <a:gd name="T21" fmla="*/ 4 h 228"/>
                  <a:gd name="T22" fmla="*/ 0 w 58"/>
                  <a:gd name="T23" fmla="*/ 4 h 228"/>
                  <a:gd name="T24" fmla="*/ 0 w 58"/>
                  <a:gd name="T25" fmla="*/ 4 h 228"/>
                  <a:gd name="T26" fmla="*/ 0 w 58"/>
                  <a:gd name="T27" fmla="*/ 4 h 228"/>
                  <a:gd name="T28" fmla="*/ 0 w 58"/>
                  <a:gd name="T29" fmla="*/ 4 h 228"/>
                  <a:gd name="T30" fmla="*/ 6 w 58"/>
                  <a:gd name="T31" fmla="*/ 2 h 228"/>
                  <a:gd name="T32" fmla="*/ 17 w 58"/>
                  <a:gd name="T33" fmla="*/ 0 h 228"/>
                  <a:gd name="T34" fmla="*/ 29 w 58"/>
                  <a:gd name="T35" fmla="*/ 0 h 228"/>
                  <a:gd name="T36" fmla="*/ 40 w 58"/>
                  <a:gd name="T37" fmla="*/ 0 h 228"/>
                  <a:gd name="T38" fmla="*/ 52 w 58"/>
                  <a:gd name="T39" fmla="*/ 2 h 228"/>
                  <a:gd name="T40" fmla="*/ 58 w 58"/>
                  <a:gd name="T41" fmla="*/ 4 h 228"/>
                  <a:gd name="T42" fmla="*/ 58 w 58"/>
                  <a:gd name="T43" fmla="*/ 4 h 228"/>
                  <a:gd name="T44" fmla="*/ 58 w 58"/>
                  <a:gd name="T45" fmla="*/ 4 h 228"/>
                  <a:gd name="T46" fmla="*/ 58 w 58"/>
                  <a:gd name="T47" fmla="*/ 4 h 228"/>
                  <a:gd name="T48" fmla="*/ 58 w 58"/>
                  <a:gd name="T49" fmla="*/ 4 h 228"/>
                  <a:gd name="T50" fmla="*/ 58 w 58"/>
                  <a:gd name="T51" fmla="*/ 4 h 228"/>
                  <a:gd name="T52" fmla="*/ 58 w 58"/>
                  <a:gd name="T53" fmla="*/ 2 h 228"/>
                  <a:gd name="T54" fmla="*/ 58 w 58"/>
                  <a:gd name="T55" fmla="*/ 2 h 228"/>
                  <a:gd name="T56" fmla="*/ 58 w 58"/>
                  <a:gd name="T57" fmla="*/ 2 h 228"/>
                  <a:gd name="T58" fmla="*/ 2 w 58"/>
                  <a:gd name="T59" fmla="*/ 225 h 228"/>
                  <a:gd name="T60" fmla="*/ 6 w 58"/>
                  <a:gd name="T61" fmla="*/ 226 h 228"/>
                  <a:gd name="T62" fmla="*/ 17 w 58"/>
                  <a:gd name="T63" fmla="*/ 228 h 228"/>
                  <a:gd name="T64" fmla="*/ 29 w 58"/>
                  <a:gd name="T65" fmla="*/ 228 h 228"/>
                  <a:gd name="T66" fmla="*/ 40 w 58"/>
                  <a:gd name="T67" fmla="*/ 228 h 228"/>
                  <a:gd name="T68" fmla="*/ 52 w 58"/>
                  <a:gd name="T69" fmla="*/ 226 h 228"/>
                  <a:gd name="T70" fmla="*/ 58 w 58"/>
                  <a:gd name="T71" fmla="*/ 225 h 228"/>
                  <a:gd name="T72" fmla="*/ 58 w 58"/>
                  <a:gd name="T73" fmla="*/ 225 h 228"/>
                  <a:gd name="T74" fmla="*/ 58 w 58"/>
                  <a:gd name="T75" fmla="*/ 225 h 228"/>
                  <a:gd name="T76" fmla="*/ 58 w 58"/>
                  <a:gd name="T77" fmla="*/ 225 h 228"/>
                  <a:gd name="T78" fmla="*/ 58 w 58"/>
                  <a:gd name="T79" fmla="*/ 225 h 228"/>
                  <a:gd name="T80" fmla="*/ 58 w 58"/>
                  <a:gd name="T81" fmla="*/ 225 h 228"/>
                  <a:gd name="T82" fmla="*/ 58 w 58"/>
                  <a:gd name="T83" fmla="*/ 225 h 228"/>
                  <a:gd name="T84" fmla="*/ 58 w 58"/>
                  <a:gd name="T85" fmla="*/ 225 h 228"/>
                  <a:gd name="T86" fmla="*/ 58 w 58"/>
                  <a:gd name="T87" fmla="*/ 225 h 228"/>
                  <a:gd name="T88" fmla="*/ 52 w 58"/>
                  <a:gd name="T89" fmla="*/ 226 h 228"/>
                  <a:gd name="T90" fmla="*/ 40 w 58"/>
                  <a:gd name="T91" fmla="*/ 228 h 228"/>
                  <a:gd name="T92" fmla="*/ 29 w 58"/>
                  <a:gd name="T93" fmla="*/ 228 h 228"/>
                  <a:gd name="T94" fmla="*/ 17 w 58"/>
                  <a:gd name="T95" fmla="*/ 228 h 228"/>
                  <a:gd name="T96" fmla="*/ 6 w 58"/>
                  <a:gd name="T97" fmla="*/ 226 h 228"/>
                  <a:gd name="T98" fmla="*/ 0 w 58"/>
                  <a:gd name="T99" fmla="*/ 225 h 228"/>
                  <a:gd name="T100" fmla="*/ 0 w 58"/>
                  <a:gd name="T101" fmla="*/ 225 h 228"/>
                  <a:gd name="T102" fmla="*/ 0 w 58"/>
                  <a:gd name="T103" fmla="*/ 225 h 228"/>
                  <a:gd name="T104" fmla="*/ 0 w 58"/>
                  <a:gd name="T105" fmla="*/ 225 h 228"/>
                  <a:gd name="T106" fmla="*/ 0 w 58"/>
                  <a:gd name="T107" fmla="*/ 225 h 228"/>
                  <a:gd name="T108" fmla="*/ 0 w 58"/>
                  <a:gd name="T109" fmla="*/ 225 h 228"/>
                  <a:gd name="T110" fmla="*/ 0 w 58"/>
                  <a:gd name="T111" fmla="*/ 225 h 228"/>
                  <a:gd name="T112" fmla="*/ 2 w 58"/>
                  <a:gd name="T113" fmla="*/ 225 h 228"/>
                  <a:gd name="T114" fmla="*/ 2 w 58"/>
                  <a:gd name="T115" fmla="*/ 225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" h="228">
                    <a:moveTo>
                      <a:pt x="58" y="2"/>
                    </a:moveTo>
                    <a:lnTo>
                      <a:pt x="52" y="2"/>
                    </a:lnTo>
                    <a:lnTo>
                      <a:pt x="40" y="0"/>
                    </a:lnTo>
                    <a:lnTo>
                      <a:pt x="29" y="0"/>
                    </a:lnTo>
                    <a:lnTo>
                      <a:pt x="17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7" y="0"/>
                    </a:lnTo>
                    <a:lnTo>
                      <a:pt x="29" y="0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close/>
                    <a:moveTo>
                      <a:pt x="2" y="225"/>
                    </a:moveTo>
                    <a:lnTo>
                      <a:pt x="6" y="226"/>
                    </a:lnTo>
                    <a:lnTo>
                      <a:pt x="17" y="228"/>
                    </a:lnTo>
                    <a:lnTo>
                      <a:pt x="29" y="228"/>
                    </a:lnTo>
                    <a:lnTo>
                      <a:pt x="40" y="228"/>
                    </a:lnTo>
                    <a:lnTo>
                      <a:pt x="52" y="226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2" y="226"/>
                    </a:lnTo>
                    <a:lnTo>
                      <a:pt x="40" y="228"/>
                    </a:lnTo>
                    <a:lnTo>
                      <a:pt x="29" y="228"/>
                    </a:lnTo>
                    <a:lnTo>
                      <a:pt x="17" y="228"/>
                    </a:lnTo>
                    <a:lnTo>
                      <a:pt x="6" y="226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2" y="225"/>
                    </a:lnTo>
                    <a:lnTo>
                      <a:pt x="2" y="225"/>
                    </a:lnTo>
                    <a:close/>
                  </a:path>
                </a:pathLst>
              </a:cu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23" name="Freeform 8851"/>
              <p:cNvSpPr>
                <a:spLocks noEditPoints="1"/>
              </p:cNvSpPr>
              <p:nvPr/>
            </p:nvSpPr>
            <p:spPr bwMode="auto">
              <a:xfrm>
                <a:off x="2021" y="3018"/>
                <a:ext cx="60" cy="228"/>
              </a:xfrm>
              <a:custGeom>
                <a:avLst/>
                <a:gdLst>
                  <a:gd name="T0" fmla="*/ 58 w 60"/>
                  <a:gd name="T1" fmla="*/ 4 h 228"/>
                  <a:gd name="T2" fmla="*/ 52 w 60"/>
                  <a:gd name="T3" fmla="*/ 2 h 228"/>
                  <a:gd name="T4" fmla="*/ 40 w 60"/>
                  <a:gd name="T5" fmla="*/ 0 h 228"/>
                  <a:gd name="T6" fmla="*/ 29 w 60"/>
                  <a:gd name="T7" fmla="*/ 0 h 228"/>
                  <a:gd name="T8" fmla="*/ 17 w 60"/>
                  <a:gd name="T9" fmla="*/ 0 h 228"/>
                  <a:gd name="T10" fmla="*/ 6 w 60"/>
                  <a:gd name="T11" fmla="*/ 2 h 228"/>
                  <a:gd name="T12" fmla="*/ 0 w 60"/>
                  <a:gd name="T13" fmla="*/ 4 h 228"/>
                  <a:gd name="T14" fmla="*/ 0 w 60"/>
                  <a:gd name="T15" fmla="*/ 4 h 228"/>
                  <a:gd name="T16" fmla="*/ 0 w 60"/>
                  <a:gd name="T17" fmla="*/ 4 h 228"/>
                  <a:gd name="T18" fmla="*/ 0 w 60"/>
                  <a:gd name="T19" fmla="*/ 4 h 228"/>
                  <a:gd name="T20" fmla="*/ 0 w 60"/>
                  <a:gd name="T21" fmla="*/ 4 h 228"/>
                  <a:gd name="T22" fmla="*/ 0 w 60"/>
                  <a:gd name="T23" fmla="*/ 4 h 228"/>
                  <a:gd name="T24" fmla="*/ 0 w 60"/>
                  <a:gd name="T25" fmla="*/ 4 h 228"/>
                  <a:gd name="T26" fmla="*/ 0 w 60"/>
                  <a:gd name="T27" fmla="*/ 4 h 228"/>
                  <a:gd name="T28" fmla="*/ 0 w 60"/>
                  <a:gd name="T29" fmla="*/ 4 h 228"/>
                  <a:gd name="T30" fmla="*/ 6 w 60"/>
                  <a:gd name="T31" fmla="*/ 2 h 228"/>
                  <a:gd name="T32" fmla="*/ 17 w 60"/>
                  <a:gd name="T33" fmla="*/ 0 h 228"/>
                  <a:gd name="T34" fmla="*/ 29 w 60"/>
                  <a:gd name="T35" fmla="*/ 0 h 228"/>
                  <a:gd name="T36" fmla="*/ 40 w 60"/>
                  <a:gd name="T37" fmla="*/ 0 h 228"/>
                  <a:gd name="T38" fmla="*/ 52 w 60"/>
                  <a:gd name="T39" fmla="*/ 2 h 228"/>
                  <a:gd name="T40" fmla="*/ 60 w 60"/>
                  <a:gd name="T41" fmla="*/ 4 h 228"/>
                  <a:gd name="T42" fmla="*/ 60 w 60"/>
                  <a:gd name="T43" fmla="*/ 4 h 228"/>
                  <a:gd name="T44" fmla="*/ 58 w 60"/>
                  <a:gd name="T45" fmla="*/ 4 h 228"/>
                  <a:gd name="T46" fmla="*/ 58 w 60"/>
                  <a:gd name="T47" fmla="*/ 4 h 228"/>
                  <a:gd name="T48" fmla="*/ 58 w 60"/>
                  <a:gd name="T49" fmla="*/ 4 h 228"/>
                  <a:gd name="T50" fmla="*/ 58 w 60"/>
                  <a:gd name="T51" fmla="*/ 4 h 228"/>
                  <a:gd name="T52" fmla="*/ 58 w 60"/>
                  <a:gd name="T53" fmla="*/ 4 h 228"/>
                  <a:gd name="T54" fmla="*/ 58 w 60"/>
                  <a:gd name="T55" fmla="*/ 4 h 228"/>
                  <a:gd name="T56" fmla="*/ 58 w 60"/>
                  <a:gd name="T57" fmla="*/ 4 h 228"/>
                  <a:gd name="T58" fmla="*/ 0 w 60"/>
                  <a:gd name="T59" fmla="*/ 225 h 228"/>
                  <a:gd name="T60" fmla="*/ 6 w 60"/>
                  <a:gd name="T61" fmla="*/ 226 h 228"/>
                  <a:gd name="T62" fmla="*/ 17 w 60"/>
                  <a:gd name="T63" fmla="*/ 228 h 228"/>
                  <a:gd name="T64" fmla="*/ 29 w 60"/>
                  <a:gd name="T65" fmla="*/ 228 h 228"/>
                  <a:gd name="T66" fmla="*/ 40 w 60"/>
                  <a:gd name="T67" fmla="*/ 228 h 228"/>
                  <a:gd name="T68" fmla="*/ 52 w 60"/>
                  <a:gd name="T69" fmla="*/ 226 h 228"/>
                  <a:gd name="T70" fmla="*/ 58 w 60"/>
                  <a:gd name="T71" fmla="*/ 225 h 228"/>
                  <a:gd name="T72" fmla="*/ 58 w 60"/>
                  <a:gd name="T73" fmla="*/ 225 h 228"/>
                  <a:gd name="T74" fmla="*/ 58 w 60"/>
                  <a:gd name="T75" fmla="*/ 225 h 228"/>
                  <a:gd name="T76" fmla="*/ 58 w 60"/>
                  <a:gd name="T77" fmla="*/ 225 h 228"/>
                  <a:gd name="T78" fmla="*/ 58 w 60"/>
                  <a:gd name="T79" fmla="*/ 225 h 228"/>
                  <a:gd name="T80" fmla="*/ 58 w 60"/>
                  <a:gd name="T81" fmla="*/ 225 h 228"/>
                  <a:gd name="T82" fmla="*/ 58 w 60"/>
                  <a:gd name="T83" fmla="*/ 225 h 228"/>
                  <a:gd name="T84" fmla="*/ 60 w 60"/>
                  <a:gd name="T85" fmla="*/ 225 h 228"/>
                  <a:gd name="T86" fmla="*/ 60 w 60"/>
                  <a:gd name="T87" fmla="*/ 223 h 228"/>
                  <a:gd name="T88" fmla="*/ 52 w 60"/>
                  <a:gd name="T89" fmla="*/ 225 h 228"/>
                  <a:gd name="T90" fmla="*/ 40 w 60"/>
                  <a:gd name="T91" fmla="*/ 226 h 228"/>
                  <a:gd name="T92" fmla="*/ 29 w 60"/>
                  <a:gd name="T93" fmla="*/ 228 h 228"/>
                  <a:gd name="T94" fmla="*/ 17 w 60"/>
                  <a:gd name="T95" fmla="*/ 226 h 228"/>
                  <a:gd name="T96" fmla="*/ 6 w 60"/>
                  <a:gd name="T97" fmla="*/ 225 h 228"/>
                  <a:gd name="T98" fmla="*/ 0 w 60"/>
                  <a:gd name="T99" fmla="*/ 223 h 228"/>
                  <a:gd name="T100" fmla="*/ 0 w 60"/>
                  <a:gd name="T101" fmla="*/ 225 h 228"/>
                  <a:gd name="T102" fmla="*/ 0 w 60"/>
                  <a:gd name="T103" fmla="*/ 225 h 228"/>
                  <a:gd name="T104" fmla="*/ 0 w 60"/>
                  <a:gd name="T105" fmla="*/ 225 h 228"/>
                  <a:gd name="T106" fmla="*/ 0 w 60"/>
                  <a:gd name="T107" fmla="*/ 225 h 228"/>
                  <a:gd name="T108" fmla="*/ 0 w 60"/>
                  <a:gd name="T109" fmla="*/ 225 h 228"/>
                  <a:gd name="T110" fmla="*/ 0 w 60"/>
                  <a:gd name="T111" fmla="*/ 225 h 228"/>
                  <a:gd name="T112" fmla="*/ 0 w 60"/>
                  <a:gd name="T113" fmla="*/ 225 h 228"/>
                  <a:gd name="T114" fmla="*/ 0 w 60"/>
                  <a:gd name="T115" fmla="*/ 225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0" h="228">
                    <a:moveTo>
                      <a:pt x="58" y="4"/>
                    </a:moveTo>
                    <a:lnTo>
                      <a:pt x="52" y="2"/>
                    </a:lnTo>
                    <a:lnTo>
                      <a:pt x="40" y="0"/>
                    </a:lnTo>
                    <a:lnTo>
                      <a:pt x="29" y="0"/>
                    </a:lnTo>
                    <a:lnTo>
                      <a:pt x="17" y="0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7" y="0"/>
                    </a:lnTo>
                    <a:lnTo>
                      <a:pt x="29" y="0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close/>
                    <a:moveTo>
                      <a:pt x="0" y="225"/>
                    </a:moveTo>
                    <a:lnTo>
                      <a:pt x="6" y="226"/>
                    </a:lnTo>
                    <a:lnTo>
                      <a:pt x="17" y="228"/>
                    </a:lnTo>
                    <a:lnTo>
                      <a:pt x="29" y="228"/>
                    </a:lnTo>
                    <a:lnTo>
                      <a:pt x="40" y="228"/>
                    </a:lnTo>
                    <a:lnTo>
                      <a:pt x="52" y="226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60" y="225"/>
                    </a:lnTo>
                    <a:lnTo>
                      <a:pt x="60" y="223"/>
                    </a:lnTo>
                    <a:lnTo>
                      <a:pt x="52" y="225"/>
                    </a:lnTo>
                    <a:lnTo>
                      <a:pt x="40" y="226"/>
                    </a:lnTo>
                    <a:lnTo>
                      <a:pt x="29" y="228"/>
                    </a:lnTo>
                    <a:lnTo>
                      <a:pt x="17" y="226"/>
                    </a:lnTo>
                    <a:lnTo>
                      <a:pt x="6" y="225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close/>
                  </a:path>
                </a:pathLst>
              </a:cu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24" name="Freeform 8852"/>
              <p:cNvSpPr>
                <a:spLocks noEditPoints="1"/>
              </p:cNvSpPr>
              <p:nvPr/>
            </p:nvSpPr>
            <p:spPr bwMode="auto">
              <a:xfrm>
                <a:off x="2019" y="3018"/>
                <a:ext cx="62" cy="228"/>
              </a:xfrm>
              <a:custGeom>
                <a:avLst/>
                <a:gdLst>
                  <a:gd name="T0" fmla="*/ 62 w 62"/>
                  <a:gd name="T1" fmla="*/ 4 h 228"/>
                  <a:gd name="T2" fmla="*/ 54 w 62"/>
                  <a:gd name="T3" fmla="*/ 2 h 228"/>
                  <a:gd name="T4" fmla="*/ 42 w 62"/>
                  <a:gd name="T5" fmla="*/ 0 h 228"/>
                  <a:gd name="T6" fmla="*/ 31 w 62"/>
                  <a:gd name="T7" fmla="*/ 0 h 228"/>
                  <a:gd name="T8" fmla="*/ 19 w 62"/>
                  <a:gd name="T9" fmla="*/ 0 h 228"/>
                  <a:gd name="T10" fmla="*/ 8 w 62"/>
                  <a:gd name="T11" fmla="*/ 2 h 228"/>
                  <a:gd name="T12" fmla="*/ 2 w 62"/>
                  <a:gd name="T13" fmla="*/ 4 h 228"/>
                  <a:gd name="T14" fmla="*/ 2 w 62"/>
                  <a:gd name="T15" fmla="*/ 4 h 228"/>
                  <a:gd name="T16" fmla="*/ 2 w 62"/>
                  <a:gd name="T17" fmla="*/ 4 h 228"/>
                  <a:gd name="T18" fmla="*/ 2 w 62"/>
                  <a:gd name="T19" fmla="*/ 4 h 228"/>
                  <a:gd name="T20" fmla="*/ 2 w 62"/>
                  <a:gd name="T21" fmla="*/ 4 h 228"/>
                  <a:gd name="T22" fmla="*/ 2 w 62"/>
                  <a:gd name="T23" fmla="*/ 4 h 228"/>
                  <a:gd name="T24" fmla="*/ 2 w 62"/>
                  <a:gd name="T25" fmla="*/ 4 h 228"/>
                  <a:gd name="T26" fmla="*/ 2 w 62"/>
                  <a:gd name="T27" fmla="*/ 4 h 228"/>
                  <a:gd name="T28" fmla="*/ 0 w 62"/>
                  <a:gd name="T29" fmla="*/ 5 h 228"/>
                  <a:gd name="T30" fmla="*/ 8 w 62"/>
                  <a:gd name="T31" fmla="*/ 4 h 228"/>
                  <a:gd name="T32" fmla="*/ 19 w 62"/>
                  <a:gd name="T33" fmla="*/ 2 h 228"/>
                  <a:gd name="T34" fmla="*/ 31 w 62"/>
                  <a:gd name="T35" fmla="*/ 0 h 228"/>
                  <a:gd name="T36" fmla="*/ 42 w 62"/>
                  <a:gd name="T37" fmla="*/ 2 h 228"/>
                  <a:gd name="T38" fmla="*/ 54 w 62"/>
                  <a:gd name="T39" fmla="*/ 4 h 228"/>
                  <a:gd name="T40" fmla="*/ 62 w 62"/>
                  <a:gd name="T41" fmla="*/ 5 h 228"/>
                  <a:gd name="T42" fmla="*/ 62 w 62"/>
                  <a:gd name="T43" fmla="*/ 4 h 228"/>
                  <a:gd name="T44" fmla="*/ 62 w 62"/>
                  <a:gd name="T45" fmla="*/ 4 h 228"/>
                  <a:gd name="T46" fmla="*/ 62 w 62"/>
                  <a:gd name="T47" fmla="*/ 4 h 228"/>
                  <a:gd name="T48" fmla="*/ 62 w 62"/>
                  <a:gd name="T49" fmla="*/ 4 h 228"/>
                  <a:gd name="T50" fmla="*/ 62 w 62"/>
                  <a:gd name="T51" fmla="*/ 4 h 228"/>
                  <a:gd name="T52" fmla="*/ 62 w 62"/>
                  <a:gd name="T53" fmla="*/ 4 h 228"/>
                  <a:gd name="T54" fmla="*/ 62 w 62"/>
                  <a:gd name="T55" fmla="*/ 4 h 228"/>
                  <a:gd name="T56" fmla="*/ 62 w 62"/>
                  <a:gd name="T57" fmla="*/ 4 h 228"/>
                  <a:gd name="T58" fmla="*/ 2 w 62"/>
                  <a:gd name="T59" fmla="*/ 223 h 228"/>
                  <a:gd name="T60" fmla="*/ 8 w 62"/>
                  <a:gd name="T61" fmla="*/ 225 h 228"/>
                  <a:gd name="T62" fmla="*/ 19 w 62"/>
                  <a:gd name="T63" fmla="*/ 226 h 228"/>
                  <a:gd name="T64" fmla="*/ 31 w 62"/>
                  <a:gd name="T65" fmla="*/ 228 h 228"/>
                  <a:gd name="T66" fmla="*/ 42 w 62"/>
                  <a:gd name="T67" fmla="*/ 226 h 228"/>
                  <a:gd name="T68" fmla="*/ 54 w 62"/>
                  <a:gd name="T69" fmla="*/ 225 h 228"/>
                  <a:gd name="T70" fmla="*/ 62 w 62"/>
                  <a:gd name="T71" fmla="*/ 223 h 228"/>
                  <a:gd name="T72" fmla="*/ 62 w 62"/>
                  <a:gd name="T73" fmla="*/ 223 h 228"/>
                  <a:gd name="T74" fmla="*/ 62 w 62"/>
                  <a:gd name="T75" fmla="*/ 223 h 228"/>
                  <a:gd name="T76" fmla="*/ 62 w 62"/>
                  <a:gd name="T77" fmla="*/ 223 h 228"/>
                  <a:gd name="T78" fmla="*/ 62 w 62"/>
                  <a:gd name="T79" fmla="*/ 223 h 228"/>
                  <a:gd name="T80" fmla="*/ 62 w 62"/>
                  <a:gd name="T81" fmla="*/ 223 h 228"/>
                  <a:gd name="T82" fmla="*/ 62 w 62"/>
                  <a:gd name="T83" fmla="*/ 223 h 228"/>
                  <a:gd name="T84" fmla="*/ 62 w 62"/>
                  <a:gd name="T85" fmla="*/ 223 h 228"/>
                  <a:gd name="T86" fmla="*/ 62 w 62"/>
                  <a:gd name="T87" fmla="*/ 223 h 228"/>
                  <a:gd name="T88" fmla="*/ 54 w 62"/>
                  <a:gd name="T89" fmla="*/ 225 h 228"/>
                  <a:gd name="T90" fmla="*/ 42 w 62"/>
                  <a:gd name="T91" fmla="*/ 226 h 228"/>
                  <a:gd name="T92" fmla="*/ 31 w 62"/>
                  <a:gd name="T93" fmla="*/ 226 h 228"/>
                  <a:gd name="T94" fmla="*/ 19 w 62"/>
                  <a:gd name="T95" fmla="*/ 226 h 228"/>
                  <a:gd name="T96" fmla="*/ 8 w 62"/>
                  <a:gd name="T97" fmla="*/ 225 h 228"/>
                  <a:gd name="T98" fmla="*/ 0 w 62"/>
                  <a:gd name="T99" fmla="*/ 223 h 228"/>
                  <a:gd name="T100" fmla="*/ 2 w 62"/>
                  <a:gd name="T101" fmla="*/ 223 h 228"/>
                  <a:gd name="T102" fmla="*/ 2 w 62"/>
                  <a:gd name="T103" fmla="*/ 223 h 228"/>
                  <a:gd name="T104" fmla="*/ 2 w 62"/>
                  <a:gd name="T105" fmla="*/ 223 h 228"/>
                  <a:gd name="T106" fmla="*/ 2 w 62"/>
                  <a:gd name="T107" fmla="*/ 223 h 228"/>
                  <a:gd name="T108" fmla="*/ 2 w 62"/>
                  <a:gd name="T109" fmla="*/ 223 h 228"/>
                  <a:gd name="T110" fmla="*/ 2 w 62"/>
                  <a:gd name="T111" fmla="*/ 223 h 228"/>
                  <a:gd name="T112" fmla="*/ 2 w 62"/>
                  <a:gd name="T113" fmla="*/ 223 h 228"/>
                  <a:gd name="T114" fmla="*/ 2 w 62"/>
                  <a:gd name="T115" fmla="*/ 223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228">
                    <a:moveTo>
                      <a:pt x="62" y="4"/>
                    </a:moveTo>
                    <a:lnTo>
                      <a:pt x="54" y="2"/>
                    </a:lnTo>
                    <a:lnTo>
                      <a:pt x="42" y="0"/>
                    </a:lnTo>
                    <a:lnTo>
                      <a:pt x="31" y="0"/>
                    </a:lnTo>
                    <a:lnTo>
                      <a:pt x="19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8" y="4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2" y="2"/>
                    </a:lnTo>
                    <a:lnTo>
                      <a:pt x="54" y="4"/>
                    </a:lnTo>
                    <a:lnTo>
                      <a:pt x="62" y="5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  <a:moveTo>
                      <a:pt x="2" y="223"/>
                    </a:moveTo>
                    <a:lnTo>
                      <a:pt x="8" y="225"/>
                    </a:lnTo>
                    <a:lnTo>
                      <a:pt x="19" y="226"/>
                    </a:lnTo>
                    <a:lnTo>
                      <a:pt x="31" y="228"/>
                    </a:lnTo>
                    <a:lnTo>
                      <a:pt x="42" y="226"/>
                    </a:lnTo>
                    <a:lnTo>
                      <a:pt x="54" y="225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54" y="225"/>
                    </a:lnTo>
                    <a:lnTo>
                      <a:pt x="42" y="226"/>
                    </a:lnTo>
                    <a:lnTo>
                      <a:pt x="31" y="226"/>
                    </a:lnTo>
                    <a:lnTo>
                      <a:pt x="19" y="226"/>
                    </a:lnTo>
                    <a:lnTo>
                      <a:pt x="8" y="225"/>
                    </a:lnTo>
                    <a:lnTo>
                      <a:pt x="0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close/>
                  </a:path>
                </a:pathLst>
              </a:custGeom>
              <a:solidFill>
                <a:srgbClr val="FF1C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25" name="Freeform 8853"/>
              <p:cNvSpPr>
                <a:spLocks noEditPoints="1"/>
              </p:cNvSpPr>
              <p:nvPr/>
            </p:nvSpPr>
            <p:spPr bwMode="auto">
              <a:xfrm>
                <a:off x="2019" y="3018"/>
                <a:ext cx="62" cy="226"/>
              </a:xfrm>
              <a:custGeom>
                <a:avLst/>
                <a:gdLst>
                  <a:gd name="T0" fmla="*/ 62 w 62"/>
                  <a:gd name="T1" fmla="*/ 5 h 226"/>
                  <a:gd name="T2" fmla="*/ 54 w 62"/>
                  <a:gd name="T3" fmla="*/ 4 h 226"/>
                  <a:gd name="T4" fmla="*/ 42 w 62"/>
                  <a:gd name="T5" fmla="*/ 2 h 226"/>
                  <a:gd name="T6" fmla="*/ 31 w 62"/>
                  <a:gd name="T7" fmla="*/ 0 h 226"/>
                  <a:gd name="T8" fmla="*/ 19 w 62"/>
                  <a:gd name="T9" fmla="*/ 2 h 226"/>
                  <a:gd name="T10" fmla="*/ 8 w 62"/>
                  <a:gd name="T11" fmla="*/ 4 h 226"/>
                  <a:gd name="T12" fmla="*/ 0 w 62"/>
                  <a:gd name="T13" fmla="*/ 5 h 226"/>
                  <a:gd name="T14" fmla="*/ 0 w 62"/>
                  <a:gd name="T15" fmla="*/ 5 h 226"/>
                  <a:gd name="T16" fmla="*/ 0 w 62"/>
                  <a:gd name="T17" fmla="*/ 5 h 226"/>
                  <a:gd name="T18" fmla="*/ 0 w 62"/>
                  <a:gd name="T19" fmla="*/ 5 h 226"/>
                  <a:gd name="T20" fmla="*/ 0 w 62"/>
                  <a:gd name="T21" fmla="*/ 5 h 226"/>
                  <a:gd name="T22" fmla="*/ 0 w 62"/>
                  <a:gd name="T23" fmla="*/ 5 h 226"/>
                  <a:gd name="T24" fmla="*/ 0 w 62"/>
                  <a:gd name="T25" fmla="*/ 5 h 226"/>
                  <a:gd name="T26" fmla="*/ 0 w 62"/>
                  <a:gd name="T27" fmla="*/ 5 h 226"/>
                  <a:gd name="T28" fmla="*/ 0 w 62"/>
                  <a:gd name="T29" fmla="*/ 5 h 226"/>
                  <a:gd name="T30" fmla="*/ 8 w 62"/>
                  <a:gd name="T31" fmla="*/ 4 h 226"/>
                  <a:gd name="T32" fmla="*/ 19 w 62"/>
                  <a:gd name="T33" fmla="*/ 2 h 226"/>
                  <a:gd name="T34" fmla="*/ 31 w 62"/>
                  <a:gd name="T35" fmla="*/ 2 h 226"/>
                  <a:gd name="T36" fmla="*/ 42 w 62"/>
                  <a:gd name="T37" fmla="*/ 2 h 226"/>
                  <a:gd name="T38" fmla="*/ 54 w 62"/>
                  <a:gd name="T39" fmla="*/ 4 h 226"/>
                  <a:gd name="T40" fmla="*/ 62 w 62"/>
                  <a:gd name="T41" fmla="*/ 5 h 226"/>
                  <a:gd name="T42" fmla="*/ 62 w 62"/>
                  <a:gd name="T43" fmla="*/ 5 h 226"/>
                  <a:gd name="T44" fmla="*/ 62 w 62"/>
                  <a:gd name="T45" fmla="*/ 5 h 226"/>
                  <a:gd name="T46" fmla="*/ 62 w 62"/>
                  <a:gd name="T47" fmla="*/ 5 h 226"/>
                  <a:gd name="T48" fmla="*/ 62 w 62"/>
                  <a:gd name="T49" fmla="*/ 5 h 226"/>
                  <a:gd name="T50" fmla="*/ 62 w 62"/>
                  <a:gd name="T51" fmla="*/ 5 h 226"/>
                  <a:gd name="T52" fmla="*/ 62 w 62"/>
                  <a:gd name="T53" fmla="*/ 5 h 226"/>
                  <a:gd name="T54" fmla="*/ 62 w 62"/>
                  <a:gd name="T55" fmla="*/ 5 h 226"/>
                  <a:gd name="T56" fmla="*/ 62 w 62"/>
                  <a:gd name="T57" fmla="*/ 5 h 226"/>
                  <a:gd name="T58" fmla="*/ 0 w 62"/>
                  <a:gd name="T59" fmla="*/ 223 h 226"/>
                  <a:gd name="T60" fmla="*/ 8 w 62"/>
                  <a:gd name="T61" fmla="*/ 225 h 226"/>
                  <a:gd name="T62" fmla="*/ 19 w 62"/>
                  <a:gd name="T63" fmla="*/ 226 h 226"/>
                  <a:gd name="T64" fmla="*/ 31 w 62"/>
                  <a:gd name="T65" fmla="*/ 226 h 226"/>
                  <a:gd name="T66" fmla="*/ 42 w 62"/>
                  <a:gd name="T67" fmla="*/ 226 h 226"/>
                  <a:gd name="T68" fmla="*/ 54 w 62"/>
                  <a:gd name="T69" fmla="*/ 225 h 226"/>
                  <a:gd name="T70" fmla="*/ 62 w 62"/>
                  <a:gd name="T71" fmla="*/ 223 h 226"/>
                  <a:gd name="T72" fmla="*/ 62 w 62"/>
                  <a:gd name="T73" fmla="*/ 223 h 226"/>
                  <a:gd name="T74" fmla="*/ 62 w 62"/>
                  <a:gd name="T75" fmla="*/ 223 h 226"/>
                  <a:gd name="T76" fmla="*/ 62 w 62"/>
                  <a:gd name="T77" fmla="*/ 223 h 226"/>
                  <a:gd name="T78" fmla="*/ 62 w 62"/>
                  <a:gd name="T79" fmla="*/ 223 h 226"/>
                  <a:gd name="T80" fmla="*/ 62 w 62"/>
                  <a:gd name="T81" fmla="*/ 223 h 226"/>
                  <a:gd name="T82" fmla="*/ 62 w 62"/>
                  <a:gd name="T83" fmla="*/ 223 h 226"/>
                  <a:gd name="T84" fmla="*/ 62 w 62"/>
                  <a:gd name="T85" fmla="*/ 223 h 226"/>
                  <a:gd name="T86" fmla="*/ 62 w 62"/>
                  <a:gd name="T87" fmla="*/ 223 h 226"/>
                  <a:gd name="T88" fmla="*/ 54 w 62"/>
                  <a:gd name="T89" fmla="*/ 225 h 226"/>
                  <a:gd name="T90" fmla="*/ 42 w 62"/>
                  <a:gd name="T91" fmla="*/ 226 h 226"/>
                  <a:gd name="T92" fmla="*/ 31 w 62"/>
                  <a:gd name="T93" fmla="*/ 226 h 226"/>
                  <a:gd name="T94" fmla="*/ 19 w 62"/>
                  <a:gd name="T95" fmla="*/ 226 h 226"/>
                  <a:gd name="T96" fmla="*/ 8 w 62"/>
                  <a:gd name="T97" fmla="*/ 225 h 226"/>
                  <a:gd name="T98" fmla="*/ 0 w 62"/>
                  <a:gd name="T99" fmla="*/ 223 h 226"/>
                  <a:gd name="T100" fmla="*/ 0 w 62"/>
                  <a:gd name="T101" fmla="*/ 223 h 226"/>
                  <a:gd name="T102" fmla="*/ 0 w 62"/>
                  <a:gd name="T103" fmla="*/ 223 h 226"/>
                  <a:gd name="T104" fmla="*/ 0 w 62"/>
                  <a:gd name="T105" fmla="*/ 223 h 226"/>
                  <a:gd name="T106" fmla="*/ 0 w 62"/>
                  <a:gd name="T107" fmla="*/ 223 h 226"/>
                  <a:gd name="T108" fmla="*/ 0 w 62"/>
                  <a:gd name="T109" fmla="*/ 223 h 226"/>
                  <a:gd name="T110" fmla="*/ 0 w 62"/>
                  <a:gd name="T111" fmla="*/ 223 h 226"/>
                  <a:gd name="T112" fmla="*/ 0 w 62"/>
                  <a:gd name="T113" fmla="*/ 223 h 226"/>
                  <a:gd name="T114" fmla="*/ 0 w 62"/>
                  <a:gd name="T115" fmla="*/ 223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226">
                    <a:moveTo>
                      <a:pt x="62" y="5"/>
                    </a:moveTo>
                    <a:lnTo>
                      <a:pt x="54" y="4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19" y="2"/>
                    </a:lnTo>
                    <a:lnTo>
                      <a:pt x="8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8" y="4"/>
                    </a:lnTo>
                    <a:lnTo>
                      <a:pt x="19" y="2"/>
                    </a:lnTo>
                    <a:lnTo>
                      <a:pt x="31" y="2"/>
                    </a:lnTo>
                    <a:lnTo>
                      <a:pt x="42" y="2"/>
                    </a:lnTo>
                    <a:lnTo>
                      <a:pt x="54" y="4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close/>
                    <a:moveTo>
                      <a:pt x="0" y="223"/>
                    </a:moveTo>
                    <a:lnTo>
                      <a:pt x="8" y="225"/>
                    </a:lnTo>
                    <a:lnTo>
                      <a:pt x="19" y="226"/>
                    </a:lnTo>
                    <a:lnTo>
                      <a:pt x="31" y="226"/>
                    </a:lnTo>
                    <a:lnTo>
                      <a:pt x="42" y="226"/>
                    </a:lnTo>
                    <a:lnTo>
                      <a:pt x="54" y="225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54" y="225"/>
                    </a:lnTo>
                    <a:lnTo>
                      <a:pt x="42" y="226"/>
                    </a:lnTo>
                    <a:lnTo>
                      <a:pt x="31" y="226"/>
                    </a:lnTo>
                    <a:lnTo>
                      <a:pt x="19" y="226"/>
                    </a:lnTo>
                    <a:lnTo>
                      <a:pt x="8" y="225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close/>
                  </a:path>
                </a:pathLst>
              </a:custGeom>
              <a:solidFill>
                <a:srgbClr val="FF1C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26" name="Freeform 8854"/>
              <p:cNvSpPr>
                <a:spLocks noEditPoints="1"/>
              </p:cNvSpPr>
              <p:nvPr/>
            </p:nvSpPr>
            <p:spPr bwMode="auto">
              <a:xfrm>
                <a:off x="2019" y="3020"/>
                <a:ext cx="64" cy="224"/>
              </a:xfrm>
              <a:custGeom>
                <a:avLst/>
                <a:gdLst>
                  <a:gd name="T0" fmla="*/ 62 w 64"/>
                  <a:gd name="T1" fmla="*/ 3 h 224"/>
                  <a:gd name="T2" fmla="*/ 54 w 64"/>
                  <a:gd name="T3" fmla="*/ 2 h 224"/>
                  <a:gd name="T4" fmla="*/ 42 w 64"/>
                  <a:gd name="T5" fmla="*/ 0 h 224"/>
                  <a:gd name="T6" fmla="*/ 31 w 64"/>
                  <a:gd name="T7" fmla="*/ 0 h 224"/>
                  <a:gd name="T8" fmla="*/ 19 w 64"/>
                  <a:gd name="T9" fmla="*/ 0 h 224"/>
                  <a:gd name="T10" fmla="*/ 8 w 64"/>
                  <a:gd name="T11" fmla="*/ 2 h 224"/>
                  <a:gd name="T12" fmla="*/ 0 w 64"/>
                  <a:gd name="T13" fmla="*/ 3 h 224"/>
                  <a:gd name="T14" fmla="*/ 0 w 64"/>
                  <a:gd name="T15" fmla="*/ 3 h 224"/>
                  <a:gd name="T16" fmla="*/ 0 w 64"/>
                  <a:gd name="T17" fmla="*/ 3 h 224"/>
                  <a:gd name="T18" fmla="*/ 0 w 64"/>
                  <a:gd name="T19" fmla="*/ 3 h 224"/>
                  <a:gd name="T20" fmla="*/ 0 w 64"/>
                  <a:gd name="T21" fmla="*/ 3 h 224"/>
                  <a:gd name="T22" fmla="*/ 0 w 64"/>
                  <a:gd name="T23" fmla="*/ 3 h 224"/>
                  <a:gd name="T24" fmla="*/ 0 w 64"/>
                  <a:gd name="T25" fmla="*/ 3 h 224"/>
                  <a:gd name="T26" fmla="*/ 0 w 64"/>
                  <a:gd name="T27" fmla="*/ 3 h 224"/>
                  <a:gd name="T28" fmla="*/ 0 w 64"/>
                  <a:gd name="T29" fmla="*/ 3 h 224"/>
                  <a:gd name="T30" fmla="*/ 8 w 64"/>
                  <a:gd name="T31" fmla="*/ 2 h 224"/>
                  <a:gd name="T32" fmla="*/ 19 w 64"/>
                  <a:gd name="T33" fmla="*/ 0 h 224"/>
                  <a:gd name="T34" fmla="*/ 31 w 64"/>
                  <a:gd name="T35" fmla="*/ 0 h 224"/>
                  <a:gd name="T36" fmla="*/ 42 w 64"/>
                  <a:gd name="T37" fmla="*/ 0 h 224"/>
                  <a:gd name="T38" fmla="*/ 54 w 64"/>
                  <a:gd name="T39" fmla="*/ 2 h 224"/>
                  <a:gd name="T40" fmla="*/ 64 w 64"/>
                  <a:gd name="T41" fmla="*/ 3 h 224"/>
                  <a:gd name="T42" fmla="*/ 64 w 64"/>
                  <a:gd name="T43" fmla="*/ 3 h 224"/>
                  <a:gd name="T44" fmla="*/ 62 w 64"/>
                  <a:gd name="T45" fmla="*/ 3 h 224"/>
                  <a:gd name="T46" fmla="*/ 62 w 64"/>
                  <a:gd name="T47" fmla="*/ 3 h 224"/>
                  <a:gd name="T48" fmla="*/ 62 w 64"/>
                  <a:gd name="T49" fmla="*/ 3 h 224"/>
                  <a:gd name="T50" fmla="*/ 62 w 64"/>
                  <a:gd name="T51" fmla="*/ 3 h 224"/>
                  <a:gd name="T52" fmla="*/ 62 w 64"/>
                  <a:gd name="T53" fmla="*/ 3 h 224"/>
                  <a:gd name="T54" fmla="*/ 62 w 64"/>
                  <a:gd name="T55" fmla="*/ 3 h 224"/>
                  <a:gd name="T56" fmla="*/ 62 w 64"/>
                  <a:gd name="T57" fmla="*/ 3 h 224"/>
                  <a:gd name="T58" fmla="*/ 0 w 64"/>
                  <a:gd name="T59" fmla="*/ 221 h 224"/>
                  <a:gd name="T60" fmla="*/ 8 w 64"/>
                  <a:gd name="T61" fmla="*/ 223 h 224"/>
                  <a:gd name="T62" fmla="*/ 19 w 64"/>
                  <a:gd name="T63" fmla="*/ 224 h 224"/>
                  <a:gd name="T64" fmla="*/ 31 w 64"/>
                  <a:gd name="T65" fmla="*/ 224 h 224"/>
                  <a:gd name="T66" fmla="*/ 42 w 64"/>
                  <a:gd name="T67" fmla="*/ 224 h 224"/>
                  <a:gd name="T68" fmla="*/ 54 w 64"/>
                  <a:gd name="T69" fmla="*/ 223 h 224"/>
                  <a:gd name="T70" fmla="*/ 62 w 64"/>
                  <a:gd name="T71" fmla="*/ 221 h 224"/>
                  <a:gd name="T72" fmla="*/ 62 w 64"/>
                  <a:gd name="T73" fmla="*/ 221 h 224"/>
                  <a:gd name="T74" fmla="*/ 62 w 64"/>
                  <a:gd name="T75" fmla="*/ 221 h 224"/>
                  <a:gd name="T76" fmla="*/ 62 w 64"/>
                  <a:gd name="T77" fmla="*/ 221 h 224"/>
                  <a:gd name="T78" fmla="*/ 62 w 64"/>
                  <a:gd name="T79" fmla="*/ 221 h 224"/>
                  <a:gd name="T80" fmla="*/ 62 w 64"/>
                  <a:gd name="T81" fmla="*/ 219 h 224"/>
                  <a:gd name="T82" fmla="*/ 62 w 64"/>
                  <a:gd name="T83" fmla="*/ 219 h 224"/>
                  <a:gd name="T84" fmla="*/ 64 w 64"/>
                  <a:gd name="T85" fmla="*/ 219 h 224"/>
                  <a:gd name="T86" fmla="*/ 64 w 64"/>
                  <a:gd name="T87" fmla="*/ 219 h 224"/>
                  <a:gd name="T88" fmla="*/ 54 w 64"/>
                  <a:gd name="T89" fmla="*/ 223 h 224"/>
                  <a:gd name="T90" fmla="*/ 42 w 64"/>
                  <a:gd name="T91" fmla="*/ 223 h 224"/>
                  <a:gd name="T92" fmla="*/ 31 w 64"/>
                  <a:gd name="T93" fmla="*/ 224 h 224"/>
                  <a:gd name="T94" fmla="*/ 19 w 64"/>
                  <a:gd name="T95" fmla="*/ 223 h 224"/>
                  <a:gd name="T96" fmla="*/ 8 w 64"/>
                  <a:gd name="T97" fmla="*/ 223 h 224"/>
                  <a:gd name="T98" fmla="*/ 0 w 64"/>
                  <a:gd name="T99" fmla="*/ 219 h 224"/>
                  <a:gd name="T100" fmla="*/ 0 w 64"/>
                  <a:gd name="T101" fmla="*/ 219 h 224"/>
                  <a:gd name="T102" fmla="*/ 0 w 64"/>
                  <a:gd name="T103" fmla="*/ 219 h 224"/>
                  <a:gd name="T104" fmla="*/ 0 w 64"/>
                  <a:gd name="T105" fmla="*/ 219 h 224"/>
                  <a:gd name="T106" fmla="*/ 0 w 64"/>
                  <a:gd name="T107" fmla="*/ 221 h 224"/>
                  <a:gd name="T108" fmla="*/ 0 w 64"/>
                  <a:gd name="T109" fmla="*/ 221 h 224"/>
                  <a:gd name="T110" fmla="*/ 0 w 64"/>
                  <a:gd name="T111" fmla="*/ 221 h 224"/>
                  <a:gd name="T112" fmla="*/ 0 w 64"/>
                  <a:gd name="T113" fmla="*/ 221 h 224"/>
                  <a:gd name="T114" fmla="*/ 0 w 64"/>
                  <a:gd name="T115" fmla="*/ 221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" h="224">
                    <a:moveTo>
                      <a:pt x="62" y="3"/>
                    </a:moveTo>
                    <a:lnTo>
                      <a:pt x="54" y="2"/>
                    </a:lnTo>
                    <a:lnTo>
                      <a:pt x="42" y="0"/>
                    </a:lnTo>
                    <a:lnTo>
                      <a:pt x="31" y="0"/>
                    </a:lnTo>
                    <a:lnTo>
                      <a:pt x="19" y="0"/>
                    </a:lnTo>
                    <a:lnTo>
                      <a:pt x="8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8" y="2"/>
                    </a:lnTo>
                    <a:lnTo>
                      <a:pt x="19" y="0"/>
                    </a:lnTo>
                    <a:lnTo>
                      <a:pt x="31" y="0"/>
                    </a:lnTo>
                    <a:lnTo>
                      <a:pt x="42" y="0"/>
                    </a:lnTo>
                    <a:lnTo>
                      <a:pt x="54" y="2"/>
                    </a:lnTo>
                    <a:lnTo>
                      <a:pt x="64" y="3"/>
                    </a:lnTo>
                    <a:lnTo>
                      <a:pt x="64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close/>
                    <a:moveTo>
                      <a:pt x="0" y="221"/>
                    </a:moveTo>
                    <a:lnTo>
                      <a:pt x="8" y="223"/>
                    </a:lnTo>
                    <a:lnTo>
                      <a:pt x="19" y="224"/>
                    </a:lnTo>
                    <a:lnTo>
                      <a:pt x="31" y="224"/>
                    </a:lnTo>
                    <a:lnTo>
                      <a:pt x="42" y="224"/>
                    </a:lnTo>
                    <a:lnTo>
                      <a:pt x="54" y="223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19"/>
                    </a:lnTo>
                    <a:lnTo>
                      <a:pt x="62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54" y="223"/>
                    </a:lnTo>
                    <a:lnTo>
                      <a:pt x="42" y="223"/>
                    </a:lnTo>
                    <a:lnTo>
                      <a:pt x="31" y="224"/>
                    </a:lnTo>
                    <a:lnTo>
                      <a:pt x="19" y="223"/>
                    </a:lnTo>
                    <a:lnTo>
                      <a:pt x="8" y="223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close/>
                  </a:path>
                </a:pathLst>
              </a:custGeom>
              <a:solidFill>
                <a:srgbClr val="FF1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27" name="Freeform 8855"/>
              <p:cNvSpPr>
                <a:spLocks noEditPoints="1"/>
              </p:cNvSpPr>
              <p:nvPr/>
            </p:nvSpPr>
            <p:spPr bwMode="auto">
              <a:xfrm>
                <a:off x="2019" y="3020"/>
                <a:ext cx="64" cy="224"/>
              </a:xfrm>
              <a:custGeom>
                <a:avLst/>
                <a:gdLst>
                  <a:gd name="T0" fmla="*/ 64 w 64"/>
                  <a:gd name="T1" fmla="*/ 3 h 224"/>
                  <a:gd name="T2" fmla="*/ 54 w 64"/>
                  <a:gd name="T3" fmla="*/ 2 h 224"/>
                  <a:gd name="T4" fmla="*/ 42 w 64"/>
                  <a:gd name="T5" fmla="*/ 0 h 224"/>
                  <a:gd name="T6" fmla="*/ 31 w 64"/>
                  <a:gd name="T7" fmla="*/ 0 h 224"/>
                  <a:gd name="T8" fmla="*/ 19 w 64"/>
                  <a:gd name="T9" fmla="*/ 0 h 224"/>
                  <a:gd name="T10" fmla="*/ 8 w 64"/>
                  <a:gd name="T11" fmla="*/ 2 h 224"/>
                  <a:gd name="T12" fmla="*/ 0 w 64"/>
                  <a:gd name="T13" fmla="*/ 3 h 224"/>
                  <a:gd name="T14" fmla="*/ 0 w 64"/>
                  <a:gd name="T15" fmla="*/ 3 h 224"/>
                  <a:gd name="T16" fmla="*/ 0 w 64"/>
                  <a:gd name="T17" fmla="*/ 3 h 224"/>
                  <a:gd name="T18" fmla="*/ 0 w 64"/>
                  <a:gd name="T19" fmla="*/ 3 h 224"/>
                  <a:gd name="T20" fmla="*/ 0 w 64"/>
                  <a:gd name="T21" fmla="*/ 3 h 224"/>
                  <a:gd name="T22" fmla="*/ 0 w 64"/>
                  <a:gd name="T23" fmla="*/ 5 h 224"/>
                  <a:gd name="T24" fmla="*/ 0 w 64"/>
                  <a:gd name="T25" fmla="*/ 5 h 224"/>
                  <a:gd name="T26" fmla="*/ 0 w 64"/>
                  <a:gd name="T27" fmla="*/ 5 h 224"/>
                  <a:gd name="T28" fmla="*/ 0 w 64"/>
                  <a:gd name="T29" fmla="*/ 5 h 224"/>
                  <a:gd name="T30" fmla="*/ 8 w 64"/>
                  <a:gd name="T31" fmla="*/ 2 h 224"/>
                  <a:gd name="T32" fmla="*/ 19 w 64"/>
                  <a:gd name="T33" fmla="*/ 2 h 224"/>
                  <a:gd name="T34" fmla="*/ 31 w 64"/>
                  <a:gd name="T35" fmla="*/ 0 h 224"/>
                  <a:gd name="T36" fmla="*/ 42 w 64"/>
                  <a:gd name="T37" fmla="*/ 2 h 224"/>
                  <a:gd name="T38" fmla="*/ 54 w 64"/>
                  <a:gd name="T39" fmla="*/ 2 h 224"/>
                  <a:gd name="T40" fmla="*/ 64 w 64"/>
                  <a:gd name="T41" fmla="*/ 5 h 224"/>
                  <a:gd name="T42" fmla="*/ 64 w 64"/>
                  <a:gd name="T43" fmla="*/ 5 h 224"/>
                  <a:gd name="T44" fmla="*/ 64 w 64"/>
                  <a:gd name="T45" fmla="*/ 5 h 224"/>
                  <a:gd name="T46" fmla="*/ 64 w 64"/>
                  <a:gd name="T47" fmla="*/ 5 h 224"/>
                  <a:gd name="T48" fmla="*/ 64 w 64"/>
                  <a:gd name="T49" fmla="*/ 3 h 224"/>
                  <a:gd name="T50" fmla="*/ 64 w 64"/>
                  <a:gd name="T51" fmla="*/ 3 h 224"/>
                  <a:gd name="T52" fmla="*/ 64 w 64"/>
                  <a:gd name="T53" fmla="*/ 3 h 224"/>
                  <a:gd name="T54" fmla="*/ 64 w 64"/>
                  <a:gd name="T55" fmla="*/ 3 h 224"/>
                  <a:gd name="T56" fmla="*/ 64 w 64"/>
                  <a:gd name="T57" fmla="*/ 3 h 224"/>
                  <a:gd name="T58" fmla="*/ 0 w 64"/>
                  <a:gd name="T59" fmla="*/ 219 h 224"/>
                  <a:gd name="T60" fmla="*/ 8 w 64"/>
                  <a:gd name="T61" fmla="*/ 223 h 224"/>
                  <a:gd name="T62" fmla="*/ 19 w 64"/>
                  <a:gd name="T63" fmla="*/ 223 h 224"/>
                  <a:gd name="T64" fmla="*/ 31 w 64"/>
                  <a:gd name="T65" fmla="*/ 224 h 224"/>
                  <a:gd name="T66" fmla="*/ 42 w 64"/>
                  <a:gd name="T67" fmla="*/ 223 h 224"/>
                  <a:gd name="T68" fmla="*/ 54 w 64"/>
                  <a:gd name="T69" fmla="*/ 223 h 224"/>
                  <a:gd name="T70" fmla="*/ 64 w 64"/>
                  <a:gd name="T71" fmla="*/ 219 h 224"/>
                  <a:gd name="T72" fmla="*/ 64 w 64"/>
                  <a:gd name="T73" fmla="*/ 219 h 224"/>
                  <a:gd name="T74" fmla="*/ 64 w 64"/>
                  <a:gd name="T75" fmla="*/ 219 h 224"/>
                  <a:gd name="T76" fmla="*/ 64 w 64"/>
                  <a:gd name="T77" fmla="*/ 219 h 224"/>
                  <a:gd name="T78" fmla="*/ 64 w 64"/>
                  <a:gd name="T79" fmla="*/ 219 h 224"/>
                  <a:gd name="T80" fmla="*/ 64 w 64"/>
                  <a:gd name="T81" fmla="*/ 219 h 224"/>
                  <a:gd name="T82" fmla="*/ 64 w 64"/>
                  <a:gd name="T83" fmla="*/ 219 h 224"/>
                  <a:gd name="T84" fmla="*/ 64 w 64"/>
                  <a:gd name="T85" fmla="*/ 219 h 224"/>
                  <a:gd name="T86" fmla="*/ 64 w 64"/>
                  <a:gd name="T87" fmla="*/ 219 h 224"/>
                  <a:gd name="T88" fmla="*/ 54 w 64"/>
                  <a:gd name="T89" fmla="*/ 221 h 224"/>
                  <a:gd name="T90" fmla="*/ 42 w 64"/>
                  <a:gd name="T91" fmla="*/ 223 h 224"/>
                  <a:gd name="T92" fmla="*/ 31 w 64"/>
                  <a:gd name="T93" fmla="*/ 223 h 224"/>
                  <a:gd name="T94" fmla="*/ 19 w 64"/>
                  <a:gd name="T95" fmla="*/ 223 h 224"/>
                  <a:gd name="T96" fmla="*/ 8 w 64"/>
                  <a:gd name="T97" fmla="*/ 221 h 224"/>
                  <a:gd name="T98" fmla="*/ 0 w 64"/>
                  <a:gd name="T99" fmla="*/ 219 h 224"/>
                  <a:gd name="T100" fmla="*/ 0 w 64"/>
                  <a:gd name="T101" fmla="*/ 219 h 224"/>
                  <a:gd name="T102" fmla="*/ 0 w 64"/>
                  <a:gd name="T103" fmla="*/ 219 h 224"/>
                  <a:gd name="T104" fmla="*/ 0 w 64"/>
                  <a:gd name="T105" fmla="*/ 219 h 224"/>
                  <a:gd name="T106" fmla="*/ 0 w 64"/>
                  <a:gd name="T107" fmla="*/ 219 h 224"/>
                  <a:gd name="T108" fmla="*/ 0 w 64"/>
                  <a:gd name="T109" fmla="*/ 219 h 224"/>
                  <a:gd name="T110" fmla="*/ 0 w 64"/>
                  <a:gd name="T111" fmla="*/ 219 h 224"/>
                  <a:gd name="T112" fmla="*/ 0 w 64"/>
                  <a:gd name="T113" fmla="*/ 219 h 224"/>
                  <a:gd name="T114" fmla="*/ 0 w 64"/>
                  <a:gd name="T115" fmla="*/ 219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" h="224">
                    <a:moveTo>
                      <a:pt x="64" y="3"/>
                    </a:moveTo>
                    <a:lnTo>
                      <a:pt x="54" y="2"/>
                    </a:lnTo>
                    <a:lnTo>
                      <a:pt x="42" y="0"/>
                    </a:lnTo>
                    <a:lnTo>
                      <a:pt x="31" y="0"/>
                    </a:lnTo>
                    <a:lnTo>
                      <a:pt x="19" y="0"/>
                    </a:lnTo>
                    <a:lnTo>
                      <a:pt x="8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8" y="2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2" y="2"/>
                    </a:lnTo>
                    <a:lnTo>
                      <a:pt x="54" y="2"/>
                    </a:lnTo>
                    <a:lnTo>
                      <a:pt x="64" y="5"/>
                    </a:lnTo>
                    <a:lnTo>
                      <a:pt x="64" y="5"/>
                    </a:lnTo>
                    <a:lnTo>
                      <a:pt x="64" y="5"/>
                    </a:lnTo>
                    <a:lnTo>
                      <a:pt x="64" y="5"/>
                    </a:lnTo>
                    <a:lnTo>
                      <a:pt x="64" y="3"/>
                    </a:lnTo>
                    <a:lnTo>
                      <a:pt x="64" y="3"/>
                    </a:lnTo>
                    <a:lnTo>
                      <a:pt x="64" y="3"/>
                    </a:lnTo>
                    <a:lnTo>
                      <a:pt x="64" y="3"/>
                    </a:lnTo>
                    <a:lnTo>
                      <a:pt x="64" y="3"/>
                    </a:lnTo>
                    <a:close/>
                    <a:moveTo>
                      <a:pt x="0" y="219"/>
                    </a:moveTo>
                    <a:lnTo>
                      <a:pt x="8" y="223"/>
                    </a:lnTo>
                    <a:lnTo>
                      <a:pt x="19" y="223"/>
                    </a:lnTo>
                    <a:lnTo>
                      <a:pt x="31" y="224"/>
                    </a:lnTo>
                    <a:lnTo>
                      <a:pt x="42" y="223"/>
                    </a:lnTo>
                    <a:lnTo>
                      <a:pt x="54" y="223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54" y="221"/>
                    </a:lnTo>
                    <a:lnTo>
                      <a:pt x="42" y="223"/>
                    </a:lnTo>
                    <a:lnTo>
                      <a:pt x="31" y="223"/>
                    </a:lnTo>
                    <a:lnTo>
                      <a:pt x="19" y="223"/>
                    </a:lnTo>
                    <a:lnTo>
                      <a:pt x="8" y="22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28" name="Freeform 8856"/>
              <p:cNvSpPr>
                <a:spLocks noEditPoints="1"/>
              </p:cNvSpPr>
              <p:nvPr/>
            </p:nvSpPr>
            <p:spPr bwMode="auto">
              <a:xfrm>
                <a:off x="2017" y="3020"/>
                <a:ext cx="66" cy="223"/>
              </a:xfrm>
              <a:custGeom>
                <a:avLst/>
                <a:gdLst>
                  <a:gd name="T0" fmla="*/ 66 w 66"/>
                  <a:gd name="T1" fmla="*/ 5 h 223"/>
                  <a:gd name="T2" fmla="*/ 56 w 66"/>
                  <a:gd name="T3" fmla="*/ 2 h 223"/>
                  <a:gd name="T4" fmla="*/ 44 w 66"/>
                  <a:gd name="T5" fmla="*/ 2 h 223"/>
                  <a:gd name="T6" fmla="*/ 33 w 66"/>
                  <a:gd name="T7" fmla="*/ 0 h 223"/>
                  <a:gd name="T8" fmla="*/ 21 w 66"/>
                  <a:gd name="T9" fmla="*/ 2 h 223"/>
                  <a:gd name="T10" fmla="*/ 10 w 66"/>
                  <a:gd name="T11" fmla="*/ 2 h 223"/>
                  <a:gd name="T12" fmla="*/ 2 w 66"/>
                  <a:gd name="T13" fmla="*/ 5 h 223"/>
                  <a:gd name="T14" fmla="*/ 0 w 66"/>
                  <a:gd name="T15" fmla="*/ 5 h 223"/>
                  <a:gd name="T16" fmla="*/ 0 w 66"/>
                  <a:gd name="T17" fmla="*/ 5 h 223"/>
                  <a:gd name="T18" fmla="*/ 0 w 66"/>
                  <a:gd name="T19" fmla="*/ 5 h 223"/>
                  <a:gd name="T20" fmla="*/ 0 w 66"/>
                  <a:gd name="T21" fmla="*/ 5 h 223"/>
                  <a:gd name="T22" fmla="*/ 0 w 66"/>
                  <a:gd name="T23" fmla="*/ 5 h 223"/>
                  <a:gd name="T24" fmla="*/ 0 w 66"/>
                  <a:gd name="T25" fmla="*/ 5 h 223"/>
                  <a:gd name="T26" fmla="*/ 0 w 66"/>
                  <a:gd name="T27" fmla="*/ 5 h 223"/>
                  <a:gd name="T28" fmla="*/ 0 w 66"/>
                  <a:gd name="T29" fmla="*/ 5 h 223"/>
                  <a:gd name="T30" fmla="*/ 12 w 66"/>
                  <a:gd name="T31" fmla="*/ 3 h 223"/>
                  <a:gd name="T32" fmla="*/ 21 w 66"/>
                  <a:gd name="T33" fmla="*/ 2 h 223"/>
                  <a:gd name="T34" fmla="*/ 33 w 66"/>
                  <a:gd name="T35" fmla="*/ 0 h 223"/>
                  <a:gd name="T36" fmla="*/ 44 w 66"/>
                  <a:gd name="T37" fmla="*/ 2 h 223"/>
                  <a:gd name="T38" fmla="*/ 56 w 66"/>
                  <a:gd name="T39" fmla="*/ 3 h 223"/>
                  <a:gd name="T40" fmla="*/ 66 w 66"/>
                  <a:gd name="T41" fmla="*/ 5 h 223"/>
                  <a:gd name="T42" fmla="*/ 66 w 66"/>
                  <a:gd name="T43" fmla="*/ 5 h 223"/>
                  <a:gd name="T44" fmla="*/ 66 w 66"/>
                  <a:gd name="T45" fmla="*/ 5 h 223"/>
                  <a:gd name="T46" fmla="*/ 66 w 66"/>
                  <a:gd name="T47" fmla="*/ 5 h 223"/>
                  <a:gd name="T48" fmla="*/ 66 w 66"/>
                  <a:gd name="T49" fmla="*/ 5 h 223"/>
                  <a:gd name="T50" fmla="*/ 66 w 66"/>
                  <a:gd name="T51" fmla="*/ 5 h 223"/>
                  <a:gd name="T52" fmla="*/ 66 w 66"/>
                  <a:gd name="T53" fmla="*/ 5 h 223"/>
                  <a:gd name="T54" fmla="*/ 66 w 66"/>
                  <a:gd name="T55" fmla="*/ 5 h 223"/>
                  <a:gd name="T56" fmla="*/ 66 w 66"/>
                  <a:gd name="T57" fmla="*/ 5 h 223"/>
                  <a:gd name="T58" fmla="*/ 2 w 66"/>
                  <a:gd name="T59" fmla="*/ 219 h 223"/>
                  <a:gd name="T60" fmla="*/ 10 w 66"/>
                  <a:gd name="T61" fmla="*/ 221 h 223"/>
                  <a:gd name="T62" fmla="*/ 21 w 66"/>
                  <a:gd name="T63" fmla="*/ 223 h 223"/>
                  <a:gd name="T64" fmla="*/ 33 w 66"/>
                  <a:gd name="T65" fmla="*/ 223 h 223"/>
                  <a:gd name="T66" fmla="*/ 44 w 66"/>
                  <a:gd name="T67" fmla="*/ 223 h 223"/>
                  <a:gd name="T68" fmla="*/ 56 w 66"/>
                  <a:gd name="T69" fmla="*/ 221 h 223"/>
                  <a:gd name="T70" fmla="*/ 66 w 66"/>
                  <a:gd name="T71" fmla="*/ 219 h 223"/>
                  <a:gd name="T72" fmla="*/ 66 w 66"/>
                  <a:gd name="T73" fmla="*/ 219 h 223"/>
                  <a:gd name="T74" fmla="*/ 66 w 66"/>
                  <a:gd name="T75" fmla="*/ 219 h 223"/>
                  <a:gd name="T76" fmla="*/ 66 w 66"/>
                  <a:gd name="T77" fmla="*/ 219 h 223"/>
                  <a:gd name="T78" fmla="*/ 66 w 66"/>
                  <a:gd name="T79" fmla="*/ 219 h 223"/>
                  <a:gd name="T80" fmla="*/ 66 w 66"/>
                  <a:gd name="T81" fmla="*/ 219 h 223"/>
                  <a:gd name="T82" fmla="*/ 66 w 66"/>
                  <a:gd name="T83" fmla="*/ 219 h 223"/>
                  <a:gd name="T84" fmla="*/ 66 w 66"/>
                  <a:gd name="T85" fmla="*/ 219 h 223"/>
                  <a:gd name="T86" fmla="*/ 66 w 66"/>
                  <a:gd name="T87" fmla="*/ 219 h 223"/>
                  <a:gd name="T88" fmla="*/ 56 w 66"/>
                  <a:gd name="T89" fmla="*/ 221 h 223"/>
                  <a:gd name="T90" fmla="*/ 44 w 66"/>
                  <a:gd name="T91" fmla="*/ 223 h 223"/>
                  <a:gd name="T92" fmla="*/ 33 w 66"/>
                  <a:gd name="T93" fmla="*/ 223 h 223"/>
                  <a:gd name="T94" fmla="*/ 21 w 66"/>
                  <a:gd name="T95" fmla="*/ 223 h 223"/>
                  <a:gd name="T96" fmla="*/ 12 w 66"/>
                  <a:gd name="T97" fmla="*/ 221 h 223"/>
                  <a:gd name="T98" fmla="*/ 0 w 66"/>
                  <a:gd name="T99" fmla="*/ 219 h 223"/>
                  <a:gd name="T100" fmla="*/ 0 w 66"/>
                  <a:gd name="T101" fmla="*/ 219 h 223"/>
                  <a:gd name="T102" fmla="*/ 0 w 66"/>
                  <a:gd name="T103" fmla="*/ 219 h 223"/>
                  <a:gd name="T104" fmla="*/ 0 w 66"/>
                  <a:gd name="T105" fmla="*/ 219 h 223"/>
                  <a:gd name="T106" fmla="*/ 0 w 66"/>
                  <a:gd name="T107" fmla="*/ 219 h 223"/>
                  <a:gd name="T108" fmla="*/ 0 w 66"/>
                  <a:gd name="T109" fmla="*/ 219 h 223"/>
                  <a:gd name="T110" fmla="*/ 0 w 66"/>
                  <a:gd name="T111" fmla="*/ 219 h 223"/>
                  <a:gd name="T112" fmla="*/ 0 w 66"/>
                  <a:gd name="T113" fmla="*/ 219 h 223"/>
                  <a:gd name="T114" fmla="*/ 2 w 66"/>
                  <a:gd name="T115" fmla="*/ 219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223">
                    <a:moveTo>
                      <a:pt x="66" y="5"/>
                    </a:moveTo>
                    <a:lnTo>
                      <a:pt x="56" y="2"/>
                    </a:lnTo>
                    <a:lnTo>
                      <a:pt x="44" y="2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0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2" y="3"/>
                    </a:lnTo>
                    <a:lnTo>
                      <a:pt x="21" y="2"/>
                    </a:lnTo>
                    <a:lnTo>
                      <a:pt x="33" y="0"/>
                    </a:lnTo>
                    <a:lnTo>
                      <a:pt x="44" y="2"/>
                    </a:lnTo>
                    <a:lnTo>
                      <a:pt x="56" y="3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close/>
                    <a:moveTo>
                      <a:pt x="2" y="219"/>
                    </a:moveTo>
                    <a:lnTo>
                      <a:pt x="10" y="221"/>
                    </a:lnTo>
                    <a:lnTo>
                      <a:pt x="21" y="223"/>
                    </a:lnTo>
                    <a:lnTo>
                      <a:pt x="33" y="223"/>
                    </a:lnTo>
                    <a:lnTo>
                      <a:pt x="44" y="223"/>
                    </a:lnTo>
                    <a:lnTo>
                      <a:pt x="56" y="221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56" y="221"/>
                    </a:lnTo>
                    <a:lnTo>
                      <a:pt x="44" y="223"/>
                    </a:lnTo>
                    <a:lnTo>
                      <a:pt x="33" y="223"/>
                    </a:lnTo>
                    <a:lnTo>
                      <a:pt x="21" y="223"/>
                    </a:lnTo>
                    <a:lnTo>
                      <a:pt x="12" y="22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2" y="219"/>
                    </a:lnTo>
                    <a:close/>
                  </a:path>
                </a:pathLst>
              </a:cu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29" name="Freeform 8857"/>
              <p:cNvSpPr>
                <a:spLocks noEditPoints="1"/>
              </p:cNvSpPr>
              <p:nvPr/>
            </p:nvSpPr>
            <p:spPr bwMode="auto">
              <a:xfrm>
                <a:off x="2017" y="3020"/>
                <a:ext cx="67" cy="223"/>
              </a:xfrm>
              <a:custGeom>
                <a:avLst/>
                <a:gdLst>
                  <a:gd name="T0" fmla="*/ 66 w 67"/>
                  <a:gd name="T1" fmla="*/ 5 h 223"/>
                  <a:gd name="T2" fmla="*/ 56 w 67"/>
                  <a:gd name="T3" fmla="*/ 3 h 223"/>
                  <a:gd name="T4" fmla="*/ 44 w 67"/>
                  <a:gd name="T5" fmla="*/ 2 h 223"/>
                  <a:gd name="T6" fmla="*/ 33 w 67"/>
                  <a:gd name="T7" fmla="*/ 0 h 223"/>
                  <a:gd name="T8" fmla="*/ 21 w 67"/>
                  <a:gd name="T9" fmla="*/ 2 h 223"/>
                  <a:gd name="T10" fmla="*/ 12 w 67"/>
                  <a:gd name="T11" fmla="*/ 3 h 223"/>
                  <a:gd name="T12" fmla="*/ 0 w 67"/>
                  <a:gd name="T13" fmla="*/ 5 h 223"/>
                  <a:gd name="T14" fmla="*/ 0 w 67"/>
                  <a:gd name="T15" fmla="*/ 5 h 223"/>
                  <a:gd name="T16" fmla="*/ 0 w 67"/>
                  <a:gd name="T17" fmla="*/ 5 h 223"/>
                  <a:gd name="T18" fmla="*/ 0 w 67"/>
                  <a:gd name="T19" fmla="*/ 5 h 223"/>
                  <a:gd name="T20" fmla="*/ 0 w 67"/>
                  <a:gd name="T21" fmla="*/ 5 h 223"/>
                  <a:gd name="T22" fmla="*/ 0 w 67"/>
                  <a:gd name="T23" fmla="*/ 5 h 223"/>
                  <a:gd name="T24" fmla="*/ 0 w 67"/>
                  <a:gd name="T25" fmla="*/ 5 h 223"/>
                  <a:gd name="T26" fmla="*/ 0 w 67"/>
                  <a:gd name="T27" fmla="*/ 5 h 223"/>
                  <a:gd name="T28" fmla="*/ 0 w 67"/>
                  <a:gd name="T29" fmla="*/ 5 h 223"/>
                  <a:gd name="T30" fmla="*/ 0 w 67"/>
                  <a:gd name="T31" fmla="*/ 5 h 223"/>
                  <a:gd name="T32" fmla="*/ 12 w 67"/>
                  <a:gd name="T33" fmla="*/ 3 h 223"/>
                  <a:gd name="T34" fmla="*/ 21 w 67"/>
                  <a:gd name="T35" fmla="*/ 2 h 223"/>
                  <a:gd name="T36" fmla="*/ 33 w 67"/>
                  <a:gd name="T37" fmla="*/ 2 h 223"/>
                  <a:gd name="T38" fmla="*/ 44 w 67"/>
                  <a:gd name="T39" fmla="*/ 2 h 223"/>
                  <a:gd name="T40" fmla="*/ 56 w 67"/>
                  <a:gd name="T41" fmla="*/ 3 h 223"/>
                  <a:gd name="T42" fmla="*/ 66 w 67"/>
                  <a:gd name="T43" fmla="*/ 5 h 223"/>
                  <a:gd name="T44" fmla="*/ 67 w 67"/>
                  <a:gd name="T45" fmla="*/ 5 h 223"/>
                  <a:gd name="T46" fmla="*/ 66 w 67"/>
                  <a:gd name="T47" fmla="*/ 5 h 223"/>
                  <a:gd name="T48" fmla="*/ 66 w 67"/>
                  <a:gd name="T49" fmla="*/ 5 h 223"/>
                  <a:gd name="T50" fmla="*/ 66 w 67"/>
                  <a:gd name="T51" fmla="*/ 5 h 223"/>
                  <a:gd name="T52" fmla="*/ 66 w 67"/>
                  <a:gd name="T53" fmla="*/ 5 h 223"/>
                  <a:gd name="T54" fmla="*/ 66 w 67"/>
                  <a:gd name="T55" fmla="*/ 5 h 223"/>
                  <a:gd name="T56" fmla="*/ 66 w 67"/>
                  <a:gd name="T57" fmla="*/ 5 h 223"/>
                  <a:gd name="T58" fmla="*/ 66 w 67"/>
                  <a:gd name="T59" fmla="*/ 5 h 223"/>
                  <a:gd name="T60" fmla="*/ 66 w 67"/>
                  <a:gd name="T61" fmla="*/ 5 h 223"/>
                  <a:gd name="T62" fmla="*/ 0 w 67"/>
                  <a:gd name="T63" fmla="*/ 219 h 223"/>
                  <a:gd name="T64" fmla="*/ 12 w 67"/>
                  <a:gd name="T65" fmla="*/ 221 h 223"/>
                  <a:gd name="T66" fmla="*/ 21 w 67"/>
                  <a:gd name="T67" fmla="*/ 223 h 223"/>
                  <a:gd name="T68" fmla="*/ 33 w 67"/>
                  <a:gd name="T69" fmla="*/ 223 h 223"/>
                  <a:gd name="T70" fmla="*/ 44 w 67"/>
                  <a:gd name="T71" fmla="*/ 223 h 223"/>
                  <a:gd name="T72" fmla="*/ 56 w 67"/>
                  <a:gd name="T73" fmla="*/ 221 h 223"/>
                  <a:gd name="T74" fmla="*/ 66 w 67"/>
                  <a:gd name="T75" fmla="*/ 219 h 223"/>
                  <a:gd name="T76" fmla="*/ 66 w 67"/>
                  <a:gd name="T77" fmla="*/ 219 h 223"/>
                  <a:gd name="T78" fmla="*/ 66 w 67"/>
                  <a:gd name="T79" fmla="*/ 217 h 223"/>
                  <a:gd name="T80" fmla="*/ 66 w 67"/>
                  <a:gd name="T81" fmla="*/ 217 h 223"/>
                  <a:gd name="T82" fmla="*/ 66 w 67"/>
                  <a:gd name="T83" fmla="*/ 217 h 223"/>
                  <a:gd name="T84" fmla="*/ 66 w 67"/>
                  <a:gd name="T85" fmla="*/ 217 h 223"/>
                  <a:gd name="T86" fmla="*/ 66 w 67"/>
                  <a:gd name="T87" fmla="*/ 217 h 223"/>
                  <a:gd name="T88" fmla="*/ 66 w 67"/>
                  <a:gd name="T89" fmla="*/ 217 h 223"/>
                  <a:gd name="T90" fmla="*/ 67 w 67"/>
                  <a:gd name="T91" fmla="*/ 217 h 223"/>
                  <a:gd name="T92" fmla="*/ 66 w 67"/>
                  <a:gd name="T93" fmla="*/ 217 h 223"/>
                  <a:gd name="T94" fmla="*/ 56 w 67"/>
                  <a:gd name="T95" fmla="*/ 221 h 223"/>
                  <a:gd name="T96" fmla="*/ 44 w 67"/>
                  <a:gd name="T97" fmla="*/ 223 h 223"/>
                  <a:gd name="T98" fmla="*/ 33 w 67"/>
                  <a:gd name="T99" fmla="*/ 223 h 223"/>
                  <a:gd name="T100" fmla="*/ 21 w 67"/>
                  <a:gd name="T101" fmla="*/ 223 h 223"/>
                  <a:gd name="T102" fmla="*/ 12 w 67"/>
                  <a:gd name="T103" fmla="*/ 221 h 223"/>
                  <a:gd name="T104" fmla="*/ 0 w 67"/>
                  <a:gd name="T105" fmla="*/ 217 h 223"/>
                  <a:gd name="T106" fmla="*/ 0 w 67"/>
                  <a:gd name="T107" fmla="*/ 217 h 223"/>
                  <a:gd name="T108" fmla="*/ 0 w 67"/>
                  <a:gd name="T109" fmla="*/ 217 h 223"/>
                  <a:gd name="T110" fmla="*/ 0 w 67"/>
                  <a:gd name="T111" fmla="*/ 217 h 223"/>
                  <a:gd name="T112" fmla="*/ 0 w 67"/>
                  <a:gd name="T113" fmla="*/ 217 h 223"/>
                  <a:gd name="T114" fmla="*/ 0 w 67"/>
                  <a:gd name="T115" fmla="*/ 217 h 223"/>
                  <a:gd name="T116" fmla="*/ 0 w 67"/>
                  <a:gd name="T117" fmla="*/ 217 h 223"/>
                  <a:gd name="T118" fmla="*/ 0 w 67"/>
                  <a:gd name="T119" fmla="*/ 219 h 223"/>
                  <a:gd name="T120" fmla="*/ 0 w 67"/>
                  <a:gd name="T121" fmla="*/ 219 h 223"/>
                  <a:gd name="T122" fmla="*/ 0 w 67"/>
                  <a:gd name="T123" fmla="*/ 219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7" h="223">
                    <a:moveTo>
                      <a:pt x="66" y="5"/>
                    </a:moveTo>
                    <a:lnTo>
                      <a:pt x="56" y="3"/>
                    </a:lnTo>
                    <a:lnTo>
                      <a:pt x="44" y="2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2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2" y="3"/>
                    </a:lnTo>
                    <a:lnTo>
                      <a:pt x="21" y="2"/>
                    </a:lnTo>
                    <a:lnTo>
                      <a:pt x="33" y="2"/>
                    </a:lnTo>
                    <a:lnTo>
                      <a:pt x="44" y="2"/>
                    </a:lnTo>
                    <a:lnTo>
                      <a:pt x="56" y="3"/>
                    </a:lnTo>
                    <a:lnTo>
                      <a:pt x="66" y="5"/>
                    </a:lnTo>
                    <a:lnTo>
                      <a:pt x="67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close/>
                    <a:moveTo>
                      <a:pt x="0" y="219"/>
                    </a:moveTo>
                    <a:lnTo>
                      <a:pt x="12" y="221"/>
                    </a:lnTo>
                    <a:lnTo>
                      <a:pt x="21" y="223"/>
                    </a:lnTo>
                    <a:lnTo>
                      <a:pt x="33" y="223"/>
                    </a:lnTo>
                    <a:lnTo>
                      <a:pt x="44" y="223"/>
                    </a:lnTo>
                    <a:lnTo>
                      <a:pt x="56" y="221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7" y="217"/>
                    </a:lnTo>
                    <a:lnTo>
                      <a:pt x="66" y="217"/>
                    </a:lnTo>
                    <a:lnTo>
                      <a:pt x="56" y="221"/>
                    </a:lnTo>
                    <a:lnTo>
                      <a:pt x="44" y="223"/>
                    </a:lnTo>
                    <a:lnTo>
                      <a:pt x="33" y="223"/>
                    </a:lnTo>
                    <a:lnTo>
                      <a:pt x="21" y="223"/>
                    </a:lnTo>
                    <a:lnTo>
                      <a:pt x="12" y="221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FF1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30" name="Freeform 8858"/>
              <p:cNvSpPr>
                <a:spLocks noEditPoints="1"/>
              </p:cNvSpPr>
              <p:nvPr/>
            </p:nvSpPr>
            <p:spPr bwMode="auto">
              <a:xfrm>
                <a:off x="2017" y="3022"/>
                <a:ext cx="67" cy="221"/>
              </a:xfrm>
              <a:custGeom>
                <a:avLst/>
                <a:gdLst>
                  <a:gd name="T0" fmla="*/ 66 w 67"/>
                  <a:gd name="T1" fmla="*/ 3 h 221"/>
                  <a:gd name="T2" fmla="*/ 44 w 67"/>
                  <a:gd name="T3" fmla="*/ 0 h 221"/>
                  <a:gd name="T4" fmla="*/ 21 w 67"/>
                  <a:gd name="T5" fmla="*/ 0 h 221"/>
                  <a:gd name="T6" fmla="*/ 0 w 67"/>
                  <a:gd name="T7" fmla="*/ 3 h 221"/>
                  <a:gd name="T8" fmla="*/ 0 w 67"/>
                  <a:gd name="T9" fmla="*/ 3 h 221"/>
                  <a:gd name="T10" fmla="*/ 0 w 67"/>
                  <a:gd name="T11" fmla="*/ 5 h 221"/>
                  <a:gd name="T12" fmla="*/ 0 w 67"/>
                  <a:gd name="T13" fmla="*/ 5 h 221"/>
                  <a:gd name="T14" fmla="*/ 0 w 67"/>
                  <a:gd name="T15" fmla="*/ 5 h 221"/>
                  <a:gd name="T16" fmla="*/ 0 w 67"/>
                  <a:gd name="T17" fmla="*/ 5 h 221"/>
                  <a:gd name="T18" fmla="*/ 21 w 67"/>
                  <a:gd name="T19" fmla="*/ 0 h 221"/>
                  <a:gd name="T20" fmla="*/ 44 w 67"/>
                  <a:gd name="T21" fmla="*/ 0 h 221"/>
                  <a:gd name="T22" fmla="*/ 66 w 67"/>
                  <a:gd name="T23" fmla="*/ 5 h 221"/>
                  <a:gd name="T24" fmla="*/ 67 w 67"/>
                  <a:gd name="T25" fmla="*/ 5 h 221"/>
                  <a:gd name="T26" fmla="*/ 67 w 67"/>
                  <a:gd name="T27" fmla="*/ 5 h 221"/>
                  <a:gd name="T28" fmla="*/ 67 w 67"/>
                  <a:gd name="T29" fmla="*/ 5 h 221"/>
                  <a:gd name="T30" fmla="*/ 67 w 67"/>
                  <a:gd name="T31" fmla="*/ 3 h 221"/>
                  <a:gd name="T32" fmla="*/ 0 w 67"/>
                  <a:gd name="T33" fmla="*/ 215 h 221"/>
                  <a:gd name="T34" fmla="*/ 12 w 67"/>
                  <a:gd name="T35" fmla="*/ 219 h 221"/>
                  <a:gd name="T36" fmla="*/ 33 w 67"/>
                  <a:gd name="T37" fmla="*/ 221 h 221"/>
                  <a:gd name="T38" fmla="*/ 56 w 67"/>
                  <a:gd name="T39" fmla="*/ 219 h 221"/>
                  <a:gd name="T40" fmla="*/ 67 w 67"/>
                  <a:gd name="T41" fmla="*/ 215 h 221"/>
                  <a:gd name="T42" fmla="*/ 67 w 67"/>
                  <a:gd name="T43" fmla="*/ 215 h 221"/>
                  <a:gd name="T44" fmla="*/ 67 w 67"/>
                  <a:gd name="T45" fmla="*/ 215 h 221"/>
                  <a:gd name="T46" fmla="*/ 67 w 67"/>
                  <a:gd name="T47" fmla="*/ 215 h 221"/>
                  <a:gd name="T48" fmla="*/ 67 w 67"/>
                  <a:gd name="T49" fmla="*/ 215 h 221"/>
                  <a:gd name="T50" fmla="*/ 56 w 67"/>
                  <a:gd name="T51" fmla="*/ 217 h 221"/>
                  <a:gd name="T52" fmla="*/ 33 w 67"/>
                  <a:gd name="T53" fmla="*/ 221 h 221"/>
                  <a:gd name="T54" fmla="*/ 12 w 67"/>
                  <a:gd name="T55" fmla="*/ 217 h 221"/>
                  <a:gd name="T56" fmla="*/ 0 w 67"/>
                  <a:gd name="T57" fmla="*/ 215 h 221"/>
                  <a:gd name="T58" fmla="*/ 0 w 67"/>
                  <a:gd name="T59" fmla="*/ 215 h 221"/>
                  <a:gd name="T60" fmla="*/ 0 w 67"/>
                  <a:gd name="T61" fmla="*/ 215 h 221"/>
                  <a:gd name="T62" fmla="*/ 0 w 67"/>
                  <a:gd name="T63" fmla="*/ 215 h 221"/>
                  <a:gd name="T64" fmla="*/ 0 w 67"/>
                  <a:gd name="T65" fmla="*/ 215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221">
                    <a:moveTo>
                      <a:pt x="67" y="3"/>
                    </a:moveTo>
                    <a:lnTo>
                      <a:pt x="66" y="3"/>
                    </a:lnTo>
                    <a:lnTo>
                      <a:pt x="56" y="1"/>
                    </a:lnTo>
                    <a:lnTo>
                      <a:pt x="44" y="0"/>
                    </a:lnTo>
                    <a:lnTo>
                      <a:pt x="33" y="0"/>
                    </a:lnTo>
                    <a:lnTo>
                      <a:pt x="21" y="0"/>
                    </a:lnTo>
                    <a:lnTo>
                      <a:pt x="12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2" y="1"/>
                    </a:lnTo>
                    <a:lnTo>
                      <a:pt x="21" y="0"/>
                    </a:lnTo>
                    <a:lnTo>
                      <a:pt x="33" y="0"/>
                    </a:lnTo>
                    <a:lnTo>
                      <a:pt x="44" y="0"/>
                    </a:lnTo>
                    <a:lnTo>
                      <a:pt x="56" y="1"/>
                    </a:lnTo>
                    <a:lnTo>
                      <a:pt x="66" y="5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7" y="3"/>
                    </a:lnTo>
                    <a:lnTo>
                      <a:pt x="67" y="3"/>
                    </a:lnTo>
                    <a:close/>
                    <a:moveTo>
                      <a:pt x="0" y="215"/>
                    </a:moveTo>
                    <a:lnTo>
                      <a:pt x="0" y="215"/>
                    </a:lnTo>
                    <a:lnTo>
                      <a:pt x="12" y="219"/>
                    </a:lnTo>
                    <a:lnTo>
                      <a:pt x="21" y="221"/>
                    </a:lnTo>
                    <a:lnTo>
                      <a:pt x="33" y="221"/>
                    </a:lnTo>
                    <a:lnTo>
                      <a:pt x="44" y="221"/>
                    </a:lnTo>
                    <a:lnTo>
                      <a:pt x="56" y="219"/>
                    </a:lnTo>
                    <a:lnTo>
                      <a:pt x="66" y="215"/>
                    </a:lnTo>
                    <a:lnTo>
                      <a:pt x="67" y="215"/>
                    </a:lnTo>
                    <a:lnTo>
                      <a:pt x="67" y="215"/>
                    </a:lnTo>
                    <a:lnTo>
                      <a:pt x="67" y="215"/>
                    </a:lnTo>
                    <a:lnTo>
                      <a:pt x="67" y="215"/>
                    </a:lnTo>
                    <a:lnTo>
                      <a:pt x="67" y="215"/>
                    </a:lnTo>
                    <a:lnTo>
                      <a:pt x="67" y="215"/>
                    </a:lnTo>
                    <a:lnTo>
                      <a:pt x="67" y="215"/>
                    </a:lnTo>
                    <a:lnTo>
                      <a:pt x="67" y="215"/>
                    </a:lnTo>
                    <a:lnTo>
                      <a:pt x="67" y="215"/>
                    </a:lnTo>
                    <a:lnTo>
                      <a:pt x="66" y="215"/>
                    </a:lnTo>
                    <a:lnTo>
                      <a:pt x="56" y="217"/>
                    </a:lnTo>
                    <a:lnTo>
                      <a:pt x="44" y="219"/>
                    </a:lnTo>
                    <a:lnTo>
                      <a:pt x="33" y="221"/>
                    </a:lnTo>
                    <a:lnTo>
                      <a:pt x="21" y="219"/>
                    </a:lnTo>
                    <a:lnTo>
                      <a:pt x="12" y="217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close/>
                  </a:path>
                </a:pathLst>
              </a:custGeom>
              <a:solidFill>
                <a:srgbClr val="FF1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31" name="Freeform 8859"/>
              <p:cNvSpPr>
                <a:spLocks noEditPoints="1"/>
              </p:cNvSpPr>
              <p:nvPr/>
            </p:nvSpPr>
            <p:spPr bwMode="auto">
              <a:xfrm>
                <a:off x="2015" y="3022"/>
                <a:ext cx="69" cy="221"/>
              </a:xfrm>
              <a:custGeom>
                <a:avLst/>
                <a:gdLst>
                  <a:gd name="T0" fmla="*/ 68 w 69"/>
                  <a:gd name="T1" fmla="*/ 5 h 221"/>
                  <a:gd name="T2" fmla="*/ 46 w 69"/>
                  <a:gd name="T3" fmla="*/ 0 h 221"/>
                  <a:gd name="T4" fmla="*/ 23 w 69"/>
                  <a:gd name="T5" fmla="*/ 0 h 221"/>
                  <a:gd name="T6" fmla="*/ 2 w 69"/>
                  <a:gd name="T7" fmla="*/ 5 h 221"/>
                  <a:gd name="T8" fmla="*/ 2 w 69"/>
                  <a:gd name="T9" fmla="*/ 5 h 221"/>
                  <a:gd name="T10" fmla="*/ 0 w 69"/>
                  <a:gd name="T11" fmla="*/ 5 h 221"/>
                  <a:gd name="T12" fmla="*/ 0 w 69"/>
                  <a:gd name="T13" fmla="*/ 5 h 221"/>
                  <a:gd name="T14" fmla="*/ 0 w 69"/>
                  <a:gd name="T15" fmla="*/ 5 h 221"/>
                  <a:gd name="T16" fmla="*/ 2 w 69"/>
                  <a:gd name="T17" fmla="*/ 5 h 221"/>
                  <a:gd name="T18" fmla="*/ 23 w 69"/>
                  <a:gd name="T19" fmla="*/ 1 h 221"/>
                  <a:gd name="T20" fmla="*/ 46 w 69"/>
                  <a:gd name="T21" fmla="*/ 1 h 221"/>
                  <a:gd name="T22" fmla="*/ 68 w 69"/>
                  <a:gd name="T23" fmla="*/ 5 h 221"/>
                  <a:gd name="T24" fmla="*/ 69 w 69"/>
                  <a:gd name="T25" fmla="*/ 5 h 221"/>
                  <a:gd name="T26" fmla="*/ 69 w 69"/>
                  <a:gd name="T27" fmla="*/ 5 h 221"/>
                  <a:gd name="T28" fmla="*/ 69 w 69"/>
                  <a:gd name="T29" fmla="*/ 5 h 221"/>
                  <a:gd name="T30" fmla="*/ 69 w 69"/>
                  <a:gd name="T31" fmla="*/ 5 h 221"/>
                  <a:gd name="T32" fmla="*/ 2 w 69"/>
                  <a:gd name="T33" fmla="*/ 215 h 221"/>
                  <a:gd name="T34" fmla="*/ 14 w 69"/>
                  <a:gd name="T35" fmla="*/ 217 h 221"/>
                  <a:gd name="T36" fmla="*/ 35 w 69"/>
                  <a:gd name="T37" fmla="*/ 221 h 221"/>
                  <a:gd name="T38" fmla="*/ 58 w 69"/>
                  <a:gd name="T39" fmla="*/ 217 h 221"/>
                  <a:gd name="T40" fmla="*/ 69 w 69"/>
                  <a:gd name="T41" fmla="*/ 215 h 221"/>
                  <a:gd name="T42" fmla="*/ 69 w 69"/>
                  <a:gd name="T43" fmla="*/ 215 h 221"/>
                  <a:gd name="T44" fmla="*/ 69 w 69"/>
                  <a:gd name="T45" fmla="*/ 215 h 221"/>
                  <a:gd name="T46" fmla="*/ 69 w 69"/>
                  <a:gd name="T47" fmla="*/ 213 h 221"/>
                  <a:gd name="T48" fmla="*/ 69 w 69"/>
                  <a:gd name="T49" fmla="*/ 213 h 221"/>
                  <a:gd name="T50" fmla="*/ 58 w 69"/>
                  <a:gd name="T51" fmla="*/ 217 h 221"/>
                  <a:gd name="T52" fmla="*/ 35 w 69"/>
                  <a:gd name="T53" fmla="*/ 219 h 221"/>
                  <a:gd name="T54" fmla="*/ 14 w 69"/>
                  <a:gd name="T55" fmla="*/ 217 h 221"/>
                  <a:gd name="T56" fmla="*/ 0 w 69"/>
                  <a:gd name="T57" fmla="*/ 213 h 221"/>
                  <a:gd name="T58" fmla="*/ 0 w 69"/>
                  <a:gd name="T59" fmla="*/ 213 h 221"/>
                  <a:gd name="T60" fmla="*/ 0 w 69"/>
                  <a:gd name="T61" fmla="*/ 215 h 221"/>
                  <a:gd name="T62" fmla="*/ 0 w 69"/>
                  <a:gd name="T63" fmla="*/ 215 h 221"/>
                  <a:gd name="T64" fmla="*/ 2 w 69"/>
                  <a:gd name="T65" fmla="*/ 215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221">
                    <a:moveTo>
                      <a:pt x="69" y="5"/>
                    </a:moveTo>
                    <a:lnTo>
                      <a:pt x="68" y="5"/>
                    </a:lnTo>
                    <a:lnTo>
                      <a:pt x="58" y="1"/>
                    </a:lnTo>
                    <a:lnTo>
                      <a:pt x="46" y="0"/>
                    </a:lnTo>
                    <a:lnTo>
                      <a:pt x="35" y="0"/>
                    </a:lnTo>
                    <a:lnTo>
                      <a:pt x="23" y="0"/>
                    </a:lnTo>
                    <a:lnTo>
                      <a:pt x="14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14" y="3"/>
                    </a:lnTo>
                    <a:lnTo>
                      <a:pt x="23" y="1"/>
                    </a:lnTo>
                    <a:lnTo>
                      <a:pt x="35" y="0"/>
                    </a:lnTo>
                    <a:lnTo>
                      <a:pt x="46" y="1"/>
                    </a:lnTo>
                    <a:lnTo>
                      <a:pt x="58" y="3"/>
                    </a:lnTo>
                    <a:lnTo>
                      <a:pt x="68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close/>
                    <a:moveTo>
                      <a:pt x="2" y="215"/>
                    </a:moveTo>
                    <a:lnTo>
                      <a:pt x="2" y="215"/>
                    </a:lnTo>
                    <a:lnTo>
                      <a:pt x="14" y="217"/>
                    </a:lnTo>
                    <a:lnTo>
                      <a:pt x="23" y="219"/>
                    </a:lnTo>
                    <a:lnTo>
                      <a:pt x="35" y="221"/>
                    </a:lnTo>
                    <a:lnTo>
                      <a:pt x="46" y="219"/>
                    </a:lnTo>
                    <a:lnTo>
                      <a:pt x="58" y="217"/>
                    </a:lnTo>
                    <a:lnTo>
                      <a:pt x="68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8" y="215"/>
                    </a:lnTo>
                    <a:lnTo>
                      <a:pt x="58" y="217"/>
                    </a:lnTo>
                    <a:lnTo>
                      <a:pt x="46" y="219"/>
                    </a:lnTo>
                    <a:lnTo>
                      <a:pt x="35" y="219"/>
                    </a:lnTo>
                    <a:lnTo>
                      <a:pt x="23" y="219"/>
                    </a:lnTo>
                    <a:lnTo>
                      <a:pt x="14" y="217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2" y="215"/>
                    </a:lnTo>
                    <a:lnTo>
                      <a:pt x="2" y="215"/>
                    </a:lnTo>
                    <a:close/>
                  </a:path>
                </a:pathLst>
              </a:custGeom>
              <a:solidFill>
                <a:srgbClr val="FF2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32" name="Freeform 8860"/>
              <p:cNvSpPr>
                <a:spLocks noEditPoints="1"/>
              </p:cNvSpPr>
              <p:nvPr/>
            </p:nvSpPr>
            <p:spPr bwMode="auto">
              <a:xfrm>
                <a:off x="2015" y="3022"/>
                <a:ext cx="69" cy="219"/>
              </a:xfrm>
              <a:custGeom>
                <a:avLst/>
                <a:gdLst>
                  <a:gd name="T0" fmla="*/ 68 w 69"/>
                  <a:gd name="T1" fmla="*/ 5 h 219"/>
                  <a:gd name="T2" fmla="*/ 46 w 69"/>
                  <a:gd name="T3" fmla="*/ 1 h 219"/>
                  <a:gd name="T4" fmla="*/ 23 w 69"/>
                  <a:gd name="T5" fmla="*/ 1 h 219"/>
                  <a:gd name="T6" fmla="*/ 2 w 69"/>
                  <a:gd name="T7" fmla="*/ 5 h 219"/>
                  <a:gd name="T8" fmla="*/ 0 w 69"/>
                  <a:gd name="T9" fmla="*/ 5 h 219"/>
                  <a:gd name="T10" fmla="*/ 0 w 69"/>
                  <a:gd name="T11" fmla="*/ 5 h 219"/>
                  <a:gd name="T12" fmla="*/ 0 w 69"/>
                  <a:gd name="T13" fmla="*/ 7 h 219"/>
                  <a:gd name="T14" fmla="*/ 0 w 69"/>
                  <a:gd name="T15" fmla="*/ 7 h 219"/>
                  <a:gd name="T16" fmla="*/ 2 w 69"/>
                  <a:gd name="T17" fmla="*/ 5 h 219"/>
                  <a:gd name="T18" fmla="*/ 23 w 69"/>
                  <a:gd name="T19" fmla="*/ 1 h 219"/>
                  <a:gd name="T20" fmla="*/ 46 w 69"/>
                  <a:gd name="T21" fmla="*/ 1 h 219"/>
                  <a:gd name="T22" fmla="*/ 68 w 69"/>
                  <a:gd name="T23" fmla="*/ 5 h 219"/>
                  <a:gd name="T24" fmla="*/ 69 w 69"/>
                  <a:gd name="T25" fmla="*/ 7 h 219"/>
                  <a:gd name="T26" fmla="*/ 69 w 69"/>
                  <a:gd name="T27" fmla="*/ 7 h 219"/>
                  <a:gd name="T28" fmla="*/ 69 w 69"/>
                  <a:gd name="T29" fmla="*/ 5 h 219"/>
                  <a:gd name="T30" fmla="*/ 69 w 69"/>
                  <a:gd name="T31" fmla="*/ 5 h 219"/>
                  <a:gd name="T32" fmla="*/ 0 w 69"/>
                  <a:gd name="T33" fmla="*/ 213 h 219"/>
                  <a:gd name="T34" fmla="*/ 14 w 69"/>
                  <a:gd name="T35" fmla="*/ 217 h 219"/>
                  <a:gd name="T36" fmla="*/ 35 w 69"/>
                  <a:gd name="T37" fmla="*/ 219 h 219"/>
                  <a:gd name="T38" fmla="*/ 58 w 69"/>
                  <a:gd name="T39" fmla="*/ 217 h 219"/>
                  <a:gd name="T40" fmla="*/ 69 w 69"/>
                  <a:gd name="T41" fmla="*/ 213 h 219"/>
                  <a:gd name="T42" fmla="*/ 69 w 69"/>
                  <a:gd name="T43" fmla="*/ 213 h 219"/>
                  <a:gd name="T44" fmla="*/ 69 w 69"/>
                  <a:gd name="T45" fmla="*/ 213 h 219"/>
                  <a:gd name="T46" fmla="*/ 69 w 69"/>
                  <a:gd name="T47" fmla="*/ 213 h 219"/>
                  <a:gd name="T48" fmla="*/ 69 w 69"/>
                  <a:gd name="T49" fmla="*/ 213 h 219"/>
                  <a:gd name="T50" fmla="*/ 58 w 69"/>
                  <a:gd name="T51" fmla="*/ 217 h 219"/>
                  <a:gd name="T52" fmla="*/ 35 w 69"/>
                  <a:gd name="T53" fmla="*/ 219 h 219"/>
                  <a:gd name="T54" fmla="*/ 14 w 69"/>
                  <a:gd name="T55" fmla="*/ 217 h 219"/>
                  <a:gd name="T56" fmla="*/ 0 w 69"/>
                  <a:gd name="T57" fmla="*/ 213 h 219"/>
                  <a:gd name="T58" fmla="*/ 0 w 69"/>
                  <a:gd name="T59" fmla="*/ 213 h 219"/>
                  <a:gd name="T60" fmla="*/ 0 w 69"/>
                  <a:gd name="T61" fmla="*/ 213 h 219"/>
                  <a:gd name="T62" fmla="*/ 0 w 69"/>
                  <a:gd name="T63" fmla="*/ 213 h 219"/>
                  <a:gd name="T64" fmla="*/ 0 w 69"/>
                  <a:gd name="T65" fmla="*/ 21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219">
                    <a:moveTo>
                      <a:pt x="69" y="5"/>
                    </a:moveTo>
                    <a:lnTo>
                      <a:pt x="68" y="5"/>
                    </a:lnTo>
                    <a:lnTo>
                      <a:pt x="58" y="3"/>
                    </a:lnTo>
                    <a:lnTo>
                      <a:pt x="46" y="1"/>
                    </a:lnTo>
                    <a:lnTo>
                      <a:pt x="35" y="0"/>
                    </a:lnTo>
                    <a:lnTo>
                      <a:pt x="23" y="1"/>
                    </a:lnTo>
                    <a:lnTo>
                      <a:pt x="14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14" y="3"/>
                    </a:lnTo>
                    <a:lnTo>
                      <a:pt x="23" y="1"/>
                    </a:lnTo>
                    <a:lnTo>
                      <a:pt x="35" y="1"/>
                    </a:lnTo>
                    <a:lnTo>
                      <a:pt x="46" y="1"/>
                    </a:lnTo>
                    <a:lnTo>
                      <a:pt x="58" y="3"/>
                    </a:lnTo>
                    <a:lnTo>
                      <a:pt x="68" y="5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close/>
                    <a:moveTo>
                      <a:pt x="0" y="213"/>
                    </a:moveTo>
                    <a:lnTo>
                      <a:pt x="2" y="215"/>
                    </a:lnTo>
                    <a:lnTo>
                      <a:pt x="14" y="217"/>
                    </a:lnTo>
                    <a:lnTo>
                      <a:pt x="23" y="219"/>
                    </a:lnTo>
                    <a:lnTo>
                      <a:pt x="35" y="219"/>
                    </a:lnTo>
                    <a:lnTo>
                      <a:pt x="46" y="219"/>
                    </a:lnTo>
                    <a:lnTo>
                      <a:pt x="58" y="217"/>
                    </a:lnTo>
                    <a:lnTo>
                      <a:pt x="68" y="215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8" y="213"/>
                    </a:lnTo>
                    <a:lnTo>
                      <a:pt x="58" y="217"/>
                    </a:lnTo>
                    <a:lnTo>
                      <a:pt x="46" y="219"/>
                    </a:lnTo>
                    <a:lnTo>
                      <a:pt x="35" y="219"/>
                    </a:lnTo>
                    <a:lnTo>
                      <a:pt x="23" y="219"/>
                    </a:lnTo>
                    <a:lnTo>
                      <a:pt x="14" y="217"/>
                    </a:lnTo>
                    <a:lnTo>
                      <a:pt x="2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33" name="Freeform 8861"/>
              <p:cNvSpPr>
                <a:spLocks noEditPoints="1"/>
              </p:cNvSpPr>
              <p:nvPr/>
            </p:nvSpPr>
            <p:spPr bwMode="auto">
              <a:xfrm>
                <a:off x="2015" y="3023"/>
                <a:ext cx="71" cy="218"/>
              </a:xfrm>
              <a:custGeom>
                <a:avLst/>
                <a:gdLst>
                  <a:gd name="T0" fmla="*/ 68 w 71"/>
                  <a:gd name="T1" fmla="*/ 4 h 218"/>
                  <a:gd name="T2" fmla="*/ 46 w 71"/>
                  <a:gd name="T3" fmla="*/ 0 h 218"/>
                  <a:gd name="T4" fmla="*/ 23 w 71"/>
                  <a:gd name="T5" fmla="*/ 0 h 218"/>
                  <a:gd name="T6" fmla="*/ 2 w 71"/>
                  <a:gd name="T7" fmla="*/ 4 h 218"/>
                  <a:gd name="T8" fmla="*/ 0 w 71"/>
                  <a:gd name="T9" fmla="*/ 6 h 218"/>
                  <a:gd name="T10" fmla="*/ 0 w 71"/>
                  <a:gd name="T11" fmla="*/ 6 h 218"/>
                  <a:gd name="T12" fmla="*/ 0 w 71"/>
                  <a:gd name="T13" fmla="*/ 6 h 218"/>
                  <a:gd name="T14" fmla="*/ 0 w 71"/>
                  <a:gd name="T15" fmla="*/ 6 h 218"/>
                  <a:gd name="T16" fmla="*/ 2 w 71"/>
                  <a:gd name="T17" fmla="*/ 4 h 218"/>
                  <a:gd name="T18" fmla="*/ 23 w 71"/>
                  <a:gd name="T19" fmla="*/ 0 h 218"/>
                  <a:gd name="T20" fmla="*/ 46 w 71"/>
                  <a:gd name="T21" fmla="*/ 0 h 218"/>
                  <a:gd name="T22" fmla="*/ 68 w 71"/>
                  <a:gd name="T23" fmla="*/ 4 h 218"/>
                  <a:gd name="T24" fmla="*/ 71 w 71"/>
                  <a:gd name="T25" fmla="*/ 6 h 218"/>
                  <a:gd name="T26" fmla="*/ 71 w 71"/>
                  <a:gd name="T27" fmla="*/ 6 h 218"/>
                  <a:gd name="T28" fmla="*/ 71 w 71"/>
                  <a:gd name="T29" fmla="*/ 6 h 218"/>
                  <a:gd name="T30" fmla="*/ 69 w 71"/>
                  <a:gd name="T31" fmla="*/ 6 h 218"/>
                  <a:gd name="T32" fmla="*/ 0 w 71"/>
                  <a:gd name="T33" fmla="*/ 212 h 218"/>
                  <a:gd name="T34" fmla="*/ 14 w 71"/>
                  <a:gd name="T35" fmla="*/ 216 h 218"/>
                  <a:gd name="T36" fmla="*/ 35 w 71"/>
                  <a:gd name="T37" fmla="*/ 218 h 218"/>
                  <a:gd name="T38" fmla="*/ 58 w 71"/>
                  <a:gd name="T39" fmla="*/ 216 h 218"/>
                  <a:gd name="T40" fmla="*/ 69 w 71"/>
                  <a:gd name="T41" fmla="*/ 212 h 218"/>
                  <a:gd name="T42" fmla="*/ 71 w 71"/>
                  <a:gd name="T43" fmla="*/ 212 h 218"/>
                  <a:gd name="T44" fmla="*/ 71 w 71"/>
                  <a:gd name="T45" fmla="*/ 212 h 218"/>
                  <a:gd name="T46" fmla="*/ 71 w 71"/>
                  <a:gd name="T47" fmla="*/ 212 h 218"/>
                  <a:gd name="T48" fmla="*/ 71 w 71"/>
                  <a:gd name="T49" fmla="*/ 212 h 218"/>
                  <a:gd name="T50" fmla="*/ 58 w 71"/>
                  <a:gd name="T51" fmla="*/ 216 h 218"/>
                  <a:gd name="T52" fmla="*/ 35 w 71"/>
                  <a:gd name="T53" fmla="*/ 218 h 218"/>
                  <a:gd name="T54" fmla="*/ 14 w 71"/>
                  <a:gd name="T55" fmla="*/ 216 h 218"/>
                  <a:gd name="T56" fmla="*/ 0 w 71"/>
                  <a:gd name="T57" fmla="*/ 212 h 218"/>
                  <a:gd name="T58" fmla="*/ 0 w 71"/>
                  <a:gd name="T59" fmla="*/ 212 h 218"/>
                  <a:gd name="T60" fmla="*/ 0 w 71"/>
                  <a:gd name="T61" fmla="*/ 212 h 218"/>
                  <a:gd name="T62" fmla="*/ 0 w 71"/>
                  <a:gd name="T63" fmla="*/ 212 h 218"/>
                  <a:gd name="T64" fmla="*/ 0 w 71"/>
                  <a:gd name="T65" fmla="*/ 212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218">
                    <a:moveTo>
                      <a:pt x="69" y="6"/>
                    </a:moveTo>
                    <a:lnTo>
                      <a:pt x="68" y="4"/>
                    </a:lnTo>
                    <a:lnTo>
                      <a:pt x="58" y="2"/>
                    </a:lnTo>
                    <a:lnTo>
                      <a:pt x="46" y="0"/>
                    </a:lnTo>
                    <a:lnTo>
                      <a:pt x="35" y="0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14" y="2"/>
                    </a:lnTo>
                    <a:lnTo>
                      <a:pt x="23" y="0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2"/>
                    </a:lnTo>
                    <a:lnTo>
                      <a:pt x="68" y="4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69" y="6"/>
                    </a:lnTo>
                    <a:lnTo>
                      <a:pt x="69" y="6"/>
                    </a:lnTo>
                    <a:close/>
                    <a:moveTo>
                      <a:pt x="0" y="212"/>
                    </a:moveTo>
                    <a:lnTo>
                      <a:pt x="2" y="212"/>
                    </a:lnTo>
                    <a:lnTo>
                      <a:pt x="14" y="216"/>
                    </a:lnTo>
                    <a:lnTo>
                      <a:pt x="23" y="218"/>
                    </a:lnTo>
                    <a:lnTo>
                      <a:pt x="35" y="218"/>
                    </a:lnTo>
                    <a:lnTo>
                      <a:pt x="46" y="218"/>
                    </a:lnTo>
                    <a:lnTo>
                      <a:pt x="58" y="216"/>
                    </a:lnTo>
                    <a:lnTo>
                      <a:pt x="68" y="212"/>
                    </a:lnTo>
                    <a:lnTo>
                      <a:pt x="69" y="212"/>
                    </a:lnTo>
                    <a:lnTo>
                      <a:pt x="69" y="212"/>
                    </a:lnTo>
                    <a:lnTo>
                      <a:pt x="71" y="212"/>
                    </a:lnTo>
                    <a:lnTo>
                      <a:pt x="71" y="212"/>
                    </a:lnTo>
                    <a:lnTo>
                      <a:pt x="71" y="212"/>
                    </a:lnTo>
                    <a:lnTo>
                      <a:pt x="71" y="212"/>
                    </a:lnTo>
                    <a:lnTo>
                      <a:pt x="71" y="212"/>
                    </a:lnTo>
                    <a:lnTo>
                      <a:pt x="71" y="212"/>
                    </a:lnTo>
                    <a:lnTo>
                      <a:pt x="71" y="212"/>
                    </a:lnTo>
                    <a:lnTo>
                      <a:pt x="68" y="212"/>
                    </a:lnTo>
                    <a:lnTo>
                      <a:pt x="58" y="216"/>
                    </a:lnTo>
                    <a:lnTo>
                      <a:pt x="46" y="216"/>
                    </a:lnTo>
                    <a:lnTo>
                      <a:pt x="35" y="218"/>
                    </a:lnTo>
                    <a:lnTo>
                      <a:pt x="23" y="216"/>
                    </a:lnTo>
                    <a:lnTo>
                      <a:pt x="14" y="216"/>
                    </a:lnTo>
                    <a:lnTo>
                      <a:pt x="2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close/>
                  </a:path>
                </a:pathLst>
              </a:cu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34" name="Freeform 8862"/>
              <p:cNvSpPr>
                <a:spLocks noEditPoints="1"/>
              </p:cNvSpPr>
              <p:nvPr/>
            </p:nvSpPr>
            <p:spPr bwMode="auto">
              <a:xfrm>
                <a:off x="2013" y="3023"/>
                <a:ext cx="73" cy="218"/>
              </a:xfrm>
              <a:custGeom>
                <a:avLst/>
                <a:gdLst>
                  <a:gd name="T0" fmla="*/ 70 w 73"/>
                  <a:gd name="T1" fmla="*/ 4 h 218"/>
                  <a:gd name="T2" fmla="*/ 48 w 73"/>
                  <a:gd name="T3" fmla="*/ 0 h 218"/>
                  <a:gd name="T4" fmla="*/ 25 w 73"/>
                  <a:gd name="T5" fmla="*/ 0 h 218"/>
                  <a:gd name="T6" fmla="*/ 4 w 73"/>
                  <a:gd name="T7" fmla="*/ 4 h 218"/>
                  <a:gd name="T8" fmla="*/ 2 w 73"/>
                  <a:gd name="T9" fmla="*/ 6 h 218"/>
                  <a:gd name="T10" fmla="*/ 2 w 73"/>
                  <a:gd name="T11" fmla="*/ 6 h 218"/>
                  <a:gd name="T12" fmla="*/ 0 w 73"/>
                  <a:gd name="T13" fmla="*/ 6 h 218"/>
                  <a:gd name="T14" fmla="*/ 0 w 73"/>
                  <a:gd name="T15" fmla="*/ 6 h 218"/>
                  <a:gd name="T16" fmla="*/ 4 w 73"/>
                  <a:gd name="T17" fmla="*/ 6 h 218"/>
                  <a:gd name="T18" fmla="*/ 25 w 73"/>
                  <a:gd name="T19" fmla="*/ 0 h 218"/>
                  <a:gd name="T20" fmla="*/ 48 w 73"/>
                  <a:gd name="T21" fmla="*/ 0 h 218"/>
                  <a:gd name="T22" fmla="*/ 70 w 73"/>
                  <a:gd name="T23" fmla="*/ 6 h 218"/>
                  <a:gd name="T24" fmla="*/ 73 w 73"/>
                  <a:gd name="T25" fmla="*/ 6 h 218"/>
                  <a:gd name="T26" fmla="*/ 73 w 73"/>
                  <a:gd name="T27" fmla="*/ 6 h 218"/>
                  <a:gd name="T28" fmla="*/ 73 w 73"/>
                  <a:gd name="T29" fmla="*/ 6 h 218"/>
                  <a:gd name="T30" fmla="*/ 73 w 73"/>
                  <a:gd name="T31" fmla="*/ 6 h 218"/>
                  <a:gd name="T32" fmla="*/ 2 w 73"/>
                  <a:gd name="T33" fmla="*/ 212 h 218"/>
                  <a:gd name="T34" fmla="*/ 16 w 73"/>
                  <a:gd name="T35" fmla="*/ 216 h 218"/>
                  <a:gd name="T36" fmla="*/ 37 w 73"/>
                  <a:gd name="T37" fmla="*/ 218 h 218"/>
                  <a:gd name="T38" fmla="*/ 60 w 73"/>
                  <a:gd name="T39" fmla="*/ 216 h 218"/>
                  <a:gd name="T40" fmla="*/ 73 w 73"/>
                  <a:gd name="T41" fmla="*/ 212 h 218"/>
                  <a:gd name="T42" fmla="*/ 73 w 73"/>
                  <a:gd name="T43" fmla="*/ 210 h 218"/>
                  <a:gd name="T44" fmla="*/ 73 w 73"/>
                  <a:gd name="T45" fmla="*/ 210 h 218"/>
                  <a:gd name="T46" fmla="*/ 73 w 73"/>
                  <a:gd name="T47" fmla="*/ 210 h 218"/>
                  <a:gd name="T48" fmla="*/ 73 w 73"/>
                  <a:gd name="T49" fmla="*/ 210 h 218"/>
                  <a:gd name="T50" fmla="*/ 60 w 73"/>
                  <a:gd name="T51" fmla="*/ 214 h 218"/>
                  <a:gd name="T52" fmla="*/ 37 w 73"/>
                  <a:gd name="T53" fmla="*/ 216 h 218"/>
                  <a:gd name="T54" fmla="*/ 16 w 73"/>
                  <a:gd name="T55" fmla="*/ 214 h 218"/>
                  <a:gd name="T56" fmla="*/ 0 w 73"/>
                  <a:gd name="T57" fmla="*/ 210 h 218"/>
                  <a:gd name="T58" fmla="*/ 0 w 73"/>
                  <a:gd name="T59" fmla="*/ 210 h 218"/>
                  <a:gd name="T60" fmla="*/ 0 w 73"/>
                  <a:gd name="T61" fmla="*/ 210 h 218"/>
                  <a:gd name="T62" fmla="*/ 2 w 73"/>
                  <a:gd name="T63" fmla="*/ 210 h 218"/>
                  <a:gd name="T64" fmla="*/ 2 w 73"/>
                  <a:gd name="T65" fmla="*/ 212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218">
                    <a:moveTo>
                      <a:pt x="73" y="6"/>
                    </a:moveTo>
                    <a:lnTo>
                      <a:pt x="70" y="4"/>
                    </a:lnTo>
                    <a:lnTo>
                      <a:pt x="60" y="2"/>
                    </a:lnTo>
                    <a:lnTo>
                      <a:pt x="48" y="0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7" y="0"/>
                    </a:lnTo>
                    <a:lnTo>
                      <a:pt x="48" y="0"/>
                    </a:lnTo>
                    <a:lnTo>
                      <a:pt x="60" y="2"/>
                    </a:lnTo>
                    <a:lnTo>
                      <a:pt x="70" y="6"/>
                    </a:lnTo>
                    <a:lnTo>
                      <a:pt x="73" y="8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close/>
                    <a:moveTo>
                      <a:pt x="2" y="212"/>
                    </a:moveTo>
                    <a:lnTo>
                      <a:pt x="4" y="212"/>
                    </a:lnTo>
                    <a:lnTo>
                      <a:pt x="16" y="216"/>
                    </a:lnTo>
                    <a:lnTo>
                      <a:pt x="25" y="216"/>
                    </a:lnTo>
                    <a:lnTo>
                      <a:pt x="37" y="218"/>
                    </a:lnTo>
                    <a:lnTo>
                      <a:pt x="48" y="216"/>
                    </a:lnTo>
                    <a:lnTo>
                      <a:pt x="60" y="216"/>
                    </a:lnTo>
                    <a:lnTo>
                      <a:pt x="70" y="212"/>
                    </a:lnTo>
                    <a:lnTo>
                      <a:pt x="73" y="212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0" y="212"/>
                    </a:lnTo>
                    <a:lnTo>
                      <a:pt x="60" y="214"/>
                    </a:lnTo>
                    <a:lnTo>
                      <a:pt x="48" y="216"/>
                    </a:lnTo>
                    <a:lnTo>
                      <a:pt x="37" y="216"/>
                    </a:lnTo>
                    <a:lnTo>
                      <a:pt x="25" y="216"/>
                    </a:lnTo>
                    <a:lnTo>
                      <a:pt x="16" y="214"/>
                    </a:lnTo>
                    <a:lnTo>
                      <a:pt x="4" y="212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2" y="210"/>
                    </a:lnTo>
                    <a:lnTo>
                      <a:pt x="2" y="210"/>
                    </a:lnTo>
                    <a:lnTo>
                      <a:pt x="2" y="210"/>
                    </a:lnTo>
                    <a:lnTo>
                      <a:pt x="2" y="212"/>
                    </a:lnTo>
                    <a:close/>
                  </a:path>
                </a:pathLst>
              </a:custGeom>
              <a:solidFill>
                <a:srgbClr val="FF2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35" name="Freeform 8863"/>
              <p:cNvSpPr>
                <a:spLocks noEditPoints="1"/>
              </p:cNvSpPr>
              <p:nvPr/>
            </p:nvSpPr>
            <p:spPr bwMode="auto">
              <a:xfrm>
                <a:off x="2013" y="3023"/>
                <a:ext cx="73" cy="216"/>
              </a:xfrm>
              <a:custGeom>
                <a:avLst/>
                <a:gdLst>
                  <a:gd name="T0" fmla="*/ 70 w 73"/>
                  <a:gd name="T1" fmla="*/ 6 h 216"/>
                  <a:gd name="T2" fmla="*/ 48 w 73"/>
                  <a:gd name="T3" fmla="*/ 0 h 216"/>
                  <a:gd name="T4" fmla="*/ 25 w 73"/>
                  <a:gd name="T5" fmla="*/ 0 h 216"/>
                  <a:gd name="T6" fmla="*/ 4 w 73"/>
                  <a:gd name="T7" fmla="*/ 6 h 216"/>
                  <a:gd name="T8" fmla="*/ 0 w 73"/>
                  <a:gd name="T9" fmla="*/ 8 h 216"/>
                  <a:gd name="T10" fmla="*/ 0 w 73"/>
                  <a:gd name="T11" fmla="*/ 8 h 216"/>
                  <a:gd name="T12" fmla="*/ 0 w 73"/>
                  <a:gd name="T13" fmla="*/ 8 h 216"/>
                  <a:gd name="T14" fmla="*/ 0 w 73"/>
                  <a:gd name="T15" fmla="*/ 8 h 216"/>
                  <a:gd name="T16" fmla="*/ 6 w 73"/>
                  <a:gd name="T17" fmla="*/ 6 h 216"/>
                  <a:gd name="T18" fmla="*/ 25 w 73"/>
                  <a:gd name="T19" fmla="*/ 2 h 216"/>
                  <a:gd name="T20" fmla="*/ 48 w 73"/>
                  <a:gd name="T21" fmla="*/ 2 h 216"/>
                  <a:gd name="T22" fmla="*/ 70 w 73"/>
                  <a:gd name="T23" fmla="*/ 6 h 216"/>
                  <a:gd name="T24" fmla="*/ 73 w 73"/>
                  <a:gd name="T25" fmla="*/ 8 h 216"/>
                  <a:gd name="T26" fmla="*/ 73 w 73"/>
                  <a:gd name="T27" fmla="*/ 8 h 216"/>
                  <a:gd name="T28" fmla="*/ 73 w 73"/>
                  <a:gd name="T29" fmla="*/ 8 h 216"/>
                  <a:gd name="T30" fmla="*/ 73 w 73"/>
                  <a:gd name="T31" fmla="*/ 8 h 216"/>
                  <a:gd name="T32" fmla="*/ 0 w 73"/>
                  <a:gd name="T33" fmla="*/ 210 h 216"/>
                  <a:gd name="T34" fmla="*/ 16 w 73"/>
                  <a:gd name="T35" fmla="*/ 214 h 216"/>
                  <a:gd name="T36" fmla="*/ 37 w 73"/>
                  <a:gd name="T37" fmla="*/ 216 h 216"/>
                  <a:gd name="T38" fmla="*/ 60 w 73"/>
                  <a:gd name="T39" fmla="*/ 214 h 216"/>
                  <a:gd name="T40" fmla="*/ 73 w 73"/>
                  <a:gd name="T41" fmla="*/ 210 h 216"/>
                  <a:gd name="T42" fmla="*/ 73 w 73"/>
                  <a:gd name="T43" fmla="*/ 210 h 216"/>
                  <a:gd name="T44" fmla="*/ 73 w 73"/>
                  <a:gd name="T45" fmla="*/ 210 h 216"/>
                  <a:gd name="T46" fmla="*/ 73 w 73"/>
                  <a:gd name="T47" fmla="*/ 210 h 216"/>
                  <a:gd name="T48" fmla="*/ 73 w 73"/>
                  <a:gd name="T49" fmla="*/ 210 h 216"/>
                  <a:gd name="T50" fmla="*/ 58 w 73"/>
                  <a:gd name="T51" fmla="*/ 214 h 216"/>
                  <a:gd name="T52" fmla="*/ 37 w 73"/>
                  <a:gd name="T53" fmla="*/ 216 h 216"/>
                  <a:gd name="T54" fmla="*/ 16 w 73"/>
                  <a:gd name="T55" fmla="*/ 214 h 216"/>
                  <a:gd name="T56" fmla="*/ 0 w 73"/>
                  <a:gd name="T57" fmla="*/ 210 h 216"/>
                  <a:gd name="T58" fmla="*/ 0 w 73"/>
                  <a:gd name="T59" fmla="*/ 210 h 216"/>
                  <a:gd name="T60" fmla="*/ 0 w 73"/>
                  <a:gd name="T61" fmla="*/ 210 h 216"/>
                  <a:gd name="T62" fmla="*/ 0 w 73"/>
                  <a:gd name="T63" fmla="*/ 210 h 216"/>
                  <a:gd name="T64" fmla="*/ 0 w 73"/>
                  <a:gd name="T65" fmla="*/ 21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216">
                    <a:moveTo>
                      <a:pt x="73" y="8"/>
                    </a:moveTo>
                    <a:lnTo>
                      <a:pt x="70" y="6"/>
                    </a:lnTo>
                    <a:lnTo>
                      <a:pt x="60" y="2"/>
                    </a:lnTo>
                    <a:lnTo>
                      <a:pt x="48" y="0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6" y="4"/>
                    </a:lnTo>
                    <a:lnTo>
                      <a:pt x="25" y="2"/>
                    </a:lnTo>
                    <a:lnTo>
                      <a:pt x="37" y="0"/>
                    </a:lnTo>
                    <a:lnTo>
                      <a:pt x="48" y="2"/>
                    </a:lnTo>
                    <a:lnTo>
                      <a:pt x="58" y="4"/>
                    </a:lnTo>
                    <a:lnTo>
                      <a:pt x="70" y="6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close/>
                    <a:moveTo>
                      <a:pt x="0" y="210"/>
                    </a:moveTo>
                    <a:lnTo>
                      <a:pt x="4" y="212"/>
                    </a:lnTo>
                    <a:lnTo>
                      <a:pt x="16" y="214"/>
                    </a:lnTo>
                    <a:lnTo>
                      <a:pt x="25" y="216"/>
                    </a:lnTo>
                    <a:lnTo>
                      <a:pt x="37" y="216"/>
                    </a:lnTo>
                    <a:lnTo>
                      <a:pt x="48" y="216"/>
                    </a:lnTo>
                    <a:lnTo>
                      <a:pt x="60" y="214"/>
                    </a:lnTo>
                    <a:lnTo>
                      <a:pt x="70" y="212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0" y="212"/>
                    </a:lnTo>
                    <a:lnTo>
                      <a:pt x="58" y="214"/>
                    </a:lnTo>
                    <a:lnTo>
                      <a:pt x="48" y="216"/>
                    </a:lnTo>
                    <a:lnTo>
                      <a:pt x="37" y="216"/>
                    </a:lnTo>
                    <a:lnTo>
                      <a:pt x="25" y="216"/>
                    </a:lnTo>
                    <a:lnTo>
                      <a:pt x="16" y="214"/>
                    </a:lnTo>
                    <a:lnTo>
                      <a:pt x="6" y="212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close/>
                  </a:path>
                </a:pathLst>
              </a:custGeom>
              <a:solidFill>
                <a:srgbClr val="FF22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36" name="Freeform 8864"/>
              <p:cNvSpPr>
                <a:spLocks noEditPoints="1"/>
              </p:cNvSpPr>
              <p:nvPr/>
            </p:nvSpPr>
            <p:spPr bwMode="auto">
              <a:xfrm>
                <a:off x="2013" y="3023"/>
                <a:ext cx="75" cy="216"/>
              </a:xfrm>
              <a:custGeom>
                <a:avLst/>
                <a:gdLst>
                  <a:gd name="T0" fmla="*/ 70 w 75"/>
                  <a:gd name="T1" fmla="*/ 6 h 216"/>
                  <a:gd name="T2" fmla="*/ 48 w 75"/>
                  <a:gd name="T3" fmla="*/ 2 h 216"/>
                  <a:gd name="T4" fmla="*/ 25 w 75"/>
                  <a:gd name="T5" fmla="*/ 2 h 216"/>
                  <a:gd name="T6" fmla="*/ 6 w 75"/>
                  <a:gd name="T7" fmla="*/ 6 h 216"/>
                  <a:gd name="T8" fmla="*/ 0 w 75"/>
                  <a:gd name="T9" fmla="*/ 8 h 216"/>
                  <a:gd name="T10" fmla="*/ 0 w 75"/>
                  <a:gd name="T11" fmla="*/ 8 h 216"/>
                  <a:gd name="T12" fmla="*/ 0 w 75"/>
                  <a:gd name="T13" fmla="*/ 8 h 216"/>
                  <a:gd name="T14" fmla="*/ 0 w 75"/>
                  <a:gd name="T15" fmla="*/ 8 h 216"/>
                  <a:gd name="T16" fmla="*/ 6 w 75"/>
                  <a:gd name="T17" fmla="*/ 6 h 216"/>
                  <a:gd name="T18" fmla="*/ 25 w 75"/>
                  <a:gd name="T19" fmla="*/ 2 h 216"/>
                  <a:gd name="T20" fmla="*/ 48 w 75"/>
                  <a:gd name="T21" fmla="*/ 2 h 216"/>
                  <a:gd name="T22" fmla="*/ 70 w 75"/>
                  <a:gd name="T23" fmla="*/ 6 h 216"/>
                  <a:gd name="T24" fmla="*/ 75 w 75"/>
                  <a:gd name="T25" fmla="*/ 8 h 216"/>
                  <a:gd name="T26" fmla="*/ 73 w 75"/>
                  <a:gd name="T27" fmla="*/ 8 h 216"/>
                  <a:gd name="T28" fmla="*/ 73 w 75"/>
                  <a:gd name="T29" fmla="*/ 8 h 216"/>
                  <a:gd name="T30" fmla="*/ 73 w 75"/>
                  <a:gd name="T31" fmla="*/ 8 h 216"/>
                  <a:gd name="T32" fmla="*/ 0 w 75"/>
                  <a:gd name="T33" fmla="*/ 210 h 216"/>
                  <a:gd name="T34" fmla="*/ 16 w 75"/>
                  <a:gd name="T35" fmla="*/ 214 h 216"/>
                  <a:gd name="T36" fmla="*/ 37 w 75"/>
                  <a:gd name="T37" fmla="*/ 216 h 216"/>
                  <a:gd name="T38" fmla="*/ 58 w 75"/>
                  <a:gd name="T39" fmla="*/ 214 h 216"/>
                  <a:gd name="T40" fmla="*/ 73 w 75"/>
                  <a:gd name="T41" fmla="*/ 210 h 216"/>
                  <a:gd name="T42" fmla="*/ 73 w 75"/>
                  <a:gd name="T43" fmla="*/ 210 h 216"/>
                  <a:gd name="T44" fmla="*/ 73 w 75"/>
                  <a:gd name="T45" fmla="*/ 210 h 216"/>
                  <a:gd name="T46" fmla="*/ 75 w 75"/>
                  <a:gd name="T47" fmla="*/ 208 h 216"/>
                  <a:gd name="T48" fmla="*/ 75 w 75"/>
                  <a:gd name="T49" fmla="*/ 208 h 216"/>
                  <a:gd name="T50" fmla="*/ 58 w 75"/>
                  <a:gd name="T51" fmla="*/ 214 h 216"/>
                  <a:gd name="T52" fmla="*/ 37 w 75"/>
                  <a:gd name="T53" fmla="*/ 216 h 216"/>
                  <a:gd name="T54" fmla="*/ 16 w 75"/>
                  <a:gd name="T55" fmla="*/ 214 h 216"/>
                  <a:gd name="T56" fmla="*/ 0 w 75"/>
                  <a:gd name="T57" fmla="*/ 208 h 216"/>
                  <a:gd name="T58" fmla="*/ 0 w 75"/>
                  <a:gd name="T59" fmla="*/ 208 h 216"/>
                  <a:gd name="T60" fmla="*/ 0 w 75"/>
                  <a:gd name="T61" fmla="*/ 210 h 216"/>
                  <a:gd name="T62" fmla="*/ 0 w 75"/>
                  <a:gd name="T63" fmla="*/ 210 h 216"/>
                  <a:gd name="T64" fmla="*/ 0 w 75"/>
                  <a:gd name="T65" fmla="*/ 21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216">
                    <a:moveTo>
                      <a:pt x="73" y="8"/>
                    </a:moveTo>
                    <a:lnTo>
                      <a:pt x="70" y="6"/>
                    </a:lnTo>
                    <a:lnTo>
                      <a:pt x="58" y="4"/>
                    </a:lnTo>
                    <a:lnTo>
                      <a:pt x="48" y="2"/>
                    </a:lnTo>
                    <a:lnTo>
                      <a:pt x="37" y="0"/>
                    </a:lnTo>
                    <a:lnTo>
                      <a:pt x="25" y="2"/>
                    </a:lnTo>
                    <a:lnTo>
                      <a:pt x="16" y="4"/>
                    </a:lnTo>
                    <a:lnTo>
                      <a:pt x="6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6" y="4"/>
                    </a:lnTo>
                    <a:lnTo>
                      <a:pt x="25" y="2"/>
                    </a:lnTo>
                    <a:lnTo>
                      <a:pt x="37" y="2"/>
                    </a:lnTo>
                    <a:lnTo>
                      <a:pt x="48" y="2"/>
                    </a:lnTo>
                    <a:lnTo>
                      <a:pt x="58" y="4"/>
                    </a:lnTo>
                    <a:lnTo>
                      <a:pt x="70" y="6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close/>
                    <a:moveTo>
                      <a:pt x="0" y="210"/>
                    </a:moveTo>
                    <a:lnTo>
                      <a:pt x="6" y="212"/>
                    </a:lnTo>
                    <a:lnTo>
                      <a:pt x="16" y="214"/>
                    </a:lnTo>
                    <a:lnTo>
                      <a:pt x="25" y="216"/>
                    </a:lnTo>
                    <a:lnTo>
                      <a:pt x="37" y="216"/>
                    </a:lnTo>
                    <a:lnTo>
                      <a:pt x="48" y="216"/>
                    </a:lnTo>
                    <a:lnTo>
                      <a:pt x="58" y="214"/>
                    </a:lnTo>
                    <a:lnTo>
                      <a:pt x="70" y="212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08"/>
                    </a:lnTo>
                    <a:lnTo>
                      <a:pt x="75" y="208"/>
                    </a:lnTo>
                    <a:lnTo>
                      <a:pt x="75" y="208"/>
                    </a:lnTo>
                    <a:lnTo>
                      <a:pt x="75" y="208"/>
                    </a:lnTo>
                    <a:lnTo>
                      <a:pt x="70" y="210"/>
                    </a:lnTo>
                    <a:lnTo>
                      <a:pt x="58" y="214"/>
                    </a:lnTo>
                    <a:lnTo>
                      <a:pt x="48" y="216"/>
                    </a:lnTo>
                    <a:lnTo>
                      <a:pt x="37" y="216"/>
                    </a:lnTo>
                    <a:lnTo>
                      <a:pt x="25" y="216"/>
                    </a:lnTo>
                    <a:lnTo>
                      <a:pt x="16" y="214"/>
                    </a:lnTo>
                    <a:lnTo>
                      <a:pt x="6" y="210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close/>
                  </a:path>
                </a:pathLst>
              </a:custGeom>
              <a:solidFill>
                <a:srgbClr val="FF23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37" name="Freeform 8865"/>
              <p:cNvSpPr>
                <a:spLocks noEditPoints="1"/>
              </p:cNvSpPr>
              <p:nvPr/>
            </p:nvSpPr>
            <p:spPr bwMode="auto">
              <a:xfrm>
                <a:off x="2013" y="3025"/>
                <a:ext cx="75" cy="214"/>
              </a:xfrm>
              <a:custGeom>
                <a:avLst/>
                <a:gdLst>
                  <a:gd name="T0" fmla="*/ 70 w 75"/>
                  <a:gd name="T1" fmla="*/ 4 h 214"/>
                  <a:gd name="T2" fmla="*/ 48 w 75"/>
                  <a:gd name="T3" fmla="*/ 0 h 214"/>
                  <a:gd name="T4" fmla="*/ 25 w 75"/>
                  <a:gd name="T5" fmla="*/ 0 h 214"/>
                  <a:gd name="T6" fmla="*/ 6 w 75"/>
                  <a:gd name="T7" fmla="*/ 4 h 214"/>
                  <a:gd name="T8" fmla="*/ 0 w 75"/>
                  <a:gd name="T9" fmla="*/ 6 h 214"/>
                  <a:gd name="T10" fmla="*/ 0 w 75"/>
                  <a:gd name="T11" fmla="*/ 6 h 214"/>
                  <a:gd name="T12" fmla="*/ 0 w 75"/>
                  <a:gd name="T13" fmla="*/ 8 h 214"/>
                  <a:gd name="T14" fmla="*/ 0 w 75"/>
                  <a:gd name="T15" fmla="*/ 8 h 214"/>
                  <a:gd name="T16" fmla="*/ 6 w 75"/>
                  <a:gd name="T17" fmla="*/ 6 h 214"/>
                  <a:gd name="T18" fmla="*/ 27 w 75"/>
                  <a:gd name="T19" fmla="*/ 0 h 214"/>
                  <a:gd name="T20" fmla="*/ 48 w 75"/>
                  <a:gd name="T21" fmla="*/ 0 h 214"/>
                  <a:gd name="T22" fmla="*/ 70 w 75"/>
                  <a:gd name="T23" fmla="*/ 6 h 214"/>
                  <a:gd name="T24" fmla="*/ 75 w 75"/>
                  <a:gd name="T25" fmla="*/ 8 h 214"/>
                  <a:gd name="T26" fmla="*/ 75 w 75"/>
                  <a:gd name="T27" fmla="*/ 8 h 214"/>
                  <a:gd name="T28" fmla="*/ 75 w 75"/>
                  <a:gd name="T29" fmla="*/ 6 h 214"/>
                  <a:gd name="T30" fmla="*/ 75 w 75"/>
                  <a:gd name="T31" fmla="*/ 6 h 214"/>
                  <a:gd name="T32" fmla="*/ 0 w 75"/>
                  <a:gd name="T33" fmla="*/ 206 h 214"/>
                  <a:gd name="T34" fmla="*/ 16 w 75"/>
                  <a:gd name="T35" fmla="*/ 212 h 214"/>
                  <a:gd name="T36" fmla="*/ 37 w 75"/>
                  <a:gd name="T37" fmla="*/ 214 h 214"/>
                  <a:gd name="T38" fmla="*/ 58 w 75"/>
                  <a:gd name="T39" fmla="*/ 212 h 214"/>
                  <a:gd name="T40" fmla="*/ 75 w 75"/>
                  <a:gd name="T41" fmla="*/ 206 h 214"/>
                  <a:gd name="T42" fmla="*/ 75 w 75"/>
                  <a:gd name="T43" fmla="*/ 206 h 214"/>
                  <a:gd name="T44" fmla="*/ 75 w 75"/>
                  <a:gd name="T45" fmla="*/ 206 h 214"/>
                  <a:gd name="T46" fmla="*/ 75 w 75"/>
                  <a:gd name="T47" fmla="*/ 206 h 214"/>
                  <a:gd name="T48" fmla="*/ 75 w 75"/>
                  <a:gd name="T49" fmla="*/ 206 h 214"/>
                  <a:gd name="T50" fmla="*/ 58 w 75"/>
                  <a:gd name="T51" fmla="*/ 210 h 214"/>
                  <a:gd name="T52" fmla="*/ 37 w 75"/>
                  <a:gd name="T53" fmla="*/ 214 h 214"/>
                  <a:gd name="T54" fmla="*/ 16 w 75"/>
                  <a:gd name="T55" fmla="*/ 210 h 214"/>
                  <a:gd name="T56" fmla="*/ 0 w 75"/>
                  <a:gd name="T57" fmla="*/ 206 h 214"/>
                  <a:gd name="T58" fmla="*/ 0 w 75"/>
                  <a:gd name="T59" fmla="*/ 206 h 214"/>
                  <a:gd name="T60" fmla="*/ 0 w 75"/>
                  <a:gd name="T61" fmla="*/ 206 h 214"/>
                  <a:gd name="T62" fmla="*/ 0 w 75"/>
                  <a:gd name="T63" fmla="*/ 206 h 214"/>
                  <a:gd name="T64" fmla="*/ 0 w 75"/>
                  <a:gd name="T65" fmla="*/ 206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214">
                    <a:moveTo>
                      <a:pt x="75" y="6"/>
                    </a:moveTo>
                    <a:lnTo>
                      <a:pt x="70" y="4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6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6" y="2"/>
                    </a:lnTo>
                    <a:lnTo>
                      <a:pt x="27" y="0"/>
                    </a:lnTo>
                    <a:lnTo>
                      <a:pt x="37" y="0"/>
                    </a:lnTo>
                    <a:lnTo>
                      <a:pt x="48" y="0"/>
                    </a:lnTo>
                    <a:lnTo>
                      <a:pt x="58" y="2"/>
                    </a:lnTo>
                    <a:lnTo>
                      <a:pt x="70" y="6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5" y="6"/>
                    </a:lnTo>
                    <a:close/>
                    <a:moveTo>
                      <a:pt x="0" y="206"/>
                    </a:moveTo>
                    <a:lnTo>
                      <a:pt x="6" y="208"/>
                    </a:lnTo>
                    <a:lnTo>
                      <a:pt x="16" y="212"/>
                    </a:lnTo>
                    <a:lnTo>
                      <a:pt x="25" y="214"/>
                    </a:lnTo>
                    <a:lnTo>
                      <a:pt x="37" y="214"/>
                    </a:lnTo>
                    <a:lnTo>
                      <a:pt x="48" y="214"/>
                    </a:lnTo>
                    <a:lnTo>
                      <a:pt x="58" y="212"/>
                    </a:lnTo>
                    <a:lnTo>
                      <a:pt x="70" y="208"/>
                    </a:lnTo>
                    <a:lnTo>
                      <a:pt x="75" y="206"/>
                    </a:lnTo>
                    <a:lnTo>
                      <a:pt x="75" y="206"/>
                    </a:lnTo>
                    <a:lnTo>
                      <a:pt x="75" y="206"/>
                    </a:lnTo>
                    <a:lnTo>
                      <a:pt x="75" y="206"/>
                    </a:lnTo>
                    <a:lnTo>
                      <a:pt x="75" y="206"/>
                    </a:lnTo>
                    <a:lnTo>
                      <a:pt x="75" y="206"/>
                    </a:lnTo>
                    <a:lnTo>
                      <a:pt x="75" y="206"/>
                    </a:lnTo>
                    <a:lnTo>
                      <a:pt x="75" y="206"/>
                    </a:lnTo>
                    <a:lnTo>
                      <a:pt x="75" y="206"/>
                    </a:lnTo>
                    <a:lnTo>
                      <a:pt x="70" y="208"/>
                    </a:lnTo>
                    <a:lnTo>
                      <a:pt x="58" y="210"/>
                    </a:lnTo>
                    <a:lnTo>
                      <a:pt x="48" y="212"/>
                    </a:lnTo>
                    <a:lnTo>
                      <a:pt x="37" y="214"/>
                    </a:lnTo>
                    <a:lnTo>
                      <a:pt x="27" y="212"/>
                    </a:lnTo>
                    <a:lnTo>
                      <a:pt x="16" y="210"/>
                    </a:lnTo>
                    <a:lnTo>
                      <a:pt x="6" y="208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close/>
                  </a:path>
                </a:pathLst>
              </a:cu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38" name="Freeform 8866"/>
              <p:cNvSpPr>
                <a:spLocks noEditPoints="1"/>
              </p:cNvSpPr>
              <p:nvPr/>
            </p:nvSpPr>
            <p:spPr bwMode="auto">
              <a:xfrm>
                <a:off x="2012" y="3025"/>
                <a:ext cx="76" cy="214"/>
              </a:xfrm>
              <a:custGeom>
                <a:avLst/>
                <a:gdLst>
                  <a:gd name="T0" fmla="*/ 71 w 76"/>
                  <a:gd name="T1" fmla="*/ 6 h 214"/>
                  <a:gd name="T2" fmla="*/ 49 w 76"/>
                  <a:gd name="T3" fmla="*/ 0 h 214"/>
                  <a:gd name="T4" fmla="*/ 28 w 76"/>
                  <a:gd name="T5" fmla="*/ 0 h 214"/>
                  <a:gd name="T6" fmla="*/ 7 w 76"/>
                  <a:gd name="T7" fmla="*/ 6 h 214"/>
                  <a:gd name="T8" fmla="*/ 0 w 76"/>
                  <a:gd name="T9" fmla="*/ 8 h 214"/>
                  <a:gd name="T10" fmla="*/ 0 w 76"/>
                  <a:gd name="T11" fmla="*/ 8 h 214"/>
                  <a:gd name="T12" fmla="*/ 0 w 76"/>
                  <a:gd name="T13" fmla="*/ 8 h 214"/>
                  <a:gd name="T14" fmla="*/ 0 w 76"/>
                  <a:gd name="T15" fmla="*/ 8 h 214"/>
                  <a:gd name="T16" fmla="*/ 7 w 76"/>
                  <a:gd name="T17" fmla="*/ 6 h 214"/>
                  <a:gd name="T18" fmla="*/ 28 w 76"/>
                  <a:gd name="T19" fmla="*/ 2 h 214"/>
                  <a:gd name="T20" fmla="*/ 49 w 76"/>
                  <a:gd name="T21" fmla="*/ 2 h 214"/>
                  <a:gd name="T22" fmla="*/ 71 w 76"/>
                  <a:gd name="T23" fmla="*/ 6 h 214"/>
                  <a:gd name="T24" fmla="*/ 76 w 76"/>
                  <a:gd name="T25" fmla="*/ 8 h 214"/>
                  <a:gd name="T26" fmla="*/ 76 w 76"/>
                  <a:gd name="T27" fmla="*/ 8 h 214"/>
                  <a:gd name="T28" fmla="*/ 76 w 76"/>
                  <a:gd name="T29" fmla="*/ 8 h 214"/>
                  <a:gd name="T30" fmla="*/ 76 w 76"/>
                  <a:gd name="T31" fmla="*/ 8 h 214"/>
                  <a:gd name="T32" fmla="*/ 1 w 76"/>
                  <a:gd name="T33" fmla="*/ 206 h 214"/>
                  <a:gd name="T34" fmla="*/ 17 w 76"/>
                  <a:gd name="T35" fmla="*/ 210 h 214"/>
                  <a:gd name="T36" fmla="*/ 38 w 76"/>
                  <a:gd name="T37" fmla="*/ 214 h 214"/>
                  <a:gd name="T38" fmla="*/ 59 w 76"/>
                  <a:gd name="T39" fmla="*/ 210 h 214"/>
                  <a:gd name="T40" fmla="*/ 76 w 76"/>
                  <a:gd name="T41" fmla="*/ 206 h 214"/>
                  <a:gd name="T42" fmla="*/ 76 w 76"/>
                  <a:gd name="T43" fmla="*/ 206 h 214"/>
                  <a:gd name="T44" fmla="*/ 76 w 76"/>
                  <a:gd name="T45" fmla="*/ 206 h 214"/>
                  <a:gd name="T46" fmla="*/ 76 w 76"/>
                  <a:gd name="T47" fmla="*/ 206 h 214"/>
                  <a:gd name="T48" fmla="*/ 76 w 76"/>
                  <a:gd name="T49" fmla="*/ 206 h 214"/>
                  <a:gd name="T50" fmla="*/ 59 w 76"/>
                  <a:gd name="T51" fmla="*/ 210 h 214"/>
                  <a:gd name="T52" fmla="*/ 38 w 76"/>
                  <a:gd name="T53" fmla="*/ 212 h 214"/>
                  <a:gd name="T54" fmla="*/ 17 w 76"/>
                  <a:gd name="T55" fmla="*/ 210 h 214"/>
                  <a:gd name="T56" fmla="*/ 0 w 76"/>
                  <a:gd name="T57" fmla="*/ 206 h 214"/>
                  <a:gd name="T58" fmla="*/ 0 w 76"/>
                  <a:gd name="T59" fmla="*/ 206 h 214"/>
                  <a:gd name="T60" fmla="*/ 0 w 76"/>
                  <a:gd name="T61" fmla="*/ 206 h 214"/>
                  <a:gd name="T62" fmla="*/ 0 w 76"/>
                  <a:gd name="T63" fmla="*/ 206 h 214"/>
                  <a:gd name="T64" fmla="*/ 1 w 76"/>
                  <a:gd name="T65" fmla="*/ 206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214">
                    <a:moveTo>
                      <a:pt x="76" y="8"/>
                    </a:moveTo>
                    <a:lnTo>
                      <a:pt x="71" y="6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7" y="2"/>
                    </a:lnTo>
                    <a:lnTo>
                      <a:pt x="7" y="6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6"/>
                    </a:lnTo>
                    <a:lnTo>
                      <a:pt x="17" y="2"/>
                    </a:lnTo>
                    <a:lnTo>
                      <a:pt x="28" y="2"/>
                    </a:lnTo>
                    <a:lnTo>
                      <a:pt x="38" y="0"/>
                    </a:lnTo>
                    <a:lnTo>
                      <a:pt x="49" y="2"/>
                    </a:lnTo>
                    <a:lnTo>
                      <a:pt x="59" y="2"/>
                    </a:lnTo>
                    <a:lnTo>
                      <a:pt x="71" y="6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close/>
                    <a:moveTo>
                      <a:pt x="1" y="206"/>
                    </a:moveTo>
                    <a:lnTo>
                      <a:pt x="7" y="208"/>
                    </a:lnTo>
                    <a:lnTo>
                      <a:pt x="17" y="210"/>
                    </a:lnTo>
                    <a:lnTo>
                      <a:pt x="28" y="212"/>
                    </a:lnTo>
                    <a:lnTo>
                      <a:pt x="38" y="214"/>
                    </a:lnTo>
                    <a:lnTo>
                      <a:pt x="49" y="212"/>
                    </a:lnTo>
                    <a:lnTo>
                      <a:pt x="59" y="210"/>
                    </a:lnTo>
                    <a:lnTo>
                      <a:pt x="71" y="208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1" y="208"/>
                    </a:lnTo>
                    <a:lnTo>
                      <a:pt x="59" y="210"/>
                    </a:lnTo>
                    <a:lnTo>
                      <a:pt x="49" y="212"/>
                    </a:lnTo>
                    <a:lnTo>
                      <a:pt x="38" y="212"/>
                    </a:lnTo>
                    <a:lnTo>
                      <a:pt x="28" y="212"/>
                    </a:lnTo>
                    <a:lnTo>
                      <a:pt x="17" y="210"/>
                    </a:lnTo>
                    <a:lnTo>
                      <a:pt x="7" y="208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1" y="206"/>
                    </a:lnTo>
                    <a:close/>
                  </a:path>
                </a:pathLst>
              </a:cu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39" name="Freeform 8867"/>
              <p:cNvSpPr>
                <a:spLocks noEditPoints="1"/>
              </p:cNvSpPr>
              <p:nvPr/>
            </p:nvSpPr>
            <p:spPr bwMode="auto">
              <a:xfrm>
                <a:off x="2012" y="3025"/>
                <a:ext cx="76" cy="212"/>
              </a:xfrm>
              <a:custGeom>
                <a:avLst/>
                <a:gdLst>
                  <a:gd name="T0" fmla="*/ 71 w 76"/>
                  <a:gd name="T1" fmla="*/ 6 h 212"/>
                  <a:gd name="T2" fmla="*/ 49 w 76"/>
                  <a:gd name="T3" fmla="*/ 2 h 212"/>
                  <a:gd name="T4" fmla="*/ 28 w 76"/>
                  <a:gd name="T5" fmla="*/ 2 h 212"/>
                  <a:gd name="T6" fmla="*/ 7 w 76"/>
                  <a:gd name="T7" fmla="*/ 6 h 212"/>
                  <a:gd name="T8" fmla="*/ 0 w 76"/>
                  <a:gd name="T9" fmla="*/ 8 h 212"/>
                  <a:gd name="T10" fmla="*/ 0 w 76"/>
                  <a:gd name="T11" fmla="*/ 8 h 212"/>
                  <a:gd name="T12" fmla="*/ 0 w 76"/>
                  <a:gd name="T13" fmla="*/ 8 h 212"/>
                  <a:gd name="T14" fmla="*/ 0 w 76"/>
                  <a:gd name="T15" fmla="*/ 8 h 212"/>
                  <a:gd name="T16" fmla="*/ 7 w 76"/>
                  <a:gd name="T17" fmla="*/ 6 h 212"/>
                  <a:gd name="T18" fmla="*/ 28 w 76"/>
                  <a:gd name="T19" fmla="*/ 2 h 212"/>
                  <a:gd name="T20" fmla="*/ 49 w 76"/>
                  <a:gd name="T21" fmla="*/ 2 h 212"/>
                  <a:gd name="T22" fmla="*/ 69 w 76"/>
                  <a:gd name="T23" fmla="*/ 6 h 212"/>
                  <a:gd name="T24" fmla="*/ 76 w 76"/>
                  <a:gd name="T25" fmla="*/ 8 h 212"/>
                  <a:gd name="T26" fmla="*/ 76 w 76"/>
                  <a:gd name="T27" fmla="*/ 8 h 212"/>
                  <a:gd name="T28" fmla="*/ 76 w 76"/>
                  <a:gd name="T29" fmla="*/ 8 h 212"/>
                  <a:gd name="T30" fmla="*/ 76 w 76"/>
                  <a:gd name="T31" fmla="*/ 8 h 212"/>
                  <a:gd name="T32" fmla="*/ 0 w 76"/>
                  <a:gd name="T33" fmla="*/ 206 h 212"/>
                  <a:gd name="T34" fmla="*/ 17 w 76"/>
                  <a:gd name="T35" fmla="*/ 210 h 212"/>
                  <a:gd name="T36" fmla="*/ 38 w 76"/>
                  <a:gd name="T37" fmla="*/ 212 h 212"/>
                  <a:gd name="T38" fmla="*/ 59 w 76"/>
                  <a:gd name="T39" fmla="*/ 210 h 212"/>
                  <a:gd name="T40" fmla="*/ 76 w 76"/>
                  <a:gd name="T41" fmla="*/ 206 h 212"/>
                  <a:gd name="T42" fmla="*/ 76 w 76"/>
                  <a:gd name="T43" fmla="*/ 204 h 212"/>
                  <a:gd name="T44" fmla="*/ 76 w 76"/>
                  <a:gd name="T45" fmla="*/ 204 h 212"/>
                  <a:gd name="T46" fmla="*/ 76 w 76"/>
                  <a:gd name="T47" fmla="*/ 204 h 212"/>
                  <a:gd name="T48" fmla="*/ 76 w 76"/>
                  <a:gd name="T49" fmla="*/ 204 h 212"/>
                  <a:gd name="T50" fmla="*/ 59 w 76"/>
                  <a:gd name="T51" fmla="*/ 210 h 212"/>
                  <a:gd name="T52" fmla="*/ 38 w 76"/>
                  <a:gd name="T53" fmla="*/ 212 h 212"/>
                  <a:gd name="T54" fmla="*/ 17 w 76"/>
                  <a:gd name="T55" fmla="*/ 210 h 212"/>
                  <a:gd name="T56" fmla="*/ 0 w 76"/>
                  <a:gd name="T57" fmla="*/ 204 h 212"/>
                  <a:gd name="T58" fmla="*/ 0 w 76"/>
                  <a:gd name="T59" fmla="*/ 204 h 212"/>
                  <a:gd name="T60" fmla="*/ 0 w 76"/>
                  <a:gd name="T61" fmla="*/ 204 h 212"/>
                  <a:gd name="T62" fmla="*/ 0 w 76"/>
                  <a:gd name="T63" fmla="*/ 204 h 212"/>
                  <a:gd name="T64" fmla="*/ 0 w 76"/>
                  <a:gd name="T65" fmla="*/ 20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212">
                    <a:moveTo>
                      <a:pt x="76" y="8"/>
                    </a:moveTo>
                    <a:lnTo>
                      <a:pt x="71" y="6"/>
                    </a:lnTo>
                    <a:lnTo>
                      <a:pt x="59" y="2"/>
                    </a:lnTo>
                    <a:lnTo>
                      <a:pt x="49" y="2"/>
                    </a:lnTo>
                    <a:lnTo>
                      <a:pt x="38" y="0"/>
                    </a:lnTo>
                    <a:lnTo>
                      <a:pt x="28" y="2"/>
                    </a:lnTo>
                    <a:lnTo>
                      <a:pt x="17" y="2"/>
                    </a:lnTo>
                    <a:lnTo>
                      <a:pt x="7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6"/>
                    </a:lnTo>
                    <a:lnTo>
                      <a:pt x="17" y="4"/>
                    </a:lnTo>
                    <a:lnTo>
                      <a:pt x="28" y="2"/>
                    </a:lnTo>
                    <a:lnTo>
                      <a:pt x="38" y="2"/>
                    </a:lnTo>
                    <a:lnTo>
                      <a:pt x="49" y="2"/>
                    </a:lnTo>
                    <a:lnTo>
                      <a:pt x="59" y="4"/>
                    </a:lnTo>
                    <a:lnTo>
                      <a:pt x="69" y="6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close/>
                    <a:moveTo>
                      <a:pt x="0" y="206"/>
                    </a:moveTo>
                    <a:lnTo>
                      <a:pt x="7" y="208"/>
                    </a:lnTo>
                    <a:lnTo>
                      <a:pt x="17" y="210"/>
                    </a:lnTo>
                    <a:lnTo>
                      <a:pt x="28" y="212"/>
                    </a:lnTo>
                    <a:lnTo>
                      <a:pt x="38" y="212"/>
                    </a:lnTo>
                    <a:lnTo>
                      <a:pt x="49" y="212"/>
                    </a:lnTo>
                    <a:lnTo>
                      <a:pt x="59" y="210"/>
                    </a:lnTo>
                    <a:lnTo>
                      <a:pt x="71" y="208"/>
                    </a:lnTo>
                    <a:lnTo>
                      <a:pt x="76" y="206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69" y="208"/>
                    </a:lnTo>
                    <a:lnTo>
                      <a:pt x="59" y="210"/>
                    </a:lnTo>
                    <a:lnTo>
                      <a:pt x="49" y="212"/>
                    </a:lnTo>
                    <a:lnTo>
                      <a:pt x="38" y="212"/>
                    </a:lnTo>
                    <a:lnTo>
                      <a:pt x="28" y="212"/>
                    </a:lnTo>
                    <a:lnTo>
                      <a:pt x="17" y="210"/>
                    </a:lnTo>
                    <a:lnTo>
                      <a:pt x="7" y="20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6"/>
                    </a:lnTo>
                    <a:close/>
                  </a:path>
                </a:pathLst>
              </a:custGeom>
              <a:solidFill>
                <a:srgbClr val="FF2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40" name="Freeform 8868"/>
              <p:cNvSpPr>
                <a:spLocks noEditPoints="1"/>
              </p:cNvSpPr>
              <p:nvPr/>
            </p:nvSpPr>
            <p:spPr bwMode="auto">
              <a:xfrm>
                <a:off x="2012" y="3027"/>
                <a:ext cx="78" cy="210"/>
              </a:xfrm>
              <a:custGeom>
                <a:avLst/>
                <a:gdLst>
                  <a:gd name="T0" fmla="*/ 69 w 78"/>
                  <a:gd name="T1" fmla="*/ 4 h 210"/>
                  <a:gd name="T2" fmla="*/ 49 w 78"/>
                  <a:gd name="T3" fmla="*/ 0 h 210"/>
                  <a:gd name="T4" fmla="*/ 28 w 78"/>
                  <a:gd name="T5" fmla="*/ 0 h 210"/>
                  <a:gd name="T6" fmla="*/ 7 w 78"/>
                  <a:gd name="T7" fmla="*/ 4 h 210"/>
                  <a:gd name="T8" fmla="*/ 0 w 78"/>
                  <a:gd name="T9" fmla="*/ 8 h 210"/>
                  <a:gd name="T10" fmla="*/ 0 w 78"/>
                  <a:gd name="T11" fmla="*/ 8 h 210"/>
                  <a:gd name="T12" fmla="*/ 0 w 78"/>
                  <a:gd name="T13" fmla="*/ 8 h 210"/>
                  <a:gd name="T14" fmla="*/ 0 w 78"/>
                  <a:gd name="T15" fmla="*/ 8 h 210"/>
                  <a:gd name="T16" fmla="*/ 7 w 78"/>
                  <a:gd name="T17" fmla="*/ 4 h 210"/>
                  <a:gd name="T18" fmla="*/ 28 w 78"/>
                  <a:gd name="T19" fmla="*/ 0 h 210"/>
                  <a:gd name="T20" fmla="*/ 49 w 78"/>
                  <a:gd name="T21" fmla="*/ 0 h 210"/>
                  <a:gd name="T22" fmla="*/ 69 w 78"/>
                  <a:gd name="T23" fmla="*/ 4 h 210"/>
                  <a:gd name="T24" fmla="*/ 78 w 78"/>
                  <a:gd name="T25" fmla="*/ 8 h 210"/>
                  <a:gd name="T26" fmla="*/ 78 w 78"/>
                  <a:gd name="T27" fmla="*/ 8 h 210"/>
                  <a:gd name="T28" fmla="*/ 76 w 78"/>
                  <a:gd name="T29" fmla="*/ 8 h 210"/>
                  <a:gd name="T30" fmla="*/ 76 w 78"/>
                  <a:gd name="T31" fmla="*/ 8 h 210"/>
                  <a:gd name="T32" fmla="*/ 0 w 78"/>
                  <a:gd name="T33" fmla="*/ 202 h 210"/>
                  <a:gd name="T34" fmla="*/ 17 w 78"/>
                  <a:gd name="T35" fmla="*/ 208 h 210"/>
                  <a:gd name="T36" fmla="*/ 38 w 78"/>
                  <a:gd name="T37" fmla="*/ 210 h 210"/>
                  <a:gd name="T38" fmla="*/ 59 w 78"/>
                  <a:gd name="T39" fmla="*/ 208 h 210"/>
                  <a:gd name="T40" fmla="*/ 76 w 78"/>
                  <a:gd name="T41" fmla="*/ 202 h 210"/>
                  <a:gd name="T42" fmla="*/ 76 w 78"/>
                  <a:gd name="T43" fmla="*/ 202 h 210"/>
                  <a:gd name="T44" fmla="*/ 76 w 78"/>
                  <a:gd name="T45" fmla="*/ 202 h 210"/>
                  <a:gd name="T46" fmla="*/ 78 w 78"/>
                  <a:gd name="T47" fmla="*/ 202 h 210"/>
                  <a:gd name="T48" fmla="*/ 78 w 78"/>
                  <a:gd name="T49" fmla="*/ 202 h 210"/>
                  <a:gd name="T50" fmla="*/ 59 w 78"/>
                  <a:gd name="T51" fmla="*/ 208 h 210"/>
                  <a:gd name="T52" fmla="*/ 38 w 78"/>
                  <a:gd name="T53" fmla="*/ 210 h 210"/>
                  <a:gd name="T54" fmla="*/ 17 w 78"/>
                  <a:gd name="T55" fmla="*/ 208 h 210"/>
                  <a:gd name="T56" fmla="*/ 0 w 78"/>
                  <a:gd name="T57" fmla="*/ 202 h 210"/>
                  <a:gd name="T58" fmla="*/ 0 w 78"/>
                  <a:gd name="T59" fmla="*/ 202 h 210"/>
                  <a:gd name="T60" fmla="*/ 0 w 78"/>
                  <a:gd name="T61" fmla="*/ 202 h 210"/>
                  <a:gd name="T62" fmla="*/ 0 w 78"/>
                  <a:gd name="T63" fmla="*/ 202 h 210"/>
                  <a:gd name="T64" fmla="*/ 0 w 78"/>
                  <a:gd name="T65" fmla="*/ 202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210">
                    <a:moveTo>
                      <a:pt x="76" y="6"/>
                    </a:moveTo>
                    <a:lnTo>
                      <a:pt x="69" y="4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7" y="2"/>
                    </a:lnTo>
                    <a:lnTo>
                      <a:pt x="7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4"/>
                    </a:lnTo>
                    <a:lnTo>
                      <a:pt x="17" y="2"/>
                    </a:lnTo>
                    <a:lnTo>
                      <a:pt x="28" y="0"/>
                    </a:lnTo>
                    <a:lnTo>
                      <a:pt x="38" y="0"/>
                    </a:lnTo>
                    <a:lnTo>
                      <a:pt x="49" y="0"/>
                    </a:lnTo>
                    <a:lnTo>
                      <a:pt x="59" y="2"/>
                    </a:lnTo>
                    <a:lnTo>
                      <a:pt x="69" y="4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  <a:moveTo>
                      <a:pt x="0" y="202"/>
                    </a:moveTo>
                    <a:lnTo>
                      <a:pt x="7" y="206"/>
                    </a:lnTo>
                    <a:lnTo>
                      <a:pt x="17" y="208"/>
                    </a:lnTo>
                    <a:lnTo>
                      <a:pt x="28" y="210"/>
                    </a:lnTo>
                    <a:lnTo>
                      <a:pt x="38" y="210"/>
                    </a:lnTo>
                    <a:lnTo>
                      <a:pt x="49" y="210"/>
                    </a:lnTo>
                    <a:lnTo>
                      <a:pt x="59" y="208"/>
                    </a:lnTo>
                    <a:lnTo>
                      <a:pt x="69" y="206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8" y="202"/>
                    </a:lnTo>
                    <a:lnTo>
                      <a:pt x="78" y="202"/>
                    </a:lnTo>
                    <a:lnTo>
                      <a:pt x="78" y="202"/>
                    </a:lnTo>
                    <a:lnTo>
                      <a:pt x="78" y="202"/>
                    </a:lnTo>
                    <a:lnTo>
                      <a:pt x="69" y="204"/>
                    </a:lnTo>
                    <a:lnTo>
                      <a:pt x="59" y="208"/>
                    </a:lnTo>
                    <a:lnTo>
                      <a:pt x="49" y="208"/>
                    </a:lnTo>
                    <a:lnTo>
                      <a:pt x="38" y="210"/>
                    </a:lnTo>
                    <a:lnTo>
                      <a:pt x="28" y="208"/>
                    </a:lnTo>
                    <a:lnTo>
                      <a:pt x="17" y="208"/>
                    </a:lnTo>
                    <a:lnTo>
                      <a:pt x="7" y="204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FF25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41" name="Freeform 8869"/>
              <p:cNvSpPr>
                <a:spLocks noEditPoints="1"/>
              </p:cNvSpPr>
              <p:nvPr/>
            </p:nvSpPr>
            <p:spPr bwMode="auto">
              <a:xfrm>
                <a:off x="2012" y="3027"/>
                <a:ext cx="78" cy="210"/>
              </a:xfrm>
              <a:custGeom>
                <a:avLst/>
                <a:gdLst>
                  <a:gd name="T0" fmla="*/ 69 w 78"/>
                  <a:gd name="T1" fmla="*/ 4 h 210"/>
                  <a:gd name="T2" fmla="*/ 49 w 78"/>
                  <a:gd name="T3" fmla="*/ 0 h 210"/>
                  <a:gd name="T4" fmla="*/ 28 w 78"/>
                  <a:gd name="T5" fmla="*/ 0 h 210"/>
                  <a:gd name="T6" fmla="*/ 7 w 78"/>
                  <a:gd name="T7" fmla="*/ 4 h 210"/>
                  <a:gd name="T8" fmla="*/ 0 w 78"/>
                  <a:gd name="T9" fmla="*/ 8 h 210"/>
                  <a:gd name="T10" fmla="*/ 0 w 78"/>
                  <a:gd name="T11" fmla="*/ 8 h 210"/>
                  <a:gd name="T12" fmla="*/ 0 w 78"/>
                  <a:gd name="T13" fmla="*/ 8 h 210"/>
                  <a:gd name="T14" fmla="*/ 0 w 78"/>
                  <a:gd name="T15" fmla="*/ 8 h 210"/>
                  <a:gd name="T16" fmla="*/ 7 w 78"/>
                  <a:gd name="T17" fmla="*/ 6 h 210"/>
                  <a:gd name="T18" fmla="*/ 28 w 78"/>
                  <a:gd name="T19" fmla="*/ 0 h 210"/>
                  <a:gd name="T20" fmla="*/ 49 w 78"/>
                  <a:gd name="T21" fmla="*/ 0 h 210"/>
                  <a:gd name="T22" fmla="*/ 69 w 78"/>
                  <a:gd name="T23" fmla="*/ 6 h 210"/>
                  <a:gd name="T24" fmla="*/ 78 w 78"/>
                  <a:gd name="T25" fmla="*/ 8 h 210"/>
                  <a:gd name="T26" fmla="*/ 78 w 78"/>
                  <a:gd name="T27" fmla="*/ 8 h 210"/>
                  <a:gd name="T28" fmla="*/ 78 w 78"/>
                  <a:gd name="T29" fmla="*/ 8 h 210"/>
                  <a:gd name="T30" fmla="*/ 78 w 78"/>
                  <a:gd name="T31" fmla="*/ 8 h 210"/>
                  <a:gd name="T32" fmla="*/ 0 w 78"/>
                  <a:gd name="T33" fmla="*/ 202 h 210"/>
                  <a:gd name="T34" fmla="*/ 17 w 78"/>
                  <a:gd name="T35" fmla="*/ 208 h 210"/>
                  <a:gd name="T36" fmla="*/ 38 w 78"/>
                  <a:gd name="T37" fmla="*/ 210 h 210"/>
                  <a:gd name="T38" fmla="*/ 59 w 78"/>
                  <a:gd name="T39" fmla="*/ 208 h 210"/>
                  <a:gd name="T40" fmla="*/ 78 w 78"/>
                  <a:gd name="T41" fmla="*/ 202 h 210"/>
                  <a:gd name="T42" fmla="*/ 78 w 78"/>
                  <a:gd name="T43" fmla="*/ 202 h 210"/>
                  <a:gd name="T44" fmla="*/ 78 w 78"/>
                  <a:gd name="T45" fmla="*/ 202 h 210"/>
                  <a:gd name="T46" fmla="*/ 78 w 78"/>
                  <a:gd name="T47" fmla="*/ 200 h 210"/>
                  <a:gd name="T48" fmla="*/ 78 w 78"/>
                  <a:gd name="T49" fmla="*/ 200 h 210"/>
                  <a:gd name="T50" fmla="*/ 59 w 78"/>
                  <a:gd name="T51" fmla="*/ 206 h 210"/>
                  <a:gd name="T52" fmla="*/ 38 w 78"/>
                  <a:gd name="T53" fmla="*/ 208 h 210"/>
                  <a:gd name="T54" fmla="*/ 17 w 78"/>
                  <a:gd name="T55" fmla="*/ 206 h 210"/>
                  <a:gd name="T56" fmla="*/ 0 w 78"/>
                  <a:gd name="T57" fmla="*/ 200 h 210"/>
                  <a:gd name="T58" fmla="*/ 0 w 78"/>
                  <a:gd name="T59" fmla="*/ 200 h 210"/>
                  <a:gd name="T60" fmla="*/ 0 w 78"/>
                  <a:gd name="T61" fmla="*/ 202 h 210"/>
                  <a:gd name="T62" fmla="*/ 0 w 78"/>
                  <a:gd name="T63" fmla="*/ 202 h 210"/>
                  <a:gd name="T64" fmla="*/ 0 w 78"/>
                  <a:gd name="T65" fmla="*/ 202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210">
                    <a:moveTo>
                      <a:pt x="78" y="8"/>
                    </a:moveTo>
                    <a:lnTo>
                      <a:pt x="69" y="4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7" y="2"/>
                    </a:lnTo>
                    <a:lnTo>
                      <a:pt x="7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6"/>
                    </a:lnTo>
                    <a:lnTo>
                      <a:pt x="17" y="2"/>
                    </a:lnTo>
                    <a:lnTo>
                      <a:pt x="28" y="0"/>
                    </a:lnTo>
                    <a:lnTo>
                      <a:pt x="38" y="0"/>
                    </a:lnTo>
                    <a:lnTo>
                      <a:pt x="49" y="0"/>
                    </a:lnTo>
                    <a:lnTo>
                      <a:pt x="59" y="2"/>
                    </a:lnTo>
                    <a:lnTo>
                      <a:pt x="69" y="6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close/>
                    <a:moveTo>
                      <a:pt x="0" y="202"/>
                    </a:moveTo>
                    <a:lnTo>
                      <a:pt x="7" y="204"/>
                    </a:lnTo>
                    <a:lnTo>
                      <a:pt x="17" y="208"/>
                    </a:lnTo>
                    <a:lnTo>
                      <a:pt x="28" y="208"/>
                    </a:lnTo>
                    <a:lnTo>
                      <a:pt x="38" y="210"/>
                    </a:lnTo>
                    <a:lnTo>
                      <a:pt x="49" y="208"/>
                    </a:lnTo>
                    <a:lnTo>
                      <a:pt x="59" y="208"/>
                    </a:lnTo>
                    <a:lnTo>
                      <a:pt x="69" y="204"/>
                    </a:lnTo>
                    <a:lnTo>
                      <a:pt x="78" y="202"/>
                    </a:lnTo>
                    <a:lnTo>
                      <a:pt x="78" y="202"/>
                    </a:lnTo>
                    <a:lnTo>
                      <a:pt x="78" y="202"/>
                    </a:lnTo>
                    <a:lnTo>
                      <a:pt x="78" y="202"/>
                    </a:lnTo>
                    <a:lnTo>
                      <a:pt x="78" y="202"/>
                    </a:lnTo>
                    <a:lnTo>
                      <a:pt x="78" y="202"/>
                    </a:lnTo>
                    <a:lnTo>
                      <a:pt x="78" y="200"/>
                    </a:lnTo>
                    <a:lnTo>
                      <a:pt x="78" y="200"/>
                    </a:lnTo>
                    <a:lnTo>
                      <a:pt x="78" y="200"/>
                    </a:lnTo>
                    <a:lnTo>
                      <a:pt x="69" y="204"/>
                    </a:lnTo>
                    <a:lnTo>
                      <a:pt x="59" y="206"/>
                    </a:lnTo>
                    <a:lnTo>
                      <a:pt x="49" y="208"/>
                    </a:lnTo>
                    <a:lnTo>
                      <a:pt x="38" y="208"/>
                    </a:lnTo>
                    <a:lnTo>
                      <a:pt x="28" y="208"/>
                    </a:lnTo>
                    <a:lnTo>
                      <a:pt x="17" y="206"/>
                    </a:lnTo>
                    <a:lnTo>
                      <a:pt x="7" y="204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FF2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42" name="Freeform 8870"/>
              <p:cNvSpPr>
                <a:spLocks noEditPoints="1"/>
              </p:cNvSpPr>
              <p:nvPr/>
            </p:nvSpPr>
            <p:spPr bwMode="auto">
              <a:xfrm>
                <a:off x="2010" y="3027"/>
                <a:ext cx="80" cy="208"/>
              </a:xfrm>
              <a:custGeom>
                <a:avLst/>
                <a:gdLst>
                  <a:gd name="T0" fmla="*/ 71 w 80"/>
                  <a:gd name="T1" fmla="*/ 6 h 208"/>
                  <a:gd name="T2" fmla="*/ 51 w 80"/>
                  <a:gd name="T3" fmla="*/ 0 h 208"/>
                  <a:gd name="T4" fmla="*/ 30 w 80"/>
                  <a:gd name="T5" fmla="*/ 0 h 208"/>
                  <a:gd name="T6" fmla="*/ 9 w 80"/>
                  <a:gd name="T7" fmla="*/ 6 h 208"/>
                  <a:gd name="T8" fmla="*/ 2 w 80"/>
                  <a:gd name="T9" fmla="*/ 8 h 208"/>
                  <a:gd name="T10" fmla="*/ 0 w 80"/>
                  <a:gd name="T11" fmla="*/ 8 h 208"/>
                  <a:gd name="T12" fmla="*/ 0 w 80"/>
                  <a:gd name="T13" fmla="*/ 10 h 208"/>
                  <a:gd name="T14" fmla="*/ 0 w 80"/>
                  <a:gd name="T15" fmla="*/ 10 h 208"/>
                  <a:gd name="T16" fmla="*/ 9 w 80"/>
                  <a:gd name="T17" fmla="*/ 6 h 208"/>
                  <a:gd name="T18" fmla="*/ 30 w 80"/>
                  <a:gd name="T19" fmla="*/ 2 h 208"/>
                  <a:gd name="T20" fmla="*/ 51 w 80"/>
                  <a:gd name="T21" fmla="*/ 2 h 208"/>
                  <a:gd name="T22" fmla="*/ 71 w 80"/>
                  <a:gd name="T23" fmla="*/ 6 h 208"/>
                  <a:gd name="T24" fmla="*/ 80 w 80"/>
                  <a:gd name="T25" fmla="*/ 10 h 208"/>
                  <a:gd name="T26" fmla="*/ 80 w 80"/>
                  <a:gd name="T27" fmla="*/ 10 h 208"/>
                  <a:gd name="T28" fmla="*/ 80 w 80"/>
                  <a:gd name="T29" fmla="*/ 8 h 208"/>
                  <a:gd name="T30" fmla="*/ 80 w 80"/>
                  <a:gd name="T31" fmla="*/ 8 h 208"/>
                  <a:gd name="T32" fmla="*/ 2 w 80"/>
                  <a:gd name="T33" fmla="*/ 200 h 208"/>
                  <a:gd name="T34" fmla="*/ 19 w 80"/>
                  <a:gd name="T35" fmla="*/ 206 h 208"/>
                  <a:gd name="T36" fmla="*/ 40 w 80"/>
                  <a:gd name="T37" fmla="*/ 208 h 208"/>
                  <a:gd name="T38" fmla="*/ 61 w 80"/>
                  <a:gd name="T39" fmla="*/ 206 h 208"/>
                  <a:gd name="T40" fmla="*/ 80 w 80"/>
                  <a:gd name="T41" fmla="*/ 200 h 208"/>
                  <a:gd name="T42" fmla="*/ 80 w 80"/>
                  <a:gd name="T43" fmla="*/ 200 h 208"/>
                  <a:gd name="T44" fmla="*/ 80 w 80"/>
                  <a:gd name="T45" fmla="*/ 200 h 208"/>
                  <a:gd name="T46" fmla="*/ 80 w 80"/>
                  <a:gd name="T47" fmla="*/ 200 h 208"/>
                  <a:gd name="T48" fmla="*/ 80 w 80"/>
                  <a:gd name="T49" fmla="*/ 200 h 208"/>
                  <a:gd name="T50" fmla="*/ 61 w 80"/>
                  <a:gd name="T51" fmla="*/ 206 h 208"/>
                  <a:gd name="T52" fmla="*/ 40 w 80"/>
                  <a:gd name="T53" fmla="*/ 208 h 208"/>
                  <a:gd name="T54" fmla="*/ 19 w 80"/>
                  <a:gd name="T55" fmla="*/ 206 h 208"/>
                  <a:gd name="T56" fmla="*/ 0 w 80"/>
                  <a:gd name="T57" fmla="*/ 200 h 208"/>
                  <a:gd name="T58" fmla="*/ 0 w 80"/>
                  <a:gd name="T59" fmla="*/ 200 h 208"/>
                  <a:gd name="T60" fmla="*/ 0 w 80"/>
                  <a:gd name="T61" fmla="*/ 200 h 208"/>
                  <a:gd name="T62" fmla="*/ 0 w 80"/>
                  <a:gd name="T63" fmla="*/ 200 h 208"/>
                  <a:gd name="T64" fmla="*/ 2 w 80"/>
                  <a:gd name="T65" fmla="*/ 20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208">
                    <a:moveTo>
                      <a:pt x="80" y="8"/>
                    </a:moveTo>
                    <a:lnTo>
                      <a:pt x="71" y="6"/>
                    </a:lnTo>
                    <a:lnTo>
                      <a:pt x="61" y="2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9" y="6"/>
                    </a:lnTo>
                    <a:lnTo>
                      <a:pt x="19" y="4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1" y="4"/>
                    </a:lnTo>
                    <a:lnTo>
                      <a:pt x="71" y="6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close/>
                    <a:moveTo>
                      <a:pt x="2" y="200"/>
                    </a:moveTo>
                    <a:lnTo>
                      <a:pt x="9" y="204"/>
                    </a:lnTo>
                    <a:lnTo>
                      <a:pt x="19" y="206"/>
                    </a:lnTo>
                    <a:lnTo>
                      <a:pt x="30" y="208"/>
                    </a:lnTo>
                    <a:lnTo>
                      <a:pt x="40" y="208"/>
                    </a:lnTo>
                    <a:lnTo>
                      <a:pt x="51" y="208"/>
                    </a:lnTo>
                    <a:lnTo>
                      <a:pt x="61" y="206"/>
                    </a:lnTo>
                    <a:lnTo>
                      <a:pt x="71" y="204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71" y="204"/>
                    </a:lnTo>
                    <a:lnTo>
                      <a:pt x="61" y="206"/>
                    </a:lnTo>
                    <a:lnTo>
                      <a:pt x="51" y="208"/>
                    </a:lnTo>
                    <a:lnTo>
                      <a:pt x="40" y="208"/>
                    </a:lnTo>
                    <a:lnTo>
                      <a:pt x="30" y="208"/>
                    </a:lnTo>
                    <a:lnTo>
                      <a:pt x="19" y="206"/>
                    </a:lnTo>
                    <a:lnTo>
                      <a:pt x="9" y="204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2" y="200"/>
                    </a:lnTo>
                    <a:close/>
                  </a:path>
                </a:pathLst>
              </a:cu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43" name="Freeform 8871"/>
              <p:cNvSpPr>
                <a:spLocks noEditPoints="1"/>
              </p:cNvSpPr>
              <p:nvPr/>
            </p:nvSpPr>
            <p:spPr bwMode="auto">
              <a:xfrm>
                <a:off x="2010" y="3027"/>
                <a:ext cx="80" cy="208"/>
              </a:xfrm>
              <a:custGeom>
                <a:avLst/>
                <a:gdLst>
                  <a:gd name="T0" fmla="*/ 71 w 80"/>
                  <a:gd name="T1" fmla="*/ 6 h 208"/>
                  <a:gd name="T2" fmla="*/ 51 w 80"/>
                  <a:gd name="T3" fmla="*/ 2 h 208"/>
                  <a:gd name="T4" fmla="*/ 30 w 80"/>
                  <a:gd name="T5" fmla="*/ 2 h 208"/>
                  <a:gd name="T6" fmla="*/ 9 w 80"/>
                  <a:gd name="T7" fmla="*/ 6 h 208"/>
                  <a:gd name="T8" fmla="*/ 0 w 80"/>
                  <a:gd name="T9" fmla="*/ 10 h 208"/>
                  <a:gd name="T10" fmla="*/ 0 w 80"/>
                  <a:gd name="T11" fmla="*/ 10 h 208"/>
                  <a:gd name="T12" fmla="*/ 0 w 80"/>
                  <a:gd name="T13" fmla="*/ 10 h 208"/>
                  <a:gd name="T14" fmla="*/ 0 w 80"/>
                  <a:gd name="T15" fmla="*/ 10 h 208"/>
                  <a:gd name="T16" fmla="*/ 0 w 80"/>
                  <a:gd name="T17" fmla="*/ 10 h 208"/>
                  <a:gd name="T18" fmla="*/ 19 w 80"/>
                  <a:gd name="T19" fmla="*/ 4 h 208"/>
                  <a:gd name="T20" fmla="*/ 40 w 80"/>
                  <a:gd name="T21" fmla="*/ 2 h 208"/>
                  <a:gd name="T22" fmla="*/ 61 w 80"/>
                  <a:gd name="T23" fmla="*/ 4 h 208"/>
                  <a:gd name="T24" fmla="*/ 80 w 80"/>
                  <a:gd name="T25" fmla="*/ 10 h 208"/>
                  <a:gd name="T26" fmla="*/ 80 w 80"/>
                  <a:gd name="T27" fmla="*/ 10 h 208"/>
                  <a:gd name="T28" fmla="*/ 80 w 80"/>
                  <a:gd name="T29" fmla="*/ 10 h 208"/>
                  <a:gd name="T30" fmla="*/ 80 w 80"/>
                  <a:gd name="T31" fmla="*/ 10 h 208"/>
                  <a:gd name="T32" fmla="*/ 80 w 80"/>
                  <a:gd name="T33" fmla="*/ 10 h 208"/>
                  <a:gd name="T34" fmla="*/ 0 w 80"/>
                  <a:gd name="T35" fmla="*/ 200 h 208"/>
                  <a:gd name="T36" fmla="*/ 19 w 80"/>
                  <a:gd name="T37" fmla="*/ 206 h 208"/>
                  <a:gd name="T38" fmla="*/ 40 w 80"/>
                  <a:gd name="T39" fmla="*/ 208 h 208"/>
                  <a:gd name="T40" fmla="*/ 61 w 80"/>
                  <a:gd name="T41" fmla="*/ 206 h 208"/>
                  <a:gd name="T42" fmla="*/ 80 w 80"/>
                  <a:gd name="T43" fmla="*/ 200 h 208"/>
                  <a:gd name="T44" fmla="*/ 80 w 80"/>
                  <a:gd name="T45" fmla="*/ 200 h 208"/>
                  <a:gd name="T46" fmla="*/ 80 w 80"/>
                  <a:gd name="T47" fmla="*/ 200 h 208"/>
                  <a:gd name="T48" fmla="*/ 80 w 80"/>
                  <a:gd name="T49" fmla="*/ 200 h 208"/>
                  <a:gd name="T50" fmla="*/ 80 w 80"/>
                  <a:gd name="T51" fmla="*/ 200 h 208"/>
                  <a:gd name="T52" fmla="*/ 71 w 80"/>
                  <a:gd name="T53" fmla="*/ 202 h 208"/>
                  <a:gd name="T54" fmla="*/ 51 w 80"/>
                  <a:gd name="T55" fmla="*/ 208 h 208"/>
                  <a:gd name="T56" fmla="*/ 30 w 80"/>
                  <a:gd name="T57" fmla="*/ 208 h 208"/>
                  <a:gd name="T58" fmla="*/ 9 w 80"/>
                  <a:gd name="T59" fmla="*/ 202 h 208"/>
                  <a:gd name="T60" fmla="*/ 0 w 80"/>
                  <a:gd name="T61" fmla="*/ 200 h 208"/>
                  <a:gd name="T62" fmla="*/ 0 w 80"/>
                  <a:gd name="T63" fmla="*/ 200 h 208"/>
                  <a:gd name="T64" fmla="*/ 0 w 80"/>
                  <a:gd name="T65" fmla="*/ 200 h 208"/>
                  <a:gd name="T66" fmla="*/ 0 w 80"/>
                  <a:gd name="T67" fmla="*/ 200 h 208"/>
                  <a:gd name="T68" fmla="*/ 0 w 80"/>
                  <a:gd name="T69" fmla="*/ 20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" h="208">
                    <a:moveTo>
                      <a:pt x="80" y="10"/>
                    </a:moveTo>
                    <a:lnTo>
                      <a:pt x="71" y="6"/>
                    </a:lnTo>
                    <a:lnTo>
                      <a:pt x="61" y="4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30" y="2"/>
                    </a:lnTo>
                    <a:lnTo>
                      <a:pt x="19" y="4"/>
                    </a:lnTo>
                    <a:lnTo>
                      <a:pt x="9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9" y="6"/>
                    </a:lnTo>
                    <a:lnTo>
                      <a:pt x="19" y="4"/>
                    </a:lnTo>
                    <a:lnTo>
                      <a:pt x="30" y="2"/>
                    </a:lnTo>
                    <a:lnTo>
                      <a:pt x="40" y="2"/>
                    </a:lnTo>
                    <a:lnTo>
                      <a:pt x="51" y="2"/>
                    </a:lnTo>
                    <a:lnTo>
                      <a:pt x="61" y="4"/>
                    </a:lnTo>
                    <a:lnTo>
                      <a:pt x="71" y="6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close/>
                    <a:moveTo>
                      <a:pt x="0" y="200"/>
                    </a:moveTo>
                    <a:lnTo>
                      <a:pt x="9" y="204"/>
                    </a:lnTo>
                    <a:lnTo>
                      <a:pt x="19" y="206"/>
                    </a:lnTo>
                    <a:lnTo>
                      <a:pt x="30" y="208"/>
                    </a:lnTo>
                    <a:lnTo>
                      <a:pt x="40" y="208"/>
                    </a:lnTo>
                    <a:lnTo>
                      <a:pt x="51" y="208"/>
                    </a:lnTo>
                    <a:lnTo>
                      <a:pt x="61" y="206"/>
                    </a:lnTo>
                    <a:lnTo>
                      <a:pt x="71" y="204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71" y="202"/>
                    </a:lnTo>
                    <a:lnTo>
                      <a:pt x="61" y="206"/>
                    </a:lnTo>
                    <a:lnTo>
                      <a:pt x="51" y="208"/>
                    </a:lnTo>
                    <a:lnTo>
                      <a:pt x="40" y="208"/>
                    </a:lnTo>
                    <a:lnTo>
                      <a:pt x="30" y="208"/>
                    </a:lnTo>
                    <a:lnTo>
                      <a:pt x="19" y="206"/>
                    </a:lnTo>
                    <a:lnTo>
                      <a:pt x="9" y="202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close/>
                  </a:path>
                </a:pathLst>
              </a:cu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44" name="Freeform 8872"/>
              <p:cNvSpPr>
                <a:spLocks noEditPoints="1"/>
              </p:cNvSpPr>
              <p:nvPr/>
            </p:nvSpPr>
            <p:spPr bwMode="auto">
              <a:xfrm>
                <a:off x="2010" y="3029"/>
                <a:ext cx="82" cy="206"/>
              </a:xfrm>
              <a:custGeom>
                <a:avLst/>
                <a:gdLst>
                  <a:gd name="T0" fmla="*/ 80 w 82"/>
                  <a:gd name="T1" fmla="*/ 8 h 206"/>
                  <a:gd name="T2" fmla="*/ 61 w 82"/>
                  <a:gd name="T3" fmla="*/ 2 h 206"/>
                  <a:gd name="T4" fmla="*/ 40 w 82"/>
                  <a:gd name="T5" fmla="*/ 0 h 206"/>
                  <a:gd name="T6" fmla="*/ 19 w 82"/>
                  <a:gd name="T7" fmla="*/ 2 h 206"/>
                  <a:gd name="T8" fmla="*/ 0 w 82"/>
                  <a:gd name="T9" fmla="*/ 8 h 206"/>
                  <a:gd name="T10" fmla="*/ 0 w 82"/>
                  <a:gd name="T11" fmla="*/ 8 h 206"/>
                  <a:gd name="T12" fmla="*/ 0 w 82"/>
                  <a:gd name="T13" fmla="*/ 8 h 206"/>
                  <a:gd name="T14" fmla="*/ 0 w 82"/>
                  <a:gd name="T15" fmla="*/ 8 h 206"/>
                  <a:gd name="T16" fmla="*/ 0 w 82"/>
                  <a:gd name="T17" fmla="*/ 10 h 206"/>
                  <a:gd name="T18" fmla="*/ 0 w 82"/>
                  <a:gd name="T19" fmla="*/ 8 h 206"/>
                  <a:gd name="T20" fmla="*/ 19 w 82"/>
                  <a:gd name="T21" fmla="*/ 2 h 206"/>
                  <a:gd name="T22" fmla="*/ 40 w 82"/>
                  <a:gd name="T23" fmla="*/ 0 h 206"/>
                  <a:gd name="T24" fmla="*/ 61 w 82"/>
                  <a:gd name="T25" fmla="*/ 2 h 206"/>
                  <a:gd name="T26" fmla="*/ 80 w 82"/>
                  <a:gd name="T27" fmla="*/ 8 h 206"/>
                  <a:gd name="T28" fmla="*/ 82 w 82"/>
                  <a:gd name="T29" fmla="*/ 10 h 206"/>
                  <a:gd name="T30" fmla="*/ 82 w 82"/>
                  <a:gd name="T31" fmla="*/ 8 h 206"/>
                  <a:gd name="T32" fmla="*/ 80 w 82"/>
                  <a:gd name="T33" fmla="*/ 8 h 206"/>
                  <a:gd name="T34" fmla="*/ 80 w 82"/>
                  <a:gd name="T35" fmla="*/ 8 h 206"/>
                  <a:gd name="T36" fmla="*/ 0 w 82"/>
                  <a:gd name="T37" fmla="*/ 198 h 206"/>
                  <a:gd name="T38" fmla="*/ 9 w 82"/>
                  <a:gd name="T39" fmla="*/ 200 h 206"/>
                  <a:gd name="T40" fmla="*/ 30 w 82"/>
                  <a:gd name="T41" fmla="*/ 206 h 206"/>
                  <a:gd name="T42" fmla="*/ 51 w 82"/>
                  <a:gd name="T43" fmla="*/ 206 h 206"/>
                  <a:gd name="T44" fmla="*/ 71 w 82"/>
                  <a:gd name="T45" fmla="*/ 200 h 206"/>
                  <a:gd name="T46" fmla="*/ 80 w 82"/>
                  <a:gd name="T47" fmla="*/ 198 h 206"/>
                  <a:gd name="T48" fmla="*/ 80 w 82"/>
                  <a:gd name="T49" fmla="*/ 196 h 206"/>
                  <a:gd name="T50" fmla="*/ 80 w 82"/>
                  <a:gd name="T51" fmla="*/ 196 h 206"/>
                  <a:gd name="T52" fmla="*/ 82 w 82"/>
                  <a:gd name="T53" fmla="*/ 196 h 206"/>
                  <a:gd name="T54" fmla="*/ 82 w 82"/>
                  <a:gd name="T55" fmla="*/ 196 h 206"/>
                  <a:gd name="T56" fmla="*/ 71 w 82"/>
                  <a:gd name="T57" fmla="*/ 200 h 206"/>
                  <a:gd name="T58" fmla="*/ 51 w 82"/>
                  <a:gd name="T59" fmla="*/ 204 h 206"/>
                  <a:gd name="T60" fmla="*/ 30 w 82"/>
                  <a:gd name="T61" fmla="*/ 204 h 206"/>
                  <a:gd name="T62" fmla="*/ 9 w 82"/>
                  <a:gd name="T63" fmla="*/ 200 h 206"/>
                  <a:gd name="T64" fmla="*/ 0 w 82"/>
                  <a:gd name="T65" fmla="*/ 196 h 206"/>
                  <a:gd name="T66" fmla="*/ 0 w 82"/>
                  <a:gd name="T67" fmla="*/ 196 h 206"/>
                  <a:gd name="T68" fmla="*/ 0 w 82"/>
                  <a:gd name="T69" fmla="*/ 196 h 206"/>
                  <a:gd name="T70" fmla="*/ 0 w 82"/>
                  <a:gd name="T71" fmla="*/ 196 h 206"/>
                  <a:gd name="T72" fmla="*/ 0 w 82"/>
                  <a:gd name="T73" fmla="*/ 19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" h="206">
                    <a:moveTo>
                      <a:pt x="80" y="8"/>
                    </a:moveTo>
                    <a:lnTo>
                      <a:pt x="80" y="8"/>
                    </a:lnTo>
                    <a:lnTo>
                      <a:pt x="71" y="4"/>
                    </a:lnTo>
                    <a:lnTo>
                      <a:pt x="61" y="2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2"/>
                    </a:lnTo>
                    <a:lnTo>
                      <a:pt x="9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9" y="4"/>
                    </a:lnTo>
                    <a:lnTo>
                      <a:pt x="19" y="2"/>
                    </a:lnTo>
                    <a:lnTo>
                      <a:pt x="30" y="0"/>
                    </a:lnTo>
                    <a:lnTo>
                      <a:pt x="40" y="0"/>
                    </a:lnTo>
                    <a:lnTo>
                      <a:pt x="51" y="0"/>
                    </a:lnTo>
                    <a:lnTo>
                      <a:pt x="61" y="2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close/>
                    <a:moveTo>
                      <a:pt x="0" y="198"/>
                    </a:moveTo>
                    <a:lnTo>
                      <a:pt x="0" y="198"/>
                    </a:lnTo>
                    <a:lnTo>
                      <a:pt x="9" y="200"/>
                    </a:lnTo>
                    <a:lnTo>
                      <a:pt x="19" y="204"/>
                    </a:lnTo>
                    <a:lnTo>
                      <a:pt x="30" y="206"/>
                    </a:lnTo>
                    <a:lnTo>
                      <a:pt x="40" y="206"/>
                    </a:lnTo>
                    <a:lnTo>
                      <a:pt x="51" y="206"/>
                    </a:lnTo>
                    <a:lnTo>
                      <a:pt x="61" y="204"/>
                    </a:lnTo>
                    <a:lnTo>
                      <a:pt x="71" y="200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6"/>
                    </a:lnTo>
                    <a:lnTo>
                      <a:pt x="80" y="196"/>
                    </a:lnTo>
                    <a:lnTo>
                      <a:pt x="80" y="196"/>
                    </a:lnTo>
                    <a:lnTo>
                      <a:pt x="80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0" y="196"/>
                    </a:lnTo>
                    <a:lnTo>
                      <a:pt x="71" y="200"/>
                    </a:lnTo>
                    <a:lnTo>
                      <a:pt x="61" y="204"/>
                    </a:lnTo>
                    <a:lnTo>
                      <a:pt x="51" y="204"/>
                    </a:lnTo>
                    <a:lnTo>
                      <a:pt x="40" y="206"/>
                    </a:lnTo>
                    <a:lnTo>
                      <a:pt x="30" y="204"/>
                    </a:lnTo>
                    <a:lnTo>
                      <a:pt x="19" y="204"/>
                    </a:lnTo>
                    <a:lnTo>
                      <a:pt x="9" y="200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8"/>
                    </a:lnTo>
                    <a:close/>
                  </a:path>
                </a:pathLst>
              </a:custGeom>
              <a:solidFill>
                <a:srgbClr val="FF28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45" name="Freeform 8873"/>
              <p:cNvSpPr>
                <a:spLocks noEditPoints="1"/>
              </p:cNvSpPr>
              <p:nvPr/>
            </p:nvSpPr>
            <p:spPr bwMode="auto">
              <a:xfrm>
                <a:off x="2010" y="3029"/>
                <a:ext cx="82" cy="206"/>
              </a:xfrm>
              <a:custGeom>
                <a:avLst/>
                <a:gdLst>
                  <a:gd name="T0" fmla="*/ 80 w 82"/>
                  <a:gd name="T1" fmla="*/ 8 h 206"/>
                  <a:gd name="T2" fmla="*/ 61 w 82"/>
                  <a:gd name="T3" fmla="*/ 2 h 206"/>
                  <a:gd name="T4" fmla="*/ 40 w 82"/>
                  <a:gd name="T5" fmla="*/ 0 h 206"/>
                  <a:gd name="T6" fmla="*/ 19 w 82"/>
                  <a:gd name="T7" fmla="*/ 2 h 206"/>
                  <a:gd name="T8" fmla="*/ 0 w 82"/>
                  <a:gd name="T9" fmla="*/ 8 h 206"/>
                  <a:gd name="T10" fmla="*/ 0 w 82"/>
                  <a:gd name="T11" fmla="*/ 10 h 206"/>
                  <a:gd name="T12" fmla="*/ 0 w 82"/>
                  <a:gd name="T13" fmla="*/ 10 h 206"/>
                  <a:gd name="T14" fmla="*/ 0 w 82"/>
                  <a:gd name="T15" fmla="*/ 10 h 206"/>
                  <a:gd name="T16" fmla="*/ 0 w 82"/>
                  <a:gd name="T17" fmla="*/ 10 h 206"/>
                  <a:gd name="T18" fmla="*/ 2 w 82"/>
                  <a:gd name="T19" fmla="*/ 8 h 206"/>
                  <a:gd name="T20" fmla="*/ 19 w 82"/>
                  <a:gd name="T21" fmla="*/ 2 h 206"/>
                  <a:gd name="T22" fmla="*/ 40 w 82"/>
                  <a:gd name="T23" fmla="*/ 0 h 206"/>
                  <a:gd name="T24" fmla="*/ 61 w 82"/>
                  <a:gd name="T25" fmla="*/ 2 h 206"/>
                  <a:gd name="T26" fmla="*/ 80 w 82"/>
                  <a:gd name="T27" fmla="*/ 8 h 206"/>
                  <a:gd name="T28" fmla="*/ 82 w 82"/>
                  <a:gd name="T29" fmla="*/ 10 h 206"/>
                  <a:gd name="T30" fmla="*/ 82 w 82"/>
                  <a:gd name="T31" fmla="*/ 10 h 206"/>
                  <a:gd name="T32" fmla="*/ 82 w 82"/>
                  <a:gd name="T33" fmla="*/ 10 h 206"/>
                  <a:gd name="T34" fmla="*/ 82 w 82"/>
                  <a:gd name="T35" fmla="*/ 10 h 206"/>
                  <a:gd name="T36" fmla="*/ 0 w 82"/>
                  <a:gd name="T37" fmla="*/ 196 h 206"/>
                  <a:gd name="T38" fmla="*/ 9 w 82"/>
                  <a:gd name="T39" fmla="*/ 200 h 206"/>
                  <a:gd name="T40" fmla="*/ 30 w 82"/>
                  <a:gd name="T41" fmla="*/ 204 h 206"/>
                  <a:gd name="T42" fmla="*/ 51 w 82"/>
                  <a:gd name="T43" fmla="*/ 204 h 206"/>
                  <a:gd name="T44" fmla="*/ 71 w 82"/>
                  <a:gd name="T45" fmla="*/ 200 h 206"/>
                  <a:gd name="T46" fmla="*/ 82 w 82"/>
                  <a:gd name="T47" fmla="*/ 196 h 206"/>
                  <a:gd name="T48" fmla="*/ 82 w 82"/>
                  <a:gd name="T49" fmla="*/ 196 h 206"/>
                  <a:gd name="T50" fmla="*/ 82 w 82"/>
                  <a:gd name="T51" fmla="*/ 196 h 206"/>
                  <a:gd name="T52" fmla="*/ 82 w 82"/>
                  <a:gd name="T53" fmla="*/ 196 h 206"/>
                  <a:gd name="T54" fmla="*/ 82 w 82"/>
                  <a:gd name="T55" fmla="*/ 196 h 206"/>
                  <a:gd name="T56" fmla="*/ 71 w 82"/>
                  <a:gd name="T57" fmla="*/ 200 h 206"/>
                  <a:gd name="T58" fmla="*/ 51 w 82"/>
                  <a:gd name="T59" fmla="*/ 204 h 206"/>
                  <a:gd name="T60" fmla="*/ 30 w 82"/>
                  <a:gd name="T61" fmla="*/ 204 h 206"/>
                  <a:gd name="T62" fmla="*/ 9 w 82"/>
                  <a:gd name="T63" fmla="*/ 200 h 206"/>
                  <a:gd name="T64" fmla="*/ 0 w 82"/>
                  <a:gd name="T65" fmla="*/ 196 h 206"/>
                  <a:gd name="T66" fmla="*/ 0 w 82"/>
                  <a:gd name="T67" fmla="*/ 196 h 206"/>
                  <a:gd name="T68" fmla="*/ 0 w 82"/>
                  <a:gd name="T69" fmla="*/ 196 h 206"/>
                  <a:gd name="T70" fmla="*/ 0 w 82"/>
                  <a:gd name="T71" fmla="*/ 196 h 206"/>
                  <a:gd name="T72" fmla="*/ 0 w 82"/>
                  <a:gd name="T73" fmla="*/ 19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" h="206">
                    <a:moveTo>
                      <a:pt x="82" y="10"/>
                    </a:moveTo>
                    <a:lnTo>
                      <a:pt x="80" y="8"/>
                    </a:lnTo>
                    <a:lnTo>
                      <a:pt x="71" y="4"/>
                    </a:lnTo>
                    <a:lnTo>
                      <a:pt x="61" y="2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2"/>
                    </a:lnTo>
                    <a:lnTo>
                      <a:pt x="9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9" y="6"/>
                    </a:lnTo>
                    <a:lnTo>
                      <a:pt x="19" y="2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1" y="2"/>
                    </a:lnTo>
                    <a:lnTo>
                      <a:pt x="71" y="6"/>
                    </a:lnTo>
                    <a:lnTo>
                      <a:pt x="80" y="8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10"/>
                    </a:lnTo>
                    <a:close/>
                    <a:moveTo>
                      <a:pt x="0" y="196"/>
                    </a:moveTo>
                    <a:lnTo>
                      <a:pt x="0" y="196"/>
                    </a:lnTo>
                    <a:lnTo>
                      <a:pt x="9" y="200"/>
                    </a:lnTo>
                    <a:lnTo>
                      <a:pt x="19" y="204"/>
                    </a:lnTo>
                    <a:lnTo>
                      <a:pt x="30" y="204"/>
                    </a:lnTo>
                    <a:lnTo>
                      <a:pt x="40" y="206"/>
                    </a:lnTo>
                    <a:lnTo>
                      <a:pt x="51" y="204"/>
                    </a:lnTo>
                    <a:lnTo>
                      <a:pt x="61" y="204"/>
                    </a:lnTo>
                    <a:lnTo>
                      <a:pt x="71" y="200"/>
                    </a:lnTo>
                    <a:lnTo>
                      <a:pt x="80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0" y="196"/>
                    </a:lnTo>
                    <a:lnTo>
                      <a:pt x="71" y="200"/>
                    </a:lnTo>
                    <a:lnTo>
                      <a:pt x="61" y="202"/>
                    </a:lnTo>
                    <a:lnTo>
                      <a:pt x="51" y="204"/>
                    </a:lnTo>
                    <a:lnTo>
                      <a:pt x="40" y="204"/>
                    </a:lnTo>
                    <a:lnTo>
                      <a:pt x="30" y="204"/>
                    </a:lnTo>
                    <a:lnTo>
                      <a:pt x="19" y="202"/>
                    </a:lnTo>
                    <a:lnTo>
                      <a:pt x="9" y="200"/>
                    </a:lnTo>
                    <a:lnTo>
                      <a:pt x="2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FF2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46" name="Freeform 8874"/>
              <p:cNvSpPr>
                <a:spLocks noEditPoints="1"/>
              </p:cNvSpPr>
              <p:nvPr/>
            </p:nvSpPr>
            <p:spPr bwMode="auto">
              <a:xfrm>
                <a:off x="2008" y="3029"/>
                <a:ext cx="84" cy="204"/>
              </a:xfrm>
              <a:custGeom>
                <a:avLst/>
                <a:gdLst>
                  <a:gd name="T0" fmla="*/ 82 w 84"/>
                  <a:gd name="T1" fmla="*/ 8 h 204"/>
                  <a:gd name="T2" fmla="*/ 63 w 84"/>
                  <a:gd name="T3" fmla="*/ 2 h 204"/>
                  <a:gd name="T4" fmla="*/ 42 w 84"/>
                  <a:gd name="T5" fmla="*/ 0 h 204"/>
                  <a:gd name="T6" fmla="*/ 21 w 84"/>
                  <a:gd name="T7" fmla="*/ 2 h 204"/>
                  <a:gd name="T8" fmla="*/ 4 w 84"/>
                  <a:gd name="T9" fmla="*/ 8 h 204"/>
                  <a:gd name="T10" fmla="*/ 0 w 84"/>
                  <a:gd name="T11" fmla="*/ 10 h 204"/>
                  <a:gd name="T12" fmla="*/ 0 w 84"/>
                  <a:gd name="T13" fmla="*/ 10 h 204"/>
                  <a:gd name="T14" fmla="*/ 0 w 84"/>
                  <a:gd name="T15" fmla="*/ 10 h 204"/>
                  <a:gd name="T16" fmla="*/ 0 w 84"/>
                  <a:gd name="T17" fmla="*/ 10 h 204"/>
                  <a:gd name="T18" fmla="*/ 4 w 84"/>
                  <a:gd name="T19" fmla="*/ 10 h 204"/>
                  <a:gd name="T20" fmla="*/ 23 w 84"/>
                  <a:gd name="T21" fmla="*/ 4 h 204"/>
                  <a:gd name="T22" fmla="*/ 42 w 84"/>
                  <a:gd name="T23" fmla="*/ 2 h 204"/>
                  <a:gd name="T24" fmla="*/ 63 w 84"/>
                  <a:gd name="T25" fmla="*/ 4 h 204"/>
                  <a:gd name="T26" fmla="*/ 82 w 84"/>
                  <a:gd name="T27" fmla="*/ 10 h 204"/>
                  <a:gd name="T28" fmla="*/ 84 w 84"/>
                  <a:gd name="T29" fmla="*/ 10 h 204"/>
                  <a:gd name="T30" fmla="*/ 84 w 84"/>
                  <a:gd name="T31" fmla="*/ 10 h 204"/>
                  <a:gd name="T32" fmla="*/ 84 w 84"/>
                  <a:gd name="T33" fmla="*/ 10 h 204"/>
                  <a:gd name="T34" fmla="*/ 84 w 84"/>
                  <a:gd name="T35" fmla="*/ 10 h 204"/>
                  <a:gd name="T36" fmla="*/ 2 w 84"/>
                  <a:gd name="T37" fmla="*/ 196 h 204"/>
                  <a:gd name="T38" fmla="*/ 11 w 84"/>
                  <a:gd name="T39" fmla="*/ 200 h 204"/>
                  <a:gd name="T40" fmla="*/ 32 w 84"/>
                  <a:gd name="T41" fmla="*/ 204 h 204"/>
                  <a:gd name="T42" fmla="*/ 53 w 84"/>
                  <a:gd name="T43" fmla="*/ 204 h 204"/>
                  <a:gd name="T44" fmla="*/ 73 w 84"/>
                  <a:gd name="T45" fmla="*/ 200 h 204"/>
                  <a:gd name="T46" fmla="*/ 84 w 84"/>
                  <a:gd name="T47" fmla="*/ 196 h 204"/>
                  <a:gd name="T48" fmla="*/ 84 w 84"/>
                  <a:gd name="T49" fmla="*/ 194 h 204"/>
                  <a:gd name="T50" fmla="*/ 84 w 84"/>
                  <a:gd name="T51" fmla="*/ 194 h 204"/>
                  <a:gd name="T52" fmla="*/ 84 w 84"/>
                  <a:gd name="T53" fmla="*/ 194 h 204"/>
                  <a:gd name="T54" fmla="*/ 84 w 84"/>
                  <a:gd name="T55" fmla="*/ 194 h 204"/>
                  <a:gd name="T56" fmla="*/ 73 w 84"/>
                  <a:gd name="T57" fmla="*/ 200 h 204"/>
                  <a:gd name="T58" fmla="*/ 53 w 84"/>
                  <a:gd name="T59" fmla="*/ 204 h 204"/>
                  <a:gd name="T60" fmla="*/ 32 w 84"/>
                  <a:gd name="T61" fmla="*/ 204 h 204"/>
                  <a:gd name="T62" fmla="*/ 11 w 84"/>
                  <a:gd name="T63" fmla="*/ 200 h 204"/>
                  <a:gd name="T64" fmla="*/ 0 w 84"/>
                  <a:gd name="T65" fmla="*/ 194 h 204"/>
                  <a:gd name="T66" fmla="*/ 0 w 84"/>
                  <a:gd name="T67" fmla="*/ 194 h 204"/>
                  <a:gd name="T68" fmla="*/ 0 w 84"/>
                  <a:gd name="T69" fmla="*/ 194 h 204"/>
                  <a:gd name="T70" fmla="*/ 0 w 84"/>
                  <a:gd name="T71" fmla="*/ 194 h 204"/>
                  <a:gd name="T72" fmla="*/ 2 w 84"/>
                  <a:gd name="T73" fmla="*/ 196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4">
                    <a:moveTo>
                      <a:pt x="84" y="10"/>
                    </a:moveTo>
                    <a:lnTo>
                      <a:pt x="82" y="8"/>
                    </a:lnTo>
                    <a:lnTo>
                      <a:pt x="73" y="6"/>
                    </a:lnTo>
                    <a:lnTo>
                      <a:pt x="63" y="2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1" y="2"/>
                    </a:lnTo>
                    <a:lnTo>
                      <a:pt x="11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10"/>
                    </a:lnTo>
                    <a:lnTo>
                      <a:pt x="11" y="6"/>
                    </a:lnTo>
                    <a:lnTo>
                      <a:pt x="23" y="4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6"/>
                    </a:lnTo>
                    <a:lnTo>
                      <a:pt x="82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close/>
                    <a:moveTo>
                      <a:pt x="2" y="196"/>
                    </a:moveTo>
                    <a:lnTo>
                      <a:pt x="4" y="196"/>
                    </a:lnTo>
                    <a:lnTo>
                      <a:pt x="11" y="200"/>
                    </a:lnTo>
                    <a:lnTo>
                      <a:pt x="21" y="202"/>
                    </a:lnTo>
                    <a:lnTo>
                      <a:pt x="32" y="204"/>
                    </a:lnTo>
                    <a:lnTo>
                      <a:pt x="42" y="204"/>
                    </a:lnTo>
                    <a:lnTo>
                      <a:pt x="53" y="204"/>
                    </a:lnTo>
                    <a:lnTo>
                      <a:pt x="63" y="202"/>
                    </a:lnTo>
                    <a:lnTo>
                      <a:pt x="73" y="200"/>
                    </a:lnTo>
                    <a:lnTo>
                      <a:pt x="82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2" y="196"/>
                    </a:lnTo>
                    <a:lnTo>
                      <a:pt x="73" y="200"/>
                    </a:lnTo>
                    <a:lnTo>
                      <a:pt x="63" y="202"/>
                    </a:lnTo>
                    <a:lnTo>
                      <a:pt x="53" y="204"/>
                    </a:lnTo>
                    <a:lnTo>
                      <a:pt x="42" y="204"/>
                    </a:lnTo>
                    <a:lnTo>
                      <a:pt x="32" y="204"/>
                    </a:lnTo>
                    <a:lnTo>
                      <a:pt x="23" y="202"/>
                    </a:lnTo>
                    <a:lnTo>
                      <a:pt x="11" y="200"/>
                    </a:lnTo>
                    <a:lnTo>
                      <a:pt x="4" y="196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6"/>
                    </a:lnTo>
                    <a:lnTo>
                      <a:pt x="2" y="196"/>
                    </a:lnTo>
                    <a:close/>
                  </a:path>
                </a:pathLst>
              </a:custGeom>
              <a:solidFill>
                <a:srgbClr val="FF2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47" name="Freeform 8875"/>
              <p:cNvSpPr>
                <a:spLocks noEditPoints="1"/>
              </p:cNvSpPr>
              <p:nvPr/>
            </p:nvSpPr>
            <p:spPr bwMode="auto">
              <a:xfrm>
                <a:off x="2008" y="3031"/>
                <a:ext cx="84" cy="202"/>
              </a:xfrm>
              <a:custGeom>
                <a:avLst/>
                <a:gdLst>
                  <a:gd name="T0" fmla="*/ 82 w 84"/>
                  <a:gd name="T1" fmla="*/ 8 h 202"/>
                  <a:gd name="T2" fmla="*/ 63 w 84"/>
                  <a:gd name="T3" fmla="*/ 2 h 202"/>
                  <a:gd name="T4" fmla="*/ 42 w 84"/>
                  <a:gd name="T5" fmla="*/ 0 h 202"/>
                  <a:gd name="T6" fmla="*/ 23 w 84"/>
                  <a:gd name="T7" fmla="*/ 2 h 202"/>
                  <a:gd name="T8" fmla="*/ 4 w 84"/>
                  <a:gd name="T9" fmla="*/ 8 h 202"/>
                  <a:gd name="T10" fmla="*/ 0 w 84"/>
                  <a:gd name="T11" fmla="*/ 10 h 202"/>
                  <a:gd name="T12" fmla="*/ 0 w 84"/>
                  <a:gd name="T13" fmla="*/ 10 h 202"/>
                  <a:gd name="T14" fmla="*/ 0 w 84"/>
                  <a:gd name="T15" fmla="*/ 10 h 202"/>
                  <a:gd name="T16" fmla="*/ 0 w 84"/>
                  <a:gd name="T17" fmla="*/ 10 h 202"/>
                  <a:gd name="T18" fmla="*/ 4 w 84"/>
                  <a:gd name="T19" fmla="*/ 8 h 202"/>
                  <a:gd name="T20" fmla="*/ 23 w 84"/>
                  <a:gd name="T21" fmla="*/ 2 h 202"/>
                  <a:gd name="T22" fmla="*/ 42 w 84"/>
                  <a:gd name="T23" fmla="*/ 0 h 202"/>
                  <a:gd name="T24" fmla="*/ 63 w 84"/>
                  <a:gd name="T25" fmla="*/ 2 h 202"/>
                  <a:gd name="T26" fmla="*/ 82 w 84"/>
                  <a:gd name="T27" fmla="*/ 8 h 202"/>
                  <a:gd name="T28" fmla="*/ 84 w 84"/>
                  <a:gd name="T29" fmla="*/ 10 h 202"/>
                  <a:gd name="T30" fmla="*/ 84 w 84"/>
                  <a:gd name="T31" fmla="*/ 10 h 202"/>
                  <a:gd name="T32" fmla="*/ 84 w 84"/>
                  <a:gd name="T33" fmla="*/ 10 h 202"/>
                  <a:gd name="T34" fmla="*/ 84 w 84"/>
                  <a:gd name="T35" fmla="*/ 10 h 202"/>
                  <a:gd name="T36" fmla="*/ 0 w 84"/>
                  <a:gd name="T37" fmla="*/ 192 h 202"/>
                  <a:gd name="T38" fmla="*/ 11 w 84"/>
                  <a:gd name="T39" fmla="*/ 198 h 202"/>
                  <a:gd name="T40" fmla="*/ 32 w 84"/>
                  <a:gd name="T41" fmla="*/ 202 h 202"/>
                  <a:gd name="T42" fmla="*/ 53 w 84"/>
                  <a:gd name="T43" fmla="*/ 202 h 202"/>
                  <a:gd name="T44" fmla="*/ 73 w 84"/>
                  <a:gd name="T45" fmla="*/ 198 h 202"/>
                  <a:gd name="T46" fmla="*/ 84 w 84"/>
                  <a:gd name="T47" fmla="*/ 192 h 202"/>
                  <a:gd name="T48" fmla="*/ 84 w 84"/>
                  <a:gd name="T49" fmla="*/ 192 h 202"/>
                  <a:gd name="T50" fmla="*/ 84 w 84"/>
                  <a:gd name="T51" fmla="*/ 192 h 202"/>
                  <a:gd name="T52" fmla="*/ 84 w 84"/>
                  <a:gd name="T53" fmla="*/ 192 h 202"/>
                  <a:gd name="T54" fmla="*/ 84 w 84"/>
                  <a:gd name="T55" fmla="*/ 192 h 202"/>
                  <a:gd name="T56" fmla="*/ 73 w 84"/>
                  <a:gd name="T57" fmla="*/ 196 h 202"/>
                  <a:gd name="T58" fmla="*/ 53 w 84"/>
                  <a:gd name="T59" fmla="*/ 200 h 202"/>
                  <a:gd name="T60" fmla="*/ 32 w 84"/>
                  <a:gd name="T61" fmla="*/ 200 h 202"/>
                  <a:gd name="T62" fmla="*/ 13 w 84"/>
                  <a:gd name="T63" fmla="*/ 196 h 202"/>
                  <a:gd name="T64" fmla="*/ 0 w 84"/>
                  <a:gd name="T65" fmla="*/ 192 h 202"/>
                  <a:gd name="T66" fmla="*/ 0 w 84"/>
                  <a:gd name="T67" fmla="*/ 192 h 202"/>
                  <a:gd name="T68" fmla="*/ 0 w 84"/>
                  <a:gd name="T69" fmla="*/ 192 h 202"/>
                  <a:gd name="T70" fmla="*/ 0 w 84"/>
                  <a:gd name="T71" fmla="*/ 192 h 202"/>
                  <a:gd name="T72" fmla="*/ 0 w 84"/>
                  <a:gd name="T73" fmla="*/ 19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2">
                    <a:moveTo>
                      <a:pt x="84" y="8"/>
                    </a:moveTo>
                    <a:lnTo>
                      <a:pt x="82" y="8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3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8"/>
                    </a:lnTo>
                    <a:lnTo>
                      <a:pt x="13" y="4"/>
                    </a:lnTo>
                    <a:lnTo>
                      <a:pt x="23" y="2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3" y="0"/>
                    </a:lnTo>
                    <a:lnTo>
                      <a:pt x="63" y="2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8"/>
                    </a:lnTo>
                    <a:close/>
                    <a:moveTo>
                      <a:pt x="0" y="192"/>
                    </a:moveTo>
                    <a:lnTo>
                      <a:pt x="4" y="194"/>
                    </a:lnTo>
                    <a:lnTo>
                      <a:pt x="11" y="198"/>
                    </a:lnTo>
                    <a:lnTo>
                      <a:pt x="23" y="200"/>
                    </a:lnTo>
                    <a:lnTo>
                      <a:pt x="32" y="202"/>
                    </a:lnTo>
                    <a:lnTo>
                      <a:pt x="42" y="202"/>
                    </a:lnTo>
                    <a:lnTo>
                      <a:pt x="53" y="202"/>
                    </a:lnTo>
                    <a:lnTo>
                      <a:pt x="63" y="200"/>
                    </a:lnTo>
                    <a:lnTo>
                      <a:pt x="73" y="198"/>
                    </a:lnTo>
                    <a:lnTo>
                      <a:pt x="82" y="194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2" y="194"/>
                    </a:lnTo>
                    <a:lnTo>
                      <a:pt x="73" y="196"/>
                    </a:lnTo>
                    <a:lnTo>
                      <a:pt x="63" y="200"/>
                    </a:lnTo>
                    <a:lnTo>
                      <a:pt x="53" y="200"/>
                    </a:lnTo>
                    <a:lnTo>
                      <a:pt x="42" y="202"/>
                    </a:lnTo>
                    <a:lnTo>
                      <a:pt x="32" y="200"/>
                    </a:lnTo>
                    <a:lnTo>
                      <a:pt x="23" y="200"/>
                    </a:lnTo>
                    <a:lnTo>
                      <a:pt x="13" y="196"/>
                    </a:lnTo>
                    <a:lnTo>
                      <a:pt x="4" y="194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48" name="Freeform 8876"/>
              <p:cNvSpPr>
                <a:spLocks noEditPoints="1"/>
              </p:cNvSpPr>
              <p:nvPr/>
            </p:nvSpPr>
            <p:spPr bwMode="auto">
              <a:xfrm>
                <a:off x="2008" y="3031"/>
                <a:ext cx="86" cy="202"/>
              </a:xfrm>
              <a:custGeom>
                <a:avLst/>
                <a:gdLst>
                  <a:gd name="T0" fmla="*/ 82 w 86"/>
                  <a:gd name="T1" fmla="*/ 8 h 202"/>
                  <a:gd name="T2" fmla="*/ 63 w 86"/>
                  <a:gd name="T3" fmla="*/ 2 h 202"/>
                  <a:gd name="T4" fmla="*/ 42 w 86"/>
                  <a:gd name="T5" fmla="*/ 0 h 202"/>
                  <a:gd name="T6" fmla="*/ 23 w 86"/>
                  <a:gd name="T7" fmla="*/ 2 h 202"/>
                  <a:gd name="T8" fmla="*/ 4 w 86"/>
                  <a:gd name="T9" fmla="*/ 8 h 202"/>
                  <a:gd name="T10" fmla="*/ 0 w 86"/>
                  <a:gd name="T11" fmla="*/ 10 h 202"/>
                  <a:gd name="T12" fmla="*/ 0 w 86"/>
                  <a:gd name="T13" fmla="*/ 10 h 202"/>
                  <a:gd name="T14" fmla="*/ 0 w 86"/>
                  <a:gd name="T15" fmla="*/ 10 h 202"/>
                  <a:gd name="T16" fmla="*/ 0 w 86"/>
                  <a:gd name="T17" fmla="*/ 10 h 202"/>
                  <a:gd name="T18" fmla="*/ 4 w 86"/>
                  <a:gd name="T19" fmla="*/ 8 h 202"/>
                  <a:gd name="T20" fmla="*/ 23 w 86"/>
                  <a:gd name="T21" fmla="*/ 2 h 202"/>
                  <a:gd name="T22" fmla="*/ 42 w 86"/>
                  <a:gd name="T23" fmla="*/ 0 h 202"/>
                  <a:gd name="T24" fmla="*/ 63 w 86"/>
                  <a:gd name="T25" fmla="*/ 2 h 202"/>
                  <a:gd name="T26" fmla="*/ 82 w 86"/>
                  <a:gd name="T27" fmla="*/ 8 h 202"/>
                  <a:gd name="T28" fmla="*/ 86 w 86"/>
                  <a:gd name="T29" fmla="*/ 10 h 202"/>
                  <a:gd name="T30" fmla="*/ 86 w 86"/>
                  <a:gd name="T31" fmla="*/ 10 h 202"/>
                  <a:gd name="T32" fmla="*/ 84 w 86"/>
                  <a:gd name="T33" fmla="*/ 10 h 202"/>
                  <a:gd name="T34" fmla="*/ 84 w 86"/>
                  <a:gd name="T35" fmla="*/ 10 h 202"/>
                  <a:gd name="T36" fmla="*/ 0 w 86"/>
                  <a:gd name="T37" fmla="*/ 192 h 202"/>
                  <a:gd name="T38" fmla="*/ 13 w 86"/>
                  <a:gd name="T39" fmla="*/ 196 h 202"/>
                  <a:gd name="T40" fmla="*/ 32 w 86"/>
                  <a:gd name="T41" fmla="*/ 200 h 202"/>
                  <a:gd name="T42" fmla="*/ 53 w 86"/>
                  <a:gd name="T43" fmla="*/ 200 h 202"/>
                  <a:gd name="T44" fmla="*/ 73 w 86"/>
                  <a:gd name="T45" fmla="*/ 196 h 202"/>
                  <a:gd name="T46" fmla="*/ 84 w 86"/>
                  <a:gd name="T47" fmla="*/ 192 h 202"/>
                  <a:gd name="T48" fmla="*/ 84 w 86"/>
                  <a:gd name="T49" fmla="*/ 192 h 202"/>
                  <a:gd name="T50" fmla="*/ 84 w 86"/>
                  <a:gd name="T51" fmla="*/ 190 h 202"/>
                  <a:gd name="T52" fmla="*/ 86 w 86"/>
                  <a:gd name="T53" fmla="*/ 190 h 202"/>
                  <a:gd name="T54" fmla="*/ 86 w 86"/>
                  <a:gd name="T55" fmla="*/ 190 h 202"/>
                  <a:gd name="T56" fmla="*/ 73 w 86"/>
                  <a:gd name="T57" fmla="*/ 196 h 202"/>
                  <a:gd name="T58" fmla="*/ 53 w 86"/>
                  <a:gd name="T59" fmla="*/ 200 h 202"/>
                  <a:gd name="T60" fmla="*/ 32 w 86"/>
                  <a:gd name="T61" fmla="*/ 200 h 202"/>
                  <a:gd name="T62" fmla="*/ 13 w 86"/>
                  <a:gd name="T63" fmla="*/ 196 h 202"/>
                  <a:gd name="T64" fmla="*/ 0 w 86"/>
                  <a:gd name="T65" fmla="*/ 190 h 202"/>
                  <a:gd name="T66" fmla="*/ 0 w 86"/>
                  <a:gd name="T67" fmla="*/ 190 h 202"/>
                  <a:gd name="T68" fmla="*/ 0 w 86"/>
                  <a:gd name="T69" fmla="*/ 190 h 202"/>
                  <a:gd name="T70" fmla="*/ 0 w 86"/>
                  <a:gd name="T71" fmla="*/ 192 h 202"/>
                  <a:gd name="T72" fmla="*/ 0 w 86"/>
                  <a:gd name="T73" fmla="*/ 19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6" h="202">
                    <a:moveTo>
                      <a:pt x="84" y="10"/>
                    </a:moveTo>
                    <a:lnTo>
                      <a:pt x="82" y="8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3" y="2"/>
                    </a:lnTo>
                    <a:lnTo>
                      <a:pt x="13" y="4"/>
                    </a:lnTo>
                    <a:lnTo>
                      <a:pt x="4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8"/>
                    </a:lnTo>
                    <a:lnTo>
                      <a:pt x="13" y="6"/>
                    </a:lnTo>
                    <a:lnTo>
                      <a:pt x="23" y="2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3" y="0"/>
                    </a:lnTo>
                    <a:lnTo>
                      <a:pt x="63" y="2"/>
                    </a:lnTo>
                    <a:lnTo>
                      <a:pt x="73" y="6"/>
                    </a:lnTo>
                    <a:lnTo>
                      <a:pt x="82" y="8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close/>
                    <a:moveTo>
                      <a:pt x="0" y="192"/>
                    </a:moveTo>
                    <a:lnTo>
                      <a:pt x="4" y="194"/>
                    </a:lnTo>
                    <a:lnTo>
                      <a:pt x="13" y="196"/>
                    </a:lnTo>
                    <a:lnTo>
                      <a:pt x="23" y="200"/>
                    </a:lnTo>
                    <a:lnTo>
                      <a:pt x="32" y="200"/>
                    </a:lnTo>
                    <a:lnTo>
                      <a:pt x="42" y="202"/>
                    </a:lnTo>
                    <a:lnTo>
                      <a:pt x="53" y="200"/>
                    </a:lnTo>
                    <a:lnTo>
                      <a:pt x="63" y="200"/>
                    </a:lnTo>
                    <a:lnTo>
                      <a:pt x="73" y="196"/>
                    </a:lnTo>
                    <a:lnTo>
                      <a:pt x="82" y="194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2" y="192"/>
                    </a:lnTo>
                    <a:lnTo>
                      <a:pt x="73" y="196"/>
                    </a:lnTo>
                    <a:lnTo>
                      <a:pt x="63" y="198"/>
                    </a:lnTo>
                    <a:lnTo>
                      <a:pt x="53" y="200"/>
                    </a:lnTo>
                    <a:lnTo>
                      <a:pt x="42" y="200"/>
                    </a:lnTo>
                    <a:lnTo>
                      <a:pt x="32" y="200"/>
                    </a:lnTo>
                    <a:lnTo>
                      <a:pt x="23" y="198"/>
                    </a:lnTo>
                    <a:lnTo>
                      <a:pt x="13" y="196"/>
                    </a:lnTo>
                    <a:lnTo>
                      <a:pt x="4" y="19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49" name="Freeform 8877"/>
              <p:cNvSpPr>
                <a:spLocks noEditPoints="1"/>
              </p:cNvSpPr>
              <p:nvPr/>
            </p:nvSpPr>
            <p:spPr bwMode="auto">
              <a:xfrm>
                <a:off x="2008" y="3031"/>
                <a:ext cx="86" cy="200"/>
              </a:xfrm>
              <a:custGeom>
                <a:avLst/>
                <a:gdLst>
                  <a:gd name="T0" fmla="*/ 82 w 86"/>
                  <a:gd name="T1" fmla="*/ 8 h 200"/>
                  <a:gd name="T2" fmla="*/ 63 w 86"/>
                  <a:gd name="T3" fmla="*/ 2 h 200"/>
                  <a:gd name="T4" fmla="*/ 42 w 86"/>
                  <a:gd name="T5" fmla="*/ 0 h 200"/>
                  <a:gd name="T6" fmla="*/ 23 w 86"/>
                  <a:gd name="T7" fmla="*/ 2 h 200"/>
                  <a:gd name="T8" fmla="*/ 4 w 86"/>
                  <a:gd name="T9" fmla="*/ 8 h 200"/>
                  <a:gd name="T10" fmla="*/ 0 w 86"/>
                  <a:gd name="T11" fmla="*/ 10 h 200"/>
                  <a:gd name="T12" fmla="*/ 0 w 86"/>
                  <a:gd name="T13" fmla="*/ 12 h 200"/>
                  <a:gd name="T14" fmla="*/ 0 w 86"/>
                  <a:gd name="T15" fmla="*/ 12 h 200"/>
                  <a:gd name="T16" fmla="*/ 0 w 86"/>
                  <a:gd name="T17" fmla="*/ 12 h 200"/>
                  <a:gd name="T18" fmla="*/ 4 w 86"/>
                  <a:gd name="T19" fmla="*/ 10 h 200"/>
                  <a:gd name="T20" fmla="*/ 23 w 86"/>
                  <a:gd name="T21" fmla="*/ 4 h 200"/>
                  <a:gd name="T22" fmla="*/ 42 w 86"/>
                  <a:gd name="T23" fmla="*/ 0 h 200"/>
                  <a:gd name="T24" fmla="*/ 63 w 86"/>
                  <a:gd name="T25" fmla="*/ 4 h 200"/>
                  <a:gd name="T26" fmla="*/ 80 w 86"/>
                  <a:gd name="T27" fmla="*/ 10 h 200"/>
                  <a:gd name="T28" fmla="*/ 86 w 86"/>
                  <a:gd name="T29" fmla="*/ 12 h 200"/>
                  <a:gd name="T30" fmla="*/ 86 w 86"/>
                  <a:gd name="T31" fmla="*/ 12 h 200"/>
                  <a:gd name="T32" fmla="*/ 86 w 86"/>
                  <a:gd name="T33" fmla="*/ 12 h 200"/>
                  <a:gd name="T34" fmla="*/ 86 w 86"/>
                  <a:gd name="T35" fmla="*/ 10 h 200"/>
                  <a:gd name="T36" fmla="*/ 0 w 86"/>
                  <a:gd name="T37" fmla="*/ 190 h 200"/>
                  <a:gd name="T38" fmla="*/ 13 w 86"/>
                  <a:gd name="T39" fmla="*/ 196 h 200"/>
                  <a:gd name="T40" fmla="*/ 32 w 86"/>
                  <a:gd name="T41" fmla="*/ 200 h 200"/>
                  <a:gd name="T42" fmla="*/ 53 w 86"/>
                  <a:gd name="T43" fmla="*/ 200 h 200"/>
                  <a:gd name="T44" fmla="*/ 73 w 86"/>
                  <a:gd name="T45" fmla="*/ 196 h 200"/>
                  <a:gd name="T46" fmla="*/ 86 w 86"/>
                  <a:gd name="T47" fmla="*/ 190 h 200"/>
                  <a:gd name="T48" fmla="*/ 86 w 86"/>
                  <a:gd name="T49" fmla="*/ 190 h 200"/>
                  <a:gd name="T50" fmla="*/ 86 w 86"/>
                  <a:gd name="T51" fmla="*/ 190 h 200"/>
                  <a:gd name="T52" fmla="*/ 86 w 86"/>
                  <a:gd name="T53" fmla="*/ 190 h 200"/>
                  <a:gd name="T54" fmla="*/ 86 w 86"/>
                  <a:gd name="T55" fmla="*/ 190 h 200"/>
                  <a:gd name="T56" fmla="*/ 73 w 86"/>
                  <a:gd name="T57" fmla="*/ 196 h 200"/>
                  <a:gd name="T58" fmla="*/ 52 w 86"/>
                  <a:gd name="T59" fmla="*/ 200 h 200"/>
                  <a:gd name="T60" fmla="*/ 32 w 86"/>
                  <a:gd name="T61" fmla="*/ 200 h 200"/>
                  <a:gd name="T62" fmla="*/ 13 w 86"/>
                  <a:gd name="T63" fmla="*/ 196 h 200"/>
                  <a:gd name="T64" fmla="*/ 0 w 86"/>
                  <a:gd name="T65" fmla="*/ 190 h 200"/>
                  <a:gd name="T66" fmla="*/ 0 w 86"/>
                  <a:gd name="T67" fmla="*/ 190 h 200"/>
                  <a:gd name="T68" fmla="*/ 0 w 86"/>
                  <a:gd name="T69" fmla="*/ 190 h 200"/>
                  <a:gd name="T70" fmla="*/ 0 w 86"/>
                  <a:gd name="T71" fmla="*/ 190 h 200"/>
                  <a:gd name="T72" fmla="*/ 0 w 86"/>
                  <a:gd name="T73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6" h="200">
                    <a:moveTo>
                      <a:pt x="86" y="10"/>
                    </a:moveTo>
                    <a:lnTo>
                      <a:pt x="82" y="8"/>
                    </a:lnTo>
                    <a:lnTo>
                      <a:pt x="73" y="6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3" y="2"/>
                    </a:lnTo>
                    <a:lnTo>
                      <a:pt x="13" y="6"/>
                    </a:lnTo>
                    <a:lnTo>
                      <a:pt x="4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4" y="10"/>
                    </a:lnTo>
                    <a:lnTo>
                      <a:pt x="13" y="6"/>
                    </a:lnTo>
                    <a:lnTo>
                      <a:pt x="23" y="4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2" y="2"/>
                    </a:lnTo>
                    <a:lnTo>
                      <a:pt x="63" y="4"/>
                    </a:lnTo>
                    <a:lnTo>
                      <a:pt x="73" y="6"/>
                    </a:lnTo>
                    <a:lnTo>
                      <a:pt x="80" y="10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6" y="10"/>
                    </a:lnTo>
                    <a:lnTo>
                      <a:pt x="86" y="10"/>
                    </a:lnTo>
                    <a:close/>
                    <a:moveTo>
                      <a:pt x="0" y="190"/>
                    </a:moveTo>
                    <a:lnTo>
                      <a:pt x="4" y="192"/>
                    </a:lnTo>
                    <a:lnTo>
                      <a:pt x="13" y="196"/>
                    </a:lnTo>
                    <a:lnTo>
                      <a:pt x="23" y="198"/>
                    </a:lnTo>
                    <a:lnTo>
                      <a:pt x="32" y="200"/>
                    </a:lnTo>
                    <a:lnTo>
                      <a:pt x="42" y="200"/>
                    </a:lnTo>
                    <a:lnTo>
                      <a:pt x="53" y="200"/>
                    </a:lnTo>
                    <a:lnTo>
                      <a:pt x="63" y="198"/>
                    </a:lnTo>
                    <a:lnTo>
                      <a:pt x="73" y="196"/>
                    </a:lnTo>
                    <a:lnTo>
                      <a:pt x="82" y="192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0" y="192"/>
                    </a:lnTo>
                    <a:lnTo>
                      <a:pt x="73" y="196"/>
                    </a:lnTo>
                    <a:lnTo>
                      <a:pt x="63" y="198"/>
                    </a:lnTo>
                    <a:lnTo>
                      <a:pt x="52" y="200"/>
                    </a:lnTo>
                    <a:lnTo>
                      <a:pt x="42" y="200"/>
                    </a:lnTo>
                    <a:lnTo>
                      <a:pt x="32" y="200"/>
                    </a:lnTo>
                    <a:lnTo>
                      <a:pt x="23" y="198"/>
                    </a:lnTo>
                    <a:lnTo>
                      <a:pt x="13" y="196"/>
                    </a:lnTo>
                    <a:lnTo>
                      <a:pt x="4" y="19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close/>
                  </a:path>
                </a:pathLst>
              </a:custGeom>
              <a:solidFill>
                <a:srgbClr val="FF2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50" name="Freeform 8878"/>
              <p:cNvSpPr>
                <a:spLocks noEditPoints="1"/>
              </p:cNvSpPr>
              <p:nvPr/>
            </p:nvSpPr>
            <p:spPr bwMode="auto">
              <a:xfrm>
                <a:off x="2006" y="3031"/>
                <a:ext cx="88" cy="200"/>
              </a:xfrm>
              <a:custGeom>
                <a:avLst/>
                <a:gdLst>
                  <a:gd name="T0" fmla="*/ 82 w 88"/>
                  <a:gd name="T1" fmla="*/ 10 h 200"/>
                  <a:gd name="T2" fmla="*/ 65 w 88"/>
                  <a:gd name="T3" fmla="*/ 4 h 200"/>
                  <a:gd name="T4" fmla="*/ 44 w 88"/>
                  <a:gd name="T5" fmla="*/ 0 h 200"/>
                  <a:gd name="T6" fmla="*/ 25 w 88"/>
                  <a:gd name="T7" fmla="*/ 4 h 200"/>
                  <a:gd name="T8" fmla="*/ 6 w 88"/>
                  <a:gd name="T9" fmla="*/ 10 h 200"/>
                  <a:gd name="T10" fmla="*/ 2 w 88"/>
                  <a:gd name="T11" fmla="*/ 12 h 200"/>
                  <a:gd name="T12" fmla="*/ 0 w 88"/>
                  <a:gd name="T13" fmla="*/ 12 h 200"/>
                  <a:gd name="T14" fmla="*/ 0 w 88"/>
                  <a:gd name="T15" fmla="*/ 12 h 200"/>
                  <a:gd name="T16" fmla="*/ 0 w 88"/>
                  <a:gd name="T17" fmla="*/ 12 h 200"/>
                  <a:gd name="T18" fmla="*/ 6 w 88"/>
                  <a:gd name="T19" fmla="*/ 10 h 200"/>
                  <a:gd name="T20" fmla="*/ 25 w 88"/>
                  <a:gd name="T21" fmla="*/ 4 h 200"/>
                  <a:gd name="T22" fmla="*/ 44 w 88"/>
                  <a:gd name="T23" fmla="*/ 2 h 200"/>
                  <a:gd name="T24" fmla="*/ 65 w 88"/>
                  <a:gd name="T25" fmla="*/ 4 h 200"/>
                  <a:gd name="T26" fmla="*/ 82 w 88"/>
                  <a:gd name="T27" fmla="*/ 10 h 200"/>
                  <a:gd name="T28" fmla="*/ 88 w 88"/>
                  <a:gd name="T29" fmla="*/ 12 h 200"/>
                  <a:gd name="T30" fmla="*/ 88 w 88"/>
                  <a:gd name="T31" fmla="*/ 12 h 200"/>
                  <a:gd name="T32" fmla="*/ 88 w 88"/>
                  <a:gd name="T33" fmla="*/ 12 h 200"/>
                  <a:gd name="T34" fmla="*/ 88 w 88"/>
                  <a:gd name="T35" fmla="*/ 12 h 200"/>
                  <a:gd name="T36" fmla="*/ 2 w 88"/>
                  <a:gd name="T37" fmla="*/ 190 h 200"/>
                  <a:gd name="T38" fmla="*/ 15 w 88"/>
                  <a:gd name="T39" fmla="*/ 196 h 200"/>
                  <a:gd name="T40" fmla="*/ 34 w 88"/>
                  <a:gd name="T41" fmla="*/ 200 h 200"/>
                  <a:gd name="T42" fmla="*/ 54 w 88"/>
                  <a:gd name="T43" fmla="*/ 200 h 200"/>
                  <a:gd name="T44" fmla="*/ 75 w 88"/>
                  <a:gd name="T45" fmla="*/ 196 h 200"/>
                  <a:gd name="T46" fmla="*/ 88 w 88"/>
                  <a:gd name="T47" fmla="*/ 190 h 200"/>
                  <a:gd name="T48" fmla="*/ 88 w 88"/>
                  <a:gd name="T49" fmla="*/ 190 h 200"/>
                  <a:gd name="T50" fmla="*/ 88 w 88"/>
                  <a:gd name="T51" fmla="*/ 190 h 200"/>
                  <a:gd name="T52" fmla="*/ 88 w 88"/>
                  <a:gd name="T53" fmla="*/ 189 h 200"/>
                  <a:gd name="T54" fmla="*/ 88 w 88"/>
                  <a:gd name="T55" fmla="*/ 189 h 200"/>
                  <a:gd name="T56" fmla="*/ 75 w 88"/>
                  <a:gd name="T57" fmla="*/ 196 h 200"/>
                  <a:gd name="T58" fmla="*/ 54 w 88"/>
                  <a:gd name="T59" fmla="*/ 200 h 200"/>
                  <a:gd name="T60" fmla="*/ 34 w 88"/>
                  <a:gd name="T61" fmla="*/ 200 h 200"/>
                  <a:gd name="T62" fmla="*/ 15 w 88"/>
                  <a:gd name="T63" fmla="*/ 196 h 200"/>
                  <a:gd name="T64" fmla="*/ 0 w 88"/>
                  <a:gd name="T65" fmla="*/ 189 h 200"/>
                  <a:gd name="T66" fmla="*/ 0 w 88"/>
                  <a:gd name="T67" fmla="*/ 189 h 200"/>
                  <a:gd name="T68" fmla="*/ 0 w 88"/>
                  <a:gd name="T69" fmla="*/ 190 h 200"/>
                  <a:gd name="T70" fmla="*/ 0 w 88"/>
                  <a:gd name="T71" fmla="*/ 190 h 200"/>
                  <a:gd name="T72" fmla="*/ 2 w 88"/>
                  <a:gd name="T73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200">
                    <a:moveTo>
                      <a:pt x="88" y="12"/>
                    </a:moveTo>
                    <a:lnTo>
                      <a:pt x="82" y="10"/>
                    </a:lnTo>
                    <a:lnTo>
                      <a:pt x="75" y="6"/>
                    </a:lnTo>
                    <a:lnTo>
                      <a:pt x="65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5" y="6"/>
                    </a:lnTo>
                    <a:lnTo>
                      <a:pt x="6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5" y="6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4" y="2"/>
                    </a:lnTo>
                    <a:lnTo>
                      <a:pt x="65" y="4"/>
                    </a:lnTo>
                    <a:lnTo>
                      <a:pt x="75" y="6"/>
                    </a:lnTo>
                    <a:lnTo>
                      <a:pt x="82" y="10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close/>
                    <a:moveTo>
                      <a:pt x="2" y="190"/>
                    </a:moveTo>
                    <a:lnTo>
                      <a:pt x="6" y="192"/>
                    </a:lnTo>
                    <a:lnTo>
                      <a:pt x="15" y="196"/>
                    </a:lnTo>
                    <a:lnTo>
                      <a:pt x="25" y="198"/>
                    </a:lnTo>
                    <a:lnTo>
                      <a:pt x="34" y="200"/>
                    </a:lnTo>
                    <a:lnTo>
                      <a:pt x="44" y="200"/>
                    </a:lnTo>
                    <a:lnTo>
                      <a:pt x="54" y="200"/>
                    </a:lnTo>
                    <a:lnTo>
                      <a:pt x="65" y="198"/>
                    </a:lnTo>
                    <a:lnTo>
                      <a:pt x="75" y="196"/>
                    </a:lnTo>
                    <a:lnTo>
                      <a:pt x="82" y="192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89"/>
                    </a:lnTo>
                    <a:lnTo>
                      <a:pt x="88" y="189"/>
                    </a:lnTo>
                    <a:lnTo>
                      <a:pt x="88" y="189"/>
                    </a:lnTo>
                    <a:lnTo>
                      <a:pt x="82" y="192"/>
                    </a:lnTo>
                    <a:lnTo>
                      <a:pt x="75" y="196"/>
                    </a:lnTo>
                    <a:lnTo>
                      <a:pt x="65" y="198"/>
                    </a:lnTo>
                    <a:lnTo>
                      <a:pt x="54" y="200"/>
                    </a:lnTo>
                    <a:lnTo>
                      <a:pt x="44" y="200"/>
                    </a:lnTo>
                    <a:lnTo>
                      <a:pt x="34" y="200"/>
                    </a:lnTo>
                    <a:lnTo>
                      <a:pt x="25" y="198"/>
                    </a:lnTo>
                    <a:lnTo>
                      <a:pt x="15" y="196"/>
                    </a:lnTo>
                    <a:lnTo>
                      <a:pt x="6" y="192"/>
                    </a:lnTo>
                    <a:lnTo>
                      <a:pt x="0" y="189"/>
                    </a:lnTo>
                    <a:lnTo>
                      <a:pt x="0" y="189"/>
                    </a:lnTo>
                    <a:lnTo>
                      <a:pt x="0" y="189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2" y="190"/>
                    </a:lnTo>
                    <a:lnTo>
                      <a:pt x="2" y="190"/>
                    </a:lnTo>
                    <a:close/>
                  </a:path>
                </a:pathLst>
              </a:custGeom>
              <a:solidFill>
                <a:srgbClr val="FF2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51" name="Freeform 8879"/>
              <p:cNvSpPr>
                <a:spLocks noEditPoints="1"/>
              </p:cNvSpPr>
              <p:nvPr/>
            </p:nvSpPr>
            <p:spPr bwMode="auto">
              <a:xfrm>
                <a:off x="2006" y="3033"/>
                <a:ext cx="88" cy="198"/>
              </a:xfrm>
              <a:custGeom>
                <a:avLst/>
                <a:gdLst>
                  <a:gd name="T0" fmla="*/ 82 w 88"/>
                  <a:gd name="T1" fmla="*/ 8 h 198"/>
                  <a:gd name="T2" fmla="*/ 65 w 88"/>
                  <a:gd name="T3" fmla="*/ 2 h 198"/>
                  <a:gd name="T4" fmla="*/ 44 w 88"/>
                  <a:gd name="T5" fmla="*/ 0 h 198"/>
                  <a:gd name="T6" fmla="*/ 25 w 88"/>
                  <a:gd name="T7" fmla="*/ 2 h 198"/>
                  <a:gd name="T8" fmla="*/ 6 w 88"/>
                  <a:gd name="T9" fmla="*/ 8 h 198"/>
                  <a:gd name="T10" fmla="*/ 0 w 88"/>
                  <a:gd name="T11" fmla="*/ 10 h 198"/>
                  <a:gd name="T12" fmla="*/ 0 w 88"/>
                  <a:gd name="T13" fmla="*/ 10 h 198"/>
                  <a:gd name="T14" fmla="*/ 0 w 88"/>
                  <a:gd name="T15" fmla="*/ 12 h 198"/>
                  <a:gd name="T16" fmla="*/ 0 w 88"/>
                  <a:gd name="T17" fmla="*/ 12 h 198"/>
                  <a:gd name="T18" fmla="*/ 6 w 88"/>
                  <a:gd name="T19" fmla="*/ 8 h 198"/>
                  <a:gd name="T20" fmla="*/ 25 w 88"/>
                  <a:gd name="T21" fmla="*/ 2 h 198"/>
                  <a:gd name="T22" fmla="*/ 44 w 88"/>
                  <a:gd name="T23" fmla="*/ 0 h 198"/>
                  <a:gd name="T24" fmla="*/ 65 w 88"/>
                  <a:gd name="T25" fmla="*/ 2 h 198"/>
                  <a:gd name="T26" fmla="*/ 82 w 88"/>
                  <a:gd name="T27" fmla="*/ 8 h 198"/>
                  <a:gd name="T28" fmla="*/ 88 w 88"/>
                  <a:gd name="T29" fmla="*/ 12 h 198"/>
                  <a:gd name="T30" fmla="*/ 88 w 88"/>
                  <a:gd name="T31" fmla="*/ 12 h 198"/>
                  <a:gd name="T32" fmla="*/ 88 w 88"/>
                  <a:gd name="T33" fmla="*/ 10 h 198"/>
                  <a:gd name="T34" fmla="*/ 88 w 88"/>
                  <a:gd name="T35" fmla="*/ 10 h 198"/>
                  <a:gd name="T36" fmla="*/ 0 w 88"/>
                  <a:gd name="T37" fmla="*/ 187 h 198"/>
                  <a:gd name="T38" fmla="*/ 15 w 88"/>
                  <a:gd name="T39" fmla="*/ 194 h 198"/>
                  <a:gd name="T40" fmla="*/ 34 w 88"/>
                  <a:gd name="T41" fmla="*/ 198 h 198"/>
                  <a:gd name="T42" fmla="*/ 54 w 88"/>
                  <a:gd name="T43" fmla="*/ 198 h 198"/>
                  <a:gd name="T44" fmla="*/ 75 w 88"/>
                  <a:gd name="T45" fmla="*/ 194 h 198"/>
                  <a:gd name="T46" fmla="*/ 88 w 88"/>
                  <a:gd name="T47" fmla="*/ 187 h 198"/>
                  <a:gd name="T48" fmla="*/ 88 w 88"/>
                  <a:gd name="T49" fmla="*/ 187 h 198"/>
                  <a:gd name="T50" fmla="*/ 88 w 88"/>
                  <a:gd name="T51" fmla="*/ 187 h 198"/>
                  <a:gd name="T52" fmla="*/ 88 w 88"/>
                  <a:gd name="T53" fmla="*/ 187 h 198"/>
                  <a:gd name="T54" fmla="*/ 88 w 88"/>
                  <a:gd name="T55" fmla="*/ 187 h 198"/>
                  <a:gd name="T56" fmla="*/ 73 w 88"/>
                  <a:gd name="T57" fmla="*/ 192 h 198"/>
                  <a:gd name="T58" fmla="*/ 54 w 88"/>
                  <a:gd name="T59" fmla="*/ 196 h 198"/>
                  <a:gd name="T60" fmla="*/ 34 w 88"/>
                  <a:gd name="T61" fmla="*/ 196 h 198"/>
                  <a:gd name="T62" fmla="*/ 15 w 88"/>
                  <a:gd name="T63" fmla="*/ 192 h 198"/>
                  <a:gd name="T64" fmla="*/ 0 w 88"/>
                  <a:gd name="T65" fmla="*/ 187 h 198"/>
                  <a:gd name="T66" fmla="*/ 0 w 88"/>
                  <a:gd name="T67" fmla="*/ 187 h 198"/>
                  <a:gd name="T68" fmla="*/ 0 w 88"/>
                  <a:gd name="T69" fmla="*/ 187 h 198"/>
                  <a:gd name="T70" fmla="*/ 0 w 88"/>
                  <a:gd name="T71" fmla="*/ 187 h 198"/>
                  <a:gd name="T72" fmla="*/ 0 w 88"/>
                  <a:gd name="T73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198">
                    <a:moveTo>
                      <a:pt x="88" y="10"/>
                    </a:moveTo>
                    <a:lnTo>
                      <a:pt x="82" y="8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6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8"/>
                    </a:lnTo>
                    <a:lnTo>
                      <a:pt x="15" y="4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5" y="2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88" y="10"/>
                    </a:lnTo>
                    <a:close/>
                    <a:moveTo>
                      <a:pt x="0" y="187"/>
                    </a:moveTo>
                    <a:lnTo>
                      <a:pt x="6" y="190"/>
                    </a:lnTo>
                    <a:lnTo>
                      <a:pt x="15" y="194"/>
                    </a:lnTo>
                    <a:lnTo>
                      <a:pt x="25" y="196"/>
                    </a:lnTo>
                    <a:lnTo>
                      <a:pt x="34" y="198"/>
                    </a:lnTo>
                    <a:lnTo>
                      <a:pt x="44" y="198"/>
                    </a:lnTo>
                    <a:lnTo>
                      <a:pt x="54" y="198"/>
                    </a:lnTo>
                    <a:lnTo>
                      <a:pt x="65" y="196"/>
                    </a:lnTo>
                    <a:lnTo>
                      <a:pt x="75" y="194"/>
                    </a:lnTo>
                    <a:lnTo>
                      <a:pt x="82" y="190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2" y="190"/>
                    </a:lnTo>
                    <a:lnTo>
                      <a:pt x="73" y="192"/>
                    </a:lnTo>
                    <a:lnTo>
                      <a:pt x="65" y="196"/>
                    </a:lnTo>
                    <a:lnTo>
                      <a:pt x="54" y="196"/>
                    </a:lnTo>
                    <a:lnTo>
                      <a:pt x="44" y="198"/>
                    </a:lnTo>
                    <a:lnTo>
                      <a:pt x="34" y="196"/>
                    </a:lnTo>
                    <a:lnTo>
                      <a:pt x="25" y="196"/>
                    </a:lnTo>
                    <a:lnTo>
                      <a:pt x="15" y="192"/>
                    </a:lnTo>
                    <a:lnTo>
                      <a:pt x="6" y="190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close/>
                  </a:path>
                </a:pathLst>
              </a:custGeom>
              <a:solidFill>
                <a:srgbClr val="FF2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52" name="Freeform 8880"/>
              <p:cNvSpPr>
                <a:spLocks noEditPoints="1"/>
              </p:cNvSpPr>
              <p:nvPr/>
            </p:nvSpPr>
            <p:spPr bwMode="auto">
              <a:xfrm>
                <a:off x="2006" y="3033"/>
                <a:ext cx="90" cy="198"/>
              </a:xfrm>
              <a:custGeom>
                <a:avLst/>
                <a:gdLst>
                  <a:gd name="T0" fmla="*/ 82 w 90"/>
                  <a:gd name="T1" fmla="*/ 8 h 198"/>
                  <a:gd name="T2" fmla="*/ 65 w 90"/>
                  <a:gd name="T3" fmla="*/ 2 h 198"/>
                  <a:gd name="T4" fmla="*/ 44 w 90"/>
                  <a:gd name="T5" fmla="*/ 0 h 198"/>
                  <a:gd name="T6" fmla="*/ 25 w 90"/>
                  <a:gd name="T7" fmla="*/ 2 h 198"/>
                  <a:gd name="T8" fmla="*/ 6 w 90"/>
                  <a:gd name="T9" fmla="*/ 8 h 198"/>
                  <a:gd name="T10" fmla="*/ 0 w 90"/>
                  <a:gd name="T11" fmla="*/ 12 h 198"/>
                  <a:gd name="T12" fmla="*/ 0 w 90"/>
                  <a:gd name="T13" fmla="*/ 12 h 198"/>
                  <a:gd name="T14" fmla="*/ 0 w 90"/>
                  <a:gd name="T15" fmla="*/ 12 h 198"/>
                  <a:gd name="T16" fmla="*/ 0 w 90"/>
                  <a:gd name="T17" fmla="*/ 12 h 198"/>
                  <a:gd name="T18" fmla="*/ 6 w 90"/>
                  <a:gd name="T19" fmla="*/ 8 h 198"/>
                  <a:gd name="T20" fmla="*/ 25 w 90"/>
                  <a:gd name="T21" fmla="*/ 2 h 198"/>
                  <a:gd name="T22" fmla="*/ 44 w 90"/>
                  <a:gd name="T23" fmla="*/ 0 h 198"/>
                  <a:gd name="T24" fmla="*/ 63 w 90"/>
                  <a:gd name="T25" fmla="*/ 2 h 198"/>
                  <a:gd name="T26" fmla="*/ 82 w 90"/>
                  <a:gd name="T27" fmla="*/ 8 h 198"/>
                  <a:gd name="T28" fmla="*/ 88 w 90"/>
                  <a:gd name="T29" fmla="*/ 12 h 198"/>
                  <a:gd name="T30" fmla="*/ 88 w 90"/>
                  <a:gd name="T31" fmla="*/ 12 h 198"/>
                  <a:gd name="T32" fmla="*/ 88 w 90"/>
                  <a:gd name="T33" fmla="*/ 12 h 198"/>
                  <a:gd name="T34" fmla="*/ 88 w 90"/>
                  <a:gd name="T35" fmla="*/ 12 h 198"/>
                  <a:gd name="T36" fmla="*/ 0 w 90"/>
                  <a:gd name="T37" fmla="*/ 187 h 198"/>
                  <a:gd name="T38" fmla="*/ 15 w 90"/>
                  <a:gd name="T39" fmla="*/ 192 h 198"/>
                  <a:gd name="T40" fmla="*/ 34 w 90"/>
                  <a:gd name="T41" fmla="*/ 196 h 198"/>
                  <a:gd name="T42" fmla="*/ 54 w 90"/>
                  <a:gd name="T43" fmla="*/ 196 h 198"/>
                  <a:gd name="T44" fmla="*/ 73 w 90"/>
                  <a:gd name="T45" fmla="*/ 192 h 198"/>
                  <a:gd name="T46" fmla="*/ 88 w 90"/>
                  <a:gd name="T47" fmla="*/ 187 h 198"/>
                  <a:gd name="T48" fmla="*/ 88 w 90"/>
                  <a:gd name="T49" fmla="*/ 187 h 198"/>
                  <a:gd name="T50" fmla="*/ 88 w 90"/>
                  <a:gd name="T51" fmla="*/ 187 h 198"/>
                  <a:gd name="T52" fmla="*/ 88 w 90"/>
                  <a:gd name="T53" fmla="*/ 187 h 198"/>
                  <a:gd name="T54" fmla="*/ 90 w 90"/>
                  <a:gd name="T55" fmla="*/ 185 h 198"/>
                  <a:gd name="T56" fmla="*/ 73 w 90"/>
                  <a:gd name="T57" fmla="*/ 192 h 198"/>
                  <a:gd name="T58" fmla="*/ 54 w 90"/>
                  <a:gd name="T59" fmla="*/ 196 h 198"/>
                  <a:gd name="T60" fmla="*/ 34 w 90"/>
                  <a:gd name="T61" fmla="*/ 196 h 198"/>
                  <a:gd name="T62" fmla="*/ 15 w 90"/>
                  <a:gd name="T63" fmla="*/ 192 h 198"/>
                  <a:gd name="T64" fmla="*/ 0 w 90"/>
                  <a:gd name="T65" fmla="*/ 185 h 198"/>
                  <a:gd name="T66" fmla="*/ 0 w 90"/>
                  <a:gd name="T67" fmla="*/ 187 h 198"/>
                  <a:gd name="T68" fmla="*/ 0 w 90"/>
                  <a:gd name="T69" fmla="*/ 187 h 198"/>
                  <a:gd name="T70" fmla="*/ 0 w 90"/>
                  <a:gd name="T71" fmla="*/ 187 h 198"/>
                  <a:gd name="T72" fmla="*/ 0 w 90"/>
                  <a:gd name="T73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198">
                    <a:moveTo>
                      <a:pt x="88" y="12"/>
                    </a:moveTo>
                    <a:lnTo>
                      <a:pt x="82" y="8"/>
                    </a:lnTo>
                    <a:lnTo>
                      <a:pt x="73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8"/>
                    </a:lnTo>
                    <a:lnTo>
                      <a:pt x="15" y="6"/>
                    </a:lnTo>
                    <a:lnTo>
                      <a:pt x="25" y="2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3" y="2"/>
                    </a:lnTo>
                    <a:lnTo>
                      <a:pt x="73" y="6"/>
                    </a:lnTo>
                    <a:lnTo>
                      <a:pt x="82" y="8"/>
                    </a:lnTo>
                    <a:lnTo>
                      <a:pt x="90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close/>
                    <a:moveTo>
                      <a:pt x="0" y="187"/>
                    </a:moveTo>
                    <a:lnTo>
                      <a:pt x="6" y="190"/>
                    </a:lnTo>
                    <a:lnTo>
                      <a:pt x="15" y="192"/>
                    </a:lnTo>
                    <a:lnTo>
                      <a:pt x="25" y="196"/>
                    </a:lnTo>
                    <a:lnTo>
                      <a:pt x="34" y="196"/>
                    </a:lnTo>
                    <a:lnTo>
                      <a:pt x="44" y="198"/>
                    </a:lnTo>
                    <a:lnTo>
                      <a:pt x="54" y="196"/>
                    </a:lnTo>
                    <a:lnTo>
                      <a:pt x="65" y="196"/>
                    </a:lnTo>
                    <a:lnTo>
                      <a:pt x="73" y="192"/>
                    </a:lnTo>
                    <a:lnTo>
                      <a:pt x="82" y="190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90" y="185"/>
                    </a:lnTo>
                    <a:lnTo>
                      <a:pt x="82" y="188"/>
                    </a:lnTo>
                    <a:lnTo>
                      <a:pt x="73" y="192"/>
                    </a:lnTo>
                    <a:lnTo>
                      <a:pt x="63" y="194"/>
                    </a:lnTo>
                    <a:lnTo>
                      <a:pt x="54" y="196"/>
                    </a:lnTo>
                    <a:lnTo>
                      <a:pt x="44" y="196"/>
                    </a:lnTo>
                    <a:lnTo>
                      <a:pt x="34" y="196"/>
                    </a:lnTo>
                    <a:lnTo>
                      <a:pt x="25" y="194"/>
                    </a:lnTo>
                    <a:lnTo>
                      <a:pt x="15" y="192"/>
                    </a:lnTo>
                    <a:lnTo>
                      <a:pt x="6" y="188"/>
                    </a:lnTo>
                    <a:lnTo>
                      <a:pt x="0" y="185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close/>
                  </a:path>
                </a:pathLst>
              </a:cu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53" name="Freeform 8881"/>
              <p:cNvSpPr>
                <a:spLocks noEditPoints="1"/>
              </p:cNvSpPr>
              <p:nvPr/>
            </p:nvSpPr>
            <p:spPr bwMode="auto">
              <a:xfrm>
                <a:off x="2006" y="3033"/>
                <a:ext cx="90" cy="196"/>
              </a:xfrm>
              <a:custGeom>
                <a:avLst/>
                <a:gdLst>
                  <a:gd name="T0" fmla="*/ 82 w 90"/>
                  <a:gd name="T1" fmla="*/ 8 h 196"/>
                  <a:gd name="T2" fmla="*/ 63 w 90"/>
                  <a:gd name="T3" fmla="*/ 2 h 196"/>
                  <a:gd name="T4" fmla="*/ 44 w 90"/>
                  <a:gd name="T5" fmla="*/ 0 h 196"/>
                  <a:gd name="T6" fmla="*/ 25 w 90"/>
                  <a:gd name="T7" fmla="*/ 2 h 196"/>
                  <a:gd name="T8" fmla="*/ 6 w 90"/>
                  <a:gd name="T9" fmla="*/ 8 h 196"/>
                  <a:gd name="T10" fmla="*/ 0 w 90"/>
                  <a:gd name="T11" fmla="*/ 12 h 196"/>
                  <a:gd name="T12" fmla="*/ 0 w 90"/>
                  <a:gd name="T13" fmla="*/ 12 h 196"/>
                  <a:gd name="T14" fmla="*/ 0 w 90"/>
                  <a:gd name="T15" fmla="*/ 12 h 196"/>
                  <a:gd name="T16" fmla="*/ 0 w 90"/>
                  <a:gd name="T17" fmla="*/ 14 h 196"/>
                  <a:gd name="T18" fmla="*/ 6 w 90"/>
                  <a:gd name="T19" fmla="*/ 10 h 196"/>
                  <a:gd name="T20" fmla="*/ 25 w 90"/>
                  <a:gd name="T21" fmla="*/ 4 h 196"/>
                  <a:gd name="T22" fmla="*/ 44 w 90"/>
                  <a:gd name="T23" fmla="*/ 2 h 196"/>
                  <a:gd name="T24" fmla="*/ 63 w 90"/>
                  <a:gd name="T25" fmla="*/ 4 h 196"/>
                  <a:gd name="T26" fmla="*/ 82 w 90"/>
                  <a:gd name="T27" fmla="*/ 10 h 196"/>
                  <a:gd name="T28" fmla="*/ 90 w 90"/>
                  <a:gd name="T29" fmla="*/ 14 h 196"/>
                  <a:gd name="T30" fmla="*/ 90 w 90"/>
                  <a:gd name="T31" fmla="*/ 12 h 196"/>
                  <a:gd name="T32" fmla="*/ 90 w 90"/>
                  <a:gd name="T33" fmla="*/ 12 h 196"/>
                  <a:gd name="T34" fmla="*/ 90 w 90"/>
                  <a:gd name="T35" fmla="*/ 12 h 196"/>
                  <a:gd name="T36" fmla="*/ 0 w 90"/>
                  <a:gd name="T37" fmla="*/ 185 h 196"/>
                  <a:gd name="T38" fmla="*/ 15 w 90"/>
                  <a:gd name="T39" fmla="*/ 192 h 196"/>
                  <a:gd name="T40" fmla="*/ 34 w 90"/>
                  <a:gd name="T41" fmla="*/ 196 h 196"/>
                  <a:gd name="T42" fmla="*/ 54 w 90"/>
                  <a:gd name="T43" fmla="*/ 196 h 196"/>
                  <a:gd name="T44" fmla="*/ 73 w 90"/>
                  <a:gd name="T45" fmla="*/ 192 h 196"/>
                  <a:gd name="T46" fmla="*/ 90 w 90"/>
                  <a:gd name="T47" fmla="*/ 185 h 196"/>
                  <a:gd name="T48" fmla="*/ 90 w 90"/>
                  <a:gd name="T49" fmla="*/ 185 h 196"/>
                  <a:gd name="T50" fmla="*/ 90 w 90"/>
                  <a:gd name="T51" fmla="*/ 185 h 196"/>
                  <a:gd name="T52" fmla="*/ 90 w 90"/>
                  <a:gd name="T53" fmla="*/ 185 h 196"/>
                  <a:gd name="T54" fmla="*/ 90 w 90"/>
                  <a:gd name="T55" fmla="*/ 185 h 196"/>
                  <a:gd name="T56" fmla="*/ 73 w 90"/>
                  <a:gd name="T57" fmla="*/ 192 h 196"/>
                  <a:gd name="T58" fmla="*/ 54 w 90"/>
                  <a:gd name="T59" fmla="*/ 196 h 196"/>
                  <a:gd name="T60" fmla="*/ 34 w 90"/>
                  <a:gd name="T61" fmla="*/ 196 h 196"/>
                  <a:gd name="T62" fmla="*/ 15 w 90"/>
                  <a:gd name="T63" fmla="*/ 192 h 196"/>
                  <a:gd name="T64" fmla="*/ 0 w 90"/>
                  <a:gd name="T65" fmla="*/ 185 h 196"/>
                  <a:gd name="T66" fmla="*/ 0 w 90"/>
                  <a:gd name="T67" fmla="*/ 185 h 196"/>
                  <a:gd name="T68" fmla="*/ 0 w 90"/>
                  <a:gd name="T69" fmla="*/ 185 h 196"/>
                  <a:gd name="T70" fmla="*/ 0 w 90"/>
                  <a:gd name="T71" fmla="*/ 185 h 196"/>
                  <a:gd name="T72" fmla="*/ 0 w 90"/>
                  <a:gd name="T73" fmla="*/ 18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196">
                    <a:moveTo>
                      <a:pt x="90" y="12"/>
                    </a:moveTo>
                    <a:lnTo>
                      <a:pt x="82" y="8"/>
                    </a:lnTo>
                    <a:lnTo>
                      <a:pt x="73" y="6"/>
                    </a:lnTo>
                    <a:lnTo>
                      <a:pt x="63" y="2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2"/>
                    </a:lnTo>
                    <a:lnTo>
                      <a:pt x="15" y="6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6" y="10"/>
                    </a:lnTo>
                    <a:lnTo>
                      <a:pt x="15" y="6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3" y="6"/>
                    </a:lnTo>
                    <a:lnTo>
                      <a:pt x="82" y="10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90" y="12"/>
                    </a:lnTo>
                    <a:close/>
                    <a:moveTo>
                      <a:pt x="0" y="185"/>
                    </a:moveTo>
                    <a:lnTo>
                      <a:pt x="6" y="188"/>
                    </a:lnTo>
                    <a:lnTo>
                      <a:pt x="15" y="192"/>
                    </a:lnTo>
                    <a:lnTo>
                      <a:pt x="25" y="194"/>
                    </a:lnTo>
                    <a:lnTo>
                      <a:pt x="34" y="196"/>
                    </a:lnTo>
                    <a:lnTo>
                      <a:pt x="44" y="196"/>
                    </a:lnTo>
                    <a:lnTo>
                      <a:pt x="54" y="196"/>
                    </a:lnTo>
                    <a:lnTo>
                      <a:pt x="63" y="194"/>
                    </a:lnTo>
                    <a:lnTo>
                      <a:pt x="73" y="192"/>
                    </a:lnTo>
                    <a:lnTo>
                      <a:pt x="82" y="188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82" y="188"/>
                    </a:lnTo>
                    <a:lnTo>
                      <a:pt x="73" y="192"/>
                    </a:lnTo>
                    <a:lnTo>
                      <a:pt x="63" y="194"/>
                    </a:lnTo>
                    <a:lnTo>
                      <a:pt x="54" y="196"/>
                    </a:lnTo>
                    <a:lnTo>
                      <a:pt x="44" y="196"/>
                    </a:lnTo>
                    <a:lnTo>
                      <a:pt x="34" y="196"/>
                    </a:lnTo>
                    <a:lnTo>
                      <a:pt x="25" y="194"/>
                    </a:lnTo>
                    <a:lnTo>
                      <a:pt x="15" y="192"/>
                    </a:lnTo>
                    <a:lnTo>
                      <a:pt x="6" y="188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close/>
                  </a:path>
                </a:pathLst>
              </a:cu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54" name="Freeform 8882"/>
              <p:cNvSpPr>
                <a:spLocks noEditPoints="1"/>
              </p:cNvSpPr>
              <p:nvPr/>
            </p:nvSpPr>
            <p:spPr bwMode="auto">
              <a:xfrm>
                <a:off x="2004" y="3035"/>
                <a:ext cx="92" cy="194"/>
              </a:xfrm>
              <a:custGeom>
                <a:avLst/>
                <a:gdLst>
                  <a:gd name="T0" fmla="*/ 84 w 92"/>
                  <a:gd name="T1" fmla="*/ 8 h 194"/>
                  <a:gd name="T2" fmla="*/ 65 w 92"/>
                  <a:gd name="T3" fmla="*/ 2 h 194"/>
                  <a:gd name="T4" fmla="*/ 46 w 92"/>
                  <a:gd name="T5" fmla="*/ 0 h 194"/>
                  <a:gd name="T6" fmla="*/ 27 w 92"/>
                  <a:gd name="T7" fmla="*/ 2 h 194"/>
                  <a:gd name="T8" fmla="*/ 8 w 92"/>
                  <a:gd name="T9" fmla="*/ 8 h 194"/>
                  <a:gd name="T10" fmla="*/ 2 w 92"/>
                  <a:gd name="T11" fmla="*/ 12 h 194"/>
                  <a:gd name="T12" fmla="*/ 2 w 92"/>
                  <a:gd name="T13" fmla="*/ 12 h 194"/>
                  <a:gd name="T14" fmla="*/ 2 w 92"/>
                  <a:gd name="T15" fmla="*/ 12 h 194"/>
                  <a:gd name="T16" fmla="*/ 0 w 92"/>
                  <a:gd name="T17" fmla="*/ 12 h 194"/>
                  <a:gd name="T18" fmla="*/ 9 w 92"/>
                  <a:gd name="T19" fmla="*/ 8 h 194"/>
                  <a:gd name="T20" fmla="*/ 27 w 92"/>
                  <a:gd name="T21" fmla="*/ 2 h 194"/>
                  <a:gd name="T22" fmla="*/ 46 w 92"/>
                  <a:gd name="T23" fmla="*/ 0 h 194"/>
                  <a:gd name="T24" fmla="*/ 65 w 92"/>
                  <a:gd name="T25" fmla="*/ 2 h 194"/>
                  <a:gd name="T26" fmla="*/ 84 w 92"/>
                  <a:gd name="T27" fmla="*/ 8 h 194"/>
                  <a:gd name="T28" fmla="*/ 92 w 92"/>
                  <a:gd name="T29" fmla="*/ 12 h 194"/>
                  <a:gd name="T30" fmla="*/ 92 w 92"/>
                  <a:gd name="T31" fmla="*/ 12 h 194"/>
                  <a:gd name="T32" fmla="*/ 92 w 92"/>
                  <a:gd name="T33" fmla="*/ 12 h 194"/>
                  <a:gd name="T34" fmla="*/ 92 w 92"/>
                  <a:gd name="T35" fmla="*/ 12 h 194"/>
                  <a:gd name="T36" fmla="*/ 2 w 92"/>
                  <a:gd name="T37" fmla="*/ 183 h 194"/>
                  <a:gd name="T38" fmla="*/ 17 w 92"/>
                  <a:gd name="T39" fmla="*/ 190 h 194"/>
                  <a:gd name="T40" fmla="*/ 36 w 92"/>
                  <a:gd name="T41" fmla="*/ 194 h 194"/>
                  <a:gd name="T42" fmla="*/ 56 w 92"/>
                  <a:gd name="T43" fmla="*/ 194 h 194"/>
                  <a:gd name="T44" fmla="*/ 75 w 92"/>
                  <a:gd name="T45" fmla="*/ 190 h 194"/>
                  <a:gd name="T46" fmla="*/ 92 w 92"/>
                  <a:gd name="T47" fmla="*/ 183 h 194"/>
                  <a:gd name="T48" fmla="*/ 92 w 92"/>
                  <a:gd name="T49" fmla="*/ 183 h 194"/>
                  <a:gd name="T50" fmla="*/ 92 w 92"/>
                  <a:gd name="T51" fmla="*/ 183 h 194"/>
                  <a:gd name="T52" fmla="*/ 92 w 92"/>
                  <a:gd name="T53" fmla="*/ 183 h 194"/>
                  <a:gd name="T54" fmla="*/ 92 w 92"/>
                  <a:gd name="T55" fmla="*/ 183 h 194"/>
                  <a:gd name="T56" fmla="*/ 75 w 92"/>
                  <a:gd name="T57" fmla="*/ 190 h 194"/>
                  <a:gd name="T58" fmla="*/ 56 w 92"/>
                  <a:gd name="T59" fmla="*/ 194 h 194"/>
                  <a:gd name="T60" fmla="*/ 36 w 92"/>
                  <a:gd name="T61" fmla="*/ 194 h 194"/>
                  <a:gd name="T62" fmla="*/ 17 w 92"/>
                  <a:gd name="T63" fmla="*/ 190 h 194"/>
                  <a:gd name="T64" fmla="*/ 0 w 92"/>
                  <a:gd name="T65" fmla="*/ 183 h 194"/>
                  <a:gd name="T66" fmla="*/ 2 w 92"/>
                  <a:gd name="T67" fmla="*/ 183 h 194"/>
                  <a:gd name="T68" fmla="*/ 2 w 92"/>
                  <a:gd name="T69" fmla="*/ 183 h 194"/>
                  <a:gd name="T70" fmla="*/ 2 w 92"/>
                  <a:gd name="T71" fmla="*/ 183 h 194"/>
                  <a:gd name="T72" fmla="*/ 2 w 92"/>
                  <a:gd name="T73" fmla="*/ 18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94">
                    <a:moveTo>
                      <a:pt x="92" y="12"/>
                    </a:moveTo>
                    <a:lnTo>
                      <a:pt x="84" y="8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7" y="4"/>
                    </a:lnTo>
                    <a:lnTo>
                      <a:pt x="8" y="8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9" y="8"/>
                    </a:lnTo>
                    <a:lnTo>
                      <a:pt x="17" y="4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5" y="2"/>
                    </a:lnTo>
                    <a:lnTo>
                      <a:pt x="75" y="4"/>
                    </a:lnTo>
                    <a:lnTo>
                      <a:pt x="84" y="8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close/>
                    <a:moveTo>
                      <a:pt x="2" y="183"/>
                    </a:moveTo>
                    <a:lnTo>
                      <a:pt x="8" y="186"/>
                    </a:lnTo>
                    <a:lnTo>
                      <a:pt x="17" y="190"/>
                    </a:lnTo>
                    <a:lnTo>
                      <a:pt x="27" y="192"/>
                    </a:lnTo>
                    <a:lnTo>
                      <a:pt x="36" y="194"/>
                    </a:lnTo>
                    <a:lnTo>
                      <a:pt x="46" y="194"/>
                    </a:lnTo>
                    <a:lnTo>
                      <a:pt x="56" y="194"/>
                    </a:lnTo>
                    <a:lnTo>
                      <a:pt x="65" y="192"/>
                    </a:lnTo>
                    <a:lnTo>
                      <a:pt x="75" y="190"/>
                    </a:lnTo>
                    <a:lnTo>
                      <a:pt x="84" y="186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84" y="186"/>
                    </a:lnTo>
                    <a:lnTo>
                      <a:pt x="75" y="190"/>
                    </a:lnTo>
                    <a:lnTo>
                      <a:pt x="65" y="192"/>
                    </a:lnTo>
                    <a:lnTo>
                      <a:pt x="56" y="194"/>
                    </a:lnTo>
                    <a:lnTo>
                      <a:pt x="46" y="194"/>
                    </a:lnTo>
                    <a:lnTo>
                      <a:pt x="36" y="194"/>
                    </a:lnTo>
                    <a:lnTo>
                      <a:pt x="27" y="192"/>
                    </a:lnTo>
                    <a:lnTo>
                      <a:pt x="17" y="190"/>
                    </a:lnTo>
                    <a:lnTo>
                      <a:pt x="9" y="186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2" y="183"/>
                    </a:lnTo>
                    <a:lnTo>
                      <a:pt x="2" y="183"/>
                    </a:lnTo>
                    <a:lnTo>
                      <a:pt x="2" y="183"/>
                    </a:lnTo>
                    <a:lnTo>
                      <a:pt x="2" y="183"/>
                    </a:lnTo>
                    <a:lnTo>
                      <a:pt x="2" y="183"/>
                    </a:lnTo>
                    <a:lnTo>
                      <a:pt x="2" y="183"/>
                    </a:lnTo>
                    <a:lnTo>
                      <a:pt x="2" y="183"/>
                    </a:lnTo>
                    <a:close/>
                  </a:path>
                </a:pathLst>
              </a:custGeom>
              <a:solidFill>
                <a:srgbClr val="FF2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55" name="Freeform 8883"/>
              <p:cNvSpPr>
                <a:spLocks noEditPoints="1"/>
              </p:cNvSpPr>
              <p:nvPr/>
            </p:nvSpPr>
            <p:spPr bwMode="auto">
              <a:xfrm>
                <a:off x="2004" y="3035"/>
                <a:ext cx="92" cy="194"/>
              </a:xfrm>
              <a:custGeom>
                <a:avLst/>
                <a:gdLst>
                  <a:gd name="T0" fmla="*/ 84 w 92"/>
                  <a:gd name="T1" fmla="*/ 8 h 194"/>
                  <a:gd name="T2" fmla="*/ 65 w 92"/>
                  <a:gd name="T3" fmla="*/ 2 h 194"/>
                  <a:gd name="T4" fmla="*/ 46 w 92"/>
                  <a:gd name="T5" fmla="*/ 0 h 194"/>
                  <a:gd name="T6" fmla="*/ 27 w 92"/>
                  <a:gd name="T7" fmla="*/ 2 h 194"/>
                  <a:gd name="T8" fmla="*/ 9 w 92"/>
                  <a:gd name="T9" fmla="*/ 8 h 194"/>
                  <a:gd name="T10" fmla="*/ 0 w 92"/>
                  <a:gd name="T11" fmla="*/ 12 h 194"/>
                  <a:gd name="T12" fmla="*/ 0 w 92"/>
                  <a:gd name="T13" fmla="*/ 12 h 194"/>
                  <a:gd name="T14" fmla="*/ 0 w 92"/>
                  <a:gd name="T15" fmla="*/ 12 h 194"/>
                  <a:gd name="T16" fmla="*/ 0 w 92"/>
                  <a:gd name="T17" fmla="*/ 12 h 194"/>
                  <a:gd name="T18" fmla="*/ 9 w 92"/>
                  <a:gd name="T19" fmla="*/ 8 h 194"/>
                  <a:gd name="T20" fmla="*/ 27 w 92"/>
                  <a:gd name="T21" fmla="*/ 2 h 194"/>
                  <a:gd name="T22" fmla="*/ 46 w 92"/>
                  <a:gd name="T23" fmla="*/ 0 h 194"/>
                  <a:gd name="T24" fmla="*/ 65 w 92"/>
                  <a:gd name="T25" fmla="*/ 2 h 194"/>
                  <a:gd name="T26" fmla="*/ 84 w 92"/>
                  <a:gd name="T27" fmla="*/ 8 h 194"/>
                  <a:gd name="T28" fmla="*/ 92 w 92"/>
                  <a:gd name="T29" fmla="*/ 12 h 194"/>
                  <a:gd name="T30" fmla="*/ 92 w 92"/>
                  <a:gd name="T31" fmla="*/ 12 h 194"/>
                  <a:gd name="T32" fmla="*/ 92 w 92"/>
                  <a:gd name="T33" fmla="*/ 12 h 194"/>
                  <a:gd name="T34" fmla="*/ 92 w 92"/>
                  <a:gd name="T35" fmla="*/ 12 h 194"/>
                  <a:gd name="T36" fmla="*/ 0 w 92"/>
                  <a:gd name="T37" fmla="*/ 183 h 194"/>
                  <a:gd name="T38" fmla="*/ 17 w 92"/>
                  <a:gd name="T39" fmla="*/ 190 h 194"/>
                  <a:gd name="T40" fmla="*/ 36 w 92"/>
                  <a:gd name="T41" fmla="*/ 194 h 194"/>
                  <a:gd name="T42" fmla="*/ 56 w 92"/>
                  <a:gd name="T43" fmla="*/ 194 h 194"/>
                  <a:gd name="T44" fmla="*/ 75 w 92"/>
                  <a:gd name="T45" fmla="*/ 190 h 194"/>
                  <a:gd name="T46" fmla="*/ 92 w 92"/>
                  <a:gd name="T47" fmla="*/ 183 h 194"/>
                  <a:gd name="T48" fmla="*/ 92 w 92"/>
                  <a:gd name="T49" fmla="*/ 181 h 194"/>
                  <a:gd name="T50" fmla="*/ 92 w 92"/>
                  <a:gd name="T51" fmla="*/ 181 h 194"/>
                  <a:gd name="T52" fmla="*/ 92 w 92"/>
                  <a:gd name="T53" fmla="*/ 181 h 194"/>
                  <a:gd name="T54" fmla="*/ 92 w 92"/>
                  <a:gd name="T55" fmla="*/ 181 h 194"/>
                  <a:gd name="T56" fmla="*/ 75 w 92"/>
                  <a:gd name="T57" fmla="*/ 188 h 194"/>
                  <a:gd name="T58" fmla="*/ 56 w 92"/>
                  <a:gd name="T59" fmla="*/ 192 h 194"/>
                  <a:gd name="T60" fmla="*/ 36 w 92"/>
                  <a:gd name="T61" fmla="*/ 192 h 194"/>
                  <a:gd name="T62" fmla="*/ 17 w 92"/>
                  <a:gd name="T63" fmla="*/ 188 h 194"/>
                  <a:gd name="T64" fmla="*/ 0 w 92"/>
                  <a:gd name="T65" fmla="*/ 181 h 194"/>
                  <a:gd name="T66" fmla="*/ 0 w 92"/>
                  <a:gd name="T67" fmla="*/ 181 h 194"/>
                  <a:gd name="T68" fmla="*/ 0 w 92"/>
                  <a:gd name="T69" fmla="*/ 181 h 194"/>
                  <a:gd name="T70" fmla="*/ 0 w 92"/>
                  <a:gd name="T71" fmla="*/ 183 h 194"/>
                  <a:gd name="T72" fmla="*/ 0 w 92"/>
                  <a:gd name="T73" fmla="*/ 18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94">
                    <a:moveTo>
                      <a:pt x="92" y="12"/>
                    </a:moveTo>
                    <a:lnTo>
                      <a:pt x="84" y="8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7" y="4"/>
                    </a:lnTo>
                    <a:lnTo>
                      <a:pt x="9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9" y="8"/>
                    </a:lnTo>
                    <a:lnTo>
                      <a:pt x="17" y="4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5" y="2"/>
                    </a:lnTo>
                    <a:lnTo>
                      <a:pt x="75" y="4"/>
                    </a:lnTo>
                    <a:lnTo>
                      <a:pt x="84" y="8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close/>
                    <a:moveTo>
                      <a:pt x="0" y="183"/>
                    </a:moveTo>
                    <a:lnTo>
                      <a:pt x="9" y="186"/>
                    </a:lnTo>
                    <a:lnTo>
                      <a:pt x="17" y="190"/>
                    </a:lnTo>
                    <a:lnTo>
                      <a:pt x="27" y="192"/>
                    </a:lnTo>
                    <a:lnTo>
                      <a:pt x="36" y="194"/>
                    </a:lnTo>
                    <a:lnTo>
                      <a:pt x="46" y="194"/>
                    </a:lnTo>
                    <a:lnTo>
                      <a:pt x="56" y="194"/>
                    </a:lnTo>
                    <a:lnTo>
                      <a:pt x="65" y="192"/>
                    </a:lnTo>
                    <a:lnTo>
                      <a:pt x="75" y="190"/>
                    </a:lnTo>
                    <a:lnTo>
                      <a:pt x="84" y="186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84" y="186"/>
                    </a:lnTo>
                    <a:lnTo>
                      <a:pt x="75" y="188"/>
                    </a:lnTo>
                    <a:lnTo>
                      <a:pt x="65" y="190"/>
                    </a:lnTo>
                    <a:lnTo>
                      <a:pt x="56" y="192"/>
                    </a:lnTo>
                    <a:lnTo>
                      <a:pt x="46" y="192"/>
                    </a:lnTo>
                    <a:lnTo>
                      <a:pt x="36" y="192"/>
                    </a:lnTo>
                    <a:lnTo>
                      <a:pt x="27" y="190"/>
                    </a:lnTo>
                    <a:lnTo>
                      <a:pt x="17" y="188"/>
                    </a:lnTo>
                    <a:lnTo>
                      <a:pt x="9" y="186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close/>
                  </a:path>
                </a:pathLst>
              </a:custGeom>
              <a:solidFill>
                <a:srgbClr val="FF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56" name="Freeform 8884"/>
              <p:cNvSpPr>
                <a:spLocks noEditPoints="1"/>
              </p:cNvSpPr>
              <p:nvPr/>
            </p:nvSpPr>
            <p:spPr bwMode="auto">
              <a:xfrm>
                <a:off x="2004" y="3035"/>
                <a:ext cx="92" cy="192"/>
              </a:xfrm>
              <a:custGeom>
                <a:avLst/>
                <a:gdLst>
                  <a:gd name="T0" fmla="*/ 84 w 92"/>
                  <a:gd name="T1" fmla="*/ 8 h 192"/>
                  <a:gd name="T2" fmla="*/ 65 w 92"/>
                  <a:gd name="T3" fmla="*/ 2 h 192"/>
                  <a:gd name="T4" fmla="*/ 46 w 92"/>
                  <a:gd name="T5" fmla="*/ 0 h 192"/>
                  <a:gd name="T6" fmla="*/ 27 w 92"/>
                  <a:gd name="T7" fmla="*/ 2 h 192"/>
                  <a:gd name="T8" fmla="*/ 9 w 92"/>
                  <a:gd name="T9" fmla="*/ 8 h 192"/>
                  <a:gd name="T10" fmla="*/ 0 w 92"/>
                  <a:gd name="T11" fmla="*/ 13 h 192"/>
                  <a:gd name="T12" fmla="*/ 0 w 92"/>
                  <a:gd name="T13" fmla="*/ 13 h 192"/>
                  <a:gd name="T14" fmla="*/ 0 w 92"/>
                  <a:gd name="T15" fmla="*/ 13 h 192"/>
                  <a:gd name="T16" fmla="*/ 0 w 92"/>
                  <a:gd name="T17" fmla="*/ 13 h 192"/>
                  <a:gd name="T18" fmla="*/ 9 w 92"/>
                  <a:gd name="T19" fmla="*/ 8 h 192"/>
                  <a:gd name="T20" fmla="*/ 46 w 92"/>
                  <a:gd name="T21" fmla="*/ 0 h 192"/>
                  <a:gd name="T22" fmla="*/ 84 w 92"/>
                  <a:gd name="T23" fmla="*/ 8 h 192"/>
                  <a:gd name="T24" fmla="*/ 92 w 92"/>
                  <a:gd name="T25" fmla="*/ 13 h 192"/>
                  <a:gd name="T26" fmla="*/ 92 w 92"/>
                  <a:gd name="T27" fmla="*/ 13 h 192"/>
                  <a:gd name="T28" fmla="*/ 92 w 92"/>
                  <a:gd name="T29" fmla="*/ 13 h 192"/>
                  <a:gd name="T30" fmla="*/ 92 w 92"/>
                  <a:gd name="T31" fmla="*/ 13 h 192"/>
                  <a:gd name="T32" fmla="*/ 0 w 92"/>
                  <a:gd name="T33" fmla="*/ 181 h 192"/>
                  <a:gd name="T34" fmla="*/ 17 w 92"/>
                  <a:gd name="T35" fmla="*/ 188 h 192"/>
                  <a:gd name="T36" fmla="*/ 36 w 92"/>
                  <a:gd name="T37" fmla="*/ 192 h 192"/>
                  <a:gd name="T38" fmla="*/ 56 w 92"/>
                  <a:gd name="T39" fmla="*/ 192 h 192"/>
                  <a:gd name="T40" fmla="*/ 75 w 92"/>
                  <a:gd name="T41" fmla="*/ 188 h 192"/>
                  <a:gd name="T42" fmla="*/ 92 w 92"/>
                  <a:gd name="T43" fmla="*/ 181 h 192"/>
                  <a:gd name="T44" fmla="*/ 92 w 92"/>
                  <a:gd name="T45" fmla="*/ 181 h 192"/>
                  <a:gd name="T46" fmla="*/ 92 w 92"/>
                  <a:gd name="T47" fmla="*/ 181 h 192"/>
                  <a:gd name="T48" fmla="*/ 92 w 92"/>
                  <a:gd name="T49" fmla="*/ 181 h 192"/>
                  <a:gd name="T50" fmla="*/ 92 w 92"/>
                  <a:gd name="T51" fmla="*/ 181 h 192"/>
                  <a:gd name="T52" fmla="*/ 65 w 92"/>
                  <a:gd name="T53" fmla="*/ 190 h 192"/>
                  <a:gd name="T54" fmla="*/ 27 w 92"/>
                  <a:gd name="T55" fmla="*/ 190 h 192"/>
                  <a:gd name="T56" fmla="*/ 0 w 92"/>
                  <a:gd name="T57" fmla="*/ 181 h 192"/>
                  <a:gd name="T58" fmla="*/ 0 w 92"/>
                  <a:gd name="T59" fmla="*/ 181 h 192"/>
                  <a:gd name="T60" fmla="*/ 0 w 92"/>
                  <a:gd name="T61" fmla="*/ 181 h 192"/>
                  <a:gd name="T62" fmla="*/ 0 w 92"/>
                  <a:gd name="T63" fmla="*/ 181 h 192"/>
                  <a:gd name="T64" fmla="*/ 0 w 92"/>
                  <a:gd name="T65" fmla="*/ 18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92">
                    <a:moveTo>
                      <a:pt x="92" y="12"/>
                    </a:moveTo>
                    <a:lnTo>
                      <a:pt x="84" y="8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7" y="4"/>
                    </a:lnTo>
                    <a:lnTo>
                      <a:pt x="9" y="8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9" y="8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65" y="2"/>
                    </a:lnTo>
                    <a:lnTo>
                      <a:pt x="84" y="8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2"/>
                    </a:lnTo>
                    <a:close/>
                    <a:moveTo>
                      <a:pt x="0" y="181"/>
                    </a:moveTo>
                    <a:lnTo>
                      <a:pt x="9" y="186"/>
                    </a:lnTo>
                    <a:lnTo>
                      <a:pt x="17" y="188"/>
                    </a:lnTo>
                    <a:lnTo>
                      <a:pt x="27" y="190"/>
                    </a:lnTo>
                    <a:lnTo>
                      <a:pt x="36" y="192"/>
                    </a:lnTo>
                    <a:lnTo>
                      <a:pt x="46" y="192"/>
                    </a:lnTo>
                    <a:lnTo>
                      <a:pt x="56" y="192"/>
                    </a:lnTo>
                    <a:lnTo>
                      <a:pt x="65" y="190"/>
                    </a:lnTo>
                    <a:lnTo>
                      <a:pt x="75" y="188"/>
                    </a:lnTo>
                    <a:lnTo>
                      <a:pt x="84" y="186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84" y="185"/>
                    </a:lnTo>
                    <a:lnTo>
                      <a:pt x="65" y="190"/>
                    </a:lnTo>
                    <a:lnTo>
                      <a:pt x="46" y="192"/>
                    </a:lnTo>
                    <a:lnTo>
                      <a:pt x="27" y="190"/>
                    </a:lnTo>
                    <a:lnTo>
                      <a:pt x="9" y="185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</a:path>
                </a:pathLst>
              </a:custGeom>
              <a:solidFill>
                <a:srgbClr val="FF2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57" name="Freeform 8885"/>
              <p:cNvSpPr>
                <a:spLocks noEditPoints="1"/>
              </p:cNvSpPr>
              <p:nvPr/>
            </p:nvSpPr>
            <p:spPr bwMode="auto">
              <a:xfrm>
                <a:off x="2004" y="3035"/>
                <a:ext cx="94" cy="192"/>
              </a:xfrm>
              <a:custGeom>
                <a:avLst/>
                <a:gdLst>
                  <a:gd name="T0" fmla="*/ 92 w 94"/>
                  <a:gd name="T1" fmla="*/ 13 h 192"/>
                  <a:gd name="T2" fmla="*/ 84 w 94"/>
                  <a:gd name="T3" fmla="*/ 8 h 192"/>
                  <a:gd name="T4" fmla="*/ 65 w 94"/>
                  <a:gd name="T5" fmla="*/ 2 h 192"/>
                  <a:gd name="T6" fmla="*/ 46 w 94"/>
                  <a:gd name="T7" fmla="*/ 0 h 192"/>
                  <a:gd name="T8" fmla="*/ 27 w 94"/>
                  <a:gd name="T9" fmla="*/ 2 h 192"/>
                  <a:gd name="T10" fmla="*/ 9 w 94"/>
                  <a:gd name="T11" fmla="*/ 8 h 192"/>
                  <a:gd name="T12" fmla="*/ 0 w 94"/>
                  <a:gd name="T13" fmla="*/ 13 h 192"/>
                  <a:gd name="T14" fmla="*/ 0 w 94"/>
                  <a:gd name="T15" fmla="*/ 13 h 192"/>
                  <a:gd name="T16" fmla="*/ 0 w 94"/>
                  <a:gd name="T17" fmla="*/ 13 h 192"/>
                  <a:gd name="T18" fmla="*/ 0 w 94"/>
                  <a:gd name="T19" fmla="*/ 13 h 192"/>
                  <a:gd name="T20" fmla="*/ 0 w 94"/>
                  <a:gd name="T21" fmla="*/ 13 h 192"/>
                  <a:gd name="T22" fmla="*/ 0 w 94"/>
                  <a:gd name="T23" fmla="*/ 13 h 192"/>
                  <a:gd name="T24" fmla="*/ 0 w 94"/>
                  <a:gd name="T25" fmla="*/ 13 h 192"/>
                  <a:gd name="T26" fmla="*/ 0 w 94"/>
                  <a:gd name="T27" fmla="*/ 13 h 192"/>
                  <a:gd name="T28" fmla="*/ 0 w 94"/>
                  <a:gd name="T29" fmla="*/ 13 h 192"/>
                  <a:gd name="T30" fmla="*/ 9 w 94"/>
                  <a:gd name="T31" fmla="*/ 10 h 192"/>
                  <a:gd name="T32" fmla="*/ 27 w 94"/>
                  <a:gd name="T33" fmla="*/ 4 h 192"/>
                  <a:gd name="T34" fmla="*/ 46 w 94"/>
                  <a:gd name="T35" fmla="*/ 2 h 192"/>
                  <a:gd name="T36" fmla="*/ 65 w 94"/>
                  <a:gd name="T37" fmla="*/ 4 h 192"/>
                  <a:gd name="T38" fmla="*/ 84 w 94"/>
                  <a:gd name="T39" fmla="*/ 10 h 192"/>
                  <a:gd name="T40" fmla="*/ 92 w 94"/>
                  <a:gd name="T41" fmla="*/ 13 h 192"/>
                  <a:gd name="T42" fmla="*/ 92 w 94"/>
                  <a:gd name="T43" fmla="*/ 13 h 192"/>
                  <a:gd name="T44" fmla="*/ 92 w 94"/>
                  <a:gd name="T45" fmla="*/ 13 h 192"/>
                  <a:gd name="T46" fmla="*/ 92 w 94"/>
                  <a:gd name="T47" fmla="*/ 13 h 192"/>
                  <a:gd name="T48" fmla="*/ 92 w 94"/>
                  <a:gd name="T49" fmla="*/ 13 h 192"/>
                  <a:gd name="T50" fmla="*/ 92 w 94"/>
                  <a:gd name="T51" fmla="*/ 13 h 192"/>
                  <a:gd name="T52" fmla="*/ 92 w 94"/>
                  <a:gd name="T53" fmla="*/ 13 h 192"/>
                  <a:gd name="T54" fmla="*/ 92 w 94"/>
                  <a:gd name="T55" fmla="*/ 13 h 192"/>
                  <a:gd name="T56" fmla="*/ 92 w 94"/>
                  <a:gd name="T57" fmla="*/ 13 h 192"/>
                  <a:gd name="T58" fmla="*/ 0 w 94"/>
                  <a:gd name="T59" fmla="*/ 181 h 192"/>
                  <a:gd name="T60" fmla="*/ 9 w 94"/>
                  <a:gd name="T61" fmla="*/ 185 h 192"/>
                  <a:gd name="T62" fmla="*/ 27 w 94"/>
                  <a:gd name="T63" fmla="*/ 190 h 192"/>
                  <a:gd name="T64" fmla="*/ 46 w 94"/>
                  <a:gd name="T65" fmla="*/ 192 h 192"/>
                  <a:gd name="T66" fmla="*/ 65 w 94"/>
                  <a:gd name="T67" fmla="*/ 190 h 192"/>
                  <a:gd name="T68" fmla="*/ 84 w 94"/>
                  <a:gd name="T69" fmla="*/ 185 h 192"/>
                  <a:gd name="T70" fmla="*/ 92 w 94"/>
                  <a:gd name="T71" fmla="*/ 181 h 192"/>
                  <a:gd name="T72" fmla="*/ 92 w 94"/>
                  <a:gd name="T73" fmla="*/ 181 h 192"/>
                  <a:gd name="T74" fmla="*/ 92 w 94"/>
                  <a:gd name="T75" fmla="*/ 181 h 192"/>
                  <a:gd name="T76" fmla="*/ 92 w 94"/>
                  <a:gd name="T77" fmla="*/ 181 h 192"/>
                  <a:gd name="T78" fmla="*/ 92 w 94"/>
                  <a:gd name="T79" fmla="*/ 181 h 192"/>
                  <a:gd name="T80" fmla="*/ 92 w 94"/>
                  <a:gd name="T81" fmla="*/ 179 h 192"/>
                  <a:gd name="T82" fmla="*/ 92 w 94"/>
                  <a:gd name="T83" fmla="*/ 179 h 192"/>
                  <a:gd name="T84" fmla="*/ 92 w 94"/>
                  <a:gd name="T85" fmla="*/ 179 h 192"/>
                  <a:gd name="T86" fmla="*/ 94 w 94"/>
                  <a:gd name="T87" fmla="*/ 179 h 192"/>
                  <a:gd name="T88" fmla="*/ 84 w 94"/>
                  <a:gd name="T89" fmla="*/ 185 h 192"/>
                  <a:gd name="T90" fmla="*/ 65 w 94"/>
                  <a:gd name="T91" fmla="*/ 190 h 192"/>
                  <a:gd name="T92" fmla="*/ 46 w 94"/>
                  <a:gd name="T93" fmla="*/ 192 h 192"/>
                  <a:gd name="T94" fmla="*/ 27 w 94"/>
                  <a:gd name="T95" fmla="*/ 190 h 192"/>
                  <a:gd name="T96" fmla="*/ 9 w 94"/>
                  <a:gd name="T97" fmla="*/ 185 h 192"/>
                  <a:gd name="T98" fmla="*/ 0 w 94"/>
                  <a:gd name="T99" fmla="*/ 179 h 192"/>
                  <a:gd name="T100" fmla="*/ 0 w 94"/>
                  <a:gd name="T101" fmla="*/ 179 h 192"/>
                  <a:gd name="T102" fmla="*/ 0 w 94"/>
                  <a:gd name="T103" fmla="*/ 179 h 192"/>
                  <a:gd name="T104" fmla="*/ 0 w 94"/>
                  <a:gd name="T105" fmla="*/ 179 h 192"/>
                  <a:gd name="T106" fmla="*/ 0 w 94"/>
                  <a:gd name="T107" fmla="*/ 181 h 192"/>
                  <a:gd name="T108" fmla="*/ 0 w 94"/>
                  <a:gd name="T109" fmla="*/ 181 h 192"/>
                  <a:gd name="T110" fmla="*/ 0 w 94"/>
                  <a:gd name="T111" fmla="*/ 181 h 192"/>
                  <a:gd name="T112" fmla="*/ 0 w 94"/>
                  <a:gd name="T113" fmla="*/ 181 h 192"/>
                  <a:gd name="T114" fmla="*/ 0 w 94"/>
                  <a:gd name="T115" fmla="*/ 18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4" h="192">
                    <a:moveTo>
                      <a:pt x="92" y="13"/>
                    </a:moveTo>
                    <a:lnTo>
                      <a:pt x="84" y="8"/>
                    </a:lnTo>
                    <a:lnTo>
                      <a:pt x="65" y="2"/>
                    </a:lnTo>
                    <a:lnTo>
                      <a:pt x="46" y="0"/>
                    </a:lnTo>
                    <a:lnTo>
                      <a:pt x="27" y="2"/>
                    </a:lnTo>
                    <a:lnTo>
                      <a:pt x="9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9" y="10"/>
                    </a:lnTo>
                    <a:lnTo>
                      <a:pt x="27" y="4"/>
                    </a:lnTo>
                    <a:lnTo>
                      <a:pt x="46" y="2"/>
                    </a:lnTo>
                    <a:lnTo>
                      <a:pt x="65" y="4"/>
                    </a:lnTo>
                    <a:lnTo>
                      <a:pt x="84" y="10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close/>
                    <a:moveTo>
                      <a:pt x="0" y="181"/>
                    </a:moveTo>
                    <a:lnTo>
                      <a:pt x="9" y="185"/>
                    </a:lnTo>
                    <a:lnTo>
                      <a:pt x="27" y="190"/>
                    </a:lnTo>
                    <a:lnTo>
                      <a:pt x="46" y="192"/>
                    </a:lnTo>
                    <a:lnTo>
                      <a:pt x="65" y="190"/>
                    </a:lnTo>
                    <a:lnTo>
                      <a:pt x="84" y="185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79"/>
                    </a:lnTo>
                    <a:lnTo>
                      <a:pt x="92" y="179"/>
                    </a:lnTo>
                    <a:lnTo>
                      <a:pt x="92" y="179"/>
                    </a:lnTo>
                    <a:lnTo>
                      <a:pt x="94" y="179"/>
                    </a:lnTo>
                    <a:lnTo>
                      <a:pt x="84" y="185"/>
                    </a:lnTo>
                    <a:lnTo>
                      <a:pt x="65" y="190"/>
                    </a:lnTo>
                    <a:lnTo>
                      <a:pt x="46" y="192"/>
                    </a:lnTo>
                    <a:lnTo>
                      <a:pt x="27" y="190"/>
                    </a:lnTo>
                    <a:lnTo>
                      <a:pt x="9" y="185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</a:path>
                </a:pathLst>
              </a:cu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58" name="Freeform 8886"/>
              <p:cNvSpPr>
                <a:spLocks noEditPoints="1"/>
              </p:cNvSpPr>
              <p:nvPr/>
            </p:nvSpPr>
            <p:spPr bwMode="auto">
              <a:xfrm>
                <a:off x="2004" y="3037"/>
                <a:ext cx="94" cy="190"/>
              </a:xfrm>
              <a:custGeom>
                <a:avLst/>
                <a:gdLst>
                  <a:gd name="T0" fmla="*/ 92 w 94"/>
                  <a:gd name="T1" fmla="*/ 11 h 190"/>
                  <a:gd name="T2" fmla="*/ 84 w 94"/>
                  <a:gd name="T3" fmla="*/ 8 h 190"/>
                  <a:gd name="T4" fmla="*/ 65 w 94"/>
                  <a:gd name="T5" fmla="*/ 2 h 190"/>
                  <a:gd name="T6" fmla="*/ 46 w 94"/>
                  <a:gd name="T7" fmla="*/ 0 h 190"/>
                  <a:gd name="T8" fmla="*/ 27 w 94"/>
                  <a:gd name="T9" fmla="*/ 2 h 190"/>
                  <a:gd name="T10" fmla="*/ 9 w 94"/>
                  <a:gd name="T11" fmla="*/ 8 h 190"/>
                  <a:gd name="T12" fmla="*/ 0 w 94"/>
                  <a:gd name="T13" fmla="*/ 11 h 190"/>
                  <a:gd name="T14" fmla="*/ 0 w 94"/>
                  <a:gd name="T15" fmla="*/ 11 h 190"/>
                  <a:gd name="T16" fmla="*/ 0 w 94"/>
                  <a:gd name="T17" fmla="*/ 11 h 190"/>
                  <a:gd name="T18" fmla="*/ 0 w 94"/>
                  <a:gd name="T19" fmla="*/ 11 h 190"/>
                  <a:gd name="T20" fmla="*/ 0 w 94"/>
                  <a:gd name="T21" fmla="*/ 13 h 190"/>
                  <a:gd name="T22" fmla="*/ 0 w 94"/>
                  <a:gd name="T23" fmla="*/ 13 h 190"/>
                  <a:gd name="T24" fmla="*/ 0 w 94"/>
                  <a:gd name="T25" fmla="*/ 13 h 190"/>
                  <a:gd name="T26" fmla="*/ 0 w 94"/>
                  <a:gd name="T27" fmla="*/ 13 h 190"/>
                  <a:gd name="T28" fmla="*/ 0 w 94"/>
                  <a:gd name="T29" fmla="*/ 13 h 190"/>
                  <a:gd name="T30" fmla="*/ 9 w 94"/>
                  <a:gd name="T31" fmla="*/ 8 h 190"/>
                  <a:gd name="T32" fmla="*/ 27 w 94"/>
                  <a:gd name="T33" fmla="*/ 2 h 190"/>
                  <a:gd name="T34" fmla="*/ 46 w 94"/>
                  <a:gd name="T35" fmla="*/ 0 h 190"/>
                  <a:gd name="T36" fmla="*/ 65 w 94"/>
                  <a:gd name="T37" fmla="*/ 2 h 190"/>
                  <a:gd name="T38" fmla="*/ 82 w 94"/>
                  <a:gd name="T39" fmla="*/ 8 h 190"/>
                  <a:gd name="T40" fmla="*/ 94 w 94"/>
                  <a:gd name="T41" fmla="*/ 13 h 190"/>
                  <a:gd name="T42" fmla="*/ 94 w 94"/>
                  <a:gd name="T43" fmla="*/ 13 h 190"/>
                  <a:gd name="T44" fmla="*/ 94 w 94"/>
                  <a:gd name="T45" fmla="*/ 13 h 190"/>
                  <a:gd name="T46" fmla="*/ 94 w 94"/>
                  <a:gd name="T47" fmla="*/ 13 h 190"/>
                  <a:gd name="T48" fmla="*/ 94 w 94"/>
                  <a:gd name="T49" fmla="*/ 13 h 190"/>
                  <a:gd name="T50" fmla="*/ 94 w 94"/>
                  <a:gd name="T51" fmla="*/ 11 h 190"/>
                  <a:gd name="T52" fmla="*/ 94 w 94"/>
                  <a:gd name="T53" fmla="*/ 11 h 190"/>
                  <a:gd name="T54" fmla="*/ 94 w 94"/>
                  <a:gd name="T55" fmla="*/ 11 h 190"/>
                  <a:gd name="T56" fmla="*/ 92 w 94"/>
                  <a:gd name="T57" fmla="*/ 11 h 190"/>
                  <a:gd name="T58" fmla="*/ 0 w 94"/>
                  <a:gd name="T59" fmla="*/ 177 h 190"/>
                  <a:gd name="T60" fmla="*/ 9 w 94"/>
                  <a:gd name="T61" fmla="*/ 183 h 190"/>
                  <a:gd name="T62" fmla="*/ 27 w 94"/>
                  <a:gd name="T63" fmla="*/ 188 h 190"/>
                  <a:gd name="T64" fmla="*/ 46 w 94"/>
                  <a:gd name="T65" fmla="*/ 190 h 190"/>
                  <a:gd name="T66" fmla="*/ 65 w 94"/>
                  <a:gd name="T67" fmla="*/ 188 h 190"/>
                  <a:gd name="T68" fmla="*/ 84 w 94"/>
                  <a:gd name="T69" fmla="*/ 183 h 190"/>
                  <a:gd name="T70" fmla="*/ 94 w 94"/>
                  <a:gd name="T71" fmla="*/ 177 h 190"/>
                  <a:gd name="T72" fmla="*/ 94 w 94"/>
                  <a:gd name="T73" fmla="*/ 177 h 190"/>
                  <a:gd name="T74" fmla="*/ 94 w 94"/>
                  <a:gd name="T75" fmla="*/ 177 h 190"/>
                  <a:gd name="T76" fmla="*/ 94 w 94"/>
                  <a:gd name="T77" fmla="*/ 177 h 190"/>
                  <a:gd name="T78" fmla="*/ 94 w 94"/>
                  <a:gd name="T79" fmla="*/ 177 h 190"/>
                  <a:gd name="T80" fmla="*/ 94 w 94"/>
                  <a:gd name="T81" fmla="*/ 177 h 190"/>
                  <a:gd name="T82" fmla="*/ 94 w 94"/>
                  <a:gd name="T83" fmla="*/ 177 h 190"/>
                  <a:gd name="T84" fmla="*/ 94 w 94"/>
                  <a:gd name="T85" fmla="*/ 177 h 190"/>
                  <a:gd name="T86" fmla="*/ 94 w 94"/>
                  <a:gd name="T87" fmla="*/ 177 h 190"/>
                  <a:gd name="T88" fmla="*/ 82 w 94"/>
                  <a:gd name="T89" fmla="*/ 183 h 190"/>
                  <a:gd name="T90" fmla="*/ 65 w 94"/>
                  <a:gd name="T91" fmla="*/ 188 h 190"/>
                  <a:gd name="T92" fmla="*/ 46 w 94"/>
                  <a:gd name="T93" fmla="*/ 190 h 190"/>
                  <a:gd name="T94" fmla="*/ 27 w 94"/>
                  <a:gd name="T95" fmla="*/ 188 h 190"/>
                  <a:gd name="T96" fmla="*/ 9 w 94"/>
                  <a:gd name="T97" fmla="*/ 183 h 190"/>
                  <a:gd name="T98" fmla="*/ 0 w 94"/>
                  <a:gd name="T99" fmla="*/ 177 h 190"/>
                  <a:gd name="T100" fmla="*/ 0 w 94"/>
                  <a:gd name="T101" fmla="*/ 177 h 190"/>
                  <a:gd name="T102" fmla="*/ 0 w 94"/>
                  <a:gd name="T103" fmla="*/ 177 h 190"/>
                  <a:gd name="T104" fmla="*/ 0 w 94"/>
                  <a:gd name="T105" fmla="*/ 177 h 190"/>
                  <a:gd name="T106" fmla="*/ 0 w 94"/>
                  <a:gd name="T107" fmla="*/ 177 h 190"/>
                  <a:gd name="T108" fmla="*/ 0 w 94"/>
                  <a:gd name="T109" fmla="*/ 177 h 190"/>
                  <a:gd name="T110" fmla="*/ 0 w 94"/>
                  <a:gd name="T111" fmla="*/ 177 h 190"/>
                  <a:gd name="T112" fmla="*/ 0 w 94"/>
                  <a:gd name="T113" fmla="*/ 177 h 190"/>
                  <a:gd name="T114" fmla="*/ 0 w 94"/>
                  <a:gd name="T115" fmla="*/ 177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4" h="190">
                    <a:moveTo>
                      <a:pt x="92" y="11"/>
                    </a:moveTo>
                    <a:lnTo>
                      <a:pt x="84" y="8"/>
                    </a:lnTo>
                    <a:lnTo>
                      <a:pt x="65" y="2"/>
                    </a:lnTo>
                    <a:lnTo>
                      <a:pt x="46" y="0"/>
                    </a:lnTo>
                    <a:lnTo>
                      <a:pt x="27" y="2"/>
                    </a:lnTo>
                    <a:lnTo>
                      <a:pt x="9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9" y="8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65" y="2"/>
                    </a:lnTo>
                    <a:lnTo>
                      <a:pt x="82" y="8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1"/>
                    </a:lnTo>
                    <a:lnTo>
                      <a:pt x="94" y="11"/>
                    </a:lnTo>
                    <a:lnTo>
                      <a:pt x="94" y="11"/>
                    </a:lnTo>
                    <a:lnTo>
                      <a:pt x="92" y="11"/>
                    </a:lnTo>
                    <a:close/>
                    <a:moveTo>
                      <a:pt x="0" y="177"/>
                    </a:moveTo>
                    <a:lnTo>
                      <a:pt x="9" y="183"/>
                    </a:lnTo>
                    <a:lnTo>
                      <a:pt x="27" y="188"/>
                    </a:lnTo>
                    <a:lnTo>
                      <a:pt x="46" y="190"/>
                    </a:lnTo>
                    <a:lnTo>
                      <a:pt x="65" y="188"/>
                    </a:lnTo>
                    <a:lnTo>
                      <a:pt x="84" y="183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82" y="183"/>
                    </a:lnTo>
                    <a:lnTo>
                      <a:pt x="65" y="188"/>
                    </a:lnTo>
                    <a:lnTo>
                      <a:pt x="46" y="190"/>
                    </a:lnTo>
                    <a:lnTo>
                      <a:pt x="27" y="188"/>
                    </a:lnTo>
                    <a:lnTo>
                      <a:pt x="9" y="183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59" name="Freeform 8887"/>
              <p:cNvSpPr>
                <a:spLocks noEditPoints="1"/>
              </p:cNvSpPr>
              <p:nvPr/>
            </p:nvSpPr>
            <p:spPr bwMode="auto">
              <a:xfrm>
                <a:off x="2004" y="3037"/>
                <a:ext cx="94" cy="190"/>
              </a:xfrm>
              <a:custGeom>
                <a:avLst/>
                <a:gdLst>
                  <a:gd name="T0" fmla="*/ 94 w 94"/>
                  <a:gd name="T1" fmla="*/ 13 h 190"/>
                  <a:gd name="T2" fmla="*/ 82 w 94"/>
                  <a:gd name="T3" fmla="*/ 8 h 190"/>
                  <a:gd name="T4" fmla="*/ 65 w 94"/>
                  <a:gd name="T5" fmla="*/ 2 h 190"/>
                  <a:gd name="T6" fmla="*/ 46 w 94"/>
                  <a:gd name="T7" fmla="*/ 0 h 190"/>
                  <a:gd name="T8" fmla="*/ 27 w 94"/>
                  <a:gd name="T9" fmla="*/ 2 h 190"/>
                  <a:gd name="T10" fmla="*/ 9 w 94"/>
                  <a:gd name="T11" fmla="*/ 8 h 190"/>
                  <a:gd name="T12" fmla="*/ 0 w 94"/>
                  <a:gd name="T13" fmla="*/ 13 h 190"/>
                  <a:gd name="T14" fmla="*/ 0 w 94"/>
                  <a:gd name="T15" fmla="*/ 13 h 190"/>
                  <a:gd name="T16" fmla="*/ 0 w 94"/>
                  <a:gd name="T17" fmla="*/ 13 h 190"/>
                  <a:gd name="T18" fmla="*/ 0 w 94"/>
                  <a:gd name="T19" fmla="*/ 13 h 190"/>
                  <a:gd name="T20" fmla="*/ 0 w 94"/>
                  <a:gd name="T21" fmla="*/ 13 h 190"/>
                  <a:gd name="T22" fmla="*/ 0 w 94"/>
                  <a:gd name="T23" fmla="*/ 13 h 190"/>
                  <a:gd name="T24" fmla="*/ 0 w 94"/>
                  <a:gd name="T25" fmla="*/ 13 h 190"/>
                  <a:gd name="T26" fmla="*/ 0 w 94"/>
                  <a:gd name="T27" fmla="*/ 13 h 190"/>
                  <a:gd name="T28" fmla="*/ 0 w 94"/>
                  <a:gd name="T29" fmla="*/ 13 h 190"/>
                  <a:gd name="T30" fmla="*/ 9 w 94"/>
                  <a:gd name="T31" fmla="*/ 8 h 190"/>
                  <a:gd name="T32" fmla="*/ 27 w 94"/>
                  <a:gd name="T33" fmla="*/ 2 h 190"/>
                  <a:gd name="T34" fmla="*/ 46 w 94"/>
                  <a:gd name="T35" fmla="*/ 0 h 190"/>
                  <a:gd name="T36" fmla="*/ 65 w 94"/>
                  <a:gd name="T37" fmla="*/ 2 h 190"/>
                  <a:gd name="T38" fmla="*/ 82 w 94"/>
                  <a:gd name="T39" fmla="*/ 8 h 190"/>
                  <a:gd name="T40" fmla="*/ 94 w 94"/>
                  <a:gd name="T41" fmla="*/ 13 h 190"/>
                  <a:gd name="T42" fmla="*/ 94 w 94"/>
                  <a:gd name="T43" fmla="*/ 13 h 190"/>
                  <a:gd name="T44" fmla="*/ 94 w 94"/>
                  <a:gd name="T45" fmla="*/ 13 h 190"/>
                  <a:gd name="T46" fmla="*/ 94 w 94"/>
                  <a:gd name="T47" fmla="*/ 13 h 190"/>
                  <a:gd name="T48" fmla="*/ 94 w 94"/>
                  <a:gd name="T49" fmla="*/ 13 h 190"/>
                  <a:gd name="T50" fmla="*/ 94 w 94"/>
                  <a:gd name="T51" fmla="*/ 13 h 190"/>
                  <a:gd name="T52" fmla="*/ 94 w 94"/>
                  <a:gd name="T53" fmla="*/ 13 h 190"/>
                  <a:gd name="T54" fmla="*/ 94 w 94"/>
                  <a:gd name="T55" fmla="*/ 13 h 190"/>
                  <a:gd name="T56" fmla="*/ 94 w 94"/>
                  <a:gd name="T57" fmla="*/ 13 h 190"/>
                  <a:gd name="T58" fmla="*/ 0 w 94"/>
                  <a:gd name="T59" fmla="*/ 177 h 190"/>
                  <a:gd name="T60" fmla="*/ 9 w 94"/>
                  <a:gd name="T61" fmla="*/ 183 h 190"/>
                  <a:gd name="T62" fmla="*/ 27 w 94"/>
                  <a:gd name="T63" fmla="*/ 188 h 190"/>
                  <a:gd name="T64" fmla="*/ 46 w 94"/>
                  <a:gd name="T65" fmla="*/ 190 h 190"/>
                  <a:gd name="T66" fmla="*/ 65 w 94"/>
                  <a:gd name="T67" fmla="*/ 188 h 190"/>
                  <a:gd name="T68" fmla="*/ 82 w 94"/>
                  <a:gd name="T69" fmla="*/ 183 h 190"/>
                  <a:gd name="T70" fmla="*/ 94 w 94"/>
                  <a:gd name="T71" fmla="*/ 177 h 190"/>
                  <a:gd name="T72" fmla="*/ 94 w 94"/>
                  <a:gd name="T73" fmla="*/ 177 h 190"/>
                  <a:gd name="T74" fmla="*/ 94 w 94"/>
                  <a:gd name="T75" fmla="*/ 177 h 190"/>
                  <a:gd name="T76" fmla="*/ 94 w 94"/>
                  <a:gd name="T77" fmla="*/ 177 h 190"/>
                  <a:gd name="T78" fmla="*/ 94 w 94"/>
                  <a:gd name="T79" fmla="*/ 177 h 190"/>
                  <a:gd name="T80" fmla="*/ 94 w 94"/>
                  <a:gd name="T81" fmla="*/ 177 h 190"/>
                  <a:gd name="T82" fmla="*/ 94 w 94"/>
                  <a:gd name="T83" fmla="*/ 177 h 190"/>
                  <a:gd name="T84" fmla="*/ 94 w 94"/>
                  <a:gd name="T85" fmla="*/ 177 h 190"/>
                  <a:gd name="T86" fmla="*/ 94 w 94"/>
                  <a:gd name="T87" fmla="*/ 175 h 190"/>
                  <a:gd name="T88" fmla="*/ 82 w 94"/>
                  <a:gd name="T89" fmla="*/ 181 h 190"/>
                  <a:gd name="T90" fmla="*/ 65 w 94"/>
                  <a:gd name="T91" fmla="*/ 186 h 190"/>
                  <a:gd name="T92" fmla="*/ 46 w 94"/>
                  <a:gd name="T93" fmla="*/ 188 h 190"/>
                  <a:gd name="T94" fmla="*/ 27 w 94"/>
                  <a:gd name="T95" fmla="*/ 186 h 190"/>
                  <a:gd name="T96" fmla="*/ 9 w 94"/>
                  <a:gd name="T97" fmla="*/ 181 h 190"/>
                  <a:gd name="T98" fmla="*/ 0 w 94"/>
                  <a:gd name="T99" fmla="*/ 175 h 190"/>
                  <a:gd name="T100" fmla="*/ 0 w 94"/>
                  <a:gd name="T101" fmla="*/ 177 h 190"/>
                  <a:gd name="T102" fmla="*/ 0 w 94"/>
                  <a:gd name="T103" fmla="*/ 177 h 190"/>
                  <a:gd name="T104" fmla="*/ 0 w 94"/>
                  <a:gd name="T105" fmla="*/ 177 h 190"/>
                  <a:gd name="T106" fmla="*/ 0 w 94"/>
                  <a:gd name="T107" fmla="*/ 177 h 190"/>
                  <a:gd name="T108" fmla="*/ 0 w 94"/>
                  <a:gd name="T109" fmla="*/ 177 h 190"/>
                  <a:gd name="T110" fmla="*/ 0 w 94"/>
                  <a:gd name="T111" fmla="*/ 177 h 190"/>
                  <a:gd name="T112" fmla="*/ 0 w 94"/>
                  <a:gd name="T113" fmla="*/ 177 h 190"/>
                  <a:gd name="T114" fmla="*/ 0 w 94"/>
                  <a:gd name="T115" fmla="*/ 177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4" h="190">
                    <a:moveTo>
                      <a:pt x="94" y="13"/>
                    </a:moveTo>
                    <a:lnTo>
                      <a:pt x="82" y="8"/>
                    </a:lnTo>
                    <a:lnTo>
                      <a:pt x="65" y="2"/>
                    </a:lnTo>
                    <a:lnTo>
                      <a:pt x="46" y="0"/>
                    </a:lnTo>
                    <a:lnTo>
                      <a:pt x="27" y="2"/>
                    </a:lnTo>
                    <a:lnTo>
                      <a:pt x="9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9" y="8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65" y="2"/>
                    </a:lnTo>
                    <a:lnTo>
                      <a:pt x="82" y="8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close/>
                    <a:moveTo>
                      <a:pt x="0" y="177"/>
                    </a:moveTo>
                    <a:lnTo>
                      <a:pt x="9" y="183"/>
                    </a:lnTo>
                    <a:lnTo>
                      <a:pt x="27" y="188"/>
                    </a:lnTo>
                    <a:lnTo>
                      <a:pt x="46" y="190"/>
                    </a:lnTo>
                    <a:lnTo>
                      <a:pt x="65" y="188"/>
                    </a:lnTo>
                    <a:lnTo>
                      <a:pt x="82" y="183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5"/>
                    </a:lnTo>
                    <a:lnTo>
                      <a:pt x="82" y="181"/>
                    </a:lnTo>
                    <a:lnTo>
                      <a:pt x="65" y="186"/>
                    </a:lnTo>
                    <a:lnTo>
                      <a:pt x="46" y="188"/>
                    </a:lnTo>
                    <a:lnTo>
                      <a:pt x="27" y="186"/>
                    </a:lnTo>
                    <a:lnTo>
                      <a:pt x="9" y="181"/>
                    </a:lnTo>
                    <a:lnTo>
                      <a:pt x="0" y="175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FF3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60" name="Freeform 8888"/>
              <p:cNvSpPr>
                <a:spLocks noEditPoints="1"/>
              </p:cNvSpPr>
              <p:nvPr/>
            </p:nvSpPr>
            <p:spPr bwMode="auto">
              <a:xfrm>
                <a:off x="2002" y="3037"/>
                <a:ext cx="96" cy="188"/>
              </a:xfrm>
              <a:custGeom>
                <a:avLst/>
                <a:gdLst>
                  <a:gd name="T0" fmla="*/ 96 w 96"/>
                  <a:gd name="T1" fmla="*/ 13 h 188"/>
                  <a:gd name="T2" fmla="*/ 84 w 96"/>
                  <a:gd name="T3" fmla="*/ 8 h 188"/>
                  <a:gd name="T4" fmla="*/ 67 w 96"/>
                  <a:gd name="T5" fmla="*/ 2 h 188"/>
                  <a:gd name="T6" fmla="*/ 48 w 96"/>
                  <a:gd name="T7" fmla="*/ 0 h 188"/>
                  <a:gd name="T8" fmla="*/ 29 w 96"/>
                  <a:gd name="T9" fmla="*/ 2 h 188"/>
                  <a:gd name="T10" fmla="*/ 11 w 96"/>
                  <a:gd name="T11" fmla="*/ 8 h 188"/>
                  <a:gd name="T12" fmla="*/ 2 w 96"/>
                  <a:gd name="T13" fmla="*/ 13 h 188"/>
                  <a:gd name="T14" fmla="*/ 0 w 96"/>
                  <a:gd name="T15" fmla="*/ 13 h 188"/>
                  <a:gd name="T16" fmla="*/ 0 w 96"/>
                  <a:gd name="T17" fmla="*/ 13 h 188"/>
                  <a:gd name="T18" fmla="*/ 0 w 96"/>
                  <a:gd name="T19" fmla="*/ 13 h 188"/>
                  <a:gd name="T20" fmla="*/ 0 w 96"/>
                  <a:gd name="T21" fmla="*/ 13 h 188"/>
                  <a:gd name="T22" fmla="*/ 0 w 96"/>
                  <a:gd name="T23" fmla="*/ 13 h 188"/>
                  <a:gd name="T24" fmla="*/ 0 w 96"/>
                  <a:gd name="T25" fmla="*/ 13 h 188"/>
                  <a:gd name="T26" fmla="*/ 0 w 96"/>
                  <a:gd name="T27" fmla="*/ 15 h 188"/>
                  <a:gd name="T28" fmla="*/ 0 w 96"/>
                  <a:gd name="T29" fmla="*/ 15 h 188"/>
                  <a:gd name="T30" fmla="*/ 11 w 96"/>
                  <a:gd name="T31" fmla="*/ 8 h 188"/>
                  <a:gd name="T32" fmla="*/ 29 w 96"/>
                  <a:gd name="T33" fmla="*/ 4 h 188"/>
                  <a:gd name="T34" fmla="*/ 48 w 96"/>
                  <a:gd name="T35" fmla="*/ 2 h 188"/>
                  <a:gd name="T36" fmla="*/ 67 w 96"/>
                  <a:gd name="T37" fmla="*/ 4 h 188"/>
                  <a:gd name="T38" fmla="*/ 84 w 96"/>
                  <a:gd name="T39" fmla="*/ 8 h 188"/>
                  <a:gd name="T40" fmla="*/ 96 w 96"/>
                  <a:gd name="T41" fmla="*/ 15 h 188"/>
                  <a:gd name="T42" fmla="*/ 96 w 96"/>
                  <a:gd name="T43" fmla="*/ 15 h 188"/>
                  <a:gd name="T44" fmla="*/ 96 w 96"/>
                  <a:gd name="T45" fmla="*/ 13 h 188"/>
                  <a:gd name="T46" fmla="*/ 96 w 96"/>
                  <a:gd name="T47" fmla="*/ 13 h 188"/>
                  <a:gd name="T48" fmla="*/ 96 w 96"/>
                  <a:gd name="T49" fmla="*/ 13 h 188"/>
                  <a:gd name="T50" fmla="*/ 96 w 96"/>
                  <a:gd name="T51" fmla="*/ 13 h 188"/>
                  <a:gd name="T52" fmla="*/ 96 w 96"/>
                  <a:gd name="T53" fmla="*/ 13 h 188"/>
                  <a:gd name="T54" fmla="*/ 96 w 96"/>
                  <a:gd name="T55" fmla="*/ 13 h 188"/>
                  <a:gd name="T56" fmla="*/ 96 w 96"/>
                  <a:gd name="T57" fmla="*/ 13 h 188"/>
                  <a:gd name="T58" fmla="*/ 2 w 96"/>
                  <a:gd name="T59" fmla="*/ 175 h 188"/>
                  <a:gd name="T60" fmla="*/ 11 w 96"/>
                  <a:gd name="T61" fmla="*/ 181 h 188"/>
                  <a:gd name="T62" fmla="*/ 29 w 96"/>
                  <a:gd name="T63" fmla="*/ 186 h 188"/>
                  <a:gd name="T64" fmla="*/ 48 w 96"/>
                  <a:gd name="T65" fmla="*/ 188 h 188"/>
                  <a:gd name="T66" fmla="*/ 67 w 96"/>
                  <a:gd name="T67" fmla="*/ 186 h 188"/>
                  <a:gd name="T68" fmla="*/ 84 w 96"/>
                  <a:gd name="T69" fmla="*/ 181 h 188"/>
                  <a:gd name="T70" fmla="*/ 96 w 96"/>
                  <a:gd name="T71" fmla="*/ 175 h 188"/>
                  <a:gd name="T72" fmla="*/ 96 w 96"/>
                  <a:gd name="T73" fmla="*/ 175 h 188"/>
                  <a:gd name="T74" fmla="*/ 96 w 96"/>
                  <a:gd name="T75" fmla="*/ 175 h 188"/>
                  <a:gd name="T76" fmla="*/ 96 w 96"/>
                  <a:gd name="T77" fmla="*/ 175 h 188"/>
                  <a:gd name="T78" fmla="*/ 96 w 96"/>
                  <a:gd name="T79" fmla="*/ 175 h 188"/>
                  <a:gd name="T80" fmla="*/ 96 w 96"/>
                  <a:gd name="T81" fmla="*/ 175 h 188"/>
                  <a:gd name="T82" fmla="*/ 96 w 96"/>
                  <a:gd name="T83" fmla="*/ 175 h 188"/>
                  <a:gd name="T84" fmla="*/ 96 w 96"/>
                  <a:gd name="T85" fmla="*/ 175 h 188"/>
                  <a:gd name="T86" fmla="*/ 96 w 96"/>
                  <a:gd name="T87" fmla="*/ 175 h 188"/>
                  <a:gd name="T88" fmla="*/ 84 w 96"/>
                  <a:gd name="T89" fmla="*/ 181 h 188"/>
                  <a:gd name="T90" fmla="*/ 67 w 96"/>
                  <a:gd name="T91" fmla="*/ 186 h 188"/>
                  <a:gd name="T92" fmla="*/ 48 w 96"/>
                  <a:gd name="T93" fmla="*/ 188 h 188"/>
                  <a:gd name="T94" fmla="*/ 29 w 96"/>
                  <a:gd name="T95" fmla="*/ 186 h 188"/>
                  <a:gd name="T96" fmla="*/ 11 w 96"/>
                  <a:gd name="T97" fmla="*/ 181 h 188"/>
                  <a:gd name="T98" fmla="*/ 0 w 96"/>
                  <a:gd name="T99" fmla="*/ 175 h 188"/>
                  <a:gd name="T100" fmla="*/ 0 w 96"/>
                  <a:gd name="T101" fmla="*/ 175 h 188"/>
                  <a:gd name="T102" fmla="*/ 0 w 96"/>
                  <a:gd name="T103" fmla="*/ 175 h 188"/>
                  <a:gd name="T104" fmla="*/ 0 w 96"/>
                  <a:gd name="T105" fmla="*/ 175 h 188"/>
                  <a:gd name="T106" fmla="*/ 0 w 96"/>
                  <a:gd name="T107" fmla="*/ 175 h 188"/>
                  <a:gd name="T108" fmla="*/ 0 w 96"/>
                  <a:gd name="T109" fmla="*/ 175 h 188"/>
                  <a:gd name="T110" fmla="*/ 0 w 96"/>
                  <a:gd name="T111" fmla="*/ 175 h 188"/>
                  <a:gd name="T112" fmla="*/ 0 w 96"/>
                  <a:gd name="T113" fmla="*/ 175 h 188"/>
                  <a:gd name="T114" fmla="*/ 2 w 96"/>
                  <a:gd name="T115" fmla="*/ 175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8">
                    <a:moveTo>
                      <a:pt x="96" y="13"/>
                    </a:moveTo>
                    <a:lnTo>
                      <a:pt x="84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1" y="8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1" y="8"/>
                    </a:lnTo>
                    <a:lnTo>
                      <a:pt x="29" y="4"/>
                    </a:lnTo>
                    <a:lnTo>
                      <a:pt x="48" y="2"/>
                    </a:lnTo>
                    <a:lnTo>
                      <a:pt x="67" y="4"/>
                    </a:lnTo>
                    <a:lnTo>
                      <a:pt x="84" y="8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2" y="175"/>
                    </a:moveTo>
                    <a:lnTo>
                      <a:pt x="11" y="181"/>
                    </a:lnTo>
                    <a:lnTo>
                      <a:pt x="29" y="186"/>
                    </a:lnTo>
                    <a:lnTo>
                      <a:pt x="48" y="188"/>
                    </a:lnTo>
                    <a:lnTo>
                      <a:pt x="67" y="186"/>
                    </a:lnTo>
                    <a:lnTo>
                      <a:pt x="84" y="181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84" y="181"/>
                    </a:lnTo>
                    <a:lnTo>
                      <a:pt x="67" y="186"/>
                    </a:lnTo>
                    <a:lnTo>
                      <a:pt x="48" y="188"/>
                    </a:lnTo>
                    <a:lnTo>
                      <a:pt x="29" y="186"/>
                    </a:lnTo>
                    <a:lnTo>
                      <a:pt x="11" y="181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2" y="175"/>
                    </a:lnTo>
                    <a:close/>
                  </a:path>
                </a:pathLst>
              </a:custGeom>
              <a:solidFill>
                <a:srgbClr val="FF3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61" name="Freeform 8889"/>
              <p:cNvSpPr>
                <a:spLocks noEditPoints="1"/>
              </p:cNvSpPr>
              <p:nvPr/>
            </p:nvSpPr>
            <p:spPr bwMode="auto">
              <a:xfrm>
                <a:off x="2002" y="3039"/>
                <a:ext cx="96" cy="186"/>
              </a:xfrm>
              <a:custGeom>
                <a:avLst/>
                <a:gdLst>
                  <a:gd name="T0" fmla="*/ 96 w 96"/>
                  <a:gd name="T1" fmla="*/ 13 h 186"/>
                  <a:gd name="T2" fmla="*/ 84 w 96"/>
                  <a:gd name="T3" fmla="*/ 6 h 186"/>
                  <a:gd name="T4" fmla="*/ 67 w 96"/>
                  <a:gd name="T5" fmla="*/ 2 h 186"/>
                  <a:gd name="T6" fmla="*/ 48 w 96"/>
                  <a:gd name="T7" fmla="*/ 0 h 186"/>
                  <a:gd name="T8" fmla="*/ 29 w 96"/>
                  <a:gd name="T9" fmla="*/ 2 h 186"/>
                  <a:gd name="T10" fmla="*/ 11 w 96"/>
                  <a:gd name="T11" fmla="*/ 6 h 186"/>
                  <a:gd name="T12" fmla="*/ 0 w 96"/>
                  <a:gd name="T13" fmla="*/ 13 h 186"/>
                  <a:gd name="T14" fmla="*/ 0 w 96"/>
                  <a:gd name="T15" fmla="*/ 13 h 186"/>
                  <a:gd name="T16" fmla="*/ 0 w 96"/>
                  <a:gd name="T17" fmla="*/ 13 h 186"/>
                  <a:gd name="T18" fmla="*/ 0 w 96"/>
                  <a:gd name="T19" fmla="*/ 13 h 186"/>
                  <a:gd name="T20" fmla="*/ 0 w 96"/>
                  <a:gd name="T21" fmla="*/ 13 h 186"/>
                  <a:gd name="T22" fmla="*/ 0 w 96"/>
                  <a:gd name="T23" fmla="*/ 13 h 186"/>
                  <a:gd name="T24" fmla="*/ 0 w 96"/>
                  <a:gd name="T25" fmla="*/ 13 h 186"/>
                  <a:gd name="T26" fmla="*/ 0 w 96"/>
                  <a:gd name="T27" fmla="*/ 13 h 186"/>
                  <a:gd name="T28" fmla="*/ 0 w 96"/>
                  <a:gd name="T29" fmla="*/ 13 h 186"/>
                  <a:gd name="T30" fmla="*/ 11 w 96"/>
                  <a:gd name="T31" fmla="*/ 8 h 186"/>
                  <a:gd name="T32" fmla="*/ 29 w 96"/>
                  <a:gd name="T33" fmla="*/ 2 h 186"/>
                  <a:gd name="T34" fmla="*/ 48 w 96"/>
                  <a:gd name="T35" fmla="*/ 0 h 186"/>
                  <a:gd name="T36" fmla="*/ 67 w 96"/>
                  <a:gd name="T37" fmla="*/ 2 h 186"/>
                  <a:gd name="T38" fmla="*/ 84 w 96"/>
                  <a:gd name="T39" fmla="*/ 8 h 186"/>
                  <a:gd name="T40" fmla="*/ 96 w 96"/>
                  <a:gd name="T41" fmla="*/ 13 h 186"/>
                  <a:gd name="T42" fmla="*/ 96 w 96"/>
                  <a:gd name="T43" fmla="*/ 13 h 186"/>
                  <a:gd name="T44" fmla="*/ 96 w 96"/>
                  <a:gd name="T45" fmla="*/ 13 h 186"/>
                  <a:gd name="T46" fmla="*/ 96 w 96"/>
                  <a:gd name="T47" fmla="*/ 13 h 186"/>
                  <a:gd name="T48" fmla="*/ 96 w 96"/>
                  <a:gd name="T49" fmla="*/ 13 h 186"/>
                  <a:gd name="T50" fmla="*/ 96 w 96"/>
                  <a:gd name="T51" fmla="*/ 13 h 186"/>
                  <a:gd name="T52" fmla="*/ 96 w 96"/>
                  <a:gd name="T53" fmla="*/ 13 h 186"/>
                  <a:gd name="T54" fmla="*/ 96 w 96"/>
                  <a:gd name="T55" fmla="*/ 13 h 186"/>
                  <a:gd name="T56" fmla="*/ 96 w 96"/>
                  <a:gd name="T57" fmla="*/ 13 h 186"/>
                  <a:gd name="T58" fmla="*/ 0 w 96"/>
                  <a:gd name="T59" fmla="*/ 173 h 186"/>
                  <a:gd name="T60" fmla="*/ 11 w 96"/>
                  <a:gd name="T61" fmla="*/ 179 h 186"/>
                  <a:gd name="T62" fmla="*/ 29 w 96"/>
                  <a:gd name="T63" fmla="*/ 184 h 186"/>
                  <a:gd name="T64" fmla="*/ 48 w 96"/>
                  <a:gd name="T65" fmla="*/ 186 h 186"/>
                  <a:gd name="T66" fmla="*/ 67 w 96"/>
                  <a:gd name="T67" fmla="*/ 184 h 186"/>
                  <a:gd name="T68" fmla="*/ 84 w 96"/>
                  <a:gd name="T69" fmla="*/ 179 h 186"/>
                  <a:gd name="T70" fmla="*/ 96 w 96"/>
                  <a:gd name="T71" fmla="*/ 173 h 186"/>
                  <a:gd name="T72" fmla="*/ 96 w 96"/>
                  <a:gd name="T73" fmla="*/ 173 h 186"/>
                  <a:gd name="T74" fmla="*/ 96 w 96"/>
                  <a:gd name="T75" fmla="*/ 173 h 186"/>
                  <a:gd name="T76" fmla="*/ 96 w 96"/>
                  <a:gd name="T77" fmla="*/ 173 h 186"/>
                  <a:gd name="T78" fmla="*/ 96 w 96"/>
                  <a:gd name="T79" fmla="*/ 173 h 186"/>
                  <a:gd name="T80" fmla="*/ 96 w 96"/>
                  <a:gd name="T81" fmla="*/ 173 h 186"/>
                  <a:gd name="T82" fmla="*/ 96 w 96"/>
                  <a:gd name="T83" fmla="*/ 173 h 186"/>
                  <a:gd name="T84" fmla="*/ 96 w 96"/>
                  <a:gd name="T85" fmla="*/ 173 h 186"/>
                  <a:gd name="T86" fmla="*/ 96 w 96"/>
                  <a:gd name="T87" fmla="*/ 173 h 186"/>
                  <a:gd name="T88" fmla="*/ 84 w 96"/>
                  <a:gd name="T89" fmla="*/ 179 h 186"/>
                  <a:gd name="T90" fmla="*/ 67 w 96"/>
                  <a:gd name="T91" fmla="*/ 184 h 186"/>
                  <a:gd name="T92" fmla="*/ 48 w 96"/>
                  <a:gd name="T93" fmla="*/ 186 h 186"/>
                  <a:gd name="T94" fmla="*/ 29 w 96"/>
                  <a:gd name="T95" fmla="*/ 184 h 186"/>
                  <a:gd name="T96" fmla="*/ 11 w 96"/>
                  <a:gd name="T97" fmla="*/ 179 h 186"/>
                  <a:gd name="T98" fmla="*/ 0 w 96"/>
                  <a:gd name="T99" fmla="*/ 173 h 186"/>
                  <a:gd name="T100" fmla="*/ 0 w 96"/>
                  <a:gd name="T101" fmla="*/ 173 h 186"/>
                  <a:gd name="T102" fmla="*/ 0 w 96"/>
                  <a:gd name="T103" fmla="*/ 173 h 186"/>
                  <a:gd name="T104" fmla="*/ 0 w 96"/>
                  <a:gd name="T105" fmla="*/ 173 h 186"/>
                  <a:gd name="T106" fmla="*/ 0 w 96"/>
                  <a:gd name="T107" fmla="*/ 173 h 186"/>
                  <a:gd name="T108" fmla="*/ 0 w 96"/>
                  <a:gd name="T109" fmla="*/ 173 h 186"/>
                  <a:gd name="T110" fmla="*/ 0 w 96"/>
                  <a:gd name="T111" fmla="*/ 173 h 186"/>
                  <a:gd name="T112" fmla="*/ 0 w 96"/>
                  <a:gd name="T113" fmla="*/ 173 h 186"/>
                  <a:gd name="T114" fmla="*/ 0 w 96"/>
                  <a:gd name="T115" fmla="*/ 17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6">
                    <a:moveTo>
                      <a:pt x="96" y="13"/>
                    </a:moveTo>
                    <a:lnTo>
                      <a:pt x="84" y="6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1" y="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1" y="8"/>
                    </a:lnTo>
                    <a:lnTo>
                      <a:pt x="29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0" y="173"/>
                    </a:moveTo>
                    <a:lnTo>
                      <a:pt x="11" y="179"/>
                    </a:lnTo>
                    <a:lnTo>
                      <a:pt x="29" y="184"/>
                    </a:lnTo>
                    <a:lnTo>
                      <a:pt x="48" y="186"/>
                    </a:lnTo>
                    <a:lnTo>
                      <a:pt x="67" y="184"/>
                    </a:lnTo>
                    <a:lnTo>
                      <a:pt x="84" y="179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84" y="179"/>
                    </a:lnTo>
                    <a:lnTo>
                      <a:pt x="67" y="184"/>
                    </a:lnTo>
                    <a:lnTo>
                      <a:pt x="48" y="186"/>
                    </a:lnTo>
                    <a:lnTo>
                      <a:pt x="29" y="184"/>
                    </a:lnTo>
                    <a:lnTo>
                      <a:pt x="11" y="179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FF3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62" name="Freeform 8890"/>
              <p:cNvSpPr>
                <a:spLocks noEditPoints="1"/>
              </p:cNvSpPr>
              <p:nvPr/>
            </p:nvSpPr>
            <p:spPr bwMode="auto">
              <a:xfrm>
                <a:off x="2002" y="3039"/>
                <a:ext cx="96" cy="186"/>
              </a:xfrm>
              <a:custGeom>
                <a:avLst/>
                <a:gdLst>
                  <a:gd name="T0" fmla="*/ 96 w 96"/>
                  <a:gd name="T1" fmla="*/ 13 h 186"/>
                  <a:gd name="T2" fmla="*/ 84 w 96"/>
                  <a:gd name="T3" fmla="*/ 8 h 186"/>
                  <a:gd name="T4" fmla="*/ 67 w 96"/>
                  <a:gd name="T5" fmla="*/ 2 h 186"/>
                  <a:gd name="T6" fmla="*/ 48 w 96"/>
                  <a:gd name="T7" fmla="*/ 0 h 186"/>
                  <a:gd name="T8" fmla="*/ 29 w 96"/>
                  <a:gd name="T9" fmla="*/ 2 h 186"/>
                  <a:gd name="T10" fmla="*/ 11 w 96"/>
                  <a:gd name="T11" fmla="*/ 8 h 186"/>
                  <a:gd name="T12" fmla="*/ 0 w 96"/>
                  <a:gd name="T13" fmla="*/ 13 h 186"/>
                  <a:gd name="T14" fmla="*/ 0 w 96"/>
                  <a:gd name="T15" fmla="*/ 13 h 186"/>
                  <a:gd name="T16" fmla="*/ 0 w 96"/>
                  <a:gd name="T17" fmla="*/ 13 h 186"/>
                  <a:gd name="T18" fmla="*/ 0 w 96"/>
                  <a:gd name="T19" fmla="*/ 13 h 186"/>
                  <a:gd name="T20" fmla="*/ 0 w 96"/>
                  <a:gd name="T21" fmla="*/ 13 h 186"/>
                  <a:gd name="T22" fmla="*/ 0 w 96"/>
                  <a:gd name="T23" fmla="*/ 13 h 186"/>
                  <a:gd name="T24" fmla="*/ 0 w 96"/>
                  <a:gd name="T25" fmla="*/ 13 h 186"/>
                  <a:gd name="T26" fmla="*/ 0 w 96"/>
                  <a:gd name="T27" fmla="*/ 13 h 186"/>
                  <a:gd name="T28" fmla="*/ 0 w 96"/>
                  <a:gd name="T29" fmla="*/ 13 h 186"/>
                  <a:gd name="T30" fmla="*/ 11 w 96"/>
                  <a:gd name="T31" fmla="*/ 8 h 186"/>
                  <a:gd name="T32" fmla="*/ 29 w 96"/>
                  <a:gd name="T33" fmla="*/ 2 h 186"/>
                  <a:gd name="T34" fmla="*/ 48 w 96"/>
                  <a:gd name="T35" fmla="*/ 0 h 186"/>
                  <a:gd name="T36" fmla="*/ 67 w 96"/>
                  <a:gd name="T37" fmla="*/ 2 h 186"/>
                  <a:gd name="T38" fmla="*/ 84 w 96"/>
                  <a:gd name="T39" fmla="*/ 8 h 186"/>
                  <a:gd name="T40" fmla="*/ 96 w 96"/>
                  <a:gd name="T41" fmla="*/ 13 h 186"/>
                  <a:gd name="T42" fmla="*/ 96 w 96"/>
                  <a:gd name="T43" fmla="*/ 13 h 186"/>
                  <a:gd name="T44" fmla="*/ 96 w 96"/>
                  <a:gd name="T45" fmla="*/ 13 h 186"/>
                  <a:gd name="T46" fmla="*/ 96 w 96"/>
                  <a:gd name="T47" fmla="*/ 13 h 186"/>
                  <a:gd name="T48" fmla="*/ 96 w 96"/>
                  <a:gd name="T49" fmla="*/ 13 h 186"/>
                  <a:gd name="T50" fmla="*/ 96 w 96"/>
                  <a:gd name="T51" fmla="*/ 13 h 186"/>
                  <a:gd name="T52" fmla="*/ 96 w 96"/>
                  <a:gd name="T53" fmla="*/ 13 h 186"/>
                  <a:gd name="T54" fmla="*/ 96 w 96"/>
                  <a:gd name="T55" fmla="*/ 13 h 186"/>
                  <a:gd name="T56" fmla="*/ 96 w 96"/>
                  <a:gd name="T57" fmla="*/ 13 h 186"/>
                  <a:gd name="T58" fmla="*/ 0 w 96"/>
                  <a:gd name="T59" fmla="*/ 173 h 186"/>
                  <a:gd name="T60" fmla="*/ 11 w 96"/>
                  <a:gd name="T61" fmla="*/ 179 h 186"/>
                  <a:gd name="T62" fmla="*/ 29 w 96"/>
                  <a:gd name="T63" fmla="*/ 184 h 186"/>
                  <a:gd name="T64" fmla="*/ 48 w 96"/>
                  <a:gd name="T65" fmla="*/ 186 h 186"/>
                  <a:gd name="T66" fmla="*/ 67 w 96"/>
                  <a:gd name="T67" fmla="*/ 184 h 186"/>
                  <a:gd name="T68" fmla="*/ 84 w 96"/>
                  <a:gd name="T69" fmla="*/ 179 h 186"/>
                  <a:gd name="T70" fmla="*/ 96 w 96"/>
                  <a:gd name="T71" fmla="*/ 173 h 186"/>
                  <a:gd name="T72" fmla="*/ 96 w 96"/>
                  <a:gd name="T73" fmla="*/ 173 h 186"/>
                  <a:gd name="T74" fmla="*/ 96 w 96"/>
                  <a:gd name="T75" fmla="*/ 173 h 186"/>
                  <a:gd name="T76" fmla="*/ 96 w 96"/>
                  <a:gd name="T77" fmla="*/ 171 h 186"/>
                  <a:gd name="T78" fmla="*/ 96 w 96"/>
                  <a:gd name="T79" fmla="*/ 171 h 186"/>
                  <a:gd name="T80" fmla="*/ 96 w 96"/>
                  <a:gd name="T81" fmla="*/ 171 h 186"/>
                  <a:gd name="T82" fmla="*/ 96 w 96"/>
                  <a:gd name="T83" fmla="*/ 171 h 186"/>
                  <a:gd name="T84" fmla="*/ 96 w 96"/>
                  <a:gd name="T85" fmla="*/ 171 h 186"/>
                  <a:gd name="T86" fmla="*/ 96 w 96"/>
                  <a:gd name="T87" fmla="*/ 171 h 186"/>
                  <a:gd name="T88" fmla="*/ 84 w 96"/>
                  <a:gd name="T89" fmla="*/ 179 h 186"/>
                  <a:gd name="T90" fmla="*/ 67 w 96"/>
                  <a:gd name="T91" fmla="*/ 184 h 186"/>
                  <a:gd name="T92" fmla="*/ 48 w 96"/>
                  <a:gd name="T93" fmla="*/ 184 h 186"/>
                  <a:gd name="T94" fmla="*/ 29 w 96"/>
                  <a:gd name="T95" fmla="*/ 184 h 186"/>
                  <a:gd name="T96" fmla="*/ 11 w 96"/>
                  <a:gd name="T97" fmla="*/ 179 h 186"/>
                  <a:gd name="T98" fmla="*/ 0 w 96"/>
                  <a:gd name="T99" fmla="*/ 171 h 186"/>
                  <a:gd name="T100" fmla="*/ 0 w 96"/>
                  <a:gd name="T101" fmla="*/ 171 h 186"/>
                  <a:gd name="T102" fmla="*/ 0 w 96"/>
                  <a:gd name="T103" fmla="*/ 171 h 186"/>
                  <a:gd name="T104" fmla="*/ 0 w 96"/>
                  <a:gd name="T105" fmla="*/ 171 h 186"/>
                  <a:gd name="T106" fmla="*/ 0 w 96"/>
                  <a:gd name="T107" fmla="*/ 171 h 186"/>
                  <a:gd name="T108" fmla="*/ 0 w 96"/>
                  <a:gd name="T109" fmla="*/ 173 h 186"/>
                  <a:gd name="T110" fmla="*/ 0 w 96"/>
                  <a:gd name="T111" fmla="*/ 173 h 186"/>
                  <a:gd name="T112" fmla="*/ 0 w 96"/>
                  <a:gd name="T113" fmla="*/ 173 h 186"/>
                  <a:gd name="T114" fmla="*/ 0 w 96"/>
                  <a:gd name="T115" fmla="*/ 17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6">
                    <a:moveTo>
                      <a:pt x="96" y="13"/>
                    </a:moveTo>
                    <a:lnTo>
                      <a:pt x="84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1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1" y="8"/>
                    </a:lnTo>
                    <a:lnTo>
                      <a:pt x="29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0" y="173"/>
                    </a:moveTo>
                    <a:lnTo>
                      <a:pt x="11" y="179"/>
                    </a:lnTo>
                    <a:lnTo>
                      <a:pt x="29" y="184"/>
                    </a:lnTo>
                    <a:lnTo>
                      <a:pt x="48" y="186"/>
                    </a:lnTo>
                    <a:lnTo>
                      <a:pt x="67" y="184"/>
                    </a:lnTo>
                    <a:lnTo>
                      <a:pt x="84" y="179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84" y="179"/>
                    </a:lnTo>
                    <a:lnTo>
                      <a:pt x="67" y="184"/>
                    </a:lnTo>
                    <a:lnTo>
                      <a:pt x="48" y="184"/>
                    </a:lnTo>
                    <a:lnTo>
                      <a:pt x="29" y="184"/>
                    </a:lnTo>
                    <a:lnTo>
                      <a:pt x="11" y="17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63" name="Freeform 8891"/>
              <p:cNvSpPr>
                <a:spLocks noEditPoints="1"/>
              </p:cNvSpPr>
              <p:nvPr/>
            </p:nvSpPr>
            <p:spPr bwMode="auto">
              <a:xfrm>
                <a:off x="2002" y="3039"/>
                <a:ext cx="98" cy="184"/>
              </a:xfrm>
              <a:custGeom>
                <a:avLst/>
                <a:gdLst>
                  <a:gd name="T0" fmla="*/ 96 w 98"/>
                  <a:gd name="T1" fmla="*/ 13 h 184"/>
                  <a:gd name="T2" fmla="*/ 84 w 98"/>
                  <a:gd name="T3" fmla="*/ 8 h 184"/>
                  <a:gd name="T4" fmla="*/ 67 w 98"/>
                  <a:gd name="T5" fmla="*/ 2 h 184"/>
                  <a:gd name="T6" fmla="*/ 48 w 98"/>
                  <a:gd name="T7" fmla="*/ 0 h 184"/>
                  <a:gd name="T8" fmla="*/ 29 w 98"/>
                  <a:gd name="T9" fmla="*/ 2 h 184"/>
                  <a:gd name="T10" fmla="*/ 11 w 98"/>
                  <a:gd name="T11" fmla="*/ 8 h 184"/>
                  <a:gd name="T12" fmla="*/ 0 w 98"/>
                  <a:gd name="T13" fmla="*/ 13 h 184"/>
                  <a:gd name="T14" fmla="*/ 0 w 98"/>
                  <a:gd name="T15" fmla="*/ 13 h 184"/>
                  <a:gd name="T16" fmla="*/ 0 w 98"/>
                  <a:gd name="T17" fmla="*/ 13 h 184"/>
                  <a:gd name="T18" fmla="*/ 0 w 98"/>
                  <a:gd name="T19" fmla="*/ 15 h 184"/>
                  <a:gd name="T20" fmla="*/ 0 w 98"/>
                  <a:gd name="T21" fmla="*/ 15 h 184"/>
                  <a:gd name="T22" fmla="*/ 0 w 98"/>
                  <a:gd name="T23" fmla="*/ 15 h 184"/>
                  <a:gd name="T24" fmla="*/ 0 w 98"/>
                  <a:gd name="T25" fmla="*/ 15 h 184"/>
                  <a:gd name="T26" fmla="*/ 0 w 98"/>
                  <a:gd name="T27" fmla="*/ 15 h 184"/>
                  <a:gd name="T28" fmla="*/ 0 w 98"/>
                  <a:gd name="T29" fmla="*/ 15 h 184"/>
                  <a:gd name="T30" fmla="*/ 13 w 98"/>
                  <a:gd name="T31" fmla="*/ 8 h 184"/>
                  <a:gd name="T32" fmla="*/ 31 w 98"/>
                  <a:gd name="T33" fmla="*/ 2 h 184"/>
                  <a:gd name="T34" fmla="*/ 48 w 98"/>
                  <a:gd name="T35" fmla="*/ 0 h 184"/>
                  <a:gd name="T36" fmla="*/ 67 w 98"/>
                  <a:gd name="T37" fmla="*/ 2 h 184"/>
                  <a:gd name="T38" fmla="*/ 84 w 98"/>
                  <a:gd name="T39" fmla="*/ 8 h 184"/>
                  <a:gd name="T40" fmla="*/ 98 w 98"/>
                  <a:gd name="T41" fmla="*/ 15 h 184"/>
                  <a:gd name="T42" fmla="*/ 98 w 98"/>
                  <a:gd name="T43" fmla="*/ 15 h 184"/>
                  <a:gd name="T44" fmla="*/ 98 w 98"/>
                  <a:gd name="T45" fmla="*/ 15 h 184"/>
                  <a:gd name="T46" fmla="*/ 96 w 98"/>
                  <a:gd name="T47" fmla="*/ 15 h 184"/>
                  <a:gd name="T48" fmla="*/ 96 w 98"/>
                  <a:gd name="T49" fmla="*/ 15 h 184"/>
                  <a:gd name="T50" fmla="*/ 96 w 98"/>
                  <a:gd name="T51" fmla="*/ 15 h 184"/>
                  <a:gd name="T52" fmla="*/ 96 w 98"/>
                  <a:gd name="T53" fmla="*/ 13 h 184"/>
                  <a:gd name="T54" fmla="*/ 96 w 98"/>
                  <a:gd name="T55" fmla="*/ 13 h 184"/>
                  <a:gd name="T56" fmla="*/ 96 w 98"/>
                  <a:gd name="T57" fmla="*/ 13 h 184"/>
                  <a:gd name="T58" fmla="*/ 0 w 98"/>
                  <a:gd name="T59" fmla="*/ 171 h 184"/>
                  <a:gd name="T60" fmla="*/ 11 w 98"/>
                  <a:gd name="T61" fmla="*/ 179 h 184"/>
                  <a:gd name="T62" fmla="*/ 29 w 98"/>
                  <a:gd name="T63" fmla="*/ 184 h 184"/>
                  <a:gd name="T64" fmla="*/ 48 w 98"/>
                  <a:gd name="T65" fmla="*/ 184 h 184"/>
                  <a:gd name="T66" fmla="*/ 67 w 98"/>
                  <a:gd name="T67" fmla="*/ 184 h 184"/>
                  <a:gd name="T68" fmla="*/ 84 w 98"/>
                  <a:gd name="T69" fmla="*/ 179 h 184"/>
                  <a:gd name="T70" fmla="*/ 96 w 98"/>
                  <a:gd name="T71" fmla="*/ 171 h 184"/>
                  <a:gd name="T72" fmla="*/ 96 w 98"/>
                  <a:gd name="T73" fmla="*/ 171 h 184"/>
                  <a:gd name="T74" fmla="*/ 96 w 98"/>
                  <a:gd name="T75" fmla="*/ 171 h 184"/>
                  <a:gd name="T76" fmla="*/ 96 w 98"/>
                  <a:gd name="T77" fmla="*/ 171 h 184"/>
                  <a:gd name="T78" fmla="*/ 96 w 98"/>
                  <a:gd name="T79" fmla="*/ 171 h 184"/>
                  <a:gd name="T80" fmla="*/ 96 w 98"/>
                  <a:gd name="T81" fmla="*/ 171 h 184"/>
                  <a:gd name="T82" fmla="*/ 98 w 98"/>
                  <a:gd name="T83" fmla="*/ 171 h 184"/>
                  <a:gd name="T84" fmla="*/ 98 w 98"/>
                  <a:gd name="T85" fmla="*/ 171 h 184"/>
                  <a:gd name="T86" fmla="*/ 98 w 98"/>
                  <a:gd name="T87" fmla="*/ 171 h 184"/>
                  <a:gd name="T88" fmla="*/ 84 w 98"/>
                  <a:gd name="T89" fmla="*/ 177 h 184"/>
                  <a:gd name="T90" fmla="*/ 67 w 98"/>
                  <a:gd name="T91" fmla="*/ 182 h 184"/>
                  <a:gd name="T92" fmla="*/ 48 w 98"/>
                  <a:gd name="T93" fmla="*/ 184 h 184"/>
                  <a:gd name="T94" fmla="*/ 31 w 98"/>
                  <a:gd name="T95" fmla="*/ 182 h 184"/>
                  <a:gd name="T96" fmla="*/ 13 w 98"/>
                  <a:gd name="T97" fmla="*/ 177 h 184"/>
                  <a:gd name="T98" fmla="*/ 0 w 98"/>
                  <a:gd name="T99" fmla="*/ 171 h 184"/>
                  <a:gd name="T100" fmla="*/ 0 w 98"/>
                  <a:gd name="T101" fmla="*/ 171 h 184"/>
                  <a:gd name="T102" fmla="*/ 0 w 98"/>
                  <a:gd name="T103" fmla="*/ 171 h 184"/>
                  <a:gd name="T104" fmla="*/ 0 w 98"/>
                  <a:gd name="T105" fmla="*/ 171 h 184"/>
                  <a:gd name="T106" fmla="*/ 0 w 98"/>
                  <a:gd name="T107" fmla="*/ 171 h 184"/>
                  <a:gd name="T108" fmla="*/ 0 w 98"/>
                  <a:gd name="T109" fmla="*/ 171 h 184"/>
                  <a:gd name="T110" fmla="*/ 0 w 98"/>
                  <a:gd name="T111" fmla="*/ 171 h 184"/>
                  <a:gd name="T112" fmla="*/ 0 w 98"/>
                  <a:gd name="T113" fmla="*/ 171 h 184"/>
                  <a:gd name="T114" fmla="*/ 0 w 98"/>
                  <a:gd name="T115" fmla="*/ 17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8" h="184">
                    <a:moveTo>
                      <a:pt x="96" y="13"/>
                    </a:moveTo>
                    <a:lnTo>
                      <a:pt x="84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1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3" y="8"/>
                    </a:lnTo>
                    <a:lnTo>
                      <a:pt x="31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0" y="171"/>
                    </a:moveTo>
                    <a:lnTo>
                      <a:pt x="11" y="179"/>
                    </a:lnTo>
                    <a:lnTo>
                      <a:pt x="29" y="184"/>
                    </a:lnTo>
                    <a:lnTo>
                      <a:pt x="48" y="184"/>
                    </a:lnTo>
                    <a:lnTo>
                      <a:pt x="67" y="184"/>
                    </a:lnTo>
                    <a:lnTo>
                      <a:pt x="84" y="179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84" y="177"/>
                    </a:lnTo>
                    <a:lnTo>
                      <a:pt x="67" y="182"/>
                    </a:lnTo>
                    <a:lnTo>
                      <a:pt x="48" y="184"/>
                    </a:lnTo>
                    <a:lnTo>
                      <a:pt x="31" y="182"/>
                    </a:lnTo>
                    <a:lnTo>
                      <a:pt x="13" y="1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64" name="Freeform 8892"/>
              <p:cNvSpPr>
                <a:spLocks noEditPoints="1"/>
              </p:cNvSpPr>
              <p:nvPr/>
            </p:nvSpPr>
            <p:spPr bwMode="auto">
              <a:xfrm>
                <a:off x="2002" y="3039"/>
                <a:ext cx="98" cy="184"/>
              </a:xfrm>
              <a:custGeom>
                <a:avLst/>
                <a:gdLst>
                  <a:gd name="T0" fmla="*/ 98 w 98"/>
                  <a:gd name="T1" fmla="*/ 15 h 184"/>
                  <a:gd name="T2" fmla="*/ 84 w 98"/>
                  <a:gd name="T3" fmla="*/ 8 h 184"/>
                  <a:gd name="T4" fmla="*/ 67 w 98"/>
                  <a:gd name="T5" fmla="*/ 2 h 184"/>
                  <a:gd name="T6" fmla="*/ 48 w 98"/>
                  <a:gd name="T7" fmla="*/ 0 h 184"/>
                  <a:gd name="T8" fmla="*/ 31 w 98"/>
                  <a:gd name="T9" fmla="*/ 2 h 184"/>
                  <a:gd name="T10" fmla="*/ 13 w 98"/>
                  <a:gd name="T11" fmla="*/ 8 h 184"/>
                  <a:gd name="T12" fmla="*/ 0 w 98"/>
                  <a:gd name="T13" fmla="*/ 15 h 184"/>
                  <a:gd name="T14" fmla="*/ 0 w 98"/>
                  <a:gd name="T15" fmla="*/ 15 h 184"/>
                  <a:gd name="T16" fmla="*/ 0 w 98"/>
                  <a:gd name="T17" fmla="*/ 15 h 184"/>
                  <a:gd name="T18" fmla="*/ 0 w 98"/>
                  <a:gd name="T19" fmla="*/ 15 h 184"/>
                  <a:gd name="T20" fmla="*/ 0 w 98"/>
                  <a:gd name="T21" fmla="*/ 15 h 184"/>
                  <a:gd name="T22" fmla="*/ 0 w 98"/>
                  <a:gd name="T23" fmla="*/ 15 h 184"/>
                  <a:gd name="T24" fmla="*/ 0 w 98"/>
                  <a:gd name="T25" fmla="*/ 15 h 184"/>
                  <a:gd name="T26" fmla="*/ 0 w 98"/>
                  <a:gd name="T27" fmla="*/ 15 h 184"/>
                  <a:gd name="T28" fmla="*/ 0 w 98"/>
                  <a:gd name="T29" fmla="*/ 15 h 184"/>
                  <a:gd name="T30" fmla="*/ 13 w 98"/>
                  <a:gd name="T31" fmla="*/ 8 h 184"/>
                  <a:gd name="T32" fmla="*/ 31 w 98"/>
                  <a:gd name="T33" fmla="*/ 4 h 184"/>
                  <a:gd name="T34" fmla="*/ 48 w 98"/>
                  <a:gd name="T35" fmla="*/ 2 h 184"/>
                  <a:gd name="T36" fmla="*/ 67 w 98"/>
                  <a:gd name="T37" fmla="*/ 4 h 184"/>
                  <a:gd name="T38" fmla="*/ 84 w 98"/>
                  <a:gd name="T39" fmla="*/ 8 h 184"/>
                  <a:gd name="T40" fmla="*/ 98 w 98"/>
                  <a:gd name="T41" fmla="*/ 15 h 184"/>
                  <a:gd name="T42" fmla="*/ 98 w 98"/>
                  <a:gd name="T43" fmla="*/ 15 h 184"/>
                  <a:gd name="T44" fmla="*/ 98 w 98"/>
                  <a:gd name="T45" fmla="*/ 15 h 184"/>
                  <a:gd name="T46" fmla="*/ 98 w 98"/>
                  <a:gd name="T47" fmla="*/ 15 h 184"/>
                  <a:gd name="T48" fmla="*/ 98 w 98"/>
                  <a:gd name="T49" fmla="*/ 15 h 184"/>
                  <a:gd name="T50" fmla="*/ 98 w 98"/>
                  <a:gd name="T51" fmla="*/ 15 h 184"/>
                  <a:gd name="T52" fmla="*/ 98 w 98"/>
                  <a:gd name="T53" fmla="*/ 15 h 184"/>
                  <a:gd name="T54" fmla="*/ 98 w 98"/>
                  <a:gd name="T55" fmla="*/ 15 h 184"/>
                  <a:gd name="T56" fmla="*/ 98 w 98"/>
                  <a:gd name="T57" fmla="*/ 15 h 184"/>
                  <a:gd name="T58" fmla="*/ 0 w 98"/>
                  <a:gd name="T59" fmla="*/ 171 h 184"/>
                  <a:gd name="T60" fmla="*/ 13 w 98"/>
                  <a:gd name="T61" fmla="*/ 177 h 184"/>
                  <a:gd name="T62" fmla="*/ 31 w 98"/>
                  <a:gd name="T63" fmla="*/ 182 h 184"/>
                  <a:gd name="T64" fmla="*/ 48 w 98"/>
                  <a:gd name="T65" fmla="*/ 184 h 184"/>
                  <a:gd name="T66" fmla="*/ 67 w 98"/>
                  <a:gd name="T67" fmla="*/ 182 h 184"/>
                  <a:gd name="T68" fmla="*/ 84 w 98"/>
                  <a:gd name="T69" fmla="*/ 177 h 184"/>
                  <a:gd name="T70" fmla="*/ 98 w 98"/>
                  <a:gd name="T71" fmla="*/ 171 h 184"/>
                  <a:gd name="T72" fmla="*/ 98 w 98"/>
                  <a:gd name="T73" fmla="*/ 171 h 184"/>
                  <a:gd name="T74" fmla="*/ 98 w 98"/>
                  <a:gd name="T75" fmla="*/ 171 h 184"/>
                  <a:gd name="T76" fmla="*/ 98 w 98"/>
                  <a:gd name="T77" fmla="*/ 171 h 184"/>
                  <a:gd name="T78" fmla="*/ 98 w 98"/>
                  <a:gd name="T79" fmla="*/ 171 h 184"/>
                  <a:gd name="T80" fmla="*/ 98 w 98"/>
                  <a:gd name="T81" fmla="*/ 171 h 184"/>
                  <a:gd name="T82" fmla="*/ 98 w 98"/>
                  <a:gd name="T83" fmla="*/ 171 h 184"/>
                  <a:gd name="T84" fmla="*/ 98 w 98"/>
                  <a:gd name="T85" fmla="*/ 169 h 184"/>
                  <a:gd name="T86" fmla="*/ 98 w 98"/>
                  <a:gd name="T87" fmla="*/ 169 h 184"/>
                  <a:gd name="T88" fmla="*/ 84 w 98"/>
                  <a:gd name="T89" fmla="*/ 177 h 184"/>
                  <a:gd name="T90" fmla="*/ 67 w 98"/>
                  <a:gd name="T91" fmla="*/ 182 h 184"/>
                  <a:gd name="T92" fmla="*/ 48 w 98"/>
                  <a:gd name="T93" fmla="*/ 184 h 184"/>
                  <a:gd name="T94" fmla="*/ 31 w 98"/>
                  <a:gd name="T95" fmla="*/ 182 h 184"/>
                  <a:gd name="T96" fmla="*/ 13 w 98"/>
                  <a:gd name="T97" fmla="*/ 177 h 184"/>
                  <a:gd name="T98" fmla="*/ 0 w 98"/>
                  <a:gd name="T99" fmla="*/ 169 h 184"/>
                  <a:gd name="T100" fmla="*/ 0 w 98"/>
                  <a:gd name="T101" fmla="*/ 169 h 184"/>
                  <a:gd name="T102" fmla="*/ 0 w 98"/>
                  <a:gd name="T103" fmla="*/ 171 h 184"/>
                  <a:gd name="T104" fmla="*/ 0 w 98"/>
                  <a:gd name="T105" fmla="*/ 171 h 184"/>
                  <a:gd name="T106" fmla="*/ 0 w 98"/>
                  <a:gd name="T107" fmla="*/ 171 h 184"/>
                  <a:gd name="T108" fmla="*/ 0 w 98"/>
                  <a:gd name="T109" fmla="*/ 171 h 184"/>
                  <a:gd name="T110" fmla="*/ 0 w 98"/>
                  <a:gd name="T111" fmla="*/ 171 h 184"/>
                  <a:gd name="T112" fmla="*/ 0 w 98"/>
                  <a:gd name="T113" fmla="*/ 171 h 184"/>
                  <a:gd name="T114" fmla="*/ 0 w 98"/>
                  <a:gd name="T115" fmla="*/ 17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8" h="184">
                    <a:moveTo>
                      <a:pt x="98" y="15"/>
                    </a:moveTo>
                    <a:lnTo>
                      <a:pt x="84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31" y="2"/>
                    </a:lnTo>
                    <a:lnTo>
                      <a:pt x="13" y="8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3" y="8"/>
                    </a:lnTo>
                    <a:lnTo>
                      <a:pt x="31" y="4"/>
                    </a:lnTo>
                    <a:lnTo>
                      <a:pt x="48" y="2"/>
                    </a:lnTo>
                    <a:lnTo>
                      <a:pt x="67" y="4"/>
                    </a:lnTo>
                    <a:lnTo>
                      <a:pt x="84" y="8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close/>
                    <a:moveTo>
                      <a:pt x="0" y="171"/>
                    </a:moveTo>
                    <a:lnTo>
                      <a:pt x="13" y="177"/>
                    </a:lnTo>
                    <a:lnTo>
                      <a:pt x="31" y="182"/>
                    </a:lnTo>
                    <a:lnTo>
                      <a:pt x="48" y="184"/>
                    </a:lnTo>
                    <a:lnTo>
                      <a:pt x="67" y="182"/>
                    </a:lnTo>
                    <a:lnTo>
                      <a:pt x="84" y="177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84" y="177"/>
                    </a:lnTo>
                    <a:lnTo>
                      <a:pt x="67" y="182"/>
                    </a:lnTo>
                    <a:lnTo>
                      <a:pt x="48" y="184"/>
                    </a:lnTo>
                    <a:lnTo>
                      <a:pt x="31" y="182"/>
                    </a:lnTo>
                    <a:lnTo>
                      <a:pt x="13" y="17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FF3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65" name="Freeform 8893"/>
              <p:cNvSpPr>
                <a:spLocks noEditPoints="1"/>
              </p:cNvSpPr>
              <p:nvPr/>
            </p:nvSpPr>
            <p:spPr bwMode="auto">
              <a:xfrm>
                <a:off x="2002" y="3041"/>
                <a:ext cx="98" cy="182"/>
              </a:xfrm>
              <a:custGeom>
                <a:avLst/>
                <a:gdLst>
                  <a:gd name="T0" fmla="*/ 98 w 98"/>
                  <a:gd name="T1" fmla="*/ 13 h 182"/>
                  <a:gd name="T2" fmla="*/ 84 w 98"/>
                  <a:gd name="T3" fmla="*/ 6 h 182"/>
                  <a:gd name="T4" fmla="*/ 67 w 98"/>
                  <a:gd name="T5" fmla="*/ 2 h 182"/>
                  <a:gd name="T6" fmla="*/ 48 w 98"/>
                  <a:gd name="T7" fmla="*/ 0 h 182"/>
                  <a:gd name="T8" fmla="*/ 31 w 98"/>
                  <a:gd name="T9" fmla="*/ 2 h 182"/>
                  <a:gd name="T10" fmla="*/ 13 w 98"/>
                  <a:gd name="T11" fmla="*/ 6 h 182"/>
                  <a:gd name="T12" fmla="*/ 0 w 98"/>
                  <a:gd name="T13" fmla="*/ 13 h 182"/>
                  <a:gd name="T14" fmla="*/ 0 w 98"/>
                  <a:gd name="T15" fmla="*/ 13 h 182"/>
                  <a:gd name="T16" fmla="*/ 0 w 98"/>
                  <a:gd name="T17" fmla="*/ 13 h 182"/>
                  <a:gd name="T18" fmla="*/ 0 w 98"/>
                  <a:gd name="T19" fmla="*/ 13 h 182"/>
                  <a:gd name="T20" fmla="*/ 0 w 98"/>
                  <a:gd name="T21" fmla="*/ 13 h 182"/>
                  <a:gd name="T22" fmla="*/ 0 w 98"/>
                  <a:gd name="T23" fmla="*/ 13 h 182"/>
                  <a:gd name="T24" fmla="*/ 0 w 98"/>
                  <a:gd name="T25" fmla="*/ 15 h 182"/>
                  <a:gd name="T26" fmla="*/ 0 w 98"/>
                  <a:gd name="T27" fmla="*/ 15 h 182"/>
                  <a:gd name="T28" fmla="*/ 0 w 98"/>
                  <a:gd name="T29" fmla="*/ 15 h 182"/>
                  <a:gd name="T30" fmla="*/ 13 w 98"/>
                  <a:gd name="T31" fmla="*/ 7 h 182"/>
                  <a:gd name="T32" fmla="*/ 31 w 98"/>
                  <a:gd name="T33" fmla="*/ 2 h 182"/>
                  <a:gd name="T34" fmla="*/ 48 w 98"/>
                  <a:gd name="T35" fmla="*/ 0 h 182"/>
                  <a:gd name="T36" fmla="*/ 67 w 98"/>
                  <a:gd name="T37" fmla="*/ 2 h 182"/>
                  <a:gd name="T38" fmla="*/ 84 w 98"/>
                  <a:gd name="T39" fmla="*/ 7 h 182"/>
                  <a:gd name="T40" fmla="*/ 98 w 98"/>
                  <a:gd name="T41" fmla="*/ 15 h 182"/>
                  <a:gd name="T42" fmla="*/ 98 w 98"/>
                  <a:gd name="T43" fmla="*/ 15 h 182"/>
                  <a:gd name="T44" fmla="*/ 98 w 98"/>
                  <a:gd name="T45" fmla="*/ 15 h 182"/>
                  <a:gd name="T46" fmla="*/ 98 w 98"/>
                  <a:gd name="T47" fmla="*/ 13 h 182"/>
                  <a:gd name="T48" fmla="*/ 98 w 98"/>
                  <a:gd name="T49" fmla="*/ 13 h 182"/>
                  <a:gd name="T50" fmla="*/ 98 w 98"/>
                  <a:gd name="T51" fmla="*/ 13 h 182"/>
                  <a:gd name="T52" fmla="*/ 98 w 98"/>
                  <a:gd name="T53" fmla="*/ 13 h 182"/>
                  <a:gd name="T54" fmla="*/ 98 w 98"/>
                  <a:gd name="T55" fmla="*/ 13 h 182"/>
                  <a:gd name="T56" fmla="*/ 98 w 98"/>
                  <a:gd name="T57" fmla="*/ 13 h 182"/>
                  <a:gd name="T58" fmla="*/ 0 w 98"/>
                  <a:gd name="T59" fmla="*/ 167 h 182"/>
                  <a:gd name="T60" fmla="*/ 13 w 98"/>
                  <a:gd name="T61" fmla="*/ 175 h 182"/>
                  <a:gd name="T62" fmla="*/ 31 w 98"/>
                  <a:gd name="T63" fmla="*/ 180 h 182"/>
                  <a:gd name="T64" fmla="*/ 48 w 98"/>
                  <a:gd name="T65" fmla="*/ 182 h 182"/>
                  <a:gd name="T66" fmla="*/ 67 w 98"/>
                  <a:gd name="T67" fmla="*/ 180 h 182"/>
                  <a:gd name="T68" fmla="*/ 84 w 98"/>
                  <a:gd name="T69" fmla="*/ 175 h 182"/>
                  <a:gd name="T70" fmla="*/ 98 w 98"/>
                  <a:gd name="T71" fmla="*/ 167 h 182"/>
                  <a:gd name="T72" fmla="*/ 98 w 98"/>
                  <a:gd name="T73" fmla="*/ 167 h 182"/>
                  <a:gd name="T74" fmla="*/ 98 w 98"/>
                  <a:gd name="T75" fmla="*/ 167 h 182"/>
                  <a:gd name="T76" fmla="*/ 98 w 98"/>
                  <a:gd name="T77" fmla="*/ 167 h 182"/>
                  <a:gd name="T78" fmla="*/ 98 w 98"/>
                  <a:gd name="T79" fmla="*/ 167 h 182"/>
                  <a:gd name="T80" fmla="*/ 98 w 98"/>
                  <a:gd name="T81" fmla="*/ 167 h 182"/>
                  <a:gd name="T82" fmla="*/ 98 w 98"/>
                  <a:gd name="T83" fmla="*/ 167 h 182"/>
                  <a:gd name="T84" fmla="*/ 98 w 98"/>
                  <a:gd name="T85" fmla="*/ 167 h 182"/>
                  <a:gd name="T86" fmla="*/ 98 w 98"/>
                  <a:gd name="T87" fmla="*/ 167 h 182"/>
                  <a:gd name="T88" fmla="*/ 84 w 98"/>
                  <a:gd name="T89" fmla="*/ 175 h 182"/>
                  <a:gd name="T90" fmla="*/ 67 w 98"/>
                  <a:gd name="T91" fmla="*/ 180 h 182"/>
                  <a:gd name="T92" fmla="*/ 48 w 98"/>
                  <a:gd name="T93" fmla="*/ 182 h 182"/>
                  <a:gd name="T94" fmla="*/ 31 w 98"/>
                  <a:gd name="T95" fmla="*/ 180 h 182"/>
                  <a:gd name="T96" fmla="*/ 13 w 98"/>
                  <a:gd name="T97" fmla="*/ 175 h 182"/>
                  <a:gd name="T98" fmla="*/ 0 w 98"/>
                  <a:gd name="T99" fmla="*/ 167 h 182"/>
                  <a:gd name="T100" fmla="*/ 0 w 98"/>
                  <a:gd name="T101" fmla="*/ 167 h 182"/>
                  <a:gd name="T102" fmla="*/ 0 w 98"/>
                  <a:gd name="T103" fmla="*/ 167 h 182"/>
                  <a:gd name="T104" fmla="*/ 0 w 98"/>
                  <a:gd name="T105" fmla="*/ 167 h 182"/>
                  <a:gd name="T106" fmla="*/ 0 w 98"/>
                  <a:gd name="T107" fmla="*/ 167 h 182"/>
                  <a:gd name="T108" fmla="*/ 0 w 98"/>
                  <a:gd name="T109" fmla="*/ 167 h 182"/>
                  <a:gd name="T110" fmla="*/ 0 w 98"/>
                  <a:gd name="T111" fmla="*/ 167 h 182"/>
                  <a:gd name="T112" fmla="*/ 0 w 98"/>
                  <a:gd name="T113" fmla="*/ 167 h 182"/>
                  <a:gd name="T114" fmla="*/ 0 w 98"/>
                  <a:gd name="T115" fmla="*/ 167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8" h="182">
                    <a:moveTo>
                      <a:pt x="98" y="13"/>
                    </a:moveTo>
                    <a:lnTo>
                      <a:pt x="84" y="6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31" y="2"/>
                    </a:lnTo>
                    <a:lnTo>
                      <a:pt x="13" y="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3" y="7"/>
                    </a:lnTo>
                    <a:lnTo>
                      <a:pt x="31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4" y="7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3"/>
                    </a:lnTo>
                    <a:lnTo>
                      <a:pt x="98" y="13"/>
                    </a:lnTo>
                    <a:lnTo>
                      <a:pt x="98" y="13"/>
                    </a:lnTo>
                    <a:lnTo>
                      <a:pt x="98" y="13"/>
                    </a:lnTo>
                    <a:lnTo>
                      <a:pt x="98" y="13"/>
                    </a:lnTo>
                    <a:lnTo>
                      <a:pt x="98" y="13"/>
                    </a:lnTo>
                    <a:close/>
                    <a:moveTo>
                      <a:pt x="0" y="167"/>
                    </a:moveTo>
                    <a:lnTo>
                      <a:pt x="13" y="175"/>
                    </a:lnTo>
                    <a:lnTo>
                      <a:pt x="31" y="180"/>
                    </a:lnTo>
                    <a:lnTo>
                      <a:pt x="48" y="182"/>
                    </a:lnTo>
                    <a:lnTo>
                      <a:pt x="67" y="180"/>
                    </a:lnTo>
                    <a:lnTo>
                      <a:pt x="84" y="175"/>
                    </a:lnTo>
                    <a:lnTo>
                      <a:pt x="98" y="167"/>
                    </a:lnTo>
                    <a:lnTo>
                      <a:pt x="98" y="167"/>
                    </a:lnTo>
                    <a:lnTo>
                      <a:pt x="98" y="167"/>
                    </a:lnTo>
                    <a:lnTo>
                      <a:pt x="98" y="167"/>
                    </a:lnTo>
                    <a:lnTo>
                      <a:pt x="98" y="167"/>
                    </a:lnTo>
                    <a:lnTo>
                      <a:pt x="98" y="167"/>
                    </a:lnTo>
                    <a:lnTo>
                      <a:pt x="98" y="167"/>
                    </a:lnTo>
                    <a:lnTo>
                      <a:pt x="98" y="167"/>
                    </a:lnTo>
                    <a:lnTo>
                      <a:pt x="98" y="167"/>
                    </a:lnTo>
                    <a:lnTo>
                      <a:pt x="84" y="175"/>
                    </a:lnTo>
                    <a:lnTo>
                      <a:pt x="67" y="180"/>
                    </a:lnTo>
                    <a:lnTo>
                      <a:pt x="48" y="182"/>
                    </a:lnTo>
                    <a:lnTo>
                      <a:pt x="31" y="180"/>
                    </a:lnTo>
                    <a:lnTo>
                      <a:pt x="13" y="175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FF3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66" name="Freeform 8894"/>
              <p:cNvSpPr>
                <a:spLocks noEditPoints="1"/>
              </p:cNvSpPr>
              <p:nvPr/>
            </p:nvSpPr>
            <p:spPr bwMode="auto">
              <a:xfrm>
                <a:off x="2000" y="3041"/>
                <a:ext cx="100" cy="182"/>
              </a:xfrm>
              <a:custGeom>
                <a:avLst/>
                <a:gdLst>
                  <a:gd name="T0" fmla="*/ 100 w 100"/>
                  <a:gd name="T1" fmla="*/ 15 h 182"/>
                  <a:gd name="T2" fmla="*/ 86 w 100"/>
                  <a:gd name="T3" fmla="*/ 7 h 182"/>
                  <a:gd name="T4" fmla="*/ 69 w 100"/>
                  <a:gd name="T5" fmla="*/ 2 h 182"/>
                  <a:gd name="T6" fmla="*/ 50 w 100"/>
                  <a:gd name="T7" fmla="*/ 0 h 182"/>
                  <a:gd name="T8" fmla="*/ 33 w 100"/>
                  <a:gd name="T9" fmla="*/ 2 h 182"/>
                  <a:gd name="T10" fmla="*/ 15 w 100"/>
                  <a:gd name="T11" fmla="*/ 7 h 182"/>
                  <a:gd name="T12" fmla="*/ 2 w 100"/>
                  <a:gd name="T13" fmla="*/ 15 h 182"/>
                  <a:gd name="T14" fmla="*/ 0 w 100"/>
                  <a:gd name="T15" fmla="*/ 15 h 182"/>
                  <a:gd name="T16" fmla="*/ 0 w 100"/>
                  <a:gd name="T17" fmla="*/ 15 h 182"/>
                  <a:gd name="T18" fmla="*/ 0 w 100"/>
                  <a:gd name="T19" fmla="*/ 15 h 182"/>
                  <a:gd name="T20" fmla="*/ 0 w 100"/>
                  <a:gd name="T21" fmla="*/ 15 h 182"/>
                  <a:gd name="T22" fmla="*/ 0 w 100"/>
                  <a:gd name="T23" fmla="*/ 15 h 182"/>
                  <a:gd name="T24" fmla="*/ 0 w 100"/>
                  <a:gd name="T25" fmla="*/ 15 h 182"/>
                  <a:gd name="T26" fmla="*/ 0 w 100"/>
                  <a:gd name="T27" fmla="*/ 15 h 182"/>
                  <a:gd name="T28" fmla="*/ 0 w 100"/>
                  <a:gd name="T29" fmla="*/ 15 h 182"/>
                  <a:gd name="T30" fmla="*/ 15 w 100"/>
                  <a:gd name="T31" fmla="*/ 7 h 182"/>
                  <a:gd name="T32" fmla="*/ 33 w 100"/>
                  <a:gd name="T33" fmla="*/ 2 h 182"/>
                  <a:gd name="T34" fmla="*/ 50 w 100"/>
                  <a:gd name="T35" fmla="*/ 0 h 182"/>
                  <a:gd name="T36" fmla="*/ 69 w 100"/>
                  <a:gd name="T37" fmla="*/ 2 h 182"/>
                  <a:gd name="T38" fmla="*/ 86 w 100"/>
                  <a:gd name="T39" fmla="*/ 7 h 182"/>
                  <a:gd name="T40" fmla="*/ 100 w 100"/>
                  <a:gd name="T41" fmla="*/ 15 h 182"/>
                  <a:gd name="T42" fmla="*/ 100 w 100"/>
                  <a:gd name="T43" fmla="*/ 15 h 182"/>
                  <a:gd name="T44" fmla="*/ 100 w 100"/>
                  <a:gd name="T45" fmla="*/ 15 h 182"/>
                  <a:gd name="T46" fmla="*/ 100 w 100"/>
                  <a:gd name="T47" fmla="*/ 15 h 182"/>
                  <a:gd name="T48" fmla="*/ 100 w 100"/>
                  <a:gd name="T49" fmla="*/ 15 h 182"/>
                  <a:gd name="T50" fmla="*/ 100 w 100"/>
                  <a:gd name="T51" fmla="*/ 15 h 182"/>
                  <a:gd name="T52" fmla="*/ 100 w 100"/>
                  <a:gd name="T53" fmla="*/ 15 h 182"/>
                  <a:gd name="T54" fmla="*/ 100 w 100"/>
                  <a:gd name="T55" fmla="*/ 15 h 182"/>
                  <a:gd name="T56" fmla="*/ 100 w 100"/>
                  <a:gd name="T57" fmla="*/ 15 h 182"/>
                  <a:gd name="T58" fmla="*/ 2 w 100"/>
                  <a:gd name="T59" fmla="*/ 167 h 182"/>
                  <a:gd name="T60" fmla="*/ 15 w 100"/>
                  <a:gd name="T61" fmla="*/ 175 h 182"/>
                  <a:gd name="T62" fmla="*/ 33 w 100"/>
                  <a:gd name="T63" fmla="*/ 180 h 182"/>
                  <a:gd name="T64" fmla="*/ 50 w 100"/>
                  <a:gd name="T65" fmla="*/ 182 h 182"/>
                  <a:gd name="T66" fmla="*/ 69 w 100"/>
                  <a:gd name="T67" fmla="*/ 180 h 182"/>
                  <a:gd name="T68" fmla="*/ 86 w 100"/>
                  <a:gd name="T69" fmla="*/ 175 h 182"/>
                  <a:gd name="T70" fmla="*/ 100 w 100"/>
                  <a:gd name="T71" fmla="*/ 167 h 182"/>
                  <a:gd name="T72" fmla="*/ 100 w 100"/>
                  <a:gd name="T73" fmla="*/ 167 h 182"/>
                  <a:gd name="T74" fmla="*/ 100 w 100"/>
                  <a:gd name="T75" fmla="*/ 167 h 182"/>
                  <a:gd name="T76" fmla="*/ 100 w 100"/>
                  <a:gd name="T77" fmla="*/ 167 h 182"/>
                  <a:gd name="T78" fmla="*/ 100 w 100"/>
                  <a:gd name="T79" fmla="*/ 167 h 182"/>
                  <a:gd name="T80" fmla="*/ 100 w 100"/>
                  <a:gd name="T81" fmla="*/ 167 h 182"/>
                  <a:gd name="T82" fmla="*/ 100 w 100"/>
                  <a:gd name="T83" fmla="*/ 167 h 182"/>
                  <a:gd name="T84" fmla="*/ 100 w 100"/>
                  <a:gd name="T85" fmla="*/ 167 h 182"/>
                  <a:gd name="T86" fmla="*/ 100 w 100"/>
                  <a:gd name="T87" fmla="*/ 167 h 182"/>
                  <a:gd name="T88" fmla="*/ 86 w 100"/>
                  <a:gd name="T89" fmla="*/ 175 h 182"/>
                  <a:gd name="T90" fmla="*/ 69 w 100"/>
                  <a:gd name="T91" fmla="*/ 179 h 182"/>
                  <a:gd name="T92" fmla="*/ 50 w 100"/>
                  <a:gd name="T93" fmla="*/ 180 h 182"/>
                  <a:gd name="T94" fmla="*/ 33 w 100"/>
                  <a:gd name="T95" fmla="*/ 179 h 182"/>
                  <a:gd name="T96" fmla="*/ 15 w 100"/>
                  <a:gd name="T97" fmla="*/ 175 h 182"/>
                  <a:gd name="T98" fmla="*/ 0 w 100"/>
                  <a:gd name="T99" fmla="*/ 167 h 182"/>
                  <a:gd name="T100" fmla="*/ 0 w 100"/>
                  <a:gd name="T101" fmla="*/ 167 h 182"/>
                  <a:gd name="T102" fmla="*/ 0 w 100"/>
                  <a:gd name="T103" fmla="*/ 167 h 182"/>
                  <a:gd name="T104" fmla="*/ 0 w 100"/>
                  <a:gd name="T105" fmla="*/ 167 h 182"/>
                  <a:gd name="T106" fmla="*/ 0 w 100"/>
                  <a:gd name="T107" fmla="*/ 167 h 182"/>
                  <a:gd name="T108" fmla="*/ 0 w 100"/>
                  <a:gd name="T109" fmla="*/ 167 h 182"/>
                  <a:gd name="T110" fmla="*/ 0 w 100"/>
                  <a:gd name="T111" fmla="*/ 167 h 182"/>
                  <a:gd name="T112" fmla="*/ 0 w 100"/>
                  <a:gd name="T113" fmla="*/ 167 h 182"/>
                  <a:gd name="T114" fmla="*/ 2 w 100"/>
                  <a:gd name="T115" fmla="*/ 167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0" h="182">
                    <a:moveTo>
                      <a:pt x="100" y="15"/>
                    </a:moveTo>
                    <a:lnTo>
                      <a:pt x="86" y="7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7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5" y="7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9" y="2"/>
                    </a:lnTo>
                    <a:lnTo>
                      <a:pt x="86" y="7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close/>
                    <a:moveTo>
                      <a:pt x="2" y="167"/>
                    </a:moveTo>
                    <a:lnTo>
                      <a:pt x="15" y="175"/>
                    </a:lnTo>
                    <a:lnTo>
                      <a:pt x="33" y="180"/>
                    </a:lnTo>
                    <a:lnTo>
                      <a:pt x="50" y="182"/>
                    </a:lnTo>
                    <a:lnTo>
                      <a:pt x="69" y="180"/>
                    </a:lnTo>
                    <a:lnTo>
                      <a:pt x="86" y="175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86" y="175"/>
                    </a:lnTo>
                    <a:lnTo>
                      <a:pt x="69" y="179"/>
                    </a:lnTo>
                    <a:lnTo>
                      <a:pt x="50" y="180"/>
                    </a:lnTo>
                    <a:lnTo>
                      <a:pt x="33" y="179"/>
                    </a:lnTo>
                    <a:lnTo>
                      <a:pt x="15" y="175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2" y="167"/>
                    </a:lnTo>
                    <a:close/>
                  </a:path>
                </a:pathLst>
              </a:custGeom>
              <a:solidFill>
                <a:srgbClr val="FF3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67" name="Freeform 8895"/>
              <p:cNvSpPr>
                <a:spLocks noEditPoints="1"/>
              </p:cNvSpPr>
              <p:nvPr/>
            </p:nvSpPr>
            <p:spPr bwMode="auto">
              <a:xfrm>
                <a:off x="2000" y="3041"/>
                <a:ext cx="100" cy="180"/>
              </a:xfrm>
              <a:custGeom>
                <a:avLst/>
                <a:gdLst>
                  <a:gd name="T0" fmla="*/ 100 w 100"/>
                  <a:gd name="T1" fmla="*/ 15 h 180"/>
                  <a:gd name="T2" fmla="*/ 86 w 100"/>
                  <a:gd name="T3" fmla="*/ 7 h 180"/>
                  <a:gd name="T4" fmla="*/ 69 w 100"/>
                  <a:gd name="T5" fmla="*/ 2 h 180"/>
                  <a:gd name="T6" fmla="*/ 50 w 100"/>
                  <a:gd name="T7" fmla="*/ 0 h 180"/>
                  <a:gd name="T8" fmla="*/ 33 w 100"/>
                  <a:gd name="T9" fmla="*/ 2 h 180"/>
                  <a:gd name="T10" fmla="*/ 15 w 100"/>
                  <a:gd name="T11" fmla="*/ 7 h 180"/>
                  <a:gd name="T12" fmla="*/ 0 w 100"/>
                  <a:gd name="T13" fmla="*/ 15 h 180"/>
                  <a:gd name="T14" fmla="*/ 0 w 100"/>
                  <a:gd name="T15" fmla="*/ 15 h 180"/>
                  <a:gd name="T16" fmla="*/ 0 w 100"/>
                  <a:gd name="T17" fmla="*/ 15 h 180"/>
                  <a:gd name="T18" fmla="*/ 0 w 100"/>
                  <a:gd name="T19" fmla="*/ 15 h 180"/>
                  <a:gd name="T20" fmla="*/ 0 w 100"/>
                  <a:gd name="T21" fmla="*/ 15 h 180"/>
                  <a:gd name="T22" fmla="*/ 0 w 100"/>
                  <a:gd name="T23" fmla="*/ 15 h 180"/>
                  <a:gd name="T24" fmla="*/ 0 w 100"/>
                  <a:gd name="T25" fmla="*/ 15 h 180"/>
                  <a:gd name="T26" fmla="*/ 0 w 100"/>
                  <a:gd name="T27" fmla="*/ 15 h 180"/>
                  <a:gd name="T28" fmla="*/ 0 w 100"/>
                  <a:gd name="T29" fmla="*/ 15 h 180"/>
                  <a:gd name="T30" fmla="*/ 15 w 100"/>
                  <a:gd name="T31" fmla="*/ 7 h 180"/>
                  <a:gd name="T32" fmla="*/ 33 w 100"/>
                  <a:gd name="T33" fmla="*/ 2 h 180"/>
                  <a:gd name="T34" fmla="*/ 50 w 100"/>
                  <a:gd name="T35" fmla="*/ 2 h 180"/>
                  <a:gd name="T36" fmla="*/ 69 w 100"/>
                  <a:gd name="T37" fmla="*/ 2 h 180"/>
                  <a:gd name="T38" fmla="*/ 84 w 100"/>
                  <a:gd name="T39" fmla="*/ 7 h 180"/>
                  <a:gd name="T40" fmla="*/ 100 w 100"/>
                  <a:gd name="T41" fmla="*/ 15 h 180"/>
                  <a:gd name="T42" fmla="*/ 100 w 100"/>
                  <a:gd name="T43" fmla="*/ 15 h 180"/>
                  <a:gd name="T44" fmla="*/ 100 w 100"/>
                  <a:gd name="T45" fmla="*/ 15 h 180"/>
                  <a:gd name="T46" fmla="*/ 100 w 100"/>
                  <a:gd name="T47" fmla="*/ 15 h 180"/>
                  <a:gd name="T48" fmla="*/ 100 w 100"/>
                  <a:gd name="T49" fmla="*/ 15 h 180"/>
                  <a:gd name="T50" fmla="*/ 100 w 100"/>
                  <a:gd name="T51" fmla="*/ 15 h 180"/>
                  <a:gd name="T52" fmla="*/ 100 w 100"/>
                  <a:gd name="T53" fmla="*/ 15 h 180"/>
                  <a:gd name="T54" fmla="*/ 100 w 100"/>
                  <a:gd name="T55" fmla="*/ 15 h 180"/>
                  <a:gd name="T56" fmla="*/ 100 w 100"/>
                  <a:gd name="T57" fmla="*/ 15 h 180"/>
                  <a:gd name="T58" fmla="*/ 0 w 100"/>
                  <a:gd name="T59" fmla="*/ 167 h 180"/>
                  <a:gd name="T60" fmla="*/ 15 w 100"/>
                  <a:gd name="T61" fmla="*/ 175 h 180"/>
                  <a:gd name="T62" fmla="*/ 33 w 100"/>
                  <a:gd name="T63" fmla="*/ 179 h 180"/>
                  <a:gd name="T64" fmla="*/ 50 w 100"/>
                  <a:gd name="T65" fmla="*/ 180 h 180"/>
                  <a:gd name="T66" fmla="*/ 69 w 100"/>
                  <a:gd name="T67" fmla="*/ 179 h 180"/>
                  <a:gd name="T68" fmla="*/ 86 w 100"/>
                  <a:gd name="T69" fmla="*/ 175 h 180"/>
                  <a:gd name="T70" fmla="*/ 100 w 100"/>
                  <a:gd name="T71" fmla="*/ 167 h 180"/>
                  <a:gd name="T72" fmla="*/ 100 w 100"/>
                  <a:gd name="T73" fmla="*/ 167 h 180"/>
                  <a:gd name="T74" fmla="*/ 100 w 100"/>
                  <a:gd name="T75" fmla="*/ 167 h 180"/>
                  <a:gd name="T76" fmla="*/ 100 w 100"/>
                  <a:gd name="T77" fmla="*/ 165 h 180"/>
                  <a:gd name="T78" fmla="*/ 100 w 100"/>
                  <a:gd name="T79" fmla="*/ 165 h 180"/>
                  <a:gd name="T80" fmla="*/ 100 w 100"/>
                  <a:gd name="T81" fmla="*/ 165 h 180"/>
                  <a:gd name="T82" fmla="*/ 100 w 100"/>
                  <a:gd name="T83" fmla="*/ 165 h 180"/>
                  <a:gd name="T84" fmla="*/ 100 w 100"/>
                  <a:gd name="T85" fmla="*/ 165 h 180"/>
                  <a:gd name="T86" fmla="*/ 100 w 100"/>
                  <a:gd name="T87" fmla="*/ 165 h 180"/>
                  <a:gd name="T88" fmla="*/ 84 w 100"/>
                  <a:gd name="T89" fmla="*/ 173 h 180"/>
                  <a:gd name="T90" fmla="*/ 69 w 100"/>
                  <a:gd name="T91" fmla="*/ 179 h 180"/>
                  <a:gd name="T92" fmla="*/ 50 w 100"/>
                  <a:gd name="T93" fmla="*/ 180 h 180"/>
                  <a:gd name="T94" fmla="*/ 33 w 100"/>
                  <a:gd name="T95" fmla="*/ 179 h 180"/>
                  <a:gd name="T96" fmla="*/ 15 w 100"/>
                  <a:gd name="T97" fmla="*/ 173 h 180"/>
                  <a:gd name="T98" fmla="*/ 0 w 100"/>
                  <a:gd name="T99" fmla="*/ 165 h 180"/>
                  <a:gd name="T100" fmla="*/ 0 w 100"/>
                  <a:gd name="T101" fmla="*/ 165 h 180"/>
                  <a:gd name="T102" fmla="*/ 0 w 100"/>
                  <a:gd name="T103" fmla="*/ 165 h 180"/>
                  <a:gd name="T104" fmla="*/ 0 w 100"/>
                  <a:gd name="T105" fmla="*/ 165 h 180"/>
                  <a:gd name="T106" fmla="*/ 0 w 100"/>
                  <a:gd name="T107" fmla="*/ 165 h 180"/>
                  <a:gd name="T108" fmla="*/ 0 w 100"/>
                  <a:gd name="T109" fmla="*/ 165 h 180"/>
                  <a:gd name="T110" fmla="*/ 0 w 100"/>
                  <a:gd name="T111" fmla="*/ 167 h 180"/>
                  <a:gd name="T112" fmla="*/ 0 w 100"/>
                  <a:gd name="T113" fmla="*/ 167 h 180"/>
                  <a:gd name="T114" fmla="*/ 0 w 100"/>
                  <a:gd name="T115" fmla="*/ 16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0" h="180">
                    <a:moveTo>
                      <a:pt x="100" y="15"/>
                    </a:moveTo>
                    <a:lnTo>
                      <a:pt x="86" y="7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5" y="7"/>
                    </a:lnTo>
                    <a:lnTo>
                      <a:pt x="33" y="2"/>
                    </a:lnTo>
                    <a:lnTo>
                      <a:pt x="50" y="2"/>
                    </a:lnTo>
                    <a:lnTo>
                      <a:pt x="69" y="2"/>
                    </a:lnTo>
                    <a:lnTo>
                      <a:pt x="84" y="7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close/>
                    <a:moveTo>
                      <a:pt x="0" y="167"/>
                    </a:moveTo>
                    <a:lnTo>
                      <a:pt x="15" y="175"/>
                    </a:lnTo>
                    <a:lnTo>
                      <a:pt x="33" y="179"/>
                    </a:lnTo>
                    <a:lnTo>
                      <a:pt x="50" y="180"/>
                    </a:lnTo>
                    <a:lnTo>
                      <a:pt x="69" y="179"/>
                    </a:lnTo>
                    <a:lnTo>
                      <a:pt x="86" y="175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84" y="173"/>
                    </a:lnTo>
                    <a:lnTo>
                      <a:pt x="69" y="179"/>
                    </a:lnTo>
                    <a:lnTo>
                      <a:pt x="50" y="180"/>
                    </a:lnTo>
                    <a:lnTo>
                      <a:pt x="33" y="179"/>
                    </a:lnTo>
                    <a:lnTo>
                      <a:pt x="15" y="17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68" name="Freeform 8896"/>
              <p:cNvSpPr>
                <a:spLocks noEditPoints="1"/>
              </p:cNvSpPr>
              <p:nvPr/>
            </p:nvSpPr>
            <p:spPr bwMode="auto">
              <a:xfrm>
                <a:off x="2000" y="3043"/>
                <a:ext cx="100" cy="178"/>
              </a:xfrm>
              <a:custGeom>
                <a:avLst/>
                <a:gdLst>
                  <a:gd name="T0" fmla="*/ 100 w 100"/>
                  <a:gd name="T1" fmla="*/ 13 h 178"/>
                  <a:gd name="T2" fmla="*/ 84 w 100"/>
                  <a:gd name="T3" fmla="*/ 5 h 178"/>
                  <a:gd name="T4" fmla="*/ 69 w 100"/>
                  <a:gd name="T5" fmla="*/ 0 h 178"/>
                  <a:gd name="T6" fmla="*/ 50 w 100"/>
                  <a:gd name="T7" fmla="*/ 0 h 178"/>
                  <a:gd name="T8" fmla="*/ 33 w 100"/>
                  <a:gd name="T9" fmla="*/ 0 h 178"/>
                  <a:gd name="T10" fmla="*/ 15 w 100"/>
                  <a:gd name="T11" fmla="*/ 5 h 178"/>
                  <a:gd name="T12" fmla="*/ 0 w 100"/>
                  <a:gd name="T13" fmla="*/ 13 h 178"/>
                  <a:gd name="T14" fmla="*/ 0 w 100"/>
                  <a:gd name="T15" fmla="*/ 13 h 178"/>
                  <a:gd name="T16" fmla="*/ 0 w 100"/>
                  <a:gd name="T17" fmla="*/ 15 h 178"/>
                  <a:gd name="T18" fmla="*/ 0 w 100"/>
                  <a:gd name="T19" fmla="*/ 15 h 178"/>
                  <a:gd name="T20" fmla="*/ 0 w 100"/>
                  <a:gd name="T21" fmla="*/ 15 h 178"/>
                  <a:gd name="T22" fmla="*/ 0 w 100"/>
                  <a:gd name="T23" fmla="*/ 15 h 178"/>
                  <a:gd name="T24" fmla="*/ 0 w 100"/>
                  <a:gd name="T25" fmla="*/ 15 h 178"/>
                  <a:gd name="T26" fmla="*/ 0 w 100"/>
                  <a:gd name="T27" fmla="*/ 15 h 178"/>
                  <a:gd name="T28" fmla="*/ 0 w 100"/>
                  <a:gd name="T29" fmla="*/ 15 h 178"/>
                  <a:gd name="T30" fmla="*/ 0 w 100"/>
                  <a:gd name="T31" fmla="*/ 15 h 178"/>
                  <a:gd name="T32" fmla="*/ 15 w 100"/>
                  <a:gd name="T33" fmla="*/ 5 h 178"/>
                  <a:gd name="T34" fmla="*/ 33 w 100"/>
                  <a:gd name="T35" fmla="*/ 2 h 178"/>
                  <a:gd name="T36" fmla="*/ 50 w 100"/>
                  <a:gd name="T37" fmla="*/ 0 h 178"/>
                  <a:gd name="T38" fmla="*/ 69 w 100"/>
                  <a:gd name="T39" fmla="*/ 2 h 178"/>
                  <a:gd name="T40" fmla="*/ 84 w 100"/>
                  <a:gd name="T41" fmla="*/ 5 h 178"/>
                  <a:gd name="T42" fmla="*/ 100 w 100"/>
                  <a:gd name="T43" fmla="*/ 15 h 178"/>
                  <a:gd name="T44" fmla="*/ 100 w 100"/>
                  <a:gd name="T45" fmla="*/ 15 h 178"/>
                  <a:gd name="T46" fmla="*/ 100 w 100"/>
                  <a:gd name="T47" fmla="*/ 15 h 178"/>
                  <a:gd name="T48" fmla="*/ 100 w 100"/>
                  <a:gd name="T49" fmla="*/ 15 h 178"/>
                  <a:gd name="T50" fmla="*/ 100 w 100"/>
                  <a:gd name="T51" fmla="*/ 15 h 178"/>
                  <a:gd name="T52" fmla="*/ 100 w 100"/>
                  <a:gd name="T53" fmla="*/ 15 h 178"/>
                  <a:gd name="T54" fmla="*/ 100 w 100"/>
                  <a:gd name="T55" fmla="*/ 15 h 178"/>
                  <a:gd name="T56" fmla="*/ 100 w 100"/>
                  <a:gd name="T57" fmla="*/ 15 h 178"/>
                  <a:gd name="T58" fmla="*/ 100 w 100"/>
                  <a:gd name="T59" fmla="*/ 13 h 178"/>
                  <a:gd name="T60" fmla="*/ 100 w 100"/>
                  <a:gd name="T61" fmla="*/ 13 h 178"/>
                  <a:gd name="T62" fmla="*/ 0 w 100"/>
                  <a:gd name="T63" fmla="*/ 163 h 178"/>
                  <a:gd name="T64" fmla="*/ 15 w 100"/>
                  <a:gd name="T65" fmla="*/ 171 h 178"/>
                  <a:gd name="T66" fmla="*/ 33 w 100"/>
                  <a:gd name="T67" fmla="*/ 177 h 178"/>
                  <a:gd name="T68" fmla="*/ 50 w 100"/>
                  <a:gd name="T69" fmla="*/ 178 h 178"/>
                  <a:gd name="T70" fmla="*/ 69 w 100"/>
                  <a:gd name="T71" fmla="*/ 177 h 178"/>
                  <a:gd name="T72" fmla="*/ 84 w 100"/>
                  <a:gd name="T73" fmla="*/ 171 h 178"/>
                  <a:gd name="T74" fmla="*/ 100 w 100"/>
                  <a:gd name="T75" fmla="*/ 163 h 178"/>
                  <a:gd name="T76" fmla="*/ 100 w 100"/>
                  <a:gd name="T77" fmla="*/ 163 h 178"/>
                  <a:gd name="T78" fmla="*/ 100 w 100"/>
                  <a:gd name="T79" fmla="*/ 163 h 178"/>
                  <a:gd name="T80" fmla="*/ 100 w 100"/>
                  <a:gd name="T81" fmla="*/ 163 h 178"/>
                  <a:gd name="T82" fmla="*/ 100 w 100"/>
                  <a:gd name="T83" fmla="*/ 163 h 178"/>
                  <a:gd name="T84" fmla="*/ 100 w 100"/>
                  <a:gd name="T85" fmla="*/ 163 h 178"/>
                  <a:gd name="T86" fmla="*/ 100 w 100"/>
                  <a:gd name="T87" fmla="*/ 163 h 178"/>
                  <a:gd name="T88" fmla="*/ 100 w 100"/>
                  <a:gd name="T89" fmla="*/ 163 h 178"/>
                  <a:gd name="T90" fmla="*/ 100 w 100"/>
                  <a:gd name="T91" fmla="*/ 163 h 178"/>
                  <a:gd name="T92" fmla="*/ 100 w 100"/>
                  <a:gd name="T93" fmla="*/ 163 h 178"/>
                  <a:gd name="T94" fmla="*/ 84 w 100"/>
                  <a:gd name="T95" fmla="*/ 171 h 178"/>
                  <a:gd name="T96" fmla="*/ 69 w 100"/>
                  <a:gd name="T97" fmla="*/ 177 h 178"/>
                  <a:gd name="T98" fmla="*/ 50 w 100"/>
                  <a:gd name="T99" fmla="*/ 178 h 178"/>
                  <a:gd name="T100" fmla="*/ 33 w 100"/>
                  <a:gd name="T101" fmla="*/ 177 h 178"/>
                  <a:gd name="T102" fmla="*/ 15 w 100"/>
                  <a:gd name="T103" fmla="*/ 171 h 178"/>
                  <a:gd name="T104" fmla="*/ 0 w 100"/>
                  <a:gd name="T105" fmla="*/ 163 h 178"/>
                  <a:gd name="T106" fmla="*/ 0 w 100"/>
                  <a:gd name="T107" fmla="*/ 163 h 178"/>
                  <a:gd name="T108" fmla="*/ 0 w 100"/>
                  <a:gd name="T109" fmla="*/ 163 h 178"/>
                  <a:gd name="T110" fmla="*/ 0 w 100"/>
                  <a:gd name="T111" fmla="*/ 163 h 178"/>
                  <a:gd name="T112" fmla="*/ 0 w 100"/>
                  <a:gd name="T113" fmla="*/ 163 h 178"/>
                  <a:gd name="T114" fmla="*/ 0 w 100"/>
                  <a:gd name="T115" fmla="*/ 163 h 178"/>
                  <a:gd name="T116" fmla="*/ 0 w 100"/>
                  <a:gd name="T117" fmla="*/ 163 h 178"/>
                  <a:gd name="T118" fmla="*/ 0 w 100"/>
                  <a:gd name="T119" fmla="*/ 163 h 178"/>
                  <a:gd name="T120" fmla="*/ 0 w 100"/>
                  <a:gd name="T121" fmla="*/ 163 h 178"/>
                  <a:gd name="T122" fmla="*/ 0 w 100"/>
                  <a:gd name="T123" fmla="*/ 16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0" h="178">
                    <a:moveTo>
                      <a:pt x="100" y="13"/>
                    </a:moveTo>
                    <a:lnTo>
                      <a:pt x="84" y="5"/>
                    </a:lnTo>
                    <a:lnTo>
                      <a:pt x="69" y="0"/>
                    </a:lnTo>
                    <a:lnTo>
                      <a:pt x="50" y="0"/>
                    </a:lnTo>
                    <a:lnTo>
                      <a:pt x="33" y="0"/>
                    </a:lnTo>
                    <a:lnTo>
                      <a:pt x="15" y="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5" y="5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9" y="2"/>
                    </a:lnTo>
                    <a:lnTo>
                      <a:pt x="84" y="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3"/>
                    </a:lnTo>
                    <a:lnTo>
                      <a:pt x="100" y="13"/>
                    </a:lnTo>
                    <a:close/>
                    <a:moveTo>
                      <a:pt x="0" y="163"/>
                    </a:moveTo>
                    <a:lnTo>
                      <a:pt x="15" y="171"/>
                    </a:lnTo>
                    <a:lnTo>
                      <a:pt x="33" y="177"/>
                    </a:lnTo>
                    <a:lnTo>
                      <a:pt x="50" y="178"/>
                    </a:lnTo>
                    <a:lnTo>
                      <a:pt x="69" y="177"/>
                    </a:lnTo>
                    <a:lnTo>
                      <a:pt x="84" y="171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84" y="171"/>
                    </a:lnTo>
                    <a:lnTo>
                      <a:pt x="69" y="177"/>
                    </a:lnTo>
                    <a:lnTo>
                      <a:pt x="50" y="178"/>
                    </a:lnTo>
                    <a:lnTo>
                      <a:pt x="33" y="177"/>
                    </a:lnTo>
                    <a:lnTo>
                      <a:pt x="15" y="171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69" name="Freeform 8897"/>
              <p:cNvSpPr>
                <a:spLocks noEditPoints="1"/>
              </p:cNvSpPr>
              <p:nvPr/>
            </p:nvSpPr>
            <p:spPr bwMode="auto">
              <a:xfrm>
                <a:off x="2000" y="3043"/>
                <a:ext cx="102" cy="178"/>
              </a:xfrm>
              <a:custGeom>
                <a:avLst/>
                <a:gdLst>
                  <a:gd name="T0" fmla="*/ 100 w 102"/>
                  <a:gd name="T1" fmla="*/ 15 h 178"/>
                  <a:gd name="T2" fmla="*/ 69 w 102"/>
                  <a:gd name="T3" fmla="*/ 2 h 178"/>
                  <a:gd name="T4" fmla="*/ 33 w 102"/>
                  <a:gd name="T5" fmla="*/ 2 h 178"/>
                  <a:gd name="T6" fmla="*/ 0 w 102"/>
                  <a:gd name="T7" fmla="*/ 15 h 178"/>
                  <a:gd name="T8" fmla="*/ 0 w 102"/>
                  <a:gd name="T9" fmla="*/ 15 h 178"/>
                  <a:gd name="T10" fmla="*/ 0 w 102"/>
                  <a:gd name="T11" fmla="*/ 15 h 178"/>
                  <a:gd name="T12" fmla="*/ 0 w 102"/>
                  <a:gd name="T13" fmla="*/ 15 h 178"/>
                  <a:gd name="T14" fmla="*/ 0 w 102"/>
                  <a:gd name="T15" fmla="*/ 15 h 178"/>
                  <a:gd name="T16" fmla="*/ 0 w 102"/>
                  <a:gd name="T17" fmla="*/ 15 h 178"/>
                  <a:gd name="T18" fmla="*/ 33 w 102"/>
                  <a:gd name="T19" fmla="*/ 2 h 178"/>
                  <a:gd name="T20" fmla="*/ 69 w 102"/>
                  <a:gd name="T21" fmla="*/ 2 h 178"/>
                  <a:gd name="T22" fmla="*/ 100 w 102"/>
                  <a:gd name="T23" fmla="*/ 15 h 178"/>
                  <a:gd name="T24" fmla="*/ 102 w 102"/>
                  <a:gd name="T25" fmla="*/ 15 h 178"/>
                  <a:gd name="T26" fmla="*/ 100 w 102"/>
                  <a:gd name="T27" fmla="*/ 15 h 178"/>
                  <a:gd name="T28" fmla="*/ 100 w 102"/>
                  <a:gd name="T29" fmla="*/ 15 h 178"/>
                  <a:gd name="T30" fmla="*/ 100 w 102"/>
                  <a:gd name="T31" fmla="*/ 15 h 178"/>
                  <a:gd name="T32" fmla="*/ 0 w 102"/>
                  <a:gd name="T33" fmla="*/ 163 h 178"/>
                  <a:gd name="T34" fmla="*/ 15 w 102"/>
                  <a:gd name="T35" fmla="*/ 171 h 178"/>
                  <a:gd name="T36" fmla="*/ 50 w 102"/>
                  <a:gd name="T37" fmla="*/ 178 h 178"/>
                  <a:gd name="T38" fmla="*/ 84 w 102"/>
                  <a:gd name="T39" fmla="*/ 171 h 178"/>
                  <a:gd name="T40" fmla="*/ 100 w 102"/>
                  <a:gd name="T41" fmla="*/ 163 h 178"/>
                  <a:gd name="T42" fmla="*/ 100 w 102"/>
                  <a:gd name="T43" fmla="*/ 163 h 178"/>
                  <a:gd name="T44" fmla="*/ 100 w 102"/>
                  <a:gd name="T45" fmla="*/ 161 h 178"/>
                  <a:gd name="T46" fmla="*/ 100 w 102"/>
                  <a:gd name="T47" fmla="*/ 161 h 178"/>
                  <a:gd name="T48" fmla="*/ 102 w 102"/>
                  <a:gd name="T49" fmla="*/ 161 h 178"/>
                  <a:gd name="T50" fmla="*/ 84 w 102"/>
                  <a:gd name="T51" fmla="*/ 171 h 178"/>
                  <a:gd name="T52" fmla="*/ 50 w 102"/>
                  <a:gd name="T53" fmla="*/ 178 h 178"/>
                  <a:gd name="T54" fmla="*/ 15 w 102"/>
                  <a:gd name="T55" fmla="*/ 171 h 178"/>
                  <a:gd name="T56" fmla="*/ 0 w 102"/>
                  <a:gd name="T57" fmla="*/ 161 h 178"/>
                  <a:gd name="T58" fmla="*/ 0 w 102"/>
                  <a:gd name="T59" fmla="*/ 161 h 178"/>
                  <a:gd name="T60" fmla="*/ 0 w 102"/>
                  <a:gd name="T61" fmla="*/ 163 h 178"/>
                  <a:gd name="T62" fmla="*/ 0 w 102"/>
                  <a:gd name="T63" fmla="*/ 163 h 178"/>
                  <a:gd name="T64" fmla="*/ 0 w 102"/>
                  <a:gd name="T65" fmla="*/ 16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78">
                    <a:moveTo>
                      <a:pt x="100" y="15"/>
                    </a:moveTo>
                    <a:lnTo>
                      <a:pt x="100" y="15"/>
                    </a:lnTo>
                    <a:lnTo>
                      <a:pt x="84" y="5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5" y="7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9" y="2"/>
                    </a:lnTo>
                    <a:lnTo>
                      <a:pt x="84" y="7"/>
                    </a:lnTo>
                    <a:lnTo>
                      <a:pt x="100" y="15"/>
                    </a:lnTo>
                    <a:lnTo>
                      <a:pt x="102" y="15"/>
                    </a:lnTo>
                    <a:lnTo>
                      <a:pt x="102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close/>
                    <a:moveTo>
                      <a:pt x="0" y="163"/>
                    </a:moveTo>
                    <a:lnTo>
                      <a:pt x="0" y="163"/>
                    </a:lnTo>
                    <a:lnTo>
                      <a:pt x="15" y="171"/>
                    </a:lnTo>
                    <a:lnTo>
                      <a:pt x="33" y="177"/>
                    </a:lnTo>
                    <a:lnTo>
                      <a:pt x="50" y="178"/>
                    </a:lnTo>
                    <a:lnTo>
                      <a:pt x="69" y="177"/>
                    </a:lnTo>
                    <a:lnTo>
                      <a:pt x="84" y="171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0" y="163"/>
                    </a:lnTo>
                    <a:lnTo>
                      <a:pt x="84" y="171"/>
                    </a:lnTo>
                    <a:lnTo>
                      <a:pt x="69" y="177"/>
                    </a:lnTo>
                    <a:lnTo>
                      <a:pt x="50" y="178"/>
                    </a:lnTo>
                    <a:lnTo>
                      <a:pt x="33" y="177"/>
                    </a:lnTo>
                    <a:lnTo>
                      <a:pt x="15" y="171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3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70" name="Freeform 8898"/>
              <p:cNvSpPr>
                <a:spLocks noEditPoints="1"/>
              </p:cNvSpPr>
              <p:nvPr/>
            </p:nvSpPr>
            <p:spPr bwMode="auto">
              <a:xfrm>
                <a:off x="2000" y="3043"/>
                <a:ext cx="102" cy="178"/>
              </a:xfrm>
              <a:custGeom>
                <a:avLst/>
                <a:gdLst>
                  <a:gd name="T0" fmla="*/ 100 w 102"/>
                  <a:gd name="T1" fmla="*/ 15 h 178"/>
                  <a:gd name="T2" fmla="*/ 69 w 102"/>
                  <a:gd name="T3" fmla="*/ 2 h 178"/>
                  <a:gd name="T4" fmla="*/ 33 w 102"/>
                  <a:gd name="T5" fmla="*/ 2 h 178"/>
                  <a:gd name="T6" fmla="*/ 0 w 102"/>
                  <a:gd name="T7" fmla="*/ 15 h 178"/>
                  <a:gd name="T8" fmla="*/ 0 w 102"/>
                  <a:gd name="T9" fmla="*/ 15 h 178"/>
                  <a:gd name="T10" fmla="*/ 0 w 102"/>
                  <a:gd name="T11" fmla="*/ 17 h 178"/>
                  <a:gd name="T12" fmla="*/ 0 w 102"/>
                  <a:gd name="T13" fmla="*/ 17 h 178"/>
                  <a:gd name="T14" fmla="*/ 0 w 102"/>
                  <a:gd name="T15" fmla="*/ 17 h 178"/>
                  <a:gd name="T16" fmla="*/ 0 w 102"/>
                  <a:gd name="T17" fmla="*/ 15 h 178"/>
                  <a:gd name="T18" fmla="*/ 33 w 102"/>
                  <a:gd name="T19" fmla="*/ 2 h 178"/>
                  <a:gd name="T20" fmla="*/ 67 w 102"/>
                  <a:gd name="T21" fmla="*/ 2 h 178"/>
                  <a:gd name="T22" fmla="*/ 100 w 102"/>
                  <a:gd name="T23" fmla="*/ 15 h 178"/>
                  <a:gd name="T24" fmla="*/ 102 w 102"/>
                  <a:gd name="T25" fmla="*/ 17 h 178"/>
                  <a:gd name="T26" fmla="*/ 102 w 102"/>
                  <a:gd name="T27" fmla="*/ 17 h 178"/>
                  <a:gd name="T28" fmla="*/ 102 w 102"/>
                  <a:gd name="T29" fmla="*/ 17 h 178"/>
                  <a:gd name="T30" fmla="*/ 102 w 102"/>
                  <a:gd name="T31" fmla="*/ 15 h 178"/>
                  <a:gd name="T32" fmla="*/ 0 w 102"/>
                  <a:gd name="T33" fmla="*/ 161 h 178"/>
                  <a:gd name="T34" fmla="*/ 15 w 102"/>
                  <a:gd name="T35" fmla="*/ 171 h 178"/>
                  <a:gd name="T36" fmla="*/ 50 w 102"/>
                  <a:gd name="T37" fmla="*/ 178 h 178"/>
                  <a:gd name="T38" fmla="*/ 84 w 102"/>
                  <a:gd name="T39" fmla="*/ 171 h 178"/>
                  <a:gd name="T40" fmla="*/ 102 w 102"/>
                  <a:gd name="T41" fmla="*/ 161 h 178"/>
                  <a:gd name="T42" fmla="*/ 102 w 102"/>
                  <a:gd name="T43" fmla="*/ 161 h 178"/>
                  <a:gd name="T44" fmla="*/ 102 w 102"/>
                  <a:gd name="T45" fmla="*/ 161 h 178"/>
                  <a:gd name="T46" fmla="*/ 102 w 102"/>
                  <a:gd name="T47" fmla="*/ 161 h 178"/>
                  <a:gd name="T48" fmla="*/ 102 w 102"/>
                  <a:gd name="T49" fmla="*/ 161 h 178"/>
                  <a:gd name="T50" fmla="*/ 84 w 102"/>
                  <a:gd name="T51" fmla="*/ 171 h 178"/>
                  <a:gd name="T52" fmla="*/ 50 w 102"/>
                  <a:gd name="T53" fmla="*/ 177 h 178"/>
                  <a:gd name="T54" fmla="*/ 15 w 102"/>
                  <a:gd name="T55" fmla="*/ 171 h 178"/>
                  <a:gd name="T56" fmla="*/ 0 w 102"/>
                  <a:gd name="T57" fmla="*/ 161 h 178"/>
                  <a:gd name="T58" fmla="*/ 0 w 102"/>
                  <a:gd name="T59" fmla="*/ 161 h 178"/>
                  <a:gd name="T60" fmla="*/ 0 w 102"/>
                  <a:gd name="T61" fmla="*/ 161 h 178"/>
                  <a:gd name="T62" fmla="*/ 0 w 102"/>
                  <a:gd name="T63" fmla="*/ 161 h 178"/>
                  <a:gd name="T64" fmla="*/ 0 w 102"/>
                  <a:gd name="T65" fmla="*/ 16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78">
                    <a:moveTo>
                      <a:pt x="102" y="15"/>
                    </a:moveTo>
                    <a:lnTo>
                      <a:pt x="100" y="15"/>
                    </a:lnTo>
                    <a:lnTo>
                      <a:pt x="84" y="7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5" y="7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7" y="2"/>
                    </a:lnTo>
                    <a:lnTo>
                      <a:pt x="84" y="7"/>
                    </a:lnTo>
                    <a:lnTo>
                      <a:pt x="100" y="15"/>
                    </a:lnTo>
                    <a:lnTo>
                      <a:pt x="102" y="17"/>
                    </a:lnTo>
                    <a:lnTo>
                      <a:pt x="102" y="17"/>
                    </a:lnTo>
                    <a:lnTo>
                      <a:pt x="102" y="17"/>
                    </a:lnTo>
                    <a:lnTo>
                      <a:pt x="102" y="17"/>
                    </a:lnTo>
                    <a:lnTo>
                      <a:pt x="102" y="17"/>
                    </a:lnTo>
                    <a:lnTo>
                      <a:pt x="102" y="17"/>
                    </a:lnTo>
                    <a:lnTo>
                      <a:pt x="102" y="17"/>
                    </a:lnTo>
                    <a:lnTo>
                      <a:pt x="102" y="15"/>
                    </a:lnTo>
                    <a:lnTo>
                      <a:pt x="102" y="15"/>
                    </a:lnTo>
                    <a:close/>
                    <a:moveTo>
                      <a:pt x="0" y="161"/>
                    </a:moveTo>
                    <a:lnTo>
                      <a:pt x="0" y="163"/>
                    </a:lnTo>
                    <a:lnTo>
                      <a:pt x="15" y="171"/>
                    </a:lnTo>
                    <a:lnTo>
                      <a:pt x="33" y="177"/>
                    </a:lnTo>
                    <a:lnTo>
                      <a:pt x="50" y="178"/>
                    </a:lnTo>
                    <a:lnTo>
                      <a:pt x="69" y="177"/>
                    </a:lnTo>
                    <a:lnTo>
                      <a:pt x="84" y="171"/>
                    </a:lnTo>
                    <a:lnTo>
                      <a:pt x="100" y="163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0" y="161"/>
                    </a:lnTo>
                    <a:lnTo>
                      <a:pt x="84" y="171"/>
                    </a:lnTo>
                    <a:lnTo>
                      <a:pt x="67" y="175"/>
                    </a:lnTo>
                    <a:lnTo>
                      <a:pt x="50" y="177"/>
                    </a:lnTo>
                    <a:lnTo>
                      <a:pt x="33" y="175"/>
                    </a:lnTo>
                    <a:lnTo>
                      <a:pt x="15" y="17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FF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71" name="Freeform 8899"/>
              <p:cNvSpPr>
                <a:spLocks noEditPoints="1"/>
              </p:cNvSpPr>
              <p:nvPr/>
            </p:nvSpPr>
            <p:spPr bwMode="auto">
              <a:xfrm>
                <a:off x="1998" y="3043"/>
                <a:ext cx="104" cy="177"/>
              </a:xfrm>
              <a:custGeom>
                <a:avLst/>
                <a:gdLst>
                  <a:gd name="T0" fmla="*/ 102 w 104"/>
                  <a:gd name="T1" fmla="*/ 15 h 177"/>
                  <a:gd name="T2" fmla="*/ 69 w 104"/>
                  <a:gd name="T3" fmla="*/ 2 h 177"/>
                  <a:gd name="T4" fmla="*/ 35 w 104"/>
                  <a:gd name="T5" fmla="*/ 2 h 177"/>
                  <a:gd name="T6" fmla="*/ 2 w 104"/>
                  <a:gd name="T7" fmla="*/ 15 h 177"/>
                  <a:gd name="T8" fmla="*/ 2 w 104"/>
                  <a:gd name="T9" fmla="*/ 17 h 177"/>
                  <a:gd name="T10" fmla="*/ 2 w 104"/>
                  <a:gd name="T11" fmla="*/ 17 h 177"/>
                  <a:gd name="T12" fmla="*/ 2 w 104"/>
                  <a:gd name="T13" fmla="*/ 17 h 177"/>
                  <a:gd name="T14" fmla="*/ 0 w 104"/>
                  <a:gd name="T15" fmla="*/ 17 h 177"/>
                  <a:gd name="T16" fmla="*/ 4 w 104"/>
                  <a:gd name="T17" fmla="*/ 15 h 177"/>
                  <a:gd name="T18" fmla="*/ 35 w 104"/>
                  <a:gd name="T19" fmla="*/ 4 h 177"/>
                  <a:gd name="T20" fmla="*/ 69 w 104"/>
                  <a:gd name="T21" fmla="*/ 4 h 177"/>
                  <a:gd name="T22" fmla="*/ 102 w 104"/>
                  <a:gd name="T23" fmla="*/ 15 h 177"/>
                  <a:gd name="T24" fmla="*/ 104 w 104"/>
                  <a:gd name="T25" fmla="*/ 17 h 177"/>
                  <a:gd name="T26" fmla="*/ 104 w 104"/>
                  <a:gd name="T27" fmla="*/ 17 h 177"/>
                  <a:gd name="T28" fmla="*/ 104 w 104"/>
                  <a:gd name="T29" fmla="*/ 17 h 177"/>
                  <a:gd name="T30" fmla="*/ 104 w 104"/>
                  <a:gd name="T31" fmla="*/ 17 h 177"/>
                  <a:gd name="T32" fmla="*/ 2 w 104"/>
                  <a:gd name="T33" fmla="*/ 161 h 177"/>
                  <a:gd name="T34" fmla="*/ 17 w 104"/>
                  <a:gd name="T35" fmla="*/ 171 h 177"/>
                  <a:gd name="T36" fmla="*/ 52 w 104"/>
                  <a:gd name="T37" fmla="*/ 177 h 177"/>
                  <a:gd name="T38" fmla="*/ 86 w 104"/>
                  <a:gd name="T39" fmla="*/ 171 h 177"/>
                  <a:gd name="T40" fmla="*/ 104 w 104"/>
                  <a:gd name="T41" fmla="*/ 161 h 177"/>
                  <a:gd name="T42" fmla="*/ 104 w 104"/>
                  <a:gd name="T43" fmla="*/ 161 h 177"/>
                  <a:gd name="T44" fmla="*/ 104 w 104"/>
                  <a:gd name="T45" fmla="*/ 159 h 177"/>
                  <a:gd name="T46" fmla="*/ 104 w 104"/>
                  <a:gd name="T47" fmla="*/ 159 h 177"/>
                  <a:gd name="T48" fmla="*/ 104 w 104"/>
                  <a:gd name="T49" fmla="*/ 159 h 177"/>
                  <a:gd name="T50" fmla="*/ 86 w 104"/>
                  <a:gd name="T51" fmla="*/ 169 h 177"/>
                  <a:gd name="T52" fmla="*/ 52 w 104"/>
                  <a:gd name="T53" fmla="*/ 177 h 177"/>
                  <a:gd name="T54" fmla="*/ 17 w 104"/>
                  <a:gd name="T55" fmla="*/ 169 h 177"/>
                  <a:gd name="T56" fmla="*/ 0 w 104"/>
                  <a:gd name="T57" fmla="*/ 159 h 177"/>
                  <a:gd name="T58" fmla="*/ 2 w 104"/>
                  <a:gd name="T59" fmla="*/ 159 h 177"/>
                  <a:gd name="T60" fmla="*/ 2 w 104"/>
                  <a:gd name="T61" fmla="*/ 159 h 177"/>
                  <a:gd name="T62" fmla="*/ 2 w 104"/>
                  <a:gd name="T63" fmla="*/ 161 h 177"/>
                  <a:gd name="T64" fmla="*/ 2 w 104"/>
                  <a:gd name="T65" fmla="*/ 161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7">
                    <a:moveTo>
                      <a:pt x="104" y="17"/>
                    </a:moveTo>
                    <a:lnTo>
                      <a:pt x="102" y="15"/>
                    </a:lnTo>
                    <a:lnTo>
                      <a:pt x="86" y="7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7" y="7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4" y="15"/>
                    </a:lnTo>
                    <a:lnTo>
                      <a:pt x="17" y="7"/>
                    </a:lnTo>
                    <a:lnTo>
                      <a:pt x="35" y="4"/>
                    </a:lnTo>
                    <a:lnTo>
                      <a:pt x="52" y="2"/>
                    </a:lnTo>
                    <a:lnTo>
                      <a:pt x="69" y="4"/>
                    </a:lnTo>
                    <a:lnTo>
                      <a:pt x="86" y="7"/>
                    </a:lnTo>
                    <a:lnTo>
                      <a:pt x="102" y="15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close/>
                    <a:moveTo>
                      <a:pt x="2" y="161"/>
                    </a:moveTo>
                    <a:lnTo>
                      <a:pt x="2" y="161"/>
                    </a:lnTo>
                    <a:lnTo>
                      <a:pt x="17" y="171"/>
                    </a:lnTo>
                    <a:lnTo>
                      <a:pt x="35" y="175"/>
                    </a:lnTo>
                    <a:lnTo>
                      <a:pt x="52" y="177"/>
                    </a:lnTo>
                    <a:lnTo>
                      <a:pt x="69" y="175"/>
                    </a:lnTo>
                    <a:lnTo>
                      <a:pt x="86" y="171"/>
                    </a:lnTo>
                    <a:lnTo>
                      <a:pt x="102" y="161"/>
                    </a:lnTo>
                    <a:lnTo>
                      <a:pt x="104" y="161"/>
                    </a:lnTo>
                    <a:lnTo>
                      <a:pt x="104" y="161"/>
                    </a:lnTo>
                    <a:lnTo>
                      <a:pt x="104" y="161"/>
                    </a:lnTo>
                    <a:lnTo>
                      <a:pt x="104" y="161"/>
                    </a:lnTo>
                    <a:lnTo>
                      <a:pt x="104" y="159"/>
                    </a:lnTo>
                    <a:lnTo>
                      <a:pt x="104" y="159"/>
                    </a:lnTo>
                    <a:lnTo>
                      <a:pt x="104" y="159"/>
                    </a:lnTo>
                    <a:lnTo>
                      <a:pt x="104" y="159"/>
                    </a:lnTo>
                    <a:lnTo>
                      <a:pt x="104" y="159"/>
                    </a:lnTo>
                    <a:lnTo>
                      <a:pt x="102" y="161"/>
                    </a:lnTo>
                    <a:lnTo>
                      <a:pt x="86" y="169"/>
                    </a:lnTo>
                    <a:lnTo>
                      <a:pt x="69" y="175"/>
                    </a:lnTo>
                    <a:lnTo>
                      <a:pt x="52" y="177"/>
                    </a:lnTo>
                    <a:lnTo>
                      <a:pt x="35" y="175"/>
                    </a:lnTo>
                    <a:lnTo>
                      <a:pt x="17" y="169"/>
                    </a:lnTo>
                    <a:lnTo>
                      <a:pt x="4" y="161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2" y="159"/>
                    </a:lnTo>
                    <a:lnTo>
                      <a:pt x="2" y="159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1"/>
                    </a:lnTo>
                    <a:close/>
                  </a:path>
                </a:pathLst>
              </a:custGeom>
              <a:solidFill>
                <a:srgbClr val="FF3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72" name="Freeform 8900"/>
              <p:cNvSpPr>
                <a:spLocks noEditPoints="1"/>
              </p:cNvSpPr>
              <p:nvPr/>
            </p:nvSpPr>
            <p:spPr bwMode="auto">
              <a:xfrm>
                <a:off x="1998" y="3045"/>
                <a:ext cx="104" cy="175"/>
              </a:xfrm>
              <a:custGeom>
                <a:avLst/>
                <a:gdLst>
                  <a:gd name="T0" fmla="*/ 102 w 104"/>
                  <a:gd name="T1" fmla="*/ 13 h 175"/>
                  <a:gd name="T2" fmla="*/ 69 w 104"/>
                  <a:gd name="T3" fmla="*/ 2 h 175"/>
                  <a:gd name="T4" fmla="*/ 35 w 104"/>
                  <a:gd name="T5" fmla="*/ 2 h 175"/>
                  <a:gd name="T6" fmla="*/ 4 w 104"/>
                  <a:gd name="T7" fmla="*/ 13 h 175"/>
                  <a:gd name="T8" fmla="*/ 0 w 104"/>
                  <a:gd name="T9" fmla="*/ 15 h 175"/>
                  <a:gd name="T10" fmla="*/ 0 w 104"/>
                  <a:gd name="T11" fmla="*/ 17 h 175"/>
                  <a:gd name="T12" fmla="*/ 0 w 104"/>
                  <a:gd name="T13" fmla="*/ 17 h 175"/>
                  <a:gd name="T14" fmla="*/ 0 w 104"/>
                  <a:gd name="T15" fmla="*/ 17 h 175"/>
                  <a:gd name="T16" fmla="*/ 4 w 104"/>
                  <a:gd name="T17" fmla="*/ 15 h 175"/>
                  <a:gd name="T18" fmla="*/ 35 w 104"/>
                  <a:gd name="T19" fmla="*/ 2 h 175"/>
                  <a:gd name="T20" fmla="*/ 69 w 104"/>
                  <a:gd name="T21" fmla="*/ 2 h 175"/>
                  <a:gd name="T22" fmla="*/ 102 w 104"/>
                  <a:gd name="T23" fmla="*/ 15 h 175"/>
                  <a:gd name="T24" fmla="*/ 104 w 104"/>
                  <a:gd name="T25" fmla="*/ 17 h 175"/>
                  <a:gd name="T26" fmla="*/ 104 w 104"/>
                  <a:gd name="T27" fmla="*/ 17 h 175"/>
                  <a:gd name="T28" fmla="*/ 104 w 104"/>
                  <a:gd name="T29" fmla="*/ 17 h 175"/>
                  <a:gd name="T30" fmla="*/ 104 w 104"/>
                  <a:gd name="T31" fmla="*/ 17 h 175"/>
                  <a:gd name="T32" fmla="*/ 0 w 104"/>
                  <a:gd name="T33" fmla="*/ 157 h 175"/>
                  <a:gd name="T34" fmla="*/ 17 w 104"/>
                  <a:gd name="T35" fmla="*/ 167 h 175"/>
                  <a:gd name="T36" fmla="*/ 52 w 104"/>
                  <a:gd name="T37" fmla="*/ 175 h 175"/>
                  <a:gd name="T38" fmla="*/ 86 w 104"/>
                  <a:gd name="T39" fmla="*/ 167 h 175"/>
                  <a:gd name="T40" fmla="*/ 104 w 104"/>
                  <a:gd name="T41" fmla="*/ 157 h 175"/>
                  <a:gd name="T42" fmla="*/ 104 w 104"/>
                  <a:gd name="T43" fmla="*/ 157 h 175"/>
                  <a:gd name="T44" fmla="*/ 104 w 104"/>
                  <a:gd name="T45" fmla="*/ 157 h 175"/>
                  <a:gd name="T46" fmla="*/ 104 w 104"/>
                  <a:gd name="T47" fmla="*/ 157 h 175"/>
                  <a:gd name="T48" fmla="*/ 104 w 104"/>
                  <a:gd name="T49" fmla="*/ 157 h 175"/>
                  <a:gd name="T50" fmla="*/ 86 w 104"/>
                  <a:gd name="T51" fmla="*/ 167 h 175"/>
                  <a:gd name="T52" fmla="*/ 52 w 104"/>
                  <a:gd name="T53" fmla="*/ 175 h 175"/>
                  <a:gd name="T54" fmla="*/ 19 w 104"/>
                  <a:gd name="T55" fmla="*/ 167 h 175"/>
                  <a:gd name="T56" fmla="*/ 0 w 104"/>
                  <a:gd name="T57" fmla="*/ 157 h 175"/>
                  <a:gd name="T58" fmla="*/ 0 w 104"/>
                  <a:gd name="T59" fmla="*/ 157 h 175"/>
                  <a:gd name="T60" fmla="*/ 0 w 104"/>
                  <a:gd name="T61" fmla="*/ 157 h 175"/>
                  <a:gd name="T62" fmla="*/ 0 w 104"/>
                  <a:gd name="T63" fmla="*/ 157 h 175"/>
                  <a:gd name="T64" fmla="*/ 0 w 104"/>
                  <a:gd name="T65" fmla="*/ 15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5">
                    <a:moveTo>
                      <a:pt x="104" y="15"/>
                    </a:moveTo>
                    <a:lnTo>
                      <a:pt x="102" y="13"/>
                    </a:lnTo>
                    <a:lnTo>
                      <a:pt x="86" y="5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7" y="5"/>
                    </a:lnTo>
                    <a:lnTo>
                      <a:pt x="4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4" y="15"/>
                    </a:lnTo>
                    <a:lnTo>
                      <a:pt x="19" y="7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6" y="7"/>
                    </a:lnTo>
                    <a:lnTo>
                      <a:pt x="102" y="15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5"/>
                    </a:lnTo>
                    <a:close/>
                    <a:moveTo>
                      <a:pt x="0" y="157"/>
                    </a:moveTo>
                    <a:lnTo>
                      <a:pt x="4" y="159"/>
                    </a:lnTo>
                    <a:lnTo>
                      <a:pt x="17" y="167"/>
                    </a:lnTo>
                    <a:lnTo>
                      <a:pt x="35" y="173"/>
                    </a:lnTo>
                    <a:lnTo>
                      <a:pt x="52" y="175"/>
                    </a:lnTo>
                    <a:lnTo>
                      <a:pt x="69" y="173"/>
                    </a:lnTo>
                    <a:lnTo>
                      <a:pt x="86" y="167"/>
                    </a:lnTo>
                    <a:lnTo>
                      <a:pt x="102" y="159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2" y="159"/>
                    </a:lnTo>
                    <a:lnTo>
                      <a:pt x="86" y="167"/>
                    </a:lnTo>
                    <a:lnTo>
                      <a:pt x="69" y="173"/>
                    </a:lnTo>
                    <a:lnTo>
                      <a:pt x="52" y="175"/>
                    </a:lnTo>
                    <a:lnTo>
                      <a:pt x="35" y="173"/>
                    </a:lnTo>
                    <a:lnTo>
                      <a:pt x="19" y="167"/>
                    </a:lnTo>
                    <a:lnTo>
                      <a:pt x="4" y="159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73" name="Freeform 8901"/>
              <p:cNvSpPr>
                <a:spLocks noEditPoints="1"/>
              </p:cNvSpPr>
              <p:nvPr/>
            </p:nvSpPr>
            <p:spPr bwMode="auto">
              <a:xfrm>
                <a:off x="1998" y="3045"/>
                <a:ext cx="104" cy="175"/>
              </a:xfrm>
              <a:custGeom>
                <a:avLst/>
                <a:gdLst>
                  <a:gd name="T0" fmla="*/ 102 w 104"/>
                  <a:gd name="T1" fmla="*/ 15 h 175"/>
                  <a:gd name="T2" fmla="*/ 69 w 104"/>
                  <a:gd name="T3" fmla="*/ 2 h 175"/>
                  <a:gd name="T4" fmla="*/ 35 w 104"/>
                  <a:gd name="T5" fmla="*/ 2 h 175"/>
                  <a:gd name="T6" fmla="*/ 4 w 104"/>
                  <a:gd name="T7" fmla="*/ 15 h 175"/>
                  <a:gd name="T8" fmla="*/ 0 w 104"/>
                  <a:gd name="T9" fmla="*/ 17 h 175"/>
                  <a:gd name="T10" fmla="*/ 0 w 104"/>
                  <a:gd name="T11" fmla="*/ 17 h 175"/>
                  <a:gd name="T12" fmla="*/ 0 w 104"/>
                  <a:gd name="T13" fmla="*/ 17 h 175"/>
                  <a:gd name="T14" fmla="*/ 0 w 104"/>
                  <a:gd name="T15" fmla="*/ 17 h 175"/>
                  <a:gd name="T16" fmla="*/ 4 w 104"/>
                  <a:gd name="T17" fmla="*/ 15 h 175"/>
                  <a:gd name="T18" fmla="*/ 35 w 104"/>
                  <a:gd name="T19" fmla="*/ 2 h 175"/>
                  <a:gd name="T20" fmla="*/ 69 w 104"/>
                  <a:gd name="T21" fmla="*/ 2 h 175"/>
                  <a:gd name="T22" fmla="*/ 100 w 104"/>
                  <a:gd name="T23" fmla="*/ 15 h 175"/>
                  <a:gd name="T24" fmla="*/ 104 w 104"/>
                  <a:gd name="T25" fmla="*/ 17 h 175"/>
                  <a:gd name="T26" fmla="*/ 104 w 104"/>
                  <a:gd name="T27" fmla="*/ 17 h 175"/>
                  <a:gd name="T28" fmla="*/ 104 w 104"/>
                  <a:gd name="T29" fmla="*/ 17 h 175"/>
                  <a:gd name="T30" fmla="*/ 104 w 104"/>
                  <a:gd name="T31" fmla="*/ 17 h 175"/>
                  <a:gd name="T32" fmla="*/ 0 w 104"/>
                  <a:gd name="T33" fmla="*/ 157 h 175"/>
                  <a:gd name="T34" fmla="*/ 19 w 104"/>
                  <a:gd name="T35" fmla="*/ 167 h 175"/>
                  <a:gd name="T36" fmla="*/ 52 w 104"/>
                  <a:gd name="T37" fmla="*/ 175 h 175"/>
                  <a:gd name="T38" fmla="*/ 86 w 104"/>
                  <a:gd name="T39" fmla="*/ 167 h 175"/>
                  <a:gd name="T40" fmla="*/ 104 w 104"/>
                  <a:gd name="T41" fmla="*/ 157 h 175"/>
                  <a:gd name="T42" fmla="*/ 104 w 104"/>
                  <a:gd name="T43" fmla="*/ 157 h 175"/>
                  <a:gd name="T44" fmla="*/ 104 w 104"/>
                  <a:gd name="T45" fmla="*/ 155 h 175"/>
                  <a:gd name="T46" fmla="*/ 104 w 104"/>
                  <a:gd name="T47" fmla="*/ 155 h 175"/>
                  <a:gd name="T48" fmla="*/ 104 w 104"/>
                  <a:gd name="T49" fmla="*/ 155 h 175"/>
                  <a:gd name="T50" fmla="*/ 86 w 104"/>
                  <a:gd name="T51" fmla="*/ 167 h 175"/>
                  <a:gd name="T52" fmla="*/ 52 w 104"/>
                  <a:gd name="T53" fmla="*/ 173 h 175"/>
                  <a:gd name="T54" fmla="*/ 19 w 104"/>
                  <a:gd name="T55" fmla="*/ 167 h 175"/>
                  <a:gd name="T56" fmla="*/ 0 w 104"/>
                  <a:gd name="T57" fmla="*/ 155 h 175"/>
                  <a:gd name="T58" fmla="*/ 0 w 104"/>
                  <a:gd name="T59" fmla="*/ 155 h 175"/>
                  <a:gd name="T60" fmla="*/ 0 w 104"/>
                  <a:gd name="T61" fmla="*/ 155 h 175"/>
                  <a:gd name="T62" fmla="*/ 0 w 104"/>
                  <a:gd name="T63" fmla="*/ 157 h 175"/>
                  <a:gd name="T64" fmla="*/ 0 w 104"/>
                  <a:gd name="T65" fmla="*/ 15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5">
                    <a:moveTo>
                      <a:pt x="104" y="17"/>
                    </a:moveTo>
                    <a:lnTo>
                      <a:pt x="102" y="15"/>
                    </a:lnTo>
                    <a:lnTo>
                      <a:pt x="86" y="7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9" y="7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4" y="15"/>
                    </a:lnTo>
                    <a:lnTo>
                      <a:pt x="19" y="7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6" y="7"/>
                    </a:lnTo>
                    <a:lnTo>
                      <a:pt x="100" y="15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close/>
                    <a:moveTo>
                      <a:pt x="0" y="157"/>
                    </a:moveTo>
                    <a:lnTo>
                      <a:pt x="4" y="159"/>
                    </a:lnTo>
                    <a:lnTo>
                      <a:pt x="19" y="167"/>
                    </a:lnTo>
                    <a:lnTo>
                      <a:pt x="35" y="173"/>
                    </a:lnTo>
                    <a:lnTo>
                      <a:pt x="52" y="175"/>
                    </a:lnTo>
                    <a:lnTo>
                      <a:pt x="69" y="173"/>
                    </a:lnTo>
                    <a:lnTo>
                      <a:pt x="86" y="167"/>
                    </a:lnTo>
                    <a:lnTo>
                      <a:pt x="102" y="159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0" y="159"/>
                    </a:lnTo>
                    <a:lnTo>
                      <a:pt x="86" y="167"/>
                    </a:lnTo>
                    <a:lnTo>
                      <a:pt x="69" y="171"/>
                    </a:lnTo>
                    <a:lnTo>
                      <a:pt x="52" y="173"/>
                    </a:lnTo>
                    <a:lnTo>
                      <a:pt x="35" y="171"/>
                    </a:lnTo>
                    <a:lnTo>
                      <a:pt x="19" y="167"/>
                    </a:lnTo>
                    <a:lnTo>
                      <a:pt x="4" y="159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74" name="Freeform 8902"/>
              <p:cNvSpPr>
                <a:spLocks noEditPoints="1"/>
              </p:cNvSpPr>
              <p:nvPr/>
            </p:nvSpPr>
            <p:spPr bwMode="auto">
              <a:xfrm>
                <a:off x="1998" y="3045"/>
                <a:ext cx="104" cy="173"/>
              </a:xfrm>
              <a:custGeom>
                <a:avLst/>
                <a:gdLst>
                  <a:gd name="T0" fmla="*/ 100 w 104"/>
                  <a:gd name="T1" fmla="*/ 15 h 173"/>
                  <a:gd name="T2" fmla="*/ 69 w 104"/>
                  <a:gd name="T3" fmla="*/ 2 h 173"/>
                  <a:gd name="T4" fmla="*/ 35 w 104"/>
                  <a:gd name="T5" fmla="*/ 2 h 173"/>
                  <a:gd name="T6" fmla="*/ 4 w 104"/>
                  <a:gd name="T7" fmla="*/ 15 h 173"/>
                  <a:gd name="T8" fmla="*/ 0 w 104"/>
                  <a:gd name="T9" fmla="*/ 19 h 173"/>
                  <a:gd name="T10" fmla="*/ 0 w 104"/>
                  <a:gd name="T11" fmla="*/ 19 h 173"/>
                  <a:gd name="T12" fmla="*/ 0 w 104"/>
                  <a:gd name="T13" fmla="*/ 19 h 173"/>
                  <a:gd name="T14" fmla="*/ 0 w 104"/>
                  <a:gd name="T15" fmla="*/ 19 h 173"/>
                  <a:gd name="T16" fmla="*/ 4 w 104"/>
                  <a:gd name="T17" fmla="*/ 15 h 173"/>
                  <a:gd name="T18" fmla="*/ 35 w 104"/>
                  <a:gd name="T19" fmla="*/ 2 h 173"/>
                  <a:gd name="T20" fmla="*/ 69 w 104"/>
                  <a:gd name="T21" fmla="*/ 2 h 173"/>
                  <a:gd name="T22" fmla="*/ 100 w 104"/>
                  <a:gd name="T23" fmla="*/ 15 h 173"/>
                  <a:gd name="T24" fmla="*/ 104 w 104"/>
                  <a:gd name="T25" fmla="*/ 19 h 173"/>
                  <a:gd name="T26" fmla="*/ 104 w 104"/>
                  <a:gd name="T27" fmla="*/ 19 h 173"/>
                  <a:gd name="T28" fmla="*/ 104 w 104"/>
                  <a:gd name="T29" fmla="*/ 19 h 173"/>
                  <a:gd name="T30" fmla="*/ 104 w 104"/>
                  <a:gd name="T31" fmla="*/ 19 h 173"/>
                  <a:gd name="T32" fmla="*/ 0 w 104"/>
                  <a:gd name="T33" fmla="*/ 155 h 173"/>
                  <a:gd name="T34" fmla="*/ 19 w 104"/>
                  <a:gd name="T35" fmla="*/ 167 h 173"/>
                  <a:gd name="T36" fmla="*/ 52 w 104"/>
                  <a:gd name="T37" fmla="*/ 173 h 173"/>
                  <a:gd name="T38" fmla="*/ 86 w 104"/>
                  <a:gd name="T39" fmla="*/ 167 h 173"/>
                  <a:gd name="T40" fmla="*/ 104 w 104"/>
                  <a:gd name="T41" fmla="*/ 155 h 173"/>
                  <a:gd name="T42" fmla="*/ 104 w 104"/>
                  <a:gd name="T43" fmla="*/ 155 h 173"/>
                  <a:gd name="T44" fmla="*/ 104 w 104"/>
                  <a:gd name="T45" fmla="*/ 155 h 173"/>
                  <a:gd name="T46" fmla="*/ 104 w 104"/>
                  <a:gd name="T47" fmla="*/ 155 h 173"/>
                  <a:gd name="T48" fmla="*/ 104 w 104"/>
                  <a:gd name="T49" fmla="*/ 155 h 173"/>
                  <a:gd name="T50" fmla="*/ 86 w 104"/>
                  <a:gd name="T51" fmla="*/ 167 h 173"/>
                  <a:gd name="T52" fmla="*/ 52 w 104"/>
                  <a:gd name="T53" fmla="*/ 173 h 173"/>
                  <a:gd name="T54" fmla="*/ 19 w 104"/>
                  <a:gd name="T55" fmla="*/ 167 h 173"/>
                  <a:gd name="T56" fmla="*/ 0 w 104"/>
                  <a:gd name="T57" fmla="*/ 155 h 173"/>
                  <a:gd name="T58" fmla="*/ 0 w 104"/>
                  <a:gd name="T59" fmla="*/ 155 h 173"/>
                  <a:gd name="T60" fmla="*/ 0 w 104"/>
                  <a:gd name="T61" fmla="*/ 155 h 173"/>
                  <a:gd name="T62" fmla="*/ 0 w 104"/>
                  <a:gd name="T63" fmla="*/ 155 h 173"/>
                  <a:gd name="T64" fmla="*/ 0 w 104"/>
                  <a:gd name="T65" fmla="*/ 155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3">
                    <a:moveTo>
                      <a:pt x="104" y="17"/>
                    </a:moveTo>
                    <a:lnTo>
                      <a:pt x="100" y="15"/>
                    </a:lnTo>
                    <a:lnTo>
                      <a:pt x="86" y="7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9" y="7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5"/>
                    </a:lnTo>
                    <a:lnTo>
                      <a:pt x="19" y="7"/>
                    </a:lnTo>
                    <a:lnTo>
                      <a:pt x="35" y="2"/>
                    </a:lnTo>
                    <a:lnTo>
                      <a:pt x="52" y="2"/>
                    </a:lnTo>
                    <a:lnTo>
                      <a:pt x="69" y="2"/>
                    </a:lnTo>
                    <a:lnTo>
                      <a:pt x="86" y="7"/>
                    </a:lnTo>
                    <a:lnTo>
                      <a:pt x="100" y="15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7"/>
                    </a:lnTo>
                    <a:close/>
                    <a:moveTo>
                      <a:pt x="0" y="155"/>
                    </a:moveTo>
                    <a:lnTo>
                      <a:pt x="4" y="159"/>
                    </a:lnTo>
                    <a:lnTo>
                      <a:pt x="19" y="167"/>
                    </a:lnTo>
                    <a:lnTo>
                      <a:pt x="35" y="171"/>
                    </a:lnTo>
                    <a:lnTo>
                      <a:pt x="52" y="173"/>
                    </a:lnTo>
                    <a:lnTo>
                      <a:pt x="69" y="171"/>
                    </a:lnTo>
                    <a:lnTo>
                      <a:pt x="86" y="167"/>
                    </a:lnTo>
                    <a:lnTo>
                      <a:pt x="100" y="159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0" y="157"/>
                    </a:lnTo>
                    <a:lnTo>
                      <a:pt x="86" y="167"/>
                    </a:lnTo>
                    <a:lnTo>
                      <a:pt x="69" y="171"/>
                    </a:lnTo>
                    <a:lnTo>
                      <a:pt x="52" y="173"/>
                    </a:lnTo>
                    <a:lnTo>
                      <a:pt x="35" y="171"/>
                    </a:lnTo>
                    <a:lnTo>
                      <a:pt x="19" y="167"/>
                    </a:lnTo>
                    <a:lnTo>
                      <a:pt x="4" y="157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close/>
                  </a:path>
                </a:pathLst>
              </a:custGeom>
              <a:solidFill>
                <a:srgbClr val="FF3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75" name="Freeform 8903"/>
              <p:cNvSpPr>
                <a:spLocks noEditPoints="1"/>
              </p:cNvSpPr>
              <p:nvPr/>
            </p:nvSpPr>
            <p:spPr bwMode="auto">
              <a:xfrm>
                <a:off x="1998" y="3047"/>
                <a:ext cx="106" cy="171"/>
              </a:xfrm>
              <a:custGeom>
                <a:avLst/>
                <a:gdLst>
                  <a:gd name="T0" fmla="*/ 100 w 106"/>
                  <a:gd name="T1" fmla="*/ 13 h 171"/>
                  <a:gd name="T2" fmla="*/ 69 w 106"/>
                  <a:gd name="T3" fmla="*/ 0 h 171"/>
                  <a:gd name="T4" fmla="*/ 35 w 106"/>
                  <a:gd name="T5" fmla="*/ 0 h 171"/>
                  <a:gd name="T6" fmla="*/ 4 w 106"/>
                  <a:gd name="T7" fmla="*/ 13 h 171"/>
                  <a:gd name="T8" fmla="*/ 0 w 106"/>
                  <a:gd name="T9" fmla="*/ 17 h 171"/>
                  <a:gd name="T10" fmla="*/ 0 w 106"/>
                  <a:gd name="T11" fmla="*/ 17 h 171"/>
                  <a:gd name="T12" fmla="*/ 0 w 106"/>
                  <a:gd name="T13" fmla="*/ 17 h 171"/>
                  <a:gd name="T14" fmla="*/ 0 w 106"/>
                  <a:gd name="T15" fmla="*/ 17 h 171"/>
                  <a:gd name="T16" fmla="*/ 4 w 106"/>
                  <a:gd name="T17" fmla="*/ 13 h 171"/>
                  <a:gd name="T18" fmla="*/ 35 w 106"/>
                  <a:gd name="T19" fmla="*/ 1 h 171"/>
                  <a:gd name="T20" fmla="*/ 69 w 106"/>
                  <a:gd name="T21" fmla="*/ 1 h 171"/>
                  <a:gd name="T22" fmla="*/ 100 w 106"/>
                  <a:gd name="T23" fmla="*/ 13 h 171"/>
                  <a:gd name="T24" fmla="*/ 106 w 106"/>
                  <a:gd name="T25" fmla="*/ 17 h 171"/>
                  <a:gd name="T26" fmla="*/ 106 w 106"/>
                  <a:gd name="T27" fmla="*/ 17 h 171"/>
                  <a:gd name="T28" fmla="*/ 104 w 106"/>
                  <a:gd name="T29" fmla="*/ 17 h 171"/>
                  <a:gd name="T30" fmla="*/ 104 w 106"/>
                  <a:gd name="T31" fmla="*/ 17 h 171"/>
                  <a:gd name="T32" fmla="*/ 0 w 106"/>
                  <a:gd name="T33" fmla="*/ 153 h 171"/>
                  <a:gd name="T34" fmla="*/ 19 w 106"/>
                  <a:gd name="T35" fmla="*/ 165 h 171"/>
                  <a:gd name="T36" fmla="*/ 52 w 106"/>
                  <a:gd name="T37" fmla="*/ 171 h 171"/>
                  <a:gd name="T38" fmla="*/ 86 w 106"/>
                  <a:gd name="T39" fmla="*/ 165 h 171"/>
                  <a:gd name="T40" fmla="*/ 104 w 106"/>
                  <a:gd name="T41" fmla="*/ 153 h 171"/>
                  <a:gd name="T42" fmla="*/ 104 w 106"/>
                  <a:gd name="T43" fmla="*/ 153 h 171"/>
                  <a:gd name="T44" fmla="*/ 106 w 106"/>
                  <a:gd name="T45" fmla="*/ 151 h 171"/>
                  <a:gd name="T46" fmla="*/ 106 w 106"/>
                  <a:gd name="T47" fmla="*/ 151 h 171"/>
                  <a:gd name="T48" fmla="*/ 106 w 106"/>
                  <a:gd name="T49" fmla="*/ 151 h 171"/>
                  <a:gd name="T50" fmla="*/ 86 w 106"/>
                  <a:gd name="T51" fmla="*/ 163 h 171"/>
                  <a:gd name="T52" fmla="*/ 52 w 106"/>
                  <a:gd name="T53" fmla="*/ 171 h 171"/>
                  <a:gd name="T54" fmla="*/ 19 w 106"/>
                  <a:gd name="T55" fmla="*/ 163 h 171"/>
                  <a:gd name="T56" fmla="*/ 0 w 106"/>
                  <a:gd name="T57" fmla="*/ 151 h 171"/>
                  <a:gd name="T58" fmla="*/ 0 w 106"/>
                  <a:gd name="T59" fmla="*/ 151 h 171"/>
                  <a:gd name="T60" fmla="*/ 0 w 106"/>
                  <a:gd name="T61" fmla="*/ 151 h 171"/>
                  <a:gd name="T62" fmla="*/ 0 w 106"/>
                  <a:gd name="T63" fmla="*/ 153 h 171"/>
                  <a:gd name="T64" fmla="*/ 0 w 106"/>
                  <a:gd name="T65" fmla="*/ 15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71">
                    <a:moveTo>
                      <a:pt x="104" y="17"/>
                    </a:moveTo>
                    <a:lnTo>
                      <a:pt x="100" y="13"/>
                    </a:lnTo>
                    <a:lnTo>
                      <a:pt x="86" y="5"/>
                    </a:lnTo>
                    <a:lnTo>
                      <a:pt x="69" y="0"/>
                    </a:lnTo>
                    <a:lnTo>
                      <a:pt x="52" y="0"/>
                    </a:lnTo>
                    <a:lnTo>
                      <a:pt x="35" y="0"/>
                    </a:lnTo>
                    <a:lnTo>
                      <a:pt x="19" y="5"/>
                    </a:lnTo>
                    <a:lnTo>
                      <a:pt x="4" y="13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4" y="13"/>
                    </a:lnTo>
                    <a:lnTo>
                      <a:pt x="19" y="5"/>
                    </a:lnTo>
                    <a:lnTo>
                      <a:pt x="35" y="1"/>
                    </a:lnTo>
                    <a:lnTo>
                      <a:pt x="52" y="0"/>
                    </a:lnTo>
                    <a:lnTo>
                      <a:pt x="69" y="1"/>
                    </a:lnTo>
                    <a:lnTo>
                      <a:pt x="86" y="5"/>
                    </a:lnTo>
                    <a:lnTo>
                      <a:pt x="100" y="13"/>
                    </a:lnTo>
                    <a:lnTo>
                      <a:pt x="106" y="17"/>
                    </a:lnTo>
                    <a:lnTo>
                      <a:pt x="106" y="17"/>
                    </a:lnTo>
                    <a:lnTo>
                      <a:pt x="106" y="17"/>
                    </a:lnTo>
                    <a:lnTo>
                      <a:pt x="106" y="17"/>
                    </a:lnTo>
                    <a:lnTo>
                      <a:pt x="106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close/>
                    <a:moveTo>
                      <a:pt x="0" y="153"/>
                    </a:moveTo>
                    <a:lnTo>
                      <a:pt x="4" y="155"/>
                    </a:lnTo>
                    <a:lnTo>
                      <a:pt x="19" y="165"/>
                    </a:lnTo>
                    <a:lnTo>
                      <a:pt x="35" y="169"/>
                    </a:lnTo>
                    <a:lnTo>
                      <a:pt x="52" y="171"/>
                    </a:lnTo>
                    <a:lnTo>
                      <a:pt x="69" y="169"/>
                    </a:lnTo>
                    <a:lnTo>
                      <a:pt x="86" y="165"/>
                    </a:lnTo>
                    <a:lnTo>
                      <a:pt x="100" y="155"/>
                    </a:lnTo>
                    <a:lnTo>
                      <a:pt x="104" y="153"/>
                    </a:lnTo>
                    <a:lnTo>
                      <a:pt x="104" y="153"/>
                    </a:lnTo>
                    <a:lnTo>
                      <a:pt x="104" y="153"/>
                    </a:lnTo>
                    <a:lnTo>
                      <a:pt x="104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0" y="155"/>
                    </a:lnTo>
                    <a:lnTo>
                      <a:pt x="86" y="163"/>
                    </a:lnTo>
                    <a:lnTo>
                      <a:pt x="69" y="169"/>
                    </a:lnTo>
                    <a:lnTo>
                      <a:pt x="52" y="171"/>
                    </a:lnTo>
                    <a:lnTo>
                      <a:pt x="35" y="169"/>
                    </a:lnTo>
                    <a:lnTo>
                      <a:pt x="19" y="163"/>
                    </a:lnTo>
                    <a:lnTo>
                      <a:pt x="4" y="155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0" y="153"/>
                    </a:lnTo>
                    <a:close/>
                  </a:path>
                </a:pathLst>
              </a:custGeom>
              <a:solidFill>
                <a:srgbClr val="FF3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76" name="Freeform 8904"/>
              <p:cNvSpPr>
                <a:spLocks noEditPoints="1"/>
              </p:cNvSpPr>
              <p:nvPr/>
            </p:nvSpPr>
            <p:spPr bwMode="auto">
              <a:xfrm>
                <a:off x="1998" y="3047"/>
                <a:ext cx="106" cy="171"/>
              </a:xfrm>
              <a:custGeom>
                <a:avLst/>
                <a:gdLst>
                  <a:gd name="T0" fmla="*/ 100 w 106"/>
                  <a:gd name="T1" fmla="*/ 13 h 171"/>
                  <a:gd name="T2" fmla="*/ 69 w 106"/>
                  <a:gd name="T3" fmla="*/ 1 h 171"/>
                  <a:gd name="T4" fmla="*/ 35 w 106"/>
                  <a:gd name="T5" fmla="*/ 1 h 171"/>
                  <a:gd name="T6" fmla="*/ 4 w 106"/>
                  <a:gd name="T7" fmla="*/ 13 h 171"/>
                  <a:gd name="T8" fmla="*/ 0 w 106"/>
                  <a:gd name="T9" fmla="*/ 19 h 171"/>
                  <a:gd name="T10" fmla="*/ 0 w 106"/>
                  <a:gd name="T11" fmla="*/ 19 h 171"/>
                  <a:gd name="T12" fmla="*/ 0 w 106"/>
                  <a:gd name="T13" fmla="*/ 19 h 171"/>
                  <a:gd name="T14" fmla="*/ 0 w 106"/>
                  <a:gd name="T15" fmla="*/ 19 h 171"/>
                  <a:gd name="T16" fmla="*/ 4 w 106"/>
                  <a:gd name="T17" fmla="*/ 15 h 171"/>
                  <a:gd name="T18" fmla="*/ 35 w 106"/>
                  <a:gd name="T19" fmla="*/ 1 h 171"/>
                  <a:gd name="T20" fmla="*/ 69 w 106"/>
                  <a:gd name="T21" fmla="*/ 1 h 171"/>
                  <a:gd name="T22" fmla="*/ 100 w 106"/>
                  <a:gd name="T23" fmla="*/ 15 h 171"/>
                  <a:gd name="T24" fmla="*/ 106 w 106"/>
                  <a:gd name="T25" fmla="*/ 19 h 171"/>
                  <a:gd name="T26" fmla="*/ 106 w 106"/>
                  <a:gd name="T27" fmla="*/ 19 h 171"/>
                  <a:gd name="T28" fmla="*/ 106 w 106"/>
                  <a:gd name="T29" fmla="*/ 19 h 171"/>
                  <a:gd name="T30" fmla="*/ 106 w 106"/>
                  <a:gd name="T31" fmla="*/ 19 h 171"/>
                  <a:gd name="T32" fmla="*/ 0 w 106"/>
                  <a:gd name="T33" fmla="*/ 151 h 171"/>
                  <a:gd name="T34" fmla="*/ 19 w 106"/>
                  <a:gd name="T35" fmla="*/ 163 h 171"/>
                  <a:gd name="T36" fmla="*/ 52 w 106"/>
                  <a:gd name="T37" fmla="*/ 171 h 171"/>
                  <a:gd name="T38" fmla="*/ 86 w 106"/>
                  <a:gd name="T39" fmla="*/ 163 h 171"/>
                  <a:gd name="T40" fmla="*/ 106 w 106"/>
                  <a:gd name="T41" fmla="*/ 151 h 171"/>
                  <a:gd name="T42" fmla="*/ 106 w 106"/>
                  <a:gd name="T43" fmla="*/ 151 h 171"/>
                  <a:gd name="T44" fmla="*/ 106 w 106"/>
                  <a:gd name="T45" fmla="*/ 151 h 171"/>
                  <a:gd name="T46" fmla="*/ 106 w 106"/>
                  <a:gd name="T47" fmla="*/ 151 h 171"/>
                  <a:gd name="T48" fmla="*/ 106 w 106"/>
                  <a:gd name="T49" fmla="*/ 151 h 171"/>
                  <a:gd name="T50" fmla="*/ 85 w 106"/>
                  <a:gd name="T51" fmla="*/ 163 h 171"/>
                  <a:gd name="T52" fmla="*/ 52 w 106"/>
                  <a:gd name="T53" fmla="*/ 171 h 171"/>
                  <a:gd name="T54" fmla="*/ 19 w 106"/>
                  <a:gd name="T55" fmla="*/ 163 h 171"/>
                  <a:gd name="T56" fmla="*/ 0 w 106"/>
                  <a:gd name="T57" fmla="*/ 151 h 171"/>
                  <a:gd name="T58" fmla="*/ 0 w 106"/>
                  <a:gd name="T59" fmla="*/ 151 h 171"/>
                  <a:gd name="T60" fmla="*/ 0 w 106"/>
                  <a:gd name="T61" fmla="*/ 151 h 171"/>
                  <a:gd name="T62" fmla="*/ 0 w 106"/>
                  <a:gd name="T63" fmla="*/ 151 h 171"/>
                  <a:gd name="T64" fmla="*/ 0 w 106"/>
                  <a:gd name="T65" fmla="*/ 15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71">
                    <a:moveTo>
                      <a:pt x="106" y="17"/>
                    </a:moveTo>
                    <a:lnTo>
                      <a:pt x="100" y="13"/>
                    </a:lnTo>
                    <a:lnTo>
                      <a:pt x="86" y="5"/>
                    </a:lnTo>
                    <a:lnTo>
                      <a:pt x="69" y="1"/>
                    </a:lnTo>
                    <a:lnTo>
                      <a:pt x="52" y="0"/>
                    </a:lnTo>
                    <a:lnTo>
                      <a:pt x="35" y="1"/>
                    </a:lnTo>
                    <a:lnTo>
                      <a:pt x="19" y="5"/>
                    </a:lnTo>
                    <a:lnTo>
                      <a:pt x="4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5"/>
                    </a:lnTo>
                    <a:lnTo>
                      <a:pt x="19" y="7"/>
                    </a:lnTo>
                    <a:lnTo>
                      <a:pt x="35" y="1"/>
                    </a:lnTo>
                    <a:lnTo>
                      <a:pt x="52" y="0"/>
                    </a:lnTo>
                    <a:lnTo>
                      <a:pt x="69" y="1"/>
                    </a:lnTo>
                    <a:lnTo>
                      <a:pt x="85" y="7"/>
                    </a:lnTo>
                    <a:lnTo>
                      <a:pt x="100" y="15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7"/>
                    </a:lnTo>
                    <a:close/>
                    <a:moveTo>
                      <a:pt x="0" y="151"/>
                    </a:moveTo>
                    <a:lnTo>
                      <a:pt x="4" y="155"/>
                    </a:lnTo>
                    <a:lnTo>
                      <a:pt x="19" y="163"/>
                    </a:lnTo>
                    <a:lnTo>
                      <a:pt x="35" y="169"/>
                    </a:lnTo>
                    <a:lnTo>
                      <a:pt x="52" y="171"/>
                    </a:lnTo>
                    <a:lnTo>
                      <a:pt x="69" y="169"/>
                    </a:lnTo>
                    <a:lnTo>
                      <a:pt x="86" y="163"/>
                    </a:lnTo>
                    <a:lnTo>
                      <a:pt x="100" y="155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0" y="155"/>
                    </a:lnTo>
                    <a:lnTo>
                      <a:pt x="85" y="163"/>
                    </a:lnTo>
                    <a:lnTo>
                      <a:pt x="69" y="169"/>
                    </a:lnTo>
                    <a:lnTo>
                      <a:pt x="52" y="171"/>
                    </a:lnTo>
                    <a:lnTo>
                      <a:pt x="35" y="169"/>
                    </a:lnTo>
                    <a:lnTo>
                      <a:pt x="19" y="163"/>
                    </a:lnTo>
                    <a:lnTo>
                      <a:pt x="4" y="155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FF3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77" name="Freeform 8905"/>
              <p:cNvSpPr>
                <a:spLocks noEditPoints="1"/>
              </p:cNvSpPr>
              <p:nvPr/>
            </p:nvSpPr>
            <p:spPr bwMode="auto">
              <a:xfrm>
                <a:off x="1996" y="3047"/>
                <a:ext cx="108" cy="171"/>
              </a:xfrm>
              <a:custGeom>
                <a:avLst/>
                <a:gdLst>
                  <a:gd name="T0" fmla="*/ 102 w 108"/>
                  <a:gd name="T1" fmla="*/ 15 h 171"/>
                  <a:gd name="T2" fmla="*/ 71 w 108"/>
                  <a:gd name="T3" fmla="*/ 1 h 171"/>
                  <a:gd name="T4" fmla="*/ 37 w 108"/>
                  <a:gd name="T5" fmla="*/ 1 h 171"/>
                  <a:gd name="T6" fmla="*/ 6 w 108"/>
                  <a:gd name="T7" fmla="*/ 15 h 171"/>
                  <a:gd name="T8" fmla="*/ 2 w 108"/>
                  <a:gd name="T9" fmla="*/ 19 h 171"/>
                  <a:gd name="T10" fmla="*/ 2 w 108"/>
                  <a:gd name="T11" fmla="*/ 19 h 171"/>
                  <a:gd name="T12" fmla="*/ 2 w 108"/>
                  <a:gd name="T13" fmla="*/ 19 h 171"/>
                  <a:gd name="T14" fmla="*/ 2 w 108"/>
                  <a:gd name="T15" fmla="*/ 19 h 171"/>
                  <a:gd name="T16" fmla="*/ 8 w 108"/>
                  <a:gd name="T17" fmla="*/ 15 h 171"/>
                  <a:gd name="T18" fmla="*/ 37 w 108"/>
                  <a:gd name="T19" fmla="*/ 1 h 171"/>
                  <a:gd name="T20" fmla="*/ 71 w 108"/>
                  <a:gd name="T21" fmla="*/ 1 h 171"/>
                  <a:gd name="T22" fmla="*/ 102 w 108"/>
                  <a:gd name="T23" fmla="*/ 15 h 171"/>
                  <a:gd name="T24" fmla="*/ 108 w 108"/>
                  <a:gd name="T25" fmla="*/ 19 h 171"/>
                  <a:gd name="T26" fmla="*/ 108 w 108"/>
                  <a:gd name="T27" fmla="*/ 19 h 171"/>
                  <a:gd name="T28" fmla="*/ 108 w 108"/>
                  <a:gd name="T29" fmla="*/ 19 h 171"/>
                  <a:gd name="T30" fmla="*/ 108 w 108"/>
                  <a:gd name="T31" fmla="*/ 19 h 171"/>
                  <a:gd name="T32" fmla="*/ 2 w 108"/>
                  <a:gd name="T33" fmla="*/ 151 h 171"/>
                  <a:gd name="T34" fmla="*/ 21 w 108"/>
                  <a:gd name="T35" fmla="*/ 163 h 171"/>
                  <a:gd name="T36" fmla="*/ 54 w 108"/>
                  <a:gd name="T37" fmla="*/ 171 h 171"/>
                  <a:gd name="T38" fmla="*/ 87 w 108"/>
                  <a:gd name="T39" fmla="*/ 163 h 171"/>
                  <a:gd name="T40" fmla="*/ 108 w 108"/>
                  <a:gd name="T41" fmla="*/ 151 h 171"/>
                  <a:gd name="T42" fmla="*/ 108 w 108"/>
                  <a:gd name="T43" fmla="*/ 151 h 171"/>
                  <a:gd name="T44" fmla="*/ 108 w 108"/>
                  <a:gd name="T45" fmla="*/ 149 h 171"/>
                  <a:gd name="T46" fmla="*/ 108 w 108"/>
                  <a:gd name="T47" fmla="*/ 149 h 171"/>
                  <a:gd name="T48" fmla="*/ 108 w 108"/>
                  <a:gd name="T49" fmla="*/ 149 h 171"/>
                  <a:gd name="T50" fmla="*/ 87 w 108"/>
                  <a:gd name="T51" fmla="*/ 163 h 171"/>
                  <a:gd name="T52" fmla="*/ 54 w 108"/>
                  <a:gd name="T53" fmla="*/ 169 h 171"/>
                  <a:gd name="T54" fmla="*/ 21 w 108"/>
                  <a:gd name="T55" fmla="*/ 163 h 171"/>
                  <a:gd name="T56" fmla="*/ 0 w 108"/>
                  <a:gd name="T57" fmla="*/ 149 h 171"/>
                  <a:gd name="T58" fmla="*/ 2 w 108"/>
                  <a:gd name="T59" fmla="*/ 149 h 171"/>
                  <a:gd name="T60" fmla="*/ 2 w 108"/>
                  <a:gd name="T61" fmla="*/ 149 h 171"/>
                  <a:gd name="T62" fmla="*/ 2 w 108"/>
                  <a:gd name="T63" fmla="*/ 151 h 171"/>
                  <a:gd name="T64" fmla="*/ 2 w 108"/>
                  <a:gd name="T65" fmla="*/ 15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71">
                    <a:moveTo>
                      <a:pt x="108" y="19"/>
                    </a:moveTo>
                    <a:lnTo>
                      <a:pt x="102" y="15"/>
                    </a:lnTo>
                    <a:lnTo>
                      <a:pt x="87" y="7"/>
                    </a:lnTo>
                    <a:lnTo>
                      <a:pt x="71" y="1"/>
                    </a:lnTo>
                    <a:lnTo>
                      <a:pt x="54" y="0"/>
                    </a:lnTo>
                    <a:lnTo>
                      <a:pt x="37" y="1"/>
                    </a:lnTo>
                    <a:lnTo>
                      <a:pt x="21" y="7"/>
                    </a:lnTo>
                    <a:lnTo>
                      <a:pt x="6" y="15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8" y="15"/>
                    </a:lnTo>
                    <a:lnTo>
                      <a:pt x="21" y="7"/>
                    </a:lnTo>
                    <a:lnTo>
                      <a:pt x="37" y="1"/>
                    </a:lnTo>
                    <a:lnTo>
                      <a:pt x="54" y="0"/>
                    </a:lnTo>
                    <a:lnTo>
                      <a:pt x="71" y="1"/>
                    </a:lnTo>
                    <a:lnTo>
                      <a:pt x="87" y="7"/>
                    </a:lnTo>
                    <a:lnTo>
                      <a:pt x="102" y="15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close/>
                    <a:moveTo>
                      <a:pt x="2" y="151"/>
                    </a:moveTo>
                    <a:lnTo>
                      <a:pt x="6" y="155"/>
                    </a:lnTo>
                    <a:lnTo>
                      <a:pt x="21" y="163"/>
                    </a:lnTo>
                    <a:lnTo>
                      <a:pt x="37" y="169"/>
                    </a:lnTo>
                    <a:lnTo>
                      <a:pt x="54" y="171"/>
                    </a:lnTo>
                    <a:lnTo>
                      <a:pt x="71" y="169"/>
                    </a:lnTo>
                    <a:lnTo>
                      <a:pt x="87" y="163"/>
                    </a:lnTo>
                    <a:lnTo>
                      <a:pt x="102" y="155"/>
                    </a:lnTo>
                    <a:lnTo>
                      <a:pt x="108" y="151"/>
                    </a:lnTo>
                    <a:lnTo>
                      <a:pt x="108" y="151"/>
                    </a:lnTo>
                    <a:lnTo>
                      <a:pt x="108" y="151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2" y="155"/>
                    </a:lnTo>
                    <a:lnTo>
                      <a:pt x="87" y="163"/>
                    </a:lnTo>
                    <a:lnTo>
                      <a:pt x="71" y="167"/>
                    </a:lnTo>
                    <a:lnTo>
                      <a:pt x="54" y="169"/>
                    </a:lnTo>
                    <a:lnTo>
                      <a:pt x="37" y="167"/>
                    </a:lnTo>
                    <a:lnTo>
                      <a:pt x="21" y="163"/>
                    </a:lnTo>
                    <a:lnTo>
                      <a:pt x="8" y="155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51"/>
                    </a:lnTo>
                    <a:lnTo>
                      <a:pt x="2" y="151"/>
                    </a:lnTo>
                    <a:lnTo>
                      <a:pt x="2" y="151"/>
                    </a:lnTo>
                    <a:lnTo>
                      <a:pt x="2" y="151"/>
                    </a:lnTo>
                    <a:close/>
                  </a:path>
                </a:pathLst>
              </a:cu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78" name="Freeform 8906"/>
              <p:cNvSpPr>
                <a:spLocks noEditPoints="1"/>
              </p:cNvSpPr>
              <p:nvPr/>
            </p:nvSpPr>
            <p:spPr bwMode="auto">
              <a:xfrm>
                <a:off x="1996" y="3047"/>
                <a:ext cx="108" cy="169"/>
              </a:xfrm>
              <a:custGeom>
                <a:avLst/>
                <a:gdLst>
                  <a:gd name="T0" fmla="*/ 102 w 108"/>
                  <a:gd name="T1" fmla="*/ 15 h 169"/>
                  <a:gd name="T2" fmla="*/ 71 w 108"/>
                  <a:gd name="T3" fmla="*/ 1 h 169"/>
                  <a:gd name="T4" fmla="*/ 37 w 108"/>
                  <a:gd name="T5" fmla="*/ 1 h 169"/>
                  <a:gd name="T6" fmla="*/ 8 w 108"/>
                  <a:gd name="T7" fmla="*/ 15 h 169"/>
                  <a:gd name="T8" fmla="*/ 0 w 108"/>
                  <a:gd name="T9" fmla="*/ 21 h 169"/>
                  <a:gd name="T10" fmla="*/ 0 w 108"/>
                  <a:gd name="T11" fmla="*/ 21 h 169"/>
                  <a:gd name="T12" fmla="*/ 0 w 108"/>
                  <a:gd name="T13" fmla="*/ 21 h 169"/>
                  <a:gd name="T14" fmla="*/ 0 w 108"/>
                  <a:gd name="T15" fmla="*/ 21 h 169"/>
                  <a:gd name="T16" fmla="*/ 8 w 108"/>
                  <a:gd name="T17" fmla="*/ 15 h 169"/>
                  <a:gd name="T18" fmla="*/ 37 w 108"/>
                  <a:gd name="T19" fmla="*/ 3 h 169"/>
                  <a:gd name="T20" fmla="*/ 71 w 108"/>
                  <a:gd name="T21" fmla="*/ 3 h 169"/>
                  <a:gd name="T22" fmla="*/ 102 w 108"/>
                  <a:gd name="T23" fmla="*/ 15 h 169"/>
                  <a:gd name="T24" fmla="*/ 108 w 108"/>
                  <a:gd name="T25" fmla="*/ 21 h 169"/>
                  <a:gd name="T26" fmla="*/ 108 w 108"/>
                  <a:gd name="T27" fmla="*/ 21 h 169"/>
                  <a:gd name="T28" fmla="*/ 108 w 108"/>
                  <a:gd name="T29" fmla="*/ 21 h 169"/>
                  <a:gd name="T30" fmla="*/ 108 w 108"/>
                  <a:gd name="T31" fmla="*/ 21 h 169"/>
                  <a:gd name="T32" fmla="*/ 0 w 108"/>
                  <a:gd name="T33" fmla="*/ 149 h 169"/>
                  <a:gd name="T34" fmla="*/ 21 w 108"/>
                  <a:gd name="T35" fmla="*/ 163 h 169"/>
                  <a:gd name="T36" fmla="*/ 54 w 108"/>
                  <a:gd name="T37" fmla="*/ 169 h 169"/>
                  <a:gd name="T38" fmla="*/ 87 w 108"/>
                  <a:gd name="T39" fmla="*/ 163 h 169"/>
                  <a:gd name="T40" fmla="*/ 108 w 108"/>
                  <a:gd name="T41" fmla="*/ 149 h 169"/>
                  <a:gd name="T42" fmla="*/ 108 w 108"/>
                  <a:gd name="T43" fmla="*/ 149 h 169"/>
                  <a:gd name="T44" fmla="*/ 108 w 108"/>
                  <a:gd name="T45" fmla="*/ 149 h 169"/>
                  <a:gd name="T46" fmla="*/ 108 w 108"/>
                  <a:gd name="T47" fmla="*/ 149 h 169"/>
                  <a:gd name="T48" fmla="*/ 108 w 108"/>
                  <a:gd name="T49" fmla="*/ 149 h 169"/>
                  <a:gd name="T50" fmla="*/ 87 w 108"/>
                  <a:gd name="T51" fmla="*/ 163 h 169"/>
                  <a:gd name="T52" fmla="*/ 54 w 108"/>
                  <a:gd name="T53" fmla="*/ 169 h 169"/>
                  <a:gd name="T54" fmla="*/ 21 w 108"/>
                  <a:gd name="T55" fmla="*/ 163 h 169"/>
                  <a:gd name="T56" fmla="*/ 0 w 108"/>
                  <a:gd name="T57" fmla="*/ 149 h 169"/>
                  <a:gd name="T58" fmla="*/ 0 w 108"/>
                  <a:gd name="T59" fmla="*/ 149 h 169"/>
                  <a:gd name="T60" fmla="*/ 0 w 108"/>
                  <a:gd name="T61" fmla="*/ 149 h 169"/>
                  <a:gd name="T62" fmla="*/ 0 w 108"/>
                  <a:gd name="T63" fmla="*/ 149 h 169"/>
                  <a:gd name="T64" fmla="*/ 0 w 108"/>
                  <a:gd name="T65" fmla="*/ 14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9">
                    <a:moveTo>
                      <a:pt x="108" y="19"/>
                    </a:moveTo>
                    <a:lnTo>
                      <a:pt x="102" y="15"/>
                    </a:lnTo>
                    <a:lnTo>
                      <a:pt x="87" y="7"/>
                    </a:lnTo>
                    <a:lnTo>
                      <a:pt x="71" y="1"/>
                    </a:lnTo>
                    <a:lnTo>
                      <a:pt x="54" y="0"/>
                    </a:lnTo>
                    <a:lnTo>
                      <a:pt x="37" y="1"/>
                    </a:lnTo>
                    <a:lnTo>
                      <a:pt x="21" y="7"/>
                    </a:lnTo>
                    <a:lnTo>
                      <a:pt x="8" y="15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8" y="15"/>
                    </a:lnTo>
                    <a:lnTo>
                      <a:pt x="21" y="7"/>
                    </a:lnTo>
                    <a:lnTo>
                      <a:pt x="37" y="3"/>
                    </a:lnTo>
                    <a:lnTo>
                      <a:pt x="54" y="1"/>
                    </a:lnTo>
                    <a:lnTo>
                      <a:pt x="71" y="3"/>
                    </a:lnTo>
                    <a:lnTo>
                      <a:pt x="87" y="7"/>
                    </a:lnTo>
                    <a:lnTo>
                      <a:pt x="102" y="15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19"/>
                    </a:lnTo>
                    <a:close/>
                    <a:moveTo>
                      <a:pt x="0" y="149"/>
                    </a:moveTo>
                    <a:lnTo>
                      <a:pt x="8" y="155"/>
                    </a:lnTo>
                    <a:lnTo>
                      <a:pt x="21" y="163"/>
                    </a:lnTo>
                    <a:lnTo>
                      <a:pt x="37" y="167"/>
                    </a:lnTo>
                    <a:lnTo>
                      <a:pt x="54" y="169"/>
                    </a:lnTo>
                    <a:lnTo>
                      <a:pt x="71" y="167"/>
                    </a:lnTo>
                    <a:lnTo>
                      <a:pt x="87" y="163"/>
                    </a:lnTo>
                    <a:lnTo>
                      <a:pt x="102" y="155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2" y="155"/>
                    </a:lnTo>
                    <a:lnTo>
                      <a:pt x="87" y="163"/>
                    </a:lnTo>
                    <a:lnTo>
                      <a:pt x="71" y="167"/>
                    </a:lnTo>
                    <a:lnTo>
                      <a:pt x="54" y="169"/>
                    </a:lnTo>
                    <a:lnTo>
                      <a:pt x="37" y="167"/>
                    </a:lnTo>
                    <a:lnTo>
                      <a:pt x="21" y="163"/>
                    </a:lnTo>
                    <a:lnTo>
                      <a:pt x="8" y="155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79" name="Freeform 8907"/>
              <p:cNvSpPr>
                <a:spLocks noEditPoints="1"/>
              </p:cNvSpPr>
              <p:nvPr/>
            </p:nvSpPr>
            <p:spPr bwMode="auto">
              <a:xfrm>
                <a:off x="1996" y="3048"/>
                <a:ext cx="108" cy="168"/>
              </a:xfrm>
              <a:custGeom>
                <a:avLst/>
                <a:gdLst>
                  <a:gd name="T0" fmla="*/ 102 w 108"/>
                  <a:gd name="T1" fmla="*/ 14 h 168"/>
                  <a:gd name="T2" fmla="*/ 71 w 108"/>
                  <a:gd name="T3" fmla="*/ 2 h 168"/>
                  <a:gd name="T4" fmla="*/ 37 w 108"/>
                  <a:gd name="T5" fmla="*/ 2 h 168"/>
                  <a:gd name="T6" fmla="*/ 8 w 108"/>
                  <a:gd name="T7" fmla="*/ 14 h 168"/>
                  <a:gd name="T8" fmla="*/ 0 w 108"/>
                  <a:gd name="T9" fmla="*/ 20 h 168"/>
                  <a:gd name="T10" fmla="*/ 0 w 108"/>
                  <a:gd name="T11" fmla="*/ 20 h 168"/>
                  <a:gd name="T12" fmla="*/ 0 w 108"/>
                  <a:gd name="T13" fmla="*/ 20 h 168"/>
                  <a:gd name="T14" fmla="*/ 0 w 108"/>
                  <a:gd name="T15" fmla="*/ 20 h 168"/>
                  <a:gd name="T16" fmla="*/ 8 w 108"/>
                  <a:gd name="T17" fmla="*/ 14 h 168"/>
                  <a:gd name="T18" fmla="*/ 37 w 108"/>
                  <a:gd name="T19" fmla="*/ 2 h 168"/>
                  <a:gd name="T20" fmla="*/ 71 w 108"/>
                  <a:gd name="T21" fmla="*/ 2 h 168"/>
                  <a:gd name="T22" fmla="*/ 100 w 108"/>
                  <a:gd name="T23" fmla="*/ 14 h 168"/>
                  <a:gd name="T24" fmla="*/ 108 w 108"/>
                  <a:gd name="T25" fmla="*/ 20 h 168"/>
                  <a:gd name="T26" fmla="*/ 108 w 108"/>
                  <a:gd name="T27" fmla="*/ 20 h 168"/>
                  <a:gd name="T28" fmla="*/ 108 w 108"/>
                  <a:gd name="T29" fmla="*/ 20 h 168"/>
                  <a:gd name="T30" fmla="*/ 108 w 108"/>
                  <a:gd name="T31" fmla="*/ 20 h 168"/>
                  <a:gd name="T32" fmla="*/ 0 w 108"/>
                  <a:gd name="T33" fmla="*/ 148 h 168"/>
                  <a:gd name="T34" fmla="*/ 21 w 108"/>
                  <a:gd name="T35" fmla="*/ 162 h 168"/>
                  <a:gd name="T36" fmla="*/ 54 w 108"/>
                  <a:gd name="T37" fmla="*/ 168 h 168"/>
                  <a:gd name="T38" fmla="*/ 87 w 108"/>
                  <a:gd name="T39" fmla="*/ 162 h 168"/>
                  <a:gd name="T40" fmla="*/ 108 w 108"/>
                  <a:gd name="T41" fmla="*/ 148 h 168"/>
                  <a:gd name="T42" fmla="*/ 108 w 108"/>
                  <a:gd name="T43" fmla="*/ 148 h 168"/>
                  <a:gd name="T44" fmla="*/ 108 w 108"/>
                  <a:gd name="T45" fmla="*/ 147 h 168"/>
                  <a:gd name="T46" fmla="*/ 108 w 108"/>
                  <a:gd name="T47" fmla="*/ 147 h 168"/>
                  <a:gd name="T48" fmla="*/ 108 w 108"/>
                  <a:gd name="T49" fmla="*/ 147 h 168"/>
                  <a:gd name="T50" fmla="*/ 87 w 108"/>
                  <a:gd name="T51" fmla="*/ 160 h 168"/>
                  <a:gd name="T52" fmla="*/ 54 w 108"/>
                  <a:gd name="T53" fmla="*/ 168 h 168"/>
                  <a:gd name="T54" fmla="*/ 21 w 108"/>
                  <a:gd name="T55" fmla="*/ 160 h 168"/>
                  <a:gd name="T56" fmla="*/ 0 w 108"/>
                  <a:gd name="T57" fmla="*/ 147 h 168"/>
                  <a:gd name="T58" fmla="*/ 0 w 108"/>
                  <a:gd name="T59" fmla="*/ 147 h 168"/>
                  <a:gd name="T60" fmla="*/ 0 w 108"/>
                  <a:gd name="T61" fmla="*/ 147 h 168"/>
                  <a:gd name="T62" fmla="*/ 0 w 108"/>
                  <a:gd name="T63" fmla="*/ 148 h 168"/>
                  <a:gd name="T64" fmla="*/ 0 w 108"/>
                  <a:gd name="T65" fmla="*/ 14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8">
                    <a:moveTo>
                      <a:pt x="108" y="20"/>
                    </a:moveTo>
                    <a:lnTo>
                      <a:pt x="102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6"/>
                    </a:lnTo>
                    <a:lnTo>
                      <a:pt x="8" y="1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8" y="14"/>
                    </a:lnTo>
                    <a:lnTo>
                      <a:pt x="21" y="6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close/>
                    <a:moveTo>
                      <a:pt x="0" y="148"/>
                    </a:moveTo>
                    <a:lnTo>
                      <a:pt x="8" y="154"/>
                    </a:lnTo>
                    <a:lnTo>
                      <a:pt x="21" y="162"/>
                    </a:lnTo>
                    <a:lnTo>
                      <a:pt x="37" y="166"/>
                    </a:lnTo>
                    <a:lnTo>
                      <a:pt x="54" y="168"/>
                    </a:lnTo>
                    <a:lnTo>
                      <a:pt x="71" y="166"/>
                    </a:lnTo>
                    <a:lnTo>
                      <a:pt x="87" y="162"/>
                    </a:lnTo>
                    <a:lnTo>
                      <a:pt x="102" y="154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0" y="152"/>
                    </a:lnTo>
                    <a:lnTo>
                      <a:pt x="87" y="160"/>
                    </a:lnTo>
                    <a:lnTo>
                      <a:pt x="71" y="166"/>
                    </a:lnTo>
                    <a:lnTo>
                      <a:pt x="54" y="168"/>
                    </a:lnTo>
                    <a:lnTo>
                      <a:pt x="37" y="166"/>
                    </a:lnTo>
                    <a:lnTo>
                      <a:pt x="21" y="160"/>
                    </a:lnTo>
                    <a:lnTo>
                      <a:pt x="8" y="152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3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80" name="Freeform 8908"/>
              <p:cNvSpPr>
                <a:spLocks noEditPoints="1"/>
              </p:cNvSpPr>
              <p:nvPr/>
            </p:nvSpPr>
            <p:spPr bwMode="auto">
              <a:xfrm>
                <a:off x="1996" y="3048"/>
                <a:ext cx="108" cy="168"/>
              </a:xfrm>
              <a:custGeom>
                <a:avLst/>
                <a:gdLst>
                  <a:gd name="T0" fmla="*/ 100 w 108"/>
                  <a:gd name="T1" fmla="*/ 14 h 168"/>
                  <a:gd name="T2" fmla="*/ 71 w 108"/>
                  <a:gd name="T3" fmla="*/ 2 h 168"/>
                  <a:gd name="T4" fmla="*/ 37 w 108"/>
                  <a:gd name="T5" fmla="*/ 2 h 168"/>
                  <a:gd name="T6" fmla="*/ 8 w 108"/>
                  <a:gd name="T7" fmla="*/ 14 h 168"/>
                  <a:gd name="T8" fmla="*/ 0 w 108"/>
                  <a:gd name="T9" fmla="*/ 20 h 168"/>
                  <a:gd name="T10" fmla="*/ 0 w 108"/>
                  <a:gd name="T11" fmla="*/ 22 h 168"/>
                  <a:gd name="T12" fmla="*/ 0 w 108"/>
                  <a:gd name="T13" fmla="*/ 22 h 168"/>
                  <a:gd name="T14" fmla="*/ 0 w 108"/>
                  <a:gd name="T15" fmla="*/ 22 h 168"/>
                  <a:gd name="T16" fmla="*/ 8 w 108"/>
                  <a:gd name="T17" fmla="*/ 16 h 168"/>
                  <a:gd name="T18" fmla="*/ 37 w 108"/>
                  <a:gd name="T19" fmla="*/ 2 h 168"/>
                  <a:gd name="T20" fmla="*/ 71 w 108"/>
                  <a:gd name="T21" fmla="*/ 2 h 168"/>
                  <a:gd name="T22" fmla="*/ 100 w 108"/>
                  <a:gd name="T23" fmla="*/ 16 h 168"/>
                  <a:gd name="T24" fmla="*/ 108 w 108"/>
                  <a:gd name="T25" fmla="*/ 22 h 168"/>
                  <a:gd name="T26" fmla="*/ 108 w 108"/>
                  <a:gd name="T27" fmla="*/ 22 h 168"/>
                  <a:gd name="T28" fmla="*/ 108 w 108"/>
                  <a:gd name="T29" fmla="*/ 22 h 168"/>
                  <a:gd name="T30" fmla="*/ 108 w 108"/>
                  <a:gd name="T31" fmla="*/ 20 h 168"/>
                  <a:gd name="T32" fmla="*/ 0 w 108"/>
                  <a:gd name="T33" fmla="*/ 147 h 168"/>
                  <a:gd name="T34" fmla="*/ 21 w 108"/>
                  <a:gd name="T35" fmla="*/ 160 h 168"/>
                  <a:gd name="T36" fmla="*/ 54 w 108"/>
                  <a:gd name="T37" fmla="*/ 168 h 168"/>
                  <a:gd name="T38" fmla="*/ 87 w 108"/>
                  <a:gd name="T39" fmla="*/ 160 h 168"/>
                  <a:gd name="T40" fmla="*/ 108 w 108"/>
                  <a:gd name="T41" fmla="*/ 147 h 168"/>
                  <a:gd name="T42" fmla="*/ 108 w 108"/>
                  <a:gd name="T43" fmla="*/ 147 h 168"/>
                  <a:gd name="T44" fmla="*/ 108 w 108"/>
                  <a:gd name="T45" fmla="*/ 147 h 168"/>
                  <a:gd name="T46" fmla="*/ 108 w 108"/>
                  <a:gd name="T47" fmla="*/ 147 h 168"/>
                  <a:gd name="T48" fmla="*/ 108 w 108"/>
                  <a:gd name="T49" fmla="*/ 147 h 168"/>
                  <a:gd name="T50" fmla="*/ 87 w 108"/>
                  <a:gd name="T51" fmla="*/ 160 h 168"/>
                  <a:gd name="T52" fmla="*/ 54 w 108"/>
                  <a:gd name="T53" fmla="*/ 166 h 168"/>
                  <a:gd name="T54" fmla="*/ 21 w 108"/>
                  <a:gd name="T55" fmla="*/ 160 h 168"/>
                  <a:gd name="T56" fmla="*/ 0 w 108"/>
                  <a:gd name="T57" fmla="*/ 147 h 168"/>
                  <a:gd name="T58" fmla="*/ 0 w 108"/>
                  <a:gd name="T59" fmla="*/ 147 h 168"/>
                  <a:gd name="T60" fmla="*/ 0 w 108"/>
                  <a:gd name="T61" fmla="*/ 147 h 168"/>
                  <a:gd name="T62" fmla="*/ 0 w 108"/>
                  <a:gd name="T63" fmla="*/ 147 h 168"/>
                  <a:gd name="T64" fmla="*/ 0 w 108"/>
                  <a:gd name="T65" fmla="*/ 14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8">
                    <a:moveTo>
                      <a:pt x="108" y="20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6"/>
                    </a:lnTo>
                    <a:lnTo>
                      <a:pt x="8" y="1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8" y="16"/>
                    </a:lnTo>
                    <a:lnTo>
                      <a:pt x="21" y="8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6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0"/>
                    </a:lnTo>
                    <a:lnTo>
                      <a:pt x="108" y="20"/>
                    </a:lnTo>
                    <a:close/>
                    <a:moveTo>
                      <a:pt x="0" y="147"/>
                    </a:moveTo>
                    <a:lnTo>
                      <a:pt x="8" y="152"/>
                    </a:lnTo>
                    <a:lnTo>
                      <a:pt x="21" y="160"/>
                    </a:lnTo>
                    <a:lnTo>
                      <a:pt x="37" y="166"/>
                    </a:lnTo>
                    <a:lnTo>
                      <a:pt x="54" y="168"/>
                    </a:lnTo>
                    <a:lnTo>
                      <a:pt x="71" y="166"/>
                    </a:lnTo>
                    <a:lnTo>
                      <a:pt x="87" y="160"/>
                    </a:lnTo>
                    <a:lnTo>
                      <a:pt x="100" y="152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0" y="152"/>
                    </a:lnTo>
                    <a:lnTo>
                      <a:pt x="87" y="160"/>
                    </a:lnTo>
                    <a:lnTo>
                      <a:pt x="71" y="166"/>
                    </a:lnTo>
                    <a:lnTo>
                      <a:pt x="54" y="166"/>
                    </a:lnTo>
                    <a:lnTo>
                      <a:pt x="37" y="166"/>
                    </a:lnTo>
                    <a:lnTo>
                      <a:pt x="21" y="160"/>
                    </a:lnTo>
                    <a:lnTo>
                      <a:pt x="8" y="152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close/>
                  </a:path>
                </a:pathLst>
              </a:custGeom>
              <a:solidFill>
                <a:srgbClr val="FF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81" name="Freeform 8909"/>
              <p:cNvSpPr>
                <a:spLocks noEditPoints="1"/>
              </p:cNvSpPr>
              <p:nvPr/>
            </p:nvSpPr>
            <p:spPr bwMode="auto">
              <a:xfrm>
                <a:off x="1996" y="3048"/>
                <a:ext cx="108" cy="166"/>
              </a:xfrm>
              <a:custGeom>
                <a:avLst/>
                <a:gdLst>
                  <a:gd name="T0" fmla="*/ 100 w 108"/>
                  <a:gd name="T1" fmla="*/ 16 h 166"/>
                  <a:gd name="T2" fmla="*/ 71 w 108"/>
                  <a:gd name="T3" fmla="*/ 2 h 166"/>
                  <a:gd name="T4" fmla="*/ 37 w 108"/>
                  <a:gd name="T5" fmla="*/ 2 h 166"/>
                  <a:gd name="T6" fmla="*/ 8 w 108"/>
                  <a:gd name="T7" fmla="*/ 16 h 166"/>
                  <a:gd name="T8" fmla="*/ 0 w 108"/>
                  <a:gd name="T9" fmla="*/ 22 h 166"/>
                  <a:gd name="T10" fmla="*/ 0 w 108"/>
                  <a:gd name="T11" fmla="*/ 22 h 166"/>
                  <a:gd name="T12" fmla="*/ 0 w 108"/>
                  <a:gd name="T13" fmla="*/ 22 h 166"/>
                  <a:gd name="T14" fmla="*/ 0 w 108"/>
                  <a:gd name="T15" fmla="*/ 22 h 166"/>
                  <a:gd name="T16" fmla="*/ 8 w 108"/>
                  <a:gd name="T17" fmla="*/ 16 h 166"/>
                  <a:gd name="T18" fmla="*/ 39 w 108"/>
                  <a:gd name="T19" fmla="*/ 2 h 166"/>
                  <a:gd name="T20" fmla="*/ 71 w 108"/>
                  <a:gd name="T21" fmla="*/ 2 h 166"/>
                  <a:gd name="T22" fmla="*/ 100 w 108"/>
                  <a:gd name="T23" fmla="*/ 16 h 166"/>
                  <a:gd name="T24" fmla="*/ 108 w 108"/>
                  <a:gd name="T25" fmla="*/ 22 h 166"/>
                  <a:gd name="T26" fmla="*/ 108 w 108"/>
                  <a:gd name="T27" fmla="*/ 22 h 166"/>
                  <a:gd name="T28" fmla="*/ 108 w 108"/>
                  <a:gd name="T29" fmla="*/ 22 h 166"/>
                  <a:gd name="T30" fmla="*/ 108 w 108"/>
                  <a:gd name="T31" fmla="*/ 22 h 166"/>
                  <a:gd name="T32" fmla="*/ 0 w 108"/>
                  <a:gd name="T33" fmla="*/ 147 h 166"/>
                  <a:gd name="T34" fmla="*/ 21 w 108"/>
                  <a:gd name="T35" fmla="*/ 160 h 166"/>
                  <a:gd name="T36" fmla="*/ 54 w 108"/>
                  <a:gd name="T37" fmla="*/ 166 h 166"/>
                  <a:gd name="T38" fmla="*/ 87 w 108"/>
                  <a:gd name="T39" fmla="*/ 160 h 166"/>
                  <a:gd name="T40" fmla="*/ 108 w 108"/>
                  <a:gd name="T41" fmla="*/ 147 h 166"/>
                  <a:gd name="T42" fmla="*/ 108 w 108"/>
                  <a:gd name="T43" fmla="*/ 147 h 166"/>
                  <a:gd name="T44" fmla="*/ 108 w 108"/>
                  <a:gd name="T45" fmla="*/ 145 h 166"/>
                  <a:gd name="T46" fmla="*/ 108 w 108"/>
                  <a:gd name="T47" fmla="*/ 145 h 166"/>
                  <a:gd name="T48" fmla="*/ 108 w 108"/>
                  <a:gd name="T49" fmla="*/ 145 h 166"/>
                  <a:gd name="T50" fmla="*/ 87 w 108"/>
                  <a:gd name="T51" fmla="*/ 160 h 166"/>
                  <a:gd name="T52" fmla="*/ 54 w 108"/>
                  <a:gd name="T53" fmla="*/ 166 h 166"/>
                  <a:gd name="T54" fmla="*/ 23 w 108"/>
                  <a:gd name="T55" fmla="*/ 160 h 166"/>
                  <a:gd name="T56" fmla="*/ 0 w 108"/>
                  <a:gd name="T57" fmla="*/ 145 h 166"/>
                  <a:gd name="T58" fmla="*/ 0 w 108"/>
                  <a:gd name="T59" fmla="*/ 145 h 166"/>
                  <a:gd name="T60" fmla="*/ 0 w 108"/>
                  <a:gd name="T61" fmla="*/ 147 h 166"/>
                  <a:gd name="T62" fmla="*/ 0 w 108"/>
                  <a:gd name="T63" fmla="*/ 147 h 166"/>
                  <a:gd name="T64" fmla="*/ 0 w 108"/>
                  <a:gd name="T65" fmla="*/ 147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6">
                    <a:moveTo>
                      <a:pt x="108" y="22"/>
                    </a:moveTo>
                    <a:lnTo>
                      <a:pt x="100" y="16"/>
                    </a:lnTo>
                    <a:lnTo>
                      <a:pt x="87" y="8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8"/>
                    </a:lnTo>
                    <a:lnTo>
                      <a:pt x="8" y="1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8" y="16"/>
                    </a:lnTo>
                    <a:lnTo>
                      <a:pt x="23" y="8"/>
                    </a:lnTo>
                    <a:lnTo>
                      <a:pt x="39" y="2"/>
                    </a:lnTo>
                    <a:lnTo>
                      <a:pt x="54" y="2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6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close/>
                    <a:moveTo>
                      <a:pt x="0" y="147"/>
                    </a:moveTo>
                    <a:lnTo>
                      <a:pt x="8" y="152"/>
                    </a:lnTo>
                    <a:lnTo>
                      <a:pt x="21" y="160"/>
                    </a:lnTo>
                    <a:lnTo>
                      <a:pt x="37" y="166"/>
                    </a:lnTo>
                    <a:lnTo>
                      <a:pt x="54" y="166"/>
                    </a:lnTo>
                    <a:lnTo>
                      <a:pt x="71" y="166"/>
                    </a:lnTo>
                    <a:lnTo>
                      <a:pt x="87" y="160"/>
                    </a:lnTo>
                    <a:lnTo>
                      <a:pt x="100" y="152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5"/>
                    </a:lnTo>
                    <a:lnTo>
                      <a:pt x="108" y="145"/>
                    </a:lnTo>
                    <a:lnTo>
                      <a:pt x="108" y="145"/>
                    </a:lnTo>
                    <a:lnTo>
                      <a:pt x="108" y="145"/>
                    </a:lnTo>
                    <a:lnTo>
                      <a:pt x="108" y="145"/>
                    </a:lnTo>
                    <a:lnTo>
                      <a:pt x="100" y="152"/>
                    </a:lnTo>
                    <a:lnTo>
                      <a:pt x="87" y="160"/>
                    </a:lnTo>
                    <a:lnTo>
                      <a:pt x="71" y="164"/>
                    </a:lnTo>
                    <a:lnTo>
                      <a:pt x="54" y="166"/>
                    </a:lnTo>
                    <a:lnTo>
                      <a:pt x="39" y="164"/>
                    </a:lnTo>
                    <a:lnTo>
                      <a:pt x="23" y="160"/>
                    </a:lnTo>
                    <a:lnTo>
                      <a:pt x="8" y="152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close/>
                  </a:path>
                </a:pathLst>
              </a:custGeom>
              <a:solidFill>
                <a:srgbClr val="FF3E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82" name="Freeform 8910"/>
              <p:cNvSpPr>
                <a:spLocks noEditPoints="1"/>
              </p:cNvSpPr>
              <p:nvPr/>
            </p:nvSpPr>
            <p:spPr bwMode="auto">
              <a:xfrm>
                <a:off x="1996" y="3050"/>
                <a:ext cx="110" cy="164"/>
              </a:xfrm>
              <a:custGeom>
                <a:avLst/>
                <a:gdLst>
                  <a:gd name="T0" fmla="*/ 100 w 110"/>
                  <a:gd name="T1" fmla="*/ 14 h 164"/>
                  <a:gd name="T2" fmla="*/ 71 w 110"/>
                  <a:gd name="T3" fmla="*/ 0 h 164"/>
                  <a:gd name="T4" fmla="*/ 39 w 110"/>
                  <a:gd name="T5" fmla="*/ 0 h 164"/>
                  <a:gd name="T6" fmla="*/ 8 w 110"/>
                  <a:gd name="T7" fmla="*/ 14 h 164"/>
                  <a:gd name="T8" fmla="*/ 0 w 110"/>
                  <a:gd name="T9" fmla="*/ 20 h 164"/>
                  <a:gd name="T10" fmla="*/ 0 w 110"/>
                  <a:gd name="T11" fmla="*/ 22 h 164"/>
                  <a:gd name="T12" fmla="*/ 0 w 110"/>
                  <a:gd name="T13" fmla="*/ 22 h 164"/>
                  <a:gd name="T14" fmla="*/ 0 w 110"/>
                  <a:gd name="T15" fmla="*/ 22 h 164"/>
                  <a:gd name="T16" fmla="*/ 8 w 110"/>
                  <a:gd name="T17" fmla="*/ 14 h 164"/>
                  <a:gd name="T18" fmla="*/ 39 w 110"/>
                  <a:gd name="T19" fmla="*/ 2 h 164"/>
                  <a:gd name="T20" fmla="*/ 71 w 110"/>
                  <a:gd name="T21" fmla="*/ 2 h 164"/>
                  <a:gd name="T22" fmla="*/ 100 w 110"/>
                  <a:gd name="T23" fmla="*/ 14 h 164"/>
                  <a:gd name="T24" fmla="*/ 110 w 110"/>
                  <a:gd name="T25" fmla="*/ 22 h 164"/>
                  <a:gd name="T26" fmla="*/ 110 w 110"/>
                  <a:gd name="T27" fmla="*/ 22 h 164"/>
                  <a:gd name="T28" fmla="*/ 110 w 110"/>
                  <a:gd name="T29" fmla="*/ 22 h 164"/>
                  <a:gd name="T30" fmla="*/ 108 w 110"/>
                  <a:gd name="T31" fmla="*/ 20 h 164"/>
                  <a:gd name="T32" fmla="*/ 0 w 110"/>
                  <a:gd name="T33" fmla="*/ 143 h 164"/>
                  <a:gd name="T34" fmla="*/ 23 w 110"/>
                  <a:gd name="T35" fmla="*/ 158 h 164"/>
                  <a:gd name="T36" fmla="*/ 54 w 110"/>
                  <a:gd name="T37" fmla="*/ 164 h 164"/>
                  <a:gd name="T38" fmla="*/ 87 w 110"/>
                  <a:gd name="T39" fmla="*/ 158 h 164"/>
                  <a:gd name="T40" fmla="*/ 108 w 110"/>
                  <a:gd name="T41" fmla="*/ 143 h 164"/>
                  <a:gd name="T42" fmla="*/ 110 w 110"/>
                  <a:gd name="T43" fmla="*/ 143 h 164"/>
                  <a:gd name="T44" fmla="*/ 110 w 110"/>
                  <a:gd name="T45" fmla="*/ 143 h 164"/>
                  <a:gd name="T46" fmla="*/ 110 w 110"/>
                  <a:gd name="T47" fmla="*/ 143 h 164"/>
                  <a:gd name="T48" fmla="*/ 110 w 110"/>
                  <a:gd name="T49" fmla="*/ 143 h 164"/>
                  <a:gd name="T50" fmla="*/ 87 w 110"/>
                  <a:gd name="T51" fmla="*/ 156 h 164"/>
                  <a:gd name="T52" fmla="*/ 54 w 110"/>
                  <a:gd name="T53" fmla="*/ 164 h 164"/>
                  <a:gd name="T54" fmla="*/ 23 w 110"/>
                  <a:gd name="T55" fmla="*/ 156 h 164"/>
                  <a:gd name="T56" fmla="*/ 0 w 110"/>
                  <a:gd name="T57" fmla="*/ 143 h 164"/>
                  <a:gd name="T58" fmla="*/ 0 w 110"/>
                  <a:gd name="T59" fmla="*/ 143 h 164"/>
                  <a:gd name="T60" fmla="*/ 0 w 110"/>
                  <a:gd name="T61" fmla="*/ 143 h 164"/>
                  <a:gd name="T62" fmla="*/ 0 w 110"/>
                  <a:gd name="T63" fmla="*/ 143 h 164"/>
                  <a:gd name="T64" fmla="*/ 0 w 110"/>
                  <a:gd name="T65" fmla="*/ 14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64">
                    <a:moveTo>
                      <a:pt x="108" y="20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1" y="0"/>
                    </a:lnTo>
                    <a:lnTo>
                      <a:pt x="54" y="0"/>
                    </a:lnTo>
                    <a:lnTo>
                      <a:pt x="39" y="0"/>
                    </a:lnTo>
                    <a:lnTo>
                      <a:pt x="23" y="6"/>
                    </a:lnTo>
                    <a:lnTo>
                      <a:pt x="8" y="1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8" y="14"/>
                    </a:lnTo>
                    <a:lnTo>
                      <a:pt x="23" y="6"/>
                    </a:lnTo>
                    <a:lnTo>
                      <a:pt x="39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08" y="20"/>
                    </a:lnTo>
                    <a:lnTo>
                      <a:pt x="108" y="20"/>
                    </a:lnTo>
                    <a:close/>
                    <a:moveTo>
                      <a:pt x="0" y="143"/>
                    </a:moveTo>
                    <a:lnTo>
                      <a:pt x="8" y="150"/>
                    </a:lnTo>
                    <a:lnTo>
                      <a:pt x="23" y="158"/>
                    </a:lnTo>
                    <a:lnTo>
                      <a:pt x="39" y="162"/>
                    </a:lnTo>
                    <a:lnTo>
                      <a:pt x="54" y="164"/>
                    </a:lnTo>
                    <a:lnTo>
                      <a:pt x="71" y="162"/>
                    </a:lnTo>
                    <a:lnTo>
                      <a:pt x="87" y="158"/>
                    </a:lnTo>
                    <a:lnTo>
                      <a:pt x="100" y="150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00" y="150"/>
                    </a:lnTo>
                    <a:lnTo>
                      <a:pt x="87" y="156"/>
                    </a:lnTo>
                    <a:lnTo>
                      <a:pt x="71" y="162"/>
                    </a:lnTo>
                    <a:lnTo>
                      <a:pt x="54" y="164"/>
                    </a:lnTo>
                    <a:lnTo>
                      <a:pt x="39" y="162"/>
                    </a:lnTo>
                    <a:lnTo>
                      <a:pt x="23" y="156"/>
                    </a:lnTo>
                    <a:lnTo>
                      <a:pt x="8" y="150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close/>
                  </a:path>
                </a:pathLst>
              </a:cu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83" name="Freeform 8911"/>
              <p:cNvSpPr>
                <a:spLocks noEditPoints="1"/>
              </p:cNvSpPr>
              <p:nvPr/>
            </p:nvSpPr>
            <p:spPr bwMode="auto">
              <a:xfrm>
                <a:off x="1996" y="3050"/>
                <a:ext cx="110" cy="164"/>
              </a:xfrm>
              <a:custGeom>
                <a:avLst/>
                <a:gdLst>
                  <a:gd name="T0" fmla="*/ 100 w 110"/>
                  <a:gd name="T1" fmla="*/ 14 h 164"/>
                  <a:gd name="T2" fmla="*/ 71 w 110"/>
                  <a:gd name="T3" fmla="*/ 2 h 164"/>
                  <a:gd name="T4" fmla="*/ 39 w 110"/>
                  <a:gd name="T5" fmla="*/ 2 h 164"/>
                  <a:gd name="T6" fmla="*/ 8 w 110"/>
                  <a:gd name="T7" fmla="*/ 14 h 164"/>
                  <a:gd name="T8" fmla="*/ 0 w 110"/>
                  <a:gd name="T9" fmla="*/ 22 h 164"/>
                  <a:gd name="T10" fmla="*/ 0 w 110"/>
                  <a:gd name="T11" fmla="*/ 22 h 164"/>
                  <a:gd name="T12" fmla="*/ 0 w 110"/>
                  <a:gd name="T13" fmla="*/ 22 h 164"/>
                  <a:gd name="T14" fmla="*/ 0 w 110"/>
                  <a:gd name="T15" fmla="*/ 22 h 164"/>
                  <a:gd name="T16" fmla="*/ 10 w 110"/>
                  <a:gd name="T17" fmla="*/ 14 h 164"/>
                  <a:gd name="T18" fmla="*/ 39 w 110"/>
                  <a:gd name="T19" fmla="*/ 2 h 164"/>
                  <a:gd name="T20" fmla="*/ 71 w 110"/>
                  <a:gd name="T21" fmla="*/ 2 h 164"/>
                  <a:gd name="T22" fmla="*/ 100 w 110"/>
                  <a:gd name="T23" fmla="*/ 14 h 164"/>
                  <a:gd name="T24" fmla="*/ 110 w 110"/>
                  <a:gd name="T25" fmla="*/ 22 h 164"/>
                  <a:gd name="T26" fmla="*/ 110 w 110"/>
                  <a:gd name="T27" fmla="*/ 22 h 164"/>
                  <a:gd name="T28" fmla="*/ 110 w 110"/>
                  <a:gd name="T29" fmla="*/ 22 h 164"/>
                  <a:gd name="T30" fmla="*/ 110 w 110"/>
                  <a:gd name="T31" fmla="*/ 22 h 164"/>
                  <a:gd name="T32" fmla="*/ 0 w 110"/>
                  <a:gd name="T33" fmla="*/ 143 h 164"/>
                  <a:gd name="T34" fmla="*/ 23 w 110"/>
                  <a:gd name="T35" fmla="*/ 156 h 164"/>
                  <a:gd name="T36" fmla="*/ 54 w 110"/>
                  <a:gd name="T37" fmla="*/ 164 h 164"/>
                  <a:gd name="T38" fmla="*/ 87 w 110"/>
                  <a:gd name="T39" fmla="*/ 156 h 164"/>
                  <a:gd name="T40" fmla="*/ 110 w 110"/>
                  <a:gd name="T41" fmla="*/ 143 h 164"/>
                  <a:gd name="T42" fmla="*/ 110 w 110"/>
                  <a:gd name="T43" fmla="*/ 143 h 164"/>
                  <a:gd name="T44" fmla="*/ 110 w 110"/>
                  <a:gd name="T45" fmla="*/ 143 h 164"/>
                  <a:gd name="T46" fmla="*/ 110 w 110"/>
                  <a:gd name="T47" fmla="*/ 141 h 164"/>
                  <a:gd name="T48" fmla="*/ 110 w 110"/>
                  <a:gd name="T49" fmla="*/ 141 h 164"/>
                  <a:gd name="T50" fmla="*/ 87 w 110"/>
                  <a:gd name="T51" fmla="*/ 156 h 164"/>
                  <a:gd name="T52" fmla="*/ 54 w 110"/>
                  <a:gd name="T53" fmla="*/ 164 h 164"/>
                  <a:gd name="T54" fmla="*/ 23 w 110"/>
                  <a:gd name="T55" fmla="*/ 156 h 164"/>
                  <a:gd name="T56" fmla="*/ 0 w 110"/>
                  <a:gd name="T57" fmla="*/ 141 h 164"/>
                  <a:gd name="T58" fmla="*/ 0 w 110"/>
                  <a:gd name="T59" fmla="*/ 141 h 164"/>
                  <a:gd name="T60" fmla="*/ 0 w 110"/>
                  <a:gd name="T61" fmla="*/ 143 h 164"/>
                  <a:gd name="T62" fmla="*/ 0 w 110"/>
                  <a:gd name="T63" fmla="*/ 143 h 164"/>
                  <a:gd name="T64" fmla="*/ 0 w 110"/>
                  <a:gd name="T65" fmla="*/ 14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64">
                    <a:moveTo>
                      <a:pt x="110" y="22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9" y="2"/>
                    </a:lnTo>
                    <a:lnTo>
                      <a:pt x="23" y="6"/>
                    </a:lnTo>
                    <a:lnTo>
                      <a:pt x="8" y="1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0" y="14"/>
                    </a:lnTo>
                    <a:lnTo>
                      <a:pt x="23" y="6"/>
                    </a:lnTo>
                    <a:lnTo>
                      <a:pt x="39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close/>
                    <a:moveTo>
                      <a:pt x="0" y="143"/>
                    </a:moveTo>
                    <a:lnTo>
                      <a:pt x="8" y="150"/>
                    </a:lnTo>
                    <a:lnTo>
                      <a:pt x="23" y="156"/>
                    </a:lnTo>
                    <a:lnTo>
                      <a:pt x="39" y="162"/>
                    </a:lnTo>
                    <a:lnTo>
                      <a:pt x="54" y="164"/>
                    </a:lnTo>
                    <a:lnTo>
                      <a:pt x="71" y="162"/>
                    </a:lnTo>
                    <a:lnTo>
                      <a:pt x="87" y="156"/>
                    </a:lnTo>
                    <a:lnTo>
                      <a:pt x="100" y="150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00" y="148"/>
                    </a:lnTo>
                    <a:lnTo>
                      <a:pt x="87" y="156"/>
                    </a:lnTo>
                    <a:lnTo>
                      <a:pt x="71" y="162"/>
                    </a:lnTo>
                    <a:lnTo>
                      <a:pt x="54" y="164"/>
                    </a:lnTo>
                    <a:lnTo>
                      <a:pt x="39" y="162"/>
                    </a:lnTo>
                    <a:lnTo>
                      <a:pt x="23" y="156"/>
                    </a:lnTo>
                    <a:lnTo>
                      <a:pt x="10" y="148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close/>
                  </a:path>
                </a:pathLst>
              </a:cu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84" name="Freeform 8912"/>
              <p:cNvSpPr>
                <a:spLocks noEditPoints="1"/>
              </p:cNvSpPr>
              <p:nvPr/>
            </p:nvSpPr>
            <p:spPr bwMode="auto">
              <a:xfrm>
                <a:off x="1996" y="3050"/>
                <a:ext cx="110" cy="164"/>
              </a:xfrm>
              <a:custGeom>
                <a:avLst/>
                <a:gdLst>
                  <a:gd name="T0" fmla="*/ 100 w 110"/>
                  <a:gd name="T1" fmla="*/ 14 h 164"/>
                  <a:gd name="T2" fmla="*/ 71 w 110"/>
                  <a:gd name="T3" fmla="*/ 2 h 164"/>
                  <a:gd name="T4" fmla="*/ 39 w 110"/>
                  <a:gd name="T5" fmla="*/ 2 h 164"/>
                  <a:gd name="T6" fmla="*/ 10 w 110"/>
                  <a:gd name="T7" fmla="*/ 14 h 164"/>
                  <a:gd name="T8" fmla="*/ 0 w 110"/>
                  <a:gd name="T9" fmla="*/ 22 h 164"/>
                  <a:gd name="T10" fmla="*/ 0 w 110"/>
                  <a:gd name="T11" fmla="*/ 23 h 164"/>
                  <a:gd name="T12" fmla="*/ 0 w 110"/>
                  <a:gd name="T13" fmla="*/ 23 h 164"/>
                  <a:gd name="T14" fmla="*/ 0 w 110"/>
                  <a:gd name="T15" fmla="*/ 23 h 164"/>
                  <a:gd name="T16" fmla="*/ 10 w 110"/>
                  <a:gd name="T17" fmla="*/ 16 h 164"/>
                  <a:gd name="T18" fmla="*/ 39 w 110"/>
                  <a:gd name="T19" fmla="*/ 2 h 164"/>
                  <a:gd name="T20" fmla="*/ 71 w 110"/>
                  <a:gd name="T21" fmla="*/ 2 h 164"/>
                  <a:gd name="T22" fmla="*/ 100 w 110"/>
                  <a:gd name="T23" fmla="*/ 16 h 164"/>
                  <a:gd name="T24" fmla="*/ 110 w 110"/>
                  <a:gd name="T25" fmla="*/ 23 h 164"/>
                  <a:gd name="T26" fmla="*/ 110 w 110"/>
                  <a:gd name="T27" fmla="*/ 23 h 164"/>
                  <a:gd name="T28" fmla="*/ 110 w 110"/>
                  <a:gd name="T29" fmla="*/ 23 h 164"/>
                  <a:gd name="T30" fmla="*/ 110 w 110"/>
                  <a:gd name="T31" fmla="*/ 22 h 164"/>
                  <a:gd name="T32" fmla="*/ 0 w 110"/>
                  <a:gd name="T33" fmla="*/ 141 h 164"/>
                  <a:gd name="T34" fmla="*/ 23 w 110"/>
                  <a:gd name="T35" fmla="*/ 156 h 164"/>
                  <a:gd name="T36" fmla="*/ 54 w 110"/>
                  <a:gd name="T37" fmla="*/ 164 h 164"/>
                  <a:gd name="T38" fmla="*/ 87 w 110"/>
                  <a:gd name="T39" fmla="*/ 156 h 164"/>
                  <a:gd name="T40" fmla="*/ 110 w 110"/>
                  <a:gd name="T41" fmla="*/ 141 h 164"/>
                  <a:gd name="T42" fmla="*/ 110 w 110"/>
                  <a:gd name="T43" fmla="*/ 141 h 164"/>
                  <a:gd name="T44" fmla="*/ 110 w 110"/>
                  <a:gd name="T45" fmla="*/ 141 h 164"/>
                  <a:gd name="T46" fmla="*/ 110 w 110"/>
                  <a:gd name="T47" fmla="*/ 141 h 164"/>
                  <a:gd name="T48" fmla="*/ 110 w 110"/>
                  <a:gd name="T49" fmla="*/ 141 h 164"/>
                  <a:gd name="T50" fmla="*/ 87 w 110"/>
                  <a:gd name="T51" fmla="*/ 156 h 164"/>
                  <a:gd name="T52" fmla="*/ 54 w 110"/>
                  <a:gd name="T53" fmla="*/ 162 h 164"/>
                  <a:gd name="T54" fmla="*/ 23 w 110"/>
                  <a:gd name="T55" fmla="*/ 156 h 164"/>
                  <a:gd name="T56" fmla="*/ 0 w 110"/>
                  <a:gd name="T57" fmla="*/ 141 h 164"/>
                  <a:gd name="T58" fmla="*/ 0 w 110"/>
                  <a:gd name="T59" fmla="*/ 141 h 164"/>
                  <a:gd name="T60" fmla="*/ 0 w 110"/>
                  <a:gd name="T61" fmla="*/ 141 h 164"/>
                  <a:gd name="T62" fmla="*/ 0 w 110"/>
                  <a:gd name="T63" fmla="*/ 141 h 164"/>
                  <a:gd name="T64" fmla="*/ 0 w 110"/>
                  <a:gd name="T65" fmla="*/ 14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64">
                    <a:moveTo>
                      <a:pt x="110" y="22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9" y="2"/>
                    </a:lnTo>
                    <a:lnTo>
                      <a:pt x="23" y="6"/>
                    </a:lnTo>
                    <a:lnTo>
                      <a:pt x="10" y="1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0" y="16"/>
                    </a:lnTo>
                    <a:lnTo>
                      <a:pt x="23" y="8"/>
                    </a:lnTo>
                    <a:lnTo>
                      <a:pt x="39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6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close/>
                    <a:moveTo>
                      <a:pt x="0" y="141"/>
                    </a:moveTo>
                    <a:lnTo>
                      <a:pt x="10" y="148"/>
                    </a:lnTo>
                    <a:lnTo>
                      <a:pt x="23" y="156"/>
                    </a:lnTo>
                    <a:lnTo>
                      <a:pt x="39" y="162"/>
                    </a:lnTo>
                    <a:lnTo>
                      <a:pt x="54" y="164"/>
                    </a:lnTo>
                    <a:lnTo>
                      <a:pt x="71" y="162"/>
                    </a:lnTo>
                    <a:lnTo>
                      <a:pt x="87" y="156"/>
                    </a:lnTo>
                    <a:lnTo>
                      <a:pt x="100" y="148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00" y="148"/>
                    </a:lnTo>
                    <a:lnTo>
                      <a:pt x="87" y="156"/>
                    </a:lnTo>
                    <a:lnTo>
                      <a:pt x="71" y="160"/>
                    </a:lnTo>
                    <a:lnTo>
                      <a:pt x="54" y="162"/>
                    </a:lnTo>
                    <a:lnTo>
                      <a:pt x="39" y="160"/>
                    </a:lnTo>
                    <a:lnTo>
                      <a:pt x="23" y="156"/>
                    </a:lnTo>
                    <a:lnTo>
                      <a:pt x="10" y="148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FF4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85" name="Freeform 8913"/>
              <p:cNvSpPr>
                <a:spLocks noEditPoints="1"/>
              </p:cNvSpPr>
              <p:nvPr/>
            </p:nvSpPr>
            <p:spPr bwMode="auto">
              <a:xfrm>
                <a:off x="1994" y="3050"/>
                <a:ext cx="112" cy="162"/>
              </a:xfrm>
              <a:custGeom>
                <a:avLst/>
                <a:gdLst>
                  <a:gd name="T0" fmla="*/ 102 w 112"/>
                  <a:gd name="T1" fmla="*/ 16 h 162"/>
                  <a:gd name="T2" fmla="*/ 73 w 112"/>
                  <a:gd name="T3" fmla="*/ 2 h 162"/>
                  <a:gd name="T4" fmla="*/ 41 w 112"/>
                  <a:gd name="T5" fmla="*/ 2 h 162"/>
                  <a:gd name="T6" fmla="*/ 12 w 112"/>
                  <a:gd name="T7" fmla="*/ 16 h 162"/>
                  <a:gd name="T8" fmla="*/ 2 w 112"/>
                  <a:gd name="T9" fmla="*/ 23 h 162"/>
                  <a:gd name="T10" fmla="*/ 0 w 112"/>
                  <a:gd name="T11" fmla="*/ 23 h 162"/>
                  <a:gd name="T12" fmla="*/ 0 w 112"/>
                  <a:gd name="T13" fmla="*/ 23 h 162"/>
                  <a:gd name="T14" fmla="*/ 0 w 112"/>
                  <a:gd name="T15" fmla="*/ 23 h 162"/>
                  <a:gd name="T16" fmla="*/ 12 w 112"/>
                  <a:gd name="T17" fmla="*/ 16 h 162"/>
                  <a:gd name="T18" fmla="*/ 41 w 112"/>
                  <a:gd name="T19" fmla="*/ 2 h 162"/>
                  <a:gd name="T20" fmla="*/ 73 w 112"/>
                  <a:gd name="T21" fmla="*/ 2 h 162"/>
                  <a:gd name="T22" fmla="*/ 102 w 112"/>
                  <a:gd name="T23" fmla="*/ 16 h 162"/>
                  <a:gd name="T24" fmla="*/ 112 w 112"/>
                  <a:gd name="T25" fmla="*/ 23 h 162"/>
                  <a:gd name="T26" fmla="*/ 112 w 112"/>
                  <a:gd name="T27" fmla="*/ 23 h 162"/>
                  <a:gd name="T28" fmla="*/ 112 w 112"/>
                  <a:gd name="T29" fmla="*/ 23 h 162"/>
                  <a:gd name="T30" fmla="*/ 112 w 112"/>
                  <a:gd name="T31" fmla="*/ 23 h 162"/>
                  <a:gd name="T32" fmla="*/ 2 w 112"/>
                  <a:gd name="T33" fmla="*/ 141 h 162"/>
                  <a:gd name="T34" fmla="*/ 25 w 112"/>
                  <a:gd name="T35" fmla="*/ 156 h 162"/>
                  <a:gd name="T36" fmla="*/ 56 w 112"/>
                  <a:gd name="T37" fmla="*/ 162 h 162"/>
                  <a:gd name="T38" fmla="*/ 89 w 112"/>
                  <a:gd name="T39" fmla="*/ 156 h 162"/>
                  <a:gd name="T40" fmla="*/ 112 w 112"/>
                  <a:gd name="T41" fmla="*/ 141 h 162"/>
                  <a:gd name="T42" fmla="*/ 112 w 112"/>
                  <a:gd name="T43" fmla="*/ 141 h 162"/>
                  <a:gd name="T44" fmla="*/ 112 w 112"/>
                  <a:gd name="T45" fmla="*/ 141 h 162"/>
                  <a:gd name="T46" fmla="*/ 112 w 112"/>
                  <a:gd name="T47" fmla="*/ 139 h 162"/>
                  <a:gd name="T48" fmla="*/ 112 w 112"/>
                  <a:gd name="T49" fmla="*/ 139 h 162"/>
                  <a:gd name="T50" fmla="*/ 87 w 112"/>
                  <a:gd name="T51" fmla="*/ 156 h 162"/>
                  <a:gd name="T52" fmla="*/ 56 w 112"/>
                  <a:gd name="T53" fmla="*/ 162 h 162"/>
                  <a:gd name="T54" fmla="*/ 25 w 112"/>
                  <a:gd name="T55" fmla="*/ 156 h 162"/>
                  <a:gd name="T56" fmla="*/ 0 w 112"/>
                  <a:gd name="T57" fmla="*/ 139 h 162"/>
                  <a:gd name="T58" fmla="*/ 0 w 112"/>
                  <a:gd name="T59" fmla="*/ 139 h 162"/>
                  <a:gd name="T60" fmla="*/ 0 w 112"/>
                  <a:gd name="T61" fmla="*/ 141 h 162"/>
                  <a:gd name="T62" fmla="*/ 0 w 112"/>
                  <a:gd name="T63" fmla="*/ 141 h 162"/>
                  <a:gd name="T64" fmla="*/ 2 w 112"/>
                  <a:gd name="T65" fmla="*/ 14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62">
                    <a:moveTo>
                      <a:pt x="112" y="23"/>
                    </a:moveTo>
                    <a:lnTo>
                      <a:pt x="102" y="16"/>
                    </a:lnTo>
                    <a:lnTo>
                      <a:pt x="89" y="8"/>
                    </a:lnTo>
                    <a:lnTo>
                      <a:pt x="73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8"/>
                    </a:lnTo>
                    <a:lnTo>
                      <a:pt x="12" y="16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6"/>
                    </a:lnTo>
                    <a:lnTo>
                      <a:pt x="25" y="8"/>
                    </a:lnTo>
                    <a:lnTo>
                      <a:pt x="41" y="2"/>
                    </a:lnTo>
                    <a:lnTo>
                      <a:pt x="56" y="2"/>
                    </a:lnTo>
                    <a:lnTo>
                      <a:pt x="73" y="2"/>
                    </a:lnTo>
                    <a:lnTo>
                      <a:pt x="87" y="8"/>
                    </a:lnTo>
                    <a:lnTo>
                      <a:pt x="102" y="16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close/>
                    <a:moveTo>
                      <a:pt x="2" y="141"/>
                    </a:moveTo>
                    <a:lnTo>
                      <a:pt x="12" y="148"/>
                    </a:lnTo>
                    <a:lnTo>
                      <a:pt x="25" y="156"/>
                    </a:lnTo>
                    <a:lnTo>
                      <a:pt x="41" y="160"/>
                    </a:lnTo>
                    <a:lnTo>
                      <a:pt x="56" y="162"/>
                    </a:lnTo>
                    <a:lnTo>
                      <a:pt x="73" y="160"/>
                    </a:lnTo>
                    <a:lnTo>
                      <a:pt x="89" y="156"/>
                    </a:lnTo>
                    <a:lnTo>
                      <a:pt x="102" y="148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39"/>
                    </a:lnTo>
                    <a:lnTo>
                      <a:pt x="112" y="139"/>
                    </a:lnTo>
                    <a:lnTo>
                      <a:pt x="112" y="139"/>
                    </a:lnTo>
                    <a:lnTo>
                      <a:pt x="102" y="148"/>
                    </a:lnTo>
                    <a:lnTo>
                      <a:pt x="87" y="156"/>
                    </a:lnTo>
                    <a:lnTo>
                      <a:pt x="73" y="160"/>
                    </a:lnTo>
                    <a:lnTo>
                      <a:pt x="56" y="162"/>
                    </a:lnTo>
                    <a:lnTo>
                      <a:pt x="41" y="160"/>
                    </a:lnTo>
                    <a:lnTo>
                      <a:pt x="25" y="156"/>
                    </a:lnTo>
                    <a:lnTo>
                      <a:pt x="12" y="148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2" y="141"/>
                    </a:lnTo>
                    <a:lnTo>
                      <a:pt x="2" y="141"/>
                    </a:lnTo>
                    <a:close/>
                  </a:path>
                </a:pathLst>
              </a:custGeom>
              <a:solidFill>
                <a:srgbClr val="FF4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86" name="Freeform 8914"/>
              <p:cNvSpPr>
                <a:spLocks noEditPoints="1"/>
              </p:cNvSpPr>
              <p:nvPr/>
            </p:nvSpPr>
            <p:spPr bwMode="auto">
              <a:xfrm>
                <a:off x="1994" y="3052"/>
                <a:ext cx="112" cy="160"/>
              </a:xfrm>
              <a:custGeom>
                <a:avLst/>
                <a:gdLst>
                  <a:gd name="T0" fmla="*/ 102 w 112"/>
                  <a:gd name="T1" fmla="*/ 14 h 160"/>
                  <a:gd name="T2" fmla="*/ 73 w 112"/>
                  <a:gd name="T3" fmla="*/ 0 h 160"/>
                  <a:gd name="T4" fmla="*/ 41 w 112"/>
                  <a:gd name="T5" fmla="*/ 0 h 160"/>
                  <a:gd name="T6" fmla="*/ 12 w 112"/>
                  <a:gd name="T7" fmla="*/ 14 h 160"/>
                  <a:gd name="T8" fmla="*/ 0 w 112"/>
                  <a:gd name="T9" fmla="*/ 21 h 160"/>
                  <a:gd name="T10" fmla="*/ 0 w 112"/>
                  <a:gd name="T11" fmla="*/ 21 h 160"/>
                  <a:gd name="T12" fmla="*/ 0 w 112"/>
                  <a:gd name="T13" fmla="*/ 23 h 160"/>
                  <a:gd name="T14" fmla="*/ 0 w 112"/>
                  <a:gd name="T15" fmla="*/ 23 h 160"/>
                  <a:gd name="T16" fmla="*/ 12 w 112"/>
                  <a:gd name="T17" fmla="*/ 14 h 160"/>
                  <a:gd name="T18" fmla="*/ 41 w 112"/>
                  <a:gd name="T19" fmla="*/ 2 h 160"/>
                  <a:gd name="T20" fmla="*/ 73 w 112"/>
                  <a:gd name="T21" fmla="*/ 2 h 160"/>
                  <a:gd name="T22" fmla="*/ 100 w 112"/>
                  <a:gd name="T23" fmla="*/ 14 h 160"/>
                  <a:gd name="T24" fmla="*/ 112 w 112"/>
                  <a:gd name="T25" fmla="*/ 23 h 160"/>
                  <a:gd name="T26" fmla="*/ 112 w 112"/>
                  <a:gd name="T27" fmla="*/ 23 h 160"/>
                  <a:gd name="T28" fmla="*/ 112 w 112"/>
                  <a:gd name="T29" fmla="*/ 21 h 160"/>
                  <a:gd name="T30" fmla="*/ 112 w 112"/>
                  <a:gd name="T31" fmla="*/ 21 h 160"/>
                  <a:gd name="T32" fmla="*/ 0 w 112"/>
                  <a:gd name="T33" fmla="*/ 137 h 160"/>
                  <a:gd name="T34" fmla="*/ 25 w 112"/>
                  <a:gd name="T35" fmla="*/ 154 h 160"/>
                  <a:gd name="T36" fmla="*/ 56 w 112"/>
                  <a:gd name="T37" fmla="*/ 160 h 160"/>
                  <a:gd name="T38" fmla="*/ 87 w 112"/>
                  <a:gd name="T39" fmla="*/ 154 h 160"/>
                  <a:gd name="T40" fmla="*/ 112 w 112"/>
                  <a:gd name="T41" fmla="*/ 137 h 160"/>
                  <a:gd name="T42" fmla="*/ 112 w 112"/>
                  <a:gd name="T43" fmla="*/ 137 h 160"/>
                  <a:gd name="T44" fmla="*/ 112 w 112"/>
                  <a:gd name="T45" fmla="*/ 137 h 160"/>
                  <a:gd name="T46" fmla="*/ 112 w 112"/>
                  <a:gd name="T47" fmla="*/ 137 h 160"/>
                  <a:gd name="T48" fmla="*/ 112 w 112"/>
                  <a:gd name="T49" fmla="*/ 137 h 160"/>
                  <a:gd name="T50" fmla="*/ 87 w 112"/>
                  <a:gd name="T51" fmla="*/ 152 h 160"/>
                  <a:gd name="T52" fmla="*/ 56 w 112"/>
                  <a:gd name="T53" fmla="*/ 160 h 160"/>
                  <a:gd name="T54" fmla="*/ 25 w 112"/>
                  <a:gd name="T55" fmla="*/ 152 h 160"/>
                  <a:gd name="T56" fmla="*/ 0 w 112"/>
                  <a:gd name="T57" fmla="*/ 137 h 160"/>
                  <a:gd name="T58" fmla="*/ 0 w 112"/>
                  <a:gd name="T59" fmla="*/ 137 h 160"/>
                  <a:gd name="T60" fmla="*/ 0 w 112"/>
                  <a:gd name="T61" fmla="*/ 137 h 160"/>
                  <a:gd name="T62" fmla="*/ 0 w 112"/>
                  <a:gd name="T63" fmla="*/ 137 h 160"/>
                  <a:gd name="T64" fmla="*/ 0 w 112"/>
                  <a:gd name="T65" fmla="*/ 13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60">
                    <a:moveTo>
                      <a:pt x="112" y="21"/>
                    </a:moveTo>
                    <a:lnTo>
                      <a:pt x="102" y="14"/>
                    </a:lnTo>
                    <a:lnTo>
                      <a:pt x="87" y="6"/>
                    </a:lnTo>
                    <a:lnTo>
                      <a:pt x="73" y="0"/>
                    </a:lnTo>
                    <a:lnTo>
                      <a:pt x="56" y="0"/>
                    </a:lnTo>
                    <a:lnTo>
                      <a:pt x="41" y="0"/>
                    </a:lnTo>
                    <a:lnTo>
                      <a:pt x="25" y="6"/>
                    </a:lnTo>
                    <a:lnTo>
                      <a:pt x="12" y="14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4"/>
                    </a:lnTo>
                    <a:lnTo>
                      <a:pt x="25" y="6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1"/>
                    </a:lnTo>
                    <a:lnTo>
                      <a:pt x="112" y="21"/>
                    </a:lnTo>
                    <a:lnTo>
                      <a:pt x="112" y="21"/>
                    </a:lnTo>
                    <a:lnTo>
                      <a:pt x="112" y="21"/>
                    </a:lnTo>
                    <a:close/>
                    <a:moveTo>
                      <a:pt x="0" y="137"/>
                    </a:moveTo>
                    <a:lnTo>
                      <a:pt x="12" y="146"/>
                    </a:lnTo>
                    <a:lnTo>
                      <a:pt x="25" y="154"/>
                    </a:lnTo>
                    <a:lnTo>
                      <a:pt x="41" y="158"/>
                    </a:lnTo>
                    <a:lnTo>
                      <a:pt x="56" y="160"/>
                    </a:lnTo>
                    <a:lnTo>
                      <a:pt x="73" y="158"/>
                    </a:lnTo>
                    <a:lnTo>
                      <a:pt x="87" y="154"/>
                    </a:lnTo>
                    <a:lnTo>
                      <a:pt x="102" y="146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00" y="146"/>
                    </a:lnTo>
                    <a:lnTo>
                      <a:pt x="87" y="152"/>
                    </a:lnTo>
                    <a:lnTo>
                      <a:pt x="73" y="158"/>
                    </a:lnTo>
                    <a:lnTo>
                      <a:pt x="56" y="160"/>
                    </a:lnTo>
                    <a:lnTo>
                      <a:pt x="41" y="158"/>
                    </a:lnTo>
                    <a:lnTo>
                      <a:pt x="25" y="152"/>
                    </a:lnTo>
                    <a:lnTo>
                      <a:pt x="12" y="146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41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87" name="Freeform 8915"/>
              <p:cNvSpPr>
                <a:spLocks noEditPoints="1"/>
              </p:cNvSpPr>
              <p:nvPr/>
            </p:nvSpPr>
            <p:spPr bwMode="auto">
              <a:xfrm>
                <a:off x="1994" y="3052"/>
                <a:ext cx="112" cy="160"/>
              </a:xfrm>
              <a:custGeom>
                <a:avLst/>
                <a:gdLst>
                  <a:gd name="T0" fmla="*/ 100 w 112"/>
                  <a:gd name="T1" fmla="*/ 14 h 160"/>
                  <a:gd name="T2" fmla="*/ 73 w 112"/>
                  <a:gd name="T3" fmla="*/ 2 h 160"/>
                  <a:gd name="T4" fmla="*/ 41 w 112"/>
                  <a:gd name="T5" fmla="*/ 2 h 160"/>
                  <a:gd name="T6" fmla="*/ 12 w 112"/>
                  <a:gd name="T7" fmla="*/ 14 h 160"/>
                  <a:gd name="T8" fmla="*/ 0 w 112"/>
                  <a:gd name="T9" fmla="*/ 23 h 160"/>
                  <a:gd name="T10" fmla="*/ 0 w 112"/>
                  <a:gd name="T11" fmla="*/ 23 h 160"/>
                  <a:gd name="T12" fmla="*/ 0 w 112"/>
                  <a:gd name="T13" fmla="*/ 23 h 160"/>
                  <a:gd name="T14" fmla="*/ 0 w 112"/>
                  <a:gd name="T15" fmla="*/ 23 h 160"/>
                  <a:gd name="T16" fmla="*/ 12 w 112"/>
                  <a:gd name="T17" fmla="*/ 14 h 160"/>
                  <a:gd name="T18" fmla="*/ 41 w 112"/>
                  <a:gd name="T19" fmla="*/ 2 h 160"/>
                  <a:gd name="T20" fmla="*/ 71 w 112"/>
                  <a:gd name="T21" fmla="*/ 2 h 160"/>
                  <a:gd name="T22" fmla="*/ 100 w 112"/>
                  <a:gd name="T23" fmla="*/ 14 h 160"/>
                  <a:gd name="T24" fmla="*/ 112 w 112"/>
                  <a:gd name="T25" fmla="*/ 23 h 160"/>
                  <a:gd name="T26" fmla="*/ 112 w 112"/>
                  <a:gd name="T27" fmla="*/ 23 h 160"/>
                  <a:gd name="T28" fmla="*/ 112 w 112"/>
                  <a:gd name="T29" fmla="*/ 23 h 160"/>
                  <a:gd name="T30" fmla="*/ 112 w 112"/>
                  <a:gd name="T31" fmla="*/ 23 h 160"/>
                  <a:gd name="T32" fmla="*/ 0 w 112"/>
                  <a:gd name="T33" fmla="*/ 137 h 160"/>
                  <a:gd name="T34" fmla="*/ 25 w 112"/>
                  <a:gd name="T35" fmla="*/ 152 h 160"/>
                  <a:gd name="T36" fmla="*/ 56 w 112"/>
                  <a:gd name="T37" fmla="*/ 160 h 160"/>
                  <a:gd name="T38" fmla="*/ 87 w 112"/>
                  <a:gd name="T39" fmla="*/ 152 h 160"/>
                  <a:gd name="T40" fmla="*/ 112 w 112"/>
                  <a:gd name="T41" fmla="*/ 137 h 160"/>
                  <a:gd name="T42" fmla="*/ 112 w 112"/>
                  <a:gd name="T43" fmla="*/ 137 h 160"/>
                  <a:gd name="T44" fmla="*/ 112 w 112"/>
                  <a:gd name="T45" fmla="*/ 137 h 160"/>
                  <a:gd name="T46" fmla="*/ 112 w 112"/>
                  <a:gd name="T47" fmla="*/ 137 h 160"/>
                  <a:gd name="T48" fmla="*/ 112 w 112"/>
                  <a:gd name="T49" fmla="*/ 135 h 160"/>
                  <a:gd name="T50" fmla="*/ 87 w 112"/>
                  <a:gd name="T51" fmla="*/ 152 h 160"/>
                  <a:gd name="T52" fmla="*/ 56 w 112"/>
                  <a:gd name="T53" fmla="*/ 158 h 160"/>
                  <a:gd name="T54" fmla="*/ 25 w 112"/>
                  <a:gd name="T55" fmla="*/ 152 h 160"/>
                  <a:gd name="T56" fmla="*/ 0 w 112"/>
                  <a:gd name="T57" fmla="*/ 135 h 160"/>
                  <a:gd name="T58" fmla="*/ 0 w 112"/>
                  <a:gd name="T59" fmla="*/ 137 h 160"/>
                  <a:gd name="T60" fmla="*/ 0 w 112"/>
                  <a:gd name="T61" fmla="*/ 137 h 160"/>
                  <a:gd name="T62" fmla="*/ 0 w 112"/>
                  <a:gd name="T63" fmla="*/ 137 h 160"/>
                  <a:gd name="T64" fmla="*/ 0 w 112"/>
                  <a:gd name="T65" fmla="*/ 13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60">
                    <a:moveTo>
                      <a:pt x="112" y="23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2" y="14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4"/>
                    </a:lnTo>
                    <a:lnTo>
                      <a:pt x="25" y="6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close/>
                    <a:moveTo>
                      <a:pt x="0" y="137"/>
                    </a:moveTo>
                    <a:lnTo>
                      <a:pt x="12" y="146"/>
                    </a:lnTo>
                    <a:lnTo>
                      <a:pt x="25" y="152"/>
                    </a:lnTo>
                    <a:lnTo>
                      <a:pt x="41" y="158"/>
                    </a:lnTo>
                    <a:lnTo>
                      <a:pt x="56" y="160"/>
                    </a:lnTo>
                    <a:lnTo>
                      <a:pt x="73" y="158"/>
                    </a:lnTo>
                    <a:lnTo>
                      <a:pt x="87" y="152"/>
                    </a:lnTo>
                    <a:lnTo>
                      <a:pt x="100" y="146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00" y="144"/>
                    </a:lnTo>
                    <a:lnTo>
                      <a:pt x="87" y="152"/>
                    </a:lnTo>
                    <a:lnTo>
                      <a:pt x="71" y="158"/>
                    </a:lnTo>
                    <a:lnTo>
                      <a:pt x="56" y="158"/>
                    </a:lnTo>
                    <a:lnTo>
                      <a:pt x="41" y="158"/>
                    </a:lnTo>
                    <a:lnTo>
                      <a:pt x="25" y="152"/>
                    </a:lnTo>
                    <a:lnTo>
                      <a:pt x="12" y="144"/>
                    </a:lnTo>
                    <a:lnTo>
                      <a:pt x="0" y="135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88" name="Freeform 8916"/>
              <p:cNvSpPr>
                <a:spLocks noEditPoints="1"/>
              </p:cNvSpPr>
              <p:nvPr/>
            </p:nvSpPr>
            <p:spPr bwMode="auto">
              <a:xfrm>
                <a:off x="1994" y="3052"/>
                <a:ext cx="112" cy="158"/>
              </a:xfrm>
              <a:custGeom>
                <a:avLst/>
                <a:gdLst>
                  <a:gd name="T0" fmla="*/ 100 w 112"/>
                  <a:gd name="T1" fmla="*/ 14 h 158"/>
                  <a:gd name="T2" fmla="*/ 71 w 112"/>
                  <a:gd name="T3" fmla="*/ 2 h 158"/>
                  <a:gd name="T4" fmla="*/ 41 w 112"/>
                  <a:gd name="T5" fmla="*/ 2 h 158"/>
                  <a:gd name="T6" fmla="*/ 12 w 112"/>
                  <a:gd name="T7" fmla="*/ 14 h 158"/>
                  <a:gd name="T8" fmla="*/ 0 w 112"/>
                  <a:gd name="T9" fmla="*/ 23 h 158"/>
                  <a:gd name="T10" fmla="*/ 0 w 112"/>
                  <a:gd name="T11" fmla="*/ 23 h 158"/>
                  <a:gd name="T12" fmla="*/ 0 w 112"/>
                  <a:gd name="T13" fmla="*/ 25 h 158"/>
                  <a:gd name="T14" fmla="*/ 0 w 112"/>
                  <a:gd name="T15" fmla="*/ 25 h 158"/>
                  <a:gd name="T16" fmla="*/ 0 w 112"/>
                  <a:gd name="T17" fmla="*/ 23 h 158"/>
                  <a:gd name="T18" fmla="*/ 25 w 112"/>
                  <a:gd name="T19" fmla="*/ 8 h 158"/>
                  <a:gd name="T20" fmla="*/ 56 w 112"/>
                  <a:gd name="T21" fmla="*/ 2 h 158"/>
                  <a:gd name="T22" fmla="*/ 87 w 112"/>
                  <a:gd name="T23" fmla="*/ 8 h 158"/>
                  <a:gd name="T24" fmla="*/ 112 w 112"/>
                  <a:gd name="T25" fmla="*/ 23 h 158"/>
                  <a:gd name="T26" fmla="*/ 112 w 112"/>
                  <a:gd name="T27" fmla="*/ 25 h 158"/>
                  <a:gd name="T28" fmla="*/ 112 w 112"/>
                  <a:gd name="T29" fmla="*/ 25 h 158"/>
                  <a:gd name="T30" fmla="*/ 112 w 112"/>
                  <a:gd name="T31" fmla="*/ 23 h 158"/>
                  <a:gd name="T32" fmla="*/ 112 w 112"/>
                  <a:gd name="T33" fmla="*/ 23 h 158"/>
                  <a:gd name="T34" fmla="*/ 0 w 112"/>
                  <a:gd name="T35" fmla="*/ 135 h 158"/>
                  <a:gd name="T36" fmla="*/ 25 w 112"/>
                  <a:gd name="T37" fmla="*/ 152 h 158"/>
                  <a:gd name="T38" fmla="*/ 56 w 112"/>
                  <a:gd name="T39" fmla="*/ 158 h 158"/>
                  <a:gd name="T40" fmla="*/ 87 w 112"/>
                  <a:gd name="T41" fmla="*/ 152 h 158"/>
                  <a:gd name="T42" fmla="*/ 112 w 112"/>
                  <a:gd name="T43" fmla="*/ 135 h 158"/>
                  <a:gd name="T44" fmla="*/ 112 w 112"/>
                  <a:gd name="T45" fmla="*/ 135 h 158"/>
                  <a:gd name="T46" fmla="*/ 112 w 112"/>
                  <a:gd name="T47" fmla="*/ 135 h 158"/>
                  <a:gd name="T48" fmla="*/ 112 w 112"/>
                  <a:gd name="T49" fmla="*/ 135 h 158"/>
                  <a:gd name="T50" fmla="*/ 112 w 112"/>
                  <a:gd name="T51" fmla="*/ 135 h 158"/>
                  <a:gd name="T52" fmla="*/ 100 w 112"/>
                  <a:gd name="T53" fmla="*/ 144 h 158"/>
                  <a:gd name="T54" fmla="*/ 71 w 112"/>
                  <a:gd name="T55" fmla="*/ 156 h 158"/>
                  <a:gd name="T56" fmla="*/ 41 w 112"/>
                  <a:gd name="T57" fmla="*/ 156 h 158"/>
                  <a:gd name="T58" fmla="*/ 12 w 112"/>
                  <a:gd name="T59" fmla="*/ 144 h 158"/>
                  <a:gd name="T60" fmla="*/ 0 w 112"/>
                  <a:gd name="T61" fmla="*/ 135 h 158"/>
                  <a:gd name="T62" fmla="*/ 0 w 112"/>
                  <a:gd name="T63" fmla="*/ 135 h 158"/>
                  <a:gd name="T64" fmla="*/ 0 w 112"/>
                  <a:gd name="T65" fmla="*/ 135 h 158"/>
                  <a:gd name="T66" fmla="*/ 0 w 112"/>
                  <a:gd name="T67" fmla="*/ 135 h 158"/>
                  <a:gd name="T68" fmla="*/ 0 w 112"/>
                  <a:gd name="T69" fmla="*/ 135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158">
                    <a:moveTo>
                      <a:pt x="112" y="23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2" y="14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12" y="14"/>
                    </a:lnTo>
                    <a:lnTo>
                      <a:pt x="25" y="8"/>
                    </a:lnTo>
                    <a:lnTo>
                      <a:pt x="41" y="2"/>
                    </a:lnTo>
                    <a:lnTo>
                      <a:pt x="56" y="2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close/>
                    <a:moveTo>
                      <a:pt x="0" y="135"/>
                    </a:moveTo>
                    <a:lnTo>
                      <a:pt x="12" y="144"/>
                    </a:lnTo>
                    <a:lnTo>
                      <a:pt x="25" y="152"/>
                    </a:lnTo>
                    <a:lnTo>
                      <a:pt x="41" y="158"/>
                    </a:lnTo>
                    <a:lnTo>
                      <a:pt x="56" y="158"/>
                    </a:lnTo>
                    <a:lnTo>
                      <a:pt x="71" y="158"/>
                    </a:lnTo>
                    <a:lnTo>
                      <a:pt x="87" y="152"/>
                    </a:lnTo>
                    <a:lnTo>
                      <a:pt x="100" y="144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00" y="144"/>
                    </a:lnTo>
                    <a:lnTo>
                      <a:pt x="87" y="152"/>
                    </a:lnTo>
                    <a:lnTo>
                      <a:pt x="71" y="156"/>
                    </a:lnTo>
                    <a:lnTo>
                      <a:pt x="56" y="158"/>
                    </a:lnTo>
                    <a:lnTo>
                      <a:pt x="41" y="156"/>
                    </a:lnTo>
                    <a:lnTo>
                      <a:pt x="25" y="152"/>
                    </a:lnTo>
                    <a:lnTo>
                      <a:pt x="12" y="144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89" name="Freeform 8917"/>
              <p:cNvSpPr>
                <a:spLocks noEditPoints="1"/>
              </p:cNvSpPr>
              <p:nvPr/>
            </p:nvSpPr>
            <p:spPr bwMode="auto">
              <a:xfrm>
                <a:off x="1994" y="3054"/>
                <a:ext cx="113" cy="156"/>
              </a:xfrm>
              <a:custGeom>
                <a:avLst/>
                <a:gdLst>
                  <a:gd name="T0" fmla="*/ 112 w 113"/>
                  <a:gd name="T1" fmla="*/ 21 h 156"/>
                  <a:gd name="T2" fmla="*/ 87 w 113"/>
                  <a:gd name="T3" fmla="*/ 6 h 156"/>
                  <a:gd name="T4" fmla="*/ 56 w 113"/>
                  <a:gd name="T5" fmla="*/ 0 h 156"/>
                  <a:gd name="T6" fmla="*/ 25 w 113"/>
                  <a:gd name="T7" fmla="*/ 6 h 156"/>
                  <a:gd name="T8" fmla="*/ 0 w 113"/>
                  <a:gd name="T9" fmla="*/ 21 h 156"/>
                  <a:gd name="T10" fmla="*/ 0 w 113"/>
                  <a:gd name="T11" fmla="*/ 23 h 156"/>
                  <a:gd name="T12" fmla="*/ 0 w 113"/>
                  <a:gd name="T13" fmla="*/ 23 h 156"/>
                  <a:gd name="T14" fmla="*/ 0 w 113"/>
                  <a:gd name="T15" fmla="*/ 23 h 156"/>
                  <a:gd name="T16" fmla="*/ 0 w 113"/>
                  <a:gd name="T17" fmla="*/ 23 h 156"/>
                  <a:gd name="T18" fmla="*/ 0 w 113"/>
                  <a:gd name="T19" fmla="*/ 23 h 156"/>
                  <a:gd name="T20" fmla="*/ 25 w 113"/>
                  <a:gd name="T21" fmla="*/ 6 h 156"/>
                  <a:gd name="T22" fmla="*/ 56 w 113"/>
                  <a:gd name="T23" fmla="*/ 0 h 156"/>
                  <a:gd name="T24" fmla="*/ 87 w 113"/>
                  <a:gd name="T25" fmla="*/ 6 h 156"/>
                  <a:gd name="T26" fmla="*/ 112 w 113"/>
                  <a:gd name="T27" fmla="*/ 23 h 156"/>
                  <a:gd name="T28" fmla="*/ 113 w 113"/>
                  <a:gd name="T29" fmla="*/ 23 h 156"/>
                  <a:gd name="T30" fmla="*/ 112 w 113"/>
                  <a:gd name="T31" fmla="*/ 23 h 156"/>
                  <a:gd name="T32" fmla="*/ 112 w 113"/>
                  <a:gd name="T33" fmla="*/ 23 h 156"/>
                  <a:gd name="T34" fmla="*/ 112 w 113"/>
                  <a:gd name="T35" fmla="*/ 23 h 156"/>
                  <a:gd name="T36" fmla="*/ 0 w 113"/>
                  <a:gd name="T37" fmla="*/ 133 h 156"/>
                  <a:gd name="T38" fmla="*/ 12 w 113"/>
                  <a:gd name="T39" fmla="*/ 142 h 156"/>
                  <a:gd name="T40" fmla="*/ 41 w 113"/>
                  <a:gd name="T41" fmla="*/ 154 h 156"/>
                  <a:gd name="T42" fmla="*/ 71 w 113"/>
                  <a:gd name="T43" fmla="*/ 154 h 156"/>
                  <a:gd name="T44" fmla="*/ 100 w 113"/>
                  <a:gd name="T45" fmla="*/ 142 h 156"/>
                  <a:gd name="T46" fmla="*/ 112 w 113"/>
                  <a:gd name="T47" fmla="*/ 133 h 156"/>
                  <a:gd name="T48" fmla="*/ 112 w 113"/>
                  <a:gd name="T49" fmla="*/ 133 h 156"/>
                  <a:gd name="T50" fmla="*/ 112 w 113"/>
                  <a:gd name="T51" fmla="*/ 133 h 156"/>
                  <a:gd name="T52" fmla="*/ 112 w 113"/>
                  <a:gd name="T53" fmla="*/ 131 h 156"/>
                  <a:gd name="T54" fmla="*/ 113 w 113"/>
                  <a:gd name="T55" fmla="*/ 131 h 156"/>
                  <a:gd name="T56" fmla="*/ 100 w 113"/>
                  <a:gd name="T57" fmla="*/ 142 h 156"/>
                  <a:gd name="T58" fmla="*/ 71 w 113"/>
                  <a:gd name="T59" fmla="*/ 154 h 156"/>
                  <a:gd name="T60" fmla="*/ 41 w 113"/>
                  <a:gd name="T61" fmla="*/ 154 h 156"/>
                  <a:gd name="T62" fmla="*/ 12 w 113"/>
                  <a:gd name="T63" fmla="*/ 142 h 156"/>
                  <a:gd name="T64" fmla="*/ 0 w 113"/>
                  <a:gd name="T65" fmla="*/ 131 h 156"/>
                  <a:gd name="T66" fmla="*/ 0 w 113"/>
                  <a:gd name="T67" fmla="*/ 131 h 156"/>
                  <a:gd name="T68" fmla="*/ 0 w 113"/>
                  <a:gd name="T69" fmla="*/ 133 h 156"/>
                  <a:gd name="T70" fmla="*/ 0 w 113"/>
                  <a:gd name="T71" fmla="*/ 133 h 156"/>
                  <a:gd name="T72" fmla="*/ 0 w 113"/>
                  <a:gd name="T7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56">
                    <a:moveTo>
                      <a:pt x="112" y="23"/>
                    </a:moveTo>
                    <a:lnTo>
                      <a:pt x="112" y="21"/>
                    </a:lnTo>
                    <a:lnTo>
                      <a:pt x="100" y="12"/>
                    </a:lnTo>
                    <a:lnTo>
                      <a:pt x="87" y="6"/>
                    </a:lnTo>
                    <a:lnTo>
                      <a:pt x="71" y="0"/>
                    </a:lnTo>
                    <a:lnTo>
                      <a:pt x="56" y="0"/>
                    </a:lnTo>
                    <a:lnTo>
                      <a:pt x="41" y="0"/>
                    </a:lnTo>
                    <a:lnTo>
                      <a:pt x="25" y="6"/>
                    </a:lnTo>
                    <a:lnTo>
                      <a:pt x="12" y="12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4"/>
                    </a:lnTo>
                    <a:lnTo>
                      <a:pt x="25" y="6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3" y="23"/>
                    </a:lnTo>
                    <a:lnTo>
                      <a:pt x="113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close/>
                    <a:moveTo>
                      <a:pt x="0" y="133"/>
                    </a:moveTo>
                    <a:lnTo>
                      <a:pt x="0" y="133"/>
                    </a:lnTo>
                    <a:lnTo>
                      <a:pt x="12" y="142"/>
                    </a:lnTo>
                    <a:lnTo>
                      <a:pt x="25" y="150"/>
                    </a:lnTo>
                    <a:lnTo>
                      <a:pt x="41" y="154"/>
                    </a:lnTo>
                    <a:lnTo>
                      <a:pt x="56" y="156"/>
                    </a:lnTo>
                    <a:lnTo>
                      <a:pt x="71" y="154"/>
                    </a:lnTo>
                    <a:lnTo>
                      <a:pt x="87" y="150"/>
                    </a:lnTo>
                    <a:lnTo>
                      <a:pt x="100" y="142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2" y="131"/>
                    </a:lnTo>
                    <a:lnTo>
                      <a:pt x="112" y="131"/>
                    </a:lnTo>
                    <a:lnTo>
                      <a:pt x="113" y="131"/>
                    </a:lnTo>
                    <a:lnTo>
                      <a:pt x="113" y="131"/>
                    </a:lnTo>
                    <a:lnTo>
                      <a:pt x="112" y="133"/>
                    </a:lnTo>
                    <a:lnTo>
                      <a:pt x="100" y="142"/>
                    </a:lnTo>
                    <a:lnTo>
                      <a:pt x="87" y="150"/>
                    </a:lnTo>
                    <a:lnTo>
                      <a:pt x="71" y="154"/>
                    </a:lnTo>
                    <a:lnTo>
                      <a:pt x="56" y="156"/>
                    </a:lnTo>
                    <a:lnTo>
                      <a:pt x="41" y="154"/>
                    </a:lnTo>
                    <a:lnTo>
                      <a:pt x="25" y="150"/>
                    </a:lnTo>
                    <a:lnTo>
                      <a:pt x="12" y="142"/>
                    </a:lnTo>
                    <a:lnTo>
                      <a:pt x="0" y="133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FF4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90" name="Freeform 8918"/>
              <p:cNvSpPr>
                <a:spLocks noEditPoints="1"/>
              </p:cNvSpPr>
              <p:nvPr/>
            </p:nvSpPr>
            <p:spPr bwMode="auto">
              <a:xfrm>
                <a:off x="1994" y="3054"/>
                <a:ext cx="113" cy="156"/>
              </a:xfrm>
              <a:custGeom>
                <a:avLst/>
                <a:gdLst>
                  <a:gd name="T0" fmla="*/ 112 w 113"/>
                  <a:gd name="T1" fmla="*/ 23 h 156"/>
                  <a:gd name="T2" fmla="*/ 87 w 113"/>
                  <a:gd name="T3" fmla="*/ 6 h 156"/>
                  <a:gd name="T4" fmla="*/ 56 w 113"/>
                  <a:gd name="T5" fmla="*/ 0 h 156"/>
                  <a:gd name="T6" fmla="*/ 25 w 113"/>
                  <a:gd name="T7" fmla="*/ 6 h 156"/>
                  <a:gd name="T8" fmla="*/ 0 w 113"/>
                  <a:gd name="T9" fmla="*/ 23 h 156"/>
                  <a:gd name="T10" fmla="*/ 0 w 113"/>
                  <a:gd name="T11" fmla="*/ 23 h 156"/>
                  <a:gd name="T12" fmla="*/ 0 w 113"/>
                  <a:gd name="T13" fmla="*/ 25 h 156"/>
                  <a:gd name="T14" fmla="*/ 0 w 113"/>
                  <a:gd name="T15" fmla="*/ 25 h 156"/>
                  <a:gd name="T16" fmla="*/ 0 w 113"/>
                  <a:gd name="T17" fmla="*/ 25 h 156"/>
                  <a:gd name="T18" fmla="*/ 2 w 113"/>
                  <a:gd name="T19" fmla="*/ 23 h 156"/>
                  <a:gd name="T20" fmla="*/ 25 w 113"/>
                  <a:gd name="T21" fmla="*/ 6 h 156"/>
                  <a:gd name="T22" fmla="*/ 56 w 113"/>
                  <a:gd name="T23" fmla="*/ 0 h 156"/>
                  <a:gd name="T24" fmla="*/ 87 w 113"/>
                  <a:gd name="T25" fmla="*/ 6 h 156"/>
                  <a:gd name="T26" fmla="*/ 112 w 113"/>
                  <a:gd name="T27" fmla="*/ 23 h 156"/>
                  <a:gd name="T28" fmla="*/ 113 w 113"/>
                  <a:gd name="T29" fmla="*/ 25 h 156"/>
                  <a:gd name="T30" fmla="*/ 113 w 113"/>
                  <a:gd name="T31" fmla="*/ 25 h 156"/>
                  <a:gd name="T32" fmla="*/ 113 w 113"/>
                  <a:gd name="T33" fmla="*/ 25 h 156"/>
                  <a:gd name="T34" fmla="*/ 113 w 113"/>
                  <a:gd name="T35" fmla="*/ 25 h 156"/>
                  <a:gd name="T36" fmla="*/ 0 w 113"/>
                  <a:gd name="T37" fmla="*/ 131 h 156"/>
                  <a:gd name="T38" fmla="*/ 12 w 113"/>
                  <a:gd name="T39" fmla="*/ 142 h 156"/>
                  <a:gd name="T40" fmla="*/ 41 w 113"/>
                  <a:gd name="T41" fmla="*/ 154 h 156"/>
                  <a:gd name="T42" fmla="*/ 71 w 113"/>
                  <a:gd name="T43" fmla="*/ 154 h 156"/>
                  <a:gd name="T44" fmla="*/ 100 w 113"/>
                  <a:gd name="T45" fmla="*/ 142 h 156"/>
                  <a:gd name="T46" fmla="*/ 113 w 113"/>
                  <a:gd name="T47" fmla="*/ 131 h 156"/>
                  <a:gd name="T48" fmla="*/ 113 w 113"/>
                  <a:gd name="T49" fmla="*/ 131 h 156"/>
                  <a:gd name="T50" fmla="*/ 113 w 113"/>
                  <a:gd name="T51" fmla="*/ 131 h 156"/>
                  <a:gd name="T52" fmla="*/ 113 w 113"/>
                  <a:gd name="T53" fmla="*/ 131 h 156"/>
                  <a:gd name="T54" fmla="*/ 113 w 113"/>
                  <a:gd name="T55" fmla="*/ 131 h 156"/>
                  <a:gd name="T56" fmla="*/ 100 w 113"/>
                  <a:gd name="T57" fmla="*/ 142 h 156"/>
                  <a:gd name="T58" fmla="*/ 71 w 113"/>
                  <a:gd name="T59" fmla="*/ 154 h 156"/>
                  <a:gd name="T60" fmla="*/ 41 w 113"/>
                  <a:gd name="T61" fmla="*/ 154 h 156"/>
                  <a:gd name="T62" fmla="*/ 14 w 113"/>
                  <a:gd name="T63" fmla="*/ 142 h 156"/>
                  <a:gd name="T64" fmla="*/ 0 w 113"/>
                  <a:gd name="T65" fmla="*/ 131 h 156"/>
                  <a:gd name="T66" fmla="*/ 0 w 113"/>
                  <a:gd name="T67" fmla="*/ 131 h 156"/>
                  <a:gd name="T68" fmla="*/ 0 w 113"/>
                  <a:gd name="T69" fmla="*/ 131 h 156"/>
                  <a:gd name="T70" fmla="*/ 0 w 113"/>
                  <a:gd name="T71" fmla="*/ 131 h 156"/>
                  <a:gd name="T72" fmla="*/ 0 w 113"/>
                  <a:gd name="T73" fmla="*/ 13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56">
                    <a:moveTo>
                      <a:pt x="113" y="23"/>
                    </a:moveTo>
                    <a:lnTo>
                      <a:pt x="112" y="23"/>
                    </a:ln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2" y="14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14" y="14"/>
                    </a:lnTo>
                    <a:lnTo>
                      <a:pt x="25" y="6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3"/>
                    </a:lnTo>
                    <a:close/>
                    <a:moveTo>
                      <a:pt x="0" y="131"/>
                    </a:moveTo>
                    <a:lnTo>
                      <a:pt x="0" y="133"/>
                    </a:lnTo>
                    <a:lnTo>
                      <a:pt x="12" y="142"/>
                    </a:lnTo>
                    <a:lnTo>
                      <a:pt x="25" y="150"/>
                    </a:lnTo>
                    <a:lnTo>
                      <a:pt x="41" y="154"/>
                    </a:lnTo>
                    <a:lnTo>
                      <a:pt x="56" y="156"/>
                    </a:lnTo>
                    <a:lnTo>
                      <a:pt x="71" y="154"/>
                    </a:lnTo>
                    <a:lnTo>
                      <a:pt x="87" y="150"/>
                    </a:lnTo>
                    <a:lnTo>
                      <a:pt x="100" y="142"/>
                    </a:lnTo>
                    <a:lnTo>
                      <a:pt x="112" y="133"/>
                    </a:lnTo>
                    <a:lnTo>
                      <a:pt x="113" y="131"/>
                    </a:lnTo>
                    <a:lnTo>
                      <a:pt x="113" y="131"/>
                    </a:lnTo>
                    <a:lnTo>
                      <a:pt x="113" y="131"/>
                    </a:lnTo>
                    <a:lnTo>
                      <a:pt x="113" y="131"/>
                    </a:lnTo>
                    <a:lnTo>
                      <a:pt x="113" y="131"/>
                    </a:lnTo>
                    <a:lnTo>
                      <a:pt x="113" y="131"/>
                    </a:lnTo>
                    <a:lnTo>
                      <a:pt x="113" y="131"/>
                    </a:lnTo>
                    <a:lnTo>
                      <a:pt x="113" y="131"/>
                    </a:lnTo>
                    <a:lnTo>
                      <a:pt x="113" y="131"/>
                    </a:lnTo>
                    <a:lnTo>
                      <a:pt x="112" y="133"/>
                    </a:lnTo>
                    <a:lnTo>
                      <a:pt x="100" y="142"/>
                    </a:lnTo>
                    <a:lnTo>
                      <a:pt x="87" y="148"/>
                    </a:lnTo>
                    <a:lnTo>
                      <a:pt x="71" y="154"/>
                    </a:lnTo>
                    <a:lnTo>
                      <a:pt x="56" y="156"/>
                    </a:lnTo>
                    <a:lnTo>
                      <a:pt x="41" y="154"/>
                    </a:lnTo>
                    <a:lnTo>
                      <a:pt x="25" y="148"/>
                    </a:lnTo>
                    <a:lnTo>
                      <a:pt x="14" y="142"/>
                    </a:lnTo>
                    <a:lnTo>
                      <a:pt x="2" y="133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FF4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91" name="Freeform 8919"/>
              <p:cNvSpPr>
                <a:spLocks noEditPoints="1"/>
              </p:cNvSpPr>
              <p:nvPr/>
            </p:nvSpPr>
            <p:spPr bwMode="auto">
              <a:xfrm>
                <a:off x="1994" y="3054"/>
                <a:ext cx="113" cy="156"/>
              </a:xfrm>
              <a:custGeom>
                <a:avLst/>
                <a:gdLst>
                  <a:gd name="T0" fmla="*/ 112 w 113"/>
                  <a:gd name="T1" fmla="*/ 23 h 156"/>
                  <a:gd name="T2" fmla="*/ 87 w 113"/>
                  <a:gd name="T3" fmla="*/ 6 h 156"/>
                  <a:gd name="T4" fmla="*/ 56 w 113"/>
                  <a:gd name="T5" fmla="*/ 0 h 156"/>
                  <a:gd name="T6" fmla="*/ 25 w 113"/>
                  <a:gd name="T7" fmla="*/ 6 h 156"/>
                  <a:gd name="T8" fmla="*/ 2 w 113"/>
                  <a:gd name="T9" fmla="*/ 23 h 156"/>
                  <a:gd name="T10" fmla="*/ 113 w 113"/>
                  <a:gd name="T11" fmla="*/ 25 h 156"/>
                  <a:gd name="T12" fmla="*/ 2 w 113"/>
                  <a:gd name="T13" fmla="*/ 133 h 156"/>
                  <a:gd name="T14" fmla="*/ 25 w 113"/>
                  <a:gd name="T15" fmla="*/ 148 h 156"/>
                  <a:gd name="T16" fmla="*/ 56 w 113"/>
                  <a:gd name="T17" fmla="*/ 156 h 156"/>
                  <a:gd name="T18" fmla="*/ 87 w 113"/>
                  <a:gd name="T19" fmla="*/ 148 h 156"/>
                  <a:gd name="T20" fmla="*/ 112 w 113"/>
                  <a:gd name="T21" fmla="*/ 133 h 156"/>
                  <a:gd name="T22" fmla="*/ 113 w 113"/>
                  <a:gd name="T23" fmla="*/ 131 h 156"/>
                  <a:gd name="T24" fmla="*/ 113 w 113"/>
                  <a:gd name="T25" fmla="*/ 129 h 156"/>
                  <a:gd name="T26" fmla="*/ 113 w 113"/>
                  <a:gd name="T27" fmla="*/ 129 h 156"/>
                  <a:gd name="T28" fmla="*/ 113 w 113"/>
                  <a:gd name="T29" fmla="*/ 129 h 156"/>
                  <a:gd name="T30" fmla="*/ 110 w 113"/>
                  <a:gd name="T31" fmla="*/ 133 h 156"/>
                  <a:gd name="T32" fmla="*/ 87 w 113"/>
                  <a:gd name="T33" fmla="*/ 148 h 156"/>
                  <a:gd name="T34" fmla="*/ 56 w 113"/>
                  <a:gd name="T35" fmla="*/ 154 h 156"/>
                  <a:gd name="T36" fmla="*/ 27 w 113"/>
                  <a:gd name="T37" fmla="*/ 148 h 156"/>
                  <a:gd name="T38" fmla="*/ 2 w 113"/>
                  <a:gd name="T39" fmla="*/ 133 h 156"/>
                  <a:gd name="T40" fmla="*/ 0 w 113"/>
                  <a:gd name="T41" fmla="*/ 129 h 156"/>
                  <a:gd name="T42" fmla="*/ 0 w 113"/>
                  <a:gd name="T43" fmla="*/ 129 h 156"/>
                  <a:gd name="T44" fmla="*/ 0 w 113"/>
                  <a:gd name="T45" fmla="*/ 129 h 156"/>
                  <a:gd name="T46" fmla="*/ 0 w 113"/>
                  <a:gd name="T47" fmla="*/ 131 h 156"/>
                  <a:gd name="T48" fmla="*/ 113 w 113"/>
                  <a:gd name="T49" fmla="*/ 27 h 156"/>
                  <a:gd name="T50" fmla="*/ 100 w 113"/>
                  <a:gd name="T51" fmla="*/ 14 h 156"/>
                  <a:gd name="T52" fmla="*/ 71 w 113"/>
                  <a:gd name="T53" fmla="*/ 2 h 156"/>
                  <a:gd name="T54" fmla="*/ 41 w 113"/>
                  <a:gd name="T55" fmla="*/ 2 h 156"/>
                  <a:gd name="T56" fmla="*/ 14 w 113"/>
                  <a:gd name="T57" fmla="*/ 14 h 156"/>
                  <a:gd name="T58" fmla="*/ 0 w 113"/>
                  <a:gd name="T59" fmla="*/ 27 h 156"/>
                  <a:gd name="T60" fmla="*/ 113 w 113"/>
                  <a:gd name="T61" fmla="*/ 25 h 156"/>
                  <a:gd name="T62" fmla="*/ 113 w 113"/>
                  <a:gd name="T63" fmla="*/ 25 h 156"/>
                  <a:gd name="T64" fmla="*/ 113 w 113"/>
                  <a:gd name="T65" fmla="*/ 25 h 156"/>
                  <a:gd name="T66" fmla="*/ 113 w 113"/>
                  <a:gd name="T67" fmla="*/ 27 h 156"/>
                  <a:gd name="T68" fmla="*/ 113 w 113"/>
                  <a:gd name="T69" fmla="*/ 2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3" h="156">
                    <a:moveTo>
                      <a:pt x="113" y="25"/>
                    </a:moveTo>
                    <a:lnTo>
                      <a:pt x="112" y="23"/>
                    </a:ln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4" y="14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113" y="25"/>
                    </a:lnTo>
                    <a:close/>
                    <a:moveTo>
                      <a:pt x="0" y="131"/>
                    </a:moveTo>
                    <a:lnTo>
                      <a:pt x="2" y="133"/>
                    </a:lnTo>
                    <a:lnTo>
                      <a:pt x="14" y="142"/>
                    </a:lnTo>
                    <a:lnTo>
                      <a:pt x="25" y="148"/>
                    </a:lnTo>
                    <a:lnTo>
                      <a:pt x="41" y="154"/>
                    </a:lnTo>
                    <a:lnTo>
                      <a:pt x="56" y="156"/>
                    </a:lnTo>
                    <a:lnTo>
                      <a:pt x="71" y="154"/>
                    </a:lnTo>
                    <a:lnTo>
                      <a:pt x="87" y="148"/>
                    </a:lnTo>
                    <a:lnTo>
                      <a:pt x="100" y="142"/>
                    </a:lnTo>
                    <a:lnTo>
                      <a:pt x="112" y="133"/>
                    </a:lnTo>
                    <a:lnTo>
                      <a:pt x="113" y="131"/>
                    </a:lnTo>
                    <a:lnTo>
                      <a:pt x="113" y="131"/>
                    </a:lnTo>
                    <a:lnTo>
                      <a:pt x="113" y="129"/>
                    </a:lnTo>
                    <a:lnTo>
                      <a:pt x="113" y="129"/>
                    </a:lnTo>
                    <a:lnTo>
                      <a:pt x="113" y="129"/>
                    </a:lnTo>
                    <a:lnTo>
                      <a:pt x="113" y="129"/>
                    </a:lnTo>
                    <a:lnTo>
                      <a:pt x="113" y="129"/>
                    </a:lnTo>
                    <a:lnTo>
                      <a:pt x="113" y="129"/>
                    </a:lnTo>
                    <a:lnTo>
                      <a:pt x="113" y="129"/>
                    </a:lnTo>
                    <a:lnTo>
                      <a:pt x="110" y="133"/>
                    </a:lnTo>
                    <a:lnTo>
                      <a:pt x="100" y="141"/>
                    </a:lnTo>
                    <a:lnTo>
                      <a:pt x="87" y="148"/>
                    </a:lnTo>
                    <a:lnTo>
                      <a:pt x="71" y="152"/>
                    </a:lnTo>
                    <a:lnTo>
                      <a:pt x="56" y="154"/>
                    </a:lnTo>
                    <a:lnTo>
                      <a:pt x="41" y="152"/>
                    </a:lnTo>
                    <a:lnTo>
                      <a:pt x="27" y="148"/>
                    </a:lnTo>
                    <a:lnTo>
                      <a:pt x="14" y="141"/>
                    </a:lnTo>
                    <a:lnTo>
                      <a:pt x="2" y="133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31"/>
                    </a:lnTo>
                    <a:lnTo>
                      <a:pt x="0" y="131"/>
                    </a:lnTo>
                    <a:close/>
                    <a:moveTo>
                      <a:pt x="113" y="27"/>
                    </a:moveTo>
                    <a:lnTo>
                      <a:pt x="110" y="23"/>
                    </a:ln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7" y="6"/>
                    </a:lnTo>
                    <a:lnTo>
                      <a:pt x="14" y="14"/>
                    </a:lnTo>
                    <a:lnTo>
                      <a:pt x="2" y="23"/>
                    </a:lnTo>
                    <a:lnTo>
                      <a:pt x="0" y="27"/>
                    </a:lnTo>
                    <a:lnTo>
                      <a:pt x="113" y="27"/>
                    </a:lnTo>
                    <a:close/>
                    <a:moveTo>
                      <a:pt x="113" y="25"/>
                    </a:move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7"/>
                    </a:lnTo>
                    <a:lnTo>
                      <a:pt x="113" y="27"/>
                    </a:lnTo>
                    <a:lnTo>
                      <a:pt x="113" y="27"/>
                    </a:lnTo>
                    <a:lnTo>
                      <a:pt x="113" y="25"/>
                    </a:lnTo>
                    <a:close/>
                  </a:path>
                </a:pathLst>
              </a:custGeom>
              <a:solidFill>
                <a:srgbClr val="FF44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92" name="Freeform 8920"/>
              <p:cNvSpPr>
                <a:spLocks noEditPoints="1"/>
              </p:cNvSpPr>
              <p:nvPr/>
            </p:nvSpPr>
            <p:spPr bwMode="auto">
              <a:xfrm>
                <a:off x="1992" y="3054"/>
                <a:ext cx="115" cy="154"/>
              </a:xfrm>
              <a:custGeom>
                <a:avLst/>
                <a:gdLst>
                  <a:gd name="T0" fmla="*/ 112 w 115"/>
                  <a:gd name="T1" fmla="*/ 23 h 154"/>
                  <a:gd name="T2" fmla="*/ 89 w 115"/>
                  <a:gd name="T3" fmla="*/ 6 h 154"/>
                  <a:gd name="T4" fmla="*/ 58 w 115"/>
                  <a:gd name="T5" fmla="*/ 0 h 154"/>
                  <a:gd name="T6" fmla="*/ 29 w 115"/>
                  <a:gd name="T7" fmla="*/ 6 h 154"/>
                  <a:gd name="T8" fmla="*/ 4 w 115"/>
                  <a:gd name="T9" fmla="*/ 23 h 154"/>
                  <a:gd name="T10" fmla="*/ 2 w 115"/>
                  <a:gd name="T11" fmla="*/ 27 h 154"/>
                  <a:gd name="T12" fmla="*/ 2 w 115"/>
                  <a:gd name="T13" fmla="*/ 27 h 154"/>
                  <a:gd name="T14" fmla="*/ 0 w 115"/>
                  <a:gd name="T15" fmla="*/ 27 h 154"/>
                  <a:gd name="T16" fmla="*/ 0 w 115"/>
                  <a:gd name="T17" fmla="*/ 27 h 154"/>
                  <a:gd name="T18" fmla="*/ 4 w 115"/>
                  <a:gd name="T19" fmla="*/ 23 h 154"/>
                  <a:gd name="T20" fmla="*/ 29 w 115"/>
                  <a:gd name="T21" fmla="*/ 8 h 154"/>
                  <a:gd name="T22" fmla="*/ 58 w 115"/>
                  <a:gd name="T23" fmla="*/ 2 h 154"/>
                  <a:gd name="T24" fmla="*/ 89 w 115"/>
                  <a:gd name="T25" fmla="*/ 8 h 154"/>
                  <a:gd name="T26" fmla="*/ 112 w 115"/>
                  <a:gd name="T27" fmla="*/ 23 h 154"/>
                  <a:gd name="T28" fmla="*/ 115 w 115"/>
                  <a:gd name="T29" fmla="*/ 27 h 154"/>
                  <a:gd name="T30" fmla="*/ 115 w 115"/>
                  <a:gd name="T31" fmla="*/ 27 h 154"/>
                  <a:gd name="T32" fmla="*/ 115 w 115"/>
                  <a:gd name="T33" fmla="*/ 27 h 154"/>
                  <a:gd name="T34" fmla="*/ 115 w 115"/>
                  <a:gd name="T35" fmla="*/ 27 h 154"/>
                  <a:gd name="T36" fmla="*/ 2 w 115"/>
                  <a:gd name="T37" fmla="*/ 129 h 154"/>
                  <a:gd name="T38" fmla="*/ 16 w 115"/>
                  <a:gd name="T39" fmla="*/ 141 h 154"/>
                  <a:gd name="T40" fmla="*/ 43 w 115"/>
                  <a:gd name="T41" fmla="*/ 152 h 154"/>
                  <a:gd name="T42" fmla="*/ 73 w 115"/>
                  <a:gd name="T43" fmla="*/ 152 h 154"/>
                  <a:gd name="T44" fmla="*/ 102 w 115"/>
                  <a:gd name="T45" fmla="*/ 141 h 154"/>
                  <a:gd name="T46" fmla="*/ 115 w 115"/>
                  <a:gd name="T47" fmla="*/ 129 h 154"/>
                  <a:gd name="T48" fmla="*/ 115 w 115"/>
                  <a:gd name="T49" fmla="*/ 129 h 154"/>
                  <a:gd name="T50" fmla="*/ 115 w 115"/>
                  <a:gd name="T51" fmla="*/ 129 h 154"/>
                  <a:gd name="T52" fmla="*/ 115 w 115"/>
                  <a:gd name="T53" fmla="*/ 129 h 154"/>
                  <a:gd name="T54" fmla="*/ 115 w 115"/>
                  <a:gd name="T55" fmla="*/ 127 h 154"/>
                  <a:gd name="T56" fmla="*/ 100 w 115"/>
                  <a:gd name="T57" fmla="*/ 141 h 154"/>
                  <a:gd name="T58" fmla="*/ 73 w 115"/>
                  <a:gd name="T59" fmla="*/ 152 h 154"/>
                  <a:gd name="T60" fmla="*/ 43 w 115"/>
                  <a:gd name="T61" fmla="*/ 152 h 154"/>
                  <a:gd name="T62" fmla="*/ 16 w 115"/>
                  <a:gd name="T63" fmla="*/ 141 h 154"/>
                  <a:gd name="T64" fmla="*/ 0 w 115"/>
                  <a:gd name="T65" fmla="*/ 127 h 154"/>
                  <a:gd name="T66" fmla="*/ 0 w 115"/>
                  <a:gd name="T67" fmla="*/ 129 h 154"/>
                  <a:gd name="T68" fmla="*/ 0 w 115"/>
                  <a:gd name="T69" fmla="*/ 129 h 154"/>
                  <a:gd name="T70" fmla="*/ 2 w 115"/>
                  <a:gd name="T71" fmla="*/ 129 h 154"/>
                  <a:gd name="T72" fmla="*/ 2 w 115"/>
                  <a:gd name="T73" fmla="*/ 12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4">
                    <a:moveTo>
                      <a:pt x="115" y="27"/>
                    </a:moveTo>
                    <a:lnTo>
                      <a:pt x="112" y="23"/>
                    </a:lnTo>
                    <a:lnTo>
                      <a:pt x="102" y="14"/>
                    </a:lnTo>
                    <a:lnTo>
                      <a:pt x="89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6"/>
                    </a:lnTo>
                    <a:lnTo>
                      <a:pt x="16" y="14"/>
                    </a:lnTo>
                    <a:lnTo>
                      <a:pt x="4" y="23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3"/>
                    </a:lnTo>
                    <a:lnTo>
                      <a:pt x="16" y="14"/>
                    </a:lnTo>
                    <a:lnTo>
                      <a:pt x="29" y="8"/>
                    </a:lnTo>
                    <a:lnTo>
                      <a:pt x="43" y="2"/>
                    </a:lnTo>
                    <a:lnTo>
                      <a:pt x="58" y="2"/>
                    </a:lnTo>
                    <a:lnTo>
                      <a:pt x="73" y="2"/>
                    </a:lnTo>
                    <a:lnTo>
                      <a:pt x="89" y="8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close/>
                    <a:moveTo>
                      <a:pt x="2" y="129"/>
                    </a:moveTo>
                    <a:lnTo>
                      <a:pt x="4" y="133"/>
                    </a:lnTo>
                    <a:lnTo>
                      <a:pt x="16" y="141"/>
                    </a:lnTo>
                    <a:lnTo>
                      <a:pt x="29" y="148"/>
                    </a:lnTo>
                    <a:lnTo>
                      <a:pt x="43" y="152"/>
                    </a:lnTo>
                    <a:lnTo>
                      <a:pt x="58" y="154"/>
                    </a:lnTo>
                    <a:lnTo>
                      <a:pt x="73" y="152"/>
                    </a:lnTo>
                    <a:lnTo>
                      <a:pt x="89" y="148"/>
                    </a:lnTo>
                    <a:lnTo>
                      <a:pt x="102" y="141"/>
                    </a:lnTo>
                    <a:lnTo>
                      <a:pt x="112" y="133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2" y="131"/>
                    </a:lnTo>
                    <a:lnTo>
                      <a:pt x="100" y="141"/>
                    </a:lnTo>
                    <a:lnTo>
                      <a:pt x="89" y="148"/>
                    </a:lnTo>
                    <a:lnTo>
                      <a:pt x="73" y="152"/>
                    </a:lnTo>
                    <a:lnTo>
                      <a:pt x="58" y="154"/>
                    </a:lnTo>
                    <a:lnTo>
                      <a:pt x="43" y="152"/>
                    </a:lnTo>
                    <a:lnTo>
                      <a:pt x="29" y="148"/>
                    </a:lnTo>
                    <a:lnTo>
                      <a:pt x="16" y="141"/>
                    </a:lnTo>
                    <a:lnTo>
                      <a:pt x="4" y="13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2" y="129"/>
                    </a:lnTo>
                    <a:lnTo>
                      <a:pt x="2" y="129"/>
                    </a:lnTo>
                    <a:lnTo>
                      <a:pt x="2" y="129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93" name="Freeform 8921"/>
              <p:cNvSpPr>
                <a:spLocks noEditPoints="1"/>
              </p:cNvSpPr>
              <p:nvPr/>
            </p:nvSpPr>
            <p:spPr bwMode="auto">
              <a:xfrm>
                <a:off x="1992" y="3056"/>
                <a:ext cx="115" cy="152"/>
              </a:xfrm>
              <a:custGeom>
                <a:avLst/>
                <a:gdLst>
                  <a:gd name="T0" fmla="*/ 112 w 115"/>
                  <a:gd name="T1" fmla="*/ 21 h 152"/>
                  <a:gd name="T2" fmla="*/ 89 w 115"/>
                  <a:gd name="T3" fmla="*/ 6 h 152"/>
                  <a:gd name="T4" fmla="*/ 58 w 115"/>
                  <a:gd name="T5" fmla="*/ 0 h 152"/>
                  <a:gd name="T6" fmla="*/ 29 w 115"/>
                  <a:gd name="T7" fmla="*/ 6 h 152"/>
                  <a:gd name="T8" fmla="*/ 4 w 115"/>
                  <a:gd name="T9" fmla="*/ 21 h 152"/>
                  <a:gd name="T10" fmla="*/ 0 w 115"/>
                  <a:gd name="T11" fmla="*/ 25 h 152"/>
                  <a:gd name="T12" fmla="*/ 0 w 115"/>
                  <a:gd name="T13" fmla="*/ 25 h 152"/>
                  <a:gd name="T14" fmla="*/ 0 w 115"/>
                  <a:gd name="T15" fmla="*/ 27 h 152"/>
                  <a:gd name="T16" fmla="*/ 0 w 115"/>
                  <a:gd name="T17" fmla="*/ 27 h 152"/>
                  <a:gd name="T18" fmla="*/ 4 w 115"/>
                  <a:gd name="T19" fmla="*/ 21 h 152"/>
                  <a:gd name="T20" fmla="*/ 29 w 115"/>
                  <a:gd name="T21" fmla="*/ 6 h 152"/>
                  <a:gd name="T22" fmla="*/ 58 w 115"/>
                  <a:gd name="T23" fmla="*/ 0 h 152"/>
                  <a:gd name="T24" fmla="*/ 89 w 115"/>
                  <a:gd name="T25" fmla="*/ 6 h 152"/>
                  <a:gd name="T26" fmla="*/ 112 w 115"/>
                  <a:gd name="T27" fmla="*/ 21 h 152"/>
                  <a:gd name="T28" fmla="*/ 115 w 115"/>
                  <a:gd name="T29" fmla="*/ 27 h 152"/>
                  <a:gd name="T30" fmla="*/ 115 w 115"/>
                  <a:gd name="T31" fmla="*/ 27 h 152"/>
                  <a:gd name="T32" fmla="*/ 115 w 115"/>
                  <a:gd name="T33" fmla="*/ 25 h 152"/>
                  <a:gd name="T34" fmla="*/ 115 w 115"/>
                  <a:gd name="T35" fmla="*/ 25 h 152"/>
                  <a:gd name="T36" fmla="*/ 0 w 115"/>
                  <a:gd name="T37" fmla="*/ 125 h 152"/>
                  <a:gd name="T38" fmla="*/ 16 w 115"/>
                  <a:gd name="T39" fmla="*/ 139 h 152"/>
                  <a:gd name="T40" fmla="*/ 43 w 115"/>
                  <a:gd name="T41" fmla="*/ 150 h 152"/>
                  <a:gd name="T42" fmla="*/ 73 w 115"/>
                  <a:gd name="T43" fmla="*/ 150 h 152"/>
                  <a:gd name="T44" fmla="*/ 100 w 115"/>
                  <a:gd name="T45" fmla="*/ 139 h 152"/>
                  <a:gd name="T46" fmla="*/ 115 w 115"/>
                  <a:gd name="T47" fmla="*/ 125 h 152"/>
                  <a:gd name="T48" fmla="*/ 115 w 115"/>
                  <a:gd name="T49" fmla="*/ 125 h 152"/>
                  <a:gd name="T50" fmla="*/ 115 w 115"/>
                  <a:gd name="T51" fmla="*/ 125 h 152"/>
                  <a:gd name="T52" fmla="*/ 115 w 115"/>
                  <a:gd name="T53" fmla="*/ 125 h 152"/>
                  <a:gd name="T54" fmla="*/ 115 w 115"/>
                  <a:gd name="T55" fmla="*/ 125 h 152"/>
                  <a:gd name="T56" fmla="*/ 100 w 115"/>
                  <a:gd name="T57" fmla="*/ 139 h 152"/>
                  <a:gd name="T58" fmla="*/ 73 w 115"/>
                  <a:gd name="T59" fmla="*/ 150 h 152"/>
                  <a:gd name="T60" fmla="*/ 43 w 115"/>
                  <a:gd name="T61" fmla="*/ 150 h 152"/>
                  <a:gd name="T62" fmla="*/ 16 w 115"/>
                  <a:gd name="T63" fmla="*/ 139 h 152"/>
                  <a:gd name="T64" fmla="*/ 0 w 115"/>
                  <a:gd name="T65" fmla="*/ 125 h 152"/>
                  <a:gd name="T66" fmla="*/ 0 w 115"/>
                  <a:gd name="T67" fmla="*/ 125 h 152"/>
                  <a:gd name="T68" fmla="*/ 0 w 115"/>
                  <a:gd name="T69" fmla="*/ 125 h 152"/>
                  <a:gd name="T70" fmla="*/ 0 w 115"/>
                  <a:gd name="T71" fmla="*/ 125 h 152"/>
                  <a:gd name="T72" fmla="*/ 0 w 115"/>
                  <a:gd name="T73" fmla="*/ 125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2">
                    <a:moveTo>
                      <a:pt x="115" y="25"/>
                    </a:moveTo>
                    <a:lnTo>
                      <a:pt x="112" y="21"/>
                    </a:lnTo>
                    <a:lnTo>
                      <a:pt x="100" y="12"/>
                    </a:lnTo>
                    <a:lnTo>
                      <a:pt x="89" y="6"/>
                    </a:lnTo>
                    <a:lnTo>
                      <a:pt x="73" y="0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6"/>
                    </a:lnTo>
                    <a:lnTo>
                      <a:pt x="16" y="12"/>
                    </a:lnTo>
                    <a:lnTo>
                      <a:pt x="4" y="21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1"/>
                    </a:lnTo>
                    <a:lnTo>
                      <a:pt x="16" y="14"/>
                    </a:lnTo>
                    <a:lnTo>
                      <a:pt x="29" y="6"/>
                    </a:lnTo>
                    <a:lnTo>
                      <a:pt x="43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9" y="6"/>
                    </a:lnTo>
                    <a:lnTo>
                      <a:pt x="100" y="14"/>
                    </a:lnTo>
                    <a:lnTo>
                      <a:pt x="112" y="21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close/>
                    <a:moveTo>
                      <a:pt x="0" y="125"/>
                    </a:moveTo>
                    <a:lnTo>
                      <a:pt x="4" y="129"/>
                    </a:lnTo>
                    <a:lnTo>
                      <a:pt x="16" y="139"/>
                    </a:lnTo>
                    <a:lnTo>
                      <a:pt x="29" y="146"/>
                    </a:lnTo>
                    <a:lnTo>
                      <a:pt x="43" y="150"/>
                    </a:lnTo>
                    <a:lnTo>
                      <a:pt x="58" y="152"/>
                    </a:lnTo>
                    <a:lnTo>
                      <a:pt x="73" y="150"/>
                    </a:lnTo>
                    <a:lnTo>
                      <a:pt x="89" y="146"/>
                    </a:lnTo>
                    <a:lnTo>
                      <a:pt x="100" y="139"/>
                    </a:lnTo>
                    <a:lnTo>
                      <a:pt x="112" y="129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2" y="129"/>
                    </a:lnTo>
                    <a:lnTo>
                      <a:pt x="100" y="139"/>
                    </a:lnTo>
                    <a:lnTo>
                      <a:pt x="89" y="146"/>
                    </a:lnTo>
                    <a:lnTo>
                      <a:pt x="73" y="150"/>
                    </a:lnTo>
                    <a:lnTo>
                      <a:pt x="58" y="152"/>
                    </a:lnTo>
                    <a:lnTo>
                      <a:pt x="43" y="150"/>
                    </a:lnTo>
                    <a:lnTo>
                      <a:pt x="29" y="146"/>
                    </a:lnTo>
                    <a:lnTo>
                      <a:pt x="16" y="139"/>
                    </a:lnTo>
                    <a:lnTo>
                      <a:pt x="4" y="129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94" name="Freeform 8922"/>
              <p:cNvSpPr>
                <a:spLocks noEditPoints="1"/>
              </p:cNvSpPr>
              <p:nvPr/>
            </p:nvSpPr>
            <p:spPr bwMode="auto">
              <a:xfrm>
                <a:off x="1992" y="3056"/>
                <a:ext cx="115" cy="152"/>
              </a:xfrm>
              <a:custGeom>
                <a:avLst/>
                <a:gdLst>
                  <a:gd name="T0" fmla="*/ 112 w 115"/>
                  <a:gd name="T1" fmla="*/ 21 h 152"/>
                  <a:gd name="T2" fmla="*/ 89 w 115"/>
                  <a:gd name="T3" fmla="*/ 6 h 152"/>
                  <a:gd name="T4" fmla="*/ 58 w 115"/>
                  <a:gd name="T5" fmla="*/ 0 h 152"/>
                  <a:gd name="T6" fmla="*/ 29 w 115"/>
                  <a:gd name="T7" fmla="*/ 6 h 152"/>
                  <a:gd name="T8" fmla="*/ 4 w 115"/>
                  <a:gd name="T9" fmla="*/ 21 h 152"/>
                  <a:gd name="T10" fmla="*/ 0 w 115"/>
                  <a:gd name="T11" fmla="*/ 27 h 152"/>
                  <a:gd name="T12" fmla="*/ 0 w 115"/>
                  <a:gd name="T13" fmla="*/ 27 h 152"/>
                  <a:gd name="T14" fmla="*/ 0 w 115"/>
                  <a:gd name="T15" fmla="*/ 27 h 152"/>
                  <a:gd name="T16" fmla="*/ 0 w 115"/>
                  <a:gd name="T17" fmla="*/ 27 h 152"/>
                  <a:gd name="T18" fmla="*/ 4 w 115"/>
                  <a:gd name="T19" fmla="*/ 23 h 152"/>
                  <a:gd name="T20" fmla="*/ 29 w 115"/>
                  <a:gd name="T21" fmla="*/ 6 h 152"/>
                  <a:gd name="T22" fmla="*/ 58 w 115"/>
                  <a:gd name="T23" fmla="*/ 0 h 152"/>
                  <a:gd name="T24" fmla="*/ 87 w 115"/>
                  <a:gd name="T25" fmla="*/ 6 h 152"/>
                  <a:gd name="T26" fmla="*/ 112 w 115"/>
                  <a:gd name="T27" fmla="*/ 23 h 152"/>
                  <a:gd name="T28" fmla="*/ 115 w 115"/>
                  <a:gd name="T29" fmla="*/ 27 h 152"/>
                  <a:gd name="T30" fmla="*/ 115 w 115"/>
                  <a:gd name="T31" fmla="*/ 27 h 152"/>
                  <a:gd name="T32" fmla="*/ 115 w 115"/>
                  <a:gd name="T33" fmla="*/ 27 h 152"/>
                  <a:gd name="T34" fmla="*/ 115 w 115"/>
                  <a:gd name="T35" fmla="*/ 27 h 152"/>
                  <a:gd name="T36" fmla="*/ 0 w 115"/>
                  <a:gd name="T37" fmla="*/ 125 h 152"/>
                  <a:gd name="T38" fmla="*/ 16 w 115"/>
                  <a:gd name="T39" fmla="*/ 139 h 152"/>
                  <a:gd name="T40" fmla="*/ 43 w 115"/>
                  <a:gd name="T41" fmla="*/ 150 h 152"/>
                  <a:gd name="T42" fmla="*/ 73 w 115"/>
                  <a:gd name="T43" fmla="*/ 150 h 152"/>
                  <a:gd name="T44" fmla="*/ 100 w 115"/>
                  <a:gd name="T45" fmla="*/ 139 h 152"/>
                  <a:gd name="T46" fmla="*/ 115 w 115"/>
                  <a:gd name="T47" fmla="*/ 125 h 152"/>
                  <a:gd name="T48" fmla="*/ 115 w 115"/>
                  <a:gd name="T49" fmla="*/ 125 h 152"/>
                  <a:gd name="T50" fmla="*/ 115 w 115"/>
                  <a:gd name="T51" fmla="*/ 123 h 152"/>
                  <a:gd name="T52" fmla="*/ 115 w 115"/>
                  <a:gd name="T53" fmla="*/ 123 h 152"/>
                  <a:gd name="T54" fmla="*/ 115 w 115"/>
                  <a:gd name="T55" fmla="*/ 123 h 152"/>
                  <a:gd name="T56" fmla="*/ 100 w 115"/>
                  <a:gd name="T57" fmla="*/ 139 h 152"/>
                  <a:gd name="T58" fmla="*/ 73 w 115"/>
                  <a:gd name="T59" fmla="*/ 150 h 152"/>
                  <a:gd name="T60" fmla="*/ 43 w 115"/>
                  <a:gd name="T61" fmla="*/ 150 h 152"/>
                  <a:gd name="T62" fmla="*/ 16 w 115"/>
                  <a:gd name="T63" fmla="*/ 139 h 152"/>
                  <a:gd name="T64" fmla="*/ 0 w 115"/>
                  <a:gd name="T65" fmla="*/ 123 h 152"/>
                  <a:gd name="T66" fmla="*/ 0 w 115"/>
                  <a:gd name="T67" fmla="*/ 123 h 152"/>
                  <a:gd name="T68" fmla="*/ 0 w 115"/>
                  <a:gd name="T69" fmla="*/ 123 h 152"/>
                  <a:gd name="T70" fmla="*/ 0 w 115"/>
                  <a:gd name="T71" fmla="*/ 125 h 152"/>
                  <a:gd name="T72" fmla="*/ 0 w 115"/>
                  <a:gd name="T73" fmla="*/ 125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2">
                    <a:moveTo>
                      <a:pt x="115" y="27"/>
                    </a:moveTo>
                    <a:lnTo>
                      <a:pt x="112" y="21"/>
                    </a:lnTo>
                    <a:lnTo>
                      <a:pt x="100" y="14"/>
                    </a:lnTo>
                    <a:lnTo>
                      <a:pt x="89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6"/>
                    </a:lnTo>
                    <a:lnTo>
                      <a:pt x="16" y="14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3"/>
                    </a:lnTo>
                    <a:lnTo>
                      <a:pt x="16" y="14"/>
                    </a:lnTo>
                    <a:lnTo>
                      <a:pt x="29" y="6"/>
                    </a:lnTo>
                    <a:lnTo>
                      <a:pt x="43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close/>
                    <a:moveTo>
                      <a:pt x="0" y="125"/>
                    </a:moveTo>
                    <a:lnTo>
                      <a:pt x="4" y="129"/>
                    </a:lnTo>
                    <a:lnTo>
                      <a:pt x="16" y="139"/>
                    </a:lnTo>
                    <a:lnTo>
                      <a:pt x="29" y="146"/>
                    </a:lnTo>
                    <a:lnTo>
                      <a:pt x="43" y="150"/>
                    </a:lnTo>
                    <a:lnTo>
                      <a:pt x="58" y="152"/>
                    </a:lnTo>
                    <a:lnTo>
                      <a:pt x="73" y="150"/>
                    </a:lnTo>
                    <a:lnTo>
                      <a:pt x="89" y="146"/>
                    </a:lnTo>
                    <a:lnTo>
                      <a:pt x="100" y="139"/>
                    </a:lnTo>
                    <a:lnTo>
                      <a:pt x="112" y="129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2" y="129"/>
                    </a:lnTo>
                    <a:lnTo>
                      <a:pt x="100" y="139"/>
                    </a:lnTo>
                    <a:lnTo>
                      <a:pt x="87" y="144"/>
                    </a:lnTo>
                    <a:lnTo>
                      <a:pt x="73" y="150"/>
                    </a:lnTo>
                    <a:lnTo>
                      <a:pt x="58" y="150"/>
                    </a:lnTo>
                    <a:lnTo>
                      <a:pt x="43" y="150"/>
                    </a:lnTo>
                    <a:lnTo>
                      <a:pt x="29" y="144"/>
                    </a:lnTo>
                    <a:lnTo>
                      <a:pt x="16" y="139"/>
                    </a:lnTo>
                    <a:lnTo>
                      <a:pt x="4" y="129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4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95" name="Freeform 8923"/>
              <p:cNvSpPr>
                <a:spLocks noEditPoints="1"/>
              </p:cNvSpPr>
              <p:nvPr/>
            </p:nvSpPr>
            <p:spPr bwMode="auto">
              <a:xfrm>
                <a:off x="1992" y="3056"/>
                <a:ext cx="115" cy="150"/>
              </a:xfrm>
              <a:custGeom>
                <a:avLst/>
                <a:gdLst>
                  <a:gd name="T0" fmla="*/ 112 w 115"/>
                  <a:gd name="T1" fmla="*/ 23 h 150"/>
                  <a:gd name="T2" fmla="*/ 87 w 115"/>
                  <a:gd name="T3" fmla="*/ 6 h 150"/>
                  <a:gd name="T4" fmla="*/ 58 w 115"/>
                  <a:gd name="T5" fmla="*/ 0 h 150"/>
                  <a:gd name="T6" fmla="*/ 29 w 115"/>
                  <a:gd name="T7" fmla="*/ 6 h 150"/>
                  <a:gd name="T8" fmla="*/ 4 w 115"/>
                  <a:gd name="T9" fmla="*/ 23 h 150"/>
                  <a:gd name="T10" fmla="*/ 0 w 115"/>
                  <a:gd name="T11" fmla="*/ 29 h 150"/>
                  <a:gd name="T12" fmla="*/ 0 w 115"/>
                  <a:gd name="T13" fmla="*/ 29 h 150"/>
                  <a:gd name="T14" fmla="*/ 0 w 115"/>
                  <a:gd name="T15" fmla="*/ 29 h 150"/>
                  <a:gd name="T16" fmla="*/ 0 w 115"/>
                  <a:gd name="T17" fmla="*/ 29 h 150"/>
                  <a:gd name="T18" fmla="*/ 6 w 115"/>
                  <a:gd name="T19" fmla="*/ 23 h 150"/>
                  <a:gd name="T20" fmla="*/ 29 w 115"/>
                  <a:gd name="T21" fmla="*/ 8 h 150"/>
                  <a:gd name="T22" fmla="*/ 58 w 115"/>
                  <a:gd name="T23" fmla="*/ 0 h 150"/>
                  <a:gd name="T24" fmla="*/ 87 w 115"/>
                  <a:gd name="T25" fmla="*/ 8 h 150"/>
                  <a:gd name="T26" fmla="*/ 112 w 115"/>
                  <a:gd name="T27" fmla="*/ 23 h 150"/>
                  <a:gd name="T28" fmla="*/ 115 w 115"/>
                  <a:gd name="T29" fmla="*/ 29 h 150"/>
                  <a:gd name="T30" fmla="*/ 115 w 115"/>
                  <a:gd name="T31" fmla="*/ 29 h 150"/>
                  <a:gd name="T32" fmla="*/ 115 w 115"/>
                  <a:gd name="T33" fmla="*/ 29 h 150"/>
                  <a:gd name="T34" fmla="*/ 115 w 115"/>
                  <a:gd name="T35" fmla="*/ 29 h 150"/>
                  <a:gd name="T36" fmla="*/ 0 w 115"/>
                  <a:gd name="T37" fmla="*/ 123 h 150"/>
                  <a:gd name="T38" fmla="*/ 16 w 115"/>
                  <a:gd name="T39" fmla="*/ 139 h 150"/>
                  <a:gd name="T40" fmla="*/ 43 w 115"/>
                  <a:gd name="T41" fmla="*/ 150 h 150"/>
                  <a:gd name="T42" fmla="*/ 73 w 115"/>
                  <a:gd name="T43" fmla="*/ 150 h 150"/>
                  <a:gd name="T44" fmla="*/ 100 w 115"/>
                  <a:gd name="T45" fmla="*/ 139 h 150"/>
                  <a:gd name="T46" fmla="*/ 115 w 115"/>
                  <a:gd name="T47" fmla="*/ 123 h 150"/>
                  <a:gd name="T48" fmla="*/ 115 w 115"/>
                  <a:gd name="T49" fmla="*/ 123 h 150"/>
                  <a:gd name="T50" fmla="*/ 115 w 115"/>
                  <a:gd name="T51" fmla="*/ 123 h 150"/>
                  <a:gd name="T52" fmla="*/ 115 w 115"/>
                  <a:gd name="T53" fmla="*/ 123 h 150"/>
                  <a:gd name="T54" fmla="*/ 115 w 115"/>
                  <a:gd name="T55" fmla="*/ 123 h 150"/>
                  <a:gd name="T56" fmla="*/ 100 w 115"/>
                  <a:gd name="T57" fmla="*/ 139 h 150"/>
                  <a:gd name="T58" fmla="*/ 73 w 115"/>
                  <a:gd name="T59" fmla="*/ 148 h 150"/>
                  <a:gd name="T60" fmla="*/ 43 w 115"/>
                  <a:gd name="T61" fmla="*/ 148 h 150"/>
                  <a:gd name="T62" fmla="*/ 16 w 115"/>
                  <a:gd name="T63" fmla="*/ 139 h 150"/>
                  <a:gd name="T64" fmla="*/ 0 w 115"/>
                  <a:gd name="T65" fmla="*/ 123 h 150"/>
                  <a:gd name="T66" fmla="*/ 0 w 115"/>
                  <a:gd name="T67" fmla="*/ 123 h 150"/>
                  <a:gd name="T68" fmla="*/ 0 w 115"/>
                  <a:gd name="T69" fmla="*/ 123 h 150"/>
                  <a:gd name="T70" fmla="*/ 0 w 115"/>
                  <a:gd name="T71" fmla="*/ 123 h 150"/>
                  <a:gd name="T72" fmla="*/ 0 w 115"/>
                  <a:gd name="T73" fmla="*/ 12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0">
                    <a:moveTo>
                      <a:pt x="115" y="27"/>
                    </a:moveTo>
                    <a:lnTo>
                      <a:pt x="112" y="23"/>
                    </a:lnTo>
                    <a:lnTo>
                      <a:pt x="100" y="14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6"/>
                    </a:lnTo>
                    <a:lnTo>
                      <a:pt x="16" y="14"/>
                    </a:lnTo>
                    <a:lnTo>
                      <a:pt x="4" y="23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6" y="23"/>
                    </a:lnTo>
                    <a:lnTo>
                      <a:pt x="16" y="14"/>
                    </a:lnTo>
                    <a:lnTo>
                      <a:pt x="29" y="8"/>
                    </a:lnTo>
                    <a:lnTo>
                      <a:pt x="43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8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7"/>
                    </a:lnTo>
                    <a:close/>
                    <a:moveTo>
                      <a:pt x="0" y="123"/>
                    </a:moveTo>
                    <a:lnTo>
                      <a:pt x="4" y="129"/>
                    </a:lnTo>
                    <a:lnTo>
                      <a:pt x="16" y="139"/>
                    </a:lnTo>
                    <a:lnTo>
                      <a:pt x="29" y="144"/>
                    </a:lnTo>
                    <a:lnTo>
                      <a:pt x="43" y="150"/>
                    </a:lnTo>
                    <a:lnTo>
                      <a:pt x="58" y="150"/>
                    </a:lnTo>
                    <a:lnTo>
                      <a:pt x="73" y="150"/>
                    </a:lnTo>
                    <a:lnTo>
                      <a:pt x="87" y="144"/>
                    </a:lnTo>
                    <a:lnTo>
                      <a:pt x="100" y="139"/>
                    </a:lnTo>
                    <a:lnTo>
                      <a:pt x="112" y="129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2" y="129"/>
                    </a:lnTo>
                    <a:lnTo>
                      <a:pt x="100" y="139"/>
                    </a:lnTo>
                    <a:lnTo>
                      <a:pt x="87" y="144"/>
                    </a:lnTo>
                    <a:lnTo>
                      <a:pt x="73" y="148"/>
                    </a:lnTo>
                    <a:lnTo>
                      <a:pt x="58" y="150"/>
                    </a:lnTo>
                    <a:lnTo>
                      <a:pt x="43" y="148"/>
                    </a:lnTo>
                    <a:lnTo>
                      <a:pt x="29" y="144"/>
                    </a:lnTo>
                    <a:lnTo>
                      <a:pt x="16" y="139"/>
                    </a:lnTo>
                    <a:lnTo>
                      <a:pt x="6" y="129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96" name="Freeform 8924"/>
              <p:cNvSpPr>
                <a:spLocks noEditPoints="1"/>
              </p:cNvSpPr>
              <p:nvPr/>
            </p:nvSpPr>
            <p:spPr bwMode="auto">
              <a:xfrm>
                <a:off x="1992" y="3056"/>
                <a:ext cx="115" cy="150"/>
              </a:xfrm>
              <a:custGeom>
                <a:avLst/>
                <a:gdLst>
                  <a:gd name="T0" fmla="*/ 112 w 115"/>
                  <a:gd name="T1" fmla="*/ 23 h 150"/>
                  <a:gd name="T2" fmla="*/ 87 w 115"/>
                  <a:gd name="T3" fmla="*/ 8 h 150"/>
                  <a:gd name="T4" fmla="*/ 58 w 115"/>
                  <a:gd name="T5" fmla="*/ 0 h 150"/>
                  <a:gd name="T6" fmla="*/ 29 w 115"/>
                  <a:gd name="T7" fmla="*/ 8 h 150"/>
                  <a:gd name="T8" fmla="*/ 6 w 115"/>
                  <a:gd name="T9" fmla="*/ 23 h 150"/>
                  <a:gd name="T10" fmla="*/ 0 w 115"/>
                  <a:gd name="T11" fmla="*/ 29 h 150"/>
                  <a:gd name="T12" fmla="*/ 0 w 115"/>
                  <a:gd name="T13" fmla="*/ 29 h 150"/>
                  <a:gd name="T14" fmla="*/ 0 w 115"/>
                  <a:gd name="T15" fmla="*/ 29 h 150"/>
                  <a:gd name="T16" fmla="*/ 0 w 115"/>
                  <a:gd name="T17" fmla="*/ 31 h 150"/>
                  <a:gd name="T18" fmla="*/ 6 w 115"/>
                  <a:gd name="T19" fmla="*/ 23 h 150"/>
                  <a:gd name="T20" fmla="*/ 29 w 115"/>
                  <a:gd name="T21" fmla="*/ 8 h 150"/>
                  <a:gd name="T22" fmla="*/ 58 w 115"/>
                  <a:gd name="T23" fmla="*/ 2 h 150"/>
                  <a:gd name="T24" fmla="*/ 87 w 115"/>
                  <a:gd name="T25" fmla="*/ 8 h 150"/>
                  <a:gd name="T26" fmla="*/ 110 w 115"/>
                  <a:gd name="T27" fmla="*/ 23 h 150"/>
                  <a:gd name="T28" fmla="*/ 115 w 115"/>
                  <a:gd name="T29" fmla="*/ 31 h 150"/>
                  <a:gd name="T30" fmla="*/ 115 w 115"/>
                  <a:gd name="T31" fmla="*/ 29 h 150"/>
                  <a:gd name="T32" fmla="*/ 115 w 115"/>
                  <a:gd name="T33" fmla="*/ 29 h 150"/>
                  <a:gd name="T34" fmla="*/ 115 w 115"/>
                  <a:gd name="T35" fmla="*/ 29 h 150"/>
                  <a:gd name="T36" fmla="*/ 0 w 115"/>
                  <a:gd name="T37" fmla="*/ 123 h 150"/>
                  <a:gd name="T38" fmla="*/ 16 w 115"/>
                  <a:gd name="T39" fmla="*/ 139 h 150"/>
                  <a:gd name="T40" fmla="*/ 43 w 115"/>
                  <a:gd name="T41" fmla="*/ 148 h 150"/>
                  <a:gd name="T42" fmla="*/ 73 w 115"/>
                  <a:gd name="T43" fmla="*/ 148 h 150"/>
                  <a:gd name="T44" fmla="*/ 100 w 115"/>
                  <a:gd name="T45" fmla="*/ 139 h 150"/>
                  <a:gd name="T46" fmla="*/ 115 w 115"/>
                  <a:gd name="T47" fmla="*/ 123 h 150"/>
                  <a:gd name="T48" fmla="*/ 115 w 115"/>
                  <a:gd name="T49" fmla="*/ 121 h 150"/>
                  <a:gd name="T50" fmla="*/ 115 w 115"/>
                  <a:gd name="T51" fmla="*/ 121 h 150"/>
                  <a:gd name="T52" fmla="*/ 115 w 115"/>
                  <a:gd name="T53" fmla="*/ 121 h 150"/>
                  <a:gd name="T54" fmla="*/ 115 w 115"/>
                  <a:gd name="T55" fmla="*/ 121 h 150"/>
                  <a:gd name="T56" fmla="*/ 100 w 115"/>
                  <a:gd name="T57" fmla="*/ 137 h 150"/>
                  <a:gd name="T58" fmla="*/ 73 w 115"/>
                  <a:gd name="T59" fmla="*/ 148 h 150"/>
                  <a:gd name="T60" fmla="*/ 43 w 115"/>
                  <a:gd name="T61" fmla="*/ 148 h 150"/>
                  <a:gd name="T62" fmla="*/ 18 w 115"/>
                  <a:gd name="T63" fmla="*/ 137 h 150"/>
                  <a:gd name="T64" fmla="*/ 0 w 115"/>
                  <a:gd name="T65" fmla="*/ 121 h 150"/>
                  <a:gd name="T66" fmla="*/ 0 w 115"/>
                  <a:gd name="T67" fmla="*/ 121 h 150"/>
                  <a:gd name="T68" fmla="*/ 0 w 115"/>
                  <a:gd name="T69" fmla="*/ 121 h 150"/>
                  <a:gd name="T70" fmla="*/ 0 w 115"/>
                  <a:gd name="T71" fmla="*/ 121 h 150"/>
                  <a:gd name="T72" fmla="*/ 0 w 115"/>
                  <a:gd name="T73" fmla="*/ 12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0">
                    <a:moveTo>
                      <a:pt x="115" y="29"/>
                    </a:moveTo>
                    <a:lnTo>
                      <a:pt x="112" y="23"/>
                    </a:lnTo>
                    <a:lnTo>
                      <a:pt x="100" y="14"/>
                    </a:lnTo>
                    <a:lnTo>
                      <a:pt x="87" y="8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8"/>
                    </a:lnTo>
                    <a:lnTo>
                      <a:pt x="16" y="14"/>
                    </a:lnTo>
                    <a:lnTo>
                      <a:pt x="6" y="23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6" y="23"/>
                    </a:lnTo>
                    <a:lnTo>
                      <a:pt x="18" y="14"/>
                    </a:lnTo>
                    <a:lnTo>
                      <a:pt x="29" y="8"/>
                    </a:lnTo>
                    <a:lnTo>
                      <a:pt x="43" y="4"/>
                    </a:lnTo>
                    <a:lnTo>
                      <a:pt x="58" y="2"/>
                    </a:lnTo>
                    <a:lnTo>
                      <a:pt x="73" y="4"/>
                    </a:lnTo>
                    <a:lnTo>
                      <a:pt x="87" y="8"/>
                    </a:lnTo>
                    <a:lnTo>
                      <a:pt x="100" y="14"/>
                    </a:lnTo>
                    <a:lnTo>
                      <a:pt x="110" y="23"/>
                    </a:lnTo>
                    <a:lnTo>
                      <a:pt x="115" y="31"/>
                    </a:lnTo>
                    <a:lnTo>
                      <a:pt x="115" y="31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close/>
                    <a:moveTo>
                      <a:pt x="0" y="123"/>
                    </a:moveTo>
                    <a:lnTo>
                      <a:pt x="6" y="129"/>
                    </a:lnTo>
                    <a:lnTo>
                      <a:pt x="16" y="139"/>
                    </a:lnTo>
                    <a:lnTo>
                      <a:pt x="29" y="144"/>
                    </a:lnTo>
                    <a:lnTo>
                      <a:pt x="43" y="148"/>
                    </a:lnTo>
                    <a:lnTo>
                      <a:pt x="58" y="150"/>
                    </a:lnTo>
                    <a:lnTo>
                      <a:pt x="73" y="148"/>
                    </a:lnTo>
                    <a:lnTo>
                      <a:pt x="87" y="144"/>
                    </a:lnTo>
                    <a:lnTo>
                      <a:pt x="100" y="139"/>
                    </a:lnTo>
                    <a:lnTo>
                      <a:pt x="112" y="129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0" y="129"/>
                    </a:lnTo>
                    <a:lnTo>
                      <a:pt x="100" y="137"/>
                    </a:lnTo>
                    <a:lnTo>
                      <a:pt x="87" y="144"/>
                    </a:lnTo>
                    <a:lnTo>
                      <a:pt x="73" y="148"/>
                    </a:lnTo>
                    <a:lnTo>
                      <a:pt x="58" y="150"/>
                    </a:lnTo>
                    <a:lnTo>
                      <a:pt x="43" y="148"/>
                    </a:lnTo>
                    <a:lnTo>
                      <a:pt x="29" y="144"/>
                    </a:lnTo>
                    <a:lnTo>
                      <a:pt x="18" y="137"/>
                    </a:lnTo>
                    <a:lnTo>
                      <a:pt x="6" y="12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47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97" name="Freeform 8925"/>
              <p:cNvSpPr>
                <a:spLocks noEditPoints="1"/>
              </p:cNvSpPr>
              <p:nvPr/>
            </p:nvSpPr>
            <p:spPr bwMode="auto">
              <a:xfrm>
                <a:off x="1992" y="3058"/>
                <a:ext cx="117" cy="148"/>
              </a:xfrm>
              <a:custGeom>
                <a:avLst/>
                <a:gdLst>
                  <a:gd name="T0" fmla="*/ 110 w 117"/>
                  <a:gd name="T1" fmla="*/ 21 h 148"/>
                  <a:gd name="T2" fmla="*/ 87 w 117"/>
                  <a:gd name="T3" fmla="*/ 6 h 148"/>
                  <a:gd name="T4" fmla="*/ 58 w 117"/>
                  <a:gd name="T5" fmla="*/ 0 h 148"/>
                  <a:gd name="T6" fmla="*/ 29 w 117"/>
                  <a:gd name="T7" fmla="*/ 6 h 148"/>
                  <a:gd name="T8" fmla="*/ 6 w 117"/>
                  <a:gd name="T9" fmla="*/ 21 h 148"/>
                  <a:gd name="T10" fmla="*/ 0 w 117"/>
                  <a:gd name="T11" fmla="*/ 29 h 148"/>
                  <a:gd name="T12" fmla="*/ 0 w 117"/>
                  <a:gd name="T13" fmla="*/ 29 h 148"/>
                  <a:gd name="T14" fmla="*/ 0 w 117"/>
                  <a:gd name="T15" fmla="*/ 29 h 148"/>
                  <a:gd name="T16" fmla="*/ 0 w 117"/>
                  <a:gd name="T17" fmla="*/ 29 h 148"/>
                  <a:gd name="T18" fmla="*/ 6 w 117"/>
                  <a:gd name="T19" fmla="*/ 21 h 148"/>
                  <a:gd name="T20" fmla="*/ 29 w 117"/>
                  <a:gd name="T21" fmla="*/ 6 h 148"/>
                  <a:gd name="T22" fmla="*/ 58 w 117"/>
                  <a:gd name="T23" fmla="*/ 0 h 148"/>
                  <a:gd name="T24" fmla="*/ 87 w 117"/>
                  <a:gd name="T25" fmla="*/ 6 h 148"/>
                  <a:gd name="T26" fmla="*/ 110 w 117"/>
                  <a:gd name="T27" fmla="*/ 21 h 148"/>
                  <a:gd name="T28" fmla="*/ 117 w 117"/>
                  <a:gd name="T29" fmla="*/ 29 h 148"/>
                  <a:gd name="T30" fmla="*/ 117 w 117"/>
                  <a:gd name="T31" fmla="*/ 29 h 148"/>
                  <a:gd name="T32" fmla="*/ 115 w 117"/>
                  <a:gd name="T33" fmla="*/ 29 h 148"/>
                  <a:gd name="T34" fmla="*/ 115 w 117"/>
                  <a:gd name="T35" fmla="*/ 29 h 148"/>
                  <a:gd name="T36" fmla="*/ 0 w 117"/>
                  <a:gd name="T37" fmla="*/ 119 h 148"/>
                  <a:gd name="T38" fmla="*/ 18 w 117"/>
                  <a:gd name="T39" fmla="*/ 135 h 148"/>
                  <a:gd name="T40" fmla="*/ 43 w 117"/>
                  <a:gd name="T41" fmla="*/ 146 h 148"/>
                  <a:gd name="T42" fmla="*/ 73 w 117"/>
                  <a:gd name="T43" fmla="*/ 146 h 148"/>
                  <a:gd name="T44" fmla="*/ 100 w 117"/>
                  <a:gd name="T45" fmla="*/ 135 h 148"/>
                  <a:gd name="T46" fmla="*/ 115 w 117"/>
                  <a:gd name="T47" fmla="*/ 119 h 148"/>
                  <a:gd name="T48" fmla="*/ 115 w 117"/>
                  <a:gd name="T49" fmla="*/ 119 h 148"/>
                  <a:gd name="T50" fmla="*/ 117 w 117"/>
                  <a:gd name="T51" fmla="*/ 119 h 148"/>
                  <a:gd name="T52" fmla="*/ 117 w 117"/>
                  <a:gd name="T53" fmla="*/ 119 h 148"/>
                  <a:gd name="T54" fmla="*/ 117 w 117"/>
                  <a:gd name="T55" fmla="*/ 117 h 148"/>
                  <a:gd name="T56" fmla="*/ 100 w 117"/>
                  <a:gd name="T57" fmla="*/ 135 h 148"/>
                  <a:gd name="T58" fmla="*/ 73 w 117"/>
                  <a:gd name="T59" fmla="*/ 146 h 148"/>
                  <a:gd name="T60" fmla="*/ 43 w 117"/>
                  <a:gd name="T61" fmla="*/ 146 h 148"/>
                  <a:gd name="T62" fmla="*/ 18 w 117"/>
                  <a:gd name="T63" fmla="*/ 135 h 148"/>
                  <a:gd name="T64" fmla="*/ 0 w 117"/>
                  <a:gd name="T65" fmla="*/ 117 h 148"/>
                  <a:gd name="T66" fmla="*/ 0 w 117"/>
                  <a:gd name="T67" fmla="*/ 119 h 148"/>
                  <a:gd name="T68" fmla="*/ 0 w 117"/>
                  <a:gd name="T69" fmla="*/ 119 h 148"/>
                  <a:gd name="T70" fmla="*/ 0 w 117"/>
                  <a:gd name="T71" fmla="*/ 119 h 148"/>
                  <a:gd name="T72" fmla="*/ 0 w 117"/>
                  <a:gd name="T73" fmla="*/ 11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48">
                    <a:moveTo>
                      <a:pt x="115" y="29"/>
                    </a:moveTo>
                    <a:lnTo>
                      <a:pt x="110" y="21"/>
                    </a:lnTo>
                    <a:lnTo>
                      <a:pt x="100" y="12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6"/>
                    </a:lnTo>
                    <a:lnTo>
                      <a:pt x="18" y="12"/>
                    </a:lnTo>
                    <a:lnTo>
                      <a:pt x="6" y="2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6" y="21"/>
                    </a:lnTo>
                    <a:lnTo>
                      <a:pt x="18" y="14"/>
                    </a:lnTo>
                    <a:lnTo>
                      <a:pt x="29" y="6"/>
                    </a:lnTo>
                    <a:lnTo>
                      <a:pt x="43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0" y="21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close/>
                    <a:moveTo>
                      <a:pt x="0" y="119"/>
                    </a:moveTo>
                    <a:lnTo>
                      <a:pt x="6" y="127"/>
                    </a:lnTo>
                    <a:lnTo>
                      <a:pt x="18" y="135"/>
                    </a:lnTo>
                    <a:lnTo>
                      <a:pt x="29" y="142"/>
                    </a:lnTo>
                    <a:lnTo>
                      <a:pt x="43" y="146"/>
                    </a:lnTo>
                    <a:lnTo>
                      <a:pt x="58" y="148"/>
                    </a:lnTo>
                    <a:lnTo>
                      <a:pt x="73" y="146"/>
                    </a:lnTo>
                    <a:lnTo>
                      <a:pt x="87" y="142"/>
                    </a:lnTo>
                    <a:lnTo>
                      <a:pt x="100" y="135"/>
                    </a:lnTo>
                    <a:lnTo>
                      <a:pt x="110" y="127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7" y="119"/>
                    </a:lnTo>
                    <a:lnTo>
                      <a:pt x="117" y="119"/>
                    </a:lnTo>
                    <a:lnTo>
                      <a:pt x="117" y="119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0" y="125"/>
                    </a:lnTo>
                    <a:lnTo>
                      <a:pt x="100" y="135"/>
                    </a:lnTo>
                    <a:lnTo>
                      <a:pt x="87" y="142"/>
                    </a:lnTo>
                    <a:lnTo>
                      <a:pt x="73" y="146"/>
                    </a:lnTo>
                    <a:lnTo>
                      <a:pt x="58" y="148"/>
                    </a:lnTo>
                    <a:lnTo>
                      <a:pt x="43" y="146"/>
                    </a:lnTo>
                    <a:lnTo>
                      <a:pt x="29" y="142"/>
                    </a:lnTo>
                    <a:lnTo>
                      <a:pt x="18" y="135"/>
                    </a:lnTo>
                    <a:lnTo>
                      <a:pt x="6" y="125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98" name="Freeform 8926"/>
              <p:cNvSpPr>
                <a:spLocks noEditPoints="1"/>
              </p:cNvSpPr>
              <p:nvPr/>
            </p:nvSpPr>
            <p:spPr bwMode="auto">
              <a:xfrm>
                <a:off x="1992" y="3058"/>
                <a:ext cx="117" cy="148"/>
              </a:xfrm>
              <a:custGeom>
                <a:avLst/>
                <a:gdLst>
                  <a:gd name="T0" fmla="*/ 110 w 117"/>
                  <a:gd name="T1" fmla="*/ 21 h 148"/>
                  <a:gd name="T2" fmla="*/ 87 w 117"/>
                  <a:gd name="T3" fmla="*/ 6 h 148"/>
                  <a:gd name="T4" fmla="*/ 58 w 117"/>
                  <a:gd name="T5" fmla="*/ 0 h 148"/>
                  <a:gd name="T6" fmla="*/ 29 w 117"/>
                  <a:gd name="T7" fmla="*/ 6 h 148"/>
                  <a:gd name="T8" fmla="*/ 6 w 117"/>
                  <a:gd name="T9" fmla="*/ 21 h 148"/>
                  <a:gd name="T10" fmla="*/ 0 w 117"/>
                  <a:gd name="T11" fmla="*/ 29 h 148"/>
                  <a:gd name="T12" fmla="*/ 0 w 117"/>
                  <a:gd name="T13" fmla="*/ 29 h 148"/>
                  <a:gd name="T14" fmla="*/ 0 w 117"/>
                  <a:gd name="T15" fmla="*/ 31 h 148"/>
                  <a:gd name="T16" fmla="*/ 0 w 117"/>
                  <a:gd name="T17" fmla="*/ 31 h 148"/>
                  <a:gd name="T18" fmla="*/ 6 w 117"/>
                  <a:gd name="T19" fmla="*/ 21 h 148"/>
                  <a:gd name="T20" fmla="*/ 29 w 117"/>
                  <a:gd name="T21" fmla="*/ 6 h 148"/>
                  <a:gd name="T22" fmla="*/ 58 w 117"/>
                  <a:gd name="T23" fmla="*/ 0 h 148"/>
                  <a:gd name="T24" fmla="*/ 87 w 117"/>
                  <a:gd name="T25" fmla="*/ 6 h 148"/>
                  <a:gd name="T26" fmla="*/ 110 w 117"/>
                  <a:gd name="T27" fmla="*/ 21 h 148"/>
                  <a:gd name="T28" fmla="*/ 117 w 117"/>
                  <a:gd name="T29" fmla="*/ 31 h 148"/>
                  <a:gd name="T30" fmla="*/ 117 w 117"/>
                  <a:gd name="T31" fmla="*/ 31 h 148"/>
                  <a:gd name="T32" fmla="*/ 117 w 117"/>
                  <a:gd name="T33" fmla="*/ 29 h 148"/>
                  <a:gd name="T34" fmla="*/ 117 w 117"/>
                  <a:gd name="T35" fmla="*/ 29 h 148"/>
                  <a:gd name="T36" fmla="*/ 0 w 117"/>
                  <a:gd name="T37" fmla="*/ 117 h 148"/>
                  <a:gd name="T38" fmla="*/ 18 w 117"/>
                  <a:gd name="T39" fmla="*/ 135 h 148"/>
                  <a:gd name="T40" fmla="*/ 43 w 117"/>
                  <a:gd name="T41" fmla="*/ 146 h 148"/>
                  <a:gd name="T42" fmla="*/ 73 w 117"/>
                  <a:gd name="T43" fmla="*/ 146 h 148"/>
                  <a:gd name="T44" fmla="*/ 100 w 117"/>
                  <a:gd name="T45" fmla="*/ 135 h 148"/>
                  <a:gd name="T46" fmla="*/ 117 w 117"/>
                  <a:gd name="T47" fmla="*/ 117 h 148"/>
                  <a:gd name="T48" fmla="*/ 117 w 117"/>
                  <a:gd name="T49" fmla="*/ 117 h 148"/>
                  <a:gd name="T50" fmla="*/ 117 w 117"/>
                  <a:gd name="T51" fmla="*/ 117 h 148"/>
                  <a:gd name="T52" fmla="*/ 117 w 117"/>
                  <a:gd name="T53" fmla="*/ 117 h 148"/>
                  <a:gd name="T54" fmla="*/ 117 w 117"/>
                  <a:gd name="T55" fmla="*/ 117 h 148"/>
                  <a:gd name="T56" fmla="*/ 98 w 117"/>
                  <a:gd name="T57" fmla="*/ 135 h 148"/>
                  <a:gd name="T58" fmla="*/ 73 w 117"/>
                  <a:gd name="T59" fmla="*/ 146 h 148"/>
                  <a:gd name="T60" fmla="*/ 44 w 117"/>
                  <a:gd name="T61" fmla="*/ 146 h 148"/>
                  <a:gd name="T62" fmla="*/ 18 w 117"/>
                  <a:gd name="T63" fmla="*/ 135 h 148"/>
                  <a:gd name="T64" fmla="*/ 0 w 117"/>
                  <a:gd name="T65" fmla="*/ 117 h 148"/>
                  <a:gd name="T66" fmla="*/ 0 w 117"/>
                  <a:gd name="T67" fmla="*/ 117 h 148"/>
                  <a:gd name="T68" fmla="*/ 0 w 117"/>
                  <a:gd name="T69" fmla="*/ 117 h 148"/>
                  <a:gd name="T70" fmla="*/ 0 w 117"/>
                  <a:gd name="T71" fmla="*/ 117 h 148"/>
                  <a:gd name="T72" fmla="*/ 0 w 117"/>
                  <a:gd name="T73" fmla="*/ 11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48">
                    <a:moveTo>
                      <a:pt x="117" y="29"/>
                    </a:moveTo>
                    <a:lnTo>
                      <a:pt x="110" y="21"/>
                    </a:lnTo>
                    <a:lnTo>
                      <a:pt x="100" y="14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6"/>
                    </a:lnTo>
                    <a:lnTo>
                      <a:pt x="18" y="14"/>
                    </a:lnTo>
                    <a:lnTo>
                      <a:pt x="6" y="2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6" y="21"/>
                    </a:lnTo>
                    <a:lnTo>
                      <a:pt x="18" y="14"/>
                    </a:lnTo>
                    <a:lnTo>
                      <a:pt x="29" y="6"/>
                    </a:lnTo>
                    <a:lnTo>
                      <a:pt x="44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4"/>
                    </a:lnTo>
                    <a:lnTo>
                      <a:pt x="110" y="2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7" y="29"/>
                    </a:lnTo>
                    <a:close/>
                    <a:moveTo>
                      <a:pt x="0" y="117"/>
                    </a:moveTo>
                    <a:lnTo>
                      <a:pt x="6" y="125"/>
                    </a:lnTo>
                    <a:lnTo>
                      <a:pt x="18" y="135"/>
                    </a:lnTo>
                    <a:lnTo>
                      <a:pt x="29" y="142"/>
                    </a:lnTo>
                    <a:lnTo>
                      <a:pt x="43" y="146"/>
                    </a:lnTo>
                    <a:lnTo>
                      <a:pt x="58" y="148"/>
                    </a:lnTo>
                    <a:lnTo>
                      <a:pt x="73" y="146"/>
                    </a:lnTo>
                    <a:lnTo>
                      <a:pt x="87" y="142"/>
                    </a:lnTo>
                    <a:lnTo>
                      <a:pt x="100" y="135"/>
                    </a:lnTo>
                    <a:lnTo>
                      <a:pt x="110" y="125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0" y="125"/>
                    </a:lnTo>
                    <a:lnTo>
                      <a:pt x="98" y="135"/>
                    </a:lnTo>
                    <a:lnTo>
                      <a:pt x="87" y="140"/>
                    </a:lnTo>
                    <a:lnTo>
                      <a:pt x="73" y="146"/>
                    </a:lnTo>
                    <a:lnTo>
                      <a:pt x="58" y="146"/>
                    </a:lnTo>
                    <a:lnTo>
                      <a:pt x="44" y="146"/>
                    </a:lnTo>
                    <a:lnTo>
                      <a:pt x="29" y="140"/>
                    </a:lnTo>
                    <a:lnTo>
                      <a:pt x="18" y="135"/>
                    </a:lnTo>
                    <a:lnTo>
                      <a:pt x="6" y="125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99" name="Freeform 8927"/>
              <p:cNvSpPr>
                <a:spLocks noEditPoints="1"/>
              </p:cNvSpPr>
              <p:nvPr/>
            </p:nvSpPr>
            <p:spPr bwMode="auto">
              <a:xfrm>
                <a:off x="1992" y="3058"/>
                <a:ext cx="117" cy="146"/>
              </a:xfrm>
              <a:custGeom>
                <a:avLst/>
                <a:gdLst>
                  <a:gd name="T0" fmla="*/ 110 w 117"/>
                  <a:gd name="T1" fmla="*/ 21 h 146"/>
                  <a:gd name="T2" fmla="*/ 87 w 117"/>
                  <a:gd name="T3" fmla="*/ 6 h 146"/>
                  <a:gd name="T4" fmla="*/ 58 w 117"/>
                  <a:gd name="T5" fmla="*/ 0 h 146"/>
                  <a:gd name="T6" fmla="*/ 29 w 117"/>
                  <a:gd name="T7" fmla="*/ 6 h 146"/>
                  <a:gd name="T8" fmla="*/ 6 w 117"/>
                  <a:gd name="T9" fmla="*/ 21 h 146"/>
                  <a:gd name="T10" fmla="*/ 0 w 117"/>
                  <a:gd name="T11" fmla="*/ 31 h 146"/>
                  <a:gd name="T12" fmla="*/ 0 w 117"/>
                  <a:gd name="T13" fmla="*/ 31 h 146"/>
                  <a:gd name="T14" fmla="*/ 0 w 117"/>
                  <a:gd name="T15" fmla="*/ 31 h 146"/>
                  <a:gd name="T16" fmla="*/ 0 w 117"/>
                  <a:gd name="T17" fmla="*/ 31 h 146"/>
                  <a:gd name="T18" fmla="*/ 6 w 117"/>
                  <a:gd name="T19" fmla="*/ 23 h 146"/>
                  <a:gd name="T20" fmla="*/ 29 w 117"/>
                  <a:gd name="T21" fmla="*/ 8 h 146"/>
                  <a:gd name="T22" fmla="*/ 58 w 117"/>
                  <a:gd name="T23" fmla="*/ 2 h 146"/>
                  <a:gd name="T24" fmla="*/ 87 w 117"/>
                  <a:gd name="T25" fmla="*/ 8 h 146"/>
                  <a:gd name="T26" fmla="*/ 110 w 117"/>
                  <a:gd name="T27" fmla="*/ 23 h 146"/>
                  <a:gd name="T28" fmla="*/ 117 w 117"/>
                  <a:gd name="T29" fmla="*/ 31 h 146"/>
                  <a:gd name="T30" fmla="*/ 117 w 117"/>
                  <a:gd name="T31" fmla="*/ 31 h 146"/>
                  <a:gd name="T32" fmla="*/ 117 w 117"/>
                  <a:gd name="T33" fmla="*/ 31 h 146"/>
                  <a:gd name="T34" fmla="*/ 117 w 117"/>
                  <a:gd name="T35" fmla="*/ 31 h 146"/>
                  <a:gd name="T36" fmla="*/ 0 w 117"/>
                  <a:gd name="T37" fmla="*/ 117 h 146"/>
                  <a:gd name="T38" fmla="*/ 18 w 117"/>
                  <a:gd name="T39" fmla="*/ 135 h 146"/>
                  <a:gd name="T40" fmla="*/ 44 w 117"/>
                  <a:gd name="T41" fmla="*/ 146 h 146"/>
                  <a:gd name="T42" fmla="*/ 73 w 117"/>
                  <a:gd name="T43" fmla="*/ 146 h 146"/>
                  <a:gd name="T44" fmla="*/ 98 w 117"/>
                  <a:gd name="T45" fmla="*/ 135 h 146"/>
                  <a:gd name="T46" fmla="*/ 117 w 117"/>
                  <a:gd name="T47" fmla="*/ 117 h 146"/>
                  <a:gd name="T48" fmla="*/ 117 w 117"/>
                  <a:gd name="T49" fmla="*/ 117 h 146"/>
                  <a:gd name="T50" fmla="*/ 117 w 117"/>
                  <a:gd name="T51" fmla="*/ 117 h 146"/>
                  <a:gd name="T52" fmla="*/ 117 w 117"/>
                  <a:gd name="T53" fmla="*/ 115 h 146"/>
                  <a:gd name="T54" fmla="*/ 117 w 117"/>
                  <a:gd name="T55" fmla="*/ 115 h 146"/>
                  <a:gd name="T56" fmla="*/ 98 w 117"/>
                  <a:gd name="T57" fmla="*/ 135 h 146"/>
                  <a:gd name="T58" fmla="*/ 73 w 117"/>
                  <a:gd name="T59" fmla="*/ 144 h 146"/>
                  <a:gd name="T60" fmla="*/ 44 w 117"/>
                  <a:gd name="T61" fmla="*/ 144 h 146"/>
                  <a:gd name="T62" fmla="*/ 18 w 117"/>
                  <a:gd name="T63" fmla="*/ 135 h 146"/>
                  <a:gd name="T64" fmla="*/ 0 w 117"/>
                  <a:gd name="T65" fmla="*/ 115 h 146"/>
                  <a:gd name="T66" fmla="*/ 0 w 117"/>
                  <a:gd name="T67" fmla="*/ 115 h 146"/>
                  <a:gd name="T68" fmla="*/ 0 w 117"/>
                  <a:gd name="T69" fmla="*/ 117 h 146"/>
                  <a:gd name="T70" fmla="*/ 0 w 117"/>
                  <a:gd name="T71" fmla="*/ 117 h 146"/>
                  <a:gd name="T72" fmla="*/ 0 w 117"/>
                  <a:gd name="T73" fmla="*/ 11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46">
                    <a:moveTo>
                      <a:pt x="117" y="31"/>
                    </a:moveTo>
                    <a:lnTo>
                      <a:pt x="110" y="21"/>
                    </a:lnTo>
                    <a:lnTo>
                      <a:pt x="98" y="14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4" y="2"/>
                    </a:lnTo>
                    <a:lnTo>
                      <a:pt x="29" y="6"/>
                    </a:lnTo>
                    <a:lnTo>
                      <a:pt x="18" y="14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6" y="23"/>
                    </a:lnTo>
                    <a:lnTo>
                      <a:pt x="18" y="14"/>
                    </a:lnTo>
                    <a:lnTo>
                      <a:pt x="29" y="8"/>
                    </a:lnTo>
                    <a:lnTo>
                      <a:pt x="44" y="2"/>
                    </a:lnTo>
                    <a:lnTo>
                      <a:pt x="58" y="2"/>
                    </a:lnTo>
                    <a:lnTo>
                      <a:pt x="73" y="2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10" y="23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close/>
                    <a:moveTo>
                      <a:pt x="0" y="117"/>
                    </a:moveTo>
                    <a:lnTo>
                      <a:pt x="6" y="125"/>
                    </a:lnTo>
                    <a:lnTo>
                      <a:pt x="18" y="135"/>
                    </a:lnTo>
                    <a:lnTo>
                      <a:pt x="29" y="140"/>
                    </a:lnTo>
                    <a:lnTo>
                      <a:pt x="44" y="146"/>
                    </a:lnTo>
                    <a:lnTo>
                      <a:pt x="58" y="146"/>
                    </a:lnTo>
                    <a:lnTo>
                      <a:pt x="73" y="146"/>
                    </a:lnTo>
                    <a:lnTo>
                      <a:pt x="87" y="140"/>
                    </a:lnTo>
                    <a:lnTo>
                      <a:pt x="98" y="135"/>
                    </a:lnTo>
                    <a:lnTo>
                      <a:pt x="110" y="125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0" y="125"/>
                    </a:lnTo>
                    <a:lnTo>
                      <a:pt x="98" y="135"/>
                    </a:lnTo>
                    <a:lnTo>
                      <a:pt x="87" y="140"/>
                    </a:lnTo>
                    <a:lnTo>
                      <a:pt x="73" y="144"/>
                    </a:lnTo>
                    <a:lnTo>
                      <a:pt x="58" y="146"/>
                    </a:lnTo>
                    <a:lnTo>
                      <a:pt x="44" y="144"/>
                    </a:lnTo>
                    <a:lnTo>
                      <a:pt x="29" y="140"/>
                    </a:lnTo>
                    <a:lnTo>
                      <a:pt x="18" y="135"/>
                    </a:lnTo>
                    <a:lnTo>
                      <a:pt x="6" y="12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FF4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00" name="Freeform 8928"/>
              <p:cNvSpPr>
                <a:spLocks noEditPoints="1"/>
              </p:cNvSpPr>
              <p:nvPr/>
            </p:nvSpPr>
            <p:spPr bwMode="auto">
              <a:xfrm>
                <a:off x="1992" y="3060"/>
                <a:ext cx="117" cy="144"/>
              </a:xfrm>
              <a:custGeom>
                <a:avLst/>
                <a:gdLst>
                  <a:gd name="T0" fmla="*/ 110 w 117"/>
                  <a:gd name="T1" fmla="*/ 21 h 144"/>
                  <a:gd name="T2" fmla="*/ 87 w 117"/>
                  <a:gd name="T3" fmla="*/ 6 h 144"/>
                  <a:gd name="T4" fmla="*/ 58 w 117"/>
                  <a:gd name="T5" fmla="*/ 0 h 144"/>
                  <a:gd name="T6" fmla="*/ 29 w 117"/>
                  <a:gd name="T7" fmla="*/ 6 h 144"/>
                  <a:gd name="T8" fmla="*/ 6 w 117"/>
                  <a:gd name="T9" fmla="*/ 21 h 144"/>
                  <a:gd name="T10" fmla="*/ 0 w 117"/>
                  <a:gd name="T11" fmla="*/ 29 h 144"/>
                  <a:gd name="T12" fmla="*/ 0 w 117"/>
                  <a:gd name="T13" fmla="*/ 31 h 144"/>
                  <a:gd name="T14" fmla="*/ 0 w 117"/>
                  <a:gd name="T15" fmla="*/ 31 h 144"/>
                  <a:gd name="T16" fmla="*/ 0 w 117"/>
                  <a:gd name="T17" fmla="*/ 31 h 144"/>
                  <a:gd name="T18" fmla="*/ 8 w 117"/>
                  <a:gd name="T19" fmla="*/ 21 h 144"/>
                  <a:gd name="T20" fmla="*/ 31 w 117"/>
                  <a:gd name="T21" fmla="*/ 6 h 144"/>
                  <a:gd name="T22" fmla="*/ 58 w 117"/>
                  <a:gd name="T23" fmla="*/ 0 h 144"/>
                  <a:gd name="T24" fmla="*/ 87 w 117"/>
                  <a:gd name="T25" fmla="*/ 6 h 144"/>
                  <a:gd name="T26" fmla="*/ 110 w 117"/>
                  <a:gd name="T27" fmla="*/ 21 h 144"/>
                  <a:gd name="T28" fmla="*/ 117 w 117"/>
                  <a:gd name="T29" fmla="*/ 31 h 144"/>
                  <a:gd name="T30" fmla="*/ 117 w 117"/>
                  <a:gd name="T31" fmla="*/ 31 h 144"/>
                  <a:gd name="T32" fmla="*/ 117 w 117"/>
                  <a:gd name="T33" fmla="*/ 31 h 144"/>
                  <a:gd name="T34" fmla="*/ 117 w 117"/>
                  <a:gd name="T35" fmla="*/ 29 h 144"/>
                  <a:gd name="T36" fmla="*/ 0 w 117"/>
                  <a:gd name="T37" fmla="*/ 113 h 144"/>
                  <a:gd name="T38" fmla="*/ 18 w 117"/>
                  <a:gd name="T39" fmla="*/ 133 h 144"/>
                  <a:gd name="T40" fmla="*/ 44 w 117"/>
                  <a:gd name="T41" fmla="*/ 142 h 144"/>
                  <a:gd name="T42" fmla="*/ 73 w 117"/>
                  <a:gd name="T43" fmla="*/ 142 h 144"/>
                  <a:gd name="T44" fmla="*/ 98 w 117"/>
                  <a:gd name="T45" fmla="*/ 133 h 144"/>
                  <a:gd name="T46" fmla="*/ 117 w 117"/>
                  <a:gd name="T47" fmla="*/ 113 h 144"/>
                  <a:gd name="T48" fmla="*/ 117 w 117"/>
                  <a:gd name="T49" fmla="*/ 113 h 144"/>
                  <a:gd name="T50" fmla="*/ 117 w 117"/>
                  <a:gd name="T51" fmla="*/ 113 h 144"/>
                  <a:gd name="T52" fmla="*/ 117 w 117"/>
                  <a:gd name="T53" fmla="*/ 113 h 144"/>
                  <a:gd name="T54" fmla="*/ 117 w 117"/>
                  <a:gd name="T55" fmla="*/ 113 h 144"/>
                  <a:gd name="T56" fmla="*/ 98 w 117"/>
                  <a:gd name="T57" fmla="*/ 131 h 144"/>
                  <a:gd name="T58" fmla="*/ 73 w 117"/>
                  <a:gd name="T59" fmla="*/ 142 h 144"/>
                  <a:gd name="T60" fmla="*/ 44 w 117"/>
                  <a:gd name="T61" fmla="*/ 142 h 144"/>
                  <a:gd name="T62" fmla="*/ 18 w 117"/>
                  <a:gd name="T63" fmla="*/ 131 h 144"/>
                  <a:gd name="T64" fmla="*/ 0 w 117"/>
                  <a:gd name="T65" fmla="*/ 113 h 144"/>
                  <a:gd name="T66" fmla="*/ 0 w 117"/>
                  <a:gd name="T67" fmla="*/ 113 h 144"/>
                  <a:gd name="T68" fmla="*/ 0 w 117"/>
                  <a:gd name="T69" fmla="*/ 113 h 144"/>
                  <a:gd name="T70" fmla="*/ 0 w 117"/>
                  <a:gd name="T71" fmla="*/ 113 h 144"/>
                  <a:gd name="T72" fmla="*/ 0 w 117"/>
                  <a:gd name="T73" fmla="*/ 11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44">
                    <a:moveTo>
                      <a:pt x="117" y="29"/>
                    </a:moveTo>
                    <a:lnTo>
                      <a:pt x="110" y="21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3" y="0"/>
                    </a:lnTo>
                    <a:lnTo>
                      <a:pt x="58" y="0"/>
                    </a:lnTo>
                    <a:lnTo>
                      <a:pt x="44" y="0"/>
                    </a:lnTo>
                    <a:lnTo>
                      <a:pt x="29" y="6"/>
                    </a:lnTo>
                    <a:lnTo>
                      <a:pt x="18" y="12"/>
                    </a:lnTo>
                    <a:lnTo>
                      <a:pt x="6" y="2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8" y="21"/>
                    </a:lnTo>
                    <a:lnTo>
                      <a:pt x="18" y="12"/>
                    </a:lnTo>
                    <a:lnTo>
                      <a:pt x="31" y="6"/>
                    </a:lnTo>
                    <a:lnTo>
                      <a:pt x="44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2"/>
                    </a:lnTo>
                    <a:lnTo>
                      <a:pt x="110" y="2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29"/>
                    </a:lnTo>
                    <a:lnTo>
                      <a:pt x="117" y="29"/>
                    </a:lnTo>
                    <a:close/>
                    <a:moveTo>
                      <a:pt x="0" y="113"/>
                    </a:moveTo>
                    <a:lnTo>
                      <a:pt x="6" y="123"/>
                    </a:lnTo>
                    <a:lnTo>
                      <a:pt x="18" y="133"/>
                    </a:lnTo>
                    <a:lnTo>
                      <a:pt x="29" y="138"/>
                    </a:lnTo>
                    <a:lnTo>
                      <a:pt x="44" y="142"/>
                    </a:lnTo>
                    <a:lnTo>
                      <a:pt x="58" y="144"/>
                    </a:lnTo>
                    <a:lnTo>
                      <a:pt x="73" y="142"/>
                    </a:lnTo>
                    <a:lnTo>
                      <a:pt x="87" y="138"/>
                    </a:lnTo>
                    <a:lnTo>
                      <a:pt x="98" y="133"/>
                    </a:lnTo>
                    <a:lnTo>
                      <a:pt x="110" y="123"/>
                    </a:lnTo>
                    <a:lnTo>
                      <a:pt x="117" y="113"/>
                    </a:lnTo>
                    <a:lnTo>
                      <a:pt x="117" y="113"/>
                    </a:lnTo>
                    <a:lnTo>
                      <a:pt x="117" y="113"/>
                    </a:lnTo>
                    <a:lnTo>
                      <a:pt x="117" y="113"/>
                    </a:lnTo>
                    <a:lnTo>
                      <a:pt x="117" y="113"/>
                    </a:lnTo>
                    <a:lnTo>
                      <a:pt x="117" y="113"/>
                    </a:lnTo>
                    <a:lnTo>
                      <a:pt x="117" y="113"/>
                    </a:lnTo>
                    <a:lnTo>
                      <a:pt x="117" y="113"/>
                    </a:lnTo>
                    <a:lnTo>
                      <a:pt x="117" y="113"/>
                    </a:lnTo>
                    <a:lnTo>
                      <a:pt x="110" y="123"/>
                    </a:lnTo>
                    <a:lnTo>
                      <a:pt x="98" y="131"/>
                    </a:lnTo>
                    <a:lnTo>
                      <a:pt x="87" y="138"/>
                    </a:lnTo>
                    <a:lnTo>
                      <a:pt x="73" y="142"/>
                    </a:lnTo>
                    <a:lnTo>
                      <a:pt x="58" y="144"/>
                    </a:lnTo>
                    <a:lnTo>
                      <a:pt x="44" y="142"/>
                    </a:lnTo>
                    <a:lnTo>
                      <a:pt x="31" y="138"/>
                    </a:lnTo>
                    <a:lnTo>
                      <a:pt x="18" y="131"/>
                    </a:lnTo>
                    <a:lnTo>
                      <a:pt x="8" y="12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FF4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01" name="Freeform 8929"/>
              <p:cNvSpPr>
                <a:spLocks noEditPoints="1"/>
              </p:cNvSpPr>
              <p:nvPr/>
            </p:nvSpPr>
            <p:spPr bwMode="auto">
              <a:xfrm>
                <a:off x="1990" y="3060"/>
                <a:ext cx="119" cy="144"/>
              </a:xfrm>
              <a:custGeom>
                <a:avLst/>
                <a:gdLst>
                  <a:gd name="T0" fmla="*/ 112 w 119"/>
                  <a:gd name="T1" fmla="*/ 21 h 144"/>
                  <a:gd name="T2" fmla="*/ 89 w 119"/>
                  <a:gd name="T3" fmla="*/ 6 h 144"/>
                  <a:gd name="T4" fmla="*/ 60 w 119"/>
                  <a:gd name="T5" fmla="*/ 0 h 144"/>
                  <a:gd name="T6" fmla="*/ 33 w 119"/>
                  <a:gd name="T7" fmla="*/ 6 h 144"/>
                  <a:gd name="T8" fmla="*/ 10 w 119"/>
                  <a:gd name="T9" fmla="*/ 21 h 144"/>
                  <a:gd name="T10" fmla="*/ 0 w 119"/>
                  <a:gd name="T11" fmla="*/ 31 h 144"/>
                  <a:gd name="T12" fmla="*/ 0 w 119"/>
                  <a:gd name="T13" fmla="*/ 31 h 144"/>
                  <a:gd name="T14" fmla="*/ 0 w 119"/>
                  <a:gd name="T15" fmla="*/ 31 h 144"/>
                  <a:gd name="T16" fmla="*/ 0 w 119"/>
                  <a:gd name="T17" fmla="*/ 31 h 144"/>
                  <a:gd name="T18" fmla="*/ 10 w 119"/>
                  <a:gd name="T19" fmla="*/ 21 h 144"/>
                  <a:gd name="T20" fmla="*/ 33 w 119"/>
                  <a:gd name="T21" fmla="*/ 6 h 144"/>
                  <a:gd name="T22" fmla="*/ 60 w 119"/>
                  <a:gd name="T23" fmla="*/ 0 h 144"/>
                  <a:gd name="T24" fmla="*/ 89 w 119"/>
                  <a:gd name="T25" fmla="*/ 6 h 144"/>
                  <a:gd name="T26" fmla="*/ 110 w 119"/>
                  <a:gd name="T27" fmla="*/ 21 h 144"/>
                  <a:gd name="T28" fmla="*/ 119 w 119"/>
                  <a:gd name="T29" fmla="*/ 31 h 144"/>
                  <a:gd name="T30" fmla="*/ 119 w 119"/>
                  <a:gd name="T31" fmla="*/ 31 h 144"/>
                  <a:gd name="T32" fmla="*/ 119 w 119"/>
                  <a:gd name="T33" fmla="*/ 31 h 144"/>
                  <a:gd name="T34" fmla="*/ 119 w 119"/>
                  <a:gd name="T35" fmla="*/ 31 h 144"/>
                  <a:gd name="T36" fmla="*/ 2 w 119"/>
                  <a:gd name="T37" fmla="*/ 113 h 144"/>
                  <a:gd name="T38" fmla="*/ 20 w 119"/>
                  <a:gd name="T39" fmla="*/ 131 h 144"/>
                  <a:gd name="T40" fmla="*/ 46 w 119"/>
                  <a:gd name="T41" fmla="*/ 142 h 144"/>
                  <a:gd name="T42" fmla="*/ 75 w 119"/>
                  <a:gd name="T43" fmla="*/ 142 h 144"/>
                  <a:gd name="T44" fmla="*/ 100 w 119"/>
                  <a:gd name="T45" fmla="*/ 131 h 144"/>
                  <a:gd name="T46" fmla="*/ 119 w 119"/>
                  <a:gd name="T47" fmla="*/ 113 h 144"/>
                  <a:gd name="T48" fmla="*/ 119 w 119"/>
                  <a:gd name="T49" fmla="*/ 113 h 144"/>
                  <a:gd name="T50" fmla="*/ 119 w 119"/>
                  <a:gd name="T51" fmla="*/ 111 h 144"/>
                  <a:gd name="T52" fmla="*/ 119 w 119"/>
                  <a:gd name="T53" fmla="*/ 111 h 144"/>
                  <a:gd name="T54" fmla="*/ 119 w 119"/>
                  <a:gd name="T55" fmla="*/ 111 h 144"/>
                  <a:gd name="T56" fmla="*/ 100 w 119"/>
                  <a:gd name="T57" fmla="*/ 131 h 144"/>
                  <a:gd name="T58" fmla="*/ 75 w 119"/>
                  <a:gd name="T59" fmla="*/ 142 h 144"/>
                  <a:gd name="T60" fmla="*/ 46 w 119"/>
                  <a:gd name="T61" fmla="*/ 142 h 144"/>
                  <a:gd name="T62" fmla="*/ 20 w 119"/>
                  <a:gd name="T63" fmla="*/ 131 h 144"/>
                  <a:gd name="T64" fmla="*/ 0 w 119"/>
                  <a:gd name="T65" fmla="*/ 111 h 144"/>
                  <a:gd name="T66" fmla="*/ 0 w 119"/>
                  <a:gd name="T67" fmla="*/ 111 h 144"/>
                  <a:gd name="T68" fmla="*/ 0 w 119"/>
                  <a:gd name="T69" fmla="*/ 111 h 144"/>
                  <a:gd name="T70" fmla="*/ 0 w 119"/>
                  <a:gd name="T71" fmla="*/ 113 h 144"/>
                  <a:gd name="T72" fmla="*/ 2 w 119"/>
                  <a:gd name="T73" fmla="*/ 11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9" h="144">
                    <a:moveTo>
                      <a:pt x="119" y="31"/>
                    </a:moveTo>
                    <a:lnTo>
                      <a:pt x="112" y="21"/>
                    </a:lnTo>
                    <a:lnTo>
                      <a:pt x="100" y="12"/>
                    </a:lnTo>
                    <a:lnTo>
                      <a:pt x="89" y="6"/>
                    </a:lnTo>
                    <a:lnTo>
                      <a:pt x="75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0" y="12"/>
                    </a:lnTo>
                    <a:lnTo>
                      <a:pt x="10" y="21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10" y="21"/>
                    </a:lnTo>
                    <a:lnTo>
                      <a:pt x="20" y="13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5" y="2"/>
                    </a:lnTo>
                    <a:lnTo>
                      <a:pt x="89" y="6"/>
                    </a:lnTo>
                    <a:lnTo>
                      <a:pt x="100" y="13"/>
                    </a:lnTo>
                    <a:lnTo>
                      <a:pt x="110" y="2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close/>
                    <a:moveTo>
                      <a:pt x="2" y="113"/>
                    </a:moveTo>
                    <a:lnTo>
                      <a:pt x="10" y="123"/>
                    </a:lnTo>
                    <a:lnTo>
                      <a:pt x="20" y="131"/>
                    </a:lnTo>
                    <a:lnTo>
                      <a:pt x="33" y="138"/>
                    </a:lnTo>
                    <a:lnTo>
                      <a:pt x="46" y="142"/>
                    </a:lnTo>
                    <a:lnTo>
                      <a:pt x="60" y="144"/>
                    </a:lnTo>
                    <a:lnTo>
                      <a:pt x="75" y="142"/>
                    </a:lnTo>
                    <a:lnTo>
                      <a:pt x="89" y="138"/>
                    </a:lnTo>
                    <a:lnTo>
                      <a:pt x="100" y="131"/>
                    </a:lnTo>
                    <a:lnTo>
                      <a:pt x="112" y="12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0" y="123"/>
                    </a:lnTo>
                    <a:lnTo>
                      <a:pt x="100" y="131"/>
                    </a:lnTo>
                    <a:lnTo>
                      <a:pt x="89" y="138"/>
                    </a:lnTo>
                    <a:lnTo>
                      <a:pt x="75" y="142"/>
                    </a:lnTo>
                    <a:lnTo>
                      <a:pt x="60" y="142"/>
                    </a:lnTo>
                    <a:lnTo>
                      <a:pt x="46" y="142"/>
                    </a:lnTo>
                    <a:lnTo>
                      <a:pt x="33" y="138"/>
                    </a:lnTo>
                    <a:lnTo>
                      <a:pt x="20" y="131"/>
                    </a:lnTo>
                    <a:lnTo>
                      <a:pt x="10" y="123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2" y="113"/>
                    </a:lnTo>
                    <a:close/>
                  </a:path>
                </a:pathLst>
              </a:custGeom>
              <a:solidFill>
                <a:srgbClr val="FF4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02" name="Freeform 8930"/>
              <p:cNvSpPr>
                <a:spLocks noEditPoints="1"/>
              </p:cNvSpPr>
              <p:nvPr/>
            </p:nvSpPr>
            <p:spPr bwMode="auto">
              <a:xfrm>
                <a:off x="1990" y="3060"/>
                <a:ext cx="119" cy="142"/>
              </a:xfrm>
              <a:custGeom>
                <a:avLst/>
                <a:gdLst>
                  <a:gd name="T0" fmla="*/ 110 w 119"/>
                  <a:gd name="T1" fmla="*/ 21 h 142"/>
                  <a:gd name="T2" fmla="*/ 89 w 119"/>
                  <a:gd name="T3" fmla="*/ 6 h 142"/>
                  <a:gd name="T4" fmla="*/ 60 w 119"/>
                  <a:gd name="T5" fmla="*/ 0 h 142"/>
                  <a:gd name="T6" fmla="*/ 33 w 119"/>
                  <a:gd name="T7" fmla="*/ 6 h 142"/>
                  <a:gd name="T8" fmla="*/ 10 w 119"/>
                  <a:gd name="T9" fmla="*/ 21 h 142"/>
                  <a:gd name="T10" fmla="*/ 0 w 119"/>
                  <a:gd name="T11" fmla="*/ 33 h 142"/>
                  <a:gd name="T12" fmla="*/ 0 w 119"/>
                  <a:gd name="T13" fmla="*/ 33 h 142"/>
                  <a:gd name="T14" fmla="*/ 0 w 119"/>
                  <a:gd name="T15" fmla="*/ 33 h 142"/>
                  <a:gd name="T16" fmla="*/ 0 w 119"/>
                  <a:gd name="T17" fmla="*/ 33 h 142"/>
                  <a:gd name="T18" fmla="*/ 2 w 119"/>
                  <a:gd name="T19" fmla="*/ 33 h 142"/>
                  <a:gd name="T20" fmla="*/ 22 w 119"/>
                  <a:gd name="T21" fmla="*/ 13 h 142"/>
                  <a:gd name="T22" fmla="*/ 46 w 119"/>
                  <a:gd name="T23" fmla="*/ 2 h 142"/>
                  <a:gd name="T24" fmla="*/ 75 w 119"/>
                  <a:gd name="T25" fmla="*/ 2 h 142"/>
                  <a:gd name="T26" fmla="*/ 100 w 119"/>
                  <a:gd name="T27" fmla="*/ 13 h 142"/>
                  <a:gd name="T28" fmla="*/ 119 w 119"/>
                  <a:gd name="T29" fmla="*/ 33 h 142"/>
                  <a:gd name="T30" fmla="*/ 119 w 119"/>
                  <a:gd name="T31" fmla="*/ 33 h 142"/>
                  <a:gd name="T32" fmla="*/ 119 w 119"/>
                  <a:gd name="T33" fmla="*/ 33 h 142"/>
                  <a:gd name="T34" fmla="*/ 119 w 119"/>
                  <a:gd name="T35" fmla="*/ 33 h 142"/>
                  <a:gd name="T36" fmla="*/ 119 w 119"/>
                  <a:gd name="T37" fmla="*/ 33 h 142"/>
                  <a:gd name="T38" fmla="*/ 0 w 119"/>
                  <a:gd name="T39" fmla="*/ 111 h 142"/>
                  <a:gd name="T40" fmla="*/ 20 w 119"/>
                  <a:gd name="T41" fmla="*/ 131 h 142"/>
                  <a:gd name="T42" fmla="*/ 46 w 119"/>
                  <a:gd name="T43" fmla="*/ 142 h 142"/>
                  <a:gd name="T44" fmla="*/ 75 w 119"/>
                  <a:gd name="T45" fmla="*/ 142 h 142"/>
                  <a:gd name="T46" fmla="*/ 100 w 119"/>
                  <a:gd name="T47" fmla="*/ 131 h 142"/>
                  <a:gd name="T48" fmla="*/ 119 w 119"/>
                  <a:gd name="T49" fmla="*/ 111 h 142"/>
                  <a:gd name="T50" fmla="*/ 119 w 119"/>
                  <a:gd name="T51" fmla="*/ 111 h 142"/>
                  <a:gd name="T52" fmla="*/ 119 w 119"/>
                  <a:gd name="T53" fmla="*/ 111 h 142"/>
                  <a:gd name="T54" fmla="*/ 119 w 119"/>
                  <a:gd name="T55" fmla="*/ 111 h 142"/>
                  <a:gd name="T56" fmla="*/ 119 w 119"/>
                  <a:gd name="T57" fmla="*/ 110 h 142"/>
                  <a:gd name="T58" fmla="*/ 110 w 119"/>
                  <a:gd name="T59" fmla="*/ 121 h 142"/>
                  <a:gd name="T60" fmla="*/ 89 w 119"/>
                  <a:gd name="T61" fmla="*/ 136 h 142"/>
                  <a:gd name="T62" fmla="*/ 60 w 119"/>
                  <a:gd name="T63" fmla="*/ 142 h 142"/>
                  <a:gd name="T64" fmla="*/ 33 w 119"/>
                  <a:gd name="T65" fmla="*/ 136 h 142"/>
                  <a:gd name="T66" fmla="*/ 10 w 119"/>
                  <a:gd name="T67" fmla="*/ 121 h 142"/>
                  <a:gd name="T68" fmla="*/ 0 w 119"/>
                  <a:gd name="T69" fmla="*/ 110 h 142"/>
                  <a:gd name="T70" fmla="*/ 0 w 119"/>
                  <a:gd name="T71" fmla="*/ 111 h 142"/>
                  <a:gd name="T72" fmla="*/ 0 w 119"/>
                  <a:gd name="T73" fmla="*/ 111 h 142"/>
                  <a:gd name="T74" fmla="*/ 0 w 119"/>
                  <a:gd name="T75" fmla="*/ 111 h 142"/>
                  <a:gd name="T76" fmla="*/ 0 w 119"/>
                  <a:gd name="T77" fmla="*/ 11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9" h="142">
                    <a:moveTo>
                      <a:pt x="119" y="31"/>
                    </a:moveTo>
                    <a:lnTo>
                      <a:pt x="110" y="21"/>
                    </a:lnTo>
                    <a:lnTo>
                      <a:pt x="100" y="13"/>
                    </a:lnTo>
                    <a:lnTo>
                      <a:pt x="89" y="6"/>
                    </a:lnTo>
                    <a:lnTo>
                      <a:pt x="75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0" y="13"/>
                    </a:lnTo>
                    <a:lnTo>
                      <a:pt x="10" y="2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10" y="21"/>
                    </a:lnTo>
                    <a:lnTo>
                      <a:pt x="22" y="13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5" y="2"/>
                    </a:lnTo>
                    <a:lnTo>
                      <a:pt x="89" y="6"/>
                    </a:lnTo>
                    <a:lnTo>
                      <a:pt x="100" y="13"/>
                    </a:lnTo>
                    <a:lnTo>
                      <a:pt x="110" y="21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1"/>
                    </a:lnTo>
                    <a:close/>
                    <a:moveTo>
                      <a:pt x="0" y="111"/>
                    </a:moveTo>
                    <a:lnTo>
                      <a:pt x="10" y="123"/>
                    </a:lnTo>
                    <a:lnTo>
                      <a:pt x="20" y="131"/>
                    </a:lnTo>
                    <a:lnTo>
                      <a:pt x="33" y="138"/>
                    </a:lnTo>
                    <a:lnTo>
                      <a:pt x="46" y="142"/>
                    </a:lnTo>
                    <a:lnTo>
                      <a:pt x="60" y="142"/>
                    </a:lnTo>
                    <a:lnTo>
                      <a:pt x="75" y="142"/>
                    </a:lnTo>
                    <a:lnTo>
                      <a:pt x="89" y="138"/>
                    </a:lnTo>
                    <a:lnTo>
                      <a:pt x="100" y="131"/>
                    </a:lnTo>
                    <a:lnTo>
                      <a:pt x="110" y="123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1"/>
                    </a:lnTo>
                    <a:lnTo>
                      <a:pt x="110" y="121"/>
                    </a:lnTo>
                    <a:lnTo>
                      <a:pt x="100" y="131"/>
                    </a:lnTo>
                    <a:lnTo>
                      <a:pt x="89" y="136"/>
                    </a:lnTo>
                    <a:lnTo>
                      <a:pt x="75" y="140"/>
                    </a:lnTo>
                    <a:lnTo>
                      <a:pt x="60" y="142"/>
                    </a:lnTo>
                    <a:lnTo>
                      <a:pt x="46" y="140"/>
                    </a:lnTo>
                    <a:lnTo>
                      <a:pt x="33" y="136"/>
                    </a:lnTo>
                    <a:lnTo>
                      <a:pt x="22" y="131"/>
                    </a:lnTo>
                    <a:lnTo>
                      <a:pt x="10" y="121"/>
                    </a:lnTo>
                    <a:lnTo>
                      <a:pt x="2" y="111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03" name="Freeform 8931"/>
              <p:cNvSpPr>
                <a:spLocks noEditPoints="1"/>
              </p:cNvSpPr>
              <p:nvPr/>
            </p:nvSpPr>
            <p:spPr bwMode="auto">
              <a:xfrm>
                <a:off x="1990" y="3060"/>
                <a:ext cx="119" cy="142"/>
              </a:xfrm>
              <a:custGeom>
                <a:avLst/>
                <a:gdLst>
                  <a:gd name="T0" fmla="*/ 119 w 119"/>
                  <a:gd name="T1" fmla="*/ 33 h 142"/>
                  <a:gd name="T2" fmla="*/ 100 w 119"/>
                  <a:gd name="T3" fmla="*/ 13 h 142"/>
                  <a:gd name="T4" fmla="*/ 75 w 119"/>
                  <a:gd name="T5" fmla="*/ 2 h 142"/>
                  <a:gd name="T6" fmla="*/ 46 w 119"/>
                  <a:gd name="T7" fmla="*/ 2 h 142"/>
                  <a:gd name="T8" fmla="*/ 22 w 119"/>
                  <a:gd name="T9" fmla="*/ 13 h 142"/>
                  <a:gd name="T10" fmla="*/ 2 w 119"/>
                  <a:gd name="T11" fmla="*/ 33 h 142"/>
                  <a:gd name="T12" fmla="*/ 0 w 119"/>
                  <a:gd name="T13" fmla="*/ 33 h 142"/>
                  <a:gd name="T14" fmla="*/ 0 w 119"/>
                  <a:gd name="T15" fmla="*/ 35 h 142"/>
                  <a:gd name="T16" fmla="*/ 0 w 119"/>
                  <a:gd name="T17" fmla="*/ 35 h 142"/>
                  <a:gd name="T18" fmla="*/ 0 w 119"/>
                  <a:gd name="T19" fmla="*/ 35 h 142"/>
                  <a:gd name="T20" fmla="*/ 2 w 119"/>
                  <a:gd name="T21" fmla="*/ 33 h 142"/>
                  <a:gd name="T22" fmla="*/ 22 w 119"/>
                  <a:gd name="T23" fmla="*/ 13 h 142"/>
                  <a:gd name="T24" fmla="*/ 46 w 119"/>
                  <a:gd name="T25" fmla="*/ 2 h 142"/>
                  <a:gd name="T26" fmla="*/ 75 w 119"/>
                  <a:gd name="T27" fmla="*/ 2 h 142"/>
                  <a:gd name="T28" fmla="*/ 100 w 119"/>
                  <a:gd name="T29" fmla="*/ 13 h 142"/>
                  <a:gd name="T30" fmla="*/ 119 w 119"/>
                  <a:gd name="T31" fmla="*/ 33 h 142"/>
                  <a:gd name="T32" fmla="*/ 119 w 119"/>
                  <a:gd name="T33" fmla="*/ 35 h 142"/>
                  <a:gd name="T34" fmla="*/ 119 w 119"/>
                  <a:gd name="T35" fmla="*/ 35 h 142"/>
                  <a:gd name="T36" fmla="*/ 119 w 119"/>
                  <a:gd name="T37" fmla="*/ 35 h 142"/>
                  <a:gd name="T38" fmla="*/ 119 w 119"/>
                  <a:gd name="T39" fmla="*/ 33 h 142"/>
                  <a:gd name="T40" fmla="*/ 0 w 119"/>
                  <a:gd name="T41" fmla="*/ 110 h 142"/>
                  <a:gd name="T42" fmla="*/ 10 w 119"/>
                  <a:gd name="T43" fmla="*/ 121 h 142"/>
                  <a:gd name="T44" fmla="*/ 33 w 119"/>
                  <a:gd name="T45" fmla="*/ 136 h 142"/>
                  <a:gd name="T46" fmla="*/ 60 w 119"/>
                  <a:gd name="T47" fmla="*/ 142 h 142"/>
                  <a:gd name="T48" fmla="*/ 89 w 119"/>
                  <a:gd name="T49" fmla="*/ 136 h 142"/>
                  <a:gd name="T50" fmla="*/ 110 w 119"/>
                  <a:gd name="T51" fmla="*/ 121 h 142"/>
                  <a:gd name="T52" fmla="*/ 119 w 119"/>
                  <a:gd name="T53" fmla="*/ 110 h 142"/>
                  <a:gd name="T54" fmla="*/ 119 w 119"/>
                  <a:gd name="T55" fmla="*/ 110 h 142"/>
                  <a:gd name="T56" fmla="*/ 119 w 119"/>
                  <a:gd name="T57" fmla="*/ 110 h 142"/>
                  <a:gd name="T58" fmla="*/ 119 w 119"/>
                  <a:gd name="T59" fmla="*/ 110 h 142"/>
                  <a:gd name="T60" fmla="*/ 119 w 119"/>
                  <a:gd name="T61" fmla="*/ 108 h 142"/>
                  <a:gd name="T62" fmla="*/ 110 w 119"/>
                  <a:gd name="T63" fmla="*/ 121 h 142"/>
                  <a:gd name="T64" fmla="*/ 87 w 119"/>
                  <a:gd name="T65" fmla="*/ 136 h 142"/>
                  <a:gd name="T66" fmla="*/ 60 w 119"/>
                  <a:gd name="T67" fmla="*/ 142 h 142"/>
                  <a:gd name="T68" fmla="*/ 33 w 119"/>
                  <a:gd name="T69" fmla="*/ 136 h 142"/>
                  <a:gd name="T70" fmla="*/ 10 w 119"/>
                  <a:gd name="T71" fmla="*/ 121 h 142"/>
                  <a:gd name="T72" fmla="*/ 0 w 119"/>
                  <a:gd name="T73" fmla="*/ 110 h 142"/>
                  <a:gd name="T74" fmla="*/ 0 w 119"/>
                  <a:gd name="T75" fmla="*/ 110 h 142"/>
                  <a:gd name="T76" fmla="*/ 0 w 119"/>
                  <a:gd name="T77" fmla="*/ 110 h 142"/>
                  <a:gd name="T78" fmla="*/ 0 w 119"/>
                  <a:gd name="T79" fmla="*/ 110 h 142"/>
                  <a:gd name="T80" fmla="*/ 0 w 119"/>
                  <a:gd name="T81" fmla="*/ 11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42">
                    <a:moveTo>
                      <a:pt x="119" y="33"/>
                    </a:moveTo>
                    <a:lnTo>
                      <a:pt x="119" y="33"/>
                    </a:lnTo>
                    <a:lnTo>
                      <a:pt x="110" y="21"/>
                    </a:lnTo>
                    <a:lnTo>
                      <a:pt x="100" y="13"/>
                    </a:lnTo>
                    <a:lnTo>
                      <a:pt x="89" y="6"/>
                    </a:lnTo>
                    <a:lnTo>
                      <a:pt x="75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2" y="13"/>
                    </a:lnTo>
                    <a:lnTo>
                      <a:pt x="10" y="21"/>
                    </a:lnTo>
                    <a:lnTo>
                      <a:pt x="2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2" y="33"/>
                    </a:lnTo>
                    <a:lnTo>
                      <a:pt x="10" y="21"/>
                    </a:lnTo>
                    <a:lnTo>
                      <a:pt x="22" y="13"/>
                    </a:lnTo>
                    <a:lnTo>
                      <a:pt x="33" y="8"/>
                    </a:lnTo>
                    <a:lnTo>
                      <a:pt x="46" y="2"/>
                    </a:lnTo>
                    <a:lnTo>
                      <a:pt x="60" y="2"/>
                    </a:lnTo>
                    <a:lnTo>
                      <a:pt x="75" y="2"/>
                    </a:lnTo>
                    <a:lnTo>
                      <a:pt x="87" y="8"/>
                    </a:lnTo>
                    <a:lnTo>
                      <a:pt x="100" y="13"/>
                    </a:lnTo>
                    <a:lnTo>
                      <a:pt x="110" y="21"/>
                    </a:lnTo>
                    <a:lnTo>
                      <a:pt x="119" y="33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3"/>
                    </a:lnTo>
                    <a:lnTo>
                      <a:pt x="119" y="33"/>
                    </a:lnTo>
                    <a:close/>
                    <a:moveTo>
                      <a:pt x="0" y="110"/>
                    </a:moveTo>
                    <a:lnTo>
                      <a:pt x="2" y="111"/>
                    </a:lnTo>
                    <a:lnTo>
                      <a:pt x="10" y="121"/>
                    </a:lnTo>
                    <a:lnTo>
                      <a:pt x="22" y="131"/>
                    </a:lnTo>
                    <a:lnTo>
                      <a:pt x="33" y="136"/>
                    </a:lnTo>
                    <a:lnTo>
                      <a:pt x="46" y="140"/>
                    </a:lnTo>
                    <a:lnTo>
                      <a:pt x="60" y="142"/>
                    </a:lnTo>
                    <a:lnTo>
                      <a:pt x="75" y="140"/>
                    </a:lnTo>
                    <a:lnTo>
                      <a:pt x="89" y="136"/>
                    </a:lnTo>
                    <a:lnTo>
                      <a:pt x="100" y="131"/>
                    </a:lnTo>
                    <a:lnTo>
                      <a:pt x="110" y="121"/>
                    </a:lnTo>
                    <a:lnTo>
                      <a:pt x="119" y="111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08"/>
                    </a:lnTo>
                    <a:lnTo>
                      <a:pt x="119" y="111"/>
                    </a:lnTo>
                    <a:lnTo>
                      <a:pt x="110" y="121"/>
                    </a:lnTo>
                    <a:lnTo>
                      <a:pt x="100" y="131"/>
                    </a:lnTo>
                    <a:lnTo>
                      <a:pt x="87" y="136"/>
                    </a:lnTo>
                    <a:lnTo>
                      <a:pt x="75" y="140"/>
                    </a:lnTo>
                    <a:lnTo>
                      <a:pt x="60" y="142"/>
                    </a:lnTo>
                    <a:lnTo>
                      <a:pt x="46" y="140"/>
                    </a:lnTo>
                    <a:lnTo>
                      <a:pt x="33" y="136"/>
                    </a:lnTo>
                    <a:lnTo>
                      <a:pt x="22" y="131"/>
                    </a:lnTo>
                    <a:lnTo>
                      <a:pt x="10" y="121"/>
                    </a:lnTo>
                    <a:lnTo>
                      <a:pt x="2" y="111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04" name="Freeform 8932"/>
              <p:cNvSpPr>
                <a:spLocks noEditPoints="1"/>
              </p:cNvSpPr>
              <p:nvPr/>
            </p:nvSpPr>
            <p:spPr bwMode="auto">
              <a:xfrm>
                <a:off x="1990" y="3062"/>
                <a:ext cx="119" cy="140"/>
              </a:xfrm>
              <a:custGeom>
                <a:avLst/>
                <a:gdLst>
                  <a:gd name="T0" fmla="*/ 119 w 119"/>
                  <a:gd name="T1" fmla="*/ 31 h 140"/>
                  <a:gd name="T2" fmla="*/ 100 w 119"/>
                  <a:gd name="T3" fmla="*/ 11 h 140"/>
                  <a:gd name="T4" fmla="*/ 75 w 119"/>
                  <a:gd name="T5" fmla="*/ 0 h 140"/>
                  <a:gd name="T6" fmla="*/ 46 w 119"/>
                  <a:gd name="T7" fmla="*/ 0 h 140"/>
                  <a:gd name="T8" fmla="*/ 22 w 119"/>
                  <a:gd name="T9" fmla="*/ 11 h 140"/>
                  <a:gd name="T10" fmla="*/ 2 w 119"/>
                  <a:gd name="T11" fmla="*/ 31 h 140"/>
                  <a:gd name="T12" fmla="*/ 0 w 119"/>
                  <a:gd name="T13" fmla="*/ 33 h 140"/>
                  <a:gd name="T14" fmla="*/ 0 w 119"/>
                  <a:gd name="T15" fmla="*/ 33 h 140"/>
                  <a:gd name="T16" fmla="*/ 0 w 119"/>
                  <a:gd name="T17" fmla="*/ 34 h 140"/>
                  <a:gd name="T18" fmla="*/ 0 w 119"/>
                  <a:gd name="T19" fmla="*/ 34 h 140"/>
                  <a:gd name="T20" fmla="*/ 2 w 119"/>
                  <a:gd name="T21" fmla="*/ 31 h 140"/>
                  <a:gd name="T22" fmla="*/ 22 w 119"/>
                  <a:gd name="T23" fmla="*/ 11 h 140"/>
                  <a:gd name="T24" fmla="*/ 46 w 119"/>
                  <a:gd name="T25" fmla="*/ 2 h 140"/>
                  <a:gd name="T26" fmla="*/ 75 w 119"/>
                  <a:gd name="T27" fmla="*/ 2 h 140"/>
                  <a:gd name="T28" fmla="*/ 100 w 119"/>
                  <a:gd name="T29" fmla="*/ 11 h 140"/>
                  <a:gd name="T30" fmla="*/ 117 w 119"/>
                  <a:gd name="T31" fmla="*/ 31 h 140"/>
                  <a:gd name="T32" fmla="*/ 119 w 119"/>
                  <a:gd name="T33" fmla="*/ 34 h 140"/>
                  <a:gd name="T34" fmla="*/ 119 w 119"/>
                  <a:gd name="T35" fmla="*/ 34 h 140"/>
                  <a:gd name="T36" fmla="*/ 119 w 119"/>
                  <a:gd name="T37" fmla="*/ 33 h 140"/>
                  <a:gd name="T38" fmla="*/ 119 w 119"/>
                  <a:gd name="T39" fmla="*/ 33 h 140"/>
                  <a:gd name="T40" fmla="*/ 0 w 119"/>
                  <a:gd name="T41" fmla="*/ 108 h 140"/>
                  <a:gd name="T42" fmla="*/ 10 w 119"/>
                  <a:gd name="T43" fmla="*/ 119 h 140"/>
                  <a:gd name="T44" fmla="*/ 33 w 119"/>
                  <a:gd name="T45" fmla="*/ 134 h 140"/>
                  <a:gd name="T46" fmla="*/ 60 w 119"/>
                  <a:gd name="T47" fmla="*/ 140 h 140"/>
                  <a:gd name="T48" fmla="*/ 87 w 119"/>
                  <a:gd name="T49" fmla="*/ 134 h 140"/>
                  <a:gd name="T50" fmla="*/ 110 w 119"/>
                  <a:gd name="T51" fmla="*/ 119 h 140"/>
                  <a:gd name="T52" fmla="*/ 119 w 119"/>
                  <a:gd name="T53" fmla="*/ 106 h 140"/>
                  <a:gd name="T54" fmla="*/ 119 w 119"/>
                  <a:gd name="T55" fmla="*/ 106 h 140"/>
                  <a:gd name="T56" fmla="*/ 119 w 119"/>
                  <a:gd name="T57" fmla="*/ 106 h 140"/>
                  <a:gd name="T58" fmla="*/ 119 w 119"/>
                  <a:gd name="T59" fmla="*/ 106 h 140"/>
                  <a:gd name="T60" fmla="*/ 119 w 119"/>
                  <a:gd name="T61" fmla="*/ 106 h 140"/>
                  <a:gd name="T62" fmla="*/ 110 w 119"/>
                  <a:gd name="T63" fmla="*/ 119 h 140"/>
                  <a:gd name="T64" fmla="*/ 87 w 119"/>
                  <a:gd name="T65" fmla="*/ 134 h 140"/>
                  <a:gd name="T66" fmla="*/ 60 w 119"/>
                  <a:gd name="T67" fmla="*/ 140 h 140"/>
                  <a:gd name="T68" fmla="*/ 33 w 119"/>
                  <a:gd name="T69" fmla="*/ 134 h 140"/>
                  <a:gd name="T70" fmla="*/ 10 w 119"/>
                  <a:gd name="T71" fmla="*/ 119 h 140"/>
                  <a:gd name="T72" fmla="*/ 0 w 119"/>
                  <a:gd name="T73" fmla="*/ 106 h 140"/>
                  <a:gd name="T74" fmla="*/ 0 w 119"/>
                  <a:gd name="T75" fmla="*/ 106 h 140"/>
                  <a:gd name="T76" fmla="*/ 0 w 119"/>
                  <a:gd name="T77" fmla="*/ 106 h 140"/>
                  <a:gd name="T78" fmla="*/ 0 w 119"/>
                  <a:gd name="T79" fmla="*/ 106 h 140"/>
                  <a:gd name="T80" fmla="*/ 0 w 119"/>
                  <a:gd name="T81" fmla="*/ 10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40">
                    <a:moveTo>
                      <a:pt x="119" y="33"/>
                    </a:moveTo>
                    <a:lnTo>
                      <a:pt x="119" y="31"/>
                    </a:lnTo>
                    <a:lnTo>
                      <a:pt x="110" y="19"/>
                    </a:lnTo>
                    <a:lnTo>
                      <a:pt x="100" y="11"/>
                    </a:lnTo>
                    <a:lnTo>
                      <a:pt x="87" y="6"/>
                    </a:lnTo>
                    <a:lnTo>
                      <a:pt x="75" y="0"/>
                    </a:lnTo>
                    <a:lnTo>
                      <a:pt x="60" y="0"/>
                    </a:lnTo>
                    <a:lnTo>
                      <a:pt x="46" y="0"/>
                    </a:lnTo>
                    <a:lnTo>
                      <a:pt x="33" y="6"/>
                    </a:lnTo>
                    <a:lnTo>
                      <a:pt x="22" y="11"/>
                    </a:lnTo>
                    <a:lnTo>
                      <a:pt x="10" y="19"/>
                    </a:lnTo>
                    <a:lnTo>
                      <a:pt x="2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31"/>
                    </a:lnTo>
                    <a:lnTo>
                      <a:pt x="10" y="21"/>
                    </a:lnTo>
                    <a:lnTo>
                      <a:pt x="22" y="11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5" y="2"/>
                    </a:lnTo>
                    <a:lnTo>
                      <a:pt x="87" y="6"/>
                    </a:lnTo>
                    <a:lnTo>
                      <a:pt x="100" y="11"/>
                    </a:lnTo>
                    <a:lnTo>
                      <a:pt x="110" y="21"/>
                    </a:lnTo>
                    <a:lnTo>
                      <a:pt x="117" y="31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close/>
                    <a:moveTo>
                      <a:pt x="0" y="108"/>
                    </a:moveTo>
                    <a:lnTo>
                      <a:pt x="2" y="109"/>
                    </a:lnTo>
                    <a:lnTo>
                      <a:pt x="10" y="119"/>
                    </a:lnTo>
                    <a:lnTo>
                      <a:pt x="22" y="129"/>
                    </a:lnTo>
                    <a:lnTo>
                      <a:pt x="33" y="134"/>
                    </a:lnTo>
                    <a:lnTo>
                      <a:pt x="46" y="138"/>
                    </a:lnTo>
                    <a:lnTo>
                      <a:pt x="60" y="140"/>
                    </a:lnTo>
                    <a:lnTo>
                      <a:pt x="75" y="138"/>
                    </a:lnTo>
                    <a:lnTo>
                      <a:pt x="87" y="134"/>
                    </a:lnTo>
                    <a:lnTo>
                      <a:pt x="100" y="129"/>
                    </a:lnTo>
                    <a:lnTo>
                      <a:pt x="110" y="119"/>
                    </a:lnTo>
                    <a:lnTo>
                      <a:pt x="119" y="109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7" y="109"/>
                    </a:lnTo>
                    <a:lnTo>
                      <a:pt x="110" y="119"/>
                    </a:lnTo>
                    <a:lnTo>
                      <a:pt x="100" y="127"/>
                    </a:lnTo>
                    <a:lnTo>
                      <a:pt x="87" y="134"/>
                    </a:lnTo>
                    <a:lnTo>
                      <a:pt x="75" y="138"/>
                    </a:lnTo>
                    <a:lnTo>
                      <a:pt x="60" y="140"/>
                    </a:lnTo>
                    <a:lnTo>
                      <a:pt x="46" y="138"/>
                    </a:lnTo>
                    <a:lnTo>
                      <a:pt x="33" y="134"/>
                    </a:lnTo>
                    <a:lnTo>
                      <a:pt x="22" y="127"/>
                    </a:lnTo>
                    <a:lnTo>
                      <a:pt x="10" y="119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F4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05" name="Freeform 8933"/>
              <p:cNvSpPr>
                <a:spLocks noEditPoints="1"/>
              </p:cNvSpPr>
              <p:nvPr/>
            </p:nvSpPr>
            <p:spPr bwMode="auto">
              <a:xfrm>
                <a:off x="1990" y="3062"/>
                <a:ext cx="119" cy="140"/>
              </a:xfrm>
              <a:custGeom>
                <a:avLst/>
                <a:gdLst>
                  <a:gd name="T0" fmla="*/ 117 w 119"/>
                  <a:gd name="T1" fmla="*/ 31 h 140"/>
                  <a:gd name="T2" fmla="*/ 100 w 119"/>
                  <a:gd name="T3" fmla="*/ 11 h 140"/>
                  <a:gd name="T4" fmla="*/ 75 w 119"/>
                  <a:gd name="T5" fmla="*/ 2 h 140"/>
                  <a:gd name="T6" fmla="*/ 46 w 119"/>
                  <a:gd name="T7" fmla="*/ 2 h 140"/>
                  <a:gd name="T8" fmla="*/ 22 w 119"/>
                  <a:gd name="T9" fmla="*/ 11 h 140"/>
                  <a:gd name="T10" fmla="*/ 2 w 119"/>
                  <a:gd name="T11" fmla="*/ 31 h 140"/>
                  <a:gd name="T12" fmla="*/ 0 w 119"/>
                  <a:gd name="T13" fmla="*/ 34 h 140"/>
                  <a:gd name="T14" fmla="*/ 0 w 119"/>
                  <a:gd name="T15" fmla="*/ 34 h 140"/>
                  <a:gd name="T16" fmla="*/ 0 w 119"/>
                  <a:gd name="T17" fmla="*/ 34 h 140"/>
                  <a:gd name="T18" fmla="*/ 0 w 119"/>
                  <a:gd name="T19" fmla="*/ 36 h 140"/>
                  <a:gd name="T20" fmla="*/ 2 w 119"/>
                  <a:gd name="T21" fmla="*/ 31 h 140"/>
                  <a:gd name="T22" fmla="*/ 22 w 119"/>
                  <a:gd name="T23" fmla="*/ 11 h 140"/>
                  <a:gd name="T24" fmla="*/ 46 w 119"/>
                  <a:gd name="T25" fmla="*/ 2 h 140"/>
                  <a:gd name="T26" fmla="*/ 73 w 119"/>
                  <a:gd name="T27" fmla="*/ 2 h 140"/>
                  <a:gd name="T28" fmla="*/ 98 w 119"/>
                  <a:gd name="T29" fmla="*/ 11 h 140"/>
                  <a:gd name="T30" fmla="*/ 117 w 119"/>
                  <a:gd name="T31" fmla="*/ 31 h 140"/>
                  <a:gd name="T32" fmla="*/ 119 w 119"/>
                  <a:gd name="T33" fmla="*/ 36 h 140"/>
                  <a:gd name="T34" fmla="*/ 119 w 119"/>
                  <a:gd name="T35" fmla="*/ 34 h 140"/>
                  <a:gd name="T36" fmla="*/ 119 w 119"/>
                  <a:gd name="T37" fmla="*/ 34 h 140"/>
                  <a:gd name="T38" fmla="*/ 119 w 119"/>
                  <a:gd name="T39" fmla="*/ 34 h 140"/>
                  <a:gd name="T40" fmla="*/ 0 w 119"/>
                  <a:gd name="T41" fmla="*/ 106 h 140"/>
                  <a:gd name="T42" fmla="*/ 10 w 119"/>
                  <a:gd name="T43" fmla="*/ 119 h 140"/>
                  <a:gd name="T44" fmla="*/ 33 w 119"/>
                  <a:gd name="T45" fmla="*/ 134 h 140"/>
                  <a:gd name="T46" fmla="*/ 60 w 119"/>
                  <a:gd name="T47" fmla="*/ 140 h 140"/>
                  <a:gd name="T48" fmla="*/ 87 w 119"/>
                  <a:gd name="T49" fmla="*/ 134 h 140"/>
                  <a:gd name="T50" fmla="*/ 110 w 119"/>
                  <a:gd name="T51" fmla="*/ 119 h 140"/>
                  <a:gd name="T52" fmla="*/ 119 w 119"/>
                  <a:gd name="T53" fmla="*/ 106 h 140"/>
                  <a:gd name="T54" fmla="*/ 119 w 119"/>
                  <a:gd name="T55" fmla="*/ 104 h 140"/>
                  <a:gd name="T56" fmla="*/ 119 w 119"/>
                  <a:gd name="T57" fmla="*/ 104 h 140"/>
                  <a:gd name="T58" fmla="*/ 119 w 119"/>
                  <a:gd name="T59" fmla="*/ 104 h 140"/>
                  <a:gd name="T60" fmla="*/ 119 w 119"/>
                  <a:gd name="T61" fmla="*/ 104 h 140"/>
                  <a:gd name="T62" fmla="*/ 110 w 119"/>
                  <a:gd name="T63" fmla="*/ 119 h 140"/>
                  <a:gd name="T64" fmla="*/ 87 w 119"/>
                  <a:gd name="T65" fmla="*/ 133 h 140"/>
                  <a:gd name="T66" fmla="*/ 60 w 119"/>
                  <a:gd name="T67" fmla="*/ 138 h 140"/>
                  <a:gd name="T68" fmla="*/ 33 w 119"/>
                  <a:gd name="T69" fmla="*/ 133 h 140"/>
                  <a:gd name="T70" fmla="*/ 12 w 119"/>
                  <a:gd name="T71" fmla="*/ 119 h 140"/>
                  <a:gd name="T72" fmla="*/ 0 w 119"/>
                  <a:gd name="T73" fmla="*/ 104 h 140"/>
                  <a:gd name="T74" fmla="*/ 0 w 119"/>
                  <a:gd name="T75" fmla="*/ 104 h 140"/>
                  <a:gd name="T76" fmla="*/ 0 w 119"/>
                  <a:gd name="T77" fmla="*/ 104 h 140"/>
                  <a:gd name="T78" fmla="*/ 0 w 119"/>
                  <a:gd name="T79" fmla="*/ 106 h 140"/>
                  <a:gd name="T80" fmla="*/ 0 w 119"/>
                  <a:gd name="T81" fmla="*/ 106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40">
                    <a:moveTo>
                      <a:pt x="119" y="34"/>
                    </a:moveTo>
                    <a:lnTo>
                      <a:pt x="117" y="31"/>
                    </a:lnTo>
                    <a:lnTo>
                      <a:pt x="110" y="21"/>
                    </a:lnTo>
                    <a:lnTo>
                      <a:pt x="100" y="11"/>
                    </a:lnTo>
                    <a:lnTo>
                      <a:pt x="87" y="6"/>
                    </a:lnTo>
                    <a:lnTo>
                      <a:pt x="75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2" y="11"/>
                    </a:lnTo>
                    <a:lnTo>
                      <a:pt x="10" y="21"/>
                    </a:lnTo>
                    <a:lnTo>
                      <a:pt x="2" y="31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1"/>
                    </a:lnTo>
                    <a:lnTo>
                      <a:pt x="12" y="21"/>
                    </a:lnTo>
                    <a:lnTo>
                      <a:pt x="22" y="11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1"/>
                    </a:lnTo>
                    <a:lnTo>
                      <a:pt x="110" y="21"/>
                    </a:lnTo>
                    <a:lnTo>
                      <a:pt x="117" y="31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close/>
                    <a:moveTo>
                      <a:pt x="0" y="106"/>
                    </a:moveTo>
                    <a:lnTo>
                      <a:pt x="2" y="109"/>
                    </a:lnTo>
                    <a:lnTo>
                      <a:pt x="10" y="119"/>
                    </a:lnTo>
                    <a:lnTo>
                      <a:pt x="22" y="127"/>
                    </a:lnTo>
                    <a:lnTo>
                      <a:pt x="33" y="134"/>
                    </a:lnTo>
                    <a:lnTo>
                      <a:pt x="46" y="138"/>
                    </a:lnTo>
                    <a:lnTo>
                      <a:pt x="60" y="140"/>
                    </a:lnTo>
                    <a:lnTo>
                      <a:pt x="75" y="138"/>
                    </a:lnTo>
                    <a:lnTo>
                      <a:pt x="87" y="134"/>
                    </a:lnTo>
                    <a:lnTo>
                      <a:pt x="100" y="127"/>
                    </a:lnTo>
                    <a:lnTo>
                      <a:pt x="110" y="119"/>
                    </a:lnTo>
                    <a:lnTo>
                      <a:pt x="117" y="109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7" y="108"/>
                    </a:lnTo>
                    <a:lnTo>
                      <a:pt x="110" y="119"/>
                    </a:lnTo>
                    <a:lnTo>
                      <a:pt x="98" y="127"/>
                    </a:lnTo>
                    <a:lnTo>
                      <a:pt x="87" y="133"/>
                    </a:lnTo>
                    <a:lnTo>
                      <a:pt x="73" y="138"/>
                    </a:lnTo>
                    <a:lnTo>
                      <a:pt x="60" y="138"/>
                    </a:lnTo>
                    <a:lnTo>
                      <a:pt x="46" y="138"/>
                    </a:lnTo>
                    <a:lnTo>
                      <a:pt x="33" y="133"/>
                    </a:lnTo>
                    <a:lnTo>
                      <a:pt x="22" y="127"/>
                    </a:lnTo>
                    <a:lnTo>
                      <a:pt x="12" y="119"/>
                    </a:lnTo>
                    <a:lnTo>
                      <a:pt x="2" y="108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FF4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06" name="Freeform 8934"/>
              <p:cNvSpPr>
                <a:spLocks noEditPoints="1"/>
              </p:cNvSpPr>
              <p:nvPr/>
            </p:nvSpPr>
            <p:spPr bwMode="auto">
              <a:xfrm>
                <a:off x="1990" y="3062"/>
                <a:ext cx="121" cy="138"/>
              </a:xfrm>
              <a:custGeom>
                <a:avLst/>
                <a:gdLst>
                  <a:gd name="T0" fmla="*/ 117 w 121"/>
                  <a:gd name="T1" fmla="*/ 31 h 138"/>
                  <a:gd name="T2" fmla="*/ 98 w 121"/>
                  <a:gd name="T3" fmla="*/ 11 h 138"/>
                  <a:gd name="T4" fmla="*/ 73 w 121"/>
                  <a:gd name="T5" fmla="*/ 2 h 138"/>
                  <a:gd name="T6" fmla="*/ 46 w 121"/>
                  <a:gd name="T7" fmla="*/ 2 h 138"/>
                  <a:gd name="T8" fmla="*/ 22 w 121"/>
                  <a:gd name="T9" fmla="*/ 11 h 138"/>
                  <a:gd name="T10" fmla="*/ 2 w 121"/>
                  <a:gd name="T11" fmla="*/ 31 h 138"/>
                  <a:gd name="T12" fmla="*/ 0 w 121"/>
                  <a:gd name="T13" fmla="*/ 36 h 138"/>
                  <a:gd name="T14" fmla="*/ 0 w 121"/>
                  <a:gd name="T15" fmla="*/ 36 h 138"/>
                  <a:gd name="T16" fmla="*/ 0 w 121"/>
                  <a:gd name="T17" fmla="*/ 36 h 138"/>
                  <a:gd name="T18" fmla="*/ 0 w 121"/>
                  <a:gd name="T19" fmla="*/ 36 h 138"/>
                  <a:gd name="T20" fmla="*/ 4 w 121"/>
                  <a:gd name="T21" fmla="*/ 31 h 138"/>
                  <a:gd name="T22" fmla="*/ 22 w 121"/>
                  <a:gd name="T23" fmla="*/ 13 h 138"/>
                  <a:gd name="T24" fmla="*/ 46 w 121"/>
                  <a:gd name="T25" fmla="*/ 2 h 138"/>
                  <a:gd name="T26" fmla="*/ 73 w 121"/>
                  <a:gd name="T27" fmla="*/ 2 h 138"/>
                  <a:gd name="T28" fmla="*/ 98 w 121"/>
                  <a:gd name="T29" fmla="*/ 13 h 138"/>
                  <a:gd name="T30" fmla="*/ 117 w 121"/>
                  <a:gd name="T31" fmla="*/ 31 h 138"/>
                  <a:gd name="T32" fmla="*/ 121 w 121"/>
                  <a:gd name="T33" fmla="*/ 36 h 138"/>
                  <a:gd name="T34" fmla="*/ 121 w 121"/>
                  <a:gd name="T35" fmla="*/ 36 h 138"/>
                  <a:gd name="T36" fmla="*/ 121 w 121"/>
                  <a:gd name="T37" fmla="*/ 36 h 138"/>
                  <a:gd name="T38" fmla="*/ 119 w 121"/>
                  <a:gd name="T39" fmla="*/ 36 h 138"/>
                  <a:gd name="T40" fmla="*/ 0 w 121"/>
                  <a:gd name="T41" fmla="*/ 104 h 138"/>
                  <a:gd name="T42" fmla="*/ 12 w 121"/>
                  <a:gd name="T43" fmla="*/ 119 h 138"/>
                  <a:gd name="T44" fmla="*/ 33 w 121"/>
                  <a:gd name="T45" fmla="*/ 133 h 138"/>
                  <a:gd name="T46" fmla="*/ 60 w 121"/>
                  <a:gd name="T47" fmla="*/ 138 h 138"/>
                  <a:gd name="T48" fmla="*/ 87 w 121"/>
                  <a:gd name="T49" fmla="*/ 133 h 138"/>
                  <a:gd name="T50" fmla="*/ 110 w 121"/>
                  <a:gd name="T51" fmla="*/ 119 h 138"/>
                  <a:gd name="T52" fmla="*/ 119 w 121"/>
                  <a:gd name="T53" fmla="*/ 104 h 138"/>
                  <a:gd name="T54" fmla="*/ 121 w 121"/>
                  <a:gd name="T55" fmla="*/ 104 h 138"/>
                  <a:gd name="T56" fmla="*/ 121 w 121"/>
                  <a:gd name="T57" fmla="*/ 102 h 138"/>
                  <a:gd name="T58" fmla="*/ 121 w 121"/>
                  <a:gd name="T59" fmla="*/ 102 h 138"/>
                  <a:gd name="T60" fmla="*/ 121 w 121"/>
                  <a:gd name="T61" fmla="*/ 102 h 138"/>
                  <a:gd name="T62" fmla="*/ 108 w 121"/>
                  <a:gd name="T63" fmla="*/ 119 h 138"/>
                  <a:gd name="T64" fmla="*/ 87 w 121"/>
                  <a:gd name="T65" fmla="*/ 133 h 138"/>
                  <a:gd name="T66" fmla="*/ 60 w 121"/>
                  <a:gd name="T67" fmla="*/ 138 h 138"/>
                  <a:gd name="T68" fmla="*/ 33 w 121"/>
                  <a:gd name="T69" fmla="*/ 133 h 138"/>
                  <a:gd name="T70" fmla="*/ 12 w 121"/>
                  <a:gd name="T71" fmla="*/ 119 h 138"/>
                  <a:gd name="T72" fmla="*/ 0 w 121"/>
                  <a:gd name="T73" fmla="*/ 102 h 138"/>
                  <a:gd name="T74" fmla="*/ 0 w 121"/>
                  <a:gd name="T75" fmla="*/ 102 h 138"/>
                  <a:gd name="T76" fmla="*/ 0 w 121"/>
                  <a:gd name="T77" fmla="*/ 102 h 138"/>
                  <a:gd name="T78" fmla="*/ 0 w 121"/>
                  <a:gd name="T79" fmla="*/ 104 h 138"/>
                  <a:gd name="T80" fmla="*/ 0 w 121"/>
                  <a:gd name="T81" fmla="*/ 10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38">
                    <a:moveTo>
                      <a:pt x="119" y="36"/>
                    </a:moveTo>
                    <a:lnTo>
                      <a:pt x="117" y="31"/>
                    </a:lnTo>
                    <a:lnTo>
                      <a:pt x="110" y="21"/>
                    </a:lnTo>
                    <a:lnTo>
                      <a:pt x="98" y="11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2" y="11"/>
                    </a:lnTo>
                    <a:lnTo>
                      <a:pt x="12" y="21"/>
                    </a:lnTo>
                    <a:lnTo>
                      <a:pt x="2" y="31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12" y="21"/>
                    </a:lnTo>
                    <a:lnTo>
                      <a:pt x="22" y="13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2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3"/>
                    </a:lnTo>
                    <a:lnTo>
                      <a:pt x="108" y="21"/>
                    </a:lnTo>
                    <a:lnTo>
                      <a:pt x="117" y="31"/>
                    </a:lnTo>
                    <a:lnTo>
                      <a:pt x="121" y="38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19" y="36"/>
                    </a:lnTo>
                    <a:lnTo>
                      <a:pt x="119" y="36"/>
                    </a:lnTo>
                    <a:close/>
                    <a:moveTo>
                      <a:pt x="0" y="104"/>
                    </a:moveTo>
                    <a:lnTo>
                      <a:pt x="2" y="108"/>
                    </a:lnTo>
                    <a:lnTo>
                      <a:pt x="12" y="119"/>
                    </a:lnTo>
                    <a:lnTo>
                      <a:pt x="22" y="127"/>
                    </a:lnTo>
                    <a:lnTo>
                      <a:pt x="33" y="133"/>
                    </a:lnTo>
                    <a:lnTo>
                      <a:pt x="46" y="138"/>
                    </a:lnTo>
                    <a:lnTo>
                      <a:pt x="60" y="138"/>
                    </a:lnTo>
                    <a:lnTo>
                      <a:pt x="73" y="138"/>
                    </a:lnTo>
                    <a:lnTo>
                      <a:pt x="87" y="133"/>
                    </a:lnTo>
                    <a:lnTo>
                      <a:pt x="98" y="127"/>
                    </a:lnTo>
                    <a:lnTo>
                      <a:pt x="110" y="119"/>
                    </a:lnTo>
                    <a:lnTo>
                      <a:pt x="117" y="108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21" y="104"/>
                    </a:lnTo>
                    <a:lnTo>
                      <a:pt x="121" y="104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17" y="108"/>
                    </a:lnTo>
                    <a:lnTo>
                      <a:pt x="108" y="119"/>
                    </a:lnTo>
                    <a:lnTo>
                      <a:pt x="98" y="127"/>
                    </a:lnTo>
                    <a:lnTo>
                      <a:pt x="87" y="133"/>
                    </a:lnTo>
                    <a:lnTo>
                      <a:pt x="73" y="136"/>
                    </a:lnTo>
                    <a:lnTo>
                      <a:pt x="60" y="138"/>
                    </a:lnTo>
                    <a:lnTo>
                      <a:pt x="46" y="136"/>
                    </a:lnTo>
                    <a:lnTo>
                      <a:pt x="33" y="133"/>
                    </a:lnTo>
                    <a:lnTo>
                      <a:pt x="22" y="127"/>
                    </a:lnTo>
                    <a:lnTo>
                      <a:pt x="12" y="119"/>
                    </a:lnTo>
                    <a:lnTo>
                      <a:pt x="4" y="10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07" name="Freeform 8935"/>
              <p:cNvSpPr>
                <a:spLocks noEditPoints="1"/>
              </p:cNvSpPr>
              <p:nvPr/>
            </p:nvSpPr>
            <p:spPr bwMode="auto">
              <a:xfrm>
                <a:off x="1990" y="3064"/>
                <a:ext cx="121" cy="136"/>
              </a:xfrm>
              <a:custGeom>
                <a:avLst/>
                <a:gdLst>
                  <a:gd name="T0" fmla="*/ 117 w 121"/>
                  <a:gd name="T1" fmla="*/ 29 h 136"/>
                  <a:gd name="T2" fmla="*/ 98 w 121"/>
                  <a:gd name="T3" fmla="*/ 11 h 136"/>
                  <a:gd name="T4" fmla="*/ 73 w 121"/>
                  <a:gd name="T5" fmla="*/ 0 h 136"/>
                  <a:gd name="T6" fmla="*/ 46 w 121"/>
                  <a:gd name="T7" fmla="*/ 0 h 136"/>
                  <a:gd name="T8" fmla="*/ 22 w 121"/>
                  <a:gd name="T9" fmla="*/ 11 h 136"/>
                  <a:gd name="T10" fmla="*/ 4 w 121"/>
                  <a:gd name="T11" fmla="*/ 29 h 136"/>
                  <a:gd name="T12" fmla="*/ 0 w 121"/>
                  <a:gd name="T13" fmla="*/ 36 h 136"/>
                  <a:gd name="T14" fmla="*/ 0 w 121"/>
                  <a:gd name="T15" fmla="*/ 36 h 136"/>
                  <a:gd name="T16" fmla="*/ 0 w 121"/>
                  <a:gd name="T17" fmla="*/ 36 h 136"/>
                  <a:gd name="T18" fmla="*/ 0 w 121"/>
                  <a:gd name="T19" fmla="*/ 36 h 136"/>
                  <a:gd name="T20" fmla="*/ 4 w 121"/>
                  <a:gd name="T21" fmla="*/ 31 h 136"/>
                  <a:gd name="T22" fmla="*/ 22 w 121"/>
                  <a:gd name="T23" fmla="*/ 11 h 136"/>
                  <a:gd name="T24" fmla="*/ 46 w 121"/>
                  <a:gd name="T25" fmla="*/ 2 h 136"/>
                  <a:gd name="T26" fmla="*/ 73 w 121"/>
                  <a:gd name="T27" fmla="*/ 2 h 136"/>
                  <a:gd name="T28" fmla="*/ 98 w 121"/>
                  <a:gd name="T29" fmla="*/ 11 h 136"/>
                  <a:gd name="T30" fmla="*/ 117 w 121"/>
                  <a:gd name="T31" fmla="*/ 31 h 136"/>
                  <a:gd name="T32" fmla="*/ 121 w 121"/>
                  <a:gd name="T33" fmla="*/ 36 h 136"/>
                  <a:gd name="T34" fmla="*/ 121 w 121"/>
                  <a:gd name="T35" fmla="*/ 36 h 136"/>
                  <a:gd name="T36" fmla="*/ 121 w 121"/>
                  <a:gd name="T37" fmla="*/ 36 h 136"/>
                  <a:gd name="T38" fmla="*/ 121 w 121"/>
                  <a:gd name="T39" fmla="*/ 36 h 136"/>
                  <a:gd name="T40" fmla="*/ 0 w 121"/>
                  <a:gd name="T41" fmla="*/ 100 h 136"/>
                  <a:gd name="T42" fmla="*/ 12 w 121"/>
                  <a:gd name="T43" fmla="*/ 117 h 136"/>
                  <a:gd name="T44" fmla="*/ 33 w 121"/>
                  <a:gd name="T45" fmla="*/ 131 h 136"/>
                  <a:gd name="T46" fmla="*/ 60 w 121"/>
                  <a:gd name="T47" fmla="*/ 136 h 136"/>
                  <a:gd name="T48" fmla="*/ 87 w 121"/>
                  <a:gd name="T49" fmla="*/ 131 h 136"/>
                  <a:gd name="T50" fmla="*/ 108 w 121"/>
                  <a:gd name="T51" fmla="*/ 117 h 136"/>
                  <a:gd name="T52" fmla="*/ 121 w 121"/>
                  <a:gd name="T53" fmla="*/ 100 h 136"/>
                  <a:gd name="T54" fmla="*/ 121 w 121"/>
                  <a:gd name="T55" fmla="*/ 100 h 136"/>
                  <a:gd name="T56" fmla="*/ 121 w 121"/>
                  <a:gd name="T57" fmla="*/ 100 h 136"/>
                  <a:gd name="T58" fmla="*/ 121 w 121"/>
                  <a:gd name="T59" fmla="*/ 98 h 136"/>
                  <a:gd name="T60" fmla="*/ 121 w 121"/>
                  <a:gd name="T61" fmla="*/ 98 h 136"/>
                  <a:gd name="T62" fmla="*/ 108 w 121"/>
                  <a:gd name="T63" fmla="*/ 115 h 136"/>
                  <a:gd name="T64" fmla="*/ 87 w 121"/>
                  <a:gd name="T65" fmla="*/ 131 h 136"/>
                  <a:gd name="T66" fmla="*/ 60 w 121"/>
                  <a:gd name="T67" fmla="*/ 136 h 136"/>
                  <a:gd name="T68" fmla="*/ 33 w 121"/>
                  <a:gd name="T69" fmla="*/ 131 h 136"/>
                  <a:gd name="T70" fmla="*/ 12 w 121"/>
                  <a:gd name="T71" fmla="*/ 115 h 136"/>
                  <a:gd name="T72" fmla="*/ 0 w 121"/>
                  <a:gd name="T73" fmla="*/ 98 h 136"/>
                  <a:gd name="T74" fmla="*/ 0 w 121"/>
                  <a:gd name="T75" fmla="*/ 100 h 136"/>
                  <a:gd name="T76" fmla="*/ 0 w 121"/>
                  <a:gd name="T77" fmla="*/ 100 h 136"/>
                  <a:gd name="T78" fmla="*/ 0 w 121"/>
                  <a:gd name="T79" fmla="*/ 100 h 136"/>
                  <a:gd name="T80" fmla="*/ 0 w 121"/>
                  <a:gd name="T81" fmla="*/ 10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36">
                    <a:moveTo>
                      <a:pt x="121" y="36"/>
                    </a:moveTo>
                    <a:lnTo>
                      <a:pt x="117" y="29"/>
                    </a:lnTo>
                    <a:lnTo>
                      <a:pt x="108" y="19"/>
                    </a:lnTo>
                    <a:lnTo>
                      <a:pt x="98" y="11"/>
                    </a:lnTo>
                    <a:lnTo>
                      <a:pt x="87" y="4"/>
                    </a:lnTo>
                    <a:lnTo>
                      <a:pt x="73" y="0"/>
                    </a:lnTo>
                    <a:lnTo>
                      <a:pt x="60" y="0"/>
                    </a:lnTo>
                    <a:lnTo>
                      <a:pt x="46" y="0"/>
                    </a:lnTo>
                    <a:lnTo>
                      <a:pt x="33" y="4"/>
                    </a:lnTo>
                    <a:lnTo>
                      <a:pt x="22" y="11"/>
                    </a:lnTo>
                    <a:lnTo>
                      <a:pt x="12" y="19"/>
                    </a:lnTo>
                    <a:lnTo>
                      <a:pt x="4" y="29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" y="31"/>
                    </a:lnTo>
                    <a:lnTo>
                      <a:pt x="12" y="19"/>
                    </a:lnTo>
                    <a:lnTo>
                      <a:pt x="22" y="11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1"/>
                    </a:lnTo>
                    <a:lnTo>
                      <a:pt x="108" y="19"/>
                    </a:lnTo>
                    <a:lnTo>
                      <a:pt x="117" y="31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close/>
                    <a:moveTo>
                      <a:pt x="0" y="100"/>
                    </a:moveTo>
                    <a:lnTo>
                      <a:pt x="4" y="106"/>
                    </a:lnTo>
                    <a:lnTo>
                      <a:pt x="12" y="117"/>
                    </a:lnTo>
                    <a:lnTo>
                      <a:pt x="22" y="125"/>
                    </a:lnTo>
                    <a:lnTo>
                      <a:pt x="33" y="131"/>
                    </a:lnTo>
                    <a:lnTo>
                      <a:pt x="46" y="134"/>
                    </a:lnTo>
                    <a:lnTo>
                      <a:pt x="60" y="136"/>
                    </a:lnTo>
                    <a:lnTo>
                      <a:pt x="73" y="134"/>
                    </a:lnTo>
                    <a:lnTo>
                      <a:pt x="87" y="131"/>
                    </a:lnTo>
                    <a:lnTo>
                      <a:pt x="98" y="125"/>
                    </a:lnTo>
                    <a:lnTo>
                      <a:pt x="108" y="117"/>
                    </a:lnTo>
                    <a:lnTo>
                      <a:pt x="117" y="106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17" y="106"/>
                    </a:lnTo>
                    <a:lnTo>
                      <a:pt x="108" y="115"/>
                    </a:lnTo>
                    <a:lnTo>
                      <a:pt x="98" y="125"/>
                    </a:lnTo>
                    <a:lnTo>
                      <a:pt x="87" y="131"/>
                    </a:lnTo>
                    <a:lnTo>
                      <a:pt x="73" y="134"/>
                    </a:lnTo>
                    <a:lnTo>
                      <a:pt x="60" y="136"/>
                    </a:lnTo>
                    <a:lnTo>
                      <a:pt x="46" y="134"/>
                    </a:lnTo>
                    <a:lnTo>
                      <a:pt x="33" y="131"/>
                    </a:lnTo>
                    <a:lnTo>
                      <a:pt x="22" y="125"/>
                    </a:lnTo>
                    <a:lnTo>
                      <a:pt x="12" y="115"/>
                    </a:lnTo>
                    <a:lnTo>
                      <a:pt x="4" y="10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08" name="Freeform 8936"/>
              <p:cNvSpPr>
                <a:spLocks noEditPoints="1"/>
              </p:cNvSpPr>
              <p:nvPr/>
            </p:nvSpPr>
            <p:spPr bwMode="auto">
              <a:xfrm>
                <a:off x="1990" y="3064"/>
                <a:ext cx="121" cy="136"/>
              </a:xfrm>
              <a:custGeom>
                <a:avLst/>
                <a:gdLst>
                  <a:gd name="T0" fmla="*/ 117 w 121"/>
                  <a:gd name="T1" fmla="*/ 31 h 136"/>
                  <a:gd name="T2" fmla="*/ 98 w 121"/>
                  <a:gd name="T3" fmla="*/ 11 h 136"/>
                  <a:gd name="T4" fmla="*/ 73 w 121"/>
                  <a:gd name="T5" fmla="*/ 2 h 136"/>
                  <a:gd name="T6" fmla="*/ 46 w 121"/>
                  <a:gd name="T7" fmla="*/ 2 h 136"/>
                  <a:gd name="T8" fmla="*/ 22 w 121"/>
                  <a:gd name="T9" fmla="*/ 11 h 136"/>
                  <a:gd name="T10" fmla="*/ 4 w 121"/>
                  <a:gd name="T11" fmla="*/ 31 h 136"/>
                  <a:gd name="T12" fmla="*/ 0 w 121"/>
                  <a:gd name="T13" fmla="*/ 36 h 136"/>
                  <a:gd name="T14" fmla="*/ 0 w 121"/>
                  <a:gd name="T15" fmla="*/ 38 h 136"/>
                  <a:gd name="T16" fmla="*/ 0 w 121"/>
                  <a:gd name="T17" fmla="*/ 38 h 136"/>
                  <a:gd name="T18" fmla="*/ 0 w 121"/>
                  <a:gd name="T19" fmla="*/ 38 h 136"/>
                  <a:gd name="T20" fmla="*/ 4 w 121"/>
                  <a:gd name="T21" fmla="*/ 31 h 136"/>
                  <a:gd name="T22" fmla="*/ 23 w 121"/>
                  <a:gd name="T23" fmla="*/ 11 h 136"/>
                  <a:gd name="T24" fmla="*/ 46 w 121"/>
                  <a:gd name="T25" fmla="*/ 2 h 136"/>
                  <a:gd name="T26" fmla="*/ 73 w 121"/>
                  <a:gd name="T27" fmla="*/ 2 h 136"/>
                  <a:gd name="T28" fmla="*/ 98 w 121"/>
                  <a:gd name="T29" fmla="*/ 11 h 136"/>
                  <a:gd name="T30" fmla="*/ 116 w 121"/>
                  <a:gd name="T31" fmla="*/ 31 h 136"/>
                  <a:gd name="T32" fmla="*/ 121 w 121"/>
                  <a:gd name="T33" fmla="*/ 38 h 136"/>
                  <a:gd name="T34" fmla="*/ 121 w 121"/>
                  <a:gd name="T35" fmla="*/ 38 h 136"/>
                  <a:gd name="T36" fmla="*/ 121 w 121"/>
                  <a:gd name="T37" fmla="*/ 38 h 136"/>
                  <a:gd name="T38" fmla="*/ 121 w 121"/>
                  <a:gd name="T39" fmla="*/ 36 h 136"/>
                  <a:gd name="T40" fmla="*/ 0 w 121"/>
                  <a:gd name="T41" fmla="*/ 98 h 136"/>
                  <a:gd name="T42" fmla="*/ 12 w 121"/>
                  <a:gd name="T43" fmla="*/ 115 h 136"/>
                  <a:gd name="T44" fmla="*/ 33 w 121"/>
                  <a:gd name="T45" fmla="*/ 131 h 136"/>
                  <a:gd name="T46" fmla="*/ 60 w 121"/>
                  <a:gd name="T47" fmla="*/ 136 h 136"/>
                  <a:gd name="T48" fmla="*/ 87 w 121"/>
                  <a:gd name="T49" fmla="*/ 131 h 136"/>
                  <a:gd name="T50" fmla="*/ 108 w 121"/>
                  <a:gd name="T51" fmla="*/ 115 h 136"/>
                  <a:gd name="T52" fmla="*/ 121 w 121"/>
                  <a:gd name="T53" fmla="*/ 98 h 136"/>
                  <a:gd name="T54" fmla="*/ 121 w 121"/>
                  <a:gd name="T55" fmla="*/ 98 h 136"/>
                  <a:gd name="T56" fmla="*/ 121 w 121"/>
                  <a:gd name="T57" fmla="*/ 98 h 136"/>
                  <a:gd name="T58" fmla="*/ 121 w 121"/>
                  <a:gd name="T59" fmla="*/ 98 h 136"/>
                  <a:gd name="T60" fmla="*/ 121 w 121"/>
                  <a:gd name="T61" fmla="*/ 98 h 136"/>
                  <a:gd name="T62" fmla="*/ 108 w 121"/>
                  <a:gd name="T63" fmla="*/ 115 h 136"/>
                  <a:gd name="T64" fmla="*/ 87 w 121"/>
                  <a:gd name="T65" fmla="*/ 131 h 136"/>
                  <a:gd name="T66" fmla="*/ 60 w 121"/>
                  <a:gd name="T67" fmla="*/ 134 h 136"/>
                  <a:gd name="T68" fmla="*/ 33 w 121"/>
                  <a:gd name="T69" fmla="*/ 131 h 136"/>
                  <a:gd name="T70" fmla="*/ 12 w 121"/>
                  <a:gd name="T71" fmla="*/ 115 h 136"/>
                  <a:gd name="T72" fmla="*/ 0 w 121"/>
                  <a:gd name="T73" fmla="*/ 98 h 136"/>
                  <a:gd name="T74" fmla="*/ 0 w 121"/>
                  <a:gd name="T75" fmla="*/ 98 h 136"/>
                  <a:gd name="T76" fmla="*/ 0 w 121"/>
                  <a:gd name="T77" fmla="*/ 98 h 136"/>
                  <a:gd name="T78" fmla="*/ 0 w 121"/>
                  <a:gd name="T79" fmla="*/ 98 h 136"/>
                  <a:gd name="T80" fmla="*/ 0 w 121"/>
                  <a:gd name="T81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36">
                    <a:moveTo>
                      <a:pt x="121" y="36"/>
                    </a:moveTo>
                    <a:lnTo>
                      <a:pt x="117" y="31"/>
                    </a:lnTo>
                    <a:lnTo>
                      <a:pt x="108" y="19"/>
                    </a:lnTo>
                    <a:lnTo>
                      <a:pt x="98" y="11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2" y="11"/>
                    </a:lnTo>
                    <a:lnTo>
                      <a:pt x="12" y="19"/>
                    </a:lnTo>
                    <a:lnTo>
                      <a:pt x="4" y="31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12" y="19"/>
                    </a:lnTo>
                    <a:lnTo>
                      <a:pt x="23" y="11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1"/>
                    </a:lnTo>
                    <a:lnTo>
                      <a:pt x="108" y="19"/>
                    </a:lnTo>
                    <a:lnTo>
                      <a:pt x="116" y="31"/>
                    </a:lnTo>
                    <a:lnTo>
                      <a:pt x="121" y="38"/>
                    </a:lnTo>
                    <a:lnTo>
                      <a:pt x="121" y="38"/>
                    </a:lnTo>
                    <a:lnTo>
                      <a:pt x="121" y="38"/>
                    </a:lnTo>
                    <a:lnTo>
                      <a:pt x="121" y="38"/>
                    </a:lnTo>
                    <a:lnTo>
                      <a:pt x="121" y="38"/>
                    </a:lnTo>
                    <a:lnTo>
                      <a:pt x="121" y="38"/>
                    </a:lnTo>
                    <a:lnTo>
                      <a:pt x="121" y="38"/>
                    </a:lnTo>
                    <a:lnTo>
                      <a:pt x="121" y="36"/>
                    </a:lnTo>
                    <a:lnTo>
                      <a:pt x="121" y="36"/>
                    </a:lnTo>
                    <a:close/>
                    <a:moveTo>
                      <a:pt x="0" y="98"/>
                    </a:moveTo>
                    <a:lnTo>
                      <a:pt x="4" y="106"/>
                    </a:lnTo>
                    <a:lnTo>
                      <a:pt x="12" y="115"/>
                    </a:lnTo>
                    <a:lnTo>
                      <a:pt x="22" y="125"/>
                    </a:lnTo>
                    <a:lnTo>
                      <a:pt x="33" y="131"/>
                    </a:lnTo>
                    <a:lnTo>
                      <a:pt x="46" y="134"/>
                    </a:lnTo>
                    <a:lnTo>
                      <a:pt x="60" y="136"/>
                    </a:lnTo>
                    <a:lnTo>
                      <a:pt x="73" y="134"/>
                    </a:lnTo>
                    <a:lnTo>
                      <a:pt x="87" y="131"/>
                    </a:lnTo>
                    <a:lnTo>
                      <a:pt x="98" y="125"/>
                    </a:lnTo>
                    <a:lnTo>
                      <a:pt x="108" y="115"/>
                    </a:lnTo>
                    <a:lnTo>
                      <a:pt x="117" y="106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16" y="106"/>
                    </a:lnTo>
                    <a:lnTo>
                      <a:pt x="108" y="115"/>
                    </a:lnTo>
                    <a:lnTo>
                      <a:pt x="98" y="123"/>
                    </a:lnTo>
                    <a:lnTo>
                      <a:pt x="87" y="131"/>
                    </a:lnTo>
                    <a:lnTo>
                      <a:pt x="73" y="134"/>
                    </a:lnTo>
                    <a:lnTo>
                      <a:pt x="60" y="134"/>
                    </a:lnTo>
                    <a:lnTo>
                      <a:pt x="46" y="134"/>
                    </a:lnTo>
                    <a:lnTo>
                      <a:pt x="33" y="131"/>
                    </a:lnTo>
                    <a:lnTo>
                      <a:pt x="23" y="123"/>
                    </a:lnTo>
                    <a:lnTo>
                      <a:pt x="12" y="115"/>
                    </a:lnTo>
                    <a:lnTo>
                      <a:pt x="4" y="10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09" name="Freeform 8937"/>
              <p:cNvSpPr>
                <a:spLocks noEditPoints="1"/>
              </p:cNvSpPr>
              <p:nvPr/>
            </p:nvSpPr>
            <p:spPr bwMode="auto">
              <a:xfrm>
                <a:off x="1990" y="3064"/>
                <a:ext cx="121" cy="134"/>
              </a:xfrm>
              <a:custGeom>
                <a:avLst/>
                <a:gdLst>
                  <a:gd name="T0" fmla="*/ 116 w 121"/>
                  <a:gd name="T1" fmla="*/ 31 h 134"/>
                  <a:gd name="T2" fmla="*/ 98 w 121"/>
                  <a:gd name="T3" fmla="*/ 11 h 134"/>
                  <a:gd name="T4" fmla="*/ 73 w 121"/>
                  <a:gd name="T5" fmla="*/ 2 h 134"/>
                  <a:gd name="T6" fmla="*/ 46 w 121"/>
                  <a:gd name="T7" fmla="*/ 2 h 134"/>
                  <a:gd name="T8" fmla="*/ 23 w 121"/>
                  <a:gd name="T9" fmla="*/ 11 h 134"/>
                  <a:gd name="T10" fmla="*/ 4 w 121"/>
                  <a:gd name="T11" fmla="*/ 31 h 134"/>
                  <a:gd name="T12" fmla="*/ 0 w 121"/>
                  <a:gd name="T13" fmla="*/ 38 h 134"/>
                  <a:gd name="T14" fmla="*/ 0 w 121"/>
                  <a:gd name="T15" fmla="*/ 38 h 134"/>
                  <a:gd name="T16" fmla="*/ 0 w 121"/>
                  <a:gd name="T17" fmla="*/ 40 h 134"/>
                  <a:gd name="T18" fmla="*/ 0 w 121"/>
                  <a:gd name="T19" fmla="*/ 40 h 134"/>
                  <a:gd name="T20" fmla="*/ 4 w 121"/>
                  <a:gd name="T21" fmla="*/ 31 h 134"/>
                  <a:gd name="T22" fmla="*/ 23 w 121"/>
                  <a:gd name="T23" fmla="*/ 11 h 134"/>
                  <a:gd name="T24" fmla="*/ 46 w 121"/>
                  <a:gd name="T25" fmla="*/ 2 h 134"/>
                  <a:gd name="T26" fmla="*/ 73 w 121"/>
                  <a:gd name="T27" fmla="*/ 2 h 134"/>
                  <a:gd name="T28" fmla="*/ 98 w 121"/>
                  <a:gd name="T29" fmla="*/ 11 h 134"/>
                  <a:gd name="T30" fmla="*/ 116 w 121"/>
                  <a:gd name="T31" fmla="*/ 31 h 134"/>
                  <a:gd name="T32" fmla="*/ 121 w 121"/>
                  <a:gd name="T33" fmla="*/ 40 h 134"/>
                  <a:gd name="T34" fmla="*/ 121 w 121"/>
                  <a:gd name="T35" fmla="*/ 40 h 134"/>
                  <a:gd name="T36" fmla="*/ 121 w 121"/>
                  <a:gd name="T37" fmla="*/ 38 h 134"/>
                  <a:gd name="T38" fmla="*/ 121 w 121"/>
                  <a:gd name="T39" fmla="*/ 38 h 134"/>
                  <a:gd name="T40" fmla="*/ 0 w 121"/>
                  <a:gd name="T41" fmla="*/ 98 h 134"/>
                  <a:gd name="T42" fmla="*/ 12 w 121"/>
                  <a:gd name="T43" fmla="*/ 115 h 134"/>
                  <a:gd name="T44" fmla="*/ 33 w 121"/>
                  <a:gd name="T45" fmla="*/ 131 h 134"/>
                  <a:gd name="T46" fmla="*/ 60 w 121"/>
                  <a:gd name="T47" fmla="*/ 134 h 134"/>
                  <a:gd name="T48" fmla="*/ 87 w 121"/>
                  <a:gd name="T49" fmla="*/ 131 h 134"/>
                  <a:gd name="T50" fmla="*/ 108 w 121"/>
                  <a:gd name="T51" fmla="*/ 115 h 134"/>
                  <a:gd name="T52" fmla="*/ 121 w 121"/>
                  <a:gd name="T53" fmla="*/ 98 h 134"/>
                  <a:gd name="T54" fmla="*/ 121 w 121"/>
                  <a:gd name="T55" fmla="*/ 96 h 134"/>
                  <a:gd name="T56" fmla="*/ 121 w 121"/>
                  <a:gd name="T57" fmla="*/ 96 h 134"/>
                  <a:gd name="T58" fmla="*/ 121 w 121"/>
                  <a:gd name="T59" fmla="*/ 96 h 134"/>
                  <a:gd name="T60" fmla="*/ 121 w 121"/>
                  <a:gd name="T61" fmla="*/ 96 h 134"/>
                  <a:gd name="T62" fmla="*/ 108 w 121"/>
                  <a:gd name="T63" fmla="*/ 115 h 134"/>
                  <a:gd name="T64" fmla="*/ 87 w 121"/>
                  <a:gd name="T65" fmla="*/ 129 h 134"/>
                  <a:gd name="T66" fmla="*/ 60 w 121"/>
                  <a:gd name="T67" fmla="*/ 134 h 134"/>
                  <a:gd name="T68" fmla="*/ 35 w 121"/>
                  <a:gd name="T69" fmla="*/ 129 h 134"/>
                  <a:gd name="T70" fmla="*/ 12 w 121"/>
                  <a:gd name="T71" fmla="*/ 115 h 134"/>
                  <a:gd name="T72" fmla="*/ 0 w 121"/>
                  <a:gd name="T73" fmla="*/ 96 h 134"/>
                  <a:gd name="T74" fmla="*/ 0 w 121"/>
                  <a:gd name="T75" fmla="*/ 96 h 134"/>
                  <a:gd name="T76" fmla="*/ 0 w 121"/>
                  <a:gd name="T77" fmla="*/ 96 h 134"/>
                  <a:gd name="T78" fmla="*/ 0 w 121"/>
                  <a:gd name="T79" fmla="*/ 96 h 134"/>
                  <a:gd name="T80" fmla="*/ 0 w 121"/>
                  <a:gd name="T81" fmla="*/ 9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34">
                    <a:moveTo>
                      <a:pt x="121" y="38"/>
                    </a:moveTo>
                    <a:lnTo>
                      <a:pt x="116" y="31"/>
                    </a:lnTo>
                    <a:lnTo>
                      <a:pt x="108" y="19"/>
                    </a:lnTo>
                    <a:lnTo>
                      <a:pt x="98" y="11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3" y="11"/>
                    </a:lnTo>
                    <a:lnTo>
                      <a:pt x="12" y="19"/>
                    </a:lnTo>
                    <a:lnTo>
                      <a:pt x="4" y="31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4" y="31"/>
                    </a:lnTo>
                    <a:lnTo>
                      <a:pt x="12" y="21"/>
                    </a:lnTo>
                    <a:lnTo>
                      <a:pt x="23" y="11"/>
                    </a:lnTo>
                    <a:lnTo>
                      <a:pt x="35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1"/>
                    </a:lnTo>
                    <a:lnTo>
                      <a:pt x="108" y="21"/>
                    </a:lnTo>
                    <a:lnTo>
                      <a:pt x="116" y="31"/>
                    </a:lnTo>
                    <a:lnTo>
                      <a:pt x="121" y="40"/>
                    </a:lnTo>
                    <a:lnTo>
                      <a:pt x="121" y="40"/>
                    </a:lnTo>
                    <a:lnTo>
                      <a:pt x="121" y="40"/>
                    </a:lnTo>
                    <a:lnTo>
                      <a:pt x="121" y="40"/>
                    </a:lnTo>
                    <a:lnTo>
                      <a:pt x="121" y="38"/>
                    </a:lnTo>
                    <a:lnTo>
                      <a:pt x="121" y="38"/>
                    </a:lnTo>
                    <a:lnTo>
                      <a:pt x="121" y="38"/>
                    </a:lnTo>
                    <a:lnTo>
                      <a:pt x="121" y="38"/>
                    </a:lnTo>
                    <a:lnTo>
                      <a:pt x="121" y="38"/>
                    </a:lnTo>
                    <a:close/>
                    <a:moveTo>
                      <a:pt x="0" y="98"/>
                    </a:moveTo>
                    <a:lnTo>
                      <a:pt x="4" y="106"/>
                    </a:lnTo>
                    <a:lnTo>
                      <a:pt x="12" y="115"/>
                    </a:lnTo>
                    <a:lnTo>
                      <a:pt x="23" y="123"/>
                    </a:lnTo>
                    <a:lnTo>
                      <a:pt x="33" y="131"/>
                    </a:lnTo>
                    <a:lnTo>
                      <a:pt x="46" y="134"/>
                    </a:lnTo>
                    <a:lnTo>
                      <a:pt x="60" y="134"/>
                    </a:lnTo>
                    <a:lnTo>
                      <a:pt x="73" y="134"/>
                    </a:lnTo>
                    <a:lnTo>
                      <a:pt x="87" y="131"/>
                    </a:lnTo>
                    <a:lnTo>
                      <a:pt x="98" y="123"/>
                    </a:lnTo>
                    <a:lnTo>
                      <a:pt x="108" y="115"/>
                    </a:lnTo>
                    <a:lnTo>
                      <a:pt x="116" y="106"/>
                    </a:lnTo>
                    <a:lnTo>
                      <a:pt x="121" y="98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16" y="106"/>
                    </a:lnTo>
                    <a:lnTo>
                      <a:pt x="108" y="115"/>
                    </a:lnTo>
                    <a:lnTo>
                      <a:pt x="98" y="123"/>
                    </a:lnTo>
                    <a:lnTo>
                      <a:pt x="87" y="129"/>
                    </a:lnTo>
                    <a:lnTo>
                      <a:pt x="73" y="132"/>
                    </a:lnTo>
                    <a:lnTo>
                      <a:pt x="60" y="134"/>
                    </a:lnTo>
                    <a:lnTo>
                      <a:pt x="46" y="132"/>
                    </a:lnTo>
                    <a:lnTo>
                      <a:pt x="35" y="129"/>
                    </a:lnTo>
                    <a:lnTo>
                      <a:pt x="23" y="123"/>
                    </a:lnTo>
                    <a:lnTo>
                      <a:pt x="12" y="115"/>
                    </a:lnTo>
                    <a:lnTo>
                      <a:pt x="4" y="10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F4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10" name="Freeform 8938"/>
              <p:cNvSpPr>
                <a:spLocks noEditPoints="1"/>
              </p:cNvSpPr>
              <p:nvPr/>
            </p:nvSpPr>
            <p:spPr bwMode="auto">
              <a:xfrm>
                <a:off x="1989" y="3064"/>
                <a:ext cx="122" cy="134"/>
              </a:xfrm>
              <a:custGeom>
                <a:avLst/>
                <a:gdLst>
                  <a:gd name="T0" fmla="*/ 117 w 122"/>
                  <a:gd name="T1" fmla="*/ 31 h 134"/>
                  <a:gd name="T2" fmla="*/ 99 w 122"/>
                  <a:gd name="T3" fmla="*/ 11 h 134"/>
                  <a:gd name="T4" fmla="*/ 74 w 122"/>
                  <a:gd name="T5" fmla="*/ 2 h 134"/>
                  <a:gd name="T6" fmla="*/ 47 w 122"/>
                  <a:gd name="T7" fmla="*/ 2 h 134"/>
                  <a:gd name="T8" fmla="*/ 24 w 122"/>
                  <a:gd name="T9" fmla="*/ 11 h 134"/>
                  <a:gd name="T10" fmla="*/ 5 w 122"/>
                  <a:gd name="T11" fmla="*/ 31 h 134"/>
                  <a:gd name="T12" fmla="*/ 0 w 122"/>
                  <a:gd name="T13" fmla="*/ 40 h 134"/>
                  <a:gd name="T14" fmla="*/ 0 w 122"/>
                  <a:gd name="T15" fmla="*/ 40 h 134"/>
                  <a:gd name="T16" fmla="*/ 0 w 122"/>
                  <a:gd name="T17" fmla="*/ 40 h 134"/>
                  <a:gd name="T18" fmla="*/ 0 w 122"/>
                  <a:gd name="T19" fmla="*/ 40 h 134"/>
                  <a:gd name="T20" fmla="*/ 5 w 122"/>
                  <a:gd name="T21" fmla="*/ 31 h 134"/>
                  <a:gd name="T22" fmla="*/ 24 w 122"/>
                  <a:gd name="T23" fmla="*/ 13 h 134"/>
                  <a:gd name="T24" fmla="*/ 47 w 122"/>
                  <a:gd name="T25" fmla="*/ 2 h 134"/>
                  <a:gd name="T26" fmla="*/ 74 w 122"/>
                  <a:gd name="T27" fmla="*/ 2 h 134"/>
                  <a:gd name="T28" fmla="*/ 99 w 122"/>
                  <a:gd name="T29" fmla="*/ 13 h 134"/>
                  <a:gd name="T30" fmla="*/ 117 w 122"/>
                  <a:gd name="T31" fmla="*/ 31 h 134"/>
                  <a:gd name="T32" fmla="*/ 122 w 122"/>
                  <a:gd name="T33" fmla="*/ 42 h 134"/>
                  <a:gd name="T34" fmla="*/ 122 w 122"/>
                  <a:gd name="T35" fmla="*/ 40 h 134"/>
                  <a:gd name="T36" fmla="*/ 122 w 122"/>
                  <a:gd name="T37" fmla="*/ 40 h 134"/>
                  <a:gd name="T38" fmla="*/ 122 w 122"/>
                  <a:gd name="T39" fmla="*/ 40 h 134"/>
                  <a:gd name="T40" fmla="*/ 1 w 122"/>
                  <a:gd name="T41" fmla="*/ 96 h 134"/>
                  <a:gd name="T42" fmla="*/ 13 w 122"/>
                  <a:gd name="T43" fmla="*/ 115 h 134"/>
                  <a:gd name="T44" fmla="*/ 36 w 122"/>
                  <a:gd name="T45" fmla="*/ 129 h 134"/>
                  <a:gd name="T46" fmla="*/ 61 w 122"/>
                  <a:gd name="T47" fmla="*/ 134 h 134"/>
                  <a:gd name="T48" fmla="*/ 88 w 122"/>
                  <a:gd name="T49" fmla="*/ 129 h 134"/>
                  <a:gd name="T50" fmla="*/ 109 w 122"/>
                  <a:gd name="T51" fmla="*/ 115 h 134"/>
                  <a:gd name="T52" fmla="*/ 122 w 122"/>
                  <a:gd name="T53" fmla="*/ 96 h 134"/>
                  <a:gd name="T54" fmla="*/ 122 w 122"/>
                  <a:gd name="T55" fmla="*/ 96 h 134"/>
                  <a:gd name="T56" fmla="*/ 122 w 122"/>
                  <a:gd name="T57" fmla="*/ 94 h 134"/>
                  <a:gd name="T58" fmla="*/ 122 w 122"/>
                  <a:gd name="T59" fmla="*/ 94 h 134"/>
                  <a:gd name="T60" fmla="*/ 122 w 122"/>
                  <a:gd name="T61" fmla="*/ 94 h 134"/>
                  <a:gd name="T62" fmla="*/ 109 w 122"/>
                  <a:gd name="T63" fmla="*/ 115 h 134"/>
                  <a:gd name="T64" fmla="*/ 88 w 122"/>
                  <a:gd name="T65" fmla="*/ 129 h 134"/>
                  <a:gd name="T66" fmla="*/ 61 w 122"/>
                  <a:gd name="T67" fmla="*/ 134 h 134"/>
                  <a:gd name="T68" fmla="*/ 36 w 122"/>
                  <a:gd name="T69" fmla="*/ 129 h 134"/>
                  <a:gd name="T70" fmla="*/ 15 w 122"/>
                  <a:gd name="T71" fmla="*/ 115 h 134"/>
                  <a:gd name="T72" fmla="*/ 0 w 122"/>
                  <a:gd name="T73" fmla="*/ 94 h 134"/>
                  <a:gd name="T74" fmla="*/ 0 w 122"/>
                  <a:gd name="T75" fmla="*/ 94 h 134"/>
                  <a:gd name="T76" fmla="*/ 0 w 122"/>
                  <a:gd name="T77" fmla="*/ 94 h 134"/>
                  <a:gd name="T78" fmla="*/ 0 w 122"/>
                  <a:gd name="T79" fmla="*/ 96 h 134"/>
                  <a:gd name="T80" fmla="*/ 1 w 122"/>
                  <a:gd name="T81" fmla="*/ 96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2" h="134">
                    <a:moveTo>
                      <a:pt x="122" y="40"/>
                    </a:moveTo>
                    <a:lnTo>
                      <a:pt x="117" y="31"/>
                    </a:lnTo>
                    <a:lnTo>
                      <a:pt x="109" y="21"/>
                    </a:lnTo>
                    <a:lnTo>
                      <a:pt x="99" y="11"/>
                    </a:lnTo>
                    <a:lnTo>
                      <a:pt x="88" y="6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7" y="2"/>
                    </a:lnTo>
                    <a:lnTo>
                      <a:pt x="36" y="6"/>
                    </a:lnTo>
                    <a:lnTo>
                      <a:pt x="24" y="11"/>
                    </a:lnTo>
                    <a:lnTo>
                      <a:pt x="13" y="21"/>
                    </a:lnTo>
                    <a:lnTo>
                      <a:pt x="5" y="31"/>
                    </a:lnTo>
                    <a:lnTo>
                      <a:pt x="1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5" y="21"/>
                    </a:lnTo>
                    <a:lnTo>
                      <a:pt x="24" y="13"/>
                    </a:lnTo>
                    <a:lnTo>
                      <a:pt x="36" y="6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2"/>
                    </a:lnTo>
                    <a:lnTo>
                      <a:pt x="88" y="6"/>
                    </a:lnTo>
                    <a:lnTo>
                      <a:pt x="99" y="13"/>
                    </a:lnTo>
                    <a:lnTo>
                      <a:pt x="109" y="21"/>
                    </a:lnTo>
                    <a:lnTo>
                      <a:pt x="117" y="31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close/>
                    <a:moveTo>
                      <a:pt x="1" y="96"/>
                    </a:moveTo>
                    <a:lnTo>
                      <a:pt x="5" y="106"/>
                    </a:lnTo>
                    <a:lnTo>
                      <a:pt x="13" y="115"/>
                    </a:lnTo>
                    <a:lnTo>
                      <a:pt x="24" y="123"/>
                    </a:lnTo>
                    <a:lnTo>
                      <a:pt x="36" y="129"/>
                    </a:lnTo>
                    <a:lnTo>
                      <a:pt x="47" y="132"/>
                    </a:lnTo>
                    <a:lnTo>
                      <a:pt x="61" y="134"/>
                    </a:lnTo>
                    <a:lnTo>
                      <a:pt x="74" y="132"/>
                    </a:lnTo>
                    <a:lnTo>
                      <a:pt x="88" y="129"/>
                    </a:lnTo>
                    <a:lnTo>
                      <a:pt x="99" y="123"/>
                    </a:lnTo>
                    <a:lnTo>
                      <a:pt x="109" y="115"/>
                    </a:lnTo>
                    <a:lnTo>
                      <a:pt x="117" y="10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17" y="106"/>
                    </a:lnTo>
                    <a:lnTo>
                      <a:pt x="109" y="115"/>
                    </a:lnTo>
                    <a:lnTo>
                      <a:pt x="99" y="123"/>
                    </a:lnTo>
                    <a:lnTo>
                      <a:pt x="88" y="129"/>
                    </a:lnTo>
                    <a:lnTo>
                      <a:pt x="74" y="132"/>
                    </a:lnTo>
                    <a:lnTo>
                      <a:pt x="61" y="134"/>
                    </a:lnTo>
                    <a:lnTo>
                      <a:pt x="47" y="132"/>
                    </a:lnTo>
                    <a:lnTo>
                      <a:pt x="36" y="129"/>
                    </a:lnTo>
                    <a:lnTo>
                      <a:pt x="24" y="123"/>
                    </a:lnTo>
                    <a:lnTo>
                      <a:pt x="15" y="115"/>
                    </a:lnTo>
                    <a:lnTo>
                      <a:pt x="5" y="106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1" y="96"/>
                    </a:lnTo>
                    <a:close/>
                  </a:path>
                </a:pathLst>
              </a:custGeom>
              <a:solidFill>
                <a:srgbClr val="FF4F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11" name="Freeform 8939"/>
              <p:cNvSpPr>
                <a:spLocks noEditPoints="1"/>
              </p:cNvSpPr>
              <p:nvPr/>
            </p:nvSpPr>
            <p:spPr bwMode="auto">
              <a:xfrm>
                <a:off x="1989" y="3066"/>
                <a:ext cx="122" cy="132"/>
              </a:xfrm>
              <a:custGeom>
                <a:avLst/>
                <a:gdLst>
                  <a:gd name="T0" fmla="*/ 117 w 122"/>
                  <a:gd name="T1" fmla="*/ 29 h 132"/>
                  <a:gd name="T2" fmla="*/ 99 w 122"/>
                  <a:gd name="T3" fmla="*/ 11 h 132"/>
                  <a:gd name="T4" fmla="*/ 74 w 122"/>
                  <a:gd name="T5" fmla="*/ 0 h 132"/>
                  <a:gd name="T6" fmla="*/ 47 w 122"/>
                  <a:gd name="T7" fmla="*/ 0 h 132"/>
                  <a:gd name="T8" fmla="*/ 24 w 122"/>
                  <a:gd name="T9" fmla="*/ 11 h 132"/>
                  <a:gd name="T10" fmla="*/ 5 w 122"/>
                  <a:gd name="T11" fmla="*/ 29 h 132"/>
                  <a:gd name="T12" fmla="*/ 0 w 122"/>
                  <a:gd name="T13" fmla="*/ 40 h 132"/>
                  <a:gd name="T14" fmla="*/ 0 w 122"/>
                  <a:gd name="T15" fmla="*/ 40 h 132"/>
                  <a:gd name="T16" fmla="*/ 0 w 122"/>
                  <a:gd name="T17" fmla="*/ 40 h 132"/>
                  <a:gd name="T18" fmla="*/ 0 w 122"/>
                  <a:gd name="T19" fmla="*/ 42 h 132"/>
                  <a:gd name="T20" fmla="*/ 1 w 122"/>
                  <a:gd name="T21" fmla="*/ 40 h 132"/>
                  <a:gd name="T22" fmla="*/ 15 w 122"/>
                  <a:gd name="T23" fmla="*/ 19 h 132"/>
                  <a:gd name="T24" fmla="*/ 36 w 122"/>
                  <a:gd name="T25" fmla="*/ 6 h 132"/>
                  <a:gd name="T26" fmla="*/ 61 w 122"/>
                  <a:gd name="T27" fmla="*/ 0 h 132"/>
                  <a:gd name="T28" fmla="*/ 88 w 122"/>
                  <a:gd name="T29" fmla="*/ 6 h 132"/>
                  <a:gd name="T30" fmla="*/ 107 w 122"/>
                  <a:gd name="T31" fmla="*/ 19 h 132"/>
                  <a:gd name="T32" fmla="*/ 122 w 122"/>
                  <a:gd name="T33" fmla="*/ 40 h 132"/>
                  <a:gd name="T34" fmla="*/ 122 w 122"/>
                  <a:gd name="T35" fmla="*/ 42 h 132"/>
                  <a:gd name="T36" fmla="*/ 122 w 122"/>
                  <a:gd name="T37" fmla="*/ 40 h 132"/>
                  <a:gd name="T38" fmla="*/ 122 w 122"/>
                  <a:gd name="T39" fmla="*/ 40 h 132"/>
                  <a:gd name="T40" fmla="*/ 122 w 122"/>
                  <a:gd name="T41" fmla="*/ 40 h 132"/>
                  <a:gd name="T42" fmla="*/ 0 w 122"/>
                  <a:gd name="T43" fmla="*/ 92 h 132"/>
                  <a:gd name="T44" fmla="*/ 15 w 122"/>
                  <a:gd name="T45" fmla="*/ 113 h 132"/>
                  <a:gd name="T46" fmla="*/ 36 w 122"/>
                  <a:gd name="T47" fmla="*/ 127 h 132"/>
                  <a:gd name="T48" fmla="*/ 61 w 122"/>
                  <a:gd name="T49" fmla="*/ 132 h 132"/>
                  <a:gd name="T50" fmla="*/ 88 w 122"/>
                  <a:gd name="T51" fmla="*/ 127 h 132"/>
                  <a:gd name="T52" fmla="*/ 109 w 122"/>
                  <a:gd name="T53" fmla="*/ 113 h 132"/>
                  <a:gd name="T54" fmla="*/ 122 w 122"/>
                  <a:gd name="T55" fmla="*/ 92 h 132"/>
                  <a:gd name="T56" fmla="*/ 122 w 122"/>
                  <a:gd name="T57" fmla="*/ 92 h 132"/>
                  <a:gd name="T58" fmla="*/ 122 w 122"/>
                  <a:gd name="T59" fmla="*/ 90 h 132"/>
                  <a:gd name="T60" fmla="*/ 122 w 122"/>
                  <a:gd name="T61" fmla="*/ 90 h 132"/>
                  <a:gd name="T62" fmla="*/ 122 w 122"/>
                  <a:gd name="T63" fmla="*/ 90 h 132"/>
                  <a:gd name="T64" fmla="*/ 117 w 122"/>
                  <a:gd name="T65" fmla="*/ 102 h 132"/>
                  <a:gd name="T66" fmla="*/ 97 w 122"/>
                  <a:gd name="T67" fmla="*/ 121 h 132"/>
                  <a:gd name="T68" fmla="*/ 74 w 122"/>
                  <a:gd name="T69" fmla="*/ 130 h 132"/>
                  <a:gd name="T70" fmla="*/ 47 w 122"/>
                  <a:gd name="T71" fmla="*/ 130 h 132"/>
                  <a:gd name="T72" fmla="*/ 24 w 122"/>
                  <a:gd name="T73" fmla="*/ 121 h 132"/>
                  <a:gd name="T74" fmla="*/ 7 w 122"/>
                  <a:gd name="T75" fmla="*/ 102 h 132"/>
                  <a:gd name="T76" fmla="*/ 0 w 122"/>
                  <a:gd name="T77" fmla="*/ 90 h 132"/>
                  <a:gd name="T78" fmla="*/ 0 w 122"/>
                  <a:gd name="T79" fmla="*/ 90 h 132"/>
                  <a:gd name="T80" fmla="*/ 0 w 122"/>
                  <a:gd name="T81" fmla="*/ 90 h 132"/>
                  <a:gd name="T82" fmla="*/ 0 w 122"/>
                  <a:gd name="T83" fmla="*/ 92 h 132"/>
                  <a:gd name="T84" fmla="*/ 0 w 122"/>
                  <a:gd name="T85" fmla="*/ 9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2" h="132">
                    <a:moveTo>
                      <a:pt x="122" y="40"/>
                    </a:moveTo>
                    <a:lnTo>
                      <a:pt x="117" y="29"/>
                    </a:lnTo>
                    <a:lnTo>
                      <a:pt x="109" y="19"/>
                    </a:lnTo>
                    <a:lnTo>
                      <a:pt x="99" y="11"/>
                    </a:lnTo>
                    <a:lnTo>
                      <a:pt x="88" y="4"/>
                    </a:lnTo>
                    <a:lnTo>
                      <a:pt x="74" y="0"/>
                    </a:lnTo>
                    <a:lnTo>
                      <a:pt x="61" y="0"/>
                    </a:lnTo>
                    <a:lnTo>
                      <a:pt x="47" y="0"/>
                    </a:lnTo>
                    <a:lnTo>
                      <a:pt x="36" y="4"/>
                    </a:lnTo>
                    <a:lnTo>
                      <a:pt x="24" y="11"/>
                    </a:lnTo>
                    <a:lnTo>
                      <a:pt x="15" y="19"/>
                    </a:lnTo>
                    <a:lnTo>
                      <a:pt x="5" y="29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1" y="40"/>
                    </a:lnTo>
                    <a:lnTo>
                      <a:pt x="7" y="29"/>
                    </a:lnTo>
                    <a:lnTo>
                      <a:pt x="15" y="19"/>
                    </a:lnTo>
                    <a:lnTo>
                      <a:pt x="24" y="11"/>
                    </a:lnTo>
                    <a:lnTo>
                      <a:pt x="36" y="6"/>
                    </a:lnTo>
                    <a:lnTo>
                      <a:pt x="47" y="2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8" y="6"/>
                    </a:lnTo>
                    <a:lnTo>
                      <a:pt x="97" y="11"/>
                    </a:lnTo>
                    <a:lnTo>
                      <a:pt x="107" y="19"/>
                    </a:lnTo>
                    <a:lnTo>
                      <a:pt x="117" y="29"/>
                    </a:lnTo>
                    <a:lnTo>
                      <a:pt x="122" y="40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close/>
                    <a:moveTo>
                      <a:pt x="0" y="92"/>
                    </a:moveTo>
                    <a:lnTo>
                      <a:pt x="5" y="104"/>
                    </a:lnTo>
                    <a:lnTo>
                      <a:pt x="15" y="113"/>
                    </a:lnTo>
                    <a:lnTo>
                      <a:pt x="24" y="121"/>
                    </a:lnTo>
                    <a:lnTo>
                      <a:pt x="36" y="127"/>
                    </a:lnTo>
                    <a:lnTo>
                      <a:pt x="47" y="130"/>
                    </a:lnTo>
                    <a:lnTo>
                      <a:pt x="61" y="132"/>
                    </a:lnTo>
                    <a:lnTo>
                      <a:pt x="74" y="130"/>
                    </a:lnTo>
                    <a:lnTo>
                      <a:pt x="88" y="127"/>
                    </a:lnTo>
                    <a:lnTo>
                      <a:pt x="99" y="121"/>
                    </a:lnTo>
                    <a:lnTo>
                      <a:pt x="109" y="113"/>
                    </a:lnTo>
                    <a:lnTo>
                      <a:pt x="117" y="104"/>
                    </a:lnTo>
                    <a:lnTo>
                      <a:pt x="122" y="92"/>
                    </a:lnTo>
                    <a:lnTo>
                      <a:pt x="122" y="92"/>
                    </a:lnTo>
                    <a:lnTo>
                      <a:pt x="122" y="92"/>
                    </a:lnTo>
                    <a:lnTo>
                      <a:pt x="122" y="92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2"/>
                    </a:lnTo>
                    <a:lnTo>
                      <a:pt x="117" y="102"/>
                    </a:lnTo>
                    <a:lnTo>
                      <a:pt x="107" y="113"/>
                    </a:lnTo>
                    <a:lnTo>
                      <a:pt x="97" y="121"/>
                    </a:lnTo>
                    <a:lnTo>
                      <a:pt x="88" y="127"/>
                    </a:lnTo>
                    <a:lnTo>
                      <a:pt x="74" y="130"/>
                    </a:lnTo>
                    <a:lnTo>
                      <a:pt x="61" y="132"/>
                    </a:lnTo>
                    <a:lnTo>
                      <a:pt x="47" y="130"/>
                    </a:lnTo>
                    <a:lnTo>
                      <a:pt x="36" y="127"/>
                    </a:lnTo>
                    <a:lnTo>
                      <a:pt x="24" y="121"/>
                    </a:lnTo>
                    <a:lnTo>
                      <a:pt x="15" y="113"/>
                    </a:lnTo>
                    <a:lnTo>
                      <a:pt x="7" y="102"/>
                    </a:lnTo>
                    <a:lnTo>
                      <a:pt x="1" y="92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FF5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12" name="Freeform 8940"/>
              <p:cNvSpPr>
                <a:spLocks noEditPoints="1"/>
              </p:cNvSpPr>
              <p:nvPr/>
            </p:nvSpPr>
            <p:spPr bwMode="auto">
              <a:xfrm>
                <a:off x="1989" y="3066"/>
                <a:ext cx="122" cy="132"/>
              </a:xfrm>
              <a:custGeom>
                <a:avLst/>
                <a:gdLst>
                  <a:gd name="T0" fmla="*/ 122 w 122"/>
                  <a:gd name="T1" fmla="*/ 40 h 132"/>
                  <a:gd name="T2" fmla="*/ 107 w 122"/>
                  <a:gd name="T3" fmla="*/ 19 h 132"/>
                  <a:gd name="T4" fmla="*/ 88 w 122"/>
                  <a:gd name="T5" fmla="*/ 6 h 132"/>
                  <a:gd name="T6" fmla="*/ 61 w 122"/>
                  <a:gd name="T7" fmla="*/ 0 h 132"/>
                  <a:gd name="T8" fmla="*/ 36 w 122"/>
                  <a:gd name="T9" fmla="*/ 6 h 132"/>
                  <a:gd name="T10" fmla="*/ 15 w 122"/>
                  <a:gd name="T11" fmla="*/ 19 h 132"/>
                  <a:gd name="T12" fmla="*/ 1 w 122"/>
                  <a:gd name="T13" fmla="*/ 40 h 132"/>
                  <a:gd name="T14" fmla="*/ 0 w 122"/>
                  <a:gd name="T15" fmla="*/ 42 h 132"/>
                  <a:gd name="T16" fmla="*/ 0 w 122"/>
                  <a:gd name="T17" fmla="*/ 42 h 132"/>
                  <a:gd name="T18" fmla="*/ 0 w 122"/>
                  <a:gd name="T19" fmla="*/ 44 h 132"/>
                  <a:gd name="T20" fmla="*/ 0 w 122"/>
                  <a:gd name="T21" fmla="*/ 44 h 132"/>
                  <a:gd name="T22" fmla="*/ 1 w 122"/>
                  <a:gd name="T23" fmla="*/ 40 h 132"/>
                  <a:gd name="T24" fmla="*/ 15 w 122"/>
                  <a:gd name="T25" fmla="*/ 19 h 132"/>
                  <a:gd name="T26" fmla="*/ 36 w 122"/>
                  <a:gd name="T27" fmla="*/ 6 h 132"/>
                  <a:gd name="T28" fmla="*/ 61 w 122"/>
                  <a:gd name="T29" fmla="*/ 0 h 132"/>
                  <a:gd name="T30" fmla="*/ 86 w 122"/>
                  <a:gd name="T31" fmla="*/ 6 h 132"/>
                  <a:gd name="T32" fmla="*/ 107 w 122"/>
                  <a:gd name="T33" fmla="*/ 19 h 132"/>
                  <a:gd name="T34" fmla="*/ 122 w 122"/>
                  <a:gd name="T35" fmla="*/ 40 h 132"/>
                  <a:gd name="T36" fmla="*/ 122 w 122"/>
                  <a:gd name="T37" fmla="*/ 44 h 132"/>
                  <a:gd name="T38" fmla="*/ 122 w 122"/>
                  <a:gd name="T39" fmla="*/ 44 h 132"/>
                  <a:gd name="T40" fmla="*/ 122 w 122"/>
                  <a:gd name="T41" fmla="*/ 42 h 132"/>
                  <a:gd name="T42" fmla="*/ 122 w 122"/>
                  <a:gd name="T43" fmla="*/ 42 h 132"/>
                  <a:gd name="T44" fmla="*/ 0 w 122"/>
                  <a:gd name="T45" fmla="*/ 90 h 132"/>
                  <a:gd name="T46" fmla="*/ 7 w 122"/>
                  <a:gd name="T47" fmla="*/ 102 h 132"/>
                  <a:gd name="T48" fmla="*/ 24 w 122"/>
                  <a:gd name="T49" fmla="*/ 121 h 132"/>
                  <a:gd name="T50" fmla="*/ 47 w 122"/>
                  <a:gd name="T51" fmla="*/ 130 h 132"/>
                  <a:gd name="T52" fmla="*/ 74 w 122"/>
                  <a:gd name="T53" fmla="*/ 130 h 132"/>
                  <a:gd name="T54" fmla="*/ 97 w 122"/>
                  <a:gd name="T55" fmla="*/ 121 h 132"/>
                  <a:gd name="T56" fmla="*/ 117 w 122"/>
                  <a:gd name="T57" fmla="*/ 102 h 132"/>
                  <a:gd name="T58" fmla="*/ 122 w 122"/>
                  <a:gd name="T59" fmla="*/ 90 h 132"/>
                  <a:gd name="T60" fmla="*/ 122 w 122"/>
                  <a:gd name="T61" fmla="*/ 90 h 132"/>
                  <a:gd name="T62" fmla="*/ 122 w 122"/>
                  <a:gd name="T63" fmla="*/ 88 h 132"/>
                  <a:gd name="T64" fmla="*/ 122 w 122"/>
                  <a:gd name="T65" fmla="*/ 88 h 132"/>
                  <a:gd name="T66" fmla="*/ 122 w 122"/>
                  <a:gd name="T67" fmla="*/ 88 h 132"/>
                  <a:gd name="T68" fmla="*/ 115 w 122"/>
                  <a:gd name="T69" fmla="*/ 102 h 132"/>
                  <a:gd name="T70" fmla="*/ 97 w 122"/>
                  <a:gd name="T71" fmla="*/ 121 h 132"/>
                  <a:gd name="T72" fmla="*/ 74 w 122"/>
                  <a:gd name="T73" fmla="*/ 130 h 132"/>
                  <a:gd name="T74" fmla="*/ 47 w 122"/>
                  <a:gd name="T75" fmla="*/ 130 h 132"/>
                  <a:gd name="T76" fmla="*/ 24 w 122"/>
                  <a:gd name="T77" fmla="*/ 121 h 132"/>
                  <a:gd name="T78" fmla="*/ 7 w 122"/>
                  <a:gd name="T79" fmla="*/ 102 h 132"/>
                  <a:gd name="T80" fmla="*/ 0 w 122"/>
                  <a:gd name="T81" fmla="*/ 88 h 132"/>
                  <a:gd name="T82" fmla="*/ 0 w 122"/>
                  <a:gd name="T83" fmla="*/ 88 h 132"/>
                  <a:gd name="T84" fmla="*/ 0 w 122"/>
                  <a:gd name="T85" fmla="*/ 88 h 132"/>
                  <a:gd name="T86" fmla="*/ 0 w 122"/>
                  <a:gd name="T87" fmla="*/ 90 h 132"/>
                  <a:gd name="T88" fmla="*/ 0 w 122"/>
                  <a:gd name="T89" fmla="*/ 9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32">
                    <a:moveTo>
                      <a:pt x="122" y="42"/>
                    </a:moveTo>
                    <a:lnTo>
                      <a:pt x="122" y="40"/>
                    </a:lnTo>
                    <a:lnTo>
                      <a:pt x="117" y="29"/>
                    </a:lnTo>
                    <a:lnTo>
                      <a:pt x="107" y="19"/>
                    </a:lnTo>
                    <a:lnTo>
                      <a:pt x="97" y="11"/>
                    </a:lnTo>
                    <a:lnTo>
                      <a:pt x="88" y="6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7" y="2"/>
                    </a:lnTo>
                    <a:lnTo>
                      <a:pt x="36" y="6"/>
                    </a:lnTo>
                    <a:lnTo>
                      <a:pt x="24" y="11"/>
                    </a:lnTo>
                    <a:lnTo>
                      <a:pt x="15" y="19"/>
                    </a:lnTo>
                    <a:lnTo>
                      <a:pt x="7" y="29"/>
                    </a:lnTo>
                    <a:lnTo>
                      <a:pt x="1" y="40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1" y="40"/>
                    </a:lnTo>
                    <a:lnTo>
                      <a:pt x="7" y="29"/>
                    </a:lnTo>
                    <a:lnTo>
                      <a:pt x="15" y="19"/>
                    </a:lnTo>
                    <a:lnTo>
                      <a:pt x="24" y="11"/>
                    </a:lnTo>
                    <a:lnTo>
                      <a:pt x="36" y="6"/>
                    </a:lnTo>
                    <a:lnTo>
                      <a:pt x="47" y="2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6" y="6"/>
                    </a:lnTo>
                    <a:lnTo>
                      <a:pt x="97" y="11"/>
                    </a:lnTo>
                    <a:lnTo>
                      <a:pt x="107" y="19"/>
                    </a:lnTo>
                    <a:lnTo>
                      <a:pt x="115" y="29"/>
                    </a:lnTo>
                    <a:lnTo>
                      <a:pt x="122" y="40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22" y="42"/>
                    </a:lnTo>
                    <a:close/>
                    <a:moveTo>
                      <a:pt x="0" y="90"/>
                    </a:moveTo>
                    <a:lnTo>
                      <a:pt x="1" y="92"/>
                    </a:lnTo>
                    <a:lnTo>
                      <a:pt x="7" y="102"/>
                    </a:lnTo>
                    <a:lnTo>
                      <a:pt x="15" y="113"/>
                    </a:lnTo>
                    <a:lnTo>
                      <a:pt x="24" y="121"/>
                    </a:lnTo>
                    <a:lnTo>
                      <a:pt x="36" y="127"/>
                    </a:lnTo>
                    <a:lnTo>
                      <a:pt x="47" y="130"/>
                    </a:lnTo>
                    <a:lnTo>
                      <a:pt x="61" y="132"/>
                    </a:lnTo>
                    <a:lnTo>
                      <a:pt x="74" y="130"/>
                    </a:lnTo>
                    <a:lnTo>
                      <a:pt x="88" y="127"/>
                    </a:lnTo>
                    <a:lnTo>
                      <a:pt x="97" y="121"/>
                    </a:lnTo>
                    <a:lnTo>
                      <a:pt x="107" y="113"/>
                    </a:lnTo>
                    <a:lnTo>
                      <a:pt x="117" y="102"/>
                    </a:lnTo>
                    <a:lnTo>
                      <a:pt x="122" y="92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92"/>
                    </a:lnTo>
                    <a:lnTo>
                      <a:pt x="115" y="102"/>
                    </a:lnTo>
                    <a:lnTo>
                      <a:pt x="107" y="111"/>
                    </a:lnTo>
                    <a:lnTo>
                      <a:pt x="97" y="121"/>
                    </a:lnTo>
                    <a:lnTo>
                      <a:pt x="86" y="127"/>
                    </a:lnTo>
                    <a:lnTo>
                      <a:pt x="74" y="130"/>
                    </a:lnTo>
                    <a:lnTo>
                      <a:pt x="61" y="130"/>
                    </a:lnTo>
                    <a:lnTo>
                      <a:pt x="47" y="130"/>
                    </a:lnTo>
                    <a:lnTo>
                      <a:pt x="36" y="127"/>
                    </a:lnTo>
                    <a:lnTo>
                      <a:pt x="24" y="121"/>
                    </a:lnTo>
                    <a:lnTo>
                      <a:pt x="15" y="111"/>
                    </a:lnTo>
                    <a:lnTo>
                      <a:pt x="7" y="102"/>
                    </a:lnTo>
                    <a:lnTo>
                      <a:pt x="1" y="9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13" name="Freeform 8941"/>
              <p:cNvSpPr>
                <a:spLocks noEditPoints="1"/>
              </p:cNvSpPr>
              <p:nvPr/>
            </p:nvSpPr>
            <p:spPr bwMode="auto">
              <a:xfrm>
                <a:off x="1989" y="3066"/>
                <a:ext cx="122" cy="130"/>
              </a:xfrm>
              <a:custGeom>
                <a:avLst/>
                <a:gdLst>
                  <a:gd name="T0" fmla="*/ 122 w 122"/>
                  <a:gd name="T1" fmla="*/ 40 h 130"/>
                  <a:gd name="T2" fmla="*/ 107 w 122"/>
                  <a:gd name="T3" fmla="*/ 19 h 130"/>
                  <a:gd name="T4" fmla="*/ 86 w 122"/>
                  <a:gd name="T5" fmla="*/ 6 h 130"/>
                  <a:gd name="T6" fmla="*/ 61 w 122"/>
                  <a:gd name="T7" fmla="*/ 0 h 130"/>
                  <a:gd name="T8" fmla="*/ 36 w 122"/>
                  <a:gd name="T9" fmla="*/ 6 h 130"/>
                  <a:gd name="T10" fmla="*/ 15 w 122"/>
                  <a:gd name="T11" fmla="*/ 19 h 130"/>
                  <a:gd name="T12" fmla="*/ 1 w 122"/>
                  <a:gd name="T13" fmla="*/ 40 h 130"/>
                  <a:gd name="T14" fmla="*/ 0 w 122"/>
                  <a:gd name="T15" fmla="*/ 44 h 130"/>
                  <a:gd name="T16" fmla="*/ 0 w 122"/>
                  <a:gd name="T17" fmla="*/ 46 h 130"/>
                  <a:gd name="T18" fmla="*/ 0 w 122"/>
                  <a:gd name="T19" fmla="*/ 46 h 130"/>
                  <a:gd name="T20" fmla="*/ 0 w 122"/>
                  <a:gd name="T21" fmla="*/ 46 h 130"/>
                  <a:gd name="T22" fmla="*/ 1 w 122"/>
                  <a:gd name="T23" fmla="*/ 40 h 130"/>
                  <a:gd name="T24" fmla="*/ 15 w 122"/>
                  <a:gd name="T25" fmla="*/ 19 h 130"/>
                  <a:gd name="T26" fmla="*/ 36 w 122"/>
                  <a:gd name="T27" fmla="*/ 6 h 130"/>
                  <a:gd name="T28" fmla="*/ 61 w 122"/>
                  <a:gd name="T29" fmla="*/ 2 h 130"/>
                  <a:gd name="T30" fmla="*/ 86 w 122"/>
                  <a:gd name="T31" fmla="*/ 6 h 130"/>
                  <a:gd name="T32" fmla="*/ 107 w 122"/>
                  <a:gd name="T33" fmla="*/ 19 h 130"/>
                  <a:gd name="T34" fmla="*/ 120 w 122"/>
                  <a:gd name="T35" fmla="*/ 40 h 130"/>
                  <a:gd name="T36" fmla="*/ 122 w 122"/>
                  <a:gd name="T37" fmla="*/ 46 h 130"/>
                  <a:gd name="T38" fmla="*/ 122 w 122"/>
                  <a:gd name="T39" fmla="*/ 46 h 130"/>
                  <a:gd name="T40" fmla="*/ 122 w 122"/>
                  <a:gd name="T41" fmla="*/ 46 h 130"/>
                  <a:gd name="T42" fmla="*/ 122 w 122"/>
                  <a:gd name="T43" fmla="*/ 44 h 130"/>
                  <a:gd name="T44" fmla="*/ 0 w 122"/>
                  <a:gd name="T45" fmla="*/ 88 h 130"/>
                  <a:gd name="T46" fmla="*/ 7 w 122"/>
                  <a:gd name="T47" fmla="*/ 102 h 130"/>
                  <a:gd name="T48" fmla="*/ 24 w 122"/>
                  <a:gd name="T49" fmla="*/ 121 h 130"/>
                  <a:gd name="T50" fmla="*/ 47 w 122"/>
                  <a:gd name="T51" fmla="*/ 130 h 130"/>
                  <a:gd name="T52" fmla="*/ 74 w 122"/>
                  <a:gd name="T53" fmla="*/ 130 h 130"/>
                  <a:gd name="T54" fmla="*/ 97 w 122"/>
                  <a:gd name="T55" fmla="*/ 121 h 130"/>
                  <a:gd name="T56" fmla="*/ 115 w 122"/>
                  <a:gd name="T57" fmla="*/ 102 h 130"/>
                  <a:gd name="T58" fmla="*/ 122 w 122"/>
                  <a:gd name="T59" fmla="*/ 88 h 130"/>
                  <a:gd name="T60" fmla="*/ 122 w 122"/>
                  <a:gd name="T61" fmla="*/ 86 h 130"/>
                  <a:gd name="T62" fmla="*/ 122 w 122"/>
                  <a:gd name="T63" fmla="*/ 86 h 130"/>
                  <a:gd name="T64" fmla="*/ 122 w 122"/>
                  <a:gd name="T65" fmla="*/ 86 h 130"/>
                  <a:gd name="T66" fmla="*/ 122 w 122"/>
                  <a:gd name="T67" fmla="*/ 84 h 130"/>
                  <a:gd name="T68" fmla="*/ 115 w 122"/>
                  <a:gd name="T69" fmla="*/ 102 h 130"/>
                  <a:gd name="T70" fmla="*/ 97 w 122"/>
                  <a:gd name="T71" fmla="*/ 119 h 130"/>
                  <a:gd name="T72" fmla="*/ 74 w 122"/>
                  <a:gd name="T73" fmla="*/ 129 h 130"/>
                  <a:gd name="T74" fmla="*/ 47 w 122"/>
                  <a:gd name="T75" fmla="*/ 129 h 130"/>
                  <a:gd name="T76" fmla="*/ 24 w 122"/>
                  <a:gd name="T77" fmla="*/ 119 h 130"/>
                  <a:gd name="T78" fmla="*/ 7 w 122"/>
                  <a:gd name="T79" fmla="*/ 102 h 130"/>
                  <a:gd name="T80" fmla="*/ 0 w 122"/>
                  <a:gd name="T81" fmla="*/ 84 h 130"/>
                  <a:gd name="T82" fmla="*/ 0 w 122"/>
                  <a:gd name="T83" fmla="*/ 86 h 130"/>
                  <a:gd name="T84" fmla="*/ 0 w 122"/>
                  <a:gd name="T85" fmla="*/ 86 h 130"/>
                  <a:gd name="T86" fmla="*/ 0 w 122"/>
                  <a:gd name="T87" fmla="*/ 86 h 130"/>
                  <a:gd name="T88" fmla="*/ 0 w 122"/>
                  <a:gd name="T89" fmla="*/ 8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30">
                    <a:moveTo>
                      <a:pt x="122" y="44"/>
                    </a:moveTo>
                    <a:lnTo>
                      <a:pt x="122" y="40"/>
                    </a:lnTo>
                    <a:lnTo>
                      <a:pt x="115" y="29"/>
                    </a:lnTo>
                    <a:lnTo>
                      <a:pt x="107" y="19"/>
                    </a:lnTo>
                    <a:lnTo>
                      <a:pt x="97" y="11"/>
                    </a:lnTo>
                    <a:lnTo>
                      <a:pt x="86" y="6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7" y="2"/>
                    </a:lnTo>
                    <a:lnTo>
                      <a:pt x="36" y="6"/>
                    </a:lnTo>
                    <a:lnTo>
                      <a:pt x="24" y="11"/>
                    </a:lnTo>
                    <a:lnTo>
                      <a:pt x="15" y="19"/>
                    </a:lnTo>
                    <a:lnTo>
                      <a:pt x="7" y="29"/>
                    </a:lnTo>
                    <a:lnTo>
                      <a:pt x="1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1" y="40"/>
                    </a:lnTo>
                    <a:lnTo>
                      <a:pt x="7" y="29"/>
                    </a:lnTo>
                    <a:lnTo>
                      <a:pt x="15" y="19"/>
                    </a:lnTo>
                    <a:lnTo>
                      <a:pt x="24" y="11"/>
                    </a:lnTo>
                    <a:lnTo>
                      <a:pt x="36" y="6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2"/>
                    </a:lnTo>
                    <a:lnTo>
                      <a:pt x="86" y="6"/>
                    </a:lnTo>
                    <a:lnTo>
                      <a:pt x="97" y="11"/>
                    </a:lnTo>
                    <a:lnTo>
                      <a:pt x="107" y="19"/>
                    </a:lnTo>
                    <a:lnTo>
                      <a:pt x="115" y="29"/>
                    </a:lnTo>
                    <a:lnTo>
                      <a:pt x="120" y="40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4"/>
                    </a:lnTo>
                    <a:close/>
                    <a:moveTo>
                      <a:pt x="0" y="88"/>
                    </a:moveTo>
                    <a:lnTo>
                      <a:pt x="1" y="92"/>
                    </a:lnTo>
                    <a:lnTo>
                      <a:pt x="7" y="102"/>
                    </a:lnTo>
                    <a:lnTo>
                      <a:pt x="15" y="111"/>
                    </a:lnTo>
                    <a:lnTo>
                      <a:pt x="24" y="121"/>
                    </a:lnTo>
                    <a:lnTo>
                      <a:pt x="36" y="127"/>
                    </a:lnTo>
                    <a:lnTo>
                      <a:pt x="47" y="130"/>
                    </a:lnTo>
                    <a:lnTo>
                      <a:pt x="61" y="130"/>
                    </a:lnTo>
                    <a:lnTo>
                      <a:pt x="74" y="130"/>
                    </a:lnTo>
                    <a:lnTo>
                      <a:pt x="86" y="127"/>
                    </a:lnTo>
                    <a:lnTo>
                      <a:pt x="97" y="121"/>
                    </a:lnTo>
                    <a:lnTo>
                      <a:pt x="107" y="111"/>
                    </a:lnTo>
                    <a:lnTo>
                      <a:pt x="115" y="102"/>
                    </a:lnTo>
                    <a:lnTo>
                      <a:pt x="122" y="92"/>
                    </a:lnTo>
                    <a:lnTo>
                      <a:pt x="122" y="88"/>
                    </a:lnTo>
                    <a:lnTo>
                      <a:pt x="122" y="86"/>
                    </a:lnTo>
                    <a:lnTo>
                      <a:pt x="122" y="86"/>
                    </a:lnTo>
                    <a:lnTo>
                      <a:pt x="122" y="86"/>
                    </a:lnTo>
                    <a:lnTo>
                      <a:pt x="122" y="86"/>
                    </a:lnTo>
                    <a:lnTo>
                      <a:pt x="122" y="86"/>
                    </a:lnTo>
                    <a:lnTo>
                      <a:pt x="122" y="86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0" y="90"/>
                    </a:lnTo>
                    <a:lnTo>
                      <a:pt x="115" y="102"/>
                    </a:lnTo>
                    <a:lnTo>
                      <a:pt x="107" y="111"/>
                    </a:lnTo>
                    <a:lnTo>
                      <a:pt x="97" y="119"/>
                    </a:lnTo>
                    <a:lnTo>
                      <a:pt x="86" y="125"/>
                    </a:lnTo>
                    <a:lnTo>
                      <a:pt x="74" y="129"/>
                    </a:lnTo>
                    <a:lnTo>
                      <a:pt x="61" y="130"/>
                    </a:lnTo>
                    <a:lnTo>
                      <a:pt x="47" y="129"/>
                    </a:lnTo>
                    <a:lnTo>
                      <a:pt x="36" y="125"/>
                    </a:lnTo>
                    <a:lnTo>
                      <a:pt x="24" y="119"/>
                    </a:lnTo>
                    <a:lnTo>
                      <a:pt x="15" y="111"/>
                    </a:lnTo>
                    <a:lnTo>
                      <a:pt x="7" y="102"/>
                    </a:lnTo>
                    <a:lnTo>
                      <a:pt x="1" y="90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14" name="Freeform 8942"/>
              <p:cNvSpPr>
                <a:spLocks noEditPoints="1"/>
              </p:cNvSpPr>
              <p:nvPr/>
            </p:nvSpPr>
            <p:spPr bwMode="auto">
              <a:xfrm>
                <a:off x="1989" y="3068"/>
                <a:ext cx="122" cy="128"/>
              </a:xfrm>
              <a:custGeom>
                <a:avLst/>
                <a:gdLst>
                  <a:gd name="T0" fmla="*/ 120 w 122"/>
                  <a:gd name="T1" fmla="*/ 38 h 128"/>
                  <a:gd name="T2" fmla="*/ 107 w 122"/>
                  <a:gd name="T3" fmla="*/ 17 h 128"/>
                  <a:gd name="T4" fmla="*/ 86 w 122"/>
                  <a:gd name="T5" fmla="*/ 4 h 128"/>
                  <a:gd name="T6" fmla="*/ 61 w 122"/>
                  <a:gd name="T7" fmla="*/ 0 h 128"/>
                  <a:gd name="T8" fmla="*/ 36 w 122"/>
                  <a:gd name="T9" fmla="*/ 4 h 128"/>
                  <a:gd name="T10" fmla="*/ 15 w 122"/>
                  <a:gd name="T11" fmla="*/ 17 h 128"/>
                  <a:gd name="T12" fmla="*/ 1 w 122"/>
                  <a:gd name="T13" fmla="*/ 38 h 128"/>
                  <a:gd name="T14" fmla="*/ 0 w 122"/>
                  <a:gd name="T15" fmla="*/ 46 h 128"/>
                  <a:gd name="T16" fmla="*/ 0 w 122"/>
                  <a:gd name="T17" fmla="*/ 46 h 128"/>
                  <a:gd name="T18" fmla="*/ 0 w 122"/>
                  <a:gd name="T19" fmla="*/ 46 h 128"/>
                  <a:gd name="T20" fmla="*/ 0 w 122"/>
                  <a:gd name="T21" fmla="*/ 46 h 128"/>
                  <a:gd name="T22" fmla="*/ 1 w 122"/>
                  <a:gd name="T23" fmla="*/ 38 h 128"/>
                  <a:gd name="T24" fmla="*/ 15 w 122"/>
                  <a:gd name="T25" fmla="*/ 19 h 128"/>
                  <a:gd name="T26" fmla="*/ 36 w 122"/>
                  <a:gd name="T27" fmla="*/ 5 h 128"/>
                  <a:gd name="T28" fmla="*/ 61 w 122"/>
                  <a:gd name="T29" fmla="*/ 0 h 128"/>
                  <a:gd name="T30" fmla="*/ 86 w 122"/>
                  <a:gd name="T31" fmla="*/ 5 h 128"/>
                  <a:gd name="T32" fmla="*/ 107 w 122"/>
                  <a:gd name="T33" fmla="*/ 19 h 128"/>
                  <a:gd name="T34" fmla="*/ 120 w 122"/>
                  <a:gd name="T35" fmla="*/ 38 h 128"/>
                  <a:gd name="T36" fmla="*/ 122 w 122"/>
                  <a:gd name="T37" fmla="*/ 46 h 128"/>
                  <a:gd name="T38" fmla="*/ 122 w 122"/>
                  <a:gd name="T39" fmla="*/ 46 h 128"/>
                  <a:gd name="T40" fmla="*/ 122 w 122"/>
                  <a:gd name="T41" fmla="*/ 46 h 128"/>
                  <a:gd name="T42" fmla="*/ 122 w 122"/>
                  <a:gd name="T43" fmla="*/ 46 h 128"/>
                  <a:gd name="T44" fmla="*/ 0 w 122"/>
                  <a:gd name="T45" fmla="*/ 82 h 128"/>
                  <a:gd name="T46" fmla="*/ 7 w 122"/>
                  <a:gd name="T47" fmla="*/ 100 h 128"/>
                  <a:gd name="T48" fmla="*/ 24 w 122"/>
                  <a:gd name="T49" fmla="*/ 117 h 128"/>
                  <a:gd name="T50" fmla="*/ 47 w 122"/>
                  <a:gd name="T51" fmla="*/ 127 h 128"/>
                  <a:gd name="T52" fmla="*/ 74 w 122"/>
                  <a:gd name="T53" fmla="*/ 127 h 128"/>
                  <a:gd name="T54" fmla="*/ 97 w 122"/>
                  <a:gd name="T55" fmla="*/ 117 h 128"/>
                  <a:gd name="T56" fmla="*/ 115 w 122"/>
                  <a:gd name="T57" fmla="*/ 100 h 128"/>
                  <a:gd name="T58" fmla="*/ 122 w 122"/>
                  <a:gd name="T59" fmla="*/ 82 h 128"/>
                  <a:gd name="T60" fmla="*/ 122 w 122"/>
                  <a:gd name="T61" fmla="*/ 82 h 128"/>
                  <a:gd name="T62" fmla="*/ 122 w 122"/>
                  <a:gd name="T63" fmla="*/ 82 h 128"/>
                  <a:gd name="T64" fmla="*/ 122 w 122"/>
                  <a:gd name="T65" fmla="*/ 80 h 128"/>
                  <a:gd name="T66" fmla="*/ 122 w 122"/>
                  <a:gd name="T67" fmla="*/ 80 h 128"/>
                  <a:gd name="T68" fmla="*/ 115 w 122"/>
                  <a:gd name="T69" fmla="*/ 100 h 128"/>
                  <a:gd name="T70" fmla="*/ 97 w 122"/>
                  <a:gd name="T71" fmla="*/ 117 h 128"/>
                  <a:gd name="T72" fmla="*/ 74 w 122"/>
                  <a:gd name="T73" fmla="*/ 127 h 128"/>
                  <a:gd name="T74" fmla="*/ 47 w 122"/>
                  <a:gd name="T75" fmla="*/ 127 h 128"/>
                  <a:gd name="T76" fmla="*/ 24 w 122"/>
                  <a:gd name="T77" fmla="*/ 117 h 128"/>
                  <a:gd name="T78" fmla="*/ 7 w 122"/>
                  <a:gd name="T79" fmla="*/ 100 h 128"/>
                  <a:gd name="T80" fmla="*/ 0 w 122"/>
                  <a:gd name="T81" fmla="*/ 80 h 128"/>
                  <a:gd name="T82" fmla="*/ 0 w 122"/>
                  <a:gd name="T83" fmla="*/ 80 h 128"/>
                  <a:gd name="T84" fmla="*/ 0 w 122"/>
                  <a:gd name="T85" fmla="*/ 82 h 128"/>
                  <a:gd name="T86" fmla="*/ 0 w 122"/>
                  <a:gd name="T87" fmla="*/ 82 h 128"/>
                  <a:gd name="T88" fmla="*/ 0 w 122"/>
                  <a:gd name="T89" fmla="*/ 8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28">
                    <a:moveTo>
                      <a:pt x="122" y="44"/>
                    </a:moveTo>
                    <a:lnTo>
                      <a:pt x="120" y="38"/>
                    </a:lnTo>
                    <a:lnTo>
                      <a:pt x="115" y="27"/>
                    </a:lnTo>
                    <a:lnTo>
                      <a:pt x="107" y="17"/>
                    </a:lnTo>
                    <a:lnTo>
                      <a:pt x="97" y="9"/>
                    </a:lnTo>
                    <a:lnTo>
                      <a:pt x="86" y="4"/>
                    </a:lnTo>
                    <a:lnTo>
                      <a:pt x="74" y="0"/>
                    </a:lnTo>
                    <a:lnTo>
                      <a:pt x="61" y="0"/>
                    </a:lnTo>
                    <a:lnTo>
                      <a:pt x="47" y="0"/>
                    </a:lnTo>
                    <a:lnTo>
                      <a:pt x="36" y="4"/>
                    </a:lnTo>
                    <a:lnTo>
                      <a:pt x="24" y="9"/>
                    </a:lnTo>
                    <a:lnTo>
                      <a:pt x="15" y="17"/>
                    </a:lnTo>
                    <a:lnTo>
                      <a:pt x="7" y="27"/>
                    </a:lnTo>
                    <a:lnTo>
                      <a:pt x="1" y="38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1" y="38"/>
                    </a:lnTo>
                    <a:lnTo>
                      <a:pt x="7" y="28"/>
                    </a:lnTo>
                    <a:lnTo>
                      <a:pt x="15" y="19"/>
                    </a:lnTo>
                    <a:lnTo>
                      <a:pt x="24" y="11"/>
                    </a:lnTo>
                    <a:lnTo>
                      <a:pt x="36" y="5"/>
                    </a:lnTo>
                    <a:lnTo>
                      <a:pt x="47" y="2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6" y="5"/>
                    </a:lnTo>
                    <a:lnTo>
                      <a:pt x="97" y="11"/>
                    </a:lnTo>
                    <a:lnTo>
                      <a:pt x="107" y="19"/>
                    </a:lnTo>
                    <a:lnTo>
                      <a:pt x="115" y="28"/>
                    </a:lnTo>
                    <a:lnTo>
                      <a:pt x="120" y="38"/>
                    </a:lnTo>
                    <a:lnTo>
                      <a:pt x="122" y="48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4"/>
                    </a:lnTo>
                    <a:close/>
                    <a:moveTo>
                      <a:pt x="0" y="82"/>
                    </a:moveTo>
                    <a:lnTo>
                      <a:pt x="1" y="88"/>
                    </a:lnTo>
                    <a:lnTo>
                      <a:pt x="7" y="100"/>
                    </a:lnTo>
                    <a:lnTo>
                      <a:pt x="15" y="109"/>
                    </a:lnTo>
                    <a:lnTo>
                      <a:pt x="24" y="117"/>
                    </a:lnTo>
                    <a:lnTo>
                      <a:pt x="36" y="123"/>
                    </a:lnTo>
                    <a:lnTo>
                      <a:pt x="47" y="127"/>
                    </a:lnTo>
                    <a:lnTo>
                      <a:pt x="61" y="128"/>
                    </a:lnTo>
                    <a:lnTo>
                      <a:pt x="74" y="127"/>
                    </a:lnTo>
                    <a:lnTo>
                      <a:pt x="86" y="123"/>
                    </a:lnTo>
                    <a:lnTo>
                      <a:pt x="97" y="117"/>
                    </a:lnTo>
                    <a:lnTo>
                      <a:pt x="107" y="109"/>
                    </a:lnTo>
                    <a:lnTo>
                      <a:pt x="115" y="100"/>
                    </a:lnTo>
                    <a:lnTo>
                      <a:pt x="120" y="88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0" y="88"/>
                    </a:lnTo>
                    <a:lnTo>
                      <a:pt x="115" y="100"/>
                    </a:lnTo>
                    <a:lnTo>
                      <a:pt x="107" y="109"/>
                    </a:lnTo>
                    <a:lnTo>
                      <a:pt x="97" y="117"/>
                    </a:lnTo>
                    <a:lnTo>
                      <a:pt x="86" y="123"/>
                    </a:lnTo>
                    <a:lnTo>
                      <a:pt x="74" y="127"/>
                    </a:lnTo>
                    <a:lnTo>
                      <a:pt x="61" y="128"/>
                    </a:lnTo>
                    <a:lnTo>
                      <a:pt x="47" y="127"/>
                    </a:lnTo>
                    <a:lnTo>
                      <a:pt x="36" y="123"/>
                    </a:lnTo>
                    <a:lnTo>
                      <a:pt x="24" y="117"/>
                    </a:lnTo>
                    <a:lnTo>
                      <a:pt x="15" y="109"/>
                    </a:lnTo>
                    <a:lnTo>
                      <a:pt x="7" y="100"/>
                    </a:lnTo>
                    <a:lnTo>
                      <a:pt x="1" y="8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5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15" name="Freeform 8943"/>
              <p:cNvSpPr>
                <a:spLocks noEditPoints="1"/>
              </p:cNvSpPr>
              <p:nvPr/>
            </p:nvSpPr>
            <p:spPr bwMode="auto">
              <a:xfrm>
                <a:off x="1989" y="3068"/>
                <a:ext cx="122" cy="128"/>
              </a:xfrm>
              <a:custGeom>
                <a:avLst/>
                <a:gdLst>
                  <a:gd name="T0" fmla="*/ 120 w 122"/>
                  <a:gd name="T1" fmla="*/ 38 h 128"/>
                  <a:gd name="T2" fmla="*/ 107 w 122"/>
                  <a:gd name="T3" fmla="*/ 19 h 128"/>
                  <a:gd name="T4" fmla="*/ 86 w 122"/>
                  <a:gd name="T5" fmla="*/ 5 h 128"/>
                  <a:gd name="T6" fmla="*/ 61 w 122"/>
                  <a:gd name="T7" fmla="*/ 0 h 128"/>
                  <a:gd name="T8" fmla="*/ 36 w 122"/>
                  <a:gd name="T9" fmla="*/ 5 h 128"/>
                  <a:gd name="T10" fmla="*/ 15 w 122"/>
                  <a:gd name="T11" fmla="*/ 19 h 128"/>
                  <a:gd name="T12" fmla="*/ 1 w 122"/>
                  <a:gd name="T13" fmla="*/ 38 h 128"/>
                  <a:gd name="T14" fmla="*/ 0 w 122"/>
                  <a:gd name="T15" fmla="*/ 48 h 128"/>
                  <a:gd name="T16" fmla="*/ 0 w 122"/>
                  <a:gd name="T17" fmla="*/ 48 h 128"/>
                  <a:gd name="T18" fmla="*/ 0 w 122"/>
                  <a:gd name="T19" fmla="*/ 48 h 128"/>
                  <a:gd name="T20" fmla="*/ 0 w 122"/>
                  <a:gd name="T21" fmla="*/ 50 h 128"/>
                  <a:gd name="T22" fmla="*/ 3 w 122"/>
                  <a:gd name="T23" fmla="*/ 38 h 128"/>
                  <a:gd name="T24" fmla="*/ 17 w 122"/>
                  <a:gd name="T25" fmla="*/ 19 h 128"/>
                  <a:gd name="T26" fmla="*/ 36 w 122"/>
                  <a:gd name="T27" fmla="*/ 5 h 128"/>
                  <a:gd name="T28" fmla="*/ 61 w 122"/>
                  <a:gd name="T29" fmla="*/ 0 h 128"/>
                  <a:gd name="T30" fmla="*/ 86 w 122"/>
                  <a:gd name="T31" fmla="*/ 5 h 128"/>
                  <a:gd name="T32" fmla="*/ 107 w 122"/>
                  <a:gd name="T33" fmla="*/ 19 h 128"/>
                  <a:gd name="T34" fmla="*/ 120 w 122"/>
                  <a:gd name="T35" fmla="*/ 38 h 128"/>
                  <a:gd name="T36" fmla="*/ 122 w 122"/>
                  <a:gd name="T37" fmla="*/ 50 h 128"/>
                  <a:gd name="T38" fmla="*/ 122 w 122"/>
                  <a:gd name="T39" fmla="*/ 48 h 128"/>
                  <a:gd name="T40" fmla="*/ 122 w 122"/>
                  <a:gd name="T41" fmla="*/ 48 h 128"/>
                  <a:gd name="T42" fmla="*/ 122 w 122"/>
                  <a:gd name="T43" fmla="*/ 48 h 128"/>
                  <a:gd name="T44" fmla="*/ 0 w 122"/>
                  <a:gd name="T45" fmla="*/ 80 h 128"/>
                  <a:gd name="T46" fmla="*/ 7 w 122"/>
                  <a:gd name="T47" fmla="*/ 100 h 128"/>
                  <a:gd name="T48" fmla="*/ 24 w 122"/>
                  <a:gd name="T49" fmla="*/ 117 h 128"/>
                  <a:gd name="T50" fmla="*/ 47 w 122"/>
                  <a:gd name="T51" fmla="*/ 127 h 128"/>
                  <a:gd name="T52" fmla="*/ 74 w 122"/>
                  <a:gd name="T53" fmla="*/ 127 h 128"/>
                  <a:gd name="T54" fmla="*/ 97 w 122"/>
                  <a:gd name="T55" fmla="*/ 117 h 128"/>
                  <a:gd name="T56" fmla="*/ 115 w 122"/>
                  <a:gd name="T57" fmla="*/ 100 h 128"/>
                  <a:gd name="T58" fmla="*/ 122 w 122"/>
                  <a:gd name="T59" fmla="*/ 80 h 128"/>
                  <a:gd name="T60" fmla="*/ 122 w 122"/>
                  <a:gd name="T61" fmla="*/ 80 h 128"/>
                  <a:gd name="T62" fmla="*/ 122 w 122"/>
                  <a:gd name="T63" fmla="*/ 78 h 128"/>
                  <a:gd name="T64" fmla="*/ 122 w 122"/>
                  <a:gd name="T65" fmla="*/ 78 h 128"/>
                  <a:gd name="T66" fmla="*/ 122 w 122"/>
                  <a:gd name="T67" fmla="*/ 78 h 128"/>
                  <a:gd name="T68" fmla="*/ 115 w 122"/>
                  <a:gd name="T69" fmla="*/ 100 h 128"/>
                  <a:gd name="T70" fmla="*/ 97 w 122"/>
                  <a:gd name="T71" fmla="*/ 117 h 128"/>
                  <a:gd name="T72" fmla="*/ 74 w 122"/>
                  <a:gd name="T73" fmla="*/ 127 h 128"/>
                  <a:gd name="T74" fmla="*/ 47 w 122"/>
                  <a:gd name="T75" fmla="*/ 127 h 128"/>
                  <a:gd name="T76" fmla="*/ 26 w 122"/>
                  <a:gd name="T77" fmla="*/ 117 h 128"/>
                  <a:gd name="T78" fmla="*/ 9 w 122"/>
                  <a:gd name="T79" fmla="*/ 100 h 128"/>
                  <a:gd name="T80" fmla="*/ 0 w 122"/>
                  <a:gd name="T81" fmla="*/ 78 h 128"/>
                  <a:gd name="T82" fmla="*/ 0 w 122"/>
                  <a:gd name="T83" fmla="*/ 78 h 128"/>
                  <a:gd name="T84" fmla="*/ 0 w 122"/>
                  <a:gd name="T85" fmla="*/ 78 h 128"/>
                  <a:gd name="T86" fmla="*/ 0 w 122"/>
                  <a:gd name="T87" fmla="*/ 80 h 128"/>
                  <a:gd name="T88" fmla="*/ 0 w 122"/>
                  <a:gd name="T89" fmla="*/ 8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28">
                    <a:moveTo>
                      <a:pt x="122" y="48"/>
                    </a:moveTo>
                    <a:lnTo>
                      <a:pt x="120" y="38"/>
                    </a:lnTo>
                    <a:lnTo>
                      <a:pt x="115" y="28"/>
                    </a:lnTo>
                    <a:lnTo>
                      <a:pt x="107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7" y="2"/>
                    </a:lnTo>
                    <a:lnTo>
                      <a:pt x="36" y="5"/>
                    </a:lnTo>
                    <a:lnTo>
                      <a:pt x="24" y="11"/>
                    </a:lnTo>
                    <a:lnTo>
                      <a:pt x="15" y="19"/>
                    </a:lnTo>
                    <a:lnTo>
                      <a:pt x="7" y="28"/>
                    </a:lnTo>
                    <a:lnTo>
                      <a:pt x="1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3" y="38"/>
                    </a:lnTo>
                    <a:lnTo>
                      <a:pt x="9" y="28"/>
                    </a:lnTo>
                    <a:lnTo>
                      <a:pt x="17" y="19"/>
                    </a:lnTo>
                    <a:lnTo>
                      <a:pt x="26" y="11"/>
                    </a:lnTo>
                    <a:lnTo>
                      <a:pt x="36" y="5"/>
                    </a:lnTo>
                    <a:lnTo>
                      <a:pt x="47" y="2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6" y="5"/>
                    </a:lnTo>
                    <a:lnTo>
                      <a:pt x="97" y="11"/>
                    </a:lnTo>
                    <a:lnTo>
                      <a:pt x="107" y="19"/>
                    </a:lnTo>
                    <a:lnTo>
                      <a:pt x="115" y="28"/>
                    </a:lnTo>
                    <a:lnTo>
                      <a:pt x="120" y="38"/>
                    </a:lnTo>
                    <a:lnTo>
                      <a:pt x="122" y="50"/>
                    </a:lnTo>
                    <a:lnTo>
                      <a:pt x="122" y="50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close/>
                    <a:moveTo>
                      <a:pt x="0" y="80"/>
                    </a:moveTo>
                    <a:lnTo>
                      <a:pt x="1" y="88"/>
                    </a:lnTo>
                    <a:lnTo>
                      <a:pt x="7" y="100"/>
                    </a:lnTo>
                    <a:lnTo>
                      <a:pt x="15" y="109"/>
                    </a:lnTo>
                    <a:lnTo>
                      <a:pt x="24" y="117"/>
                    </a:lnTo>
                    <a:lnTo>
                      <a:pt x="36" y="123"/>
                    </a:lnTo>
                    <a:lnTo>
                      <a:pt x="47" y="127"/>
                    </a:lnTo>
                    <a:lnTo>
                      <a:pt x="61" y="128"/>
                    </a:lnTo>
                    <a:lnTo>
                      <a:pt x="74" y="127"/>
                    </a:lnTo>
                    <a:lnTo>
                      <a:pt x="86" y="123"/>
                    </a:lnTo>
                    <a:lnTo>
                      <a:pt x="97" y="117"/>
                    </a:lnTo>
                    <a:lnTo>
                      <a:pt x="107" y="109"/>
                    </a:lnTo>
                    <a:lnTo>
                      <a:pt x="115" y="100"/>
                    </a:lnTo>
                    <a:lnTo>
                      <a:pt x="120" y="88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2" y="78"/>
                    </a:lnTo>
                    <a:lnTo>
                      <a:pt x="122" y="78"/>
                    </a:lnTo>
                    <a:lnTo>
                      <a:pt x="122" y="78"/>
                    </a:lnTo>
                    <a:lnTo>
                      <a:pt x="122" y="78"/>
                    </a:lnTo>
                    <a:lnTo>
                      <a:pt x="122" y="78"/>
                    </a:lnTo>
                    <a:lnTo>
                      <a:pt x="120" y="88"/>
                    </a:lnTo>
                    <a:lnTo>
                      <a:pt x="115" y="100"/>
                    </a:lnTo>
                    <a:lnTo>
                      <a:pt x="107" y="109"/>
                    </a:lnTo>
                    <a:lnTo>
                      <a:pt x="97" y="117"/>
                    </a:lnTo>
                    <a:lnTo>
                      <a:pt x="86" y="123"/>
                    </a:lnTo>
                    <a:lnTo>
                      <a:pt x="74" y="127"/>
                    </a:lnTo>
                    <a:lnTo>
                      <a:pt x="61" y="127"/>
                    </a:lnTo>
                    <a:lnTo>
                      <a:pt x="47" y="127"/>
                    </a:lnTo>
                    <a:lnTo>
                      <a:pt x="36" y="123"/>
                    </a:lnTo>
                    <a:lnTo>
                      <a:pt x="26" y="117"/>
                    </a:lnTo>
                    <a:lnTo>
                      <a:pt x="17" y="109"/>
                    </a:lnTo>
                    <a:lnTo>
                      <a:pt x="9" y="100"/>
                    </a:lnTo>
                    <a:lnTo>
                      <a:pt x="3" y="8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F5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16" name="Freeform 8944"/>
              <p:cNvSpPr>
                <a:spLocks noEditPoints="1"/>
              </p:cNvSpPr>
              <p:nvPr/>
            </p:nvSpPr>
            <p:spPr bwMode="auto">
              <a:xfrm>
                <a:off x="1989" y="3068"/>
                <a:ext cx="124" cy="127"/>
              </a:xfrm>
              <a:custGeom>
                <a:avLst/>
                <a:gdLst>
                  <a:gd name="T0" fmla="*/ 120 w 124"/>
                  <a:gd name="T1" fmla="*/ 38 h 127"/>
                  <a:gd name="T2" fmla="*/ 107 w 124"/>
                  <a:gd name="T3" fmla="*/ 19 h 127"/>
                  <a:gd name="T4" fmla="*/ 86 w 124"/>
                  <a:gd name="T5" fmla="*/ 5 h 127"/>
                  <a:gd name="T6" fmla="*/ 61 w 124"/>
                  <a:gd name="T7" fmla="*/ 0 h 127"/>
                  <a:gd name="T8" fmla="*/ 36 w 124"/>
                  <a:gd name="T9" fmla="*/ 5 h 127"/>
                  <a:gd name="T10" fmla="*/ 17 w 124"/>
                  <a:gd name="T11" fmla="*/ 19 h 127"/>
                  <a:gd name="T12" fmla="*/ 3 w 124"/>
                  <a:gd name="T13" fmla="*/ 38 h 127"/>
                  <a:gd name="T14" fmla="*/ 0 w 124"/>
                  <a:gd name="T15" fmla="*/ 50 h 127"/>
                  <a:gd name="T16" fmla="*/ 0 w 124"/>
                  <a:gd name="T17" fmla="*/ 52 h 127"/>
                  <a:gd name="T18" fmla="*/ 0 w 124"/>
                  <a:gd name="T19" fmla="*/ 52 h 127"/>
                  <a:gd name="T20" fmla="*/ 0 w 124"/>
                  <a:gd name="T21" fmla="*/ 53 h 127"/>
                  <a:gd name="T22" fmla="*/ 0 w 124"/>
                  <a:gd name="T23" fmla="*/ 52 h 127"/>
                  <a:gd name="T24" fmla="*/ 9 w 124"/>
                  <a:gd name="T25" fmla="*/ 28 h 127"/>
                  <a:gd name="T26" fmla="*/ 26 w 124"/>
                  <a:gd name="T27" fmla="*/ 11 h 127"/>
                  <a:gd name="T28" fmla="*/ 49 w 124"/>
                  <a:gd name="T29" fmla="*/ 2 h 127"/>
                  <a:gd name="T30" fmla="*/ 74 w 124"/>
                  <a:gd name="T31" fmla="*/ 2 h 127"/>
                  <a:gd name="T32" fmla="*/ 97 w 124"/>
                  <a:gd name="T33" fmla="*/ 11 h 127"/>
                  <a:gd name="T34" fmla="*/ 113 w 124"/>
                  <a:gd name="T35" fmla="*/ 28 h 127"/>
                  <a:gd name="T36" fmla="*/ 122 w 124"/>
                  <a:gd name="T37" fmla="*/ 52 h 127"/>
                  <a:gd name="T38" fmla="*/ 124 w 124"/>
                  <a:gd name="T39" fmla="*/ 53 h 127"/>
                  <a:gd name="T40" fmla="*/ 124 w 124"/>
                  <a:gd name="T41" fmla="*/ 52 h 127"/>
                  <a:gd name="T42" fmla="*/ 124 w 124"/>
                  <a:gd name="T43" fmla="*/ 52 h 127"/>
                  <a:gd name="T44" fmla="*/ 122 w 124"/>
                  <a:gd name="T45" fmla="*/ 50 h 127"/>
                  <a:gd name="T46" fmla="*/ 0 w 124"/>
                  <a:gd name="T47" fmla="*/ 78 h 127"/>
                  <a:gd name="T48" fmla="*/ 9 w 124"/>
                  <a:gd name="T49" fmla="*/ 100 h 127"/>
                  <a:gd name="T50" fmla="*/ 26 w 124"/>
                  <a:gd name="T51" fmla="*/ 117 h 127"/>
                  <a:gd name="T52" fmla="*/ 47 w 124"/>
                  <a:gd name="T53" fmla="*/ 127 h 127"/>
                  <a:gd name="T54" fmla="*/ 74 w 124"/>
                  <a:gd name="T55" fmla="*/ 127 h 127"/>
                  <a:gd name="T56" fmla="*/ 97 w 124"/>
                  <a:gd name="T57" fmla="*/ 117 h 127"/>
                  <a:gd name="T58" fmla="*/ 115 w 124"/>
                  <a:gd name="T59" fmla="*/ 100 h 127"/>
                  <a:gd name="T60" fmla="*/ 122 w 124"/>
                  <a:gd name="T61" fmla="*/ 78 h 127"/>
                  <a:gd name="T62" fmla="*/ 124 w 124"/>
                  <a:gd name="T63" fmla="*/ 77 h 127"/>
                  <a:gd name="T64" fmla="*/ 124 w 124"/>
                  <a:gd name="T65" fmla="*/ 77 h 127"/>
                  <a:gd name="T66" fmla="*/ 124 w 124"/>
                  <a:gd name="T67" fmla="*/ 75 h 127"/>
                  <a:gd name="T68" fmla="*/ 124 w 124"/>
                  <a:gd name="T69" fmla="*/ 75 h 127"/>
                  <a:gd name="T70" fmla="*/ 120 w 124"/>
                  <a:gd name="T71" fmla="*/ 88 h 127"/>
                  <a:gd name="T72" fmla="*/ 105 w 124"/>
                  <a:gd name="T73" fmla="*/ 109 h 127"/>
                  <a:gd name="T74" fmla="*/ 86 w 124"/>
                  <a:gd name="T75" fmla="*/ 123 h 127"/>
                  <a:gd name="T76" fmla="*/ 61 w 124"/>
                  <a:gd name="T77" fmla="*/ 127 h 127"/>
                  <a:gd name="T78" fmla="*/ 36 w 124"/>
                  <a:gd name="T79" fmla="*/ 123 h 127"/>
                  <a:gd name="T80" fmla="*/ 17 w 124"/>
                  <a:gd name="T81" fmla="*/ 109 h 127"/>
                  <a:gd name="T82" fmla="*/ 3 w 124"/>
                  <a:gd name="T83" fmla="*/ 88 h 127"/>
                  <a:gd name="T84" fmla="*/ 0 w 124"/>
                  <a:gd name="T85" fmla="*/ 75 h 127"/>
                  <a:gd name="T86" fmla="*/ 0 w 124"/>
                  <a:gd name="T87" fmla="*/ 75 h 127"/>
                  <a:gd name="T88" fmla="*/ 0 w 124"/>
                  <a:gd name="T89" fmla="*/ 77 h 127"/>
                  <a:gd name="T90" fmla="*/ 0 w 124"/>
                  <a:gd name="T91" fmla="*/ 77 h 127"/>
                  <a:gd name="T92" fmla="*/ 0 w 124"/>
                  <a:gd name="T93" fmla="*/ 7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4" h="127">
                    <a:moveTo>
                      <a:pt x="122" y="50"/>
                    </a:moveTo>
                    <a:lnTo>
                      <a:pt x="120" y="38"/>
                    </a:lnTo>
                    <a:lnTo>
                      <a:pt x="115" y="28"/>
                    </a:lnTo>
                    <a:lnTo>
                      <a:pt x="107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7" y="2"/>
                    </a:lnTo>
                    <a:lnTo>
                      <a:pt x="36" y="5"/>
                    </a:lnTo>
                    <a:lnTo>
                      <a:pt x="26" y="11"/>
                    </a:lnTo>
                    <a:lnTo>
                      <a:pt x="17" y="19"/>
                    </a:lnTo>
                    <a:lnTo>
                      <a:pt x="9" y="28"/>
                    </a:lnTo>
                    <a:lnTo>
                      <a:pt x="3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3" y="40"/>
                    </a:lnTo>
                    <a:lnTo>
                      <a:pt x="9" y="28"/>
                    </a:lnTo>
                    <a:lnTo>
                      <a:pt x="17" y="19"/>
                    </a:lnTo>
                    <a:lnTo>
                      <a:pt x="26" y="11"/>
                    </a:lnTo>
                    <a:lnTo>
                      <a:pt x="36" y="5"/>
                    </a:lnTo>
                    <a:lnTo>
                      <a:pt x="49" y="2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6" y="5"/>
                    </a:lnTo>
                    <a:lnTo>
                      <a:pt x="97" y="11"/>
                    </a:lnTo>
                    <a:lnTo>
                      <a:pt x="105" y="19"/>
                    </a:lnTo>
                    <a:lnTo>
                      <a:pt x="113" y="28"/>
                    </a:lnTo>
                    <a:lnTo>
                      <a:pt x="120" y="40"/>
                    </a:lnTo>
                    <a:lnTo>
                      <a:pt x="122" y="52"/>
                    </a:lnTo>
                    <a:lnTo>
                      <a:pt x="124" y="53"/>
                    </a:lnTo>
                    <a:lnTo>
                      <a:pt x="124" y="53"/>
                    </a:lnTo>
                    <a:lnTo>
                      <a:pt x="124" y="52"/>
                    </a:lnTo>
                    <a:lnTo>
                      <a:pt x="124" y="52"/>
                    </a:lnTo>
                    <a:lnTo>
                      <a:pt x="124" y="52"/>
                    </a:lnTo>
                    <a:lnTo>
                      <a:pt x="124" y="52"/>
                    </a:lnTo>
                    <a:lnTo>
                      <a:pt x="124" y="50"/>
                    </a:lnTo>
                    <a:lnTo>
                      <a:pt x="122" y="50"/>
                    </a:lnTo>
                    <a:lnTo>
                      <a:pt x="122" y="50"/>
                    </a:lnTo>
                    <a:close/>
                    <a:moveTo>
                      <a:pt x="0" y="78"/>
                    </a:moveTo>
                    <a:lnTo>
                      <a:pt x="3" y="88"/>
                    </a:lnTo>
                    <a:lnTo>
                      <a:pt x="9" y="100"/>
                    </a:lnTo>
                    <a:lnTo>
                      <a:pt x="17" y="109"/>
                    </a:lnTo>
                    <a:lnTo>
                      <a:pt x="26" y="117"/>
                    </a:lnTo>
                    <a:lnTo>
                      <a:pt x="36" y="123"/>
                    </a:lnTo>
                    <a:lnTo>
                      <a:pt x="47" y="127"/>
                    </a:lnTo>
                    <a:lnTo>
                      <a:pt x="61" y="127"/>
                    </a:lnTo>
                    <a:lnTo>
                      <a:pt x="74" y="127"/>
                    </a:lnTo>
                    <a:lnTo>
                      <a:pt x="86" y="123"/>
                    </a:lnTo>
                    <a:lnTo>
                      <a:pt x="97" y="117"/>
                    </a:lnTo>
                    <a:lnTo>
                      <a:pt x="107" y="109"/>
                    </a:lnTo>
                    <a:lnTo>
                      <a:pt x="115" y="100"/>
                    </a:lnTo>
                    <a:lnTo>
                      <a:pt x="120" y="88"/>
                    </a:lnTo>
                    <a:lnTo>
                      <a:pt x="122" y="78"/>
                    </a:lnTo>
                    <a:lnTo>
                      <a:pt x="122" y="78"/>
                    </a:lnTo>
                    <a:lnTo>
                      <a:pt x="124" y="77"/>
                    </a:lnTo>
                    <a:lnTo>
                      <a:pt x="124" y="77"/>
                    </a:lnTo>
                    <a:lnTo>
                      <a:pt x="124" y="77"/>
                    </a:lnTo>
                    <a:lnTo>
                      <a:pt x="124" y="75"/>
                    </a:lnTo>
                    <a:lnTo>
                      <a:pt x="124" y="75"/>
                    </a:lnTo>
                    <a:lnTo>
                      <a:pt x="124" y="75"/>
                    </a:lnTo>
                    <a:lnTo>
                      <a:pt x="124" y="75"/>
                    </a:lnTo>
                    <a:lnTo>
                      <a:pt x="122" y="77"/>
                    </a:lnTo>
                    <a:lnTo>
                      <a:pt x="120" y="88"/>
                    </a:lnTo>
                    <a:lnTo>
                      <a:pt x="113" y="100"/>
                    </a:lnTo>
                    <a:lnTo>
                      <a:pt x="105" y="109"/>
                    </a:lnTo>
                    <a:lnTo>
                      <a:pt x="97" y="117"/>
                    </a:lnTo>
                    <a:lnTo>
                      <a:pt x="86" y="123"/>
                    </a:lnTo>
                    <a:lnTo>
                      <a:pt x="74" y="127"/>
                    </a:lnTo>
                    <a:lnTo>
                      <a:pt x="61" y="127"/>
                    </a:lnTo>
                    <a:lnTo>
                      <a:pt x="49" y="127"/>
                    </a:lnTo>
                    <a:lnTo>
                      <a:pt x="36" y="123"/>
                    </a:lnTo>
                    <a:lnTo>
                      <a:pt x="26" y="117"/>
                    </a:lnTo>
                    <a:lnTo>
                      <a:pt x="17" y="109"/>
                    </a:lnTo>
                    <a:lnTo>
                      <a:pt x="9" y="100"/>
                    </a:lnTo>
                    <a:lnTo>
                      <a:pt x="3" y="88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8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FF5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17" name="Freeform 8945"/>
              <p:cNvSpPr>
                <a:spLocks noEditPoints="1"/>
              </p:cNvSpPr>
              <p:nvPr/>
            </p:nvSpPr>
            <p:spPr bwMode="auto">
              <a:xfrm>
                <a:off x="1989" y="3068"/>
                <a:ext cx="124" cy="127"/>
              </a:xfrm>
              <a:custGeom>
                <a:avLst/>
                <a:gdLst>
                  <a:gd name="T0" fmla="*/ 122 w 124"/>
                  <a:gd name="T1" fmla="*/ 52 h 127"/>
                  <a:gd name="T2" fmla="*/ 113 w 124"/>
                  <a:gd name="T3" fmla="*/ 28 h 127"/>
                  <a:gd name="T4" fmla="*/ 97 w 124"/>
                  <a:gd name="T5" fmla="*/ 11 h 127"/>
                  <a:gd name="T6" fmla="*/ 74 w 124"/>
                  <a:gd name="T7" fmla="*/ 2 h 127"/>
                  <a:gd name="T8" fmla="*/ 49 w 124"/>
                  <a:gd name="T9" fmla="*/ 2 h 127"/>
                  <a:gd name="T10" fmla="*/ 26 w 124"/>
                  <a:gd name="T11" fmla="*/ 11 h 127"/>
                  <a:gd name="T12" fmla="*/ 9 w 124"/>
                  <a:gd name="T13" fmla="*/ 28 h 127"/>
                  <a:gd name="T14" fmla="*/ 0 w 124"/>
                  <a:gd name="T15" fmla="*/ 52 h 127"/>
                  <a:gd name="T16" fmla="*/ 0 w 124"/>
                  <a:gd name="T17" fmla="*/ 53 h 127"/>
                  <a:gd name="T18" fmla="*/ 0 w 124"/>
                  <a:gd name="T19" fmla="*/ 55 h 127"/>
                  <a:gd name="T20" fmla="*/ 0 w 124"/>
                  <a:gd name="T21" fmla="*/ 57 h 127"/>
                  <a:gd name="T22" fmla="*/ 0 w 124"/>
                  <a:gd name="T23" fmla="*/ 59 h 127"/>
                  <a:gd name="T24" fmla="*/ 0 w 124"/>
                  <a:gd name="T25" fmla="*/ 52 h 127"/>
                  <a:gd name="T26" fmla="*/ 9 w 124"/>
                  <a:gd name="T27" fmla="*/ 28 h 127"/>
                  <a:gd name="T28" fmla="*/ 26 w 124"/>
                  <a:gd name="T29" fmla="*/ 11 h 127"/>
                  <a:gd name="T30" fmla="*/ 49 w 124"/>
                  <a:gd name="T31" fmla="*/ 2 h 127"/>
                  <a:gd name="T32" fmla="*/ 74 w 124"/>
                  <a:gd name="T33" fmla="*/ 2 h 127"/>
                  <a:gd name="T34" fmla="*/ 95 w 124"/>
                  <a:gd name="T35" fmla="*/ 11 h 127"/>
                  <a:gd name="T36" fmla="*/ 113 w 124"/>
                  <a:gd name="T37" fmla="*/ 28 h 127"/>
                  <a:gd name="T38" fmla="*/ 122 w 124"/>
                  <a:gd name="T39" fmla="*/ 52 h 127"/>
                  <a:gd name="T40" fmla="*/ 124 w 124"/>
                  <a:gd name="T41" fmla="*/ 59 h 127"/>
                  <a:gd name="T42" fmla="*/ 124 w 124"/>
                  <a:gd name="T43" fmla="*/ 57 h 127"/>
                  <a:gd name="T44" fmla="*/ 124 w 124"/>
                  <a:gd name="T45" fmla="*/ 55 h 127"/>
                  <a:gd name="T46" fmla="*/ 124 w 124"/>
                  <a:gd name="T47" fmla="*/ 53 h 127"/>
                  <a:gd name="T48" fmla="*/ 0 w 124"/>
                  <a:gd name="T49" fmla="*/ 75 h 127"/>
                  <a:gd name="T50" fmla="*/ 3 w 124"/>
                  <a:gd name="T51" fmla="*/ 88 h 127"/>
                  <a:gd name="T52" fmla="*/ 17 w 124"/>
                  <a:gd name="T53" fmla="*/ 109 h 127"/>
                  <a:gd name="T54" fmla="*/ 36 w 124"/>
                  <a:gd name="T55" fmla="*/ 123 h 127"/>
                  <a:gd name="T56" fmla="*/ 61 w 124"/>
                  <a:gd name="T57" fmla="*/ 127 h 127"/>
                  <a:gd name="T58" fmla="*/ 86 w 124"/>
                  <a:gd name="T59" fmla="*/ 123 h 127"/>
                  <a:gd name="T60" fmla="*/ 105 w 124"/>
                  <a:gd name="T61" fmla="*/ 109 h 127"/>
                  <a:gd name="T62" fmla="*/ 120 w 124"/>
                  <a:gd name="T63" fmla="*/ 88 h 127"/>
                  <a:gd name="T64" fmla="*/ 124 w 124"/>
                  <a:gd name="T65" fmla="*/ 75 h 127"/>
                  <a:gd name="T66" fmla="*/ 124 w 124"/>
                  <a:gd name="T67" fmla="*/ 73 h 127"/>
                  <a:gd name="T68" fmla="*/ 124 w 124"/>
                  <a:gd name="T69" fmla="*/ 71 h 127"/>
                  <a:gd name="T70" fmla="*/ 124 w 124"/>
                  <a:gd name="T71" fmla="*/ 69 h 127"/>
                  <a:gd name="T72" fmla="*/ 124 w 124"/>
                  <a:gd name="T73" fmla="*/ 67 h 127"/>
                  <a:gd name="T74" fmla="*/ 118 w 124"/>
                  <a:gd name="T75" fmla="*/ 88 h 127"/>
                  <a:gd name="T76" fmla="*/ 105 w 124"/>
                  <a:gd name="T77" fmla="*/ 107 h 127"/>
                  <a:gd name="T78" fmla="*/ 86 w 124"/>
                  <a:gd name="T79" fmla="*/ 121 h 127"/>
                  <a:gd name="T80" fmla="*/ 61 w 124"/>
                  <a:gd name="T81" fmla="*/ 127 h 127"/>
                  <a:gd name="T82" fmla="*/ 36 w 124"/>
                  <a:gd name="T83" fmla="*/ 121 h 127"/>
                  <a:gd name="T84" fmla="*/ 17 w 124"/>
                  <a:gd name="T85" fmla="*/ 107 h 127"/>
                  <a:gd name="T86" fmla="*/ 3 w 124"/>
                  <a:gd name="T87" fmla="*/ 88 h 127"/>
                  <a:gd name="T88" fmla="*/ 0 w 124"/>
                  <a:gd name="T89" fmla="*/ 67 h 127"/>
                  <a:gd name="T90" fmla="*/ 0 w 124"/>
                  <a:gd name="T91" fmla="*/ 69 h 127"/>
                  <a:gd name="T92" fmla="*/ 0 w 124"/>
                  <a:gd name="T93" fmla="*/ 71 h 127"/>
                  <a:gd name="T94" fmla="*/ 0 w 124"/>
                  <a:gd name="T95" fmla="*/ 73 h 127"/>
                  <a:gd name="T96" fmla="*/ 0 w 124"/>
                  <a:gd name="T97" fmla="*/ 7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4" h="127">
                    <a:moveTo>
                      <a:pt x="124" y="53"/>
                    </a:moveTo>
                    <a:lnTo>
                      <a:pt x="122" y="52"/>
                    </a:lnTo>
                    <a:lnTo>
                      <a:pt x="120" y="40"/>
                    </a:lnTo>
                    <a:lnTo>
                      <a:pt x="113" y="28"/>
                    </a:lnTo>
                    <a:lnTo>
                      <a:pt x="105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6" y="5"/>
                    </a:lnTo>
                    <a:lnTo>
                      <a:pt x="26" y="11"/>
                    </a:lnTo>
                    <a:lnTo>
                      <a:pt x="17" y="19"/>
                    </a:lnTo>
                    <a:lnTo>
                      <a:pt x="9" y="28"/>
                    </a:lnTo>
                    <a:lnTo>
                      <a:pt x="3" y="40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52"/>
                    </a:lnTo>
                    <a:lnTo>
                      <a:pt x="3" y="40"/>
                    </a:lnTo>
                    <a:lnTo>
                      <a:pt x="9" y="28"/>
                    </a:lnTo>
                    <a:lnTo>
                      <a:pt x="17" y="19"/>
                    </a:lnTo>
                    <a:lnTo>
                      <a:pt x="26" y="11"/>
                    </a:lnTo>
                    <a:lnTo>
                      <a:pt x="36" y="5"/>
                    </a:lnTo>
                    <a:lnTo>
                      <a:pt x="49" y="2"/>
                    </a:lnTo>
                    <a:lnTo>
                      <a:pt x="61" y="2"/>
                    </a:lnTo>
                    <a:lnTo>
                      <a:pt x="74" y="2"/>
                    </a:lnTo>
                    <a:lnTo>
                      <a:pt x="86" y="5"/>
                    </a:lnTo>
                    <a:lnTo>
                      <a:pt x="95" y="11"/>
                    </a:lnTo>
                    <a:lnTo>
                      <a:pt x="105" y="19"/>
                    </a:lnTo>
                    <a:lnTo>
                      <a:pt x="113" y="28"/>
                    </a:lnTo>
                    <a:lnTo>
                      <a:pt x="118" y="40"/>
                    </a:lnTo>
                    <a:lnTo>
                      <a:pt x="122" y="52"/>
                    </a:lnTo>
                    <a:lnTo>
                      <a:pt x="124" y="61"/>
                    </a:lnTo>
                    <a:lnTo>
                      <a:pt x="124" y="59"/>
                    </a:lnTo>
                    <a:lnTo>
                      <a:pt x="124" y="59"/>
                    </a:lnTo>
                    <a:lnTo>
                      <a:pt x="124" y="57"/>
                    </a:lnTo>
                    <a:lnTo>
                      <a:pt x="124" y="57"/>
                    </a:lnTo>
                    <a:lnTo>
                      <a:pt x="124" y="55"/>
                    </a:lnTo>
                    <a:lnTo>
                      <a:pt x="124" y="55"/>
                    </a:lnTo>
                    <a:lnTo>
                      <a:pt x="124" y="53"/>
                    </a:lnTo>
                    <a:lnTo>
                      <a:pt x="124" y="53"/>
                    </a:lnTo>
                    <a:close/>
                    <a:moveTo>
                      <a:pt x="0" y="75"/>
                    </a:moveTo>
                    <a:lnTo>
                      <a:pt x="0" y="77"/>
                    </a:lnTo>
                    <a:lnTo>
                      <a:pt x="3" y="88"/>
                    </a:lnTo>
                    <a:lnTo>
                      <a:pt x="9" y="100"/>
                    </a:lnTo>
                    <a:lnTo>
                      <a:pt x="17" y="109"/>
                    </a:lnTo>
                    <a:lnTo>
                      <a:pt x="26" y="117"/>
                    </a:lnTo>
                    <a:lnTo>
                      <a:pt x="36" y="123"/>
                    </a:lnTo>
                    <a:lnTo>
                      <a:pt x="49" y="127"/>
                    </a:lnTo>
                    <a:lnTo>
                      <a:pt x="61" y="127"/>
                    </a:lnTo>
                    <a:lnTo>
                      <a:pt x="74" y="127"/>
                    </a:lnTo>
                    <a:lnTo>
                      <a:pt x="86" y="123"/>
                    </a:lnTo>
                    <a:lnTo>
                      <a:pt x="97" y="117"/>
                    </a:lnTo>
                    <a:lnTo>
                      <a:pt x="105" y="109"/>
                    </a:lnTo>
                    <a:lnTo>
                      <a:pt x="113" y="100"/>
                    </a:lnTo>
                    <a:lnTo>
                      <a:pt x="120" y="88"/>
                    </a:lnTo>
                    <a:lnTo>
                      <a:pt x="122" y="77"/>
                    </a:lnTo>
                    <a:lnTo>
                      <a:pt x="124" y="75"/>
                    </a:lnTo>
                    <a:lnTo>
                      <a:pt x="124" y="73"/>
                    </a:lnTo>
                    <a:lnTo>
                      <a:pt x="124" y="73"/>
                    </a:lnTo>
                    <a:lnTo>
                      <a:pt x="124" y="71"/>
                    </a:lnTo>
                    <a:lnTo>
                      <a:pt x="124" y="71"/>
                    </a:lnTo>
                    <a:lnTo>
                      <a:pt x="124" y="69"/>
                    </a:lnTo>
                    <a:lnTo>
                      <a:pt x="124" y="69"/>
                    </a:lnTo>
                    <a:lnTo>
                      <a:pt x="124" y="67"/>
                    </a:lnTo>
                    <a:lnTo>
                      <a:pt x="124" y="67"/>
                    </a:lnTo>
                    <a:lnTo>
                      <a:pt x="122" y="77"/>
                    </a:lnTo>
                    <a:lnTo>
                      <a:pt x="118" y="88"/>
                    </a:lnTo>
                    <a:lnTo>
                      <a:pt x="113" y="100"/>
                    </a:lnTo>
                    <a:lnTo>
                      <a:pt x="105" y="107"/>
                    </a:lnTo>
                    <a:lnTo>
                      <a:pt x="95" y="115"/>
                    </a:lnTo>
                    <a:lnTo>
                      <a:pt x="86" y="121"/>
                    </a:lnTo>
                    <a:lnTo>
                      <a:pt x="74" y="125"/>
                    </a:lnTo>
                    <a:lnTo>
                      <a:pt x="61" y="127"/>
                    </a:lnTo>
                    <a:lnTo>
                      <a:pt x="49" y="125"/>
                    </a:lnTo>
                    <a:lnTo>
                      <a:pt x="36" y="121"/>
                    </a:lnTo>
                    <a:lnTo>
                      <a:pt x="26" y="115"/>
                    </a:lnTo>
                    <a:lnTo>
                      <a:pt x="17" y="107"/>
                    </a:lnTo>
                    <a:lnTo>
                      <a:pt x="9" y="100"/>
                    </a:lnTo>
                    <a:lnTo>
                      <a:pt x="3" y="88"/>
                    </a:lnTo>
                    <a:lnTo>
                      <a:pt x="0" y="7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18" name="Freeform 8946"/>
              <p:cNvSpPr>
                <a:spLocks/>
              </p:cNvSpPr>
              <p:nvPr/>
            </p:nvSpPr>
            <p:spPr bwMode="auto">
              <a:xfrm>
                <a:off x="1989" y="3070"/>
                <a:ext cx="124" cy="125"/>
              </a:xfrm>
              <a:custGeom>
                <a:avLst/>
                <a:gdLst>
                  <a:gd name="T0" fmla="*/ 122 w 124"/>
                  <a:gd name="T1" fmla="*/ 50 h 125"/>
                  <a:gd name="T2" fmla="*/ 113 w 124"/>
                  <a:gd name="T3" fmla="*/ 26 h 125"/>
                  <a:gd name="T4" fmla="*/ 95 w 124"/>
                  <a:gd name="T5" fmla="*/ 9 h 125"/>
                  <a:gd name="T6" fmla="*/ 74 w 124"/>
                  <a:gd name="T7" fmla="*/ 0 h 125"/>
                  <a:gd name="T8" fmla="*/ 49 w 124"/>
                  <a:gd name="T9" fmla="*/ 0 h 125"/>
                  <a:gd name="T10" fmla="*/ 26 w 124"/>
                  <a:gd name="T11" fmla="*/ 9 h 125"/>
                  <a:gd name="T12" fmla="*/ 9 w 124"/>
                  <a:gd name="T13" fmla="*/ 26 h 125"/>
                  <a:gd name="T14" fmla="*/ 0 w 124"/>
                  <a:gd name="T15" fmla="*/ 50 h 125"/>
                  <a:gd name="T16" fmla="*/ 0 w 124"/>
                  <a:gd name="T17" fmla="*/ 59 h 125"/>
                  <a:gd name="T18" fmla="*/ 0 w 124"/>
                  <a:gd name="T19" fmla="*/ 59 h 125"/>
                  <a:gd name="T20" fmla="*/ 0 w 124"/>
                  <a:gd name="T21" fmla="*/ 61 h 125"/>
                  <a:gd name="T22" fmla="*/ 0 w 124"/>
                  <a:gd name="T23" fmla="*/ 61 h 125"/>
                  <a:gd name="T24" fmla="*/ 0 w 124"/>
                  <a:gd name="T25" fmla="*/ 63 h 125"/>
                  <a:gd name="T26" fmla="*/ 0 w 124"/>
                  <a:gd name="T27" fmla="*/ 63 h 125"/>
                  <a:gd name="T28" fmla="*/ 0 w 124"/>
                  <a:gd name="T29" fmla="*/ 63 h 125"/>
                  <a:gd name="T30" fmla="*/ 0 w 124"/>
                  <a:gd name="T31" fmla="*/ 65 h 125"/>
                  <a:gd name="T32" fmla="*/ 0 w 124"/>
                  <a:gd name="T33" fmla="*/ 75 h 125"/>
                  <a:gd name="T34" fmla="*/ 9 w 124"/>
                  <a:gd name="T35" fmla="*/ 98 h 125"/>
                  <a:gd name="T36" fmla="*/ 26 w 124"/>
                  <a:gd name="T37" fmla="*/ 113 h 125"/>
                  <a:gd name="T38" fmla="*/ 49 w 124"/>
                  <a:gd name="T39" fmla="*/ 123 h 125"/>
                  <a:gd name="T40" fmla="*/ 74 w 124"/>
                  <a:gd name="T41" fmla="*/ 123 h 125"/>
                  <a:gd name="T42" fmla="*/ 95 w 124"/>
                  <a:gd name="T43" fmla="*/ 113 h 125"/>
                  <a:gd name="T44" fmla="*/ 113 w 124"/>
                  <a:gd name="T45" fmla="*/ 98 h 125"/>
                  <a:gd name="T46" fmla="*/ 122 w 124"/>
                  <a:gd name="T47" fmla="*/ 75 h 125"/>
                  <a:gd name="T48" fmla="*/ 124 w 124"/>
                  <a:gd name="T49" fmla="*/ 65 h 125"/>
                  <a:gd name="T50" fmla="*/ 124 w 124"/>
                  <a:gd name="T51" fmla="*/ 63 h 125"/>
                  <a:gd name="T52" fmla="*/ 124 w 124"/>
                  <a:gd name="T53" fmla="*/ 63 h 125"/>
                  <a:gd name="T54" fmla="*/ 124 w 124"/>
                  <a:gd name="T55" fmla="*/ 63 h 125"/>
                  <a:gd name="T56" fmla="*/ 124 w 124"/>
                  <a:gd name="T57" fmla="*/ 61 h 125"/>
                  <a:gd name="T58" fmla="*/ 118 w 124"/>
                  <a:gd name="T59" fmla="*/ 38 h 125"/>
                  <a:gd name="T60" fmla="*/ 105 w 124"/>
                  <a:gd name="T61" fmla="*/ 17 h 125"/>
                  <a:gd name="T62" fmla="*/ 86 w 124"/>
                  <a:gd name="T63" fmla="*/ 5 h 125"/>
                  <a:gd name="T64" fmla="*/ 61 w 124"/>
                  <a:gd name="T65" fmla="*/ 0 h 125"/>
                  <a:gd name="T66" fmla="*/ 38 w 124"/>
                  <a:gd name="T67" fmla="*/ 5 h 125"/>
                  <a:gd name="T68" fmla="*/ 17 w 124"/>
                  <a:gd name="T69" fmla="*/ 17 h 125"/>
                  <a:gd name="T70" fmla="*/ 3 w 124"/>
                  <a:gd name="T71" fmla="*/ 38 h 125"/>
                  <a:gd name="T72" fmla="*/ 0 w 124"/>
                  <a:gd name="T73" fmla="*/ 61 h 125"/>
                  <a:gd name="T74" fmla="*/ 3 w 124"/>
                  <a:gd name="T75" fmla="*/ 86 h 125"/>
                  <a:gd name="T76" fmla="*/ 17 w 124"/>
                  <a:gd name="T77" fmla="*/ 105 h 125"/>
                  <a:gd name="T78" fmla="*/ 38 w 124"/>
                  <a:gd name="T79" fmla="*/ 119 h 125"/>
                  <a:gd name="T80" fmla="*/ 61 w 124"/>
                  <a:gd name="T81" fmla="*/ 125 h 125"/>
                  <a:gd name="T82" fmla="*/ 86 w 124"/>
                  <a:gd name="T83" fmla="*/ 119 h 125"/>
                  <a:gd name="T84" fmla="*/ 105 w 124"/>
                  <a:gd name="T85" fmla="*/ 105 h 125"/>
                  <a:gd name="T86" fmla="*/ 118 w 124"/>
                  <a:gd name="T87" fmla="*/ 86 h 125"/>
                  <a:gd name="T88" fmla="*/ 124 w 124"/>
                  <a:gd name="T89" fmla="*/ 61 h 125"/>
                  <a:gd name="T90" fmla="*/ 124 w 124"/>
                  <a:gd name="T91" fmla="*/ 61 h 125"/>
                  <a:gd name="T92" fmla="*/ 124 w 124"/>
                  <a:gd name="T93" fmla="*/ 61 h 125"/>
                  <a:gd name="T94" fmla="*/ 124 w 124"/>
                  <a:gd name="T95" fmla="*/ 59 h 125"/>
                  <a:gd name="T96" fmla="*/ 124 w 124"/>
                  <a:gd name="T97" fmla="*/ 59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4" h="125">
                    <a:moveTo>
                      <a:pt x="124" y="59"/>
                    </a:moveTo>
                    <a:lnTo>
                      <a:pt x="122" y="50"/>
                    </a:lnTo>
                    <a:lnTo>
                      <a:pt x="118" y="38"/>
                    </a:lnTo>
                    <a:lnTo>
                      <a:pt x="113" y="26"/>
                    </a:lnTo>
                    <a:lnTo>
                      <a:pt x="105" y="17"/>
                    </a:lnTo>
                    <a:lnTo>
                      <a:pt x="95" y="9"/>
                    </a:lnTo>
                    <a:lnTo>
                      <a:pt x="86" y="3"/>
                    </a:lnTo>
                    <a:lnTo>
                      <a:pt x="74" y="0"/>
                    </a:lnTo>
                    <a:lnTo>
                      <a:pt x="61" y="0"/>
                    </a:lnTo>
                    <a:lnTo>
                      <a:pt x="49" y="0"/>
                    </a:lnTo>
                    <a:lnTo>
                      <a:pt x="36" y="3"/>
                    </a:lnTo>
                    <a:lnTo>
                      <a:pt x="26" y="9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3" y="38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75"/>
                    </a:lnTo>
                    <a:lnTo>
                      <a:pt x="3" y="86"/>
                    </a:lnTo>
                    <a:lnTo>
                      <a:pt x="9" y="98"/>
                    </a:lnTo>
                    <a:lnTo>
                      <a:pt x="17" y="105"/>
                    </a:lnTo>
                    <a:lnTo>
                      <a:pt x="26" y="113"/>
                    </a:lnTo>
                    <a:lnTo>
                      <a:pt x="36" y="119"/>
                    </a:lnTo>
                    <a:lnTo>
                      <a:pt x="49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5" y="113"/>
                    </a:lnTo>
                    <a:lnTo>
                      <a:pt x="105" y="105"/>
                    </a:lnTo>
                    <a:lnTo>
                      <a:pt x="113" y="98"/>
                    </a:lnTo>
                    <a:lnTo>
                      <a:pt x="118" y="86"/>
                    </a:lnTo>
                    <a:lnTo>
                      <a:pt x="122" y="75"/>
                    </a:lnTo>
                    <a:lnTo>
                      <a:pt x="124" y="65"/>
                    </a:lnTo>
                    <a:lnTo>
                      <a:pt x="124" y="65"/>
                    </a:ln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2" y="50"/>
                    </a:lnTo>
                    <a:lnTo>
                      <a:pt x="118" y="38"/>
                    </a:lnTo>
                    <a:lnTo>
                      <a:pt x="113" y="26"/>
                    </a:lnTo>
                    <a:lnTo>
                      <a:pt x="105" y="17"/>
                    </a:lnTo>
                    <a:lnTo>
                      <a:pt x="95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6" y="11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3" y="38"/>
                    </a:lnTo>
                    <a:lnTo>
                      <a:pt x="0" y="50"/>
                    </a:lnTo>
                    <a:lnTo>
                      <a:pt x="0" y="61"/>
                    </a:lnTo>
                    <a:lnTo>
                      <a:pt x="0" y="75"/>
                    </a:lnTo>
                    <a:lnTo>
                      <a:pt x="3" y="86"/>
                    </a:lnTo>
                    <a:lnTo>
                      <a:pt x="9" y="96"/>
                    </a:lnTo>
                    <a:lnTo>
                      <a:pt x="17" y="105"/>
                    </a:lnTo>
                    <a:lnTo>
                      <a:pt x="26" y="113"/>
                    </a:lnTo>
                    <a:lnTo>
                      <a:pt x="38" y="119"/>
                    </a:lnTo>
                    <a:lnTo>
                      <a:pt x="49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5" y="113"/>
                    </a:lnTo>
                    <a:lnTo>
                      <a:pt x="105" y="105"/>
                    </a:lnTo>
                    <a:lnTo>
                      <a:pt x="113" y="96"/>
                    </a:lnTo>
                    <a:lnTo>
                      <a:pt x="118" y="86"/>
                    </a:lnTo>
                    <a:lnTo>
                      <a:pt x="122" y="75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59"/>
                    </a:lnTo>
                    <a:lnTo>
                      <a:pt x="124" y="59"/>
                    </a:lnTo>
                    <a:lnTo>
                      <a:pt x="124" y="59"/>
                    </a:lnTo>
                    <a:lnTo>
                      <a:pt x="124" y="59"/>
                    </a:lnTo>
                    <a:close/>
                  </a:path>
                </a:pathLst>
              </a:cu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19" name="Freeform 8947"/>
              <p:cNvSpPr>
                <a:spLocks/>
              </p:cNvSpPr>
              <p:nvPr/>
            </p:nvSpPr>
            <p:spPr bwMode="auto">
              <a:xfrm>
                <a:off x="1989" y="3070"/>
                <a:ext cx="124" cy="125"/>
              </a:xfrm>
              <a:custGeom>
                <a:avLst/>
                <a:gdLst>
                  <a:gd name="T0" fmla="*/ 122 w 124"/>
                  <a:gd name="T1" fmla="*/ 50 h 125"/>
                  <a:gd name="T2" fmla="*/ 113 w 124"/>
                  <a:gd name="T3" fmla="*/ 26 h 125"/>
                  <a:gd name="T4" fmla="*/ 95 w 124"/>
                  <a:gd name="T5" fmla="*/ 11 h 125"/>
                  <a:gd name="T6" fmla="*/ 74 w 124"/>
                  <a:gd name="T7" fmla="*/ 2 h 125"/>
                  <a:gd name="T8" fmla="*/ 49 w 124"/>
                  <a:gd name="T9" fmla="*/ 2 h 125"/>
                  <a:gd name="T10" fmla="*/ 26 w 124"/>
                  <a:gd name="T11" fmla="*/ 11 h 125"/>
                  <a:gd name="T12" fmla="*/ 9 w 124"/>
                  <a:gd name="T13" fmla="*/ 26 h 125"/>
                  <a:gd name="T14" fmla="*/ 0 w 124"/>
                  <a:gd name="T15" fmla="*/ 50 h 125"/>
                  <a:gd name="T16" fmla="*/ 0 w 124"/>
                  <a:gd name="T17" fmla="*/ 75 h 125"/>
                  <a:gd name="T18" fmla="*/ 9 w 124"/>
                  <a:gd name="T19" fmla="*/ 96 h 125"/>
                  <a:gd name="T20" fmla="*/ 26 w 124"/>
                  <a:gd name="T21" fmla="*/ 113 h 125"/>
                  <a:gd name="T22" fmla="*/ 49 w 124"/>
                  <a:gd name="T23" fmla="*/ 123 h 125"/>
                  <a:gd name="T24" fmla="*/ 74 w 124"/>
                  <a:gd name="T25" fmla="*/ 123 h 125"/>
                  <a:gd name="T26" fmla="*/ 95 w 124"/>
                  <a:gd name="T27" fmla="*/ 113 h 125"/>
                  <a:gd name="T28" fmla="*/ 113 w 124"/>
                  <a:gd name="T29" fmla="*/ 96 h 125"/>
                  <a:gd name="T30" fmla="*/ 122 w 124"/>
                  <a:gd name="T31" fmla="*/ 75 h 125"/>
                  <a:gd name="T32" fmla="*/ 122 w 124"/>
                  <a:gd name="T33" fmla="*/ 61 h 125"/>
                  <a:gd name="T34" fmla="*/ 118 w 124"/>
                  <a:gd name="T35" fmla="*/ 38 h 125"/>
                  <a:gd name="T36" fmla="*/ 105 w 124"/>
                  <a:gd name="T37" fmla="*/ 19 h 125"/>
                  <a:gd name="T38" fmla="*/ 86 w 124"/>
                  <a:gd name="T39" fmla="*/ 5 h 125"/>
                  <a:gd name="T40" fmla="*/ 61 w 124"/>
                  <a:gd name="T41" fmla="*/ 0 h 125"/>
                  <a:gd name="T42" fmla="*/ 38 w 124"/>
                  <a:gd name="T43" fmla="*/ 5 h 125"/>
                  <a:gd name="T44" fmla="*/ 19 w 124"/>
                  <a:gd name="T45" fmla="*/ 19 h 125"/>
                  <a:gd name="T46" fmla="*/ 5 w 124"/>
                  <a:gd name="T47" fmla="*/ 38 h 125"/>
                  <a:gd name="T48" fmla="*/ 0 w 124"/>
                  <a:gd name="T49" fmla="*/ 61 h 125"/>
                  <a:gd name="T50" fmla="*/ 5 w 124"/>
                  <a:gd name="T51" fmla="*/ 86 h 125"/>
                  <a:gd name="T52" fmla="*/ 19 w 124"/>
                  <a:gd name="T53" fmla="*/ 105 h 125"/>
                  <a:gd name="T54" fmla="*/ 38 w 124"/>
                  <a:gd name="T55" fmla="*/ 119 h 125"/>
                  <a:gd name="T56" fmla="*/ 61 w 124"/>
                  <a:gd name="T57" fmla="*/ 123 h 125"/>
                  <a:gd name="T58" fmla="*/ 86 w 124"/>
                  <a:gd name="T59" fmla="*/ 119 h 125"/>
                  <a:gd name="T60" fmla="*/ 105 w 124"/>
                  <a:gd name="T61" fmla="*/ 105 h 125"/>
                  <a:gd name="T62" fmla="*/ 118 w 124"/>
                  <a:gd name="T63" fmla="*/ 86 h 125"/>
                  <a:gd name="T64" fmla="*/ 122 w 124"/>
                  <a:gd name="T65" fmla="*/ 6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" h="125">
                    <a:moveTo>
                      <a:pt x="124" y="61"/>
                    </a:moveTo>
                    <a:lnTo>
                      <a:pt x="122" y="50"/>
                    </a:lnTo>
                    <a:lnTo>
                      <a:pt x="118" y="38"/>
                    </a:lnTo>
                    <a:lnTo>
                      <a:pt x="113" y="26"/>
                    </a:lnTo>
                    <a:lnTo>
                      <a:pt x="105" y="17"/>
                    </a:lnTo>
                    <a:lnTo>
                      <a:pt x="95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6" y="11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3" y="38"/>
                    </a:lnTo>
                    <a:lnTo>
                      <a:pt x="0" y="50"/>
                    </a:lnTo>
                    <a:lnTo>
                      <a:pt x="0" y="61"/>
                    </a:lnTo>
                    <a:lnTo>
                      <a:pt x="0" y="75"/>
                    </a:lnTo>
                    <a:lnTo>
                      <a:pt x="3" y="86"/>
                    </a:lnTo>
                    <a:lnTo>
                      <a:pt x="9" y="96"/>
                    </a:lnTo>
                    <a:lnTo>
                      <a:pt x="17" y="105"/>
                    </a:lnTo>
                    <a:lnTo>
                      <a:pt x="26" y="113"/>
                    </a:lnTo>
                    <a:lnTo>
                      <a:pt x="38" y="119"/>
                    </a:lnTo>
                    <a:lnTo>
                      <a:pt x="49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5" y="113"/>
                    </a:lnTo>
                    <a:lnTo>
                      <a:pt x="105" y="105"/>
                    </a:lnTo>
                    <a:lnTo>
                      <a:pt x="113" y="96"/>
                    </a:lnTo>
                    <a:lnTo>
                      <a:pt x="118" y="86"/>
                    </a:lnTo>
                    <a:lnTo>
                      <a:pt x="122" y="75"/>
                    </a:lnTo>
                    <a:lnTo>
                      <a:pt x="124" y="61"/>
                    </a:lnTo>
                    <a:lnTo>
                      <a:pt x="122" y="61"/>
                    </a:lnTo>
                    <a:lnTo>
                      <a:pt x="122" y="50"/>
                    </a:lnTo>
                    <a:lnTo>
                      <a:pt x="118" y="38"/>
                    </a:lnTo>
                    <a:lnTo>
                      <a:pt x="113" y="26"/>
                    </a:lnTo>
                    <a:lnTo>
                      <a:pt x="105" y="19"/>
                    </a:lnTo>
                    <a:lnTo>
                      <a:pt x="95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6" y="11"/>
                    </a:lnTo>
                    <a:lnTo>
                      <a:pt x="19" y="19"/>
                    </a:lnTo>
                    <a:lnTo>
                      <a:pt x="11" y="26"/>
                    </a:lnTo>
                    <a:lnTo>
                      <a:pt x="5" y="38"/>
                    </a:lnTo>
                    <a:lnTo>
                      <a:pt x="1" y="50"/>
                    </a:lnTo>
                    <a:lnTo>
                      <a:pt x="0" y="61"/>
                    </a:lnTo>
                    <a:lnTo>
                      <a:pt x="1" y="75"/>
                    </a:lnTo>
                    <a:lnTo>
                      <a:pt x="5" y="86"/>
                    </a:lnTo>
                    <a:lnTo>
                      <a:pt x="11" y="96"/>
                    </a:lnTo>
                    <a:lnTo>
                      <a:pt x="19" y="105"/>
                    </a:lnTo>
                    <a:lnTo>
                      <a:pt x="26" y="113"/>
                    </a:lnTo>
                    <a:lnTo>
                      <a:pt x="38" y="119"/>
                    </a:lnTo>
                    <a:lnTo>
                      <a:pt x="49" y="123"/>
                    </a:lnTo>
                    <a:lnTo>
                      <a:pt x="61" y="123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5" y="113"/>
                    </a:lnTo>
                    <a:lnTo>
                      <a:pt x="105" y="105"/>
                    </a:lnTo>
                    <a:lnTo>
                      <a:pt x="113" y="96"/>
                    </a:lnTo>
                    <a:lnTo>
                      <a:pt x="118" y="86"/>
                    </a:lnTo>
                    <a:lnTo>
                      <a:pt x="122" y="75"/>
                    </a:lnTo>
                    <a:lnTo>
                      <a:pt x="122" y="61"/>
                    </a:lnTo>
                    <a:lnTo>
                      <a:pt x="124" y="61"/>
                    </a:lnTo>
                    <a:close/>
                  </a:path>
                </a:pathLst>
              </a:custGeom>
              <a:solidFill>
                <a:srgbClr val="FF5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20" name="Freeform 8948"/>
              <p:cNvSpPr>
                <a:spLocks/>
              </p:cNvSpPr>
              <p:nvPr/>
            </p:nvSpPr>
            <p:spPr bwMode="auto">
              <a:xfrm>
                <a:off x="1989" y="3070"/>
                <a:ext cx="122" cy="123"/>
              </a:xfrm>
              <a:custGeom>
                <a:avLst/>
                <a:gdLst>
                  <a:gd name="T0" fmla="*/ 122 w 122"/>
                  <a:gd name="T1" fmla="*/ 50 h 123"/>
                  <a:gd name="T2" fmla="*/ 113 w 122"/>
                  <a:gd name="T3" fmla="*/ 26 h 123"/>
                  <a:gd name="T4" fmla="*/ 95 w 122"/>
                  <a:gd name="T5" fmla="*/ 11 h 123"/>
                  <a:gd name="T6" fmla="*/ 74 w 122"/>
                  <a:gd name="T7" fmla="*/ 2 h 123"/>
                  <a:gd name="T8" fmla="*/ 49 w 122"/>
                  <a:gd name="T9" fmla="*/ 2 h 123"/>
                  <a:gd name="T10" fmla="*/ 26 w 122"/>
                  <a:gd name="T11" fmla="*/ 11 h 123"/>
                  <a:gd name="T12" fmla="*/ 11 w 122"/>
                  <a:gd name="T13" fmla="*/ 26 h 123"/>
                  <a:gd name="T14" fmla="*/ 1 w 122"/>
                  <a:gd name="T15" fmla="*/ 50 h 123"/>
                  <a:gd name="T16" fmla="*/ 1 w 122"/>
                  <a:gd name="T17" fmla="*/ 75 h 123"/>
                  <a:gd name="T18" fmla="*/ 11 w 122"/>
                  <a:gd name="T19" fmla="*/ 96 h 123"/>
                  <a:gd name="T20" fmla="*/ 26 w 122"/>
                  <a:gd name="T21" fmla="*/ 113 h 123"/>
                  <a:gd name="T22" fmla="*/ 49 w 122"/>
                  <a:gd name="T23" fmla="*/ 123 h 123"/>
                  <a:gd name="T24" fmla="*/ 74 w 122"/>
                  <a:gd name="T25" fmla="*/ 123 h 123"/>
                  <a:gd name="T26" fmla="*/ 95 w 122"/>
                  <a:gd name="T27" fmla="*/ 113 h 123"/>
                  <a:gd name="T28" fmla="*/ 113 w 122"/>
                  <a:gd name="T29" fmla="*/ 96 h 123"/>
                  <a:gd name="T30" fmla="*/ 122 w 122"/>
                  <a:gd name="T31" fmla="*/ 75 h 123"/>
                  <a:gd name="T32" fmla="*/ 122 w 122"/>
                  <a:gd name="T33" fmla="*/ 61 h 123"/>
                  <a:gd name="T34" fmla="*/ 117 w 122"/>
                  <a:gd name="T35" fmla="*/ 38 h 123"/>
                  <a:gd name="T36" fmla="*/ 105 w 122"/>
                  <a:gd name="T37" fmla="*/ 19 h 123"/>
                  <a:gd name="T38" fmla="*/ 86 w 122"/>
                  <a:gd name="T39" fmla="*/ 5 h 123"/>
                  <a:gd name="T40" fmla="*/ 61 w 122"/>
                  <a:gd name="T41" fmla="*/ 2 h 123"/>
                  <a:gd name="T42" fmla="*/ 38 w 122"/>
                  <a:gd name="T43" fmla="*/ 5 h 123"/>
                  <a:gd name="T44" fmla="*/ 19 w 122"/>
                  <a:gd name="T45" fmla="*/ 19 h 123"/>
                  <a:gd name="T46" fmla="*/ 5 w 122"/>
                  <a:gd name="T47" fmla="*/ 38 h 123"/>
                  <a:gd name="T48" fmla="*/ 0 w 122"/>
                  <a:gd name="T49" fmla="*/ 61 h 123"/>
                  <a:gd name="T50" fmla="*/ 5 w 122"/>
                  <a:gd name="T51" fmla="*/ 86 h 123"/>
                  <a:gd name="T52" fmla="*/ 19 w 122"/>
                  <a:gd name="T53" fmla="*/ 105 h 123"/>
                  <a:gd name="T54" fmla="*/ 38 w 122"/>
                  <a:gd name="T55" fmla="*/ 119 h 123"/>
                  <a:gd name="T56" fmla="*/ 61 w 122"/>
                  <a:gd name="T57" fmla="*/ 123 h 123"/>
                  <a:gd name="T58" fmla="*/ 86 w 122"/>
                  <a:gd name="T59" fmla="*/ 119 h 123"/>
                  <a:gd name="T60" fmla="*/ 105 w 122"/>
                  <a:gd name="T61" fmla="*/ 105 h 123"/>
                  <a:gd name="T62" fmla="*/ 117 w 122"/>
                  <a:gd name="T63" fmla="*/ 86 h 123"/>
                  <a:gd name="T64" fmla="*/ 122 w 122"/>
                  <a:gd name="T65" fmla="*/ 6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23">
                    <a:moveTo>
                      <a:pt x="122" y="61"/>
                    </a:moveTo>
                    <a:lnTo>
                      <a:pt x="122" y="50"/>
                    </a:lnTo>
                    <a:lnTo>
                      <a:pt x="118" y="38"/>
                    </a:lnTo>
                    <a:lnTo>
                      <a:pt x="113" y="26"/>
                    </a:lnTo>
                    <a:lnTo>
                      <a:pt x="105" y="19"/>
                    </a:lnTo>
                    <a:lnTo>
                      <a:pt x="95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6" y="11"/>
                    </a:lnTo>
                    <a:lnTo>
                      <a:pt x="19" y="19"/>
                    </a:lnTo>
                    <a:lnTo>
                      <a:pt x="11" y="26"/>
                    </a:lnTo>
                    <a:lnTo>
                      <a:pt x="5" y="38"/>
                    </a:lnTo>
                    <a:lnTo>
                      <a:pt x="1" y="50"/>
                    </a:lnTo>
                    <a:lnTo>
                      <a:pt x="0" y="61"/>
                    </a:lnTo>
                    <a:lnTo>
                      <a:pt x="1" y="75"/>
                    </a:lnTo>
                    <a:lnTo>
                      <a:pt x="5" y="86"/>
                    </a:lnTo>
                    <a:lnTo>
                      <a:pt x="11" y="96"/>
                    </a:lnTo>
                    <a:lnTo>
                      <a:pt x="19" y="105"/>
                    </a:lnTo>
                    <a:lnTo>
                      <a:pt x="26" y="113"/>
                    </a:lnTo>
                    <a:lnTo>
                      <a:pt x="38" y="119"/>
                    </a:lnTo>
                    <a:lnTo>
                      <a:pt x="49" y="123"/>
                    </a:lnTo>
                    <a:lnTo>
                      <a:pt x="61" y="123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5" y="113"/>
                    </a:lnTo>
                    <a:lnTo>
                      <a:pt x="105" y="105"/>
                    </a:lnTo>
                    <a:lnTo>
                      <a:pt x="113" y="96"/>
                    </a:lnTo>
                    <a:lnTo>
                      <a:pt x="118" y="86"/>
                    </a:lnTo>
                    <a:lnTo>
                      <a:pt x="122" y="75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0" y="50"/>
                    </a:lnTo>
                    <a:lnTo>
                      <a:pt x="117" y="38"/>
                    </a:lnTo>
                    <a:lnTo>
                      <a:pt x="113" y="28"/>
                    </a:lnTo>
                    <a:lnTo>
                      <a:pt x="105" y="19"/>
                    </a:lnTo>
                    <a:lnTo>
                      <a:pt x="95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1" y="2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6" y="11"/>
                    </a:lnTo>
                    <a:lnTo>
                      <a:pt x="19" y="19"/>
                    </a:lnTo>
                    <a:lnTo>
                      <a:pt x="11" y="28"/>
                    </a:lnTo>
                    <a:lnTo>
                      <a:pt x="5" y="38"/>
                    </a:lnTo>
                    <a:lnTo>
                      <a:pt x="1" y="50"/>
                    </a:lnTo>
                    <a:lnTo>
                      <a:pt x="0" y="61"/>
                    </a:lnTo>
                    <a:lnTo>
                      <a:pt x="1" y="75"/>
                    </a:lnTo>
                    <a:lnTo>
                      <a:pt x="5" y="86"/>
                    </a:lnTo>
                    <a:lnTo>
                      <a:pt x="11" y="96"/>
                    </a:lnTo>
                    <a:lnTo>
                      <a:pt x="19" y="105"/>
                    </a:lnTo>
                    <a:lnTo>
                      <a:pt x="26" y="113"/>
                    </a:lnTo>
                    <a:lnTo>
                      <a:pt x="38" y="119"/>
                    </a:lnTo>
                    <a:lnTo>
                      <a:pt x="49" y="121"/>
                    </a:lnTo>
                    <a:lnTo>
                      <a:pt x="61" y="123"/>
                    </a:lnTo>
                    <a:lnTo>
                      <a:pt x="74" y="121"/>
                    </a:lnTo>
                    <a:lnTo>
                      <a:pt x="86" y="119"/>
                    </a:lnTo>
                    <a:lnTo>
                      <a:pt x="95" y="113"/>
                    </a:lnTo>
                    <a:lnTo>
                      <a:pt x="105" y="105"/>
                    </a:lnTo>
                    <a:lnTo>
                      <a:pt x="113" y="96"/>
                    </a:lnTo>
                    <a:lnTo>
                      <a:pt x="117" y="86"/>
                    </a:lnTo>
                    <a:lnTo>
                      <a:pt x="120" y="75"/>
                    </a:lnTo>
                    <a:lnTo>
                      <a:pt x="122" y="61"/>
                    </a:lnTo>
                    <a:lnTo>
                      <a:pt x="122" y="61"/>
                    </a:lnTo>
                    <a:close/>
                  </a:path>
                </a:pathLst>
              </a:custGeom>
              <a:solidFill>
                <a:srgbClr val="FF55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21" name="Freeform 8949"/>
              <p:cNvSpPr>
                <a:spLocks/>
              </p:cNvSpPr>
              <p:nvPr/>
            </p:nvSpPr>
            <p:spPr bwMode="auto">
              <a:xfrm>
                <a:off x="1989" y="3072"/>
                <a:ext cx="122" cy="121"/>
              </a:xfrm>
              <a:custGeom>
                <a:avLst/>
                <a:gdLst>
                  <a:gd name="T0" fmla="*/ 120 w 122"/>
                  <a:gd name="T1" fmla="*/ 48 h 121"/>
                  <a:gd name="T2" fmla="*/ 113 w 122"/>
                  <a:gd name="T3" fmla="*/ 26 h 121"/>
                  <a:gd name="T4" fmla="*/ 95 w 122"/>
                  <a:gd name="T5" fmla="*/ 9 h 121"/>
                  <a:gd name="T6" fmla="*/ 74 w 122"/>
                  <a:gd name="T7" fmla="*/ 0 h 121"/>
                  <a:gd name="T8" fmla="*/ 49 w 122"/>
                  <a:gd name="T9" fmla="*/ 0 h 121"/>
                  <a:gd name="T10" fmla="*/ 26 w 122"/>
                  <a:gd name="T11" fmla="*/ 9 h 121"/>
                  <a:gd name="T12" fmla="*/ 11 w 122"/>
                  <a:gd name="T13" fmla="*/ 26 h 121"/>
                  <a:gd name="T14" fmla="*/ 1 w 122"/>
                  <a:gd name="T15" fmla="*/ 48 h 121"/>
                  <a:gd name="T16" fmla="*/ 1 w 122"/>
                  <a:gd name="T17" fmla="*/ 73 h 121"/>
                  <a:gd name="T18" fmla="*/ 11 w 122"/>
                  <a:gd name="T19" fmla="*/ 94 h 121"/>
                  <a:gd name="T20" fmla="*/ 26 w 122"/>
                  <a:gd name="T21" fmla="*/ 111 h 121"/>
                  <a:gd name="T22" fmla="*/ 49 w 122"/>
                  <a:gd name="T23" fmla="*/ 119 h 121"/>
                  <a:gd name="T24" fmla="*/ 74 w 122"/>
                  <a:gd name="T25" fmla="*/ 119 h 121"/>
                  <a:gd name="T26" fmla="*/ 95 w 122"/>
                  <a:gd name="T27" fmla="*/ 111 h 121"/>
                  <a:gd name="T28" fmla="*/ 113 w 122"/>
                  <a:gd name="T29" fmla="*/ 94 h 121"/>
                  <a:gd name="T30" fmla="*/ 120 w 122"/>
                  <a:gd name="T31" fmla="*/ 73 h 121"/>
                  <a:gd name="T32" fmla="*/ 122 w 122"/>
                  <a:gd name="T33" fmla="*/ 59 h 121"/>
                  <a:gd name="T34" fmla="*/ 117 w 122"/>
                  <a:gd name="T35" fmla="*/ 36 h 121"/>
                  <a:gd name="T36" fmla="*/ 103 w 122"/>
                  <a:gd name="T37" fmla="*/ 17 h 121"/>
                  <a:gd name="T38" fmla="*/ 84 w 122"/>
                  <a:gd name="T39" fmla="*/ 3 h 121"/>
                  <a:gd name="T40" fmla="*/ 61 w 122"/>
                  <a:gd name="T41" fmla="*/ 0 h 121"/>
                  <a:gd name="T42" fmla="*/ 38 w 122"/>
                  <a:gd name="T43" fmla="*/ 3 h 121"/>
                  <a:gd name="T44" fmla="*/ 19 w 122"/>
                  <a:gd name="T45" fmla="*/ 17 h 121"/>
                  <a:gd name="T46" fmla="*/ 5 w 122"/>
                  <a:gd name="T47" fmla="*/ 36 h 121"/>
                  <a:gd name="T48" fmla="*/ 1 w 122"/>
                  <a:gd name="T49" fmla="*/ 59 h 121"/>
                  <a:gd name="T50" fmla="*/ 5 w 122"/>
                  <a:gd name="T51" fmla="*/ 84 h 121"/>
                  <a:gd name="T52" fmla="*/ 19 w 122"/>
                  <a:gd name="T53" fmla="*/ 103 h 121"/>
                  <a:gd name="T54" fmla="*/ 38 w 122"/>
                  <a:gd name="T55" fmla="*/ 115 h 121"/>
                  <a:gd name="T56" fmla="*/ 61 w 122"/>
                  <a:gd name="T57" fmla="*/ 121 h 121"/>
                  <a:gd name="T58" fmla="*/ 84 w 122"/>
                  <a:gd name="T59" fmla="*/ 115 h 121"/>
                  <a:gd name="T60" fmla="*/ 103 w 122"/>
                  <a:gd name="T61" fmla="*/ 103 h 121"/>
                  <a:gd name="T62" fmla="*/ 117 w 122"/>
                  <a:gd name="T63" fmla="*/ 84 h 121"/>
                  <a:gd name="T64" fmla="*/ 122 w 122"/>
                  <a:gd name="T65" fmla="*/ 59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21">
                    <a:moveTo>
                      <a:pt x="122" y="59"/>
                    </a:moveTo>
                    <a:lnTo>
                      <a:pt x="120" y="48"/>
                    </a:lnTo>
                    <a:lnTo>
                      <a:pt x="117" y="36"/>
                    </a:lnTo>
                    <a:lnTo>
                      <a:pt x="113" y="26"/>
                    </a:lnTo>
                    <a:lnTo>
                      <a:pt x="105" y="17"/>
                    </a:lnTo>
                    <a:lnTo>
                      <a:pt x="95" y="9"/>
                    </a:lnTo>
                    <a:lnTo>
                      <a:pt x="86" y="3"/>
                    </a:lnTo>
                    <a:lnTo>
                      <a:pt x="74" y="0"/>
                    </a:lnTo>
                    <a:lnTo>
                      <a:pt x="61" y="0"/>
                    </a:lnTo>
                    <a:lnTo>
                      <a:pt x="49" y="0"/>
                    </a:lnTo>
                    <a:lnTo>
                      <a:pt x="38" y="3"/>
                    </a:lnTo>
                    <a:lnTo>
                      <a:pt x="26" y="9"/>
                    </a:lnTo>
                    <a:lnTo>
                      <a:pt x="19" y="17"/>
                    </a:lnTo>
                    <a:lnTo>
                      <a:pt x="11" y="2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0" y="59"/>
                    </a:lnTo>
                    <a:lnTo>
                      <a:pt x="1" y="73"/>
                    </a:lnTo>
                    <a:lnTo>
                      <a:pt x="5" y="84"/>
                    </a:lnTo>
                    <a:lnTo>
                      <a:pt x="11" y="94"/>
                    </a:lnTo>
                    <a:lnTo>
                      <a:pt x="19" y="103"/>
                    </a:lnTo>
                    <a:lnTo>
                      <a:pt x="26" y="111"/>
                    </a:lnTo>
                    <a:lnTo>
                      <a:pt x="38" y="117"/>
                    </a:lnTo>
                    <a:lnTo>
                      <a:pt x="49" y="119"/>
                    </a:lnTo>
                    <a:lnTo>
                      <a:pt x="61" y="121"/>
                    </a:lnTo>
                    <a:lnTo>
                      <a:pt x="74" y="119"/>
                    </a:lnTo>
                    <a:lnTo>
                      <a:pt x="86" y="117"/>
                    </a:lnTo>
                    <a:lnTo>
                      <a:pt x="95" y="111"/>
                    </a:lnTo>
                    <a:lnTo>
                      <a:pt x="105" y="103"/>
                    </a:lnTo>
                    <a:lnTo>
                      <a:pt x="113" y="94"/>
                    </a:lnTo>
                    <a:lnTo>
                      <a:pt x="117" y="84"/>
                    </a:lnTo>
                    <a:lnTo>
                      <a:pt x="120" y="73"/>
                    </a:lnTo>
                    <a:lnTo>
                      <a:pt x="122" y="59"/>
                    </a:lnTo>
                    <a:lnTo>
                      <a:pt x="122" y="59"/>
                    </a:lnTo>
                    <a:lnTo>
                      <a:pt x="120" y="48"/>
                    </a:lnTo>
                    <a:lnTo>
                      <a:pt x="117" y="36"/>
                    </a:lnTo>
                    <a:lnTo>
                      <a:pt x="111" y="26"/>
                    </a:lnTo>
                    <a:lnTo>
                      <a:pt x="103" y="17"/>
                    </a:lnTo>
                    <a:lnTo>
                      <a:pt x="95" y="9"/>
                    </a:lnTo>
                    <a:lnTo>
                      <a:pt x="84" y="3"/>
                    </a:lnTo>
                    <a:lnTo>
                      <a:pt x="74" y="0"/>
                    </a:lnTo>
                    <a:lnTo>
                      <a:pt x="61" y="0"/>
                    </a:lnTo>
                    <a:lnTo>
                      <a:pt x="49" y="0"/>
                    </a:lnTo>
                    <a:lnTo>
                      <a:pt x="38" y="3"/>
                    </a:lnTo>
                    <a:lnTo>
                      <a:pt x="28" y="9"/>
                    </a:lnTo>
                    <a:lnTo>
                      <a:pt x="19" y="17"/>
                    </a:lnTo>
                    <a:lnTo>
                      <a:pt x="11" y="2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59"/>
                    </a:lnTo>
                    <a:lnTo>
                      <a:pt x="1" y="73"/>
                    </a:lnTo>
                    <a:lnTo>
                      <a:pt x="5" y="84"/>
                    </a:lnTo>
                    <a:lnTo>
                      <a:pt x="11" y="94"/>
                    </a:lnTo>
                    <a:lnTo>
                      <a:pt x="19" y="103"/>
                    </a:lnTo>
                    <a:lnTo>
                      <a:pt x="28" y="109"/>
                    </a:lnTo>
                    <a:lnTo>
                      <a:pt x="38" y="115"/>
                    </a:lnTo>
                    <a:lnTo>
                      <a:pt x="49" y="119"/>
                    </a:lnTo>
                    <a:lnTo>
                      <a:pt x="61" y="121"/>
                    </a:lnTo>
                    <a:lnTo>
                      <a:pt x="74" y="119"/>
                    </a:lnTo>
                    <a:lnTo>
                      <a:pt x="84" y="115"/>
                    </a:lnTo>
                    <a:lnTo>
                      <a:pt x="95" y="109"/>
                    </a:lnTo>
                    <a:lnTo>
                      <a:pt x="103" y="103"/>
                    </a:lnTo>
                    <a:lnTo>
                      <a:pt x="111" y="94"/>
                    </a:lnTo>
                    <a:lnTo>
                      <a:pt x="117" y="84"/>
                    </a:lnTo>
                    <a:lnTo>
                      <a:pt x="120" y="73"/>
                    </a:lnTo>
                    <a:lnTo>
                      <a:pt x="122" y="59"/>
                    </a:lnTo>
                    <a:lnTo>
                      <a:pt x="122" y="59"/>
                    </a:lnTo>
                    <a:close/>
                  </a:path>
                </a:pathLst>
              </a:custGeom>
              <a:solidFill>
                <a:srgbClr val="FF5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22" name="Freeform 8950"/>
              <p:cNvSpPr>
                <a:spLocks/>
              </p:cNvSpPr>
              <p:nvPr/>
            </p:nvSpPr>
            <p:spPr bwMode="auto">
              <a:xfrm>
                <a:off x="1990" y="3072"/>
                <a:ext cx="121" cy="121"/>
              </a:xfrm>
              <a:custGeom>
                <a:avLst/>
                <a:gdLst>
                  <a:gd name="T0" fmla="*/ 119 w 121"/>
                  <a:gd name="T1" fmla="*/ 48 h 121"/>
                  <a:gd name="T2" fmla="*/ 110 w 121"/>
                  <a:gd name="T3" fmla="*/ 26 h 121"/>
                  <a:gd name="T4" fmla="*/ 94 w 121"/>
                  <a:gd name="T5" fmla="*/ 9 h 121"/>
                  <a:gd name="T6" fmla="*/ 73 w 121"/>
                  <a:gd name="T7" fmla="*/ 0 h 121"/>
                  <a:gd name="T8" fmla="*/ 48 w 121"/>
                  <a:gd name="T9" fmla="*/ 0 h 121"/>
                  <a:gd name="T10" fmla="*/ 27 w 121"/>
                  <a:gd name="T11" fmla="*/ 9 h 121"/>
                  <a:gd name="T12" fmla="*/ 10 w 121"/>
                  <a:gd name="T13" fmla="*/ 26 h 121"/>
                  <a:gd name="T14" fmla="*/ 0 w 121"/>
                  <a:gd name="T15" fmla="*/ 48 h 121"/>
                  <a:gd name="T16" fmla="*/ 0 w 121"/>
                  <a:gd name="T17" fmla="*/ 73 h 121"/>
                  <a:gd name="T18" fmla="*/ 10 w 121"/>
                  <a:gd name="T19" fmla="*/ 94 h 121"/>
                  <a:gd name="T20" fmla="*/ 27 w 121"/>
                  <a:gd name="T21" fmla="*/ 109 h 121"/>
                  <a:gd name="T22" fmla="*/ 48 w 121"/>
                  <a:gd name="T23" fmla="*/ 119 h 121"/>
                  <a:gd name="T24" fmla="*/ 73 w 121"/>
                  <a:gd name="T25" fmla="*/ 119 h 121"/>
                  <a:gd name="T26" fmla="*/ 94 w 121"/>
                  <a:gd name="T27" fmla="*/ 109 h 121"/>
                  <a:gd name="T28" fmla="*/ 110 w 121"/>
                  <a:gd name="T29" fmla="*/ 94 h 121"/>
                  <a:gd name="T30" fmla="*/ 119 w 121"/>
                  <a:gd name="T31" fmla="*/ 73 h 121"/>
                  <a:gd name="T32" fmla="*/ 119 w 121"/>
                  <a:gd name="T33" fmla="*/ 59 h 121"/>
                  <a:gd name="T34" fmla="*/ 116 w 121"/>
                  <a:gd name="T35" fmla="*/ 36 h 121"/>
                  <a:gd name="T36" fmla="*/ 102 w 121"/>
                  <a:gd name="T37" fmla="*/ 17 h 121"/>
                  <a:gd name="T38" fmla="*/ 83 w 121"/>
                  <a:gd name="T39" fmla="*/ 5 h 121"/>
                  <a:gd name="T40" fmla="*/ 60 w 121"/>
                  <a:gd name="T41" fmla="*/ 0 h 121"/>
                  <a:gd name="T42" fmla="*/ 37 w 121"/>
                  <a:gd name="T43" fmla="*/ 5 h 121"/>
                  <a:gd name="T44" fmla="*/ 18 w 121"/>
                  <a:gd name="T45" fmla="*/ 17 h 121"/>
                  <a:gd name="T46" fmla="*/ 4 w 121"/>
                  <a:gd name="T47" fmla="*/ 36 h 121"/>
                  <a:gd name="T48" fmla="*/ 0 w 121"/>
                  <a:gd name="T49" fmla="*/ 59 h 121"/>
                  <a:gd name="T50" fmla="*/ 4 w 121"/>
                  <a:gd name="T51" fmla="*/ 82 h 121"/>
                  <a:gd name="T52" fmla="*/ 18 w 121"/>
                  <a:gd name="T53" fmla="*/ 101 h 121"/>
                  <a:gd name="T54" fmla="*/ 37 w 121"/>
                  <a:gd name="T55" fmla="*/ 115 h 121"/>
                  <a:gd name="T56" fmla="*/ 60 w 121"/>
                  <a:gd name="T57" fmla="*/ 119 h 121"/>
                  <a:gd name="T58" fmla="*/ 83 w 121"/>
                  <a:gd name="T59" fmla="*/ 115 h 121"/>
                  <a:gd name="T60" fmla="*/ 102 w 121"/>
                  <a:gd name="T61" fmla="*/ 101 h 121"/>
                  <a:gd name="T62" fmla="*/ 116 w 121"/>
                  <a:gd name="T63" fmla="*/ 82 h 121"/>
                  <a:gd name="T64" fmla="*/ 119 w 121"/>
                  <a:gd name="T65" fmla="*/ 59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1" h="121">
                    <a:moveTo>
                      <a:pt x="121" y="59"/>
                    </a:moveTo>
                    <a:lnTo>
                      <a:pt x="119" y="48"/>
                    </a:lnTo>
                    <a:lnTo>
                      <a:pt x="116" y="36"/>
                    </a:lnTo>
                    <a:lnTo>
                      <a:pt x="110" y="26"/>
                    </a:lnTo>
                    <a:lnTo>
                      <a:pt x="102" y="17"/>
                    </a:lnTo>
                    <a:lnTo>
                      <a:pt x="94" y="9"/>
                    </a:lnTo>
                    <a:lnTo>
                      <a:pt x="83" y="3"/>
                    </a:lnTo>
                    <a:lnTo>
                      <a:pt x="73" y="0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37" y="3"/>
                    </a:lnTo>
                    <a:lnTo>
                      <a:pt x="27" y="9"/>
                    </a:lnTo>
                    <a:lnTo>
                      <a:pt x="18" y="17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0" y="73"/>
                    </a:lnTo>
                    <a:lnTo>
                      <a:pt x="4" y="84"/>
                    </a:lnTo>
                    <a:lnTo>
                      <a:pt x="10" y="94"/>
                    </a:lnTo>
                    <a:lnTo>
                      <a:pt x="18" y="103"/>
                    </a:lnTo>
                    <a:lnTo>
                      <a:pt x="27" y="109"/>
                    </a:lnTo>
                    <a:lnTo>
                      <a:pt x="37" y="115"/>
                    </a:lnTo>
                    <a:lnTo>
                      <a:pt x="48" y="119"/>
                    </a:lnTo>
                    <a:lnTo>
                      <a:pt x="60" y="121"/>
                    </a:lnTo>
                    <a:lnTo>
                      <a:pt x="73" y="119"/>
                    </a:lnTo>
                    <a:lnTo>
                      <a:pt x="83" y="115"/>
                    </a:lnTo>
                    <a:lnTo>
                      <a:pt x="94" y="109"/>
                    </a:lnTo>
                    <a:lnTo>
                      <a:pt x="102" y="103"/>
                    </a:lnTo>
                    <a:lnTo>
                      <a:pt x="110" y="94"/>
                    </a:lnTo>
                    <a:lnTo>
                      <a:pt x="116" y="84"/>
                    </a:lnTo>
                    <a:lnTo>
                      <a:pt x="119" y="73"/>
                    </a:lnTo>
                    <a:lnTo>
                      <a:pt x="121" y="59"/>
                    </a:lnTo>
                    <a:lnTo>
                      <a:pt x="119" y="59"/>
                    </a:lnTo>
                    <a:lnTo>
                      <a:pt x="119" y="48"/>
                    </a:lnTo>
                    <a:lnTo>
                      <a:pt x="116" y="36"/>
                    </a:lnTo>
                    <a:lnTo>
                      <a:pt x="110" y="26"/>
                    </a:lnTo>
                    <a:lnTo>
                      <a:pt x="102" y="17"/>
                    </a:lnTo>
                    <a:lnTo>
                      <a:pt x="94" y="9"/>
                    </a:lnTo>
                    <a:lnTo>
                      <a:pt x="83" y="5"/>
                    </a:lnTo>
                    <a:lnTo>
                      <a:pt x="71" y="1"/>
                    </a:lnTo>
                    <a:lnTo>
                      <a:pt x="60" y="0"/>
                    </a:lnTo>
                    <a:lnTo>
                      <a:pt x="48" y="1"/>
                    </a:lnTo>
                    <a:lnTo>
                      <a:pt x="37" y="5"/>
                    </a:lnTo>
                    <a:lnTo>
                      <a:pt x="27" y="9"/>
                    </a:lnTo>
                    <a:lnTo>
                      <a:pt x="18" y="17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8"/>
                    </a:lnTo>
                    <a:lnTo>
                      <a:pt x="0" y="59"/>
                    </a:lnTo>
                    <a:lnTo>
                      <a:pt x="2" y="73"/>
                    </a:lnTo>
                    <a:lnTo>
                      <a:pt x="4" y="82"/>
                    </a:lnTo>
                    <a:lnTo>
                      <a:pt x="10" y="94"/>
                    </a:lnTo>
                    <a:lnTo>
                      <a:pt x="18" y="101"/>
                    </a:lnTo>
                    <a:lnTo>
                      <a:pt x="27" y="109"/>
                    </a:lnTo>
                    <a:lnTo>
                      <a:pt x="37" y="115"/>
                    </a:lnTo>
                    <a:lnTo>
                      <a:pt x="48" y="119"/>
                    </a:lnTo>
                    <a:lnTo>
                      <a:pt x="60" y="119"/>
                    </a:lnTo>
                    <a:lnTo>
                      <a:pt x="71" y="119"/>
                    </a:lnTo>
                    <a:lnTo>
                      <a:pt x="83" y="115"/>
                    </a:lnTo>
                    <a:lnTo>
                      <a:pt x="94" y="109"/>
                    </a:lnTo>
                    <a:lnTo>
                      <a:pt x="102" y="101"/>
                    </a:lnTo>
                    <a:lnTo>
                      <a:pt x="110" y="94"/>
                    </a:lnTo>
                    <a:lnTo>
                      <a:pt x="116" y="82"/>
                    </a:lnTo>
                    <a:lnTo>
                      <a:pt x="119" y="73"/>
                    </a:lnTo>
                    <a:lnTo>
                      <a:pt x="119" y="59"/>
                    </a:lnTo>
                    <a:lnTo>
                      <a:pt x="121" y="59"/>
                    </a:lnTo>
                    <a:close/>
                  </a:path>
                </a:pathLst>
              </a:cu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23" name="Freeform 8951"/>
              <p:cNvSpPr>
                <a:spLocks/>
              </p:cNvSpPr>
              <p:nvPr/>
            </p:nvSpPr>
            <p:spPr bwMode="auto">
              <a:xfrm>
                <a:off x="1990" y="3072"/>
                <a:ext cx="119" cy="119"/>
              </a:xfrm>
              <a:custGeom>
                <a:avLst/>
                <a:gdLst>
                  <a:gd name="T0" fmla="*/ 119 w 119"/>
                  <a:gd name="T1" fmla="*/ 48 h 119"/>
                  <a:gd name="T2" fmla="*/ 110 w 119"/>
                  <a:gd name="T3" fmla="*/ 26 h 119"/>
                  <a:gd name="T4" fmla="*/ 94 w 119"/>
                  <a:gd name="T5" fmla="*/ 9 h 119"/>
                  <a:gd name="T6" fmla="*/ 71 w 119"/>
                  <a:gd name="T7" fmla="*/ 1 h 119"/>
                  <a:gd name="T8" fmla="*/ 48 w 119"/>
                  <a:gd name="T9" fmla="*/ 1 h 119"/>
                  <a:gd name="T10" fmla="*/ 27 w 119"/>
                  <a:gd name="T11" fmla="*/ 9 h 119"/>
                  <a:gd name="T12" fmla="*/ 10 w 119"/>
                  <a:gd name="T13" fmla="*/ 26 h 119"/>
                  <a:gd name="T14" fmla="*/ 2 w 119"/>
                  <a:gd name="T15" fmla="*/ 48 h 119"/>
                  <a:gd name="T16" fmla="*/ 2 w 119"/>
                  <a:gd name="T17" fmla="*/ 73 h 119"/>
                  <a:gd name="T18" fmla="*/ 10 w 119"/>
                  <a:gd name="T19" fmla="*/ 94 h 119"/>
                  <a:gd name="T20" fmla="*/ 27 w 119"/>
                  <a:gd name="T21" fmla="*/ 109 h 119"/>
                  <a:gd name="T22" fmla="*/ 48 w 119"/>
                  <a:gd name="T23" fmla="*/ 119 h 119"/>
                  <a:gd name="T24" fmla="*/ 71 w 119"/>
                  <a:gd name="T25" fmla="*/ 119 h 119"/>
                  <a:gd name="T26" fmla="*/ 94 w 119"/>
                  <a:gd name="T27" fmla="*/ 109 h 119"/>
                  <a:gd name="T28" fmla="*/ 110 w 119"/>
                  <a:gd name="T29" fmla="*/ 94 h 119"/>
                  <a:gd name="T30" fmla="*/ 119 w 119"/>
                  <a:gd name="T31" fmla="*/ 73 h 119"/>
                  <a:gd name="T32" fmla="*/ 119 w 119"/>
                  <a:gd name="T33" fmla="*/ 59 h 119"/>
                  <a:gd name="T34" fmla="*/ 116 w 119"/>
                  <a:gd name="T35" fmla="*/ 36 h 119"/>
                  <a:gd name="T36" fmla="*/ 102 w 119"/>
                  <a:gd name="T37" fmla="*/ 17 h 119"/>
                  <a:gd name="T38" fmla="*/ 83 w 119"/>
                  <a:gd name="T39" fmla="*/ 5 h 119"/>
                  <a:gd name="T40" fmla="*/ 60 w 119"/>
                  <a:gd name="T41" fmla="*/ 0 h 119"/>
                  <a:gd name="T42" fmla="*/ 37 w 119"/>
                  <a:gd name="T43" fmla="*/ 5 h 119"/>
                  <a:gd name="T44" fmla="*/ 18 w 119"/>
                  <a:gd name="T45" fmla="*/ 17 h 119"/>
                  <a:gd name="T46" fmla="*/ 6 w 119"/>
                  <a:gd name="T47" fmla="*/ 36 h 119"/>
                  <a:gd name="T48" fmla="*/ 0 w 119"/>
                  <a:gd name="T49" fmla="*/ 59 h 119"/>
                  <a:gd name="T50" fmla="*/ 6 w 119"/>
                  <a:gd name="T51" fmla="*/ 82 h 119"/>
                  <a:gd name="T52" fmla="*/ 18 w 119"/>
                  <a:gd name="T53" fmla="*/ 101 h 119"/>
                  <a:gd name="T54" fmla="*/ 37 w 119"/>
                  <a:gd name="T55" fmla="*/ 115 h 119"/>
                  <a:gd name="T56" fmla="*/ 60 w 119"/>
                  <a:gd name="T57" fmla="*/ 119 h 119"/>
                  <a:gd name="T58" fmla="*/ 83 w 119"/>
                  <a:gd name="T59" fmla="*/ 115 h 119"/>
                  <a:gd name="T60" fmla="*/ 102 w 119"/>
                  <a:gd name="T61" fmla="*/ 101 h 119"/>
                  <a:gd name="T62" fmla="*/ 116 w 119"/>
                  <a:gd name="T63" fmla="*/ 82 h 119"/>
                  <a:gd name="T64" fmla="*/ 119 w 119"/>
                  <a:gd name="T65" fmla="*/ 5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9" y="48"/>
                    </a:lnTo>
                    <a:lnTo>
                      <a:pt x="116" y="36"/>
                    </a:lnTo>
                    <a:lnTo>
                      <a:pt x="110" y="26"/>
                    </a:lnTo>
                    <a:lnTo>
                      <a:pt x="102" y="17"/>
                    </a:lnTo>
                    <a:lnTo>
                      <a:pt x="94" y="9"/>
                    </a:lnTo>
                    <a:lnTo>
                      <a:pt x="83" y="5"/>
                    </a:lnTo>
                    <a:lnTo>
                      <a:pt x="71" y="1"/>
                    </a:lnTo>
                    <a:lnTo>
                      <a:pt x="60" y="0"/>
                    </a:lnTo>
                    <a:lnTo>
                      <a:pt x="48" y="1"/>
                    </a:lnTo>
                    <a:lnTo>
                      <a:pt x="37" y="5"/>
                    </a:lnTo>
                    <a:lnTo>
                      <a:pt x="27" y="9"/>
                    </a:lnTo>
                    <a:lnTo>
                      <a:pt x="18" y="17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8"/>
                    </a:lnTo>
                    <a:lnTo>
                      <a:pt x="0" y="59"/>
                    </a:lnTo>
                    <a:lnTo>
                      <a:pt x="2" y="73"/>
                    </a:lnTo>
                    <a:lnTo>
                      <a:pt x="4" y="82"/>
                    </a:lnTo>
                    <a:lnTo>
                      <a:pt x="10" y="94"/>
                    </a:lnTo>
                    <a:lnTo>
                      <a:pt x="18" y="101"/>
                    </a:lnTo>
                    <a:lnTo>
                      <a:pt x="27" y="109"/>
                    </a:lnTo>
                    <a:lnTo>
                      <a:pt x="37" y="115"/>
                    </a:lnTo>
                    <a:lnTo>
                      <a:pt x="48" y="119"/>
                    </a:lnTo>
                    <a:lnTo>
                      <a:pt x="60" y="119"/>
                    </a:lnTo>
                    <a:lnTo>
                      <a:pt x="71" y="119"/>
                    </a:lnTo>
                    <a:lnTo>
                      <a:pt x="83" y="115"/>
                    </a:lnTo>
                    <a:lnTo>
                      <a:pt x="94" y="109"/>
                    </a:lnTo>
                    <a:lnTo>
                      <a:pt x="102" y="101"/>
                    </a:lnTo>
                    <a:lnTo>
                      <a:pt x="110" y="94"/>
                    </a:lnTo>
                    <a:lnTo>
                      <a:pt x="116" y="82"/>
                    </a:lnTo>
                    <a:lnTo>
                      <a:pt x="119" y="73"/>
                    </a:lnTo>
                    <a:lnTo>
                      <a:pt x="119" y="59"/>
                    </a:lnTo>
                    <a:lnTo>
                      <a:pt x="119" y="59"/>
                    </a:lnTo>
                    <a:lnTo>
                      <a:pt x="119" y="48"/>
                    </a:lnTo>
                    <a:lnTo>
                      <a:pt x="116" y="36"/>
                    </a:lnTo>
                    <a:lnTo>
                      <a:pt x="110" y="26"/>
                    </a:lnTo>
                    <a:lnTo>
                      <a:pt x="102" y="17"/>
                    </a:lnTo>
                    <a:lnTo>
                      <a:pt x="93" y="11"/>
                    </a:lnTo>
                    <a:lnTo>
                      <a:pt x="83" y="5"/>
                    </a:lnTo>
                    <a:lnTo>
                      <a:pt x="71" y="1"/>
                    </a:lnTo>
                    <a:lnTo>
                      <a:pt x="60" y="0"/>
                    </a:lnTo>
                    <a:lnTo>
                      <a:pt x="48" y="1"/>
                    </a:lnTo>
                    <a:lnTo>
                      <a:pt x="37" y="5"/>
                    </a:lnTo>
                    <a:lnTo>
                      <a:pt x="27" y="11"/>
                    </a:lnTo>
                    <a:lnTo>
                      <a:pt x="18" y="17"/>
                    </a:lnTo>
                    <a:lnTo>
                      <a:pt x="12" y="26"/>
                    </a:lnTo>
                    <a:lnTo>
                      <a:pt x="6" y="36"/>
                    </a:lnTo>
                    <a:lnTo>
                      <a:pt x="2" y="48"/>
                    </a:lnTo>
                    <a:lnTo>
                      <a:pt x="0" y="59"/>
                    </a:lnTo>
                    <a:lnTo>
                      <a:pt x="2" y="73"/>
                    </a:lnTo>
                    <a:lnTo>
                      <a:pt x="6" y="82"/>
                    </a:lnTo>
                    <a:lnTo>
                      <a:pt x="12" y="94"/>
                    </a:lnTo>
                    <a:lnTo>
                      <a:pt x="18" y="101"/>
                    </a:lnTo>
                    <a:lnTo>
                      <a:pt x="27" y="109"/>
                    </a:lnTo>
                    <a:lnTo>
                      <a:pt x="37" y="115"/>
                    </a:lnTo>
                    <a:lnTo>
                      <a:pt x="48" y="119"/>
                    </a:lnTo>
                    <a:lnTo>
                      <a:pt x="60" y="119"/>
                    </a:lnTo>
                    <a:lnTo>
                      <a:pt x="71" y="119"/>
                    </a:lnTo>
                    <a:lnTo>
                      <a:pt x="83" y="115"/>
                    </a:lnTo>
                    <a:lnTo>
                      <a:pt x="93" y="109"/>
                    </a:lnTo>
                    <a:lnTo>
                      <a:pt x="102" y="101"/>
                    </a:lnTo>
                    <a:lnTo>
                      <a:pt x="110" y="94"/>
                    </a:lnTo>
                    <a:lnTo>
                      <a:pt x="116" y="82"/>
                    </a:lnTo>
                    <a:lnTo>
                      <a:pt x="119" y="73"/>
                    </a:lnTo>
                    <a:lnTo>
                      <a:pt x="119" y="59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24" name="Freeform 8952"/>
              <p:cNvSpPr>
                <a:spLocks/>
              </p:cNvSpPr>
              <p:nvPr/>
            </p:nvSpPr>
            <p:spPr bwMode="auto">
              <a:xfrm>
                <a:off x="1990" y="3072"/>
                <a:ext cx="119" cy="119"/>
              </a:xfrm>
              <a:custGeom>
                <a:avLst/>
                <a:gdLst>
                  <a:gd name="T0" fmla="*/ 119 w 119"/>
                  <a:gd name="T1" fmla="*/ 48 h 119"/>
                  <a:gd name="T2" fmla="*/ 110 w 119"/>
                  <a:gd name="T3" fmla="*/ 26 h 119"/>
                  <a:gd name="T4" fmla="*/ 93 w 119"/>
                  <a:gd name="T5" fmla="*/ 11 h 119"/>
                  <a:gd name="T6" fmla="*/ 71 w 119"/>
                  <a:gd name="T7" fmla="*/ 1 h 119"/>
                  <a:gd name="T8" fmla="*/ 48 w 119"/>
                  <a:gd name="T9" fmla="*/ 1 h 119"/>
                  <a:gd name="T10" fmla="*/ 27 w 119"/>
                  <a:gd name="T11" fmla="*/ 11 h 119"/>
                  <a:gd name="T12" fmla="*/ 12 w 119"/>
                  <a:gd name="T13" fmla="*/ 26 h 119"/>
                  <a:gd name="T14" fmla="*/ 2 w 119"/>
                  <a:gd name="T15" fmla="*/ 48 h 119"/>
                  <a:gd name="T16" fmla="*/ 2 w 119"/>
                  <a:gd name="T17" fmla="*/ 73 h 119"/>
                  <a:gd name="T18" fmla="*/ 12 w 119"/>
                  <a:gd name="T19" fmla="*/ 94 h 119"/>
                  <a:gd name="T20" fmla="*/ 27 w 119"/>
                  <a:gd name="T21" fmla="*/ 109 h 119"/>
                  <a:gd name="T22" fmla="*/ 48 w 119"/>
                  <a:gd name="T23" fmla="*/ 119 h 119"/>
                  <a:gd name="T24" fmla="*/ 71 w 119"/>
                  <a:gd name="T25" fmla="*/ 119 h 119"/>
                  <a:gd name="T26" fmla="*/ 93 w 119"/>
                  <a:gd name="T27" fmla="*/ 109 h 119"/>
                  <a:gd name="T28" fmla="*/ 110 w 119"/>
                  <a:gd name="T29" fmla="*/ 94 h 119"/>
                  <a:gd name="T30" fmla="*/ 119 w 119"/>
                  <a:gd name="T31" fmla="*/ 73 h 119"/>
                  <a:gd name="T32" fmla="*/ 119 w 119"/>
                  <a:gd name="T33" fmla="*/ 59 h 119"/>
                  <a:gd name="T34" fmla="*/ 114 w 119"/>
                  <a:gd name="T35" fmla="*/ 36 h 119"/>
                  <a:gd name="T36" fmla="*/ 102 w 119"/>
                  <a:gd name="T37" fmla="*/ 19 h 119"/>
                  <a:gd name="T38" fmla="*/ 83 w 119"/>
                  <a:gd name="T39" fmla="*/ 5 h 119"/>
                  <a:gd name="T40" fmla="*/ 60 w 119"/>
                  <a:gd name="T41" fmla="*/ 1 h 119"/>
                  <a:gd name="T42" fmla="*/ 37 w 119"/>
                  <a:gd name="T43" fmla="*/ 5 h 119"/>
                  <a:gd name="T44" fmla="*/ 20 w 119"/>
                  <a:gd name="T45" fmla="*/ 19 h 119"/>
                  <a:gd name="T46" fmla="*/ 6 w 119"/>
                  <a:gd name="T47" fmla="*/ 36 h 119"/>
                  <a:gd name="T48" fmla="*/ 2 w 119"/>
                  <a:gd name="T49" fmla="*/ 59 h 119"/>
                  <a:gd name="T50" fmla="*/ 6 w 119"/>
                  <a:gd name="T51" fmla="*/ 82 h 119"/>
                  <a:gd name="T52" fmla="*/ 20 w 119"/>
                  <a:gd name="T53" fmla="*/ 101 h 119"/>
                  <a:gd name="T54" fmla="*/ 37 w 119"/>
                  <a:gd name="T55" fmla="*/ 115 h 119"/>
                  <a:gd name="T56" fmla="*/ 60 w 119"/>
                  <a:gd name="T57" fmla="*/ 119 h 119"/>
                  <a:gd name="T58" fmla="*/ 83 w 119"/>
                  <a:gd name="T59" fmla="*/ 115 h 119"/>
                  <a:gd name="T60" fmla="*/ 102 w 119"/>
                  <a:gd name="T61" fmla="*/ 101 h 119"/>
                  <a:gd name="T62" fmla="*/ 114 w 119"/>
                  <a:gd name="T63" fmla="*/ 82 h 119"/>
                  <a:gd name="T64" fmla="*/ 119 w 119"/>
                  <a:gd name="T65" fmla="*/ 5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9" y="48"/>
                    </a:lnTo>
                    <a:lnTo>
                      <a:pt x="116" y="36"/>
                    </a:lnTo>
                    <a:lnTo>
                      <a:pt x="110" y="26"/>
                    </a:lnTo>
                    <a:lnTo>
                      <a:pt x="102" y="17"/>
                    </a:lnTo>
                    <a:lnTo>
                      <a:pt x="93" y="11"/>
                    </a:lnTo>
                    <a:lnTo>
                      <a:pt x="83" y="5"/>
                    </a:lnTo>
                    <a:lnTo>
                      <a:pt x="71" y="1"/>
                    </a:lnTo>
                    <a:lnTo>
                      <a:pt x="60" y="0"/>
                    </a:lnTo>
                    <a:lnTo>
                      <a:pt x="48" y="1"/>
                    </a:lnTo>
                    <a:lnTo>
                      <a:pt x="37" y="5"/>
                    </a:lnTo>
                    <a:lnTo>
                      <a:pt x="27" y="11"/>
                    </a:lnTo>
                    <a:lnTo>
                      <a:pt x="18" y="17"/>
                    </a:lnTo>
                    <a:lnTo>
                      <a:pt x="12" y="26"/>
                    </a:lnTo>
                    <a:lnTo>
                      <a:pt x="6" y="36"/>
                    </a:lnTo>
                    <a:lnTo>
                      <a:pt x="2" y="48"/>
                    </a:lnTo>
                    <a:lnTo>
                      <a:pt x="0" y="59"/>
                    </a:lnTo>
                    <a:lnTo>
                      <a:pt x="2" y="73"/>
                    </a:lnTo>
                    <a:lnTo>
                      <a:pt x="6" y="82"/>
                    </a:lnTo>
                    <a:lnTo>
                      <a:pt x="12" y="94"/>
                    </a:lnTo>
                    <a:lnTo>
                      <a:pt x="18" y="101"/>
                    </a:lnTo>
                    <a:lnTo>
                      <a:pt x="27" y="109"/>
                    </a:lnTo>
                    <a:lnTo>
                      <a:pt x="37" y="115"/>
                    </a:lnTo>
                    <a:lnTo>
                      <a:pt x="48" y="119"/>
                    </a:lnTo>
                    <a:lnTo>
                      <a:pt x="60" y="119"/>
                    </a:lnTo>
                    <a:lnTo>
                      <a:pt x="71" y="119"/>
                    </a:lnTo>
                    <a:lnTo>
                      <a:pt x="83" y="115"/>
                    </a:lnTo>
                    <a:lnTo>
                      <a:pt x="93" y="109"/>
                    </a:lnTo>
                    <a:lnTo>
                      <a:pt x="102" y="101"/>
                    </a:lnTo>
                    <a:lnTo>
                      <a:pt x="110" y="94"/>
                    </a:lnTo>
                    <a:lnTo>
                      <a:pt x="116" y="82"/>
                    </a:lnTo>
                    <a:lnTo>
                      <a:pt x="119" y="73"/>
                    </a:lnTo>
                    <a:lnTo>
                      <a:pt x="119" y="59"/>
                    </a:lnTo>
                    <a:lnTo>
                      <a:pt x="119" y="59"/>
                    </a:lnTo>
                    <a:lnTo>
                      <a:pt x="117" y="48"/>
                    </a:lnTo>
                    <a:lnTo>
                      <a:pt x="114" y="36"/>
                    </a:lnTo>
                    <a:lnTo>
                      <a:pt x="110" y="26"/>
                    </a:lnTo>
                    <a:lnTo>
                      <a:pt x="102" y="19"/>
                    </a:lnTo>
                    <a:lnTo>
                      <a:pt x="93" y="11"/>
                    </a:lnTo>
                    <a:lnTo>
                      <a:pt x="83" y="5"/>
                    </a:lnTo>
                    <a:lnTo>
                      <a:pt x="71" y="1"/>
                    </a:lnTo>
                    <a:lnTo>
                      <a:pt x="60" y="1"/>
                    </a:lnTo>
                    <a:lnTo>
                      <a:pt x="48" y="1"/>
                    </a:lnTo>
                    <a:lnTo>
                      <a:pt x="37" y="5"/>
                    </a:lnTo>
                    <a:lnTo>
                      <a:pt x="27" y="11"/>
                    </a:lnTo>
                    <a:lnTo>
                      <a:pt x="20" y="19"/>
                    </a:lnTo>
                    <a:lnTo>
                      <a:pt x="12" y="26"/>
                    </a:lnTo>
                    <a:lnTo>
                      <a:pt x="6" y="36"/>
                    </a:lnTo>
                    <a:lnTo>
                      <a:pt x="2" y="48"/>
                    </a:lnTo>
                    <a:lnTo>
                      <a:pt x="2" y="59"/>
                    </a:lnTo>
                    <a:lnTo>
                      <a:pt x="2" y="71"/>
                    </a:lnTo>
                    <a:lnTo>
                      <a:pt x="6" y="82"/>
                    </a:lnTo>
                    <a:lnTo>
                      <a:pt x="12" y="92"/>
                    </a:lnTo>
                    <a:lnTo>
                      <a:pt x="20" y="101"/>
                    </a:lnTo>
                    <a:lnTo>
                      <a:pt x="27" y="109"/>
                    </a:lnTo>
                    <a:lnTo>
                      <a:pt x="37" y="115"/>
                    </a:lnTo>
                    <a:lnTo>
                      <a:pt x="48" y="117"/>
                    </a:lnTo>
                    <a:lnTo>
                      <a:pt x="60" y="119"/>
                    </a:lnTo>
                    <a:lnTo>
                      <a:pt x="71" y="117"/>
                    </a:lnTo>
                    <a:lnTo>
                      <a:pt x="83" y="115"/>
                    </a:lnTo>
                    <a:lnTo>
                      <a:pt x="93" y="109"/>
                    </a:lnTo>
                    <a:lnTo>
                      <a:pt x="102" y="101"/>
                    </a:lnTo>
                    <a:lnTo>
                      <a:pt x="110" y="92"/>
                    </a:lnTo>
                    <a:lnTo>
                      <a:pt x="114" y="82"/>
                    </a:lnTo>
                    <a:lnTo>
                      <a:pt x="117" y="71"/>
                    </a:lnTo>
                    <a:lnTo>
                      <a:pt x="119" y="59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FF58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25" name="Freeform 8953"/>
              <p:cNvSpPr>
                <a:spLocks/>
              </p:cNvSpPr>
              <p:nvPr/>
            </p:nvSpPr>
            <p:spPr bwMode="auto">
              <a:xfrm>
                <a:off x="1992" y="3073"/>
                <a:ext cx="117" cy="118"/>
              </a:xfrm>
              <a:custGeom>
                <a:avLst/>
                <a:gdLst>
                  <a:gd name="T0" fmla="*/ 115 w 117"/>
                  <a:gd name="T1" fmla="*/ 47 h 118"/>
                  <a:gd name="T2" fmla="*/ 108 w 117"/>
                  <a:gd name="T3" fmla="*/ 25 h 118"/>
                  <a:gd name="T4" fmla="*/ 91 w 117"/>
                  <a:gd name="T5" fmla="*/ 10 h 118"/>
                  <a:gd name="T6" fmla="*/ 69 w 117"/>
                  <a:gd name="T7" fmla="*/ 0 h 118"/>
                  <a:gd name="T8" fmla="*/ 46 w 117"/>
                  <a:gd name="T9" fmla="*/ 0 h 118"/>
                  <a:gd name="T10" fmla="*/ 25 w 117"/>
                  <a:gd name="T11" fmla="*/ 10 h 118"/>
                  <a:gd name="T12" fmla="*/ 10 w 117"/>
                  <a:gd name="T13" fmla="*/ 25 h 118"/>
                  <a:gd name="T14" fmla="*/ 0 w 117"/>
                  <a:gd name="T15" fmla="*/ 47 h 118"/>
                  <a:gd name="T16" fmla="*/ 0 w 117"/>
                  <a:gd name="T17" fmla="*/ 70 h 118"/>
                  <a:gd name="T18" fmla="*/ 10 w 117"/>
                  <a:gd name="T19" fmla="*/ 91 h 118"/>
                  <a:gd name="T20" fmla="*/ 25 w 117"/>
                  <a:gd name="T21" fmla="*/ 108 h 118"/>
                  <a:gd name="T22" fmla="*/ 46 w 117"/>
                  <a:gd name="T23" fmla="*/ 116 h 118"/>
                  <a:gd name="T24" fmla="*/ 69 w 117"/>
                  <a:gd name="T25" fmla="*/ 116 h 118"/>
                  <a:gd name="T26" fmla="*/ 91 w 117"/>
                  <a:gd name="T27" fmla="*/ 108 h 118"/>
                  <a:gd name="T28" fmla="*/ 108 w 117"/>
                  <a:gd name="T29" fmla="*/ 91 h 118"/>
                  <a:gd name="T30" fmla="*/ 115 w 117"/>
                  <a:gd name="T31" fmla="*/ 70 h 118"/>
                  <a:gd name="T32" fmla="*/ 117 w 117"/>
                  <a:gd name="T33" fmla="*/ 58 h 118"/>
                  <a:gd name="T34" fmla="*/ 112 w 117"/>
                  <a:gd name="T35" fmla="*/ 37 h 118"/>
                  <a:gd name="T36" fmla="*/ 100 w 117"/>
                  <a:gd name="T37" fmla="*/ 18 h 118"/>
                  <a:gd name="T38" fmla="*/ 81 w 117"/>
                  <a:gd name="T39" fmla="*/ 4 h 118"/>
                  <a:gd name="T40" fmla="*/ 58 w 117"/>
                  <a:gd name="T41" fmla="*/ 0 h 118"/>
                  <a:gd name="T42" fmla="*/ 35 w 117"/>
                  <a:gd name="T43" fmla="*/ 4 h 118"/>
                  <a:gd name="T44" fmla="*/ 18 w 117"/>
                  <a:gd name="T45" fmla="*/ 18 h 118"/>
                  <a:gd name="T46" fmla="*/ 4 w 117"/>
                  <a:gd name="T47" fmla="*/ 37 h 118"/>
                  <a:gd name="T48" fmla="*/ 0 w 117"/>
                  <a:gd name="T49" fmla="*/ 58 h 118"/>
                  <a:gd name="T50" fmla="*/ 4 w 117"/>
                  <a:gd name="T51" fmla="*/ 81 h 118"/>
                  <a:gd name="T52" fmla="*/ 18 w 117"/>
                  <a:gd name="T53" fmla="*/ 100 h 118"/>
                  <a:gd name="T54" fmla="*/ 35 w 117"/>
                  <a:gd name="T55" fmla="*/ 112 h 118"/>
                  <a:gd name="T56" fmla="*/ 58 w 117"/>
                  <a:gd name="T57" fmla="*/ 118 h 118"/>
                  <a:gd name="T58" fmla="*/ 81 w 117"/>
                  <a:gd name="T59" fmla="*/ 112 h 118"/>
                  <a:gd name="T60" fmla="*/ 100 w 117"/>
                  <a:gd name="T61" fmla="*/ 100 h 118"/>
                  <a:gd name="T62" fmla="*/ 112 w 117"/>
                  <a:gd name="T63" fmla="*/ 81 h 118"/>
                  <a:gd name="T64" fmla="*/ 117 w 117"/>
                  <a:gd name="T65" fmla="*/ 5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7" h="118">
                    <a:moveTo>
                      <a:pt x="117" y="58"/>
                    </a:moveTo>
                    <a:lnTo>
                      <a:pt x="115" y="47"/>
                    </a:lnTo>
                    <a:lnTo>
                      <a:pt x="112" y="35"/>
                    </a:lnTo>
                    <a:lnTo>
                      <a:pt x="108" y="25"/>
                    </a:lnTo>
                    <a:lnTo>
                      <a:pt x="100" y="18"/>
                    </a:lnTo>
                    <a:lnTo>
                      <a:pt x="91" y="10"/>
                    </a:lnTo>
                    <a:lnTo>
                      <a:pt x="81" y="4"/>
                    </a:lnTo>
                    <a:lnTo>
                      <a:pt x="69" y="0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0" y="47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4" y="81"/>
                    </a:lnTo>
                    <a:lnTo>
                      <a:pt x="10" y="91"/>
                    </a:lnTo>
                    <a:lnTo>
                      <a:pt x="18" y="100"/>
                    </a:lnTo>
                    <a:lnTo>
                      <a:pt x="25" y="108"/>
                    </a:lnTo>
                    <a:lnTo>
                      <a:pt x="35" y="114"/>
                    </a:lnTo>
                    <a:lnTo>
                      <a:pt x="46" y="116"/>
                    </a:lnTo>
                    <a:lnTo>
                      <a:pt x="58" y="118"/>
                    </a:lnTo>
                    <a:lnTo>
                      <a:pt x="69" y="116"/>
                    </a:lnTo>
                    <a:lnTo>
                      <a:pt x="81" y="114"/>
                    </a:lnTo>
                    <a:lnTo>
                      <a:pt x="91" y="108"/>
                    </a:lnTo>
                    <a:lnTo>
                      <a:pt x="100" y="100"/>
                    </a:lnTo>
                    <a:lnTo>
                      <a:pt x="108" y="91"/>
                    </a:lnTo>
                    <a:lnTo>
                      <a:pt x="112" y="81"/>
                    </a:lnTo>
                    <a:lnTo>
                      <a:pt x="115" y="70"/>
                    </a:lnTo>
                    <a:lnTo>
                      <a:pt x="117" y="58"/>
                    </a:lnTo>
                    <a:lnTo>
                      <a:pt x="117" y="58"/>
                    </a:lnTo>
                    <a:lnTo>
                      <a:pt x="115" y="47"/>
                    </a:lnTo>
                    <a:lnTo>
                      <a:pt x="112" y="37"/>
                    </a:lnTo>
                    <a:lnTo>
                      <a:pt x="106" y="25"/>
                    </a:lnTo>
                    <a:lnTo>
                      <a:pt x="100" y="18"/>
                    </a:lnTo>
                    <a:lnTo>
                      <a:pt x="91" y="10"/>
                    </a:lnTo>
                    <a:lnTo>
                      <a:pt x="81" y="4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0" y="25"/>
                    </a:lnTo>
                    <a:lnTo>
                      <a:pt x="4" y="37"/>
                    </a:lnTo>
                    <a:lnTo>
                      <a:pt x="0" y="47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4" y="81"/>
                    </a:lnTo>
                    <a:lnTo>
                      <a:pt x="10" y="91"/>
                    </a:lnTo>
                    <a:lnTo>
                      <a:pt x="18" y="100"/>
                    </a:lnTo>
                    <a:lnTo>
                      <a:pt x="25" y="106"/>
                    </a:lnTo>
                    <a:lnTo>
                      <a:pt x="35" y="112"/>
                    </a:lnTo>
                    <a:lnTo>
                      <a:pt x="46" y="116"/>
                    </a:lnTo>
                    <a:lnTo>
                      <a:pt x="58" y="118"/>
                    </a:lnTo>
                    <a:lnTo>
                      <a:pt x="69" y="116"/>
                    </a:lnTo>
                    <a:lnTo>
                      <a:pt x="81" y="112"/>
                    </a:lnTo>
                    <a:lnTo>
                      <a:pt x="91" y="106"/>
                    </a:lnTo>
                    <a:lnTo>
                      <a:pt x="100" y="100"/>
                    </a:lnTo>
                    <a:lnTo>
                      <a:pt x="106" y="91"/>
                    </a:lnTo>
                    <a:lnTo>
                      <a:pt x="112" y="81"/>
                    </a:lnTo>
                    <a:lnTo>
                      <a:pt x="115" y="70"/>
                    </a:lnTo>
                    <a:lnTo>
                      <a:pt x="117" y="58"/>
                    </a:lnTo>
                    <a:lnTo>
                      <a:pt x="117" y="58"/>
                    </a:lnTo>
                    <a:close/>
                  </a:path>
                </a:pathLst>
              </a:custGeom>
              <a:solidFill>
                <a:srgbClr val="FF5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26" name="Freeform 8954"/>
              <p:cNvSpPr>
                <a:spLocks/>
              </p:cNvSpPr>
              <p:nvPr/>
            </p:nvSpPr>
            <p:spPr bwMode="auto">
              <a:xfrm>
                <a:off x="1992" y="3073"/>
                <a:ext cx="117" cy="118"/>
              </a:xfrm>
              <a:custGeom>
                <a:avLst/>
                <a:gdLst>
                  <a:gd name="T0" fmla="*/ 115 w 117"/>
                  <a:gd name="T1" fmla="*/ 47 h 118"/>
                  <a:gd name="T2" fmla="*/ 106 w 117"/>
                  <a:gd name="T3" fmla="*/ 25 h 118"/>
                  <a:gd name="T4" fmla="*/ 91 w 117"/>
                  <a:gd name="T5" fmla="*/ 10 h 118"/>
                  <a:gd name="T6" fmla="*/ 69 w 117"/>
                  <a:gd name="T7" fmla="*/ 2 h 118"/>
                  <a:gd name="T8" fmla="*/ 46 w 117"/>
                  <a:gd name="T9" fmla="*/ 2 h 118"/>
                  <a:gd name="T10" fmla="*/ 25 w 117"/>
                  <a:gd name="T11" fmla="*/ 10 h 118"/>
                  <a:gd name="T12" fmla="*/ 10 w 117"/>
                  <a:gd name="T13" fmla="*/ 25 h 118"/>
                  <a:gd name="T14" fmla="*/ 0 w 117"/>
                  <a:gd name="T15" fmla="*/ 47 h 118"/>
                  <a:gd name="T16" fmla="*/ 0 w 117"/>
                  <a:gd name="T17" fmla="*/ 70 h 118"/>
                  <a:gd name="T18" fmla="*/ 10 w 117"/>
                  <a:gd name="T19" fmla="*/ 91 h 118"/>
                  <a:gd name="T20" fmla="*/ 25 w 117"/>
                  <a:gd name="T21" fmla="*/ 106 h 118"/>
                  <a:gd name="T22" fmla="*/ 46 w 117"/>
                  <a:gd name="T23" fmla="*/ 116 h 118"/>
                  <a:gd name="T24" fmla="*/ 69 w 117"/>
                  <a:gd name="T25" fmla="*/ 116 h 118"/>
                  <a:gd name="T26" fmla="*/ 91 w 117"/>
                  <a:gd name="T27" fmla="*/ 106 h 118"/>
                  <a:gd name="T28" fmla="*/ 106 w 117"/>
                  <a:gd name="T29" fmla="*/ 91 h 118"/>
                  <a:gd name="T30" fmla="*/ 115 w 117"/>
                  <a:gd name="T31" fmla="*/ 70 h 118"/>
                  <a:gd name="T32" fmla="*/ 115 w 117"/>
                  <a:gd name="T33" fmla="*/ 58 h 118"/>
                  <a:gd name="T34" fmla="*/ 112 w 117"/>
                  <a:gd name="T35" fmla="*/ 37 h 118"/>
                  <a:gd name="T36" fmla="*/ 98 w 117"/>
                  <a:gd name="T37" fmla="*/ 18 h 118"/>
                  <a:gd name="T38" fmla="*/ 81 w 117"/>
                  <a:gd name="T39" fmla="*/ 6 h 118"/>
                  <a:gd name="T40" fmla="*/ 58 w 117"/>
                  <a:gd name="T41" fmla="*/ 0 h 118"/>
                  <a:gd name="T42" fmla="*/ 35 w 117"/>
                  <a:gd name="T43" fmla="*/ 6 h 118"/>
                  <a:gd name="T44" fmla="*/ 18 w 117"/>
                  <a:gd name="T45" fmla="*/ 18 h 118"/>
                  <a:gd name="T46" fmla="*/ 4 w 117"/>
                  <a:gd name="T47" fmla="*/ 37 h 118"/>
                  <a:gd name="T48" fmla="*/ 0 w 117"/>
                  <a:gd name="T49" fmla="*/ 58 h 118"/>
                  <a:gd name="T50" fmla="*/ 4 w 117"/>
                  <a:gd name="T51" fmla="*/ 81 h 118"/>
                  <a:gd name="T52" fmla="*/ 18 w 117"/>
                  <a:gd name="T53" fmla="*/ 100 h 118"/>
                  <a:gd name="T54" fmla="*/ 35 w 117"/>
                  <a:gd name="T55" fmla="*/ 112 h 118"/>
                  <a:gd name="T56" fmla="*/ 58 w 117"/>
                  <a:gd name="T57" fmla="*/ 116 h 118"/>
                  <a:gd name="T58" fmla="*/ 81 w 117"/>
                  <a:gd name="T59" fmla="*/ 112 h 118"/>
                  <a:gd name="T60" fmla="*/ 98 w 117"/>
                  <a:gd name="T61" fmla="*/ 100 h 118"/>
                  <a:gd name="T62" fmla="*/ 112 w 117"/>
                  <a:gd name="T63" fmla="*/ 81 h 118"/>
                  <a:gd name="T64" fmla="*/ 115 w 117"/>
                  <a:gd name="T65" fmla="*/ 5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7" h="118">
                    <a:moveTo>
                      <a:pt x="117" y="58"/>
                    </a:moveTo>
                    <a:lnTo>
                      <a:pt x="115" y="47"/>
                    </a:lnTo>
                    <a:lnTo>
                      <a:pt x="112" y="37"/>
                    </a:lnTo>
                    <a:lnTo>
                      <a:pt x="106" y="25"/>
                    </a:lnTo>
                    <a:lnTo>
                      <a:pt x="100" y="18"/>
                    </a:lnTo>
                    <a:lnTo>
                      <a:pt x="91" y="10"/>
                    </a:lnTo>
                    <a:lnTo>
                      <a:pt x="81" y="4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0" y="25"/>
                    </a:lnTo>
                    <a:lnTo>
                      <a:pt x="4" y="37"/>
                    </a:lnTo>
                    <a:lnTo>
                      <a:pt x="0" y="47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4" y="81"/>
                    </a:lnTo>
                    <a:lnTo>
                      <a:pt x="10" y="91"/>
                    </a:lnTo>
                    <a:lnTo>
                      <a:pt x="18" y="100"/>
                    </a:lnTo>
                    <a:lnTo>
                      <a:pt x="25" y="106"/>
                    </a:lnTo>
                    <a:lnTo>
                      <a:pt x="35" y="112"/>
                    </a:lnTo>
                    <a:lnTo>
                      <a:pt x="46" y="116"/>
                    </a:lnTo>
                    <a:lnTo>
                      <a:pt x="58" y="118"/>
                    </a:lnTo>
                    <a:lnTo>
                      <a:pt x="69" y="116"/>
                    </a:lnTo>
                    <a:lnTo>
                      <a:pt x="81" y="112"/>
                    </a:lnTo>
                    <a:lnTo>
                      <a:pt x="91" y="106"/>
                    </a:lnTo>
                    <a:lnTo>
                      <a:pt x="100" y="100"/>
                    </a:lnTo>
                    <a:lnTo>
                      <a:pt x="106" y="91"/>
                    </a:lnTo>
                    <a:lnTo>
                      <a:pt x="112" y="81"/>
                    </a:lnTo>
                    <a:lnTo>
                      <a:pt x="115" y="70"/>
                    </a:lnTo>
                    <a:lnTo>
                      <a:pt x="117" y="58"/>
                    </a:lnTo>
                    <a:lnTo>
                      <a:pt x="115" y="58"/>
                    </a:lnTo>
                    <a:lnTo>
                      <a:pt x="115" y="47"/>
                    </a:lnTo>
                    <a:lnTo>
                      <a:pt x="112" y="37"/>
                    </a:lnTo>
                    <a:lnTo>
                      <a:pt x="106" y="27"/>
                    </a:lnTo>
                    <a:lnTo>
                      <a:pt x="98" y="18"/>
                    </a:lnTo>
                    <a:lnTo>
                      <a:pt x="91" y="10"/>
                    </a:lnTo>
                    <a:lnTo>
                      <a:pt x="81" y="6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2" y="47"/>
                    </a:lnTo>
                    <a:lnTo>
                      <a:pt x="0" y="58"/>
                    </a:lnTo>
                    <a:lnTo>
                      <a:pt x="2" y="70"/>
                    </a:lnTo>
                    <a:lnTo>
                      <a:pt x="4" y="81"/>
                    </a:lnTo>
                    <a:lnTo>
                      <a:pt x="10" y="91"/>
                    </a:lnTo>
                    <a:lnTo>
                      <a:pt x="18" y="100"/>
                    </a:lnTo>
                    <a:lnTo>
                      <a:pt x="25" y="106"/>
                    </a:lnTo>
                    <a:lnTo>
                      <a:pt x="35" y="112"/>
                    </a:lnTo>
                    <a:lnTo>
                      <a:pt x="46" y="116"/>
                    </a:lnTo>
                    <a:lnTo>
                      <a:pt x="58" y="116"/>
                    </a:lnTo>
                    <a:lnTo>
                      <a:pt x="69" y="116"/>
                    </a:lnTo>
                    <a:lnTo>
                      <a:pt x="81" y="112"/>
                    </a:lnTo>
                    <a:lnTo>
                      <a:pt x="91" y="106"/>
                    </a:lnTo>
                    <a:lnTo>
                      <a:pt x="98" y="100"/>
                    </a:lnTo>
                    <a:lnTo>
                      <a:pt x="106" y="91"/>
                    </a:lnTo>
                    <a:lnTo>
                      <a:pt x="112" y="81"/>
                    </a:lnTo>
                    <a:lnTo>
                      <a:pt x="115" y="70"/>
                    </a:lnTo>
                    <a:lnTo>
                      <a:pt x="115" y="58"/>
                    </a:lnTo>
                    <a:lnTo>
                      <a:pt x="117" y="58"/>
                    </a:lnTo>
                    <a:close/>
                  </a:path>
                </a:pathLst>
              </a:custGeom>
              <a:solidFill>
                <a:srgbClr val="FF5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27" name="Freeform 8955"/>
              <p:cNvSpPr>
                <a:spLocks/>
              </p:cNvSpPr>
              <p:nvPr/>
            </p:nvSpPr>
            <p:spPr bwMode="auto">
              <a:xfrm>
                <a:off x="1992" y="3073"/>
                <a:ext cx="115" cy="116"/>
              </a:xfrm>
              <a:custGeom>
                <a:avLst/>
                <a:gdLst>
                  <a:gd name="T0" fmla="*/ 115 w 115"/>
                  <a:gd name="T1" fmla="*/ 47 h 116"/>
                  <a:gd name="T2" fmla="*/ 106 w 115"/>
                  <a:gd name="T3" fmla="*/ 27 h 116"/>
                  <a:gd name="T4" fmla="*/ 91 w 115"/>
                  <a:gd name="T5" fmla="*/ 10 h 116"/>
                  <a:gd name="T6" fmla="*/ 69 w 115"/>
                  <a:gd name="T7" fmla="*/ 2 h 116"/>
                  <a:gd name="T8" fmla="*/ 46 w 115"/>
                  <a:gd name="T9" fmla="*/ 2 h 116"/>
                  <a:gd name="T10" fmla="*/ 25 w 115"/>
                  <a:gd name="T11" fmla="*/ 10 h 116"/>
                  <a:gd name="T12" fmla="*/ 10 w 115"/>
                  <a:gd name="T13" fmla="*/ 27 h 116"/>
                  <a:gd name="T14" fmla="*/ 2 w 115"/>
                  <a:gd name="T15" fmla="*/ 47 h 116"/>
                  <a:gd name="T16" fmla="*/ 2 w 115"/>
                  <a:gd name="T17" fmla="*/ 70 h 116"/>
                  <a:gd name="T18" fmla="*/ 10 w 115"/>
                  <a:gd name="T19" fmla="*/ 91 h 116"/>
                  <a:gd name="T20" fmla="*/ 25 w 115"/>
                  <a:gd name="T21" fmla="*/ 106 h 116"/>
                  <a:gd name="T22" fmla="*/ 46 w 115"/>
                  <a:gd name="T23" fmla="*/ 116 h 116"/>
                  <a:gd name="T24" fmla="*/ 69 w 115"/>
                  <a:gd name="T25" fmla="*/ 116 h 116"/>
                  <a:gd name="T26" fmla="*/ 91 w 115"/>
                  <a:gd name="T27" fmla="*/ 106 h 116"/>
                  <a:gd name="T28" fmla="*/ 106 w 115"/>
                  <a:gd name="T29" fmla="*/ 91 h 116"/>
                  <a:gd name="T30" fmla="*/ 115 w 115"/>
                  <a:gd name="T31" fmla="*/ 70 h 116"/>
                  <a:gd name="T32" fmla="*/ 115 w 115"/>
                  <a:gd name="T33" fmla="*/ 58 h 116"/>
                  <a:gd name="T34" fmla="*/ 112 w 115"/>
                  <a:gd name="T35" fmla="*/ 37 h 116"/>
                  <a:gd name="T36" fmla="*/ 98 w 115"/>
                  <a:gd name="T37" fmla="*/ 18 h 116"/>
                  <a:gd name="T38" fmla="*/ 81 w 115"/>
                  <a:gd name="T39" fmla="*/ 6 h 116"/>
                  <a:gd name="T40" fmla="*/ 58 w 115"/>
                  <a:gd name="T41" fmla="*/ 2 h 116"/>
                  <a:gd name="T42" fmla="*/ 37 w 115"/>
                  <a:gd name="T43" fmla="*/ 6 h 116"/>
                  <a:gd name="T44" fmla="*/ 18 w 115"/>
                  <a:gd name="T45" fmla="*/ 18 h 116"/>
                  <a:gd name="T46" fmla="*/ 6 w 115"/>
                  <a:gd name="T47" fmla="*/ 37 h 116"/>
                  <a:gd name="T48" fmla="*/ 0 w 115"/>
                  <a:gd name="T49" fmla="*/ 58 h 116"/>
                  <a:gd name="T50" fmla="*/ 6 w 115"/>
                  <a:gd name="T51" fmla="*/ 81 h 116"/>
                  <a:gd name="T52" fmla="*/ 18 w 115"/>
                  <a:gd name="T53" fmla="*/ 98 h 116"/>
                  <a:gd name="T54" fmla="*/ 37 w 115"/>
                  <a:gd name="T55" fmla="*/ 112 h 116"/>
                  <a:gd name="T56" fmla="*/ 58 w 115"/>
                  <a:gd name="T57" fmla="*/ 116 h 116"/>
                  <a:gd name="T58" fmla="*/ 81 w 115"/>
                  <a:gd name="T59" fmla="*/ 112 h 116"/>
                  <a:gd name="T60" fmla="*/ 98 w 115"/>
                  <a:gd name="T61" fmla="*/ 98 h 116"/>
                  <a:gd name="T62" fmla="*/ 112 w 115"/>
                  <a:gd name="T63" fmla="*/ 81 h 116"/>
                  <a:gd name="T64" fmla="*/ 115 w 115"/>
                  <a:gd name="T65" fmla="*/ 5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116">
                    <a:moveTo>
                      <a:pt x="115" y="58"/>
                    </a:moveTo>
                    <a:lnTo>
                      <a:pt x="115" y="47"/>
                    </a:lnTo>
                    <a:lnTo>
                      <a:pt x="112" y="37"/>
                    </a:lnTo>
                    <a:lnTo>
                      <a:pt x="106" y="27"/>
                    </a:lnTo>
                    <a:lnTo>
                      <a:pt x="98" y="18"/>
                    </a:lnTo>
                    <a:lnTo>
                      <a:pt x="91" y="10"/>
                    </a:lnTo>
                    <a:lnTo>
                      <a:pt x="81" y="6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2" y="47"/>
                    </a:lnTo>
                    <a:lnTo>
                      <a:pt x="0" y="58"/>
                    </a:lnTo>
                    <a:lnTo>
                      <a:pt x="2" y="70"/>
                    </a:lnTo>
                    <a:lnTo>
                      <a:pt x="4" y="81"/>
                    </a:lnTo>
                    <a:lnTo>
                      <a:pt x="10" y="91"/>
                    </a:lnTo>
                    <a:lnTo>
                      <a:pt x="18" y="100"/>
                    </a:lnTo>
                    <a:lnTo>
                      <a:pt x="25" y="106"/>
                    </a:lnTo>
                    <a:lnTo>
                      <a:pt x="35" y="112"/>
                    </a:lnTo>
                    <a:lnTo>
                      <a:pt x="46" y="116"/>
                    </a:lnTo>
                    <a:lnTo>
                      <a:pt x="58" y="116"/>
                    </a:lnTo>
                    <a:lnTo>
                      <a:pt x="69" y="116"/>
                    </a:lnTo>
                    <a:lnTo>
                      <a:pt x="81" y="112"/>
                    </a:lnTo>
                    <a:lnTo>
                      <a:pt x="91" y="106"/>
                    </a:lnTo>
                    <a:lnTo>
                      <a:pt x="98" y="100"/>
                    </a:lnTo>
                    <a:lnTo>
                      <a:pt x="106" y="91"/>
                    </a:lnTo>
                    <a:lnTo>
                      <a:pt x="112" y="81"/>
                    </a:lnTo>
                    <a:lnTo>
                      <a:pt x="115" y="70"/>
                    </a:lnTo>
                    <a:lnTo>
                      <a:pt x="115" y="58"/>
                    </a:lnTo>
                    <a:lnTo>
                      <a:pt x="115" y="58"/>
                    </a:lnTo>
                    <a:lnTo>
                      <a:pt x="114" y="47"/>
                    </a:lnTo>
                    <a:lnTo>
                      <a:pt x="112" y="37"/>
                    </a:lnTo>
                    <a:lnTo>
                      <a:pt x="106" y="27"/>
                    </a:lnTo>
                    <a:lnTo>
                      <a:pt x="98" y="18"/>
                    </a:lnTo>
                    <a:lnTo>
                      <a:pt x="91" y="12"/>
                    </a:lnTo>
                    <a:lnTo>
                      <a:pt x="81" y="6"/>
                    </a:lnTo>
                    <a:lnTo>
                      <a:pt x="69" y="2"/>
                    </a:lnTo>
                    <a:lnTo>
                      <a:pt x="58" y="2"/>
                    </a:lnTo>
                    <a:lnTo>
                      <a:pt x="46" y="2"/>
                    </a:lnTo>
                    <a:lnTo>
                      <a:pt x="37" y="6"/>
                    </a:lnTo>
                    <a:lnTo>
                      <a:pt x="27" y="12"/>
                    </a:lnTo>
                    <a:lnTo>
                      <a:pt x="18" y="18"/>
                    </a:lnTo>
                    <a:lnTo>
                      <a:pt x="10" y="27"/>
                    </a:lnTo>
                    <a:lnTo>
                      <a:pt x="6" y="37"/>
                    </a:lnTo>
                    <a:lnTo>
                      <a:pt x="2" y="47"/>
                    </a:lnTo>
                    <a:lnTo>
                      <a:pt x="0" y="58"/>
                    </a:lnTo>
                    <a:lnTo>
                      <a:pt x="2" y="70"/>
                    </a:lnTo>
                    <a:lnTo>
                      <a:pt x="6" y="81"/>
                    </a:lnTo>
                    <a:lnTo>
                      <a:pt x="10" y="91"/>
                    </a:lnTo>
                    <a:lnTo>
                      <a:pt x="18" y="98"/>
                    </a:lnTo>
                    <a:lnTo>
                      <a:pt x="27" y="106"/>
                    </a:lnTo>
                    <a:lnTo>
                      <a:pt x="37" y="112"/>
                    </a:lnTo>
                    <a:lnTo>
                      <a:pt x="46" y="114"/>
                    </a:lnTo>
                    <a:lnTo>
                      <a:pt x="58" y="116"/>
                    </a:lnTo>
                    <a:lnTo>
                      <a:pt x="69" y="114"/>
                    </a:lnTo>
                    <a:lnTo>
                      <a:pt x="81" y="112"/>
                    </a:lnTo>
                    <a:lnTo>
                      <a:pt x="91" y="106"/>
                    </a:lnTo>
                    <a:lnTo>
                      <a:pt x="98" y="98"/>
                    </a:lnTo>
                    <a:lnTo>
                      <a:pt x="106" y="91"/>
                    </a:lnTo>
                    <a:lnTo>
                      <a:pt x="112" y="81"/>
                    </a:lnTo>
                    <a:lnTo>
                      <a:pt x="114" y="70"/>
                    </a:lnTo>
                    <a:lnTo>
                      <a:pt x="115" y="58"/>
                    </a:lnTo>
                    <a:lnTo>
                      <a:pt x="115" y="58"/>
                    </a:lnTo>
                    <a:close/>
                  </a:path>
                </a:pathLst>
              </a:cu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28" name="Freeform 8956"/>
              <p:cNvSpPr>
                <a:spLocks/>
              </p:cNvSpPr>
              <p:nvPr/>
            </p:nvSpPr>
            <p:spPr bwMode="auto">
              <a:xfrm>
                <a:off x="1992" y="3075"/>
                <a:ext cx="115" cy="114"/>
              </a:xfrm>
              <a:custGeom>
                <a:avLst/>
                <a:gdLst>
                  <a:gd name="T0" fmla="*/ 114 w 115"/>
                  <a:gd name="T1" fmla="*/ 45 h 114"/>
                  <a:gd name="T2" fmla="*/ 106 w 115"/>
                  <a:gd name="T3" fmla="*/ 25 h 114"/>
                  <a:gd name="T4" fmla="*/ 91 w 115"/>
                  <a:gd name="T5" fmla="*/ 10 h 114"/>
                  <a:gd name="T6" fmla="*/ 69 w 115"/>
                  <a:gd name="T7" fmla="*/ 0 h 114"/>
                  <a:gd name="T8" fmla="*/ 46 w 115"/>
                  <a:gd name="T9" fmla="*/ 0 h 114"/>
                  <a:gd name="T10" fmla="*/ 27 w 115"/>
                  <a:gd name="T11" fmla="*/ 10 h 114"/>
                  <a:gd name="T12" fmla="*/ 10 w 115"/>
                  <a:gd name="T13" fmla="*/ 25 h 114"/>
                  <a:gd name="T14" fmla="*/ 2 w 115"/>
                  <a:gd name="T15" fmla="*/ 45 h 114"/>
                  <a:gd name="T16" fmla="*/ 2 w 115"/>
                  <a:gd name="T17" fmla="*/ 68 h 114"/>
                  <a:gd name="T18" fmla="*/ 10 w 115"/>
                  <a:gd name="T19" fmla="*/ 89 h 114"/>
                  <a:gd name="T20" fmla="*/ 27 w 115"/>
                  <a:gd name="T21" fmla="*/ 104 h 114"/>
                  <a:gd name="T22" fmla="*/ 46 w 115"/>
                  <a:gd name="T23" fmla="*/ 112 h 114"/>
                  <a:gd name="T24" fmla="*/ 69 w 115"/>
                  <a:gd name="T25" fmla="*/ 112 h 114"/>
                  <a:gd name="T26" fmla="*/ 91 w 115"/>
                  <a:gd name="T27" fmla="*/ 104 h 114"/>
                  <a:gd name="T28" fmla="*/ 106 w 115"/>
                  <a:gd name="T29" fmla="*/ 89 h 114"/>
                  <a:gd name="T30" fmla="*/ 114 w 115"/>
                  <a:gd name="T31" fmla="*/ 68 h 114"/>
                  <a:gd name="T32" fmla="*/ 115 w 115"/>
                  <a:gd name="T33" fmla="*/ 56 h 114"/>
                  <a:gd name="T34" fmla="*/ 110 w 115"/>
                  <a:gd name="T35" fmla="*/ 35 h 114"/>
                  <a:gd name="T36" fmla="*/ 98 w 115"/>
                  <a:gd name="T37" fmla="*/ 16 h 114"/>
                  <a:gd name="T38" fmla="*/ 81 w 115"/>
                  <a:gd name="T39" fmla="*/ 4 h 114"/>
                  <a:gd name="T40" fmla="*/ 58 w 115"/>
                  <a:gd name="T41" fmla="*/ 0 h 114"/>
                  <a:gd name="T42" fmla="*/ 37 w 115"/>
                  <a:gd name="T43" fmla="*/ 4 h 114"/>
                  <a:gd name="T44" fmla="*/ 18 w 115"/>
                  <a:gd name="T45" fmla="*/ 16 h 114"/>
                  <a:gd name="T46" fmla="*/ 6 w 115"/>
                  <a:gd name="T47" fmla="*/ 35 h 114"/>
                  <a:gd name="T48" fmla="*/ 2 w 115"/>
                  <a:gd name="T49" fmla="*/ 56 h 114"/>
                  <a:gd name="T50" fmla="*/ 6 w 115"/>
                  <a:gd name="T51" fmla="*/ 79 h 114"/>
                  <a:gd name="T52" fmla="*/ 18 w 115"/>
                  <a:gd name="T53" fmla="*/ 96 h 114"/>
                  <a:gd name="T54" fmla="*/ 37 w 115"/>
                  <a:gd name="T55" fmla="*/ 108 h 114"/>
                  <a:gd name="T56" fmla="*/ 58 w 115"/>
                  <a:gd name="T57" fmla="*/ 114 h 114"/>
                  <a:gd name="T58" fmla="*/ 81 w 115"/>
                  <a:gd name="T59" fmla="*/ 108 h 114"/>
                  <a:gd name="T60" fmla="*/ 98 w 115"/>
                  <a:gd name="T61" fmla="*/ 96 h 114"/>
                  <a:gd name="T62" fmla="*/ 110 w 115"/>
                  <a:gd name="T63" fmla="*/ 79 h 114"/>
                  <a:gd name="T64" fmla="*/ 115 w 115"/>
                  <a:gd name="T65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114">
                    <a:moveTo>
                      <a:pt x="115" y="56"/>
                    </a:moveTo>
                    <a:lnTo>
                      <a:pt x="114" y="45"/>
                    </a:lnTo>
                    <a:lnTo>
                      <a:pt x="112" y="35"/>
                    </a:lnTo>
                    <a:lnTo>
                      <a:pt x="106" y="25"/>
                    </a:lnTo>
                    <a:lnTo>
                      <a:pt x="98" y="16"/>
                    </a:lnTo>
                    <a:lnTo>
                      <a:pt x="91" y="10"/>
                    </a:lnTo>
                    <a:lnTo>
                      <a:pt x="81" y="4"/>
                    </a:lnTo>
                    <a:lnTo>
                      <a:pt x="69" y="0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37" y="4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10" y="25"/>
                    </a:lnTo>
                    <a:lnTo>
                      <a:pt x="6" y="35"/>
                    </a:lnTo>
                    <a:lnTo>
                      <a:pt x="2" y="45"/>
                    </a:lnTo>
                    <a:lnTo>
                      <a:pt x="0" y="56"/>
                    </a:lnTo>
                    <a:lnTo>
                      <a:pt x="2" y="68"/>
                    </a:lnTo>
                    <a:lnTo>
                      <a:pt x="6" y="79"/>
                    </a:lnTo>
                    <a:lnTo>
                      <a:pt x="10" y="89"/>
                    </a:lnTo>
                    <a:lnTo>
                      <a:pt x="18" y="96"/>
                    </a:lnTo>
                    <a:lnTo>
                      <a:pt x="27" y="104"/>
                    </a:lnTo>
                    <a:lnTo>
                      <a:pt x="37" y="110"/>
                    </a:lnTo>
                    <a:lnTo>
                      <a:pt x="46" y="112"/>
                    </a:lnTo>
                    <a:lnTo>
                      <a:pt x="58" y="114"/>
                    </a:lnTo>
                    <a:lnTo>
                      <a:pt x="69" y="112"/>
                    </a:lnTo>
                    <a:lnTo>
                      <a:pt x="81" y="110"/>
                    </a:lnTo>
                    <a:lnTo>
                      <a:pt x="91" y="104"/>
                    </a:lnTo>
                    <a:lnTo>
                      <a:pt x="98" y="96"/>
                    </a:lnTo>
                    <a:lnTo>
                      <a:pt x="106" y="89"/>
                    </a:lnTo>
                    <a:lnTo>
                      <a:pt x="112" y="79"/>
                    </a:lnTo>
                    <a:lnTo>
                      <a:pt x="114" y="68"/>
                    </a:lnTo>
                    <a:lnTo>
                      <a:pt x="115" y="56"/>
                    </a:lnTo>
                    <a:lnTo>
                      <a:pt x="115" y="56"/>
                    </a:lnTo>
                    <a:lnTo>
                      <a:pt x="114" y="45"/>
                    </a:lnTo>
                    <a:lnTo>
                      <a:pt x="110" y="35"/>
                    </a:lnTo>
                    <a:lnTo>
                      <a:pt x="106" y="25"/>
                    </a:lnTo>
                    <a:lnTo>
                      <a:pt x="98" y="16"/>
                    </a:lnTo>
                    <a:lnTo>
                      <a:pt x="91" y="10"/>
                    </a:lnTo>
                    <a:lnTo>
                      <a:pt x="81" y="4"/>
                    </a:lnTo>
                    <a:lnTo>
                      <a:pt x="69" y="0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37" y="4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12" y="25"/>
                    </a:lnTo>
                    <a:lnTo>
                      <a:pt x="6" y="35"/>
                    </a:lnTo>
                    <a:lnTo>
                      <a:pt x="2" y="45"/>
                    </a:lnTo>
                    <a:lnTo>
                      <a:pt x="2" y="56"/>
                    </a:lnTo>
                    <a:lnTo>
                      <a:pt x="2" y="68"/>
                    </a:lnTo>
                    <a:lnTo>
                      <a:pt x="6" y="79"/>
                    </a:lnTo>
                    <a:lnTo>
                      <a:pt x="12" y="89"/>
                    </a:lnTo>
                    <a:lnTo>
                      <a:pt x="18" y="96"/>
                    </a:lnTo>
                    <a:lnTo>
                      <a:pt x="27" y="104"/>
                    </a:lnTo>
                    <a:lnTo>
                      <a:pt x="37" y="108"/>
                    </a:lnTo>
                    <a:lnTo>
                      <a:pt x="46" y="112"/>
                    </a:lnTo>
                    <a:lnTo>
                      <a:pt x="58" y="114"/>
                    </a:lnTo>
                    <a:lnTo>
                      <a:pt x="69" y="112"/>
                    </a:lnTo>
                    <a:lnTo>
                      <a:pt x="81" y="108"/>
                    </a:lnTo>
                    <a:lnTo>
                      <a:pt x="91" y="104"/>
                    </a:lnTo>
                    <a:lnTo>
                      <a:pt x="98" y="96"/>
                    </a:lnTo>
                    <a:lnTo>
                      <a:pt x="106" y="89"/>
                    </a:lnTo>
                    <a:lnTo>
                      <a:pt x="110" y="79"/>
                    </a:lnTo>
                    <a:lnTo>
                      <a:pt x="114" y="68"/>
                    </a:lnTo>
                    <a:lnTo>
                      <a:pt x="115" y="56"/>
                    </a:lnTo>
                    <a:lnTo>
                      <a:pt x="115" y="56"/>
                    </a:lnTo>
                    <a:close/>
                  </a:path>
                </a:pathLst>
              </a:cu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29" name="Freeform 8957"/>
              <p:cNvSpPr>
                <a:spLocks/>
              </p:cNvSpPr>
              <p:nvPr/>
            </p:nvSpPr>
            <p:spPr bwMode="auto">
              <a:xfrm>
                <a:off x="1994" y="3075"/>
                <a:ext cx="113" cy="114"/>
              </a:xfrm>
              <a:custGeom>
                <a:avLst/>
                <a:gdLst>
                  <a:gd name="T0" fmla="*/ 112 w 113"/>
                  <a:gd name="T1" fmla="*/ 45 h 114"/>
                  <a:gd name="T2" fmla="*/ 104 w 113"/>
                  <a:gd name="T3" fmla="*/ 25 h 114"/>
                  <a:gd name="T4" fmla="*/ 89 w 113"/>
                  <a:gd name="T5" fmla="*/ 10 h 114"/>
                  <a:gd name="T6" fmla="*/ 67 w 113"/>
                  <a:gd name="T7" fmla="*/ 0 h 114"/>
                  <a:gd name="T8" fmla="*/ 44 w 113"/>
                  <a:gd name="T9" fmla="*/ 0 h 114"/>
                  <a:gd name="T10" fmla="*/ 25 w 113"/>
                  <a:gd name="T11" fmla="*/ 10 h 114"/>
                  <a:gd name="T12" fmla="*/ 10 w 113"/>
                  <a:gd name="T13" fmla="*/ 25 h 114"/>
                  <a:gd name="T14" fmla="*/ 0 w 113"/>
                  <a:gd name="T15" fmla="*/ 45 h 114"/>
                  <a:gd name="T16" fmla="*/ 0 w 113"/>
                  <a:gd name="T17" fmla="*/ 68 h 114"/>
                  <a:gd name="T18" fmla="*/ 10 w 113"/>
                  <a:gd name="T19" fmla="*/ 89 h 114"/>
                  <a:gd name="T20" fmla="*/ 25 w 113"/>
                  <a:gd name="T21" fmla="*/ 104 h 114"/>
                  <a:gd name="T22" fmla="*/ 44 w 113"/>
                  <a:gd name="T23" fmla="*/ 112 h 114"/>
                  <a:gd name="T24" fmla="*/ 67 w 113"/>
                  <a:gd name="T25" fmla="*/ 112 h 114"/>
                  <a:gd name="T26" fmla="*/ 89 w 113"/>
                  <a:gd name="T27" fmla="*/ 104 h 114"/>
                  <a:gd name="T28" fmla="*/ 104 w 113"/>
                  <a:gd name="T29" fmla="*/ 89 h 114"/>
                  <a:gd name="T30" fmla="*/ 112 w 113"/>
                  <a:gd name="T31" fmla="*/ 68 h 114"/>
                  <a:gd name="T32" fmla="*/ 112 w 113"/>
                  <a:gd name="T33" fmla="*/ 56 h 114"/>
                  <a:gd name="T34" fmla="*/ 108 w 113"/>
                  <a:gd name="T35" fmla="*/ 35 h 114"/>
                  <a:gd name="T36" fmla="*/ 96 w 113"/>
                  <a:gd name="T37" fmla="*/ 18 h 114"/>
                  <a:gd name="T38" fmla="*/ 79 w 113"/>
                  <a:gd name="T39" fmla="*/ 4 h 114"/>
                  <a:gd name="T40" fmla="*/ 56 w 113"/>
                  <a:gd name="T41" fmla="*/ 0 h 114"/>
                  <a:gd name="T42" fmla="*/ 35 w 113"/>
                  <a:gd name="T43" fmla="*/ 4 h 114"/>
                  <a:gd name="T44" fmla="*/ 18 w 113"/>
                  <a:gd name="T45" fmla="*/ 18 h 114"/>
                  <a:gd name="T46" fmla="*/ 4 w 113"/>
                  <a:gd name="T47" fmla="*/ 35 h 114"/>
                  <a:gd name="T48" fmla="*/ 0 w 113"/>
                  <a:gd name="T49" fmla="*/ 56 h 114"/>
                  <a:gd name="T50" fmla="*/ 4 w 113"/>
                  <a:gd name="T51" fmla="*/ 79 h 114"/>
                  <a:gd name="T52" fmla="*/ 18 w 113"/>
                  <a:gd name="T53" fmla="*/ 96 h 114"/>
                  <a:gd name="T54" fmla="*/ 35 w 113"/>
                  <a:gd name="T55" fmla="*/ 108 h 114"/>
                  <a:gd name="T56" fmla="*/ 56 w 113"/>
                  <a:gd name="T57" fmla="*/ 114 h 114"/>
                  <a:gd name="T58" fmla="*/ 79 w 113"/>
                  <a:gd name="T59" fmla="*/ 108 h 114"/>
                  <a:gd name="T60" fmla="*/ 96 w 113"/>
                  <a:gd name="T61" fmla="*/ 96 h 114"/>
                  <a:gd name="T62" fmla="*/ 108 w 113"/>
                  <a:gd name="T63" fmla="*/ 79 h 114"/>
                  <a:gd name="T64" fmla="*/ 112 w 113"/>
                  <a:gd name="T65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3" h="114">
                    <a:moveTo>
                      <a:pt x="113" y="56"/>
                    </a:moveTo>
                    <a:lnTo>
                      <a:pt x="112" y="45"/>
                    </a:lnTo>
                    <a:lnTo>
                      <a:pt x="108" y="35"/>
                    </a:lnTo>
                    <a:lnTo>
                      <a:pt x="104" y="25"/>
                    </a:lnTo>
                    <a:lnTo>
                      <a:pt x="96" y="16"/>
                    </a:lnTo>
                    <a:lnTo>
                      <a:pt x="89" y="10"/>
                    </a:lnTo>
                    <a:lnTo>
                      <a:pt x="79" y="4"/>
                    </a:lnTo>
                    <a:lnTo>
                      <a:pt x="67" y="0"/>
                    </a:lnTo>
                    <a:lnTo>
                      <a:pt x="56" y="0"/>
                    </a:lnTo>
                    <a:lnTo>
                      <a:pt x="44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6" y="16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0" y="45"/>
                    </a:lnTo>
                    <a:lnTo>
                      <a:pt x="0" y="56"/>
                    </a:lnTo>
                    <a:lnTo>
                      <a:pt x="0" y="68"/>
                    </a:lnTo>
                    <a:lnTo>
                      <a:pt x="4" y="79"/>
                    </a:lnTo>
                    <a:lnTo>
                      <a:pt x="10" y="89"/>
                    </a:lnTo>
                    <a:lnTo>
                      <a:pt x="16" y="96"/>
                    </a:lnTo>
                    <a:lnTo>
                      <a:pt x="25" y="104"/>
                    </a:lnTo>
                    <a:lnTo>
                      <a:pt x="35" y="108"/>
                    </a:lnTo>
                    <a:lnTo>
                      <a:pt x="44" y="112"/>
                    </a:lnTo>
                    <a:lnTo>
                      <a:pt x="56" y="114"/>
                    </a:lnTo>
                    <a:lnTo>
                      <a:pt x="67" y="112"/>
                    </a:lnTo>
                    <a:lnTo>
                      <a:pt x="79" y="108"/>
                    </a:lnTo>
                    <a:lnTo>
                      <a:pt x="89" y="104"/>
                    </a:lnTo>
                    <a:lnTo>
                      <a:pt x="96" y="96"/>
                    </a:lnTo>
                    <a:lnTo>
                      <a:pt x="104" y="89"/>
                    </a:lnTo>
                    <a:lnTo>
                      <a:pt x="108" y="79"/>
                    </a:lnTo>
                    <a:lnTo>
                      <a:pt x="112" y="68"/>
                    </a:lnTo>
                    <a:lnTo>
                      <a:pt x="113" y="56"/>
                    </a:lnTo>
                    <a:lnTo>
                      <a:pt x="112" y="56"/>
                    </a:lnTo>
                    <a:lnTo>
                      <a:pt x="112" y="45"/>
                    </a:lnTo>
                    <a:lnTo>
                      <a:pt x="108" y="35"/>
                    </a:lnTo>
                    <a:lnTo>
                      <a:pt x="102" y="25"/>
                    </a:lnTo>
                    <a:lnTo>
                      <a:pt x="96" y="18"/>
                    </a:lnTo>
                    <a:lnTo>
                      <a:pt x="89" y="10"/>
                    </a:lnTo>
                    <a:lnTo>
                      <a:pt x="79" y="4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2" y="45"/>
                    </a:lnTo>
                    <a:lnTo>
                      <a:pt x="0" y="56"/>
                    </a:lnTo>
                    <a:lnTo>
                      <a:pt x="2" y="68"/>
                    </a:lnTo>
                    <a:lnTo>
                      <a:pt x="4" y="79"/>
                    </a:lnTo>
                    <a:lnTo>
                      <a:pt x="10" y="89"/>
                    </a:lnTo>
                    <a:lnTo>
                      <a:pt x="18" y="96"/>
                    </a:lnTo>
                    <a:lnTo>
                      <a:pt x="25" y="104"/>
                    </a:lnTo>
                    <a:lnTo>
                      <a:pt x="35" y="108"/>
                    </a:lnTo>
                    <a:lnTo>
                      <a:pt x="44" y="112"/>
                    </a:lnTo>
                    <a:lnTo>
                      <a:pt x="56" y="114"/>
                    </a:lnTo>
                    <a:lnTo>
                      <a:pt x="67" y="112"/>
                    </a:lnTo>
                    <a:lnTo>
                      <a:pt x="79" y="108"/>
                    </a:lnTo>
                    <a:lnTo>
                      <a:pt x="89" y="104"/>
                    </a:lnTo>
                    <a:lnTo>
                      <a:pt x="96" y="96"/>
                    </a:lnTo>
                    <a:lnTo>
                      <a:pt x="102" y="89"/>
                    </a:lnTo>
                    <a:lnTo>
                      <a:pt x="108" y="79"/>
                    </a:lnTo>
                    <a:lnTo>
                      <a:pt x="112" y="68"/>
                    </a:lnTo>
                    <a:lnTo>
                      <a:pt x="112" y="56"/>
                    </a:lnTo>
                    <a:lnTo>
                      <a:pt x="113" y="56"/>
                    </a:lnTo>
                    <a:close/>
                  </a:path>
                </a:pathLst>
              </a:custGeom>
              <a:solidFill>
                <a:srgbClr val="FF5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30" name="Freeform 8958"/>
              <p:cNvSpPr>
                <a:spLocks/>
              </p:cNvSpPr>
              <p:nvPr/>
            </p:nvSpPr>
            <p:spPr bwMode="auto">
              <a:xfrm>
                <a:off x="1994" y="3075"/>
                <a:ext cx="112" cy="114"/>
              </a:xfrm>
              <a:custGeom>
                <a:avLst/>
                <a:gdLst>
                  <a:gd name="T0" fmla="*/ 112 w 112"/>
                  <a:gd name="T1" fmla="*/ 45 h 114"/>
                  <a:gd name="T2" fmla="*/ 102 w 112"/>
                  <a:gd name="T3" fmla="*/ 25 h 114"/>
                  <a:gd name="T4" fmla="*/ 89 w 112"/>
                  <a:gd name="T5" fmla="*/ 10 h 114"/>
                  <a:gd name="T6" fmla="*/ 67 w 112"/>
                  <a:gd name="T7" fmla="*/ 2 h 114"/>
                  <a:gd name="T8" fmla="*/ 44 w 112"/>
                  <a:gd name="T9" fmla="*/ 2 h 114"/>
                  <a:gd name="T10" fmla="*/ 25 w 112"/>
                  <a:gd name="T11" fmla="*/ 10 h 114"/>
                  <a:gd name="T12" fmla="*/ 10 w 112"/>
                  <a:gd name="T13" fmla="*/ 25 h 114"/>
                  <a:gd name="T14" fmla="*/ 2 w 112"/>
                  <a:gd name="T15" fmla="*/ 45 h 114"/>
                  <a:gd name="T16" fmla="*/ 2 w 112"/>
                  <a:gd name="T17" fmla="*/ 68 h 114"/>
                  <a:gd name="T18" fmla="*/ 10 w 112"/>
                  <a:gd name="T19" fmla="*/ 89 h 114"/>
                  <a:gd name="T20" fmla="*/ 25 w 112"/>
                  <a:gd name="T21" fmla="*/ 104 h 114"/>
                  <a:gd name="T22" fmla="*/ 44 w 112"/>
                  <a:gd name="T23" fmla="*/ 112 h 114"/>
                  <a:gd name="T24" fmla="*/ 67 w 112"/>
                  <a:gd name="T25" fmla="*/ 112 h 114"/>
                  <a:gd name="T26" fmla="*/ 89 w 112"/>
                  <a:gd name="T27" fmla="*/ 104 h 114"/>
                  <a:gd name="T28" fmla="*/ 102 w 112"/>
                  <a:gd name="T29" fmla="*/ 89 h 114"/>
                  <a:gd name="T30" fmla="*/ 112 w 112"/>
                  <a:gd name="T31" fmla="*/ 68 h 114"/>
                  <a:gd name="T32" fmla="*/ 112 w 112"/>
                  <a:gd name="T33" fmla="*/ 56 h 114"/>
                  <a:gd name="T34" fmla="*/ 108 w 112"/>
                  <a:gd name="T35" fmla="*/ 35 h 114"/>
                  <a:gd name="T36" fmla="*/ 96 w 112"/>
                  <a:gd name="T37" fmla="*/ 18 h 114"/>
                  <a:gd name="T38" fmla="*/ 77 w 112"/>
                  <a:gd name="T39" fmla="*/ 6 h 114"/>
                  <a:gd name="T40" fmla="*/ 56 w 112"/>
                  <a:gd name="T41" fmla="*/ 0 h 114"/>
                  <a:gd name="T42" fmla="*/ 35 w 112"/>
                  <a:gd name="T43" fmla="*/ 6 h 114"/>
                  <a:gd name="T44" fmla="*/ 18 w 112"/>
                  <a:gd name="T45" fmla="*/ 18 h 114"/>
                  <a:gd name="T46" fmla="*/ 6 w 112"/>
                  <a:gd name="T47" fmla="*/ 35 h 114"/>
                  <a:gd name="T48" fmla="*/ 0 w 112"/>
                  <a:gd name="T49" fmla="*/ 56 h 114"/>
                  <a:gd name="T50" fmla="*/ 6 w 112"/>
                  <a:gd name="T51" fmla="*/ 79 h 114"/>
                  <a:gd name="T52" fmla="*/ 18 w 112"/>
                  <a:gd name="T53" fmla="*/ 96 h 114"/>
                  <a:gd name="T54" fmla="*/ 35 w 112"/>
                  <a:gd name="T55" fmla="*/ 108 h 114"/>
                  <a:gd name="T56" fmla="*/ 56 w 112"/>
                  <a:gd name="T57" fmla="*/ 112 h 114"/>
                  <a:gd name="T58" fmla="*/ 77 w 112"/>
                  <a:gd name="T59" fmla="*/ 108 h 114"/>
                  <a:gd name="T60" fmla="*/ 96 w 112"/>
                  <a:gd name="T61" fmla="*/ 96 h 114"/>
                  <a:gd name="T62" fmla="*/ 108 w 112"/>
                  <a:gd name="T63" fmla="*/ 79 h 114"/>
                  <a:gd name="T64" fmla="*/ 112 w 112"/>
                  <a:gd name="T65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14">
                    <a:moveTo>
                      <a:pt x="112" y="56"/>
                    </a:moveTo>
                    <a:lnTo>
                      <a:pt x="112" y="45"/>
                    </a:lnTo>
                    <a:lnTo>
                      <a:pt x="108" y="35"/>
                    </a:lnTo>
                    <a:lnTo>
                      <a:pt x="102" y="25"/>
                    </a:lnTo>
                    <a:lnTo>
                      <a:pt x="96" y="18"/>
                    </a:lnTo>
                    <a:lnTo>
                      <a:pt x="89" y="10"/>
                    </a:lnTo>
                    <a:lnTo>
                      <a:pt x="79" y="4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2" y="45"/>
                    </a:lnTo>
                    <a:lnTo>
                      <a:pt x="0" y="56"/>
                    </a:lnTo>
                    <a:lnTo>
                      <a:pt x="2" y="68"/>
                    </a:lnTo>
                    <a:lnTo>
                      <a:pt x="4" y="79"/>
                    </a:lnTo>
                    <a:lnTo>
                      <a:pt x="10" y="89"/>
                    </a:lnTo>
                    <a:lnTo>
                      <a:pt x="18" y="96"/>
                    </a:lnTo>
                    <a:lnTo>
                      <a:pt x="25" y="104"/>
                    </a:lnTo>
                    <a:lnTo>
                      <a:pt x="35" y="108"/>
                    </a:lnTo>
                    <a:lnTo>
                      <a:pt x="44" y="112"/>
                    </a:lnTo>
                    <a:lnTo>
                      <a:pt x="56" y="114"/>
                    </a:lnTo>
                    <a:lnTo>
                      <a:pt x="67" y="112"/>
                    </a:lnTo>
                    <a:lnTo>
                      <a:pt x="79" y="108"/>
                    </a:lnTo>
                    <a:lnTo>
                      <a:pt x="89" y="104"/>
                    </a:lnTo>
                    <a:lnTo>
                      <a:pt x="96" y="96"/>
                    </a:lnTo>
                    <a:lnTo>
                      <a:pt x="102" y="89"/>
                    </a:lnTo>
                    <a:lnTo>
                      <a:pt x="108" y="79"/>
                    </a:lnTo>
                    <a:lnTo>
                      <a:pt x="112" y="68"/>
                    </a:lnTo>
                    <a:lnTo>
                      <a:pt x="112" y="56"/>
                    </a:lnTo>
                    <a:lnTo>
                      <a:pt x="112" y="56"/>
                    </a:lnTo>
                    <a:lnTo>
                      <a:pt x="112" y="45"/>
                    </a:lnTo>
                    <a:lnTo>
                      <a:pt x="108" y="35"/>
                    </a:lnTo>
                    <a:lnTo>
                      <a:pt x="102" y="25"/>
                    </a:lnTo>
                    <a:lnTo>
                      <a:pt x="96" y="18"/>
                    </a:lnTo>
                    <a:lnTo>
                      <a:pt x="87" y="10"/>
                    </a:lnTo>
                    <a:lnTo>
                      <a:pt x="77" y="6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0" y="25"/>
                    </a:lnTo>
                    <a:lnTo>
                      <a:pt x="6" y="35"/>
                    </a:lnTo>
                    <a:lnTo>
                      <a:pt x="2" y="45"/>
                    </a:lnTo>
                    <a:lnTo>
                      <a:pt x="0" y="56"/>
                    </a:lnTo>
                    <a:lnTo>
                      <a:pt x="2" y="68"/>
                    </a:lnTo>
                    <a:lnTo>
                      <a:pt x="6" y="79"/>
                    </a:lnTo>
                    <a:lnTo>
                      <a:pt x="10" y="87"/>
                    </a:lnTo>
                    <a:lnTo>
                      <a:pt x="18" y="96"/>
                    </a:lnTo>
                    <a:lnTo>
                      <a:pt x="25" y="102"/>
                    </a:lnTo>
                    <a:lnTo>
                      <a:pt x="35" y="108"/>
                    </a:lnTo>
                    <a:lnTo>
                      <a:pt x="44" y="112"/>
                    </a:lnTo>
                    <a:lnTo>
                      <a:pt x="56" y="112"/>
                    </a:lnTo>
                    <a:lnTo>
                      <a:pt x="67" y="112"/>
                    </a:lnTo>
                    <a:lnTo>
                      <a:pt x="77" y="108"/>
                    </a:lnTo>
                    <a:lnTo>
                      <a:pt x="87" y="102"/>
                    </a:lnTo>
                    <a:lnTo>
                      <a:pt x="96" y="96"/>
                    </a:lnTo>
                    <a:lnTo>
                      <a:pt x="102" y="87"/>
                    </a:lnTo>
                    <a:lnTo>
                      <a:pt x="108" y="79"/>
                    </a:lnTo>
                    <a:lnTo>
                      <a:pt x="112" y="68"/>
                    </a:lnTo>
                    <a:lnTo>
                      <a:pt x="112" y="56"/>
                    </a:lnTo>
                    <a:lnTo>
                      <a:pt x="112" y="56"/>
                    </a:lnTo>
                    <a:close/>
                  </a:path>
                </a:pathLst>
              </a:custGeom>
              <a:solidFill>
                <a:srgbClr val="FF5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31" name="Freeform 8959"/>
              <p:cNvSpPr>
                <a:spLocks/>
              </p:cNvSpPr>
              <p:nvPr/>
            </p:nvSpPr>
            <p:spPr bwMode="auto">
              <a:xfrm>
                <a:off x="1994" y="3075"/>
                <a:ext cx="112" cy="112"/>
              </a:xfrm>
              <a:custGeom>
                <a:avLst/>
                <a:gdLst>
                  <a:gd name="T0" fmla="*/ 112 w 112"/>
                  <a:gd name="T1" fmla="*/ 45 h 112"/>
                  <a:gd name="T2" fmla="*/ 102 w 112"/>
                  <a:gd name="T3" fmla="*/ 25 h 112"/>
                  <a:gd name="T4" fmla="*/ 87 w 112"/>
                  <a:gd name="T5" fmla="*/ 10 h 112"/>
                  <a:gd name="T6" fmla="*/ 67 w 112"/>
                  <a:gd name="T7" fmla="*/ 2 h 112"/>
                  <a:gd name="T8" fmla="*/ 44 w 112"/>
                  <a:gd name="T9" fmla="*/ 2 h 112"/>
                  <a:gd name="T10" fmla="*/ 25 w 112"/>
                  <a:gd name="T11" fmla="*/ 10 h 112"/>
                  <a:gd name="T12" fmla="*/ 10 w 112"/>
                  <a:gd name="T13" fmla="*/ 25 h 112"/>
                  <a:gd name="T14" fmla="*/ 2 w 112"/>
                  <a:gd name="T15" fmla="*/ 45 h 112"/>
                  <a:gd name="T16" fmla="*/ 2 w 112"/>
                  <a:gd name="T17" fmla="*/ 68 h 112"/>
                  <a:gd name="T18" fmla="*/ 10 w 112"/>
                  <a:gd name="T19" fmla="*/ 87 h 112"/>
                  <a:gd name="T20" fmla="*/ 25 w 112"/>
                  <a:gd name="T21" fmla="*/ 102 h 112"/>
                  <a:gd name="T22" fmla="*/ 44 w 112"/>
                  <a:gd name="T23" fmla="*/ 112 h 112"/>
                  <a:gd name="T24" fmla="*/ 67 w 112"/>
                  <a:gd name="T25" fmla="*/ 112 h 112"/>
                  <a:gd name="T26" fmla="*/ 87 w 112"/>
                  <a:gd name="T27" fmla="*/ 102 h 112"/>
                  <a:gd name="T28" fmla="*/ 102 w 112"/>
                  <a:gd name="T29" fmla="*/ 87 h 112"/>
                  <a:gd name="T30" fmla="*/ 112 w 112"/>
                  <a:gd name="T31" fmla="*/ 68 h 112"/>
                  <a:gd name="T32" fmla="*/ 112 w 112"/>
                  <a:gd name="T33" fmla="*/ 56 h 112"/>
                  <a:gd name="T34" fmla="*/ 108 w 112"/>
                  <a:gd name="T35" fmla="*/ 35 h 112"/>
                  <a:gd name="T36" fmla="*/ 94 w 112"/>
                  <a:gd name="T37" fmla="*/ 18 h 112"/>
                  <a:gd name="T38" fmla="*/ 77 w 112"/>
                  <a:gd name="T39" fmla="*/ 6 h 112"/>
                  <a:gd name="T40" fmla="*/ 56 w 112"/>
                  <a:gd name="T41" fmla="*/ 2 h 112"/>
                  <a:gd name="T42" fmla="*/ 35 w 112"/>
                  <a:gd name="T43" fmla="*/ 6 h 112"/>
                  <a:gd name="T44" fmla="*/ 18 w 112"/>
                  <a:gd name="T45" fmla="*/ 18 h 112"/>
                  <a:gd name="T46" fmla="*/ 6 w 112"/>
                  <a:gd name="T47" fmla="*/ 35 h 112"/>
                  <a:gd name="T48" fmla="*/ 2 w 112"/>
                  <a:gd name="T49" fmla="*/ 56 h 112"/>
                  <a:gd name="T50" fmla="*/ 6 w 112"/>
                  <a:gd name="T51" fmla="*/ 77 h 112"/>
                  <a:gd name="T52" fmla="*/ 18 w 112"/>
                  <a:gd name="T53" fmla="*/ 96 h 112"/>
                  <a:gd name="T54" fmla="*/ 35 w 112"/>
                  <a:gd name="T55" fmla="*/ 108 h 112"/>
                  <a:gd name="T56" fmla="*/ 56 w 112"/>
                  <a:gd name="T57" fmla="*/ 112 h 112"/>
                  <a:gd name="T58" fmla="*/ 77 w 112"/>
                  <a:gd name="T59" fmla="*/ 108 h 112"/>
                  <a:gd name="T60" fmla="*/ 94 w 112"/>
                  <a:gd name="T61" fmla="*/ 96 h 112"/>
                  <a:gd name="T62" fmla="*/ 108 w 112"/>
                  <a:gd name="T63" fmla="*/ 77 h 112"/>
                  <a:gd name="T64" fmla="*/ 112 w 112"/>
                  <a:gd name="T65" fmla="*/ 5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12">
                    <a:moveTo>
                      <a:pt x="112" y="56"/>
                    </a:moveTo>
                    <a:lnTo>
                      <a:pt x="112" y="45"/>
                    </a:lnTo>
                    <a:lnTo>
                      <a:pt x="108" y="35"/>
                    </a:lnTo>
                    <a:lnTo>
                      <a:pt x="102" y="25"/>
                    </a:lnTo>
                    <a:lnTo>
                      <a:pt x="96" y="18"/>
                    </a:lnTo>
                    <a:lnTo>
                      <a:pt x="87" y="10"/>
                    </a:lnTo>
                    <a:lnTo>
                      <a:pt x="77" y="6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0" y="25"/>
                    </a:lnTo>
                    <a:lnTo>
                      <a:pt x="6" y="35"/>
                    </a:lnTo>
                    <a:lnTo>
                      <a:pt x="2" y="45"/>
                    </a:lnTo>
                    <a:lnTo>
                      <a:pt x="0" y="56"/>
                    </a:lnTo>
                    <a:lnTo>
                      <a:pt x="2" y="68"/>
                    </a:lnTo>
                    <a:lnTo>
                      <a:pt x="6" y="79"/>
                    </a:lnTo>
                    <a:lnTo>
                      <a:pt x="10" y="87"/>
                    </a:lnTo>
                    <a:lnTo>
                      <a:pt x="18" y="96"/>
                    </a:lnTo>
                    <a:lnTo>
                      <a:pt x="25" y="102"/>
                    </a:lnTo>
                    <a:lnTo>
                      <a:pt x="35" y="108"/>
                    </a:lnTo>
                    <a:lnTo>
                      <a:pt x="44" y="112"/>
                    </a:lnTo>
                    <a:lnTo>
                      <a:pt x="56" y="112"/>
                    </a:lnTo>
                    <a:lnTo>
                      <a:pt x="67" y="112"/>
                    </a:lnTo>
                    <a:lnTo>
                      <a:pt x="77" y="108"/>
                    </a:lnTo>
                    <a:lnTo>
                      <a:pt x="87" y="102"/>
                    </a:lnTo>
                    <a:lnTo>
                      <a:pt x="96" y="96"/>
                    </a:lnTo>
                    <a:lnTo>
                      <a:pt x="102" y="87"/>
                    </a:lnTo>
                    <a:lnTo>
                      <a:pt x="108" y="79"/>
                    </a:lnTo>
                    <a:lnTo>
                      <a:pt x="112" y="68"/>
                    </a:lnTo>
                    <a:lnTo>
                      <a:pt x="112" y="56"/>
                    </a:lnTo>
                    <a:lnTo>
                      <a:pt x="112" y="56"/>
                    </a:lnTo>
                    <a:lnTo>
                      <a:pt x="110" y="46"/>
                    </a:lnTo>
                    <a:lnTo>
                      <a:pt x="108" y="35"/>
                    </a:lnTo>
                    <a:lnTo>
                      <a:pt x="102" y="25"/>
                    </a:lnTo>
                    <a:lnTo>
                      <a:pt x="94" y="18"/>
                    </a:lnTo>
                    <a:lnTo>
                      <a:pt x="87" y="12"/>
                    </a:lnTo>
                    <a:lnTo>
                      <a:pt x="77" y="6"/>
                    </a:lnTo>
                    <a:lnTo>
                      <a:pt x="67" y="2"/>
                    </a:lnTo>
                    <a:lnTo>
                      <a:pt x="56" y="2"/>
                    </a:lnTo>
                    <a:lnTo>
                      <a:pt x="44" y="2"/>
                    </a:lnTo>
                    <a:lnTo>
                      <a:pt x="35" y="6"/>
                    </a:lnTo>
                    <a:lnTo>
                      <a:pt x="25" y="12"/>
                    </a:lnTo>
                    <a:lnTo>
                      <a:pt x="18" y="18"/>
                    </a:lnTo>
                    <a:lnTo>
                      <a:pt x="10" y="25"/>
                    </a:lnTo>
                    <a:lnTo>
                      <a:pt x="6" y="35"/>
                    </a:lnTo>
                    <a:lnTo>
                      <a:pt x="2" y="46"/>
                    </a:lnTo>
                    <a:lnTo>
                      <a:pt x="2" y="56"/>
                    </a:lnTo>
                    <a:lnTo>
                      <a:pt x="2" y="68"/>
                    </a:lnTo>
                    <a:lnTo>
                      <a:pt x="6" y="77"/>
                    </a:lnTo>
                    <a:lnTo>
                      <a:pt x="10" y="87"/>
                    </a:lnTo>
                    <a:lnTo>
                      <a:pt x="18" y="96"/>
                    </a:lnTo>
                    <a:lnTo>
                      <a:pt x="25" y="102"/>
                    </a:lnTo>
                    <a:lnTo>
                      <a:pt x="35" y="108"/>
                    </a:lnTo>
                    <a:lnTo>
                      <a:pt x="44" y="110"/>
                    </a:lnTo>
                    <a:lnTo>
                      <a:pt x="56" y="112"/>
                    </a:lnTo>
                    <a:lnTo>
                      <a:pt x="67" y="110"/>
                    </a:lnTo>
                    <a:lnTo>
                      <a:pt x="77" y="108"/>
                    </a:lnTo>
                    <a:lnTo>
                      <a:pt x="87" y="102"/>
                    </a:lnTo>
                    <a:lnTo>
                      <a:pt x="94" y="96"/>
                    </a:lnTo>
                    <a:lnTo>
                      <a:pt x="102" y="87"/>
                    </a:lnTo>
                    <a:lnTo>
                      <a:pt x="108" y="77"/>
                    </a:lnTo>
                    <a:lnTo>
                      <a:pt x="110" y="68"/>
                    </a:lnTo>
                    <a:lnTo>
                      <a:pt x="112" y="56"/>
                    </a:lnTo>
                    <a:lnTo>
                      <a:pt x="112" y="56"/>
                    </a:lnTo>
                    <a:close/>
                  </a:path>
                </a:pathLst>
              </a:custGeom>
              <a:solidFill>
                <a:srgbClr val="FF5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32" name="Freeform 8960"/>
              <p:cNvSpPr>
                <a:spLocks/>
              </p:cNvSpPr>
              <p:nvPr/>
            </p:nvSpPr>
            <p:spPr bwMode="auto">
              <a:xfrm>
                <a:off x="1996" y="3077"/>
                <a:ext cx="110" cy="110"/>
              </a:xfrm>
              <a:custGeom>
                <a:avLst/>
                <a:gdLst>
                  <a:gd name="T0" fmla="*/ 108 w 110"/>
                  <a:gd name="T1" fmla="*/ 44 h 110"/>
                  <a:gd name="T2" fmla="*/ 100 w 110"/>
                  <a:gd name="T3" fmla="*/ 23 h 110"/>
                  <a:gd name="T4" fmla="*/ 85 w 110"/>
                  <a:gd name="T5" fmla="*/ 10 h 110"/>
                  <a:gd name="T6" fmla="*/ 65 w 110"/>
                  <a:gd name="T7" fmla="*/ 0 h 110"/>
                  <a:gd name="T8" fmla="*/ 42 w 110"/>
                  <a:gd name="T9" fmla="*/ 0 h 110"/>
                  <a:gd name="T10" fmla="*/ 23 w 110"/>
                  <a:gd name="T11" fmla="*/ 10 h 110"/>
                  <a:gd name="T12" fmla="*/ 8 w 110"/>
                  <a:gd name="T13" fmla="*/ 23 h 110"/>
                  <a:gd name="T14" fmla="*/ 0 w 110"/>
                  <a:gd name="T15" fmla="*/ 44 h 110"/>
                  <a:gd name="T16" fmla="*/ 0 w 110"/>
                  <a:gd name="T17" fmla="*/ 66 h 110"/>
                  <a:gd name="T18" fmla="*/ 8 w 110"/>
                  <a:gd name="T19" fmla="*/ 85 h 110"/>
                  <a:gd name="T20" fmla="*/ 23 w 110"/>
                  <a:gd name="T21" fmla="*/ 100 h 110"/>
                  <a:gd name="T22" fmla="*/ 42 w 110"/>
                  <a:gd name="T23" fmla="*/ 108 h 110"/>
                  <a:gd name="T24" fmla="*/ 65 w 110"/>
                  <a:gd name="T25" fmla="*/ 108 h 110"/>
                  <a:gd name="T26" fmla="*/ 85 w 110"/>
                  <a:gd name="T27" fmla="*/ 100 h 110"/>
                  <a:gd name="T28" fmla="*/ 100 w 110"/>
                  <a:gd name="T29" fmla="*/ 85 h 110"/>
                  <a:gd name="T30" fmla="*/ 108 w 110"/>
                  <a:gd name="T31" fmla="*/ 66 h 110"/>
                  <a:gd name="T32" fmla="*/ 110 w 110"/>
                  <a:gd name="T33" fmla="*/ 54 h 110"/>
                  <a:gd name="T34" fmla="*/ 104 w 110"/>
                  <a:gd name="T35" fmla="*/ 33 h 110"/>
                  <a:gd name="T36" fmla="*/ 92 w 110"/>
                  <a:gd name="T37" fmla="*/ 16 h 110"/>
                  <a:gd name="T38" fmla="*/ 75 w 110"/>
                  <a:gd name="T39" fmla="*/ 4 h 110"/>
                  <a:gd name="T40" fmla="*/ 54 w 110"/>
                  <a:gd name="T41" fmla="*/ 0 h 110"/>
                  <a:gd name="T42" fmla="*/ 33 w 110"/>
                  <a:gd name="T43" fmla="*/ 4 h 110"/>
                  <a:gd name="T44" fmla="*/ 16 w 110"/>
                  <a:gd name="T45" fmla="*/ 16 h 110"/>
                  <a:gd name="T46" fmla="*/ 4 w 110"/>
                  <a:gd name="T47" fmla="*/ 33 h 110"/>
                  <a:gd name="T48" fmla="*/ 0 w 110"/>
                  <a:gd name="T49" fmla="*/ 54 h 110"/>
                  <a:gd name="T50" fmla="*/ 4 w 110"/>
                  <a:gd name="T51" fmla="*/ 75 h 110"/>
                  <a:gd name="T52" fmla="*/ 16 w 110"/>
                  <a:gd name="T53" fmla="*/ 93 h 110"/>
                  <a:gd name="T54" fmla="*/ 33 w 110"/>
                  <a:gd name="T55" fmla="*/ 104 h 110"/>
                  <a:gd name="T56" fmla="*/ 54 w 110"/>
                  <a:gd name="T57" fmla="*/ 110 h 110"/>
                  <a:gd name="T58" fmla="*/ 75 w 110"/>
                  <a:gd name="T59" fmla="*/ 104 h 110"/>
                  <a:gd name="T60" fmla="*/ 92 w 110"/>
                  <a:gd name="T61" fmla="*/ 93 h 110"/>
                  <a:gd name="T62" fmla="*/ 104 w 110"/>
                  <a:gd name="T63" fmla="*/ 75 h 110"/>
                  <a:gd name="T64" fmla="*/ 110 w 110"/>
                  <a:gd name="T65" fmla="*/ 5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10">
                    <a:moveTo>
                      <a:pt x="110" y="54"/>
                    </a:moveTo>
                    <a:lnTo>
                      <a:pt x="108" y="44"/>
                    </a:lnTo>
                    <a:lnTo>
                      <a:pt x="106" y="33"/>
                    </a:lnTo>
                    <a:lnTo>
                      <a:pt x="100" y="23"/>
                    </a:lnTo>
                    <a:lnTo>
                      <a:pt x="92" y="16"/>
                    </a:lnTo>
                    <a:lnTo>
                      <a:pt x="85" y="10"/>
                    </a:lnTo>
                    <a:lnTo>
                      <a:pt x="75" y="4"/>
                    </a:lnTo>
                    <a:lnTo>
                      <a:pt x="65" y="0"/>
                    </a:lnTo>
                    <a:lnTo>
                      <a:pt x="54" y="0"/>
                    </a:lnTo>
                    <a:lnTo>
                      <a:pt x="42" y="0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0" y="66"/>
                    </a:lnTo>
                    <a:lnTo>
                      <a:pt x="4" y="75"/>
                    </a:lnTo>
                    <a:lnTo>
                      <a:pt x="8" y="85"/>
                    </a:lnTo>
                    <a:lnTo>
                      <a:pt x="16" y="94"/>
                    </a:lnTo>
                    <a:lnTo>
                      <a:pt x="23" y="100"/>
                    </a:lnTo>
                    <a:lnTo>
                      <a:pt x="33" y="106"/>
                    </a:lnTo>
                    <a:lnTo>
                      <a:pt x="42" y="108"/>
                    </a:lnTo>
                    <a:lnTo>
                      <a:pt x="54" y="110"/>
                    </a:lnTo>
                    <a:lnTo>
                      <a:pt x="65" y="108"/>
                    </a:lnTo>
                    <a:lnTo>
                      <a:pt x="75" y="106"/>
                    </a:lnTo>
                    <a:lnTo>
                      <a:pt x="85" y="100"/>
                    </a:lnTo>
                    <a:lnTo>
                      <a:pt x="92" y="94"/>
                    </a:lnTo>
                    <a:lnTo>
                      <a:pt x="100" y="85"/>
                    </a:lnTo>
                    <a:lnTo>
                      <a:pt x="106" y="75"/>
                    </a:lnTo>
                    <a:lnTo>
                      <a:pt x="108" y="66"/>
                    </a:lnTo>
                    <a:lnTo>
                      <a:pt x="110" y="54"/>
                    </a:lnTo>
                    <a:lnTo>
                      <a:pt x="110" y="54"/>
                    </a:lnTo>
                    <a:lnTo>
                      <a:pt x="108" y="44"/>
                    </a:lnTo>
                    <a:lnTo>
                      <a:pt x="104" y="33"/>
                    </a:lnTo>
                    <a:lnTo>
                      <a:pt x="100" y="23"/>
                    </a:lnTo>
                    <a:lnTo>
                      <a:pt x="92" y="16"/>
                    </a:lnTo>
                    <a:lnTo>
                      <a:pt x="85" y="10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0" y="66"/>
                    </a:lnTo>
                    <a:lnTo>
                      <a:pt x="4" y="75"/>
                    </a:lnTo>
                    <a:lnTo>
                      <a:pt x="10" y="85"/>
                    </a:lnTo>
                    <a:lnTo>
                      <a:pt x="16" y="93"/>
                    </a:lnTo>
                    <a:lnTo>
                      <a:pt x="23" y="100"/>
                    </a:lnTo>
                    <a:lnTo>
                      <a:pt x="33" y="104"/>
                    </a:lnTo>
                    <a:lnTo>
                      <a:pt x="42" y="108"/>
                    </a:lnTo>
                    <a:lnTo>
                      <a:pt x="54" y="110"/>
                    </a:lnTo>
                    <a:lnTo>
                      <a:pt x="65" y="108"/>
                    </a:lnTo>
                    <a:lnTo>
                      <a:pt x="75" y="104"/>
                    </a:lnTo>
                    <a:lnTo>
                      <a:pt x="85" y="100"/>
                    </a:lnTo>
                    <a:lnTo>
                      <a:pt x="92" y="93"/>
                    </a:lnTo>
                    <a:lnTo>
                      <a:pt x="100" y="85"/>
                    </a:lnTo>
                    <a:lnTo>
                      <a:pt x="104" y="75"/>
                    </a:lnTo>
                    <a:lnTo>
                      <a:pt x="108" y="66"/>
                    </a:lnTo>
                    <a:lnTo>
                      <a:pt x="110" y="54"/>
                    </a:lnTo>
                    <a:lnTo>
                      <a:pt x="110" y="54"/>
                    </a:lnTo>
                    <a:close/>
                  </a:path>
                </a:pathLst>
              </a:custGeom>
              <a:solidFill>
                <a:srgbClr val="FF5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33" name="Freeform 8961"/>
              <p:cNvSpPr>
                <a:spLocks/>
              </p:cNvSpPr>
              <p:nvPr/>
            </p:nvSpPr>
            <p:spPr bwMode="auto">
              <a:xfrm>
                <a:off x="1996" y="3077"/>
                <a:ext cx="110" cy="110"/>
              </a:xfrm>
              <a:custGeom>
                <a:avLst/>
                <a:gdLst>
                  <a:gd name="T0" fmla="*/ 108 w 110"/>
                  <a:gd name="T1" fmla="*/ 44 h 110"/>
                  <a:gd name="T2" fmla="*/ 100 w 110"/>
                  <a:gd name="T3" fmla="*/ 23 h 110"/>
                  <a:gd name="T4" fmla="*/ 85 w 110"/>
                  <a:gd name="T5" fmla="*/ 10 h 110"/>
                  <a:gd name="T6" fmla="*/ 65 w 110"/>
                  <a:gd name="T7" fmla="*/ 2 h 110"/>
                  <a:gd name="T8" fmla="*/ 42 w 110"/>
                  <a:gd name="T9" fmla="*/ 2 h 110"/>
                  <a:gd name="T10" fmla="*/ 23 w 110"/>
                  <a:gd name="T11" fmla="*/ 10 h 110"/>
                  <a:gd name="T12" fmla="*/ 10 w 110"/>
                  <a:gd name="T13" fmla="*/ 23 h 110"/>
                  <a:gd name="T14" fmla="*/ 0 w 110"/>
                  <a:gd name="T15" fmla="*/ 44 h 110"/>
                  <a:gd name="T16" fmla="*/ 0 w 110"/>
                  <a:gd name="T17" fmla="*/ 66 h 110"/>
                  <a:gd name="T18" fmla="*/ 10 w 110"/>
                  <a:gd name="T19" fmla="*/ 85 h 110"/>
                  <a:gd name="T20" fmla="*/ 23 w 110"/>
                  <a:gd name="T21" fmla="*/ 100 h 110"/>
                  <a:gd name="T22" fmla="*/ 42 w 110"/>
                  <a:gd name="T23" fmla="*/ 108 h 110"/>
                  <a:gd name="T24" fmla="*/ 65 w 110"/>
                  <a:gd name="T25" fmla="*/ 108 h 110"/>
                  <a:gd name="T26" fmla="*/ 85 w 110"/>
                  <a:gd name="T27" fmla="*/ 100 h 110"/>
                  <a:gd name="T28" fmla="*/ 100 w 110"/>
                  <a:gd name="T29" fmla="*/ 85 h 110"/>
                  <a:gd name="T30" fmla="*/ 108 w 110"/>
                  <a:gd name="T31" fmla="*/ 66 h 110"/>
                  <a:gd name="T32" fmla="*/ 108 w 110"/>
                  <a:gd name="T33" fmla="*/ 54 h 110"/>
                  <a:gd name="T34" fmla="*/ 104 w 110"/>
                  <a:gd name="T35" fmla="*/ 33 h 110"/>
                  <a:gd name="T36" fmla="*/ 92 w 110"/>
                  <a:gd name="T37" fmla="*/ 16 h 110"/>
                  <a:gd name="T38" fmla="*/ 75 w 110"/>
                  <a:gd name="T39" fmla="*/ 4 h 110"/>
                  <a:gd name="T40" fmla="*/ 54 w 110"/>
                  <a:gd name="T41" fmla="*/ 0 h 110"/>
                  <a:gd name="T42" fmla="*/ 33 w 110"/>
                  <a:gd name="T43" fmla="*/ 4 h 110"/>
                  <a:gd name="T44" fmla="*/ 16 w 110"/>
                  <a:gd name="T45" fmla="*/ 16 h 110"/>
                  <a:gd name="T46" fmla="*/ 4 w 110"/>
                  <a:gd name="T47" fmla="*/ 33 h 110"/>
                  <a:gd name="T48" fmla="*/ 0 w 110"/>
                  <a:gd name="T49" fmla="*/ 54 h 110"/>
                  <a:gd name="T50" fmla="*/ 4 w 110"/>
                  <a:gd name="T51" fmla="*/ 75 h 110"/>
                  <a:gd name="T52" fmla="*/ 16 w 110"/>
                  <a:gd name="T53" fmla="*/ 93 h 110"/>
                  <a:gd name="T54" fmla="*/ 33 w 110"/>
                  <a:gd name="T55" fmla="*/ 104 h 110"/>
                  <a:gd name="T56" fmla="*/ 54 w 110"/>
                  <a:gd name="T57" fmla="*/ 108 h 110"/>
                  <a:gd name="T58" fmla="*/ 75 w 110"/>
                  <a:gd name="T59" fmla="*/ 104 h 110"/>
                  <a:gd name="T60" fmla="*/ 92 w 110"/>
                  <a:gd name="T61" fmla="*/ 93 h 110"/>
                  <a:gd name="T62" fmla="*/ 104 w 110"/>
                  <a:gd name="T63" fmla="*/ 75 h 110"/>
                  <a:gd name="T64" fmla="*/ 108 w 110"/>
                  <a:gd name="T65" fmla="*/ 5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10">
                    <a:moveTo>
                      <a:pt x="110" y="54"/>
                    </a:moveTo>
                    <a:lnTo>
                      <a:pt x="108" y="44"/>
                    </a:lnTo>
                    <a:lnTo>
                      <a:pt x="104" y="33"/>
                    </a:lnTo>
                    <a:lnTo>
                      <a:pt x="100" y="23"/>
                    </a:lnTo>
                    <a:lnTo>
                      <a:pt x="92" y="16"/>
                    </a:lnTo>
                    <a:lnTo>
                      <a:pt x="85" y="10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0" y="66"/>
                    </a:lnTo>
                    <a:lnTo>
                      <a:pt x="4" y="75"/>
                    </a:lnTo>
                    <a:lnTo>
                      <a:pt x="10" y="85"/>
                    </a:lnTo>
                    <a:lnTo>
                      <a:pt x="16" y="93"/>
                    </a:lnTo>
                    <a:lnTo>
                      <a:pt x="23" y="100"/>
                    </a:lnTo>
                    <a:lnTo>
                      <a:pt x="33" y="104"/>
                    </a:lnTo>
                    <a:lnTo>
                      <a:pt x="42" y="108"/>
                    </a:lnTo>
                    <a:lnTo>
                      <a:pt x="54" y="110"/>
                    </a:lnTo>
                    <a:lnTo>
                      <a:pt x="65" y="108"/>
                    </a:lnTo>
                    <a:lnTo>
                      <a:pt x="75" y="104"/>
                    </a:lnTo>
                    <a:lnTo>
                      <a:pt x="85" y="100"/>
                    </a:lnTo>
                    <a:lnTo>
                      <a:pt x="92" y="93"/>
                    </a:lnTo>
                    <a:lnTo>
                      <a:pt x="100" y="85"/>
                    </a:lnTo>
                    <a:lnTo>
                      <a:pt x="104" y="75"/>
                    </a:lnTo>
                    <a:lnTo>
                      <a:pt x="108" y="66"/>
                    </a:lnTo>
                    <a:lnTo>
                      <a:pt x="110" y="54"/>
                    </a:lnTo>
                    <a:lnTo>
                      <a:pt x="108" y="54"/>
                    </a:lnTo>
                    <a:lnTo>
                      <a:pt x="108" y="44"/>
                    </a:lnTo>
                    <a:lnTo>
                      <a:pt x="104" y="33"/>
                    </a:lnTo>
                    <a:lnTo>
                      <a:pt x="98" y="25"/>
                    </a:lnTo>
                    <a:lnTo>
                      <a:pt x="92" y="16"/>
                    </a:lnTo>
                    <a:lnTo>
                      <a:pt x="85" y="10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2" y="44"/>
                    </a:lnTo>
                    <a:lnTo>
                      <a:pt x="0" y="54"/>
                    </a:lnTo>
                    <a:lnTo>
                      <a:pt x="2" y="66"/>
                    </a:lnTo>
                    <a:lnTo>
                      <a:pt x="4" y="75"/>
                    </a:lnTo>
                    <a:lnTo>
                      <a:pt x="10" y="85"/>
                    </a:lnTo>
                    <a:lnTo>
                      <a:pt x="16" y="93"/>
                    </a:lnTo>
                    <a:lnTo>
                      <a:pt x="23" y="100"/>
                    </a:lnTo>
                    <a:lnTo>
                      <a:pt x="33" y="104"/>
                    </a:lnTo>
                    <a:lnTo>
                      <a:pt x="44" y="108"/>
                    </a:lnTo>
                    <a:lnTo>
                      <a:pt x="54" y="108"/>
                    </a:lnTo>
                    <a:lnTo>
                      <a:pt x="65" y="108"/>
                    </a:lnTo>
                    <a:lnTo>
                      <a:pt x="75" y="104"/>
                    </a:lnTo>
                    <a:lnTo>
                      <a:pt x="85" y="100"/>
                    </a:lnTo>
                    <a:lnTo>
                      <a:pt x="92" y="93"/>
                    </a:lnTo>
                    <a:lnTo>
                      <a:pt x="98" y="85"/>
                    </a:lnTo>
                    <a:lnTo>
                      <a:pt x="104" y="75"/>
                    </a:lnTo>
                    <a:lnTo>
                      <a:pt x="108" y="66"/>
                    </a:lnTo>
                    <a:lnTo>
                      <a:pt x="108" y="54"/>
                    </a:lnTo>
                    <a:lnTo>
                      <a:pt x="110" y="54"/>
                    </a:lnTo>
                    <a:close/>
                  </a:path>
                </a:pathLst>
              </a:custGeom>
              <a:solidFill>
                <a:srgbClr val="FF5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34" name="Freeform 8962"/>
              <p:cNvSpPr>
                <a:spLocks/>
              </p:cNvSpPr>
              <p:nvPr/>
            </p:nvSpPr>
            <p:spPr bwMode="auto">
              <a:xfrm>
                <a:off x="1996" y="3077"/>
                <a:ext cx="108" cy="108"/>
              </a:xfrm>
              <a:custGeom>
                <a:avLst/>
                <a:gdLst>
                  <a:gd name="T0" fmla="*/ 108 w 108"/>
                  <a:gd name="T1" fmla="*/ 44 h 108"/>
                  <a:gd name="T2" fmla="*/ 98 w 108"/>
                  <a:gd name="T3" fmla="*/ 25 h 108"/>
                  <a:gd name="T4" fmla="*/ 85 w 108"/>
                  <a:gd name="T5" fmla="*/ 10 h 108"/>
                  <a:gd name="T6" fmla="*/ 65 w 108"/>
                  <a:gd name="T7" fmla="*/ 2 h 108"/>
                  <a:gd name="T8" fmla="*/ 44 w 108"/>
                  <a:gd name="T9" fmla="*/ 2 h 108"/>
                  <a:gd name="T10" fmla="*/ 23 w 108"/>
                  <a:gd name="T11" fmla="*/ 10 h 108"/>
                  <a:gd name="T12" fmla="*/ 10 w 108"/>
                  <a:gd name="T13" fmla="*/ 25 h 108"/>
                  <a:gd name="T14" fmla="*/ 2 w 108"/>
                  <a:gd name="T15" fmla="*/ 44 h 108"/>
                  <a:gd name="T16" fmla="*/ 2 w 108"/>
                  <a:gd name="T17" fmla="*/ 66 h 108"/>
                  <a:gd name="T18" fmla="*/ 10 w 108"/>
                  <a:gd name="T19" fmla="*/ 85 h 108"/>
                  <a:gd name="T20" fmla="*/ 23 w 108"/>
                  <a:gd name="T21" fmla="*/ 100 h 108"/>
                  <a:gd name="T22" fmla="*/ 44 w 108"/>
                  <a:gd name="T23" fmla="*/ 108 h 108"/>
                  <a:gd name="T24" fmla="*/ 65 w 108"/>
                  <a:gd name="T25" fmla="*/ 108 h 108"/>
                  <a:gd name="T26" fmla="*/ 85 w 108"/>
                  <a:gd name="T27" fmla="*/ 100 h 108"/>
                  <a:gd name="T28" fmla="*/ 98 w 108"/>
                  <a:gd name="T29" fmla="*/ 85 h 108"/>
                  <a:gd name="T30" fmla="*/ 108 w 108"/>
                  <a:gd name="T31" fmla="*/ 66 h 108"/>
                  <a:gd name="T32" fmla="*/ 108 w 108"/>
                  <a:gd name="T33" fmla="*/ 54 h 108"/>
                  <a:gd name="T34" fmla="*/ 104 w 108"/>
                  <a:gd name="T35" fmla="*/ 35 h 108"/>
                  <a:gd name="T36" fmla="*/ 92 w 108"/>
                  <a:gd name="T37" fmla="*/ 18 h 108"/>
                  <a:gd name="T38" fmla="*/ 75 w 108"/>
                  <a:gd name="T39" fmla="*/ 6 h 108"/>
                  <a:gd name="T40" fmla="*/ 54 w 108"/>
                  <a:gd name="T41" fmla="*/ 2 h 108"/>
                  <a:gd name="T42" fmla="*/ 33 w 108"/>
                  <a:gd name="T43" fmla="*/ 6 h 108"/>
                  <a:gd name="T44" fmla="*/ 17 w 108"/>
                  <a:gd name="T45" fmla="*/ 18 h 108"/>
                  <a:gd name="T46" fmla="*/ 6 w 108"/>
                  <a:gd name="T47" fmla="*/ 35 h 108"/>
                  <a:gd name="T48" fmla="*/ 0 w 108"/>
                  <a:gd name="T49" fmla="*/ 54 h 108"/>
                  <a:gd name="T50" fmla="*/ 6 w 108"/>
                  <a:gd name="T51" fmla="*/ 75 h 108"/>
                  <a:gd name="T52" fmla="*/ 17 w 108"/>
                  <a:gd name="T53" fmla="*/ 93 h 108"/>
                  <a:gd name="T54" fmla="*/ 33 w 108"/>
                  <a:gd name="T55" fmla="*/ 104 h 108"/>
                  <a:gd name="T56" fmla="*/ 54 w 108"/>
                  <a:gd name="T57" fmla="*/ 108 h 108"/>
                  <a:gd name="T58" fmla="*/ 75 w 108"/>
                  <a:gd name="T59" fmla="*/ 104 h 108"/>
                  <a:gd name="T60" fmla="*/ 92 w 108"/>
                  <a:gd name="T61" fmla="*/ 93 h 108"/>
                  <a:gd name="T62" fmla="*/ 104 w 108"/>
                  <a:gd name="T63" fmla="*/ 75 h 108"/>
                  <a:gd name="T64" fmla="*/ 108 w 108"/>
                  <a:gd name="T65" fmla="*/ 5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08">
                    <a:moveTo>
                      <a:pt x="108" y="54"/>
                    </a:moveTo>
                    <a:lnTo>
                      <a:pt x="108" y="44"/>
                    </a:lnTo>
                    <a:lnTo>
                      <a:pt x="104" y="33"/>
                    </a:lnTo>
                    <a:lnTo>
                      <a:pt x="98" y="25"/>
                    </a:lnTo>
                    <a:lnTo>
                      <a:pt x="92" y="16"/>
                    </a:lnTo>
                    <a:lnTo>
                      <a:pt x="85" y="10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2" y="44"/>
                    </a:lnTo>
                    <a:lnTo>
                      <a:pt x="0" y="54"/>
                    </a:lnTo>
                    <a:lnTo>
                      <a:pt x="2" y="66"/>
                    </a:lnTo>
                    <a:lnTo>
                      <a:pt x="4" y="75"/>
                    </a:lnTo>
                    <a:lnTo>
                      <a:pt x="10" y="85"/>
                    </a:lnTo>
                    <a:lnTo>
                      <a:pt x="16" y="93"/>
                    </a:lnTo>
                    <a:lnTo>
                      <a:pt x="23" y="100"/>
                    </a:lnTo>
                    <a:lnTo>
                      <a:pt x="33" y="104"/>
                    </a:lnTo>
                    <a:lnTo>
                      <a:pt x="44" y="108"/>
                    </a:lnTo>
                    <a:lnTo>
                      <a:pt x="54" y="108"/>
                    </a:lnTo>
                    <a:lnTo>
                      <a:pt x="65" y="108"/>
                    </a:lnTo>
                    <a:lnTo>
                      <a:pt x="75" y="104"/>
                    </a:lnTo>
                    <a:lnTo>
                      <a:pt x="85" y="100"/>
                    </a:lnTo>
                    <a:lnTo>
                      <a:pt x="92" y="93"/>
                    </a:lnTo>
                    <a:lnTo>
                      <a:pt x="98" y="85"/>
                    </a:lnTo>
                    <a:lnTo>
                      <a:pt x="104" y="75"/>
                    </a:lnTo>
                    <a:lnTo>
                      <a:pt x="108" y="66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6" y="44"/>
                    </a:lnTo>
                    <a:lnTo>
                      <a:pt x="104" y="35"/>
                    </a:lnTo>
                    <a:lnTo>
                      <a:pt x="98" y="25"/>
                    </a:lnTo>
                    <a:lnTo>
                      <a:pt x="92" y="18"/>
                    </a:lnTo>
                    <a:lnTo>
                      <a:pt x="85" y="10"/>
                    </a:lnTo>
                    <a:lnTo>
                      <a:pt x="75" y="6"/>
                    </a:lnTo>
                    <a:lnTo>
                      <a:pt x="65" y="2"/>
                    </a:lnTo>
                    <a:lnTo>
                      <a:pt x="54" y="2"/>
                    </a:lnTo>
                    <a:lnTo>
                      <a:pt x="44" y="2"/>
                    </a:lnTo>
                    <a:lnTo>
                      <a:pt x="33" y="6"/>
                    </a:lnTo>
                    <a:lnTo>
                      <a:pt x="25" y="10"/>
                    </a:lnTo>
                    <a:lnTo>
                      <a:pt x="17" y="18"/>
                    </a:lnTo>
                    <a:lnTo>
                      <a:pt x="10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4"/>
                    </a:lnTo>
                    <a:lnTo>
                      <a:pt x="2" y="66"/>
                    </a:lnTo>
                    <a:lnTo>
                      <a:pt x="6" y="75"/>
                    </a:lnTo>
                    <a:lnTo>
                      <a:pt x="10" y="85"/>
                    </a:lnTo>
                    <a:lnTo>
                      <a:pt x="17" y="93"/>
                    </a:lnTo>
                    <a:lnTo>
                      <a:pt x="25" y="98"/>
                    </a:lnTo>
                    <a:lnTo>
                      <a:pt x="33" y="104"/>
                    </a:lnTo>
                    <a:lnTo>
                      <a:pt x="44" y="108"/>
                    </a:lnTo>
                    <a:lnTo>
                      <a:pt x="54" y="108"/>
                    </a:lnTo>
                    <a:lnTo>
                      <a:pt x="65" y="108"/>
                    </a:lnTo>
                    <a:lnTo>
                      <a:pt x="75" y="104"/>
                    </a:lnTo>
                    <a:lnTo>
                      <a:pt x="85" y="98"/>
                    </a:lnTo>
                    <a:lnTo>
                      <a:pt x="92" y="93"/>
                    </a:lnTo>
                    <a:lnTo>
                      <a:pt x="98" y="85"/>
                    </a:lnTo>
                    <a:lnTo>
                      <a:pt x="104" y="75"/>
                    </a:lnTo>
                    <a:lnTo>
                      <a:pt x="106" y="66"/>
                    </a:lnTo>
                    <a:lnTo>
                      <a:pt x="108" y="54"/>
                    </a:lnTo>
                    <a:lnTo>
                      <a:pt x="108" y="54"/>
                    </a:lnTo>
                    <a:close/>
                  </a:path>
                </a:pathLst>
              </a:custGeom>
              <a:solidFill>
                <a:srgbClr val="FF5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35" name="Freeform 8963"/>
              <p:cNvSpPr>
                <a:spLocks/>
              </p:cNvSpPr>
              <p:nvPr/>
            </p:nvSpPr>
            <p:spPr bwMode="auto">
              <a:xfrm>
                <a:off x="1996" y="3079"/>
                <a:ext cx="108" cy="106"/>
              </a:xfrm>
              <a:custGeom>
                <a:avLst/>
                <a:gdLst>
                  <a:gd name="T0" fmla="*/ 106 w 108"/>
                  <a:gd name="T1" fmla="*/ 42 h 106"/>
                  <a:gd name="T2" fmla="*/ 98 w 108"/>
                  <a:gd name="T3" fmla="*/ 23 h 106"/>
                  <a:gd name="T4" fmla="*/ 85 w 108"/>
                  <a:gd name="T5" fmla="*/ 8 h 106"/>
                  <a:gd name="T6" fmla="*/ 65 w 108"/>
                  <a:gd name="T7" fmla="*/ 0 h 106"/>
                  <a:gd name="T8" fmla="*/ 44 w 108"/>
                  <a:gd name="T9" fmla="*/ 0 h 106"/>
                  <a:gd name="T10" fmla="*/ 25 w 108"/>
                  <a:gd name="T11" fmla="*/ 8 h 106"/>
                  <a:gd name="T12" fmla="*/ 10 w 108"/>
                  <a:gd name="T13" fmla="*/ 23 h 106"/>
                  <a:gd name="T14" fmla="*/ 2 w 108"/>
                  <a:gd name="T15" fmla="*/ 42 h 106"/>
                  <a:gd name="T16" fmla="*/ 2 w 108"/>
                  <a:gd name="T17" fmla="*/ 64 h 106"/>
                  <a:gd name="T18" fmla="*/ 10 w 108"/>
                  <a:gd name="T19" fmla="*/ 83 h 106"/>
                  <a:gd name="T20" fmla="*/ 25 w 108"/>
                  <a:gd name="T21" fmla="*/ 96 h 106"/>
                  <a:gd name="T22" fmla="*/ 44 w 108"/>
                  <a:gd name="T23" fmla="*/ 106 h 106"/>
                  <a:gd name="T24" fmla="*/ 65 w 108"/>
                  <a:gd name="T25" fmla="*/ 106 h 106"/>
                  <a:gd name="T26" fmla="*/ 85 w 108"/>
                  <a:gd name="T27" fmla="*/ 96 h 106"/>
                  <a:gd name="T28" fmla="*/ 98 w 108"/>
                  <a:gd name="T29" fmla="*/ 83 h 106"/>
                  <a:gd name="T30" fmla="*/ 106 w 108"/>
                  <a:gd name="T31" fmla="*/ 64 h 106"/>
                  <a:gd name="T32" fmla="*/ 108 w 108"/>
                  <a:gd name="T33" fmla="*/ 52 h 106"/>
                  <a:gd name="T34" fmla="*/ 104 w 108"/>
                  <a:gd name="T35" fmla="*/ 33 h 106"/>
                  <a:gd name="T36" fmla="*/ 92 w 108"/>
                  <a:gd name="T37" fmla="*/ 16 h 106"/>
                  <a:gd name="T38" fmla="*/ 75 w 108"/>
                  <a:gd name="T39" fmla="*/ 4 h 106"/>
                  <a:gd name="T40" fmla="*/ 54 w 108"/>
                  <a:gd name="T41" fmla="*/ 0 h 106"/>
                  <a:gd name="T42" fmla="*/ 33 w 108"/>
                  <a:gd name="T43" fmla="*/ 4 h 106"/>
                  <a:gd name="T44" fmla="*/ 17 w 108"/>
                  <a:gd name="T45" fmla="*/ 16 h 106"/>
                  <a:gd name="T46" fmla="*/ 6 w 108"/>
                  <a:gd name="T47" fmla="*/ 33 h 106"/>
                  <a:gd name="T48" fmla="*/ 2 w 108"/>
                  <a:gd name="T49" fmla="*/ 52 h 106"/>
                  <a:gd name="T50" fmla="*/ 6 w 108"/>
                  <a:gd name="T51" fmla="*/ 73 h 106"/>
                  <a:gd name="T52" fmla="*/ 17 w 108"/>
                  <a:gd name="T53" fmla="*/ 91 h 106"/>
                  <a:gd name="T54" fmla="*/ 33 w 108"/>
                  <a:gd name="T55" fmla="*/ 102 h 106"/>
                  <a:gd name="T56" fmla="*/ 54 w 108"/>
                  <a:gd name="T57" fmla="*/ 106 h 106"/>
                  <a:gd name="T58" fmla="*/ 75 w 108"/>
                  <a:gd name="T59" fmla="*/ 102 h 106"/>
                  <a:gd name="T60" fmla="*/ 92 w 108"/>
                  <a:gd name="T61" fmla="*/ 91 h 106"/>
                  <a:gd name="T62" fmla="*/ 104 w 108"/>
                  <a:gd name="T63" fmla="*/ 73 h 106"/>
                  <a:gd name="T64" fmla="*/ 108 w 108"/>
                  <a:gd name="T65" fmla="*/ 5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06">
                    <a:moveTo>
                      <a:pt x="108" y="52"/>
                    </a:moveTo>
                    <a:lnTo>
                      <a:pt x="106" y="42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5" y="8"/>
                    </a:lnTo>
                    <a:lnTo>
                      <a:pt x="75" y="4"/>
                    </a:lnTo>
                    <a:lnTo>
                      <a:pt x="65" y="0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3" y="4"/>
                    </a:lnTo>
                    <a:lnTo>
                      <a:pt x="25" y="8"/>
                    </a:lnTo>
                    <a:lnTo>
                      <a:pt x="17" y="16"/>
                    </a:lnTo>
                    <a:lnTo>
                      <a:pt x="10" y="23"/>
                    </a:lnTo>
                    <a:lnTo>
                      <a:pt x="6" y="33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4"/>
                    </a:lnTo>
                    <a:lnTo>
                      <a:pt x="6" y="73"/>
                    </a:lnTo>
                    <a:lnTo>
                      <a:pt x="10" y="83"/>
                    </a:lnTo>
                    <a:lnTo>
                      <a:pt x="17" y="91"/>
                    </a:lnTo>
                    <a:lnTo>
                      <a:pt x="25" y="96"/>
                    </a:lnTo>
                    <a:lnTo>
                      <a:pt x="33" y="102"/>
                    </a:lnTo>
                    <a:lnTo>
                      <a:pt x="44" y="106"/>
                    </a:lnTo>
                    <a:lnTo>
                      <a:pt x="54" y="106"/>
                    </a:lnTo>
                    <a:lnTo>
                      <a:pt x="65" y="106"/>
                    </a:lnTo>
                    <a:lnTo>
                      <a:pt x="75" y="102"/>
                    </a:lnTo>
                    <a:lnTo>
                      <a:pt x="85" y="96"/>
                    </a:lnTo>
                    <a:lnTo>
                      <a:pt x="92" y="91"/>
                    </a:lnTo>
                    <a:lnTo>
                      <a:pt x="98" y="83"/>
                    </a:lnTo>
                    <a:lnTo>
                      <a:pt x="104" y="73"/>
                    </a:lnTo>
                    <a:lnTo>
                      <a:pt x="106" y="64"/>
                    </a:lnTo>
                    <a:lnTo>
                      <a:pt x="108" y="52"/>
                    </a:lnTo>
                    <a:lnTo>
                      <a:pt x="108" y="52"/>
                    </a:lnTo>
                    <a:lnTo>
                      <a:pt x="106" y="42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5" y="10"/>
                    </a:lnTo>
                    <a:lnTo>
                      <a:pt x="75" y="4"/>
                    </a:lnTo>
                    <a:lnTo>
                      <a:pt x="65" y="0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3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0" y="23"/>
                    </a:lnTo>
                    <a:lnTo>
                      <a:pt x="6" y="33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2" y="64"/>
                    </a:lnTo>
                    <a:lnTo>
                      <a:pt x="6" y="73"/>
                    </a:lnTo>
                    <a:lnTo>
                      <a:pt x="10" y="83"/>
                    </a:lnTo>
                    <a:lnTo>
                      <a:pt x="17" y="91"/>
                    </a:lnTo>
                    <a:lnTo>
                      <a:pt x="25" y="96"/>
                    </a:lnTo>
                    <a:lnTo>
                      <a:pt x="33" y="102"/>
                    </a:lnTo>
                    <a:lnTo>
                      <a:pt x="44" y="104"/>
                    </a:lnTo>
                    <a:lnTo>
                      <a:pt x="54" y="106"/>
                    </a:lnTo>
                    <a:lnTo>
                      <a:pt x="65" y="104"/>
                    </a:lnTo>
                    <a:lnTo>
                      <a:pt x="75" y="102"/>
                    </a:lnTo>
                    <a:lnTo>
                      <a:pt x="85" y="96"/>
                    </a:lnTo>
                    <a:lnTo>
                      <a:pt x="92" y="91"/>
                    </a:lnTo>
                    <a:lnTo>
                      <a:pt x="98" y="83"/>
                    </a:lnTo>
                    <a:lnTo>
                      <a:pt x="104" y="73"/>
                    </a:lnTo>
                    <a:lnTo>
                      <a:pt x="106" y="64"/>
                    </a:lnTo>
                    <a:lnTo>
                      <a:pt x="108" y="52"/>
                    </a:lnTo>
                    <a:lnTo>
                      <a:pt x="108" y="52"/>
                    </a:lnTo>
                    <a:close/>
                  </a:path>
                </a:pathLst>
              </a:custGeom>
              <a:solidFill>
                <a:srgbClr val="FF5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36" name="Freeform 8964"/>
              <p:cNvSpPr>
                <a:spLocks/>
              </p:cNvSpPr>
              <p:nvPr/>
            </p:nvSpPr>
            <p:spPr bwMode="auto">
              <a:xfrm>
                <a:off x="1998" y="3079"/>
                <a:ext cx="106" cy="106"/>
              </a:xfrm>
              <a:custGeom>
                <a:avLst/>
                <a:gdLst>
                  <a:gd name="T0" fmla="*/ 104 w 106"/>
                  <a:gd name="T1" fmla="*/ 42 h 106"/>
                  <a:gd name="T2" fmla="*/ 96 w 106"/>
                  <a:gd name="T3" fmla="*/ 23 h 106"/>
                  <a:gd name="T4" fmla="*/ 83 w 106"/>
                  <a:gd name="T5" fmla="*/ 10 h 106"/>
                  <a:gd name="T6" fmla="*/ 63 w 106"/>
                  <a:gd name="T7" fmla="*/ 0 h 106"/>
                  <a:gd name="T8" fmla="*/ 42 w 106"/>
                  <a:gd name="T9" fmla="*/ 0 h 106"/>
                  <a:gd name="T10" fmla="*/ 23 w 106"/>
                  <a:gd name="T11" fmla="*/ 10 h 106"/>
                  <a:gd name="T12" fmla="*/ 8 w 106"/>
                  <a:gd name="T13" fmla="*/ 23 h 106"/>
                  <a:gd name="T14" fmla="*/ 0 w 106"/>
                  <a:gd name="T15" fmla="*/ 42 h 106"/>
                  <a:gd name="T16" fmla="*/ 0 w 106"/>
                  <a:gd name="T17" fmla="*/ 64 h 106"/>
                  <a:gd name="T18" fmla="*/ 8 w 106"/>
                  <a:gd name="T19" fmla="*/ 83 h 106"/>
                  <a:gd name="T20" fmla="*/ 23 w 106"/>
                  <a:gd name="T21" fmla="*/ 96 h 106"/>
                  <a:gd name="T22" fmla="*/ 42 w 106"/>
                  <a:gd name="T23" fmla="*/ 104 h 106"/>
                  <a:gd name="T24" fmla="*/ 63 w 106"/>
                  <a:gd name="T25" fmla="*/ 104 h 106"/>
                  <a:gd name="T26" fmla="*/ 83 w 106"/>
                  <a:gd name="T27" fmla="*/ 96 h 106"/>
                  <a:gd name="T28" fmla="*/ 96 w 106"/>
                  <a:gd name="T29" fmla="*/ 83 h 106"/>
                  <a:gd name="T30" fmla="*/ 104 w 106"/>
                  <a:gd name="T31" fmla="*/ 64 h 106"/>
                  <a:gd name="T32" fmla="*/ 104 w 106"/>
                  <a:gd name="T33" fmla="*/ 52 h 106"/>
                  <a:gd name="T34" fmla="*/ 100 w 106"/>
                  <a:gd name="T35" fmla="*/ 33 h 106"/>
                  <a:gd name="T36" fmla="*/ 88 w 106"/>
                  <a:gd name="T37" fmla="*/ 16 h 106"/>
                  <a:gd name="T38" fmla="*/ 73 w 106"/>
                  <a:gd name="T39" fmla="*/ 4 h 106"/>
                  <a:gd name="T40" fmla="*/ 52 w 106"/>
                  <a:gd name="T41" fmla="*/ 0 h 106"/>
                  <a:gd name="T42" fmla="*/ 33 w 106"/>
                  <a:gd name="T43" fmla="*/ 4 h 106"/>
                  <a:gd name="T44" fmla="*/ 15 w 106"/>
                  <a:gd name="T45" fmla="*/ 16 h 106"/>
                  <a:gd name="T46" fmla="*/ 4 w 106"/>
                  <a:gd name="T47" fmla="*/ 33 h 106"/>
                  <a:gd name="T48" fmla="*/ 0 w 106"/>
                  <a:gd name="T49" fmla="*/ 52 h 106"/>
                  <a:gd name="T50" fmla="*/ 4 w 106"/>
                  <a:gd name="T51" fmla="*/ 73 h 106"/>
                  <a:gd name="T52" fmla="*/ 15 w 106"/>
                  <a:gd name="T53" fmla="*/ 91 h 106"/>
                  <a:gd name="T54" fmla="*/ 33 w 106"/>
                  <a:gd name="T55" fmla="*/ 100 h 106"/>
                  <a:gd name="T56" fmla="*/ 52 w 106"/>
                  <a:gd name="T57" fmla="*/ 106 h 106"/>
                  <a:gd name="T58" fmla="*/ 73 w 106"/>
                  <a:gd name="T59" fmla="*/ 100 h 106"/>
                  <a:gd name="T60" fmla="*/ 88 w 106"/>
                  <a:gd name="T61" fmla="*/ 91 h 106"/>
                  <a:gd name="T62" fmla="*/ 100 w 106"/>
                  <a:gd name="T63" fmla="*/ 73 h 106"/>
                  <a:gd name="T64" fmla="*/ 104 w 106"/>
                  <a:gd name="T65" fmla="*/ 5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06">
                    <a:moveTo>
                      <a:pt x="106" y="52"/>
                    </a:moveTo>
                    <a:lnTo>
                      <a:pt x="104" y="42"/>
                    </a:lnTo>
                    <a:lnTo>
                      <a:pt x="102" y="33"/>
                    </a:lnTo>
                    <a:lnTo>
                      <a:pt x="96" y="23"/>
                    </a:lnTo>
                    <a:lnTo>
                      <a:pt x="90" y="16"/>
                    </a:lnTo>
                    <a:lnTo>
                      <a:pt x="83" y="10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1" y="4"/>
                    </a:lnTo>
                    <a:lnTo>
                      <a:pt x="23" y="10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3"/>
                    </a:lnTo>
                    <a:lnTo>
                      <a:pt x="15" y="91"/>
                    </a:lnTo>
                    <a:lnTo>
                      <a:pt x="23" y="96"/>
                    </a:lnTo>
                    <a:lnTo>
                      <a:pt x="31" y="102"/>
                    </a:lnTo>
                    <a:lnTo>
                      <a:pt x="42" y="104"/>
                    </a:lnTo>
                    <a:lnTo>
                      <a:pt x="52" y="106"/>
                    </a:lnTo>
                    <a:lnTo>
                      <a:pt x="63" y="104"/>
                    </a:lnTo>
                    <a:lnTo>
                      <a:pt x="73" y="102"/>
                    </a:lnTo>
                    <a:lnTo>
                      <a:pt x="83" y="96"/>
                    </a:lnTo>
                    <a:lnTo>
                      <a:pt x="90" y="91"/>
                    </a:lnTo>
                    <a:lnTo>
                      <a:pt x="96" y="83"/>
                    </a:lnTo>
                    <a:lnTo>
                      <a:pt x="102" y="73"/>
                    </a:lnTo>
                    <a:lnTo>
                      <a:pt x="104" y="64"/>
                    </a:lnTo>
                    <a:lnTo>
                      <a:pt x="106" y="52"/>
                    </a:lnTo>
                    <a:lnTo>
                      <a:pt x="104" y="52"/>
                    </a:lnTo>
                    <a:lnTo>
                      <a:pt x="104" y="42"/>
                    </a:lnTo>
                    <a:lnTo>
                      <a:pt x="100" y="33"/>
                    </a:lnTo>
                    <a:lnTo>
                      <a:pt x="96" y="23"/>
                    </a:lnTo>
                    <a:lnTo>
                      <a:pt x="88" y="16"/>
                    </a:lnTo>
                    <a:lnTo>
                      <a:pt x="81" y="10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5" y="16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10" y="83"/>
                    </a:lnTo>
                    <a:lnTo>
                      <a:pt x="15" y="91"/>
                    </a:lnTo>
                    <a:lnTo>
                      <a:pt x="23" y="96"/>
                    </a:lnTo>
                    <a:lnTo>
                      <a:pt x="33" y="100"/>
                    </a:lnTo>
                    <a:lnTo>
                      <a:pt x="42" y="104"/>
                    </a:lnTo>
                    <a:lnTo>
                      <a:pt x="52" y="106"/>
                    </a:lnTo>
                    <a:lnTo>
                      <a:pt x="63" y="104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8" y="91"/>
                    </a:lnTo>
                    <a:lnTo>
                      <a:pt x="96" y="83"/>
                    </a:lnTo>
                    <a:lnTo>
                      <a:pt x="100" y="73"/>
                    </a:lnTo>
                    <a:lnTo>
                      <a:pt x="104" y="64"/>
                    </a:lnTo>
                    <a:lnTo>
                      <a:pt x="104" y="52"/>
                    </a:lnTo>
                    <a:lnTo>
                      <a:pt x="106" y="52"/>
                    </a:lnTo>
                    <a:close/>
                  </a:path>
                </a:pathLst>
              </a:custGeom>
              <a:solidFill>
                <a:srgbClr val="FF5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37" name="Freeform 8965"/>
              <p:cNvSpPr>
                <a:spLocks/>
              </p:cNvSpPr>
              <p:nvPr/>
            </p:nvSpPr>
            <p:spPr bwMode="auto">
              <a:xfrm>
                <a:off x="1998" y="3079"/>
                <a:ext cx="104" cy="106"/>
              </a:xfrm>
              <a:custGeom>
                <a:avLst/>
                <a:gdLst>
                  <a:gd name="T0" fmla="*/ 104 w 104"/>
                  <a:gd name="T1" fmla="*/ 42 h 106"/>
                  <a:gd name="T2" fmla="*/ 96 w 104"/>
                  <a:gd name="T3" fmla="*/ 23 h 106"/>
                  <a:gd name="T4" fmla="*/ 81 w 104"/>
                  <a:gd name="T5" fmla="*/ 10 h 106"/>
                  <a:gd name="T6" fmla="*/ 63 w 104"/>
                  <a:gd name="T7" fmla="*/ 2 h 106"/>
                  <a:gd name="T8" fmla="*/ 42 w 104"/>
                  <a:gd name="T9" fmla="*/ 2 h 106"/>
                  <a:gd name="T10" fmla="*/ 23 w 104"/>
                  <a:gd name="T11" fmla="*/ 10 h 106"/>
                  <a:gd name="T12" fmla="*/ 10 w 104"/>
                  <a:gd name="T13" fmla="*/ 23 h 106"/>
                  <a:gd name="T14" fmla="*/ 0 w 104"/>
                  <a:gd name="T15" fmla="*/ 42 h 106"/>
                  <a:gd name="T16" fmla="*/ 0 w 104"/>
                  <a:gd name="T17" fmla="*/ 64 h 106"/>
                  <a:gd name="T18" fmla="*/ 10 w 104"/>
                  <a:gd name="T19" fmla="*/ 83 h 106"/>
                  <a:gd name="T20" fmla="*/ 23 w 104"/>
                  <a:gd name="T21" fmla="*/ 96 h 106"/>
                  <a:gd name="T22" fmla="*/ 42 w 104"/>
                  <a:gd name="T23" fmla="*/ 104 h 106"/>
                  <a:gd name="T24" fmla="*/ 63 w 104"/>
                  <a:gd name="T25" fmla="*/ 104 h 106"/>
                  <a:gd name="T26" fmla="*/ 81 w 104"/>
                  <a:gd name="T27" fmla="*/ 96 h 106"/>
                  <a:gd name="T28" fmla="*/ 96 w 104"/>
                  <a:gd name="T29" fmla="*/ 83 h 106"/>
                  <a:gd name="T30" fmla="*/ 104 w 104"/>
                  <a:gd name="T31" fmla="*/ 64 h 106"/>
                  <a:gd name="T32" fmla="*/ 104 w 104"/>
                  <a:gd name="T33" fmla="*/ 52 h 106"/>
                  <a:gd name="T34" fmla="*/ 100 w 104"/>
                  <a:gd name="T35" fmla="*/ 33 h 106"/>
                  <a:gd name="T36" fmla="*/ 88 w 104"/>
                  <a:gd name="T37" fmla="*/ 16 h 106"/>
                  <a:gd name="T38" fmla="*/ 73 w 104"/>
                  <a:gd name="T39" fmla="*/ 6 h 106"/>
                  <a:gd name="T40" fmla="*/ 52 w 104"/>
                  <a:gd name="T41" fmla="*/ 0 h 106"/>
                  <a:gd name="T42" fmla="*/ 33 w 104"/>
                  <a:gd name="T43" fmla="*/ 6 h 106"/>
                  <a:gd name="T44" fmla="*/ 15 w 104"/>
                  <a:gd name="T45" fmla="*/ 16 h 106"/>
                  <a:gd name="T46" fmla="*/ 4 w 104"/>
                  <a:gd name="T47" fmla="*/ 33 h 106"/>
                  <a:gd name="T48" fmla="*/ 0 w 104"/>
                  <a:gd name="T49" fmla="*/ 52 h 106"/>
                  <a:gd name="T50" fmla="*/ 4 w 104"/>
                  <a:gd name="T51" fmla="*/ 73 h 106"/>
                  <a:gd name="T52" fmla="*/ 15 w 104"/>
                  <a:gd name="T53" fmla="*/ 89 h 106"/>
                  <a:gd name="T54" fmla="*/ 33 w 104"/>
                  <a:gd name="T55" fmla="*/ 100 h 106"/>
                  <a:gd name="T56" fmla="*/ 52 w 104"/>
                  <a:gd name="T57" fmla="*/ 104 h 106"/>
                  <a:gd name="T58" fmla="*/ 73 w 104"/>
                  <a:gd name="T59" fmla="*/ 100 h 106"/>
                  <a:gd name="T60" fmla="*/ 88 w 104"/>
                  <a:gd name="T61" fmla="*/ 89 h 106"/>
                  <a:gd name="T62" fmla="*/ 100 w 104"/>
                  <a:gd name="T63" fmla="*/ 73 h 106"/>
                  <a:gd name="T64" fmla="*/ 104 w 104"/>
                  <a:gd name="T65" fmla="*/ 5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6">
                    <a:moveTo>
                      <a:pt x="104" y="52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6" y="23"/>
                    </a:lnTo>
                    <a:lnTo>
                      <a:pt x="88" y="16"/>
                    </a:lnTo>
                    <a:lnTo>
                      <a:pt x="81" y="10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5" y="16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10" y="83"/>
                    </a:lnTo>
                    <a:lnTo>
                      <a:pt x="15" y="91"/>
                    </a:lnTo>
                    <a:lnTo>
                      <a:pt x="23" y="96"/>
                    </a:lnTo>
                    <a:lnTo>
                      <a:pt x="33" y="100"/>
                    </a:lnTo>
                    <a:lnTo>
                      <a:pt x="42" y="104"/>
                    </a:lnTo>
                    <a:lnTo>
                      <a:pt x="52" y="106"/>
                    </a:lnTo>
                    <a:lnTo>
                      <a:pt x="63" y="104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8" y="91"/>
                    </a:lnTo>
                    <a:lnTo>
                      <a:pt x="96" y="83"/>
                    </a:lnTo>
                    <a:lnTo>
                      <a:pt x="100" y="73"/>
                    </a:lnTo>
                    <a:lnTo>
                      <a:pt x="104" y="64"/>
                    </a:lnTo>
                    <a:lnTo>
                      <a:pt x="104" y="52"/>
                    </a:lnTo>
                    <a:lnTo>
                      <a:pt x="104" y="52"/>
                    </a:lnTo>
                    <a:lnTo>
                      <a:pt x="104" y="42"/>
                    </a:lnTo>
                    <a:lnTo>
                      <a:pt x="100" y="33"/>
                    </a:lnTo>
                    <a:lnTo>
                      <a:pt x="96" y="23"/>
                    </a:lnTo>
                    <a:lnTo>
                      <a:pt x="88" y="16"/>
                    </a:lnTo>
                    <a:lnTo>
                      <a:pt x="81" y="10"/>
                    </a:lnTo>
                    <a:lnTo>
                      <a:pt x="73" y="6"/>
                    </a:lnTo>
                    <a:lnTo>
                      <a:pt x="63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3" y="10"/>
                    </a:lnTo>
                    <a:lnTo>
                      <a:pt x="15" y="16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4"/>
                    </a:lnTo>
                    <a:lnTo>
                      <a:pt x="4" y="73"/>
                    </a:lnTo>
                    <a:lnTo>
                      <a:pt x="10" y="81"/>
                    </a:lnTo>
                    <a:lnTo>
                      <a:pt x="15" y="89"/>
                    </a:lnTo>
                    <a:lnTo>
                      <a:pt x="23" y="96"/>
                    </a:lnTo>
                    <a:lnTo>
                      <a:pt x="33" y="100"/>
                    </a:lnTo>
                    <a:lnTo>
                      <a:pt x="42" y="104"/>
                    </a:lnTo>
                    <a:lnTo>
                      <a:pt x="52" y="104"/>
                    </a:lnTo>
                    <a:lnTo>
                      <a:pt x="63" y="104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8" y="89"/>
                    </a:lnTo>
                    <a:lnTo>
                      <a:pt x="96" y="81"/>
                    </a:lnTo>
                    <a:lnTo>
                      <a:pt x="100" y="73"/>
                    </a:lnTo>
                    <a:lnTo>
                      <a:pt x="104" y="64"/>
                    </a:lnTo>
                    <a:lnTo>
                      <a:pt x="104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FF6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38" name="Freeform 8966"/>
              <p:cNvSpPr>
                <a:spLocks/>
              </p:cNvSpPr>
              <p:nvPr/>
            </p:nvSpPr>
            <p:spPr bwMode="auto">
              <a:xfrm>
                <a:off x="1998" y="3079"/>
                <a:ext cx="104" cy="104"/>
              </a:xfrm>
              <a:custGeom>
                <a:avLst/>
                <a:gdLst>
                  <a:gd name="T0" fmla="*/ 104 w 104"/>
                  <a:gd name="T1" fmla="*/ 42 h 104"/>
                  <a:gd name="T2" fmla="*/ 96 w 104"/>
                  <a:gd name="T3" fmla="*/ 23 h 104"/>
                  <a:gd name="T4" fmla="*/ 81 w 104"/>
                  <a:gd name="T5" fmla="*/ 10 h 104"/>
                  <a:gd name="T6" fmla="*/ 63 w 104"/>
                  <a:gd name="T7" fmla="*/ 2 h 104"/>
                  <a:gd name="T8" fmla="*/ 42 w 104"/>
                  <a:gd name="T9" fmla="*/ 2 h 104"/>
                  <a:gd name="T10" fmla="*/ 23 w 104"/>
                  <a:gd name="T11" fmla="*/ 10 h 104"/>
                  <a:gd name="T12" fmla="*/ 10 w 104"/>
                  <a:gd name="T13" fmla="*/ 23 h 104"/>
                  <a:gd name="T14" fmla="*/ 2 w 104"/>
                  <a:gd name="T15" fmla="*/ 42 h 104"/>
                  <a:gd name="T16" fmla="*/ 2 w 104"/>
                  <a:gd name="T17" fmla="*/ 64 h 104"/>
                  <a:gd name="T18" fmla="*/ 10 w 104"/>
                  <a:gd name="T19" fmla="*/ 81 h 104"/>
                  <a:gd name="T20" fmla="*/ 23 w 104"/>
                  <a:gd name="T21" fmla="*/ 96 h 104"/>
                  <a:gd name="T22" fmla="*/ 42 w 104"/>
                  <a:gd name="T23" fmla="*/ 104 h 104"/>
                  <a:gd name="T24" fmla="*/ 63 w 104"/>
                  <a:gd name="T25" fmla="*/ 104 h 104"/>
                  <a:gd name="T26" fmla="*/ 81 w 104"/>
                  <a:gd name="T27" fmla="*/ 96 h 104"/>
                  <a:gd name="T28" fmla="*/ 96 w 104"/>
                  <a:gd name="T29" fmla="*/ 81 h 104"/>
                  <a:gd name="T30" fmla="*/ 104 w 104"/>
                  <a:gd name="T31" fmla="*/ 64 h 104"/>
                  <a:gd name="T32" fmla="*/ 104 w 104"/>
                  <a:gd name="T33" fmla="*/ 52 h 104"/>
                  <a:gd name="T34" fmla="*/ 100 w 104"/>
                  <a:gd name="T35" fmla="*/ 33 h 104"/>
                  <a:gd name="T36" fmla="*/ 88 w 104"/>
                  <a:gd name="T37" fmla="*/ 16 h 104"/>
                  <a:gd name="T38" fmla="*/ 73 w 104"/>
                  <a:gd name="T39" fmla="*/ 6 h 104"/>
                  <a:gd name="T40" fmla="*/ 52 w 104"/>
                  <a:gd name="T41" fmla="*/ 2 h 104"/>
                  <a:gd name="T42" fmla="*/ 33 w 104"/>
                  <a:gd name="T43" fmla="*/ 6 h 104"/>
                  <a:gd name="T44" fmla="*/ 15 w 104"/>
                  <a:gd name="T45" fmla="*/ 16 h 104"/>
                  <a:gd name="T46" fmla="*/ 6 w 104"/>
                  <a:gd name="T47" fmla="*/ 33 h 104"/>
                  <a:gd name="T48" fmla="*/ 2 w 104"/>
                  <a:gd name="T49" fmla="*/ 52 h 104"/>
                  <a:gd name="T50" fmla="*/ 6 w 104"/>
                  <a:gd name="T51" fmla="*/ 73 h 104"/>
                  <a:gd name="T52" fmla="*/ 15 w 104"/>
                  <a:gd name="T53" fmla="*/ 89 h 104"/>
                  <a:gd name="T54" fmla="*/ 33 w 104"/>
                  <a:gd name="T55" fmla="*/ 100 h 104"/>
                  <a:gd name="T56" fmla="*/ 52 w 104"/>
                  <a:gd name="T57" fmla="*/ 104 h 104"/>
                  <a:gd name="T58" fmla="*/ 73 w 104"/>
                  <a:gd name="T59" fmla="*/ 100 h 104"/>
                  <a:gd name="T60" fmla="*/ 88 w 104"/>
                  <a:gd name="T61" fmla="*/ 89 h 104"/>
                  <a:gd name="T62" fmla="*/ 100 w 104"/>
                  <a:gd name="T63" fmla="*/ 73 h 104"/>
                  <a:gd name="T64" fmla="*/ 104 w 104"/>
                  <a:gd name="T65" fmla="*/ 5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4">
                    <a:moveTo>
                      <a:pt x="104" y="52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6" y="23"/>
                    </a:lnTo>
                    <a:lnTo>
                      <a:pt x="88" y="16"/>
                    </a:lnTo>
                    <a:lnTo>
                      <a:pt x="81" y="10"/>
                    </a:lnTo>
                    <a:lnTo>
                      <a:pt x="73" y="6"/>
                    </a:lnTo>
                    <a:lnTo>
                      <a:pt x="63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3" y="10"/>
                    </a:lnTo>
                    <a:lnTo>
                      <a:pt x="15" y="16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4"/>
                    </a:lnTo>
                    <a:lnTo>
                      <a:pt x="4" y="73"/>
                    </a:lnTo>
                    <a:lnTo>
                      <a:pt x="10" y="81"/>
                    </a:lnTo>
                    <a:lnTo>
                      <a:pt x="15" y="89"/>
                    </a:lnTo>
                    <a:lnTo>
                      <a:pt x="23" y="96"/>
                    </a:lnTo>
                    <a:lnTo>
                      <a:pt x="33" y="100"/>
                    </a:lnTo>
                    <a:lnTo>
                      <a:pt x="42" y="104"/>
                    </a:lnTo>
                    <a:lnTo>
                      <a:pt x="52" y="104"/>
                    </a:lnTo>
                    <a:lnTo>
                      <a:pt x="63" y="104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8" y="89"/>
                    </a:lnTo>
                    <a:lnTo>
                      <a:pt x="96" y="81"/>
                    </a:lnTo>
                    <a:lnTo>
                      <a:pt x="100" y="73"/>
                    </a:lnTo>
                    <a:lnTo>
                      <a:pt x="104" y="64"/>
                    </a:lnTo>
                    <a:lnTo>
                      <a:pt x="104" y="52"/>
                    </a:lnTo>
                    <a:lnTo>
                      <a:pt x="104" y="52"/>
                    </a:lnTo>
                    <a:lnTo>
                      <a:pt x="102" y="42"/>
                    </a:lnTo>
                    <a:lnTo>
                      <a:pt x="100" y="33"/>
                    </a:lnTo>
                    <a:lnTo>
                      <a:pt x="94" y="23"/>
                    </a:lnTo>
                    <a:lnTo>
                      <a:pt x="88" y="16"/>
                    </a:lnTo>
                    <a:lnTo>
                      <a:pt x="81" y="10"/>
                    </a:lnTo>
                    <a:lnTo>
                      <a:pt x="73" y="6"/>
                    </a:lnTo>
                    <a:lnTo>
                      <a:pt x="63" y="2"/>
                    </a:lnTo>
                    <a:lnTo>
                      <a:pt x="52" y="2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3" y="10"/>
                    </a:lnTo>
                    <a:lnTo>
                      <a:pt x="15" y="16"/>
                    </a:lnTo>
                    <a:lnTo>
                      <a:pt x="10" y="23"/>
                    </a:lnTo>
                    <a:lnTo>
                      <a:pt x="6" y="33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2" y="64"/>
                    </a:lnTo>
                    <a:lnTo>
                      <a:pt x="6" y="73"/>
                    </a:lnTo>
                    <a:lnTo>
                      <a:pt x="10" y="81"/>
                    </a:lnTo>
                    <a:lnTo>
                      <a:pt x="15" y="89"/>
                    </a:lnTo>
                    <a:lnTo>
                      <a:pt x="23" y="94"/>
                    </a:lnTo>
                    <a:lnTo>
                      <a:pt x="33" y="100"/>
                    </a:lnTo>
                    <a:lnTo>
                      <a:pt x="42" y="102"/>
                    </a:lnTo>
                    <a:lnTo>
                      <a:pt x="52" y="104"/>
                    </a:lnTo>
                    <a:lnTo>
                      <a:pt x="63" y="102"/>
                    </a:lnTo>
                    <a:lnTo>
                      <a:pt x="73" y="100"/>
                    </a:lnTo>
                    <a:lnTo>
                      <a:pt x="81" y="94"/>
                    </a:lnTo>
                    <a:lnTo>
                      <a:pt x="88" y="89"/>
                    </a:lnTo>
                    <a:lnTo>
                      <a:pt x="94" y="81"/>
                    </a:lnTo>
                    <a:lnTo>
                      <a:pt x="100" y="73"/>
                    </a:lnTo>
                    <a:lnTo>
                      <a:pt x="102" y="64"/>
                    </a:lnTo>
                    <a:lnTo>
                      <a:pt x="104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FF6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39" name="Freeform 8967"/>
              <p:cNvSpPr>
                <a:spLocks/>
              </p:cNvSpPr>
              <p:nvPr/>
            </p:nvSpPr>
            <p:spPr bwMode="auto">
              <a:xfrm>
                <a:off x="2000" y="3081"/>
                <a:ext cx="102" cy="102"/>
              </a:xfrm>
              <a:custGeom>
                <a:avLst/>
                <a:gdLst>
                  <a:gd name="T0" fmla="*/ 100 w 102"/>
                  <a:gd name="T1" fmla="*/ 40 h 102"/>
                  <a:gd name="T2" fmla="*/ 92 w 102"/>
                  <a:gd name="T3" fmla="*/ 21 h 102"/>
                  <a:gd name="T4" fmla="*/ 79 w 102"/>
                  <a:gd name="T5" fmla="*/ 8 h 102"/>
                  <a:gd name="T6" fmla="*/ 61 w 102"/>
                  <a:gd name="T7" fmla="*/ 0 h 102"/>
                  <a:gd name="T8" fmla="*/ 40 w 102"/>
                  <a:gd name="T9" fmla="*/ 0 h 102"/>
                  <a:gd name="T10" fmla="*/ 21 w 102"/>
                  <a:gd name="T11" fmla="*/ 8 h 102"/>
                  <a:gd name="T12" fmla="*/ 8 w 102"/>
                  <a:gd name="T13" fmla="*/ 21 h 102"/>
                  <a:gd name="T14" fmla="*/ 0 w 102"/>
                  <a:gd name="T15" fmla="*/ 40 h 102"/>
                  <a:gd name="T16" fmla="*/ 0 w 102"/>
                  <a:gd name="T17" fmla="*/ 62 h 102"/>
                  <a:gd name="T18" fmla="*/ 8 w 102"/>
                  <a:gd name="T19" fmla="*/ 79 h 102"/>
                  <a:gd name="T20" fmla="*/ 21 w 102"/>
                  <a:gd name="T21" fmla="*/ 92 h 102"/>
                  <a:gd name="T22" fmla="*/ 40 w 102"/>
                  <a:gd name="T23" fmla="*/ 100 h 102"/>
                  <a:gd name="T24" fmla="*/ 61 w 102"/>
                  <a:gd name="T25" fmla="*/ 100 h 102"/>
                  <a:gd name="T26" fmla="*/ 79 w 102"/>
                  <a:gd name="T27" fmla="*/ 92 h 102"/>
                  <a:gd name="T28" fmla="*/ 92 w 102"/>
                  <a:gd name="T29" fmla="*/ 79 h 102"/>
                  <a:gd name="T30" fmla="*/ 100 w 102"/>
                  <a:gd name="T31" fmla="*/ 62 h 102"/>
                  <a:gd name="T32" fmla="*/ 102 w 102"/>
                  <a:gd name="T33" fmla="*/ 50 h 102"/>
                  <a:gd name="T34" fmla="*/ 98 w 102"/>
                  <a:gd name="T35" fmla="*/ 31 h 102"/>
                  <a:gd name="T36" fmla="*/ 86 w 102"/>
                  <a:gd name="T37" fmla="*/ 15 h 102"/>
                  <a:gd name="T38" fmla="*/ 69 w 102"/>
                  <a:gd name="T39" fmla="*/ 4 h 102"/>
                  <a:gd name="T40" fmla="*/ 50 w 102"/>
                  <a:gd name="T41" fmla="*/ 0 h 102"/>
                  <a:gd name="T42" fmla="*/ 31 w 102"/>
                  <a:gd name="T43" fmla="*/ 4 h 102"/>
                  <a:gd name="T44" fmla="*/ 15 w 102"/>
                  <a:gd name="T45" fmla="*/ 15 h 102"/>
                  <a:gd name="T46" fmla="*/ 4 w 102"/>
                  <a:gd name="T47" fmla="*/ 31 h 102"/>
                  <a:gd name="T48" fmla="*/ 0 w 102"/>
                  <a:gd name="T49" fmla="*/ 50 h 102"/>
                  <a:gd name="T50" fmla="*/ 4 w 102"/>
                  <a:gd name="T51" fmla="*/ 71 h 102"/>
                  <a:gd name="T52" fmla="*/ 15 w 102"/>
                  <a:gd name="T53" fmla="*/ 87 h 102"/>
                  <a:gd name="T54" fmla="*/ 31 w 102"/>
                  <a:gd name="T55" fmla="*/ 98 h 102"/>
                  <a:gd name="T56" fmla="*/ 50 w 102"/>
                  <a:gd name="T57" fmla="*/ 102 h 102"/>
                  <a:gd name="T58" fmla="*/ 69 w 102"/>
                  <a:gd name="T59" fmla="*/ 98 h 102"/>
                  <a:gd name="T60" fmla="*/ 86 w 102"/>
                  <a:gd name="T61" fmla="*/ 87 h 102"/>
                  <a:gd name="T62" fmla="*/ 98 w 102"/>
                  <a:gd name="T63" fmla="*/ 71 h 102"/>
                  <a:gd name="T64" fmla="*/ 102 w 102"/>
                  <a:gd name="T65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02">
                    <a:moveTo>
                      <a:pt x="102" y="50"/>
                    </a:moveTo>
                    <a:lnTo>
                      <a:pt x="100" y="40"/>
                    </a:lnTo>
                    <a:lnTo>
                      <a:pt x="98" y="31"/>
                    </a:lnTo>
                    <a:lnTo>
                      <a:pt x="92" y="21"/>
                    </a:lnTo>
                    <a:lnTo>
                      <a:pt x="86" y="14"/>
                    </a:lnTo>
                    <a:lnTo>
                      <a:pt x="79" y="8"/>
                    </a:lnTo>
                    <a:lnTo>
                      <a:pt x="71" y="4"/>
                    </a:lnTo>
                    <a:lnTo>
                      <a:pt x="61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8" y="21"/>
                    </a:lnTo>
                    <a:lnTo>
                      <a:pt x="4" y="31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4" y="71"/>
                    </a:lnTo>
                    <a:lnTo>
                      <a:pt x="8" y="79"/>
                    </a:lnTo>
                    <a:lnTo>
                      <a:pt x="13" y="87"/>
                    </a:lnTo>
                    <a:lnTo>
                      <a:pt x="21" y="92"/>
                    </a:lnTo>
                    <a:lnTo>
                      <a:pt x="31" y="98"/>
                    </a:lnTo>
                    <a:lnTo>
                      <a:pt x="40" y="100"/>
                    </a:lnTo>
                    <a:lnTo>
                      <a:pt x="50" y="102"/>
                    </a:lnTo>
                    <a:lnTo>
                      <a:pt x="61" y="100"/>
                    </a:lnTo>
                    <a:lnTo>
                      <a:pt x="71" y="98"/>
                    </a:lnTo>
                    <a:lnTo>
                      <a:pt x="79" y="92"/>
                    </a:lnTo>
                    <a:lnTo>
                      <a:pt x="86" y="87"/>
                    </a:lnTo>
                    <a:lnTo>
                      <a:pt x="92" y="79"/>
                    </a:lnTo>
                    <a:lnTo>
                      <a:pt x="98" y="71"/>
                    </a:lnTo>
                    <a:lnTo>
                      <a:pt x="100" y="62"/>
                    </a:lnTo>
                    <a:lnTo>
                      <a:pt x="102" y="50"/>
                    </a:lnTo>
                    <a:lnTo>
                      <a:pt x="102" y="50"/>
                    </a:lnTo>
                    <a:lnTo>
                      <a:pt x="100" y="40"/>
                    </a:lnTo>
                    <a:lnTo>
                      <a:pt x="98" y="31"/>
                    </a:lnTo>
                    <a:lnTo>
                      <a:pt x="92" y="23"/>
                    </a:lnTo>
                    <a:lnTo>
                      <a:pt x="86" y="15"/>
                    </a:lnTo>
                    <a:lnTo>
                      <a:pt x="79" y="8"/>
                    </a:lnTo>
                    <a:lnTo>
                      <a:pt x="69" y="4"/>
                    </a:lnTo>
                    <a:lnTo>
                      <a:pt x="61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1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4" y="31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4" y="71"/>
                    </a:lnTo>
                    <a:lnTo>
                      <a:pt x="8" y="79"/>
                    </a:lnTo>
                    <a:lnTo>
                      <a:pt x="15" y="87"/>
                    </a:lnTo>
                    <a:lnTo>
                      <a:pt x="21" y="92"/>
                    </a:lnTo>
                    <a:lnTo>
                      <a:pt x="31" y="98"/>
                    </a:lnTo>
                    <a:lnTo>
                      <a:pt x="40" y="100"/>
                    </a:lnTo>
                    <a:lnTo>
                      <a:pt x="50" y="102"/>
                    </a:lnTo>
                    <a:lnTo>
                      <a:pt x="61" y="100"/>
                    </a:lnTo>
                    <a:lnTo>
                      <a:pt x="69" y="98"/>
                    </a:lnTo>
                    <a:lnTo>
                      <a:pt x="79" y="92"/>
                    </a:lnTo>
                    <a:lnTo>
                      <a:pt x="86" y="87"/>
                    </a:lnTo>
                    <a:lnTo>
                      <a:pt x="92" y="79"/>
                    </a:lnTo>
                    <a:lnTo>
                      <a:pt x="98" y="71"/>
                    </a:lnTo>
                    <a:lnTo>
                      <a:pt x="100" y="62"/>
                    </a:lnTo>
                    <a:lnTo>
                      <a:pt x="102" y="50"/>
                    </a:lnTo>
                    <a:lnTo>
                      <a:pt x="102" y="50"/>
                    </a:lnTo>
                    <a:close/>
                  </a:path>
                </a:pathLst>
              </a:custGeom>
              <a:solidFill>
                <a:srgbClr val="FF6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40" name="Freeform 8968"/>
              <p:cNvSpPr>
                <a:spLocks/>
              </p:cNvSpPr>
              <p:nvPr/>
            </p:nvSpPr>
            <p:spPr bwMode="auto">
              <a:xfrm>
                <a:off x="2000" y="3081"/>
                <a:ext cx="102" cy="102"/>
              </a:xfrm>
              <a:custGeom>
                <a:avLst/>
                <a:gdLst>
                  <a:gd name="T0" fmla="*/ 100 w 102"/>
                  <a:gd name="T1" fmla="*/ 40 h 102"/>
                  <a:gd name="T2" fmla="*/ 92 w 102"/>
                  <a:gd name="T3" fmla="*/ 23 h 102"/>
                  <a:gd name="T4" fmla="*/ 79 w 102"/>
                  <a:gd name="T5" fmla="*/ 8 h 102"/>
                  <a:gd name="T6" fmla="*/ 61 w 102"/>
                  <a:gd name="T7" fmla="*/ 0 h 102"/>
                  <a:gd name="T8" fmla="*/ 40 w 102"/>
                  <a:gd name="T9" fmla="*/ 0 h 102"/>
                  <a:gd name="T10" fmla="*/ 21 w 102"/>
                  <a:gd name="T11" fmla="*/ 8 h 102"/>
                  <a:gd name="T12" fmla="*/ 8 w 102"/>
                  <a:gd name="T13" fmla="*/ 23 h 102"/>
                  <a:gd name="T14" fmla="*/ 0 w 102"/>
                  <a:gd name="T15" fmla="*/ 40 h 102"/>
                  <a:gd name="T16" fmla="*/ 0 w 102"/>
                  <a:gd name="T17" fmla="*/ 62 h 102"/>
                  <a:gd name="T18" fmla="*/ 8 w 102"/>
                  <a:gd name="T19" fmla="*/ 79 h 102"/>
                  <a:gd name="T20" fmla="*/ 21 w 102"/>
                  <a:gd name="T21" fmla="*/ 92 h 102"/>
                  <a:gd name="T22" fmla="*/ 40 w 102"/>
                  <a:gd name="T23" fmla="*/ 100 h 102"/>
                  <a:gd name="T24" fmla="*/ 61 w 102"/>
                  <a:gd name="T25" fmla="*/ 100 h 102"/>
                  <a:gd name="T26" fmla="*/ 79 w 102"/>
                  <a:gd name="T27" fmla="*/ 92 h 102"/>
                  <a:gd name="T28" fmla="*/ 92 w 102"/>
                  <a:gd name="T29" fmla="*/ 79 h 102"/>
                  <a:gd name="T30" fmla="*/ 100 w 102"/>
                  <a:gd name="T31" fmla="*/ 62 h 102"/>
                  <a:gd name="T32" fmla="*/ 100 w 102"/>
                  <a:gd name="T33" fmla="*/ 50 h 102"/>
                  <a:gd name="T34" fmla="*/ 96 w 102"/>
                  <a:gd name="T35" fmla="*/ 31 h 102"/>
                  <a:gd name="T36" fmla="*/ 86 w 102"/>
                  <a:gd name="T37" fmla="*/ 15 h 102"/>
                  <a:gd name="T38" fmla="*/ 69 w 102"/>
                  <a:gd name="T39" fmla="*/ 4 h 102"/>
                  <a:gd name="T40" fmla="*/ 50 w 102"/>
                  <a:gd name="T41" fmla="*/ 0 h 102"/>
                  <a:gd name="T42" fmla="*/ 31 w 102"/>
                  <a:gd name="T43" fmla="*/ 4 h 102"/>
                  <a:gd name="T44" fmla="*/ 15 w 102"/>
                  <a:gd name="T45" fmla="*/ 15 h 102"/>
                  <a:gd name="T46" fmla="*/ 4 w 102"/>
                  <a:gd name="T47" fmla="*/ 31 h 102"/>
                  <a:gd name="T48" fmla="*/ 0 w 102"/>
                  <a:gd name="T49" fmla="*/ 50 h 102"/>
                  <a:gd name="T50" fmla="*/ 4 w 102"/>
                  <a:gd name="T51" fmla="*/ 69 h 102"/>
                  <a:gd name="T52" fmla="*/ 15 w 102"/>
                  <a:gd name="T53" fmla="*/ 87 h 102"/>
                  <a:gd name="T54" fmla="*/ 31 w 102"/>
                  <a:gd name="T55" fmla="*/ 96 h 102"/>
                  <a:gd name="T56" fmla="*/ 50 w 102"/>
                  <a:gd name="T57" fmla="*/ 100 h 102"/>
                  <a:gd name="T58" fmla="*/ 69 w 102"/>
                  <a:gd name="T59" fmla="*/ 96 h 102"/>
                  <a:gd name="T60" fmla="*/ 86 w 102"/>
                  <a:gd name="T61" fmla="*/ 87 h 102"/>
                  <a:gd name="T62" fmla="*/ 96 w 102"/>
                  <a:gd name="T63" fmla="*/ 69 h 102"/>
                  <a:gd name="T64" fmla="*/ 100 w 102"/>
                  <a:gd name="T65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02">
                    <a:moveTo>
                      <a:pt x="102" y="50"/>
                    </a:moveTo>
                    <a:lnTo>
                      <a:pt x="100" y="40"/>
                    </a:lnTo>
                    <a:lnTo>
                      <a:pt x="98" y="31"/>
                    </a:lnTo>
                    <a:lnTo>
                      <a:pt x="92" y="23"/>
                    </a:lnTo>
                    <a:lnTo>
                      <a:pt x="86" y="15"/>
                    </a:lnTo>
                    <a:lnTo>
                      <a:pt x="79" y="8"/>
                    </a:lnTo>
                    <a:lnTo>
                      <a:pt x="69" y="4"/>
                    </a:lnTo>
                    <a:lnTo>
                      <a:pt x="61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1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4" y="31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4" y="71"/>
                    </a:lnTo>
                    <a:lnTo>
                      <a:pt x="8" y="79"/>
                    </a:lnTo>
                    <a:lnTo>
                      <a:pt x="15" y="87"/>
                    </a:lnTo>
                    <a:lnTo>
                      <a:pt x="21" y="92"/>
                    </a:lnTo>
                    <a:lnTo>
                      <a:pt x="31" y="98"/>
                    </a:lnTo>
                    <a:lnTo>
                      <a:pt x="40" y="100"/>
                    </a:lnTo>
                    <a:lnTo>
                      <a:pt x="50" y="102"/>
                    </a:lnTo>
                    <a:lnTo>
                      <a:pt x="61" y="100"/>
                    </a:lnTo>
                    <a:lnTo>
                      <a:pt x="69" y="98"/>
                    </a:lnTo>
                    <a:lnTo>
                      <a:pt x="79" y="92"/>
                    </a:lnTo>
                    <a:lnTo>
                      <a:pt x="86" y="87"/>
                    </a:lnTo>
                    <a:lnTo>
                      <a:pt x="92" y="79"/>
                    </a:lnTo>
                    <a:lnTo>
                      <a:pt x="98" y="71"/>
                    </a:lnTo>
                    <a:lnTo>
                      <a:pt x="100" y="62"/>
                    </a:lnTo>
                    <a:lnTo>
                      <a:pt x="102" y="50"/>
                    </a:lnTo>
                    <a:lnTo>
                      <a:pt x="100" y="50"/>
                    </a:lnTo>
                    <a:lnTo>
                      <a:pt x="100" y="40"/>
                    </a:lnTo>
                    <a:lnTo>
                      <a:pt x="96" y="31"/>
                    </a:lnTo>
                    <a:lnTo>
                      <a:pt x="92" y="23"/>
                    </a:lnTo>
                    <a:lnTo>
                      <a:pt x="86" y="15"/>
                    </a:lnTo>
                    <a:lnTo>
                      <a:pt x="79" y="10"/>
                    </a:lnTo>
                    <a:lnTo>
                      <a:pt x="69" y="4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1" y="4"/>
                    </a:lnTo>
                    <a:lnTo>
                      <a:pt x="23" y="10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1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62"/>
                    </a:lnTo>
                    <a:lnTo>
                      <a:pt x="4" y="69"/>
                    </a:lnTo>
                    <a:lnTo>
                      <a:pt x="10" y="79"/>
                    </a:lnTo>
                    <a:lnTo>
                      <a:pt x="15" y="87"/>
                    </a:lnTo>
                    <a:lnTo>
                      <a:pt x="23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60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6" y="87"/>
                    </a:lnTo>
                    <a:lnTo>
                      <a:pt x="92" y="79"/>
                    </a:lnTo>
                    <a:lnTo>
                      <a:pt x="96" y="69"/>
                    </a:lnTo>
                    <a:lnTo>
                      <a:pt x="100" y="62"/>
                    </a:lnTo>
                    <a:lnTo>
                      <a:pt x="100" y="50"/>
                    </a:lnTo>
                    <a:lnTo>
                      <a:pt x="102" y="50"/>
                    </a:lnTo>
                    <a:close/>
                  </a:path>
                </a:pathLst>
              </a:custGeom>
              <a:solidFill>
                <a:srgbClr val="FF6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41" name="Freeform 8969"/>
              <p:cNvSpPr>
                <a:spLocks/>
              </p:cNvSpPr>
              <p:nvPr/>
            </p:nvSpPr>
            <p:spPr bwMode="auto">
              <a:xfrm>
                <a:off x="2000" y="3081"/>
                <a:ext cx="100" cy="100"/>
              </a:xfrm>
              <a:custGeom>
                <a:avLst/>
                <a:gdLst>
                  <a:gd name="T0" fmla="*/ 100 w 100"/>
                  <a:gd name="T1" fmla="*/ 40 h 100"/>
                  <a:gd name="T2" fmla="*/ 92 w 100"/>
                  <a:gd name="T3" fmla="*/ 23 h 100"/>
                  <a:gd name="T4" fmla="*/ 79 w 100"/>
                  <a:gd name="T5" fmla="*/ 10 h 100"/>
                  <a:gd name="T6" fmla="*/ 60 w 100"/>
                  <a:gd name="T7" fmla="*/ 2 h 100"/>
                  <a:gd name="T8" fmla="*/ 40 w 100"/>
                  <a:gd name="T9" fmla="*/ 2 h 100"/>
                  <a:gd name="T10" fmla="*/ 23 w 100"/>
                  <a:gd name="T11" fmla="*/ 10 h 100"/>
                  <a:gd name="T12" fmla="*/ 10 w 100"/>
                  <a:gd name="T13" fmla="*/ 23 h 100"/>
                  <a:gd name="T14" fmla="*/ 2 w 100"/>
                  <a:gd name="T15" fmla="*/ 40 h 100"/>
                  <a:gd name="T16" fmla="*/ 2 w 100"/>
                  <a:gd name="T17" fmla="*/ 62 h 100"/>
                  <a:gd name="T18" fmla="*/ 10 w 100"/>
                  <a:gd name="T19" fmla="*/ 79 h 100"/>
                  <a:gd name="T20" fmla="*/ 23 w 100"/>
                  <a:gd name="T21" fmla="*/ 92 h 100"/>
                  <a:gd name="T22" fmla="*/ 40 w 100"/>
                  <a:gd name="T23" fmla="*/ 100 h 100"/>
                  <a:gd name="T24" fmla="*/ 60 w 100"/>
                  <a:gd name="T25" fmla="*/ 100 h 100"/>
                  <a:gd name="T26" fmla="*/ 79 w 100"/>
                  <a:gd name="T27" fmla="*/ 92 h 100"/>
                  <a:gd name="T28" fmla="*/ 92 w 100"/>
                  <a:gd name="T29" fmla="*/ 79 h 100"/>
                  <a:gd name="T30" fmla="*/ 100 w 100"/>
                  <a:gd name="T31" fmla="*/ 62 h 100"/>
                  <a:gd name="T32" fmla="*/ 100 w 100"/>
                  <a:gd name="T33" fmla="*/ 50 h 100"/>
                  <a:gd name="T34" fmla="*/ 96 w 100"/>
                  <a:gd name="T35" fmla="*/ 31 h 100"/>
                  <a:gd name="T36" fmla="*/ 84 w 100"/>
                  <a:gd name="T37" fmla="*/ 15 h 100"/>
                  <a:gd name="T38" fmla="*/ 69 w 100"/>
                  <a:gd name="T39" fmla="*/ 6 h 100"/>
                  <a:gd name="T40" fmla="*/ 50 w 100"/>
                  <a:gd name="T41" fmla="*/ 2 h 100"/>
                  <a:gd name="T42" fmla="*/ 31 w 100"/>
                  <a:gd name="T43" fmla="*/ 6 h 100"/>
                  <a:gd name="T44" fmla="*/ 15 w 100"/>
                  <a:gd name="T45" fmla="*/ 15 h 100"/>
                  <a:gd name="T46" fmla="*/ 4 w 100"/>
                  <a:gd name="T47" fmla="*/ 31 h 100"/>
                  <a:gd name="T48" fmla="*/ 0 w 100"/>
                  <a:gd name="T49" fmla="*/ 50 h 100"/>
                  <a:gd name="T50" fmla="*/ 4 w 100"/>
                  <a:gd name="T51" fmla="*/ 69 h 100"/>
                  <a:gd name="T52" fmla="*/ 15 w 100"/>
                  <a:gd name="T53" fmla="*/ 87 h 100"/>
                  <a:gd name="T54" fmla="*/ 31 w 100"/>
                  <a:gd name="T55" fmla="*/ 96 h 100"/>
                  <a:gd name="T56" fmla="*/ 50 w 100"/>
                  <a:gd name="T57" fmla="*/ 100 h 100"/>
                  <a:gd name="T58" fmla="*/ 69 w 100"/>
                  <a:gd name="T59" fmla="*/ 96 h 100"/>
                  <a:gd name="T60" fmla="*/ 84 w 100"/>
                  <a:gd name="T61" fmla="*/ 87 h 100"/>
                  <a:gd name="T62" fmla="*/ 96 w 100"/>
                  <a:gd name="T63" fmla="*/ 69 h 100"/>
                  <a:gd name="T64" fmla="*/ 100 w 100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00">
                    <a:moveTo>
                      <a:pt x="100" y="50"/>
                    </a:moveTo>
                    <a:lnTo>
                      <a:pt x="100" y="40"/>
                    </a:lnTo>
                    <a:lnTo>
                      <a:pt x="96" y="31"/>
                    </a:lnTo>
                    <a:lnTo>
                      <a:pt x="92" y="23"/>
                    </a:lnTo>
                    <a:lnTo>
                      <a:pt x="86" y="15"/>
                    </a:lnTo>
                    <a:lnTo>
                      <a:pt x="79" y="10"/>
                    </a:lnTo>
                    <a:lnTo>
                      <a:pt x="69" y="4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1" y="4"/>
                    </a:lnTo>
                    <a:lnTo>
                      <a:pt x="23" y="10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1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62"/>
                    </a:lnTo>
                    <a:lnTo>
                      <a:pt x="4" y="69"/>
                    </a:lnTo>
                    <a:lnTo>
                      <a:pt x="10" y="79"/>
                    </a:lnTo>
                    <a:lnTo>
                      <a:pt x="15" y="87"/>
                    </a:lnTo>
                    <a:lnTo>
                      <a:pt x="23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60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6" y="87"/>
                    </a:lnTo>
                    <a:lnTo>
                      <a:pt x="92" y="79"/>
                    </a:lnTo>
                    <a:lnTo>
                      <a:pt x="96" y="69"/>
                    </a:lnTo>
                    <a:lnTo>
                      <a:pt x="100" y="62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98" y="40"/>
                    </a:lnTo>
                    <a:lnTo>
                      <a:pt x="96" y="31"/>
                    </a:lnTo>
                    <a:lnTo>
                      <a:pt x="92" y="23"/>
                    </a:lnTo>
                    <a:lnTo>
                      <a:pt x="84" y="15"/>
                    </a:lnTo>
                    <a:lnTo>
                      <a:pt x="79" y="10"/>
                    </a:lnTo>
                    <a:lnTo>
                      <a:pt x="69" y="6"/>
                    </a:lnTo>
                    <a:lnTo>
                      <a:pt x="60" y="2"/>
                    </a:lnTo>
                    <a:lnTo>
                      <a:pt x="50" y="2"/>
                    </a:lnTo>
                    <a:lnTo>
                      <a:pt x="40" y="2"/>
                    </a:lnTo>
                    <a:lnTo>
                      <a:pt x="31" y="6"/>
                    </a:lnTo>
                    <a:lnTo>
                      <a:pt x="23" y="10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1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62"/>
                    </a:lnTo>
                    <a:lnTo>
                      <a:pt x="4" y="69"/>
                    </a:lnTo>
                    <a:lnTo>
                      <a:pt x="10" y="79"/>
                    </a:lnTo>
                    <a:lnTo>
                      <a:pt x="15" y="87"/>
                    </a:lnTo>
                    <a:lnTo>
                      <a:pt x="23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60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4" y="87"/>
                    </a:lnTo>
                    <a:lnTo>
                      <a:pt x="92" y="79"/>
                    </a:lnTo>
                    <a:lnTo>
                      <a:pt x="96" y="69"/>
                    </a:lnTo>
                    <a:lnTo>
                      <a:pt x="98" y="62"/>
                    </a:lnTo>
                    <a:lnTo>
                      <a:pt x="100" y="50"/>
                    </a:lnTo>
                    <a:lnTo>
                      <a:pt x="100" y="50"/>
                    </a:lnTo>
                    <a:close/>
                  </a:path>
                </a:pathLst>
              </a:custGeom>
              <a:solidFill>
                <a:srgbClr val="FF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42" name="Freeform 8970"/>
              <p:cNvSpPr>
                <a:spLocks/>
              </p:cNvSpPr>
              <p:nvPr/>
            </p:nvSpPr>
            <p:spPr bwMode="auto">
              <a:xfrm>
                <a:off x="2000" y="3083"/>
                <a:ext cx="100" cy="98"/>
              </a:xfrm>
              <a:custGeom>
                <a:avLst/>
                <a:gdLst>
                  <a:gd name="T0" fmla="*/ 98 w 100"/>
                  <a:gd name="T1" fmla="*/ 38 h 98"/>
                  <a:gd name="T2" fmla="*/ 92 w 100"/>
                  <a:gd name="T3" fmla="*/ 21 h 98"/>
                  <a:gd name="T4" fmla="*/ 79 w 100"/>
                  <a:gd name="T5" fmla="*/ 8 h 98"/>
                  <a:gd name="T6" fmla="*/ 60 w 100"/>
                  <a:gd name="T7" fmla="*/ 0 h 98"/>
                  <a:gd name="T8" fmla="*/ 40 w 100"/>
                  <a:gd name="T9" fmla="*/ 0 h 98"/>
                  <a:gd name="T10" fmla="*/ 23 w 100"/>
                  <a:gd name="T11" fmla="*/ 8 h 98"/>
                  <a:gd name="T12" fmla="*/ 10 w 100"/>
                  <a:gd name="T13" fmla="*/ 21 h 98"/>
                  <a:gd name="T14" fmla="*/ 2 w 100"/>
                  <a:gd name="T15" fmla="*/ 38 h 98"/>
                  <a:gd name="T16" fmla="*/ 2 w 100"/>
                  <a:gd name="T17" fmla="*/ 60 h 98"/>
                  <a:gd name="T18" fmla="*/ 10 w 100"/>
                  <a:gd name="T19" fmla="*/ 77 h 98"/>
                  <a:gd name="T20" fmla="*/ 23 w 100"/>
                  <a:gd name="T21" fmla="*/ 90 h 98"/>
                  <a:gd name="T22" fmla="*/ 40 w 100"/>
                  <a:gd name="T23" fmla="*/ 98 h 98"/>
                  <a:gd name="T24" fmla="*/ 60 w 100"/>
                  <a:gd name="T25" fmla="*/ 98 h 98"/>
                  <a:gd name="T26" fmla="*/ 79 w 100"/>
                  <a:gd name="T27" fmla="*/ 90 h 98"/>
                  <a:gd name="T28" fmla="*/ 92 w 100"/>
                  <a:gd name="T29" fmla="*/ 77 h 98"/>
                  <a:gd name="T30" fmla="*/ 98 w 100"/>
                  <a:gd name="T31" fmla="*/ 60 h 98"/>
                  <a:gd name="T32" fmla="*/ 100 w 100"/>
                  <a:gd name="T33" fmla="*/ 48 h 98"/>
                  <a:gd name="T34" fmla="*/ 96 w 100"/>
                  <a:gd name="T35" fmla="*/ 29 h 98"/>
                  <a:gd name="T36" fmla="*/ 84 w 100"/>
                  <a:gd name="T37" fmla="*/ 13 h 98"/>
                  <a:gd name="T38" fmla="*/ 69 w 100"/>
                  <a:gd name="T39" fmla="*/ 4 h 98"/>
                  <a:gd name="T40" fmla="*/ 50 w 100"/>
                  <a:gd name="T41" fmla="*/ 0 h 98"/>
                  <a:gd name="T42" fmla="*/ 31 w 100"/>
                  <a:gd name="T43" fmla="*/ 4 h 98"/>
                  <a:gd name="T44" fmla="*/ 15 w 100"/>
                  <a:gd name="T45" fmla="*/ 13 h 98"/>
                  <a:gd name="T46" fmla="*/ 6 w 100"/>
                  <a:gd name="T47" fmla="*/ 29 h 98"/>
                  <a:gd name="T48" fmla="*/ 2 w 100"/>
                  <a:gd name="T49" fmla="*/ 48 h 98"/>
                  <a:gd name="T50" fmla="*/ 6 w 100"/>
                  <a:gd name="T51" fmla="*/ 67 h 98"/>
                  <a:gd name="T52" fmla="*/ 15 w 100"/>
                  <a:gd name="T53" fmla="*/ 83 h 98"/>
                  <a:gd name="T54" fmla="*/ 31 w 100"/>
                  <a:gd name="T55" fmla="*/ 94 h 98"/>
                  <a:gd name="T56" fmla="*/ 50 w 100"/>
                  <a:gd name="T57" fmla="*/ 98 h 98"/>
                  <a:gd name="T58" fmla="*/ 69 w 100"/>
                  <a:gd name="T59" fmla="*/ 94 h 98"/>
                  <a:gd name="T60" fmla="*/ 84 w 100"/>
                  <a:gd name="T61" fmla="*/ 83 h 98"/>
                  <a:gd name="T62" fmla="*/ 96 w 100"/>
                  <a:gd name="T63" fmla="*/ 67 h 98"/>
                  <a:gd name="T64" fmla="*/ 100 w 100"/>
                  <a:gd name="T65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98">
                    <a:moveTo>
                      <a:pt x="100" y="48"/>
                    </a:moveTo>
                    <a:lnTo>
                      <a:pt x="98" y="38"/>
                    </a:lnTo>
                    <a:lnTo>
                      <a:pt x="96" y="29"/>
                    </a:lnTo>
                    <a:lnTo>
                      <a:pt x="92" y="21"/>
                    </a:lnTo>
                    <a:lnTo>
                      <a:pt x="84" y="13"/>
                    </a:lnTo>
                    <a:lnTo>
                      <a:pt x="79" y="8"/>
                    </a:lnTo>
                    <a:lnTo>
                      <a:pt x="69" y="4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3"/>
                    </a:lnTo>
                    <a:lnTo>
                      <a:pt x="10" y="21"/>
                    </a:lnTo>
                    <a:lnTo>
                      <a:pt x="4" y="29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60"/>
                    </a:lnTo>
                    <a:lnTo>
                      <a:pt x="4" y="67"/>
                    </a:lnTo>
                    <a:lnTo>
                      <a:pt x="10" y="77"/>
                    </a:lnTo>
                    <a:lnTo>
                      <a:pt x="15" y="85"/>
                    </a:lnTo>
                    <a:lnTo>
                      <a:pt x="23" y="90"/>
                    </a:lnTo>
                    <a:lnTo>
                      <a:pt x="31" y="94"/>
                    </a:lnTo>
                    <a:lnTo>
                      <a:pt x="40" y="98"/>
                    </a:lnTo>
                    <a:lnTo>
                      <a:pt x="50" y="98"/>
                    </a:lnTo>
                    <a:lnTo>
                      <a:pt x="60" y="98"/>
                    </a:lnTo>
                    <a:lnTo>
                      <a:pt x="69" y="94"/>
                    </a:lnTo>
                    <a:lnTo>
                      <a:pt x="79" y="90"/>
                    </a:lnTo>
                    <a:lnTo>
                      <a:pt x="84" y="85"/>
                    </a:lnTo>
                    <a:lnTo>
                      <a:pt x="92" y="77"/>
                    </a:lnTo>
                    <a:lnTo>
                      <a:pt x="96" y="67"/>
                    </a:lnTo>
                    <a:lnTo>
                      <a:pt x="98" y="60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98" y="38"/>
                    </a:lnTo>
                    <a:lnTo>
                      <a:pt x="96" y="29"/>
                    </a:lnTo>
                    <a:lnTo>
                      <a:pt x="90" y="21"/>
                    </a:lnTo>
                    <a:lnTo>
                      <a:pt x="84" y="13"/>
                    </a:lnTo>
                    <a:lnTo>
                      <a:pt x="77" y="8"/>
                    </a:lnTo>
                    <a:lnTo>
                      <a:pt x="69" y="4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3"/>
                    </a:lnTo>
                    <a:lnTo>
                      <a:pt x="10" y="21"/>
                    </a:lnTo>
                    <a:lnTo>
                      <a:pt x="6" y="29"/>
                    </a:lnTo>
                    <a:lnTo>
                      <a:pt x="2" y="38"/>
                    </a:lnTo>
                    <a:lnTo>
                      <a:pt x="2" y="48"/>
                    </a:lnTo>
                    <a:lnTo>
                      <a:pt x="2" y="58"/>
                    </a:lnTo>
                    <a:lnTo>
                      <a:pt x="6" y="67"/>
                    </a:lnTo>
                    <a:lnTo>
                      <a:pt x="10" y="77"/>
                    </a:lnTo>
                    <a:lnTo>
                      <a:pt x="15" y="83"/>
                    </a:lnTo>
                    <a:lnTo>
                      <a:pt x="23" y="88"/>
                    </a:lnTo>
                    <a:lnTo>
                      <a:pt x="31" y="94"/>
                    </a:lnTo>
                    <a:lnTo>
                      <a:pt x="40" y="96"/>
                    </a:lnTo>
                    <a:lnTo>
                      <a:pt x="50" y="98"/>
                    </a:lnTo>
                    <a:lnTo>
                      <a:pt x="60" y="96"/>
                    </a:lnTo>
                    <a:lnTo>
                      <a:pt x="69" y="94"/>
                    </a:lnTo>
                    <a:lnTo>
                      <a:pt x="77" y="88"/>
                    </a:lnTo>
                    <a:lnTo>
                      <a:pt x="84" y="83"/>
                    </a:lnTo>
                    <a:lnTo>
                      <a:pt x="90" y="77"/>
                    </a:lnTo>
                    <a:lnTo>
                      <a:pt x="96" y="67"/>
                    </a:lnTo>
                    <a:lnTo>
                      <a:pt x="98" y="58"/>
                    </a:lnTo>
                    <a:lnTo>
                      <a:pt x="100" y="48"/>
                    </a:lnTo>
                    <a:lnTo>
                      <a:pt x="100" y="48"/>
                    </a:lnTo>
                    <a:close/>
                  </a:path>
                </a:pathLst>
              </a:custGeom>
              <a:solidFill>
                <a:srgbClr val="FF6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43" name="Freeform 8971"/>
              <p:cNvSpPr>
                <a:spLocks/>
              </p:cNvSpPr>
              <p:nvPr/>
            </p:nvSpPr>
            <p:spPr bwMode="auto">
              <a:xfrm>
                <a:off x="2002" y="3083"/>
                <a:ext cx="98" cy="98"/>
              </a:xfrm>
              <a:custGeom>
                <a:avLst/>
                <a:gdLst>
                  <a:gd name="T0" fmla="*/ 96 w 98"/>
                  <a:gd name="T1" fmla="*/ 38 h 98"/>
                  <a:gd name="T2" fmla="*/ 88 w 98"/>
                  <a:gd name="T3" fmla="*/ 21 h 98"/>
                  <a:gd name="T4" fmla="*/ 75 w 98"/>
                  <a:gd name="T5" fmla="*/ 8 h 98"/>
                  <a:gd name="T6" fmla="*/ 58 w 98"/>
                  <a:gd name="T7" fmla="*/ 0 h 98"/>
                  <a:gd name="T8" fmla="*/ 38 w 98"/>
                  <a:gd name="T9" fmla="*/ 0 h 98"/>
                  <a:gd name="T10" fmla="*/ 21 w 98"/>
                  <a:gd name="T11" fmla="*/ 8 h 98"/>
                  <a:gd name="T12" fmla="*/ 8 w 98"/>
                  <a:gd name="T13" fmla="*/ 21 h 98"/>
                  <a:gd name="T14" fmla="*/ 0 w 98"/>
                  <a:gd name="T15" fmla="*/ 38 h 98"/>
                  <a:gd name="T16" fmla="*/ 0 w 98"/>
                  <a:gd name="T17" fmla="*/ 58 h 98"/>
                  <a:gd name="T18" fmla="*/ 8 w 98"/>
                  <a:gd name="T19" fmla="*/ 77 h 98"/>
                  <a:gd name="T20" fmla="*/ 21 w 98"/>
                  <a:gd name="T21" fmla="*/ 88 h 98"/>
                  <a:gd name="T22" fmla="*/ 38 w 98"/>
                  <a:gd name="T23" fmla="*/ 96 h 98"/>
                  <a:gd name="T24" fmla="*/ 58 w 98"/>
                  <a:gd name="T25" fmla="*/ 96 h 98"/>
                  <a:gd name="T26" fmla="*/ 75 w 98"/>
                  <a:gd name="T27" fmla="*/ 88 h 98"/>
                  <a:gd name="T28" fmla="*/ 88 w 98"/>
                  <a:gd name="T29" fmla="*/ 77 h 98"/>
                  <a:gd name="T30" fmla="*/ 96 w 98"/>
                  <a:gd name="T31" fmla="*/ 58 h 98"/>
                  <a:gd name="T32" fmla="*/ 96 w 98"/>
                  <a:gd name="T33" fmla="*/ 48 h 98"/>
                  <a:gd name="T34" fmla="*/ 92 w 98"/>
                  <a:gd name="T35" fmla="*/ 29 h 98"/>
                  <a:gd name="T36" fmla="*/ 82 w 98"/>
                  <a:gd name="T37" fmla="*/ 13 h 98"/>
                  <a:gd name="T38" fmla="*/ 67 w 98"/>
                  <a:gd name="T39" fmla="*/ 4 h 98"/>
                  <a:gd name="T40" fmla="*/ 48 w 98"/>
                  <a:gd name="T41" fmla="*/ 0 h 98"/>
                  <a:gd name="T42" fmla="*/ 29 w 98"/>
                  <a:gd name="T43" fmla="*/ 4 h 98"/>
                  <a:gd name="T44" fmla="*/ 13 w 98"/>
                  <a:gd name="T45" fmla="*/ 13 h 98"/>
                  <a:gd name="T46" fmla="*/ 4 w 98"/>
                  <a:gd name="T47" fmla="*/ 29 h 98"/>
                  <a:gd name="T48" fmla="*/ 0 w 98"/>
                  <a:gd name="T49" fmla="*/ 48 h 98"/>
                  <a:gd name="T50" fmla="*/ 4 w 98"/>
                  <a:gd name="T51" fmla="*/ 67 h 98"/>
                  <a:gd name="T52" fmla="*/ 13 w 98"/>
                  <a:gd name="T53" fmla="*/ 83 h 98"/>
                  <a:gd name="T54" fmla="*/ 29 w 98"/>
                  <a:gd name="T55" fmla="*/ 94 h 98"/>
                  <a:gd name="T56" fmla="*/ 48 w 98"/>
                  <a:gd name="T57" fmla="*/ 98 h 98"/>
                  <a:gd name="T58" fmla="*/ 67 w 98"/>
                  <a:gd name="T59" fmla="*/ 94 h 98"/>
                  <a:gd name="T60" fmla="*/ 82 w 98"/>
                  <a:gd name="T61" fmla="*/ 83 h 98"/>
                  <a:gd name="T62" fmla="*/ 92 w 98"/>
                  <a:gd name="T63" fmla="*/ 67 h 98"/>
                  <a:gd name="T64" fmla="*/ 96 w 98"/>
                  <a:gd name="T65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98">
                    <a:moveTo>
                      <a:pt x="98" y="48"/>
                    </a:moveTo>
                    <a:lnTo>
                      <a:pt x="96" y="38"/>
                    </a:lnTo>
                    <a:lnTo>
                      <a:pt x="94" y="29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4" y="67"/>
                    </a:lnTo>
                    <a:lnTo>
                      <a:pt x="8" y="77"/>
                    </a:lnTo>
                    <a:lnTo>
                      <a:pt x="13" y="83"/>
                    </a:lnTo>
                    <a:lnTo>
                      <a:pt x="21" y="88"/>
                    </a:lnTo>
                    <a:lnTo>
                      <a:pt x="29" y="94"/>
                    </a:lnTo>
                    <a:lnTo>
                      <a:pt x="38" y="96"/>
                    </a:lnTo>
                    <a:lnTo>
                      <a:pt x="48" y="98"/>
                    </a:lnTo>
                    <a:lnTo>
                      <a:pt x="58" y="96"/>
                    </a:lnTo>
                    <a:lnTo>
                      <a:pt x="67" y="94"/>
                    </a:lnTo>
                    <a:lnTo>
                      <a:pt x="75" y="88"/>
                    </a:lnTo>
                    <a:lnTo>
                      <a:pt x="82" y="83"/>
                    </a:lnTo>
                    <a:lnTo>
                      <a:pt x="88" y="77"/>
                    </a:lnTo>
                    <a:lnTo>
                      <a:pt x="94" y="67"/>
                    </a:lnTo>
                    <a:lnTo>
                      <a:pt x="96" y="58"/>
                    </a:lnTo>
                    <a:lnTo>
                      <a:pt x="98" y="48"/>
                    </a:lnTo>
                    <a:lnTo>
                      <a:pt x="96" y="48"/>
                    </a:lnTo>
                    <a:lnTo>
                      <a:pt x="96" y="38"/>
                    </a:lnTo>
                    <a:lnTo>
                      <a:pt x="92" y="29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4" y="67"/>
                    </a:lnTo>
                    <a:lnTo>
                      <a:pt x="8" y="75"/>
                    </a:lnTo>
                    <a:lnTo>
                      <a:pt x="13" y="83"/>
                    </a:lnTo>
                    <a:lnTo>
                      <a:pt x="21" y="88"/>
                    </a:lnTo>
                    <a:lnTo>
                      <a:pt x="29" y="94"/>
                    </a:lnTo>
                    <a:lnTo>
                      <a:pt x="38" y="96"/>
                    </a:lnTo>
                    <a:lnTo>
                      <a:pt x="48" y="98"/>
                    </a:lnTo>
                    <a:lnTo>
                      <a:pt x="58" y="96"/>
                    </a:lnTo>
                    <a:lnTo>
                      <a:pt x="67" y="94"/>
                    </a:lnTo>
                    <a:lnTo>
                      <a:pt x="75" y="88"/>
                    </a:lnTo>
                    <a:lnTo>
                      <a:pt x="82" y="83"/>
                    </a:lnTo>
                    <a:lnTo>
                      <a:pt x="88" y="75"/>
                    </a:lnTo>
                    <a:lnTo>
                      <a:pt x="92" y="67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8" y="48"/>
                    </a:lnTo>
                    <a:close/>
                  </a:path>
                </a:pathLst>
              </a:custGeom>
              <a:solidFill>
                <a:srgbClr val="FF6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44" name="Freeform 8972"/>
              <p:cNvSpPr>
                <a:spLocks/>
              </p:cNvSpPr>
              <p:nvPr/>
            </p:nvSpPr>
            <p:spPr bwMode="auto">
              <a:xfrm>
                <a:off x="2002" y="3083"/>
                <a:ext cx="96" cy="98"/>
              </a:xfrm>
              <a:custGeom>
                <a:avLst/>
                <a:gdLst>
                  <a:gd name="T0" fmla="*/ 96 w 96"/>
                  <a:gd name="T1" fmla="*/ 38 h 98"/>
                  <a:gd name="T2" fmla="*/ 88 w 96"/>
                  <a:gd name="T3" fmla="*/ 21 h 98"/>
                  <a:gd name="T4" fmla="*/ 75 w 96"/>
                  <a:gd name="T5" fmla="*/ 8 h 98"/>
                  <a:gd name="T6" fmla="*/ 58 w 96"/>
                  <a:gd name="T7" fmla="*/ 2 h 98"/>
                  <a:gd name="T8" fmla="*/ 38 w 96"/>
                  <a:gd name="T9" fmla="*/ 2 h 98"/>
                  <a:gd name="T10" fmla="*/ 21 w 96"/>
                  <a:gd name="T11" fmla="*/ 8 h 98"/>
                  <a:gd name="T12" fmla="*/ 8 w 96"/>
                  <a:gd name="T13" fmla="*/ 21 h 98"/>
                  <a:gd name="T14" fmla="*/ 0 w 96"/>
                  <a:gd name="T15" fmla="*/ 38 h 98"/>
                  <a:gd name="T16" fmla="*/ 0 w 96"/>
                  <a:gd name="T17" fmla="*/ 58 h 98"/>
                  <a:gd name="T18" fmla="*/ 8 w 96"/>
                  <a:gd name="T19" fmla="*/ 75 h 98"/>
                  <a:gd name="T20" fmla="*/ 21 w 96"/>
                  <a:gd name="T21" fmla="*/ 88 h 98"/>
                  <a:gd name="T22" fmla="*/ 38 w 96"/>
                  <a:gd name="T23" fmla="*/ 96 h 98"/>
                  <a:gd name="T24" fmla="*/ 58 w 96"/>
                  <a:gd name="T25" fmla="*/ 96 h 98"/>
                  <a:gd name="T26" fmla="*/ 75 w 96"/>
                  <a:gd name="T27" fmla="*/ 88 h 98"/>
                  <a:gd name="T28" fmla="*/ 88 w 96"/>
                  <a:gd name="T29" fmla="*/ 75 h 98"/>
                  <a:gd name="T30" fmla="*/ 96 w 96"/>
                  <a:gd name="T31" fmla="*/ 58 h 98"/>
                  <a:gd name="T32" fmla="*/ 96 w 96"/>
                  <a:gd name="T33" fmla="*/ 48 h 98"/>
                  <a:gd name="T34" fmla="*/ 92 w 96"/>
                  <a:gd name="T35" fmla="*/ 31 h 98"/>
                  <a:gd name="T36" fmla="*/ 82 w 96"/>
                  <a:gd name="T37" fmla="*/ 15 h 98"/>
                  <a:gd name="T38" fmla="*/ 67 w 96"/>
                  <a:gd name="T39" fmla="*/ 4 h 98"/>
                  <a:gd name="T40" fmla="*/ 48 w 96"/>
                  <a:gd name="T41" fmla="*/ 0 h 98"/>
                  <a:gd name="T42" fmla="*/ 29 w 96"/>
                  <a:gd name="T43" fmla="*/ 4 h 98"/>
                  <a:gd name="T44" fmla="*/ 15 w 96"/>
                  <a:gd name="T45" fmla="*/ 15 h 98"/>
                  <a:gd name="T46" fmla="*/ 4 w 96"/>
                  <a:gd name="T47" fmla="*/ 31 h 98"/>
                  <a:gd name="T48" fmla="*/ 0 w 96"/>
                  <a:gd name="T49" fmla="*/ 48 h 98"/>
                  <a:gd name="T50" fmla="*/ 4 w 96"/>
                  <a:gd name="T51" fmla="*/ 67 h 98"/>
                  <a:gd name="T52" fmla="*/ 15 w 96"/>
                  <a:gd name="T53" fmla="*/ 83 h 98"/>
                  <a:gd name="T54" fmla="*/ 29 w 96"/>
                  <a:gd name="T55" fmla="*/ 92 h 98"/>
                  <a:gd name="T56" fmla="*/ 48 w 96"/>
                  <a:gd name="T57" fmla="*/ 96 h 98"/>
                  <a:gd name="T58" fmla="*/ 67 w 96"/>
                  <a:gd name="T59" fmla="*/ 92 h 98"/>
                  <a:gd name="T60" fmla="*/ 82 w 96"/>
                  <a:gd name="T61" fmla="*/ 83 h 98"/>
                  <a:gd name="T62" fmla="*/ 92 w 96"/>
                  <a:gd name="T63" fmla="*/ 67 h 98"/>
                  <a:gd name="T64" fmla="*/ 96 w 96"/>
                  <a:gd name="T65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8">
                    <a:moveTo>
                      <a:pt x="96" y="48"/>
                    </a:moveTo>
                    <a:lnTo>
                      <a:pt x="96" y="38"/>
                    </a:lnTo>
                    <a:lnTo>
                      <a:pt x="92" y="29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4" y="67"/>
                    </a:lnTo>
                    <a:lnTo>
                      <a:pt x="8" y="75"/>
                    </a:lnTo>
                    <a:lnTo>
                      <a:pt x="13" y="83"/>
                    </a:lnTo>
                    <a:lnTo>
                      <a:pt x="21" y="88"/>
                    </a:lnTo>
                    <a:lnTo>
                      <a:pt x="29" y="94"/>
                    </a:lnTo>
                    <a:lnTo>
                      <a:pt x="38" y="96"/>
                    </a:lnTo>
                    <a:lnTo>
                      <a:pt x="48" y="98"/>
                    </a:lnTo>
                    <a:lnTo>
                      <a:pt x="58" y="96"/>
                    </a:lnTo>
                    <a:lnTo>
                      <a:pt x="67" y="94"/>
                    </a:lnTo>
                    <a:lnTo>
                      <a:pt x="75" y="88"/>
                    </a:lnTo>
                    <a:lnTo>
                      <a:pt x="82" y="83"/>
                    </a:lnTo>
                    <a:lnTo>
                      <a:pt x="88" y="75"/>
                    </a:lnTo>
                    <a:lnTo>
                      <a:pt x="92" y="67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38"/>
                    </a:lnTo>
                    <a:lnTo>
                      <a:pt x="92" y="31"/>
                    </a:lnTo>
                    <a:lnTo>
                      <a:pt x="88" y="21"/>
                    </a:lnTo>
                    <a:lnTo>
                      <a:pt x="82" y="15"/>
                    </a:lnTo>
                    <a:lnTo>
                      <a:pt x="75" y="10"/>
                    </a:lnTo>
                    <a:lnTo>
                      <a:pt x="67" y="4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5" y="15"/>
                    </a:lnTo>
                    <a:lnTo>
                      <a:pt x="8" y="21"/>
                    </a:lnTo>
                    <a:lnTo>
                      <a:pt x="4" y="31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8"/>
                    </a:lnTo>
                    <a:lnTo>
                      <a:pt x="4" y="67"/>
                    </a:lnTo>
                    <a:lnTo>
                      <a:pt x="8" y="75"/>
                    </a:lnTo>
                    <a:lnTo>
                      <a:pt x="15" y="83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8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3"/>
                    </a:lnTo>
                    <a:lnTo>
                      <a:pt x="88" y="75"/>
                    </a:lnTo>
                    <a:lnTo>
                      <a:pt x="92" y="67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FF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45" name="Freeform 8973"/>
              <p:cNvSpPr>
                <a:spLocks/>
              </p:cNvSpPr>
              <p:nvPr/>
            </p:nvSpPr>
            <p:spPr bwMode="auto">
              <a:xfrm>
                <a:off x="2002" y="3083"/>
                <a:ext cx="96" cy="96"/>
              </a:xfrm>
              <a:custGeom>
                <a:avLst/>
                <a:gdLst>
                  <a:gd name="T0" fmla="*/ 96 w 96"/>
                  <a:gd name="T1" fmla="*/ 38 h 96"/>
                  <a:gd name="T2" fmla="*/ 88 w 96"/>
                  <a:gd name="T3" fmla="*/ 21 h 96"/>
                  <a:gd name="T4" fmla="*/ 75 w 96"/>
                  <a:gd name="T5" fmla="*/ 10 h 96"/>
                  <a:gd name="T6" fmla="*/ 58 w 96"/>
                  <a:gd name="T7" fmla="*/ 2 h 96"/>
                  <a:gd name="T8" fmla="*/ 38 w 96"/>
                  <a:gd name="T9" fmla="*/ 2 h 96"/>
                  <a:gd name="T10" fmla="*/ 21 w 96"/>
                  <a:gd name="T11" fmla="*/ 10 h 96"/>
                  <a:gd name="T12" fmla="*/ 8 w 96"/>
                  <a:gd name="T13" fmla="*/ 21 h 96"/>
                  <a:gd name="T14" fmla="*/ 2 w 96"/>
                  <a:gd name="T15" fmla="*/ 38 h 96"/>
                  <a:gd name="T16" fmla="*/ 2 w 96"/>
                  <a:gd name="T17" fmla="*/ 58 h 96"/>
                  <a:gd name="T18" fmla="*/ 8 w 96"/>
                  <a:gd name="T19" fmla="*/ 75 h 96"/>
                  <a:gd name="T20" fmla="*/ 21 w 96"/>
                  <a:gd name="T21" fmla="*/ 88 h 96"/>
                  <a:gd name="T22" fmla="*/ 38 w 96"/>
                  <a:gd name="T23" fmla="*/ 96 h 96"/>
                  <a:gd name="T24" fmla="*/ 58 w 96"/>
                  <a:gd name="T25" fmla="*/ 96 h 96"/>
                  <a:gd name="T26" fmla="*/ 75 w 96"/>
                  <a:gd name="T27" fmla="*/ 88 h 96"/>
                  <a:gd name="T28" fmla="*/ 88 w 96"/>
                  <a:gd name="T29" fmla="*/ 75 h 96"/>
                  <a:gd name="T30" fmla="*/ 96 w 96"/>
                  <a:gd name="T31" fmla="*/ 58 h 96"/>
                  <a:gd name="T32" fmla="*/ 96 w 96"/>
                  <a:gd name="T33" fmla="*/ 48 h 96"/>
                  <a:gd name="T34" fmla="*/ 92 w 96"/>
                  <a:gd name="T35" fmla="*/ 31 h 96"/>
                  <a:gd name="T36" fmla="*/ 82 w 96"/>
                  <a:gd name="T37" fmla="*/ 15 h 96"/>
                  <a:gd name="T38" fmla="*/ 67 w 96"/>
                  <a:gd name="T39" fmla="*/ 6 h 96"/>
                  <a:gd name="T40" fmla="*/ 48 w 96"/>
                  <a:gd name="T41" fmla="*/ 2 h 96"/>
                  <a:gd name="T42" fmla="*/ 31 w 96"/>
                  <a:gd name="T43" fmla="*/ 6 h 96"/>
                  <a:gd name="T44" fmla="*/ 15 w 96"/>
                  <a:gd name="T45" fmla="*/ 15 h 96"/>
                  <a:gd name="T46" fmla="*/ 4 w 96"/>
                  <a:gd name="T47" fmla="*/ 31 h 96"/>
                  <a:gd name="T48" fmla="*/ 0 w 96"/>
                  <a:gd name="T49" fmla="*/ 48 h 96"/>
                  <a:gd name="T50" fmla="*/ 4 w 96"/>
                  <a:gd name="T51" fmla="*/ 67 h 96"/>
                  <a:gd name="T52" fmla="*/ 15 w 96"/>
                  <a:gd name="T53" fmla="*/ 83 h 96"/>
                  <a:gd name="T54" fmla="*/ 31 w 96"/>
                  <a:gd name="T55" fmla="*/ 92 h 96"/>
                  <a:gd name="T56" fmla="*/ 48 w 96"/>
                  <a:gd name="T57" fmla="*/ 96 h 96"/>
                  <a:gd name="T58" fmla="*/ 67 w 96"/>
                  <a:gd name="T59" fmla="*/ 92 h 96"/>
                  <a:gd name="T60" fmla="*/ 82 w 96"/>
                  <a:gd name="T61" fmla="*/ 83 h 96"/>
                  <a:gd name="T62" fmla="*/ 92 w 96"/>
                  <a:gd name="T63" fmla="*/ 67 h 96"/>
                  <a:gd name="T64" fmla="*/ 96 w 96"/>
                  <a:gd name="T65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lnTo>
                      <a:pt x="96" y="38"/>
                    </a:lnTo>
                    <a:lnTo>
                      <a:pt x="92" y="31"/>
                    </a:lnTo>
                    <a:lnTo>
                      <a:pt x="88" y="21"/>
                    </a:lnTo>
                    <a:lnTo>
                      <a:pt x="82" y="15"/>
                    </a:lnTo>
                    <a:lnTo>
                      <a:pt x="75" y="10"/>
                    </a:lnTo>
                    <a:lnTo>
                      <a:pt x="67" y="4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5" y="15"/>
                    </a:lnTo>
                    <a:lnTo>
                      <a:pt x="8" y="21"/>
                    </a:lnTo>
                    <a:lnTo>
                      <a:pt x="4" y="31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8"/>
                    </a:lnTo>
                    <a:lnTo>
                      <a:pt x="4" y="67"/>
                    </a:lnTo>
                    <a:lnTo>
                      <a:pt x="8" y="75"/>
                    </a:lnTo>
                    <a:lnTo>
                      <a:pt x="15" y="83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8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3"/>
                    </a:lnTo>
                    <a:lnTo>
                      <a:pt x="88" y="75"/>
                    </a:lnTo>
                    <a:lnTo>
                      <a:pt x="92" y="67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4" y="38"/>
                    </a:lnTo>
                    <a:lnTo>
                      <a:pt x="92" y="31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5" y="10"/>
                    </a:lnTo>
                    <a:lnTo>
                      <a:pt x="67" y="6"/>
                    </a:lnTo>
                    <a:lnTo>
                      <a:pt x="58" y="2"/>
                    </a:lnTo>
                    <a:lnTo>
                      <a:pt x="48" y="2"/>
                    </a:lnTo>
                    <a:lnTo>
                      <a:pt x="38" y="2"/>
                    </a:lnTo>
                    <a:lnTo>
                      <a:pt x="31" y="6"/>
                    </a:lnTo>
                    <a:lnTo>
                      <a:pt x="21" y="10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1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8"/>
                    </a:lnTo>
                    <a:lnTo>
                      <a:pt x="4" y="67"/>
                    </a:lnTo>
                    <a:lnTo>
                      <a:pt x="10" y="75"/>
                    </a:lnTo>
                    <a:lnTo>
                      <a:pt x="15" y="83"/>
                    </a:lnTo>
                    <a:lnTo>
                      <a:pt x="21" y="88"/>
                    </a:lnTo>
                    <a:lnTo>
                      <a:pt x="31" y="92"/>
                    </a:lnTo>
                    <a:lnTo>
                      <a:pt x="38" y="94"/>
                    </a:lnTo>
                    <a:lnTo>
                      <a:pt x="48" y="96"/>
                    </a:lnTo>
                    <a:lnTo>
                      <a:pt x="58" y="94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3"/>
                    </a:lnTo>
                    <a:lnTo>
                      <a:pt x="88" y="75"/>
                    </a:lnTo>
                    <a:lnTo>
                      <a:pt x="92" y="67"/>
                    </a:lnTo>
                    <a:lnTo>
                      <a:pt x="94" y="58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FF6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46" name="Freeform 8974"/>
              <p:cNvSpPr>
                <a:spLocks/>
              </p:cNvSpPr>
              <p:nvPr/>
            </p:nvSpPr>
            <p:spPr bwMode="auto">
              <a:xfrm>
                <a:off x="2002" y="3085"/>
                <a:ext cx="96" cy="94"/>
              </a:xfrm>
              <a:custGeom>
                <a:avLst/>
                <a:gdLst>
                  <a:gd name="T0" fmla="*/ 94 w 96"/>
                  <a:gd name="T1" fmla="*/ 36 h 94"/>
                  <a:gd name="T2" fmla="*/ 88 w 96"/>
                  <a:gd name="T3" fmla="*/ 21 h 94"/>
                  <a:gd name="T4" fmla="*/ 75 w 96"/>
                  <a:gd name="T5" fmla="*/ 8 h 94"/>
                  <a:gd name="T6" fmla="*/ 58 w 96"/>
                  <a:gd name="T7" fmla="*/ 0 h 94"/>
                  <a:gd name="T8" fmla="*/ 38 w 96"/>
                  <a:gd name="T9" fmla="*/ 0 h 94"/>
                  <a:gd name="T10" fmla="*/ 21 w 96"/>
                  <a:gd name="T11" fmla="*/ 8 h 94"/>
                  <a:gd name="T12" fmla="*/ 10 w 96"/>
                  <a:gd name="T13" fmla="*/ 21 h 94"/>
                  <a:gd name="T14" fmla="*/ 2 w 96"/>
                  <a:gd name="T15" fmla="*/ 36 h 94"/>
                  <a:gd name="T16" fmla="*/ 2 w 96"/>
                  <a:gd name="T17" fmla="*/ 56 h 94"/>
                  <a:gd name="T18" fmla="*/ 10 w 96"/>
                  <a:gd name="T19" fmla="*/ 73 h 94"/>
                  <a:gd name="T20" fmla="*/ 21 w 96"/>
                  <a:gd name="T21" fmla="*/ 86 h 94"/>
                  <a:gd name="T22" fmla="*/ 38 w 96"/>
                  <a:gd name="T23" fmla="*/ 92 h 94"/>
                  <a:gd name="T24" fmla="*/ 58 w 96"/>
                  <a:gd name="T25" fmla="*/ 92 h 94"/>
                  <a:gd name="T26" fmla="*/ 75 w 96"/>
                  <a:gd name="T27" fmla="*/ 86 h 94"/>
                  <a:gd name="T28" fmla="*/ 88 w 96"/>
                  <a:gd name="T29" fmla="*/ 73 h 94"/>
                  <a:gd name="T30" fmla="*/ 94 w 96"/>
                  <a:gd name="T31" fmla="*/ 56 h 94"/>
                  <a:gd name="T32" fmla="*/ 96 w 96"/>
                  <a:gd name="T33" fmla="*/ 46 h 94"/>
                  <a:gd name="T34" fmla="*/ 92 w 96"/>
                  <a:gd name="T35" fmla="*/ 29 h 94"/>
                  <a:gd name="T36" fmla="*/ 81 w 96"/>
                  <a:gd name="T37" fmla="*/ 13 h 94"/>
                  <a:gd name="T38" fmla="*/ 67 w 96"/>
                  <a:gd name="T39" fmla="*/ 4 h 94"/>
                  <a:gd name="T40" fmla="*/ 48 w 96"/>
                  <a:gd name="T41" fmla="*/ 0 h 94"/>
                  <a:gd name="T42" fmla="*/ 31 w 96"/>
                  <a:gd name="T43" fmla="*/ 4 h 94"/>
                  <a:gd name="T44" fmla="*/ 15 w 96"/>
                  <a:gd name="T45" fmla="*/ 13 h 94"/>
                  <a:gd name="T46" fmla="*/ 6 w 96"/>
                  <a:gd name="T47" fmla="*/ 29 h 94"/>
                  <a:gd name="T48" fmla="*/ 2 w 96"/>
                  <a:gd name="T49" fmla="*/ 46 h 94"/>
                  <a:gd name="T50" fmla="*/ 6 w 96"/>
                  <a:gd name="T51" fmla="*/ 65 h 94"/>
                  <a:gd name="T52" fmla="*/ 15 w 96"/>
                  <a:gd name="T53" fmla="*/ 81 h 94"/>
                  <a:gd name="T54" fmla="*/ 31 w 96"/>
                  <a:gd name="T55" fmla="*/ 90 h 94"/>
                  <a:gd name="T56" fmla="*/ 48 w 96"/>
                  <a:gd name="T57" fmla="*/ 94 h 94"/>
                  <a:gd name="T58" fmla="*/ 67 w 96"/>
                  <a:gd name="T59" fmla="*/ 90 h 94"/>
                  <a:gd name="T60" fmla="*/ 81 w 96"/>
                  <a:gd name="T61" fmla="*/ 81 h 94"/>
                  <a:gd name="T62" fmla="*/ 92 w 96"/>
                  <a:gd name="T63" fmla="*/ 65 h 94"/>
                  <a:gd name="T64" fmla="*/ 96 w 96"/>
                  <a:gd name="T65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4">
                    <a:moveTo>
                      <a:pt x="96" y="46"/>
                    </a:moveTo>
                    <a:lnTo>
                      <a:pt x="94" y="36"/>
                    </a:lnTo>
                    <a:lnTo>
                      <a:pt x="92" y="29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31" y="4"/>
                    </a:lnTo>
                    <a:lnTo>
                      <a:pt x="21" y="8"/>
                    </a:lnTo>
                    <a:lnTo>
                      <a:pt x="15" y="13"/>
                    </a:lnTo>
                    <a:lnTo>
                      <a:pt x="10" y="21"/>
                    </a:lnTo>
                    <a:lnTo>
                      <a:pt x="4" y="29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4" y="65"/>
                    </a:lnTo>
                    <a:lnTo>
                      <a:pt x="10" y="73"/>
                    </a:lnTo>
                    <a:lnTo>
                      <a:pt x="15" y="81"/>
                    </a:lnTo>
                    <a:lnTo>
                      <a:pt x="21" y="86"/>
                    </a:lnTo>
                    <a:lnTo>
                      <a:pt x="31" y="90"/>
                    </a:lnTo>
                    <a:lnTo>
                      <a:pt x="38" y="92"/>
                    </a:lnTo>
                    <a:lnTo>
                      <a:pt x="48" y="94"/>
                    </a:lnTo>
                    <a:lnTo>
                      <a:pt x="58" y="92"/>
                    </a:lnTo>
                    <a:lnTo>
                      <a:pt x="67" y="90"/>
                    </a:lnTo>
                    <a:lnTo>
                      <a:pt x="75" y="86"/>
                    </a:lnTo>
                    <a:lnTo>
                      <a:pt x="82" y="81"/>
                    </a:lnTo>
                    <a:lnTo>
                      <a:pt x="88" y="73"/>
                    </a:lnTo>
                    <a:lnTo>
                      <a:pt x="92" y="65"/>
                    </a:lnTo>
                    <a:lnTo>
                      <a:pt x="94" y="56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94" y="36"/>
                    </a:lnTo>
                    <a:lnTo>
                      <a:pt x="92" y="29"/>
                    </a:lnTo>
                    <a:lnTo>
                      <a:pt x="86" y="21"/>
                    </a:lnTo>
                    <a:lnTo>
                      <a:pt x="81" y="13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3"/>
                    </a:lnTo>
                    <a:lnTo>
                      <a:pt x="10" y="21"/>
                    </a:lnTo>
                    <a:lnTo>
                      <a:pt x="6" y="29"/>
                    </a:lnTo>
                    <a:lnTo>
                      <a:pt x="2" y="36"/>
                    </a:lnTo>
                    <a:lnTo>
                      <a:pt x="2" y="46"/>
                    </a:lnTo>
                    <a:lnTo>
                      <a:pt x="2" y="56"/>
                    </a:lnTo>
                    <a:lnTo>
                      <a:pt x="6" y="65"/>
                    </a:lnTo>
                    <a:lnTo>
                      <a:pt x="10" y="73"/>
                    </a:lnTo>
                    <a:lnTo>
                      <a:pt x="15" y="81"/>
                    </a:lnTo>
                    <a:lnTo>
                      <a:pt x="23" y="86"/>
                    </a:lnTo>
                    <a:lnTo>
                      <a:pt x="31" y="90"/>
                    </a:lnTo>
                    <a:lnTo>
                      <a:pt x="38" y="92"/>
                    </a:lnTo>
                    <a:lnTo>
                      <a:pt x="48" y="94"/>
                    </a:lnTo>
                    <a:lnTo>
                      <a:pt x="58" y="92"/>
                    </a:lnTo>
                    <a:lnTo>
                      <a:pt x="67" y="90"/>
                    </a:lnTo>
                    <a:lnTo>
                      <a:pt x="75" y="86"/>
                    </a:lnTo>
                    <a:lnTo>
                      <a:pt x="81" y="81"/>
                    </a:lnTo>
                    <a:lnTo>
                      <a:pt x="86" y="73"/>
                    </a:lnTo>
                    <a:lnTo>
                      <a:pt x="92" y="65"/>
                    </a:lnTo>
                    <a:lnTo>
                      <a:pt x="94" y="56"/>
                    </a:lnTo>
                    <a:lnTo>
                      <a:pt x="96" y="46"/>
                    </a:lnTo>
                    <a:lnTo>
                      <a:pt x="96" y="46"/>
                    </a:lnTo>
                    <a:close/>
                  </a:path>
                </a:pathLst>
              </a:custGeom>
              <a:solidFill>
                <a:srgbClr val="FF6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47" name="Freeform 8975"/>
              <p:cNvSpPr>
                <a:spLocks/>
              </p:cNvSpPr>
              <p:nvPr/>
            </p:nvSpPr>
            <p:spPr bwMode="auto">
              <a:xfrm>
                <a:off x="2004" y="3085"/>
                <a:ext cx="94" cy="94"/>
              </a:xfrm>
              <a:custGeom>
                <a:avLst/>
                <a:gdLst>
                  <a:gd name="T0" fmla="*/ 92 w 94"/>
                  <a:gd name="T1" fmla="*/ 36 h 94"/>
                  <a:gd name="T2" fmla="*/ 84 w 94"/>
                  <a:gd name="T3" fmla="*/ 21 h 94"/>
                  <a:gd name="T4" fmla="*/ 73 w 94"/>
                  <a:gd name="T5" fmla="*/ 8 h 94"/>
                  <a:gd name="T6" fmla="*/ 56 w 94"/>
                  <a:gd name="T7" fmla="*/ 0 h 94"/>
                  <a:gd name="T8" fmla="*/ 36 w 94"/>
                  <a:gd name="T9" fmla="*/ 0 h 94"/>
                  <a:gd name="T10" fmla="*/ 21 w 94"/>
                  <a:gd name="T11" fmla="*/ 8 h 94"/>
                  <a:gd name="T12" fmla="*/ 8 w 94"/>
                  <a:gd name="T13" fmla="*/ 21 h 94"/>
                  <a:gd name="T14" fmla="*/ 0 w 94"/>
                  <a:gd name="T15" fmla="*/ 36 h 94"/>
                  <a:gd name="T16" fmla="*/ 0 w 94"/>
                  <a:gd name="T17" fmla="*/ 56 h 94"/>
                  <a:gd name="T18" fmla="*/ 8 w 94"/>
                  <a:gd name="T19" fmla="*/ 73 h 94"/>
                  <a:gd name="T20" fmla="*/ 21 w 94"/>
                  <a:gd name="T21" fmla="*/ 86 h 94"/>
                  <a:gd name="T22" fmla="*/ 36 w 94"/>
                  <a:gd name="T23" fmla="*/ 92 h 94"/>
                  <a:gd name="T24" fmla="*/ 56 w 94"/>
                  <a:gd name="T25" fmla="*/ 92 h 94"/>
                  <a:gd name="T26" fmla="*/ 73 w 94"/>
                  <a:gd name="T27" fmla="*/ 86 h 94"/>
                  <a:gd name="T28" fmla="*/ 84 w 94"/>
                  <a:gd name="T29" fmla="*/ 73 h 94"/>
                  <a:gd name="T30" fmla="*/ 92 w 94"/>
                  <a:gd name="T31" fmla="*/ 56 h 94"/>
                  <a:gd name="T32" fmla="*/ 92 w 94"/>
                  <a:gd name="T33" fmla="*/ 46 h 94"/>
                  <a:gd name="T34" fmla="*/ 88 w 94"/>
                  <a:gd name="T35" fmla="*/ 29 h 94"/>
                  <a:gd name="T36" fmla="*/ 79 w 94"/>
                  <a:gd name="T37" fmla="*/ 13 h 94"/>
                  <a:gd name="T38" fmla="*/ 65 w 94"/>
                  <a:gd name="T39" fmla="*/ 4 h 94"/>
                  <a:gd name="T40" fmla="*/ 46 w 94"/>
                  <a:gd name="T41" fmla="*/ 0 h 94"/>
                  <a:gd name="T42" fmla="*/ 29 w 94"/>
                  <a:gd name="T43" fmla="*/ 4 h 94"/>
                  <a:gd name="T44" fmla="*/ 13 w 94"/>
                  <a:gd name="T45" fmla="*/ 13 h 94"/>
                  <a:gd name="T46" fmla="*/ 4 w 94"/>
                  <a:gd name="T47" fmla="*/ 29 h 94"/>
                  <a:gd name="T48" fmla="*/ 0 w 94"/>
                  <a:gd name="T49" fmla="*/ 46 h 94"/>
                  <a:gd name="T50" fmla="*/ 4 w 94"/>
                  <a:gd name="T51" fmla="*/ 65 h 94"/>
                  <a:gd name="T52" fmla="*/ 13 w 94"/>
                  <a:gd name="T53" fmla="*/ 79 h 94"/>
                  <a:gd name="T54" fmla="*/ 29 w 94"/>
                  <a:gd name="T55" fmla="*/ 90 h 94"/>
                  <a:gd name="T56" fmla="*/ 46 w 94"/>
                  <a:gd name="T57" fmla="*/ 92 h 94"/>
                  <a:gd name="T58" fmla="*/ 65 w 94"/>
                  <a:gd name="T59" fmla="*/ 90 h 94"/>
                  <a:gd name="T60" fmla="*/ 79 w 94"/>
                  <a:gd name="T61" fmla="*/ 79 h 94"/>
                  <a:gd name="T62" fmla="*/ 88 w 94"/>
                  <a:gd name="T63" fmla="*/ 65 h 94"/>
                  <a:gd name="T64" fmla="*/ 92 w 94"/>
                  <a:gd name="T65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94">
                    <a:moveTo>
                      <a:pt x="94" y="46"/>
                    </a:moveTo>
                    <a:lnTo>
                      <a:pt x="92" y="36"/>
                    </a:lnTo>
                    <a:lnTo>
                      <a:pt x="90" y="29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3" y="8"/>
                    </a:lnTo>
                    <a:lnTo>
                      <a:pt x="65" y="4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4" y="65"/>
                    </a:lnTo>
                    <a:lnTo>
                      <a:pt x="8" y="73"/>
                    </a:lnTo>
                    <a:lnTo>
                      <a:pt x="13" y="81"/>
                    </a:lnTo>
                    <a:lnTo>
                      <a:pt x="21" y="86"/>
                    </a:lnTo>
                    <a:lnTo>
                      <a:pt x="29" y="90"/>
                    </a:lnTo>
                    <a:lnTo>
                      <a:pt x="36" y="92"/>
                    </a:lnTo>
                    <a:lnTo>
                      <a:pt x="46" y="94"/>
                    </a:lnTo>
                    <a:lnTo>
                      <a:pt x="56" y="92"/>
                    </a:lnTo>
                    <a:lnTo>
                      <a:pt x="65" y="90"/>
                    </a:lnTo>
                    <a:lnTo>
                      <a:pt x="73" y="86"/>
                    </a:lnTo>
                    <a:lnTo>
                      <a:pt x="79" y="81"/>
                    </a:lnTo>
                    <a:lnTo>
                      <a:pt x="84" y="73"/>
                    </a:lnTo>
                    <a:lnTo>
                      <a:pt x="90" y="65"/>
                    </a:lnTo>
                    <a:lnTo>
                      <a:pt x="92" y="56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2" y="36"/>
                    </a:lnTo>
                    <a:lnTo>
                      <a:pt x="88" y="29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3" y="8"/>
                    </a:lnTo>
                    <a:lnTo>
                      <a:pt x="65" y="4"/>
                    </a:lnTo>
                    <a:lnTo>
                      <a:pt x="56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4" y="65"/>
                    </a:lnTo>
                    <a:lnTo>
                      <a:pt x="8" y="73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90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6" y="92"/>
                    </a:lnTo>
                    <a:lnTo>
                      <a:pt x="65" y="90"/>
                    </a:lnTo>
                    <a:lnTo>
                      <a:pt x="73" y="85"/>
                    </a:lnTo>
                    <a:lnTo>
                      <a:pt x="79" y="79"/>
                    </a:lnTo>
                    <a:lnTo>
                      <a:pt x="84" y="73"/>
                    </a:lnTo>
                    <a:lnTo>
                      <a:pt x="88" y="65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4" y="46"/>
                    </a:lnTo>
                    <a:close/>
                  </a:path>
                </a:pathLst>
              </a:custGeom>
              <a:solidFill>
                <a:srgbClr val="FF6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48" name="Freeform 8976"/>
              <p:cNvSpPr>
                <a:spLocks/>
              </p:cNvSpPr>
              <p:nvPr/>
            </p:nvSpPr>
            <p:spPr bwMode="auto">
              <a:xfrm>
                <a:off x="2004" y="3085"/>
                <a:ext cx="92" cy="92"/>
              </a:xfrm>
              <a:custGeom>
                <a:avLst/>
                <a:gdLst>
                  <a:gd name="T0" fmla="*/ 92 w 92"/>
                  <a:gd name="T1" fmla="*/ 36 h 92"/>
                  <a:gd name="T2" fmla="*/ 84 w 92"/>
                  <a:gd name="T3" fmla="*/ 21 h 92"/>
                  <a:gd name="T4" fmla="*/ 73 w 92"/>
                  <a:gd name="T5" fmla="*/ 8 h 92"/>
                  <a:gd name="T6" fmla="*/ 56 w 92"/>
                  <a:gd name="T7" fmla="*/ 2 h 92"/>
                  <a:gd name="T8" fmla="*/ 36 w 92"/>
                  <a:gd name="T9" fmla="*/ 2 h 92"/>
                  <a:gd name="T10" fmla="*/ 21 w 92"/>
                  <a:gd name="T11" fmla="*/ 8 h 92"/>
                  <a:gd name="T12" fmla="*/ 8 w 92"/>
                  <a:gd name="T13" fmla="*/ 21 h 92"/>
                  <a:gd name="T14" fmla="*/ 2 w 92"/>
                  <a:gd name="T15" fmla="*/ 36 h 92"/>
                  <a:gd name="T16" fmla="*/ 2 w 92"/>
                  <a:gd name="T17" fmla="*/ 56 h 92"/>
                  <a:gd name="T18" fmla="*/ 8 w 92"/>
                  <a:gd name="T19" fmla="*/ 73 h 92"/>
                  <a:gd name="T20" fmla="*/ 21 w 92"/>
                  <a:gd name="T21" fmla="*/ 85 h 92"/>
                  <a:gd name="T22" fmla="*/ 36 w 92"/>
                  <a:gd name="T23" fmla="*/ 92 h 92"/>
                  <a:gd name="T24" fmla="*/ 56 w 92"/>
                  <a:gd name="T25" fmla="*/ 92 h 92"/>
                  <a:gd name="T26" fmla="*/ 73 w 92"/>
                  <a:gd name="T27" fmla="*/ 85 h 92"/>
                  <a:gd name="T28" fmla="*/ 84 w 92"/>
                  <a:gd name="T29" fmla="*/ 73 h 92"/>
                  <a:gd name="T30" fmla="*/ 92 w 92"/>
                  <a:gd name="T31" fmla="*/ 56 h 92"/>
                  <a:gd name="T32" fmla="*/ 92 w 92"/>
                  <a:gd name="T33" fmla="*/ 46 h 92"/>
                  <a:gd name="T34" fmla="*/ 88 w 92"/>
                  <a:gd name="T35" fmla="*/ 29 h 92"/>
                  <a:gd name="T36" fmla="*/ 79 w 92"/>
                  <a:gd name="T37" fmla="*/ 13 h 92"/>
                  <a:gd name="T38" fmla="*/ 63 w 92"/>
                  <a:gd name="T39" fmla="*/ 4 h 92"/>
                  <a:gd name="T40" fmla="*/ 46 w 92"/>
                  <a:gd name="T41" fmla="*/ 2 h 92"/>
                  <a:gd name="T42" fmla="*/ 29 w 92"/>
                  <a:gd name="T43" fmla="*/ 4 h 92"/>
                  <a:gd name="T44" fmla="*/ 13 w 92"/>
                  <a:gd name="T45" fmla="*/ 13 h 92"/>
                  <a:gd name="T46" fmla="*/ 4 w 92"/>
                  <a:gd name="T47" fmla="*/ 29 h 92"/>
                  <a:gd name="T48" fmla="*/ 0 w 92"/>
                  <a:gd name="T49" fmla="*/ 46 h 92"/>
                  <a:gd name="T50" fmla="*/ 4 w 92"/>
                  <a:gd name="T51" fmla="*/ 65 h 92"/>
                  <a:gd name="T52" fmla="*/ 13 w 92"/>
                  <a:gd name="T53" fmla="*/ 79 h 92"/>
                  <a:gd name="T54" fmla="*/ 29 w 92"/>
                  <a:gd name="T55" fmla="*/ 88 h 92"/>
                  <a:gd name="T56" fmla="*/ 46 w 92"/>
                  <a:gd name="T57" fmla="*/ 92 h 92"/>
                  <a:gd name="T58" fmla="*/ 63 w 92"/>
                  <a:gd name="T59" fmla="*/ 88 h 92"/>
                  <a:gd name="T60" fmla="*/ 79 w 92"/>
                  <a:gd name="T61" fmla="*/ 79 h 92"/>
                  <a:gd name="T62" fmla="*/ 88 w 92"/>
                  <a:gd name="T63" fmla="*/ 65 h 92"/>
                  <a:gd name="T64" fmla="*/ 92 w 92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lnTo>
                      <a:pt x="92" y="36"/>
                    </a:lnTo>
                    <a:lnTo>
                      <a:pt x="88" y="29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3" y="8"/>
                    </a:lnTo>
                    <a:lnTo>
                      <a:pt x="65" y="4"/>
                    </a:lnTo>
                    <a:lnTo>
                      <a:pt x="56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4" y="65"/>
                    </a:lnTo>
                    <a:lnTo>
                      <a:pt x="8" y="73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90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6" y="92"/>
                    </a:lnTo>
                    <a:lnTo>
                      <a:pt x="65" y="90"/>
                    </a:lnTo>
                    <a:lnTo>
                      <a:pt x="73" y="85"/>
                    </a:lnTo>
                    <a:lnTo>
                      <a:pt x="79" y="79"/>
                    </a:lnTo>
                    <a:lnTo>
                      <a:pt x="84" y="73"/>
                    </a:lnTo>
                    <a:lnTo>
                      <a:pt x="88" y="65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38"/>
                    </a:lnTo>
                    <a:lnTo>
                      <a:pt x="88" y="29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6" y="2"/>
                    </a:lnTo>
                    <a:lnTo>
                      <a:pt x="46" y="2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2" y="38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4" y="65"/>
                    </a:lnTo>
                    <a:lnTo>
                      <a:pt x="8" y="73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88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6" y="92"/>
                    </a:lnTo>
                    <a:lnTo>
                      <a:pt x="63" y="88"/>
                    </a:lnTo>
                    <a:lnTo>
                      <a:pt x="73" y="85"/>
                    </a:lnTo>
                    <a:lnTo>
                      <a:pt x="79" y="79"/>
                    </a:lnTo>
                    <a:lnTo>
                      <a:pt x="84" y="73"/>
                    </a:lnTo>
                    <a:lnTo>
                      <a:pt x="88" y="65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FF6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49" name="Freeform 8977"/>
              <p:cNvSpPr>
                <a:spLocks/>
              </p:cNvSpPr>
              <p:nvPr/>
            </p:nvSpPr>
            <p:spPr bwMode="auto">
              <a:xfrm>
                <a:off x="2004" y="3087"/>
                <a:ext cx="92" cy="90"/>
              </a:xfrm>
              <a:custGeom>
                <a:avLst/>
                <a:gdLst>
                  <a:gd name="T0" fmla="*/ 92 w 92"/>
                  <a:gd name="T1" fmla="*/ 36 h 90"/>
                  <a:gd name="T2" fmla="*/ 84 w 92"/>
                  <a:gd name="T3" fmla="*/ 19 h 90"/>
                  <a:gd name="T4" fmla="*/ 73 w 92"/>
                  <a:gd name="T5" fmla="*/ 8 h 90"/>
                  <a:gd name="T6" fmla="*/ 56 w 92"/>
                  <a:gd name="T7" fmla="*/ 0 h 90"/>
                  <a:gd name="T8" fmla="*/ 36 w 92"/>
                  <a:gd name="T9" fmla="*/ 0 h 90"/>
                  <a:gd name="T10" fmla="*/ 21 w 92"/>
                  <a:gd name="T11" fmla="*/ 8 h 90"/>
                  <a:gd name="T12" fmla="*/ 8 w 92"/>
                  <a:gd name="T13" fmla="*/ 19 h 90"/>
                  <a:gd name="T14" fmla="*/ 2 w 92"/>
                  <a:gd name="T15" fmla="*/ 36 h 90"/>
                  <a:gd name="T16" fmla="*/ 2 w 92"/>
                  <a:gd name="T17" fmla="*/ 54 h 90"/>
                  <a:gd name="T18" fmla="*/ 8 w 92"/>
                  <a:gd name="T19" fmla="*/ 71 h 90"/>
                  <a:gd name="T20" fmla="*/ 21 w 92"/>
                  <a:gd name="T21" fmla="*/ 83 h 90"/>
                  <a:gd name="T22" fmla="*/ 36 w 92"/>
                  <a:gd name="T23" fmla="*/ 90 h 90"/>
                  <a:gd name="T24" fmla="*/ 56 w 92"/>
                  <a:gd name="T25" fmla="*/ 90 h 90"/>
                  <a:gd name="T26" fmla="*/ 73 w 92"/>
                  <a:gd name="T27" fmla="*/ 83 h 90"/>
                  <a:gd name="T28" fmla="*/ 84 w 92"/>
                  <a:gd name="T29" fmla="*/ 71 h 90"/>
                  <a:gd name="T30" fmla="*/ 92 w 92"/>
                  <a:gd name="T31" fmla="*/ 54 h 90"/>
                  <a:gd name="T32" fmla="*/ 92 w 92"/>
                  <a:gd name="T33" fmla="*/ 44 h 90"/>
                  <a:gd name="T34" fmla="*/ 88 w 92"/>
                  <a:gd name="T35" fmla="*/ 27 h 90"/>
                  <a:gd name="T36" fmla="*/ 79 w 92"/>
                  <a:gd name="T37" fmla="*/ 13 h 90"/>
                  <a:gd name="T38" fmla="*/ 63 w 92"/>
                  <a:gd name="T39" fmla="*/ 4 h 90"/>
                  <a:gd name="T40" fmla="*/ 46 w 92"/>
                  <a:gd name="T41" fmla="*/ 0 h 90"/>
                  <a:gd name="T42" fmla="*/ 29 w 92"/>
                  <a:gd name="T43" fmla="*/ 4 h 90"/>
                  <a:gd name="T44" fmla="*/ 15 w 92"/>
                  <a:gd name="T45" fmla="*/ 13 h 90"/>
                  <a:gd name="T46" fmla="*/ 4 w 92"/>
                  <a:gd name="T47" fmla="*/ 27 h 90"/>
                  <a:gd name="T48" fmla="*/ 2 w 92"/>
                  <a:gd name="T49" fmla="*/ 44 h 90"/>
                  <a:gd name="T50" fmla="*/ 4 w 92"/>
                  <a:gd name="T51" fmla="*/ 61 h 90"/>
                  <a:gd name="T52" fmla="*/ 15 w 92"/>
                  <a:gd name="T53" fmla="*/ 77 h 90"/>
                  <a:gd name="T54" fmla="*/ 29 w 92"/>
                  <a:gd name="T55" fmla="*/ 86 h 90"/>
                  <a:gd name="T56" fmla="*/ 46 w 92"/>
                  <a:gd name="T57" fmla="*/ 90 h 90"/>
                  <a:gd name="T58" fmla="*/ 63 w 92"/>
                  <a:gd name="T59" fmla="*/ 86 h 90"/>
                  <a:gd name="T60" fmla="*/ 79 w 92"/>
                  <a:gd name="T61" fmla="*/ 77 h 90"/>
                  <a:gd name="T62" fmla="*/ 88 w 92"/>
                  <a:gd name="T63" fmla="*/ 61 h 90"/>
                  <a:gd name="T64" fmla="*/ 92 w 92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0">
                    <a:moveTo>
                      <a:pt x="92" y="44"/>
                    </a:moveTo>
                    <a:lnTo>
                      <a:pt x="92" y="36"/>
                    </a:lnTo>
                    <a:lnTo>
                      <a:pt x="88" y="27"/>
                    </a:lnTo>
                    <a:lnTo>
                      <a:pt x="84" y="19"/>
                    </a:lnTo>
                    <a:lnTo>
                      <a:pt x="79" y="11"/>
                    </a:lnTo>
                    <a:lnTo>
                      <a:pt x="73" y="8"/>
                    </a:lnTo>
                    <a:lnTo>
                      <a:pt x="63" y="2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2"/>
                    </a:lnTo>
                    <a:lnTo>
                      <a:pt x="21" y="8"/>
                    </a:lnTo>
                    <a:lnTo>
                      <a:pt x="13" y="11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4" y="63"/>
                    </a:lnTo>
                    <a:lnTo>
                      <a:pt x="8" y="71"/>
                    </a:lnTo>
                    <a:lnTo>
                      <a:pt x="13" y="77"/>
                    </a:lnTo>
                    <a:lnTo>
                      <a:pt x="21" y="83"/>
                    </a:lnTo>
                    <a:lnTo>
                      <a:pt x="29" y="86"/>
                    </a:lnTo>
                    <a:lnTo>
                      <a:pt x="36" y="90"/>
                    </a:lnTo>
                    <a:lnTo>
                      <a:pt x="46" y="90"/>
                    </a:lnTo>
                    <a:lnTo>
                      <a:pt x="56" y="90"/>
                    </a:lnTo>
                    <a:lnTo>
                      <a:pt x="63" y="86"/>
                    </a:lnTo>
                    <a:lnTo>
                      <a:pt x="73" y="83"/>
                    </a:lnTo>
                    <a:lnTo>
                      <a:pt x="79" y="77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2" y="5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0" y="36"/>
                    </a:lnTo>
                    <a:lnTo>
                      <a:pt x="88" y="27"/>
                    </a:lnTo>
                    <a:lnTo>
                      <a:pt x="84" y="19"/>
                    </a:lnTo>
                    <a:lnTo>
                      <a:pt x="79" y="13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5" y="13"/>
                    </a:lnTo>
                    <a:lnTo>
                      <a:pt x="9" y="19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2" y="44"/>
                    </a:lnTo>
                    <a:lnTo>
                      <a:pt x="2" y="54"/>
                    </a:lnTo>
                    <a:lnTo>
                      <a:pt x="4" y="61"/>
                    </a:lnTo>
                    <a:lnTo>
                      <a:pt x="9" y="69"/>
                    </a:lnTo>
                    <a:lnTo>
                      <a:pt x="15" y="77"/>
                    </a:lnTo>
                    <a:lnTo>
                      <a:pt x="21" y="83"/>
                    </a:lnTo>
                    <a:lnTo>
                      <a:pt x="29" y="86"/>
                    </a:lnTo>
                    <a:lnTo>
                      <a:pt x="36" y="88"/>
                    </a:lnTo>
                    <a:lnTo>
                      <a:pt x="46" y="90"/>
                    </a:lnTo>
                    <a:lnTo>
                      <a:pt x="56" y="88"/>
                    </a:lnTo>
                    <a:lnTo>
                      <a:pt x="63" y="86"/>
                    </a:lnTo>
                    <a:lnTo>
                      <a:pt x="71" y="83"/>
                    </a:lnTo>
                    <a:lnTo>
                      <a:pt x="79" y="77"/>
                    </a:lnTo>
                    <a:lnTo>
                      <a:pt x="84" y="69"/>
                    </a:lnTo>
                    <a:lnTo>
                      <a:pt x="88" y="61"/>
                    </a:lnTo>
                    <a:lnTo>
                      <a:pt x="90" y="54"/>
                    </a:lnTo>
                    <a:lnTo>
                      <a:pt x="92" y="44"/>
                    </a:lnTo>
                    <a:lnTo>
                      <a:pt x="92" y="44"/>
                    </a:lnTo>
                    <a:close/>
                  </a:path>
                </a:pathLst>
              </a:custGeom>
              <a:solidFill>
                <a:srgbClr val="FF6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50" name="Freeform 8978"/>
              <p:cNvSpPr>
                <a:spLocks/>
              </p:cNvSpPr>
              <p:nvPr/>
            </p:nvSpPr>
            <p:spPr bwMode="auto">
              <a:xfrm>
                <a:off x="2006" y="3087"/>
                <a:ext cx="90" cy="90"/>
              </a:xfrm>
              <a:custGeom>
                <a:avLst/>
                <a:gdLst>
                  <a:gd name="T0" fmla="*/ 88 w 90"/>
                  <a:gd name="T1" fmla="*/ 36 h 90"/>
                  <a:gd name="T2" fmla="*/ 82 w 90"/>
                  <a:gd name="T3" fmla="*/ 19 h 90"/>
                  <a:gd name="T4" fmla="*/ 69 w 90"/>
                  <a:gd name="T5" fmla="*/ 8 h 90"/>
                  <a:gd name="T6" fmla="*/ 54 w 90"/>
                  <a:gd name="T7" fmla="*/ 0 h 90"/>
                  <a:gd name="T8" fmla="*/ 34 w 90"/>
                  <a:gd name="T9" fmla="*/ 0 h 90"/>
                  <a:gd name="T10" fmla="*/ 19 w 90"/>
                  <a:gd name="T11" fmla="*/ 8 h 90"/>
                  <a:gd name="T12" fmla="*/ 7 w 90"/>
                  <a:gd name="T13" fmla="*/ 19 h 90"/>
                  <a:gd name="T14" fmla="*/ 0 w 90"/>
                  <a:gd name="T15" fmla="*/ 36 h 90"/>
                  <a:gd name="T16" fmla="*/ 0 w 90"/>
                  <a:gd name="T17" fmla="*/ 54 h 90"/>
                  <a:gd name="T18" fmla="*/ 7 w 90"/>
                  <a:gd name="T19" fmla="*/ 69 h 90"/>
                  <a:gd name="T20" fmla="*/ 19 w 90"/>
                  <a:gd name="T21" fmla="*/ 83 h 90"/>
                  <a:gd name="T22" fmla="*/ 34 w 90"/>
                  <a:gd name="T23" fmla="*/ 88 h 90"/>
                  <a:gd name="T24" fmla="*/ 54 w 90"/>
                  <a:gd name="T25" fmla="*/ 88 h 90"/>
                  <a:gd name="T26" fmla="*/ 69 w 90"/>
                  <a:gd name="T27" fmla="*/ 83 h 90"/>
                  <a:gd name="T28" fmla="*/ 82 w 90"/>
                  <a:gd name="T29" fmla="*/ 69 h 90"/>
                  <a:gd name="T30" fmla="*/ 88 w 90"/>
                  <a:gd name="T31" fmla="*/ 54 h 90"/>
                  <a:gd name="T32" fmla="*/ 88 w 90"/>
                  <a:gd name="T33" fmla="*/ 44 h 90"/>
                  <a:gd name="T34" fmla="*/ 86 w 90"/>
                  <a:gd name="T35" fmla="*/ 27 h 90"/>
                  <a:gd name="T36" fmla="*/ 77 w 90"/>
                  <a:gd name="T37" fmla="*/ 13 h 90"/>
                  <a:gd name="T38" fmla="*/ 61 w 90"/>
                  <a:gd name="T39" fmla="*/ 4 h 90"/>
                  <a:gd name="T40" fmla="*/ 44 w 90"/>
                  <a:gd name="T41" fmla="*/ 0 h 90"/>
                  <a:gd name="T42" fmla="*/ 27 w 90"/>
                  <a:gd name="T43" fmla="*/ 4 h 90"/>
                  <a:gd name="T44" fmla="*/ 13 w 90"/>
                  <a:gd name="T45" fmla="*/ 13 h 90"/>
                  <a:gd name="T46" fmla="*/ 4 w 90"/>
                  <a:gd name="T47" fmla="*/ 27 h 90"/>
                  <a:gd name="T48" fmla="*/ 0 w 90"/>
                  <a:gd name="T49" fmla="*/ 44 h 90"/>
                  <a:gd name="T50" fmla="*/ 4 w 90"/>
                  <a:gd name="T51" fmla="*/ 61 h 90"/>
                  <a:gd name="T52" fmla="*/ 13 w 90"/>
                  <a:gd name="T53" fmla="*/ 77 h 90"/>
                  <a:gd name="T54" fmla="*/ 27 w 90"/>
                  <a:gd name="T55" fmla="*/ 86 h 90"/>
                  <a:gd name="T56" fmla="*/ 44 w 90"/>
                  <a:gd name="T57" fmla="*/ 90 h 90"/>
                  <a:gd name="T58" fmla="*/ 61 w 90"/>
                  <a:gd name="T59" fmla="*/ 86 h 90"/>
                  <a:gd name="T60" fmla="*/ 77 w 90"/>
                  <a:gd name="T61" fmla="*/ 77 h 90"/>
                  <a:gd name="T62" fmla="*/ 86 w 90"/>
                  <a:gd name="T63" fmla="*/ 61 h 90"/>
                  <a:gd name="T64" fmla="*/ 88 w 90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90">
                    <a:moveTo>
                      <a:pt x="90" y="44"/>
                    </a:moveTo>
                    <a:lnTo>
                      <a:pt x="88" y="36"/>
                    </a:lnTo>
                    <a:lnTo>
                      <a:pt x="86" y="27"/>
                    </a:lnTo>
                    <a:lnTo>
                      <a:pt x="82" y="19"/>
                    </a:lnTo>
                    <a:lnTo>
                      <a:pt x="77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2" y="61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19" y="83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90"/>
                    </a:lnTo>
                    <a:lnTo>
                      <a:pt x="54" y="88"/>
                    </a:lnTo>
                    <a:lnTo>
                      <a:pt x="61" y="86"/>
                    </a:lnTo>
                    <a:lnTo>
                      <a:pt x="69" y="83"/>
                    </a:lnTo>
                    <a:lnTo>
                      <a:pt x="77" y="77"/>
                    </a:lnTo>
                    <a:lnTo>
                      <a:pt x="82" y="69"/>
                    </a:lnTo>
                    <a:lnTo>
                      <a:pt x="86" y="61"/>
                    </a:lnTo>
                    <a:lnTo>
                      <a:pt x="88" y="54"/>
                    </a:lnTo>
                    <a:lnTo>
                      <a:pt x="90" y="44"/>
                    </a:lnTo>
                    <a:lnTo>
                      <a:pt x="88" y="44"/>
                    </a:lnTo>
                    <a:lnTo>
                      <a:pt x="88" y="36"/>
                    </a:lnTo>
                    <a:lnTo>
                      <a:pt x="86" y="27"/>
                    </a:lnTo>
                    <a:lnTo>
                      <a:pt x="80" y="19"/>
                    </a:lnTo>
                    <a:lnTo>
                      <a:pt x="77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19" y="83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90"/>
                    </a:lnTo>
                    <a:lnTo>
                      <a:pt x="54" y="88"/>
                    </a:lnTo>
                    <a:lnTo>
                      <a:pt x="61" y="86"/>
                    </a:lnTo>
                    <a:lnTo>
                      <a:pt x="69" y="83"/>
                    </a:lnTo>
                    <a:lnTo>
                      <a:pt x="77" y="77"/>
                    </a:lnTo>
                    <a:lnTo>
                      <a:pt x="80" y="69"/>
                    </a:lnTo>
                    <a:lnTo>
                      <a:pt x="86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90" y="44"/>
                    </a:lnTo>
                    <a:close/>
                  </a:path>
                </a:pathLst>
              </a:custGeom>
              <a:solidFill>
                <a:srgbClr val="FF67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51" name="Freeform 8979"/>
              <p:cNvSpPr>
                <a:spLocks/>
              </p:cNvSpPr>
              <p:nvPr/>
            </p:nvSpPr>
            <p:spPr bwMode="auto">
              <a:xfrm>
                <a:off x="2006" y="3087"/>
                <a:ext cx="88" cy="90"/>
              </a:xfrm>
              <a:custGeom>
                <a:avLst/>
                <a:gdLst>
                  <a:gd name="T0" fmla="*/ 88 w 88"/>
                  <a:gd name="T1" fmla="*/ 36 h 90"/>
                  <a:gd name="T2" fmla="*/ 80 w 88"/>
                  <a:gd name="T3" fmla="*/ 19 h 90"/>
                  <a:gd name="T4" fmla="*/ 69 w 88"/>
                  <a:gd name="T5" fmla="*/ 8 h 90"/>
                  <a:gd name="T6" fmla="*/ 54 w 88"/>
                  <a:gd name="T7" fmla="*/ 2 h 90"/>
                  <a:gd name="T8" fmla="*/ 34 w 88"/>
                  <a:gd name="T9" fmla="*/ 2 h 90"/>
                  <a:gd name="T10" fmla="*/ 19 w 88"/>
                  <a:gd name="T11" fmla="*/ 8 h 90"/>
                  <a:gd name="T12" fmla="*/ 7 w 88"/>
                  <a:gd name="T13" fmla="*/ 19 h 90"/>
                  <a:gd name="T14" fmla="*/ 0 w 88"/>
                  <a:gd name="T15" fmla="*/ 36 h 90"/>
                  <a:gd name="T16" fmla="*/ 0 w 88"/>
                  <a:gd name="T17" fmla="*/ 54 h 90"/>
                  <a:gd name="T18" fmla="*/ 7 w 88"/>
                  <a:gd name="T19" fmla="*/ 69 h 90"/>
                  <a:gd name="T20" fmla="*/ 19 w 88"/>
                  <a:gd name="T21" fmla="*/ 83 h 90"/>
                  <a:gd name="T22" fmla="*/ 34 w 88"/>
                  <a:gd name="T23" fmla="*/ 88 h 90"/>
                  <a:gd name="T24" fmla="*/ 54 w 88"/>
                  <a:gd name="T25" fmla="*/ 88 h 90"/>
                  <a:gd name="T26" fmla="*/ 69 w 88"/>
                  <a:gd name="T27" fmla="*/ 83 h 90"/>
                  <a:gd name="T28" fmla="*/ 80 w 88"/>
                  <a:gd name="T29" fmla="*/ 69 h 90"/>
                  <a:gd name="T30" fmla="*/ 88 w 88"/>
                  <a:gd name="T31" fmla="*/ 54 h 90"/>
                  <a:gd name="T32" fmla="*/ 88 w 88"/>
                  <a:gd name="T33" fmla="*/ 44 h 90"/>
                  <a:gd name="T34" fmla="*/ 84 w 88"/>
                  <a:gd name="T35" fmla="*/ 27 h 90"/>
                  <a:gd name="T36" fmla="*/ 75 w 88"/>
                  <a:gd name="T37" fmla="*/ 13 h 90"/>
                  <a:gd name="T38" fmla="*/ 61 w 88"/>
                  <a:gd name="T39" fmla="*/ 4 h 90"/>
                  <a:gd name="T40" fmla="*/ 44 w 88"/>
                  <a:gd name="T41" fmla="*/ 0 h 90"/>
                  <a:gd name="T42" fmla="*/ 27 w 88"/>
                  <a:gd name="T43" fmla="*/ 4 h 90"/>
                  <a:gd name="T44" fmla="*/ 13 w 88"/>
                  <a:gd name="T45" fmla="*/ 13 h 90"/>
                  <a:gd name="T46" fmla="*/ 4 w 88"/>
                  <a:gd name="T47" fmla="*/ 27 h 90"/>
                  <a:gd name="T48" fmla="*/ 0 w 88"/>
                  <a:gd name="T49" fmla="*/ 44 h 90"/>
                  <a:gd name="T50" fmla="*/ 4 w 88"/>
                  <a:gd name="T51" fmla="*/ 61 h 90"/>
                  <a:gd name="T52" fmla="*/ 13 w 88"/>
                  <a:gd name="T53" fmla="*/ 77 h 90"/>
                  <a:gd name="T54" fmla="*/ 27 w 88"/>
                  <a:gd name="T55" fmla="*/ 84 h 90"/>
                  <a:gd name="T56" fmla="*/ 44 w 88"/>
                  <a:gd name="T57" fmla="*/ 88 h 90"/>
                  <a:gd name="T58" fmla="*/ 61 w 88"/>
                  <a:gd name="T59" fmla="*/ 84 h 90"/>
                  <a:gd name="T60" fmla="*/ 75 w 88"/>
                  <a:gd name="T61" fmla="*/ 77 h 90"/>
                  <a:gd name="T62" fmla="*/ 84 w 88"/>
                  <a:gd name="T63" fmla="*/ 61 h 90"/>
                  <a:gd name="T64" fmla="*/ 88 w 88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90">
                    <a:moveTo>
                      <a:pt x="88" y="44"/>
                    </a:moveTo>
                    <a:lnTo>
                      <a:pt x="88" y="36"/>
                    </a:lnTo>
                    <a:lnTo>
                      <a:pt x="86" y="27"/>
                    </a:lnTo>
                    <a:lnTo>
                      <a:pt x="80" y="19"/>
                    </a:lnTo>
                    <a:lnTo>
                      <a:pt x="77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19" y="83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90"/>
                    </a:lnTo>
                    <a:lnTo>
                      <a:pt x="54" y="88"/>
                    </a:lnTo>
                    <a:lnTo>
                      <a:pt x="61" y="86"/>
                    </a:lnTo>
                    <a:lnTo>
                      <a:pt x="69" y="83"/>
                    </a:lnTo>
                    <a:lnTo>
                      <a:pt x="77" y="77"/>
                    </a:lnTo>
                    <a:lnTo>
                      <a:pt x="80" y="69"/>
                    </a:lnTo>
                    <a:lnTo>
                      <a:pt x="86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36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5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6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19" y="81"/>
                    </a:lnTo>
                    <a:lnTo>
                      <a:pt x="27" y="84"/>
                    </a:lnTo>
                    <a:lnTo>
                      <a:pt x="36" y="88"/>
                    </a:lnTo>
                    <a:lnTo>
                      <a:pt x="44" y="88"/>
                    </a:lnTo>
                    <a:lnTo>
                      <a:pt x="54" y="88"/>
                    </a:lnTo>
                    <a:lnTo>
                      <a:pt x="61" y="84"/>
                    </a:lnTo>
                    <a:lnTo>
                      <a:pt x="69" y="81"/>
                    </a:lnTo>
                    <a:lnTo>
                      <a:pt x="75" y="77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FF6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52" name="Freeform 8980"/>
              <p:cNvSpPr>
                <a:spLocks/>
              </p:cNvSpPr>
              <p:nvPr/>
            </p:nvSpPr>
            <p:spPr bwMode="auto">
              <a:xfrm>
                <a:off x="2006" y="3087"/>
                <a:ext cx="88" cy="88"/>
              </a:xfrm>
              <a:custGeom>
                <a:avLst/>
                <a:gdLst>
                  <a:gd name="T0" fmla="*/ 88 w 88"/>
                  <a:gd name="T1" fmla="*/ 36 h 88"/>
                  <a:gd name="T2" fmla="*/ 80 w 88"/>
                  <a:gd name="T3" fmla="*/ 19 h 88"/>
                  <a:gd name="T4" fmla="*/ 69 w 88"/>
                  <a:gd name="T5" fmla="*/ 8 h 88"/>
                  <a:gd name="T6" fmla="*/ 54 w 88"/>
                  <a:gd name="T7" fmla="*/ 2 h 88"/>
                  <a:gd name="T8" fmla="*/ 36 w 88"/>
                  <a:gd name="T9" fmla="*/ 2 h 88"/>
                  <a:gd name="T10" fmla="*/ 19 w 88"/>
                  <a:gd name="T11" fmla="*/ 8 h 88"/>
                  <a:gd name="T12" fmla="*/ 7 w 88"/>
                  <a:gd name="T13" fmla="*/ 19 h 88"/>
                  <a:gd name="T14" fmla="*/ 2 w 88"/>
                  <a:gd name="T15" fmla="*/ 36 h 88"/>
                  <a:gd name="T16" fmla="*/ 2 w 88"/>
                  <a:gd name="T17" fmla="*/ 54 h 88"/>
                  <a:gd name="T18" fmla="*/ 7 w 88"/>
                  <a:gd name="T19" fmla="*/ 69 h 88"/>
                  <a:gd name="T20" fmla="*/ 19 w 88"/>
                  <a:gd name="T21" fmla="*/ 81 h 88"/>
                  <a:gd name="T22" fmla="*/ 36 w 88"/>
                  <a:gd name="T23" fmla="*/ 88 h 88"/>
                  <a:gd name="T24" fmla="*/ 54 w 88"/>
                  <a:gd name="T25" fmla="*/ 88 h 88"/>
                  <a:gd name="T26" fmla="*/ 69 w 88"/>
                  <a:gd name="T27" fmla="*/ 81 h 88"/>
                  <a:gd name="T28" fmla="*/ 80 w 88"/>
                  <a:gd name="T29" fmla="*/ 69 h 88"/>
                  <a:gd name="T30" fmla="*/ 88 w 88"/>
                  <a:gd name="T31" fmla="*/ 54 h 88"/>
                  <a:gd name="T32" fmla="*/ 88 w 88"/>
                  <a:gd name="T33" fmla="*/ 44 h 88"/>
                  <a:gd name="T34" fmla="*/ 84 w 88"/>
                  <a:gd name="T35" fmla="*/ 27 h 88"/>
                  <a:gd name="T36" fmla="*/ 75 w 88"/>
                  <a:gd name="T37" fmla="*/ 13 h 88"/>
                  <a:gd name="T38" fmla="*/ 61 w 88"/>
                  <a:gd name="T39" fmla="*/ 4 h 88"/>
                  <a:gd name="T40" fmla="*/ 44 w 88"/>
                  <a:gd name="T41" fmla="*/ 2 h 88"/>
                  <a:gd name="T42" fmla="*/ 27 w 88"/>
                  <a:gd name="T43" fmla="*/ 4 h 88"/>
                  <a:gd name="T44" fmla="*/ 13 w 88"/>
                  <a:gd name="T45" fmla="*/ 13 h 88"/>
                  <a:gd name="T46" fmla="*/ 4 w 88"/>
                  <a:gd name="T47" fmla="*/ 27 h 88"/>
                  <a:gd name="T48" fmla="*/ 0 w 88"/>
                  <a:gd name="T49" fmla="*/ 44 h 88"/>
                  <a:gd name="T50" fmla="*/ 4 w 88"/>
                  <a:gd name="T51" fmla="*/ 61 h 88"/>
                  <a:gd name="T52" fmla="*/ 13 w 88"/>
                  <a:gd name="T53" fmla="*/ 75 h 88"/>
                  <a:gd name="T54" fmla="*/ 27 w 88"/>
                  <a:gd name="T55" fmla="*/ 84 h 88"/>
                  <a:gd name="T56" fmla="*/ 44 w 88"/>
                  <a:gd name="T57" fmla="*/ 88 h 88"/>
                  <a:gd name="T58" fmla="*/ 61 w 88"/>
                  <a:gd name="T59" fmla="*/ 84 h 88"/>
                  <a:gd name="T60" fmla="*/ 75 w 88"/>
                  <a:gd name="T61" fmla="*/ 75 h 88"/>
                  <a:gd name="T62" fmla="*/ 84 w 88"/>
                  <a:gd name="T63" fmla="*/ 61 h 88"/>
                  <a:gd name="T64" fmla="*/ 88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8" y="36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5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6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19" y="81"/>
                    </a:lnTo>
                    <a:lnTo>
                      <a:pt x="27" y="84"/>
                    </a:lnTo>
                    <a:lnTo>
                      <a:pt x="36" y="88"/>
                    </a:lnTo>
                    <a:lnTo>
                      <a:pt x="44" y="88"/>
                    </a:lnTo>
                    <a:lnTo>
                      <a:pt x="54" y="88"/>
                    </a:lnTo>
                    <a:lnTo>
                      <a:pt x="61" y="84"/>
                    </a:lnTo>
                    <a:lnTo>
                      <a:pt x="69" y="81"/>
                    </a:lnTo>
                    <a:lnTo>
                      <a:pt x="75" y="77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6" y="36"/>
                    </a:lnTo>
                    <a:lnTo>
                      <a:pt x="84" y="27"/>
                    </a:lnTo>
                    <a:lnTo>
                      <a:pt x="80" y="21"/>
                    </a:lnTo>
                    <a:lnTo>
                      <a:pt x="75" y="13"/>
                    </a:lnTo>
                    <a:lnTo>
                      <a:pt x="69" y="9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2"/>
                    </a:lnTo>
                    <a:lnTo>
                      <a:pt x="36" y="2"/>
                    </a:lnTo>
                    <a:lnTo>
                      <a:pt x="27" y="4"/>
                    </a:lnTo>
                    <a:lnTo>
                      <a:pt x="19" y="9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4"/>
                    </a:lnTo>
                    <a:lnTo>
                      <a:pt x="36" y="88"/>
                    </a:lnTo>
                    <a:lnTo>
                      <a:pt x="44" y="88"/>
                    </a:lnTo>
                    <a:lnTo>
                      <a:pt x="54" y="88"/>
                    </a:lnTo>
                    <a:lnTo>
                      <a:pt x="61" y="84"/>
                    </a:lnTo>
                    <a:lnTo>
                      <a:pt x="69" y="81"/>
                    </a:lnTo>
                    <a:lnTo>
                      <a:pt x="75" y="75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6" y="54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FF6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53" name="Freeform 8981"/>
              <p:cNvSpPr>
                <a:spLocks/>
              </p:cNvSpPr>
              <p:nvPr/>
            </p:nvSpPr>
            <p:spPr bwMode="auto">
              <a:xfrm>
                <a:off x="2006" y="3089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7 h 86"/>
                  <a:gd name="T6" fmla="*/ 54 w 88"/>
                  <a:gd name="T7" fmla="*/ 0 h 86"/>
                  <a:gd name="T8" fmla="*/ 36 w 88"/>
                  <a:gd name="T9" fmla="*/ 0 h 86"/>
                  <a:gd name="T10" fmla="*/ 19 w 88"/>
                  <a:gd name="T11" fmla="*/ 7 h 86"/>
                  <a:gd name="T12" fmla="*/ 7 w 88"/>
                  <a:gd name="T13" fmla="*/ 19 h 86"/>
                  <a:gd name="T14" fmla="*/ 2 w 88"/>
                  <a:gd name="T15" fmla="*/ 34 h 86"/>
                  <a:gd name="T16" fmla="*/ 2 w 88"/>
                  <a:gd name="T17" fmla="*/ 52 h 86"/>
                  <a:gd name="T18" fmla="*/ 7 w 88"/>
                  <a:gd name="T19" fmla="*/ 67 h 86"/>
                  <a:gd name="T20" fmla="*/ 19 w 88"/>
                  <a:gd name="T21" fmla="*/ 79 h 86"/>
                  <a:gd name="T22" fmla="*/ 36 w 88"/>
                  <a:gd name="T23" fmla="*/ 86 h 86"/>
                  <a:gd name="T24" fmla="*/ 54 w 88"/>
                  <a:gd name="T25" fmla="*/ 86 h 86"/>
                  <a:gd name="T26" fmla="*/ 69 w 88"/>
                  <a:gd name="T27" fmla="*/ 79 h 86"/>
                  <a:gd name="T28" fmla="*/ 80 w 88"/>
                  <a:gd name="T29" fmla="*/ 67 h 86"/>
                  <a:gd name="T30" fmla="*/ 86 w 88"/>
                  <a:gd name="T31" fmla="*/ 52 h 86"/>
                  <a:gd name="T32" fmla="*/ 88 w 88"/>
                  <a:gd name="T33" fmla="*/ 42 h 86"/>
                  <a:gd name="T34" fmla="*/ 84 w 88"/>
                  <a:gd name="T35" fmla="*/ 27 h 86"/>
                  <a:gd name="T36" fmla="*/ 75 w 88"/>
                  <a:gd name="T37" fmla="*/ 11 h 86"/>
                  <a:gd name="T38" fmla="*/ 61 w 88"/>
                  <a:gd name="T39" fmla="*/ 4 h 86"/>
                  <a:gd name="T40" fmla="*/ 44 w 88"/>
                  <a:gd name="T41" fmla="*/ 0 h 86"/>
                  <a:gd name="T42" fmla="*/ 27 w 88"/>
                  <a:gd name="T43" fmla="*/ 4 h 86"/>
                  <a:gd name="T44" fmla="*/ 13 w 88"/>
                  <a:gd name="T45" fmla="*/ 11 h 86"/>
                  <a:gd name="T46" fmla="*/ 6 w 88"/>
                  <a:gd name="T47" fmla="*/ 27 h 86"/>
                  <a:gd name="T48" fmla="*/ 2 w 88"/>
                  <a:gd name="T49" fmla="*/ 42 h 86"/>
                  <a:gd name="T50" fmla="*/ 6 w 88"/>
                  <a:gd name="T51" fmla="*/ 59 h 86"/>
                  <a:gd name="T52" fmla="*/ 13 w 88"/>
                  <a:gd name="T53" fmla="*/ 73 h 86"/>
                  <a:gd name="T54" fmla="*/ 27 w 88"/>
                  <a:gd name="T55" fmla="*/ 82 h 86"/>
                  <a:gd name="T56" fmla="*/ 44 w 88"/>
                  <a:gd name="T57" fmla="*/ 86 h 86"/>
                  <a:gd name="T58" fmla="*/ 61 w 88"/>
                  <a:gd name="T59" fmla="*/ 82 h 86"/>
                  <a:gd name="T60" fmla="*/ 75 w 88"/>
                  <a:gd name="T61" fmla="*/ 73 h 86"/>
                  <a:gd name="T62" fmla="*/ 84 w 88"/>
                  <a:gd name="T63" fmla="*/ 59 h 86"/>
                  <a:gd name="T64" fmla="*/ 88 w 88"/>
                  <a:gd name="T65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6">
                    <a:moveTo>
                      <a:pt x="88" y="42"/>
                    </a:moveTo>
                    <a:lnTo>
                      <a:pt x="86" y="34"/>
                    </a:lnTo>
                    <a:lnTo>
                      <a:pt x="84" y="25"/>
                    </a:lnTo>
                    <a:lnTo>
                      <a:pt x="80" y="19"/>
                    </a:lnTo>
                    <a:lnTo>
                      <a:pt x="75" y="11"/>
                    </a:lnTo>
                    <a:lnTo>
                      <a:pt x="69" y="7"/>
                    </a:lnTo>
                    <a:lnTo>
                      <a:pt x="61" y="2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9" y="7"/>
                    </a:lnTo>
                    <a:lnTo>
                      <a:pt x="13" y="11"/>
                    </a:lnTo>
                    <a:lnTo>
                      <a:pt x="7" y="19"/>
                    </a:lnTo>
                    <a:lnTo>
                      <a:pt x="4" y="25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7" y="67"/>
                    </a:lnTo>
                    <a:lnTo>
                      <a:pt x="13" y="73"/>
                    </a:lnTo>
                    <a:lnTo>
                      <a:pt x="19" y="79"/>
                    </a:lnTo>
                    <a:lnTo>
                      <a:pt x="27" y="82"/>
                    </a:lnTo>
                    <a:lnTo>
                      <a:pt x="36" y="86"/>
                    </a:lnTo>
                    <a:lnTo>
                      <a:pt x="44" y="86"/>
                    </a:lnTo>
                    <a:lnTo>
                      <a:pt x="54" y="86"/>
                    </a:lnTo>
                    <a:lnTo>
                      <a:pt x="61" y="82"/>
                    </a:lnTo>
                    <a:lnTo>
                      <a:pt x="69" y="79"/>
                    </a:lnTo>
                    <a:lnTo>
                      <a:pt x="75" y="73"/>
                    </a:lnTo>
                    <a:lnTo>
                      <a:pt x="80" y="67"/>
                    </a:lnTo>
                    <a:lnTo>
                      <a:pt x="84" y="59"/>
                    </a:lnTo>
                    <a:lnTo>
                      <a:pt x="86" y="52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5" y="11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21" y="7"/>
                    </a:lnTo>
                    <a:lnTo>
                      <a:pt x="13" y="11"/>
                    </a:lnTo>
                    <a:lnTo>
                      <a:pt x="9" y="19"/>
                    </a:lnTo>
                    <a:lnTo>
                      <a:pt x="6" y="27"/>
                    </a:lnTo>
                    <a:lnTo>
                      <a:pt x="2" y="34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6" y="59"/>
                    </a:lnTo>
                    <a:lnTo>
                      <a:pt x="9" y="67"/>
                    </a:lnTo>
                    <a:lnTo>
                      <a:pt x="13" y="73"/>
                    </a:lnTo>
                    <a:lnTo>
                      <a:pt x="21" y="79"/>
                    </a:lnTo>
                    <a:lnTo>
                      <a:pt x="27" y="82"/>
                    </a:lnTo>
                    <a:lnTo>
                      <a:pt x="36" y="84"/>
                    </a:lnTo>
                    <a:lnTo>
                      <a:pt x="44" y="86"/>
                    </a:lnTo>
                    <a:lnTo>
                      <a:pt x="54" y="84"/>
                    </a:lnTo>
                    <a:lnTo>
                      <a:pt x="61" y="82"/>
                    </a:lnTo>
                    <a:lnTo>
                      <a:pt x="69" y="79"/>
                    </a:lnTo>
                    <a:lnTo>
                      <a:pt x="75" y="73"/>
                    </a:lnTo>
                    <a:lnTo>
                      <a:pt x="80" y="67"/>
                    </a:lnTo>
                    <a:lnTo>
                      <a:pt x="84" y="59"/>
                    </a:lnTo>
                    <a:lnTo>
                      <a:pt x="86" y="52"/>
                    </a:lnTo>
                    <a:lnTo>
                      <a:pt x="88" y="42"/>
                    </a:lnTo>
                    <a:lnTo>
                      <a:pt x="88" y="42"/>
                    </a:lnTo>
                    <a:close/>
                  </a:path>
                </a:pathLst>
              </a:custGeom>
              <a:solidFill>
                <a:srgbClr val="FF6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54" name="Freeform 8982"/>
              <p:cNvSpPr>
                <a:spLocks/>
              </p:cNvSpPr>
              <p:nvPr/>
            </p:nvSpPr>
            <p:spPr bwMode="auto">
              <a:xfrm>
                <a:off x="2008" y="3089"/>
                <a:ext cx="86" cy="86"/>
              </a:xfrm>
              <a:custGeom>
                <a:avLst/>
                <a:gdLst>
                  <a:gd name="T0" fmla="*/ 84 w 86"/>
                  <a:gd name="T1" fmla="*/ 34 h 86"/>
                  <a:gd name="T2" fmla="*/ 78 w 86"/>
                  <a:gd name="T3" fmla="*/ 19 h 86"/>
                  <a:gd name="T4" fmla="*/ 67 w 86"/>
                  <a:gd name="T5" fmla="*/ 7 h 86"/>
                  <a:gd name="T6" fmla="*/ 52 w 86"/>
                  <a:gd name="T7" fmla="*/ 0 h 86"/>
                  <a:gd name="T8" fmla="*/ 34 w 86"/>
                  <a:gd name="T9" fmla="*/ 0 h 86"/>
                  <a:gd name="T10" fmla="*/ 19 w 86"/>
                  <a:gd name="T11" fmla="*/ 7 h 86"/>
                  <a:gd name="T12" fmla="*/ 7 w 86"/>
                  <a:gd name="T13" fmla="*/ 19 h 86"/>
                  <a:gd name="T14" fmla="*/ 0 w 86"/>
                  <a:gd name="T15" fmla="*/ 34 h 86"/>
                  <a:gd name="T16" fmla="*/ 0 w 86"/>
                  <a:gd name="T17" fmla="*/ 52 h 86"/>
                  <a:gd name="T18" fmla="*/ 7 w 86"/>
                  <a:gd name="T19" fmla="*/ 67 h 86"/>
                  <a:gd name="T20" fmla="*/ 19 w 86"/>
                  <a:gd name="T21" fmla="*/ 79 h 86"/>
                  <a:gd name="T22" fmla="*/ 34 w 86"/>
                  <a:gd name="T23" fmla="*/ 84 h 86"/>
                  <a:gd name="T24" fmla="*/ 52 w 86"/>
                  <a:gd name="T25" fmla="*/ 84 h 86"/>
                  <a:gd name="T26" fmla="*/ 67 w 86"/>
                  <a:gd name="T27" fmla="*/ 79 h 86"/>
                  <a:gd name="T28" fmla="*/ 78 w 86"/>
                  <a:gd name="T29" fmla="*/ 67 h 86"/>
                  <a:gd name="T30" fmla="*/ 84 w 86"/>
                  <a:gd name="T31" fmla="*/ 52 h 86"/>
                  <a:gd name="T32" fmla="*/ 84 w 86"/>
                  <a:gd name="T33" fmla="*/ 42 h 86"/>
                  <a:gd name="T34" fmla="*/ 82 w 86"/>
                  <a:gd name="T35" fmla="*/ 27 h 86"/>
                  <a:gd name="T36" fmla="*/ 73 w 86"/>
                  <a:gd name="T37" fmla="*/ 13 h 86"/>
                  <a:gd name="T38" fmla="*/ 59 w 86"/>
                  <a:gd name="T39" fmla="*/ 4 h 86"/>
                  <a:gd name="T40" fmla="*/ 42 w 86"/>
                  <a:gd name="T41" fmla="*/ 0 h 86"/>
                  <a:gd name="T42" fmla="*/ 27 w 86"/>
                  <a:gd name="T43" fmla="*/ 4 h 86"/>
                  <a:gd name="T44" fmla="*/ 13 w 86"/>
                  <a:gd name="T45" fmla="*/ 13 h 86"/>
                  <a:gd name="T46" fmla="*/ 4 w 86"/>
                  <a:gd name="T47" fmla="*/ 27 h 86"/>
                  <a:gd name="T48" fmla="*/ 0 w 86"/>
                  <a:gd name="T49" fmla="*/ 42 h 86"/>
                  <a:gd name="T50" fmla="*/ 4 w 86"/>
                  <a:gd name="T51" fmla="*/ 59 h 86"/>
                  <a:gd name="T52" fmla="*/ 13 w 86"/>
                  <a:gd name="T53" fmla="*/ 73 h 86"/>
                  <a:gd name="T54" fmla="*/ 27 w 86"/>
                  <a:gd name="T55" fmla="*/ 82 h 86"/>
                  <a:gd name="T56" fmla="*/ 42 w 86"/>
                  <a:gd name="T57" fmla="*/ 84 h 86"/>
                  <a:gd name="T58" fmla="*/ 59 w 86"/>
                  <a:gd name="T59" fmla="*/ 82 h 86"/>
                  <a:gd name="T60" fmla="*/ 73 w 86"/>
                  <a:gd name="T61" fmla="*/ 73 h 86"/>
                  <a:gd name="T62" fmla="*/ 82 w 86"/>
                  <a:gd name="T63" fmla="*/ 59 h 86"/>
                  <a:gd name="T64" fmla="*/ 84 w 86"/>
                  <a:gd name="T65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86">
                    <a:moveTo>
                      <a:pt x="86" y="42"/>
                    </a:moveTo>
                    <a:lnTo>
                      <a:pt x="84" y="34"/>
                    </a:lnTo>
                    <a:lnTo>
                      <a:pt x="82" y="27"/>
                    </a:lnTo>
                    <a:lnTo>
                      <a:pt x="78" y="19"/>
                    </a:lnTo>
                    <a:lnTo>
                      <a:pt x="73" y="11"/>
                    </a:lnTo>
                    <a:lnTo>
                      <a:pt x="67" y="7"/>
                    </a:lnTo>
                    <a:lnTo>
                      <a:pt x="59" y="4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9" y="7"/>
                    </a:lnTo>
                    <a:lnTo>
                      <a:pt x="11" y="11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4" y="59"/>
                    </a:lnTo>
                    <a:lnTo>
                      <a:pt x="7" y="67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2"/>
                    </a:lnTo>
                    <a:lnTo>
                      <a:pt x="34" y="84"/>
                    </a:lnTo>
                    <a:lnTo>
                      <a:pt x="42" y="86"/>
                    </a:lnTo>
                    <a:lnTo>
                      <a:pt x="52" y="84"/>
                    </a:lnTo>
                    <a:lnTo>
                      <a:pt x="59" y="82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8" y="67"/>
                    </a:lnTo>
                    <a:lnTo>
                      <a:pt x="82" y="59"/>
                    </a:lnTo>
                    <a:lnTo>
                      <a:pt x="84" y="52"/>
                    </a:lnTo>
                    <a:lnTo>
                      <a:pt x="86" y="42"/>
                    </a:lnTo>
                    <a:lnTo>
                      <a:pt x="84" y="42"/>
                    </a:lnTo>
                    <a:lnTo>
                      <a:pt x="84" y="34"/>
                    </a:lnTo>
                    <a:lnTo>
                      <a:pt x="82" y="27"/>
                    </a:lnTo>
                    <a:lnTo>
                      <a:pt x="78" y="19"/>
                    </a:lnTo>
                    <a:lnTo>
                      <a:pt x="73" y="13"/>
                    </a:lnTo>
                    <a:lnTo>
                      <a:pt x="67" y="7"/>
                    </a:lnTo>
                    <a:lnTo>
                      <a:pt x="59" y="4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4" y="59"/>
                    </a:lnTo>
                    <a:lnTo>
                      <a:pt x="7" y="67"/>
                    </a:lnTo>
                    <a:lnTo>
                      <a:pt x="13" y="73"/>
                    </a:lnTo>
                    <a:lnTo>
                      <a:pt x="19" y="79"/>
                    </a:lnTo>
                    <a:lnTo>
                      <a:pt x="27" y="82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2" y="84"/>
                    </a:lnTo>
                    <a:lnTo>
                      <a:pt x="59" y="82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8" y="67"/>
                    </a:lnTo>
                    <a:lnTo>
                      <a:pt x="82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F6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55" name="Freeform 8983"/>
              <p:cNvSpPr>
                <a:spLocks/>
              </p:cNvSpPr>
              <p:nvPr/>
            </p:nvSpPr>
            <p:spPr bwMode="auto">
              <a:xfrm>
                <a:off x="2008" y="3089"/>
                <a:ext cx="84" cy="84"/>
              </a:xfrm>
              <a:custGeom>
                <a:avLst/>
                <a:gdLst>
                  <a:gd name="T0" fmla="*/ 84 w 84"/>
                  <a:gd name="T1" fmla="*/ 34 h 84"/>
                  <a:gd name="T2" fmla="*/ 78 w 84"/>
                  <a:gd name="T3" fmla="*/ 19 h 84"/>
                  <a:gd name="T4" fmla="*/ 67 w 84"/>
                  <a:gd name="T5" fmla="*/ 7 h 84"/>
                  <a:gd name="T6" fmla="*/ 52 w 84"/>
                  <a:gd name="T7" fmla="*/ 2 h 84"/>
                  <a:gd name="T8" fmla="*/ 34 w 84"/>
                  <a:gd name="T9" fmla="*/ 2 h 84"/>
                  <a:gd name="T10" fmla="*/ 19 w 84"/>
                  <a:gd name="T11" fmla="*/ 7 h 84"/>
                  <a:gd name="T12" fmla="*/ 7 w 84"/>
                  <a:gd name="T13" fmla="*/ 19 h 84"/>
                  <a:gd name="T14" fmla="*/ 0 w 84"/>
                  <a:gd name="T15" fmla="*/ 34 h 84"/>
                  <a:gd name="T16" fmla="*/ 0 w 84"/>
                  <a:gd name="T17" fmla="*/ 52 h 84"/>
                  <a:gd name="T18" fmla="*/ 7 w 84"/>
                  <a:gd name="T19" fmla="*/ 67 h 84"/>
                  <a:gd name="T20" fmla="*/ 19 w 84"/>
                  <a:gd name="T21" fmla="*/ 79 h 84"/>
                  <a:gd name="T22" fmla="*/ 34 w 84"/>
                  <a:gd name="T23" fmla="*/ 84 h 84"/>
                  <a:gd name="T24" fmla="*/ 52 w 84"/>
                  <a:gd name="T25" fmla="*/ 84 h 84"/>
                  <a:gd name="T26" fmla="*/ 67 w 84"/>
                  <a:gd name="T27" fmla="*/ 79 h 84"/>
                  <a:gd name="T28" fmla="*/ 78 w 84"/>
                  <a:gd name="T29" fmla="*/ 67 h 84"/>
                  <a:gd name="T30" fmla="*/ 84 w 84"/>
                  <a:gd name="T31" fmla="*/ 52 h 84"/>
                  <a:gd name="T32" fmla="*/ 84 w 84"/>
                  <a:gd name="T33" fmla="*/ 42 h 84"/>
                  <a:gd name="T34" fmla="*/ 80 w 84"/>
                  <a:gd name="T35" fmla="*/ 27 h 84"/>
                  <a:gd name="T36" fmla="*/ 73 w 84"/>
                  <a:gd name="T37" fmla="*/ 13 h 84"/>
                  <a:gd name="T38" fmla="*/ 59 w 84"/>
                  <a:gd name="T39" fmla="*/ 4 h 84"/>
                  <a:gd name="T40" fmla="*/ 42 w 84"/>
                  <a:gd name="T41" fmla="*/ 0 h 84"/>
                  <a:gd name="T42" fmla="*/ 27 w 84"/>
                  <a:gd name="T43" fmla="*/ 4 h 84"/>
                  <a:gd name="T44" fmla="*/ 13 w 84"/>
                  <a:gd name="T45" fmla="*/ 13 h 84"/>
                  <a:gd name="T46" fmla="*/ 4 w 84"/>
                  <a:gd name="T47" fmla="*/ 27 h 84"/>
                  <a:gd name="T48" fmla="*/ 0 w 84"/>
                  <a:gd name="T49" fmla="*/ 42 h 84"/>
                  <a:gd name="T50" fmla="*/ 4 w 84"/>
                  <a:gd name="T51" fmla="*/ 59 h 84"/>
                  <a:gd name="T52" fmla="*/ 13 w 84"/>
                  <a:gd name="T53" fmla="*/ 73 h 84"/>
                  <a:gd name="T54" fmla="*/ 27 w 84"/>
                  <a:gd name="T55" fmla="*/ 81 h 84"/>
                  <a:gd name="T56" fmla="*/ 42 w 84"/>
                  <a:gd name="T57" fmla="*/ 84 h 84"/>
                  <a:gd name="T58" fmla="*/ 59 w 84"/>
                  <a:gd name="T59" fmla="*/ 81 h 84"/>
                  <a:gd name="T60" fmla="*/ 73 w 84"/>
                  <a:gd name="T61" fmla="*/ 73 h 84"/>
                  <a:gd name="T62" fmla="*/ 80 w 84"/>
                  <a:gd name="T63" fmla="*/ 59 h 84"/>
                  <a:gd name="T64" fmla="*/ 84 w 84"/>
                  <a:gd name="T65" fmla="*/ 4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4">
                    <a:moveTo>
                      <a:pt x="84" y="42"/>
                    </a:moveTo>
                    <a:lnTo>
                      <a:pt x="84" y="34"/>
                    </a:lnTo>
                    <a:lnTo>
                      <a:pt x="82" y="27"/>
                    </a:lnTo>
                    <a:lnTo>
                      <a:pt x="78" y="19"/>
                    </a:lnTo>
                    <a:lnTo>
                      <a:pt x="73" y="13"/>
                    </a:lnTo>
                    <a:lnTo>
                      <a:pt x="67" y="7"/>
                    </a:lnTo>
                    <a:lnTo>
                      <a:pt x="59" y="4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4" y="59"/>
                    </a:lnTo>
                    <a:lnTo>
                      <a:pt x="7" y="67"/>
                    </a:lnTo>
                    <a:lnTo>
                      <a:pt x="13" y="73"/>
                    </a:lnTo>
                    <a:lnTo>
                      <a:pt x="19" y="79"/>
                    </a:lnTo>
                    <a:lnTo>
                      <a:pt x="27" y="82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2" y="84"/>
                    </a:lnTo>
                    <a:lnTo>
                      <a:pt x="59" y="82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8" y="67"/>
                    </a:lnTo>
                    <a:lnTo>
                      <a:pt x="82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4" y="34"/>
                    </a:lnTo>
                    <a:lnTo>
                      <a:pt x="80" y="27"/>
                    </a:lnTo>
                    <a:lnTo>
                      <a:pt x="76" y="19"/>
                    </a:lnTo>
                    <a:lnTo>
                      <a:pt x="73" y="13"/>
                    </a:lnTo>
                    <a:lnTo>
                      <a:pt x="65" y="7"/>
                    </a:lnTo>
                    <a:lnTo>
                      <a:pt x="59" y="4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7" y="67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7" y="81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2" y="84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3" y="73"/>
                    </a:lnTo>
                    <a:lnTo>
                      <a:pt x="76" y="67"/>
                    </a:lnTo>
                    <a:lnTo>
                      <a:pt x="80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FF6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56" name="Freeform 8984"/>
              <p:cNvSpPr>
                <a:spLocks/>
              </p:cNvSpPr>
              <p:nvPr/>
            </p:nvSpPr>
            <p:spPr bwMode="auto">
              <a:xfrm>
                <a:off x="2008" y="3089"/>
                <a:ext cx="84" cy="84"/>
              </a:xfrm>
              <a:custGeom>
                <a:avLst/>
                <a:gdLst>
                  <a:gd name="T0" fmla="*/ 84 w 84"/>
                  <a:gd name="T1" fmla="*/ 34 h 84"/>
                  <a:gd name="T2" fmla="*/ 76 w 84"/>
                  <a:gd name="T3" fmla="*/ 19 h 84"/>
                  <a:gd name="T4" fmla="*/ 65 w 84"/>
                  <a:gd name="T5" fmla="*/ 7 h 84"/>
                  <a:gd name="T6" fmla="*/ 52 w 84"/>
                  <a:gd name="T7" fmla="*/ 2 h 84"/>
                  <a:gd name="T8" fmla="*/ 34 w 84"/>
                  <a:gd name="T9" fmla="*/ 2 h 84"/>
                  <a:gd name="T10" fmla="*/ 19 w 84"/>
                  <a:gd name="T11" fmla="*/ 7 h 84"/>
                  <a:gd name="T12" fmla="*/ 7 w 84"/>
                  <a:gd name="T13" fmla="*/ 19 h 84"/>
                  <a:gd name="T14" fmla="*/ 2 w 84"/>
                  <a:gd name="T15" fmla="*/ 34 h 84"/>
                  <a:gd name="T16" fmla="*/ 2 w 84"/>
                  <a:gd name="T17" fmla="*/ 52 h 84"/>
                  <a:gd name="T18" fmla="*/ 7 w 84"/>
                  <a:gd name="T19" fmla="*/ 67 h 84"/>
                  <a:gd name="T20" fmla="*/ 19 w 84"/>
                  <a:gd name="T21" fmla="*/ 77 h 84"/>
                  <a:gd name="T22" fmla="*/ 34 w 84"/>
                  <a:gd name="T23" fmla="*/ 84 h 84"/>
                  <a:gd name="T24" fmla="*/ 52 w 84"/>
                  <a:gd name="T25" fmla="*/ 84 h 84"/>
                  <a:gd name="T26" fmla="*/ 65 w 84"/>
                  <a:gd name="T27" fmla="*/ 77 h 84"/>
                  <a:gd name="T28" fmla="*/ 76 w 84"/>
                  <a:gd name="T29" fmla="*/ 67 h 84"/>
                  <a:gd name="T30" fmla="*/ 84 w 84"/>
                  <a:gd name="T31" fmla="*/ 52 h 84"/>
                  <a:gd name="T32" fmla="*/ 84 w 84"/>
                  <a:gd name="T33" fmla="*/ 42 h 84"/>
                  <a:gd name="T34" fmla="*/ 80 w 84"/>
                  <a:gd name="T35" fmla="*/ 27 h 84"/>
                  <a:gd name="T36" fmla="*/ 71 w 84"/>
                  <a:gd name="T37" fmla="*/ 13 h 84"/>
                  <a:gd name="T38" fmla="*/ 59 w 84"/>
                  <a:gd name="T39" fmla="*/ 4 h 84"/>
                  <a:gd name="T40" fmla="*/ 42 w 84"/>
                  <a:gd name="T41" fmla="*/ 2 h 84"/>
                  <a:gd name="T42" fmla="*/ 27 w 84"/>
                  <a:gd name="T43" fmla="*/ 4 h 84"/>
                  <a:gd name="T44" fmla="*/ 13 w 84"/>
                  <a:gd name="T45" fmla="*/ 13 h 84"/>
                  <a:gd name="T46" fmla="*/ 4 w 84"/>
                  <a:gd name="T47" fmla="*/ 27 h 84"/>
                  <a:gd name="T48" fmla="*/ 2 w 84"/>
                  <a:gd name="T49" fmla="*/ 42 h 84"/>
                  <a:gd name="T50" fmla="*/ 4 w 84"/>
                  <a:gd name="T51" fmla="*/ 59 h 84"/>
                  <a:gd name="T52" fmla="*/ 13 w 84"/>
                  <a:gd name="T53" fmla="*/ 73 h 84"/>
                  <a:gd name="T54" fmla="*/ 27 w 84"/>
                  <a:gd name="T55" fmla="*/ 81 h 84"/>
                  <a:gd name="T56" fmla="*/ 42 w 84"/>
                  <a:gd name="T57" fmla="*/ 84 h 84"/>
                  <a:gd name="T58" fmla="*/ 59 w 84"/>
                  <a:gd name="T59" fmla="*/ 81 h 84"/>
                  <a:gd name="T60" fmla="*/ 71 w 84"/>
                  <a:gd name="T61" fmla="*/ 73 h 84"/>
                  <a:gd name="T62" fmla="*/ 80 w 84"/>
                  <a:gd name="T63" fmla="*/ 59 h 84"/>
                  <a:gd name="T64" fmla="*/ 84 w 84"/>
                  <a:gd name="T65" fmla="*/ 4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4">
                    <a:moveTo>
                      <a:pt x="84" y="42"/>
                    </a:moveTo>
                    <a:lnTo>
                      <a:pt x="84" y="34"/>
                    </a:lnTo>
                    <a:lnTo>
                      <a:pt x="80" y="27"/>
                    </a:lnTo>
                    <a:lnTo>
                      <a:pt x="76" y="19"/>
                    </a:lnTo>
                    <a:lnTo>
                      <a:pt x="73" y="13"/>
                    </a:lnTo>
                    <a:lnTo>
                      <a:pt x="65" y="7"/>
                    </a:lnTo>
                    <a:lnTo>
                      <a:pt x="59" y="4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7" y="67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7" y="81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2" y="84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3" y="73"/>
                    </a:lnTo>
                    <a:lnTo>
                      <a:pt x="76" y="67"/>
                    </a:lnTo>
                    <a:lnTo>
                      <a:pt x="80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2" y="34"/>
                    </a:lnTo>
                    <a:lnTo>
                      <a:pt x="80" y="27"/>
                    </a:lnTo>
                    <a:lnTo>
                      <a:pt x="76" y="19"/>
                    </a:lnTo>
                    <a:lnTo>
                      <a:pt x="71" y="13"/>
                    </a:lnTo>
                    <a:lnTo>
                      <a:pt x="65" y="7"/>
                    </a:lnTo>
                    <a:lnTo>
                      <a:pt x="59" y="4"/>
                    </a:lnTo>
                    <a:lnTo>
                      <a:pt x="52" y="2"/>
                    </a:lnTo>
                    <a:lnTo>
                      <a:pt x="42" y="2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7" y="65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7" y="81"/>
                    </a:lnTo>
                    <a:lnTo>
                      <a:pt x="34" y="82"/>
                    </a:lnTo>
                    <a:lnTo>
                      <a:pt x="42" y="84"/>
                    </a:lnTo>
                    <a:lnTo>
                      <a:pt x="52" y="82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1" y="73"/>
                    </a:lnTo>
                    <a:lnTo>
                      <a:pt x="76" y="65"/>
                    </a:lnTo>
                    <a:lnTo>
                      <a:pt x="80" y="59"/>
                    </a:lnTo>
                    <a:lnTo>
                      <a:pt x="82" y="52"/>
                    </a:lnTo>
                    <a:lnTo>
                      <a:pt x="84" y="42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FF6B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57" name="Freeform 8985"/>
              <p:cNvSpPr>
                <a:spLocks/>
              </p:cNvSpPr>
              <p:nvPr/>
            </p:nvSpPr>
            <p:spPr bwMode="auto">
              <a:xfrm>
                <a:off x="2010" y="3091"/>
                <a:ext cx="82" cy="82"/>
              </a:xfrm>
              <a:custGeom>
                <a:avLst/>
                <a:gdLst>
                  <a:gd name="T0" fmla="*/ 80 w 82"/>
                  <a:gd name="T1" fmla="*/ 32 h 82"/>
                  <a:gd name="T2" fmla="*/ 74 w 82"/>
                  <a:gd name="T3" fmla="*/ 17 h 82"/>
                  <a:gd name="T4" fmla="*/ 63 w 82"/>
                  <a:gd name="T5" fmla="*/ 5 h 82"/>
                  <a:gd name="T6" fmla="*/ 50 w 82"/>
                  <a:gd name="T7" fmla="*/ 0 h 82"/>
                  <a:gd name="T8" fmla="*/ 32 w 82"/>
                  <a:gd name="T9" fmla="*/ 0 h 82"/>
                  <a:gd name="T10" fmla="*/ 17 w 82"/>
                  <a:gd name="T11" fmla="*/ 5 h 82"/>
                  <a:gd name="T12" fmla="*/ 5 w 82"/>
                  <a:gd name="T13" fmla="*/ 17 h 82"/>
                  <a:gd name="T14" fmla="*/ 0 w 82"/>
                  <a:gd name="T15" fmla="*/ 32 h 82"/>
                  <a:gd name="T16" fmla="*/ 0 w 82"/>
                  <a:gd name="T17" fmla="*/ 50 h 82"/>
                  <a:gd name="T18" fmla="*/ 5 w 82"/>
                  <a:gd name="T19" fmla="*/ 63 h 82"/>
                  <a:gd name="T20" fmla="*/ 17 w 82"/>
                  <a:gd name="T21" fmla="*/ 75 h 82"/>
                  <a:gd name="T22" fmla="*/ 32 w 82"/>
                  <a:gd name="T23" fmla="*/ 80 h 82"/>
                  <a:gd name="T24" fmla="*/ 50 w 82"/>
                  <a:gd name="T25" fmla="*/ 80 h 82"/>
                  <a:gd name="T26" fmla="*/ 63 w 82"/>
                  <a:gd name="T27" fmla="*/ 75 h 82"/>
                  <a:gd name="T28" fmla="*/ 74 w 82"/>
                  <a:gd name="T29" fmla="*/ 63 h 82"/>
                  <a:gd name="T30" fmla="*/ 80 w 82"/>
                  <a:gd name="T31" fmla="*/ 50 h 82"/>
                  <a:gd name="T32" fmla="*/ 80 w 82"/>
                  <a:gd name="T33" fmla="*/ 40 h 82"/>
                  <a:gd name="T34" fmla="*/ 78 w 82"/>
                  <a:gd name="T35" fmla="*/ 25 h 82"/>
                  <a:gd name="T36" fmla="*/ 69 w 82"/>
                  <a:gd name="T37" fmla="*/ 11 h 82"/>
                  <a:gd name="T38" fmla="*/ 55 w 82"/>
                  <a:gd name="T39" fmla="*/ 4 h 82"/>
                  <a:gd name="T40" fmla="*/ 40 w 82"/>
                  <a:gd name="T41" fmla="*/ 0 h 82"/>
                  <a:gd name="T42" fmla="*/ 25 w 82"/>
                  <a:gd name="T43" fmla="*/ 4 h 82"/>
                  <a:gd name="T44" fmla="*/ 11 w 82"/>
                  <a:gd name="T45" fmla="*/ 11 h 82"/>
                  <a:gd name="T46" fmla="*/ 3 w 82"/>
                  <a:gd name="T47" fmla="*/ 25 h 82"/>
                  <a:gd name="T48" fmla="*/ 0 w 82"/>
                  <a:gd name="T49" fmla="*/ 40 h 82"/>
                  <a:gd name="T50" fmla="*/ 3 w 82"/>
                  <a:gd name="T51" fmla="*/ 57 h 82"/>
                  <a:gd name="T52" fmla="*/ 11 w 82"/>
                  <a:gd name="T53" fmla="*/ 69 h 82"/>
                  <a:gd name="T54" fmla="*/ 25 w 82"/>
                  <a:gd name="T55" fmla="*/ 79 h 82"/>
                  <a:gd name="T56" fmla="*/ 40 w 82"/>
                  <a:gd name="T57" fmla="*/ 82 h 82"/>
                  <a:gd name="T58" fmla="*/ 55 w 82"/>
                  <a:gd name="T59" fmla="*/ 79 h 82"/>
                  <a:gd name="T60" fmla="*/ 69 w 82"/>
                  <a:gd name="T61" fmla="*/ 69 h 82"/>
                  <a:gd name="T62" fmla="*/ 78 w 82"/>
                  <a:gd name="T63" fmla="*/ 57 h 82"/>
                  <a:gd name="T64" fmla="*/ 80 w 82"/>
                  <a:gd name="T6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2" h="82">
                    <a:moveTo>
                      <a:pt x="82" y="40"/>
                    </a:moveTo>
                    <a:lnTo>
                      <a:pt x="80" y="32"/>
                    </a:lnTo>
                    <a:lnTo>
                      <a:pt x="78" y="25"/>
                    </a:lnTo>
                    <a:lnTo>
                      <a:pt x="74" y="17"/>
                    </a:lnTo>
                    <a:lnTo>
                      <a:pt x="69" y="11"/>
                    </a:lnTo>
                    <a:lnTo>
                      <a:pt x="63" y="5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2"/>
                    </a:lnTo>
                    <a:lnTo>
                      <a:pt x="17" y="5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5" y="63"/>
                    </a:lnTo>
                    <a:lnTo>
                      <a:pt x="11" y="71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0"/>
                    </a:lnTo>
                    <a:lnTo>
                      <a:pt x="40" y="82"/>
                    </a:lnTo>
                    <a:lnTo>
                      <a:pt x="50" y="80"/>
                    </a:lnTo>
                    <a:lnTo>
                      <a:pt x="57" y="79"/>
                    </a:lnTo>
                    <a:lnTo>
                      <a:pt x="63" y="75"/>
                    </a:lnTo>
                    <a:lnTo>
                      <a:pt x="69" y="71"/>
                    </a:lnTo>
                    <a:lnTo>
                      <a:pt x="74" y="63"/>
                    </a:lnTo>
                    <a:lnTo>
                      <a:pt x="78" y="57"/>
                    </a:lnTo>
                    <a:lnTo>
                      <a:pt x="80" y="50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80" y="32"/>
                    </a:lnTo>
                    <a:lnTo>
                      <a:pt x="78" y="25"/>
                    </a:lnTo>
                    <a:lnTo>
                      <a:pt x="74" y="17"/>
                    </a:lnTo>
                    <a:lnTo>
                      <a:pt x="69" y="11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0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3"/>
                    </a:lnTo>
                    <a:lnTo>
                      <a:pt x="78" y="57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58" name="Freeform 8986"/>
              <p:cNvSpPr>
                <a:spLocks/>
              </p:cNvSpPr>
              <p:nvPr/>
            </p:nvSpPr>
            <p:spPr bwMode="auto">
              <a:xfrm>
                <a:off x="2010" y="3091"/>
                <a:ext cx="80" cy="82"/>
              </a:xfrm>
              <a:custGeom>
                <a:avLst/>
                <a:gdLst>
                  <a:gd name="T0" fmla="*/ 80 w 80"/>
                  <a:gd name="T1" fmla="*/ 32 h 82"/>
                  <a:gd name="T2" fmla="*/ 74 w 80"/>
                  <a:gd name="T3" fmla="*/ 17 h 82"/>
                  <a:gd name="T4" fmla="*/ 63 w 80"/>
                  <a:gd name="T5" fmla="*/ 7 h 82"/>
                  <a:gd name="T6" fmla="*/ 48 w 80"/>
                  <a:gd name="T7" fmla="*/ 0 h 82"/>
                  <a:gd name="T8" fmla="*/ 32 w 80"/>
                  <a:gd name="T9" fmla="*/ 0 h 82"/>
                  <a:gd name="T10" fmla="*/ 17 w 80"/>
                  <a:gd name="T11" fmla="*/ 7 h 82"/>
                  <a:gd name="T12" fmla="*/ 7 w 80"/>
                  <a:gd name="T13" fmla="*/ 17 h 82"/>
                  <a:gd name="T14" fmla="*/ 0 w 80"/>
                  <a:gd name="T15" fmla="*/ 32 h 82"/>
                  <a:gd name="T16" fmla="*/ 0 w 80"/>
                  <a:gd name="T17" fmla="*/ 50 h 82"/>
                  <a:gd name="T18" fmla="*/ 7 w 80"/>
                  <a:gd name="T19" fmla="*/ 63 h 82"/>
                  <a:gd name="T20" fmla="*/ 17 w 80"/>
                  <a:gd name="T21" fmla="*/ 75 h 82"/>
                  <a:gd name="T22" fmla="*/ 32 w 80"/>
                  <a:gd name="T23" fmla="*/ 80 h 82"/>
                  <a:gd name="T24" fmla="*/ 48 w 80"/>
                  <a:gd name="T25" fmla="*/ 80 h 82"/>
                  <a:gd name="T26" fmla="*/ 63 w 80"/>
                  <a:gd name="T27" fmla="*/ 75 h 82"/>
                  <a:gd name="T28" fmla="*/ 74 w 80"/>
                  <a:gd name="T29" fmla="*/ 63 h 82"/>
                  <a:gd name="T30" fmla="*/ 80 w 80"/>
                  <a:gd name="T31" fmla="*/ 50 h 82"/>
                  <a:gd name="T32" fmla="*/ 80 w 80"/>
                  <a:gd name="T33" fmla="*/ 40 h 82"/>
                  <a:gd name="T34" fmla="*/ 78 w 80"/>
                  <a:gd name="T35" fmla="*/ 25 h 82"/>
                  <a:gd name="T36" fmla="*/ 69 w 80"/>
                  <a:gd name="T37" fmla="*/ 11 h 82"/>
                  <a:gd name="T38" fmla="*/ 55 w 80"/>
                  <a:gd name="T39" fmla="*/ 4 h 82"/>
                  <a:gd name="T40" fmla="*/ 40 w 80"/>
                  <a:gd name="T41" fmla="*/ 0 h 82"/>
                  <a:gd name="T42" fmla="*/ 25 w 80"/>
                  <a:gd name="T43" fmla="*/ 4 h 82"/>
                  <a:gd name="T44" fmla="*/ 11 w 80"/>
                  <a:gd name="T45" fmla="*/ 11 h 82"/>
                  <a:gd name="T46" fmla="*/ 3 w 80"/>
                  <a:gd name="T47" fmla="*/ 25 h 82"/>
                  <a:gd name="T48" fmla="*/ 0 w 80"/>
                  <a:gd name="T49" fmla="*/ 40 h 82"/>
                  <a:gd name="T50" fmla="*/ 3 w 80"/>
                  <a:gd name="T51" fmla="*/ 55 h 82"/>
                  <a:gd name="T52" fmla="*/ 11 w 80"/>
                  <a:gd name="T53" fmla="*/ 69 h 82"/>
                  <a:gd name="T54" fmla="*/ 25 w 80"/>
                  <a:gd name="T55" fmla="*/ 79 h 82"/>
                  <a:gd name="T56" fmla="*/ 40 w 80"/>
                  <a:gd name="T57" fmla="*/ 80 h 82"/>
                  <a:gd name="T58" fmla="*/ 55 w 80"/>
                  <a:gd name="T59" fmla="*/ 79 h 82"/>
                  <a:gd name="T60" fmla="*/ 69 w 80"/>
                  <a:gd name="T61" fmla="*/ 69 h 82"/>
                  <a:gd name="T62" fmla="*/ 78 w 80"/>
                  <a:gd name="T63" fmla="*/ 55 h 82"/>
                  <a:gd name="T64" fmla="*/ 80 w 80"/>
                  <a:gd name="T6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2">
                    <a:moveTo>
                      <a:pt x="80" y="40"/>
                    </a:moveTo>
                    <a:lnTo>
                      <a:pt x="80" y="32"/>
                    </a:lnTo>
                    <a:lnTo>
                      <a:pt x="78" y="25"/>
                    </a:lnTo>
                    <a:lnTo>
                      <a:pt x="74" y="17"/>
                    </a:lnTo>
                    <a:lnTo>
                      <a:pt x="69" y="11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0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3"/>
                    </a:lnTo>
                    <a:lnTo>
                      <a:pt x="78" y="57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0" y="32"/>
                    </a:lnTo>
                    <a:lnTo>
                      <a:pt x="78" y="25"/>
                    </a:lnTo>
                    <a:lnTo>
                      <a:pt x="74" y="19"/>
                    </a:lnTo>
                    <a:lnTo>
                      <a:pt x="69" y="11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9"/>
                    </a:lnTo>
                    <a:lnTo>
                      <a:pt x="3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50"/>
                    </a:lnTo>
                    <a:lnTo>
                      <a:pt x="3" y="55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0"/>
                    </a:lnTo>
                    <a:lnTo>
                      <a:pt x="40" y="80"/>
                    </a:lnTo>
                    <a:lnTo>
                      <a:pt x="48" y="80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3"/>
                    </a:lnTo>
                    <a:lnTo>
                      <a:pt x="78" y="55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59" name="Freeform 8987"/>
              <p:cNvSpPr>
                <a:spLocks/>
              </p:cNvSpPr>
              <p:nvPr/>
            </p:nvSpPr>
            <p:spPr bwMode="auto">
              <a:xfrm>
                <a:off x="2010" y="3091"/>
                <a:ext cx="80" cy="80"/>
              </a:xfrm>
              <a:custGeom>
                <a:avLst/>
                <a:gdLst>
                  <a:gd name="T0" fmla="*/ 80 w 80"/>
                  <a:gd name="T1" fmla="*/ 32 h 80"/>
                  <a:gd name="T2" fmla="*/ 74 w 80"/>
                  <a:gd name="T3" fmla="*/ 19 h 80"/>
                  <a:gd name="T4" fmla="*/ 63 w 80"/>
                  <a:gd name="T5" fmla="*/ 7 h 80"/>
                  <a:gd name="T6" fmla="*/ 48 w 80"/>
                  <a:gd name="T7" fmla="*/ 2 h 80"/>
                  <a:gd name="T8" fmla="*/ 32 w 80"/>
                  <a:gd name="T9" fmla="*/ 2 h 80"/>
                  <a:gd name="T10" fmla="*/ 17 w 80"/>
                  <a:gd name="T11" fmla="*/ 7 h 80"/>
                  <a:gd name="T12" fmla="*/ 7 w 80"/>
                  <a:gd name="T13" fmla="*/ 19 h 80"/>
                  <a:gd name="T14" fmla="*/ 2 w 80"/>
                  <a:gd name="T15" fmla="*/ 32 h 80"/>
                  <a:gd name="T16" fmla="*/ 2 w 80"/>
                  <a:gd name="T17" fmla="*/ 50 h 80"/>
                  <a:gd name="T18" fmla="*/ 7 w 80"/>
                  <a:gd name="T19" fmla="*/ 63 h 80"/>
                  <a:gd name="T20" fmla="*/ 17 w 80"/>
                  <a:gd name="T21" fmla="*/ 75 h 80"/>
                  <a:gd name="T22" fmla="*/ 32 w 80"/>
                  <a:gd name="T23" fmla="*/ 80 h 80"/>
                  <a:gd name="T24" fmla="*/ 48 w 80"/>
                  <a:gd name="T25" fmla="*/ 80 h 80"/>
                  <a:gd name="T26" fmla="*/ 63 w 80"/>
                  <a:gd name="T27" fmla="*/ 75 h 80"/>
                  <a:gd name="T28" fmla="*/ 74 w 80"/>
                  <a:gd name="T29" fmla="*/ 63 h 80"/>
                  <a:gd name="T30" fmla="*/ 80 w 80"/>
                  <a:gd name="T31" fmla="*/ 50 h 80"/>
                  <a:gd name="T32" fmla="*/ 80 w 80"/>
                  <a:gd name="T33" fmla="*/ 40 h 80"/>
                  <a:gd name="T34" fmla="*/ 76 w 80"/>
                  <a:gd name="T35" fmla="*/ 25 h 80"/>
                  <a:gd name="T36" fmla="*/ 69 w 80"/>
                  <a:gd name="T37" fmla="*/ 13 h 80"/>
                  <a:gd name="T38" fmla="*/ 55 w 80"/>
                  <a:gd name="T39" fmla="*/ 4 h 80"/>
                  <a:gd name="T40" fmla="*/ 40 w 80"/>
                  <a:gd name="T41" fmla="*/ 2 h 80"/>
                  <a:gd name="T42" fmla="*/ 25 w 80"/>
                  <a:gd name="T43" fmla="*/ 4 h 80"/>
                  <a:gd name="T44" fmla="*/ 13 w 80"/>
                  <a:gd name="T45" fmla="*/ 13 h 80"/>
                  <a:gd name="T46" fmla="*/ 3 w 80"/>
                  <a:gd name="T47" fmla="*/ 25 h 80"/>
                  <a:gd name="T48" fmla="*/ 0 w 80"/>
                  <a:gd name="T49" fmla="*/ 40 h 80"/>
                  <a:gd name="T50" fmla="*/ 3 w 80"/>
                  <a:gd name="T51" fmla="*/ 55 h 80"/>
                  <a:gd name="T52" fmla="*/ 13 w 80"/>
                  <a:gd name="T53" fmla="*/ 69 h 80"/>
                  <a:gd name="T54" fmla="*/ 25 w 80"/>
                  <a:gd name="T55" fmla="*/ 77 h 80"/>
                  <a:gd name="T56" fmla="*/ 40 w 80"/>
                  <a:gd name="T57" fmla="*/ 80 h 80"/>
                  <a:gd name="T58" fmla="*/ 55 w 80"/>
                  <a:gd name="T59" fmla="*/ 77 h 80"/>
                  <a:gd name="T60" fmla="*/ 69 w 80"/>
                  <a:gd name="T61" fmla="*/ 69 h 80"/>
                  <a:gd name="T62" fmla="*/ 76 w 80"/>
                  <a:gd name="T63" fmla="*/ 55 h 80"/>
                  <a:gd name="T64" fmla="*/ 80 w 80"/>
                  <a:gd name="T6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80" y="40"/>
                    </a:moveTo>
                    <a:lnTo>
                      <a:pt x="80" y="32"/>
                    </a:lnTo>
                    <a:lnTo>
                      <a:pt x="78" y="25"/>
                    </a:lnTo>
                    <a:lnTo>
                      <a:pt x="74" y="19"/>
                    </a:lnTo>
                    <a:lnTo>
                      <a:pt x="69" y="11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9"/>
                    </a:lnTo>
                    <a:lnTo>
                      <a:pt x="3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50"/>
                    </a:lnTo>
                    <a:lnTo>
                      <a:pt x="3" y="55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0"/>
                    </a:lnTo>
                    <a:lnTo>
                      <a:pt x="40" y="80"/>
                    </a:lnTo>
                    <a:lnTo>
                      <a:pt x="48" y="80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3"/>
                    </a:lnTo>
                    <a:lnTo>
                      <a:pt x="78" y="55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9"/>
                    </a:lnTo>
                    <a:lnTo>
                      <a:pt x="69" y="13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3" y="55"/>
                    </a:lnTo>
                    <a:lnTo>
                      <a:pt x="7" y="63"/>
                    </a:lnTo>
                    <a:lnTo>
                      <a:pt x="13" y="69"/>
                    </a:lnTo>
                    <a:lnTo>
                      <a:pt x="19" y="73"/>
                    </a:lnTo>
                    <a:lnTo>
                      <a:pt x="25" y="77"/>
                    </a:lnTo>
                    <a:lnTo>
                      <a:pt x="32" y="80"/>
                    </a:lnTo>
                    <a:lnTo>
                      <a:pt x="40" y="80"/>
                    </a:lnTo>
                    <a:lnTo>
                      <a:pt x="48" y="80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3" y="63"/>
                    </a:lnTo>
                    <a:lnTo>
                      <a:pt x="76" y="55"/>
                    </a:lnTo>
                    <a:lnTo>
                      <a:pt x="78" y="48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6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60" name="Freeform 8988"/>
              <p:cNvSpPr>
                <a:spLocks/>
              </p:cNvSpPr>
              <p:nvPr/>
            </p:nvSpPr>
            <p:spPr bwMode="auto">
              <a:xfrm>
                <a:off x="2010" y="3093"/>
                <a:ext cx="80" cy="78"/>
              </a:xfrm>
              <a:custGeom>
                <a:avLst/>
                <a:gdLst>
                  <a:gd name="T0" fmla="*/ 78 w 80"/>
                  <a:gd name="T1" fmla="*/ 30 h 78"/>
                  <a:gd name="T2" fmla="*/ 73 w 80"/>
                  <a:gd name="T3" fmla="*/ 17 h 78"/>
                  <a:gd name="T4" fmla="*/ 63 w 80"/>
                  <a:gd name="T5" fmla="*/ 5 h 78"/>
                  <a:gd name="T6" fmla="*/ 48 w 80"/>
                  <a:gd name="T7" fmla="*/ 0 h 78"/>
                  <a:gd name="T8" fmla="*/ 32 w 80"/>
                  <a:gd name="T9" fmla="*/ 0 h 78"/>
                  <a:gd name="T10" fmla="*/ 19 w 80"/>
                  <a:gd name="T11" fmla="*/ 5 h 78"/>
                  <a:gd name="T12" fmla="*/ 7 w 80"/>
                  <a:gd name="T13" fmla="*/ 17 h 78"/>
                  <a:gd name="T14" fmla="*/ 2 w 80"/>
                  <a:gd name="T15" fmla="*/ 30 h 78"/>
                  <a:gd name="T16" fmla="*/ 2 w 80"/>
                  <a:gd name="T17" fmla="*/ 46 h 78"/>
                  <a:gd name="T18" fmla="*/ 7 w 80"/>
                  <a:gd name="T19" fmla="*/ 61 h 78"/>
                  <a:gd name="T20" fmla="*/ 19 w 80"/>
                  <a:gd name="T21" fmla="*/ 71 h 78"/>
                  <a:gd name="T22" fmla="*/ 32 w 80"/>
                  <a:gd name="T23" fmla="*/ 78 h 78"/>
                  <a:gd name="T24" fmla="*/ 48 w 80"/>
                  <a:gd name="T25" fmla="*/ 78 h 78"/>
                  <a:gd name="T26" fmla="*/ 63 w 80"/>
                  <a:gd name="T27" fmla="*/ 71 h 78"/>
                  <a:gd name="T28" fmla="*/ 73 w 80"/>
                  <a:gd name="T29" fmla="*/ 61 h 78"/>
                  <a:gd name="T30" fmla="*/ 78 w 80"/>
                  <a:gd name="T31" fmla="*/ 46 h 78"/>
                  <a:gd name="T32" fmla="*/ 80 w 80"/>
                  <a:gd name="T33" fmla="*/ 38 h 78"/>
                  <a:gd name="T34" fmla="*/ 76 w 80"/>
                  <a:gd name="T35" fmla="*/ 23 h 78"/>
                  <a:gd name="T36" fmla="*/ 69 w 80"/>
                  <a:gd name="T37" fmla="*/ 11 h 78"/>
                  <a:gd name="T38" fmla="*/ 55 w 80"/>
                  <a:gd name="T39" fmla="*/ 3 h 78"/>
                  <a:gd name="T40" fmla="*/ 40 w 80"/>
                  <a:gd name="T41" fmla="*/ 0 h 78"/>
                  <a:gd name="T42" fmla="*/ 25 w 80"/>
                  <a:gd name="T43" fmla="*/ 3 h 78"/>
                  <a:gd name="T44" fmla="*/ 13 w 80"/>
                  <a:gd name="T45" fmla="*/ 11 h 78"/>
                  <a:gd name="T46" fmla="*/ 3 w 80"/>
                  <a:gd name="T47" fmla="*/ 23 h 78"/>
                  <a:gd name="T48" fmla="*/ 2 w 80"/>
                  <a:gd name="T49" fmla="*/ 38 h 78"/>
                  <a:gd name="T50" fmla="*/ 3 w 80"/>
                  <a:gd name="T51" fmla="*/ 53 h 78"/>
                  <a:gd name="T52" fmla="*/ 13 w 80"/>
                  <a:gd name="T53" fmla="*/ 67 h 78"/>
                  <a:gd name="T54" fmla="*/ 25 w 80"/>
                  <a:gd name="T55" fmla="*/ 75 h 78"/>
                  <a:gd name="T56" fmla="*/ 40 w 80"/>
                  <a:gd name="T57" fmla="*/ 78 h 78"/>
                  <a:gd name="T58" fmla="*/ 55 w 80"/>
                  <a:gd name="T59" fmla="*/ 75 h 78"/>
                  <a:gd name="T60" fmla="*/ 69 w 80"/>
                  <a:gd name="T61" fmla="*/ 67 h 78"/>
                  <a:gd name="T62" fmla="*/ 76 w 80"/>
                  <a:gd name="T63" fmla="*/ 53 h 78"/>
                  <a:gd name="T64" fmla="*/ 80 w 80"/>
                  <a:gd name="T65" fmla="*/ 3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80" y="38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3" y="17"/>
                    </a:lnTo>
                    <a:lnTo>
                      <a:pt x="69" y="11"/>
                    </a:lnTo>
                    <a:lnTo>
                      <a:pt x="63" y="5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2"/>
                    </a:lnTo>
                    <a:lnTo>
                      <a:pt x="19" y="5"/>
                    </a:lnTo>
                    <a:lnTo>
                      <a:pt x="13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3" y="53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1"/>
                    </a:lnTo>
                    <a:lnTo>
                      <a:pt x="25" y="75"/>
                    </a:lnTo>
                    <a:lnTo>
                      <a:pt x="32" y="78"/>
                    </a:lnTo>
                    <a:lnTo>
                      <a:pt x="40" y="78"/>
                    </a:lnTo>
                    <a:lnTo>
                      <a:pt x="48" y="78"/>
                    </a:lnTo>
                    <a:lnTo>
                      <a:pt x="55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6" y="53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7"/>
                    </a:lnTo>
                    <a:lnTo>
                      <a:pt x="69" y="11"/>
                    </a:lnTo>
                    <a:lnTo>
                      <a:pt x="63" y="5"/>
                    </a:lnTo>
                    <a:lnTo>
                      <a:pt x="55" y="3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3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2" y="30"/>
                    </a:lnTo>
                    <a:lnTo>
                      <a:pt x="2" y="38"/>
                    </a:lnTo>
                    <a:lnTo>
                      <a:pt x="2" y="46"/>
                    </a:lnTo>
                    <a:lnTo>
                      <a:pt x="3" y="53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1"/>
                    </a:lnTo>
                    <a:lnTo>
                      <a:pt x="25" y="75"/>
                    </a:lnTo>
                    <a:lnTo>
                      <a:pt x="32" y="77"/>
                    </a:lnTo>
                    <a:lnTo>
                      <a:pt x="40" y="78"/>
                    </a:lnTo>
                    <a:lnTo>
                      <a:pt x="48" y="77"/>
                    </a:lnTo>
                    <a:lnTo>
                      <a:pt x="55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6" y="53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80" y="38"/>
                    </a:lnTo>
                    <a:close/>
                  </a:path>
                </a:pathLst>
              </a:custGeom>
              <a:solidFill>
                <a:srgbClr val="FF6D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61" name="Freeform 8989"/>
              <p:cNvSpPr>
                <a:spLocks/>
              </p:cNvSpPr>
              <p:nvPr/>
            </p:nvSpPr>
            <p:spPr bwMode="auto">
              <a:xfrm>
                <a:off x="2012" y="3093"/>
                <a:ext cx="78" cy="78"/>
              </a:xfrm>
              <a:custGeom>
                <a:avLst/>
                <a:gdLst>
                  <a:gd name="T0" fmla="*/ 76 w 78"/>
                  <a:gd name="T1" fmla="*/ 30 h 78"/>
                  <a:gd name="T2" fmla="*/ 71 w 78"/>
                  <a:gd name="T3" fmla="*/ 17 h 78"/>
                  <a:gd name="T4" fmla="*/ 61 w 78"/>
                  <a:gd name="T5" fmla="*/ 5 h 78"/>
                  <a:gd name="T6" fmla="*/ 46 w 78"/>
                  <a:gd name="T7" fmla="*/ 0 h 78"/>
                  <a:gd name="T8" fmla="*/ 30 w 78"/>
                  <a:gd name="T9" fmla="*/ 0 h 78"/>
                  <a:gd name="T10" fmla="*/ 17 w 78"/>
                  <a:gd name="T11" fmla="*/ 5 h 78"/>
                  <a:gd name="T12" fmla="*/ 5 w 78"/>
                  <a:gd name="T13" fmla="*/ 17 h 78"/>
                  <a:gd name="T14" fmla="*/ 0 w 78"/>
                  <a:gd name="T15" fmla="*/ 30 h 78"/>
                  <a:gd name="T16" fmla="*/ 0 w 78"/>
                  <a:gd name="T17" fmla="*/ 46 h 78"/>
                  <a:gd name="T18" fmla="*/ 5 w 78"/>
                  <a:gd name="T19" fmla="*/ 61 h 78"/>
                  <a:gd name="T20" fmla="*/ 17 w 78"/>
                  <a:gd name="T21" fmla="*/ 71 h 78"/>
                  <a:gd name="T22" fmla="*/ 30 w 78"/>
                  <a:gd name="T23" fmla="*/ 77 h 78"/>
                  <a:gd name="T24" fmla="*/ 46 w 78"/>
                  <a:gd name="T25" fmla="*/ 77 h 78"/>
                  <a:gd name="T26" fmla="*/ 61 w 78"/>
                  <a:gd name="T27" fmla="*/ 71 h 78"/>
                  <a:gd name="T28" fmla="*/ 71 w 78"/>
                  <a:gd name="T29" fmla="*/ 61 h 78"/>
                  <a:gd name="T30" fmla="*/ 76 w 78"/>
                  <a:gd name="T31" fmla="*/ 46 h 78"/>
                  <a:gd name="T32" fmla="*/ 76 w 78"/>
                  <a:gd name="T33" fmla="*/ 38 h 78"/>
                  <a:gd name="T34" fmla="*/ 74 w 78"/>
                  <a:gd name="T35" fmla="*/ 23 h 78"/>
                  <a:gd name="T36" fmla="*/ 65 w 78"/>
                  <a:gd name="T37" fmla="*/ 11 h 78"/>
                  <a:gd name="T38" fmla="*/ 53 w 78"/>
                  <a:gd name="T39" fmla="*/ 3 h 78"/>
                  <a:gd name="T40" fmla="*/ 38 w 78"/>
                  <a:gd name="T41" fmla="*/ 0 h 78"/>
                  <a:gd name="T42" fmla="*/ 23 w 78"/>
                  <a:gd name="T43" fmla="*/ 3 h 78"/>
                  <a:gd name="T44" fmla="*/ 11 w 78"/>
                  <a:gd name="T45" fmla="*/ 11 h 78"/>
                  <a:gd name="T46" fmla="*/ 3 w 78"/>
                  <a:gd name="T47" fmla="*/ 23 h 78"/>
                  <a:gd name="T48" fmla="*/ 0 w 78"/>
                  <a:gd name="T49" fmla="*/ 38 h 78"/>
                  <a:gd name="T50" fmla="*/ 3 w 78"/>
                  <a:gd name="T51" fmla="*/ 53 h 78"/>
                  <a:gd name="T52" fmla="*/ 11 w 78"/>
                  <a:gd name="T53" fmla="*/ 67 h 78"/>
                  <a:gd name="T54" fmla="*/ 23 w 78"/>
                  <a:gd name="T55" fmla="*/ 75 h 78"/>
                  <a:gd name="T56" fmla="*/ 38 w 78"/>
                  <a:gd name="T57" fmla="*/ 77 h 78"/>
                  <a:gd name="T58" fmla="*/ 53 w 78"/>
                  <a:gd name="T59" fmla="*/ 75 h 78"/>
                  <a:gd name="T60" fmla="*/ 65 w 78"/>
                  <a:gd name="T61" fmla="*/ 67 h 78"/>
                  <a:gd name="T62" fmla="*/ 74 w 78"/>
                  <a:gd name="T63" fmla="*/ 53 h 78"/>
                  <a:gd name="T64" fmla="*/ 76 w 78"/>
                  <a:gd name="T65" fmla="*/ 3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78">
                    <a:moveTo>
                      <a:pt x="78" y="38"/>
                    </a:moveTo>
                    <a:lnTo>
                      <a:pt x="76" y="30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7" y="11"/>
                    </a:lnTo>
                    <a:lnTo>
                      <a:pt x="61" y="5"/>
                    </a:lnTo>
                    <a:lnTo>
                      <a:pt x="53" y="3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3"/>
                    </a:lnTo>
                    <a:lnTo>
                      <a:pt x="17" y="5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1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1" y="53"/>
                    </a:lnTo>
                    <a:lnTo>
                      <a:pt x="5" y="61"/>
                    </a:lnTo>
                    <a:lnTo>
                      <a:pt x="11" y="67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8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61" y="71"/>
                    </a:lnTo>
                    <a:lnTo>
                      <a:pt x="67" y="67"/>
                    </a:lnTo>
                    <a:lnTo>
                      <a:pt x="71" y="61"/>
                    </a:lnTo>
                    <a:lnTo>
                      <a:pt x="74" y="53"/>
                    </a:lnTo>
                    <a:lnTo>
                      <a:pt x="76" y="46"/>
                    </a:lnTo>
                    <a:lnTo>
                      <a:pt x="78" y="38"/>
                    </a:lnTo>
                    <a:lnTo>
                      <a:pt x="76" y="38"/>
                    </a:lnTo>
                    <a:lnTo>
                      <a:pt x="76" y="30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3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3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3" y="53"/>
                    </a:lnTo>
                    <a:lnTo>
                      <a:pt x="5" y="61"/>
                    </a:lnTo>
                    <a:lnTo>
                      <a:pt x="11" y="67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59" y="71"/>
                    </a:lnTo>
                    <a:lnTo>
                      <a:pt x="65" y="67"/>
                    </a:lnTo>
                    <a:lnTo>
                      <a:pt x="71" y="61"/>
                    </a:lnTo>
                    <a:lnTo>
                      <a:pt x="74" y="53"/>
                    </a:lnTo>
                    <a:lnTo>
                      <a:pt x="76" y="46"/>
                    </a:lnTo>
                    <a:lnTo>
                      <a:pt x="76" y="38"/>
                    </a:lnTo>
                    <a:lnTo>
                      <a:pt x="78" y="38"/>
                    </a:lnTo>
                    <a:close/>
                  </a:path>
                </a:pathLst>
              </a:custGeom>
              <a:solidFill>
                <a:srgbClr val="FF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62" name="Freeform 8990"/>
              <p:cNvSpPr>
                <a:spLocks/>
              </p:cNvSpPr>
              <p:nvPr/>
            </p:nvSpPr>
            <p:spPr bwMode="auto">
              <a:xfrm>
                <a:off x="2012" y="3093"/>
                <a:ext cx="76" cy="77"/>
              </a:xfrm>
              <a:custGeom>
                <a:avLst/>
                <a:gdLst>
                  <a:gd name="T0" fmla="*/ 76 w 76"/>
                  <a:gd name="T1" fmla="*/ 30 h 77"/>
                  <a:gd name="T2" fmla="*/ 71 w 76"/>
                  <a:gd name="T3" fmla="*/ 17 h 77"/>
                  <a:gd name="T4" fmla="*/ 59 w 76"/>
                  <a:gd name="T5" fmla="*/ 7 h 77"/>
                  <a:gd name="T6" fmla="*/ 46 w 76"/>
                  <a:gd name="T7" fmla="*/ 2 h 77"/>
                  <a:gd name="T8" fmla="*/ 30 w 76"/>
                  <a:gd name="T9" fmla="*/ 2 h 77"/>
                  <a:gd name="T10" fmla="*/ 17 w 76"/>
                  <a:gd name="T11" fmla="*/ 7 h 77"/>
                  <a:gd name="T12" fmla="*/ 5 w 76"/>
                  <a:gd name="T13" fmla="*/ 17 h 77"/>
                  <a:gd name="T14" fmla="*/ 0 w 76"/>
                  <a:gd name="T15" fmla="*/ 30 h 77"/>
                  <a:gd name="T16" fmla="*/ 0 w 76"/>
                  <a:gd name="T17" fmla="*/ 46 h 77"/>
                  <a:gd name="T18" fmla="*/ 5 w 76"/>
                  <a:gd name="T19" fmla="*/ 61 h 77"/>
                  <a:gd name="T20" fmla="*/ 17 w 76"/>
                  <a:gd name="T21" fmla="*/ 71 h 77"/>
                  <a:gd name="T22" fmla="*/ 30 w 76"/>
                  <a:gd name="T23" fmla="*/ 77 h 77"/>
                  <a:gd name="T24" fmla="*/ 46 w 76"/>
                  <a:gd name="T25" fmla="*/ 77 h 77"/>
                  <a:gd name="T26" fmla="*/ 59 w 76"/>
                  <a:gd name="T27" fmla="*/ 71 h 77"/>
                  <a:gd name="T28" fmla="*/ 71 w 76"/>
                  <a:gd name="T29" fmla="*/ 61 h 77"/>
                  <a:gd name="T30" fmla="*/ 76 w 76"/>
                  <a:gd name="T31" fmla="*/ 46 h 77"/>
                  <a:gd name="T32" fmla="*/ 76 w 76"/>
                  <a:gd name="T33" fmla="*/ 38 h 77"/>
                  <a:gd name="T34" fmla="*/ 72 w 76"/>
                  <a:gd name="T35" fmla="*/ 25 h 77"/>
                  <a:gd name="T36" fmla="*/ 65 w 76"/>
                  <a:gd name="T37" fmla="*/ 11 h 77"/>
                  <a:gd name="T38" fmla="*/ 53 w 76"/>
                  <a:gd name="T39" fmla="*/ 3 h 77"/>
                  <a:gd name="T40" fmla="*/ 38 w 76"/>
                  <a:gd name="T41" fmla="*/ 0 h 77"/>
                  <a:gd name="T42" fmla="*/ 23 w 76"/>
                  <a:gd name="T43" fmla="*/ 3 h 77"/>
                  <a:gd name="T44" fmla="*/ 11 w 76"/>
                  <a:gd name="T45" fmla="*/ 11 h 77"/>
                  <a:gd name="T46" fmla="*/ 3 w 76"/>
                  <a:gd name="T47" fmla="*/ 25 h 77"/>
                  <a:gd name="T48" fmla="*/ 0 w 76"/>
                  <a:gd name="T49" fmla="*/ 38 h 77"/>
                  <a:gd name="T50" fmla="*/ 3 w 76"/>
                  <a:gd name="T51" fmla="*/ 53 h 77"/>
                  <a:gd name="T52" fmla="*/ 11 w 76"/>
                  <a:gd name="T53" fmla="*/ 65 h 77"/>
                  <a:gd name="T54" fmla="*/ 23 w 76"/>
                  <a:gd name="T55" fmla="*/ 75 h 77"/>
                  <a:gd name="T56" fmla="*/ 38 w 76"/>
                  <a:gd name="T57" fmla="*/ 77 h 77"/>
                  <a:gd name="T58" fmla="*/ 53 w 76"/>
                  <a:gd name="T59" fmla="*/ 75 h 77"/>
                  <a:gd name="T60" fmla="*/ 65 w 76"/>
                  <a:gd name="T61" fmla="*/ 65 h 77"/>
                  <a:gd name="T62" fmla="*/ 72 w 76"/>
                  <a:gd name="T63" fmla="*/ 53 h 77"/>
                  <a:gd name="T64" fmla="*/ 76 w 76"/>
                  <a:gd name="T65" fmla="*/ 3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77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3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3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3" y="53"/>
                    </a:lnTo>
                    <a:lnTo>
                      <a:pt x="5" y="61"/>
                    </a:lnTo>
                    <a:lnTo>
                      <a:pt x="11" y="67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59" y="71"/>
                    </a:lnTo>
                    <a:lnTo>
                      <a:pt x="65" y="67"/>
                    </a:lnTo>
                    <a:lnTo>
                      <a:pt x="71" y="61"/>
                    </a:lnTo>
                    <a:lnTo>
                      <a:pt x="74" y="53"/>
                    </a:lnTo>
                    <a:lnTo>
                      <a:pt x="76" y="46"/>
                    </a:lnTo>
                    <a:lnTo>
                      <a:pt x="76" y="38"/>
                    </a:lnTo>
                    <a:lnTo>
                      <a:pt x="76" y="38"/>
                    </a:lnTo>
                    <a:lnTo>
                      <a:pt x="76" y="30"/>
                    </a:lnTo>
                    <a:lnTo>
                      <a:pt x="72" y="25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3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1" y="30"/>
                    </a:lnTo>
                    <a:lnTo>
                      <a:pt x="0" y="38"/>
                    </a:lnTo>
                    <a:lnTo>
                      <a:pt x="1" y="46"/>
                    </a:lnTo>
                    <a:lnTo>
                      <a:pt x="3" y="53"/>
                    </a:lnTo>
                    <a:lnTo>
                      <a:pt x="7" y="59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59" y="71"/>
                    </a:lnTo>
                    <a:lnTo>
                      <a:pt x="65" y="65"/>
                    </a:lnTo>
                    <a:lnTo>
                      <a:pt x="71" y="59"/>
                    </a:lnTo>
                    <a:lnTo>
                      <a:pt x="72" y="53"/>
                    </a:lnTo>
                    <a:lnTo>
                      <a:pt x="76" y="46"/>
                    </a:lnTo>
                    <a:lnTo>
                      <a:pt x="76" y="38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FF6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63" name="Freeform 8991"/>
              <p:cNvSpPr>
                <a:spLocks/>
              </p:cNvSpPr>
              <p:nvPr/>
            </p:nvSpPr>
            <p:spPr bwMode="auto">
              <a:xfrm>
                <a:off x="2012" y="3093"/>
                <a:ext cx="76" cy="77"/>
              </a:xfrm>
              <a:custGeom>
                <a:avLst/>
                <a:gdLst>
                  <a:gd name="T0" fmla="*/ 76 w 76"/>
                  <a:gd name="T1" fmla="*/ 30 h 77"/>
                  <a:gd name="T2" fmla="*/ 71 w 76"/>
                  <a:gd name="T3" fmla="*/ 17 h 77"/>
                  <a:gd name="T4" fmla="*/ 59 w 76"/>
                  <a:gd name="T5" fmla="*/ 7 h 77"/>
                  <a:gd name="T6" fmla="*/ 46 w 76"/>
                  <a:gd name="T7" fmla="*/ 2 h 77"/>
                  <a:gd name="T8" fmla="*/ 30 w 76"/>
                  <a:gd name="T9" fmla="*/ 2 h 77"/>
                  <a:gd name="T10" fmla="*/ 17 w 76"/>
                  <a:gd name="T11" fmla="*/ 7 h 77"/>
                  <a:gd name="T12" fmla="*/ 7 w 76"/>
                  <a:gd name="T13" fmla="*/ 17 h 77"/>
                  <a:gd name="T14" fmla="*/ 1 w 76"/>
                  <a:gd name="T15" fmla="*/ 30 h 77"/>
                  <a:gd name="T16" fmla="*/ 1 w 76"/>
                  <a:gd name="T17" fmla="*/ 46 h 77"/>
                  <a:gd name="T18" fmla="*/ 7 w 76"/>
                  <a:gd name="T19" fmla="*/ 59 h 77"/>
                  <a:gd name="T20" fmla="*/ 17 w 76"/>
                  <a:gd name="T21" fmla="*/ 71 h 77"/>
                  <a:gd name="T22" fmla="*/ 30 w 76"/>
                  <a:gd name="T23" fmla="*/ 77 h 77"/>
                  <a:gd name="T24" fmla="*/ 46 w 76"/>
                  <a:gd name="T25" fmla="*/ 77 h 77"/>
                  <a:gd name="T26" fmla="*/ 59 w 76"/>
                  <a:gd name="T27" fmla="*/ 71 h 77"/>
                  <a:gd name="T28" fmla="*/ 71 w 76"/>
                  <a:gd name="T29" fmla="*/ 59 h 77"/>
                  <a:gd name="T30" fmla="*/ 76 w 76"/>
                  <a:gd name="T31" fmla="*/ 46 h 77"/>
                  <a:gd name="T32" fmla="*/ 76 w 76"/>
                  <a:gd name="T33" fmla="*/ 38 h 77"/>
                  <a:gd name="T34" fmla="*/ 72 w 76"/>
                  <a:gd name="T35" fmla="*/ 25 h 77"/>
                  <a:gd name="T36" fmla="*/ 65 w 76"/>
                  <a:gd name="T37" fmla="*/ 11 h 77"/>
                  <a:gd name="T38" fmla="*/ 53 w 76"/>
                  <a:gd name="T39" fmla="*/ 3 h 77"/>
                  <a:gd name="T40" fmla="*/ 38 w 76"/>
                  <a:gd name="T41" fmla="*/ 2 h 77"/>
                  <a:gd name="T42" fmla="*/ 24 w 76"/>
                  <a:gd name="T43" fmla="*/ 3 h 77"/>
                  <a:gd name="T44" fmla="*/ 11 w 76"/>
                  <a:gd name="T45" fmla="*/ 11 h 77"/>
                  <a:gd name="T46" fmla="*/ 3 w 76"/>
                  <a:gd name="T47" fmla="*/ 25 h 77"/>
                  <a:gd name="T48" fmla="*/ 1 w 76"/>
                  <a:gd name="T49" fmla="*/ 38 h 77"/>
                  <a:gd name="T50" fmla="*/ 3 w 76"/>
                  <a:gd name="T51" fmla="*/ 53 h 77"/>
                  <a:gd name="T52" fmla="*/ 11 w 76"/>
                  <a:gd name="T53" fmla="*/ 65 h 77"/>
                  <a:gd name="T54" fmla="*/ 24 w 76"/>
                  <a:gd name="T55" fmla="*/ 73 h 77"/>
                  <a:gd name="T56" fmla="*/ 38 w 76"/>
                  <a:gd name="T57" fmla="*/ 77 h 77"/>
                  <a:gd name="T58" fmla="*/ 53 w 76"/>
                  <a:gd name="T59" fmla="*/ 73 h 77"/>
                  <a:gd name="T60" fmla="*/ 65 w 76"/>
                  <a:gd name="T61" fmla="*/ 65 h 77"/>
                  <a:gd name="T62" fmla="*/ 72 w 76"/>
                  <a:gd name="T63" fmla="*/ 53 h 77"/>
                  <a:gd name="T64" fmla="*/ 76 w 76"/>
                  <a:gd name="T65" fmla="*/ 3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77">
                    <a:moveTo>
                      <a:pt x="76" y="38"/>
                    </a:moveTo>
                    <a:lnTo>
                      <a:pt x="76" y="30"/>
                    </a:lnTo>
                    <a:lnTo>
                      <a:pt x="72" y="25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3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1" y="30"/>
                    </a:lnTo>
                    <a:lnTo>
                      <a:pt x="0" y="38"/>
                    </a:lnTo>
                    <a:lnTo>
                      <a:pt x="1" y="46"/>
                    </a:lnTo>
                    <a:lnTo>
                      <a:pt x="3" y="53"/>
                    </a:lnTo>
                    <a:lnTo>
                      <a:pt x="7" y="59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59" y="71"/>
                    </a:lnTo>
                    <a:lnTo>
                      <a:pt x="65" y="65"/>
                    </a:lnTo>
                    <a:lnTo>
                      <a:pt x="71" y="59"/>
                    </a:lnTo>
                    <a:lnTo>
                      <a:pt x="72" y="53"/>
                    </a:lnTo>
                    <a:lnTo>
                      <a:pt x="76" y="46"/>
                    </a:lnTo>
                    <a:lnTo>
                      <a:pt x="76" y="38"/>
                    </a:lnTo>
                    <a:lnTo>
                      <a:pt x="76" y="38"/>
                    </a:lnTo>
                    <a:lnTo>
                      <a:pt x="74" y="30"/>
                    </a:lnTo>
                    <a:lnTo>
                      <a:pt x="72" y="25"/>
                    </a:lnTo>
                    <a:lnTo>
                      <a:pt x="69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3" y="3"/>
                    </a:lnTo>
                    <a:lnTo>
                      <a:pt x="46" y="2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1" y="30"/>
                    </a:lnTo>
                    <a:lnTo>
                      <a:pt x="1" y="38"/>
                    </a:lnTo>
                    <a:lnTo>
                      <a:pt x="1" y="46"/>
                    </a:lnTo>
                    <a:lnTo>
                      <a:pt x="3" y="53"/>
                    </a:lnTo>
                    <a:lnTo>
                      <a:pt x="7" y="59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4" y="73"/>
                    </a:lnTo>
                    <a:lnTo>
                      <a:pt x="30" y="75"/>
                    </a:lnTo>
                    <a:lnTo>
                      <a:pt x="38" y="77"/>
                    </a:lnTo>
                    <a:lnTo>
                      <a:pt x="46" y="75"/>
                    </a:lnTo>
                    <a:lnTo>
                      <a:pt x="53" y="73"/>
                    </a:lnTo>
                    <a:lnTo>
                      <a:pt x="59" y="71"/>
                    </a:lnTo>
                    <a:lnTo>
                      <a:pt x="65" y="65"/>
                    </a:lnTo>
                    <a:lnTo>
                      <a:pt x="69" y="59"/>
                    </a:lnTo>
                    <a:lnTo>
                      <a:pt x="72" y="53"/>
                    </a:lnTo>
                    <a:lnTo>
                      <a:pt x="74" y="46"/>
                    </a:lnTo>
                    <a:lnTo>
                      <a:pt x="76" y="38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FF6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3117" name="Group 8992"/>
            <p:cNvGrpSpPr>
              <a:grpSpLocks/>
            </p:cNvGrpSpPr>
            <p:nvPr/>
          </p:nvGrpSpPr>
          <p:grpSpPr bwMode="auto">
            <a:xfrm>
              <a:off x="1989" y="3006"/>
              <a:ext cx="124" cy="250"/>
              <a:chOff x="1989" y="3006"/>
              <a:chExt cx="124" cy="250"/>
            </a:xfrm>
          </p:grpSpPr>
          <p:sp>
            <p:nvSpPr>
              <p:cNvPr id="3264" name="Freeform 8993"/>
              <p:cNvSpPr>
                <a:spLocks/>
              </p:cNvSpPr>
              <p:nvPr/>
            </p:nvSpPr>
            <p:spPr bwMode="auto">
              <a:xfrm>
                <a:off x="2013" y="3095"/>
                <a:ext cx="75" cy="75"/>
              </a:xfrm>
              <a:custGeom>
                <a:avLst/>
                <a:gdLst>
                  <a:gd name="T0" fmla="*/ 73 w 75"/>
                  <a:gd name="T1" fmla="*/ 28 h 75"/>
                  <a:gd name="T2" fmla="*/ 68 w 75"/>
                  <a:gd name="T3" fmla="*/ 15 h 75"/>
                  <a:gd name="T4" fmla="*/ 58 w 75"/>
                  <a:gd name="T5" fmla="*/ 5 h 75"/>
                  <a:gd name="T6" fmla="*/ 45 w 75"/>
                  <a:gd name="T7" fmla="*/ 0 h 75"/>
                  <a:gd name="T8" fmla="*/ 29 w 75"/>
                  <a:gd name="T9" fmla="*/ 0 h 75"/>
                  <a:gd name="T10" fmla="*/ 16 w 75"/>
                  <a:gd name="T11" fmla="*/ 5 h 75"/>
                  <a:gd name="T12" fmla="*/ 6 w 75"/>
                  <a:gd name="T13" fmla="*/ 15 h 75"/>
                  <a:gd name="T14" fmla="*/ 0 w 75"/>
                  <a:gd name="T15" fmla="*/ 28 h 75"/>
                  <a:gd name="T16" fmla="*/ 0 w 75"/>
                  <a:gd name="T17" fmla="*/ 44 h 75"/>
                  <a:gd name="T18" fmla="*/ 6 w 75"/>
                  <a:gd name="T19" fmla="*/ 57 h 75"/>
                  <a:gd name="T20" fmla="*/ 16 w 75"/>
                  <a:gd name="T21" fmla="*/ 69 h 75"/>
                  <a:gd name="T22" fmla="*/ 29 w 75"/>
                  <a:gd name="T23" fmla="*/ 73 h 75"/>
                  <a:gd name="T24" fmla="*/ 45 w 75"/>
                  <a:gd name="T25" fmla="*/ 73 h 75"/>
                  <a:gd name="T26" fmla="*/ 58 w 75"/>
                  <a:gd name="T27" fmla="*/ 69 h 75"/>
                  <a:gd name="T28" fmla="*/ 68 w 75"/>
                  <a:gd name="T29" fmla="*/ 57 h 75"/>
                  <a:gd name="T30" fmla="*/ 73 w 75"/>
                  <a:gd name="T31" fmla="*/ 44 h 75"/>
                  <a:gd name="T32" fmla="*/ 73 w 75"/>
                  <a:gd name="T33" fmla="*/ 36 h 75"/>
                  <a:gd name="T34" fmla="*/ 71 w 75"/>
                  <a:gd name="T35" fmla="*/ 23 h 75"/>
                  <a:gd name="T36" fmla="*/ 64 w 75"/>
                  <a:gd name="T37" fmla="*/ 11 h 75"/>
                  <a:gd name="T38" fmla="*/ 52 w 75"/>
                  <a:gd name="T39" fmla="*/ 3 h 75"/>
                  <a:gd name="T40" fmla="*/ 37 w 75"/>
                  <a:gd name="T41" fmla="*/ 0 h 75"/>
                  <a:gd name="T42" fmla="*/ 23 w 75"/>
                  <a:gd name="T43" fmla="*/ 3 h 75"/>
                  <a:gd name="T44" fmla="*/ 12 w 75"/>
                  <a:gd name="T45" fmla="*/ 11 h 75"/>
                  <a:gd name="T46" fmla="*/ 2 w 75"/>
                  <a:gd name="T47" fmla="*/ 23 h 75"/>
                  <a:gd name="T48" fmla="*/ 0 w 75"/>
                  <a:gd name="T49" fmla="*/ 36 h 75"/>
                  <a:gd name="T50" fmla="*/ 2 w 75"/>
                  <a:gd name="T51" fmla="*/ 51 h 75"/>
                  <a:gd name="T52" fmla="*/ 12 w 75"/>
                  <a:gd name="T53" fmla="*/ 63 h 75"/>
                  <a:gd name="T54" fmla="*/ 23 w 75"/>
                  <a:gd name="T55" fmla="*/ 71 h 75"/>
                  <a:gd name="T56" fmla="*/ 37 w 75"/>
                  <a:gd name="T57" fmla="*/ 75 h 75"/>
                  <a:gd name="T58" fmla="*/ 52 w 75"/>
                  <a:gd name="T59" fmla="*/ 71 h 75"/>
                  <a:gd name="T60" fmla="*/ 64 w 75"/>
                  <a:gd name="T61" fmla="*/ 63 h 75"/>
                  <a:gd name="T62" fmla="*/ 71 w 75"/>
                  <a:gd name="T63" fmla="*/ 51 h 75"/>
                  <a:gd name="T64" fmla="*/ 73 w 75"/>
                  <a:gd name="T65" fmla="*/ 3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75">
                    <a:moveTo>
                      <a:pt x="75" y="36"/>
                    </a:moveTo>
                    <a:lnTo>
                      <a:pt x="73" y="28"/>
                    </a:lnTo>
                    <a:lnTo>
                      <a:pt x="71" y="23"/>
                    </a:lnTo>
                    <a:lnTo>
                      <a:pt x="68" y="15"/>
                    </a:lnTo>
                    <a:lnTo>
                      <a:pt x="64" y="9"/>
                    </a:lnTo>
                    <a:lnTo>
                      <a:pt x="58" y="5"/>
                    </a:lnTo>
                    <a:lnTo>
                      <a:pt x="52" y="1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1"/>
                    </a:lnTo>
                    <a:lnTo>
                      <a:pt x="16" y="5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6" y="69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5"/>
                    </a:lnTo>
                    <a:lnTo>
                      <a:pt x="45" y="73"/>
                    </a:lnTo>
                    <a:lnTo>
                      <a:pt x="52" y="71"/>
                    </a:lnTo>
                    <a:lnTo>
                      <a:pt x="58" y="69"/>
                    </a:lnTo>
                    <a:lnTo>
                      <a:pt x="64" y="63"/>
                    </a:lnTo>
                    <a:lnTo>
                      <a:pt x="68" y="57"/>
                    </a:lnTo>
                    <a:lnTo>
                      <a:pt x="71" y="51"/>
                    </a:lnTo>
                    <a:lnTo>
                      <a:pt x="73" y="44"/>
                    </a:lnTo>
                    <a:lnTo>
                      <a:pt x="75" y="36"/>
                    </a:lnTo>
                    <a:lnTo>
                      <a:pt x="73" y="36"/>
                    </a:lnTo>
                    <a:lnTo>
                      <a:pt x="73" y="28"/>
                    </a:lnTo>
                    <a:lnTo>
                      <a:pt x="71" y="23"/>
                    </a:lnTo>
                    <a:lnTo>
                      <a:pt x="68" y="17"/>
                    </a:lnTo>
                    <a:lnTo>
                      <a:pt x="64" y="11"/>
                    </a:lnTo>
                    <a:lnTo>
                      <a:pt x="58" y="5"/>
                    </a:lnTo>
                    <a:lnTo>
                      <a:pt x="52" y="3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3"/>
                    </a:lnTo>
                    <a:lnTo>
                      <a:pt x="16" y="5"/>
                    </a:lnTo>
                    <a:lnTo>
                      <a:pt x="12" y="11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2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5"/>
                    </a:lnTo>
                    <a:lnTo>
                      <a:pt x="45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8" y="57"/>
                    </a:lnTo>
                    <a:lnTo>
                      <a:pt x="71" y="51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75" y="36"/>
                    </a:lnTo>
                    <a:close/>
                  </a:path>
                </a:pathLst>
              </a:custGeom>
              <a:solidFill>
                <a:srgbClr val="FF7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65" name="Freeform 8994"/>
              <p:cNvSpPr>
                <a:spLocks/>
              </p:cNvSpPr>
              <p:nvPr/>
            </p:nvSpPr>
            <p:spPr bwMode="auto">
              <a:xfrm>
                <a:off x="2013" y="3095"/>
                <a:ext cx="73" cy="75"/>
              </a:xfrm>
              <a:custGeom>
                <a:avLst/>
                <a:gdLst>
                  <a:gd name="T0" fmla="*/ 73 w 73"/>
                  <a:gd name="T1" fmla="*/ 28 h 75"/>
                  <a:gd name="T2" fmla="*/ 68 w 73"/>
                  <a:gd name="T3" fmla="*/ 17 h 75"/>
                  <a:gd name="T4" fmla="*/ 58 w 73"/>
                  <a:gd name="T5" fmla="*/ 5 h 75"/>
                  <a:gd name="T6" fmla="*/ 45 w 73"/>
                  <a:gd name="T7" fmla="*/ 0 h 75"/>
                  <a:gd name="T8" fmla="*/ 29 w 73"/>
                  <a:gd name="T9" fmla="*/ 0 h 75"/>
                  <a:gd name="T10" fmla="*/ 16 w 73"/>
                  <a:gd name="T11" fmla="*/ 5 h 75"/>
                  <a:gd name="T12" fmla="*/ 6 w 73"/>
                  <a:gd name="T13" fmla="*/ 17 h 75"/>
                  <a:gd name="T14" fmla="*/ 0 w 73"/>
                  <a:gd name="T15" fmla="*/ 28 h 75"/>
                  <a:gd name="T16" fmla="*/ 0 w 73"/>
                  <a:gd name="T17" fmla="*/ 44 h 75"/>
                  <a:gd name="T18" fmla="*/ 6 w 73"/>
                  <a:gd name="T19" fmla="*/ 57 h 75"/>
                  <a:gd name="T20" fmla="*/ 16 w 73"/>
                  <a:gd name="T21" fmla="*/ 67 h 75"/>
                  <a:gd name="T22" fmla="*/ 29 w 73"/>
                  <a:gd name="T23" fmla="*/ 73 h 75"/>
                  <a:gd name="T24" fmla="*/ 45 w 73"/>
                  <a:gd name="T25" fmla="*/ 73 h 75"/>
                  <a:gd name="T26" fmla="*/ 58 w 73"/>
                  <a:gd name="T27" fmla="*/ 67 h 75"/>
                  <a:gd name="T28" fmla="*/ 68 w 73"/>
                  <a:gd name="T29" fmla="*/ 57 h 75"/>
                  <a:gd name="T30" fmla="*/ 73 w 73"/>
                  <a:gd name="T31" fmla="*/ 44 h 75"/>
                  <a:gd name="T32" fmla="*/ 73 w 73"/>
                  <a:gd name="T33" fmla="*/ 36 h 75"/>
                  <a:gd name="T34" fmla="*/ 71 w 73"/>
                  <a:gd name="T35" fmla="*/ 23 h 75"/>
                  <a:gd name="T36" fmla="*/ 64 w 73"/>
                  <a:gd name="T37" fmla="*/ 11 h 75"/>
                  <a:gd name="T38" fmla="*/ 52 w 73"/>
                  <a:gd name="T39" fmla="*/ 3 h 75"/>
                  <a:gd name="T40" fmla="*/ 37 w 73"/>
                  <a:gd name="T41" fmla="*/ 0 h 75"/>
                  <a:gd name="T42" fmla="*/ 23 w 73"/>
                  <a:gd name="T43" fmla="*/ 3 h 75"/>
                  <a:gd name="T44" fmla="*/ 12 w 73"/>
                  <a:gd name="T45" fmla="*/ 11 h 75"/>
                  <a:gd name="T46" fmla="*/ 4 w 73"/>
                  <a:gd name="T47" fmla="*/ 23 h 75"/>
                  <a:gd name="T48" fmla="*/ 0 w 73"/>
                  <a:gd name="T49" fmla="*/ 36 h 75"/>
                  <a:gd name="T50" fmla="*/ 4 w 73"/>
                  <a:gd name="T51" fmla="*/ 51 h 75"/>
                  <a:gd name="T52" fmla="*/ 12 w 73"/>
                  <a:gd name="T53" fmla="*/ 63 h 75"/>
                  <a:gd name="T54" fmla="*/ 23 w 73"/>
                  <a:gd name="T55" fmla="*/ 71 h 75"/>
                  <a:gd name="T56" fmla="*/ 37 w 73"/>
                  <a:gd name="T57" fmla="*/ 73 h 75"/>
                  <a:gd name="T58" fmla="*/ 52 w 73"/>
                  <a:gd name="T59" fmla="*/ 71 h 75"/>
                  <a:gd name="T60" fmla="*/ 64 w 73"/>
                  <a:gd name="T61" fmla="*/ 63 h 75"/>
                  <a:gd name="T62" fmla="*/ 71 w 73"/>
                  <a:gd name="T63" fmla="*/ 51 h 75"/>
                  <a:gd name="T64" fmla="*/ 73 w 73"/>
                  <a:gd name="T65" fmla="*/ 3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5">
                    <a:moveTo>
                      <a:pt x="73" y="36"/>
                    </a:moveTo>
                    <a:lnTo>
                      <a:pt x="73" y="28"/>
                    </a:lnTo>
                    <a:lnTo>
                      <a:pt x="71" y="23"/>
                    </a:lnTo>
                    <a:lnTo>
                      <a:pt x="68" y="17"/>
                    </a:lnTo>
                    <a:lnTo>
                      <a:pt x="64" y="11"/>
                    </a:lnTo>
                    <a:lnTo>
                      <a:pt x="58" y="5"/>
                    </a:lnTo>
                    <a:lnTo>
                      <a:pt x="52" y="3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3"/>
                    </a:lnTo>
                    <a:lnTo>
                      <a:pt x="16" y="5"/>
                    </a:lnTo>
                    <a:lnTo>
                      <a:pt x="12" y="11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2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5"/>
                    </a:lnTo>
                    <a:lnTo>
                      <a:pt x="45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8" y="57"/>
                    </a:lnTo>
                    <a:lnTo>
                      <a:pt x="71" y="51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73" y="36"/>
                    </a:lnTo>
                    <a:lnTo>
                      <a:pt x="73" y="28"/>
                    </a:lnTo>
                    <a:lnTo>
                      <a:pt x="71" y="23"/>
                    </a:lnTo>
                    <a:lnTo>
                      <a:pt x="68" y="17"/>
                    </a:lnTo>
                    <a:lnTo>
                      <a:pt x="64" y="11"/>
                    </a:lnTo>
                    <a:lnTo>
                      <a:pt x="58" y="7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7" y="0"/>
                    </a:lnTo>
                    <a:lnTo>
                      <a:pt x="29" y="1"/>
                    </a:lnTo>
                    <a:lnTo>
                      <a:pt x="23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4" y="51"/>
                    </a:lnTo>
                    <a:lnTo>
                      <a:pt x="6" y="57"/>
                    </a:lnTo>
                    <a:lnTo>
                      <a:pt x="12" y="63"/>
                    </a:lnTo>
                    <a:lnTo>
                      <a:pt x="18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8" y="57"/>
                    </a:lnTo>
                    <a:lnTo>
                      <a:pt x="71" y="51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FF7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66" name="Freeform 8995"/>
              <p:cNvSpPr>
                <a:spLocks/>
              </p:cNvSpPr>
              <p:nvPr/>
            </p:nvSpPr>
            <p:spPr bwMode="auto">
              <a:xfrm>
                <a:off x="2013" y="3095"/>
                <a:ext cx="73" cy="73"/>
              </a:xfrm>
              <a:custGeom>
                <a:avLst/>
                <a:gdLst>
                  <a:gd name="T0" fmla="*/ 73 w 73"/>
                  <a:gd name="T1" fmla="*/ 28 h 73"/>
                  <a:gd name="T2" fmla="*/ 68 w 73"/>
                  <a:gd name="T3" fmla="*/ 17 h 73"/>
                  <a:gd name="T4" fmla="*/ 58 w 73"/>
                  <a:gd name="T5" fmla="*/ 7 h 73"/>
                  <a:gd name="T6" fmla="*/ 45 w 73"/>
                  <a:gd name="T7" fmla="*/ 1 h 73"/>
                  <a:gd name="T8" fmla="*/ 29 w 73"/>
                  <a:gd name="T9" fmla="*/ 1 h 73"/>
                  <a:gd name="T10" fmla="*/ 18 w 73"/>
                  <a:gd name="T11" fmla="*/ 7 h 73"/>
                  <a:gd name="T12" fmla="*/ 6 w 73"/>
                  <a:gd name="T13" fmla="*/ 17 h 73"/>
                  <a:gd name="T14" fmla="*/ 2 w 73"/>
                  <a:gd name="T15" fmla="*/ 28 h 73"/>
                  <a:gd name="T16" fmla="*/ 2 w 73"/>
                  <a:gd name="T17" fmla="*/ 44 h 73"/>
                  <a:gd name="T18" fmla="*/ 6 w 73"/>
                  <a:gd name="T19" fmla="*/ 57 h 73"/>
                  <a:gd name="T20" fmla="*/ 18 w 73"/>
                  <a:gd name="T21" fmla="*/ 67 h 73"/>
                  <a:gd name="T22" fmla="*/ 29 w 73"/>
                  <a:gd name="T23" fmla="*/ 73 h 73"/>
                  <a:gd name="T24" fmla="*/ 45 w 73"/>
                  <a:gd name="T25" fmla="*/ 73 h 73"/>
                  <a:gd name="T26" fmla="*/ 58 w 73"/>
                  <a:gd name="T27" fmla="*/ 67 h 73"/>
                  <a:gd name="T28" fmla="*/ 68 w 73"/>
                  <a:gd name="T29" fmla="*/ 57 h 73"/>
                  <a:gd name="T30" fmla="*/ 73 w 73"/>
                  <a:gd name="T31" fmla="*/ 44 h 73"/>
                  <a:gd name="T32" fmla="*/ 73 w 73"/>
                  <a:gd name="T33" fmla="*/ 36 h 73"/>
                  <a:gd name="T34" fmla="*/ 70 w 73"/>
                  <a:gd name="T35" fmla="*/ 23 h 73"/>
                  <a:gd name="T36" fmla="*/ 62 w 73"/>
                  <a:gd name="T37" fmla="*/ 11 h 73"/>
                  <a:gd name="T38" fmla="*/ 50 w 73"/>
                  <a:gd name="T39" fmla="*/ 3 h 73"/>
                  <a:gd name="T40" fmla="*/ 37 w 73"/>
                  <a:gd name="T41" fmla="*/ 1 h 73"/>
                  <a:gd name="T42" fmla="*/ 23 w 73"/>
                  <a:gd name="T43" fmla="*/ 3 h 73"/>
                  <a:gd name="T44" fmla="*/ 12 w 73"/>
                  <a:gd name="T45" fmla="*/ 11 h 73"/>
                  <a:gd name="T46" fmla="*/ 4 w 73"/>
                  <a:gd name="T47" fmla="*/ 23 h 73"/>
                  <a:gd name="T48" fmla="*/ 0 w 73"/>
                  <a:gd name="T49" fmla="*/ 36 h 73"/>
                  <a:gd name="T50" fmla="*/ 4 w 73"/>
                  <a:gd name="T51" fmla="*/ 51 h 73"/>
                  <a:gd name="T52" fmla="*/ 12 w 73"/>
                  <a:gd name="T53" fmla="*/ 63 h 73"/>
                  <a:gd name="T54" fmla="*/ 23 w 73"/>
                  <a:gd name="T55" fmla="*/ 71 h 73"/>
                  <a:gd name="T56" fmla="*/ 37 w 73"/>
                  <a:gd name="T57" fmla="*/ 73 h 73"/>
                  <a:gd name="T58" fmla="*/ 50 w 73"/>
                  <a:gd name="T59" fmla="*/ 71 h 73"/>
                  <a:gd name="T60" fmla="*/ 62 w 73"/>
                  <a:gd name="T61" fmla="*/ 63 h 73"/>
                  <a:gd name="T62" fmla="*/ 70 w 73"/>
                  <a:gd name="T63" fmla="*/ 51 h 73"/>
                  <a:gd name="T64" fmla="*/ 73 w 73"/>
                  <a:gd name="T65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6"/>
                    </a:moveTo>
                    <a:lnTo>
                      <a:pt x="73" y="28"/>
                    </a:lnTo>
                    <a:lnTo>
                      <a:pt x="71" y="23"/>
                    </a:lnTo>
                    <a:lnTo>
                      <a:pt x="68" y="17"/>
                    </a:lnTo>
                    <a:lnTo>
                      <a:pt x="64" y="11"/>
                    </a:lnTo>
                    <a:lnTo>
                      <a:pt x="58" y="7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7" y="0"/>
                    </a:lnTo>
                    <a:lnTo>
                      <a:pt x="29" y="1"/>
                    </a:lnTo>
                    <a:lnTo>
                      <a:pt x="23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4" y="51"/>
                    </a:lnTo>
                    <a:lnTo>
                      <a:pt x="6" y="57"/>
                    </a:lnTo>
                    <a:lnTo>
                      <a:pt x="12" y="63"/>
                    </a:lnTo>
                    <a:lnTo>
                      <a:pt x="18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8" y="57"/>
                    </a:lnTo>
                    <a:lnTo>
                      <a:pt x="71" y="51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73" y="36"/>
                    </a:lnTo>
                    <a:lnTo>
                      <a:pt x="73" y="30"/>
                    </a:lnTo>
                    <a:lnTo>
                      <a:pt x="70" y="23"/>
                    </a:lnTo>
                    <a:lnTo>
                      <a:pt x="68" y="17"/>
                    </a:lnTo>
                    <a:lnTo>
                      <a:pt x="62" y="11"/>
                    </a:lnTo>
                    <a:lnTo>
                      <a:pt x="58" y="7"/>
                    </a:lnTo>
                    <a:lnTo>
                      <a:pt x="50" y="3"/>
                    </a:lnTo>
                    <a:lnTo>
                      <a:pt x="45" y="1"/>
                    </a:lnTo>
                    <a:lnTo>
                      <a:pt x="37" y="1"/>
                    </a:lnTo>
                    <a:lnTo>
                      <a:pt x="29" y="1"/>
                    </a:lnTo>
                    <a:lnTo>
                      <a:pt x="23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4" y="51"/>
                    </a:lnTo>
                    <a:lnTo>
                      <a:pt x="8" y="57"/>
                    </a:lnTo>
                    <a:lnTo>
                      <a:pt x="12" y="63"/>
                    </a:lnTo>
                    <a:lnTo>
                      <a:pt x="18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0" y="71"/>
                    </a:lnTo>
                    <a:lnTo>
                      <a:pt x="58" y="67"/>
                    </a:lnTo>
                    <a:lnTo>
                      <a:pt x="62" y="63"/>
                    </a:lnTo>
                    <a:lnTo>
                      <a:pt x="68" y="57"/>
                    </a:lnTo>
                    <a:lnTo>
                      <a:pt x="70" y="51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FF7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67" name="Freeform 8996"/>
              <p:cNvSpPr>
                <a:spLocks/>
              </p:cNvSpPr>
              <p:nvPr/>
            </p:nvSpPr>
            <p:spPr bwMode="auto">
              <a:xfrm>
                <a:off x="2013" y="3096"/>
                <a:ext cx="73" cy="72"/>
              </a:xfrm>
              <a:custGeom>
                <a:avLst/>
                <a:gdLst>
                  <a:gd name="T0" fmla="*/ 73 w 73"/>
                  <a:gd name="T1" fmla="*/ 29 h 72"/>
                  <a:gd name="T2" fmla="*/ 68 w 73"/>
                  <a:gd name="T3" fmla="*/ 16 h 72"/>
                  <a:gd name="T4" fmla="*/ 58 w 73"/>
                  <a:gd name="T5" fmla="*/ 6 h 72"/>
                  <a:gd name="T6" fmla="*/ 45 w 73"/>
                  <a:gd name="T7" fmla="*/ 0 h 72"/>
                  <a:gd name="T8" fmla="*/ 29 w 73"/>
                  <a:gd name="T9" fmla="*/ 0 h 72"/>
                  <a:gd name="T10" fmla="*/ 18 w 73"/>
                  <a:gd name="T11" fmla="*/ 6 h 72"/>
                  <a:gd name="T12" fmla="*/ 8 w 73"/>
                  <a:gd name="T13" fmla="*/ 16 h 72"/>
                  <a:gd name="T14" fmla="*/ 2 w 73"/>
                  <a:gd name="T15" fmla="*/ 29 h 72"/>
                  <a:gd name="T16" fmla="*/ 2 w 73"/>
                  <a:gd name="T17" fmla="*/ 43 h 72"/>
                  <a:gd name="T18" fmla="*/ 8 w 73"/>
                  <a:gd name="T19" fmla="*/ 56 h 72"/>
                  <a:gd name="T20" fmla="*/ 18 w 73"/>
                  <a:gd name="T21" fmla="*/ 66 h 72"/>
                  <a:gd name="T22" fmla="*/ 29 w 73"/>
                  <a:gd name="T23" fmla="*/ 72 h 72"/>
                  <a:gd name="T24" fmla="*/ 45 w 73"/>
                  <a:gd name="T25" fmla="*/ 72 h 72"/>
                  <a:gd name="T26" fmla="*/ 58 w 73"/>
                  <a:gd name="T27" fmla="*/ 66 h 72"/>
                  <a:gd name="T28" fmla="*/ 68 w 73"/>
                  <a:gd name="T29" fmla="*/ 56 h 72"/>
                  <a:gd name="T30" fmla="*/ 73 w 73"/>
                  <a:gd name="T31" fmla="*/ 43 h 72"/>
                  <a:gd name="T32" fmla="*/ 73 w 73"/>
                  <a:gd name="T33" fmla="*/ 35 h 72"/>
                  <a:gd name="T34" fmla="*/ 70 w 73"/>
                  <a:gd name="T35" fmla="*/ 22 h 72"/>
                  <a:gd name="T36" fmla="*/ 62 w 73"/>
                  <a:gd name="T37" fmla="*/ 10 h 72"/>
                  <a:gd name="T38" fmla="*/ 50 w 73"/>
                  <a:gd name="T39" fmla="*/ 2 h 72"/>
                  <a:gd name="T40" fmla="*/ 37 w 73"/>
                  <a:gd name="T41" fmla="*/ 0 h 72"/>
                  <a:gd name="T42" fmla="*/ 23 w 73"/>
                  <a:gd name="T43" fmla="*/ 2 h 72"/>
                  <a:gd name="T44" fmla="*/ 12 w 73"/>
                  <a:gd name="T45" fmla="*/ 10 h 72"/>
                  <a:gd name="T46" fmla="*/ 4 w 73"/>
                  <a:gd name="T47" fmla="*/ 22 h 72"/>
                  <a:gd name="T48" fmla="*/ 2 w 73"/>
                  <a:gd name="T49" fmla="*/ 35 h 72"/>
                  <a:gd name="T50" fmla="*/ 4 w 73"/>
                  <a:gd name="T51" fmla="*/ 49 h 72"/>
                  <a:gd name="T52" fmla="*/ 12 w 73"/>
                  <a:gd name="T53" fmla="*/ 60 h 72"/>
                  <a:gd name="T54" fmla="*/ 23 w 73"/>
                  <a:gd name="T55" fmla="*/ 68 h 72"/>
                  <a:gd name="T56" fmla="*/ 37 w 73"/>
                  <a:gd name="T57" fmla="*/ 72 h 72"/>
                  <a:gd name="T58" fmla="*/ 50 w 73"/>
                  <a:gd name="T59" fmla="*/ 68 h 72"/>
                  <a:gd name="T60" fmla="*/ 62 w 73"/>
                  <a:gd name="T61" fmla="*/ 60 h 72"/>
                  <a:gd name="T62" fmla="*/ 70 w 73"/>
                  <a:gd name="T63" fmla="*/ 49 h 72"/>
                  <a:gd name="T64" fmla="*/ 73 w 73"/>
                  <a:gd name="T65" fmla="*/ 3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2">
                    <a:moveTo>
                      <a:pt x="73" y="35"/>
                    </a:moveTo>
                    <a:lnTo>
                      <a:pt x="73" y="29"/>
                    </a:lnTo>
                    <a:lnTo>
                      <a:pt x="70" y="22"/>
                    </a:lnTo>
                    <a:lnTo>
                      <a:pt x="68" y="16"/>
                    </a:lnTo>
                    <a:lnTo>
                      <a:pt x="62" y="10"/>
                    </a:lnTo>
                    <a:lnTo>
                      <a:pt x="58" y="6"/>
                    </a:lnTo>
                    <a:lnTo>
                      <a:pt x="50" y="2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0"/>
                    </a:lnTo>
                    <a:lnTo>
                      <a:pt x="8" y="16"/>
                    </a:lnTo>
                    <a:lnTo>
                      <a:pt x="4" y="22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50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8" y="66"/>
                    </a:lnTo>
                    <a:lnTo>
                      <a:pt x="23" y="70"/>
                    </a:lnTo>
                    <a:lnTo>
                      <a:pt x="29" y="72"/>
                    </a:lnTo>
                    <a:lnTo>
                      <a:pt x="37" y="72"/>
                    </a:lnTo>
                    <a:lnTo>
                      <a:pt x="45" y="72"/>
                    </a:lnTo>
                    <a:lnTo>
                      <a:pt x="50" y="70"/>
                    </a:lnTo>
                    <a:lnTo>
                      <a:pt x="58" y="66"/>
                    </a:lnTo>
                    <a:lnTo>
                      <a:pt x="62" y="62"/>
                    </a:lnTo>
                    <a:lnTo>
                      <a:pt x="68" y="56"/>
                    </a:lnTo>
                    <a:lnTo>
                      <a:pt x="70" y="50"/>
                    </a:lnTo>
                    <a:lnTo>
                      <a:pt x="73" y="43"/>
                    </a:lnTo>
                    <a:lnTo>
                      <a:pt x="73" y="35"/>
                    </a:lnTo>
                    <a:lnTo>
                      <a:pt x="73" y="35"/>
                    </a:lnTo>
                    <a:lnTo>
                      <a:pt x="71" y="29"/>
                    </a:lnTo>
                    <a:lnTo>
                      <a:pt x="70" y="22"/>
                    </a:lnTo>
                    <a:lnTo>
                      <a:pt x="66" y="16"/>
                    </a:lnTo>
                    <a:lnTo>
                      <a:pt x="62" y="10"/>
                    </a:lnTo>
                    <a:lnTo>
                      <a:pt x="58" y="6"/>
                    </a:lnTo>
                    <a:lnTo>
                      <a:pt x="50" y="2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0"/>
                    </a:lnTo>
                    <a:lnTo>
                      <a:pt x="8" y="16"/>
                    </a:lnTo>
                    <a:lnTo>
                      <a:pt x="4" y="22"/>
                    </a:lnTo>
                    <a:lnTo>
                      <a:pt x="2" y="29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2" y="60"/>
                    </a:lnTo>
                    <a:lnTo>
                      <a:pt x="18" y="66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2"/>
                    </a:lnTo>
                    <a:lnTo>
                      <a:pt x="45" y="70"/>
                    </a:lnTo>
                    <a:lnTo>
                      <a:pt x="50" y="68"/>
                    </a:lnTo>
                    <a:lnTo>
                      <a:pt x="58" y="66"/>
                    </a:lnTo>
                    <a:lnTo>
                      <a:pt x="62" y="60"/>
                    </a:lnTo>
                    <a:lnTo>
                      <a:pt x="66" y="56"/>
                    </a:lnTo>
                    <a:lnTo>
                      <a:pt x="70" y="49"/>
                    </a:lnTo>
                    <a:lnTo>
                      <a:pt x="71" y="43"/>
                    </a:lnTo>
                    <a:lnTo>
                      <a:pt x="73" y="35"/>
                    </a:lnTo>
                    <a:lnTo>
                      <a:pt x="73" y="35"/>
                    </a:lnTo>
                    <a:close/>
                  </a:path>
                </a:pathLst>
              </a:custGeom>
              <a:solidFill>
                <a:srgbClr val="FF72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68" name="Freeform 8997"/>
              <p:cNvSpPr>
                <a:spLocks/>
              </p:cNvSpPr>
              <p:nvPr/>
            </p:nvSpPr>
            <p:spPr bwMode="auto">
              <a:xfrm>
                <a:off x="2015" y="3096"/>
                <a:ext cx="71" cy="72"/>
              </a:xfrm>
              <a:custGeom>
                <a:avLst/>
                <a:gdLst>
                  <a:gd name="T0" fmla="*/ 69 w 71"/>
                  <a:gd name="T1" fmla="*/ 29 h 72"/>
                  <a:gd name="T2" fmla="*/ 64 w 71"/>
                  <a:gd name="T3" fmla="*/ 16 h 72"/>
                  <a:gd name="T4" fmla="*/ 56 w 71"/>
                  <a:gd name="T5" fmla="*/ 6 h 72"/>
                  <a:gd name="T6" fmla="*/ 43 w 71"/>
                  <a:gd name="T7" fmla="*/ 0 h 72"/>
                  <a:gd name="T8" fmla="*/ 27 w 71"/>
                  <a:gd name="T9" fmla="*/ 0 h 72"/>
                  <a:gd name="T10" fmla="*/ 16 w 71"/>
                  <a:gd name="T11" fmla="*/ 6 h 72"/>
                  <a:gd name="T12" fmla="*/ 6 w 71"/>
                  <a:gd name="T13" fmla="*/ 16 h 72"/>
                  <a:gd name="T14" fmla="*/ 0 w 71"/>
                  <a:gd name="T15" fmla="*/ 29 h 72"/>
                  <a:gd name="T16" fmla="*/ 0 w 71"/>
                  <a:gd name="T17" fmla="*/ 43 h 72"/>
                  <a:gd name="T18" fmla="*/ 6 w 71"/>
                  <a:gd name="T19" fmla="*/ 56 h 72"/>
                  <a:gd name="T20" fmla="*/ 16 w 71"/>
                  <a:gd name="T21" fmla="*/ 66 h 72"/>
                  <a:gd name="T22" fmla="*/ 27 w 71"/>
                  <a:gd name="T23" fmla="*/ 70 h 72"/>
                  <a:gd name="T24" fmla="*/ 43 w 71"/>
                  <a:gd name="T25" fmla="*/ 70 h 72"/>
                  <a:gd name="T26" fmla="*/ 56 w 71"/>
                  <a:gd name="T27" fmla="*/ 66 h 72"/>
                  <a:gd name="T28" fmla="*/ 64 w 71"/>
                  <a:gd name="T29" fmla="*/ 56 h 72"/>
                  <a:gd name="T30" fmla="*/ 69 w 71"/>
                  <a:gd name="T31" fmla="*/ 43 h 72"/>
                  <a:gd name="T32" fmla="*/ 69 w 71"/>
                  <a:gd name="T33" fmla="*/ 35 h 72"/>
                  <a:gd name="T34" fmla="*/ 68 w 71"/>
                  <a:gd name="T35" fmla="*/ 22 h 72"/>
                  <a:gd name="T36" fmla="*/ 60 w 71"/>
                  <a:gd name="T37" fmla="*/ 10 h 72"/>
                  <a:gd name="T38" fmla="*/ 48 w 71"/>
                  <a:gd name="T39" fmla="*/ 4 h 72"/>
                  <a:gd name="T40" fmla="*/ 35 w 71"/>
                  <a:gd name="T41" fmla="*/ 0 h 72"/>
                  <a:gd name="T42" fmla="*/ 21 w 71"/>
                  <a:gd name="T43" fmla="*/ 4 h 72"/>
                  <a:gd name="T44" fmla="*/ 10 w 71"/>
                  <a:gd name="T45" fmla="*/ 10 h 72"/>
                  <a:gd name="T46" fmla="*/ 2 w 71"/>
                  <a:gd name="T47" fmla="*/ 22 h 72"/>
                  <a:gd name="T48" fmla="*/ 0 w 71"/>
                  <a:gd name="T49" fmla="*/ 35 h 72"/>
                  <a:gd name="T50" fmla="*/ 2 w 71"/>
                  <a:gd name="T51" fmla="*/ 49 h 72"/>
                  <a:gd name="T52" fmla="*/ 10 w 71"/>
                  <a:gd name="T53" fmla="*/ 60 h 72"/>
                  <a:gd name="T54" fmla="*/ 21 w 71"/>
                  <a:gd name="T55" fmla="*/ 68 h 72"/>
                  <a:gd name="T56" fmla="*/ 35 w 71"/>
                  <a:gd name="T57" fmla="*/ 70 h 72"/>
                  <a:gd name="T58" fmla="*/ 48 w 71"/>
                  <a:gd name="T59" fmla="*/ 68 h 72"/>
                  <a:gd name="T60" fmla="*/ 60 w 71"/>
                  <a:gd name="T61" fmla="*/ 60 h 72"/>
                  <a:gd name="T62" fmla="*/ 68 w 71"/>
                  <a:gd name="T63" fmla="*/ 49 h 72"/>
                  <a:gd name="T64" fmla="*/ 69 w 71"/>
                  <a:gd name="T65" fmla="*/ 3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2">
                    <a:moveTo>
                      <a:pt x="71" y="35"/>
                    </a:moveTo>
                    <a:lnTo>
                      <a:pt x="69" y="29"/>
                    </a:lnTo>
                    <a:lnTo>
                      <a:pt x="68" y="22"/>
                    </a:lnTo>
                    <a:lnTo>
                      <a:pt x="64" y="16"/>
                    </a:lnTo>
                    <a:lnTo>
                      <a:pt x="60" y="10"/>
                    </a:lnTo>
                    <a:lnTo>
                      <a:pt x="56" y="6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2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2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6"/>
                    </a:lnTo>
                    <a:lnTo>
                      <a:pt x="21" y="68"/>
                    </a:lnTo>
                    <a:lnTo>
                      <a:pt x="27" y="70"/>
                    </a:lnTo>
                    <a:lnTo>
                      <a:pt x="35" y="72"/>
                    </a:lnTo>
                    <a:lnTo>
                      <a:pt x="43" y="70"/>
                    </a:lnTo>
                    <a:lnTo>
                      <a:pt x="48" y="68"/>
                    </a:lnTo>
                    <a:lnTo>
                      <a:pt x="56" y="66"/>
                    </a:lnTo>
                    <a:lnTo>
                      <a:pt x="60" y="60"/>
                    </a:lnTo>
                    <a:lnTo>
                      <a:pt x="64" y="56"/>
                    </a:lnTo>
                    <a:lnTo>
                      <a:pt x="68" y="49"/>
                    </a:lnTo>
                    <a:lnTo>
                      <a:pt x="69" y="43"/>
                    </a:lnTo>
                    <a:lnTo>
                      <a:pt x="71" y="35"/>
                    </a:lnTo>
                    <a:lnTo>
                      <a:pt x="69" y="35"/>
                    </a:lnTo>
                    <a:lnTo>
                      <a:pt x="69" y="29"/>
                    </a:lnTo>
                    <a:lnTo>
                      <a:pt x="68" y="22"/>
                    </a:lnTo>
                    <a:lnTo>
                      <a:pt x="64" y="16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2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2" y="49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70"/>
                    </a:lnTo>
                    <a:lnTo>
                      <a:pt x="48" y="68"/>
                    </a:lnTo>
                    <a:lnTo>
                      <a:pt x="54" y="64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8" y="49"/>
                    </a:lnTo>
                    <a:lnTo>
                      <a:pt x="69" y="43"/>
                    </a:lnTo>
                    <a:lnTo>
                      <a:pt x="69" y="35"/>
                    </a:lnTo>
                    <a:lnTo>
                      <a:pt x="71" y="35"/>
                    </a:lnTo>
                    <a:close/>
                  </a:path>
                </a:pathLst>
              </a:custGeom>
              <a:solidFill>
                <a:srgbClr val="FF72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69" name="Freeform 8998"/>
              <p:cNvSpPr>
                <a:spLocks/>
              </p:cNvSpPr>
              <p:nvPr/>
            </p:nvSpPr>
            <p:spPr bwMode="auto">
              <a:xfrm>
                <a:off x="2015" y="3096"/>
                <a:ext cx="69" cy="70"/>
              </a:xfrm>
              <a:custGeom>
                <a:avLst/>
                <a:gdLst>
                  <a:gd name="T0" fmla="*/ 69 w 69"/>
                  <a:gd name="T1" fmla="*/ 29 h 70"/>
                  <a:gd name="T2" fmla="*/ 64 w 69"/>
                  <a:gd name="T3" fmla="*/ 16 h 70"/>
                  <a:gd name="T4" fmla="*/ 54 w 69"/>
                  <a:gd name="T5" fmla="*/ 6 h 70"/>
                  <a:gd name="T6" fmla="*/ 43 w 69"/>
                  <a:gd name="T7" fmla="*/ 2 h 70"/>
                  <a:gd name="T8" fmla="*/ 29 w 69"/>
                  <a:gd name="T9" fmla="*/ 2 h 70"/>
                  <a:gd name="T10" fmla="*/ 16 w 69"/>
                  <a:gd name="T11" fmla="*/ 6 h 70"/>
                  <a:gd name="T12" fmla="*/ 6 w 69"/>
                  <a:gd name="T13" fmla="*/ 16 h 70"/>
                  <a:gd name="T14" fmla="*/ 0 w 69"/>
                  <a:gd name="T15" fmla="*/ 29 h 70"/>
                  <a:gd name="T16" fmla="*/ 0 w 69"/>
                  <a:gd name="T17" fmla="*/ 43 h 70"/>
                  <a:gd name="T18" fmla="*/ 6 w 69"/>
                  <a:gd name="T19" fmla="*/ 54 h 70"/>
                  <a:gd name="T20" fmla="*/ 16 w 69"/>
                  <a:gd name="T21" fmla="*/ 64 h 70"/>
                  <a:gd name="T22" fmla="*/ 29 w 69"/>
                  <a:gd name="T23" fmla="*/ 70 h 70"/>
                  <a:gd name="T24" fmla="*/ 43 w 69"/>
                  <a:gd name="T25" fmla="*/ 70 h 70"/>
                  <a:gd name="T26" fmla="*/ 54 w 69"/>
                  <a:gd name="T27" fmla="*/ 64 h 70"/>
                  <a:gd name="T28" fmla="*/ 64 w 69"/>
                  <a:gd name="T29" fmla="*/ 54 h 70"/>
                  <a:gd name="T30" fmla="*/ 69 w 69"/>
                  <a:gd name="T31" fmla="*/ 43 h 70"/>
                  <a:gd name="T32" fmla="*/ 69 w 69"/>
                  <a:gd name="T33" fmla="*/ 35 h 70"/>
                  <a:gd name="T34" fmla="*/ 68 w 69"/>
                  <a:gd name="T35" fmla="*/ 22 h 70"/>
                  <a:gd name="T36" fmla="*/ 60 w 69"/>
                  <a:gd name="T37" fmla="*/ 12 h 70"/>
                  <a:gd name="T38" fmla="*/ 48 w 69"/>
                  <a:gd name="T39" fmla="*/ 4 h 70"/>
                  <a:gd name="T40" fmla="*/ 35 w 69"/>
                  <a:gd name="T41" fmla="*/ 0 h 70"/>
                  <a:gd name="T42" fmla="*/ 21 w 69"/>
                  <a:gd name="T43" fmla="*/ 4 h 70"/>
                  <a:gd name="T44" fmla="*/ 12 w 69"/>
                  <a:gd name="T45" fmla="*/ 12 h 70"/>
                  <a:gd name="T46" fmla="*/ 4 w 69"/>
                  <a:gd name="T47" fmla="*/ 22 h 70"/>
                  <a:gd name="T48" fmla="*/ 0 w 69"/>
                  <a:gd name="T49" fmla="*/ 35 h 70"/>
                  <a:gd name="T50" fmla="*/ 4 w 69"/>
                  <a:gd name="T51" fmla="*/ 49 h 70"/>
                  <a:gd name="T52" fmla="*/ 12 w 69"/>
                  <a:gd name="T53" fmla="*/ 60 h 70"/>
                  <a:gd name="T54" fmla="*/ 21 w 69"/>
                  <a:gd name="T55" fmla="*/ 68 h 70"/>
                  <a:gd name="T56" fmla="*/ 35 w 69"/>
                  <a:gd name="T57" fmla="*/ 70 h 70"/>
                  <a:gd name="T58" fmla="*/ 48 w 69"/>
                  <a:gd name="T59" fmla="*/ 68 h 70"/>
                  <a:gd name="T60" fmla="*/ 60 w 69"/>
                  <a:gd name="T61" fmla="*/ 60 h 70"/>
                  <a:gd name="T62" fmla="*/ 68 w 69"/>
                  <a:gd name="T63" fmla="*/ 49 h 70"/>
                  <a:gd name="T64" fmla="*/ 69 w 69"/>
                  <a:gd name="T65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70">
                    <a:moveTo>
                      <a:pt x="69" y="35"/>
                    </a:moveTo>
                    <a:lnTo>
                      <a:pt x="69" y="29"/>
                    </a:lnTo>
                    <a:lnTo>
                      <a:pt x="68" y="22"/>
                    </a:lnTo>
                    <a:lnTo>
                      <a:pt x="64" y="16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2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2" y="49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70"/>
                    </a:lnTo>
                    <a:lnTo>
                      <a:pt x="48" y="68"/>
                    </a:lnTo>
                    <a:lnTo>
                      <a:pt x="54" y="64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8" y="49"/>
                    </a:lnTo>
                    <a:lnTo>
                      <a:pt x="69" y="43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9" y="29"/>
                    </a:lnTo>
                    <a:lnTo>
                      <a:pt x="68" y="22"/>
                    </a:lnTo>
                    <a:lnTo>
                      <a:pt x="64" y="16"/>
                    </a:lnTo>
                    <a:lnTo>
                      <a:pt x="60" y="12"/>
                    </a:lnTo>
                    <a:lnTo>
                      <a:pt x="54" y="8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6" y="16"/>
                    </a:lnTo>
                    <a:lnTo>
                      <a:pt x="4" y="22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6" y="54"/>
                    </a:lnTo>
                    <a:lnTo>
                      <a:pt x="12" y="60"/>
                    </a:lnTo>
                    <a:lnTo>
                      <a:pt x="16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70"/>
                    </a:lnTo>
                    <a:lnTo>
                      <a:pt x="48" y="68"/>
                    </a:lnTo>
                    <a:lnTo>
                      <a:pt x="54" y="64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8" y="49"/>
                    </a:lnTo>
                    <a:lnTo>
                      <a:pt x="69" y="43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FF7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70" name="Freeform 8999"/>
              <p:cNvSpPr>
                <a:spLocks/>
              </p:cNvSpPr>
              <p:nvPr/>
            </p:nvSpPr>
            <p:spPr bwMode="auto">
              <a:xfrm>
                <a:off x="2015" y="3096"/>
                <a:ext cx="69" cy="70"/>
              </a:xfrm>
              <a:custGeom>
                <a:avLst/>
                <a:gdLst>
                  <a:gd name="T0" fmla="*/ 69 w 69"/>
                  <a:gd name="T1" fmla="*/ 29 h 70"/>
                  <a:gd name="T2" fmla="*/ 64 w 69"/>
                  <a:gd name="T3" fmla="*/ 16 h 70"/>
                  <a:gd name="T4" fmla="*/ 54 w 69"/>
                  <a:gd name="T5" fmla="*/ 8 h 70"/>
                  <a:gd name="T6" fmla="*/ 43 w 69"/>
                  <a:gd name="T7" fmla="*/ 2 h 70"/>
                  <a:gd name="T8" fmla="*/ 29 w 69"/>
                  <a:gd name="T9" fmla="*/ 2 h 70"/>
                  <a:gd name="T10" fmla="*/ 16 w 69"/>
                  <a:gd name="T11" fmla="*/ 8 h 70"/>
                  <a:gd name="T12" fmla="*/ 6 w 69"/>
                  <a:gd name="T13" fmla="*/ 16 h 70"/>
                  <a:gd name="T14" fmla="*/ 2 w 69"/>
                  <a:gd name="T15" fmla="*/ 29 h 70"/>
                  <a:gd name="T16" fmla="*/ 2 w 69"/>
                  <a:gd name="T17" fmla="*/ 43 h 70"/>
                  <a:gd name="T18" fmla="*/ 6 w 69"/>
                  <a:gd name="T19" fmla="*/ 54 h 70"/>
                  <a:gd name="T20" fmla="*/ 16 w 69"/>
                  <a:gd name="T21" fmla="*/ 64 h 70"/>
                  <a:gd name="T22" fmla="*/ 29 w 69"/>
                  <a:gd name="T23" fmla="*/ 70 h 70"/>
                  <a:gd name="T24" fmla="*/ 43 w 69"/>
                  <a:gd name="T25" fmla="*/ 70 h 70"/>
                  <a:gd name="T26" fmla="*/ 54 w 69"/>
                  <a:gd name="T27" fmla="*/ 64 h 70"/>
                  <a:gd name="T28" fmla="*/ 64 w 69"/>
                  <a:gd name="T29" fmla="*/ 54 h 70"/>
                  <a:gd name="T30" fmla="*/ 69 w 69"/>
                  <a:gd name="T31" fmla="*/ 43 h 70"/>
                  <a:gd name="T32" fmla="*/ 69 w 69"/>
                  <a:gd name="T33" fmla="*/ 35 h 70"/>
                  <a:gd name="T34" fmla="*/ 66 w 69"/>
                  <a:gd name="T35" fmla="*/ 22 h 70"/>
                  <a:gd name="T36" fmla="*/ 60 w 69"/>
                  <a:gd name="T37" fmla="*/ 12 h 70"/>
                  <a:gd name="T38" fmla="*/ 48 w 69"/>
                  <a:gd name="T39" fmla="*/ 4 h 70"/>
                  <a:gd name="T40" fmla="*/ 35 w 69"/>
                  <a:gd name="T41" fmla="*/ 2 h 70"/>
                  <a:gd name="T42" fmla="*/ 21 w 69"/>
                  <a:gd name="T43" fmla="*/ 4 h 70"/>
                  <a:gd name="T44" fmla="*/ 12 w 69"/>
                  <a:gd name="T45" fmla="*/ 12 h 70"/>
                  <a:gd name="T46" fmla="*/ 4 w 69"/>
                  <a:gd name="T47" fmla="*/ 22 h 70"/>
                  <a:gd name="T48" fmla="*/ 2 w 69"/>
                  <a:gd name="T49" fmla="*/ 35 h 70"/>
                  <a:gd name="T50" fmla="*/ 4 w 69"/>
                  <a:gd name="T51" fmla="*/ 49 h 70"/>
                  <a:gd name="T52" fmla="*/ 12 w 69"/>
                  <a:gd name="T53" fmla="*/ 60 h 70"/>
                  <a:gd name="T54" fmla="*/ 21 w 69"/>
                  <a:gd name="T55" fmla="*/ 68 h 70"/>
                  <a:gd name="T56" fmla="*/ 35 w 69"/>
                  <a:gd name="T57" fmla="*/ 70 h 70"/>
                  <a:gd name="T58" fmla="*/ 48 w 69"/>
                  <a:gd name="T59" fmla="*/ 68 h 70"/>
                  <a:gd name="T60" fmla="*/ 60 w 69"/>
                  <a:gd name="T61" fmla="*/ 60 h 70"/>
                  <a:gd name="T62" fmla="*/ 66 w 69"/>
                  <a:gd name="T63" fmla="*/ 49 h 70"/>
                  <a:gd name="T64" fmla="*/ 69 w 69"/>
                  <a:gd name="T65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70">
                    <a:moveTo>
                      <a:pt x="69" y="35"/>
                    </a:moveTo>
                    <a:lnTo>
                      <a:pt x="69" y="29"/>
                    </a:lnTo>
                    <a:lnTo>
                      <a:pt x="68" y="22"/>
                    </a:lnTo>
                    <a:lnTo>
                      <a:pt x="64" y="16"/>
                    </a:lnTo>
                    <a:lnTo>
                      <a:pt x="60" y="12"/>
                    </a:lnTo>
                    <a:lnTo>
                      <a:pt x="54" y="8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6" y="16"/>
                    </a:lnTo>
                    <a:lnTo>
                      <a:pt x="4" y="22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6" y="54"/>
                    </a:lnTo>
                    <a:lnTo>
                      <a:pt x="12" y="60"/>
                    </a:lnTo>
                    <a:lnTo>
                      <a:pt x="16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70"/>
                    </a:lnTo>
                    <a:lnTo>
                      <a:pt x="48" y="68"/>
                    </a:lnTo>
                    <a:lnTo>
                      <a:pt x="54" y="64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8" y="49"/>
                    </a:lnTo>
                    <a:lnTo>
                      <a:pt x="69" y="43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8" y="29"/>
                    </a:lnTo>
                    <a:lnTo>
                      <a:pt x="66" y="22"/>
                    </a:lnTo>
                    <a:lnTo>
                      <a:pt x="64" y="16"/>
                    </a:lnTo>
                    <a:lnTo>
                      <a:pt x="60" y="12"/>
                    </a:lnTo>
                    <a:lnTo>
                      <a:pt x="54" y="8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2"/>
                    </a:lnTo>
                    <a:lnTo>
                      <a:pt x="2" y="29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8" y="54"/>
                    </a:lnTo>
                    <a:lnTo>
                      <a:pt x="12" y="60"/>
                    </a:lnTo>
                    <a:lnTo>
                      <a:pt x="16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70"/>
                    </a:lnTo>
                    <a:lnTo>
                      <a:pt x="48" y="68"/>
                    </a:lnTo>
                    <a:lnTo>
                      <a:pt x="54" y="64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6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FF73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71" name="Freeform 9000"/>
              <p:cNvSpPr>
                <a:spLocks/>
              </p:cNvSpPr>
              <p:nvPr/>
            </p:nvSpPr>
            <p:spPr bwMode="auto">
              <a:xfrm>
                <a:off x="2017" y="3098"/>
                <a:ext cx="67" cy="68"/>
              </a:xfrm>
              <a:custGeom>
                <a:avLst/>
                <a:gdLst>
                  <a:gd name="T0" fmla="*/ 66 w 67"/>
                  <a:gd name="T1" fmla="*/ 27 h 68"/>
                  <a:gd name="T2" fmla="*/ 62 w 67"/>
                  <a:gd name="T3" fmla="*/ 14 h 68"/>
                  <a:gd name="T4" fmla="*/ 52 w 67"/>
                  <a:gd name="T5" fmla="*/ 6 h 68"/>
                  <a:gd name="T6" fmla="*/ 41 w 67"/>
                  <a:gd name="T7" fmla="*/ 0 h 68"/>
                  <a:gd name="T8" fmla="*/ 27 w 67"/>
                  <a:gd name="T9" fmla="*/ 0 h 68"/>
                  <a:gd name="T10" fmla="*/ 14 w 67"/>
                  <a:gd name="T11" fmla="*/ 6 h 68"/>
                  <a:gd name="T12" fmla="*/ 6 w 67"/>
                  <a:gd name="T13" fmla="*/ 14 h 68"/>
                  <a:gd name="T14" fmla="*/ 0 w 67"/>
                  <a:gd name="T15" fmla="*/ 27 h 68"/>
                  <a:gd name="T16" fmla="*/ 0 w 67"/>
                  <a:gd name="T17" fmla="*/ 41 h 68"/>
                  <a:gd name="T18" fmla="*/ 6 w 67"/>
                  <a:gd name="T19" fmla="*/ 52 h 68"/>
                  <a:gd name="T20" fmla="*/ 14 w 67"/>
                  <a:gd name="T21" fmla="*/ 62 h 68"/>
                  <a:gd name="T22" fmla="*/ 27 w 67"/>
                  <a:gd name="T23" fmla="*/ 68 h 68"/>
                  <a:gd name="T24" fmla="*/ 41 w 67"/>
                  <a:gd name="T25" fmla="*/ 68 h 68"/>
                  <a:gd name="T26" fmla="*/ 52 w 67"/>
                  <a:gd name="T27" fmla="*/ 62 h 68"/>
                  <a:gd name="T28" fmla="*/ 62 w 67"/>
                  <a:gd name="T29" fmla="*/ 52 h 68"/>
                  <a:gd name="T30" fmla="*/ 66 w 67"/>
                  <a:gd name="T31" fmla="*/ 41 h 68"/>
                  <a:gd name="T32" fmla="*/ 67 w 67"/>
                  <a:gd name="T33" fmla="*/ 33 h 68"/>
                  <a:gd name="T34" fmla="*/ 64 w 67"/>
                  <a:gd name="T35" fmla="*/ 22 h 68"/>
                  <a:gd name="T36" fmla="*/ 56 w 67"/>
                  <a:gd name="T37" fmla="*/ 10 h 68"/>
                  <a:gd name="T38" fmla="*/ 46 w 67"/>
                  <a:gd name="T39" fmla="*/ 2 h 68"/>
                  <a:gd name="T40" fmla="*/ 33 w 67"/>
                  <a:gd name="T41" fmla="*/ 0 h 68"/>
                  <a:gd name="T42" fmla="*/ 19 w 67"/>
                  <a:gd name="T43" fmla="*/ 2 h 68"/>
                  <a:gd name="T44" fmla="*/ 10 w 67"/>
                  <a:gd name="T45" fmla="*/ 10 h 68"/>
                  <a:gd name="T46" fmla="*/ 2 w 67"/>
                  <a:gd name="T47" fmla="*/ 22 h 68"/>
                  <a:gd name="T48" fmla="*/ 0 w 67"/>
                  <a:gd name="T49" fmla="*/ 33 h 68"/>
                  <a:gd name="T50" fmla="*/ 2 w 67"/>
                  <a:gd name="T51" fmla="*/ 47 h 68"/>
                  <a:gd name="T52" fmla="*/ 10 w 67"/>
                  <a:gd name="T53" fmla="*/ 58 h 68"/>
                  <a:gd name="T54" fmla="*/ 19 w 67"/>
                  <a:gd name="T55" fmla="*/ 64 h 68"/>
                  <a:gd name="T56" fmla="*/ 33 w 67"/>
                  <a:gd name="T57" fmla="*/ 68 h 68"/>
                  <a:gd name="T58" fmla="*/ 46 w 67"/>
                  <a:gd name="T59" fmla="*/ 64 h 68"/>
                  <a:gd name="T60" fmla="*/ 56 w 67"/>
                  <a:gd name="T61" fmla="*/ 58 h 68"/>
                  <a:gd name="T62" fmla="*/ 64 w 67"/>
                  <a:gd name="T63" fmla="*/ 47 h 68"/>
                  <a:gd name="T64" fmla="*/ 67 w 67"/>
                  <a:gd name="T65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68">
                    <a:moveTo>
                      <a:pt x="67" y="33"/>
                    </a:moveTo>
                    <a:lnTo>
                      <a:pt x="66" y="27"/>
                    </a:lnTo>
                    <a:lnTo>
                      <a:pt x="64" y="20"/>
                    </a:lnTo>
                    <a:lnTo>
                      <a:pt x="62" y="14"/>
                    </a:lnTo>
                    <a:lnTo>
                      <a:pt x="58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2" y="47"/>
                    </a:lnTo>
                    <a:lnTo>
                      <a:pt x="6" y="52"/>
                    </a:lnTo>
                    <a:lnTo>
                      <a:pt x="10" y="58"/>
                    </a:lnTo>
                    <a:lnTo>
                      <a:pt x="14" y="62"/>
                    </a:lnTo>
                    <a:lnTo>
                      <a:pt x="19" y="66"/>
                    </a:lnTo>
                    <a:lnTo>
                      <a:pt x="27" y="68"/>
                    </a:lnTo>
                    <a:lnTo>
                      <a:pt x="33" y="68"/>
                    </a:lnTo>
                    <a:lnTo>
                      <a:pt x="41" y="68"/>
                    </a:lnTo>
                    <a:lnTo>
                      <a:pt x="46" y="66"/>
                    </a:lnTo>
                    <a:lnTo>
                      <a:pt x="52" y="62"/>
                    </a:lnTo>
                    <a:lnTo>
                      <a:pt x="58" y="58"/>
                    </a:lnTo>
                    <a:lnTo>
                      <a:pt x="62" y="52"/>
                    </a:lnTo>
                    <a:lnTo>
                      <a:pt x="64" y="47"/>
                    </a:lnTo>
                    <a:lnTo>
                      <a:pt x="66" y="41"/>
                    </a:lnTo>
                    <a:lnTo>
                      <a:pt x="67" y="33"/>
                    </a:lnTo>
                    <a:lnTo>
                      <a:pt x="67" y="33"/>
                    </a:lnTo>
                    <a:lnTo>
                      <a:pt x="66" y="27"/>
                    </a:lnTo>
                    <a:lnTo>
                      <a:pt x="64" y="22"/>
                    </a:lnTo>
                    <a:lnTo>
                      <a:pt x="62" y="16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2" y="47"/>
                    </a:lnTo>
                    <a:lnTo>
                      <a:pt x="6" y="52"/>
                    </a:lnTo>
                    <a:lnTo>
                      <a:pt x="10" y="58"/>
                    </a:lnTo>
                    <a:lnTo>
                      <a:pt x="16" y="62"/>
                    </a:lnTo>
                    <a:lnTo>
                      <a:pt x="19" y="64"/>
                    </a:lnTo>
                    <a:lnTo>
                      <a:pt x="27" y="66"/>
                    </a:lnTo>
                    <a:lnTo>
                      <a:pt x="33" y="68"/>
                    </a:lnTo>
                    <a:lnTo>
                      <a:pt x="41" y="66"/>
                    </a:lnTo>
                    <a:lnTo>
                      <a:pt x="46" y="64"/>
                    </a:lnTo>
                    <a:lnTo>
                      <a:pt x="52" y="62"/>
                    </a:lnTo>
                    <a:lnTo>
                      <a:pt x="56" y="58"/>
                    </a:lnTo>
                    <a:lnTo>
                      <a:pt x="62" y="52"/>
                    </a:lnTo>
                    <a:lnTo>
                      <a:pt x="64" y="47"/>
                    </a:lnTo>
                    <a:lnTo>
                      <a:pt x="66" y="41"/>
                    </a:lnTo>
                    <a:lnTo>
                      <a:pt x="67" y="33"/>
                    </a:lnTo>
                    <a:lnTo>
                      <a:pt x="67" y="33"/>
                    </a:lnTo>
                    <a:close/>
                  </a:path>
                </a:pathLst>
              </a:custGeom>
              <a:solidFill>
                <a:srgbClr val="FF7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72" name="Freeform 9001"/>
              <p:cNvSpPr>
                <a:spLocks/>
              </p:cNvSpPr>
              <p:nvPr/>
            </p:nvSpPr>
            <p:spPr bwMode="auto">
              <a:xfrm>
                <a:off x="2017" y="3098"/>
                <a:ext cx="67" cy="68"/>
              </a:xfrm>
              <a:custGeom>
                <a:avLst/>
                <a:gdLst>
                  <a:gd name="T0" fmla="*/ 66 w 67"/>
                  <a:gd name="T1" fmla="*/ 27 h 68"/>
                  <a:gd name="T2" fmla="*/ 62 w 67"/>
                  <a:gd name="T3" fmla="*/ 16 h 68"/>
                  <a:gd name="T4" fmla="*/ 52 w 67"/>
                  <a:gd name="T5" fmla="*/ 6 h 68"/>
                  <a:gd name="T6" fmla="*/ 41 w 67"/>
                  <a:gd name="T7" fmla="*/ 0 h 68"/>
                  <a:gd name="T8" fmla="*/ 27 w 67"/>
                  <a:gd name="T9" fmla="*/ 0 h 68"/>
                  <a:gd name="T10" fmla="*/ 16 w 67"/>
                  <a:gd name="T11" fmla="*/ 6 h 68"/>
                  <a:gd name="T12" fmla="*/ 6 w 67"/>
                  <a:gd name="T13" fmla="*/ 16 h 68"/>
                  <a:gd name="T14" fmla="*/ 0 w 67"/>
                  <a:gd name="T15" fmla="*/ 27 h 68"/>
                  <a:gd name="T16" fmla="*/ 0 w 67"/>
                  <a:gd name="T17" fmla="*/ 41 h 68"/>
                  <a:gd name="T18" fmla="*/ 6 w 67"/>
                  <a:gd name="T19" fmla="*/ 52 h 68"/>
                  <a:gd name="T20" fmla="*/ 16 w 67"/>
                  <a:gd name="T21" fmla="*/ 62 h 68"/>
                  <a:gd name="T22" fmla="*/ 27 w 67"/>
                  <a:gd name="T23" fmla="*/ 66 h 68"/>
                  <a:gd name="T24" fmla="*/ 41 w 67"/>
                  <a:gd name="T25" fmla="*/ 66 h 68"/>
                  <a:gd name="T26" fmla="*/ 52 w 67"/>
                  <a:gd name="T27" fmla="*/ 62 h 68"/>
                  <a:gd name="T28" fmla="*/ 62 w 67"/>
                  <a:gd name="T29" fmla="*/ 52 h 68"/>
                  <a:gd name="T30" fmla="*/ 66 w 67"/>
                  <a:gd name="T31" fmla="*/ 41 h 68"/>
                  <a:gd name="T32" fmla="*/ 66 w 67"/>
                  <a:gd name="T33" fmla="*/ 33 h 68"/>
                  <a:gd name="T34" fmla="*/ 64 w 67"/>
                  <a:gd name="T35" fmla="*/ 22 h 68"/>
                  <a:gd name="T36" fmla="*/ 56 w 67"/>
                  <a:gd name="T37" fmla="*/ 10 h 68"/>
                  <a:gd name="T38" fmla="*/ 46 w 67"/>
                  <a:gd name="T39" fmla="*/ 4 h 68"/>
                  <a:gd name="T40" fmla="*/ 33 w 67"/>
                  <a:gd name="T41" fmla="*/ 0 h 68"/>
                  <a:gd name="T42" fmla="*/ 21 w 67"/>
                  <a:gd name="T43" fmla="*/ 4 h 68"/>
                  <a:gd name="T44" fmla="*/ 10 w 67"/>
                  <a:gd name="T45" fmla="*/ 10 h 68"/>
                  <a:gd name="T46" fmla="*/ 2 w 67"/>
                  <a:gd name="T47" fmla="*/ 22 h 68"/>
                  <a:gd name="T48" fmla="*/ 0 w 67"/>
                  <a:gd name="T49" fmla="*/ 33 h 68"/>
                  <a:gd name="T50" fmla="*/ 2 w 67"/>
                  <a:gd name="T51" fmla="*/ 47 h 68"/>
                  <a:gd name="T52" fmla="*/ 10 w 67"/>
                  <a:gd name="T53" fmla="*/ 56 h 68"/>
                  <a:gd name="T54" fmla="*/ 21 w 67"/>
                  <a:gd name="T55" fmla="*/ 64 h 68"/>
                  <a:gd name="T56" fmla="*/ 33 w 67"/>
                  <a:gd name="T57" fmla="*/ 66 h 68"/>
                  <a:gd name="T58" fmla="*/ 46 w 67"/>
                  <a:gd name="T59" fmla="*/ 64 h 68"/>
                  <a:gd name="T60" fmla="*/ 56 w 67"/>
                  <a:gd name="T61" fmla="*/ 56 h 68"/>
                  <a:gd name="T62" fmla="*/ 64 w 67"/>
                  <a:gd name="T63" fmla="*/ 47 h 68"/>
                  <a:gd name="T64" fmla="*/ 66 w 67"/>
                  <a:gd name="T65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68">
                    <a:moveTo>
                      <a:pt x="67" y="33"/>
                    </a:moveTo>
                    <a:lnTo>
                      <a:pt x="66" y="27"/>
                    </a:lnTo>
                    <a:lnTo>
                      <a:pt x="64" y="22"/>
                    </a:lnTo>
                    <a:lnTo>
                      <a:pt x="62" y="16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2" y="47"/>
                    </a:lnTo>
                    <a:lnTo>
                      <a:pt x="6" y="52"/>
                    </a:lnTo>
                    <a:lnTo>
                      <a:pt x="10" y="58"/>
                    </a:lnTo>
                    <a:lnTo>
                      <a:pt x="16" y="62"/>
                    </a:lnTo>
                    <a:lnTo>
                      <a:pt x="19" y="64"/>
                    </a:lnTo>
                    <a:lnTo>
                      <a:pt x="27" y="66"/>
                    </a:lnTo>
                    <a:lnTo>
                      <a:pt x="33" y="68"/>
                    </a:lnTo>
                    <a:lnTo>
                      <a:pt x="41" y="66"/>
                    </a:lnTo>
                    <a:lnTo>
                      <a:pt x="46" y="64"/>
                    </a:lnTo>
                    <a:lnTo>
                      <a:pt x="52" y="62"/>
                    </a:lnTo>
                    <a:lnTo>
                      <a:pt x="56" y="58"/>
                    </a:lnTo>
                    <a:lnTo>
                      <a:pt x="62" y="52"/>
                    </a:lnTo>
                    <a:lnTo>
                      <a:pt x="64" y="47"/>
                    </a:lnTo>
                    <a:lnTo>
                      <a:pt x="66" y="41"/>
                    </a:lnTo>
                    <a:lnTo>
                      <a:pt x="67" y="33"/>
                    </a:lnTo>
                    <a:lnTo>
                      <a:pt x="66" y="33"/>
                    </a:lnTo>
                    <a:lnTo>
                      <a:pt x="66" y="27"/>
                    </a:lnTo>
                    <a:lnTo>
                      <a:pt x="64" y="22"/>
                    </a:lnTo>
                    <a:lnTo>
                      <a:pt x="60" y="16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2" y="47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3" y="66"/>
                    </a:lnTo>
                    <a:lnTo>
                      <a:pt x="41" y="66"/>
                    </a:lnTo>
                    <a:lnTo>
                      <a:pt x="46" y="64"/>
                    </a:lnTo>
                    <a:lnTo>
                      <a:pt x="52" y="60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7"/>
                    </a:lnTo>
                    <a:lnTo>
                      <a:pt x="66" y="41"/>
                    </a:lnTo>
                    <a:lnTo>
                      <a:pt x="66" y="33"/>
                    </a:lnTo>
                    <a:lnTo>
                      <a:pt x="67" y="33"/>
                    </a:lnTo>
                    <a:close/>
                  </a:path>
                </a:pathLst>
              </a:custGeom>
              <a:solidFill>
                <a:srgbClr val="FF7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73" name="Freeform 9002"/>
              <p:cNvSpPr>
                <a:spLocks/>
              </p:cNvSpPr>
              <p:nvPr/>
            </p:nvSpPr>
            <p:spPr bwMode="auto">
              <a:xfrm>
                <a:off x="2017" y="3098"/>
                <a:ext cx="66" cy="66"/>
              </a:xfrm>
              <a:custGeom>
                <a:avLst/>
                <a:gdLst>
                  <a:gd name="T0" fmla="*/ 66 w 66"/>
                  <a:gd name="T1" fmla="*/ 27 h 66"/>
                  <a:gd name="T2" fmla="*/ 60 w 66"/>
                  <a:gd name="T3" fmla="*/ 16 h 66"/>
                  <a:gd name="T4" fmla="*/ 52 w 66"/>
                  <a:gd name="T5" fmla="*/ 6 h 66"/>
                  <a:gd name="T6" fmla="*/ 41 w 66"/>
                  <a:gd name="T7" fmla="*/ 2 h 66"/>
                  <a:gd name="T8" fmla="*/ 27 w 66"/>
                  <a:gd name="T9" fmla="*/ 2 h 66"/>
                  <a:gd name="T10" fmla="*/ 16 w 66"/>
                  <a:gd name="T11" fmla="*/ 6 h 66"/>
                  <a:gd name="T12" fmla="*/ 6 w 66"/>
                  <a:gd name="T13" fmla="*/ 16 h 66"/>
                  <a:gd name="T14" fmla="*/ 0 w 66"/>
                  <a:gd name="T15" fmla="*/ 27 h 66"/>
                  <a:gd name="T16" fmla="*/ 0 w 66"/>
                  <a:gd name="T17" fmla="*/ 41 h 66"/>
                  <a:gd name="T18" fmla="*/ 6 w 66"/>
                  <a:gd name="T19" fmla="*/ 52 h 66"/>
                  <a:gd name="T20" fmla="*/ 16 w 66"/>
                  <a:gd name="T21" fmla="*/ 60 h 66"/>
                  <a:gd name="T22" fmla="*/ 27 w 66"/>
                  <a:gd name="T23" fmla="*/ 66 h 66"/>
                  <a:gd name="T24" fmla="*/ 41 w 66"/>
                  <a:gd name="T25" fmla="*/ 66 h 66"/>
                  <a:gd name="T26" fmla="*/ 52 w 66"/>
                  <a:gd name="T27" fmla="*/ 60 h 66"/>
                  <a:gd name="T28" fmla="*/ 60 w 66"/>
                  <a:gd name="T29" fmla="*/ 52 h 66"/>
                  <a:gd name="T30" fmla="*/ 66 w 66"/>
                  <a:gd name="T31" fmla="*/ 41 h 66"/>
                  <a:gd name="T32" fmla="*/ 66 w 66"/>
                  <a:gd name="T33" fmla="*/ 33 h 66"/>
                  <a:gd name="T34" fmla="*/ 64 w 66"/>
                  <a:gd name="T35" fmla="*/ 22 h 66"/>
                  <a:gd name="T36" fmla="*/ 56 w 66"/>
                  <a:gd name="T37" fmla="*/ 10 h 66"/>
                  <a:gd name="T38" fmla="*/ 46 w 66"/>
                  <a:gd name="T39" fmla="*/ 4 h 66"/>
                  <a:gd name="T40" fmla="*/ 33 w 66"/>
                  <a:gd name="T41" fmla="*/ 2 h 66"/>
                  <a:gd name="T42" fmla="*/ 21 w 66"/>
                  <a:gd name="T43" fmla="*/ 4 h 66"/>
                  <a:gd name="T44" fmla="*/ 10 w 66"/>
                  <a:gd name="T45" fmla="*/ 10 h 66"/>
                  <a:gd name="T46" fmla="*/ 4 w 66"/>
                  <a:gd name="T47" fmla="*/ 22 h 66"/>
                  <a:gd name="T48" fmla="*/ 0 w 66"/>
                  <a:gd name="T49" fmla="*/ 33 h 66"/>
                  <a:gd name="T50" fmla="*/ 4 w 66"/>
                  <a:gd name="T51" fmla="*/ 47 h 66"/>
                  <a:gd name="T52" fmla="*/ 10 w 66"/>
                  <a:gd name="T53" fmla="*/ 56 h 66"/>
                  <a:gd name="T54" fmla="*/ 21 w 66"/>
                  <a:gd name="T55" fmla="*/ 64 h 66"/>
                  <a:gd name="T56" fmla="*/ 33 w 66"/>
                  <a:gd name="T57" fmla="*/ 66 h 66"/>
                  <a:gd name="T58" fmla="*/ 46 w 66"/>
                  <a:gd name="T59" fmla="*/ 64 h 66"/>
                  <a:gd name="T60" fmla="*/ 56 w 66"/>
                  <a:gd name="T61" fmla="*/ 56 h 66"/>
                  <a:gd name="T62" fmla="*/ 64 w 66"/>
                  <a:gd name="T63" fmla="*/ 47 h 66"/>
                  <a:gd name="T64" fmla="*/ 66 w 66"/>
                  <a:gd name="T65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6">
                    <a:moveTo>
                      <a:pt x="66" y="33"/>
                    </a:moveTo>
                    <a:lnTo>
                      <a:pt x="66" y="27"/>
                    </a:lnTo>
                    <a:lnTo>
                      <a:pt x="64" y="22"/>
                    </a:lnTo>
                    <a:lnTo>
                      <a:pt x="60" y="16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2" y="47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3" y="66"/>
                    </a:lnTo>
                    <a:lnTo>
                      <a:pt x="41" y="66"/>
                    </a:lnTo>
                    <a:lnTo>
                      <a:pt x="46" y="64"/>
                    </a:lnTo>
                    <a:lnTo>
                      <a:pt x="52" y="60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7"/>
                    </a:lnTo>
                    <a:lnTo>
                      <a:pt x="66" y="41"/>
                    </a:lnTo>
                    <a:lnTo>
                      <a:pt x="66" y="33"/>
                    </a:lnTo>
                    <a:lnTo>
                      <a:pt x="66" y="33"/>
                    </a:lnTo>
                    <a:lnTo>
                      <a:pt x="66" y="27"/>
                    </a:lnTo>
                    <a:lnTo>
                      <a:pt x="64" y="22"/>
                    </a:lnTo>
                    <a:lnTo>
                      <a:pt x="60" y="16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4" y="22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1"/>
                    </a:lnTo>
                    <a:lnTo>
                      <a:pt x="4" y="47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3" y="66"/>
                    </a:lnTo>
                    <a:lnTo>
                      <a:pt x="41" y="66"/>
                    </a:lnTo>
                    <a:lnTo>
                      <a:pt x="46" y="64"/>
                    </a:lnTo>
                    <a:lnTo>
                      <a:pt x="52" y="60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7"/>
                    </a:lnTo>
                    <a:lnTo>
                      <a:pt x="66" y="41"/>
                    </a:lnTo>
                    <a:lnTo>
                      <a:pt x="66" y="33"/>
                    </a:ln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FF7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74" name="Freeform 9003"/>
              <p:cNvSpPr>
                <a:spLocks/>
              </p:cNvSpPr>
              <p:nvPr/>
            </p:nvSpPr>
            <p:spPr bwMode="auto">
              <a:xfrm>
                <a:off x="2017" y="3100"/>
                <a:ext cx="66" cy="64"/>
              </a:xfrm>
              <a:custGeom>
                <a:avLst/>
                <a:gdLst>
                  <a:gd name="T0" fmla="*/ 66 w 66"/>
                  <a:gd name="T1" fmla="*/ 25 h 64"/>
                  <a:gd name="T2" fmla="*/ 60 w 66"/>
                  <a:gd name="T3" fmla="*/ 14 h 64"/>
                  <a:gd name="T4" fmla="*/ 52 w 66"/>
                  <a:gd name="T5" fmla="*/ 4 h 64"/>
                  <a:gd name="T6" fmla="*/ 41 w 66"/>
                  <a:gd name="T7" fmla="*/ 0 h 64"/>
                  <a:gd name="T8" fmla="*/ 27 w 66"/>
                  <a:gd name="T9" fmla="*/ 0 h 64"/>
                  <a:gd name="T10" fmla="*/ 16 w 66"/>
                  <a:gd name="T11" fmla="*/ 4 h 64"/>
                  <a:gd name="T12" fmla="*/ 6 w 66"/>
                  <a:gd name="T13" fmla="*/ 14 h 64"/>
                  <a:gd name="T14" fmla="*/ 2 w 66"/>
                  <a:gd name="T15" fmla="*/ 25 h 64"/>
                  <a:gd name="T16" fmla="*/ 2 w 66"/>
                  <a:gd name="T17" fmla="*/ 39 h 64"/>
                  <a:gd name="T18" fmla="*/ 6 w 66"/>
                  <a:gd name="T19" fmla="*/ 50 h 64"/>
                  <a:gd name="T20" fmla="*/ 16 w 66"/>
                  <a:gd name="T21" fmla="*/ 58 h 64"/>
                  <a:gd name="T22" fmla="*/ 27 w 66"/>
                  <a:gd name="T23" fmla="*/ 64 h 64"/>
                  <a:gd name="T24" fmla="*/ 41 w 66"/>
                  <a:gd name="T25" fmla="*/ 64 h 64"/>
                  <a:gd name="T26" fmla="*/ 52 w 66"/>
                  <a:gd name="T27" fmla="*/ 58 h 64"/>
                  <a:gd name="T28" fmla="*/ 60 w 66"/>
                  <a:gd name="T29" fmla="*/ 50 h 64"/>
                  <a:gd name="T30" fmla="*/ 66 w 66"/>
                  <a:gd name="T31" fmla="*/ 39 h 64"/>
                  <a:gd name="T32" fmla="*/ 66 w 66"/>
                  <a:gd name="T33" fmla="*/ 31 h 64"/>
                  <a:gd name="T34" fmla="*/ 62 w 66"/>
                  <a:gd name="T35" fmla="*/ 20 h 64"/>
                  <a:gd name="T36" fmla="*/ 56 w 66"/>
                  <a:gd name="T37" fmla="*/ 10 h 64"/>
                  <a:gd name="T38" fmla="*/ 46 w 66"/>
                  <a:gd name="T39" fmla="*/ 2 h 64"/>
                  <a:gd name="T40" fmla="*/ 33 w 66"/>
                  <a:gd name="T41" fmla="*/ 0 h 64"/>
                  <a:gd name="T42" fmla="*/ 21 w 66"/>
                  <a:gd name="T43" fmla="*/ 2 h 64"/>
                  <a:gd name="T44" fmla="*/ 12 w 66"/>
                  <a:gd name="T45" fmla="*/ 10 h 64"/>
                  <a:gd name="T46" fmla="*/ 4 w 66"/>
                  <a:gd name="T47" fmla="*/ 20 h 64"/>
                  <a:gd name="T48" fmla="*/ 2 w 66"/>
                  <a:gd name="T49" fmla="*/ 31 h 64"/>
                  <a:gd name="T50" fmla="*/ 4 w 66"/>
                  <a:gd name="T51" fmla="*/ 45 h 64"/>
                  <a:gd name="T52" fmla="*/ 12 w 66"/>
                  <a:gd name="T53" fmla="*/ 54 h 64"/>
                  <a:gd name="T54" fmla="*/ 21 w 66"/>
                  <a:gd name="T55" fmla="*/ 60 h 64"/>
                  <a:gd name="T56" fmla="*/ 33 w 66"/>
                  <a:gd name="T57" fmla="*/ 64 h 64"/>
                  <a:gd name="T58" fmla="*/ 46 w 66"/>
                  <a:gd name="T59" fmla="*/ 60 h 64"/>
                  <a:gd name="T60" fmla="*/ 56 w 66"/>
                  <a:gd name="T61" fmla="*/ 54 h 64"/>
                  <a:gd name="T62" fmla="*/ 62 w 66"/>
                  <a:gd name="T63" fmla="*/ 45 h 64"/>
                  <a:gd name="T64" fmla="*/ 66 w 66"/>
                  <a:gd name="T65" fmla="*/ 3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4">
                    <a:moveTo>
                      <a:pt x="66" y="31"/>
                    </a:moveTo>
                    <a:lnTo>
                      <a:pt x="66" y="25"/>
                    </a:lnTo>
                    <a:lnTo>
                      <a:pt x="64" y="20"/>
                    </a:lnTo>
                    <a:lnTo>
                      <a:pt x="60" y="14"/>
                    </a:lnTo>
                    <a:lnTo>
                      <a:pt x="56" y="8"/>
                    </a:lnTo>
                    <a:lnTo>
                      <a:pt x="52" y="4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4"/>
                    </a:lnTo>
                    <a:lnTo>
                      <a:pt x="10" y="8"/>
                    </a:lnTo>
                    <a:lnTo>
                      <a:pt x="6" y="14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9"/>
                    </a:lnTo>
                    <a:lnTo>
                      <a:pt x="4" y="45"/>
                    </a:lnTo>
                    <a:lnTo>
                      <a:pt x="6" y="50"/>
                    </a:lnTo>
                    <a:lnTo>
                      <a:pt x="10" y="54"/>
                    </a:lnTo>
                    <a:lnTo>
                      <a:pt x="16" y="58"/>
                    </a:lnTo>
                    <a:lnTo>
                      <a:pt x="21" y="62"/>
                    </a:lnTo>
                    <a:lnTo>
                      <a:pt x="27" y="64"/>
                    </a:lnTo>
                    <a:lnTo>
                      <a:pt x="33" y="64"/>
                    </a:lnTo>
                    <a:lnTo>
                      <a:pt x="41" y="64"/>
                    </a:lnTo>
                    <a:lnTo>
                      <a:pt x="46" y="62"/>
                    </a:lnTo>
                    <a:lnTo>
                      <a:pt x="52" y="58"/>
                    </a:lnTo>
                    <a:lnTo>
                      <a:pt x="56" y="54"/>
                    </a:lnTo>
                    <a:lnTo>
                      <a:pt x="60" y="50"/>
                    </a:lnTo>
                    <a:lnTo>
                      <a:pt x="64" y="45"/>
                    </a:lnTo>
                    <a:lnTo>
                      <a:pt x="66" y="39"/>
                    </a:lnTo>
                    <a:lnTo>
                      <a:pt x="66" y="31"/>
                    </a:lnTo>
                    <a:lnTo>
                      <a:pt x="66" y="31"/>
                    </a:lnTo>
                    <a:lnTo>
                      <a:pt x="64" y="25"/>
                    </a:lnTo>
                    <a:lnTo>
                      <a:pt x="62" y="20"/>
                    </a:lnTo>
                    <a:lnTo>
                      <a:pt x="60" y="14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8" y="14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2" y="39"/>
                    </a:lnTo>
                    <a:lnTo>
                      <a:pt x="4" y="45"/>
                    </a:lnTo>
                    <a:lnTo>
                      <a:pt x="8" y="50"/>
                    </a:lnTo>
                    <a:lnTo>
                      <a:pt x="12" y="54"/>
                    </a:lnTo>
                    <a:lnTo>
                      <a:pt x="16" y="58"/>
                    </a:lnTo>
                    <a:lnTo>
                      <a:pt x="21" y="60"/>
                    </a:lnTo>
                    <a:lnTo>
                      <a:pt x="27" y="62"/>
                    </a:lnTo>
                    <a:lnTo>
                      <a:pt x="33" y="64"/>
                    </a:lnTo>
                    <a:lnTo>
                      <a:pt x="41" y="62"/>
                    </a:lnTo>
                    <a:lnTo>
                      <a:pt x="46" y="60"/>
                    </a:lnTo>
                    <a:lnTo>
                      <a:pt x="50" y="58"/>
                    </a:lnTo>
                    <a:lnTo>
                      <a:pt x="56" y="54"/>
                    </a:lnTo>
                    <a:lnTo>
                      <a:pt x="60" y="50"/>
                    </a:lnTo>
                    <a:lnTo>
                      <a:pt x="62" y="45"/>
                    </a:lnTo>
                    <a:lnTo>
                      <a:pt x="64" y="39"/>
                    </a:lnTo>
                    <a:lnTo>
                      <a:pt x="66" y="31"/>
                    </a:lnTo>
                    <a:lnTo>
                      <a:pt x="66" y="31"/>
                    </a:lnTo>
                    <a:close/>
                  </a:path>
                </a:pathLst>
              </a:custGeom>
              <a:solidFill>
                <a:srgbClr val="FF76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75" name="Freeform 9004"/>
              <p:cNvSpPr>
                <a:spLocks/>
              </p:cNvSpPr>
              <p:nvPr/>
            </p:nvSpPr>
            <p:spPr bwMode="auto">
              <a:xfrm>
                <a:off x="2019" y="3100"/>
                <a:ext cx="64" cy="64"/>
              </a:xfrm>
              <a:custGeom>
                <a:avLst/>
                <a:gdLst>
                  <a:gd name="T0" fmla="*/ 62 w 64"/>
                  <a:gd name="T1" fmla="*/ 25 h 64"/>
                  <a:gd name="T2" fmla="*/ 58 w 64"/>
                  <a:gd name="T3" fmla="*/ 14 h 64"/>
                  <a:gd name="T4" fmla="*/ 48 w 64"/>
                  <a:gd name="T5" fmla="*/ 6 h 64"/>
                  <a:gd name="T6" fmla="*/ 39 w 64"/>
                  <a:gd name="T7" fmla="*/ 0 h 64"/>
                  <a:gd name="T8" fmla="*/ 25 w 64"/>
                  <a:gd name="T9" fmla="*/ 0 h 64"/>
                  <a:gd name="T10" fmla="*/ 14 w 64"/>
                  <a:gd name="T11" fmla="*/ 6 h 64"/>
                  <a:gd name="T12" fmla="*/ 6 w 64"/>
                  <a:gd name="T13" fmla="*/ 14 h 64"/>
                  <a:gd name="T14" fmla="*/ 0 w 64"/>
                  <a:gd name="T15" fmla="*/ 25 h 64"/>
                  <a:gd name="T16" fmla="*/ 0 w 64"/>
                  <a:gd name="T17" fmla="*/ 39 h 64"/>
                  <a:gd name="T18" fmla="*/ 6 w 64"/>
                  <a:gd name="T19" fmla="*/ 50 h 64"/>
                  <a:gd name="T20" fmla="*/ 14 w 64"/>
                  <a:gd name="T21" fmla="*/ 58 h 64"/>
                  <a:gd name="T22" fmla="*/ 25 w 64"/>
                  <a:gd name="T23" fmla="*/ 62 h 64"/>
                  <a:gd name="T24" fmla="*/ 39 w 64"/>
                  <a:gd name="T25" fmla="*/ 62 h 64"/>
                  <a:gd name="T26" fmla="*/ 48 w 64"/>
                  <a:gd name="T27" fmla="*/ 58 h 64"/>
                  <a:gd name="T28" fmla="*/ 58 w 64"/>
                  <a:gd name="T29" fmla="*/ 50 h 64"/>
                  <a:gd name="T30" fmla="*/ 62 w 64"/>
                  <a:gd name="T31" fmla="*/ 39 h 64"/>
                  <a:gd name="T32" fmla="*/ 62 w 64"/>
                  <a:gd name="T33" fmla="*/ 31 h 64"/>
                  <a:gd name="T34" fmla="*/ 60 w 64"/>
                  <a:gd name="T35" fmla="*/ 20 h 64"/>
                  <a:gd name="T36" fmla="*/ 54 w 64"/>
                  <a:gd name="T37" fmla="*/ 10 h 64"/>
                  <a:gd name="T38" fmla="*/ 42 w 64"/>
                  <a:gd name="T39" fmla="*/ 2 h 64"/>
                  <a:gd name="T40" fmla="*/ 31 w 64"/>
                  <a:gd name="T41" fmla="*/ 0 h 64"/>
                  <a:gd name="T42" fmla="*/ 19 w 64"/>
                  <a:gd name="T43" fmla="*/ 2 h 64"/>
                  <a:gd name="T44" fmla="*/ 10 w 64"/>
                  <a:gd name="T45" fmla="*/ 10 h 64"/>
                  <a:gd name="T46" fmla="*/ 2 w 64"/>
                  <a:gd name="T47" fmla="*/ 20 h 64"/>
                  <a:gd name="T48" fmla="*/ 0 w 64"/>
                  <a:gd name="T49" fmla="*/ 31 h 64"/>
                  <a:gd name="T50" fmla="*/ 2 w 64"/>
                  <a:gd name="T51" fmla="*/ 45 h 64"/>
                  <a:gd name="T52" fmla="*/ 10 w 64"/>
                  <a:gd name="T53" fmla="*/ 54 h 64"/>
                  <a:gd name="T54" fmla="*/ 19 w 64"/>
                  <a:gd name="T55" fmla="*/ 60 h 64"/>
                  <a:gd name="T56" fmla="*/ 31 w 64"/>
                  <a:gd name="T57" fmla="*/ 62 h 64"/>
                  <a:gd name="T58" fmla="*/ 42 w 64"/>
                  <a:gd name="T59" fmla="*/ 60 h 64"/>
                  <a:gd name="T60" fmla="*/ 54 w 64"/>
                  <a:gd name="T61" fmla="*/ 54 h 64"/>
                  <a:gd name="T62" fmla="*/ 60 w 64"/>
                  <a:gd name="T63" fmla="*/ 45 h 64"/>
                  <a:gd name="T64" fmla="*/ 62 w 64"/>
                  <a:gd name="T65" fmla="*/ 3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64">
                    <a:moveTo>
                      <a:pt x="64" y="31"/>
                    </a:moveTo>
                    <a:lnTo>
                      <a:pt x="62" y="25"/>
                    </a:lnTo>
                    <a:lnTo>
                      <a:pt x="60" y="20"/>
                    </a:lnTo>
                    <a:lnTo>
                      <a:pt x="58" y="14"/>
                    </a:lnTo>
                    <a:lnTo>
                      <a:pt x="54" y="10"/>
                    </a:lnTo>
                    <a:lnTo>
                      <a:pt x="48" y="6"/>
                    </a:lnTo>
                    <a:lnTo>
                      <a:pt x="44" y="2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2" y="45"/>
                    </a:lnTo>
                    <a:lnTo>
                      <a:pt x="6" y="50"/>
                    </a:lnTo>
                    <a:lnTo>
                      <a:pt x="10" y="54"/>
                    </a:lnTo>
                    <a:lnTo>
                      <a:pt x="14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1" y="64"/>
                    </a:lnTo>
                    <a:lnTo>
                      <a:pt x="39" y="62"/>
                    </a:lnTo>
                    <a:lnTo>
                      <a:pt x="44" y="60"/>
                    </a:lnTo>
                    <a:lnTo>
                      <a:pt x="48" y="58"/>
                    </a:lnTo>
                    <a:lnTo>
                      <a:pt x="54" y="54"/>
                    </a:lnTo>
                    <a:lnTo>
                      <a:pt x="58" y="50"/>
                    </a:lnTo>
                    <a:lnTo>
                      <a:pt x="60" y="45"/>
                    </a:lnTo>
                    <a:lnTo>
                      <a:pt x="62" y="39"/>
                    </a:lnTo>
                    <a:lnTo>
                      <a:pt x="64" y="31"/>
                    </a:lnTo>
                    <a:lnTo>
                      <a:pt x="62" y="31"/>
                    </a:lnTo>
                    <a:lnTo>
                      <a:pt x="62" y="25"/>
                    </a:lnTo>
                    <a:lnTo>
                      <a:pt x="60" y="20"/>
                    </a:lnTo>
                    <a:lnTo>
                      <a:pt x="58" y="14"/>
                    </a:lnTo>
                    <a:lnTo>
                      <a:pt x="54" y="10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2" y="45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7" y="62"/>
                    </a:lnTo>
                    <a:lnTo>
                      <a:pt x="42" y="60"/>
                    </a:lnTo>
                    <a:lnTo>
                      <a:pt x="48" y="58"/>
                    </a:lnTo>
                    <a:lnTo>
                      <a:pt x="54" y="54"/>
                    </a:lnTo>
                    <a:lnTo>
                      <a:pt x="58" y="48"/>
                    </a:lnTo>
                    <a:lnTo>
                      <a:pt x="60" y="45"/>
                    </a:lnTo>
                    <a:lnTo>
                      <a:pt x="62" y="39"/>
                    </a:lnTo>
                    <a:lnTo>
                      <a:pt x="62" y="31"/>
                    </a:lnTo>
                    <a:lnTo>
                      <a:pt x="64" y="31"/>
                    </a:lnTo>
                    <a:close/>
                  </a:path>
                </a:pathLst>
              </a:custGeom>
              <a:solidFill>
                <a:srgbClr val="FF76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76" name="Freeform 9005"/>
              <p:cNvSpPr>
                <a:spLocks/>
              </p:cNvSpPr>
              <p:nvPr/>
            </p:nvSpPr>
            <p:spPr bwMode="auto">
              <a:xfrm>
                <a:off x="2019" y="3100"/>
                <a:ext cx="62" cy="62"/>
              </a:xfrm>
              <a:custGeom>
                <a:avLst/>
                <a:gdLst>
                  <a:gd name="T0" fmla="*/ 62 w 62"/>
                  <a:gd name="T1" fmla="*/ 25 h 62"/>
                  <a:gd name="T2" fmla="*/ 58 w 62"/>
                  <a:gd name="T3" fmla="*/ 14 h 62"/>
                  <a:gd name="T4" fmla="*/ 48 w 62"/>
                  <a:gd name="T5" fmla="*/ 6 h 62"/>
                  <a:gd name="T6" fmla="*/ 37 w 62"/>
                  <a:gd name="T7" fmla="*/ 0 h 62"/>
                  <a:gd name="T8" fmla="*/ 25 w 62"/>
                  <a:gd name="T9" fmla="*/ 0 h 62"/>
                  <a:gd name="T10" fmla="*/ 14 w 62"/>
                  <a:gd name="T11" fmla="*/ 6 h 62"/>
                  <a:gd name="T12" fmla="*/ 6 w 62"/>
                  <a:gd name="T13" fmla="*/ 14 h 62"/>
                  <a:gd name="T14" fmla="*/ 0 w 62"/>
                  <a:gd name="T15" fmla="*/ 25 h 62"/>
                  <a:gd name="T16" fmla="*/ 0 w 62"/>
                  <a:gd name="T17" fmla="*/ 39 h 62"/>
                  <a:gd name="T18" fmla="*/ 6 w 62"/>
                  <a:gd name="T19" fmla="*/ 48 h 62"/>
                  <a:gd name="T20" fmla="*/ 14 w 62"/>
                  <a:gd name="T21" fmla="*/ 58 h 62"/>
                  <a:gd name="T22" fmla="*/ 25 w 62"/>
                  <a:gd name="T23" fmla="*/ 62 h 62"/>
                  <a:gd name="T24" fmla="*/ 37 w 62"/>
                  <a:gd name="T25" fmla="*/ 62 h 62"/>
                  <a:gd name="T26" fmla="*/ 48 w 62"/>
                  <a:gd name="T27" fmla="*/ 58 h 62"/>
                  <a:gd name="T28" fmla="*/ 58 w 62"/>
                  <a:gd name="T29" fmla="*/ 48 h 62"/>
                  <a:gd name="T30" fmla="*/ 62 w 62"/>
                  <a:gd name="T31" fmla="*/ 39 h 62"/>
                  <a:gd name="T32" fmla="*/ 62 w 62"/>
                  <a:gd name="T33" fmla="*/ 31 h 62"/>
                  <a:gd name="T34" fmla="*/ 60 w 62"/>
                  <a:gd name="T35" fmla="*/ 20 h 62"/>
                  <a:gd name="T36" fmla="*/ 52 w 62"/>
                  <a:gd name="T37" fmla="*/ 10 h 62"/>
                  <a:gd name="T38" fmla="*/ 42 w 62"/>
                  <a:gd name="T39" fmla="*/ 4 h 62"/>
                  <a:gd name="T40" fmla="*/ 31 w 62"/>
                  <a:gd name="T41" fmla="*/ 0 h 62"/>
                  <a:gd name="T42" fmla="*/ 19 w 62"/>
                  <a:gd name="T43" fmla="*/ 4 h 62"/>
                  <a:gd name="T44" fmla="*/ 10 w 62"/>
                  <a:gd name="T45" fmla="*/ 10 h 62"/>
                  <a:gd name="T46" fmla="*/ 4 w 62"/>
                  <a:gd name="T47" fmla="*/ 20 h 62"/>
                  <a:gd name="T48" fmla="*/ 0 w 62"/>
                  <a:gd name="T49" fmla="*/ 31 h 62"/>
                  <a:gd name="T50" fmla="*/ 4 w 62"/>
                  <a:gd name="T51" fmla="*/ 43 h 62"/>
                  <a:gd name="T52" fmla="*/ 10 w 62"/>
                  <a:gd name="T53" fmla="*/ 54 h 62"/>
                  <a:gd name="T54" fmla="*/ 19 w 62"/>
                  <a:gd name="T55" fmla="*/ 60 h 62"/>
                  <a:gd name="T56" fmla="*/ 31 w 62"/>
                  <a:gd name="T57" fmla="*/ 62 h 62"/>
                  <a:gd name="T58" fmla="*/ 42 w 62"/>
                  <a:gd name="T59" fmla="*/ 60 h 62"/>
                  <a:gd name="T60" fmla="*/ 52 w 62"/>
                  <a:gd name="T61" fmla="*/ 54 h 62"/>
                  <a:gd name="T62" fmla="*/ 60 w 62"/>
                  <a:gd name="T63" fmla="*/ 43 h 62"/>
                  <a:gd name="T64" fmla="*/ 62 w 62"/>
                  <a:gd name="T6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2">
                    <a:moveTo>
                      <a:pt x="62" y="31"/>
                    </a:moveTo>
                    <a:lnTo>
                      <a:pt x="62" y="25"/>
                    </a:lnTo>
                    <a:lnTo>
                      <a:pt x="60" y="20"/>
                    </a:lnTo>
                    <a:lnTo>
                      <a:pt x="58" y="14"/>
                    </a:lnTo>
                    <a:lnTo>
                      <a:pt x="54" y="10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2" y="45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7" y="62"/>
                    </a:lnTo>
                    <a:lnTo>
                      <a:pt x="42" y="60"/>
                    </a:lnTo>
                    <a:lnTo>
                      <a:pt x="48" y="58"/>
                    </a:lnTo>
                    <a:lnTo>
                      <a:pt x="54" y="54"/>
                    </a:lnTo>
                    <a:lnTo>
                      <a:pt x="58" y="48"/>
                    </a:lnTo>
                    <a:lnTo>
                      <a:pt x="60" y="45"/>
                    </a:lnTo>
                    <a:lnTo>
                      <a:pt x="62" y="39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25"/>
                    </a:lnTo>
                    <a:lnTo>
                      <a:pt x="60" y="20"/>
                    </a:lnTo>
                    <a:lnTo>
                      <a:pt x="56" y="14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9"/>
                    </a:lnTo>
                    <a:lnTo>
                      <a:pt x="4" y="43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6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7" y="62"/>
                    </a:lnTo>
                    <a:lnTo>
                      <a:pt x="42" y="60"/>
                    </a:lnTo>
                    <a:lnTo>
                      <a:pt x="48" y="56"/>
                    </a:lnTo>
                    <a:lnTo>
                      <a:pt x="52" y="54"/>
                    </a:lnTo>
                    <a:lnTo>
                      <a:pt x="56" y="48"/>
                    </a:lnTo>
                    <a:lnTo>
                      <a:pt x="60" y="43"/>
                    </a:lnTo>
                    <a:lnTo>
                      <a:pt x="62" y="39"/>
                    </a:lnTo>
                    <a:lnTo>
                      <a:pt x="62" y="31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FF7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77" name="Freeform 9006"/>
              <p:cNvSpPr>
                <a:spLocks/>
              </p:cNvSpPr>
              <p:nvPr/>
            </p:nvSpPr>
            <p:spPr bwMode="auto">
              <a:xfrm>
                <a:off x="2019" y="3100"/>
                <a:ext cx="62" cy="62"/>
              </a:xfrm>
              <a:custGeom>
                <a:avLst/>
                <a:gdLst>
                  <a:gd name="T0" fmla="*/ 62 w 62"/>
                  <a:gd name="T1" fmla="*/ 25 h 62"/>
                  <a:gd name="T2" fmla="*/ 56 w 62"/>
                  <a:gd name="T3" fmla="*/ 14 h 62"/>
                  <a:gd name="T4" fmla="*/ 48 w 62"/>
                  <a:gd name="T5" fmla="*/ 6 h 62"/>
                  <a:gd name="T6" fmla="*/ 37 w 62"/>
                  <a:gd name="T7" fmla="*/ 2 h 62"/>
                  <a:gd name="T8" fmla="*/ 25 w 62"/>
                  <a:gd name="T9" fmla="*/ 2 h 62"/>
                  <a:gd name="T10" fmla="*/ 14 w 62"/>
                  <a:gd name="T11" fmla="*/ 6 h 62"/>
                  <a:gd name="T12" fmla="*/ 6 w 62"/>
                  <a:gd name="T13" fmla="*/ 14 h 62"/>
                  <a:gd name="T14" fmla="*/ 2 w 62"/>
                  <a:gd name="T15" fmla="*/ 25 h 62"/>
                  <a:gd name="T16" fmla="*/ 2 w 62"/>
                  <a:gd name="T17" fmla="*/ 39 h 62"/>
                  <a:gd name="T18" fmla="*/ 6 w 62"/>
                  <a:gd name="T19" fmla="*/ 48 h 62"/>
                  <a:gd name="T20" fmla="*/ 14 w 62"/>
                  <a:gd name="T21" fmla="*/ 56 h 62"/>
                  <a:gd name="T22" fmla="*/ 25 w 62"/>
                  <a:gd name="T23" fmla="*/ 62 h 62"/>
                  <a:gd name="T24" fmla="*/ 37 w 62"/>
                  <a:gd name="T25" fmla="*/ 62 h 62"/>
                  <a:gd name="T26" fmla="*/ 48 w 62"/>
                  <a:gd name="T27" fmla="*/ 56 h 62"/>
                  <a:gd name="T28" fmla="*/ 56 w 62"/>
                  <a:gd name="T29" fmla="*/ 48 h 62"/>
                  <a:gd name="T30" fmla="*/ 62 w 62"/>
                  <a:gd name="T31" fmla="*/ 39 h 62"/>
                  <a:gd name="T32" fmla="*/ 62 w 62"/>
                  <a:gd name="T33" fmla="*/ 31 h 62"/>
                  <a:gd name="T34" fmla="*/ 60 w 62"/>
                  <a:gd name="T35" fmla="*/ 20 h 62"/>
                  <a:gd name="T36" fmla="*/ 52 w 62"/>
                  <a:gd name="T37" fmla="*/ 10 h 62"/>
                  <a:gd name="T38" fmla="*/ 42 w 62"/>
                  <a:gd name="T39" fmla="*/ 4 h 62"/>
                  <a:gd name="T40" fmla="*/ 31 w 62"/>
                  <a:gd name="T41" fmla="*/ 2 h 62"/>
                  <a:gd name="T42" fmla="*/ 19 w 62"/>
                  <a:gd name="T43" fmla="*/ 4 h 62"/>
                  <a:gd name="T44" fmla="*/ 10 w 62"/>
                  <a:gd name="T45" fmla="*/ 10 h 62"/>
                  <a:gd name="T46" fmla="*/ 4 w 62"/>
                  <a:gd name="T47" fmla="*/ 20 h 62"/>
                  <a:gd name="T48" fmla="*/ 2 w 62"/>
                  <a:gd name="T49" fmla="*/ 31 h 62"/>
                  <a:gd name="T50" fmla="*/ 4 w 62"/>
                  <a:gd name="T51" fmla="*/ 43 h 62"/>
                  <a:gd name="T52" fmla="*/ 10 w 62"/>
                  <a:gd name="T53" fmla="*/ 52 h 62"/>
                  <a:gd name="T54" fmla="*/ 19 w 62"/>
                  <a:gd name="T55" fmla="*/ 60 h 62"/>
                  <a:gd name="T56" fmla="*/ 31 w 62"/>
                  <a:gd name="T57" fmla="*/ 62 h 62"/>
                  <a:gd name="T58" fmla="*/ 42 w 62"/>
                  <a:gd name="T59" fmla="*/ 60 h 62"/>
                  <a:gd name="T60" fmla="*/ 52 w 62"/>
                  <a:gd name="T61" fmla="*/ 52 h 62"/>
                  <a:gd name="T62" fmla="*/ 60 w 62"/>
                  <a:gd name="T63" fmla="*/ 43 h 62"/>
                  <a:gd name="T64" fmla="*/ 62 w 62"/>
                  <a:gd name="T6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2">
                    <a:moveTo>
                      <a:pt x="62" y="31"/>
                    </a:moveTo>
                    <a:lnTo>
                      <a:pt x="62" y="25"/>
                    </a:lnTo>
                    <a:lnTo>
                      <a:pt x="60" y="20"/>
                    </a:lnTo>
                    <a:lnTo>
                      <a:pt x="56" y="14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9"/>
                    </a:lnTo>
                    <a:lnTo>
                      <a:pt x="4" y="43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6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7" y="62"/>
                    </a:lnTo>
                    <a:lnTo>
                      <a:pt x="42" y="60"/>
                    </a:lnTo>
                    <a:lnTo>
                      <a:pt x="48" y="56"/>
                    </a:lnTo>
                    <a:lnTo>
                      <a:pt x="52" y="54"/>
                    </a:lnTo>
                    <a:lnTo>
                      <a:pt x="56" y="48"/>
                    </a:lnTo>
                    <a:lnTo>
                      <a:pt x="60" y="43"/>
                    </a:lnTo>
                    <a:lnTo>
                      <a:pt x="62" y="39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0" y="25"/>
                    </a:lnTo>
                    <a:lnTo>
                      <a:pt x="60" y="20"/>
                    </a:lnTo>
                    <a:lnTo>
                      <a:pt x="56" y="16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2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2" y="37"/>
                    </a:lnTo>
                    <a:lnTo>
                      <a:pt x="4" y="43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7" y="62"/>
                    </a:lnTo>
                    <a:lnTo>
                      <a:pt x="42" y="60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3"/>
                    </a:lnTo>
                    <a:lnTo>
                      <a:pt x="60" y="37"/>
                    </a:lnTo>
                    <a:lnTo>
                      <a:pt x="62" y="31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FF7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78" name="Freeform 9007"/>
              <p:cNvSpPr>
                <a:spLocks/>
              </p:cNvSpPr>
              <p:nvPr/>
            </p:nvSpPr>
            <p:spPr bwMode="auto">
              <a:xfrm>
                <a:off x="2021" y="3102"/>
                <a:ext cx="60" cy="60"/>
              </a:xfrm>
              <a:custGeom>
                <a:avLst/>
                <a:gdLst>
                  <a:gd name="T0" fmla="*/ 58 w 60"/>
                  <a:gd name="T1" fmla="*/ 23 h 60"/>
                  <a:gd name="T2" fmla="*/ 54 w 60"/>
                  <a:gd name="T3" fmla="*/ 14 h 60"/>
                  <a:gd name="T4" fmla="*/ 46 w 60"/>
                  <a:gd name="T5" fmla="*/ 4 h 60"/>
                  <a:gd name="T6" fmla="*/ 35 w 60"/>
                  <a:gd name="T7" fmla="*/ 0 h 60"/>
                  <a:gd name="T8" fmla="*/ 23 w 60"/>
                  <a:gd name="T9" fmla="*/ 0 h 60"/>
                  <a:gd name="T10" fmla="*/ 12 w 60"/>
                  <a:gd name="T11" fmla="*/ 4 h 60"/>
                  <a:gd name="T12" fmla="*/ 4 w 60"/>
                  <a:gd name="T13" fmla="*/ 14 h 60"/>
                  <a:gd name="T14" fmla="*/ 0 w 60"/>
                  <a:gd name="T15" fmla="*/ 23 h 60"/>
                  <a:gd name="T16" fmla="*/ 0 w 60"/>
                  <a:gd name="T17" fmla="*/ 35 h 60"/>
                  <a:gd name="T18" fmla="*/ 4 w 60"/>
                  <a:gd name="T19" fmla="*/ 46 h 60"/>
                  <a:gd name="T20" fmla="*/ 12 w 60"/>
                  <a:gd name="T21" fmla="*/ 54 h 60"/>
                  <a:gd name="T22" fmla="*/ 23 w 60"/>
                  <a:gd name="T23" fmla="*/ 60 h 60"/>
                  <a:gd name="T24" fmla="*/ 35 w 60"/>
                  <a:gd name="T25" fmla="*/ 60 h 60"/>
                  <a:gd name="T26" fmla="*/ 46 w 60"/>
                  <a:gd name="T27" fmla="*/ 54 h 60"/>
                  <a:gd name="T28" fmla="*/ 54 w 60"/>
                  <a:gd name="T29" fmla="*/ 46 h 60"/>
                  <a:gd name="T30" fmla="*/ 58 w 60"/>
                  <a:gd name="T31" fmla="*/ 35 h 60"/>
                  <a:gd name="T32" fmla="*/ 60 w 60"/>
                  <a:gd name="T33" fmla="*/ 29 h 60"/>
                  <a:gd name="T34" fmla="*/ 56 w 60"/>
                  <a:gd name="T35" fmla="*/ 18 h 60"/>
                  <a:gd name="T36" fmla="*/ 50 w 60"/>
                  <a:gd name="T37" fmla="*/ 8 h 60"/>
                  <a:gd name="T38" fmla="*/ 40 w 60"/>
                  <a:gd name="T39" fmla="*/ 2 h 60"/>
                  <a:gd name="T40" fmla="*/ 29 w 60"/>
                  <a:gd name="T41" fmla="*/ 0 h 60"/>
                  <a:gd name="T42" fmla="*/ 17 w 60"/>
                  <a:gd name="T43" fmla="*/ 2 h 60"/>
                  <a:gd name="T44" fmla="*/ 8 w 60"/>
                  <a:gd name="T45" fmla="*/ 8 h 60"/>
                  <a:gd name="T46" fmla="*/ 2 w 60"/>
                  <a:gd name="T47" fmla="*/ 18 h 60"/>
                  <a:gd name="T48" fmla="*/ 0 w 60"/>
                  <a:gd name="T49" fmla="*/ 29 h 60"/>
                  <a:gd name="T50" fmla="*/ 2 w 60"/>
                  <a:gd name="T51" fmla="*/ 41 h 60"/>
                  <a:gd name="T52" fmla="*/ 8 w 60"/>
                  <a:gd name="T53" fmla="*/ 50 h 60"/>
                  <a:gd name="T54" fmla="*/ 17 w 60"/>
                  <a:gd name="T55" fmla="*/ 56 h 60"/>
                  <a:gd name="T56" fmla="*/ 29 w 60"/>
                  <a:gd name="T57" fmla="*/ 60 h 60"/>
                  <a:gd name="T58" fmla="*/ 40 w 60"/>
                  <a:gd name="T59" fmla="*/ 56 h 60"/>
                  <a:gd name="T60" fmla="*/ 50 w 60"/>
                  <a:gd name="T61" fmla="*/ 50 h 60"/>
                  <a:gd name="T62" fmla="*/ 56 w 60"/>
                  <a:gd name="T63" fmla="*/ 41 h 60"/>
                  <a:gd name="T64" fmla="*/ 60 w 60"/>
                  <a:gd name="T65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60">
                    <a:moveTo>
                      <a:pt x="60" y="29"/>
                    </a:moveTo>
                    <a:lnTo>
                      <a:pt x="58" y="23"/>
                    </a:lnTo>
                    <a:lnTo>
                      <a:pt x="58" y="18"/>
                    </a:lnTo>
                    <a:lnTo>
                      <a:pt x="54" y="14"/>
                    </a:lnTo>
                    <a:lnTo>
                      <a:pt x="50" y="8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2" y="54"/>
                    </a:lnTo>
                    <a:lnTo>
                      <a:pt x="17" y="58"/>
                    </a:lnTo>
                    <a:lnTo>
                      <a:pt x="23" y="60"/>
                    </a:lnTo>
                    <a:lnTo>
                      <a:pt x="29" y="60"/>
                    </a:lnTo>
                    <a:lnTo>
                      <a:pt x="35" y="60"/>
                    </a:lnTo>
                    <a:lnTo>
                      <a:pt x="40" y="58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8" y="41"/>
                    </a:lnTo>
                    <a:lnTo>
                      <a:pt x="58" y="35"/>
                    </a:lnTo>
                    <a:lnTo>
                      <a:pt x="60" y="29"/>
                    </a:lnTo>
                    <a:lnTo>
                      <a:pt x="60" y="29"/>
                    </a:lnTo>
                    <a:lnTo>
                      <a:pt x="58" y="23"/>
                    </a:lnTo>
                    <a:lnTo>
                      <a:pt x="56" y="18"/>
                    </a:lnTo>
                    <a:lnTo>
                      <a:pt x="54" y="14"/>
                    </a:lnTo>
                    <a:lnTo>
                      <a:pt x="50" y="8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4" y="6"/>
                    </a:lnTo>
                    <a:lnTo>
                      <a:pt x="8" y="8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4" y="54"/>
                    </a:lnTo>
                    <a:lnTo>
                      <a:pt x="17" y="56"/>
                    </a:lnTo>
                    <a:lnTo>
                      <a:pt x="23" y="58"/>
                    </a:lnTo>
                    <a:lnTo>
                      <a:pt x="29" y="60"/>
                    </a:lnTo>
                    <a:lnTo>
                      <a:pt x="35" y="58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1"/>
                    </a:lnTo>
                    <a:lnTo>
                      <a:pt x="58" y="35"/>
                    </a:lnTo>
                    <a:lnTo>
                      <a:pt x="60" y="29"/>
                    </a:lnTo>
                    <a:lnTo>
                      <a:pt x="60" y="29"/>
                    </a:lnTo>
                    <a:close/>
                  </a:path>
                </a:pathLst>
              </a:custGeom>
              <a:solidFill>
                <a:srgbClr val="FF7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79" name="Freeform 9008"/>
              <p:cNvSpPr>
                <a:spLocks/>
              </p:cNvSpPr>
              <p:nvPr/>
            </p:nvSpPr>
            <p:spPr bwMode="auto">
              <a:xfrm>
                <a:off x="2021" y="3102"/>
                <a:ext cx="60" cy="60"/>
              </a:xfrm>
              <a:custGeom>
                <a:avLst/>
                <a:gdLst>
                  <a:gd name="T0" fmla="*/ 58 w 60"/>
                  <a:gd name="T1" fmla="*/ 23 h 60"/>
                  <a:gd name="T2" fmla="*/ 54 w 60"/>
                  <a:gd name="T3" fmla="*/ 14 h 60"/>
                  <a:gd name="T4" fmla="*/ 46 w 60"/>
                  <a:gd name="T5" fmla="*/ 6 h 60"/>
                  <a:gd name="T6" fmla="*/ 35 w 60"/>
                  <a:gd name="T7" fmla="*/ 0 h 60"/>
                  <a:gd name="T8" fmla="*/ 23 w 60"/>
                  <a:gd name="T9" fmla="*/ 0 h 60"/>
                  <a:gd name="T10" fmla="*/ 14 w 60"/>
                  <a:gd name="T11" fmla="*/ 6 h 60"/>
                  <a:gd name="T12" fmla="*/ 4 w 60"/>
                  <a:gd name="T13" fmla="*/ 14 h 60"/>
                  <a:gd name="T14" fmla="*/ 0 w 60"/>
                  <a:gd name="T15" fmla="*/ 23 h 60"/>
                  <a:gd name="T16" fmla="*/ 0 w 60"/>
                  <a:gd name="T17" fmla="*/ 35 h 60"/>
                  <a:gd name="T18" fmla="*/ 4 w 60"/>
                  <a:gd name="T19" fmla="*/ 46 h 60"/>
                  <a:gd name="T20" fmla="*/ 14 w 60"/>
                  <a:gd name="T21" fmla="*/ 54 h 60"/>
                  <a:gd name="T22" fmla="*/ 23 w 60"/>
                  <a:gd name="T23" fmla="*/ 58 h 60"/>
                  <a:gd name="T24" fmla="*/ 35 w 60"/>
                  <a:gd name="T25" fmla="*/ 58 h 60"/>
                  <a:gd name="T26" fmla="*/ 46 w 60"/>
                  <a:gd name="T27" fmla="*/ 54 h 60"/>
                  <a:gd name="T28" fmla="*/ 54 w 60"/>
                  <a:gd name="T29" fmla="*/ 46 h 60"/>
                  <a:gd name="T30" fmla="*/ 58 w 60"/>
                  <a:gd name="T31" fmla="*/ 35 h 60"/>
                  <a:gd name="T32" fmla="*/ 58 w 60"/>
                  <a:gd name="T33" fmla="*/ 29 h 60"/>
                  <a:gd name="T34" fmla="*/ 56 w 60"/>
                  <a:gd name="T35" fmla="*/ 18 h 60"/>
                  <a:gd name="T36" fmla="*/ 50 w 60"/>
                  <a:gd name="T37" fmla="*/ 10 h 60"/>
                  <a:gd name="T38" fmla="*/ 40 w 60"/>
                  <a:gd name="T39" fmla="*/ 2 h 60"/>
                  <a:gd name="T40" fmla="*/ 29 w 60"/>
                  <a:gd name="T41" fmla="*/ 0 h 60"/>
                  <a:gd name="T42" fmla="*/ 17 w 60"/>
                  <a:gd name="T43" fmla="*/ 2 h 60"/>
                  <a:gd name="T44" fmla="*/ 10 w 60"/>
                  <a:gd name="T45" fmla="*/ 10 h 60"/>
                  <a:gd name="T46" fmla="*/ 2 w 60"/>
                  <a:gd name="T47" fmla="*/ 18 h 60"/>
                  <a:gd name="T48" fmla="*/ 0 w 60"/>
                  <a:gd name="T49" fmla="*/ 29 h 60"/>
                  <a:gd name="T50" fmla="*/ 2 w 60"/>
                  <a:gd name="T51" fmla="*/ 41 h 60"/>
                  <a:gd name="T52" fmla="*/ 10 w 60"/>
                  <a:gd name="T53" fmla="*/ 50 h 60"/>
                  <a:gd name="T54" fmla="*/ 17 w 60"/>
                  <a:gd name="T55" fmla="*/ 56 h 60"/>
                  <a:gd name="T56" fmla="*/ 29 w 60"/>
                  <a:gd name="T57" fmla="*/ 58 h 60"/>
                  <a:gd name="T58" fmla="*/ 40 w 60"/>
                  <a:gd name="T59" fmla="*/ 56 h 60"/>
                  <a:gd name="T60" fmla="*/ 50 w 60"/>
                  <a:gd name="T61" fmla="*/ 50 h 60"/>
                  <a:gd name="T62" fmla="*/ 56 w 60"/>
                  <a:gd name="T63" fmla="*/ 41 h 60"/>
                  <a:gd name="T64" fmla="*/ 58 w 60"/>
                  <a:gd name="T65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60">
                    <a:moveTo>
                      <a:pt x="60" y="29"/>
                    </a:moveTo>
                    <a:lnTo>
                      <a:pt x="58" y="23"/>
                    </a:lnTo>
                    <a:lnTo>
                      <a:pt x="56" y="18"/>
                    </a:lnTo>
                    <a:lnTo>
                      <a:pt x="54" y="14"/>
                    </a:lnTo>
                    <a:lnTo>
                      <a:pt x="50" y="8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4" y="6"/>
                    </a:lnTo>
                    <a:lnTo>
                      <a:pt x="8" y="8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4" y="54"/>
                    </a:lnTo>
                    <a:lnTo>
                      <a:pt x="17" y="56"/>
                    </a:lnTo>
                    <a:lnTo>
                      <a:pt x="23" y="58"/>
                    </a:lnTo>
                    <a:lnTo>
                      <a:pt x="29" y="60"/>
                    </a:lnTo>
                    <a:lnTo>
                      <a:pt x="35" y="58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1"/>
                    </a:lnTo>
                    <a:lnTo>
                      <a:pt x="58" y="35"/>
                    </a:lnTo>
                    <a:lnTo>
                      <a:pt x="60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6" y="18"/>
                    </a:lnTo>
                    <a:lnTo>
                      <a:pt x="54" y="14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6" y="46"/>
                    </a:lnTo>
                    <a:lnTo>
                      <a:pt x="10" y="50"/>
                    </a:lnTo>
                    <a:lnTo>
                      <a:pt x="14" y="54"/>
                    </a:lnTo>
                    <a:lnTo>
                      <a:pt x="17" y="56"/>
                    </a:lnTo>
                    <a:lnTo>
                      <a:pt x="23" y="58"/>
                    </a:lnTo>
                    <a:lnTo>
                      <a:pt x="29" y="58"/>
                    </a:lnTo>
                    <a:lnTo>
                      <a:pt x="35" y="58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1"/>
                    </a:lnTo>
                    <a:lnTo>
                      <a:pt x="58" y="35"/>
                    </a:lnTo>
                    <a:lnTo>
                      <a:pt x="58" y="29"/>
                    </a:lnTo>
                    <a:lnTo>
                      <a:pt x="60" y="29"/>
                    </a:lnTo>
                    <a:close/>
                  </a:path>
                </a:pathLst>
              </a:custGeom>
              <a:solidFill>
                <a:srgbClr val="FF79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80" name="Freeform 9009"/>
              <p:cNvSpPr>
                <a:spLocks/>
              </p:cNvSpPr>
              <p:nvPr/>
            </p:nvSpPr>
            <p:spPr bwMode="auto">
              <a:xfrm>
                <a:off x="2021" y="3102"/>
                <a:ext cx="58" cy="58"/>
              </a:xfrm>
              <a:custGeom>
                <a:avLst/>
                <a:gdLst>
                  <a:gd name="T0" fmla="*/ 58 w 58"/>
                  <a:gd name="T1" fmla="*/ 23 h 58"/>
                  <a:gd name="T2" fmla="*/ 54 w 58"/>
                  <a:gd name="T3" fmla="*/ 14 h 58"/>
                  <a:gd name="T4" fmla="*/ 46 w 58"/>
                  <a:gd name="T5" fmla="*/ 6 h 58"/>
                  <a:gd name="T6" fmla="*/ 35 w 58"/>
                  <a:gd name="T7" fmla="*/ 2 h 58"/>
                  <a:gd name="T8" fmla="*/ 23 w 58"/>
                  <a:gd name="T9" fmla="*/ 2 h 58"/>
                  <a:gd name="T10" fmla="*/ 14 w 58"/>
                  <a:gd name="T11" fmla="*/ 6 h 58"/>
                  <a:gd name="T12" fmla="*/ 6 w 58"/>
                  <a:gd name="T13" fmla="*/ 14 h 58"/>
                  <a:gd name="T14" fmla="*/ 0 w 58"/>
                  <a:gd name="T15" fmla="*/ 23 h 58"/>
                  <a:gd name="T16" fmla="*/ 0 w 58"/>
                  <a:gd name="T17" fmla="*/ 35 h 58"/>
                  <a:gd name="T18" fmla="*/ 6 w 58"/>
                  <a:gd name="T19" fmla="*/ 46 h 58"/>
                  <a:gd name="T20" fmla="*/ 14 w 58"/>
                  <a:gd name="T21" fmla="*/ 54 h 58"/>
                  <a:gd name="T22" fmla="*/ 23 w 58"/>
                  <a:gd name="T23" fmla="*/ 58 h 58"/>
                  <a:gd name="T24" fmla="*/ 35 w 58"/>
                  <a:gd name="T25" fmla="*/ 58 h 58"/>
                  <a:gd name="T26" fmla="*/ 46 w 58"/>
                  <a:gd name="T27" fmla="*/ 54 h 58"/>
                  <a:gd name="T28" fmla="*/ 54 w 58"/>
                  <a:gd name="T29" fmla="*/ 46 h 58"/>
                  <a:gd name="T30" fmla="*/ 58 w 58"/>
                  <a:gd name="T31" fmla="*/ 35 h 58"/>
                  <a:gd name="T32" fmla="*/ 58 w 58"/>
                  <a:gd name="T33" fmla="*/ 29 h 58"/>
                  <a:gd name="T34" fmla="*/ 56 w 58"/>
                  <a:gd name="T35" fmla="*/ 19 h 58"/>
                  <a:gd name="T36" fmla="*/ 50 w 58"/>
                  <a:gd name="T37" fmla="*/ 10 h 58"/>
                  <a:gd name="T38" fmla="*/ 40 w 58"/>
                  <a:gd name="T39" fmla="*/ 4 h 58"/>
                  <a:gd name="T40" fmla="*/ 29 w 58"/>
                  <a:gd name="T41" fmla="*/ 2 h 58"/>
                  <a:gd name="T42" fmla="*/ 17 w 58"/>
                  <a:gd name="T43" fmla="*/ 4 h 58"/>
                  <a:gd name="T44" fmla="*/ 10 w 58"/>
                  <a:gd name="T45" fmla="*/ 10 h 58"/>
                  <a:gd name="T46" fmla="*/ 4 w 58"/>
                  <a:gd name="T47" fmla="*/ 19 h 58"/>
                  <a:gd name="T48" fmla="*/ 0 w 58"/>
                  <a:gd name="T49" fmla="*/ 29 h 58"/>
                  <a:gd name="T50" fmla="*/ 4 w 58"/>
                  <a:gd name="T51" fmla="*/ 41 h 58"/>
                  <a:gd name="T52" fmla="*/ 10 w 58"/>
                  <a:gd name="T53" fmla="*/ 50 h 58"/>
                  <a:gd name="T54" fmla="*/ 17 w 58"/>
                  <a:gd name="T55" fmla="*/ 56 h 58"/>
                  <a:gd name="T56" fmla="*/ 29 w 58"/>
                  <a:gd name="T57" fmla="*/ 58 h 58"/>
                  <a:gd name="T58" fmla="*/ 40 w 58"/>
                  <a:gd name="T59" fmla="*/ 56 h 58"/>
                  <a:gd name="T60" fmla="*/ 50 w 58"/>
                  <a:gd name="T61" fmla="*/ 50 h 58"/>
                  <a:gd name="T62" fmla="*/ 56 w 58"/>
                  <a:gd name="T63" fmla="*/ 41 h 58"/>
                  <a:gd name="T64" fmla="*/ 58 w 58"/>
                  <a:gd name="T65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8">
                    <a:moveTo>
                      <a:pt x="58" y="29"/>
                    </a:moveTo>
                    <a:lnTo>
                      <a:pt x="58" y="23"/>
                    </a:lnTo>
                    <a:lnTo>
                      <a:pt x="56" y="18"/>
                    </a:lnTo>
                    <a:lnTo>
                      <a:pt x="54" y="14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6" y="46"/>
                    </a:lnTo>
                    <a:lnTo>
                      <a:pt x="10" y="50"/>
                    </a:lnTo>
                    <a:lnTo>
                      <a:pt x="14" y="54"/>
                    </a:lnTo>
                    <a:lnTo>
                      <a:pt x="17" y="56"/>
                    </a:lnTo>
                    <a:lnTo>
                      <a:pt x="23" y="58"/>
                    </a:lnTo>
                    <a:lnTo>
                      <a:pt x="29" y="58"/>
                    </a:lnTo>
                    <a:lnTo>
                      <a:pt x="35" y="58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1"/>
                    </a:lnTo>
                    <a:lnTo>
                      <a:pt x="58" y="35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6" y="19"/>
                    </a:lnTo>
                    <a:lnTo>
                      <a:pt x="52" y="14"/>
                    </a:lnTo>
                    <a:lnTo>
                      <a:pt x="50" y="10"/>
                    </a:lnTo>
                    <a:lnTo>
                      <a:pt x="44" y="6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4" y="19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5"/>
                    </a:lnTo>
                    <a:lnTo>
                      <a:pt x="4" y="41"/>
                    </a:lnTo>
                    <a:lnTo>
                      <a:pt x="6" y="46"/>
                    </a:lnTo>
                    <a:lnTo>
                      <a:pt x="10" y="50"/>
                    </a:lnTo>
                    <a:lnTo>
                      <a:pt x="14" y="54"/>
                    </a:lnTo>
                    <a:lnTo>
                      <a:pt x="17" y="56"/>
                    </a:lnTo>
                    <a:lnTo>
                      <a:pt x="23" y="58"/>
                    </a:lnTo>
                    <a:lnTo>
                      <a:pt x="29" y="58"/>
                    </a:lnTo>
                    <a:lnTo>
                      <a:pt x="35" y="58"/>
                    </a:lnTo>
                    <a:lnTo>
                      <a:pt x="40" y="56"/>
                    </a:lnTo>
                    <a:lnTo>
                      <a:pt x="44" y="54"/>
                    </a:lnTo>
                    <a:lnTo>
                      <a:pt x="50" y="50"/>
                    </a:lnTo>
                    <a:lnTo>
                      <a:pt x="52" y="46"/>
                    </a:lnTo>
                    <a:lnTo>
                      <a:pt x="56" y="41"/>
                    </a:lnTo>
                    <a:lnTo>
                      <a:pt x="58" y="35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FF79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81" name="Freeform 9010"/>
              <p:cNvSpPr>
                <a:spLocks/>
              </p:cNvSpPr>
              <p:nvPr/>
            </p:nvSpPr>
            <p:spPr bwMode="auto">
              <a:xfrm>
                <a:off x="2021" y="3104"/>
                <a:ext cx="58" cy="56"/>
              </a:xfrm>
              <a:custGeom>
                <a:avLst/>
                <a:gdLst>
                  <a:gd name="T0" fmla="*/ 58 w 58"/>
                  <a:gd name="T1" fmla="*/ 21 h 56"/>
                  <a:gd name="T2" fmla="*/ 52 w 58"/>
                  <a:gd name="T3" fmla="*/ 12 h 56"/>
                  <a:gd name="T4" fmla="*/ 44 w 58"/>
                  <a:gd name="T5" fmla="*/ 4 h 56"/>
                  <a:gd name="T6" fmla="*/ 35 w 58"/>
                  <a:gd name="T7" fmla="*/ 0 h 56"/>
                  <a:gd name="T8" fmla="*/ 23 w 58"/>
                  <a:gd name="T9" fmla="*/ 0 h 56"/>
                  <a:gd name="T10" fmla="*/ 14 w 58"/>
                  <a:gd name="T11" fmla="*/ 4 h 56"/>
                  <a:gd name="T12" fmla="*/ 6 w 58"/>
                  <a:gd name="T13" fmla="*/ 12 h 56"/>
                  <a:gd name="T14" fmla="*/ 2 w 58"/>
                  <a:gd name="T15" fmla="*/ 21 h 56"/>
                  <a:gd name="T16" fmla="*/ 2 w 58"/>
                  <a:gd name="T17" fmla="*/ 33 h 56"/>
                  <a:gd name="T18" fmla="*/ 6 w 58"/>
                  <a:gd name="T19" fmla="*/ 44 h 56"/>
                  <a:gd name="T20" fmla="*/ 14 w 58"/>
                  <a:gd name="T21" fmla="*/ 52 h 56"/>
                  <a:gd name="T22" fmla="*/ 23 w 58"/>
                  <a:gd name="T23" fmla="*/ 56 h 56"/>
                  <a:gd name="T24" fmla="*/ 35 w 58"/>
                  <a:gd name="T25" fmla="*/ 56 h 56"/>
                  <a:gd name="T26" fmla="*/ 44 w 58"/>
                  <a:gd name="T27" fmla="*/ 52 h 56"/>
                  <a:gd name="T28" fmla="*/ 52 w 58"/>
                  <a:gd name="T29" fmla="*/ 44 h 56"/>
                  <a:gd name="T30" fmla="*/ 58 w 58"/>
                  <a:gd name="T31" fmla="*/ 33 h 56"/>
                  <a:gd name="T32" fmla="*/ 58 w 58"/>
                  <a:gd name="T33" fmla="*/ 27 h 56"/>
                  <a:gd name="T34" fmla="*/ 56 w 58"/>
                  <a:gd name="T35" fmla="*/ 17 h 56"/>
                  <a:gd name="T36" fmla="*/ 48 w 58"/>
                  <a:gd name="T37" fmla="*/ 8 h 56"/>
                  <a:gd name="T38" fmla="*/ 40 w 58"/>
                  <a:gd name="T39" fmla="*/ 2 h 56"/>
                  <a:gd name="T40" fmla="*/ 29 w 58"/>
                  <a:gd name="T41" fmla="*/ 0 h 56"/>
                  <a:gd name="T42" fmla="*/ 19 w 58"/>
                  <a:gd name="T43" fmla="*/ 2 h 56"/>
                  <a:gd name="T44" fmla="*/ 10 w 58"/>
                  <a:gd name="T45" fmla="*/ 8 h 56"/>
                  <a:gd name="T46" fmla="*/ 4 w 58"/>
                  <a:gd name="T47" fmla="*/ 17 h 56"/>
                  <a:gd name="T48" fmla="*/ 2 w 58"/>
                  <a:gd name="T49" fmla="*/ 27 h 56"/>
                  <a:gd name="T50" fmla="*/ 4 w 58"/>
                  <a:gd name="T51" fmla="*/ 39 h 56"/>
                  <a:gd name="T52" fmla="*/ 10 w 58"/>
                  <a:gd name="T53" fmla="*/ 48 h 56"/>
                  <a:gd name="T54" fmla="*/ 19 w 58"/>
                  <a:gd name="T55" fmla="*/ 54 h 56"/>
                  <a:gd name="T56" fmla="*/ 29 w 58"/>
                  <a:gd name="T57" fmla="*/ 56 h 56"/>
                  <a:gd name="T58" fmla="*/ 40 w 58"/>
                  <a:gd name="T59" fmla="*/ 54 h 56"/>
                  <a:gd name="T60" fmla="*/ 48 w 58"/>
                  <a:gd name="T61" fmla="*/ 48 h 56"/>
                  <a:gd name="T62" fmla="*/ 56 w 58"/>
                  <a:gd name="T63" fmla="*/ 39 h 56"/>
                  <a:gd name="T64" fmla="*/ 58 w 58"/>
                  <a:gd name="T6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6">
                    <a:moveTo>
                      <a:pt x="58" y="27"/>
                    </a:moveTo>
                    <a:lnTo>
                      <a:pt x="58" y="21"/>
                    </a:lnTo>
                    <a:lnTo>
                      <a:pt x="56" y="17"/>
                    </a:lnTo>
                    <a:lnTo>
                      <a:pt x="52" y="12"/>
                    </a:lnTo>
                    <a:lnTo>
                      <a:pt x="50" y="8"/>
                    </a:lnTo>
                    <a:lnTo>
                      <a:pt x="44" y="4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6" y="12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3"/>
                    </a:lnTo>
                    <a:lnTo>
                      <a:pt x="4" y="39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4" y="52"/>
                    </a:lnTo>
                    <a:lnTo>
                      <a:pt x="17" y="54"/>
                    </a:lnTo>
                    <a:lnTo>
                      <a:pt x="23" y="56"/>
                    </a:lnTo>
                    <a:lnTo>
                      <a:pt x="29" y="56"/>
                    </a:lnTo>
                    <a:lnTo>
                      <a:pt x="35" y="56"/>
                    </a:lnTo>
                    <a:lnTo>
                      <a:pt x="40" y="54"/>
                    </a:lnTo>
                    <a:lnTo>
                      <a:pt x="44" y="52"/>
                    </a:lnTo>
                    <a:lnTo>
                      <a:pt x="50" y="48"/>
                    </a:lnTo>
                    <a:lnTo>
                      <a:pt x="52" y="44"/>
                    </a:lnTo>
                    <a:lnTo>
                      <a:pt x="56" y="39"/>
                    </a:lnTo>
                    <a:lnTo>
                      <a:pt x="58" y="33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6" y="21"/>
                    </a:lnTo>
                    <a:lnTo>
                      <a:pt x="56" y="17"/>
                    </a:lnTo>
                    <a:lnTo>
                      <a:pt x="52" y="12"/>
                    </a:lnTo>
                    <a:lnTo>
                      <a:pt x="48" y="8"/>
                    </a:lnTo>
                    <a:lnTo>
                      <a:pt x="44" y="4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6" y="12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4" y="39"/>
                    </a:lnTo>
                    <a:lnTo>
                      <a:pt x="6" y="42"/>
                    </a:lnTo>
                    <a:lnTo>
                      <a:pt x="10" y="48"/>
                    </a:lnTo>
                    <a:lnTo>
                      <a:pt x="14" y="50"/>
                    </a:lnTo>
                    <a:lnTo>
                      <a:pt x="19" y="54"/>
                    </a:lnTo>
                    <a:lnTo>
                      <a:pt x="23" y="54"/>
                    </a:lnTo>
                    <a:lnTo>
                      <a:pt x="29" y="56"/>
                    </a:lnTo>
                    <a:lnTo>
                      <a:pt x="35" y="54"/>
                    </a:lnTo>
                    <a:lnTo>
                      <a:pt x="40" y="54"/>
                    </a:lnTo>
                    <a:lnTo>
                      <a:pt x="44" y="50"/>
                    </a:lnTo>
                    <a:lnTo>
                      <a:pt x="48" y="48"/>
                    </a:lnTo>
                    <a:lnTo>
                      <a:pt x="52" y="42"/>
                    </a:lnTo>
                    <a:lnTo>
                      <a:pt x="56" y="39"/>
                    </a:lnTo>
                    <a:lnTo>
                      <a:pt x="56" y="33"/>
                    </a:lnTo>
                    <a:lnTo>
                      <a:pt x="58" y="27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FF7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82" name="Freeform 9011"/>
              <p:cNvSpPr>
                <a:spLocks/>
              </p:cNvSpPr>
              <p:nvPr/>
            </p:nvSpPr>
            <p:spPr bwMode="auto">
              <a:xfrm>
                <a:off x="2023" y="3104"/>
                <a:ext cx="56" cy="56"/>
              </a:xfrm>
              <a:custGeom>
                <a:avLst/>
                <a:gdLst>
                  <a:gd name="T0" fmla="*/ 54 w 56"/>
                  <a:gd name="T1" fmla="*/ 21 h 56"/>
                  <a:gd name="T2" fmla="*/ 50 w 56"/>
                  <a:gd name="T3" fmla="*/ 12 h 56"/>
                  <a:gd name="T4" fmla="*/ 42 w 56"/>
                  <a:gd name="T5" fmla="*/ 4 h 56"/>
                  <a:gd name="T6" fmla="*/ 33 w 56"/>
                  <a:gd name="T7" fmla="*/ 0 h 56"/>
                  <a:gd name="T8" fmla="*/ 21 w 56"/>
                  <a:gd name="T9" fmla="*/ 0 h 56"/>
                  <a:gd name="T10" fmla="*/ 12 w 56"/>
                  <a:gd name="T11" fmla="*/ 4 h 56"/>
                  <a:gd name="T12" fmla="*/ 4 w 56"/>
                  <a:gd name="T13" fmla="*/ 12 h 56"/>
                  <a:gd name="T14" fmla="*/ 0 w 56"/>
                  <a:gd name="T15" fmla="*/ 21 h 56"/>
                  <a:gd name="T16" fmla="*/ 0 w 56"/>
                  <a:gd name="T17" fmla="*/ 33 h 56"/>
                  <a:gd name="T18" fmla="*/ 4 w 56"/>
                  <a:gd name="T19" fmla="*/ 42 h 56"/>
                  <a:gd name="T20" fmla="*/ 12 w 56"/>
                  <a:gd name="T21" fmla="*/ 50 h 56"/>
                  <a:gd name="T22" fmla="*/ 21 w 56"/>
                  <a:gd name="T23" fmla="*/ 54 h 56"/>
                  <a:gd name="T24" fmla="*/ 33 w 56"/>
                  <a:gd name="T25" fmla="*/ 54 h 56"/>
                  <a:gd name="T26" fmla="*/ 42 w 56"/>
                  <a:gd name="T27" fmla="*/ 50 h 56"/>
                  <a:gd name="T28" fmla="*/ 50 w 56"/>
                  <a:gd name="T29" fmla="*/ 42 h 56"/>
                  <a:gd name="T30" fmla="*/ 54 w 56"/>
                  <a:gd name="T31" fmla="*/ 33 h 56"/>
                  <a:gd name="T32" fmla="*/ 54 w 56"/>
                  <a:gd name="T33" fmla="*/ 27 h 56"/>
                  <a:gd name="T34" fmla="*/ 52 w 56"/>
                  <a:gd name="T35" fmla="*/ 17 h 56"/>
                  <a:gd name="T36" fmla="*/ 46 w 56"/>
                  <a:gd name="T37" fmla="*/ 8 h 56"/>
                  <a:gd name="T38" fmla="*/ 38 w 56"/>
                  <a:gd name="T39" fmla="*/ 2 h 56"/>
                  <a:gd name="T40" fmla="*/ 27 w 56"/>
                  <a:gd name="T41" fmla="*/ 0 h 56"/>
                  <a:gd name="T42" fmla="*/ 17 w 56"/>
                  <a:gd name="T43" fmla="*/ 2 h 56"/>
                  <a:gd name="T44" fmla="*/ 8 w 56"/>
                  <a:gd name="T45" fmla="*/ 8 h 56"/>
                  <a:gd name="T46" fmla="*/ 2 w 56"/>
                  <a:gd name="T47" fmla="*/ 17 h 56"/>
                  <a:gd name="T48" fmla="*/ 0 w 56"/>
                  <a:gd name="T49" fmla="*/ 27 h 56"/>
                  <a:gd name="T50" fmla="*/ 2 w 56"/>
                  <a:gd name="T51" fmla="*/ 39 h 56"/>
                  <a:gd name="T52" fmla="*/ 8 w 56"/>
                  <a:gd name="T53" fmla="*/ 46 h 56"/>
                  <a:gd name="T54" fmla="*/ 17 w 56"/>
                  <a:gd name="T55" fmla="*/ 52 h 56"/>
                  <a:gd name="T56" fmla="*/ 27 w 56"/>
                  <a:gd name="T57" fmla="*/ 54 h 56"/>
                  <a:gd name="T58" fmla="*/ 38 w 56"/>
                  <a:gd name="T59" fmla="*/ 52 h 56"/>
                  <a:gd name="T60" fmla="*/ 46 w 56"/>
                  <a:gd name="T61" fmla="*/ 46 h 56"/>
                  <a:gd name="T62" fmla="*/ 52 w 56"/>
                  <a:gd name="T63" fmla="*/ 39 h 56"/>
                  <a:gd name="T64" fmla="*/ 54 w 56"/>
                  <a:gd name="T6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56">
                    <a:moveTo>
                      <a:pt x="56" y="27"/>
                    </a:moveTo>
                    <a:lnTo>
                      <a:pt x="54" y="21"/>
                    </a:lnTo>
                    <a:lnTo>
                      <a:pt x="54" y="17"/>
                    </a:lnTo>
                    <a:lnTo>
                      <a:pt x="50" y="12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9"/>
                    </a:lnTo>
                    <a:lnTo>
                      <a:pt x="4" y="42"/>
                    </a:lnTo>
                    <a:lnTo>
                      <a:pt x="8" y="48"/>
                    </a:lnTo>
                    <a:lnTo>
                      <a:pt x="12" y="50"/>
                    </a:lnTo>
                    <a:lnTo>
                      <a:pt x="17" y="54"/>
                    </a:lnTo>
                    <a:lnTo>
                      <a:pt x="21" y="54"/>
                    </a:lnTo>
                    <a:lnTo>
                      <a:pt x="27" y="56"/>
                    </a:lnTo>
                    <a:lnTo>
                      <a:pt x="33" y="54"/>
                    </a:lnTo>
                    <a:lnTo>
                      <a:pt x="38" y="54"/>
                    </a:lnTo>
                    <a:lnTo>
                      <a:pt x="42" y="50"/>
                    </a:lnTo>
                    <a:lnTo>
                      <a:pt x="46" y="48"/>
                    </a:lnTo>
                    <a:lnTo>
                      <a:pt x="50" y="42"/>
                    </a:lnTo>
                    <a:lnTo>
                      <a:pt x="54" y="39"/>
                    </a:lnTo>
                    <a:lnTo>
                      <a:pt x="54" y="33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50" y="12"/>
                    </a:lnTo>
                    <a:lnTo>
                      <a:pt x="46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9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9"/>
                    </a:lnTo>
                    <a:lnTo>
                      <a:pt x="54" y="33"/>
                    </a:lnTo>
                    <a:lnTo>
                      <a:pt x="54" y="27"/>
                    </a:lnTo>
                    <a:lnTo>
                      <a:pt x="56" y="27"/>
                    </a:lnTo>
                    <a:close/>
                  </a:path>
                </a:pathLst>
              </a:custGeom>
              <a:solidFill>
                <a:srgbClr val="FF7B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83" name="Freeform 9012"/>
              <p:cNvSpPr>
                <a:spLocks/>
              </p:cNvSpPr>
              <p:nvPr/>
            </p:nvSpPr>
            <p:spPr bwMode="auto">
              <a:xfrm>
                <a:off x="2023" y="3104"/>
                <a:ext cx="54" cy="54"/>
              </a:xfrm>
              <a:custGeom>
                <a:avLst/>
                <a:gdLst>
                  <a:gd name="T0" fmla="*/ 54 w 54"/>
                  <a:gd name="T1" fmla="*/ 21 h 54"/>
                  <a:gd name="T2" fmla="*/ 50 w 54"/>
                  <a:gd name="T3" fmla="*/ 12 h 54"/>
                  <a:gd name="T4" fmla="*/ 42 w 54"/>
                  <a:gd name="T5" fmla="*/ 6 h 54"/>
                  <a:gd name="T6" fmla="*/ 33 w 54"/>
                  <a:gd name="T7" fmla="*/ 0 h 54"/>
                  <a:gd name="T8" fmla="*/ 21 w 54"/>
                  <a:gd name="T9" fmla="*/ 0 h 54"/>
                  <a:gd name="T10" fmla="*/ 12 w 54"/>
                  <a:gd name="T11" fmla="*/ 6 h 54"/>
                  <a:gd name="T12" fmla="*/ 4 w 54"/>
                  <a:gd name="T13" fmla="*/ 12 h 54"/>
                  <a:gd name="T14" fmla="*/ 0 w 54"/>
                  <a:gd name="T15" fmla="*/ 21 h 54"/>
                  <a:gd name="T16" fmla="*/ 0 w 54"/>
                  <a:gd name="T17" fmla="*/ 33 h 54"/>
                  <a:gd name="T18" fmla="*/ 4 w 54"/>
                  <a:gd name="T19" fmla="*/ 42 h 54"/>
                  <a:gd name="T20" fmla="*/ 12 w 54"/>
                  <a:gd name="T21" fmla="*/ 50 h 54"/>
                  <a:gd name="T22" fmla="*/ 21 w 54"/>
                  <a:gd name="T23" fmla="*/ 54 h 54"/>
                  <a:gd name="T24" fmla="*/ 33 w 54"/>
                  <a:gd name="T25" fmla="*/ 54 h 54"/>
                  <a:gd name="T26" fmla="*/ 42 w 54"/>
                  <a:gd name="T27" fmla="*/ 50 h 54"/>
                  <a:gd name="T28" fmla="*/ 50 w 54"/>
                  <a:gd name="T29" fmla="*/ 42 h 54"/>
                  <a:gd name="T30" fmla="*/ 54 w 54"/>
                  <a:gd name="T31" fmla="*/ 33 h 54"/>
                  <a:gd name="T32" fmla="*/ 54 w 54"/>
                  <a:gd name="T33" fmla="*/ 27 h 54"/>
                  <a:gd name="T34" fmla="*/ 52 w 54"/>
                  <a:gd name="T35" fmla="*/ 17 h 54"/>
                  <a:gd name="T36" fmla="*/ 46 w 54"/>
                  <a:gd name="T37" fmla="*/ 8 h 54"/>
                  <a:gd name="T38" fmla="*/ 38 w 54"/>
                  <a:gd name="T39" fmla="*/ 4 h 54"/>
                  <a:gd name="T40" fmla="*/ 27 w 54"/>
                  <a:gd name="T41" fmla="*/ 0 h 54"/>
                  <a:gd name="T42" fmla="*/ 17 w 54"/>
                  <a:gd name="T43" fmla="*/ 4 h 54"/>
                  <a:gd name="T44" fmla="*/ 8 w 54"/>
                  <a:gd name="T45" fmla="*/ 8 h 54"/>
                  <a:gd name="T46" fmla="*/ 2 w 54"/>
                  <a:gd name="T47" fmla="*/ 17 h 54"/>
                  <a:gd name="T48" fmla="*/ 0 w 54"/>
                  <a:gd name="T49" fmla="*/ 27 h 54"/>
                  <a:gd name="T50" fmla="*/ 2 w 54"/>
                  <a:gd name="T51" fmla="*/ 39 h 54"/>
                  <a:gd name="T52" fmla="*/ 8 w 54"/>
                  <a:gd name="T53" fmla="*/ 46 h 54"/>
                  <a:gd name="T54" fmla="*/ 17 w 54"/>
                  <a:gd name="T55" fmla="*/ 52 h 54"/>
                  <a:gd name="T56" fmla="*/ 27 w 54"/>
                  <a:gd name="T57" fmla="*/ 54 h 54"/>
                  <a:gd name="T58" fmla="*/ 38 w 54"/>
                  <a:gd name="T59" fmla="*/ 52 h 54"/>
                  <a:gd name="T60" fmla="*/ 46 w 54"/>
                  <a:gd name="T61" fmla="*/ 46 h 54"/>
                  <a:gd name="T62" fmla="*/ 52 w 54"/>
                  <a:gd name="T63" fmla="*/ 39 h 54"/>
                  <a:gd name="T64" fmla="*/ 54 w 54"/>
                  <a:gd name="T6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4">
                    <a:moveTo>
                      <a:pt x="54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2"/>
                    </a:lnTo>
                    <a:lnTo>
                      <a:pt x="46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9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9"/>
                    </a:lnTo>
                    <a:lnTo>
                      <a:pt x="54" y="33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3"/>
                    </a:lnTo>
                    <a:lnTo>
                      <a:pt x="52" y="17"/>
                    </a:lnTo>
                    <a:lnTo>
                      <a:pt x="50" y="14"/>
                    </a:lnTo>
                    <a:lnTo>
                      <a:pt x="46" y="8"/>
                    </a:lnTo>
                    <a:lnTo>
                      <a:pt x="42" y="6"/>
                    </a:lnTo>
                    <a:lnTo>
                      <a:pt x="38" y="4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6" y="14"/>
                    </a:lnTo>
                    <a:lnTo>
                      <a:pt x="2" y="17"/>
                    </a:lnTo>
                    <a:lnTo>
                      <a:pt x="2" y="23"/>
                    </a:lnTo>
                    <a:lnTo>
                      <a:pt x="0" y="27"/>
                    </a:lnTo>
                    <a:lnTo>
                      <a:pt x="2" y="33"/>
                    </a:lnTo>
                    <a:lnTo>
                      <a:pt x="2" y="39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9"/>
                    </a:lnTo>
                    <a:lnTo>
                      <a:pt x="54" y="33"/>
                    </a:lnTo>
                    <a:lnTo>
                      <a:pt x="54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FF7B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84" name="Freeform 9013"/>
              <p:cNvSpPr>
                <a:spLocks/>
              </p:cNvSpPr>
              <p:nvPr/>
            </p:nvSpPr>
            <p:spPr bwMode="auto">
              <a:xfrm>
                <a:off x="2023" y="3104"/>
                <a:ext cx="54" cy="54"/>
              </a:xfrm>
              <a:custGeom>
                <a:avLst/>
                <a:gdLst>
                  <a:gd name="T0" fmla="*/ 54 w 54"/>
                  <a:gd name="T1" fmla="*/ 23 h 54"/>
                  <a:gd name="T2" fmla="*/ 50 w 54"/>
                  <a:gd name="T3" fmla="*/ 14 h 54"/>
                  <a:gd name="T4" fmla="*/ 42 w 54"/>
                  <a:gd name="T5" fmla="*/ 6 h 54"/>
                  <a:gd name="T6" fmla="*/ 33 w 54"/>
                  <a:gd name="T7" fmla="*/ 2 h 54"/>
                  <a:gd name="T8" fmla="*/ 21 w 54"/>
                  <a:gd name="T9" fmla="*/ 2 h 54"/>
                  <a:gd name="T10" fmla="*/ 12 w 54"/>
                  <a:gd name="T11" fmla="*/ 6 h 54"/>
                  <a:gd name="T12" fmla="*/ 6 w 54"/>
                  <a:gd name="T13" fmla="*/ 14 h 54"/>
                  <a:gd name="T14" fmla="*/ 2 w 54"/>
                  <a:gd name="T15" fmla="*/ 23 h 54"/>
                  <a:gd name="T16" fmla="*/ 2 w 54"/>
                  <a:gd name="T17" fmla="*/ 33 h 54"/>
                  <a:gd name="T18" fmla="*/ 6 w 54"/>
                  <a:gd name="T19" fmla="*/ 42 h 54"/>
                  <a:gd name="T20" fmla="*/ 12 w 54"/>
                  <a:gd name="T21" fmla="*/ 50 h 54"/>
                  <a:gd name="T22" fmla="*/ 21 w 54"/>
                  <a:gd name="T23" fmla="*/ 54 h 54"/>
                  <a:gd name="T24" fmla="*/ 33 w 54"/>
                  <a:gd name="T25" fmla="*/ 54 h 54"/>
                  <a:gd name="T26" fmla="*/ 42 w 54"/>
                  <a:gd name="T27" fmla="*/ 50 h 54"/>
                  <a:gd name="T28" fmla="*/ 50 w 54"/>
                  <a:gd name="T29" fmla="*/ 42 h 54"/>
                  <a:gd name="T30" fmla="*/ 54 w 54"/>
                  <a:gd name="T31" fmla="*/ 33 h 54"/>
                  <a:gd name="T32" fmla="*/ 54 w 54"/>
                  <a:gd name="T33" fmla="*/ 27 h 54"/>
                  <a:gd name="T34" fmla="*/ 52 w 54"/>
                  <a:gd name="T35" fmla="*/ 17 h 54"/>
                  <a:gd name="T36" fmla="*/ 46 w 54"/>
                  <a:gd name="T37" fmla="*/ 10 h 54"/>
                  <a:gd name="T38" fmla="*/ 37 w 54"/>
                  <a:gd name="T39" fmla="*/ 4 h 54"/>
                  <a:gd name="T40" fmla="*/ 27 w 54"/>
                  <a:gd name="T41" fmla="*/ 2 h 54"/>
                  <a:gd name="T42" fmla="*/ 17 w 54"/>
                  <a:gd name="T43" fmla="*/ 4 h 54"/>
                  <a:gd name="T44" fmla="*/ 10 w 54"/>
                  <a:gd name="T45" fmla="*/ 10 h 54"/>
                  <a:gd name="T46" fmla="*/ 4 w 54"/>
                  <a:gd name="T47" fmla="*/ 17 h 54"/>
                  <a:gd name="T48" fmla="*/ 2 w 54"/>
                  <a:gd name="T49" fmla="*/ 27 h 54"/>
                  <a:gd name="T50" fmla="*/ 4 w 54"/>
                  <a:gd name="T51" fmla="*/ 39 h 54"/>
                  <a:gd name="T52" fmla="*/ 10 w 54"/>
                  <a:gd name="T53" fmla="*/ 46 h 54"/>
                  <a:gd name="T54" fmla="*/ 17 w 54"/>
                  <a:gd name="T55" fmla="*/ 52 h 54"/>
                  <a:gd name="T56" fmla="*/ 27 w 54"/>
                  <a:gd name="T57" fmla="*/ 54 h 54"/>
                  <a:gd name="T58" fmla="*/ 37 w 54"/>
                  <a:gd name="T59" fmla="*/ 52 h 54"/>
                  <a:gd name="T60" fmla="*/ 46 w 54"/>
                  <a:gd name="T61" fmla="*/ 46 h 54"/>
                  <a:gd name="T62" fmla="*/ 52 w 54"/>
                  <a:gd name="T63" fmla="*/ 39 h 54"/>
                  <a:gd name="T64" fmla="*/ 54 w 54"/>
                  <a:gd name="T6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4">
                    <a:moveTo>
                      <a:pt x="54" y="27"/>
                    </a:moveTo>
                    <a:lnTo>
                      <a:pt x="54" y="23"/>
                    </a:lnTo>
                    <a:lnTo>
                      <a:pt x="52" y="17"/>
                    </a:lnTo>
                    <a:lnTo>
                      <a:pt x="50" y="14"/>
                    </a:lnTo>
                    <a:lnTo>
                      <a:pt x="46" y="8"/>
                    </a:lnTo>
                    <a:lnTo>
                      <a:pt x="42" y="6"/>
                    </a:lnTo>
                    <a:lnTo>
                      <a:pt x="38" y="4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6" y="14"/>
                    </a:lnTo>
                    <a:lnTo>
                      <a:pt x="2" y="17"/>
                    </a:lnTo>
                    <a:lnTo>
                      <a:pt x="2" y="23"/>
                    </a:lnTo>
                    <a:lnTo>
                      <a:pt x="0" y="27"/>
                    </a:lnTo>
                    <a:lnTo>
                      <a:pt x="2" y="33"/>
                    </a:lnTo>
                    <a:lnTo>
                      <a:pt x="2" y="39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9"/>
                    </a:lnTo>
                    <a:lnTo>
                      <a:pt x="54" y="33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3"/>
                    </a:lnTo>
                    <a:lnTo>
                      <a:pt x="52" y="17"/>
                    </a:lnTo>
                    <a:lnTo>
                      <a:pt x="48" y="14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3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4" y="39"/>
                    </a:lnTo>
                    <a:lnTo>
                      <a:pt x="6" y="42"/>
                    </a:lnTo>
                    <a:lnTo>
                      <a:pt x="10" y="46"/>
                    </a:lnTo>
                    <a:lnTo>
                      <a:pt x="13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7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52" y="39"/>
                    </a:lnTo>
                    <a:lnTo>
                      <a:pt x="54" y="33"/>
                    </a:lnTo>
                    <a:lnTo>
                      <a:pt x="54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FF7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85" name="Freeform 9014"/>
              <p:cNvSpPr>
                <a:spLocks/>
              </p:cNvSpPr>
              <p:nvPr/>
            </p:nvSpPr>
            <p:spPr bwMode="auto">
              <a:xfrm>
                <a:off x="2025" y="3106"/>
                <a:ext cx="52" cy="52"/>
              </a:xfrm>
              <a:custGeom>
                <a:avLst/>
                <a:gdLst>
                  <a:gd name="T0" fmla="*/ 52 w 52"/>
                  <a:gd name="T1" fmla="*/ 21 h 52"/>
                  <a:gd name="T2" fmla="*/ 46 w 52"/>
                  <a:gd name="T3" fmla="*/ 12 h 52"/>
                  <a:gd name="T4" fmla="*/ 40 w 52"/>
                  <a:gd name="T5" fmla="*/ 4 h 52"/>
                  <a:gd name="T6" fmla="*/ 31 w 52"/>
                  <a:gd name="T7" fmla="*/ 0 h 52"/>
                  <a:gd name="T8" fmla="*/ 19 w 52"/>
                  <a:gd name="T9" fmla="*/ 0 h 52"/>
                  <a:gd name="T10" fmla="*/ 11 w 52"/>
                  <a:gd name="T11" fmla="*/ 4 h 52"/>
                  <a:gd name="T12" fmla="*/ 4 w 52"/>
                  <a:gd name="T13" fmla="*/ 12 h 52"/>
                  <a:gd name="T14" fmla="*/ 0 w 52"/>
                  <a:gd name="T15" fmla="*/ 21 h 52"/>
                  <a:gd name="T16" fmla="*/ 0 w 52"/>
                  <a:gd name="T17" fmla="*/ 31 h 52"/>
                  <a:gd name="T18" fmla="*/ 4 w 52"/>
                  <a:gd name="T19" fmla="*/ 40 h 52"/>
                  <a:gd name="T20" fmla="*/ 11 w 52"/>
                  <a:gd name="T21" fmla="*/ 48 h 52"/>
                  <a:gd name="T22" fmla="*/ 19 w 52"/>
                  <a:gd name="T23" fmla="*/ 52 h 52"/>
                  <a:gd name="T24" fmla="*/ 31 w 52"/>
                  <a:gd name="T25" fmla="*/ 52 h 52"/>
                  <a:gd name="T26" fmla="*/ 40 w 52"/>
                  <a:gd name="T27" fmla="*/ 48 h 52"/>
                  <a:gd name="T28" fmla="*/ 46 w 52"/>
                  <a:gd name="T29" fmla="*/ 40 h 52"/>
                  <a:gd name="T30" fmla="*/ 52 w 52"/>
                  <a:gd name="T31" fmla="*/ 31 h 52"/>
                  <a:gd name="T32" fmla="*/ 52 w 52"/>
                  <a:gd name="T33" fmla="*/ 25 h 52"/>
                  <a:gd name="T34" fmla="*/ 48 w 52"/>
                  <a:gd name="T35" fmla="*/ 15 h 52"/>
                  <a:gd name="T36" fmla="*/ 44 w 52"/>
                  <a:gd name="T37" fmla="*/ 8 h 52"/>
                  <a:gd name="T38" fmla="*/ 35 w 52"/>
                  <a:gd name="T39" fmla="*/ 2 h 52"/>
                  <a:gd name="T40" fmla="*/ 25 w 52"/>
                  <a:gd name="T41" fmla="*/ 0 h 52"/>
                  <a:gd name="T42" fmla="*/ 15 w 52"/>
                  <a:gd name="T43" fmla="*/ 2 h 52"/>
                  <a:gd name="T44" fmla="*/ 8 w 52"/>
                  <a:gd name="T45" fmla="*/ 8 h 52"/>
                  <a:gd name="T46" fmla="*/ 2 w 52"/>
                  <a:gd name="T47" fmla="*/ 15 h 52"/>
                  <a:gd name="T48" fmla="*/ 0 w 52"/>
                  <a:gd name="T49" fmla="*/ 25 h 52"/>
                  <a:gd name="T50" fmla="*/ 2 w 52"/>
                  <a:gd name="T51" fmla="*/ 37 h 52"/>
                  <a:gd name="T52" fmla="*/ 8 w 52"/>
                  <a:gd name="T53" fmla="*/ 44 h 52"/>
                  <a:gd name="T54" fmla="*/ 15 w 52"/>
                  <a:gd name="T55" fmla="*/ 50 h 52"/>
                  <a:gd name="T56" fmla="*/ 25 w 52"/>
                  <a:gd name="T57" fmla="*/ 52 h 52"/>
                  <a:gd name="T58" fmla="*/ 35 w 52"/>
                  <a:gd name="T59" fmla="*/ 50 h 52"/>
                  <a:gd name="T60" fmla="*/ 44 w 52"/>
                  <a:gd name="T61" fmla="*/ 44 h 52"/>
                  <a:gd name="T62" fmla="*/ 48 w 52"/>
                  <a:gd name="T63" fmla="*/ 37 h 52"/>
                  <a:gd name="T64" fmla="*/ 52 w 52"/>
                  <a:gd name="T65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52">
                    <a:moveTo>
                      <a:pt x="52" y="25"/>
                    </a:moveTo>
                    <a:lnTo>
                      <a:pt x="52" y="21"/>
                    </a:lnTo>
                    <a:lnTo>
                      <a:pt x="50" y="15"/>
                    </a:lnTo>
                    <a:lnTo>
                      <a:pt x="46" y="12"/>
                    </a:lnTo>
                    <a:lnTo>
                      <a:pt x="44" y="8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7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19" y="52"/>
                    </a:lnTo>
                    <a:lnTo>
                      <a:pt x="25" y="52"/>
                    </a:lnTo>
                    <a:lnTo>
                      <a:pt x="31" y="52"/>
                    </a:lnTo>
                    <a:lnTo>
                      <a:pt x="35" y="50"/>
                    </a:lnTo>
                    <a:lnTo>
                      <a:pt x="40" y="48"/>
                    </a:lnTo>
                    <a:lnTo>
                      <a:pt x="44" y="44"/>
                    </a:lnTo>
                    <a:lnTo>
                      <a:pt x="46" y="40"/>
                    </a:lnTo>
                    <a:lnTo>
                      <a:pt x="50" y="37"/>
                    </a:lnTo>
                    <a:lnTo>
                      <a:pt x="52" y="31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0" y="21"/>
                    </a:lnTo>
                    <a:lnTo>
                      <a:pt x="48" y="15"/>
                    </a:lnTo>
                    <a:lnTo>
                      <a:pt x="46" y="12"/>
                    </a:lnTo>
                    <a:lnTo>
                      <a:pt x="44" y="8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7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11" y="46"/>
                    </a:lnTo>
                    <a:lnTo>
                      <a:pt x="15" y="50"/>
                    </a:lnTo>
                    <a:lnTo>
                      <a:pt x="19" y="50"/>
                    </a:lnTo>
                    <a:lnTo>
                      <a:pt x="25" y="52"/>
                    </a:lnTo>
                    <a:lnTo>
                      <a:pt x="31" y="50"/>
                    </a:lnTo>
                    <a:lnTo>
                      <a:pt x="35" y="50"/>
                    </a:lnTo>
                    <a:lnTo>
                      <a:pt x="40" y="46"/>
                    </a:lnTo>
                    <a:lnTo>
                      <a:pt x="44" y="44"/>
                    </a:lnTo>
                    <a:lnTo>
                      <a:pt x="46" y="40"/>
                    </a:lnTo>
                    <a:lnTo>
                      <a:pt x="48" y="37"/>
                    </a:lnTo>
                    <a:lnTo>
                      <a:pt x="50" y="31"/>
                    </a:lnTo>
                    <a:lnTo>
                      <a:pt x="52" y="25"/>
                    </a:lnTo>
                    <a:lnTo>
                      <a:pt x="52" y="25"/>
                    </a:lnTo>
                    <a:close/>
                  </a:path>
                </a:pathLst>
              </a:custGeom>
              <a:solidFill>
                <a:srgbClr val="FF7C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86" name="Freeform 9015"/>
              <p:cNvSpPr>
                <a:spLocks/>
              </p:cNvSpPr>
              <p:nvPr/>
            </p:nvSpPr>
            <p:spPr bwMode="auto">
              <a:xfrm>
                <a:off x="2025" y="3106"/>
                <a:ext cx="52" cy="52"/>
              </a:xfrm>
              <a:custGeom>
                <a:avLst/>
                <a:gdLst>
                  <a:gd name="T0" fmla="*/ 50 w 52"/>
                  <a:gd name="T1" fmla="*/ 21 h 52"/>
                  <a:gd name="T2" fmla="*/ 46 w 52"/>
                  <a:gd name="T3" fmla="*/ 12 h 52"/>
                  <a:gd name="T4" fmla="*/ 40 w 52"/>
                  <a:gd name="T5" fmla="*/ 4 h 52"/>
                  <a:gd name="T6" fmla="*/ 31 w 52"/>
                  <a:gd name="T7" fmla="*/ 0 h 52"/>
                  <a:gd name="T8" fmla="*/ 19 w 52"/>
                  <a:gd name="T9" fmla="*/ 0 h 52"/>
                  <a:gd name="T10" fmla="*/ 11 w 52"/>
                  <a:gd name="T11" fmla="*/ 4 h 52"/>
                  <a:gd name="T12" fmla="*/ 4 w 52"/>
                  <a:gd name="T13" fmla="*/ 12 h 52"/>
                  <a:gd name="T14" fmla="*/ 0 w 52"/>
                  <a:gd name="T15" fmla="*/ 21 h 52"/>
                  <a:gd name="T16" fmla="*/ 0 w 52"/>
                  <a:gd name="T17" fmla="*/ 31 h 52"/>
                  <a:gd name="T18" fmla="*/ 4 w 52"/>
                  <a:gd name="T19" fmla="*/ 40 h 52"/>
                  <a:gd name="T20" fmla="*/ 11 w 52"/>
                  <a:gd name="T21" fmla="*/ 46 h 52"/>
                  <a:gd name="T22" fmla="*/ 19 w 52"/>
                  <a:gd name="T23" fmla="*/ 50 h 52"/>
                  <a:gd name="T24" fmla="*/ 31 w 52"/>
                  <a:gd name="T25" fmla="*/ 50 h 52"/>
                  <a:gd name="T26" fmla="*/ 40 w 52"/>
                  <a:gd name="T27" fmla="*/ 46 h 52"/>
                  <a:gd name="T28" fmla="*/ 46 w 52"/>
                  <a:gd name="T29" fmla="*/ 40 h 52"/>
                  <a:gd name="T30" fmla="*/ 50 w 52"/>
                  <a:gd name="T31" fmla="*/ 31 h 52"/>
                  <a:gd name="T32" fmla="*/ 50 w 52"/>
                  <a:gd name="T33" fmla="*/ 25 h 52"/>
                  <a:gd name="T34" fmla="*/ 48 w 52"/>
                  <a:gd name="T35" fmla="*/ 15 h 52"/>
                  <a:gd name="T36" fmla="*/ 42 w 52"/>
                  <a:gd name="T37" fmla="*/ 8 h 52"/>
                  <a:gd name="T38" fmla="*/ 35 w 52"/>
                  <a:gd name="T39" fmla="*/ 2 h 52"/>
                  <a:gd name="T40" fmla="*/ 25 w 52"/>
                  <a:gd name="T41" fmla="*/ 0 h 52"/>
                  <a:gd name="T42" fmla="*/ 15 w 52"/>
                  <a:gd name="T43" fmla="*/ 2 h 52"/>
                  <a:gd name="T44" fmla="*/ 8 w 52"/>
                  <a:gd name="T45" fmla="*/ 8 h 52"/>
                  <a:gd name="T46" fmla="*/ 2 w 52"/>
                  <a:gd name="T47" fmla="*/ 15 h 52"/>
                  <a:gd name="T48" fmla="*/ 0 w 52"/>
                  <a:gd name="T49" fmla="*/ 25 h 52"/>
                  <a:gd name="T50" fmla="*/ 2 w 52"/>
                  <a:gd name="T51" fmla="*/ 35 h 52"/>
                  <a:gd name="T52" fmla="*/ 8 w 52"/>
                  <a:gd name="T53" fmla="*/ 44 h 52"/>
                  <a:gd name="T54" fmla="*/ 15 w 52"/>
                  <a:gd name="T55" fmla="*/ 48 h 52"/>
                  <a:gd name="T56" fmla="*/ 25 w 52"/>
                  <a:gd name="T57" fmla="*/ 50 h 52"/>
                  <a:gd name="T58" fmla="*/ 35 w 52"/>
                  <a:gd name="T59" fmla="*/ 48 h 52"/>
                  <a:gd name="T60" fmla="*/ 42 w 52"/>
                  <a:gd name="T61" fmla="*/ 44 h 52"/>
                  <a:gd name="T62" fmla="*/ 48 w 52"/>
                  <a:gd name="T63" fmla="*/ 35 h 52"/>
                  <a:gd name="T64" fmla="*/ 50 w 52"/>
                  <a:gd name="T65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52">
                    <a:moveTo>
                      <a:pt x="52" y="25"/>
                    </a:moveTo>
                    <a:lnTo>
                      <a:pt x="50" y="21"/>
                    </a:lnTo>
                    <a:lnTo>
                      <a:pt x="48" y="15"/>
                    </a:lnTo>
                    <a:lnTo>
                      <a:pt x="46" y="12"/>
                    </a:lnTo>
                    <a:lnTo>
                      <a:pt x="44" y="8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7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11" y="46"/>
                    </a:lnTo>
                    <a:lnTo>
                      <a:pt x="15" y="50"/>
                    </a:lnTo>
                    <a:lnTo>
                      <a:pt x="19" y="50"/>
                    </a:lnTo>
                    <a:lnTo>
                      <a:pt x="25" y="52"/>
                    </a:lnTo>
                    <a:lnTo>
                      <a:pt x="31" y="50"/>
                    </a:lnTo>
                    <a:lnTo>
                      <a:pt x="35" y="50"/>
                    </a:lnTo>
                    <a:lnTo>
                      <a:pt x="40" y="46"/>
                    </a:lnTo>
                    <a:lnTo>
                      <a:pt x="44" y="44"/>
                    </a:lnTo>
                    <a:lnTo>
                      <a:pt x="46" y="40"/>
                    </a:lnTo>
                    <a:lnTo>
                      <a:pt x="48" y="37"/>
                    </a:lnTo>
                    <a:lnTo>
                      <a:pt x="50" y="31"/>
                    </a:lnTo>
                    <a:lnTo>
                      <a:pt x="52" y="25"/>
                    </a:lnTo>
                    <a:lnTo>
                      <a:pt x="50" y="25"/>
                    </a:lnTo>
                    <a:lnTo>
                      <a:pt x="50" y="21"/>
                    </a:lnTo>
                    <a:lnTo>
                      <a:pt x="48" y="15"/>
                    </a:lnTo>
                    <a:lnTo>
                      <a:pt x="46" y="12"/>
                    </a:lnTo>
                    <a:lnTo>
                      <a:pt x="42" y="8"/>
                    </a:lnTo>
                    <a:lnTo>
                      <a:pt x="38" y="6"/>
                    </a:lnTo>
                    <a:lnTo>
                      <a:pt x="35" y="2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15" y="2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5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5" y="48"/>
                    </a:lnTo>
                    <a:lnTo>
                      <a:pt x="38" y="46"/>
                    </a:lnTo>
                    <a:lnTo>
                      <a:pt x="42" y="44"/>
                    </a:lnTo>
                    <a:lnTo>
                      <a:pt x="46" y="40"/>
                    </a:lnTo>
                    <a:lnTo>
                      <a:pt x="48" y="35"/>
                    </a:lnTo>
                    <a:lnTo>
                      <a:pt x="50" y="31"/>
                    </a:lnTo>
                    <a:lnTo>
                      <a:pt x="50" y="25"/>
                    </a:lnTo>
                    <a:lnTo>
                      <a:pt x="52" y="25"/>
                    </a:lnTo>
                    <a:close/>
                  </a:path>
                </a:pathLst>
              </a:custGeom>
              <a:solidFill>
                <a:srgbClr val="FF7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87" name="Freeform 9016"/>
              <p:cNvSpPr>
                <a:spLocks/>
              </p:cNvSpPr>
              <p:nvPr/>
            </p:nvSpPr>
            <p:spPr bwMode="auto">
              <a:xfrm>
                <a:off x="2025" y="3106"/>
                <a:ext cx="50" cy="50"/>
              </a:xfrm>
              <a:custGeom>
                <a:avLst/>
                <a:gdLst>
                  <a:gd name="T0" fmla="*/ 50 w 50"/>
                  <a:gd name="T1" fmla="*/ 21 h 50"/>
                  <a:gd name="T2" fmla="*/ 46 w 50"/>
                  <a:gd name="T3" fmla="*/ 12 h 50"/>
                  <a:gd name="T4" fmla="*/ 38 w 50"/>
                  <a:gd name="T5" fmla="*/ 6 h 50"/>
                  <a:gd name="T6" fmla="*/ 31 w 50"/>
                  <a:gd name="T7" fmla="*/ 2 h 50"/>
                  <a:gd name="T8" fmla="*/ 21 w 50"/>
                  <a:gd name="T9" fmla="*/ 2 h 50"/>
                  <a:gd name="T10" fmla="*/ 11 w 50"/>
                  <a:gd name="T11" fmla="*/ 6 h 50"/>
                  <a:gd name="T12" fmla="*/ 4 w 50"/>
                  <a:gd name="T13" fmla="*/ 12 h 50"/>
                  <a:gd name="T14" fmla="*/ 0 w 50"/>
                  <a:gd name="T15" fmla="*/ 21 h 50"/>
                  <a:gd name="T16" fmla="*/ 0 w 50"/>
                  <a:gd name="T17" fmla="*/ 31 h 50"/>
                  <a:gd name="T18" fmla="*/ 4 w 50"/>
                  <a:gd name="T19" fmla="*/ 40 h 50"/>
                  <a:gd name="T20" fmla="*/ 11 w 50"/>
                  <a:gd name="T21" fmla="*/ 46 h 50"/>
                  <a:gd name="T22" fmla="*/ 21 w 50"/>
                  <a:gd name="T23" fmla="*/ 50 h 50"/>
                  <a:gd name="T24" fmla="*/ 31 w 50"/>
                  <a:gd name="T25" fmla="*/ 50 h 50"/>
                  <a:gd name="T26" fmla="*/ 38 w 50"/>
                  <a:gd name="T27" fmla="*/ 46 h 50"/>
                  <a:gd name="T28" fmla="*/ 46 w 50"/>
                  <a:gd name="T29" fmla="*/ 40 h 50"/>
                  <a:gd name="T30" fmla="*/ 50 w 50"/>
                  <a:gd name="T31" fmla="*/ 31 h 50"/>
                  <a:gd name="T32" fmla="*/ 50 w 50"/>
                  <a:gd name="T33" fmla="*/ 25 h 50"/>
                  <a:gd name="T34" fmla="*/ 48 w 50"/>
                  <a:gd name="T35" fmla="*/ 15 h 50"/>
                  <a:gd name="T36" fmla="*/ 42 w 50"/>
                  <a:gd name="T37" fmla="*/ 8 h 50"/>
                  <a:gd name="T38" fmla="*/ 35 w 50"/>
                  <a:gd name="T39" fmla="*/ 4 h 50"/>
                  <a:gd name="T40" fmla="*/ 25 w 50"/>
                  <a:gd name="T41" fmla="*/ 2 h 50"/>
                  <a:gd name="T42" fmla="*/ 15 w 50"/>
                  <a:gd name="T43" fmla="*/ 4 h 50"/>
                  <a:gd name="T44" fmla="*/ 8 w 50"/>
                  <a:gd name="T45" fmla="*/ 8 h 50"/>
                  <a:gd name="T46" fmla="*/ 2 w 50"/>
                  <a:gd name="T47" fmla="*/ 15 h 50"/>
                  <a:gd name="T48" fmla="*/ 0 w 50"/>
                  <a:gd name="T49" fmla="*/ 25 h 50"/>
                  <a:gd name="T50" fmla="*/ 2 w 50"/>
                  <a:gd name="T51" fmla="*/ 35 h 50"/>
                  <a:gd name="T52" fmla="*/ 8 w 50"/>
                  <a:gd name="T53" fmla="*/ 42 h 50"/>
                  <a:gd name="T54" fmla="*/ 15 w 50"/>
                  <a:gd name="T55" fmla="*/ 48 h 50"/>
                  <a:gd name="T56" fmla="*/ 25 w 50"/>
                  <a:gd name="T57" fmla="*/ 50 h 50"/>
                  <a:gd name="T58" fmla="*/ 35 w 50"/>
                  <a:gd name="T59" fmla="*/ 48 h 50"/>
                  <a:gd name="T60" fmla="*/ 42 w 50"/>
                  <a:gd name="T61" fmla="*/ 42 h 50"/>
                  <a:gd name="T62" fmla="*/ 48 w 50"/>
                  <a:gd name="T63" fmla="*/ 35 h 50"/>
                  <a:gd name="T64" fmla="*/ 50 w 50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50" y="21"/>
                    </a:lnTo>
                    <a:lnTo>
                      <a:pt x="48" y="15"/>
                    </a:lnTo>
                    <a:lnTo>
                      <a:pt x="46" y="12"/>
                    </a:lnTo>
                    <a:lnTo>
                      <a:pt x="42" y="8"/>
                    </a:lnTo>
                    <a:lnTo>
                      <a:pt x="38" y="6"/>
                    </a:lnTo>
                    <a:lnTo>
                      <a:pt x="35" y="2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15" y="2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5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5" y="48"/>
                    </a:lnTo>
                    <a:lnTo>
                      <a:pt x="38" y="46"/>
                    </a:lnTo>
                    <a:lnTo>
                      <a:pt x="42" y="44"/>
                    </a:lnTo>
                    <a:lnTo>
                      <a:pt x="46" y="40"/>
                    </a:lnTo>
                    <a:lnTo>
                      <a:pt x="48" y="35"/>
                    </a:lnTo>
                    <a:lnTo>
                      <a:pt x="50" y="31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21"/>
                    </a:lnTo>
                    <a:lnTo>
                      <a:pt x="48" y="15"/>
                    </a:lnTo>
                    <a:lnTo>
                      <a:pt x="46" y="12"/>
                    </a:lnTo>
                    <a:lnTo>
                      <a:pt x="42" y="8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1" y="2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6" y="12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2" y="31"/>
                    </a:lnTo>
                    <a:lnTo>
                      <a:pt x="2" y="35"/>
                    </a:lnTo>
                    <a:lnTo>
                      <a:pt x="6" y="39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5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50" y="31"/>
                    </a:lnTo>
                    <a:lnTo>
                      <a:pt x="50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FF7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88" name="Freeform 9017"/>
              <p:cNvSpPr>
                <a:spLocks/>
              </p:cNvSpPr>
              <p:nvPr/>
            </p:nvSpPr>
            <p:spPr bwMode="auto">
              <a:xfrm>
                <a:off x="2025" y="3108"/>
                <a:ext cx="50" cy="48"/>
              </a:xfrm>
              <a:custGeom>
                <a:avLst/>
                <a:gdLst>
                  <a:gd name="T0" fmla="*/ 50 w 50"/>
                  <a:gd name="T1" fmla="*/ 19 h 48"/>
                  <a:gd name="T2" fmla="*/ 46 w 50"/>
                  <a:gd name="T3" fmla="*/ 10 h 48"/>
                  <a:gd name="T4" fmla="*/ 38 w 50"/>
                  <a:gd name="T5" fmla="*/ 4 h 48"/>
                  <a:gd name="T6" fmla="*/ 31 w 50"/>
                  <a:gd name="T7" fmla="*/ 0 h 48"/>
                  <a:gd name="T8" fmla="*/ 21 w 50"/>
                  <a:gd name="T9" fmla="*/ 0 h 48"/>
                  <a:gd name="T10" fmla="*/ 11 w 50"/>
                  <a:gd name="T11" fmla="*/ 4 h 48"/>
                  <a:gd name="T12" fmla="*/ 6 w 50"/>
                  <a:gd name="T13" fmla="*/ 10 h 48"/>
                  <a:gd name="T14" fmla="*/ 2 w 50"/>
                  <a:gd name="T15" fmla="*/ 19 h 48"/>
                  <a:gd name="T16" fmla="*/ 2 w 50"/>
                  <a:gd name="T17" fmla="*/ 29 h 48"/>
                  <a:gd name="T18" fmla="*/ 6 w 50"/>
                  <a:gd name="T19" fmla="*/ 37 h 48"/>
                  <a:gd name="T20" fmla="*/ 11 w 50"/>
                  <a:gd name="T21" fmla="*/ 44 h 48"/>
                  <a:gd name="T22" fmla="*/ 21 w 50"/>
                  <a:gd name="T23" fmla="*/ 48 h 48"/>
                  <a:gd name="T24" fmla="*/ 31 w 50"/>
                  <a:gd name="T25" fmla="*/ 48 h 48"/>
                  <a:gd name="T26" fmla="*/ 38 w 50"/>
                  <a:gd name="T27" fmla="*/ 44 h 48"/>
                  <a:gd name="T28" fmla="*/ 46 w 50"/>
                  <a:gd name="T29" fmla="*/ 37 h 48"/>
                  <a:gd name="T30" fmla="*/ 50 w 50"/>
                  <a:gd name="T31" fmla="*/ 29 h 48"/>
                  <a:gd name="T32" fmla="*/ 50 w 50"/>
                  <a:gd name="T33" fmla="*/ 23 h 48"/>
                  <a:gd name="T34" fmla="*/ 48 w 50"/>
                  <a:gd name="T35" fmla="*/ 13 h 48"/>
                  <a:gd name="T36" fmla="*/ 42 w 50"/>
                  <a:gd name="T37" fmla="*/ 6 h 48"/>
                  <a:gd name="T38" fmla="*/ 35 w 50"/>
                  <a:gd name="T39" fmla="*/ 2 h 48"/>
                  <a:gd name="T40" fmla="*/ 25 w 50"/>
                  <a:gd name="T41" fmla="*/ 0 h 48"/>
                  <a:gd name="T42" fmla="*/ 15 w 50"/>
                  <a:gd name="T43" fmla="*/ 2 h 48"/>
                  <a:gd name="T44" fmla="*/ 8 w 50"/>
                  <a:gd name="T45" fmla="*/ 6 h 48"/>
                  <a:gd name="T46" fmla="*/ 4 w 50"/>
                  <a:gd name="T47" fmla="*/ 13 h 48"/>
                  <a:gd name="T48" fmla="*/ 2 w 50"/>
                  <a:gd name="T49" fmla="*/ 23 h 48"/>
                  <a:gd name="T50" fmla="*/ 4 w 50"/>
                  <a:gd name="T51" fmla="*/ 33 h 48"/>
                  <a:gd name="T52" fmla="*/ 8 w 50"/>
                  <a:gd name="T53" fmla="*/ 40 h 48"/>
                  <a:gd name="T54" fmla="*/ 15 w 50"/>
                  <a:gd name="T55" fmla="*/ 46 h 48"/>
                  <a:gd name="T56" fmla="*/ 25 w 50"/>
                  <a:gd name="T57" fmla="*/ 48 h 48"/>
                  <a:gd name="T58" fmla="*/ 35 w 50"/>
                  <a:gd name="T59" fmla="*/ 46 h 48"/>
                  <a:gd name="T60" fmla="*/ 42 w 50"/>
                  <a:gd name="T61" fmla="*/ 40 h 48"/>
                  <a:gd name="T62" fmla="*/ 48 w 50"/>
                  <a:gd name="T63" fmla="*/ 33 h 48"/>
                  <a:gd name="T64" fmla="*/ 50 w 50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48">
                    <a:moveTo>
                      <a:pt x="50" y="23"/>
                    </a:moveTo>
                    <a:lnTo>
                      <a:pt x="50" y="19"/>
                    </a:lnTo>
                    <a:lnTo>
                      <a:pt x="48" y="13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8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2" y="13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6" y="37"/>
                    </a:lnTo>
                    <a:lnTo>
                      <a:pt x="8" y="40"/>
                    </a:lnTo>
                    <a:lnTo>
                      <a:pt x="11" y="44"/>
                    </a:lnTo>
                    <a:lnTo>
                      <a:pt x="15" y="46"/>
                    </a:lnTo>
                    <a:lnTo>
                      <a:pt x="21" y="48"/>
                    </a:lnTo>
                    <a:lnTo>
                      <a:pt x="25" y="48"/>
                    </a:lnTo>
                    <a:lnTo>
                      <a:pt x="31" y="48"/>
                    </a:lnTo>
                    <a:lnTo>
                      <a:pt x="35" y="46"/>
                    </a:lnTo>
                    <a:lnTo>
                      <a:pt x="38" y="44"/>
                    </a:lnTo>
                    <a:lnTo>
                      <a:pt x="42" y="40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9"/>
                    </a:lnTo>
                    <a:lnTo>
                      <a:pt x="50" y="23"/>
                    </a:lnTo>
                    <a:lnTo>
                      <a:pt x="50" y="23"/>
                    </a:lnTo>
                    <a:lnTo>
                      <a:pt x="48" y="19"/>
                    </a:lnTo>
                    <a:lnTo>
                      <a:pt x="48" y="13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8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6" y="37"/>
                    </a:lnTo>
                    <a:lnTo>
                      <a:pt x="8" y="40"/>
                    </a:lnTo>
                    <a:lnTo>
                      <a:pt x="11" y="44"/>
                    </a:lnTo>
                    <a:lnTo>
                      <a:pt x="15" y="46"/>
                    </a:lnTo>
                    <a:lnTo>
                      <a:pt x="21" y="48"/>
                    </a:lnTo>
                    <a:lnTo>
                      <a:pt x="25" y="48"/>
                    </a:lnTo>
                    <a:lnTo>
                      <a:pt x="31" y="48"/>
                    </a:lnTo>
                    <a:lnTo>
                      <a:pt x="35" y="46"/>
                    </a:lnTo>
                    <a:lnTo>
                      <a:pt x="38" y="44"/>
                    </a:lnTo>
                    <a:lnTo>
                      <a:pt x="42" y="40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48" y="29"/>
                    </a:lnTo>
                    <a:lnTo>
                      <a:pt x="50" y="23"/>
                    </a:lnTo>
                    <a:lnTo>
                      <a:pt x="50" y="23"/>
                    </a:lnTo>
                    <a:close/>
                  </a:path>
                </a:pathLst>
              </a:custGeom>
              <a:solidFill>
                <a:srgbClr val="FF7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89" name="Freeform 9018"/>
              <p:cNvSpPr>
                <a:spLocks/>
              </p:cNvSpPr>
              <p:nvPr/>
            </p:nvSpPr>
            <p:spPr bwMode="auto">
              <a:xfrm>
                <a:off x="2027" y="3108"/>
                <a:ext cx="48" cy="48"/>
              </a:xfrm>
              <a:custGeom>
                <a:avLst/>
                <a:gdLst>
                  <a:gd name="T0" fmla="*/ 46 w 48"/>
                  <a:gd name="T1" fmla="*/ 19 h 48"/>
                  <a:gd name="T2" fmla="*/ 44 w 48"/>
                  <a:gd name="T3" fmla="*/ 10 h 48"/>
                  <a:gd name="T4" fmla="*/ 36 w 48"/>
                  <a:gd name="T5" fmla="*/ 4 h 48"/>
                  <a:gd name="T6" fmla="*/ 29 w 48"/>
                  <a:gd name="T7" fmla="*/ 0 h 48"/>
                  <a:gd name="T8" fmla="*/ 19 w 48"/>
                  <a:gd name="T9" fmla="*/ 0 h 48"/>
                  <a:gd name="T10" fmla="*/ 9 w 48"/>
                  <a:gd name="T11" fmla="*/ 4 h 48"/>
                  <a:gd name="T12" fmla="*/ 4 w 48"/>
                  <a:gd name="T13" fmla="*/ 10 h 48"/>
                  <a:gd name="T14" fmla="*/ 0 w 48"/>
                  <a:gd name="T15" fmla="*/ 19 h 48"/>
                  <a:gd name="T16" fmla="*/ 0 w 48"/>
                  <a:gd name="T17" fmla="*/ 29 h 48"/>
                  <a:gd name="T18" fmla="*/ 4 w 48"/>
                  <a:gd name="T19" fmla="*/ 37 h 48"/>
                  <a:gd name="T20" fmla="*/ 9 w 48"/>
                  <a:gd name="T21" fmla="*/ 44 h 48"/>
                  <a:gd name="T22" fmla="*/ 19 w 48"/>
                  <a:gd name="T23" fmla="*/ 48 h 48"/>
                  <a:gd name="T24" fmla="*/ 29 w 48"/>
                  <a:gd name="T25" fmla="*/ 48 h 48"/>
                  <a:gd name="T26" fmla="*/ 36 w 48"/>
                  <a:gd name="T27" fmla="*/ 44 h 48"/>
                  <a:gd name="T28" fmla="*/ 44 w 48"/>
                  <a:gd name="T29" fmla="*/ 37 h 48"/>
                  <a:gd name="T30" fmla="*/ 46 w 48"/>
                  <a:gd name="T31" fmla="*/ 29 h 48"/>
                  <a:gd name="T32" fmla="*/ 46 w 48"/>
                  <a:gd name="T33" fmla="*/ 23 h 48"/>
                  <a:gd name="T34" fmla="*/ 44 w 48"/>
                  <a:gd name="T35" fmla="*/ 15 h 48"/>
                  <a:gd name="T36" fmla="*/ 40 w 48"/>
                  <a:gd name="T37" fmla="*/ 8 h 48"/>
                  <a:gd name="T38" fmla="*/ 33 w 48"/>
                  <a:gd name="T39" fmla="*/ 2 h 48"/>
                  <a:gd name="T40" fmla="*/ 23 w 48"/>
                  <a:gd name="T41" fmla="*/ 0 h 48"/>
                  <a:gd name="T42" fmla="*/ 13 w 48"/>
                  <a:gd name="T43" fmla="*/ 2 h 48"/>
                  <a:gd name="T44" fmla="*/ 8 w 48"/>
                  <a:gd name="T45" fmla="*/ 8 h 48"/>
                  <a:gd name="T46" fmla="*/ 2 w 48"/>
                  <a:gd name="T47" fmla="*/ 15 h 48"/>
                  <a:gd name="T48" fmla="*/ 0 w 48"/>
                  <a:gd name="T49" fmla="*/ 23 h 48"/>
                  <a:gd name="T50" fmla="*/ 2 w 48"/>
                  <a:gd name="T51" fmla="*/ 33 h 48"/>
                  <a:gd name="T52" fmla="*/ 8 w 48"/>
                  <a:gd name="T53" fmla="*/ 40 h 48"/>
                  <a:gd name="T54" fmla="*/ 13 w 48"/>
                  <a:gd name="T55" fmla="*/ 46 h 48"/>
                  <a:gd name="T56" fmla="*/ 23 w 48"/>
                  <a:gd name="T57" fmla="*/ 48 h 48"/>
                  <a:gd name="T58" fmla="*/ 33 w 48"/>
                  <a:gd name="T59" fmla="*/ 46 h 48"/>
                  <a:gd name="T60" fmla="*/ 40 w 48"/>
                  <a:gd name="T61" fmla="*/ 40 h 48"/>
                  <a:gd name="T62" fmla="*/ 44 w 48"/>
                  <a:gd name="T63" fmla="*/ 33 h 48"/>
                  <a:gd name="T64" fmla="*/ 46 w 48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48">
                    <a:moveTo>
                      <a:pt x="48" y="23"/>
                    </a:moveTo>
                    <a:lnTo>
                      <a:pt x="46" y="19"/>
                    </a:lnTo>
                    <a:lnTo>
                      <a:pt x="46" y="13"/>
                    </a:lnTo>
                    <a:lnTo>
                      <a:pt x="44" y="10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6" y="40"/>
                    </a:lnTo>
                    <a:lnTo>
                      <a:pt x="9" y="44"/>
                    </a:lnTo>
                    <a:lnTo>
                      <a:pt x="13" y="46"/>
                    </a:lnTo>
                    <a:lnTo>
                      <a:pt x="19" y="48"/>
                    </a:lnTo>
                    <a:lnTo>
                      <a:pt x="23" y="48"/>
                    </a:lnTo>
                    <a:lnTo>
                      <a:pt x="29" y="48"/>
                    </a:lnTo>
                    <a:lnTo>
                      <a:pt x="33" y="46"/>
                    </a:lnTo>
                    <a:lnTo>
                      <a:pt x="36" y="44"/>
                    </a:lnTo>
                    <a:lnTo>
                      <a:pt x="40" y="40"/>
                    </a:lnTo>
                    <a:lnTo>
                      <a:pt x="44" y="37"/>
                    </a:lnTo>
                    <a:lnTo>
                      <a:pt x="46" y="33"/>
                    </a:lnTo>
                    <a:lnTo>
                      <a:pt x="46" y="29"/>
                    </a:lnTo>
                    <a:lnTo>
                      <a:pt x="48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5"/>
                    </a:lnTo>
                    <a:lnTo>
                      <a:pt x="42" y="12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8" y="40"/>
                    </a:lnTo>
                    <a:lnTo>
                      <a:pt x="9" y="42"/>
                    </a:lnTo>
                    <a:lnTo>
                      <a:pt x="13" y="46"/>
                    </a:lnTo>
                    <a:lnTo>
                      <a:pt x="19" y="46"/>
                    </a:lnTo>
                    <a:lnTo>
                      <a:pt x="23" y="48"/>
                    </a:lnTo>
                    <a:lnTo>
                      <a:pt x="29" y="46"/>
                    </a:lnTo>
                    <a:lnTo>
                      <a:pt x="33" y="46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FF7F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90" name="Freeform 9019"/>
              <p:cNvSpPr>
                <a:spLocks/>
              </p:cNvSpPr>
              <p:nvPr/>
            </p:nvSpPr>
            <p:spPr bwMode="auto">
              <a:xfrm>
                <a:off x="2027" y="3108"/>
                <a:ext cx="46" cy="48"/>
              </a:xfrm>
              <a:custGeom>
                <a:avLst/>
                <a:gdLst>
                  <a:gd name="T0" fmla="*/ 46 w 46"/>
                  <a:gd name="T1" fmla="*/ 19 h 48"/>
                  <a:gd name="T2" fmla="*/ 42 w 46"/>
                  <a:gd name="T3" fmla="*/ 12 h 48"/>
                  <a:gd name="T4" fmla="*/ 36 w 46"/>
                  <a:gd name="T5" fmla="*/ 4 h 48"/>
                  <a:gd name="T6" fmla="*/ 29 w 46"/>
                  <a:gd name="T7" fmla="*/ 0 h 48"/>
                  <a:gd name="T8" fmla="*/ 19 w 46"/>
                  <a:gd name="T9" fmla="*/ 0 h 48"/>
                  <a:gd name="T10" fmla="*/ 9 w 46"/>
                  <a:gd name="T11" fmla="*/ 4 h 48"/>
                  <a:gd name="T12" fmla="*/ 4 w 46"/>
                  <a:gd name="T13" fmla="*/ 12 h 48"/>
                  <a:gd name="T14" fmla="*/ 0 w 46"/>
                  <a:gd name="T15" fmla="*/ 19 h 48"/>
                  <a:gd name="T16" fmla="*/ 0 w 46"/>
                  <a:gd name="T17" fmla="*/ 29 h 48"/>
                  <a:gd name="T18" fmla="*/ 4 w 46"/>
                  <a:gd name="T19" fmla="*/ 37 h 48"/>
                  <a:gd name="T20" fmla="*/ 9 w 46"/>
                  <a:gd name="T21" fmla="*/ 42 h 48"/>
                  <a:gd name="T22" fmla="*/ 19 w 46"/>
                  <a:gd name="T23" fmla="*/ 46 h 48"/>
                  <a:gd name="T24" fmla="*/ 29 w 46"/>
                  <a:gd name="T25" fmla="*/ 46 h 48"/>
                  <a:gd name="T26" fmla="*/ 36 w 46"/>
                  <a:gd name="T27" fmla="*/ 42 h 48"/>
                  <a:gd name="T28" fmla="*/ 42 w 46"/>
                  <a:gd name="T29" fmla="*/ 37 h 48"/>
                  <a:gd name="T30" fmla="*/ 46 w 46"/>
                  <a:gd name="T31" fmla="*/ 29 h 48"/>
                  <a:gd name="T32" fmla="*/ 46 w 46"/>
                  <a:gd name="T33" fmla="*/ 23 h 48"/>
                  <a:gd name="T34" fmla="*/ 44 w 46"/>
                  <a:gd name="T35" fmla="*/ 15 h 48"/>
                  <a:gd name="T36" fmla="*/ 40 w 46"/>
                  <a:gd name="T37" fmla="*/ 8 h 48"/>
                  <a:gd name="T38" fmla="*/ 33 w 46"/>
                  <a:gd name="T39" fmla="*/ 2 h 48"/>
                  <a:gd name="T40" fmla="*/ 23 w 46"/>
                  <a:gd name="T41" fmla="*/ 0 h 48"/>
                  <a:gd name="T42" fmla="*/ 15 w 46"/>
                  <a:gd name="T43" fmla="*/ 2 h 48"/>
                  <a:gd name="T44" fmla="*/ 8 w 46"/>
                  <a:gd name="T45" fmla="*/ 8 h 48"/>
                  <a:gd name="T46" fmla="*/ 2 w 46"/>
                  <a:gd name="T47" fmla="*/ 15 h 48"/>
                  <a:gd name="T48" fmla="*/ 0 w 46"/>
                  <a:gd name="T49" fmla="*/ 23 h 48"/>
                  <a:gd name="T50" fmla="*/ 2 w 46"/>
                  <a:gd name="T51" fmla="*/ 33 h 48"/>
                  <a:gd name="T52" fmla="*/ 8 w 46"/>
                  <a:gd name="T53" fmla="*/ 40 h 48"/>
                  <a:gd name="T54" fmla="*/ 15 w 46"/>
                  <a:gd name="T55" fmla="*/ 44 h 48"/>
                  <a:gd name="T56" fmla="*/ 23 w 46"/>
                  <a:gd name="T57" fmla="*/ 46 h 48"/>
                  <a:gd name="T58" fmla="*/ 33 w 46"/>
                  <a:gd name="T59" fmla="*/ 44 h 48"/>
                  <a:gd name="T60" fmla="*/ 40 w 46"/>
                  <a:gd name="T61" fmla="*/ 40 h 48"/>
                  <a:gd name="T62" fmla="*/ 44 w 46"/>
                  <a:gd name="T63" fmla="*/ 33 h 48"/>
                  <a:gd name="T64" fmla="*/ 46 w 46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8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5"/>
                    </a:lnTo>
                    <a:lnTo>
                      <a:pt x="42" y="12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8" y="40"/>
                    </a:lnTo>
                    <a:lnTo>
                      <a:pt x="9" y="42"/>
                    </a:lnTo>
                    <a:lnTo>
                      <a:pt x="13" y="46"/>
                    </a:lnTo>
                    <a:lnTo>
                      <a:pt x="19" y="46"/>
                    </a:lnTo>
                    <a:lnTo>
                      <a:pt x="23" y="48"/>
                    </a:lnTo>
                    <a:lnTo>
                      <a:pt x="29" y="46"/>
                    </a:lnTo>
                    <a:lnTo>
                      <a:pt x="33" y="46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5"/>
                    </a:lnTo>
                    <a:lnTo>
                      <a:pt x="42" y="12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9" y="2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FF7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91" name="Freeform 9020"/>
              <p:cNvSpPr>
                <a:spLocks/>
              </p:cNvSpPr>
              <p:nvPr/>
            </p:nvSpPr>
            <p:spPr bwMode="auto">
              <a:xfrm>
                <a:off x="2027" y="3108"/>
                <a:ext cx="46" cy="46"/>
              </a:xfrm>
              <a:custGeom>
                <a:avLst/>
                <a:gdLst>
                  <a:gd name="T0" fmla="*/ 46 w 46"/>
                  <a:gd name="T1" fmla="*/ 19 h 46"/>
                  <a:gd name="T2" fmla="*/ 42 w 46"/>
                  <a:gd name="T3" fmla="*/ 12 h 46"/>
                  <a:gd name="T4" fmla="*/ 36 w 46"/>
                  <a:gd name="T5" fmla="*/ 4 h 46"/>
                  <a:gd name="T6" fmla="*/ 29 w 46"/>
                  <a:gd name="T7" fmla="*/ 2 h 46"/>
                  <a:gd name="T8" fmla="*/ 19 w 46"/>
                  <a:gd name="T9" fmla="*/ 2 h 46"/>
                  <a:gd name="T10" fmla="*/ 11 w 46"/>
                  <a:gd name="T11" fmla="*/ 4 h 46"/>
                  <a:gd name="T12" fmla="*/ 4 w 46"/>
                  <a:gd name="T13" fmla="*/ 12 h 46"/>
                  <a:gd name="T14" fmla="*/ 2 w 46"/>
                  <a:gd name="T15" fmla="*/ 19 h 46"/>
                  <a:gd name="T16" fmla="*/ 2 w 46"/>
                  <a:gd name="T17" fmla="*/ 29 h 46"/>
                  <a:gd name="T18" fmla="*/ 4 w 46"/>
                  <a:gd name="T19" fmla="*/ 37 h 46"/>
                  <a:gd name="T20" fmla="*/ 11 w 46"/>
                  <a:gd name="T21" fmla="*/ 42 h 46"/>
                  <a:gd name="T22" fmla="*/ 19 w 46"/>
                  <a:gd name="T23" fmla="*/ 46 h 46"/>
                  <a:gd name="T24" fmla="*/ 29 w 46"/>
                  <a:gd name="T25" fmla="*/ 46 h 46"/>
                  <a:gd name="T26" fmla="*/ 36 w 46"/>
                  <a:gd name="T27" fmla="*/ 42 h 46"/>
                  <a:gd name="T28" fmla="*/ 42 w 46"/>
                  <a:gd name="T29" fmla="*/ 37 h 46"/>
                  <a:gd name="T30" fmla="*/ 46 w 46"/>
                  <a:gd name="T31" fmla="*/ 29 h 46"/>
                  <a:gd name="T32" fmla="*/ 46 w 46"/>
                  <a:gd name="T33" fmla="*/ 23 h 46"/>
                  <a:gd name="T34" fmla="*/ 44 w 46"/>
                  <a:gd name="T35" fmla="*/ 15 h 46"/>
                  <a:gd name="T36" fmla="*/ 38 w 46"/>
                  <a:gd name="T37" fmla="*/ 8 h 46"/>
                  <a:gd name="T38" fmla="*/ 33 w 46"/>
                  <a:gd name="T39" fmla="*/ 4 h 46"/>
                  <a:gd name="T40" fmla="*/ 23 w 46"/>
                  <a:gd name="T41" fmla="*/ 2 h 46"/>
                  <a:gd name="T42" fmla="*/ 15 w 46"/>
                  <a:gd name="T43" fmla="*/ 4 h 46"/>
                  <a:gd name="T44" fmla="*/ 8 w 46"/>
                  <a:gd name="T45" fmla="*/ 8 h 46"/>
                  <a:gd name="T46" fmla="*/ 2 w 46"/>
                  <a:gd name="T47" fmla="*/ 15 h 46"/>
                  <a:gd name="T48" fmla="*/ 2 w 46"/>
                  <a:gd name="T49" fmla="*/ 23 h 46"/>
                  <a:gd name="T50" fmla="*/ 2 w 46"/>
                  <a:gd name="T51" fmla="*/ 33 h 46"/>
                  <a:gd name="T52" fmla="*/ 8 w 46"/>
                  <a:gd name="T53" fmla="*/ 40 h 46"/>
                  <a:gd name="T54" fmla="*/ 15 w 46"/>
                  <a:gd name="T55" fmla="*/ 44 h 46"/>
                  <a:gd name="T56" fmla="*/ 23 w 46"/>
                  <a:gd name="T57" fmla="*/ 46 h 46"/>
                  <a:gd name="T58" fmla="*/ 33 w 46"/>
                  <a:gd name="T59" fmla="*/ 44 h 46"/>
                  <a:gd name="T60" fmla="*/ 38 w 46"/>
                  <a:gd name="T61" fmla="*/ 40 h 46"/>
                  <a:gd name="T62" fmla="*/ 44 w 46"/>
                  <a:gd name="T63" fmla="*/ 33 h 46"/>
                  <a:gd name="T64" fmla="*/ 46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5"/>
                    </a:lnTo>
                    <a:lnTo>
                      <a:pt x="42" y="12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9" y="2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5"/>
                    </a:lnTo>
                    <a:lnTo>
                      <a:pt x="42" y="12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33" y="4"/>
                    </a:lnTo>
                    <a:lnTo>
                      <a:pt x="29" y="2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6" y="12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6" y="37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38" y="40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FF8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92" name="Freeform 9021"/>
              <p:cNvSpPr>
                <a:spLocks/>
              </p:cNvSpPr>
              <p:nvPr/>
            </p:nvSpPr>
            <p:spPr bwMode="auto">
              <a:xfrm>
                <a:off x="2029" y="3110"/>
                <a:ext cx="44" cy="44"/>
              </a:xfrm>
              <a:custGeom>
                <a:avLst/>
                <a:gdLst>
                  <a:gd name="T0" fmla="*/ 44 w 44"/>
                  <a:gd name="T1" fmla="*/ 17 h 44"/>
                  <a:gd name="T2" fmla="*/ 40 w 44"/>
                  <a:gd name="T3" fmla="*/ 10 h 44"/>
                  <a:gd name="T4" fmla="*/ 34 w 44"/>
                  <a:gd name="T5" fmla="*/ 4 h 44"/>
                  <a:gd name="T6" fmla="*/ 27 w 44"/>
                  <a:gd name="T7" fmla="*/ 0 h 44"/>
                  <a:gd name="T8" fmla="*/ 17 w 44"/>
                  <a:gd name="T9" fmla="*/ 0 h 44"/>
                  <a:gd name="T10" fmla="*/ 9 w 44"/>
                  <a:gd name="T11" fmla="*/ 4 h 44"/>
                  <a:gd name="T12" fmla="*/ 4 w 44"/>
                  <a:gd name="T13" fmla="*/ 10 h 44"/>
                  <a:gd name="T14" fmla="*/ 0 w 44"/>
                  <a:gd name="T15" fmla="*/ 17 h 44"/>
                  <a:gd name="T16" fmla="*/ 0 w 44"/>
                  <a:gd name="T17" fmla="*/ 27 h 44"/>
                  <a:gd name="T18" fmla="*/ 4 w 44"/>
                  <a:gd name="T19" fmla="*/ 35 h 44"/>
                  <a:gd name="T20" fmla="*/ 9 w 44"/>
                  <a:gd name="T21" fmla="*/ 40 h 44"/>
                  <a:gd name="T22" fmla="*/ 17 w 44"/>
                  <a:gd name="T23" fmla="*/ 44 h 44"/>
                  <a:gd name="T24" fmla="*/ 27 w 44"/>
                  <a:gd name="T25" fmla="*/ 44 h 44"/>
                  <a:gd name="T26" fmla="*/ 34 w 44"/>
                  <a:gd name="T27" fmla="*/ 40 h 44"/>
                  <a:gd name="T28" fmla="*/ 40 w 44"/>
                  <a:gd name="T29" fmla="*/ 35 h 44"/>
                  <a:gd name="T30" fmla="*/ 44 w 44"/>
                  <a:gd name="T31" fmla="*/ 27 h 44"/>
                  <a:gd name="T32" fmla="*/ 44 w 44"/>
                  <a:gd name="T33" fmla="*/ 21 h 44"/>
                  <a:gd name="T34" fmla="*/ 42 w 44"/>
                  <a:gd name="T35" fmla="*/ 13 h 44"/>
                  <a:gd name="T36" fmla="*/ 36 w 44"/>
                  <a:gd name="T37" fmla="*/ 6 h 44"/>
                  <a:gd name="T38" fmla="*/ 31 w 44"/>
                  <a:gd name="T39" fmla="*/ 2 h 44"/>
                  <a:gd name="T40" fmla="*/ 21 w 44"/>
                  <a:gd name="T41" fmla="*/ 0 h 44"/>
                  <a:gd name="T42" fmla="*/ 13 w 44"/>
                  <a:gd name="T43" fmla="*/ 2 h 44"/>
                  <a:gd name="T44" fmla="*/ 6 w 44"/>
                  <a:gd name="T45" fmla="*/ 6 h 44"/>
                  <a:gd name="T46" fmla="*/ 2 w 44"/>
                  <a:gd name="T47" fmla="*/ 13 h 44"/>
                  <a:gd name="T48" fmla="*/ 0 w 44"/>
                  <a:gd name="T49" fmla="*/ 21 h 44"/>
                  <a:gd name="T50" fmla="*/ 2 w 44"/>
                  <a:gd name="T51" fmla="*/ 31 h 44"/>
                  <a:gd name="T52" fmla="*/ 6 w 44"/>
                  <a:gd name="T53" fmla="*/ 36 h 44"/>
                  <a:gd name="T54" fmla="*/ 13 w 44"/>
                  <a:gd name="T55" fmla="*/ 42 h 44"/>
                  <a:gd name="T56" fmla="*/ 21 w 44"/>
                  <a:gd name="T57" fmla="*/ 44 h 44"/>
                  <a:gd name="T58" fmla="*/ 31 w 44"/>
                  <a:gd name="T59" fmla="*/ 42 h 44"/>
                  <a:gd name="T60" fmla="*/ 36 w 44"/>
                  <a:gd name="T61" fmla="*/ 36 h 44"/>
                  <a:gd name="T62" fmla="*/ 42 w 44"/>
                  <a:gd name="T63" fmla="*/ 31 h 44"/>
                  <a:gd name="T64" fmla="*/ 44 w 44"/>
                  <a:gd name="T65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44">
                    <a:moveTo>
                      <a:pt x="44" y="21"/>
                    </a:moveTo>
                    <a:lnTo>
                      <a:pt x="44" y="17"/>
                    </a:lnTo>
                    <a:lnTo>
                      <a:pt x="42" y="13"/>
                    </a:lnTo>
                    <a:lnTo>
                      <a:pt x="40" y="10"/>
                    </a:lnTo>
                    <a:lnTo>
                      <a:pt x="36" y="6"/>
                    </a:lnTo>
                    <a:lnTo>
                      <a:pt x="34" y="4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4" y="35"/>
                    </a:lnTo>
                    <a:lnTo>
                      <a:pt x="6" y="38"/>
                    </a:lnTo>
                    <a:lnTo>
                      <a:pt x="9" y="40"/>
                    </a:lnTo>
                    <a:lnTo>
                      <a:pt x="13" y="42"/>
                    </a:lnTo>
                    <a:lnTo>
                      <a:pt x="17" y="44"/>
                    </a:lnTo>
                    <a:lnTo>
                      <a:pt x="21" y="44"/>
                    </a:lnTo>
                    <a:lnTo>
                      <a:pt x="27" y="44"/>
                    </a:lnTo>
                    <a:lnTo>
                      <a:pt x="31" y="42"/>
                    </a:lnTo>
                    <a:lnTo>
                      <a:pt x="34" y="40"/>
                    </a:lnTo>
                    <a:lnTo>
                      <a:pt x="36" y="38"/>
                    </a:lnTo>
                    <a:lnTo>
                      <a:pt x="40" y="35"/>
                    </a:lnTo>
                    <a:lnTo>
                      <a:pt x="42" y="31"/>
                    </a:lnTo>
                    <a:lnTo>
                      <a:pt x="44" y="27"/>
                    </a:lnTo>
                    <a:lnTo>
                      <a:pt x="44" y="21"/>
                    </a:lnTo>
                    <a:lnTo>
                      <a:pt x="44" y="21"/>
                    </a:lnTo>
                    <a:lnTo>
                      <a:pt x="42" y="17"/>
                    </a:lnTo>
                    <a:lnTo>
                      <a:pt x="42" y="13"/>
                    </a:lnTo>
                    <a:lnTo>
                      <a:pt x="40" y="10"/>
                    </a:lnTo>
                    <a:lnTo>
                      <a:pt x="36" y="6"/>
                    </a:lnTo>
                    <a:lnTo>
                      <a:pt x="34" y="4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6" y="36"/>
                    </a:lnTo>
                    <a:lnTo>
                      <a:pt x="9" y="40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1" y="44"/>
                    </a:lnTo>
                    <a:lnTo>
                      <a:pt x="25" y="42"/>
                    </a:lnTo>
                    <a:lnTo>
                      <a:pt x="31" y="42"/>
                    </a:lnTo>
                    <a:lnTo>
                      <a:pt x="34" y="40"/>
                    </a:lnTo>
                    <a:lnTo>
                      <a:pt x="36" y="36"/>
                    </a:lnTo>
                    <a:lnTo>
                      <a:pt x="40" y="35"/>
                    </a:lnTo>
                    <a:lnTo>
                      <a:pt x="42" y="31"/>
                    </a:lnTo>
                    <a:lnTo>
                      <a:pt x="42" y="27"/>
                    </a:lnTo>
                    <a:lnTo>
                      <a:pt x="44" y="21"/>
                    </a:lnTo>
                    <a:lnTo>
                      <a:pt x="44" y="21"/>
                    </a:lnTo>
                    <a:close/>
                  </a:path>
                </a:pathLst>
              </a:custGeom>
              <a:solidFill>
                <a:srgbClr val="FF81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93" name="Freeform 9022"/>
              <p:cNvSpPr>
                <a:spLocks/>
              </p:cNvSpPr>
              <p:nvPr/>
            </p:nvSpPr>
            <p:spPr bwMode="auto">
              <a:xfrm>
                <a:off x="2029" y="3110"/>
                <a:ext cx="44" cy="44"/>
              </a:xfrm>
              <a:custGeom>
                <a:avLst/>
                <a:gdLst>
                  <a:gd name="T0" fmla="*/ 42 w 44"/>
                  <a:gd name="T1" fmla="*/ 17 h 44"/>
                  <a:gd name="T2" fmla="*/ 40 w 44"/>
                  <a:gd name="T3" fmla="*/ 10 h 44"/>
                  <a:gd name="T4" fmla="*/ 34 w 44"/>
                  <a:gd name="T5" fmla="*/ 4 h 44"/>
                  <a:gd name="T6" fmla="*/ 25 w 44"/>
                  <a:gd name="T7" fmla="*/ 0 h 44"/>
                  <a:gd name="T8" fmla="*/ 17 w 44"/>
                  <a:gd name="T9" fmla="*/ 0 h 44"/>
                  <a:gd name="T10" fmla="*/ 9 w 44"/>
                  <a:gd name="T11" fmla="*/ 4 h 44"/>
                  <a:gd name="T12" fmla="*/ 4 w 44"/>
                  <a:gd name="T13" fmla="*/ 10 h 44"/>
                  <a:gd name="T14" fmla="*/ 0 w 44"/>
                  <a:gd name="T15" fmla="*/ 17 h 44"/>
                  <a:gd name="T16" fmla="*/ 0 w 44"/>
                  <a:gd name="T17" fmla="*/ 27 h 44"/>
                  <a:gd name="T18" fmla="*/ 4 w 44"/>
                  <a:gd name="T19" fmla="*/ 35 h 44"/>
                  <a:gd name="T20" fmla="*/ 9 w 44"/>
                  <a:gd name="T21" fmla="*/ 40 h 44"/>
                  <a:gd name="T22" fmla="*/ 17 w 44"/>
                  <a:gd name="T23" fmla="*/ 42 h 44"/>
                  <a:gd name="T24" fmla="*/ 25 w 44"/>
                  <a:gd name="T25" fmla="*/ 42 h 44"/>
                  <a:gd name="T26" fmla="*/ 34 w 44"/>
                  <a:gd name="T27" fmla="*/ 40 h 44"/>
                  <a:gd name="T28" fmla="*/ 40 w 44"/>
                  <a:gd name="T29" fmla="*/ 35 h 44"/>
                  <a:gd name="T30" fmla="*/ 42 w 44"/>
                  <a:gd name="T31" fmla="*/ 27 h 44"/>
                  <a:gd name="T32" fmla="*/ 42 w 44"/>
                  <a:gd name="T33" fmla="*/ 21 h 44"/>
                  <a:gd name="T34" fmla="*/ 40 w 44"/>
                  <a:gd name="T35" fmla="*/ 13 h 44"/>
                  <a:gd name="T36" fmla="*/ 36 w 44"/>
                  <a:gd name="T37" fmla="*/ 8 h 44"/>
                  <a:gd name="T38" fmla="*/ 29 w 44"/>
                  <a:gd name="T39" fmla="*/ 2 h 44"/>
                  <a:gd name="T40" fmla="*/ 21 w 44"/>
                  <a:gd name="T41" fmla="*/ 0 h 44"/>
                  <a:gd name="T42" fmla="*/ 13 w 44"/>
                  <a:gd name="T43" fmla="*/ 2 h 44"/>
                  <a:gd name="T44" fmla="*/ 6 w 44"/>
                  <a:gd name="T45" fmla="*/ 8 h 44"/>
                  <a:gd name="T46" fmla="*/ 2 w 44"/>
                  <a:gd name="T47" fmla="*/ 13 h 44"/>
                  <a:gd name="T48" fmla="*/ 0 w 44"/>
                  <a:gd name="T49" fmla="*/ 21 h 44"/>
                  <a:gd name="T50" fmla="*/ 2 w 44"/>
                  <a:gd name="T51" fmla="*/ 31 h 44"/>
                  <a:gd name="T52" fmla="*/ 6 w 44"/>
                  <a:gd name="T53" fmla="*/ 36 h 44"/>
                  <a:gd name="T54" fmla="*/ 13 w 44"/>
                  <a:gd name="T55" fmla="*/ 42 h 44"/>
                  <a:gd name="T56" fmla="*/ 21 w 44"/>
                  <a:gd name="T57" fmla="*/ 42 h 44"/>
                  <a:gd name="T58" fmla="*/ 29 w 44"/>
                  <a:gd name="T59" fmla="*/ 42 h 44"/>
                  <a:gd name="T60" fmla="*/ 36 w 44"/>
                  <a:gd name="T61" fmla="*/ 36 h 44"/>
                  <a:gd name="T62" fmla="*/ 40 w 44"/>
                  <a:gd name="T63" fmla="*/ 31 h 44"/>
                  <a:gd name="T64" fmla="*/ 42 w 44"/>
                  <a:gd name="T65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44">
                    <a:moveTo>
                      <a:pt x="44" y="21"/>
                    </a:moveTo>
                    <a:lnTo>
                      <a:pt x="42" y="17"/>
                    </a:lnTo>
                    <a:lnTo>
                      <a:pt x="42" y="13"/>
                    </a:lnTo>
                    <a:lnTo>
                      <a:pt x="40" y="10"/>
                    </a:lnTo>
                    <a:lnTo>
                      <a:pt x="36" y="6"/>
                    </a:lnTo>
                    <a:lnTo>
                      <a:pt x="34" y="4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6" y="36"/>
                    </a:lnTo>
                    <a:lnTo>
                      <a:pt x="9" y="40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1" y="44"/>
                    </a:lnTo>
                    <a:lnTo>
                      <a:pt x="25" y="42"/>
                    </a:lnTo>
                    <a:lnTo>
                      <a:pt x="31" y="42"/>
                    </a:lnTo>
                    <a:lnTo>
                      <a:pt x="34" y="40"/>
                    </a:lnTo>
                    <a:lnTo>
                      <a:pt x="36" y="36"/>
                    </a:lnTo>
                    <a:lnTo>
                      <a:pt x="40" y="35"/>
                    </a:lnTo>
                    <a:lnTo>
                      <a:pt x="42" y="31"/>
                    </a:lnTo>
                    <a:lnTo>
                      <a:pt x="42" y="27"/>
                    </a:lnTo>
                    <a:lnTo>
                      <a:pt x="44" y="21"/>
                    </a:lnTo>
                    <a:lnTo>
                      <a:pt x="42" y="21"/>
                    </a:lnTo>
                    <a:lnTo>
                      <a:pt x="42" y="17"/>
                    </a:lnTo>
                    <a:lnTo>
                      <a:pt x="40" y="13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6" y="36"/>
                    </a:lnTo>
                    <a:lnTo>
                      <a:pt x="9" y="38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2"/>
                    </a:lnTo>
                    <a:lnTo>
                      <a:pt x="32" y="38"/>
                    </a:lnTo>
                    <a:lnTo>
                      <a:pt x="36" y="36"/>
                    </a:lnTo>
                    <a:lnTo>
                      <a:pt x="38" y="33"/>
                    </a:lnTo>
                    <a:lnTo>
                      <a:pt x="40" y="31"/>
                    </a:lnTo>
                    <a:lnTo>
                      <a:pt x="42" y="27"/>
                    </a:lnTo>
                    <a:lnTo>
                      <a:pt x="42" y="21"/>
                    </a:lnTo>
                    <a:lnTo>
                      <a:pt x="44" y="21"/>
                    </a:lnTo>
                    <a:close/>
                  </a:path>
                </a:pathLst>
              </a:custGeom>
              <a:solidFill>
                <a:srgbClr val="FF81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94" name="Freeform 9023"/>
              <p:cNvSpPr>
                <a:spLocks/>
              </p:cNvSpPr>
              <p:nvPr/>
            </p:nvSpPr>
            <p:spPr bwMode="auto">
              <a:xfrm>
                <a:off x="2029" y="3110"/>
                <a:ext cx="42" cy="42"/>
              </a:xfrm>
              <a:custGeom>
                <a:avLst/>
                <a:gdLst>
                  <a:gd name="T0" fmla="*/ 42 w 42"/>
                  <a:gd name="T1" fmla="*/ 17 h 42"/>
                  <a:gd name="T2" fmla="*/ 38 w 42"/>
                  <a:gd name="T3" fmla="*/ 10 h 42"/>
                  <a:gd name="T4" fmla="*/ 32 w 42"/>
                  <a:gd name="T5" fmla="*/ 4 h 42"/>
                  <a:gd name="T6" fmla="*/ 25 w 42"/>
                  <a:gd name="T7" fmla="*/ 0 h 42"/>
                  <a:gd name="T8" fmla="*/ 17 w 42"/>
                  <a:gd name="T9" fmla="*/ 0 h 42"/>
                  <a:gd name="T10" fmla="*/ 9 w 42"/>
                  <a:gd name="T11" fmla="*/ 4 h 42"/>
                  <a:gd name="T12" fmla="*/ 4 w 42"/>
                  <a:gd name="T13" fmla="*/ 10 h 42"/>
                  <a:gd name="T14" fmla="*/ 0 w 42"/>
                  <a:gd name="T15" fmla="*/ 17 h 42"/>
                  <a:gd name="T16" fmla="*/ 0 w 42"/>
                  <a:gd name="T17" fmla="*/ 27 h 42"/>
                  <a:gd name="T18" fmla="*/ 4 w 42"/>
                  <a:gd name="T19" fmla="*/ 33 h 42"/>
                  <a:gd name="T20" fmla="*/ 9 w 42"/>
                  <a:gd name="T21" fmla="*/ 38 h 42"/>
                  <a:gd name="T22" fmla="*/ 17 w 42"/>
                  <a:gd name="T23" fmla="*/ 42 h 42"/>
                  <a:gd name="T24" fmla="*/ 25 w 42"/>
                  <a:gd name="T25" fmla="*/ 42 h 42"/>
                  <a:gd name="T26" fmla="*/ 32 w 42"/>
                  <a:gd name="T27" fmla="*/ 38 h 42"/>
                  <a:gd name="T28" fmla="*/ 38 w 42"/>
                  <a:gd name="T29" fmla="*/ 33 h 42"/>
                  <a:gd name="T30" fmla="*/ 42 w 42"/>
                  <a:gd name="T31" fmla="*/ 27 h 42"/>
                  <a:gd name="T32" fmla="*/ 42 w 42"/>
                  <a:gd name="T33" fmla="*/ 21 h 42"/>
                  <a:gd name="T34" fmla="*/ 40 w 42"/>
                  <a:gd name="T35" fmla="*/ 13 h 42"/>
                  <a:gd name="T36" fmla="*/ 36 w 42"/>
                  <a:gd name="T37" fmla="*/ 8 h 42"/>
                  <a:gd name="T38" fmla="*/ 29 w 42"/>
                  <a:gd name="T39" fmla="*/ 2 h 42"/>
                  <a:gd name="T40" fmla="*/ 21 w 42"/>
                  <a:gd name="T41" fmla="*/ 2 h 42"/>
                  <a:gd name="T42" fmla="*/ 13 w 42"/>
                  <a:gd name="T43" fmla="*/ 2 h 42"/>
                  <a:gd name="T44" fmla="*/ 7 w 42"/>
                  <a:gd name="T45" fmla="*/ 8 h 42"/>
                  <a:gd name="T46" fmla="*/ 2 w 42"/>
                  <a:gd name="T47" fmla="*/ 13 h 42"/>
                  <a:gd name="T48" fmla="*/ 0 w 42"/>
                  <a:gd name="T49" fmla="*/ 21 h 42"/>
                  <a:gd name="T50" fmla="*/ 2 w 42"/>
                  <a:gd name="T51" fmla="*/ 31 h 42"/>
                  <a:gd name="T52" fmla="*/ 7 w 42"/>
                  <a:gd name="T53" fmla="*/ 36 h 42"/>
                  <a:gd name="T54" fmla="*/ 13 w 42"/>
                  <a:gd name="T55" fmla="*/ 40 h 42"/>
                  <a:gd name="T56" fmla="*/ 21 w 42"/>
                  <a:gd name="T57" fmla="*/ 42 h 42"/>
                  <a:gd name="T58" fmla="*/ 29 w 42"/>
                  <a:gd name="T59" fmla="*/ 40 h 42"/>
                  <a:gd name="T60" fmla="*/ 36 w 42"/>
                  <a:gd name="T61" fmla="*/ 36 h 42"/>
                  <a:gd name="T62" fmla="*/ 40 w 42"/>
                  <a:gd name="T63" fmla="*/ 31 h 42"/>
                  <a:gd name="T64" fmla="*/ 42 w 42"/>
                  <a:gd name="T65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lnTo>
                      <a:pt x="42" y="17"/>
                    </a:lnTo>
                    <a:lnTo>
                      <a:pt x="40" y="13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6" y="36"/>
                    </a:lnTo>
                    <a:lnTo>
                      <a:pt x="9" y="38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2"/>
                    </a:lnTo>
                    <a:lnTo>
                      <a:pt x="32" y="38"/>
                    </a:lnTo>
                    <a:lnTo>
                      <a:pt x="36" y="36"/>
                    </a:lnTo>
                    <a:lnTo>
                      <a:pt x="38" y="33"/>
                    </a:lnTo>
                    <a:lnTo>
                      <a:pt x="40" y="31"/>
                    </a:lnTo>
                    <a:lnTo>
                      <a:pt x="42" y="27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2" y="17"/>
                    </a:lnTo>
                    <a:lnTo>
                      <a:pt x="40" y="13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7" y="36"/>
                    </a:lnTo>
                    <a:lnTo>
                      <a:pt x="9" y="38"/>
                    </a:lnTo>
                    <a:lnTo>
                      <a:pt x="13" y="40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2" y="38"/>
                    </a:lnTo>
                    <a:lnTo>
                      <a:pt x="36" y="36"/>
                    </a:lnTo>
                    <a:lnTo>
                      <a:pt x="38" y="33"/>
                    </a:lnTo>
                    <a:lnTo>
                      <a:pt x="40" y="31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FF82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95" name="Freeform 9024"/>
              <p:cNvSpPr>
                <a:spLocks/>
              </p:cNvSpPr>
              <p:nvPr/>
            </p:nvSpPr>
            <p:spPr bwMode="auto">
              <a:xfrm>
                <a:off x="2029" y="3112"/>
                <a:ext cx="42" cy="40"/>
              </a:xfrm>
              <a:custGeom>
                <a:avLst/>
                <a:gdLst>
                  <a:gd name="T0" fmla="*/ 42 w 42"/>
                  <a:gd name="T1" fmla="*/ 15 h 40"/>
                  <a:gd name="T2" fmla="*/ 38 w 42"/>
                  <a:gd name="T3" fmla="*/ 8 h 40"/>
                  <a:gd name="T4" fmla="*/ 32 w 42"/>
                  <a:gd name="T5" fmla="*/ 2 h 40"/>
                  <a:gd name="T6" fmla="*/ 25 w 42"/>
                  <a:gd name="T7" fmla="*/ 0 h 40"/>
                  <a:gd name="T8" fmla="*/ 17 w 42"/>
                  <a:gd name="T9" fmla="*/ 0 h 40"/>
                  <a:gd name="T10" fmla="*/ 9 w 42"/>
                  <a:gd name="T11" fmla="*/ 2 h 40"/>
                  <a:gd name="T12" fmla="*/ 4 w 42"/>
                  <a:gd name="T13" fmla="*/ 8 h 40"/>
                  <a:gd name="T14" fmla="*/ 2 w 42"/>
                  <a:gd name="T15" fmla="*/ 15 h 40"/>
                  <a:gd name="T16" fmla="*/ 2 w 42"/>
                  <a:gd name="T17" fmla="*/ 23 h 40"/>
                  <a:gd name="T18" fmla="*/ 4 w 42"/>
                  <a:gd name="T19" fmla="*/ 31 h 40"/>
                  <a:gd name="T20" fmla="*/ 9 w 42"/>
                  <a:gd name="T21" fmla="*/ 36 h 40"/>
                  <a:gd name="T22" fmla="*/ 17 w 42"/>
                  <a:gd name="T23" fmla="*/ 40 h 40"/>
                  <a:gd name="T24" fmla="*/ 25 w 42"/>
                  <a:gd name="T25" fmla="*/ 40 h 40"/>
                  <a:gd name="T26" fmla="*/ 32 w 42"/>
                  <a:gd name="T27" fmla="*/ 36 h 40"/>
                  <a:gd name="T28" fmla="*/ 38 w 42"/>
                  <a:gd name="T29" fmla="*/ 31 h 40"/>
                  <a:gd name="T30" fmla="*/ 42 w 42"/>
                  <a:gd name="T31" fmla="*/ 23 h 40"/>
                  <a:gd name="T32" fmla="*/ 42 w 42"/>
                  <a:gd name="T33" fmla="*/ 19 h 40"/>
                  <a:gd name="T34" fmla="*/ 40 w 42"/>
                  <a:gd name="T35" fmla="*/ 11 h 40"/>
                  <a:gd name="T36" fmla="*/ 36 w 42"/>
                  <a:gd name="T37" fmla="*/ 6 h 40"/>
                  <a:gd name="T38" fmla="*/ 29 w 42"/>
                  <a:gd name="T39" fmla="*/ 2 h 40"/>
                  <a:gd name="T40" fmla="*/ 21 w 42"/>
                  <a:gd name="T41" fmla="*/ 0 h 40"/>
                  <a:gd name="T42" fmla="*/ 13 w 42"/>
                  <a:gd name="T43" fmla="*/ 2 h 40"/>
                  <a:gd name="T44" fmla="*/ 7 w 42"/>
                  <a:gd name="T45" fmla="*/ 6 h 40"/>
                  <a:gd name="T46" fmla="*/ 4 w 42"/>
                  <a:gd name="T47" fmla="*/ 11 h 40"/>
                  <a:gd name="T48" fmla="*/ 2 w 42"/>
                  <a:gd name="T49" fmla="*/ 19 h 40"/>
                  <a:gd name="T50" fmla="*/ 4 w 42"/>
                  <a:gd name="T51" fmla="*/ 27 h 40"/>
                  <a:gd name="T52" fmla="*/ 7 w 42"/>
                  <a:gd name="T53" fmla="*/ 34 h 40"/>
                  <a:gd name="T54" fmla="*/ 13 w 42"/>
                  <a:gd name="T55" fmla="*/ 38 h 40"/>
                  <a:gd name="T56" fmla="*/ 21 w 42"/>
                  <a:gd name="T57" fmla="*/ 40 h 40"/>
                  <a:gd name="T58" fmla="*/ 29 w 42"/>
                  <a:gd name="T59" fmla="*/ 38 h 40"/>
                  <a:gd name="T60" fmla="*/ 36 w 42"/>
                  <a:gd name="T61" fmla="*/ 34 h 40"/>
                  <a:gd name="T62" fmla="*/ 40 w 42"/>
                  <a:gd name="T63" fmla="*/ 27 h 40"/>
                  <a:gd name="T64" fmla="*/ 42 w 42"/>
                  <a:gd name="T6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0">
                    <a:moveTo>
                      <a:pt x="42" y="19"/>
                    </a:moveTo>
                    <a:lnTo>
                      <a:pt x="42" y="15"/>
                    </a:lnTo>
                    <a:lnTo>
                      <a:pt x="40" y="11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2" y="29"/>
                    </a:lnTo>
                    <a:lnTo>
                      <a:pt x="4" y="31"/>
                    </a:lnTo>
                    <a:lnTo>
                      <a:pt x="7" y="34"/>
                    </a:lnTo>
                    <a:lnTo>
                      <a:pt x="9" y="36"/>
                    </a:lnTo>
                    <a:lnTo>
                      <a:pt x="13" y="38"/>
                    </a:lnTo>
                    <a:lnTo>
                      <a:pt x="17" y="40"/>
                    </a:lnTo>
                    <a:lnTo>
                      <a:pt x="21" y="40"/>
                    </a:lnTo>
                    <a:lnTo>
                      <a:pt x="25" y="40"/>
                    </a:lnTo>
                    <a:lnTo>
                      <a:pt x="29" y="38"/>
                    </a:lnTo>
                    <a:lnTo>
                      <a:pt x="32" y="36"/>
                    </a:lnTo>
                    <a:lnTo>
                      <a:pt x="36" y="34"/>
                    </a:lnTo>
                    <a:lnTo>
                      <a:pt x="38" y="31"/>
                    </a:lnTo>
                    <a:lnTo>
                      <a:pt x="40" y="29"/>
                    </a:lnTo>
                    <a:lnTo>
                      <a:pt x="42" y="23"/>
                    </a:lnTo>
                    <a:lnTo>
                      <a:pt x="42" y="19"/>
                    </a:lnTo>
                    <a:lnTo>
                      <a:pt x="42" y="19"/>
                    </a:lnTo>
                    <a:lnTo>
                      <a:pt x="40" y="15"/>
                    </a:lnTo>
                    <a:lnTo>
                      <a:pt x="40" y="11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4" y="27"/>
                    </a:lnTo>
                    <a:lnTo>
                      <a:pt x="4" y="31"/>
                    </a:lnTo>
                    <a:lnTo>
                      <a:pt x="7" y="34"/>
                    </a:lnTo>
                    <a:lnTo>
                      <a:pt x="9" y="36"/>
                    </a:lnTo>
                    <a:lnTo>
                      <a:pt x="13" y="38"/>
                    </a:lnTo>
                    <a:lnTo>
                      <a:pt x="17" y="40"/>
                    </a:lnTo>
                    <a:lnTo>
                      <a:pt x="21" y="40"/>
                    </a:lnTo>
                    <a:lnTo>
                      <a:pt x="25" y="40"/>
                    </a:lnTo>
                    <a:lnTo>
                      <a:pt x="29" y="38"/>
                    </a:lnTo>
                    <a:lnTo>
                      <a:pt x="32" y="36"/>
                    </a:lnTo>
                    <a:lnTo>
                      <a:pt x="36" y="34"/>
                    </a:lnTo>
                    <a:lnTo>
                      <a:pt x="38" y="31"/>
                    </a:lnTo>
                    <a:lnTo>
                      <a:pt x="40" y="27"/>
                    </a:lnTo>
                    <a:lnTo>
                      <a:pt x="40" y="23"/>
                    </a:lnTo>
                    <a:lnTo>
                      <a:pt x="42" y="19"/>
                    </a:lnTo>
                    <a:lnTo>
                      <a:pt x="42" y="19"/>
                    </a:lnTo>
                    <a:close/>
                  </a:path>
                </a:pathLst>
              </a:custGeom>
              <a:solidFill>
                <a:srgbClr val="FF8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96" name="Freeform 9025"/>
              <p:cNvSpPr>
                <a:spLocks/>
              </p:cNvSpPr>
              <p:nvPr/>
            </p:nvSpPr>
            <p:spPr bwMode="auto">
              <a:xfrm>
                <a:off x="2031" y="3112"/>
                <a:ext cx="40" cy="40"/>
              </a:xfrm>
              <a:custGeom>
                <a:avLst/>
                <a:gdLst>
                  <a:gd name="T0" fmla="*/ 38 w 40"/>
                  <a:gd name="T1" fmla="*/ 15 h 40"/>
                  <a:gd name="T2" fmla="*/ 36 w 40"/>
                  <a:gd name="T3" fmla="*/ 8 h 40"/>
                  <a:gd name="T4" fmla="*/ 30 w 40"/>
                  <a:gd name="T5" fmla="*/ 4 h 40"/>
                  <a:gd name="T6" fmla="*/ 23 w 40"/>
                  <a:gd name="T7" fmla="*/ 0 h 40"/>
                  <a:gd name="T8" fmla="*/ 15 w 40"/>
                  <a:gd name="T9" fmla="*/ 0 h 40"/>
                  <a:gd name="T10" fmla="*/ 7 w 40"/>
                  <a:gd name="T11" fmla="*/ 4 h 40"/>
                  <a:gd name="T12" fmla="*/ 2 w 40"/>
                  <a:gd name="T13" fmla="*/ 8 h 40"/>
                  <a:gd name="T14" fmla="*/ 0 w 40"/>
                  <a:gd name="T15" fmla="*/ 15 h 40"/>
                  <a:gd name="T16" fmla="*/ 0 w 40"/>
                  <a:gd name="T17" fmla="*/ 23 h 40"/>
                  <a:gd name="T18" fmla="*/ 2 w 40"/>
                  <a:gd name="T19" fmla="*/ 31 h 40"/>
                  <a:gd name="T20" fmla="*/ 7 w 40"/>
                  <a:gd name="T21" fmla="*/ 36 h 40"/>
                  <a:gd name="T22" fmla="*/ 15 w 40"/>
                  <a:gd name="T23" fmla="*/ 40 h 40"/>
                  <a:gd name="T24" fmla="*/ 23 w 40"/>
                  <a:gd name="T25" fmla="*/ 40 h 40"/>
                  <a:gd name="T26" fmla="*/ 30 w 40"/>
                  <a:gd name="T27" fmla="*/ 36 h 40"/>
                  <a:gd name="T28" fmla="*/ 36 w 40"/>
                  <a:gd name="T29" fmla="*/ 31 h 40"/>
                  <a:gd name="T30" fmla="*/ 38 w 40"/>
                  <a:gd name="T31" fmla="*/ 23 h 40"/>
                  <a:gd name="T32" fmla="*/ 38 w 40"/>
                  <a:gd name="T33" fmla="*/ 19 h 40"/>
                  <a:gd name="T34" fmla="*/ 38 w 40"/>
                  <a:gd name="T35" fmla="*/ 11 h 40"/>
                  <a:gd name="T36" fmla="*/ 32 w 40"/>
                  <a:gd name="T37" fmla="*/ 6 h 40"/>
                  <a:gd name="T38" fmla="*/ 27 w 40"/>
                  <a:gd name="T39" fmla="*/ 2 h 40"/>
                  <a:gd name="T40" fmla="*/ 19 w 40"/>
                  <a:gd name="T41" fmla="*/ 0 h 40"/>
                  <a:gd name="T42" fmla="*/ 11 w 40"/>
                  <a:gd name="T43" fmla="*/ 2 h 40"/>
                  <a:gd name="T44" fmla="*/ 5 w 40"/>
                  <a:gd name="T45" fmla="*/ 6 h 40"/>
                  <a:gd name="T46" fmla="*/ 2 w 40"/>
                  <a:gd name="T47" fmla="*/ 11 h 40"/>
                  <a:gd name="T48" fmla="*/ 0 w 40"/>
                  <a:gd name="T49" fmla="*/ 19 h 40"/>
                  <a:gd name="T50" fmla="*/ 2 w 40"/>
                  <a:gd name="T51" fmla="*/ 27 h 40"/>
                  <a:gd name="T52" fmla="*/ 5 w 40"/>
                  <a:gd name="T53" fmla="*/ 34 h 40"/>
                  <a:gd name="T54" fmla="*/ 11 w 40"/>
                  <a:gd name="T55" fmla="*/ 38 h 40"/>
                  <a:gd name="T56" fmla="*/ 19 w 40"/>
                  <a:gd name="T57" fmla="*/ 40 h 40"/>
                  <a:gd name="T58" fmla="*/ 27 w 40"/>
                  <a:gd name="T59" fmla="*/ 38 h 40"/>
                  <a:gd name="T60" fmla="*/ 32 w 40"/>
                  <a:gd name="T61" fmla="*/ 34 h 40"/>
                  <a:gd name="T62" fmla="*/ 38 w 40"/>
                  <a:gd name="T63" fmla="*/ 27 h 40"/>
                  <a:gd name="T64" fmla="*/ 38 w 40"/>
                  <a:gd name="T6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40">
                    <a:moveTo>
                      <a:pt x="40" y="19"/>
                    </a:moveTo>
                    <a:lnTo>
                      <a:pt x="38" y="15"/>
                    </a:lnTo>
                    <a:lnTo>
                      <a:pt x="38" y="11"/>
                    </a:lnTo>
                    <a:lnTo>
                      <a:pt x="36" y="8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2" y="8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2" y="31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11" y="38"/>
                    </a:lnTo>
                    <a:lnTo>
                      <a:pt x="15" y="40"/>
                    </a:lnTo>
                    <a:lnTo>
                      <a:pt x="19" y="40"/>
                    </a:lnTo>
                    <a:lnTo>
                      <a:pt x="23" y="40"/>
                    </a:lnTo>
                    <a:lnTo>
                      <a:pt x="27" y="38"/>
                    </a:lnTo>
                    <a:lnTo>
                      <a:pt x="30" y="36"/>
                    </a:lnTo>
                    <a:lnTo>
                      <a:pt x="34" y="34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3"/>
                    </a:lnTo>
                    <a:lnTo>
                      <a:pt x="40" y="19"/>
                    </a:lnTo>
                    <a:lnTo>
                      <a:pt x="38" y="19"/>
                    </a:lnTo>
                    <a:lnTo>
                      <a:pt x="38" y="15"/>
                    </a:lnTo>
                    <a:lnTo>
                      <a:pt x="38" y="11"/>
                    </a:lnTo>
                    <a:lnTo>
                      <a:pt x="36" y="9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9" y="40"/>
                    </a:lnTo>
                    <a:lnTo>
                      <a:pt x="23" y="38"/>
                    </a:lnTo>
                    <a:lnTo>
                      <a:pt x="27" y="38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FF8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97" name="Freeform 9026"/>
              <p:cNvSpPr>
                <a:spLocks/>
              </p:cNvSpPr>
              <p:nvPr/>
            </p:nvSpPr>
            <p:spPr bwMode="auto">
              <a:xfrm>
                <a:off x="2031" y="3112"/>
                <a:ext cx="38" cy="40"/>
              </a:xfrm>
              <a:custGeom>
                <a:avLst/>
                <a:gdLst>
                  <a:gd name="T0" fmla="*/ 38 w 38"/>
                  <a:gd name="T1" fmla="*/ 15 h 40"/>
                  <a:gd name="T2" fmla="*/ 36 w 38"/>
                  <a:gd name="T3" fmla="*/ 9 h 40"/>
                  <a:gd name="T4" fmla="*/ 30 w 38"/>
                  <a:gd name="T5" fmla="*/ 4 h 40"/>
                  <a:gd name="T6" fmla="*/ 23 w 38"/>
                  <a:gd name="T7" fmla="*/ 0 h 40"/>
                  <a:gd name="T8" fmla="*/ 15 w 38"/>
                  <a:gd name="T9" fmla="*/ 0 h 40"/>
                  <a:gd name="T10" fmla="*/ 7 w 38"/>
                  <a:gd name="T11" fmla="*/ 4 h 40"/>
                  <a:gd name="T12" fmla="*/ 4 w 38"/>
                  <a:gd name="T13" fmla="*/ 9 h 40"/>
                  <a:gd name="T14" fmla="*/ 0 w 38"/>
                  <a:gd name="T15" fmla="*/ 15 h 40"/>
                  <a:gd name="T16" fmla="*/ 0 w 38"/>
                  <a:gd name="T17" fmla="*/ 23 h 40"/>
                  <a:gd name="T18" fmla="*/ 4 w 38"/>
                  <a:gd name="T19" fmla="*/ 31 h 40"/>
                  <a:gd name="T20" fmla="*/ 7 w 38"/>
                  <a:gd name="T21" fmla="*/ 36 h 40"/>
                  <a:gd name="T22" fmla="*/ 15 w 38"/>
                  <a:gd name="T23" fmla="*/ 38 h 40"/>
                  <a:gd name="T24" fmla="*/ 23 w 38"/>
                  <a:gd name="T25" fmla="*/ 38 h 40"/>
                  <a:gd name="T26" fmla="*/ 30 w 38"/>
                  <a:gd name="T27" fmla="*/ 36 h 40"/>
                  <a:gd name="T28" fmla="*/ 36 w 38"/>
                  <a:gd name="T29" fmla="*/ 31 h 40"/>
                  <a:gd name="T30" fmla="*/ 38 w 38"/>
                  <a:gd name="T31" fmla="*/ 23 h 40"/>
                  <a:gd name="T32" fmla="*/ 38 w 38"/>
                  <a:gd name="T33" fmla="*/ 19 h 40"/>
                  <a:gd name="T34" fmla="*/ 36 w 38"/>
                  <a:gd name="T35" fmla="*/ 11 h 40"/>
                  <a:gd name="T36" fmla="*/ 32 w 38"/>
                  <a:gd name="T37" fmla="*/ 6 h 40"/>
                  <a:gd name="T38" fmla="*/ 27 w 38"/>
                  <a:gd name="T39" fmla="*/ 2 h 40"/>
                  <a:gd name="T40" fmla="*/ 19 w 38"/>
                  <a:gd name="T41" fmla="*/ 0 h 40"/>
                  <a:gd name="T42" fmla="*/ 11 w 38"/>
                  <a:gd name="T43" fmla="*/ 2 h 40"/>
                  <a:gd name="T44" fmla="*/ 5 w 38"/>
                  <a:gd name="T45" fmla="*/ 6 h 40"/>
                  <a:gd name="T46" fmla="*/ 2 w 38"/>
                  <a:gd name="T47" fmla="*/ 11 h 40"/>
                  <a:gd name="T48" fmla="*/ 0 w 38"/>
                  <a:gd name="T49" fmla="*/ 19 h 40"/>
                  <a:gd name="T50" fmla="*/ 2 w 38"/>
                  <a:gd name="T51" fmla="*/ 27 h 40"/>
                  <a:gd name="T52" fmla="*/ 5 w 38"/>
                  <a:gd name="T53" fmla="*/ 33 h 40"/>
                  <a:gd name="T54" fmla="*/ 11 w 38"/>
                  <a:gd name="T55" fmla="*/ 36 h 40"/>
                  <a:gd name="T56" fmla="*/ 19 w 38"/>
                  <a:gd name="T57" fmla="*/ 38 h 40"/>
                  <a:gd name="T58" fmla="*/ 27 w 38"/>
                  <a:gd name="T59" fmla="*/ 36 h 40"/>
                  <a:gd name="T60" fmla="*/ 32 w 38"/>
                  <a:gd name="T61" fmla="*/ 33 h 40"/>
                  <a:gd name="T62" fmla="*/ 36 w 38"/>
                  <a:gd name="T63" fmla="*/ 27 h 40"/>
                  <a:gd name="T64" fmla="*/ 38 w 38"/>
                  <a:gd name="T6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40">
                    <a:moveTo>
                      <a:pt x="38" y="19"/>
                    </a:moveTo>
                    <a:lnTo>
                      <a:pt x="38" y="15"/>
                    </a:lnTo>
                    <a:lnTo>
                      <a:pt x="38" y="11"/>
                    </a:lnTo>
                    <a:lnTo>
                      <a:pt x="36" y="9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9" y="40"/>
                    </a:lnTo>
                    <a:lnTo>
                      <a:pt x="23" y="38"/>
                    </a:lnTo>
                    <a:lnTo>
                      <a:pt x="27" y="38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8" y="15"/>
                    </a:lnTo>
                    <a:lnTo>
                      <a:pt x="36" y="11"/>
                    </a:lnTo>
                    <a:lnTo>
                      <a:pt x="34" y="9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5" y="38"/>
                    </a:lnTo>
                    <a:lnTo>
                      <a:pt x="19" y="38"/>
                    </a:lnTo>
                    <a:lnTo>
                      <a:pt x="23" y="38"/>
                    </a:lnTo>
                    <a:lnTo>
                      <a:pt x="27" y="36"/>
                    </a:lnTo>
                    <a:lnTo>
                      <a:pt x="30" y="36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close/>
                  </a:path>
                </a:pathLst>
              </a:custGeom>
              <a:solidFill>
                <a:srgbClr val="FF8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98" name="Freeform 9027"/>
              <p:cNvSpPr>
                <a:spLocks/>
              </p:cNvSpPr>
              <p:nvPr/>
            </p:nvSpPr>
            <p:spPr bwMode="auto">
              <a:xfrm>
                <a:off x="2031" y="3112"/>
                <a:ext cx="38" cy="38"/>
              </a:xfrm>
              <a:custGeom>
                <a:avLst/>
                <a:gdLst>
                  <a:gd name="T0" fmla="*/ 38 w 38"/>
                  <a:gd name="T1" fmla="*/ 15 h 38"/>
                  <a:gd name="T2" fmla="*/ 34 w 38"/>
                  <a:gd name="T3" fmla="*/ 9 h 38"/>
                  <a:gd name="T4" fmla="*/ 30 w 38"/>
                  <a:gd name="T5" fmla="*/ 4 h 38"/>
                  <a:gd name="T6" fmla="*/ 23 w 38"/>
                  <a:gd name="T7" fmla="*/ 2 h 38"/>
                  <a:gd name="T8" fmla="*/ 15 w 38"/>
                  <a:gd name="T9" fmla="*/ 2 h 38"/>
                  <a:gd name="T10" fmla="*/ 9 w 38"/>
                  <a:gd name="T11" fmla="*/ 4 h 38"/>
                  <a:gd name="T12" fmla="*/ 4 w 38"/>
                  <a:gd name="T13" fmla="*/ 9 h 38"/>
                  <a:gd name="T14" fmla="*/ 0 w 38"/>
                  <a:gd name="T15" fmla="*/ 15 h 38"/>
                  <a:gd name="T16" fmla="*/ 0 w 38"/>
                  <a:gd name="T17" fmla="*/ 23 h 38"/>
                  <a:gd name="T18" fmla="*/ 4 w 38"/>
                  <a:gd name="T19" fmla="*/ 31 h 38"/>
                  <a:gd name="T20" fmla="*/ 9 w 38"/>
                  <a:gd name="T21" fmla="*/ 36 h 38"/>
                  <a:gd name="T22" fmla="*/ 15 w 38"/>
                  <a:gd name="T23" fmla="*/ 38 h 38"/>
                  <a:gd name="T24" fmla="*/ 23 w 38"/>
                  <a:gd name="T25" fmla="*/ 38 h 38"/>
                  <a:gd name="T26" fmla="*/ 30 w 38"/>
                  <a:gd name="T27" fmla="*/ 36 h 38"/>
                  <a:gd name="T28" fmla="*/ 34 w 38"/>
                  <a:gd name="T29" fmla="*/ 31 h 38"/>
                  <a:gd name="T30" fmla="*/ 38 w 38"/>
                  <a:gd name="T31" fmla="*/ 23 h 38"/>
                  <a:gd name="T32" fmla="*/ 38 w 38"/>
                  <a:gd name="T33" fmla="*/ 19 h 38"/>
                  <a:gd name="T34" fmla="*/ 36 w 38"/>
                  <a:gd name="T35" fmla="*/ 13 h 38"/>
                  <a:gd name="T36" fmla="*/ 32 w 38"/>
                  <a:gd name="T37" fmla="*/ 8 h 38"/>
                  <a:gd name="T38" fmla="*/ 27 w 38"/>
                  <a:gd name="T39" fmla="*/ 2 h 38"/>
                  <a:gd name="T40" fmla="*/ 19 w 38"/>
                  <a:gd name="T41" fmla="*/ 2 h 38"/>
                  <a:gd name="T42" fmla="*/ 11 w 38"/>
                  <a:gd name="T43" fmla="*/ 2 h 38"/>
                  <a:gd name="T44" fmla="*/ 5 w 38"/>
                  <a:gd name="T45" fmla="*/ 8 h 38"/>
                  <a:gd name="T46" fmla="*/ 2 w 38"/>
                  <a:gd name="T47" fmla="*/ 13 h 38"/>
                  <a:gd name="T48" fmla="*/ 2 w 38"/>
                  <a:gd name="T49" fmla="*/ 19 h 38"/>
                  <a:gd name="T50" fmla="*/ 2 w 38"/>
                  <a:gd name="T51" fmla="*/ 27 h 38"/>
                  <a:gd name="T52" fmla="*/ 5 w 38"/>
                  <a:gd name="T53" fmla="*/ 33 h 38"/>
                  <a:gd name="T54" fmla="*/ 11 w 38"/>
                  <a:gd name="T55" fmla="*/ 36 h 38"/>
                  <a:gd name="T56" fmla="*/ 19 w 38"/>
                  <a:gd name="T57" fmla="*/ 38 h 38"/>
                  <a:gd name="T58" fmla="*/ 27 w 38"/>
                  <a:gd name="T59" fmla="*/ 36 h 38"/>
                  <a:gd name="T60" fmla="*/ 32 w 38"/>
                  <a:gd name="T61" fmla="*/ 33 h 38"/>
                  <a:gd name="T62" fmla="*/ 36 w 38"/>
                  <a:gd name="T63" fmla="*/ 27 h 38"/>
                  <a:gd name="T64" fmla="*/ 38 w 38"/>
                  <a:gd name="T65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8">
                    <a:moveTo>
                      <a:pt x="38" y="19"/>
                    </a:moveTo>
                    <a:lnTo>
                      <a:pt x="38" y="15"/>
                    </a:lnTo>
                    <a:lnTo>
                      <a:pt x="36" y="11"/>
                    </a:lnTo>
                    <a:lnTo>
                      <a:pt x="34" y="9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5" y="38"/>
                    </a:lnTo>
                    <a:lnTo>
                      <a:pt x="19" y="38"/>
                    </a:lnTo>
                    <a:lnTo>
                      <a:pt x="23" y="38"/>
                    </a:lnTo>
                    <a:lnTo>
                      <a:pt x="27" y="36"/>
                    </a:lnTo>
                    <a:lnTo>
                      <a:pt x="30" y="36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8" y="15"/>
                    </a:lnTo>
                    <a:lnTo>
                      <a:pt x="36" y="13"/>
                    </a:lnTo>
                    <a:lnTo>
                      <a:pt x="34" y="9"/>
                    </a:lnTo>
                    <a:lnTo>
                      <a:pt x="32" y="8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9" y="34"/>
                    </a:lnTo>
                    <a:lnTo>
                      <a:pt x="11" y="36"/>
                    </a:lnTo>
                    <a:lnTo>
                      <a:pt x="15" y="38"/>
                    </a:lnTo>
                    <a:lnTo>
                      <a:pt x="19" y="38"/>
                    </a:lnTo>
                    <a:lnTo>
                      <a:pt x="23" y="38"/>
                    </a:lnTo>
                    <a:lnTo>
                      <a:pt x="27" y="36"/>
                    </a:lnTo>
                    <a:lnTo>
                      <a:pt x="30" y="34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close/>
                  </a:path>
                </a:pathLst>
              </a:custGeom>
              <a:solidFill>
                <a:srgbClr val="FF8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99" name="Freeform 9028"/>
              <p:cNvSpPr>
                <a:spLocks/>
              </p:cNvSpPr>
              <p:nvPr/>
            </p:nvSpPr>
            <p:spPr bwMode="auto">
              <a:xfrm>
                <a:off x="2033" y="3114"/>
                <a:ext cx="36" cy="36"/>
              </a:xfrm>
              <a:custGeom>
                <a:avLst/>
                <a:gdLst>
                  <a:gd name="T0" fmla="*/ 36 w 36"/>
                  <a:gd name="T1" fmla="*/ 13 h 36"/>
                  <a:gd name="T2" fmla="*/ 32 w 36"/>
                  <a:gd name="T3" fmla="*/ 7 h 36"/>
                  <a:gd name="T4" fmla="*/ 28 w 36"/>
                  <a:gd name="T5" fmla="*/ 2 h 36"/>
                  <a:gd name="T6" fmla="*/ 21 w 36"/>
                  <a:gd name="T7" fmla="*/ 0 h 36"/>
                  <a:gd name="T8" fmla="*/ 13 w 36"/>
                  <a:gd name="T9" fmla="*/ 0 h 36"/>
                  <a:gd name="T10" fmla="*/ 7 w 36"/>
                  <a:gd name="T11" fmla="*/ 2 h 36"/>
                  <a:gd name="T12" fmla="*/ 2 w 36"/>
                  <a:gd name="T13" fmla="*/ 7 h 36"/>
                  <a:gd name="T14" fmla="*/ 0 w 36"/>
                  <a:gd name="T15" fmla="*/ 13 h 36"/>
                  <a:gd name="T16" fmla="*/ 0 w 36"/>
                  <a:gd name="T17" fmla="*/ 21 h 36"/>
                  <a:gd name="T18" fmla="*/ 2 w 36"/>
                  <a:gd name="T19" fmla="*/ 29 h 36"/>
                  <a:gd name="T20" fmla="*/ 7 w 36"/>
                  <a:gd name="T21" fmla="*/ 32 h 36"/>
                  <a:gd name="T22" fmla="*/ 13 w 36"/>
                  <a:gd name="T23" fmla="*/ 36 h 36"/>
                  <a:gd name="T24" fmla="*/ 21 w 36"/>
                  <a:gd name="T25" fmla="*/ 36 h 36"/>
                  <a:gd name="T26" fmla="*/ 28 w 36"/>
                  <a:gd name="T27" fmla="*/ 32 h 36"/>
                  <a:gd name="T28" fmla="*/ 32 w 36"/>
                  <a:gd name="T29" fmla="*/ 29 h 36"/>
                  <a:gd name="T30" fmla="*/ 36 w 36"/>
                  <a:gd name="T31" fmla="*/ 21 h 36"/>
                  <a:gd name="T32" fmla="*/ 36 w 36"/>
                  <a:gd name="T33" fmla="*/ 17 h 36"/>
                  <a:gd name="T34" fmla="*/ 34 w 36"/>
                  <a:gd name="T35" fmla="*/ 11 h 36"/>
                  <a:gd name="T36" fmla="*/ 30 w 36"/>
                  <a:gd name="T37" fmla="*/ 6 h 36"/>
                  <a:gd name="T38" fmla="*/ 25 w 36"/>
                  <a:gd name="T39" fmla="*/ 2 h 36"/>
                  <a:gd name="T40" fmla="*/ 17 w 36"/>
                  <a:gd name="T41" fmla="*/ 0 h 36"/>
                  <a:gd name="T42" fmla="*/ 11 w 36"/>
                  <a:gd name="T43" fmla="*/ 2 h 36"/>
                  <a:gd name="T44" fmla="*/ 5 w 36"/>
                  <a:gd name="T45" fmla="*/ 6 h 36"/>
                  <a:gd name="T46" fmla="*/ 2 w 36"/>
                  <a:gd name="T47" fmla="*/ 11 h 36"/>
                  <a:gd name="T48" fmla="*/ 0 w 36"/>
                  <a:gd name="T49" fmla="*/ 17 h 36"/>
                  <a:gd name="T50" fmla="*/ 2 w 36"/>
                  <a:gd name="T51" fmla="*/ 25 h 36"/>
                  <a:gd name="T52" fmla="*/ 5 w 36"/>
                  <a:gd name="T53" fmla="*/ 31 h 36"/>
                  <a:gd name="T54" fmla="*/ 11 w 36"/>
                  <a:gd name="T55" fmla="*/ 34 h 36"/>
                  <a:gd name="T56" fmla="*/ 17 w 36"/>
                  <a:gd name="T57" fmla="*/ 36 h 36"/>
                  <a:gd name="T58" fmla="*/ 25 w 36"/>
                  <a:gd name="T59" fmla="*/ 34 h 36"/>
                  <a:gd name="T60" fmla="*/ 30 w 36"/>
                  <a:gd name="T61" fmla="*/ 31 h 36"/>
                  <a:gd name="T62" fmla="*/ 34 w 36"/>
                  <a:gd name="T63" fmla="*/ 25 h 36"/>
                  <a:gd name="T64" fmla="*/ 36 w 36"/>
                  <a:gd name="T65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6">
                    <a:moveTo>
                      <a:pt x="36" y="17"/>
                    </a:moveTo>
                    <a:lnTo>
                      <a:pt x="36" y="13"/>
                    </a:lnTo>
                    <a:lnTo>
                      <a:pt x="34" y="11"/>
                    </a:lnTo>
                    <a:lnTo>
                      <a:pt x="32" y="7"/>
                    </a:lnTo>
                    <a:lnTo>
                      <a:pt x="30" y="6"/>
                    </a:lnTo>
                    <a:lnTo>
                      <a:pt x="28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3" y="31"/>
                    </a:lnTo>
                    <a:lnTo>
                      <a:pt x="7" y="32"/>
                    </a:lnTo>
                    <a:lnTo>
                      <a:pt x="9" y="34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21" y="36"/>
                    </a:lnTo>
                    <a:lnTo>
                      <a:pt x="25" y="34"/>
                    </a:lnTo>
                    <a:lnTo>
                      <a:pt x="28" y="32"/>
                    </a:lnTo>
                    <a:lnTo>
                      <a:pt x="30" y="31"/>
                    </a:lnTo>
                    <a:lnTo>
                      <a:pt x="32" y="29"/>
                    </a:lnTo>
                    <a:lnTo>
                      <a:pt x="34" y="25"/>
                    </a:lnTo>
                    <a:lnTo>
                      <a:pt x="36" y="21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2" y="7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5" y="31"/>
                    </a:lnTo>
                    <a:lnTo>
                      <a:pt x="7" y="32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7" y="36"/>
                    </a:lnTo>
                    <a:lnTo>
                      <a:pt x="21" y="34"/>
                    </a:lnTo>
                    <a:lnTo>
                      <a:pt x="25" y="34"/>
                    </a:lnTo>
                    <a:lnTo>
                      <a:pt x="27" y="32"/>
                    </a:lnTo>
                    <a:lnTo>
                      <a:pt x="30" y="31"/>
                    </a:lnTo>
                    <a:lnTo>
                      <a:pt x="32" y="29"/>
                    </a:lnTo>
                    <a:lnTo>
                      <a:pt x="34" y="25"/>
                    </a:lnTo>
                    <a:lnTo>
                      <a:pt x="34" y="21"/>
                    </a:lnTo>
                    <a:lnTo>
                      <a:pt x="36" y="17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FF85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00" name="Freeform 9029"/>
              <p:cNvSpPr>
                <a:spLocks/>
              </p:cNvSpPr>
              <p:nvPr/>
            </p:nvSpPr>
            <p:spPr bwMode="auto">
              <a:xfrm>
                <a:off x="2033" y="3114"/>
                <a:ext cx="36" cy="36"/>
              </a:xfrm>
              <a:custGeom>
                <a:avLst/>
                <a:gdLst>
                  <a:gd name="T0" fmla="*/ 34 w 36"/>
                  <a:gd name="T1" fmla="*/ 13 h 36"/>
                  <a:gd name="T2" fmla="*/ 32 w 36"/>
                  <a:gd name="T3" fmla="*/ 7 h 36"/>
                  <a:gd name="T4" fmla="*/ 27 w 36"/>
                  <a:gd name="T5" fmla="*/ 4 h 36"/>
                  <a:gd name="T6" fmla="*/ 21 w 36"/>
                  <a:gd name="T7" fmla="*/ 0 h 36"/>
                  <a:gd name="T8" fmla="*/ 13 w 36"/>
                  <a:gd name="T9" fmla="*/ 0 h 36"/>
                  <a:gd name="T10" fmla="*/ 7 w 36"/>
                  <a:gd name="T11" fmla="*/ 4 h 36"/>
                  <a:gd name="T12" fmla="*/ 2 w 36"/>
                  <a:gd name="T13" fmla="*/ 7 h 36"/>
                  <a:gd name="T14" fmla="*/ 0 w 36"/>
                  <a:gd name="T15" fmla="*/ 13 h 36"/>
                  <a:gd name="T16" fmla="*/ 0 w 36"/>
                  <a:gd name="T17" fmla="*/ 21 h 36"/>
                  <a:gd name="T18" fmla="*/ 2 w 36"/>
                  <a:gd name="T19" fmla="*/ 29 h 36"/>
                  <a:gd name="T20" fmla="*/ 7 w 36"/>
                  <a:gd name="T21" fmla="*/ 32 h 36"/>
                  <a:gd name="T22" fmla="*/ 13 w 36"/>
                  <a:gd name="T23" fmla="*/ 34 h 36"/>
                  <a:gd name="T24" fmla="*/ 21 w 36"/>
                  <a:gd name="T25" fmla="*/ 34 h 36"/>
                  <a:gd name="T26" fmla="*/ 27 w 36"/>
                  <a:gd name="T27" fmla="*/ 32 h 36"/>
                  <a:gd name="T28" fmla="*/ 32 w 36"/>
                  <a:gd name="T29" fmla="*/ 29 h 36"/>
                  <a:gd name="T30" fmla="*/ 34 w 36"/>
                  <a:gd name="T31" fmla="*/ 21 h 36"/>
                  <a:gd name="T32" fmla="*/ 34 w 36"/>
                  <a:gd name="T33" fmla="*/ 17 h 36"/>
                  <a:gd name="T34" fmla="*/ 34 w 36"/>
                  <a:gd name="T35" fmla="*/ 11 h 36"/>
                  <a:gd name="T36" fmla="*/ 30 w 36"/>
                  <a:gd name="T37" fmla="*/ 6 h 36"/>
                  <a:gd name="T38" fmla="*/ 25 w 36"/>
                  <a:gd name="T39" fmla="*/ 2 h 36"/>
                  <a:gd name="T40" fmla="*/ 17 w 36"/>
                  <a:gd name="T41" fmla="*/ 0 h 36"/>
                  <a:gd name="T42" fmla="*/ 11 w 36"/>
                  <a:gd name="T43" fmla="*/ 2 h 36"/>
                  <a:gd name="T44" fmla="*/ 5 w 36"/>
                  <a:gd name="T45" fmla="*/ 6 h 36"/>
                  <a:gd name="T46" fmla="*/ 2 w 36"/>
                  <a:gd name="T47" fmla="*/ 11 h 36"/>
                  <a:gd name="T48" fmla="*/ 0 w 36"/>
                  <a:gd name="T49" fmla="*/ 17 h 36"/>
                  <a:gd name="T50" fmla="*/ 2 w 36"/>
                  <a:gd name="T51" fmla="*/ 25 h 36"/>
                  <a:gd name="T52" fmla="*/ 5 w 36"/>
                  <a:gd name="T53" fmla="*/ 31 h 36"/>
                  <a:gd name="T54" fmla="*/ 11 w 36"/>
                  <a:gd name="T55" fmla="*/ 34 h 36"/>
                  <a:gd name="T56" fmla="*/ 17 w 36"/>
                  <a:gd name="T57" fmla="*/ 34 h 36"/>
                  <a:gd name="T58" fmla="*/ 25 w 36"/>
                  <a:gd name="T59" fmla="*/ 34 h 36"/>
                  <a:gd name="T60" fmla="*/ 30 w 36"/>
                  <a:gd name="T61" fmla="*/ 31 h 36"/>
                  <a:gd name="T62" fmla="*/ 34 w 36"/>
                  <a:gd name="T63" fmla="*/ 25 h 36"/>
                  <a:gd name="T64" fmla="*/ 34 w 36"/>
                  <a:gd name="T65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6">
                    <a:moveTo>
                      <a:pt x="36" y="17"/>
                    </a:moveTo>
                    <a:lnTo>
                      <a:pt x="34" y="13"/>
                    </a:lnTo>
                    <a:lnTo>
                      <a:pt x="34" y="11"/>
                    </a:lnTo>
                    <a:lnTo>
                      <a:pt x="32" y="7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5" y="31"/>
                    </a:lnTo>
                    <a:lnTo>
                      <a:pt x="7" y="32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7" y="36"/>
                    </a:lnTo>
                    <a:lnTo>
                      <a:pt x="21" y="34"/>
                    </a:lnTo>
                    <a:lnTo>
                      <a:pt x="25" y="34"/>
                    </a:lnTo>
                    <a:lnTo>
                      <a:pt x="27" y="32"/>
                    </a:lnTo>
                    <a:lnTo>
                      <a:pt x="30" y="31"/>
                    </a:lnTo>
                    <a:lnTo>
                      <a:pt x="32" y="29"/>
                    </a:lnTo>
                    <a:lnTo>
                      <a:pt x="34" y="25"/>
                    </a:lnTo>
                    <a:lnTo>
                      <a:pt x="34" y="21"/>
                    </a:lnTo>
                    <a:lnTo>
                      <a:pt x="36" y="17"/>
                    </a:lnTo>
                    <a:lnTo>
                      <a:pt x="34" y="17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2" y="7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5" y="31"/>
                    </a:lnTo>
                    <a:lnTo>
                      <a:pt x="7" y="32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21" y="34"/>
                    </a:lnTo>
                    <a:lnTo>
                      <a:pt x="25" y="34"/>
                    </a:lnTo>
                    <a:lnTo>
                      <a:pt x="27" y="32"/>
                    </a:lnTo>
                    <a:lnTo>
                      <a:pt x="30" y="31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FF8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01" name="Freeform 9030"/>
              <p:cNvSpPr>
                <a:spLocks/>
              </p:cNvSpPr>
              <p:nvPr/>
            </p:nvSpPr>
            <p:spPr bwMode="auto">
              <a:xfrm>
                <a:off x="2033" y="3114"/>
                <a:ext cx="34" cy="34"/>
              </a:xfrm>
              <a:custGeom>
                <a:avLst/>
                <a:gdLst>
                  <a:gd name="T0" fmla="*/ 34 w 34"/>
                  <a:gd name="T1" fmla="*/ 13 h 34"/>
                  <a:gd name="T2" fmla="*/ 32 w 34"/>
                  <a:gd name="T3" fmla="*/ 7 h 34"/>
                  <a:gd name="T4" fmla="*/ 27 w 34"/>
                  <a:gd name="T5" fmla="*/ 4 h 34"/>
                  <a:gd name="T6" fmla="*/ 21 w 34"/>
                  <a:gd name="T7" fmla="*/ 0 h 34"/>
                  <a:gd name="T8" fmla="*/ 13 w 34"/>
                  <a:gd name="T9" fmla="*/ 0 h 34"/>
                  <a:gd name="T10" fmla="*/ 7 w 34"/>
                  <a:gd name="T11" fmla="*/ 4 h 34"/>
                  <a:gd name="T12" fmla="*/ 3 w 34"/>
                  <a:gd name="T13" fmla="*/ 7 h 34"/>
                  <a:gd name="T14" fmla="*/ 0 w 34"/>
                  <a:gd name="T15" fmla="*/ 13 h 34"/>
                  <a:gd name="T16" fmla="*/ 0 w 34"/>
                  <a:gd name="T17" fmla="*/ 21 h 34"/>
                  <a:gd name="T18" fmla="*/ 3 w 34"/>
                  <a:gd name="T19" fmla="*/ 27 h 34"/>
                  <a:gd name="T20" fmla="*/ 7 w 34"/>
                  <a:gd name="T21" fmla="*/ 32 h 34"/>
                  <a:gd name="T22" fmla="*/ 13 w 34"/>
                  <a:gd name="T23" fmla="*/ 34 h 34"/>
                  <a:gd name="T24" fmla="*/ 21 w 34"/>
                  <a:gd name="T25" fmla="*/ 34 h 34"/>
                  <a:gd name="T26" fmla="*/ 27 w 34"/>
                  <a:gd name="T27" fmla="*/ 32 h 34"/>
                  <a:gd name="T28" fmla="*/ 32 w 34"/>
                  <a:gd name="T29" fmla="*/ 27 h 34"/>
                  <a:gd name="T30" fmla="*/ 34 w 34"/>
                  <a:gd name="T31" fmla="*/ 21 h 34"/>
                  <a:gd name="T32" fmla="*/ 34 w 34"/>
                  <a:gd name="T33" fmla="*/ 17 h 34"/>
                  <a:gd name="T34" fmla="*/ 32 w 34"/>
                  <a:gd name="T35" fmla="*/ 11 h 34"/>
                  <a:gd name="T36" fmla="*/ 28 w 34"/>
                  <a:gd name="T37" fmla="*/ 6 h 34"/>
                  <a:gd name="T38" fmla="*/ 25 w 34"/>
                  <a:gd name="T39" fmla="*/ 2 h 34"/>
                  <a:gd name="T40" fmla="*/ 17 w 34"/>
                  <a:gd name="T41" fmla="*/ 2 h 34"/>
                  <a:gd name="T42" fmla="*/ 11 w 34"/>
                  <a:gd name="T43" fmla="*/ 2 h 34"/>
                  <a:gd name="T44" fmla="*/ 5 w 34"/>
                  <a:gd name="T45" fmla="*/ 6 h 34"/>
                  <a:gd name="T46" fmla="*/ 2 w 34"/>
                  <a:gd name="T47" fmla="*/ 11 h 34"/>
                  <a:gd name="T48" fmla="*/ 0 w 34"/>
                  <a:gd name="T49" fmla="*/ 17 h 34"/>
                  <a:gd name="T50" fmla="*/ 2 w 34"/>
                  <a:gd name="T51" fmla="*/ 25 h 34"/>
                  <a:gd name="T52" fmla="*/ 5 w 34"/>
                  <a:gd name="T53" fmla="*/ 31 h 34"/>
                  <a:gd name="T54" fmla="*/ 11 w 34"/>
                  <a:gd name="T55" fmla="*/ 32 h 34"/>
                  <a:gd name="T56" fmla="*/ 17 w 34"/>
                  <a:gd name="T57" fmla="*/ 34 h 34"/>
                  <a:gd name="T58" fmla="*/ 25 w 34"/>
                  <a:gd name="T59" fmla="*/ 32 h 34"/>
                  <a:gd name="T60" fmla="*/ 28 w 34"/>
                  <a:gd name="T61" fmla="*/ 31 h 34"/>
                  <a:gd name="T62" fmla="*/ 32 w 34"/>
                  <a:gd name="T63" fmla="*/ 25 h 34"/>
                  <a:gd name="T64" fmla="*/ 34 w 34"/>
                  <a:gd name="T6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4">
                    <a:moveTo>
                      <a:pt x="34" y="17"/>
                    </a:moveTo>
                    <a:lnTo>
                      <a:pt x="34" y="13"/>
                    </a:lnTo>
                    <a:lnTo>
                      <a:pt x="34" y="11"/>
                    </a:lnTo>
                    <a:lnTo>
                      <a:pt x="32" y="7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5" y="31"/>
                    </a:lnTo>
                    <a:lnTo>
                      <a:pt x="7" y="32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21" y="34"/>
                    </a:lnTo>
                    <a:lnTo>
                      <a:pt x="25" y="34"/>
                    </a:lnTo>
                    <a:lnTo>
                      <a:pt x="27" y="32"/>
                    </a:lnTo>
                    <a:lnTo>
                      <a:pt x="30" y="31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5"/>
                    </a:lnTo>
                    <a:lnTo>
                      <a:pt x="32" y="11"/>
                    </a:lnTo>
                    <a:lnTo>
                      <a:pt x="30" y="7"/>
                    </a:lnTo>
                    <a:lnTo>
                      <a:pt x="28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5" y="31"/>
                    </a:lnTo>
                    <a:lnTo>
                      <a:pt x="7" y="32"/>
                    </a:lnTo>
                    <a:lnTo>
                      <a:pt x="11" y="32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21" y="34"/>
                    </a:lnTo>
                    <a:lnTo>
                      <a:pt x="25" y="32"/>
                    </a:lnTo>
                    <a:lnTo>
                      <a:pt x="27" y="32"/>
                    </a:lnTo>
                    <a:lnTo>
                      <a:pt x="28" y="31"/>
                    </a:lnTo>
                    <a:lnTo>
                      <a:pt x="30" y="27"/>
                    </a:lnTo>
                    <a:lnTo>
                      <a:pt x="32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FF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02" name="Freeform 9031"/>
              <p:cNvSpPr>
                <a:spLocks/>
              </p:cNvSpPr>
              <p:nvPr/>
            </p:nvSpPr>
            <p:spPr bwMode="auto">
              <a:xfrm>
                <a:off x="2033" y="3116"/>
                <a:ext cx="34" cy="32"/>
              </a:xfrm>
              <a:custGeom>
                <a:avLst/>
                <a:gdLst>
                  <a:gd name="T0" fmla="*/ 34 w 34"/>
                  <a:gd name="T1" fmla="*/ 13 h 32"/>
                  <a:gd name="T2" fmla="*/ 30 w 34"/>
                  <a:gd name="T3" fmla="*/ 5 h 32"/>
                  <a:gd name="T4" fmla="*/ 27 w 34"/>
                  <a:gd name="T5" fmla="*/ 2 h 32"/>
                  <a:gd name="T6" fmla="*/ 21 w 34"/>
                  <a:gd name="T7" fmla="*/ 0 h 32"/>
                  <a:gd name="T8" fmla="*/ 13 w 34"/>
                  <a:gd name="T9" fmla="*/ 0 h 32"/>
                  <a:gd name="T10" fmla="*/ 7 w 34"/>
                  <a:gd name="T11" fmla="*/ 2 h 32"/>
                  <a:gd name="T12" fmla="*/ 3 w 34"/>
                  <a:gd name="T13" fmla="*/ 5 h 32"/>
                  <a:gd name="T14" fmla="*/ 2 w 34"/>
                  <a:gd name="T15" fmla="*/ 13 h 32"/>
                  <a:gd name="T16" fmla="*/ 2 w 34"/>
                  <a:gd name="T17" fmla="*/ 19 h 32"/>
                  <a:gd name="T18" fmla="*/ 3 w 34"/>
                  <a:gd name="T19" fmla="*/ 25 h 32"/>
                  <a:gd name="T20" fmla="*/ 7 w 34"/>
                  <a:gd name="T21" fmla="*/ 30 h 32"/>
                  <a:gd name="T22" fmla="*/ 13 w 34"/>
                  <a:gd name="T23" fmla="*/ 32 h 32"/>
                  <a:gd name="T24" fmla="*/ 21 w 34"/>
                  <a:gd name="T25" fmla="*/ 32 h 32"/>
                  <a:gd name="T26" fmla="*/ 27 w 34"/>
                  <a:gd name="T27" fmla="*/ 30 h 32"/>
                  <a:gd name="T28" fmla="*/ 30 w 34"/>
                  <a:gd name="T29" fmla="*/ 25 h 32"/>
                  <a:gd name="T30" fmla="*/ 34 w 34"/>
                  <a:gd name="T31" fmla="*/ 19 h 32"/>
                  <a:gd name="T32" fmla="*/ 34 w 34"/>
                  <a:gd name="T33" fmla="*/ 15 h 32"/>
                  <a:gd name="T34" fmla="*/ 32 w 34"/>
                  <a:gd name="T35" fmla="*/ 9 h 32"/>
                  <a:gd name="T36" fmla="*/ 28 w 34"/>
                  <a:gd name="T37" fmla="*/ 4 h 32"/>
                  <a:gd name="T38" fmla="*/ 25 w 34"/>
                  <a:gd name="T39" fmla="*/ 0 h 32"/>
                  <a:gd name="T40" fmla="*/ 17 w 34"/>
                  <a:gd name="T41" fmla="*/ 0 h 32"/>
                  <a:gd name="T42" fmla="*/ 11 w 34"/>
                  <a:gd name="T43" fmla="*/ 0 h 32"/>
                  <a:gd name="T44" fmla="*/ 5 w 34"/>
                  <a:gd name="T45" fmla="*/ 4 h 32"/>
                  <a:gd name="T46" fmla="*/ 2 w 34"/>
                  <a:gd name="T47" fmla="*/ 9 h 32"/>
                  <a:gd name="T48" fmla="*/ 2 w 34"/>
                  <a:gd name="T49" fmla="*/ 15 h 32"/>
                  <a:gd name="T50" fmla="*/ 2 w 34"/>
                  <a:gd name="T51" fmla="*/ 23 h 32"/>
                  <a:gd name="T52" fmla="*/ 5 w 34"/>
                  <a:gd name="T53" fmla="*/ 27 h 32"/>
                  <a:gd name="T54" fmla="*/ 11 w 34"/>
                  <a:gd name="T55" fmla="*/ 30 h 32"/>
                  <a:gd name="T56" fmla="*/ 17 w 34"/>
                  <a:gd name="T57" fmla="*/ 32 h 32"/>
                  <a:gd name="T58" fmla="*/ 25 w 34"/>
                  <a:gd name="T59" fmla="*/ 30 h 32"/>
                  <a:gd name="T60" fmla="*/ 28 w 34"/>
                  <a:gd name="T61" fmla="*/ 27 h 32"/>
                  <a:gd name="T62" fmla="*/ 32 w 34"/>
                  <a:gd name="T63" fmla="*/ 23 h 32"/>
                  <a:gd name="T64" fmla="*/ 34 w 34"/>
                  <a:gd name="T65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2">
                    <a:moveTo>
                      <a:pt x="34" y="15"/>
                    </a:moveTo>
                    <a:lnTo>
                      <a:pt x="34" y="13"/>
                    </a:lnTo>
                    <a:lnTo>
                      <a:pt x="32" y="9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3" y="25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32"/>
                    </a:lnTo>
                    <a:lnTo>
                      <a:pt x="17" y="32"/>
                    </a:lnTo>
                    <a:lnTo>
                      <a:pt x="21" y="32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28" y="29"/>
                    </a:lnTo>
                    <a:lnTo>
                      <a:pt x="30" y="25"/>
                    </a:lnTo>
                    <a:lnTo>
                      <a:pt x="32" y="23"/>
                    </a:lnTo>
                    <a:lnTo>
                      <a:pt x="34" y="19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2" y="9"/>
                    </a:lnTo>
                    <a:lnTo>
                      <a:pt x="30" y="7"/>
                    </a:lnTo>
                    <a:lnTo>
                      <a:pt x="28" y="4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3" y="25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11" y="30"/>
                    </a:lnTo>
                    <a:lnTo>
                      <a:pt x="13" y="32"/>
                    </a:lnTo>
                    <a:lnTo>
                      <a:pt x="17" y="32"/>
                    </a:lnTo>
                    <a:lnTo>
                      <a:pt x="21" y="32"/>
                    </a:lnTo>
                    <a:lnTo>
                      <a:pt x="25" y="30"/>
                    </a:lnTo>
                    <a:lnTo>
                      <a:pt x="27" y="29"/>
                    </a:lnTo>
                    <a:lnTo>
                      <a:pt x="28" y="27"/>
                    </a:lnTo>
                    <a:lnTo>
                      <a:pt x="30" y="25"/>
                    </a:lnTo>
                    <a:lnTo>
                      <a:pt x="32" y="23"/>
                    </a:lnTo>
                    <a:lnTo>
                      <a:pt x="34" y="19"/>
                    </a:lnTo>
                    <a:lnTo>
                      <a:pt x="34" y="15"/>
                    </a:lnTo>
                    <a:lnTo>
                      <a:pt x="34" y="15"/>
                    </a:lnTo>
                    <a:close/>
                  </a:path>
                </a:pathLst>
              </a:custGeom>
              <a:solidFill>
                <a:srgbClr val="FF87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03" name="Freeform 9032"/>
              <p:cNvSpPr>
                <a:spLocks/>
              </p:cNvSpPr>
              <p:nvPr/>
            </p:nvSpPr>
            <p:spPr bwMode="auto">
              <a:xfrm>
                <a:off x="2035" y="3116"/>
                <a:ext cx="32" cy="32"/>
              </a:xfrm>
              <a:custGeom>
                <a:avLst/>
                <a:gdLst>
                  <a:gd name="T0" fmla="*/ 32 w 32"/>
                  <a:gd name="T1" fmla="*/ 13 h 32"/>
                  <a:gd name="T2" fmla="*/ 28 w 32"/>
                  <a:gd name="T3" fmla="*/ 7 h 32"/>
                  <a:gd name="T4" fmla="*/ 25 w 32"/>
                  <a:gd name="T5" fmla="*/ 2 h 32"/>
                  <a:gd name="T6" fmla="*/ 19 w 32"/>
                  <a:gd name="T7" fmla="*/ 0 h 32"/>
                  <a:gd name="T8" fmla="*/ 11 w 32"/>
                  <a:gd name="T9" fmla="*/ 0 h 32"/>
                  <a:gd name="T10" fmla="*/ 5 w 32"/>
                  <a:gd name="T11" fmla="*/ 2 h 32"/>
                  <a:gd name="T12" fmla="*/ 1 w 32"/>
                  <a:gd name="T13" fmla="*/ 7 h 32"/>
                  <a:gd name="T14" fmla="*/ 0 w 32"/>
                  <a:gd name="T15" fmla="*/ 13 h 32"/>
                  <a:gd name="T16" fmla="*/ 0 w 32"/>
                  <a:gd name="T17" fmla="*/ 19 h 32"/>
                  <a:gd name="T18" fmla="*/ 1 w 32"/>
                  <a:gd name="T19" fmla="*/ 25 h 32"/>
                  <a:gd name="T20" fmla="*/ 5 w 32"/>
                  <a:gd name="T21" fmla="*/ 29 h 32"/>
                  <a:gd name="T22" fmla="*/ 11 w 32"/>
                  <a:gd name="T23" fmla="*/ 32 h 32"/>
                  <a:gd name="T24" fmla="*/ 19 w 32"/>
                  <a:gd name="T25" fmla="*/ 32 h 32"/>
                  <a:gd name="T26" fmla="*/ 25 w 32"/>
                  <a:gd name="T27" fmla="*/ 29 h 32"/>
                  <a:gd name="T28" fmla="*/ 28 w 32"/>
                  <a:gd name="T29" fmla="*/ 25 h 32"/>
                  <a:gd name="T30" fmla="*/ 32 w 32"/>
                  <a:gd name="T31" fmla="*/ 19 h 32"/>
                  <a:gd name="T32" fmla="*/ 30 w 32"/>
                  <a:gd name="T33" fmla="*/ 15 h 32"/>
                  <a:gd name="T34" fmla="*/ 30 w 32"/>
                  <a:gd name="T35" fmla="*/ 9 h 32"/>
                  <a:gd name="T36" fmla="*/ 26 w 32"/>
                  <a:gd name="T37" fmla="*/ 5 h 32"/>
                  <a:gd name="T38" fmla="*/ 21 w 32"/>
                  <a:gd name="T39" fmla="*/ 2 h 32"/>
                  <a:gd name="T40" fmla="*/ 15 w 32"/>
                  <a:gd name="T41" fmla="*/ 0 h 32"/>
                  <a:gd name="T42" fmla="*/ 9 w 32"/>
                  <a:gd name="T43" fmla="*/ 2 h 32"/>
                  <a:gd name="T44" fmla="*/ 3 w 32"/>
                  <a:gd name="T45" fmla="*/ 5 h 32"/>
                  <a:gd name="T46" fmla="*/ 1 w 32"/>
                  <a:gd name="T47" fmla="*/ 9 h 32"/>
                  <a:gd name="T48" fmla="*/ 0 w 32"/>
                  <a:gd name="T49" fmla="*/ 15 h 32"/>
                  <a:gd name="T50" fmla="*/ 1 w 32"/>
                  <a:gd name="T51" fmla="*/ 23 h 32"/>
                  <a:gd name="T52" fmla="*/ 3 w 32"/>
                  <a:gd name="T53" fmla="*/ 27 h 32"/>
                  <a:gd name="T54" fmla="*/ 9 w 32"/>
                  <a:gd name="T55" fmla="*/ 30 h 32"/>
                  <a:gd name="T56" fmla="*/ 15 w 32"/>
                  <a:gd name="T57" fmla="*/ 32 h 32"/>
                  <a:gd name="T58" fmla="*/ 21 w 32"/>
                  <a:gd name="T59" fmla="*/ 30 h 32"/>
                  <a:gd name="T60" fmla="*/ 26 w 32"/>
                  <a:gd name="T61" fmla="*/ 27 h 32"/>
                  <a:gd name="T62" fmla="*/ 30 w 32"/>
                  <a:gd name="T63" fmla="*/ 23 h 32"/>
                  <a:gd name="T64" fmla="*/ 30 w 32"/>
                  <a:gd name="T65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3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9" y="30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9" y="32"/>
                    </a:lnTo>
                    <a:lnTo>
                      <a:pt x="23" y="30"/>
                    </a:lnTo>
                    <a:lnTo>
                      <a:pt x="25" y="29"/>
                    </a:lnTo>
                    <a:lnTo>
                      <a:pt x="26" y="27"/>
                    </a:lnTo>
                    <a:lnTo>
                      <a:pt x="28" y="25"/>
                    </a:lnTo>
                    <a:lnTo>
                      <a:pt x="30" y="23"/>
                    </a:lnTo>
                    <a:lnTo>
                      <a:pt x="32" y="19"/>
                    </a:lnTo>
                    <a:lnTo>
                      <a:pt x="32" y="15"/>
                    </a:lnTo>
                    <a:lnTo>
                      <a:pt x="30" y="15"/>
                    </a:lnTo>
                    <a:lnTo>
                      <a:pt x="30" y="13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5" y="4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3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5" y="29"/>
                    </a:lnTo>
                    <a:lnTo>
                      <a:pt x="26" y="27"/>
                    </a:lnTo>
                    <a:lnTo>
                      <a:pt x="28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0" y="15"/>
                    </a:lnTo>
                    <a:lnTo>
                      <a:pt x="32" y="15"/>
                    </a:lnTo>
                    <a:close/>
                  </a:path>
                </a:pathLst>
              </a:custGeom>
              <a:solidFill>
                <a:srgbClr val="FF87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04" name="Freeform 9033"/>
              <p:cNvSpPr>
                <a:spLocks/>
              </p:cNvSpPr>
              <p:nvPr/>
            </p:nvSpPr>
            <p:spPr bwMode="auto">
              <a:xfrm>
                <a:off x="2035" y="3116"/>
                <a:ext cx="30" cy="32"/>
              </a:xfrm>
              <a:custGeom>
                <a:avLst/>
                <a:gdLst>
                  <a:gd name="T0" fmla="*/ 30 w 30"/>
                  <a:gd name="T1" fmla="*/ 13 h 32"/>
                  <a:gd name="T2" fmla="*/ 28 w 30"/>
                  <a:gd name="T3" fmla="*/ 7 h 32"/>
                  <a:gd name="T4" fmla="*/ 25 w 30"/>
                  <a:gd name="T5" fmla="*/ 4 h 32"/>
                  <a:gd name="T6" fmla="*/ 19 w 30"/>
                  <a:gd name="T7" fmla="*/ 0 h 32"/>
                  <a:gd name="T8" fmla="*/ 13 w 30"/>
                  <a:gd name="T9" fmla="*/ 0 h 32"/>
                  <a:gd name="T10" fmla="*/ 7 w 30"/>
                  <a:gd name="T11" fmla="*/ 4 h 32"/>
                  <a:gd name="T12" fmla="*/ 1 w 30"/>
                  <a:gd name="T13" fmla="*/ 7 h 32"/>
                  <a:gd name="T14" fmla="*/ 0 w 30"/>
                  <a:gd name="T15" fmla="*/ 13 h 32"/>
                  <a:gd name="T16" fmla="*/ 0 w 30"/>
                  <a:gd name="T17" fmla="*/ 19 h 32"/>
                  <a:gd name="T18" fmla="*/ 1 w 30"/>
                  <a:gd name="T19" fmla="*/ 25 h 32"/>
                  <a:gd name="T20" fmla="*/ 7 w 30"/>
                  <a:gd name="T21" fmla="*/ 29 h 32"/>
                  <a:gd name="T22" fmla="*/ 13 w 30"/>
                  <a:gd name="T23" fmla="*/ 30 h 32"/>
                  <a:gd name="T24" fmla="*/ 19 w 30"/>
                  <a:gd name="T25" fmla="*/ 30 h 32"/>
                  <a:gd name="T26" fmla="*/ 25 w 30"/>
                  <a:gd name="T27" fmla="*/ 29 h 32"/>
                  <a:gd name="T28" fmla="*/ 28 w 30"/>
                  <a:gd name="T29" fmla="*/ 25 h 32"/>
                  <a:gd name="T30" fmla="*/ 30 w 30"/>
                  <a:gd name="T31" fmla="*/ 19 h 32"/>
                  <a:gd name="T32" fmla="*/ 30 w 30"/>
                  <a:gd name="T33" fmla="*/ 15 h 32"/>
                  <a:gd name="T34" fmla="*/ 30 w 30"/>
                  <a:gd name="T35" fmla="*/ 9 h 32"/>
                  <a:gd name="T36" fmla="*/ 26 w 30"/>
                  <a:gd name="T37" fmla="*/ 5 h 32"/>
                  <a:gd name="T38" fmla="*/ 21 w 30"/>
                  <a:gd name="T39" fmla="*/ 2 h 32"/>
                  <a:gd name="T40" fmla="*/ 15 w 30"/>
                  <a:gd name="T41" fmla="*/ 0 h 32"/>
                  <a:gd name="T42" fmla="*/ 9 w 30"/>
                  <a:gd name="T43" fmla="*/ 2 h 32"/>
                  <a:gd name="T44" fmla="*/ 5 w 30"/>
                  <a:gd name="T45" fmla="*/ 5 h 32"/>
                  <a:gd name="T46" fmla="*/ 1 w 30"/>
                  <a:gd name="T47" fmla="*/ 9 h 32"/>
                  <a:gd name="T48" fmla="*/ 0 w 30"/>
                  <a:gd name="T49" fmla="*/ 15 h 32"/>
                  <a:gd name="T50" fmla="*/ 1 w 30"/>
                  <a:gd name="T51" fmla="*/ 21 h 32"/>
                  <a:gd name="T52" fmla="*/ 5 w 30"/>
                  <a:gd name="T53" fmla="*/ 27 h 32"/>
                  <a:gd name="T54" fmla="*/ 9 w 30"/>
                  <a:gd name="T55" fmla="*/ 30 h 32"/>
                  <a:gd name="T56" fmla="*/ 15 w 30"/>
                  <a:gd name="T57" fmla="*/ 30 h 32"/>
                  <a:gd name="T58" fmla="*/ 21 w 30"/>
                  <a:gd name="T59" fmla="*/ 30 h 32"/>
                  <a:gd name="T60" fmla="*/ 26 w 30"/>
                  <a:gd name="T61" fmla="*/ 27 h 32"/>
                  <a:gd name="T62" fmla="*/ 30 w 30"/>
                  <a:gd name="T63" fmla="*/ 21 h 32"/>
                  <a:gd name="T64" fmla="*/ 30 w 30"/>
                  <a:gd name="T65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3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5" y="4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3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5" y="29"/>
                    </a:lnTo>
                    <a:lnTo>
                      <a:pt x="26" y="27"/>
                    </a:lnTo>
                    <a:lnTo>
                      <a:pt x="28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3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5" y="4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1" y="21"/>
                    </a:lnTo>
                    <a:lnTo>
                      <a:pt x="3" y="25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5" y="29"/>
                    </a:lnTo>
                    <a:lnTo>
                      <a:pt x="26" y="27"/>
                    </a:lnTo>
                    <a:lnTo>
                      <a:pt x="28" y="25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5"/>
                    </a:lnTo>
                    <a:lnTo>
                      <a:pt x="30" y="15"/>
                    </a:lnTo>
                    <a:close/>
                  </a:path>
                </a:pathLst>
              </a:custGeom>
              <a:solidFill>
                <a:srgbClr val="FF88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05" name="Freeform 9034"/>
              <p:cNvSpPr>
                <a:spLocks/>
              </p:cNvSpPr>
              <p:nvPr/>
            </p:nvSpPr>
            <p:spPr bwMode="auto">
              <a:xfrm>
                <a:off x="2035" y="3116"/>
                <a:ext cx="30" cy="30"/>
              </a:xfrm>
              <a:custGeom>
                <a:avLst/>
                <a:gdLst>
                  <a:gd name="T0" fmla="*/ 30 w 30"/>
                  <a:gd name="T1" fmla="*/ 13 h 30"/>
                  <a:gd name="T2" fmla="*/ 28 w 30"/>
                  <a:gd name="T3" fmla="*/ 7 h 30"/>
                  <a:gd name="T4" fmla="*/ 25 w 30"/>
                  <a:gd name="T5" fmla="*/ 4 h 30"/>
                  <a:gd name="T6" fmla="*/ 19 w 30"/>
                  <a:gd name="T7" fmla="*/ 2 h 30"/>
                  <a:gd name="T8" fmla="*/ 13 w 30"/>
                  <a:gd name="T9" fmla="*/ 2 h 30"/>
                  <a:gd name="T10" fmla="*/ 7 w 30"/>
                  <a:gd name="T11" fmla="*/ 4 h 30"/>
                  <a:gd name="T12" fmla="*/ 3 w 30"/>
                  <a:gd name="T13" fmla="*/ 7 h 30"/>
                  <a:gd name="T14" fmla="*/ 0 w 30"/>
                  <a:gd name="T15" fmla="*/ 13 h 30"/>
                  <a:gd name="T16" fmla="*/ 0 w 30"/>
                  <a:gd name="T17" fmla="*/ 19 h 30"/>
                  <a:gd name="T18" fmla="*/ 3 w 30"/>
                  <a:gd name="T19" fmla="*/ 25 h 30"/>
                  <a:gd name="T20" fmla="*/ 7 w 30"/>
                  <a:gd name="T21" fmla="*/ 29 h 30"/>
                  <a:gd name="T22" fmla="*/ 13 w 30"/>
                  <a:gd name="T23" fmla="*/ 30 h 30"/>
                  <a:gd name="T24" fmla="*/ 19 w 30"/>
                  <a:gd name="T25" fmla="*/ 30 h 30"/>
                  <a:gd name="T26" fmla="*/ 25 w 30"/>
                  <a:gd name="T27" fmla="*/ 29 h 30"/>
                  <a:gd name="T28" fmla="*/ 28 w 30"/>
                  <a:gd name="T29" fmla="*/ 25 h 30"/>
                  <a:gd name="T30" fmla="*/ 30 w 30"/>
                  <a:gd name="T31" fmla="*/ 19 h 30"/>
                  <a:gd name="T32" fmla="*/ 30 w 30"/>
                  <a:gd name="T33" fmla="*/ 15 h 30"/>
                  <a:gd name="T34" fmla="*/ 28 w 30"/>
                  <a:gd name="T35" fmla="*/ 9 h 30"/>
                  <a:gd name="T36" fmla="*/ 26 w 30"/>
                  <a:gd name="T37" fmla="*/ 5 h 30"/>
                  <a:gd name="T38" fmla="*/ 21 w 30"/>
                  <a:gd name="T39" fmla="*/ 2 h 30"/>
                  <a:gd name="T40" fmla="*/ 15 w 30"/>
                  <a:gd name="T41" fmla="*/ 2 h 30"/>
                  <a:gd name="T42" fmla="*/ 9 w 30"/>
                  <a:gd name="T43" fmla="*/ 2 h 30"/>
                  <a:gd name="T44" fmla="*/ 5 w 30"/>
                  <a:gd name="T45" fmla="*/ 5 h 30"/>
                  <a:gd name="T46" fmla="*/ 1 w 30"/>
                  <a:gd name="T47" fmla="*/ 9 h 30"/>
                  <a:gd name="T48" fmla="*/ 1 w 30"/>
                  <a:gd name="T49" fmla="*/ 15 h 30"/>
                  <a:gd name="T50" fmla="*/ 1 w 30"/>
                  <a:gd name="T51" fmla="*/ 21 h 30"/>
                  <a:gd name="T52" fmla="*/ 5 w 30"/>
                  <a:gd name="T53" fmla="*/ 27 h 30"/>
                  <a:gd name="T54" fmla="*/ 9 w 30"/>
                  <a:gd name="T55" fmla="*/ 29 h 30"/>
                  <a:gd name="T56" fmla="*/ 15 w 30"/>
                  <a:gd name="T57" fmla="*/ 30 h 30"/>
                  <a:gd name="T58" fmla="*/ 21 w 30"/>
                  <a:gd name="T59" fmla="*/ 29 h 30"/>
                  <a:gd name="T60" fmla="*/ 26 w 30"/>
                  <a:gd name="T61" fmla="*/ 27 h 30"/>
                  <a:gd name="T62" fmla="*/ 28 w 30"/>
                  <a:gd name="T63" fmla="*/ 21 h 30"/>
                  <a:gd name="T64" fmla="*/ 30 w 30"/>
                  <a:gd name="T65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3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5" y="4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1" y="21"/>
                    </a:lnTo>
                    <a:lnTo>
                      <a:pt x="3" y="25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5" y="29"/>
                    </a:lnTo>
                    <a:lnTo>
                      <a:pt x="26" y="27"/>
                    </a:lnTo>
                    <a:lnTo>
                      <a:pt x="28" y="25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3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3" y="25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6" y="27"/>
                    </a:lnTo>
                    <a:lnTo>
                      <a:pt x="28" y="25"/>
                    </a:lnTo>
                    <a:lnTo>
                      <a:pt x="28" y="21"/>
                    </a:lnTo>
                    <a:lnTo>
                      <a:pt x="30" y="19"/>
                    </a:lnTo>
                    <a:lnTo>
                      <a:pt x="30" y="15"/>
                    </a:lnTo>
                    <a:lnTo>
                      <a:pt x="30" y="15"/>
                    </a:lnTo>
                    <a:close/>
                  </a:path>
                </a:pathLst>
              </a:custGeom>
              <a:solidFill>
                <a:srgbClr val="FF88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06" name="Freeform 9035"/>
              <p:cNvSpPr>
                <a:spLocks/>
              </p:cNvSpPr>
              <p:nvPr/>
            </p:nvSpPr>
            <p:spPr bwMode="auto">
              <a:xfrm>
                <a:off x="2036" y="3118"/>
                <a:ext cx="29" cy="28"/>
              </a:xfrm>
              <a:custGeom>
                <a:avLst/>
                <a:gdLst>
                  <a:gd name="T0" fmla="*/ 29 w 29"/>
                  <a:gd name="T1" fmla="*/ 11 h 28"/>
                  <a:gd name="T2" fmla="*/ 27 w 29"/>
                  <a:gd name="T3" fmla="*/ 5 h 28"/>
                  <a:gd name="T4" fmla="*/ 22 w 29"/>
                  <a:gd name="T5" fmla="*/ 2 h 28"/>
                  <a:gd name="T6" fmla="*/ 18 w 29"/>
                  <a:gd name="T7" fmla="*/ 0 h 28"/>
                  <a:gd name="T8" fmla="*/ 12 w 29"/>
                  <a:gd name="T9" fmla="*/ 0 h 28"/>
                  <a:gd name="T10" fmla="*/ 6 w 29"/>
                  <a:gd name="T11" fmla="*/ 2 h 28"/>
                  <a:gd name="T12" fmla="*/ 2 w 29"/>
                  <a:gd name="T13" fmla="*/ 5 h 28"/>
                  <a:gd name="T14" fmla="*/ 0 w 29"/>
                  <a:gd name="T15" fmla="*/ 11 h 28"/>
                  <a:gd name="T16" fmla="*/ 0 w 29"/>
                  <a:gd name="T17" fmla="*/ 17 h 28"/>
                  <a:gd name="T18" fmla="*/ 2 w 29"/>
                  <a:gd name="T19" fmla="*/ 23 h 28"/>
                  <a:gd name="T20" fmla="*/ 6 w 29"/>
                  <a:gd name="T21" fmla="*/ 27 h 28"/>
                  <a:gd name="T22" fmla="*/ 12 w 29"/>
                  <a:gd name="T23" fmla="*/ 28 h 28"/>
                  <a:gd name="T24" fmla="*/ 18 w 29"/>
                  <a:gd name="T25" fmla="*/ 28 h 28"/>
                  <a:gd name="T26" fmla="*/ 22 w 29"/>
                  <a:gd name="T27" fmla="*/ 27 h 28"/>
                  <a:gd name="T28" fmla="*/ 27 w 29"/>
                  <a:gd name="T29" fmla="*/ 23 h 28"/>
                  <a:gd name="T30" fmla="*/ 29 w 29"/>
                  <a:gd name="T31" fmla="*/ 17 h 28"/>
                  <a:gd name="T32" fmla="*/ 29 w 29"/>
                  <a:gd name="T33" fmla="*/ 13 h 28"/>
                  <a:gd name="T34" fmla="*/ 27 w 29"/>
                  <a:gd name="T35" fmla="*/ 7 h 28"/>
                  <a:gd name="T36" fmla="*/ 24 w 29"/>
                  <a:gd name="T37" fmla="*/ 3 h 28"/>
                  <a:gd name="T38" fmla="*/ 20 w 29"/>
                  <a:gd name="T39" fmla="*/ 2 h 28"/>
                  <a:gd name="T40" fmla="*/ 14 w 29"/>
                  <a:gd name="T41" fmla="*/ 0 h 28"/>
                  <a:gd name="T42" fmla="*/ 8 w 29"/>
                  <a:gd name="T43" fmla="*/ 2 h 28"/>
                  <a:gd name="T44" fmla="*/ 4 w 29"/>
                  <a:gd name="T45" fmla="*/ 3 h 28"/>
                  <a:gd name="T46" fmla="*/ 0 w 29"/>
                  <a:gd name="T47" fmla="*/ 7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5 h 28"/>
                  <a:gd name="T54" fmla="*/ 8 w 29"/>
                  <a:gd name="T55" fmla="*/ 27 h 28"/>
                  <a:gd name="T56" fmla="*/ 14 w 29"/>
                  <a:gd name="T57" fmla="*/ 28 h 28"/>
                  <a:gd name="T58" fmla="*/ 20 w 29"/>
                  <a:gd name="T59" fmla="*/ 27 h 28"/>
                  <a:gd name="T60" fmla="*/ 24 w 29"/>
                  <a:gd name="T61" fmla="*/ 25 h 28"/>
                  <a:gd name="T62" fmla="*/ 27 w 29"/>
                  <a:gd name="T63" fmla="*/ 19 h 28"/>
                  <a:gd name="T64" fmla="*/ 29 w 29"/>
                  <a:gd name="T6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8">
                    <a:moveTo>
                      <a:pt x="29" y="13"/>
                    </a:moveTo>
                    <a:lnTo>
                      <a:pt x="29" y="11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8" y="28"/>
                    </a:lnTo>
                    <a:lnTo>
                      <a:pt x="20" y="27"/>
                    </a:lnTo>
                    <a:lnTo>
                      <a:pt x="22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7" y="19"/>
                    </a:lnTo>
                    <a:lnTo>
                      <a:pt x="29" y="17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5" y="5"/>
                    </a:lnTo>
                    <a:lnTo>
                      <a:pt x="24" y="3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8" y="28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4" y="25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9" y="13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F8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07" name="Freeform 9036"/>
              <p:cNvSpPr>
                <a:spLocks/>
              </p:cNvSpPr>
              <p:nvPr/>
            </p:nvSpPr>
            <p:spPr bwMode="auto">
              <a:xfrm>
                <a:off x="2036" y="3118"/>
                <a:ext cx="29" cy="28"/>
              </a:xfrm>
              <a:custGeom>
                <a:avLst/>
                <a:gdLst>
                  <a:gd name="T0" fmla="*/ 27 w 29"/>
                  <a:gd name="T1" fmla="*/ 11 h 28"/>
                  <a:gd name="T2" fmla="*/ 25 w 29"/>
                  <a:gd name="T3" fmla="*/ 5 h 28"/>
                  <a:gd name="T4" fmla="*/ 22 w 29"/>
                  <a:gd name="T5" fmla="*/ 2 h 28"/>
                  <a:gd name="T6" fmla="*/ 18 w 29"/>
                  <a:gd name="T7" fmla="*/ 0 h 28"/>
                  <a:gd name="T8" fmla="*/ 12 w 29"/>
                  <a:gd name="T9" fmla="*/ 0 h 28"/>
                  <a:gd name="T10" fmla="*/ 6 w 29"/>
                  <a:gd name="T11" fmla="*/ 2 h 28"/>
                  <a:gd name="T12" fmla="*/ 2 w 29"/>
                  <a:gd name="T13" fmla="*/ 5 h 28"/>
                  <a:gd name="T14" fmla="*/ 0 w 29"/>
                  <a:gd name="T15" fmla="*/ 11 h 28"/>
                  <a:gd name="T16" fmla="*/ 0 w 29"/>
                  <a:gd name="T17" fmla="*/ 17 h 28"/>
                  <a:gd name="T18" fmla="*/ 2 w 29"/>
                  <a:gd name="T19" fmla="*/ 21 h 28"/>
                  <a:gd name="T20" fmla="*/ 6 w 29"/>
                  <a:gd name="T21" fmla="*/ 25 h 28"/>
                  <a:gd name="T22" fmla="*/ 12 w 29"/>
                  <a:gd name="T23" fmla="*/ 28 h 28"/>
                  <a:gd name="T24" fmla="*/ 18 w 29"/>
                  <a:gd name="T25" fmla="*/ 28 h 28"/>
                  <a:gd name="T26" fmla="*/ 22 w 29"/>
                  <a:gd name="T27" fmla="*/ 25 h 28"/>
                  <a:gd name="T28" fmla="*/ 25 w 29"/>
                  <a:gd name="T29" fmla="*/ 21 h 28"/>
                  <a:gd name="T30" fmla="*/ 27 w 29"/>
                  <a:gd name="T31" fmla="*/ 17 h 28"/>
                  <a:gd name="T32" fmla="*/ 27 w 29"/>
                  <a:gd name="T33" fmla="*/ 13 h 28"/>
                  <a:gd name="T34" fmla="*/ 27 w 29"/>
                  <a:gd name="T35" fmla="*/ 9 h 28"/>
                  <a:gd name="T36" fmla="*/ 24 w 29"/>
                  <a:gd name="T37" fmla="*/ 3 h 28"/>
                  <a:gd name="T38" fmla="*/ 20 w 29"/>
                  <a:gd name="T39" fmla="*/ 2 h 28"/>
                  <a:gd name="T40" fmla="*/ 14 w 29"/>
                  <a:gd name="T41" fmla="*/ 0 h 28"/>
                  <a:gd name="T42" fmla="*/ 8 w 29"/>
                  <a:gd name="T43" fmla="*/ 2 h 28"/>
                  <a:gd name="T44" fmla="*/ 4 w 29"/>
                  <a:gd name="T45" fmla="*/ 3 h 28"/>
                  <a:gd name="T46" fmla="*/ 2 w 29"/>
                  <a:gd name="T47" fmla="*/ 9 h 28"/>
                  <a:gd name="T48" fmla="*/ 0 w 29"/>
                  <a:gd name="T49" fmla="*/ 13 h 28"/>
                  <a:gd name="T50" fmla="*/ 2 w 29"/>
                  <a:gd name="T51" fmla="*/ 19 h 28"/>
                  <a:gd name="T52" fmla="*/ 4 w 29"/>
                  <a:gd name="T53" fmla="*/ 23 h 28"/>
                  <a:gd name="T54" fmla="*/ 8 w 29"/>
                  <a:gd name="T55" fmla="*/ 27 h 28"/>
                  <a:gd name="T56" fmla="*/ 14 w 29"/>
                  <a:gd name="T57" fmla="*/ 27 h 28"/>
                  <a:gd name="T58" fmla="*/ 20 w 29"/>
                  <a:gd name="T59" fmla="*/ 27 h 28"/>
                  <a:gd name="T60" fmla="*/ 24 w 29"/>
                  <a:gd name="T61" fmla="*/ 23 h 28"/>
                  <a:gd name="T62" fmla="*/ 27 w 29"/>
                  <a:gd name="T63" fmla="*/ 19 h 28"/>
                  <a:gd name="T64" fmla="*/ 27 w 29"/>
                  <a:gd name="T6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8">
                    <a:moveTo>
                      <a:pt x="29" y="13"/>
                    </a:moveTo>
                    <a:lnTo>
                      <a:pt x="27" y="11"/>
                    </a:lnTo>
                    <a:lnTo>
                      <a:pt x="27" y="7"/>
                    </a:lnTo>
                    <a:lnTo>
                      <a:pt x="25" y="5"/>
                    </a:lnTo>
                    <a:lnTo>
                      <a:pt x="24" y="3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8" y="28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4" y="25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9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5" y="5"/>
                    </a:lnTo>
                    <a:lnTo>
                      <a:pt x="24" y="3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F8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08" name="Freeform 9037"/>
              <p:cNvSpPr>
                <a:spLocks/>
              </p:cNvSpPr>
              <p:nvPr/>
            </p:nvSpPr>
            <p:spPr bwMode="auto">
              <a:xfrm>
                <a:off x="2036" y="3118"/>
                <a:ext cx="27" cy="27"/>
              </a:xfrm>
              <a:custGeom>
                <a:avLst/>
                <a:gdLst>
                  <a:gd name="T0" fmla="*/ 27 w 27"/>
                  <a:gd name="T1" fmla="*/ 11 h 27"/>
                  <a:gd name="T2" fmla="*/ 25 w 27"/>
                  <a:gd name="T3" fmla="*/ 5 h 27"/>
                  <a:gd name="T4" fmla="*/ 22 w 27"/>
                  <a:gd name="T5" fmla="*/ 2 h 27"/>
                  <a:gd name="T6" fmla="*/ 18 w 27"/>
                  <a:gd name="T7" fmla="*/ 0 h 27"/>
                  <a:gd name="T8" fmla="*/ 12 w 27"/>
                  <a:gd name="T9" fmla="*/ 0 h 27"/>
                  <a:gd name="T10" fmla="*/ 6 w 27"/>
                  <a:gd name="T11" fmla="*/ 2 h 27"/>
                  <a:gd name="T12" fmla="*/ 2 w 27"/>
                  <a:gd name="T13" fmla="*/ 5 h 27"/>
                  <a:gd name="T14" fmla="*/ 0 w 27"/>
                  <a:gd name="T15" fmla="*/ 11 h 27"/>
                  <a:gd name="T16" fmla="*/ 0 w 27"/>
                  <a:gd name="T17" fmla="*/ 17 h 27"/>
                  <a:gd name="T18" fmla="*/ 2 w 27"/>
                  <a:gd name="T19" fmla="*/ 21 h 27"/>
                  <a:gd name="T20" fmla="*/ 6 w 27"/>
                  <a:gd name="T21" fmla="*/ 25 h 27"/>
                  <a:gd name="T22" fmla="*/ 12 w 27"/>
                  <a:gd name="T23" fmla="*/ 27 h 27"/>
                  <a:gd name="T24" fmla="*/ 18 w 27"/>
                  <a:gd name="T25" fmla="*/ 27 h 27"/>
                  <a:gd name="T26" fmla="*/ 22 w 27"/>
                  <a:gd name="T27" fmla="*/ 25 h 27"/>
                  <a:gd name="T28" fmla="*/ 25 w 27"/>
                  <a:gd name="T29" fmla="*/ 21 h 27"/>
                  <a:gd name="T30" fmla="*/ 27 w 27"/>
                  <a:gd name="T31" fmla="*/ 17 h 27"/>
                  <a:gd name="T32" fmla="*/ 27 w 27"/>
                  <a:gd name="T33" fmla="*/ 13 h 27"/>
                  <a:gd name="T34" fmla="*/ 25 w 27"/>
                  <a:gd name="T35" fmla="*/ 9 h 27"/>
                  <a:gd name="T36" fmla="*/ 24 w 27"/>
                  <a:gd name="T37" fmla="*/ 5 h 27"/>
                  <a:gd name="T38" fmla="*/ 20 w 27"/>
                  <a:gd name="T39" fmla="*/ 2 h 27"/>
                  <a:gd name="T40" fmla="*/ 14 w 27"/>
                  <a:gd name="T41" fmla="*/ 2 h 27"/>
                  <a:gd name="T42" fmla="*/ 10 w 27"/>
                  <a:gd name="T43" fmla="*/ 2 h 27"/>
                  <a:gd name="T44" fmla="*/ 4 w 27"/>
                  <a:gd name="T45" fmla="*/ 5 h 27"/>
                  <a:gd name="T46" fmla="*/ 2 w 27"/>
                  <a:gd name="T47" fmla="*/ 9 h 27"/>
                  <a:gd name="T48" fmla="*/ 0 w 27"/>
                  <a:gd name="T49" fmla="*/ 13 h 27"/>
                  <a:gd name="T50" fmla="*/ 2 w 27"/>
                  <a:gd name="T51" fmla="*/ 19 h 27"/>
                  <a:gd name="T52" fmla="*/ 4 w 27"/>
                  <a:gd name="T53" fmla="*/ 23 h 27"/>
                  <a:gd name="T54" fmla="*/ 10 w 27"/>
                  <a:gd name="T55" fmla="*/ 27 h 27"/>
                  <a:gd name="T56" fmla="*/ 14 w 27"/>
                  <a:gd name="T57" fmla="*/ 27 h 27"/>
                  <a:gd name="T58" fmla="*/ 20 w 27"/>
                  <a:gd name="T59" fmla="*/ 27 h 27"/>
                  <a:gd name="T60" fmla="*/ 24 w 27"/>
                  <a:gd name="T61" fmla="*/ 23 h 27"/>
                  <a:gd name="T62" fmla="*/ 25 w 27"/>
                  <a:gd name="T63" fmla="*/ 19 h 27"/>
                  <a:gd name="T64" fmla="*/ 27 w 27"/>
                  <a:gd name="T65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3"/>
                    </a:moveTo>
                    <a:lnTo>
                      <a:pt x="27" y="11"/>
                    </a:lnTo>
                    <a:lnTo>
                      <a:pt x="27" y="9"/>
                    </a:lnTo>
                    <a:lnTo>
                      <a:pt x="25" y="5"/>
                    </a:lnTo>
                    <a:lnTo>
                      <a:pt x="24" y="3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8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09" name="Freeform 9038"/>
              <p:cNvSpPr>
                <a:spLocks/>
              </p:cNvSpPr>
              <p:nvPr/>
            </p:nvSpPr>
            <p:spPr bwMode="auto">
              <a:xfrm>
                <a:off x="2036" y="3120"/>
                <a:ext cx="27" cy="25"/>
              </a:xfrm>
              <a:custGeom>
                <a:avLst/>
                <a:gdLst>
                  <a:gd name="T0" fmla="*/ 27 w 27"/>
                  <a:gd name="T1" fmla="*/ 9 h 25"/>
                  <a:gd name="T2" fmla="*/ 25 w 27"/>
                  <a:gd name="T3" fmla="*/ 5 h 25"/>
                  <a:gd name="T4" fmla="*/ 22 w 27"/>
                  <a:gd name="T5" fmla="*/ 1 h 25"/>
                  <a:gd name="T6" fmla="*/ 18 w 27"/>
                  <a:gd name="T7" fmla="*/ 0 h 25"/>
                  <a:gd name="T8" fmla="*/ 12 w 27"/>
                  <a:gd name="T9" fmla="*/ 0 h 25"/>
                  <a:gd name="T10" fmla="*/ 6 w 27"/>
                  <a:gd name="T11" fmla="*/ 1 h 25"/>
                  <a:gd name="T12" fmla="*/ 4 w 27"/>
                  <a:gd name="T13" fmla="*/ 5 h 25"/>
                  <a:gd name="T14" fmla="*/ 2 w 27"/>
                  <a:gd name="T15" fmla="*/ 9 h 25"/>
                  <a:gd name="T16" fmla="*/ 2 w 27"/>
                  <a:gd name="T17" fmla="*/ 15 h 25"/>
                  <a:gd name="T18" fmla="*/ 4 w 27"/>
                  <a:gd name="T19" fmla="*/ 19 h 25"/>
                  <a:gd name="T20" fmla="*/ 6 w 27"/>
                  <a:gd name="T21" fmla="*/ 23 h 25"/>
                  <a:gd name="T22" fmla="*/ 12 w 27"/>
                  <a:gd name="T23" fmla="*/ 25 h 25"/>
                  <a:gd name="T24" fmla="*/ 18 w 27"/>
                  <a:gd name="T25" fmla="*/ 25 h 25"/>
                  <a:gd name="T26" fmla="*/ 22 w 27"/>
                  <a:gd name="T27" fmla="*/ 23 h 25"/>
                  <a:gd name="T28" fmla="*/ 25 w 27"/>
                  <a:gd name="T29" fmla="*/ 19 h 25"/>
                  <a:gd name="T30" fmla="*/ 27 w 27"/>
                  <a:gd name="T31" fmla="*/ 15 h 25"/>
                  <a:gd name="T32" fmla="*/ 27 w 27"/>
                  <a:gd name="T33" fmla="*/ 11 h 25"/>
                  <a:gd name="T34" fmla="*/ 25 w 27"/>
                  <a:gd name="T35" fmla="*/ 7 h 25"/>
                  <a:gd name="T36" fmla="*/ 24 w 27"/>
                  <a:gd name="T37" fmla="*/ 3 h 25"/>
                  <a:gd name="T38" fmla="*/ 20 w 27"/>
                  <a:gd name="T39" fmla="*/ 0 h 25"/>
                  <a:gd name="T40" fmla="*/ 14 w 27"/>
                  <a:gd name="T41" fmla="*/ 0 h 25"/>
                  <a:gd name="T42" fmla="*/ 10 w 27"/>
                  <a:gd name="T43" fmla="*/ 0 h 25"/>
                  <a:gd name="T44" fmla="*/ 6 w 27"/>
                  <a:gd name="T45" fmla="*/ 3 h 25"/>
                  <a:gd name="T46" fmla="*/ 2 w 27"/>
                  <a:gd name="T47" fmla="*/ 7 h 25"/>
                  <a:gd name="T48" fmla="*/ 2 w 27"/>
                  <a:gd name="T49" fmla="*/ 11 h 25"/>
                  <a:gd name="T50" fmla="*/ 2 w 27"/>
                  <a:gd name="T51" fmla="*/ 17 h 25"/>
                  <a:gd name="T52" fmla="*/ 6 w 27"/>
                  <a:gd name="T53" fmla="*/ 21 h 25"/>
                  <a:gd name="T54" fmla="*/ 10 w 27"/>
                  <a:gd name="T55" fmla="*/ 23 h 25"/>
                  <a:gd name="T56" fmla="*/ 14 w 27"/>
                  <a:gd name="T57" fmla="*/ 25 h 25"/>
                  <a:gd name="T58" fmla="*/ 20 w 27"/>
                  <a:gd name="T59" fmla="*/ 23 h 25"/>
                  <a:gd name="T60" fmla="*/ 24 w 27"/>
                  <a:gd name="T61" fmla="*/ 21 h 25"/>
                  <a:gd name="T62" fmla="*/ 25 w 27"/>
                  <a:gd name="T63" fmla="*/ 17 h 25"/>
                  <a:gd name="T64" fmla="*/ 27 w 27"/>
                  <a:gd name="T6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5">
                    <a:moveTo>
                      <a:pt x="27" y="11"/>
                    </a:moveTo>
                    <a:lnTo>
                      <a:pt x="27" y="9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4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4" y="25"/>
                    </a:lnTo>
                    <a:lnTo>
                      <a:pt x="18" y="25"/>
                    </a:lnTo>
                    <a:lnTo>
                      <a:pt x="20" y="25"/>
                    </a:lnTo>
                    <a:lnTo>
                      <a:pt x="22" y="23"/>
                    </a:lnTo>
                    <a:lnTo>
                      <a:pt x="24" y="21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7" y="15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4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5"/>
                    </a:lnTo>
                    <a:lnTo>
                      <a:pt x="14" y="25"/>
                    </a:lnTo>
                    <a:lnTo>
                      <a:pt x="18" y="25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4" y="21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7" y="15"/>
                    </a:lnTo>
                    <a:lnTo>
                      <a:pt x="27" y="11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FF8B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10" name="Freeform 9039"/>
              <p:cNvSpPr>
                <a:spLocks/>
              </p:cNvSpPr>
              <p:nvPr/>
            </p:nvSpPr>
            <p:spPr bwMode="auto">
              <a:xfrm>
                <a:off x="2038" y="3120"/>
                <a:ext cx="25" cy="25"/>
              </a:xfrm>
              <a:custGeom>
                <a:avLst/>
                <a:gdLst>
                  <a:gd name="T0" fmla="*/ 25 w 25"/>
                  <a:gd name="T1" fmla="*/ 9 h 25"/>
                  <a:gd name="T2" fmla="*/ 23 w 25"/>
                  <a:gd name="T3" fmla="*/ 5 h 25"/>
                  <a:gd name="T4" fmla="*/ 20 w 25"/>
                  <a:gd name="T5" fmla="*/ 1 h 25"/>
                  <a:gd name="T6" fmla="*/ 16 w 25"/>
                  <a:gd name="T7" fmla="*/ 0 h 25"/>
                  <a:gd name="T8" fmla="*/ 10 w 25"/>
                  <a:gd name="T9" fmla="*/ 0 h 25"/>
                  <a:gd name="T10" fmla="*/ 6 w 25"/>
                  <a:gd name="T11" fmla="*/ 1 h 25"/>
                  <a:gd name="T12" fmla="*/ 2 w 25"/>
                  <a:gd name="T13" fmla="*/ 5 h 25"/>
                  <a:gd name="T14" fmla="*/ 0 w 25"/>
                  <a:gd name="T15" fmla="*/ 9 h 25"/>
                  <a:gd name="T16" fmla="*/ 0 w 25"/>
                  <a:gd name="T17" fmla="*/ 15 h 25"/>
                  <a:gd name="T18" fmla="*/ 2 w 25"/>
                  <a:gd name="T19" fmla="*/ 19 h 25"/>
                  <a:gd name="T20" fmla="*/ 6 w 25"/>
                  <a:gd name="T21" fmla="*/ 23 h 25"/>
                  <a:gd name="T22" fmla="*/ 10 w 25"/>
                  <a:gd name="T23" fmla="*/ 25 h 25"/>
                  <a:gd name="T24" fmla="*/ 16 w 25"/>
                  <a:gd name="T25" fmla="*/ 25 h 25"/>
                  <a:gd name="T26" fmla="*/ 20 w 25"/>
                  <a:gd name="T27" fmla="*/ 23 h 25"/>
                  <a:gd name="T28" fmla="*/ 23 w 25"/>
                  <a:gd name="T29" fmla="*/ 19 h 25"/>
                  <a:gd name="T30" fmla="*/ 25 w 25"/>
                  <a:gd name="T31" fmla="*/ 15 h 25"/>
                  <a:gd name="T32" fmla="*/ 23 w 25"/>
                  <a:gd name="T33" fmla="*/ 11 h 25"/>
                  <a:gd name="T34" fmla="*/ 23 w 25"/>
                  <a:gd name="T35" fmla="*/ 7 h 25"/>
                  <a:gd name="T36" fmla="*/ 22 w 25"/>
                  <a:gd name="T37" fmla="*/ 3 h 25"/>
                  <a:gd name="T38" fmla="*/ 18 w 25"/>
                  <a:gd name="T39" fmla="*/ 1 h 25"/>
                  <a:gd name="T40" fmla="*/ 12 w 25"/>
                  <a:gd name="T41" fmla="*/ 0 h 25"/>
                  <a:gd name="T42" fmla="*/ 8 w 25"/>
                  <a:gd name="T43" fmla="*/ 1 h 25"/>
                  <a:gd name="T44" fmla="*/ 4 w 25"/>
                  <a:gd name="T45" fmla="*/ 3 h 25"/>
                  <a:gd name="T46" fmla="*/ 0 w 25"/>
                  <a:gd name="T47" fmla="*/ 7 h 25"/>
                  <a:gd name="T48" fmla="*/ 0 w 25"/>
                  <a:gd name="T49" fmla="*/ 11 h 25"/>
                  <a:gd name="T50" fmla="*/ 0 w 25"/>
                  <a:gd name="T51" fmla="*/ 17 h 25"/>
                  <a:gd name="T52" fmla="*/ 4 w 25"/>
                  <a:gd name="T53" fmla="*/ 21 h 25"/>
                  <a:gd name="T54" fmla="*/ 8 w 25"/>
                  <a:gd name="T55" fmla="*/ 23 h 25"/>
                  <a:gd name="T56" fmla="*/ 12 w 25"/>
                  <a:gd name="T57" fmla="*/ 25 h 25"/>
                  <a:gd name="T58" fmla="*/ 18 w 25"/>
                  <a:gd name="T59" fmla="*/ 23 h 25"/>
                  <a:gd name="T60" fmla="*/ 22 w 25"/>
                  <a:gd name="T61" fmla="*/ 21 h 25"/>
                  <a:gd name="T62" fmla="*/ 23 w 25"/>
                  <a:gd name="T63" fmla="*/ 17 h 25"/>
                  <a:gd name="T64" fmla="*/ 23 w 25"/>
                  <a:gd name="T6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25">
                    <a:moveTo>
                      <a:pt x="25" y="11"/>
                    </a:moveTo>
                    <a:lnTo>
                      <a:pt x="25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2" y="3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6" y="25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2" y="21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5" y="15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5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1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8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11" name="Freeform 9040"/>
              <p:cNvSpPr>
                <a:spLocks/>
              </p:cNvSpPr>
              <p:nvPr/>
            </p:nvSpPr>
            <p:spPr bwMode="auto">
              <a:xfrm>
                <a:off x="2038" y="3120"/>
                <a:ext cx="23" cy="25"/>
              </a:xfrm>
              <a:custGeom>
                <a:avLst/>
                <a:gdLst>
                  <a:gd name="T0" fmla="*/ 23 w 23"/>
                  <a:gd name="T1" fmla="*/ 9 h 25"/>
                  <a:gd name="T2" fmla="*/ 22 w 23"/>
                  <a:gd name="T3" fmla="*/ 5 h 25"/>
                  <a:gd name="T4" fmla="*/ 20 w 23"/>
                  <a:gd name="T5" fmla="*/ 1 h 25"/>
                  <a:gd name="T6" fmla="*/ 14 w 23"/>
                  <a:gd name="T7" fmla="*/ 0 h 25"/>
                  <a:gd name="T8" fmla="*/ 10 w 23"/>
                  <a:gd name="T9" fmla="*/ 0 h 25"/>
                  <a:gd name="T10" fmla="*/ 6 w 23"/>
                  <a:gd name="T11" fmla="*/ 1 h 25"/>
                  <a:gd name="T12" fmla="*/ 2 w 23"/>
                  <a:gd name="T13" fmla="*/ 5 h 25"/>
                  <a:gd name="T14" fmla="*/ 0 w 23"/>
                  <a:gd name="T15" fmla="*/ 9 h 25"/>
                  <a:gd name="T16" fmla="*/ 0 w 23"/>
                  <a:gd name="T17" fmla="*/ 15 h 25"/>
                  <a:gd name="T18" fmla="*/ 2 w 23"/>
                  <a:gd name="T19" fmla="*/ 19 h 25"/>
                  <a:gd name="T20" fmla="*/ 6 w 23"/>
                  <a:gd name="T21" fmla="*/ 21 h 25"/>
                  <a:gd name="T22" fmla="*/ 10 w 23"/>
                  <a:gd name="T23" fmla="*/ 23 h 25"/>
                  <a:gd name="T24" fmla="*/ 14 w 23"/>
                  <a:gd name="T25" fmla="*/ 23 h 25"/>
                  <a:gd name="T26" fmla="*/ 20 w 23"/>
                  <a:gd name="T27" fmla="*/ 21 h 25"/>
                  <a:gd name="T28" fmla="*/ 22 w 23"/>
                  <a:gd name="T29" fmla="*/ 19 h 25"/>
                  <a:gd name="T30" fmla="*/ 23 w 23"/>
                  <a:gd name="T31" fmla="*/ 15 h 25"/>
                  <a:gd name="T32" fmla="*/ 23 w 23"/>
                  <a:gd name="T33" fmla="*/ 11 h 25"/>
                  <a:gd name="T34" fmla="*/ 23 w 23"/>
                  <a:gd name="T35" fmla="*/ 7 h 25"/>
                  <a:gd name="T36" fmla="*/ 20 w 23"/>
                  <a:gd name="T37" fmla="*/ 3 h 25"/>
                  <a:gd name="T38" fmla="*/ 18 w 23"/>
                  <a:gd name="T39" fmla="*/ 1 h 25"/>
                  <a:gd name="T40" fmla="*/ 12 w 23"/>
                  <a:gd name="T41" fmla="*/ 0 h 25"/>
                  <a:gd name="T42" fmla="*/ 8 w 23"/>
                  <a:gd name="T43" fmla="*/ 1 h 25"/>
                  <a:gd name="T44" fmla="*/ 4 w 23"/>
                  <a:gd name="T45" fmla="*/ 3 h 25"/>
                  <a:gd name="T46" fmla="*/ 2 w 23"/>
                  <a:gd name="T47" fmla="*/ 7 h 25"/>
                  <a:gd name="T48" fmla="*/ 0 w 23"/>
                  <a:gd name="T49" fmla="*/ 11 h 25"/>
                  <a:gd name="T50" fmla="*/ 2 w 23"/>
                  <a:gd name="T51" fmla="*/ 17 h 25"/>
                  <a:gd name="T52" fmla="*/ 4 w 23"/>
                  <a:gd name="T53" fmla="*/ 21 h 25"/>
                  <a:gd name="T54" fmla="*/ 8 w 23"/>
                  <a:gd name="T55" fmla="*/ 23 h 25"/>
                  <a:gd name="T56" fmla="*/ 12 w 23"/>
                  <a:gd name="T57" fmla="*/ 23 h 25"/>
                  <a:gd name="T58" fmla="*/ 18 w 23"/>
                  <a:gd name="T59" fmla="*/ 23 h 25"/>
                  <a:gd name="T60" fmla="*/ 20 w 23"/>
                  <a:gd name="T61" fmla="*/ 21 h 25"/>
                  <a:gd name="T62" fmla="*/ 23 w 23"/>
                  <a:gd name="T63" fmla="*/ 17 h 25"/>
                  <a:gd name="T64" fmla="*/ 23 w 23"/>
                  <a:gd name="T6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5">
                    <a:moveTo>
                      <a:pt x="23" y="11"/>
                    </a:move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5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1"/>
                    </a:lnTo>
                    <a:lnTo>
                      <a:pt x="23" y="11"/>
                    </a:lnTo>
                    <a:close/>
                  </a:path>
                </a:pathLst>
              </a:custGeom>
              <a:solidFill>
                <a:srgbClr val="FF8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12" name="Freeform 9041"/>
              <p:cNvSpPr>
                <a:spLocks/>
              </p:cNvSpPr>
              <p:nvPr/>
            </p:nvSpPr>
            <p:spPr bwMode="auto">
              <a:xfrm>
                <a:off x="2038" y="3120"/>
                <a:ext cx="23" cy="23"/>
              </a:xfrm>
              <a:custGeom>
                <a:avLst/>
                <a:gdLst>
                  <a:gd name="T0" fmla="*/ 23 w 23"/>
                  <a:gd name="T1" fmla="*/ 9 h 23"/>
                  <a:gd name="T2" fmla="*/ 22 w 23"/>
                  <a:gd name="T3" fmla="*/ 5 h 23"/>
                  <a:gd name="T4" fmla="*/ 20 w 23"/>
                  <a:gd name="T5" fmla="*/ 1 h 23"/>
                  <a:gd name="T6" fmla="*/ 14 w 23"/>
                  <a:gd name="T7" fmla="*/ 0 h 23"/>
                  <a:gd name="T8" fmla="*/ 10 w 23"/>
                  <a:gd name="T9" fmla="*/ 0 h 23"/>
                  <a:gd name="T10" fmla="*/ 6 w 23"/>
                  <a:gd name="T11" fmla="*/ 1 h 23"/>
                  <a:gd name="T12" fmla="*/ 2 w 23"/>
                  <a:gd name="T13" fmla="*/ 5 h 23"/>
                  <a:gd name="T14" fmla="*/ 0 w 23"/>
                  <a:gd name="T15" fmla="*/ 9 h 23"/>
                  <a:gd name="T16" fmla="*/ 0 w 23"/>
                  <a:gd name="T17" fmla="*/ 15 h 23"/>
                  <a:gd name="T18" fmla="*/ 2 w 23"/>
                  <a:gd name="T19" fmla="*/ 19 h 23"/>
                  <a:gd name="T20" fmla="*/ 6 w 23"/>
                  <a:gd name="T21" fmla="*/ 21 h 23"/>
                  <a:gd name="T22" fmla="*/ 10 w 23"/>
                  <a:gd name="T23" fmla="*/ 23 h 23"/>
                  <a:gd name="T24" fmla="*/ 14 w 23"/>
                  <a:gd name="T25" fmla="*/ 23 h 23"/>
                  <a:gd name="T26" fmla="*/ 20 w 23"/>
                  <a:gd name="T27" fmla="*/ 21 h 23"/>
                  <a:gd name="T28" fmla="*/ 22 w 23"/>
                  <a:gd name="T29" fmla="*/ 19 h 23"/>
                  <a:gd name="T30" fmla="*/ 23 w 23"/>
                  <a:gd name="T31" fmla="*/ 15 h 23"/>
                  <a:gd name="T32" fmla="*/ 23 w 23"/>
                  <a:gd name="T33" fmla="*/ 11 h 23"/>
                  <a:gd name="T34" fmla="*/ 22 w 23"/>
                  <a:gd name="T35" fmla="*/ 7 h 23"/>
                  <a:gd name="T36" fmla="*/ 20 w 23"/>
                  <a:gd name="T37" fmla="*/ 3 h 23"/>
                  <a:gd name="T38" fmla="*/ 16 w 23"/>
                  <a:gd name="T39" fmla="*/ 1 h 23"/>
                  <a:gd name="T40" fmla="*/ 12 w 23"/>
                  <a:gd name="T41" fmla="*/ 1 h 23"/>
                  <a:gd name="T42" fmla="*/ 8 w 23"/>
                  <a:gd name="T43" fmla="*/ 1 h 23"/>
                  <a:gd name="T44" fmla="*/ 4 w 23"/>
                  <a:gd name="T45" fmla="*/ 3 h 23"/>
                  <a:gd name="T46" fmla="*/ 2 w 23"/>
                  <a:gd name="T47" fmla="*/ 7 h 23"/>
                  <a:gd name="T48" fmla="*/ 2 w 23"/>
                  <a:gd name="T49" fmla="*/ 11 h 23"/>
                  <a:gd name="T50" fmla="*/ 2 w 23"/>
                  <a:gd name="T51" fmla="*/ 17 h 23"/>
                  <a:gd name="T52" fmla="*/ 4 w 23"/>
                  <a:gd name="T53" fmla="*/ 19 h 23"/>
                  <a:gd name="T54" fmla="*/ 8 w 23"/>
                  <a:gd name="T55" fmla="*/ 23 h 23"/>
                  <a:gd name="T56" fmla="*/ 12 w 23"/>
                  <a:gd name="T57" fmla="*/ 23 h 23"/>
                  <a:gd name="T58" fmla="*/ 16 w 23"/>
                  <a:gd name="T59" fmla="*/ 23 h 23"/>
                  <a:gd name="T60" fmla="*/ 20 w 23"/>
                  <a:gd name="T61" fmla="*/ 19 h 23"/>
                  <a:gd name="T62" fmla="*/ 22 w 23"/>
                  <a:gd name="T63" fmla="*/ 17 h 23"/>
                  <a:gd name="T64" fmla="*/ 23 w 23"/>
                  <a:gd name="T6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1"/>
                    </a:move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8" y="21"/>
                    </a:lnTo>
                    <a:lnTo>
                      <a:pt x="20" y="19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11"/>
                    </a:lnTo>
                    <a:close/>
                  </a:path>
                </a:pathLst>
              </a:custGeom>
              <a:solidFill>
                <a:srgbClr val="FF8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13" name="Freeform 9042"/>
              <p:cNvSpPr>
                <a:spLocks/>
              </p:cNvSpPr>
              <p:nvPr/>
            </p:nvSpPr>
            <p:spPr bwMode="auto">
              <a:xfrm>
                <a:off x="2040" y="3121"/>
                <a:ext cx="21" cy="22"/>
              </a:xfrm>
              <a:custGeom>
                <a:avLst/>
                <a:gdLst>
                  <a:gd name="T0" fmla="*/ 21 w 21"/>
                  <a:gd name="T1" fmla="*/ 8 h 22"/>
                  <a:gd name="T2" fmla="*/ 20 w 21"/>
                  <a:gd name="T3" fmla="*/ 4 h 22"/>
                  <a:gd name="T4" fmla="*/ 16 w 21"/>
                  <a:gd name="T5" fmla="*/ 2 h 22"/>
                  <a:gd name="T6" fmla="*/ 12 w 21"/>
                  <a:gd name="T7" fmla="*/ 0 h 22"/>
                  <a:gd name="T8" fmla="*/ 8 w 21"/>
                  <a:gd name="T9" fmla="*/ 0 h 22"/>
                  <a:gd name="T10" fmla="*/ 4 w 21"/>
                  <a:gd name="T11" fmla="*/ 2 h 22"/>
                  <a:gd name="T12" fmla="*/ 0 w 21"/>
                  <a:gd name="T13" fmla="*/ 4 h 22"/>
                  <a:gd name="T14" fmla="*/ 0 w 21"/>
                  <a:gd name="T15" fmla="*/ 8 h 22"/>
                  <a:gd name="T16" fmla="*/ 0 w 21"/>
                  <a:gd name="T17" fmla="*/ 12 h 22"/>
                  <a:gd name="T18" fmla="*/ 0 w 21"/>
                  <a:gd name="T19" fmla="*/ 16 h 22"/>
                  <a:gd name="T20" fmla="*/ 4 w 21"/>
                  <a:gd name="T21" fmla="*/ 20 h 22"/>
                  <a:gd name="T22" fmla="*/ 8 w 21"/>
                  <a:gd name="T23" fmla="*/ 22 h 22"/>
                  <a:gd name="T24" fmla="*/ 12 w 21"/>
                  <a:gd name="T25" fmla="*/ 22 h 22"/>
                  <a:gd name="T26" fmla="*/ 16 w 21"/>
                  <a:gd name="T27" fmla="*/ 20 h 22"/>
                  <a:gd name="T28" fmla="*/ 20 w 21"/>
                  <a:gd name="T29" fmla="*/ 16 h 22"/>
                  <a:gd name="T30" fmla="*/ 21 w 21"/>
                  <a:gd name="T31" fmla="*/ 12 h 22"/>
                  <a:gd name="T32" fmla="*/ 21 w 21"/>
                  <a:gd name="T33" fmla="*/ 10 h 22"/>
                  <a:gd name="T34" fmla="*/ 20 w 21"/>
                  <a:gd name="T35" fmla="*/ 6 h 22"/>
                  <a:gd name="T36" fmla="*/ 18 w 21"/>
                  <a:gd name="T37" fmla="*/ 4 h 22"/>
                  <a:gd name="T38" fmla="*/ 14 w 21"/>
                  <a:gd name="T39" fmla="*/ 0 h 22"/>
                  <a:gd name="T40" fmla="*/ 10 w 21"/>
                  <a:gd name="T41" fmla="*/ 0 h 22"/>
                  <a:gd name="T42" fmla="*/ 6 w 21"/>
                  <a:gd name="T43" fmla="*/ 0 h 22"/>
                  <a:gd name="T44" fmla="*/ 2 w 21"/>
                  <a:gd name="T45" fmla="*/ 4 h 22"/>
                  <a:gd name="T46" fmla="*/ 0 w 21"/>
                  <a:gd name="T47" fmla="*/ 6 h 22"/>
                  <a:gd name="T48" fmla="*/ 0 w 21"/>
                  <a:gd name="T49" fmla="*/ 10 h 22"/>
                  <a:gd name="T50" fmla="*/ 0 w 21"/>
                  <a:gd name="T51" fmla="*/ 14 h 22"/>
                  <a:gd name="T52" fmla="*/ 2 w 21"/>
                  <a:gd name="T53" fmla="*/ 18 h 22"/>
                  <a:gd name="T54" fmla="*/ 6 w 21"/>
                  <a:gd name="T55" fmla="*/ 20 h 22"/>
                  <a:gd name="T56" fmla="*/ 10 w 21"/>
                  <a:gd name="T57" fmla="*/ 22 h 22"/>
                  <a:gd name="T58" fmla="*/ 14 w 21"/>
                  <a:gd name="T59" fmla="*/ 20 h 22"/>
                  <a:gd name="T60" fmla="*/ 18 w 21"/>
                  <a:gd name="T61" fmla="*/ 18 h 22"/>
                  <a:gd name="T62" fmla="*/ 20 w 21"/>
                  <a:gd name="T63" fmla="*/ 14 h 22"/>
                  <a:gd name="T64" fmla="*/ 21 w 21"/>
                  <a:gd name="T6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2">
                    <a:moveTo>
                      <a:pt x="21" y="10"/>
                    </a:moveTo>
                    <a:lnTo>
                      <a:pt x="21" y="8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20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1" y="1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FF8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14" name="Freeform 9043"/>
              <p:cNvSpPr>
                <a:spLocks/>
              </p:cNvSpPr>
              <p:nvPr/>
            </p:nvSpPr>
            <p:spPr bwMode="auto">
              <a:xfrm>
                <a:off x="2040" y="3121"/>
                <a:ext cx="21" cy="22"/>
              </a:xfrm>
              <a:custGeom>
                <a:avLst/>
                <a:gdLst>
                  <a:gd name="T0" fmla="*/ 20 w 21"/>
                  <a:gd name="T1" fmla="*/ 8 h 22"/>
                  <a:gd name="T2" fmla="*/ 20 w 21"/>
                  <a:gd name="T3" fmla="*/ 4 h 22"/>
                  <a:gd name="T4" fmla="*/ 16 w 21"/>
                  <a:gd name="T5" fmla="*/ 2 h 22"/>
                  <a:gd name="T6" fmla="*/ 12 w 21"/>
                  <a:gd name="T7" fmla="*/ 0 h 22"/>
                  <a:gd name="T8" fmla="*/ 8 w 21"/>
                  <a:gd name="T9" fmla="*/ 0 h 22"/>
                  <a:gd name="T10" fmla="*/ 4 w 21"/>
                  <a:gd name="T11" fmla="*/ 2 h 22"/>
                  <a:gd name="T12" fmla="*/ 2 w 21"/>
                  <a:gd name="T13" fmla="*/ 4 h 22"/>
                  <a:gd name="T14" fmla="*/ 0 w 21"/>
                  <a:gd name="T15" fmla="*/ 8 h 22"/>
                  <a:gd name="T16" fmla="*/ 0 w 21"/>
                  <a:gd name="T17" fmla="*/ 12 h 22"/>
                  <a:gd name="T18" fmla="*/ 2 w 21"/>
                  <a:gd name="T19" fmla="*/ 16 h 22"/>
                  <a:gd name="T20" fmla="*/ 4 w 21"/>
                  <a:gd name="T21" fmla="*/ 20 h 22"/>
                  <a:gd name="T22" fmla="*/ 8 w 21"/>
                  <a:gd name="T23" fmla="*/ 22 h 22"/>
                  <a:gd name="T24" fmla="*/ 12 w 21"/>
                  <a:gd name="T25" fmla="*/ 22 h 22"/>
                  <a:gd name="T26" fmla="*/ 16 w 21"/>
                  <a:gd name="T27" fmla="*/ 20 h 22"/>
                  <a:gd name="T28" fmla="*/ 20 w 21"/>
                  <a:gd name="T29" fmla="*/ 16 h 22"/>
                  <a:gd name="T30" fmla="*/ 20 w 21"/>
                  <a:gd name="T31" fmla="*/ 12 h 22"/>
                  <a:gd name="T32" fmla="*/ 20 w 21"/>
                  <a:gd name="T33" fmla="*/ 10 h 22"/>
                  <a:gd name="T34" fmla="*/ 20 w 21"/>
                  <a:gd name="T35" fmla="*/ 6 h 22"/>
                  <a:gd name="T36" fmla="*/ 18 w 21"/>
                  <a:gd name="T37" fmla="*/ 4 h 22"/>
                  <a:gd name="T38" fmla="*/ 14 w 21"/>
                  <a:gd name="T39" fmla="*/ 2 h 22"/>
                  <a:gd name="T40" fmla="*/ 10 w 21"/>
                  <a:gd name="T41" fmla="*/ 0 h 22"/>
                  <a:gd name="T42" fmla="*/ 6 w 21"/>
                  <a:gd name="T43" fmla="*/ 2 h 22"/>
                  <a:gd name="T44" fmla="*/ 4 w 21"/>
                  <a:gd name="T45" fmla="*/ 4 h 22"/>
                  <a:gd name="T46" fmla="*/ 0 w 21"/>
                  <a:gd name="T47" fmla="*/ 6 h 22"/>
                  <a:gd name="T48" fmla="*/ 0 w 21"/>
                  <a:gd name="T49" fmla="*/ 10 h 22"/>
                  <a:gd name="T50" fmla="*/ 0 w 21"/>
                  <a:gd name="T51" fmla="*/ 14 h 22"/>
                  <a:gd name="T52" fmla="*/ 4 w 21"/>
                  <a:gd name="T53" fmla="*/ 18 h 22"/>
                  <a:gd name="T54" fmla="*/ 6 w 21"/>
                  <a:gd name="T55" fmla="*/ 20 h 22"/>
                  <a:gd name="T56" fmla="*/ 10 w 21"/>
                  <a:gd name="T57" fmla="*/ 20 h 22"/>
                  <a:gd name="T58" fmla="*/ 14 w 21"/>
                  <a:gd name="T59" fmla="*/ 20 h 22"/>
                  <a:gd name="T60" fmla="*/ 18 w 21"/>
                  <a:gd name="T61" fmla="*/ 18 h 22"/>
                  <a:gd name="T62" fmla="*/ 20 w 21"/>
                  <a:gd name="T63" fmla="*/ 14 h 22"/>
                  <a:gd name="T64" fmla="*/ 20 w 21"/>
                  <a:gd name="T6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2">
                    <a:moveTo>
                      <a:pt x="21" y="10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20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FF8E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15" name="Freeform 9044"/>
              <p:cNvSpPr>
                <a:spLocks/>
              </p:cNvSpPr>
              <p:nvPr/>
            </p:nvSpPr>
            <p:spPr bwMode="auto">
              <a:xfrm>
                <a:off x="2040" y="3121"/>
                <a:ext cx="20" cy="20"/>
              </a:xfrm>
              <a:custGeom>
                <a:avLst/>
                <a:gdLst>
                  <a:gd name="T0" fmla="*/ 20 w 20"/>
                  <a:gd name="T1" fmla="*/ 8 h 20"/>
                  <a:gd name="T2" fmla="*/ 18 w 20"/>
                  <a:gd name="T3" fmla="*/ 4 h 20"/>
                  <a:gd name="T4" fmla="*/ 16 w 20"/>
                  <a:gd name="T5" fmla="*/ 2 h 20"/>
                  <a:gd name="T6" fmla="*/ 12 w 20"/>
                  <a:gd name="T7" fmla="*/ 0 h 20"/>
                  <a:gd name="T8" fmla="*/ 8 w 20"/>
                  <a:gd name="T9" fmla="*/ 0 h 20"/>
                  <a:gd name="T10" fmla="*/ 4 w 20"/>
                  <a:gd name="T11" fmla="*/ 2 h 20"/>
                  <a:gd name="T12" fmla="*/ 2 w 20"/>
                  <a:gd name="T13" fmla="*/ 4 h 20"/>
                  <a:gd name="T14" fmla="*/ 0 w 20"/>
                  <a:gd name="T15" fmla="*/ 8 h 20"/>
                  <a:gd name="T16" fmla="*/ 0 w 20"/>
                  <a:gd name="T17" fmla="*/ 12 h 20"/>
                  <a:gd name="T18" fmla="*/ 2 w 20"/>
                  <a:gd name="T19" fmla="*/ 16 h 20"/>
                  <a:gd name="T20" fmla="*/ 4 w 20"/>
                  <a:gd name="T21" fmla="*/ 20 h 20"/>
                  <a:gd name="T22" fmla="*/ 8 w 20"/>
                  <a:gd name="T23" fmla="*/ 20 h 20"/>
                  <a:gd name="T24" fmla="*/ 12 w 20"/>
                  <a:gd name="T25" fmla="*/ 20 h 20"/>
                  <a:gd name="T26" fmla="*/ 16 w 20"/>
                  <a:gd name="T27" fmla="*/ 20 h 20"/>
                  <a:gd name="T28" fmla="*/ 18 w 20"/>
                  <a:gd name="T29" fmla="*/ 16 h 20"/>
                  <a:gd name="T30" fmla="*/ 20 w 20"/>
                  <a:gd name="T31" fmla="*/ 12 h 20"/>
                  <a:gd name="T32" fmla="*/ 20 w 20"/>
                  <a:gd name="T33" fmla="*/ 10 h 20"/>
                  <a:gd name="T34" fmla="*/ 20 w 20"/>
                  <a:gd name="T35" fmla="*/ 6 h 20"/>
                  <a:gd name="T36" fmla="*/ 18 w 20"/>
                  <a:gd name="T37" fmla="*/ 4 h 20"/>
                  <a:gd name="T38" fmla="*/ 14 w 20"/>
                  <a:gd name="T39" fmla="*/ 2 h 20"/>
                  <a:gd name="T40" fmla="*/ 10 w 20"/>
                  <a:gd name="T41" fmla="*/ 0 h 20"/>
                  <a:gd name="T42" fmla="*/ 6 w 20"/>
                  <a:gd name="T43" fmla="*/ 2 h 20"/>
                  <a:gd name="T44" fmla="*/ 4 w 20"/>
                  <a:gd name="T45" fmla="*/ 4 h 20"/>
                  <a:gd name="T46" fmla="*/ 2 w 20"/>
                  <a:gd name="T47" fmla="*/ 6 h 20"/>
                  <a:gd name="T48" fmla="*/ 0 w 20"/>
                  <a:gd name="T49" fmla="*/ 10 h 20"/>
                  <a:gd name="T50" fmla="*/ 2 w 20"/>
                  <a:gd name="T51" fmla="*/ 14 h 20"/>
                  <a:gd name="T52" fmla="*/ 4 w 20"/>
                  <a:gd name="T53" fmla="*/ 18 h 20"/>
                  <a:gd name="T54" fmla="*/ 6 w 20"/>
                  <a:gd name="T55" fmla="*/ 20 h 20"/>
                  <a:gd name="T56" fmla="*/ 10 w 20"/>
                  <a:gd name="T57" fmla="*/ 20 h 20"/>
                  <a:gd name="T58" fmla="*/ 14 w 20"/>
                  <a:gd name="T59" fmla="*/ 20 h 20"/>
                  <a:gd name="T60" fmla="*/ 18 w 20"/>
                  <a:gd name="T61" fmla="*/ 18 h 20"/>
                  <a:gd name="T62" fmla="*/ 20 w 20"/>
                  <a:gd name="T63" fmla="*/ 14 h 20"/>
                  <a:gd name="T64" fmla="*/ 20 w 20"/>
                  <a:gd name="T6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20">
                    <a:moveTo>
                      <a:pt x="20" y="10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FF8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16" name="Freeform 9045"/>
              <p:cNvSpPr>
                <a:spLocks/>
              </p:cNvSpPr>
              <p:nvPr/>
            </p:nvSpPr>
            <p:spPr bwMode="auto">
              <a:xfrm>
                <a:off x="2040" y="3121"/>
                <a:ext cx="20" cy="20"/>
              </a:xfrm>
              <a:custGeom>
                <a:avLst/>
                <a:gdLst>
                  <a:gd name="T0" fmla="*/ 20 w 20"/>
                  <a:gd name="T1" fmla="*/ 8 h 20"/>
                  <a:gd name="T2" fmla="*/ 18 w 20"/>
                  <a:gd name="T3" fmla="*/ 6 h 20"/>
                  <a:gd name="T4" fmla="*/ 16 w 20"/>
                  <a:gd name="T5" fmla="*/ 2 h 20"/>
                  <a:gd name="T6" fmla="*/ 12 w 20"/>
                  <a:gd name="T7" fmla="*/ 2 h 20"/>
                  <a:gd name="T8" fmla="*/ 8 w 20"/>
                  <a:gd name="T9" fmla="*/ 2 h 20"/>
                  <a:gd name="T10" fmla="*/ 4 w 20"/>
                  <a:gd name="T11" fmla="*/ 2 h 20"/>
                  <a:gd name="T12" fmla="*/ 2 w 20"/>
                  <a:gd name="T13" fmla="*/ 6 h 20"/>
                  <a:gd name="T14" fmla="*/ 0 w 20"/>
                  <a:gd name="T15" fmla="*/ 8 h 20"/>
                  <a:gd name="T16" fmla="*/ 0 w 20"/>
                  <a:gd name="T17" fmla="*/ 12 h 20"/>
                  <a:gd name="T18" fmla="*/ 2 w 20"/>
                  <a:gd name="T19" fmla="*/ 16 h 20"/>
                  <a:gd name="T20" fmla="*/ 4 w 20"/>
                  <a:gd name="T21" fmla="*/ 18 h 20"/>
                  <a:gd name="T22" fmla="*/ 8 w 20"/>
                  <a:gd name="T23" fmla="*/ 20 h 20"/>
                  <a:gd name="T24" fmla="*/ 12 w 20"/>
                  <a:gd name="T25" fmla="*/ 20 h 20"/>
                  <a:gd name="T26" fmla="*/ 16 w 20"/>
                  <a:gd name="T27" fmla="*/ 18 h 20"/>
                  <a:gd name="T28" fmla="*/ 18 w 20"/>
                  <a:gd name="T29" fmla="*/ 16 h 20"/>
                  <a:gd name="T30" fmla="*/ 20 w 20"/>
                  <a:gd name="T31" fmla="*/ 12 h 20"/>
                  <a:gd name="T32" fmla="*/ 20 w 20"/>
                  <a:gd name="T33" fmla="*/ 10 h 20"/>
                  <a:gd name="T34" fmla="*/ 18 w 20"/>
                  <a:gd name="T35" fmla="*/ 8 h 20"/>
                  <a:gd name="T36" fmla="*/ 16 w 20"/>
                  <a:gd name="T37" fmla="*/ 4 h 20"/>
                  <a:gd name="T38" fmla="*/ 14 w 20"/>
                  <a:gd name="T39" fmla="*/ 2 h 20"/>
                  <a:gd name="T40" fmla="*/ 10 w 20"/>
                  <a:gd name="T41" fmla="*/ 2 h 20"/>
                  <a:gd name="T42" fmla="*/ 6 w 20"/>
                  <a:gd name="T43" fmla="*/ 2 h 20"/>
                  <a:gd name="T44" fmla="*/ 4 w 20"/>
                  <a:gd name="T45" fmla="*/ 4 h 20"/>
                  <a:gd name="T46" fmla="*/ 2 w 20"/>
                  <a:gd name="T47" fmla="*/ 8 h 20"/>
                  <a:gd name="T48" fmla="*/ 2 w 20"/>
                  <a:gd name="T49" fmla="*/ 10 h 20"/>
                  <a:gd name="T50" fmla="*/ 2 w 20"/>
                  <a:gd name="T51" fmla="*/ 14 h 20"/>
                  <a:gd name="T52" fmla="*/ 4 w 20"/>
                  <a:gd name="T53" fmla="*/ 18 h 20"/>
                  <a:gd name="T54" fmla="*/ 6 w 20"/>
                  <a:gd name="T55" fmla="*/ 18 h 20"/>
                  <a:gd name="T56" fmla="*/ 10 w 20"/>
                  <a:gd name="T57" fmla="*/ 20 h 20"/>
                  <a:gd name="T58" fmla="*/ 14 w 20"/>
                  <a:gd name="T59" fmla="*/ 18 h 20"/>
                  <a:gd name="T60" fmla="*/ 16 w 20"/>
                  <a:gd name="T61" fmla="*/ 18 h 20"/>
                  <a:gd name="T62" fmla="*/ 18 w 20"/>
                  <a:gd name="T63" fmla="*/ 14 h 20"/>
                  <a:gd name="T64" fmla="*/ 20 w 20"/>
                  <a:gd name="T6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20">
                    <a:moveTo>
                      <a:pt x="20" y="10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FF8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17" name="Freeform 9046"/>
              <p:cNvSpPr>
                <a:spLocks/>
              </p:cNvSpPr>
              <p:nvPr/>
            </p:nvSpPr>
            <p:spPr bwMode="auto">
              <a:xfrm>
                <a:off x="2042" y="3123"/>
                <a:ext cx="18" cy="18"/>
              </a:xfrm>
              <a:custGeom>
                <a:avLst/>
                <a:gdLst>
                  <a:gd name="T0" fmla="*/ 18 w 18"/>
                  <a:gd name="T1" fmla="*/ 6 h 18"/>
                  <a:gd name="T2" fmla="*/ 16 w 18"/>
                  <a:gd name="T3" fmla="*/ 4 h 18"/>
                  <a:gd name="T4" fmla="*/ 14 w 18"/>
                  <a:gd name="T5" fmla="*/ 2 h 18"/>
                  <a:gd name="T6" fmla="*/ 10 w 18"/>
                  <a:gd name="T7" fmla="*/ 0 h 18"/>
                  <a:gd name="T8" fmla="*/ 6 w 18"/>
                  <a:gd name="T9" fmla="*/ 0 h 18"/>
                  <a:gd name="T10" fmla="*/ 4 w 18"/>
                  <a:gd name="T11" fmla="*/ 2 h 18"/>
                  <a:gd name="T12" fmla="*/ 0 w 18"/>
                  <a:gd name="T13" fmla="*/ 4 h 18"/>
                  <a:gd name="T14" fmla="*/ 0 w 18"/>
                  <a:gd name="T15" fmla="*/ 6 h 18"/>
                  <a:gd name="T16" fmla="*/ 0 w 18"/>
                  <a:gd name="T17" fmla="*/ 10 h 18"/>
                  <a:gd name="T18" fmla="*/ 0 w 18"/>
                  <a:gd name="T19" fmla="*/ 14 h 18"/>
                  <a:gd name="T20" fmla="*/ 4 w 18"/>
                  <a:gd name="T21" fmla="*/ 16 h 18"/>
                  <a:gd name="T22" fmla="*/ 6 w 18"/>
                  <a:gd name="T23" fmla="*/ 18 h 18"/>
                  <a:gd name="T24" fmla="*/ 10 w 18"/>
                  <a:gd name="T25" fmla="*/ 18 h 18"/>
                  <a:gd name="T26" fmla="*/ 14 w 18"/>
                  <a:gd name="T27" fmla="*/ 16 h 18"/>
                  <a:gd name="T28" fmla="*/ 16 w 18"/>
                  <a:gd name="T29" fmla="*/ 14 h 18"/>
                  <a:gd name="T30" fmla="*/ 18 w 18"/>
                  <a:gd name="T31" fmla="*/ 10 h 18"/>
                  <a:gd name="T32" fmla="*/ 16 w 18"/>
                  <a:gd name="T33" fmla="*/ 8 h 18"/>
                  <a:gd name="T34" fmla="*/ 16 w 18"/>
                  <a:gd name="T35" fmla="*/ 6 h 18"/>
                  <a:gd name="T36" fmla="*/ 14 w 18"/>
                  <a:gd name="T37" fmla="*/ 2 h 18"/>
                  <a:gd name="T38" fmla="*/ 12 w 18"/>
                  <a:gd name="T39" fmla="*/ 0 h 18"/>
                  <a:gd name="T40" fmla="*/ 8 w 18"/>
                  <a:gd name="T41" fmla="*/ 0 h 18"/>
                  <a:gd name="T42" fmla="*/ 6 w 18"/>
                  <a:gd name="T43" fmla="*/ 0 h 18"/>
                  <a:gd name="T44" fmla="*/ 2 w 18"/>
                  <a:gd name="T45" fmla="*/ 2 h 18"/>
                  <a:gd name="T46" fmla="*/ 0 w 18"/>
                  <a:gd name="T47" fmla="*/ 6 h 18"/>
                  <a:gd name="T48" fmla="*/ 0 w 18"/>
                  <a:gd name="T49" fmla="*/ 8 h 18"/>
                  <a:gd name="T50" fmla="*/ 0 w 18"/>
                  <a:gd name="T51" fmla="*/ 12 h 18"/>
                  <a:gd name="T52" fmla="*/ 2 w 18"/>
                  <a:gd name="T53" fmla="*/ 14 h 18"/>
                  <a:gd name="T54" fmla="*/ 6 w 18"/>
                  <a:gd name="T55" fmla="*/ 16 h 18"/>
                  <a:gd name="T56" fmla="*/ 8 w 18"/>
                  <a:gd name="T57" fmla="*/ 18 h 18"/>
                  <a:gd name="T58" fmla="*/ 12 w 18"/>
                  <a:gd name="T59" fmla="*/ 16 h 18"/>
                  <a:gd name="T60" fmla="*/ 14 w 18"/>
                  <a:gd name="T61" fmla="*/ 14 h 18"/>
                  <a:gd name="T62" fmla="*/ 16 w 18"/>
                  <a:gd name="T63" fmla="*/ 12 h 18"/>
                  <a:gd name="T64" fmla="*/ 16 w 18"/>
                  <a:gd name="T65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" h="18">
                    <a:moveTo>
                      <a:pt x="18" y="8"/>
                    </a:moveTo>
                    <a:lnTo>
                      <a:pt x="18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FF9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18" name="Freeform 9047"/>
              <p:cNvSpPr>
                <a:spLocks/>
              </p:cNvSpPr>
              <p:nvPr/>
            </p:nvSpPr>
            <p:spPr bwMode="auto">
              <a:xfrm>
                <a:off x="2042" y="3123"/>
                <a:ext cx="16" cy="18"/>
              </a:xfrm>
              <a:custGeom>
                <a:avLst/>
                <a:gdLst>
                  <a:gd name="T0" fmla="*/ 16 w 16"/>
                  <a:gd name="T1" fmla="*/ 6 h 18"/>
                  <a:gd name="T2" fmla="*/ 16 w 16"/>
                  <a:gd name="T3" fmla="*/ 4 h 18"/>
                  <a:gd name="T4" fmla="*/ 14 w 16"/>
                  <a:gd name="T5" fmla="*/ 2 h 18"/>
                  <a:gd name="T6" fmla="*/ 10 w 16"/>
                  <a:gd name="T7" fmla="*/ 0 h 18"/>
                  <a:gd name="T8" fmla="*/ 6 w 16"/>
                  <a:gd name="T9" fmla="*/ 0 h 18"/>
                  <a:gd name="T10" fmla="*/ 4 w 16"/>
                  <a:gd name="T11" fmla="*/ 2 h 18"/>
                  <a:gd name="T12" fmla="*/ 2 w 16"/>
                  <a:gd name="T13" fmla="*/ 4 h 18"/>
                  <a:gd name="T14" fmla="*/ 0 w 16"/>
                  <a:gd name="T15" fmla="*/ 6 h 18"/>
                  <a:gd name="T16" fmla="*/ 0 w 16"/>
                  <a:gd name="T17" fmla="*/ 10 h 18"/>
                  <a:gd name="T18" fmla="*/ 2 w 16"/>
                  <a:gd name="T19" fmla="*/ 14 h 18"/>
                  <a:gd name="T20" fmla="*/ 4 w 16"/>
                  <a:gd name="T21" fmla="*/ 16 h 18"/>
                  <a:gd name="T22" fmla="*/ 6 w 16"/>
                  <a:gd name="T23" fmla="*/ 16 h 18"/>
                  <a:gd name="T24" fmla="*/ 10 w 16"/>
                  <a:gd name="T25" fmla="*/ 16 h 18"/>
                  <a:gd name="T26" fmla="*/ 14 w 16"/>
                  <a:gd name="T27" fmla="*/ 16 h 18"/>
                  <a:gd name="T28" fmla="*/ 16 w 16"/>
                  <a:gd name="T29" fmla="*/ 14 h 18"/>
                  <a:gd name="T30" fmla="*/ 16 w 16"/>
                  <a:gd name="T31" fmla="*/ 10 h 18"/>
                  <a:gd name="T32" fmla="*/ 16 w 16"/>
                  <a:gd name="T33" fmla="*/ 8 h 18"/>
                  <a:gd name="T34" fmla="*/ 16 w 16"/>
                  <a:gd name="T35" fmla="*/ 6 h 18"/>
                  <a:gd name="T36" fmla="*/ 14 w 16"/>
                  <a:gd name="T37" fmla="*/ 4 h 18"/>
                  <a:gd name="T38" fmla="*/ 12 w 16"/>
                  <a:gd name="T39" fmla="*/ 2 h 18"/>
                  <a:gd name="T40" fmla="*/ 8 w 16"/>
                  <a:gd name="T41" fmla="*/ 0 h 18"/>
                  <a:gd name="T42" fmla="*/ 6 w 16"/>
                  <a:gd name="T43" fmla="*/ 2 h 18"/>
                  <a:gd name="T44" fmla="*/ 2 w 16"/>
                  <a:gd name="T45" fmla="*/ 4 h 18"/>
                  <a:gd name="T46" fmla="*/ 2 w 16"/>
                  <a:gd name="T47" fmla="*/ 6 h 18"/>
                  <a:gd name="T48" fmla="*/ 0 w 16"/>
                  <a:gd name="T49" fmla="*/ 8 h 18"/>
                  <a:gd name="T50" fmla="*/ 2 w 16"/>
                  <a:gd name="T51" fmla="*/ 12 h 18"/>
                  <a:gd name="T52" fmla="*/ 2 w 16"/>
                  <a:gd name="T53" fmla="*/ 14 h 18"/>
                  <a:gd name="T54" fmla="*/ 6 w 16"/>
                  <a:gd name="T55" fmla="*/ 16 h 18"/>
                  <a:gd name="T56" fmla="*/ 8 w 16"/>
                  <a:gd name="T57" fmla="*/ 16 h 18"/>
                  <a:gd name="T58" fmla="*/ 12 w 16"/>
                  <a:gd name="T59" fmla="*/ 16 h 18"/>
                  <a:gd name="T60" fmla="*/ 14 w 16"/>
                  <a:gd name="T61" fmla="*/ 14 h 18"/>
                  <a:gd name="T62" fmla="*/ 16 w 16"/>
                  <a:gd name="T63" fmla="*/ 12 h 18"/>
                  <a:gd name="T64" fmla="*/ 16 w 16"/>
                  <a:gd name="T65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8">
                    <a:moveTo>
                      <a:pt x="16" y="8"/>
                    </a:move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FF9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19" name="Freeform 9048"/>
              <p:cNvSpPr>
                <a:spLocks/>
              </p:cNvSpPr>
              <p:nvPr/>
            </p:nvSpPr>
            <p:spPr bwMode="auto">
              <a:xfrm>
                <a:off x="2042" y="3123"/>
                <a:ext cx="16" cy="16"/>
              </a:xfrm>
              <a:custGeom>
                <a:avLst/>
                <a:gdLst>
                  <a:gd name="T0" fmla="*/ 16 w 16"/>
                  <a:gd name="T1" fmla="*/ 8 h 16"/>
                  <a:gd name="T2" fmla="*/ 14 w 16"/>
                  <a:gd name="T3" fmla="*/ 4 h 16"/>
                  <a:gd name="T4" fmla="*/ 12 w 16"/>
                  <a:gd name="T5" fmla="*/ 2 h 16"/>
                  <a:gd name="T6" fmla="*/ 10 w 16"/>
                  <a:gd name="T7" fmla="*/ 0 h 16"/>
                  <a:gd name="T8" fmla="*/ 6 w 16"/>
                  <a:gd name="T9" fmla="*/ 0 h 16"/>
                  <a:gd name="T10" fmla="*/ 4 w 16"/>
                  <a:gd name="T11" fmla="*/ 2 h 16"/>
                  <a:gd name="T12" fmla="*/ 2 w 16"/>
                  <a:gd name="T13" fmla="*/ 4 h 16"/>
                  <a:gd name="T14" fmla="*/ 0 w 16"/>
                  <a:gd name="T15" fmla="*/ 8 h 16"/>
                  <a:gd name="T16" fmla="*/ 0 w 16"/>
                  <a:gd name="T17" fmla="*/ 10 h 16"/>
                  <a:gd name="T18" fmla="*/ 2 w 16"/>
                  <a:gd name="T19" fmla="*/ 14 h 16"/>
                  <a:gd name="T20" fmla="*/ 4 w 16"/>
                  <a:gd name="T21" fmla="*/ 16 h 16"/>
                  <a:gd name="T22" fmla="*/ 6 w 16"/>
                  <a:gd name="T23" fmla="*/ 16 h 16"/>
                  <a:gd name="T24" fmla="*/ 10 w 16"/>
                  <a:gd name="T25" fmla="*/ 16 h 16"/>
                  <a:gd name="T26" fmla="*/ 12 w 16"/>
                  <a:gd name="T27" fmla="*/ 16 h 16"/>
                  <a:gd name="T28" fmla="*/ 14 w 16"/>
                  <a:gd name="T29" fmla="*/ 14 h 16"/>
                  <a:gd name="T30" fmla="*/ 16 w 16"/>
                  <a:gd name="T31" fmla="*/ 10 h 16"/>
                  <a:gd name="T32" fmla="*/ 16 w 16"/>
                  <a:gd name="T33" fmla="*/ 8 h 16"/>
                  <a:gd name="T34" fmla="*/ 16 w 16"/>
                  <a:gd name="T35" fmla="*/ 6 h 16"/>
                  <a:gd name="T36" fmla="*/ 14 w 16"/>
                  <a:gd name="T37" fmla="*/ 4 h 16"/>
                  <a:gd name="T38" fmla="*/ 12 w 16"/>
                  <a:gd name="T39" fmla="*/ 2 h 16"/>
                  <a:gd name="T40" fmla="*/ 8 w 16"/>
                  <a:gd name="T41" fmla="*/ 2 h 16"/>
                  <a:gd name="T42" fmla="*/ 6 w 16"/>
                  <a:gd name="T43" fmla="*/ 2 h 16"/>
                  <a:gd name="T44" fmla="*/ 4 w 16"/>
                  <a:gd name="T45" fmla="*/ 4 h 16"/>
                  <a:gd name="T46" fmla="*/ 2 w 16"/>
                  <a:gd name="T47" fmla="*/ 6 h 16"/>
                  <a:gd name="T48" fmla="*/ 0 w 16"/>
                  <a:gd name="T49" fmla="*/ 8 h 16"/>
                  <a:gd name="T50" fmla="*/ 2 w 16"/>
                  <a:gd name="T51" fmla="*/ 12 h 16"/>
                  <a:gd name="T52" fmla="*/ 4 w 16"/>
                  <a:gd name="T53" fmla="*/ 14 h 16"/>
                  <a:gd name="T54" fmla="*/ 6 w 16"/>
                  <a:gd name="T55" fmla="*/ 16 h 16"/>
                  <a:gd name="T56" fmla="*/ 8 w 16"/>
                  <a:gd name="T57" fmla="*/ 16 h 16"/>
                  <a:gd name="T58" fmla="*/ 12 w 16"/>
                  <a:gd name="T59" fmla="*/ 16 h 16"/>
                  <a:gd name="T60" fmla="*/ 14 w 16"/>
                  <a:gd name="T61" fmla="*/ 14 h 16"/>
                  <a:gd name="T62" fmla="*/ 16 w 16"/>
                  <a:gd name="T63" fmla="*/ 12 h 16"/>
                  <a:gd name="T64" fmla="*/ 16 w 16"/>
                  <a:gd name="T6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lnTo>
                      <a:pt x="16" y="8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FF9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20" name="Freeform 9049"/>
              <p:cNvSpPr>
                <a:spLocks/>
              </p:cNvSpPr>
              <p:nvPr/>
            </p:nvSpPr>
            <p:spPr bwMode="auto">
              <a:xfrm>
                <a:off x="2042" y="3125"/>
                <a:ext cx="16" cy="14"/>
              </a:xfrm>
              <a:custGeom>
                <a:avLst/>
                <a:gdLst>
                  <a:gd name="T0" fmla="*/ 16 w 16"/>
                  <a:gd name="T1" fmla="*/ 6 h 14"/>
                  <a:gd name="T2" fmla="*/ 14 w 16"/>
                  <a:gd name="T3" fmla="*/ 2 h 14"/>
                  <a:gd name="T4" fmla="*/ 12 w 16"/>
                  <a:gd name="T5" fmla="*/ 0 h 14"/>
                  <a:gd name="T6" fmla="*/ 10 w 16"/>
                  <a:gd name="T7" fmla="*/ 0 h 14"/>
                  <a:gd name="T8" fmla="*/ 6 w 16"/>
                  <a:gd name="T9" fmla="*/ 0 h 14"/>
                  <a:gd name="T10" fmla="*/ 4 w 16"/>
                  <a:gd name="T11" fmla="*/ 0 h 14"/>
                  <a:gd name="T12" fmla="*/ 2 w 16"/>
                  <a:gd name="T13" fmla="*/ 2 h 14"/>
                  <a:gd name="T14" fmla="*/ 2 w 16"/>
                  <a:gd name="T15" fmla="*/ 6 h 14"/>
                  <a:gd name="T16" fmla="*/ 2 w 16"/>
                  <a:gd name="T17" fmla="*/ 8 h 14"/>
                  <a:gd name="T18" fmla="*/ 2 w 16"/>
                  <a:gd name="T19" fmla="*/ 10 h 14"/>
                  <a:gd name="T20" fmla="*/ 4 w 16"/>
                  <a:gd name="T21" fmla="*/ 12 h 14"/>
                  <a:gd name="T22" fmla="*/ 6 w 16"/>
                  <a:gd name="T23" fmla="*/ 14 h 14"/>
                  <a:gd name="T24" fmla="*/ 10 w 16"/>
                  <a:gd name="T25" fmla="*/ 14 h 14"/>
                  <a:gd name="T26" fmla="*/ 12 w 16"/>
                  <a:gd name="T27" fmla="*/ 12 h 14"/>
                  <a:gd name="T28" fmla="*/ 14 w 16"/>
                  <a:gd name="T29" fmla="*/ 10 h 14"/>
                  <a:gd name="T30" fmla="*/ 16 w 16"/>
                  <a:gd name="T31" fmla="*/ 8 h 14"/>
                  <a:gd name="T32" fmla="*/ 16 w 16"/>
                  <a:gd name="T33" fmla="*/ 6 h 14"/>
                  <a:gd name="T34" fmla="*/ 14 w 16"/>
                  <a:gd name="T35" fmla="*/ 4 h 14"/>
                  <a:gd name="T36" fmla="*/ 14 w 16"/>
                  <a:gd name="T37" fmla="*/ 2 h 14"/>
                  <a:gd name="T38" fmla="*/ 12 w 16"/>
                  <a:gd name="T39" fmla="*/ 0 h 14"/>
                  <a:gd name="T40" fmla="*/ 8 w 16"/>
                  <a:gd name="T41" fmla="*/ 0 h 14"/>
                  <a:gd name="T42" fmla="*/ 6 w 16"/>
                  <a:gd name="T43" fmla="*/ 0 h 14"/>
                  <a:gd name="T44" fmla="*/ 4 w 16"/>
                  <a:gd name="T45" fmla="*/ 2 h 14"/>
                  <a:gd name="T46" fmla="*/ 2 w 16"/>
                  <a:gd name="T47" fmla="*/ 4 h 14"/>
                  <a:gd name="T48" fmla="*/ 2 w 16"/>
                  <a:gd name="T49" fmla="*/ 6 h 14"/>
                  <a:gd name="T50" fmla="*/ 2 w 16"/>
                  <a:gd name="T51" fmla="*/ 10 h 14"/>
                  <a:gd name="T52" fmla="*/ 4 w 16"/>
                  <a:gd name="T53" fmla="*/ 12 h 14"/>
                  <a:gd name="T54" fmla="*/ 6 w 16"/>
                  <a:gd name="T55" fmla="*/ 12 h 14"/>
                  <a:gd name="T56" fmla="*/ 8 w 16"/>
                  <a:gd name="T57" fmla="*/ 14 h 14"/>
                  <a:gd name="T58" fmla="*/ 12 w 16"/>
                  <a:gd name="T59" fmla="*/ 12 h 14"/>
                  <a:gd name="T60" fmla="*/ 14 w 16"/>
                  <a:gd name="T61" fmla="*/ 12 h 14"/>
                  <a:gd name="T62" fmla="*/ 14 w 16"/>
                  <a:gd name="T63" fmla="*/ 10 h 14"/>
                  <a:gd name="T64" fmla="*/ 16 w 16"/>
                  <a:gd name="T65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4">
                    <a:moveTo>
                      <a:pt x="16" y="6"/>
                    </a:moveTo>
                    <a:lnTo>
                      <a:pt x="16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FF9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21" name="Freeform 9050"/>
              <p:cNvSpPr>
                <a:spLocks/>
              </p:cNvSpPr>
              <p:nvPr/>
            </p:nvSpPr>
            <p:spPr bwMode="auto">
              <a:xfrm>
                <a:off x="2044" y="3125"/>
                <a:ext cx="14" cy="14"/>
              </a:xfrm>
              <a:custGeom>
                <a:avLst/>
                <a:gdLst>
                  <a:gd name="T0" fmla="*/ 14 w 14"/>
                  <a:gd name="T1" fmla="*/ 6 h 14"/>
                  <a:gd name="T2" fmla="*/ 12 w 14"/>
                  <a:gd name="T3" fmla="*/ 2 h 14"/>
                  <a:gd name="T4" fmla="*/ 10 w 14"/>
                  <a:gd name="T5" fmla="*/ 0 h 14"/>
                  <a:gd name="T6" fmla="*/ 8 w 14"/>
                  <a:gd name="T7" fmla="*/ 0 h 14"/>
                  <a:gd name="T8" fmla="*/ 6 w 14"/>
                  <a:gd name="T9" fmla="*/ 0 h 14"/>
                  <a:gd name="T10" fmla="*/ 2 w 14"/>
                  <a:gd name="T11" fmla="*/ 0 h 14"/>
                  <a:gd name="T12" fmla="*/ 0 w 14"/>
                  <a:gd name="T13" fmla="*/ 2 h 14"/>
                  <a:gd name="T14" fmla="*/ 0 w 14"/>
                  <a:gd name="T15" fmla="*/ 6 h 14"/>
                  <a:gd name="T16" fmla="*/ 0 w 14"/>
                  <a:gd name="T17" fmla="*/ 8 h 14"/>
                  <a:gd name="T18" fmla="*/ 0 w 14"/>
                  <a:gd name="T19" fmla="*/ 10 h 14"/>
                  <a:gd name="T20" fmla="*/ 2 w 14"/>
                  <a:gd name="T21" fmla="*/ 12 h 14"/>
                  <a:gd name="T22" fmla="*/ 6 w 14"/>
                  <a:gd name="T23" fmla="*/ 14 h 14"/>
                  <a:gd name="T24" fmla="*/ 8 w 14"/>
                  <a:gd name="T25" fmla="*/ 14 h 14"/>
                  <a:gd name="T26" fmla="*/ 10 w 14"/>
                  <a:gd name="T27" fmla="*/ 12 h 14"/>
                  <a:gd name="T28" fmla="*/ 12 w 14"/>
                  <a:gd name="T29" fmla="*/ 10 h 14"/>
                  <a:gd name="T30" fmla="*/ 14 w 14"/>
                  <a:gd name="T31" fmla="*/ 8 h 14"/>
                  <a:gd name="T32" fmla="*/ 12 w 14"/>
                  <a:gd name="T33" fmla="*/ 6 h 14"/>
                  <a:gd name="T34" fmla="*/ 12 w 14"/>
                  <a:gd name="T35" fmla="*/ 4 h 14"/>
                  <a:gd name="T36" fmla="*/ 10 w 14"/>
                  <a:gd name="T37" fmla="*/ 2 h 14"/>
                  <a:gd name="T38" fmla="*/ 8 w 14"/>
                  <a:gd name="T39" fmla="*/ 0 h 14"/>
                  <a:gd name="T40" fmla="*/ 6 w 14"/>
                  <a:gd name="T41" fmla="*/ 0 h 14"/>
                  <a:gd name="T42" fmla="*/ 4 w 14"/>
                  <a:gd name="T43" fmla="*/ 0 h 14"/>
                  <a:gd name="T44" fmla="*/ 2 w 14"/>
                  <a:gd name="T45" fmla="*/ 2 h 14"/>
                  <a:gd name="T46" fmla="*/ 0 w 14"/>
                  <a:gd name="T47" fmla="*/ 4 h 14"/>
                  <a:gd name="T48" fmla="*/ 0 w 14"/>
                  <a:gd name="T49" fmla="*/ 6 h 14"/>
                  <a:gd name="T50" fmla="*/ 0 w 14"/>
                  <a:gd name="T51" fmla="*/ 10 h 14"/>
                  <a:gd name="T52" fmla="*/ 2 w 14"/>
                  <a:gd name="T53" fmla="*/ 12 h 14"/>
                  <a:gd name="T54" fmla="*/ 4 w 14"/>
                  <a:gd name="T55" fmla="*/ 12 h 14"/>
                  <a:gd name="T56" fmla="*/ 6 w 14"/>
                  <a:gd name="T57" fmla="*/ 12 h 14"/>
                  <a:gd name="T58" fmla="*/ 8 w 14"/>
                  <a:gd name="T59" fmla="*/ 12 h 14"/>
                  <a:gd name="T60" fmla="*/ 10 w 14"/>
                  <a:gd name="T61" fmla="*/ 12 h 14"/>
                  <a:gd name="T62" fmla="*/ 12 w 14"/>
                  <a:gd name="T63" fmla="*/ 10 h 14"/>
                  <a:gd name="T64" fmla="*/ 12 w 14"/>
                  <a:gd name="T65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4">
                    <a:moveTo>
                      <a:pt x="14" y="6"/>
                    </a:moveTo>
                    <a:lnTo>
                      <a:pt x="14" y="6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close/>
                  </a:path>
                </a:pathLst>
              </a:custGeom>
              <a:solidFill>
                <a:srgbClr val="FF9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22" name="Freeform 9051"/>
              <p:cNvSpPr>
                <a:spLocks/>
              </p:cNvSpPr>
              <p:nvPr/>
            </p:nvSpPr>
            <p:spPr bwMode="auto">
              <a:xfrm>
                <a:off x="2044" y="3125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2 w 12"/>
                  <a:gd name="T3" fmla="*/ 4 h 12"/>
                  <a:gd name="T4" fmla="*/ 10 w 12"/>
                  <a:gd name="T5" fmla="*/ 2 h 12"/>
                  <a:gd name="T6" fmla="*/ 8 w 12"/>
                  <a:gd name="T7" fmla="*/ 0 h 12"/>
                  <a:gd name="T8" fmla="*/ 6 w 12"/>
                  <a:gd name="T9" fmla="*/ 0 h 12"/>
                  <a:gd name="T10" fmla="*/ 2 w 12"/>
                  <a:gd name="T11" fmla="*/ 2 h 12"/>
                  <a:gd name="T12" fmla="*/ 2 w 12"/>
                  <a:gd name="T13" fmla="*/ 4 h 12"/>
                  <a:gd name="T14" fmla="*/ 0 w 12"/>
                  <a:gd name="T15" fmla="*/ 6 h 12"/>
                  <a:gd name="T16" fmla="*/ 0 w 12"/>
                  <a:gd name="T17" fmla="*/ 8 h 12"/>
                  <a:gd name="T18" fmla="*/ 2 w 12"/>
                  <a:gd name="T19" fmla="*/ 10 h 12"/>
                  <a:gd name="T20" fmla="*/ 2 w 12"/>
                  <a:gd name="T21" fmla="*/ 12 h 12"/>
                  <a:gd name="T22" fmla="*/ 6 w 12"/>
                  <a:gd name="T23" fmla="*/ 12 h 12"/>
                  <a:gd name="T24" fmla="*/ 8 w 12"/>
                  <a:gd name="T25" fmla="*/ 12 h 12"/>
                  <a:gd name="T26" fmla="*/ 10 w 12"/>
                  <a:gd name="T27" fmla="*/ 12 h 12"/>
                  <a:gd name="T28" fmla="*/ 12 w 12"/>
                  <a:gd name="T29" fmla="*/ 10 h 12"/>
                  <a:gd name="T30" fmla="*/ 12 w 12"/>
                  <a:gd name="T31" fmla="*/ 8 h 12"/>
                  <a:gd name="T32" fmla="*/ 12 w 12"/>
                  <a:gd name="T33" fmla="*/ 6 h 12"/>
                  <a:gd name="T34" fmla="*/ 12 w 12"/>
                  <a:gd name="T35" fmla="*/ 4 h 12"/>
                  <a:gd name="T36" fmla="*/ 10 w 12"/>
                  <a:gd name="T37" fmla="*/ 2 h 12"/>
                  <a:gd name="T38" fmla="*/ 8 w 12"/>
                  <a:gd name="T39" fmla="*/ 2 h 12"/>
                  <a:gd name="T40" fmla="*/ 6 w 12"/>
                  <a:gd name="T41" fmla="*/ 0 h 12"/>
                  <a:gd name="T42" fmla="*/ 4 w 12"/>
                  <a:gd name="T43" fmla="*/ 2 h 12"/>
                  <a:gd name="T44" fmla="*/ 2 w 12"/>
                  <a:gd name="T45" fmla="*/ 2 h 12"/>
                  <a:gd name="T46" fmla="*/ 2 w 12"/>
                  <a:gd name="T47" fmla="*/ 4 h 12"/>
                  <a:gd name="T48" fmla="*/ 0 w 12"/>
                  <a:gd name="T49" fmla="*/ 6 h 12"/>
                  <a:gd name="T50" fmla="*/ 2 w 12"/>
                  <a:gd name="T51" fmla="*/ 8 h 12"/>
                  <a:gd name="T52" fmla="*/ 2 w 12"/>
                  <a:gd name="T53" fmla="*/ 10 h 12"/>
                  <a:gd name="T54" fmla="*/ 4 w 12"/>
                  <a:gd name="T55" fmla="*/ 12 h 12"/>
                  <a:gd name="T56" fmla="*/ 6 w 12"/>
                  <a:gd name="T57" fmla="*/ 12 h 12"/>
                  <a:gd name="T58" fmla="*/ 8 w 12"/>
                  <a:gd name="T59" fmla="*/ 12 h 12"/>
                  <a:gd name="T60" fmla="*/ 10 w 12"/>
                  <a:gd name="T61" fmla="*/ 10 h 12"/>
                  <a:gd name="T62" fmla="*/ 12 w 12"/>
                  <a:gd name="T63" fmla="*/ 8 h 12"/>
                  <a:gd name="T64" fmla="*/ 12 w 12"/>
                  <a:gd name="T6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F9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23" name="Freeform 9052"/>
              <p:cNvSpPr>
                <a:spLocks/>
              </p:cNvSpPr>
              <p:nvPr/>
            </p:nvSpPr>
            <p:spPr bwMode="auto">
              <a:xfrm>
                <a:off x="2044" y="3125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2 w 12"/>
                  <a:gd name="T3" fmla="*/ 4 h 12"/>
                  <a:gd name="T4" fmla="*/ 10 w 12"/>
                  <a:gd name="T5" fmla="*/ 2 h 12"/>
                  <a:gd name="T6" fmla="*/ 8 w 12"/>
                  <a:gd name="T7" fmla="*/ 2 h 12"/>
                  <a:gd name="T8" fmla="*/ 6 w 12"/>
                  <a:gd name="T9" fmla="*/ 2 h 12"/>
                  <a:gd name="T10" fmla="*/ 4 w 12"/>
                  <a:gd name="T11" fmla="*/ 2 h 12"/>
                  <a:gd name="T12" fmla="*/ 2 w 12"/>
                  <a:gd name="T13" fmla="*/ 4 h 12"/>
                  <a:gd name="T14" fmla="*/ 0 w 12"/>
                  <a:gd name="T15" fmla="*/ 6 h 12"/>
                  <a:gd name="T16" fmla="*/ 0 w 12"/>
                  <a:gd name="T17" fmla="*/ 8 h 12"/>
                  <a:gd name="T18" fmla="*/ 2 w 12"/>
                  <a:gd name="T19" fmla="*/ 10 h 12"/>
                  <a:gd name="T20" fmla="*/ 4 w 12"/>
                  <a:gd name="T21" fmla="*/ 12 h 12"/>
                  <a:gd name="T22" fmla="*/ 6 w 12"/>
                  <a:gd name="T23" fmla="*/ 12 h 12"/>
                  <a:gd name="T24" fmla="*/ 8 w 12"/>
                  <a:gd name="T25" fmla="*/ 12 h 12"/>
                  <a:gd name="T26" fmla="*/ 10 w 12"/>
                  <a:gd name="T27" fmla="*/ 12 h 12"/>
                  <a:gd name="T28" fmla="*/ 12 w 12"/>
                  <a:gd name="T29" fmla="*/ 10 h 12"/>
                  <a:gd name="T30" fmla="*/ 12 w 12"/>
                  <a:gd name="T31" fmla="*/ 8 h 12"/>
                  <a:gd name="T32" fmla="*/ 12 w 12"/>
                  <a:gd name="T33" fmla="*/ 6 h 12"/>
                  <a:gd name="T34" fmla="*/ 12 w 12"/>
                  <a:gd name="T35" fmla="*/ 4 h 12"/>
                  <a:gd name="T36" fmla="*/ 10 w 12"/>
                  <a:gd name="T37" fmla="*/ 4 h 12"/>
                  <a:gd name="T38" fmla="*/ 8 w 12"/>
                  <a:gd name="T39" fmla="*/ 2 h 12"/>
                  <a:gd name="T40" fmla="*/ 6 w 12"/>
                  <a:gd name="T41" fmla="*/ 2 h 12"/>
                  <a:gd name="T42" fmla="*/ 4 w 12"/>
                  <a:gd name="T43" fmla="*/ 2 h 12"/>
                  <a:gd name="T44" fmla="*/ 2 w 12"/>
                  <a:gd name="T45" fmla="*/ 4 h 12"/>
                  <a:gd name="T46" fmla="*/ 2 w 12"/>
                  <a:gd name="T47" fmla="*/ 4 h 12"/>
                  <a:gd name="T48" fmla="*/ 2 w 12"/>
                  <a:gd name="T49" fmla="*/ 6 h 12"/>
                  <a:gd name="T50" fmla="*/ 2 w 12"/>
                  <a:gd name="T51" fmla="*/ 8 h 12"/>
                  <a:gd name="T52" fmla="*/ 2 w 12"/>
                  <a:gd name="T53" fmla="*/ 10 h 12"/>
                  <a:gd name="T54" fmla="*/ 4 w 12"/>
                  <a:gd name="T55" fmla="*/ 12 h 12"/>
                  <a:gd name="T56" fmla="*/ 6 w 12"/>
                  <a:gd name="T57" fmla="*/ 12 h 12"/>
                  <a:gd name="T58" fmla="*/ 8 w 12"/>
                  <a:gd name="T59" fmla="*/ 12 h 12"/>
                  <a:gd name="T60" fmla="*/ 10 w 12"/>
                  <a:gd name="T61" fmla="*/ 10 h 12"/>
                  <a:gd name="T62" fmla="*/ 12 w 12"/>
                  <a:gd name="T63" fmla="*/ 8 h 12"/>
                  <a:gd name="T64" fmla="*/ 12 w 12"/>
                  <a:gd name="T6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F9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24" name="Freeform 9053"/>
              <p:cNvSpPr>
                <a:spLocks/>
              </p:cNvSpPr>
              <p:nvPr/>
            </p:nvSpPr>
            <p:spPr bwMode="auto">
              <a:xfrm>
                <a:off x="2046" y="3127"/>
                <a:ext cx="10" cy="10"/>
              </a:xfrm>
              <a:custGeom>
                <a:avLst/>
                <a:gdLst>
                  <a:gd name="T0" fmla="*/ 10 w 10"/>
                  <a:gd name="T1" fmla="*/ 4 h 10"/>
                  <a:gd name="T2" fmla="*/ 8 w 10"/>
                  <a:gd name="T3" fmla="*/ 2 h 10"/>
                  <a:gd name="T4" fmla="*/ 8 w 10"/>
                  <a:gd name="T5" fmla="*/ 0 h 10"/>
                  <a:gd name="T6" fmla="*/ 6 w 10"/>
                  <a:gd name="T7" fmla="*/ 0 h 10"/>
                  <a:gd name="T8" fmla="*/ 4 w 10"/>
                  <a:gd name="T9" fmla="*/ 0 h 10"/>
                  <a:gd name="T10" fmla="*/ 2 w 10"/>
                  <a:gd name="T11" fmla="*/ 0 h 10"/>
                  <a:gd name="T12" fmla="*/ 0 w 10"/>
                  <a:gd name="T13" fmla="*/ 2 h 10"/>
                  <a:gd name="T14" fmla="*/ 0 w 10"/>
                  <a:gd name="T15" fmla="*/ 4 h 10"/>
                  <a:gd name="T16" fmla="*/ 0 w 10"/>
                  <a:gd name="T17" fmla="*/ 6 h 10"/>
                  <a:gd name="T18" fmla="*/ 0 w 10"/>
                  <a:gd name="T19" fmla="*/ 8 h 10"/>
                  <a:gd name="T20" fmla="*/ 2 w 10"/>
                  <a:gd name="T21" fmla="*/ 8 h 10"/>
                  <a:gd name="T22" fmla="*/ 4 w 10"/>
                  <a:gd name="T23" fmla="*/ 10 h 10"/>
                  <a:gd name="T24" fmla="*/ 6 w 10"/>
                  <a:gd name="T25" fmla="*/ 10 h 10"/>
                  <a:gd name="T26" fmla="*/ 8 w 10"/>
                  <a:gd name="T27" fmla="*/ 8 h 10"/>
                  <a:gd name="T28" fmla="*/ 8 w 10"/>
                  <a:gd name="T29" fmla="*/ 8 h 10"/>
                  <a:gd name="T30" fmla="*/ 10 w 10"/>
                  <a:gd name="T31" fmla="*/ 6 h 10"/>
                  <a:gd name="T32" fmla="*/ 8 w 10"/>
                  <a:gd name="T33" fmla="*/ 4 h 10"/>
                  <a:gd name="T34" fmla="*/ 8 w 10"/>
                  <a:gd name="T35" fmla="*/ 2 h 10"/>
                  <a:gd name="T36" fmla="*/ 8 w 10"/>
                  <a:gd name="T37" fmla="*/ 2 h 10"/>
                  <a:gd name="T38" fmla="*/ 6 w 10"/>
                  <a:gd name="T39" fmla="*/ 0 h 10"/>
                  <a:gd name="T40" fmla="*/ 4 w 10"/>
                  <a:gd name="T41" fmla="*/ 0 h 10"/>
                  <a:gd name="T42" fmla="*/ 2 w 10"/>
                  <a:gd name="T43" fmla="*/ 0 h 10"/>
                  <a:gd name="T44" fmla="*/ 2 w 10"/>
                  <a:gd name="T45" fmla="*/ 2 h 10"/>
                  <a:gd name="T46" fmla="*/ 0 w 10"/>
                  <a:gd name="T47" fmla="*/ 2 h 10"/>
                  <a:gd name="T48" fmla="*/ 0 w 10"/>
                  <a:gd name="T49" fmla="*/ 4 h 10"/>
                  <a:gd name="T50" fmla="*/ 0 w 10"/>
                  <a:gd name="T51" fmla="*/ 6 h 10"/>
                  <a:gd name="T52" fmla="*/ 2 w 10"/>
                  <a:gd name="T53" fmla="*/ 8 h 10"/>
                  <a:gd name="T54" fmla="*/ 2 w 10"/>
                  <a:gd name="T55" fmla="*/ 8 h 10"/>
                  <a:gd name="T56" fmla="*/ 4 w 10"/>
                  <a:gd name="T57" fmla="*/ 10 h 10"/>
                  <a:gd name="T58" fmla="*/ 6 w 10"/>
                  <a:gd name="T59" fmla="*/ 8 h 10"/>
                  <a:gd name="T60" fmla="*/ 8 w 10"/>
                  <a:gd name="T61" fmla="*/ 8 h 10"/>
                  <a:gd name="T62" fmla="*/ 8 w 10"/>
                  <a:gd name="T63" fmla="*/ 6 h 10"/>
                  <a:gd name="T64" fmla="*/ 8 w 10"/>
                  <a:gd name="T6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FF94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25" name="Freeform 9054"/>
              <p:cNvSpPr>
                <a:spLocks/>
              </p:cNvSpPr>
              <p:nvPr/>
            </p:nvSpPr>
            <p:spPr bwMode="auto">
              <a:xfrm>
                <a:off x="2046" y="3127"/>
                <a:ext cx="8" cy="10"/>
              </a:xfrm>
              <a:custGeom>
                <a:avLst/>
                <a:gdLst>
                  <a:gd name="T0" fmla="*/ 8 w 8"/>
                  <a:gd name="T1" fmla="*/ 4 h 10"/>
                  <a:gd name="T2" fmla="*/ 8 w 8"/>
                  <a:gd name="T3" fmla="*/ 2 h 10"/>
                  <a:gd name="T4" fmla="*/ 6 w 8"/>
                  <a:gd name="T5" fmla="*/ 0 h 10"/>
                  <a:gd name="T6" fmla="*/ 6 w 8"/>
                  <a:gd name="T7" fmla="*/ 0 h 10"/>
                  <a:gd name="T8" fmla="*/ 4 w 8"/>
                  <a:gd name="T9" fmla="*/ 0 h 10"/>
                  <a:gd name="T10" fmla="*/ 2 w 8"/>
                  <a:gd name="T11" fmla="*/ 0 h 10"/>
                  <a:gd name="T12" fmla="*/ 0 w 8"/>
                  <a:gd name="T13" fmla="*/ 2 h 10"/>
                  <a:gd name="T14" fmla="*/ 0 w 8"/>
                  <a:gd name="T15" fmla="*/ 4 h 10"/>
                  <a:gd name="T16" fmla="*/ 0 w 8"/>
                  <a:gd name="T17" fmla="*/ 6 h 10"/>
                  <a:gd name="T18" fmla="*/ 0 w 8"/>
                  <a:gd name="T19" fmla="*/ 8 h 10"/>
                  <a:gd name="T20" fmla="*/ 2 w 8"/>
                  <a:gd name="T21" fmla="*/ 8 h 10"/>
                  <a:gd name="T22" fmla="*/ 4 w 8"/>
                  <a:gd name="T23" fmla="*/ 10 h 10"/>
                  <a:gd name="T24" fmla="*/ 6 w 8"/>
                  <a:gd name="T25" fmla="*/ 10 h 10"/>
                  <a:gd name="T26" fmla="*/ 6 w 8"/>
                  <a:gd name="T27" fmla="*/ 8 h 10"/>
                  <a:gd name="T28" fmla="*/ 8 w 8"/>
                  <a:gd name="T29" fmla="*/ 8 h 10"/>
                  <a:gd name="T30" fmla="*/ 8 w 8"/>
                  <a:gd name="T31" fmla="*/ 6 h 10"/>
                  <a:gd name="T32" fmla="*/ 8 w 8"/>
                  <a:gd name="T33" fmla="*/ 4 h 10"/>
                  <a:gd name="T34" fmla="*/ 8 w 8"/>
                  <a:gd name="T35" fmla="*/ 4 h 10"/>
                  <a:gd name="T36" fmla="*/ 8 w 8"/>
                  <a:gd name="T37" fmla="*/ 2 h 10"/>
                  <a:gd name="T38" fmla="*/ 6 w 8"/>
                  <a:gd name="T39" fmla="*/ 0 h 10"/>
                  <a:gd name="T40" fmla="*/ 4 w 8"/>
                  <a:gd name="T41" fmla="*/ 0 h 10"/>
                  <a:gd name="T42" fmla="*/ 2 w 8"/>
                  <a:gd name="T43" fmla="*/ 0 h 10"/>
                  <a:gd name="T44" fmla="*/ 2 w 8"/>
                  <a:gd name="T45" fmla="*/ 2 h 10"/>
                  <a:gd name="T46" fmla="*/ 0 w 8"/>
                  <a:gd name="T47" fmla="*/ 4 h 10"/>
                  <a:gd name="T48" fmla="*/ 0 w 8"/>
                  <a:gd name="T49" fmla="*/ 4 h 10"/>
                  <a:gd name="T50" fmla="*/ 0 w 8"/>
                  <a:gd name="T51" fmla="*/ 6 h 10"/>
                  <a:gd name="T52" fmla="*/ 2 w 8"/>
                  <a:gd name="T53" fmla="*/ 8 h 10"/>
                  <a:gd name="T54" fmla="*/ 2 w 8"/>
                  <a:gd name="T55" fmla="*/ 8 h 10"/>
                  <a:gd name="T56" fmla="*/ 4 w 8"/>
                  <a:gd name="T57" fmla="*/ 8 h 10"/>
                  <a:gd name="T58" fmla="*/ 6 w 8"/>
                  <a:gd name="T59" fmla="*/ 8 h 10"/>
                  <a:gd name="T60" fmla="*/ 8 w 8"/>
                  <a:gd name="T61" fmla="*/ 8 h 10"/>
                  <a:gd name="T62" fmla="*/ 8 w 8"/>
                  <a:gd name="T63" fmla="*/ 6 h 10"/>
                  <a:gd name="T64" fmla="*/ 8 w 8"/>
                  <a:gd name="T6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10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F9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26" name="Freeform 9055"/>
              <p:cNvSpPr>
                <a:spLocks/>
              </p:cNvSpPr>
              <p:nvPr/>
            </p:nvSpPr>
            <p:spPr bwMode="auto">
              <a:xfrm>
                <a:off x="2046" y="3127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2 h 8"/>
                  <a:gd name="T4" fmla="*/ 6 w 8"/>
                  <a:gd name="T5" fmla="*/ 2 h 8"/>
                  <a:gd name="T6" fmla="*/ 6 w 8"/>
                  <a:gd name="T7" fmla="*/ 0 h 8"/>
                  <a:gd name="T8" fmla="*/ 4 w 8"/>
                  <a:gd name="T9" fmla="*/ 0 h 8"/>
                  <a:gd name="T10" fmla="*/ 2 w 8"/>
                  <a:gd name="T11" fmla="*/ 2 h 8"/>
                  <a:gd name="T12" fmla="*/ 2 w 8"/>
                  <a:gd name="T13" fmla="*/ 2 h 8"/>
                  <a:gd name="T14" fmla="*/ 0 w 8"/>
                  <a:gd name="T15" fmla="*/ 4 h 8"/>
                  <a:gd name="T16" fmla="*/ 0 w 8"/>
                  <a:gd name="T17" fmla="*/ 6 h 8"/>
                  <a:gd name="T18" fmla="*/ 2 w 8"/>
                  <a:gd name="T19" fmla="*/ 6 h 8"/>
                  <a:gd name="T20" fmla="*/ 2 w 8"/>
                  <a:gd name="T21" fmla="*/ 8 h 8"/>
                  <a:gd name="T22" fmla="*/ 4 w 8"/>
                  <a:gd name="T23" fmla="*/ 8 h 8"/>
                  <a:gd name="T24" fmla="*/ 6 w 8"/>
                  <a:gd name="T25" fmla="*/ 8 h 8"/>
                  <a:gd name="T26" fmla="*/ 6 w 8"/>
                  <a:gd name="T27" fmla="*/ 8 h 8"/>
                  <a:gd name="T28" fmla="*/ 8 w 8"/>
                  <a:gd name="T29" fmla="*/ 6 h 8"/>
                  <a:gd name="T30" fmla="*/ 8 w 8"/>
                  <a:gd name="T31" fmla="*/ 6 h 8"/>
                  <a:gd name="T32" fmla="*/ 8 w 8"/>
                  <a:gd name="T33" fmla="*/ 4 h 8"/>
                  <a:gd name="T34" fmla="*/ 8 w 8"/>
                  <a:gd name="T35" fmla="*/ 4 h 8"/>
                  <a:gd name="T36" fmla="*/ 6 w 8"/>
                  <a:gd name="T37" fmla="*/ 2 h 8"/>
                  <a:gd name="T38" fmla="*/ 6 w 8"/>
                  <a:gd name="T39" fmla="*/ 2 h 8"/>
                  <a:gd name="T40" fmla="*/ 4 w 8"/>
                  <a:gd name="T41" fmla="*/ 2 h 8"/>
                  <a:gd name="T42" fmla="*/ 4 w 8"/>
                  <a:gd name="T43" fmla="*/ 2 h 8"/>
                  <a:gd name="T44" fmla="*/ 2 w 8"/>
                  <a:gd name="T45" fmla="*/ 2 h 8"/>
                  <a:gd name="T46" fmla="*/ 2 w 8"/>
                  <a:gd name="T47" fmla="*/ 4 h 8"/>
                  <a:gd name="T48" fmla="*/ 0 w 8"/>
                  <a:gd name="T49" fmla="*/ 4 h 8"/>
                  <a:gd name="T50" fmla="*/ 2 w 8"/>
                  <a:gd name="T51" fmla="*/ 6 h 8"/>
                  <a:gd name="T52" fmla="*/ 2 w 8"/>
                  <a:gd name="T53" fmla="*/ 8 h 8"/>
                  <a:gd name="T54" fmla="*/ 4 w 8"/>
                  <a:gd name="T55" fmla="*/ 8 h 8"/>
                  <a:gd name="T56" fmla="*/ 4 w 8"/>
                  <a:gd name="T57" fmla="*/ 8 h 8"/>
                  <a:gd name="T58" fmla="*/ 6 w 8"/>
                  <a:gd name="T59" fmla="*/ 8 h 8"/>
                  <a:gd name="T60" fmla="*/ 6 w 8"/>
                  <a:gd name="T61" fmla="*/ 8 h 8"/>
                  <a:gd name="T62" fmla="*/ 8 w 8"/>
                  <a:gd name="T63" fmla="*/ 6 h 8"/>
                  <a:gd name="T64" fmla="*/ 8 w 8"/>
                  <a:gd name="T6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F9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27" name="Freeform 9056"/>
              <p:cNvSpPr>
                <a:spLocks/>
              </p:cNvSpPr>
              <p:nvPr/>
            </p:nvSpPr>
            <p:spPr bwMode="auto">
              <a:xfrm>
                <a:off x="2046" y="3129"/>
                <a:ext cx="8" cy="6"/>
              </a:xfrm>
              <a:custGeom>
                <a:avLst/>
                <a:gdLst>
                  <a:gd name="T0" fmla="*/ 8 w 8"/>
                  <a:gd name="T1" fmla="*/ 2 h 6"/>
                  <a:gd name="T2" fmla="*/ 8 w 8"/>
                  <a:gd name="T3" fmla="*/ 0 h 6"/>
                  <a:gd name="T4" fmla="*/ 6 w 8"/>
                  <a:gd name="T5" fmla="*/ 0 h 6"/>
                  <a:gd name="T6" fmla="*/ 6 w 8"/>
                  <a:gd name="T7" fmla="*/ 0 h 6"/>
                  <a:gd name="T8" fmla="*/ 4 w 8"/>
                  <a:gd name="T9" fmla="*/ 0 h 6"/>
                  <a:gd name="T10" fmla="*/ 2 w 8"/>
                  <a:gd name="T11" fmla="*/ 0 h 6"/>
                  <a:gd name="T12" fmla="*/ 2 w 8"/>
                  <a:gd name="T13" fmla="*/ 0 h 6"/>
                  <a:gd name="T14" fmla="*/ 2 w 8"/>
                  <a:gd name="T15" fmla="*/ 2 h 6"/>
                  <a:gd name="T16" fmla="*/ 2 w 8"/>
                  <a:gd name="T17" fmla="*/ 4 h 6"/>
                  <a:gd name="T18" fmla="*/ 2 w 8"/>
                  <a:gd name="T19" fmla="*/ 4 h 6"/>
                  <a:gd name="T20" fmla="*/ 2 w 8"/>
                  <a:gd name="T21" fmla="*/ 6 h 6"/>
                  <a:gd name="T22" fmla="*/ 4 w 8"/>
                  <a:gd name="T23" fmla="*/ 6 h 6"/>
                  <a:gd name="T24" fmla="*/ 6 w 8"/>
                  <a:gd name="T25" fmla="*/ 6 h 6"/>
                  <a:gd name="T26" fmla="*/ 6 w 8"/>
                  <a:gd name="T27" fmla="*/ 6 h 6"/>
                  <a:gd name="T28" fmla="*/ 8 w 8"/>
                  <a:gd name="T29" fmla="*/ 4 h 6"/>
                  <a:gd name="T30" fmla="*/ 8 w 8"/>
                  <a:gd name="T31" fmla="*/ 4 h 6"/>
                  <a:gd name="T32" fmla="*/ 8 w 8"/>
                  <a:gd name="T33" fmla="*/ 2 h 6"/>
                  <a:gd name="T34" fmla="*/ 6 w 8"/>
                  <a:gd name="T35" fmla="*/ 2 h 6"/>
                  <a:gd name="T36" fmla="*/ 6 w 8"/>
                  <a:gd name="T37" fmla="*/ 0 h 6"/>
                  <a:gd name="T38" fmla="*/ 6 w 8"/>
                  <a:gd name="T39" fmla="*/ 0 h 6"/>
                  <a:gd name="T40" fmla="*/ 4 w 8"/>
                  <a:gd name="T41" fmla="*/ 0 h 6"/>
                  <a:gd name="T42" fmla="*/ 4 w 8"/>
                  <a:gd name="T43" fmla="*/ 0 h 6"/>
                  <a:gd name="T44" fmla="*/ 2 w 8"/>
                  <a:gd name="T45" fmla="*/ 0 h 6"/>
                  <a:gd name="T46" fmla="*/ 2 w 8"/>
                  <a:gd name="T47" fmla="*/ 2 h 6"/>
                  <a:gd name="T48" fmla="*/ 2 w 8"/>
                  <a:gd name="T49" fmla="*/ 2 h 6"/>
                  <a:gd name="T50" fmla="*/ 2 w 8"/>
                  <a:gd name="T51" fmla="*/ 4 h 6"/>
                  <a:gd name="T52" fmla="*/ 2 w 8"/>
                  <a:gd name="T53" fmla="*/ 4 h 6"/>
                  <a:gd name="T54" fmla="*/ 4 w 8"/>
                  <a:gd name="T55" fmla="*/ 6 h 6"/>
                  <a:gd name="T56" fmla="*/ 4 w 8"/>
                  <a:gd name="T57" fmla="*/ 6 h 6"/>
                  <a:gd name="T58" fmla="*/ 6 w 8"/>
                  <a:gd name="T59" fmla="*/ 6 h 6"/>
                  <a:gd name="T60" fmla="*/ 6 w 8"/>
                  <a:gd name="T61" fmla="*/ 4 h 6"/>
                  <a:gd name="T62" fmla="*/ 6 w 8"/>
                  <a:gd name="T63" fmla="*/ 4 h 6"/>
                  <a:gd name="T64" fmla="*/ 8 w 8"/>
                  <a:gd name="T6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6">
                    <a:moveTo>
                      <a:pt x="8" y="2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9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28" name="Freeform 9057"/>
              <p:cNvSpPr>
                <a:spLocks/>
              </p:cNvSpPr>
              <p:nvPr/>
            </p:nvSpPr>
            <p:spPr bwMode="auto">
              <a:xfrm>
                <a:off x="2048" y="3129"/>
                <a:ext cx="6" cy="6"/>
              </a:xfrm>
              <a:custGeom>
                <a:avLst/>
                <a:gdLst>
                  <a:gd name="T0" fmla="*/ 6 w 6"/>
                  <a:gd name="T1" fmla="*/ 2 h 6"/>
                  <a:gd name="T2" fmla="*/ 4 w 6"/>
                  <a:gd name="T3" fmla="*/ 2 h 6"/>
                  <a:gd name="T4" fmla="*/ 4 w 6"/>
                  <a:gd name="T5" fmla="*/ 0 h 6"/>
                  <a:gd name="T6" fmla="*/ 2 w 6"/>
                  <a:gd name="T7" fmla="*/ 0 h 6"/>
                  <a:gd name="T8" fmla="*/ 2 w 6"/>
                  <a:gd name="T9" fmla="*/ 0 h 6"/>
                  <a:gd name="T10" fmla="*/ 0 w 6"/>
                  <a:gd name="T11" fmla="*/ 0 h 6"/>
                  <a:gd name="T12" fmla="*/ 0 w 6"/>
                  <a:gd name="T13" fmla="*/ 2 h 6"/>
                  <a:gd name="T14" fmla="*/ 0 w 6"/>
                  <a:gd name="T15" fmla="*/ 2 h 6"/>
                  <a:gd name="T16" fmla="*/ 0 w 6"/>
                  <a:gd name="T17" fmla="*/ 4 h 6"/>
                  <a:gd name="T18" fmla="*/ 0 w 6"/>
                  <a:gd name="T19" fmla="*/ 4 h 6"/>
                  <a:gd name="T20" fmla="*/ 0 w 6"/>
                  <a:gd name="T21" fmla="*/ 4 h 6"/>
                  <a:gd name="T22" fmla="*/ 2 w 6"/>
                  <a:gd name="T23" fmla="*/ 6 h 6"/>
                  <a:gd name="T24" fmla="*/ 2 w 6"/>
                  <a:gd name="T25" fmla="*/ 6 h 6"/>
                  <a:gd name="T26" fmla="*/ 4 w 6"/>
                  <a:gd name="T27" fmla="*/ 4 h 6"/>
                  <a:gd name="T28" fmla="*/ 4 w 6"/>
                  <a:gd name="T29" fmla="*/ 4 h 6"/>
                  <a:gd name="T30" fmla="*/ 6 w 6"/>
                  <a:gd name="T31" fmla="*/ 4 h 6"/>
                  <a:gd name="T32" fmla="*/ 4 w 6"/>
                  <a:gd name="T33" fmla="*/ 2 h 6"/>
                  <a:gd name="T34" fmla="*/ 4 w 6"/>
                  <a:gd name="T35" fmla="*/ 2 h 6"/>
                  <a:gd name="T36" fmla="*/ 4 w 6"/>
                  <a:gd name="T37" fmla="*/ 2 h 6"/>
                  <a:gd name="T38" fmla="*/ 4 w 6"/>
                  <a:gd name="T39" fmla="*/ 0 h 6"/>
                  <a:gd name="T40" fmla="*/ 2 w 6"/>
                  <a:gd name="T41" fmla="*/ 0 h 6"/>
                  <a:gd name="T42" fmla="*/ 2 w 6"/>
                  <a:gd name="T43" fmla="*/ 0 h 6"/>
                  <a:gd name="T44" fmla="*/ 0 w 6"/>
                  <a:gd name="T45" fmla="*/ 2 h 6"/>
                  <a:gd name="T46" fmla="*/ 0 w 6"/>
                  <a:gd name="T47" fmla="*/ 2 h 6"/>
                  <a:gd name="T48" fmla="*/ 0 w 6"/>
                  <a:gd name="T49" fmla="*/ 2 h 6"/>
                  <a:gd name="T50" fmla="*/ 0 w 6"/>
                  <a:gd name="T51" fmla="*/ 4 h 6"/>
                  <a:gd name="T52" fmla="*/ 0 w 6"/>
                  <a:gd name="T53" fmla="*/ 4 h 6"/>
                  <a:gd name="T54" fmla="*/ 2 w 6"/>
                  <a:gd name="T55" fmla="*/ 4 h 6"/>
                  <a:gd name="T56" fmla="*/ 2 w 6"/>
                  <a:gd name="T57" fmla="*/ 4 h 6"/>
                  <a:gd name="T58" fmla="*/ 4 w 6"/>
                  <a:gd name="T59" fmla="*/ 4 h 6"/>
                  <a:gd name="T60" fmla="*/ 4 w 6"/>
                  <a:gd name="T61" fmla="*/ 4 h 6"/>
                  <a:gd name="T62" fmla="*/ 4 w 6"/>
                  <a:gd name="T63" fmla="*/ 4 h 6"/>
                  <a:gd name="T64" fmla="*/ 4 w 6"/>
                  <a:gd name="T6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9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29" name="Freeform 9058"/>
              <p:cNvSpPr>
                <a:spLocks/>
              </p:cNvSpPr>
              <p:nvPr/>
            </p:nvSpPr>
            <p:spPr bwMode="auto">
              <a:xfrm>
                <a:off x="2048" y="3129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4 w 4"/>
                  <a:gd name="T5" fmla="*/ 0 h 4"/>
                  <a:gd name="T6" fmla="*/ 2 w 4"/>
                  <a:gd name="T7" fmla="*/ 0 h 4"/>
                  <a:gd name="T8" fmla="*/ 2 w 4"/>
                  <a:gd name="T9" fmla="*/ 0 h 4"/>
                  <a:gd name="T10" fmla="*/ 2 w 4"/>
                  <a:gd name="T11" fmla="*/ 0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4 h 4"/>
                  <a:gd name="T18" fmla="*/ 0 w 4"/>
                  <a:gd name="T19" fmla="*/ 4 h 4"/>
                  <a:gd name="T20" fmla="*/ 2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4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4 w 4"/>
                  <a:gd name="T39" fmla="*/ 2 h 4"/>
                  <a:gd name="T40" fmla="*/ 2 w 4"/>
                  <a:gd name="T41" fmla="*/ 0 h 4"/>
                  <a:gd name="T42" fmla="*/ 2 w 4"/>
                  <a:gd name="T43" fmla="*/ 2 h 4"/>
                  <a:gd name="T44" fmla="*/ 2 w 4"/>
                  <a:gd name="T45" fmla="*/ 2 h 4"/>
                  <a:gd name="T46" fmla="*/ 0 w 4"/>
                  <a:gd name="T47" fmla="*/ 2 h 4"/>
                  <a:gd name="T48" fmla="*/ 0 w 4"/>
                  <a:gd name="T49" fmla="*/ 2 h 4"/>
                  <a:gd name="T50" fmla="*/ 0 w 4"/>
                  <a:gd name="T51" fmla="*/ 4 h 4"/>
                  <a:gd name="T52" fmla="*/ 2 w 4"/>
                  <a:gd name="T53" fmla="*/ 4 h 4"/>
                  <a:gd name="T54" fmla="*/ 2 w 4"/>
                  <a:gd name="T55" fmla="*/ 4 h 4"/>
                  <a:gd name="T56" fmla="*/ 2 w 4"/>
                  <a:gd name="T57" fmla="*/ 4 h 4"/>
                  <a:gd name="T58" fmla="*/ 4 w 4"/>
                  <a:gd name="T59" fmla="*/ 4 h 4"/>
                  <a:gd name="T60" fmla="*/ 4 w 4"/>
                  <a:gd name="T61" fmla="*/ 4 h 4"/>
                  <a:gd name="T62" fmla="*/ 4 w 4"/>
                  <a:gd name="T63" fmla="*/ 4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97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30" name="Freeform 9059"/>
              <p:cNvSpPr>
                <a:spLocks/>
              </p:cNvSpPr>
              <p:nvPr/>
            </p:nvSpPr>
            <p:spPr bwMode="auto">
              <a:xfrm>
                <a:off x="2048" y="3129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4 w 4"/>
                  <a:gd name="T5" fmla="*/ 2 h 4"/>
                  <a:gd name="T6" fmla="*/ 2 w 4"/>
                  <a:gd name="T7" fmla="*/ 0 h 4"/>
                  <a:gd name="T8" fmla="*/ 2 w 4"/>
                  <a:gd name="T9" fmla="*/ 0 h 4"/>
                  <a:gd name="T10" fmla="*/ 2 w 4"/>
                  <a:gd name="T11" fmla="*/ 2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4 h 4"/>
                  <a:gd name="T20" fmla="*/ 2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2 w 4"/>
                  <a:gd name="T39" fmla="*/ 2 h 4"/>
                  <a:gd name="T40" fmla="*/ 2 w 4"/>
                  <a:gd name="T41" fmla="*/ 2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4 h 4"/>
                  <a:gd name="T52" fmla="*/ 2 w 4"/>
                  <a:gd name="T53" fmla="*/ 4 h 4"/>
                  <a:gd name="T54" fmla="*/ 2 w 4"/>
                  <a:gd name="T55" fmla="*/ 4 h 4"/>
                  <a:gd name="T56" fmla="*/ 2 w 4"/>
                  <a:gd name="T57" fmla="*/ 4 h 4"/>
                  <a:gd name="T58" fmla="*/ 2 w 4"/>
                  <a:gd name="T59" fmla="*/ 4 h 4"/>
                  <a:gd name="T60" fmla="*/ 4 w 4"/>
                  <a:gd name="T61" fmla="*/ 4 h 4"/>
                  <a:gd name="T62" fmla="*/ 4 w 4"/>
                  <a:gd name="T63" fmla="*/ 4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97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31" name="Freeform 9060"/>
              <p:cNvSpPr>
                <a:spLocks/>
              </p:cNvSpPr>
              <p:nvPr/>
            </p:nvSpPr>
            <p:spPr bwMode="auto">
              <a:xfrm>
                <a:off x="2050" y="313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  <a:gd name="T22" fmla="*/ 0 w 2"/>
                  <a:gd name="T23" fmla="*/ 0 h 2"/>
                  <a:gd name="T24" fmla="*/ 0 w 2"/>
                  <a:gd name="T25" fmla="*/ 0 h 2"/>
                  <a:gd name="T26" fmla="*/ 0 w 2"/>
                  <a:gd name="T27" fmla="*/ 0 h 2"/>
                  <a:gd name="T28" fmla="*/ 0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0 h 2"/>
                  <a:gd name="T36" fmla="*/ 0 w 2"/>
                  <a:gd name="T37" fmla="*/ 2 h 2"/>
                  <a:gd name="T38" fmla="*/ 0 w 2"/>
                  <a:gd name="T39" fmla="*/ 2 h 2"/>
                  <a:gd name="T40" fmla="*/ 0 w 2"/>
                  <a:gd name="T41" fmla="*/ 2 h 2"/>
                  <a:gd name="T42" fmla="*/ 0 w 2"/>
                  <a:gd name="T43" fmla="*/ 2 h 2"/>
                  <a:gd name="T44" fmla="*/ 0 w 2"/>
                  <a:gd name="T45" fmla="*/ 2 h 2"/>
                  <a:gd name="T46" fmla="*/ 0 w 2"/>
                  <a:gd name="T47" fmla="*/ 2 h 2"/>
                  <a:gd name="T48" fmla="*/ 0 w 2"/>
                  <a:gd name="T49" fmla="*/ 2 h 2"/>
                  <a:gd name="T50" fmla="*/ 0 w 2"/>
                  <a:gd name="T51" fmla="*/ 2 h 2"/>
                  <a:gd name="T52" fmla="*/ 0 w 2"/>
                  <a:gd name="T53" fmla="*/ 2 h 2"/>
                  <a:gd name="T54" fmla="*/ 2 w 2"/>
                  <a:gd name="T55" fmla="*/ 2 h 2"/>
                  <a:gd name="T56" fmla="*/ 2 w 2"/>
                  <a:gd name="T57" fmla="*/ 2 h 2"/>
                  <a:gd name="T58" fmla="*/ 2 w 2"/>
                  <a:gd name="T59" fmla="*/ 2 h 2"/>
                  <a:gd name="T60" fmla="*/ 2 w 2"/>
                  <a:gd name="T61" fmla="*/ 2 h 2"/>
                  <a:gd name="T62" fmla="*/ 2 w 2"/>
                  <a:gd name="T63" fmla="*/ 0 h 2"/>
                  <a:gd name="T64" fmla="*/ 2 w 2"/>
                  <a:gd name="T6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98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32" name="Freeform 9061"/>
              <p:cNvSpPr>
                <a:spLocks/>
              </p:cNvSpPr>
              <p:nvPr/>
            </p:nvSpPr>
            <p:spPr bwMode="auto">
              <a:xfrm>
                <a:off x="2050" y="3131"/>
                <a:ext cx="1" cy="2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0 h 2"/>
                  <a:gd name="T4" fmla="*/ 0 h 2"/>
                  <a:gd name="T5" fmla="*/ 0 h 2"/>
                  <a:gd name="T6" fmla="*/ 0 h 2"/>
                  <a:gd name="T7" fmla="*/ 0 h 2"/>
                  <a:gd name="T8" fmla="*/ 0 h 2"/>
                  <a:gd name="T9" fmla="*/ 0 h 2"/>
                  <a:gd name="T10" fmla="*/ 0 h 2"/>
                  <a:gd name="T11" fmla="*/ 0 h 2"/>
                  <a:gd name="T12" fmla="*/ 0 h 2"/>
                  <a:gd name="T13" fmla="*/ 0 h 2"/>
                  <a:gd name="T14" fmla="*/ 0 h 2"/>
                  <a:gd name="T15" fmla="*/ 0 h 2"/>
                  <a:gd name="T16" fmla="*/ 0 h 2"/>
                  <a:gd name="T17" fmla="*/ 0 h 2"/>
                  <a:gd name="T18" fmla="*/ 0 h 2"/>
                  <a:gd name="T19" fmla="*/ 0 h 2"/>
                  <a:gd name="T20" fmla="*/ 2 h 2"/>
                  <a:gd name="T21" fmla="*/ 2 h 2"/>
                  <a:gd name="T22" fmla="*/ 2 h 2"/>
                  <a:gd name="T23" fmla="*/ 2 h 2"/>
                  <a:gd name="T24" fmla="*/ 2 h 2"/>
                  <a:gd name="T25" fmla="*/ 2 h 2"/>
                  <a:gd name="T26" fmla="*/ 2 h 2"/>
                  <a:gd name="T27" fmla="*/ 2 h 2"/>
                  <a:gd name="T28" fmla="*/ 2 h 2"/>
                  <a:gd name="T29" fmla="*/ 0 h 2"/>
                  <a:gd name="T30" fmla="*/ 0 h 2"/>
                  <a:gd name="T31" fmla="*/ 0 h 2"/>
                  <a:gd name="T3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33" name="Freeform 9062"/>
              <p:cNvSpPr>
                <a:spLocks/>
              </p:cNvSpPr>
              <p:nvPr/>
            </p:nvSpPr>
            <p:spPr bwMode="auto">
              <a:xfrm>
                <a:off x="1989" y="3006"/>
                <a:ext cx="124" cy="250"/>
              </a:xfrm>
              <a:custGeom>
                <a:avLst/>
                <a:gdLst>
                  <a:gd name="T0" fmla="*/ 61 w 124"/>
                  <a:gd name="T1" fmla="*/ 0 h 250"/>
                  <a:gd name="T2" fmla="*/ 69 w 124"/>
                  <a:gd name="T3" fmla="*/ 2 h 250"/>
                  <a:gd name="T4" fmla="*/ 74 w 124"/>
                  <a:gd name="T5" fmla="*/ 4 h 250"/>
                  <a:gd name="T6" fmla="*/ 80 w 124"/>
                  <a:gd name="T7" fmla="*/ 6 h 250"/>
                  <a:gd name="T8" fmla="*/ 86 w 124"/>
                  <a:gd name="T9" fmla="*/ 12 h 250"/>
                  <a:gd name="T10" fmla="*/ 95 w 124"/>
                  <a:gd name="T11" fmla="*/ 23 h 250"/>
                  <a:gd name="T12" fmla="*/ 105 w 124"/>
                  <a:gd name="T13" fmla="*/ 37 h 250"/>
                  <a:gd name="T14" fmla="*/ 113 w 124"/>
                  <a:gd name="T15" fmla="*/ 56 h 250"/>
                  <a:gd name="T16" fmla="*/ 118 w 124"/>
                  <a:gd name="T17" fmla="*/ 77 h 250"/>
                  <a:gd name="T18" fmla="*/ 122 w 124"/>
                  <a:gd name="T19" fmla="*/ 100 h 250"/>
                  <a:gd name="T20" fmla="*/ 124 w 124"/>
                  <a:gd name="T21" fmla="*/ 125 h 250"/>
                  <a:gd name="T22" fmla="*/ 122 w 124"/>
                  <a:gd name="T23" fmla="*/ 150 h 250"/>
                  <a:gd name="T24" fmla="*/ 118 w 124"/>
                  <a:gd name="T25" fmla="*/ 175 h 250"/>
                  <a:gd name="T26" fmla="*/ 113 w 124"/>
                  <a:gd name="T27" fmla="*/ 196 h 250"/>
                  <a:gd name="T28" fmla="*/ 105 w 124"/>
                  <a:gd name="T29" fmla="*/ 214 h 250"/>
                  <a:gd name="T30" fmla="*/ 95 w 124"/>
                  <a:gd name="T31" fmla="*/ 229 h 250"/>
                  <a:gd name="T32" fmla="*/ 86 w 124"/>
                  <a:gd name="T33" fmla="*/ 240 h 250"/>
                  <a:gd name="T34" fmla="*/ 80 w 124"/>
                  <a:gd name="T35" fmla="*/ 244 h 250"/>
                  <a:gd name="T36" fmla="*/ 74 w 124"/>
                  <a:gd name="T37" fmla="*/ 248 h 250"/>
                  <a:gd name="T38" fmla="*/ 69 w 124"/>
                  <a:gd name="T39" fmla="*/ 250 h 250"/>
                  <a:gd name="T40" fmla="*/ 61 w 124"/>
                  <a:gd name="T41" fmla="*/ 250 h 250"/>
                  <a:gd name="T42" fmla="*/ 55 w 124"/>
                  <a:gd name="T43" fmla="*/ 250 h 250"/>
                  <a:gd name="T44" fmla="*/ 49 w 124"/>
                  <a:gd name="T45" fmla="*/ 248 h 250"/>
                  <a:gd name="T46" fmla="*/ 44 w 124"/>
                  <a:gd name="T47" fmla="*/ 244 h 250"/>
                  <a:gd name="T48" fmla="*/ 38 w 124"/>
                  <a:gd name="T49" fmla="*/ 240 h 250"/>
                  <a:gd name="T50" fmla="*/ 26 w 124"/>
                  <a:gd name="T51" fmla="*/ 229 h 250"/>
                  <a:gd name="T52" fmla="*/ 17 w 124"/>
                  <a:gd name="T53" fmla="*/ 214 h 250"/>
                  <a:gd name="T54" fmla="*/ 9 w 124"/>
                  <a:gd name="T55" fmla="*/ 196 h 250"/>
                  <a:gd name="T56" fmla="*/ 3 w 124"/>
                  <a:gd name="T57" fmla="*/ 175 h 250"/>
                  <a:gd name="T58" fmla="*/ 0 w 124"/>
                  <a:gd name="T59" fmla="*/ 150 h 250"/>
                  <a:gd name="T60" fmla="*/ 0 w 124"/>
                  <a:gd name="T61" fmla="*/ 125 h 250"/>
                  <a:gd name="T62" fmla="*/ 0 w 124"/>
                  <a:gd name="T63" fmla="*/ 100 h 250"/>
                  <a:gd name="T64" fmla="*/ 3 w 124"/>
                  <a:gd name="T65" fmla="*/ 77 h 250"/>
                  <a:gd name="T66" fmla="*/ 9 w 124"/>
                  <a:gd name="T67" fmla="*/ 56 h 250"/>
                  <a:gd name="T68" fmla="*/ 17 w 124"/>
                  <a:gd name="T69" fmla="*/ 37 h 250"/>
                  <a:gd name="T70" fmla="*/ 26 w 124"/>
                  <a:gd name="T71" fmla="*/ 23 h 250"/>
                  <a:gd name="T72" fmla="*/ 38 w 124"/>
                  <a:gd name="T73" fmla="*/ 12 h 250"/>
                  <a:gd name="T74" fmla="*/ 44 w 124"/>
                  <a:gd name="T75" fmla="*/ 6 h 250"/>
                  <a:gd name="T76" fmla="*/ 49 w 124"/>
                  <a:gd name="T77" fmla="*/ 4 h 250"/>
                  <a:gd name="T78" fmla="*/ 55 w 124"/>
                  <a:gd name="T79" fmla="*/ 2 h 250"/>
                  <a:gd name="T80" fmla="*/ 61 w 124"/>
                  <a:gd name="T81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4" h="250">
                    <a:moveTo>
                      <a:pt x="61" y="0"/>
                    </a:moveTo>
                    <a:lnTo>
                      <a:pt x="69" y="2"/>
                    </a:lnTo>
                    <a:lnTo>
                      <a:pt x="74" y="4"/>
                    </a:lnTo>
                    <a:lnTo>
                      <a:pt x="80" y="6"/>
                    </a:lnTo>
                    <a:lnTo>
                      <a:pt x="86" y="12"/>
                    </a:lnTo>
                    <a:lnTo>
                      <a:pt x="95" y="23"/>
                    </a:lnTo>
                    <a:lnTo>
                      <a:pt x="105" y="37"/>
                    </a:lnTo>
                    <a:lnTo>
                      <a:pt x="113" y="56"/>
                    </a:lnTo>
                    <a:lnTo>
                      <a:pt x="118" y="77"/>
                    </a:lnTo>
                    <a:lnTo>
                      <a:pt x="122" y="100"/>
                    </a:lnTo>
                    <a:lnTo>
                      <a:pt x="124" y="125"/>
                    </a:lnTo>
                    <a:lnTo>
                      <a:pt x="122" y="150"/>
                    </a:lnTo>
                    <a:lnTo>
                      <a:pt x="118" y="175"/>
                    </a:lnTo>
                    <a:lnTo>
                      <a:pt x="113" y="196"/>
                    </a:lnTo>
                    <a:lnTo>
                      <a:pt x="105" y="214"/>
                    </a:lnTo>
                    <a:lnTo>
                      <a:pt x="95" y="229"/>
                    </a:lnTo>
                    <a:lnTo>
                      <a:pt x="86" y="240"/>
                    </a:lnTo>
                    <a:lnTo>
                      <a:pt x="80" y="244"/>
                    </a:lnTo>
                    <a:lnTo>
                      <a:pt x="74" y="248"/>
                    </a:lnTo>
                    <a:lnTo>
                      <a:pt x="69" y="250"/>
                    </a:lnTo>
                    <a:lnTo>
                      <a:pt x="61" y="250"/>
                    </a:lnTo>
                    <a:lnTo>
                      <a:pt x="55" y="250"/>
                    </a:lnTo>
                    <a:lnTo>
                      <a:pt x="49" y="248"/>
                    </a:lnTo>
                    <a:lnTo>
                      <a:pt x="44" y="244"/>
                    </a:lnTo>
                    <a:lnTo>
                      <a:pt x="38" y="240"/>
                    </a:lnTo>
                    <a:lnTo>
                      <a:pt x="26" y="229"/>
                    </a:lnTo>
                    <a:lnTo>
                      <a:pt x="17" y="214"/>
                    </a:lnTo>
                    <a:lnTo>
                      <a:pt x="9" y="196"/>
                    </a:lnTo>
                    <a:lnTo>
                      <a:pt x="3" y="175"/>
                    </a:lnTo>
                    <a:lnTo>
                      <a:pt x="0" y="150"/>
                    </a:lnTo>
                    <a:lnTo>
                      <a:pt x="0" y="125"/>
                    </a:lnTo>
                    <a:lnTo>
                      <a:pt x="0" y="100"/>
                    </a:lnTo>
                    <a:lnTo>
                      <a:pt x="3" y="77"/>
                    </a:lnTo>
                    <a:lnTo>
                      <a:pt x="9" y="56"/>
                    </a:lnTo>
                    <a:lnTo>
                      <a:pt x="17" y="37"/>
                    </a:lnTo>
                    <a:lnTo>
                      <a:pt x="26" y="23"/>
                    </a:lnTo>
                    <a:lnTo>
                      <a:pt x="38" y="12"/>
                    </a:lnTo>
                    <a:lnTo>
                      <a:pt x="44" y="6"/>
                    </a:lnTo>
                    <a:lnTo>
                      <a:pt x="49" y="4"/>
                    </a:lnTo>
                    <a:lnTo>
                      <a:pt x="55" y="2"/>
                    </a:lnTo>
                    <a:lnTo>
                      <a:pt x="6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34" name="Freeform 9063"/>
              <p:cNvSpPr>
                <a:spLocks noEditPoints="1"/>
              </p:cNvSpPr>
              <p:nvPr/>
            </p:nvSpPr>
            <p:spPr bwMode="auto">
              <a:xfrm>
                <a:off x="2048" y="3039"/>
                <a:ext cx="8" cy="182"/>
              </a:xfrm>
              <a:custGeom>
                <a:avLst/>
                <a:gdLst>
                  <a:gd name="T0" fmla="*/ 8 w 8"/>
                  <a:gd name="T1" fmla="*/ 0 h 182"/>
                  <a:gd name="T2" fmla="*/ 4 w 8"/>
                  <a:gd name="T3" fmla="*/ 0 h 182"/>
                  <a:gd name="T4" fmla="*/ 4 w 8"/>
                  <a:gd name="T5" fmla="*/ 0 h 182"/>
                  <a:gd name="T6" fmla="*/ 6 w 8"/>
                  <a:gd name="T7" fmla="*/ 0 h 182"/>
                  <a:gd name="T8" fmla="*/ 6 w 8"/>
                  <a:gd name="T9" fmla="*/ 0 h 182"/>
                  <a:gd name="T10" fmla="*/ 6 w 8"/>
                  <a:gd name="T11" fmla="*/ 0 h 182"/>
                  <a:gd name="T12" fmla="*/ 8 w 8"/>
                  <a:gd name="T13" fmla="*/ 0 h 182"/>
                  <a:gd name="T14" fmla="*/ 8 w 8"/>
                  <a:gd name="T15" fmla="*/ 0 h 182"/>
                  <a:gd name="T16" fmla="*/ 8 w 8"/>
                  <a:gd name="T17" fmla="*/ 0 h 182"/>
                  <a:gd name="T18" fmla="*/ 8 w 8"/>
                  <a:gd name="T19" fmla="*/ 0 h 182"/>
                  <a:gd name="T20" fmla="*/ 4 w 8"/>
                  <a:gd name="T21" fmla="*/ 0 h 182"/>
                  <a:gd name="T22" fmla="*/ 0 w 8"/>
                  <a:gd name="T23" fmla="*/ 0 h 182"/>
                  <a:gd name="T24" fmla="*/ 0 w 8"/>
                  <a:gd name="T25" fmla="*/ 0 h 182"/>
                  <a:gd name="T26" fmla="*/ 0 w 8"/>
                  <a:gd name="T27" fmla="*/ 0 h 182"/>
                  <a:gd name="T28" fmla="*/ 2 w 8"/>
                  <a:gd name="T29" fmla="*/ 0 h 182"/>
                  <a:gd name="T30" fmla="*/ 2 w 8"/>
                  <a:gd name="T31" fmla="*/ 0 h 182"/>
                  <a:gd name="T32" fmla="*/ 2 w 8"/>
                  <a:gd name="T33" fmla="*/ 0 h 182"/>
                  <a:gd name="T34" fmla="*/ 2 w 8"/>
                  <a:gd name="T35" fmla="*/ 0 h 182"/>
                  <a:gd name="T36" fmla="*/ 4 w 8"/>
                  <a:gd name="T37" fmla="*/ 0 h 182"/>
                  <a:gd name="T38" fmla="*/ 4 w 8"/>
                  <a:gd name="T39" fmla="*/ 0 h 182"/>
                  <a:gd name="T40" fmla="*/ 0 w 8"/>
                  <a:gd name="T41" fmla="*/ 181 h 182"/>
                  <a:gd name="T42" fmla="*/ 4 w 8"/>
                  <a:gd name="T43" fmla="*/ 182 h 182"/>
                  <a:gd name="T44" fmla="*/ 4 w 8"/>
                  <a:gd name="T45" fmla="*/ 182 h 182"/>
                  <a:gd name="T46" fmla="*/ 2 w 8"/>
                  <a:gd name="T47" fmla="*/ 182 h 182"/>
                  <a:gd name="T48" fmla="*/ 2 w 8"/>
                  <a:gd name="T49" fmla="*/ 182 h 182"/>
                  <a:gd name="T50" fmla="*/ 2 w 8"/>
                  <a:gd name="T51" fmla="*/ 182 h 182"/>
                  <a:gd name="T52" fmla="*/ 2 w 8"/>
                  <a:gd name="T53" fmla="*/ 182 h 182"/>
                  <a:gd name="T54" fmla="*/ 0 w 8"/>
                  <a:gd name="T55" fmla="*/ 181 h 182"/>
                  <a:gd name="T56" fmla="*/ 0 w 8"/>
                  <a:gd name="T57" fmla="*/ 181 h 182"/>
                  <a:gd name="T58" fmla="*/ 0 w 8"/>
                  <a:gd name="T59" fmla="*/ 181 h 182"/>
                  <a:gd name="T60" fmla="*/ 4 w 8"/>
                  <a:gd name="T61" fmla="*/ 182 h 182"/>
                  <a:gd name="T62" fmla="*/ 8 w 8"/>
                  <a:gd name="T63" fmla="*/ 181 h 182"/>
                  <a:gd name="T64" fmla="*/ 8 w 8"/>
                  <a:gd name="T65" fmla="*/ 181 h 182"/>
                  <a:gd name="T66" fmla="*/ 8 w 8"/>
                  <a:gd name="T67" fmla="*/ 181 h 182"/>
                  <a:gd name="T68" fmla="*/ 8 w 8"/>
                  <a:gd name="T69" fmla="*/ 182 h 182"/>
                  <a:gd name="T70" fmla="*/ 6 w 8"/>
                  <a:gd name="T71" fmla="*/ 182 h 182"/>
                  <a:gd name="T72" fmla="*/ 6 w 8"/>
                  <a:gd name="T73" fmla="*/ 182 h 182"/>
                  <a:gd name="T74" fmla="*/ 6 w 8"/>
                  <a:gd name="T75" fmla="*/ 182 h 182"/>
                  <a:gd name="T76" fmla="*/ 4 w 8"/>
                  <a:gd name="T77" fmla="*/ 182 h 182"/>
                  <a:gd name="T78" fmla="*/ 4 w 8"/>
                  <a:gd name="T79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82">
                    <a:moveTo>
                      <a:pt x="8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0" y="181"/>
                    </a:moveTo>
                    <a:lnTo>
                      <a:pt x="4" y="182"/>
                    </a:lnTo>
                    <a:lnTo>
                      <a:pt x="4" y="182"/>
                    </a:lnTo>
                    <a:lnTo>
                      <a:pt x="2" y="182"/>
                    </a:lnTo>
                    <a:lnTo>
                      <a:pt x="2" y="182"/>
                    </a:lnTo>
                    <a:lnTo>
                      <a:pt x="2" y="182"/>
                    </a:lnTo>
                    <a:lnTo>
                      <a:pt x="2" y="182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  <a:moveTo>
                      <a:pt x="4" y="182"/>
                    </a:move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2"/>
                    </a:lnTo>
                    <a:lnTo>
                      <a:pt x="6" y="182"/>
                    </a:lnTo>
                    <a:lnTo>
                      <a:pt x="6" y="182"/>
                    </a:lnTo>
                    <a:lnTo>
                      <a:pt x="6" y="182"/>
                    </a:lnTo>
                    <a:lnTo>
                      <a:pt x="4" y="182"/>
                    </a:lnTo>
                    <a:lnTo>
                      <a:pt x="4" y="182"/>
                    </a:lnTo>
                    <a:close/>
                  </a:path>
                </a:pathLst>
              </a:custGeom>
              <a:solidFill>
                <a:srgbClr val="FF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35" name="Freeform 9064"/>
              <p:cNvSpPr>
                <a:spLocks noEditPoints="1"/>
              </p:cNvSpPr>
              <p:nvPr/>
            </p:nvSpPr>
            <p:spPr bwMode="auto">
              <a:xfrm>
                <a:off x="2044" y="3039"/>
                <a:ext cx="16" cy="182"/>
              </a:xfrm>
              <a:custGeom>
                <a:avLst/>
                <a:gdLst>
                  <a:gd name="T0" fmla="*/ 8 w 16"/>
                  <a:gd name="T1" fmla="*/ 0 h 182"/>
                  <a:gd name="T2" fmla="*/ 8 w 16"/>
                  <a:gd name="T3" fmla="*/ 0 h 182"/>
                  <a:gd name="T4" fmla="*/ 8 w 16"/>
                  <a:gd name="T5" fmla="*/ 0 h 182"/>
                  <a:gd name="T6" fmla="*/ 8 w 16"/>
                  <a:gd name="T7" fmla="*/ 0 h 182"/>
                  <a:gd name="T8" fmla="*/ 8 w 16"/>
                  <a:gd name="T9" fmla="*/ 0 h 182"/>
                  <a:gd name="T10" fmla="*/ 8 w 16"/>
                  <a:gd name="T11" fmla="*/ 0 h 182"/>
                  <a:gd name="T12" fmla="*/ 8 w 16"/>
                  <a:gd name="T13" fmla="*/ 0 h 182"/>
                  <a:gd name="T14" fmla="*/ 8 w 16"/>
                  <a:gd name="T15" fmla="*/ 0 h 182"/>
                  <a:gd name="T16" fmla="*/ 8 w 16"/>
                  <a:gd name="T17" fmla="*/ 0 h 182"/>
                  <a:gd name="T18" fmla="*/ 4 w 16"/>
                  <a:gd name="T19" fmla="*/ 0 h 182"/>
                  <a:gd name="T20" fmla="*/ 2 w 16"/>
                  <a:gd name="T21" fmla="*/ 2 h 182"/>
                  <a:gd name="T22" fmla="*/ 2 w 16"/>
                  <a:gd name="T23" fmla="*/ 2 h 182"/>
                  <a:gd name="T24" fmla="*/ 2 w 16"/>
                  <a:gd name="T25" fmla="*/ 2 h 182"/>
                  <a:gd name="T26" fmla="*/ 8 w 16"/>
                  <a:gd name="T27" fmla="*/ 0 h 182"/>
                  <a:gd name="T28" fmla="*/ 16 w 16"/>
                  <a:gd name="T29" fmla="*/ 2 h 182"/>
                  <a:gd name="T30" fmla="*/ 14 w 16"/>
                  <a:gd name="T31" fmla="*/ 2 h 182"/>
                  <a:gd name="T32" fmla="*/ 14 w 16"/>
                  <a:gd name="T33" fmla="*/ 2 h 182"/>
                  <a:gd name="T34" fmla="*/ 14 w 16"/>
                  <a:gd name="T35" fmla="*/ 0 h 182"/>
                  <a:gd name="T36" fmla="*/ 4 w 16"/>
                  <a:gd name="T37" fmla="*/ 181 h 182"/>
                  <a:gd name="T38" fmla="*/ 8 w 16"/>
                  <a:gd name="T39" fmla="*/ 182 h 182"/>
                  <a:gd name="T40" fmla="*/ 8 w 16"/>
                  <a:gd name="T41" fmla="*/ 182 h 182"/>
                  <a:gd name="T42" fmla="*/ 8 w 16"/>
                  <a:gd name="T43" fmla="*/ 182 h 182"/>
                  <a:gd name="T44" fmla="*/ 8 w 16"/>
                  <a:gd name="T45" fmla="*/ 182 h 182"/>
                  <a:gd name="T46" fmla="*/ 8 w 16"/>
                  <a:gd name="T47" fmla="*/ 182 h 182"/>
                  <a:gd name="T48" fmla="*/ 8 w 16"/>
                  <a:gd name="T49" fmla="*/ 182 h 182"/>
                  <a:gd name="T50" fmla="*/ 8 w 16"/>
                  <a:gd name="T51" fmla="*/ 182 h 182"/>
                  <a:gd name="T52" fmla="*/ 8 w 16"/>
                  <a:gd name="T53" fmla="*/ 182 h 182"/>
                  <a:gd name="T54" fmla="*/ 12 w 16"/>
                  <a:gd name="T55" fmla="*/ 181 h 182"/>
                  <a:gd name="T56" fmla="*/ 14 w 16"/>
                  <a:gd name="T57" fmla="*/ 181 h 182"/>
                  <a:gd name="T58" fmla="*/ 14 w 16"/>
                  <a:gd name="T59" fmla="*/ 181 h 182"/>
                  <a:gd name="T60" fmla="*/ 14 w 16"/>
                  <a:gd name="T61" fmla="*/ 181 h 182"/>
                  <a:gd name="T62" fmla="*/ 16 w 16"/>
                  <a:gd name="T63" fmla="*/ 181 h 182"/>
                  <a:gd name="T64" fmla="*/ 0 w 16"/>
                  <a:gd name="T65" fmla="*/ 181 h 182"/>
                  <a:gd name="T66" fmla="*/ 2 w 16"/>
                  <a:gd name="T67" fmla="*/ 181 h 182"/>
                  <a:gd name="T68" fmla="*/ 2 w 16"/>
                  <a:gd name="T69" fmla="*/ 181 h 182"/>
                  <a:gd name="T70" fmla="*/ 2 w 16"/>
                  <a:gd name="T71" fmla="*/ 181 h 182"/>
                  <a:gd name="T72" fmla="*/ 4 w 16"/>
                  <a:gd name="T73" fmla="*/ 1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182">
                    <a:moveTo>
                      <a:pt x="12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  <a:close/>
                    <a:moveTo>
                      <a:pt x="4" y="181"/>
                    </a:move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12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8" y="181"/>
                    </a:lnTo>
                    <a:lnTo>
                      <a:pt x="0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4" y="181"/>
                    </a:lnTo>
                    <a:lnTo>
                      <a:pt x="4" y="181"/>
                    </a:lnTo>
                    <a:close/>
                  </a:path>
                </a:pathLst>
              </a:custGeom>
              <a:solidFill>
                <a:srgbClr val="FF10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36" name="Freeform 9065"/>
              <p:cNvSpPr>
                <a:spLocks noEditPoints="1"/>
              </p:cNvSpPr>
              <p:nvPr/>
            </p:nvSpPr>
            <p:spPr bwMode="auto">
              <a:xfrm>
                <a:off x="2044" y="3039"/>
                <a:ext cx="17" cy="181"/>
              </a:xfrm>
              <a:custGeom>
                <a:avLst/>
                <a:gdLst>
                  <a:gd name="T0" fmla="*/ 16 w 17"/>
                  <a:gd name="T1" fmla="*/ 2 h 181"/>
                  <a:gd name="T2" fmla="*/ 8 w 17"/>
                  <a:gd name="T3" fmla="*/ 0 h 181"/>
                  <a:gd name="T4" fmla="*/ 0 w 17"/>
                  <a:gd name="T5" fmla="*/ 2 h 181"/>
                  <a:gd name="T6" fmla="*/ 0 w 17"/>
                  <a:gd name="T7" fmla="*/ 2 h 181"/>
                  <a:gd name="T8" fmla="*/ 0 w 17"/>
                  <a:gd name="T9" fmla="*/ 2 h 181"/>
                  <a:gd name="T10" fmla="*/ 0 w 17"/>
                  <a:gd name="T11" fmla="*/ 2 h 181"/>
                  <a:gd name="T12" fmla="*/ 0 w 17"/>
                  <a:gd name="T13" fmla="*/ 2 h 181"/>
                  <a:gd name="T14" fmla="*/ 0 w 17"/>
                  <a:gd name="T15" fmla="*/ 2 h 181"/>
                  <a:gd name="T16" fmla="*/ 0 w 17"/>
                  <a:gd name="T17" fmla="*/ 2 h 181"/>
                  <a:gd name="T18" fmla="*/ 0 w 17"/>
                  <a:gd name="T19" fmla="*/ 2 h 181"/>
                  <a:gd name="T20" fmla="*/ 0 w 17"/>
                  <a:gd name="T21" fmla="*/ 2 h 181"/>
                  <a:gd name="T22" fmla="*/ 8 w 17"/>
                  <a:gd name="T23" fmla="*/ 2 h 181"/>
                  <a:gd name="T24" fmla="*/ 17 w 17"/>
                  <a:gd name="T25" fmla="*/ 2 h 181"/>
                  <a:gd name="T26" fmla="*/ 16 w 17"/>
                  <a:gd name="T27" fmla="*/ 2 h 181"/>
                  <a:gd name="T28" fmla="*/ 16 w 17"/>
                  <a:gd name="T29" fmla="*/ 2 h 181"/>
                  <a:gd name="T30" fmla="*/ 16 w 17"/>
                  <a:gd name="T31" fmla="*/ 2 h 181"/>
                  <a:gd name="T32" fmla="*/ 16 w 17"/>
                  <a:gd name="T33" fmla="*/ 2 h 181"/>
                  <a:gd name="T34" fmla="*/ 16 w 17"/>
                  <a:gd name="T35" fmla="*/ 2 h 181"/>
                  <a:gd name="T36" fmla="*/ 16 w 17"/>
                  <a:gd name="T37" fmla="*/ 2 h 181"/>
                  <a:gd name="T38" fmla="*/ 16 w 17"/>
                  <a:gd name="T39" fmla="*/ 2 h 181"/>
                  <a:gd name="T40" fmla="*/ 16 w 17"/>
                  <a:gd name="T41" fmla="*/ 2 h 181"/>
                  <a:gd name="T42" fmla="*/ 0 w 17"/>
                  <a:gd name="T43" fmla="*/ 181 h 181"/>
                  <a:gd name="T44" fmla="*/ 8 w 17"/>
                  <a:gd name="T45" fmla="*/ 181 h 181"/>
                  <a:gd name="T46" fmla="*/ 16 w 17"/>
                  <a:gd name="T47" fmla="*/ 181 h 181"/>
                  <a:gd name="T48" fmla="*/ 16 w 17"/>
                  <a:gd name="T49" fmla="*/ 181 h 181"/>
                  <a:gd name="T50" fmla="*/ 16 w 17"/>
                  <a:gd name="T51" fmla="*/ 181 h 181"/>
                  <a:gd name="T52" fmla="*/ 16 w 17"/>
                  <a:gd name="T53" fmla="*/ 181 h 181"/>
                  <a:gd name="T54" fmla="*/ 16 w 17"/>
                  <a:gd name="T55" fmla="*/ 181 h 181"/>
                  <a:gd name="T56" fmla="*/ 16 w 17"/>
                  <a:gd name="T57" fmla="*/ 181 h 181"/>
                  <a:gd name="T58" fmla="*/ 16 w 17"/>
                  <a:gd name="T59" fmla="*/ 181 h 181"/>
                  <a:gd name="T60" fmla="*/ 16 w 17"/>
                  <a:gd name="T61" fmla="*/ 181 h 181"/>
                  <a:gd name="T62" fmla="*/ 17 w 17"/>
                  <a:gd name="T63" fmla="*/ 181 h 181"/>
                  <a:gd name="T64" fmla="*/ 8 w 17"/>
                  <a:gd name="T65" fmla="*/ 181 h 181"/>
                  <a:gd name="T66" fmla="*/ 0 w 17"/>
                  <a:gd name="T67" fmla="*/ 181 h 181"/>
                  <a:gd name="T68" fmla="*/ 0 w 17"/>
                  <a:gd name="T69" fmla="*/ 181 h 181"/>
                  <a:gd name="T70" fmla="*/ 0 w 17"/>
                  <a:gd name="T71" fmla="*/ 181 h 181"/>
                  <a:gd name="T72" fmla="*/ 0 w 17"/>
                  <a:gd name="T73" fmla="*/ 181 h 181"/>
                  <a:gd name="T74" fmla="*/ 0 w 17"/>
                  <a:gd name="T75" fmla="*/ 181 h 181"/>
                  <a:gd name="T76" fmla="*/ 0 w 17"/>
                  <a:gd name="T77" fmla="*/ 181 h 181"/>
                  <a:gd name="T78" fmla="*/ 0 w 17"/>
                  <a:gd name="T79" fmla="*/ 181 h 181"/>
                  <a:gd name="T80" fmla="*/ 0 w 17"/>
                  <a:gd name="T81" fmla="*/ 181 h 181"/>
                  <a:gd name="T82" fmla="*/ 0 w 17"/>
                  <a:gd name="T83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" h="181">
                    <a:moveTo>
                      <a:pt x="16" y="2"/>
                    </a:moveTo>
                    <a:lnTo>
                      <a:pt x="8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8" y="2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  <a:moveTo>
                      <a:pt x="0" y="181"/>
                    </a:moveTo>
                    <a:lnTo>
                      <a:pt x="8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7" y="181"/>
                    </a:lnTo>
                    <a:lnTo>
                      <a:pt x="8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</a:path>
                </a:pathLst>
              </a:custGeom>
              <a:solidFill>
                <a:srgbClr val="FF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37" name="Freeform 9066"/>
              <p:cNvSpPr>
                <a:spLocks noEditPoints="1"/>
              </p:cNvSpPr>
              <p:nvPr/>
            </p:nvSpPr>
            <p:spPr bwMode="auto">
              <a:xfrm>
                <a:off x="2042" y="3041"/>
                <a:ext cx="19" cy="179"/>
              </a:xfrm>
              <a:custGeom>
                <a:avLst/>
                <a:gdLst>
                  <a:gd name="T0" fmla="*/ 19 w 19"/>
                  <a:gd name="T1" fmla="*/ 0 h 179"/>
                  <a:gd name="T2" fmla="*/ 10 w 19"/>
                  <a:gd name="T3" fmla="*/ 0 h 179"/>
                  <a:gd name="T4" fmla="*/ 2 w 19"/>
                  <a:gd name="T5" fmla="*/ 0 h 179"/>
                  <a:gd name="T6" fmla="*/ 2 w 19"/>
                  <a:gd name="T7" fmla="*/ 0 h 179"/>
                  <a:gd name="T8" fmla="*/ 0 w 19"/>
                  <a:gd name="T9" fmla="*/ 0 h 179"/>
                  <a:gd name="T10" fmla="*/ 0 w 19"/>
                  <a:gd name="T11" fmla="*/ 0 h 179"/>
                  <a:gd name="T12" fmla="*/ 0 w 19"/>
                  <a:gd name="T13" fmla="*/ 0 h 179"/>
                  <a:gd name="T14" fmla="*/ 0 w 19"/>
                  <a:gd name="T15" fmla="*/ 0 h 179"/>
                  <a:gd name="T16" fmla="*/ 0 w 19"/>
                  <a:gd name="T17" fmla="*/ 0 h 179"/>
                  <a:gd name="T18" fmla="*/ 0 w 19"/>
                  <a:gd name="T19" fmla="*/ 0 h 179"/>
                  <a:gd name="T20" fmla="*/ 0 w 19"/>
                  <a:gd name="T21" fmla="*/ 0 h 179"/>
                  <a:gd name="T22" fmla="*/ 10 w 19"/>
                  <a:gd name="T23" fmla="*/ 0 h 179"/>
                  <a:gd name="T24" fmla="*/ 19 w 19"/>
                  <a:gd name="T25" fmla="*/ 0 h 179"/>
                  <a:gd name="T26" fmla="*/ 19 w 19"/>
                  <a:gd name="T27" fmla="*/ 0 h 179"/>
                  <a:gd name="T28" fmla="*/ 19 w 19"/>
                  <a:gd name="T29" fmla="*/ 0 h 179"/>
                  <a:gd name="T30" fmla="*/ 19 w 19"/>
                  <a:gd name="T31" fmla="*/ 0 h 179"/>
                  <a:gd name="T32" fmla="*/ 19 w 19"/>
                  <a:gd name="T33" fmla="*/ 0 h 179"/>
                  <a:gd name="T34" fmla="*/ 19 w 19"/>
                  <a:gd name="T35" fmla="*/ 0 h 179"/>
                  <a:gd name="T36" fmla="*/ 19 w 19"/>
                  <a:gd name="T37" fmla="*/ 0 h 179"/>
                  <a:gd name="T38" fmla="*/ 19 w 19"/>
                  <a:gd name="T39" fmla="*/ 0 h 179"/>
                  <a:gd name="T40" fmla="*/ 19 w 19"/>
                  <a:gd name="T41" fmla="*/ 0 h 179"/>
                  <a:gd name="T42" fmla="*/ 2 w 19"/>
                  <a:gd name="T43" fmla="*/ 179 h 179"/>
                  <a:gd name="T44" fmla="*/ 10 w 19"/>
                  <a:gd name="T45" fmla="*/ 179 h 179"/>
                  <a:gd name="T46" fmla="*/ 19 w 19"/>
                  <a:gd name="T47" fmla="*/ 179 h 179"/>
                  <a:gd name="T48" fmla="*/ 19 w 19"/>
                  <a:gd name="T49" fmla="*/ 179 h 179"/>
                  <a:gd name="T50" fmla="*/ 19 w 19"/>
                  <a:gd name="T51" fmla="*/ 179 h 179"/>
                  <a:gd name="T52" fmla="*/ 19 w 19"/>
                  <a:gd name="T53" fmla="*/ 179 h 179"/>
                  <a:gd name="T54" fmla="*/ 19 w 19"/>
                  <a:gd name="T55" fmla="*/ 179 h 179"/>
                  <a:gd name="T56" fmla="*/ 19 w 19"/>
                  <a:gd name="T57" fmla="*/ 179 h 179"/>
                  <a:gd name="T58" fmla="*/ 19 w 19"/>
                  <a:gd name="T59" fmla="*/ 179 h 179"/>
                  <a:gd name="T60" fmla="*/ 19 w 19"/>
                  <a:gd name="T61" fmla="*/ 179 h 179"/>
                  <a:gd name="T62" fmla="*/ 19 w 19"/>
                  <a:gd name="T63" fmla="*/ 177 h 179"/>
                  <a:gd name="T64" fmla="*/ 10 w 19"/>
                  <a:gd name="T65" fmla="*/ 179 h 179"/>
                  <a:gd name="T66" fmla="*/ 0 w 19"/>
                  <a:gd name="T67" fmla="*/ 177 h 179"/>
                  <a:gd name="T68" fmla="*/ 0 w 19"/>
                  <a:gd name="T69" fmla="*/ 179 h 179"/>
                  <a:gd name="T70" fmla="*/ 0 w 19"/>
                  <a:gd name="T71" fmla="*/ 179 h 179"/>
                  <a:gd name="T72" fmla="*/ 0 w 19"/>
                  <a:gd name="T73" fmla="*/ 179 h 179"/>
                  <a:gd name="T74" fmla="*/ 0 w 19"/>
                  <a:gd name="T75" fmla="*/ 179 h 179"/>
                  <a:gd name="T76" fmla="*/ 0 w 19"/>
                  <a:gd name="T77" fmla="*/ 179 h 179"/>
                  <a:gd name="T78" fmla="*/ 0 w 19"/>
                  <a:gd name="T79" fmla="*/ 179 h 179"/>
                  <a:gd name="T80" fmla="*/ 2 w 19"/>
                  <a:gd name="T81" fmla="*/ 179 h 179"/>
                  <a:gd name="T82" fmla="*/ 2 w 19"/>
                  <a:gd name="T83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" h="179">
                    <a:moveTo>
                      <a:pt x="19" y="0"/>
                    </a:moveTo>
                    <a:lnTo>
                      <a:pt x="1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  <a:moveTo>
                      <a:pt x="2" y="179"/>
                    </a:moveTo>
                    <a:lnTo>
                      <a:pt x="10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7"/>
                    </a:lnTo>
                    <a:lnTo>
                      <a:pt x="10" y="179"/>
                    </a:lnTo>
                    <a:lnTo>
                      <a:pt x="0" y="177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2" y="179"/>
                    </a:lnTo>
                    <a:lnTo>
                      <a:pt x="2" y="179"/>
                    </a:lnTo>
                    <a:close/>
                  </a:path>
                </a:pathLst>
              </a:custGeom>
              <a:solidFill>
                <a:srgbClr val="FF1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38" name="Freeform 9067"/>
              <p:cNvSpPr>
                <a:spLocks noEditPoints="1"/>
              </p:cNvSpPr>
              <p:nvPr/>
            </p:nvSpPr>
            <p:spPr bwMode="auto">
              <a:xfrm>
                <a:off x="2040" y="3041"/>
                <a:ext cx="23" cy="179"/>
              </a:xfrm>
              <a:custGeom>
                <a:avLst/>
                <a:gdLst>
                  <a:gd name="T0" fmla="*/ 21 w 23"/>
                  <a:gd name="T1" fmla="*/ 0 h 179"/>
                  <a:gd name="T2" fmla="*/ 12 w 23"/>
                  <a:gd name="T3" fmla="*/ 0 h 179"/>
                  <a:gd name="T4" fmla="*/ 2 w 23"/>
                  <a:gd name="T5" fmla="*/ 0 h 179"/>
                  <a:gd name="T6" fmla="*/ 2 w 23"/>
                  <a:gd name="T7" fmla="*/ 0 h 179"/>
                  <a:gd name="T8" fmla="*/ 2 w 23"/>
                  <a:gd name="T9" fmla="*/ 0 h 179"/>
                  <a:gd name="T10" fmla="*/ 2 w 23"/>
                  <a:gd name="T11" fmla="*/ 0 h 179"/>
                  <a:gd name="T12" fmla="*/ 2 w 23"/>
                  <a:gd name="T13" fmla="*/ 0 h 179"/>
                  <a:gd name="T14" fmla="*/ 2 w 23"/>
                  <a:gd name="T15" fmla="*/ 0 h 179"/>
                  <a:gd name="T16" fmla="*/ 2 w 23"/>
                  <a:gd name="T17" fmla="*/ 2 h 179"/>
                  <a:gd name="T18" fmla="*/ 0 w 23"/>
                  <a:gd name="T19" fmla="*/ 2 h 179"/>
                  <a:gd name="T20" fmla="*/ 0 w 23"/>
                  <a:gd name="T21" fmla="*/ 2 h 179"/>
                  <a:gd name="T22" fmla="*/ 12 w 23"/>
                  <a:gd name="T23" fmla="*/ 0 h 179"/>
                  <a:gd name="T24" fmla="*/ 23 w 23"/>
                  <a:gd name="T25" fmla="*/ 2 h 179"/>
                  <a:gd name="T26" fmla="*/ 23 w 23"/>
                  <a:gd name="T27" fmla="*/ 2 h 179"/>
                  <a:gd name="T28" fmla="*/ 23 w 23"/>
                  <a:gd name="T29" fmla="*/ 2 h 179"/>
                  <a:gd name="T30" fmla="*/ 23 w 23"/>
                  <a:gd name="T31" fmla="*/ 0 h 179"/>
                  <a:gd name="T32" fmla="*/ 23 w 23"/>
                  <a:gd name="T33" fmla="*/ 0 h 179"/>
                  <a:gd name="T34" fmla="*/ 21 w 23"/>
                  <a:gd name="T35" fmla="*/ 0 h 179"/>
                  <a:gd name="T36" fmla="*/ 21 w 23"/>
                  <a:gd name="T37" fmla="*/ 0 h 179"/>
                  <a:gd name="T38" fmla="*/ 21 w 23"/>
                  <a:gd name="T39" fmla="*/ 0 h 179"/>
                  <a:gd name="T40" fmla="*/ 21 w 23"/>
                  <a:gd name="T41" fmla="*/ 0 h 179"/>
                  <a:gd name="T42" fmla="*/ 2 w 23"/>
                  <a:gd name="T43" fmla="*/ 177 h 179"/>
                  <a:gd name="T44" fmla="*/ 12 w 23"/>
                  <a:gd name="T45" fmla="*/ 179 h 179"/>
                  <a:gd name="T46" fmla="*/ 21 w 23"/>
                  <a:gd name="T47" fmla="*/ 177 h 179"/>
                  <a:gd name="T48" fmla="*/ 21 w 23"/>
                  <a:gd name="T49" fmla="*/ 177 h 179"/>
                  <a:gd name="T50" fmla="*/ 21 w 23"/>
                  <a:gd name="T51" fmla="*/ 177 h 179"/>
                  <a:gd name="T52" fmla="*/ 21 w 23"/>
                  <a:gd name="T53" fmla="*/ 177 h 179"/>
                  <a:gd name="T54" fmla="*/ 23 w 23"/>
                  <a:gd name="T55" fmla="*/ 177 h 179"/>
                  <a:gd name="T56" fmla="*/ 23 w 23"/>
                  <a:gd name="T57" fmla="*/ 177 h 179"/>
                  <a:gd name="T58" fmla="*/ 23 w 23"/>
                  <a:gd name="T59" fmla="*/ 177 h 179"/>
                  <a:gd name="T60" fmla="*/ 23 w 23"/>
                  <a:gd name="T61" fmla="*/ 177 h 179"/>
                  <a:gd name="T62" fmla="*/ 23 w 23"/>
                  <a:gd name="T63" fmla="*/ 177 h 179"/>
                  <a:gd name="T64" fmla="*/ 12 w 23"/>
                  <a:gd name="T65" fmla="*/ 179 h 179"/>
                  <a:gd name="T66" fmla="*/ 0 w 23"/>
                  <a:gd name="T67" fmla="*/ 177 h 179"/>
                  <a:gd name="T68" fmla="*/ 0 w 23"/>
                  <a:gd name="T69" fmla="*/ 177 h 179"/>
                  <a:gd name="T70" fmla="*/ 2 w 23"/>
                  <a:gd name="T71" fmla="*/ 177 h 179"/>
                  <a:gd name="T72" fmla="*/ 2 w 23"/>
                  <a:gd name="T73" fmla="*/ 177 h 179"/>
                  <a:gd name="T74" fmla="*/ 2 w 23"/>
                  <a:gd name="T75" fmla="*/ 177 h 179"/>
                  <a:gd name="T76" fmla="*/ 2 w 23"/>
                  <a:gd name="T77" fmla="*/ 177 h 179"/>
                  <a:gd name="T78" fmla="*/ 2 w 23"/>
                  <a:gd name="T79" fmla="*/ 177 h 179"/>
                  <a:gd name="T80" fmla="*/ 2 w 23"/>
                  <a:gd name="T81" fmla="*/ 177 h 179"/>
                  <a:gd name="T82" fmla="*/ 2 w 23"/>
                  <a:gd name="T83" fmla="*/ 17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179">
                    <a:moveTo>
                      <a:pt x="21" y="0"/>
                    </a:moveTo>
                    <a:lnTo>
                      <a:pt x="1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  <a:moveTo>
                      <a:pt x="2" y="177"/>
                    </a:moveTo>
                    <a:lnTo>
                      <a:pt x="12" y="179"/>
                    </a:lnTo>
                    <a:lnTo>
                      <a:pt x="21" y="177"/>
                    </a:lnTo>
                    <a:lnTo>
                      <a:pt x="21" y="177"/>
                    </a:lnTo>
                    <a:lnTo>
                      <a:pt x="21" y="177"/>
                    </a:lnTo>
                    <a:lnTo>
                      <a:pt x="21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12" y="179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39" name="Freeform 9068"/>
              <p:cNvSpPr>
                <a:spLocks noEditPoints="1"/>
              </p:cNvSpPr>
              <p:nvPr/>
            </p:nvSpPr>
            <p:spPr bwMode="auto">
              <a:xfrm>
                <a:off x="2040" y="3041"/>
                <a:ext cx="23" cy="179"/>
              </a:xfrm>
              <a:custGeom>
                <a:avLst/>
                <a:gdLst>
                  <a:gd name="T0" fmla="*/ 23 w 23"/>
                  <a:gd name="T1" fmla="*/ 2 h 179"/>
                  <a:gd name="T2" fmla="*/ 12 w 23"/>
                  <a:gd name="T3" fmla="*/ 0 h 179"/>
                  <a:gd name="T4" fmla="*/ 0 w 23"/>
                  <a:gd name="T5" fmla="*/ 2 h 179"/>
                  <a:gd name="T6" fmla="*/ 0 w 23"/>
                  <a:gd name="T7" fmla="*/ 2 h 179"/>
                  <a:gd name="T8" fmla="*/ 0 w 23"/>
                  <a:gd name="T9" fmla="*/ 2 h 179"/>
                  <a:gd name="T10" fmla="*/ 0 w 23"/>
                  <a:gd name="T11" fmla="*/ 2 h 179"/>
                  <a:gd name="T12" fmla="*/ 0 w 23"/>
                  <a:gd name="T13" fmla="*/ 2 h 179"/>
                  <a:gd name="T14" fmla="*/ 0 w 23"/>
                  <a:gd name="T15" fmla="*/ 2 h 179"/>
                  <a:gd name="T16" fmla="*/ 0 w 23"/>
                  <a:gd name="T17" fmla="*/ 2 h 179"/>
                  <a:gd name="T18" fmla="*/ 0 w 23"/>
                  <a:gd name="T19" fmla="*/ 2 h 179"/>
                  <a:gd name="T20" fmla="*/ 0 w 23"/>
                  <a:gd name="T21" fmla="*/ 2 h 179"/>
                  <a:gd name="T22" fmla="*/ 12 w 23"/>
                  <a:gd name="T23" fmla="*/ 0 h 179"/>
                  <a:gd name="T24" fmla="*/ 23 w 23"/>
                  <a:gd name="T25" fmla="*/ 2 h 179"/>
                  <a:gd name="T26" fmla="*/ 23 w 23"/>
                  <a:gd name="T27" fmla="*/ 2 h 179"/>
                  <a:gd name="T28" fmla="*/ 23 w 23"/>
                  <a:gd name="T29" fmla="*/ 2 h 179"/>
                  <a:gd name="T30" fmla="*/ 23 w 23"/>
                  <a:gd name="T31" fmla="*/ 2 h 179"/>
                  <a:gd name="T32" fmla="*/ 23 w 23"/>
                  <a:gd name="T33" fmla="*/ 2 h 179"/>
                  <a:gd name="T34" fmla="*/ 23 w 23"/>
                  <a:gd name="T35" fmla="*/ 2 h 179"/>
                  <a:gd name="T36" fmla="*/ 23 w 23"/>
                  <a:gd name="T37" fmla="*/ 2 h 179"/>
                  <a:gd name="T38" fmla="*/ 23 w 23"/>
                  <a:gd name="T39" fmla="*/ 2 h 179"/>
                  <a:gd name="T40" fmla="*/ 23 w 23"/>
                  <a:gd name="T41" fmla="*/ 2 h 179"/>
                  <a:gd name="T42" fmla="*/ 0 w 23"/>
                  <a:gd name="T43" fmla="*/ 177 h 179"/>
                  <a:gd name="T44" fmla="*/ 12 w 23"/>
                  <a:gd name="T45" fmla="*/ 179 h 179"/>
                  <a:gd name="T46" fmla="*/ 23 w 23"/>
                  <a:gd name="T47" fmla="*/ 177 h 179"/>
                  <a:gd name="T48" fmla="*/ 23 w 23"/>
                  <a:gd name="T49" fmla="*/ 177 h 179"/>
                  <a:gd name="T50" fmla="*/ 23 w 23"/>
                  <a:gd name="T51" fmla="*/ 177 h 179"/>
                  <a:gd name="T52" fmla="*/ 23 w 23"/>
                  <a:gd name="T53" fmla="*/ 177 h 179"/>
                  <a:gd name="T54" fmla="*/ 23 w 23"/>
                  <a:gd name="T55" fmla="*/ 177 h 179"/>
                  <a:gd name="T56" fmla="*/ 23 w 23"/>
                  <a:gd name="T57" fmla="*/ 177 h 179"/>
                  <a:gd name="T58" fmla="*/ 23 w 23"/>
                  <a:gd name="T59" fmla="*/ 177 h 179"/>
                  <a:gd name="T60" fmla="*/ 23 w 23"/>
                  <a:gd name="T61" fmla="*/ 177 h 179"/>
                  <a:gd name="T62" fmla="*/ 23 w 23"/>
                  <a:gd name="T63" fmla="*/ 177 h 179"/>
                  <a:gd name="T64" fmla="*/ 12 w 23"/>
                  <a:gd name="T65" fmla="*/ 179 h 179"/>
                  <a:gd name="T66" fmla="*/ 0 w 23"/>
                  <a:gd name="T67" fmla="*/ 177 h 179"/>
                  <a:gd name="T68" fmla="*/ 0 w 23"/>
                  <a:gd name="T69" fmla="*/ 177 h 179"/>
                  <a:gd name="T70" fmla="*/ 0 w 23"/>
                  <a:gd name="T71" fmla="*/ 177 h 179"/>
                  <a:gd name="T72" fmla="*/ 0 w 23"/>
                  <a:gd name="T73" fmla="*/ 177 h 179"/>
                  <a:gd name="T74" fmla="*/ 0 w 23"/>
                  <a:gd name="T75" fmla="*/ 177 h 179"/>
                  <a:gd name="T76" fmla="*/ 0 w 23"/>
                  <a:gd name="T77" fmla="*/ 177 h 179"/>
                  <a:gd name="T78" fmla="*/ 0 w 23"/>
                  <a:gd name="T79" fmla="*/ 177 h 179"/>
                  <a:gd name="T80" fmla="*/ 0 w 23"/>
                  <a:gd name="T81" fmla="*/ 177 h 179"/>
                  <a:gd name="T82" fmla="*/ 0 w 23"/>
                  <a:gd name="T83" fmla="*/ 17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179">
                    <a:moveTo>
                      <a:pt x="23" y="2"/>
                    </a:moveTo>
                    <a:lnTo>
                      <a:pt x="1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close/>
                    <a:moveTo>
                      <a:pt x="0" y="177"/>
                    </a:moveTo>
                    <a:lnTo>
                      <a:pt x="12" y="179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12" y="179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40" name="Freeform 9069"/>
              <p:cNvSpPr>
                <a:spLocks noEditPoints="1"/>
              </p:cNvSpPr>
              <p:nvPr/>
            </p:nvSpPr>
            <p:spPr bwMode="auto">
              <a:xfrm>
                <a:off x="2038" y="3041"/>
                <a:ext cx="27" cy="179"/>
              </a:xfrm>
              <a:custGeom>
                <a:avLst/>
                <a:gdLst>
                  <a:gd name="T0" fmla="*/ 25 w 27"/>
                  <a:gd name="T1" fmla="*/ 2 h 179"/>
                  <a:gd name="T2" fmla="*/ 14 w 27"/>
                  <a:gd name="T3" fmla="*/ 0 h 179"/>
                  <a:gd name="T4" fmla="*/ 2 w 27"/>
                  <a:gd name="T5" fmla="*/ 2 h 179"/>
                  <a:gd name="T6" fmla="*/ 2 w 27"/>
                  <a:gd name="T7" fmla="*/ 2 h 179"/>
                  <a:gd name="T8" fmla="*/ 2 w 27"/>
                  <a:gd name="T9" fmla="*/ 2 h 179"/>
                  <a:gd name="T10" fmla="*/ 2 w 27"/>
                  <a:gd name="T11" fmla="*/ 2 h 179"/>
                  <a:gd name="T12" fmla="*/ 2 w 27"/>
                  <a:gd name="T13" fmla="*/ 2 h 179"/>
                  <a:gd name="T14" fmla="*/ 2 w 27"/>
                  <a:gd name="T15" fmla="*/ 2 h 179"/>
                  <a:gd name="T16" fmla="*/ 2 w 27"/>
                  <a:gd name="T17" fmla="*/ 2 h 179"/>
                  <a:gd name="T18" fmla="*/ 2 w 27"/>
                  <a:gd name="T19" fmla="*/ 2 h 179"/>
                  <a:gd name="T20" fmla="*/ 0 w 27"/>
                  <a:gd name="T21" fmla="*/ 2 h 179"/>
                  <a:gd name="T22" fmla="*/ 14 w 27"/>
                  <a:gd name="T23" fmla="*/ 0 h 179"/>
                  <a:gd name="T24" fmla="*/ 27 w 27"/>
                  <a:gd name="T25" fmla="*/ 2 h 179"/>
                  <a:gd name="T26" fmla="*/ 27 w 27"/>
                  <a:gd name="T27" fmla="*/ 2 h 179"/>
                  <a:gd name="T28" fmla="*/ 27 w 27"/>
                  <a:gd name="T29" fmla="*/ 2 h 179"/>
                  <a:gd name="T30" fmla="*/ 27 w 27"/>
                  <a:gd name="T31" fmla="*/ 2 h 179"/>
                  <a:gd name="T32" fmla="*/ 27 w 27"/>
                  <a:gd name="T33" fmla="*/ 2 h 179"/>
                  <a:gd name="T34" fmla="*/ 25 w 27"/>
                  <a:gd name="T35" fmla="*/ 2 h 179"/>
                  <a:gd name="T36" fmla="*/ 25 w 27"/>
                  <a:gd name="T37" fmla="*/ 2 h 179"/>
                  <a:gd name="T38" fmla="*/ 25 w 27"/>
                  <a:gd name="T39" fmla="*/ 2 h 179"/>
                  <a:gd name="T40" fmla="*/ 25 w 27"/>
                  <a:gd name="T41" fmla="*/ 2 h 179"/>
                  <a:gd name="T42" fmla="*/ 2 w 27"/>
                  <a:gd name="T43" fmla="*/ 177 h 179"/>
                  <a:gd name="T44" fmla="*/ 14 w 27"/>
                  <a:gd name="T45" fmla="*/ 179 h 179"/>
                  <a:gd name="T46" fmla="*/ 25 w 27"/>
                  <a:gd name="T47" fmla="*/ 177 h 179"/>
                  <a:gd name="T48" fmla="*/ 25 w 27"/>
                  <a:gd name="T49" fmla="*/ 177 h 179"/>
                  <a:gd name="T50" fmla="*/ 25 w 27"/>
                  <a:gd name="T51" fmla="*/ 177 h 179"/>
                  <a:gd name="T52" fmla="*/ 25 w 27"/>
                  <a:gd name="T53" fmla="*/ 177 h 179"/>
                  <a:gd name="T54" fmla="*/ 27 w 27"/>
                  <a:gd name="T55" fmla="*/ 177 h 179"/>
                  <a:gd name="T56" fmla="*/ 27 w 27"/>
                  <a:gd name="T57" fmla="*/ 177 h 179"/>
                  <a:gd name="T58" fmla="*/ 27 w 27"/>
                  <a:gd name="T59" fmla="*/ 177 h 179"/>
                  <a:gd name="T60" fmla="*/ 27 w 27"/>
                  <a:gd name="T61" fmla="*/ 177 h 179"/>
                  <a:gd name="T62" fmla="*/ 27 w 27"/>
                  <a:gd name="T63" fmla="*/ 177 h 179"/>
                  <a:gd name="T64" fmla="*/ 14 w 27"/>
                  <a:gd name="T65" fmla="*/ 177 h 179"/>
                  <a:gd name="T66" fmla="*/ 0 w 27"/>
                  <a:gd name="T67" fmla="*/ 177 h 179"/>
                  <a:gd name="T68" fmla="*/ 2 w 27"/>
                  <a:gd name="T69" fmla="*/ 177 h 179"/>
                  <a:gd name="T70" fmla="*/ 2 w 27"/>
                  <a:gd name="T71" fmla="*/ 177 h 179"/>
                  <a:gd name="T72" fmla="*/ 2 w 27"/>
                  <a:gd name="T73" fmla="*/ 177 h 179"/>
                  <a:gd name="T74" fmla="*/ 2 w 27"/>
                  <a:gd name="T75" fmla="*/ 177 h 179"/>
                  <a:gd name="T76" fmla="*/ 2 w 27"/>
                  <a:gd name="T77" fmla="*/ 177 h 179"/>
                  <a:gd name="T78" fmla="*/ 2 w 27"/>
                  <a:gd name="T79" fmla="*/ 177 h 179"/>
                  <a:gd name="T80" fmla="*/ 2 w 27"/>
                  <a:gd name="T81" fmla="*/ 177 h 179"/>
                  <a:gd name="T82" fmla="*/ 2 w 27"/>
                  <a:gd name="T83" fmla="*/ 17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179">
                    <a:moveTo>
                      <a:pt x="25" y="2"/>
                    </a:moveTo>
                    <a:lnTo>
                      <a:pt x="1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14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close/>
                    <a:moveTo>
                      <a:pt x="2" y="177"/>
                    </a:moveTo>
                    <a:lnTo>
                      <a:pt x="14" y="179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14" y="177"/>
                    </a:lnTo>
                    <a:lnTo>
                      <a:pt x="0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close/>
                  </a:path>
                </a:pathLst>
              </a:custGeom>
              <a:solidFill>
                <a:srgbClr val="FF13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41" name="Freeform 9070"/>
              <p:cNvSpPr>
                <a:spLocks noEditPoints="1"/>
              </p:cNvSpPr>
              <p:nvPr/>
            </p:nvSpPr>
            <p:spPr bwMode="auto">
              <a:xfrm>
                <a:off x="2038" y="3041"/>
                <a:ext cx="27" cy="177"/>
              </a:xfrm>
              <a:custGeom>
                <a:avLst/>
                <a:gdLst>
                  <a:gd name="T0" fmla="*/ 27 w 27"/>
                  <a:gd name="T1" fmla="*/ 2 h 177"/>
                  <a:gd name="T2" fmla="*/ 14 w 27"/>
                  <a:gd name="T3" fmla="*/ 0 h 177"/>
                  <a:gd name="T4" fmla="*/ 0 w 27"/>
                  <a:gd name="T5" fmla="*/ 2 h 177"/>
                  <a:gd name="T6" fmla="*/ 0 w 27"/>
                  <a:gd name="T7" fmla="*/ 2 h 177"/>
                  <a:gd name="T8" fmla="*/ 0 w 27"/>
                  <a:gd name="T9" fmla="*/ 2 h 177"/>
                  <a:gd name="T10" fmla="*/ 0 w 27"/>
                  <a:gd name="T11" fmla="*/ 2 h 177"/>
                  <a:gd name="T12" fmla="*/ 0 w 27"/>
                  <a:gd name="T13" fmla="*/ 2 h 177"/>
                  <a:gd name="T14" fmla="*/ 0 w 27"/>
                  <a:gd name="T15" fmla="*/ 2 h 177"/>
                  <a:gd name="T16" fmla="*/ 0 w 27"/>
                  <a:gd name="T17" fmla="*/ 2 h 177"/>
                  <a:gd name="T18" fmla="*/ 0 w 27"/>
                  <a:gd name="T19" fmla="*/ 2 h 177"/>
                  <a:gd name="T20" fmla="*/ 0 w 27"/>
                  <a:gd name="T21" fmla="*/ 2 h 177"/>
                  <a:gd name="T22" fmla="*/ 14 w 27"/>
                  <a:gd name="T23" fmla="*/ 2 h 177"/>
                  <a:gd name="T24" fmla="*/ 27 w 27"/>
                  <a:gd name="T25" fmla="*/ 2 h 177"/>
                  <a:gd name="T26" fmla="*/ 27 w 27"/>
                  <a:gd name="T27" fmla="*/ 2 h 177"/>
                  <a:gd name="T28" fmla="*/ 27 w 27"/>
                  <a:gd name="T29" fmla="*/ 2 h 177"/>
                  <a:gd name="T30" fmla="*/ 27 w 27"/>
                  <a:gd name="T31" fmla="*/ 2 h 177"/>
                  <a:gd name="T32" fmla="*/ 27 w 27"/>
                  <a:gd name="T33" fmla="*/ 2 h 177"/>
                  <a:gd name="T34" fmla="*/ 27 w 27"/>
                  <a:gd name="T35" fmla="*/ 2 h 177"/>
                  <a:gd name="T36" fmla="*/ 27 w 27"/>
                  <a:gd name="T37" fmla="*/ 2 h 177"/>
                  <a:gd name="T38" fmla="*/ 27 w 27"/>
                  <a:gd name="T39" fmla="*/ 2 h 177"/>
                  <a:gd name="T40" fmla="*/ 27 w 27"/>
                  <a:gd name="T41" fmla="*/ 2 h 177"/>
                  <a:gd name="T42" fmla="*/ 0 w 27"/>
                  <a:gd name="T43" fmla="*/ 177 h 177"/>
                  <a:gd name="T44" fmla="*/ 14 w 27"/>
                  <a:gd name="T45" fmla="*/ 177 h 177"/>
                  <a:gd name="T46" fmla="*/ 27 w 27"/>
                  <a:gd name="T47" fmla="*/ 177 h 177"/>
                  <a:gd name="T48" fmla="*/ 27 w 27"/>
                  <a:gd name="T49" fmla="*/ 177 h 177"/>
                  <a:gd name="T50" fmla="*/ 27 w 27"/>
                  <a:gd name="T51" fmla="*/ 177 h 177"/>
                  <a:gd name="T52" fmla="*/ 27 w 27"/>
                  <a:gd name="T53" fmla="*/ 177 h 177"/>
                  <a:gd name="T54" fmla="*/ 27 w 27"/>
                  <a:gd name="T55" fmla="*/ 177 h 177"/>
                  <a:gd name="T56" fmla="*/ 27 w 27"/>
                  <a:gd name="T57" fmla="*/ 177 h 177"/>
                  <a:gd name="T58" fmla="*/ 27 w 27"/>
                  <a:gd name="T59" fmla="*/ 177 h 177"/>
                  <a:gd name="T60" fmla="*/ 27 w 27"/>
                  <a:gd name="T61" fmla="*/ 175 h 177"/>
                  <a:gd name="T62" fmla="*/ 27 w 27"/>
                  <a:gd name="T63" fmla="*/ 175 h 177"/>
                  <a:gd name="T64" fmla="*/ 14 w 27"/>
                  <a:gd name="T65" fmla="*/ 177 h 177"/>
                  <a:gd name="T66" fmla="*/ 0 w 27"/>
                  <a:gd name="T67" fmla="*/ 175 h 177"/>
                  <a:gd name="T68" fmla="*/ 0 w 27"/>
                  <a:gd name="T69" fmla="*/ 175 h 177"/>
                  <a:gd name="T70" fmla="*/ 0 w 27"/>
                  <a:gd name="T71" fmla="*/ 177 h 177"/>
                  <a:gd name="T72" fmla="*/ 0 w 27"/>
                  <a:gd name="T73" fmla="*/ 177 h 177"/>
                  <a:gd name="T74" fmla="*/ 0 w 27"/>
                  <a:gd name="T75" fmla="*/ 177 h 177"/>
                  <a:gd name="T76" fmla="*/ 0 w 27"/>
                  <a:gd name="T77" fmla="*/ 177 h 177"/>
                  <a:gd name="T78" fmla="*/ 0 w 27"/>
                  <a:gd name="T79" fmla="*/ 177 h 177"/>
                  <a:gd name="T80" fmla="*/ 0 w 27"/>
                  <a:gd name="T81" fmla="*/ 177 h 177"/>
                  <a:gd name="T82" fmla="*/ 0 w 27"/>
                  <a:gd name="T8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177">
                    <a:moveTo>
                      <a:pt x="27" y="2"/>
                    </a:moveTo>
                    <a:lnTo>
                      <a:pt x="1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  <a:moveTo>
                      <a:pt x="0" y="177"/>
                    </a:moveTo>
                    <a:lnTo>
                      <a:pt x="14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14" y="177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FF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42" name="Freeform 9071"/>
              <p:cNvSpPr>
                <a:spLocks noEditPoints="1"/>
              </p:cNvSpPr>
              <p:nvPr/>
            </p:nvSpPr>
            <p:spPr bwMode="auto">
              <a:xfrm>
                <a:off x="2038" y="3043"/>
                <a:ext cx="29" cy="175"/>
              </a:xfrm>
              <a:custGeom>
                <a:avLst/>
                <a:gdLst>
                  <a:gd name="T0" fmla="*/ 27 w 29"/>
                  <a:gd name="T1" fmla="*/ 0 h 175"/>
                  <a:gd name="T2" fmla="*/ 14 w 29"/>
                  <a:gd name="T3" fmla="*/ 0 h 175"/>
                  <a:gd name="T4" fmla="*/ 0 w 29"/>
                  <a:gd name="T5" fmla="*/ 0 h 175"/>
                  <a:gd name="T6" fmla="*/ 0 w 29"/>
                  <a:gd name="T7" fmla="*/ 0 h 175"/>
                  <a:gd name="T8" fmla="*/ 0 w 29"/>
                  <a:gd name="T9" fmla="*/ 0 h 175"/>
                  <a:gd name="T10" fmla="*/ 0 w 29"/>
                  <a:gd name="T11" fmla="*/ 0 h 175"/>
                  <a:gd name="T12" fmla="*/ 0 w 29"/>
                  <a:gd name="T13" fmla="*/ 0 h 175"/>
                  <a:gd name="T14" fmla="*/ 0 w 29"/>
                  <a:gd name="T15" fmla="*/ 2 h 175"/>
                  <a:gd name="T16" fmla="*/ 0 w 29"/>
                  <a:gd name="T17" fmla="*/ 2 h 175"/>
                  <a:gd name="T18" fmla="*/ 0 w 29"/>
                  <a:gd name="T19" fmla="*/ 2 h 175"/>
                  <a:gd name="T20" fmla="*/ 0 w 29"/>
                  <a:gd name="T21" fmla="*/ 2 h 175"/>
                  <a:gd name="T22" fmla="*/ 14 w 29"/>
                  <a:gd name="T23" fmla="*/ 0 h 175"/>
                  <a:gd name="T24" fmla="*/ 29 w 29"/>
                  <a:gd name="T25" fmla="*/ 2 h 175"/>
                  <a:gd name="T26" fmla="*/ 27 w 29"/>
                  <a:gd name="T27" fmla="*/ 2 h 175"/>
                  <a:gd name="T28" fmla="*/ 27 w 29"/>
                  <a:gd name="T29" fmla="*/ 2 h 175"/>
                  <a:gd name="T30" fmla="*/ 27 w 29"/>
                  <a:gd name="T31" fmla="*/ 2 h 175"/>
                  <a:gd name="T32" fmla="*/ 27 w 29"/>
                  <a:gd name="T33" fmla="*/ 0 h 175"/>
                  <a:gd name="T34" fmla="*/ 27 w 29"/>
                  <a:gd name="T35" fmla="*/ 0 h 175"/>
                  <a:gd name="T36" fmla="*/ 27 w 29"/>
                  <a:gd name="T37" fmla="*/ 0 h 175"/>
                  <a:gd name="T38" fmla="*/ 27 w 29"/>
                  <a:gd name="T39" fmla="*/ 0 h 175"/>
                  <a:gd name="T40" fmla="*/ 27 w 29"/>
                  <a:gd name="T41" fmla="*/ 0 h 175"/>
                  <a:gd name="T42" fmla="*/ 0 w 29"/>
                  <a:gd name="T43" fmla="*/ 173 h 175"/>
                  <a:gd name="T44" fmla="*/ 14 w 29"/>
                  <a:gd name="T45" fmla="*/ 175 h 175"/>
                  <a:gd name="T46" fmla="*/ 27 w 29"/>
                  <a:gd name="T47" fmla="*/ 173 h 175"/>
                  <a:gd name="T48" fmla="*/ 27 w 29"/>
                  <a:gd name="T49" fmla="*/ 173 h 175"/>
                  <a:gd name="T50" fmla="*/ 27 w 29"/>
                  <a:gd name="T51" fmla="*/ 173 h 175"/>
                  <a:gd name="T52" fmla="*/ 27 w 29"/>
                  <a:gd name="T53" fmla="*/ 173 h 175"/>
                  <a:gd name="T54" fmla="*/ 27 w 29"/>
                  <a:gd name="T55" fmla="*/ 173 h 175"/>
                  <a:gd name="T56" fmla="*/ 27 w 29"/>
                  <a:gd name="T57" fmla="*/ 173 h 175"/>
                  <a:gd name="T58" fmla="*/ 27 w 29"/>
                  <a:gd name="T59" fmla="*/ 173 h 175"/>
                  <a:gd name="T60" fmla="*/ 27 w 29"/>
                  <a:gd name="T61" fmla="*/ 173 h 175"/>
                  <a:gd name="T62" fmla="*/ 29 w 29"/>
                  <a:gd name="T63" fmla="*/ 173 h 175"/>
                  <a:gd name="T64" fmla="*/ 14 w 29"/>
                  <a:gd name="T65" fmla="*/ 175 h 175"/>
                  <a:gd name="T66" fmla="*/ 0 w 29"/>
                  <a:gd name="T67" fmla="*/ 173 h 175"/>
                  <a:gd name="T68" fmla="*/ 0 w 29"/>
                  <a:gd name="T69" fmla="*/ 173 h 175"/>
                  <a:gd name="T70" fmla="*/ 0 w 29"/>
                  <a:gd name="T71" fmla="*/ 173 h 175"/>
                  <a:gd name="T72" fmla="*/ 0 w 29"/>
                  <a:gd name="T73" fmla="*/ 173 h 175"/>
                  <a:gd name="T74" fmla="*/ 0 w 29"/>
                  <a:gd name="T75" fmla="*/ 173 h 175"/>
                  <a:gd name="T76" fmla="*/ 0 w 29"/>
                  <a:gd name="T77" fmla="*/ 173 h 175"/>
                  <a:gd name="T78" fmla="*/ 0 w 29"/>
                  <a:gd name="T79" fmla="*/ 173 h 175"/>
                  <a:gd name="T80" fmla="*/ 0 w 29"/>
                  <a:gd name="T81" fmla="*/ 173 h 175"/>
                  <a:gd name="T82" fmla="*/ 0 w 29"/>
                  <a:gd name="T83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" h="175">
                    <a:moveTo>
                      <a:pt x="27" y="0"/>
                    </a:moveTo>
                    <a:lnTo>
                      <a:pt x="1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4" y="0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  <a:moveTo>
                      <a:pt x="0" y="173"/>
                    </a:moveTo>
                    <a:lnTo>
                      <a:pt x="14" y="175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9" y="173"/>
                    </a:lnTo>
                    <a:lnTo>
                      <a:pt x="14" y="175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FF14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43" name="Freeform 9072"/>
              <p:cNvSpPr>
                <a:spLocks noEditPoints="1"/>
              </p:cNvSpPr>
              <p:nvPr/>
            </p:nvSpPr>
            <p:spPr bwMode="auto">
              <a:xfrm>
                <a:off x="2036" y="3043"/>
                <a:ext cx="31" cy="175"/>
              </a:xfrm>
              <a:custGeom>
                <a:avLst/>
                <a:gdLst>
                  <a:gd name="T0" fmla="*/ 31 w 31"/>
                  <a:gd name="T1" fmla="*/ 2 h 175"/>
                  <a:gd name="T2" fmla="*/ 16 w 31"/>
                  <a:gd name="T3" fmla="*/ 0 h 175"/>
                  <a:gd name="T4" fmla="*/ 2 w 31"/>
                  <a:gd name="T5" fmla="*/ 2 h 175"/>
                  <a:gd name="T6" fmla="*/ 2 w 31"/>
                  <a:gd name="T7" fmla="*/ 2 h 175"/>
                  <a:gd name="T8" fmla="*/ 2 w 31"/>
                  <a:gd name="T9" fmla="*/ 2 h 175"/>
                  <a:gd name="T10" fmla="*/ 2 w 31"/>
                  <a:gd name="T11" fmla="*/ 2 h 175"/>
                  <a:gd name="T12" fmla="*/ 2 w 31"/>
                  <a:gd name="T13" fmla="*/ 2 h 175"/>
                  <a:gd name="T14" fmla="*/ 0 w 31"/>
                  <a:gd name="T15" fmla="*/ 2 h 175"/>
                  <a:gd name="T16" fmla="*/ 0 w 31"/>
                  <a:gd name="T17" fmla="*/ 2 h 175"/>
                  <a:gd name="T18" fmla="*/ 0 w 31"/>
                  <a:gd name="T19" fmla="*/ 2 h 175"/>
                  <a:gd name="T20" fmla="*/ 0 w 31"/>
                  <a:gd name="T21" fmla="*/ 2 h 175"/>
                  <a:gd name="T22" fmla="*/ 16 w 31"/>
                  <a:gd name="T23" fmla="*/ 0 h 175"/>
                  <a:gd name="T24" fmla="*/ 31 w 31"/>
                  <a:gd name="T25" fmla="*/ 2 h 175"/>
                  <a:gd name="T26" fmla="*/ 31 w 31"/>
                  <a:gd name="T27" fmla="*/ 2 h 175"/>
                  <a:gd name="T28" fmla="*/ 31 w 31"/>
                  <a:gd name="T29" fmla="*/ 2 h 175"/>
                  <a:gd name="T30" fmla="*/ 31 w 31"/>
                  <a:gd name="T31" fmla="*/ 2 h 175"/>
                  <a:gd name="T32" fmla="*/ 31 w 31"/>
                  <a:gd name="T33" fmla="*/ 2 h 175"/>
                  <a:gd name="T34" fmla="*/ 31 w 31"/>
                  <a:gd name="T35" fmla="*/ 2 h 175"/>
                  <a:gd name="T36" fmla="*/ 31 w 31"/>
                  <a:gd name="T37" fmla="*/ 2 h 175"/>
                  <a:gd name="T38" fmla="*/ 31 w 31"/>
                  <a:gd name="T39" fmla="*/ 2 h 175"/>
                  <a:gd name="T40" fmla="*/ 31 w 31"/>
                  <a:gd name="T41" fmla="*/ 2 h 175"/>
                  <a:gd name="T42" fmla="*/ 2 w 31"/>
                  <a:gd name="T43" fmla="*/ 173 h 175"/>
                  <a:gd name="T44" fmla="*/ 16 w 31"/>
                  <a:gd name="T45" fmla="*/ 175 h 175"/>
                  <a:gd name="T46" fmla="*/ 31 w 31"/>
                  <a:gd name="T47" fmla="*/ 173 h 175"/>
                  <a:gd name="T48" fmla="*/ 31 w 31"/>
                  <a:gd name="T49" fmla="*/ 173 h 175"/>
                  <a:gd name="T50" fmla="*/ 31 w 31"/>
                  <a:gd name="T51" fmla="*/ 173 h 175"/>
                  <a:gd name="T52" fmla="*/ 31 w 31"/>
                  <a:gd name="T53" fmla="*/ 173 h 175"/>
                  <a:gd name="T54" fmla="*/ 31 w 31"/>
                  <a:gd name="T55" fmla="*/ 173 h 175"/>
                  <a:gd name="T56" fmla="*/ 31 w 31"/>
                  <a:gd name="T57" fmla="*/ 173 h 175"/>
                  <a:gd name="T58" fmla="*/ 31 w 31"/>
                  <a:gd name="T59" fmla="*/ 173 h 175"/>
                  <a:gd name="T60" fmla="*/ 31 w 31"/>
                  <a:gd name="T61" fmla="*/ 173 h 175"/>
                  <a:gd name="T62" fmla="*/ 31 w 31"/>
                  <a:gd name="T63" fmla="*/ 173 h 175"/>
                  <a:gd name="T64" fmla="*/ 16 w 31"/>
                  <a:gd name="T65" fmla="*/ 175 h 175"/>
                  <a:gd name="T66" fmla="*/ 0 w 31"/>
                  <a:gd name="T67" fmla="*/ 173 h 175"/>
                  <a:gd name="T68" fmla="*/ 0 w 31"/>
                  <a:gd name="T69" fmla="*/ 173 h 175"/>
                  <a:gd name="T70" fmla="*/ 0 w 31"/>
                  <a:gd name="T71" fmla="*/ 173 h 175"/>
                  <a:gd name="T72" fmla="*/ 0 w 31"/>
                  <a:gd name="T73" fmla="*/ 173 h 175"/>
                  <a:gd name="T74" fmla="*/ 2 w 31"/>
                  <a:gd name="T75" fmla="*/ 173 h 175"/>
                  <a:gd name="T76" fmla="*/ 2 w 31"/>
                  <a:gd name="T77" fmla="*/ 173 h 175"/>
                  <a:gd name="T78" fmla="*/ 2 w 31"/>
                  <a:gd name="T79" fmla="*/ 173 h 175"/>
                  <a:gd name="T80" fmla="*/ 2 w 31"/>
                  <a:gd name="T81" fmla="*/ 173 h 175"/>
                  <a:gd name="T82" fmla="*/ 2 w 31"/>
                  <a:gd name="T83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175">
                    <a:moveTo>
                      <a:pt x="31" y="2"/>
                    </a:moveTo>
                    <a:lnTo>
                      <a:pt x="16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6" y="0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close/>
                    <a:moveTo>
                      <a:pt x="2" y="173"/>
                    </a:moveTo>
                    <a:lnTo>
                      <a:pt x="16" y="175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16" y="175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2" y="173"/>
                    </a:lnTo>
                    <a:lnTo>
                      <a:pt x="2" y="173"/>
                    </a:lnTo>
                    <a:lnTo>
                      <a:pt x="2" y="173"/>
                    </a:lnTo>
                    <a:lnTo>
                      <a:pt x="2" y="173"/>
                    </a:lnTo>
                    <a:lnTo>
                      <a:pt x="2" y="173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44" name="Freeform 9073"/>
              <p:cNvSpPr>
                <a:spLocks noEditPoints="1"/>
              </p:cNvSpPr>
              <p:nvPr/>
            </p:nvSpPr>
            <p:spPr bwMode="auto">
              <a:xfrm>
                <a:off x="2036" y="3043"/>
                <a:ext cx="31" cy="175"/>
              </a:xfrm>
              <a:custGeom>
                <a:avLst/>
                <a:gdLst>
                  <a:gd name="T0" fmla="*/ 31 w 31"/>
                  <a:gd name="T1" fmla="*/ 2 h 175"/>
                  <a:gd name="T2" fmla="*/ 16 w 31"/>
                  <a:gd name="T3" fmla="*/ 0 h 175"/>
                  <a:gd name="T4" fmla="*/ 0 w 31"/>
                  <a:gd name="T5" fmla="*/ 2 h 175"/>
                  <a:gd name="T6" fmla="*/ 31 w 31"/>
                  <a:gd name="T7" fmla="*/ 2 h 175"/>
                  <a:gd name="T8" fmla="*/ 0 w 31"/>
                  <a:gd name="T9" fmla="*/ 173 h 175"/>
                  <a:gd name="T10" fmla="*/ 16 w 31"/>
                  <a:gd name="T11" fmla="*/ 175 h 175"/>
                  <a:gd name="T12" fmla="*/ 31 w 31"/>
                  <a:gd name="T13" fmla="*/ 173 h 175"/>
                  <a:gd name="T14" fmla="*/ 31 w 31"/>
                  <a:gd name="T15" fmla="*/ 173 h 175"/>
                  <a:gd name="T16" fmla="*/ 31 w 31"/>
                  <a:gd name="T17" fmla="*/ 173 h 175"/>
                  <a:gd name="T18" fmla="*/ 31 w 31"/>
                  <a:gd name="T19" fmla="*/ 173 h 175"/>
                  <a:gd name="T20" fmla="*/ 31 w 31"/>
                  <a:gd name="T21" fmla="*/ 173 h 175"/>
                  <a:gd name="T22" fmla="*/ 31 w 31"/>
                  <a:gd name="T23" fmla="*/ 173 h 175"/>
                  <a:gd name="T24" fmla="*/ 31 w 31"/>
                  <a:gd name="T25" fmla="*/ 173 h 175"/>
                  <a:gd name="T26" fmla="*/ 31 w 31"/>
                  <a:gd name="T27" fmla="*/ 173 h 175"/>
                  <a:gd name="T28" fmla="*/ 31 w 31"/>
                  <a:gd name="T29" fmla="*/ 173 h 175"/>
                  <a:gd name="T30" fmla="*/ 16 w 31"/>
                  <a:gd name="T31" fmla="*/ 175 h 175"/>
                  <a:gd name="T32" fmla="*/ 0 w 31"/>
                  <a:gd name="T33" fmla="*/ 173 h 175"/>
                  <a:gd name="T34" fmla="*/ 0 w 31"/>
                  <a:gd name="T35" fmla="*/ 173 h 175"/>
                  <a:gd name="T36" fmla="*/ 0 w 31"/>
                  <a:gd name="T37" fmla="*/ 173 h 175"/>
                  <a:gd name="T38" fmla="*/ 0 w 31"/>
                  <a:gd name="T39" fmla="*/ 173 h 175"/>
                  <a:gd name="T40" fmla="*/ 0 w 31"/>
                  <a:gd name="T41" fmla="*/ 173 h 175"/>
                  <a:gd name="T42" fmla="*/ 0 w 31"/>
                  <a:gd name="T43" fmla="*/ 173 h 175"/>
                  <a:gd name="T44" fmla="*/ 0 w 31"/>
                  <a:gd name="T45" fmla="*/ 173 h 175"/>
                  <a:gd name="T46" fmla="*/ 0 w 31"/>
                  <a:gd name="T47" fmla="*/ 173 h 175"/>
                  <a:gd name="T48" fmla="*/ 0 w 31"/>
                  <a:gd name="T49" fmla="*/ 173 h 175"/>
                  <a:gd name="T50" fmla="*/ 31 w 31"/>
                  <a:gd name="T51" fmla="*/ 2 h 175"/>
                  <a:gd name="T52" fmla="*/ 16 w 31"/>
                  <a:gd name="T53" fmla="*/ 0 h 175"/>
                  <a:gd name="T54" fmla="*/ 0 w 31"/>
                  <a:gd name="T55" fmla="*/ 2 h 175"/>
                  <a:gd name="T56" fmla="*/ 31 w 31"/>
                  <a:gd name="T57" fmla="*/ 2 h 175"/>
                  <a:gd name="T58" fmla="*/ 31 w 31"/>
                  <a:gd name="T59" fmla="*/ 2 h 175"/>
                  <a:gd name="T60" fmla="*/ 31 w 31"/>
                  <a:gd name="T61" fmla="*/ 2 h 175"/>
                  <a:gd name="T62" fmla="*/ 31 w 31"/>
                  <a:gd name="T63" fmla="*/ 2 h 175"/>
                  <a:gd name="T64" fmla="*/ 31 w 31"/>
                  <a:gd name="T65" fmla="*/ 2 h 175"/>
                  <a:gd name="T66" fmla="*/ 31 w 31"/>
                  <a:gd name="T67" fmla="*/ 2 h 175"/>
                  <a:gd name="T68" fmla="*/ 31 w 31"/>
                  <a:gd name="T69" fmla="*/ 2 h 175"/>
                  <a:gd name="T70" fmla="*/ 31 w 31"/>
                  <a:gd name="T71" fmla="*/ 2 h 175"/>
                  <a:gd name="T72" fmla="*/ 31 w 31"/>
                  <a:gd name="T73" fmla="*/ 2 h 175"/>
                  <a:gd name="T74" fmla="*/ 31 w 31"/>
                  <a:gd name="T75" fmla="*/ 2 h 175"/>
                  <a:gd name="T76" fmla="*/ 31 w 31"/>
                  <a:gd name="T77" fmla="*/ 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" h="175">
                    <a:moveTo>
                      <a:pt x="31" y="2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31" y="2"/>
                    </a:lnTo>
                    <a:close/>
                    <a:moveTo>
                      <a:pt x="0" y="173"/>
                    </a:moveTo>
                    <a:lnTo>
                      <a:pt x="16" y="175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16" y="175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  <a:moveTo>
                      <a:pt x="31" y="2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31" y="2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45" name="Freeform 9074"/>
              <p:cNvSpPr>
                <a:spLocks noEditPoints="1"/>
              </p:cNvSpPr>
              <p:nvPr/>
            </p:nvSpPr>
            <p:spPr bwMode="auto">
              <a:xfrm>
                <a:off x="2036" y="3043"/>
                <a:ext cx="33" cy="175"/>
              </a:xfrm>
              <a:custGeom>
                <a:avLst/>
                <a:gdLst>
                  <a:gd name="T0" fmla="*/ 31 w 33"/>
                  <a:gd name="T1" fmla="*/ 2 h 175"/>
                  <a:gd name="T2" fmla="*/ 16 w 33"/>
                  <a:gd name="T3" fmla="*/ 0 h 175"/>
                  <a:gd name="T4" fmla="*/ 0 w 33"/>
                  <a:gd name="T5" fmla="*/ 2 h 175"/>
                  <a:gd name="T6" fmla="*/ 0 w 33"/>
                  <a:gd name="T7" fmla="*/ 2 h 175"/>
                  <a:gd name="T8" fmla="*/ 0 w 33"/>
                  <a:gd name="T9" fmla="*/ 2 h 175"/>
                  <a:gd name="T10" fmla="*/ 0 w 33"/>
                  <a:gd name="T11" fmla="*/ 2 h 175"/>
                  <a:gd name="T12" fmla="*/ 0 w 33"/>
                  <a:gd name="T13" fmla="*/ 2 h 175"/>
                  <a:gd name="T14" fmla="*/ 0 w 33"/>
                  <a:gd name="T15" fmla="*/ 2 h 175"/>
                  <a:gd name="T16" fmla="*/ 0 w 33"/>
                  <a:gd name="T17" fmla="*/ 2 h 175"/>
                  <a:gd name="T18" fmla="*/ 0 w 33"/>
                  <a:gd name="T19" fmla="*/ 2 h 175"/>
                  <a:gd name="T20" fmla="*/ 0 w 33"/>
                  <a:gd name="T21" fmla="*/ 2 h 175"/>
                  <a:gd name="T22" fmla="*/ 16 w 33"/>
                  <a:gd name="T23" fmla="*/ 0 h 175"/>
                  <a:gd name="T24" fmla="*/ 33 w 33"/>
                  <a:gd name="T25" fmla="*/ 2 h 175"/>
                  <a:gd name="T26" fmla="*/ 31 w 33"/>
                  <a:gd name="T27" fmla="*/ 2 h 175"/>
                  <a:gd name="T28" fmla="*/ 31 w 33"/>
                  <a:gd name="T29" fmla="*/ 2 h 175"/>
                  <a:gd name="T30" fmla="*/ 31 w 33"/>
                  <a:gd name="T31" fmla="*/ 2 h 175"/>
                  <a:gd name="T32" fmla="*/ 31 w 33"/>
                  <a:gd name="T33" fmla="*/ 2 h 175"/>
                  <a:gd name="T34" fmla="*/ 31 w 33"/>
                  <a:gd name="T35" fmla="*/ 2 h 175"/>
                  <a:gd name="T36" fmla="*/ 31 w 33"/>
                  <a:gd name="T37" fmla="*/ 2 h 175"/>
                  <a:gd name="T38" fmla="*/ 31 w 33"/>
                  <a:gd name="T39" fmla="*/ 2 h 175"/>
                  <a:gd name="T40" fmla="*/ 31 w 33"/>
                  <a:gd name="T41" fmla="*/ 2 h 175"/>
                  <a:gd name="T42" fmla="*/ 0 w 33"/>
                  <a:gd name="T43" fmla="*/ 173 h 175"/>
                  <a:gd name="T44" fmla="*/ 16 w 33"/>
                  <a:gd name="T45" fmla="*/ 175 h 175"/>
                  <a:gd name="T46" fmla="*/ 31 w 33"/>
                  <a:gd name="T47" fmla="*/ 173 h 175"/>
                  <a:gd name="T48" fmla="*/ 31 w 33"/>
                  <a:gd name="T49" fmla="*/ 173 h 175"/>
                  <a:gd name="T50" fmla="*/ 31 w 33"/>
                  <a:gd name="T51" fmla="*/ 173 h 175"/>
                  <a:gd name="T52" fmla="*/ 31 w 33"/>
                  <a:gd name="T53" fmla="*/ 173 h 175"/>
                  <a:gd name="T54" fmla="*/ 31 w 33"/>
                  <a:gd name="T55" fmla="*/ 173 h 175"/>
                  <a:gd name="T56" fmla="*/ 31 w 33"/>
                  <a:gd name="T57" fmla="*/ 173 h 175"/>
                  <a:gd name="T58" fmla="*/ 31 w 33"/>
                  <a:gd name="T59" fmla="*/ 173 h 175"/>
                  <a:gd name="T60" fmla="*/ 31 w 33"/>
                  <a:gd name="T61" fmla="*/ 173 h 175"/>
                  <a:gd name="T62" fmla="*/ 33 w 33"/>
                  <a:gd name="T63" fmla="*/ 171 h 175"/>
                  <a:gd name="T64" fmla="*/ 16 w 33"/>
                  <a:gd name="T65" fmla="*/ 173 h 175"/>
                  <a:gd name="T66" fmla="*/ 0 w 33"/>
                  <a:gd name="T67" fmla="*/ 171 h 175"/>
                  <a:gd name="T68" fmla="*/ 0 w 33"/>
                  <a:gd name="T69" fmla="*/ 173 h 175"/>
                  <a:gd name="T70" fmla="*/ 0 w 33"/>
                  <a:gd name="T71" fmla="*/ 173 h 175"/>
                  <a:gd name="T72" fmla="*/ 0 w 33"/>
                  <a:gd name="T73" fmla="*/ 173 h 175"/>
                  <a:gd name="T74" fmla="*/ 0 w 33"/>
                  <a:gd name="T75" fmla="*/ 173 h 175"/>
                  <a:gd name="T76" fmla="*/ 0 w 33"/>
                  <a:gd name="T77" fmla="*/ 173 h 175"/>
                  <a:gd name="T78" fmla="*/ 0 w 33"/>
                  <a:gd name="T79" fmla="*/ 173 h 175"/>
                  <a:gd name="T80" fmla="*/ 0 w 33"/>
                  <a:gd name="T81" fmla="*/ 173 h 175"/>
                  <a:gd name="T82" fmla="*/ 0 w 33"/>
                  <a:gd name="T83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3" h="175">
                    <a:moveTo>
                      <a:pt x="31" y="2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6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close/>
                    <a:moveTo>
                      <a:pt x="0" y="173"/>
                    </a:moveTo>
                    <a:lnTo>
                      <a:pt x="16" y="175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3" y="171"/>
                    </a:lnTo>
                    <a:lnTo>
                      <a:pt x="16" y="173"/>
                    </a:lnTo>
                    <a:lnTo>
                      <a:pt x="0" y="171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FF16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46" name="Freeform 9075"/>
              <p:cNvSpPr>
                <a:spLocks noEditPoints="1"/>
              </p:cNvSpPr>
              <p:nvPr/>
            </p:nvSpPr>
            <p:spPr bwMode="auto">
              <a:xfrm>
                <a:off x="2035" y="3043"/>
                <a:ext cx="34" cy="173"/>
              </a:xfrm>
              <a:custGeom>
                <a:avLst/>
                <a:gdLst>
                  <a:gd name="T0" fmla="*/ 34 w 34"/>
                  <a:gd name="T1" fmla="*/ 2 h 173"/>
                  <a:gd name="T2" fmla="*/ 17 w 34"/>
                  <a:gd name="T3" fmla="*/ 0 h 173"/>
                  <a:gd name="T4" fmla="*/ 1 w 34"/>
                  <a:gd name="T5" fmla="*/ 2 h 173"/>
                  <a:gd name="T6" fmla="*/ 1 w 34"/>
                  <a:gd name="T7" fmla="*/ 2 h 173"/>
                  <a:gd name="T8" fmla="*/ 1 w 34"/>
                  <a:gd name="T9" fmla="*/ 2 h 173"/>
                  <a:gd name="T10" fmla="*/ 1 w 34"/>
                  <a:gd name="T11" fmla="*/ 2 h 173"/>
                  <a:gd name="T12" fmla="*/ 1 w 34"/>
                  <a:gd name="T13" fmla="*/ 2 h 173"/>
                  <a:gd name="T14" fmla="*/ 0 w 34"/>
                  <a:gd name="T15" fmla="*/ 2 h 173"/>
                  <a:gd name="T16" fmla="*/ 0 w 34"/>
                  <a:gd name="T17" fmla="*/ 2 h 173"/>
                  <a:gd name="T18" fmla="*/ 0 w 34"/>
                  <a:gd name="T19" fmla="*/ 4 h 173"/>
                  <a:gd name="T20" fmla="*/ 0 w 34"/>
                  <a:gd name="T21" fmla="*/ 4 h 173"/>
                  <a:gd name="T22" fmla="*/ 17 w 34"/>
                  <a:gd name="T23" fmla="*/ 2 h 173"/>
                  <a:gd name="T24" fmla="*/ 34 w 34"/>
                  <a:gd name="T25" fmla="*/ 4 h 173"/>
                  <a:gd name="T26" fmla="*/ 34 w 34"/>
                  <a:gd name="T27" fmla="*/ 4 h 173"/>
                  <a:gd name="T28" fmla="*/ 34 w 34"/>
                  <a:gd name="T29" fmla="*/ 2 h 173"/>
                  <a:gd name="T30" fmla="*/ 34 w 34"/>
                  <a:gd name="T31" fmla="*/ 2 h 173"/>
                  <a:gd name="T32" fmla="*/ 34 w 34"/>
                  <a:gd name="T33" fmla="*/ 2 h 173"/>
                  <a:gd name="T34" fmla="*/ 34 w 34"/>
                  <a:gd name="T35" fmla="*/ 2 h 173"/>
                  <a:gd name="T36" fmla="*/ 34 w 34"/>
                  <a:gd name="T37" fmla="*/ 2 h 173"/>
                  <a:gd name="T38" fmla="*/ 34 w 34"/>
                  <a:gd name="T39" fmla="*/ 2 h 173"/>
                  <a:gd name="T40" fmla="*/ 34 w 34"/>
                  <a:gd name="T41" fmla="*/ 2 h 173"/>
                  <a:gd name="T42" fmla="*/ 1 w 34"/>
                  <a:gd name="T43" fmla="*/ 171 h 173"/>
                  <a:gd name="T44" fmla="*/ 17 w 34"/>
                  <a:gd name="T45" fmla="*/ 173 h 173"/>
                  <a:gd name="T46" fmla="*/ 34 w 34"/>
                  <a:gd name="T47" fmla="*/ 171 h 173"/>
                  <a:gd name="T48" fmla="*/ 34 w 34"/>
                  <a:gd name="T49" fmla="*/ 171 h 173"/>
                  <a:gd name="T50" fmla="*/ 34 w 34"/>
                  <a:gd name="T51" fmla="*/ 171 h 173"/>
                  <a:gd name="T52" fmla="*/ 34 w 34"/>
                  <a:gd name="T53" fmla="*/ 171 h 173"/>
                  <a:gd name="T54" fmla="*/ 34 w 34"/>
                  <a:gd name="T55" fmla="*/ 171 h 173"/>
                  <a:gd name="T56" fmla="*/ 34 w 34"/>
                  <a:gd name="T57" fmla="*/ 171 h 173"/>
                  <a:gd name="T58" fmla="*/ 34 w 34"/>
                  <a:gd name="T59" fmla="*/ 171 h 173"/>
                  <a:gd name="T60" fmla="*/ 34 w 34"/>
                  <a:gd name="T61" fmla="*/ 171 h 173"/>
                  <a:gd name="T62" fmla="*/ 34 w 34"/>
                  <a:gd name="T63" fmla="*/ 171 h 173"/>
                  <a:gd name="T64" fmla="*/ 17 w 34"/>
                  <a:gd name="T65" fmla="*/ 173 h 173"/>
                  <a:gd name="T66" fmla="*/ 0 w 34"/>
                  <a:gd name="T67" fmla="*/ 171 h 173"/>
                  <a:gd name="T68" fmla="*/ 0 w 34"/>
                  <a:gd name="T69" fmla="*/ 171 h 173"/>
                  <a:gd name="T70" fmla="*/ 0 w 34"/>
                  <a:gd name="T71" fmla="*/ 171 h 173"/>
                  <a:gd name="T72" fmla="*/ 0 w 34"/>
                  <a:gd name="T73" fmla="*/ 171 h 173"/>
                  <a:gd name="T74" fmla="*/ 1 w 34"/>
                  <a:gd name="T75" fmla="*/ 171 h 173"/>
                  <a:gd name="T76" fmla="*/ 1 w 34"/>
                  <a:gd name="T77" fmla="*/ 171 h 173"/>
                  <a:gd name="T78" fmla="*/ 1 w 34"/>
                  <a:gd name="T79" fmla="*/ 171 h 173"/>
                  <a:gd name="T80" fmla="*/ 1 w 34"/>
                  <a:gd name="T81" fmla="*/ 171 h 173"/>
                  <a:gd name="T82" fmla="*/ 1 w 34"/>
                  <a:gd name="T83" fmla="*/ 17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4" h="173">
                    <a:moveTo>
                      <a:pt x="34" y="2"/>
                    </a:moveTo>
                    <a:lnTo>
                      <a:pt x="17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7" y="2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  <a:moveTo>
                      <a:pt x="1" y="171"/>
                    </a:moveTo>
                    <a:lnTo>
                      <a:pt x="17" y="173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17" y="173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" y="171"/>
                    </a:lnTo>
                    <a:close/>
                  </a:path>
                </a:pathLst>
              </a:custGeom>
              <a:solidFill>
                <a:srgbClr val="FF16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47" name="Freeform 9076"/>
              <p:cNvSpPr>
                <a:spLocks noEditPoints="1"/>
              </p:cNvSpPr>
              <p:nvPr/>
            </p:nvSpPr>
            <p:spPr bwMode="auto">
              <a:xfrm>
                <a:off x="2035" y="3045"/>
                <a:ext cx="34" cy="171"/>
              </a:xfrm>
              <a:custGeom>
                <a:avLst/>
                <a:gdLst>
                  <a:gd name="T0" fmla="*/ 34 w 34"/>
                  <a:gd name="T1" fmla="*/ 2 h 171"/>
                  <a:gd name="T2" fmla="*/ 17 w 34"/>
                  <a:gd name="T3" fmla="*/ 0 h 171"/>
                  <a:gd name="T4" fmla="*/ 0 w 34"/>
                  <a:gd name="T5" fmla="*/ 2 h 171"/>
                  <a:gd name="T6" fmla="*/ 0 w 34"/>
                  <a:gd name="T7" fmla="*/ 2 h 171"/>
                  <a:gd name="T8" fmla="*/ 0 w 34"/>
                  <a:gd name="T9" fmla="*/ 2 h 171"/>
                  <a:gd name="T10" fmla="*/ 0 w 34"/>
                  <a:gd name="T11" fmla="*/ 2 h 171"/>
                  <a:gd name="T12" fmla="*/ 0 w 34"/>
                  <a:gd name="T13" fmla="*/ 2 h 171"/>
                  <a:gd name="T14" fmla="*/ 0 w 34"/>
                  <a:gd name="T15" fmla="*/ 2 h 171"/>
                  <a:gd name="T16" fmla="*/ 0 w 34"/>
                  <a:gd name="T17" fmla="*/ 2 h 171"/>
                  <a:gd name="T18" fmla="*/ 0 w 34"/>
                  <a:gd name="T19" fmla="*/ 2 h 171"/>
                  <a:gd name="T20" fmla="*/ 0 w 34"/>
                  <a:gd name="T21" fmla="*/ 2 h 171"/>
                  <a:gd name="T22" fmla="*/ 0 w 34"/>
                  <a:gd name="T23" fmla="*/ 2 h 171"/>
                  <a:gd name="T24" fmla="*/ 17 w 34"/>
                  <a:gd name="T25" fmla="*/ 0 h 171"/>
                  <a:gd name="T26" fmla="*/ 34 w 34"/>
                  <a:gd name="T27" fmla="*/ 2 h 171"/>
                  <a:gd name="T28" fmla="*/ 34 w 34"/>
                  <a:gd name="T29" fmla="*/ 2 h 171"/>
                  <a:gd name="T30" fmla="*/ 34 w 34"/>
                  <a:gd name="T31" fmla="*/ 2 h 171"/>
                  <a:gd name="T32" fmla="*/ 34 w 34"/>
                  <a:gd name="T33" fmla="*/ 2 h 171"/>
                  <a:gd name="T34" fmla="*/ 34 w 34"/>
                  <a:gd name="T35" fmla="*/ 2 h 171"/>
                  <a:gd name="T36" fmla="*/ 34 w 34"/>
                  <a:gd name="T37" fmla="*/ 2 h 171"/>
                  <a:gd name="T38" fmla="*/ 34 w 34"/>
                  <a:gd name="T39" fmla="*/ 2 h 171"/>
                  <a:gd name="T40" fmla="*/ 34 w 34"/>
                  <a:gd name="T41" fmla="*/ 2 h 171"/>
                  <a:gd name="T42" fmla="*/ 34 w 34"/>
                  <a:gd name="T43" fmla="*/ 2 h 171"/>
                  <a:gd name="T44" fmla="*/ 34 w 34"/>
                  <a:gd name="T45" fmla="*/ 2 h 171"/>
                  <a:gd name="T46" fmla="*/ 0 w 34"/>
                  <a:gd name="T47" fmla="*/ 169 h 171"/>
                  <a:gd name="T48" fmla="*/ 17 w 34"/>
                  <a:gd name="T49" fmla="*/ 171 h 171"/>
                  <a:gd name="T50" fmla="*/ 34 w 34"/>
                  <a:gd name="T51" fmla="*/ 169 h 171"/>
                  <a:gd name="T52" fmla="*/ 34 w 34"/>
                  <a:gd name="T53" fmla="*/ 169 h 171"/>
                  <a:gd name="T54" fmla="*/ 34 w 34"/>
                  <a:gd name="T55" fmla="*/ 169 h 171"/>
                  <a:gd name="T56" fmla="*/ 34 w 34"/>
                  <a:gd name="T57" fmla="*/ 169 h 171"/>
                  <a:gd name="T58" fmla="*/ 34 w 34"/>
                  <a:gd name="T59" fmla="*/ 169 h 171"/>
                  <a:gd name="T60" fmla="*/ 34 w 34"/>
                  <a:gd name="T61" fmla="*/ 169 h 171"/>
                  <a:gd name="T62" fmla="*/ 34 w 34"/>
                  <a:gd name="T63" fmla="*/ 169 h 171"/>
                  <a:gd name="T64" fmla="*/ 34 w 34"/>
                  <a:gd name="T65" fmla="*/ 169 h 171"/>
                  <a:gd name="T66" fmla="*/ 34 w 34"/>
                  <a:gd name="T67" fmla="*/ 169 h 171"/>
                  <a:gd name="T68" fmla="*/ 34 w 34"/>
                  <a:gd name="T69" fmla="*/ 169 h 171"/>
                  <a:gd name="T70" fmla="*/ 17 w 34"/>
                  <a:gd name="T71" fmla="*/ 171 h 171"/>
                  <a:gd name="T72" fmla="*/ 0 w 34"/>
                  <a:gd name="T73" fmla="*/ 169 h 171"/>
                  <a:gd name="T74" fmla="*/ 0 w 34"/>
                  <a:gd name="T75" fmla="*/ 169 h 171"/>
                  <a:gd name="T76" fmla="*/ 0 w 34"/>
                  <a:gd name="T77" fmla="*/ 169 h 171"/>
                  <a:gd name="T78" fmla="*/ 0 w 34"/>
                  <a:gd name="T79" fmla="*/ 169 h 171"/>
                  <a:gd name="T80" fmla="*/ 0 w 34"/>
                  <a:gd name="T81" fmla="*/ 169 h 171"/>
                  <a:gd name="T82" fmla="*/ 0 w 34"/>
                  <a:gd name="T83" fmla="*/ 169 h 171"/>
                  <a:gd name="T84" fmla="*/ 0 w 34"/>
                  <a:gd name="T85" fmla="*/ 169 h 171"/>
                  <a:gd name="T86" fmla="*/ 0 w 34"/>
                  <a:gd name="T87" fmla="*/ 169 h 171"/>
                  <a:gd name="T88" fmla="*/ 0 w 34"/>
                  <a:gd name="T89" fmla="*/ 169 h 171"/>
                  <a:gd name="T90" fmla="*/ 0 w 34"/>
                  <a:gd name="T91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" h="171">
                    <a:moveTo>
                      <a:pt x="34" y="2"/>
                    </a:moveTo>
                    <a:lnTo>
                      <a:pt x="1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7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  <a:moveTo>
                      <a:pt x="0" y="169"/>
                    </a:moveTo>
                    <a:lnTo>
                      <a:pt x="17" y="171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17" y="171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FF17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48" name="Freeform 9077"/>
              <p:cNvSpPr>
                <a:spLocks noEditPoints="1"/>
              </p:cNvSpPr>
              <p:nvPr/>
            </p:nvSpPr>
            <p:spPr bwMode="auto">
              <a:xfrm>
                <a:off x="2035" y="3045"/>
                <a:ext cx="36" cy="171"/>
              </a:xfrm>
              <a:custGeom>
                <a:avLst/>
                <a:gdLst>
                  <a:gd name="T0" fmla="*/ 34 w 36"/>
                  <a:gd name="T1" fmla="*/ 2 h 171"/>
                  <a:gd name="T2" fmla="*/ 34 w 36"/>
                  <a:gd name="T3" fmla="*/ 2 h 171"/>
                  <a:gd name="T4" fmla="*/ 17 w 36"/>
                  <a:gd name="T5" fmla="*/ 0 h 171"/>
                  <a:gd name="T6" fmla="*/ 0 w 36"/>
                  <a:gd name="T7" fmla="*/ 2 h 171"/>
                  <a:gd name="T8" fmla="*/ 0 w 36"/>
                  <a:gd name="T9" fmla="*/ 2 h 171"/>
                  <a:gd name="T10" fmla="*/ 0 w 36"/>
                  <a:gd name="T11" fmla="*/ 2 h 171"/>
                  <a:gd name="T12" fmla="*/ 0 w 36"/>
                  <a:gd name="T13" fmla="*/ 2 h 171"/>
                  <a:gd name="T14" fmla="*/ 0 w 36"/>
                  <a:gd name="T15" fmla="*/ 2 h 171"/>
                  <a:gd name="T16" fmla="*/ 0 w 36"/>
                  <a:gd name="T17" fmla="*/ 2 h 171"/>
                  <a:gd name="T18" fmla="*/ 0 w 36"/>
                  <a:gd name="T19" fmla="*/ 2 h 171"/>
                  <a:gd name="T20" fmla="*/ 0 w 36"/>
                  <a:gd name="T21" fmla="*/ 2 h 171"/>
                  <a:gd name="T22" fmla="*/ 0 w 36"/>
                  <a:gd name="T23" fmla="*/ 2 h 171"/>
                  <a:gd name="T24" fmla="*/ 0 w 36"/>
                  <a:gd name="T25" fmla="*/ 2 h 171"/>
                  <a:gd name="T26" fmla="*/ 0 w 36"/>
                  <a:gd name="T27" fmla="*/ 2 h 171"/>
                  <a:gd name="T28" fmla="*/ 17 w 36"/>
                  <a:gd name="T29" fmla="*/ 0 h 171"/>
                  <a:gd name="T30" fmla="*/ 34 w 36"/>
                  <a:gd name="T31" fmla="*/ 2 h 171"/>
                  <a:gd name="T32" fmla="*/ 36 w 36"/>
                  <a:gd name="T33" fmla="*/ 2 h 171"/>
                  <a:gd name="T34" fmla="*/ 34 w 36"/>
                  <a:gd name="T35" fmla="*/ 2 h 171"/>
                  <a:gd name="T36" fmla="*/ 34 w 36"/>
                  <a:gd name="T37" fmla="*/ 2 h 171"/>
                  <a:gd name="T38" fmla="*/ 34 w 36"/>
                  <a:gd name="T39" fmla="*/ 2 h 171"/>
                  <a:gd name="T40" fmla="*/ 34 w 36"/>
                  <a:gd name="T41" fmla="*/ 2 h 171"/>
                  <a:gd name="T42" fmla="*/ 34 w 36"/>
                  <a:gd name="T43" fmla="*/ 2 h 171"/>
                  <a:gd name="T44" fmla="*/ 34 w 36"/>
                  <a:gd name="T45" fmla="*/ 2 h 171"/>
                  <a:gd name="T46" fmla="*/ 34 w 36"/>
                  <a:gd name="T47" fmla="*/ 2 h 171"/>
                  <a:gd name="T48" fmla="*/ 34 w 36"/>
                  <a:gd name="T49" fmla="*/ 2 h 171"/>
                  <a:gd name="T50" fmla="*/ 0 w 36"/>
                  <a:gd name="T51" fmla="*/ 169 h 171"/>
                  <a:gd name="T52" fmla="*/ 0 w 36"/>
                  <a:gd name="T53" fmla="*/ 169 h 171"/>
                  <a:gd name="T54" fmla="*/ 17 w 36"/>
                  <a:gd name="T55" fmla="*/ 171 h 171"/>
                  <a:gd name="T56" fmla="*/ 34 w 36"/>
                  <a:gd name="T57" fmla="*/ 169 h 171"/>
                  <a:gd name="T58" fmla="*/ 34 w 36"/>
                  <a:gd name="T59" fmla="*/ 169 h 171"/>
                  <a:gd name="T60" fmla="*/ 34 w 36"/>
                  <a:gd name="T61" fmla="*/ 169 h 171"/>
                  <a:gd name="T62" fmla="*/ 34 w 36"/>
                  <a:gd name="T63" fmla="*/ 169 h 171"/>
                  <a:gd name="T64" fmla="*/ 34 w 36"/>
                  <a:gd name="T65" fmla="*/ 169 h 171"/>
                  <a:gd name="T66" fmla="*/ 34 w 36"/>
                  <a:gd name="T67" fmla="*/ 169 h 171"/>
                  <a:gd name="T68" fmla="*/ 34 w 36"/>
                  <a:gd name="T69" fmla="*/ 169 h 171"/>
                  <a:gd name="T70" fmla="*/ 34 w 36"/>
                  <a:gd name="T71" fmla="*/ 169 h 171"/>
                  <a:gd name="T72" fmla="*/ 34 w 36"/>
                  <a:gd name="T73" fmla="*/ 169 h 171"/>
                  <a:gd name="T74" fmla="*/ 36 w 36"/>
                  <a:gd name="T75" fmla="*/ 169 h 171"/>
                  <a:gd name="T76" fmla="*/ 34 w 36"/>
                  <a:gd name="T77" fmla="*/ 169 h 171"/>
                  <a:gd name="T78" fmla="*/ 17 w 36"/>
                  <a:gd name="T79" fmla="*/ 171 h 171"/>
                  <a:gd name="T80" fmla="*/ 0 w 36"/>
                  <a:gd name="T81" fmla="*/ 169 h 171"/>
                  <a:gd name="T82" fmla="*/ 0 w 36"/>
                  <a:gd name="T83" fmla="*/ 169 h 171"/>
                  <a:gd name="T84" fmla="*/ 0 w 36"/>
                  <a:gd name="T85" fmla="*/ 169 h 171"/>
                  <a:gd name="T86" fmla="*/ 0 w 36"/>
                  <a:gd name="T87" fmla="*/ 169 h 171"/>
                  <a:gd name="T88" fmla="*/ 0 w 36"/>
                  <a:gd name="T89" fmla="*/ 169 h 171"/>
                  <a:gd name="T90" fmla="*/ 0 w 36"/>
                  <a:gd name="T91" fmla="*/ 169 h 171"/>
                  <a:gd name="T92" fmla="*/ 0 w 36"/>
                  <a:gd name="T93" fmla="*/ 169 h 171"/>
                  <a:gd name="T94" fmla="*/ 0 w 36"/>
                  <a:gd name="T95" fmla="*/ 169 h 171"/>
                  <a:gd name="T96" fmla="*/ 0 w 36"/>
                  <a:gd name="T97" fmla="*/ 169 h 171"/>
                  <a:gd name="T98" fmla="*/ 0 w 36"/>
                  <a:gd name="T99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" h="171">
                    <a:moveTo>
                      <a:pt x="34" y="2"/>
                    </a:moveTo>
                    <a:lnTo>
                      <a:pt x="34" y="2"/>
                    </a:lnTo>
                    <a:lnTo>
                      <a:pt x="1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7" y="0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  <a:moveTo>
                      <a:pt x="0" y="169"/>
                    </a:moveTo>
                    <a:lnTo>
                      <a:pt x="0" y="169"/>
                    </a:lnTo>
                    <a:lnTo>
                      <a:pt x="17" y="171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6" y="169"/>
                    </a:lnTo>
                    <a:lnTo>
                      <a:pt x="34" y="169"/>
                    </a:lnTo>
                    <a:lnTo>
                      <a:pt x="17" y="171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49" name="Freeform 9078"/>
              <p:cNvSpPr>
                <a:spLocks noEditPoints="1"/>
              </p:cNvSpPr>
              <p:nvPr/>
            </p:nvSpPr>
            <p:spPr bwMode="auto">
              <a:xfrm>
                <a:off x="2033" y="3045"/>
                <a:ext cx="38" cy="171"/>
              </a:xfrm>
              <a:custGeom>
                <a:avLst/>
                <a:gdLst>
                  <a:gd name="T0" fmla="*/ 38 w 38"/>
                  <a:gd name="T1" fmla="*/ 2 h 171"/>
                  <a:gd name="T2" fmla="*/ 36 w 38"/>
                  <a:gd name="T3" fmla="*/ 2 h 171"/>
                  <a:gd name="T4" fmla="*/ 19 w 38"/>
                  <a:gd name="T5" fmla="*/ 0 h 171"/>
                  <a:gd name="T6" fmla="*/ 2 w 38"/>
                  <a:gd name="T7" fmla="*/ 2 h 171"/>
                  <a:gd name="T8" fmla="*/ 2 w 38"/>
                  <a:gd name="T9" fmla="*/ 2 h 171"/>
                  <a:gd name="T10" fmla="*/ 2 w 38"/>
                  <a:gd name="T11" fmla="*/ 2 h 171"/>
                  <a:gd name="T12" fmla="*/ 2 w 38"/>
                  <a:gd name="T13" fmla="*/ 2 h 171"/>
                  <a:gd name="T14" fmla="*/ 2 w 38"/>
                  <a:gd name="T15" fmla="*/ 2 h 171"/>
                  <a:gd name="T16" fmla="*/ 0 w 38"/>
                  <a:gd name="T17" fmla="*/ 2 h 171"/>
                  <a:gd name="T18" fmla="*/ 0 w 38"/>
                  <a:gd name="T19" fmla="*/ 2 h 171"/>
                  <a:gd name="T20" fmla="*/ 0 w 38"/>
                  <a:gd name="T21" fmla="*/ 2 h 171"/>
                  <a:gd name="T22" fmla="*/ 0 w 38"/>
                  <a:gd name="T23" fmla="*/ 2 h 171"/>
                  <a:gd name="T24" fmla="*/ 0 w 38"/>
                  <a:gd name="T25" fmla="*/ 2 h 171"/>
                  <a:gd name="T26" fmla="*/ 2 w 38"/>
                  <a:gd name="T27" fmla="*/ 2 h 171"/>
                  <a:gd name="T28" fmla="*/ 19 w 38"/>
                  <a:gd name="T29" fmla="*/ 0 h 171"/>
                  <a:gd name="T30" fmla="*/ 36 w 38"/>
                  <a:gd name="T31" fmla="*/ 2 h 171"/>
                  <a:gd name="T32" fmla="*/ 38 w 38"/>
                  <a:gd name="T33" fmla="*/ 2 h 171"/>
                  <a:gd name="T34" fmla="*/ 38 w 38"/>
                  <a:gd name="T35" fmla="*/ 2 h 171"/>
                  <a:gd name="T36" fmla="*/ 38 w 38"/>
                  <a:gd name="T37" fmla="*/ 2 h 171"/>
                  <a:gd name="T38" fmla="*/ 38 w 38"/>
                  <a:gd name="T39" fmla="*/ 2 h 171"/>
                  <a:gd name="T40" fmla="*/ 38 w 38"/>
                  <a:gd name="T41" fmla="*/ 2 h 171"/>
                  <a:gd name="T42" fmla="*/ 38 w 38"/>
                  <a:gd name="T43" fmla="*/ 2 h 171"/>
                  <a:gd name="T44" fmla="*/ 38 w 38"/>
                  <a:gd name="T45" fmla="*/ 2 h 171"/>
                  <a:gd name="T46" fmla="*/ 38 w 38"/>
                  <a:gd name="T47" fmla="*/ 2 h 171"/>
                  <a:gd name="T48" fmla="*/ 38 w 38"/>
                  <a:gd name="T49" fmla="*/ 2 h 171"/>
                  <a:gd name="T50" fmla="*/ 2 w 38"/>
                  <a:gd name="T51" fmla="*/ 169 h 171"/>
                  <a:gd name="T52" fmla="*/ 2 w 38"/>
                  <a:gd name="T53" fmla="*/ 169 h 171"/>
                  <a:gd name="T54" fmla="*/ 19 w 38"/>
                  <a:gd name="T55" fmla="*/ 171 h 171"/>
                  <a:gd name="T56" fmla="*/ 36 w 38"/>
                  <a:gd name="T57" fmla="*/ 169 h 171"/>
                  <a:gd name="T58" fmla="*/ 38 w 38"/>
                  <a:gd name="T59" fmla="*/ 169 h 171"/>
                  <a:gd name="T60" fmla="*/ 38 w 38"/>
                  <a:gd name="T61" fmla="*/ 169 h 171"/>
                  <a:gd name="T62" fmla="*/ 38 w 38"/>
                  <a:gd name="T63" fmla="*/ 169 h 171"/>
                  <a:gd name="T64" fmla="*/ 38 w 38"/>
                  <a:gd name="T65" fmla="*/ 169 h 171"/>
                  <a:gd name="T66" fmla="*/ 38 w 38"/>
                  <a:gd name="T67" fmla="*/ 169 h 171"/>
                  <a:gd name="T68" fmla="*/ 38 w 38"/>
                  <a:gd name="T69" fmla="*/ 167 h 171"/>
                  <a:gd name="T70" fmla="*/ 38 w 38"/>
                  <a:gd name="T71" fmla="*/ 167 h 171"/>
                  <a:gd name="T72" fmla="*/ 38 w 38"/>
                  <a:gd name="T73" fmla="*/ 167 h 171"/>
                  <a:gd name="T74" fmla="*/ 38 w 38"/>
                  <a:gd name="T75" fmla="*/ 167 h 171"/>
                  <a:gd name="T76" fmla="*/ 36 w 38"/>
                  <a:gd name="T77" fmla="*/ 169 h 171"/>
                  <a:gd name="T78" fmla="*/ 19 w 38"/>
                  <a:gd name="T79" fmla="*/ 171 h 171"/>
                  <a:gd name="T80" fmla="*/ 2 w 38"/>
                  <a:gd name="T81" fmla="*/ 169 h 171"/>
                  <a:gd name="T82" fmla="*/ 0 w 38"/>
                  <a:gd name="T83" fmla="*/ 167 h 171"/>
                  <a:gd name="T84" fmla="*/ 0 w 38"/>
                  <a:gd name="T85" fmla="*/ 167 h 171"/>
                  <a:gd name="T86" fmla="*/ 0 w 38"/>
                  <a:gd name="T87" fmla="*/ 167 h 171"/>
                  <a:gd name="T88" fmla="*/ 0 w 38"/>
                  <a:gd name="T89" fmla="*/ 167 h 171"/>
                  <a:gd name="T90" fmla="*/ 0 w 38"/>
                  <a:gd name="T91" fmla="*/ 169 h 171"/>
                  <a:gd name="T92" fmla="*/ 2 w 38"/>
                  <a:gd name="T93" fmla="*/ 169 h 171"/>
                  <a:gd name="T94" fmla="*/ 2 w 38"/>
                  <a:gd name="T95" fmla="*/ 169 h 171"/>
                  <a:gd name="T96" fmla="*/ 2 w 38"/>
                  <a:gd name="T97" fmla="*/ 169 h 171"/>
                  <a:gd name="T98" fmla="*/ 2 w 38"/>
                  <a:gd name="T99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71">
                    <a:moveTo>
                      <a:pt x="38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2" y="169"/>
                    </a:moveTo>
                    <a:lnTo>
                      <a:pt x="2" y="169"/>
                    </a:lnTo>
                    <a:lnTo>
                      <a:pt x="19" y="171"/>
                    </a:lnTo>
                    <a:lnTo>
                      <a:pt x="36" y="169"/>
                    </a:lnTo>
                    <a:lnTo>
                      <a:pt x="38" y="169"/>
                    </a:lnTo>
                    <a:lnTo>
                      <a:pt x="38" y="169"/>
                    </a:lnTo>
                    <a:lnTo>
                      <a:pt x="38" y="169"/>
                    </a:lnTo>
                    <a:lnTo>
                      <a:pt x="38" y="169"/>
                    </a:lnTo>
                    <a:lnTo>
                      <a:pt x="38" y="169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9"/>
                    </a:lnTo>
                    <a:lnTo>
                      <a:pt x="19" y="171"/>
                    </a:lnTo>
                    <a:lnTo>
                      <a:pt x="2" y="169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2" y="169"/>
                    </a:lnTo>
                    <a:lnTo>
                      <a:pt x="2" y="169"/>
                    </a:lnTo>
                    <a:lnTo>
                      <a:pt x="2" y="169"/>
                    </a:lnTo>
                    <a:close/>
                  </a:path>
                </a:pathLst>
              </a:cu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50" name="Freeform 9079"/>
              <p:cNvSpPr>
                <a:spLocks noEditPoints="1"/>
              </p:cNvSpPr>
              <p:nvPr/>
            </p:nvSpPr>
            <p:spPr bwMode="auto">
              <a:xfrm>
                <a:off x="2033" y="3045"/>
                <a:ext cx="38" cy="171"/>
              </a:xfrm>
              <a:custGeom>
                <a:avLst/>
                <a:gdLst>
                  <a:gd name="T0" fmla="*/ 38 w 38"/>
                  <a:gd name="T1" fmla="*/ 2 h 171"/>
                  <a:gd name="T2" fmla="*/ 36 w 38"/>
                  <a:gd name="T3" fmla="*/ 2 h 171"/>
                  <a:gd name="T4" fmla="*/ 19 w 38"/>
                  <a:gd name="T5" fmla="*/ 0 h 171"/>
                  <a:gd name="T6" fmla="*/ 2 w 38"/>
                  <a:gd name="T7" fmla="*/ 2 h 171"/>
                  <a:gd name="T8" fmla="*/ 0 w 38"/>
                  <a:gd name="T9" fmla="*/ 2 h 171"/>
                  <a:gd name="T10" fmla="*/ 0 w 38"/>
                  <a:gd name="T11" fmla="*/ 3 h 171"/>
                  <a:gd name="T12" fmla="*/ 0 w 38"/>
                  <a:gd name="T13" fmla="*/ 3 h 171"/>
                  <a:gd name="T14" fmla="*/ 0 w 38"/>
                  <a:gd name="T15" fmla="*/ 3 h 171"/>
                  <a:gd name="T16" fmla="*/ 0 w 38"/>
                  <a:gd name="T17" fmla="*/ 3 h 171"/>
                  <a:gd name="T18" fmla="*/ 0 w 38"/>
                  <a:gd name="T19" fmla="*/ 3 h 171"/>
                  <a:gd name="T20" fmla="*/ 0 w 38"/>
                  <a:gd name="T21" fmla="*/ 3 h 171"/>
                  <a:gd name="T22" fmla="*/ 0 w 38"/>
                  <a:gd name="T23" fmla="*/ 3 h 171"/>
                  <a:gd name="T24" fmla="*/ 0 w 38"/>
                  <a:gd name="T25" fmla="*/ 3 h 171"/>
                  <a:gd name="T26" fmla="*/ 2 w 38"/>
                  <a:gd name="T27" fmla="*/ 2 h 171"/>
                  <a:gd name="T28" fmla="*/ 19 w 38"/>
                  <a:gd name="T29" fmla="*/ 0 h 171"/>
                  <a:gd name="T30" fmla="*/ 36 w 38"/>
                  <a:gd name="T31" fmla="*/ 2 h 171"/>
                  <a:gd name="T32" fmla="*/ 38 w 38"/>
                  <a:gd name="T33" fmla="*/ 3 h 171"/>
                  <a:gd name="T34" fmla="*/ 38 w 38"/>
                  <a:gd name="T35" fmla="*/ 3 h 171"/>
                  <a:gd name="T36" fmla="*/ 38 w 38"/>
                  <a:gd name="T37" fmla="*/ 3 h 171"/>
                  <a:gd name="T38" fmla="*/ 38 w 38"/>
                  <a:gd name="T39" fmla="*/ 3 h 171"/>
                  <a:gd name="T40" fmla="*/ 38 w 38"/>
                  <a:gd name="T41" fmla="*/ 3 h 171"/>
                  <a:gd name="T42" fmla="*/ 38 w 38"/>
                  <a:gd name="T43" fmla="*/ 3 h 171"/>
                  <a:gd name="T44" fmla="*/ 38 w 38"/>
                  <a:gd name="T45" fmla="*/ 3 h 171"/>
                  <a:gd name="T46" fmla="*/ 38 w 38"/>
                  <a:gd name="T47" fmla="*/ 3 h 171"/>
                  <a:gd name="T48" fmla="*/ 38 w 38"/>
                  <a:gd name="T49" fmla="*/ 2 h 171"/>
                  <a:gd name="T50" fmla="*/ 0 w 38"/>
                  <a:gd name="T51" fmla="*/ 167 h 171"/>
                  <a:gd name="T52" fmla="*/ 2 w 38"/>
                  <a:gd name="T53" fmla="*/ 169 h 171"/>
                  <a:gd name="T54" fmla="*/ 19 w 38"/>
                  <a:gd name="T55" fmla="*/ 171 h 171"/>
                  <a:gd name="T56" fmla="*/ 36 w 38"/>
                  <a:gd name="T57" fmla="*/ 169 h 171"/>
                  <a:gd name="T58" fmla="*/ 38 w 38"/>
                  <a:gd name="T59" fmla="*/ 167 h 171"/>
                  <a:gd name="T60" fmla="*/ 38 w 38"/>
                  <a:gd name="T61" fmla="*/ 167 h 171"/>
                  <a:gd name="T62" fmla="*/ 38 w 38"/>
                  <a:gd name="T63" fmla="*/ 167 h 171"/>
                  <a:gd name="T64" fmla="*/ 38 w 38"/>
                  <a:gd name="T65" fmla="*/ 167 h 171"/>
                  <a:gd name="T66" fmla="*/ 38 w 38"/>
                  <a:gd name="T67" fmla="*/ 167 h 171"/>
                  <a:gd name="T68" fmla="*/ 38 w 38"/>
                  <a:gd name="T69" fmla="*/ 167 h 171"/>
                  <a:gd name="T70" fmla="*/ 38 w 38"/>
                  <a:gd name="T71" fmla="*/ 167 h 171"/>
                  <a:gd name="T72" fmla="*/ 38 w 38"/>
                  <a:gd name="T73" fmla="*/ 167 h 171"/>
                  <a:gd name="T74" fmla="*/ 38 w 38"/>
                  <a:gd name="T75" fmla="*/ 167 h 171"/>
                  <a:gd name="T76" fmla="*/ 36 w 38"/>
                  <a:gd name="T77" fmla="*/ 167 h 171"/>
                  <a:gd name="T78" fmla="*/ 19 w 38"/>
                  <a:gd name="T79" fmla="*/ 169 h 171"/>
                  <a:gd name="T80" fmla="*/ 2 w 38"/>
                  <a:gd name="T81" fmla="*/ 167 h 171"/>
                  <a:gd name="T82" fmla="*/ 0 w 38"/>
                  <a:gd name="T83" fmla="*/ 167 h 171"/>
                  <a:gd name="T84" fmla="*/ 0 w 38"/>
                  <a:gd name="T85" fmla="*/ 167 h 171"/>
                  <a:gd name="T86" fmla="*/ 0 w 38"/>
                  <a:gd name="T87" fmla="*/ 167 h 171"/>
                  <a:gd name="T88" fmla="*/ 0 w 38"/>
                  <a:gd name="T89" fmla="*/ 167 h 171"/>
                  <a:gd name="T90" fmla="*/ 0 w 38"/>
                  <a:gd name="T91" fmla="*/ 167 h 171"/>
                  <a:gd name="T92" fmla="*/ 0 w 38"/>
                  <a:gd name="T93" fmla="*/ 167 h 171"/>
                  <a:gd name="T94" fmla="*/ 0 w 38"/>
                  <a:gd name="T95" fmla="*/ 167 h 171"/>
                  <a:gd name="T96" fmla="*/ 0 w 38"/>
                  <a:gd name="T97" fmla="*/ 167 h 171"/>
                  <a:gd name="T98" fmla="*/ 0 w 38"/>
                  <a:gd name="T99" fmla="*/ 167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71">
                    <a:moveTo>
                      <a:pt x="38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2"/>
                    </a:lnTo>
                    <a:close/>
                    <a:moveTo>
                      <a:pt x="0" y="167"/>
                    </a:moveTo>
                    <a:lnTo>
                      <a:pt x="2" y="169"/>
                    </a:lnTo>
                    <a:lnTo>
                      <a:pt x="19" y="171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2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FF19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51" name="Freeform 9080"/>
              <p:cNvSpPr>
                <a:spLocks noEditPoints="1"/>
              </p:cNvSpPr>
              <p:nvPr/>
            </p:nvSpPr>
            <p:spPr bwMode="auto">
              <a:xfrm>
                <a:off x="2033" y="3045"/>
                <a:ext cx="40" cy="169"/>
              </a:xfrm>
              <a:custGeom>
                <a:avLst/>
                <a:gdLst>
                  <a:gd name="T0" fmla="*/ 38 w 40"/>
                  <a:gd name="T1" fmla="*/ 3 h 169"/>
                  <a:gd name="T2" fmla="*/ 36 w 40"/>
                  <a:gd name="T3" fmla="*/ 2 h 169"/>
                  <a:gd name="T4" fmla="*/ 19 w 40"/>
                  <a:gd name="T5" fmla="*/ 0 h 169"/>
                  <a:gd name="T6" fmla="*/ 2 w 40"/>
                  <a:gd name="T7" fmla="*/ 2 h 169"/>
                  <a:gd name="T8" fmla="*/ 0 w 40"/>
                  <a:gd name="T9" fmla="*/ 3 h 169"/>
                  <a:gd name="T10" fmla="*/ 0 w 40"/>
                  <a:gd name="T11" fmla="*/ 3 h 169"/>
                  <a:gd name="T12" fmla="*/ 0 w 40"/>
                  <a:gd name="T13" fmla="*/ 3 h 169"/>
                  <a:gd name="T14" fmla="*/ 0 w 40"/>
                  <a:gd name="T15" fmla="*/ 3 h 169"/>
                  <a:gd name="T16" fmla="*/ 0 w 40"/>
                  <a:gd name="T17" fmla="*/ 3 h 169"/>
                  <a:gd name="T18" fmla="*/ 0 w 40"/>
                  <a:gd name="T19" fmla="*/ 3 h 169"/>
                  <a:gd name="T20" fmla="*/ 0 w 40"/>
                  <a:gd name="T21" fmla="*/ 3 h 169"/>
                  <a:gd name="T22" fmla="*/ 0 w 40"/>
                  <a:gd name="T23" fmla="*/ 3 h 169"/>
                  <a:gd name="T24" fmla="*/ 0 w 40"/>
                  <a:gd name="T25" fmla="*/ 3 h 169"/>
                  <a:gd name="T26" fmla="*/ 2 w 40"/>
                  <a:gd name="T27" fmla="*/ 3 h 169"/>
                  <a:gd name="T28" fmla="*/ 19 w 40"/>
                  <a:gd name="T29" fmla="*/ 2 h 169"/>
                  <a:gd name="T30" fmla="*/ 36 w 40"/>
                  <a:gd name="T31" fmla="*/ 3 h 169"/>
                  <a:gd name="T32" fmla="*/ 40 w 40"/>
                  <a:gd name="T33" fmla="*/ 3 h 169"/>
                  <a:gd name="T34" fmla="*/ 40 w 40"/>
                  <a:gd name="T35" fmla="*/ 3 h 169"/>
                  <a:gd name="T36" fmla="*/ 38 w 40"/>
                  <a:gd name="T37" fmla="*/ 3 h 169"/>
                  <a:gd name="T38" fmla="*/ 38 w 40"/>
                  <a:gd name="T39" fmla="*/ 3 h 169"/>
                  <a:gd name="T40" fmla="*/ 38 w 40"/>
                  <a:gd name="T41" fmla="*/ 3 h 169"/>
                  <a:gd name="T42" fmla="*/ 38 w 40"/>
                  <a:gd name="T43" fmla="*/ 3 h 169"/>
                  <a:gd name="T44" fmla="*/ 38 w 40"/>
                  <a:gd name="T45" fmla="*/ 3 h 169"/>
                  <a:gd name="T46" fmla="*/ 38 w 40"/>
                  <a:gd name="T47" fmla="*/ 3 h 169"/>
                  <a:gd name="T48" fmla="*/ 38 w 40"/>
                  <a:gd name="T49" fmla="*/ 3 h 169"/>
                  <a:gd name="T50" fmla="*/ 0 w 40"/>
                  <a:gd name="T51" fmla="*/ 167 h 169"/>
                  <a:gd name="T52" fmla="*/ 2 w 40"/>
                  <a:gd name="T53" fmla="*/ 167 h 169"/>
                  <a:gd name="T54" fmla="*/ 19 w 40"/>
                  <a:gd name="T55" fmla="*/ 169 h 169"/>
                  <a:gd name="T56" fmla="*/ 36 w 40"/>
                  <a:gd name="T57" fmla="*/ 167 h 169"/>
                  <a:gd name="T58" fmla="*/ 38 w 40"/>
                  <a:gd name="T59" fmla="*/ 167 h 169"/>
                  <a:gd name="T60" fmla="*/ 38 w 40"/>
                  <a:gd name="T61" fmla="*/ 167 h 169"/>
                  <a:gd name="T62" fmla="*/ 38 w 40"/>
                  <a:gd name="T63" fmla="*/ 167 h 169"/>
                  <a:gd name="T64" fmla="*/ 38 w 40"/>
                  <a:gd name="T65" fmla="*/ 167 h 169"/>
                  <a:gd name="T66" fmla="*/ 38 w 40"/>
                  <a:gd name="T67" fmla="*/ 167 h 169"/>
                  <a:gd name="T68" fmla="*/ 38 w 40"/>
                  <a:gd name="T69" fmla="*/ 167 h 169"/>
                  <a:gd name="T70" fmla="*/ 38 w 40"/>
                  <a:gd name="T71" fmla="*/ 167 h 169"/>
                  <a:gd name="T72" fmla="*/ 40 w 40"/>
                  <a:gd name="T73" fmla="*/ 167 h 169"/>
                  <a:gd name="T74" fmla="*/ 40 w 40"/>
                  <a:gd name="T75" fmla="*/ 167 h 169"/>
                  <a:gd name="T76" fmla="*/ 36 w 40"/>
                  <a:gd name="T77" fmla="*/ 167 h 169"/>
                  <a:gd name="T78" fmla="*/ 19 w 40"/>
                  <a:gd name="T79" fmla="*/ 169 h 169"/>
                  <a:gd name="T80" fmla="*/ 2 w 40"/>
                  <a:gd name="T81" fmla="*/ 167 h 169"/>
                  <a:gd name="T82" fmla="*/ 0 w 40"/>
                  <a:gd name="T83" fmla="*/ 167 h 169"/>
                  <a:gd name="T84" fmla="*/ 0 w 40"/>
                  <a:gd name="T85" fmla="*/ 167 h 169"/>
                  <a:gd name="T86" fmla="*/ 0 w 40"/>
                  <a:gd name="T87" fmla="*/ 167 h 169"/>
                  <a:gd name="T88" fmla="*/ 0 w 40"/>
                  <a:gd name="T89" fmla="*/ 167 h 169"/>
                  <a:gd name="T90" fmla="*/ 0 w 40"/>
                  <a:gd name="T91" fmla="*/ 167 h 169"/>
                  <a:gd name="T92" fmla="*/ 0 w 40"/>
                  <a:gd name="T93" fmla="*/ 167 h 169"/>
                  <a:gd name="T94" fmla="*/ 0 w 40"/>
                  <a:gd name="T95" fmla="*/ 167 h 169"/>
                  <a:gd name="T96" fmla="*/ 0 w 40"/>
                  <a:gd name="T97" fmla="*/ 167 h 169"/>
                  <a:gd name="T98" fmla="*/ 0 w 40"/>
                  <a:gd name="T99" fmla="*/ 1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169">
                    <a:moveTo>
                      <a:pt x="38" y="3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19" y="2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  <a:moveTo>
                      <a:pt x="0" y="167"/>
                    </a:moveTo>
                    <a:lnTo>
                      <a:pt x="2" y="167"/>
                    </a:lnTo>
                    <a:lnTo>
                      <a:pt x="19" y="169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40" y="167"/>
                    </a:lnTo>
                    <a:lnTo>
                      <a:pt x="40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2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FF19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52" name="Freeform 9081"/>
              <p:cNvSpPr>
                <a:spLocks noEditPoints="1"/>
              </p:cNvSpPr>
              <p:nvPr/>
            </p:nvSpPr>
            <p:spPr bwMode="auto">
              <a:xfrm>
                <a:off x="2031" y="3047"/>
                <a:ext cx="42" cy="167"/>
              </a:xfrm>
              <a:custGeom>
                <a:avLst/>
                <a:gdLst>
                  <a:gd name="T0" fmla="*/ 42 w 42"/>
                  <a:gd name="T1" fmla="*/ 1 h 167"/>
                  <a:gd name="T2" fmla="*/ 38 w 42"/>
                  <a:gd name="T3" fmla="*/ 1 h 167"/>
                  <a:gd name="T4" fmla="*/ 21 w 42"/>
                  <a:gd name="T5" fmla="*/ 0 h 167"/>
                  <a:gd name="T6" fmla="*/ 4 w 42"/>
                  <a:gd name="T7" fmla="*/ 1 h 167"/>
                  <a:gd name="T8" fmla="*/ 2 w 42"/>
                  <a:gd name="T9" fmla="*/ 1 h 167"/>
                  <a:gd name="T10" fmla="*/ 2 w 42"/>
                  <a:gd name="T11" fmla="*/ 1 h 167"/>
                  <a:gd name="T12" fmla="*/ 2 w 42"/>
                  <a:gd name="T13" fmla="*/ 1 h 167"/>
                  <a:gd name="T14" fmla="*/ 2 w 42"/>
                  <a:gd name="T15" fmla="*/ 1 h 167"/>
                  <a:gd name="T16" fmla="*/ 0 w 42"/>
                  <a:gd name="T17" fmla="*/ 1 h 167"/>
                  <a:gd name="T18" fmla="*/ 0 w 42"/>
                  <a:gd name="T19" fmla="*/ 1 h 167"/>
                  <a:gd name="T20" fmla="*/ 0 w 42"/>
                  <a:gd name="T21" fmla="*/ 1 h 167"/>
                  <a:gd name="T22" fmla="*/ 0 w 42"/>
                  <a:gd name="T23" fmla="*/ 1 h 167"/>
                  <a:gd name="T24" fmla="*/ 0 w 42"/>
                  <a:gd name="T25" fmla="*/ 1 h 167"/>
                  <a:gd name="T26" fmla="*/ 4 w 42"/>
                  <a:gd name="T27" fmla="*/ 1 h 167"/>
                  <a:gd name="T28" fmla="*/ 21 w 42"/>
                  <a:gd name="T29" fmla="*/ 0 h 167"/>
                  <a:gd name="T30" fmla="*/ 38 w 42"/>
                  <a:gd name="T31" fmla="*/ 1 h 167"/>
                  <a:gd name="T32" fmla="*/ 42 w 42"/>
                  <a:gd name="T33" fmla="*/ 1 h 167"/>
                  <a:gd name="T34" fmla="*/ 42 w 42"/>
                  <a:gd name="T35" fmla="*/ 1 h 167"/>
                  <a:gd name="T36" fmla="*/ 42 w 42"/>
                  <a:gd name="T37" fmla="*/ 1 h 167"/>
                  <a:gd name="T38" fmla="*/ 42 w 42"/>
                  <a:gd name="T39" fmla="*/ 1 h 167"/>
                  <a:gd name="T40" fmla="*/ 42 w 42"/>
                  <a:gd name="T41" fmla="*/ 1 h 167"/>
                  <a:gd name="T42" fmla="*/ 42 w 42"/>
                  <a:gd name="T43" fmla="*/ 1 h 167"/>
                  <a:gd name="T44" fmla="*/ 42 w 42"/>
                  <a:gd name="T45" fmla="*/ 1 h 167"/>
                  <a:gd name="T46" fmla="*/ 42 w 42"/>
                  <a:gd name="T47" fmla="*/ 1 h 167"/>
                  <a:gd name="T48" fmla="*/ 42 w 42"/>
                  <a:gd name="T49" fmla="*/ 1 h 167"/>
                  <a:gd name="T50" fmla="*/ 2 w 42"/>
                  <a:gd name="T51" fmla="*/ 165 h 167"/>
                  <a:gd name="T52" fmla="*/ 4 w 42"/>
                  <a:gd name="T53" fmla="*/ 165 h 167"/>
                  <a:gd name="T54" fmla="*/ 21 w 42"/>
                  <a:gd name="T55" fmla="*/ 167 h 167"/>
                  <a:gd name="T56" fmla="*/ 38 w 42"/>
                  <a:gd name="T57" fmla="*/ 165 h 167"/>
                  <a:gd name="T58" fmla="*/ 42 w 42"/>
                  <a:gd name="T59" fmla="*/ 165 h 167"/>
                  <a:gd name="T60" fmla="*/ 42 w 42"/>
                  <a:gd name="T61" fmla="*/ 165 h 167"/>
                  <a:gd name="T62" fmla="*/ 42 w 42"/>
                  <a:gd name="T63" fmla="*/ 165 h 167"/>
                  <a:gd name="T64" fmla="*/ 42 w 42"/>
                  <a:gd name="T65" fmla="*/ 165 h 167"/>
                  <a:gd name="T66" fmla="*/ 42 w 42"/>
                  <a:gd name="T67" fmla="*/ 165 h 167"/>
                  <a:gd name="T68" fmla="*/ 42 w 42"/>
                  <a:gd name="T69" fmla="*/ 165 h 167"/>
                  <a:gd name="T70" fmla="*/ 42 w 42"/>
                  <a:gd name="T71" fmla="*/ 163 h 167"/>
                  <a:gd name="T72" fmla="*/ 42 w 42"/>
                  <a:gd name="T73" fmla="*/ 163 h 167"/>
                  <a:gd name="T74" fmla="*/ 42 w 42"/>
                  <a:gd name="T75" fmla="*/ 163 h 167"/>
                  <a:gd name="T76" fmla="*/ 38 w 42"/>
                  <a:gd name="T77" fmla="*/ 165 h 167"/>
                  <a:gd name="T78" fmla="*/ 21 w 42"/>
                  <a:gd name="T79" fmla="*/ 167 h 167"/>
                  <a:gd name="T80" fmla="*/ 4 w 42"/>
                  <a:gd name="T81" fmla="*/ 165 h 167"/>
                  <a:gd name="T82" fmla="*/ 0 w 42"/>
                  <a:gd name="T83" fmla="*/ 163 h 167"/>
                  <a:gd name="T84" fmla="*/ 0 w 42"/>
                  <a:gd name="T85" fmla="*/ 163 h 167"/>
                  <a:gd name="T86" fmla="*/ 0 w 42"/>
                  <a:gd name="T87" fmla="*/ 163 h 167"/>
                  <a:gd name="T88" fmla="*/ 0 w 42"/>
                  <a:gd name="T89" fmla="*/ 165 h 167"/>
                  <a:gd name="T90" fmla="*/ 0 w 42"/>
                  <a:gd name="T91" fmla="*/ 165 h 167"/>
                  <a:gd name="T92" fmla="*/ 2 w 42"/>
                  <a:gd name="T93" fmla="*/ 165 h 167"/>
                  <a:gd name="T94" fmla="*/ 2 w 42"/>
                  <a:gd name="T95" fmla="*/ 165 h 167"/>
                  <a:gd name="T96" fmla="*/ 2 w 42"/>
                  <a:gd name="T97" fmla="*/ 165 h 167"/>
                  <a:gd name="T98" fmla="*/ 2 w 42"/>
                  <a:gd name="T99" fmla="*/ 16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7">
                    <a:moveTo>
                      <a:pt x="42" y="1"/>
                    </a:moveTo>
                    <a:lnTo>
                      <a:pt x="38" y="1"/>
                    </a:lnTo>
                    <a:lnTo>
                      <a:pt x="21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21" y="0"/>
                    </a:lnTo>
                    <a:lnTo>
                      <a:pt x="38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  <a:moveTo>
                      <a:pt x="2" y="165"/>
                    </a:moveTo>
                    <a:lnTo>
                      <a:pt x="4" y="165"/>
                    </a:lnTo>
                    <a:lnTo>
                      <a:pt x="21" y="167"/>
                    </a:lnTo>
                    <a:lnTo>
                      <a:pt x="38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5"/>
                    </a:lnTo>
                    <a:lnTo>
                      <a:pt x="21" y="167"/>
                    </a:lnTo>
                    <a:lnTo>
                      <a:pt x="4" y="165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2" y="165"/>
                    </a:lnTo>
                    <a:lnTo>
                      <a:pt x="2" y="165"/>
                    </a:lnTo>
                    <a:lnTo>
                      <a:pt x="2" y="165"/>
                    </a:lnTo>
                    <a:lnTo>
                      <a:pt x="2" y="165"/>
                    </a:lnTo>
                    <a:close/>
                  </a:path>
                </a:pathLst>
              </a:custGeom>
              <a:solidFill>
                <a:srgbClr val="FF1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53" name="Freeform 9082"/>
              <p:cNvSpPr>
                <a:spLocks noEditPoints="1"/>
              </p:cNvSpPr>
              <p:nvPr/>
            </p:nvSpPr>
            <p:spPr bwMode="auto">
              <a:xfrm>
                <a:off x="2031" y="3047"/>
                <a:ext cx="42" cy="167"/>
              </a:xfrm>
              <a:custGeom>
                <a:avLst/>
                <a:gdLst>
                  <a:gd name="T0" fmla="*/ 42 w 42"/>
                  <a:gd name="T1" fmla="*/ 1 h 167"/>
                  <a:gd name="T2" fmla="*/ 38 w 42"/>
                  <a:gd name="T3" fmla="*/ 1 h 167"/>
                  <a:gd name="T4" fmla="*/ 21 w 42"/>
                  <a:gd name="T5" fmla="*/ 0 h 167"/>
                  <a:gd name="T6" fmla="*/ 4 w 42"/>
                  <a:gd name="T7" fmla="*/ 1 h 167"/>
                  <a:gd name="T8" fmla="*/ 0 w 42"/>
                  <a:gd name="T9" fmla="*/ 1 h 167"/>
                  <a:gd name="T10" fmla="*/ 0 w 42"/>
                  <a:gd name="T11" fmla="*/ 1 h 167"/>
                  <a:gd name="T12" fmla="*/ 0 w 42"/>
                  <a:gd name="T13" fmla="*/ 1 h 167"/>
                  <a:gd name="T14" fmla="*/ 0 w 42"/>
                  <a:gd name="T15" fmla="*/ 3 h 167"/>
                  <a:gd name="T16" fmla="*/ 0 w 42"/>
                  <a:gd name="T17" fmla="*/ 3 h 167"/>
                  <a:gd name="T18" fmla="*/ 0 w 42"/>
                  <a:gd name="T19" fmla="*/ 3 h 167"/>
                  <a:gd name="T20" fmla="*/ 0 w 42"/>
                  <a:gd name="T21" fmla="*/ 3 h 167"/>
                  <a:gd name="T22" fmla="*/ 0 w 42"/>
                  <a:gd name="T23" fmla="*/ 3 h 167"/>
                  <a:gd name="T24" fmla="*/ 0 w 42"/>
                  <a:gd name="T25" fmla="*/ 3 h 167"/>
                  <a:gd name="T26" fmla="*/ 4 w 42"/>
                  <a:gd name="T27" fmla="*/ 1 h 167"/>
                  <a:gd name="T28" fmla="*/ 21 w 42"/>
                  <a:gd name="T29" fmla="*/ 0 h 167"/>
                  <a:gd name="T30" fmla="*/ 38 w 42"/>
                  <a:gd name="T31" fmla="*/ 1 h 167"/>
                  <a:gd name="T32" fmla="*/ 42 w 42"/>
                  <a:gd name="T33" fmla="*/ 3 h 167"/>
                  <a:gd name="T34" fmla="*/ 42 w 42"/>
                  <a:gd name="T35" fmla="*/ 3 h 167"/>
                  <a:gd name="T36" fmla="*/ 42 w 42"/>
                  <a:gd name="T37" fmla="*/ 3 h 167"/>
                  <a:gd name="T38" fmla="*/ 42 w 42"/>
                  <a:gd name="T39" fmla="*/ 3 h 167"/>
                  <a:gd name="T40" fmla="*/ 42 w 42"/>
                  <a:gd name="T41" fmla="*/ 3 h 167"/>
                  <a:gd name="T42" fmla="*/ 42 w 42"/>
                  <a:gd name="T43" fmla="*/ 3 h 167"/>
                  <a:gd name="T44" fmla="*/ 42 w 42"/>
                  <a:gd name="T45" fmla="*/ 1 h 167"/>
                  <a:gd name="T46" fmla="*/ 42 w 42"/>
                  <a:gd name="T47" fmla="*/ 1 h 167"/>
                  <a:gd name="T48" fmla="*/ 42 w 42"/>
                  <a:gd name="T49" fmla="*/ 1 h 167"/>
                  <a:gd name="T50" fmla="*/ 0 w 42"/>
                  <a:gd name="T51" fmla="*/ 163 h 167"/>
                  <a:gd name="T52" fmla="*/ 4 w 42"/>
                  <a:gd name="T53" fmla="*/ 165 h 167"/>
                  <a:gd name="T54" fmla="*/ 21 w 42"/>
                  <a:gd name="T55" fmla="*/ 167 h 167"/>
                  <a:gd name="T56" fmla="*/ 38 w 42"/>
                  <a:gd name="T57" fmla="*/ 165 h 167"/>
                  <a:gd name="T58" fmla="*/ 42 w 42"/>
                  <a:gd name="T59" fmla="*/ 163 h 167"/>
                  <a:gd name="T60" fmla="*/ 42 w 42"/>
                  <a:gd name="T61" fmla="*/ 163 h 167"/>
                  <a:gd name="T62" fmla="*/ 42 w 42"/>
                  <a:gd name="T63" fmla="*/ 163 h 167"/>
                  <a:gd name="T64" fmla="*/ 42 w 42"/>
                  <a:gd name="T65" fmla="*/ 163 h 167"/>
                  <a:gd name="T66" fmla="*/ 42 w 42"/>
                  <a:gd name="T67" fmla="*/ 163 h 167"/>
                  <a:gd name="T68" fmla="*/ 42 w 42"/>
                  <a:gd name="T69" fmla="*/ 163 h 167"/>
                  <a:gd name="T70" fmla="*/ 42 w 42"/>
                  <a:gd name="T71" fmla="*/ 163 h 167"/>
                  <a:gd name="T72" fmla="*/ 42 w 42"/>
                  <a:gd name="T73" fmla="*/ 163 h 167"/>
                  <a:gd name="T74" fmla="*/ 42 w 42"/>
                  <a:gd name="T75" fmla="*/ 163 h 167"/>
                  <a:gd name="T76" fmla="*/ 38 w 42"/>
                  <a:gd name="T77" fmla="*/ 165 h 167"/>
                  <a:gd name="T78" fmla="*/ 21 w 42"/>
                  <a:gd name="T79" fmla="*/ 167 h 167"/>
                  <a:gd name="T80" fmla="*/ 4 w 42"/>
                  <a:gd name="T81" fmla="*/ 165 h 167"/>
                  <a:gd name="T82" fmla="*/ 0 w 42"/>
                  <a:gd name="T83" fmla="*/ 163 h 167"/>
                  <a:gd name="T84" fmla="*/ 0 w 42"/>
                  <a:gd name="T85" fmla="*/ 163 h 167"/>
                  <a:gd name="T86" fmla="*/ 0 w 42"/>
                  <a:gd name="T87" fmla="*/ 163 h 167"/>
                  <a:gd name="T88" fmla="*/ 0 w 42"/>
                  <a:gd name="T89" fmla="*/ 163 h 167"/>
                  <a:gd name="T90" fmla="*/ 0 w 42"/>
                  <a:gd name="T91" fmla="*/ 163 h 167"/>
                  <a:gd name="T92" fmla="*/ 0 w 42"/>
                  <a:gd name="T93" fmla="*/ 163 h 167"/>
                  <a:gd name="T94" fmla="*/ 0 w 42"/>
                  <a:gd name="T95" fmla="*/ 163 h 167"/>
                  <a:gd name="T96" fmla="*/ 0 w 42"/>
                  <a:gd name="T97" fmla="*/ 163 h 167"/>
                  <a:gd name="T98" fmla="*/ 0 w 42"/>
                  <a:gd name="T99" fmla="*/ 16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7">
                    <a:moveTo>
                      <a:pt x="42" y="1"/>
                    </a:moveTo>
                    <a:lnTo>
                      <a:pt x="38" y="1"/>
                    </a:lnTo>
                    <a:lnTo>
                      <a:pt x="21" y="0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1"/>
                    </a:lnTo>
                    <a:lnTo>
                      <a:pt x="21" y="0"/>
                    </a:lnTo>
                    <a:lnTo>
                      <a:pt x="38" y="1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  <a:moveTo>
                      <a:pt x="0" y="163"/>
                    </a:moveTo>
                    <a:lnTo>
                      <a:pt x="4" y="165"/>
                    </a:lnTo>
                    <a:lnTo>
                      <a:pt x="21" y="167"/>
                    </a:lnTo>
                    <a:lnTo>
                      <a:pt x="38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5"/>
                    </a:lnTo>
                    <a:lnTo>
                      <a:pt x="21" y="167"/>
                    </a:lnTo>
                    <a:lnTo>
                      <a:pt x="4" y="165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54" name="Freeform 9083"/>
              <p:cNvSpPr>
                <a:spLocks noEditPoints="1"/>
              </p:cNvSpPr>
              <p:nvPr/>
            </p:nvSpPr>
            <p:spPr bwMode="auto">
              <a:xfrm>
                <a:off x="2031" y="3047"/>
                <a:ext cx="42" cy="167"/>
              </a:xfrm>
              <a:custGeom>
                <a:avLst/>
                <a:gdLst>
                  <a:gd name="T0" fmla="*/ 42 w 42"/>
                  <a:gd name="T1" fmla="*/ 3 h 167"/>
                  <a:gd name="T2" fmla="*/ 38 w 42"/>
                  <a:gd name="T3" fmla="*/ 1 h 167"/>
                  <a:gd name="T4" fmla="*/ 21 w 42"/>
                  <a:gd name="T5" fmla="*/ 0 h 167"/>
                  <a:gd name="T6" fmla="*/ 4 w 42"/>
                  <a:gd name="T7" fmla="*/ 1 h 167"/>
                  <a:gd name="T8" fmla="*/ 0 w 42"/>
                  <a:gd name="T9" fmla="*/ 3 h 167"/>
                  <a:gd name="T10" fmla="*/ 0 w 42"/>
                  <a:gd name="T11" fmla="*/ 3 h 167"/>
                  <a:gd name="T12" fmla="*/ 0 w 42"/>
                  <a:gd name="T13" fmla="*/ 3 h 167"/>
                  <a:gd name="T14" fmla="*/ 0 w 42"/>
                  <a:gd name="T15" fmla="*/ 3 h 167"/>
                  <a:gd name="T16" fmla="*/ 0 w 42"/>
                  <a:gd name="T17" fmla="*/ 3 h 167"/>
                  <a:gd name="T18" fmla="*/ 0 w 42"/>
                  <a:gd name="T19" fmla="*/ 3 h 167"/>
                  <a:gd name="T20" fmla="*/ 0 w 42"/>
                  <a:gd name="T21" fmla="*/ 3 h 167"/>
                  <a:gd name="T22" fmla="*/ 0 w 42"/>
                  <a:gd name="T23" fmla="*/ 3 h 167"/>
                  <a:gd name="T24" fmla="*/ 0 w 42"/>
                  <a:gd name="T25" fmla="*/ 3 h 167"/>
                  <a:gd name="T26" fmla="*/ 4 w 42"/>
                  <a:gd name="T27" fmla="*/ 1 h 167"/>
                  <a:gd name="T28" fmla="*/ 21 w 42"/>
                  <a:gd name="T29" fmla="*/ 0 h 167"/>
                  <a:gd name="T30" fmla="*/ 38 w 42"/>
                  <a:gd name="T31" fmla="*/ 1 h 167"/>
                  <a:gd name="T32" fmla="*/ 42 w 42"/>
                  <a:gd name="T33" fmla="*/ 3 h 167"/>
                  <a:gd name="T34" fmla="*/ 42 w 42"/>
                  <a:gd name="T35" fmla="*/ 3 h 167"/>
                  <a:gd name="T36" fmla="*/ 42 w 42"/>
                  <a:gd name="T37" fmla="*/ 3 h 167"/>
                  <a:gd name="T38" fmla="*/ 42 w 42"/>
                  <a:gd name="T39" fmla="*/ 3 h 167"/>
                  <a:gd name="T40" fmla="*/ 42 w 42"/>
                  <a:gd name="T41" fmla="*/ 3 h 167"/>
                  <a:gd name="T42" fmla="*/ 42 w 42"/>
                  <a:gd name="T43" fmla="*/ 3 h 167"/>
                  <a:gd name="T44" fmla="*/ 42 w 42"/>
                  <a:gd name="T45" fmla="*/ 3 h 167"/>
                  <a:gd name="T46" fmla="*/ 42 w 42"/>
                  <a:gd name="T47" fmla="*/ 3 h 167"/>
                  <a:gd name="T48" fmla="*/ 42 w 42"/>
                  <a:gd name="T49" fmla="*/ 3 h 167"/>
                  <a:gd name="T50" fmla="*/ 0 w 42"/>
                  <a:gd name="T51" fmla="*/ 163 h 167"/>
                  <a:gd name="T52" fmla="*/ 4 w 42"/>
                  <a:gd name="T53" fmla="*/ 165 h 167"/>
                  <a:gd name="T54" fmla="*/ 21 w 42"/>
                  <a:gd name="T55" fmla="*/ 167 h 167"/>
                  <a:gd name="T56" fmla="*/ 38 w 42"/>
                  <a:gd name="T57" fmla="*/ 165 h 167"/>
                  <a:gd name="T58" fmla="*/ 42 w 42"/>
                  <a:gd name="T59" fmla="*/ 163 h 167"/>
                  <a:gd name="T60" fmla="*/ 42 w 42"/>
                  <a:gd name="T61" fmla="*/ 163 h 167"/>
                  <a:gd name="T62" fmla="*/ 42 w 42"/>
                  <a:gd name="T63" fmla="*/ 163 h 167"/>
                  <a:gd name="T64" fmla="*/ 42 w 42"/>
                  <a:gd name="T65" fmla="*/ 163 h 167"/>
                  <a:gd name="T66" fmla="*/ 42 w 42"/>
                  <a:gd name="T67" fmla="*/ 163 h 167"/>
                  <a:gd name="T68" fmla="*/ 42 w 42"/>
                  <a:gd name="T69" fmla="*/ 163 h 167"/>
                  <a:gd name="T70" fmla="*/ 42 w 42"/>
                  <a:gd name="T71" fmla="*/ 163 h 167"/>
                  <a:gd name="T72" fmla="*/ 42 w 42"/>
                  <a:gd name="T73" fmla="*/ 163 h 167"/>
                  <a:gd name="T74" fmla="*/ 42 w 42"/>
                  <a:gd name="T75" fmla="*/ 163 h 167"/>
                  <a:gd name="T76" fmla="*/ 38 w 42"/>
                  <a:gd name="T77" fmla="*/ 165 h 167"/>
                  <a:gd name="T78" fmla="*/ 21 w 42"/>
                  <a:gd name="T79" fmla="*/ 165 h 167"/>
                  <a:gd name="T80" fmla="*/ 4 w 42"/>
                  <a:gd name="T81" fmla="*/ 165 h 167"/>
                  <a:gd name="T82" fmla="*/ 0 w 42"/>
                  <a:gd name="T83" fmla="*/ 163 h 167"/>
                  <a:gd name="T84" fmla="*/ 0 w 42"/>
                  <a:gd name="T85" fmla="*/ 163 h 167"/>
                  <a:gd name="T86" fmla="*/ 0 w 42"/>
                  <a:gd name="T87" fmla="*/ 163 h 167"/>
                  <a:gd name="T88" fmla="*/ 0 w 42"/>
                  <a:gd name="T89" fmla="*/ 163 h 167"/>
                  <a:gd name="T90" fmla="*/ 0 w 42"/>
                  <a:gd name="T91" fmla="*/ 163 h 167"/>
                  <a:gd name="T92" fmla="*/ 0 w 42"/>
                  <a:gd name="T93" fmla="*/ 163 h 167"/>
                  <a:gd name="T94" fmla="*/ 0 w 42"/>
                  <a:gd name="T95" fmla="*/ 163 h 167"/>
                  <a:gd name="T96" fmla="*/ 0 w 42"/>
                  <a:gd name="T97" fmla="*/ 163 h 167"/>
                  <a:gd name="T98" fmla="*/ 0 w 42"/>
                  <a:gd name="T99" fmla="*/ 16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7">
                    <a:moveTo>
                      <a:pt x="42" y="3"/>
                    </a:moveTo>
                    <a:lnTo>
                      <a:pt x="38" y="1"/>
                    </a:lnTo>
                    <a:lnTo>
                      <a:pt x="21" y="0"/>
                    </a:lnTo>
                    <a:lnTo>
                      <a:pt x="4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1"/>
                    </a:lnTo>
                    <a:lnTo>
                      <a:pt x="21" y="0"/>
                    </a:lnTo>
                    <a:lnTo>
                      <a:pt x="38" y="1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close/>
                    <a:moveTo>
                      <a:pt x="0" y="163"/>
                    </a:moveTo>
                    <a:lnTo>
                      <a:pt x="4" y="165"/>
                    </a:lnTo>
                    <a:lnTo>
                      <a:pt x="21" y="167"/>
                    </a:lnTo>
                    <a:lnTo>
                      <a:pt x="38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5"/>
                    </a:lnTo>
                    <a:lnTo>
                      <a:pt x="21" y="165"/>
                    </a:lnTo>
                    <a:lnTo>
                      <a:pt x="4" y="165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55" name="Freeform 9084"/>
              <p:cNvSpPr>
                <a:spLocks noEditPoints="1"/>
              </p:cNvSpPr>
              <p:nvPr/>
            </p:nvSpPr>
            <p:spPr bwMode="auto">
              <a:xfrm>
                <a:off x="2029" y="3047"/>
                <a:ext cx="46" cy="165"/>
              </a:xfrm>
              <a:custGeom>
                <a:avLst/>
                <a:gdLst>
                  <a:gd name="T0" fmla="*/ 44 w 46"/>
                  <a:gd name="T1" fmla="*/ 3 h 165"/>
                  <a:gd name="T2" fmla="*/ 40 w 46"/>
                  <a:gd name="T3" fmla="*/ 1 h 165"/>
                  <a:gd name="T4" fmla="*/ 23 w 46"/>
                  <a:gd name="T5" fmla="*/ 0 h 165"/>
                  <a:gd name="T6" fmla="*/ 6 w 46"/>
                  <a:gd name="T7" fmla="*/ 1 h 165"/>
                  <a:gd name="T8" fmla="*/ 2 w 46"/>
                  <a:gd name="T9" fmla="*/ 3 h 165"/>
                  <a:gd name="T10" fmla="*/ 2 w 46"/>
                  <a:gd name="T11" fmla="*/ 3 h 165"/>
                  <a:gd name="T12" fmla="*/ 2 w 46"/>
                  <a:gd name="T13" fmla="*/ 3 h 165"/>
                  <a:gd name="T14" fmla="*/ 2 w 46"/>
                  <a:gd name="T15" fmla="*/ 3 h 165"/>
                  <a:gd name="T16" fmla="*/ 2 w 46"/>
                  <a:gd name="T17" fmla="*/ 3 h 165"/>
                  <a:gd name="T18" fmla="*/ 2 w 46"/>
                  <a:gd name="T19" fmla="*/ 3 h 165"/>
                  <a:gd name="T20" fmla="*/ 2 w 46"/>
                  <a:gd name="T21" fmla="*/ 3 h 165"/>
                  <a:gd name="T22" fmla="*/ 2 w 46"/>
                  <a:gd name="T23" fmla="*/ 3 h 165"/>
                  <a:gd name="T24" fmla="*/ 2 w 46"/>
                  <a:gd name="T25" fmla="*/ 3 h 165"/>
                  <a:gd name="T26" fmla="*/ 6 w 46"/>
                  <a:gd name="T27" fmla="*/ 1 h 165"/>
                  <a:gd name="T28" fmla="*/ 23 w 46"/>
                  <a:gd name="T29" fmla="*/ 1 h 165"/>
                  <a:gd name="T30" fmla="*/ 40 w 46"/>
                  <a:gd name="T31" fmla="*/ 1 h 165"/>
                  <a:gd name="T32" fmla="*/ 46 w 46"/>
                  <a:gd name="T33" fmla="*/ 3 h 165"/>
                  <a:gd name="T34" fmla="*/ 46 w 46"/>
                  <a:gd name="T35" fmla="*/ 3 h 165"/>
                  <a:gd name="T36" fmla="*/ 46 w 46"/>
                  <a:gd name="T37" fmla="*/ 3 h 165"/>
                  <a:gd name="T38" fmla="*/ 46 w 46"/>
                  <a:gd name="T39" fmla="*/ 3 h 165"/>
                  <a:gd name="T40" fmla="*/ 46 w 46"/>
                  <a:gd name="T41" fmla="*/ 3 h 165"/>
                  <a:gd name="T42" fmla="*/ 46 w 46"/>
                  <a:gd name="T43" fmla="*/ 3 h 165"/>
                  <a:gd name="T44" fmla="*/ 46 w 46"/>
                  <a:gd name="T45" fmla="*/ 3 h 165"/>
                  <a:gd name="T46" fmla="*/ 44 w 46"/>
                  <a:gd name="T47" fmla="*/ 3 h 165"/>
                  <a:gd name="T48" fmla="*/ 44 w 46"/>
                  <a:gd name="T49" fmla="*/ 3 h 165"/>
                  <a:gd name="T50" fmla="*/ 2 w 46"/>
                  <a:gd name="T51" fmla="*/ 163 h 165"/>
                  <a:gd name="T52" fmla="*/ 6 w 46"/>
                  <a:gd name="T53" fmla="*/ 165 h 165"/>
                  <a:gd name="T54" fmla="*/ 23 w 46"/>
                  <a:gd name="T55" fmla="*/ 165 h 165"/>
                  <a:gd name="T56" fmla="*/ 40 w 46"/>
                  <a:gd name="T57" fmla="*/ 165 h 165"/>
                  <a:gd name="T58" fmla="*/ 44 w 46"/>
                  <a:gd name="T59" fmla="*/ 163 h 165"/>
                  <a:gd name="T60" fmla="*/ 44 w 46"/>
                  <a:gd name="T61" fmla="*/ 163 h 165"/>
                  <a:gd name="T62" fmla="*/ 46 w 46"/>
                  <a:gd name="T63" fmla="*/ 163 h 165"/>
                  <a:gd name="T64" fmla="*/ 46 w 46"/>
                  <a:gd name="T65" fmla="*/ 163 h 165"/>
                  <a:gd name="T66" fmla="*/ 46 w 46"/>
                  <a:gd name="T67" fmla="*/ 163 h 165"/>
                  <a:gd name="T68" fmla="*/ 46 w 46"/>
                  <a:gd name="T69" fmla="*/ 163 h 165"/>
                  <a:gd name="T70" fmla="*/ 46 w 46"/>
                  <a:gd name="T71" fmla="*/ 163 h 165"/>
                  <a:gd name="T72" fmla="*/ 46 w 46"/>
                  <a:gd name="T73" fmla="*/ 163 h 165"/>
                  <a:gd name="T74" fmla="*/ 46 w 46"/>
                  <a:gd name="T75" fmla="*/ 161 h 165"/>
                  <a:gd name="T76" fmla="*/ 40 w 46"/>
                  <a:gd name="T77" fmla="*/ 163 h 165"/>
                  <a:gd name="T78" fmla="*/ 23 w 46"/>
                  <a:gd name="T79" fmla="*/ 165 h 165"/>
                  <a:gd name="T80" fmla="*/ 6 w 46"/>
                  <a:gd name="T81" fmla="*/ 163 h 165"/>
                  <a:gd name="T82" fmla="*/ 0 w 46"/>
                  <a:gd name="T83" fmla="*/ 161 h 165"/>
                  <a:gd name="T84" fmla="*/ 2 w 46"/>
                  <a:gd name="T85" fmla="*/ 163 h 165"/>
                  <a:gd name="T86" fmla="*/ 2 w 46"/>
                  <a:gd name="T87" fmla="*/ 163 h 165"/>
                  <a:gd name="T88" fmla="*/ 2 w 46"/>
                  <a:gd name="T89" fmla="*/ 163 h 165"/>
                  <a:gd name="T90" fmla="*/ 2 w 46"/>
                  <a:gd name="T91" fmla="*/ 163 h 165"/>
                  <a:gd name="T92" fmla="*/ 2 w 46"/>
                  <a:gd name="T93" fmla="*/ 163 h 165"/>
                  <a:gd name="T94" fmla="*/ 2 w 46"/>
                  <a:gd name="T95" fmla="*/ 163 h 165"/>
                  <a:gd name="T96" fmla="*/ 2 w 46"/>
                  <a:gd name="T97" fmla="*/ 163 h 165"/>
                  <a:gd name="T98" fmla="*/ 2 w 46"/>
                  <a:gd name="T99" fmla="*/ 16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5">
                    <a:moveTo>
                      <a:pt x="44" y="3"/>
                    </a:moveTo>
                    <a:lnTo>
                      <a:pt x="40" y="1"/>
                    </a:lnTo>
                    <a:lnTo>
                      <a:pt x="23" y="0"/>
                    </a:lnTo>
                    <a:lnTo>
                      <a:pt x="6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6" y="1"/>
                    </a:lnTo>
                    <a:lnTo>
                      <a:pt x="23" y="1"/>
                    </a:lnTo>
                    <a:lnTo>
                      <a:pt x="40" y="1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4" y="3"/>
                    </a:lnTo>
                    <a:lnTo>
                      <a:pt x="44" y="3"/>
                    </a:lnTo>
                    <a:close/>
                    <a:moveTo>
                      <a:pt x="2" y="163"/>
                    </a:moveTo>
                    <a:lnTo>
                      <a:pt x="6" y="165"/>
                    </a:lnTo>
                    <a:lnTo>
                      <a:pt x="23" y="165"/>
                    </a:lnTo>
                    <a:lnTo>
                      <a:pt x="40" y="165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6" y="163"/>
                    </a:lnTo>
                    <a:lnTo>
                      <a:pt x="46" y="163"/>
                    </a:lnTo>
                    <a:lnTo>
                      <a:pt x="46" y="163"/>
                    </a:lnTo>
                    <a:lnTo>
                      <a:pt x="46" y="163"/>
                    </a:lnTo>
                    <a:lnTo>
                      <a:pt x="46" y="163"/>
                    </a:lnTo>
                    <a:lnTo>
                      <a:pt x="46" y="163"/>
                    </a:lnTo>
                    <a:lnTo>
                      <a:pt x="46" y="161"/>
                    </a:lnTo>
                    <a:lnTo>
                      <a:pt x="40" y="163"/>
                    </a:lnTo>
                    <a:lnTo>
                      <a:pt x="23" y="165"/>
                    </a:lnTo>
                    <a:lnTo>
                      <a:pt x="6" y="163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close/>
                  </a:path>
                </a:pathLst>
              </a:custGeom>
              <a:solidFill>
                <a:srgbClr val="FF1C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56" name="Freeform 9085"/>
              <p:cNvSpPr>
                <a:spLocks noEditPoints="1"/>
              </p:cNvSpPr>
              <p:nvPr/>
            </p:nvSpPr>
            <p:spPr bwMode="auto">
              <a:xfrm>
                <a:off x="2029" y="3048"/>
                <a:ext cx="46" cy="164"/>
              </a:xfrm>
              <a:custGeom>
                <a:avLst/>
                <a:gdLst>
                  <a:gd name="T0" fmla="*/ 46 w 46"/>
                  <a:gd name="T1" fmla="*/ 2 h 164"/>
                  <a:gd name="T2" fmla="*/ 40 w 46"/>
                  <a:gd name="T3" fmla="*/ 0 h 164"/>
                  <a:gd name="T4" fmla="*/ 23 w 46"/>
                  <a:gd name="T5" fmla="*/ 0 h 164"/>
                  <a:gd name="T6" fmla="*/ 6 w 46"/>
                  <a:gd name="T7" fmla="*/ 0 h 164"/>
                  <a:gd name="T8" fmla="*/ 2 w 46"/>
                  <a:gd name="T9" fmla="*/ 2 h 164"/>
                  <a:gd name="T10" fmla="*/ 0 w 46"/>
                  <a:gd name="T11" fmla="*/ 2 h 164"/>
                  <a:gd name="T12" fmla="*/ 0 w 46"/>
                  <a:gd name="T13" fmla="*/ 2 h 164"/>
                  <a:gd name="T14" fmla="*/ 0 w 46"/>
                  <a:gd name="T15" fmla="*/ 2 h 164"/>
                  <a:gd name="T16" fmla="*/ 0 w 46"/>
                  <a:gd name="T17" fmla="*/ 2 h 164"/>
                  <a:gd name="T18" fmla="*/ 0 w 46"/>
                  <a:gd name="T19" fmla="*/ 2 h 164"/>
                  <a:gd name="T20" fmla="*/ 0 w 46"/>
                  <a:gd name="T21" fmla="*/ 4 h 164"/>
                  <a:gd name="T22" fmla="*/ 0 w 46"/>
                  <a:gd name="T23" fmla="*/ 4 h 164"/>
                  <a:gd name="T24" fmla="*/ 0 w 46"/>
                  <a:gd name="T25" fmla="*/ 4 h 164"/>
                  <a:gd name="T26" fmla="*/ 6 w 46"/>
                  <a:gd name="T27" fmla="*/ 2 h 164"/>
                  <a:gd name="T28" fmla="*/ 23 w 46"/>
                  <a:gd name="T29" fmla="*/ 0 h 164"/>
                  <a:gd name="T30" fmla="*/ 40 w 46"/>
                  <a:gd name="T31" fmla="*/ 2 h 164"/>
                  <a:gd name="T32" fmla="*/ 46 w 46"/>
                  <a:gd name="T33" fmla="*/ 4 h 164"/>
                  <a:gd name="T34" fmla="*/ 46 w 46"/>
                  <a:gd name="T35" fmla="*/ 4 h 164"/>
                  <a:gd name="T36" fmla="*/ 46 w 46"/>
                  <a:gd name="T37" fmla="*/ 4 h 164"/>
                  <a:gd name="T38" fmla="*/ 46 w 46"/>
                  <a:gd name="T39" fmla="*/ 4 h 164"/>
                  <a:gd name="T40" fmla="*/ 46 w 46"/>
                  <a:gd name="T41" fmla="*/ 2 h 164"/>
                  <a:gd name="T42" fmla="*/ 46 w 46"/>
                  <a:gd name="T43" fmla="*/ 2 h 164"/>
                  <a:gd name="T44" fmla="*/ 46 w 46"/>
                  <a:gd name="T45" fmla="*/ 2 h 164"/>
                  <a:gd name="T46" fmla="*/ 46 w 46"/>
                  <a:gd name="T47" fmla="*/ 2 h 164"/>
                  <a:gd name="T48" fmla="*/ 46 w 46"/>
                  <a:gd name="T49" fmla="*/ 2 h 164"/>
                  <a:gd name="T50" fmla="*/ 0 w 46"/>
                  <a:gd name="T51" fmla="*/ 160 h 164"/>
                  <a:gd name="T52" fmla="*/ 6 w 46"/>
                  <a:gd name="T53" fmla="*/ 162 h 164"/>
                  <a:gd name="T54" fmla="*/ 23 w 46"/>
                  <a:gd name="T55" fmla="*/ 164 h 164"/>
                  <a:gd name="T56" fmla="*/ 40 w 46"/>
                  <a:gd name="T57" fmla="*/ 162 h 164"/>
                  <a:gd name="T58" fmla="*/ 46 w 46"/>
                  <a:gd name="T59" fmla="*/ 160 h 164"/>
                  <a:gd name="T60" fmla="*/ 46 w 46"/>
                  <a:gd name="T61" fmla="*/ 160 h 164"/>
                  <a:gd name="T62" fmla="*/ 46 w 46"/>
                  <a:gd name="T63" fmla="*/ 160 h 164"/>
                  <a:gd name="T64" fmla="*/ 46 w 46"/>
                  <a:gd name="T65" fmla="*/ 160 h 164"/>
                  <a:gd name="T66" fmla="*/ 46 w 46"/>
                  <a:gd name="T67" fmla="*/ 160 h 164"/>
                  <a:gd name="T68" fmla="*/ 46 w 46"/>
                  <a:gd name="T69" fmla="*/ 160 h 164"/>
                  <a:gd name="T70" fmla="*/ 46 w 46"/>
                  <a:gd name="T71" fmla="*/ 160 h 164"/>
                  <a:gd name="T72" fmla="*/ 46 w 46"/>
                  <a:gd name="T73" fmla="*/ 160 h 164"/>
                  <a:gd name="T74" fmla="*/ 46 w 46"/>
                  <a:gd name="T75" fmla="*/ 160 h 164"/>
                  <a:gd name="T76" fmla="*/ 40 w 46"/>
                  <a:gd name="T77" fmla="*/ 162 h 164"/>
                  <a:gd name="T78" fmla="*/ 23 w 46"/>
                  <a:gd name="T79" fmla="*/ 164 h 164"/>
                  <a:gd name="T80" fmla="*/ 6 w 46"/>
                  <a:gd name="T81" fmla="*/ 162 h 164"/>
                  <a:gd name="T82" fmla="*/ 0 w 46"/>
                  <a:gd name="T83" fmla="*/ 160 h 164"/>
                  <a:gd name="T84" fmla="*/ 0 w 46"/>
                  <a:gd name="T85" fmla="*/ 160 h 164"/>
                  <a:gd name="T86" fmla="*/ 0 w 46"/>
                  <a:gd name="T87" fmla="*/ 160 h 164"/>
                  <a:gd name="T88" fmla="*/ 0 w 46"/>
                  <a:gd name="T89" fmla="*/ 160 h 164"/>
                  <a:gd name="T90" fmla="*/ 0 w 46"/>
                  <a:gd name="T91" fmla="*/ 160 h 164"/>
                  <a:gd name="T92" fmla="*/ 0 w 46"/>
                  <a:gd name="T93" fmla="*/ 160 h 164"/>
                  <a:gd name="T94" fmla="*/ 0 w 46"/>
                  <a:gd name="T95" fmla="*/ 160 h 164"/>
                  <a:gd name="T96" fmla="*/ 0 w 46"/>
                  <a:gd name="T97" fmla="*/ 160 h 164"/>
                  <a:gd name="T98" fmla="*/ 0 w 46"/>
                  <a:gd name="T99" fmla="*/ 16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4">
                    <a:moveTo>
                      <a:pt x="46" y="2"/>
                    </a:moveTo>
                    <a:lnTo>
                      <a:pt x="40" y="0"/>
                    </a:lnTo>
                    <a:lnTo>
                      <a:pt x="23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  <a:moveTo>
                      <a:pt x="0" y="160"/>
                    </a:moveTo>
                    <a:lnTo>
                      <a:pt x="6" y="162"/>
                    </a:lnTo>
                    <a:lnTo>
                      <a:pt x="23" y="164"/>
                    </a:lnTo>
                    <a:lnTo>
                      <a:pt x="40" y="162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0" y="162"/>
                    </a:lnTo>
                    <a:lnTo>
                      <a:pt x="23" y="164"/>
                    </a:lnTo>
                    <a:lnTo>
                      <a:pt x="6" y="162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FF1C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57" name="Freeform 9086"/>
              <p:cNvSpPr>
                <a:spLocks noEditPoints="1"/>
              </p:cNvSpPr>
              <p:nvPr/>
            </p:nvSpPr>
            <p:spPr bwMode="auto">
              <a:xfrm>
                <a:off x="2029" y="3048"/>
                <a:ext cx="46" cy="164"/>
              </a:xfrm>
              <a:custGeom>
                <a:avLst/>
                <a:gdLst>
                  <a:gd name="T0" fmla="*/ 46 w 46"/>
                  <a:gd name="T1" fmla="*/ 4 h 164"/>
                  <a:gd name="T2" fmla="*/ 40 w 46"/>
                  <a:gd name="T3" fmla="*/ 2 h 164"/>
                  <a:gd name="T4" fmla="*/ 23 w 46"/>
                  <a:gd name="T5" fmla="*/ 0 h 164"/>
                  <a:gd name="T6" fmla="*/ 6 w 46"/>
                  <a:gd name="T7" fmla="*/ 2 h 164"/>
                  <a:gd name="T8" fmla="*/ 0 w 46"/>
                  <a:gd name="T9" fmla="*/ 4 h 164"/>
                  <a:gd name="T10" fmla="*/ 0 w 46"/>
                  <a:gd name="T11" fmla="*/ 4 h 164"/>
                  <a:gd name="T12" fmla="*/ 0 w 46"/>
                  <a:gd name="T13" fmla="*/ 4 h 164"/>
                  <a:gd name="T14" fmla="*/ 0 w 46"/>
                  <a:gd name="T15" fmla="*/ 4 h 164"/>
                  <a:gd name="T16" fmla="*/ 0 w 46"/>
                  <a:gd name="T17" fmla="*/ 4 h 164"/>
                  <a:gd name="T18" fmla="*/ 0 w 46"/>
                  <a:gd name="T19" fmla="*/ 4 h 164"/>
                  <a:gd name="T20" fmla="*/ 0 w 46"/>
                  <a:gd name="T21" fmla="*/ 4 h 164"/>
                  <a:gd name="T22" fmla="*/ 0 w 46"/>
                  <a:gd name="T23" fmla="*/ 4 h 164"/>
                  <a:gd name="T24" fmla="*/ 0 w 46"/>
                  <a:gd name="T25" fmla="*/ 4 h 164"/>
                  <a:gd name="T26" fmla="*/ 7 w 46"/>
                  <a:gd name="T27" fmla="*/ 2 h 164"/>
                  <a:gd name="T28" fmla="*/ 23 w 46"/>
                  <a:gd name="T29" fmla="*/ 0 h 164"/>
                  <a:gd name="T30" fmla="*/ 40 w 46"/>
                  <a:gd name="T31" fmla="*/ 2 h 164"/>
                  <a:gd name="T32" fmla="*/ 46 w 46"/>
                  <a:gd name="T33" fmla="*/ 4 h 164"/>
                  <a:gd name="T34" fmla="*/ 46 w 46"/>
                  <a:gd name="T35" fmla="*/ 4 h 164"/>
                  <a:gd name="T36" fmla="*/ 46 w 46"/>
                  <a:gd name="T37" fmla="*/ 4 h 164"/>
                  <a:gd name="T38" fmla="*/ 46 w 46"/>
                  <a:gd name="T39" fmla="*/ 4 h 164"/>
                  <a:gd name="T40" fmla="*/ 46 w 46"/>
                  <a:gd name="T41" fmla="*/ 4 h 164"/>
                  <a:gd name="T42" fmla="*/ 46 w 46"/>
                  <a:gd name="T43" fmla="*/ 4 h 164"/>
                  <a:gd name="T44" fmla="*/ 46 w 46"/>
                  <a:gd name="T45" fmla="*/ 4 h 164"/>
                  <a:gd name="T46" fmla="*/ 46 w 46"/>
                  <a:gd name="T47" fmla="*/ 4 h 164"/>
                  <a:gd name="T48" fmla="*/ 46 w 46"/>
                  <a:gd name="T49" fmla="*/ 4 h 164"/>
                  <a:gd name="T50" fmla="*/ 0 w 46"/>
                  <a:gd name="T51" fmla="*/ 160 h 164"/>
                  <a:gd name="T52" fmla="*/ 6 w 46"/>
                  <a:gd name="T53" fmla="*/ 162 h 164"/>
                  <a:gd name="T54" fmla="*/ 23 w 46"/>
                  <a:gd name="T55" fmla="*/ 164 h 164"/>
                  <a:gd name="T56" fmla="*/ 40 w 46"/>
                  <a:gd name="T57" fmla="*/ 162 h 164"/>
                  <a:gd name="T58" fmla="*/ 46 w 46"/>
                  <a:gd name="T59" fmla="*/ 160 h 164"/>
                  <a:gd name="T60" fmla="*/ 46 w 46"/>
                  <a:gd name="T61" fmla="*/ 160 h 164"/>
                  <a:gd name="T62" fmla="*/ 46 w 46"/>
                  <a:gd name="T63" fmla="*/ 160 h 164"/>
                  <a:gd name="T64" fmla="*/ 46 w 46"/>
                  <a:gd name="T65" fmla="*/ 160 h 164"/>
                  <a:gd name="T66" fmla="*/ 46 w 46"/>
                  <a:gd name="T67" fmla="*/ 160 h 164"/>
                  <a:gd name="T68" fmla="*/ 46 w 46"/>
                  <a:gd name="T69" fmla="*/ 160 h 164"/>
                  <a:gd name="T70" fmla="*/ 46 w 46"/>
                  <a:gd name="T71" fmla="*/ 160 h 164"/>
                  <a:gd name="T72" fmla="*/ 46 w 46"/>
                  <a:gd name="T73" fmla="*/ 160 h 164"/>
                  <a:gd name="T74" fmla="*/ 46 w 46"/>
                  <a:gd name="T75" fmla="*/ 160 h 164"/>
                  <a:gd name="T76" fmla="*/ 40 w 46"/>
                  <a:gd name="T77" fmla="*/ 162 h 164"/>
                  <a:gd name="T78" fmla="*/ 23 w 46"/>
                  <a:gd name="T79" fmla="*/ 164 h 164"/>
                  <a:gd name="T80" fmla="*/ 7 w 46"/>
                  <a:gd name="T81" fmla="*/ 162 h 164"/>
                  <a:gd name="T82" fmla="*/ 0 w 46"/>
                  <a:gd name="T83" fmla="*/ 160 h 164"/>
                  <a:gd name="T84" fmla="*/ 0 w 46"/>
                  <a:gd name="T85" fmla="*/ 160 h 164"/>
                  <a:gd name="T86" fmla="*/ 0 w 46"/>
                  <a:gd name="T87" fmla="*/ 160 h 164"/>
                  <a:gd name="T88" fmla="*/ 0 w 46"/>
                  <a:gd name="T89" fmla="*/ 160 h 164"/>
                  <a:gd name="T90" fmla="*/ 0 w 46"/>
                  <a:gd name="T91" fmla="*/ 160 h 164"/>
                  <a:gd name="T92" fmla="*/ 0 w 46"/>
                  <a:gd name="T93" fmla="*/ 160 h 164"/>
                  <a:gd name="T94" fmla="*/ 0 w 46"/>
                  <a:gd name="T95" fmla="*/ 160 h 164"/>
                  <a:gd name="T96" fmla="*/ 0 w 46"/>
                  <a:gd name="T97" fmla="*/ 160 h 164"/>
                  <a:gd name="T98" fmla="*/ 0 w 46"/>
                  <a:gd name="T99" fmla="*/ 16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4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60"/>
                    </a:moveTo>
                    <a:lnTo>
                      <a:pt x="6" y="162"/>
                    </a:lnTo>
                    <a:lnTo>
                      <a:pt x="23" y="164"/>
                    </a:lnTo>
                    <a:lnTo>
                      <a:pt x="40" y="162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0" y="162"/>
                    </a:lnTo>
                    <a:lnTo>
                      <a:pt x="23" y="164"/>
                    </a:lnTo>
                    <a:lnTo>
                      <a:pt x="7" y="162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FF1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58" name="Freeform 9087"/>
              <p:cNvSpPr>
                <a:spLocks noEditPoints="1"/>
              </p:cNvSpPr>
              <p:nvPr/>
            </p:nvSpPr>
            <p:spPr bwMode="auto">
              <a:xfrm>
                <a:off x="2029" y="3048"/>
                <a:ext cx="46" cy="164"/>
              </a:xfrm>
              <a:custGeom>
                <a:avLst/>
                <a:gdLst>
                  <a:gd name="T0" fmla="*/ 46 w 46"/>
                  <a:gd name="T1" fmla="*/ 4 h 164"/>
                  <a:gd name="T2" fmla="*/ 40 w 46"/>
                  <a:gd name="T3" fmla="*/ 2 h 164"/>
                  <a:gd name="T4" fmla="*/ 23 w 46"/>
                  <a:gd name="T5" fmla="*/ 0 h 164"/>
                  <a:gd name="T6" fmla="*/ 7 w 46"/>
                  <a:gd name="T7" fmla="*/ 2 h 164"/>
                  <a:gd name="T8" fmla="*/ 0 w 46"/>
                  <a:gd name="T9" fmla="*/ 4 h 164"/>
                  <a:gd name="T10" fmla="*/ 0 w 46"/>
                  <a:gd name="T11" fmla="*/ 4 h 164"/>
                  <a:gd name="T12" fmla="*/ 0 w 46"/>
                  <a:gd name="T13" fmla="*/ 4 h 164"/>
                  <a:gd name="T14" fmla="*/ 0 w 46"/>
                  <a:gd name="T15" fmla="*/ 4 h 164"/>
                  <a:gd name="T16" fmla="*/ 0 w 46"/>
                  <a:gd name="T17" fmla="*/ 4 h 164"/>
                  <a:gd name="T18" fmla="*/ 0 w 46"/>
                  <a:gd name="T19" fmla="*/ 4 h 164"/>
                  <a:gd name="T20" fmla="*/ 0 w 46"/>
                  <a:gd name="T21" fmla="*/ 4 h 164"/>
                  <a:gd name="T22" fmla="*/ 0 w 46"/>
                  <a:gd name="T23" fmla="*/ 4 h 164"/>
                  <a:gd name="T24" fmla="*/ 0 w 46"/>
                  <a:gd name="T25" fmla="*/ 4 h 164"/>
                  <a:gd name="T26" fmla="*/ 7 w 46"/>
                  <a:gd name="T27" fmla="*/ 2 h 164"/>
                  <a:gd name="T28" fmla="*/ 23 w 46"/>
                  <a:gd name="T29" fmla="*/ 0 h 164"/>
                  <a:gd name="T30" fmla="*/ 40 w 46"/>
                  <a:gd name="T31" fmla="*/ 2 h 164"/>
                  <a:gd name="T32" fmla="*/ 46 w 46"/>
                  <a:gd name="T33" fmla="*/ 4 h 164"/>
                  <a:gd name="T34" fmla="*/ 46 w 46"/>
                  <a:gd name="T35" fmla="*/ 4 h 164"/>
                  <a:gd name="T36" fmla="*/ 46 w 46"/>
                  <a:gd name="T37" fmla="*/ 4 h 164"/>
                  <a:gd name="T38" fmla="*/ 46 w 46"/>
                  <a:gd name="T39" fmla="*/ 4 h 164"/>
                  <a:gd name="T40" fmla="*/ 46 w 46"/>
                  <a:gd name="T41" fmla="*/ 4 h 164"/>
                  <a:gd name="T42" fmla="*/ 46 w 46"/>
                  <a:gd name="T43" fmla="*/ 4 h 164"/>
                  <a:gd name="T44" fmla="*/ 46 w 46"/>
                  <a:gd name="T45" fmla="*/ 4 h 164"/>
                  <a:gd name="T46" fmla="*/ 46 w 46"/>
                  <a:gd name="T47" fmla="*/ 4 h 164"/>
                  <a:gd name="T48" fmla="*/ 46 w 46"/>
                  <a:gd name="T49" fmla="*/ 4 h 164"/>
                  <a:gd name="T50" fmla="*/ 0 w 46"/>
                  <a:gd name="T51" fmla="*/ 160 h 164"/>
                  <a:gd name="T52" fmla="*/ 7 w 46"/>
                  <a:gd name="T53" fmla="*/ 162 h 164"/>
                  <a:gd name="T54" fmla="*/ 23 w 46"/>
                  <a:gd name="T55" fmla="*/ 164 h 164"/>
                  <a:gd name="T56" fmla="*/ 40 w 46"/>
                  <a:gd name="T57" fmla="*/ 162 h 164"/>
                  <a:gd name="T58" fmla="*/ 46 w 46"/>
                  <a:gd name="T59" fmla="*/ 160 h 164"/>
                  <a:gd name="T60" fmla="*/ 46 w 46"/>
                  <a:gd name="T61" fmla="*/ 160 h 164"/>
                  <a:gd name="T62" fmla="*/ 46 w 46"/>
                  <a:gd name="T63" fmla="*/ 160 h 164"/>
                  <a:gd name="T64" fmla="*/ 46 w 46"/>
                  <a:gd name="T65" fmla="*/ 160 h 164"/>
                  <a:gd name="T66" fmla="*/ 46 w 46"/>
                  <a:gd name="T67" fmla="*/ 160 h 164"/>
                  <a:gd name="T68" fmla="*/ 46 w 46"/>
                  <a:gd name="T69" fmla="*/ 160 h 164"/>
                  <a:gd name="T70" fmla="*/ 46 w 46"/>
                  <a:gd name="T71" fmla="*/ 160 h 164"/>
                  <a:gd name="T72" fmla="*/ 46 w 46"/>
                  <a:gd name="T73" fmla="*/ 160 h 164"/>
                  <a:gd name="T74" fmla="*/ 46 w 46"/>
                  <a:gd name="T75" fmla="*/ 160 h 164"/>
                  <a:gd name="T76" fmla="*/ 40 w 46"/>
                  <a:gd name="T77" fmla="*/ 162 h 164"/>
                  <a:gd name="T78" fmla="*/ 23 w 46"/>
                  <a:gd name="T79" fmla="*/ 164 h 164"/>
                  <a:gd name="T80" fmla="*/ 7 w 46"/>
                  <a:gd name="T81" fmla="*/ 162 h 164"/>
                  <a:gd name="T82" fmla="*/ 0 w 46"/>
                  <a:gd name="T83" fmla="*/ 160 h 164"/>
                  <a:gd name="T84" fmla="*/ 0 w 46"/>
                  <a:gd name="T85" fmla="*/ 160 h 164"/>
                  <a:gd name="T86" fmla="*/ 0 w 46"/>
                  <a:gd name="T87" fmla="*/ 160 h 164"/>
                  <a:gd name="T88" fmla="*/ 0 w 46"/>
                  <a:gd name="T89" fmla="*/ 160 h 164"/>
                  <a:gd name="T90" fmla="*/ 0 w 46"/>
                  <a:gd name="T91" fmla="*/ 160 h 164"/>
                  <a:gd name="T92" fmla="*/ 0 w 46"/>
                  <a:gd name="T93" fmla="*/ 160 h 164"/>
                  <a:gd name="T94" fmla="*/ 0 w 46"/>
                  <a:gd name="T95" fmla="*/ 160 h 164"/>
                  <a:gd name="T96" fmla="*/ 0 w 46"/>
                  <a:gd name="T97" fmla="*/ 160 h 164"/>
                  <a:gd name="T98" fmla="*/ 0 w 46"/>
                  <a:gd name="T99" fmla="*/ 16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4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7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60"/>
                    </a:moveTo>
                    <a:lnTo>
                      <a:pt x="7" y="162"/>
                    </a:lnTo>
                    <a:lnTo>
                      <a:pt x="23" y="164"/>
                    </a:lnTo>
                    <a:lnTo>
                      <a:pt x="40" y="162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0" y="162"/>
                    </a:lnTo>
                    <a:lnTo>
                      <a:pt x="23" y="164"/>
                    </a:lnTo>
                    <a:lnTo>
                      <a:pt x="7" y="162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59" name="Freeform 9088"/>
              <p:cNvSpPr>
                <a:spLocks noEditPoints="1"/>
              </p:cNvSpPr>
              <p:nvPr/>
            </p:nvSpPr>
            <p:spPr bwMode="auto">
              <a:xfrm>
                <a:off x="2029" y="3048"/>
                <a:ext cx="48" cy="164"/>
              </a:xfrm>
              <a:custGeom>
                <a:avLst/>
                <a:gdLst>
                  <a:gd name="T0" fmla="*/ 46 w 48"/>
                  <a:gd name="T1" fmla="*/ 4 h 164"/>
                  <a:gd name="T2" fmla="*/ 40 w 48"/>
                  <a:gd name="T3" fmla="*/ 2 h 164"/>
                  <a:gd name="T4" fmla="*/ 23 w 48"/>
                  <a:gd name="T5" fmla="*/ 0 h 164"/>
                  <a:gd name="T6" fmla="*/ 7 w 48"/>
                  <a:gd name="T7" fmla="*/ 2 h 164"/>
                  <a:gd name="T8" fmla="*/ 0 w 48"/>
                  <a:gd name="T9" fmla="*/ 4 h 164"/>
                  <a:gd name="T10" fmla="*/ 0 w 48"/>
                  <a:gd name="T11" fmla="*/ 4 h 164"/>
                  <a:gd name="T12" fmla="*/ 0 w 48"/>
                  <a:gd name="T13" fmla="*/ 4 h 164"/>
                  <a:gd name="T14" fmla="*/ 0 w 48"/>
                  <a:gd name="T15" fmla="*/ 4 h 164"/>
                  <a:gd name="T16" fmla="*/ 0 w 48"/>
                  <a:gd name="T17" fmla="*/ 4 h 164"/>
                  <a:gd name="T18" fmla="*/ 0 w 48"/>
                  <a:gd name="T19" fmla="*/ 4 h 164"/>
                  <a:gd name="T20" fmla="*/ 0 w 48"/>
                  <a:gd name="T21" fmla="*/ 4 h 164"/>
                  <a:gd name="T22" fmla="*/ 0 w 48"/>
                  <a:gd name="T23" fmla="*/ 4 h 164"/>
                  <a:gd name="T24" fmla="*/ 0 w 48"/>
                  <a:gd name="T25" fmla="*/ 4 h 164"/>
                  <a:gd name="T26" fmla="*/ 7 w 48"/>
                  <a:gd name="T27" fmla="*/ 2 h 164"/>
                  <a:gd name="T28" fmla="*/ 23 w 48"/>
                  <a:gd name="T29" fmla="*/ 0 h 164"/>
                  <a:gd name="T30" fmla="*/ 40 w 48"/>
                  <a:gd name="T31" fmla="*/ 2 h 164"/>
                  <a:gd name="T32" fmla="*/ 48 w 48"/>
                  <a:gd name="T33" fmla="*/ 4 h 164"/>
                  <a:gd name="T34" fmla="*/ 48 w 48"/>
                  <a:gd name="T35" fmla="*/ 4 h 164"/>
                  <a:gd name="T36" fmla="*/ 48 w 48"/>
                  <a:gd name="T37" fmla="*/ 4 h 164"/>
                  <a:gd name="T38" fmla="*/ 48 w 48"/>
                  <a:gd name="T39" fmla="*/ 4 h 164"/>
                  <a:gd name="T40" fmla="*/ 48 w 48"/>
                  <a:gd name="T41" fmla="*/ 4 h 164"/>
                  <a:gd name="T42" fmla="*/ 48 w 48"/>
                  <a:gd name="T43" fmla="*/ 4 h 164"/>
                  <a:gd name="T44" fmla="*/ 48 w 48"/>
                  <a:gd name="T45" fmla="*/ 4 h 164"/>
                  <a:gd name="T46" fmla="*/ 46 w 48"/>
                  <a:gd name="T47" fmla="*/ 4 h 164"/>
                  <a:gd name="T48" fmla="*/ 46 w 48"/>
                  <a:gd name="T49" fmla="*/ 4 h 164"/>
                  <a:gd name="T50" fmla="*/ 0 w 48"/>
                  <a:gd name="T51" fmla="*/ 160 h 164"/>
                  <a:gd name="T52" fmla="*/ 7 w 48"/>
                  <a:gd name="T53" fmla="*/ 162 h 164"/>
                  <a:gd name="T54" fmla="*/ 23 w 48"/>
                  <a:gd name="T55" fmla="*/ 164 h 164"/>
                  <a:gd name="T56" fmla="*/ 40 w 48"/>
                  <a:gd name="T57" fmla="*/ 162 h 164"/>
                  <a:gd name="T58" fmla="*/ 46 w 48"/>
                  <a:gd name="T59" fmla="*/ 160 h 164"/>
                  <a:gd name="T60" fmla="*/ 46 w 48"/>
                  <a:gd name="T61" fmla="*/ 160 h 164"/>
                  <a:gd name="T62" fmla="*/ 48 w 48"/>
                  <a:gd name="T63" fmla="*/ 160 h 164"/>
                  <a:gd name="T64" fmla="*/ 48 w 48"/>
                  <a:gd name="T65" fmla="*/ 160 h 164"/>
                  <a:gd name="T66" fmla="*/ 48 w 48"/>
                  <a:gd name="T67" fmla="*/ 158 h 164"/>
                  <a:gd name="T68" fmla="*/ 48 w 48"/>
                  <a:gd name="T69" fmla="*/ 158 h 164"/>
                  <a:gd name="T70" fmla="*/ 48 w 48"/>
                  <a:gd name="T71" fmla="*/ 158 h 164"/>
                  <a:gd name="T72" fmla="*/ 48 w 48"/>
                  <a:gd name="T73" fmla="*/ 158 h 164"/>
                  <a:gd name="T74" fmla="*/ 48 w 48"/>
                  <a:gd name="T75" fmla="*/ 158 h 164"/>
                  <a:gd name="T76" fmla="*/ 40 w 48"/>
                  <a:gd name="T77" fmla="*/ 162 h 164"/>
                  <a:gd name="T78" fmla="*/ 23 w 48"/>
                  <a:gd name="T79" fmla="*/ 162 h 164"/>
                  <a:gd name="T80" fmla="*/ 7 w 48"/>
                  <a:gd name="T81" fmla="*/ 162 h 164"/>
                  <a:gd name="T82" fmla="*/ 0 w 48"/>
                  <a:gd name="T83" fmla="*/ 158 h 164"/>
                  <a:gd name="T84" fmla="*/ 0 w 48"/>
                  <a:gd name="T85" fmla="*/ 158 h 164"/>
                  <a:gd name="T86" fmla="*/ 0 w 48"/>
                  <a:gd name="T87" fmla="*/ 158 h 164"/>
                  <a:gd name="T88" fmla="*/ 0 w 48"/>
                  <a:gd name="T89" fmla="*/ 158 h 164"/>
                  <a:gd name="T90" fmla="*/ 0 w 48"/>
                  <a:gd name="T91" fmla="*/ 158 h 164"/>
                  <a:gd name="T92" fmla="*/ 0 w 48"/>
                  <a:gd name="T93" fmla="*/ 160 h 164"/>
                  <a:gd name="T94" fmla="*/ 0 w 48"/>
                  <a:gd name="T95" fmla="*/ 160 h 164"/>
                  <a:gd name="T96" fmla="*/ 0 w 48"/>
                  <a:gd name="T97" fmla="*/ 160 h 164"/>
                  <a:gd name="T98" fmla="*/ 0 w 48"/>
                  <a:gd name="T99" fmla="*/ 16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8" h="164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7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60"/>
                    </a:moveTo>
                    <a:lnTo>
                      <a:pt x="7" y="162"/>
                    </a:lnTo>
                    <a:lnTo>
                      <a:pt x="23" y="164"/>
                    </a:lnTo>
                    <a:lnTo>
                      <a:pt x="40" y="162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8" y="160"/>
                    </a:lnTo>
                    <a:lnTo>
                      <a:pt x="48" y="160"/>
                    </a:lnTo>
                    <a:lnTo>
                      <a:pt x="48" y="158"/>
                    </a:lnTo>
                    <a:lnTo>
                      <a:pt x="48" y="158"/>
                    </a:lnTo>
                    <a:lnTo>
                      <a:pt x="48" y="158"/>
                    </a:lnTo>
                    <a:lnTo>
                      <a:pt x="48" y="158"/>
                    </a:lnTo>
                    <a:lnTo>
                      <a:pt x="48" y="158"/>
                    </a:lnTo>
                    <a:lnTo>
                      <a:pt x="40" y="162"/>
                    </a:lnTo>
                    <a:lnTo>
                      <a:pt x="23" y="162"/>
                    </a:lnTo>
                    <a:lnTo>
                      <a:pt x="7" y="162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60" name="Freeform 9089"/>
              <p:cNvSpPr>
                <a:spLocks noEditPoints="1"/>
              </p:cNvSpPr>
              <p:nvPr/>
            </p:nvSpPr>
            <p:spPr bwMode="auto">
              <a:xfrm>
                <a:off x="2027" y="3048"/>
                <a:ext cx="50" cy="162"/>
              </a:xfrm>
              <a:custGeom>
                <a:avLst/>
                <a:gdLst>
                  <a:gd name="T0" fmla="*/ 50 w 50"/>
                  <a:gd name="T1" fmla="*/ 4 h 162"/>
                  <a:gd name="T2" fmla="*/ 42 w 50"/>
                  <a:gd name="T3" fmla="*/ 2 h 162"/>
                  <a:gd name="T4" fmla="*/ 25 w 50"/>
                  <a:gd name="T5" fmla="*/ 0 h 162"/>
                  <a:gd name="T6" fmla="*/ 9 w 50"/>
                  <a:gd name="T7" fmla="*/ 2 h 162"/>
                  <a:gd name="T8" fmla="*/ 2 w 50"/>
                  <a:gd name="T9" fmla="*/ 4 h 162"/>
                  <a:gd name="T10" fmla="*/ 2 w 50"/>
                  <a:gd name="T11" fmla="*/ 6 h 162"/>
                  <a:gd name="T12" fmla="*/ 0 w 50"/>
                  <a:gd name="T13" fmla="*/ 6 h 162"/>
                  <a:gd name="T14" fmla="*/ 0 w 50"/>
                  <a:gd name="T15" fmla="*/ 6 h 162"/>
                  <a:gd name="T16" fmla="*/ 0 w 50"/>
                  <a:gd name="T17" fmla="*/ 6 h 162"/>
                  <a:gd name="T18" fmla="*/ 0 w 50"/>
                  <a:gd name="T19" fmla="*/ 6 h 162"/>
                  <a:gd name="T20" fmla="*/ 0 w 50"/>
                  <a:gd name="T21" fmla="*/ 6 h 162"/>
                  <a:gd name="T22" fmla="*/ 0 w 50"/>
                  <a:gd name="T23" fmla="*/ 6 h 162"/>
                  <a:gd name="T24" fmla="*/ 0 w 50"/>
                  <a:gd name="T25" fmla="*/ 6 h 162"/>
                  <a:gd name="T26" fmla="*/ 9 w 50"/>
                  <a:gd name="T27" fmla="*/ 2 h 162"/>
                  <a:gd name="T28" fmla="*/ 25 w 50"/>
                  <a:gd name="T29" fmla="*/ 2 h 162"/>
                  <a:gd name="T30" fmla="*/ 42 w 50"/>
                  <a:gd name="T31" fmla="*/ 2 h 162"/>
                  <a:gd name="T32" fmla="*/ 50 w 50"/>
                  <a:gd name="T33" fmla="*/ 6 h 162"/>
                  <a:gd name="T34" fmla="*/ 50 w 50"/>
                  <a:gd name="T35" fmla="*/ 6 h 162"/>
                  <a:gd name="T36" fmla="*/ 50 w 50"/>
                  <a:gd name="T37" fmla="*/ 6 h 162"/>
                  <a:gd name="T38" fmla="*/ 50 w 50"/>
                  <a:gd name="T39" fmla="*/ 6 h 162"/>
                  <a:gd name="T40" fmla="*/ 50 w 50"/>
                  <a:gd name="T41" fmla="*/ 6 h 162"/>
                  <a:gd name="T42" fmla="*/ 50 w 50"/>
                  <a:gd name="T43" fmla="*/ 6 h 162"/>
                  <a:gd name="T44" fmla="*/ 50 w 50"/>
                  <a:gd name="T45" fmla="*/ 6 h 162"/>
                  <a:gd name="T46" fmla="*/ 50 w 50"/>
                  <a:gd name="T47" fmla="*/ 6 h 162"/>
                  <a:gd name="T48" fmla="*/ 50 w 50"/>
                  <a:gd name="T49" fmla="*/ 4 h 162"/>
                  <a:gd name="T50" fmla="*/ 2 w 50"/>
                  <a:gd name="T51" fmla="*/ 158 h 162"/>
                  <a:gd name="T52" fmla="*/ 9 w 50"/>
                  <a:gd name="T53" fmla="*/ 162 h 162"/>
                  <a:gd name="T54" fmla="*/ 25 w 50"/>
                  <a:gd name="T55" fmla="*/ 162 h 162"/>
                  <a:gd name="T56" fmla="*/ 42 w 50"/>
                  <a:gd name="T57" fmla="*/ 162 h 162"/>
                  <a:gd name="T58" fmla="*/ 50 w 50"/>
                  <a:gd name="T59" fmla="*/ 158 h 162"/>
                  <a:gd name="T60" fmla="*/ 50 w 50"/>
                  <a:gd name="T61" fmla="*/ 158 h 162"/>
                  <a:gd name="T62" fmla="*/ 50 w 50"/>
                  <a:gd name="T63" fmla="*/ 158 h 162"/>
                  <a:gd name="T64" fmla="*/ 50 w 50"/>
                  <a:gd name="T65" fmla="*/ 158 h 162"/>
                  <a:gd name="T66" fmla="*/ 50 w 50"/>
                  <a:gd name="T67" fmla="*/ 158 h 162"/>
                  <a:gd name="T68" fmla="*/ 50 w 50"/>
                  <a:gd name="T69" fmla="*/ 158 h 162"/>
                  <a:gd name="T70" fmla="*/ 50 w 50"/>
                  <a:gd name="T71" fmla="*/ 158 h 162"/>
                  <a:gd name="T72" fmla="*/ 50 w 50"/>
                  <a:gd name="T73" fmla="*/ 158 h 162"/>
                  <a:gd name="T74" fmla="*/ 50 w 50"/>
                  <a:gd name="T75" fmla="*/ 158 h 162"/>
                  <a:gd name="T76" fmla="*/ 42 w 50"/>
                  <a:gd name="T77" fmla="*/ 160 h 162"/>
                  <a:gd name="T78" fmla="*/ 25 w 50"/>
                  <a:gd name="T79" fmla="*/ 162 h 162"/>
                  <a:gd name="T80" fmla="*/ 9 w 50"/>
                  <a:gd name="T81" fmla="*/ 160 h 162"/>
                  <a:gd name="T82" fmla="*/ 0 w 50"/>
                  <a:gd name="T83" fmla="*/ 158 h 162"/>
                  <a:gd name="T84" fmla="*/ 0 w 50"/>
                  <a:gd name="T85" fmla="*/ 158 h 162"/>
                  <a:gd name="T86" fmla="*/ 0 w 50"/>
                  <a:gd name="T87" fmla="*/ 158 h 162"/>
                  <a:gd name="T88" fmla="*/ 0 w 50"/>
                  <a:gd name="T89" fmla="*/ 158 h 162"/>
                  <a:gd name="T90" fmla="*/ 0 w 50"/>
                  <a:gd name="T91" fmla="*/ 158 h 162"/>
                  <a:gd name="T92" fmla="*/ 0 w 50"/>
                  <a:gd name="T93" fmla="*/ 158 h 162"/>
                  <a:gd name="T94" fmla="*/ 0 w 50"/>
                  <a:gd name="T95" fmla="*/ 158 h 162"/>
                  <a:gd name="T96" fmla="*/ 2 w 50"/>
                  <a:gd name="T97" fmla="*/ 158 h 162"/>
                  <a:gd name="T98" fmla="*/ 2 w 50"/>
                  <a:gd name="T99" fmla="*/ 15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2">
                    <a:moveTo>
                      <a:pt x="50" y="4"/>
                    </a:moveTo>
                    <a:lnTo>
                      <a:pt x="42" y="2"/>
                    </a:lnTo>
                    <a:lnTo>
                      <a:pt x="25" y="0"/>
                    </a:lnTo>
                    <a:lnTo>
                      <a:pt x="9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2" y="2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4"/>
                    </a:lnTo>
                    <a:close/>
                    <a:moveTo>
                      <a:pt x="2" y="158"/>
                    </a:moveTo>
                    <a:lnTo>
                      <a:pt x="9" y="162"/>
                    </a:lnTo>
                    <a:lnTo>
                      <a:pt x="25" y="162"/>
                    </a:lnTo>
                    <a:lnTo>
                      <a:pt x="42" y="162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42" y="160"/>
                    </a:lnTo>
                    <a:lnTo>
                      <a:pt x="25" y="162"/>
                    </a:lnTo>
                    <a:lnTo>
                      <a:pt x="9" y="160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2" y="158"/>
                    </a:lnTo>
                    <a:lnTo>
                      <a:pt x="2" y="158"/>
                    </a:lnTo>
                    <a:close/>
                  </a:path>
                </a:pathLst>
              </a:custGeom>
              <a:solidFill>
                <a:srgbClr val="FF1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61" name="Freeform 9090"/>
              <p:cNvSpPr>
                <a:spLocks noEditPoints="1"/>
              </p:cNvSpPr>
              <p:nvPr/>
            </p:nvSpPr>
            <p:spPr bwMode="auto">
              <a:xfrm>
                <a:off x="2027" y="3050"/>
                <a:ext cx="50" cy="160"/>
              </a:xfrm>
              <a:custGeom>
                <a:avLst/>
                <a:gdLst>
                  <a:gd name="T0" fmla="*/ 50 w 50"/>
                  <a:gd name="T1" fmla="*/ 4 h 160"/>
                  <a:gd name="T2" fmla="*/ 42 w 50"/>
                  <a:gd name="T3" fmla="*/ 0 h 160"/>
                  <a:gd name="T4" fmla="*/ 25 w 50"/>
                  <a:gd name="T5" fmla="*/ 0 h 160"/>
                  <a:gd name="T6" fmla="*/ 9 w 50"/>
                  <a:gd name="T7" fmla="*/ 0 h 160"/>
                  <a:gd name="T8" fmla="*/ 0 w 50"/>
                  <a:gd name="T9" fmla="*/ 4 h 160"/>
                  <a:gd name="T10" fmla="*/ 0 w 50"/>
                  <a:gd name="T11" fmla="*/ 4 h 160"/>
                  <a:gd name="T12" fmla="*/ 0 w 50"/>
                  <a:gd name="T13" fmla="*/ 4 h 160"/>
                  <a:gd name="T14" fmla="*/ 0 w 50"/>
                  <a:gd name="T15" fmla="*/ 4 h 160"/>
                  <a:gd name="T16" fmla="*/ 0 w 50"/>
                  <a:gd name="T17" fmla="*/ 4 h 160"/>
                  <a:gd name="T18" fmla="*/ 0 w 50"/>
                  <a:gd name="T19" fmla="*/ 4 h 160"/>
                  <a:gd name="T20" fmla="*/ 0 w 50"/>
                  <a:gd name="T21" fmla="*/ 4 h 160"/>
                  <a:gd name="T22" fmla="*/ 0 w 50"/>
                  <a:gd name="T23" fmla="*/ 4 h 160"/>
                  <a:gd name="T24" fmla="*/ 0 w 50"/>
                  <a:gd name="T25" fmla="*/ 4 h 160"/>
                  <a:gd name="T26" fmla="*/ 9 w 50"/>
                  <a:gd name="T27" fmla="*/ 2 h 160"/>
                  <a:gd name="T28" fmla="*/ 25 w 50"/>
                  <a:gd name="T29" fmla="*/ 0 h 160"/>
                  <a:gd name="T30" fmla="*/ 42 w 50"/>
                  <a:gd name="T31" fmla="*/ 2 h 160"/>
                  <a:gd name="T32" fmla="*/ 50 w 50"/>
                  <a:gd name="T33" fmla="*/ 4 h 160"/>
                  <a:gd name="T34" fmla="*/ 50 w 50"/>
                  <a:gd name="T35" fmla="*/ 4 h 160"/>
                  <a:gd name="T36" fmla="*/ 50 w 50"/>
                  <a:gd name="T37" fmla="*/ 4 h 160"/>
                  <a:gd name="T38" fmla="*/ 50 w 50"/>
                  <a:gd name="T39" fmla="*/ 4 h 160"/>
                  <a:gd name="T40" fmla="*/ 50 w 50"/>
                  <a:gd name="T41" fmla="*/ 4 h 160"/>
                  <a:gd name="T42" fmla="*/ 50 w 50"/>
                  <a:gd name="T43" fmla="*/ 4 h 160"/>
                  <a:gd name="T44" fmla="*/ 50 w 50"/>
                  <a:gd name="T45" fmla="*/ 4 h 160"/>
                  <a:gd name="T46" fmla="*/ 50 w 50"/>
                  <a:gd name="T47" fmla="*/ 4 h 160"/>
                  <a:gd name="T48" fmla="*/ 50 w 50"/>
                  <a:gd name="T49" fmla="*/ 4 h 160"/>
                  <a:gd name="T50" fmla="*/ 0 w 50"/>
                  <a:gd name="T51" fmla="*/ 156 h 160"/>
                  <a:gd name="T52" fmla="*/ 9 w 50"/>
                  <a:gd name="T53" fmla="*/ 158 h 160"/>
                  <a:gd name="T54" fmla="*/ 25 w 50"/>
                  <a:gd name="T55" fmla="*/ 160 h 160"/>
                  <a:gd name="T56" fmla="*/ 42 w 50"/>
                  <a:gd name="T57" fmla="*/ 158 h 160"/>
                  <a:gd name="T58" fmla="*/ 50 w 50"/>
                  <a:gd name="T59" fmla="*/ 156 h 160"/>
                  <a:gd name="T60" fmla="*/ 50 w 50"/>
                  <a:gd name="T61" fmla="*/ 156 h 160"/>
                  <a:gd name="T62" fmla="*/ 50 w 50"/>
                  <a:gd name="T63" fmla="*/ 156 h 160"/>
                  <a:gd name="T64" fmla="*/ 50 w 50"/>
                  <a:gd name="T65" fmla="*/ 156 h 160"/>
                  <a:gd name="T66" fmla="*/ 50 w 50"/>
                  <a:gd name="T67" fmla="*/ 156 h 160"/>
                  <a:gd name="T68" fmla="*/ 50 w 50"/>
                  <a:gd name="T69" fmla="*/ 156 h 160"/>
                  <a:gd name="T70" fmla="*/ 50 w 50"/>
                  <a:gd name="T71" fmla="*/ 156 h 160"/>
                  <a:gd name="T72" fmla="*/ 50 w 50"/>
                  <a:gd name="T73" fmla="*/ 156 h 160"/>
                  <a:gd name="T74" fmla="*/ 50 w 50"/>
                  <a:gd name="T75" fmla="*/ 156 h 160"/>
                  <a:gd name="T76" fmla="*/ 42 w 50"/>
                  <a:gd name="T77" fmla="*/ 158 h 160"/>
                  <a:gd name="T78" fmla="*/ 25 w 50"/>
                  <a:gd name="T79" fmla="*/ 160 h 160"/>
                  <a:gd name="T80" fmla="*/ 9 w 50"/>
                  <a:gd name="T81" fmla="*/ 158 h 160"/>
                  <a:gd name="T82" fmla="*/ 0 w 50"/>
                  <a:gd name="T83" fmla="*/ 156 h 160"/>
                  <a:gd name="T84" fmla="*/ 0 w 50"/>
                  <a:gd name="T85" fmla="*/ 156 h 160"/>
                  <a:gd name="T86" fmla="*/ 0 w 50"/>
                  <a:gd name="T87" fmla="*/ 156 h 160"/>
                  <a:gd name="T88" fmla="*/ 0 w 50"/>
                  <a:gd name="T89" fmla="*/ 156 h 160"/>
                  <a:gd name="T90" fmla="*/ 0 w 50"/>
                  <a:gd name="T91" fmla="*/ 156 h 160"/>
                  <a:gd name="T92" fmla="*/ 0 w 50"/>
                  <a:gd name="T93" fmla="*/ 156 h 160"/>
                  <a:gd name="T94" fmla="*/ 0 w 50"/>
                  <a:gd name="T95" fmla="*/ 156 h 160"/>
                  <a:gd name="T96" fmla="*/ 0 w 50"/>
                  <a:gd name="T97" fmla="*/ 156 h 160"/>
                  <a:gd name="T98" fmla="*/ 0 w 50"/>
                  <a:gd name="T99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0">
                    <a:moveTo>
                      <a:pt x="50" y="4"/>
                    </a:moveTo>
                    <a:lnTo>
                      <a:pt x="42" y="0"/>
                    </a:lnTo>
                    <a:lnTo>
                      <a:pt x="25" y="0"/>
                    </a:lnTo>
                    <a:lnTo>
                      <a:pt x="9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2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6"/>
                    </a:moveTo>
                    <a:lnTo>
                      <a:pt x="9" y="158"/>
                    </a:lnTo>
                    <a:lnTo>
                      <a:pt x="25" y="160"/>
                    </a:lnTo>
                    <a:lnTo>
                      <a:pt x="42" y="158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42" y="158"/>
                    </a:lnTo>
                    <a:lnTo>
                      <a:pt x="25" y="160"/>
                    </a:lnTo>
                    <a:lnTo>
                      <a:pt x="9" y="158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FF1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62" name="Freeform 9091"/>
              <p:cNvSpPr>
                <a:spLocks noEditPoints="1"/>
              </p:cNvSpPr>
              <p:nvPr/>
            </p:nvSpPr>
            <p:spPr bwMode="auto">
              <a:xfrm>
                <a:off x="2027" y="3050"/>
                <a:ext cx="50" cy="160"/>
              </a:xfrm>
              <a:custGeom>
                <a:avLst/>
                <a:gdLst>
                  <a:gd name="T0" fmla="*/ 50 w 50"/>
                  <a:gd name="T1" fmla="*/ 4 h 160"/>
                  <a:gd name="T2" fmla="*/ 42 w 50"/>
                  <a:gd name="T3" fmla="*/ 2 h 160"/>
                  <a:gd name="T4" fmla="*/ 25 w 50"/>
                  <a:gd name="T5" fmla="*/ 0 h 160"/>
                  <a:gd name="T6" fmla="*/ 9 w 50"/>
                  <a:gd name="T7" fmla="*/ 2 h 160"/>
                  <a:gd name="T8" fmla="*/ 0 w 50"/>
                  <a:gd name="T9" fmla="*/ 4 h 160"/>
                  <a:gd name="T10" fmla="*/ 0 w 50"/>
                  <a:gd name="T11" fmla="*/ 4 h 160"/>
                  <a:gd name="T12" fmla="*/ 0 w 50"/>
                  <a:gd name="T13" fmla="*/ 4 h 160"/>
                  <a:gd name="T14" fmla="*/ 0 w 50"/>
                  <a:gd name="T15" fmla="*/ 4 h 160"/>
                  <a:gd name="T16" fmla="*/ 0 w 50"/>
                  <a:gd name="T17" fmla="*/ 4 h 160"/>
                  <a:gd name="T18" fmla="*/ 0 w 50"/>
                  <a:gd name="T19" fmla="*/ 4 h 160"/>
                  <a:gd name="T20" fmla="*/ 0 w 50"/>
                  <a:gd name="T21" fmla="*/ 4 h 160"/>
                  <a:gd name="T22" fmla="*/ 0 w 50"/>
                  <a:gd name="T23" fmla="*/ 4 h 160"/>
                  <a:gd name="T24" fmla="*/ 0 w 50"/>
                  <a:gd name="T25" fmla="*/ 4 h 160"/>
                  <a:gd name="T26" fmla="*/ 9 w 50"/>
                  <a:gd name="T27" fmla="*/ 2 h 160"/>
                  <a:gd name="T28" fmla="*/ 25 w 50"/>
                  <a:gd name="T29" fmla="*/ 0 h 160"/>
                  <a:gd name="T30" fmla="*/ 40 w 50"/>
                  <a:gd name="T31" fmla="*/ 2 h 160"/>
                  <a:gd name="T32" fmla="*/ 50 w 50"/>
                  <a:gd name="T33" fmla="*/ 4 h 160"/>
                  <a:gd name="T34" fmla="*/ 50 w 50"/>
                  <a:gd name="T35" fmla="*/ 4 h 160"/>
                  <a:gd name="T36" fmla="*/ 50 w 50"/>
                  <a:gd name="T37" fmla="*/ 4 h 160"/>
                  <a:gd name="T38" fmla="*/ 50 w 50"/>
                  <a:gd name="T39" fmla="*/ 4 h 160"/>
                  <a:gd name="T40" fmla="*/ 50 w 50"/>
                  <a:gd name="T41" fmla="*/ 4 h 160"/>
                  <a:gd name="T42" fmla="*/ 50 w 50"/>
                  <a:gd name="T43" fmla="*/ 4 h 160"/>
                  <a:gd name="T44" fmla="*/ 50 w 50"/>
                  <a:gd name="T45" fmla="*/ 4 h 160"/>
                  <a:gd name="T46" fmla="*/ 50 w 50"/>
                  <a:gd name="T47" fmla="*/ 4 h 160"/>
                  <a:gd name="T48" fmla="*/ 50 w 50"/>
                  <a:gd name="T49" fmla="*/ 4 h 160"/>
                  <a:gd name="T50" fmla="*/ 0 w 50"/>
                  <a:gd name="T51" fmla="*/ 156 h 160"/>
                  <a:gd name="T52" fmla="*/ 9 w 50"/>
                  <a:gd name="T53" fmla="*/ 158 h 160"/>
                  <a:gd name="T54" fmla="*/ 25 w 50"/>
                  <a:gd name="T55" fmla="*/ 160 h 160"/>
                  <a:gd name="T56" fmla="*/ 42 w 50"/>
                  <a:gd name="T57" fmla="*/ 158 h 160"/>
                  <a:gd name="T58" fmla="*/ 50 w 50"/>
                  <a:gd name="T59" fmla="*/ 156 h 160"/>
                  <a:gd name="T60" fmla="*/ 50 w 50"/>
                  <a:gd name="T61" fmla="*/ 156 h 160"/>
                  <a:gd name="T62" fmla="*/ 50 w 50"/>
                  <a:gd name="T63" fmla="*/ 156 h 160"/>
                  <a:gd name="T64" fmla="*/ 50 w 50"/>
                  <a:gd name="T65" fmla="*/ 156 h 160"/>
                  <a:gd name="T66" fmla="*/ 50 w 50"/>
                  <a:gd name="T67" fmla="*/ 156 h 160"/>
                  <a:gd name="T68" fmla="*/ 50 w 50"/>
                  <a:gd name="T69" fmla="*/ 156 h 160"/>
                  <a:gd name="T70" fmla="*/ 50 w 50"/>
                  <a:gd name="T71" fmla="*/ 156 h 160"/>
                  <a:gd name="T72" fmla="*/ 50 w 50"/>
                  <a:gd name="T73" fmla="*/ 156 h 160"/>
                  <a:gd name="T74" fmla="*/ 50 w 50"/>
                  <a:gd name="T75" fmla="*/ 154 h 160"/>
                  <a:gd name="T76" fmla="*/ 40 w 50"/>
                  <a:gd name="T77" fmla="*/ 158 h 160"/>
                  <a:gd name="T78" fmla="*/ 25 w 50"/>
                  <a:gd name="T79" fmla="*/ 160 h 160"/>
                  <a:gd name="T80" fmla="*/ 9 w 50"/>
                  <a:gd name="T81" fmla="*/ 158 h 160"/>
                  <a:gd name="T82" fmla="*/ 0 w 50"/>
                  <a:gd name="T83" fmla="*/ 154 h 160"/>
                  <a:gd name="T84" fmla="*/ 0 w 50"/>
                  <a:gd name="T85" fmla="*/ 156 h 160"/>
                  <a:gd name="T86" fmla="*/ 0 w 50"/>
                  <a:gd name="T87" fmla="*/ 156 h 160"/>
                  <a:gd name="T88" fmla="*/ 0 w 50"/>
                  <a:gd name="T89" fmla="*/ 156 h 160"/>
                  <a:gd name="T90" fmla="*/ 0 w 50"/>
                  <a:gd name="T91" fmla="*/ 156 h 160"/>
                  <a:gd name="T92" fmla="*/ 0 w 50"/>
                  <a:gd name="T93" fmla="*/ 156 h 160"/>
                  <a:gd name="T94" fmla="*/ 0 w 50"/>
                  <a:gd name="T95" fmla="*/ 156 h 160"/>
                  <a:gd name="T96" fmla="*/ 0 w 50"/>
                  <a:gd name="T97" fmla="*/ 156 h 160"/>
                  <a:gd name="T98" fmla="*/ 0 w 50"/>
                  <a:gd name="T99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0">
                    <a:moveTo>
                      <a:pt x="50" y="4"/>
                    </a:moveTo>
                    <a:lnTo>
                      <a:pt x="42" y="2"/>
                    </a:lnTo>
                    <a:lnTo>
                      <a:pt x="25" y="0"/>
                    </a:lnTo>
                    <a:lnTo>
                      <a:pt x="9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6"/>
                    </a:moveTo>
                    <a:lnTo>
                      <a:pt x="9" y="158"/>
                    </a:lnTo>
                    <a:lnTo>
                      <a:pt x="25" y="160"/>
                    </a:lnTo>
                    <a:lnTo>
                      <a:pt x="42" y="158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4"/>
                    </a:lnTo>
                    <a:lnTo>
                      <a:pt x="40" y="158"/>
                    </a:lnTo>
                    <a:lnTo>
                      <a:pt x="25" y="160"/>
                    </a:lnTo>
                    <a:lnTo>
                      <a:pt x="9" y="158"/>
                    </a:lnTo>
                    <a:lnTo>
                      <a:pt x="0" y="154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FF2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63" name="Freeform 9092"/>
              <p:cNvSpPr>
                <a:spLocks noEditPoints="1"/>
              </p:cNvSpPr>
              <p:nvPr/>
            </p:nvSpPr>
            <p:spPr bwMode="auto">
              <a:xfrm>
                <a:off x="2027" y="3050"/>
                <a:ext cx="52" cy="160"/>
              </a:xfrm>
              <a:custGeom>
                <a:avLst/>
                <a:gdLst>
                  <a:gd name="T0" fmla="*/ 50 w 52"/>
                  <a:gd name="T1" fmla="*/ 4 h 160"/>
                  <a:gd name="T2" fmla="*/ 40 w 52"/>
                  <a:gd name="T3" fmla="*/ 2 h 160"/>
                  <a:gd name="T4" fmla="*/ 25 w 52"/>
                  <a:gd name="T5" fmla="*/ 0 h 160"/>
                  <a:gd name="T6" fmla="*/ 9 w 52"/>
                  <a:gd name="T7" fmla="*/ 2 h 160"/>
                  <a:gd name="T8" fmla="*/ 0 w 52"/>
                  <a:gd name="T9" fmla="*/ 4 h 160"/>
                  <a:gd name="T10" fmla="*/ 0 w 52"/>
                  <a:gd name="T11" fmla="*/ 4 h 160"/>
                  <a:gd name="T12" fmla="*/ 0 w 52"/>
                  <a:gd name="T13" fmla="*/ 4 h 160"/>
                  <a:gd name="T14" fmla="*/ 0 w 52"/>
                  <a:gd name="T15" fmla="*/ 4 h 160"/>
                  <a:gd name="T16" fmla="*/ 0 w 52"/>
                  <a:gd name="T17" fmla="*/ 4 h 160"/>
                  <a:gd name="T18" fmla="*/ 0 w 52"/>
                  <a:gd name="T19" fmla="*/ 4 h 160"/>
                  <a:gd name="T20" fmla="*/ 0 w 52"/>
                  <a:gd name="T21" fmla="*/ 6 h 160"/>
                  <a:gd name="T22" fmla="*/ 0 w 52"/>
                  <a:gd name="T23" fmla="*/ 6 h 160"/>
                  <a:gd name="T24" fmla="*/ 0 w 52"/>
                  <a:gd name="T25" fmla="*/ 6 h 160"/>
                  <a:gd name="T26" fmla="*/ 9 w 52"/>
                  <a:gd name="T27" fmla="*/ 2 h 160"/>
                  <a:gd name="T28" fmla="*/ 25 w 52"/>
                  <a:gd name="T29" fmla="*/ 0 h 160"/>
                  <a:gd name="T30" fmla="*/ 40 w 52"/>
                  <a:gd name="T31" fmla="*/ 2 h 160"/>
                  <a:gd name="T32" fmla="*/ 52 w 52"/>
                  <a:gd name="T33" fmla="*/ 6 h 160"/>
                  <a:gd name="T34" fmla="*/ 52 w 52"/>
                  <a:gd name="T35" fmla="*/ 6 h 160"/>
                  <a:gd name="T36" fmla="*/ 50 w 52"/>
                  <a:gd name="T37" fmla="*/ 6 h 160"/>
                  <a:gd name="T38" fmla="*/ 50 w 52"/>
                  <a:gd name="T39" fmla="*/ 4 h 160"/>
                  <a:gd name="T40" fmla="*/ 50 w 52"/>
                  <a:gd name="T41" fmla="*/ 4 h 160"/>
                  <a:gd name="T42" fmla="*/ 50 w 52"/>
                  <a:gd name="T43" fmla="*/ 4 h 160"/>
                  <a:gd name="T44" fmla="*/ 50 w 52"/>
                  <a:gd name="T45" fmla="*/ 4 h 160"/>
                  <a:gd name="T46" fmla="*/ 50 w 52"/>
                  <a:gd name="T47" fmla="*/ 4 h 160"/>
                  <a:gd name="T48" fmla="*/ 50 w 52"/>
                  <a:gd name="T49" fmla="*/ 4 h 160"/>
                  <a:gd name="T50" fmla="*/ 0 w 52"/>
                  <a:gd name="T51" fmla="*/ 154 h 160"/>
                  <a:gd name="T52" fmla="*/ 9 w 52"/>
                  <a:gd name="T53" fmla="*/ 158 h 160"/>
                  <a:gd name="T54" fmla="*/ 25 w 52"/>
                  <a:gd name="T55" fmla="*/ 160 h 160"/>
                  <a:gd name="T56" fmla="*/ 40 w 52"/>
                  <a:gd name="T57" fmla="*/ 158 h 160"/>
                  <a:gd name="T58" fmla="*/ 50 w 52"/>
                  <a:gd name="T59" fmla="*/ 154 h 160"/>
                  <a:gd name="T60" fmla="*/ 50 w 52"/>
                  <a:gd name="T61" fmla="*/ 154 h 160"/>
                  <a:gd name="T62" fmla="*/ 50 w 52"/>
                  <a:gd name="T63" fmla="*/ 154 h 160"/>
                  <a:gd name="T64" fmla="*/ 50 w 52"/>
                  <a:gd name="T65" fmla="*/ 154 h 160"/>
                  <a:gd name="T66" fmla="*/ 50 w 52"/>
                  <a:gd name="T67" fmla="*/ 154 h 160"/>
                  <a:gd name="T68" fmla="*/ 50 w 52"/>
                  <a:gd name="T69" fmla="*/ 154 h 160"/>
                  <a:gd name="T70" fmla="*/ 50 w 52"/>
                  <a:gd name="T71" fmla="*/ 154 h 160"/>
                  <a:gd name="T72" fmla="*/ 52 w 52"/>
                  <a:gd name="T73" fmla="*/ 154 h 160"/>
                  <a:gd name="T74" fmla="*/ 52 w 52"/>
                  <a:gd name="T75" fmla="*/ 154 h 160"/>
                  <a:gd name="T76" fmla="*/ 40 w 52"/>
                  <a:gd name="T77" fmla="*/ 158 h 160"/>
                  <a:gd name="T78" fmla="*/ 25 w 52"/>
                  <a:gd name="T79" fmla="*/ 160 h 160"/>
                  <a:gd name="T80" fmla="*/ 9 w 52"/>
                  <a:gd name="T81" fmla="*/ 158 h 160"/>
                  <a:gd name="T82" fmla="*/ 0 w 52"/>
                  <a:gd name="T83" fmla="*/ 154 h 160"/>
                  <a:gd name="T84" fmla="*/ 0 w 52"/>
                  <a:gd name="T85" fmla="*/ 154 h 160"/>
                  <a:gd name="T86" fmla="*/ 0 w 52"/>
                  <a:gd name="T87" fmla="*/ 154 h 160"/>
                  <a:gd name="T88" fmla="*/ 0 w 52"/>
                  <a:gd name="T89" fmla="*/ 154 h 160"/>
                  <a:gd name="T90" fmla="*/ 0 w 52"/>
                  <a:gd name="T91" fmla="*/ 154 h 160"/>
                  <a:gd name="T92" fmla="*/ 0 w 52"/>
                  <a:gd name="T93" fmla="*/ 154 h 160"/>
                  <a:gd name="T94" fmla="*/ 0 w 52"/>
                  <a:gd name="T95" fmla="*/ 154 h 160"/>
                  <a:gd name="T96" fmla="*/ 0 w 52"/>
                  <a:gd name="T97" fmla="*/ 154 h 160"/>
                  <a:gd name="T98" fmla="*/ 0 w 52"/>
                  <a:gd name="T99" fmla="*/ 1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2" h="160">
                    <a:moveTo>
                      <a:pt x="50" y="4"/>
                    </a:moveTo>
                    <a:lnTo>
                      <a:pt x="40" y="2"/>
                    </a:lnTo>
                    <a:lnTo>
                      <a:pt x="25" y="0"/>
                    </a:lnTo>
                    <a:lnTo>
                      <a:pt x="9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4"/>
                    </a:moveTo>
                    <a:lnTo>
                      <a:pt x="9" y="158"/>
                    </a:lnTo>
                    <a:lnTo>
                      <a:pt x="25" y="160"/>
                    </a:lnTo>
                    <a:lnTo>
                      <a:pt x="40" y="158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40" y="158"/>
                    </a:lnTo>
                    <a:lnTo>
                      <a:pt x="25" y="160"/>
                    </a:lnTo>
                    <a:lnTo>
                      <a:pt x="9" y="158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64" name="Freeform 9093"/>
              <p:cNvSpPr>
                <a:spLocks noEditPoints="1"/>
              </p:cNvSpPr>
              <p:nvPr/>
            </p:nvSpPr>
            <p:spPr bwMode="auto">
              <a:xfrm>
                <a:off x="2025" y="3050"/>
                <a:ext cx="54" cy="160"/>
              </a:xfrm>
              <a:custGeom>
                <a:avLst/>
                <a:gdLst>
                  <a:gd name="T0" fmla="*/ 54 w 54"/>
                  <a:gd name="T1" fmla="*/ 6 h 160"/>
                  <a:gd name="T2" fmla="*/ 42 w 54"/>
                  <a:gd name="T3" fmla="*/ 2 h 160"/>
                  <a:gd name="T4" fmla="*/ 27 w 54"/>
                  <a:gd name="T5" fmla="*/ 0 h 160"/>
                  <a:gd name="T6" fmla="*/ 11 w 54"/>
                  <a:gd name="T7" fmla="*/ 2 h 160"/>
                  <a:gd name="T8" fmla="*/ 2 w 54"/>
                  <a:gd name="T9" fmla="*/ 6 h 160"/>
                  <a:gd name="T10" fmla="*/ 2 w 54"/>
                  <a:gd name="T11" fmla="*/ 6 h 160"/>
                  <a:gd name="T12" fmla="*/ 2 w 54"/>
                  <a:gd name="T13" fmla="*/ 6 h 160"/>
                  <a:gd name="T14" fmla="*/ 2 w 54"/>
                  <a:gd name="T15" fmla="*/ 6 h 160"/>
                  <a:gd name="T16" fmla="*/ 2 w 54"/>
                  <a:gd name="T17" fmla="*/ 6 h 160"/>
                  <a:gd name="T18" fmla="*/ 2 w 54"/>
                  <a:gd name="T19" fmla="*/ 6 h 160"/>
                  <a:gd name="T20" fmla="*/ 2 w 54"/>
                  <a:gd name="T21" fmla="*/ 6 h 160"/>
                  <a:gd name="T22" fmla="*/ 2 w 54"/>
                  <a:gd name="T23" fmla="*/ 6 h 160"/>
                  <a:gd name="T24" fmla="*/ 0 w 54"/>
                  <a:gd name="T25" fmla="*/ 6 h 160"/>
                  <a:gd name="T26" fmla="*/ 11 w 54"/>
                  <a:gd name="T27" fmla="*/ 2 h 160"/>
                  <a:gd name="T28" fmla="*/ 27 w 54"/>
                  <a:gd name="T29" fmla="*/ 0 h 160"/>
                  <a:gd name="T30" fmla="*/ 42 w 54"/>
                  <a:gd name="T31" fmla="*/ 2 h 160"/>
                  <a:gd name="T32" fmla="*/ 54 w 54"/>
                  <a:gd name="T33" fmla="*/ 6 h 160"/>
                  <a:gd name="T34" fmla="*/ 54 w 54"/>
                  <a:gd name="T35" fmla="*/ 6 h 160"/>
                  <a:gd name="T36" fmla="*/ 54 w 54"/>
                  <a:gd name="T37" fmla="*/ 6 h 160"/>
                  <a:gd name="T38" fmla="*/ 54 w 54"/>
                  <a:gd name="T39" fmla="*/ 6 h 160"/>
                  <a:gd name="T40" fmla="*/ 54 w 54"/>
                  <a:gd name="T41" fmla="*/ 6 h 160"/>
                  <a:gd name="T42" fmla="*/ 54 w 54"/>
                  <a:gd name="T43" fmla="*/ 6 h 160"/>
                  <a:gd name="T44" fmla="*/ 54 w 54"/>
                  <a:gd name="T45" fmla="*/ 6 h 160"/>
                  <a:gd name="T46" fmla="*/ 54 w 54"/>
                  <a:gd name="T47" fmla="*/ 6 h 160"/>
                  <a:gd name="T48" fmla="*/ 54 w 54"/>
                  <a:gd name="T49" fmla="*/ 6 h 160"/>
                  <a:gd name="T50" fmla="*/ 2 w 54"/>
                  <a:gd name="T51" fmla="*/ 154 h 160"/>
                  <a:gd name="T52" fmla="*/ 11 w 54"/>
                  <a:gd name="T53" fmla="*/ 158 h 160"/>
                  <a:gd name="T54" fmla="*/ 27 w 54"/>
                  <a:gd name="T55" fmla="*/ 160 h 160"/>
                  <a:gd name="T56" fmla="*/ 42 w 54"/>
                  <a:gd name="T57" fmla="*/ 158 h 160"/>
                  <a:gd name="T58" fmla="*/ 54 w 54"/>
                  <a:gd name="T59" fmla="*/ 154 h 160"/>
                  <a:gd name="T60" fmla="*/ 54 w 54"/>
                  <a:gd name="T61" fmla="*/ 154 h 160"/>
                  <a:gd name="T62" fmla="*/ 54 w 54"/>
                  <a:gd name="T63" fmla="*/ 154 h 160"/>
                  <a:gd name="T64" fmla="*/ 54 w 54"/>
                  <a:gd name="T65" fmla="*/ 154 h 160"/>
                  <a:gd name="T66" fmla="*/ 54 w 54"/>
                  <a:gd name="T67" fmla="*/ 154 h 160"/>
                  <a:gd name="T68" fmla="*/ 54 w 54"/>
                  <a:gd name="T69" fmla="*/ 154 h 160"/>
                  <a:gd name="T70" fmla="*/ 54 w 54"/>
                  <a:gd name="T71" fmla="*/ 154 h 160"/>
                  <a:gd name="T72" fmla="*/ 54 w 54"/>
                  <a:gd name="T73" fmla="*/ 154 h 160"/>
                  <a:gd name="T74" fmla="*/ 54 w 54"/>
                  <a:gd name="T75" fmla="*/ 154 h 160"/>
                  <a:gd name="T76" fmla="*/ 42 w 54"/>
                  <a:gd name="T77" fmla="*/ 158 h 160"/>
                  <a:gd name="T78" fmla="*/ 27 w 54"/>
                  <a:gd name="T79" fmla="*/ 158 h 160"/>
                  <a:gd name="T80" fmla="*/ 11 w 54"/>
                  <a:gd name="T81" fmla="*/ 158 h 160"/>
                  <a:gd name="T82" fmla="*/ 0 w 54"/>
                  <a:gd name="T83" fmla="*/ 154 h 160"/>
                  <a:gd name="T84" fmla="*/ 2 w 54"/>
                  <a:gd name="T85" fmla="*/ 154 h 160"/>
                  <a:gd name="T86" fmla="*/ 2 w 54"/>
                  <a:gd name="T87" fmla="*/ 154 h 160"/>
                  <a:gd name="T88" fmla="*/ 2 w 54"/>
                  <a:gd name="T89" fmla="*/ 154 h 160"/>
                  <a:gd name="T90" fmla="*/ 2 w 54"/>
                  <a:gd name="T91" fmla="*/ 154 h 160"/>
                  <a:gd name="T92" fmla="*/ 2 w 54"/>
                  <a:gd name="T93" fmla="*/ 154 h 160"/>
                  <a:gd name="T94" fmla="*/ 2 w 54"/>
                  <a:gd name="T95" fmla="*/ 154 h 160"/>
                  <a:gd name="T96" fmla="*/ 2 w 54"/>
                  <a:gd name="T97" fmla="*/ 154 h 160"/>
                  <a:gd name="T98" fmla="*/ 2 w 54"/>
                  <a:gd name="T99" fmla="*/ 1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60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2" y="154"/>
                    </a:moveTo>
                    <a:lnTo>
                      <a:pt x="11" y="158"/>
                    </a:lnTo>
                    <a:lnTo>
                      <a:pt x="27" y="160"/>
                    </a:lnTo>
                    <a:lnTo>
                      <a:pt x="42" y="158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42" y="158"/>
                    </a:lnTo>
                    <a:lnTo>
                      <a:pt x="27" y="158"/>
                    </a:lnTo>
                    <a:lnTo>
                      <a:pt x="11" y="158"/>
                    </a:lnTo>
                    <a:lnTo>
                      <a:pt x="0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close/>
                  </a:path>
                </a:pathLst>
              </a:cu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65" name="Freeform 9094"/>
              <p:cNvSpPr>
                <a:spLocks noEditPoints="1"/>
              </p:cNvSpPr>
              <p:nvPr/>
            </p:nvSpPr>
            <p:spPr bwMode="auto">
              <a:xfrm>
                <a:off x="2025" y="3050"/>
                <a:ext cx="54" cy="158"/>
              </a:xfrm>
              <a:custGeom>
                <a:avLst/>
                <a:gdLst>
                  <a:gd name="T0" fmla="*/ 54 w 54"/>
                  <a:gd name="T1" fmla="*/ 6 h 158"/>
                  <a:gd name="T2" fmla="*/ 42 w 54"/>
                  <a:gd name="T3" fmla="*/ 2 h 158"/>
                  <a:gd name="T4" fmla="*/ 27 w 54"/>
                  <a:gd name="T5" fmla="*/ 0 h 158"/>
                  <a:gd name="T6" fmla="*/ 11 w 54"/>
                  <a:gd name="T7" fmla="*/ 2 h 158"/>
                  <a:gd name="T8" fmla="*/ 0 w 54"/>
                  <a:gd name="T9" fmla="*/ 6 h 158"/>
                  <a:gd name="T10" fmla="*/ 0 w 54"/>
                  <a:gd name="T11" fmla="*/ 6 h 158"/>
                  <a:gd name="T12" fmla="*/ 0 w 54"/>
                  <a:gd name="T13" fmla="*/ 6 h 158"/>
                  <a:gd name="T14" fmla="*/ 0 w 54"/>
                  <a:gd name="T15" fmla="*/ 6 h 158"/>
                  <a:gd name="T16" fmla="*/ 0 w 54"/>
                  <a:gd name="T17" fmla="*/ 6 h 158"/>
                  <a:gd name="T18" fmla="*/ 0 w 54"/>
                  <a:gd name="T19" fmla="*/ 6 h 158"/>
                  <a:gd name="T20" fmla="*/ 0 w 54"/>
                  <a:gd name="T21" fmla="*/ 6 h 158"/>
                  <a:gd name="T22" fmla="*/ 0 w 54"/>
                  <a:gd name="T23" fmla="*/ 6 h 158"/>
                  <a:gd name="T24" fmla="*/ 0 w 54"/>
                  <a:gd name="T25" fmla="*/ 6 h 158"/>
                  <a:gd name="T26" fmla="*/ 11 w 54"/>
                  <a:gd name="T27" fmla="*/ 2 h 158"/>
                  <a:gd name="T28" fmla="*/ 27 w 54"/>
                  <a:gd name="T29" fmla="*/ 2 h 158"/>
                  <a:gd name="T30" fmla="*/ 42 w 54"/>
                  <a:gd name="T31" fmla="*/ 2 h 158"/>
                  <a:gd name="T32" fmla="*/ 54 w 54"/>
                  <a:gd name="T33" fmla="*/ 6 h 158"/>
                  <a:gd name="T34" fmla="*/ 54 w 54"/>
                  <a:gd name="T35" fmla="*/ 6 h 158"/>
                  <a:gd name="T36" fmla="*/ 54 w 54"/>
                  <a:gd name="T37" fmla="*/ 6 h 158"/>
                  <a:gd name="T38" fmla="*/ 54 w 54"/>
                  <a:gd name="T39" fmla="*/ 6 h 158"/>
                  <a:gd name="T40" fmla="*/ 54 w 54"/>
                  <a:gd name="T41" fmla="*/ 6 h 158"/>
                  <a:gd name="T42" fmla="*/ 54 w 54"/>
                  <a:gd name="T43" fmla="*/ 6 h 158"/>
                  <a:gd name="T44" fmla="*/ 54 w 54"/>
                  <a:gd name="T45" fmla="*/ 6 h 158"/>
                  <a:gd name="T46" fmla="*/ 54 w 54"/>
                  <a:gd name="T47" fmla="*/ 6 h 158"/>
                  <a:gd name="T48" fmla="*/ 54 w 54"/>
                  <a:gd name="T49" fmla="*/ 6 h 158"/>
                  <a:gd name="T50" fmla="*/ 0 w 54"/>
                  <a:gd name="T51" fmla="*/ 154 h 158"/>
                  <a:gd name="T52" fmla="*/ 11 w 54"/>
                  <a:gd name="T53" fmla="*/ 158 h 158"/>
                  <a:gd name="T54" fmla="*/ 27 w 54"/>
                  <a:gd name="T55" fmla="*/ 158 h 158"/>
                  <a:gd name="T56" fmla="*/ 42 w 54"/>
                  <a:gd name="T57" fmla="*/ 158 h 158"/>
                  <a:gd name="T58" fmla="*/ 54 w 54"/>
                  <a:gd name="T59" fmla="*/ 154 h 158"/>
                  <a:gd name="T60" fmla="*/ 54 w 54"/>
                  <a:gd name="T61" fmla="*/ 154 h 158"/>
                  <a:gd name="T62" fmla="*/ 54 w 54"/>
                  <a:gd name="T63" fmla="*/ 154 h 158"/>
                  <a:gd name="T64" fmla="*/ 54 w 54"/>
                  <a:gd name="T65" fmla="*/ 154 h 158"/>
                  <a:gd name="T66" fmla="*/ 54 w 54"/>
                  <a:gd name="T67" fmla="*/ 154 h 158"/>
                  <a:gd name="T68" fmla="*/ 54 w 54"/>
                  <a:gd name="T69" fmla="*/ 154 h 158"/>
                  <a:gd name="T70" fmla="*/ 54 w 54"/>
                  <a:gd name="T71" fmla="*/ 154 h 158"/>
                  <a:gd name="T72" fmla="*/ 54 w 54"/>
                  <a:gd name="T73" fmla="*/ 154 h 158"/>
                  <a:gd name="T74" fmla="*/ 54 w 54"/>
                  <a:gd name="T75" fmla="*/ 154 h 158"/>
                  <a:gd name="T76" fmla="*/ 42 w 54"/>
                  <a:gd name="T77" fmla="*/ 156 h 158"/>
                  <a:gd name="T78" fmla="*/ 27 w 54"/>
                  <a:gd name="T79" fmla="*/ 158 h 158"/>
                  <a:gd name="T80" fmla="*/ 11 w 54"/>
                  <a:gd name="T81" fmla="*/ 156 h 158"/>
                  <a:gd name="T82" fmla="*/ 0 w 54"/>
                  <a:gd name="T83" fmla="*/ 154 h 158"/>
                  <a:gd name="T84" fmla="*/ 0 w 54"/>
                  <a:gd name="T85" fmla="*/ 154 h 158"/>
                  <a:gd name="T86" fmla="*/ 0 w 54"/>
                  <a:gd name="T87" fmla="*/ 154 h 158"/>
                  <a:gd name="T88" fmla="*/ 0 w 54"/>
                  <a:gd name="T89" fmla="*/ 154 h 158"/>
                  <a:gd name="T90" fmla="*/ 0 w 54"/>
                  <a:gd name="T91" fmla="*/ 154 h 158"/>
                  <a:gd name="T92" fmla="*/ 0 w 54"/>
                  <a:gd name="T93" fmla="*/ 154 h 158"/>
                  <a:gd name="T94" fmla="*/ 0 w 54"/>
                  <a:gd name="T95" fmla="*/ 154 h 158"/>
                  <a:gd name="T96" fmla="*/ 0 w 54"/>
                  <a:gd name="T97" fmla="*/ 154 h 158"/>
                  <a:gd name="T98" fmla="*/ 0 w 54"/>
                  <a:gd name="T9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8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2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4"/>
                    </a:moveTo>
                    <a:lnTo>
                      <a:pt x="11" y="158"/>
                    </a:lnTo>
                    <a:lnTo>
                      <a:pt x="27" y="158"/>
                    </a:lnTo>
                    <a:lnTo>
                      <a:pt x="42" y="158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42" y="156"/>
                    </a:lnTo>
                    <a:lnTo>
                      <a:pt x="27" y="158"/>
                    </a:lnTo>
                    <a:lnTo>
                      <a:pt x="11" y="156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FF2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66" name="Freeform 9095"/>
              <p:cNvSpPr>
                <a:spLocks noEditPoints="1"/>
              </p:cNvSpPr>
              <p:nvPr/>
            </p:nvSpPr>
            <p:spPr bwMode="auto">
              <a:xfrm>
                <a:off x="2025" y="3052"/>
                <a:ext cx="54" cy="156"/>
              </a:xfrm>
              <a:custGeom>
                <a:avLst/>
                <a:gdLst>
                  <a:gd name="T0" fmla="*/ 54 w 54"/>
                  <a:gd name="T1" fmla="*/ 4 h 156"/>
                  <a:gd name="T2" fmla="*/ 42 w 54"/>
                  <a:gd name="T3" fmla="*/ 0 h 156"/>
                  <a:gd name="T4" fmla="*/ 27 w 54"/>
                  <a:gd name="T5" fmla="*/ 0 h 156"/>
                  <a:gd name="T6" fmla="*/ 11 w 54"/>
                  <a:gd name="T7" fmla="*/ 0 h 156"/>
                  <a:gd name="T8" fmla="*/ 0 w 54"/>
                  <a:gd name="T9" fmla="*/ 4 h 156"/>
                  <a:gd name="T10" fmla="*/ 0 w 54"/>
                  <a:gd name="T11" fmla="*/ 4 h 156"/>
                  <a:gd name="T12" fmla="*/ 0 w 54"/>
                  <a:gd name="T13" fmla="*/ 4 h 156"/>
                  <a:gd name="T14" fmla="*/ 0 w 54"/>
                  <a:gd name="T15" fmla="*/ 4 h 156"/>
                  <a:gd name="T16" fmla="*/ 0 w 54"/>
                  <a:gd name="T17" fmla="*/ 4 h 156"/>
                  <a:gd name="T18" fmla="*/ 0 w 54"/>
                  <a:gd name="T19" fmla="*/ 4 h 156"/>
                  <a:gd name="T20" fmla="*/ 0 w 54"/>
                  <a:gd name="T21" fmla="*/ 4 h 156"/>
                  <a:gd name="T22" fmla="*/ 0 w 54"/>
                  <a:gd name="T23" fmla="*/ 4 h 156"/>
                  <a:gd name="T24" fmla="*/ 0 w 54"/>
                  <a:gd name="T25" fmla="*/ 4 h 156"/>
                  <a:gd name="T26" fmla="*/ 11 w 54"/>
                  <a:gd name="T27" fmla="*/ 2 h 156"/>
                  <a:gd name="T28" fmla="*/ 27 w 54"/>
                  <a:gd name="T29" fmla="*/ 0 h 156"/>
                  <a:gd name="T30" fmla="*/ 42 w 54"/>
                  <a:gd name="T31" fmla="*/ 2 h 156"/>
                  <a:gd name="T32" fmla="*/ 54 w 54"/>
                  <a:gd name="T33" fmla="*/ 4 h 156"/>
                  <a:gd name="T34" fmla="*/ 54 w 54"/>
                  <a:gd name="T35" fmla="*/ 4 h 156"/>
                  <a:gd name="T36" fmla="*/ 54 w 54"/>
                  <a:gd name="T37" fmla="*/ 4 h 156"/>
                  <a:gd name="T38" fmla="*/ 54 w 54"/>
                  <a:gd name="T39" fmla="*/ 4 h 156"/>
                  <a:gd name="T40" fmla="*/ 54 w 54"/>
                  <a:gd name="T41" fmla="*/ 4 h 156"/>
                  <a:gd name="T42" fmla="*/ 54 w 54"/>
                  <a:gd name="T43" fmla="*/ 4 h 156"/>
                  <a:gd name="T44" fmla="*/ 54 w 54"/>
                  <a:gd name="T45" fmla="*/ 4 h 156"/>
                  <a:gd name="T46" fmla="*/ 54 w 54"/>
                  <a:gd name="T47" fmla="*/ 4 h 156"/>
                  <a:gd name="T48" fmla="*/ 54 w 54"/>
                  <a:gd name="T49" fmla="*/ 4 h 156"/>
                  <a:gd name="T50" fmla="*/ 0 w 54"/>
                  <a:gd name="T51" fmla="*/ 152 h 156"/>
                  <a:gd name="T52" fmla="*/ 11 w 54"/>
                  <a:gd name="T53" fmla="*/ 154 h 156"/>
                  <a:gd name="T54" fmla="*/ 27 w 54"/>
                  <a:gd name="T55" fmla="*/ 156 h 156"/>
                  <a:gd name="T56" fmla="*/ 42 w 54"/>
                  <a:gd name="T57" fmla="*/ 154 h 156"/>
                  <a:gd name="T58" fmla="*/ 54 w 54"/>
                  <a:gd name="T59" fmla="*/ 152 h 156"/>
                  <a:gd name="T60" fmla="*/ 54 w 54"/>
                  <a:gd name="T61" fmla="*/ 152 h 156"/>
                  <a:gd name="T62" fmla="*/ 54 w 54"/>
                  <a:gd name="T63" fmla="*/ 152 h 156"/>
                  <a:gd name="T64" fmla="*/ 54 w 54"/>
                  <a:gd name="T65" fmla="*/ 152 h 156"/>
                  <a:gd name="T66" fmla="*/ 54 w 54"/>
                  <a:gd name="T67" fmla="*/ 152 h 156"/>
                  <a:gd name="T68" fmla="*/ 54 w 54"/>
                  <a:gd name="T69" fmla="*/ 150 h 156"/>
                  <a:gd name="T70" fmla="*/ 54 w 54"/>
                  <a:gd name="T71" fmla="*/ 150 h 156"/>
                  <a:gd name="T72" fmla="*/ 54 w 54"/>
                  <a:gd name="T73" fmla="*/ 150 h 156"/>
                  <a:gd name="T74" fmla="*/ 54 w 54"/>
                  <a:gd name="T75" fmla="*/ 150 h 156"/>
                  <a:gd name="T76" fmla="*/ 42 w 54"/>
                  <a:gd name="T77" fmla="*/ 154 h 156"/>
                  <a:gd name="T78" fmla="*/ 27 w 54"/>
                  <a:gd name="T79" fmla="*/ 156 h 156"/>
                  <a:gd name="T80" fmla="*/ 11 w 54"/>
                  <a:gd name="T81" fmla="*/ 154 h 156"/>
                  <a:gd name="T82" fmla="*/ 0 w 54"/>
                  <a:gd name="T83" fmla="*/ 150 h 156"/>
                  <a:gd name="T84" fmla="*/ 0 w 54"/>
                  <a:gd name="T85" fmla="*/ 150 h 156"/>
                  <a:gd name="T86" fmla="*/ 0 w 54"/>
                  <a:gd name="T87" fmla="*/ 150 h 156"/>
                  <a:gd name="T88" fmla="*/ 0 w 54"/>
                  <a:gd name="T89" fmla="*/ 150 h 156"/>
                  <a:gd name="T90" fmla="*/ 0 w 54"/>
                  <a:gd name="T91" fmla="*/ 152 h 156"/>
                  <a:gd name="T92" fmla="*/ 0 w 54"/>
                  <a:gd name="T93" fmla="*/ 152 h 156"/>
                  <a:gd name="T94" fmla="*/ 0 w 54"/>
                  <a:gd name="T95" fmla="*/ 152 h 156"/>
                  <a:gd name="T96" fmla="*/ 0 w 54"/>
                  <a:gd name="T97" fmla="*/ 152 h 156"/>
                  <a:gd name="T98" fmla="*/ 0 w 54"/>
                  <a:gd name="T99" fmla="*/ 15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6">
                    <a:moveTo>
                      <a:pt x="54" y="4"/>
                    </a:moveTo>
                    <a:lnTo>
                      <a:pt x="42" y="0"/>
                    </a:lnTo>
                    <a:lnTo>
                      <a:pt x="27" y="0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0" y="152"/>
                    </a:moveTo>
                    <a:lnTo>
                      <a:pt x="11" y="154"/>
                    </a:lnTo>
                    <a:lnTo>
                      <a:pt x="27" y="156"/>
                    </a:lnTo>
                    <a:lnTo>
                      <a:pt x="42" y="154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42" y="154"/>
                    </a:lnTo>
                    <a:lnTo>
                      <a:pt x="27" y="156"/>
                    </a:lnTo>
                    <a:lnTo>
                      <a:pt x="11" y="15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FF22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67" name="Freeform 9096"/>
              <p:cNvSpPr>
                <a:spLocks noEditPoints="1"/>
              </p:cNvSpPr>
              <p:nvPr/>
            </p:nvSpPr>
            <p:spPr bwMode="auto">
              <a:xfrm>
                <a:off x="2025" y="3052"/>
                <a:ext cx="54" cy="156"/>
              </a:xfrm>
              <a:custGeom>
                <a:avLst/>
                <a:gdLst>
                  <a:gd name="T0" fmla="*/ 54 w 54"/>
                  <a:gd name="T1" fmla="*/ 4 h 156"/>
                  <a:gd name="T2" fmla="*/ 42 w 54"/>
                  <a:gd name="T3" fmla="*/ 2 h 156"/>
                  <a:gd name="T4" fmla="*/ 27 w 54"/>
                  <a:gd name="T5" fmla="*/ 0 h 156"/>
                  <a:gd name="T6" fmla="*/ 11 w 54"/>
                  <a:gd name="T7" fmla="*/ 2 h 156"/>
                  <a:gd name="T8" fmla="*/ 0 w 54"/>
                  <a:gd name="T9" fmla="*/ 4 h 156"/>
                  <a:gd name="T10" fmla="*/ 0 w 54"/>
                  <a:gd name="T11" fmla="*/ 4 h 156"/>
                  <a:gd name="T12" fmla="*/ 0 w 54"/>
                  <a:gd name="T13" fmla="*/ 4 h 156"/>
                  <a:gd name="T14" fmla="*/ 0 w 54"/>
                  <a:gd name="T15" fmla="*/ 6 h 156"/>
                  <a:gd name="T16" fmla="*/ 0 w 54"/>
                  <a:gd name="T17" fmla="*/ 6 h 156"/>
                  <a:gd name="T18" fmla="*/ 0 w 54"/>
                  <a:gd name="T19" fmla="*/ 6 h 156"/>
                  <a:gd name="T20" fmla="*/ 0 w 54"/>
                  <a:gd name="T21" fmla="*/ 6 h 156"/>
                  <a:gd name="T22" fmla="*/ 0 w 54"/>
                  <a:gd name="T23" fmla="*/ 6 h 156"/>
                  <a:gd name="T24" fmla="*/ 0 w 54"/>
                  <a:gd name="T25" fmla="*/ 6 h 156"/>
                  <a:gd name="T26" fmla="*/ 11 w 54"/>
                  <a:gd name="T27" fmla="*/ 2 h 156"/>
                  <a:gd name="T28" fmla="*/ 27 w 54"/>
                  <a:gd name="T29" fmla="*/ 0 h 156"/>
                  <a:gd name="T30" fmla="*/ 42 w 54"/>
                  <a:gd name="T31" fmla="*/ 2 h 156"/>
                  <a:gd name="T32" fmla="*/ 54 w 54"/>
                  <a:gd name="T33" fmla="*/ 6 h 156"/>
                  <a:gd name="T34" fmla="*/ 54 w 54"/>
                  <a:gd name="T35" fmla="*/ 6 h 156"/>
                  <a:gd name="T36" fmla="*/ 54 w 54"/>
                  <a:gd name="T37" fmla="*/ 6 h 156"/>
                  <a:gd name="T38" fmla="*/ 54 w 54"/>
                  <a:gd name="T39" fmla="*/ 6 h 156"/>
                  <a:gd name="T40" fmla="*/ 54 w 54"/>
                  <a:gd name="T41" fmla="*/ 6 h 156"/>
                  <a:gd name="T42" fmla="*/ 54 w 54"/>
                  <a:gd name="T43" fmla="*/ 6 h 156"/>
                  <a:gd name="T44" fmla="*/ 54 w 54"/>
                  <a:gd name="T45" fmla="*/ 4 h 156"/>
                  <a:gd name="T46" fmla="*/ 54 w 54"/>
                  <a:gd name="T47" fmla="*/ 4 h 156"/>
                  <a:gd name="T48" fmla="*/ 54 w 54"/>
                  <a:gd name="T49" fmla="*/ 4 h 156"/>
                  <a:gd name="T50" fmla="*/ 0 w 54"/>
                  <a:gd name="T51" fmla="*/ 150 h 156"/>
                  <a:gd name="T52" fmla="*/ 11 w 54"/>
                  <a:gd name="T53" fmla="*/ 154 h 156"/>
                  <a:gd name="T54" fmla="*/ 27 w 54"/>
                  <a:gd name="T55" fmla="*/ 156 h 156"/>
                  <a:gd name="T56" fmla="*/ 42 w 54"/>
                  <a:gd name="T57" fmla="*/ 154 h 156"/>
                  <a:gd name="T58" fmla="*/ 54 w 54"/>
                  <a:gd name="T59" fmla="*/ 150 h 156"/>
                  <a:gd name="T60" fmla="*/ 54 w 54"/>
                  <a:gd name="T61" fmla="*/ 150 h 156"/>
                  <a:gd name="T62" fmla="*/ 54 w 54"/>
                  <a:gd name="T63" fmla="*/ 150 h 156"/>
                  <a:gd name="T64" fmla="*/ 54 w 54"/>
                  <a:gd name="T65" fmla="*/ 150 h 156"/>
                  <a:gd name="T66" fmla="*/ 54 w 54"/>
                  <a:gd name="T67" fmla="*/ 150 h 156"/>
                  <a:gd name="T68" fmla="*/ 54 w 54"/>
                  <a:gd name="T69" fmla="*/ 150 h 156"/>
                  <a:gd name="T70" fmla="*/ 54 w 54"/>
                  <a:gd name="T71" fmla="*/ 150 h 156"/>
                  <a:gd name="T72" fmla="*/ 54 w 54"/>
                  <a:gd name="T73" fmla="*/ 150 h 156"/>
                  <a:gd name="T74" fmla="*/ 54 w 54"/>
                  <a:gd name="T75" fmla="*/ 150 h 156"/>
                  <a:gd name="T76" fmla="*/ 42 w 54"/>
                  <a:gd name="T77" fmla="*/ 154 h 156"/>
                  <a:gd name="T78" fmla="*/ 27 w 54"/>
                  <a:gd name="T79" fmla="*/ 156 h 156"/>
                  <a:gd name="T80" fmla="*/ 11 w 54"/>
                  <a:gd name="T81" fmla="*/ 154 h 156"/>
                  <a:gd name="T82" fmla="*/ 0 w 54"/>
                  <a:gd name="T83" fmla="*/ 150 h 156"/>
                  <a:gd name="T84" fmla="*/ 0 w 54"/>
                  <a:gd name="T85" fmla="*/ 150 h 156"/>
                  <a:gd name="T86" fmla="*/ 0 w 54"/>
                  <a:gd name="T87" fmla="*/ 150 h 156"/>
                  <a:gd name="T88" fmla="*/ 0 w 54"/>
                  <a:gd name="T89" fmla="*/ 150 h 156"/>
                  <a:gd name="T90" fmla="*/ 0 w 54"/>
                  <a:gd name="T91" fmla="*/ 150 h 156"/>
                  <a:gd name="T92" fmla="*/ 0 w 54"/>
                  <a:gd name="T93" fmla="*/ 150 h 156"/>
                  <a:gd name="T94" fmla="*/ 0 w 54"/>
                  <a:gd name="T95" fmla="*/ 150 h 156"/>
                  <a:gd name="T96" fmla="*/ 0 w 54"/>
                  <a:gd name="T97" fmla="*/ 150 h 156"/>
                  <a:gd name="T98" fmla="*/ 0 w 54"/>
                  <a:gd name="T99" fmla="*/ 1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6">
                    <a:moveTo>
                      <a:pt x="54" y="4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0" y="150"/>
                    </a:moveTo>
                    <a:lnTo>
                      <a:pt x="11" y="154"/>
                    </a:lnTo>
                    <a:lnTo>
                      <a:pt x="27" y="156"/>
                    </a:lnTo>
                    <a:lnTo>
                      <a:pt x="42" y="154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42" y="154"/>
                    </a:lnTo>
                    <a:lnTo>
                      <a:pt x="27" y="156"/>
                    </a:lnTo>
                    <a:lnTo>
                      <a:pt x="11" y="15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FF23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68" name="Freeform 9097"/>
              <p:cNvSpPr>
                <a:spLocks noEditPoints="1"/>
              </p:cNvSpPr>
              <p:nvPr/>
            </p:nvSpPr>
            <p:spPr bwMode="auto">
              <a:xfrm>
                <a:off x="2025" y="3052"/>
                <a:ext cx="54" cy="156"/>
              </a:xfrm>
              <a:custGeom>
                <a:avLst/>
                <a:gdLst>
                  <a:gd name="T0" fmla="*/ 54 w 54"/>
                  <a:gd name="T1" fmla="*/ 6 h 156"/>
                  <a:gd name="T2" fmla="*/ 42 w 54"/>
                  <a:gd name="T3" fmla="*/ 2 h 156"/>
                  <a:gd name="T4" fmla="*/ 27 w 54"/>
                  <a:gd name="T5" fmla="*/ 0 h 156"/>
                  <a:gd name="T6" fmla="*/ 11 w 54"/>
                  <a:gd name="T7" fmla="*/ 2 h 156"/>
                  <a:gd name="T8" fmla="*/ 0 w 54"/>
                  <a:gd name="T9" fmla="*/ 6 h 156"/>
                  <a:gd name="T10" fmla="*/ 0 w 54"/>
                  <a:gd name="T11" fmla="*/ 6 h 156"/>
                  <a:gd name="T12" fmla="*/ 0 w 54"/>
                  <a:gd name="T13" fmla="*/ 6 h 156"/>
                  <a:gd name="T14" fmla="*/ 0 w 54"/>
                  <a:gd name="T15" fmla="*/ 6 h 156"/>
                  <a:gd name="T16" fmla="*/ 0 w 54"/>
                  <a:gd name="T17" fmla="*/ 6 h 156"/>
                  <a:gd name="T18" fmla="*/ 0 w 54"/>
                  <a:gd name="T19" fmla="*/ 6 h 156"/>
                  <a:gd name="T20" fmla="*/ 0 w 54"/>
                  <a:gd name="T21" fmla="*/ 6 h 156"/>
                  <a:gd name="T22" fmla="*/ 0 w 54"/>
                  <a:gd name="T23" fmla="*/ 6 h 156"/>
                  <a:gd name="T24" fmla="*/ 0 w 54"/>
                  <a:gd name="T25" fmla="*/ 6 h 156"/>
                  <a:gd name="T26" fmla="*/ 11 w 54"/>
                  <a:gd name="T27" fmla="*/ 2 h 156"/>
                  <a:gd name="T28" fmla="*/ 27 w 54"/>
                  <a:gd name="T29" fmla="*/ 0 h 156"/>
                  <a:gd name="T30" fmla="*/ 42 w 54"/>
                  <a:gd name="T31" fmla="*/ 2 h 156"/>
                  <a:gd name="T32" fmla="*/ 54 w 54"/>
                  <a:gd name="T33" fmla="*/ 6 h 156"/>
                  <a:gd name="T34" fmla="*/ 54 w 54"/>
                  <a:gd name="T35" fmla="*/ 6 h 156"/>
                  <a:gd name="T36" fmla="*/ 54 w 54"/>
                  <a:gd name="T37" fmla="*/ 6 h 156"/>
                  <a:gd name="T38" fmla="*/ 54 w 54"/>
                  <a:gd name="T39" fmla="*/ 6 h 156"/>
                  <a:gd name="T40" fmla="*/ 54 w 54"/>
                  <a:gd name="T41" fmla="*/ 6 h 156"/>
                  <a:gd name="T42" fmla="*/ 54 w 54"/>
                  <a:gd name="T43" fmla="*/ 6 h 156"/>
                  <a:gd name="T44" fmla="*/ 54 w 54"/>
                  <a:gd name="T45" fmla="*/ 6 h 156"/>
                  <a:gd name="T46" fmla="*/ 54 w 54"/>
                  <a:gd name="T47" fmla="*/ 6 h 156"/>
                  <a:gd name="T48" fmla="*/ 54 w 54"/>
                  <a:gd name="T49" fmla="*/ 6 h 156"/>
                  <a:gd name="T50" fmla="*/ 0 w 54"/>
                  <a:gd name="T51" fmla="*/ 150 h 156"/>
                  <a:gd name="T52" fmla="*/ 11 w 54"/>
                  <a:gd name="T53" fmla="*/ 154 h 156"/>
                  <a:gd name="T54" fmla="*/ 27 w 54"/>
                  <a:gd name="T55" fmla="*/ 156 h 156"/>
                  <a:gd name="T56" fmla="*/ 42 w 54"/>
                  <a:gd name="T57" fmla="*/ 154 h 156"/>
                  <a:gd name="T58" fmla="*/ 54 w 54"/>
                  <a:gd name="T59" fmla="*/ 150 h 156"/>
                  <a:gd name="T60" fmla="*/ 54 w 54"/>
                  <a:gd name="T61" fmla="*/ 150 h 156"/>
                  <a:gd name="T62" fmla="*/ 54 w 54"/>
                  <a:gd name="T63" fmla="*/ 150 h 156"/>
                  <a:gd name="T64" fmla="*/ 54 w 54"/>
                  <a:gd name="T65" fmla="*/ 150 h 156"/>
                  <a:gd name="T66" fmla="*/ 54 w 54"/>
                  <a:gd name="T67" fmla="*/ 150 h 156"/>
                  <a:gd name="T68" fmla="*/ 54 w 54"/>
                  <a:gd name="T69" fmla="*/ 150 h 156"/>
                  <a:gd name="T70" fmla="*/ 54 w 54"/>
                  <a:gd name="T71" fmla="*/ 150 h 156"/>
                  <a:gd name="T72" fmla="*/ 54 w 54"/>
                  <a:gd name="T73" fmla="*/ 150 h 156"/>
                  <a:gd name="T74" fmla="*/ 54 w 54"/>
                  <a:gd name="T75" fmla="*/ 150 h 156"/>
                  <a:gd name="T76" fmla="*/ 42 w 54"/>
                  <a:gd name="T77" fmla="*/ 154 h 156"/>
                  <a:gd name="T78" fmla="*/ 27 w 54"/>
                  <a:gd name="T79" fmla="*/ 156 h 156"/>
                  <a:gd name="T80" fmla="*/ 11 w 54"/>
                  <a:gd name="T81" fmla="*/ 154 h 156"/>
                  <a:gd name="T82" fmla="*/ 0 w 54"/>
                  <a:gd name="T83" fmla="*/ 150 h 156"/>
                  <a:gd name="T84" fmla="*/ 0 w 54"/>
                  <a:gd name="T85" fmla="*/ 150 h 156"/>
                  <a:gd name="T86" fmla="*/ 0 w 54"/>
                  <a:gd name="T87" fmla="*/ 150 h 156"/>
                  <a:gd name="T88" fmla="*/ 0 w 54"/>
                  <a:gd name="T89" fmla="*/ 150 h 156"/>
                  <a:gd name="T90" fmla="*/ 0 w 54"/>
                  <a:gd name="T91" fmla="*/ 150 h 156"/>
                  <a:gd name="T92" fmla="*/ 0 w 54"/>
                  <a:gd name="T93" fmla="*/ 150 h 156"/>
                  <a:gd name="T94" fmla="*/ 0 w 54"/>
                  <a:gd name="T95" fmla="*/ 150 h 156"/>
                  <a:gd name="T96" fmla="*/ 0 w 54"/>
                  <a:gd name="T97" fmla="*/ 150 h 156"/>
                  <a:gd name="T98" fmla="*/ 0 w 54"/>
                  <a:gd name="T99" fmla="*/ 1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6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0"/>
                    </a:moveTo>
                    <a:lnTo>
                      <a:pt x="11" y="154"/>
                    </a:lnTo>
                    <a:lnTo>
                      <a:pt x="27" y="156"/>
                    </a:lnTo>
                    <a:lnTo>
                      <a:pt x="42" y="154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42" y="154"/>
                    </a:lnTo>
                    <a:lnTo>
                      <a:pt x="27" y="156"/>
                    </a:lnTo>
                    <a:lnTo>
                      <a:pt x="11" y="15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69" name="Freeform 9098"/>
              <p:cNvSpPr>
                <a:spLocks noEditPoints="1"/>
              </p:cNvSpPr>
              <p:nvPr/>
            </p:nvSpPr>
            <p:spPr bwMode="auto">
              <a:xfrm>
                <a:off x="2025" y="3052"/>
                <a:ext cx="56" cy="156"/>
              </a:xfrm>
              <a:custGeom>
                <a:avLst/>
                <a:gdLst>
                  <a:gd name="T0" fmla="*/ 54 w 56"/>
                  <a:gd name="T1" fmla="*/ 6 h 156"/>
                  <a:gd name="T2" fmla="*/ 42 w 56"/>
                  <a:gd name="T3" fmla="*/ 2 h 156"/>
                  <a:gd name="T4" fmla="*/ 27 w 56"/>
                  <a:gd name="T5" fmla="*/ 0 h 156"/>
                  <a:gd name="T6" fmla="*/ 11 w 56"/>
                  <a:gd name="T7" fmla="*/ 2 h 156"/>
                  <a:gd name="T8" fmla="*/ 0 w 56"/>
                  <a:gd name="T9" fmla="*/ 6 h 156"/>
                  <a:gd name="T10" fmla="*/ 0 w 56"/>
                  <a:gd name="T11" fmla="*/ 6 h 156"/>
                  <a:gd name="T12" fmla="*/ 0 w 56"/>
                  <a:gd name="T13" fmla="*/ 6 h 156"/>
                  <a:gd name="T14" fmla="*/ 0 w 56"/>
                  <a:gd name="T15" fmla="*/ 6 h 156"/>
                  <a:gd name="T16" fmla="*/ 0 w 56"/>
                  <a:gd name="T17" fmla="*/ 6 h 156"/>
                  <a:gd name="T18" fmla="*/ 0 w 56"/>
                  <a:gd name="T19" fmla="*/ 6 h 156"/>
                  <a:gd name="T20" fmla="*/ 0 w 56"/>
                  <a:gd name="T21" fmla="*/ 6 h 156"/>
                  <a:gd name="T22" fmla="*/ 0 w 56"/>
                  <a:gd name="T23" fmla="*/ 6 h 156"/>
                  <a:gd name="T24" fmla="*/ 0 w 56"/>
                  <a:gd name="T25" fmla="*/ 6 h 156"/>
                  <a:gd name="T26" fmla="*/ 11 w 56"/>
                  <a:gd name="T27" fmla="*/ 2 h 156"/>
                  <a:gd name="T28" fmla="*/ 27 w 56"/>
                  <a:gd name="T29" fmla="*/ 0 h 156"/>
                  <a:gd name="T30" fmla="*/ 42 w 56"/>
                  <a:gd name="T31" fmla="*/ 2 h 156"/>
                  <a:gd name="T32" fmla="*/ 56 w 56"/>
                  <a:gd name="T33" fmla="*/ 6 h 156"/>
                  <a:gd name="T34" fmla="*/ 56 w 56"/>
                  <a:gd name="T35" fmla="*/ 6 h 156"/>
                  <a:gd name="T36" fmla="*/ 56 w 56"/>
                  <a:gd name="T37" fmla="*/ 6 h 156"/>
                  <a:gd name="T38" fmla="*/ 56 w 56"/>
                  <a:gd name="T39" fmla="*/ 6 h 156"/>
                  <a:gd name="T40" fmla="*/ 56 w 56"/>
                  <a:gd name="T41" fmla="*/ 6 h 156"/>
                  <a:gd name="T42" fmla="*/ 56 w 56"/>
                  <a:gd name="T43" fmla="*/ 6 h 156"/>
                  <a:gd name="T44" fmla="*/ 56 w 56"/>
                  <a:gd name="T45" fmla="*/ 6 h 156"/>
                  <a:gd name="T46" fmla="*/ 54 w 56"/>
                  <a:gd name="T47" fmla="*/ 6 h 156"/>
                  <a:gd name="T48" fmla="*/ 54 w 56"/>
                  <a:gd name="T49" fmla="*/ 6 h 156"/>
                  <a:gd name="T50" fmla="*/ 0 w 56"/>
                  <a:gd name="T51" fmla="*/ 150 h 156"/>
                  <a:gd name="T52" fmla="*/ 11 w 56"/>
                  <a:gd name="T53" fmla="*/ 154 h 156"/>
                  <a:gd name="T54" fmla="*/ 27 w 56"/>
                  <a:gd name="T55" fmla="*/ 156 h 156"/>
                  <a:gd name="T56" fmla="*/ 42 w 56"/>
                  <a:gd name="T57" fmla="*/ 154 h 156"/>
                  <a:gd name="T58" fmla="*/ 54 w 56"/>
                  <a:gd name="T59" fmla="*/ 150 h 156"/>
                  <a:gd name="T60" fmla="*/ 54 w 56"/>
                  <a:gd name="T61" fmla="*/ 150 h 156"/>
                  <a:gd name="T62" fmla="*/ 56 w 56"/>
                  <a:gd name="T63" fmla="*/ 150 h 156"/>
                  <a:gd name="T64" fmla="*/ 56 w 56"/>
                  <a:gd name="T65" fmla="*/ 150 h 156"/>
                  <a:gd name="T66" fmla="*/ 56 w 56"/>
                  <a:gd name="T67" fmla="*/ 150 h 156"/>
                  <a:gd name="T68" fmla="*/ 56 w 56"/>
                  <a:gd name="T69" fmla="*/ 150 h 156"/>
                  <a:gd name="T70" fmla="*/ 56 w 56"/>
                  <a:gd name="T71" fmla="*/ 150 h 156"/>
                  <a:gd name="T72" fmla="*/ 56 w 56"/>
                  <a:gd name="T73" fmla="*/ 150 h 156"/>
                  <a:gd name="T74" fmla="*/ 56 w 56"/>
                  <a:gd name="T75" fmla="*/ 150 h 156"/>
                  <a:gd name="T76" fmla="*/ 42 w 56"/>
                  <a:gd name="T77" fmla="*/ 154 h 156"/>
                  <a:gd name="T78" fmla="*/ 27 w 56"/>
                  <a:gd name="T79" fmla="*/ 154 h 156"/>
                  <a:gd name="T80" fmla="*/ 11 w 56"/>
                  <a:gd name="T81" fmla="*/ 154 h 156"/>
                  <a:gd name="T82" fmla="*/ 0 w 56"/>
                  <a:gd name="T83" fmla="*/ 150 h 156"/>
                  <a:gd name="T84" fmla="*/ 0 w 56"/>
                  <a:gd name="T85" fmla="*/ 150 h 156"/>
                  <a:gd name="T86" fmla="*/ 0 w 56"/>
                  <a:gd name="T87" fmla="*/ 150 h 156"/>
                  <a:gd name="T88" fmla="*/ 0 w 56"/>
                  <a:gd name="T89" fmla="*/ 150 h 156"/>
                  <a:gd name="T90" fmla="*/ 0 w 56"/>
                  <a:gd name="T91" fmla="*/ 150 h 156"/>
                  <a:gd name="T92" fmla="*/ 0 w 56"/>
                  <a:gd name="T93" fmla="*/ 150 h 156"/>
                  <a:gd name="T94" fmla="*/ 0 w 56"/>
                  <a:gd name="T95" fmla="*/ 150 h 156"/>
                  <a:gd name="T96" fmla="*/ 0 w 56"/>
                  <a:gd name="T97" fmla="*/ 150 h 156"/>
                  <a:gd name="T98" fmla="*/ 0 w 56"/>
                  <a:gd name="T99" fmla="*/ 1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" h="156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0"/>
                    </a:moveTo>
                    <a:lnTo>
                      <a:pt x="11" y="154"/>
                    </a:lnTo>
                    <a:lnTo>
                      <a:pt x="27" y="156"/>
                    </a:lnTo>
                    <a:lnTo>
                      <a:pt x="42" y="154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42" y="154"/>
                    </a:lnTo>
                    <a:lnTo>
                      <a:pt x="27" y="154"/>
                    </a:lnTo>
                    <a:lnTo>
                      <a:pt x="11" y="15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70" name="Freeform 9099"/>
              <p:cNvSpPr>
                <a:spLocks noEditPoints="1"/>
              </p:cNvSpPr>
              <p:nvPr/>
            </p:nvSpPr>
            <p:spPr bwMode="auto">
              <a:xfrm>
                <a:off x="2023" y="3052"/>
                <a:ext cx="58" cy="154"/>
              </a:xfrm>
              <a:custGeom>
                <a:avLst/>
                <a:gdLst>
                  <a:gd name="T0" fmla="*/ 58 w 58"/>
                  <a:gd name="T1" fmla="*/ 6 h 154"/>
                  <a:gd name="T2" fmla="*/ 44 w 58"/>
                  <a:gd name="T3" fmla="*/ 2 h 154"/>
                  <a:gd name="T4" fmla="*/ 29 w 58"/>
                  <a:gd name="T5" fmla="*/ 0 h 154"/>
                  <a:gd name="T6" fmla="*/ 13 w 58"/>
                  <a:gd name="T7" fmla="*/ 2 h 154"/>
                  <a:gd name="T8" fmla="*/ 2 w 58"/>
                  <a:gd name="T9" fmla="*/ 6 h 154"/>
                  <a:gd name="T10" fmla="*/ 2 w 58"/>
                  <a:gd name="T11" fmla="*/ 6 h 154"/>
                  <a:gd name="T12" fmla="*/ 2 w 58"/>
                  <a:gd name="T13" fmla="*/ 6 h 154"/>
                  <a:gd name="T14" fmla="*/ 2 w 58"/>
                  <a:gd name="T15" fmla="*/ 6 h 154"/>
                  <a:gd name="T16" fmla="*/ 0 w 58"/>
                  <a:gd name="T17" fmla="*/ 6 h 154"/>
                  <a:gd name="T18" fmla="*/ 0 w 58"/>
                  <a:gd name="T19" fmla="*/ 6 h 154"/>
                  <a:gd name="T20" fmla="*/ 0 w 58"/>
                  <a:gd name="T21" fmla="*/ 6 h 154"/>
                  <a:gd name="T22" fmla="*/ 0 w 58"/>
                  <a:gd name="T23" fmla="*/ 6 h 154"/>
                  <a:gd name="T24" fmla="*/ 0 w 58"/>
                  <a:gd name="T25" fmla="*/ 6 h 154"/>
                  <a:gd name="T26" fmla="*/ 13 w 58"/>
                  <a:gd name="T27" fmla="*/ 2 h 154"/>
                  <a:gd name="T28" fmla="*/ 29 w 58"/>
                  <a:gd name="T29" fmla="*/ 2 h 154"/>
                  <a:gd name="T30" fmla="*/ 44 w 58"/>
                  <a:gd name="T31" fmla="*/ 2 h 154"/>
                  <a:gd name="T32" fmla="*/ 58 w 58"/>
                  <a:gd name="T33" fmla="*/ 6 h 154"/>
                  <a:gd name="T34" fmla="*/ 58 w 58"/>
                  <a:gd name="T35" fmla="*/ 6 h 154"/>
                  <a:gd name="T36" fmla="*/ 58 w 58"/>
                  <a:gd name="T37" fmla="*/ 6 h 154"/>
                  <a:gd name="T38" fmla="*/ 58 w 58"/>
                  <a:gd name="T39" fmla="*/ 6 h 154"/>
                  <a:gd name="T40" fmla="*/ 58 w 58"/>
                  <a:gd name="T41" fmla="*/ 6 h 154"/>
                  <a:gd name="T42" fmla="*/ 58 w 58"/>
                  <a:gd name="T43" fmla="*/ 6 h 154"/>
                  <a:gd name="T44" fmla="*/ 58 w 58"/>
                  <a:gd name="T45" fmla="*/ 6 h 154"/>
                  <a:gd name="T46" fmla="*/ 58 w 58"/>
                  <a:gd name="T47" fmla="*/ 6 h 154"/>
                  <a:gd name="T48" fmla="*/ 58 w 58"/>
                  <a:gd name="T49" fmla="*/ 6 h 154"/>
                  <a:gd name="T50" fmla="*/ 2 w 58"/>
                  <a:gd name="T51" fmla="*/ 150 h 154"/>
                  <a:gd name="T52" fmla="*/ 13 w 58"/>
                  <a:gd name="T53" fmla="*/ 154 h 154"/>
                  <a:gd name="T54" fmla="*/ 29 w 58"/>
                  <a:gd name="T55" fmla="*/ 154 h 154"/>
                  <a:gd name="T56" fmla="*/ 44 w 58"/>
                  <a:gd name="T57" fmla="*/ 154 h 154"/>
                  <a:gd name="T58" fmla="*/ 58 w 58"/>
                  <a:gd name="T59" fmla="*/ 150 h 154"/>
                  <a:gd name="T60" fmla="*/ 58 w 58"/>
                  <a:gd name="T61" fmla="*/ 150 h 154"/>
                  <a:gd name="T62" fmla="*/ 58 w 58"/>
                  <a:gd name="T63" fmla="*/ 150 h 154"/>
                  <a:gd name="T64" fmla="*/ 58 w 58"/>
                  <a:gd name="T65" fmla="*/ 148 h 154"/>
                  <a:gd name="T66" fmla="*/ 58 w 58"/>
                  <a:gd name="T67" fmla="*/ 148 h 154"/>
                  <a:gd name="T68" fmla="*/ 58 w 58"/>
                  <a:gd name="T69" fmla="*/ 148 h 154"/>
                  <a:gd name="T70" fmla="*/ 58 w 58"/>
                  <a:gd name="T71" fmla="*/ 148 h 154"/>
                  <a:gd name="T72" fmla="*/ 58 w 58"/>
                  <a:gd name="T73" fmla="*/ 148 h 154"/>
                  <a:gd name="T74" fmla="*/ 58 w 58"/>
                  <a:gd name="T75" fmla="*/ 148 h 154"/>
                  <a:gd name="T76" fmla="*/ 44 w 58"/>
                  <a:gd name="T77" fmla="*/ 152 h 154"/>
                  <a:gd name="T78" fmla="*/ 29 w 58"/>
                  <a:gd name="T79" fmla="*/ 154 h 154"/>
                  <a:gd name="T80" fmla="*/ 13 w 58"/>
                  <a:gd name="T81" fmla="*/ 152 h 154"/>
                  <a:gd name="T82" fmla="*/ 0 w 58"/>
                  <a:gd name="T83" fmla="*/ 148 h 154"/>
                  <a:gd name="T84" fmla="*/ 0 w 58"/>
                  <a:gd name="T85" fmla="*/ 148 h 154"/>
                  <a:gd name="T86" fmla="*/ 0 w 58"/>
                  <a:gd name="T87" fmla="*/ 148 h 154"/>
                  <a:gd name="T88" fmla="*/ 0 w 58"/>
                  <a:gd name="T89" fmla="*/ 148 h 154"/>
                  <a:gd name="T90" fmla="*/ 0 w 58"/>
                  <a:gd name="T91" fmla="*/ 148 h 154"/>
                  <a:gd name="T92" fmla="*/ 2 w 58"/>
                  <a:gd name="T93" fmla="*/ 148 h 154"/>
                  <a:gd name="T94" fmla="*/ 2 w 58"/>
                  <a:gd name="T95" fmla="*/ 150 h 154"/>
                  <a:gd name="T96" fmla="*/ 2 w 58"/>
                  <a:gd name="T97" fmla="*/ 150 h 154"/>
                  <a:gd name="T98" fmla="*/ 2 w 58"/>
                  <a:gd name="T99" fmla="*/ 15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4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2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2" y="150"/>
                    </a:moveTo>
                    <a:lnTo>
                      <a:pt x="13" y="154"/>
                    </a:lnTo>
                    <a:lnTo>
                      <a:pt x="29" y="154"/>
                    </a:lnTo>
                    <a:lnTo>
                      <a:pt x="44" y="154"/>
                    </a:lnTo>
                    <a:lnTo>
                      <a:pt x="58" y="150"/>
                    </a:lnTo>
                    <a:lnTo>
                      <a:pt x="58" y="150"/>
                    </a:lnTo>
                    <a:lnTo>
                      <a:pt x="58" y="150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44" y="152"/>
                    </a:lnTo>
                    <a:lnTo>
                      <a:pt x="29" y="154"/>
                    </a:lnTo>
                    <a:lnTo>
                      <a:pt x="13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2" y="148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close/>
                  </a:path>
                </a:pathLst>
              </a:custGeom>
              <a:solidFill>
                <a:srgbClr val="FF2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71" name="Freeform 9100"/>
              <p:cNvSpPr>
                <a:spLocks noEditPoints="1"/>
              </p:cNvSpPr>
              <p:nvPr/>
            </p:nvSpPr>
            <p:spPr bwMode="auto">
              <a:xfrm>
                <a:off x="2023" y="3054"/>
                <a:ext cx="58" cy="152"/>
              </a:xfrm>
              <a:custGeom>
                <a:avLst/>
                <a:gdLst>
                  <a:gd name="T0" fmla="*/ 58 w 58"/>
                  <a:gd name="T1" fmla="*/ 4 h 152"/>
                  <a:gd name="T2" fmla="*/ 44 w 58"/>
                  <a:gd name="T3" fmla="*/ 0 h 152"/>
                  <a:gd name="T4" fmla="*/ 29 w 58"/>
                  <a:gd name="T5" fmla="*/ 0 h 152"/>
                  <a:gd name="T6" fmla="*/ 13 w 58"/>
                  <a:gd name="T7" fmla="*/ 0 h 152"/>
                  <a:gd name="T8" fmla="*/ 0 w 58"/>
                  <a:gd name="T9" fmla="*/ 4 h 152"/>
                  <a:gd name="T10" fmla="*/ 0 w 58"/>
                  <a:gd name="T11" fmla="*/ 6 h 152"/>
                  <a:gd name="T12" fmla="*/ 0 w 58"/>
                  <a:gd name="T13" fmla="*/ 6 h 152"/>
                  <a:gd name="T14" fmla="*/ 0 w 58"/>
                  <a:gd name="T15" fmla="*/ 6 h 152"/>
                  <a:gd name="T16" fmla="*/ 0 w 58"/>
                  <a:gd name="T17" fmla="*/ 6 h 152"/>
                  <a:gd name="T18" fmla="*/ 0 w 58"/>
                  <a:gd name="T19" fmla="*/ 6 h 152"/>
                  <a:gd name="T20" fmla="*/ 0 w 58"/>
                  <a:gd name="T21" fmla="*/ 6 h 152"/>
                  <a:gd name="T22" fmla="*/ 0 w 58"/>
                  <a:gd name="T23" fmla="*/ 6 h 152"/>
                  <a:gd name="T24" fmla="*/ 0 w 58"/>
                  <a:gd name="T25" fmla="*/ 6 h 152"/>
                  <a:gd name="T26" fmla="*/ 13 w 58"/>
                  <a:gd name="T27" fmla="*/ 2 h 152"/>
                  <a:gd name="T28" fmla="*/ 29 w 58"/>
                  <a:gd name="T29" fmla="*/ 0 h 152"/>
                  <a:gd name="T30" fmla="*/ 44 w 58"/>
                  <a:gd name="T31" fmla="*/ 2 h 152"/>
                  <a:gd name="T32" fmla="*/ 58 w 58"/>
                  <a:gd name="T33" fmla="*/ 6 h 152"/>
                  <a:gd name="T34" fmla="*/ 58 w 58"/>
                  <a:gd name="T35" fmla="*/ 6 h 152"/>
                  <a:gd name="T36" fmla="*/ 58 w 58"/>
                  <a:gd name="T37" fmla="*/ 6 h 152"/>
                  <a:gd name="T38" fmla="*/ 58 w 58"/>
                  <a:gd name="T39" fmla="*/ 6 h 152"/>
                  <a:gd name="T40" fmla="*/ 58 w 58"/>
                  <a:gd name="T41" fmla="*/ 6 h 152"/>
                  <a:gd name="T42" fmla="*/ 58 w 58"/>
                  <a:gd name="T43" fmla="*/ 6 h 152"/>
                  <a:gd name="T44" fmla="*/ 58 w 58"/>
                  <a:gd name="T45" fmla="*/ 6 h 152"/>
                  <a:gd name="T46" fmla="*/ 58 w 58"/>
                  <a:gd name="T47" fmla="*/ 6 h 152"/>
                  <a:gd name="T48" fmla="*/ 58 w 58"/>
                  <a:gd name="T49" fmla="*/ 4 h 152"/>
                  <a:gd name="T50" fmla="*/ 0 w 58"/>
                  <a:gd name="T51" fmla="*/ 146 h 152"/>
                  <a:gd name="T52" fmla="*/ 13 w 58"/>
                  <a:gd name="T53" fmla="*/ 150 h 152"/>
                  <a:gd name="T54" fmla="*/ 29 w 58"/>
                  <a:gd name="T55" fmla="*/ 152 h 152"/>
                  <a:gd name="T56" fmla="*/ 44 w 58"/>
                  <a:gd name="T57" fmla="*/ 150 h 152"/>
                  <a:gd name="T58" fmla="*/ 58 w 58"/>
                  <a:gd name="T59" fmla="*/ 146 h 152"/>
                  <a:gd name="T60" fmla="*/ 58 w 58"/>
                  <a:gd name="T61" fmla="*/ 146 h 152"/>
                  <a:gd name="T62" fmla="*/ 58 w 58"/>
                  <a:gd name="T63" fmla="*/ 146 h 152"/>
                  <a:gd name="T64" fmla="*/ 58 w 58"/>
                  <a:gd name="T65" fmla="*/ 146 h 152"/>
                  <a:gd name="T66" fmla="*/ 58 w 58"/>
                  <a:gd name="T67" fmla="*/ 146 h 152"/>
                  <a:gd name="T68" fmla="*/ 58 w 58"/>
                  <a:gd name="T69" fmla="*/ 146 h 152"/>
                  <a:gd name="T70" fmla="*/ 58 w 58"/>
                  <a:gd name="T71" fmla="*/ 146 h 152"/>
                  <a:gd name="T72" fmla="*/ 58 w 58"/>
                  <a:gd name="T73" fmla="*/ 146 h 152"/>
                  <a:gd name="T74" fmla="*/ 58 w 58"/>
                  <a:gd name="T75" fmla="*/ 146 h 152"/>
                  <a:gd name="T76" fmla="*/ 44 w 58"/>
                  <a:gd name="T77" fmla="*/ 150 h 152"/>
                  <a:gd name="T78" fmla="*/ 29 w 58"/>
                  <a:gd name="T79" fmla="*/ 152 h 152"/>
                  <a:gd name="T80" fmla="*/ 13 w 58"/>
                  <a:gd name="T81" fmla="*/ 150 h 152"/>
                  <a:gd name="T82" fmla="*/ 0 w 58"/>
                  <a:gd name="T83" fmla="*/ 146 h 152"/>
                  <a:gd name="T84" fmla="*/ 0 w 58"/>
                  <a:gd name="T85" fmla="*/ 146 h 152"/>
                  <a:gd name="T86" fmla="*/ 0 w 58"/>
                  <a:gd name="T87" fmla="*/ 146 h 152"/>
                  <a:gd name="T88" fmla="*/ 0 w 58"/>
                  <a:gd name="T89" fmla="*/ 146 h 152"/>
                  <a:gd name="T90" fmla="*/ 0 w 58"/>
                  <a:gd name="T91" fmla="*/ 146 h 152"/>
                  <a:gd name="T92" fmla="*/ 0 w 58"/>
                  <a:gd name="T93" fmla="*/ 146 h 152"/>
                  <a:gd name="T94" fmla="*/ 0 w 58"/>
                  <a:gd name="T95" fmla="*/ 146 h 152"/>
                  <a:gd name="T96" fmla="*/ 0 w 58"/>
                  <a:gd name="T97" fmla="*/ 146 h 152"/>
                  <a:gd name="T98" fmla="*/ 0 w 58"/>
                  <a:gd name="T99" fmla="*/ 14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2">
                    <a:moveTo>
                      <a:pt x="58" y="4"/>
                    </a:moveTo>
                    <a:lnTo>
                      <a:pt x="44" y="0"/>
                    </a:lnTo>
                    <a:lnTo>
                      <a:pt x="29" y="0"/>
                    </a:lnTo>
                    <a:lnTo>
                      <a:pt x="13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4"/>
                    </a:lnTo>
                    <a:close/>
                    <a:moveTo>
                      <a:pt x="0" y="146"/>
                    </a:moveTo>
                    <a:lnTo>
                      <a:pt x="13" y="150"/>
                    </a:lnTo>
                    <a:lnTo>
                      <a:pt x="29" y="152"/>
                    </a:lnTo>
                    <a:lnTo>
                      <a:pt x="44" y="150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44" y="150"/>
                    </a:lnTo>
                    <a:lnTo>
                      <a:pt x="29" y="152"/>
                    </a:lnTo>
                    <a:lnTo>
                      <a:pt x="13" y="150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FF25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72" name="Freeform 9101"/>
              <p:cNvSpPr>
                <a:spLocks noEditPoints="1"/>
              </p:cNvSpPr>
              <p:nvPr/>
            </p:nvSpPr>
            <p:spPr bwMode="auto">
              <a:xfrm>
                <a:off x="2023" y="3054"/>
                <a:ext cx="58" cy="152"/>
              </a:xfrm>
              <a:custGeom>
                <a:avLst/>
                <a:gdLst>
                  <a:gd name="T0" fmla="*/ 58 w 58"/>
                  <a:gd name="T1" fmla="*/ 6 h 152"/>
                  <a:gd name="T2" fmla="*/ 44 w 58"/>
                  <a:gd name="T3" fmla="*/ 2 h 152"/>
                  <a:gd name="T4" fmla="*/ 29 w 58"/>
                  <a:gd name="T5" fmla="*/ 0 h 152"/>
                  <a:gd name="T6" fmla="*/ 13 w 58"/>
                  <a:gd name="T7" fmla="*/ 2 h 152"/>
                  <a:gd name="T8" fmla="*/ 0 w 58"/>
                  <a:gd name="T9" fmla="*/ 6 h 152"/>
                  <a:gd name="T10" fmla="*/ 0 w 58"/>
                  <a:gd name="T11" fmla="*/ 6 h 152"/>
                  <a:gd name="T12" fmla="*/ 0 w 58"/>
                  <a:gd name="T13" fmla="*/ 6 h 152"/>
                  <a:gd name="T14" fmla="*/ 0 w 58"/>
                  <a:gd name="T15" fmla="*/ 6 h 152"/>
                  <a:gd name="T16" fmla="*/ 0 w 58"/>
                  <a:gd name="T17" fmla="*/ 6 h 152"/>
                  <a:gd name="T18" fmla="*/ 0 w 58"/>
                  <a:gd name="T19" fmla="*/ 6 h 152"/>
                  <a:gd name="T20" fmla="*/ 0 w 58"/>
                  <a:gd name="T21" fmla="*/ 6 h 152"/>
                  <a:gd name="T22" fmla="*/ 0 w 58"/>
                  <a:gd name="T23" fmla="*/ 6 h 152"/>
                  <a:gd name="T24" fmla="*/ 0 w 58"/>
                  <a:gd name="T25" fmla="*/ 6 h 152"/>
                  <a:gd name="T26" fmla="*/ 13 w 58"/>
                  <a:gd name="T27" fmla="*/ 2 h 152"/>
                  <a:gd name="T28" fmla="*/ 29 w 58"/>
                  <a:gd name="T29" fmla="*/ 0 h 152"/>
                  <a:gd name="T30" fmla="*/ 44 w 58"/>
                  <a:gd name="T31" fmla="*/ 2 h 152"/>
                  <a:gd name="T32" fmla="*/ 58 w 58"/>
                  <a:gd name="T33" fmla="*/ 6 h 152"/>
                  <a:gd name="T34" fmla="*/ 58 w 58"/>
                  <a:gd name="T35" fmla="*/ 6 h 152"/>
                  <a:gd name="T36" fmla="*/ 58 w 58"/>
                  <a:gd name="T37" fmla="*/ 6 h 152"/>
                  <a:gd name="T38" fmla="*/ 58 w 58"/>
                  <a:gd name="T39" fmla="*/ 6 h 152"/>
                  <a:gd name="T40" fmla="*/ 58 w 58"/>
                  <a:gd name="T41" fmla="*/ 6 h 152"/>
                  <a:gd name="T42" fmla="*/ 58 w 58"/>
                  <a:gd name="T43" fmla="*/ 6 h 152"/>
                  <a:gd name="T44" fmla="*/ 58 w 58"/>
                  <a:gd name="T45" fmla="*/ 6 h 152"/>
                  <a:gd name="T46" fmla="*/ 58 w 58"/>
                  <a:gd name="T47" fmla="*/ 6 h 152"/>
                  <a:gd name="T48" fmla="*/ 58 w 58"/>
                  <a:gd name="T49" fmla="*/ 6 h 152"/>
                  <a:gd name="T50" fmla="*/ 0 w 58"/>
                  <a:gd name="T51" fmla="*/ 146 h 152"/>
                  <a:gd name="T52" fmla="*/ 13 w 58"/>
                  <a:gd name="T53" fmla="*/ 150 h 152"/>
                  <a:gd name="T54" fmla="*/ 29 w 58"/>
                  <a:gd name="T55" fmla="*/ 152 h 152"/>
                  <a:gd name="T56" fmla="*/ 44 w 58"/>
                  <a:gd name="T57" fmla="*/ 150 h 152"/>
                  <a:gd name="T58" fmla="*/ 58 w 58"/>
                  <a:gd name="T59" fmla="*/ 146 h 152"/>
                  <a:gd name="T60" fmla="*/ 58 w 58"/>
                  <a:gd name="T61" fmla="*/ 146 h 152"/>
                  <a:gd name="T62" fmla="*/ 58 w 58"/>
                  <a:gd name="T63" fmla="*/ 146 h 152"/>
                  <a:gd name="T64" fmla="*/ 58 w 58"/>
                  <a:gd name="T65" fmla="*/ 146 h 152"/>
                  <a:gd name="T66" fmla="*/ 58 w 58"/>
                  <a:gd name="T67" fmla="*/ 146 h 152"/>
                  <a:gd name="T68" fmla="*/ 58 w 58"/>
                  <a:gd name="T69" fmla="*/ 146 h 152"/>
                  <a:gd name="T70" fmla="*/ 58 w 58"/>
                  <a:gd name="T71" fmla="*/ 146 h 152"/>
                  <a:gd name="T72" fmla="*/ 58 w 58"/>
                  <a:gd name="T73" fmla="*/ 146 h 152"/>
                  <a:gd name="T74" fmla="*/ 58 w 58"/>
                  <a:gd name="T75" fmla="*/ 146 h 152"/>
                  <a:gd name="T76" fmla="*/ 44 w 58"/>
                  <a:gd name="T77" fmla="*/ 150 h 152"/>
                  <a:gd name="T78" fmla="*/ 29 w 58"/>
                  <a:gd name="T79" fmla="*/ 152 h 152"/>
                  <a:gd name="T80" fmla="*/ 13 w 58"/>
                  <a:gd name="T81" fmla="*/ 150 h 152"/>
                  <a:gd name="T82" fmla="*/ 0 w 58"/>
                  <a:gd name="T83" fmla="*/ 146 h 152"/>
                  <a:gd name="T84" fmla="*/ 0 w 58"/>
                  <a:gd name="T85" fmla="*/ 146 h 152"/>
                  <a:gd name="T86" fmla="*/ 0 w 58"/>
                  <a:gd name="T87" fmla="*/ 146 h 152"/>
                  <a:gd name="T88" fmla="*/ 0 w 58"/>
                  <a:gd name="T89" fmla="*/ 146 h 152"/>
                  <a:gd name="T90" fmla="*/ 0 w 58"/>
                  <a:gd name="T91" fmla="*/ 146 h 152"/>
                  <a:gd name="T92" fmla="*/ 0 w 58"/>
                  <a:gd name="T93" fmla="*/ 146 h 152"/>
                  <a:gd name="T94" fmla="*/ 0 w 58"/>
                  <a:gd name="T95" fmla="*/ 146 h 152"/>
                  <a:gd name="T96" fmla="*/ 0 w 58"/>
                  <a:gd name="T97" fmla="*/ 146 h 152"/>
                  <a:gd name="T98" fmla="*/ 0 w 58"/>
                  <a:gd name="T99" fmla="*/ 14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2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0" y="146"/>
                    </a:moveTo>
                    <a:lnTo>
                      <a:pt x="13" y="150"/>
                    </a:lnTo>
                    <a:lnTo>
                      <a:pt x="29" y="152"/>
                    </a:lnTo>
                    <a:lnTo>
                      <a:pt x="44" y="150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44" y="150"/>
                    </a:lnTo>
                    <a:lnTo>
                      <a:pt x="29" y="152"/>
                    </a:lnTo>
                    <a:lnTo>
                      <a:pt x="13" y="150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FF2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73" name="Freeform 9102"/>
              <p:cNvSpPr>
                <a:spLocks noEditPoints="1"/>
              </p:cNvSpPr>
              <p:nvPr/>
            </p:nvSpPr>
            <p:spPr bwMode="auto">
              <a:xfrm>
                <a:off x="2023" y="3054"/>
                <a:ext cx="58" cy="152"/>
              </a:xfrm>
              <a:custGeom>
                <a:avLst/>
                <a:gdLst>
                  <a:gd name="T0" fmla="*/ 58 w 58"/>
                  <a:gd name="T1" fmla="*/ 6 h 152"/>
                  <a:gd name="T2" fmla="*/ 44 w 58"/>
                  <a:gd name="T3" fmla="*/ 2 h 152"/>
                  <a:gd name="T4" fmla="*/ 29 w 58"/>
                  <a:gd name="T5" fmla="*/ 0 h 152"/>
                  <a:gd name="T6" fmla="*/ 13 w 58"/>
                  <a:gd name="T7" fmla="*/ 2 h 152"/>
                  <a:gd name="T8" fmla="*/ 0 w 58"/>
                  <a:gd name="T9" fmla="*/ 6 h 152"/>
                  <a:gd name="T10" fmla="*/ 0 w 58"/>
                  <a:gd name="T11" fmla="*/ 6 h 152"/>
                  <a:gd name="T12" fmla="*/ 0 w 58"/>
                  <a:gd name="T13" fmla="*/ 6 h 152"/>
                  <a:gd name="T14" fmla="*/ 0 w 58"/>
                  <a:gd name="T15" fmla="*/ 6 h 152"/>
                  <a:gd name="T16" fmla="*/ 0 w 58"/>
                  <a:gd name="T17" fmla="*/ 6 h 152"/>
                  <a:gd name="T18" fmla="*/ 0 w 58"/>
                  <a:gd name="T19" fmla="*/ 6 h 152"/>
                  <a:gd name="T20" fmla="*/ 0 w 58"/>
                  <a:gd name="T21" fmla="*/ 6 h 152"/>
                  <a:gd name="T22" fmla="*/ 0 w 58"/>
                  <a:gd name="T23" fmla="*/ 6 h 152"/>
                  <a:gd name="T24" fmla="*/ 0 w 58"/>
                  <a:gd name="T25" fmla="*/ 6 h 152"/>
                  <a:gd name="T26" fmla="*/ 13 w 58"/>
                  <a:gd name="T27" fmla="*/ 2 h 152"/>
                  <a:gd name="T28" fmla="*/ 29 w 58"/>
                  <a:gd name="T29" fmla="*/ 0 h 152"/>
                  <a:gd name="T30" fmla="*/ 44 w 58"/>
                  <a:gd name="T31" fmla="*/ 2 h 152"/>
                  <a:gd name="T32" fmla="*/ 58 w 58"/>
                  <a:gd name="T33" fmla="*/ 6 h 152"/>
                  <a:gd name="T34" fmla="*/ 58 w 58"/>
                  <a:gd name="T35" fmla="*/ 6 h 152"/>
                  <a:gd name="T36" fmla="*/ 58 w 58"/>
                  <a:gd name="T37" fmla="*/ 6 h 152"/>
                  <a:gd name="T38" fmla="*/ 58 w 58"/>
                  <a:gd name="T39" fmla="*/ 6 h 152"/>
                  <a:gd name="T40" fmla="*/ 58 w 58"/>
                  <a:gd name="T41" fmla="*/ 6 h 152"/>
                  <a:gd name="T42" fmla="*/ 58 w 58"/>
                  <a:gd name="T43" fmla="*/ 6 h 152"/>
                  <a:gd name="T44" fmla="*/ 58 w 58"/>
                  <a:gd name="T45" fmla="*/ 6 h 152"/>
                  <a:gd name="T46" fmla="*/ 58 w 58"/>
                  <a:gd name="T47" fmla="*/ 6 h 152"/>
                  <a:gd name="T48" fmla="*/ 58 w 58"/>
                  <a:gd name="T49" fmla="*/ 6 h 152"/>
                  <a:gd name="T50" fmla="*/ 0 w 58"/>
                  <a:gd name="T51" fmla="*/ 146 h 152"/>
                  <a:gd name="T52" fmla="*/ 13 w 58"/>
                  <a:gd name="T53" fmla="*/ 150 h 152"/>
                  <a:gd name="T54" fmla="*/ 29 w 58"/>
                  <a:gd name="T55" fmla="*/ 152 h 152"/>
                  <a:gd name="T56" fmla="*/ 44 w 58"/>
                  <a:gd name="T57" fmla="*/ 150 h 152"/>
                  <a:gd name="T58" fmla="*/ 58 w 58"/>
                  <a:gd name="T59" fmla="*/ 146 h 152"/>
                  <a:gd name="T60" fmla="*/ 58 w 58"/>
                  <a:gd name="T61" fmla="*/ 146 h 152"/>
                  <a:gd name="T62" fmla="*/ 58 w 58"/>
                  <a:gd name="T63" fmla="*/ 146 h 152"/>
                  <a:gd name="T64" fmla="*/ 58 w 58"/>
                  <a:gd name="T65" fmla="*/ 146 h 152"/>
                  <a:gd name="T66" fmla="*/ 58 w 58"/>
                  <a:gd name="T67" fmla="*/ 146 h 152"/>
                  <a:gd name="T68" fmla="*/ 58 w 58"/>
                  <a:gd name="T69" fmla="*/ 146 h 152"/>
                  <a:gd name="T70" fmla="*/ 58 w 58"/>
                  <a:gd name="T71" fmla="*/ 146 h 152"/>
                  <a:gd name="T72" fmla="*/ 58 w 58"/>
                  <a:gd name="T73" fmla="*/ 146 h 152"/>
                  <a:gd name="T74" fmla="*/ 58 w 58"/>
                  <a:gd name="T75" fmla="*/ 146 h 152"/>
                  <a:gd name="T76" fmla="*/ 44 w 58"/>
                  <a:gd name="T77" fmla="*/ 150 h 152"/>
                  <a:gd name="T78" fmla="*/ 29 w 58"/>
                  <a:gd name="T79" fmla="*/ 152 h 152"/>
                  <a:gd name="T80" fmla="*/ 13 w 58"/>
                  <a:gd name="T81" fmla="*/ 150 h 152"/>
                  <a:gd name="T82" fmla="*/ 0 w 58"/>
                  <a:gd name="T83" fmla="*/ 146 h 152"/>
                  <a:gd name="T84" fmla="*/ 0 w 58"/>
                  <a:gd name="T85" fmla="*/ 146 h 152"/>
                  <a:gd name="T86" fmla="*/ 0 w 58"/>
                  <a:gd name="T87" fmla="*/ 146 h 152"/>
                  <a:gd name="T88" fmla="*/ 0 w 58"/>
                  <a:gd name="T89" fmla="*/ 146 h 152"/>
                  <a:gd name="T90" fmla="*/ 0 w 58"/>
                  <a:gd name="T91" fmla="*/ 146 h 152"/>
                  <a:gd name="T92" fmla="*/ 0 w 58"/>
                  <a:gd name="T93" fmla="*/ 146 h 152"/>
                  <a:gd name="T94" fmla="*/ 0 w 58"/>
                  <a:gd name="T95" fmla="*/ 146 h 152"/>
                  <a:gd name="T96" fmla="*/ 0 w 58"/>
                  <a:gd name="T97" fmla="*/ 146 h 152"/>
                  <a:gd name="T98" fmla="*/ 0 w 58"/>
                  <a:gd name="T99" fmla="*/ 14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2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0" y="146"/>
                    </a:moveTo>
                    <a:lnTo>
                      <a:pt x="13" y="150"/>
                    </a:lnTo>
                    <a:lnTo>
                      <a:pt x="29" y="152"/>
                    </a:lnTo>
                    <a:lnTo>
                      <a:pt x="44" y="150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44" y="150"/>
                    </a:lnTo>
                    <a:lnTo>
                      <a:pt x="29" y="152"/>
                    </a:lnTo>
                    <a:lnTo>
                      <a:pt x="13" y="150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74" name="Freeform 9103"/>
              <p:cNvSpPr>
                <a:spLocks noEditPoints="1"/>
              </p:cNvSpPr>
              <p:nvPr/>
            </p:nvSpPr>
            <p:spPr bwMode="auto">
              <a:xfrm>
                <a:off x="2023" y="3054"/>
                <a:ext cx="58" cy="152"/>
              </a:xfrm>
              <a:custGeom>
                <a:avLst/>
                <a:gdLst>
                  <a:gd name="T0" fmla="*/ 58 w 58"/>
                  <a:gd name="T1" fmla="*/ 6 h 152"/>
                  <a:gd name="T2" fmla="*/ 44 w 58"/>
                  <a:gd name="T3" fmla="*/ 2 h 152"/>
                  <a:gd name="T4" fmla="*/ 29 w 58"/>
                  <a:gd name="T5" fmla="*/ 0 h 152"/>
                  <a:gd name="T6" fmla="*/ 13 w 58"/>
                  <a:gd name="T7" fmla="*/ 2 h 152"/>
                  <a:gd name="T8" fmla="*/ 0 w 58"/>
                  <a:gd name="T9" fmla="*/ 6 h 152"/>
                  <a:gd name="T10" fmla="*/ 0 w 58"/>
                  <a:gd name="T11" fmla="*/ 6 h 152"/>
                  <a:gd name="T12" fmla="*/ 0 w 58"/>
                  <a:gd name="T13" fmla="*/ 6 h 152"/>
                  <a:gd name="T14" fmla="*/ 0 w 58"/>
                  <a:gd name="T15" fmla="*/ 6 h 152"/>
                  <a:gd name="T16" fmla="*/ 0 w 58"/>
                  <a:gd name="T17" fmla="*/ 6 h 152"/>
                  <a:gd name="T18" fmla="*/ 0 w 58"/>
                  <a:gd name="T19" fmla="*/ 6 h 152"/>
                  <a:gd name="T20" fmla="*/ 0 w 58"/>
                  <a:gd name="T21" fmla="*/ 8 h 152"/>
                  <a:gd name="T22" fmla="*/ 0 w 58"/>
                  <a:gd name="T23" fmla="*/ 8 h 152"/>
                  <a:gd name="T24" fmla="*/ 0 w 58"/>
                  <a:gd name="T25" fmla="*/ 8 h 152"/>
                  <a:gd name="T26" fmla="*/ 0 w 58"/>
                  <a:gd name="T27" fmla="*/ 8 h 152"/>
                  <a:gd name="T28" fmla="*/ 13 w 58"/>
                  <a:gd name="T29" fmla="*/ 2 h 152"/>
                  <a:gd name="T30" fmla="*/ 29 w 58"/>
                  <a:gd name="T31" fmla="*/ 0 h 152"/>
                  <a:gd name="T32" fmla="*/ 44 w 58"/>
                  <a:gd name="T33" fmla="*/ 2 h 152"/>
                  <a:gd name="T34" fmla="*/ 58 w 58"/>
                  <a:gd name="T35" fmla="*/ 8 h 152"/>
                  <a:gd name="T36" fmla="*/ 58 w 58"/>
                  <a:gd name="T37" fmla="*/ 8 h 152"/>
                  <a:gd name="T38" fmla="*/ 58 w 58"/>
                  <a:gd name="T39" fmla="*/ 8 h 152"/>
                  <a:gd name="T40" fmla="*/ 58 w 58"/>
                  <a:gd name="T41" fmla="*/ 8 h 152"/>
                  <a:gd name="T42" fmla="*/ 58 w 58"/>
                  <a:gd name="T43" fmla="*/ 6 h 152"/>
                  <a:gd name="T44" fmla="*/ 58 w 58"/>
                  <a:gd name="T45" fmla="*/ 6 h 152"/>
                  <a:gd name="T46" fmla="*/ 58 w 58"/>
                  <a:gd name="T47" fmla="*/ 6 h 152"/>
                  <a:gd name="T48" fmla="*/ 58 w 58"/>
                  <a:gd name="T49" fmla="*/ 6 h 152"/>
                  <a:gd name="T50" fmla="*/ 58 w 58"/>
                  <a:gd name="T51" fmla="*/ 6 h 152"/>
                  <a:gd name="T52" fmla="*/ 58 w 58"/>
                  <a:gd name="T53" fmla="*/ 6 h 152"/>
                  <a:gd name="T54" fmla="*/ 0 w 58"/>
                  <a:gd name="T55" fmla="*/ 146 h 152"/>
                  <a:gd name="T56" fmla="*/ 13 w 58"/>
                  <a:gd name="T57" fmla="*/ 150 h 152"/>
                  <a:gd name="T58" fmla="*/ 29 w 58"/>
                  <a:gd name="T59" fmla="*/ 152 h 152"/>
                  <a:gd name="T60" fmla="*/ 44 w 58"/>
                  <a:gd name="T61" fmla="*/ 150 h 152"/>
                  <a:gd name="T62" fmla="*/ 58 w 58"/>
                  <a:gd name="T63" fmla="*/ 146 h 152"/>
                  <a:gd name="T64" fmla="*/ 58 w 58"/>
                  <a:gd name="T65" fmla="*/ 144 h 152"/>
                  <a:gd name="T66" fmla="*/ 58 w 58"/>
                  <a:gd name="T67" fmla="*/ 144 h 152"/>
                  <a:gd name="T68" fmla="*/ 58 w 58"/>
                  <a:gd name="T69" fmla="*/ 144 h 152"/>
                  <a:gd name="T70" fmla="*/ 58 w 58"/>
                  <a:gd name="T71" fmla="*/ 144 h 152"/>
                  <a:gd name="T72" fmla="*/ 58 w 58"/>
                  <a:gd name="T73" fmla="*/ 144 h 152"/>
                  <a:gd name="T74" fmla="*/ 58 w 58"/>
                  <a:gd name="T75" fmla="*/ 144 h 152"/>
                  <a:gd name="T76" fmla="*/ 58 w 58"/>
                  <a:gd name="T77" fmla="*/ 144 h 152"/>
                  <a:gd name="T78" fmla="*/ 58 w 58"/>
                  <a:gd name="T79" fmla="*/ 144 h 152"/>
                  <a:gd name="T80" fmla="*/ 58 w 58"/>
                  <a:gd name="T81" fmla="*/ 144 h 152"/>
                  <a:gd name="T82" fmla="*/ 44 w 58"/>
                  <a:gd name="T83" fmla="*/ 150 h 152"/>
                  <a:gd name="T84" fmla="*/ 29 w 58"/>
                  <a:gd name="T85" fmla="*/ 150 h 152"/>
                  <a:gd name="T86" fmla="*/ 13 w 58"/>
                  <a:gd name="T87" fmla="*/ 150 h 152"/>
                  <a:gd name="T88" fmla="*/ 0 w 58"/>
                  <a:gd name="T89" fmla="*/ 144 h 152"/>
                  <a:gd name="T90" fmla="*/ 0 w 58"/>
                  <a:gd name="T91" fmla="*/ 144 h 152"/>
                  <a:gd name="T92" fmla="*/ 0 w 58"/>
                  <a:gd name="T93" fmla="*/ 144 h 152"/>
                  <a:gd name="T94" fmla="*/ 0 w 58"/>
                  <a:gd name="T95" fmla="*/ 144 h 152"/>
                  <a:gd name="T96" fmla="*/ 0 w 58"/>
                  <a:gd name="T97" fmla="*/ 144 h 152"/>
                  <a:gd name="T98" fmla="*/ 0 w 58"/>
                  <a:gd name="T99" fmla="*/ 144 h 152"/>
                  <a:gd name="T100" fmla="*/ 0 w 58"/>
                  <a:gd name="T101" fmla="*/ 144 h 152"/>
                  <a:gd name="T102" fmla="*/ 0 w 58"/>
                  <a:gd name="T103" fmla="*/ 144 h 152"/>
                  <a:gd name="T104" fmla="*/ 0 w 58"/>
                  <a:gd name="T105" fmla="*/ 144 h 152"/>
                  <a:gd name="T106" fmla="*/ 0 w 58"/>
                  <a:gd name="T107" fmla="*/ 14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8" h="152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0" y="146"/>
                    </a:moveTo>
                    <a:lnTo>
                      <a:pt x="13" y="150"/>
                    </a:lnTo>
                    <a:lnTo>
                      <a:pt x="29" y="152"/>
                    </a:lnTo>
                    <a:lnTo>
                      <a:pt x="44" y="150"/>
                    </a:lnTo>
                    <a:lnTo>
                      <a:pt x="58" y="146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44" y="150"/>
                    </a:lnTo>
                    <a:lnTo>
                      <a:pt x="29" y="150"/>
                    </a:lnTo>
                    <a:lnTo>
                      <a:pt x="13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75" name="Freeform 9104"/>
              <p:cNvSpPr>
                <a:spLocks noEditPoints="1"/>
              </p:cNvSpPr>
              <p:nvPr/>
            </p:nvSpPr>
            <p:spPr bwMode="auto">
              <a:xfrm>
                <a:off x="2023" y="3054"/>
                <a:ext cx="60" cy="150"/>
              </a:xfrm>
              <a:custGeom>
                <a:avLst/>
                <a:gdLst>
                  <a:gd name="T0" fmla="*/ 58 w 60"/>
                  <a:gd name="T1" fmla="*/ 8 h 150"/>
                  <a:gd name="T2" fmla="*/ 58 w 60"/>
                  <a:gd name="T3" fmla="*/ 8 h 150"/>
                  <a:gd name="T4" fmla="*/ 44 w 60"/>
                  <a:gd name="T5" fmla="*/ 2 h 150"/>
                  <a:gd name="T6" fmla="*/ 29 w 60"/>
                  <a:gd name="T7" fmla="*/ 0 h 150"/>
                  <a:gd name="T8" fmla="*/ 13 w 60"/>
                  <a:gd name="T9" fmla="*/ 2 h 150"/>
                  <a:gd name="T10" fmla="*/ 0 w 60"/>
                  <a:gd name="T11" fmla="*/ 8 h 150"/>
                  <a:gd name="T12" fmla="*/ 0 w 60"/>
                  <a:gd name="T13" fmla="*/ 8 h 150"/>
                  <a:gd name="T14" fmla="*/ 0 w 60"/>
                  <a:gd name="T15" fmla="*/ 8 h 150"/>
                  <a:gd name="T16" fmla="*/ 0 w 60"/>
                  <a:gd name="T17" fmla="*/ 8 h 150"/>
                  <a:gd name="T18" fmla="*/ 0 w 60"/>
                  <a:gd name="T19" fmla="*/ 8 h 150"/>
                  <a:gd name="T20" fmla="*/ 0 w 60"/>
                  <a:gd name="T21" fmla="*/ 8 h 150"/>
                  <a:gd name="T22" fmla="*/ 0 w 60"/>
                  <a:gd name="T23" fmla="*/ 8 h 150"/>
                  <a:gd name="T24" fmla="*/ 0 w 60"/>
                  <a:gd name="T25" fmla="*/ 8 h 150"/>
                  <a:gd name="T26" fmla="*/ 0 w 60"/>
                  <a:gd name="T27" fmla="*/ 8 h 150"/>
                  <a:gd name="T28" fmla="*/ 0 w 60"/>
                  <a:gd name="T29" fmla="*/ 8 h 150"/>
                  <a:gd name="T30" fmla="*/ 0 w 60"/>
                  <a:gd name="T31" fmla="*/ 8 h 150"/>
                  <a:gd name="T32" fmla="*/ 13 w 60"/>
                  <a:gd name="T33" fmla="*/ 2 h 150"/>
                  <a:gd name="T34" fmla="*/ 29 w 60"/>
                  <a:gd name="T35" fmla="*/ 2 h 150"/>
                  <a:gd name="T36" fmla="*/ 44 w 60"/>
                  <a:gd name="T37" fmla="*/ 2 h 150"/>
                  <a:gd name="T38" fmla="*/ 58 w 60"/>
                  <a:gd name="T39" fmla="*/ 8 h 150"/>
                  <a:gd name="T40" fmla="*/ 60 w 60"/>
                  <a:gd name="T41" fmla="*/ 8 h 150"/>
                  <a:gd name="T42" fmla="*/ 60 w 60"/>
                  <a:gd name="T43" fmla="*/ 8 h 150"/>
                  <a:gd name="T44" fmla="*/ 60 w 60"/>
                  <a:gd name="T45" fmla="*/ 8 h 150"/>
                  <a:gd name="T46" fmla="*/ 60 w 60"/>
                  <a:gd name="T47" fmla="*/ 8 h 150"/>
                  <a:gd name="T48" fmla="*/ 60 w 60"/>
                  <a:gd name="T49" fmla="*/ 8 h 150"/>
                  <a:gd name="T50" fmla="*/ 60 w 60"/>
                  <a:gd name="T51" fmla="*/ 8 h 150"/>
                  <a:gd name="T52" fmla="*/ 60 w 60"/>
                  <a:gd name="T53" fmla="*/ 8 h 150"/>
                  <a:gd name="T54" fmla="*/ 60 w 60"/>
                  <a:gd name="T55" fmla="*/ 8 h 150"/>
                  <a:gd name="T56" fmla="*/ 58 w 60"/>
                  <a:gd name="T57" fmla="*/ 8 h 150"/>
                  <a:gd name="T58" fmla="*/ 0 w 60"/>
                  <a:gd name="T59" fmla="*/ 144 h 150"/>
                  <a:gd name="T60" fmla="*/ 0 w 60"/>
                  <a:gd name="T61" fmla="*/ 144 h 150"/>
                  <a:gd name="T62" fmla="*/ 13 w 60"/>
                  <a:gd name="T63" fmla="*/ 150 h 150"/>
                  <a:gd name="T64" fmla="*/ 29 w 60"/>
                  <a:gd name="T65" fmla="*/ 150 h 150"/>
                  <a:gd name="T66" fmla="*/ 44 w 60"/>
                  <a:gd name="T67" fmla="*/ 150 h 150"/>
                  <a:gd name="T68" fmla="*/ 58 w 60"/>
                  <a:gd name="T69" fmla="*/ 144 h 150"/>
                  <a:gd name="T70" fmla="*/ 58 w 60"/>
                  <a:gd name="T71" fmla="*/ 144 h 150"/>
                  <a:gd name="T72" fmla="*/ 60 w 60"/>
                  <a:gd name="T73" fmla="*/ 144 h 150"/>
                  <a:gd name="T74" fmla="*/ 60 w 60"/>
                  <a:gd name="T75" fmla="*/ 144 h 150"/>
                  <a:gd name="T76" fmla="*/ 60 w 60"/>
                  <a:gd name="T77" fmla="*/ 144 h 150"/>
                  <a:gd name="T78" fmla="*/ 60 w 60"/>
                  <a:gd name="T79" fmla="*/ 144 h 150"/>
                  <a:gd name="T80" fmla="*/ 60 w 60"/>
                  <a:gd name="T81" fmla="*/ 144 h 150"/>
                  <a:gd name="T82" fmla="*/ 60 w 60"/>
                  <a:gd name="T83" fmla="*/ 144 h 150"/>
                  <a:gd name="T84" fmla="*/ 60 w 60"/>
                  <a:gd name="T85" fmla="*/ 144 h 150"/>
                  <a:gd name="T86" fmla="*/ 60 w 60"/>
                  <a:gd name="T87" fmla="*/ 144 h 150"/>
                  <a:gd name="T88" fmla="*/ 58 w 60"/>
                  <a:gd name="T89" fmla="*/ 144 h 150"/>
                  <a:gd name="T90" fmla="*/ 44 w 60"/>
                  <a:gd name="T91" fmla="*/ 148 h 150"/>
                  <a:gd name="T92" fmla="*/ 29 w 60"/>
                  <a:gd name="T93" fmla="*/ 150 h 150"/>
                  <a:gd name="T94" fmla="*/ 13 w 60"/>
                  <a:gd name="T95" fmla="*/ 148 h 150"/>
                  <a:gd name="T96" fmla="*/ 0 w 60"/>
                  <a:gd name="T97" fmla="*/ 144 h 150"/>
                  <a:gd name="T98" fmla="*/ 0 w 60"/>
                  <a:gd name="T99" fmla="*/ 144 h 150"/>
                  <a:gd name="T100" fmla="*/ 0 w 60"/>
                  <a:gd name="T101" fmla="*/ 144 h 150"/>
                  <a:gd name="T102" fmla="*/ 0 w 60"/>
                  <a:gd name="T103" fmla="*/ 144 h 150"/>
                  <a:gd name="T104" fmla="*/ 0 w 60"/>
                  <a:gd name="T105" fmla="*/ 144 h 150"/>
                  <a:gd name="T106" fmla="*/ 0 w 60"/>
                  <a:gd name="T107" fmla="*/ 144 h 150"/>
                  <a:gd name="T108" fmla="*/ 0 w 60"/>
                  <a:gd name="T109" fmla="*/ 144 h 150"/>
                  <a:gd name="T110" fmla="*/ 0 w 60"/>
                  <a:gd name="T111" fmla="*/ 144 h 150"/>
                  <a:gd name="T112" fmla="*/ 0 w 60"/>
                  <a:gd name="T113" fmla="*/ 144 h 150"/>
                  <a:gd name="T114" fmla="*/ 0 w 60"/>
                  <a:gd name="T115" fmla="*/ 14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0" h="150">
                    <a:moveTo>
                      <a:pt x="58" y="8"/>
                    </a:moveTo>
                    <a:lnTo>
                      <a:pt x="58" y="8"/>
                    </a:ln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3" y="2"/>
                    </a:lnTo>
                    <a:lnTo>
                      <a:pt x="29" y="2"/>
                    </a:lnTo>
                    <a:lnTo>
                      <a:pt x="44" y="2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close/>
                    <a:moveTo>
                      <a:pt x="0" y="144"/>
                    </a:moveTo>
                    <a:lnTo>
                      <a:pt x="0" y="144"/>
                    </a:lnTo>
                    <a:lnTo>
                      <a:pt x="13" y="150"/>
                    </a:lnTo>
                    <a:lnTo>
                      <a:pt x="29" y="150"/>
                    </a:lnTo>
                    <a:lnTo>
                      <a:pt x="44" y="150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58" y="144"/>
                    </a:lnTo>
                    <a:lnTo>
                      <a:pt x="44" y="148"/>
                    </a:lnTo>
                    <a:lnTo>
                      <a:pt x="29" y="150"/>
                    </a:lnTo>
                    <a:lnTo>
                      <a:pt x="13" y="14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FF28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76" name="Freeform 9105"/>
              <p:cNvSpPr>
                <a:spLocks noEditPoints="1"/>
              </p:cNvSpPr>
              <p:nvPr/>
            </p:nvSpPr>
            <p:spPr bwMode="auto">
              <a:xfrm>
                <a:off x="2021" y="3056"/>
                <a:ext cx="62" cy="148"/>
              </a:xfrm>
              <a:custGeom>
                <a:avLst/>
                <a:gdLst>
                  <a:gd name="T0" fmla="*/ 62 w 62"/>
                  <a:gd name="T1" fmla="*/ 6 h 148"/>
                  <a:gd name="T2" fmla="*/ 60 w 62"/>
                  <a:gd name="T3" fmla="*/ 6 h 148"/>
                  <a:gd name="T4" fmla="*/ 46 w 62"/>
                  <a:gd name="T5" fmla="*/ 0 h 148"/>
                  <a:gd name="T6" fmla="*/ 31 w 62"/>
                  <a:gd name="T7" fmla="*/ 0 h 148"/>
                  <a:gd name="T8" fmla="*/ 15 w 62"/>
                  <a:gd name="T9" fmla="*/ 0 h 148"/>
                  <a:gd name="T10" fmla="*/ 2 w 62"/>
                  <a:gd name="T11" fmla="*/ 6 h 148"/>
                  <a:gd name="T12" fmla="*/ 2 w 62"/>
                  <a:gd name="T13" fmla="*/ 6 h 148"/>
                  <a:gd name="T14" fmla="*/ 2 w 62"/>
                  <a:gd name="T15" fmla="*/ 6 h 148"/>
                  <a:gd name="T16" fmla="*/ 0 w 62"/>
                  <a:gd name="T17" fmla="*/ 6 h 148"/>
                  <a:gd name="T18" fmla="*/ 0 w 62"/>
                  <a:gd name="T19" fmla="*/ 6 h 148"/>
                  <a:gd name="T20" fmla="*/ 0 w 62"/>
                  <a:gd name="T21" fmla="*/ 6 h 148"/>
                  <a:gd name="T22" fmla="*/ 0 w 62"/>
                  <a:gd name="T23" fmla="*/ 6 h 148"/>
                  <a:gd name="T24" fmla="*/ 0 w 62"/>
                  <a:gd name="T25" fmla="*/ 6 h 148"/>
                  <a:gd name="T26" fmla="*/ 0 w 62"/>
                  <a:gd name="T27" fmla="*/ 6 h 148"/>
                  <a:gd name="T28" fmla="*/ 0 w 62"/>
                  <a:gd name="T29" fmla="*/ 6 h 148"/>
                  <a:gd name="T30" fmla="*/ 2 w 62"/>
                  <a:gd name="T31" fmla="*/ 6 h 148"/>
                  <a:gd name="T32" fmla="*/ 15 w 62"/>
                  <a:gd name="T33" fmla="*/ 2 h 148"/>
                  <a:gd name="T34" fmla="*/ 31 w 62"/>
                  <a:gd name="T35" fmla="*/ 0 h 148"/>
                  <a:gd name="T36" fmla="*/ 46 w 62"/>
                  <a:gd name="T37" fmla="*/ 2 h 148"/>
                  <a:gd name="T38" fmla="*/ 60 w 62"/>
                  <a:gd name="T39" fmla="*/ 6 h 148"/>
                  <a:gd name="T40" fmla="*/ 62 w 62"/>
                  <a:gd name="T41" fmla="*/ 6 h 148"/>
                  <a:gd name="T42" fmla="*/ 62 w 62"/>
                  <a:gd name="T43" fmla="*/ 6 h 148"/>
                  <a:gd name="T44" fmla="*/ 62 w 62"/>
                  <a:gd name="T45" fmla="*/ 6 h 148"/>
                  <a:gd name="T46" fmla="*/ 62 w 62"/>
                  <a:gd name="T47" fmla="*/ 6 h 148"/>
                  <a:gd name="T48" fmla="*/ 62 w 62"/>
                  <a:gd name="T49" fmla="*/ 6 h 148"/>
                  <a:gd name="T50" fmla="*/ 62 w 62"/>
                  <a:gd name="T51" fmla="*/ 6 h 148"/>
                  <a:gd name="T52" fmla="*/ 62 w 62"/>
                  <a:gd name="T53" fmla="*/ 6 h 148"/>
                  <a:gd name="T54" fmla="*/ 62 w 62"/>
                  <a:gd name="T55" fmla="*/ 6 h 148"/>
                  <a:gd name="T56" fmla="*/ 62 w 62"/>
                  <a:gd name="T57" fmla="*/ 6 h 148"/>
                  <a:gd name="T58" fmla="*/ 2 w 62"/>
                  <a:gd name="T59" fmla="*/ 142 h 148"/>
                  <a:gd name="T60" fmla="*/ 2 w 62"/>
                  <a:gd name="T61" fmla="*/ 142 h 148"/>
                  <a:gd name="T62" fmla="*/ 15 w 62"/>
                  <a:gd name="T63" fmla="*/ 146 h 148"/>
                  <a:gd name="T64" fmla="*/ 31 w 62"/>
                  <a:gd name="T65" fmla="*/ 148 h 148"/>
                  <a:gd name="T66" fmla="*/ 46 w 62"/>
                  <a:gd name="T67" fmla="*/ 146 h 148"/>
                  <a:gd name="T68" fmla="*/ 60 w 62"/>
                  <a:gd name="T69" fmla="*/ 142 h 148"/>
                  <a:gd name="T70" fmla="*/ 62 w 62"/>
                  <a:gd name="T71" fmla="*/ 142 h 148"/>
                  <a:gd name="T72" fmla="*/ 62 w 62"/>
                  <a:gd name="T73" fmla="*/ 142 h 148"/>
                  <a:gd name="T74" fmla="*/ 62 w 62"/>
                  <a:gd name="T75" fmla="*/ 142 h 148"/>
                  <a:gd name="T76" fmla="*/ 62 w 62"/>
                  <a:gd name="T77" fmla="*/ 142 h 148"/>
                  <a:gd name="T78" fmla="*/ 62 w 62"/>
                  <a:gd name="T79" fmla="*/ 142 h 148"/>
                  <a:gd name="T80" fmla="*/ 62 w 62"/>
                  <a:gd name="T81" fmla="*/ 142 h 148"/>
                  <a:gd name="T82" fmla="*/ 62 w 62"/>
                  <a:gd name="T83" fmla="*/ 142 h 148"/>
                  <a:gd name="T84" fmla="*/ 62 w 62"/>
                  <a:gd name="T85" fmla="*/ 142 h 148"/>
                  <a:gd name="T86" fmla="*/ 62 w 62"/>
                  <a:gd name="T87" fmla="*/ 142 h 148"/>
                  <a:gd name="T88" fmla="*/ 60 w 62"/>
                  <a:gd name="T89" fmla="*/ 142 h 148"/>
                  <a:gd name="T90" fmla="*/ 46 w 62"/>
                  <a:gd name="T91" fmla="*/ 146 h 148"/>
                  <a:gd name="T92" fmla="*/ 31 w 62"/>
                  <a:gd name="T93" fmla="*/ 148 h 148"/>
                  <a:gd name="T94" fmla="*/ 15 w 62"/>
                  <a:gd name="T95" fmla="*/ 146 h 148"/>
                  <a:gd name="T96" fmla="*/ 2 w 62"/>
                  <a:gd name="T97" fmla="*/ 142 h 148"/>
                  <a:gd name="T98" fmla="*/ 0 w 62"/>
                  <a:gd name="T99" fmla="*/ 142 h 148"/>
                  <a:gd name="T100" fmla="*/ 0 w 62"/>
                  <a:gd name="T101" fmla="*/ 142 h 148"/>
                  <a:gd name="T102" fmla="*/ 0 w 62"/>
                  <a:gd name="T103" fmla="*/ 142 h 148"/>
                  <a:gd name="T104" fmla="*/ 0 w 62"/>
                  <a:gd name="T105" fmla="*/ 142 h 148"/>
                  <a:gd name="T106" fmla="*/ 0 w 62"/>
                  <a:gd name="T107" fmla="*/ 142 h 148"/>
                  <a:gd name="T108" fmla="*/ 0 w 62"/>
                  <a:gd name="T109" fmla="*/ 142 h 148"/>
                  <a:gd name="T110" fmla="*/ 0 w 62"/>
                  <a:gd name="T111" fmla="*/ 142 h 148"/>
                  <a:gd name="T112" fmla="*/ 2 w 62"/>
                  <a:gd name="T113" fmla="*/ 142 h 148"/>
                  <a:gd name="T114" fmla="*/ 2 w 62"/>
                  <a:gd name="T115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8">
                    <a:moveTo>
                      <a:pt x="62" y="6"/>
                    </a:moveTo>
                    <a:lnTo>
                      <a:pt x="60" y="6"/>
                    </a:lnTo>
                    <a:lnTo>
                      <a:pt x="46" y="0"/>
                    </a:lnTo>
                    <a:lnTo>
                      <a:pt x="31" y="0"/>
                    </a:lnTo>
                    <a:lnTo>
                      <a:pt x="15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close/>
                    <a:moveTo>
                      <a:pt x="2" y="142"/>
                    </a:moveTo>
                    <a:lnTo>
                      <a:pt x="2" y="142"/>
                    </a:lnTo>
                    <a:lnTo>
                      <a:pt x="15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60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0" y="142"/>
                    </a:lnTo>
                    <a:lnTo>
                      <a:pt x="46" y="146"/>
                    </a:lnTo>
                    <a:lnTo>
                      <a:pt x="31" y="148"/>
                    </a:lnTo>
                    <a:lnTo>
                      <a:pt x="15" y="146"/>
                    </a:lnTo>
                    <a:lnTo>
                      <a:pt x="2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2" y="142"/>
                    </a:lnTo>
                    <a:close/>
                  </a:path>
                </a:pathLst>
              </a:custGeom>
              <a:solidFill>
                <a:srgbClr val="FF2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77" name="Freeform 9106"/>
              <p:cNvSpPr>
                <a:spLocks noEditPoints="1"/>
              </p:cNvSpPr>
              <p:nvPr/>
            </p:nvSpPr>
            <p:spPr bwMode="auto">
              <a:xfrm>
                <a:off x="2021" y="3056"/>
                <a:ext cx="62" cy="148"/>
              </a:xfrm>
              <a:custGeom>
                <a:avLst/>
                <a:gdLst>
                  <a:gd name="T0" fmla="*/ 62 w 62"/>
                  <a:gd name="T1" fmla="*/ 6 h 148"/>
                  <a:gd name="T2" fmla="*/ 60 w 62"/>
                  <a:gd name="T3" fmla="*/ 6 h 148"/>
                  <a:gd name="T4" fmla="*/ 46 w 62"/>
                  <a:gd name="T5" fmla="*/ 2 h 148"/>
                  <a:gd name="T6" fmla="*/ 31 w 62"/>
                  <a:gd name="T7" fmla="*/ 0 h 148"/>
                  <a:gd name="T8" fmla="*/ 15 w 62"/>
                  <a:gd name="T9" fmla="*/ 2 h 148"/>
                  <a:gd name="T10" fmla="*/ 2 w 62"/>
                  <a:gd name="T11" fmla="*/ 6 h 148"/>
                  <a:gd name="T12" fmla="*/ 0 w 62"/>
                  <a:gd name="T13" fmla="*/ 6 h 148"/>
                  <a:gd name="T14" fmla="*/ 0 w 62"/>
                  <a:gd name="T15" fmla="*/ 6 h 148"/>
                  <a:gd name="T16" fmla="*/ 0 w 62"/>
                  <a:gd name="T17" fmla="*/ 6 h 148"/>
                  <a:gd name="T18" fmla="*/ 0 w 62"/>
                  <a:gd name="T19" fmla="*/ 6 h 148"/>
                  <a:gd name="T20" fmla="*/ 0 w 62"/>
                  <a:gd name="T21" fmla="*/ 6 h 148"/>
                  <a:gd name="T22" fmla="*/ 0 w 62"/>
                  <a:gd name="T23" fmla="*/ 6 h 148"/>
                  <a:gd name="T24" fmla="*/ 0 w 62"/>
                  <a:gd name="T25" fmla="*/ 8 h 148"/>
                  <a:gd name="T26" fmla="*/ 0 w 62"/>
                  <a:gd name="T27" fmla="*/ 8 h 148"/>
                  <a:gd name="T28" fmla="*/ 0 w 62"/>
                  <a:gd name="T29" fmla="*/ 8 h 148"/>
                  <a:gd name="T30" fmla="*/ 2 w 62"/>
                  <a:gd name="T31" fmla="*/ 6 h 148"/>
                  <a:gd name="T32" fmla="*/ 15 w 62"/>
                  <a:gd name="T33" fmla="*/ 2 h 148"/>
                  <a:gd name="T34" fmla="*/ 31 w 62"/>
                  <a:gd name="T35" fmla="*/ 0 h 148"/>
                  <a:gd name="T36" fmla="*/ 46 w 62"/>
                  <a:gd name="T37" fmla="*/ 2 h 148"/>
                  <a:gd name="T38" fmla="*/ 60 w 62"/>
                  <a:gd name="T39" fmla="*/ 6 h 148"/>
                  <a:gd name="T40" fmla="*/ 62 w 62"/>
                  <a:gd name="T41" fmla="*/ 8 h 148"/>
                  <a:gd name="T42" fmla="*/ 62 w 62"/>
                  <a:gd name="T43" fmla="*/ 8 h 148"/>
                  <a:gd name="T44" fmla="*/ 62 w 62"/>
                  <a:gd name="T45" fmla="*/ 8 h 148"/>
                  <a:gd name="T46" fmla="*/ 62 w 62"/>
                  <a:gd name="T47" fmla="*/ 6 h 148"/>
                  <a:gd name="T48" fmla="*/ 62 w 62"/>
                  <a:gd name="T49" fmla="*/ 6 h 148"/>
                  <a:gd name="T50" fmla="*/ 62 w 62"/>
                  <a:gd name="T51" fmla="*/ 6 h 148"/>
                  <a:gd name="T52" fmla="*/ 62 w 62"/>
                  <a:gd name="T53" fmla="*/ 6 h 148"/>
                  <a:gd name="T54" fmla="*/ 62 w 62"/>
                  <a:gd name="T55" fmla="*/ 6 h 148"/>
                  <a:gd name="T56" fmla="*/ 62 w 62"/>
                  <a:gd name="T57" fmla="*/ 6 h 148"/>
                  <a:gd name="T58" fmla="*/ 0 w 62"/>
                  <a:gd name="T59" fmla="*/ 142 h 148"/>
                  <a:gd name="T60" fmla="*/ 2 w 62"/>
                  <a:gd name="T61" fmla="*/ 142 h 148"/>
                  <a:gd name="T62" fmla="*/ 15 w 62"/>
                  <a:gd name="T63" fmla="*/ 146 h 148"/>
                  <a:gd name="T64" fmla="*/ 31 w 62"/>
                  <a:gd name="T65" fmla="*/ 148 h 148"/>
                  <a:gd name="T66" fmla="*/ 46 w 62"/>
                  <a:gd name="T67" fmla="*/ 146 h 148"/>
                  <a:gd name="T68" fmla="*/ 60 w 62"/>
                  <a:gd name="T69" fmla="*/ 142 h 148"/>
                  <a:gd name="T70" fmla="*/ 62 w 62"/>
                  <a:gd name="T71" fmla="*/ 142 h 148"/>
                  <a:gd name="T72" fmla="*/ 62 w 62"/>
                  <a:gd name="T73" fmla="*/ 140 h 148"/>
                  <a:gd name="T74" fmla="*/ 62 w 62"/>
                  <a:gd name="T75" fmla="*/ 140 h 148"/>
                  <a:gd name="T76" fmla="*/ 62 w 62"/>
                  <a:gd name="T77" fmla="*/ 140 h 148"/>
                  <a:gd name="T78" fmla="*/ 62 w 62"/>
                  <a:gd name="T79" fmla="*/ 140 h 148"/>
                  <a:gd name="T80" fmla="*/ 62 w 62"/>
                  <a:gd name="T81" fmla="*/ 140 h 148"/>
                  <a:gd name="T82" fmla="*/ 62 w 62"/>
                  <a:gd name="T83" fmla="*/ 140 h 148"/>
                  <a:gd name="T84" fmla="*/ 62 w 62"/>
                  <a:gd name="T85" fmla="*/ 140 h 148"/>
                  <a:gd name="T86" fmla="*/ 62 w 62"/>
                  <a:gd name="T87" fmla="*/ 140 h 148"/>
                  <a:gd name="T88" fmla="*/ 60 w 62"/>
                  <a:gd name="T89" fmla="*/ 142 h 148"/>
                  <a:gd name="T90" fmla="*/ 46 w 62"/>
                  <a:gd name="T91" fmla="*/ 146 h 148"/>
                  <a:gd name="T92" fmla="*/ 31 w 62"/>
                  <a:gd name="T93" fmla="*/ 148 h 148"/>
                  <a:gd name="T94" fmla="*/ 15 w 62"/>
                  <a:gd name="T95" fmla="*/ 146 h 148"/>
                  <a:gd name="T96" fmla="*/ 2 w 62"/>
                  <a:gd name="T97" fmla="*/ 142 h 148"/>
                  <a:gd name="T98" fmla="*/ 0 w 62"/>
                  <a:gd name="T99" fmla="*/ 140 h 148"/>
                  <a:gd name="T100" fmla="*/ 0 w 62"/>
                  <a:gd name="T101" fmla="*/ 140 h 148"/>
                  <a:gd name="T102" fmla="*/ 0 w 62"/>
                  <a:gd name="T103" fmla="*/ 140 h 148"/>
                  <a:gd name="T104" fmla="*/ 0 w 62"/>
                  <a:gd name="T105" fmla="*/ 140 h 148"/>
                  <a:gd name="T106" fmla="*/ 0 w 62"/>
                  <a:gd name="T107" fmla="*/ 140 h 148"/>
                  <a:gd name="T108" fmla="*/ 0 w 62"/>
                  <a:gd name="T109" fmla="*/ 140 h 148"/>
                  <a:gd name="T110" fmla="*/ 0 w 62"/>
                  <a:gd name="T111" fmla="*/ 140 h 148"/>
                  <a:gd name="T112" fmla="*/ 0 w 62"/>
                  <a:gd name="T113" fmla="*/ 140 h 148"/>
                  <a:gd name="T114" fmla="*/ 0 w 62"/>
                  <a:gd name="T115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8">
                    <a:moveTo>
                      <a:pt x="62" y="6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close/>
                    <a:moveTo>
                      <a:pt x="0" y="142"/>
                    </a:moveTo>
                    <a:lnTo>
                      <a:pt x="2" y="142"/>
                    </a:lnTo>
                    <a:lnTo>
                      <a:pt x="15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60" y="142"/>
                    </a:lnTo>
                    <a:lnTo>
                      <a:pt x="62" y="142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0" y="142"/>
                    </a:lnTo>
                    <a:lnTo>
                      <a:pt x="46" y="146"/>
                    </a:lnTo>
                    <a:lnTo>
                      <a:pt x="31" y="148"/>
                    </a:lnTo>
                    <a:lnTo>
                      <a:pt x="15" y="146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FF2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78" name="Freeform 9107"/>
              <p:cNvSpPr>
                <a:spLocks noEditPoints="1"/>
              </p:cNvSpPr>
              <p:nvPr/>
            </p:nvSpPr>
            <p:spPr bwMode="auto">
              <a:xfrm>
                <a:off x="2021" y="3056"/>
                <a:ext cx="62" cy="148"/>
              </a:xfrm>
              <a:custGeom>
                <a:avLst/>
                <a:gdLst>
                  <a:gd name="T0" fmla="*/ 62 w 62"/>
                  <a:gd name="T1" fmla="*/ 8 h 148"/>
                  <a:gd name="T2" fmla="*/ 60 w 62"/>
                  <a:gd name="T3" fmla="*/ 6 h 148"/>
                  <a:gd name="T4" fmla="*/ 46 w 62"/>
                  <a:gd name="T5" fmla="*/ 2 h 148"/>
                  <a:gd name="T6" fmla="*/ 31 w 62"/>
                  <a:gd name="T7" fmla="*/ 0 h 148"/>
                  <a:gd name="T8" fmla="*/ 15 w 62"/>
                  <a:gd name="T9" fmla="*/ 2 h 148"/>
                  <a:gd name="T10" fmla="*/ 2 w 62"/>
                  <a:gd name="T11" fmla="*/ 6 h 148"/>
                  <a:gd name="T12" fmla="*/ 0 w 62"/>
                  <a:gd name="T13" fmla="*/ 8 h 148"/>
                  <a:gd name="T14" fmla="*/ 0 w 62"/>
                  <a:gd name="T15" fmla="*/ 8 h 148"/>
                  <a:gd name="T16" fmla="*/ 0 w 62"/>
                  <a:gd name="T17" fmla="*/ 8 h 148"/>
                  <a:gd name="T18" fmla="*/ 0 w 62"/>
                  <a:gd name="T19" fmla="*/ 8 h 148"/>
                  <a:gd name="T20" fmla="*/ 0 w 62"/>
                  <a:gd name="T21" fmla="*/ 8 h 148"/>
                  <a:gd name="T22" fmla="*/ 0 w 62"/>
                  <a:gd name="T23" fmla="*/ 8 h 148"/>
                  <a:gd name="T24" fmla="*/ 0 w 62"/>
                  <a:gd name="T25" fmla="*/ 8 h 148"/>
                  <a:gd name="T26" fmla="*/ 0 w 62"/>
                  <a:gd name="T27" fmla="*/ 8 h 148"/>
                  <a:gd name="T28" fmla="*/ 0 w 62"/>
                  <a:gd name="T29" fmla="*/ 8 h 148"/>
                  <a:gd name="T30" fmla="*/ 2 w 62"/>
                  <a:gd name="T31" fmla="*/ 6 h 148"/>
                  <a:gd name="T32" fmla="*/ 15 w 62"/>
                  <a:gd name="T33" fmla="*/ 2 h 148"/>
                  <a:gd name="T34" fmla="*/ 31 w 62"/>
                  <a:gd name="T35" fmla="*/ 0 h 148"/>
                  <a:gd name="T36" fmla="*/ 46 w 62"/>
                  <a:gd name="T37" fmla="*/ 2 h 148"/>
                  <a:gd name="T38" fmla="*/ 60 w 62"/>
                  <a:gd name="T39" fmla="*/ 6 h 148"/>
                  <a:gd name="T40" fmla="*/ 62 w 62"/>
                  <a:gd name="T41" fmla="*/ 8 h 148"/>
                  <a:gd name="T42" fmla="*/ 62 w 62"/>
                  <a:gd name="T43" fmla="*/ 8 h 148"/>
                  <a:gd name="T44" fmla="*/ 62 w 62"/>
                  <a:gd name="T45" fmla="*/ 8 h 148"/>
                  <a:gd name="T46" fmla="*/ 62 w 62"/>
                  <a:gd name="T47" fmla="*/ 8 h 148"/>
                  <a:gd name="T48" fmla="*/ 62 w 62"/>
                  <a:gd name="T49" fmla="*/ 8 h 148"/>
                  <a:gd name="T50" fmla="*/ 62 w 62"/>
                  <a:gd name="T51" fmla="*/ 8 h 148"/>
                  <a:gd name="T52" fmla="*/ 62 w 62"/>
                  <a:gd name="T53" fmla="*/ 8 h 148"/>
                  <a:gd name="T54" fmla="*/ 62 w 62"/>
                  <a:gd name="T55" fmla="*/ 8 h 148"/>
                  <a:gd name="T56" fmla="*/ 62 w 62"/>
                  <a:gd name="T57" fmla="*/ 8 h 148"/>
                  <a:gd name="T58" fmla="*/ 0 w 62"/>
                  <a:gd name="T59" fmla="*/ 140 h 148"/>
                  <a:gd name="T60" fmla="*/ 2 w 62"/>
                  <a:gd name="T61" fmla="*/ 142 h 148"/>
                  <a:gd name="T62" fmla="*/ 15 w 62"/>
                  <a:gd name="T63" fmla="*/ 146 h 148"/>
                  <a:gd name="T64" fmla="*/ 31 w 62"/>
                  <a:gd name="T65" fmla="*/ 148 h 148"/>
                  <a:gd name="T66" fmla="*/ 46 w 62"/>
                  <a:gd name="T67" fmla="*/ 146 h 148"/>
                  <a:gd name="T68" fmla="*/ 60 w 62"/>
                  <a:gd name="T69" fmla="*/ 142 h 148"/>
                  <a:gd name="T70" fmla="*/ 62 w 62"/>
                  <a:gd name="T71" fmla="*/ 140 h 148"/>
                  <a:gd name="T72" fmla="*/ 62 w 62"/>
                  <a:gd name="T73" fmla="*/ 140 h 148"/>
                  <a:gd name="T74" fmla="*/ 62 w 62"/>
                  <a:gd name="T75" fmla="*/ 140 h 148"/>
                  <a:gd name="T76" fmla="*/ 62 w 62"/>
                  <a:gd name="T77" fmla="*/ 140 h 148"/>
                  <a:gd name="T78" fmla="*/ 62 w 62"/>
                  <a:gd name="T79" fmla="*/ 140 h 148"/>
                  <a:gd name="T80" fmla="*/ 62 w 62"/>
                  <a:gd name="T81" fmla="*/ 140 h 148"/>
                  <a:gd name="T82" fmla="*/ 62 w 62"/>
                  <a:gd name="T83" fmla="*/ 140 h 148"/>
                  <a:gd name="T84" fmla="*/ 62 w 62"/>
                  <a:gd name="T85" fmla="*/ 140 h 148"/>
                  <a:gd name="T86" fmla="*/ 62 w 62"/>
                  <a:gd name="T87" fmla="*/ 140 h 148"/>
                  <a:gd name="T88" fmla="*/ 60 w 62"/>
                  <a:gd name="T89" fmla="*/ 142 h 148"/>
                  <a:gd name="T90" fmla="*/ 46 w 62"/>
                  <a:gd name="T91" fmla="*/ 146 h 148"/>
                  <a:gd name="T92" fmla="*/ 31 w 62"/>
                  <a:gd name="T93" fmla="*/ 148 h 148"/>
                  <a:gd name="T94" fmla="*/ 15 w 62"/>
                  <a:gd name="T95" fmla="*/ 146 h 148"/>
                  <a:gd name="T96" fmla="*/ 2 w 62"/>
                  <a:gd name="T97" fmla="*/ 142 h 148"/>
                  <a:gd name="T98" fmla="*/ 0 w 62"/>
                  <a:gd name="T99" fmla="*/ 140 h 148"/>
                  <a:gd name="T100" fmla="*/ 0 w 62"/>
                  <a:gd name="T101" fmla="*/ 140 h 148"/>
                  <a:gd name="T102" fmla="*/ 0 w 62"/>
                  <a:gd name="T103" fmla="*/ 140 h 148"/>
                  <a:gd name="T104" fmla="*/ 0 w 62"/>
                  <a:gd name="T105" fmla="*/ 140 h 148"/>
                  <a:gd name="T106" fmla="*/ 0 w 62"/>
                  <a:gd name="T107" fmla="*/ 140 h 148"/>
                  <a:gd name="T108" fmla="*/ 0 w 62"/>
                  <a:gd name="T109" fmla="*/ 140 h 148"/>
                  <a:gd name="T110" fmla="*/ 0 w 62"/>
                  <a:gd name="T111" fmla="*/ 140 h 148"/>
                  <a:gd name="T112" fmla="*/ 0 w 62"/>
                  <a:gd name="T113" fmla="*/ 140 h 148"/>
                  <a:gd name="T114" fmla="*/ 0 w 62"/>
                  <a:gd name="T115" fmla="*/ 14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8">
                    <a:moveTo>
                      <a:pt x="62" y="8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close/>
                    <a:moveTo>
                      <a:pt x="0" y="140"/>
                    </a:moveTo>
                    <a:lnTo>
                      <a:pt x="2" y="142"/>
                    </a:lnTo>
                    <a:lnTo>
                      <a:pt x="15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60" y="142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0" y="142"/>
                    </a:lnTo>
                    <a:lnTo>
                      <a:pt x="46" y="146"/>
                    </a:lnTo>
                    <a:lnTo>
                      <a:pt x="31" y="148"/>
                    </a:lnTo>
                    <a:lnTo>
                      <a:pt x="15" y="146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79" name="Freeform 9108"/>
              <p:cNvSpPr>
                <a:spLocks noEditPoints="1"/>
              </p:cNvSpPr>
              <p:nvPr/>
            </p:nvSpPr>
            <p:spPr bwMode="auto">
              <a:xfrm>
                <a:off x="2021" y="3056"/>
                <a:ext cx="62" cy="148"/>
              </a:xfrm>
              <a:custGeom>
                <a:avLst/>
                <a:gdLst>
                  <a:gd name="T0" fmla="*/ 62 w 62"/>
                  <a:gd name="T1" fmla="*/ 8 h 148"/>
                  <a:gd name="T2" fmla="*/ 60 w 62"/>
                  <a:gd name="T3" fmla="*/ 6 h 148"/>
                  <a:gd name="T4" fmla="*/ 46 w 62"/>
                  <a:gd name="T5" fmla="*/ 2 h 148"/>
                  <a:gd name="T6" fmla="*/ 31 w 62"/>
                  <a:gd name="T7" fmla="*/ 0 h 148"/>
                  <a:gd name="T8" fmla="*/ 15 w 62"/>
                  <a:gd name="T9" fmla="*/ 2 h 148"/>
                  <a:gd name="T10" fmla="*/ 2 w 62"/>
                  <a:gd name="T11" fmla="*/ 6 h 148"/>
                  <a:gd name="T12" fmla="*/ 0 w 62"/>
                  <a:gd name="T13" fmla="*/ 8 h 148"/>
                  <a:gd name="T14" fmla="*/ 0 w 62"/>
                  <a:gd name="T15" fmla="*/ 8 h 148"/>
                  <a:gd name="T16" fmla="*/ 0 w 62"/>
                  <a:gd name="T17" fmla="*/ 8 h 148"/>
                  <a:gd name="T18" fmla="*/ 0 w 62"/>
                  <a:gd name="T19" fmla="*/ 8 h 148"/>
                  <a:gd name="T20" fmla="*/ 0 w 62"/>
                  <a:gd name="T21" fmla="*/ 8 h 148"/>
                  <a:gd name="T22" fmla="*/ 0 w 62"/>
                  <a:gd name="T23" fmla="*/ 8 h 148"/>
                  <a:gd name="T24" fmla="*/ 0 w 62"/>
                  <a:gd name="T25" fmla="*/ 8 h 148"/>
                  <a:gd name="T26" fmla="*/ 0 w 62"/>
                  <a:gd name="T27" fmla="*/ 8 h 148"/>
                  <a:gd name="T28" fmla="*/ 0 w 62"/>
                  <a:gd name="T29" fmla="*/ 8 h 148"/>
                  <a:gd name="T30" fmla="*/ 2 w 62"/>
                  <a:gd name="T31" fmla="*/ 6 h 148"/>
                  <a:gd name="T32" fmla="*/ 15 w 62"/>
                  <a:gd name="T33" fmla="*/ 2 h 148"/>
                  <a:gd name="T34" fmla="*/ 31 w 62"/>
                  <a:gd name="T35" fmla="*/ 0 h 148"/>
                  <a:gd name="T36" fmla="*/ 46 w 62"/>
                  <a:gd name="T37" fmla="*/ 2 h 148"/>
                  <a:gd name="T38" fmla="*/ 60 w 62"/>
                  <a:gd name="T39" fmla="*/ 6 h 148"/>
                  <a:gd name="T40" fmla="*/ 62 w 62"/>
                  <a:gd name="T41" fmla="*/ 8 h 148"/>
                  <a:gd name="T42" fmla="*/ 62 w 62"/>
                  <a:gd name="T43" fmla="*/ 8 h 148"/>
                  <a:gd name="T44" fmla="*/ 62 w 62"/>
                  <a:gd name="T45" fmla="*/ 8 h 148"/>
                  <a:gd name="T46" fmla="*/ 62 w 62"/>
                  <a:gd name="T47" fmla="*/ 8 h 148"/>
                  <a:gd name="T48" fmla="*/ 62 w 62"/>
                  <a:gd name="T49" fmla="*/ 8 h 148"/>
                  <a:gd name="T50" fmla="*/ 62 w 62"/>
                  <a:gd name="T51" fmla="*/ 8 h 148"/>
                  <a:gd name="T52" fmla="*/ 62 w 62"/>
                  <a:gd name="T53" fmla="*/ 8 h 148"/>
                  <a:gd name="T54" fmla="*/ 62 w 62"/>
                  <a:gd name="T55" fmla="*/ 8 h 148"/>
                  <a:gd name="T56" fmla="*/ 62 w 62"/>
                  <a:gd name="T57" fmla="*/ 8 h 148"/>
                  <a:gd name="T58" fmla="*/ 0 w 62"/>
                  <a:gd name="T59" fmla="*/ 140 h 148"/>
                  <a:gd name="T60" fmla="*/ 2 w 62"/>
                  <a:gd name="T61" fmla="*/ 142 h 148"/>
                  <a:gd name="T62" fmla="*/ 15 w 62"/>
                  <a:gd name="T63" fmla="*/ 146 h 148"/>
                  <a:gd name="T64" fmla="*/ 31 w 62"/>
                  <a:gd name="T65" fmla="*/ 148 h 148"/>
                  <a:gd name="T66" fmla="*/ 46 w 62"/>
                  <a:gd name="T67" fmla="*/ 146 h 148"/>
                  <a:gd name="T68" fmla="*/ 60 w 62"/>
                  <a:gd name="T69" fmla="*/ 142 h 148"/>
                  <a:gd name="T70" fmla="*/ 62 w 62"/>
                  <a:gd name="T71" fmla="*/ 140 h 148"/>
                  <a:gd name="T72" fmla="*/ 62 w 62"/>
                  <a:gd name="T73" fmla="*/ 140 h 148"/>
                  <a:gd name="T74" fmla="*/ 62 w 62"/>
                  <a:gd name="T75" fmla="*/ 140 h 148"/>
                  <a:gd name="T76" fmla="*/ 62 w 62"/>
                  <a:gd name="T77" fmla="*/ 140 h 148"/>
                  <a:gd name="T78" fmla="*/ 62 w 62"/>
                  <a:gd name="T79" fmla="*/ 140 h 148"/>
                  <a:gd name="T80" fmla="*/ 62 w 62"/>
                  <a:gd name="T81" fmla="*/ 140 h 148"/>
                  <a:gd name="T82" fmla="*/ 62 w 62"/>
                  <a:gd name="T83" fmla="*/ 140 h 148"/>
                  <a:gd name="T84" fmla="*/ 62 w 62"/>
                  <a:gd name="T85" fmla="*/ 140 h 148"/>
                  <a:gd name="T86" fmla="*/ 62 w 62"/>
                  <a:gd name="T87" fmla="*/ 140 h 148"/>
                  <a:gd name="T88" fmla="*/ 60 w 62"/>
                  <a:gd name="T89" fmla="*/ 140 h 148"/>
                  <a:gd name="T90" fmla="*/ 46 w 62"/>
                  <a:gd name="T91" fmla="*/ 146 h 148"/>
                  <a:gd name="T92" fmla="*/ 31 w 62"/>
                  <a:gd name="T93" fmla="*/ 146 h 148"/>
                  <a:gd name="T94" fmla="*/ 15 w 62"/>
                  <a:gd name="T95" fmla="*/ 146 h 148"/>
                  <a:gd name="T96" fmla="*/ 2 w 62"/>
                  <a:gd name="T97" fmla="*/ 140 h 148"/>
                  <a:gd name="T98" fmla="*/ 0 w 62"/>
                  <a:gd name="T99" fmla="*/ 140 h 148"/>
                  <a:gd name="T100" fmla="*/ 0 w 62"/>
                  <a:gd name="T101" fmla="*/ 140 h 148"/>
                  <a:gd name="T102" fmla="*/ 0 w 62"/>
                  <a:gd name="T103" fmla="*/ 140 h 148"/>
                  <a:gd name="T104" fmla="*/ 0 w 62"/>
                  <a:gd name="T105" fmla="*/ 140 h 148"/>
                  <a:gd name="T106" fmla="*/ 0 w 62"/>
                  <a:gd name="T107" fmla="*/ 140 h 148"/>
                  <a:gd name="T108" fmla="*/ 0 w 62"/>
                  <a:gd name="T109" fmla="*/ 140 h 148"/>
                  <a:gd name="T110" fmla="*/ 0 w 62"/>
                  <a:gd name="T111" fmla="*/ 140 h 148"/>
                  <a:gd name="T112" fmla="*/ 0 w 62"/>
                  <a:gd name="T113" fmla="*/ 140 h 148"/>
                  <a:gd name="T114" fmla="*/ 0 w 62"/>
                  <a:gd name="T115" fmla="*/ 14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8">
                    <a:moveTo>
                      <a:pt x="62" y="8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close/>
                    <a:moveTo>
                      <a:pt x="0" y="140"/>
                    </a:moveTo>
                    <a:lnTo>
                      <a:pt x="2" y="142"/>
                    </a:lnTo>
                    <a:lnTo>
                      <a:pt x="15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60" y="142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0" y="140"/>
                    </a:lnTo>
                    <a:lnTo>
                      <a:pt x="46" y="146"/>
                    </a:lnTo>
                    <a:lnTo>
                      <a:pt x="31" y="146"/>
                    </a:lnTo>
                    <a:lnTo>
                      <a:pt x="15" y="146"/>
                    </a:lnTo>
                    <a:lnTo>
                      <a:pt x="2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80" name="Freeform 9109"/>
              <p:cNvSpPr>
                <a:spLocks noEditPoints="1"/>
              </p:cNvSpPr>
              <p:nvPr/>
            </p:nvSpPr>
            <p:spPr bwMode="auto">
              <a:xfrm>
                <a:off x="2021" y="3056"/>
                <a:ext cx="63" cy="146"/>
              </a:xfrm>
              <a:custGeom>
                <a:avLst/>
                <a:gdLst>
                  <a:gd name="T0" fmla="*/ 62 w 63"/>
                  <a:gd name="T1" fmla="*/ 8 h 146"/>
                  <a:gd name="T2" fmla="*/ 60 w 63"/>
                  <a:gd name="T3" fmla="*/ 6 h 146"/>
                  <a:gd name="T4" fmla="*/ 46 w 63"/>
                  <a:gd name="T5" fmla="*/ 2 h 146"/>
                  <a:gd name="T6" fmla="*/ 31 w 63"/>
                  <a:gd name="T7" fmla="*/ 0 h 146"/>
                  <a:gd name="T8" fmla="*/ 15 w 63"/>
                  <a:gd name="T9" fmla="*/ 2 h 146"/>
                  <a:gd name="T10" fmla="*/ 2 w 63"/>
                  <a:gd name="T11" fmla="*/ 6 h 146"/>
                  <a:gd name="T12" fmla="*/ 0 w 63"/>
                  <a:gd name="T13" fmla="*/ 8 h 146"/>
                  <a:gd name="T14" fmla="*/ 0 w 63"/>
                  <a:gd name="T15" fmla="*/ 8 h 146"/>
                  <a:gd name="T16" fmla="*/ 0 w 63"/>
                  <a:gd name="T17" fmla="*/ 8 h 146"/>
                  <a:gd name="T18" fmla="*/ 0 w 63"/>
                  <a:gd name="T19" fmla="*/ 8 h 146"/>
                  <a:gd name="T20" fmla="*/ 0 w 63"/>
                  <a:gd name="T21" fmla="*/ 8 h 146"/>
                  <a:gd name="T22" fmla="*/ 0 w 63"/>
                  <a:gd name="T23" fmla="*/ 8 h 146"/>
                  <a:gd name="T24" fmla="*/ 0 w 63"/>
                  <a:gd name="T25" fmla="*/ 10 h 146"/>
                  <a:gd name="T26" fmla="*/ 0 w 63"/>
                  <a:gd name="T27" fmla="*/ 10 h 146"/>
                  <a:gd name="T28" fmla="*/ 0 w 63"/>
                  <a:gd name="T29" fmla="*/ 10 h 146"/>
                  <a:gd name="T30" fmla="*/ 2 w 63"/>
                  <a:gd name="T31" fmla="*/ 8 h 146"/>
                  <a:gd name="T32" fmla="*/ 15 w 63"/>
                  <a:gd name="T33" fmla="*/ 2 h 146"/>
                  <a:gd name="T34" fmla="*/ 31 w 63"/>
                  <a:gd name="T35" fmla="*/ 2 h 146"/>
                  <a:gd name="T36" fmla="*/ 46 w 63"/>
                  <a:gd name="T37" fmla="*/ 2 h 146"/>
                  <a:gd name="T38" fmla="*/ 60 w 63"/>
                  <a:gd name="T39" fmla="*/ 8 h 146"/>
                  <a:gd name="T40" fmla="*/ 63 w 63"/>
                  <a:gd name="T41" fmla="*/ 10 h 146"/>
                  <a:gd name="T42" fmla="*/ 63 w 63"/>
                  <a:gd name="T43" fmla="*/ 10 h 146"/>
                  <a:gd name="T44" fmla="*/ 63 w 63"/>
                  <a:gd name="T45" fmla="*/ 10 h 146"/>
                  <a:gd name="T46" fmla="*/ 63 w 63"/>
                  <a:gd name="T47" fmla="*/ 8 h 146"/>
                  <a:gd name="T48" fmla="*/ 62 w 63"/>
                  <a:gd name="T49" fmla="*/ 8 h 146"/>
                  <a:gd name="T50" fmla="*/ 62 w 63"/>
                  <a:gd name="T51" fmla="*/ 8 h 146"/>
                  <a:gd name="T52" fmla="*/ 62 w 63"/>
                  <a:gd name="T53" fmla="*/ 8 h 146"/>
                  <a:gd name="T54" fmla="*/ 62 w 63"/>
                  <a:gd name="T55" fmla="*/ 8 h 146"/>
                  <a:gd name="T56" fmla="*/ 62 w 63"/>
                  <a:gd name="T57" fmla="*/ 8 h 146"/>
                  <a:gd name="T58" fmla="*/ 0 w 63"/>
                  <a:gd name="T59" fmla="*/ 140 h 146"/>
                  <a:gd name="T60" fmla="*/ 2 w 63"/>
                  <a:gd name="T61" fmla="*/ 140 h 146"/>
                  <a:gd name="T62" fmla="*/ 15 w 63"/>
                  <a:gd name="T63" fmla="*/ 146 h 146"/>
                  <a:gd name="T64" fmla="*/ 31 w 63"/>
                  <a:gd name="T65" fmla="*/ 146 h 146"/>
                  <a:gd name="T66" fmla="*/ 46 w 63"/>
                  <a:gd name="T67" fmla="*/ 146 h 146"/>
                  <a:gd name="T68" fmla="*/ 60 w 63"/>
                  <a:gd name="T69" fmla="*/ 140 h 146"/>
                  <a:gd name="T70" fmla="*/ 62 w 63"/>
                  <a:gd name="T71" fmla="*/ 140 h 146"/>
                  <a:gd name="T72" fmla="*/ 62 w 63"/>
                  <a:gd name="T73" fmla="*/ 139 h 146"/>
                  <a:gd name="T74" fmla="*/ 62 w 63"/>
                  <a:gd name="T75" fmla="*/ 139 h 146"/>
                  <a:gd name="T76" fmla="*/ 62 w 63"/>
                  <a:gd name="T77" fmla="*/ 139 h 146"/>
                  <a:gd name="T78" fmla="*/ 62 w 63"/>
                  <a:gd name="T79" fmla="*/ 139 h 146"/>
                  <a:gd name="T80" fmla="*/ 63 w 63"/>
                  <a:gd name="T81" fmla="*/ 139 h 146"/>
                  <a:gd name="T82" fmla="*/ 63 w 63"/>
                  <a:gd name="T83" fmla="*/ 139 h 146"/>
                  <a:gd name="T84" fmla="*/ 63 w 63"/>
                  <a:gd name="T85" fmla="*/ 139 h 146"/>
                  <a:gd name="T86" fmla="*/ 63 w 63"/>
                  <a:gd name="T87" fmla="*/ 139 h 146"/>
                  <a:gd name="T88" fmla="*/ 60 w 63"/>
                  <a:gd name="T89" fmla="*/ 140 h 146"/>
                  <a:gd name="T90" fmla="*/ 46 w 63"/>
                  <a:gd name="T91" fmla="*/ 144 h 146"/>
                  <a:gd name="T92" fmla="*/ 31 w 63"/>
                  <a:gd name="T93" fmla="*/ 146 h 146"/>
                  <a:gd name="T94" fmla="*/ 15 w 63"/>
                  <a:gd name="T95" fmla="*/ 144 h 146"/>
                  <a:gd name="T96" fmla="*/ 2 w 63"/>
                  <a:gd name="T97" fmla="*/ 140 h 146"/>
                  <a:gd name="T98" fmla="*/ 0 w 63"/>
                  <a:gd name="T99" fmla="*/ 139 h 146"/>
                  <a:gd name="T100" fmla="*/ 0 w 63"/>
                  <a:gd name="T101" fmla="*/ 139 h 146"/>
                  <a:gd name="T102" fmla="*/ 0 w 63"/>
                  <a:gd name="T103" fmla="*/ 139 h 146"/>
                  <a:gd name="T104" fmla="*/ 0 w 63"/>
                  <a:gd name="T105" fmla="*/ 139 h 146"/>
                  <a:gd name="T106" fmla="*/ 0 w 63"/>
                  <a:gd name="T107" fmla="*/ 139 h 146"/>
                  <a:gd name="T108" fmla="*/ 0 w 63"/>
                  <a:gd name="T109" fmla="*/ 139 h 146"/>
                  <a:gd name="T110" fmla="*/ 0 w 63"/>
                  <a:gd name="T111" fmla="*/ 139 h 146"/>
                  <a:gd name="T112" fmla="*/ 0 w 63"/>
                  <a:gd name="T113" fmla="*/ 139 h 146"/>
                  <a:gd name="T114" fmla="*/ 0 w 63"/>
                  <a:gd name="T115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3" h="146">
                    <a:moveTo>
                      <a:pt x="62" y="8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15" y="2"/>
                    </a:lnTo>
                    <a:lnTo>
                      <a:pt x="31" y="2"/>
                    </a:lnTo>
                    <a:lnTo>
                      <a:pt x="46" y="2"/>
                    </a:lnTo>
                    <a:lnTo>
                      <a:pt x="60" y="8"/>
                    </a:lnTo>
                    <a:lnTo>
                      <a:pt x="63" y="10"/>
                    </a:lnTo>
                    <a:lnTo>
                      <a:pt x="63" y="10"/>
                    </a:lnTo>
                    <a:lnTo>
                      <a:pt x="63" y="10"/>
                    </a:lnTo>
                    <a:lnTo>
                      <a:pt x="63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close/>
                    <a:moveTo>
                      <a:pt x="0" y="140"/>
                    </a:moveTo>
                    <a:lnTo>
                      <a:pt x="2" y="140"/>
                    </a:lnTo>
                    <a:lnTo>
                      <a:pt x="15" y="146"/>
                    </a:lnTo>
                    <a:lnTo>
                      <a:pt x="31" y="146"/>
                    </a:lnTo>
                    <a:lnTo>
                      <a:pt x="46" y="146"/>
                    </a:lnTo>
                    <a:lnTo>
                      <a:pt x="60" y="140"/>
                    </a:lnTo>
                    <a:lnTo>
                      <a:pt x="62" y="140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60" y="140"/>
                    </a:lnTo>
                    <a:lnTo>
                      <a:pt x="46" y="144"/>
                    </a:lnTo>
                    <a:lnTo>
                      <a:pt x="31" y="146"/>
                    </a:lnTo>
                    <a:lnTo>
                      <a:pt x="15" y="144"/>
                    </a:lnTo>
                    <a:lnTo>
                      <a:pt x="2" y="140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FF2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81" name="Freeform 9110"/>
              <p:cNvSpPr>
                <a:spLocks noEditPoints="1"/>
              </p:cNvSpPr>
              <p:nvPr/>
            </p:nvSpPr>
            <p:spPr bwMode="auto">
              <a:xfrm>
                <a:off x="2019" y="3058"/>
                <a:ext cx="65" cy="144"/>
              </a:xfrm>
              <a:custGeom>
                <a:avLst/>
                <a:gdLst>
                  <a:gd name="T0" fmla="*/ 65 w 65"/>
                  <a:gd name="T1" fmla="*/ 8 h 144"/>
                  <a:gd name="T2" fmla="*/ 62 w 65"/>
                  <a:gd name="T3" fmla="*/ 6 h 144"/>
                  <a:gd name="T4" fmla="*/ 48 w 65"/>
                  <a:gd name="T5" fmla="*/ 0 h 144"/>
                  <a:gd name="T6" fmla="*/ 33 w 65"/>
                  <a:gd name="T7" fmla="*/ 0 h 144"/>
                  <a:gd name="T8" fmla="*/ 17 w 65"/>
                  <a:gd name="T9" fmla="*/ 0 h 144"/>
                  <a:gd name="T10" fmla="*/ 4 w 65"/>
                  <a:gd name="T11" fmla="*/ 6 h 144"/>
                  <a:gd name="T12" fmla="*/ 2 w 65"/>
                  <a:gd name="T13" fmla="*/ 8 h 144"/>
                  <a:gd name="T14" fmla="*/ 2 w 65"/>
                  <a:gd name="T15" fmla="*/ 8 h 144"/>
                  <a:gd name="T16" fmla="*/ 2 w 65"/>
                  <a:gd name="T17" fmla="*/ 8 h 144"/>
                  <a:gd name="T18" fmla="*/ 2 w 65"/>
                  <a:gd name="T19" fmla="*/ 8 h 144"/>
                  <a:gd name="T20" fmla="*/ 2 w 65"/>
                  <a:gd name="T21" fmla="*/ 8 h 144"/>
                  <a:gd name="T22" fmla="*/ 2 w 65"/>
                  <a:gd name="T23" fmla="*/ 8 h 144"/>
                  <a:gd name="T24" fmla="*/ 2 w 65"/>
                  <a:gd name="T25" fmla="*/ 8 h 144"/>
                  <a:gd name="T26" fmla="*/ 0 w 65"/>
                  <a:gd name="T27" fmla="*/ 8 h 144"/>
                  <a:gd name="T28" fmla="*/ 0 w 65"/>
                  <a:gd name="T29" fmla="*/ 8 h 144"/>
                  <a:gd name="T30" fmla="*/ 4 w 65"/>
                  <a:gd name="T31" fmla="*/ 6 h 144"/>
                  <a:gd name="T32" fmla="*/ 19 w 65"/>
                  <a:gd name="T33" fmla="*/ 2 h 144"/>
                  <a:gd name="T34" fmla="*/ 33 w 65"/>
                  <a:gd name="T35" fmla="*/ 0 h 144"/>
                  <a:gd name="T36" fmla="*/ 48 w 65"/>
                  <a:gd name="T37" fmla="*/ 2 h 144"/>
                  <a:gd name="T38" fmla="*/ 62 w 65"/>
                  <a:gd name="T39" fmla="*/ 6 h 144"/>
                  <a:gd name="T40" fmla="*/ 65 w 65"/>
                  <a:gd name="T41" fmla="*/ 8 h 144"/>
                  <a:gd name="T42" fmla="*/ 65 w 65"/>
                  <a:gd name="T43" fmla="*/ 8 h 144"/>
                  <a:gd name="T44" fmla="*/ 65 w 65"/>
                  <a:gd name="T45" fmla="*/ 8 h 144"/>
                  <a:gd name="T46" fmla="*/ 65 w 65"/>
                  <a:gd name="T47" fmla="*/ 8 h 144"/>
                  <a:gd name="T48" fmla="*/ 65 w 65"/>
                  <a:gd name="T49" fmla="*/ 8 h 144"/>
                  <a:gd name="T50" fmla="*/ 65 w 65"/>
                  <a:gd name="T51" fmla="*/ 8 h 144"/>
                  <a:gd name="T52" fmla="*/ 65 w 65"/>
                  <a:gd name="T53" fmla="*/ 8 h 144"/>
                  <a:gd name="T54" fmla="*/ 65 w 65"/>
                  <a:gd name="T55" fmla="*/ 8 h 144"/>
                  <a:gd name="T56" fmla="*/ 65 w 65"/>
                  <a:gd name="T57" fmla="*/ 8 h 144"/>
                  <a:gd name="T58" fmla="*/ 2 w 65"/>
                  <a:gd name="T59" fmla="*/ 137 h 144"/>
                  <a:gd name="T60" fmla="*/ 4 w 65"/>
                  <a:gd name="T61" fmla="*/ 138 h 144"/>
                  <a:gd name="T62" fmla="*/ 17 w 65"/>
                  <a:gd name="T63" fmla="*/ 142 h 144"/>
                  <a:gd name="T64" fmla="*/ 33 w 65"/>
                  <a:gd name="T65" fmla="*/ 144 h 144"/>
                  <a:gd name="T66" fmla="*/ 48 w 65"/>
                  <a:gd name="T67" fmla="*/ 142 h 144"/>
                  <a:gd name="T68" fmla="*/ 62 w 65"/>
                  <a:gd name="T69" fmla="*/ 138 h 144"/>
                  <a:gd name="T70" fmla="*/ 65 w 65"/>
                  <a:gd name="T71" fmla="*/ 137 h 144"/>
                  <a:gd name="T72" fmla="*/ 65 w 65"/>
                  <a:gd name="T73" fmla="*/ 137 h 144"/>
                  <a:gd name="T74" fmla="*/ 65 w 65"/>
                  <a:gd name="T75" fmla="*/ 137 h 144"/>
                  <a:gd name="T76" fmla="*/ 65 w 65"/>
                  <a:gd name="T77" fmla="*/ 137 h 144"/>
                  <a:gd name="T78" fmla="*/ 65 w 65"/>
                  <a:gd name="T79" fmla="*/ 137 h 144"/>
                  <a:gd name="T80" fmla="*/ 65 w 65"/>
                  <a:gd name="T81" fmla="*/ 137 h 144"/>
                  <a:gd name="T82" fmla="*/ 65 w 65"/>
                  <a:gd name="T83" fmla="*/ 137 h 144"/>
                  <a:gd name="T84" fmla="*/ 65 w 65"/>
                  <a:gd name="T85" fmla="*/ 137 h 144"/>
                  <a:gd name="T86" fmla="*/ 65 w 65"/>
                  <a:gd name="T87" fmla="*/ 137 h 144"/>
                  <a:gd name="T88" fmla="*/ 62 w 65"/>
                  <a:gd name="T89" fmla="*/ 138 h 144"/>
                  <a:gd name="T90" fmla="*/ 48 w 65"/>
                  <a:gd name="T91" fmla="*/ 142 h 144"/>
                  <a:gd name="T92" fmla="*/ 33 w 65"/>
                  <a:gd name="T93" fmla="*/ 144 h 144"/>
                  <a:gd name="T94" fmla="*/ 19 w 65"/>
                  <a:gd name="T95" fmla="*/ 142 h 144"/>
                  <a:gd name="T96" fmla="*/ 4 w 65"/>
                  <a:gd name="T97" fmla="*/ 138 h 144"/>
                  <a:gd name="T98" fmla="*/ 0 w 65"/>
                  <a:gd name="T99" fmla="*/ 137 h 144"/>
                  <a:gd name="T100" fmla="*/ 0 w 65"/>
                  <a:gd name="T101" fmla="*/ 137 h 144"/>
                  <a:gd name="T102" fmla="*/ 2 w 65"/>
                  <a:gd name="T103" fmla="*/ 137 h 144"/>
                  <a:gd name="T104" fmla="*/ 2 w 65"/>
                  <a:gd name="T105" fmla="*/ 137 h 144"/>
                  <a:gd name="T106" fmla="*/ 2 w 65"/>
                  <a:gd name="T107" fmla="*/ 137 h 144"/>
                  <a:gd name="T108" fmla="*/ 2 w 65"/>
                  <a:gd name="T109" fmla="*/ 137 h 144"/>
                  <a:gd name="T110" fmla="*/ 2 w 65"/>
                  <a:gd name="T111" fmla="*/ 137 h 144"/>
                  <a:gd name="T112" fmla="*/ 2 w 65"/>
                  <a:gd name="T113" fmla="*/ 137 h 144"/>
                  <a:gd name="T114" fmla="*/ 2 w 65"/>
                  <a:gd name="T115" fmla="*/ 13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4">
                    <a:moveTo>
                      <a:pt x="65" y="8"/>
                    </a:moveTo>
                    <a:lnTo>
                      <a:pt x="62" y="6"/>
                    </a:lnTo>
                    <a:lnTo>
                      <a:pt x="48" y="0"/>
                    </a:lnTo>
                    <a:lnTo>
                      <a:pt x="33" y="0"/>
                    </a:lnTo>
                    <a:lnTo>
                      <a:pt x="17" y="0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close/>
                    <a:moveTo>
                      <a:pt x="2" y="137"/>
                    </a:moveTo>
                    <a:lnTo>
                      <a:pt x="4" y="138"/>
                    </a:lnTo>
                    <a:lnTo>
                      <a:pt x="17" y="142"/>
                    </a:lnTo>
                    <a:lnTo>
                      <a:pt x="33" y="144"/>
                    </a:lnTo>
                    <a:lnTo>
                      <a:pt x="48" y="142"/>
                    </a:lnTo>
                    <a:lnTo>
                      <a:pt x="62" y="138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2" y="138"/>
                    </a:lnTo>
                    <a:lnTo>
                      <a:pt x="48" y="142"/>
                    </a:lnTo>
                    <a:lnTo>
                      <a:pt x="33" y="144"/>
                    </a:lnTo>
                    <a:lnTo>
                      <a:pt x="19" y="142"/>
                    </a:lnTo>
                    <a:lnTo>
                      <a:pt x="4" y="138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2" y="137"/>
                    </a:lnTo>
                    <a:close/>
                  </a:path>
                </a:pathLst>
              </a:custGeom>
              <a:solidFill>
                <a:srgbClr val="FF2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82" name="Freeform 9111"/>
              <p:cNvSpPr>
                <a:spLocks noEditPoints="1"/>
              </p:cNvSpPr>
              <p:nvPr/>
            </p:nvSpPr>
            <p:spPr bwMode="auto">
              <a:xfrm>
                <a:off x="2019" y="3058"/>
                <a:ext cx="65" cy="144"/>
              </a:xfrm>
              <a:custGeom>
                <a:avLst/>
                <a:gdLst>
                  <a:gd name="T0" fmla="*/ 65 w 65"/>
                  <a:gd name="T1" fmla="*/ 8 h 144"/>
                  <a:gd name="T2" fmla="*/ 62 w 65"/>
                  <a:gd name="T3" fmla="*/ 6 h 144"/>
                  <a:gd name="T4" fmla="*/ 48 w 65"/>
                  <a:gd name="T5" fmla="*/ 2 h 144"/>
                  <a:gd name="T6" fmla="*/ 33 w 65"/>
                  <a:gd name="T7" fmla="*/ 0 h 144"/>
                  <a:gd name="T8" fmla="*/ 19 w 65"/>
                  <a:gd name="T9" fmla="*/ 2 h 144"/>
                  <a:gd name="T10" fmla="*/ 4 w 65"/>
                  <a:gd name="T11" fmla="*/ 6 h 144"/>
                  <a:gd name="T12" fmla="*/ 0 w 65"/>
                  <a:gd name="T13" fmla="*/ 8 h 144"/>
                  <a:gd name="T14" fmla="*/ 0 w 65"/>
                  <a:gd name="T15" fmla="*/ 8 h 144"/>
                  <a:gd name="T16" fmla="*/ 0 w 65"/>
                  <a:gd name="T17" fmla="*/ 8 h 144"/>
                  <a:gd name="T18" fmla="*/ 0 w 65"/>
                  <a:gd name="T19" fmla="*/ 8 h 144"/>
                  <a:gd name="T20" fmla="*/ 0 w 65"/>
                  <a:gd name="T21" fmla="*/ 8 h 144"/>
                  <a:gd name="T22" fmla="*/ 0 w 65"/>
                  <a:gd name="T23" fmla="*/ 8 h 144"/>
                  <a:gd name="T24" fmla="*/ 0 w 65"/>
                  <a:gd name="T25" fmla="*/ 8 h 144"/>
                  <a:gd name="T26" fmla="*/ 0 w 65"/>
                  <a:gd name="T27" fmla="*/ 8 h 144"/>
                  <a:gd name="T28" fmla="*/ 0 w 65"/>
                  <a:gd name="T29" fmla="*/ 8 h 144"/>
                  <a:gd name="T30" fmla="*/ 6 w 65"/>
                  <a:gd name="T31" fmla="*/ 6 h 144"/>
                  <a:gd name="T32" fmla="*/ 19 w 65"/>
                  <a:gd name="T33" fmla="*/ 2 h 144"/>
                  <a:gd name="T34" fmla="*/ 33 w 65"/>
                  <a:gd name="T35" fmla="*/ 0 h 144"/>
                  <a:gd name="T36" fmla="*/ 48 w 65"/>
                  <a:gd name="T37" fmla="*/ 2 h 144"/>
                  <a:gd name="T38" fmla="*/ 62 w 65"/>
                  <a:gd name="T39" fmla="*/ 6 h 144"/>
                  <a:gd name="T40" fmla="*/ 65 w 65"/>
                  <a:gd name="T41" fmla="*/ 8 h 144"/>
                  <a:gd name="T42" fmla="*/ 65 w 65"/>
                  <a:gd name="T43" fmla="*/ 8 h 144"/>
                  <a:gd name="T44" fmla="*/ 65 w 65"/>
                  <a:gd name="T45" fmla="*/ 8 h 144"/>
                  <a:gd name="T46" fmla="*/ 65 w 65"/>
                  <a:gd name="T47" fmla="*/ 8 h 144"/>
                  <a:gd name="T48" fmla="*/ 65 w 65"/>
                  <a:gd name="T49" fmla="*/ 8 h 144"/>
                  <a:gd name="T50" fmla="*/ 65 w 65"/>
                  <a:gd name="T51" fmla="*/ 8 h 144"/>
                  <a:gd name="T52" fmla="*/ 65 w 65"/>
                  <a:gd name="T53" fmla="*/ 8 h 144"/>
                  <a:gd name="T54" fmla="*/ 65 w 65"/>
                  <a:gd name="T55" fmla="*/ 8 h 144"/>
                  <a:gd name="T56" fmla="*/ 65 w 65"/>
                  <a:gd name="T57" fmla="*/ 8 h 144"/>
                  <a:gd name="T58" fmla="*/ 0 w 65"/>
                  <a:gd name="T59" fmla="*/ 137 h 144"/>
                  <a:gd name="T60" fmla="*/ 4 w 65"/>
                  <a:gd name="T61" fmla="*/ 138 h 144"/>
                  <a:gd name="T62" fmla="*/ 19 w 65"/>
                  <a:gd name="T63" fmla="*/ 142 h 144"/>
                  <a:gd name="T64" fmla="*/ 33 w 65"/>
                  <a:gd name="T65" fmla="*/ 144 h 144"/>
                  <a:gd name="T66" fmla="*/ 48 w 65"/>
                  <a:gd name="T67" fmla="*/ 142 h 144"/>
                  <a:gd name="T68" fmla="*/ 62 w 65"/>
                  <a:gd name="T69" fmla="*/ 138 h 144"/>
                  <a:gd name="T70" fmla="*/ 65 w 65"/>
                  <a:gd name="T71" fmla="*/ 137 h 144"/>
                  <a:gd name="T72" fmla="*/ 65 w 65"/>
                  <a:gd name="T73" fmla="*/ 137 h 144"/>
                  <a:gd name="T74" fmla="*/ 65 w 65"/>
                  <a:gd name="T75" fmla="*/ 137 h 144"/>
                  <a:gd name="T76" fmla="*/ 65 w 65"/>
                  <a:gd name="T77" fmla="*/ 137 h 144"/>
                  <a:gd name="T78" fmla="*/ 65 w 65"/>
                  <a:gd name="T79" fmla="*/ 137 h 144"/>
                  <a:gd name="T80" fmla="*/ 65 w 65"/>
                  <a:gd name="T81" fmla="*/ 137 h 144"/>
                  <a:gd name="T82" fmla="*/ 65 w 65"/>
                  <a:gd name="T83" fmla="*/ 137 h 144"/>
                  <a:gd name="T84" fmla="*/ 65 w 65"/>
                  <a:gd name="T85" fmla="*/ 137 h 144"/>
                  <a:gd name="T86" fmla="*/ 65 w 65"/>
                  <a:gd name="T87" fmla="*/ 137 h 144"/>
                  <a:gd name="T88" fmla="*/ 62 w 65"/>
                  <a:gd name="T89" fmla="*/ 138 h 144"/>
                  <a:gd name="T90" fmla="*/ 48 w 65"/>
                  <a:gd name="T91" fmla="*/ 142 h 144"/>
                  <a:gd name="T92" fmla="*/ 33 w 65"/>
                  <a:gd name="T93" fmla="*/ 144 h 144"/>
                  <a:gd name="T94" fmla="*/ 19 w 65"/>
                  <a:gd name="T95" fmla="*/ 142 h 144"/>
                  <a:gd name="T96" fmla="*/ 6 w 65"/>
                  <a:gd name="T97" fmla="*/ 138 h 144"/>
                  <a:gd name="T98" fmla="*/ 0 w 65"/>
                  <a:gd name="T99" fmla="*/ 137 h 144"/>
                  <a:gd name="T100" fmla="*/ 0 w 65"/>
                  <a:gd name="T101" fmla="*/ 137 h 144"/>
                  <a:gd name="T102" fmla="*/ 0 w 65"/>
                  <a:gd name="T103" fmla="*/ 137 h 144"/>
                  <a:gd name="T104" fmla="*/ 0 w 65"/>
                  <a:gd name="T105" fmla="*/ 137 h 144"/>
                  <a:gd name="T106" fmla="*/ 0 w 65"/>
                  <a:gd name="T107" fmla="*/ 137 h 144"/>
                  <a:gd name="T108" fmla="*/ 0 w 65"/>
                  <a:gd name="T109" fmla="*/ 137 h 144"/>
                  <a:gd name="T110" fmla="*/ 0 w 65"/>
                  <a:gd name="T111" fmla="*/ 137 h 144"/>
                  <a:gd name="T112" fmla="*/ 0 w 65"/>
                  <a:gd name="T113" fmla="*/ 137 h 144"/>
                  <a:gd name="T114" fmla="*/ 0 w 65"/>
                  <a:gd name="T115" fmla="*/ 13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4">
                    <a:moveTo>
                      <a:pt x="65" y="8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9" y="2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close/>
                    <a:moveTo>
                      <a:pt x="0" y="137"/>
                    </a:moveTo>
                    <a:lnTo>
                      <a:pt x="4" y="138"/>
                    </a:lnTo>
                    <a:lnTo>
                      <a:pt x="19" y="142"/>
                    </a:lnTo>
                    <a:lnTo>
                      <a:pt x="33" y="144"/>
                    </a:lnTo>
                    <a:lnTo>
                      <a:pt x="48" y="142"/>
                    </a:lnTo>
                    <a:lnTo>
                      <a:pt x="62" y="138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2" y="138"/>
                    </a:lnTo>
                    <a:lnTo>
                      <a:pt x="48" y="142"/>
                    </a:lnTo>
                    <a:lnTo>
                      <a:pt x="33" y="144"/>
                    </a:lnTo>
                    <a:lnTo>
                      <a:pt x="19" y="142"/>
                    </a:lnTo>
                    <a:lnTo>
                      <a:pt x="6" y="138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2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83" name="Freeform 9112"/>
              <p:cNvSpPr>
                <a:spLocks noEditPoints="1"/>
              </p:cNvSpPr>
              <p:nvPr/>
            </p:nvSpPr>
            <p:spPr bwMode="auto">
              <a:xfrm>
                <a:off x="2019" y="3058"/>
                <a:ext cx="65" cy="144"/>
              </a:xfrm>
              <a:custGeom>
                <a:avLst/>
                <a:gdLst>
                  <a:gd name="T0" fmla="*/ 65 w 65"/>
                  <a:gd name="T1" fmla="*/ 8 h 144"/>
                  <a:gd name="T2" fmla="*/ 62 w 65"/>
                  <a:gd name="T3" fmla="*/ 6 h 144"/>
                  <a:gd name="T4" fmla="*/ 48 w 65"/>
                  <a:gd name="T5" fmla="*/ 2 h 144"/>
                  <a:gd name="T6" fmla="*/ 33 w 65"/>
                  <a:gd name="T7" fmla="*/ 0 h 144"/>
                  <a:gd name="T8" fmla="*/ 19 w 65"/>
                  <a:gd name="T9" fmla="*/ 2 h 144"/>
                  <a:gd name="T10" fmla="*/ 6 w 65"/>
                  <a:gd name="T11" fmla="*/ 6 h 144"/>
                  <a:gd name="T12" fmla="*/ 0 w 65"/>
                  <a:gd name="T13" fmla="*/ 8 h 144"/>
                  <a:gd name="T14" fmla="*/ 0 w 65"/>
                  <a:gd name="T15" fmla="*/ 8 h 144"/>
                  <a:gd name="T16" fmla="*/ 0 w 65"/>
                  <a:gd name="T17" fmla="*/ 8 h 144"/>
                  <a:gd name="T18" fmla="*/ 0 w 65"/>
                  <a:gd name="T19" fmla="*/ 8 h 144"/>
                  <a:gd name="T20" fmla="*/ 0 w 65"/>
                  <a:gd name="T21" fmla="*/ 8 h 144"/>
                  <a:gd name="T22" fmla="*/ 0 w 65"/>
                  <a:gd name="T23" fmla="*/ 8 h 144"/>
                  <a:gd name="T24" fmla="*/ 0 w 65"/>
                  <a:gd name="T25" fmla="*/ 8 h 144"/>
                  <a:gd name="T26" fmla="*/ 0 w 65"/>
                  <a:gd name="T27" fmla="*/ 10 h 144"/>
                  <a:gd name="T28" fmla="*/ 0 w 65"/>
                  <a:gd name="T29" fmla="*/ 10 h 144"/>
                  <a:gd name="T30" fmla="*/ 6 w 65"/>
                  <a:gd name="T31" fmla="*/ 6 h 144"/>
                  <a:gd name="T32" fmla="*/ 19 w 65"/>
                  <a:gd name="T33" fmla="*/ 2 h 144"/>
                  <a:gd name="T34" fmla="*/ 33 w 65"/>
                  <a:gd name="T35" fmla="*/ 0 h 144"/>
                  <a:gd name="T36" fmla="*/ 48 w 65"/>
                  <a:gd name="T37" fmla="*/ 2 h 144"/>
                  <a:gd name="T38" fmla="*/ 62 w 65"/>
                  <a:gd name="T39" fmla="*/ 6 h 144"/>
                  <a:gd name="T40" fmla="*/ 65 w 65"/>
                  <a:gd name="T41" fmla="*/ 10 h 144"/>
                  <a:gd name="T42" fmla="*/ 65 w 65"/>
                  <a:gd name="T43" fmla="*/ 10 h 144"/>
                  <a:gd name="T44" fmla="*/ 65 w 65"/>
                  <a:gd name="T45" fmla="*/ 8 h 144"/>
                  <a:gd name="T46" fmla="*/ 65 w 65"/>
                  <a:gd name="T47" fmla="*/ 8 h 144"/>
                  <a:gd name="T48" fmla="*/ 65 w 65"/>
                  <a:gd name="T49" fmla="*/ 8 h 144"/>
                  <a:gd name="T50" fmla="*/ 65 w 65"/>
                  <a:gd name="T51" fmla="*/ 8 h 144"/>
                  <a:gd name="T52" fmla="*/ 65 w 65"/>
                  <a:gd name="T53" fmla="*/ 8 h 144"/>
                  <a:gd name="T54" fmla="*/ 65 w 65"/>
                  <a:gd name="T55" fmla="*/ 8 h 144"/>
                  <a:gd name="T56" fmla="*/ 65 w 65"/>
                  <a:gd name="T57" fmla="*/ 8 h 144"/>
                  <a:gd name="T58" fmla="*/ 0 w 65"/>
                  <a:gd name="T59" fmla="*/ 137 h 144"/>
                  <a:gd name="T60" fmla="*/ 6 w 65"/>
                  <a:gd name="T61" fmla="*/ 138 h 144"/>
                  <a:gd name="T62" fmla="*/ 19 w 65"/>
                  <a:gd name="T63" fmla="*/ 142 h 144"/>
                  <a:gd name="T64" fmla="*/ 33 w 65"/>
                  <a:gd name="T65" fmla="*/ 144 h 144"/>
                  <a:gd name="T66" fmla="*/ 48 w 65"/>
                  <a:gd name="T67" fmla="*/ 142 h 144"/>
                  <a:gd name="T68" fmla="*/ 62 w 65"/>
                  <a:gd name="T69" fmla="*/ 138 h 144"/>
                  <a:gd name="T70" fmla="*/ 65 w 65"/>
                  <a:gd name="T71" fmla="*/ 137 h 144"/>
                  <a:gd name="T72" fmla="*/ 65 w 65"/>
                  <a:gd name="T73" fmla="*/ 137 h 144"/>
                  <a:gd name="T74" fmla="*/ 65 w 65"/>
                  <a:gd name="T75" fmla="*/ 135 h 144"/>
                  <a:gd name="T76" fmla="*/ 65 w 65"/>
                  <a:gd name="T77" fmla="*/ 135 h 144"/>
                  <a:gd name="T78" fmla="*/ 65 w 65"/>
                  <a:gd name="T79" fmla="*/ 135 h 144"/>
                  <a:gd name="T80" fmla="*/ 65 w 65"/>
                  <a:gd name="T81" fmla="*/ 135 h 144"/>
                  <a:gd name="T82" fmla="*/ 65 w 65"/>
                  <a:gd name="T83" fmla="*/ 135 h 144"/>
                  <a:gd name="T84" fmla="*/ 65 w 65"/>
                  <a:gd name="T85" fmla="*/ 135 h 144"/>
                  <a:gd name="T86" fmla="*/ 65 w 65"/>
                  <a:gd name="T87" fmla="*/ 135 h 144"/>
                  <a:gd name="T88" fmla="*/ 62 w 65"/>
                  <a:gd name="T89" fmla="*/ 138 h 144"/>
                  <a:gd name="T90" fmla="*/ 48 w 65"/>
                  <a:gd name="T91" fmla="*/ 142 h 144"/>
                  <a:gd name="T92" fmla="*/ 33 w 65"/>
                  <a:gd name="T93" fmla="*/ 144 h 144"/>
                  <a:gd name="T94" fmla="*/ 19 w 65"/>
                  <a:gd name="T95" fmla="*/ 142 h 144"/>
                  <a:gd name="T96" fmla="*/ 6 w 65"/>
                  <a:gd name="T97" fmla="*/ 138 h 144"/>
                  <a:gd name="T98" fmla="*/ 0 w 65"/>
                  <a:gd name="T99" fmla="*/ 135 h 144"/>
                  <a:gd name="T100" fmla="*/ 0 w 65"/>
                  <a:gd name="T101" fmla="*/ 135 h 144"/>
                  <a:gd name="T102" fmla="*/ 0 w 65"/>
                  <a:gd name="T103" fmla="*/ 135 h 144"/>
                  <a:gd name="T104" fmla="*/ 0 w 65"/>
                  <a:gd name="T105" fmla="*/ 135 h 144"/>
                  <a:gd name="T106" fmla="*/ 0 w 65"/>
                  <a:gd name="T107" fmla="*/ 135 h 144"/>
                  <a:gd name="T108" fmla="*/ 0 w 65"/>
                  <a:gd name="T109" fmla="*/ 135 h 144"/>
                  <a:gd name="T110" fmla="*/ 0 w 65"/>
                  <a:gd name="T111" fmla="*/ 135 h 144"/>
                  <a:gd name="T112" fmla="*/ 0 w 65"/>
                  <a:gd name="T113" fmla="*/ 137 h 144"/>
                  <a:gd name="T114" fmla="*/ 0 w 65"/>
                  <a:gd name="T115" fmla="*/ 13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4">
                    <a:moveTo>
                      <a:pt x="65" y="8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9" y="2"/>
                    </a:lnTo>
                    <a:lnTo>
                      <a:pt x="6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6" y="6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close/>
                    <a:moveTo>
                      <a:pt x="0" y="137"/>
                    </a:moveTo>
                    <a:lnTo>
                      <a:pt x="6" y="138"/>
                    </a:lnTo>
                    <a:lnTo>
                      <a:pt x="19" y="142"/>
                    </a:lnTo>
                    <a:lnTo>
                      <a:pt x="33" y="144"/>
                    </a:lnTo>
                    <a:lnTo>
                      <a:pt x="48" y="142"/>
                    </a:lnTo>
                    <a:lnTo>
                      <a:pt x="62" y="138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2" y="138"/>
                    </a:lnTo>
                    <a:lnTo>
                      <a:pt x="48" y="142"/>
                    </a:lnTo>
                    <a:lnTo>
                      <a:pt x="33" y="144"/>
                    </a:lnTo>
                    <a:lnTo>
                      <a:pt x="19" y="142"/>
                    </a:lnTo>
                    <a:lnTo>
                      <a:pt x="6" y="138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7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84" name="Freeform 9113"/>
              <p:cNvSpPr>
                <a:spLocks noEditPoints="1"/>
              </p:cNvSpPr>
              <p:nvPr/>
            </p:nvSpPr>
            <p:spPr bwMode="auto">
              <a:xfrm>
                <a:off x="2019" y="3058"/>
                <a:ext cx="65" cy="144"/>
              </a:xfrm>
              <a:custGeom>
                <a:avLst/>
                <a:gdLst>
                  <a:gd name="T0" fmla="*/ 65 w 65"/>
                  <a:gd name="T1" fmla="*/ 10 h 144"/>
                  <a:gd name="T2" fmla="*/ 62 w 65"/>
                  <a:gd name="T3" fmla="*/ 6 h 144"/>
                  <a:gd name="T4" fmla="*/ 48 w 65"/>
                  <a:gd name="T5" fmla="*/ 2 h 144"/>
                  <a:gd name="T6" fmla="*/ 33 w 65"/>
                  <a:gd name="T7" fmla="*/ 0 h 144"/>
                  <a:gd name="T8" fmla="*/ 19 w 65"/>
                  <a:gd name="T9" fmla="*/ 2 h 144"/>
                  <a:gd name="T10" fmla="*/ 6 w 65"/>
                  <a:gd name="T11" fmla="*/ 6 h 144"/>
                  <a:gd name="T12" fmla="*/ 0 w 65"/>
                  <a:gd name="T13" fmla="*/ 10 h 144"/>
                  <a:gd name="T14" fmla="*/ 0 w 65"/>
                  <a:gd name="T15" fmla="*/ 10 h 144"/>
                  <a:gd name="T16" fmla="*/ 0 w 65"/>
                  <a:gd name="T17" fmla="*/ 10 h 144"/>
                  <a:gd name="T18" fmla="*/ 0 w 65"/>
                  <a:gd name="T19" fmla="*/ 10 h 144"/>
                  <a:gd name="T20" fmla="*/ 0 w 65"/>
                  <a:gd name="T21" fmla="*/ 10 h 144"/>
                  <a:gd name="T22" fmla="*/ 0 w 65"/>
                  <a:gd name="T23" fmla="*/ 10 h 144"/>
                  <a:gd name="T24" fmla="*/ 0 w 65"/>
                  <a:gd name="T25" fmla="*/ 10 h 144"/>
                  <a:gd name="T26" fmla="*/ 0 w 65"/>
                  <a:gd name="T27" fmla="*/ 10 h 144"/>
                  <a:gd name="T28" fmla="*/ 0 w 65"/>
                  <a:gd name="T29" fmla="*/ 10 h 144"/>
                  <a:gd name="T30" fmla="*/ 6 w 65"/>
                  <a:gd name="T31" fmla="*/ 6 h 144"/>
                  <a:gd name="T32" fmla="*/ 19 w 65"/>
                  <a:gd name="T33" fmla="*/ 2 h 144"/>
                  <a:gd name="T34" fmla="*/ 33 w 65"/>
                  <a:gd name="T35" fmla="*/ 2 h 144"/>
                  <a:gd name="T36" fmla="*/ 48 w 65"/>
                  <a:gd name="T37" fmla="*/ 2 h 144"/>
                  <a:gd name="T38" fmla="*/ 60 w 65"/>
                  <a:gd name="T39" fmla="*/ 6 h 144"/>
                  <a:gd name="T40" fmla="*/ 65 w 65"/>
                  <a:gd name="T41" fmla="*/ 10 h 144"/>
                  <a:gd name="T42" fmla="*/ 65 w 65"/>
                  <a:gd name="T43" fmla="*/ 10 h 144"/>
                  <a:gd name="T44" fmla="*/ 65 w 65"/>
                  <a:gd name="T45" fmla="*/ 10 h 144"/>
                  <a:gd name="T46" fmla="*/ 65 w 65"/>
                  <a:gd name="T47" fmla="*/ 10 h 144"/>
                  <a:gd name="T48" fmla="*/ 65 w 65"/>
                  <a:gd name="T49" fmla="*/ 10 h 144"/>
                  <a:gd name="T50" fmla="*/ 65 w 65"/>
                  <a:gd name="T51" fmla="*/ 10 h 144"/>
                  <a:gd name="T52" fmla="*/ 65 w 65"/>
                  <a:gd name="T53" fmla="*/ 10 h 144"/>
                  <a:gd name="T54" fmla="*/ 65 w 65"/>
                  <a:gd name="T55" fmla="*/ 10 h 144"/>
                  <a:gd name="T56" fmla="*/ 65 w 65"/>
                  <a:gd name="T57" fmla="*/ 10 h 144"/>
                  <a:gd name="T58" fmla="*/ 0 w 65"/>
                  <a:gd name="T59" fmla="*/ 135 h 144"/>
                  <a:gd name="T60" fmla="*/ 6 w 65"/>
                  <a:gd name="T61" fmla="*/ 138 h 144"/>
                  <a:gd name="T62" fmla="*/ 19 w 65"/>
                  <a:gd name="T63" fmla="*/ 142 h 144"/>
                  <a:gd name="T64" fmla="*/ 33 w 65"/>
                  <a:gd name="T65" fmla="*/ 144 h 144"/>
                  <a:gd name="T66" fmla="*/ 48 w 65"/>
                  <a:gd name="T67" fmla="*/ 142 h 144"/>
                  <a:gd name="T68" fmla="*/ 62 w 65"/>
                  <a:gd name="T69" fmla="*/ 138 h 144"/>
                  <a:gd name="T70" fmla="*/ 65 w 65"/>
                  <a:gd name="T71" fmla="*/ 135 h 144"/>
                  <a:gd name="T72" fmla="*/ 65 w 65"/>
                  <a:gd name="T73" fmla="*/ 135 h 144"/>
                  <a:gd name="T74" fmla="*/ 65 w 65"/>
                  <a:gd name="T75" fmla="*/ 135 h 144"/>
                  <a:gd name="T76" fmla="*/ 65 w 65"/>
                  <a:gd name="T77" fmla="*/ 135 h 144"/>
                  <a:gd name="T78" fmla="*/ 65 w 65"/>
                  <a:gd name="T79" fmla="*/ 135 h 144"/>
                  <a:gd name="T80" fmla="*/ 65 w 65"/>
                  <a:gd name="T81" fmla="*/ 135 h 144"/>
                  <a:gd name="T82" fmla="*/ 65 w 65"/>
                  <a:gd name="T83" fmla="*/ 135 h 144"/>
                  <a:gd name="T84" fmla="*/ 65 w 65"/>
                  <a:gd name="T85" fmla="*/ 135 h 144"/>
                  <a:gd name="T86" fmla="*/ 65 w 65"/>
                  <a:gd name="T87" fmla="*/ 135 h 144"/>
                  <a:gd name="T88" fmla="*/ 60 w 65"/>
                  <a:gd name="T89" fmla="*/ 137 h 144"/>
                  <a:gd name="T90" fmla="*/ 48 w 65"/>
                  <a:gd name="T91" fmla="*/ 142 h 144"/>
                  <a:gd name="T92" fmla="*/ 33 w 65"/>
                  <a:gd name="T93" fmla="*/ 142 h 144"/>
                  <a:gd name="T94" fmla="*/ 19 w 65"/>
                  <a:gd name="T95" fmla="*/ 142 h 144"/>
                  <a:gd name="T96" fmla="*/ 6 w 65"/>
                  <a:gd name="T97" fmla="*/ 137 h 144"/>
                  <a:gd name="T98" fmla="*/ 0 w 65"/>
                  <a:gd name="T99" fmla="*/ 135 h 144"/>
                  <a:gd name="T100" fmla="*/ 0 w 65"/>
                  <a:gd name="T101" fmla="*/ 135 h 144"/>
                  <a:gd name="T102" fmla="*/ 0 w 65"/>
                  <a:gd name="T103" fmla="*/ 135 h 144"/>
                  <a:gd name="T104" fmla="*/ 0 w 65"/>
                  <a:gd name="T105" fmla="*/ 135 h 144"/>
                  <a:gd name="T106" fmla="*/ 0 w 65"/>
                  <a:gd name="T107" fmla="*/ 135 h 144"/>
                  <a:gd name="T108" fmla="*/ 0 w 65"/>
                  <a:gd name="T109" fmla="*/ 135 h 144"/>
                  <a:gd name="T110" fmla="*/ 0 w 65"/>
                  <a:gd name="T111" fmla="*/ 135 h 144"/>
                  <a:gd name="T112" fmla="*/ 0 w 65"/>
                  <a:gd name="T113" fmla="*/ 135 h 144"/>
                  <a:gd name="T114" fmla="*/ 0 w 65"/>
                  <a:gd name="T115" fmla="*/ 135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4">
                    <a:moveTo>
                      <a:pt x="65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9" y="2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6" y="6"/>
                    </a:lnTo>
                    <a:lnTo>
                      <a:pt x="19" y="2"/>
                    </a:lnTo>
                    <a:lnTo>
                      <a:pt x="33" y="2"/>
                    </a:lnTo>
                    <a:lnTo>
                      <a:pt x="48" y="2"/>
                    </a:lnTo>
                    <a:lnTo>
                      <a:pt x="60" y="6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close/>
                    <a:moveTo>
                      <a:pt x="0" y="135"/>
                    </a:moveTo>
                    <a:lnTo>
                      <a:pt x="6" y="138"/>
                    </a:lnTo>
                    <a:lnTo>
                      <a:pt x="19" y="142"/>
                    </a:lnTo>
                    <a:lnTo>
                      <a:pt x="33" y="144"/>
                    </a:lnTo>
                    <a:lnTo>
                      <a:pt x="48" y="142"/>
                    </a:lnTo>
                    <a:lnTo>
                      <a:pt x="62" y="138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0" y="137"/>
                    </a:lnTo>
                    <a:lnTo>
                      <a:pt x="48" y="142"/>
                    </a:lnTo>
                    <a:lnTo>
                      <a:pt x="33" y="142"/>
                    </a:lnTo>
                    <a:lnTo>
                      <a:pt x="19" y="142"/>
                    </a:lnTo>
                    <a:lnTo>
                      <a:pt x="6" y="137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85" name="Freeform 9114"/>
              <p:cNvSpPr>
                <a:spLocks noEditPoints="1"/>
              </p:cNvSpPr>
              <p:nvPr/>
            </p:nvSpPr>
            <p:spPr bwMode="auto">
              <a:xfrm>
                <a:off x="2019" y="3060"/>
                <a:ext cx="65" cy="140"/>
              </a:xfrm>
              <a:custGeom>
                <a:avLst/>
                <a:gdLst>
                  <a:gd name="T0" fmla="*/ 65 w 65"/>
                  <a:gd name="T1" fmla="*/ 8 h 140"/>
                  <a:gd name="T2" fmla="*/ 60 w 65"/>
                  <a:gd name="T3" fmla="*/ 4 h 140"/>
                  <a:gd name="T4" fmla="*/ 48 w 65"/>
                  <a:gd name="T5" fmla="*/ 0 h 140"/>
                  <a:gd name="T6" fmla="*/ 33 w 65"/>
                  <a:gd name="T7" fmla="*/ 0 h 140"/>
                  <a:gd name="T8" fmla="*/ 19 w 65"/>
                  <a:gd name="T9" fmla="*/ 0 h 140"/>
                  <a:gd name="T10" fmla="*/ 6 w 65"/>
                  <a:gd name="T11" fmla="*/ 4 h 140"/>
                  <a:gd name="T12" fmla="*/ 0 w 65"/>
                  <a:gd name="T13" fmla="*/ 8 h 140"/>
                  <a:gd name="T14" fmla="*/ 0 w 65"/>
                  <a:gd name="T15" fmla="*/ 8 h 140"/>
                  <a:gd name="T16" fmla="*/ 0 w 65"/>
                  <a:gd name="T17" fmla="*/ 8 h 140"/>
                  <a:gd name="T18" fmla="*/ 0 w 65"/>
                  <a:gd name="T19" fmla="*/ 8 h 140"/>
                  <a:gd name="T20" fmla="*/ 0 w 65"/>
                  <a:gd name="T21" fmla="*/ 8 h 140"/>
                  <a:gd name="T22" fmla="*/ 0 w 65"/>
                  <a:gd name="T23" fmla="*/ 8 h 140"/>
                  <a:gd name="T24" fmla="*/ 0 w 65"/>
                  <a:gd name="T25" fmla="*/ 8 h 140"/>
                  <a:gd name="T26" fmla="*/ 0 w 65"/>
                  <a:gd name="T27" fmla="*/ 8 h 140"/>
                  <a:gd name="T28" fmla="*/ 0 w 65"/>
                  <a:gd name="T29" fmla="*/ 8 h 140"/>
                  <a:gd name="T30" fmla="*/ 6 w 65"/>
                  <a:gd name="T31" fmla="*/ 6 h 140"/>
                  <a:gd name="T32" fmla="*/ 19 w 65"/>
                  <a:gd name="T33" fmla="*/ 0 h 140"/>
                  <a:gd name="T34" fmla="*/ 33 w 65"/>
                  <a:gd name="T35" fmla="*/ 0 h 140"/>
                  <a:gd name="T36" fmla="*/ 48 w 65"/>
                  <a:gd name="T37" fmla="*/ 0 h 140"/>
                  <a:gd name="T38" fmla="*/ 60 w 65"/>
                  <a:gd name="T39" fmla="*/ 6 h 140"/>
                  <a:gd name="T40" fmla="*/ 65 w 65"/>
                  <a:gd name="T41" fmla="*/ 8 h 140"/>
                  <a:gd name="T42" fmla="*/ 65 w 65"/>
                  <a:gd name="T43" fmla="*/ 8 h 140"/>
                  <a:gd name="T44" fmla="*/ 65 w 65"/>
                  <a:gd name="T45" fmla="*/ 8 h 140"/>
                  <a:gd name="T46" fmla="*/ 65 w 65"/>
                  <a:gd name="T47" fmla="*/ 8 h 140"/>
                  <a:gd name="T48" fmla="*/ 65 w 65"/>
                  <a:gd name="T49" fmla="*/ 8 h 140"/>
                  <a:gd name="T50" fmla="*/ 65 w 65"/>
                  <a:gd name="T51" fmla="*/ 8 h 140"/>
                  <a:gd name="T52" fmla="*/ 65 w 65"/>
                  <a:gd name="T53" fmla="*/ 8 h 140"/>
                  <a:gd name="T54" fmla="*/ 65 w 65"/>
                  <a:gd name="T55" fmla="*/ 8 h 140"/>
                  <a:gd name="T56" fmla="*/ 65 w 65"/>
                  <a:gd name="T57" fmla="*/ 8 h 140"/>
                  <a:gd name="T58" fmla="*/ 0 w 65"/>
                  <a:gd name="T59" fmla="*/ 133 h 140"/>
                  <a:gd name="T60" fmla="*/ 6 w 65"/>
                  <a:gd name="T61" fmla="*/ 135 h 140"/>
                  <a:gd name="T62" fmla="*/ 19 w 65"/>
                  <a:gd name="T63" fmla="*/ 140 h 140"/>
                  <a:gd name="T64" fmla="*/ 33 w 65"/>
                  <a:gd name="T65" fmla="*/ 140 h 140"/>
                  <a:gd name="T66" fmla="*/ 48 w 65"/>
                  <a:gd name="T67" fmla="*/ 140 h 140"/>
                  <a:gd name="T68" fmla="*/ 60 w 65"/>
                  <a:gd name="T69" fmla="*/ 135 h 140"/>
                  <a:gd name="T70" fmla="*/ 65 w 65"/>
                  <a:gd name="T71" fmla="*/ 133 h 140"/>
                  <a:gd name="T72" fmla="*/ 65 w 65"/>
                  <a:gd name="T73" fmla="*/ 133 h 140"/>
                  <a:gd name="T74" fmla="*/ 65 w 65"/>
                  <a:gd name="T75" fmla="*/ 133 h 140"/>
                  <a:gd name="T76" fmla="*/ 65 w 65"/>
                  <a:gd name="T77" fmla="*/ 133 h 140"/>
                  <a:gd name="T78" fmla="*/ 65 w 65"/>
                  <a:gd name="T79" fmla="*/ 133 h 140"/>
                  <a:gd name="T80" fmla="*/ 65 w 65"/>
                  <a:gd name="T81" fmla="*/ 133 h 140"/>
                  <a:gd name="T82" fmla="*/ 65 w 65"/>
                  <a:gd name="T83" fmla="*/ 133 h 140"/>
                  <a:gd name="T84" fmla="*/ 65 w 65"/>
                  <a:gd name="T85" fmla="*/ 133 h 140"/>
                  <a:gd name="T86" fmla="*/ 65 w 65"/>
                  <a:gd name="T87" fmla="*/ 133 h 140"/>
                  <a:gd name="T88" fmla="*/ 60 w 65"/>
                  <a:gd name="T89" fmla="*/ 135 h 140"/>
                  <a:gd name="T90" fmla="*/ 48 w 65"/>
                  <a:gd name="T91" fmla="*/ 138 h 140"/>
                  <a:gd name="T92" fmla="*/ 33 w 65"/>
                  <a:gd name="T93" fmla="*/ 140 h 140"/>
                  <a:gd name="T94" fmla="*/ 19 w 65"/>
                  <a:gd name="T95" fmla="*/ 138 h 140"/>
                  <a:gd name="T96" fmla="*/ 6 w 65"/>
                  <a:gd name="T97" fmla="*/ 135 h 140"/>
                  <a:gd name="T98" fmla="*/ 0 w 65"/>
                  <a:gd name="T99" fmla="*/ 133 h 140"/>
                  <a:gd name="T100" fmla="*/ 0 w 65"/>
                  <a:gd name="T101" fmla="*/ 133 h 140"/>
                  <a:gd name="T102" fmla="*/ 0 w 65"/>
                  <a:gd name="T103" fmla="*/ 133 h 140"/>
                  <a:gd name="T104" fmla="*/ 0 w 65"/>
                  <a:gd name="T105" fmla="*/ 133 h 140"/>
                  <a:gd name="T106" fmla="*/ 0 w 65"/>
                  <a:gd name="T107" fmla="*/ 133 h 140"/>
                  <a:gd name="T108" fmla="*/ 0 w 65"/>
                  <a:gd name="T109" fmla="*/ 133 h 140"/>
                  <a:gd name="T110" fmla="*/ 0 w 65"/>
                  <a:gd name="T111" fmla="*/ 133 h 140"/>
                  <a:gd name="T112" fmla="*/ 0 w 65"/>
                  <a:gd name="T113" fmla="*/ 133 h 140"/>
                  <a:gd name="T114" fmla="*/ 0 w 65"/>
                  <a:gd name="T115" fmla="*/ 13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0">
                    <a:moveTo>
                      <a:pt x="65" y="8"/>
                    </a:moveTo>
                    <a:lnTo>
                      <a:pt x="60" y="4"/>
                    </a:lnTo>
                    <a:lnTo>
                      <a:pt x="48" y="0"/>
                    </a:lnTo>
                    <a:lnTo>
                      <a:pt x="33" y="0"/>
                    </a:lnTo>
                    <a:lnTo>
                      <a:pt x="19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9" y="0"/>
                    </a:lnTo>
                    <a:lnTo>
                      <a:pt x="33" y="0"/>
                    </a:lnTo>
                    <a:lnTo>
                      <a:pt x="48" y="0"/>
                    </a:lnTo>
                    <a:lnTo>
                      <a:pt x="60" y="6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close/>
                    <a:moveTo>
                      <a:pt x="0" y="133"/>
                    </a:moveTo>
                    <a:lnTo>
                      <a:pt x="6" y="135"/>
                    </a:lnTo>
                    <a:lnTo>
                      <a:pt x="19" y="140"/>
                    </a:lnTo>
                    <a:lnTo>
                      <a:pt x="33" y="140"/>
                    </a:lnTo>
                    <a:lnTo>
                      <a:pt x="48" y="140"/>
                    </a:lnTo>
                    <a:lnTo>
                      <a:pt x="60" y="135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0" y="135"/>
                    </a:lnTo>
                    <a:lnTo>
                      <a:pt x="48" y="138"/>
                    </a:lnTo>
                    <a:lnTo>
                      <a:pt x="33" y="140"/>
                    </a:lnTo>
                    <a:lnTo>
                      <a:pt x="19" y="138"/>
                    </a:lnTo>
                    <a:lnTo>
                      <a:pt x="6" y="135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FF2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86" name="Freeform 9115"/>
              <p:cNvSpPr>
                <a:spLocks noEditPoints="1"/>
              </p:cNvSpPr>
              <p:nvPr/>
            </p:nvSpPr>
            <p:spPr bwMode="auto">
              <a:xfrm>
                <a:off x="2019" y="3060"/>
                <a:ext cx="67" cy="140"/>
              </a:xfrm>
              <a:custGeom>
                <a:avLst/>
                <a:gdLst>
                  <a:gd name="T0" fmla="*/ 65 w 67"/>
                  <a:gd name="T1" fmla="*/ 8 h 140"/>
                  <a:gd name="T2" fmla="*/ 60 w 67"/>
                  <a:gd name="T3" fmla="*/ 6 h 140"/>
                  <a:gd name="T4" fmla="*/ 48 w 67"/>
                  <a:gd name="T5" fmla="*/ 0 h 140"/>
                  <a:gd name="T6" fmla="*/ 33 w 67"/>
                  <a:gd name="T7" fmla="*/ 0 h 140"/>
                  <a:gd name="T8" fmla="*/ 19 w 67"/>
                  <a:gd name="T9" fmla="*/ 0 h 140"/>
                  <a:gd name="T10" fmla="*/ 6 w 67"/>
                  <a:gd name="T11" fmla="*/ 6 h 140"/>
                  <a:gd name="T12" fmla="*/ 0 w 67"/>
                  <a:gd name="T13" fmla="*/ 8 h 140"/>
                  <a:gd name="T14" fmla="*/ 0 w 67"/>
                  <a:gd name="T15" fmla="*/ 8 h 140"/>
                  <a:gd name="T16" fmla="*/ 0 w 67"/>
                  <a:gd name="T17" fmla="*/ 8 h 140"/>
                  <a:gd name="T18" fmla="*/ 0 w 67"/>
                  <a:gd name="T19" fmla="*/ 8 h 140"/>
                  <a:gd name="T20" fmla="*/ 0 w 67"/>
                  <a:gd name="T21" fmla="*/ 8 h 140"/>
                  <a:gd name="T22" fmla="*/ 0 w 67"/>
                  <a:gd name="T23" fmla="*/ 8 h 140"/>
                  <a:gd name="T24" fmla="*/ 0 w 67"/>
                  <a:gd name="T25" fmla="*/ 8 h 140"/>
                  <a:gd name="T26" fmla="*/ 0 w 67"/>
                  <a:gd name="T27" fmla="*/ 8 h 140"/>
                  <a:gd name="T28" fmla="*/ 0 w 67"/>
                  <a:gd name="T29" fmla="*/ 8 h 140"/>
                  <a:gd name="T30" fmla="*/ 6 w 67"/>
                  <a:gd name="T31" fmla="*/ 6 h 140"/>
                  <a:gd name="T32" fmla="*/ 19 w 67"/>
                  <a:gd name="T33" fmla="*/ 2 h 140"/>
                  <a:gd name="T34" fmla="*/ 33 w 67"/>
                  <a:gd name="T35" fmla="*/ 0 h 140"/>
                  <a:gd name="T36" fmla="*/ 46 w 67"/>
                  <a:gd name="T37" fmla="*/ 2 h 140"/>
                  <a:gd name="T38" fmla="*/ 60 w 67"/>
                  <a:gd name="T39" fmla="*/ 6 h 140"/>
                  <a:gd name="T40" fmla="*/ 67 w 67"/>
                  <a:gd name="T41" fmla="*/ 10 h 140"/>
                  <a:gd name="T42" fmla="*/ 65 w 67"/>
                  <a:gd name="T43" fmla="*/ 8 h 140"/>
                  <a:gd name="T44" fmla="*/ 65 w 67"/>
                  <a:gd name="T45" fmla="*/ 8 h 140"/>
                  <a:gd name="T46" fmla="*/ 65 w 67"/>
                  <a:gd name="T47" fmla="*/ 8 h 140"/>
                  <a:gd name="T48" fmla="*/ 65 w 67"/>
                  <a:gd name="T49" fmla="*/ 8 h 140"/>
                  <a:gd name="T50" fmla="*/ 65 w 67"/>
                  <a:gd name="T51" fmla="*/ 8 h 140"/>
                  <a:gd name="T52" fmla="*/ 65 w 67"/>
                  <a:gd name="T53" fmla="*/ 8 h 140"/>
                  <a:gd name="T54" fmla="*/ 65 w 67"/>
                  <a:gd name="T55" fmla="*/ 8 h 140"/>
                  <a:gd name="T56" fmla="*/ 65 w 67"/>
                  <a:gd name="T57" fmla="*/ 8 h 140"/>
                  <a:gd name="T58" fmla="*/ 0 w 67"/>
                  <a:gd name="T59" fmla="*/ 133 h 140"/>
                  <a:gd name="T60" fmla="*/ 6 w 67"/>
                  <a:gd name="T61" fmla="*/ 135 h 140"/>
                  <a:gd name="T62" fmla="*/ 19 w 67"/>
                  <a:gd name="T63" fmla="*/ 138 h 140"/>
                  <a:gd name="T64" fmla="*/ 33 w 67"/>
                  <a:gd name="T65" fmla="*/ 140 h 140"/>
                  <a:gd name="T66" fmla="*/ 48 w 67"/>
                  <a:gd name="T67" fmla="*/ 138 h 140"/>
                  <a:gd name="T68" fmla="*/ 60 w 67"/>
                  <a:gd name="T69" fmla="*/ 135 h 140"/>
                  <a:gd name="T70" fmla="*/ 65 w 67"/>
                  <a:gd name="T71" fmla="*/ 133 h 140"/>
                  <a:gd name="T72" fmla="*/ 65 w 67"/>
                  <a:gd name="T73" fmla="*/ 133 h 140"/>
                  <a:gd name="T74" fmla="*/ 65 w 67"/>
                  <a:gd name="T75" fmla="*/ 133 h 140"/>
                  <a:gd name="T76" fmla="*/ 65 w 67"/>
                  <a:gd name="T77" fmla="*/ 131 h 140"/>
                  <a:gd name="T78" fmla="*/ 65 w 67"/>
                  <a:gd name="T79" fmla="*/ 131 h 140"/>
                  <a:gd name="T80" fmla="*/ 65 w 67"/>
                  <a:gd name="T81" fmla="*/ 131 h 140"/>
                  <a:gd name="T82" fmla="*/ 65 w 67"/>
                  <a:gd name="T83" fmla="*/ 131 h 140"/>
                  <a:gd name="T84" fmla="*/ 65 w 67"/>
                  <a:gd name="T85" fmla="*/ 131 h 140"/>
                  <a:gd name="T86" fmla="*/ 67 w 67"/>
                  <a:gd name="T87" fmla="*/ 131 h 140"/>
                  <a:gd name="T88" fmla="*/ 60 w 67"/>
                  <a:gd name="T89" fmla="*/ 135 h 140"/>
                  <a:gd name="T90" fmla="*/ 46 w 67"/>
                  <a:gd name="T91" fmla="*/ 138 h 140"/>
                  <a:gd name="T92" fmla="*/ 33 w 67"/>
                  <a:gd name="T93" fmla="*/ 140 h 140"/>
                  <a:gd name="T94" fmla="*/ 19 w 67"/>
                  <a:gd name="T95" fmla="*/ 138 h 140"/>
                  <a:gd name="T96" fmla="*/ 6 w 67"/>
                  <a:gd name="T97" fmla="*/ 135 h 140"/>
                  <a:gd name="T98" fmla="*/ 0 w 67"/>
                  <a:gd name="T99" fmla="*/ 131 h 140"/>
                  <a:gd name="T100" fmla="*/ 0 w 67"/>
                  <a:gd name="T101" fmla="*/ 131 h 140"/>
                  <a:gd name="T102" fmla="*/ 0 w 67"/>
                  <a:gd name="T103" fmla="*/ 131 h 140"/>
                  <a:gd name="T104" fmla="*/ 0 w 67"/>
                  <a:gd name="T105" fmla="*/ 131 h 140"/>
                  <a:gd name="T106" fmla="*/ 0 w 67"/>
                  <a:gd name="T107" fmla="*/ 131 h 140"/>
                  <a:gd name="T108" fmla="*/ 0 w 67"/>
                  <a:gd name="T109" fmla="*/ 133 h 140"/>
                  <a:gd name="T110" fmla="*/ 0 w 67"/>
                  <a:gd name="T111" fmla="*/ 133 h 140"/>
                  <a:gd name="T112" fmla="*/ 0 w 67"/>
                  <a:gd name="T113" fmla="*/ 133 h 140"/>
                  <a:gd name="T114" fmla="*/ 0 w 67"/>
                  <a:gd name="T115" fmla="*/ 13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" h="140">
                    <a:moveTo>
                      <a:pt x="65" y="8"/>
                    </a:moveTo>
                    <a:lnTo>
                      <a:pt x="60" y="6"/>
                    </a:lnTo>
                    <a:lnTo>
                      <a:pt x="48" y="0"/>
                    </a:lnTo>
                    <a:lnTo>
                      <a:pt x="33" y="0"/>
                    </a:lnTo>
                    <a:lnTo>
                      <a:pt x="19" y="0"/>
                    </a:lnTo>
                    <a:lnTo>
                      <a:pt x="6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7" y="10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close/>
                    <a:moveTo>
                      <a:pt x="0" y="133"/>
                    </a:moveTo>
                    <a:lnTo>
                      <a:pt x="6" y="135"/>
                    </a:lnTo>
                    <a:lnTo>
                      <a:pt x="19" y="138"/>
                    </a:lnTo>
                    <a:lnTo>
                      <a:pt x="33" y="140"/>
                    </a:lnTo>
                    <a:lnTo>
                      <a:pt x="48" y="138"/>
                    </a:lnTo>
                    <a:lnTo>
                      <a:pt x="60" y="135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7" y="131"/>
                    </a:lnTo>
                    <a:lnTo>
                      <a:pt x="60" y="135"/>
                    </a:lnTo>
                    <a:lnTo>
                      <a:pt x="46" y="138"/>
                    </a:lnTo>
                    <a:lnTo>
                      <a:pt x="33" y="140"/>
                    </a:lnTo>
                    <a:lnTo>
                      <a:pt x="19" y="138"/>
                    </a:lnTo>
                    <a:lnTo>
                      <a:pt x="6" y="135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FF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87" name="Freeform 9116"/>
              <p:cNvSpPr>
                <a:spLocks noEditPoints="1"/>
              </p:cNvSpPr>
              <p:nvPr/>
            </p:nvSpPr>
            <p:spPr bwMode="auto">
              <a:xfrm>
                <a:off x="2019" y="3060"/>
                <a:ext cx="67" cy="140"/>
              </a:xfrm>
              <a:custGeom>
                <a:avLst/>
                <a:gdLst>
                  <a:gd name="T0" fmla="*/ 67 w 67"/>
                  <a:gd name="T1" fmla="*/ 10 h 140"/>
                  <a:gd name="T2" fmla="*/ 60 w 67"/>
                  <a:gd name="T3" fmla="*/ 6 h 140"/>
                  <a:gd name="T4" fmla="*/ 46 w 67"/>
                  <a:gd name="T5" fmla="*/ 2 h 140"/>
                  <a:gd name="T6" fmla="*/ 33 w 67"/>
                  <a:gd name="T7" fmla="*/ 0 h 140"/>
                  <a:gd name="T8" fmla="*/ 19 w 67"/>
                  <a:gd name="T9" fmla="*/ 2 h 140"/>
                  <a:gd name="T10" fmla="*/ 6 w 67"/>
                  <a:gd name="T11" fmla="*/ 6 h 140"/>
                  <a:gd name="T12" fmla="*/ 0 w 67"/>
                  <a:gd name="T13" fmla="*/ 8 h 140"/>
                  <a:gd name="T14" fmla="*/ 0 w 67"/>
                  <a:gd name="T15" fmla="*/ 10 h 140"/>
                  <a:gd name="T16" fmla="*/ 0 w 67"/>
                  <a:gd name="T17" fmla="*/ 10 h 140"/>
                  <a:gd name="T18" fmla="*/ 0 w 67"/>
                  <a:gd name="T19" fmla="*/ 10 h 140"/>
                  <a:gd name="T20" fmla="*/ 0 w 67"/>
                  <a:gd name="T21" fmla="*/ 10 h 140"/>
                  <a:gd name="T22" fmla="*/ 0 w 67"/>
                  <a:gd name="T23" fmla="*/ 10 h 140"/>
                  <a:gd name="T24" fmla="*/ 0 w 67"/>
                  <a:gd name="T25" fmla="*/ 10 h 140"/>
                  <a:gd name="T26" fmla="*/ 0 w 67"/>
                  <a:gd name="T27" fmla="*/ 10 h 140"/>
                  <a:gd name="T28" fmla="*/ 0 w 67"/>
                  <a:gd name="T29" fmla="*/ 10 h 140"/>
                  <a:gd name="T30" fmla="*/ 6 w 67"/>
                  <a:gd name="T31" fmla="*/ 6 h 140"/>
                  <a:gd name="T32" fmla="*/ 19 w 67"/>
                  <a:gd name="T33" fmla="*/ 2 h 140"/>
                  <a:gd name="T34" fmla="*/ 33 w 67"/>
                  <a:gd name="T35" fmla="*/ 0 h 140"/>
                  <a:gd name="T36" fmla="*/ 46 w 67"/>
                  <a:gd name="T37" fmla="*/ 2 h 140"/>
                  <a:gd name="T38" fmla="*/ 60 w 67"/>
                  <a:gd name="T39" fmla="*/ 6 h 140"/>
                  <a:gd name="T40" fmla="*/ 67 w 67"/>
                  <a:gd name="T41" fmla="*/ 10 h 140"/>
                  <a:gd name="T42" fmla="*/ 67 w 67"/>
                  <a:gd name="T43" fmla="*/ 10 h 140"/>
                  <a:gd name="T44" fmla="*/ 67 w 67"/>
                  <a:gd name="T45" fmla="*/ 10 h 140"/>
                  <a:gd name="T46" fmla="*/ 67 w 67"/>
                  <a:gd name="T47" fmla="*/ 10 h 140"/>
                  <a:gd name="T48" fmla="*/ 67 w 67"/>
                  <a:gd name="T49" fmla="*/ 10 h 140"/>
                  <a:gd name="T50" fmla="*/ 67 w 67"/>
                  <a:gd name="T51" fmla="*/ 10 h 140"/>
                  <a:gd name="T52" fmla="*/ 67 w 67"/>
                  <a:gd name="T53" fmla="*/ 10 h 140"/>
                  <a:gd name="T54" fmla="*/ 67 w 67"/>
                  <a:gd name="T55" fmla="*/ 10 h 140"/>
                  <a:gd name="T56" fmla="*/ 67 w 67"/>
                  <a:gd name="T57" fmla="*/ 10 h 140"/>
                  <a:gd name="T58" fmla="*/ 0 w 67"/>
                  <a:gd name="T59" fmla="*/ 131 h 140"/>
                  <a:gd name="T60" fmla="*/ 6 w 67"/>
                  <a:gd name="T61" fmla="*/ 135 h 140"/>
                  <a:gd name="T62" fmla="*/ 19 w 67"/>
                  <a:gd name="T63" fmla="*/ 138 h 140"/>
                  <a:gd name="T64" fmla="*/ 33 w 67"/>
                  <a:gd name="T65" fmla="*/ 140 h 140"/>
                  <a:gd name="T66" fmla="*/ 46 w 67"/>
                  <a:gd name="T67" fmla="*/ 138 h 140"/>
                  <a:gd name="T68" fmla="*/ 60 w 67"/>
                  <a:gd name="T69" fmla="*/ 135 h 140"/>
                  <a:gd name="T70" fmla="*/ 67 w 67"/>
                  <a:gd name="T71" fmla="*/ 131 h 140"/>
                  <a:gd name="T72" fmla="*/ 67 w 67"/>
                  <a:gd name="T73" fmla="*/ 131 h 140"/>
                  <a:gd name="T74" fmla="*/ 67 w 67"/>
                  <a:gd name="T75" fmla="*/ 131 h 140"/>
                  <a:gd name="T76" fmla="*/ 67 w 67"/>
                  <a:gd name="T77" fmla="*/ 131 h 140"/>
                  <a:gd name="T78" fmla="*/ 67 w 67"/>
                  <a:gd name="T79" fmla="*/ 131 h 140"/>
                  <a:gd name="T80" fmla="*/ 67 w 67"/>
                  <a:gd name="T81" fmla="*/ 131 h 140"/>
                  <a:gd name="T82" fmla="*/ 67 w 67"/>
                  <a:gd name="T83" fmla="*/ 131 h 140"/>
                  <a:gd name="T84" fmla="*/ 67 w 67"/>
                  <a:gd name="T85" fmla="*/ 131 h 140"/>
                  <a:gd name="T86" fmla="*/ 67 w 67"/>
                  <a:gd name="T87" fmla="*/ 131 h 140"/>
                  <a:gd name="T88" fmla="*/ 60 w 67"/>
                  <a:gd name="T89" fmla="*/ 135 h 140"/>
                  <a:gd name="T90" fmla="*/ 46 w 67"/>
                  <a:gd name="T91" fmla="*/ 138 h 140"/>
                  <a:gd name="T92" fmla="*/ 33 w 67"/>
                  <a:gd name="T93" fmla="*/ 140 h 140"/>
                  <a:gd name="T94" fmla="*/ 19 w 67"/>
                  <a:gd name="T95" fmla="*/ 138 h 140"/>
                  <a:gd name="T96" fmla="*/ 6 w 67"/>
                  <a:gd name="T97" fmla="*/ 135 h 140"/>
                  <a:gd name="T98" fmla="*/ 0 w 67"/>
                  <a:gd name="T99" fmla="*/ 131 h 140"/>
                  <a:gd name="T100" fmla="*/ 0 w 67"/>
                  <a:gd name="T101" fmla="*/ 131 h 140"/>
                  <a:gd name="T102" fmla="*/ 0 w 67"/>
                  <a:gd name="T103" fmla="*/ 131 h 140"/>
                  <a:gd name="T104" fmla="*/ 0 w 67"/>
                  <a:gd name="T105" fmla="*/ 131 h 140"/>
                  <a:gd name="T106" fmla="*/ 0 w 67"/>
                  <a:gd name="T107" fmla="*/ 131 h 140"/>
                  <a:gd name="T108" fmla="*/ 0 w 67"/>
                  <a:gd name="T109" fmla="*/ 131 h 140"/>
                  <a:gd name="T110" fmla="*/ 0 w 67"/>
                  <a:gd name="T111" fmla="*/ 131 h 140"/>
                  <a:gd name="T112" fmla="*/ 0 w 67"/>
                  <a:gd name="T113" fmla="*/ 131 h 140"/>
                  <a:gd name="T114" fmla="*/ 0 w 67"/>
                  <a:gd name="T115" fmla="*/ 13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" h="140">
                    <a:moveTo>
                      <a:pt x="67" y="10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3" y="0"/>
                    </a:lnTo>
                    <a:lnTo>
                      <a:pt x="19" y="2"/>
                    </a:lnTo>
                    <a:lnTo>
                      <a:pt x="6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6" y="6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10"/>
                    </a:lnTo>
                    <a:close/>
                    <a:moveTo>
                      <a:pt x="0" y="131"/>
                    </a:moveTo>
                    <a:lnTo>
                      <a:pt x="6" y="135"/>
                    </a:lnTo>
                    <a:lnTo>
                      <a:pt x="19" y="138"/>
                    </a:lnTo>
                    <a:lnTo>
                      <a:pt x="33" y="140"/>
                    </a:lnTo>
                    <a:lnTo>
                      <a:pt x="46" y="138"/>
                    </a:lnTo>
                    <a:lnTo>
                      <a:pt x="60" y="135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0" y="135"/>
                    </a:lnTo>
                    <a:lnTo>
                      <a:pt x="46" y="138"/>
                    </a:lnTo>
                    <a:lnTo>
                      <a:pt x="33" y="140"/>
                    </a:lnTo>
                    <a:lnTo>
                      <a:pt x="19" y="138"/>
                    </a:lnTo>
                    <a:lnTo>
                      <a:pt x="6" y="135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FF2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88" name="Freeform 9117"/>
              <p:cNvSpPr>
                <a:spLocks noEditPoints="1"/>
              </p:cNvSpPr>
              <p:nvPr/>
            </p:nvSpPr>
            <p:spPr bwMode="auto">
              <a:xfrm>
                <a:off x="2017" y="3060"/>
                <a:ext cx="69" cy="140"/>
              </a:xfrm>
              <a:custGeom>
                <a:avLst/>
                <a:gdLst>
                  <a:gd name="T0" fmla="*/ 69 w 69"/>
                  <a:gd name="T1" fmla="*/ 10 h 140"/>
                  <a:gd name="T2" fmla="*/ 62 w 69"/>
                  <a:gd name="T3" fmla="*/ 6 h 140"/>
                  <a:gd name="T4" fmla="*/ 48 w 69"/>
                  <a:gd name="T5" fmla="*/ 2 h 140"/>
                  <a:gd name="T6" fmla="*/ 35 w 69"/>
                  <a:gd name="T7" fmla="*/ 0 h 140"/>
                  <a:gd name="T8" fmla="*/ 21 w 69"/>
                  <a:gd name="T9" fmla="*/ 2 h 140"/>
                  <a:gd name="T10" fmla="*/ 8 w 69"/>
                  <a:gd name="T11" fmla="*/ 6 h 140"/>
                  <a:gd name="T12" fmla="*/ 2 w 69"/>
                  <a:gd name="T13" fmla="*/ 10 h 140"/>
                  <a:gd name="T14" fmla="*/ 2 w 69"/>
                  <a:gd name="T15" fmla="*/ 10 h 140"/>
                  <a:gd name="T16" fmla="*/ 2 w 69"/>
                  <a:gd name="T17" fmla="*/ 10 h 140"/>
                  <a:gd name="T18" fmla="*/ 2 w 69"/>
                  <a:gd name="T19" fmla="*/ 10 h 140"/>
                  <a:gd name="T20" fmla="*/ 0 w 69"/>
                  <a:gd name="T21" fmla="*/ 10 h 140"/>
                  <a:gd name="T22" fmla="*/ 0 w 69"/>
                  <a:gd name="T23" fmla="*/ 10 h 140"/>
                  <a:gd name="T24" fmla="*/ 0 w 69"/>
                  <a:gd name="T25" fmla="*/ 10 h 140"/>
                  <a:gd name="T26" fmla="*/ 0 w 69"/>
                  <a:gd name="T27" fmla="*/ 10 h 140"/>
                  <a:gd name="T28" fmla="*/ 0 w 69"/>
                  <a:gd name="T29" fmla="*/ 10 h 140"/>
                  <a:gd name="T30" fmla="*/ 8 w 69"/>
                  <a:gd name="T31" fmla="*/ 6 h 140"/>
                  <a:gd name="T32" fmla="*/ 21 w 69"/>
                  <a:gd name="T33" fmla="*/ 2 h 140"/>
                  <a:gd name="T34" fmla="*/ 35 w 69"/>
                  <a:gd name="T35" fmla="*/ 0 h 140"/>
                  <a:gd name="T36" fmla="*/ 48 w 69"/>
                  <a:gd name="T37" fmla="*/ 2 h 140"/>
                  <a:gd name="T38" fmla="*/ 62 w 69"/>
                  <a:gd name="T39" fmla="*/ 6 h 140"/>
                  <a:gd name="T40" fmla="*/ 69 w 69"/>
                  <a:gd name="T41" fmla="*/ 10 h 140"/>
                  <a:gd name="T42" fmla="*/ 69 w 69"/>
                  <a:gd name="T43" fmla="*/ 10 h 140"/>
                  <a:gd name="T44" fmla="*/ 69 w 69"/>
                  <a:gd name="T45" fmla="*/ 10 h 140"/>
                  <a:gd name="T46" fmla="*/ 69 w 69"/>
                  <a:gd name="T47" fmla="*/ 10 h 140"/>
                  <a:gd name="T48" fmla="*/ 69 w 69"/>
                  <a:gd name="T49" fmla="*/ 10 h 140"/>
                  <a:gd name="T50" fmla="*/ 69 w 69"/>
                  <a:gd name="T51" fmla="*/ 10 h 140"/>
                  <a:gd name="T52" fmla="*/ 69 w 69"/>
                  <a:gd name="T53" fmla="*/ 10 h 140"/>
                  <a:gd name="T54" fmla="*/ 69 w 69"/>
                  <a:gd name="T55" fmla="*/ 10 h 140"/>
                  <a:gd name="T56" fmla="*/ 69 w 69"/>
                  <a:gd name="T57" fmla="*/ 10 h 140"/>
                  <a:gd name="T58" fmla="*/ 2 w 69"/>
                  <a:gd name="T59" fmla="*/ 131 h 140"/>
                  <a:gd name="T60" fmla="*/ 8 w 69"/>
                  <a:gd name="T61" fmla="*/ 135 h 140"/>
                  <a:gd name="T62" fmla="*/ 21 w 69"/>
                  <a:gd name="T63" fmla="*/ 138 h 140"/>
                  <a:gd name="T64" fmla="*/ 35 w 69"/>
                  <a:gd name="T65" fmla="*/ 140 h 140"/>
                  <a:gd name="T66" fmla="*/ 48 w 69"/>
                  <a:gd name="T67" fmla="*/ 138 h 140"/>
                  <a:gd name="T68" fmla="*/ 62 w 69"/>
                  <a:gd name="T69" fmla="*/ 135 h 140"/>
                  <a:gd name="T70" fmla="*/ 69 w 69"/>
                  <a:gd name="T71" fmla="*/ 131 h 140"/>
                  <a:gd name="T72" fmla="*/ 69 w 69"/>
                  <a:gd name="T73" fmla="*/ 131 h 140"/>
                  <a:gd name="T74" fmla="*/ 69 w 69"/>
                  <a:gd name="T75" fmla="*/ 131 h 140"/>
                  <a:gd name="T76" fmla="*/ 69 w 69"/>
                  <a:gd name="T77" fmla="*/ 131 h 140"/>
                  <a:gd name="T78" fmla="*/ 69 w 69"/>
                  <a:gd name="T79" fmla="*/ 131 h 140"/>
                  <a:gd name="T80" fmla="*/ 69 w 69"/>
                  <a:gd name="T81" fmla="*/ 131 h 140"/>
                  <a:gd name="T82" fmla="*/ 69 w 69"/>
                  <a:gd name="T83" fmla="*/ 131 h 140"/>
                  <a:gd name="T84" fmla="*/ 69 w 69"/>
                  <a:gd name="T85" fmla="*/ 131 h 140"/>
                  <a:gd name="T86" fmla="*/ 69 w 69"/>
                  <a:gd name="T87" fmla="*/ 131 h 140"/>
                  <a:gd name="T88" fmla="*/ 62 w 69"/>
                  <a:gd name="T89" fmla="*/ 135 h 140"/>
                  <a:gd name="T90" fmla="*/ 48 w 69"/>
                  <a:gd name="T91" fmla="*/ 138 h 140"/>
                  <a:gd name="T92" fmla="*/ 35 w 69"/>
                  <a:gd name="T93" fmla="*/ 138 h 140"/>
                  <a:gd name="T94" fmla="*/ 21 w 69"/>
                  <a:gd name="T95" fmla="*/ 138 h 140"/>
                  <a:gd name="T96" fmla="*/ 8 w 69"/>
                  <a:gd name="T97" fmla="*/ 135 h 140"/>
                  <a:gd name="T98" fmla="*/ 0 w 69"/>
                  <a:gd name="T99" fmla="*/ 131 h 140"/>
                  <a:gd name="T100" fmla="*/ 0 w 69"/>
                  <a:gd name="T101" fmla="*/ 131 h 140"/>
                  <a:gd name="T102" fmla="*/ 0 w 69"/>
                  <a:gd name="T103" fmla="*/ 131 h 140"/>
                  <a:gd name="T104" fmla="*/ 0 w 69"/>
                  <a:gd name="T105" fmla="*/ 131 h 140"/>
                  <a:gd name="T106" fmla="*/ 0 w 69"/>
                  <a:gd name="T107" fmla="*/ 131 h 140"/>
                  <a:gd name="T108" fmla="*/ 2 w 69"/>
                  <a:gd name="T109" fmla="*/ 131 h 140"/>
                  <a:gd name="T110" fmla="*/ 2 w 69"/>
                  <a:gd name="T111" fmla="*/ 131 h 140"/>
                  <a:gd name="T112" fmla="*/ 2 w 69"/>
                  <a:gd name="T113" fmla="*/ 131 h 140"/>
                  <a:gd name="T114" fmla="*/ 2 w 69"/>
                  <a:gd name="T115" fmla="*/ 13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40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2" y="131"/>
                    </a:moveTo>
                    <a:lnTo>
                      <a:pt x="8" y="135"/>
                    </a:lnTo>
                    <a:lnTo>
                      <a:pt x="21" y="138"/>
                    </a:lnTo>
                    <a:lnTo>
                      <a:pt x="35" y="140"/>
                    </a:lnTo>
                    <a:lnTo>
                      <a:pt x="48" y="138"/>
                    </a:lnTo>
                    <a:lnTo>
                      <a:pt x="62" y="135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2" y="135"/>
                    </a:lnTo>
                    <a:lnTo>
                      <a:pt x="48" y="138"/>
                    </a:lnTo>
                    <a:lnTo>
                      <a:pt x="35" y="138"/>
                    </a:lnTo>
                    <a:lnTo>
                      <a:pt x="21" y="138"/>
                    </a:lnTo>
                    <a:lnTo>
                      <a:pt x="8" y="135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2" y="131"/>
                    </a:lnTo>
                    <a:lnTo>
                      <a:pt x="2" y="131"/>
                    </a:lnTo>
                    <a:lnTo>
                      <a:pt x="2" y="13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89" name="Freeform 9118"/>
              <p:cNvSpPr>
                <a:spLocks noEditPoints="1"/>
              </p:cNvSpPr>
              <p:nvPr/>
            </p:nvSpPr>
            <p:spPr bwMode="auto">
              <a:xfrm>
                <a:off x="2017" y="3060"/>
                <a:ext cx="69" cy="138"/>
              </a:xfrm>
              <a:custGeom>
                <a:avLst/>
                <a:gdLst>
                  <a:gd name="T0" fmla="*/ 69 w 69"/>
                  <a:gd name="T1" fmla="*/ 10 h 138"/>
                  <a:gd name="T2" fmla="*/ 62 w 69"/>
                  <a:gd name="T3" fmla="*/ 6 h 138"/>
                  <a:gd name="T4" fmla="*/ 48 w 69"/>
                  <a:gd name="T5" fmla="*/ 2 h 138"/>
                  <a:gd name="T6" fmla="*/ 35 w 69"/>
                  <a:gd name="T7" fmla="*/ 0 h 138"/>
                  <a:gd name="T8" fmla="*/ 21 w 69"/>
                  <a:gd name="T9" fmla="*/ 2 h 138"/>
                  <a:gd name="T10" fmla="*/ 8 w 69"/>
                  <a:gd name="T11" fmla="*/ 6 h 138"/>
                  <a:gd name="T12" fmla="*/ 0 w 69"/>
                  <a:gd name="T13" fmla="*/ 10 h 138"/>
                  <a:gd name="T14" fmla="*/ 0 w 69"/>
                  <a:gd name="T15" fmla="*/ 10 h 138"/>
                  <a:gd name="T16" fmla="*/ 0 w 69"/>
                  <a:gd name="T17" fmla="*/ 10 h 138"/>
                  <a:gd name="T18" fmla="*/ 0 w 69"/>
                  <a:gd name="T19" fmla="*/ 10 h 138"/>
                  <a:gd name="T20" fmla="*/ 0 w 69"/>
                  <a:gd name="T21" fmla="*/ 10 h 138"/>
                  <a:gd name="T22" fmla="*/ 0 w 69"/>
                  <a:gd name="T23" fmla="*/ 10 h 138"/>
                  <a:gd name="T24" fmla="*/ 0 w 69"/>
                  <a:gd name="T25" fmla="*/ 10 h 138"/>
                  <a:gd name="T26" fmla="*/ 0 w 69"/>
                  <a:gd name="T27" fmla="*/ 10 h 138"/>
                  <a:gd name="T28" fmla="*/ 0 w 69"/>
                  <a:gd name="T29" fmla="*/ 10 h 138"/>
                  <a:gd name="T30" fmla="*/ 8 w 69"/>
                  <a:gd name="T31" fmla="*/ 6 h 138"/>
                  <a:gd name="T32" fmla="*/ 21 w 69"/>
                  <a:gd name="T33" fmla="*/ 2 h 138"/>
                  <a:gd name="T34" fmla="*/ 35 w 69"/>
                  <a:gd name="T35" fmla="*/ 2 h 138"/>
                  <a:gd name="T36" fmla="*/ 48 w 69"/>
                  <a:gd name="T37" fmla="*/ 2 h 138"/>
                  <a:gd name="T38" fmla="*/ 62 w 69"/>
                  <a:gd name="T39" fmla="*/ 6 h 138"/>
                  <a:gd name="T40" fmla="*/ 69 w 69"/>
                  <a:gd name="T41" fmla="*/ 10 h 138"/>
                  <a:gd name="T42" fmla="*/ 69 w 69"/>
                  <a:gd name="T43" fmla="*/ 10 h 138"/>
                  <a:gd name="T44" fmla="*/ 69 w 69"/>
                  <a:gd name="T45" fmla="*/ 10 h 138"/>
                  <a:gd name="T46" fmla="*/ 69 w 69"/>
                  <a:gd name="T47" fmla="*/ 10 h 138"/>
                  <a:gd name="T48" fmla="*/ 69 w 69"/>
                  <a:gd name="T49" fmla="*/ 10 h 138"/>
                  <a:gd name="T50" fmla="*/ 69 w 69"/>
                  <a:gd name="T51" fmla="*/ 10 h 138"/>
                  <a:gd name="T52" fmla="*/ 69 w 69"/>
                  <a:gd name="T53" fmla="*/ 10 h 138"/>
                  <a:gd name="T54" fmla="*/ 69 w 69"/>
                  <a:gd name="T55" fmla="*/ 10 h 138"/>
                  <a:gd name="T56" fmla="*/ 69 w 69"/>
                  <a:gd name="T57" fmla="*/ 10 h 138"/>
                  <a:gd name="T58" fmla="*/ 0 w 69"/>
                  <a:gd name="T59" fmla="*/ 131 h 138"/>
                  <a:gd name="T60" fmla="*/ 8 w 69"/>
                  <a:gd name="T61" fmla="*/ 135 h 138"/>
                  <a:gd name="T62" fmla="*/ 21 w 69"/>
                  <a:gd name="T63" fmla="*/ 138 h 138"/>
                  <a:gd name="T64" fmla="*/ 35 w 69"/>
                  <a:gd name="T65" fmla="*/ 138 h 138"/>
                  <a:gd name="T66" fmla="*/ 48 w 69"/>
                  <a:gd name="T67" fmla="*/ 138 h 138"/>
                  <a:gd name="T68" fmla="*/ 62 w 69"/>
                  <a:gd name="T69" fmla="*/ 135 h 138"/>
                  <a:gd name="T70" fmla="*/ 69 w 69"/>
                  <a:gd name="T71" fmla="*/ 131 h 138"/>
                  <a:gd name="T72" fmla="*/ 69 w 69"/>
                  <a:gd name="T73" fmla="*/ 131 h 138"/>
                  <a:gd name="T74" fmla="*/ 69 w 69"/>
                  <a:gd name="T75" fmla="*/ 131 h 138"/>
                  <a:gd name="T76" fmla="*/ 69 w 69"/>
                  <a:gd name="T77" fmla="*/ 131 h 138"/>
                  <a:gd name="T78" fmla="*/ 69 w 69"/>
                  <a:gd name="T79" fmla="*/ 131 h 138"/>
                  <a:gd name="T80" fmla="*/ 69 w 69"/>
                  <a:gd name="T81" fmla="*/ 129 h 138"/>
                  <a:gd name="T82" fmla="*/ 69 w 69"/>
                  <a:gd name="T83" fmla="*/ 129 h 138"/>
                  <a:gd name="T84" fmla="*/ 69 w 69"/>
                  <a:gd name="T85" fmla="*/ 129 h 138"/>
                  <a:gd name="T86" fmla="*/ 69 w 69"/>
                  <a:gd name="T87" fmla="*/ 129 h 138"/>
                  <a:gd name="T88" fmla="*/ 62 w 69"/>
                  <a:gd name="T89" fmla="*/ 133 h 138"/>
                  <a:gd name="T90" fmla="*/ 48 w 69"/>
                  <a:gd name="T91" fmla="*/ 138 h 138"/>
                  <a:gd name="T92" fmla="*/ 35 w 69"/>
                  <a:gd name="T93" fmla="*/ 138 h 138"/>
                  <a:gd name="T94" fmla="*/ 21 w 69"/>
                  <a:gd name="T95" fmla="*/ 138 h 138"/>
                  <a:gd name="T96" fmla="*/ 8 w 69"/>
                  <a:gd name="T97" fmla="*/ 133 h 138"/>
                  <a:gd name="T98" fmla="*/ 0 w 69"/>
                  <a:gd name="T99" fmla="*/ 129 h 138"/>
                  <a:gd name="T100" fmla="*/ 0 w 69"/>
                  <a:gd name="T101" fmla="*/ 129 h 138"/>
                  <a:gd name="T102" fmla="*/ 0 w 69"/>
                  <a:gd name="T103" fmla="*/ 129 h 138"/>
                  <a:gd name="T104" fmla="*/ 0 w 69"/>
                  <a:gd name="T105" fmla="*/ 129 h 138"/>
                  <a:gd name="T106" fmla="*/ 0 w 69"/>
                  <a:gd name="T107" fmla="*/ 131 h 138"/>
                  <a:gd name="T108" fmla="*/ 0 w 69"/>
                  <a:gd name="T109" fmla="*/ 131 h 138"/>
                  <a:gd name="T110" fmla="*/ 0 w 69"/>
                  <a:gd name="T111" fmla="*/ 131 h 138"/>
                  <a:gd name="T112" fmla="*/ 0 w 69"/>
                  <a:gd name="T113" fmla="*/ 131 h 138"/>
                  <a:gd name="T114" fmla="*/ 0 w 69"/>
                  <a:gd name="T115" fmla="*/ 13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8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2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31"/>
                    </a:moveTo>
                    <a:lnTo>
                      <a:pt x="8" y="135"/>
                    </a:lnTo>
                    <a:lnTo>
                      <a:pt x="21" y="138"/>
                    </a:lnTo>
                    <a:lnTo>
                      <a:pt x="35" y="138"/>
                    </a:lnTo>
                    <a:lnTo>
                      <a:pt x="48" y="138"/>
                    </a:lnTo>
                    <a:lnTo>
                      <a:pt x="62" y="135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2" y="133"/>
                    </a:lnTo>
                    <a:lnTo>
                      <a:pt x="48" y="138"/>
                    </a:lnTo>
                    <a:lnTo>
                      <a:pt x="35" y="138"/>
                    </a:lnTo>
                    <a:lnTo>
                      <a:pt x="21" y="138"/>
                    </a:lnTo>
                    <a:lnTo>
                      <a:pt x="8" y="133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90" name="Freeform 9119"/>
              <p:cNvSpPr>
                <a:spLocks noEditPoints="1"/>
              </p:cNvSpPr>
              <p:nvPr/>
            </p:nvSpPr>
            <p:spPr bwMode="auto">
              <a:xfrm>
                <a:off x="2017" y="3062"/>
                <a:ext cx="69" cy="136"/>
              </a:xfrm>
              <a:custGeom>
                <a:avLst/>
                <a:gdLst>
                  <a:gd name="T0" fmla="*/ 69 w 69"/>
                  <a:gd name="T1" fmla="*/ 8 h 136"/>
                  <a:gd name="T2" fmla="*/ 62 w 69"/>
                  <a:gd name="T3" fmla="*/ 4 h 136"/>
                  <a:gd name="T4" fmla="*/ 48 w 69"/>
                  <a:gd name="T5" fmla="*/ 0 h 136"/>
                  <a:gd name="T6" fmla="*/ 35 w 69"/>
                  <a:gd name="T7" fmla="*/ 0 h 136"/>
                  <a:gd name="T8" fmla="*/ 21 w 69"/>
                  <a:gd name="T9" fmla="*/ 0 h 136"/>
                  <a:gd name="T10" fmla="*/ 8 w 69"/>
                  <a:gd name="T11" fmla="*/ 4 h 136"/>
                  <a:gd name="T12" fmla="*/ 0 w 69"/>
                  <a:gd name="T13" fmla="*/ 8 h 136"/>
                  <a:gd name="T14" fmla="*/ 0 w 69"/>
                  <a:gd name="T15" fmla="*/ 8 h 136"/>
                  <a:gd name="T16" fmla="*/ 0 w 69"/>
                  <a:gd name="T17" fmla="*/ 10 h 136"/>
                  <a:gd name="T18" fmla="*/ 0 w 69"/>
                  <a:gd name="T19" fmla="*/ 10 h 136"/>
                  <a:gd name="T20" fmla="*/ 0 w 69"/>
                  <a:gd name="T21" fmla="*/ 10 h 136"/>
                  <a:gd name="T22" fmla="*/ 0 w 69"/>
                  <a:gd name="T23" fmla="*/ 10 h 136"/>
                  <a:gd name="T24" fmla="*/ 0 w 69"/>
                  <a:gd name="T25" fmla="*/ 10 h 136"/>
                  <a:gd name="T26" fmla="*/ 0 w 69"/>
                  <a:gd name="T27" fmla="*/ 10 h 136"/>
                  <a:gd name="T28" fmla="*/ 0 w 69"/>
                  <a:gd name="T29" fmla="*/ 10 h 136"/>
                  <a:gd name="T30" fmla="*/ 8 w 69"/>
                  <a:gd name="T31" fmla="*/ 6 h 136"/>
                  <a:gd name="T32" fmla="*/ 21 w 69"/>
                  <a:gd name="T33" fmla="*/ 0 h 136"/>
                  <a:gd name="T34" fmla="*/ 35 w 69"/>
                  <a:gd name="T35" fmla="*/ 0 h 136"/>
                  <a:gd name="T36" fmla="*/ 48 w 69"/>
                  <a:gd name="T37" fmla="*/ 0 h 136"/>
                  <a:gd name="T38" fmla="*/ 62 w 69"/>
                  <a:gd name="T39" fmla="*/ 6 h 136"/>
                  <a:gd name="T40" fmla="*/ 69 w 69"/>
                  <a:gd name="T41" fmla="*/ 10 h 136"/>
                  <a:gd name="T42" fmla="*/ 69 w 69"/>
                  <a:gd name="T43" fmla="*/ 10 h 136"/>
                  <a:gd name="T44" fmla="*/ 69 w 69"/>
                  <a:gd name="T45" fmla="*/ 10 h 136"/>
                  <a:gd name="T46" fmla="*/ 69 w 69"/>
                  <a:gd name="T47" fmla="*/ 10 h 136"/>
                  <a:gd name="T48" fmla="*/ 69 w 69"/>
                  <a:gd name="T49" fmla="*/ 10 h 136"/>
                  <a:gd name="T50" fmla="*/ 69 w 69"/>
                  <a:gd name="T51" fmla="*/ 10 h 136"/>
                  <a:gd name="T52" fmla="*/ 69 w 69"/>
                  <a:gd name="T53" fmla="*/ 10 h 136"/>
                  <a:gd name="T54" fmla="*/ 69 w 69"/>
                  <a:gd name="T55" fmla="*/ 8 h 136"/>
                  <a:gd name="T56" fmla="*/ 69 w 69"/>
                  <a:gd name="T57" fmla="*/ 8 h 136"/>
                  <a:gd name="T58" fmla="*/ 0 w 69"/>
                  <a:gd name="T59" fmla="*/ 127 h 136"/>
                  <a:gd name="T60" fmla="*/ 8 w 69"/>
                  <a:gd name="T61" fmla="*/ 131 h 136"/>
                  <a:gd name="T62" fmla="*/ 21 w 69"/>
                  <a:gd name="T63" fmla="*/ 136 h 136"/>
                  <a:gd name="T64" fmla="*/ 35 w 69"/>
                  <a:gd name="T65" fmla="*/ 136 h 136"/>
                  <a:gd name="T66" fmla="*/ 48 w 69"/>
                  <a:gd name="T67" fmla="*/ 136 h 136"/>
                  <a:gd name="T68" fmla="*/ 62 w 69"/>
                  <a:gd name="T69" fmla="*/ 131 h 136"/>
                  <a:gd name="T70" fmla="*/ 69 w 69"/>
                  <a:gd name="T71" fmla="*/ 127 h 136"/>
                  <a:gd name="T72" fmla="*/ 69 w 69"/>
                  <a:gd name="T73" fmla="*/ 127 h 136"/>
                  <a:gd name="T74" fmla="*/ 69 w 69"/>
                  <a:gd name="T75" fmla="*/ 127 h 136"/>
                  <a:gd name="T76" fmla="*/ 69 w 69"/>
                  <a:gd name="T77" fmla="*/ 127 h 136"/>
                  <a:gd name="T78" fmla="*/ 69 w 69"/>
                  <a:gd name="T79" fmla="*/ 127 h 136"/>
                  <a:gd name="T80" fmla="*/ 69 w 69"/>
                  <a:gd name="T81" fmla="*/ 127 h 136"/>
                  <a:gd name="T82" fmla="*/ 69 w 69"/>
                  <a:gd name="T83" fmla="*/ 127 h 136"/>
                  <a:gd name="T84" fmla="*/ 69 w 69"/>
                  <a:gd name="T85" fmla="*/ 127 h 136"/>
                  <a:gd name="T86" fmla="*/ 69 w 69"/>
                  <a:gd name="T87" fmla="*/ 127 h 136"/>
                  <a:gd name="T88" fmla="*/ 62 w 69"/>
                  <a:gd name="T89" fmla="*/ 131 h 136"/>
                  <a:gd name="T90" fmla="*/ 48 w 69"/>
                  <a:gd name="T91" fmla="*/ 134 h 136"/>
                  <a:gd name="T92" fmla="*/ 35 w 69"/>
                  <a:gd name="T93" fmla="*/ 136 h 136"/>
                  <a:gd name="T94" fmla="*/ 21 w 69"/>
                  <a:gd name="T95" fmla="*/ 134 h 136"/>
                  <a:gd name="T96" fmla="*/ 8 w 69"/>
                  <a:gd name="T97" fmla="*/ 131 h 136"/>
                  <a:gd name="T98" fmla="*/ 0 w 69"/>
                  <a:gd name="T99" fmla="*/ 127 h 136"/>
                  <a:gd name="T100" fmla="*/ 0 w 69"/>
                  <a:gd name="T101" fmla="*/ 127 h 136"/>
                  <a:gd name="T102" fmla="*/ 0 w 69"/>
                  <a:gd name="T103" fmla="*/ 127 h 136"/>
                  <a:gd name="T104" fmla="*/ 0 w 69"/>
                  <a:gd name="T105" fmla="*/ 127 h 136"/>
                  <a:gd name="T106" fmla="*/ 0 w 69"/>
                  <a:gd name="T107" fmla="*/ 127 h 136"/>
                  <a:gd name="T108" fmla="*/ 0 w 69"/>
                  <a:gd name="T109" fmla="*/ 127 h 136"/>
                  <a:gd name="T110" fmla="*/ 0 w 69"/>
                  <a:gd name="T111" fmla="*/ 127 h 136"/>
                  <a:gd name="T112" fmla="*/ 0 w 69"/>
                  <a:gd name="T113" fmla="*/ 127 h 136"/>
                  <a:gd name="T114" fmla="*/ 0 w 69"/>
                  <a:gd name="T115" fmla="*/ 12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6">
                    <a:moveTo>
                      <a:pt x="69" y="8"/>
                    </a:moveTo>
                    <a:lnTo>
                      <a:pt x="62" y="4"/>
                    </a:lnTo>
                    <a:lnTo>
                      <a:pt x="48" y="0"/>
                    </a:lnTo>
                    <a:lnTo>
                      <a:pt x="35" y="0"/>
                    </a:lnTo>
                    <a:lnTo>
                      <a:pt x="21" y="0"/>
                    </a:lnTo>
                    <a:lnTo>
                      <a:pt x="8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0"/>
                    </a:lnTo>
                    <a:lnTo>
                      <a:pt x="35" y="0"/>
                    </a:lnTo>
                    <a:lnTo>
                      <a:pt x="48" y="0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8"/>
                    </a:lnTo>
                    <a:lnTo>
                      <a:pt x="69" y="8"/>
                    </a:lnTo>
                    <a:close/>
                    <a:moveTo>
                      <a:pt x="0" y="127"/>
                    </a:moveTo>
                    <a:lnTo>
                      <a:pt x="8" y="131"/>
                    </a:lnTo>
                    <a:lnTo>
                      <a:pt x="21" y="136"/>
                    </a:lnTo>
                    <a:lnTo>
                      <a:pt x="35" y="136"/>
                    </a:lnTo>
                    <a:lnTo>
                      <a:pt x="48" y="136"/>
                    </a:lnTo>
                    <a:lnTo>
                      <a:pt x="62" y="131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2" y="131"/>
                    </a:lnTo>
                    <a:lnTo>
                      <a:pt x="48" y="134"/>
                    </a:lnTo>
                    <a:lnTo>
                      <a:pt x="35" y="136"/>
                    </a:lnTo>
                    <a:lnTo>
                      <a:pt x="21" y="134"/>
                    </a:lnTo>
                    <a:lnTo>
                      <a:pt x="8" y="13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FF3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91" name="Freeform 9120"/>
              <p:cNvSpPr>
                <a:spLocks noEditPoints="1"/>
              </p:cNvSpPr>
              <p:nvPr/>
            </p:nvSpPr>
            <p:spPr bwMode="auto">
              <a:xfrm>
                <a:off x="2017" y="3062"/>
                <a:ext cx="69" cy="136"/>
              </a:xfrm>
              <a:custGeom>
                <a:avLst/>
                <a:gdLst>
                  <a:gd name="T0" fmla="*/ 69 w 69"/>
                  <a:gd name="T1" fmla="*/ 10 h 136"/>
                  <a:gd name="T2" fmla="*/ 62 w 69"/>
                  <a:gd name="T3" fmla="*/ 6 h 136"/>
                  <a:gd name="T4" fmla="*/ 48 w 69"/>
                  <a:gd name="T5" fmla="*/ 0 h 136"/>
                  <a:gd name="T6" fmla="*/ 35 w 69"/>
                  <a:gd name="T7" fmla="*/ 0 h 136"/>
                  <a:gd name="T8" fmla="*/ 21 w 69"/>
                  <a:gd name="T9" fmla="*/ 0 h 136"/>
                  <a:gd name="T10" fmla="*/ 8 w 69"/>
                  <a:gd name="T11" fmla="*/ 6 h 136"/>
                  <a:gd name="T12" fmla="*/ 0 w 69"/>
                  <a:gd name="T13" fmla="*/ 10 h 136"/>
                  <a:gd name="T14" fmla="*/ 0 w 69"/>
                  <a:gd name="T15" fmla="*/ 10 h 136"/>
                  <a:gd name="T16" fmla="*/ 0 w 69"/>
                  <a:gd name="T17" fmla="*/ 10 h 136"/>
                  <a:gd name="T18" fmla="*/ 0 w 69"/>
                  <a:gd name="T19" fmla="*/ 10 h 136"/>
                  <a:gd name="T20" fmla="*/ 0 w 69"/>
                  <a:gd name="T21" fmla="*/ 10 h 136"/>
                  <a:gd name="T22" fmla="*/ 0 w 69"/>
                  <a:gd name="T23" fmla="*/ 10 h 136"/>
                  <a:gd name="T24" fmla="*/ 0 w 69"/>
                  <a:gd name="T25" fmla="*/ 10 h 136"/>
                  <a:gd name="T26" fmla="*/ 0 w 69"/>
                  <a:gd name="T27" fmla="*/ 10 h 136"/>
                  <a:gd name="T28" fmla="*/ 0 w 69"/>
                  <a:gd name="T29" fmla="*/ 10 h 136"/>
                  <a:gd name="T30" fmla="*/ 8 w 69"/>
                  <a:gd name="T31" fmla="*/ 6 h 136"/>
                  <a:gd name="T32" fmla="*/ 21 w 69"/>
                  <a:gd name="T33" fmla="*/ 2 h 136"/>
                  <a:gd name="T34" fmla="*/ 35 w 69"/>
                  <a:gd name="T35" fmla="*/ 0 h 136"/>
                  <a:gd name="T36" fmla="*/ 48 w 69"/>
                  <a:gd name="T37" fmla="*/ 2 h 136"/>
                  <a:gd name="T38" fmla="*/ 62 w 69"/>
                  <a:gd name="T39" fmla="*/ 6 h 136"/>
                  <a:gd name="T40" fmla="*/ 69 w 69"/>
                  <a:gd name="T41" fmla="*/ 10 h 136"/>
                  <a:gd name="T42" fmla="*/ 69 w 69"/>
                  <a:gd name="T43" fmla="*/ 10 h 136"/>
                  <a:gd name="T44" fmla="*/ 69 w 69"/>
                  <a:gd name="T45" fmla="*/ 10 h 136"/>
                  <a:gd name="T46" fmla="*/ 69 w 69"/>
                  <a:gd name="T47" fmla="*/ 10 h 136"/>
                  <a:gd name="T48" fmla="*/ 69 w 69"/>
                  <a:gd name="T49" fmla="*/ 10 h 136"/>
                  <a:gd name="T50" fmla="*/ 69 w 69"/>
                  <a:gd name="T51" fmla="*/ 10 h 136"/>
                  <a:gd name="T52" fmla="*/ 69 w 69"/>
                  <a:gd name="T53" fmla="*/ 10 h 136"/>
                  <a:gd name="T54" fmla="*/ 69 w 69"/>
                  <a:gd name="T55" fmla="*/ 10 h 136"/>
                  <a:gd name="T56" fmla="*/ 69 w 69"/>
                  <a:gd name="T57" fmla="*/ 10 h 136"/>
                  <a:gd name="T58" fmla="*/ 0 w 69"/>
                  <a:gd name="T59" fmla="*/ 127 h 136"/>
                  <a:gd name="T60" fmla="*/ 8 w 69"/>
                  <a:gd name="T61" fmla="*/ 131 h 136"/>
                  <a:gd name="T62" fmla="*/ 21 w 69"/>
                  <a:gd name="T63" fmla="*/ 134 h 136"/>
                  <a:gd name="T64" fmla="*/ 35 w 69"/>
                  <a:gd name="T65" fmla="*/ 136 h 136"/>
                  <a:gd name="T66" fmla="*/ 48 w 69"/>
                  <a:gd name="T67" fmla="*/ 134 h 136"/>
                  <a:gd name="T68" fmla="*/ 62 w 69"/>
                  <a:gd name="T69" fmla="*/ 131 h 136"/>
                  <a:gd name="T70" fmla="*/ 69 w 69"/>
                  <a:gd name="T71" fmla="*/ 127 h 136"/>
                  <a:gd name="T72" fmla="*/ 69 w 69"/>
                  <a:gd name="T73" fmla="*/ 127 h 136"/>
                  <a:gd name="T74" fmla="*/ 69 w 69"/>
                  <a:gd name="T75" fmla="*/ 127 h 136"/>
                  <a:gd name="T76" fmla="*/ 69 w 69"/>
                  <a:gd name="T77" fmla="*/ 127 h 136"/>
                  <a:gd name="T78" fmla="*/ 69 w 69"/>
                  <a:gd name="T79" fmla="*/ 127 h 136"/>
                  <a:gd name="T80" fmla="*/ 69 w 69"/>
                  <a:gd name="T81" fmla="*/ 127 h 136"/>
                  <a:gd name="T82" fmla="*/ 69 w 69"/>
                  <a:gd name="T83" fmla="*/ 127 h 136"/>
                  <a:gd name="T84" fmla="*/ 69 w 69"/>
                  <a:gd name="T85" fmla="*/ 127 h 136"/>
                  <a:gd name="T86" fmla="*/ 69 w 69"/>
                  <a:gd name="T87" fmla="*/ 127 h 136"/>
                  <a:gd name="T88" fmla="*/ 62 w 69"/>
                  <a:gd name="T89" fmla="*/ 131 h 136"/>
                  <a:gd name="T90" fmla="*/ 48 w 69"/>
                  <a:gd name="T91" fmla="*/ 134 h 136"/>
                  <a:gd name="T92" fmla="*/ 35 w 69"/>
                  <a:gd name="T93" fmla="*/ 136 h 136"/>
                  <a:gd name="T94" fmla="*/ 21 w 69"/>
                  <a:gd name="T95" fmla="*/ 134 h 136"/>
                  <a:gd name="T96" fmla="*/ 8 w 69"/>
                  <a:gd name="T97" fmla="*/ 131 h 136"/>
                  <a:gd name="T98" fmla="*/ 0 w 69"/>
                  <a:gd name="T99" fmla="*/ 127 h 136"/>
                  <a:gd name="T100" fmla="*/ 0 w 69"/>
                  <a:gd name="T101" fmla="*/ 127 h 136"/>
                  <a:gd name="T102" fmla="*/ 0 w 69"/>
                  <a:gd name="T103" fmla="*/ 127 h 136"/>
                  <a:gd name="T104" fmla="*/ 0 w 69"/>
                  <a:gd name="T105" fmla="*/ 127 h 136"/>
                  <a:gd name="T106" fmla="*/ 0 w 69"/>
                  <a:gd name="T107" fmla="*/ 127 h 136"/>
                  <a:gd name="T108" fmla="*/ 0 w 69"/>
                  <a:gd name="T109" fmla="*/ 127 h 136"/>
                  <a:gd name="T110" fmla="*/ 0 w 69"/>
                  <a:gd name="T111" fmla="*/ 127 h 136"/>
                  <a:gd name="T112" fmla="*/ 0 w 69"/>
                  <a:gd name="T113" fmla="*/ 127 h 136"/>
                  <a:gd name="T114" fmla="*/ 0 w 69"/>
                  <a:gd name="T115" fmla="*/ 12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6">
                    <a:moveTo>
                      <a:pt x="69" y="10"/>
                    </a:moveTo>
                    <a:lnTo>
                      <a:pt x="62" y="6"/>
                    </a:lnTo>
                    <a:lnTo>
                      <a:pt x="48" y="0"/>
                    </a:lnTo>
                    <a:lnTo>
                      <a:pt x="35" y="0"/>
                    </a:lnTo>
                    <a:lnTo>
                      <a:pt x="21" y="0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7"/>
                    </a:moveTo>
                    <a:lnTo>
                      <a:pt x="8" y="131"/>
                    </a:lnTo>
                    <a:lnTo>
                      <a:pt x="21" y="134"/>
                    </a:lnTo>
                    <a:lnTo>
                      <a:pt x="35" y="136"/>
                    </a:lnTo>
                    <a:lnTo>
                      <a:pt x="48" y="134"/>
                    </a:lnTo>
                    <a:lnTo>
                      <a:pt x="62" y="131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2" y="131"/>
                    </a:lnTo>
                    <a:lnTo>
                      <a:pt x="48" y="134"/>
                    </a:lnTo>
                    <a:lnTo>
                      <a:pt x="35" y="136"/>
                    </a:lnTo>
                    <a:lnTo>
                      <a:pt x="21" y="134"/>
                    </a:lnTo>
                    <a:lnTo>
                      <a:pt x="8" y="13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FF3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92" name="Freeform 9121"/>
              <p:cNvSpPr>
                <a:spLocks noEditPoints="1"/>
              </p:cNvSpPr>
              <p:nvPr/>
            </p:nvSpPr>
            <p:spPr bwMode="auto">
              <a:xfrm>
                <a:off x="2017" y="3062"/>
                <a:ext cx="69" cy="136"/>
              </a:xfrm>
              <a:custGeom>
                <a:avLst/>
                <a:gdLst>
                  <a:gd name="T0" fmla="*/ 69 w 69"/>
                  <a:gd name="T1" fmla="*/ 10 h 136"/>
                  <a:gd name="T2" fmla="*/ 62 w 69"/>
                  <a:gd name="T3" fmla="*/ 6 h 136"/>
                  <a:gd name="T4" fmla="*/ 48 w 69"/>
                  <a:gd name="T5" fmla="*/ 2 h 136"/>
                  <a:gd name="T6" fmla="*/ 35 w 69"/>
                  <a:gd name="T7" fmla="*/ 0 h 136"/>
                  <a:gd name="T8" fmla="*/ 21 w 69"/>
                  <a:gd name="T9" fmla="*/ 2 h 136"/>
                  <a:gd name="T10" fmla="*/ 8 w 69"/>
                  <a:gd name="T11" fmla="*/ 6 h 136"/>
                  <a:gd name="T12" fmla="*/ 0 w 69"/>
                  <a:gd name="T13" fmla="*/ 10 h 136"/>
                  <a:gd name="T14" fmla="*/ 0 w 69"/>
                  <a:gd name="T15" fmla="*/ 10 h 136"/>
                  <a:gd name="T16" fmla="*/ 0 w 69"/>
                  <a:gd name="T17" fmla="*/ 10 h 136"/>
                  <a:gd name="T18" fmla="*/ 0 w 69"/>
                  <a:gd name="T19" fmla="*/ 10 h 136"/>
                  <a:gd name="T20" fmla="*/ 0 w 69"/>
                  <a:gd name="T21" fmla="*/ 10 h 136"/>
                  <a:gd name="T22" fmla="*/ 0 w 69"/>
                  <a:gd name="T23" fmla="*/ 10 h 136"/>
                  <a:gd name="T24" fmla="*/ 0 w 69"/>
                  <a:gd name="T25" fmla="*/ 10 h 136"/>
                  <a:gd name="T26" fmla="*/ 0 w 69"/>
                  <a:gd name="T27" fmla="*/ 10 h 136"/>
                  <a:gd name="T28" fmla="*/ 0 w 69"/>
                  <a:gd name="T29" fmla="*/ 10 h 136"/>
                  <a:gd name="T30" fmla="*/ 8 w 69"/>
                  <a:gd name="T31" fmla="*/ 6 h 136"/>
                  <a:gd name="T32" fmla="*/ 21 w 69"/>
                  <a:gd name="T33" fmla="*/ 2 h 136"/>
                  <a:gd name="T34" fmla="*/ 35 w 69"/>
                  <a:gd name="T35" fmla="*/ 0 h 136"/>
                  <a:gd name="T36" fmla="*/ 48 w 69"/>
                  <a:gd name="T37" fmla="*/ 2 h 136"/>
                  <a:gd name="T38" fmla="*/ 62 w 69"/>
                  <a:gd name="T39" fmla="*/ 6 h 136"/>
                  <a:gd name="T40" fmla="*/ 69 w 69"/>
                  <a:gd name="T41" fmla="*/ 10 h 136"/>
                  <a:gd name="T42" fmla="*/ 69 w 69"/>
                  <a:gd name="T43" fmla="*/ 10 h 136"/>
                  <a:gd name="T44" fmla="*/ 69 w 69"/>
                  <a:gd name="T45" fmla="*/ 10 h 136"/>
                  <a:gd name="T46" fmla="*/ 69 w 69"/>
                  <a:gd name="T47" fmla="*/ 10 h 136"/>
                  <a:gd name="T48" fmla="*/ 69 w 69"/>
                  <a:gd name="T49" fmla="*/ 10 h 136"/>
                  <a:gd name="T50" fmla="*/ 69 w 69"/>
                  <a:gd name="T51" fmla="*/ 10 h 136"/>
                  <a:gd name="T52" fmla="*/ 69 w 69"/>
                  <a:gd name="T53" fmla="*/ 10 h 136"/>
                  <a:gd name="T54" fmla="*/ 69 w 69"/>
                  <a:gd name="T55" fmla="*/ 10 h 136"/>
                  <a:gd name="T56" fmla="*/ 69 w 69"/>
                  <a:gd name="T57" fmla="*/ 10 h 136"/>
                  <a:gd name="T58" fmla="*/ 0 w 69"/>
                  <a:gd name="T59" fmla="*/ 127 h 136"/>
                  <a:gd name="T60" fmla="*/ 8 w 69"/>
                  <a:gd name="T61" fmla="*/ 131 h 136"/>
                  <a:gd name="T62" fmla="*/ 21 w 69"/>
                  <a:gd name="T63" fmla="*/ 134 h 136"/>
                  <a:gd name="T64" fmla="*/ 35 w 69"/>
                  <a:gd name="T65" fmla="*/ 136 h 136"/>
                  <a:gd name="T66" fmla="*/ 48 w 69"/>
                  <a:gd name="T67" fmla="*/ 134 h 136"/>
                  <a:gd name="T68" fmla="*/ 62 w 69"/>
                  <a:gd name="T69" fmla="*/ 131 h 136"/>
                  <a:gd name="T70" fmla="*/ 69 w 69"/>
                  <a:gd name="T71" fmla="*/ 127 h 136"/>
                  <a:gd name="T72" fmla="*/ 69 w 69"/>
                  <a:gd name="T73" fmla="*/ 127 h 136"/>
                  <a:gd name="T74" fmla="*/ 69 w 69"/>
                  <a:gd name="T75" fmla="*/ 127 h 136"/>
                  <a:gd name="T76" fmla="*/ 69 w 69"/>
                  <a:gd name="T77" fmla="*/ 127 h 136"/>
                  <a:gd name="T78" fmla="*/ 69 w 69"/>
                  <a:gd name="T79" fmla="*/ 127 h 136"/>
                  <a:gd name="T80" fmla="*/ 69 w 69"/>
                  <a:gd name="T81" fmla="*/ 127 h 136"/>
                  <a:gd name="T82" fmla="*/ 69 w 69"/>
                  <a:gd name="T83" fmla="*/ 127 h 136"/>
                  <a:gd name="T84" fmla="*/ 69 w 69"/>
                  <a:gd name="T85" fmla="*/ 127 h 136"/>
                  <a:gd name="T86" fmla="*/ 69 w 69"/>
                  <a:gd name="T87" fmla="*/ 125 h 136"/>
                  <a:gd name="T88" fmla="*/ 62 w 69"/>
                  <a:gd name="T89" fmla="*/ 131 h 136"/>
                  <a:gd name="T90" fmla="*/ 48 w 69"/>
                  <a:gd name="T91" fmla="*/ 134 h 136"/>
                  <a:gd name="T92" fmla="*/ 35 w 69"/>
                  <a:gd name="T93" fmla="*/ 136 h 136"/>
                  <a:gd name="T94" fmla="*/ 21 w 69"/>
                  <a:gd name="T95" fmla="*/ 134 h 136"/>
                  <a:gd name="T96" fmla="*/ 8 w 69"/>
                  <a:gd name="T97" fmla="*/ 131 h 136"/>
                  <a:gd name="T98" fmla="*/ 0 w 69"/>
                  <a:gd name="T99" fmla="*/ 125 h 136"/>
                  <a:gd name="T100" fmla="*/ 0 w 69"/>
                  <a:gd name="T101" fmla="*/ 127 h 136"/>
                  <a:gd name="T102" fmla="*/ 0 w 69"/>
                  <a:gd name="T103" fmla="*/ 127 h 136"/>
                  <a:gd name="T104" fmla="*/ 0 w 69"/>
                  <a:gd name="T105" fmla="*/ 127 h 136"/>
                  <a:gd name="T106" fmla="*/ 0 w 69"/>
                  <a:gd name="T107" fmla="*/ 127 h 136"/>
                  <a:gd name="T108" fmla="*/ 0 w 69"/>
                  <a:gd name="T109" fmla="*/ 127 h 136"/>
                  <a:gd name="T110" fmla="*/ 0 w 69"/>
                  <a:gd name="T111" fmla="*/ 127 h 136"/>
                  <a:gd name="T112" fmla="*/ 0 w 69"/>
                  <a:gd name="T113" fmla="*/ 127 h 136"/>
                  <a:gd name="T114" fmla="*/ 0 w 69"/>
                  <a:gd name="T115" fmla="*/ 12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6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7"/>
                    </a:moveTo>
                    <a:lnTo>
                      <a:pt x="8" y="131"/>
                    </a:lnTo>
                    <a:lnTo>
                      <a:pt x="21" y="134"/>
                    </a:lnTo>
                    <a:lnTo>
                      <a:pt x="35" y="136"/>
                    </a:lnTo>
                    <a:lnTo>
                      <a:pt x="48" y="134"/>
                    </a:lnTo>
                    <a:lnTo>
                      <a:pt x="62" y="131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5"/>
                    </a:lnTo>
                    <a:lnTo>
                      <a:pt x="62" y="131"/>
                    </a:lnTo>
                    <a:lnTo>
                      <a:pt x="48" y="134"/>
                    </a:lnTo>
                    <a:lnTo>
                      <a:pt x="35" y="136"/>
                    </a:lnTo>
                    <a:lnTo>
                      <a:pt x="21" y="134"/>
                    </a:lnTo>
                    <a:lnTo>
                      <a:pt x="8" y="131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FF3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93" name="Freeform 9122"/>
              <p:cNvSpPr>
                <a:spLocks noEditPoints="1"/>
              </p:cNvSpPr>
              <p:nvPr/>
            </p:nvSpPr>
            <p:spPr bwMode="auto">
              <a:xfrm>
                <a:off x="2017" y="3062"/>
                <a:ext cx="69" cy="136"/>
              </a:xfrm>
              <a:custGeom>
                <a:avLst/>
                <a:gdLst>
                  <a:gd name="T0" fmla="*/ 69 w 69"/>
                  <a:gd name="T1" fmla="*/ 10 h 136"/>
                  <a:gd name="T2" fmla="*/ 62 w 69"/>
                  <a:gd name="T3" fmla="*/ 6 h 136"/>
                  <a:gd name="T4" fmla="*/ 48 w 69"/>
                  <a:gd name="T5" fmla="*/ 2 h 136"/>
                  <a:gd name="T6" fmla="*/ 35 w 69"/>
                  <a:gd name="T7" fmla="*/ 0 h 136"/>
                  <a:gd name="T8" fmla="*/ 21 w 69"/>
                  <a:gd name="T9" fmla="*/ 2 h 136"/>
                  <a:gd name="T10" fmla="*/ 8 w 69"/>
                  <a:gd name="T11" fmla="*/ 6 h 136"/>
                  <a:gd name="T12" fmla="*/ 0 w 69"/>
                  <a:gd name="T13" fmla="*/ 10 h 136"/>
                  <a:gd name="T14" fmla="*/ 0 w 69"/>
                  <a:gd name="T15" fmla="*/ 10 h 136"/>
                  <a:gd name="T16" fmla="*/ 0 w 69"/>
                  <a:gd name="T17" fmla="*/ 10 h 136"/>
                  <a:gd name="T18" fmla="*/ 0 w 69"/>
                  <a:gd name="T19" fmla="*/ 10 h 136"/>
                  <a:gd name="T20" fmla="*/ 0 w 69"/>
                  <a:gd name="T21" fmla="*/ 10 h 136"/>
                  <a:gd name="T22" fmla="*/ 0 w 69"/>
                  <a:gd name="T23" fmla="*/ 11 h 136"/>
                  <a:gd name="T24" fmla="*/ 0 w 69"/>
                  <a:gd name="T25" fmla="*/ 11 h 136"/>
                  <a:gd name="T26" fmla="*/ 0 w 69"/>
                  <a:gd name="T27" fmla="*/ 11 h 136"/>
                  <a:gd name="T28" fmla="*/ 0 w 69"/>
                  <a:gd name="T29" fmla="*/ 11 h 136"/>
                  <a:gd name="T30" fmla="*/ 8 w 69"/>
                  <a:gd name="T31" fmla="*/ 6 h 136"/>
                  <a:gd name="T32" fmla="*/ 21 w 69"/>
                  <a:gd name="T33" fmla="*/ 2 h 136"/>
                  <a:gd name="T34" fmla="*/ 35 w 69"/>
                  <a:gd name="T35" fmla="*/ 0 h 136"/>
                  <a:gd name="T36" fmla="*/ 48 w 69"/>
                  <a:gd name="T37" fmla="*/ 2 h 136"/>
                  <a:gd name="T38" fmla="*/ 62 w 69"/>
                  <a:gd name="T39" fmla="*/ 6 h 136"/>
                  <a:gd name="T40" fmla="*/ 69 w 69"/>
                  <a:gd name="T41" fmla="*/ 11 h 136"/>
                  <a:gd name="T42" fmla="*/ 69 w 69"/>
                  <a:gd name="T43" fmla="*/ 11 h 136"/>
                  <a:gd name="T44" fmla="*/ 69 w 69"/>
                  <a:gd name="T45" fmla="*/ 11 h 136"/>
                  <a:gd name="T46" fmla="*/ 69 w 69"/>
                  <a:gd name="T47" fmla="*/ 11 h 136"/>
                  <a:gd name="T48" fmla="*/ 69 w 69"/>
                  <a:gd name="T49" fmla="*/ 10 h 136"/>
                  <a:gd name="T50" fmla="*/ 69 w 69"/>
                  <a:gd name="T51" fmla="*/ 10 h 136"/>
                  <a:gd name="T52" fmla="*/ 69 w 69"/>
                  <a:gd name="T53" fmla="*/ 10 h 136"/>
                  <a:gd name="T54" fmla="*/ 69 w 69"/>
                  <a:gd name="T55" fmla="*/ 10 h 136"/>
                  <a:gd name="T56" fmla="*/ 69 w 69"/>
                  <a:gd name="T57" fmla="*/ 10 h 136"/>
                  <a:gd name="T58" fmla="*/ 0 w 69"/>
                  <a:gd name="T59" fmla="*/ 125 h 136"/>
                  <a:gd name="T60" fmla="*/ 8 w 69"/>
                  <a:gd name="T61" fmla="*/ 131 h 136"/>
                  <a:gd name="T62" fmla="*/ 21 w 69"/>
                  <a:gd name="T63" fmla="*/ 134 h 136"/>
                  <a:gd name="T64" fmla="*/ 35 w 69"/>
                  <a:gd name="T65" fmla="*/ 136 h 136"/>
                  <a:gd name="T66" fmla="*/ 48 w 69"/>
                  <a:gd name="T67" fmla="*/ 134 h 136"/>
                  <a:gd name="T68" fmla="*/ 62 w 69"/>
                  <a:gd name="T69" fmla="*/ 131 h 136"/>
                  <a:gd name="T70" fmla="*/ 69 w 69"/>
                  <a:gd name="T71" fmla="*/ 125 h 136"/>
                  <a:gd name="T72" fmla="*/ 69 w 69"/>
                  <a:gd name="T73" fmla="*/ 125 h 136"/>
                  <a:gd name="T74" fmla="*/ 69 w 69"/>
                  <a:gd name="T75" fmla="*/ 125 h 136"/>
                  <a:gd name="T76" fmla="*/ 69 w 69"/>
                  <a:gd name="T77" fmla="*/ 125 h 136"/>
                  <a:gd name="T78" fmla="*/ 69 w 69"/>
                  <a:gd name="T79" fmla="*/ 125 h 136"/>
                  <a:gd name="T80" fmla="*/ 69 w 69"/>
                  <a:gd name="T81" fmla="*/ 125 h 136"/>
                  <a:gd name="T82" fmla="*/ 69 w 69"/>
                  <a:gd name="T83" fmla="*/ 125 h 136"/>
                  <a:gd name="T84" fmla="*/ 69 w 69"/>
                  <a:gd name="T85" fmla="*/ 125 h 136"/>
                  <a:gd name="T86" fmla="*/ 69 w 69"/>
                  <a:gd name="T87" fmla="*/ 125 h 136"/>
                  <a:gd name="T88" fmla="*/ 62 w 69"/>
                  <a:gd name="T89" fmla="*/ 131 h 136"/>
                  <a:gd name="T90" fmla="*/ 48 w 69"/>
                  <a:gd name="T91" fmla="*/ 134 h 136"/>
                  <a:gd name="T92" fmla="*/ 35 w 69"/>
                  <a:gd name="T93" fmla="*/ 134 h 136"/>
                  <a:gd name="T94" fmla="*/ 21 w 69"/>
                  <a:gd name="T95" fmla="*/ 134 h 136"/>
                  <a:gd name="T96" fmla="*/ 8 w 69"/>
                  <a:gd name="T97" fmla="*/ 131 h 136"/>
                  <a:gd name="T98" fmla="*/ 0 w 69"/>
                  <a:gd name="T99" fmla="*/ 125 h 136"/>
                  <a:gd name="T100" fmla="*/ 0 w 69"/>
                  <a:gd name="T101" fmla="*/ 125 h 136"/>
                  <a:gd name="T102" fmla="*/ 0 w 69"/>
                  <a:gd name="T103" fmla="*/ 125 h 136"/>
                  <a:gd name="T104" fmla="*/ 0 w 69"/>
                  <a:gd name="T105" fmla="*/ 125 h 136"/>
                  <a:gd name="T106" fmla="*/ 0 w 69"/>
                  <a:gd name="T107" fmla="*/ 125 h 136"/>
                  <a:gd name="T108" fmla="*/ 0 w 69"/>
                  <a:gd name="T109" fmla="*/ 125 h 136"/>
                  <a:gd name="T110" fmla="*/ 0 w 69"/>
                  <a:gd name="T111" fmla="*/ 125 h 136"/>
                  <a:gd name="T112" fmla="*/ 0 w 69"/>
                  <a:gd name="T113" fmla="*/ 125 h 136"/>
                  <a:gd name="T114" fmla="*/ 0 w 69"/>
                  <a:gd name="T115" fmla="*/ 12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6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5"/>
                    </a:moveTo>
                    <a:lnTo>
                      <a:pt x="8" y="131"/>
                    </a:lnTo>
                    <a:lnTo>
                      <a:pt x="21" y="134"/>
                    </a:lnTo>
                    <a:lnTo>
                      <a:pt x="35" y="136"/>
                    </a:lnTo>
                    <a:lnTo>
                      <a:pt x="48" y="134"/>
                    </a:lnTo>
                    <a:lnTo>
                      <a:pt x="62" y="131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2" y="131"/>
                    </a:lnTo>
                    <a:lnTo>
                      <a:pt x="48" y="134"/>
                    </a:lnTo>
                    <a:lnTo>
                      <a:pt x="35" y="134"/>
                    </a:lnTo>
                    <a:lnTo>
                      <a:pt x="21" y="134"/>
                    </a:lnTo>
                    <a:lnTo>
                      <a:pt x="8" y="131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94" name="Freeform 9123"/>
              <p:cNvSpPr>
                <a:spLocks noEditPoints="1"/>
              </p:cNvSpPr>
              <p:nvPr/>
            </p:nvSpPr>
            <p:spPr bwMode="auto">
              <a:xfrm>
                <a:off x="2017" y="3062"/>
                <a:ext cx="71" cy="134"/>
              </a:xfrm>
              <a:custGeom>
                <a:avLst/>
                <a:gdLst>
                  <a:gd name="T0" fmla="*/ 69 w 71"/>
                  <a:gd name="T1" fmla="*/ 11 h 134"/>
                  <a:gd name="T2" fmla="*/ 62 w 71"/>
                  <a:gd name="T3" fmla="*/ 6 h 134"/>
                  <a:gd name="T4" fmla="*/ 48 w 71"/>
                  <a:gd name="T5" fmla="*/ 2 h 134"/>
                  <a:gd name="T6" fmla="*/ 35 w 71"/>
                  <a:gd name="T7" fmla="*/ 0 h 134"/>
                  <a:gd name="T8" fmla="*/ 21 w 71"/>
                  <a:gd name="T9" fmla="*/ 2 h 134"/>
                  <a:gd name="T10" fmla="*/ 8 w 71"/>
                  <a:gd name="T11" fmla="*/ 6 h 134"/>
                  <a:gd name="T12" fmla="*/ 0 w 71"/>
                  <a:gd name="T13" fmla="*/ 11 h 134"/>
                  <a:gd name="T14" fmla="*/ 0 w 71"/>
                  <a:gd name="T15" fmla="*/ 11 h 134"/>
                  <a:gd name="T16" fmla="*/ 0 w 71"/>
                  <a:gd name="T17" fmla="*/ 11 h 134"/>
                  <a:gd name="T18" fmla="*/ 0 w 71"/>
                  <a:gd name="T19" fmla="*/ 11 h 134"/>
                  <a:gd name="T20" fmla="*/ 0 w 71"/>
                  <a:gd name="T21" fmla="*/ 11 h 134"/>
                  <a:gd name="T22" fmla="*/ 0 w 71"/>
                  <a:gd name="T23" fmla="*/ 11 h 134"/>
                  <a:gd name="T24" fmla="*/ 0 w 71"/>
                  <a:gd name="T25" fmla="*/ 11 h 134"/>
                  <a:gd name="T26" fmla="*/ 0 w 71"/>
                  <a:gd name="T27" fmla="*/ 11 h 134"/>
                  <a:gd name="T28" fmla="*/ 0 w 71"/>
                  <a:gd name="T29" fmla="*/ 11 h 134"/>
                  <a:gd name="T30" fmla="*/ 10 w 71"/>
                  <a:gd name="T31" fmla="*/ 6 h 134"/>
                  <a:gd name="T32" fmla="*/ 21 w 71"/>
                  <a:gd name="T33" fmla="*/ 2 h 134"/>
                  <a:gd name="T34" fmla="*/ 35 w 71"/>
                  <a:gd name="T35" fmla="*/ 2 h 134"/>
                  <a:gd name="T36" fmla="*/ 48 w 71"/>
                  <a:gd name="T37" fmla="*/ 2 h 134"/>
                  <a:gd name="T38" fmla="*/ 62 w 71"/>
                  <a:gd name="T39" fmla="*/ 6 h 134"/>
                  <a:gd name="T40" fmla="*/ 71 w 71"/>
                  <a:gd name="T41" fmla="*/ 11 h 134"/>
                  <a:gd name="T42" fmla="*/ 71 w 71"/>
                  <a:gd name="T43" fmla="*/ 11 h 134"/>
                  <a:gd name="T44" fmla="*/ 71 w 71"/>
                  <a:gd name="T45" fmla="*/ 11 h 134"/>
                  <a:gd name="T46" fmla="*/ 71 w 71"/>
                  <a:gd name="T47" fmla="*/ 11 h 134"/>
                  <a:gd name="T48" fmla="*/ 69 w 71"/>
                  <a:gd name="T49" fmla="*/ 11 h 134"/>
                  <a:gd name="T50" fmla="*/ 69 w 71"/>
                  <a:gd name="T51" fmla="*/ 11 h 134"/>
                  <a:gd name="T52" fmla="*/ 69 w 71"/>
                  <a:gd name="T53" fmla="*/ 11 h 134"/>
                  <a:gd name="T54" fmla="*/ 69 w 71"/>
                  <a:gd name="T55" fmla="*/ 11 h 134"/>
                  <a:gd name="T56" fmla="*/ 69 w 71"/>
                  <a:gd name="T57" fmla="*/ 11 h 134"/>
                  <a:gd name="T58" fmla="*/ 0 w 71"/>
                  <a:gd name="T59" fmla="*/ 125 h 134"/>
                  <a:gd name="T60" fmla="*/ 8 w 71"/>
                  <a:gd name="T61" fmla="*/ 131 h 134"/>
                  <a:gd name="T62" fmla="*/ 21 w 71"/>
                  <a:gd name="T63" fmla="*/ 134 h 134"/>
                  <a:gd name="T64" fmla="*/ 35 w 71"/>
                  <a:gd name="T65" fmla="*/ 134 h 134"/>
                  <a:gd name="T66" fmla="*/ 48 w 71"/>
                  <a:gd name="T67" fmla="*/ 134 h 134"/>
                  <a:gd name="T68" fmla="*/ 62 w 71"/>
                  <a:gd name="T69" fmla="*/ 131 h 134"/>
                  <a:gd name="T70" fmla="*/ 69 w 71"/>
                  <a:gd name="T71" fmla="*/ 125 h 134"/>
                  <a:gd name="T72" fmla="*/ 69 w 71"/>
                  <a:gd name="T73" fmla="*/ 125 h 134"/>
                  <a:gd name="T74" fmla="*/ 69 w 71"/>
                  <a:gd name="T75" fmla="*/ 125 h 134"/>
                  <a:gd name="T76" fmla="*/ 69 w 71"/>
                  <a:gd name="T77" fmla="*/ 125 h 134"/>
                  <a:gd name="T78" fmla="*/ 69 w 71"/>
                  <a:gd name="T79" fmla="*/ 125 h 134"/>
                  <a:gd name="T80" fmla="*/ 71 w 71"/>
                  <a:gd name="T81" fmla="*/ 125 h 134"/>
                  <a:gd name="T82" fmla="*/ 71 w 71"/>
                  <a:gd name="T83" fmla="*/ 125 h 134"/>
                  <a:gd name="T84" fmla="*/ 71 w 71"/>
                  <a:gd name="T85" fmla="*/ 125 h 134"/>
                  <a:gd name="T86" fmla="*/ 71 w 71"/>
                  <a:gd name="T87" fmla="*/ 125 h 134"/>
                  <a:gd name="T88" fmla="*/ 62 w 71"/>
                  <a:gd name="T89" fmla="*/ 131 h 134"/>
                  <a:gd name="T90" fmla="*/ 48 w 71"/>
                  <a:gd name="T91" fmla="*/ 134 h 134"/>
                  <a:gd name="T92" fmla="*/ 35 w 71"/>
                  <a:gd name="T93" fmla="*/ 134 h 134"/>
                  <a:gd name="T94" fmla="*/ 21 w 71"/>
                  <a:gd name="T95" fmla="*/ 134 h 134"/>
                  <a:gd name="T96" fmla="*/ 10 w 71"/>
                  <a:gd name="T97" fmla="*/ 131 h 134"/>
                  <a:gd name="T98" fmla="*/ 0 w 71"/>
                  <a:gd name="T99" fmla="*/ 125 h 134"/>
                  <a:gd name="T100" fmla="*/ 0 w 71"/>
                  <a:gd name="T101" fmla="*/ 125 h 134"/>
                  <a:gd name="T102" fmla="*/ 0 w 71"/>
                  <a:gd name="T103" fmla="*/ 125 h 134"/>
                  <a:gd name="T104" fmla="*/ 0 w 71"/>
                  <a:gd name="T105" fmla="*/ 125 h 134"/>
                  <a:gd name="T106" fmla="*/ 0 w 71"/>
                  <a:gd name="T107" fmla="*/ 125 h 134"/>
                  <a:gd name="T108" fmla="*/ 0 w 71"/>
                  <a:gd name="T109" fmla="*/ 125 h 134"/>
                  <a:gd name="T110" fmla="*/ 0 w 71"/>
                  <a:gd name="T111" fmla="*/ 125 h 134"/>
                  <a:gd name="T112" fmla="*/ 0 w 71"/>
                  <a:gd name="T113" fmla="*/ 125 h 134"/>
                  <a:gd name="T114" fmla="*/ 0 w 71"/>
                  <a:gd name="T115" fmla="*/ 125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1" h="134">
                    <a:moveTo>
                      <a:pt x="69" y="11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0" y="6"/>
                    </a:lnTo>
                    <a:lnTo>
                      <a:pt x="21" y="2"/>
                    </a:lnTo>
                    <a:lnTo>
                      <a:pt x="35" y="2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71" y="11"/>
                    </a:lnTo>
                    <a:lnTo>
                      <a:pt x="71" y="11"/>
                    </a:lnTo>
                    <a:lnTo>
                      <a:pt x="71" y="11"/>
                    </a:lnTo>
                    <a:lnTo>
                      <a:pt x="71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close/>
                    <a:moveTo>
                      <a:pt x="0" y="125"/>
                    </a:moveTo>
                    <a:lnTo>
                      <a:pt x="8" y="131"/>
                    </a:lnTo>
                    <a:lnTo>
                      <a:pt x="21" y="134"/>
                    </a:lnTo>
                    <a:lnTo>
                      <a:pt x="35" y="134"/>
                    </a:lnTo>
                    <a:lnTo>
                      <a:pt x="48" y="134"/>
                    </a:lnTo>
                    <a:lnTo>
                      <a:pt x="62" y="131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62" y="131"/>
                    </a:lnTo>
                    <a:lnTo>
                      <a:pt x="48" y="134"/>
                    </a:lnTo>
                    <a:lnTo>
                      <a:pt x="35" y="134"/>
                    </a:lnTo>
                    <a:lnTo>
                      <a:pt x="21" y="134"/>
                    </a:lnTo>
                    <a:lnTo>
                      <a:pt x="10" y="131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95" name="Freeform 9124"/>
              <p:cNvSpPr>
                <a:spLocks noEditPoints="1"/>
              </p:cNvSpPr>
              <p:nvPr/>
            </p:nvSpPr>
            <p:spPr bwMode="auto">
              <a:xfrm>
                <a:off x="2017" y="3064"/>
                <a:ext cx="71" cy="132"/>
              </a:xfrm>
              <a:custGeom>
                <a:avLst/>
                <a:gdLst>
                  <a:gd name="T0" fmla="*/ 71 w 71"/>
                  <a:gd name="T1" fmla="*/ 9 h 132"/>
                  <a:gd name="T2" fmla="*/ 62 w 71"/>
                  <a:gd name="T3" fmla="*/ 4 h 132"/>
                  <a:gd name="T4" fmla="*/ 48 w 71"/>
                  <a:gd name="T5" fmla="*/ 0 h 132"/>
                  <a:gd name="T6" fmla="*/ 35 w 71"/>
                  <a:gd name="T7" fmla="*/ 0 h 132"/>
                  <a:gd name="T8" fmla="*/ 21 w 71"/>
                  <a:gd name="T9" fmla="*/ 0 h 132"/>
                  <a:gd name="T10" fmla="*/ 10 w 71"/>
                  <a:gd name="T11" fmla="*/ 4 h 132"/>
                  <a:gd name="T12" fmla="*/ 0 w 71"/>
                  <a:gd name="T13" fmla="*/ 9 h 132"/>
                  <a:gd name="T14" fmla="*/ 0 w 71"/>
                  <a:gd name="T15" fmla="*/ 9 h 132"/>
                  <a:gd name="T16" fmla="*/ 0 w 71"/>
                  <a:gd name="T17" fmla="*/ 9 h 132"/>
                  <a:gd name="T18" fmla="*/ 0 w 71"/>
                  <a:gd name="T19" fmla="*/ 9 h 132"/>
                  <a:gd name="T20" fmla="*/ 0 w 71"/>
                  <a:gd name="T21" fmla="*/ 9 h 132"/>
                  <a:gd name="T22" fmla="*/ 0 w 71"/>
                  <a:gd name="T23" fmla="*/ 9 h 132"/>
                  <a:gd name="T24" fmla="*/ 0 w 71"/>
                  <a:gd name="T25" fmla="*/ 9 h 132"/>
                  <a:gd name="T26" fmla="*/ 0 w 71"/>
                  <a:gd name="T27" fmla="*/ 9 h 132"/>
                  <a:gd name="T28" fmla="*/ 0 w 71"/>
                  <a:gd name="T29" fmla="*/ 9 h 132"/>
                  <a:gd name="T30" fmla="*/ 10 w 71"/>
                  <a:gd name="T31" fmla="*/ 4 h 132"/>
                  <a:gd name="T32" fmla="*/ 21 w 71"/>
                  <a:gd name="T33" fmla="*/ 0 h 132"/>
                  <a:gd name="T34" fmla="*/ 35 w 71"/>
                  <a:gd name="T35" fmla="*/ 0 h 132"/>
                  <a:gd name="T36" fmla="*/ 48 w 71"/>
                  <a:gd name="T37" fmla="*/ 0 h 132"/>
                  <a:gd name="T38" fmla="*/ 62 w 71"/>
                  <a:gd name="T39" fmla="*/ 4 h 132"/>
                  <a:gd name="T40" fmla="*/ 71 w 71"/>
                  <a:gd name="T41" fmla="*/ 9 h 132"/>
                  <a:gd name="T42" fmla="*/ 71 w 71"/>
                  <a:gd name="T43" fmla="*/ 9 h 132"/>
                  <a:gd name="T44" fmla="*/ 71 w 71"/>
                  <a:gd name="T45" fmla="*/ 9 h 132"/>
                  <a:gd name="T46" fmla="*/ 71 w 71"/>
                  <a:gd name="T47" fmla="*/ 9 h 132"/>
                  <a:gd name="T48" fmla="*/ 71 w 71"/>
                  <a:gd name="T49" fmla="*/ 9 h 132"/>
                  <a:gd name="T50" fmla="*/ 71 w 71"/>
                  <a:gd name="T51" fmla="*/ 9 h 132"/>
                  <a:gd name="T52" fmla="*/ 71 w 71"/>
                  <a:gd name="T53" fmla="*/ 9 h 132"/>
                  <a:gd name="T54" fmla="*/ 71 w 71"/>
                  <a:gd name="T55" fmla="*/ 9 h 132"/>
                  <a:gd name="T56" fmla="*/ 71 w 71"/>
                  <a:gd name="T57" fmla="*/ 9 h 132"/>
                  <a:gd name="T58" fmla="*/ 0 w 71"/>
                  <a:gd name="T59" fmla="*/ 123 h 132"/>
                  <a:gd name="T60" fmla="*/ 10 w 71"/>
                  <a:gd name="T61" fmla="*/ 129 h 132"/>
                  <a:gd name="T62" fmla="*/ 21 w 71"/>
                  <a:gd name="T63" fmla="*/ 132 h 132"/>
                  <a:gd name="T64" fmla="*/ 35 w 71"/>
                  <a:gd name="T65" fmla="*/ 132 h 132"/>
                  <a:gd name="T66" fmla="*/ 48 w 71"/>
                  <a:gd name="T67" fmla="*/ 132 h 132"/>
                  <a:gd name="T68" fmla="*/ 62 w 71"/>
                  <a:gd name="T69" fmla="*/ 129 h 132"/>
                  <a:gd name="T70" fmla="*/ 71 w 71"/>
                  <a:gd name="T71" fmla="*/ 123 h 132"/>
                  <a:gd name="T72" fmla="*/ 71 w 71"/>
                  <a:gd name="T73" fmla="*/ 123 h 132"/>
                  <a:gd name="T74" fmla="*/ 71 w 71"/>
                  <a:gd name="T75" fmla="*/ 123 h 132"/>
                  <a:gd name="T76" fmla="*/ 71 w 71"/>
                  <a:gd name="T77" fmla="*/ 123 h 132"/>
                  <a:gd name="T78" fmla="*/ 71 w 71"/>
                  <a:gd name="T79" fmla="*/ 123 h 132"/>
                  <a:gd name="T80" fmla="*/ 71 w 71"/>
                  <a:gd name="T81" fmla="*/ 123 h 132"/>
                  <a:gd name="T82" fmla="*/ 71 w 71"/>
                  <a:gd name="T83" fmla="*/ 123 h 132"/>
                  <a:gd name="T84" fmla="*/ 71 w 71"/>
                  <a:gd name="T85" fmla="*/ 123 h 132"/>
                  <a:gd name="T86" fmla="*/ 71 w 71"/>
                  <a:gd name="T87" fmla="*/ 123 h 132"/>
                  <a:gd name="T88" fmla="*/ 62 w 71"/>
                  <a:gd name="T89" fmla="*/ 127 h 132"/>
                  <a:gd name="T90" fmla="*/ 48 w 71"/>
                  <a:gd name="T91" fmla="*/ 131 h 132"/>
                  <a:gd name="T92" fmla="*/ 35 w 71"/>
                  <a:gd name="T93" fmla="*/ 132 h 132"/>
                  <a:gd name="T94" fmla="*/ 21 w 71"/>
                  <a:gd name="T95" fmla="*/ 131 h 132"/>
                  <a:gd name="T96" fmla="*/ 10 w 71"/>
                  <a:gd name="T97" fmla="*/ 127 h 132"/>
                  <a:gd name="T98" fmla="*/ 0 w 71"/>
                  <a:gd name="T99" fmla="*/ 123 h 132"/>
                  <a:gd name="T100" fmla="*/ 0 w 71"/>
                  <a:gd name="T101" fmla="*/ 123 h 132"/>
                  <a:gd name="T102" fmla="*/ 0 w 71"/>
                  <a:gd name="T103" fmla="*/ 123 h 132"/>
                  <a:gd name="T104" fmla="*/ 0 w 71"/>
                  <a:gd name="T105" fmla="*/ 123 h 132"/>
                  <a:gd name="T106" fmla="*/ 0 w 71"/>
                  <a:gd name="T107" fmla="*/ 123 h 132"/>
                  <a:gd name="T108" fmla="*/ 0 w 71"/>
                  <a:gd name="T109" fmla="*/ 123 h 132"/>
                  <a:gd name="T110" fmla="*/ 0 w 71"/>
                  <a:gd name="T111" fmla="*/ 123 h 132"/>
                  <a:gd name="T112" fmla="*/ 0 w 71"/>
                  <a:gd name="T113" fmla="*/ 123 h 132"/>
                  <a:gd name="T114" fmla="*/ 0 w 71"/>
                  <a:gd name="T115" fmla="*/ 123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1" h="132">
                    <a:moveTo>
                      <a:pt x="71" y="9"/>
                    </a:moveTo>
                    <a:lnTo>
                      <a:pt x="62" y="4"/>
                    </a:lnTo>
                    <a:lnTo>
                      <a:pt x="48" y="0"/>
                    </a:lnTo>
                    <a:lnTo>
                      <a:pt x="35" y="0"/>
                    </a:lnTo>
                    <a:lnTo>
                      <a:pt x="21" y="0"/>
                    </a:lnTo>
                    <a:lnTo>
                      <a:pt x="10" y="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0" y="4"/>
                    </a:lnTo>
                    <a:lnTo>
                      <a:pt x="21" y="0"/>
                    </a:lnTo>
                    <a:lnTo>
                      <a:pt x="35" y="0"/>
                    </a:lnTo>
                    <a:lnTo>
                      <a:pt x="48" y="0"/>
                    </a:lnTo>
                    <a:lnTo>
                      <a:pt x="62" y="4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close/>
                    <a:moveTo>
                      <a:pt x="0" y="123"/>
                    </a:moveTo>
                    <a:lnTo>
                      <a:pt x="10" y="129"/>
                    </a:lnTo>
                    <a:lnTo>
                      <a:pt x="21" y="132"/>
                    </a:lnTo>
                    <a:lnTo>
                      <a:pt x="35" y="132"/>
                    </a:lnTo>
                    <a:lnTo>
                      <a:pt x="48" y="132"/>
                    </a:lnTo>
                    <a:lnTo>
                      <a:pt x="62" y="129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62" y="127"/>
                    </a:lnTo>
                    <a:lnTo>
                      <a:pt x="48" y="131"/>
                    </a:lnTo>
                    <a:lnTo>
                      <a:pt x="35" y="132"/>
                    </a:lnTo>
                    <a:lnTo>
                      <a:pt x="21" y="131"/>
                    </a:lnTo>
                    <a:lnTo>
                      <a:pt x="10" y="127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3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96" name="Freeform 9125"/>
              <p:cNvSpPr>
                <a:spLocks noEditPoints="1"/>
              </p:cNvSpPr>
              <p:nvPr/>
            </p:nvSpPr>
            <p:spPr bwMode="auto">
              <a:xfrm>
                <a:off x="2015" y="3064"/>
                <a:ext cx="73" cy="132"/>
              </a:xfrm>
              <a:custGeom>
                <a:avLst/>
                <a:gdLst>
                  <a:gd name="T0" fmla="*/ 73 w 73"/>
                  <a:gd name="T1" fmla="*/ 9 h 132"/>
                  <a:gd name="T2" fmla="*/ 64 w 73"/>
                  <a:gd name="T3" fmla="*/ 4 h 132"/>
                  <a:gd name="T4" fmla="*/ 50 w 73"/>
                  <a:gd name="T5" fmla="*/ 0 h 132"/>
                  <a:gd name="T6" fmla="*/ 37 w 73"/>
                  <a:gd name="T7" fmla="*/ 0 h 132"/>
                  <a:gd name="T8" fmla="*/ 23 w 73"/>
                  <a:gd name="T9" fmla="*/ 0 h 132"/>
                  <a:gd name="T10" fmla="*/ 12 w 73"/>
                  <a:gd name="T11" fmla="*/ 4 h 132"/>
                  <a:gd name="T12" fmla="*/ 2 w 73"/>
                  <a:gd name="T13" fmla="*/ 9 h 132"/>
                  <a:gd name="T14" fmla="*/ 2 w 73"/>
                  <a:gd name="T15" fmla="*/ 9 h 132"/>
                  <a:gd name="T16" fmla="*/ 2 w 73"/>
                  <a:gd name="T17" fmla="*/ 9 h 132"/>
                  <a:gd name="T18" fmla="*/ 2 w 73"/>
                  <a:gd name="T19" fmla="*/ 9 h 132"/>
                  <a:gd name="T20" fmla="*/ 0 w 73"/>
                  <a:gd name="T21" fmla="*/ 9 h 132"/>
                  <a:gd name="T22" fmla="*/ 0 w 73"/>
                  <a:gd name="T23" fmla="*/ 9 h 132"/>
                  <a:gd name="T24" fmla="*/ 0 w 73"/>
                  <a:gd name="T25" fmla="*/ 9 h 132"/>
                  <a:gd name="T26" fmla="*/ 0 w 73"/>
                  <a:gd name="T27" fmla="*/ 9 h 132"/>
                  <a:gd name="T28" fmla="*/ 0 w 73"/>
                  <a:gd name="T29" fmla="*/ 11 h 132"/>
                  <a:gd name="T30" fmla="*/ 12 w 73"/>
                  <a:gd name="T31" fmla="*/ 6 h 132"/>
                  <a:gd name="T32" fmla="*/ 23 w 73"/>
                  <a:gd name="T33" fmla="*/ 2 h 132"/>
                  <a:gd name="T34" fmla="*/ 37 w 73"/>
                  <a:gd name="T35" fmla="*/ 0 h 132"/>
                  <a:gd name="T36" fmla="*/ 50 w 73"/>
                  <a:gd name="T37" fmla="*/ 2 h 132"/>
                  <a:gd name="T38" fmla="*/ 64 w 73"/>
                  <a:gd name="T39" fmla="*/ 6 h 132"/>
                  <a:gd name="T40" fmla="*/ 73 w 73"/>
                  <a:gd name="T41" fmla="*/ 11 h 132"/>
                  <a:gd name="T42" fmla="*/ 73 w 73"/>
                  <a:gd name="T43" fmla="*/ 9 h 132"/>
                  <a:gd name="T44" fmla="*/ 73 w 73"/>
                  <a:gd name="T45" fmla="*/ 9 h 132"/>
                  <a:gd name="T46" fmla="*/ 73 w 73"/>
                  <a:gd name="T47" fmla="*/ 9 h 132"/>
                  <a:gd name="T48" fmla="*/ 73 w 73"/>
                  <a:gd name="T49" fmla="*/ 9 h 132"/>
                  <a:gd name="T50" fmla="*/ 73 w 73"/>
                  <a:gd name="T51" fmla="*/ 9 h 132"/>
                  <a:gd name="T52" fmla="*/ 73 w 73"/>
                  <a:gd name="T53" fmla="*/ 9 h 132"/>
                  <a:gd name="T54" fmla="*/ 73 w 73"/>
                  <a:gd name="T55" fmla="*/ 9 h 132"/>
                  <a:gd name="T56" fmla="*/ 73 w 73"/>
                  <a:gd name="T57" fmla="*/ 9 h 132"/>
                  <a:gd name="T58" fmla="*/ 2 w 73"/>
                  <a:gd name="T59" fmla="*/ 123 h 132"/>
                  <a:gd name="T60" fmla="*/ 12 w 73"/>
                  <a:gd name="T61" fmla="*/ 127 h 132"/>
                  <a:gd name="T62" fmla="*/ 23 w 73"/>
                  <a:gd name="T63" fmla="*/ 131 h 132"/>
                  <a:gd name="T64" fmla="*/ 37 w 73"/>
                  <a:gd name="T65" fmla="*/ 132 h 132"/>
                  <a:gd name="T66" fmla="*/ 50 w 73"/>
                  <a:gd name="T67" fmla="*/ 131 h 132"/>
                  <a:gd name="T68" fmla="*/ 64 w 73"/>
                  <a:gd name="T69" fmla="*/ 127 h 132"/>
                  <a:gd name="T70" fmla="*/ 73 w 73"/>
                  <a:gd name="T71" fmla="*/ 123 h 132"/>
                  <a:gd name="T72" fmla="*/ 73 w 73"/>
                  <a:gd name="T73" fmla="*/ 123 h 132"/>
                  <a:gd name="T74" fmla="*/ 73 w 73"/>
                  <a:gd name="T75" fmla="*/ 121 h 132"/>
                  <a:gd name="T76" fmla="*/ 73 w 73"/>
                  <a:gd name="T77" fmla="*/ 121 h 132"/>
                  <a:gd name="T78" fmla="*/ 73 w 73"/>
                  <a:gd name="T79" fmla="*/ 121 h 132"/>
                  <a:gd name="T80" fmla="*/ 73 w 73"/>
                  <a:gd name="T81" fmla="*/ 121 h 132"/>
                  <a:gd name="T82" fmla="*/ 73 w 73"/>
                  <a:gd name="T83" fmla="*/ 121 h 132"/>
                  <a:gd name="T84" fmla="*/ 73 w 73"/>
                  <a:gd name="T85" fmla="*/ 121 h 132"/>
                  <a:gd name="T86" fmla="*/ 73 w 73"/>
                  <a:gd name="T87" fmla="*/ 121 h 132"/>
                  <a:gd name="T88" fmla="*/ 64 w 73"/>
                  <a:gd name="T89" fmla="*/ 127 h 132"/>
                  <a:gd name="T90" fmla="*/ 50 w 73"/>
                  <a:gd name="T91" fmla="*/ 131 h 132"/>
                  <a:gd name="T92" fmla="*/ 37 w 73"/>
                  <a:gd name="T93" fmla="*/ 132 h 132"/>
                  <a:gd name="T94" fmla="*/ 23 w 73"/>
                  <a:gd name="T95" fmla="*/ 131 h 132"/>
                  <a:gd name="T96" fmla="*/ 12 w 73"/>
                  <a:gd name="T97" fmla="*/ 127 h 132"/>
                  <a:gd name="T98" fmla="*/ 0 w 73"/>
                  <a:gd name="T99" fmla="*/ 121 h 132"/>
                  <a:gd name="T100" fmla="*/ 0 w 73"/>
                  <a:gd name="T101" fmla="*/ 121 h 132"/>
                  <a:gd name="T102" fmla="*/ 0 w 73"/>
                  <a:gd name="T103" fmla="*/ 121 h 132"/>
                  <a:gd name="T104" fmla="*/ 0 w 73"/>
                  <a:gd name="T105" fmla="*/ 121 h 132"/>
                  <a:gd name="T106" fmla="*/ 0 w 73"/>
                  <a:gd name="T107" fmla="*/ 121 h 132"/>
                  <a:gd name="T108" fmla="*/ 0 w 73"/>
                  <a:gd name="T109" fmla="*/ 121 h 132"/>
                  <a:gd name="T110" fmla="*/ 2 w 73"/>
                  <a:gd name="T111" fmla="*/ 121 h 132"/>
                  <a:gd name="T112" fmla="*/ 2 w 73"/>
                  <a:gd name="T113" fmla="*/ 123 h 132"/>
                  <a:gd name="T114" fmla="*/ 2 w 73"/>
                  <a:gd name="T115" fmla="*/ 123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2">
                    <a:moveTo>
                      <a:pt x="73" y="9"/>
                    </a:moveTo>
                    <a:lnTo>
                      <a:pt x="64" y="4"/>
                    </a:lnTo>
                    <a:lnTo>
                      <a:pt x="50" y="0"/>
                    </a:lnTo>
                    <a:lnTo>
                      <a:pt x="37" y="0"/>
                    </a:lnTo>
                    <a:lnTo>
                      <a:pt x="23" y="0"/>
                    </a:lnTo>
                    <a:lnTo>
                      <a:pt x="12" y="4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4" y="6"/>
                    </a:lnTo>
                    <a:lnTo>
                      <a:pt x="73" y="11"/>
                    </a:lnTo>
                    <a:lnTo>
                      <a:pt x="73" y="9"/>
                    </a:lnTo>
                    <a:lnTo>
                      <a:pt x="73" y="9"/>
                    </a:lnTo>
                    <a:lnTo>
                      <a:pt x="73" y="9"/>
                    </a:lnTo>
                    <a:lnTo>
                      <a:pt x="73" y="9"/>
                    </a:lnTo>
                    <a:lnTo>
                      <a:pt x="73" y="9"/>
                    </a:lnTo>
                    <a:lnTo>
                      <a:pt x="73" y="9"/>
                    </a:lnTo>
                    <a:lnTo>
                      <a:pt x="73" y="9"/>
                    </a:lnTo>
                    <a:lnTo>
                      <a:pt x="73" y="9"/>
                    </a:lnTo>
                    <a:close/>
                    <a:moveTo>
                      <a:pt x="2" y="123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2"/>
                    </a:lnTo>
                    <a:lnTo>
                      <a:pt x="50" y="131"/>
                    </a:lnTo>
                    <a:lnTo>
                      <a:pt x="64" y="127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64" y="127"/>
                    </a:lnTo>
                    <a:lnTo>
                      <a:pt x="50" y="131"/>
                    </a:lnTo>
                    <a:lnTo>
                      <a:pt x="37" y="132"/>
                    </a:lnTo>
                    <a:lnTo>
                      <a:pt x="23" y="131"/>
                    </a:lnTo>
                    <a:lnTo>
                      <a:pt x="12" y="127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2" y="123"/>
                    </a:lnTo>
                    <a:close/>
                  </a:path>
                </a:pathLst>
              </a:custGeom>
              <a:solidFill>
                <a:srgbClr val="FF3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97" name="Freeform 9126"/>
              <p:cNvSpPr>
                <a:spLocks noEditPoints="1"/>
              </p:cNvSpPr>
              <p:nvPr/>
            </p:nvSpPr>
            <p:spPr bwMode="auto">
              <a:xfrm>
                <a:off x="2015" y="3064"/>
                <a:ext cx="73" cy="132"/>
              </a:xfrm>
              <a:custGeom>
                <a:avLst/>
                <a:gdLst>
                  <a:gd name="T0" fmla="*/ 73 w 73"/>
                  <a:gd name="T1" fmla="*/ 11 h 132"/>
                  <a:gd name="T2" fmla="*/ 64 w 73"/>
                  <a:gd name="T3" fmla="*/ 6 h 132"/>
                  <a:gd name="T4" fmla="*/ 50 w 73"/>
                  <a:gd name="T5" fmla="*/ 2 h 132"/>
                  <a:gd name="T6" fmla="*/ 37 w 73"/>
                  <a:gd name="T7" fmla="*/ 0 h 132"/>
                  <a:gd name="T8" fmla="*/ 23 w 73"/>
                  <a:gd name="T9" fmla="*/ 2 h 132"/>
                  <a:gd name="T10" fmla="*/ 12 w 73"/>
                  <a:gd name="T11" fmla="*/ 6 h 132"/>
                  <a:gd name="T12" fmla="*/ 0 w 73"/>
                  <a:gd name="T13" fmla="*/ 11 h 132"/>
                  <a:gd name="T14" fmla="*/ 0 w 73"/>
                  <a:gd name="T15" fmla="*/ 11 h 132"/>
                  <a:gd name="T16" fmla="*/ 0 w 73"/>
                  <a:gd name="T17" fmla="*/ 11 h 132"/>
                  <a:gd name="T18" fmla="*/ 0 w 73"/>
                  <a:gd name="T19" fmla="*/ 11 h 132"/>
                  <a:gd name="T20" fmla="*/ 0 w 73"/>
                  <a:gd name="T21" fmla="*/ 11 h 132"/>
                  <a:gd name="T22" fmla="*/ 0 w 73"/>
                  <a:gd name="T23" fmla="*/ 11 h 132"/>
                  <a:gd name="T24" fmla="*/ 0 w 73"/>
                  <a:gd name="T25" fmla="*/ 11 h 132"/>
                  <a:gd name="T26" fmla="*/ 0 w 73"/>
                  <a:gd name="T27" fmla="*/ 11 h 132"/>
                  <a:gd name="T28" fmla="*/ 0 w 73"/>
                  <a:gd name="T29" fmla="*/ 11 h 132"/>
                  <a:gd name="T30" fmla="*/ 12 w 73"/>
                  <a:gd name="T31" fmla="*/ 6 h 132"/>
                  <a:gd name="T32" fmla="*/ 23 w 73"/>
                  <a:gd name="T33" fmla="*/ 2 h 132"/>
                  <a:gd name="T34" fmla="*/ 37 w 73"/>
                  <a:gd name="T35" fmla="*/ 0 h 132"/>
                  <a:gd name="T36" fmla="*/ 50 w 73"/>
                  <a:gd name="T37" fmla="*/ 2 h 132"/>
                  <a:gd name="T38" fmla="*/ 62 w 73"/>
                  <a:gd name="T39" fmla="*/ 6 h 132"/>
                  <a:gd name="T40" fmla="*/ 73 w 73"/>
                  <a:gd name="T41" fmla="*/ 11 h 132"/>
                  <a:gd name="T42" fmla="*/ 73 w 73"/>
                  <a:gd name="T43" fmla="*/ 11 h 132"/>
                  <a:gd name="T44" fmla="*/ 73 w 73"/>
                  <a:gd name="T45" fmla="*/ 11 h 132"/>
                  <a:gd name="T46" fmla="*/ 73 w 73"/>
                  <a:gd name="T47" fmla="*/ 11 h 132"/>
                  <a:gd name="T48" fmla="*/ 73 w 73"/>
                  <a:gd name="T49" fmla="*/ 11 h 132"/>
                  <a:gd name="T50" fmla="*/ 73 w 73"/>
                  <a:gd name="T51" fmla="*/ 11 h 132"/>
                  <a:gd name="T52" fmla="*/ 73 w 73"/>
                  <a:gd name="T53" fmla="*/ 11 h 132"/>
                  <a:gd name="T54" fmla="*/ 73 w 73"/>
                  <a:gd name="T55" fmla="*/ 11 h 132"/>
                  <a:gd name="T56" fmla="*/ 73 w 73"/>
                  <a:gd name="T57" fmla="*/ 11 h 132"/>
                  <a:gd name="T58" fmla="*/ 0 w 73"/>
                  <a:gd name="T59" fmla="*/ 121 h 132"/>
                  <a:gd name="T60" fmla="*/ 12 w 73"/>
                  <a:gd name="T61" fmla="*/ 127 h 132"/>
                  <a:gd name="T62" fmla="*/ 23 w 73"/>
                  <a:gd name="T63" fmla="*/ 131 h 132"/>
                  <a:gd name="T64" fmla="*/ 37 w 73"/>
                  <a:gd name="T65" fmla="*/ 132 h 132"/>
                  <a:gd name="T66" fmla="*/ 50 w 73"/>
                  <a:gd name="T67" fmla="*/ 131 h 132"/>
                  <a:gd name="T68" fmla="*/ 64 w 73"/>
                  <a:gd name="T69" fmla="*/ 127 h 132"/>
                  <a:gd name="T70" fmla="*/ 73 w 73"/>
                  <a:gd name="T71" fmla="*/ 121 h 132"/>
                  <a:gd name="T72" fmla="*/ 73 w 73"/>
                  <a:gd name="T73" fmla="*/ 121 h 132"/>
                  <a:gd name="T74" fmla="*/ 73 w 73"/>
                  <a:gd name="T75" fmla="*/ 121 h 132"/>
                  <a:gd name="T76" fmla="*/ 73 w 73"/>
                  <a:gd name="T77" fmla="*/ 121 h 132"/>
                  <a:gd name="T78" fmla="*/ 73 w 73"/>
                  <a:gd name="T79" fmla="*/ 121 h 132"/>
                  <a:gd name="T80" fmla="*/ 73 w 73"/>
                  <a:gd name="T81" fmla="*/ 121 h 132"/>
                  <a:gd name="T82" fmla="*/ 73 w 73"/>
                  <a:gd name="T83" fmla="*/ 121 h 132"/>
                  <a:gd name="T84" fmla="*/ 73 w 73"/>
                  <a:gd name="T85" fmla="*/ 121 h 132"/>
                  <a:gd name="T86" fmla="*/ 73 w 73"/>
                  <a:gd name="T87" fmla="*/ 121 h 132"/>
                  <a:gd name="T88" fmla="*/ 62 w 73"/>
                  <a:gd name="T89" fmla="*/ 127 h 132"/>
                  <a:gd name="T90" fmla="*/ 50 w 73"/>
                  <a:gd name="T91" fmla="*/ 131 h 132"/>
                  <a:gd name="T92" fmla="*/ 37 w 73"/>
                  <a:gd name="T93" fmla="*/ 132 h 132"/>
                  <a:gd name="T94" fmla="*/ 23 w 73"/>
                  <a:gd name="T95" fmla="*/ 131 h 132"/>
                  <a:gd name="T96" fmla="*/ 12 w 73"/>
                  <a:gd name="T97" fmla="*/ 127 h 132"/>
                  <a:gd name="T98" fmla="*/ 0 w 73"/>
                  <a:gd name="T99" fmla="*/ 121 h 132"/>
                  <a:gd name="T100" fmla="*/ 0 w 73"/>
                  <a:gd name="T101" fmla="*/ 121 h 132"/>
                  <a:gd name="T102" fmla="*/ 0 w 73"/>
                  <a:gd name="T103" fmla="*/ 121 h 132"/>
                  <a:gd name="T104" fmla="*/ 0 w 73"/>
                  <a:gd name="T105" fmla="*/ 121 h 132"/>
                  <a:gd name="T106" fmla="*/ 0 w 73"/>
                  <a:gd name="T107" fmla="*/ 121 h 132"/>
                  <a:gd name="T108" fmla="*/ 0 w 73"/>
                  <a:gd name="T109" fmla="*/ 121 h 132"/>
                  <a:gd name="T110" fmla="*/ 0 w 73"/>
                  <a:gd name="T111" fmla="*/ 121 h 132"/>
                  <a:gd name="T112" fmla="*/ 0 w 73"/>
                  <a:gd name="T113" fmla="*/ 121 h 132"/>
                  <a:gd name="T114" fmla="*/ 0 w 73"/>
                  <a:gd name="T115" fmla="*/ 12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2">
                    <a:moveTo>
                      <a:pt x="73" y="11"/>
                    </a:moveTo>
                    <a:lnTo>
                      <a:pt x="64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close/>
                    <a:moveTo>
                      <a:pt x="0" y="121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2"/>
                    </a:lnTo>
                    <a:lnTo>
                      <a:pt x="50" y="131"/>
                    </a:lnTo>
                    <a:lnTo>
                      <a:pt x="64" y="127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62" y="127"/>
                    </a:lnTo>
                    <a:lnTo>
                      <a:pt x="50" y="131"/>
                    </a:lnTo>
                    <a:lnTo>
                      <a:pt x="37" y="132"/>
                    </a:lnTo>
                    <a:lnTo>
                      <a:pt x="23" y="131"/>
                    </a:lnTo>
                    <a:lnTo>
                      <a:pt x="12" y="127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3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98" name="Freeform 9127"/>
              <p:cNvSpPr>
                <a:spLocks noEditPoints="1"/>
              </p:cNvSpPr>
              <p:nvPr/>
            </p:nvSpPr>
            <p:spPr bwMode="auto">
              <a:xfrm>
                <a:off x="2015" y="3064"/>
                <a:ext cx="73" cy="132"/>
              </a:xfrm>
              <a:custGeom>
                <a:avLst/>
                <a:gdLst>
                  <a:gd name="T0" fmla="*/ 73 w 73"/>
                  <a:gd name="T1" fmla="*/ 11 h 132"/>
                  <a:gd name="T2" fmla="*/ 62 w 73"/>
                  <a:gd name="T3" fmla="*/ 6 h 132"/>
                  <a:gd name="T4" fmla="*/ 50 w 73"/>
                  <a:gd name="T5" fmla="*/ 2 h 132"/>
                  <a:gd name="T6" fmla="*/ 37 w 73"/>
                  <a:gd name="T7" fmla="*/ 0 h 132"/>
                  <a:gd name="T8" fmla="*/ 23 w 73"/>
                  <a:gd name="T9" fmla="*/ 2 h 132"/>
                  <a:gd name="T10" fmla="*/ 12 w 73"/>
                  <a:gd name="T11" fmla="*/ 6 h 132"/>
                  <a:gd name="T12" fmla="*/ 0 w 73"/>
                  <a:gd name="T13" fmla="*/ 11 h 132"/>
                  <a:gd name="T14" fmla="*/ 0 w 73"/>
                  <a:gd name="T15" fmla="*/ 11 h 132"/>
                  <a:gd name="T16" fmla="*/ 0 w 73"/>
                  <a:gd name="T17" fmla="*/ 11 h 132"/>
                  <a:gd name="T18" fmla="*/ 0 w 73"/>
                  <a:gd name="T19" fmla="*/ 11 h 132"/>
                  <a:gd name="T20" fmla="*/ 0 w 73"/>
                  <a:gd name="T21" fmla="*/ 11 h 132"/>
                  <a:gd name="T22" fmla="*/ 0 w 73"/>
                  <a:gd name="T23" fmla="*/ 11 h 132"/>
                  <a:gd name="T24" fmla="*/ 0 w 73"/>
                  <a:gd name="T25" fmla="*/ 11 h 132"/>
                  <a:gd name="T26" fmla="*/ 0 w 73"/>
                  <a:gd name="T27" fmla="*/ 11 h 132"/>
                  <a:gd name="T28" fmla="*/ 0 w 73"/>
                  <a:gd name="T29" fmla="*/ 11 h 132"/>
                  <a:gd name="T30" fmla="*/ 12 w 73"/>
                  <a:gd name="T31" fmla="*/ 6 h 132"/>
                  <a:gd name="T32" fmla="*/ 23 w 73"/>
                  <a:gd name="T33" fmla="*/ 2 h 132"/>
                  <a:gd name="T34" fmla="*/ 37 w 73"/>
                  <a:gd name="T35" fmla="*/ 0 h 132"/>
                  <a:gd name="T36" fmla="*/ 50 w 73"/>
                  <a:gd name="T37" fmla="*/ 2 h 132"/>
                  <a:gd name="T38" fmla="*/ 62 w 73"/>
                  <a:gd name="T39" fmla="*/ 6 h 132"/>
                  <a:gd name="T40" fmla="*/ 73 w 73"/>
                  <a:gd name="T41" fmla="*/ 11 h 132"/>
                  <a:gd name="T42" fmla="*/ 73 w 73"/>
                  <a:gd name="T43" fmla="*/ 11 h 132"/>
                  <a:gd name="T44" fmla="*/ 73 w 73"/>
                  <a:gd name="T45" fmla="*/ 11 h 132"/>
                  <a:gd name="T46" fmla="*/ 73 w 73"/>
                  <a:gd name="T47" fmla="*/ 11 h 132"/>
                  <a:gd name="T48" fmla="*/ 73 w 73"/>
                  <a:gd name="T49" fmla="*/ 11 h 132"/>
                  <a:gd name="T50" fmla="*/ 73 w 73"/>
                  <a:gd name="T51" fmla="*/ 11 h 132"/>
                  <a:gd name="T52" fmla="*/ 73 w 73"/>
                  <a:gd name="T53" fmla="*/ 11 h 132"/>
                  <a:gd name="T54" fmla="*/ 73 w 73"/>
                  <a:gd name="T55" fmla="*/ 11 h 132"/>
                  <a:gd name="T56" fmla="*/ 73 w 73"/>
                  <a:gd name="T57" fmla="*/ 11 h 132"/>
                  <a:gd name="T58" fmla="*/ 0 w 73"/>
                  <a:gd name="T59" fmla="*/ 121 h 132"/>
                  <a:gd name="T60" fmla="*/ 12 w 73"/>
                  <a:gd name="T61" fmla="*/ 127 h 132"/>
                  <a:gd name="T62" fmla="*/ 23 w 73"/>
                  <a:gd name="T63" fmla="*/ 131 h 132"/>
                  <a:gd name="T64" fmla="*/ 37 w 73"/>
                  <a:gd name="T65" fmla="*/ 132 h 132"/>
                  <a:gd name="T66" fmla="*/ 50 w 73"/>
                  <a:gd name="T67" fmla="*/ 131 h 132"/>
                  <a:gd name="T68" fmla="*/ 62 w 73"/>
                  <a:gd name="T69" fmla="*/ 127 h 132"/>
                  <a:gd name="T70" fmla="*/ 73 w 73"/>
                  <a:gd name="T71" fmla="*/ 121 h 132"/>
                  <a:gd name="T72" fmla="*/ 73 w 73"/>
                  <a:gd name="T73" fmla="*/ 121 h 132"/>
                  <a:gd name="T74" fmla="*/ 73 w 73"/>
                  <a:gd name="T75" fmla="*/ 121 h 132"/>
                  <a:gd name="T76" fmla="*/ 73 w 73"/>
                  <a:gd name="T77" fmla="*/ 121 h 132"/>
                  <a:gd name="T78" fmla="*/ 73 w 73"/>
                  <a:gd name="T79" fmla="*/ 121 h 132"/>
                  <a:gd name="T80" fmla="*/ 73 w 73"/>
                  <a:gd name="T81" fmla="*/ 121 h 132"/>
                  <a:gd name="T82" fmla="*/ 73 w 73"/>
                  <a:gd name="T83" fmla="*/ 121 h 132"/>
                  <a:gd name="T84" fmla="*/ 73 w 73"/>
                  <a:gd name="T85" fmla="*/ 121 h 132"/>
                  <a:gd name="T86" fmla="*/ 73 w 73"/>
                  <a:gd name="T87" fmla="*/ 121 h 132"/>
                  <a:gd name="T88" fmla="*/ 62 w 73"/>
                  <a:gd name="T89" fmla="*/ 127 h 132"/>
                  <a:gd name="T90" fmla="*/ 50 w 73"/>
                  <a:gd name="T91" fmla="*/ 131 h 132"/>
                  <a:gd name="T92" fmla="*/ 37 w 73"/>
                  <a:gd name="T93" fmla="*/ 131 h 132"/>
                  <a:gd name="T94" fmla="*/ 23 w 73"/>
                  <a:gd name="T95" fmla="*/ 131 h 132"/>
                  <a:gd name="T96" fmla="*/ 12 w 73"/>
                  <a:gd name="T97" fmla="*/ 127 h 132"/>
                  <a:gd name="T98" fmla="*/ 0 w 73"/>
                  <a:gd name="T99" fmla="*/ 121 h 132"/>
                  <a:gd name="T100" fmla="*/ 0 w 73"/>
                  <a:gd name="T101" fmla="*/ 121 h 132"/>
                  <a:gd name="T102" fmla="*/ 0 w 73"/>
                  <a:gd name="T103" fmla="*/ 121 h 132"/>
                  <a:gd name="T104" fmla="*/ 0 w 73"/>
                  <a:gd name="T105" fmla="*/ 121 h 132"/>
                  <a:gd name="T106" fmla="*/ 0 w 73"/>
                  <a:gd name="T107" fmla="*/ 121 h 132"/>
                  <a:gd name="T108" fmla="*/ 0 w 73"/>
                  <a:gd name="T109" fmla="*/ 121 h 132"/>
                  <a:gd name="T110" fmla="*/ 0 w 73"/>
                  <a:gd name="T111" fmla="*/ 121 h 132"/>
                  <a:gd name="T112" fmla="*/ 0 w 73"/>
                  <a:gd name="T113" fmla="*/ 121 h 132"/>
                  <a:gd name="T114" fmla="*/ 0 w 73"/>
                  <a:gd name="T115" fmla="*/ 12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2">
                    <a:moveTo>
                      <a:pt x="73" y="11"/>
                    </a:move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close/>
                    <a:moveTo>
                      <a:pt x="0" y="121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2"/>
                    </a:lnTo>
                    <a:lnTo>
                      <a:pt x="50" y="131"/>
                    </a:lnTo>
                    <a:lnTo>
                      <a:pt x="62" y="127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62" y="127"/>
                    </a:lnTo>
                    <a:lnTo>
                      <a:pt x="50" y="131"/>
                    </a:lnTo>
                    <a:lnTo>
                      <a:pt x="37" y="131"/>
                    </a:lnTo>
                    <a:lnTo>
                      <a:pt x="23" y="131"/>
                    </a:lnTo>
                    <a:lnTo>
                      <a:pt x="12" y="127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99" name="Freeform 9128"/>
              <p:cNvSpPr>
                <a:spLocks noEditPoints="1"/>
              </p:cNvSpPr>
              <p:nvPr/>
            </p:nvSpPr>
            <p:spPr bwMode="auto">
              <a:xfrm>
                <a:off x="2015" y="3064"/>
                <a:ext cx="73" cy="131"/>
              </a:xfrm>
              <a:custGeom>
                <a:avLst/>
                <a:gdLst>
                  <a:gd name="T0" fmla="*/ 73 w 73"/>
                  <a:gd name="T1" fmla="*/ 11 h 131"/>
                  <a:gd name="T2" fmla="*/ 62 w 73"/>
                  <a:gd name="T3" fmla="*/ 6 h 131"/>
                  <a:gd name="T4" fmla="*/ 50 w 73"/>
                  <a:gd name="T5" fmla="*/ 2 h 131"/>
                  <a:gd name="T6" fmla="*/ 37 w 73"/>
                  <a:gd name="T7" fmla="*/ 0 h 131"/>
                  <a:gd name="T8" fmla="*/ 23 w 73"/>
                  <a:gd name="T9" fmla="*/ 2 h 131"/>
                  <a:gd name="T10" fmla="*/ 12 w 73"/>
                  <a:gd name="T11" fmla="*/ 6 h 131"/>
                  <a:gd name="T12" fmla="*/ 0 w 73"/>
                  <a:gd name="T13" fmla="*/ 11 h 131"/>
                  <a:gd name="T14" fmla="*/ 0 w 73"/>
                  <a:gd name="T15" fmla="*/ 11 h 131"/>
                  <a:gd name="T16" fmla="*/ 0 w 73"/>
                  <a:gd name="T17" fmla="*/ 11 h 131"/>
                  <a:gd name="T18" fmla="*/ 0 w 73"/>
                  <a:gd name="T19" fmla="*/ 11 h 131"/>
                  <a:gd name="T20" fmla="*/ 0 w 73"/>
                  <a:gd name="T21" fmla="*/ 11 h 131"/>
                  <a:gd name="T22" fmla="*/ 0 w 73"/>
                  <a:gd name="T23" fmla="*/ 11 h 131"/>
                  <a:gd name="T24" fmla="*/ 0 w 73"/>
                  <a:gd name="T25" fmla="*/ 11 h 131"/>
                  <a:gd name="T26" fmla="*/ 0 w 73"/>
                  <a:gd name="T27" fmla="*/ 11 h 131"/>
                  <a:gd name="T28" fmla="*/ 0 w 73"/>
                  <a:gd name="T29" fmla="*/ 11 h 131"/>
                  <a:gd name="T30" fmla="*/ 0 w 73"/>
                  <a:gd name="T31" fmla="*/ 11 h 131"/>
                  <a:gd name="T32" fmla="*/ 12 w 73"/>
                  <a:gd name="T33" fmla="*/ 6 h 131"/>
                  <a:gd name="T34" fmla="*/ 23 w 73"/>
                  <a:gd name="T35" fmla="*/ 2 h 131"/>
                  <a:gd name="T36" fmla="*/ 37 w 73"/>
                  <a:gd name="T37" fmla="*/ 2 h 131"/>
                  <a:gd name="T38" fmla="*/ 50 w 73"/>
                  <a:gd name="T39" fmla="*/ 2 h 131"/>
                  <a:gd name="T40" fmla="*/ 62 w 73"/>
                  <a:gd name="T41" fmla="*/ 6 h 131"/>
                  <a:gd name="T42" fmla="*/ 73 w 73"/>
                  <a:gd name="T43" fmla="*/ 11 h 131"/>
                  <a:gd name="T44" fmla="*/ 73 w 73"/>
                  <a:gd name="T45" fmla="*/ 11 h 131"/>
                  <a:gd name="T46" fmla="*/ 73 w 73"/>
                  <a:gd name="T47" fmla="*/ 11 h 131"/>
                  <a:gd name="T48" fmla="*/ 73 w 73"/>
                  <a:gd name="T49" fmla="*/ 11 h 131"/>
                  <a:gd name="T50" fmla="*/ 73 w 73"/>
                  <a:gd name="T51" fmla="*/ 11 h 131"/>
                  <a:gd name="T52" fmla="*/ 73 w 73"/>
                  <a:gd name="T53" fmla="*/ 11 h 131"/>
                  <a:gd name="T54" fmla="*/ 73 w 73"/>
                  <a:gd name="T55" fmla="*/ 11 h 131"/>
                  <a:gd name="T56" fmla="*/ 73 w 73"/>
                  <a:gd name="T57" fmla="*/ 11 h 131"/>
                  <a:gd name="T58" fmla="*/ 73 w 73"/>
                  <a:gd name="T59" fmla="*/ 11 h 131"/>
                  <a:gd name="T60" fmla="*/ 73 w 73"/>
                  <a:gd name="T61" fmla="*/ 11 h 131"/>
                  <a:gd name="T62" fmla="*/ 0 w 73"/>
                  <a:gd name="T63" fmla="*/ 121 h 131"/>
                  <a:gd name="T64" fmla="*/ 12 w 73"/>
                  <a:gd name="T65" fmla="*/ 127 h 131"/>
                  <a:gd name="T66" fmla="*/ 23 w 73"/>
                  <a:gd name="T67" fmla="*/ 131 h 131"/>
                  <a:gd name="T68" fmla="*/ 37 w 73"/>
                  <a:gd name="T69" fmla="*/ 131 h 131"/>
                  <a:gd name="T70" fmla="*/ 50 w 73"/>
                  <a:gd name="T71" fmla="*/ 131 h 131"/>
                  <a:gd name="T72" fmla="*/ 62 w 73"/>
                  <a:gd name="T73" fmla="*/ 127 h 131"/>
                  <a:gd name="T74" fmla="*/ 73 w 73"/>
                  <a:gd name="T75" fmla="*/ 121 h 131"/>
                  <a:gd name="T76" fmla="*/ 73 w 73"/>
                  <a:gd name="T77" fmla="*/ 121 h 131"/>
                  <a:gd name="T78" fmla="*/ 73 w 73"/>
                  <a:gd name="T79" fmla="*/ 121 h 131"/>
                  <a:gd name="T80" fmla="*/ 73 w 73"/>
                  <a:gd name="T81" fmla="*/ 121 h 131"/>
                  <a:gd name="T82" fmla="*/ 73 w 73"/>
                  <a:gd name="T83" fmla="*/ 121 h 131"/>
                  <a:gd name="T84" fmla="*/ 73 w 73"/>
                  <a:gd name="T85" fmla="*/ 119 h 131"/>
                  <a:gd name="T86" fmla="*/ 73 w 73"/>
                  <a:gd name="T87" fmla="*/ 119 h 131"/>
                  <a:gd name="T88" fmla="*/ 73 w 73"/>
                  <a:gd name="T89" fmla="*/ 119 h 131"/>
                  <a:gd name="T90" fmla="*/ 73 w 73"/>
                  <a:gd name="T91" fmla="*/ 119 h 131"/>
                  <a:gd name="T92" fmla="*/ 73 w 73"/>
                  <a:gd name="T93" fmla="*/ 119 h 131"/>
                  <a:gd name="T94" fmla="*/ 62 w 73"/>
                  <a:gd name="T95" fmla="*/ 127 h 131"/>
                  <a:gd name="T96" fmla="*/ 50 w 73"/>
                  <a:gd name="T97" fmla="*/ 131 h 131"/>
                  <a:gd name="T98" fmla="*/ 37 w 73"/>
                  <a:gd name="T99" fmla="*/ 131 h 131"/>
                  <a:gd name="T100" fmla="*/ 23 w 73"/>
                  <a:gd name="T101" fmla="*/ 131 h 131"/>
                  <a:gd name="T102" fmla="*/ 12 w 73"/>
                  <a:gd name="T103" fmla="*/ 127 h 131"/>
                  <a:gd name="T104" fmla="*/ 0 w 73"/>
                  <a:gd name="T105" fmla="*/ 119 h 131"/>
                  <a:gd name="T106" fmla="*/ 0 w 73"/>
                  <a:gd name="T107" fmla="*/ 119 h 131"/>
                  <a:gd name="T108" fmla="*/ 0 w 73"/>
                  <a:gd name="T109" fmla="*/ 119 h 131"/>
                  <a:gd name="T110" fmla="*/ 0 w 73"/>
                  <a:gd name="T111" fmla="*/ 119 h 131"/>
                  <a:gd name="T112" fmla="*/ 0 w 73"/>
                  <a:gd name="T113" fmla="*/ 119 h 131"/>
                  <a:gd name="T114" fmla="*/ 0 w 73"/>
                  <a:gd name="T115" fmla="*/ 121 h 131"/>
                  <a:gd name="T116" fmla="*/ 0 w 73"/>
                  <a:gd name="T117" fmla="*/ 121 h 131"/>
                  <a:gd name="T118" fmla="*/ 0 w 73"/>
                  <a:gd name="T119" fmla="*/ 121 h 131"/>
                  <a:gd name="T120" fmla="*/ 0 w 73"/>
                  <a:gd name="T121" fmla="*/ 121 h 131"/>
                  <a:gd name="T122" fmla="*/ 0 w 73"/>
                  <a:gd name="T123" fmla="*/ 12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" h="131">
                    <a:moveTo>
                      <a:pt x="73" y="11"/>
                    </a:move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2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close/>
                    <a:moveTo>
                      <a:pt x="0" y="121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1"/>
                    </a:lnTo>
                    <a:lnTo>
                      <a:pt x="50" y="131"/>
                    </a:lnTo>
                    <a:lnTo>
                      <a:pt x="62" y="127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62" y="127"/>
                    </a:lnTo>
                    <a:lnTo>
                      <a:pt x="50" y="131"/>
                    </a:lnTo>
                    <a:lnTo>
                      <a:pt x="37" y="131"/>
                    </a:lnTo>
                    <a:lnTo>
                      <a:pt x="23" y="131"/>
                    </a:lnTo>
                    <a:lnTo>
                      <a:pt x="12" y="127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00" name="Freeform 9129"/>
              <p:cNvSpPr>
                <a:spLocks noEditPoints="1"/>
              </p:cNvSpPr>
              <p:nvPr/>
            </p:nvSpPr>
            <p:spPr bwMode="auto">
              <a:xfrm>
                <a:off x="2015" y="3066"/>
                <a:ext cx="73" cy="129"/>
              </a:xfrm>
              <a:custGeom>
                <a:avLst/>
                <a:gdLst>
                  <a:gd name="T0" fmla="*/ 73 w 73"/>
                  <a:gd name="T1" fmla="*/ 9 h 129"/>
                  <a:gd name="T2" fmla="*/ 50 w 73"/>
                  <a:gd name="T3" fmla="*/ 0 h 129"/>
                  <a:gd name="T4" fmla="*/ 23 w 73"/>
                  <a:gd name="T5" fmla="*/ 0 h 129"/>
                  <a:gd name="T6" fmla="*/ 0 w 73"/>
                  <a:gd name="T7" fmla="*/ 9 h 129"/>
                  <a:gd name="T8" fmla="*/ 0 w 73"/>
                  <a:gd name="T9" fmla="*/ 9 h 129"/>
                  <a:gd name="T10" fmla="*/ 0 w 73"/>
                  <a:gd name="T11" fmla="*/ 11 h 129"/>
                  <a:gd name="T12" fmla="*/ 0 w 73"/>
                  <a:gd name="T13" fmla="*/ 11 h 129"/>
                  <a:gd name="T14" fmla="*/ 0 w 73"/>
                  <a:gd name="T15" fmla="*/ 11 h 129"/>
                  <a:gd name="T16" fmla="*/ 0 w 73"/>
                  <a:gd name="T17" fmla="*/ 11 h 129"/>
                  <a:gd name="T18" fmla="*/ 23 w 73"/>
                  <a:gd name="T19" fmla="*/ 0 h 129"/>
                  <a:gd name="T20" fmla="*/ 50 w 73"/>
                  <a:gd name="T21" fmla="*/ 0 h 129"/>
                  <a:gd name="T22" fmla="*/ 73 w 73"/>
                  <a:gd name="T23" fmla="*/ 11 h 129"/>
                  <a:gd name="T24" fmla="*/ 73 w 73"/>
                  <a:gd name="T25" fmla="*/ 11 h 129"/>
                  <a:gd name="T26" fmla="*/ 73 w 73"/>
                  <a:gd name="T27" fmla="*/ 11 h 129"/>
                  <a:gd name="T28" fmla="*/ 73 w 73"/>
                  <a:gd name="T29" fmla="*/ 11 h 129"/>
                  <a:gd name="T30" fmla="*/ 73 w 73"/>
                  <a:gd name="T31" fmla="*/ 11 h 129"/>
                  <a:gd name="T32" fmla="*/ 0 w 73"/>
                  <a:gd name="T33" fmla="*/ 117 h 129"/>
                  <a:gd name="T34" fmla="*/ 12 w 73"/>
                  <a:gd name="T35" fmla="*/ 125 h 129"/>
                  <a:gd name="T36" fmla="*/ 37 w 73"/>
                  <a:gd name="T37" fmla="*/ 129 h 129"/>
                  <a:gd name="T38" fmla="*/ 62 w 73"/>
                  <a:gd name="T39" fmla="*/ 125 h 129"/>
                  <a:gd name="T40" fmla="*/ 73 w 73"/>
                  <a:gd name="T41" fmla="*/ 117 h 129"/>
                  <a:gd name="T42" fmla="*/ 73 w 73"/>
                  <a:gd name="T43" fmla="*/ 117 h 129"/>
                  <a:gd name="T44" fmla="*/ 73 w 73"/>
                  <a:gd name="T45" fmla="*/ 117 h 129"/>
                  <a:gd name="T46" fmla="*/ 73 w 73"/>
                  <a:gd name="T47" fmla="*/ 117 h 129"/>
                  <a:gd name="T48" fmla="*/ 73 w 73"/>
                  <a:gd name="T49" fmla="*/ 117 h 129"/>
                  <a:gd name="T50" fmla="*/ 62 w 73"/>
                  <a:gd name="T51" fmla="*/ 123 h 129"/>
                  <a:gd name="T52" fmla="*/ 37 w 73"/>
                  <a:gd name="T53" fmla="*/ 129 h 129"/>
                  <a:gd name="T54" fmla="*/ 12 w 73"/>
                  <a:gd name="T55" fmla="*/ 123 h 129"/>
                  <a:gd name="T56" fmla="*/ 0 w 73"/>
                  <a:gd name="T57" fmla="*/ 117 h 129"/>
                  <a:gd name="T58" fmla="*/ 0 w 73"/>
                  <a:gd name="T59" fmla="*/ 117 h 129"/>
                  <a:gd name="T60" fmla="*/ 0 w 73"/>
                  <a:gd name="T61" fmla="*/ 117 h 129"/>
                  <a:gd name="T62" fmla="*/ 0 w 73"/>
                  <a:gd name="T63" fmla="*/ 117 h 129"/>
                  <a:gd name="T64" fmla="*/ 0 w 73"/>
                  <a:gd name="T65" fmla="*/ 11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129">
                    <a:moveTo>
                      <a:pt x="73" y="9"/>
                    </a:moveTo>
                    <a:lnTo>
                      <a:pt x="73" y="9"/>
                    </a:lnTo>
                    <a:lnTo>
                      <a:pt x="62" y="4"/>
                    </a:lnTo>
                    <a:lnTo>
                      <a:pt x="50" y="0"/>
                    </a:lnTo>
                    <a:lnTo>
                      <a:pt x="37" y="0"/>
                    </a:lnTo>
                    <a:lnTo>
                      <a:pt x="23" y="0"/>
                    </a:lnTo>
                    <a:lnTo>
                      <a:pt x="12" y="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2" y="4"/>
                    </a:lnTo>
                    <a:lnTo>
                      <a:pt x="23" y="0"/>
                    </a:lnTo>
                    <a:lnTo>
                      <a:pt x="37" y="0"/>
                    </a:lnTo>
                    <a:lnTo>
                      <a:pt x="50" y="0"/>
                    </a:lnTo>
                    <a:lnTo>
                      <a:pt x="62" y="4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9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12" y="125"/>
                    </a:lnTo>
                    <a:lnTo>
                      <a:pt x="23" y="129"/>
                    </a:lnTo>
                    <a:lnTo>
                      <a:pt x="37" y="129"/>
                    </a:lnTo>
                    <a:lnTo>
                      <a:pt x="50" y="129"/>
                    </a:lnTo>
                    <a:lnTo>
                      <a:pt x="62" y="125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62" y="123"/>
                    </a:lnTo>
                    <a:lnTo>
                      <a:pt x="50" y="127"/>
                    </a:lnTo>
                    <a:lnTo>
                      <a:pt x="37" y="129"/>
                    </a:lnTo>
                    <a:lnTo>
                      <a:pt x="23" y="127"/>
                    </a:lnTo>
                    <a:lnTo>
                      <a:pt x="12" y="123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FF3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01" name="Freeform 9130"/>
              <p:cNvSpPr>
                <a:spLocks noEditPoints="1"/>
              </p:cNvSpPr>
              <p:nvPr/>
            </p:nvSpPr>
            <p:spPr bwMode="auto">
              <a:xfrm>
                <a:off x="2015" y="3066"/>
                <a:ext cx="73" cy="129"/>
              </a:xfrm>
              <a:custGeom>
                <a:avLst/>
                <a:gdLst>
                  <a:gd name="T0" fmla="*/ 73 w 73"/>
                  <a:gd name="T1" fmla="*/ 11 h 129"/>
                  <a:gd name="T2" fmla="*/ 50 w 73"/>
                  <a:gd name="T3" fmla="*/ 0 h 129"/>
                  <a:gd name="T4" fmla="*/ 23 w 73"/>
                  <a:gd name="T5" fmla="*/ 0 h 129"/>
                  <a:gd name="T6" fmla="*/ 0 w 73"/>
                  <a:gd name="T7" fmla="*/ 11 h 129"/>
                  <a:gd name="T8" fmla="*/ 0 w 73"/>
                  <a:gd name="T9" fmla="*/ 11 h 129"/>
                  <a:gd name="T10" fmla="*/ 0 w 73"/>
                  <a:gd name="T11" fmla="*/ 11 h 129"/>
                  <a:gd name="T12" fmla="*/ 0 w 73"/>
                  <a:gd name="T13" fmla="*/ 11 h 129"/>
                  <a:gd name="T14" fmla="*/ 0 w 73"/>
                  <a:gd name="T15" fmla="*/ 11 h 129"/>
                  <a:gd name="T16" fmla="*/ 0 w 73"/>
                  <a:gd name="T17" fmla="*/ 11 h 129"/>
                  <a:gd name="T18" fmla="*/ 23 w 73"/>
                  <a:gd name="T19" fmla="*/ 2 h 129"/>
                  <a:gd name="T20" fmla="*/ 50 w 73"/>
                  <a:gd name="T21" fmla="*/ 2 h 129"/>
                  <a:gd name="T22" fmla="*/ 73 w 73"/>
                  <a:gd name="T23" fmla="*/ 11 h 129"/>
                  <a:gd name="T24" fmla="*/ 73 w 73"/>
                  <a:gd name="T25" fmla="*/ 11 h 129"/>
                  <a:gd name="T26" fmla="*/ 73 w 73"/>
                  <a:gd name="T27" fmla="*/ 11 h 129"/>
                  <a:gd name="T28" fmla="*/ 73 w 73"/>
                  <a:gd name="T29" fmla="*/ 11 h 129"/>
                  <a:gd name="T30" fmla="*/ 73 w 73"/>
                  <a:gd name="T31" fmla="*/ 11 h 129"/>
                  <a:gd name="T32" fmla="*/ 0 w 73"/>
                  <a:gd name="T33" fmla="*/ 117 h 129"/>
                  <a:gd name="T34" fmla="*/ 12 w 73"/>
                  <a:gd name="T35" fmla="*/ 123 h 129"/>
                  <a:gd name="T36" fmla="*/ 37 w 73"/>
                  <a:gd name="T37" fmla="*/ 129 h 129"/>
                  <a:gd name="T38" fmla="*/ 62 w 73"/>
                  <a:gd name="T39" fmla="*/ 123 h 129"/>
                  <a:gd name="T40" fmla="*/ 73 w 73"/>
                  <a:gd name="T41" fmla="*/ 117 h 129"/>
                  <a:gd name="T42" fmla="*/ 73 w 73"/>
                  <a:gd name="T43" fmla="*/ 117 h 129"/>
                  <a:gd name="T44" fmla="*/ 73 w 73"/>
                  <a:gd name="T45" fmla="*/ 117 h 129"/>
                  <a:gd name="T46" fmla="*/ 73 w 73"/>
                  <a:gd name="T47" fmla="*/ 117 h 129"/>
                  <a:gd name="T48" fmla="*/ 73 w 73"/>
                  <a:gd name="T49" fmla="*/ 117 h 129"/>
                  <a:gd name="T50" fmla="*/ 62 w 73"/>
                  <a:gd name="T51" fmla="*/ 123 h 129"/>
                  <a:gd name="T52" fmla="*/ 37 w 73"/>
                  <a:gd name="T53" fmla="*/ 129 h 129"/>
                  <a:gd name="T54" fmla="*/ 12 w 73"/>
                  <a:gd name="T55" fmla="*/ 123 h 129"/>
                  <a:gd name="T56" fmla="*/ 0 w 73"/>
                  <a:gd name="T57" fmla="*/ 117 h 129"/>
                  <a:gd name="T58" fmla="*/ 0 w 73"/>
                  <a:gd name="T59" fmla="*/ 117 h 129"/>
                  <a:gd name="T60" fmla="*/ 0 w 73"/>
                  <a:gd name="T61" fmla="*/ 117 h 129"/>
                  <a:gd name="T62" fmla="*/ 0 w 73"/>
                  <a:gd name="T63" fmla="*/ 117 h 129"/>
                  <a:gd name="T64" fmla="*/ 0 w 73"/>
                  <a:gd name="T65" fmla="*/ 11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129">
                    <a:moveTo>
                      <a:pt x="73" y="11"/>
                    </a:moveTo>
                    <a:lnTo>
                      <a:pt x="73" y="11"/>
                    </a:lnTo>
                    <a:lnTo>
                      <a:pt x="62" y="4"/>
                    </a:lnTo>
                    <a:lnTo>
                      <a:pt x="50" y="0"/>
                    </a:lnTo>
                    <a:lnTo>
                      <a:pt x="37" y="0"/>
                    </a:lnTo>
                    <a:lnTo>
                      <a:pt x="23" y="0"/>
                    </a:lnTo>
                    <a:lnTo>
                      <a:pt x="12" y="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12" y="123"/>
                    </a:lnTo>
                    <a:lnTo>
                      <a:pt x="23" y="127"/>
                    </a:lnTo>
                    <a:lnTo>
                      <a:pt x="37" y="129"/>
                    </a:lnTo>
                    <a:lnTo>
                      <a:pt x="50" y="127"/>
                    </a:lnTo>
                    <a:lnTo>
                      <a:pt x="62" y="123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62" y="123"/>
                    </a:lnTo>
                    <a:lnTo>
                      <a:pt x="50" y="127"/>
                    </a:lnTo>
                    <a:lnTo>
                      <a:pt x="37" y="129"/>
                    </a:lnTo>
                    <a:lnTo>
                      <a:pt x="23" y="127"/>
                    </a:lnTo>
                    <a:lnTo>
                      <a:pt x="12" y="123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FF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02" name="Freeform 9131"/>
              <p:cNvSpPr>
                <a:spLocks noEditPoints="1"/>
              </p:cNvSpPr>
              <p:nvPr/>
            </p:nvSpPr>
            <p:spPr bwMode="auto">
              <a:xfrm>
                <a:off x="2015" y="3066"/>
                <a:ext cx="75" cy="129"/>
              </a:xfrm>
              <a:custGeom>
                <a:avLst/>
                <a:gdLst>
                  <a:gd name="T0" fmla="*/ 73 w 75"/>
                  <a:gd name="T1" fmla="*/ 11 h 129"/>
                  <a:gd name="T2" fmla="*/ 50 w 75"/>
                  <a:gd name="T3" fmla="*/ 2 h 129"/>
                  <a:gd name="T4" fmla="*/ 23 w 75"/>
                  <a:gd name="T5" fmla="*/ 2 h 129"/>
                  <a:gd name="T6" fmla="*/ 0 w 75"/>
                  <a:gd name="T7" fmla="*/ 11 h 129"/>
                  <a:gd name="T8" fmla="*/ 0 w 75"/>
                  <a:gd name="T9" fmla="*/ 11 h 129"/>
                  <a:gd name="T10" fmla="*/ 0 w 75"/>
                  <a:gd name="T11" fmla="*/ 11 h 129"/>
                  <a:gd name="T12" fmla="*/ 0 w 75"/>
                  <a:gd name="T13" fmla="*/ 11 h 129"/>
                  <a:gd name="T14" fmla="*/ 0 w 75"/>
                  <a:gd name="T15" fmla="*/ 13 h 129"/>
                  <a:gd name="T16" fmla="*/ 2 w 75"/>
                  <a:gd name="T17" fmla="*/ 11 h 129"/>
                  <a:gd name="T18" fmla="*/ 23 w 75"/>
                  <a:gd name="T19" fmla="*/ 2 h 129"/>
                  <a:gd name="T20" fmla="*/ 50 w 75"/>
                  <a:gd name="T21" fmla="*/ 2 h 129"/>
                  <a:gd name="T22" fmla="*/ 73 w 75"/>
                  <a:gd name="T23" fmla="*/ 11 h 129"/>
                  <a:gd name="T24" fmla="*/ 75 w 75"/>
                  <a:gd name="T25" fmla="*/ 13 h 129"/>
                  <a:gd name="T26" fmla="*/ 73 w 75"/>
                  <a:gd name="T27" fmla="*/ 11 h 129"/>
                  <a:gd name="T28" fmla="*/ 73 w 75"/>
                  <a:gd name="T29" fmla="*/ 11 h 129"/>
                  <a:gd name="T30" fmla="*/ 73 w 75"/>
                  <a:gd name="T31" fmla="*/ 11 h 129"/>
                  <a:gd name="T32" fmla="*/ 0 w 75"/>
                  <a:gd name="T33" fmla="*/ 117 h 129"/>
                  <a:gd name="T34" fmla="*/ 12 w 75"/>
                  <a:gd name="T35" fmla="*/ 123 h 129"/>
                  <a:gd name="T36" fmla="*/ 37 w 75"/>
                  <a:gd name="T37" fmla="*/ 129 h 129"/>
                  <a:gd name="T38" fmla="*/ 62 w 75"/>
                  <a:gd name="T39" fmla="*/ 123 h 129"/>
                  <a:gd name="T40" fmla="*/ 73 w 75"/>
                  <a:gd name="T41" fmla="*/ 117 h 129"/>
                  <a:gd name="T42" fmla="*/ 73 w 75"/>
                  <a:gd name="T43" fmla="*/ 115 h 129"/>
                  <a:gd name="T44" fmla="*/ 73 w 75"/>
                  <a:gd name="T45" fmla="*/ 115 h 129"/>
                  <a:gd name="T46" fmla="*/ 75 w 75"/>
                  <a:gd name="T47" fmla="*/ 115 h 129"/>
                  <a:gd name="T48" fmla="*/ 75 w 75"/>
                  <a:gd name="T49" fmla="*/ 115 h 129"/>
                  <a:gd name="T50" fmla="*/ 62 w 75"/>
                  <a:gd name="T51" fmla="*/ 123 h 129"/>
                  <a:gd name="T52" fmla="*/ 37 w 75"/>
                  <a:gd name="T53" fmla="*/ 129 h 129"/>
                  <a:gd name="T54" fmla="*/ 12 w 75"/>
                  <a:gd name="T55" fmla="*/ 123 h 129"/>
                  <a:gd name="T56" fmla="*/ 0 w 75"/>
                  <a:gd name="T57" fmla="*/ 115 h 129"/>
                  <a:gd name="T58" fmla="*/ 0 w 75"/>
                  <a:gd name="T59" fmla="*/ 115 h 129"/>
                  <a:gd name="T60" fmla="*/ 0 w 75"/>
                  <a:gd name="T61" fmla="*/ 115 h 129"/>
                  <a:gd name="T62" fmla="*/ 0 w 75"/>
                  <a:gd name="T63" fmla="*/ 117 h 129"/>
                  <a:gd name="T64" fmla="*/ 0 w 75"/>
                  <a:gd name="T65" fmla="*/ 11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129">
                    <a:moveTo>
                      <a:pt x="73" y="11"/>
                    </a:moveTo>
                    <a:lnTo>
                      <a:pt x="73" y="11"/>
                    </a:ln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1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12" y="123"/>
                    </a:lnTo>
                    <a:lnTo>
                      <a:pt x="23" y="127"/>
                    </a:lnTo>
                    <a:lnTo>
                      <a:pt x="37" y="129"/>
                    </a:lnTo>
                    <a:lnTo>
                      <a:pt x="50" y="127"/>
                    </a:lnTo>
                    <a:lnTo>
                      <a:pt x="62" y="123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3" y="117"/>
                    </a:lnTo>
                    <a:lnTo>
                      <a:pt x="62" y="123"/>
                    </a:lnTo>
                    <a:lnTo>
                      <a:pt x="50" y="127"/>
                    </a:lnTo>
                    <a:lnTo>
                      <a:pt x="37" y="129"/>
                    </a:lnTo>
                    <a:lnTo>
                      <a:pt x="23" y="127"/>
                    </a:lnTo>
                    <a:lnTo>
                      <a:pt x="12" y="123"/>
                    </a:lnTo>
                    <a:lnTo>
                      <a:pt x="2" y="117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FF3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03" name="Freeform 9132"/>
              <p:cNvSpPr>
                <a:spLocks noEditPoints="1"/>
              </p:cNvSpPr>
              <p:nvPr/>
            </p:nvSpPr>
            <p:spPr bwMode="auto">
              <a:xfrm>
                <a:off x="2015" y="3066"/>
                <a:ext cx="75" cy="129"/>
              </a:xfrm>
              <a:custGeom>
                <a:avLst/>
                <a:gdLst>
                  <a:gd name="T0" fmla="*/ 73 w 75"/>
                  <a:gd name="T1" fmla="*/ 11 h 129"/>
                  <a:gd name="T2" fmla="*/ 50 w 75"/>
                  <a:gd name="T3" fmla="*/ 2 h 129"/>
                  <a:gd name="T4" fmla="*/ 23 w 75"/>
                  <a:gd name="T5" fmla="*/ 2 h 129"/>
                  <a:gd name="T6" fmla="*/ 2 w 75"/>
                  <a:gd name="T7" fmla="*/ 11 h 129"/>
                  <a:gd name="T8" fmla="*/ 0 w 75"/>
                  <a:gd name="T9" fmla="*/ 13 h 129"/>
                  <a:gd name="T10" fmla="*/ 0 w 75"/>
                  <a:gd name="T11" fmla="*/ 13 h 129"/>
                  <a:gd name="T12" fmla="*/ 0 w 75"/>
                  <a:gd name="T13" fmla="*/ 13 h 129"/>
                  <a:gd name="T14" fmla="*/ 0 w 75"/>
                  <a:gd name="T15" fmla="*/ 13 h 129"/>
                  <a:gd name="T16" fmla="*/ 2 w 75"/>
                  <a:gd name="T17" fmla="*/ 11 h 129"/>
                  <a:gd name="T18" fmla="*/ 23 w 75"/>
                  <a:gd name="T19" fmla="*/ 2 h 129"/>
                  <a:gd name="T20" fmla="*/ 50 w 75"/>
                  <a:gd name="T21" fmla="*/ 2 h 129"/>
                  <a:gd name="T22" fmla="*/ 73 w 75"/>
                  <a:gd name="T23" fmla="*/ 11 h 129"/>
                  <a:gd name="T24" fmla="*/ 75 w 75"/>
                  <a:gd name="T25" fmla="*/ 13 h 129"/>
                  <a:gd name="T26" fmla="*/ 75 w 75"/>
                  <a:gd name="T27" fmla="*/ 13 h 129"/>
                  <a:gd name="T28" fmla="*/ 75 w 75"/>
                  <a:gd name="T29" fmla="*/ 13 h 129"/>
                  <a:gd name="T30" fmla="*/ 75 w 75"/>
                  <a:gd name="T31" fmla="*/ 13 h 129"/>
                  <a:gd name="T32" fmla="*/ 0 w 75"/>
                  <a:gd name="T33" fmla="*/ 115 h 129"/>
                  <a:gd name="T34" fmla="*/ 12 w 75"/>
                  <a:gd name="T35" fmla="*/ 123 h 129"/>
                  <a:gd name="T36" fmla="*/ 37 w 75"/>
                  <a:gd name="T37" fmla="*/ 129 h 129"/>
                  <a:gd name="T38" fmla="*/ 62 w 75"/>
                  <a:gd name="T39" fmla="*/ 123 h 129"/>
                  <a:gd name="T40" fmla="*/ 75 w 75"/>
                  <a:gd name="T41" fmla="*/ 115 h 129"/>
                  <a:gd name="T42" fmla="*/ 75 w 75"/>
                  <a:gd name="T43" fmla="*/ 115 h 129"/>
                  <a:gd name="T44" fmla="*/ 75 w 75"/>
                  <a:gd name="T45" fmla="*/ 115 h 129"/>
                  <a:gd name="T46" fmla="*/ 75 w 75"/>
                  <a:gd name="T47" fmla="*/ 115 h 129"/>
                  <a:gd name="T48" fmla="*/ 75 w 75"/>
                  <a:gd name="T49" fmla="*/ 115 h 129"/>
                  <a:gd name="T50" fmla="*/ 62 w 75"/>
                  <a:gd name="T51" fmla="*/ 123 h 129"/>
                  <a:gd name="T52" fmla="*/ 37 w 75"/>
                  <a:gd name="T53" fmla="*/ 127 h 129"/>
                  <a:gd name="T54" fmla="*/ 12 w 75"/>
                  <a:gd name="T55" fmla="*/ 123 h 129"/>
                  <a:gd name="T56" fmla="*/ 0 w 75"/>
                  <a:gd name="T57" fmla="*/ 115 h 129"/>
                  <a:gd name="T58" fmla="*/ 0 w 75"/>
                  <a:gd name="T59" fmla="*/ 115 h 129"/>
                  <a:gd name="T60" fmla="*/ 0 w 75"/>
                  <a:gd name="T61" fmla="*/ 115 h 129"/>
                  <a:gd name="T62" fmla="*/ 0 w 75"/>
                  <a:gd name="T63" fmla="*/ 115 h 129"/>
                  <a:gd name="T64" fmla="*/ 0 w 75"/>
                  <a:gd name="T65" fmla="*/ 11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129">
                    <a:moveTo>
                      <a:pt x="75" y="13"/>
                    </a:moveTo>
                    <a:lnTo>
                      <a:pt x="73" y="11"/>
                    </a:ln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1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close/>
                    <a:moveTo>
                      <a:pt x="0" y="115"/>
                    </a:moveTo>
                    <a:lnTo>
                      <a:pt x="2" y="117"/>
                    </a:lnTo>
                    <a:lnTo>
                      <a:pt x="12" y="123"/>
                    </a:lnTo>
                    <a:lnTo>
                      <a:pt x="23" y="127"/>
                    </a:lnTo>
                    <a:lnTo>
                      <a:pt x="37" y="129"/>
                    </a:lnTo>
                    <a:lnTo>
                      <a:pt x="50" y="127"/>
                    </a:lnTo>
                    <a:lnTo>
                      <a:pt x="62" y="123"/>
                    </a:lnTo>
                    <a:lnTo>
                      <a:pt x="73" y="117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3" y="117"/>
                    </a:lnTo>
                    <a:lnTo>
                      <a:pt x="62" y="123"/>
                    </a:lnTo>
                    <a:lnTo>
                      <a:pt x="50" y="127"/>
                    </a:lnTo>
                    <a:lnTo>
                      <a:pt x="37" y="127"/>
                    </a:lnTo>
                    <a:lnTo>
                      <a:pt x="23" y="127"/>
                    </a:lnTo>
                    <a:lnTo>
                      <a:pt x="12" y="123"/>
                    </a:lnTo>
                    <a:lnTo>
                      <a:pt x="2" y="117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04" name="Freeform 9133"/>
              <p:cNvSpPr>
                <a:spLocks noEditPoints="1"/>
              </p:cNvSpPr>
              <p:nvPr/>
            </p:nvSpPr>
            <p:spPr bwMode="auto">
              <a:xfrm>
                <a:off x="2013" y="3066"/>
                <a:ext cx="77" cy="127"/>
              </a:xfrm>
              <a:custGeom>
                <a:avLst/>
                <a:gdLst>
                  <a:gd name="T0" fmla="*/ 75 w 77"/>
                  <a:gd name="T1" fmla="*/ 11 h 127"/>
                  <a:gd name="T2" fmla="*/ 52 w 77"/>
                  <a:gd name="T3" fmla="*/ 2 h 127"/>
                  <a:gd name="T4" fmla="*/ 25 w 77"/>
                  <a:gd name="T5" fmla="*/ 2 h 127"/>
                  <a:gd name="T6" fmla="*/ 4 w 77"/>
                  <a:gd name="T7" fmla="*/ 11 h 127"/>
                  <a:gd name="T8" fmla="*/ 2 w 77"/>
                  <a:gd name="T9" fmla="*/ 13 h 127"/>
                  <a:gd name="T10" fmla="*/ 0 w 77"/>
                  <a:gd name="T11" fmla="*/ 13 h 127"/>
                  <a:gd name="T12" fmla="*/ 0 w 77"/>
                  <a:gd name="T13" fmla="*/ 13 h 127"/>
                  <a:gd name="T14" fmla="*/ 0 w 77"/>
                  <a:gd name="T15" fmla="*/ 13 h 127"/>
                  <a:gd name="T16" fmla="*/ 4 w 77"/>
                  <a:gd name="T17" fmla="*/ 11 h 127"/>
                  <a:gd name="T18" fmla="*/ 25 w 77"/>
                  <a:gd name="T19" fmla="*/ 2 h 127"/>
                  <a:gd name="T20" fmla="*/ 52 w 77"/>
                  <a:gd name="T21" fmla="*/ 2 h 127"/>
                  <a:gd name="T22" fmla="*/ 73 w 77"/>
                  <a:gd name="T23" fmla="*/ 11 h 127"/>
                  <a:gd name="T24" fmla="*/ 77 w 77"/>
                  <a:gd name="T25" fmla="*/ 13 h 127"/>
                  <a:gd name="T26" fmla="*/ 77 w 77"/>
                  <a:gd name="T27" fmla="*/ 13 h 127"/>
                  <a:gd name="T28" fmla="*/ 77 w 77"/>
                  <a:gd name="T29" fmla="*/ 13 h 127"/>
                  <a:gd name="T30" fmla="*/ 77 w 77"/>
                  <a:gd name="T31" fmla="*/ 13 h 127"/>
                  <a:gd name="T32" fmla="*/ 2 w 77"/>
                  <a:gd name="T33" fmla="*/ 115 h 127"/>
                  <a:gd name="T34" fmla="*/ 14 w 77"/>
                  <a:gd name="T35" fmla="*/ 123 h 127"/>
                  <a:gd name="T36" fmla="*/ 39 w 77"/>
                  <a:gd name="T37" fmla="*/ 127 h 127"/>
                  <a:gd name="T38" fmla="*/ 64 w 77"/>
                  <a:gd name="T39" fmla="*/ 123 h 127"/>
                  <a:gd name="T40" fmla="*/ 77 w 77"/>
                  <a:gd name="T41" fmla="*/ 115 h 127"/>
                  <a:gd name="T42" fmla="*/ 77 w 77"/>
                  <a:gd name="T43" fmla="*/ 115 h 127"/>
                  <a:gd name="T44" fmla="*/ 77 w 77"/>
                  <a:gd name="T45" fmla="*/ 115 h 127"/>
                  <a:gd name="T46" fmla="*/ 77 w 77"/>
                  <a:gd name="T47" fmla="*/ 115 h 127"/>
                  <a:gd name="T48" fmla="*/ 77 w 77"/>
                  <a:gd name="T49" fmla="*/ 113 h 127"/>
                  <a:gd name="T50" fmla="*/ 64 w 77"/>
                  <a:gd name="T51" fmla="*/ 123 h 127"/>
                  <a:gd name="T52" fmla="*/ 39 w 77"/>
                  <a:gd name="T53" fmla="*/ 127 h 127"/>
                  <a:gd name="T54" fmla="*/ 14 w 77"/>
                  <a:gd name="T55" fmla="*/ 123 h 127"/>
                  <a:gd name="T56" fmla="*/ 0 w 77"/>
                  <a:gd name="T57" fmla="*/ 113 h 127"/>
                  <a:gd name="T58" fmla="*/ 0 w 77"/>
                  <a:gd name="T59" fmla="*/ 115 h 127"/>
                  <a:gd name="T60" fmla="*/ 0 w 77"/>
                  <a:gd name="T61" fmla="*/ 115 h 127"/>
                  <a:gd name="T62" fmla="*/ 2 w 77"/>
                  <a:gd name="T63" fmla="*/ 115 h 127"/>
                  <a:gd name="T64" fmla="*/ 2 w 77"/>
                  <a:gd name="T65" fmla="*/ 1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7">
                    <a:moveTo>
                      <a:pt x="77" y="13"/>
                    </a:moveTo>
                    <a:lnTo>
                      <a:pt x="75" y="11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6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11"/>
                    </a:lnTo>
                    <a:lnTo>
                      <a:pt x="14" y="6"/>
                    </a:lnTo>
                    <a:lnTo>
                      <a:pt x="25" y="2"/>
                    </a:lnTo>
                    <a:lnTo>
                      <a:pt x="39" y="2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1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close/>
                    <a:moveTo>
                      <a:pt x="2" y="115"/>
                    </a:moveTo>
                    <a:lnTo>
                      <a:pt x="4" y="117"/>
                    </a:lnTo>
                    <a:lnTo>
                      <a:pt x="14" y="123"/>
                    </a:lnTo>
                    <a:lnTo>
                      <a:pt x="25" y="127"/>
                    </a:lnTo>
                    <a:lnTo>
                      <a:pt x="39" y="127"/>
                    </a:lnTo>
                    <a:lnTo>
                      <a:pt x="52" y="127"/>
                    </a:lnTo>
                    <a:lnTo>
                      <a:pt x="64" y="123"/>
                    </a:lnTo>
                    <a:lnTo>
                      <a:pt x="75" y="117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3"/>
                    </a:lnTo>
                    <a:lnTo>
                      <a:pt x="73" y="117"/>
                    </a:lnTo>
                    <a:lnTo>
                      <a:pt x="64" y="123"/>
                    </a:lnTo>
                    <a:lnTo>
                      <a:pt x="52" y="127"/>
                    </a:lnTo>
                    <a:lnTo>
                      <a:pt x="39" y="127"/>
                    </a:lnTo>
                    <a:lnTo>
                      <a:pt x="25" y="127"/>
                    </a:lnTo>
                    <a:lnTo>
                      <a:pt x="14" y="123"/>
                    </a:lnTo>
                    <a:lnTo>
                      <a:pt x="4" y="117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15"/>
                    </a:lnTo>
                    <a:close/>
                  </a:path>
                </a:pathLst>
              </a:cu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05" name="Freeform 9134"/>
              <p:cNvSpPr>
                <a:spLocks noEditPoints="1"/>
              </p:cNvSpPr>
              <p:nvPr/>
            </p:nvSpPr>
            <p:spPr bwMode="auto">
              <a:xfrm>
                <a:off x="2013" y="3068"/>
                <a:ext cx="77" cy="125"/>
              </a:xfrm>
              <a:custGeom>
                <a:avLst/>
                <a:gdLst>
                  <a:gd name="T0" fmla="*/ 73 w 77"/>
                  <a:gd name="T1" fmla="*/ 9 h 125"/>
                  <a:gd name="T2" fmla="*/ 52 w 77"/>
                  <a:gd name="T3" fmla="*/ 0 h 125"/>
                  <a:gd name="T4" fmla="*/ 25 w 77"/>
                  <a:gd name="T5" fmla="*/ 0 h 125"/>
                  <a:gd name="T6" fmla="*/ 4 w 77"/>
                  <a:gd name="T7" fmla="*/ 9 h 125"/>
                  <a:gd name="T8" fmla="*/ 0 w 77"/>
                  <a:gd name="T9" fmla="*/ 11 h 125"/>
                  <a:gd name="T10" fmla="*/ 0 w 77"/>
                  <a:gd name="T11" fmla="*/ 11 h 125"/>
                  <a:gd name="T12" fmla="*/ 0 w 77"/>
                  <a:gd name="T13" fmla="*/ 13 h 125"/>
                  <a:gd name="T14" fmla="*/ 0 w 77"/>
                  <a:gd name="T15" fmla="*/ 13 h 125"/>
                  <a:gd name="T16" fmla="*/ 4 w 77"/>
                  <a:gd name="T17" fmla="*/ 9 h 125"/>
                  <a:gd name="T18" fmla="*/ 27 w 77"/>
                  <a:gd name="T19" fmla="*/ 0 h 125"/>
                  <a:gd name="T20" fmla="*/ 52 w 77"/>
                  <a:gd name="T21" fmla="*/ 0 h 125"/>
                  <a:gd name="T22" fmla="*/ 73 w 77"/>
                  <a:gd name="T23" fmla="*/ 9 h 125"/>
                  <a:gd name="T24" fmla="*/ 77 w 77"/>
                  <a:gd name="T25" fmla="*/ 13 h 125"/>
                  <a:gd name="T26" fmla="*/ 77 w 77"/>
                  <a:gd name="T27" fmla="*/ 13 h 125"/>
                  <a:gd name="T28" fmla="*/ 77 w 77"/>
                  <a:gd name="T29" fmla="*/ 11 h 125"/>
                  <a:gd name="T30" fmla="*/ 77 w 77"/>
                  <a:gd name="T31" fmla="*/ 11 h 125"/>
                  <a:gd name="T32" fmla="*/ 0 w 77"/>
                  <a:gd name="T33" fmla="*/ 111 h 125"/>
                  <a:gd name="T34" fmla="*/ 14 w 77"/>
                  <a:gd name="T35" fmla="*/ 121 h 125"/>
                  <a:gd name="T36" fmla="*/ 39 w 77"/>
                  <a:gd name="T37" fmla="*/ 125 h 125"/>
                  <a:gd name="T38" fmla="*/ 64 w 77"/>
                  <a:gd name="T39" fmla="*/ 121 h 125"/>
                  <a:gd name="T40" fmla="*/ 77 w 77"/>
                  <a:gd name="T41" fmla="*/ 111 h 125"/>
                  <a:gd name="T42" fmla="*/ 77 w 77"/>
                  <a:gd name="T43" fmla="*/ 111 h 125"/>
                  <a:gd name="T44" fmla="*/ 77 w 77"/>
                  <a:gd name="T45" fmla="*/ 111 h 125"/>
                  <a:gd name="T46" fmla="*/ 77 w 77"/>
                  <a:gd name="T47" fmla="*/ 111 h 125"/>
                  <a:gd name="T48" fmla="*/ 77 w 77"/>
                  <a:gd name="T49" fmla="*/ 111 h 125"/>
                  <a:gd name="T50" fmla="*/ 64 w 77"/>
                  <a:gd name="T51" fmla="*/ 119 h 125"/>
                  <a:gd name="T52" fmla="*/ 39 w 77"/>
                  <a:gd name="T53" fmla="*/ 125 h 125"/>
                  <a:gd name="T54" fmla="*/ 14 w 77"/>
                  <a:gd name="T55" fmla="*/ 119 h 125"/>
                  <a:gd name="T56" fmla="*/ 0 w 77"/>
                  <a:gd name="T57" fmla="*/ 111 h 125"/>
                  <a:gd name="T58" fmla="*/ 0 w 77"/>
                  <a:gd name="T59" fmla="*/ 111 h 125"/>
                  <a:gd name="T60" fmla="*/ 0 w 77"/>
                  <a:gd name="T61" fmla="*/ 111 h 125"/>
                  <a:gd name="T62" fmla="*/ 0 w 77"/>
                  <a:gd name="T63" fmla="*/ 111 h 125"/>
                  <a:gd name="T64" fmla="*/ 0 w 77"/>
                  <a:gd name="T65" fmla="*/ 11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5">
                    <a:moveTo>
                      <a:pt x="77" y="11"/>
                    </a:moveTo>
                    <a:lnTo>
                      <a:pt x="73" y="9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39" y="0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4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9"/>
                    </a:lnTo>
                    <a:lnTo>
                      <a:pt x="14" y="4"/>
                    </a:lnTo>
                    <a:lnTo>
                      <a:pt x="27" y="0"/>
                    </a:lnTo>
                    <a:lnTo>
                      <a:pt x="39" y="0"/>
                    </a:lnTo>
                    <a:lnTo>
                      <a:pt x="52" y="0"/>
                    </a:lnTo>
                    <a:lnTo>
                      <a:pt x="64" y="4"/>
                    </a:lnTo>
                    <a:lnTo>
                      <a:pt x="73" y="9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1"/>
                    </a:lnTo>
                    <a:lnTo>
                      <a:pt x="77" y="11"/>
                    </a:lnTo>
                    <a:lnTo>
                      <a:pt x="77" y="11"/>
                    </a:lnTo>
                    <a:lnTo>
                      <a:pt x="77" y="11"/>
                    </a:lnTo>
                    <a:close/>
                    <a:moveTo>
                      <a:pt x="0" y="111"/>
                    </a:moveTo>
                    <a:lnTo>
                      <a:pt x="4" y="115"/>
                    </a:lnTo>
                    <a:lnTo>
                      <a:pt x="14" y="121"/>
                    </a:lnTo>
                    <a:lnTo>
                      <a:pt x="25" y="125"/>
                    </a:lnTo>
                    <a:lnTo>
                      <a:pt x="39" y="125"/>
                    </a:lnTo>
                    <a:lnTo>
                      <a:pt x="52" y="125"/>
                    </a:lnTo>
                    <a:lnTo>
                      <a:pt x="64" y="121"/>
                    </a:lnTo>
                    <a:lnTo>
                      <a:pt x="73" y="115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3" y="113"/>
                    </a:lnTo>
                    <a:lnTo>
                      <a:pt x="64" y="119"/>
                    </a:lnTo>
                    <a:lnTo>
                      <a:pt x="52" y="123"/>
                    </a:lnTo>
                    <a:lnTo>
                      <a:pt x="39" y="125"/>
                    </a:lnTo>
                    <a:lnTo>
                      <a:pt x="27" y="123"/>
                    </a:lnTo>
                    <a:lnTo>
                      <a:pt x="14" y="119"/>
                    </a:lnTo>
                    <a:lnTo>
                      <a:pt x="4" y="113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F3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06" name="Freeform 9135"/>
              <p:cNvSpPr>
                <a:spLocks noEditPoints="1"/>
              </p:cNvSpPr>
              <p:nvPr/>
            </p:nvSpPr>
            <p:spPr bwMode="auto">
              <a:xfrm>
                <a:off x="2013" y="3068"/>
                <a:ext cx="77" cy="125"/>
              </a:xfrm>
              <a:custGeom>
                <a:avLst/>
                <a:gdLst>
                  <a:gd name="T0" fmla="*/ 73 w 77"/>
                  <a:gd name="T1" fmla="*/ 9 h 125"/>
                  <a:gd name="T2" fmla="*/ 52 w 77"/>
                  <a:gd name="T3" fmla="*/ 0 h 125"/>
                  <a:gd name="T4" fmla="*/ 27 w 77"/>
                  <a:gd name="T5" fmla="*/ 0 h 125"/>
                  <a:gd name="T6" fmla="*/ 4 w 77"/>
                  <a:gd name="T7" fmla="*/ 9 h 125"/>
                  <a:gd name="T8" fmla="*/ 0 w 77"/>
                  <a:gd name="T9" fmla="*/ 13 h 125"/>
                  <a:gd name="T10" fmla="*/ 0 w 77"/>
                  <a:gd name="T11" fmla="*/ 13 h 125"/>
                  <a:gd name="T12" fmla="*/ 0 w 77"/>
                  <a:gd name="T13" fmla="*/ 13 h 125"/>
                  <a:gd name="T14" fmla="*/ 0 w 77"/>
                  <a:gd name="T15" fmla="*/ 13 h 125"/>
                  <a:gd name="T16" fmla="*/ 4 w 77"/>
                  <a:gd name="T17" fmla="*/ 11 h 125"/>
                  <a:gd name="T18" fmla="*/ 27 w 77"/>
                  <a:gd name="T19" fmla="*/ 2 h 125"/>
                  <a:gd name="T20" fmla="*/ 52 w 77"/>
                  <a:gd name="T21" fmla="*/ 2 h 125"/>
                  <a:gd name="T22" fmla="*/ 73 w 77"/>
                  <a:gd name="T23" fmla="*/ 11 h 125"/>
                  <a:gd name="T24" fmla="*/ 77 w 77"/>
                  <a:gd name="T25" fmla="*/ 13 h 125"/>
                  <a:gd name="T26" fmla="*/ 77 w 77"/>
                  <a:gd name="T27" fmla="*/ 13 h 125"/>
                  <a:gd name="T28" fmla="*/ 77 w 77"/>
                  <a:gd name="T29" fmla="*/ 13 h 125"/>
                  <a:gd name="T30" fmla="*/ 77 w 77"/>
                  <a:gd name="T31" fmla="*/ 13 h 125"/>
                  <a:gd name="T32" fmla="*/ 0 w 77"/>
                  <a:gd name="T33" fmla="*/ 111 h 125"/>
                  <a:gd name="T34" fmla="*/ 14 w 77"/>
                  <a:gd name="T35" fmla="*/ 119 h 125"/>
                  <a:gd name="T36" fmla="*/ 39 w 77"/>
                  <a:gd name="T37" fmla="*/ 125 h 125"/>
                  <a:gd name="T38" fmla="*/ 64 w 77"/>
                  <a:gd name="T39" fmla="*/ 119 h 125"/>
                  <a:gd name="T40" fmla="*/ 77 w 77"/>
                  <a:gd name="T41" fmla="*/ 111 h 125"/>
                  <a:gd name="T42" fmla="*/ 77 w 77"/>
                  <a:gd name="T43" fmla="*/ 111 h 125"/>
                  <a:gd name="T44" fmla="*/ 77 w 77"/>
                  <a:gd name="T45" fmla="*/ 111 h 125"/>
                  <a:gd name="T46" fmla="*/ 77 w 77"/>
                  <a:gd name="T47" fmla="*/ 111 h 125"/>
                  <a:gd name="T48" fmla="*/ 77 w 77"/>
                  <a:gd name="T49" fmla="*/ 111 h 125"/>
                  <a:gd name="T50" fmla="*/ 64 w 77"/>
                  <a:gd name="T51" fmla="*/ 119 h 125"/>
                  <a:gd name="T52" fmla="*/ 39 w 77"/>
                  <a:gd name="T53" fmla="*/ 125 h 125"/>
                  <a:gd name="T54" fmla="*/ 14 w 77"/>
                  <a:gd name="T55" fmla="*/ 119 h 125"/>
                  <a:gd name="T56" fmla="*/ 0 w 77"/>
                  <a:gd name="T57" fmla="*/ 111 h 125"/>
                  <a:gd name="T58" fmla="*/ 0 w 77"/>
                  <a:gd name="T59" fmla="*/ 111 h 125"/>
                  <a:gd name="T60" fmla="*/ 0 w 77"/>
                  <a:gd name="T61" fmla="*/ 111 h 125"/>
                  <a:gd name="T62" fmla="*/ 0 w 77"/>
                  <a:gd name="T63" fmla="*/ 111 h 125"/>
                  <a:gd name="T64" fmla="*/ 0 w 77"/>
                  <a:gd name="T65" fmla="*/ 11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5">
                    <a:moveTo>
                      <a:pt x="77" y="13"/>
                    </a:moveTo>
                    <a:lnTo>
                      <a:pt x="73" y="9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4" y="4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11"/>
                    </a:lnTo>
                    <a:lnTo>
                      <a:pt x="14" y="5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4" y="5"/>
                    </a:lnTo>
                    <a:lnTo>
                      <a:pt x="73" y="11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close/>
                    <a:moveTo>
                      <a:pt x="0" y="111"/>
                    </a:moveTo>
                    <a:lnTo>
                      <a:pt x="4" y="113"/>
                    </a:lnTo>
                    <a:lnTo>
                      <a:pt x="14" y="119"/>
                    </a:lnTo>
                    <a:lnTo>
                      <a:pt x="27" y="123"/>
                    </a:lnTo>
                    <a:lnTo>
                      <a:pt x="39" y="125"/>
                    </a:lnTo>
                    <a:lnTo>
                      <a:pt x="52" y="123"/>
                    </a:lnTo>
                    <a:lnTo>
                      <a:pt x="64" y="119"/>
                    </a:lnTo>
                    <a:lnTo>
                      <a:pt x="73" y="113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3" y="113"/>
                    </a:lnTo>
                    <a:lnTo>
                      <a:pt x="64" y="119"/>
                    </a:lnTo>
                    <a:lnTo>
                      <a:pt x="52" y="123"/>
                    </a:lnTo>
                    <a:lnTo>
                      <a:pt x="39" y="125"/>
                    </a:lnTo>
                    <a:lnTo>
                      <a:pt x="27" y="123"/>
                    </a:lnTo>
                    <a:lnTo>
                      <a:pt x="14" y="119"/>
                    </a:lnTo>
                    <a:lnTo>
                      <a:pt x="4" y="113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F3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07" name="Freeform 9136"/>
              <p:cNvSpPr>
                <a:spLocks noEditPoints="1"/>
              </p:cNvSpPr>
              <p:nvPr/>
            </p:nvSpPr>
            <p:spPr bwMode="auto">
              <a:xfrm>
                <a:off x="2013" y="3068"/>
                <a:ext cx="77" cy="125"/>
              </a:xfrm>
              <a:custGeom>
                <a:avLst/>
                <a:gdLst>
                  <a:gd name="T0" fmla="*/ 73 w 77"/>
                  <a:gd name="T1" fmla="*/ 11 h 125"/>
                  <a:gd name="T2" fmla="*/ 52 w 77"/>
                  <a:gd name="T3" fmla="*/ 2 h 125"/>
                  <a:gd name="T4" fmla="*/ 27 w 77"/>
                  <a:gd name="T5" fmla="*/ 2 h 125"/>
                  <a:gd name="T6" fmla="*/ 4 w 77"/>
                  <a:gd name="T7" fmla="*/ 11 h 125"/>
                  <a:gd name="T8" fmla="*/ 0 w 77"/>
                  <a:gd name="T9" fmla="*/ 13 h 125"/>
                  <a:gd name="T10" fmla="*/ 0 w 77"/>
                  <a:gd name="T11" fmla="*/ 13 h 125"/>
                  <a:gd name="T12" fmla="*/ 0 w 77"/>
                  <a:gd name="T13" fmla="*/ 13 h 125"/>
                  <a:gd name="T14" fmla="*/ 0 w 77"/>
                  <a:gd name="T15" fmla="*/ 13 h 125"/>
                  <a:gd name="T16" fmla="*/ 4 w 77"/>
                  <a:gd name="T17" fmla="*/ 11 h 125"/>
                  <a:gd name="T18" fmla="*/ 27 w 77"/>
                  <a:gd name="T19" fmla="*/ 2 h 125"/>
                  <a:gd name="T20" fmla="*/ 52 w 77"/>
                  <a:gd name="T21" fmla="*/ 2 h 125"/>
                  <a:gd name="T22" fmla="*/ 73 w 77"/>
                  <a:gd name="T23" fmla="*/ 11 h 125"/>
                  <a:gd name="T24" fmla="*/ 77 w 77"/>
                  <a:gd name="T25" fmla="*/ 13 h 125"/>
                  <a:gd name="T26" fmla="*/ 77 w 77"/>
                  <a:gd name="T27" fmla="*/ 13 h 125"/>
                  <a:gd name="T28" fmla="*/ 77 w 77"/>
                  <a:gd name="T29" fmla="*/ 13 h 125"/>
                  <a:gd name="T30" fmla="*/ 77 w 77"/>
                  <a:gd name="T31" fmla="*/ 13 h 125"/>
                  <a:gd name="T32" fmla="*/ 0 w 77"/>
                  <a:gd name="T33" fmla="*/ 111 h 125"/>
                  <a:gd name="T34" fmla="*/ 14 w 77"/>
                  <a:gd name="T35" fmla="*/ 119 h 125"/>
                  <a:gd name="T36" fmla="*/ 39 w 77"/>
                  <a:gd name="T37" fmla="*/ 125 h 125"/>
                  <a:gd name="T38" fmla="*/ 64 w 77"/>
                  <a:gd name="T39" fmla="*/ 119 h 125"/>
                  <a:gd name="T40" fmla="*/ 77 w 77"/>
                  <a:gd name="T41" fmla="*/ 111 h 125"/>
                  <a:gd name="T42" fmla="*/ 77 w 77"/>
                  <a:gd name="T43" fmla="*/ 111 h 125"/>
                  <a:gd name="T44" fmla="*/ 77 w 77"/>
                  <a:gd name="T45" fmla="*/ 111 h 125"/>
                  <a:gd name="T46" fmla="*/ 77 w 77"/>
                  <a:gd name="T47" fmla="*/ 109 h 125"/>
                  <a:gd name="T48" fmla="*/ 77 w 77"/>
                  <a:gd name="T49" fmla="*/ 109 h 125"/>
                  <a:gd name="T50" fmla="*/ 64 w 77"/>
                  <a:gd name="T51" fmla="*/ 119 h 125"/>
                  <a:gd name="T52" fmla="*/ 39 w 77"/>
                  <a:gd name="T53" fmla="*/ 125 h 125"/>
                  <a:gd name="T54" fmla="*/ 16 w 77"/>
                  <a:gd name="T55" fmla="*/ 119 h 125"/>
                  <a:gd name="T56" fmla="*/ 0 w 77"/>
                  <a:gd name="T57" fmla="*/ 109 h 125"/>
                  <a:gd name="T58" fmla="*/ 0 w 77"/>
                  <a:gd name="T59" fmla="*/ 109 h 125"/>
                  <a:gd name="T60" fmla="*/ 0 w 77"/>
                  <a:gd name="T61" fmla="*/ 111 h 125"/>
                  <a:gd name="T62" fmla="*/ 0 w 77"/>
                  <a:gd name="T63" fmla="*/ 111 h 125"/>
                  <a:gd name="T64" fmla="*/ 0 w 77"/>
                  <a:gd name="T65" fmla="*/ 11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5">
                    <a:moveTo>
                      <a:pt x="77" y="13"/>
                    </a:moveTo>
                    <a:lnTo>
                      <a:pt x="73" y="11"/>
                    </a:lnTo>
                    <a:lnTo>
                      <a:pt x="64" y="5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4" y="5"/>
                    </a:lnTo>
                    <a:lnTo>
                      <a:pt x="4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11"/>
                    </a:lnTo>
                    <a:lnTo>
                      <a:pt x="16" y="5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4" y="5"/>
                    </a:lnTo>
                    <a:lnTo>
                      <a:pt x="73" y="11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close/>
                    <a:moveTo>
                      <a:pt x="0" y="111"/>
                    </a:moveTo>
                    <a:lnTo>
                      <a:pt x="4" y="113"/>
                    </a:lnTo>
                    <a:lnTo>
                      <a:pt x="14" y="119"/>
                    </a:lnTo>
                    <a:lnTo>
                      <a:pt x="27" y="123"/>
                    </a:lnTo>
                    <a:lnTo>
                      <a:pt x="39" y="125"/>
                    </a:lnTo>
                    <a:lnTo>
                      <a:pt x="52" y="123"/>
                    </a:lnTo>
                    <a:lnTo>
                      <a:pt x="64" y="119"/>
                    </a:lnTo>
                    <a:lnTo>
                      <a:pt x="73" y="113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3" y="113"/>
                    </a:lnTo>
                    <a:lnTo>
                      <a:pt x="64" y="119"/>
                    </a:lnTo>
                    <a:lnTo>
                      <a:pt x="52" y="123"/>
                    </a:lnTo>
                    <a:lnTo>
                      <a:pt x="39" y="125"/>
                    </a:lnTo>
                    <a:lnTo>
                      <a:pt x="27" y="123"/>
                    </a:lnTo>
                    <a:lnTo>
                      <a:pt x="16" y="119"/>
                    </a:lnTo>
                    <a:lnTo>
                      <a:pt x="4" y="113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F3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08" name="Freeform 9137"/>
              <p:cNvSpPr>
                <a:spLocks noEditPoints="1"/>
              </p:cNvSpPr>
              <p:nvPr/>
            </p:nvSpPr>
            <p:spPr bwMode="auto">
              <a:xfrm>
                <a:off x="2013" y="3068"/>
                <a:ext cx="77" cy="125"/>
              </a:xfrm>
              <a:custGeom>
                <a:avLst/>
                <a:gdLst>
                  <a:gd name="T0" fmla="*/ 73 w 77"/>
                  <a:gd name="T1" fmla="*/ 11 h 125"/>
                  <a:gd name="T2" fmla="*/ 52 w 77"/>
                  <a:gd name="T3" fmla="*/ 2 h 125"/>
                  <a:gd name="T4" fmla="*/ 27 w 77"/>
                  <a:gd name="T5" fmla="*/ 2 h 125"/>
                  <a:gd name="T6" fmla="*/ 4 w 77"/>
                  <a:gd name="T7" fmla="*/ 11 h 125"/>
                  <a:gd name="T8" fmla="*/ 0 w 77"/>
                  <a:gd name="T9" fmla="*/ 13 h 125"/>
                  <a:gd name="T10" fmla="*/ 0 w 77"/>
                  <a:gd name="T11" fmla="*/ 15 h 125"/>
                  <a:gd name="T12" fmla="*/ 0 w 77"/>
                  <a:gd name="T13" fmla="*/ 15 h 125"/>
                  <a:gd name="T14" fmla="*/ 0 w 77"/>
                  <a:gd name="T15" fmla="*/ 15 h 125"/>
                  <a:gd name="T16" fmla="*/ 4 w 77"/>
                  <a:gd name="T17" fmla="*/ 11 h 125"/>
                  <a:gd name="T18" fmla="*/ 27 w 77"/>
                  <a:gd name="T19" fmla="*/ 2 h 125"/>
                  <a:gd name="T20" fmla="*/ 52 w 77"/>
                  <a:gd name="T21" fmla="*/ 2 h 125"/>
                  <a:gd name="T22" fmla="*/ 73 w 77"/>
                  <a:gd name="T23" fmla="*/ 11 h 125"/>
                  <a:gd name="T24" fmla="*/ 77 w 77"/>
                  <a:gd name="T25" fmla="*/ 15 h 125"/>
                  <a:gd name="T26" fmla="*/ 77 w 77"/>
                  <a:gd name="T27" fmla="*/ 15 h 125"/>
                  <a:gd name="T28" fmla="*/ 77 w 77"/>
                  <a:gd name="T29" fmla="*/ 15 h 125"/>
                  <a:gd name="T30" fmla="*/ 77 w 77"/>
                  <a:gd name="T31" fmla="*/ 13 h 125"/>
                  <a:gd name="T32" fmla="*/ 0 w 77"/>
                  <a:gd name="T33" fmla="*/ 109 h 125"/>
                  <a:gd name="T34" fmla="*/ 16 w 77"/>
                  <a:gd name="T35" fmla="*/ 119 h 125"/>
                  <a:gd name="T36" fmla="*/ 39 w 77"/>
                  <a:gd name="T37" fmla="*/ 125 h 125"/>
                  <a:gd name="T38" fmla="*/ 64 w 77"/>
                  <a:gd name="T39" fmla="*/ 119 h 125"/>
                  <a:gd name="T40" fmla="*/ 77 w 77"/>
                  <a:gd name="T41" fmla="*/ 109 h 125"/>
                  <a:gd name="T42" fmla="*/ 77 w 77"/>
                  <a:gd name="T43" fmla="*/ 109 h 125"/>
                  <a:gd name="T44" fmla="*/ 77 w 77"/>
                  <a:gd name="T45" fmla="*/ 109 h 125"/>
                  <a:gd name="T46" fmla="*/ 77 w 77"/>
                  <a:gd name="T47" fmla="*/ 109 h 125"/>
                  <a:gd name="T48" fmla="*/ 77 w 77"/>
                  <a:gd name="T49" fmla="*/ 109 h 125"/>
                  <a:gd name="T50" fmla="*/ 64 w 77"/>
                  <a:gd name="T51" fmla="*/ 119 h 125"/>
                  <a:gd name="T52" fmla="*/ 39 w 77"/>
                  <a:gd name="T53" fmla="*/ 123 h 125"/>
                  <a:gd name="T54" fmla="*/ 16 w 77"/>
                  <a:gd name="T55" fmla="*/ 119 h 125"/>
                  <a:gd name="T56" fmla="*/ 0 w 77"/>
                  <a:gd name="T57" fmla="*/ 109 h 125"/>
                  <a:gd name="T58" fmla="*/ 0 w 77"/>
                  <a:gd name="T59" fmla="*/ 109 h 125"/>
                  <a:gd name="T60" fmla="*/ 0 w 77"/>
                  <a:gd name="T61" fmla="*/ 109 h 125"/>
                  <a:gd name="T62" fmla="*/ 0 w 77"/>
                  <a:gd name="T63" fmla="*/ 109 h 125"/>
                  <a:gd name="T64" fmla="*/ 0 w 77"/>
                  <a:gd name="T65" fmla="*/ 109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5">
                    <a:moveTo>
                      <a:pt x="77" y="13"/>
                    </a:moveTo>
                    <a:lnTo>
                      <a:pt x="73" y="11"/>
                    </a:lnTo>
                    <a:lnTo>
                      <a:pt x="64" y="5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6" y="5"/>
                    </a:lnTo>
                    <a:lnTo>
                      <a:pt x="4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4" y="11"/>
                    </a:lnTo>
                    <a:lnTo>
                      <a:pt x="16" y="5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4" y="5"/>
                    </a:lnTo>
                    <a:lnTo>
                      <a:pt x="73" y="11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3"/>
                    </a:lnTo>
                    <a:lnTo>
                      <a:pt x="77" y="13"/>
                    </a:lnTo>
                    <a:close/>
                    <a:moveTo>
                      <a:pt x="0" y="109"/>
                    </a:moveTo>
                    <a:lnTo>
                      <a:pt x="4" y="113"/>
                    </a:lnTo>
                    <a:lnTo>
                      <a:pt x="16" y="119"/>
                    </a:lnTo>
                    <a:lnTo>
                      <a:pt x="27" y="123"/>
                    </a:lnTo>
                    <a:lnTo>
                      <a:pt x="39" y="125"/>
                    </a:lnTo>
                    <a:lnTo>
                      <a:pt x="52" y="123"/>
                    </a:lnTo>
                    <a:lnTo>
                      <a:pt x="64" y="119"/>
                    </a:lnTo>
                    <a:lnTo>
                      <a:pt x="73" y="113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3" y="113"/>
                    </a:lnTo>
                    <a:lnTo>
                      <a:pt x="64" y="119"/>
                    </a:lnTo>
                    <a:lnTo>
                      <a:pt x="52" y="123"/>
                    </a:lnTo>
                    <a:lnTo>
                      <a:pt x="39" y="123"/>
                    </a:lnTo>
                    <a:lnTo>
                      <a:pt x="27" y="123"/>
                    </a:lnTo>
                    <a:lnTo>
                      <a:pt x="16" y="119"/>
                    </a:lnTo>
                    <a:lnTo>
                      <a:pt x="4" y="113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09" name="Freeform 9138"/>
              <p:cNvSpPr>
                <a:spLocks noEditPoints="1"/>
              </p:cNvSpPr>
              <p:nvPr/>
            </p:nvSpPr>
            <p:spPr bwMode="auto">
              <a:xfrm>
                <a:off x="2013" y="3068"/>
                <a:ext cx="77" cy="123"/>
              </a:xfrm>
              <a:custGeom>
                <a:avLst/>
                <a:gdLst>
                  <a:gd name="T0" fmla="*/ 73 w 77"/>
                  <a:gd name="T1" fmla="*/ 11 h 123"/>
                  <a:gd name="T2" fmla="*/ 52 w 77"/>
                  <a:gd name="T3" fmla="*/ 2 h 123"/>
                  <a:gd name="T4" fmla="*/ 27 w 77"/>
                  <a:gd name="T5" fmla="*/ 2 h 123"/>
                  <a:gd name="T6" fmla="*/ 4 w 77"/>
                  <a:gd name="T7" fmla="*/ 11 h 123"/>
                  <a:gd name="T8" fmla="*/ 0 w 77"/>
                  <a:gd name="T9" fmla="*/ 15 h 123"/>
                  <a:gd name="T10" fmla="*/ 0 w 77"/>
                  <a:gd name="T11" fmla="*/ 15 h 123"/>
                  <a:gd name="T12" fmla="*/ 0 w 77"/>
                  <a:gd name="T13" fmla="*/ 15 h 123"/>
                  <a:gd name="T14" fmla="*/ 0 w 77"/>
                  <a:gd name="T15" fmla="*/ 15 h 123"/>
                  <a:gd name="T16" fmla="*/ 4 w 77"/>
                  <a:gd name="T17" fmla="*/ 11 h 123"/>
                  <a:gd name="T18" fmla="*/ 27 w 77"/>
                  <a:gd name="T19" fmla="*/ 2 h 123"/>
                  <a:gd name="T20" fmla="*/ 52 w 77"/>
                  <a:gd name="T21" fmla="*/ 2 h 123"/>
                  <a:gd name="T22" fmla="*/ 73 w 77"/>
                  <a:gd name="T23" fmla="*/ 11 h 123"/>
                  <a:gd name="T24" fmla="*/ 77 w 77"/>
                  <a:gd name="T25" fmla="*/ 15 h 123"/>
                  <a:gd name="T26" fmla="*/ 77 w 77"/>
                  <a:gd name="T27" fmla="*/ 15 h 123"/>
                  <a:gd name="T28" fmla="*/ 77 w 77"/>
                  <a:gd name="T29" fmla="*/ 15 h 123"/>
                  <a:gd name="T30" fmla="*/ 77 w 77"/>
                  <a:gd name="T31" fmla="*/ 15 h 123"/>
                  <a:gd name="T32" fmla="*/ 0 w 77"/>
                  <a:gd name="T33" fmla="*/ 109 h 123"/>
                  <a:gd name="T34" fmla="*/ 16 w 77"/>
                  <a:gd name="T35" fmla="*/ 119 h 123"/>
                  <a:gd name="T36" fmla="*/ 39 w 77"/>
                  <a:gd name="T37" fmla="*/ 123 h 123"/>
                  <a:gd name="T38" fmla="*/ 64 w 77"/>
                  <a:gd name="T39" fmla="*/ 119 h 123"/>
                  <a:gd name="T40" fmla="*/ 77 w 77"/>
                  <a:gd name="T41" fmla="*/ 109 h 123"/>
                  <a:gd name="T42" fmla="*/ 77 w 77"/>
                  <a:gd name="T43" fmla="*/ 109 h 123"/>
                  <a:gd name="T44" fmla="*/ 77 w 77"/>
                  <a:gd name="T45" fmla="*/ 109 h 123"/>
                  <a:gd name="T46" fmla="*/ 77 w 77"/>
                  <a:gd name="T47" fmla="*/ 109 h 123"/>
                  <a:gd name="T48" fmla="*/ 77 w 77"/>
                  <a:gd name="T49" fmla="*/ 109 h 123"/>
                  <a:gd name="T50" fmla="*/ 62 w 77"/>
                  <a:gd name="T51" fmla="*/ 119 h 123"/>
                  <a:gd name="T52" fmla="*/ 39 w 77"/>
                  <a:gd name="T53" fmla="*/ 123 h 123"/>
                  <a:gd name="T54" fmla="*/ 16 w 77"/>
                  <a:gd name="T55" fmla="*/ 119 h 123"/>
                  <a:gd name="T56" fmla="*/ 0 w 77"/>
                  <a:gd name="T57" fmla="*/ 109 h 123"/>
                  <a:gd name="T58" fmla="*/ 0 w 77"/>
                  <a:gd name="T59" fmla="*/ 109 h 123"/>
                  <a:gd name="T60" fmla="*/ 0 w 77"/>
                  <a:gd name="T61" fmla="*/ 109 h 123"/>
                  <a:gd name="T62" fmla="*/ 0 w 77"/>
                  <a:gd name="T63" fmla="*/ 109 h 123"/>
                  <a:gd name="T64" fmla="*/ 0 w 77"/>
                  <a:gd name="T65" fmla="*/ 10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3">
                    <a:moveTo>
                      <a:pt x="77" y="15"/>
                    </a:moveTo>
                    <a:lnTo>
                      <a:pt x="73" y="11"/>
                    </a:lnTo>
                    <a:lnTo>
                      <a:pt x="64" y="5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6" y="5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4" y="11"/>
                    </a:lnTo>
                    <a:lnTo>
                      <a:pt x="16" y="5"/>
                    </a:lnTo>
                    <a:lnTo>
                      <a:pt x="27" y="2"/>
                    </a:lnTo>
                    <a:lnTo>
                      <a:pt x="39" y="2"/>
                    </a:lnTo>
                    <a:lnTo>
                      <a:pt x="52" y="2"/>
                    </a:lnTo>
                    <a:lnTo>
                      <a:pt x="62" y="5"/>
                    </a:lnTo>
                    <a:lnTo>
                      <a:pt x="73" y="11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close/>
                    <a:moveTo>
                      <a:pt x="0" y="109"/>
                    </a:moveTo>
                    <a:lnTo>
                      <a:pt x="4" y="113"/>
                    </a:lnTo>
                    <a:lnTo>
                      <a:pt x="16" y="119"/>
                    </a:lnTo>
                    <a:lnTo>
                      <a:pt x="27" y="123"/>
                    </a:lnTo>
                    <a:lnTo>
                      <a:pt x="39" y="123"/>
                    </a:lnTo>
                    <a:lnTo>
                      <a:pt x="52" y="123"/>
                    </a:lnTo>
                    <a:lnTo>
                      <a:pt x="64" y="119"/>
                    </a:lnTo>
                    <a:lnTo>
                      <a:pt x="73" y="113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3" y="113"/>
                    </a:lnTo>
                    <a:lnTo>
                      <a:pt x="62" y="119"/>
                    </a:lnTo>
                    <a:lnTo>
                      <a:pt x="52" y="123"/>
                    </a:lnTo>
                    <a:lnTo>
                      <a:pt x="39" y="123"/>
                    </a:lnTo>
                    <a:lnTo>
                      <a:pt x="27" y="123"/>
                    </a:lnTo>
                    <a:lnTo>
                      <a:pt x="16" y="119"/>
                    </a:lnTo>
                    <a:lnTo>
                      <a:pt x="4" y="113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10" name="Freeform 9139"/>
              <p:cNvSpPr>
                <a:spLocks noEditPoints="1"/>
              </p:cNvSpPr>
              <p:nvPr/>
            </p:nvSpPr>
            <p:spPr bwMode="auto">
              <a:xfrm>
                <a:off x="2013" y="3070"/>
                <a:ext cx="77" cy="121"/>
              </a:xfrm>
              <a:custGeom>
                <a:avLst/>
                <a:gdLst>
                  <a:gd name="T0" fmla="*/ 73 w 77"/>
                  <a:gd name="T1" fmla="*/ 9 h 121"/>
                  <a:gd name="T2" fmla="*/ 52 w 77"/>
                  <a:gd name="T3" fmla="*/ 0 h 121"/>
                  <a:gd name="T4" fmla="*/ 27 w 77"/>
                  <a:gd name="T5" fmla="*/ 0 h 121"/>
                  <a:gd name="T6" fmla="*/ 4 w 77"/>
                  <a:gd name="T7" fmla="*/ 9 h 121"/>
                  <a:gd name="T8" fmla="*/ 0 w 77"/>
                  <a:gd name="T9" fmla="*/ 13 h 121"/>
                  <a:gd name="T10" fmla="*/ 0 w 77"/>
                  <a:gd name="T11" fmla="*/ 13 h 121"/>
                  <a:gd name="T12" fmla="*/ 0 w 77"/>
                  <a:gd name="T13" fmla="*/ 13 h 121"/>
                  <a:gd name="T14" fmla="*/ 0 w 77"/>
                  <a:gd name="T15" fmla="*/ 13 h 121"/>
                  <a:gd name="T16" fmla="*/ 4 w 77"/>
                  <a:gd name="T17" fmla="*/ 9 h 121"/>
                  <a:gd name="T18" fmla="*/ 27 w 77"/>
                  <a:gd name="T19" fmla="*/ 2 h 121"/>
                  <a:gd name="T20" fmla="*/ 50 w 77"/>
                  <a:gd name="T21" fmla="*/ 2 h 121"/>
                  <a:gd name="T22" fmla="*/ 73 w 77"/>
                  <a:gd name="T23" fmla="*/ 9 h 121"/>
                  <a:gd name="T24" fmla="*/ 77 w 77"/>
                  <a:gd name="T25" fmla="*/ 13 h 121"/>
                  <a:gd name="T26" fmla="*/ 77 w 77"/>
                  <a:gd name="T27" fmla="*/ 13 h 121"/>
                  <a:gd name="T28" fmla="*/ 77 w 77"/>
                  <a:gd name="T29" fmla="*/ 13 h 121"/>
                  <a:gd name="T30" fmla="*/ 77 w 77"/>
                  <a:gd name="T31" fmla="*/ 13 h 121"/>
                  <a:gd name="T32" fmla="*/ 0 w 77"/>
                  <a:gd name="T33" fmla="*/ 107 h 121"/>
                  <a:gd name="T34" fmla="*/ 16 w 77"/>
                  <a:gd name="T35" fmla="*/ 117 h 121"/>
                  <a:gd name="T36" fmla="*/ 39 w 77"/>
                  <a:gd name="T37" fmla="*/ 121 h 121"/>
                  <a:gd name="T38" fmla="*/ 62 w 77"/>
                  <a:gd name="T39" fmla="*/ 117 h 121"/>
                  <a:gd name="T40" fmla="*/ 77 w 77"/>
                  <a:gd name="T41" fmla="*/ 107 h 121"/>
                  <a:gd name="T42" fmla="*/ 77 w 77"/>
                  <a:gd name="T43" fmla="*/ 107 h 121"/>
                  <a:gd name="T44" fmla="*/ 77 w 77"/>
                  <a:gd name="T45" fmla="*/ 107 h 121"/>
                  <a:gd name="T46" fmla="*/ 77 w 77"/>
                  <a:gd name="T47" fmla="*/ 105 h 121"/>
                  <a:gd name="T48" fmla="*/ 77 w 77"/>
                  <a:gd name="T49" fmla="*/ 105 h 121"/>
                  <a:gd name="T50" fmla="*/ 62 w 77"/>
                  <a:gd name="T51" fmla="*/ 115 h 121"/>
                  <a:gd name="T52" fmla="*/ 39 w 77"/>
                  <a:gd name="T53" fmla="*/ 121 h 121"/>
                  <a:gd name="T54" fmla="*/ 16 w 77"/>
                  <a:gd name="T55" fmla="*/ 115 h 121"/>
                  <a:gd name="T56" fmla="*/ 0 w 77"/>
                  <a:gd name="T57" fmla="*/ 105 h 121"/>
                  <a:gd name="T58" fmla="*/ 0 w 77"/>
                  <a:gd name="T59" fmla="*/ 105 h 121"/>
                  <a:gd name="T60" fmla="*/ 0 w 77"/>
                  <a:gd name="T61" fmla="*/ 107 h 121"/>
                  <a:gd name="T62" fmla="*/ 0 w 77"/>
                  <a:gd name="T63" fmla="*/ 107 h 121"/>
                  <a:gd name="T64" fmla="*/ 0 w 77"/>
                  <a:gd name="T65" fmla="*/ 10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1">
                    <a:moveTo>
                      <a:pt x="77" y="13"/>
                    </a:moveTo>
                    <a:lnTo>
                      <a:pt x="73" y="9"/>
                    </a:lnTo>
                    <a:lnTo>
                      <a:pt x="62" y="3"/>
                    </a:lnTo>
                    <a:lnTo>
                      <a:pt x="52" y="0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6" y="3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9"/>
                    </a:lnTo>
                    <a:lnTo>
                      <a:pt x="16" y="3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62" y="3"/>
                    </a:lnTo>
                    <a:lnTo>
                      <a:pt x="73" y="9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close/>
                    <a:moveTo>
                      <a:pt x="0" y="107"/>
                    </a:moveTo>
                    <a:lnTo>
                      <a:pt x="4" y="111"/>
                    </a:lnTo>
                    <a:lnTo>
                      <a:pt x="16" y="117"/>
                    </a:lnTo>
                    <a:lnTo>
                      <a:pt x="27" y="121"/>
                    </a:lnTo>
                    <a:lnTo>
                      <a:pt x="39" y="121"/>
                    </a:lnTo>
                    <a:lnTo>
                      <a:pt x="52" y="121"/>
                    </a:lnTo>
                    <a:lnTo>
                      <a:pt x="62" y="117"/>
                    </a:lnTo>
                    <a:lnTo>
                      <a:pt x="73" y="111"/>
                    </a:lnTo>
                    <a:lnTo>
                      <a:pt x="77" y="107"/>
                    </a:lnTo>
                    <a:lnTo>
                      <a:pt x="77" y="107"/>
                    </a:lnTo>
                    <a:lnTo>
                      <a:pt x="77" y="107"/>
                    </a:lnTo>
                    <a:lnTo>
                      <a:pt x="77" y="107"/>
                    </a:lnTo>
                    <a:lnTo>
                      <a:pt x="77" y="107"/>
                    </a:lnTo>
                    <a:lnTo>
                      <a:pt x="77" y="105"/>
                    </a:lnTo>
                    <a:lnTo>
                      <a:pt x="77" y="105"/>
                    </a:lnTo>
                    <a:lnTo>
                      <a:pt x="77" y="105"/>
                    </a:lnTo>
                    <a:lnTo>
                      <a:pt x="77" y="105"/>
                    </a:lnTo>
                    <a:lnTo>
                      <a:pt x="73" y="111"/>
                    </a:lnTo>
                    <a:lnTo>
                      <a:pt x="62" y="115"/>
                    </a:lnTo>
                    <a:lnTo>
                      <a:pt x="50" y="119"/>
                    </a:lnTo>
                    <a:lnTo>
                      <a:pt x="39" y="121"/>
                    </a:lnTo>
                    <a:lnTo>
                      <a:pt x="27" y="119"/>
                    </a:lnTo>
                    <a:lnTo>
                      <a:pt x="16" y="115"/>
                    </a:lnTo>
                    <a:lnTo>
                      <a:pt x="4" y="111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F3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11" name="Freeform 9140"/>
              <p:cNvSpPr>
                <a:spLocks noEditPoints="1"/>
              </p:cNvSpPr>
              <p:nvPr/>
            </p:nvSpPr>
            <p:spPr bwMode="auto">
              <a:xfrm>
                <a:off x="2013" y="3070"/>
                <a:ext cx="79" cy="121"/>
              </a:xfrm>
              <a:custGeom>
                <a:avLst/>
                <a:gdLst>
                  <a:gd name="T0" fmla="*/ 73 w 79"/>
                  <a:gd name="T1" fmla="*/ 9 h 121"/>
                  <a:gd name="T2" fmla="*/ 50 w 79"/>
                  <a:gd name="T3" fmla="*/ 2 h 121"/>
                  <a:gd name="T4" fmla="*/ 27 w 79"/>
                  <a:gd name="T5" fmla="*/ 2 h 121"/>
                  <a:gd name="T6" fmla="*/ 4 w 79"/>
                  <a:gd name="T7" fmla="*/ 9 h 121"/>
                  <a:gd name="T8" fmla="*/ 0 w 79"/>
                  <a:gd name="T9" fmla="*/ 15 h 121"/>
                  <a:gd name="T10" fmla="*/ 0 w 79"/>
                  <a:gd name="T11" fmla="*/ 15 h 121"/>
                  <a:gd name="T12" fmla="*/ 0 w 79"/>
                  <a:gd name="T13" fmla="*/ 15 h 121"/>
                  <a:gd name="T14" fmla="*/ 0 w 79"/>
                  <a:gd name="T15" fmla="*/ 15 h 121"/>
                  <a:gd name="T16" fmla="*/ 6 w 79"/>
                  <a:gd name="T17" fmla="*/ 9 h 121"/>
                  <a:gd name="T18" fmla="*/ 27 w 79"/>
                  <a:gd name="T19" fmla="*/ 2 h 121"/>
                  <a:gd name="T20" fmla="*/ 50 w 79"/>
                  <a:gd name="T21" fmla="*/ 2 h 121"/>
                  <a:gd name="T22" fmla="*/ 73 w 79"/>
                  <a:gd name="T23" fmla="*/ 9 h 121"/>
                  <a:gd name="T24" fmla="*/ 79 w 79"/>
                  <a:gd name="T25" fmla="*/ 15 h 121"/>
                  <a:gd name="T26" fmla="*/ 79 w 79"/>
                  <a:gd name="T27" fmla="*/ 15 h 121"/>
                  <a:gd name="T28" fmla="*/ 79 w 79"/>
                  <a:gd name="T29" fmla="*/ 15 h 121"/>
                  <a:gd name="T30" fmla="*/ 77 w 79"/>
                  <a:gd name="T31" fmla="*/ 15 h 121"/>
                  <a:gd name="T32" fmla="*/ 0 w 79"/>
                  <a:gd name="T33" fmla="*/ 105 h 121"/>
                  <a:gd name="T34" fmla="*/ 16 w 79"/>
                  <a:gd name="T35" fmla="*/ 115 h 121"/>
                  <a:gd name="T36" fmla="*/ 39 w 79"/>
                  <a:gd name="T37" fmla="*/ 121 h 121"/>
                  <a:gd name="T38" fmla="*/ 62 w 79"/>
                  <a:gd name="T39" fmla="*/ 115 h 121"/>
                  <a:gd name="T40" fmla="*/ 77 w 79"/>
                  <a:gd name="T41" fmla="*/ 105 h 121"/>
                  <a:gd name="T42" fmla="*/ 77 w 79"/>
                  <a:gd name="T43" fmla="*/ 105 h 121"/>
                  <a:gd name="T44" fmla="*/ 79 w 79"/>
                  <a:gd name="T45" fmla="*/ 105 h 121"/>
                  <a:gd name="T46" fmla="*/ 79 w 79"/>
                  <a:gd name="T47" fmla="*/ 105 h 121"/>
                  <a:gd name="T48" fmla="*/ 79 w 79"/>
                  <a:gd name="T49" fmla="*/ 105 h 121"/>
                  <a:gd name="T50" fmla="*/ 62 w 79"/>
                  <a:gd name="T51" fmla="*/ 115 h 121"/>
                  <a:gd name="T52" fmla="*/ 39 w 79"/>
                  <a:gd name="T53" fmla="*/ 121 h 121"/>
                  <a:gd name="T54" fmla="*/ 16 w 79"/>
                  <a:gd name="T55" fmla="*/ 115 h 121"/>
                  <a:gd name="T56" fmla="*/ 0 w 79"/>
                  <a:gd name="T57" fmla="*/ 105 h 121"/>
                  <a:gd name="T58" fmla="*/ 0 w 79"/>
                  <a:gd name="T59" fmla="*/ 105 h 121"/>
                  <a:gd name="T60" fmla="*/ 0 w 79"/>
                  <a:gd name="T61" fmla="*/ 105 h 121"/>
                  <a:gd name="T62" fmla="*/ 0 w 79"/>
                  <a:gd name="T63" fmla="*/ 105 h 121"/>
                  <a:gd name="T64" fmla="*/ 0 w 79"/>
                  <a:gd name="T65" fmla="*/ 10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" h="121">
                    <a:moveTo>
                      <a:pt x="77" y="13"/>
                    </a:moveTo>
                    <a:lnTo>
                      <a:pt x="73" y="9"/>
                    </a:lnTo>
                    <a:lnTo>
                      <a:pt x="62" y="3"/>
                    </a:lnTo>
                    <a:lnTo>
                      <a:pt x="50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6" y="3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6" y="9"/>
                    </a:lnTo>
                    <a:lnTo>
                      <a:pt x="16" y="5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62" y="5"/>
                    </a:lnTo>
                    <a:lnTo>
                      <a:pt x="73" y="9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3"/>
                    </a:lnTo>
                    <a:close/>
                    <a:moveTo>
                      <a:pt x="0" y="105"/>
                    </a:moveTo>
                    <a:lnTo>
                      <a:pt x="4" y="111"/>
                    </a:lnTo>
                    <a:lnTo>
                      <a:pt x="16" y="115"/>
                    </a:lnTo>
                    <a:lnTo>
                      <a:pt x="27" y="119"/>
                    </a:lnTo>
                    <a:lnTo>
                      <a:pt x="39" y="121"/>
                    </a:lnTo>
                    <a:lnTo>
                      <a:pt x="50" y="119"/>
                    </a:lnTo>
                    <a:lnTo>
                      <a:pt x="62" y="115"/>
                    </a:lnTo>
                    <a:lnTo>
                      <a:pt x="73" y="111"/>
                    </a:lnTo>
                    <a:lnTo>
                      <a:pt x="77" y="105"/>
                    </a:lnTo>
                    <a:lnTo>
                      <a:pt x="77" y="105"/>
                    </a:lnTo>
                    <a:lnTo>
                      <a:pt x="77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3" y="109"/>
                    </a:lnTo>
                    <a:lnTo>
                      <a:pt x="62" y="115"/>
                    </a:lnTo>
                    <a:lnTo>
                      <a:pt x="50" y="119"/>
                    </a:lnTo>
                    <a:lnTo>
                      <a:pt x="39" y="121"/>
                    </a:lnTo>
                    <a:lnTo>
                      <a:pt x="27" y="119"/>
                    </a:lnTo>
                    <a:lnTo>
                      <a:pt x="16" y="115"/>
                    </a:lnTo>
                    <a:lnTo>
                      <a:pt x="6" y="109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rgbClr val="FF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12" name="Freeform 9141"/>
              <p:cNvSpPr>
                <a:spLocks noEditPoints="1"/>
              </p:cNvSpPr>
              <p:nvPr/>
            </p:nvSpPr>
            <p:spPr bwMode="auto">
              <a:xfrm>
                <a:off x="2013" y="3070"/>
                <a:ext cx="79" cy="121"/>
              </a:xfrm>
              <a:custGeom>
                <a:avLst/>
                <a:gdLst>
                  <a:gd name="T0" fmla="*/ 73 w 79"/>
                  <a:gd name="T1" fmla="*/ 9 h 121"/>
                  <a:gd name="T2" fmla="*/ 50 w 79"/>
                  <a:gd name="T3" fmla="*/ 2 h 121"/>
                  <a:gd name="T4" fmla="*/ 27 w 79"/>
                  <a:gd name="T5" fmla="*/ 2 h 121"/>
                  <a:gd name="T6" fmla="*/ 6 w 79"/>
                  <a:gd name="T7" fmla="*/ 9 h 121"/>
                  <a:gd name="T8" fmla="*/ 0 w 79"/>
                  <a:gd name="T9" fmla="*/ 15 h 121"/>
                  <a:gd name="T10" fmla="*/ 0 w 79"/>
                  <a:gd name="T11" fmla="*/ 15 h 121"/>
                  <a:gd name="T12" fmla="*/ 0 w 79"/>
                  <a:gd name="T13" fmla="*/ 15 h 121"/>
                  <a:gd name="T14" fmla="*/ 0 w 79"/>
                  <a:gd name="T15" fmla="*/ 15 h 121"/>
                  <a:gd name="T16" fmla="*/ 6 w 79"/>
                  <a:gd name="T17" fmla="*/ 11 h 121"/>
                  <a:gd name="T18" fmla="*/ 27 w 79"/>
                  <a:gd name="T19" fmla="*/ 2 h 121"/>
                  <a:gd name="T20" fmla="*/ 50 w 79"/>
                  <a:gd name="T21" fmla="*/ 2 h 121"/>
                  <a:gd name="T22" fmla="*/ 73 w 79"/>
                  <a:gd name="T23" fmla="*/ 11 h 121"/>
                  <a:gd name="T24" fmla="*/ 79 w 79"/>
                  <a:gd name="T25" fmla="*/ 15 h 121"/>
                  <a:gd name="T26" fmla="*/ 79 w 79"/>
                  <a:gd name="T27" fmla="*/ 15 h 121"/>
                  <a:gd name="T28" fmla="*/ 79 w 79"/>
                  <a:gd name="T29" fmla="*/ 15 h 121"/>
                  <a:gd name="T30" fmla="*/ 79 w 79"/>
                  <a:gd name="T31" fmla="*/ 15 h 121"/>
                  <a:gd name="T32" fmla="*/ 0 w 79"/>
                  <a:gd name="T33" fmla="*/ 105 h 121"/>
                  <a:gd name="T34" fmla="*/ 16 w 79"/>
                  <a:gd name="T35" fmla="*/ 115 h 121"/>
                  <a:gd name="T36" fmla="*/ 39 w 79"/>
                  <a:gd name="T37" fmla="*/ 121 h 121"/>
                  <a:gd name="T38" fmla="*/ 62 w 79"/>
                  <a:gd name="T39" fmla="*/ 115 h 121"/>
                  <a:gd name="T40" fmla="*/ 79 w 79"/>
                  <a:gd name="T41" fmla="*/ 105 h 121"/>
                  <a:gd name="T42" fmla="*/ 79 w 79"/>
                  <a:gd name="T43" fmla="*/ 105 h 121"/>
                  <a:gd name="T44" fmla="*/ 79 w 79"/>
                  <a:gd name="T45" fmla="*/ 105 h 121"/>
                  <a:gd name="T46" fmla="*/ 79 w 79"/>
                  <a:gd name="T47" fmla="*/ 105 h 121"/>
                  <a:gd name="T48" fmla="*/ 79 w 79"/>
                  <a:gd name="T49" fmla="*/ 105 h 121"/>
                  <a:gd name="T50" fmla="*/ 62 w 79"/>
                  <a:gd name="T51" fmla="*/ 115 h 121"/>
                  <a:gd name="T52" fmla="*/ 39 w 79"/>
                  <a:gd name="T53" fmla="*/ 121 h 121"/>
                  <a:gd name="T54" fmla="*/ 16 w 79"/>
                  <a:gd name="T55" fmla="*/ 115 h 121"/>
                  <a:gd name="T56" fmla="*/ 0 w 79"/>
                  <a:gd name="T57" fmla="*/ 105 h 121"/>
                  <a:gd name="T58" fmla="*/ 0 w 79"/>
                  <a:gd name="T59" fmla="*/ 105 h 121"/>
                  <a:gd name="T60" fmla="*/ 0 w 79"/>
                  <a:gd name="T61" fmla="*/ 105 h 121"/>
                  <a:gd name="T62" fmla="*/ 0 w 79"/>
                  <a:gd name="T63" fmla="*/ 105 h 121"/>
                  <a:gd name="T64" fmla="*/ 0 w 79"/>
                  <a:gd name="T65" fmla="*/ 10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" h="121">
                    <a:moveTo>
                      <a:pt x="79" y="15"/>
                    </a:moveTo>
                    <a:lnTo>
                      <a:pt x="73" y="9"/>
                    </a:lnTo>
                    <a:lnTo>
                      <a:pt x="62" y="5"/>
                    </a:lnTo>
                    <a:lnTo>
                      <a:pt x="50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6" y="5"/>
                    </a:lnTo>
                    <a:lnTo>
                      <a:pt x="6" y="9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6" y="11"/>
                    </a:lnTo>
                    <a:lnTo>
                      <a:pt x="16" y="5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62" y="5"/>
                    </a:lnTo>
                    <a:lnTo>
                      <a:pt x="73" y="11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close/>
                    <a:moveTo>
                      <a:pt x="0" y="105"/>
                    </a:moveTo>
                    <a:lnTo>
                      <a:pt x="6" y="109"/>
                    </a:lnTo>
                    <a:lnTo>
                      <a:pt x="16" y="115"/>
                    </a:lnTo>
                    <a:lnTo>
                      <a:pt x="27" y="119"/>
                    </a:lnTo>
                    <a:lnTo>
                      <a:pt x="39" y="121"/>
                    </a:lnTo>
                    <a:lnTo>
                      <a:pt x="50" y="119"/>
                    </a:lnTo>
                    <a:lnTo>
                      <a:pt x="62" y="115"/>
                    </a:lnTo>
                    <a:lnTo>
                      <a:pt x="73" y="109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3" y="109"/>
                    </a:lnTo>
                    <a:lnTo>
                      <a:pt x="62" y="115"/>
                    </a:lnTo>
                    <a:lnTo>
                      <a:pt x="50" y="119"/>
                    </a:lnTo>
                    <a:lnTo>
                      <a:pt x="39" y="121"/>
                    </a:lnTo>
                    <a:lnTo>
                      <a:pt x="27" y="119"/>
                    </a:lnTo>
                    <a:lnTo>
                      <a:pt x="16" y="115"/>
                    </a:lnTo>
                    <a:lnTo>
                      <a:pt x="6" y="109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rgbClr val="FF3E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13" name="Freeform 9142"/>
              <p:cNvSpPr>
                <a:spLocks noEditPoints="1"/>
              </p:cNvSpPr>
              <p:nvPr/>
            </p:nvSpPr>
            <p:spPr bwMode="auto">
              <a:xfrm>
                <a:off x="2012" y="3070"/>
                <a:ext cx="80" cy="121"/>
              </a:xfrm>
              <a:custGeom>
                <a:avLst/>
                <a:gdLst>
                  <a:gd name="T0" fmla="*/ 74 w 80"/>
                  <a:gd name="T1" fmla="*/ 11 h 121"/>
                  <a:gd name="T2" fmla="*/ 51 w 80"/>
                  <a:gd name="T3" fmla="*/ 2 h 121"/>
                  <a:gd name="T4" fmla="*/ 28 w 80"/>
                  <a:gd name="T5" fmla="*/ 2 h 121"/>
                  <a:gd name="T6" fmla="*/ 7 w 80"/>
                  <a:gd name="T7" fmla="*/ 11 h 121"/>
                  <a:gd name="T8" fmla="*/ 1 w 80"/>
                  <a:gd name="T9" fmla="*/ 15 h 121"/>
                  <a:gd name="T10" fmla="*/ 1 w 80"/>
                  <a:gd name="T11" fmla="*/ 15 h 121"/>
                  <a:gd name="T12" fmla="*/ 0 w 80"/>
                  <a:gd name="T13" fmla="*/ 15 h 121"/>
                  <a:gd name="T14" fmla="*/ 0 w 80"/>
                  <a:gd name="T15" fmla="*/ 15 h 121"/>
                  <a:gd name="T16" fmla="*/ 7 w 80"/>
                  <a:gd name="T17" fmla="*/ 11 h 121"/>
                  <a:gd name="T18" fmla="*/ 28 w 80"/>
                  <a:gd name="T19" fmla="*/ 2 h 121"/>
                  <a:gd name="T20" fmla="*/ 51 w 80"/>
                  <a:gd name="T21" fmla="*/ 2 h 121"/>
                  <a:gd name="T22" fmla="*/ 72 w 80"/>
                  <a:gd name="T23" fmla="*/ 11 h 121"/>
                  <a:gd name="T24" fmla="*/ 80 w 80"/>
                  <a:gd name="T25" fmla="*/ 15 h 121"/>
                  <a:gd name="T26" fmla="*/ 80 w 80"/>
                  <a:gd name="T27" fmla="*/ 15 h 121"/>
                  <a:gd name="T28" fmla="*/ 80 w 80"/>
                  <a:gd name="T29" fmla="*/ 15 h 121"/>
                  <a:gd name="T30" fmla="*/ 80 w 80"/>
                  <a:gd name="T31" fmla="*/ 15 h 121"/>
                  <a:gd name="T32" fmla="*/ 1 w 80"/>
                  <a:gd name="T33" fmla="*/ 105 h 121"/>
                  <a:gd name="T34" fmla="*/ 17 w 80"/>
                  <a:gd name="T35" fmla="*/ 115 h 121"/>
                  <a:gd name="T36" fmla="*/ 40 w 80"/>
                  <a:gd name="T37" fmla="*/ 121 h 121"/>
                  <a:gd name="T38" fmla="*/ 63 w 80"/>
                  <a:gd name="T39" fmla="*/ 115 h 121"/>
                  <a:gd name="T40" fmla="*/ 80 w 80"/>
                  <a:gd name="T41" fmla="*/ 105 h 121"/>
                  <a:gd name="T42" fmla="*/ 80 w 80"/>
                  <a:gd name="T43" fmla="*/ 105 h 121"/>
                  <a:gd name="T44" fmla="*/ 80 w 80"/>
                  <a:gd name="T45" fmla="*/ 103 h 121"/>
                  <a:gd name="T46" fmla="*/ 80 w 80"/>
                  <a:gd name="T47" fmla="*/ 103 h 121"/>
                  <a:gd name="T48" fmla="*/ 80 w 80"/>
                  <a:gd name="T49" fmla="*/ 103 h 121"/>
                  <a:gd name="T50" fmla="*/ 63 w 80"/>
                  <a:gd name="T51" fmla="*/ 115 h 121"/>
                  <a:gd name="T52" fmla="*/ 40 w 80"/>
                  <a:gd name="T53" fmla="*/ 119 h 121"/>
                  <a:gd name="T54" fmla="*/ 17 w 80"/>
                  <a:gd name="T55" fmla="*/ 115 h 121"/>
                  <a:gd name="T56" fmla="*/ 0 w 80"/>
                  <a:gd name="T57" fmla="*/ 103 h 121"/>
                  <a:gd name="T58" fmla="*/ 0 w 80"/>
                  <a:gd name="T59" fmla="*/ 103 h 121"/>
                  <a:gd name="T60" fmla="*/ 0 w 80"/>
                  <a:gd name="T61" fmla="*/ 103 h 121"/>
                  <a:gd name="T62" fmla="*/ 1 w 80"/>
                  <a:gd name="T63" fmla="*/ 105 h 121"/>
                  <a:gd name="T64" fmla="*/ 1 w 80"/>
                  <a:gd name="T65" fmla="*/ 10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21">
                    <a:moveTo>
                      <a:pt x="80" y="15"/>
                    </a:moveTo>
                    <a:lnTo>
                      <a:pt x="74" y="11"/>
                    </a:lnTo>
                    <a:lnTo>
                      <a:pt x="63" y="5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7" y="5"/>
                    </a:lnTo>
                    <a:lnTo>
                      <a:pt x="7" y="11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7" y="11"/>
                    </a:lnTo>
                    <a:lnTo>
                      <a:pt x="17" y="5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3" y="5"/>
                    </a:lnTo>
                    <a:lnTo>
                      <a:pt x="72" y="11"/>
                    </a:lnTo>
                    <a:lnTo>
                      <a:pt x="80" y="17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close/>
                    <a:moveTo>
                      <a:pt x="1" y="105"/>
                    </a:moveTo>
                    <a:lnTo>
                      <a:pt x="7" y="109"/>
                    </a:lnTo>
                    <a:lnTo>
                      <a:pt x="17" y="115"/>
                    </a:lnTo>
                    <a:lnTo>
                      <a:pt x="28" y="119"/>
                    </a:lnTo>
                    <a:lnTo>
                      <a:pt x="40" y="121"/>
                    </a:lnTo>
                    <a:lnTo>
                      <a:pt x="51" y="119"/>
                    </a:lnTo>
                    <a:lnTo>
                      <a:pt x="63" y="115"/>
                    </a:lnTo>
                    <a:lnTo>
                      <a:pt x="74" y="109"/>
                    </a:lnTo>
                    <a:lnTo>
                      <a:pt x="80" y="105"/>
                    </a:lnTo>
                    <a:lnTo>
                      <a:pt x="80" y="105"/>
                    </a:lnTo>
                    <a:lnTo>
                      <a:pt x="80" y="105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72" y="109"/>
                    </a:lnTo>
                    <a:lnTo>
                      <a:pt x="63" y="115"/>
                    </a:lnTo>
                    <a:lnTo>
                      <a:pt x="51" y="119"/>
                    </a:lnTo>
                    <a:lnTo>
                      <a:pt x="40" y="119"/>
                    </a:lnTo>
                    <a:lnTo>
                      <a:pt x="28" y="119"/>
                    </a:lnTo>
                    <a:lnTo>
                      <a:pt x="17" y="115"/>
                    </a:lnTo>
                    <a:lnTo>
                      <a:pt x="7" y="109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1" y="105"/>
                    </a:lnTo>
                    <a:lnTo>
                      <a:pt x="1" y="105"/>
                    </a:lnTo>
                    <a:lnTo>
                      <a:pt x="1" y="105"/>
                    </a:lnTo>
                    <a:lnTo>
                      <a:pt x="1" y="105"/>
                    </a:lnTo>
                    <a:close/>
                  </a:path>
                </a:pathLst>
              </a:cu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14" name="Freeform 9143"/>
              <p:cNvSpPr>
                <a:spLocks noEditPoints="1"/>
              </p:cNvSpPr>
              <p:nvPr/>
            </p:nvSpPr>
            <p:spPr bwMode="auto">
              <a:xfrm>
                <a:off x="2012" y="3070"/>
                <a:ext cx="80" cy="119"/>
              </a:xfrm>
              <a:custGeom>
                <a:avLst/>
                <a:gdLst>
                  <a:gd name="T0" fmla="*/ 72 w 80"/>
                  <a:gd name="T1" fmla="*/ 11 h 119"/>
                  <a:gd name="T2" fmla="*/ 51 w 80"/>
                  <a:gd name="T3" fmla="*/ 2 h 119"/>
                  <a:gd name="T4" fmla="*/ 28 w 80"/>
                  <a:gd name="T5" fmla="*/ 2 h 119"/>
                  <a:gd name="T6" fmla="*/ 7 w 80"/>
                  <a:gd name="T7" fmla="*/ 11 h 119"/>
                  <a:gd name="T8" fmla="*/ 0 w 80"/>
                  <a:gd name="T9" fmla="*/ 17 h 119"/>
                  <a:gd name="T10" fmla="*/ 0 w 80"/>
                  <a:gd name="T11" fmla="*/ 17 h 119"/>
                  <a:gd name="T12" fmla="*/ 0 w 80"/>
                  <a:gd name="T13" fmla="*/ 17 h 119"/>
                  <a:gd name="T14" fmla="*/ 0 w 80"/>
                  <a:gd name="T15" fmla="*/ 17 h 119"/>
                  <a:gd name="T16" fmla="*/ 7 w 80"/>
                  <a:gd name="T17" fmla="*/ 11 h 119"/>
                  <a:gd name="T18" fmla="*/ 28 w 80"/>
                  <a:gd name="T19" fmla="*/ 2 h 119"/>
                  <a:gd name="T20" fmla="*/ 51 w 80"/>
                  <a:gd name="T21" fmla="*/ 2 h 119"/>
                  <a:gd name="T22" fmla="*/ 72 w 80"/>
                  <a:gd name="T23" fmla="*/ 11 h 119"/>
                  <a:gd name="T24" fmla="*/ 80 w 80"/>
                  <a:gd name="T25" fmla="*/ 17 h 119"/>
                  <a:gd name="T26" fmla="*/ 80 w 80"/>
                  <a:gd name="T27" fmla="*/ 17 h 119"/>
                  <a:gd name="T28" fmla="*/ 80 w 80"/>
                  <a:gd name="T29" fmla="*/ 17 h 119"/>
                  <a:gd name="T30" fmla="*/ 80 w 80"/>
                  <a:gd name="T31" fmla="*/ 17 h 119"/>
                  <a:gd name="T32" fmla="*/ 0 w 80"/>
                  <a:gd name="T33" fmla="*/ 103 h 119"/>
                  <a:gd name="T34" fmla="*/ 17 w 80"/>
                  <a:gd name="T35" fmla="*/ 115 h 119"/>
                  <a:gd name="T36" fmla="*/ 40 w 80"/>
                  <a:gd name="T37" fmla="*/ 119 h 119"/>
                  <a:gd name="T38" fmla="*/ 63 w 80"/>
                  <a:gd name="T39" fmla="*/ 115 h 119"/>
                  <a:gd name="T40" fmla="*/ 80 w 80"/>
                  <a:gd name="T41" fmla="*/ 103 h 119"/>
                  <a:gd name="T42" fmla="*/ 80 w 80"/>
                  <a:gd name="T43" fmla="*/ 103 h 119"/>
                  <a:gd name="T44" fmla="*/ 80 w 80"/>
                  <a:gd name="T45" fmla="*/ 103 h 119"/>
                  <a:gd name="T46" fmla="*/ 80 w 80"/>
                  <a:gd name="T47" fmla="*/ 103 h 119"/>
                  <a:gd name="T48" fmla="*/ 80 w 80"/>
                  <a:gd name="T49" fmla="*/ 103 h 119"/>
                  <a:gd name="T50" fmla="*/ 63 w 80"/>
                  <a:gd name="T51" fmla="*/ 115 h 119"/>
                  <a:gd name="T52" fmla="*/ 40 w 80"/>
                  <a:gd name="T53" fmla="*/ 119 h 119"/>
                  <a:gd name="T54" fmla="*/ 17 w 80"/>
                  <a:gd name="T55" fmla="*/ 115 h 119"/>
                  <a:gd name="T56" fmla="*/ 0 w 80"/>
                  <a:gd name="T57" fmla="*/ 103 h 119"/>
                  <a:gd name="T58" fmla="*/ 0 w 80"/>
                  <a:gd name="T59" fmla="*/ 103 h 119"/>
                  <a:gd name="T60" fmla="*/ 0 w 80"/>
                  <a:gd name="T61" fmla="*/ 103 h 119"/>
                  <a:gd name="T62" fmla="*/ 0 w 80"/>
                  <a:gd name="T63" fmla="*/ 103 h 119"/>
                  <a:gd name="T64" fmla="*/ 0 w 80"/>
                  <a:gd name="T65" fmla="*/ 103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9">
                    <a:moveTo>
                      <a:pt x="80" y="17"/>
                    </a:moveTo>
                    <a:lnTo>
                      <a:pt x="72" y="11"/>
                    </a:lnTo>
                    <a:lnTo>
                      <a:pt x="63" y="5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7" y="5"/>
                    </a:lnTo>
                    <a:lnTo>
                      <a:pt x="7" y="1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7" y="11"/>
                    </a:lnTo>
                    <a:lnTo>
                      <a:pt x="17" y="5"/>
                    </a:lnTo>
                    <a:lnTo>
                      <a:pt x="28" y="2"/>
                    </a:lnTo>
                    <a:lnTo>
                      <a:pt x="40" y="2"/>
                    </a:lnTo>
                    <a:lnTo>
                      <a:pt x="51" y="2"/>
                    </a:lnTo>
                    <a:lnTo>
                      <a:pt x="63" y="5"/>
                    </a:lnTo>
                    <a:lnTo>
                      <a:pt x="72" y="11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close/>
                    <a:moveTo>
                      <a:pt x="0" y="103"/>
                    </a:moveTo>
                    <a:lnTo>
                      <a:pt x="7" y="109"/>
                    </a:lnTo>
                    <a:lnTo>
                      <a:pt x="17" y="115"/>
                    </a:lnTo>
                    <a:lnTo>
                      <a:pt x="28" y="119"/>
                    </a:lnTo>
                    <a:lnTo>
                      <a:pt x="40" y="119"/>
                    </a:lnTo>
                    <a:lnTo>
                      <a:pt x="51" y="119"/>
                    </a:lnTo>
                    <a:lnTo>
                      <a:pt x="63" y="115"/>
                    </a:lnTo>
                    <a:lnTo>
                      <a:pt x="72" y="109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72" y="109"/>
                    </a:lnTo>
                    <a:lnTo>
                      <a:pt x="63" y="115"/>
                    </a:lnTo>
                    <a:lnTo>
                      <a:pt x="51" y="117"/>
                    </a:lnTo>
                    <a:lnTo>
                      <a:pt x="40" y="119"/>
                    </a:lnTo>
                    <a:lnTo>
                      <a:pt x="28" y="117"/>
                    </a:lnTo>
                    <a:lnTo>
                      <a:pt x="17" y="115"/>
                    </a:lnTo>
                    <a:lnTo>
                      <a:pt x="7" y="109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15" name="Freeform 9144"/>
              <p:cNvSpPr>
                <a:spLocks noEditPoints="1"/>
              </p:cNvSpPr>
              <p:nvPr/>
            </p:nvSpPr>
            <p:spPr bwMode="auto">
              <a:xfrm>
                <a:off x="2012" y="3072"/>
                <a:ext cx="80" cy="117"/>
              </a:xfrm>
              <a:custGeom>
                <a:avLst/>
                <a:gdLst>
                  <a:gd name="T0" fmla="*/ 72 w 80"/>
                  <a:gd name="T1" fmla="*/ 9 h 117"/>
                  <a:gd name="T2" fmla="*/ 51 w 80"/>
                  <a:gd name="T3" fmla="*/ 0 h 117"/>
                  <a:gd name="T4" fmla="*/ 28 w 80"/>
                  <a:gd name="T5" fmla="*/ 0 h 117"/>
                  <a:gd name="T6" fmla="*/ 7 w 80"/>
                  <a:gd name="T7" fmla="*/ 9 h 117"/>
                  <a:gd name="T8" fmla="*/ 0 w 80"/>
                  <a:gd name="T9" fmla="*/ 15 h 117"/>
                  <a:gd name="T10" fmla="*/ 0 w 80"/>
                  <a:gd name="T11" fmla="*/ 15 h 117"/>
                  <a:gd name="T12" fmla="*/ 0 w 80"/>
                  <a:gd name="T13" fmla="*/ 15 h 117"/>
                  <a:gd name="T14" fmla="*/ 0 w 80"/>
                  <a:gd name="T15" fmla="*/ 15 h 117"/>
                  <a:gd name="T16" fmla="*/ 7 w 80"/>
                  <a:gd name="T17" fmla="*/ 9 h 117"/>
                  <a:gd name="T18" fmla="*/ 28 w 80"/>
                  <a:gd name="T19" fmla="*/ 1 h 117"/>
                  <a:gd name="T20" fmla="*/ 51 w 80"/>
                  <a:gd name="T21" fmla="*/ 1 h 117"/>
                  <a:gd name="T22" fmla="*/ 72 w 80"/>
                  <a:gd name="T23" fmla="*/ 9 h 117"/>
                  <a:gd name="T24" fmla="*/ 80 w 80"/>
                  <a:gd name="T25" fmla="*/ 15 h 117"/>
                  <a:gd name="T26" fmla="*/ 80 w 80"/>
                  <a:gd name="T27" fmla="*/ 15 h 117"/>
                  <a:gd name="T28" fmla="*/ 80 w 80"/>
                  <a:gd name="T29" fmla="*/ 15 h 117"/>
                  <a:gd name="T30" fmla="*/ 80 w 80"/>
                  <a:gd name="T31" fmla="*/ 15 h 117"/>
                  <a:gd name="T32" fmla="*/ 0 w 80"/>
                  <a:gd name="T33" fmla="*/ 101 h 117"/>
                  <a:gd name="T34" fmla="*/ 17 w 80"/>
                  <a:gd name="T35" fmla="*/ 113 h 117"/>
                  <a:gd name="T36" fmla="*/ 40 w 80"/>
                  <a:gd name="T37" fmla="*/ 117 h 117"/>
                  <a:gd name="T38" fmla="*/ 63 w 80"/>
                  <a:gd name="T39" fmla="*/ 113 h 117"/>
                  <a:gd name="T40" fmla="*/ 80 w 80"/>
                  <a:gd name="T41" fmla="*/ 101 h 117"/>
                  <a:gd name="T42" fmla="*/ 80 w 80"/>
                  <a:gd name="T43" fmla="*/ 101 h 117"/>
                  <a:gd name="T44" fmla="*/ 80 w 80"/>
                  <a:gd name="T45" fmla="*/ 101 h 117"/>
                  <a:gd name="T46" fmla="*/ 80 w 80"/>
                  <a:gd name="T47" fmla="*/ 101 h 117"/>
                  <a:gd name="T48" fmla="*/ 80 w 80"/>
                  <a:gd name="T49" fmla="*/ 101 h 117"/>
                  <a:gd name="T50" fmla="*/ 63 w 80"/>
                  <a:gd name="T51" fmla="*/ 113 h 117"/>
                  <a:gd name="T52" fmla="*/ 40 w 80"/>
                  <a:gd name="T53" fmla="*/ 117 h 117"/>
                  <a:gd name="T54" fmla="*/ 17 w 80"/>
                  <a:gd name="T55" fmla="*/ 113 h 117"/>
                  <a:gd name="T56" fmla="*/ 0 w 80"/>
                  <a:gd name="T57" fmla="*/ 101 h 117"/>
                  <a:gd name="T58" fmla="*/ 0 w 80"/>
                  <a:gd name="T59" fmla="*/ 101 h 117"/>
                  <a:gd name="T60" fmla="*/ 0 w 80"/>
                  <a:gd name="T61" fmla="*/ 101 h 117"/>
                  <a:gd name="T62" fmla="*/ 0 w 80"/>
                  <a:gd name="T63" fmla="*/ 101 h 117"/>
                  <a:gd name="T64" fmla="*/ 0 w 80"/>
                  <a:gd name="T65" fmla="*/ 10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7">
                    <a:moveTo>
                      <a:pt x="80" y="15"/>
                    </a:moveTo>
                    <a:lnTo>
                      <a:pt x="72" y="9"/>
                    </a:lnTo>
                    <a:lnTo>
                      <a:pt x="63" y="3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28" y="0"/>
                    </a:lnTo>
                    <a:lnTo>
                      <a:pt x="17" y="3"/>
                    </a:lnTo>
                    <a:lnTo>
                      <a:pt x="7" y="9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3"/>
                    </a:lnTo>
                    <a:lnTo>
                      <a:pt x="28" y="1"/>
                    </a:lnTo>
                    <a:lnTo>
                      <a:pt x="40" y="0"/>
                    </a:lnTo>
                    <a:lnTo>
                      <a:pt x="51" y="1"/>
                    </a:lnTo>
                    <a:lnTo>
                      <a:pt x="63" y="3"/>
                    </a:lnTo>
                    <a:lnTo>
                      <a:pt x="72" y="9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close/>
                    <a:moveTo>
                      <a:pt x="0" y="101"/>
                    </a:moveTo>
                    <a:lnTo>
                      <a:pt x="7" y="107"/>
                    </a:lnTo>
                    <a:lnTo>
                      <a:pt x="17" y="113"/>
                    </a:lnTo>
                    <a:lnTo>
                      <a:pt x="28" y="115"/>
                    </a:lnTo>
                    <a:lnTo>
                      <a:pt x="40" y="117"/>
                    </a:lnTo>
                    <a:lnTo>
                      <a:pt x="51" y="115"/>
                    </a:lnTo>
                    <a:lnTo>
                      <a:pt x="63" y="113"/>
                    </a:lnTo>
                    <a:lnTo>
                      <a:pt x="72" y="107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72" y="107"/>
                    </a:lnTo>
                    <a:lnTo>
                      <a:pt x="63" y="113"/>
                    </a:lnTo>
                    <a:lnTo>
                      <a:pt x="51" y="115"/>
                    </a:lnTo>
                    <a:lnTo>
                      <a:pt x="40" y="117"/>
                    </a:lnTo>
                    <a:lnTo>
                      <a:pt x="28" y="115"/>
                    </a:lnTo>
                    <a:lnTo>
                      <a:pt x="17" y="113"/>
                    </a:lnTo>
                    <a:lnTo>
                      <a:pt x="7" y="107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rgbClr val="FF4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16" name="Freeform 9145"/>
              <p:cNvSpPr>
                <a:spLocks noEditPoints="1"/>
              </p:cNvSpPr>
              <p:nvPr/>
            </p:nvSpPr>
            <p:spPr bwMode="auto">
              <a:xfrm>
                <a:off x="2012" y="3072"/>
                <a:ext cx="80" cy="117"/>
              </a:xfrm>
              <a:custGeom>
                <a:avLst/>
                <a:gdLst>
                  <a:gd name="T0" fmla="*/ 72 w 80"/>
                  <a:gd name="T1" fmla="*/ 9 h 117"/>
                  <a:gd name="T2" fmla="*/ 51 w 80"/>
                  <a:gd name="T3" fmla="*/ 1 h 117"/>
                  <a:gd name="T4" fmla="*/ 28 w 80"/>
                  <a:gd name="T5" fmla="*/ 1 h 117"/>
                  <a:gd name="T6" fmla="*/ 7 w 80"/>
                  <a:gd name="T7" fmla="*/ 9 h 117"/>
                  <a:gd name="T8" fmla="*/ 0 w 80"/>
                  <a:gd name="T9" fmla="*/ 15 h 117"/>
                  <a:gd name="T10" fmla="*/ 0 w 80"/>
                  <a:gd name="T11" fmla="*/ 15 h 117"/>
                  <a:gd name="T12" fmla="*/ 0 w 80"/>
                  <a:gd name="T13" fmla="*/ 15 h 117"/>
                  <a:gd name="T14" fmla="*/ 0 w 80"/>
                  <a:gd name="T15" fmla="*/ 15 h 117"/>
                  <a:gd name="T16" fmla="*/ 7 w 80"/>
                  <a:gd name="T17" fmla="*/ 9 h 117"/>
                  <a:gd name="T18" fmla="*/ 28 w 80"/>
                  <a:gd name="T19" fmla="*/ 1 h 117"/>
                  <a:gd name="T20" fmla="*/ 51 w 80"/>
                  <a:gd name="T21" fmla="*/ 1 h 117"/>
                  <a:gd name="T22" fmla="*/ 72 w 80"/>
                  <a:gd name="T23" fmla="*/ 9 h 117"/>
                  <a:gd name="T24" fmla="*/ 80 w 80"/>
                  <a:gd name="T25" fmla="*/ 17 h 117"/>
                  <a:gd name="T26" fmla="*/ 80 w 80"/>
                  <a:gd name="T27" fmla="*/ 15 h 117"/>
                  <a:gd name="T28" fmla="*/ 80 w 80"/>
                  <a:gd name="T29" fmla="*/ 15 h 117"/>
                  <a:gd name="T30" fmla="*/ 80 w 80"/>
                  <a:gd name="T31" fmla="*/ 15 h 117"/>
                  <a:gd name="T32" fmla="*/ 0 w 80"/>
                  <a:gd name="T33" fmla="*/ 101 h 117"/>
                  <a:gd name="T34" fmla="*/ 17 w 80"/>
                  <a:gd name="T35" fmla="*/ 113 h 117"/>
                  <a:gd name="T36" fmla="*/ 40 w 80"/>
                  <a:gd name="T37" fmla="*/ 117 h 117"/>
                  <a:gd name="T38" fmla="*/ 63 w 80"/>
                  <a:gd name="T39" fmla="*/ 113 h 117"/>
                  <a:gd name="T40" fmla="*/ 80 w 80"/>
                  <a:gd name="T41" fmla="*/ 101 h 117"/>
                  <a:gd name="T42" fmla="*/ 80 w 80"/>
                  <a:gd name="T43" fmla="*/ 101 h 117"/>
                  <a:gd name="T44" fmla="*/ 80 w 80"/>
                  <a:gd name="T45" fmla="*/ 99 h 117"/>
                  <a:gd name="T46" fmla="*/ 80 w 80"/>
                  <a:gd name="T47" fmla="*/ 99 h 117"/>
                  <a:gd name="T48" fmla="*/ 80 w 80"/>
                  <a:gd name="T49" fmla="*/ 99 h 117"/>
                  <a:gd name="T50" fmla="*/ 63 w 80"/>
                  <a:gd name="T51" fmla="*/ 111 h 117"/>
                  <a:gd name="T52" fmla="*/ 40 w 80"/>
                  <a:gd name="T53" fmla="*/ 117 h 117"/>
                  <a:gd name="T54" fmla="*/ 17 w 80"/>
                  <a:gd name="T55" fmla="*/ 111 h 117"/>
                  <a:gd name="T56" fmla="*/ 0 w 80"/>
                  <a:gd name="T57" fmla="*/ 99 h 117"/>
                  <a:gd name="T58" fmla="*/ 0 w 80"/>
                  <a:gd name="T59" fmla="*/ 99 h 117"/>
                  <a:gd name="T60" fmla="*/ 0 w 80"/>
                  <a:gd name="T61" fmla="*/ 99 h 117"/>
                  <a:gd name="T62" fmla="*/ 0 w 80"/>
                  <a:gd name="T63" fmla="*/ 101 h 117"/>
                  <a:gd name="T64" fmla="*/ 0 w 80"/>
                  <a:gd name="T65" fmla="*/ 10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7">
                    <a:moveTo>
                      <a:pt x="80" y="15"/>
                    </a:moveTo>
                    <a:lnTo>
                      <a:pt x="72" y="9"/>
                    </a:lnTo>
                    <a:lnTo>
                      <a:pt x="63" y="3"/>
                    </a:lnTo>
                    <a:lnTo>
                      <a:pt x="51" y="1"/>
                    </a:lnTo>
                    <a:lnTo>
                      <a:pt x="40" y="0"/>
                    </a:lnTo>
                    <a:lnTo>
                      <a:pt x="28" y="1"/>
                    </a:lnTo>
                    <a:lnTo>
                      <a:pt x="17" y="3"/>
                    </a:lnTo>
                    <a:lnTo>
                      <a:pt x="7" y="9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7" y="9"/>
                    </a:lnTo>
                    <a:lnTo>
                      <a:pt x="17" y="3"/>
                    </a:lnTo>
                    <a:lnTo>
                      <a:pt x="28" y="1"/>
                    </a:lnTo>
                    <a:lnTo>
                      <a:pt x="40" y="0"/>
                    </a:lnTo>
                    <a:lnTo>
                      <a:pt x="51" y="1"/>
                    </a:lnTo>
                    <a:lnTo>
                      <a:pt x="63" y="3"/>
                    </a:lnTo>
                    <a:lnTo>
                      <a:pt x="72" y="9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close/>
                    <a:moveTo>
                      <a:pt x="0" y="101"/>
                    </a:moveTo>
                    <a:lnTo>
                      <a:pt x="7" y="107"/>
                    </a:lnTo>
                    <a:lnTo>
                      <a:pt x="17" y="113"/>
                    </a:lnTo>
                    <a:lnTo>
                      <a:pt x="28" y="115"/>
                    </a:lnTo>
                    <a:lnTo>
                      <a:pt x="40" y="117"/>
                    </a:lnTo>
                    <a:lnTo>
                      <a:pt x="51" y="115"/>
                    </a:lnTo>
                    <a:lnTo>
                      <a:pt x="63" y="113"/>
                    </a:lnTo>
                    <a:lnTo>
                      <a:pt x="72" y="107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72" y="107"/>
                    </a:lnTo>
                    <a:lnTo>
                      <a:pt x="63" y="111"/>
                    </a:lnTo>
                    <a:lnTo>
                      <a:pt x="51" y="115"/>
                    </a:lnTo>
                    <a:lnTo>
                      <a:pt x="40" y="117"/>
                    </a:lnTo>
                    <a:lnTo>
                      <a:pt x="28" y="115"/>
                    </a:lnTo>
                    <a:lnTo>
                      <a:pt x="17" y="111"/>
                    </a:lnTo>
                    <a:lnTo>
                      <a:pt x="7" y="107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rgbClr val="FF4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17" name="Freeform 9146"/>
              <p:cNvSpPr>
                <a:spLocks noEditPoints="1"/>
              </p:cNvSpPr>
              <p:nvPr/>
            </p:nvSpPr>
            <p:spPr bwMode="auto">
              <a:xfrm>
                <a:off x="2012" y="3072"/>
                <a:ext cx="80" cy="117"/>
              </a:xfrm>
              <a:custGeom>
                <a:avLst/>
                <a:gdLst>
                  <a:gd name="T0" fmla="*/ 72 w 80"/>
                  <a:gd name="T1" fmla="*/ 9 h 117"/>
                  <a:gd name="T2" fmla="*/ 51 w 80"/>
                  <a:gd name="T3" fmla="*/ 1 h 117"/>
                  <a:gd name="T4" fmla="*/ 28 w 80"/>
                  <a:gd name="T5" fmla="*/ 1 h 117"/>
                  <a:gd name="T6" fmla="*/ 7 w 80"/>
                  <a:gd name="T7" fmla="*/ 9 h 117"/>
                  <a:gd name="T8" fmla="*/ 0 w 80"/>
                  <a:gd name="T9" fmla="*/ 17 h 117"/>
                  <a:gd name="T10" fmla="*/ 0 w 80"/>
                  <a:gd name="T11" fmla="*/ 17 h 117"/>
                  <a:gd name="T12" fmla="*/ 0 w 80"/>
                  <a:gd name="T13" fmla="*/ 17 h 117"/>
                  <a:gd name="T14" fmla="*/ 0 w 80"/>
                  <a:gd name="T15" fmla="*/ 17 h 117"/>
                  <a:gd name="T16" fmla="*/ 7 w 80"/>
                  <a:gd name="T17" fmla="*/ 9 h 117"/>
                  <a:gd name="T18" fmla="*/ 28 w 80"/>
                  <a:gd name="T19" fmla="*/ 1 h 117"/>
                  <a:gd name="T20" fmla="*/ 51 w 80"/>
                  <a:gd name="T21" fmla="*/ 1 h 117"/>
                  <a:gd name="T22" fmla="*/ 72 w 80"/>
                  <a:gd name="T23" fmla="*/ 9 h 117"/>
                  <a:gd name="T24" fmla="*/ 80 w 80"/>
                  <a:gd name="T25" fmla="*/ 17 h 117"/>
                  <a:gd name="T26" fmla="*/ 80 w 80"/>
                  <a:gd name="T27" fmla="*/ 17 h 117"/>
                  <a:gd name="T28" fmla="*/ 80 w 80"/>
                  <a:gd name="T29" fmla="*/ 17 h 117"/>
                  <a:gd name="T30" fmla="*/ 80 w 80"/>
                  <a:gd name="T31" fmla="*/ 17 h 117"/>
                  <a:gd name="T32" fmla="*/ 0 w 80"/>
                  <a:gd name="T33" fmla="*/ 99 h 117"/>
                  <a:gd name="T34" fmla="*/ 17 w 80"/>
                  <a:gd name="T35" fmla="*/ 111 h 117"/>
                  <a:gd name="T36" fmla="*/ 40 w 80"/>
                  <a:gd name="T37" fmla="*/ 117 h 117"/>
                  <a:gd name="T38" fmla="*/ 63 w 80"/>
                  <a:gd name="T39" fmla="*/ 111 h 117"/>
                  <a:gd name="T40" fmla="*/ 80 w 80"/>
                  <a:gd name="T41" fmla="*/ 99 h 117"/>
                  <a:gd name="T42" fmla="*/ 80 w 80"/>
                  <a:gd name="T43" fmla="*/ 99 h 117"/>
                  <a:gd name="T44" fmla="*/ 80 w 80"/>
                  <a:gd name="T45" fmla="*/ 99 h 117"/>
                  <a:gd name="T46" fmla="*/ 80 w 80"/>
                  <a:gd name="T47" fmla="*/ 99 h 117"/>
                  <a:gd name="T48" fmla="*/ 80 w 80"/>
                  <a:gd name="T49" fmla="*/ 99 h 117"/>
                  <a:gd name="T50" fmla="*/ 63 w 80"/>
                  <a:gd name="T51" fmla="*/ 111 h 117"/>
                  <a:gd name="T52" fmla="*/ 40 w 80"/>
                  <a:gd name="T53" fmla="*/ 115 h 117"/>
                  <a:gd name="T54" fmla="*/ 17 w 80"/>
                  <a:gd name="T55" fmla="*/ 111 h 117"/>
                  <a:gd name="T56" fmla="*/ 0 w 80"/>
                  <a:gd name="T57" fmla="*/ 99 h 117"/>
                  <a:gd name="T58" fmla="*/ 0 w 80"/>
                  <a:gd name="T59" fmla="*/ 99 h 117"/>
                  <a:gd name="T60" fmla="*/ 0 w 80"/>
                  <a:gd name="T61" fmla="*/ 99 h 117"/>
                  <a:gd name="T62" fmla="*/ 0 w 80"/>
                  <a:gd name="T63" fmla="*/ 99 h 117"/>
                  <a:gd name="T64" fmla="*/ 0 w 80"/>
                  <a:gd name="T65" fmla="*/ 9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7">
                    <a:moveTo>
                      <a:pt x="80" y="17"/>
                    </a:moveTo>
                    <a:lnTo>
                      <a:pt x="72" y="9"/>
                    </a:lnTo>
                    <a:lnTo>
                      <a:pt x="63" y="3"/>
                    </a:lnTo>
                    <a:lnTo>
                      <a:pt x="51" y="1"/>
                    </a:lnTo>
                    <a:lnTo>
                      <a:pt x="40" y="0"/>
                    </a:lnTo>
                    <a:lnTo>
                      <a:pt x="28" y="1"/>
                    </a:lnTo>
                    <a:lnTo>
                      <a:pt x="17" y="3"/>
                    </a:lnTo>
                    <a:lnTo>
                      <a:pt x="7" y="9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7" y="9"/>
                    </a:lnTo>
                    <a:lnTo>
                      <a:pt x="17" y="5"/>
                    </a:lnTo>
                    <a:lnTo>
                      <a:pt x="28" y="1"/>
                    </a:lnTo>
                    <a:lnTo>
                      <a:pt x="40" y="0"/>
                    </a:lnTo>
                    <a:lnTo>
                      <a:pt x="51" y="1"/>
                    </a:lnTo>
                    <a:lnTo>
                      <a:pt x="63" y="5"/>
                    </a:lnTo>
                    <a:lnTo>
                      <a:pt x="72" y="9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close/>
                    <a:moveTo>
                      <a:pt x="0" y="99"/>
                    </a:moveTo>
                    <a:lnTo>
                      <a:pt x="7" y="107"/>
                    </a:lnTo>
                    <a:lnTo>
                      <a:pt x="17" y="111"/>
                    </a:lnTo>
                    <a:lnTo>
                      <a:pt x="28" y="115"/>
                    </a:lnTo>
                    <a:lnTo>
                      <a:pt x="40" y="117"/>
                    </a:lnTo>
                    <a:lnTo>
                      <a:pt x="51" y="115"/>
                    </a:lnTo>
                    <a:lnTo>
                      <a:pt x="63" y="111"/>
                    </a:lnTo>
                    <a:lnTo>
                      <a:pt x="72" y="107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72" y="105"/>
                    </a:lnTo>
                    <a:lnTo>
                      <a:pt x="63" y="111"/>
                    </a:lnTo>
                    <a:lnTo>
                      <a:pt x="51" y="115"/>
                    </a:lnTo>
                    <a:lnTo>
                      <a:pt x="40" y="115"/>
                    </a:lnTo>
                    <a:lnTo>
                      <a:pt x="28" y="115"/>
                    </a:lnTo>
                    <a:lnTo>
                      <a:pt x="17" y="111"/>
                    </a:lnTo>
                    <a:lnTo>
                      <a:pt x="7" y="10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FF41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18" name="Freeform 9147"/>
              <p:cNvSpPr>
                <a:spLocks noEditPoints="1"/>
              </p:cNvSpPr>
              <p:nvPr/>
            </p:nvSpPr>
            <p:spPr bwMode="auto">
              <a:xfrm>
                <a:off x="2012" y="3072"/>
                <a:ext cx="80" cy="115"/>
              </a:xfrm>
              <a:custGeom>
                <a:avLst/>
                <a:gdLst>
                  <a:gd name="T0" fmla="*/ 72 w 80"/>
                  <a:gd name="T1" fmla="*/ 9 h 115"/>
                  <a:gd name="T2" fmla="*/ 51 w 80"/>
                  <a:gd name="T3" fmla="*/ 1 h 115"/>
                  <a:gd name="T4" fmla="*/ 28 w 80"/>
                  <a:gd name="T5" fmla="*/ 1 h 115"/>
                  <a:gd name="T6" fmla="*/ 7 w 80"/>
                  <a:gd name="T7" fmla="*/ 9 h 115"/>
                  <a:gd name="T8" fmla="*/ 0 w 80"/>
                  <a:gd name="T9" fmla="*/ 17 h 115"/>
                  <a:gd name="T10" fmla="*/ 0 w 80"/>
                  <a:gd name="T11" fmla="*/ 17 h 115"/>
                  <a:gd name="T12" fmla="*/ 0 w 80"/>
                  <a:gd name="T13" fmla="*/ 17 h 115"/>
                  <a:gd name="T14" fmla="*/ 0 w 80"/>
                  <a:gd name="T15" fmla="*/ 17 h 115"/>
                  <a:gd name="T16" fmla="*/ 7 w 80"/>
                  <a:gd name="T17" fmla="*/ 11 h 115"/>
                  <a:gd name="T18" fmla="*/ 28 w 80"/>
                  <a:gd name="T19" fmla="*/ 1 h 115"/>
                  <a:gd name="T20" fmla="*/ 51 w 80"/>
                  <a:gd name="T21" fmla="*/ 1 h 115"/>
                  <a:gd name="T22" fmla="*/ 72 w 80"/>
                  <a:gd name="T23" fmla="*/ 11 h 115"/>
                  <a:gd name="T24" fmla="*/ 80 w 80"/>
                  <a:gd name="T25" fmla="*/ 17 h 115"/>
                  <a:gd name="T26" fmla="*/ 80 w 80"/>
                  <a:gd name="T27" fmla="*/ 17 h 115"/>
                  <a:gd name="T28" fmla="*/ 80 w 80"/>
                  <a:gd name="T29" fmla="*/ 17 h 115"/>
                  <a:gd name="T30" fmla="*/ 80 w 80"/>
                  <a:gd name="T31" fmla="*/ 17 h 115"/>
                  <a:gd name="T32" fmla="*/ 0 w 80"/>
                  <a:gd name="T33" fmla="*/ 99 h 115"/>
                  <a:gd name="T34" fmla="*/ 17 w 80"/>
                  <a:gd name="T35" fmla="*/ 111 h 115"/>
                  <a:gd name="T36" fmla="*/ 40 w 80"/>
                  <a:gd name="T37" fmla="*/ 115 h 115"/>
                  <a:gd name="T38" fmla="*/ 63 w 80"/>
                  <a:gd name="T39" fmla="*/ 111 h 115"/>
                  <a:gd name="T40" fmla="*/ 80 w 80"/>
                  <a:gd name="T41" fmla="*/ 99 h 115"/>
                  <a:gd name="T42" fmla="*/ 80 w 80"/>
                  <a:gd name="T43" fmla="*/ 99 h 115"/>
                  <a:gd name="T44" fmla="*/ 80 w 80"/>
                  <a:gd name="T45" fmla="*/ 99 h 115"/>
                  <a:gd name="T46" fmla="*/ 80 w 80"/>
                  <a:gd name="T47" fmla="*/ 99 h 115"/>
                  <a:gd name="T48" fmla="*/ 80 w 80"/>
                  <a:gd name="T49" fmla="*/ 99 h 115"/>
                  <a:gd name="T50" fmla="*/ 63 w 80"/>
                  <a:gd name="T51" fmla="*/ 111 h 115"/>
                  <a:gd name="T52" fmla="*/ 40 w 80"/>
                  <a:gd name="T53" fmla="*/ 115 h 115"/>
                  <a:gd name="T54" fmla="*/ 17 w 80"/>
                  <a:gd name="T55" fmla="*/ 111 h 115"/>
                  <a:gd name="T56" fmla="*/ 0 w 80"/>
                  <a:gd name="T57" fmla="*/ 99 h 115"/>
                  <a:gd name="T58" fmla="*/ 0 w 80"/>
                  <a:gd name="T59" fmla="*/ 99 h 115"/>
                  <a:gd name="T60" fmla="*/ 0 w 80"/>
                  <a:gd name="T61" fmla="*/ 99 h 115"/>
                  <a:gd name="T62" fmla="*/ 0 w 80"/>
                  <a:gd name="T63" fmla="*/ 99 h 115"/>
                  <a:gd name="T64" fmla="*/ 0 w 80"/>
                  <a:gd name="T65" fmla="*/ 9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5">
                    <a:moveTo>
                      <a:pt x="80" y="17"/>
                    </a:moveTo>
                    <a:lnTo>
                      <a:pt x="72" y="9"/>
                    </a:lnTo>
                    <a:lnTo>
                      <a:pt x="63" y="5"/>
                    </a:lnTo>
                    <a:lnTo>
                      <a:pt x="51" y="1"/>
                    </a:lnTo>
                    <a:lnTo>
                      <a:pt x="40" y="0"/>
                    </a:lnTo>
                    <a:lnTo>
                      <a:pt x="28" y="1"/>
                    </a:lnTo>
                    <a:lnTo>
                      <a:pt x="17" y="5"/>
                    </a:lnTo>
                    <a:lnTo>
                      <a:pt x="7" y="9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7" y="11"/>
                    </a:lnTo>
                    <a:lnTo>
                      <a:pt x="17" y="5"/>
                    </a:lnTo>
                    <a:lnTo>
                      <a:pt x="28" y="1"/>
                    </a:lnTo>
                    <a:lnTo>
                      <a:pt x="40" y="1"/>
                    </a:lnTo>
                    <a:lnTo>
                      <a:pt x="51" y="1"/>
                    </a:lnTo>
                    <a:lnTo>
                      <a:pt x="63" y="5"/>
                    </a:lnTo>
                    <a:lnTo>
                      <a:pt x="72" y="11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close/>
                    <a:moveTo>
                      <a:pt x="0" y="99"/>
                    </a:moveTo>
                    <a:lnTo>
                      <a:pt x="7" y="105"/>
                    </a:lnTo>
                    <a:lnTo>
                      <a:pt x="17" y="111"/>
                    </a:lnTo>
                    <a:lnTo>
                      <a:pt x="28" y="115"/>
                    </a:lnTo>
                    <a:lnTo>
                      <a:pt x="40" y="115"/>
                    </a:lnTo>
                    <a:lnTo>
                      <a:pt x="51" y="115"/>
                    </a:lnTo>
                    <a:lnTo>
                      <a:pt x="63" y="111"/>
                    </a:lnTo>
                    <a:lnTo>
                      <a:pt x="72" y="105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72" y="105"/>
                    </a:lnTo>
                    <a:lnTo>
                      <a:pt x="63" y="111"/>
                    </a:lnTo>
                    <a:lnTo>
                      <a:pt x="51" y="115"/>
                    </a:lnTo>
                    <a:lnTo>
                      <a:pt x="40" y="115"/>
                    </a:lnTo>
                    <a:lnTo>
                      <a:pt x="28" y="115"/>
                    </a:lnTo>
                    <a:lnTo>
                      <a:pt x="17" y="111"/>
                    </a:lnTo>
                    <a:lnTo>
                      <a:pt x="7" y="10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19" name="Freeform 9148"/>
              <p:cNvSpPr>
                <a:spLocks noEditPoints="1"/>
              </p:cNvSpPr>
              <p:nvPr/>
            </p:nvSpPr>
            <p:spPr bwMode="auto">
              <a:xfrm>
                <a:off x="2012" y="3073"/>
                <a:ext cx="80" cy="114"/>
              </a:xfrm>
              <a:custGeom>
                <a:avLst/>
                <a:gdLst>
                  <a:gd name="T0" fmla="*/ 72 w 80"/>
                  <a:gd name="T1" fmla="*/ 10 h 114"/>
                  <a:gd name="T2" fmla="*/ 51 w 80"/>
                  <a:gd name="T3" fmla="*/ 0 h 114"/>
                  <a:gd name="T4" fmla="*/ 28 w 80"/>
                  <a:gd name="T5" fmla="*/ 0 h 114"/>
                  <a:gd name="T6" fmla="*/ 7 w 80"/>
                  <a:gd name="T7" fmla="*/ 10 h 114"/>
                  <a:gd name="T8" fmla="*/ 0 w 80"/>
                  <a:gd name="T9" fmla="*/ 16 h 114"/>
                  <a:gd name="T10" fmla="*/ 0 w 80"/>
                  <a:gd name="T11" fmla="*/ 16 h 114"/>
                  <a:gd name="T12" fmla="*/ 0 w 80"/>
                  <a:gd name="T13" fmla="*/ 16 h 114"/>
                  <a:gd name="T14" fmla="*/ 0 w 80"/>
                  <a:gd name="T15" fmla="*/ 18 h 114"/>
                  <a:gd name="T16" fmla="*/ 0 w 80"/>
                  <a:gd name="T17" fmla="*/ 16 h 114"/>
                  <a:gd name="T18" fmla="*/ 19 w 80"/>
                  <a:gd name="T19" fmla="*/ 4 h 114"/>
                  <a:gd name="T20" fmla="*/ 40 w 80"/>
                  <a:gd name="T21" fmla="*/ 0 h 114"/>
                  <a:gd name="T22" fmla="*/ 63 w 80"/>
                  <a:gd name="T23" fmla="*/ 4 h 114"/>
                  <a:gd name="T24" fmla="*/ 80 w 80"/>
                  <a:gd name="T25" fmla="*/ 16 h 114"/>
                  <a:gd name="T26" fmla="*/ 80 w 80"/>
                  <a:gd name="T27" fmla="*/ 18 h 114"/>
                  <a:gd name="T28" fmla="*/ 80 w 80"/>
                  <a:gd name="T29" fmla="*/ 18 h 114"/>
                  <a:gd name="T30" fmla="*/ 80 w 80"/>
                  <a:gd name="T31" fmla="*/ 16 h 114"/>
                  <a:gd name="T32" fmla="*/ 80 w 80"/>
                  <a:gd name="T33" fmla="*/ 16 h 114"/>
                  <a:gd name="T34" fmla="*/ 0 w 80"/>
                  <a:gd name="T35" fmla="*/ 98 h 114"/>
                  <a:gd name="T36" fmla="*/ 17 w 80"/>
                  <a:gd name="T37" fmla="*/ 110 h 114"/>
                  <a:gd name="T38" fmla="*/ 40 w 80"/>
                  <a:gd name="T39" fmla="*/ 114 h 114"/>
                  <a:gd name="T40" fmla="*/ 63 w 80"/>
                  <a:gd name="T41" fmla="*/ 110 h 114"/>
                  <a:gd name="T42" fmla="*/ 80 w 80"/>
                  <a:gd name="T43" fmla="*/ 98 h 114"/>
                  <a:gd name="T44" fmla="*/ 80 w 80"/>
                  <a:gd name="T45" fmla="*/ 97 h 114"/>
                  <a:gd name="T46" fmla="*/ 80 w 80"/>
                  <a:gd name="T47" fmla="*/ 97 h 114"/>
                  <a:gd name="T48" fmla="*/ 80 w 80"/>
                  <a:gd name="T49" fmla="*/ 97 h 114"/>
                  <a:gd name="T50" fmla="*/ 80 w 80"/>
                  <a:gd name="T51" fmla="*/ 97 h 114"/>
                  <a:gd name="T52" fmla="*/ 72 w 80"/>
                  <a:gd name="T53" fmla="*/ 104 h 114"/>
                  <a:gd name="T54" fmla="*/ 51 w 80"/>
                  <a:gd name="T55" fmla="*/ 112 h 114"/>
                  <a:gd name="T56" fmla="*/ 28 w 80"/>
                  <a:gd name="T57" fmla="*/ 112 h 114"/>
                  <a:gd name="T58" fmla="*/ 7 w 80"/>
                  <a:gd name="T59" fmla="*/ 104 h 114"/>
                  <a:gd name="T60" fmla="*/ 0 w 80"/>
                  <a:gd name="T61" fmla="*/ 97 h 114"/>
                  <a:gd name="T62" fmla="*/ 0 w 80"/>
                  <a:gd name="T63" fmla="*/ 97 h 114"/>
                  <a:gd name="T64" fmla="*/ 0 w 80"/>
                  <a:gd name="T65" fmla="*/ 97 h 114"/>
                  <a:gd name="T66" fmla="*/ 0 w 80"/>
                  <a:gd name="T67" fmla="*/ 97 h 114"/>
                  <a:gd name="T68" fmla="*/ 0 w 80"/>
                  <a:gd name="T69" fmla="*/ 9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" h="114">
                    <a:moveTo>
                      <a:pt x="80" y="16"/>
                    </a:moveTo>
                    <a:lnTo>
                      <a:pt x="72" y="10"/>
                    </a:lnTo>
                    <a:lnTo>
                      <a:pt x="63" y="4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28" y="0"/>
                    </a:lnTo>
                    <a:lnTo>
                      <a:pt x="17" y="4"/>
                    </a:lnTo>
                    <a:lnTo>
                      <a:pt x="7" y="1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7" y="10"/>
                    </a:lnTo>
                    <a:lnTo>
                      <a:pt x="19" y="4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51" y="0"/>
                    </a:lnTo>
                    <a:lnTo>
                      <a:pt x="63" y="4"/>
                    </a:lnTo>
                    <a:lnTo>
                      <a:pt x="72" y="10"/>
                    </a:lnTo>
                    <a:lnTo>
                      <a:pt x="80" y="16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close/>
                    <a:moveTo>
                      <a:pt x="0" y="98"/>
                    </a:moveTo>
                    <a:lnTo>
                      <a:pt x="7" y="104"/>
                    </a:lnTo>
                    <a:lnTo>
                      <a:pt x="17" y="110"/>
                    </a:lnTo>
                    <a:lnTo>
                      <a:pt x="28" y="114"/>
                    </a:lnTo>
                    <a:lnTo>
                      <a:pt x="40" y="114"/>
                    </a:lnTo>
                    <a:lnTo>
                      <a:pt x="51" y="114"/>
                    </a:lnTo>
                    <a:lnTo>
                      <a:pt x="63" y="110"/>
                    </a:lnTo>
                    <a:lnTo>
                      <a:pt x="72" y="104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72" y="104"/>
                    </a:lnTo>
                    <a:lnTo>
                      <a:pt x="63" y="110"/>
                    </a:lnTo>
                    <a:lnTo>
                      <a:pt x="51" y="112"/>
                    </a:lnTo>
                    <a:lnTo>
                      <a:pt x="40" y="114"/>
                    </a:lnTo>
                    <a:lnTo>
                      <a:pt x="28" y="112"/>
                    </a:lnTo>
                    <a:lnTo>
                      <a:pt x="19" y="110"/>
                    </a:lnTo>
                    <a:lnTo>
                      <a:pt x="7" y="104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20" name="Freeform 9149"/>
              <p:cNvSpPr>
                <a:spLocks noEditPoints="1"/>
              </p:cNvSpPr>
              <p:nvPr/>
            </p:nvSpPr>
            <p:spPr bwMode="auto">
              <a:xfrm>
                <a:off x="2012" y="3073"/>
                <a:ext cx="80" cy="114"/>
              </a:xfrm>
              <a:custGeom>
                <a:avLst/>
                <a:gdLst>
                  <a:gd name="T0" fmla="*/ 80 w 80"/>
                  <a:gd name="T1" fmla="*/ 16 h 114"/>
                  <a:gd name="T2" fmla="*/ 63 w 80"/>
                  <a:gd name="T3" fmla="*/ 4 h 114"/>
                  <a:gd name="T4" fmla="*/ 40 w 80"/>
                  <a:gd name="T5" fmla="*/ 0 h 114"/>
                  <a:gd name="T6" fmla="*/ 19 w 80"/>
                  <a:gd name="T7" fmla="*/ 4 h 114"/>
                  <a:gd name="T8" fmla="*/ 0 w 80"/>
                  <a:gd name="T9" fmla="*/ 16 h 114"/>
                  <a:gd name="T10" fmla="*/ 0 w 80"/>
                  <a:gd name="T11" fmla="*/ 18 h 114"/>
                  <a:gd name="T12" fmla="*/ 0 w 80"/>
                  <a:gd name="T13" fmla="*/ 18 h 114"/>
                  <a:gd name="T14" fmla="*/ 0 w 80"/>
                  <a:gd name="T15" fmla="*/ 18 h 114"/>
                  <a:gd name="T16" fmla="*/ 0 w 80"/>
                  <a:gd name="T17" fmla="*/ 18 h 114"/>
                  <a:gd name="T18" fmla="*/ 0 w 80"/>
                  <a:gd name="T19" fmla="*/ 18 h 114"/>
                  <a:gd name="T20" fmla="*/ 19 w 80"/>
                  <a:gd name="T21" fmla="*/ 4 h 114"/>
                  <a:gd name="T22" fmla="*/ 40 w 80"/>
                  <a:gd name="T23" fmla="*/ 0 h 114"/>
                  <a:gd name="T24" fmla="*/ 63 w 80"/>
                  <a:gd name="T25" fmla="*/ 4 h 114"/>
                  <a:gd name="T26" fmla="*/ 80 w 80"/>
                  <a:gd name="T27" fmla="*/ 18 h 114"/>
                  <a:gd name="T28" fmla="*/ 80 w 80"/>
                  <a:gd name="T29" fmla="*/ 18 h 114"/>
                  <a:gd name="T30" fmla="*/ 80 w 80"/>
                  <a:gd name="T31" fmla="*/ 18 h 114"/>
                  <a:gd name="T32" fmla="*/ 80 w 80"/>
                  <a:gd name="T33" fmla="*/ 18 h 114"/>
                  <a:gd name="T34" fmla="*/ 80 w 80"/>
                  <a:gd name="T35" fmla="*/ 18 h 114"/>
                  <a:gd name="T36" fmla="*/ 0 w 80"/>
                  <a:gd name="T37" fmla="*/ 97 h 114"/>
                  <a:gd name="T38" fmla="*/ 7 w 80"/>
                  <a:gd name="T39" fmla="*/ 104 h 114"/>
                  <a:gd name="T40" fmla="*/ 28 w 80"/>
                  <a:gd name="T41" fmla="*/ 112 h 114"/>
                  <a:gd name="T42" fmla="*/ 51 w 80"/>
                  <a:gd name="T43" fmla="*/ 112 h 114"/>
                  <a:gd name="T44" fmla="*/ 72 w 80"/>
                  <a:gd name="T45" fmla="*/ 104 h 114"/>
                  <a:gd name="T46" fmla="*/ 80 w 80"/>
                  <a:gd name="T47" fmla="*/ 97 h 114"/>
                  <a:gd name="T48" fmla="*/ 80 w 80"/>
                  <a:gd name="T49" fmla="*/ 97 h 114"/>
                  <a:gd name="T50" fmla="*/ 80 w 80"/>
                  <a:gd name="T51" fmla="*/ 97 h 114"/>
                  <a:gd name="T52" fmla="*/ 80 w 80"/>
                  <a:gd name="T53" fmla="*/ 97 h 114"/>
                  <a:gd name="T54" fmla="*/ 80 w 80"/>
                  <a:gd name="T55" fmla="*/ 97 h 114"/>
                  <a:gd name="T56" fmla="*/ 72 w 80"/>
                  <a:gd name="T57" fmla="*/ 104 h 114"/>
                  <a:gd name="T58" fmla="*/ 51 w 80"/>
                  <a:gd name="T59" fmla="*/ 112 h 114"/>
                  <a:gd name="T60" fmla="*/ 28 w 80"/>
                  <a:gd name="T61" fmla="*/ 112 h 114"/>
                  <a:gd name="T62" fmla="*/ 9 w 80"/>
                  <a:gd name="T63" fmla="*/ 104 h 114"/>
                  <a:gd name="T64" fmla="*/ 0 w 80"/>
                  <a:gd name="T65" fmla="*/ 97 h 114"/>
                  <a:gd name="T66" fmla="*/ 0 w 80"/>
                  <a:gd name="T67" fmla="*/ 97 h 114"/>
                  <a:gd name="T68" fmla="*/ 0 w 80"/>
                  <a:gd name="T69" fmla="*/ 97 h 114"/>
                  <a:gd name="T70" fmla="*/ 0 w 80"/>
                  <a:gd name="T71" fmla="*/ 97 h 114"/>
                  <a:gd name="T72" fmla="*/ 0 w 80"/>
                  <a:gd name="T73" fmla="*/ 9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0" h="114">
                    <a:moveTo>
                      <a:pt x="80" y="18"/>
                    </a:moveTo>
                    <a:lnTo>
                      <a:pt x="80" y="16"/>
                    </a:lnTo>
                    <a:lnTo>
                      <a:pt x="72" y="10"/>
                    </a:lnTo>
                    <a:lnTo>
                      <a:pt x="63" y="4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28" y="0"/>
                    </a:lnTo>
                    <a:lnTo>
                      <a:pt x="19" y="4"/>
                    </a:lnTo>
                    <a:lnTo>
                      <a:pt x="7" y="10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9" y="10"/>
                    </a:lnTo>
                    <a:lnTo>
                      <a:pt x="19" y="4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3" y="4"/>
                    </a:lnTo>
                    <a:lnTo>
                      <a:pt x="72" y="10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close/>
                    <a:moveTo>
                      <a:pt x="0" y="97"/>
                    </a:moveTo>
                    <a:lnTo>
                      <a:pt x="0" y="97"/>
                    </a:lnTo>
                    <a:lnTo>
                      <a:pt x="7" y="104"/>
                    </a:lnTo>
                    <a:lnTo>
                      <a:pt x="19" y="110"/>
                    </a:lnTo>
                    <a:lnTo>
                      <a:pt x="28" y="112"/>
                    </a:lnTo>
                    <a:lnTo>
                      <a:pt x="40" y="114"/>
                    </a:lnTo>
                    <a:lnTo>
                      <a:pt x="51" y="112"/>
                    </a:lnTo>
                    <a:lnTo>
                      <a:pt x="63" y="110"/>
                    </a:lnTo>
                    <a:lnTo>
                      <a:pt x="72" y="104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72" y="104"/>
                    </a:lnTo>
                    <a:lnTo>
                      <a:pt x="63" y="110"/>
                    </a:lnTo>
                    <a:lnTo>
                      <a:pt x="51" y="112"/>
                    </a:lnTo>
                    <a:lnTo>
                      <a:pt x="40" y="114"/>
                    </a:lnTo>
                    <a:lnTo>
                      <a:pt x="28" y="112"/>
                    </a:lnTo>
                    <a:lnTo>
                      <a:pt x="19" y="110"/>
                    </a:lnTo>
                    <a:lnTo>
                      <a:pt x="9" y="104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4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21" name="Freeform 9150"/>
              <p:cNvSpPr>
                <a:spLocks noEditPoints="1"/>
              </p:cNvSpPr>
              <p:nvPr/>
            </p:nvSpPr>
            <p:spPr bwMode="auto">
              <a:xfrm>
                <a:off x="2012" y="3073"/>
                <a:ext cx="82" cy="114"/>
              </a:xfrm>
              <a:custGeom>
                <a:avLst/>
                <a:gdLst>
                  <a:gd name="T0" fmla="*/ 80 w 82"/>
                  <a:gd name="T1" fmla="*/ 18 h 114"/>
                  <a:gd name="T2" fmla="*/ 63 w 82"/>
                  <a:gd name="T3" fmla="*/ 4 h 114"/>
                  <a:gd name="T4" fmla="*/ 40 w 82"/>
                  <a:gd name="T5" fmla="*/ 0 h 114"/>
                  <a:gd name="T6" fmla="*/ 19 w 82"/>
                  <a:gd name="T7" fmla="*/ 4 h 114"/>
                  <a:gd name="T8" fmla="*/ 0 w 82"/>
                  <a:gd name="T9" fmla="*/ 18 h 114"/>
                  <a:gd name="T10" fmla="*/ 0 w 82"/>
                  <a:gd name="T11" fmla="*/ 18 h 114"/>
                  <a:gd name="T12" fmla="*/ 0 w 82"/>
                  <a:gd name="T13" fmla="*/ 18 h 114"/>
                  <a:gd name="T14" fmla="*/ 0 w 82"/>
                  <a:gd name="T15" fmla="*/ 18 h 114"/>
                  <a:gd name="T16" fmla="*/ 0 w 82"/>
                  <a:gd name="T17" fmla="*/ 20 h 114"/>
                  <a:gd name="T18" fmla="*/ 0 w 82"/>
                  <a:gd name="T19" fmla="*/ 18 h 114"/>
                  <a:gd name="T20" fmla="*/ 19 w 82"/>
                  <a:gd name="T21" fmla="*/ 4 h 114"/>
                  <a:gd name="T22" fmla="*/ 40 w 82"/>
                  <a:gd name="T23" fmla="*/ 0 h 114"/>
                  <a:gd name="T24" fmla="*/ 63 w 82"/>
                  <a:gd name="T25" fmla="*/ 4 h 114"/>
                  <a:gd name="T26" fmla="*/ 80 w 82"/>
                  <a:gd name="T27" fmla="*/ 18 h 114"/>
                  <a:gd name="T28" fmla="*/ 82 w 82"/>
                  <a:gd name="T29" fmla="*/ 20 h 114"/>
                  <a:gd name="T30" fmla="*/ 82 w 82"/>
                  <a:gd name="T31" fmla="*/ 18 h 114"/>
                  <a:gd name="T32" fmla="*/ 80 w 82"/>
                  <a:gd name="T33" fmla="*/ 18 h 114"/>
                  <a:gd name="T34" fmla="*/ 80 w 82"/>
                  <a:gd name="T35" fmla="*/ 18 h 114"/>
                  <a:gd name="T36" fmla="*/ 0 w 82"/>
                  <a:gd name="T37" fmla="*/ 97 h 114"/>
                  <a:gd name="T38" fmla="*/ 9 w 82"/>
                  <a:gd name="T39" fmla="*/ 104 h 114"/>
                  <a:gd name="T40" fmla="*/ 28 w 82"/>
                  <a:gd name="T41" fmla="*/ 112 h 114"/>
                  <a:gd name="T42" fmla="*/ 51 w 82"/>
                  <a:gd name="T43" fmla="*/ 112 h 114"/>
                  <a:gd name="T44" fmla="*/ 72 w 82"/>
                  <a:gd name="T45" fmla="*/ 104 h 114"/>
                  <a:gd name="T46" fmla="*/ 80 w 82"/>
                  <a:gd name="T47" fmla="*/ 97 h 114"/>
                  <a:gd name="T48" fmla="*/ 80 w 82"/>
                  <a:gd name="T49" fmla="*/ 97 h 114"/>
                  <a:gd name="T50" fmla="*/ 80 w 82"/>
                  <a:gd name="T51" fmla="*/ 95 h 114"/>
                  <a:gd name="T52" fmla="*/ 82 w 82"/>
                  <a:gd name="T53" fmla="*/ 95 h 114"/>
                  <a:gd name="T54" fmla="*/ 82 w 82"/>
                  <a:gd name="T55" fmla="*/ 95 h 114"/>
                  <a:gd name="T56" fmla="*/ 71 w 82"/>
                  <a:gd name="T57" fmla="*/ 104 h 114"/>
                  <a:gd name="T58" fmla="*/ 51 w 82"/>
                  <a:gd name="T59" fmla="*/ 112 h 114"/>
                  <a:gd name="T60" fmla="*/ 28 w 82"/>
                  <a:gd name="T61" fmla="*/ 112 h 114"/>
                  <a:gd name="T62" fmla="*/ 9 w 82"/>
                  <a:gd name="T63" fmla="*/ 104 h 114"/>
                  <a:gd name="T64" fmla="*/ 0 w 82"/>
                  <a:gd name="T65" fmla="*/ 95 h 114"/>
                  <a:gd name="T66" fmla="*/ 0 w 82"/>
                  <a:gd name="T67" fmla="*/ 95 h 114"/>
                  <a:gd name="T68" fmla="*/ 0 w 82"/>
                  <a:gd name="T69" fmla="*/ 95 h 114"/>
                  <a:gd name="T70" fmla="*/ 0 w 82"/>
                  <a:gd name="T71" fmla="*/ 97 h 114"/>
                  <a:gd name="T72" fmla="*/ 0 w 82"/>
                  <a:gd name="T73" fmla="*/ 9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" h="114">
                    <a:moveTo>
                      <a:pt x="80" y="18"/>
                    </a:moveTo>
                    <a:lnTo>
                      <a:pt x="80" y="18"/>
                    </a:lnTo>
                    <a:lnTo>
                      <a:pt x="72" y="10"/>
                    </a:lnTo>
                    <a:lnTo>
                      <a:pt x="63" y="4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9" y="4"/>
                    </a:lnTo>
                    <a:lnTo>
                      <a:pt x="9" y="1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9" y="10"/>
                    </a:lnTo>
                    <a:lnTo>
                      <a:pt x="19" y="4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3" y="4"/>
                    </a:lnTo>
                    <a:lnTo>
                      <a:pt x="71" y="10"/>
                    </a:lnTo>
                    <a:lnTo>
                      <a:pt x="80" y="18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18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close/>
                    <a:moveTo>
                      <a:pt x="0" y="97"/>
                    </a:moveTo>
                    <a:lnTo>
                      <a:pt x="0" y="97"/>
                    </a:lnTo>
                    <a:lnTo>
                      <a:pt x="9" y="104"/>
                    </a:lnTo>
                    <a:lnTo>
                      <a:pt x="19" y="110"/>
                    </a:lnTo>
                    <a:lnTo>
                      <a:pt x="28" y="112"/>
                    </a:lnTo>
                    <a:lnTo>
                      <a:pt x="40" y="114"/>
                    </a:lnTo>
                    <a:lnTo>
                      <a:pt x="51" y="112"/>
                    </a:lnTo>
                    <a:lnTo>
                      <a:pt x="63" y="110"/>
                    </a:lnTo>
                    <a:lnTo>
                      <a:pt x="72" y="104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0" y="97"/>
                    </a:lnTo>
                    <a:lnTo>
                      <a:pt x="71" y="104"/>
                    </a:lnTo>
                    <a:lnTo>
                      <a:pt x="63" y="108"/>
                    </a:lnTo>
                    <a:lnTo>
                      <a:pt x="51" y="112"/>
                    </a:lnTo>
                    <a:lnTo>
                      <a:pt x="40" y="114"/>
                    </a:lnTo>
                    <a:lnTo>
                      <a:pt x="28" y="112"/>
                    </a:lnTo>
                    <a:lnTo>
                      <a:pt x="19" y="108"/>
                    </a:lnTo>
                    <a:lnTo>
                      <a:pt x="9" y="104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4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22" name="Freeform 9151"/>
              <p:cNvSpPr>
                <a:spLocks noEditPoints="1"/>
              </p:cNvSpPr>
              <p:nvPr/>
            </p:nvSpPr>
            <p:spPr bwMode="auto">
              <a:xfrm>
                <a:off x="2012" y="3073"/>
                <a:ext cx="82" cy="114"/>
              </a:xfrm>
              <a:custGeom>
                <a:avLst/>
                <a:gdLst>
                  <a:gd name="T0" fmla="*/ 80 w 82"/>
                  <a:gd name="T1" fmla="*/ 18 h 114"/>
                  <a:gd name="T2" fmla="*/ 63 w 82"/>
                  <a:gd name="T3" fmla="*/ 4 h 114"/>
                  <a:gd name="T4" fmla="*/ 40 w 82"/>
                  <a:gd name="T5" fmla="*/ 0 h 114"/>
                  <a:gd name="T6" fmla="*/ 19 w 82"/>
                  <a:gd name="T7" fmla="*/ 4 h 114"/>
                  <a:gd name="T8" fmla="*/ 0 w 82"/>
                  <a:gd name="T9" fmla="*/ 18 h 114"/>
                  <a:gd name="T10" fmla="*/ 0 w 82"/>
                  <a:gd name="T11" fmla="*/ 20 h 114"/>
                  <a:gd name="T12" fmla="*/ 0 w 82"/>
                  <a:gd name="T13" fmla="*/ 20 h 114"/>
                  <a:gd name="T14" fmla="*/ 0 w 82"/>
                  <a:gd name="T15" fmla="*/ 20 h 114"/>
                  <a:gd name="T16" fmla="*/ 0 w 82"/>
                  <a:gd name="T17" fmla="*/ 20 h 114"/>
                  <a:gd name="T18" fmla="*/ 1 w 82"/>
                  <a:gd name="T19" fmla="*/ 18 h 114"/>
                  <a:gd name="T20" fmla="*/ 19 w 82"/>
                  <a:gd name="T21" fmla="*/ 6 h 114"/>
                  <a:gd name="T22" fmla="*/ 40 w 82"/>
                  <a:gd name="T23" fmla="*/ 0 h 114"/>
                  <a:gd name="T24" fmla="*/ 61 w 82"/>
                  <a:gd name="T25" fmla="*/ 6 h 114"/>
                  <a:gd name="T26" fmla="*/ 80 w 82"/>
                  <a:gd name="T27" fmla="*/ 18 h 114"/>
                  <a:gd name="T28" fmla="*/ 82 w 82"/>
                  <a:gd name="T29" fmla="*/ 20 h 114"/>
                  <a:gd name="T30" fmla="*/ 82 w 82"/>
                  <a:gd name="T31" fmla="*/ 20 h 114"/>
                  <a:gd name="T32" fmla="*/ 82 w 82"/>
                  <a:gd name="T33" fmla="*/ 20 h 114"/>
                  <a:gd name="T34" fmla="*/ 82 w 82"/>
                  <a:gd name="T35" fmla="*/ 20 h 114"/>
                  <a:gd name="T36" fmla="*/ 0 w 82"/>
                  <a:gd name="T37" fmla="*/ 95 h 114"/>
                  <a:gd name="T38" fmla="*/ 9 w 82"/>
                  <a:gd name="T39" fmla="*/ 104 h 114"/>
                  <a:gd name="T40" fmla="*/ 28 w 82"/>
                  <a:gd name="T41" fmla="*/ 112 h 114"/>
                  <a:gd name="T42" fmla="*/ 51 w 82"/>
                  <a:gd name="T43" fmla="*/ 112 h 114"/>
                  <a:gd name="T44" fmla="*/ 71 w 82"/>
                  <a:gd name="T45" fmla="*/ 104 h 114"/>
                  <a:gd name="T46" fmla="*/ 82 w 82"/>
                  <a:gd name="T47" fmla="*/ 95 h 114"/>
                  <a:gd name="T48" fmla="*/ 82 w 82"/>
                  <a:gd name="T49" fmla="*/ 95 h 114"/>
                  <a:gd name="T50" fmla="*/ 82 w 82"/>
                  <a:gd name="T51" fmla="*/ 95 h 114"/>
                  <a:gd name="T52" fmla="*/ 82 w 82"/>
                  <a:gd name="T53" fmla="*/ 95 h 114"/>
                  <a:gd name="T54" fmla="*/ 82 w 82"/>
                  <a:gd name="T55" fmla="*/ 95 h 114"/>
                  <a:gd name="T56" fmla="*/ 71 w 82"/>
                  <a:gd name="T57" fmla="*/ 104 h 114"/>
                  <a:gd name="T58" fmla="*/ 51 w 82"/>
                  <a:gd name="T59" fmla="*/ 112 h 114"/>
                  <a:gd name="T60" fmla="*/ 28 w 82"/>
                  <a:gd name="T61" fmla="*/ 112 h 114"/>
                  <a:gd name="T62" fmla="*/ 9 w 82"/>
                  <a:gd name="T63" fmla="*/ 104 h 114"/>
                  <a:gd name="T64" fmla="*/ 0 w 82"/>
                  <a:gd name="T65" fmla="*/ 95 h 114"/>
                  <a:gd name="T66" fmla="*/ 0 w 82"/>
                  <a:gd name="T67" fmla="*/ 95 h 114"/>
                  <a:gd name="T68" fmla="*/ 0 w 82"/>
                  <a:gd name="T69" fmla="*/ 95 h 114"/>
                  <a:gd name="T70" fmla="*/ 0 w 82"/>
                  <a:gd name="T71" fmla="*/ 95 h 114"/>
                  <a:gd name="T72" fmla="*/ 0 w 82"/>
                  <a:gd name="T73" fmla="*/ 9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" h="114">
                    <a:moveTo>
                      <a:pt x="82" y="20"/>
                    </a:moveTo>
                    <a:lnTo>
                      <a:pt x="80" y="18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9" y="4"/>
                    </a:lnTo>
                    <a:lnTo>
                      <a:pt x="9" y="10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9" y="10"/>
                    </a:lnTo>
                    <a:lnTo>
                      <a:pt x="19" y="6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1" y="6"/>
                    </a:lnTo>
                    <a:lnTo>
                      <a:pt x="71" y="10"/>
                    </a:lnTo>
                    <a:lnTo>
                      <a:pt x="80" y="18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close/>
                    <a:moveTo>
                      <a:pt x="0" y="95"/>
                    </a:moveTo>
                    <a:lnTo>
                      <a:pt x="0" y="97"/>
                    </a:lnTo>
                    <a:lnTo>
                      <a:pt x="9" y="104"/>
                    </a:lnTo>
                    <a:lnTo>
                      <a:pt x="19" y="108"/>
                    </a:lnTo>
                    <a:lnTo>
                      <a:pt x="28" y="112"/>
                    </a:lnTo>
                    <a:lnTo>
                      <a:pt x="40" y="114"/>
                    </a:lnTo>
                    <a:lnTo>
                      <a:pt x="51" y="112"/>
                    </a:lnTo>
                    <a:lnTo>
                      <a:pt x="63" y="108"/>
                    </a:lnTo>
                    <a:lnTo>
                      <a:pt x="71" y="104"/>
                    </a:lnTo>
                    <a:lnTo>
                      <a:pt x="80" y="97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0" y="97"/>
                    </a:lnTo>
                    <a:lnTo>
                      <a:pt x="71" y="104"/>
                    </a:lnTo>
                    <a:lnTo>
                      <a:pt x="61" y="108"/>
                    </a:lnTo>
                    <a:lnTo>
                      <a:pt x="51" y="112"/>
                    </a:lnTo>
                    <a:lnTo>
                      <a:pt x="40" y="112"/>
                    </a:lnTo>
                    <a:lnTo>
                      <a:pt x="28" y="112"/>
                    </a:lnTo>
                    <a:lnTo>
                      <a:pt x="19" y="108"/>
                    </a:lnTo>
                    <a:lnTo>
                      <a:pt x="9" y="104"/>
                    </a:lnTo>
                    <a:lnTo>
                      <a:pt x="1" y="97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44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23" name="Freeform 9152"/>
              <p:cNvSpPr>
                <a:spLocks noEditPoints="1"/>
              </p:cNvSpPr>
              <p:nvPr/>
            </p:nvSpPr>
            <p:spPr bwMode="auto">
              <a:xfrm>
                <a:off x="2010" y="3073"/>
                <a:ext cx="84" cy="112"/>
              </a:xfrm>
              <a:custGeom>
                <a:avLst/>
                <a:gdLst>
                  <a:gd name="T0" fmla="*/ 82 w 84"/>
                  <a:gd name="T1" fmla="*/ 18 h 112"/>
                  <a:gd name="T2" fmla="*/ 63 w 84"/>
                  <a:gd name="T3" fmla="*/ 6 h 112"/>
                  <a:gd name="T4" fmla="*/ 42 w 84"/>
                  <a:gd name="T5" fmla="*/ 0 h 112"/>
                  <a:gd name="T6" fmla="*/ 21 w 84"/>
                  <a:gd name="T7" fmla="*/ 6 h 112"/>
                  <a:gd name="T8" fmla="*/ 3 w 84"/>
                  <a:gd name="T9" fmla="*/ 18 h 112"/>
                  <a:gd name="T10" fmla="*/ 2 w 84"/>
                  <a:gd name="T11" fmla="*/ 20 h 112"/>
                  <a:gd name="T12" fmla="*/ 2 w 84"/>
                  <a:gd name="T13" fmla="*/ 20 h 112"/>
                  <a:gd name="T14" fmla="*/ 0 w 84"/>
                  <a:gd name="T15" fmla="*/ 20 h 112"/>
                  <a:gd name="T16" fmla="*/ 0 w 84"/>
                  <a:gd name="T17" fmla="*/ 20 h 112"/>
                  <a:gd name="T18" fmla="*/ 3 w 84"/>
                  <a:gd name="T19" fmla="*/ 18 h 112"/>
                  <a:gd name="T20" fmla="*/ 21 w 84"/>
                  <a:gd name="T21" fmla="*/ 6 h 112"/>
                  <a:gd name="T22" fmla="*/ 42 w 84"/>
                  <a:gd name="T23" fmla="*/ 2 h 112"/>
                  <a:gd name="T24" fmla="*/ 63 w 84"/>
                  <a:gd name="T25" fmla="*/ 6 h 112"/>
                  <a:gd name="T26" fmla="*/ 82 w 84"/>
                  <a:gd name="T27" fmla="*/ 18 h 112"/>
                  <a:gd name="T28" fmla="*/ 84 w 84"/>
                  <a:gd name="T29" fmla="*/ 20 h 112"/>
                  <a:gd name="T30" fmla="*/ 84 w 84"/>
                  <a:gd name="T31" fmla="*/ 20 h 112"/>
                  <a:gd name="T32" fmla="*/ 84 w 84"/>
                  <a:gd name="T33" fmla="*/ 20 h 112"/>
                  <a:gd name="T34" fmla="*/ 84 w 84"/>
                  <a:gd name="T35" fmla="*/ 20 h 112"/>
                  <a:gd name="T36" fmla="*/ 2 w 84"/>
                  <a:gd name="T37" fmla="*/ 95 h 112"/>
                  <a:gd name="T38" fmla="*/ 11 w 84"/>
                  <a:gd name="T39" fmla="*/ 104 h 112"/>
                  <a:gd name="T40" fmla="*/ 30 w 84"/>
                  <a:gd name="T41" fmla="*/ 112 h 112"/>
                  <a:gd name="T42" fmla="*/ 53 w 84"/>
                  <a:gd name="T43" fmla="*/ 112 h 112"/>
                  <a:gd name="T44" fmla="*/ 73 w 84"/>
                  <a:gd name="T45" fmla="*/ 104 h 112"/>
                  <a:gd name="T46" fmla="*/ 84 w 84"/>
                  <a:gd name="T47" fmla="*/ 95 h 112"/>
                  <a:gd name="T48" fmla="*/ 84 w 84"/>
                  <a:gd name="T49" fmla="*/ 95 h 112"/>
                  <a:gd name="T50" fmla="*/ 84 w 84"/>
                  <a:gd name="T51" fmla="*/ 95 h 112"/>
                  <a:gd name="T52" fmla="*/ 84 w 84"/>
                  <a:gd name="T53" fmla="*/ 93 h 112"/>
                  <a:gd name="T54" fmla="*/ 84 w 84"/>
                  <a:gd name="T55" fmla="*/ 93 h 112"/>
                  <a:gd name="T56" fmla="*/ 73 w 84"/>
                  <a:gd name="T57" fmla="*/ 102 h 112"/>
                  <a:gd name="T58" fmla="*/ 53 w 84"/>
                  <a:gd name="T59" fmla="*/ 112 h 112"/>
                  <a:gd name="T60" fmla="*/ 30 w 84"/>
                  <a:gd name="T61" fmla="*/ 112 h 112"/>
                  <a:gd name="T62" fmla="*/ 11 w 84"/>
                  <a:gd name="T63" fmla="*/ 102 h 112"/>
                  <a:gd name="T64" fmla="*/ 0 w 84"/>
                  <a:gd name="T65" fmla="*/ 93 h 112"/>
                  <a:gd name="T66" fmla="*/ 0 w 84"/>
                  <a:gd name="T67" fmla="*/ 93 h 112"/>
                  <a:gd name="T68" fmla="*/ 2 w 84"/>
                  <a:gd name="T69" fmla="*/ 95 h 112"/>
                  <a:gd name="T70" fmla="*/ 2 w 84"/>
                  <a:gd name="T71" fmla="*/ 95 h 112"/>
                  <a:gd name="T72" fmla="*/ 2 w 84"/>
                  <a:gd name="T73" fmla="*/ 9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2">
                    <a:moveTo>
                      <a:pt x="84" y="20"/>
                    </a:moveTo>
                    <a:lnTo>
                      <a:pt x="82" y="18"/>
                    </a:lnTo>
                    <a:lnTo>
                      <a:pt x="73" y="10"/>
                    </a:lnTo>
                    <a:lnTo>
                      <a:pt x="63" y="6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6"/>
                    </a:lnTo>
                    <a:lnTo>
                      <a:pt x="11" y="10"/>
                    </a:lnTo>
                    <a:lnTo>
                      <a:pt x="3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3" y="18"/>
                    </a:lnTo>
                    <a:lnTo>
                      <a:pt x="11" y="10"/>
                    </a:lnTo>
                    <a:lnTo>
                      <a:pt x="21" y="6"/>
                    </a:lnTo>
                    <a:lnTo>
                      <a:pt x="30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3" y="10"/>
                    </a:lnTo>
                    <a:lnTo>
                      <a:pt x="82" y="18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close/>
                    <a:moveTo>
                      <a:pt x="2" y="95"/>
                    </a:moveTo>
                    <a:lnTo>
                      <a:pt x="3" y="97"/>
                    </a:lnTo>
                    <a:lnTo>
                      <a:pt x="11" y="104"/>
                    </a:lnTo>
                    <a:lnTo>
                      <a:pt x="21" y="108"/>
                    </a:lnTo>
                    <a:lnTo>
                      <a:pt x="30" y="112"/>
                    </a:lnTo>
                    <a:lnTo>
                      <a:pt x="42" y="112"/>
                    </a:lnTo>
                    <a:lnTo>
                      <a:pt x="53" y="112"/>
                    </a:lnTo>
                    <a:lnTo>
                      <a:pt x="63" y="108"/>
                    </a:lnTo>
                    <a:lnTo>
                      <a:pt x="73" y="104"/>
                    </a:lnTo>
                    <a:lnTo>
                      <a:pt x="82" y="97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4" y="93"/>
                    </a:lnTo>
                    <a:lnTo>
                      <a:pt x="84" y="93"/>
                    </a:lnTo>
                    <a:lnTo>
                      <a:pt x="84" y="93"/>
                    </a:lnTo>
                    <a:lnTo>
                      <a:pt x="82" y="97"/>
                    </a:lnTo>
                    <a:lnTo>
                      <a:pt x="73" y="102"/>
                    </a:lnTo>
                    <a:lnTo>
                      <a:pt x="63" y="108"/>
                    </a:lnTo>
                    <a:lnTo>
                      <a:pt x="53" y="112"/>
                    </a:lnTo>
                    <a:lnTo>
                      <a:pt x="42" y="112"/>
                    </a:lnTo>
                    <a:lnTo>
                      <a:pt x="30" y="112"/>
                    </a:lnTo>
                    <a:lnTo>
                      <a:pt x="21" y="108"/>
                    </a:lnTo>
                    <a:lnTo>
                      <a:pt x="11" y="102"/>
                    </a:lnTo>
                    <a:lnTo>
                      <a:pt x="3" y="97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2" y="95"/>
                    </a:lnTo>
                    <a:lnTo>
                      <a:pt x="2" y="95"/>
                    </a:lnTo>
                    <a:lnTo>
                      <a:pt x="2" y="95"/>
                    </a:lnTo>
                    <a:lnTo>
                      <a:pt x="2" y="95"/>
                    </a:lnTo>
                    <a:lnTo>
                      <a:pt x="2" y="95"/>
                    </a:lnTo>
                    <a:close/>
                  </a:path>
                </a:pathLst>
              </a:cu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24" name="Freeform 9153"/>
              <p:cNvSpPr>
                <a:spLocks noEditPoints="1"/>
              </p:cNvSpPr>
              <p:nvPr/>
            </p:nvSpPr>
            <p:spPr bwMode="auto">
              <a:xfrm>
                <a:off x="2010" y="3075"/>
                <a:ext cx="84" cy="110"/>
              </a:xfrm>
              <a:custGeom>
                <a:avLst/>
                <a:gdLst>
                  <a:gd name="T0" fmla="*/ 82 w 84"/>
                  <a:gd name="T1" fmla="*/ 16 h 110"/>
                  <a:gd name="T2" fmla="*/ 63 w 84"/>
                  <a:gd name="T3" fmla="*/ 4 h 110"/>
                  <a:gd name="T4" fmla="*/ 42 w 84"/>
                  <a:gd name="T5" fmla="*/ 0 h 110"/>
                  <a:gd name="T6" fmla="*/ 21 w 84"/>
                  <a:gd name="T7" fmla="*/ 4 h 110"/>
                  <a:gd name="T8" fmla="*/ 3 w 84"/>
                  <a:gd name="T9" fmla="*/ 16 h 110"/>
                  <a:gd name="T10" fmla="*/ 0 w 84"/>
                  <a:gd name="T11" fmla="*/ 20 h 110"/>
                  <a:gd name="T12" fmla="*/ 0 w 84"/>
                  <a:gd name="T13" fmla="*/ 20 h 110"/>
                  <a:gd name="T14" fmla="*/ 0 w 84"/>
                  <a:gd name="T15" fmla="*/ 20 h 110"/>
                  <a:gd name="T16" fmla="*/ 0 w 84"/>
                  <a:gd name="T17" fmla="*/ 20 h 110"/>
                  <a:gd name="T18" fmla="*/ 3 w 84"/>
                  <a:gd name="T19" fmla="*/ 16 h 110"/>
                  <a:gd name="T20" fmla="*/ 21 w 84"/>
                  <a:gd name="T21" fmla="*/ 4 h 110"/>
                  <a:gd name="T22" fmla="*/ 42 w 84"/>
                  <a:gd name="T23" fmla="*/ 0 h 110"/>
                  <a:gd name="T24" fmla="*/ 63 w 84"/>
                  <a:gd name="T25" fmla="*/ 4 h 110"/>
                  <a:gd name="T26" fmla="*/ 80 w 84"/>
                  <a:gd name="T27" fmla="*/ 16 h 110"/>
                  <a:gd name="T28" fmla="*/ 84 w 84"/>
                  <a:gd name="T29" fmla="*/ 20 h 110"/>
                  <a:gd name="T30" fmla="*/ 84 w 84"/>
                  <a:gd name="T31" fmla="*/ 20 h 110"/>
                  <a:gd name="T32" fmla="*/ 84 w 84"/>
                  <a:gd name="T33" fmla="*/ 20 h 110"/>
                  <a:gd name="T34" fmla="*/ 84 w 84"/>
                  <a:gd name="T35" fmla="*/ 20 h 110"/>
                  <a:gd name="T36" fmla="*/ 0 w 84"/>
                  <a:gd name="T37" fmla="*/ 91 h 110"/>
                  <a:gd name="T38" fmla="*/ 11 w 84"/>
                  <a:gd name="T39" fmla="*/ 100 h 110"/>
                  <a:gd name="T40" fmla="*/ 30 w 84"/>
                  <a:gd name="T41" fmla="*/ 110 h 110"/>
                  <a:gd name="T42" fmla="*/ 53 w 84"/>
                  <a:gd name="T43" fmla="*/ 110 h 110"/>
                  <a:gd name="T44" fmla="*/ 73 w 84"/>
                  <a:gd name="T45" fmla="*/ 100 h 110"/>
                  <a:gd name="T46" fmla="*/ 84 w 84"/>
                  <a:gd name="T47" fmla="*/ 91 h 110"/>
                  <a:gd name="T48" fmla="*/ 84 w 84"/>
                  <a:gd name="T49" fmla="*/ 91 h 110"/>
                  <a:gd name="T50" fmla="*/ 84 w 84"/>
                  <a:gd name="T51" fmla="*/ 91 h 110"/>
                  <a:gd name="T52" fmla="*/ 84 w 84"/>
                  <a:gd name="T53" fmla="*/ 91 h 110"/>
                  <a:gd name="T54" fmla="*/ 84 w 84"/>
                  <a:gd name="T55" fmla="*/ 91 h 110"/>
                  <a:gd name="T56" fmla="*/ 73 w 84"/>
                  <a:gd name="T57" fmla="*/ 100 h 110"/>
                  <a:gd name="T58" fmla="*/ 53 w 84"/>
                  <a:gd name="T59" fmla="*/ 108 h 110"/>
                  <a:gd name="T60" fmla="*/ 30 w 84"/>
                  <a:gd name="T61" fmla="*/ 108 h 110"/>
                  <a:gd name="T62" fmla="*/ 11 w 84"/>
                  <a:gd name="T63" fmla="*/ 100 h 110"/>
                  <a:gd name="T64" fmla="*/ 0 w 84"/>
                  <a:gd name="T65" fmla="*/ 91 h 110"/>
                  <a:gd name="T66" fmla="*/ 0 w 84"/>
                  <a:gd name="T67" fmla="*/ 91 h 110"/>
                  <a:gd name="T68" fmla="*/ 0 w 84"/>
                  <a:gd name="T69" fmla="*/ 91 h 110"/>
                  <a:gd name="T70" fmla="*/ 0 w 84"/>
                  <a:gd name="T71" fmla="*/ 91 h 110"/>
                  <a:gd name="T72" fmla="*/ 0 w 84"/>
                  <a:gd name="T73" fmla="*/ 9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0">
                    <a:moveTo>
                      <a:pt x="84" y="18"/>
                    </a:moveTo>
                    <a:lnTo>
                      <a:pt x="82" y="16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21" y="4"/>
                    </a:lnTo>
                    <a:lnTo>
                      <a:pt x="11" y="8"/>
                    </a:lnTo>
                    <a:lnTo>
                      <a:pt x="3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3" y="16"/>
                    </a:lnTo>
                    <a:lnTo>
                      <a:pt x="11" y="10"/>
                    </a:lnTo>
                    <a:lnTo>
                      <a:pt x="21" y="4"/>
                    </a:lnTo>
                    <a:lnTo>
                      <a:pt x="30" y="0"/>
                    </a:lnTo>
                    <a:lnTo>
                      <a:pt x="42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18"/>
                    </a:lnTo>
                    <a:close/>
                    <a:moveTo>
                      <a:pt x="0" y="91"/>
                    </a:moveTo>
                    <a:lnTo>
                      <a:pt x="3" y="95"/>
                    </a:lnTo>
                    <a:lnTo>
                      <a:pt x="11" y="100"/>
                    </a:lnTo>
                    <a:lnTo>
                      <a:pt x="21" y="106"/>
                    </a:lnTo>
                    <a:lnTo>
                      <a:pt x="30" y="110"/>
                    </a:lnTo>
                    <a:lnTo>
                      <a:pt x="42" y="110"/>
                    </a:lnTo>
                    <a:lnTo>
                      <a:pt x="53" y="110"/>
                    </a:lnTo>
                    <a:lnTo>
                      <a:pt x="63" y="106"/>
                    </a:lnTo>
                    <a:lnTo>
                      <a:pt x="73" y="100"/>
                    </a:lnTo>
                    <a:lnTo>
                      <a:pt x="82" y="95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0" y="95"/>
                    </a:lnTo>
                    <a:lnTo>
                      <a:pt x="73" y="100"/>
                    </a:lnTo>
                    <a:lnTo>
                      <a:pt x="63" y="106"/>
                    </a:lnTo>
                    <a:lnTo>
                      <a:pt x="53" y="108"/>
                    </a:lnTo>
                    <a:lnTo>
                      <a:pt x="42" y="110"/>
                    </a:lnTo>
                    <a:lnTo>
                      <a:pt x="30" y="108"/>
                    </a:lnTo>
                    <a:lnTo>
                      <a:pt x="21" y="106"/>
                    </a:lnTo>
                    <a:lnTo>
                      <a:pt x="11" y="100"/>
                    </a:lnTo>
                    <a:lnTo>
                      <a:pt x="3" y="95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25" name="Freeform 9154"/>
              <p:cNvSpPr>
                <a:spLocks noEditPoints="1"/>
              </p:cNvSpPr>
              <p:nvPr/>
            </p:nvSpPr>
            <p:spPr bwMode="auto">
              <a:xfrm>
                <a:off x="2010" y="3075"/>
                <a:ext cx="84" cy="110"/>
              </a:xfrm>
              <a:custGeom>
                <a:avLst/>
                <a:gdLst>
                  <a:gd name="T0" fmla="*/ 80 w 84"/>
                  <a:gd name="T1" fmla="*/ 16 h 110"/>
                  <a:gd name="T2" fmla="*/ 63 w 84"/>
                  <a:gd name="T3" fmla="*/ 4 h 110"/>
                  <a:gd name="T4" fmla="*/ 42 w 84"/>
                  <a:gd name="T5" fmla="*/ 0 h 110"/>
                  <a:gd name="T6" fmla="*/ 21 w 84"/>
                  <a:gd name="T7" fmla="*/ 4 h 110"/>
                  <a:gd name="T8" fmla="*/ 3 w 84"/>
                  <a:gd name="T9" fmla="*/ 16 h 110"/>
                  <a:gd name="T10" fmla="*/ 0 w 84"/>
                  <a:gd name="T11" fmla="*/ 20 h 110"/>
                  <a:gd name="T12" fmla="*/ 0 w 84"/>
                  <a:gd name="T13" fmla="*/ 20 h 110"/>
                  <a:gd name="T14" fmla="*/ 0 w 84"/>
                  <a:gd name="T15" fmla="*/ 20 h 110"/>
                  <a:gd name="T16" fmla="*/ 0 w 84"/>
                  <a:gd name="T17" fmla="*/ 20 h 110"/>
                  <a:gd name="T18" fmla="*/ 3 w 84"/>
                  <a:gd name="T19" fmla="*/ 16 h 110"/>
                  <a:gd name="T20" fmla="*/ 21 w 84"/>
                  <a:gd name="T21" fmla="*/ 4 h 110"/>
                  <a:gd name="T22" fmla="*/ 42 w 84"/>
                  <a:gd name="T23" fmla="*/ 0 h 110"/>
                  <a:gd name="T24" fmla="*/ 63 w 84"/>
                  <a:gd name="T25" fmla="*/ 4 h 110"/>
                  <a:gd name="T26" fmla="*/ 80 w 84"/>
                  <a:gd name="T27" fmla="*/ 16 h 110"/>
                  <a:gd name="T28" fmla="*/ 84 w 84"/>
                  <a:gd name="T29" fmla="*/ 20 h 110"/>
                  <a:gd name="T30" fmla="*/ 84 w 84"/>
                  <a:gd name="T31" fmla="*/ 20 h 110"/>
                  <a:gd name="T32" fmla="*/ 84 w 84"/>
                  <a:gd name="T33" fmla="*/ 20 h 110"/>
                  <a:gd name="T34" fmla="*/ 84 w 84"/>
                  <a:gd name="T35" fmla="*/ 20 h 110"/>
                  <a:gd name="T36" fmla="*/ 0 w 84"/>
                  <a:gd name="T37" fmla="*/ 91 h 110"/>
                  <a:gd name="T38" fmla="*/ 11 w 84"/>
                  <a:gd name="T39" fmla="*/ 100 h 110"/>
                  <a:gd name="T40" fmla="*/ 30 w 84"/>
                  <a:gd name="T41" fmla="*/ 108 h 110"/>
                  <a:gd name="T42" fmla="*/ 53 w 84"/>
                  <a:gd name="T43" fmla="*/ 108 h 110"/>
                  <a:gd name="T44" fmla="*/ 73 w 84"/>
                  <a:gd name="T45" fmla="*/ 100 h 110"/>
                  <a:gd name="T46" fmla="*/ 84 w 84"/>
                  <a:gd name="T47" fmla="*/ 91 h 110"/>
                  <a:gd name="T48" fmla="*/ 84 w 84"/>
                  <a:gd name="T49" fmla="*/ 91 h 110"/>
                  <a:gd name="T50" fmla="*/ 84 w 84"/>
                  <a:gd name="T51" fmla="*/ 91 h 110"/>
                  <a:gd name="T52" fmla="*/ 84 w 84"/>
                  <a:gd name="T53" fmla="*/ 91 h 110"/>
                  <a:gd name="T54" fmla="*/ 84 w 84"/>
                  <a:gd name="T55" fmla="*/ 89 h 110"/>
                  <a:gd name="T56" fmla="*/ 73 w 84"/>
                  <a:gd name="T57" fmla="*/ 100 h 110"/>
                  <a:gd name="T58" fmla="*/ 53 w 84"/>
                  <a:gd name="T59" fmla="*/ 108 h 110"/>
                  <a:gd name="T60" fmla="*/ 30 w 84"/>
                  <a:gd name="T61" fmla="*/ 108 h 110"/>
                  <a:gd name="T62" fmla="*/ 11 w 84"/>
                  <a:gd name="T63" fmla="*/ 100 h 110"/>
                  <a:gd name="T64" fmla="*/ 0 w 84"/>
                  <a:gd name="T65" fmla="*/ 89 h 110"/>
                  <a:gd name="T66" fmla="*/ 0 w 84"/>
                  <a:gd name="T67" fmla="*/ 91 h 110"/>
                  <a:gd name="T68" fmla="*/ 0 w 84"/>
                  <a:gd name="T69" fmla="*/ 91 h 110"/>
                  <a:gd name="T70" fmla="*/ 0 w 84"/>
                  <a:gd name="T71" fmla="*/ 91 h 110"/>
                  <a:gd name="T72" fmla="*/ 0 w 84"/>
                  <a:gd name="T73" fmla="*/ 9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0">
                    <a:moveTo>
                      <a:pt x="84" y="20"/>
                    </a:move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3" y="16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3" y="16"/>
                    </a:lnTo>
                    <a:lnTo>
                      <a:pt x="11" y="10"/>
                    </a:lnTo>
                    <a:lnTo>
                      <a:pt x="21" y="4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close/>
                    <a:moveTo>
                      <a:pt x="0" y="91"/>
                    </a:moveTo>
                    <a:lnTo>
                      <a:pt x="3" y="95"/>
                    </a:lnTo>
                    <a:lnTo>
                      <a:pt x="11" y="100"/>
                    </a:lnTo>
                    <a:lnTo>
                      <a:pt x="21" y="106"/>
                    </a:lnTo>
                    <a:lnTo>
                      <a:pt x="30" y="108"/>
                    </a:lnTo>
                    <a:lnTo>
                      <a:pt x="42" y="110"/>
                    </a:lnTo>
                    <a:lnTo>
                      <a:pt x="53" y="108"/>
                    </a:lnTo>
                    <a:lnTo>
                      <a:pt x="63" y="106"/>
                    </a:lnTo>
                    <a:lnTo>
                      <a:pt x="73" y="100"/>
                    </a:lnTo>
                    <a:lnTo>
                      <a:pt x="80" y="95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89"/>
                    </a:lnTo>
                    <a:lnTo>
                      <a:pt x="80" y="95"/>
                    </a:lnTo>
                    <a:lnTo>
                      <a:pt x="73" y="100"/>
                    </a:lnTo>
                    <a:lnTo>
                      <a:pt x="63" y="106"/>
                    </a:lnTo>
                    <a:lnTo>
                      <a:pt x="53" y="108"/>
                    </a:lnTo>
                    <a:lnTo>
                      <a:pt x="42" y="110"/>
                    </a:lnTo>
                    <a:lnTo>
                      <a:pt x="30" y="108"/>
                    </a:lnTo>
                    <a:lnTo>
                      <a:pt x="21" y="106"/>
                    </a:lnTo>
                    <a:lnTo>
                      <a:pt x="11" y="100"/>
                    </a:lnTo>
                    <a:lnTo>
                      <a:pt x="3" y="95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FF4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26" name="Freeform 9155"/>
              <p:cNvSpPr>
                <a:spLocks noEditPoints="1"/>
              </p:cNvSpPr>
              <p:nvPr/>
            </p:nvSpPr>
            <p:spPr bwMode="auto">
              <a:xfrm>
                <a:off x="2010" y="3075"/>
                <a:ext cx="84" cy="110"/>
              </a:xfrm>
              <a:custGeom>
                <a:avLst/>
                <a:gdLst>
                  <a:gd name="T0" fmla="*/ 80 w 84"/>
                  <a:gd name="T1" fmla="*/ 16 h 110"/>
                  <a:gd name="T2" fmla="*/ 63 w 84"/>
                  <a:gd name="T3" fmla="*/ 4 h 110"/>
                  <a:gd name="T4" fmla="*/ 42 w 84"/>
                  <a:gd name="T5" fmla="*/ 0 h 110"/>
                  <a:gd name="T6" fmla="*/ 21 w 84"/>
                  <a:gd name="T7" fmla="*/ 4 h 110"/>
                  <a:gd name="T8" fmla="*/ 3 w 84"/>
                  <a:gd name="T9" fmla="*/ 16 h 110"/>
                  <a:gd name="T10" fmla="*/ 0 w 84"/>
                  <a:gd name="T11" fmla="*/ 20 h 110"/>
                  <a:gd name="T12" fmla="*/ 0 w 84"/>
                  <a:gd name="T13" fmla="*/ 20 h 110"/>
                  <a:gd name="T14" fmla="*/ 0 w 84"/>
                  <a:gd name="T15" fmla="*/ 21 h 110"/>
                  <a:gd name="T16" fmla="*/ 0 w 84"/>
                  <a:gd name="T17" fmla="*/ 21 h 110"/>
                  <a:gd name="T18" fmla="*/ 3 w 84"/>
                  <a:gd name="T19" fmla="*/ 16 h 110"/>
                  <a:gd name="T20" fmla="*/ 21 w 84"/>
                  <a:gd name="T21" fmla="*/ 4 h 110"/>
                  <a:gd name="T22" fmla="*/ 42 w 84"/>
                  <a:gd name="T23" fmla="*/ 0 h 110"/>
                  <a:gd name="T24" fmla="*/ 63 w 84"/>
                  <a:gd name="T25" fmla="*/ 4 h 110"/>
                  <a:gd name="T26" fmla="*/ 80 w 84"/>
                  <a:gd name="T27" fmla="*/ 16 h 110"/>
                  <a:gd name="T28" fmla="*/ 84 w 84"/>
                  <a:gd name="T29" fmla="*/ 21 h 110"/>
                  <a:gd name="T30" fmla="*/ 84 w 84"/>
                  <a:gd name="T31" fmla="*/ 21 h 110"/>
                  <a:gd name="T32" fmla="*/ 84 w 84"/>
                  <a:gd name="T33" fmla="*/ 20 h 110"/>
                  <a:gd name="T34" fmla="*/ 84 w 84"/>
                  <a:gd name="T35" fmla="*/ 20 h 110"/>
                  <a:gd name="T36" fmla="*/ 0 w 84"/>
                  <a:gd name="T37" fmla="*/ 89 h 110"/>
                  <a:gd name="T38" fmla="*/ 11 w 84"/>
                  <a:gd name="T39" fmla="*/ 100 h 110"/>
                  <a:gd name="T40" fmla="*/ 30 w 84"/>
                  <a:gd name="T41" fmla="*/ 108 h 110"/>
                  <a:gd name="T42" fmla="*/ 53 w 84"/>
                  <a:gd name="T43" fmla="*/ 108 h 110"/>
                  <a:gd name="T44" fmla="*/ 73 w 84"/>
                  <a:gd name="T45" fmla="*/ 100 h 110"/>
                  <a:gd name="T46" fmla="*/ 84 w 84"/>
                  <a:gd name="T47" fmla="*/ 89 h 110"/>
                  <a:gd name="T48" fmla="*/ 84 w 84"/>
                  <a:gd name="T49" fmla="*/ 89 h 110"/>
                  <a:gd name="T50" fmla="*/ 84 w 84"/>
                  <a:gd name="T51" fmla="*/ 89 h 110"/>
                  <a:gd name="T52" fmla="*/ 84 w 84"/>
                  <a:gd name="T53" fmla="*/ 89 h 110"/>
                  <a:gd name="T54" fmla="*/ 84 w 84"/>
                  <a:gd name="T55" fmla="*/ 89 h 110"/>
                  <a:gd name="T56" fmla="*/ 73 w 84"/>
                  <a:gd name="T57" fmla="*/ 100 h 110"/>
                  <a:gd name="T58" fmla="*/ 53 w 84"/>
                  <a:gd name="T59" fmla="*/ 108 h 110"/>
                  <a:gd name="T60" fmla="*/ 30 w 84"/>
                  <a:gd name="T61" fmla="*/ 108 h 110"/>
                  <a:gd name="T62" fmla="*/ 11 w 84"/>
                  <a:gd name="T63" fmla="*/ 100 h 110"/>
                  <a:gd name="T64" fmla="*/ 0 w 84"/>
                  <a:gd name="T65" fmla="*/ 89 h 110"/>
                  <a:gd name="T66" fmla="*/ 0 w 84"/>
                  <a:gd name="T67" fmla="*/ 89 h 110"/>
                  <a:gd name="T68" fmla="*/ 0 w 84"/>
                  <a:gd name="T69" fmla="*/ 89 h 110"/>
                  <a:gd name="T70" fmla="*/ 0 w 84"/>
                  <a:gd name="T71" fmla="*/ 89 h 110"/>
                  <a:gd name="T72" fmla="*/ 0 w 84"/>
                  <a:gd name="T73" fmla="*/ 8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0">
                    <a:moveTo>
                      <a:pt x="84" y="20"/>
                    </a:move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3" y="16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11" y="10"/>
                    </a:lnTo>
                    <a:lnTo>
                      <a:pt x="21" y="4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close/>
                    <a:moveTo>
                      <a:pt x="0" y="89"/>
                    </a:moveTo>
                    <a:lnTo>
                      <a:pt x="3" y="95"/>
                    </a:lnTo>
                    <a:lnTo>
                      <a:pt x="11" y="100"/>
                    </a:lnTo>
                    <a:lnTo>
                      <a:pt x="21" y="106"/>
                    </a:lnTo>
                    <a:lnTo>
                      <a:pt x="30" y="108"/>
                    </a:lnTo>
                    <a:lnTo>
                      <a:pt x="42" y="110"/>
                    </a:lnTo>
                    <a:lnTo>
                      <a:pt x="53" y="108"/>
                    </a:lnTo>
                    <a:lnTo>
                      <a:pt x="63" y="106"/>
                    </a:lnTo>
                    <a:lnTo>
                      <a:pt x="73" y="100"/>
                    </a:lnTo>
                    <a:lnTo>
                      <a:pt x="80" y="95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0" y="93"/>
                    </a:lnTo>
                    <a:lnTo>
                      <a:pt x="73" y="100"/>
                    </a:lnTo>
                    <a:lnTo>
                      <a:pt x="63" y="104"/>
                    </a:lnTo>
                    <a:lnTo>
                      <a:pt x="53" y="108"/>
                    </a:lnTo>
                    <a:lnTo>
                      <a:pt x="42" y="110"/>
                    </a:lnTo>
                    <a:lnTo>
                      <a:pt x="30" y="108"/>
                    </a:lnTo>
                    <a:lnTo>
                      <a:pt x="21" y="104"/>
                    </a:lnTo>
                    <a:lnTo>
                      <a:pt x="11" y="100"/>
                    </a:lnTo>
                    <a:lnTo>
                      <a:pt x="3" y="93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27" name="Freeform 9156"/>
              <p:cNvSpPr>
                <a:spLocks noEditPoints="1"/>
              </p:cNvSpPr>
              <p:nvPr/>
            </p:nvSpPr>
            <p:spPr bwMode="auto">
              <a:xfrm>
                <a:off x="2010" y="3075"/>
                <a:ext cx="84" cy="110"/>
              </a:xfrm>
              <a:custGeom>
                <a:avLst/>
                <a:gdLst>
                  <a:gd name="T0" fmla="*/ 80 w 84"/>
                  <a:gd name="T1" fmla="*/ 16 h 110"/>
                  <a:gd name="T2" fmla="*/ 63 w 84"/>
                  <a:gd name="T3" fmla="*/ 4 h 110"/>
                  <a:gd name="T4" fmla="*/ 42 w 84"/>
                  <a:gd name="T5" fmla="*/ 0 h 110"/>
                  <a:gd name="T6" fmla="*/ 21 w 84"/>
                  <a:gd name="T7" fmla="*/ 4 h 110"/>
                  <a:gd name="T8" fmla="*/ 3 w 84"/>
                  <a:gd name="T9" fmla="*/ 16 h 110"/>
                  <a:gd name="T10" fmla="*/ 0 w 84"/>
                  <a:gd name="T11" fmla="*/ 21 h 110"/>
                  <a:gd name="T12" fmla="*/ 0 w 84"/>
                  <a:gd name="T13" fmla="*/ 21 h 110"/>
                  <a:gd name="T14" fmla="*/ 0 w 84"/>
                  <a:gd name="T15" fmla="*/ 21 h 110"/>
                  <a:gd name="T16" fmla="*/ 0 w 84"/>
                  <a:gd name="T17" fmla="*/ 21 h 110"/>
                  <a:gd name="T18" fmla="*/ 3 w 84"/>
                  <a:gd name="T19" fmla="*/ 18 h 110"/>
                  <a:gd name="T20" fmla="*/ 21 w 84"/>
                  <a:gd name="T21" fmla="*/ 6 h 110"/>
                  <a:gd name="T22" fmla="*/ 42 w 84"/>
                  <a:gd name="T23" fmla="*/ 0 h 110"/>
                  <a:gd name="T24" fmla="*/ 63 w 84"/>
                  <a:gd name="T25" fmla="*/ 6 h 110"/>
                  <a:gd name="T26" fmla="*/ 80 w 84"/>
                  <a:gd name="T27" fmla="*/ 18 h 110"/>
                  <a:gd name="T28" fmla="*/ 84 w 84"/>
                  <a:gd name="T29" fmla="*/ 21 h 110"/>
                  <a:gd name="T30" fmla="*/ 84 w 84"/>
                  <a:gd name="T31" fmla="*/ 21 h 110"/>
                  <a:gd name="T32" fmla="*/ 84 w 84"/>
                  <a:gd name="T33" fmla="*/ 21 h 110"/>
                  <a:gd name="T34" fmla="*/ 84 w 84"/>
                  <a:gd name="T35" fmla="*/ 21 h 110"/>
                  <a:gd name="T36" fmla="*/ 0 w 84"/>
                  <a:gd name="T37" fmla="*/ 89 h 110"/>
                  <a:gd name="T38" fmla="*/ 11 w 84"/>
                  <a:gd name="T39" fmla="*/ 100 h 110"/>
                  <a:gd name="T40" fmla="*/ 30 w 84"/>
                  <a:gd name="T41" fmla="*/ 108 h 110"/>
                  <a:gd name="T42" fmla="*/ 53 w 84"/>
                  <a:gd name="T43" fmla="*/ 108 h 110"/>
                  <a:gd name="T44" fmla="*/ 73 w 84"/>
                  <a:gd name="T45" fmla="*/ 100 h 110"/>
                  <a:gd name="T46" fmla="*/ 84 w 84"/>
                  <a:gd name="T47" fmla="*/ 89 h 110"/>
                  <a:gd name="T48" fmla="*/ 84 w 84"/>
                  <a:gd name="T49" fmla="*/ 89 h 110"/>
                  <a:gd name="T50" fmla="*/ 84 w 84"/>
                  <a:gd name="T51" fmla="*/ 89 h 110"/>
                  <a:gd name="T52" fmla="*/ 84 w 84"/>
                  <a:gd name="T53" fmla="*/ 89 h 110"/>
                  <a:gd name="T54" fmla="*/ 84 w 84"/>
                  <a:gd name="T55" fmla="*/ 89 h 110"/>
                  <a:gd name="T56" fmla="*/ 73 w 84"/>
                  <a:gd name="T57" fmla="*/ 100 h 110"/>
                  <a:gd name="T58" fmla="*/ 53 w 84"/>
                  <a:gd name="T59" fmla="*/ 108 h 110"/>
                  <a:gd name="T60" fmla="*/ 30 w 84"/>
                  <a:gd name="T61" fmla="*/ 108 h 110"/>
                  <a:gd name="T62" fmla="*/ 11 w 84"/>
                  <a:gd name="T63" fmla="*/ 100 h 110"/>
                  <a:gd name="T64" fmla="*/ 0 w 84"/>
                  <a:gd name="T65" fmla="*/ 89 h 110"/>
                  <a:gd name="T66" fmla="*/ 0 w 84"/>
                  <a:gd name="T67" fmla="*/ 89 h 110"/>
                  <a:gd name="T68" fmla="*/ 0 w 84"/>
                  <a:gd name="T69" fmla="*/ 89 h 110"/>
                  <a:gd name="T70" fmla="*/ 0 w 84"/>
                  <a:gd name="T71" fmla="*/ 89 h 110"/>
                  <a:gd name="T72" fmla="*/ 0 w 84"/>
                  <a:gd name="T73" fmla="*/ 8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0">
                    <a:moveTo>
                      <a:pt x="84" y="21"/>
                    </a:move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3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" y="18"/>
                    </a:lnTo>
                    <a:lnTo>
                      <a:pt x="11" y="10"/>
                    </a:lnTo>
                    <a:lnTo>
                      <a:pt x="21" y="6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3" y="10"/>
                    </a:lnTo>
                    <a:lnTo>
                      <a:pt x="80" y="18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9"/>
                    </a:moveTo>
                    <a:lnTo>
                      <a:pt x="3" y="93"/>
                    </a:lnTo>
                    <a:lnTo>
                      <a:pt x="11" y="100"/>
                    </a:lnTo>
                    <a:lnTo>
                      <a:pt x="21" y="104"/>
                    </a:lnTo>
                    <a:lnTo>
                      <a:pt x="30" y="108"/>
                    </a:lnTo>
                    <a:lnTo>
                      <a:pt x="42" y="110"/>
                    </a:lnTo>
                    <a:lnTo>
                      <a:pt x="53" y="108"/>
                    </a:lnTo>
                    <a:lnTo>
                      <a:pt x="63" y="104"/>
                    </a:lnTo>
                    <a:lnTo>
                      <a:pt x="73" y="100"/>
                    </a:lnTo>
                    <a:lnTo>
                      <a:pt x="80" y="93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0" y="93"/>
                    </a:lnTo>
                    <a:lnTo>
                      <a:pt x="73" y="100"/>
                    </a:lnTo>
                    <a:lnTo>
                      <a:pt x="63" y="104"/>
                    </a:lnTo>
                    <a:lnTo>
                      <a:pt x="53" y="108"/>
                    </a:lnTo>
                    <a:lnTo>
                      <a:pt x="42" y="108"/>
                    </a:lnTo>
                    <a:lnTo>
                      <a:pt x="30" y="108"/>
                    </a:lnTo>
                    <a:lnTo>
                      <a:pt x="21" y="104"/>
                    </a:lnTo>
                    <a:lnTo>
                      <a:pt x="11" y="100"/>
                    </a:lnTo>
                    <a:lnTo>
                      <a:pt x="3" y="93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F47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28" name="Freeform 9157"/>
              <p:cNvSpPr>
                <a:spLocks noEditPoints="1"/>
              </p:cNvSpPr>
              <p:nvPr/>
            </p:nvSpPr>
            <p:spPr bwMode="auto">
              <a:xfrm>
                <a:off x="2010" y="3075"/>
                <a:ext cx="84" cy="108"/>
              </a:xfrm>
              <a:custGeom>
                <a:avLst/>
                <a:gdLst>
                  <a:gd name="T0" fmla="*/ 80 w 84"/>
                  <a:gd name="T1" fmla="*/ 18 h 108"/>
                  <a:gd name="T2" fmla="*/ 63 w 84"/>
                  <a:gd name="T3" fmla="*/ 6 h 108"/>
                  <a:gd name="T4" fmla="*/ 42 w 84"/>
                  <a:gd name="T5" fmla="*/ 0 h 108"/>
                  <a:gd name="T6" fmla="*/ 21 w 84"/>
                  <a:gd name="T7" fmla="*/ 6 h 108"/>
                  <a:gd name="T8" fmla="*/ 3 w 84"/>
                  <a:gd name="T9" fmla="*/ 18 h 108"/>
                  <a:gd name="T10" fmla="*/ 0 w 84"/>
                  <a:gd name="T11" fmla="*/ 21 h 108"/>
                  <a:gd name="T12" fmla="*/ 0 w 84"/>
                  <a:gd name="T13" fmla="*/ 21 h 108"/>
                  <a:gd name="T14" fmla="*/ 0 w 84"/>
                  <a:gd name="T15" fmla="*/ 21 h 108"/>
                  <a:gd name="T16" fmla="*/ 0 w 84"/>
                  <a:gd name="T17" fmla="*/ 23 h 108"/>
                  <a:gd name="T18" fmla="*/ 3 w 84"/>
                  <a:gd name="T19" fmla="*/ 18 h 108"/>
                  <a:gd name="T20" fmla="*/ 21 w 84"/>
                  <a:gd name="T21" fmla="*/ 6 h 108"/>
                  <a:gd name="T22" fmla="*/ 42 w 84"/>
                  <a:gd name="T23" fmla="*/ 2 h 108"/>
                  <a:gd name="T24" fmla="*/ 63 w 84"/>
                  <a:gd name="T25" fmla="*/ 6 h 108"/>
                  <a:gd name="T26" fmla="*/ 80 w 84"/>
                  <a:gd name="T27" fmla="*/ 18 h 108"/>
                  <a:gd name="T28" fmla="*/ 84 w 84"/>
                  <a:gd name="T29" fmla="*/ 23 h 108"/>
                  <a:gd name="T30" fmla="*/ 84 w 84"/>
                  <a:gd name="T31" fmla="*/ 21 h 108"/>
                  <a:gd name="T32" fmla="*/ 84 w 84"/>
                  <a:gd name="T33" fmla="*/ 21 h 108"/>
                  <a:gd name="T34" fmla="*/ 84 w 84"/>
                  <a:gd name="T35" fmla="*/ 21 h 108"/>
                  <a:gd name="T36" fmla="*/ 0 w 84"/>
                  <a:gd name="T37" fmla="*/ 89 h 108"/>
                  <a:gd name="T38" fmla="*/ 11 w 84"/>
                  <a:gd name="T39" fmla="*/ 100 h 108"/>
                  <a:gd name="T40" fmla="*/ 30 w 84"/>
                  <a:gd name="T41" fmla="*/ 108 h 108"/>
                  <a:gd name="T42" fmla="*/ 53 w 84"/>
                  <a:gd name="T43" fmla="*/ 108 h 108"/>
                  <a:gd name="T44" fmla="*/ 73 w 84"/>
                  <a:gd name="T45" fmla="*/ 100 h 108"/>
                  <a:gd name="T46" fmla="*/ 84 w 84"/>
                  <a:gd name="T47" fmla="*/ 89 h 108"/>
                  <a:gd name="T48" fmla="*/ 84 w 84"/>
                  <a:gd name="T49" fmla="*/ 89 h 108"/>
                  <a:gd name="T50" fmla="*/ 84 w 84"/>
                  <a:gd name="T51" fmla="*/ 87 h 108"/>
                  <a:gd name="T52" fmla="*/ 84 w 84"/>
                  <a:gd name="T53" fmla="*/ 87 h 108"/>
                  <a:gd name="T54" fmla="*/ 84 w 84"/>
                  <a:gd name="T55" fmla="*/ 87 h 108"/>
                  <a:gd name="T56" fmla="*/ 73 w 84"/>
                  <a:gd name="T57" fmla="*/ 98 h 108"/>
                  <a:gd name="T58" fmla="*/ 53 w 84"/>
                  <a:gd name="T59" fmla="*/ 108 h 108"/>
                  <a:gd name="T60" fmla="*/ 30 w 84"/>
                  <a:gd name="T61" fmla="*/ 108 h 108"/>
                  <a:gd name="T62" fmla="*/ 13 w 84"/>
                  <a:gd name="T63" fmla="*/ 98 h 108"/>
                  <a:gd name="T64" fmla="*/ 0 w 84"/>
                  <a:gd name="T65" fmla="*/ 87 h 108"/>
                  <a:gd name="T66" fmla="*/ 0 w 84"/>
                  <a:gd name="T67" fmla="*/ 87 h 108"/>
                  <a:gd name="T68" fmla="*/ 0 w 84"/>
                  <a:gd name="T69" fmla="*/ 87 h 108"/>
                  <a:gd name="T70" fmla="*/ 0 w 84"/>
                  <a:gd name="T71" fmla="*/ 89 h 108"/>
                  <a:gd name="T72" fmla="*/ 0 w 84"/>
                  <a:gd name="T73" fmla="*/ 8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8">
                    <a:moveTo>
                      <a:pt x="84" y="21"/>
                    </a:moveTo>
                    <a:lnTo>
                      <a:pt x="80" y="18"/>
                    </a:lnTo>
                    <a:lnTo>
                      <a:pt x="73" y="10"/>
                    </a:lnTo>
                    <a:lnTo>
                      <a:pt x="63" y="6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6"/>
                    </a:lnTo>
                    <a:lnTo>
                      <a:pt x="11" y="10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3" y="18"/>
                    </a:lnTo>
                    <a:lnTo>
                      <a:pt x="13" y="10"/>
                    </a:lnTo>
                    <a:lnTo>
                      <a:pt x="21" y="6"/>
                    </a:lnTo>
                    <a:lnTo>
                      <a:pt x="30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3" y="10"/>
                    </a:lnTo>
                    <a:lnTo>
                      <a:pt x="80" y="18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9"/>
                    </a:moveTo>
                    <a:lnTo>
                      <a:pt x="3" y="93"/>
                    </a:lnTo>
                    <a:lnTo>
                      <a:pt x="11" y="100"/>
                    </a:lnTo>
                    <a:lnTo>
                      <a:pt x="21" y="104"/>
                    </a:lnTo>
                    <a:lnTo>
                      <a:pt x="30" y="108"/>
                    </a:lnTo>
                    <a:lnTo>
                      <a:pt x="42" y="108"/>
                    </a:lnTo>
                    <a:lnTo>
                      <a:pt x="53" y="108"/>
                    </a:lnTo>
                    <a:lnTo>
                      <a:pt x="63" y="104"/>
                    </a:lnTo>
                    <a:lnTo>
                      <a:pt x="73" y="100"/>
                    </a:lnTo>
                    <a:lnTo>
                      <a:pt x="80" y="93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7"/>
                    </a:lnTo>
                    <a:lnTo>
                      <a:pt x="84" y="87"/>
                    </a:lnTo>
                    <a:lnTo>
                      <a:pt x="84" y="87"/>
                    </a:lnTo>
                    <a:lnTo>
                      <a:pt x="84" y="87"/>
                    </a:lnTo>
                    <a:lnTo>
                      <a:pt x="84" y="87"/>
                    </a:lnTo>
                    <a:lnTo>
                      <a:pt x="84" y="87"/>
                    </a:lnTo>
                    <a:lnTo>
                      <a:pt x="80" y="93"/>
                    </a:lnTo>
                    <a:lnTo>
                      <a:pt x="73" y="98"/>
                    </a:lnTo>
                    <a:lnTo>
                      <a:pt x="63" y="104"/>
                    </a:lnTo>
                    <a:lnTo>
                      <a:pt x="53" y="108"/>
                    </a:lnTo>
                    <a:lnTo>
                      <a:pt x="42" y="108"/>
                    </a:lnTo>
                    <a:lnTo>
                      <a:pt x="30" y="108"/>
                    </a:lnTo>
                    <a:lnTo>
                      <a:pt x="21" y="104"/>
                    </a:lnTo>
                    <a:lnTo>
                      <a:pt x="13" y="98"/>
                    </a:lnTo>
                    <a:lnTo>
                      <a:pt x="3" y="93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29" name="Freeform 9158"/>
              <p:cNvSpPr>
                <a:spLocks noEditPoints="1"/>
              </p:cNvSpPr>
              <p:nvPr/>
            </p:nvSpPr>
            <p:spPr bwMode="auto">
              <a:xfrm>
                <a:off x="2010" y="3077"/>
                <a:ext cx="84" cy="106"/>
              </a:xfrm>
              <a:custGeom>
                <a:avLst/>
                <a:gdLst>
                  <a:gd name="T0" fmla="*/ 80 w 84"/>
                  <a:gd name="T1" fmla="*/ 16 h 106"/>
                  <a:gd name="T2" fmla="*/ 63 w 84"/>
                  <a:gd name="T3" fmla="*/ 4 h 106"/>
                  <a:gd name="T4" fmla="*/ 42 w 84"/>
                  <a:gd name="T5" fmla="*/ 0 h 106"/>
                  <a:gd name="T6" fmla="*/ 21 w 84"/>
                  <a:gd name="T7" fmla="*/ 4 h 106"/>
                  <a:gd name="T8" fmla="*/ 3 w 84"/>
                  <a:gd name="T9" fmla="*/ 16 h 106"/>
                  <a:gd name="T10" fmla="*/ 0 w 84"/>
                  <a:gd name="T11" fmla="*/ 21 h 106"/>
                  <a:gd name="T12" fmla="*/ 0 w 84"/>
                  <a:gd name="T13" fmla="*/ 21 h 106"/>
                  <a:gd name="T14" fmla="*/ 0 w 84"/>
                  <a:gd name="T15" fmla="*/ 21 h 106"/>
                  <a:gd name="T16" fmla="*/ 0 w 84"/>
                  <a:gd name="T17" fmla="*/ 21 h 106"/>
                  <a:gd name="T18" fmla="*/ 5 w 84"/>
                  <a:gd name="T19" fmla="*/ 16 h 106"/>
                  <a:gd name="T20" fmla="*/ 21 w 84"/>
                  <a:gd name="T21" fmla="*/ 4 h 106"/>
                  <a:gd name="T22" fmla="*/ 42 w 84"/>
                  <a:gd name="T23" fmla="*/ 0 h 106"/>
                  <a:gd name="T24" fmla="*/ 63 w 84"/>
                  <a:gd name="T25" fmla="*/ 4 h 106"/>
                  <a:gd name="T26" fmla="*/ 80 w 84"/>
                  <a:gd name="T27" fmla="*/ 16 h 106"/>
                  <a:gd name="T28" fmla="*/ 84 w 84"/>
                  <a:gd name="T29" fmla="*/ 21 h 106"/>
                  <a:gd name="T30" fmla="*/ 84 w 84"/>
                  <a:gd name="T31" fmla="*/ 21 h 106"/>
                  <a:gd name="T32" fmla="*/ 84 w 84"/>
                  <a:gd name="T33" fmla="*/ 21 h 106"/>
                  <a:gd name="T34" fmla="*/ 84 w 84"/>
                  <a:gd name="T35" fmla="*/ 21 h 106"/>
                  <a:gd name="T36" fmla="*/ 0 w 84"/>
                  <a:gd name="T37" fmla="*/ 85 h 106"/>
                  <a:gd name="T38" fmla="*/ 13 w 84"/>
                  <a:gd name="T39" fmla="*/ 96 h 106"/>
                  <a:gd name="T40" fmla="*/ 30 w 84"/>
                  <a:gd name="T41" fmla="*/ 106 h 106"/>
                  <a:gd name="T42" fmla="*/ 53 w 84"/>
                  <a:gd name="T43" fmla="*/ 106 h 106"/>
                  <a:gd name="T44" fmla="*/ 73 w 84"/>
                  <a:gd name="T45" fmla="*/ 96 h 106"/>
                  <a:gd name="T46" fmla="*/ 84 w 84"/>
                  <a:gd name="T47" fmla="*/ 85 h 106"/>
                  <a:gd name="T48" fmla="*/ 84 w 84"/>
                  <a:gd name="T49" fmla="*/ 85 h 106"/>
                  <a:gd name="T50" fmla="*/ 84 w 84"/>
                  <a:gd name="T51" fmla="*/ 85 h 106"/>
                  <a:gd name="T52" fmla="*/ 84 w 84"/>
                  <a:gd name="T53" fmla="*/ 85 h 106"/>
                  <a:gd name="T54" fmla="*/ 84 w 84"/>
                  <a:gd name="T55" fmla="*/ 85 h 106"/>
                  <a:gd name="T56" fmla="*/ 73 w 84"/>
                  <a:gd name="T57" fmla="*/ 96 h 106"/>
                  <a:gd name="T58" fmla="*/ 53 w 84"/>
                  <a:gd name="T59" fmla="*/ 104 h 106"/>
                  <a:gd name="T60" fmla="*/ 32 w 84"/>
                  <a:gd name="T61" fmla="*/ 104 h 106"/>
                  <a:gd name="T62" fmla="*/ 13 w 84"/>
                  <a:gd name="T63" fmla="*/ 96 h 106"/>
                  <a:gd name="T64" fmla="*/ 0 w 84"/>
                  <a:gd name="T65" fmla="*/ 85 h 106"/>
                  <a:gd name="T66" fmla="*/ 0 w 84"/>
                  <a:gd name="T67" fmla="*/ 85 h 106"/>
                  <a:gd name="T68" fmla="*/ 0 w 84"/>
                  <a:gd name="T69" fmla="*/ 85 h 106"/>
                  <a:gd name="T70" fmla="*/ 0 w 84"/>
                  <a:gd name="T71" fmla="*/ 85 h 106"/>
                  <a:gd name="T72" fmla="*/ 0 w 84"/>
                  <a:gd name="T73" fmla="*/ 8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6">
                    <a:moveTo>
                      <a:pt x="84" y="21"/>
                    </a:moveTo>
                    <a:lnTo>
                      <a:pt x="80" y="16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21" y="4"/>
                    </a:lnTo>
                    <a:lnTo>
                      <a:pt x="13" y="8"/>
                    </a:lnTo>
                    <a:lnTo>
                      <a:pt x="3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5" y="16"/>
                    </a:lnTo>
                    <a:lnTo>
                      <a:pt x="13" y="8"/>
                    </a:lnTo>
                    <a:lnTo>
                      <a:pt x="21" y="4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3" y="8"/>
                    </a:lnTo>
                    <a:lnTo>
                      <a:pt x="80" y="16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5"/>
                    </a:moveTo>
                    <a:lnTo>
                      <a:pt x="3" y="91"/>
                    </a:lnTo>
                    <a:lnTo>
                      <a:pt x="13" y="96"/>
                    </a:lnTo>
                    <a:lnTo>
                      <a:pt x="21" y="102"/>
                    </a:lnTo>
                    <a:lnTo>
                      <a:pt x="30" y="106"/>
                    </a:lnTo>
                    <a:lnTo>
                      <a:pt x="42" y="106"/>
                    </a:lnTo>
                    <a:lnTo>
                      <a:pt x="53" y="106"/>
                    </a:lnTo>
                    <a:lnTo>
                      <a:pt x="63" y="102"/>
                    </a:lnTo>
                    <a:lnTo>
                      <a:pt x="73" y="96"/>
                    </a:lnTo>
                    <a:lnTo>
                      <a:pt x="80" y="91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0" y="91"/>
                    </a:lnTo>
                    <a:lnTo>
                      <a:pt x="73" y="96"/>
                    </a:lnTo>
                    <a:lnTo>
                      <a:pt x="63" y="102"/>
                    </a:lnTo>
                    <a:lnTo>
                      <a:pt x="53" y="104"/>
                    </a:lnTo>
                    <a:lnTo>
                      <a:pt x="42" y="106"/>
                    </a:lnTo>
                    <a:lnTo>
                      <a:pt x="32" y="104"/>
                    </a:lnTo>
                    <a:lnTo>
                      <a:pt x="21" y="102"/>
                    </a:lnTo>
                    <a:lnTo>
                      <a:pt x="13" y="96"/>
                    </a:lnTo>
                    <a:lnTo>
                      <a:pt x="5" y="91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30" name="Freeform 9159"/>
              <p:cNvSpPr>
                <a:spLocks noEditPoints="1"/>
              </p:cNvSpPr>
              <p:nvPr/>
            </p:nvSpPr>
            <p:spPr bwMode="auto">
              <a:xfrm>
                <a:off x="2010" y="3077"/>
                <a:ext cx="84" cy="106"/>
              </a:xfrm>
              <a:custGeom>
                <a:avLst/>
                <a:gdLst>
                  <a:gd name="T0" fmla="*/ 80 w 84"/>
                  <a:gd name="T1" fmla="*/ 16 h 106"/>
                  <a:gd name="T2" fmla="*/ 63 w 84"/>
                  <a:gd name="T3" fmla="*/ 4 h 106"/>
                  <a:gd name="T4" fmla="*/ 42 w 84"/>
                  <a:gd name="T5" fmla="*/ 0 h 106"/>
                  <a:gd name="T6" fmla="*/ 21 w 84"/>
                  <a:gd name="T7" fmla="*/ 4 h 106"/>
                  <a:gd name="T8" fmla="*/ 5 w 84"/>
                  <a:gd name="T9" fmla="*/ 16 h 106"/>
                  <a:gd name="T10" fmla="*/ 0 w 84"/>
                  <a:gd name="T11" fmla="*/ 21 h 106"/>
                  <a:gd name="T12" fmla="*/ 0 w 84"/>
                  <a:gd name="T13" fmla="*/ 21 h 106"/>
                  <a:gd name="T14" fmla="*/ 0 w 84"/>
                  <a:gd name="T15" fmla="*/ 21 h 106"/>
                  <a:gd name="T16" fmla="*/ 0 w 84"/>
                  <a:gd name="T17" fmla="*/ 21 h 106"/>
                  <a:gd name="T18" fmla="*/ 5 w 84"/>
                  <a:gd name="T19" fmla="*/ 16 h 106"/>
                  <a:gd name="T20" fmla="*/ 21 w 84"/>
                  <a:gd name="T21" fmla="*/ 4 h 106"/>
                  <a:gd name="T22" fmla="*/ 42 w 84"/>
                  <a:gd name="T23" fmla="*/ 0 h 106"/>
                  <a:gd name="T24" fmla="*/ 63 w 84"/>
                  <a:gd name="T25" fmla="*/ 4 h 106"/>
                  <a:gd name="T26" fmla="*/ 80 w 84"/>
                  <a:gd name="T27" fmla="*/ 16 h 106"/>
                  <a:gd name="T28" fmla="*/ 84 w 84"/>
                  <a:gd name="T29" fmla="*/ 21 h 106"/>
                  <a:gd name="T30" fmla="*/ 84 w 84"/>
                  <a:gd name="T31" fmla="*/ 21 h 106"/>
                  <a:gd name="T32" fmla="*/ 84 w 84"/>
                  <a:gd name="T33" fmla="*/ 21 h 106"/>
                  <a:gd name="T34" fmla="*/ 84 w 84"/>
                  <a:gd name="T35" fmla="*/ 21 h 106"/>
                  <a:gd name="T36" fmla="*/ 0 w 84"/>
                  <a:gd name="T37" fmla="*/ 85 h 106"/>
                  <a:gd name="T38" fmla="*/ 13 w 84"/>
                  <a:gd name="T39" fmla="*/ 96 h 106"/>
                  <a:gd name="T40" fmla="*/ 32 w 84"/>
                  <a:gd name="T41" fmla="*/ 104 h 106"/>
                  <a:gd name="T42" fmla="*/ 53 w 84"/>
                  <a:gd name="T43" fmla="*/ 104 h 106"/>
                  <a:gd name="T44" fmla="*/ 73 w 84"/>
                  <a:gd name="T45" fmla="*/ 96 h 106"/>
                  <a:gd name="T46" fmla="*/ 84 w 84"/>
                  <a:gd name="T47" fmla="*/ 85 h 106"/>
                  <a:gd name="T48" fmla="*/ 84 w 84"/>
                  <a:gd name="T49" fmla="*/ 85 h 106"/>
                  <a:gd name="T50" fmla="*/ 84 w 84"/>
                  <a:gd name="T51" fmla="*/ 85 h 106"/>
                  <a:gd name="T52" fmla="*/ 84 w 84"/>
                  <a:gd name="T53" fmla="*/ 83 h 106"/>
                  <a:gd name="T54" fmla="*/ 84 w 84"/>
                  <a:gd name="T55" fmla="*/ 83 h 106"/>
                  <a:gd name="T56" fmla="*/ 71 w 84"/>
                  <a:gd name="T57" fmla="*/ 96 h 106"/>
                  <a:gd name="T58" fmla="*/ 53 w 84"/>
                  <a:gd name="T59" fmla="*/ 104 h 106"/>
                  <a:gd name="T60" fmla="*/ 32 w 84"/>
                  <a:gd name="T61" fmla="*/ 104 h 106"/>
                  <a:gd name="T62" fmla="*/ 13 w 84"/>
                  <a:gd name="T63" fmla="*/ 96 h 106"/>
                  <a:gd name="T64" fmla="*/ 0 w 84"/>
                  <a:gd name="T65" fmla="*/ 83 h 106"/>
                  <a:gd name="T66" fmla="*/ 0 w 84"/>
                  <a:gd name="T67" fmla="*/ 83 h 106"/>
                  <a:gd name="T68" fmla="*/ 0 w 84"/>
                  <a:gd name="T69" fmla="*/ 85 h 106"/>
                  <a:gd name="T70" fmla="*/ 0 w 84"/>
                  <a:gd name="T71" fmla="*/ 85 h 106"/>
                  <a:gd name="T72" fmla="*/ 0 w 84"/>
                  <a:gd name="T73" fmla="*/ 8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6">
                    <a:moveTo>
                      <a:pt x="84" y="21"/>
                    </a:moveTo>
                    <a:lnTo>
                      <a:pt x="80" y="16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1" y="4"/>
                    </a:lnTo>
                    <a:lnTo>
                      <a:pt x="13" y="8"/>
                    </a:lnTo>
                    <a:lnTo>
                      <a:pt x="5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5" y="16"/>
                    </a:lnTo>
                    <a:lnTo>
                      <a:pt x="13" y="10"/>
                    </a:lnTo>
                    <a:lnTo>
                      <a:pt x="21" y="4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10"/>
                    </a:lnTo>
                    <a:lnTo>
                      <a:pt x="80" y="16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5"/>
                    </a:moveTo>
                    <a:lnTo>
                      <a:pt x="5" y="91"/>
                    </a:lnTo>
                    <a:lnTo>
                      <a:pt x="13" y="96"/>
                    </a:lnTo>
                    <a:lnTo>
                      <a:pt x="21" y="102"/>
                    </a:lnTo>
                    <a:lnTo>
                      <a:pt x="32" y="104"/>
                    </a:lnTo>
                    <a:lnTo>
                      <a:pt x="42" y="106"/>
                    </a:lnTo>
                    <a:lnTo>
                      <a:pt x="53" y="104"/>
                    </a:lnTo>
                    <a:lnTo>
                      <a:pt x="63" y="102"/>
                    </a:lnTo>
                    <a:lnTo>
                      <a:pt x="73" y="96"/>
                    </a:lnTo>
                    <a:lnTo>
                      <a:pt x="80" y="91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0" y="91"/>
                    </a:lnTo>
                    <a:lnTo>
                      <a:pt x="71" y="96"/>
                    </a:lnTo>
                    <a:lnTo>
                      <a:pt x="63" y="102"/>
                    </a:lnTo>
                    <a:lnTo>
                      <a:pt x="53" y="104"/>
                    </a:lnTo>
                    <a:lnTo>
                      <a:pt x="42" y="106"/>
                    </a:lnTo>
                    <a:lnTo>
                      <a:pt x="32" y="104"/>
                    </a:lnTo>
                    <a:lnTo>
                      <a:pt x="21" y="102"/>
                    </a:lnTo>
                    <a:lnTo>
                      <a:pt x="13" y="96"/>
                    </a:lnTo>
                    <a:lnTo>
                      <a:pt x="5" y="91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F4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31" name="Freeform 9160"/>
              <p:cNvSpPr>
                <a:spLocks noEditPoints="1"/>
              </p:cNvSpPr>
              <p:nvPr/>
            </p:nvSpPr>
            <p:spPr bwMode="auto">
              <a:xfrm>
                <a:off x="2010" y="3077"/>
                <a:ext cx="84" cy="106"/>
              </a:xfrm>
              <a:custGeom>
                <a:avLst/>
                <a:gdLst>
                  <a:gd name="T0" fmla="*/ 80 w 84"/>
                  <a:gd name="T1" fmla="*/ 16 h 106"/>
                  <a:gd name="T2" fmla="*/ 63 w 84"/>
                  <a:gd name="T3" fmla="*/ 4 h 106"/>
                  <a:gd name="T4" fmla="*/ 42 w 84"/>
                  <a:gd name="T5" fmla="*/ 0 h 106"/>
                  <a:gd name="T6" fmla="*/ 21 w 84"/>
                  <a:gd name="T7" fmla="*/ 4 h 106"/>
                  <a:gd name="T8" fmla="*/ 5 w 84"/>
                  <a:gd name="T9" fmla="*/ 16 h 106"/>
                  <a:gd name="T10" fmla="*/ 0 w 84"/>
                  <a:gd name="T11" fmla="*/ 21 h 106"/>
                  <a:gd name="T12" fmla="*/ 0 w 84"/>
                  <a:gd name="T13" fmla="*/ 23 h 106"/>
                  <a:gd name="T14" fmla="*/ 0 w 84"/>
                  <a:gd name="T15" fmla="*/ 23 h 106"/>
                  <a:gd name="T16" fmla="*/ 0 w 84"/>
                  <a:gd name="T17" fmla="*/ 23 h 106"/>
                  <a:gd name="T18" fmla="*/ 5 w 84"/>
                  <a:gd name="T19" fmla="*/ 16 h 106"/>
                  <a:gd name="T20" fmla="*/ 21 w 84"/>
                  <a:gd name="T21" fmla="*/ 4 h 106"/>
                  <a:gd name="T22" fmla="*/ 42 w 84"/>
                  <a:gd name="T23" fmla="*/ 0 h 106"/>
                  <a:gd name="T24" fmla="*/ 63 w 84"/>
                  <a:gd name="T25" fmla="*/ 4 h 106"/>
                  <a:gd name="T26" fmla="*/ 78 w 84"/>
                  <a:gd name="T27" fmla="*/ 16 h 106"/>
                  <a:gd name="T28" fmla="*/ 84 w 84"/>
                  <a:gd name="T29" fmla="*/ 23 h 106"/>
                  <a:gd name="T30" fmla="*/ 84 w 84"/>
                  <a:gd name="T31" fmla="*/ 23 h 106"/>
                  <a:gd name="T32" fmla="*/ 84 w 84"/>
                  <a:gd name="T33" fmla="*/ 23 h 106"/>
                  <a:gd name="T34" fmla="*/ 84 w 84"/>
                  <a:gd name="T35" fmla="*/ 21 h 106"/>
                  <a:gd name="T36" fmla="*/ 0 w 84"/>
                  <a:gd name="T37" fmla="*/ 83 h 106"/>
                  <a:gd name="T38" fmla="*/ 13 w 84"/>
                  <a:gd name="T39" fmla="*/ 96 h 106"/>
                  <a:gd name="T40" fmla="*/ 32 w 84"/>
                  <a:gd name="T41" fmla="*/ 104 h 106"/>
                  <a:gd name="T42" fmla="*/ 53 w 84"/>
                  <a:gd name="T43" fmla="*/ 104 h 106"/>
                  <a:gd name="T44" fmla="*/ 71 w 84"/>
                  <a:gd name="T45" fmla="*/ 96 h 106"/>
                  <a:gd name="T46" fmla="*/ 84 w 84"/>
                  <a:gd name="T47" fmla="*/ 83 h 106"/>
                  <a:gd name="T48" fmla="*/ 84 w 84"/>
                  <a:gd name="T49" fmla="*/ 83 h 106"/>
                  <a:gd name="T50" fmla="*/ 84 w 84"/>
                  <a:gd name="T51" fmla="*/ 83 h 106"/>
                  <a:gd name="T52" fmla="*/ 84 w 84"/>
                  <a:gd name="T53" fmla="*/ 83 h 106"/>
                  <a:gd name="T54" fmla="*/ 84 w 84"/>
                  <a:gd name="T55" fmla="*/ 83 h 106"/>
                  <a:gd name="T56" fmla="*/ 71 w 84"/>
                  <a:gd name="T57" fmla="*/ 96 h 106"/>
                  <a:gd name="T58" fmla="*/ 53 w 84"/>
                  <a:gd name="T59" fmla="*/ 104 h 106"/>
                  <a:gd name="T60" fmla="*/ 32 w 84"/>
                  <a:gd name="T61" fmla="*/ 104 h 106"/>
                  <a:gd name="T62" fmla="*/ 13 w 84"/>
                  <a:gd name="T63" fmla="*/ 96 h 106"/>
                  <a:gd name="T64" fmla="*/ 0 w 84"/>
                  <a:gd name="T65" fmla="*/ 83 h 106"/>
                  <a:gd name="T66" fmla="*/ 0 w 84"/>
                  <a:gd name="T67" fmla="*/ 83 h 106"/>
                  <a:gd name="T68" fmla="*/ 0 w 84"/>
                  <a:gd name="T69" fmla="*/ 83 h 106"/>
                  <a:gd name="T70" fmla="*/ 0 w 84"/>
                  <a:gd name="T71" fmla="*/ 83 h 106"/>
                  <a:gd name="T72" fmla="*/ 0 w 84"/>
                  <a:gd name="T73" fmla="*/ 8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6">
                    <a:moveTo>
                      <a:pt x="84" y="21"/>
                    </a:moveTo>
                    <a:lnTo>
                      <a:pt x="80" y="16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1" y="4"/>
                    </a:lnTo>
                    <a:lnTo>
                      <a:pt x="13" y="10"/>
                    </a:lnTo>
                    <a:lnTo>
                      <a:pt x="5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5" y="16"/>
                    </a:lnTo>
                    <a:lnTo>
                      <a:pt x="13" y="10"/>
                    </a:lnTo>
                    <a:lnTo>
                      <a:pt x="21" y="4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10"/>
                    </a:lnTo>
                    <a:lnTo>
                      <a:pt x="78" y="16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3"/>
                    </a:moveTo>
                    <a:lnTo>
                      <a:pt x="5" y="91"/>
                    </a:lnTo>
                    <a:lnTo>
                      <a:pt x="13" y="96"/>
                    </a:lnTo>
                    <a:lnTo>
                      <a:pt x="21" y="102"/>
                    </a:lnTo>
                    <a:lnTo>
                      <a:pt x="32" y="104"/>
                    </a:lnTo>
                    <a:lnTo>
                      <a:pt x="42" y="106"/>
                    </a:lnTo>
                    <a:lnTo>
                      <a:pt x="53" y="104"/>
                    </a:lnTo>
                    <a:lnTo>
                      <a:pt x="63" y="102"/>
                    </a:lnTo>
                    <a:lnTo>
                      <a:pt x="71" y="96"/>
                    </a:lnTo>
                    <a:lnTo>
                      <a:pt x="80" y="91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78" y="91"/>
                    </a:lnTo>
                    <a:lnTo>
                      <a:pt x="71" y="96"/>
                    </a:lnTo>
                    <a:lnTo>
                      <a:pt x="63" y="100"/>
                    </a:lnTo>
                    <a:lnTo>
                      <a:pt x="53" y="104"/>
                    </a:lnTo>
                    <a:lnTo>
                      <a:pt x="42" y="106"/>
                    </a:lnTo>
                    <a:lnTo>
                      <a:pt x="32" y="104"/>
                    </a:lnTo>
                    <a:lnTo>
                      <a:pt x="21" y="100"/>
                    </a:lnTo>
                    <a:lnTo>
                      <a:pt x="13" y="96"/>
                    </a:lnTo>
                    <a:lnTo>
                      <a:pt x="5" y="91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FF4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32" name="Freeform 9161"/>
              <p:cNvSpPr>
                <a:spLocks noEditPoints="1"/>
              </p:cNvSpPr>
              <p:nvPr/>
            </p:nvSpPr>
            <p:spPr bwMode="auto">
              <a:xfrm>
                <a:off x="2010" y="3077"/>
                <a:ext cx="84" cy="106"/>
              </a:xfrm>
              <a:custGeom>
                <a:avLst/>
                <a:gdLst>
                  <a:gd name="T0" fmla="*/ 78 w 84"/>
                  <a:gd name="T1" fmla="*/ 16 h 106"/>
                  <a:gd name="T2" fmla="*/ 63 w 84"/>
                  <a:gd name="T3" fmla="*/ 4 h 106"/>
                  <a:gd name="T4" fmla="*/ 42 w 84"/>
                  <a:gd name="T5" fmla="*/ 0 h 106"/>
                  <a:gd name="T6" fmla="*/ 21 w 84"/>
                  <a:gd name="T7" fmla="*/ 4 h 106"/>
                  <a:gd name="T8" fmla="*/ 5 w 84"/>
                  <a:gd name="T9" fmla="*/ 16 h 106"/>
                  <a:gd name="T10" fmla="*/ 0 w 84"/>
                  <a:gd name="T11" fmla="*/ 23 h 106"/>
                  <a:gd name="T12" fmla="*/ 0 w 84"/>
                  <a:gd name="T13" fmla="*/ 23 h 106"/>
                  <a:gd name="T14" fmla="*/ 0 w 84"/>
                  <a:gd name="T15" fmla="*/ 23 h 106"/>
                  <a:gd name="T16" fmla="*/ 0 w 84"/>
                  <a:gd name="T17" fmla="*/ 23 h 106"/>
                  <a:gd name="T18" fmla="*/ 5 w 84"/>
                  <a:gd name="T19" fmla="*/ 16 h 106"/>
                  <a:gd name="T20" fmla="*/ 23 w 84"/>
                  <a:gd name="T21" fmla="*/ 6 h 106"/>
                  <a:gd name="T22" fmla="*/ 42 w 84"/>
                  <a:gd name="T23" fmla="*/ 0 h 106"/>
                  <a:gd name="T24" fmla="*/ 63 w 84"/>
                  <a:gd name="T25" fmla="*/ 6 h 106"/>
                  <a:gd name="T26" fmla="*/ 78 w 84"/>
                  <a:gd name="T27" fmla="*/ 16 h 106"/>
                  <a:gd name="T28" fmla="*/ 84 w 84"/>
                  <a:gd name="T29" fmla="*/ 23 h 106"/>
                  <a:gd name="T30" fmla="*/ 84 w 84"/>
                  <a:gd name="T31" fmla="*/ 23 h 106"/>
                  <a:gd name="T32" fmla="*/ 84 w 84"/>
                  <a:gd name="T33" fmla="*/ 23 h 106"/>
                  <a:gd name="T34" fmla="*/ 84 w 84"/>
                  <a:gd name="T35" fmla="*/ 23 h 106"/>
                  <a:gd name="T36" fmla="*/ 0 w 84"/>
                  <a:gd name="T37" fmla="*/ 83 h 106"/>
                  <a:gd name="T38" fmla="*/ 13 w 84"/>
                  <a:gd name="T39" fmla="*/ 96 h 106"/>
                  <a:gd name="T40" fmla="*/ 32 w 84"/>
                  <a:gd name="T41" fmla="*/ 104 h 106"/>
                  <a:gd name="T42" fmla="*/ 53 w 84"/>
                  <a:gd name="T43" fmla="*/ 104 h 106"/>
                  <a:gd name="T44" fmla="*/ 71 w 84"/>
                  <a:gd name="T45" fmla="*/ 96 h 106"/>
                  <a:gd name="T46" fmla="*/ 84 w 84"/>
                  <a:gd name="T47" fmla="*/ 83 h 106"/>
                  <a:gd name="T48" fmla="*/ 84 w 84"/>
                  <a:gd name="T49" fmla="*/ 83 h 106"/>
                  <a:gd name="T50" fmla="*/ 84 w 84"/>
                  <a:gd name="T51" fmla="*/ 83 h 106"/>
                  <a:gd name="T52" fmla="*/ 84 w 84"/>
                  <a:gd name="T53" fmla="*/ 83 h 106"/>
                  <a:gd name="T54" fmla="*/ 84 w 84"/>
                  <a:gd name="T55" fmla="*/ 83 h 106"/>
                  <a:gd name="T56" fmla="*/ 71 w 84"/>
                  <a:gd name="T57" fmla="*/ 96 h 106"/>
                  <a:gd name="T58" fmla="*/ 53 w 84"/>
                  <a:gd name="T59" fmla="*/ 104 h 106"/>
                  <a:gd name="T60" fmla="*/ 32 w 84"/>
                  <a:gd name="T61" fmla="*/ 104 h 106"/>
                  <a:gd name="T62" fmla="*/ 13 w 84"/>
                  <a:gd name="T63" fmla="*/ 96 h 106"/>
                  <a:gd name="T64" fmla="*/ 0 w 84"/>
                  <a:gd name="T65" fmla="*/ 83 h 106"/>
                  <a:gd name="T66" fmla="*/ 0 w 84"/>
                  <a:gd name="T67" fmla="*/ 83 h 106"/>
                  <a:gd name="T68" fmla="*/ 0 w 84"/>
                  <a:gd name="T69" fmla="*/ 83 h 106"/>
                  <a:gd name="T70" fmla="*/ 0 w 84"/>
                  <a:gd name="T71" fmla="*/ 83 h 106"/>
                  <a:gd name="T72" fmla="*/ 0 w 84"/>
                  <a:gd name="T73" fmla="*/ 8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6">
                    <a:moveTo>
                      <a:pt x="84" y="23"/>
                    </a:moveTo>
                    <a:lnTo>
                      <a:pt x="78" y="16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1" y="4"/>
                    </a:lnTo>
                    <a:lnTo>
                      <a:pt x="13" y="10"/>
                    </a:lnTo>
                    <a:lnTo>
                      <a:pt x="5" y="16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5" y="16"/>
                    </a:lnTo>
                    <a:lnTo>
                      <a:pt x="13" y="10"/>
                    </a:lnTo>
                    <a:lnTo>
                      <a:pt x="23" y="6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1" y="10"/>
                    </a:lnTo>
                    <a:lnTo>
                      <a:pt x="78" y="16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close/>
                    <a:moveTo>
                      <a:pt x="0" y="83"/>
                    </a:moveTo>
                    <a:lnTo>
                      <a:pt x="5" y="91"/>
                    </a:lnTo>
                    <a:lnTo>
                      <a:pt x="13" y="96"/>
                    </a:lnTo>
                    <a:lnTo>
                      <a:pt x="21" y="100"/>
                    </a:lnTo>
                    <a:lnTo>
                      <a:pt x="32" y="104"/>
                    </a:lnTo>
                    <a:lnTo>
                      <a:pt x="42" y="106"/>
                    </a:lnTo>
                    <a:lnTo>
                      <a:pt x="53" y="104"/>
                    </a:lnTo>
                    <a:lnTo>
                      <a:pt x="63" y="100"/>
                    </a:lnTo>
                    <a:lnTo>
                      <a:pt x="71" y="96"/>
                    </a:lnTo>
                    <a:lnTo>
                      <a:pt x="78" y="91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78" y="89"/>
                    </a:lnTo>
                    <a:lnTo>
                      <a:pt x="71" y="96"/>
                    </a:lnTo>
                    <a:lnTo>
                      <a:pt x="63" y="100"/>
                    </a:lnTo>
                    <a:lnTo>
                      <a:pt x="53" y="104"/>
                    </a:lnTo>
                    <a:lnTo>
                      <a:pt x="42" y="104"/>
                    </a:lnTo>
                    <a:lnTo>
                      <a:pt x="32" y="104"/>
                    </a:lnTo>
                    <a:lnTo>
                      <a:pt x="23" y="100"/>
                    </a:lnTo>
                    <a:lnTo>
                      <a:pt x="13" y="96"/>
                    </a:lnTo>
                    <a:lnTo>
                      <a:pt x="5" y="89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FF4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33" name="Freeform 9162"/>
              <p:cNvSpPr>
                <a:spLocks noEditPoints="1"/>
              </p:cNvSpPr>
              <p:nvPr/>
            </p:nvSpPr>
            <p:spPr bwMode="auto">
              <a:xfrm>
                <a:off x="2010" y="3077"/>
                <a:ext cx="86" cy="104"/>
              </a:xfrm>
              <a:custGeom>
                <a:avLst/>
                <a:gdLst>
                  <a:gd name="T0" fmla="*/ 78 w 86"/>
                  <a:gd name="T1" fmla="*/ 16 h 104"/>
                  <a:gd name="T2" fmla="*/ 63 w 86"/>
                  <a:gd name="T3" fmla="*/ 6 h 104"/>
                  <a:gd name="T4" fmla="*/ 42 w 86"/>
                  <a:gd name="T5" fmla="*/ 0 h 104"/>
                  <a:gd name="T6" fmla="*/ 23 w 86"/>
                  <a:gd name="T7" fmla="*/ 6 h 104"/>
                  <a:gd name="T8" fmla="*/ 5 w 86"/>
                  <a:gd name="T9" fmla="*/ 16 h 104"/>
                  <a:gd name="T10" fmla="*/ 0 w 86"/>
                  <a:gd name="T11" fmla="*/ 23 h 104"/>
                  <a:gd name="T12" fmla="*/ 0 w 86"/>
                  <a:gd name="T13" fmla="*/ 23 h 104"/>
                  <a:gd name="T14" fmla="*/ 0 w 86"/>
                  <a:gd name="T15" fmla="*/ 25 h 104"/>
                  <a:gd name="T16" fmla="*/ 0 w 86"/>
                  <a:gd name="T17" fmla="*/ 25 h 104"/>
                  <a:gd name="T18" fmla="*/ 0 w 86"/>
                  <a:gd name="T19" fmla="*/ 23 h 104"/>
                  <a:gd name="T20" fmla="*/ 13 w 86"/>
                  <a:gd name="T21" fmla="*/ 10 h 104"/>
                  <a:gd name="T22" fmla="*/ 32 w 86"/>
                  <a:gd name="T23" fmla="*/ 2 h 104"/>
                  <a:gd name="T24" fmla="*/ 53 w 86"/>
                  <a:gd name="T25" fmla="*/ 2 h 104"/>
                  <a:gd name="T26" fmla="*/ 71 w 86"/>
                  <a:gd name="T27" fmla="*/ 10 h 104"/>
                  <a:gd name="T28" fmla="*/ 84 w 86"/>
                  <a:gd name="T29" fmla="*/ 23 h 104"/>
                  <a:gd name="T30" fmla="*/ 86 w 86"/>
                  <a:gd name="T31" fmla="*/ 25 h 104"/>
                  <a:gd name="T32" fmla="*/ 86 w 86"/>
                  <a:gd name="T33" fmla="*/ 25 h 104"/>
                  <a:gd name="T34" fmla="*/ 86 w 86"/>
                  <a:gd name="T35" fmla="*/ 23 h 104"/>
                  <a:gd name="T36" fmla="*/ 86 w 86"/>
                  <a:gd name="T37" fmla="*/ 23 h 104"/>
                  <a:gd name="T38" fmla="*/ 0 w 86"/>
                  <a:gd name="T39" fmla="*/ 83 h 104"/>
                  <a:gd name="T40" fmla="*/ 13 w 86"/>
                  <a:gd name="T41" fmla="*/ 96 h 104"/>
                  <a:gd name="T42" fmla="*/ 32 w 86"/>
                  <a:gd name="T43" fmla="*/ 104 h 104"/>
                  <a:gd name="T44" fmla="*/ 53 w 86"/>
                  <a:gd name="T45" fmla="*/ 104 h 104"/>
                  <a:gd name="T46" fmla="*/ 71 w 86"/>
                  <a:gd name="T47" fmla="*/ 96 h 104"/>
                  <a:gd name="T48" fmla="*/ 84 w 86"/>
                  <a:gd name="T49" fmla="*/ 83 h 104"/>
                  <a:gd name="T50" fmla="*/ 86 w 86"/>
                  <a:gd name="T51" fmla="*/ 81 h 104"/>
                  <a:gd name="T52" fmla="*/ 86 w 86"/>
                  <a:gd name="T53" fmla="*/ 81 h 104"/>
                  <a:gd name="T54" fmla="*/ 86 w 86"/>
                  <a:gd name="T55" fmla="*/ 81 h 104"/>
                  <a:gd name="T56" fmla="*/ 86 w 86"/>
                  <a:gd name="T57" fmla="*/ 81 h 104"/>
                  <a:gd name="T58" fmla="*/ 78 w 86"/>
                  <a:gd name="T59" fmla="*/ 89 h 104"/>
                  <a:gd name="T60" fmla="*/ 63 w 86"/>
                  <a:gd name="T61" fmla="*/ 100 h 104"/>
                  <a:gd name="T62" fmla="*/ 42 w 86"/>
                  <a:gd name="T63" fmla="*/ 104 h 104"/>
                  <a:gd name="T64" fmla="*/ 23 w 86"/>
                  <a:gd name="T65" fmla="*/ 100 h 104"/>
                  <a:gd name="T66" fmla="*/ 5 w 86"/>
                  <a:gd name="T67" fmla="*/ 89 h 104"/>
                  <a:gd name="T68" fmla="*/ 0 w 86"/>
                  <a:gd name="T69" fmla="*/ 81 h 104"/>
                  <a:gd name="T70" fmla="*/ 0 w 86"/>
                  <a:gd name="T71" fmla="*/ 81 h 104"/>
                  <a:gd name="T72" fmla="*/ 0 w 86"/>
                  <a:gd name="T73" fmla="*/ 81 h 104"/>
                  <a:gd name="T74" fmla="*/ 0 w 86"/>
                  <a:gd name="T75" fmla="*/ 81 h 104"/>
                  <a:gd name="T76" fmla="*/ 0 w 86"/>
                  <a:gd name="T77" fmla="*/ 8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6" h="104">
                    <a:moveTo>
                      <a:pt x="84" y="23"/>
                    </a:moveTo>
                    <a:lnTo>
                      <a:pt x="78" y="16"/>
                    </a:lnTo>
                    <a:lnTo>
                      <a:pt x="71" y="10"/>
                    </a:lnTo>
                    <a:lnTo>
                      <a:pt x="63" y="6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3" y="6"/>
                    </a:lnTo>
                    <a:lnTo>
                      <a:pt x="13" y="10"/>
                    </a:lnTo>
                    <a:lnTo>
                      <a:pt x="5" y="16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5" y="16"/>
                    </a:lnTo>
                    <a:lnTo>
                      <a:pt x="13" y="10"/>
                    </a:lnTo>
                    <a:lnTo>
                      <a:pt x="23" y="6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1" y="10"/>
                    </a:lnTo>
                    <a:lnTo>
                      <a:pt x="78" y="16"/>
                    </a:lnTo>
                    <a:lnTo>
                      <a:pt x="84" y="23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4" y="23"/>
                    </a:lnTo>
                    <a:close/>
                    <a:moveTo>
                      <a:pt x="0" y="83"/>
                    </a:moveTo>
                    <a:lnTo>
                      <a:pt x="5" y="89"/>
                    </a:lnTo>
                    <a:lnTo>
                      <a:pt x="13" y="96"/>
                    </a:lnTo>
                    <a:lnTo>
                      <a:pt x="23" y="100"/>
                    </a:lnTo>
                    <a:lnTo>
                      <a:pt x="32" y="104"/>
                    </a:lnTo>
                    <a:lnTo>
                      <a:pt x="42" y="104"/>
                    </a:lnTo>
                    <a:lnTo>
                      <a:pt x="53" y="104"/>
                    </a:lnTo>
                    <a:lnTo>
                      <a:pt x="63" y="100"/>
                    </a:lnTo>
                    <a:lnTo>
                      <a:pt x="71" y="96"/>
                    </a:lnTo>
                    <a:lnTo>
                      <a:pt x="78" y="89"/>
                    </a:lnTo>
                    <a:lnTo>
                      <a:pt x="84" y="83"/>
                    </a:lnTo>
                    <a:lnTo>
                      <a:pt x="86" y="81"/>
                    </a:lnTo>
                    <a:lnTo>
                      <a:pt x="86" y="81"/>
                    </a:lnTo>
                    <a:lnTo>
                      <a:pt x="86" y="81"/>
                    </a:lnTo>
                    <a:lnTo>
                      <a:pt x="86" y="81"/>
                    </a:lnTo>
                    <a:lnTo>
                      <a:pt x="86" y="81"/>
                    </a:lnTo>
                    <a:lnTo>
                      <a:pt x="86" y="81"/>
                    </a:lnTo>
                    <a:lnTo>
                      <a:pt x="86" y="81"/>
                    </a:lnTo>
                    <a:lnTo>
                      <a:pt x="86" y="81"/>
                    </a:lnTo>
                    <a:lnTo>
                      <a:pt x="84" y="81"/>
                    </a:lnTo>
                    <a:lnTo>
                      <a:pt x="78" y="89"/>
                    </a:lnTo>
                    <a:lnTo>
                      <a:pt x="71" y="96"/>
                    </a:lnTo>
                    <a:lnTo>
                      <a:pt x="63" y="100"/>
                    </a:lnTo>
                    <a:lnTo>
                      <a:pt x="53" y="104"/>
                    </a:lnTo>
                    <a:lnTo>
                      <a:pt x="42" y="104"/>
                    </a:lnTo>
                    <a:lnTo>
                      <a:pt x="32" y="104"/>
                    </a:lnTo>
                    <a:lnTo>
                      <a:pt x="23" y="100"/>
                    </a:lnTo>
                    <a:lnTo>
                      <a:pt x="13" y="96"/>
                    </a:lnTo>
                    <a:lnTo>
                      <a:pt x="5" y="89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34" name="Freeform 9163"/>
              <p:cNvSpPr>
                <a:spLocks noEditPoints="1"/>
              </p:cNvSpPr>
              <p:nvPr/>
            </p:nvSpPr>
            <p:spPr bwMode="auto">
              <a:xfrm>
                <a:off x="2010" y="3079"/>
                <a:ext cx="86" cy="102"/>
              </a:xfrm>
              <a:custGeom>
                <a:avLst/>
                <a:gdLst>
                  <a:gd name="T0" fmla="*/ 84 w 86"/>
                  <a:gd name="T1" fmla="*/ 21 h 102"/>
                  <a:gd name="T2" fmla="*/ 71 w 86"/>
                  <a:gd name="T3" fmla="*/ 8 h 102"/>
                  <a:gd name="T4" fmla="*/ 53 w 86"/>
                  <a:gd name="T5" fmla="*/ 0 h 102"/>
                  <a:gd name="T6" fmla="*/ 32 w 86"/>
                  <a:gd name="T7" fmla="*/ 0 h 102"/>
                  <a:gd name="T8" fmla="*/ 13 w 86"/>
                  <a:gd name="T9" fmla="*/ 8 h 102"/>
                  <a:gd name="T10" fmla="*/ 0 w 86"/>
                  <a:gd name="T11" fmla="*/ 21 h 102"/>
                  <a:gd name="T12" fmla="*/ 0 w 86"/>
                  <a:gd name="T13" fmla="*/ 23 h 102"/>
                  <a:gd name="T14" fmla="*/ 0 w 86"/>
                  <a:gd name="T15" fmla="*/ 23 h 102"/>
                  <a:gd name="T16" fmla="*/ 0 w 86"/>
                  <a:gd name="T17" fmla="*/ 23 h 102"/>
                  <a:gd name="T18" fmla="*/ 0 w 86"/>
                  <a:gd name="T19" fmla="*/ 23 h 102"/>
                  <a:gd name="T20" fmla="*/ 0 w 86"/>
                  <a:gd name="T21" fmla="*/ 23 h 102"/>
                  <a:gd name="T22" fmla="*/ 13 w 86"/>
                  <a:gd name="T23" fmla="*/ 8 h 102"/>
                  <a:gd name="T24" fmla="*/ 32 w 86"/>
                  <a:gd name="T25" fmla="*/ 0 h 102"/>
                  <a:gd name="T26" fmla="*/ 51 w 86"/>
                  <a:gd name="T27" fmla="*/ 0 h 102"/>
                  <a:gd name="T28" fmla="*/ 71 w 86"/>
                  <a:gd name="T29" fmla="*/ 8 h 102"/>
                  <a:gd name="T30" fmla="*/ 84 w 86"/>
                  <a:gd name="T31" fmla="*/ 23 h 102"/>
                  <a:gd name="T32" fmla="*/ 86 w 86"/>
                  <a:gd name="T33" fmla="*/ 23 h 102"/>
                  <a:gd name="T34" fmla="*/ 86 w 86"/>
                  <a:gd name="T35" fmla="*/ 23 h 102"/>
                  <a:gd name="T36" fmla="*/ 86 w 86"/>
                  <a:gd name="T37" fmla="*/ 23 h 102"/>
                  <a:gd name="T38" fmla="*/ 86 w 86"/>
                  <a:gd name="T39" fmla="*/ 23 h 102"/>
                  <a:gd name="T40" fmla="*/ 0 w 86"/>
                  <a:gd name="T41" fmla="*/ 79 h 102"/>
                  <a:gd name="T42" fmla="*/ 5 w 86"/>
                  <a:gd name="T43" fmla="*/ 87 h 102"/>
                  <a:gd name="T44" fmla="*/ 23 w 86"/>
                  <a:gd name="T45" fmla="*/ 98 h 102"/>
                  <a:gd name="T46" fmla="*/ 42 w 86"/>
                  <a:gd name="T47" fmla="*/ 102 h 102"/>
                  <a:gd name="T48" fmla="*/ 63 w 86"/>
                  <a:gd name="T49" fmla="*/ 98 h 102"/>
                  <a:gd name="T50" fmla="*/ 78 w 86"/>
                  <a:gd name="T51" fmla="*/ 87 h 102"/>
                  <a:gd name="T52" fmla="*/ 86 w 86"/>
                  <a:gd name="T53" fmla="*/ 79 h 102"/>
                  <a:gd name="T54" fmla="*/ 86 w 86"/>
                  <a:gd name="T55" fmla="*/ 79 h 102"/>
                  <a:gd name="T56" fmla="*/ 86 w 86"/>
                  <a:gd name="T57" fmla="*/ 79 h 102"/>
                  <a:gd name="T58" fmla="*/ 86 w 86"/>
                  <a:gd name="T59" fmla="*/ 79 h 102"/>
                  <a:gd name="T60" fmla="*/ 86 w 86"/>
                  <a:gd name="T61" fmla="*/ 77 h 102"/>
                  <a:gd name="T62" fmla="*/ 78 w 86"/>
                  <a:gd name="T63" fmla="*/ 87 h 102"/>
                  <a:gd name="T64" fmla="*/ 61 w 86"/>
                  <a:gd name="T65" fmla="*/ 98 h 102"/>
                  <a:gd name="T66" fmla="*/ 42 w 86"/>
                  <a:gd name="T67" fmla="*/ 102 h 102"/>
                  <a:gd name="T68" fmla="*/ 23 w 86"/>
                  <a:gd name="T69" fmla="*/ 98 h 102"/>
                  <a:gd name="T70" fmla="*/ 5 w 86"/>
                  <a:gd name="T71" fmla="*/ 87 h 102"/>
                  <a:gd name="T72" fmla="*/ 0 w 86"/>
                  <a:gd name="T73" fmla="*/ 77 h 102"/>
                  <a:gd name="T74" fmla="*/ 0 w 86"/>
                  <a:gd name="T75" fmla="*/ 79 h 102"/>
                  <a:gd name="T76" fmla="*/ 0 w 86"/>
                  <a:gd name="T77" fmla="*/ 79 h 102"/>
                  <a:gd name="T78" fmla="*/ 0 w 86"/>
                  <a:gd name="T79" fmla="*/ 79 h 102"/>
                  <a:gd name="T80" fmla="*/ 0 w 86"/>
                  <a:gd name="T81" fmla="*/ 7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6" h="102">
                    <a:moveTo>
                      <a:pt x="86" y="23"/>
                    </a:moveTo>
                    <a:lnTo>
                      <a:pt x="84" y="21"/>
                    </a:lnTo>
                    <a:lnTo>
                      <a:pt x="78" y="14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3" y="4"/>
                    </a:lnTo>
                    <a:lnTo>
                      <a:pt x="13" y="8"/>
                    </a:lnTo>
                    <a:lnTo>
                      <a:pt x="5" y="14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5" y="16"/>
                    </a:lnTo>
                    <a:lnTo>
                      <a:pt x="13" y="8"/>
                    </a:lnTo>
                    <a:lnTo>
                      <a:pt x="23" y="4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1" y="0"/>
                    </a:lnTo>
                    <a:lnTo>
                      <a:pt x="61" y="4"/>
                    </a:lnTo>
                    <a:lnTo>
                      <a:pt x="71" y="8"/>
                    </a:lnTo>
                    <a:lnTo>
                      <a:pt x="78" y="16"/>
                    </a:lnTo>
                    <a:lnTo>
                      <a:pt x="84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close/>
                    <a:moveTo>
                      <a:pt x="0" y="79"/>
                    </a:moveTo>
                    <a:lnTo>
                      <a:pt x="0" y="79"/>
                    </a:lnTo>
                    <a:lnTo>
                      <a:pt x="5" y="87"/>
                    </a:lnTo>
                    <a:lnTo>
                      <a:pt x="13" y="94"/>
                    </a:lnTo>
                    <a:lnTo>
                      <a:pt x="23" y="98"/>
                    </a:lnTo>
                    <a:lnTo>
                      <a:pt x="32" y="102"/>
                    </a:lnTo>
                    <a:lnTo>
                      <a:pt x="42" y="102"/>
                    </a:lnTo>
                    <a:lnTo>
                      <a:pt x="53" y="102"/>
                    </a:lnTo>
                    <a:lnTo>
                      <a:pt x="63" y="98"/>
                    </a:lnTo>
                    <a:lnTo>
                      <a:pt x="71" y="94"/>
                    </a:lnTo>
                    <a:lnTo>
                      <a:pt x="78" y="87"/>
                    </a:lnTo>
                    <a:lnTo>
                      <a:pt x="84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7"/>
                    </a:lnTo>
                    <a:lnTo>
                      <a:pt x="86" y="77"/>
                    </a:lnTo>
                    <a:lnTo>
                      <a:pt x="84" y="79"/>
                    </a:lnTo>
                    <a:lnTo>
                      <a:pt x="78" y="87"/>
                    </a:lnTo>
                    <a:lnTo>
                      <a:pt x="71" y="92"/>
                    </a:lnTo>
                    <a:lnTo>
                      <a:pt x="61" y="98"/>
                    </a:lnTo>
                    <a:lnTo>
                      <a:pt x="51" y="100"/>
                    </a:lnTo>
                    <a:lnTo>
                      <a:pt x="42" y="102"/>
                    </a:lnTo>
                    <a:lnTo>
                      <a:pt x="32" y="100"/>
                    </a:lnTo>
                    <a:lnTo>
                      <a:pt x="23" y="98"/>
                    </a:lnTo>
                    <a:lnTo>
                      <a:pt x="13" y="92"/>
                    </a:lnTo>
                    <a:lnTo>
                      <a:pt x="5" y="87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35" name="Freeform 9164"/>
              <p:cNvSpPr>
                <a:spLocks noEditPoints="1"/>
              </p:cNvSpPr>
              <p:nvPr/>
            </p:nvSpPr>
            <p:spPr bwMode="auto">
              <a:xfrm>
                <a:off x="2008" y="3079"/>
                <a:ext cx="88" cy="102"/>
              </a:xfrm>
              <a:custGeom>
                <a:avLst/>
                <a:gdLst>
                  <a:gd name="T0" fmla="*/ 86 w 88"/>
                  <a:gd name="T1" fmla="*/ 23 h 102"/>
                  <a:gd name="T2" fmla="*/ 73 w 88"/>
                  <a:gd name="T3" fmla="*/ 8 h 102"/>
                  <a:gd name="T4" fmla="*/ 53 w 88"/>
                  <a:gd name="T5" fmla="*/ 0 h 102"/>
                  <a:gd name="T6" fmla="*/ 34 w 88"/>
                  <a:gd name="T7" fmla="*/ 0 h 102"/>
                  <a:gd name="T8" fmla="*/ 15 w 88"/>
                  <a:gd name="T9" fmla="*/ 8 h 102"/>
                  <a:gd name="T10" fmla="*/ 2 w 88"/>
                  <a:gd name="T11" fmla="*/ 23 h 102"/>
                  <a:gd name="T12" fmla="*/ 2 w 88"/>
                  <a:gd name="T13" fmla="*/ 25 h 102"/>
                  <a:gd name="T14" fmla="*/ 0 w 88"/>
                  <a:gd name="T15" fmla="*/ 25 h 102"/>
                  <a:gd name="T16" fmla="*/ 0 w 88"/>
                  <a:gd name="T17" fmla="*/ 25 h 102"/>
                  <a:gd name="T18" fmla="*/ 0 w 88"/>
                  <a:gd name="T19" fmla="*/ 25 h 102"/>
                  <a:gd name="T20" fmla="*/ 2 w 88"/>
                  <a:gd name="T21" fmla="*/ 23 h 102"/>
                  <a:gd name="T22" fmla="*/ 15 w 88"/>
                  <a:gd name="T23" fmla="*/ 10 h 102"/>
                  <a:gd name="T24" fmla="*/ 34 w 88"/>
                  <a:gd name="T25" fmla="*/ 2 h 102"/>
                  <a:gd name="T26" fmla="*/ 53 w 88"/>
                  <a:gd name="T27" fmla="*/ 2 h 102"/>
                  <a:gd name="T28" fmla="*/ 73 w 88"/>
                  <a:gd name="T29" fmla="*/ 10 h 102"/>
                  <a:gd name="T30" fmla="*/ 86 w 88"/>
                  <a:gd name="T31" fmla="*/ 23 h 102"/>
                  <a:gd name="T32" fmla="*/ 88 w 88"/>
                  <a:gd name="T33" fmla="*/ 25 h 102"/>
                  <a:gd name="T34" fmla="*/ 88 w 88"/>
                  <a:gd name="T35" fmla="*/ 25 h 102"/>
                  <a:gd name="T36" fmla="*/ 88 w 88"/>
                  <a:gd name="T37" fmla="*/ 25 h 102"/>
                  <a:gd name="T38" fmla="*/ 88 w 88"/>
                  <a:gd name="T39" fmla="*/ 25 h 102"/>
                  <a:gd name="T40" fmla="*/ 2 w 88"/>
                  <a:gd name="T41" fmla="*/ 77 h 102"/>
                  <a:gd name="T42" fmla="*/ 7 w 88"/>
                  <a:gd name="T43" fmla="*/ 87 h 102"/>
                  <a:gd name="T44" fmla="*/ 25 w 88"/>
                  <a:gd name="T45" fmla="*/ 98 h 102"/>
                  <a:gd name="T46" fmla="*/ 44 w 88"/>
                  <a:gd name="T47" fmla="*/ 102 h 102"/>
                  <a:gd name="T48" fmla="*/ 63 w 88"/>
                  <a:gd name="T49" fmla="*/ 98 h 102"/>
                  <a:gd name="T50" fmla="*/ 80 w 88"/>
                  <a:gd name="T51" fmla="*/ 87 h 102"/>
                  <a:gd name="T52" fmla="*/ 88 w 88"/>
                  <a:gd name="T53" fmla="*/ 77 h 102"/>
                  <a:gd name="T54" fmla="*/ 88 w 88"/>
                  <a:gd name="T55" fmla="*/ 77 h 102"/>
                  <a:gd name="T56" fmla="*/ 88 w 88"/>
                  <a:gd name="T57" fmla="*/ 77 h 102"/>
                  <a:gd name="T58" fmla="*/ 88 w 88"/>
                  <a:gd name="T59" fmla="*/ 77 h 102"/>
                  <a:gd name="T60" fmla="*/ 88 w 88"/>
                  <a:gd name="T61" fmla="*/ 77 h 102"/>
                  <a:gd name="T62" fmla="*/ 80 w 88"/>
                  <a:gd name="T63" fmla="*/ 87 h 102"/>
                  <a:gd name="T64" fmla="*/ 63 w 88"/>
                  <a:gd name="T65" fmla="*/ 98 h 102"/>
                  <a:gd name="T66" fmla="*/ 44 w 88"/>
                  <a:gd name="T67" fmla="*/ 102 h 102"/>
                  <a:gd name="T68" fmla="*/ 25 w 88"/>
                  <a:gd name="T69" fmla="*/ 98 h 102"/>
                  <a:gd name="T70" fmla="*/ 7 w 88"/>
                  <a:gd name="T71" fmla="*/ 87 h 102"/>
                  <a:gd name="T72" fmla="*/ 0 w 88"/>
                  <a:gd name="T73" fmla="*/ 77 h 102"/>
                  <a:gd name="T74" fmla="*/ 0 w 88"/>
                  <a:gd name="T75" fmla="*/ 77 h 102"/>
                  <a:gd name="T76" fmla="*/ 0 w 88"/>
                  <a:gd name="T77" fmla="*/ 77 h 102"/>
                  <a:gd name="T78" fmla="*/ 2 w 88"/>
                  <a:gd name="T79" fmla="*/ 77 h 102"/>
                  <a:gd name="T80" fmla="*/ 2 w 88"/>
                  <a:gd name="T81" fmla="*/ 7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2">
                    <a:moveTo>
                      <a:pt x="88" y="23"/>
                    </a:moveTo>
                    <a:lnTo>
                      <a:pt x="86" y="23"/>
                    </a:lnTo>
                    <a:lnTo>
                      <a:pt x="80" y="16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5" y="8"/>
                    </a:lnTo>
                    <a:lnTo>
                      <a:pt x="7" y="16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7" y="16"/>
                    </a:lnTo>
                    <a:lnTo>
                      <a:pt x="15" y="10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6" y="23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3"/>
                    </a:lnTo>
                    <a:close/>
                    <a:moveTo>
                      <a:pt x="2" y="77"/>
                    </a:moveTo>
                    <a:lnTo>
                      <a:pt x="2" y="79"/>
                    </a:lnTo>
                    <a:lnTo>
                      <a:pt x="7" y="87"/>
                    </a:lnTo>
                    <a:lnTo>
                      <a:pt x="15" y="92"/>
                    </a:lnTo>
                    <a:lnTo>
                      <a:pt x="25" y="98"/>
                    </a:lnTo>
                    <a:lnTo>
                      <a:pt x="34" y="100"/>
                    </a:lnTo>
                    <a:lnTo>
                      <a:pt x="44" y="102"/>
                    </a:lnTo>
                    <a:lnTo>
                      <a:pt x="53" y="100"/>
                    </a:lnTo>
                    <a:lnTo>
                      <a:pt x="63" y="98"/>
                    </a:lnTo>
                    <a:lnTo>
                      <a:pt x="73" y="92"/>
                    </a:lnTo>
                    <a:lnTo>
                      <a:pt x="80" y="87"/>
                    </a:lnTo>
                    <a:lnTo>
                      <a:pt x="86" y="79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0" y="87"/>
                    </a:lnTo>
                    <a:lnTo>
                      <a:pt x="73" y="92"/>
                    </a:lnTo>
                    <a:lnTo>
                      <a:pt x="63" y="98"/>
                    </a:lnTo>
                    <a:lnTo>
                      <a:pt x="53" y="100"/>
                    </a:lnTo>
                    <a:lnTo>
                      <a:pt x="44" y="102"/>
                    </a:lnTo>
                    <a:lnTo>
                      <a:pt x="34" y="100"/>
                    </a:lnTo>
                    <a:lnTo>
                      <a:pt x="25" y="98"/>
                    </a:lnTo>
                    <a:lnTo>
                      <a:pt x="15" y="92"/>
                    </a:lnTo>
                    <a:lnTo>
                      <a:pt x="7" y="87"/>
                    </a:lnTo>
                    <a:lnTo>
                      <a:pt x="2" y="79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2" y="77"/>
                    </a:lnTo>
                    <a:lnTo>
                      <a:pt x="2" y="77"/>
                    </a:lnTo>
                    <a:lnTo>
                      <a:pt x="2" y="77"/>
                    </a:lnTo>
                    <a:close/>
                  </a:path>
                </a:pathLst>
              </a:custGeom>
              <a:solidFill>
                <a:srgbClr val="FF4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36" name="Freeform 9165"/>
              <p:cNvSpPr>
                <a:spLocks noEditPoints="1"/>
              </p:cNvSpPr>
              <p:nvPr/>
            </p:nvSpPr>
            <p:spPr bwMode="auto">
              <a:xfrm>
                <a:off x="2008" y="3079"/>
                <a:ext cx="88" cy="102"/>
              </a:xfrm>
              <a:custGeom>
                <a:avLst/>
                <a:gdLst>
                  <a:gd name="T0" fmla="*/ 86 w 88"/>
                  <a:gd name="T1" fmla="*/ 23 h 102"/>
                  <a:gd name="T2" fmla="*/ 73 w 88"/>
                  <a:gd name="T3" fmla="*/ 10 h 102"/>
                  <a:gd name="T4" fmla="*/ 53 w 88"/>
                  <a:gd name="T5" fmla="*/ 2 h 102"/>
                  <a:gd name="T6" fmla="*/ 34 w 88"/>
                  <a:gd name="T7" fmla="*/ 2 h 102"/>
                  <a:gd name="T8" fmla="*/ 15 w 88"/>
                  <a:gd name="T9" fmla="*/ 10 h 102"/>
                  <a:gd name="T10" fmla="*/ 2 w 88"/>
                  <a:gd name="T11" fmla="*/ 23 h 102"/>
                  <a:gd name="T12" fmla="*/ 0 w 88"/>
                  <a:gd name="T13" fmla="*/ 25 h 102"/>
                  <a:gd name="T14" fmla="*/ 0 w 88"/>
                  <a:gd name="T15" fmla="*/ 25 h 102"/>
                  <a:gd name="T16" fmla="*/ 0 w 88"/>
                  <a:gd name="T17" fmla="*/ 25 h 102"/>
                  <a:gd name="T18" fmla="*/ 0 w 88"/>
                  <a:gd name="T19" fmla="*/ 27 h 102"/>
                  <a:gd name="T20" fmla="*/ 2 w 88"/>
                  <a:gd name="T21" fmla="*/ 23 h 102"/>
                  <a:gd name="T22" fmla="*/ 15 w 88"/>
                  <a:gd name="T23" fmla="*/ 10 h 102"/>
                  <a:gd name="T24" fmla="*/ 34 w 88"/>
                  <a:gd name="T25" fmla="*/ 2 h 102"/>
                  <a:gd name="T26" fmla="*/ 53 w 88"/>
                  <a:gd name="T27" fmla="*/ 2 h 102"/>
                  <a:gd name="T28" fmla="*/ 73 w 88"/>
                  <a:gd name="T29" fmla="*/ 10 h 102"/>
                  <a:gd name="T30" fmla="*/ 86 w 88"/>
                  <a:gd name="T31" fmla="*/ 23 h 102"/>
                  <a:gd name="T32" fmla="*/ 88 w 88"/>
                  <a:gd name="T33" fmla="*/ 27 h 102"/>
                  <a:gd name="T34" fmla="*/ 88 w 88"/>
                  <a:gd name="T35" fmla="*/ 25 h 102"/>
                  <a:gd name="T36" fmla="*/ 88 w 88"/>
                  <a:gd name="T37" fmla="*/ 25 h 102"/>
                  <a:gd name="T38" fmla="*/ 88 w 88"/>
                  <a:gd name="T39" fmla="*/ 25 h 102"/>
                  <a:gd name="T40" fmla="*/ 0 w 88"/>
                  <a:gd name="T41" fmla="*/ 77 h 102"/>
                  <a:gd name="T42" fmla="*/ 7 w 88"/>
                  <a:gd name="T43" fmla="*/ 87 h 102"/>
                  <a:gd name="T44" fmla="*/ 25 w 88"/>
                  <a:gd name="T45" fmla="*/ 98 h 102"/>
                  <a:gd name="T46" fmla="*/ 44 w 88"/>
                  <a:gd name="T47" fmla="*/ 102 h 102"/>
                  <a:gd name="T48" fmla="*/ 63 w 88"/>
                  <a:gd name="T49" fmla="*/ 98 h 102"/>
                  <a:gd name="T50" fmla="*/ 80 w 88"/>
                  <a:gd name="T51" fmla="*/ 87 h 102"/>
                  <a:gd name="T52" fmla="*/ 88 w 88"/>
                  <a:gd name="T53" fmla="*/ 77 h 102"/>
                  <a:gd name="T54" fmla="*/ 88 w 88"/>
                  <a:gd name="T55" fmla="*/ 77 h 102"/>
                  <a:gd name="T56" fmla="*/ 88 w 88"/>
                  <a:gd name="T57" fmla="*/ 75 h 102"/>
                  <a:gd name="T58" fmla="*/ 88 w 88"/>
                  <a:gd name="T59" fmla="*/ 75 h 102"/>
                  <a:gd name="T60" fmla="*/ 88 w 88"/>
                  <a:gd name="T61" fmla="*/ 75 h 102"/>
                  <a:gd name="T62" fmla="*/ 80 w 88"/>
                  <a:gd name="T63" fmla="*/ 87 h 102"/>
                  <a:gd name="T64" fmla="*/ 63 w 88"/>
                  <a:gd name="T65" fmla="*/ 98 h 102"/>
                  <a:gd name="T66" fmla="*/ 44 w 88"/>
                  <a:gd name="T67" fmla="*/ 102 h 102"/>
                  <a:gd name="T68" fmla="*/ 25 w 88"/>
                  <a:gd name="T69" fmla="*/ 98 h 102"/>
                  <a:gd name="T70" fmla="*/ 9 w 88"/>
                  <a:gd name="T71" fmla="*/ 87 h 102"/>
                  <a:gd name="T72" fmla="*/ 0 w 88"/>
                  <a:gd name="T73" fmla="*/ 75 h 102"/>
                  <a:gd name="T74" fmla="*/ 0 w 88"/>
                  <a:gd name="T75" fmla="*/ 75 h 102"/>
                  <a:gd name="T76" fmla="*/ 0 w 88"/>
                  <a:gd name="T77" fmla="*/ 75 h 102"/>
                  <a:gd name="T78" fmla="*/ 0 w 88"/>
                  <a:gd name="T79" fmla="*/ 77 h 102"/>
                  <a:gd name="T80" fmla="*/ 0 w 88"/>
                  <a:gd name="T81" fmla="*/ 7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2">
                    <a:moveTo>
                      <a:pt x="88" y="25"/>
                    </a:moveTo>
                    <a:lnTo>
                      <a:pt x="86" y="23"/>
                    </a:ln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5" y="10"/>
                    </a:lnTo>
                    <a:lnTo>
                      <a:pt x="7" y="16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2" y="23"/>
                    </a:lnTo>
                    <a:lnTo>
                      <a:pt x="9" y="16"/>
                    </a:lnTo>
                    <a:lnTo>
                      <a:pt x="15" y="10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6" y="23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close/>
                    <a:moveTo>
                      <a:pt x="0" y="77"/>
                    </a:moveTo>
                    <a:lnTo>
                      <a:pt x="2" y="79"/>
                    </a:lnTo>
                    <a:lnTo>
                      <a:pt x="7" y="87"/>
                    </a:lnTo>
                    <a:lnTo>
                      <a:pt x="15" y="92"/>
                    </a:lnTo>
                    <a:lnTo>
                      <a:pt x="25" y="98"/>
                    </a:lnTo>
                    <a:lnTo>
                      <a:pt x="34" y="100"/>
                    </a:lnTo>
                    <a:lnTo>
                      <a:pt x="44" y="102"/>
                    </a:lnTo>
                    <a:lnTo>
                      <a:pt x="53" y="100"/>
                    </a:lnTo>
                    <a:lnTo>
                      <a:pt x="63" y="98"/>
                    </a:lnTo>
                    <a:lnTo>
                      <a:pt x="73" y="92"/>
                    </a:lnTo>
                    <a:lnTo>
                      <a:pt x="80" y="87"/>
                    </a:lnTo>
                    <a:lnTo>
                      <a:pt x="86" y="79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6" y="79"/>
                    </a:lnTo>
                    <a:lnTo>
                      <a:pt x="80" y="87"/>
                    </a:lnTo>
                    <a:lnTo>
                      <a:pt x="73" y="92"/>
                    </a:lnTo>
                    <a:lnTo>
                      <a:pt x="63" y="98"/>
                    </a:lnTo>
                    <a:lnTo>
                      <a:pt x="53" y="100"/>
                    </a:lnTo>
                    <a:lnTo>
                      <a:pt x="44" y="102"/>
                    </a:lnTo>
                    <a:lnTo>
                      <a:pt x="34" y="100"/>
                    </a:lnTo>
                    <a:lnTo>
                      <a:pt x="25" y="98"/>
                    </a:lnTo>
                    <a:lnTo>
                      <a:pt x="15" y="92"/>
                    </a:lnTo>
                    <a:lnTo>
                      <a:pt x="9" y="87"/>
                    </a:lnTo>
                    <a:lnTo>
                      <a:pt x="2" y="79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FF4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37" name="Freeform 9166"/>
              <p:cNvSpPr>
                <a:spLocks noEditPoints="1"/>
              </p:cNvSpPr>
              <p:nvPr/>
            </p:nvSpPr>
            <p:spPr bwMode="auto">
              <a:xfrm>
                <a:off x="2008" y="3079"/>
                <a:ext cx="88" cy="102"/>
              </a:xfrm>
              <a:custGeom>
                <a:avLst/>
                <a:gdLst>
                  <a:gd name="T0" fmla="*/ 86 w 88"/>
                  <a:gd name="T1" fmla="*/ 23 h 102"/>
                  <a:gd name="T2" fmla="*/ 73 w 88"/>
                  <a:gd name="T3" fmla="*/ 10 h 102"/>
                  <a:gd name="T4" fmla="*/ 53 w 88"/>
                  <a:gd name="T5" fmla="*/ 2 h 102"/>
                  <a:gd name="T6" fmla="*/ 34 w 88"/>
                  <a:gd name="T7" fmla="*/ 2 h 102"/>
                  <a:gd name="T8" fmla="*/ 15 w 88"/>
                  <a:gd name="T9" fmla="*/ 10 h 102"/>
                  <a:gd name="T10" fmla="*/ 2 w 88"/>
                  <a:gd name="T11" fmla="*/ 23 h 102"/>
                  <a:gd name="T12" fmla="*/ 0 w 88"/>
                  <a:gd name="T13" fmla="*/ 27 h 102"/>
                  <a:gd name="T14" fmla="*/ 0 w 88"/>
                  <a:gd name="T15" fmla="*/ 27 h 102"/>
                  <a:gd name="T16" fmla="*/ 0 w 88"/>
                  <a:gd name="T17" fmla="*/ 27 h 102"/>
                  <a:gd name="T18" fmla="*/ 0 w 88"/>
                  <a:gd name="T19" fmla="*/ 27 h 102"/>
                  <a:gd name="T20" fmla="*/ 4 w 88"/>
                  <a:gd name="T21" fmla="*/ 23 h 102"/>
                  <a:gd name="T22" fmla="*/ 17 w 88"/>
                  <a:gd name="T23" fmla="*/ 10 h 102"/>
                  <a:gd name="T24" fmla="*/ 34 w 88"/>
                  <a:gd name="T25" fmla="*/ 2 h 102"/>
                  <a:gd name="T26" fmla="*/ 53 w 88"/>
                  <a:gd name="T27" fmla="*/ 2 h 102"/>
                  <a:gd name="T28" fmla="*/ 73 w 88"/>
                  <a:gd name="T29" fmla="*/ 10 h 102"/>
                  <a:gd name="T30" fmla="*/ 86 w 88"/>
                  <a:gd name="T31" fmla="*/ 23 h 102"/>
                  <a:gd name="T32" fmla="*/ 88 w 88"/>
                  <a:gd name="T33" fmla="*/ 27 h 102"/>
                  <a:gd name="T34" fmla="*/ 88 w 88"/>
                  <a:gd name="T35" fmla="*/ 27 h 102"/>
                  <a:gd name="T36" fmla="*/ 88 w 88"/>
                  <a:gd name="T37" fmla="*/ 27 h 102"/>
                  <a:gd name="T38" fmla="*/ 88 w 88"/>
                  <a:gd name="T39" fmla="*/ 27 h 102"/>
                  <a:gd name="T40" fmla="*/ 0 w 88"/>
                  <a:gd name="T41" fmla="*/ 75 h 102"/>
                  <a:gd name="T42" fmla="*/ 9 w 88"/>
                  <a:gd name="T43" fmla="*/ 87 h 102"/>
                  <a:gd name="T44" fmla="*/ 25 w 88"/>
                  <a:gd name="T45" fmla="*/ 98 h 102"/>
                  <a:gd name="T46" fmla="*/ 44 w 88"/>
                  <a:gd name="T47" fmla="*/ 102 h 102"/>
                  <a:gd name="T48" fmla="*/ 63 w 88"/>
                  <a:gd name="T49" fmla="*/ 98 h 102"/>
                  <a:gd name="T50" fmla="*/ 80 w 88"/>
                  <a:gd name="T51" fmla="*/ 87 h 102"/>
                  <a:gd name="T52" fmla="*/ 88 w 88"/>
                  <a:gd name="T53" fmla="*/ 75 h 102"/>
                  <a:gd name="T54" fmla="*/ 88 w 88"/>
                  <a:gd name="T55" fmla="*/ 75 h 102"/>
                  <a:gd name="T56" fmla="*/ 88 w 88"/>
                  <a:gd name="T57" fmla="*/ 75 h 102"/>
                  <a:gd name="T58" fmla="*/ 88 w 88"/>
                  <a:gd name="T59" fmla="*/ 75 h 102"/>
                  <a:gd name="T60" fmla="*/ 88 w 88"/>
                  <a:gd name="T61" fmla="*/ 75 h 102"/>
                  <a:gd name="T62" fmla="*/ 80 w 88"/>
                  <a:gd name="T63" fmla="*/ 87 h 102"/>
                  <a:gd name="T64" fmla="*/ 63 w 88"/>
                  <a:gd name="T65" fmla="*/ 96 h 102"/>
                  <a:gd name="T66" fmla="*/ 44 w 88"/>
                  <a:gd name="T67" fmla="*/ 100 h 102"/>
                  <a:gd name="T68" fmla="*/ 25 w 88"/>
                  <a:gd name="T69" fmla="*/ 96 h 102"/>
                  <a:gd name="T70" fmla="*/ 9 w 88"/>
                  <a:gd name="T71" fmla="*/ 87 h 102"/>
                  <a:gd name="T72" fmla="*/ 0 w 88"/>
                  <a:gd name="T73" fmla="*/ 75 h 102"/>
                  <a:gd name="T74" fmla="*/ 0 w 88"/>
                  <a:gd name="T75" fmla="*/ 75 h 102"/>
                  <a:gd name="T76" fmla="*/ 0 w 88"/>
                  <a:gd name="T77" fmla="*/ 75 h 102"/>
                  <a:gd name="T78" fmla="*/ 0 w 88"/>
                  <a:gd name="T79" fmla="*/ 75 h 102"/>
                  <a:gd name="T80" fmla="*/ 0 w 88"/>
                  <a:gd name="T81" fmla="*/ 7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2">
                    <a:moveTo>
                      <a:pt x="88" y="27"/>
                    </a:moveTo>
                    <a:lnTo>
                      <a:pt x="86" y="23"/>
                    </a:ln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5" y="10"/>
                    </a:lnTo>
                    <a:lnTo>
                      <a:pt x="9" y="16"/>
                    </a:lnTo>
                    <a:lnTo>
                      <a:pt x="2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3"/>
                    </a:lnTo>
                    <a:lnTo>
                      <a:pt x="9" y="16"/>
                    </a:lnTo>
                    <a:lnTo>
                      <a:pt x="17" y="10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6" y="23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75"/>
                    </a:moveTo>
                    <a:lnTo>
                      <a:pt x="2" y="79"/>
                    </a:lnTo>
                    <a:lnTo>
                      <a:pt x="9" y="87"/>
                    </a:lnTo>
                    <a:lnTo>
                      <a:pt x="15" y="92"/>
                    </a:lnTo>
                    <a:lnTo>
                      <a:pt x="25" y="98"/>
                    </a:lnTo>
                    <a:lnTo>
                      <a:pt x="34" y="100"/>
                    </a:lnTo>
                    <a:lnTo>
                      <a:pt x="44" y="102"/>
                    </a:lnTo>
                    <a:lnTo>
                      <a:pt x="53" y="100"/>
                    </a:lnTo>
                    <a:lnTo>
                      <a:pt x="63" y="98"/>
                    </a:lnTo>
                    <a:lnTo>
                      <a:pt x="73" y="92"/>
                    </a:lnTo>
                    <a:lnTo>
                      <a:pt x="80" y="87"/>
                    </a:lnTo>
                    <a:lnTo>
                      <a:pt x="86" y="79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6" y="79"/>
                    </a:lnTo>
                    <a:lnTo>
                      <a:pt x="80" y="87"/>
                    </a:lnTo>
                    <a:lnTo>
                      <a:pt x="73" y="92"/>
                    </a:lnTo>
                    <a:lnTo>
                      <a:pt x="63" y="96"/>
                    </a:lnTo>
                    <a:lnTo>
                      <a:pt x="53" y="100"/>
                    </a:lnTo>
                    <a:lnTo>
                      <a:pt x="44" y="100"/>
                    </a:lnTo>
                    <a:lnTo>
                      <a:pt x="34" y="100"/>
                    </a:lnTo>
                    <a:lnTo>
                      <a:pt x="25" y="96"/>
                    </a:lnTo>
                    <a:lnTo>
                      <a:pt x="17" y="92"/>
                    </a:lnTo>
                    <a:lnTo>
                      <a:pt x="9" y="87"/>
                    </a:lnTo>
                    <a:lnTo>
                      <a:pt x="4" y="79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38" name="Freeform 9167"/>
              <p:cNvSpPr>
                <a:spLocks noEditPoints="1"/>
              </p:cNvSpPr>
              <p:nvPr/>
            </p:nvSpPr>
            <p:spPr bwMode="auto">
              <a:xfrm>
                <a:off x="2008" y="3079"/>
                <a:ext cx="88" cy="100"/>
              </a:xfrm>
              <a:custGeom>
                <a:avLst/>
                <a:gdLst>
                  <a:gd name="T0" fmla="*/ 86 w 88"/>
                  <a:gd name="T1" fmla="*/ 23 h 100"/>
                  <a:gd name="T2" fmla="*/ 73 w 88"/>
                  <a:gd name="T3" fmla="*/ 10 h 100"/>
                  <a:gd name="T4" fmla="*/ 53 w 88"/>
                  <a:gd name="T5" fmla="*/ 2 h 100"/>
                  <a:gd name="T6" fmla="*/ 34 w 88"/>
                  <a:gd name="T7" fmla="*/ 2 h 100"/>
                  <a:gd name="T8" fmla="*/ 17 w 88"/>
                  <a:gd name="T9" fmla="*/ 10 h 100"/>
                  <a:gd name="T10" fmla="*/ 4 w 88"/>
                  <a:gd name="T11" fmla="*/ 23 h 100"/>
                  <a:gd name="T12" fmla="*/ 0 w 88"/>
                  <a:gd name="T13" fmla="*/ 27 h 100"/>
                  <a:gd name="T14" fmla="*/ 0 w 88"/>
                  <a:gd name="T15" fmla="*/ 27 h 100"/>
                  <a:gd name="T16" fmla="*/ 0 w 88"/>
                  <a:gd name="T17" fmla="*/ 29 h 100"/>
                  <a:gd name="T18" fmla="*/ 0 w 88"/>
                  <a:gd name="T19" fmla="*/ 29 h 100"/>
                  <a:gd name="T20" fmla="*/ 4 w 88"/>
                  <a:gd name="T21" fmla="*/ 23 h 100"/>
                  <a:gd name="T22" fmla="*/ 17 w 88"/>
                  <a:gd name="T23" fmla="*/ 10 h 100"/>
                  <a:gd name="T24" fmla="*/ 34 w 88"/>
                  <a:gd name="T25" fmla="*/ 2 h 100"/>
                  <a:gd name="T26" fmla="*/ 53 w 88"/>
                  <a:gd name="T27" fmla="*/ 2 h 100"/>
                  <a:gd name="T28" fmla="*/ 73 w 88"/>
                  <a:gd name="T29" fmla="*/ 10 h 100"/>
                  <a:gd name="T30" fmla="*/ 86 w 88"/>
                  <a:gd name="T31" fmla="*/ 23 h 100"/>
                  <a:gd name="T32" fmla="*/ 88 w 88"/>
                  <a:gd name="T33" fmla="*/ 29 h 100"/>
                  <a:gd name="T34" fmla="*/ 88 w 88"/>
                  <a:gd name="T35" fmla="*/ 29 h 100"/>
                  <a:gd name="T36" fmla="*/ 88 w 88"/>
                  <a:gd name="T37" fmla="*/ 27 h 100"/>
                  <a:gd name="T38" fmla="*/ 88 w 88"/>
                  <a:gd name="T39" fmla="*/ 27 h 100"/>
                  <a:gd name="T40" fmla="*/ 0 w 88"/>
                  <a:gd name="T41" fmla="*/ 75 h 100"/>
                  <a:gd name="T42" fmla="*/ 9 w 88"/>
                  <a:gd name="T43" fmla="*/ 87 h 100"/>
                  <a:gd name="T44" fmla="*/ 25 w 88"/>
                  <a:gd name="T45" fmla="*/ 96 h 100"/>
                  <a:gd name="T46" fmla="*/ 44 w 88"/>
                  <a:gd name="T47" fmla="*/ 100 h 100"/>
                  <a:gd name="T48" fmla="*/ 63 w 88"/>
                  <a:gd name="T49" fmla="*/ 96 h 100"/>
                  <a:gd name="T50" fmla="*/ 80 w 88"/>
                  <a:gd name="T51" fmla="*/ 87 h 100"/>
                  <a:gd name="T52" fmla="*/ 88 w 88"/>
                  <a:gd name="T53" fmla="*/ 75 h 100"/>
                  <a:gd name="T54" fmla="*/ 88 w 88"/>
                  <a:gd name="T55" fmla="*/ 73 h 100"/>
                  <a:gd name="T56" fmla="*/ 88 w 88"/>
                  <a:gd name="T57" fmla="*/ 73 h 100"/>
                  <a:gd name="T58" fmla="*/ 88 w 88"/>
                  <a:gd name="T59" fmla="*/ 73 h 100"/>
                  <a:gd name="T60" fmla="*/ 88 w 88"/>
                  <a:gd name="T61" fmla="*/ 73 h 100"/>
                  <a:gd name="T62" fmla="*/ 78 w 88"/>
                  <a:gd name="T63" fmla="*/ 87 h 100"/>
                  <a:gd name="T64" fmla="*/ 63 w 88"/>
                  <a:gd name="T65" fmla="*/ 96 h 100"/>
                  <a:gd name="T66" fmla="*/ 44 w 88"/>
                  <a:gd name="T67" fmla="*/ 100 h 100"/>
                  <a:gd name="T68" fmla="*/ 25 w 88"/>
                  <a:gd name="T69" fmla="*/ 96 h 100"/>
                  <a:gd name="T70" fmla="*/ 9 w 88"/>
                  <a:gd name="T71" fmla="*/ 87 h 100"/>
                  <a:gd name="T72" fmla="*/ 0 w 88"/>
                  <a:gd name="T73" fmla="*/ 73 h 100"/>
                  <a:gd name="T74" fmla="*/ 0 w 88"/>
                  <a:gd name="T75" fmla="*/ 73 h 100"/>
                  <a:gd name="T76" fmla="*/ 0 w 88"/>
                  <a:gd name="T77" fmla="*/ 73 h 100"/>
                  <a:gd name="T78" fmla="*/ 0 w 88"/>
                  <a:gd name="T79" fmla="*/ 73 h 100"/>
                  <a:gd name="T80" fmla="*/ 0 w 88"/>
                  <a:gd name="T81" fmla="*/ 7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0">
                    <a:moveTo>
                      <a:pt x="88" y="27"/>
                    </a:moveTo>
                    <a:lnTo>
                      <a:pt x="86" y="23"/>
                    </a:ln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10"/>
                    </a:lnTo>
                    <a:lnTo>
                      <a:pt x="9" y="16"/>
                    </a:lnTo>
                    <a:lnTo>
                      <a:pt x="4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4" y="23"/>
                    </a:lnTo>
                    <a:lnTo>
                      <a:pt x="9" y="16"/>
                    </a:lnTo>
                    <a:lnTo>
                      <a:pt x="17" y="10"/>
                    </a:lnTo>
                    <a:lnTo>
                      <a:pt x="25" y="6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3" y="10"/>
                    </a:lnTo>
                    <a:lnTo>
                      <a:pt x="78" y="16"/>
                    </a:lnTo>
                    <a:lnTo>
                      <a:pt x="86" y="23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75"/>
                    </a:moveTo>
                    <a:lnTo>
                      <a:pt x="4" y="79"/>
                    </a:lnTo>
                    <a:lnTo>
                      <a:pt x="9" y="87"/>
                    </a:lnTo>
                    <a:lnTo>
                      <a:pt x="17" y="92"/>
                    </a:lnTo>
                    <a:lnTo>
                      <a:pt x="25" y="96"/>
                    </a:lnTo>
                    <a:lnTo>
                      <a:pt x="34" y="100"/>
                    </a:lnTo>
                    <a:lnTo>
                      <a:pt x="44" y="100"/>
                    </a:lnTo>
                    <a:lnTo>
                      <a:pt x="53" y="100"/>
                    </a:lnTo>
                    <a:lnTo>
                      <a:pt x="63" y="96"/>
                    </a:lnTo>
                    <a:lnTo>
                      <a:pt x="73" y="92"/>
                    </a:lnTo>
                    <a:lnTo>
                      <a:pt x="80" y="87"/>
                    </a:lnTo>
                    <a:lnTo>
                      <a:pt x="86" y="79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6" y="79"/>
                    </a:lnTo>
                    <a:lnTo>
                      <a:pt x="78" y="87"/>
                    </a:lnTo>
                    <a:lnTo>
                      <a:pt x="73" y="92"/>
                    </a:lnTo>
                    <a:lnTo>
                      <a:pt x="63" y="96"/>
                    </a:lnTo>
                    <a:lnTo>
                      <a:pt x="53" y="100"/>
                    </a:lnTo>
                    <a:lnTo>
                      <a:pt x="44" y="100"/>
                    </a:lnTo>
                    <a:lnTo>
                      <a:pt x="34" y="100"/>
                    </a:lnTo>
                    <a:lnTo>
                      <a:pt x="25" y="96"/>
                    </a:lnTo>
                    <a:lnTo>
                      <a:pt x="17" y="92"/>
                    </a:lnTo>
                    <a:lnTo>
                      <a:pt x="9" y="87"/>
                    </a:lnTo>
                    <a:lnTo>
                      <a:pt x="4" y="79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39" name="Freeform 9168"/>
              <p:cNvSpPr>
                <a:spLocks noEditPoints="1"/>
              </p:cNvSpPr>
              <p:nvPr/>
            </p:nvSpPr>
            <p:spPr bwMode="auto">
              <a:xfrm>
                <a:off x="2008" y="3081"/>
                <a:ext cx="88" cy="98"/>
              </a:xfrm>
              <a:custGeom>
                <a:avLst/>
                <a:gdLst>
                  <a:gd name="T0" fmla="*/ 86 w 88"/>
                  <a:gd name="T1" fmla="*/ 21 h 98"/>
                  <a:gd name="T2" fmla="*/ 73 w 88"/>
                  <a:gd name="T3" fmla="*/ 8 h 98"/>
                  <a:gd name="T4" fmla="*/ 53 w 88"/>
                  <a:gd name="T5" fmla="*/ 0 h 98"/>
                  <a:gd name="T6" fmla="*/ 34 w 88"/>
                  <a:gd name="T7" fmla="*/ 0 h 98"/>
                  <a:gd name="T8" fmla="*/ 17 w 88"/>
                  <a:gd name="T9" fmla="*/ 8 h 98"/>
                  <a:gd name="T10" fmla="*/ 4 w 88"/>
                  <a:gd name="T11" fmla="*/ 21 h 98"/>
                  <a:gd name="T12" fmla="*/ 0 w 88"/>
                  <a:gd name="T13" fmla="*/ 27 h 98"/>
                  <a:gd name="T14" fmla="*/ 0 w 88"/>
                  <a:gd name="T15" fmla="*/ 27 h 98"/>
                  <a:gd name="T16" fmla="*/ 0 w 88"/>
                  <a:gd name="T17" fmla="*/ 27 h 98"/>
                  <a:gd name="T18" fmla="*/ 0 w 88"/>
                  <a:gd name="T19" fmla="*/ 27 h 98"/>
                  <a:gd name="T20" fmla="*/ 4 w 88"/>
                  <a:gd name="T21" fmla="*/ 21 h 98"/>
                  <a:gd name="T22" fmla="*/ 17 w 88"/>
                  <a:gd name="T23" fmla="*/ 8 h 98"/>
                  <a:gd name="T24" fmla="*/ 34 w 88"/>
                  <a:gd name="T25" fmla="*/ 0 h 98"/>
                  <a:gd name="T26" fmla="*/ 53 w 88"/>
                  <a:gd name="T27" fmla="*/ 0 h 98"/>
                  <a:gd name="T28" fmla="*/ 71 w 88"/>
                  <a:gd name="T29" fmla="*/ 8 h 98"/>
                  <a:gd name="T30" fmla="*/ 84 w 88"/>
                  <a:gd name="T31" fmla="*/ 21 h 98"/>
                  <a:gd name="T32" fmla="*/ 88 w 88"/>
                  <a:gd name="T33" fmla="*/ 27 h 98"/>
                  <a:gd name="T34" fmla="*/ 88 w 88"/>
                  <a:gd name="T35" fmla="*/ 27 h 98"/>
                  <a:gd name="T36" fmla="*/ 88 w 88"/>
                  <a:gd name="T37" fmla="*/ 27 h 98"/>
                  <a:gd name="T38" fmla="*/ 88 w 88"/>
                  <a:gd name="T39" fmla="*/ 27 h 98"/>
                  <a:gd name="T40" fmla="*/ 0 w 88"/>
                  <a:gd name="T41" fmla="*/ 71 h 98"/>
                  <a:gd name="T42" fmla="*/ 9 w 88"/>
                  <a:gd name="T43" fmla="*/ 85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8 w 88"/>
                  <a:gd name="T51" fmla="*/ 85 h 98"/>
                  <a:gd name="T52" fmla="*/ 88 w 88"/>
                  <a:gd name="T53" fmla="*/ 71 h 98"/>
                  <a:gd name="T54" fmla="*/ 88 w 88"/>
                  <a:gd name="T55" fmla="*/ 71 h 98"/>
                  <a:gd name="T56" fmla="*/ 88 w 88"/>
                  <a:gd name="T57" fmla="*/ 71 h 98"/>
                  <a:gd name="T58" fmla="*/ 88 w 88"/>
                  <a:gd name="T59" fmla="*/ 71 h 98"/>
                  <a:gd name="T60" fmla="*/ 88 w 88"/>
                  <a:gd name="T61" fmla="*/ 69 h 98"/>
                  <a:gd name="T62" fmla="*/ 78 w 88"/>
                  <a:gd name="T63" fmla="*/ 83 h 98"/>
                  <a:gd name="T64" fmla="*/ 63 w 88"/>
                  <a:gd name="T65" fmla="*/ 94 h 98"/>
                  <a:gd name="T66" fmla="*/ 44 w 88"/>
                  <a:gd name="T67" fmla="*/ 98 h 98"/>
                  <a:gd name="T68" fmla="*/ 25 w 88"/>
                  <a:gd name="T69" fmla="*/ 94 h 98"/>
                  <a:gd name="T70" fmla="*/ 9 w 88"/>
                  <a:gd name="T71" fmla="*/ 83 h 98"/>
                  <a:gd name="T72" fmla="*/ 0 w 88"/>
                  <a:gd name="T73" fmla="*/ 69 h 98"/>
                  <a:gd name="T74" fmla="*/ 0 w 88"/>
                  <a:gd name="T75" fmla="*/ 71 h 98"/>
                  <a:gd name="T76" fmla="*/ 0 w 88"/>
                  <a:gd name="T77" fmla="*/ 71 h 98"/>
                  <a:gd name="T78" fmla="*/ 0 w 88"/>
                  <a:gd name="T79" fmla="*/ 71 h 98"/>
                  <a:gd name="T80" fmla="*/ 0 w 88"/>
                  <a:gd name="T81" fmla="*/ 7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7"/>
                    </a:moveTo>
                    <a:lnTo>
                      <a:pt x="86" y="21"/>
                    </a:lnTo>
                    <a:lnTo>
                      <a:pt x="78" y="14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9" y="14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1"/>
                    </a:lnTo>
                    <a:lnTo>
                      <a:pt x="9" y="14"/>
                    </a:lnTo>
                    <a:lnTo>
                      <a:pt x="17" y="8"/>
                    </a:lnTo>
                    <a:lnTo>
                      <a:pt x="25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1" y="8"/>
                    </a:lnTo>
                    <a:lnTo>
                      <a:pt x="78" y="14"/>
                    </a:lnTo>
                    <a:lnTo>
                      <a:pt x="84" y="21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71"/>
                    </a:moveTo>
                    <a:lnTo>
                      <a:pt x="4" y="77"/>
                    </a:lnTo>
                    <a:lnTo>
                      <a:pt x="9" y="85"/>
                    </a:lnTo>
                    <a:lnTo>
                      <a:pt x="17" y="90"/>
                    </a:lnTo>
                    <a:lnTo>
                      <a:pt x="25" y="94"/>
                    </a:lnTo>
                    <a:lnTo>
                      <a:pt x="34" y="98"/>
                    </a:lnTo>
                    <a:lnTo>
                      <a:pt x="44" y="98"/>
                    </a:lnTo>
                    <a:lnTo>
                      <a:pt x="53" y="98"/>
                    </a:lnTo>
                    <a:lnTo>
                      <a:pt x="63" y="94"/>
                    </a:lnTo>
                    <a:lnTo>
                      <a:pt x="73" y="90"/>
                    </a:lnTo>
                    <a:lnTo>
                      <a:pt x="78" y="85"/>
                    </a:lnTo>
                    <a:lnTo>
                      <a:pt x="86" y="77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69"/>
                    </a:lnTo>
                    <a:lnTo>
                      <a:pt x="84" y="77"/>
                    </a:lnTo>
                    <a:lnTo>
                      <a:pt x="78" y="83"/>
                    </a:lnTo>
                    <a:lnTo>
                      <a:pt x="71" y="90"/>
                    </a:lnTo>
                    <a:lnTo>
                      <a:pt x="63" y="94"/>
                    </a:lnTo>
                    <a:lnTo>
                      <a:pt x="53" y="96"/>
                    </a:lnTo>
                    <a:lnTo>
                      <a:pt x="44" y="98"/>
                    </a:lnTo>
                    <a:lnTo>
                      <a:pt x="34" y="96"/>
                    </a:lnTo>
                    <a:lnTo>
                      <a:pt x="25" y="94"/>
                    </a:lnTo>
                    <a:lnTo>
                      <a:pt x="17" y="90"/>
                    </a:lnTo>
                    <a:lnTo>
                      <a:pt x="9" y="83"/>
                    </a:lnTo>
                    <a:lnTo>
                      <a:pt x="4" y="77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40" name="Freeform 9169"/>
              <p:cNvSpPr>
                <a:spLocks noEditPoints="1"/>
              </p:cNvSpPr>
              <p:nvPr/>
            </p:nvSpPr>
            <p:spPr bwMode="auto">
              <a:xfrm>
                <a:off x="2008" y="3081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8 h 98"/>
                  <a:gd name="T4" fmla="*/ 53 w 88"/>
                  <a:gd name="T5" fmla="*/ 0 h 98"/>
                  <a:gd name="T6" fmla="*/ 34 w 88"/>
                  <a:gd name="T7" fmla="*/ 0 h 98"/>
                  <a:gd name="T8" fmla="*/ 17 w 88"/>
                  <a:gd name="T9" fmla="*/ 8 h 98"/>
                  <a:gd name="T10" fmla="*/ 4 w 88"/>
                  <a:gd name="T11" fmla="*/ 21 h 98"/>
                  <a:gd name="T12" fmla="*/ 0 w 88"/>
                  <a:gd name="T13" fmla="*/ 27 h 98"/>
                  <a:gd name="T14" fmla="*/ 0 w 88"/>
                  <a:gd name="T15" fmla="*/ 29 h 98"/>
                  <a:gd name="T16" fmla="*/ 0 w 88"/>
                  <a:gd name="T17" fmla="*/ 29 h 98"/>
                  <a:gd name="T18" fmla="*/ 0 w 88"/>
                  <a:gd name="T19" fmla="*/ 29 h 98"/>
                  <a:gd name="T20" fmla="*/ 4 w 88"/>
                  <a:gd name="T21" fmla="*/ 21 h 98"/>
                  <a:gd name="T22" fmla="*/ 17 w 88"/>
                  <a:gd name="T23" fmla="*/ 8 h 98"/>
                  <a:gd name="T24" fmla="*/ 34 w 88"/>
                  <a:gd name="T25" fmla="*/ 2 h 98"/>
                  <a:gd name="T26" fmla="*/ 53 w 88"/>
                  <a:gd name="T27" fmla="*/ 2 h 98"/>
                  <a:gd name="T28" fmla="*/ 71 w 88"/>
                  <a:gd name="T29" fmla="*/ 8 h 98"/>
                  <a:gd name="T30" fmla="*/ 84 w 88"/>
                  <a:gd name="T31" fmla="*/ 21 h 98"/>
                  <a:gd name="T32" fmla="*/ 88 w 88"/>
                  <a:gd name="T33" fmla="*/ 29 h 98"/>
                  <a:gd name="T34" fmla="*/ 88 w 88"/>
                  <a:gd name="T35" fmla="*/ 29 h 98"/>
                  <a:gd name="T36" fmla="*/ 88 w 88"/>
                  <a:gd name="T37" fmla="*/ 29 h 98"/>
                  <a:gd name="T38" fmla="*/ 88 w 88"/>
                  <a:gd name="T39" fmla="*/ 27 h 98"/>
                  <a:gd name="T40" fmla="*/ 0 w 88"/>
                  <a:gd name="T41" fmla="*/ 69 h 98"/>
                  <a:gd name="T42" fmla="*/ 9 w 88"/>
                  <a:gd name="T43" fmla="*/ 83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8 w 88"/>
                  <a:gd name="T51" fmla="*/ 83 h 98"/>
                  <a:gd name="T52" fmla="*/ 88 w 88"/>
                  <a:gd name="T53" fmla="*/ 69 h 98"/>
                  <a:gd name="T54" fmla="*/ 88 w 88"/>
                  <a:gd name="T55" fmla="*/ 69 h 98"/>
                  <a:gd name="T56" fmla="*/ 88 w 88"/>
                  <a:gd name="T57" fmla="*/ 69 h 98"/>
                  <a:gd name="T58" fmla="*/ 88 w 88"/>
                  <a:gd name="T59" fmla="*/ 69 h 98"/>
                  <a:gd name="T60" fmla="*/ 88 w 88"/>
                  <a:gd name="T61" fmla="*/ 69 h 98"/>
                  <a:gd name="T62" fmla="*/ 78 w 88"/>
                  <a:gd name="T63" fmla="*/ 83 h 98"/>
                  <a:gd name="T64" fmla="*/ 63 w 88"/>
                  <a:gd name="T65" fmla="*/ 94 h 98"/>
                  <a:gd name="T66" fmla="*/ 44 w 88"/>
                  <a:gd name="T67" fmla="*/ 98 h 98"/>
                  <a:gd name="T68" fmla="*/ 25 w 88"/>
                  <a:gd name="T69" fmla="*/ 94 h 98"/>
                  <a:gd name="T70" fmla="*/ 9 w 88"/>
                  <a:gd name="T71" fmla="*/ 83 h 98"/>
                  <a:gd name="T72" fmla="*/ 0 w 88"/>
                  <a:gd name="T73" fmla="*/ 69 h 98"/>
                  <a:gd name="T74" fmla="*/ 0 w 88"/>
                  <a:gd name="T75" fmla="*/ 69 h 98"/>
                  <a:gd name="T76" fmla="*/ 0 w 88"/>
                  <a:gd name="T77" fmla="*/ 69 h 98"/>
                  <a:gd name="T78" fmla="*/ 0 w 88"/>
                  <a:gd name="T79" fmla="*/ 69 h 98"/>
                  <a:gd name="T80" fmla="*/ 0 w 88"/>
                  <a:gd name="T81" fmla="*/ 6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7"/>
                    </a:moveTo>
                    <a:lnTo>
                      <a:pt x="84" y="21"/>
                    </a:lnTo>
                    <a:lnTo>
                      <a:pt x="78" y="14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9" y="14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4" y="21"/>
                    </a:lnTo>
                    <a:lnTo>
                      <a:pt x="9" y="14"/>
                    </a:lnTo>
                    <a:lnTo>
                      <a:pt x="17" y="8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8"/>
                    </a:lnTo>
                    <a:lnTo>
                      <a:pt x="78" y="14"/>
                    </a:lnTo>
                    <a:lnTo>
                      <a:pt x="84" y="21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69"/>
                    </a:moveTo>
                    <a:lnTo>
                      <a:pt x="4" y="77"/>
                    </a:lnTo>
                    <a:lnTo>
                      <a:pt x="9" y="83"/>
                    </a:lnTo>
                    <a:lnTo>
                      <a:pt x="17" y="90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3" y="96"/>
                    </a:lnTo>
                    <a:lnTo>
                      <a:pt x="63" y="94"/>
                    </a:lnTo>
                    <a:lnTo>
                      <a:pt x="71" y="90"/>
                    </a:lnTo>
                    <a:lnTo>
                      <a:pt x="78" y="83"/>
                    </a:lnTo>
                    <a:lnTo>
                      <a:pt x="84" y="77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4" y="77"/>
                    </a:lnTo>
                    <a:lnTo>
                      <a:pt x="78" y="83"/>
                    </a:lnTo>
                    <a:lnTo>
                      <a:pt x="71" y="89"/>
                    </a:lnTo>
                    <a:lnTo>
                      <a:pt x="63" y="94"/>
                    </a:lnTo>
                    <a:lnTo>
                      <a:pt x="53" y="96"/>
                    </a:lnTo>
                    <a:lnTo>
                      <a:pt x="44" y="98"/>
                    </a:lnTo>
                    <a:lnTo>
                      <a:pt x="34" y="96"/>
                    </a:lnTo>
                    <a:lnTo>
                      <a:pt x="25" y="94"/>
                    </a:lnTo>
                    <a:lnTo>
                      <a:pt x="17" y="89"/>
                    </a:lnTo>
                    <a:lnTo>
                      <a:pt x="9" y="83"/>
                    </a:lnTo>
                    <a:lnTo>
                      <a:pt x="4" y="7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FF4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41" name="Freeform 9170"/>
              <p:cNvSpPr>
                <a:spLocks noEditPoints="1"/>
              </p:cNvSpPr>
              <p:nvPr/>
            </p:nvSpPr>
            <p:spPr bwMode="auto">
              <a:xfrm>
                <a:off x="2008" y="3081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8 h 98"/>
                  <a:gd name="T4" fmla="*/ 53 w 88"/>
                  <a:gd name="T5" fmla="*/ 2 h 98"/>
                  <a:gd name="T6" fmla="*/ 34 w 88"/>
                  <a:gd name="T7" fmla="*/ 2 h 98"/>
                  <a:gd name="T8" fmla="*/ 17 w 88"/>
                  <a:gd name="T9" fmla="*/ 8 h 98"/>
                  <a:gd name="T10" fmla="*/ 4 w 88"/>
                  <a:gd name="T11" fmla="*/ 21 h 98"/>
                  <a:gd name="T12" fmla="*/ 0 w 88"/>
                  <a:gd name="T13" fmla="*/ 29 h 98"/>
                  <a:gd name="T14" fmla="*/ 0 w 88"/>
                  <a:gd name="T15" fmla="*/ 29 h 98"/>
                  <a:gd name="T16" fmla="*/ 0 w 88"/>
                  <a:gd name="T17" fmla="*/ 29 h 98"/>
                  <a:gd name="T18" fmla="*/ 0 w 88"/>
                  <a:gd name="T19" fmla="*/ 29 h 98"/>
                  <a:gd name="T20" fmla="*/ 4 w 88"/>
                  <a:gd name="T21" fmla="*/ 21 h 98"/>
                  <a:gd name="T22" fmla="*/ 17 w 88"/>
                  <a:gd name="T23" fmla="*/ 10 h 98"/>
                  <a:gd name="T24" fmla="*/ 34 w 88"/>
                  <a:gd name="T25" fmla="*/ 2 h 98"/>
                  <a:gd name="T26" fmla="*/ 53 w 88"/>
                  <a:gd name="T27" fmla="*/ 2 h 98"/>
                  <a:gd name="T28" fmla="*/ 71 w 88"/>
                  <a:gd name="T29" fmla="*/ 10 h 98"/>
                  <a:gd name="T30" fmla="*/ 84 w 88"/>
                  <a:gd name="T31" fmla="*/ 21 h 98"/>
                  <a:gd name="T32" fmla="*/ 88 w 88"/>
                  <a:gd name="T33" fmla="*/ 29 h 98"/>
                  <a:gd name="T34" fmla="*/ 88 w 88"/>
                  <a:gd name="T35" fmla="*/ 29 h 98"/>
                  <a:gd name="T36" fmla="*/ 88 w 88"/>
                  <a:gd name="T37" fmla="*/ 29 h 98"/>
                  <a:gd name="T38" fmla="*/ 88 w 88"/>
                  <a:gd name="T39" fmla="*/ 29 h 98"/>
                  <a:gd name="T40" fmla="*/ 0 w 88"/>
                  <a:gd name="T41" fmla="*/ 69 h 98"/>
                  <a:gd name="T42" fmla="*/ 9 w 88"/>
                  <a:gd name="T43" fmla="*/ 83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8 w 88"/>
                  <a:gd name="T51" fmla="*/ 83 h 98"/>
                  <a:gd name="T52" fmla="*/ 88 w 88"/>
                  <a:gd name="T53" fmla="*/ 69 h 98"/>
                  <a:gd name="T54" fmla="*/ 88 w 88"/>
                  <a:gd name="T55" fmla="*/ 69 h 98"/>
                  <a:gd name="T56" fmla="*/ 88 w 88"/>
                  <a:gd name="T57" fmla="*/ 69 h 98"/>
                  <a:gd name="T58" fmla="*/ 88 w 88"/>
                  <a:gd name="T59" fmla="*/ 69 h 98"/>
                  <a:gd name="T60" fmla="*/ 88 w 88"/>
                  <a:gd name="T61" fmla="*/ 67 h 98"/>
                  <a:gd name="T62" fmla="*/ 78 w 88"/>
                  <a:gd name="T63" fmla="*/ 83 h 98"/>
                  <a:gd name="T64" fmla="*/ 63 w 88"/>
                  <a:gd name="T65" fmla="*/ 94 h 98"/>
                  <a:gd name="T66" fmla="*/ 44 w 88"/>
                  <a:gd name="T67" fmla="*/ 98 h 98"/>
                  <a:gd name="T68" fmla="*/ 25 w 88"/>
                  <a:gd name="T69" fmla="*/ 94 h 98"/>
                  <a:gd name="T70" fmla="*/ 9 w 88"/>
                  <a:gd name="T71" fmla="*/ 83 h 98"/>
                  <a:gd name="T72" fmla="*/ 0 w 88"/>
                  <a:gd name="T73" fmla="*/ 67 h 98"/>
                  <a:gd name="T74" fmla="*/ 0 w 88"/>
                  <a:gd name="T75" fmla="*/ 69 h 98"/>
                  <a:gd name="T76" fmla="*/ 0 w 88"/>
                  <a:gd name="T77" fmla="*/ 69 h 98"/>
                  <a:gd name="T78" fmla="*/ 0 w 88"/>
                  <a:gd name="T79" fmla="*/ 69 h 98"/>
                  <a:gd name="T80" fmla="*/ 0 w 88"/>
                  <a:gd name="T81" fmla="*/ 6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9"/>
                    </a:moveTo>
                    <a:lnTo>
                      <a:pt x="84" y="21"/>
                    </a:lnTo>
                    <a:lnTo>
                      <a:pt x="78" y="14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9" y="14"/>
                    </a:lnTo>
                    <a:lnTo>
                      <a:pt x="4" y="2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4" y="21"/>
                    </a:lnTo>
                    <a:lnTo>
                      <a:pt x="9" y="15"/>
                    </a:lnTo>
                    <a:lnTo>
                      <a:pt x="17" y="10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10"/>
                    </a:lnTo>
                    <a:lnTo>
                      <a:pt x="78" y="15"/>
                    </a:lnTo>
                    <a:lnTo>
                      <a:pt x="84" y="21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close/>
                    <a:moveTo>
                      <a:pt x="0" y="69"/>
                    </a:moveTo>
                    <a:lnTo>
                      <a:pt x="4" y="77"/>
                    </a:lnTo>
                    <a:lnTo>
                      <a:pt x="9" y="83"/>
                    </a:lnTo>
                    <a:lnTo>
                      <a:pt x="17" y="89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3" y="96"/>
                    </a:lnTo>
                    <a:lnTo>
                      <a:pt x="63" y="94"/>
                    </a:lnTo>
                    <a:lnTo>
                      <a:pt x="71" y="89"/>
                    </a:lnTo>
                    <a:lnTo>
                      <a:pt x="78" y="83"/>
                    </a:lnTo>
                    <a:lnTo>
                      <a:pt x="84" y="77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8" y="83"/>
                    </a:lnTo>
                    <a:lnTo>
                      <a:pt x="71" y="89"/>
                    </a:lnTo>
                    <a:lnTo>
                      <a:pt x="63" y="94"/>
                    </a:lnTo>
                    <a:lnTo>
                      <a:pt x="53" y="96"/>
                    </a:lnTo>
                    <a:lnTo>
                      <a:pt x="44" y="98"/>
                    </a:lnTo>
                    <a:lnTo>
                      <a:pt x="34" y="96"/>
                    </a:lnTo>
                    <a:lnTo>
                      <a:pt x="25" y="94"/>
                    </a:lnTo>
                    <a:lnTo>
                      <a:pt x="17" y="89"/>
                    </a:lnTo>
                    <a:lnTo>
                      <a:pt x="9" y="83"/>
                    </a:lnTo>
                    <a:lnTo>
                      <a:pt x="4" y="75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FF4F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42" name="Freeform 9171"/>
              <p:cNvSpPr>
                <a:spLocks noEditPoints="1"/>
              </p:cNvSpPr>
              <p:nvPr/>
            </p:nvSpPr>
            <p:spPr bwMode="auto">
              <a:xfrm>
                <a:off x="2008" y="3081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10 h 98"/>
                  <a:gd name="T4" fmla="*/ 53 w 88"/>
                  <a:gd name="T5" fmla="*/ 2 h 98"/>
                  <a:gd name="T6" fmla="*/ 34 w 88"/>
                  <a:gd name="T7" fmla="*/ 2 h 98"/>
                  <a:gd name="T8" fmla="*/ 17 w 88"/>
                  <a:gd name="T9" fmla="*/ 10 h 98"/>
                  <a:gd name="T10" fmla="*/ 4 w 88"/>
                  <a:gd name="T11" fmla="*/ 21 h 98"/>
                  <a:gd name="T12" fmla="*/ 0 w 88"/>
                  <a:gd name="T13" fmla="*/ 31 h 98"/>
                  <a:gd name="T14" fmla="*/ 0 w 88"/>
                  <a:gd name="T15" fmla="*/ 31 h 98"/>
                  <a:gd name="T16" fmla="*/ 0 w 88"/>
                  <a:gd name="T17" fmla="*/ 31 h 98"/>
                  <a:gd name="T18" fmla="*/ 0 w 88"/>
                  <a:gd name="T19" fmla="*/ 31 h 98"/>
                  <a:gd name="T20" fmla="*/ 0 w 88"/>
                  <a:gd name="T21" fmla="*/ 31 h 98"/>
                  <a:gd name="T22" fmla="*/ 9 w 88"/>
                  <a:gd name="T23" fmla="*/ 15 h 98"/>
                  <a:gd name="T24" fmla="*/ 25 w 88"/>
                  <a:gd name="T25" fmla="*/ 4 h 98"/>
                  <a:gd name="T26" fmla="*/ 44 w 88"/>
                  <a:gd name="T27" fmla="*/ 0 h 98"/>
                  <a:gd name="T28" fmla="*/ 63 w 88"/>
                  <a:gd name="T29" fmla="*/ 4 h 98"/>
                  <a:gd name="T30" fmla="*/ 78 w 88"/>
                  <a:gd name="T31" fmla="*/ 15 h 98"/>
                  <a:gd name="T32" fmla="*/ 88 w 88"/>
                  <a:gd name="T33" fmla="*/ 31 h 98"/>
                  <a:gd name="T34" fmla="*/ 88 w 88"/>
                  <a:gd name="T35" fmla="*/ 31 h 98"/>
                  <a:gd name="T36" fmla="*/ 88 w 88"/>
                  <a:gd name="T37" fmla="*/ 31 h 98"/>
                  <a:gd name="T38" fmla="*/ 88 w 88"/>
                  <a:gd name="T39" fmla="*/ 31 h 98"/>
                  <a:gd name="T40" fmla="*/ 88 w 88"/>
                  <a:gd name="T41" fmla="*/ 31 h 98"/>
                  <a:gd name="T42" fmla="*/ 0 w 88"/>
                  <a:gd name="T43" fmla="*/ 67 h 98"/>
                  <a:gd name="T44" fmla="*/ 9 w 88"/>
                  <a:gd name="T45" fmla="*/ 83 h 98"/>
                  <a:gd name="T46" fmla="*/ 25 w 88"/>
                  <a:gd name="T47" fmla="*/ 94 h 98"/>
                  <a:gd name="T48" fmla="*/ 44 w 88"/>
                  <a:gd name="T49" fmla="*/ 98 h 98"/>
                  <a:gd name="T50" fmla="*/ 63 w 88"/>
                  <a:gd name="T51" fmla="*/ 94 h 98"/>
                  <a:gd name="T52" fmla="*/ 78 w 88"/>
                  <a:gd name="T53" fmla="*/ 83 h 98"/>
                  <a:gd name="T54" fmla="*/ 88 w 88"/>
                  <a:gd name="T55" fmla="*/ 67 h 98"/>
                  <a:gd name="T56" fmla="*/ 88 w 88"/>
                  <a:gd name="T57" fmla="*/ 67 h 98"/>
                  <a:gd name="T58" fmla="*/ 88 w 88"/>
                  <a:gd name="T59" fmla="*/ 67 h 98"/>
                  <a:gd name="T60" fmla="*/ 88 w 88"/>
                  <a:gd name="T61" fmla="*/ 67 h 98"/>
                  <a:gd name="T62" fmla="*/ 88 w 88"/>
                  <a:gd name="T63" fmla="*/ 67 h 98"/>
                  <a:gd name="T64" fmla="*/ 84 w 88"/>
                  <a:gd name="T65" fmla="*/ 75 h 98"/>
                  <a:gd name="T66" fmla="*/ 71 w 88"/>
                  <a:gd name="T67" fmla="*/ 89 h 98"/>
                  <a:gd name="T68" fmla="*/ 53 w 88"/>
                  <a:gd name="T69" fmla="*/ 96 h 98"/>
                  <a:gd name="T70" fmla="*/ 34 w 88"/>
                  <a:gd name="T71" fmla="*/ 96 h 98"/>
                  <a:gd name="T72" fmla="*/ 17 w 88"/>
                  <a:gd name="T73" fmla="*/ 89 h 98"/>
                  <a:gd name="T74" fmla="*/ 4 w 88"/>
                  <a:gd name="T75" fmla="*/ 75 h 98"/>
                  <a:gd name="T76" fmla="*/ 0 w 88"/>
                  <a:gd name="T77" fmla="*/ 67 h 98"/>
                  <a:gd name="T78" fmla="*/ 0 w 88"/>
                  <a:gd name="T79" fmla="*/ 67 h 98"/>
                  <a:gd name="T80" fmla="*/ 0 w 88"/>
                  <a:gd name="T81" fmla="*/ 67 h 98"/>
                  <a:gd name="T82" fmla="*/ 0 w 88"/>
                  <a:gd name="T83" fmla="*/ 67 h 98"/>
                  <a:gd name="T84" fmla="*/ 0 w 88"/>
                  <a:gd name="T85" fmla="*/ 6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8" h="98">
                    <a:moveTo>
                      <a:pt x="88" y="29"/>
                    </a:moveTo>
                    <a:lnTo>
                      <a:pt x="84" y="21"/>
                    </a:lnTo>
                    <a:lnTo>
                      <a:pt x="78" y="15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10"/>
                    </a:lnTo>
                    <a:lnTo>
                      <a:pt x="9" y="15"/>
                    </a:lnTo>
                    <a:lnTo>
                      <a:pt x="4" y="21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5"/>
                    </a:lnTo>
                    <a:lnTo>
                      <a:pt x="17" y="10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10"/>
                    </a:lnTo>
                    <a:lnTo>
                      <a:pt x="78" y="15"/>
                    </a:lnTo>
                    <a:lnTo>
                      <a:pt x="84" y="2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29"/>
                    </a:lnTo>
                    <a:close/>
                    <a:moveTo>
                      <a:pt x="0" y="67"/>
                    </a:moveTo>
                    <a:lnTo>
                      <a:pt x="4" y="75"/>
                    </a:lnTo>
                    <a:lnTo>
                      <a:pt x="9" y="83"/>
                    </a:lnTo>
                    <a:lnTo>
                      <a:pt x="17" y="89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3" y="96"/>
                    </a:lnTo>
                    <a:lnTo>
                      <a:pt x="63" y="94"/>
                    </a:lnTo>
                    <a:lnTo>
                      <a:pt x="71" y="89"/>
                    </a:lnTo>
                    <a:lnTo>
                      <a:pt x="78" y="83"/>
                    </a:lnTo>
                    <a:lnTo>
                      <a:pt x="84" y="75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8" y="83"/>
                    </a:lnTo>
                    <a:lnTo>
                      <a:pt x="71" y="89"/>
                    </a:lnTo>
                    <a:lnTo>
                      <a:pt x="63" y="92"/>
                    </a:lnTo>
                    <a:lnTo>
                      <a:pt x="53" y="96"/>
                    </a:lnTo>
                    <a:lnTo>
                      <a:pt x="44" y="96"/>
                    </a:lnTo>
                    <a:lnTo>
                      <a:pt x="34" y="96"/>
                    </a:lnTo>
                    <a:lnTo>
                      <a:pt x="25" y="92"/>
                    </a:lnTo>
                    <a:lnTo>
                      <a:pt x="17" y="89"/>
                    </a:lnTo>
                    <a:lnTo>
                      <a:pt x="9" y="83"/>
                    </a:lnTo>
                    <a:lnTo>
                      <a:pt x="4" y="75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FF5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43" name="Freeform 9172"/>
              <p:cNvSpPr>
                <a:spLocks noEditPoints="1"/>
              </p:cNvSpPr>
              <p:nvPr/>
            </p:nvSpPr>
            <p:spPr bwMode="auto">
              <a:xfrm>
                <a:off x="2008" y="3081"/>
                <a:ext cx="88" cy="96"/>
              </a:xfrm>
              <a:custGeom>
                <a:avLst/>
                <a:gdLst>
                  <a:gd name="T0" fmla="*/ 88 w 88"/>
                  <a:gd name="T1" fmla="*/ 31 h 96"/>
                  <a:gd name="T2" fmla="*/ 78 w 88"/>
                  <a:gd name="T3" fmla="*/ 15 h 96"/>
                  <a:gd name="T4" fmla="*/ 63 w 88"/>
                  <a:gd name="T5" fmla="*/ 4 h 96"/>
                  <a:gd name="T6" fmla="*/ 44 w 88"/>
                  <a:gd name="T7" fmla="*/ 0 h 96"/>
                  <a:gd name="T8" fmla="*/ 25 w 88"/>
                  <a:gd name="T9" fmla="*/ 4 h 96"/>
                  <a:gd name="T10" fmla="*/ 9 w 88"/>
                  <a:gd name="T11" fmla="*/ 15 h 96"/>
                  <a:gd name="T12" fmla="*/ 0 w 88"/>
                  <a:gd name="T13" fmla="*/ 31 h 96"/>
                  <a:gd name="T14" fmla="*/ 0 w 88"/>
                  <a:gd name="T15" fmla="*/ 31 h 96"/>
                  <a:gd name="T16" fmla="*/ 0 w 88"/>
                  <a:gd name="T17" fmla="*/ 33 h 96"/>
                  <a:gd name="T18" fmla="*/ 0 w 88"/>
                  <a:gd name="T19" fmla="*/ 33 h 96"/>
                  <a:gd name="T20" fmla="*/ 0 w 88"/>
                  <a:gd name="T21" fmla="*/ 33 h 96"/>
                  <a:gd name="T22" fmla="*/ 0 w 88"/>
                  <a:gd name="T23" fmla="*/ 31 h 96"/>
                  <a:gd name="T24" fmla="*/ 11 w 88"/>
                  <a:gd name="T25" fmla="*/ 15 h 96"/>
                  <a:gd name="T26" fmla="*/ 25 w 88"/>
                  <a:gd name="T27" fmla="*/ 6 h 96"/>
                  <a:gd name="T28" fmla="*/ 44 w 88"/>
                  <a:gd name="T29" fmla="*/ 2 h 96"/>
                  <a:gd name="T30" fmla="*/ 63 w 88"/>
                  <a:gd name="T31" fmla="*/ 6 h 96"/>
                  <a:gd name="T32" fmla="*/ 78 w 88"/>
                  <a:gd name="T33" fmla="*/ 15 h 96"/>
                  <a:gd name="T34" fmla="*/ 88 w 88"/>
                  <a:gd name="T35" fmla="*/ 31 h 96"/>
                  <a:gd name="T36" fmla="*/ 88 w 88"/>
                  <a:gd name="T37" fmla="*/ 33 h 96"/>
                  <a:gd name="T38" fmla="*/ 88 w 88"/>
                  <a:gd name="T39" fmla="*/ 33 h 96"/>
                  <a:gd name="T40" fmla="*/ 88 w 88"/>
                  <a:gd name="T41" fmla="*/ 33 h 96"/>
                  <a:gd name="T42" fmla="*/ 88 w 88"/>
                  <a:gd name="T43" fmla="*/ 31 h 96"/>
                  <a:gd name="T44" fmla="*/ 0 w 88"/>
                  <a:gd name="T45" fmla="*/ 67 h 96"/>
                  <a:gd name="T46" fmla="*/ 4 w 88"/>
                  <a:gd name="T47" fmla="*/ 75 h 96"/>
                  <a:gd name="T48" fmla="*/ 17 w 88"/>
                  <a:gd name="T49" fmla="*/ 89 h 96"/>
                  <a:gd name="T50" fmla="*/ 34 w 88"/>
                  <a:gd name="T51" fmla="*/ 96 h 96"/>
                  <a:gd name="T52" fmla="*/ 53 w 88"/>
                  <a:gd name="T53" fmla="*/ 96 h 96"/>
                  <a:gd name="T54" fmla="*/ 71 w 88"/>
                  <a:gd name="T55" fmla="*/ 89 h 96"/>
                  <a:gd name="T56" fmla="*/ 84 w 88"/>
                  <a:gd name="T57" fmla="*/ 75 h 96"/>
                  <a:gd name="T58" fmla="*/ 88 w 88"/>
                  <a:gd name="T59" fmla="*/ 67 h 96"/>
                  <a:gd name="T60" fmla="*/ 88 w 88"/>
                  <a:gd name="T61" fmla="*/ 65 h 96"/>
                  <a:gd name="T62" fmla="*/ 88 w 88"/>
                  <a:gd name="T63" fmla="*/ 65 h 96"/>
                  <a:gd name="T64" fmla="*/ 88 w 88"/>
                  <a:gd name="T65" fmla="*/ 65 h 96"/>
                  <a:gd name="T66" fmla="*/ 88 w 88"/>
                  <a:gd name="T67" fmla="*/ 65 h 96"/>
                  <a:gd name="T68" fmla="*/ 84 w 88"/>
                  <a:gd name="T69" fmla="*/ 75 h 96"/>
                  <a:gd name="T70" fmla="*/ 71 w 88"/>
                  <a:gd name="T71" fmla="*/ 89 h 96"/>
                  <a:gd name="T72" fmla="*/ 53 w 88"/>
                  <a:gd name="T73" fmla="*/ 96 h 96"/>
                  <a:gd name="T74" fmla="*/ 34 w 88"/>
                  <a:gd name="T75" fmla="*/ 96 h 96"/>
                  <a:gd name="T76" fmla="*/ 17 w 88"/>
                  <a:gd name="T77" fmla="*/ 89 h 96"/>
                  <a:gd name="T78" fmla="*/ 5 w 88"/>
                  <a:gd name="T79" fmla="*/ 75 h 96"/>
                  <a:gd name="T80" fmla="*/ 0 w 88"/>
                  <a:gd name="T81" fmla="*/ 65 h 96"/>
                  <a:gd name="T82" fmla="*/ 0 w 88"/>
                  <a:gd name="T83" fmla="*/ 65 h 96"/>
                  <a:gd name="T84" fmla="*/ 0 w 88"/>
                  <a:gd name="T85" fmla="*/ 65 h 96"/>
                  <a:gd name="T86" fmla="*/ 0 w 88"/>
                  <a:gd name="T87" fmla="*/ 65 h 96"/>
                  <a:gd name="T88" fmla="*/ 0 w 88"/>
                  <a:gd name="T89" fmla="*/ 6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96">
                    <a:moveTo>
                      <a:pt x="88" y="31"/>
                    </a:moveTo>
                    <a:lnTo>
                      <a:pt x="88" y="31"/>
                    </a:lnTo>
                    <a:lnTo>
                      <a:pt x="84" y="21"/>
                    </a:lnTo>
                    <a:lnTo>
                      <a:pt x="78" y="15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10"/>
                    </a:lnTo>
                    <a:lnTo>
                      <a:pt x="9" y="15"/>
                    </a:lnTo>
                    <a:lnTo>
                      <a:pt x="4" y="2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5" y="23"/>
                    </a:lnTo>
                    <a:lnTo>
                      <a:pt x="11" y="15"/>
                    </a:lnTo>
                    <a:lnTo>
                      <a:pt x="17" y="10"/>
                    </a:lnTo>
                    <a:lnTo>
                      <a:pt x="25" y="6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1" y="10"/>
                    </a:lnTo>
                    <a:lnTo>
                      <a:pt x="78" y="15"/>
                    </a:lnTo>
                    <a:lnTo>
                      <a:pt x="84" y="23"/>
                    </a:lnTo>
                    <a:lnTo>
                      <a:pt x="88" y="31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1"/>
                    </a:lnTo>
                    <a:lnTo>
                      <a:pt x="88" y="31"/>
                    </a:lnTo>
                    <a:close/>
                    <a:moveTo>
                      <a:pt x="0" y="67"/>
                    </a:moveTo>
                    <a:lnTo>
                      <a:pt x="0" y="67"/>
                    </a:lnTo>
                    <a:lnTo>
                      <a:pt x="4" y="75"/>
                    </a:lnTo>
                    <a:lnTo>
                      <a:pt x="9" y="83"/>
                    </a:lnTo>
                    <a:lnTo>
                      <a:pt x="17" y="89"/>
                    </a:lnTo>
                    <a:lnTo>
                      <a:pt x="25" y="92"/>
                    </a:lnTo>
                    <a:lnTo>
                      <a:pt x="34" y="96"/>
                    </a:lnTo>
                    <a:lnTo>
                      <a:pt x="44" y="96"/>
                    </a:lnTo>
                    <a:lnTo>
                      <a:pt x="53" y="96"/>
                    </a:lnTo>
                    <a:lnTo>
                      <a:pt x="63" y="92"/>
                    </a:lnTo>
                    <a:lnTo>
                      <a:pt x="71" y="89"/>
                    </a:lnTo>
                    <a:lnTo>
                      <a:pt x="78" y="83"/>
                    </a:lnTo>
                    <a:lnTo>
                      <a:pt x="84" y="75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8" y="83"/>
                    </a:lnTo>
                    <a:lnTo>
                      <a:pt x="71" y="89"/>
                    </a:lnTo>
                    <a:lnTo>
                      <a:pt x="63" y="92"/>
                    </a:lnTo>
                    <a:lnTo>
                      <a:pt x="53" y="96"/>
                    </a:lnTo>
                    <a:lnTo>
                      <a:pt x="44" y="96"/>
                    </a:lnTo>
                    <a:lnTo>
                      <a:pt x="34" y="96"/>
                    </a:lnTo>
                    <a:lnTo>
                      <a:pt x="25" y="92"/>
                    </a:lnTo>
                    <a:lnTo>
                      <a:pt x="17" y="89"/>
                    </a:lnTo>
                    <a:lnTo>
                      <a:pt x="11" y="83"/>
                    </a:lnTo>
                    <a:lnTo>
                      <a:pt x="5" y="75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44" name="Freeform 9173"/>
              <p:cNvSpPr>
                <a:spLocks noEditPoints="1"/>
              </p:cNvSpPr>
              <p:nvPr/>
            </p:nvSpPr>
            <p:spPr bwMode="auto">
              <a:xfrm>
                <a:off x="2008" y="3083"/>
                <a:ext cx="88" cy="94"/>
              </a:xfrm>
              <a:custGeom>
                <a:avLst/>
                <a:gdLst>
                  <a:gd name="T0" fmla="*/ 88 w 88"/>
                  <a:gd name="T1" fmla="*/ 29 h 94"/>
                  <a:gd name="T2" fmla="*/ 78 w 88"/>
                  <a:gd name="T3" fmla="*/ 13 h 94"/>
                  <a:gd name="T4" fmla="*/ 63 w 88"/>
                  <a:gd name="T5" fmla="*/ 4 h 94"/>
                  <a:gd name="T6" fmla="*/ 44 w 88"/>
                  <a:gd name="T7" fmla="*/ 0 h 94"/>
                  <a:gd name="T8" fmla="*/ 25 w 88"/>
                  <a:gd name="T9" fmla="*/ 4 h 94"/>
                  <a:gd name="T10" fmla="*/ 11 w 88"/>
                  <a:gd name="T11" fmla="*/ 13 h 94"/>
                  <a:gd name="T12" fmla="*/ 0 w 88"/>
                  <a:gd name="T13" fmla="*/ 29 h 94"/>
                  <a:gd name="T14" fmla="*/ 0 w 88"/>
                  <a:gd name="T15" fmla="*/ 31 h 94"/>
                  <a:gd name="T16" fmla="*/ 0 w 88"/>
                  <a:gd name="T17" fmla="*/ 33 h 94"/>
                  <a:gd name="T18" fmla="*/ 0 w 88"/>
                  <a:gd name="T19" fmla="*/ 33 h 94"/>
                  <a:gd name="T20" fmla="*/ 0 w 88"/>
                  <a:gd name="T21" fmla="*/ 33 h 94"/>
                  <a:gd name="T22" fmla="*/ 0 w 88"/>
                  <a:gd name="T23" fmla="*/ 29 h 94"/>
                  <a:gd name="T24" fmla="*/ 11 w 88"/>
                  <a:gd name="T25" fmla="*/ 13 h 94"/>
                  <a:gd name="T26" fmla="*/ 27 w 88"/>
                  <a:gd name="T27" fmla="*/ 4 h 94"/>
                  <a:gd name="T28" fmla="*/ 44 w 88"/>
                  <a:gd name="T29" fmla="*/ 0 h 94"/>
                  <a:gd name="T30" fmla="*/ 63 w 88"/>
                  <a:gd name="T31" fmla="*/ 4 h 94"/>
                  <a:gd name="T32" fmla="*/ 76 w 88"/>
                  <a:gd name="T33" fmla="*/ 13 h 94"/>
                  <a:gd name="T34" fmla="*/ 88 w 88"/>
                  <a:gd name="T35" fmla="*/ 29 h 94"/>
                  <a:gd name="T36" fmla="*/ 88 w 88"/>
                  <a:gd name="T37" fmla="*/ 33 h 94"/>
                  <a:gd name="T38" fmla="*/ 88 w 88"/>
                  <a:gd name="T39" fmla="*/ 33 h 94"/>
                  <a:gd name="T40" fmla="*/ 88 w 88"/>
                  <a:gd name="T41" fmla="*/ 33 h 94"/>
                  <a:gd name="T42" fmla="*/ 88 w 88"/>
                  <a:gd name="T43" fmla="*/ 31 h 94"/>
                  <a:gd name="T44" fmla="*/ 0 w 88"/>
                  <a:gd name="T45" fmla="*/ 63 h 94"/>
                  <a:gd name="T46" fmla="*/ 5 w 88"/>
                  <a:gd name="T47" fmla="*/ 73 h 94"/>
                  <a:gd name="T48" fmla="*/ 17 w 88"/>
                  <a:gd name="T49" fmla="*/ 87 h 94"/>
                  <a:gd name="T50" fmla="*/ 34 w 88"/>
                  <a:gd name="T51" fmla="*/ 94 h 94"/>
                  <a:gd name="T52" fmla="*/ 53 w 88"/>
                  <a:gd name="T53" fmla="*/ 94 h 94"/>
                  <a:gd name="T54" fmla="*/ 71 w 88"/>
                  <a:gd name="T55" fmla="*/ 87 h 94"/>
                  <a:gd name="T56" fmla="*/ 84 w 88"/>
                  <a:gd name="T57" fmla="*/ 73 h 94"/>
                  <a:gd name="T58" fmla="*/ 88 w 88"/>
                  <a:gd name="T59" fmla="*/ 63 h 94"/>
                  <a:gd name="T60" fmla="*/ 88 w 88"/>
                  <a:gd name="T61" fmla="*/ 62 h 94"/>
                  <a:gd name="T62" fmla="*/ 88 w 88"/>
                  <a:gd name="T63" fmla="*/ 62 h 94"/>
                  <a:gd name="T64" fmla="*/ 88 w 88"/>
                  <a:gd name="T65" fmla="*/ 62 h 94"/>
                  <a:gd name="T66" fmla="*/ 88 w 88"/>
                  <a:gd name="T67" fmla="*/ 62 h 94"/>
                  <a:gd name="T68" fmla="*/ 82 w 88"/>
                  <a:gd name="T69" fmla="*/ 73 h 94"/>
                  <a:gd name="T70" fmla="*/ 71 w 88"/>
                  <a:gd name="T71" fmla="*/ 87 h 94"/>
                  <a:gd name="T72" fmla="*/ 53 w 88"/>
                  <a:gd name="T73" fmla="*/ 92 h 94"/>
                  <a:gd name="T74" fmla="*/ 34 w 88"/>
                  <a:gd name="T75" fmla="*/ 92 h 94"/>
                  <a:gd name="T76" fmla="*/ 17 w 88"/>
                  <a:gd name="T77" fmla="*/ 87 h 94"/>
                  <a:gd name="T78" fmla="*/ 5 w 88"/>
                  <a:gd name="T79" fmla="*/ 73 h 94"/>
                  <a:gd name="T80" fmla="*/ 0 w 88"/>
                  <a:gd name="T81" fmla="*/ 62 h 94"/>
                  <a:gd name="T82" fmla="*/ 0 w 88"/>
                  <a:gd name="T83" fmla="*/ 62 h 94"/>
                  <a:gd name="T84" fmla="*/ 0 w 88"/>
                  <a:gd name="T85" fmla="*/ 62 h 94"/>
                  <a:gd name="T86" fmla="*/ 0 w 88"/>
                  <a:gd name="T87" fmla="*/ 62 h 94"/>
                  <a:gd name="T88" fmla="*/ 0 w 88"/>
                  <a:gd name="T89" fmla="*/ 6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94">
                    <a:moveTo>
                      <a:pt x="88" y="31"/>
                    </a:moveTo>
                    <a:lnTo>
                      <a:pt x="88" y="29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1" y="13"/>
                    </a:lnTo>
                    <a:lnTo>
                      <a:pt x="5" y="21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29"/>
                    </a:lnTo>
                    <a:lnTo>
                      <a:pt x="5" y="21"/>
                    </a:lnTo>
                    <a:lnTo>
                      <a:pt x="11" y="13"/>
                    </a:lnTo>
                    <a:lnTo>
                      <a:pt x="17" y="8"/>
                    </a:lnTo>
                    <a:lnTo>
                      <a:pt x="27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1" y="8"/>
                    </a:lnTo>
                    <a:lnTo>
                      <a:pt x="76" y="13"/>
                    </a:lnTo>
                    <a:lnTo>
                      <a:pt x="82" y="21"/>
                    </a:lnTo>
                    <a:lnTo>
                      <a:pt x="88" y="29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close/>
                    <a:moveTo>
                      <a:pt x="0" y="63"/>
                    </a:moveTo>
                    <a:lnTo>
                      <a:pt x="0" y="65"/>
                    </a:lnTo>
                    <a:lnTo>
                      <a:pt x="5" y="73"/>
                    </a:lnTo>
                    <a:lnTo>
                      <a:pt x="11" y="81"/>
                    </a:lnTo>
                    <a:lnTo>
                      <a:pt x="17" y="87"/>
                    </a:lnTo>
                    <a:lnTo>
                      <a:pt x="25" y="90"/>
                    </a:lnTo>
                    <a:lnTo>
                      <a:pt x="34" y="94"/>
                    </a:lnTo>
                    <a:lnTo>
                      <a:pt x="44" y="94"/>
                    </a:lnTo>
                    <a:lnTo>
                      <a:pt x="53" y="94"/>
                    </a:lnTo>
                    <a:lnTo>
                      <a:pt x="63" y="90"/>
                    </a:lnTo>
                    <a:lnTo>
                      <a:pt x="71" y="87"/>
                    </a:lnTo>
                    <a:lnTo>
                      <a:pt x="78" y="81"/>
                    </a:lnTo>
                    <a:lnTo>
                      <a:pt x="84" y="73"/>
                    </a:lnTo>
                    <a:lnTo>
                      <a:pt x="88" y="65"/>
                    </a:lnTo>
                    <a:lnTo>
                      <a:pt x="88" y="63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5"/>
                    </a:lnTo>
                    <a:lnTo>
                      <a:pt x="82" y="73"/>
                    </a:lnTo>
                    <a:lnTo>
                      <a:pt x="76" y="81"/>
                    </a:lnTo>
                    <a:lnTo>
                      <a:pt x="71" y="87"/>
                    </a:lnTo>
                    <a:lnTo>
                      <a:pt x="63" y="90"/>
                    </a:lnTo>
                    <a:lnTo>
                      <a:pt x="53" y="92"/>
                    </a:lnTo>
                    <a:lnTo>
                      <a:pt x="44" y="94"/>
                    </a:lnTo>
                    <a:lnTo>
                      <a:pt x="34" y="92"/>
                    </a:lnTo>
                    <a:lnTo>
                      <a:pt x="27" y="90"/>
                    </a:lnTo>
                    <a:lnTo>
                      <a:pt x="17" y="87"/>
                    </a:lnTo>
                    <a:lnTo>
                      <a:pt x="11" y="81"/>
                    </a:lnTo>
                    <a:lnTo>
                      <a:pt x="5" y="73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45" name="Freeform 9174"/>
              <p:cNvSpPr>
                <a:spLocks noEditPoints="1"/>
              </p:cNvSpPr>
              <p:nvPr/>
            </p:nvSpPr>
            <p:spPr bwMode="auto">
              <a:xfrm>
                <a:off x="2008" y="3083"/>
                <a:ext cx="90" cy="94"/>
              </a:xfrm>
              <a:custGeom>
                <a:avLst/>
                <a:gdLst>
                  <a:gd name="T0" fmla="*/ 88 w 90"/>
                  <a:gd name="T1" fmla="*/ 29 h 94"/>
                  <a:gd name="T2" fmla="*/ 76 w 90"/>
                  <a:gd name="T3" fmla="*/ 13 h 94"/>
                  <a:gd name="T4" fmla="*/ 63 w 90"/>
                  <a:gd name="T5" fmla="*/ 4 h 94"/>
                  <a:gd name="T6" fmla="*/ 44 w 90"/>
                  <a:gd name="T7" fmla="*/ 0 h 94"/>
                  <a:gd name="T8" fmla="*/ 27 w 90"/>
                  <a:gd name="T9" fmla="*/ 4 h 94"/>
                  <a:gd name="T10" fmla="*/ 11 w 90"/>
                  <a:gd name="T11" fmla="*/ 13 h 94"/>
                  <a:gd name="T12" fmla="*/ 0 w 90"/>
                  <a:gd name="T13" fmla="*/ 29 h 94"/>
                  <a:gd name="T14" fmla="*/ 0 w 90"/>
                  <a:gd name="T15" fmla="*/ 33 h 94"/>
                  <a:gd name="T16" fmla="*/ 0 w 90"/>
                  <a:gd name="T17" fmla="*/ 35 h 94"/>
                  <a:gd name="T18" fmla="*/ 0 w 90"/>
                  <a:gd name="T19" fmla="*/ 35 h 94"/>
                  <a:gd name="T20" fmla="*/ 0 w 90"/>
                  <a:gd name="T21" fmla="*/ 35 h 94"/>
                  <a:gd name="T22" fmla="*/ 2 w 90"/>
                  <a:gd name="T23" fmla="*/ 29 h 94"/>
                  <a:gd name="T24" fmla="*/ 11 w 90"/>
                  <a:gd name="T25" fmla="*/ 13 h 94"/>
                  <a:gd name="T26" fmla="*/ 27 w 90"/>
                  <a:gd name="T27" fmla="*/ 4 h 94"/>
                  <a:gd name="T28" fmla="*/ 44 w 90"/>
                  <a:gd name="T29" fmla="*/ 0 h 94"/>
                  <a:gd name="T30" fmla="*/ 63 w 90"/>
                  <a:gd name="T31" fmla="*/ 4 h 94"/>
                  <a:gd name="T32" fmla="*/ 76 w 90"/>
                  <a:gd name="T33" fmla="*/ 13 h 94"/>
                  <a:gd name="T34" fmla="*/ 88 w 90"/>
                  <a:gd name="T35" fmla="*/ 29 h 94"/>
                  <a:gd name="T36" fmla="*/ 90 w 90"/>
                  <a:gd name="T37" fmla="*/ 35 h 94"/>
                  <a:gd name="T38" fmla="*/ 90 w 90"/>
                  <a:gd name="T39" fmla="*/ 35 h 94"/>
                  <a:gd name="T40" fmla="*/ 88 w 90"/>
                  <a:gd name="T41" fmla="*/ 35 h 94"/>
                  <a:gd name="T42" fmla="*/ 88 w 90"/>
                  <a:gd name="T43" fmla="*/ 33 h 94"/>
                  <a:gd name="T44" fmla="*/ 0 w 90"/>
                  <a:gd name="T45" fmla="*/ 62 h 94"/>
                  <a:gd name="T46" fmla="*/ 5 w 90"/>
                  <a:gd name="T47" fmla="*/ 73 h 94"/>
                  <a:gd name="T48" fmla="*/ 17 w 90"/>
                  <a:gd name="T49" fmla="*/ 87 h 94"/>
                  <a:gd name="T50" fmla="*/ 34 w 90"/>
                  <a:gd name="T51" fmla="*/ 92 h 94"/>
                  <a:gd name="T52" fmla="*/ 53 w 90"/>
                  <a:gd name="T53" fmla="*/ 92 h 94"/>
                  <a:gd name="T54" fmla="*/ 71 w 90"/>
                  <a:gd name="T55" fmla="*/ 87 h 94"/>
                  <a:gd name="T56" fmla="*/ 82 w 90"/>
                  <a:gd name="T57" fmla="*/ 73 h 94"/>
                  <a:gd name="T58" fmla="*/ 88 w 90"/>
                  <a:gd name="T59" fmla="*/ 62 h 94"/>
                  <a:gd name="T60" fmla="*/ 88 w 90"/>
                  <a:gd name="T61" fmla="*/ 60 h 94"/>
                  <a:gd name="T62" fmla="*/ 90 w 90"/>
                  <a:gd name="T63" fmla="*/ 60 h 94"/>
                  <a:gd name="T64" fmla="*/ 90 w 90"/>
                  <a:gd name="T65" fmla="*/ 60 h 94"/>
                  <a:gd name="T66" fmla="*/ 90 w 90"/>
                  <a:gd name="T67" fmla="*/ 60 h 94"/>
                  <a:gd name="T68" fmla="*/ 82 w 90"/>
                  <a:gd name="T69" fmla="*/ 73 h 94"/>
                  <a:gd name="T70" fmla="*/ 71 w 90"/>
                  <a:gd name="T71" fmla="*/ 87 h 94"/>
                  <a:gd name="T72" fmla="*/ 53 w 90"/>
                  <a:gd name="T73" fmla="*/ 92 h 94"/>
                  <a:gd name="T74" fmla="*/ 34 w 90"/>
                  <a:gd name="T75" fmla="*/ 92 h 94"/>
                  <a:gd name="T76" fmla="*/ 17 w 90"/>
                  <a:gd name="T77" fmla="*/ 87 h 94"/>
                  <a:gd name="T78" fmla="*/ 5 w 90"/>
                  <a:gd name="T79" fmla="*/ 73 h 94"/>
                  <a:gd name="T80" fmla="*/ 0 w 90"/>
                  <a:gd name="T81" fmla="*/ 60 h 94"/>
                  <a:gd name="T82" fmla="*/ 0 w 90"/>
                  <a:gd name="T83" fmla="*/ 60 h 94"/>
                  <a:gd name="T84" fmla="*/ 0 w 90"/>
                  <a:gd name="T85" fmla="*/ 60 h 94"/>
                  <a:gd name="T86" fmla="*/ 0 w 90"/>
                  <a:gd name="T87" fmla="*/ 60 h 94"/>
                  <a:gd name="T88" fmla="*/ 0 w 90"/>
                  <a:gd name="T89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0" h="94">
                    <a:moveTo>
                      <a:pt x="88" y="33"/>
                    </a:moveTo>
                    <a:lnTo>
                      <a:pt x="88" y="29"/>
                    </a:lnTo>
                    <a:lnTo>
                      <a:pt x="82" y="21"/>
                    </a:lnTo>
                    <a:lnTo>
                      <a:pt x="76" y="13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7" y="8"/>
                    </a:lnTo>
                    <a:lnTo>
                      <a:pt x="11" y="13"/>
                    </a:lnTo>
                    <a:lnTo>
                      <a:pt x="5" y="21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2" y="29"/>
                    </a:lnTo>
                    <a:lnTo>
                      <a:pt x="5" y="21"/>
                    </a:lnTo>
                    <a:lnTo>
                      <a:pt x="11" y="13"/>
                    </a:lnTo>
                    <a:lnTo>
                      <a:pt x="17" y="8"/>
                    </a:lnTo>
                    <a:lnTo>
                      <a:pt x="27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8"/>
                    </a:lnTo>
                    <a:lnTo>
                      <a:pt x="76" y="13"/>
                    </a:lnTo>
                    <a:lnTo>
                      <a:pt x="82" y="21"/>
                    </a:lnTo>
                    <a:lnTo>
                      <a:pt x="88" y="29"/>
                    </a:lnTo>
                    <a:lnTo>
                      <a:pt x="90" y="35"/>
                    </a:lnTo>
                    <a:lnTo>
                      <a:pt x="90" y="35"/>
                    </a:lnTo>
                    <a:lnTo>
                      <a:pt x="90" y="35"/>
                    </a:lnTo>
                    <a:lnTo>
                      <a:pt x="90" y="35"/>
                    </a:lnTo>
                    <a:lnTo>
                      <a:pt x="90" y="35"/>
                    </a:lnTo>
                    <a:lnTo>
                      <a:pt x="88" y="35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close/>
                    <a:moveTo>
                      <a:pt x="0" y="62"/>
                    </a:moveTo>
                    <a:lnTo>
                      <a:pt x="0" y="65"/>
                    </a:lnTo>
                    <a:lnTo>
                      <a:pt x="5" y="73"/>
                    </a:lnTo>
                    <a:lnTo>
                      <a:pt x="11" y="81"/>
                    </a:lnTo>
                    <a:lnTo>
                      <a:pt x="17" y="87"/>
                    </a:lnTo>
                    <a:lnTo>
                      <a:pt x="27" y="90"/>
                    </a:lnTo>
                    <a:lnTo>
                      <a:pt x="34" y="92"/>
                    </a:lnTo>
                    <a:lnTo>
                      <a:pt x="44" y="94"/>
                    </a:lnTo>
                    <a:lnTo>
                      <a:pt x="53" y="92"/>
                    </a:lnTo>
                    <a:lnTo>
                      <a:pt x="63" y="90"/>
                    </a:lnTo>
                    <a:lnTo>
                      <a:pt x="71" y="87"/>
                    </a:lnTo>
                    <a:lnTo>
                      <a:pt x="76" y="81"/>
                    </a:lnTo>
                    <a:lnTo>
                      <a:pt x="82" y="73"/>
                    </a:lnTo>
                    <a:lnTo>
                      <a:pt x="88" y="65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88" y="65"/>
                    </a:lnTo>
                    <a:lnTo>
                      <a:pt x="82" y="73"/>
                    </a:lnTo>
                    <a:lnTo>
                      <a:pt x="76" y="81"/>
                    </a:lnTo>
                    <a:lnTo>
                      <a:pt x="71" y="87"/>
                    </a:lnTo>
                    <a:lnTo>
                      <a:pt x="63" y="90"/>
                    </a:lnTo>
                    <a:lnTo>
                      <a:pt x="53" y="92"/>
                    </a:lnTo>
                    <a:lnTo>
                      <a:pt x="44" y="94"/>
                    </a:lnTo>
                    <a:lnTo>
                      <a:pt x="34" y="92"/>
                    </a:lnTo>
                    <a:lnTo>
                      <a:pt x="27" y="90"/>
                    </a:lnTo>
                    <a:lnTo>
                      <a:pt x="17" y="87"/>
                    </a:lnTo>
                    <a:lnTo>
                      <a:pt x="11" y="81"/>
                    </a:lnTo>
                    <a:lnTo>
                      <a:pt x="5" y="73"/>
                    </a:lnTo>
                    <a:lnTo>
                      <a:pt x="2" y="65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5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46" name="Freeform 9175"/>
              <p:cNvSpPr>
                <a:spLocks noEditPoints="1"/>
              </p:cNvSpPr>
              <p:nvPr/>
            </p:nvSpPr>
            <p:spPr bwMode="auto">
              <a:xfrm>
                <a:off x="2008" y="3083"/>
                <a:ext cx="90" cy="94"/>
              </a:xfrm>
              <a:custGeom>
                <a:avLst/>
                <a:gdLst>
                  <a:gd name="T0" fmla="*/ 88 w 90"/>
                  <a:gd name="T1" fmla="*/ 29 h 94"/>
                  <a:gd name="T2" fmla="*/ 76 w 90"/>
                  <a:gd name="T3" fmla="*/ 13 h 94"/>
                  <a:gd name="T4" fmla="*/ 63 w 90"/>
                  <a:gd name="T5" fmla="*/ 4 h 94"/>
                  <a:gd name="T6" fmla="*/ 44 w 90"/>
                  <a:gd name="T7" fmla="*/ 0 h 94"/>
                  <a:gd name="T8" fmla="*/ 27 w 90"/>
                  <a:gd name="T9" fmla="*/ 4 h 94"/>
                  <a:gd name="T10" fmla="*/ 11 w 90"/>
                  <a:gd name="T11" fmla="*/ 13 h 94"/>
                  <a:gd name="T12" fmla="*/ 2 w 90"/>
                  <a:gd name="T13" fmla="*/ 29 h 94"/>
                  <a:gd name="T14" fmla="*/ 0 w 90"/>
                  <a:gd name="T15" fmla="*/ 35 h 94"/>
                  <a:gd name="T16" fmla="*/ 0 w 90"/>
                  <a:gd name="T17" fmla="*/ 35 h 94"/>
                  <a:gd name="T18" fmla="*/ 0 w 90"/>
                  <a:gd name="T19" fmla="*/ 37 h 94"/>
                  <a:gd name="T20" fmla="*/ 0 w 90"/>
                  <a:gd name="T21" fmla="*/ 37 h 94"/>
                  <a:gd name="T22" fmla="*/ 2 w 90"/>
                  <a:gd name="T23" fmla="*/ 29 h 94"/>
                  <a:gd name="T24" fmla="*/ 11 w 90"/>
                  <a:gd name="T25" fmla="*/ 13 h 94"/>
                  <a:gd name="T26" fmla="*/ 27 w 90"/>
                  <a:gd name="T27" fmla="*/ 4 h 94"/>
                  <a:gd name="T28" fmla="*/ 44 w 90"/>
                  <a:gd name="T29" fmla="*/ 0 h 94"/>
                  <a:gd name="T30" fmla="*/ 63 w 90"/>
                  <a:gd name="T31" fmla="*/ 4 h 94"/>
                  <a:gd name="T32" fmla="*/ 76 w 90"/>
                  <a:gd name="T33" fmla="*/ 13 h 94"/>
                  <a:gd name="T34" fmla="*/ 86 w 90"/>
                  <a:gd name="T35" fmla="*/ 29 h 94"/>
                  <a:gd name="T36" fmla="*/ 90 w 90"/>
                  <a:gd name="T37" fmla="*/ 37 h 94"/>
                  <a:gd name="T38" fmla="*/ 90 w 90"/>
                  <a:gd name="T39" fmla="*/ 37 h 94"/>
                  <a:gd name="T40" fmla="*/ 90 w 90"/>
                  <a:gd name="T41" fmla="*/ 35 h 94"/>
                  <a:gd name="T42" fmla="*/ 90 w 90"/>
                  <a:gd name="T43" fmla="*/ 35 h 94"/>
                  <a:gd name="T44" fmla="*/ 0 w 90"/>
                  <a:gd name="T45" fmla="*/ 60 h 94"/>
                  <a:gd name="T46" fmla="*/ 5 w 90"/>
                  <a:gd name="T47" fmla="*/ 73 h 94"/>
                  <a:gd name="T48" fmla="*/ 17 w 90"/>
                  <a:gd name="T49" fmla="*/ 87 h 94"/>
                  <a:gd name="T50" fmla="*/ 34 w 90"/>
                  <a:gd name="T51" fmla="*/ 92 h 94"/>
                  <a:gd name="T52" fmla="*/ 53 w 90"/>
                  <a:gd name="T53" fmla="*/ 92 h 94"/>
                  <a:gd name="T54" fmla="*/ 71 w 90"/>
                  <a:gd name="T55" fmla="*/ 87 h 94"/>
                  <a:gd name="T56" fmla="*/ 82 w 90"/>
                  <a:gd name="T57" fmla="*/ 73 h 94"/>
                  <a:gd name="T58" fmla="*/ 90 w 90"/>
                  <a:gd name="T59" fmla="*/ 60 h 94"/>
                  <a:gd name="T60" fmla="*/ 90 w 90"/>
                  <a:gd name="T61" fmla="*/ 60 h 94"/>
                  <a:gd name="T62" fmla="*/ 90 w 90"/>
                  <a:gd name="T63" fmla="*/ 58 h 94"/>
                  <a:gd name="T64" fmla="*/ 90 w 90"/>
                  <a:gd name="T65" fmla="*/ 58 h 94"/>
                  <a:gd name="T66" fmla="*/ 90 w 90"/>
                  <a:gd name="T67" fmla="*/ 58 h 94"/>
                  <a:gd name="T68" fmla="*/ 82 w 90"/>
                  <a:gd name="T69" fmla="*/ 73 h 94"/>
                  <a:gd name="T70" fmla="*/ 71 w 90"/>
                  <a:gd name="T71" fmla="*/ 85 h 94"/>
                  <a:gd name="T72" fmla="*/ 53 w 90"/>
                  <a:gd name="T73" fmla="*/ 92 h 94"/>
                  <a:gd name="T74" fmla="*/ 34 w 90"/>
                  <a:gd name="T75" fmla="*/ 92 h 94"/>
                  <a:gd name="T76" fmla="*/ 19 w 90"/>
                  <a:gd name="T77" fmla="*/ 85 h 94"/>
                  <a:gd name="T78" fmla="*/ 5 w 90"/>
                  <a:gd name="T79" fmla="*/ 73 h 94"/>
                  <a:gd name="T80" fmla="*/ 0 w 90"/>
                  <a:gd name="T81" fmla="*/ 58 h 94"/>
                  <a:gd name="T82" fmla="*/ 0 w 90"/>
                  <a:gd name="T83" fmla="*/ 58 h 94"/>
                  <a:gd name="T84" fmla="*/ 0 w 90"/>
                  <a:gd name="T85" fmla="*/ 58 h 94"/>
                  <a:gd name="T86" fmla="*/ 0 w 90"/>
                  <a:gd name="T87" fmla="*/ 60 h 94"/>
                  <a:gd name="T88" fmla="*/ 0 w 90"/>
                  <a:gd name="T89" fmla="*/ 6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0" h="94">
                    <a:moveTo>
                      <a:pt x="90" y="35"/>
                    </a:moveTo>
                    <a:lnTo>
                      <a:pt x="88" y="29"/>
                    </a:lnTo>
                    <a:lnTo>
                      <a:pt x="82" y="21"/>
                    </a:lnTo>
                    <a:lnTo>
                      <a:pt x="76" y="13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7" y="8"/>
                    </a:lnTo>
                    <a:lnTo>
                      <a:pt x="11" y="13"/>
                    </a:lnTo>
                    <a:lnTo>
                      <a:pt x="5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2" y="29"/>
                    </a:lnTo>
                    <a:lnTo>
                      <a:pt x="5" y="21"/>
                    </a:lnTo>
                    <a:lnTo>
                      <a:pt x="11" y="13"/>
                    </a:lnTo>
                    <a:lnTo>
                      <a:pt x="19" y="8"/>
                    </a:lnTo>
                    <a:lnTo>
                      <a:pt x="27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8"/>
                    </a:lnTo>
                    <a:lnTo>
                      <a:pt x="76" y="13"/>
                    </a:lnTo>
                    <a:lnTo>
                      <a:pt x="82" y="21"/>
                    </a:lnTo>
                    <a:lnTo>
                      <a:pt x="86" y="29"/>
                    </a:lnTo>
                    <a:lnTo>
                      <a:pt x="90" y="37"/>
                    </a:lnTo>
                    <a:lnTo>
                      <a:pt x="90" y="37"/>
                    </a:lnTo>
                    <a:lnTo>
                      <a:pt x="90" y="37"/>
                    </a:lnTo>
                    <a:lnTo>
                      <a:pt x="90" y="37"/>
                    </a:lnTo>
                    <a:lnTo>
                      <a:pt x="90" y="37"/>
                    </a:lnTo>
                    <a:lnTo>
                      <a:pt x="90" y="35"/>
                    </a:lnTo>
                    <a:lnTo>
                      <a:pt x="90" y="35"/>
                    </a:lnTo>
                    <a:lnTo>
                      <a:pt x="90" y="35"/>
                    </a:lnTo>
                    <a:lnTo>
                      <a:pt x="90" y="35"/>
                    </a:lnTo>
                    <a:close/>
                    <a:moveTo>
                      <a:pt x="0" y="60"/>
                    </a:moveTo>
                    <a:lnTo>
                      <a:pt x="2" y="65"/>
                    </a:lnTo>
                    <a:lnTo>
                      <a:pt x="5" y="73"/>
                    </a:lnTo>
                    <a:lnTo>
                      <a:pt x="11" y="81"/>
                    </a:lnTo>
                    <a:lnTo>
                      <a:pt x="17" y="87"/>
                    </a:lnTo>
                    <a:lnTo>
                      <a:pt x="27" y="90"/>
                    </a:lnTo>
                    <a:lnTo>
                      <a:pt x="34" y="92"/>
                    </a:lnTo>
                    <a:lnTo>
                      <a:pt x="44" y="94"/>
                    </a:lnTo>
                    <a:lnTo>
                      <a:pt x="53" y="92"/>
                    </a:lnTo>
                    <a:lnTo>
                      <a:pt x="63" y="90"/>
                    </a:lnTo>
                    <a:lnTo>
                      <a:pt x="71" y="87"/>
                    </a:lnTo>
                    <a:lnTo>
                      <a:pt x="76" y="81"/>
                    </a:lnTo>
                    <a:lnTo>
                      <a:pt x="82" y="73"/>
                    </a:lnTo>
                    <a:lnTo>
                      <a:pt x="88" y="65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86" y="65"/>
                    </a:lnTo>
                    <a:lnTo>
                      <a:pt x="82" y="73"/>
                    </a:lnTo>
                    <a:lnTo>
                      <a:pt x="76" y="79"/>
                    </a:lnTo>
                    <a:lnTo>
                      <a:pt x="71" y="85"/>
                    </a:lnTo>
                    <a:lnTo>
                      <a:pt x="63" y="90"/>
                    </a:lnTo>
                    <a:lnTo>
                      <a:pt x="53" y="92"/>
                    </a:lnTo>
                    <a:lnTo>
                      <a:pt x="44" y="94"/>
                    </a:lnTo>
                    <a:lnTo>
                      <a:pt x="34" y="92"/>
                    </a:lnTo>
                    <a:lnTo>
                      <a:pt x="27" y="90"/>
                    </a:lnTo>
                    <a:lnTo>
                      <a:pt x="19" y="85"/>
                    </a:lnTo>
                    <a:lnTo>
                      <a:pt x="11" y="79"/>
                    </a:lnTo>
                    <a:lnTo>
                      <a:pt x="5" y="73"/>
                    </a:lnTo>
                    <a:lnTo>
                      <a:pt x="2" y="65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FF5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47" name="Freeform 9176"/>
              <p:cNvSpPr>
                <a:spLocks noEditPoints="1"/>
              </p:cNvSpPr>
              <p:nvPr/>
            </p:nvSpPr>
            <p:spPr bwMode="auto">
              <a:xfrm>
                <a:off x="2008" y="3083"/>
                <a:ext cx="90" cy="94"/>
              </a:xfrm>
              <a:custGeom>
                <a:avLst/>
                <a:gdLst>
                  <a:gd name="T0" fmla="*/ 86 w 90"/>
                  <a:gd name="T1" fmla="*/ 29 h 94"/>
                  <a:gd name="T2" fmla="*/ 76 w 90"/>
                  <a:gd name="T3" fmla="*/ 13 h 94"/>
                  <a:gd name="T4" fmla="*/ 63 w 90"/>
                  <a:gd name="T5" fmla="*/ 4 h 94"/>
                  <a:gd name="T6" fmla="*/ 44 w 90"/>
                  <a:gd name="T7" fmla="*/ 0 h 94"/>
                  <a:gd name="T8" fmla="*/ 27 w 90"/>
                  <a:gd name="T9" fmla="*/ 4 h 94"/>
                  <a:gd name="T10" fmla="*/ 11 w 90"/>
                  <a:gd name="T11" fmla="*/ 13 h 94"/>
                  <a:gd name="T12" fmla="*/ 2 w 90"/>
                  <a:gd name="T13" fmla="*/ 29 h 94"/>
                  <a:gd name="T14" fmla="*/ 0 w 90"/>
                  <a:gd name="T15" fmla="*/ 37 h 94"/>
                  <a:gd name="T16" fmla="*/ 0 w 90"/>
                  <a:gd name="T17" fmla="*/ 38 h 94"/>
                  <a:gd name="T18" fmla="*/ 0 w 90"/>
                  <a:gd name="T19" fmla="*/ 38 h 94"/>
                  <a:gd name="T20" fmla="*/ 0 w 90"/>
                  <a:gd name="T21" fmla="*/ 38 h 94"/>
                  <a:gd name="T22" fmla="*/ 0 w 90"/>
                  <a:gd name="T23" fmla="*/ 38 h 94"/>
                  <a:gd name="T24" fmla="*/ 5 w 90"/>
                  <a:gd name="T25" fmla="*/ 21 h 94"/>
                  <a:gd name="T26" fmla="*/ 19 w 90"/>
                  <a:gd name="T27" fmla="*/ 10 h 94"/>
                  <a:gd name="T28" fmla="*/ 34 w 90"/>
                  <a:gd name="T29" fmla="*/ 2 h 94"/>
                  <a:gd name="T30" fmla="*/ 53 w 90"/>
                  <a:gd name="T31" fmla="*/ 2 h 94"/>
                  <a:gd name="T32" fmla="*/ 69 w 90"/>
                  <a:gd name="T33" fmla="*/ 10 h 94"/>
                  <a:gd name="T34" fmla="*/ 82 w 90"/>
                  <a:gd name="T35" fmla="*/ 21 h 94"/>
                  <a:gd name="T36" fmla="*/ 90 w 90"/>
                  <a:gd name="T37" fmla="*/ 38 h 94"/>
                  <a:gd name="T38" fmla="*/ 90 w 90"/>
                  <a:gd name="T39" fmla="*/ 38 h 94"/>
                  <a:gd name="T40" fmla="*/ 90 w 90"/>
                  <a:gd name="T41" fmla="*/ 38 h 94"/>
                  <a:gd name="T42" fmla="*/ 90 w 90"/>
                  <a:gd name="T43" fmla="*/ 38 h 94"/>
                  <a:gd name="T44" fmla="*/ 90 w 90"/>
                  <a:gd name="T45" fmla="*/ 37 h 94"/>
                  <a:gd name="T46" fmla="*/ 0 w 90"/>
                  <a:gd name="T47" fmla="*/ 58 h 94"/>
                  <a:gd name="T48" fmla="*/ 5 w 90"/>
                  <a:gd name="T49" fmla="*/ 73 h 94"/>
                  <a:gd name="T50" fmla="*/ 19 w 90"/>
                  <a:gd name="T51" fmla="*/ 85 h 94"/>
                  <a:gd name="T52" fmla="*/ 34 w 90"/>
                  <a:gd name="T53" fmla="*/ 92 h 94"/>
                  <a:gd name="T54" fmla="*/ 53 w 90"/>
                  <a:gd name="T55" fmla="*/ 92 h 94"/>
                  <a:gd name="T56" fmla="*/ 71 w 90"/>
                  <a:gd name="T57" fmla="*/ 85 h 94"/>
                  <a:gd name="T58" fmla="*/ 82 w 90"/>
                  <a:gd name="T59" fmla="*/ 73 h 94"/>
                  <a:gd name="T60" fmla="*/ 90 w 90"/>
                  <a:gd name="T61" fmla="*/ 58 h 94"/>
                  <a:gd name="T62" fmla="*/ 90 w 90"/>
                  <a:gd name="T63" fmla="*/ 56 h 94"/>
                  <a:gd name="T64" fmla="*/ 90 w 90"/>
                  <a:gd name="T65" fmla="*/ 56 h 94"/>
                  <a:gd name="T66" fmla="*/ 90 w 90"/>
                  <a:gd name="T67" fmla="*/ 56 h 94"/>
                  <a:gd name="T68" fmla="*/ 90 w 90"/>
                  <a:gd name="T69" fmla="*/ 54 h 94"/>
                  <a:gd name="T70" fmla="*/ 86 w 90"/>
                  <a:gd name="T71" fmla="*/ 65 h 94"/>
                  <a:gd name="T72" fmla="*/ 76 w 90"/>
                  <a:gd name="T73" fmla="*/ 79 h 94"/>
                  <a:gd name="T74" fmla="*/ 61 w 90"/>
                  <a:gd name="T75" fmla="*/ 88 h 94"/>
                  <a:gd name="T76" fmla="*/ 44 w 90"/>
                  <a:gd name="T77" fmla="*/ 92 h 94"/>
                  <a:gd name="T78" fmla="*/ 27 w 90"/>
                  <a:gd name="T79" fmla="*/ 88 h 94"/>
                  <a:gd name="T80" fmla="*/ 11 w 90"/>
                  <a:gd name="T81" fmla="*/ 79 h 94"/>
                  <a:gd name="T82" fmla="*/ 2 w 90"/>
                  <a:gd name="T83" fmla="*/ 65 h 94"/>
                  <a:gd name="T84" fmla="*/ 0 w 90"/>
                  <a:gd name="T85" fmla="*/ 54 h 94"/>
                  <a:gd name="T86" fmla="*/ 0 w 90"/>
                  <a:gd name="T87" fmla="*/ 56 h 94"/>
                  <a:gd name="T88" fmla="*/ 0 w 90"/>
                  <a:gd name="T89" fmla="*/ 56 h 94"/>
                  <a:gd name="T90" fmla="*/ 0 w 90"/>
                  <a:gd name="T91" fmla="*/ 56 h 94"/>
                  <a:gd name="T92" fmla="*/ 0 w 90"/>
                  <a:gd name="T93" fmla="*/ 5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0" h="94">
                    <a:moveTo>
                      <a:pt x="90" y="37"/>
                    </a:moveTo>
                    <a:lnTo>
                      <a:pt x="86" y="29"/>
                    </a:lnTo>
                    <a:lnTo>
                      <a:pt x="82" y="21"/>
                    </a:lnTo>
                    <a:lnTo>
                      <a:pt x="76" y="13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1" y="13"/>
                    </a:lnTo>
                    <a:lnTo>
                      <a:pt x="5" y="21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2" y="29"/>
                    </a:lnTo>
                    <a:lnTo>
                      <a:pt x="5" y="21"/>
                    </a:lnTo>
                    <a:lnTo>
                      <a:pt x="11" y="13"/>
                    </a:lnTo>
                    <a:lnTo>
                      <a:pt x="19" y="10"/>
                    </a:lnTo>
                    <a:lnTo>
                      <a:pt x="27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1" y="4"/>
                    </a:lnTo>
                    <a:lnTo>
                      <a:pt x="69" y="10"/>
                    </a:lnTo>
                    <a:lnTo>
                      <a:pt x="76" y="13"/>
                    </a:lnTo>
                    <a:lnTo>
                      <a:pt x="82" y="21"/>
                    </a:lnTo>
                    <a:lnTo>
                      <a:pt x="86" y="29"/>
                    </a:lnTo>
                    <a:lnTo>
                      <a:pt x="90" y="38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0" y="37"/>
                    </a:lnTo>
                    <a:lnTo>
                      <a:pt x="90" y="37"/>
                    </a:lnTo>
                    <a:lnTo>
                      <a:pt x="90" y="37"/>
                    </a:lnTo>
                    <a:close/>
                    <a:moveTo>
                      <a:pt x="0" y="58"/>
                    </a:moveTo>
                    <a:lnTo>
                      <a:pt x="2" y="65"/>
                    </a:lnTo>
                    <a:lnTo>
                      <a:pt x="5" y="73"/>
                    </a:lnTo>
                    <a:lnTo>
                      <a:pt x="11" y="79"/>
                    </a:lnTo>
                    <a:lnTo>
                      <a:pt x="19" y="85"/>
                    </a:lnTo>
                    <a:lnTo>
                      <a:pt x="27" y="90"/>
                    </a:lnTo>
                    <a:lnTo>
                      <a:pt x="34" y="92"/>
                    </a:lnTo>
                    <a:lnTo>
                      <a:pt x="44" y="94"/>
                    </a:lnTo>
                    <a:lnTo>
                      <a:pt x="53" y="92"/>
                    </a:lnTo>
                    <a:lnTo>
                      <a:pt x="63" y="90"/>
                    </a:lnTo>
                    <a:lnTo>
                      <a:pt x="71" y="85"/>
                    </a:lnTo>
                    <a:lnTo>
                      <a:pt x="76" y="79"/>
                    </a:lnTo>
                    <a:lnTo>
                      <a:pt x="82" y="73"/>
                    </a:lnTo>
                    <a:lnTo>
                      <a:pt x="86" y="65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90" y="56"/>
                    </a:lnTo>
                    <a:lnTo>
                      <a:pt x="90" y="56"/>
                    </a:lnTo>
                    <a:lnTo>
                      <a:pt x="90" y="56"/>
                    </a:lnTo>
                    <a:lnTo>
                      <a:pt x="90" y="56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90" y="56"/>
                    </a:lnTo>
                    <a:lnTo>
                      <a:pt x="86" y="65"/>
                    </a:lnTo>
                    <a:lnTo>
                      <a:pt x="82" y="73"/>
                    </a:lnTo>
                    <a:lnTo>
                      <a:pt x="76" y="79"/>
                    </a:lnTo>
                    <a:lnTo>
                      <a:pt x="69" y="85"/>
                    </a:lnTo>
                    <a:lnTo>
                      <a:pt x="61" y="88"/>
                    </a:lnTo>
                    <a:lnTo>
                      <a:pt x="53" y="92"/>
                    </a:lnTo>
                    <a:lnTo>
                      <a:pt x="44" y="92"/>
                    </a:lnTo>
                    <a:lnTo>
                      <a:pt x="34" y="92"/>
                    </a:lnTo>
                    <a:lnTo>
                      <a:pt x="27" y="88"/>
                    </a:lnTo>
                    <a:lnTo>
                      <a:pt x="19" y="85"/>
                    </a:lnTo>
                    <a:lnTo>
                      <a:pt x="11" y="79"/>
                    </a:lnTo>
                    <a:lnTo>
                      <a:pt x="5" y="73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F5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48" name="Freeform 9177"/>
              <p:cNvSpPr>
                <a:spLocks noEditPoints="1"/>
              </p:cNvSpPr>
              <p:nvPr/>
            </p:nvSpPr>
            <p:spPr bwMode="auto">
              <a:xfrm>
                <a:off x="2006" y="3083"/>
                <a:ext cx="92" cy="92"/>
              </a:xfrm>
              <a:custGeom>
                <a:avLst/>
                <a:gdLst>
                  <a:gd name="T0" fmla="*/ 92 w 92"/>
                  <a:gd name="T1" fmla="*/ 38 h 92"/>
                  <a:gd name="T2" fmla="*/ 84 w 92"/>
                  <a:gd name="T3" fmla="*/ 21 h 92"/>
                  <a:gd name="T4" fmla="*/ 71 w 92"/>
                  <a:gd name="T5" fmla="*/ 10 h 92"/>
                  <a:gd name="T6" fmla="*/ 55 w 92"/>
                  <a:gd name="T7" fmla="*/ 2 h 92"/>
                  <a:gd name="T8" fmla="*/ 36 w 92"/>
                  <a:gd name="T9" fmla="*/ 2 h 92"/>
                  <a:gd name="T10" fmla="*/ 21 w 92"/>
                  <a:gd name="T11" fmla="*/ 10 h 92"/>
                  <a:gd name="T12" fmla="*/ 7 w 92"/>
                  <a:gd name="T13" fmla="*/ 21 h 92"/>
                  <a:gd name="T14" fmla="*/ 2 w 92"/>
                  <a:gd name="T15" fmla="*/ 38 h 92"/>
                  <a:gd name="T16" fmla="*/ 2 w 92"/>
                  <a:gd name="T17" fmla="*/ 40 h 92"/>
                  <a:gd name="T18" fmla="*/ 2 w 92"/>
                  <a:gd name="T19" fmla="*/ 42 h 92"/>
                  <a:gd name="T20" fmla="*/ 0 w 92"/>
                  <a:gd name="T21" fmla="*/ 42 h 92"/>
                  <a:gd name="T22" fmla="*/ 0 w 92"/>
                  <a:gd name="T23" fmla="*/ 44 h 92"/>
                  <a:gd name="T24" fmla="*/ 2 w 92"/>
                  <a:gd name="T25" fmla="*/ 38 h 92"/>
                  <a:gd name="T26" fmla="*/ 7 w 92"/>
                  <a:gd name="T27" fmla="*/ 21 h 92"/>
                  <a:gd name="T28" fmla="*/ 21 w 92"/>
                  <a:gd name="T29" fmla="*/ 10 h 92"/>
                  <a:gd name="T30" fmla="*/ 36 w 92"/>
                  <a:gd name="T31" fmla="*/ 2 h 92"/>
                  <a:gd name="T32" fmla="*/ 55 w 92"/>
                  <a:gd name="T33" fmla="*/ 2 h 92"/>
                  <a:gd name="T34" fmla="*/ 71 w 92"/>
                  <a:gd name="T35" fmla="*/ 10 h 92"/>
                  <a:gd name="T36" fmla="*/ 84 w 92"/>
                  <a:gd name="T37" fmla="*/ 21 h 92"/>
                  <a:gd name="T38" fmla="*/ 90 w 92"/>
                  <a:gd name="T39" fmla="*/ 38 h 92"/>
                  <a:gd name="T40" fmla="*/ 92 w 92"/>
                  <a:gd name="T41" fmla="*/ 44 h 92"/>
                  <a:gd name="T42" fmla="*/ 92 w 92"/>
                  <a:gd name="T43" fmla="*/ 42 h 92"/>
                  <a:gd name="T44" fmla="*/ 92 w 92"/>
                  <a:gd name="T45" fmla="*/ 42 h 92"/>
                  <a:gd name="T46" fmla="*/ 92 w 92"/>
                  <a:gd name="T47" fmla="*/ 40 h 92"/>
                  <a:gd name="T48" fmla="*/ 2 w 92"/>
                  <a:gd name="T49" fmla="*/ 54 h 92"/>
                  <a:gd name="T50" fmla="*/ 4 w 92"/>
                  <a:gd name="T51" fmla="*/ 65 h 92"/>
                  <a:gd name="T52" fmla="*/ 13 w 92"/>
                  <a:gd name="T53" fmla="*/ 79 h 92"/>
                  <a:gd name="T54" fmla="*/ 29 w 92"/>
                  <a:gd name="T55" fmla="*/ 88 h 92"/>
                  <a:gd name="T56" fmla="*/ 46 w 92"/>
                  <a:gd name="T57" fmla="*/ 92 h 92"/>
                  <a:gd name="T58" fmla="*/ 63 w 92"/>
                  <a:gd name="T59" fmla="*/ 88 h 92"/>
                  <a:gd name="T60" fmla="*/ 78 w 92"/>
                  <a:gd name="T61" fmla="*/ 79 h 92"/>
                  <a:gd name="T62" fmla="*/ 88 w 92"/>
                  <a:gd name="T63" fmla="*/ 65 h 92"/>
                  <a:gd name="T64" fmla="*/ 92 w 92"/>
                  <a:gd name="T65" fmla="*/ 54 h 92"/>
                  <a:gd name="T66" fmla="*/ 92 w 92"/>
                  <a:gd name="T67" fmla="*/ 54 h 92"/>
                  <a:gd name="T68" fmla="*/ 92 w 92"/>
                  <a:gd name="T69" fmla="*/ 52 h 92"/>
                  <a:gd name="T70" fmla="*/ 92 w 92"/>
                  <a:gd name="T71" fmla="*/ 50 h 92"/>
                  <a:gd name="T72" fmla="*/ 92 w 92"/>
                  <a:gd name="T73" fmla="*/ 50 h 92"/>
                  <a:gd name="T74" fmla="*/ 88 w 92"/>
                  <a:gd name="T75" fmla="*/ 65 h 92"/>
                  <a:gd name="T76" fmla="*/ 78 w 92"/>
                  <a:gd name="T77" fmla="*/ 79 h 92"/>
                  <a:gd name="T78" fmla="*/ 63 w 92"/>
                  <a:gd name="T79" fmla="*/ 88 h 92"/>
                  <a:gd name="T80" fmla="*/ 46 w 92"/>
                  <a:gd name="T81" fmla="*/ 92 h 92"/>
                  <a:gd name="T82" fmla="*/ 29 w 92"/>
                  <a:gd name="T83" fmla="*/ 88 h 92"/>
                  <a:gd name="T84" fmla="*/ 13 w 92"/>
                  <a:gd name="T85" fmla="*/ 79 h 92"/>
                  <a:gd name="T86" fmla="*/ 4 w 92"/>
                  <a:gd name="T87" fmla="*/ 65 h 92"/>
                  <a:gd name="T88" fmla="*/ 0 w 92"/>
                  <a:gd name="T89" fmla="*/ 50 h 92"/>
                  <a:gd name="T90" fmla="*/ 0 w 92"/>
                  <a:gd name="T91" fmla="*/ 50 h 92"/>
                  <a:gd name="T92" fmla="*/ 0 w 92"/>
                  <a:gd name="T93" fmla="*/ 52 h 92"/>
                  <a:gd name="T94" fmla="*/ 2 w 92"/>
                  <a:gd name="T95" fmla="*/ 54 h 92"/>
                  <a:gd name="T96" fmla="*/ 2 w 92"/>
                  <a:gd name="T97" fmla="*/ 5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2" h="92">
                    <a:moveTo>
                      <a:pt x="92" y="40"/>
                    </a:moveTo>
                    <a:lnTo>
                      <a:pt x="92" y="38"/>
                    </a:lnTo>
                    <a:lnTo>
                      <a:pt x="88" y="29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5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9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7" y="21"/>
                    </a:lnTo>
                    <a:lnTo>
                      <a:pt x="13" y="15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6" y="2"/>
                    </a:lnTo>
                    <a:lnTo>
                      <a:pt x="46" y="2"/>
                    </a:lnTo>
                    <a:lnTo>
                      <a:pt x="55" y="2"/>
                    </a:lnTo>
                    <a:lnTo>
                      <a:pt x="63" y="6"/>
                    </a:lnTo>
                    <a:lnTo>
                      <a:pt x="71" y="10"/>
                    </a:lnTo>
                    <a:lnTo>
                      <a:pt x="78" y="15"/>
                    </a:lnTo>
                    <a:lnTo>
                      <a:pt x="84" y="21"/>
                    </a:lnTo>
                    <a:lnTo>
                      <a:pt x="88" y="29"/>
                    </a:lnTo>
                    <a:lnTo>
                      <a:pt x="90" y="38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2" y="40"/>
                    </a:lnTo>
                    <a:lnTo>
                      <a:pt x="92" y="40"/>
                    </a:lnTo>
                    <a:close/>
                    <a:moveTo>
                      <a:pt x="2" y="54"/>
                    </a:moveTo>
                    <a:lnTo>
                      <a:pt x="2" y="56"/>
                    </a:lnTo>
                    <a:lnTo>
                      <a:pt x="4" y="65"/>
                    </a:lnTo>
                    <a:lnTo>
                      <a:pt x="7" y="73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88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5" y="92"/>
                    </a:lnTo>
                    <a:lnTo>
                      <a:pt x="63" y="88"/>
                    </a:lnTo>
                    <a:lnTo>
                      <a:pt x="71" y="85"/>
                    </a:lnTo>
                    <a:lnTo>
                      <a:pt x="78" y="79"/>
                    </a:lnTo>
                    <a:lnTo>
                      <a:pt x="84" y="73"/>
                    </a:lnTo>
                    <a:lnTo>
                      <a:pt x="88" y="65"/>
                    </a:lnTo>
                    <a:lnTo>
                      <a:pt x="92" y="56"/>
                    </a:lnTo>
                    <a:lnTo>
                      <a:pt x="92" y="54"/>
                    </a:lnTo>
                    <a:lnTo>
                      <a:pt x="92" y="54"/>
                    </a:lnTo>
                    <a:lnTo>
                      <a:pt x="92" y="54"/>
                    </a:lnTo>
                    <a:lnTo>
                      <a:pt x="92" y="52"/>
                    </a:lnTo>
                    <a:lnTo>
                      <a:pt x="92" y="52"/>
                    </a:lnTo>
                    <a:lnTo>
                      <a:pt x="92" y="52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0" y="56"/>
                    </a:lnTo>
                    <a:lnTo>
                      <a:pt x="88" y="65"/>
                    </a:lnTo>
                    <a:lnTo>
                      <a:pt x="84" y="73"/>
                    </a:lnTo>
                    <a:lnTo>
                      <a:pt x="78" y="79"/>
                    </a:lnTo>
                    <a:lnTo>
                      <a:pt x="71" y="85"/>
                    </a:lnTo>
                    <a:lnTo>
                      <a:pt x="63" y="88"/>
                    </a:lnTo>
                    <a:lnTo>
                      <a:pt x="55" y="92"/>
                    </a:lnTo>
                    <a:lnTo>
                      <a:pt x="46" y="92"/>
                    </a:lnTo>
                    <a:lnTo>
                      <a:pt x="36" y="92"/>
                    </a:lnTo>
                    <a:lnTo>
                      <a:pt x="29" y="88"/>
                    </a:lnTo>
                    <a:lnTo>
                      <a:pt x="21" y="85"/>
                    </a:lnTo>
                    <a:lnTo>
                      <a:pt x="13" y="79"/>
                    </a:lnTo>
                    <a:lnTo>
                      <a:pt x="7" y="73"/>
                    </a:lnTo>
                    <a:lnTo>
                      <a:pt x="4" y="65"/>
                    </a:lnTo>
                    <a:lnTo>
                      <a:pt x="2" y="56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2" y="52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2" y="54"/>
                    </a:lnTo>
                    <a:close/>
                  </a:path>
                </a:pathLst>
              </a:cu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49" name="Freeform 9178"/>
              <p:cNvSpPr>
                <a:spLocks/>
              </p:cNvSpPr>
              <p:nvPr/>
            </p:nvSpPr>
            <p:spPr bwMode="auto">
              <a:xfrm>
                <a:off x="2006" y="3085"/>
                <a:ext cx="92" cy="90"/>
              </a:xfrm>
              <a:custGeom>
                <a:avLst/>
                <a:gdLst>
                  <a:gd name="T0" fmla="*/ 90 w 92"/>
                  <a:gd name="T1" fmla="*/ 36 h 90"/>
                  <a:gd name="T2" fmla="*/ 84 w 92"/>
                  <a:gd name="T3" fmla="*/ 19 h 90"/>
                  <a:gd name="T4" fmla="*/ 71 w 92"/>
                  <a:gd name="T5" fmla="*/ 8 h 90"/>
                  <a:gd name="T6" fmla="*/ 55 w 92"/>
                  <a:gd name="T7" fmla="*/ 0 h 90"/>
                  <a:gd name="T8" fmla="*/ 36 w 92"/>
                  <a:gd name="T9" fmla="*/ 0 h 90"/>
                  <a:gd name="T10" fmla="*/ 21 w 92"/>
                  <a:gd name="T11" fmla="*/ 8 h 90"/>
                  <a:gd name="T12" fmla="*/ 7 w 92"/>
                  <a:gd name="T13" fmla="*/ 19 h 90"/>
                  <a:gd name="T14" fmla="*/ 2 w 92"/>
                  <a:gd name="T15" fmla="*/ 36 h 90"/>
                  <a:gd name="T16" fmla="*/ 0 w 92"/>
                  <a:gd name="T17" fmla="*/ 42 h 90"/>
                  <a:gd name="T18" fmla="*/ 0 w 92"/>
                  <a:gd name="T19" fmla="*/ 44 h 90"/>
                  <a:gd name="T20" fmla="*/ 0 w 92"/>
                  <a:gd name="T21" fmla="*/ 44 h 90"/>
                  <a:gd name="T22" fmla="*/ 0 w 92"/>
                  <a:gd name="T23" fmla="*/ 44 h 90"/>
                  <a:gd name="T24" fmla="*/ 0 w 92"/>
                  <a:gd name="T25" fmla="*/ 46 h 90"/>
                  <a:gd name="T26" fmla="*/ 0 w 92"/>
                  <a:gd name="T27" fmla="*/ 46 h 90"/>
                  <a:gd name="T28" fmla="*/ 0 w 92"/>
                  <a:gd name="T29" fmla="*/ 46 h 90"/>
                  <a:gd name="T30" fmla="*/ 0 w 92"/>
                  <a:gd name="T31" fmla="*/ 46 h 90"/>
                  <a:gd name="T32" fmla="*/ 2 w 92"/>
                  <a:gd name="T33" fmla="*/ 54 h 90"/>
                  <a:gd name="T34" fmla="*/ 7 w 92"/>
                  <a:gd name="T35" fmla="*/ 71 h 90"/>
                  <a:gd name="T36" fmla="*/ 21 w 92"/>
                  <a:gd name="T37" fmla="*/ 83 h 90"/>
                  <a:gd name="T38" fmla="*/ 36 w 92"/>
                  <a:gd name="T39" fmla="*/ 90 h 90"/>
                  <a:gd name="T40" fmla="*/ 55 w 92"/>
                  <a:gd name="T41" fmla="*/ 90 h 90"/>
                  <a:gd name="T42" fmla="*/ 71 w 92"/>
                  <a:gd name="T43" fmla="*/ 83 h 90"/>
                  <a:gd name="T44" fmla="*/ 84 w 92"/>
                  <a:gd name="T45" fmla="*/ 71 h 90"/>
                  <a:gd name="T46" fmla="*/ 90 w 92"/>
                  <a:gd name="T47" fmla="*/ 54 h 90"/>
                  <a:gd name="T48" fmla="*/ 92 w 92"/>
                  <a:gd name="T49" fmla="*/ 46 h 90"/>
                  <a:gd name="T50" fmla="*/ 92 w 92"/>
                  <a:gd name="T51" fmla="*/ 46 h 90"/>
                  <a:gd name="T52" fmla="*/ 92 w 92"/>
                  <a:gd name="T53" fmla="*/ 46 h 90"/>
                  <a:gd name="T54" fmla="*/ 92 w 92"/>
                  <a:gd name="T55" fmla="*/ 46 h 90"/>
                  <a:gd name="T56" fmla="*/ 92 w 92"/>
                  <a:gd name="T57" fmla="*/ 44 h 90"/>
                  <a:gd name="T58" fmla="*/ 88 w 92"/>
                  <a:gd name="T59" fmla="*/ 27 h 90"/>
                  <a:gd name="T60" fmla="*/ 78 w 92"/>
                  <a:gd name="T61" fmla="*/ 13 h 90"/>
                  <a:gd name="T62" fmla="*/ 63 w 92"/>
                  <a:gd name="T63" fmla="*/ 4 h 90"/>
                  <a:gd name="T64" fmla="*/ 46 w 92"/>
                  <a:gd name="T65" fmla="*/ 0 h 90"/>
                  <a:gd name="T66" fmla="*/ 29 w 92"/>
                  <a:gd name="T67" fmla="*/ 4 h 90"/>
                  <a:gd name="T68" fmla="*/ 13 w 92"/>
                  <a:gd name="T69" fmla="*/ 13 h 90"/>
                  <a:gd name="T70" fmla="*/ 4 w 92"/>
                  <a:gd name="T71" fmla="*/ 27 h 90"/>
                  <a:gd name="T72" fmla="*/ 2 w 92"/>
                  <a:gd name="T73" fmla="*/ 44 h 90"/>
                  <a:gd name="T74" fmla="*/ 4 w 92"/>
                  <a:gd name="T75" fmla="*/ 63 h 90"/>
                  <a:gd name="T76" fmla="*/ 13 w 92"/>
                  <a:gd name="T77" fmla="*/ 77 h 90"/>
                  <a:gd name="T78" fmla="*/ 29 w 92"/>
                  <a:gd name="T79" fmla="*/ 86 h 90"/>
                  <a:gd name="T80" fmla="*/ 46 w 92"/>
                  <a:gd name="T81" fmla="*/ 90 h 90"/>
                  <a:gd name="T82" fmla="*/ 63 w 92"/>
                  <a:gd name="T83" fmla="*/ 86 h 90"/>
                  <a:gd name="T84" fmla="*/ 78 w 92"/>
                  <a:gd name="T85" fmla="*/ 77 h 90"/>
                  <a:gd name="T86" fmla="*/ 88 w 92"/>
                  <a:gd name="T87" fmla="*/ 63 h 90"/>
                  <a:gd name="T88" fmla="*/ 92 w 92"/>
                  <a:gd name="T89" fmla="*/ 44 h 90"/>
                  <a:gd name="T90" fmla="*/ 92 w 92"/>
                  <a:gd name="T91" fmla="*/ 44 h 90"/>
                  <a:gd name="T92" fmla="*/ 92 w 92"/>
                  <a:gd name="T93" fmla="*/ 44 h 90"/>
                  <a:gd name="T94" fmla="*/ 92 w 92"/>
                  <a:gd name="T95" fmla="*/ 44 h 90"/>
                  <a:gd name="T96" fmla="*/ 92 w 92"/>
                  <a:gd name="T97" fmla="*/ 4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2" h="90">
                    <a:moveTo>
                      <a:pt x="92" y="42"/>
                    </a:moveTo>
                    <a:lnTo>
                      <a:pt x="90" y="36"/>
                    </a:lnTo>
                    <a:lnTo>
                      <a:pt x="88" y="27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2" y="54"/>
                    </a:lnTo>
                    <a:lnTo>
                      <a:pt x="4" y="63"/>
                    </a:lnTo>
                    <a:lnTo>
                      <a:pt x="7" y="71"/>
                    </a:lnTo>
                    <a:lnTo>
                      <a:pt x="13" y="77"/>
                    </a:lnTo>
                    <a:lnTo>
                      <a:pt x="21" y="83"/>
                    </a:lnTo>
                    <a:lnTo>
                      <a:pt x="29" y="86"/>
                    </a:lnTo>
                    <a:lnTo>
                      <a:pt x="36" y="90"/>
                    </a:lnTo>
                    <a:lnTo>
                      <a:pt x="46" y="90"/>
                    </a:lnTo>
                    <a:lnTo>
                      <a:pt x="55" y="90"/>
                    </a:lnTo>
                    <a:lnTo>
                      <a:pt x="63" y="86"/>
                    </a:lnTo>
                    <a:lnTo>
                      <a:pt x="71" y="83"/>
                    </a:lnTo>
                    <a:lnTo>
                      <a:pt x="78" y="77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0" y="54"/>
                    </a:lnTo>
                    <a:lnTo>
                      <a:pt x="92" y="48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0" y="36"/>
                    </a:lnTo>
                    <a:lnTo>
                      <a:pt x="88" y="27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9" y="19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2" y="44"/>
                    </a:lnTo>
                    <a:lnTo>
                      <a:pt x="2" y="54"/>
                    </a:lnTo>
                    <a:lnTo>
                      <a:pt x="4" y="63"/>
                    </a:lnTo>
                    <a:lnTo>
                      <a:pt x="9" y="71"/>
                    </a:lnTo>
                    <a:lnTo>
                      <a:pt x="13" y="77"/>
                    </a:lnTo>
                    <a:lnTo>
                      <a:pt x="21" y="83"/>
                    </a:lnTo>
                    <a:lnTo>
                      <a:pt x="29" y="86"/>
                    </a:lnTo>
                    <a:lnTo>
                      <a:pt x="36" y="88"/>
                    </a:lnTo>
                    <a:lnTo>
                      <a:pt x="46" y="90"/>
                    </a:lnTo>
                    <a:lnTo>
                      <a:pt x="55" y="88"/>
                    </a:lnTo>
                    <a:lnTo>
                      <a:pt x="63" y="86"/>
                    </a:lnTo>
                    <a:lnTo>
                      <a:pt x="71" y="83"/>
                    </a:lnTo>
                    <a:lnTo>
                      <a:pt x="78" y="77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0" y="5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2"/>
                    </a:lnTo>
                    <a:close/>
                  </a:path>
                </a:pathLst>
              </a:cu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50" name="Freeform 9179"/>
              <p:cNvSpPr>
                <a:spLocks/>
              </p:cNvSpPr>
              <p:nvPr/>
            </p:nvSpPr>
            <p:spPr bwMode="auto">
              <a:xfrm>
                <a:off x="2008" y="3085"/>
                <a:ext cx="90" cy="90"/>
              </a:xfrm>
              <a:custGeom>
                <a:avLst/>
                <a:gdLst>
                  <a:gd name="T0" fmla="*/ 88 w 90"/>
                  <a:gd name="T1" fmla="*/ 36 h 90"/>
                  <a:gd name="T2" fmla="*/ 82 w 90"/>
                  <a:gd name="T3" fmla="*/ 19 h 90"/>
                  <a:gd name="T4" fmla="*/ 69 w 90"/>
                  <a:gd name="T5" fmla="*/ 8 h 90"/>
                  <a:gd name="T6" fmla="*/ 53 w 90"/>
                  <a:gd name="T7" fmla="*/ 0 h 90"/>
                  <a:gd name="T8" fmla="*/ 34 w 90"/>
                  <a:gd name="T9" fmla="*/ 0 h 90"/>
                  <a:gd name="T10" fmla="*/ 19 w 90"/>
                  <a:gd name="T11" fmla="*/ 8 h 90"/>
                  <a:gd name="T12" fmla="*/ 7 w 90"/>
                  <a:gd name="T13" fmla="*/ 19 h 90"/>
                  <a:gd name="T14" fmla="*/ 0 w 90"/>
                  <a:gd name="T15" fmla="*/ 36 h 90"/>
                  <a:gd name="T16" fmla="*/ 0 w 90"/>
                  <a:gd name="T17" fmla="*/ 54 h 90"/>
                  <a:gd name="T18" fmla="*/ 7 w 90"/>
                  <a:gd name="T19" fmla="*/ 71 h 90"/>
                  <a:gd name="T20" fmla="*/ 19 w 90"/>
                  <a:gd name="T21" fmla="*/ 83 h 90"/>
                  <a:gd name="T22" fmla="*/ 34 w 90"/>
                  <a:gd name="T23" fmla="*/ 88 h 90"/>
                  <a:gd name="T24" fmla="*/ 53 w 90"/>
                  <a:gd name="T25" fmla="*/ 88 h 90"/>
                  <a:gd name="T26" fmla="*/ 69 w 90"/>
                  <a:gd name="T27" fmla="*/ 83 h 90"/>
                  <a:gd name="T28" fmla="*/ 82 w 90"/>
                  <a:gd name="T29" fmla="*/ 71 h 90"/>
                  <a:gd name="T30" fmla="*/ 88 w 90"/>
                  <a:gd name="T31" fmla="*/ 54 h 90"/>
                  <a:gd name="T32" fmla="*/ 88 w 90"/>
                  <a:gd name="T33" fmla="*/ 44 h 90"/>
                  <a:gd name="T34" fmla="*/ 86 w 90"/>
                  <a:gd name="T35" fmla="*/ 27 h 90"/>
                  <a:gd name="T36" fmla="*/ 76 w 90"/>
                  <a:gd name="T37" fmla="*/ 13 h 90"/>
                  <a:gd name="T38" fmla="*/ 61 w 90"/>
                  <a:gd name="T39" fmla="*/ 4 h 90"/>
                  <a:gd name="T40" fmla="*/ 44 w 90"/>
                  <a:gd name="T41" fmla="*/ 0 h 90"/>
                  <a:gd name="T42" fmla="*/ 27 w 90"/>
                  <a:gd name="T43" fmla="*/ 4 h 90"/>
                  <a:gd name="T44" fmla="*/ 13 w 90"/>
                  <a:gd name="T45" fmla="*/ 13 h 90"/>
                  <a:gd name="T46" fmla="*/ 4 w 90"/>
                  <a:gd name="T47" fmla="*/ 27 h 90"/>
                  <a:gd name="T48" fmla="*/ 0 w 90"/>
                  <a:gd name="T49" fmla="*/ 44 h 90"/>
                  <a:gd name="T50" fmla="*/ 4 w 90"/>
                  <a:gd name="T51" fmla="*/ 61 h 90"/>
                  <a:gd name="T52" fmla="*/ 13 w 90"/>
                  <a:gd name="T53" fmla="*/ 77 h 90"/>
                  <a:gd name="T54" fmla="*/ 27 w 90"/>
                  <a:gd name="T55" fmla="*/ 86 h 90"/>
                  <a:gd name="T56" fmla="*/ 44 w 90"/>
                  <a:gd name="T57" fmla="*/ 90 h 90"/>
                  <a:gd name="T58" fmla="*/ 61 w 90"/>
                  <a:gd name="T59" fmla="*/ 86 h 90"/>
                  <a:gd name="T60" fmla="*/ 76 w 90"/>
                  <a:gd name="T61" fmla="*/ 77 h 90"/>
                  <a:gd name="T62" fmla="*/ 86 w 90"/>
                  <a:gd name="T63" fmla="*/ 61 h 90"/>
                  <a:gd name="T64" fmla="*/ 88 w 90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90">
                    <a:moveTo>
                      <a:pt x="90" y="44"/>
                    </a:moveTo>
                    <a:lnTo>
                      <a:pt x="88" y="36"/>
                    </a:lnTo>
                    <a:lnTo>
                      <a:pt x="86" y="27"/>
                    </a:lnTo>
                    <a:lnTo>
                      <a:pt x="82" y="19"/>
                    </a:lnTo>
                    <a:lnTo>
                      <a:pt x="76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1" y="13"/>
                    </a:lnTo>
                    <a:lnTo>
                      <a:pt x="7" y="19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2" y="63"/>
                    </a:lnTo>
                    <a:lnTo>
                      <a:pt x="7" y="71"/>
                    </a:lnTo>
                    <a:lnTo>
                      <a:pt x="11" y="77"/>
                    </a:lnTo>
                    <a:lnTo>
                      <a:pt x="19" y="83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90"/>
                    </a:lnTo>
                    <a:lnTo>
                      <a:pt x="53" y="88"/>
                    </a:lnTo>
                    <a:lnTo>
                      <a:pt x="61" y="86"/>
                    </a:lnTo>
                    <a:lnTo>
                      <a:pt x="69" y="83"/>
                    </a:lnTo>
                    <a:lnTo>
                      <a:pt x="76" y="77"/>
                    </a:lnTo>
                    <a:lnTo>
                      <a:pt x="82" y="71"/>
                    </a:lnTo>
                    <a:lnTo>
                      <a:pt x="86" y="63"/>
                    </a:lnTo>
                    <a:lnTo>
                      <a:pt x="88" y="54"/>
                    </a:lnTo>
                    <a:lnTo>
                      <a:pt x="90" y="44"/>
                    </a:lnTo>
                    <a:lnTo>
                      <a:pt x="88" y="44"/>
                    </a:lnTo>
                    <a:lnTo>
                      <a:pt x="88" y="36"/>
                    </a:lnTo>
                    <a:lnTo>
                      <a:pt x="86" y="27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19" y="83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90"/>
                    </a:lnTo>
                    <a:lnTo>
                      <a:pt x="53" y="88"/>
                    </a:lnTo>
                    <a:lnTo>
                      <a:pt x="61" y="86"/>
                    </a:lnTo>
                    <a:lnTo>
                      <a:pt x="69" y="83"/>
                    </a:lnTo>
                    <a:lnTo>
                      <a:pt x="76" y="77"/>
                    </a:lnTo>
                    <a:lnTo>
                      <a:pt x="80" y="69"/>
                    </a:lnTo>
                    <a:lnTo>
                      <a:pt x="86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90" y="44"/>
                    </a:lnTo>
                    <a:close/>
                  </a:path>
                </a:pathLst>
              </a:custGeom>
              <a:solidFill>
                <a:srgbClr val="FF5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51" name="Freeform 9180"/>
              <p:cNvSpPr>
                <a:spLocks/>
              </p:cNvSpPr>
              <p:nvPr/>
            </p:nvSpPr>
            <p:spPr bwMode="auto">
              <a:xfrm>
                <a:off x="2008" y="3085"/>
                <a:ext cx="88" cy="90"/>
              </a:xfrm>
              <a:custGeom>
                <a:avLst/>
                <a:gdLst>
                  <a:gd name="T0" fmla="*/ 88 w 88"/>
                  <a:gd name="T1" fmla="*/ 36 h 90"/>
                  <a:gd name="T2" fmla="*/ 80 w 88"/>
                  <a:gd name="T3" fmla="*/ 19 h 90"/>
                  <a:gd name="T4" fmla="*/ 69 w 88"/>
                  <a:gd name="T5" fmla="*/ 8 h 90"/>
                  <a:gd name="T6" fmla="*/ 53 w 88"/>
                  <a:gd name="T7" fmla="*/ 2 h 90"/>
                  <a:gd name="T8" fmla="*/ 34 w 88"/>
                  <a:gd name="T9" fmla="*/ 2 h 90"/>
                  <a:gd name="T10" fmla="*/ 19 w 88"/>
                  <a:gd name="T11" fmla="*/ 8 h 90"/>
                  <a:gd name="T12" fmla="*/ 7 w 88"/>
                  <a:gd name="T13" fmla="*/ 19 h 90"/>
                  <a:gd name="T14" fmla="*/ 0 w 88"/>
                  <a:gd name="T15" fmla="*/ 36 h 90"/>
                  <a:gd name="T16" fmla="*/ 0 w 88"/>
                  <a:gd name="T17" fmla="*/ 54 h 90"/>
                  <a:gd name="T18" fmla="*/ 7 w 88"/>
                  <a:gd name="T19" fmla="*/ 69 h 90"/>
                  <a:gd name="T20" fmla="*/ 19 w 88"/>
                  <a:gd name="T21" fmla="*/ 83 h 90"/>
                  <a:gd name="T22" fmla="*/ 34 w 88"/>
                  <a:gd name="T23" fmla="*/ 88 h 90"/>
                  <a:gd name="T24" fmla="*/ 53 w 88"/>
                  <a:gd name="T25" fmla="*/ 88 h 90"/>
                  <a:gd name="T26" fmla="*/ 69 w 88"/>
                  <a:gd name="T27" fmla="*/ 83 h 90"/>
                  <a:gd name="T28" fmla="*/ 80 w 88"/>
                  <a:gd name="T29" fmla="*/ 69 h 90"/>
                  <a:gd name="T30" fmla="*/ 88 w 88"/>
                  <a:gd name="T31" fmla="*/ 54 h 90"/>
                  <a:gd name="T32" fmla="*/ 88 w 88"/>
                  <a:gd name="T33" fmla="*/ 44 h 90"/>
                  <a:gd name="T34" fmla="*/ 84 w 88"/>
                  <a:gd name="T35" fmla="*/ 27 h 90"/>
                  <a:gd name="T36" fmla="*/ 75 w 88"/>
                  <a:gd name="T37" fmla="*/ 13 h 90"/>
                  <a:gd name="T38" fmla="*/ 61 w 88"/>
                  <a:gd name="T39" fmla="*/ 4 h 90"/>
                  <a:gd name="T40" fmla="*/ 44 w 88"/>
                  <a:gd name="T41" fmla="*/ 0 h 90"/>
                  <a:gd name="T42" fmla="*/ 27 w 88"/>
                  <a:gd name="T43" fmla="*/ 4 h 90"/>
                  <a:gd name="T44" fmla="*/ 13 w 88"/>
                  <a:gd name="T45" fmla="*/ 13 h 90"/>
                  <a:gd name="T46" fmla="*/ 4 w 88"/>
                  <a:gd name="T47" fmla="*/ 27 h 90"/>
                  <a:gd name="T48" fmla="*/ 0 w 88"/>
                  <a:gd name="T49" fmla="*/ 44 h 90"/>
                  <a:gd name="T50" fmla="*/ 4 w 88"/>
                  <a:gd name="T51" fmla="*/ 61 h 90"/>
                  <a:gd name="T52" fmla="*/ 13 w 88"/>
                  <a:gd name="T53" fmla="*/ 77 h 90"/>
                  <a:gd name="T54" fmla="*/ 27 w 88"/>
                  <a:gd name="T55" fmla="*/ 86 h 90"/>
                  <a:gd name="T56" fmla="*/ 44 w 88"/>
                  <a:gd name="T57" fmla="*/ 88 h 90"/>
                  <a:gd name="T58" fmla="*/ 61 w 88"/>
                  <a:gd name="T59" fmla="*/ 86 h 90"/>
                  <a:gd name="T60" fmla="*/ 75 w 88"/>
                  <a:gd name="T61" fmla="*/ 77 h 90"/>
                  <a:gd name="T62" fmla="*/ 84 w 88"/>
                  <a:gd name="T63" fmla="*/ 61 h 90"/>
                  <a:gd name="T64" fmla="*/ 88 w 88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90">
                    <a:moveTo>
                      <a:pt x="88" y="44"/>
                    </a:moveTo>
                    <a:lnTo>
                      <a:pt x="88" y="36"/>
                    </a:lnTo>
                    <a:lnTo>
                      <a:pt x="86" y="27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19" y="83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90"/>
                    </a:lnTo>
                    <a:lnTo>
                      <a:pt x="53" y="88"/>
                    </a:lnTo>
                    <a:lnTo>
                      <a:pt x="61" y="86"/>
                    </a:lnTo>
                    <a:lnTo>
                      <a:pt x="69" y="83"/>
                    </a:lnTo>
                    <a:lnTo>
                      <a:pt x="76" y="77"/>
                    </a:lnTo>
                    <a:lnTo>
                      <a:pt x="80" y="69"/>
                    </a:lnTo>
                    <a:lnTo>
                      <a:pt x="86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36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5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19" y="83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6"/>
                    </a:lnTo>
                    <a:lnTo>
                      <a:pt x="69" y="83"/>
                    </a:lnTo>
                    <a:lnTo>
                      <a:pt x="75" y="77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FF55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52" name="Freeform 9181"/>
              <p:cNvSpPr>
                <a:spLocks/>
              </p:cNvSpPr>
              <p:nvPr/>
            </p:nvSpPr>
            <p:spPr bwMode="auto">
              <a:xfrm>
                <a:off x="2008" y="3085"/>
                <a:ext cx="88" cy="88"/>
              </a:xfrm>
              <a:custGeom>
                <a:avLst/>
                <a:gdLst>
                  <a:gd name="T0" fmla="*/ 88 w 88"/>
                  <a:gd name="T1" fmla="*/ 36 h 88"/>
                  <a:gd name="T2" fmla="*/ 80 w 88"/>
                  <a:gd name="T3" fmla="*/ 19 h 88"/>
                  <a:gd name="T4" fmla="*/ 69 w 88"/>
                  <a:gd name="T5" fmla="*/ 8 h 88"/>
                  <a:gd name="T6" fmla="*/ 53 w 88"/>
                  <a:gd name="T7" fmla="*/ 2 h 88"/>
                  <a:gd name="T8" fmla="*/ 34 w 88"/>
                  <a:gd name="T9" fmla="*/ 2 h 88"/>
                  <a:gd name="T10" fmla="*/ 19 w 88"/>
                  <a:gd name="T11" fmla="*/ 8 h 88"/>
                  <a:gd name="T12" fmla="*/ 7 w 88"/>
                  <a:gd name="T13" fmla="*/ 19 h 88"/>
                  <a:gd name="T14" fmla="*/ 0 w 88"/>
                  <a:gd name="T15" fmla="*/ 36 h 88"/>
                  <a:gd name="T16" fmla="*/ 0 w 88"/>
                  <a:gd name="T17" fmla="*/ 54 h 88"/>
                  <a:gd name="T18" fmla="*/ 7 w 88"/>
                  <a:gd name="T19" fmla="*/ 69 h 88"/>
                  <a:gd name="T20" fmla="*/ 19 w 88"/>
                  <a:gd name="T21" fmla="*/ 83 h 88"/>
                  <a:gd name="T22" fmla="*/ 34 w 88"/>
                  <a:gd name="T23" fmla="*/ 88 h 88"/>
                  <a:gd name="T24" fmla="*/ 53 w 88"/>
                  <a:gd name="T25" fmla="*/ 88 h 88"/>
                  <a:gd name="T26" fmla="*/ 69 w 88"/>
                  <a:gd name="T27" fmla="*/ 83 h 88"/>
                  <a:gd name="T28" fmla="*/ 80 w 88"/>
                  <a:gd name="T29" fmla="*/ 69 h 88"/>
                  <a:gd name="T30" fmla="*/ 88 w 88"/>
                  <a:gd name="T31" fmla="*/ 54 h 88"/>
                  <a:gd name="T32" fmla="*/ 88 w 88"/>
                  <a:gd name="T33" fmla="*/ 44 h 88"/>
                  <a:gd name="T34" fmla="*/ 84 w 88"/>
                  <a:gd name="T35" fmla="*/ 27 h 88"/>
                  <a:gd name="T36" fmla="*/ 75 w 88"/>
                  <a:gd name="T37" fmla="*/ 13 h 88"/>
                  <a:gd name="T38" fmla="*/ 61 w 88"/>
                  <a:gd name="T39" fmla="*/ 4 h 88"/>
                  <a:gd name="T40" fmla="*/ 44 w 88"/>
                  <a:gd name="T41" fmla="*/ 2 h 88"/>
                  <a:gd name="T42" fmla="*/ 27 w 88"/>
                  <a:gd name="T43" fmla="*/ 4 h 88"/>
                  <a:gd name="T44" fmla="*/ 13 w 88"/>
                  <a:gd name="T45" fmla="*/ 13 h 88"/>
                  <a:gd name="T46" fmla="*/ 4 w 88"/>
                  <a:gd name="T47" fmla="*/ 27 h 88"/>
                  <a:gd name="T48" fmla="*/ 0 w 88"/>
                  <a:gd name="T49" fmla="*/ 44 h 88"/>
                  <a:gd name="T50" fmla="*/ 4 w 88"/>
                  <a:gd name="T51" fmla="*/ 61 h 88"/>
                  <a:gd name="T52" fmla="*/ 13 w 88"/>
                  <a:gd name="T53" fmla="*/ 77 h 88"/>
                  <a:gd name="T54" fmla="*/ 27 w 88"/>
                  <a:gd name="T55" fmla="*/ 85 h 88"/>
                  <a:gd name="T56" fmla="*/ 44 w 88"/>
                  <a:gd name="T57" fmla="*/ 88 h 88"/>
                  <a:gd name="T58" fmla="*/ 61 w 88"/>
                  <a:gd name="T59" fmla="*/ 85 h 88"/>
                  <a:gd name="T60" fmla="*/ 75 w 88"/>
                  <a:gd name="T61" fmla="*/ 77 h 88"/>
                  <a:gd name="T62" fmla="*/ 84 w 88"/>
                  <a:gd name="T63" fmla="*/ 61 h 88"/>
                  <a:gd name="T64" fmla="*/ 88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8" y="36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5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19" y="83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6"/>
                    </a:lnTo>
                    <a:lnTo>
                      <a:pt x="69" y="83"/>
                    </a:lnTo>
                    <a:lnTo>
                      <a:pt x="75" y="77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36"/>
                    </a:lnTo>
                    <a:lnTo>
                      <a:pt x="84" y="27"/>
                    </a:lnTo>
                    <a:lnTo>
                      <a:pt x="80" y="21"/>
                    </a:lnTo>
                    <a:lnTo>
                      <a:pt x="75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2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5" y="77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FF5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53" name="Freeform 9182"/>
              <p:cNvSpPr>
                <a:spLocks/>
              </p:cNvSpPr>
              <p:nvPr/>
            </p:nvSpPr>
            <p:spPr bwMode="auto">
              <a:xfrm>
                <a:off x="2008" y="3087"/>
                <a:ext cx="88" cy="86"/>
              </a:xfrm>
              <a:custGeom>
                <a:avLst/>
                <a:gdLst>
                  <a:gd name="T0" fmla="*/ 88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3 w 88"/>
                  <a:gd name="T7" fmla="*/ 0 h 86"/>
                  <a:gd name="T8" fmla="*/ 34 w 88"/>
                  <a:gd name="T9" fmla="*/ 0 h 86"/>
                  <a:gd name="T10" fmla="*/ 19 w 88"/>
                  <a:gd name="T11" fmla="*/ 6 h 86"/>
                  <a:gd name="T12" fmla="*/ 7 w 88"/>
                  <a:gd name="T13" fmla="*/ 19 h 86"/>
                  <a:gd name="T14" fmla="*/ 2 w 88"/>
                  <a:gd name="T15" fmla="*/ 34 h 86"/>
                  <a:gd name="T16" fmla="*/ 2 w 88"/>
                  <a:gd name="T17" fmla="*/ 52 h 86"/>
                  <a:gd name="T18" fmla="*/ 7 w 88"/>
                  <a:gd name="T19" fmla="*/ 67 h 86"/>
                  <a:gd name="T20" fmla="*/ 19 w 88"/>
                  <a:gd name="T21" fmla="*/ 79 h 86"/>
                  <a:gd name="T22" fmla="*/ 34 w 88"/>
                  <a:gd name="T23" fmla="*/ 86 h 86"/>
                  <a:gd name="T24" fmla="*/ 53 w 88"/>
                  <a:gd name="T25" fmla="*/ 86 h 86"/>
                  <a:gd name="T26" fmla="*/ 69 w 88"/>
                  <a:gd name="T27" fmla="*/ 79 h 86"/>
                  <a:gd name="T28" fmla="*/ 80 w 88"/>
                  <a:gd name="T29" fmla="*/ 67 h 86"/>
                  <a:gd name="T30" fmla="*/ 88 w 88"/>
                  <a:gd name="T31" fmla="*/ 52 h 86"/>
                  <a:gd name="T32" fmla="*/ 88 w 88"/>
                  <a:gd name="T33" fmla="*/ 42 h 86"/>
                  <a:gd name="T34" fmla="*/ 84 w 88"/>
                  <a:gd name="T35" fmla="*/ 27 h 86"/>
                  <a:gd name="T36" fmla="*/ 75 w 88"/>
                  <a:gd name="T37" fmla="*/ 11 h 86"/>
                  <a:gd name="T38" fmla="*/ 61 w 88"/>
                  <a:gd name="T39" fmla="*/ 4 h 86"/>
                  <a:gd name="T40" fmla="*/ 44 w 88"/>
                  <a:gd name="T41" fmla="*/ 0 h 86"/>
                  <a:gd name="T42" fmla="*/ 27 w 88"/>
                  <a:gd name="T43" fmla="*/ 4 h 86"/>
                  <a:gd name="T44" fmla="*/ 13 w 88"/>
                  <a:gd name="T45" fmla="*/ 11 h 86"/>
                  <a:gd name="T46" fmla="*/ 4 w 88"/>
                  <a:gd name="T47" fmla="*/ 27 h 86"/>
                  <a:gd name="T48" fmla="*/ 0 w 88"/>
                  <a:gd name="T49" fmla="*/ 42 h 86"/>
                  <a:gd name="T50" fmla="*/ 4 w 88"/>
                  <a:gd name="T51" fmla="*/ 59 h 86"/>
                  <a:gd name="T52" fmla="*/ 13 w 88"/>
                  <a:gd name="T53" fmla="*/ 73 h 86"/>
                  <a:gd name="T54" fmla="*/ 27 w 88"/>
                  <a:gd name="T55" fmla="*/ 83 h 86"/>
                  <a:gd name="T56" fmla="*/ 44 w 88"/>
                  <a:gd name="T57" fmla="*/ 86 h 86"/>
                  <a:gd name="T58" fmla="*/ 61 w 88"/>
                  <a:gd name="T59" fmla="*/ 83 h 86"/>
                  <a:gd name="T60" fmla="*/ 75 w 88"/>
                  <a:gd name="T61" fmla="*/ 73 h 86"/>
                  <a:gd name="T62" fmla="*/ 84 w 88"/>
                  <a:gd name="T63" fmla="*/ 59 h 86"/>
                  <a:gd name="T64" fmla="*/ 88 w 88"/>
                  <a:gd name="T65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6">
                    <a:moveTo>
                      <a:pt x="88" y="42"/>
                    </a:moveTo>
                    <a:lnTo>
                      <a:pt x="88" y="34"/>
                    </a:lnTo>
                    <a:lnTo>
                      <a:pt x="84" y="25"/>
                    </a:lnTo>
                    <a:lnTo>
                      <a:pt x="80" y="19"/>
                    </a:lnTo>
                    <a:lnTo>
                      <a:pt x="75" y="11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3" y="11"/>
                    </a:lnTo>
                    <a:lnTo>
                      <a:pt x="7" y="19"/>
                    </a:lnTo>
                    <a:lnTo>
                      <a:pt x="4" y="25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7" y="67"/>
                    </a:lnTo>
                    <a:lnTo>
                      <a:pt x="13" y="75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4" y="86"/>
                    </a:lnTo>
                    <a:lnTo>
                      <a:pt x="44" y="86"/>
                    </a:lnTo>
                    <a:lnTo>
                      <a:pt x="53" y="86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5" y="75"/>
                    </a:lnTo>
                    <a:lnTo>
                      <a:pt x="80" y="67"/>
                    </a:lnTo>
                    <a:lnTo>
                      <a:pt x="84" y="59"/>
                    </a:lnTo>
                    <a:lnTo>
                      <a:pt x="88" y="52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5" y="11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1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7" y="67"/>
                    </a:lnTo>
                    <a:lnTo>
                      <a:pt x="13" y="73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6"/>
                    </a:lnTo>
                    <a:lnTo>
                      <a:pt x="44" y="86"/>
                    </a:lnTo>
                    <a:lnTo>
                      <a:pt x="53" y="86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5" y="73"/>
                    </a:lnTo>
                    <a:lnTo>
                      <a:pt x="80" y="67"/>
                    </a:lnTo>
                    <a:lnTo>
                      <a:pt x="84" y="59"/>
                    </a:lnTo>
                    <a:lnTo>
                      <a:pt x="86" y="52"/>
                    </a:lnTo>
                    <a:lnTo>
                      <a:pt x="88" y="42"/>
                    </a:lnTo>
                    <a:lnTo>
                      <a:pt x="88" y="42"/>
                    </a:lnTo>
                    <a:close/>
                  </a:path>
                </a:pathLst>
              </a:cu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54" name="Freeform 9183"/>
              <p:cNvSpPr>
                <a:spLocks/>
              </p:cNvSpPr>
              <p:nvPr/>
            </p:nvSpPr>
            <p:spPr bwMode="auto">
              <a:xfrm>
                <a:off x="2008" y="3087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8 h 86"/>
                  <a:gd name="T6" fmla="*/ 53 w 88"/>
                  <a:gd name="T7" fmla="*/ 0 h 86"/>
                  <a:gd name="T8" fmla="*/ 36 w 88"/>
                  <a:gd name="T9" fmla="*/ 0 h 86"/>
                  <a:gd name="T10" fmla="*/ 19 w 88"/>
                  <a:gd name="T11" fmla="*/ 8 h 86"/>
                  <a:gd name="T12" fmla="*/ 7 w 88"/>
                  <a:gd name="T13" fmla="*/ 19 h 86"/>
                  <a:gd name="T14" fmla="*/ 2 w 88"/>
                  <a:gd name="T15" fmla="*/ 34 h 86"/>
                  <a:gd name="T16" fmla="*/ 2 w 88"/>
                  <a:gd name="T17" fmla="*/ 52 h 86"/>
                  <a:gd name="T18" fmla="*/ 7 w 88"/>
                  <a:gd name="T19" fmla="*/ 67 h 86"/>
                  <a:gd name="T20" fmla="*/ 19 w 88"/>
                  <a:gd name="T21" fmla="*/ 79 h 86"/>
                  <a:gd name="T22" fmla="*/ 36 w 88"/>
                  <a:gd name="T23" fmla="*/ 86 h 86"/>
                  <a:gd name="T24" fmla="*/ 53 w 88"/>
                  <a:gd name="T25" fmla="*/ 86 h 86"/>
                  <a:gd name="T26" fmla="*/ 69 w 88"/>
                  <a:gd name="T27" fmla="*/ 79 h 86"/>
                  <a:gd name="T28" fmla="*/ 80 w 88"/>
                  <a:gd name="T29" fmla="*/ 67 h 86"/>
                  <a:gd name="T30" fmla="*/ 86 w 88"/>
                  <a:gd name="T31" fmla="*/ 52 h 86"/>
                  <a:gd name="T32" fmla="*/ 88 w 88"/>
                  <a:gd name="T33" fmla="*/ 42 h 86"/>
                  <a:gd name="T34" fmla="*/ 84 w 88"/>
                  <a:gd name="T35" fmla="*/ 27 h 86"/>
                  <a:gd name="T36" fmla="*/ 75 w 88"/>
                  <a:gd name="T37" fmla="*/ 13 h 86"/>
                  <a:gd name="T38" fmla="*/ 61 w 88"/>
                  <a:gd name="T39" fmla="*/ 4 h 86"/>
                  <a:gd name="T40" fmla="*/ 44 w 88"/>
                  <a:gd name="T41" fmla="*/ 0 h 86"/>
                  <a:gd name="T42" fmla="*/ 27 w 88"/>
                  <a:gd name="T43" fmla="*/ 4 h 86"/>
                  <a:gd name="T44" fmla="*/ 13 w 88"/>
                  <a:gd name="T45" fmla="*/ 13 h 86"/>
                  <a:gd name="T46" fmla="*/ 4 w 88"/>
                  <a:gd name="T47" fmla="*/ 27 h 86"/>
                  <a:gd name="T48" fmla="*/ 2 w 88"/>
                  <a:gd name="T49" fmla="*/ 42 h 86"/>
                  <a:gd name="T50" fmla="*/ 4 w 88"/>
                  <a:gd name="T51" fmla="*/ 59 h 86"/>
                  <a:gd name="T52" fmla="*/ 13 w 88"/>
                  <a:gd name="T53" fmla="*/ 73 h 86"/>
                  <a:gd name="T54" fmla="*/ 27 w 88"/>
                  <a:gd name="T55" fmla="*/ 83 h 86"/>
                  <a:gd name="T56" fmla="*/ 44 w 88"/>
                  <a:gd name="T57" fmla="*/ 86 h 86"/>
                  <a:gd name="T58" fmla="*/ 61 w 88"/>
                  <a:gd name="T59" fmla="*/ 83 h 86"/>
                  <a:gd name="T60" fmla="*/ 75 w 88"/>
                  <a:gd name="T61" fmla="*/ 73 h 86"/>
                  <a:gd name="T62" fmla="*/ 84 w 88"/>
                  <a:gd name="T63" fmla="*/ 59 h 86"/>
                  <a:gd name="T64" fmla="*/ 88 w 88"/>
                  <a:gd name="T65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6">
                    <a:moveTo>
                      <a:pt x="88" y="42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5" y="11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1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7" y="67"/>
                    </a:lnTo>
                    <a:lnTo>
                      <a:pt x="13" y="73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6"/>
                    </a:lnTo>
                    <a:lnTo>
                      <a:pt x="44" y="86"/>
                    </a:lnTo>
                    <a:lnTo>
                      <a:pt x="53" y="86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5" y="73"/>
                    </a:lnTo>
                    <a:lnTo>
                      <a:pt x="80" y="67"/>
                    </a:lnTo>
                    <a:lnTo>
                      <a:pt x="84" y="59"/>
                    </a:lnTo>
                    <a:lnTo>
                      <a:pt x="86" y="52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5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7" y="67"/>
                    </a:lnTo>
                    <a:lnTo>
                      <a:pt x="13" y="73"/>
                    </a:lnTo>
                    <a:lnTo>
                      <a:pt x="21" y="79"/>
                    </a:lnTo>
                    <a:lnTo>
                      <a:pt x="27" y="83"/>
                    </a:lnTo>
                    <a:lnTo>
                      <a:pt x="36" y="84"/>
                    </a:lnTo>
                    <a:lnTo>
                      <a:pt x="44" y="86"/>
                    </a:lnTo>
                    <a:lnTo>
                      <a:pt x="53" y="84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5" y="73"/>
                    </a:lnTo>
                    <a:lnTo>
                      <a:pt x="80" y="67"/>
                    </a:lnTo>
                    <a:lnTo>
                      <a:pt x="84" y="59"/>
                    </a:lnTo>
                    <a:lnTo>
                      <a:pt x="86" y="52"/>
                    </a:lnTo>
                    <a:lnTo>
                      <a:pt x="88" y="42"/>
                    </a:lnTo>
                    <a:lnTo>
                      <a:pt x="88" y="42"/>
                    </a:lnTo>
                    <a:close/>
                  </a:path>
                </a:pathLst>
              </a:cu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55" name="Freeform 9184"/>
              <p:cNvSpPr>
                <a:spLocks/>
              </p:cNvSpPr>
              <p:nvPr/>
            </p:nvSpPr>
            <p:spPr bwMode="auto">
              <a:xfrm>
                <a:off x="2010" y="3087"/>
                <a:ext cx="86" cy="86"/>
              </a:xfrm>
              <a:custGeom>
                <a:avLst/>
                <a:gdLst>
                  <a:gd name="T0" fmla="*/ 84 w 86"/>
                  <a:gd name="T1" fmla="*/ 34 h 86"/>
                  <a:gd name="T2" fmla="*/ 78 w 86"/>
                  <a:gd name="T3" fmla="*/ 19 h 86"/>
                  <a:gd name="T4" fmla="*/ 67 w 86"/>
                  <a:gd name="T5" fmla="*/ 8 h 86"/>
                  <a:gd name="T6" fmla="*/ 51 w 86"/>
                  <a:gd name="T7" fmla="*/ 0 h 86"/>
                  <a:gd name="T8" fmla="*/ 34 w 86"/>
                  <a:gd name="T9" fmla="*/ 0 h 86"/>
                  <a:gd name="T10" fmla="*/ 19 w 86"/>
                  <a:gd name="T11" fmla="*/ 8 h 86"/>
                  <a:gd name="T12" fmla="*/ 5 w 86"/>
                  <a:gd name="T13" fmla="*/ 19 h 86"/>
                  <a:gd name="T14" fmla="*/ 0 w 86"/>
                  <a:gd name="T15" fmla="*/ 34 h 86"/>
                  <a:gd name="T16" fmla="*/ 0 w 86"/>
                  <a:gd name="T17" fmla="*/ 52 h 86"/>
                  <a:gd name="T18" fmla="*/ 5 w 86"/>
                  <a:gd name="T19" fmla="*/ 67 h 86"/>
                  <a:gd name="T20" fmla="*/ 19 w 86"/>
                  <a:gd name="T21" fmla="*/ 79 h 86"/>
                  <a:gd name="T22" fmla="*/ 34 w 86"/>
                  <a:gd name="T23" fmla="*/ 84 h 86"/>
                  <a:gd name="T24" fmla="*/ 51 w 86"/>
                  <a:gd name="T25" fmla="*/ 84 h 86"/>
                  <a:gd name="T26" fmla="*/ 67 w 86"/>
                  <a:gd name="T27" fmla="*/ 79 h 86"/>
                  <a:gd name="T28" fmla="*/ 78 w 86"/>
                  <a:gd name="T29" fmla="*/ 67 h 86"/>
                  <a:gd name="T30" fmla="*/ 84 w 86"/>
                  <a:gd name="T31" fmla="*/ 52 h 86"/>
                  <a:gd name="T32" fmla="*/ 84 w 86"/>
                  <a:gd name="T33" fmla="*/ 42 h 86"/>
                  <a:gd name="T34" fmla="*/ 82 w 86"/>
                  <a:gd name="T35" fmla="*/ 27 h 86"/>
                  <a:gd name="T36" fmla="*/ 73 w 86"/>
                  <a:gd name="T37" fmla="*/ 13 h 86"/>
                  <a:gd name="T38" fmla="*/ 59 w 86"/>
                  <a:gd name="T39" fmla="*/ 4 h 86"/>
                  <a:gd name="T40" fmla="*/ 42 w 86"/>
                  <a:gd name="T41" fmla="*/ 0 h 86"/>
                  <a:gd name="T42" fmla="*/ 25 w 86"/>
                  <a:gd name="T43" fmla="*/ 4 h 86"/>
                  <a:gd name="T44" fmla="*/ 11 w 86"/>
                  <a:gd name="T45" fmla="*/ 13 h 86"/>
                  <a:gd name="T46" fmla="*/ 3 w 86"/>
                  <a:gd name="T47" fmla="*/ 27 h 86"/>
                  <a:gd name="T48" fmla="*/ 0 w 86"/>
                  <a:gd name="T49" fmla="*/ 42 h 86"/>
                  <a:gd name="T50" fmla="*/ 3 w 86"/>
                  <a:gd name="T51" fmla="*/ 59 h 86"/>
                  <a:gd name="T52" fmla="*/ 11 w 86"/>
                  <a:gd name="T53" fmla="*/ 73 h 86"/>
                  <a:gd name="T54" fmla="*/ 25 w 86"/>
                  <a:gd name="T55" fmla="*/ 83 h 86"/>
                  <a:gd name="T56" fmla="*/ 42 w 86"/>
                  <a:gd name="T57" fmla="*/ 86 h 86"/>
                  <a:gd name="T58" fmla="*/ 59 w 86"/>
                  <a:gd name="T59" fmla="*/ 83 h 86"/>
                  <a:gd name="T60" fmla="*/ 73 w 86"/>
                  <a:gd name="T61" fmla="*/ 73 h 86"/>
                  <a:gd name="T62" fmla="*/ 82 w 86"/>
                  <a:gd name="T63" fmla="*/ 59 h 86"/>
                  <a:gd name="T64" fmla="*/ 84 w 86"/>
                  <a:gd name="T65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86">
                    <a:moveTo>
                      <a:pt x="86" y="42"/>
                    </a:moveTo>
                    <a:lnTo>
                      <a:pt x="84" y="34"/>
                    </a:lnTo>
                    <a:lnTo>
                      <a:pt x="82" y="27"/>
                    </a:lnTo>
                    <a:lnTo>
                      <a:pt x="78" y="19"/>
                    </a:lnTo>
                    <a:lnTo>
                      <a:pt x="73" y="13"/>
                    </a:lnTo>
                    <a:lnTo>
                      <a:pt x="67" y="8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2" y="59"/>
                    </a:lnTo>
                    <a:lnTo>
                      <a:pt x="5" y="67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3"/>
                    </a:lnTo>
                    <a:lnTo>
                      <a:pt x="34" y="84"/>
                    </a:lnTo>
                    <a:lnTo>
                      <a:pt x="42" y="86"/>
                    </a:lnTo>
                    <a:lnTo>
                      <a:pt x="51" y="84"/>
                    </a:lnTo>
                    <a:lnTo>
                      <a:pt x="59" y="83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8" y="67"/>
                    </a:lnTo>
                    <a:lnTo>
                      <a:pt x="82" y="59"/>
                    </a:lnTo>
                    <a:lnTo>
                      <a:pt x="84" y="52"/>
                    </a:lnTo>
                    <a:lnTo>
                      <a:pt x="86" y="42"/>
                    </a:lnTo>
                    <a:lnTo>
                      <a:pt x="84" y="42"/>
                    </a:lnTo>
                    <a:lnTo>
                      <a:pt x="84" y="34"/>
                    </a:lnTo>
                    <a:lnTo>
                      <a:pt x="82" y="27"/>
                    </a:lnTo>
                    <a:lnTo>
                      <a:pt x="78" y="19"/>
                    </a:lnTo>
                    <a:lnTo>
                      <a:pt x="73" y="13"/>
                    </a:lnTo>
                    <a:lnTo>
                      <a:pt x="67" y="8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1" y="13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3" y="59"/>
                    </a:lnTo>
                    <a:lnTo>
                      <a:pt x="7" y="67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3"/>
                    </a:lnTo>
                    <a:lnTo>
                      <a:pt x="34" y="84"/>
                    </a:lnTo>
                    <a:lnTo>
                      <a:pt x="42" y="86"/>
                    </a:lnTo>
                    <a:lnTo>
                      <a:pt x="51" y="84"/>
                    </a:lnTo>
                    <a:lnTo>
                      <a:pt x="59" y="83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8" y="67"/>
                    </a:lnTo>
                    <a:lnTo>
                      <a:pt x="82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F58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56" name="Freeform 9185"/>
              <p:cNvSpPr>
                <a:spLocks/>
              </p:cNvSpPr>
              <p:nvPr/>
            </p:nvSpPr>
            <p:spPr bwMode="auto">
              <a:xfrm>
                <a:off x="2010" y="3087"/>
                <a:ext cx="84" cy="86"/>
              </a:xfrm>
              <a:custGeom>
                <a:avLst/>
                <a:gdLst>
                  <a:gd name="T0" fmla="*/ 84 w 84"/>
                  <a:gd name="T1" fmla="*/ 34 h 86"/>
                  <a:gd name="T2" fmla="*/ 78 w 84"/>
                  <a:gd name="T3" fmla="*/ 19 h 86"/>
                  <a:gd name="T4" fmla="*/ 67 w 84"/>
                  <a:gd name="T5" fmla="*/ 8 h 86"/>
                  <a:gd name="T6" fmla="*/ 51 w 84"/>
                  <a:gd name="T7" fmla="*/ 2 h 86"/>
                  <a:gd name="T8" fmla="*/ 34 w 84"/>
                  <a:gd name="T9" fmla="*/ 2 h 86"/>
                  <a:gd name="T10" fmla="*/ 19 w 84"/>
                  <a:gd name="T11" fmla="*/ 8 h 86"/>
                  <a:gd name="T12" fmla="*/ 7 w 84"/>
                  <a:gd name="T13" fmla="*/ 19 h 86"/>
                  <a:gd name="T14" fmla="*/ 0 w 84"/>
                  <a:gd name="T15" fmla="*/ 34 h 86"/>
                  <a:gd name="T16" fmla="*/ 0 w 84"/>
                  <a:gd name="T17" fmla="*/ 52 h 86"/>
                  <a:gd name="T18" fmla="*/ 7 w 84"/>
                  <a:gd name="T19" fmla="*/ 67 h 86"/>
                  <a:gd name="T20" fmla="*/ 19 w 84"/>
                  <a:gd name="T21" fmla="*/ 79 h 86"/>
                  <a:gd name="T22" fmla="*/ 34 w 84"/>
                  <a:gd name="T23" fmla="*/ 84 h 86"/>
                  <a:gd name="T24" fmla="*/ 51 w 84"/>
                  <a:gd name="T25" fmla="*/ 84 h 86"/>
                  <a:gd name="T26" fmla="*/ 67 w 84"/>
                  <a:gd name="T27" fmla="*/ 79 h 86"/>
                  <a:gd name="T28" fmla="*/ 78 w 84"/>
                  <a:gd name="T29" fmla="*/ 67 h 86"/>
                  <a:gd name="T30" fmla="*/ 84 w 84"/>
                  <a:gd name="T31" fmla="*/ 52 h 86"/>
                  <a:gd name="T32" fmla="*/ 84 w 84"/>
                  <a:gd name="T33" fmla="*/ 42 h 86"/>
                  <a:gd name="T34" fmla="*/ 80 w 84"/>
                  <a:gd name="T35" fmla="*/ 27 h 86"/>
                  <a:gd name="T36" fmla="*/ 73 w 84"/>
                  <a:gd name="T37" fmla="*/ 13 h 86"/>
                  <a:gd name="T38" fmla="*/ 59 w 84"/>
                  <a:gd name="T39" fmla="*/ 4 h 86"/>
                  <a:gd name="T40" fmla="*/ 42 w 84"/>
                  <a:gd name="T41" fmla="*/ 0 h 86"/>
                  <a:gd name="T42" fmla="*/ 26 w 84"/>
                  <a:gd name="T43" fmla="*/ 4 h 86"/>
                  <a:gd name="T44" fmla="*/ 11 w 84"/>
                  <a:gd name="T45" fmla="*/ 13 h 86"/>
                  <a:gd name="T46" fmla="*/ 3 w 84"/>
                  <a:gd name="T47" fmla="*/ 27 h 86"/>
                  <a:gd name="T48" fmla="*/ 0 w 84"/>
                  <a:gd name="T49" fmla="*/ 42 h 86"/>
                  <a:gd name="T50" fmla="*/ 3 w 84"/>
                  <a:gd name="T51" fmla="*/ 59 h 86"/>
                  <a:gd name="T52" fmla="*/ 11 w 84"/>
                  <a:gd name="T53" fmla="*/ 73 h 86"/>
                  <a:gd name="T54" fmla="*/ 26 w 84"/>
                  <a:gd name="T55" fmla="*/ 83 h 86"/>
                  <a:gd name="T56" fmla="*/ 42 w 84"/>
                  <a:gd name="T57" fmla="*/ 84 h 86"/>
                  <a:gd name="T58" fmla="*/ 59 w 84"/>
                  <a:gd name="T59" fmla="*/ 83 h 86"/>
                  <a:gd name="T60" fmla="*/ 73 w 84"/>
                  <a:gd name="T61" fmla="*/ 73 h 86"/>
                  <a:gd name="T62" fmla="*/ 80 w 84"/>
                  <a:gd name="T63" fmla="*/ 59 h 86"/>
                  <a:gd name="T64" fmla="*/ 84 w 84"/>
                  <a:gd name="T65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6">
                    <a:moveTo>
                      <a:pt x="84" y="42"/>
                    </a:moveTo>
                    <a:lnTo>
                      <a:pt x="84" y="34"/>
                    </a:lnTo>
                    <a:lnTo>
                      <a:pt x="82" y="27"/>
                    </a:lnTo>
                    <a:lnTo>
                      <a:pt x="78" y="19"/>
                    </a:lnTo>
                    <a:lnTo>
                      <a:pt x="73" y="13"/>
                    </a:lnTo>
                    <a:lnTo>
                      <a:pt x="67" y="8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1" y="13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3" y="59"/>
                    </a:lnTo>
                    <a:lnTo>
                      <a:pt x="7" y="67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3"/>
                    </a:lnTo>
                    <a:lnTo>
                      <a:pt x="34" y="84"/>
                    </a:lnTo>
                    <a:lnTo>
                      <a:pt x="42" y="86"/>
                    </a:lnTo>
                    <a:lnTo>
                      <a:pt x="51" y="84"/>
                    </a:lnTo>
                    <a:lnTo>
                      <a:pt x="59" y="83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8" y="67"/>
                    </a:lnTo>
                    <a:lnTo>
                      <a:pt x="82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4" y="34"/>
                    </a:lnTo>
                    <a:lnTo>
                      <a:pt x="80" y="27"/>
                    </a:lnTo>
                    <a:lnTo>
                      <a:pt x="76" y="19"/>
                    </a:lnTo>
                    <a:lnTo>
                      <a:pt x="73" y="13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1" y="13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3" y="59"/>
                    </a:lnTo>
                    <a:lnTo>
                      <a:pt x="7" y="67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6" y="83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1" y="84"/>
                    </a:lnTo>
                    <a:lnTo>
                      <a:pt x="59" y="83"/>
                    </a:lnTo>
                    <a:lnTo>
                      <a:pt x="65" y="79"/>
                    </a:lnTo>
                    <a:lnTo>
                      <a:pt x="73" y="73"/>
                    </a:lnTo>
                    <a:lnTo>
                      <a:pt x="76" y="67"/>
                    </a:lnTo>
                    <a:lnTo>
                      <a:pt x="80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FF5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57" name="Freeform 9186"/>
              <p:cNvSpPr>
                <a:spLocks/>
              </p:cNvSpPr>
              <p:nvPr/>
            </p:nvSpPr>
            <p:spPr bwMode="auto">
              <a:xfrm>
                <a:off x="2010" y="3087"/>
                <a:ext cx="84" cy="84"/>
              </a:xfrm>
              <a:custGeom>
                <a:avLst/>
                <a:gdLst>
                  <a:gd name="T0" fmla="*/ 84 w 84"/>
                  <a:gd name="T1" fmla="*/ 34 h 84"/>
                  <a:gd name="T2" fmla="*/ 76 w 84"/>
                  <a:gd name="T3" fmla="*/ 19 h 84"/>
                  <a:gd name="T4" fmla="*/ 65 w 84"/>
                  <a:gd name="T5" fmla="*/ 8 h 84"/>
                  <a:gd name="T6" fmla="*/ 51 w 84"/>
                  <a:gd name="T7" fmla="*/ 2 h 84"/>
                  <a:gd name="T8" fmla="*/ 34 w 84"/>
                  <a:gd name="T9" fmla="*/ 2 h 84"/>
                  <a:gd name="T10" fmla="*/ 19 w 84"/>
                  <a:gd name="T11" fmla="*/ 8 h 84"/>
                  <a:gd name="T12" fmla="*/ 7 w 84"/>
                  <a:gd name="T13" fmla="*/ 19 h 84"/>
                  <a:gd name="T14" fmla="*/ 0 w 84"/>
                  <a:gd name="T15" fmla="*/ 34 h 84"/>
                  <a:gd name="T16" fmla="*/ 0 w 84"/>
                  <a:gd name="T17" fmla="*/ 52 h 84"/>
                  <a:gd name="T18" fmla="*/ 7 w 84"/>
                  <a:gd name="T19" fmla="*/ 67 h 84"/>
                  <a:gd name="T20" fmla="*/ 19 w 84"/>
                  <a:gd name="T21" fmla="*/ 79 h 84"/>
                  <a:gd name="T22" fmla="*/ 34 w 84"/>
                  <a:gd name="T23" fmla="*/ 84 h 84"/>
                  <a:gd name="T24" fmla="*/ 51 w 84"/>
                  <a:gd name="T25" fmla="*/ 84 h 84"/>
                  <a:gd name="T26" fmla="*/ 65 w 84"/>
                  <a:gd name="T27" fmla="*/ 79 h 84"/>
                  <a:gd name="T28" fmla="*/ 76 w 84"/>
                  <a:gd name="T29" fmla="*/ 67 h 84"/>
                  <a:gd name="T30" fmla="*/ 84 w 84"/>
                  <a:gd name="T31" fmla="*/ 52 h 84"/>
                  <a:gd name="T32" fmla="*/ 84 w 84"/>
                  <a:gd name="T33" fmla="*/ 42 h 84"/>
                  <a:gd name="T34" fmla="*/ 80 w 84"/>
                  <a:gd name="T35" fmla="*/ 27 h 84"/>
                  <a:gd name="T36" fmla="*/ 73 w 84"/>
                  <a:gd name="T37" fmla="*/ 13 h 84"/>
                  <a:gd name="T38" fmla="*/ 59 w 84"/>
                  <a:gd name="T39" fmla="*/ 4 h 84"/>
                  <a:gd name="T40" fmla="*/ 42 w 84"/>
                  <a:gd name="T41" fmla="*/ 2 h 84"/>
                  <a:gd name="T42" fmla="*/ 26 w 84"/>
                  <a:gd name="T43" fmla="*/ 4 h 84"/>
                  <a:gd name="T44" fmla="*/ 13 w 84"/>
                  <a:gd name="T45" fmla="*/ 13 h 84"/>
                  <a:gd name="T46" fmla="*/ 3 w 84"/>
                  <a:gd name="T47" fmla="*/ 27 h 84"/>
                  <a:gd name="T48" fmla="*/ 0 w 84"/>
                  <a:gd name="T49" fmla="*/ 42 h 84"/>
                  <a:gd name="T50" fmla="*/ 3 w 84"/>
                  <a:gd name="T51" fmla="*/ 59 h 84"/>
                  <a:gd name="T52" fmla="*/ 13 w 84"/>
                  <a:gd name="T53" fmla="*/ 73 h 84"/>
                  <a:gd name="T54" fmla="*/ 26 w 84"/>
                  <a:gd name="T55" fmla="*/ 83 h 84"/>
                  <a:gd name="T56" fmla="*/ 42 w 84"/>
                  <a:gd name="T57" fmla="*/ 84 h 84"/>
                  <a:gd name="T58" fmla="*/ 59 w 84"/>
                  <a:gd name="T59" fmla="*/ 83 h 84"/>
                  <a:gd name="T60" fmla="*/ 73 w 84"/>
                  <a:gd name="T61" fmla="*/ 73 h 84"/>
                  <a:gd name="T62" fmla="*/ 80 w 84"/>
                  <a:gd name="T63" fmla="*/ 59 h 84"/>
                  <a:gd name="T64" fmla="*/ 84 w 84"/>
                  <a:gd name="T65" fmla="*/ 4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4">
                    <a:moveTo>
                      <a:pt x="84" y="42"/>
                    </a:moveTo>
                    <a:lnTo>
                      <a:pt x="84" y="34"/>
                    </a:lnTo>
                    <a:lnTo>
                      <a:pt x="80" y="27"/>
                    </a:lnTo>
                    <a:lnTo>
                      <a:pt x="76" y="19"/>
                    </a:lnTo>
                    <a:lnTo>
                      <a:pt x="73" y="13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1" y="13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3" y="59"/>
                    </a:lnTo>
                    <a:lnTo>
                      <a:pt x="7" y="67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6" y="83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1" y="84"/>
                    </a:lnTo>
                    <a:lnTo>
                      <a:pt x="59" y="83"/>
                    </a:lnTo>
                    <a:lnTo>
                      <a:pt x="65" y="79"/>
                    </a:lnTo>
                    <a:lnTo>
                      <a:pt x="73" y="73"/>
                    </a:lnTo>
                    <a:lnTo>
                      <a:pt x="76" y="67"/>
                    </a:lnTo>
                    <a:lnTo>
                      <a:pt x="80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4" y="34"/>
                    </a:lnTo>
                    <a:lnTo>
                      <a:pt x="80" y="27"/>
                    </a:lnTo>
                    <a:lnTo>
                      <a:pt x="76" y="19"/>
                    </a:lnTo>
                    <a:lnTo>
                      <a:pt x="73" y="13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2" y="2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3" y="59"/>
                    </a:lnTo>
                    <a:lnTo>
                      <a:pt x="7" y="67"/>
                    </a:lnTo>
                    <a:lnTo>
                      <a:pt x="13" y="73"/>
                    </a:lnTo>
                    <a:lnTo>
                      <a:pt x="19" y="79"/>
                    </a:lnTo>
                    <a:lnTo>
                      <a:pt x="26" y="83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1" y="84"/>
                    </a:lnTo>
                    <a:lnTo>
                      <a:pt x="59" y="83"/>
                    </a:lnTo>
                    <a:lnTo>
                      <a:pt x="65" y="79"/>
                    </a:lnTo>
                    <a:lnTo>
                      <a:pt x="73" y="73"/>
                    </a:lnTo>
                    <a:lnTo>
                      <a:pt x="76" y="67"/>
                    </a:lnTo>
                    <a:lnTo>
                      <a:pt x="80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FF5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58" name="Freeform 9187"/>
              <p:cNvSpPr>
                <a:spLocks/>
              </p:cNvSpPr>
              <p:nvPr/>
            </p:nvSpPr>
            <p:spPr bwMode="auto">
              <a:xfrm>
                <a:off x="2010" y="3089"/>
                <a:ext cx="84" cy="82"/>
              </a:xfrm>
              <a:custGeom>
                <a:avLst/>
                <a:gdLst>
                  <a:gd name="T0" fmla="*/ 84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1 w 84"/>
                  <a:gd name="T7" fmla="*/ 0 h 82"/>
                  <a:gd name="T8" fmla="*/ 34 w 84"/>
                  <a:gd name="T9" fmla="*/ 0 h 82"/>
                  <a:gd name="T10" fmla="*/ 19 w 84"/>
                  <a:gd name="T11" fmla="*/ 6 h 82"/>
                  <a:gd name="T12" fmla="*/ 7 w 84"/>
                  <a:gd name="T13" fmla="*/ 17 h 82"/>
                  <a:gd name="T14" fmla="*/ 2 w 84"/>
                  <a:gd name="T15" fmla="*/ 32 h 82"/>
                  <a:gd name="T16" fmla="*/ 2 w 84"/>
                  <a:gd name="T17" fmla="*/ 50 h 82"/>
                  <a:gd name="T18" fmla="*/ 7 w 84"/>
                  <a:gd name="T19" fmla="*/ 65 h 82"/>
                  <a:gd name="T20" fmla="*/ 19 w 84"/>
                  <a:gd name="T21" fmla="*/ 77 h 82"/>
                  <a:gd name="T22" fmla="*/ 34 w 84"/>
                  <a:gd name="T23" fmla="*/ 82 h 82"/>
                  <a:gd name="T24" fmla="*/ 51 w 84"/>
                  <a:gd name="T25" fmla="*/ 82 h 82"/>
                  <a:gd name="T26" fmla="*/ 65 w 84"/>
                  <a:gd name="T27" fmla="*/ 77 h 82"/>
                  <a:gd name="T28" fmla="*/ 76 w 84"/>
                  <a:gd name="T29" fmla="*/ 65 h 82"/>
                  <a:gd name="T30" fmla="*/ 84 w 84"/>
                  <a:gd name="T31" fmla="*/ 50 h 82"/>
                  <a:gd name="T32" fmla="*/ 84 w 84"/>
                  <a:gd name="T33" fmla="*/ 40 h 82"/>
                  <a:gd name="T34" fmla="*/ 80 w 84"/>
                  <a:gd name="T35" fmla="*/ 25 h 82"/>
                  <a:gd name="T36" fmla="*/ 71 w 84"/>
                  <a:gd name="T37" fmla="*/ 11 h 82"/>
                  <a:gd name="T38" fmla="*/ 59 w 84"/>
                  <a:gd name="T39" fmla="*/ 2 h 82"/>
                  <a:gd name="T40" fmla="*/ 42 w 84"/>
                  <a:gd name="T41" fmla="*/ 0 h 82"/>
                  <a:gd name="T42" fmla="*/ 26 w 84"/>
                  <a:gd name="T43" fmla="*/ 2 h 82"/>
                  <a:gd name="T44" fmla="*/ 13 w 84"/>
                  <a:gd name="T45" fmla="*/ 11 h 82"/>
                  <a:gd name="T46" fmla="*/ 3 w 84"/>
                  <a:gd name="T47" fmla="*/ 25 h 82"/>
                  <a:gd name="T48" fmla="*/ 0 w 84"/>
                  <a:gd name="T49" fmla="*/ 40 h 82"/>
                  <a:gd name="T50" fmla="*/ 3 w 84"/>
                  <a:gd name="T51" fmla="*/ 57 h 82"/>
                  <a:gd name="T52" fmla="*/ 13 w 84"/>
                  <a:gd name="T53" fmla="*/ 71 h 82"/>
                  <a:gd name="T54" fmla="*/ 26 w 84"/>
                  <a:gd name="T55" fmla="*/ 79 h 82"/>
                  <a:gd name="T56" fmla="*/ 42 w 84"/>
                  <a:gd name="T57" fmla="*/ 82 h 82"/>
                  <a:gd name="T58" fmla="*/ 59 w 84"/>
                  <a:gd name="T59" fmla="*/ 79 h 82"/>
                  <a:gd name="T60" fmla="*/ 71 w 84"/>
                  <a:gd name="T61" fmla="*/ 71 h 82"/>
                  <a:gd name="T62" fmla="*/ 80 w 84"/>
                  <a:gd name="T63" fmla="*/ 57 h 82"/>
                  <a:gd name="T64" fmla="*/ 84 w 84"/>
                  <a:gd name="T6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2">
                    <a:moveTo>
                      <a:pt x="84" y="40"/>
                    </a:moveTo>
                    <a:lnTo>
                      <a:pt x="84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3" y="11"/>
                    </a:lnTo>
                    <a:lnTo>
                      <a:pt x="65" y="6"/>
                    </a:lnTo>
                    <a:lnTo>
                      <a:pt x="59" y="2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9" y="6"/>
                    </a:lnTo>
                    <a:lnTo>
                      <a:pt x="13" y="11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50"/>
                    </a:lnTo>
                    <a:lnTo>
                      <a:pt x="3" y="57"/>
                    </a:lnTo>
                    <a:lnTo>
                      <a:pt x="7" y="65"/>
                    </a:lnTo>
                    <a:lnTo>
                      <a:pt x="13" y="71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2"/>
                    </a:lnTo>
                    <a:lnTo>
                      <a:pt x="42" y="82"/>
                    </a:lnTo>
                    <a:lnTo>
                      <a:pt x="51" y="82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3" y="71"/>
                    </a:lnTo>
                    <a:lnTo>
                      <a:pt x="76" y="65"/>
                    </a:lnTo>
                    <a:lnTo>
                      <a:pt x="80" y="57"/>
                    </a:lnTo>
                    <a:lnTo>
                      <a:pt x="84" y="50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1"/>
                    </a:lnTo>
                    <a:lnTo>
                      <a:pt x="65" y="6"/>
                    </a:lnTo>
                    <a:lnTo>
                      <a:pt x="59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9" y="6"/>
                    </a:lnTo>
                    <a:lnTo>
                      <a:pt x="13" y="11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50"/>
                    </a:lnTo>
                    <a:lnTo>
                      <a:pt x="3" y="57"/>
                    </a:lnTo>
                    <a:lnTo>
                      <a:pt x="7" y="65"/>
                    </a:lnTo>
                    <a:lnTo>
                      <a:pt x="13" y="71"/>
                    </a:lnTo>
                    <a:lnTo>
                      <a:pt x="19" y="75"/>
                    </a:lnTo>
                    <a:lnTo>
                      <a:pt x="26" y="79"/>
                    </a:lnTo>
                    <a:lnTo>
                      <a:pt x="34" y="82"/>
                    </a:lnTo>
                    <a:lnTo>
                      <a:pt x="42" y="82"/>
                    </a:lnTo>
                    <a:lnTo>
                      <a:pt x="50" y="82"/>
                    </a:lnTo>
                    <a:lnTo>
                      <a:pt x="59" y="79"/>
                    </a:lnTo>
                    <a:lnTo>
                      <a:pt x="65" y="75"/>
                    </a:lnTo>
                    <a:lnTo>
                      <a:pt x="71" y="71"/>
                    </a:lnTo>
                    <a:lnTo>
                      <a:pt x="76" y="65"/>
                    </a:lnTo>
                    <a:lnTo>
                      <a:pt x="80" y="57"/>
                    </a:lnTo>
                    <a:lnTo>
                      <a:pt x="82" y="50"/>
                    </a:lnTo>
                    <a:lnTo>
                      <a:pt x="84" y="40"/>
                    </a:lnTo>
                    <a:lnTo>
                      <a:pt x="84" y="40"/>
                    </a:lnTo>
                    <a:close/>
                  </a:path>
                </a:pathLst>
              </a:cu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59" name="Freeform 9188"/>
              <p:cNvSpPr>
                <a:spLocks/>
              </p:cNvSpPr>
              <p:nvPr/>
            </p:nvSpPr>
            <p:spPr bwMode="auto">
              <a:xfrm>
                <a:off x="2010" y="3089"/>
                <a:ext cx="84" cy="82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4 w 84"/>
                  <a:gd name="T9" fmla="*/ 0 h 82"/>
                  <a:gd name="T10" fmla="*/ 19 w 84"/>
                  <a:gd name="T11" fmla="*/ 6 h 82"/>
                  <a:gd name="T12" fmla="*/ 7 w 84"/>
                  <a:gd name="T13" fmla="*/ 17 h 82"/>
                  <a:gd name="T14" fmla="*/ 2 w 84"/>
                  <a:gd name="T15" fmla="*/ 32 h 82"/>
                  <a:gd name="T16" fmla="*/ 2 w 84"/>
                  <a:gd name="T17" fmla="*/ 50 h 82"/>
                  <a:gd name="T18" fmla="*/ 7 w 84"/>
                  <a:gd name="T19" fmla="*/ 65 h 82"/>
                  <a:gd name="T20" fmla="*/ 19 w 84"/>
                  <a:gd name="T21" fmla="*/ 75 h 82"/>
                  <a:gd name="T22" fmla="*/ 34 w 84"/>
                  <a:gd name="T23" fmla="*/ 82 h 82"/>
                  <a:gd name="T24" fmla="*/ 50 w 84"/>
                  <a:gd name="T25" fmla="*/ 82 h 82"/>
                  <a:gd name="T26" fmla="*/ 65 w 84"/>
                  <a:gd name="T27" fmla="*/ 75 h 82"/>
                  <a:gd name="T28" fmla="*/ 76 w 84"/>
                  <a:gd name="T29" fmla="*/ 65 h 82"/>
                  <a:gd name="T30" fmla="*/ 82 w 84"/>
                  <a:gd name="T31" fmla="*/ 50 h 82"/>
                  <a:gd name="T32" fmla="*/ 84 w 84"/>
                  <a:gd name="T33" fmla="*/ 40 h 82"/>
                  <a:gd name="T34" fmla="*/ 80 w 84"/>
                  <a:gd name="T35" fmla="*/ 25 h 82"/>
                  <a:gd name="T36" fmla="*/ 71 w 84"/>
                  <a:gd name="T37" fmla="*/ 11 h 82"/>
                  <a:gd name="T38" fmla="*/ 57 w 84"/>
                  <a:gd name="T39" fmla="*/ 4 h 82"/>
                  <a:gd name="T40" fmla="*/ 42 w 84"/>
                  <a:gd name="T41" fmla="*/ 0 h 82"/>
                  <a:gd name="T42" fmla="*/ 26 w 84"/>
                  <a:gd name="T43" fmla="*/ 4 h 82"/>
                  <a:gd name="T44" fmla="*/ 13 w 84"/>
                  <a:gd name="T45" fmla="*/ 11 h 82"/>
                  <a:gd name="T46" fmla="*/ 3 w 84"/>
                  <a:gd name="T47" fmla="*/ 25 h 82"/>
                  <a:gd name="T48" fmla="*/ 2 w 84"/>
                  <a:gd name="T49" fmla="*/ 40 h 82"/>
                  <a:gd name="T50" fmla="*/ 3 w 84"/>
                  <a:gd name="T51" fmla="*/ 57 h 82"/>
                  <a:gd name="T52" fmla="*/ 13 w 84"/>
                  <a:gd name="T53" fmla="*/ 71 h 82"/>
                  <a:gd name="T54" fmla="*/ 26 w 84"/>
                  <a:gd name="T55" fmla="*/ 79 h 82"/>
                  <a:gd name="T56" fmla="*/ 42 w 84"/>
                  <a:gd name="T57" fmla="*/ 82 h 82"/>
                  <a:gd name="T58" fmla="*/ 57 w 84"/>
                  <a:gd name="T59" fmla="*/ 79 h 82"/>
                  <a:gd name="T60" fmla="*/ 71 w 84"/>
                  <a:gd name="T61" fmla="*/ 71 h 82"/>
                  <a:gd name="T62" fmla="*/ 80 w 84"/>
                  <a:gd name="T63" fmla="*/ 57 h 82"/>
                  <a:gd name="T64" fmla="*/ 84 w 84"/>
                  <a:gd name="T6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2">
                    <a:moveTo>
                      <a:pt x="84" y="40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1"/>
                    </a:lnTo>
                    <a:lnTo>
                      <a:pt x="65" y="6"/>
                    </a:lnTo>
                    <a:lnTo>
                      <a:pt x="59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9" y="6"/>
                    </a:lnTo>
                    <a:lnTo>
                      <a:pt x="13" y="11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50"/>
                    </a:lnTo>
                    <a:lnTo>
                      <a:pt x="3" y="57"/>
                    </a:lnTo>
                    <a:lnTo>
                      <a:pt x="7" y="65"/>
                    </a:lnTo>
                    <a:lnTo>
                      <a:pt x="13" y="71"/>
                    </a:lnTo>
                    <a:lnTo>
                      <a:pt x="19" y="75"/>
                    </a:lnTo>
                    <a:lnTo>
                      <a:pt x="26" y="79"/>
                    </a:lnTo>
                    <a:lnTo>
                      <a:pt x="34" y="82"/>
                    </a:lnTo>
                    <a:lnTo>
                      <a:pt x="42" y="82"/>
                    </a:lnTo>
                    <a:lnTo>
                      <a:pt x="50" y="82"/>
                    </a:lnTo>
                    <a:lnTo>
                      <a:pt x="59" y="79"/>
                    </a:lnTo>
                    <a:lnTo>
                      <a:pt x="65" y="75"/>
                    </a:lnTo>
                    <a:lnTo>
                      <a:pt x="71" y="71"/>
                    </a:lnTo>
                    <a:lnTo>
                      <a:pt x="76" y="65"/>
                    </a:lnTo>
                    <a:lnTo>
                      <a:pt x="80" y="57"/>
                    </a:lnTo>
                    <a:lnTo>
                      <a:pt x="82" y="50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1"/>
                    </a:lnTo>
                    <a:lnTo>
                      <a:pt x="65" y="7"/>
                    </a:lnTo>
                    <a:lnTo>
                      <a:pt x="57" y="4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6" y="4"/>
                    </a:lnTo>
                    <a:lnTo>
                      <a:pt x="19" y="7"/>
                    </a:lnTo>
                    <a:lnTo>
                      <a:pt x="13" y="11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2" y="32"/>
                    </a:lnTo>
                    <a:lnTo>
                      <a:pt x="2" y="40"/>
                    </a:lnTo>
                    <a:lnTo>
                      <a:pt x="2" y="50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3" y="71"/>
                    </a:lnTo>
                    <a:lnTo>
                      <a:pt x="19" y="75"/>
                    </a:lnTo>
                    <a:lnTo>
                      <a:pt x="26" y="79"/>
                    </a:lnTo>
                    <a:lnTo>
                      <a:pt x="34" y="81"/>
                    </a:lnTo>
                    <a:lnTo>
                      <a:pt x="42" y="82"/>
                    </a:lnTo>
                    <a:lnTo>
                      <a:pt x="50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1" y="71"/>
                    </a:lnTo>
                    <a:lnTo>
                      <a:pt x="76" y="63"/>
                    </a:lnTo>
                    <a:lnTo>
                      <a:pt x="80" y="57"/>
                    </a:lnTo>
                    <a:lnTo>
                      <a:pt x="82" y="50"/>
                    </a:lnTo>
                    <a:lnTo>
                      <a:pt x="84" y="40"/>
                    </a:lnTo>
                    <a:lnTo>
                      <a:pt x="84" y="40"/>
                    </a:lnTo>
                    <a:close/>
                  </a:path>
                </a:pathLst>
              </a:cu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60" name="Freeform 9189"/>
              <p:cNvSpPr>
                <a:spLocks/>
              </p:cNvSpPr>
              <p:nvPr/>
            </p:nvSpPr>
            <p:spPr bwMode="auto">
              <a:xfrm>
                <a:off x="2012" y="3089"/>
                <a:ext cx="82" cy="82"/>
              </a:xfrm>
              <a:custGeom>
                <a:avLst/>
                <a:gdLst>
                  <a:gd name="T0" fmla="*/ 80 w 82"/>
                  <a:gd name="T1" fmla="*/ 32 h 82"/>
                  <a:gd name="T2" fmla="*/ 74 w 82"/>
                  <a:gd name="T3" fmla="*/ 17 h 82"/>
                  <a:gd name="T4" fmla="*/ 63 w 82"/>
                  <a:gd name="T5" fmla="*/ 7 h 82"/>
                  <a:gd name="T6" fmla="*/ 48 w 82"/>
                  <a:gd name="T7" fmla="*/ 0 h 82"/>
                  <a:gd name="T8" fmla="*/ 32 w 82"/>
                  <a:gd name="T9" fmla="*/ 0 h 82"/>
                  <a:gd name="T10" fmla="*/ 17 w 82"/>
                  <a:gd name="T11" fmla="*/ 7 h 82"/>
                  <a:gd name="T12" fmla="*/ 5 w 82"/>
                  <a:gd name="T13" fmla="*/ 17 h 82"/>
                  <a:gd name="T14" fmla="*/ 0 w 82"/>
                  <a:gd name="T15" fmla="*/ 32 h 82"/>
                  <a:gd name="T16" fmla="*/ 0 w 82"/>
                  <a:gd name="T17" fmla="*/ 50 h 82"/>
                  <a:gd name="T18" fmla="*/ 5 w 82"/>
                  <a:gd name="T19" fmla="*/ 63 h 82"/>
                  <a:gd name="T20" fmla="*/ 17 w 82"/>
                  <a:gd name="T21" fmla="*/ 75 h 82"/>
                  <a:gd name="T22" fmla="*/ 32 w 82"/>
                  <a:gd name="T23" fmla="*/ 81 h 82"/>
                  <a:gd name="T24" fmla="*/ 48 w 82"/>
                  <a:gd name="T25" fmla="*/ 81 h 82"/>
                  <a:gd name="T26" fmla="*/ 63 w 82"/>
                  <a:gd name="T27" fmla="*/ 75 h 82"/>
                  <a:gd name="T28" fmla="*/ 74 w 82"/>
                  <a:gd name="T29" fmla="*/ 63 h 82"/>
                  <a:gd name="T30" fmla="*/ 80 w 82"/>
                  <a:gd name="T31" fmla="*/ 50 h 82"/>
                  <a:gd name="T32" fmla="*/ 80 w 82"/>
                  <a:gd name="T33" fmla="*/ 40 h 82"/>
                  <a:gd name="T34" fmla="*/ 78 w 82"/>
                  <a:gd name="T35" fmla="*/ 25 h 82"/>
                  <a:gd name="T36" fmla="*/ 69 w 82"/>
                  <a:gd name="T37" fmla="*/ 11 h 82"/>
                  <a:gd name="T38" fmla="*/ 55 w 82"/>
                  <a:gd name="T39" fmla="*/ 4 h 82"/>
                  <a:gd name="T40" fmla="*/ 40 w 82"/>
                  <a:gd name="T41" fmla="*/ 0 h 82"/>
                  <a:gd name="T42" fmla="*/ 24 w 82"/>
                  <a:gd name="T43" fmla="*/ 4 h 82"/>
                  <a:gd name="T44" fmla="*/ 11 w 82"/>
                  <a:gd name="T45" fmla="*/ 11 h 82"/>
                  <a:gd name="T46" fmla="*/ 3 w 82"/>
                  <a:gd name="T47" fmla="*/ 25 h 82"/>
                  <a:gd name="T48" fmla="*/ 0 w 82"/>
                  <a:gd name="T49" fmla="*/ 40 h 82"/>
                  <a:gd name="T50" fmla="*/ 3 w 82"/>
                  <a:gd name="T51" fmla="*/ 57 h 82"/>
                  <a:gd name="T52" fmla="*/ 11 w 82"/>
                  <a:gd name="T53" fmla="*/ 69 h 82"/>
                  <a:gd name="T54" fmla="*/ 24 w 82"/>
                  <a:gd name="T55" fmla="*/ 79 h 82"/>
                  <a:gd name="T56" fmla="*/ 40 w 82"/>
                  <a:gd name="T57" fmla="*/ 82 h 82"/>
                  <a:gd name="T58" fmla="*/ 55 w 82"/>
                  <a:gd name="T59" fmla="*/ 79 h 82"/>
                  <a:gd name="T60" fmla="*/ 69 w 82"/>
                  <a:gd name="T61" fmla="*/ 69 h 82"/>
                  <a:gd name="T62" fmla="*/ 78 w 82"/>
                  <a:gd name="T63" fmla="*/ 57 h 82"/>
                  <a:gd name="T64" fmla="*/ 80 w 82"/>
                  <a:gd name="T6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2" h="82">
                    <a:moveTo>
                      <a:pt x="82" y="40"/>
                    </a:moveTo>
                    <a:lnTo>
                      <a:pt x="80" y="32"/>
                    </a:lnTo>
                    <a:lnTo>
                      <a:pt x="78" y="25"/>
                    </a:lnTo>
                    <a:lnTo>
                      <a:pt x="74" y="17"/>
                    </a:lnTo>
                    <a:lnTo>
                      <a:pt x="69" y="11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1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1" y="57"/>
                    </a:lnTo>
                    <a:lnTo>
                      <a:pt x="5" y="63"/>
                    </a:lnTo>
                    <a:lnTo>
                      <a:pt x="11" y="71"/>
                    </a:lnTo>
                    <a:lnTo>
                      <a:pt x="17" y="75"/>
                    </a:lnTo>
                    <a:lnTo>
                      <a:pt x="24" y="79"/>
                    </a:lnTo>
                    <a:lnTo>
                      <a:pt x="32" y="81"/>
                    </a:lnTo>
                    <a:lnTo>
                      <a:pt x="40" y="82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71"/>
                    </a:lnTo>
                    <a:lnTo>
                      <a:pt x="74" y="63"/>
                    </a:lnTo>
                    <a:lnTo>
                      <a:pt x="78" y="57"/>
                    </a:lnTo>
                    <a:lnTo>
                      <a:pt x="80" y="50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80" y="32"/>
                    </a:lnTo>
                    <a:lnTo>
                      <a:pt x="78" y="25"/>
                    </a:lnTo>
                    <a:lnTo>
                      <a:pt x="74" y="19"/>
                    </a:lnTo>
                    <a:lnTo>
                      <a:pt x="69" y="11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5" y="19"/>
                    </a:lnTo>
                    <a:lnTo>
                      <a:pt x="3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5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4" y="79"/>
                    </a:lnTo>
                    <a:lnTo>
                      <a:pt x="32" y="81"/>
                    </a:lnTo>
                    <a:lnTo>
                      <a:pt x="40" y="82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3"/>
                    </a:lnTo>
                    <a:lnTo>
                      <a:pt x="78" y="57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F5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61" name="Freeform 9190"/>
              <p:cNvSpPr>
                <a:spLocks/>
              </p:cNvSpPr>
              <p:nvPr/>
            </p:nvSpPr>
            <p:spPr bwMode="auto">
              <a:xfrm>
                <a:off x="2012" y="3089"/>
                <a:ext cx="80" cy="82"/>
              </a:xfrm>
              <a:custGeom>
                <a:avLst/>
                <a:gdLst>
                  <a:gd name="T0" fmla="*/ 80 w 80"/>
                  <a:gd name="T1" fmla="*/ 32 h 82"/>
                  <a:gd name="T2" fmla="*/ 74 w 80"/>
                  <a:gd name="T3" fmla="*/ 19 h 82"/>
                  <a:gd name="T4" fmla="*/ 63 w 80"/>
                  <a:gd name="T5" fmla="*/ 7 h 82"/>
                  <a:gd name="T6" fmla="*/ 48 w 80"/>
                  <a:gd name="T7" fmla="*/ 2 h 82"/>
                  <a:gd name="T8" fmla="*/ 32 w 80"/>
                  <a:gd name="T9" fmla="*/ 2 h 82"/>
                  <a:gd name="T10" fmla="*/ 17 w 80"/>
                  <a:gd name="T11" fmla="*/ 7 h 82"/>
                  <a:gd name="T12" fmla="*/ 5 w 80"/>
                  <a:gd name="T13" fmla="*/ 19 h 82"/>
                  <a:gd name="T14" fmla="*/ 0 w 80"/>
                  <a:gd name="T15" fmla="*/ 32 h 82"/>
                  <a:gd name="T16" fmla="*/ 0 w 80"/>
                  <a:gd name="T17" fmla="*/ 50 h 82"/>
                  <a:gd name="T18" fmla="*/ 5 w 80"/>
                  <a:gd name="T19" fmla="*/ 63 h 82"/>
                  <a:gd name="T20" fmla="*/ 17 w 80"/>
                  <a:gd name="T21" fmla="*/ 75 h 82"/>
                  <a:gd name="T22" fmla="*/ 32 w 80"/>
                  <a:gd name="T23" fmla="*/ 81 h 82"/>
                  <a:gd name="T24" fmla="*/ 48 w 80"/>
                  <a:gd name="T25" fmla="*/ 81 h 82"/>
                  <a:gd name="T26" fmla="*/ 63 w 80"/>
                  <a:gd name="T27" fmla="*/ 75 h 82"/>
                  <a:gd name="T28" fmla="*/ 74 w 80"/>
                  <a:gd name="T29" fmla="*/ 63 h 82"/>
                  <a:gd name="T30" fmla="*/ 80 w 80"/>
                  <a:gd name="T31" fmla="*/ 50 h 82"/>
                  <a:gd name="T32" fmla="*/ 80 w 80"/>
                  <a:gd name="T33" fmla="*/ 40 h 82"/>
                  <a:gd name="T34" fmla="*/ 78 w 80"/>
                  <a:gd name="T35" fmla="*/ 25 h 82"/>
                  <a:gd name="T36" fmla="*/ 69 w 80"/>
                  <a:gd name="T37" fmla="*/ 13 h 82"/>
                  <a:gd name="T38" fmla="*/ 55 w 80"/>
                  <a:gd name="T39" fmla="*/ 4 h 82"/>
                  <a:gd name="T40" fmla="*/ 40 w 80"/>
                  <a:gd name="T41" fmla="*/ 0 h 82"/>
                  <a:gd name="T42" fmla="*/ 24 w 80"/>
                  <a:gd name="T43" fmla="*/ 4 h 82"/>
                  <a:gd name="T44" fmla="*/ 11 w 80"/>
                  <a:gd name="T45" fmla="*/ 13 h 82"/>
                  <a:gd name="T46" fmla="*/ 3 w 80"/>
                  <a:gd name="T47" fmla="*/ 25 h 82"/>
                  <a:gd name="T48" fmla="*/ 0 w 80"/>
                  <a:gd name="T49" fmla="*/ 40 h 82"/>
                  <a:gd name="T50" fmla="*/ 3 w 80"/>
                  <a:gd name="T51" fmla="*/ 57 h 82"/>
                  <a:gd name="T52" fmla="*/ 11 w 80"/>
                  <a:gd name="T53" fmla="*/ 69 h 82"/>
                  <a:gd name="T54" fmla="*/ 24 w 80"/>
                  <a:gd name="T55" fmla="*/ 79 h 82"/>
                  <a:gd name="T56" fmla="*/ 40 w 80"/>
                  <a:gd name="T57" fmla="*/ 81 h 82"/>
                  <a:gd name="T58" fmla="*/ 55 w 80"/>
                  <a:gd name="T59" fmla="*/ 79 h 82"/>
                  <a:gd name="T60" fmla="*/ 69 w 80"/>
                  <a:gd name="T61" fmla="*/ 69 h 82"/>
                  <a:gd name="T62" fmla="*/ 78 w 80"/>
                  <a:gd name="T63" fmla="*/ 57 h 82"/>
                  <a:gd name="T64" fmla="*/ 80 w 80"/>
                  <a:gd name="T6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2">
                    <a:moveTo>
                      <a:pt x="80" y="40"/>
                    </a:moveTo>
                    <a:lnTo>
                      <a:pt x="80" y="32"/>
                    </a:lnTo>
                    <a:lnTo>
                      <a:pt x="78" y="25"/>
                    </a:lnTo>
                    <a:lnTo>
                      <a:pt x="74" y="19"/>
                    </a:lnTo>
                    <a:lnTo>
                      <a:pt x="69" y="11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5" y="19"/>
                    </a:lnTo>
                    <a:lnTo>
                      <a:pt x="3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5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4" y="79"/>
                    </a:lnTo>
                    <a:lnTo>
                      <a:pt x="32" y="81"/>
                    </a:lnTo>
                    <a:lnTo>
                      <a:pt x="40" y="82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3"/>
                    </a:lnTo>
                    <a:lnTo>
                      <a:pt x="78" y="57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0" y="32"/>
                    </a:lnTo>
                    <a:lnTo>
                      <a:pt x="78" y="25"/>
                    </a:lnTo>
                    <a:lnTo>
                      <a:pt x="74" y="19"/>
                    </a:lnTo>
                    <a:lnTo>
                      <a:pt x="69" y="13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7" y="19"/>
                    </a:lnTo>
                    <a:lnTo>
                      <a:pt x="3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4" y="79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3"/>
                    </a:lnTo>
                    <a:lnTo>
                      <a:pt x="78" y="57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5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62" name="Freeform 9191"/>
              <p:cNvSpPr>
                <a:spLocks/>
              </p:cNvSpPr>
              <p:nvPr/>
            </p:nvSpPr>
            <p:spPr bwMode="auto">
              <a:xfrm>
                <a:off x="2012" y="3089"/>
                <a:ext cx="80" cy="81"/>
              </a:xfrm>
              <a:custGeom>
                <a:avLst/>
                <a:gdLst>
                  <a:gd name="T0" fmla="*/ 80 w 80"/>
                  <a:gd name="T1" fmla="*/ 32 h 81"/>
                  <a:gd name="T2" fmla="*/ 74 w 80"/>
                  <a:gd name="T3" fmla="*/ 19 h 81"/>
                  <a:gd name="T4" fmla="*/ 63 w 80"/>
                  <a:gd name="T5" fmla="*/ 7 h 81"/>
                  <a:gd name="T6" fmla="*/ 48 w 80"/>
                  <a:gd name="T7" fmla="*/ 2 h 81"/>
                  <a:gd name="T8" fmla="*/ 32 w 80"/>
                  <a:gd name="T9" fmla="*/ 2 h 81"/>
                  <a:gd name="T10" fmla="*/ 17 w 80"/>
                  <a:gd name="T11" fmla="*/ 7 h 81"/>
                  <a:gd name="T12" fmla="*/ 7 w 80"/>
                  <a:gd name="T13" fmla="*/ 19 h 81"/>
                  <a:gd name="T14" fmla="*/ 0 w 80"/>
                  <a:gd name="T15" fmla="*/ 32 h 81"/>
                  <a:gd name="T16" fmla="*/ 0 w 80"/>
                  <a:gd name="T17" fmla="*/ 50 h 81"/>
                  <a:gd name="T18" fmla="*/ 7 w 80"/>
                  <a:gd name="T19" fmla="*/ 63 h 81"/>
                  <a:gd name="T20" fmla="*/ 17 w 80"/>
                  <a:gd name="T21" fmla="*/ 75 h 81"/>
                  <a:gd name="T22" fmla="*/ 32 w 80"/>
                  <a:gd name="T23" fmla="*/ 81 h 81"/>
                  <a:gd name="T24" fmla="*/ 48 w 80"/>
                  <a:gd name="T25" fmla="*/ 81 h 81"/>
                  <a:gd name="T26" fmla="*/ 63 w 80"/>
                  <a:gd name="T27" fmla="*/ 75 h 81"/>
                  <a:gd name="T28" fmla="*/ 74 w 80"/>
                  <a:gd name="T29" fmla="*/ 63 h 81"/>
                  <a:gd name="T30" fmla="*/ 80 w 80"/>
                  <a:gd name="T31" fmla="*/ 50 h 81"/>
                  <a:gd name="T32" fmla="*/ 80 w 80"/>
                  <a:gd name="T33" fmla="*/ 40 h 81"/>
                  <a:gd name="T34" fmla="*/ 76 w 80"/>
                  <a:gd name="T35" fmla="*/ 25 h 81"/>
                  <a:gd name="T36" fmla="*/ 69 w 80"/>
                  <a:gd name="T37" fmla="*/ 13 h 81"/>
                  <a:gd name="T38" fmla="*/ 55 w 80"/>
                  <a:gd name="T39" fmla="*/ 4 h 81"/>
                  <a:gd name="T40" fmla="*/ 40 w 80"/>
                  <a:gd name="T41" fmla="*/ 2 h 81"/>
                  <a:gd name="T42" fmla="*/ 24 w 80"/>
                  <a:gd name="T43" fmla="*/ 4 h 81"/>
                  <a:gd name="T44" fmla="*/ 11 w 80"/>
                  <a:gd name="T45" fmla="*/ 13 h 81"/>
                  <a:gd name="T46" fmla="*/ 3 w 80"/>
                  <a:gd name="T47" fmla="*/ 25 h 81"/>
                  <a:gd name="T48" fmla="*/ 0 w 80"/>
                  <a:gd name="T49" fmla="*/ 40 h 81"/>
                  <a:gd name="T50" fmla="*/ 3 w 80"/>
                  <a:gd name="T51" fmla="*/ 57 h 81"/>
                  <a:gd name="T52" fmla="*/ 11 w 80"/>
                  <a:gd name="T53" fmla="*/ 69 h 81"/>
                  <a:gd name="T54" fmla="*/ 24 w 80"/>
                  <a:gd name="T55" fmla="*/ 79 h 81"/>
                  <a:gd name="T56" fmla="*/ 40 w 80"/>
                  <a:gd name="T57" fmla="*/ 81 h 81"/>
                  <a:gd name="T58" fmla="*/ 55 w 80"/>
                  <a:gd name="T59" fmla="*/ 79 h 81"/>
                  <a:gd name="T60" fmla="*/ 69 w 80"/>
                  <a:gd name="T61" fmla="*/ 69 h 81"/>
                  <a:gd name="T62" fmla="*/ 76 w 80"/>
                  <a:gd name="T63" fmla="*/ 57 h 81"/>
                  <a:gd name="T64" fmla="*/ 80 w 80"/>
                  <a:gd name="T65" fmla="*/ 4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1">
                    <a:moveTo>
                      <a:pt x="80" y="40"/>
                    </a:moveTo>
                    <a:lnTo>
                      <a:pt x="80" y="32"/>
                    </a:lnTo>
                    <a:lnTo>
                      <a:pt x="78" y="25"/>
                    </a:lnTo>
                    <a:lnTo>
                      <a:pt x="74" y="19"/>
                    </a:lnTo>
                    <a:lnTo>
                      <a:pt x="69" y="13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7" y="19"/>
                    </a:lnTo>
                    <a:lnTo>
                      <a:pt x="3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4" y="79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3"/>
                    </a:lnTo>
                    <a:lnTo>
                      <a:pt x="78" y="57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0" y="32"/>
                    </a:lnTo>
                    <a:lnTo>
                      <a:pt x="76" y="25"/>
                    </a:lnTo>
                    <a:lnTo>
                      <a:pt x="72" y="19"/>
                    </a:lnTo>
                    <a:lnTo>
                      <a:pt x="69" y="13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7" y="19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50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4" y="79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2" y="63"/>
                    </a:lnTo>
                    <a:lnTo>
                      <a:pt x="76" y="57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5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63" name="Freeform 9192"/>
              <p:cNvSpPr>
                <a:spLocks/>
              </p:cNvSpPr>
              <p:nvPr/>
            </p:nvSpPr>
            <p:spPr bwMode="auto">
              <a:xfrm>
                <a:off x="2012" y="3091"/>
                <a:ext cx="80" cy="79"/>
              </a:xfrm>
              <a:custGeom>
                <a:avLst/>
                <a:gdLst>
                  <a:gd name="T0" fmla="*/ 80 w 80"/>
                  <a:gd name="T1" fmla="*/ 30 h 79"/>
                  <a:gd name="T2" fmla="*/ 72 w 80"/>
                  <a:gd name="T3" fmla="*/ 17 h 79"/>
                  <a:gd name="T4" fmla="*/ 63 w 80"/>
                  <a:gd name="T5" fmla="*/ 5 h 79"/>
                  <a:gd name="T6" fmla="*/ 48 w 80"/>
                  <a:gd name="T7" fmla="*/ 0 h 79"/>
                  <a:gd name="T8" fmla="*/ 32 w 80"/>
                  <a:gd name="T9" fmla="*/ 0 h 79"/>
                  <a:gd name="T10" fmla="*/ 17 w 80"/>
                  <a:gd name="T11" fmla="*/ 5 h 79"/>
                  <a:gd name="T12" fmla="*/ 7 w 80"/>
                  <a:gd name="T13" fmla="*/ 17 h 79"/>
                  <a:gd name="T14" fmla="*/ 1 w 80"/>
                  <a:gd name="T15" fmla="*/ 30 h 79"/>
                  <a:gd name="T16" fmla="*/ 1 w 80"/>
                  <a:gd name="T17" fmla="*/ 48 h 79"/>
                  <a:gd name="T18" fmla="*/ 7 w 80"/>
                  <a:gd name="T19" fmla="*/ 61 h 79"/>
                  <a:gd name="T20" fmla="*/ 17 w 80"/>
                  <a:gd name="T21" fmla="*/ 73 h 79"/>
                  <a:gd name="T22" fmla="*/ 32 w 80"/>
                  <a:gd name="T23" fmla="*/ 79 h 79"/>
                  <a:gd name="T24" fmla="*/ 48 w 80"/>
                  <a:gd name="T25" fmla="*/ 79 h 79"/>
                  <a:gd name="T26" fmla="*/ 63 w 80"/>
                  <a:gd name="T27" fmla="*/ 73 h 79"/>
                  <a:gd name="T28" fmla="*/ 72 w 80"/>
                  <a:gd name="T29" fmla="*/ 61 h 79"/>
                  <a:gd name="T30" fmla="*/ 80 w 80"/>
                  <a:gd name="T31" fmla="*/ 48 h 79"/>
                  <a:gd name="T32" fmla="*/ 80 w 80"/>
                  <a:gd name="T33" fmla="*/ 38 h 79"/>
                  <a:gd name="T34" fmla="*/ 76 w 80"/>
                  <a:gd name="T35" fmla="*/ 23 h 79"/>
                  <a:gd name="T36" fmla="*/ 69 w 80"/>
                  <a:gd name="T37" fmla="*/ 11 h 79"/>
                  <a:gd name="T38" fmla="*/ 55 w 80"/>
                  <a:gd name="T39" fmla="*/ 2 h 79"/>
                  <a:gd name="T40" fmla="*/ 40 w 80"/>
                  <a:gd name="T41" fmla="*/ 0 h 79"/>
                  <a:gd name="T42" fmla="*/ 24 w 80"/>
                  <a:gd name="T43" fmla="*/ 2 h 79"/>
                  <a:gd name="T44" fmla="*/ 13 w 80"/>
                  <a:gd name="T45" fmla="*/ 11 h 79"/>
                  <a:gd name="T46" fmla="*/ 3 w 80"/>
                  <a:gd name="T47" fmla="*/ 23 h 79"/>
                  <a:gd name="T48" fmla="*/ 0 w 80"/>
                  <a:gd name="T49" fmla="*/ 38 h 79"/>
                  <a:gd name="T50" fmla="*/ 3 w 80"/>
                  <a:gd name="T51" fmla="*/ 54 h 79"/>
                  <a:gd name="T52" fmla="*/ 13 w 80"/>
                  <a:gd name="T53" fmla="*/ 67 h 79"/>
                  <a:gd name="T54" fmla="*/ 24 w 80"/>
                  <a:gd name="T55" fmla="*/ 75 h 79"/>
                  <a:gd name="T56" fmla="*/ 40 w 80"/>
                  <a:gd name="T57" fmla="*/ 79 h 79"/>
                  <a:gd name="T58" fmla="*/ 55 w 80"/>
                  <a:gd name="T59" fmla="*/ 75 h 79"/>
                  <a:gd name="T60" fmla="*/ 69 w 80"/>
                  <a:gd name="T61" fmla="*/ 67 h 79"/>
                  <a:gd name="T62" fmla="*/ 76 w 80"/>
                  <a:gd name="T63" fmla="*/ 54 h 79"/>
                  <a:gd name="T64" fmla="*/ 80 w 80"/>
                  <a:gd name="T65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80" y="38"/>
                    </a:moveTo>
                    <a:lnTo>
                      <a:pt x="80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1"/>
                    </a:lnTo>
                    <a:lnTo>
                      <a:pt x="63" y="5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4" y="2"/>
                    </a:lnTo>
                    <a:lnTo>
                      <a:pt x="17" y="5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30"/>
                    </a:lnTo>
                    <a:lnTo>
                      <a:pt x="0" y="38"/>
                    </a:lnTo>
                    <a:lnTo>
                      <a:pt x="1" y="48"/>
                    </a:lnTo>
                    <a:lnTo>
                      <a:pt x="3" y="55"/>
                    </a:lnTo>
                    <a:lnTo>
                      <a:pt x="7" y="61"/>
                    </a:lnTo>
                    <a:lnTo>
                      <a:pt x="11" y="67"/>
                    </a:lnTo>
                    <a:lnTo>
                      <a:pt x="17" y="73"/>
                    </a:lnTo>
                    <a:lnTo>
                      <a:pt x="24" y="77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8" y="79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2" y="61"/>
                    </a:lnTo>
                    <a:lnTo>
                      <a:pt x="76" y="55"/>
                    </a:lnTo>
                    <a:lnTo>
                      <a:pt x="80" y="48"/>
                    </a:lnTo>
                    <a:lnTo>
                      <a:pt x="80" y="38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1"/>
                    </a:lnTo>
                    <a:lnTo>
                      <a:pt x="63" y="5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4" y="2"/>
                    </a:lnTo>
                    <a:lnTo>
                      <a:pt x="19" y="5"/>
                    </a:lnTo>
                    <a:lnTo>
                      <a:pt x="13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30"/>
                    </a:lnTo>
                    <a:lnTo>
                      <a:pt x="0" y="38"/>
                    </a:lnTo>
                    <a:lnTo>
                      <a:pt x="1" y="48"/>
                    </a:lnTo>
                    <a:lnTo>
                      <a:pt x="3" y="54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1"/>
                    </a:lnTo>
                    <a:lnTo>
                      <a:pt x="24" y="75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8" y="79"/>
                    </a:lnTo>
                    <a:lnTo>
                      <a:pt x="55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2" y="61"/>
                    </a:lnTo>
                    <a:lnTo>
                      <a:pt x="76" y="54"/>
                    </a:lnTo>
                    <a:lnTo>
                      <a:pt x="78" y="48"/>
                    </a:lnTo>
                    <a:lnTo>
                      <a:pt x="80" y="38"/>
                    </a:lnTo>
                    <a:lnTo>
                      <a:pt x="80" y="38"/>
                    </a:lnTo>
                    <a:close/>
                  </a:path>
                </a:pathLst>
              </a:custGeom>
              <a:solidFill>
                <a:srgbClr val="FF5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sp>
          <p:nvSpPr>
            <p:cNvPr id="3118" name="Freeform 9193"/>
            <p:cNvSpPr>
              <a:spLocks/>
            </p:cNvSpPr>
            <p:nvPr/>
          </p:nvSpPr>
          <p:spPr bwMode="auto">
            <a:xfrm>
              <a:off x="2012" y="3091"/>
              <a:ext cx="80" cy="79"/>
            </a:xfrm>
            <a:custGeom>
              <a:avLst/>
              <a:gdLst>
                <a:gd name="T0" fmla="*/ 78 w 80"/>
                <a:gd name="T1" fmla="*/ 30 h 79"/>
                <a:gd name="T2" fmla="*/ 72 w 80"/>
                <a:gd name="T3" fmla="*/ 17 h 79"/>
                <a:gd name="T4" fmla="*/ 63 w 80"/>
                <a:gd name="T5" fmla="*/ 5 h 79"/>
                <a:gd name="T6" fmla="*/ 48 w 80"/>
                <a:gd name="T7" fmla="*/ 0 h 79"/>
                <a:gd name="T8" fmla="*/ 32 w 80"/>
                <a:gd name="T9" fmla="*/ 0 h 79"/>
                <a:gd name="T10" fmla="*/ 19 w 80"/>
                <a:gd name="T11" fmla="*/ 5 h 79"/>
                <a:gd name="T12" fmla="*/ 7 w 80"/>
                <a:gd name="T13" fmla="*/ 17 h 79"/>
                <a:gd name="T14" fmla="*/ 1 w 80"/>
                <a:gd name="T15" fmla="*/ 30 h 79"/>
                <a:gd name="T16" fmla="*/ 1 w 80"/>
                <a:gd name="T17" fmla="*/ 48 h 79"/>
                <a:gd name="T18" fmla="*/ 7 w 80"/>
                <a:gd name="T19" fmla="*/ 61 h 79"/>
                <a:gd name="T20" fmla="*/ 19 w 80"/>
                <a:gd name="T21" fmla="*/ 71 h 79"/>
                <a:gd name="T22" fmla="*/ 32 w 80"/>
                <a:gd name="T23" fmla="*/ 79 h 79"/>
                <a:gd name="T24" fmla="*/ 48 w 80"/>
                <a:gd name="T25" fmla="*/ 79 h 79"/>
                <a:gd name="T26" fmla="*/ 63 w 80"/>
                <a:gd name="T27" fmla="*/ 71 h 79"/>
                <a:gd name="T28" fmla="*/ 72 w 80"/>
                <a:gd name="T29" fmla="*/ 61 h 79"/>
                <a:gd name="T30" fmla="*/ 78 w 80"/>
                <a:gd name="T31" fmla="*/ 48 h 79"/>
                <a:gd name="T32" fmla="*/ 80 w 80"/>
                <a:gd name="T33" fmla="*/ 38 h 79"/>
                <a:gd name="T34" fmla="*/ 76 w 80"/>
                <a:gd name="T35" fmla="*/ 23 h 79"/>
                <a:gd name="T36" fmla="*/ 69 w 80"/>
                <a:gd name="T37" fmla="*/ 11 h 79"/>
                <a:gd name="T38" fmla="*/ 55 w 80"/>
                <a:gd name="T39" fmla="*/ 4 h 79"/>
                <a:gd name="T40" fmla="*/ 40 w 80"/>
                <a:gd name="T41" fmla="*/ 0 h 79"/>
                <a:gd name="T42" fmla="*/ 24 w 80"/>
                <a:gd name="T43" fmla="*/ 4 h 79"/>
                <a:gd name="T44" fmla="*/ 13 w 80"/>
                <a:gd name="T45" fmla="*/ 11 h 79"/>
                <a:gd name="T46" fmla="*/ 3 w 80"/>
                <a:gd name="T47" fmla="*/ 23 h 79"/>
                <a:gd name="T48" fmla="*/ 1 w 80"/>
                <a:gd name="T49" fmla="*/ 38 h 79"/>
                <a:gd name="T50" fmla="*/ 3 w 80"/>
                <a:gd name="T51" fmla="*/ 54 h 79"/>
                <a:gd name="T52" fmla="*/ 13 w 80"/>
                <a:gd name="T53" fmla="*/ 67 h 79"/>
                <a:gd name="T54" fmla="*/ 24 w 80"/>
                <a:gd name="T55" fmla="*/ 75 h 79"/>
                <a:gd name="T56" fmla="*/ 40 w 80"/>
                <a:gd name="T57" fmla="*/ 79 h 79"/>
                <a:gd name="T58" fmla="*/ 55 w 80"/>
                <a:gd name="T59" fmla="*/ 75 h 79"/>
                <a:gd name="T60" fmla="*/ 69 w 80"/>
                <a:gd name="T61" fmla="*/ 67 h 79"/>
                <a:gd name="T62" fmla="*/ 76 w 80"/>
                <a:gd name="T63" fmla="*/ 54 h 79"/>
                <a:gd name="T64" fmla="*/ 80 w 80"/>
                <a:gd name="T65" fmla="*/ 3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79">
                  <a:moveTo>
                    <a:pt x="80" y="38"/>
                  </a:moveTo>
                  <a:lnTo>
                    <a:pt x="78" y="30"/>
                  </a:lnTo>
                  <a:lnTo>
                    <a:pt x="76" y="23"/>
                  </a:lnTo>
                  <a:lnTo>
                    <a:pt x="72" y="17"/>
                  </a:lnTo>
                  <a:lnTo>
                    <a:pt x="69" y="11"/>
                  </a:lnTo>
                  <a:lnTo>
                    <a:pt x="63" y="5"/>
                  </a:lnTo>
                  <a:lnTo>
                    <a:pt x="55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2"/>
                  </a:lnTo>
                  <a:lnTo>
                    <a:pt x="19" y="5"/>
                  </a:lnTo>
                  <a:lnTo>
                    <a:pt x="13" y="11"/>
                  </a:lnTo>
                  <a:lnTo>
                    <a:pt x="7" y="17"/>
                  </a:lnTo>
                  <a:lnTo>
                    <a:pt x="3" y="23"/>
                  </a:lnTo>
                  <a:lnTo>
                    <a:pt x="1" y="30"/>
                  </a:lnTo>
                  <a:lnTo>
                    <a:pt x="0" y="38"/>
                  </a:lnTo>
                  <a:lnTo>
                    <a:pt x="1" y="48"/>
                  </a:lnTo>
                  <a:lnTo>
                    <a:pt x="3" y="54"/>
                  </a:lnTo>
                  <a:lnTo>
                    <a:pt x="7" y="61"/>
                  </a:lnTo>
                  <a:lnTo>
                    <a:pt x="13" y="67"/>
                  </a:lnTo>
                  <a:lnTo>
                    <a:pt x="19" y="71"/>
                  </a:lnTo>
                  <a:lnTo>
                    <a:pt x="24" y="75"/>
                  </a:lnTo>
                  <a:lnTo>
                    <a:pt x="32" y="79"/>
                  </a:lnTo>
                  <a:lnTo>
                    <a:pt x="40" y="79"/>
                  </a:lnTo>
                  <a:lnTo>
                    <a:pt x="48" y="79"/>
                  </a:lnTo>
                  <a:lnTo>
                    <a:pt x="55" y="75"/>
                  </a:lnTo>
                  <a:lnTo>
                    <a:pt x="63" y="71"/>
                  </a:lnTo>
                  <a:lnTo>
                    <a:pt x="69" y="67"/>
                  </a:lnTo>
                  <a:lnTo>
                    <a:pt x="72" y="61"/>
                  </a:lnTo>
                  <a:lnTo>
                    <a:pt x="76" y="54"/>
                  </a:lnTo>
                  <a:lnTo>
                    <a:pt x="78" y="48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78" y="30"/>
                  </a:lnTo>
                  <a:lnTo>
                    <a:pt x="76" y="23"/>
                  </a:lnTo>
                  <a:lnTo>
                    <a:pt x="72" y="17"/>
                  </a:lnTo>
                  <a:lnTo>
                    <a:pt x="69" y="11"/>
                  </a:lnTo>
                  <a:lnTo>
                    <a:pt x="63" y="5"/>
                  </a:lnTo>
                  <a:lnTo>
                    <a:pt x="55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9" y="5"/>
                  </a:lnTo>
                  <a:lnTo>
                    <a:pt x="13" y="11"/>
                  </a:lnTo>
                  <a:lnTo>
                    <a:pt x="7" y="17"/>
                  </a:lnTo>
                  <a:lnTo>
                    <a:pt x="3" y="23"/>
                  </a:lnTo>
                  <a:lnTo>
                    <a:pt x="1" y="30"/>
                  </a:lnTo>
                  <a:lnTo>
                    <a:pt x="1" y="38"/>
                  </a:lnTo>
                  <a:lnTo>
                    <a:pt x="1" y="48"/>
                  </a:lnTo>
                  <a:lnTo>
                    <a:pt x="3" y="54"/>
                  </a:lnTo>
                  <a:lnTo>
                    <a:pt x="7" y="61"/>
                  </a:lnTo>
                  <a:lnTo>
                    <a:pt x="13" y="67"/>
                  </a:lnTo>
                  <a:lnTo>
                    <a:pt x="19" y="71"/>
                  </a:lnTo>
                  <a:lnTo>
                    <a:pt x="24" y="75"/>
                  </a:lnTo>
                  <a:lnTo>
                    <a:pt x="32" y="77"/>
                  </a:lnTo>
                  <a:lnTo>
                    <a:pt x="40" y="79"/>
                  </a:lnTo>
                  <a:lnTo>
                    <a:pt x="48" y="77"/>
                  </a:lnTo>
                  <a:lnTo>
                    <a:pt x="55" y="75"/>
                  </a:lnTo>
                  <a:lnTo>
                    <a:pt x="63" y="71"/>
                  </a:lnTo>
                  <a:lnTo>
                    <a:pt x="69" y="67"/>
                  </a:lnTo>
                  <a:lnTo>
                    <a:pt x="72" y="61"/>
                  </a:lnTo>
                  <a:lnTo>
                    <a:pt x="76" y="54"/>
                  </a:lnTo>
                  <a:lnTo>
                    <a:pt x="78" y="48"/>
                  </a:lnTo>
                  <a:lnTo>
                    <a:pt x="80" y="38"/>
                  </a:lnTo>
                  <a:lnTo>
                    <a:pt x="80" y="38"/>
                  </a:lnTo>
                  <a:close/>
                </a:path>
              </a:pathLst>
            </a:custGeom>
            <a:solidFill>
              <a:srgbClr val="FF5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19" name="Freeform 9194"/>
            <p:cNvSpPr>
              <a:spLocks/>
            </p:cNvSpPr>
            <p:nvPr/>
          </p:nvSpPr>
          <p:spPr bwMode="auto">
            <a:xfrm>
              <a:off x="2013" y="3091"/>
              <a:ext cx="79" cy="79"/>
            </a:xfrm>
            <a:custGeom>
              <a:avLst/>
              <a:gdLst>
                <a:gd name="T0" fmla="*/ 77 w 79"/>
                <a:gd name="T1" fmla="*/ 30 h 79"/>
                <a:gd name="T2" fmla="*/ 71 w 79"/>
                <a:gd name="T3" fmla="*/ 17 h 79"/>
                <a:gd name="T4" fmla="*/ 62 w 79"/>
                <a:gd name="T5" fmla="*/ 5 h 79"/>
                <a:gd name="T6" fmla="*/ 47 w 79"/>
                <a:gd name="T7" fmla="*/ 0 h 79"/>
                <a:gd name="T8" fmla="*/ 31 w 79"/>
                <a:gd name="T9" fmla="*/ 0 h 79"/>
                <a:gd name="T10" fmla="*/ 18 w 79"/>
                <a:gd name="T11" fmla="*/ 5 h 79"/>
                <a:gd name="T12" fmla="*/ 6 w 79"/>
                <a:gd name="T13" fmla="*/ 17 h 79"/>
                <a:gd name="T14" fmla="*/ 0 w 79"/>
                <a:gd name="T15" fmla="*/ 30 h 79"/>
                <a:gd name="T16" fmla="*/ 0 w 79"/>
                <a:gd name="T17" fmla="*/ 48 h 79"/>
                <a:gd name="T18" fmla="*/ 6 w 79"/>
                <a:gd name="T19" fmla="*/ 61 h 79"/>
                <a:gd name="T20" fmla="*/ 18 w 79"/>
                <a:gd name="T21" fmla="*/ 71 h 79"/>
                <a:gd name="T22" fmla="*/ 31 w 79"/>
                <a:gd name="T23" fmla="*/ 77 h 79"/>
                <a:gd name="T24" fmla="*/ 47 w 79"/>
                <a:gd name="T25" fmla="*/ 77 h 79"/>
                <a:gd name="T26" fmla="*/ 62 w 79"/>
                <a:gd name="T27" fmla="*/ 71 h 79"/>
                <a:gd name="T28" fmla="*/ 71 w 79"/>
                <a:gd name="T29" fmla="*/ 61 h 79"/>
                <a:gd name="T30" fmla="*/ 77 w 79"/>
                <a:gd name="T31" fmla="*/ 48 h 79"/>
                <a:gd name="T32" fmla="*/ 77 w 79"/>
                <a:gd name="T33" fmla="*/ 38 h 79"/>
                <a:gd name="T34" fmla="*/ 75 w 79"/>
                <a:gd name="T35" fmla="*/ 25 h 79"/>
                <a:gd name="T36" fmla="*/ 66 w 79"/>
                <a:gd name="T37" fmla="*/ 11 h 79"/>
                <a:gd name="T38" fmla="*/ 54 w 79"/>
                <a:gd name="T39" fmla="*/ 4 h 79"/>
                <a:gd name="T40" fmla="*/ 39 w 79"/>
                <a:gd name="T41" fmla="*/ 0 h 79"/>
                <a:gd name="T42" fmla="*/ 23 w 79"/>
                <a:gd name="T43" fmla="*/ 4 h 79"/>
                <a:gd name="T44" fmla="*/ 12 w 79"/>
                <a:gd name="T45" fmla="*/ 11 h 79"/>
                <a:gd name="T46" fmla="*/ 2 w 79"/>
                <a:gd name="T47" fmla="*/ 25 h 79"/>
                <a:gd name="T48" fmla="*/ 0 w 79"/>
                <a:gd name="T49" fmla="*/ 38 h 79"/>
                <a:gd name="T50" fmla="*/ 2 w 79"/>
                <a:gd name="T51" fmla="*/ 54 h 79"/>
                <a:gd name="T52" fmla="*/ 12 w 79"/>
                <a:gd name="T53" fmla="*/ 67 h 79"/>
                <a:gd name="T54" fmla="*/ 23 w 79"/>
                <a:gd name="T55" fmla="*/ 75 h 79"/>
                <a:gd name="T56" fmla="*/ 39 w 79"/>
                <a:gd name="T57" fmla="*/ 79 h 79"/>
                <a:gd name="T58" fmla="*/ 54 w 79"/>
                <a:gd name="T59" fmla="*/ 75 h 79"/>
                <a:gd name="T60" fmla="*/ 66 w 79"/>
                <a:gd name="T61" fmla="*/ 67 h 79"/>
                <a:gd name="T62" fmla="*/ 75 w 79"/>
                <a:gd name="T63" fmla="*/ 54 h 79"/>
                <a:gd name="T64" fmla="*/ 77 w 79"/>
                <a:gd name="T65" fmla="*/ 3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9" h="79">
                  <a:moveTo>
                    <a:pt x="79" y="38"/>
                  </a:moveTo>
                  <a:lnTo>
                    <a:pt x="77" y="30"/>
                  </a:lnTo>
                  <a:lnTo>
                    <a:pt x="75" y="23"/>
                  </a:lnTo>
                  <a:lnTo>
                    <a:pt x="71" y="17"/>
                  </a:lnTo>
                  <a:lnTo>
                    <a:pt x="68" y="11"/>
                  </a:lnTo>
                  <a:lnTo>
                    <a:pt x="62" y="5"/>
                  </a:lnTo>
                  <a:lnTo>
                    <a:pt x="54" y="4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4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2" y="54"/>
                  </a:lnTo>
                  <a:lnTo>
                    <a:pt x="6" y="61"/>
                  </a:lnTo>
                  <a:lnTo>
                    <a:pt x="12" y="67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9"/>
                  </a:lnTo>
                  <a:lnTo>
                    <a:pt x="47" y="77"/>
                  </a:lnTo>
                  <a:lnTo>
                    <a:pt x="54" y="75"/>
                  </a:lnTo>
                  <a:lnTo>
                    <a:pt x="62" y="71"/>
                  </a:lnTo>
                  <a:lnTo>
                    <a:pt x="68" y="67"/>
                  </a:lnTo>
                  <a:lnTo>
                    <a:pt x="71" y="61"/>
                  </a:lnTo>
                  <a:lnTo>
                    <a:pt x="75" y="54"/>
                  </a:lnTo>
                  <a:lnTo>
                    <a:pt x="77" y="48"/>
                  </a:lnTo>
                  <a:lnTo>
                    <a:pt x="79" y="38"/>
                  </a:lnTo>
                  <a:lnTo>
                    <a:pt x="77" y="38"/>
                  </a:lnTo>
                  <a:lnTo>
                    <a:pt x="77" y="30"/>
                  </a:lnTo>
                  <a:lnTo>
                    <a:pt x="75" y="25"/>
                  </a:lnTo>
                  <a:lnTo>
                    <a:pt x="71" y="17"/>
                  </a:lnTo>
                  <a:lnTo>
                    <a:pt x="66" y="11"/>
                  </a:lnTo>
                  <a:lnTo>
                    <a:pt x="60" y="7"/>
                  </a:lnTo>
                  <a:lnTo>
                    <a:pt x="54" y="4"/>
                  </a:lnTo>
                  <a:lnTo>
                    <a:pt x="47" y="2"/>
                  </a:lnTo>
                  <a:lnTo>
                    <a:pt x="39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7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2" y="25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6" y="61"/>
                  </a:lnTo>
                  <a:lnTo>
                    <a:pt x="12" y="67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9"/>
                  </a:lnTo>
                  <a:lnTo>
                    <a:pt x="47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7"/>
                  </a:lnTo>
                  <a:lnTo>
                    <a:pt x="71" y="61"/>
                  </a:lnTo>
                  <a:lnTo>
                    <a:pt x="75" y="54"/>
                  </a:lnTo>
                  <a:lnTo>
                    <a:pt x="77" y="46"/>
                  </a:lnTo>
                  <a:lnTo>
                    <a:pt x="77" y="38"/>
                  </a:lnTo>
                  <a:lnTo>
                    <a:pt x="79" y="38"/>
                  </a:lnTo>
                  <a:close/>
                </a:path>
              </a:pathLst>
            </a:custGeom>
            <a:solidFill>
              <a:srgbClr val="FF5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20" name="Freeform 9195"/>
            <p:cNvSpPr>
              <a:spLocks/>
            </p:cNvSpPr>
            <p:nvPr/>
          </p:nvSpPr>
          <p:spPr bwMode="auto">
            <a:xfrm>
              <a:off x="2013" y="3091"/>
              <a:ext cx="77" cy="79"/>
            </a:xfrm>
            <a:custGeom>
              <a:avLst/>
              <a:gdLst>
                <a:gd name="T0" fmla="*/ 77 w 77"/>
                <a:gd name="T1" fmla="*/ 30 h 79"/>
                <a:gd name="T2" fmla="*/ 71 w 77"/>
                <a:gd name="T3" fmla="*/ 17 h 79"/>
                <a:gd name="T4" fmla="*/ 60 w 77"/>
                <a:gd name="T5" fmla="*/ 7 h 79"/>
                <a:gd name="T6" fmla="*/ 47 w 77"/>
                <a:gd name="T7" fmla="*/ 2 h 79"/>
                <a:gd name="T8" fmla="*/ 31 w 77"/>
                <a:gd name="T9" fmla="*/ 2 h 79"/>
                <a:gd name="T10" fmla="*/ 18 w 77"/>
                <a:gd name="T11" fmla="*/ 7 h 79"/>
                <a:gd name="T12" fmla="*/ 6 w 77"/>
                <a:gd name="T13" fmla="*/ 17 h 79"/>
                <a:gd name="T14" fmla="*/ 0 w 77"/>
                <a:gd name="T15" fmla="*/ 30 h 79"/>
                <a:gd name="T16" fmla="*/ 0 w 77"/>
                <a:gd name="T17" fmla="*/ 46 h 79"/>
                <a:gd name="T18" fmla="*/ 6 w 77"/>
                <a:gd name="T19" fmla="*/ 61 h 79"/>
                <a:gd name="T20" fmla="*/ 18 w 77"/>
                <a:gd name="T21" fmla="*/ 71 h 79"/>
                <a:gd name="T22" fmla="*/ 31 w 77"/>
                <a:gd name="T23" fmla="*/ 77 h 79"/>
                <a:gd name="T24" fmla="*/ 47 w 77"/>
                <a:gd name="T25" fmla="*/ 77 h 79"/>
                <a:gd name="T26" fmla="*/ 60 w 77"/>
                <a:gd name="T27" fmla="*/ 71 h 79"/>
                <a:gd name="T28" fmla="*/ 71 w 77"/>
                <a:gd name="T29" fmla="*/ 61 h 79"/>
                <a:gd name="T30" fmla="*/ 77 w 77"/>
                <a:gd name="T31" fmla="*/ 46 h 79"/>
                <a:gd name="T32" fmla="*/ 77 w 77"/>
                <a:gd name="T33" fmla="*/ 38 h 79"/>
                <a:gd name="T34" fmla="*/ 75 w 77"/>
                <a:gd name="T35" fmla="*/ 25 h 79"/>
                <a:gd name="T36" fmla="*/ 66 w 77"/>
                <a:gd name="T37" fmla="*/ 11 h 79"/>
                <a:gd name="T38" fmla="*/ 54 w 77"/>
                <a:gd name="T39" fmla="*/ 4 h 79"/>
                <a:gd name="T40" fmla="*/ 39 w 77"/>
                <a:gd name="T41" fmla="*/ 0 h 79"/>
                <a:gd name="T42" fmla="*/ 23 w 77"/>
                <a:gd name="T43" fmla="*/ 4 h 79"/>
                <a:gd name="T44" fmla="*/ 12 w 77"/>
                <a:gd name="T45" fmla="*/ 11 h 79"/>
                <a:gd name="T46" fmla="*/ 4 w 77"/>
                <a:gd name="T47" fmla="*/ 25 h 79"/>
                <a:gd name="T48" fmla="*/ 0 w 77"/>
                <a:gd name="T49" fmla="*/ 38 h 79"/>
                <a:gd name="T50" fmla="*/ 4 w 77"/>
                <a:gd name="T51" fmla="*/ 54 h 79"/>
                <a:gd name="T52" fmla="*/ 12 w 77"/>
                <a:gd name="T53" fmla="*/ 67 h 79"/>
                <a:gd name="T54" fmla="*/ 23 w 77"/>
                <a:gd name="T55" fmla="*/ 75 h 79"/>
                <a:gd name="T56" fmla="*/ 39 w 77"/>
                <a:gd name="T57" fmla="*/ 77 h 79"/>
                <a:gd name="T58" fmla="*/ 54 w 77"/>
                <a:gd name="T59" fmla="*/ 75 h 79"/>
                <a:gd name="T60" fmla="*/ 66 w 77"/>
                <a:gd name="T61" fmla="*/ 67 h 79"/>
                <a:gd name="T62" fmla="*/ 75 w 77"/>
                <a:gd name="T63" fmla="*/ 54 h 79"/>
                <a:gd name="T64" fmla="*/ 77 w 77"/>
                <a:gd name="T65" fmla="*/ 3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9">
                  <a:moveTo>
                    <a:pt x="77" y="38"/>
                  </a:moveTo>
                  <a:lnTo>
                    <a:pt x="77" y="30"/>
                  </a:lnTo>
                  <a:lnTo>
                    <a:pt x="75" y="25"/>
                  </a:lnTo>
                  <a:lnTo>
                    <a:pt x="71" y="17"/>
                  </a:lnTo>
                  <a:lnTo>
                    <a:pt x="66" y="11"/>
                  </a:lnTo>
                  <a:lnTo>
                    <a:pt x="60" y="7"/>
                  </a:lnTo>
                  <a:lnTo>
                    <a:pt x="54" y="4"/>
                  </a:lnTo>
                  <a:lnTo>
                    <a:pt x="47" y="2"/>
                  </a:lnTo>
                  <a:lnTo>
                    <a:pt x="39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7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2" y="25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6" y="61"/>
                  </a:lnTo>
                  <a:lnTo>
                    <a:pt x="12" y="67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9"/>
                  </a:lnTo>
                  <a:lnTo>
                    <a:pt x="47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7"/>
                  </a:lnTo>
                  <a:lnTo>
                    <a:pt x="71" y="61"/>
                  </a:lnTo>
                  <a:lnTo>
                    <a:pt x="75" y="54"/>
                  </a:lnTo>
                  <a:lnTo>
                    <a:pt x="77" y="46"/>
                  </a:lnTo>
                  <a:lnTo>
                    <a:pt x="77" y="38"/>
                  </a:lnTo>
                  <a:lnTo>
                    <a:pt x="77" y="38"/>
                  </a:lnTo>
                  <a:lnTo>
                    <a:pt x="77" y="30"/>
                  </a:lnTo>
                  <a:lnTo>
                    <a:pt x="75" y="25"/>
                  </a:lnTo>
                  <a:lnTo>
                    <a:pt x="71" y="17"/>
                  </a:lnTo>
                  <a:lnTo>
                    <a:pt x="66" y="11"/>
                  </a:lnTo>
                  <a:lnTo>
                    <a:pt x="60" y="7"/>
                  </a:lnTo>
                  <a:lnTo>
                    <a:pt x="54" y="4"/>
                  </a:lnTo>
                  <a:lnTo>
                    <a:pt x="47" y="2"/>
                  </a:lnTo>
                  <a:lnTo>
                    <a:pt x="39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7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4" y="25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4" y="54"/>
                  </a:lnTo>
                  <a:lnTo>
                    <a:pt x="6" y="61"/>
                  </a:lnTo>
                  <a:lnTo>
                    <a:pt x="12" y="67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7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7"/>
                  </a:lnTo>
                  <a:lnTo>
                    <a:pt x="71" y="61"/>
                  </a:lnTo>
                  <a:lnTo>
                    <a:pt x="75" y="54"/>
                  </a:lnTo>
                  <a:lnTo>
                    <a:pt x="77" y="46"/>
                  </a:lnTo>
                  <a:lnTo>
                    <a:pt x="77" y="38"/>
                  </a:lnTo>
                  <a:lnTo>
                    <a:pt x="77" y="38"/>
                  </a:lnTo>
                  <a:close/>
                </a:path>
              </a:pathLst>
            </a:custGeom>
            <a:solidFill>
              <a:srgbClr val="FF5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21" name="Freeform 9196"/>
            <p:cNvSpPr>
              <a:spLocks/>
            </p:cNvSpPr>
            <p:nvPr/>
          </p:nvSpPr>
          <p:spPr bwMode="auto">
            <a:xfrm>
              <a:off x="2013" y="3091"/>
              <a:ext cx="77" cy="77"/>
            </a:xfrm>
            <a:custGeom>
              <a:avLst/>
              <a:gdLst>
                <a:gd name="T0" fmla="*/ 77 w 77"/>
                <a:gd name="T1" fmla="*/ 30 h 77"/>
                <a:gd name="T2" fmla="*/ 71 w 77"/>
                <a:gd name="T3" fmla="*/ 17 h 77"/>
                <a:gd name="T4" fmla="*/ 60 w 77"/>
                <a:gd name="T5" fmla="*/ 7 h 77"/>
                <a:gd name="T6" fmla="*/ 47 w 77"/>
                <a:gd name="T7" fmla="*/ 2 h 77"/>
                <a:gd name="T8" fmla="*/ 31 w 77"/>
                <a:gd name="T9" fmla="*/ 2 h 77"/>
                <a:gd name="T10" fmla="*/ 18 w 77"/>
                <a:gd name="T11" fmla="*/ 7 h 77"/>
                <a:gd name="T12" fmla="*/ 6 w 77"/>
                <a:gd name="T13" fmla="*/ 17 h 77"/>
                <a:gd name="T14" fmla="*/ 0 w 77"/>
                <a:gd name="T15" fmla="*/ 30 h 77"/>
                <a:gd name="T16" fmla="*/ 0 w 77"/>
                <a:gd name="T17" fmla="*/ 46 h 77"/>
                <a:gd name="T18" fmla="*/ 6 w 77"/>
                <a:gd name="T19" fmla="*/ 61 h 77"/>
                <a:gd name="T20" fmla="*/ 18 w 77"/>
                <a:gd name="T21" fmla="*/ 71 h 77"/>
                <a:gd name="T22" fmla="*/ 31 w 77"/>
                <a:gd name="T23" fmla="*/ 77 h 77"/>
                <a:gd name="T24" fmla="*/ 47 w 77"/>
                <a:gd name="T25" fmla="*/ 77 h 77"/>
                <a:gd name="T26" fmla="*/ 60 w 77"/>
                <a:gd name="T27" fmla="*/ 71 h 77"/>
                <a:gd name="T28" fmla="*/ 71 w 77"/>
                <a:gd name="T29" fmla="*/ 61 h 77"/>
                <a:gd name="T30" fmla="*/ 77 w 77"/>
                <a:gd name="T31" fmla="*/ 46 h 77"/>
                <a:gd name="T32" fmla="*/ 77 w 77"/>
                <a:gd name="T33" fmla="*/ 38 h 77"/>
                <a:gd name="T34" fmla="*/ 73 w 77"/>
                <a:gd name="T35" fmla="*/ 25 h 77"/>
                <a:gd name="T36" fmla="*/ 66 w 77"/>
                <a:gd name="T37" fmla="*/ 11 h 77"/>
                <a:gd name="T38" fmla="*/ 54 w 77"/>
                <a:gd name="T39" fmla="*/ 4 h 77"/>
                <a:gd name="T40" fmla="*/ 39 w 77"/>
                <a:gd name="T41" fmla="*/ 2 h 77"/>
                <a:gd name="T42" fmla="*/ 23 w 77"/>
                <a:gd name="T43" fmla="*/ 4 h 77"/>
                <a:gd name="T44" fmla="*/ 12 w 77"/>
                <a:gd name="T45" fmla="*/ 11 h 77"/>
                <a:gd name="T46" fmla="*/ 4 w 77"/>
                <a:gd name="T47" fmla="*/ 25 h 77"/>
                <a:gd name="T48" fmla="*/ 0 w 77"/>
                <a:gd name="T49" fmla="*/ 38 h 77"/>
                <a:gd name="T50" fmla="*/ 4 w 77"/>
                <a:gd name="T51" fmla="*/ 54 h 77"/>
                <a:gd name="T52" fmla="*/ 12 w 77"/>
                <a:gd name="T53" fmla="*/ 65 h 77"/>
                <a:gd name="T54" fmla="*/ 23 w 77"/>
                <a:gd name="T55" fmla="*/ 75 h 77"/>
                <a:gd name="T56" fmla="*/ 39 w 77"/>
                <a:gd name="T57" fmla="*/ 77 h 77"/>
                <a:gd name="T58" fmla="*/ 54 w 77"/>
                <a:gd name="T59" fmla="*/ 75 h 77"/>
                <a:gd name="T60" fmla="*/ 66 w 77"/>
                <a:gd name="T61" fmla="*/ 65 h 77"/>
                <a:gd name="T62" fmla="*/ 73 w 77"/>
                <a:gd name="T63" fmla="*/ 54 h 77"/>
                <a:gd name="T64" fmla="*/ 77 w 77"/>
                <a:gd name="T65" fmla="*/ 3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7">
                  <a:moveTo>
                    <a:pt x="77" y="38"/>
                  </a:moveTo>
                  <a:lnTo>
                    <a:pt x="77" y="30"/>
                  </a:lnTo>
                  <a:lnTo>
                    <a:pt x="75" y="25"/>
                  </a:lnTo>
                  <a:lnTo>
                    <a:pt x="71" y="17"/>
                  </a:lnTo>
                  <a:lnTo>
                    <a:pt x="66" y="11"/>
                  </a:lnTo>
                  <a:lnTo>
                    <a:pt x="60" y="7"/>
                  </a:lnTo>
                  <a:lnTo>
                    <a:pt x="54" y="4"/>
                  </a:lnTo>
                  <a:lnTo>
                    <a:pt x="47" y="2"/>
                  </a:lnTo>
                  <a:lnTo>
                    <a:pt x="39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7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4" y="25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4" y="54"/>
                  </a:lnTo>
                  <a:lnTo>
                    <a:pt x="6" y="61"/>
                  </a:lnTo>
                  <a:lnTo>
                    <a:pt x="12" y="67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7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7"/>
                  </a:lnTo>
                  <a:lnTo>
                    <a:pt x="71" y="61"/>
                  </a:lnTo>
                  <a:lnTo>
                    <a:pt x="75" y="54"/>
                  </a:lnTo>
                  <a:lnTo>
                    <a:pt x="77" y="46"/>
                  </a:lnTo>
                  <a:lnTo>
                    <a:pt x="77" y="38"/>
                  </a:lnTo>
                  <a:lnTo>
                    <a:pt x="77" y="38"/>
                  </a:lnTo>
                  <a:lnTo>
                    <a:pt x="77" y="30"/>
                  </a:lnTo>
                  <a:lnTo>
                    <a:pt x="73" y="25"/>
                  </a:lnTo>
                  <a:lnTo>
                    <a:pt x="71" y="17"/>
                  </a:lnTo>
                  <a:lnTo>
                    <a:pt x="66" y="11"/>
                  </a:lnTo>
                  <a:lnTo>
                    <a:pt x="60" y="7"/>
                  </a:lnTo>
                  <a:lnTo>
                    <a:pt x="54" y="4"/>
                  </a:lnTo>
                  <a:lnTo>
                    <a:pt x="47" y="2"/>
                  </a:lnTo>
                  <a:lnTo>
                    <a:pt x="39" y="2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7"/>
                  </a:lnTo>
                  <a:lnTo>
                    <a:pt x="12" y="11"/>
                  </a:lnTo>
                  <a:lnTo>
                    <a:pt x="8" y="17"/>
                  </a:lnTo>
                  <a:lnTo>
                    <a:pt x="4" y="25"/>
                  </a:lnTo>
                  <a:lnTo>
                    <a:pt x="2" y="30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8" y="59"/>
                  </a:lnTo>
                  <a:lnTo>
                    <a:pt x="12" y="65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7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5"/>
                  </a:lnTo>
                  <a:lnTo>
                    <a:pt x="71" y="59"/>
                  </a:lnTo>
                  <a:lnTo>
                    <a:pt x="73" y="54"/>
                  </a:lnTo>
                  <a:lnTo>
                    <a:pt x="77" y="46"/>
                  </a:lnTo>
                  <a:lnTo>
                    <a:pt x="77" y="38"/>
                  </a:lnTo>
                  <a:lnTo>
                    <a:pt x="77" y="38"/>
                  </a:lnTo>
                  <a:close/>
                </a:path>
              </a:pathLst>
            </a:custGeom>
            <a:solidFill>
              <a:srgbClr val="FF5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22" name="Freeform 9197"/>
            <p:cNvSpPr>
              <a:spLocks/>
            </p:cNvSpPr>
            <p:nvPr/>
          </p:nvSpPr>
          <p:spPr bwMode="auto">
            <a:xfrm>
              <a:off x="2013" y="3093"/>
              <a:ext cx="77" cy="75"/>
            </a:xfrm>
            <a:custGeom>
              <a:avLst/>
              <a:gdLst>
                <a:gd name="T0" fmla="*/ 77 w 77"/>
                <a:gd name="T1" fmla="*/ 28 h 75"/>
                <a:gd name="T2" fmla="*/ 71 w 77"/>
                <a:gd name="T3" fmla="*/ 15 h 75"/>
                <a:gd name="T4" fmla="*/ 60 w 77"/>
                <a:gd name="T5" fmla="*/ 5 h 75"/>
                <a:gd name="T6" fmla="*/ 47 w 77"/>
                <a:gd name="T7" fmla="*/ 0 h 75"/>
                <a:gd name="T8" fmla="*/ 31 w 77"/>
                <a:gd name="T9" fmla="*/ 0 h 75"/>
                <a:gd name="T10" fmla="*/ 18 w 77"/>
                <a:gd name="T11" fmla="*/ 5 h 75"/>
                <a:gd name="T12" fmla="*/ 8 w 77"/>
                <a:gd name="T13" fmla="*/ 15 h 75"/>
                <a:gd name="T14" fmla="*/ 2 w 77"/>
                <a:gd name="T15" fmla="*/ 28 h 75"/>
                <a:gd name="T16" fmla="*/ 2 w 77"/>
                <a:gd name="T17" fmla="*/ 44 h 75"/>
                <a:gd name="T18" fmla="*/ 8 w 77"/>
                <a:gd name="T19" fmla="*/ 57 h 75"/>
                <a:gd name="T20" fmla="*/ 18 w 77"/>
                <a:gd name="T21" fmla="*/ 69 h 75"/>
                <a:gd name="T22" fmla="*/ 31 w 77"/>
                <a:gd name="T23" fmla="*/ 75 h 75"/>
                <a:gd name="T24" fmla="*/ 47 w 77"/>
                <a:gd name="T25" fmla="*/ 75 h 75"/>
                <a:gd name="T26" fmla="*/ 60 w 77"/>
                <a:gd name="T27" fmla="*/ 69 h 75"/>
                <a:gd name="T28" fmla="*/ 71 w 77"/>
                <a:gd name="T29" fmla="*/ 57 h 75"/>
                <a:gd name="T30" fmla="*/ 77 w 77"/>
                <a:gd name="T31" fmla="*/ 44 h 75"/>
                <a:gd name="T32" fmla="*/ 77 w 77"/>
                <a:gd name="T33" fmla="*/ 36 h 75"/>
                <a:gd name="T34" fmla="*/ 73 w 77"/>
                <a:gd name="T35" fmla="*/ 23 h 75"/>
                <a:gd name="T36" fmla="*/ 66 w 77"/>
                <a:gd name="T37" fmla="*/ 11 h 75"/>
                <a:gd name="T38" fmla="*/ 54 w 77"/>
                <a:gd name="T39" fmla="*/ 2 h 75"/>
                <a:gd name="T40" fmla="*/ 39 w 77"/>
                <a:gd name="T41" fmla="*/ 0 h 75"/>
                <a:gd name="T42" fmla="*/ 23 w 77"/>
                <a:gd name="T43" fmla="*/ 2 h 75"/>
                <a:gd name="T44" fmla="*/ 12 w 77"/>
                <a:gd name="T45" fmla="*/ 11 h 75"/>
                <a:gd name="T46" fmla="*/ 4 w 77"/>
                <a:gd name="T47" fmla="*/ 23 h 75"/>
                <a:gd name="T48" fmla="*/ 0 w 77"/>
                <a:gd name="T49" fmla="*/ 36 h 75"/>
                <a:gd name="T50" fmla="*/ 4 w 77"/>
                <a:gd name="T51" fmla="*/ 52 h 75"/>
                <a:gd name="T52" fmla="*/ 12 w 77"/>
                <a:gd name="T53" fmla="*/ 63 h 75"/>
                <a:gd name="T54" fmla="*/ 23 w 77"/>
                <a:gd name="T55" fmla="*/ 71 h 75"/>
                <a:gd name="T56" fmla="*/ 39 w 77"/>
                <a:gd name="T57" fmla="*/ 75 h 75"/>
                <a:gd name="T58" fmla="*/ 54 w 77"/>
                <a:gd name="T59" fmla="*/ 71 h 75"/>
                <a:gd name="T60" fmla="*/ 66 w 77"/>
                <a:gd name="T61" fmla="*/ 63 h 75"/>
                <a:gd name="T62" fmla="*/ 73 w 77"/>
                <a:gd name="T63" fmla="*/ 52 h 75"/>
                <a:gd name="T64" fmla="*/ 77 w 77"/>
                <a:gd name="T65" fmla="*/ 3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5">
                  <a:moveTo>
                    <a:pt x="77" y="36"/>
                  </a:moveTo>
                  <a:lnTo>
                    <a:pt x="77" y="28"/>
                  </a:lnTo>
                  <a:lnTo>
                    <a:pt x="73" y="23"/>
                  </a:lnTo>
                  <a:lnTo>
                    <a:pt x="71" y="15"/>
                  </a:lnTo>
                  <a:lnTo>
                    <a:pt x="66" y="9"/>
                  </a:lnTo>
                  <a:lnTo>
                    <a:pt x="60" y="5"/>
                  </a:lnTo>
                  <a:lnTo>
                    <a:pt x="54" y="2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2"/>
                  </a:lnTo>
                  <a:lnTo>
                    <a:pt x="18" y="5"/>
                  </a:lnTo>
                  <a:lnTo>
                    <a:pt x="12" y="9"/>
                  </a:lnTo>
                  <a:lnTo>
                    <a:pt x="8" y="15"/>
                  </a:lnTo>
                  <a:lnTo>
                    <a:pt x="4" y="23"/>
                  </a:lnTo>
                  <a:lnTo>
                    <a:pt x="2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8" y="57"/>
                  </a:lnTo>
                  <a:lnTo>
                    <a:pt x="12" y="63"/>
                  </a:lnTo>
                  <a:lnTo>
                    <a:pt x="18" y="69"/>
                  </a:lnTo>
                  <a:lnTo>
                    <a:pt x="23" y="73"/>
                  </a:lnTo>
                  <a:lnTo>
                    <a:pt x="31" y="75"/>
                  </a:lnTo>
                  <a:lnTo>
                    <a:pt x="39" y="75"/>
                  </a:lnTo>
                  <a:lnTo>
                    <a:pt x="47" y="75"/>
                  </a:lnTo>
                  <a:lnTo>
                    <a:pt x="54" y="73"/>
                  </a:lnTo>
                  <a:lnTo>
                    <a:pt x="60" y="69"/>
                  </a:lnTo>
                  <a:lnTo>
                    <a:pt x="66" y="63"/>
                  </a:lnTo>
                  <a:lnTo>
                    <a:pt x="71" y="57"/>
                  </a:lnTo>
                  <a:lnTo>
                    <a:pt x="73" y="52"/>
                  </a:lnTo>
                  <a:lnTo>
                    <a:pt x="77" y="44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5" y="28"/>
                  </a:lnTo>
                  <a:lnTo>
                    <a:pt x="73" y="23"/>
                  </a:lnTo>
                  <a:lnTo>
                    <a:pt x="70" y="15"/>
                  </a:lnTo>
                  <a:lnTo>
                    <a:pt x="66" y="11"/>
                  </a:lnTo>
                  <a:lnTo>
                    <a:pt x="60" y="5"/>
                  </a:lnTo>
                  <a:lnTo>
                    <a:pt x="54" y="2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2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8" y="15"/>
                  </a:lnTo>
                  <a:lnTo>
                    <a:pt x="4" y="23"/>
                  </a:lnTo>
                  <a:lnTo>
                    <a:pt x="2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8" y="57"/>
                  </a:lnTo>
                  <a:lnTo>
                    <a:pt x="12" y="63"/>
                  </a:lnTo>
                  <a:lnTo>
                    <a:pt x="18" y="69"/>
                  </a:lnTo>
                  <a:lnTo>
                    <a:pt x="23" y="71"/>
                  </a:lnTo>
                  <a:lnTo>
                    <a:pt x="31" y="75"/>
                  </a:lnTo>
                  <a:lnTo>
                    <a:pt x="39" y="75"/>
                  </a:lnTo>
                  <a:lnTo>
                    <a:pt x="47" y="75"/>
                  </a:lnTo>
                  <a:lnTo>
                    <a:pt x="54" y="71"/>
                  </a:lnTo>
                  <a:lnTo>
                    <a:pt x="60" y="69"/>
                  </a:lnTo>
                  <a:lnTo>
                    <a:pt x="66" y="63"/>
                  </a:lnTo>
                  <a:lnTo>
                    <a:pt x="70" y="57"/>
                  </a:lnTo>
                  <a:lnTo>
                    <a:pt x="73" y="52"/>
                  </a:lnTo>
                  <a:lnTo>
                    <a:pt x="75" y="44"/>
                  </a:lnTo>
                  <a:lnTo>
                    <a:pt x="77" y="36"/>
                  </a:lnTo>
                  <a:lnTo>
                    <a:pt x="77" y="36"/>
                  </a:lnTo>
                  <a:close/>
                </a:path>
              </a:pathLst>
            </a:custGeom>
            <a:solidFill>
              <a:srgbClr val="FF6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23" name="Freeform 9198"/>
            <p:cNvSpPr>
              <a:spLocks/>
            </p:cNvSpPr>
            <p:nvPr/>
          </p:nvSpPr>
          <p:spPr bwMode="auto">
            <a:xfrm>
              <a:off x="2013" y="3093"/>
              <a:ext cx="77" cy="75"/>
            </a:xfrm>
            <a:custGeom>
              <a:avLst/>
              <a:gdLst>
                <a:gd name="T0" fmla="*/ 75 w 77"/>
                <a:gd name="T1" fmla="*/ 28 h 75"/>
                <a:gd name="T2" fmla="*/ 70 w 77"/>
                <a:gd name="T3" fmla="*/ 15 h 75"/>
                <a:gd name="T4" fmla="*/ 60 w 77"/>
                <a:gd name="T5" fmla="*/ 5 h 75"/>
                <a:gd name="T6" fmla="*/ 47 w 77"/>
                <a:gd name="T7" fmla="*/ 0 h 75"/>
                <a:gd name="T8" fmla="*/ 31 w 77"/>
                <a:gd name="T9" fmla="*/ 0 h 75"/>
                <a:gd name="T10" fmla="*/ 18 w 77"/>
                <a:gd name="T11" fmla="*/ 5 h 75"/>
                <a:gd name="T12" fmla="*/ 8 w 77"/>
                <a:gd name="T13" fmla="*/ 15 h 75"/>
                <a:gd name="T14" fmla="*/ 2 w 77"/>
                <a:gd name="T15" fmla="*/ 28 h 75"/>
                <a:gd name="T16" fmla="*/ 2 w 77"/>
                <a:gd name="T17" fmla="*/ 44 h 75"/>
                <a:gd name="T18" fmla="*/ 8 w 77"/>
                <a:gd name="T19" fmla="*/ 57 h 75"/>
                <a:gd name="T20" fmla="*/ 18 w 77"/>
                <a:gd name="T21" fmla="*/ 69 h 75"/>
                <a:gd name="T22" fmla="*/ 31 w 77"/>
                <a:gd name="T23" fmla="*/ 75 h 75"/>
                <a:gd name="T24" fmla="*/ 47 w 77"/>
                <a:gd name="T25" fmla="*/ 75 h 75"/>
                <a:gd name="T26" fmla="*/ 60 w 77"/>
                <a:gd name="T27" fmla="*/ 69 h 75"/>
                <a:gd name="T28" fmla="*/ 70 w 77"/>
                <a:gd name="T29" fmla="*/ 57 h 75"/>
                <a:gd name="T30" fmla="*/ 75 w 77"/>
                <a:gd name="T31" fmla="*/ 44 h 75"/>
                <a:gd name="T32" fmla="*/ 77 w 77"/>
                <a:gd name="T33" fmla="*/ 36 h 75"/>
                <a:gd name="T34" fmla="*/ 73 w 77"/>
                <a:gd name="T35" fmla="*/ 23 h 75"/>
                <a:gd name="T36" fmla="*/ 66 w 77"/>
                <a:gd name="T37" fmla="*/ 11 h 75"/>
                <a:gd name="T38" fmla="*/ 54 w 77"/>
                <a:gd name="T39" fmla="*/ 3 h 75"/>
                <a:gd name="T40" fmla="*/ 39 w 77"/>
                <a:gd name="T41" fmla="*/ 0 h 75"/>
                <a:gd name="T42" fmla="*/ 25 w 77"/>
                <a:gd name="T43" fmla="*/ 3 h 75"/>
                <a:gd name="T44" fmla="*/ 12 w 77"/>
                <a:gd name="T45" fmla="*/ 11 h 75"/>
                <a:gd name="T46" fmla="*/ 4 w 77"/>
                <a:gd name="T47" fmla="*/ 23 h 75"/>
                <a:gd name="T48" fmla="*/ 2 w 77"/>
                <a:gd name="T49" fmla="*/ 36 h 75"/>
                <a:gd name="T50" fmla="*/ 4 w 77"/>
                <a:gd name="T51" fmla="*/ 52 h 75"/>
                <a:gd name="T52" fmla="*/ 12 w 77"/>
                <a:gd name="T53" fmla="*/ 63 h 75"/>
                <a:gd name="T54" fmla="*/ 25 w 77"/>
                <a:gd name="T55" fmla="*/ 71 h 75"/>
                <a:gd name="T56" fmla="*/ 39 w 77"/>
                <a:gd name="T57" fmla="*/ 75 h 75"/>
                <a:gd name="T58" fmla="*/ 54 w 77"/>
                <a:gd name="T59" fmla="*/ 71 h 75"/>
                <a:gd name="T60" fmla="*/ 66 w 77"/>
                <a:gd name="T61" fmla="*/ 63 h 75"/>
                <a:gd name="T62" fmla="*/ 73 w 77"/>
                <a:gd name="T63" fmla="*/ 52 h 75"/>
                <a:gd name="T64" fmla="*/ 77 w 77"/>
                <a:gd name="T65" fmla="*/ 3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5">
                  <a:moveTo>
                    <a:pt x="77" y="36"/>
                  </a:moveTo>
                  <a:lnTo>
                    <a:pt x="75" y="28"/>
                  </a:lnTo>
                  <a:lnTo>
                    <a:pt x="73" y="23"/>
                  </a:lnTo>
                  <a:lnTo>
                    <a:pt x="70" y="15"/>
                  </a:lnTo>
                  <a:lnTo>
                    <a:pt x="66" y="11"/>
                  </a:lnTo>
                  <a:lnTo>
                    <a:pt x="60" y="5"/>
                  </a:lnTo>
                  <a:lnTo>
                    <a:pt x="54" y="2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2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8" y="15"/>
                  </a:lnTo>
                  <a:lnTo>
                    <a:pt x="4" y="23"/>
                  </a:lnTo>
                  <a:lnTo>
                    <a:pt x="2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8" y="57"/>
                  </a:lnTo>
                  <a:lnTo>
                    <a:pt x="12" y="63"/>
                  </a:lnTo>
                  <a:lnTo>
                    <a:pt x="18" y="69"/>
                  </a:lnTo>
                  <a:lnTo>
                    <a:pt x="23" y="71"/>
                  </a:lnTo>
                  <a:lnTo>
                    <a:pt x="31" y="75"/>
                  </a:lnTo>
                  <a:lnTo>
                    <a:pt x="39" y="75"/>
                  </a:lnTo>
                  <a:lnTo>
                    <a:pt x="47" y="75"/>
                  </a:lnTo>
                  <a:lnTo>
                    <a:pt x="54" y="71"/>
                  </a:lnTo>
                  <a:lnTo>
                    <a:pt x="60" y="69"/>
                  </a:lnTo>
                  <a:lnTo>
                    <a:pt x="66" y="63"/>
                  </a:lnTo>
                  <a:lnTo>
                    <a:pt x="70" y="57"/>
                  </a:lnTo>
                  <a:lnTo>
                    <a:pt x="73" y="52"/>
                  </a:lnTo>
                  <a:lnTo>
                    <a:pt x="75" y="44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5" y="28"/>
                  </a:lnTo>
                  <a:lnTo>
                    <a:pt x="73" y="23"/>
                  </a:lnTo>
                  <a:lnTo>
                    <a:pt x="70" y="17"/>
                  </a:lnTo>
                  <a:lnTo>
                    <a:pt x="66" y="11"/>
                  </a:lnTo>
                  <a:lnTo>
                    <a:pt x="60" y="5"/>
                  </a:lnTo>
                  <a:lnTo>
                    <a:pt x="54" y="3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5" y="3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8" y="17"/>
                  </a:lnTo>
                  <a:lnTo>
                    <a:pt x="4" y="23"/>
                  </a:lnTo>
                  <a:lnTo>
                    <a:pt x="2" y="28"/>
                  </a:lnTo>
                  <a:lnTo>
                    <a:pt x="2" y="36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8" y="57"/>
                  </a:lnTo>
                  <a:lnTo>
                    <a:pt x="12" y="63"/>
                  </a:lnTo>
                  <a:lnTo>
                    <a:pt x="18" y="67"/>
                  </a:lnTo>
                  <a:lnTo>
                    <a:pt x="25" y="71"/>
                  </a:lnTo>
                  <a:lnTo>
                    <a:pt x="31" y="73"/>
                  </a:lnTo>
                  <a:lnTo>
                    <a:pt x="39" y="75"/>
                  </a:lnTo>
                  <a:lnTo>
                    <a:pt x="47" y="73"/>
                  </a:lnTo>
                  <a:lnTo>
                    <a:pt x="54" y="71"/>
                  </a:lnTo>
                  <a:lnTo>
                    <a:pt x="60" y="67"/>
                  </a:lnTo>
                  <a:lnTo>
                    <a:pt x="66" y="63"/>
                  </a:lnTo>
                  <a:lnTo>
                    <a:pt x="70" y="57"/>
                  </a:lnTo>
                  <a:lnTo>
                    <a:pt x="73" y="52"/>
                  </a:lnTo>
                  <a:lnTo>
                    <a:pt x="75" y="44"/>
                  </a:lnTo>
                  <a:lnTo>
                    <a:pt x="77" y="36"/>
                  </a:lnTo>
                  <a:lnTo>
                    <a:pt x="77" y="36"/>
                  </a:lnTo>
                  <a:close/>
                </a:path>
              </a:pathLst>
            </a:custGeom>
            <a:solidFill>
              <a:srgbClr val="FF6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24" name="Freeform 9199"/>
            <p:cNvSpPr>
              <a:spLocks/>
            </p:cNvSpPr>
            <p:nvPr/>
          </p:nvSpPr>
          <p:spPr bwMode="auto">
            <a:xfrm>
              <a:off x="2015" y="3093"/>
              <a:ext cx="75" cy="75"/>
            </a:xfrm>
            <a:custGeom>
              <a:avLst/>
              <a:gdLst>
                <a:gd name="T0" fmla="*/ 73 w 75"/>
                <a:gd name="T1" fmla="*/ 28 h 75"/>
                <a:gd name="T2" fmla="*/ 68 w 75"/>
                <a:gd name="T3" fmla="*/ 17 h 75"/>
                <a:gd name="T4" fmla="*/ 58 w 75"/>
                <a:gd name="T5" fmla="*/ 5 h 75"/>
                <a:gd name="T6" fmla="*/ 45 w 75"/>
                <a:gd name="T7" fmla="*/ 0 h 75"/>
                <a:gd name="T8" fmla="*/ 29 w 75"/>
                <a:gd name="T9" fmla="*/ 0 h 75"/>
                <a:gd name="T10" fmla="*/ 16 w 75"/>
                <a:gd name="T11" fmla="*/ 5 h 75"/>
                <a:gd name="T12" fmla="*/ 6 w 75"/>
                <a:gd name="T13" fmla="*/ 17 h 75"/>
                <a:gd name="T14" fmla="*/ 0 w 75"/>
                <a:gd name="T15" fmla="*/ 28 h 75"/>
                <a:gd name="T16" fmla="*/ 0 w 75"/>
                <a:gd name="T17" fmla="*/ 44 h 75"/>
                <a:gd name="T18" fmla="*/ 6 w 75"/>
                <a:gd name="T19" fmla="*/ 57 h 75"/>
                <a:gd name="T20" fmla="*/ 16 w 75"/>
                <a:gd name="T21" fmla="*/ 67 h 75"/>
                <a:gd name="T22" fmla="*/ 29 w 75"/>
                <a:gd name="T23" fmla="*/ 73 h 75"/>
                <a:gd name="T24" fmla="*/ 45 w 75"/>
                <a:gd name="T25" fmla="*/ 73 h 75"/>
                <a:gd name="T26" fmla="*/ 58 w 75"/>
                <a:gd name="T27" fmla="*/ 67 h 75"/>
                <a:gd name="T28" fmla="*/ 68 w 75"/>
                <a:gd name="T29" fmla="*/ 57 h 75"/>
                <a:gd name="T30" fmla="*/ 73 w 75"/>
                <a:gd name="T31" fmla="*/ 44 h 75"/>
                <a:gd name="T32" fmla="*/ 73 w 75"/>
                <a:gd name="T33" fmla="*/ 36 h 75"/>
                <a:gd name="T34" fmla="*/ 71 w 75"/>
                <a:gd name="T35" fmla="*/ 23 h 75"/>
                <a:gd name="T36" fmla="*/ 64 w 75"/>
                <a:gd name="T37" fmla="*/ 11 h 75"/>
                <a:gd name="T38" fmla="*/ 52 w 75"/>
                <a:gd name="T39" fmla="*/ 3 h 75"/>
                <a:gd name="T40" fmla="*/ 37 w 75"/>
                <a:gd name="T41" fmla="*/ 0 h 75"/>
                <a:gd name="T42" fmla="*/ 23 w 75"/>
                <a:gd name="T43" fmla="*/ 3 h 75"/>
                <a:gd name="T44" fmla="*/ 12 w 75"/>
                <a:gd name="T45" fmla="*/ 11 h 75"/>
                <a:gd name="T46" fmla="*/ 2 w 75"/>
                <a:gd name="T47" fmla="*/ 23 h 75"/>
                <a:gd name="T48" fmla="*/ 0 w 75"/>
                <a:gd name="T49" fmla="*/ 36 h 75"/>
                <a:gd name="T50" fmla="*/ 2 w 75"/>
                <a:gd name="T51" fmla="*/ 52 h 75"/>
                <a:gd name="T52" fmla="*/ 12 w 75"/>
                <a:gd name="T53" fmla="*/ 63 h 75"/>
                <a:gd name="T54" fmla="*/ 23 w 75"/>
                <a:gd name="T55" fmla="*/ 71 h 75"/>
                <a:gd name="T56" fmla="*/ 37 w 75"/>
                <a:gd name="T57" fmla="*/ 75 h 75"/>
                <a:gd name="T58" fmla="*/ 52 w 75"/>
                <a:gd name="T59" fmla="*/ 71 h 75"/>
                <a:gd name="T60" fmla="*/ 64 w 75"/>
                <a:gd name="T61" fmla="*/ 63 h 75"/>
                <a:gd name="T62" fmla="*/ 71 w 75"/>
                <a:gd name="T63" fmla="*/ 52 h 75"/>
                <a:gd name="T64" fmla="*/ 73 w 75"/>
                <a:gd name="T65" fmla="*/ 3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75">
                  <a:moveTo>
                    <a:pt x="75" y="36"/>
                  </a:moveTo>
                  <a:lnTo>
                    <a:pt x="73" y="28"/>
                  </a:lnTo>
                  <a:lnTo>
                    <a:pt x="71" y="23"/>
                  </a:lnTo>
                  <a:lnTo>
                    <a:pt x="68" y="17"/>
                  </a:lnTo>
                  <a:lnTo>
                    <a:pt x="64" y="11"/>
                  </a:lnTo>
                  <a:lnTo>
                    <a:pt x="58" y="5"/>
                  </a:lnTo>
                  <a:lnTo>
                    <a:pt x="52" y="3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3"/>
                  </a:lnTo>
                  <a:lnTo>
                    <a:pt x="16" y="5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7"/>
                  </a:lnTo>
                  <a:lnTo>
                    <a:pt x="10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5"/>
                  </a:lnTo>
                  <a:lnTo>
                    <a:pt x="45" y="73"/>
                  </a:lnTo>
                  <a:lnTo>
                    <a:pt x="52" y="71"/>
                  </a:lnTo>
                  <a:lnTo>
                    <a:pt x="58" y="67"/>
                  </a:lnTo>
                  <a:lnTo>
                    <a:pt x="64" y="63"/>
                  </a:lnTo>
                  <a:lnTo>
                    <a:pt x="68" y="57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5" y="36"/>
                  </a:lnTo>
                  <a:lnTo>
                    <a:pt x="73" y="36"/>
                  </a:lnTo>
                  <a:lnTo>
                    <a:pt x="73" y="30"/>
                  </a:lnTo>
                  <a:lnTo>
                    <a:pt x="71" y="23"/>
                  </a:lnTo>
                  <a:lnTo>
                    <a:pt x="68" y="17"/>
                  </a:lnTo>
                  <a:lnTo>
                    <a:pt x="64" y="11"/>
                  </a:lnTo>
                  <a:lnTo>
                    <a:pt x="58" y="7"/>
                  </a:lnTo>
                  <a:lnTo>
                    <a:pt x="52" y="3"/>
                  </a:lnTo>
                  <a:lnTo>
                    <a:pt x="45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3"/>
                  </a:lnTo>
                  <a:lnTo>
                    <a:pt x="16" y="7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7"/>
                  </a:lnTo>
                  <a:lnTo>
                    <a:pt x="12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5"/>
                  </a:lnTo>
                  <a:lnTo>
                    <a:pt x="45" y="73"/>
                  </a:lnTo>
                  <a:lnTo>
                    <a:pt x="52" y="71"/>
                  </a:lnTo>
                  <a:lnTo>
                    <a:pt x="58" y="67"/>
                  </a:lnTo>
                  <a:lnTo>
                    <a:pt x="64" y="63"/>
                  </a:lnTo>
                  <a:lnTo>
                    <a:pt x="68" y="57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6"/>
                  </a:lnTo>
                  <a:lnTo>
                    <a:pt x="75" y="36"/>
                  </a:lnTo>
                  <a:close/>
                </a:path>
              </a:pathLst>
            </a:custGeom>
            <a:solidFill>
              <a:srgbClr val="FF6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25" name="Freeform 9200"/>
            <p:cNvSpPr>
              <a:spLocks/>
            </p:cNvSpPr>
            <p:nvPr/>
          </p:nvSpPr>
          <p:spPr bwMode="auto">
            <a:xfrm>
              <a:off x="2015" y="3093"/>
              <a:ext cx="73" cy="75"/>
            </a:xfrm>
            <a:custGeom>
              <a:avLst/>
              <a:gdLst>
                <a:gd name="T0" fmla="*/ 73 w 73"/>
                <a:gd name="T1" fmla="*/ 30 h 75"/>
                <a:gd name="T2" fmla="*/ 68 w 73"/>
                <a:gd name="T3" fmla="*/ 17 h 75"/>
                <a:gd name="T4" fmla="*/ 58 w 73"/>
                <a:gd name="T5" fmla="*/ 7 h 75"/>
                <a:gd name="T6" fmla="*/ 45 w 73"/>
                <a:gd name="T7" fmla="*/ 2 h 75"/>
                <a:gd name="T8" fmla="*/ 29 w 73"/>
                <a:gd name="T9" fmla="*/ 2 h 75"/>
                <a:gd name="T10" fmla="*/ 16 w 73"/>
                <a:gd name="T11" fmla="*/ 7 h 75"/>
                <a:gd name="T12" fmla="*/ 6 w 73"/>
                <a:gd name="T13" fmla="*/ 17 h 75"/>
                <a:gd name="T14" fmla="*/ 0 w 73"/>
                <a:gd name="T15" fmla="*/ 30 h 75"/>
                <a:gd name="T16" fmla="*/ 0 w 73"/>
                <a:gd name="T17" fmla="*/ 44 h 75"/>
                <a:gd name="T18" fmla="*/ 6 w 73"/>
                <a:gd name="T19" fmla="*/ 57 h 75"/>
                <a:gd name="T20" fmla="*/ 16 w 73"/>
                <a:gd name="T21" fmla="*/ 67 h 75"/>
                <a:gd name="T22" fmla="*/ 29 w 73"/>
                <a:gd name="T23" fmla="*/ 73 h 75"/>
                <a:gd name="T24" fmla="*/ 45 w 73"/>
                <a:gd name="T25" fmla="*/ 73 h 75"/>
                <a:gd name="T26" fmla="*/ 58 w 73"/>
                <a:gd name="T27" fmla="*/ 67 h 75"/>
                <a:gd name="T28" fmla="*/ 68 w 73"/>
                <a:gd name="T29" fmla="*/ 57 h 75"/>
                <a:gd name="T30" fmla="*/ 73 w 73"/>
                <a:gd name="T31" fmla="*/ 44 h 75"/>
                <a:gd name="T32" fmla="*/ 73 w 73"/>
                <a:gd name="T33" fmla="*/ 36 h 75"/>
                <a:gd name="T34" fmla="*/ 71 w 73"/>
                <a:gd name="T35" fmla="*/ 23 h 75"/>
                <a:gd name="T36" fmla="*/ 64 w 73"/>
                <a:gd name="T37" fmla="*/ 11 h 75"/>
                <a:gd name="T38" fmla="*/ 50 w 73"/>
                <a:gd name="T39" fmla="*/ 3 h 75"/>
                <a:gd name="T40" fmla="*/ 37 w 73"/>
                <a:gd name="T41" fmla="*/ 0 h 75"/>
                <a:gd name="T42" fmla="*/ 23 w 73"/>
                <a:gd name="T43" fmla="*/ 3 h 75"/>
                <a:gd name="T44" fmla="*/ 12 w 73"/>
                <a:gd name="T45" fmla="*/ 11 h 75"/>
                <a:gd name="T46" fmla="*/ 4 w 73"/>
                <a:gd name="T47" fmla="*/ 23 h 75"/>
                <a:gd name="T48" fmla="*/ 0 w 73"/>
                <a:gd name="T49" fmla="*/ 36 h 75"/>
                <a:gd name="T50" fmla="*/ 4 w 73"/>
                <a:gd name="T51" fmla="*/ 52 h 75"/>
                <a:gd name="T52" fmla="*/ 12 w 73"/>
                <a:gd name="T53" fmla="*/ 63 h 75"/>
                <a:gd name="T54" fmla="*/ 23 w 73"/>
                <a:gd name="T55" fmla="*/ 71 h 75"/>
                <a:gd name="T56" fmla="*/ 37 w 73"/>
                <a:gd name="T57" fmla="*/ 73 h 75"/>
                <a:gd name="T58" fmla="*/ 50 w 73"/>
                <a:gd name="T59" fmla="*/ 71 h 75"/>
                <a:gd name="T60" fmla="*/ 64 w 73"/>
                <a:gd name="T61" fmla="*/ 63 h 75"/>
                <a:gd name="T62" fmla="*/ 71 w 73"/>
                <a:gd name="T63" fmla="*/ 52 h 75"/>
                <a:gd name="T64" fmla="*/ 73 w 73"/>
                <a:gd name="T65" fmla="*/ 3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5">
                  <a:moveTo>
                    <a:pt x="73" y="36"/>
                  </a:moveTo>
                  <a:lnTo>
                    <a:pt x="73" y="30"/>
                  </a:lnTo>
                  <a:lnTo>
                    <a:pt x="71" y="23"/>
                  </a:lnTo>
                  <a:lnTo>
                    <a:pt x="68" y="17"/>
                  </a:lnTo>
                  <a:lnTo>
                    <a:pt x="64" y="11"/>
                  </a:lnTo>
                  <a:lnTo>
                    <a:pt x="58" y="7"/>
                  </a:lnTo>
                  <a:lnTo>
                    <a:pt x="52" y="3"/>
                  </a:lnTo>
                  <a:lnTo>
                    <a:pt x="45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3"/>
                  </a:lnTo>
                  <a:lnTo>
                    <a:pt x="16" y="7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7"/>
                  </a:lnTo>
                  <a:lnTo>
                    <a:pt x="12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5"/>
                  </a:lnTo>
                  <a:lnTo>
                    <a:pt x="45" y="73"/>
                  </a:lnTo>
                  <a:lnTo>
                    <a:pt x="52" y="71"/>
                  </a:lnTo>
                  <a:lnTo>
                    <a:pt x="58" y="67"/>
                  </a:lnTo>
                  <a:lnTo>
                    <a:pt x="64" y="63"/>
                  </a:lnTo>
                  <a:lnTo>
                    <a:pt x="68" y="57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0"/>
                  </a:lnTo>
                  <a:lnTo>
                    <a:pt x="71" y="23"/>
                  </a:lnTo>
                  <a:lnTo>
                    <a:pt x="68" y="17"/>
                  </a:lnTo>
                  <a:lnTo>
                    <a:pt x="64" y="11"/>
                  </a:lnTo>
                  <a:lnTo>
                    <a:pt x="58" y="7"/>
                  </a:lnTo>
                  <a:lnTo>
                    <a:pt x="50" y="3"/>
                  </a:lnTo>
                  <a:lnTo>
                    <a:pt x="45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3"/>
                  </a:lnTo>
                  <a:lnTo>
                    <a:pt x="16" y="7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4" y="23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4" y="52"/>
                  </a:lnTo>
                  <a:lnTo>
                    <a:pt x="6" y="57"/>
                  </a:lnTo>
                  <a:lnTo>
                    <a:pt x="12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5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4" y="63"/>
                  </a:lnTo>
                  <a:lnTo>
                    <a:pt x="68" y="57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6"/>
                  </a:lnTo>
                  <a:lnTo>
                    <a:pt x="73" y="36"/>
                  </a:lnTo>
                  <a:close/>
                </a:path>
              </a:pathLst>
            </a:custGeom>
            <a:solidFill>
              <a:srgbClr val="FF6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26" name="Freeform 9201"/>
            <p:cNvSpPr>
              <a:spLocks/>
            </p:cNvSpPr>
            <p:nvPr/>
          </p:nvSpPr>
          <p:spPr bwMode="auto">
            <a:xfrm>
              <a:off x="2015" y="3093"/>
              <a:ext cx="73" cy="73"/>
            </a:xfrm>
            <a:custGeom>
              <a:avLst/>
              <a:gdLst>
                <a:gd name="T0" fmla="*/ 73 w 73"/>
                <a:gd name="T1" fmla="*/ 30 h 73"/>
                <a:gd name="T2" fmla="*/ 68 w 73"/>
                <a:gd name="T3" fmla="*/ 17 h 73"/>
                <a:gd name="T4" fmla="*/ 58 w 73"/>
                <a:gd name="T5" fmla="*/ 7 h 73"/>
                <a:gd name="T6" fmla="*/ 45 w 73"/>
                <a:gd name="T7" fmla="*/ 2 h 73"/>
                <a:gd name="T8" fmla="*/ 29 w 73"/>
                <a:gd name="T9" fmla="*/ 2 h 73"/>
                <a:gd name="T10" fmla="*/ 16 w 73"/>
                <a:gd name="T11" fmla="*/ 7 h 73"/>
                <a:gd name="T12" fmla="*/ 6 w 73"/>
                <a:gd name="T13" fmla="*/ 17 h 73"/>
                <a:gd name="T14" fmla="*/ 0 w 73"/>
                <a:gd name="T15" fmla="*/ 30 h 73"/>
                <a:gd name="T16" fmla="*/ 0 w 73"/>
                <a:gd name="T17" fmla="*/ 44 h 73"/>
                <a:gd name="T18" fmla="*/ 6 w 73"/>
                <a:gd name="T19" fmla="*/ 57 h 73"/>
                <a:gd name="T20" fmla="*/ 16 w 73"/>
                <a:gd name="T21" fmla="*/ 67 h 73"/>
                <a:gd name="T22" fmla="*/ 29 w 73"/>
                <a:gd name="T23" fmla="*/ 73 h 73"/>
                <a:gd name="T24" fmla="*/ 45 w 73"/>
                <a:gd name="T25" fmla="*/ 73 h 73"/>
                <a:gd name="T26" fmla="*/ 58 w 73"/>
                <a:gd name="T27" fmla="*/ 67 h 73"/>
                <a:gd name="T28" fmla="*/ 68 w 73"/>
                <a:gd name="T29" fmla="*/ 57 h 73"/>
                <a:gd name="T30" fmla="*/ 73 w 73"/>
                <a:gd name="T31" fmla="*/ 44 h 73"/>
                <a:gd name="T32" fmla="*/ 73 w 73"/>
                <a:gd name="T33" fmla="*/ 36 h 73"/>
                <a:gd name="T34" fmla="*/ 69 w 73"/>
                <a:gd name="T35" fmla="*/ 23 h 73"/>
                <a:gd name="T36" fmla="*/ 62 w 73"/>
                <a:gd name="T37" fmla="*/ 11 h 73"/>
                <a:gd name="T38" fmla="*/ 50 w 73"/>
                <a:gd name="T39" fmla="*/ 3 h 73"/>
                <a:gd name="T40" fmla="*/ 37 w 73"/>
                <a:gd name="T41" fmla="*/ 2 h 73"/>
                <a:gd name="T42" fmla="*/ 23 w 73"/>
                <a:gd name="T43" fmla="*/ 3 h 73"/>
                <a:gd name="T44" fmla="*/ 12 w 73"/>
                <a:gd name="T45" fmla="*/ 11 h 73"/>
                <a:gd name="T46" fmla="*/ 4 w 73"/>
                <a:gd name="T47" fmla="*/ 23 h 73"/>
                <a:gd name="T48" fmla="*/ 0 w 73"/>
                <a:gd name="T49" fmla="*/ 36 h 73"/>
                <a:gd name="T50" fmla="*/ 4 w 73"/>
                <a:gd name="T51" fmla="*/ 52 h 73"/>
                <a:gd name="T52" fmla="*/ 12 w 73"/>
                <a:gd name="T53" fmla="*/ 63 h 73"/>
                <a:gd name="T54" fmla="*/ 23 w 73"/>
                <a:gd name="T55" fmla="*/ 71 h 73"/>
                <a:gd name="T56" fmla="*/ 37 w 73"/>
                <a:gd name="T57" fmla="*/ 73 h 73"/>
                <a:gd name="T58" fmla="*/ 50 w 73"/>
                <a:gd name="T59" fmla="*/ 71 h 73"/>
                <a:gd name="T60" fmla="*/ 62 w 73"/>
                <a:gd name="T61" fmla="*/ 63 h 73"/>
                <a:gd name="T62" fmla="*/ 69 w 73"/>
                <a:gd name="T63" fmla="*/ 52 h 73"/>
                <a:gd name="T64" fmla="*/ 73 w 73"/>
                <a:gd name="T65" fmla="*/ 3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3">
                  <a:moveTo>
                    <a:pt x="73" y="36"/>
                  </a:moveTo>
                  <a:lnTo>
                    <a:pt x="73" y="30"/>
                  </a:lnTo>
                  <a:lnTo>
                    <a:pt x="71" y="23"/>
                  </a:lnTo>
                  <a:lnTo>
                    <a:pt x="68" y="17"/>
                  </a:lnTo>
                  <a:lnTo>
                    <a:pt x="64" y="11"/>
                  </a:lnTo>
                  <a:lnTo>
                    <a:pt x="58" y="7"/>
                  </a:lnTo>
                  <a:lnTo>
                    <a:pt x="50" y="3"/>
                  </a:lnTo>
                  <a:lnTo>
                    <a:pt x="45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3"/>
                  </a:lnTo>
                  <a:lnTo>
                    <a:pt x="16" y="7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4" y="23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4" y="52"/>
                  </a:lnTo>
                  <a:lnTo>
                    <a:pt x="6" y="57"/>
                  </a:lnTo>
                  <a:lnTo>
                    <a:pt x="12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5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4" y="63"/>
                  </a:lnTo>
                  <a:lnTo>
                    <a:pt x="68" y="57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0"/>
                  </a:lnTo>
                  <a:lnTo>
                    <a:pt x="69" y="23"/>
                  </a:lnTo>
                  <a:lnTo>
                    <a:pt x="68" y="17"/>
                  </a:lnTo>
                  <a:lnTo>
                    <a:pt x="62" y="11"/>
                  </a:lnTo>
                  <a:lnTo>
                    <a:pt x="58" y="7"/>
                  </a:lnTo>
                  <a:lnTo>
                    <a:pt x="50" y="3"/>
                  </a:lnTo>
                  <a:lnTo>
                    <a:pt x="45" y="2"/>
                  </a:lnTo>
                  <a:lnTo>
                    <a:pt x="37" y="2"/>
                  </a:lnTo>
                  <a:lnTo>
                    <a:pt x="29" y="2"/>
                  </a:lnTo>
                  <a:lnTo>
                    <a:pt x="23" y="3"/>
                  </a:lnTo>
                  <a:lnTo>
                    <a:pt x="18" y="7"/>
                  </a:lnTo>
                  <a:lnTo>
                    <a:pt x="12" y="11"/>
                  </a:lnTo>
                  <a:lnTo>
                    <a:pt x="8" y="17"/>
                  </a:lnTo>
                  <a:lnTo>
                    <a:pt x="4" y="23"/>
                  </a:lnTo>
                  <a:lnTo>
                    <a:pt x="2" y="30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8" y="57"/>
                  </a:lnTo>
                  <a:lnTo>
                    <a:pt x="12" y="63"/>
                  </a:lnTo>
                  <a:lnTo>
                    <a:pt x="18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5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2" y="63"/>
                  </a:lnTo>
                  <a:lnTo>
                    <a:pt x="68" y="57"/>
                  </a:lnTo>
                  <a:lnTo>
                    <a:pt x="69" y="52"/>
                  </a:lnTo>
                  <a:lnTo>
                    <a:pt x="73" y="44"/>
                  </a:lnTo>
                  <a:lnTo>
                    <a:pt x="73" y="36"/>
                  </a:lnTo>
                  <a:lnTo>
                    <a:pt x="73" y="36"/>
                  </a:lnTo>
                  <a:close/>
                </a:path>
              </a:pathLst>
            </a:custGeom>
            <a:solidFill>
              <a:srgbClr val="FF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27" name="Freeform 9202"/>
            <p:cNvSpPr>
              <a:spLocks/>
            </p:cNvSpPr>
            <p:nvPr/>
          </p:nvSpPr>
          <p:spPr bwMode="auto">
            <a:xfrm>
              <a:off x="2015" y="3095"/>
              <a:ext cx="73" cy="71"/>
            </a:xfrm>
            <a:custGeom>
              <a:avLst/>
              <a:gdLst>
                <a:gd name="T0" fmla="*/ 73 w 73"/>
                <a:gd name="T1" fmla="*/ 28 h 71"/>
                <a:gd name="T2" fmla="*/ 68 w 73"/>
                <a:gd name="T3" fmla="*/ 15 h 71"/>
                <a:gd name="T4" fmla="*/ 58 w 73"/>
                <a:gd name="T5" fmla="*/ 5 h 71"/>
                <a:gd name="T6" fmla="*/ 45 w 73"/>
                <a:gd name="T7" fmla="*/ 0 h 71"/>
                <a:gd name="T8" fmla="*/ 29 w 73"/>
                <a:gd name="T9" fmla="*/ 0 h 71"/>
                <a:gd name="T10" fmla="*/ 18 w 73"/>
                <a:gd name="T11" fmla="*/ 5 h 71"/>
                <a:gd name="T12" fmla="*/ 8 w 73"/>
                <a:gd name="T13" fmla="*/ 15 h 71"/>
                <a:gd name="T14" fmla="*/ 2 w 73"/>
                <a:gd name="T15" fmla="*/ 28 h 71"/>
                <a:gd name="T16" fmla="*/ 2 w 73"/>
                <a:gd name="T17" fmla="*/ 42 h 71"/>
                <a:gd name="T18" fmla="*/ 8 w 73"/>
                <a:gd name="T19" fmla="*/ 55 h 71"/>
                <a:gd name="T20" fmla="*/ 18 w 73"/>
                <a:gd name="T21" fmla="*/ 65 h 71"/>
                <a:gd name="T22" fmla="*/ 29 w 73"/>
                <a:gd name="T23" fmla="*/ 71 h 71"/>
                <a:gd name="T24" fmla="*/ 45 w 73"/>
                <a:gd name="T25" fmla="*/ 71 h 71"/>
                <a:gd name="T26" fmla="*/ 58 w 73"/>
                <a:gd name="T27" fmla="*/ 65 h 71"/>
                <a:gd name="T28" fmla="*/ 68 w 73"/>
                <a:gd name="T29" fmla="*/ 55 h 71"/>
                <a:gd name="T30" fmla="*/ 73 w 73"/>
                <a:gd name="T31" fmla="*/ 42 h 71"/>
                <a:gd name="T32" fmla="*/ 73 w 73"/>
                <a:gd name="T33" fmla="*/ 34 h 71"/>
                <a:gd name="T34" fmla="*/ 69 w 73"/>
                <a:gd name="T35" fmla="*/ 21 h 71"/>
                <a:gd name="T36" fmla="*/ 62 w 73"/>
                <a:gd name="T37" fmla="*/ 9 h 71"/>
                <a:gd name="T38" fmla="*/ 50 w 73"/>
                <a:gd name="T39" fmla="*/ 1 h 71"/>
                <a:gd name="T40" fmla="*/ 37 w 73"/>
                <a:gd name="T41" fmla="*/ 0 h 71"/>
                <a:gd name="T42" fmla="*/ 23 w 73"/>
                <a:gd name="T43" fmla="*/ 1 h 71"/>
                <a:gd name="T44" fmla="*/ 12 w 73"/>
                <a:gd name="T45" fmla="*/ 9 h 71"/>
                <a:gd name="T46" fmla="*/ 4 w 73"/>
                <a:gd name="T47" fmla="*/ 21 h 71"/>
                <a:gd name="T48" fmla="*/ 2 w 73"/>
                <a:gd name="T49" fmla="*/ 34 h 71"/>
                <a:gd name="T50" fmla="*/ 4 w 73"/>
                <a:gd name="T51" fmla="*/ 50 h 71"/>
                <a:gd name="T52" fmla="*/ 12 w 73"/>
                <a:gd name="T53" fmla="*/ 61 h 71"/>
                <a:gd name="T54" fmla="*/ 23 w 73"/>
                <a:gd name="T55" fmla="*/ 67 h 71"/>
                <a:gd name="T56" fmla="*/ 37 w 73"/>
                <a:gd name="T57" fmla="*/ 71 h 71"/>
                <a:gd name="T58" fmla="*/ 50 w 73"/>
                <a:gd name="T59" fmla="*/ 67 h 71"/>
                <a:gd name="T60" fmla="*/ 62 w 73"/>
                <a:gd name="T61" fmla="*/ 61 h 71"/>
                <a:gd name="T62" fmla="*/ 69 w 73"/>
                <a:gd name="T63" fmla="*/ 50 h 71"/>
                <a:gd name="T64" fmla="*/ 73 w 73"/>
                <a:gd name="T65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1">
                  <a:moveTo>
                    <a:pt x="73" y="34"/>
                  </a:moveTo>
                  <a:lnTo>
                    <a:pt x="73" y="28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2" y="9"/>
                  </a:lnTo>
                  <a:lnTo>
                    <a:pt x="58" y="5"/>
                  </a:lnTo>
                  <a:lnTo>
                    <a:pt x="50" y="1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1"/>
                  </a:lnTo>
                  <a:lnTo>
                    <a:pt x="18" y="5"/>
                  </a:lnTo>
                  <a:lnTo>
                    <a:pt x="12" y="9"/>
                  </a:lnTo>
                  <a:lnTo>
                    <a:pt x="8" y="15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8" y="55"/>
                  </a:lnTo>
                  <a:lnTo>
                    <a:pt x="12" y="61"/>
                  </a:lnTo>
                  <a:lnTo>
                    <a:pt x="18" y="65"/>
                  </a:lnTo>
                  <a:lnTo>
                    <a:pt x="23" y="69"/>
                  </a:lnTo>
                  <a:lnTo>
                    <a:pt x="29" y="71"/>
                  </a:lnTo>
                  <a:lnTo>
                    <a:pt x="37" y="71"/>
                  </a:lnTo>
                  <a:lnTo>
                    <a:pt x="45" y="71"/>
                  </a:lnTo>
                  <a:lnTo>
                    <a:pt x="50" y="69"/>
                  </a:lnTo>
                  <a:lnTo>
                    <a:pt x="58" y="65"/>
                  </a:lnTo>
                  <a:lnTo>
                    <a:pt x="62" y="61"/>
                  </a:lnTo>
                  <a:lnTo>
                    <a:pt x="68" y="55"/>
                  </a:lnTo>
                  <a:lnTo>
                    <a:pt x="69" y="50"/>
                  </a:lnTo>
                  <a:lnTo>
                    <a:pt x="73" y="42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1" y="28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2" y="9"/>
                  </a:lnTo>
                  <a:lnTo>
                    <a:pt x="56" y="5"/>
                  </a:lnTo>
                  <a:lnTo>
                    <a:pt x="50" y="1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1"/>
                  </a:lnTo>
                  <a:lnTo>
                    <a:pt x="18" y="5"/>
                  </a:lnTo>
                  <a:lnTo>
                    <a:pt x="12" y="9"/>
                  </a:lnTo>
                  <a:lnTo>
                    <a:pt x="8" y="15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2" y="34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8" y="55"/>
                  </a:lnTo>
                  <a:lnTo>
                    <a:pt x="12" y="61"/>
                  </a:lnTo>
                  <a:lnTo>
                    <a:pt x="18" y="65"/>
                  </a:lnTo>
                  <a:lnTo>
                    <a:pt x="23" y="67"/>
                  </a:lnTo>
                  <a:lnTo>
                    <a:pt x="29" y="71"/>
                  </a:lnTo>
                  <a:lnTo>
                    <a:pt x="37" y="71"/>
                  </a:lnTo>
                  <a:lnTo>
                    <a:pt x="45" y="71"/>
                  </a:lnTo>
                  <a:lnTo>
                    <a:pt x="50" y="67"/>
                  </a:lnTo>
                  <a:lnTo>
                    <a:pt x="56" y="65"/>
                  </a:lnTo>
                  <a:lnTo>
                    <a:pt x="62" y="61"/>
                  </a:lnTo>
                  <a:lnTo>
                    <a:pt x="68" y="55"/>
                  </a:lnTo>
                  <a:lnTo>
                    <a:pt x="69" y="50"/>
                  </a:lnTo>
                  <a:lnTo>
                    <a:pt x="71" y="42"/>
                  </a:lnTo>
                  <a:lnTo>
                    <a:pt x="73" y="34"/>
                  </a:lnTo>
                  <a:lnTo>
                    <a:pt x="73" y="34"/>
                  </a:lnTo>
                  <a:close/>
                </a:path>
              </a:pathLst>
            </a:custGeom>
            <a:solidFill>
              <a:srgbClr val="FF6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28" name="Freeform 9203"/>
            <p:cNvSpPr>
              <a:spLocks/>
            </p:cNvSpPr>
            <p:nvPr/>
          </p:nvSpPr>
          <p:spPr bwMode="auto">
            <a:xfrm>
              <a:off x="2017" y="3095"/>
              <a:ext cx="71" cy="71"/>
            </a:xfrm>
            <a:custGeom>
              <a:avLst/>
              <a:gdLst>
                <a:gd name="T0" fmla="*/ 69 w 71"/>
                <a:gd name="T1" fmla="*/ 28 h 71"/>
                <a:gd name="T2" fmla="*/ 66 w 71"/>
                <a:gd name="T3" fmla="*/ 15 h 71"/>
                <a:gd name="T4" fmla="*/ 54 w 71"/>
                <a:gd name="T5" fmla="*/ 5 h 71"/>
                <a:gd name="T6" fmla="*/ 43 w 71"/>
                <a:gd name="T7" fmla="*/ 0 h 71"/>
                <a:gd name="T8" fmla="*/ 27 w 71"/>
                <a:gd name="T9" fmla="*/ 0 h 71"/>
                <a:gd name="T10" fmla="*/ 16 w 71"/>
                <a:gd name="T11" fmla="*/ 5 h 71"/>
                <a:gd name="T12" fmla="*/ 6 w 71"/>
                <a:gd name="T13" fmla="*/ 15 h 71"/>
                <a:gd name="T14" fmla="*/ 0 w 71"/>
                <a:gd name="T15" fmla="*/ 28 h 71"/>
                <a:gd name="T16" fmla="*/ 0 w 71"/>
                <a:gd name="T17" fmla="*/ 42 h 71"/>
                <a:gd name="T18" fmla="*/ 6 w 71"/>
                <a:gd name="T19" fmla="*/ 55 h 71"/>
                <a:gd name="T20" fmla="*/ 16 w 71"/>
                <a:gd name="T21" fmla="*/ 65 h 71"/>
                <a:gd name="T22" fmla="*/ 27 w 71"/>
                <a:gd name="T23" fmla="*/ 71 h 71"/>
                <a:gd name="T24" fmla="*/ 43 w 71"/>
                <a:gd name="T25" fmla="*/ 71 h 71"/>
                <a:gd name="T26" fmla="*/ 54 w 71"/>
                <a:gd name="T27" fmla="*/ 65 h 71"/>
                <a:gd name="T28" fmla="*/ 66 w 71"/>
                <a:gd name="T29" fmla="*/ 55 h 71"/>
                <a:gd name="T30" fmla="*/ 69 w 71"/>
                <a:gd name="T31" fmla="*/ 42 h 71"/>
                <a:gd name="T32" fmla="*/ 69 w 71"/>
                <a:gd name="T33" fmla="*/ 34 h 71"/>
                <a:gd name="T34" fmla="*/ 67 w 71"/>
                <a:gd name="T35" fmla="*/ 21 h 71"/>
                <a:gd name="T36" fmla="*/ 60 w 71"/>
                <a:gd name="T37" fmla="*/ 9 h 71"/>
                <a:gd name="T38" fmla="*/ 48 w 71"/>
                <a:gd name="T39" fmla="*/ 1 h 71"/>
                <a:gd name="T40" fmla="*/ 35 w 71"/>
                <a:gd name="T41" fmla="*/ 0 h 71"/>
                <a:gd name="T42" fmla="*/ 21 w 71"/>
                <a:gd name="T43" fmla="*/ 1 h 71"/>
                <a:gd name="T44" fmla="*/ 10 w 71"/>
                <a:gd name="T45" fmla="*/ 9 h 71"/>
                <a:gd name="T46" fmla="*/ 2 w 71"/>
                <a:gd name="T47" fmla="*/ 21 h 71"/>
                <a:gd name="T48" fmla="*/ 0 w 71"/>
                <a:gd name="T49" fmla="*/ 34 h 71"/>
                <a:gd name="T50" fmla="*/ 2 w 71"/>
                <a:gd name="T51" fmla="*/ 50 h 71"/>
                <a:gd name="T52" fmla="*/ 10 w 71"/>
                <a:gd name="T53" fmla="*/ 59 h 71"/>
                <a:gd name="T54" fmla="*/ 21 w 71"/>
                <a:gd name="T55" fmla="*/ 67 h 71"/>
                <a:gd name="T56" fmla="*/ 35 w 71"/>
                <a:gd name="T57" fmla="*/ 71 h 71"/>
                <a:gd name="T58" fmla="*/ 48 w 71"/>
                <a:gd name="T59" fmla="*/ 67 h 71"/>
                <a:gd name="T60" fmla="*/ 60 w 71"/>
                <a:gd name="T61" fmla="*/ 59 h 71"/>
                <a:gd name="T62" fmla="*/ 67 w 71"/>
                <a:gd name="T63" fmla="*/ 50 h 71"/>
                <a:gd name="T64" fmla="*/ 69 w 71"/>
                <a:gd name="T65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71">
                  <a:moveTo>
                    <a:pt x="71" y="34"/>
                  </a:moveTo>
                  <a:lnTo>
                    <a:pt x="69" y="28"/>
                  </a:lnTo>
                  <a:lnTo>
                    <a:pt x="67" y="21"/>
                  </a:lnTo>
                  <a:lnTo>
                    <a:pt x="66" y="15"/>
                  </a:lnTo>
                  <a:lnTo>
                    <a:pt x="60" y="9"/>
                  </a:lnTo>
                  <a:lnTo>
                    <a:pt x="54" y="5"/>
                  </a:lnTo>
                  <a:lnTo>
                    <a:pt x="48" y="1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1"/>
                  </a:lnTo>
                  <a:lnTo>
                    <a:pt x="16" y="5"/>
                  </a:lnTo>
                  <a:lnTo>
                    <a:pt x="10" y="9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2" y="50"/>
                  </a:lnTo>
                  <a:lnTo>
                    <a:pt x="6" y="55"/>
                  </a:lnTo>
                  <a:lnTo>
                    <a:pt x="10" y="61"/>
                  </a:lnTo>
                  <a:lnTo>
                    <a:pt x="16" y="65"/>
                  </a:lnTo>
                  <a:lnTo>
                    <a:pt x="21" y="67"/>
                  </a:lnTo>
                  <a:lnTo>
                    <a:pt x="27" y="71"/>
                  </a:lnTo>
                  <a:lnTo>
                    <a:pt x="35" y="71"/>
                  </a:lnTo>
                  <a:lnTo>
                    <a:pt x="43" y="71"/>
                  </a:lnTo>
                  <a:lnTo>
                    <a:pt x="48" y="67"/>
                  </a:lnTo>
                  <a:lnTo>
                    <a:pt x="54" y="65"/>
                  </a:lnTo>
                  <a:lnTo>
                    <a:pt x="60" y="61"/>
                  </a:lnTo>
                  <a:lnTo>
                    <a:pt x="66" y="55"/>
                  </a:lnTo>
                  <a:lnTo>
                    <a:pt x="67" y="50"/>
                  </a:lnTo>
                  <a:lnTo>
                    <a:pt x="69" y="42"/>
                  </a:lnTo>
                  <a:lnTo>
                    <a:pt x="71" y="34"/>
                  </a:lnTo>
                  <a:lnTo>
                    <a:pt x="69" y="34"/>
                  </a:lnTo>
                  <a:lnTo>
                    <a:pt x="69" y="28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0" y="9"/>
                  </a:lnTo>
                  <a:lnTo>
                    <a:pt x="54" y="5"/>
                  </a:lnTo>
                  <a:lnTo>
                    <a:pt x="48" y="1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1"/>
                  </a:lnTo>
                  <a:lnTo>
                    <a:pt x="16" y="5"/>
                  </a:lnTo>
                  <a:lnTo>
                    <a:pt x="10" y="9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2" y="50"/>
                  </a:lnTo>
                  <a:lnTo>
                    <a:pt x="6" y="55"/>
                  </a:lnTo>
                  <a:lnTo>
                    <a:pt x="10" y="59"/>
                  </a:lnTo>
                  <a:lnTo>
                    <a:pt x="16" y="65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1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5"/>
                  </a:lnTo>
                  <a:lnTo>
                    <a:pt x="60" y="59"/>
                  </a:lnTo>
                  <a:lnTo>
                    <a:pt x="64" y="55"/>
                  </a:lnTo>
                  <a:lnTo>
                    <a:pt x="67" y="50"/>
                  </a:lnTo>
                  <a:lnTo>
                    <a:pt x="69" y="42"/>
                  </a:lnTo>
                  <a:lnTo>
                    <a:pt x="69" y="34"/>
                  </a:lnTo>
                  <a:lnTo>
                    <a:pt x="71" y="34"/>
                  </a:lnTo>
                  <a:close/>
                </a:path>
              </a:pathLst>
            </a:custGeom>
            <a:solidFill>
              <a:srgbClr val="FF6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29" name="Freeform 9204"/>
            <p:cNvSpPr>
              <a:spLocks/>
            </p:cNvSpPr>
            <p:nvPr/>
          </p:nvSpPr>
          <p:spPr bwMode="auto">
            <a:xfrm>
              <a:off x="2017" y="3095"/>
              <a:ext cx="69" cy="71"/>
            </a:xfrm>
            <a:custGeom>
              <a:avLst/>
              <a:gdLst>
                <a:gd name="T0" fmla="*/ 69 w 69"/>
                <a:gd name="T1" fmla="*/ 28 h 71"/>
                <a:gd name="T2" fmla="*/ 64 w 69"/>
                <a:gd name="T3" fmla="*/ 15 h 71"/>
                <a:gd name="T4" fmla="*/ 54 w 69"/>
                <a:gd name="T5" fmla="*/ 5 h 71"/>
                <a:gd name="T6" fmla="*/ 43 w 69"/>
                <a:gd name="T7" fmla="*/ 0 h 71"/>
                <a:gd name="T8" fmla="*/ 27 w 69"/>
                <a:gd name="T9" fmla="*/ 0 h 71"/>
                <a:gd name="T10" fmla="*/ 16 w 69"/>
                <a:gd name="T11" fmla="*/ 5 h 71"/>
                <a:gd name="T12" fmla="*/ 6 w 69"/>
                <a:gd name="T13" fmla="*/ 15 h 71"/>
                <a:gd name="T14" fmla="*/ 0 w 69"/>
                <a:gd name="T15" fmla="*/ 28 h 71"/>
                <a:gd name="T16" fmla="*/ 0 w 69"/>
                <a:gd name="T17" fmla="*/ 42 h 71"/>
                <a:gd name="T18" fmla="*/ 6 w 69"/>
                <a:gd name="T19" fmla="*/ 55 h 71"/>
                <a:gd name="T20" fmla="*/ 16 w 69"/>
                <a:gd name="T21" fmla="*/ 65 h 71"/>
                <a:gd name="T22" fmla="*/ 27 w 69"/>
                <a:gd name="T23" fmla="*/ 69 h 71"/>
                <a:gd name="T24" fmla="*/ 43 w 69"/>
                <a:gd name="T25" fmla="*/ 69 h 71"/>
                <a:gd name="T26" fmla="*/ 54 w 69"/>
                <a:gd name="T27" fmla="*/ 65 h 71"/>
                <a:gd name="T28" fmla="*/ 64 w 69"/>
                <a:gd name="T29" fmla="*/ 55 h 71"/>
                <a:gd name="T30" fmla="*/ 69 w 69"/>
                <a:gd name="T31" fmla="*/ 42 h 71"/>
                <a:gd name="T32" fmla="*/ 69 w 69"/>
                <a:gd name="T33" fmla="*/ 34 h 71"/>
                <a:gd name="T34" fmla="*/ 67 w 69"/>
                <a:gd name="T35" fmla="*/ 21 h 71"/>
                <a:gd name="T36" fmla="*/ 60 w 69"/>
                <a:gd name="T37" fmla="*/ 11 h 71"/>
                <a:gd name="T38" fmla="*/ 48 w 69"/>
                <a:gd name="T39" fmla="*/ 3 h 71"/>
                <a:gd name="T40" fmla="*/ 35 w 69"/>
                <a:gd name="T41" fmla="*/ 0 h 71"/>
                <a:gd name="T42" fmla="*/ 21 w 69"/>
                <a:gd name="T43" fmla="*/ 3 h 71"/>
                <a:gd name="T44" fmla="*/ 10 w 69"/>
                <a:gd name="T45" fmla="*/ 11 h 71"/>
                <a:gd name="T46" fmla="*/ 2 w 69"/>
                <a:gd name="T47" fmla="*/ 21 h 71"/>
                <a:gd name="T48" fmla="*/ 0 w 69"/>
                <a:gd name="T49" fmla="*/ 34 h 71"/>
                <a:gd name="T50" fmla="*/ 2 w 69"/>
                <a:gd name="T51" fmla="*/ 48 h 71"/>
                <a:gd name="T52" fmla="*/ 10 w 69"/>
                <a:gd name="T53" fmla="*/ 59 h 71"/>
                <a:gd name="T54" fmla="*/ 21 w 69"/>
                <a:gd name="T55" fmla="*/ 67 h 71"/>
                <a:gd name="T56" fmla="*/ 35 w 69"/>
                <a:gd name="T57" fmla="*/ 71 h 71"/>
                <a:gd name="T58" fmla="*/ 48 w 69"/>
                <a:gd name="T59" fmla="*/ 67 h 71"/>
                <a:gd name="T60" fmla="*/ 60 w 69"/>
                <a:gd name="T61" fmla="*/ 59 h 71"/>
                <a:gd name="T62" fmla="*/ 67 w 69"/>
                <a:gd name="T63" fmla="*/ 48 h 71"/>
                <a:gd name="T64" fmla="*/ 69 w 69"/>
                <a:gd name="T65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71">
                  <a:moveTo>
                    <a:pt x="69" y="34"/>
                  </a:moveTo>
                  <a:lnTo>
                    <a:pt x="69" y="28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0" y="9"/>
                  </a:lnTo>
                  <a:lnTo>
                    <a:pt x="54" y="5"/>
                  </a:lnTo>
                  <a:lnTo>
                    <a:pt x="48" y="1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1"/>
                  </a:lnTo>
                  <a:lnTo>
                    <a:pt x="16" y="5"/>
                  </a:lnTo>
                  <a:lnTo>
                    <a:pt x="10" y="9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2" y="50"/>
                  </a:lnTo>
                  <a:lnTo>
                    <a:pt x="6" y="55"/>
                  </a:lnTo>
                  <a:lnTo>
                    <a:pt x="10" y="59"/>
                  </a:lnTo>
                  <a:lnTo>
                    <a:pt x="16" y="65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1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5"/>
                  </a:lnTo>
                  <a:lnTo>
                    <a:pt x="60" y="59"/>
                  </a:lnTo>
                  <a:lnTo>
                    <a:pt x="64" y="55"/>
                  </a:lnTo>
                  <a:lnTo>
                    <a:pt x="67" y="50"/>
                  </a:lnTo>
                  <a:lnTo>
                    <a:pt x="69" y="42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28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5"/>
                  </a:lnTo>
                  <a:lnTo>
                    <a:pt x="48" y="3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6" y="5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5"/>
                  </a:lnTo>
                  <a:lnTo>
                    <a:pt x="10" y="59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1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5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4"/>
                  </a:lnTo>
                  <a:lnTo>
                    <a:pt x="69" y="34"/>
                  </a:lnTo>
                  <a:close/>
                </a:path>
              </a:pathLst>
            </a:custGeom>
            <a:solidFill>
              <a:srgbClr val="FF6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30" name="Freeform 9205"/>
            <p:cNvSpPr>
              <a:spLocks/>
            </p:cNvSpPr>
            <p:nvPr/>
          </p:nvSpPr>
          <p:spPr bwMode="auto">
            <a:xfrm>
              <a:off x="2017" y="3095"/>
              <a:ext cx="69" cy="71"/>
            </a:xfrm>
            <a:custGeom>
              <a:avLst/>
              <a:gdLst>
                <a:gd name="T0" fmla="*/ 69 w 69"/>
                <a:gd name="T1" fmla="*/ 28 h 71"/>
                <a:gd name="T2" fmla="*/ 64 w 69"/>
                <a:gd name="T3" fmla="*/ 15 h 71"/>
                <a:gd name="T4" fmla="*/ 54 w 69"/>
                <a:gd name="T5" fmla="*/ 5 h 71"/>
                <a:gd name="T6" fmla="*/ 43 w 69"/>
                <a:gd name="T7" fmla="*/ 1 h 71"/>
                <a:gd name="T8" fmla="*/ 27 w 69"/>
                <a:gd name="T9" fmla="*/ 1 h 71"/>
                <a:gd name="T10" fmla="*/ 16 w 69"/>
                <a:gd name="T11" fmla="*/ 5 h 71"/>
                <a:gd name="T12" fmla="*/ 6 w 69"/>
                <a:gd name="T13" fmla="*/ 15 h 71"/>
                <a:gd name="T14" fmla="*/ 0 w 69"/>
                <a:gd name="T15" fmla="*/ 28 h 71"/>
                <a:gd name="T16" fmla="*/ 0 w 69"/>
                <a:gd name="T17" fmla="*/ 42 h 71"/>
                <a:gd name="T18" fmla="*/ 6 w 69"/>
                <a:gd name="T19" fmla="*/ 55 h 71"/>
                <a:gd name="T20" fmla="*/ 16 w 69"/>
                <a:gd name="T21" fmla="*/ 63 h 71"/>
                <a:gd name="T22" fmla="*/ 27 w 69"/>
                <a:gd name="T23" fmla="*/ 69 h 71"/>
                <a:gd name="T24" fmla="*/ 43 w 69"/>
                <a:gd name="T25" fmla="*/ 69 h 71"/>
                <a:gd name="T26" fmla="*/ 54 w 69"/>
                <a:gd name="T27" fmla="*/ 63 h 71"/>
                <a:gd name="T28" fmla="*/ 64 w 69"/>
                <a:gd name="T29" fmla="*/ 55 h 71"/>
                <a:gd name="T30" fmla="*/ 69 w 69"/>
                <a:gd name="T31" fmla="*/ 42 h 71"/>
                <a:gd name="T32" fmla="*/ 69 w 69"/>
                <a:gd name="T33" fmla="*/ 34 h 71"/>
                <a:gd name="T34" fmla="*/ 67 w 69"/>
                <a:gd name="T35" fmla="*/ 21 h 71"/>
                <a:gd name="T36" fmla="*/ 60 w 69"/>
                <a:gd name="T37" fmla="*/ 11 h 71"/>
                <a:gd name="T38" fmla="*/ 48 w 69"/>
                <a:gd name="T39" fmla="*/ 3 h 71"/>
                <a:gd name="T40" fmla="*/ 35 w 69"/>
                <a:gd name="T41" fmla="*/ 0 h 71"/>
                <a:gd name="T42" fmla="*/ 21 w 69"/>
                <a:gd name="T43" fmla="*/ 3 h 71"/>
                <a:gd name="T44" fmla="*/ 10 w 69"/>
                <a:gd name="T45" fmla="*/ 11 h 71"/>
                <a:gd name="T46" fmla="*/ 4 w 69"/>
                <a:gd name="T47" fmla="*/ 21 h 71"/>
                <a:gd name="T48" fmla="*/ 0 w 69"/>
                <a:gd name="T49" fmla="*/ 34 h 71"/>
                <a:gd name="T50" fmla="*/ 4 w 69"/>
                <a:gd name="T51" fmla="*/ 48 h 71"/>
                <a:gd name="T52" fmla="*/ 10 w 69"/>
                <a:gd name="T53" fmla="*/ 59 h 71"/>
                <a:gd name="T54" fmla="*/ 21 w 69"/>
                <a:gd name="T55" fmla="*/ 67 h 71"/>
                <a:gd name="T56" fmla="*/ 35 w 69"/>
                <a:gd name="T57" fmla="*/ 69 h 71"/>
                <a:gd name="T58" fmla="*/ 48 w 69"/>
                <a:gd name="T59" fmla="*/ 67 h 71"/>
                <a:gd name="T60" fmla="*/ 60 w 69"/>
                <a:gd name="T61" fmla="*/ 59 h 71"/>
                <a:gd name="T62" fmla="*/ 67 w 69"/>
                <a:gd name="T63" fmla="*/ 48 h 71"/>
                <a:gd name="T64" fmla="*/ 69 w 69"/>
                <a:gd name="T65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71">
                  <a:moveTo>
                    <a:pt x="69" y="34"/>
                  </a:moveTo>
                  <a:lnTo>
                    <a:pt x="69" y="28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5"/>
                  </a:lnTo>
                  <a:lnTo>
                    <a:pt x="48" y="3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6" y="5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5"/>
                  </a:lnTo>
                  <a:lnTo>
                    <a:pt x="10" y="59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1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5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28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7"/>
                  </a:lnTo>
                  <a:lnTo>
                    <a:pt x="48" y="3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6" y="53"/>
                  </a:lnTo>
                  <a:lnTo>
                    <a:pt x="10" y="59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3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4"/>
                  </a:lnTo>
                  <a:lnTo>
                    <a:pt x="69" y="34"/>
                  </a:lnTo>
                  <a:close/>
                </a:path>
              </a:pathLst>
            </a:custGeom>
            <a:solidFill>
              <a:srgbClr val="FF6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31" name="Freeform 9206"/>
            <p:cNvSpPr>
              <a:spLocks/>
            </p:cNvSpPr>
            <p:nvPr/>
          </p:nvSpPr>
          <p:spPr bwMode="auto">
            <a:xfrm>
              <a:off x="2017" y="3095"/>
              <a:ext cx="69" cy="69"/>
            </a:xfrm>
            <a:custGeom>
              <a:avLst/>
              <a:gdLst>
                <a:gd name="T0" fmla="*/ 69 w 69"/>
                <a:gd name="T1" fmla="*/ 28 h 69"/>
                <a:gd name="T2" fmla="*/ 64 w 69"/>
                <a:gd name="T3" fmla="*/ 15 h 69"/>
                <a:gd name="T4" fmla="*/ 54 w 69"/>
                <a:gd name="T5" fmla="*/ 7 h 69"/>
                <a:gd name="T6" fmla="*/ 43 w 69"/>
                <a:gd name="T7" fmla="*/ 1 h 69"/>
                <a:gd name="T8" fmla="*/ 27 w 69"/>
                <a:gd name="T9" fmla="*/ 1 h 69"/>
                <a:gd name="T10" fmla="*/ 16 w 69"/>
                <a:gd name="T11" fmla="*/ 7 h 69"/>
                <a:gd name="T12" fmla="*/ 6 w 69"/>
                <a:gd name="T13" fmla="*/ 15 h 69"/>
                <a:gd name="T14" fmla="*/ 2 w 69"/>
                <a:gd name="T15" fmla="*/ 28 h 69"/>
                <a:gd name="T16" fmla="*/ 2 w 69"/>
                <a:gd name="T17" fmla="*/ 42 h 69"/>
                <a:gd name="T18" fmla="*/ 6 w 69"/>
                <a:gd name="T19" fmla="*/ 53 h 69"/>
                <a:gd name="T20" fmla="*/ 16 w 69"/>
                <a:gd name="T21" fmla="*/ 63 h 69"/>
                <a:gd name="T22" fmla="*/ 27 w 69"/>
                <a:gd name="T23" fmla="*/ 69 h 69"/>
                <a:gd name="T24" fmla="*/ 43 w 69"/>
                <a:gd name="T25" fmla="*/ 69 h 69"/>
                <a:gd name="T26" fmla="*/ 54 w 69"/>
                <a:gd name="T27" fmla="*/ 63 h 69"/>
                <a:gd name="T28" fmla="*/ 64 w 69"/>
                <a:gd name="T29" fmla="*/ 53 h 69"/>
                <a:gd name="T30" fmla="*/ 69 w 69"/>
                <a:gd name="T31" fmla="*/ 42 h 69"/>
                <a:gd name="T32" fmla="*/ 69 w 69"/>
                <a:gd name="T33" fmla="*/ 34 h 69"/>
                <a:gd name="T34" fmla="*/ 66 w 69"/>
                <a:gd name="T35" fmla="*/ 23 h 69"/>
                <a:gd name="T36" fmla="*/ 60 w 69"/>
                <a:gd name="T37" fmla="*/ 11 h 69"/>
                <a:gd name="T38" fmla="*/ 48 w 69"/>
                <a:gd name="T39" fmla="*/ 3 h 69"/>
                <a:gd name="T40" fmla="*/ 35 w 69"/>
                <a:gd name="T41" fmla="*/ 1 h 69"/>
                <a:gd name="T42" fmla="*/ 21 w 69"/>
                <a:gd name="T43" fmla="*/ 3 h 69"/>
                <a:gd name="T44" fmla="*/ 12 w 69"/>
                <a:gd name="T45" fmla="*/ 11 h 69"/>
                <a:gd name="T46" fmla="*/ 4 w 69"/>
                <a:gd name="T47" fmla="*/ 23 h 69"/>
                <a:gd name="T48" fmla="*/ 0 w 69"/>
                <a:gd name="T49" fmla="*/ 34 h 69"/>
                <a:gd name="T50" fmla="*/ 4 w 69"/>
                <a:gd name="T51" fmla="*/ 48 h 69"/>
                <a:gd name="T52" fmla="*/ 12 w 69"/>
                <a:gd name="T53" fmla="*/ 59 h 69"/>
                <a:gd name="T54" fmla="*/ 21 w 69"/>
                <a:gd name="T55" fmla="*/ 67 h 69"/>
                <a:gd name="T56" fmla="*/ 35 w 69"/>
                <a:gd name="T57" fmla="*/ 69 h 69"/>
                <a:gd name="T58" fmla="*/ 48 w 69"/>
                <a:gd name="T59" fmla="*/ 67 h 69"/>
                <a:gd name="T60" fmla="*/ 60 w 69"/>
                <a:gd name="T61" fmla="*/ 59 h 69"/>
                <a:gd name="T62" fmla="*/ 66 w 69"/>
                <a:gd name="T63" fmla="*/ 48 h 69"/>
                <a:gd name="T64" fmla="*/ 69 w 69"/>
                <a:gd name="T65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9">
                  <a:moveTo>
                    <a:pt x="69" y="34"/>
                  </a:moveTo>
                  <a:lnTo>
                    <a:pt x="69" y="28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7"/>
                  </a:lnTo>
                  <a:lnTo>
                    <a:pt x="48" y="3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6" y="53"/>
                  </a:lnTo>
                  <a:lnTo>
                    <a:pt x="10" y="59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3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7" y="28"/>
                  </a:lnTo>
                  <a:lnTo>
                    <a:pt x="66" y="23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7"/>
                  </a:lnTo>
                  <a:lnTo>
                    <a:pt x="48" y="3"/>
                  </a:lnTo>
                  <a:lnTo>
                    <a:pt x="43" y="1"/>
                  </a:lnTo>
                  <a:lnTo>
                    <a:pt x="35" y="1"/>
                  </a:lnTo>
                  <a:lnTo>
                    <a:pt x="29" y="1"/>
                  </a:lnTo>
                  <a:lnTo>
                    <a:pt x="21" y="3"/>
                  </a:lnTo>
                  <a:lnTo>
                    <a:pt x="16" y="7"/>
                  </a:lnTo>
                  <a:lnTo>
                    <a:pt x="12" y="11"/>
                  </a:lnTo>
                  <a:lnTo>
                    <a:pt x="6" y="15"/>
                  </a:lnTo>
                  <a:lnTo>
                    <a:pt x="4" y="23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6" y="53"/>
                  </a:lnTo>
                  <a:lnTo>
                    <a:pt x="12" y="59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9" y="69"/>
                  </a:lnTo>
                  <a:lnTo>
                    <a:pt x="35" y="69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3"/>
                  </a:lnTo>
                  <a:lnTo>
                    <a:pt x="66" y="48"/>
                  </a:lnTo>
                  <a:lnTo>
                    <a:pt x="67" y="42"/>
                  </a:lnTo>
                  <a:lnTo>
                    <a:pt x="69" y="34"/>
                  </a:lnTo>
                  <a:lnTo>
                    <a:pt x="69" y="34"/>
                  </a:lnTo>
                  <a:close/>
                </a:path>
              </a:pathLst>
            </a:custGeom>
            <a:solidFill>
              <a:srgbClr val="FF6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32" name="Freeform 9207"/>
            <p:cNvSpPr>
              <a:spLocks/>
            </p:cNvSpPr>
            <p:nvPr/>
          </p:nvSpPr>
          <p:spPr bwMode="auto">
            <a:xfrm>
              <a:off x="2017" y="3096"/>
              <a:ext cx="69" cy="68"/>
            </a:xfrm>
            <a:custGeom>
              <a:avLst/>
              <a:gdLst>
                <a:gd name="T0" fmla="*/ 67 w 69"/>
                <a:gd name="T1" fmla="*/ 27 h 68"/>
                <a:gd name="T2" fmla="*/ 64 w 69"/>
                <a:gd name="T3" fmla="*/ 14 h 68"/>
                <a:gd name="T4" fmla="*/ 54 w 69"/>
                <a:gd name="T5" fmla="*/ 6 h 68"/>
                <a:gd name="T6" fmla="*/ 43 w 69"/>
                <a:gd name="T7" fmla="*/ 0 h 68"/>
                <a:gd name="T8" fmla="*/ 29 w 69"/>
                <a:gd name="T9" fmla="*/ 0 h 68"/>
                <a:gd name="T10" fmla="*/ 16 w 69"/>
                <a:gd name="T11" fmla="*/ 6 h 68"/>
                <a:gd name="T12" fmla="*/ 6 w 69"/>
                <a:gd name="T13" fmla="*/ 14 h 68"/>
                <a:gd name="T14" fmla="*/ 2 w 69"/>
                <a:gd name="T15" fmla="*/ 27 h 68"/>
                <a:gd name="T16" fmla="*/ 2 w 69"/>
                <a:gd name="T17" fmla="*/ 41 h 68"/>
                <a:gd name="T18" fmla="*/ 6 w 69"/>
                <a:gd name="T19" fmla="*/ 52 h 68"/>
                <a:gd name="T20" fmla="*/ 16 w 69"/>
                <a:gd name="T21" fmla="*/ 62 h 68"/>
                <a:gd name="T22" fmla="*/ 29 w 69"/>
                <a:gd name="T23" fmla="*/ 68 h 68"/>
                <a:gd name="T24" fmla="*/ 43 w 69"/>
                <a:gd name="T25" fmla="*/ 68 h 68"/>
                <a:gd name="T26" fmla="*/ 54 w 69"/>
                <a:gd name="T27" fmla="*/ 62 h 68"/>
                <a:gd name="T28" fmla="*/ 64 w 69"/>
                <a:gd name="T29" fmla="*/ 52 h 68"/>
                <a:gd name="T30" fmla="*/ 67 w 69"/>
                <a:gd name="T31" fmla="*/ 41 h 68"/>
                <a:gd name="T32" fmla="*/ 69 w 69"/>
                <a:gd name="T33" fmla="*/ 33 h 68"/>
                <a:gd name="T34" fmla="*/ 66 w 69"/>
                <a:gd name="T35" fmla="*/ 22 h 68"/>
                <a:gd name="T36" fmla="*/ 60 w 69"/>
                <a:gd name="T37" fmla="*/ 10 h 68"/>
                <a:gd name="T38" fmla="*/ 48 w 69"/>
                <a:gd name="T39" fmla="*/ 2 h 68"/>
                <a:gd name="T40" fmla="*/ 35 w 69"/>
                <a:gd name="T41" fmla="*/ 0 h 68"/>
                <a:gd name="T42" fmla="*/ 21 w 69"/>
                <a:gd name="T43" fmla="*/ 2 h 68"/>
                <a:gd name="T44" fmla="*/ 12 w 69"/>
                <a:gd name="T45" fmla="*/ 10 h 68"/>
                <a:gd name="T46" fmla="*/ 4 w 69"/>
                <a:gd name="T47" fmla="*/ 22 h 68"/>
                <a:gd name="T48" fmla="*/ 2 w 69"/>
                <a:gd name="T49" fmla="*/ 33 h 68"/>
                <a:gd name="T50" fmla="*/ 4 w 69"/>
                <a:gd name="T51" fmla="*/ 47 h 68"/>
                <a:gd name="T52" fmla="*/ 12 w 69"/>
                <a:gd name="T53" fmla="*/ 58 h 68"/>
                <a:gd name="T54" fmla="*/ 21 w 69"/>
                <a:gd name="T55" fmla="*/ 66 h 68"/>
                <a:gd name="T56" fmla="*/ 35 w 69"/>
                <a:gd name="T57" fmla="*/ 68 h 68"/>
                <a:gd name="T58" fmla="*/ 48 w 69"/>
                <a:gd name="T59" fmla="*/ 66 h 68"/>
                <a:gd name="T60" fmla="*/ 60 w 69"/>
                <a:gd name="T61" fmla="*/ 58 h 68"/>
                <a:gd name="T62" fmla="*/ 66 w 69"/>
                <a:gd name="T63" fmla="*/ 47 h 68"/>
                <a:gd name="T64" fmla="*/ 69 w 69"/>
                <a:gd name="T65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8">
                  <a:moveTo>
                    <a:pt x="69" y="33"/>
                  </a:moveTo>
                  <a:lnTo>
                    <a:pt x="67" y="27"/>
                  </a:lnTo>
                  <a:lnTo>
                    <a:pt x="66" y="22"/>
                  </a:lnTo>
                  <a:lnTo>
                    <a:pt x="64" y="14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6" y="14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6" y="52"/>
                  </a:lnTo>
                  <a:lnTo>
                    <a:pt x="12" y="58"/>
                  </a:lnTo>
                  <a:lnTo>
                    <a:pt x="16" y="62"/>
                  </a:lnTo>
                  <a:lnTo>
                    <a:pt x="21" y="66"/>
                  </a:lnTo>
                  <a:lnTo>
                    <a:pt x="29" y="68"/>
                  </a:lnTo>
                  <a:lnTo>
                    <a:pt x="35" y="68"/>
                  </a:lnTo>
                  <a:lnTo>
                    <a:pt x="43" y="68"/>
                  </a:lnTo>
                  <a:lnTo>
                    <a:pt x="48" y="66"/>
                  </a:lnTo>
                  <a:lnTo>
                    <a:pt x="54" y="62"/>
                  </a:lnTo>
                  <a:lnTo>
                    <a:pt x="60" y="58"/>
                  </a:lnTo>
                  <a:lnTo>
                    <a:pt x="64" y="52"/>
                  </a:lnTo>
                  <a:lnTo>
                    <a:pt x="66" y="47"/>
                  </a:lnTo>
                  <a:lnTo>
                    <a:pt x="67" y="41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67" y="27"/>
                  </a:lnTo>
                  <a:lnTo>
                    <a:pt x="66" y="22"/>
                  </a:lnTo>
                  <a:lnTo>
                    <a:pt x="64" y="16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8" y="16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2" y="33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2"/>
                  </a:lnTo>
                  <a:lnTo>
                    <a:pt x="12" y="58"/>
                  </a:lnTo>
                  <a:lnTo>
                    <a:pt x="16" y="62"/>
                  </a:lnTo>
                  <a:lnTo>
                    <a:pt x="21" y="66"/>
                  </a:lnTo>
                  <a:lnTo>
                    <a:pt x="29" y="68"/>
                  </a:lnTo>
                  <a:lnTo>
                    <a:pt x="35" y="68"/>
                  </a:lnTo>
                  <a:lnTo>
                    <a:pt x="43" y="68"/>
                  </a:lnTo>
                  <a:lnTo>
                    <a:pt x="48" y="66"/>
                  </a:lnTo>
                  <a:lnTo>
                    <a:pt x="54" y="62"/>
                  </a:lnTo>
                  <a:lnTo>
                    <a:pt x="60" y="58"/>
                  </a:lnTo>
                  <a:lnTo>
                    <a:pt x="64" y="52"/>
                  </a:lnTo>
                  <a:lnTo>
                    <a:pt x="66" y="47"/>
                  </a:lnTo>
                  <a:lnTo>
                    <a:pt x="67" y="41"/>
                  </a:lnTo>
                  <a:lnTo>
                    <a:pt x="69" y="33"/>
                  </a:lnTo>
                  <a:lnTo>
                    <a:pt x="69" y="33"/>
                  </a:lnTo>
                  <a:close/>
                </a:path>
              </a:pathLst>
            </a:custGeom>
            <a:solidFill>
              <a:srgbClr val="FF6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33" name="Freeform 9208"/>
            <p:cNvSpPr>
              <a:spLocks/>
            </p:cNvSpPr>
            <p:nvPr/>
          </p:nvSpPr>
          <p:spPr bwMode="auto">
            <a:xfrm>
              <a:off x="2019" y="3096"/>
              <a:ext cx="67" cy="68"/>
            </a:xfrm>
            <a:custGeom>
              <a:avLst/>
              <a:gdLst>
                <a:gd name="T0" fmla="*/ 65 w 67"/>
                <a:gd name="T1" fmla="*/ 27 h 68"/>
                <a:gd name="T2" fmla="*/ 62 w 67"/>
                <a:gd name="T3" fmla="*/ 16 h 68"/>
                <a:gd name="T4" fmla="*/ 52 w 67"/>
                <a:gd name="T5" fmla="*/ 6 h 68"/>
                <a:gd name="T6" fmla="*/ 41 w 67"/>
                <a:gd name="T7" fmla="*/ 0 h 68"/>
                <a:gd name="T8" fmla="*/ 27 w 67"/>
                <a:gd name="T9" fmla="*/ 0 h 68"/>
                <a:gd name="T10" fmla="*/ 14 w 67"/>
                <a:gd name="T11" fmla="*/ 6 h 68"/>
                <a:gd name="T12" fmla="*/ 6 w 67"/>
                <a:gd name="T13" fmla="*/ 16 h 68"/>
                <a:gd name="T14" fmla="*/ 0 w 67"/>
                <a:gd name="T15" fmla="*/ 27 h 68"/>
                <a:gd name="T16" fmla="*/ 0 w 67"/>
                <a:gd name="T17" fmla="*/ 41 h 68"/>
                <a:gd name="T18" fmla="*/ 6 w 67"/>
                <a:gd name="T19" fmla="*/ 52 h 68"/>
                <a:gd name="T20" fmla="*/ 14 w 67"/>
                <a:gd name="T21" fmla="*/ 62 h 68"/>
                <a:gd name="T22" fmla="*/ 27 w 67"/>
                <a:gd name="T23" fmla="*/ 68 h 68"/>
                <a:gd name="T24" fmla="*/ 41 w 67"/>
                <a:gd name="T25" fmla="*/ 68 h 68"/>
                <a:gd name="T26" fmla="*/ 52 w 67"/>
                <a:gd name="T27" fmla="*/ 62 h 68"/>
                <a:gd name="T28" fmla="*/ 62 w 67"/>
                <a:gd name="T29" fmla="*/ 52 h 68"/>
                <a:gd name="T30" fmla="*/ 65 w 67"/>
                <a:gd name="T31" fmla="*/ 41 h 68"/>
                <a:gd name="T32" fmla="*/ 65 w 67"/>
                <a:gd name="T33" fmla="*/ 33 h 68"/>
                <a:gd name="T34" fmla="*/ 64 w 67"/>
                <a:gd name="T35" fmla="*/ 22 h 68"/>
                <a:gd name="T36" fmla="*/ 56 w 67"/>
                <a:gd name="T37" fmla="*/ 10 h 68"/>
                <a:gd name="T38" fmla="*/ 46 w 67"/>
                <a:gd name="T39" fmla="*/ 2 h 68"/>
                <a:gd name="T40" fmla="*/ 33 w 67"/>
                <a:gd name="T41" fmla="*/ 0 h 68"/>
                <a:gd name="T42" fmla="*/ 19 w 67"/>
                <a:gd name="T43" fmla="*/ 2 h 68"/>
                <a:gd name="T44" fmla="*/ 10 w 67"/>
                <a:gd name="T45" fmla="*/ 10 h 68"/>
                <a:gd name="T46" fmla="*/ 2 w 67"/>
                <a:gd name="T47" fmla="*/ 22 h 68"/>
                <a:gd name="T48" fmla="*/ 0 w 67"/>
                <a:gd name="T49" fmla="*/ 33 h 68"/>
                <a:gd name="T50" fmla="*/ 2 w 67"/>
                <a:gd name="T51" fmla="*/ 47 h 68"/>
                <a:gd name="T52" fmla="*/ 10 w 67"/>
                <a:gd name="T53" fmla="*/ 58 h 68"/>
                <a:gd name="T54" fmla="*/ 19 w 67"/>
                <a:gd name="T55" fmla="*/ 64 h 68"/>
                <a:gd name="T56" fmla="*/ 33 w 67"/>
                <a:gd name="T57" fmla="*/ 68 h 68"/>
                <a:gd name="T58" fmla="*/ 46 w 67"/>
                <a:gd name="T59" fmla="*/ 64 h 68"/>
                <a:gd name="T60" fmla="*/ 56 w 67"/>
                <a:gd name="T61" fmla="*/ 58 h 68"/>
                <a:gd name="T62" fmla="*/ 64 w 67"/>
                <a:gd name="T63" fmla="*/ 47 h 68"/>
                <a:gd name="T64" fmla="*/ 65 w 67"/>
                <a:gd name="T65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" h="68">
                  <a:moveTo>
                    <a:pt x="67" y="33"/>
                  </a:moveTo>
                  <a:lnTo>
                    <a:pt x="65" y="27"/>
                  </a:lnTo>
                  <a:lnTo>
                    <a:pt x="64" y="22"/>
                  </a:lnTo>
                  <a:lnTo>
                    <a:pt x="62" y="16"/>
                  </a:lnTo>
                  <a:lnTo>
                    <a:pt x="58" y="10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6" y="52"/>
                  </a:lnTo>
                  <a:lnTo>
                    <a:pt x="10" y="58"/>
                  </a:lnTo>
                  <a:lnTo>
                    <a:pt x="14" y="62"/>
                  </a:lnTo>
                  <a:lnTo>
                    <a:pt x="19" y="66"/>
                  </a:lnTo>
                  <a:lnTo>
                    <a:pt x="27" y="68"/>
                  </a:lnTo>
                  <a:lnTo>
                    <a:pt x="33" y="68"/>
                  </a:lnTo>
                  <a:lnTo>
                    <a:pt x="41" y="68"/>
                  </a:lnTo>
                  <a:lnTo>
                    <a:pt x="46" y="66"/>
                  </a:lnTo>
                  <a:lnTo>
                    <a:pt x="52" y="62"/>
                  </a:lnTo>
                  <a:lnTo>
                    <a:pt x="58" y="58"/>
                  </a:lnTo>
                  <a:lnTo>
                    <a:pt x="62" y="52"/>
                  </a:lnTo>
                  <a:lnTo>
                    <a:pt x="64" y="47"/>
                  </a:lnTo>
                  <a:lnTo>
                    <a:pt x="65" y="41"/>
                  </a:lnTo>
                  <a:lnTo>
                    <a:pt x="67" y="33"/>
                  </a:lnTo>
                  <a:lnTo>
                    <a:pt x="65" y="33"/>
                  </a:lnTo>
                  <a:lnTo>
                    <a:pt x="65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6" y="52"/>
                  </a:lnTo>
                  <a:lnTo>
                    <a:pt x="10" y="58"/>
                  </a:lnTo>
                  <a:lnTo>
                    <a:pt x="14" y="62"/>
                  </a:lnTo>
                  <a:lnTo>
                    <a:pt x="19" y="64"/>
                  </a:lnTo>
                  <a:lnTo>
                    <a:pt x="27" y="66"/>
                  </a:lnTo>
                  <a:lnTo>
                    <a:pt x="33" y="68"/>
                  </a:lnTo>
                  <a:lnTo>
                    <a:pt x="41" y="66"/>
                  </a:lnTo>
                  <a:lnTo>
                    <a:pt x="46" y="64"/>
                  </a:lnTo>
                  <a:lnTo>
                    <a:pt x="52" y="62"/>
                  </a:lnTo>
                  <a:lnTo>
                    <a:pt x="56" y="58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5" y="41"/>
                  </a:lnTo>
                  <a:lnTo>
                    <a:pt x="65" y="33"/>
                  </a:lnTo>
                  <a:lnTo>
                    <a:pt x="67" y="33"/>
                  </a:lnTo>
                  <a:close/>
                </a:path>
              </a:pathLst>
            </a:custGeom>
            <a:solidFill>
              <a:srgbClr val="FF6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34" name="Freeform 9209"/>
            <p:cNvSpPr>
              <a:spLocks/>
            </p:cNvSpPr>
            <p:nvPr/>
          </p:nvSpPr>
          <p:spPr bwMode="auto">
            <a:xfrm>
              <a:off x="2019" y="3096"/>
              <a:ext cx="65" cy="68"/>
            </a:xfrm>
            <a:custGeom>
              <a:avLst/>
              <a:gdLst>
                <a:gd name="T0" fmla="*/ 65 w 65"/>
                <a:gd name="T1" fmla="*/ 27 h 68"/>
                <a:gd name="T2" fmla="*/ 60 w 65"/>
                <a:gd name="T3" fmla="*/ 16 h 68"/>
                <a:gd name="T4" fmla="*/ 52 w 65"/>
                <a:gd name="T5" fmla="*/ 6 h 68"/>
                <a:gd name="T6" fmla="*/ 41 w 65"/>
                <a:gd name="T7" fmla="*/ 0 h 68"/>
                <a:gd name="T8" fmla="*/ 27 w 65"/>
                <a:gd name="T9" fmla="*/ 0 h 68"/>
                <a:gd name="T10" fmla="*/ 14 w 65"/>
                <a:gd name="T11" fmla="*/ 6 h 68"/>
                <a:gd name="T12" fmla="*/ 6 w 65"/>
                <a:gd name="T13" fmla="*/ 16 h 68"/>
                <a:gd name="T14" fmla="*/ 0 w 65"/>
                <a:gd name="T15" fmla="*/ 27 h 68"/>
                <a:gd name="T16" fmla="*/ 0 w 65"/>
                <a:gd name="T17" fmla="*/ 41 h 68"/>
                <a:gd name="T18" fmla="*/ 6 w 65"/>
                <a:gd name="T19" fmla="*/ 52 h 68"/>
                <a:gd name="T20" fmla="*/ 14 w 65"/>
                <a:gd name="T21" fmla="*/ 62 h 68"/>
                <a:gd name="T22" fmla="*/ 27 w 65"/>
                <a:gd name="T23" fmla="*/ 66 h 68"/>
                <a:gd name="T24" fmla="*/ 41 w 65"/>
                <a:gd name="T25" fmla="*/ 66 h 68"/>
                <a:gd name="T26" fmla="*/ 52 w 65"/>
                <a:gd name="T27" fmla="*/ 62 h 68"/>
                <a:gd name="T28" fmla="*/ 60 w 65"/>
                <a:gd name="T29" fmla="*/ 52 h 68"/>
                <a:gd name="T30" fmla="*/ 65 w 65"/>
                <a:gd name="T31" fmla="*/ 41 h 68"/>
                <a:gd name="T32" fmla="*/ 65 w 65"/>
                <a:gd name="T33" fmla="*/ 33 h 68"/>
                <a:gd name="T34" fmla="*/ 64 w 65"/>
                <a:gd name="T35" fmla="*/ 22 h 68"/>
                <a:gd name="T36" fmla="*/ 56 w 65"/>
                <a:gd name="T37" fmla="*/ 10 h 68"/>
                <a:gd name="T38" fmla="*/ 46 w 65"/>
                <a:gd name="T39" fmla="*/ 4 h 68"/>
                <a:gd name="T40" fmla="*/ 33 w 65"/>
                <a:gd name="T41" fmla="*/ 0 h 68"/>
                <a:gd name="T42" fmla="*/ 19 w 65"/>
                <a:gd name="T43" fmla="*/ 4 h 68"/>
                <a:gd name="T44" fmla="*/ 10 w 65"/>
                <a:gd name="T45" fmla="*/ 10 h 68"/>
                <a:gd name="T46" fmla="*/ 2 w 65"/>
                <a:gd name="T47" fmla="*/ 22 h 68"/>
                <a:gd name="T48" fmla="*/ 0 w 65"/>
                <a:gd name="T49" fmla="*/ 33 h 68"/>
                <a:gd name="T50" fmla="*/ 2 w 65"/>
                <a:gd name="T51" fmla="*/ 47 h 68"/>
                <a:gd name="T52" fmla="*/ 10 w 65"/>
                <a:gd name="T53" fmla="*/ 56 h 68"/>
                <a:gd name="T54" fmla="*/ 19 w 65"/>
                <a:gd name="T55" fmla="*/ 64 h 68"/>
                <a:gd name="T56" fmla="*/ 33 w 65"/>
                <a:gd name="T57" fmla="*/ 68 h 68"/>
                <a:gd name="T58" fmla="*/ 46 w 65"/>
                <a:gd name="T59" fmla="*/ 64 h 68"/>
                <a:gd name="T60" fmla="*/ 56 w 65"/>
                <a:gd name="T61" fmla="*/ 56 h 68"/>
                <a:gd name="T62" fmla="*/ 64 w 65"/>
                <a:gd name="T63" fmla="*/ 47 h 68"/>
                <a:gd name="T64" fmla="*/ 65 w 65"/>
                <a:gd name="T65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8">
                  <a:moveTo>
                    <a:pt x="65" y="33"/>
                  </a:moveTo>
                  <a:lnTo>
                    <a:pt x="65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6" y="52"/>
                  </a:lnTo>
                  <a:lnTo>
                    <a:pt x="10" y="58"/>
                  </a:lnTo>
                  <a:lnTo>
                    <a:pt x="14" y="62"/>
                  </a:lnTo>
                  <a:lnTo>
                    <a:pt x="19" y="64"/>
                  </a:lnTo>
                  <a:lnTo>
                    <a:pt x="27" y="66"/>
                  </a:lnTo>
                  <a:lnTo>
                    <a:pt x="33" y="68"/>
                  </a:lnTo>
                  <a:lnTo>
                    <a:pt x="41" y="66"/>
                  </a:lnTo>
                  <a:lnTo>
                    <a:pt x="46" y="64"/>
                  </a:lnTo>
                  <a:lnTo>
                    <a:pt x="52" y="62"/>
                  </a:lnTo>
                  <a:lnTo>
                    <a:pt x="56" y="58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5" y="41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5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19" y="4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6" y="62"/>
                  </a:lnTo>
                  <a:lnTo>
                    <a:pt x="19" y="64"/>
                  </a:lnTo>
                  <a:lnTo>
                    <a:pt x="27" y="66"/>
                  </a:lnTo>
                  <a:lnTo>
                    <a:pt x="33" y="68"/>
                  </a:lnTo>
                  <a:lnTo>
                    <a:pt x="41" y="66"/>
                  </a:lnTo>
                  <a:lnTo>
                    <a:pt x="46" y="64"/>
                  </a:lnTo>
                  <a:lnTo>
                    <a:pt x="52" y="62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5" y="41"/>
                  </a:lnTo>
                  <a:lnTo>
                    <a:pt x="65" y="33"/>
                  </a:lnTo>
                  <a:lnTo>
                    <a:pt x="65" y="33"/>
                  </a:lnTo>
                  <a:close/>
                </a:path>
              </a:pathLst>
            </a:custGeom>
            <a:solidFill>
              <a:srgbClr val="FF6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35" name="Freeform 9210"/>
            <p:cNvSpPr>
              <a:spLocks/>
            </p:cNvSpPr>
            <p:nvPr/>
          </p:nvSpPr>
          <p:spPr bwMode="auto">
            <a:xfrm>
              <a:off x="2019" y="3096"/>
              <a:ext cx="65" cy="68"/>
            </a:xfrm>
            <a:custGeom>
              <a:avLst/>
              <a:gdLst>
                <a:gd name="T0" fmla="*/ 65 w 65"/>
                <a:gd name="T1" fmla="*/ 27 h 68"/>
                <a:gd name="T2" fmla="*/ 60 w 65"/>
                <a:gd name="T3" fmla="*/ 16 h 68"/>
                <a:gd name="T4" fmla="*/ 52 w 65"/>
                <a:gd name="T5" fmla="*/ 6 h 68"/>
                <a:gd name="T6" fmla="*/ 41 w 65"/>
                <a:gd name="T7" fmla="*/ 2 h 68"/>
                <a:gd name="T8" fmla="*/ 27 w 65"/>
                <a:gd name="T9" fmla="*/ 2 h 68"/>
                <a:gd name="T10" fmla="*/ 16 w 65"/>
                <a:gd name="T11" fmla="*/ 6 h 68"/>
                <a:gd name="T12" fmla="*/ 6 w 65"/>
                <a:gd name="T13" fmla="*/ 16 h 68"/>
                <a:gd name="T14" fmla="*/ 0 w 65"/>
                <a:gd name="T15" fmla="*/ 27 h 68"/>
                <a:gd name="T16" fmla="*/ 0 w 65"/>
                <a:gd name="T17" fmla="*/ 41 h 68"/>
                <a:gd name="T18" fmla="*/ 6 w 65"/>
                <a:gd name="T19" fmla="*/ 52 h 68"/>
                <a:gd name="T20" fmla="*/ 16 w 65"/>
                <a:gd name="T21" fmla="*/ 62 h 68"/>
                <a:gd name="T22" fmla="*/ 27 w 65"/>
                <a:gd name="T23" fmla="*/ 66 h 68"/>
                <a:gd name="T24" fmla="*/ 41 w 65"/>
                <a:gd name="T25" fmla="*/ 66 h 68"/>
                <a:gd name="T26" fmla="*/ 52 w 65"/>
                <a:gd name="T27" fmla="*/ 62 h 68"/>
                <a:gd name="T28" fmla="*/ 60 w 65"/>
                <a:gd name="T29" fmla="*/ 52 h 68"/>
                <a:gd name="T30" fmla="*/ 65 w 65"/>
                <a:gd name="T31" fmla="*/ 41 h 68"/>
                <a:gd name="T32" fmla="*/ 65 w 65"/>
                <a:gd name="T33" fmla="*/ 33 h 68"/>
                <a:gd name="T34" fmla="*/ 64 w 65"/>
                <a:gd name="T35" fmla="*/ 22 h 68"/>
                <a:gd name="T36" fmla="*/ 56 w 65"/>
                <a:gd name="T37" fmla="*/ 10 h 68"/>
                <a:gd name="T38" fmla="*/ 46 w 65"/>
                <a:gd name="T39" fmla="*/ 4 h 68"/>
                <a:gd name="T40" fmla="*/ 33 w 65"/>
                <a:gd name="T41" fmla="*/ 0 h 68"/>
                <a:gd name="T42" fmla="*/ 21 w 65"/>
                <a:gd name="T43" fmla="*/ 4 h 68"/>
                <a:gd name="T44" fmla="*/ 10 w 65"/>
                <a:gd name="T45" fmla="*/ 10 h 68"/>
                <a:gd name="T46" fmla="*/ 4 w 65"/>
                <a:gd name="T47" fmla="*/ 22 h 68"/>
                <a:gd name="T48" fmla="*/ 0 w 65"/>
                <a:gd name="T49" fmla="*/ 33 h 68"/>
                <a:gd name="T50" fmla="*/ 4 w 65"/>
                <a:gd name="T51" fmla="*/ 47 h 68"/>
                <a:gd name="T52" fmla="*/ 10 w 65"/>
                <a:gd name="T53" fmla="*/ 56 h 68"/>
                <a:gd name="T54" fmla="*/ 21 w 65"/>
                <a:gd name="T55" fmla="*/ 64 h 68"/>
                <a:gd name="T56" fmla="*/ 33 w 65"/>
                <a:gd name="T57" fmla="*/ 66 h 68"/>
                <a:gd name="T58" fmla="*/ 46 w 65"/>
                <a:gd name="T59" fmla="*/ 64 h 68"/>
                <a:gd name="T60" fmla="*/ 56 w 65"/>
                <a:gd name="T61" fmla="*/ 56 h 68"/>
                <a:gd name="T62" fmla="*/ 64 w 65"/>
                <a:gd name="T63" fmla="*/ 47 h 68"/>
                <a:gd name="T64" fmla="*/ 65 w 65"/>
                <a:gd name="T65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8">
                  <a:moveTo>
                    <a:pt x="65" y="33"/>
                  </a:moveTo>
                  <a:lnTo>
                    <a:pt x="65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19" y="4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6" y="62"/>
                  </a:lnTo>
                  <a:lnTo>
                    <a:pt x="19" y="64"/>
                  </a:lnTo>
                  <a:lnTo>
                    <a:pt x="27" y="66"/>
                  </a:lnTo>
                  <a:lnTo>
                    <a:pt x="33" y="68"/>
                  </a:lnTo>
                  <a:lnTo>
                    <a:pt x="41" y="66"/>
                  </a:lnTo>
                  <a:lnTo>
                    <a:pt x="46" y="64"/>
                  </a:lnTo>
                  <a:lnTo>
                    <a:pt x="52" y="62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5" y="41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5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6" y="60"/>
                  </a:lnTo>
                  <a:lnTo>
                    <a:pt x="21" y="64"/>
                  </a:lnTo>
                  <a:lnTo>
                    <a:pt x="27" y="66"/>
                  </a:lnTo>
                  <a:lnTo>
                    <a:pt x="33" y="66"/>
                  </a:lnTo>
                  <a:lnTo>
                    <a:pt x="41" y="66"/>
                  </a:lnTo>
                  <a:lnTo>
                    <a:pt x="46" y="64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5" y="41"/>
                  </a:lnTo>
                  <a:lnTo>
                    <a:pt x="65" y="33"/>
                  </a:lnTo>
                  <a:lnTo>
                    <a:pt x="65" y="33"/>
                  </a:lnTo>
                  <a:close/>
                </a:path>
              </a:pathLst>
            </a:custGeom>
            <a:solidFill>
              <a:srgbClr val="FF6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36" name="Freeform 9211"/>
            <p:cNvSpPr>
              <a:spLocks/>
            </p:cNvSpPr>
            <p:nvPr/>
          </p:nvSpPr>
          <p:spPr bwMode="auto">
            <a:xfrm>
              <a:off x="2019" y="3096"/>
              <a:ext cx="65" cy="66"/>
            </a:xfrm>
            <a:custGeom>
              <a:avLst/>
              <a:gdLst>
                <a:gd name="T0" fmla="*/ 65 w 65"/>
                <a:gd name="T1" fmla="*/ 27 h 66"/>
                <a:gd name="T2" fmla="*/ 60 w 65"/>
                <a:gd name="T3" fmla="*/ 16 h 66"/>
                <a:gd name="T4" fmla="*/ 52 w 65"/>
                <a:gd name="T5" fmla="*/ 6 h 66"/>
                <a:gd name="T6" fmla="*/ 41 w 65"/>
                <a:gd name="T7" fmla="*/ 2 h 66"/>
                <a:gd name="T8" fmla="*/ 27 w 65"/>
                <a:gd name="T9" fmla="*/ 2 h 66"/>
                <a:gd name="T10" fmla="*/ 16 w 65"/>
                <a:gd name="T11" fmla="*/ 6 h 66"/>
                <a:gd name="T12" fmla="*/ 6 w 65"/>
                <a:gd name="T13" fmla="*/ 16 h 66"/>
                <a:gd name="T14" fmla="*/ 2 w 65"/>
                <a:gd name="T15" fmla="*/ 27 h 66"/>
                <a:gd name="T16" fmla="*/ 2 w 65"/>
                <a:gd name="T17" fmla="*/ 41 h 66"/>
                <a:gd name="T18" fmla="*/ 6 w 65"/>
                <a:gd name="T19" fmla="*/ 52 h 66"/>
                <a:gd name="T20" fmla="*/ 16 w 65"/>
                <a:gd name="T21" fmla="*/ 60 h 66"/>
                <a:gd name="T22" fmla="*/ 27 w 65"/>
                <a:gd name="T23" fmla="*/ 66 h 66"/>
                <a:gd name="T24" fmla="*/ 41 w 65"/>
                <a:gd name="T25" fmla="*/ 66 h 66"/>
                <a:gd name="T26" fmla="*/ 52 w 65"/>
                <a:gd name="T27" fmla="*/ 60 h 66"/>
                <a:gd name="T28" fmla="*/ 60 w 65"/>
                <a:gd name="T29" fmla="*/ 52 h 66"/>
                <a:gd name="T30" fmla="*/ 65 w 65"/>
                <a:gd name="T31" fmla="*/ 41 h 66"/>
                <a:gd name="T32" fmla="*/ 65 w 65"/>
                <a:gd name="T33" fmla="*/ 33 h 66"/>
                <a:gd name="T34" fmla="*/ 64 w 65"/>
                <a:gd name="T35" fmla="*/ 22 h 66"/>
                <a:gd name="T36" fmla="*/ 56 w 65"/>
                <a:gd name="T37" fmla="*/ 12 h 66"/>
                <a:gd name="T38" fmla="*/ 46 w 65"/>
                <a:gd name="T39" fmla="*/ 4 h 66"/>
                <a:gd name="T40" fmla="*/ 33 w 65"/>
                <a:gd name="T41" fmla="*/ 2 h 66"/>
                <a:gd name="T42" fmla="*/ 21 w 65"/>
                <a:gd name="T43" fmla="*/ 4 h 66"/>
                <a:gd name="T44" fmla="*/ 10 w 65"/>
                <a:gd name="T45" fmla="*/ 12 h 66"/>
                <a:gd name="T46" fmla="*/ 4 w 65"/>
                <a:gd name="T47" fmla="*/ 22 h 66"/>
                <a:gd name="T48" fmla="*/ 0 w 65"/>
                <a:gd name="T49" fmla="*/ 33 h 66"/>
                <a:gd name="T50" fmla="*/ 4 w 65"/>
                <a:gd name="T51" fmla="*/ 47 h 66"/>
                <a:gd name="T52" fmla="*/ 10 w 65"/>
                <a:gd name="T53" fmla="*/ 56 h 66"/>
                <a:gd name="T54" fmla="*/ 21 w 65"/>
                <a:gd name="T55" fmla="*/ 64 h 66"/>
                <a:gd name="T56" fmla="*/ 33 w 65"/>
                <a:gd name="T57" fmla="*/ 66 h 66"/>
                <a:gd name="T58" fmla="*/ 46 w 65"/>
                <a:gd name="T59" fmla="*/ 64 h 66"/>
                <a:gd name="T60" fmla="*/ 56 w 65"/>
                <a:gd name="T61" fmla="*/ 56 h 66"/>
                <a:gd name="T62" fmla="*/ 64 w 65"/>
                <a:gd name="T63" fmla="*/ 47 h 66"/>
                <a:gd name="T64" fmla="*/ 65 w 65"/>
                <a:gd name="T65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6">
                  <a:moveTo>
                    <a:pt x="65" y="33"/>
                  </a:moveTo>
                  <a:lnTo>
                    <a:pt x="65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6" y="60"/>
                  </a:lnTo>
                  <a:lnTo>
                    <a:pt x="21" y="64"/>
                  </a:lnTo>
                  <a:lnTo>
                    <a:pt x="27" y="66"/>
                  </a:lnTo>
                  <a:lnTo>
                    <a:pt x="33" y="66"/>
                  </a:lnTo>
                  <a:lnTo>
                    <a:pt x="41" y="66"/>
                  </a:lnTo>
                  <a:lnTo>
                    <a:pt x="46" y="64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5" y="41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4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8"/>
                  </a:lnTo>
                  <a:lnTo>
                    <a:pt x="10" y="12"/>
                  </a:lnTo>
                  <a:lnTo>
                    <a:pt x="6" y="16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6" y="60"/>
                  </a:lnTo>
                  <a:lnTo>
                    <a:pt x="21" y="64"/>
                  </a:lnTo>
                  <a:lnTo>
                    <a:pt x="27" y="66"/>
                  </a:lnTo>
                  <a:lnTo>
                    <a:pt x="33" y="66"/>
                  </a:lnTo>
                  <a:lnTo>
                    <a:pt x="39" y="66"/>
                  </a:lnTo>
                  <a:lnTo>
                    <a:pt x="46" y="64"/>
                  </a:lnTo>
                  <a:lnTo>
                    <a:pt x="50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4" y="41"/>
                  </a:lnTo>
                  <a:lnTo>
                    <a:pt x="65" y="33"/>
                  </a:lnTo>
                  <a:lnTo>
                    <a:pt x="65" y="33"/>
                  </a:lnTo>
                  <a:close/>
                </a:path>
              </a:pathLst>
            </a:custGeom>
            <a:solidFill>
              <a:srgbClr val="FF6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37" name="Freeform 9212"/>
            <p:cNvSpPr>
              <a:spLocks/>
            </p:cNvSpPr>
            <p:nvPr/>
          </p:nvSpPr>
          <p:spPr bwMode="auto">
            <a:xfrm>
              <a:off x="2019" y="3098"/>
              <a:ext cx="65" cy="64"/>
            </a:xfrm>
            <a:custGeom>
              <a:avLst/>
              <a:gdLst>
                <a:gd name="T0" fmla="*/ 64 w 65"/>
                <a:gd name="T1" fmla="*/ 25 h 64"/>
                <a:gd name="T2" fmla="*/ 60 w 65"/>
                <a:gd name="T3" fmla="*/ 14 h 64"/>
                <a:gd name="T4" fmla="*/ 50 w 65"/>
                <a:gd name="T5" fmla="*/ 6 h 64"/>
                <a:gd name="T6" fmla="*/ 39 w 65"/>
                <a:gd name="T7" fmla="*/ 0 h 64"/>
                <a:gd name="T8" fmla="*/ 27 w 65"/>
                <a:gd name="T9" fmla="*/ 0 h 64"/>
                <a:gd name="T10" fmla="*/ 16 w 65"/>
                <a:gd name="T11" fmla="*/ 6 h 64"/>
                <a:gd name="T12" fmla="*/ 6 w 65"/>
                <a:gd name="T13" fmla="*/ 14 h 64"/>
                <a:gd name="T14" fmla="*/ 2 w 65"/>
                <a:gd name="T15" fmla="*/ 25 h 64"/>
                <a:gd name="T16" fmla="*/ 2 w 65"/>
                <a:gd name="T17" fmla="*/ 39 h 64"/>
                <a:gd name="T18" fmla="*/ 6 w 65"/>
                <a:gd name="T19" fmla="*/ 50 h 64"/>
                <a:gd name="T20" fmla="*/ 16 w 65"/>
                <a:gd name="T21" fmla="*/ 58 h 64"/>
                <a:gd name="T22" fmla="*/ 27 w 65"/>
                <a:gd name="T23" fmla="*/ 64 h 64"/>
                <a:gd name="T24" fmla="*/ 39 w 65"/>
                <a:gd name="T25" fmla="*/ 64 h 64"/>
                <a:gd name="T26" fmla="*/ 50 w 65"/>
                <a:gd name="T27" fmla="*/ 58 h 64"/>
                <a:gd name="T28" fmla="*/ 60 w 65"/>
                <a:gd name="T29" fmla="*/ 50 h 64"/>
                <a:gd name="T30" fmla="*/ 64 w 65"/>
                <a:gd name="T31" fmla="*/ 39 h 64"/>
                <a:gd name="T32" fmla="*/ 65 w 65"/>
                <a:gd name="T33" fmla="*/ 31 h 64"/>
                <a:gd name="T34" fmla="*/ 62 w 65"/>
                <a:gd name="T35" fmla="*/ 20 h 64"/>
                <a:gd name="T36" fmla="*/ 56 w 65"/>
                <a:gd name="T37" fmla="*/ 10 h 64"/>
                <a:gd name="T38" fmla="*/ 46 w 65"/>
                <a:gd name="T39" fmla="*/ 2 h 64"/>
                <a:gd name="T40" fmla="*/ 33 w 65"/>
                <a:gd name="T41" fmla="*/ 0 h 64"/>
                <a:gd name="T42" fmla="*/ 21 w 65"/>
                <a:gd name="T43" fmla="*/ 2 h 64"/>
                <a:gd name="T44" fmla="*/ 10 w 65"/>
                <a:gd name="T45" fmla="*/ 10 h 64"/>
                <a:gd name="T46" fmla="*/ 4 w 65"/>
                <a:gd name="T47" fmla="*/ 20 h 64"/>
                <a:gd name="T48" fmla="*/ 2 w 65"/>
                <a:gd name="T49" fmla="*/ 31 h 64"/>
                <a:gd name="T50" fmla="*/ 4 w 65"/>
                <a:gd name="T51" fmla="*/ 45 h 64"/>
                <a:gd name="T52" fmla="*/ 10 w 65"/>
                <a:gd name="T53" fmla="*/ 54 h 64"/>
                <a:gd name="T54" fmla="*/ 21 w 65"/>
                <a:gd name="T55" fmla="*/ 62 h 64"/>
                <a:gd name="T56" fmla="*/ 33 w 65"/>
                <a:gd name="T57" fmla="*/ 64 h 64"/>
                <a:gd name="T58" fmla="*/ 46 w 65"/>
                <a:gd name="T59" fmla="*/ 62 h 64"/>
                <a:gd name="T60" fmla="*/ 56 w 65"/>
                <a:gd name="T61" fmla="*/ 54 h 64"/>
                <a:gd name="T62" fmla="*/ 62 w 65"/>
                <a:gd name="T63" fmla="*/ 45 h 64"/>
                <a:gd name="T64" fmla="*/ 65 w 65"/>
                <a:gd name="T65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4">
                  <a:moveTo>
                    <a:pt x="65" y="31"/>
                  </a:moveTo>
                  <a:lnTo>
                    <a:pt x="64" y="25"/>
                  </a:lnTo>
                  <a:lnTo>
                    <a:pt x="64" y="20"/>
                  </a:lnTo>
                  <a:lnTo>
                    <a:pt x="60" y="14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4" y="20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6" y="50"/>
                  </a:lnTo>
                  <a:lnTo>
                    <a:pt x="10" y="54"/>
                  </a:lnTo>
                  <a:lnTo>
                    <a:pt x="16" y="58"/>
                  </a:lnTo>
                  <a:lnTo>
                    <a:pt x="21" y="62"/>
                  </a:lnTo>
                  <a:lnTo>
                    <a:pt x="27" y="64"/>
                  </a:lnTo>
                  <a:lnTo>
                    <a:pt x="33" y="64"/>
                  </a:lnTo>
                  <a:lnTo>
                    <a:pt x="39" y="64"/>
                  </a:lnTo>
                  <a:lnTo>
                    <a:pt x="46" y="62"/>
                  </a:lnTo>
                  <a:lnTo>
                    <a:pt x="50" y="58"/>
                  </a:lnTo>
                  <a:lnTo>
                    <a:pt x="56" y="54"/>
                  </a:lnTo>
                  <a:lnTo>
                    <a:pt x="60" y="50"/>
                  </a:lnTo>
                  <a:lnTo>
                    <a:pt x="64" y="45"/>
                  </a:lnTo>
                  <a:lnTo>
                    <a:pt x="64" y="39"/>
                  </a:lnTo>
                  <a:lnTo>
                    <a:pt x="65" y="31"/>
                  </a:lnTo>
                  <a:lnTo>
                    <a:pt x="65" y="31"/>
                  </a:lnTo>
                  <a:lnTo>
                    <a:pt x="64" y="25"/>
                  </a:lnTo>
                  <a:lnTo>
                    <a:pt x="62" y="20"/>
                  </a:lnTo>
                  <a:lnTo>
                    <a:pt x="60" y="14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4" y="20"/>
                  </a:lnTo>
                  <a:lnTo>
                    <a:pt x="2" y="25"/>
                  </a:lnTo>
                  <a:lnTo>
                    <a:pt x="2" y="31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6" y="50"/>
                  </a:lnTo>
                  <a:lnTo>
                    <a:pt x="10" y="54"/>
                  </a:lnTo>
                  <a:lnTo>
                    <a:pt x="16" y="58"/>
                  </a:lnTo>
                  <a:lnTo>
                    <a:pt x="21" y="62"/>
                  </a:lnTo>
                  <a:lnTo>
                    <a:pt x="27" y="64"/>
                  </a:lnTo>
                  <a:lnTo>
                    <a:pt x="33" y="64"/>
                  </a:lnTo>
                  <a:lnTo>
                    <a:pt x="39" y="64"/>
                  </a:lnTo>
                  <a:lnTo>
                    <a:pt x="46" y="62"/>
                  </a:lnTo>
                  <a:lnTo>
                    <a:pt x="50" y="58"/>
                  </a:lnTo>
                  <a:lnTo>
                    <a:pt x="56" y="54"/>
                  </a:lnTo>
                  <a:lnTo>
                    <a:pt x="60" y="50"/>
                  </a:lnTo>
                  <a:lnTo>
                    <a:pt x="62" y="45"/>
                  </a:lnTo>
                  <a:lnTo>
                    <a:pt x="64" y="39"/>
                  </a:lnTo>
                  <a:lnTo>
                    <a:pt x="65" y="31"/>
                  </a:lnTo>
                  <a:lnTo>
                    <a:pt x="65" y="31"/>
                  </a:lnTo>
                  <a:close/>
                </a:path>
              </a:pathLst>
            </a:custGeom>
            <a:solidFill>
              <a:srgbClr val="FF6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38" name="Freeform 9213"/>
            <p:cNvSpPr>
              <a:spLocks/>
            </p:cNvSpPr>
            <p:nvPr/>
          </p:nvSpPr>
          <p:spPr bwMode="auto">
            <a:xfrm>
              <a:off x="2021" y="3098"/>
              <a:ext cx="63" cy="64"/>
            </a:xfrm>
            <a:custGeom>
              <a:avLst/>
              <a:gdLst>
                <a:gd name="T0" fmla="*/ 62 w 63"/>
                <a:gd name="T1" fmla="*/ 25 h 64"/>
                <a:gd name="T2" fmla="*/ 58 w 63"/>
                <a:gd name="T3" fmla="*/ 14 h 64"/>
                <a:gd name="T4" fmla="*/ 48 w 63"/>
                <a:gd name="T5" fmla="*/ 6 h 64"/>
                <a:gd name="T6" fmla="*/ 37 w 63"/>
                <a:gd name="T7" fmla="*/ 0 h 64"/>
                <a:gd name="T8" fmla="*/ 25 w 63"/>
                <a:gd name="T9" fmla="*/ 0 h 64"/>
                <a:gd name="T10" fmla="*/ 14 w 63"/>
                <a:gd name="T11" fmla="*/ 6 h 64"/>
                <a:gd name="T12" fmla="*/ 4 w 63"/>
                <a:gd name="T13" fmla="*/ 14 h 64"/>
                <a:gd name="T14" fmla="*/ 0 w 63"/>
                <a:gd name="T15" fmla="*/ 25 h 64"/>
                <a:gd name="T16" fmla="*/ 0 w 63"/>
                <a:gd name="T17" fmla="*/ 39 h 64"/>
                <a:gd name="T18" fmla="*/ 4 w 63"/>
                <a:gd name="T19" fmla="*/ 50 h 64"/>
                <a:gd name="T20" fmla="*/ 14 w 63"/>
                <a:gd name="T21" fmla="*/ 58 h 64"/>
                <a:gd name="T22" fmla="*/ 25 w 63"/>
                <a:gd name="T23" fmla="*/ 64 h 64"/>
                <a:gd name="T24" fmla="*/ 37 w 63"/>
                <a:gd name="T25" fmla="*/ 64 h 64"/>
                <a:gd name="T26" fmla="*/ 48 w 63"/>
                <a:gd name="T27" fmla="*/ 58 h 64"/>
                <a:gd name="T28" fmla="*/ 58 w 63"/>
                <a:gd name="T29" fmla="*/ 50 h 64"/>
                <a:gd name="T30" fmla="*/ 62 w 63"/>
                <a:gd name="T31" fmla="*/ 39 h 64"/>
                <a:gd name="T32" fmla="*/ 62 w 63"/>
                <a:gd name="T33" fmla="*/ 31 h 64"/>
                <a:gd name="T34" fmla="*/ 60 w 63"/>
                <a:gd name="T35" fmla="*/ 20 h 64"/>
                <a:gd name="T36" fmla="*/ 54 w 63"/>
                <a:gd name="T37" fmla="*/ 10 h 64"/>
                <a:gd name="T38" fmla="*/ 42 w 63"/>
                <a:gd name="T39" fmla="*/ 2 h 64"/>
                <a:gd name="T40" fmla="*/ 31 w 63"/>
                <a:gd name="T41" fmla="*/ 0 h 64"/>
                <a:gd name="T42" fmla="*/ 19 w 63"/>
                <a:gd name="T43" fmla="*/ 2 h 64"/>
                <a:gd name="T44" fmla="*/ 10 w 63"/>
                <a:gd name="T45" fmla="*/ 10 h 64"/>
                <a:gd name="T46" fmla="*/ 2 w 63"/>
                <a:gd name="T47" fmla="*/ 20 h 64"/>
                <a:gd name="T48" fmla="*/ 0 w 63"/>
                <a:gd name="T49" fmla="*/ 31 h 64"/>
                <a:gd name="T50" fmla="*/ 2 w 63"/>
                <a:gd name="T51" fmla="*/ 45 h 64"/>
                <a:gd name="T52" fmla="*/ 10 w 63"/>
                <a:gd name="T53" fmla="*/ 54 h 64"/>
                <a:gd name="T54" fmla="*/ 19 w 63"/>
                <a:gd name="T55" fmla="*/ 60 h 64"/>
                <a:gd name="T56" fmla="*/ 31 w 63"/>
                <a:gd name="T57" fmla="*/ 64 h 64"/>
                <a:gd name="T58" fmla="*/ 42 w 63"/>
                <a:gd name="T59" fmla="*/ 60 h 64"/>
                <a:gd name="T60" fmla="*/ 54 w 63"/>
                <a:gd name="T61" fmla="*/ 54 h 64"/>
                <a:gd name="T62" fmla="*/ 60 w 63"/>
                <a:gd name="T63" fmla="*/ 45 h 64"/>
                <a:gd name="T64" fmla="*/ 62 w 63"/>
                <a:gd name="T65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64">
                  <a:moveTo>
                    <a:pt x="63" y="31"/>
                  </a:moveTo>
                  <a:lnTo>
                    <a:pt x="62" y="25"/>
                  </a:lnTo>
                  <a:lnTo>
                    <a:pt x="60" y="20"/>
                  </a:lnTo>
                  <a:lnTo>
                    <a:pt x="58" y="14"/>
                  </a:lnTo>
                  <a:lnTo>
                    <a:pt x="54" y="10"/>
                  </a:lnTo>
                  <a:lnTo>
                    <a:pt x="48" y="6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4" y="50"/>
                  </a:lnTo>
                  <a:lnTo>
                    <a:pt x="8" y="54"/>
                  </a:lnTo>
                  <a:lnTo>
                    <a:pt x="14" y="58"/>
                  </a:lnTo>
                  <a:lnTo>
                    <a:pt x="19" y="62"/>
                  </a:lnTo>
                  <a:lnTo>
                    <a:pt x="25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4" y="62"/>
                  </a:lnTo>
                  <a:lnTo>
                    <a:pt x="48" y="58"/>
                  </a:lnTo>
                  <a:lnTo>
                    <a:pt x="54" y="54"/>
                  </a:lnTo>
                  <a:lnTo>
                    <a:pt x="58" y="50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3" y="31"/>
                  </a:lnTo>
                  <a:lnTo>
                    <a:pt x="62" y="31"/>
                  </a:lnTo>
                  <a:lnTo>
                    <a:pt x="62" y="25"/>
                  </a:lnTo>
                  <a:lnTo>
                    <a:pt x="60" y="20"/>
                  </a:lnTo>
                  <a:lnTo>
                    <a:pt x="58" y="14"/>
                  </a:lnTo>
                  <a:lnTo>
                    <a:pt x="54" y="10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6" y="50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19" y="60"/>
                  </a:lnTo>
                  <a:lnTo>
                    <a:pt x="25" y="62"/>
                  </a:lnTo>
                  <a:lnTo>
                    <a:pt x="31" y="64"/>
                  </a:lnTo>
                  <a:lnTo>
                    <a:pt x="37" y="62"/>
                  </a:lnTo>
                  <a:lnTo>
                    <a:pt x="42" y="60"/>
                  </a:lnTo>
                  <a:lnTo>
                    <a:pt x="48" y="58"/>
                  </a:lnTo>
                  <a:lnTo>
                    <a:pt x="54" y="54"/>
                  </a:lnTo>
                  <a:lnTo>
                    <a:pt x="58" y="50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2" y="31"/>
                  </a:lnTo>
                  <a:lnTo>
                    <a:pt x="63" y="31"/>
                  </a:lnTo>
                  <a:close/>
                </a:path>
              </a:pathLst>
            </a:custGeom>
            <a:solidFill>
              <a:srgbClr val="FF6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39" name="Freeform 9214"/>
            <p:cNvSpPr>
              <a:spLocks/>
            </p:cNvSpPr>
            <p:nvPr/>
          </p:nvSpPr>
          <p:spPr bwMode="auto">
            <a:xfrm>
              <a:off x="2021" y="3098"/>
              <a:ext cx="62" cy="64"/>
            </a:xfrm>
            <a:custGeom>
              <a:avLst/>
              <a:gdLst>
                <a:gd name="T0" fmla="*/ 62 w 62"/>
                <a:gd name="T1" fmla="*/ 25 h 64"/>
                <a:gd name="T2" fmla="*/ 58 w 62"/>
                <a:gd name="T3" fmla="*/ 14 h 64"/>
                <a:gd name="T4" fmla="*/ 48 w 62"/>
                <a:gd name="T5" fmla="*/ 6 h 64"/>
                <a:gd name="T6" fmla="*/ 37 w 62"/>
                <a:gd name="T7" fmla="*/ 0 h 64"/>
                <a:gd name="T8" fmla="*/ 25 w 62"/>
                <a:gd name="T9" fmla="*/ 0 h 64"/>
                <a:gd name="T10" fmla="*/ 14 w 62"/>
                <a:gd name="T11" fmla="*/ 6 h 64"/>
                <a:gd name="T12" fmla="*/ 6 w 62"/>
                <a:gd name="T13" fmla="*/ 14 h 64"/>
                <a:gd name="T14" fmla="*/ 0 w 62"/>
                <a:gd name="T15" fmla="*/ 25 h 64"/>
                <a:gd name="T16" fmla="*/ 0 w 62"/>
                <a:gd name="T17" fmla="*/ 39 h 64"/>
                <a:gd name="T18" fmla="*/ 6 w 62"/>
                <a:gd name="T19" fmla="*/ 50 h 64"/>
                <a:gd name="T20" fmla="*/ 14 w 62"/>
                <a:gd name="T21" fmla="*/ 58 h 64"/>
                <a:gd name="T22" fmla="*/ 25 w 62"/>
                <a:gd name="T23" fmla="*/ 62 h 64"/>
                <a:gd name="T24" fmla="*/ 37 w 62"/>
                <a:gd name="T25" fmla="*/ 62 h 64"/>
                <a:gd name="T26" fmla="*/ 48 w 62"/>
                <a:gd name="T27" fmla="*/ 58 h 64"/>
                <a:gd name="T28" fmla="*/ 58 w 62"/>
                <a:gd name="T29" fmla="*/ 50 h 64"/>
                <a:gd name="T30" fmla="*/ 62 w 62"/>
                <a:gd name="T31" fmla="*/ 39 h 64"/>
                <a:gd name="T32" fmla="*/ 62 w 62"/>
                <a:gd name="T33" fmla="*/ 31 h 64"/>
                <a:gd name="T34" fmla="*/ 60 w 62"/>
                <a:gd name="T35" fmla="*/ 20 h 64"/>
                <a:gd name="T36" fmla="*/ 52 w 62"/>
                <a:gd name="T37" fmla="*/ 10 h 64"/>
                <a:gd name="T38" fmla="*/ 42 w 62"/>
                <a:gd name="T39" fmla="*/ 4 h 64"/>
                <a:gd name="T40" fmla="*/ 31 w 62"/>
                <a:gd name="T41" fmla="*/ 0 h 64"/>
                <a:gd name="T42" fmla="*/ 19 w 62"/>
                <a:gd name="T43" fmla="*/ 4 h 64"/>
                <a:gd name="T44" fmla="*/ 10 w 62"/>
                <a:gd name="T45" fmla="*/ 10 h 64"/>
                <a:gd name="T46" fmla="*/ 2 w 62"/>
                <a:gd name="T47" fmla="*/ 20 h 64"/>
                <a:gd name="T48" fmla="*/ 0 w 62"/>
                <a:gd name="T49" fmla="*/ 31 h 64"/>
                <a:gd name="T50" fmla="*/ 2 w 62"/>
                <a:gd name="T51" fmla="*/ 45 h 64"/>
                <a:gd name="T52" fmla="*/ 10 w 62"/>
                <a:gd name="T53" fmla="*/ 54 h 64"/>
                <a:gd name="T54" fmla="*/ 19 w 62"/>
                <a:gd name="T55" fmla="*/ 60 h 64"/>
                <a:gd name="T56" fmla="*/ 31 w 62"/>
                <a:gd name="T57" fmla="*/ 62 h 64"/>
                <a:gd name="T58" fmla="*/ 42 w 62"/>
                <a:gd name="T59" fmla="*/ 60 h 64"/>
                <a:gd name="T60" fmla="*/ 52 w 62"/>
                <a:gd name="T61" fmla="*/ 54 h 64"/>
                <a:gd name="T62" fmla="*/ 60 w 62"/>
                <a:gd name="T63" fmla="*/ 45 h 64"/>
                <a:gd name="T64" fmla="*/ 62 w 62"/>
                <a:gd name="T65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64">
                  <a:moveTo>
                    <a:pt x="62" y="31"/>
                  </a:moveTo>
                  <a:lnTo>
                    <a:pt x="62" y="25"/>
                  </a:lnTo>
                  <a:lnTo>
                    <a:pt x="60" y="20"/>
                  </a:lnTo>
                  <a:lnTo>
                    <a:pt x="58" y="14"/>
                  </a:lnTo>
                  <a:lnTo>
                    <a:pt x="54" y="10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6" y="50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19" y="60"/>
                  </a:lnTo>
                  <a:lnTo>
                    <a:pt x="25" y="62"/>
                  </a:lnTo>
                  <a:lnTo>
                    <a:pt x="31" y="64"/>
                  </a:lnTo>
                  <a:lnTo>
                    <a:pt x="37" y="62"/>
                  </a:lnTo>
                  <a:lnTo>
                    <a:pt x="42" y="60"/>
                  </a:lnTo>
                  <a:lnTo>
                    <a:pt x="48" y="58"/>
                  </a:lnTo>
                  <a:lnTo>
                    <a:pt x="54" y="54"/>
                  </a:lnTo>
                  <a:lnTo>
                    <a:pt x="58" y="50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25"/>
                  </a:lnTo>
                  <a:lnTo>
                    <a:pt x="60" y="20"/>
                  </a:lnTo>
                  <a:lnTo>
                    <a:pt x="56" y="14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2" y="4"/>
                  </a:lnTo>
                  <a:lnTo>
                    <a:pt x="37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19" y="60"/>
                  </a:lnTo>
                  <a:lnTo>
                    <a:pt x="25" y="62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2" y="60"/>
                  </a:lnTo>
                  <a:lnTo>
                    <a:pt x="48" y="58"/>
                  </a:lnTo>
                  <a:lnTo>
                    <a:pt x="52" y="54"/>
                  </a:lnTo>
                  <a:lnTo>
                    <a:pt x="56" y="48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2" y="31"/>
                  </a:lnTo>
                  <a:lnTo>
                    <a:pt x="62" y="31"/>
                  </a:lnTo>
                  <a:close/>
                </a:path>
              </a:pathLst>
            </a:custGeom>
            <a:solidFill>
              <a:srgbClr val="FF6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40" name="Freeform 9215"/>
            <p:cNvSpPr>
              <a:spLocks/>
            </p:cNvSpPr>
            <p:nvPr/>
          </p:nvSpPr>
          <p:spPr bwMode="auto">
            <a:xfrm>
              <a:off x="2021" y="3098"/>
              <a:ext cx="62" cy="62"/>
            </a:xfrm>
            <a:custGeom>
              <a:avLst/>
              <a:gdLst>
                <a:gd name="T0" fmla="*/ 62 w 62"/>
                <a:gd name="T1" fmla="*/ 25 h 62"/>
                <a:gd name="T2" fmla="*/ 56 w 62"/>
                <a:gd name="T3" fmla="*/ 14 h 62"/>
                <a:gd name="T4" fmla="*/ 48 w 62"/>
                <a:gd name="T5" fmla="*/ 6 h 62"/>
                <a:gd name="T6" fmla="*/ 37 w 62"/>
                <a:gd name="T7" fmla="*/ 2 h 62"/>
                <a:gd name="T8" fmla="*/ 25 w 62"/>
                <a:gd name="T9" fmla="*/ 2 h 62"/>
                <a:gd name="T10" fmla="*/ 14 w 62"/>
                <a:gd name="T11" fmla="*/ 6 h 62"/>
                <a:gd name="T12" fmla="*/ 6 w 62"/>
                <a:gd name="T13" fmla="*/ 14 h 62"/>
                <a:gd name="T14" fmla="*/ 0 w 62"/>
                <a:gd name="T15" fmla="*/ 25 h 62"/>
                <a:gd name="T16" fmla="*/ 0 w 62"/>
                <a:gd name="T17" fmla="*/ 39 h 62"/>
                <a:gd name="T18" fmla="*/ 6 w 62"/>
                <a:gd name="T19" fmla="*/ 48 h 62"/>
                <a:gd name="T20" fmla="*/ 14 w 62"/>
                <a:gd name="T21" fmla="*/ 58 h 62"/>
                <a:gd name="T22" fmla="*/ 25 w 62"/>
                <a:gd name="T23" fmla="*/ 62 h 62"/>
                <a:gd name="T24" fmla="*/ 37 w 62"/>
                <a:gd name="T25" fmla="*/ 62 h 62"/>
                <a:gd name="T26" fmla="*/ 48 w 62"/>
                <a:gd name="T27" fmla="*/ 58 h 62"/>
                <a:gd name="T28" fmla="*/ 56 w 62"/>
                <a:gd name="T29" fmla="*/ 48 h 62"/>
                <a:gd name="T30" fmla="*/ 62 w 62"/>
                <a:gd name="T31" fmla="*/ 39 h 62"/>
                <a:gd name="T32" fmla="*/ 62 w 62"/>
                <a:gd name="T33" fmla="*/ 31 h 62"/>
                <a:gd name="T34" fmla="*/ 60 w 62"/>
                <a:gd name="T35" fmla="*/ 20 h 62"/>
                <a:gd name="T36" fmla="*/ 52 w 62"/>
                <a:gd name="T37" fmla="*/ 10 h 62"/>
                <a:gd name="T38" fmla="*/ 42 w 62"/>
                <a:gd name="T39" fmla="*/ 4 h 62"/>
                <a:gd name="T40" fmla="*/ 31 w 62"/>
                <a:gd name="T41" fmla="*/ 2 h 62"/>
                <a:gd name="T42" fmla="*/ 19 w 62"/>
                <a:gd name="T43" fmla="*/ 4 h 62"/>
                <a:gd name="T44" fmla="*/ 10 w 62"/>
                <a:gd name="T45" fmla="*/ 10 h 62"/>
                <a:gd name="T46" fmla="*/ 2 w 62"/>
                <a:gd name="T47" fmla="*/ 20 h 62"/>
                <a:gd name="T48" fmla="*/ 0 w 62"/>
                <a:gd name="T49" fmla="*/ 31 h 62"/>
                <a:gd name="T50" fmla="*/ 2 w 62"/>
                <a:gd name="T51" fmla="*/ 45 h 62"/>
                <a:gd name="T52" fmla="*/ 10 w 62"/>
                <a:gd name="T53" fmla="*/ 54 h 62"/>
                <a:gd name="T54" fmla="*/ 19 w 62"/>
                <a:gd name="T55" fmla="*/ 60 h 62"/>
                <a:gd name="T56" fmla="*/ 31 w 62"/>
                <a:gd name="T57" fmla="*/ 62 h 62"/>
                <a:gd name="T58" fmla="*/ 42 w 62"/>
                <a:gd name="T59" fmla="*/ 60 h 62"/>
                <a:gd name="T60" fmla="*/ 52 w 62"/>
                <a:gd name="T61" fmla="*/ 54 h 62"/>
                <a:gd name="T62" fmla="*/ 60 w 62"/>
                <a:gd name="T63" fmla="*/ 45 h 62"/>
                <a:gd name="T64" fmla="*/ 62 w 62"/>
                <a:gd name="T65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62">
                  <a:moveTo>
                    <a:pt x="62" y="31"/>
                  </a:moveTo>
                  <a:lnTo>
                    <a:pt x="62" y="25"/>
                  </a:lnTo>
                  <a:lnTo>
                    <a:pt x="60" y="20"/>
                  </a:lnTo>
                  <a:lnTo>
                    <a:pt x="56" y="14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2" y="4"/>
                  </a:lnTo>
                  <a:lnTo>
                    <a:pt x="37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19" y="60"/>
                  </a:lnTo>
                  <a:lnTo>
                    <a:pt x="25" y="62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2" y="60"/>
                  </a:lnTo>
                  <a:lnTo>
                    <a:pt x="48" y="58"/>
                  </a:lnTo>
                  <a:lnTo>
                    <a:pt x="52" y="54"/>
                  </a:lnTo>
                  <a:lnTo>
                    <a:pt x="56" y="48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25"/>
                  </a:lnTo>
                  <a:lnTo>
                    <a:pt x="60" y="20"/>
                  </a:lnTo>
                  <a:lnTo>
                    <a:pt x="56" y="16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2" y="4"/>
                  </a:lnTo>
                  <a:lnTo>
                    <a:pt x="37" y="2"/>
                  </a:lnTo>
                  <a:lnTo>
                    <a:pt x="31" y="2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0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9"/>
                  </a:lnTo>
                  <a:lnTo>
                    <a:pt x="2" y="45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19" y="60"/>
                  </a:lnTo>
                  <a:lnTo>
                    <a:pt x="25" y="62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2" y="60"/>
                  </a:lnTo>
                  <a:lnTo>
                    <a:pt x="48" y="58"/>
                  </a:lnTo>
                  <a:lnTo>
                    <a:pt x="52" y="54"/>
                  </a:lnTo>
                  <a:lnTo>
                    <a:pt x="56" y="48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2" y="31"/>
                  </a:lnTo>
                  <a:lnTo>
                    <a:pt x="62" y="31"/>
                  </a:lnTo>
                  <a:close/>
                </a:path>
              </a:pathLst>
            </a:custGeom>
            <a:solidFill>
              <a:srgbClr val="FF6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41" name="Freeform 9216"/>
            <p:cNvSpPr>
              <a:spLocks/>
            </p:cNvSpPr>
            <p:nvPr/>
          </p:nvSpPr>
          <p:spPr bwMode="auto">
            <a:xfrm>
              <a:off x="2021" y="3100"/>
              <a:ext cx="62" cy="60"/>
            </a:xfrm>
            <a:custGeom>
              <a:avLst/>
              <a:gdLst>
                <a:gd name="T0" fmla="*/ 62 w 62"/>
                <a:gd name="T1" fmla="*/ 23 h 60"/>
                <a:gd name="T2" fmla="*/ 56 w 62"/>
                <a:gd name="T3" fmla="*/ 14 h 60"/>
                <a:gd name="T4" fmla="*/ 48 w 62"/>
                <a:gd name="T5" fmla="*/ 4 h 60"/>
                <a:gd name="T6" fmla="*/ 37 w 62"/>
                <a:gd name="T7" fmla="*/ 0 h 60"/>
                <a:gd name="T8" fmla="*/ 25 w 62"/>
                <a:gd name="T9" fmla="*/ 0 h 60"/>
                <a:gd name="T10" fmla="*/ 14 w 62"/>
                <a:gd name="T11" fmla="*/ 4 h 60"/>
                <a:gd name="T12" fmla="*/ 6 w 62"/>
                <a:gd name="T13" fmla="*/ 14 h 60"/>
                <a:gd name="T14" fmla="*/ 2 w 62"/>
                <a:gd name="T15" fmla="*/ 23 h 60"/>
                <a:gd name="T16" fmla="*/ 2 w 62"/>
                <a:gd name="T17" fmla="*/ 37 h 60"/>
                <a:gd name="T18" fmla="*/ 6 w 62"/>
                <a:gd name="T19" fmla="*/ 46 h 60"/>
                <a:gd name="T20" fmla="*/ 14 w 62"/>
                <a:gd name="T21" fmla="*/ 56 h 60"/>
                <a:gd name="T22" fmla="*/ 25 w 62"/>
                <a:gd name="T23" fmla="*/ 60 h 60"/>
                <a:gd name="T24" fmla="*/ 37 w 62"/>
                <a:gd name="T25" fmla="*/ 60 h 60"/>
                <a:gd name="T26" fmla="*/ 48 w 62"/>
                <a:gd name="T27" fmla="*/ 56 h 60"/>
                <a:gd name="T28" fmla="*/ 56 w 62"/>
                <a:gd name="T29" fmla="*/ 46 h 60"/>
                <a:gd name="T30" fmla="*/ 62 w 62"/>
                <a:gd name="T31" fmla="*/ 37 h 60"/>
                <a:gd name="T32" fmla="*/ 62 w 62"/>
                <a:gd name="T33" fmla="*/ 29 h 60"/>
                <a:gd name="T34" fmla="*/ 60 w 62"/>
                <a:gd name="T35" fmla="*/ 18 h 60"/>
                <a:gd name="T36" fmla="*/ 52 w 62"/>
                <a:gd name="T37" fmla="*/ 8 h 60"/>
                <a:gd name="T38" fmla="*/ 42 w 62"/>
                <a:gd name="T39" fmla="*/ 2 h 60"/>
                <a:gd name="T40" fmla="*/ 31 w 62"/>
                <a:gd name="T41" fmla="*/ 0 h 60"/>
                <a:gd name="T42" fmla="*/ 19 w 62"/>
                <a:gd name="T43" fmla="*/ 2 h 60"/>
                <a:gd name="T44" fmla="*/ 10 w 62"/>
                <a:gd name="T45" fmla="*/ 8 h 60"/>
                <a:gd name="T46" fmla="*/ 4 w 62"/>
                <a:gd name="T47" fmla="*/ 18 h 60"/>
                <a:gd name="T48" fmla="*/ 0 w 62"/>
                <a:gd name="T49" fmla="*/ 29 h 60"/>
                <a:gd name="T50" fmla="*/ 4 w 62"/>
                <a:gd name="T51" fmla="*/ 43 h 60"/>
                <a:gd name="T52" fmla="*/ 10 w 62"/>
                <a:gd name="T53" fmla="*/ 50 h 60"/>
                <a:gd name="T54" fmla="*/ 19 w 62"/>
                <a:gd name="T55" fmla="*/ 58 h 60"/>
                <a:gd name="T56" fmla="*/ 31 w 62"/>
                <a:gd name="T57" fmla="*/ 60 h 60"/>
                <a:gd name="T58" fmla="*/ 42 w 62"/>
                <a:gd name="T59" fmla="*/ 58 h 60"/>
                <a:gd name="T60" fmla="*/ 52 w 62"/>
                <a:gd name="T61" fmla="*/ 50 h 60"/>
                <a:gd name="T62" fmla="*/ 60 w 62"/>
                <a:gd name="T63" fmla="*/ 43 h 60"/>
                <a:gd name="T64" fmla="*/ 62 w 62"/>
                <a:gd name="T65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60">
                  <a:moveTo>
                    <a:pt x="62" y="29"/>
                  </a:moveTo>
                  <a:lnTo>
                    <a:pt x="62" y="23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7"/>
                  </a:lnTo>
                  <a:lnTo>
                    <a:pt x="2" y="43"/>
                  </a:lnTo>
                  <a:lnTo>
                    <a:pt x="6" y="46"/>
                  </a:lnTo>
                  <a:lnTo>
                    <a:pt x="10" y="52"/>
                  </a:lnTo>
                  <a:lnTo>
                    <a:pt x="14" y="56"/>
                  </a:lnTo>
                  <a:lnTo>
                    <a:pt x="19" y="58"/>
                  </a:lnTo>
                  <a:lnTo>
                    <a:pt x="25" y="60"/>
                  </a:lnTo>
                  <a:lnTo>
                    <a:pt x="31" y="60"/>
                  </a:lnTo>
                  <a:lnTo>
                    <a:pt x="37" y="60"/>
                  </a:lnTo>
                  <a:lnTo>
                    <a:pt x="42" y="58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6"/>
                  </a:lnTo>
                  <a:lnTo>
                    <a:pt x="60" y="43"/>
                  </a:lnTo>
                  <a:lnTo>
                    <a:pt x="62" y="37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0" y="23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7"/>
                  </a:lnTo>
                  <a:lnTo>
                    <a:pt x="4" y="43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5" y="60"/>
                  </a:lnTo>
                  <a:lnTo>
                    <a:pt x="31" y="60"/>
                  </a:lnTo>
                  <a:lnTo>
                    <a:pt x="37" y="60"/>
                  </a:lnTo>
                  <a:lnTo>
                    <a:pt x="42" y="58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60" y="43"/>
                  </a:lnTo>
                  <a:lnTo>
                    <a:pt x="60" y="37"/>
                  </a:lnTo>
                  <a:lnTo>
                    <a:pt x="62" y="29"/>
                  </a:lnTo>
                  <a:lnTo>
                    <a:pt x="62" y="29"/>
                  </a:lnTo>
                  <a:close/>
                </a:path>
              </a:pathLst>
            </a:custGeom>
            <a:solidFill>
              <a:srgbClr val="FF6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42" name="Freeform 9217"/>
            <p:cNvSpPr>
              <a:spLocks/>
            </p:cNvSpPr>
            <p:nvPr/>
          </p:nvSpPr>
          <p:spPr bwMode="auto">
            <a:xfrm>
              <a:off x="2021" y="3100"/>
              <a:ext cx="62" cy="60"/>
            </a:xfrm>
            <a:custGeom>
              <a:avLst/>
              <a:gdLst>
                <a:gd name="T0" fmla="*/ 60 w 62"/>
                <a:gd name="T1" fmla="*/ 23 h 60"/>
                <a:gd name="T2" fmla="*/ 56 w 62"/>
                <a:gd name="T3" fmla="*/ 14 h 60"/>
                <a:gd name="T4" fmla="*/ 48 w 62"/>
                <a:gd name="T5" fmla="*/ 4 h 60"/>
                <a:gd name="T6" fmla="*/ 37 w 62"/>
                <a:gd name="T7" fmla="*/ 0 h 60"/>
                <a:gd name="T8" fmla="*/ 25 w 62"/>
                <a:gd name="T9" fmla="*/ 0 h 60"/>
                <a:gd name="T10" fmla="*/ 14 w 62"/>
                <a:gd name="T11" fmla="*/ 4 h 60"/>
                <a:gd name="T12" fmla="*/ 6 w 62"/>
                <a:gd name="T13" fmla="*/ 14 h 60"/>
                <a:gd name="T14" fmla="*/ 2 w 62"/>
                <a:gd name="T15" fmla="*/ 23 h 60"/>
                <a:gd name="T16" fmla="*/ 2 w 62"/>
                <a:gd name="T17" fmla="*/ 37 h 60"/>
                <a:gd name="T18" fmla="*/ 6 w 62"/>
                <a:gd name="T19" fmla="*/ 46 h 60"/>
                <a:gd name="T20" fmla="*/ 14 w 62"/>
                <a:gd name="T21" fmla="*/ 54 h 60"/>
                <a:gd name="T22" fmla="*/ 25 w 62"/>
                <a:gd name="T23" fmla="*/ 60 h 60"/>
                <a:gd name="T24" fmla="*/ 37 w 62"/>
                <a:gd name="T25" fmla="*/ 60 h 60"/>
                <a:gd name="T26" fmla="*/ 48 w 62"/>
                <a:gd name="T27" fmla="*/ 54 h 60"/>
                <a:gd name="T28" fmla="*/ 56 w 62"/>
                <a:gd name="T29" fmla="*/ 46 h 60"/>
                <a:gd name="T30" fmla="*/ 60 w 62"/>
                <a:gd name="T31" fmla="*/ 37 h 60"/>
                <a:gd name="T32" fmla="*/ 62 w 62"/>
                <a:gd name="T33" fmla="*/ 29 h 60"/>
                <a:gd name="T34" fmla="*/ 58 w 62"/>
                <a:gd name="T35" fmla="*/ 18 h 60"/>
                <a:gd name="T36" fmla="*/ 52 w 62"/>
                <a:gd name="T37" fmla="*/ 8 h 60"/>
                <a:gd name="T38" fmla="*/ 42 w 62"/>
                <a:gd name="T39" fmla="*/ 2 h 60"/>
                <a:gd name="T40" fmla="*/ 31 w 62"/>
                <a:gd name="T41" fmla="*/ 0 h 60"/>
                <a:gd name="T42" fmla="*/ 19 w 62"/>
                <a:gd name="T43" fmla="*/ 2 h 60"/>
                <a:gd name="T44" fmla="*/ 10 w 62"/>
                <a:gd name="T45" fmla="*/ 8 h 60"/>
                <a:gd name="T46" fmla="*/ 4 w 62"/>
                <a:gd name="T47" fmla="*/ 18 h 60"/>
                <a:gd name="T48" fmla="*/ 2 w 62"/>
                <a:gd name="T49" fmla="*/ 29 h 60"/>
                <a:gd name="T50" fmla="*/ 4 w 62"/>
                <a:gd name="T51" fmla="*/ 41 h 60"/>
                <a:gd name="T52" fmla="*/ 10 w 62"/>
                <a:gd name="T53" fmla="*/ 50 h 60"/>
                <a:gd name="T54" fmla="*/ 19 w 62"/>
                <a:gd name="T55" fmla="*/ 58 h 60"/>
                <a:gd name="T56" fmla="*/ 31 w 62"/>
                <a:gd name="T57" fmla="*/ 60 h 60"/>
                <a:gd name="T58" fmla="*/ 42 w 62"/>
                <a:gd name="T59" fmla="*/ 58 h 60"/>
                <a:gd name="T60" fmla="*/ 52 w 62"/>
                <a:gd name="T61" fmla="*/ 50 h 60"/>
                <a:gd name="T62" fmla="*/ 58 w 62"/>
                <a:gd name="T63" fmla="*/ 41 h 60"/>
                <a:gd name="T64" fmla="*/ 62 w 62"/>
                <a:gd name="T65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60">
                  <a:moveTo>
                    <a:pt x="62" y="29"/>
                  </a:moveTo>
                  <a:lnTo>
                    <a:pt x="60" y="23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7"/>
                  </a:lnTo>
                  <a:lnTo>
                    <a:pt x="4" y="43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5" y="60"/>
                  </a:lnTo>
                  <a:lnTo>
                    <a:pt x="31" y="60"/>
                  </a:lnTo>
                  <a:lnTo>
                    <a:pt x="37" y="60"/>
                  </a:lnTo>
                  <a:lnTo>
                    <a:pt x="42" y="58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60" y="43"/>
                  </a:lnTo>
                  <a:lnTo>
                    <a:pt x="60" y="37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0" y="23"/>
                  </a:lnTo>
                  <a:lnTo>
                    <a:pt x="58" y="18"/>
                  </a:lnTo>
                  <a:lnTo>
                    <a:pt x="56" y="14"/>
                  </a:lnTo>
                  <a:lnTo>
                    <a:pt x="52" y="8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2" y="29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5" y="60"/>
                  </a:lnTo>
                  <a:lnTo>
                    <a:pt x="31" y="60"/>
                  </a:lnTo>
                  <a:lnTo>
                    <a:pt x="37" y="60"/>
                  </a:lnTo>
                  <a:lnTo>
                    <a:pt x="42" y="58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1"/>
                  </a:lnTo>
                  <a:lnTo>
                    <a:pt x="60" y="37"/>
                  </a:lnTo>
                  <a:lnTo>
                    <a:pt x="62" y="29"/>
                  </a:lnTo>
                  <a:lnTo>
                    <a:pt x="62" y="29"/>
                  </a:lnTo>
                  <a:close/>
                </a:path>
              </a:pathLst>
            </a:custGeom>
            <a:solidFill>
              <a:srgbClr val="FF6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43" name="Freeform 9218"/>
            <p:cNvSpPr>
              <a:spLocks/>
            </p:cNvSpPr>
            <p:nvPr/>
          </p:nvSpPr>
          <p:spPr bwMode="auto">
            <a:xfrm>
              <a:off x="2023" y="3100"/>
              <a:ext cx="60" cy="60"/>
            </a:xfrm>
            <a:custGeom>
              <a:avLst/>
              <a:gdLst>
                <a:gd name="T0" fmla="*/ 58 w 60"/>
                <a:gd name="T1" fmla="*/ 23 h 60"/>
                <a:gd name="T2" fmla="*/ 54 w 60"/>
                <a:gd name="T3" fmla="*/ 14 h 60"/>
                <a:gd name="T4" fmla="*/ 46 w 60"/>
                <a:gd name="T5" fmla="*/ 6 h 60"/>
                <a:gd name="T6" fmla="*/ 35 w 60"/>
                <a:gd name="T7" fmla="*/ 0 h 60"/>
                <a:gd name="T8" fmla="*/ 23 w 60"/>
                <a:gd name="T9" fmla="*/ 0 h 60"/>
                <a:gd name="T10" fmla="*/ 12 w 60"/>
                <a:gd name="T11" fmla="*/ 6 h 60"/>
                <a:gd name="T12" fmla="*/ 4 w 60"/>
                <a:gd name="T13" fmla="*/ 14 h 60"/>
                <a:gd name="T14" fmla="*/ 0 w 60"/>
                <a:gd name="T15" fmla="*/ 23 h 60"/>
                <a:gd name="T16" fmla="*/ 0 w 60"/>
                <a:gd name="T17" fmla="*/ 37 h 60"/>
                <a:gd name="T18" fmla="*/ 4 w 60"/>
                <a:gd name="T19" fmla="*/ 46 h 60"/>
                <a:gd name="T20" fmla="*/ 12 w 60"/>
                <a:gd name="T21" fmla="*/ 54 h 60"/>
                <a:gd name="T22" fmla="*/ 23 w 60"/>
                <a:gd name="T23" fmla="*/ 60 h 60"/>
                <a:gd name="T24" fmla="*/ 35 w 60"/>
                <a:gd name="T25" fmla="*/ 60 h 60"/>
                <a:gd name="T26" fmla="*/ 46 w 60"/>
                <a:gd name="T27" fmla="*/ 54 h 60"/>
                <a:gd name="T28" fmla="*/ 54 w 60"/>
                <a:gd name="T29" fmla="*/ 46 h 60"/>
                <a:gd name="T30" fmla="*/ 58 w 60"/>
                <a:gd name="T31" fmla="*/ 37 h 60"/>
                <a:gd name="T32" fmla="*/ 58 w 60"/>
                <a:gd name="T33" fmla="*/ 29 h 60"/>
                <a:gd name="T34" fmla="*/ 56 w 60"/>
                <a:gd name="T35" fmla="*/ 18 h 60"/>
                <a:gd name="T36" fmla="*/ 50 w 60"/>
                <a:gd name="T37" fmla="*/ 10 h 60"/>
                <a:gd name="T38" fmla="*/ 40 w 60"/>
                <a:gd name="T39" fmla="*/ 2 h 60"/>
                <a:gd name="T40" fmla="*/ 29 w 60"/>
                <a:gd name="T41" fmla="*/ 0 h 60"/>
                <a:gd name="T42" fmla="*/ 17 w 60"/>
                <a:gd name="T43" fmla="*/ 2 h 60"/>
                <a:gd name="T44" fmla="*/ 8 w 60"/>
                <a:gd name="T45" fmla="*/ 10 h 60"/>
                <a:gd name="T46" fmla="*/ 2 w 60"/>
                <a:gd name="T47" fmla="*/ 18 h 60"/>
                <a:gd name="T48" fmla="*/ 0 w 60"/>
                <a:gd name="T49" fmla="*/ 29 h 60"/>
                <a:gd name="T50" fmla="*/ 2 w 60"/>
                <a:gd name="T51" fmla="*/ 41 h 60"/>
                <a:gd name="T52" fmla="*/ 8 w 60"/>
                <a:gd name="T53" fmla="*/ 50 h 60"/>
                <a:gd name="T54" fmla="*/ 17 w 60"/>
                <a:gd name="T55" fmla="*/ 56 h 60"/>
                <a:gd name="T56" fmla="*/ 29 w 60"/>
                <a:gd name="T57" fmla="*/ 60 h 60"/>
                <a:gd name="T58" fmla="*/ 40 w 60"/>
                <a:gd name="T59" fmla="*/ 56 h 60"/>
                <a:gd name="T60" fmla="*/ 50 w 60"/>
                <a:gd name="T61" fmla="*/ 50 h 60"/>
                <a:gd name="T62" fmla="*/ 56 w 60"/>
                <a:gd name="T63" fmla="*/ 41 h 60"/>
                <a:gd name="T64" fmla="*/ 58 w 60"/>
                <a:gd name="T65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2" y="6"/>
                  </a:lnTo>
                  <a:lnTo>
                    <a:pt x="8" y="8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2" y="41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7" y="58"/>
                  </a:lnTo>
                  <a:lnTo>
                    <a:pt x="23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1"/>
                  </a:lnTo>
                  <a:lnTo>
                    <a:pt x="58" y="37"/>
                  </a:lnTo>
                  <a:lnTo>
                    <a:pt x="60" y="29"/>
                  </a:lnTo>
                  <a:lnTo>
                    <a:pt x="58" y="29"/>
                  </a:lnTo>
                  <a:lnTo>
                    <a:pt x="58" y="23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3" y="58"/>
                  </a:lnTo>
                  <a:lnTo>
                    <a:pt x="29" y="60"/>
                  </a:lnTo>
                  <a:lnTo>
                    <a:pt x="35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6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44" name="Freeform 9219"/>
            <p:cNvSpPr>
              <a:spLocks/>
            </p:cNvSpPr>
            <p:nvPr/>
          </p:nvSpPr>
          <p:spPr bwMode="auto">
            <a:xfrm>
              <a:off x="2023" y="3100"/>
              <a:ext cx="58" cy="60"/>
            </a:xfrm>
            <a:custGeom>
              <a:avLst/>
              <a:gdLst>
                <a:gd name="T0" fmla="*/ 58 w 58"/>
                <a:gd name="T1" fmla="*/ 23 h 60"/>
                <a:gd name="T2" fmla="*/ 54 w 58"/>
                <a:gd name="T3" fmla="*/ 14 h 60"/>
                <a:gd name="T4" fmla="*/ 46 w 58"/>
                <a:gd name="T5" fmla="*/ 6 h 60"/>
                <a:gd name="T6" fmla="*/ 35 w 58"/>
                <a:gd name="T7" fmla="*/ 0 h 60"/>
                <a:gd name="T8" fmla="*/ 23 w 58"/>
                <a:gd name="T9" fmla="*/ 0 h 60"/>
                <a:gd name="T10" fmla="*/ 13 w 58"/>
                <a:gd name="T11" fmla="*/ 6 h 60"/>
                <a:gd name="T12" fmla="*/ 4 w 58"/>
                <a:gd name="T13" fmla="*/ 14 h 60"/>
                <a:gd name="T14" fmla="*/ 0 w 58"/>
                <a:gd name="T15" fmla="*/ 23 h 60"/>
                <a:gd name="T16" fmla="*/ 0 w 58"/>
                <a:gd name="T17" fmla="*/ 35 h 60"/>
                <a:gd name="T18" fmla="*/ 4 w 58"/>
                <a:gd name="T19" fmla="*/ 46 h 60"/>
                <a:gd name="T20" fmla="*/ 13 w 58"/>
                <a:gd name="T21" fmla="*/ 54 h 60"/>
                <a:gd name="T22" fmla="*/ 23 w 58"/>
                <a:gd name="T23" fmla="*/ 58 h 60"/>
                <a:gd name="T24" fmla="*/ 35 w 58"/>
                <a:gd name="T25" fmla="*/ 58 h 60"/>
                <a:gd name="T26" fmla="*/ 46 w 58"/>
                <a:gd name="T27" fmla="*/ 54 h 60"/>
                <a:gd name="T28" fmla="*/ 54 w 58"/>
                <a:gd name="T29" fmla="*/ 46 h 60"/>
                <a:gd name="T30" fmla="*/ 58 w 58"/>
                <a:gd name="T31" fmla="*/ 35 h 60"/>
                <a:gd name="T32" fmla="*/ 58 w 58"/>
                <a:gd name="T33" fmla="*/ 29 h 60"/>
                <a:gd name="T34" fmla="*/ 56 w 58"/>
                <a:gd name="T35" fmla="*/ 20 h 60"/>
                <a:gd name="T36" fmla="*/ 50 w 58"/>
                <a:gd name="T37" fmla="*/ 10 h 60"/>
                <a:gd name="T38" fmla="*/ 40 w 58"/>
                <a:gd name="T39" fmla="*/ 4 h 60"/>
                <a:gd name="T40" fmla="*/ 29 w 58"/>
                <a:gd name="T41" fmla="*/ 0 h 60"/>
                <a:gd name="T42" fmla="*/ 17 w 58"/>
                <a:gd name="T43" fmla="*/ 4 h 60"/>
                <a:gd name="T44" fmla="*/ 8 w 58"/>
                <a:gd name="T45" fmla="*/ 10 h 60"/>
                <a:gd name="T46" fmla="*/ 2 w 58"/>
                <a:gd name="T47" fmla="*/ 20 h 60"/>
                <a:gd name="T48" fmla="*/ 0 w 58"/>
                <a:gd name="T49" fmla="*/ 29 h 60"/>
                <a:gd name="T50" fmla="*/ 2 w 58"/>
                <a:gd name="T51" fmla="*/ 41 h 60"/>
                <a:gd name="T52" fmla="*/ 8 w 58"/>
                <a:gd name="T53" fmla="*/ 50 h 60"/>
                <a:gd name="T54" fmla="*/ 17 w 58"/>
                <a:gd name="T55" fmla="*/ 56 h 60"/>
                <a:gd name="T56" fmla="*/ 29 w 58"/>
                <a:gd name="T57" fmla="*/ 58 h 60"/>
                <a:gd name="T58" fmla="*/ 40 w 58"/>
                <a:gd name="T59" fmla="*/ 56 h 60"/>
                <a:gd name="T60" fmla="*/ 50 w 58"/>
                <a:gd name="T61" fmla="*/ 50 h 60"/>
                <a:gd name="T62" fmla="*/ 56 w 58"/>
                <a:gd name="T63" fmla="*/ 41 h 60"/>
                <a:gd name="T64" fmla="*/ 58 w 58"/>
                <a:gd name="T65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60">
                  <a:moveTo>
                    <a:pt x="58" y="29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3" y="58"/>
                  </a:lnTo>
                  <a:lnTo>
                    <a:pt x="29" y="60"/>
                  </a:lnTo>
                  <a:lnTo>
                    <a:pt x="35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3"/>
                  </a:lnTo>
                  <a:lnTo>
                    <a:pt x="56" y="20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0" y="4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8" y="50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3" y="58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FF6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45" name="Freeform 9220"/>
            <p:cNvSpPr>
              <a:spLocks/>
            </p:cNvSpPr>
            <p:nvPr/>
          </p:nvSpPr>
          <p:spPr bwMode="auto">
            <a:xfrm>
              <a:off x="2023" y="3100"/>
              <a:ext cx="58" cy="58"/>
            </a:xfrm>
            <a:custGeom>
              <a:avLst/>
              <a:gdLst>
                <a:gd name="T0" fmla="*/ 58 w 58"/>
                <a:gd name="T1" fmla="*/ 23 h 58"/>
                <a:gd name="T2" fmla="*/ 54 w 58"/>
                <a:gd name="T3" fmla="*/ 14 h 58"/>
                <a:gd name="T4" fmla="*/ 46 w 58"/>
                <a:gd name="T5" fmla="*/ 6 h 58"/>
                <a:gd name="T6" fmla="*/ 35 w 58"/>
                <a:gd name="T7" fmla="*/ 2 h 58"/>
                <a:gd name="T8" fmla="*/ 23 w 58"/>
                <a:gd name="T9" fmla="*/ 2 h 58"/>
                <a:gd name="T10" fmla="*/ 13 w 58"/>
                <a:gd name="T11" fmla="*/ 6 h 58"/>
                <a:gd name="T12" fmla="*/ 6 w 58"/>
                <a:gd name="T13" fmla="*/ 14 h 58"/>
                <a:gd name="T14" fmla="*/ 0 w 58"/>
                <a:gd name="T15" fmla="*/ 23 h 58"/>
                <a:gd name="T16" fmla="*/ 0 w 58"/>
                <a:gd name="T17" fmla="*/ 35 h 58"/>
                <a:gd name="T18" fmla="*/ 6 w 58"/>
                <a:gd name="T19" fmla="*/ 46 h 58"/>
                <a:gd name="T20" fmla="*/ 13 w 58"/>
                <a:gd name="T21" fmla="*/ 54 h 58"/>
                <a:gd name="T22" fmla="*/ 23 w 58"/>
                <a:gd name="T23" fmla="*/ 58 h 58"/>
                <a:gd name="T24" fmla="*/ 35 w 58"/>
                <a:gd name="T25" fmla="*/ 58 h 58"/>
                <a:gd name="T26" fmla="*/ 46 w 58"/>
                <a:gd name="T27" fmla="*/ 54 h 58"/>
                <a:gd name="T28" fmla="*/ 54 w 58"/>
                <a:gd name="T29" fmla="*/ 46 h 58"/>
                <a:gd name="T30" fmla="*/ 58 w 58"/>
                <a:gd name="T31" fmla="*/ 35 h 58"/>
                <a:gd name="T32" fmla="*/ 58 w 58"/>
                <a:gd name="T33" fmla="*/ 29 h 58"/>
                <a:gd name="T34" fmla="*/ 56 w 58"/>
                <a:gd name="T35" fmla="*/ 20 h 58"/>
                <a:gd name="T36" fmla="*/ 50 w 58"/>
                <a:gd name="T37" fmla="*/ 10 h 58"/>
                <a:gd name="T38" fmla="*/ 40 w 58"/>
                <a:gd name="T39" fmla="*/ 4 h 58"/>
                <a:gd name="T40" fmla="*/ 29 w 58"/>
                <a:gd name="T41" fmla="*/ 2 h 58"/>
                <a:gd name="T42" fmla="*/ 17 w 58"/>
                <a:gd name="T43" fmla="*/ 4 h 58"/>
                <a:gd name="T44" fmla="*/ 10 w 58"/>
                <a:gd name="T45" fmla="*/ 10 h 58"/>
                <a:gd name="T46" fmla="*/ 2 w 58"/>
                <a:gd name="T47" fmla="*/ 20 h 58"/>
                <a:gd name="T48" fmla="*/ 0 w 58"/>
                <a:gd name="T49" fmla="*/ 29 h 58"/>
                <a:gd name="T50" fmla="*/ 2 w 58"/>
                <a:gd name="T51" fmla="*/ 41 h 58"/>
                <a:gd name="T52" fmla="*/ 10 w 58"/>
                <a:gd name="T53" fmla="*/ 50 h 58"/>
                <a:gd name="T54" fmla="*/ 17 w 58"/>
                <a:gd name="T55" fmla="*/ 56 h 58"/>
                <a:gd name="T56" fmla="*/ 29 w 58"/>
                <a:gd name="T57" fmla="*/ 58 h 58"/>
                <a:gd name="T58" fmla="*/ 40 w 58"/>
                <a:gd name="T59" fmla="*/ 56 h 58"/>
                <a:gd name="T60" fmla="*/ 50 w 58"/>
                <a:gd name="T61" fmla="*/ 50 h 58"/>
                <a:gd name="T62" fmla="*/ 56 w 58"/>
                <a:gd name="T63" fmla="*/ 41 h 58"/>
                <a:gd name="T64" fmla="*/ 58 w 58"/>
                <a:gd name="T65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58">
                  <a:moveTo>
                    <a:pt x="58" y="29"/>
                  </a:moveTo>
                  <a:lnTo>
                    <a:pt x="58" y="23"/>
                  </a:lnTo>
                  <a:lnTo>
                    <a:pt x="56" y="20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0" y="4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8" y="50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3" y="58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3"/>
                  </a:lnTo>
                  <a:lnTo>
                    <a:pt x="56" y="20"/>
                  </a:lnTo>
                  <a:lnTo>
                    <a:pt x="52" y="14"/>
                  </a:lnTo>
                  <a:lnTo>
                    <a:pt x="50" y="10"/>
                  </a:lnTo>
                  <a:lnTo>
                    <a:pt x="44" y="6"/>
                  </a:lnTo>
                  <a:lnTo>
                    <a:pt x="40" y="4"/>
                  </a:lnTo>
                  <a:lnTo>
                    <a:pt x="35" y="2"/>
                  </a:lnTo>
                  <a:lnTo>
                    <a:pt x="29" y="2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3" y="58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40" y="56"/>
                  </a:lnTo>
                  <a:lnTo>
                    <a:pt x="44" y="54"/>
                  </a:lnTo>
                  <a:lnTo>
                    <a:pt x="50" y="50"/>
                  </a:lnTo>
                  <a:lnTo>
                    <a:pt x="52" y="46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FF6D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46" name="Freeform 9221"/>
            <p:cNvSpPr>
              <a:spLocks/>
            </p:cNvSpPr>
            <p:nvPr/>
          </p:nvSpPr>
          <p:spPr bwMode="auto">
            <a:xfrm>
              <a:off x="2023" y="3102"/>
              <a:ext cx="58" cy="56"/>
            </a:xfrm>
            <a:custGeom>
              <a:avLst/>
              <a:gdLst>
                <a:gd name="T0" fmla="*/ 58 w 58"/>
                <a:gd name="T1" fmla="*/ 21 h 56"/>
                <a:gd name="T2" fmla="*/ 52 w 58"/>
                <a:gd name="T3" fmla="*/ 12 h 56"/>
                <a:gd name="T4" fmla="*/ 44 w 58"/>
                <a:gd name="T5" fmla="*/ 4 h 56"/>
                <a:gd name="T6" fmla="*/ 35 w 58"/>
                <a:gd name="T7" fmla="*/ 0 h 56"/>
                <a:gd name="T8" fmla="*/ 23 w 58"/>
                <a:gd name="T9" fmla="*/ 0 h 56"/>
                <a:gd name="T10" fmla="*/ 13 w 58"/>
                <a:gd name="T11" fmla="*/ 4 h 56"/>
                <a:gd name="T12" fmla="*/ 6 w 58"/>
                <a:gd name="T13" fmla="*/ 12 h 56"/>
                <a:gd name="T14" fmla="*/ 2 w 58"/>
                <a:gd name="T15" fmla="*/ 21 h 56"/>
                <a:gd name="T16" fmla="*/ 2 w 58"/>
                <a:gd name="T17" fmla="*/ 33 h 56"/>
                <a:gd name="T18" fmla="*/ 6 w 58"/>
                <a:gd name="T19" fmla="*/ 44 h 56"/>
                <a:gd name="T20" fmla="*/ 13 w 58"/>
                <a:gd name="T21" fmla="*/ 52 h 56"/>
                <a:gd name="T22" fmla="*/ 23 w 58"/>
                <a:gd name="T23" fmla="*/ 56 h 56"/>
                <a:gd name="T24" fmla="*/ 35 w 58"/>
                <a:gd name="T25" fmla="*/ 56 h 56"/>
                <a:gd name="T26" fmla="*/ 44 w 58"/>
                <a:gd name="T27" fmla="*/ 52 h 56"/>
                <a:gd name="T28" fmla="*/ 52 w 58"/>
                <a:gd name="T29" fmla="*/ 44 h 56"/>
                <a:gd name="T30" fmla="*/ 58 w 58"/>
                <a:gd name="T31" fmla="*/ 33 h 56"/>
                <a:gd name="T32" fmla="*/ 58 w 58"/>
                <a:gd name="T33" fmla="*/ 27 h 56"/>
                <a:gd name="T34" fmla="*/ 56 w 58"/>
                <a:gd name="T35" fmla="*/ 18 h 56"/>
                <a:gd name="T36" fmla="*/ 48 w 58"/>
                <a:gd name="T37" fmla="*/ 8 h 56"/>
                <a:gd name="T38" fmla="*/ 40 w 58"/>
                <a:gd name="T39" fmla="*/ 2 h 56"/>
                <a:gd name="T40" fmla="*/ 29 w 58"/>
                <a:gd name="T41" fmla="*/ 0 h 56"/>
                <a:gd name="T42" fmla="*/ 17 w 58"/>
                <a:gd name="T43" fmla="*/ 2 h 56"/>
                <a:gd name="T44" fmla="*/ 10 w 58"/>
                <a:gd name="T45" fmla="*/ 8 h 56"/>
                <a:gd name="T46" fmla="*/ 4 w 58"/>
                <a:gd name="T47" fmla="*/ 18 h 56"/>
                <a:gd name="T48" fmla="*/ 0 w 58"/>
                <a:gd name="T49" fmla="*/ 27 h 56"/>
                <a:gd name="T50" fmla="*/ 4 w 58"/>
                <a:gd name="T51" fmla="*/ 39 h 56"/>
                <a:gd name="T52" fmla="*/ 10 w 58"/>
                <a:gd name="T53" fmla="*/ 48 h 56"/>
                <a:gd name="T54" fmla="*/ 17 w 58"/>
                <a:gd name="T55" fmla="*/ 54 h 56"/>
                <a:gd name="T56" fmla="*/ 29 w 58"/>
                <a:gd name="T57" fmla="*/ 56 h 56"/>
                <a:gd name="T58" fmla="*/ 40 w 58"/>
                <a:gd name="T59" fmla="*/ 54 h 56"/>
                <a:gd name="T60" fmla="*/ 48 w 58"/>
                <a:gd name="T61" fmla="*/ 48 h 56"/>
                <a:gd name="T62" fmla="*/ 56 w 58"/>
                <a:gd name="T63" fmla="*/ 39 h 56"/>
                <a:gd name="T64" fmla="*/ 58 w 58"/>
                <a:gd name="T65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56">
                  <a:moveTo>
                    <a:pt x="58" y="27"/>
                  </a:moveTo>
                  <a:lnTo>
                    <a:pt x="58" y="21"/>
                  </a:lnTo>
                  <a:lnTo>
                    <a:pt x="56" y="18"/>
                  </a:lnTo>
                  <a:lnTo>
                    <a:pt x="52" y="12"/>
                  </a:lnTo>
                  <a:lnTo>
                    <a:pt x="50" y="8"/>
                  </a:lnTo>
                  <a:lnTo>
                    <a:pt x="44" y="4"/>
                  </a:lnTo>
                  <a:lnTo>
                    <a:pt x="40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2" y="33"/>
                  </a:lnTo>
                  <a:lnTo>
                    <a:pt x="2" y="39"/>
                  </a:lnTo>
                  <a:lnTo>
                    <a:pt x="6" y="44"/>
                  </a:lnTo>
                  <a:lnTo>
                    <a:pt x="10" y="48"/>
                  </a:lnTo>
                  <a:lnTo>
                    <a:pt x="13" y="52"/>
                  </a:lnTo>
                  <a:lnTo>
                    <a:pt x="17" y="54"/>
                  </a:lnTo>
                  <a:lnTo>
                    <a:pt x="23" y="56"/>
                  </a:lnTo>
                  <a:lnTo>
                    <a:pt x="29" y="56"/>
                  </a:lnTo>
                  <a:lnTo>
                    <a:pt x="35" y="56"/>
                  </a:lnTo>
                  <a:lnTo>
                    <a:pt x="40" y="54"/>
                  </a:lnTo>
                  <a:lnTo>
                    <a:pt x="44" y="52"/>
                  </a:lnTo>
                  <a:lnTo>
                    <a:pt x="50" y="48"/>
                  </a:lnTo>
                  <a:lnTo>
                    <a:pt x="52" y="44"/>
                  </a:lnTo>
                  <a:lnTo>
                    <a:pt x="56" y="39"/>
                  </a:lnTo>
                  <a:lnTo>
                    <a:pt x="58" y="33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6" y="21"/>
                  </a:lnTo>
                  <a:lnTo>
                    <a:pt x="56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4" y="18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2" y="33"/>
                  </a:lnTo>
                  <a:lnTo>
                    <a:pt x="4" y="39"/>
                  </a:lnTo>
                  <a:lnTo>
                    <a:pt x="6" y="44"/>
                  </a:lnTo>
                  <a:lnTo>
                    <a:pt x="10" y="48"/>
                  </a:lnTo>
                  <a:lnTo>
                    <a:pt x="13" y="52"/>
                  </a:lnTo>
                  <a:lnTo>
                    <a:pt x="17" y="54"/>
                  </a:lnTo>
                  <a:lnTo>
                    <a:pt x="23" y="56"/>
                  </a:lnTo>
                  <a:lnTo>
                    <a:pt x="29" y="56"/>
                  </a:lnTo>
                  <a:lnTo>
                    <a:pt x="35" y="56"/>
                  </a:lnTo>
                  <a:lnTo>
                    <a:pt x="40" y="54"/>
                  </a:lnTo>
                  <a:lnTo>
                    <a:pt x="44" y="52"/>
                  </a:lnTo>
                  <a:lnTo>
                    <a:pt x="48" y="48"/>
                  </a:lnTo>
                  <a:lnTo>
                    <a:pt x="52" y="44"/>
                  </a:lnTo>
                  <a:lnTo>
                    <a:pt x="56" y="39"/>
                  </a:lnTo>
                  <a:lnTo>
                    <a:pt x="56" y="33"/>
                  </a:lnTo>
                  <a:lnTo>
                    <a:pt x="58" y="27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FF6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47" name="Freeform 9222"/>
            <p:cNvSpPr>
              <a:spLocks/>
            </p:cNvSpPr>
            <p:nvPr/>
          </p:nvSpPr>
          <p:spPr bwMode="auto">
            <a:xfrm>
              <a:off x="2023" y="3102"/>
              <a:ext cx="58" cy="56"/>
            </a:xfrm>
            <a:custGeom>
              <a:avLst/>
              <a:gdLst>
                <a:gd name="T0" fmla="*/ 56 w 58"/>
                <a:gd name="T1" fmla="*/ 21 h 56"/>
                <a:gd name="T2" fmla="*/ 52 w 58"/>
                <a:gd name="T3" fmla="*/ 12 h 56"/>
                <a:gd name="T4" fmla="*/ 44 w 58"/>
                <a:gd name="T5" fmla="*/ 4 h 56"/>
                <a:gd name="T6" fmla="*/ 35 w 58"/>
                <a:gd name="T7" fmla="*/ 0 h 56"/>
                <a:gd name="T8" fmla="*/ 23 w 58"/>
                <a:gd name="T9" fmla="*/ 0 h 56"/>
                <a:gd name="T10" fmla="*/ 13 w 58"/>
                <a:gd name="T11" fmla="*/ 4 h 56"/>
                <a:gd name="T12" fmla="*/ 6 w 58"/>
                <a:gd name="T13" fmla="*/ 12 h 56"/>
                <a:gd name="T14" fmla="*/ 2 w 58"/>
                <a:gd name="T15" fmla="*/ 21 h 56"/>
                <a:gd name="T16" fmla="*/ 2 w 58"/>
                <a:gd name="T17" fmla="*/ 33 h 56"/>
                <a:gd name="T18" fmla="*/ 6 w 58"/>
                <a:gd name="T19" fmla="*/ 44 h 56"/>
                <a:gd name="T20" fmla="*/ 13 w 58"/>
                <a:gd name="T21" fmla="*/ 52 h 56"/>
                <a:gd name="T22" fmla="*/ 23 w 58"/>
                <a:gd name="T23" fmla="*/ 56 h 56"/>
                <a:gd name="T24" fmla="*/ 35 w 58"/>
                <a:gd name="T25" fmla="*/ 56 h 56"/>
                <a:gd name="T26" fmla="*/ 44 w 58"/>
                <a:gd name="T27" fmla="*/ 52 h 56"/>
                <a:gd name="T28" fmla="*/ 52 w 58"/>
                <a:gd name="T29" fmla="*/ 44 h 56"/>
                <a:gd name="T30" fmla="*/ 56 w 58"/>
                <a:gd name="T31" fmla="*/ 33 h 56"/>
                <a:gd name="T32" fmla="*/ 58 w 58"/>
                <a:gd name="T33" fmla="*/ 27 h 56"/>
                <a:gd name="T34" fmla="*/ 54 w 58"/>
                <a:gd name="T35" fmla="*/ 18 h 56"/>
                <a:gd name="T36" fmla="*/ 48 w 58"/>
                <a:gd name="T37" fmla="*/ 8 h 56"/>
                <a:gd name="T38" fmla="*/ 40 w 58"/>
                <a:gd name="T39" fmla="*/ 2 h 56"/>
                <a:gd name="T40" fmla="*/ 29 w 58"/>
                <a:gd name="T41" fmla="*/ 0 h 56"/>
                <a:gd name="T42" fmla="*/ 17 w 58"/>
                <a:gd name="T43" fmla="*/ 2 h 56"/>
                <a:gd name="T44" fmla="*/ 10 w 58"/>
                <a:gd name="T45" fmla="*/ 8 h 56"/>
                <a:gd name="T46" fmla="*/ 4 w 58"/>
                <a:gd name="T47" fmla="*/ 18 h 56"/>
                <a:gd name="T48" fmla="*/ 2 w 58"/>
                <a:gd name="T49" fmla="*/ 27 h 56"/>
                <a:gd name="T50" fmla="*/ 4 w 58"/>
                <a:gd name="T51" fmla="*/ 39 h 56"/>
                <a:gd name="T52" fmla="*/ 10 w 58"/>
                <a:gd name="T53" fmla="*/ 48 h 56"/>
                <a:gd name="T54" fmla="*/ 17 w 58"/>
                <a:gd name="T55" fmla="*/ 54 h 56"/>
                <a:gd name="T56" fmla="*/ 29 w 58"/>
                <a:gd name="T57" fmla="*/ 56 h 56"/>
                <a:gd name="T58" fmla="*/ 40 w 58"/>
                <a:gd name="T59" fmla="*/ 54 h 56"/>
                <a:gd name="T60" fmla="*/ 48 w 58"/>
                <a:gd name="T61" fmla="*/ 48 h 56"/>
                <a:gd name="T62" fmla="*/ 54 w 58"/>
                <a:gd name="T63" fmla="*/ 39 h 56"/>
                <a:gd name="T64" fmla="*/ 58 w 58"/>
                <a:gd name="T65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56">
                  <a:moveTo>
                    <a:pt x="58" y="27"/>
                  </a:moveTo>
                  <a:lnTo>
                    <a:pt x="56" y="21"/>
                  </a:lnTo>
                  <a:lnTo>
                    <a:pt x="56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4" y="18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2" y="33"/>
                  </a:lnTo>
                  <a:lnTo>
                    <a:pt x="4" y="39"/>
                  </a:lnTo>
                  <a:lnTo>
                    <a:pt x="6" y="44"/>
                  </a:lnTo>
                  <a:lnTo>
                    <a:pt x="10" y="48"/>
                  </a:lnTo>
                  <a:lnTo>
                    <a:pt x="13" y="52"/>
                  </a:lnTo>
                  <a:lnTo>
                    <a:pt x="17" y="54"/>
                  </a:lnTo>
                  <a:lnTo>
                    <a:pt x="23" y="56"/>
                  </a:lnTo>
                  <a:lnTo>
                    <a:pt x="29" y="56"/>
                  </a:lnTo>
                  <a:lnTo>
                    <a:pt x="35" y="56"/>
                  </a:lnTo>
                  <a:lnTo>
                    <a:pt x="40" y="54"/>
                  </a:lnTo>
                  <a:lnTo>
                    <a:pt x="44" y="52"/>
                  </a:lnTo>
                  <a:lnTo>
                    <a:pt x="48" y="48"/>
                  </a:lnTo>
                  <a:lnTo>
                    <a:pt x="52" y="44"/>
                  </a:lnTo>
                  <a:lnTo>
                    <a:pt x="56" y="39"/>
                  </a:lnTo>
                  <a:lnTo>
                    <a:pt x="56" y="33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6" y="21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4" y="18"/>
                  </a:lnTo>
                  <a:lnTo>
                    <a:pt x="2" y="21"/>
                  </a:lnTo>
                  <a:lnTo>
                    <a:pt x="2" y="27"/>
                  </a:lnTo>
                  <a:lnTo>
                    <a:pt x="2" y="33"/>
                  </a:lnTo>
                  <a:lnTo>
                    <a:pt x="4" y="39"/>
                  </a:lnTo>
                  <a:lnTo>
                    <a:pt x="6" y="43"/>
                  </a:lnTo>
                  <a:lnTo>
                    <a:pt x="10" y="48"/>
                  </a:lnTo>
                  <a:lnTo>
                    <a:pt x="13" y="50"/>
                  </a:lnTo>
                  <a:lnTo>
                    <a:pt x="17" y="54"/>
                  </a:lnTo>
                  <a:lnTo>
                    <a:pt x="23" y="56"/>
                  </a:lnTo>
                  <a:lnTo>
                    <a:pt x="29" y="56"/>
                  </a:lnTo>
                  <a:lnTo>
                    <a:pt x="35" y="56"/>
                  </a:lnTo>
                  <a:lnTo>
                    <a:pt x="40" y="54"/>
                  </a:lnTo>
                  <a:lnTo>
                    <a:pt x="44" y="50"/>
                  </a:lnTo>
                  <a:lnTo>
                    <a:pt x="48" y="48"/>
                  </a:lnTo>
                  <a:lnTo>
                    <a:pt x="52" y="43"/>
                  </a:lnTo>
                  <a:lnTo>
                    <a:pt x="54" y="39"/>
                  </a:lnTo>
                  <a:lnTo>
                    <a:pt x="56" y="33"/>
                  </a:lnTo>
                  <a:lnTo>
                    <a:pt x="58" y="27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FF6F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48" name="Freeform 9223"/>
            <p:cNvSpPr>
              <a:spLocks/>
            </p:cNvSpPr>
            <p:nvPr/>
          </p:nvSpPr>
          <p:spPr bwMode="auto">
            <a:xfrm>
              <a:off x="2025" y="3102"/>
              <a:ext cx="56" cy="56"/>
            </a:xfrm>
            <a:custGeom>
              <a:avLst/>
              <a:gdLst>
                <a:gd name="T0" fmla="*/ 54 w 56"/>
                <a:gd name="T1" fmla="*/ 21 h 56"/>
                <a:gd name="T2" fmla="*/ 50 w 56"/>
                <a:gd name="T3" fmla="*/ 12 h 56"/>
                <a:gd name="T4" fmla="*/ 42 w 56"/>
                <a:gd name="T5" fmla="*/ 4 h 56"/>
                <a:gd name="T6" fmla="*/ 33 w 56"/>
                <a:gd name="T7" fmla="*/ 0 h 56"/>
                <a:gd name="T8" fmla="*/ 21 w 56"/>
                <a:gd name="T9" fmla="*/ 0 h 56"/>
                <a:gd name="T10" fmla="*/ 11 w 56"/>
                <a:gd name="T11" fmla="*/ 4 h 56"/>
                <a:gd name="T12" fmla="*/ 4 w 56"/>
                <a:gd name="T13" fmla="*/ 12 h 56"/>
                <a:gd name="T14" fmla="*/ 0 w 56"/>
                <a:gd name="T15" fmla="*/ 21 h 56"/>
                <a:gd name="T16" fmla="*/ 0 w 56"/>
                <a:gd name="T17" fmla="*/ 33 h 56"/>
                <a:gd name="T18" fmla="*/ 4 w 56"/>
                <a:gd name="T19" fmla="*/ 43 h 56"/>
                <a:gd name="T20" fmla="*/ 11 w 56"/>
                <a:gd name="T21" fmla="*/ 50 h 56"/>
                <a:gd name="T22" fmla="*/ 21 w 56"/>
                <a:gd name="T23" fmla="*/ 56 h 56"/>
                <a:gd name="T24" fmla="*/ 33 w 56"/>
                <a:gd name="T25" fmla="*/ 56 h 56"/>
                <a:gd name="T26" fmla="*/ 42 w 56"/>
                <a:gd name="T27" fmla="*/ 50 h 56"/>
                <a:gd name="T28" fmla="*/ 50 w 56"/>
                <a:gd name="T29" fmla="*/ 43 h 56"/>
                <a:gd name="T30" fmla="*/ 54 w 56"/>
                <a:gd name="T31" fmla="*/ 33 h 56"/>
                <a:gd name="T32" fmla="*/ 54 w 56"/>
                <a:gd name="T33" fmla="*/ 27 h 56"/>
                <a:gd name="T34" fmla="*/ 52 w 56"/>
                <a:gd name="T35" fmla="*/ 18 h 56"/>
                <a:gd name="T36" fmla="*/ 46 w 56"/>
                <a:gd name="T37" fmla="*/ 8 h 56"/>
                <a:gd name="T38" fmla="*/ 38 w 56"/>
                <a:gd name="T39" fmla="*/ 2 h 56"/>
                <a:gd name="T40" fmla="*/ 27 w 56"/>
                <a:gd name="T41" fmla="*/ 0 h 56"/>
                <a:gd name="T42" fmla="*/ 17 w 56"/>
                <a:gd name="T43" fmla="*/ 2 h 56"/>
                <a:gd name="T44" fmla="*/ 8 w 56"/>
                <a:gd name="T45" fmla="*/ 8 h 56"/>
                <a:gd name="T46" fmla="*/ 2 w 56"/>
                <a:gd name="T47" fmla="*/ 18 h 56"/>
                <a:gd name="T48" fmla="*/ 0 w 56"/>
                <a:gd name="T49" fmla="*/ 27 h 56"/>
                <a:gd name="T50" fmla="*/ 2 w 56"/>
                <a:gd name="T51" fmla="*/ 39 h 56"/>
                <a:gd name="T52" fmla="*/ 8 w 56"/>
                <a:gd name="T53" fmla="*/ 46 h 56"/>
                <a:gd name="T54" fmla="*/ 17 w 56"/>
                <a:gd name="T55" fmla="*/ 54 h 56"/>
                <a:gd name="T56" fmla="*/ 27 w 56"/>
                <a:gd name="T57" fmla="*/ 56 h 56"/>
                <a:gd name="T58" fmla="*/ 38 w 56"/>
                <a:gd name="T59" fmla="*/ 54 h 56"/>
                <a:gd name="T60" fmla="*/ 46 w 56"/>
                <a:gd name="T61" fmla="*/ 46 h 56"/>
                <a:gd name="T62" fmla="*/ 52 w 56"/>
                <a:gd name="T63" fmla="*/ 39 h 56"/>
                <a:gd name="T64" fmla="*/ 54 w 56"/>
                <a:gd name="T65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56">
                  <a:moveTo>
                    <a:pt x="56" y="27"/>
                  </a:moveTo>
                  <a:lnTo>
                    <a:pt x="54" y="21"/>
                  </a:lnTo>
                  <a:lnTo>
                    <a:pt x="52" y="18"/>
                  </a:lnTo>
                  <a:lnTo>
                    <a:pt x="50" y="12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8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8" y="48"/>
                  </a:lnTo>
                  <a:lnTo>
                    <a:pt x="11" y="50"/>
                  </a:lnTo>
                  <a:lnTo>
                    <a:pt x="15" y="54"/>
                  </a:lnTo>
                  <a:lnTo>
                    <a:pt x="21" y="56"/>
                  </a:lnTo>
                  <a:lnTo>
                    <a:pt x="27" y="56"/>
                  </a:lnTo>
                  <a:lnTo>
                    <a:pt x="33" y="56"/>
                  </a:lnTo>
                  <a:lnTo>
                    <a:pt x="38" y="54"/>
                  </a:lnTo>
                  <a:lnTo>
                    <a:pt x="42" y="50"/>
                  </a:lnTo>
                  <a:lnTo>
                    <a:pt x="46" y="48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6" y="27"/>
                  </a:lnTo>
                  <a:lnTo>
                    <a:pt x="54" y="27"/>
                  </a:lnTo>
                  <a:lnTo>
                    <a:pt x="54" y="23"/>
                  </a:lnTo>
                  <a:lnTo>
                    <a:pt x="52" y="18"/>
                  </a:lnTo>
                  <a:lnTo>
                    <a:pt x="50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6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4"/>
                  </a:lnTo>
                  <a:lnTo>
                    <a:pt x="21" y="54"/>
                  </a:lnTo>
                  <a:lnTo>
                    <a:pt x="27" y="56"/>
                  </a:lnTo>
                  <a:lnTo>
                    <a:pt x="33" y="54"/>
                  </a:lnTo>
                  <a:lnTo>
                    <a:pt x="38" y="54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F6F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49" name="Freeform 9224"/>
            <p:cNvSpPr>
              <a:spLocks/>
            </p:cNvSpPr>
            <p:nvPr/>
          </p:nvSpPr>
          <p:spPr bwMode="auto">
            <a:xfrm>
              <a:off x="2025" y="3102"/>
              <a:ext cx="54" cy="56"/>
            </a:xfrm>
            <a:custGeom>
              <a:avLst/>
              <a:gdLst>
                <a:gd name="T0" fmla="*/ 54 w 54"/>
                <a:gd name="T1" fmla="*/ 23 h 56"/>
                <a:gd name="T2" fmla="*/ 50 w 54"/>
                <a:gd name="T3" fmla="*/ 12 h 56"/>
                <a:gd name="T4" fmla="*/ 42 w 54"/>
                <a:gd name="T5" fmla="*/ 6 h 56"/>
                <a:gd name="T6" fmla="*/ 33 w 54"/>
                <a:gd name="T7" fmla="*/ 0 h 56"/>
                <a:gd name="T8" fmla="*/ 21 w 54"/>
                <a:gd name="T9" fmla="*/ 0 h 56"/>
                <a:gd name="T10" fmla="*/ 11 w 54"/>
                <a:gd name="T11" fmla="*/ 6 h 56"/>
                <a:gd name="T12" fmla="*/ 4 w 54"/>
                <a:gd name="T13" fmla="*/ 12 h 56"/>
                <a:gd name="T14" fmla="*/ 0 w 54"/>
                <a:gd name="T15" fmla="*/ 23 h 56"/>
                <a:gd name="T16" fmla="*/ 0 w 54"/>
                <a:gd name="T17" fmla="*/ 33 h 56"/>
                <a:gd name="T18" fmla="*/ 4 w 54"/>
                <a:gd name="T19" fmla="*/ 43 h 56"/>
                <a:gd name="T20" fmla="*/ 11 w 54"/>
                <a:gd name="T21" fmla="*/ 50 h 56"/>
                <a:gd name="T22" fmla="*/ 21 w 54"/>
                <a:gd name="T23" fmla="*/ 54 h 56"/>
                <a:gd name="T24" fmla="*/ 33 w 54"/>
                <a:gd name="T25" fmla="*/ 54 h 56"/>
                <a:gd name="T26" fmla="*/ 42 w 54"/>
                <a:gd name="T27" fmla="*/ 50 h 56"/>
                <a:gd name="T28" fmla="*/ 50 w 54"/>
                <a:gd name="T29" fmla="*/ 43 h 56"/>
                <a:gd name="T30" fmla="*/ 54 w 54"/>
                <a:gd name="T31" fmla="*/ 33 h 56"/>
                <a:gd name="T32" fmla="*/ 54 w 54"/>
                <a:gd name="T33" fmla="*/ 27 h 56"/>
                <a:gd name="T34" fmla="*/ 52 w 54"/>
                <a:gd name="T35" fmla="*/ 18 h 56"/>
                <a:gd name="T36" fmla="*/ 46 w 54"/>
                <a:gd name="T37" fmla="*/ 8 h 56"/>
                <a:gd name="T38" fmla="*/ 38 w 54"/>
                <a:gd name="T39" fmla="*/ 2 h 56"/>
                <a:gd name="T40" fmla="*/ 27 w 54"/>
                <a:gd name="T41" fmla="*/ 0 h 56"/>
                <a:gd name="T42" fmla="*/ 17 w 54"/>
                <a:gd name="T43" fmla="*/ 2 h 56"/>
                <a:gd name="T44" fmla="*/ 8 w 54"/>
                <a:gd name="T45" fmla="*/ 8 h 56"/>
                <a:gd name="T46" fmla="*/ 2 w 54"/>
                <a:gd name="T47" fmla="*/ 18 h 56"/>
                <a:gd name="T48" fmla="*/ 0 w 54"/>
                <a:gd name="T49" fmla="*/ 27 h 56"/>
                <a:gd name="T50" fmla="*/ 2 w 54"/>
                <a:gd name="T51" fmla="*/ 39 h 56"/>
                <a:gd name="T52" fmla="*/ 8 w 54"/>
                <a:gd name="T53" fmla="*/ 46 h 56"/>
                <a:gd name="T54" fmla="*/ 17 w 54"/>
                <a:gd name="T55" fmla="*/ 52 h 56"/>
                <a:gd name="T56" fmla="*/ 27 w 54"/>
                <a:gd name="T57" fmla="*/ 54 h 56"/>
                <a:gd name="T58" fmla="*/ 38 w 54"/>
                <a:gd name="T59" fmla="*/ 52 h 56"/>
                <a:gd name="T60" fmla="*/ 46 w 54"/>
                <a:gd name="T61" fmla="*/ 46 h 56"/>
                <a:gd name="T62" fmla="*/ 52 w 54"/>
                <a:gd name="T63" fmla="*/ 39 h 56"/>
                <a:gd name="T64" fmla="*/ 54 w 54"/>
                <a:gd name="T65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6">
                  <a:moveTo>
                    <a:pt x="54" y="27"/>
                  </a:moveTo>
                  <a:lnTo>
                    <a:pt x="54" y="23"/>
                  </a:lnTo>
                  <a:lnTo>
                    <a:pt x="52" y="18"/>
                  </a:lnTo>
                  <a:lnTo>
                    <a:pt x="50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6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4"/>
                  </a:lnTo>
                  <a:lnTo>
                    <a:pt x="21" y="54"/>
                  </a:lnTo>
                  <a:lnTo>
                    <a:pt x="27" y="56"/>
                  </a:lnTo>
                  <a:lnTo>
                    <a:pt x="33" y="54"/>
                  </a:lnTo>
                  <a:lnTo>
                    <a:pt x="38" y="54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3"/>
                  </a:lnTo>
                  <a:lnTo>
                    <a:pt x="52" y="18"/>
                  </a:lnTo>
                  <a:lnTo>
                    <a:pt x="50" y="14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1" y="6"/>
                  </a:lnTo>
                  <a:lnTo>
                    <a:pt x="8" y="8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FF7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50" name="Freeform 9225"/>
            <p:cNvSpPr>
              <a:spLocks/>
            </p:cNvSpPr>
            <p:nvPr/>
          </p:nvSpPr>
          <p:spPr bwMode="auto">
            <a:xfrm>
              <a:off x="2025" y="3102"/>
              <a:ext cx="54" cy="54"/>
            </a:xfrm>
            <a:custGeom>
              <a:avLst/>
              <a:gdLst>
                <a:gd name="T0" fmla="*/ 54 w 54"/>
                <a:gd name="T1" fmla="*/ 23 h 54"/>
                <a:gd name="T2" fmla="*/ 50 w 54"/>
                <a:gd name="T3" fmla="*/ 14 h 54"/>
                <a:gd name="T4" fmla="*/ 42 w 54"/>
                <a:gd name="T5" fmla="*/ 6 h 54"/>
                <a:gd name="T6" fmla="*/ 33 w 54"/>
                <a:gd name="T7" fmla="*/ 2 h 54"/>
                <a:gd name="T8" fmla="*/ 21 w 54"/>
                <a:gd name="T9" fmla="*/ 2 h 54"/>
                <a:gd name="T10" fmla="*/ 11 w 54"/>
                <a:gd name="T11" fmla="*/ 6 h 54"/>
                <a:gd name="T12" fmla="*/ 4 w 54"/>
                <a:gd name="T13" fmla="*/ 14 h 54"/>
                <a:gd name="T14" fmla="*/ 0 w 54"/>
                <a:gd name="T15" fmla="*/ 23 h 54"/>
                <a:gd name="T16" fmla="*/ 0 w 54"/>
                <a:gd name="T17" fmla="*/ 33 h 54"/>
                <a:gd name="T18" fmla="*/ 4 w 54"/>
                <a:gd name="T19" fmla="*/ 43 h 54"/>
                <a:gd name="T20" fmla="*/ 11 w 54"/>
                <a:gd name="T21" fmla="*/ 50 h 54"/>
                <a:gd name="T22" fmla="*/ 21 w 54"/>
                <a:gd name="T23" fmla="*/ 54 h 54"/>
                <a:gd name="T24" fmla="*/ 33 w 54"/>
                <a:gd name="T25" fmla="*/ 54 h 54"/>
                <a:gd name="T26" fmla="*/ 42 w 54"/>
                <a:gd name="T27" fmla="*/ 50 h 54"/>
                <a:gd name="T28" fmla="*/ 50 w 54"/>
                <a:gd name="T29" fmla="*/ 43 h 54"/>
                <a:gd name="T30" fmla="*/ 54 w 54"/>
                <a:gd name="T31" fmla="*/ 33 h 54"/>
                <a:gd name="T32" fmla="*/ 54 w 54"/>
                <a:gd name="T33" fmla="*/ 27 h 54"/>
                <a:gd name="T34" fmla="*/ 52 w 54"/>
                <a:gd name="T35" fmla="*/ 18 h 54"/>
                <a:gd name="T36" fmla="*/ 46 w 54"/>
                <a:gd name="T37" fmla="*/ 10 h 54"/>
                <a:gd name="T38" fmla="*/ 36 w 54"/>
                <a:gd name="T39" fmla="*/ 4 h 54"/>
                <a:gd name="T40" fmla="*/ 27 w 54"/>
                <a:gd name="T41" fmla="*/ 2 h 54"/>
                <a:gd name="T42" fmla="*/ 17 w 54"/>
                <a:gd name="T43" fmla="*/ 4 h 54"/>
                <a:gd name="T44" fmla="*/ 8 w 54"/>
                <a:gd name="T45" fmla="*/ 10 h 54"/>
                <a:gd name="T46" fmla="*/ 2 w 54"/>
                <a:gd name="T47" fmla="*/ 18 h 54"/>
                <a:gd name="T48" fmla="*/ 0 w 54"/>
                <a:gd name="T49" fmla="*/ 27 h 54"/>
                <a:gd name="T50" fmla="*/ 2 w 54"/>
                <a:gd name="T51" fmla="*/ 39 h 54"/>
                <a:gd name="T52" fmla="*/ 8 w 54"/>
                <a:gd name="T53" fmla="*/ 46 h 54"/>
                <a:gd name="T54" fmla="*/ 17 w 54"/>
                <a:gd name="T55" fmla="*/ 52 h 54"/>
                <a:gd name="T56" fmla="*/ 27 w 54"/>
                <a:gd name="T57" fmla="*/ 54 h 54"/>
                <a:gd name="T58" fmla="*/ 36 w 54"/>
                <a:gd name="T59" fmla="*/ 52 h 54"/>
                <a:gd name="T60" fmla="*/ 46 w 54"/>
                <a:gd name="T61" fmla="*/ 46 h 54"/>
                <a:gd name="T62" fmla="*/ 52 w 54"/>
                <a:gd name="T63" fmla="*/ 39 h 54"/>
                <a:gd name="T64" fmla="*/ 54 w 54"/>
                <a:gd name="T65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4">
                  <a:moveTo>
                    <a:pt x="54" y="27"/>
                  </a:moveTo>
                  <a:lnTo>
                    <a:pt x="54" y="23"/>
                  </a:lnTo>
                  <a:lnTo>
                    <a:pt x="52" y="18"/>
                  </a:lnTo>
                  <a:lnTo>
                    <a:pt x="50" y="14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1" y="6"/>
                  </a:lnTo>
                  <a:lnTo>
                    <a:pt x="8" y="8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3"/>
                  </a:lnTo>
                  <a:lnTo>
                    <a:pt x="52" y="18"/>
                  </a:lnTo>
                  <a:lnTo>
                    <a:pt x="50" y="14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27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2" y="18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2" y="33"/>
                  </a:lnTo>
                  <a:lnTo>
                    <a:pt x="2" y="39"/>
                  </a:lnTo>
                  <a:lnTo>
                    <a:pt x="6" y="43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51" name="Freeform 9226"/>
            <p:cNvSpPr>
              <a:spLocks/>
            </p:cNvSpPr>
            <p:nvPr/>
          </p:nvSpPr>
          <p:spPr bwMode="auto">
            <a:xfrm>
              <a:off x="2025" y="3104"/>
              <a:ext cx="54" cy="52"/>
            </a:xfrm>
            <a:custGeom>
              <a:avLst/>
              <a:gdLst>
                <a:gd name="T0" fmla="*/ 54 w 54"/>
                <a:gd name="T1" fmla="*/ 21 h 52"/>
                <a:gd name="T2" fmla="*/ 50 w 54"/>
                <a:gd name="T3" fmla="*/ 12 h 52"/>
                <a:gd name="T4" fmla="*/ 42 w 54"/>
                <a:gd name="T5" fmla="*/ 4 h 52"/>
                <a:gd name="T6" fmla="*/ 33 w 54"/>
                <a:gd name="T7" fmla="*/ 0 h 52"/>
                <a:gd name="T8" fmla="*/ 21 w 54"/>
                <a:gd name="T9" fmla="*/ 0 h 52"/>
                <a:gd name="T10" fmla="*/ 11 w 54"/>
                <a:gd name="T11" fmla="*/ 4 h 52"/>
                <a:gd name="T12" fmla="*/ 6 w 54"/>
                <a:gd name="T13" fmla="*/ 12 h 52"/>
                <a:gd name="T14" fmla="*/ 2 w 54"/>
                <a:gd name="T15" fmla="*/ 21 h 52"/>
                <a:gd name="T16" fmla="*/ 2 w 54"/>
                <a:gd name="T17" fmla="*/ 31 h 52"/>
                <a:gd name="T18" fmla="*/ 6 w 54"/>
                <a:gd name="T19" fmla="*/ 41 h 52"/>
                <a:gd name="T20" fmla="*/ 11 w 54"/>
                <a:gd name="T21" fmla="*/ 48 h 52"/>
                <a:gd name="T22" fmla="*/ 21 w 54"/>
                <a:gd name="T23" fmla="*/ 52 h 52"/>
                <a:gd name="T24" fmla="*/ 33 w 54"/>
                <a:gd name="T25" fmla="*/ 52 h 52"/>
                <a:gd name="T26" fmla="*/ 42 w 54"/>
                <a:gd name="T27" fmla="*/ 48 h 52"/>
                <a:gd name="T28" fmla="*/ 50 w 54"/>
                <a:gd name="T29" fmla="*/ 41 h 52"/>
                <a:gd name="T30" fmla="*/ 54 w 54"/>
                <a:gd name="T31" fmla="*/ 31 h 52"/>
                <a:gd name="T32" fmla="*/ 54 w 54"/>
                <a:gd name="T33" fmla="*/ 25 h 52"/>
                <a:gd name="T34" fmla="*/ 52 w 54"/>
                <a:gd name="T35" fmla="*/ 16 h 52"/>
                <a:gd name="T36" fmla="*/ 46 w 54"/>
                <a:gd name="T37" fmla="*/ 8 h 52"/>
                <a:gd name="T38" fmla="*/ 36 w 54"/>
                <a:gd name="T39" fmla="*/ 2 h 52"/>
                <a:gd name="T40" fmla="*/ 27 w 54"/>
                <a:gd name="T41" fmla="*/ 0 h 52"/>
                <a:gd name="T42" fmla="*/ 17 w 54"/>
                <a:gd name="T43" fmla="*/ 2 h 52"/>
                <a:gd name="T44" fmla="*/ 8 w 54"/>
                <a:gd name="T45" fmla="*/ 8 h 52"/>
                <a:gd name="T46" fmla="*/ 4 w 54"/>
                <a:gd name="T47" fmla="*/ 16 h 52"/>
                <a:gd name="T48" fmla="*/ 0 w 54"/>
                <a:gd name="T49" fmla="*/ 25 h 52"/>
                <a:gd name="T50" fmla="*/ 4 w 54"/>
                <a:gd name="T51" fmla="*/ 37 h 52"/>
                <a:gd name="T52" fmla="*/ 8 w 54"/>
                <a:gd name="T53" fmla="*/ 44 h 52"/>
                <a:gd name="T54" fmla="*/ 17 w 54"/>
                <a:gd name="T55" fmla="*/ 50 h 52"/>
                <a:gd name="T56" fmla="*/ 27 w 54"/>
                <a:gd name="T57" fmla="*/ 52 h 52"/>
                <a:gd name="T58" fmla="*/ 36 w 54"/>
                <a:gd name="T59" fmla="*/ 50 h 52"/>
                <a:gd name="T60" fmla="*/ 46 w 54"/>
                <a:gd name="T61" fmla="*/ 44 h 52"/>
                <a:gd name="T62" fmla="*/ 52 w 54"/>
                <a:gd name="T63" fmla="*/ 37 h 52"/>
                <a:gd name="T64" fmla="*/ 54 w 54"/>
                <a:gd name="T6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2">
                  <a:moveTo>
                    <a:pt x="54" y="25"/>
                  </a:moveTo>
                  <a:lnTo>
                    <a:pt x="54" y="21"/>
                  </a:lnTo>
                  <a:lnTo>
                    <a:pt x="52" y="16"/>
                  </a:lnTo>
                  <a:lnTo>
                    <a:pt x="50" y="12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6" y="12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2" y="37"/>
                  </a:lnTo>
                  <a:lnTo>
                    <a:pt x="6" y="41"/>
                  </a:lnTo>
                  <a:lnTo>
                    <a:pt x="8" y="44"/>
                  </a:lnTo>
                  <a:lnTo>
                    <a:pt x="11" y="48"/>
                  </a:lnTo>
                  <a:lnTo>
                    <a:pt x="17" y="50"/>
                  </a:lnTo>
                  <a:lnTo>
                    <a:pt x="21" y="52"/>
                  </a:lnTo>
                  <a:lnTo>
                    <a:pt x="27" y="52"/>
                  </a:lnTo>
                  <a:lnTo>
                    <a:pt x="33" y="52"/>
                  </a:lnTo>
                  <a:lnTo>
                    <a:pt x="36" y="50"/>
                  </a:lnTo>
                  <a:lnTo>
                    <a:pt x="42" y="48"/>
                  </a:lnTo>
                  <a:lnTo>
                    <a:pt x="46" y="44"/>
                  </a:lnTo>
                  <a:lnTo>
                    <a:pt x="50" y="41"/>
                  </a:lnTo>
                  <a:lnTo>
                    <a:pt x="52" y="37"/>
                  </a:lnTo>
                  <a:lnTo>
                    <a:pt x="54" y="31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2" y="21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6" y="12"/>
                  </a:lnTo>
                  <a:lnTo>
                    <a:pt x="4" y="16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4" y="37"/>
                  </a:lnTo>
                  <a:lnTo>
                    <a:pt x="6" y="41"/>
                  </a:lnTo>
                  <a:lnTo>
                    <a:pt x="8" y="44"/>
                  </a:lnTo>
                  <a:lnTo>
                    <a:pt x="11" y="48"/>
                  </a:lnTo>
                  <a:lnTo>
                    <a:pt x="17" y="50"/>
                  </a:lnTo>
                  <a:lnTo>
                    <a:pt x="21" y="52"/>
                  </a:lnTo>
                  <a:lnTo>
                    <a:pt x="27" y="52"/>
                  </a:lnTo>
                  <a:lnTo>
                    <a:pt x="33" y="52"/>
                  </a:lnTo>
                  <a:lnTo>
                    <a:pt x="36" y="50"/>
                  </a:lnTo>
                  <a:lnTo>
                    <a:pt x="42" y="48"/>
                  </a:lnTo>
                  <a:lnTo>
                    <a:pt x="46" y="44"/>
                  </a:lnTo>
                  <a:lnTo>
                    <a:pt x="48" y="41"/>
                  </a:lnTo>
                  <a:lnTo>
                    <a:pt x="52" y="37"/>
                  </a:lnTo>
                  <a:lnTo>
                    <a:pt x="52" y="31"/>
                  </a:lnTo>
                  <a:lnTo>
                    <a:pt x="54" y="25"/>
                  </a:lnTo>
                  <a:lnTo>
                    <a:pt x="54" y="25"/>
                  </a:lnTo>
                  <a:close/>
                </a:path>
              </a:pathLst>
            </a:custGeom>
            <a:solidFill>
              <a:srgbClr val="FF7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52" name="Freeform 9227"/>
            <p:cNvSpPr>
              <a:spLocks/>
            </p:cNvSpPr>
            <p:nvPr/>
          </p:nvSpPr>
          <p:spPr bwMode="auto">
            <a:xfrm>
              <a:off x="2025" y="3104"/>
              <a:ext cx="54" cy="52"/>
            </a:xfrm>
            <a:custGeom>
              <a:avLst/>
              <a:gdLst>
                <a:gd name="T0" fmla="*/ 52 w 54"/>
                <a:gd name="T1" fmla="*/ 21 h 52"/>
                <a:gd name="T2" fmla="*/ 48 w 54"/>
                <a:gd name="T3" fmla="*/ 12 h 52"/>
                <a:gd name="T4" fmla="*/ 42 w 54"/>
                <a:gd name="T5" fmla="*/ 4 h 52"/>
                <a:gd name="T6" fmla="*/ 33 w 54"/>
                <a:gd name="T7" fmla="*/ 0 h 52"/>
                <a:gd name="T8" fmla="*/ 21 w 54"/>
                <a:gd name="T9" fmla="*/ 0 h 52"/>
                <a:gd name="T10" fmla="*/ 11 w 54"/>
                <a:gd name="T11" fmla="*/ 4 h 52"/>
                <a:gd name="T12" fmla="*/ 6 w 54"/>
                <a:gd name="T13" fmla="*/ 12 h 52"/>
                <a:gd name="T14" fmla="*/ 2 w 54"/>
                <a:gd name="T15" fmla="*/ 21 h 52"/>
                <a:gd name="T16" fmla="*/ 2 w 54"/>
                <a:gd name="T17" fmla="*/ 31 h 52"/>
                <a:gd name="T18" fmla="*/ 6 w 54"/>
                <a:gd name="T19" fmla="*/ 41 h 52"/>
                <a:gd name="T20" fmla="*/ 11 w 54"/>
                <a:gd name="T21" fmla="*/ 48 h 52"/>
                <a:gd name="T22" fmla="*/ 21 w 54"/>
                <a:gd name="T23" fmla="*/ 52 h 52"/>
                <a:gd name="T24" fmla="*/ 33 w 54"/>
                <a:gd name="T25" fmla="*/ 52 h 52"/>
                <a:gd name="T26" fmla="*/ 42 w 54"/>
                <a:gd name="T27" fmla="*/ 48 h 52"/>
                <a:gd name="T28" fmla="*/ 48 w 54"/>
                <a:gd name="T29" fmla="*/ 41 h 52"/>
                <a:gd name="T30" fmla="*/ 52 w 54"/>
                <a:gd name="T31" fmla="*/ 31 h 52"/>
                <a:gd name="T32" fmla="*/ 54 w 54"/>
                <a:gd name="T33" fmla="*/ 25 h 52"/>
                <a:gd name="T34" fmla="*/ 50 w 54"/>
                <a:gd name="T35" fmla="*/ 16 h 52"/>
                <a:gd name="T36" fmla="*/ 46 w 54"/>
                <a:gd name="T37" fmla="*/ 8 h 52"/>
                <a:gd name="T38" fmla="*/ 36 w 54"/>
                <a:gd name="T39" fmla="*/ 2 h 52"/>
                <a:gd name="T40" fmla="*/ 27 w 54"/>
                <a:gd name="T41" fmla="*/ 0 h 52"/>
                <a:gd name="T42" fmla="*/ 17 w 54"/>
                <a:gd name="T43" fmla="*/ 2 h 52"/>
                <a:gd name="T44" fmla="*/ 10 w 54"/>
                <a:gd name="T45" fmla="*/ 8 h 52"/>
                <a:gd name="T46" fmla="*/ 4 w 54"/>
                <a:gd name="T47" fmla="*/ 16 h 52"/>
                <a:gd name="T48" fmla="*/ 2 w 54"/>
                <a:gd name="T49" fmla="*/ 25 h 52"/>
                <a:gd name="T50" fmla="*/ 4 w 54"/>
                <a:gd name="T51" fmla="*/ 37 h 52"/>
                <a:gd name="T52" fmla="*/ 10 w 54"/>
                <a:gd name="T53" fmla="*/ 44 h 52"/>
                <a:gd name="T54" fmla="*/ 17 w 54"/>
                <a:gd name="T55" fmla="*/ 50 h 52"/>
                <a:gd name="T56" fmla="*/ 27 w 54"/>
                <a:gd name="T57" fmla="*/ 52 h 52"/>
                <a:gd name="T58" fmla="*/ 36 w 54"/>
                <a:gd name="T59" fmla="*/ 50 h 52"/>
                <a:gd name="T60" fmla="*/ 46 w 54"/>
                <a:gd name="T61" fmla="*/ 44 h 52"/>
                <a:gd name="T62" fmla="*/ 50 w 54"/>
                <a:gd name="T63" fmla="*/ 37 h 52"/>
                <a:gd name="T64" fmla="*/ 54 w 54"/>
                <a:gd name="T6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2">
                  <a:moveTo>
                    <a:pt x="54" y="25"/>
                  </a:moveTo>
                  <a:lnTo>
                    <a:pt x="52" y="21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6" y="12"/>
                  </a:lnTo>
                  <a:lnTo>
                    <a:pt x="4" y="16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4" y="37"/>
                  </a:lnTo>
                  <a:lnTo>
                    <a:pt x="6" y="41"/>
                  </a:lnTo>
                  <a:lnTo>
                    <a:pt x="8" y="44"/>
                  </a:lnTo>
                  <a:lnTo>
                    <a:pt x="11" y="48"/>
                  </a:lnTo>
                  <a:lnTo>
                    <a:pt x="17" y="50"/>
                  </a:lnTo>
                  <a:lnTo>
                    <a:pt x="21" y="52"/>
                  </a:lnTo>
                  <a:lnTo>
                    <a:pt x="27" y="52"/>
                  </a:lnTo>
                  <a:lnTo>
                    <a:pt x="33" y="52"/>
                  </a:lnTo>
                  <a:lnTo>
                    <a:pt x="36" y="50"/>
                  </a:lnTo>
                  <a:lnTo>
                    <a:pt x="42" y="48"/>
                  </a:lnTo>
                  <a:lnTo>
                    <a:pt x="46" y="44"/>
                  </a:lnTo>
                  <a:lnTo>
                    <a:pt x="48" y="41"/>
                  </a:lnTo>
                  <a:lnTo>
                    <a:pt x="52" y="37"/>
                  </a:lnTo>
                  <a:lnTo>
                    <a:pt x="52" y="31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2" y="21"/>
                  </a:lnTo>
                  <a:lnTo>
                    <a:pt x="50" y="16"/>
                  </a:lnTo>
                  <a:lnTo>
                    <a:pt x="48" y="12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4" y="16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31"/>
                  </a:lnTo>
                  <a:lnTo>
                    <a:pt x="4" y="37"/>
                  </a:lnTo>
                  <a:lnTo>
                    <a:pt x="6" y="41"/>
                  </a:lnTo>
                  <a:lnTo>
                    <a:pt x="10" y="44"/>
                  </a:lnTo>
                  <a:lnTo>
                    <a:pt x="13" y="48"/>
                  </a:lnTo>
                  <a:lnTo>
                    <a:pt x="17" y="50"/>
                  </a:lnTo>
                  <a:lnTo>
                    <a:pt x="21" y="52"/>
                  </a:lnTo>
                  <a:lnTo>
                    <a:pt x="27" y="52"/>
                  </a:lnTo>
                  <a:lnTo>
                    <a:pt x="33" y="52"/>
                  </a:lnTo>
                  <a:lnTo>
                    <a:pt x="36" y="50"/>
                  </a:lnTo>
                  <a:lnTo>
                    <a:pt x="42" y="48"/>
                  </a:lnTo>
                  <a:lnTo>
                    <a:pt x="46" y="44"/>
                  </a:lnTo>
                  <a:lnTo>
                    <a:pt x="48" y="41"/>
                  </a:lnTo>
                  <a:lnTo>
                    <a:pt x="50" y="37"/>
                  </a:lnTo>
                  <a:lnTo>
                    <a:pt x="52" y="31"/>
                  </a:lnTo>
                  <a:lnTo>
                    <a:pt x="54" y="25"/>
                  </a:lnTo>
                  <a:lnTo>
                    <a:pt x="54" y="25"/>
                  </a:lnTo>
                  <a:close/>
                </a:path>
              </a:pathLst>
            </a:custGeom>
            <a:solidFill>
              <a:srgbClr val="FF7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53" name="Freeform 9228"/>
            <p:cNvSpPr>
              <a:spLocks/>
            </p:cNvSpPr>
            <p:nvPr/>
          </p:nvSpPr>
          <p:spPr bwMode="auto">
            <a:xfrm>
              <a:off x="2027" y="3104"/>
              <a:ext cx="52" cy="52"/>
            </a:xfrm>
            <a:custGeom>
              <a:avLst/>
              <a:gdLst>
                <a:gd name="T0" fmla="*/ 50 w 52"/>
                <a:gd name="T1" fmla="*/ 21 h 52"/>
                <a:gd name="T2" fmla="*/ 46 w 52"/>
                <a:gd name="T3" fmla="*/ 12 h 52"/>
                <a:gd name="T4" fmla="*/ 40 w 52"/>
                <a:gd name="T5" fmla="*/ 4 h 52"/>
                <a:gd name="T6" fmla="*/ 31 w 52"/>
                <a:gd name="T7" fmla="*/ 0 h 52"/>
                <a:gd name="T8" fmla="*/ 19 w 52"/>
                <a:gd name="T9" fmla="*/ 0 h 52"/>
                <a:gd name="T10" fmla="*/ 11 w 52"/>
                <a:gd name="T11" fmla="*/ 4 h 52"/>
                <a:gd name="T12" fmla="*/ 4 w 52"/>
                <a:gd name="T13" fmla="*/ 12 h 52"/>
                <a:gd name="T14" fmla="*/ 0 w 52"/>
                <a:gd name="T15" fmla="*/ 21 h 52"/>
                <a:gd name="T16" fmla="*/ 0 w 52"/>
                <a:gd name="T17" fmla="*/ 31 h 52"/>
                <a:gd name="T18" fmla="*/ 4 w 52"/>
                <a:gd name="T19" fmla="*/ 41 h 52"/>
                <a:gd name="T20" fmla="*/ 11 w 52"/>
                <a:gd name="T21" fmla="*/ 48 h 52"/>
                <a:gd name="T22" fmla="*/ 19 w 52"/>
                <a:gd name="T23" fmla="*/ 52 h 52"/>
                <a:gd name="T24" fmla="*/ 31 w 52"/>
                <a:gd name="T25" fmla="*/ 52 h 52"/>
                <a:gd name="T26" fmla="*/ 40 w 52"/>
                <a:gd name="T27" fmla="*/ 48 h 52"/>
                <a:gd name="T28" fmla="*/ 46 w 52"/>
                <a:gd name="T29" fmla="*/ 41 h 52"/>
                <a:gd name="T30" fmla="*/ 50 w 52"/>
                <a:gd name="T31" fmla="*/ 31 h 52"/>
                <a:gd name="T32" fmla="*/ 50 w 52"/>
                <a:gd name="T33" fmla="*/ 25 h 52"/>
                <a:gd name="T34" fmla="*/ 48 w 52"/>
                <a:gd name="T35" fmla="*/ 16 h 52"/>
                <a:gd name="T36" fmla="*/ 42 w 52"/>
                <a:gd name="T37" fmla="*/ 8 h 52"/>
                <a:gd name="T38" fmla="*/ 34 w 52"/>
                <a:gd name="T39" fmla="*/ 2 h 52"/>
                <a:gd name="T40" fmla="*/ 25 w 52"/>
                <a:gd name="T41" fmla="*/ 0 h 52"/>
                <a:gd name="T42" fmla="*/ 15 w 52"/>
                <a:gd name="T43" fmla="*/ 2 h 52"/>
                <a:gd name="T44" fmla="*/ 8 w 52"/>
                <a:gd name="T45" fmla="*/ 8 h 52"/>
                <a:gd name="T46" fmla="*/ 2 w 52"/>
                <a:gd name="T47" fmla="*/ 16 h 52"/>
                <a:gd name="T48" fmla="*/ 0 w 52"/>
                <a:gd name="T49" fmla="*/ 25 h 52"/>
                <a:gd name="T50" fmla="*/ 2 w 52"/>
                <a:gd name="T51" fmla="*/ 37 h 52"/>
                <a:gd name="T52" fmla="*/ 8 w 52"/>
                <a:gd name="T53" fmla="*/ 44 h 52"/>
                <a:gd name="T54" fmla="*/ 15 w 52"/>
                <a:gd name="T55" fmla="*/ 50 h 52"/>
                <a:gd name="T56" fmla="*/ 25 w 52"/>
                <a:gd name="T57" fmla="*/ 52 h 52"/>
                <a:gd name="T58" fmla="*/ 34 w 52"/>
                <a:gd name="T59" fmla="*/ 50 h 52"/>
                <a:gd name="T60" fmla="*/ 42 w 52"/>
                <a:gd name="T61" fmla="*/ 44 h 52"/>
                <a:gd name="T62" fmla="*/ 48 w 52"/>
                <a:gd name="T63" fmla="*/ 37 h 52"/>
                <a:gd name="T64" fmla="*/ 50 w 52"/>
                <a:gd name="T6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" h="52">
                  <a:moveTo>
                    <a:pt x="52" y="25"/>
                  </a:move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4" y="8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4"/>
                  </a:lnTo>
                  <a:lnTo>
                    <a:pt x="11" y="48"/>
                  </a:lnTo>
                  <a:lnTo>
                    <a:pt x="15" y="50"/>
                  </a:lnTo>
                  <a:lnTo>
                    <a:pt x="19" y="52"/>
                  </a:lnTo>
                  <a:lnTo>
                    <a:pt x="25" y="52"/>
                  </a:lnTo>
                  <a:lnTo>
                    <a:pt x="31" y="52"/>
                  </a:lnTo>
                  <a:lnTo>
                    <a:pt x="34" y="50"/>
                  </a:lnTo>
                  <a:lnTo>
                    <a:pt x="40" y="48"/>
                  </a:lnTo>
                  <a:lnTo>
                    <a:pt x="44" y="44"/>
                  </a:lnTo>
                  <a:lnTo>
                    <a:pt x="46" y="41"/>
                  </a:lnTo>
                  <a:lnTo>
                    <a:pt x="48" y="37"/>
                  </a:lnTo>
                  <a:lnTo>
                    <a:pt x="50" y="31"/>
                  </a:lnTo>
                  <a:lnTo>
                    <a:pt x="52" y="25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4"/>
                  </a:lnTo>
                  <a:lnTo>
                    <a:pt x="11" y="46"/>
                  </a:lnTo>
                  <a:lnTo>
                    <a:pt x="15" y="50"/>
                  </a:lnTo>
                  <a:lnTo>
                    <a:pt x="19" y="50"/>
                  </a:lnTo>
                  <a:lnTo>
                    <a:pt x="25" y="52"/>
                  </a:lnTo>
                  <a:lnTo>
                    <a:pt x="31" y="50"/>
                  </a:lnTo>
                  <a:lnTo>
                    <a:pt x="34" y="50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1"/>
                  </a:lnTo>
                  <a:lnTo>
                    <a:pt x="48" y="37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52" y="25"/>
                  </a:lnTo>
                  <a:close/>
                </a:path>
              </a:pathLst>
            </a:custGeom>
            <a:solidFill>
              <a:srgbClr val="FF7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54" name="Freeform 9229"/>
            <p:cNvSpPr>
              <a:spLocks/>
            </p:cNvSpPr>
            <p:nvPr/>
          </p:nvSpPr>
          <p:spPr bwMode="auto">
            <a:xfrm>
              <a:off x="2027" y="3104"/>
              <a:ext cx="50" cy="52"/>
            </a:xfrm>
            <a:custGeom>
              <a:avLst/>
              <a:gdLst>
                <a:gd name="T0" fmla="*/ 50 w 50"/>
                <a:gd name="T1" fmla="*/ 21 h 52"/>
                <a:gd name="T2" fmla="*/ 46 w 50"/>
                <a:gd name="T3" fmla="*/ 12 h 52"/>
                <a:gd name="T4" fmla="*/ 38 w 50"/>
                <a:gd name="T5" fmla="*/ 4 h 52"/>
                <a:gd name="T6" fmla="*/ 31 w 50"/>
                <a:gd name="T7" fmla="*/ 0 h 52"/>
                <a:gd name="T8" fmla="*/ 19 w 50"/>
                <a:gd name="T9" fmla="*/ 0 h 52"/>
                <a:gd name="T10" fmla="*/ 11 w 50"/>
                <a:gd name="T11" fmla="*/ 4 h 52"/>
                <a:gd name="T12" fmla="*/ 4 w 50"/>
                <a:gd name="T13" fmla="*/ 12 h 52"/>
                <a:gd name="T14" fmla="*/ 0 w 50"/>
                <a:gd name="T15" fmla="*/ 21 h 52"/>
                <a:gd name="T16" fmla="*/ 0 w 50"/>
                <a:gd name="T17" fmla="*/ 31 h 52"/>
                <a:gd name="T18" fmla="*/ 4 w 50"/>
                <a:gd name="T19" fmla="*/ 41 h 52"/>
                <a:gd name="T20" fmla="*/ 11 w 50"/>
                <a:gd name="T21" fmla="*/ 46 h 52"/>
                <a:gd name="T22" fmla="*/ 19 w 50"/>
                <a:gd name="T23" fmla="*/ 50 h 52"/>
                <a:gd name="T24" fmla="*/ 31 w 50"/>
                <a:gd name="T25" fmla="*/ 50 h 52"/>
                <a:gd name="T26" fmla="*/ 38 w 50"/>
                <a:gd name="T27" fmla="*/ 46 h 52"/>
                <a:gd name="T28" fmla="*/ 46 w 50"/>
                <a:gd name="T29" fmla="*/ 41 h 52"/>
                <a:gd name="T30" fmla="*/ 50 w 50"/>
                <a:gd name="T31" fmla="*/ 31 h 52"/>
                <a:gd name="T32" fmla="*/ 50 w 50"/>
                <a:gd name="T33" fmla="*/ 25 h 52"/>
                <a:gd name="T34" fmla="*/ 48 w 50"/>
                <a:gd name="T35" fmla="*/ 16 h 52"/>
                <a:gd name="T36" fmla="*/ 42 w 50"/>
                <a:gd name="T37" fmla="*/ 8 h 52"/>
                <a:gd name="T38" fmla="*/ 34 w 50"/>
                <a:gd name="T39" fmla="*/ 2 h 52"/>
                <a:gd name="T40" fmla="*/ 25 w 50"/>
                <a:gd name="T41" fmla="*/ 0 h 52"/>
                <a:gd name="T42" fmla="*/ 15 w 50"/>
                <a:gd name="T43" fmla="*/ 2 h 52"/>
                <a:gd name="T44" fmla="*/ 8 w 50"/>
                <a:gd name="T45" fmla="*/ 8 h 52"/>
                <a:gd name="T46" fmla="*/ 2 w 50"/>
                <a:gd name="T47" fmla="*/ 16 h 52"/>
                <a:gd name="T48" fmla="*/ 0 w 50"/>
                <a:gd name="T49" fmla="*/ 25 h 52"/>
                <a:gd name="T50" fmla="*/ 2 w 50"/>
                <a:gd name="T51" fmla="*/ 35 h 52"/>
                <a:gd name="T52" fmla="*/ 8 w 50"/>
                <a:gd name="T53" fmla="*/ 44 h 52"/>
                <a:gd name="T54" fmla="*/ 15 w 50"/>
                <a:gd name="T55" fmla="*/ 48 h 52"/>
                <a:gd name="T56" fmla="*/ 25 w 50"/>
                <a:gd name="T57" fmla="*/ 50 h 52"/>
                <a:gd name="T58" fmla="*/ 34 w 50"/>
                <a:gd name="T59" fmla="*/ 48 h 52"/>
                <a:gd name="T60" fmla="*/ 42 w 50"/>
                <a:gd name="T61" fmla="*/ 44 h 52"/>
                <a:gd name="T62" fmla="*/ 48 w 50"/>
                <a:gd name="T63" fmla="*/ 35 h 52"/>
                <a:gd name="T64" fmla="*/ 50 w 50"/>
                <a:gd name="T6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2">
                  <a:moveTo>
                    <a:pt x="50" y="25"/>
                  </a:move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4"/>
                  </a:lnTo>
                  <a:lnTo>
                    <a:pt x="11" y="46"/>
                  </a:lnTo>
                  <a:lnTo>
                    <a:pt x="15" y="50"/>
                  </a:lnTo>
                  <a:lnTo>
                    <a:pt x="19" y="50"/>
                  </a:lnTo>
                  <a:lnTo>
                    <a:pt x="25" y="52"/>
                  </a:lnTo>
                  <a:lnTo>
                    <a:pt x="31" y="50"/>
                  </a:lnTo>
                  <a:lnTo>
                    <a:pt x="34" y="50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1"/>
                  </a:lnTo>
                  <a:lnTo>
                    <a:pt x="48" y="37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6"/>
                  </a:lnTo>
                  <a:lnTo>
                    <a:pt x="34" y="2"/>
                  </a:lnTo>
                  <a:lnTo>
                    <a:pt x="31" y="2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6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5"/>
                  </a:lnTo>
                  <a:lnTo>
                    <a:pt x="4" y="41"/>
                  </a:lnTo>
                  <a:lnTo>
                    <a:pt x="8" y="44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1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1"/>
                  </a:lnTo>
                  <a:lnTo>
                    <a:pt x="48" y="35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FF7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55" name="Freeform 9230"/>
            <p:cNvSpPr>
              <a:spLocks/>
            </p:cNvSpPr>
            <p:nvPr/>
          </p:nvSpPr>
          <p:spPr bwMode="auto">
            <a:xfrm>
              <a:off x="2027" y="3104"/>
              <a:ext cx="50" cy="50"/>
            </a:xfrm>
            <a:custGeom>
              <a:avLst/>
              <a:gdLst>
                <a:gd name="T0" fmla="*/ 50 w 50"/>
                <a:gd name="T1" fmla="*/ 21 h 50"/>
                <a:gd name="T2" fmla="*/ 46 w 50"/>
                <a:gd name="T3" fmla="*/ 12 h 50"/>
                <a:gd name="T4" fmla="*/ 38 w 50"/>
                <a:gd name="T5" fmla="*/ 6 h 50"/>
                <a:gd name="T6" fmla="*/ 31 w 50"/>
                <a:gd name="T7" fmla="*/ 2 h 50"/>
                <a:gd name="T8" fmla="*/ 19 w 50"/>
                <a:gd name="T9" fmla="*/ 2 h 50"/>
                <a:gd name="T10" fmla="*/ 11 w 50"/>
                <a:gd name="T11" fmla="*/ 6 h 50"/>
                <a:gd name="T12" fmla="*/ 4 w 50"/>
                <a:gd name="T13" fmla="*/ 12 h 50"/>
                <a:gd name="T14" fmla="*/ 0 w 50"/>
                <a:gd name="T15" fmla="*/ 21 h 50"/>
                <a:gd name="T16" fmla="*/ 0 w 50"/>
                <a:gd name="T17" fmla="*/ 31 h 50"/>
                <a:gd name="T18" fmla="*/ 4 w 50"/>
                <a:gd name="T19" fmla="*/ 41 h 50"/>
                <a:gd name="T20" fmla="*/ 11 w 50"/>
                <a:gd name="T21" fmla="*/ 46 h 50"/>
                <a:gd name="T22" fmla="*/ 19 w 50"/>
                <a:gd name="T23" fmla="*/ 50 h 50"/>
                <a:gd name="T24" fmla="*/ 31 w 50"/>
                <a:gd name="T25" fmla="*/ 50 h 50"/>
                <a:gd name="T26" fmla="*/ 38 w 50"/>
                <a:gd name="T27" fmla="*/ 46 h 50"/>
                <a:gd name="T28" fmla="*/ 46 w 50"/>
                <a:gd name="T29" fmla="*/ 41 h 50"/>
                <a:gd name="T30" fmla="*/ 50 w 50"/>
                <a:gd name="T31" fmla="*/ 31 h 50"/>
                <a:gd name="T32" fmla="*/ 50 w 50"/>
                <a:gd name="T33" fmla="*/ 25 h 50"/>
                <a:gd name="T34" fmla="*/ 48 w 50"/>
                <a:gd name="T35" fmla="*/ 16 h 50"/>
                <a:gd name="T36" fmla="*/ 42 w 50"/>
                <a:gd name="T37" fmla="*/ 8 h 50"/>
                <a:gd name="T38" fmla="*/ 34 w 50"/>
                <a:gd name="T39" fmla="*/ 4 h 50"/>
                <a:gd name="T40" fmla="*/ 25 w 50"/>
                <a:gd name="T41" fmla="*/ 2 h 50"/>
                <a:gd name="T42" fmla="*/ 15 w 50"/>
                <a:gd name="T43" fmla="*/ 4 h 50"/>
                <a:gd name="T44" fmla="*/ 8 w 50"/>
                <a:gd name="T45" fmla="*/ 8 h 50"/>
                <a:gd name="T46" fmla="*/ 2 w 50"/>
                <a:gd name="T47" fmla="*/ 16 h 50"/>
                <a:gd name="T48" fmla="*/ 0 w 50"/>
                <a:gd name="T49" fmla="*/ 25 h 50"/>
                <a:gd name="T50" fmla="*/ 2 w 50"/>
                <a:gd name="T51" fmla="*/ 35 h 50"/>
                <a:gd name="T52" fmla="*/ 8 w 50"/>
                <a:gd name="T53" fmla="*/ 42 h 50"/>
                <a:gd name="T54" fmla="*/ 15 w 50"/>
                <a:gd name="T55" fmla="*/ 48 h 50"/>
                <a:gd name="T56" fmla="*/ 25 w 50"/>
                <a:gd name="T57" fmla="*/ 50 h 50"/>
                <a:gd name="T58" fmla="*/ 34 w 50"/>
                <a:gd name="T59" fmla="*/ 48 h 50"/>
                <a:gd name="T60" fmla="*/ 42 w 50"/>
                <a:gd name="T61" fmla="*/ 42 h 50"/>
                <a:gd name="T62" fmla="*/ 48 w 50"/>
                <a:gd name="T63" fmla="*/ 35 h 50"/>
                <a:gd name="T64" fmla="*/ 50 w 50"/>
                <a:gd name="T65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0">
                  <a:moveTo>
                    <a:pt x="50" y="25"/>
                  </a:move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6"/>
                  </a:lnTo>
                  <a:lnTo>
                    <a:pt x="34" y="2"/>
                  </a:lnTo>
                  <a:lnTo>
                    <a:pt x="31" y="2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6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5"/>
                  </a:lnTo>
                  <a:lnTo>
                    <a:pt x="4" y="41"/>
                  </a:lnTo>
                  <a:lnTo>
                    <a:pt x="8" y="44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1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1"/>
                  </a:lnTo>
                  <a:lnTo>
                    <a:pt x="48" y="35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6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15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2" y="35"/>
                  </a:lnTo>
                  <a:lnTo>
                    <a:pt x="4" y="41"/>
                  </a:lnTo>
                  <a:lnTo>
                    <a:pt x="8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21" y="50"/>
                  </a:lnTo>
                  <a:lnTo>
                    <a:pt x="25" y="50"/>
                  </a:lnTo>
                  <a:lnTo>
                    <a:pt x="31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41"/>
                  </a:lnTo>
                  <a:lnTo>
                    <a:pt x="48" y="35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FF7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56" name="Freeform 9231"/>
            <p:cNvSpPr>
              <a:spLocks/>
            </p:cNvSpPr>
            <p:nvPr/>
          </p:nvSpPr>
          <p:spPr bwMode="auto">
            <a:xfrm>
              <a:off x="2027" y="3106"/>
              <a:ext cx="50" cy="48"/>
            </a:xfrm>
            <a:custGeom>
              <a:avLst/>
              <a:gdLst>
                <a:gd name="T0" fmla="*/ 50 w 50"/>
                <a:gd name="T1" fmla="*/ 19 h 48"/>
                <a:gd name="T2" fmla="*/ 46 w 50"/>
                <a:gd name="T3" fmla="*/ 10 h 48"/>
                <a:gd name="T4" fmla="*/ 38 w 50"/>
                <a:gd name="T5" fmla="*/ 4 h 48"/>
                <a:gd name="T6" fmla="*/ 31 w 50"/>
                <a:gd name="T7" fmla="*/ 0 h 48"/>
                <a:gd name="T8" fmla="*/ 21 w 50"/>
                <a:gd name="T9" fmla="*/ 0 h 48"/>
                <a:gd name="T10" fmla="*/ 11 w 50"/>
                <a:gd name="T11" fmla="*/ 4 h 48"/>
                <a:gd name="T12" fmla="*/ 4 w 50"/>
                <a:gd name="T13" fmla="*/ 10 h 48"/>
                <a:gd name="T14" fmla="*/ 2 w 50"/>
                <a:gd name="T15" fmla="*/ 19 h 48"/>
                <a:gd name="T16" fmla="*/ 2 w 50"/>
                <a:gd name="T17" fmla="*/ 29 h 48"/>
                <a:gd name="T18" fmla="*/ 4 w 50"/>
                <a:gd name="T19" fmla="*/ 39 h 48"/>
                <a:gd name="T20" fmla="*/ 11 w 50"/>
                <a:gd name="T21" fmla="*/ 44 h 48"/>
                <a:gd name="T22" fmla="*/ 21 w 50"/>
                <a:gd name="T23" fmla="*/ 48 h 48"/>
                <a:gd name="T24" fmla="*/ 31 w 50"/>
                <a:gd name="T25" fmla="*/ 48 h 48"/>
                <a:gd name="T26" fmla="*/ 38 w 50"/>
                <a:gd name="T27" fmla="*/ 44 h 48"/>
                <a:gd name="T28" fmla="*/ 46 w 50"/>
                <a:gd name="T29" fmla="*/ 39 h 48"/>
                <a:gd name="T30" fmla="*/ 50 w 50"/>
                <a:gd name="T31" fmla="*/ 29 h 48"/>
                <a:gd name="T32" fmla="*/ 50 w 50"/>
                <a:gd name="T33" fmla="*/ 23 h 48"/>
                <a:gd name="T34" fmla="*/ 48 w 50"/>
                <a:gd name="T35" fmla="*/ 15 h 48"/>
                <a:gd name="T36" fmla="*/ 42 w 50"/>
                <a:gd name="T37" fmla="*/ 8 h 48"/>
                <a:gd name="T38" fmla="*/ 34 w 50"/>
                <a:gd name="T39" fmla="*/ 2 h 48"/>
                <a:gd name="T40" fmla="*/ 25 w 50"/>
                <a:gd name="T41" fmla="*/ 0 h 48"/>
                <a:gd name="T42" fmla="*/ 15 w 50"/>
                <a:gd name="T43" fmla="*/ 2 h 48"/>
                <a:gd name="T44" fmla="*/ 8 w 50"/>
                <a:gd name="T45" fmla="*/ 8 h 48"/>
                <a:gd name="T46" fmla="*/ 2 w 50"/>
                <a:gd name="T47" fmla="*/ 15 h 48"/>
                <a:gd name="T48" fmla="*/ 2 w 50"/>
                <a:gd name="T49" fmla="*/ 23 h 48"/>
                <a:gd name="T50" fmla="*/ 2 w 50"/>
                <a:gd name="T51" fmla="*/ 33 h 48"/>
                <a:gd name="T52" fmla="*/ 8 w 50"/>
                <a:gd name="T53" fmla="*/ 40 h 48"/>
                <a:gd name="T54" fmla="*/ 15 w 50"/>
                <a:gd name="T55" fmla="*/ 46 h 48"/>
                <a:gd name="T56" fmla="*/ 25 w 50"/>
                <a:gd name="T57" fmla="*/ 48 h 48"/>
                <a:gd name="T58" fmla="*/ 34 w 50"/>
                <a:gd name="T59" fmla="*/ 46 h 48"/>
                <a:gd name="T60" fmla="*/ 42 w 50"/>
                <a:gd name="T61" fmla="*/ 40 h 48"/>
                <a:gd name="T62" fmla="*/ 48 w 50"/>
                <a:gd name="T63" fmla="*/ 33 h 48"/>
                <a:gd name="T64" fmla="*/ 50 w 50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8">
                  <a:moveTo>
                    <a:pt x="50" y="23"/>
                  </a:moveTo>
                  <a:lnTo>
                    <a:pt x="50" y="19"/>
                  </a:lnTo>
                  <a:lnTo>
                    <a:pt x="48" y="14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9"/>
                  </a:lnTo>
                  <a:lnTo>
                    <a:pt x="2" y="33"/>
                  </a:lnTo>
                  <a:lnTo>
                    <a:pt x="4" y="39"/>
                  </a:lnTo>
                  <a:lnTo>
                    <a:pt x="8" y="40"/>
                  </a:lnTo>
                  <a:lnTo>
                    <a:pt x="11" y="44"/>
                  </a:lnTo>
                  <a:lnTo>
                    <a:pt x="15" y="46"/>
                  </a:lnTo>
                  <a:lnTo>
                    <a:pt x="21" y="48"/>
                  </a:lnTo>
                  <a:lnTo>
                    <a:pt x="25" y="48"/>
                  </a:lnTo>
                  <a:lnTo>
                    <a:pt x="31" y="48"/>
                  </a:lnTo>
                  <a:lnTo>
                    <a:pt x="34" y="46"/>
                  </a:lnTo>
                  <a:lnTo>
                    <a:pt x="38" y="44"/>
                  </a:lnTo>
                  <a:lnTo>
                    <a:pt x="42" y="40"/>
                  </a:lnTo>
                  <a:lnTo>
                    <a:pt x="46" y="39"/>
                  </a:lnTo>
                  <a:lnTo>
                    <a:pt x="48" y="33"/>
                  </a:lnTo>
                  <a:lnTo>
                    <a:pt x="50" y="29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48" y="19"/>
                  </a:lnTo>
                  <a:lnTo>
                    <a:pt x="48" y="15"/>
                  </a:lnTo>
                  <a:lnTo>
                    <a:pt x="46" y="10"/>
                  </a:lnTo>
                  <a:lnTo>
                    <a:pt x="42" y="8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6" y="10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9"/>
                  </a:lnTo>
                  <a:lnTo>
                    <a:pt x="2" y="33"/>
                  </a:lnTo>
                  <a:lnTo>
                    <a:pt x="6" y="37"/>
                  </a:lnTo>
                  <a:lnTo>
                    <a:pt x="8" y="40"/>
                  </a:lnTo>
                  <a:lnTo>
                    <a:pt x="11" y="44"/>
                  </a:lnTo>
                  <a:lnTo>
                    <a:pt x="15" y="46"/>
                  </a:lnTo>
                  <a:lnTo>
                    <a:pt x="21" y="48"/>
                  </a:lnTo>
                  <a:lnTo>
                    <a:pt x="25" y="48"/>
                  </a:lnTo>
                  <a:lnTo>
                    <a:pt x="31" y="48"/>
                  </a:lnTo>
                  <a:lnTo>
                    <a:pt x="34" y="46"/>
                  </a:lnTo>
                  <a:lnTo>
                    <a:pt x="38" y="44"/>
                  </a:lnTo>
                  <a:lnTo>
                    <a:pt x="42" y="40"/>
                  </a:lnTo>
                  <a:lnTo>
                    <a:pt x="46" y="37"/>
                  </a:lnTo>
                  <a:lnTo>
                    <a:pt x="48" y="33"/>
                  </a:lnTo>
                  <a:lnTo>
                    <a:pt x="48" y="29"/>
                  </a:lnTo>
                  <a:lnTo>
                    <a:pt x="50" y="23"/>
                  </a:lnTo>
                  <a:lnTo>
                    <a:pt x="50" y="23"/>
                  </a:lnTo>
                  <a:close/>
                </a:path>
              </a:pathLst>
            </a:custGeom>
            <a:solidFill>
              <a:srgbClr val="FF7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57" name="Freeform 9232"/>
            <p:cNvSpPr>
              <a:spLocks/>
            </p:cNvSpPr>
            <p:nvPr/>
          </p:nvSpPr>
          <p:spPr bwMode="auto">
            <a:xfrm>
              <a:off x="2029" y="3106"/>
              <a:ext cx="48" cy="48"/>
            </a:xfrm>
            <a:custGeom>
              <a:avLst/>
              <a:gdLst>
                <a:gd name="T0" fmla="*/ 46 w 48"/>
                <a:gd name="T1" fmla="*/ 19 h 48"/>
                <a:gd name="T2" fmla="*/ 44 w 48"/>
                <a:gd name="T3" fmla="*/ 10 h 48"/>
                <a:gd name="T4" fmla="*/ 36 w 48"/>
                <a:gd name="T5" fmla="*/ 4 h 48"/>
                <a:gd name="T6" fmla="*/ 29 w 48"/>
                <a:gd name="T7" fmla="*/ 0 h 48"/>
                <a:gd name="T8" fmla="*/ 19 w 48"/>
                <a:gd name="T9" fmla="*/ 0 h 48"/>
                <a:gd name="T10" fmla="*/ 9 w 48"/>
                <a:gd name="T11" fmla="*/ 4 h 48"/>
                <a:gd name="T12" fmla="*/ 4 w 48"/>
                <a:gd name="T13" fmla="*/ 10 h 48"/>
                <a:gd name="T14" fmla="*/ 0 w 48"/>
                <a:gd name="T15" fmla="*/ 19 h 48"/>
                <a:gd name="T16" fmla="*/ 0 w 48"/>
                <a:gd name="T17" fmla="*/ 29 h 48"/>
                <a:gd name="T18" fmla="*/ 4 w 48"/>
                <a:gd name="T19" fmla="*/ 37 h 48"/>
                <a:gd name="T20" fmla="*/ 9 w 48"/>
                <a:gd name="T21" fmla="*/ 44 h 48"/>
                <a:gd name="T22" fmla="*/ 19 w 48"/>
                <a:gd name="T23" fmla="*/ 48 h 48"/>
                <a:gd name="T24" fmla="*/ 29 w 48"/>
                <a:gd name="T25" fmla="*/ 48 h 48"/>
                <a:gd name="T26" fmla="*/ 36 w 48"/>
                <a:gd name="T27" fmla="*/ 44 h 48"/>
                <a:gd name="T28" fmla="*/ 44 w 48"/>
                <a:gd name="T29" fmla="*/ 37 h 48"/>
                <a:gd name="T30" fmla="*/ 46 w 48"/>
                <a:gd name="T31" fmla="*/ 29 h 48"/>
                <a:gd name="T32" fmla="*/ 46 w 48"/>
                <a:gd name="T33" fmla="*/ 23 h 48"/>
                <a:gd name="T34" fmla="*/ 46 w 48"/>
                <a:gd name="T35" fmla="*/ 15 h 48"/>
                <a:gd name="T36" fmla="*/ 40 w 48"/>
                <a:gd name="T37" fmla="*/ 8 h 48"/>
                <a:gd name="T38" fmla="*/ 32 w 48"/>
                <a:gd name="T39" fmla="*/ 2 h 48"/>
                <a:gd name="T40" fmla="*/ 23 w 48"/>
                <a:gd name="T41" fmla="*/ 0 h 48"/>
                <a:gd name="T42" fmla="*/ 13 w 48"/>
                <a:gd name="T43" fmla="*/ 2 h 48"/>
                <a:gd name="T44" fmla="*/ 6 w 48"/>
                <a:gd name="T45" fmla="*/ 8 h 48"/>
                <a:gd name="T46" fmla="*/ 2 w 48"/>
                <a:gd name="T47" fmla="*/ 15 h 48"/>
                <a:gd name="T48" fmla="*/ 0 w 48"/>
                <a:gd name="T49" fmla="*/ 23 h 48"/>
                <a:gd name="T50" fmla="*/ 2 w 48"/>
                <a:gd name="T51" fmla="*/ 33 h 48"/>
                <a:gd name="T52" fmla="*/ 6 w 48"/>
                <a:gd name="T53" fmla="*/ 40 h 48"/>
                <a:gd name="T54" fmla="*/ 13 w 48"/>
                <a:gd name="T55" fmla="*/ 46 h 48"/>
                <a:gd name="T56" fmla="*/ 23 w 48"/>
                <a:gd name="T57" fmla="*/ 48 h 48"/>
                <a:gd name="T58" fmla="*/ 32 w 48"/>
                <a:gd name="T59" fmla="*/ 46 h 48"/>
                <a:gd name="T60" fmla="*/ 40 w 48"/>
                <a:gd name="T61" fmla="*/ 40 h 48"/>
                <a:gd name="T62" fmla="*/ 46 w 48"/>
                <a:gd name="T63" fmla="*/ 33 h 48"/>
                <a:gd name="T64" fmla="*/ 46 w 48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8">
                  <a:moveTo>
                    <a:pt x="48" y="23"/>
                  </a:moveTo>
                  <a:lnTo>
                    <a:pt x="46" y="19"/>
                  </a:lnTo>
                  <a:lnTo>
                    <a:pt x="46" y="15"/>
                  </a:lnTo>
                  <a:lnTo>
                    <a:pt x="44" y="10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4" y="37"/>
                  </a:lnTo>
                  <a:lnTo>
                    <a:pt x="6" y="40"/>
                  </a:lnTo>
                  <a:lnTo>
                    <a:pt x="9" y="44"/>
                  </a:lnTo>
                  <a:lnTo>
                    <a:pt x="13" y="46"/>
                  </a:lnTo>
                  <a:lnTo>
                    <a:pt x="19" y="48"/>
                  </a:lnTo>
                  <a:lnTo>
                    <a:pt x="23" y="48"/>
                  </a:lnTo>
                  <a:lnTo>
                    <a:pt x="29" y="48"/>
                  </a:lnTo>
                  <a:lnTo>
                    <a:pt x="32" y="46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4" y="37"/>
                  </a:lnTo>
                  <a:lnTo>
                    <a:pt x="46" y="33"/>
                  </a:lnTo>
                  <a:lnTo>
                    <a:pt x="46" y="29"/>
                  </a:lnTo>
                  <a:lnTo>
                    <a:pt x="48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6" y="15"/>
                  </a:lnTo>
                  <a:lnTo>
                    <a:pt x="42" y="10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6" y="40"/>
                  </a:lnTo>
                  <a:lnTo>
                    <a:pt x="9" y="44"/>
                  </a:lnTo>
                  <a:lnTo>
                    <a:pt x="13" y="46"/>
                  </a:lnTo>
                  <a:lnTo>
                    <a:pt x="19" y="48"/>
                  </a:lnTo>
                  <a:lnTo>
                    <a:pt x="23" y="48"/>
                  </a:lnTo>
                  <a:lnTo>
                    <a:pt x="29" y="48"/>
                  </a:lnTo>
                  <a:lnTo>
                    <a:pt x="32" y="46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6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8" y="23"/>
                  </a:lnTo>
                  <a:close/>
                </a:path>
              </a:pathLst>
            </a:custGeom>
            <a:solidFill>
              <a:srgbClr val="FF7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58" name="Freeform 9233"/>
            <p:cNvSpPr>
              <a:spLocks/>
            </p:cNvSpPr>
            <p:nvPr/>
          </p:nvSpPr>
          <p:spPr bwMode="auto">
            <a:xfrm>
              <a:off x="2029" y="3106"/>
              <a:ext cx="46" cy="48"/>
            </a:xfrm>
            <a:custGeom>
              <a:avLst/>
              <a:gdLst>
                <a:gd name="T0" fmla="*/ 46 w 46"/>
                <a:gd name="T1" fmla="*/ 19 h 48"/>
                <a:gd name="T2" fmla="*/ 42 w 46"/>
                <a:gd name="T3" fmla="*/ 10 h 48"/>
                <a:gd name="T4" fmla="*/ 36 w 46"/>
                <a:gd name="T5" fmla="*/ 4 h 48"/>
                <a:gd name="T6" fmla="*/ 29 w 46"/>
                <a:gd name="T7" fmla="*/ 0 h 48"/>
                <a:gd name="T8" fmla="*/ 19 w 46"/>
                <a:gd name="T9" fmla="*/ 0 h 48"/>
                <a:gd name="T10" fmla="*/ 9 w 46"/>
                <a:gd name="T11" fmla="*/ 4 h 48"/>
                <a:gd name="T12" fmla="*/ 4 w 46"/>
                <a:gd name="T13" fmla="*/ 10 h 48"/>
                <a:gd name="T14" fmla="*/ 0 w 46"/>
                <a:gd name="T15" fmla="*/ 19 h 48"/>
                <a:gd name="T16" fmla="*/ 0 w 46"/>
                <a:gd name="T17" fmla="*/ 29 h 48"/>
                <a:gd name="T18" fmla="*/ 4 w 46"/>
                <a:gd name="T19" fmla="*/ 37 h 48"/>
                <a:gd name="T20" fmla="*/ 9 w 46"/>
                <a:gd name="T21" fmla="*/ 44 h 48"/>
                <a:gd name="T22" fmla="*/ 19 w 46"/>
                <a:gd name="T23" fmla="*/ 48 h 48"/>
                <a:gd name="T24" fmla="*/ 29 w 46"/>
                <a:gd name="T25" fmla="*/ 48 h 48"/>
                <a:gd name="T26" fmla="*/ 36 w 46"/>
                <a:gd name="T27" fmla="*/ 44 h 48"/>
                <a:gd name="T28" fmla="*/ 42 w 46"/>
                <a:gd name="T29" fmla="*/ 37 h 48"/>
                <a:gd name="T30" fmla="*/ 46 w 46"/>
                <a:gd name="T31" fmla="*/ 29 h 48"/>
                <a:gd name="T32" fmla="*/ 46 w 46"/>
                <a:gd name="T33" fmla="*/ 23 h 48"/>
                <a:gd name="T34" fmla="*/ 44 w 46"/>
                <a:gd name="T35" fmla="*/ 15 h 48"/>
                <a:gd name="T36" fmla="*/ 40 w 46"/>
                <a:gd name="T37" fmla="*/ 8 h 48"/>
                <a:gd name="T38" fmla="*/ 32 w 46"/>
                <a:gd name="T39" fmla="*/ 2 h 48"/>
                <a:gd name="T40" fmla="*/ 23 w 46"/>
                <a:gd name="T41" fmla="*/ 0 h 48"/>
                <a:gd name="T42" fmla="*/ 13 w 46"/>
                <a:gd name="T43" fmla="*/ 2 h 48"/>
                <a:gd name="T44" fmla="*/ 6 w 46"/>
                <a:gd name="T45" fmla="*/ 8 h 48"/>
                <a:gd name="T46" fmla="*/ 2 w 46"/>
                <a:gd name="T47" fmla="*/ 15 h 48"/>
                <a:gd name="T48" fmla="*/ 0 w 46"/>
                <a:gd name="T49" fmla="*/ 23 h 48"/>
                <a:gd name="T50" fmla="*/ 2 w 46"/>
                <a:gd name="T51" fmla="*/ 33 h 48"/>
                <a:gd name="T52" fmla="*/ 6 w 46"/>
                <a:gd name="T53" fmla="*/ 40 h 48"/>
                <a:gd name="T54" fmla="*/ 13 w 46"/>
                <a:gd name="T55" fmla="*/ 46 h 48"/>
                <a:gd name="T56" fmla="*/ 23 w 46"/>
                <a:gd name="T57" fmla="*/ 48 h 48"/>
                <a:gd name="T58" fmla="*/ 32 w 46"/>
                <a:gd name="T59" fmla="*/ 46 h 48"/>
                <a:gd name="T60" fmla="*/ 40 w 46"/>
                <a:gd name="T61" fmla="*/ 40 h 48"/>
                <a:gd name="T62" fmla="*/ 44 w 46"/>
                <a:gd name="T63" fmla="*/ 33 h 48"/>
                <a:gd name="T64" fmla="*/ 46 w 46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8">
                  <a:moveTo>
                    <a:pt x="46" y="23"/>
                  </a:moveTo>
                  <a:lnTo>
                    <a:pt x="46" y="19"/>
                  </a:lnTo>
                  <a:lnTo>
                    <a:pt x="46" y="15"/>
                  </a:lnTo>
                  <a:lnTo>
                    <a:pt x="42" y="10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6" y="40"/>
                  </a:lnTo>
                  <a:lnTo>
                    <a:pt x="9" y="44"/>
                  </a:lnTo>
                  <a:lnTo>
                    <a:pt x="13" y="46"/>
                  </a:lnTo>
                  <a:lnTo>
                    <a:pt x="19" y="48"/>
                  </a:lnTo>
                  <a:lnTo>
                    <a:pt x="23" y="48"/>
                  </a:lnTo>
                  <a:lnTo>
                    <a:pt x="29" y="48"/>
                  </a:lnTo>
                  <a:lnTo>
                    <a:pt x="32" y="46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6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5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6" y="40"/>
                  </a:lnTo>
                  <a:lnTo>
                    <a:pt x="9" y="42"/>
                  </a:lnTo>
                  <a:lnTo>
                    <a:pt x="13" y="46"/>
                  </a:lnTo>
                  <a:lnTo>
                    <a:pt x="19" y="46"/>
                  </a:lnTo>
                  <a:lnTo>
                    <a:pt x="23" y="48"/>
                  </a:lnTo>
                  <a:lnTo>
                    <a:pt x="29" y="46"/>
                  </a:lnTo>
                  <a:lnTo>
                    <a:pt x="32" y="46"/>
                  </a:lnTo>
                  <a:lnTo>
                    <a:pt x="36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4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FF7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59" name="Freeform 9234"/>
            <p:cNvSpPr>
              <a:spLocks/>
            </p:cNvSpPr>
            <p:nvPr/>
          </p:nvSpPr>
          <p:spPr bwMode="auto">
            <a:xfrm>
              <a:off x="2029" y="3106"/>
              <a:ext cx="46" cy="48"/>
            </a:xfrm>
            <a:custGeom>
              <a:avLst/>
              <a:gdLst>
                <a:gd name="T0" fmla="*/ 46 w 46"/>
                <a:gd name="T1" fmla="*/ 19 h 48"/>
                <a:gd name="T2" fmla="*/ 42 w 46"/>
                <a:gd name="T3" fmla="*/ 12 h 48"/>
                <a:gd name="T4" fmla="*/ 36 w 46"/>
                <a:gd name="T5" fmla="*/ 4 h 48"/>
                <a:gd name="T6" fmla="*/ 29 w 46"/>
                <a:gd name="T7" fmla="*/ 0 h 48"/>
                <a:gd name="T8" fmla="*/ 19 w 46"/>
                <a:gd name="T9" fmla="*/ 0 h 48"/>
                <a:gd name="T10" fmla="*/ 9 w 46"/>
                <a:gd name="T11" fmla="*/ 4 h 48"/>
                <a:gd name="T12" fmla="*/ 4 w 46"/>
                <a:gd name="T13" fmla="*/ 12 h 48"/>
                <a:gd name="T14" fmla="*/ 0 w 46"/>
                <a:gd name="T15" fmla="*/ 19 h 48"/>
                <a:gd name="T16" fmla="*/ 0 w 46"/>
                <a:gd name="T17" fmla="*/ 29 h 48"/>
                <a:gd name="T18" fmla="*/ 4 w 46"/>
                <a:gd name="T19" fmla="*/ 37 h 48"/>
                <a:gd name="T20" fmla="*/ 9 w 46"/>
                <a:gd name="T21" fmla="*/ 42 h 48"/>
                <a:gd name="T22" fmla="*/ 19 w 46"/>
                <a:gd name="T23" fmla="*/ 46 h 48"/>
                <a:gd name="T24" fmla="*/ 29 w 46"/>
                <a:gd name="T25" fmla="*/ 46 h 48"/>
                <a:gd name="T26" fmla="*/ 36 w 46"/>
                <a:gd name="T27" fmla="*/ 42 h 48"/>
                <a:gd name="T28" fmla="*/ 42 w 46"/>
                <a:gd name="T29" fmla="*/ 37 h 48"/>
                <a:gd name="T30" fmla="*/ 46 w 46"/>
                <a:gd name="T31" fmla="*/ 29 h 48"/>
                <a:gd name="T32" fmla="*/ 46 w 46"/>
                <a:gd name="T33" fmla="*/ 23 h 48"/>
                <a:gd name="T34" fmla="*/ 44 w 46"/>
                <a:gd name="T35" fmla="*/ 15 h 48"/>
                <a:gd name="T36" fmla="*/ 40 w 46"/>
                <a:gd name="T37" fmla="*/ 8 h 48"/>
                <a:gd name="T38" fmla="*/ 32 w 46"/>
                <a:gd name="T39" fmla="*/ 2 h 48"/>
                <a:gd name="T40" fmla="*/ 23 w 46"/>
                <a:gd name="T41" fmla="*/ 0 h 48"/>
                <a:gd name="T42" fmla="*/ 13 w 46"/>
                <a:gd name="T43" fmla="*/ 2 h 48"/>
                <a:gd name="T44" fmla="*/ 7 w 46"/>
                <a:gd name="T45" fmla="*/ 8 h 48"/>
                <a:gd name="T46" fmla="*/ 2 w 46"/>
                <a:gd name="T47" fmla="*/ 15 h 48"/>
                <a:gd name="T48" fmla="*/ 0 w 46"/>
                <a:gd name="T49" fmla="*/ 23 h 48"/>
                <a:gd name="T50" fmla="*/ 2 w 46"/>
                <a:gd name="T51" fmla="*/ 33 h 48"/>
                <a:gd name="T52" fmla="*/ 7 w 46"/>
                <a:gd name="T53" fmla="*/ 40 h 48"/>
                <a:gd name="T54" fmla="*/ 13 w 46"/>
                <a:gd name="T55" fmla="*/ 44 h 48"/>
                <a:gd name="T56" fmla="*/ 23 w 46"/>
                <a:gd name="T57" fmla="*/ 46 h 48"/>
                <a:gd name="T58" fmla="*/ 32 w 46"/>
                <a:gd name="T59" fmla="*/ 44 h 48"/>
                <a:gd name="T60" fmla="*/ 40 w 46"/>
                <a:gd name="T61" fmla="*/ 40 h 48"/>
                <a:gd name="T62" fmla="*/ 44 w 46"/>
                <a:gd name="T63" fmla="*/ 33 h 48"/>
                <a:gd name="T64" fmla="*/ 46 w 46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8">
                  <a:moveTo>
                    <a:pt x="46" y="23"/>
                  </a:moveTo>
                  <a:lnTo>
                    <a:pt x="46" y="19"/>
                  </a:lnTo>
                  <a:lnTo>
                    <a:pt x="44" y="15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6" y="40"/>
                  </a:lnTo>
                  <a:lnTo>
                    <a:pt x="9" y="42"/>
                  </a:lnTo>
                  <a:lnTo>
                    <a:pt x="13" y="46"/>
                  </a:lnTo>
                  <a:lnTo>
                    <a:pt x="19" y="46"/>
                  </a:lnTo>
                  <a:lnTo>
                    <a:pt x="23" y="48"/>
                  </a:lnTo>
                  <a:lnTo>
                    <a:pt x="29" y="46"/>
                  </a:lnTo>
                  <a:lnTo>
                    <a:pt x="32" y="46"/>
                  </a:lnTo>
                  <a:lnTo>
                    <a:pt x="36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4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5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9" y="2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7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9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4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FF7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60" name="Freeform 9235"/>
            <p:cNvSpPr>
              <a:spLocks/>
            </p:cNvSpPr>
            <p:nvPr/>
          </p:nvSpPr>
          <p:spPr bwMode="auto">
            <a:xfrm>
              <a:off x="2029" y="3106"/>
              <a:ext cx="46" cy="46"/>
            </a:xfrm>
            <a:custGeom>
              <a:avLst/>
              <a:gdLst>
                <a:gd name="T0" fmla="*/ 46 w 46"/>
                <a:gd name="T1" fmla="*/ 19 h 46"/>
                <a:gd name="T2" fmla="*/ 42 w 46"/>
                <a:gd name="T3" fmla="*/ 12 h 46"/>
                <a:gd name="T4" fmla="*/ 36 w 46"/>
                <a:gd name="T5" fmla="*/ 4 h 46"/>
                <a:gd name="T6" fmla="*/ 29 w 46"/>
                <a:gd name="T7" fmla="*/ 2 h 46"/>
                <a:gd name="T8" fmla="*/ 19 w 46"/>
                <a:gd name="T9" fmla="*/ 2 h 46"/>
                <a:gd name="T10" fmla="*/ 9 w 46"/>
                <a:gd name="T11" fmla="*/ 4 h 46"/>
                <a:gd name="T12" fmla="*/ 4 w 46"/>
                <a:gd name="T13" fmla="*/ 12 h 46"/>
                <a:gd name="T14" fmla="*/ 0 w 46"/>
                <a:gd name="T15" fmla="*/ 19 h 46"/>
                <a:gd name="T16" fmla="*/ 0 w 46"/>
                <a:gd name="T17" fmla="*/ 29 h 46"/>
                <a:gd name="T18" fmla="*/ 4 w 46"/>
                <a:gd name="T19" fmla="*/ 37 h 46"/>
                <a:gd name="T20" fmla="*/ 9 w 46"/>
                <a:gd name="T21" fmla="*/ 42 h 46"/>
                <a:gd name="T22" fmla="*/ 19 w 46"/>
                <a:gd name="T23" fmla="*/ 46 h 46"/>
                <a:gd name="T24" fmla="*/ 29 w 46"/>
                <a:gd name="T25" fmla="*/ 46 h 46"/>
                <a:gd name="T26" fmla="*/ 36 w 46"/>
                <a:gd name="T27" fmla="*/ 42 h 46"/>
                <a:gd name="T28" fmla="*/ 42 w 46"/>
                <a:gd name="T29" fmla="*/ 37 h 46"/>
                <a:gd name="T30" fmla="*/ 46 w 46"/>
                <a:gd name="T31" fmla="*/ 29 h 46"/>
                <a:gd name="T32" fmla="*/ 46 w 46"/>
                <a:gd name="T33" fmla="*/ 23 h 46"/>
                <a:gd name="T34" fmla="*/ 44 w 46"/>
                <a:gd name="T35" fmla="*/ 15 h 46"/>
                <a:gd name="T36" fmla="*/ 38 w 46"/>
                <a:gd name="T37" fmla="*/ 8 h 46"/>
                <a:gd name="T38" fmla="*/ 32 w 46"/>
                <a:gd name="T39" fmla="*/ 4 h 46"/>
                <a:gd name="T40" fmla="*/ 23 w 46"/>
                <a:gd name="T41" fmla="*/ 2 h 46"/>
                <a:gd name="T42" fmla="*/ 15 w 46"/>
                <a:gd name="T43" fmla="*/ 4 h 46"/>
                <a:gd name="T44" fmla="*/ 7 w 46"/>
                <a:gd name="T45" fmla="*/ 8 h 46"/>
                <a:gd name="T46" fmla="*/ 2 w 46"/>
                <a:gd name="T47" fmla="*/ 15 h 46"/>
                <a:gd name="T48" fmla="*/ 0 w 46"/>
                <a:gd name="T49" fmla="*/ 23 h 46"/>
                <a:gd name="T50" fmla="*/ 2 w 46"/>
                <a:gd name="T51" fmla="*/ 33 h 46"/>
                <a:gd name="T52" fmla="*/ 7 w 46"/>
                <a:gd name="T53" fmla="*/ 40 h 46"/>
                <a:gd name="T54" fmla="*/ 15 w 46"/>
                <a:gd name="T55" fmla="*/ 44 h 46"/>
                <a:gd name="T56" fmla="*/ 23 w 46"/>
                <a:gd name="T57" fmla="*/ 46 h 46"/>
                <a:gd name="T58" fmla="*/ 32 w 46"/>
                <a:gd name="T59" fmla="*/ 44 h 46"/>
                <a:gd name="T60" fmla="*/ 38 w 46"/>
                <a:gd name="T61" fmla="*/ 40 h 46"/>
                <a:gd name="T62" fmla="*/ 44 w 46"/>
                <a:gd name="T63" fmla="*/ 33 h 46"/>
                <a:gd name="T64" fmla="*/ 46 w 46"/>
                <a:gd name="T6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lnTo>
                    <a:pt x="46" y="19"/>
                  </a:lnTo>
                  <a:lnTo>
                    <a:pt x="44" y="15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9" y="2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7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9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4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5"/>
                  </a:lnTo>
                  <a:lnTo>
                    <a:pt x="42" y="12"/>
                  </a:lnTo>
                  <a:lnTo>
                    <a:pt x="38" y="8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11" y="6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7" y="40"/>
                  </a:lnTo>
                  <a:lnTo>
                    <a:pt x="11" y="42"/>
                  </a:lnTo>
                  <a:lnTo>
                    <a:pt x="15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42" y="37"/>
                  </a:lnTo>
                  <a:lnTo>
                    <a:pt x="44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F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61" name="Freeform 9236"/>
            <p:cNvSpPr>
              <a:spLocks/>
            </p:cNvSpPr>
            <p:nvPr/>
          </p:nvSpPr>
          <p:spPr bwMode="auto">
            <a:xfrm>
              <a:off x="2029" y="3108"/>
              <a:ext cx="46" cy="44"/>
            </a:xfrm>
            <a:custGeom>
              <a:avLst/>
              <a:gdLst>
                <a:gd name="T0" fmla="*/ 46 w 46"/>
                <a:gd name="T1" fmla="*/ 17 h 44"/>
                <a:gd name="T2" fmla="*/ 42 w 46"/>
                <a:gd name="T3" fmla="*/ 10 h 44"/>
                <a:gd name="T4" fmla="*/ 36 w 46"/>
                <a:gd name="T5" fmla="*/ 4 h 44"/>
                <a:gd name="T6" fmla="*/ 27 w 46"/>
                <a:gd name="T7" fmla="*/ 0 h 44"/>
                <a:gd name="T8" fmla="*/ 19 w 46"/>
                <a:gd name="T9" fmla="*/ 0 h 44"/>
                <a:gd name="T10" fmla="*/ 11 w 46"/>
                <a:gd name="T11" fmla="*/ 4 h 44"/>
                <a:gd name="T12" fmla="*/ 4 w 46"/>
                <a:gd name="T13" fmla="*/ 10 h 44"/>
                <a:gd name="T14" fmla="*/ 2 w 46"/>
                <a:gd name="T15" fmla="*/ 17 h 44"/>
                <a:gd name="T16" fmla="*/ 2 w 46"/>
                <a:gd name="T17" fmla="*/ 27 h 44"/>
                <a:gd name="T18" fmla="*/ 4 w 46"/>
                <a:gd name="T19" fmla="*/ 35 h 44"/>
                <a:gd name="T20" fmla="*/ 11 w 46"/>
                <a:gd name="T21" fmla="*/ 40 h 44"/>
                <a:gd name="T22" fmla="*/ 19 w 46"/>
                <a:gd name="T23" fmla="*/ 44 h 44"/>
                <a:gd name="T24" fmla="*/ 27 w 46"/>
                <a:gd name="T25" fmla="*/ 44 h 44"/>
                <a:gd name="T26" fmla="*/ 36 w 46"/>
                <a:gd name="T27" fmla="*/ 40 h 44"/>
                <a:gd name="T28" fmla="*/ 42 w 46"/>
                <a:gd name="T29" fmla="*/ 35 h 44"/>
                <a:gd name="T30" fmla="*/ 46 w 46"/>
                <a:gd name="T31" fmla="*/ 27 h 44"/>
                <a:gd name="T32" fmla="*/ 46 w 46"/>
                <a:gd name="T33" fmla="*/ 21 h 44"/>
                <a:gd name="T34" fmla="*/ 44 w 46"/>
                <a:gd name="T35" fmla="*/ 13 h 44"/>
                <a:gd name="T36" fmla="*/ 38 w 46"/>
                <a:gd name="T37" fmla="*/ 6 h 44"/>
                <a:gd name="T38" fmla="*/ 32 w 46"/>
                <a:gd name="T39" fmla="*/ 2 h 44"/>
                <a:gd name="T40" fmla="*/ 23 w 46"/>
                <a:gd name="T41" fmla="*/ 0 h 44"/>
                <a:gd name="T42" fmla="*/ 15 w 46"/>
                <a:gd name="T43" fmla="*/ 2 h 44"/>
                <a:gd name="T44" fmla="*/ 7 w 46"/>
                <a:gd name="T45" fmla="*/ 6 h 44"/>
                <a:gd name="T46" fmla="*/ 2 w 46"/>
                <a:gd name="T47" fmla="*/ 13 h 44"/>
                <a:gd name="T48" fmla="*/ 2 w 46"/>
                <a:gd name="T49" fmla="*/ 21 h 44"/>
                <a:gd name="T50" fmla="*/ 2 w 46"/>
                <a:gd name="T51" fmla="*/ 31 h 44"/>
                <a:gd name="T52" fmla="*/ 7 w 46"/>
                <a:gd name="T53" fmla="*/ 38 h 44"/>
                <a:gd name="T54" fmla="*/ 15 w 46"/>
                <a:gd name="T55" fmla="*/ 42 h 44"/>
                <a:gd name="T56" fmla="*/ 23 w 46"/>
                <a:gd name="T57" fmla="*/ 44 h 44"/>
                <a:gd name="T58" fmla="*/ 32 w 46"/>
                <a:gd name="T59" fmla="*/ 42 h 44"/>
                <a:gd name="T60" fmla="*/ 38 w 46"/>
                <a:gd name="T61" fmla="*/ 38 h 44"/>
                <a:gd name="T62" fmla="*/ 44 w 46"/>
                <a:gd name="T63" fmla="*/ 31 h 44"/>
                <a:gd name="T64" fmla="*/ 46 w 46"/>
                <a:gd name="T65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4">
                  <a:moveTo>
                    <a:pt x="46" y="21"/>
                  </a:moveTo>
                  <a:lnTo>
                    <a:pt x="46" y="17"/>
                  </a:lnTo>
                  <a:lnTo>
                    <a:pt x="44" y="13"/>
                  </a:lnTo>
                  <a:lnTo>
                    <a:pt x="42" y="10"/>
                  </a:lnTo>
                  <a:lnTo>
                    <a:pt x="38" y="6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1" y="40"/>
                  </a:lnTo>
                  <a:lnTo>
                    <a:pt x="15" y="42"/>
                  </a:lnTo>
                  <a:lnTo>
                    <a:pt x="19" y="44"/>
                  </a:lnTo>
                  <a:lnTo>
                    <a:pt x="23" y="44"/>
                  </a:lnTo>
                  <a:lnTo>
                    <a:pt x="27" y="44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38" y="38"/>
                  </a:lnTo>
                  <a:lnTo>
                    <a:pt x="42" y="35"/>
                  </a:lnTo>
                  <a:lnTo>
                    <a:pt x="44" y="31"/>
                  </a:lnTo>
                  <a:lnTo>
                    <a:pt x="46" y="27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4" y="17"/>
                  </a:lnTo>
                  <a:lnTo>
                    <a:pt x="44" y="13"/>
                  </a:lnTo>
                  <a:lnTo>
                    <a:pt x="42" y="10"/>
                  </a:lnTo>
                  <a:lnTo>
                    <a:pt x="38" y="6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7" y="6"/>
                  </a:lnTo>
                  <a:lnTo>
                    <a:pt x="6" y="10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6" y="35"/>
                  </a:lnTo>
                  <a:lnTo>
                    <a:pt x="7" y="38"/>
                  </a:lnTo>
                  <a:lnTo>
                    <a:pt x="11" y="40"/>
                  </a:lnTo>
                  <a:lnTo>
                    <a:pt x="15" y="42"/>
                  </a:lnTo>
                  <a:lnTo>
                    <a:pt x="19" y="44"/>
                  </a:lnTo>
                  <a:lnTo>
                    <a:pt x="23" y="44"/>
                  </a:lnTo>
                  <a:lnTo>
                    <a:pt x="27" y="44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38" y="38"/>
                  </a:lnTo>
                  <a:lnTo>
                    <a:pt x="42" y="35"/>
                  </a:lnTo>
                  <a:lnTo>
                    <a:pt x="44" y="31"/>
                  </a:lnTo>
                  <a:lnTo>
                    <a:pt x="44" y="27"/>
                  </a:lnTo>
                  <a:lnTo>
                    <a:pt x="46" y="21"/>
                  </a:lnTo>
                  <a:lnTo>
                    <a:pt x="46" y="21"/>
                  </a:lnTo>
                  <a:close/>
                </a:path>
              </a:pathLst>
            </a:custGeom>
            <a:solidFill>
              <a:srgbClr val="FF7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62" name="Freeform 9237"/>
            <p:cNvSpPr>
              <a:spLocks/>
            </p:cNvSpPr>
            <p:nvPr/>
          </p:nvSpPr>
          <p:spPr bwMode="auto">
            <a:xfrm>
              <a:off x="2031" y="3108"/>
              <a:ext cx="44" cy="44"/>
            </a:xfrm>
            <a:custGeom>
              <a:avLst/>
              <a:gdLst>
                <a:gd name="T0" fmla="*/ 42 w 44"/>
                <a:gd name="T1" fmla="*/ 17 h 44"/>
                <a:gd name="T2" fmla="*/ 40 w 44"/>
                <a:gd name="T3" fmla="*/ 10 h 44"/>
                <a:gd name="T4" fmla="*/ 34 w 44"/>
                <a:gd name="T5" fmla="*/ 4 h 44"/>
                <a:gd name="T6" fmla="*/ 25 w 44"/>
                <a:gd name="T7" fmla="*/ 0 h 44"/>
                <a:gd name="T8" fmla="*/ 17 w 44"/>
                <a:gd name="T9" fmla="*/ 0 h 44"/>
                <a:gd name="T10" fmla="*/ 9 w 44"/>
                <a:gd name="T11" fmla="*/ 4 h 44"/>
                <a:gd name="T12" fmla="*/ 4 w 44"/>
                <a:gd name="T13" fmla="*/ 10 h 44"/>
                <a:gd name="T14" fmla="*/ 0 w 44"/>
                <a:gd name="T15" fmla="*/ 17 h 44"/>
                <a:gd name="T16" fmla="*/ 0 w 44"/>
                <a:gd name="T17" fmla="*/ 27 h 44"/>
                <a:gd name="T18" fmla="*/ 4 w 44"/>
                <a:gd name="T19" fmla="*/ 35 h 44"/>
                <a:gd name="T20" fmla="*/ 9 w 44"/>
                <a:gd name="T21" fmla="*/ 40 h 44"/>
                <a:gd name="T22" fmla="*/ 17 w 44"/>
                <a:gd name="T23" fmla="*/ 44 h 44"/>
                <a:gd name="T24" fmla="*/ 25 w 44"/>
                <a:gd name="T25" fmla="*/ 44 h 44"/>
                <a:gd name="T26" fmla="*/ 34 w 44"/>
                <a:gd name="T27" fmla="*/ 40 h 44"/>
                <a:gd name="T28" fmla="*/ 40 w 44"/>
                <a:gd name="T29" fmla="*/ 35 h 44"/>
                <a:gd name="T30" fmla="*/ 42 w 44"/>
                <a:gd name="T31" fmla="*/ 27 h 44"/>
                <a:gd name="T32" fmla="*/ 42 w 44"/>
                <a:gd name="T33" fmla="*/ 21 h 44"/>
                <a:gd name="T34" fmla="*/ 42 w 44"/>
                <a:gd name="T35" fmla="*/ 13 h 44"/>
                <a:gd name="T36" fmla="*/ 36 w 44"/>
                <a:gd name="T37" fmla="*/ 6 h 44"/>
                <a:gd name="T38" fmla="*/ 30 w 44"/>
                <a:gd name="T39" fmla="*/ 2 h 44"/>
                <a:gd name="T40" fmla="*/ 21 w 44"/>
                <a:gd name="T41" fmla="*/ 0 h 44"/>
                <a:gd name="T42" fmla="*/ 13 w 44"/>
                <a:gd name="T43" fmla="*/ 2 h 44"/>
                <a:gd name="T44" fmla="*/ 5 w 44"/>
                <a:gd name="T45" fmla="*/ 6 h 44"/>
                <a:gd name="T46" fmla="*/ 2 w 44"/>
                <a:gd name="T47" fmla="*/ 13 h 44"/>
                <a:gd name="T48" fmla="*/ 0 w 44"/>
                <a:gd name="T49" fmla="*/ 21 h 44"/>
                <a:gd name="T50" fmla="*/ 2 w 44"/>
                <a:gd name="T51" fmla="*/ 31 h 44"/>
                <a:gd name="T52" fmla="*/ 5 w 44"/>
                <a:gd name="T53" fmla="*/ 37 h 44"/>
                <a:gd name="T54" fmla="*/ 13 w 44"/>
                <a:gd name="T55" fmla="*/ 42 h 44"/>
                <a:gd name="T56" fmla="*/ 21 w 44"/>
                <a:gd name="T57" fmla="*/ 44 h 44"/>
                <a:gd name="T58" fmla="*/ 30 w 44"/>
                <a:gd name="T59" fmla="*/ 42 h 44"/>
                <a:gd name="T60" fmla="*/ 36 w 44"/>
                <a:gd name="T61" fmla="*/ 37 h 44"/>
                <a:gd name="T62" fmla="*/ 42 w 44"/>
                <a:gd name="T63" fmla="*/ 31 h 44"/>
                <a:gd name="T64" fmla="*/ 42 w 44"/>
                <a:gd name="T65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44">
                  <a:moveTo>
                    <a:pt x="44" y="21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0" y="10"/>
                  </a:lnTo>
                  <a:lnTo>
                    <a:pt x="36" y="6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4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4" y="35"/>
                  </a:lnTo>
                  <a:lnTo>
                    <a:pt x="5" y="38"/>
                  </a:lnTo>
                  <a:lnTo>
                    <a:pt x="9" y="40"/>
                  </a:lnTo>
                  <a:lnTo>
                    <a:pt x="13" y="42"/>
                  </a:lnTo>
                  <a:lnTo>
                    <a:pt x="17" y="44"/>
                  </a:lnTo>
                  <a:lnTo>
                    <a:pt x="21" y="44"/>
                  </a:lnTo>
                  <a:lnTo>
                    <a:pt x="25" y="44"/>
                  </a:lnTo>
                  <a:lnTo>
                    <a:pt x="30" y="42"/>
                  </a:lnTo>
                  <a:lnTo>
                    <a:pt x="34" y="40"/>
                  </a:lnTo>
                  <a:lnTo>
                    <a:pt x="36" y="38"/>
                  </a:lnTo>
                  <a:lnTo>
                    <a:pt x="40" y="35"/>
                  </a:lnTo>
                  <a:lnTo>
                    <a:pt x="42" y="31"/>
                  </a:lnTo>
                  <a:lnTo>
                    <a:pt x="42" y="27"/>
                  </a:lnTo>
                  <a:lnTo>
                    <a:pt x="44" y="21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2" y="13"/>
                  </a:lnTo>
                  <a:lnTo>
                    <a:pt x="40" y="10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9" y="40"/>
                  </a:lnTo>
                  <a:lnTo>
                    <a:pt x="13" y="42"/>
                  </a:lnTo>
                  <a:lnTo>
                    <a:pt x="17" y="44"/>
                  </a:lnTo>
                  <a:lnTo>
                    <a:pt x="21" y="44"/>
                  </a:lnTo>
                  <a:lnTo>
                    <a:pt x="25" y="44"/>
                  </a:lnTo>
                  <a:lnTo>
                    <a:pt x="30" y="42"/>
                  </a:lnTo>
                  <a:lnTo>
                    <a:pt x="32" y="40"/>
                  </a:lnTo>
                  <a:lnTo>
                    <a:pt x="36" y="37"/>
                  </a:lnTo>
                  <a:lnTo>
                    <a:pt x="40" y="35"/>
                  </a:lnTo>
                  <a:lnTo>
                    <a:pt x="42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4" y="21"/>
                  </a:lnTo>
                  <a:close/>
                </a:path>
              </a:pathLst>
            </a:custGeom>
            <a:solidFill>
              <a:srgbClr val="FF7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63" name="Freeform 9238"/>
            <p:cNvSpPr>
              <a:spLocks/>
            </p:cNvSpPr>
            <p:nvPr/>
          </p:nvSpPr>
          <p:spPr bwMode="auto">
            <a:xfrm>
              <a:off x="2031" y="3108"/>
              <a:ext cx="42" cy="44"/>
            </a:xfrm>
            <a:custGeom>
              <a:avLst/>
              <a:gdLst>
                <a:gd name="T0" fmla="*/ 42 w 42"/>
                <a:gd name="T1" fmla="*/ 17 h 44"/>
                <a:gd name="T2" fmla="*/ 40 w 42"/>
                <a:gd name="T3" fmla="*/ 10 h 44"/>
                <a:gd name="T4" fmla="*/ 32 w 42"/>
                <a:gd name="T5" fmla="*/ 4 h 44"/>
                <a:gd name="T6" fmla="*/ 25 w 42"/>
                <a:gd name="T7" fmla="*/ 0 h 44"/>
                <a:gd name="T8" fmla="*/ 17 w 42"/>
                <a:gd name="T9" fmla="*/ 0 h 44"/>
                <a:gd name="T10" fmla="*/ 9 w 42"/>
                <a:gd name="T11" fmla="*/ 4 h 44"/>
                <a:gd name="T12" fmla="*/ 4 w 42"/>
                <a:gd name="T13" fmla="*/ 10 h 44"/>
                <a:gd name="T14" fmla="*/ 0 w 42"/>
                <a:gd name="T15" fmla="*/ 17 h 44"/>
                <a:gd name="T16" fmla="*/ 0 w 42"/>
                <a:gd name="T17" fmla="*/ 27 h 44"/>
                <a:gd name="T18" fmla="*/ 4 w 42"/>
                <a:gd name="T19" fmla="*/ 35 h 44"/>
                <a:gd name="T20" fmla="*/ 9 w 42"/>
                <a:gd name="T21" fmla="*/ 40 h 44"/>
                <a:gd name="T22" fmla="*/ 17 w 42"/>
                <a:gd name="T23" fmla="*/ 44 h 44"/>
                <a:gd name="T24" fmla="*/ 25 w 42"/>
                <a:gd name="T25" fmla="*/ 44 h 44"/>
                <a:gd name="T26" fmla="*/ 32 w 42"/>
                <a:gd name="T27" fmla="*/ 40 h 44"/>
                <a:gd name="T28" fmla="*/ 40 w 42"/>
                <a:gd name="T29" fmla="*/ 35 h 44"/>
                <a:gd name="T30" fmla="*/ 42 w 42"/>
                <a:gd name="T31" fmla="*/ 27 h 44"/>
                <a:gd name="T32" fmla="*/ 42 w 42"/>
                <a:gd name="T33" fmla="*/ 21 h 44"/>
                <a:gd name="T34" fmla="*/ 40 w 42"/>
                <a:gd name="T35" fmla="*/ 13 h 44"/>
                <a:gd name="T36" fmla="*/ 36 w 42"/>
                <a:gd name="T37" fmla="*/ 8 h 44"/>
                <a:gd name="T38" fmla="*/ 29 w 42"/>
                <a:gd name="T39" fmla="*/ 2 h 44"/>
                <a:gd name="T40" fmla="*/ 21 w 42"/>
                <a:gd name="T41" fmla="*/ 0 h 44"/>
                <a:gd name="T42" fmla="*/ 13 w 42"/>
                <a:gd name="T43" fmla="*/ 2 h 44"/>
                <a:gd name="T44" fmla="*/ 5 w 42"/>
                <a:gd name="T45" fmla="*/ 8 h 44"/>
                <a:gd name="T46" fmla="*/ 2 w 42"/>
                <a:gd name="T47" fmla="*/ 13 h 44"/>
                <a:gd name="T48" fmla="*/ 0 w 42"/>
                <a:gd name="T49" fmla="*/ 21 h 44"/>
                <a:gd name="T50" fmla="*/ 2 w 42"/>
                <a:gd name="T51" fmla="*/ 31 h 44"/>
                <a:gd name="T52" fmla="*/ 5 w 42"/>
                <a:gd name="T53" fmla="*/ 37 h 44"/>
                <a:gd name="T54" fmla="*/ 13 w 42"/>
                <a:gd name="T55" fmla="*/ 42 h 44"/>
                <a:gd name="T56" fmla="*/ 21 w 42"/>
                <a:gd name="T57" fmla="*/ 44 h 44"/>
                <a:gd name="T58" fmla="*/ 29 w 42"/>
                <a:gd name="T59" fmla="*/ 42 h 44"/>
                <a:gd name="T60" fmla="*/ 36 w 42"/>
                <a:gd name="T61" fmla="*/ 37 h 44"/>
                <a:gd name="T62" fmla="*/ 40 w 42"/>
                <a:gd name="T63" fmla="*/ 31 h 44"/>
                <a:gd name="T64" fmla="*/ 42 w 42"/>
                <a:gd name="T65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4">
                  <a:moveTo>
                    <a:pt x="42" y="21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0" y="10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9" y="40"/>
                  </a:lnTo>
                  <a:lnTo>
                    <a:pt x="13" y="42"/>
                  </a:lnTo>
                  <a:lnTo>
                    <a:pt x="17" y="44"/>
                  </a:lnTo>
                  <a:lnTo>
                    <a:pt x="21" y="44"/>
                  </a:lnTo>
                  <a:lnTo>
                    <a:pt x="25" y="44"/>
                  </a:lnTo>
                  <a:lnTo>
                    <a:pt x="30" y="42"/>
                  </a:lnTo>
                  <a:lnTo>
                    <a:pt x="32" y="40"/>
                  </a:lnTo>
                  <a:lnTo>
                    <a:pt x="36" y="37"/>
                  </a:lnTo>
                  <a:lnTo>
                    <a:pt x="40" y="35"/>
                  </a:lnTo>
                  <a:lnTo>
                    <a:pt x="42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8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9" y="40"/>
                  </a:lnTo>
                  <a:lnTo>
                    <a:pt x="13" y="42"/>
                  </a:lnTo>
                  <a:lnTo>
                    <a:pt x="17" y="42"/>
                  </a:lnTo>
                  <a:lnTo>
                    <a:pt x="21" y="44"/>
                  </a:lnTo>
                  <a:lnTo>
                    <a:pt x="25" y="42"/>
                  </a:lnTo>
                  <a:lnTo>
                    <a:pt x="29" y="42"/>
                  </a:lnTo>
                  <a:lnTo>
                    <a:pt x="32" y="40"/>
                  </a:lnTo>
                  <a:lnTo>
                    <a:pt x="36" y="37"/>
                  </a:lnTo>
                  <a:lnTo>
                    <a:pt x="38" y="35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FF7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64" name="Freeform 9239"/>
            <p:cNvSpPr>
              <a:spLocks/>
            </p:cNvSpPr>
            <p:nvPr/>
          </p:nvSpPr>
          <p:spPr bwMode="auto">
            <a:xfrm>
              <a:off x="2031" y="3108"/>
              <a:ext cx="42" cy="44"/>
            </a:xfrm>
            <a:custGeom>
              <a:avLst/>
              <a:gdLst>
                <a:gd name="T0" fmla="*/ 42 w 42"/>
                <a:gd name="T1" fmla="*/ 17 h 44"/>
                <a:gd name="T2" fmla="*/ 38 w 42"/>
                <a:gd name="T3" fmla="*/ 10 h 44"/>
                <a:gd name="T4" fmla="*/ 32 w 42"/>
                <a:gd name="T5" fmla="*/ 4 h 44"/>
                <a:gd name="T6" fmla="*/ 25 w 42"/>
                <a:gd name="T7" fmla="*/ 0 h 44"/>
                <a:gd name="T8" fmla="*/ 17 w 42"/>
                <a:gd name="T9" fmla="*/ 0 h 44"/>
                <a:gd name="T10" fmla="*/ 9 w 42"/>
                <a:gd name="T11" fmla="*/ 4 h 44"/>
                <a:gd name="T12" fmla="*/ 4 w 42"/>
                <a:gd name="T13" fmla="*/ 10 h 44"/>
                <a:gd name="T14" fmla="*/ 0 w 42"/>
                <a:gd name="T15" fmla="*/ 17 h 44"/>
                <a:gd name="T16" fmla="*/ 0 w 42"/>
                <a:gd name="T17" fmla="*/ 27 h 44"/>
                <a:gd name="T18" fmla="*/ 4 w 42"/>
                <a:gd name="T19" fmla="*/ 35 h 44"/>
                <a:gd name="T20" fmla="*/ 9 w 42"/>
                <a:gd name="T21" fmla="*/ 40 h 44"/>
                <a:gd name="T22" fmla="*/ 17 w 42"/>
                <a:gd name="T23" fmla="*/ 42 h 44"/>
                <a:gd name="T24" fmla="*/ 25 w 42"/>
                <a:gd name="T25" fmla="*/ 42 h 44"/>
                <a:gd name="T26" fmla="*/ 32 w 42"/>
                <a:gd name="T27" fmla="*/ 40 h 44"/>
                <a:gd name="T28" fmla="*/ 38 w 42"/>
                <a:gd name="T29" fmla="*/ 35 h 44"/>
                <a:gd name="T30" fmla="*/ 42 w 42"/>
                <a:gd name="T31" fmla="*/ 27 h 44"/>
                <a:gd name="T32" fmla="*/ 42 w 42"/>
                <a:gd name="T33" fmla="*/ 21 h 44"/>
                <a:gd name="T34" fmla="*/ 40 w 42"/>
                <a:gd name="T35" fmla="*/ 13 h 44"/>
                <a:gd name="T36" fmla="*/ 36 w 42"/>
                <a:gd name="T37" fmla="*/ 8 h 44"/>
                <a:gd name="T38" fmla="*/ 29 w 42"/>
                <a:gd name="T39" fmla="*/ 2 h 44"/>
                <a:gd name="T40" fmla="*/ 21 w 42"/>
                <a:gd name="T41" fmla="*/ 0 h 44"/>
                <a:gd name="T42" fmla="*/ 13 w 42"/>
                <a:gd name="T43" fmla="*/ 2 h 44"/>
                <a:gd name="T44" fmla="*/ 5 w 42"/>
                <a:gd name="T45" fmla="*/ 8 h 44"/>
                <a:gd name="T46" fmla="*/ 2 w 42"/>
                <a:gd name="T47" fmla="*/ 13 h 44"/>
                <a:gd name="T48" fmla="*/ 0 w 42"/>
                <a:gd name="T49" fmla="*/ 21 h 44"/>
                <a:gd name="T50" fmla="*/ 2 w 42"/>
                <a:gd name="T51" fmla="*/ 31 h 44"/>
                <a:gd name="T52" fmla="*/ 5 w 42"/>
                <a:gd name="T53" fmla="*/ 37 h 44"/>
                <a:gd name="T54" fmla="*/ 13 w 42"/>
                <a:gd name="T55" fmla="*/ 40 h 44"/>
                <a:gd name="T56" fmla="*/ 21 w 42"/>
                <a:gd name="T57" fmla="*/ 42 h 44"/>
                <a:gd name="T58" fmla="*/ 29 w 42"/>
                <a:gd name="T59" fmla="*/ 40 h 44"/>
                <a:gd name="T60" fmla="*/ 36 w 42"/>
                <a:gd name="T61" fmla="*/ 37 h 44"/>
                <a:gd name="T62" fmla="*/ 40 w 42"/>
                <a:gd name="T63" fmla="*/ 31 h 44"/>
                <a:gd name="T64" fmla="*/ 42 w 42"/>
                <a:gd name="T65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4">
                  <a:moveTo>
                    <a:pt x="42" y="21"/>
                  </a:moveTo>
                  <a:lnTo>
                    <a:pt x="42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8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9" y="40"/>
                  </a:lnTo>
                  <a:lnTo>
                    <a:pt x="13" y="42"/>
                  </a:lnTo>
                  <a:lnTo>
                    <a:pt x="17" y="42"/>
                  </a:lnTo>
                  <a:lnTo>
                    <a:pt x="21" y="44"/>
                  </a:lnTo>
                  <a:lnTo>
                    <a:pt x="25" y="42"/>
                  </a:lnTo>
                  <a:lnTo>
                    <a:pt x="29" y="42"/>
                  </a:lnTo>
                  <a:lnTo>
                    <a:pt x="32" y="40"/>
                  </a:lnTo>
                  <a:lnTo>
                    <a:pt x="36" y="37"/>
                  </a:lnTo>
                  <a:lnTo>
                    <a:pt x="38" y="35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8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9" y="40"/>
                  </a:lnTo>
                  <a:lnTo>
                    <a:pt x="32" y="38"/>
                  </a:lnTo>
                  <a:lnTo>
                    <a:pt x="36" y="37"/>
                  </a:lnTo>
                  <a:lnTo>
                    <a:pt x="38" y="35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FF7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65" name="Freeform 9240"/>
            <p:cNvSpPr>
              <a:spLocks/>
            </p:cNvSpPr>
            <p:nvPr/>
          </p:nvSpPr>
          <p:spPr bwMode="auto">
            <a:xfrm>
              <a:off x="2031" y="3108"/>
              <a:ext cx="42" cy="42"/>
            </a:xfrm>
            <a:custGeom>
              <a:avLst/>
              <a:gdLst>
                <a:gd name="T0" fmla="*/ 42 w 42"/>
                <a:gd name="T1" fmla="*/ 17 h 42"/>
                <a:gd name="T2" fmla="*/ 38 w 42"/>
                <a:gd name="T3" fmla="*/ 10 h 42"/>
                <a:gd name="T4" fmla="*/ 32 w 42"/>
                <a:gd name="T5" fmla="*/ 4 h 42"/>
                <a:gd name="T6" fmla="*/ 25 w 42"/>
                <a:gd name="T7" fmla="*/ 2 h 42"/>
                <a:gd name="T8" fmla="*/ 17 w 42"/>
                <a:gd name="T9" fmla="*/ 2 h 42"/>
                <a:gd name="T10" fmla="*/ 9 w 42"/>
                <a:gd name="T11" fmla="*/ 4 h 42"/>
                <a:gd name="T12" fmla="*/ 4 w 42"/>
                <a:gd name="T13" fmla="*/ 10 h 42"/>
                <a:gd name="T14" fmla="*/ 0 w 42"/>
                <a:gd name="T15" fmla="*/ 17 h 42"/>
                <a:gd name="T16" fmla="*/ 0 w 42"/>
                <a:gd name="T17" fmla="*/ 27 h 42"/>
                <a:gd name="T18" fmla="*/ 4 w 42"/>
                <a:gd name="T19" fmla="*/ 35 h 42"/>
                <a:gd name="T20" fmla="*/ 9 w 42"/>
                <a:gd name="T21" fmla="*/ 38 h 42"/>
                <a:gd name="T22" fmla="*/ 17 w 42"/>
                <a:gd name="T23" fmla="*/ 42 h 42"/>
                <a:gd name="T24" fmla="*/ 25 w 42"/>
                <a:gd name="T25" fmla="*/ 42 h 42"/>
                <a:gd name="T26" fmla="*/ 32 w 42"/>
                <a:gd name="T27" fmla="*/ 38 h 42"/>
                <a:gd name="T28" fmla="*/ 38 w 42"/>
                <a:gd name="T29" fmla="*/ 35 h 42"/>
                <a:gd name="T30" fmla="*/ 42 w 42"/>
                <a:gd name="T31" fmla="*/ 27 h 42"/>
                <a:gd name="T32" fmla="*/ 42 w 42"/>
                <a:gd name="T33" fmla="*/ 21 h 42"/>
                <a:gd name="T34" fmla="*/ 40 w 42"/>
                <a:gd name="T35" fmla="*/ 13 h 42"/>
                <a:gd name="T36" fmla="*/ 36 w 42"/>
                <a:gd name="T37" fmla="*/ 8 h 42"/>
                <a:gd name="T38" fmla="*/ 29 w 42"/>
                <a:gd name="T39" fmla="*/ 4 h 42"/>
                <a:gd name="T40" fmla="*/ 21 w 42"/>
                <a:gd name="T41" fmla="*/ 2 h 42"/>
                <a:gd name="T42" fmla="*/ 13 w 42"/>
                <a:gd name="T43" fmla="*/ 4 h 42"/>
                <a:gd name="T44" fmla="*/ 7 w 42"/>
                <a:gd name="T45" fmla="*/ 8 h 42"/>
                <a:gd name="T46" fmla="*/ 2 w 42"/>
                <a:gd name="T47" fmla="*/ 13 h 42"/>
                <a:gd name="T48" fmla="*/ 0 w 42"/>
                <a:gd name="T49" fmla="*/ 21 h 42"/>
                <a:gd name="T50" fmla="*/ 2 w 42"/>
                <a:gd name="T51" fmla="*/ 31 h 42"/>
                <a:gd name="T52" fmla="*/ 7 w 42"/>
                <a:gd name="T53" fmla="*/ 37 h 42"/>
                <a:gd name="T54" fmla="*/ 13 w 42"/>
                <a:gd name="T55" fmla="*/ 40 h 42"/>
                <a:gd name="T56" fmla="*/ 21 w 42"/>
                <a:gd name="T57" fmla="*/ 42 h 42"/>
                <a:gd name="T58" fmla="*/ 29 w 42"/>
                <a:gd name="T59" fmla="*/ 40 h 42"/>
                <a:gd name="T60" fmla="*/ 36 w 42"/>
                <a:gd name="T61" fmla="*/ 37 h 42"/>
                <a:gd name="T62" fmla="*/ 40 w 42"/>
                <a:gd name="T63" fmla="*/ 31 h 42"/>
                <a:gd name="T64" fmla="*/ 42 w 42"/>
                <a:gd name="T6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2">
                  <a:moveTo>
                    <a:pt x="42" y="21"/>
                  </a:moveTo>
                  <a:lnTo>
                    <a:pt x="42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8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9" y="40"/>
                  </a:lnTo>
                  <a:lnTo>
                    <a:pt x="32" y="38"/>
                  </a:lnTo>
                  <a:lnTo>
                    <a:pt x="36" y="37"/>
                  </a:lnTo>
                  <a:lnTo>
                    <a:pt x="38" y="35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2" y="6"/>
                  </a:lnTo>
                  <a:lnTo>
                    <a:pt x="29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9" y="6"/>
                  </a:lnTo>
                  <a:lnTo>
                    <a:pt x="7" y="8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9" y="40"/>
                  </a:lnTo>
                  <a:lnTo>
                    <a:pt x="32" y="38"/>
                  </a:lnTo>
                  <a:lnTo>
                    <a:pt x="36" y="37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FF7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66" name="Freeform 9241"/>
            <p:cNvSpPr>
              <a:spLocks/>
            </p:cNvSpPr>
            <p:nvPr/>
          </p:nvSpPr>
          <p:spPr bwMode="auto">
            <a:xfrm>
              <a:off x="2031" y="3110"/>
              <a:ext cx="42" cy="40"/>
            </a:xfrm>
            <a:custGeom>
              <a:avLst/>
              <a:gdLst>
                <a:gd name="T0" fmla="*/ 42 w 42"/>
                <a:gd name="T1" fmla="*/ 15 h 40"/>
                <a:gd name="T2" fmla="*/ 38 w 42"/>
                <a:gd name="T3" fmla="*/ 8 h 40"/>
                <a:gd name="T4" fmla="*/ 32 w 42"/>
                <a:gd name="T5" fmla="*/ 4 h 40"/>
                <a:gd name="T6" fmla="*/ 25 w 42"/>
                <a:gd name="T7" fmla="*/ 0 h 40"/>
                <a:gd name="T8" fmla="*/ 17 w 42"/>
                <a:gd name="T9" fmla="*/ 0 h 40"/>
                <a:gd name="T10" fmla="*/ 9 w 42"/>
                <a:gd name="T11" fmla="*/ 4 h 40"/>
                <a:gd name="T12" fmla="*/ 4 w 42"/>
                <a:gd name="T13" fmla="*/ 8 h 40"/>
                <a:gd name="T14" fmla="*/ 2 w 42"/>
                <a:gd name="T15" fmla="*/ 15 h 40"/>
                <a:gd name="T16" fmla="*/ 2 w 42"/>
                <a:gd name="T17" fmla="*/ 25 h 40"/>
                <a:gd name="T18" fmla="*/ 4 w 42"/>
                <a:gd name="T19" fmla="*/ 31 h 40"/>
                <a:gd name="T20" fmla="*/ 9 w 42"/>
                <a:gd name="T21" fmla="*/ 36 h 40"/>
                <a:gd name="T22" fmla="*/ 17 w 42"/>
                <a:gd name="T23" fmla="*/ 40 h 40"/>
                <a:gd name="T24" fmla="*/ 25 w 42"/>
                <a:gd name="T25" fmla="*/ 40 h 40"/>
                <a:gd name="T26" fmla="*/ 32 w 42"/>
                <a:gd name="T27" fmla="*/ 36 h 40"/>
                <a:gd name="T28" fmla="*/ 38 w 42"/>
                <a:gd name="T29" fmla="*/ 31 h 40"/>
                <a:gd name="T30" fmla="*/ 42 w 42"/>
                <a:gd name="T31" fmla="*/ 25 h 40"/>
                <a:gd name="T32" fmla="*/ 42 w 42"/>
                <a:gd name="T33" fmla="*/ 19 h 40"/>
                <a:gd name="T34" fmla="*/ 40 w 42"/>
                <a:gd name="T35" fmla="*/ 11 h 40"/>
                <a:gd name="T36" fmla="*/ 36 w 42"/>
                <a:gd name="T37" fmla="*/ 6 h 40"/>
                <a:gd name="T38" fmla="*/ 29 w 42"/>
                <a:gd name="T39" fmla="*/ 2 h 40"/>
                <a:gd name="T40" fmla="*/ 21 w 42"/>
                <a:gd name="T41" fmla="*/ 0 h 40"/>
                <a:gd name="T42" fmla="*/ 13 w 42"/>
                <a:gd name="T43" fmla="*/ 2 h 40"/>
                <a:gd name="T44" fmla="*/ 7 w 42"/>
                <a:gd name="T45" fmla="*/ 6 h 40"/>
                <a:gd name="T46" fmla="*/ 2 w 42"/>
                <a:gd name="T47" fmla="*/ 11 h 40"/>
                <a:gd name="T48" fmla="*/ 2 w 42"/>
                <a:gd name="T49" fmla="*/ 19 h 40"/>
                <a:gd name="T50" fmla="*/ 2 w 42"/>
                <a:gd name="T51" fmla="*/ 27 h 40"/>
                <a:gd name="T52" fmla="*/ 7 w 42"/>
                <a:gd name="T53" fmla="*/ 35 h 40"/>
                <a:gd name="T54" fmla="*/ 13 w 42"/>
                <a:gd name="T55" fmla="*/ 38 h 40"/>
                <a:gd name="T56" fmla="*/ 21 w 42"/>
                <a:gd name="T57" fmla="*/ 40 h 40"/>
                <a:gd name="T58" fmla="*/ 29 w 42"/>
                <a:gd name="T59" fmla="*/ 38 h 40"/>
                <a:gd name="T60" fmla="*/ 36 w 42"/>
                <a:gd name="T61" fmla="*/ 35 h 40"/>
                <a:gd name="T62" fmla="*/ 40 w 42"/>
                <a:gd name="T63" fmla="*/ 27 h 40"/>
                <a:gd name="T64" fmla="*/ 42 w 42"/>
                <a:gd name="T65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0">
                  <a:moveTo>
                    <a:pt x="42" y="19"/>
                  </a:moveTo>
                  <a:lnTo>
                    <a:pt x="42" y="15"/>
                  </a:lnTo>
                  <a:lnTo>
                    <a:pt x="40" y="11"/>
                  </a:lnTo>
                  <a:lnTo>
                    <a:pt x="38" y="8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8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2" y="29"/>
                  </a:lnTo>
                  <a:lnTo>
                    <a:pt x="4" y="31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17" y="40"/>
                  </a:lnTo>
                  <a:lnTo>
                    <a:pt x="21" y="40"/>
                  </a:lnTo>
                  <a:lnTo>
                    <a:pt x="25" y="40"/>
                  </a:lnTo>
                  <a:lnTo>
                    <a:pt x="29" y="38"/>
                  </a:lnTo>
                  <a:lnTo>
                    <a:pt x="32" y="36"/>
                  </a:lnTo>
                  <a:lnTo>
                    <a:pt x="36" y="35"/>
                  </a:lnTo>
                  <a:lnTo>
                    <a:pt x="38" y="31"/>
                  </a:lnTo>
                  <a:lnTo>
                    <a:pt x="40" y="29"/>
                  </a:lnTo>
                  <a:lnTo>
                    <a:pt x="42" y="25"/>
                  </a:lnTo>
                  <a:lnTo>
                    <a:pt x="42" y="19"/>
                  </a:lnTo>
                  <a:lnTo>
                    <a:pt x="42" y="19"/>
                  </a:lnTo>
                  <a:lnTo>
                    <a:pt x="40" y="15"/>
                  </a:lnTo>
                  <a:lnTo>
                    <a:pt x="40" y="11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17" y="40"/>
                  </a:lnTo>
                  <a:lnTo>
                    <a:pt x="21" y="40"/>
                  </a:lnTo>
                  <a:lnTo>
                    <a:pt x="25" y="40"/>
                  </a:lnTo>
                  <a:lnTo>
                    <a:pt x="29" y="38"/>
                  </a:lnTo>
                  <a:lnTo>
                    <a:pt x="32" y="36"/>
                  </a:lnTo>
                  <a:lnTo>
                    <a:pt x="36" y="35"/>
                  </a:lnTo>
                  <a:lnTo>
                    <a:pt x="38" y="31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2" y="19"/>
                  </a:lnTo>
                  <a:lnTo>
                    <a:pt x="42" y="19"/>
                  </a:lnTo>
                  <a:close/>
                </a:path>
              </a:pathLst>
            </a:custGeom>
            <a:solidFill>
              <a:srgbClr val="FF7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67" name="Freeform 9242"/>
            <p:cNvSpPr>
              <a:spLocks/>
            </p:cNvSpPr>
            <p:nvPr/>
          </p:nvSpPr>
          <p:spPr bwMode="auto">
            <a:xfrm>
              <a:off x="2033" y="3110"/>
              <a:ext cx="40" cy="40"/>
            </a:xfrm>
            <a:custGeom>
              <a:avLst/>
              <a:gdLst>
                <a:gd name="T0" fmla="*/ 38 w 40"/>
                <a:gd name="T1" fmla="*/ 15 h 40"/>
                <a:gd name="T2" fmla="*/ 36 w 40"/>
                <a:gd name="T3" fmla="*/ 10 h 40"/>
                <a:gd name="T4" fmla="*/ 30 w 40"/>
                <a:gd name="T5" fmla="*/ 4 h 40"/>
                <a:gd name="T6" fmla="*/ 23 w 40"/>
                <a:gd name="T7" fmla="*/ 0 h 40"/>
                <a:gd name="T8" fmla="*/ 15 w 40"/>
                <a:gd name="T9" fmla="*/ 0 h 40"/>
                <a:gd name="T10" fmla="*/ 7 w 40"/>
                <a:gd name="T11" fmla="*/ 4 h 40"/>
                <a:gd name="T12" fmla="*/ 2 w 40"/>
                <a:gd name="T13" fmla="*/ 10 h 40"/>
                <a:gd name="T14" fmla="*/ 0 w 40"/>
                <a:gd name="T15" fmla="*/ 15 h 40"/>
                <a:gd name="T16" fmla="*/ 0 w 40"/>
                <a:gd name="T17" fmla="*/ 25 h 40"/>
                <a:gd name="T18" fmla="*/ 2 w 40"/>
                <a:gd name="T19" fmla="*/ 31 h 40"/>
                <a:gd name="T20" fmla="*/ 7 w 40"/>
                <a:gd name="T21" fmla="*/ 36 h 40"/>
                <a:gd name="T22" fmla="*/ 15 w 40"/>
                <a:gd name="T23" fmla="*/ 40 h 40"/>
                <a:gd name="T24" fmla="*/ 23 w 40"/>
                <a:gd name="T25" fmla="*/ 40 h 40"/>
                <a:gd name="T26" fmla="*/ 30 w 40"/>
                <a:gd name="T27" fmla="*/ 36 h 40"/>
                <a:gd name="T28" fmla="*/ 36 w 40"/>
                <a:gd name="T29" fmla="*/ 31 h 40"/>
                <a:gd name="T30" fmla="*/ 38 w 40"/>
                <a:gd name="T31" fmla="*/ 25 h 40"/>
                <a:gd name="T32" fmla="*/ 38 w 40"/>
                <a:gd name="T33" fmla="*/ 19 h 40"/>
                <a:gd name="T34" fmla="*/ 38 w 40"/>
                <a:gd name="T35" fmla="*/ 11 h 40"/>
                <a:gd name="T36" fmla="*/ 32 w 40"/>
                <a:gd name="T37" fmla="*/ 6 h 40"/>
                <a:gd name="T38" fmla="*/ 27 w 40"/>
                <a:gd name="T39" fmla="*/ 2 h 40"/>
                <a:gd name="T40" fmla="*/ 19 w 40"/>
                <a:gd name="T41" fmla="*/ 0 h 40"/>
                <a:gd name="T42" fmla="*/ 11 w 40"/>
                <a:gd name="T43" fmla="*/ 2 h 40"/>
                <a:gd name="T44" fmla="*/ 5 w 40"/>
                <a:gd name="T45" fmla="*/ 6 h 40"/>
                <a:gd name="T46" fmla="*/ 2 w 40"/>
                <a:gd name="T47" fmla="*/ 11 h 40"/>
                <a:gd name="T48" fmla="*/ 0 w 40"/>
                <a:gd name="T49" fmla="*/ 19 h 40"/>
                <a:gd name="T50" fmla="*/ 2 w 40"/>
                <a:gd name="T51" fmla="*/ 27 h 40"/>
                <a:gd name="T52" fmla="*/ 5 w 40"/>
                <a:gd name="T53" fmla="*/ 35 h 40"/>
                <a:gd name="T54" fmla="*/ 11 w 40"/>
                <a:gd name="T55" fmla="*/ 38 h 40"/>
                <a:gd name="T56" fmla="*/ 19 w 40"/>
                <a:gd name="T57" fmla="*/ 40 h 40"/>
                <a:gd name="T58" fmla="*/ 27 w 40"/>
                <a:gd name="T59" fmla="*/ 38 h 40"/>
                <a:gd name="T60" fmla="*/ 32 w 40"/>
                <a:gd name="T61" fmla="*/ 35 h 40"/>
                <a:gd name="T62" fmla="*/ 38 w 40"/>
                <a:gd name="T63" fmla="*/ 27 h 40"/>
                <a:gd name="T64" fmla="*/ 38 w 40"/>
                <a:gd name="T65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40">
                  <a:moveTo>
                    <a:pt x="40" y="19"/>
                  </a:moveTo>
                  <a:lnTo>
                    <a:pt x="38" y="15"/>
                  </a:lnTo>
                  <a:lnTo>
                    <a:pt x="38" y="11"/>
                  </a:lnTo>
                  <a:lnTo>
                    <a:pt x="36" y="10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5" y="35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40"/>
                  </a:lnTo>
                  <a:lnTo>
                    <a:pt x="19" y="40"/>
                  </a:lnTo>
                  <a:lnTo>
                    <a:pt x="23" y="40"/>
                  </a:lnTo>
                  <a:lnTo>
                    <a:pt x="27" y="38"/>
                  </a:lnTo>
                  <a:lnTo>
                    <a:pt x="30" y="36"/>
                  </a:lnTo>
                  <a:lnTo>
                    <a:pt x="34" y="35"/>
                  </a:lnTo>
                  <a:lnTo>
                    <a:pt x="36" y="31"/>
                  </a:lnTo>
                  <a:lnTo>
                    <a:pt x="38" y="27"/>
                  </a:lnTo>
                  <a:lnTo>
                    <a:pt x="38" y="25"/>
                  </a:lnTo>
                  <a:lnTo>
                    <a:pt x="40" y="19"/>
                  </a:lnTo>
                  <a:lnTo>
                    <a:pt x="38" y="19"/>
                  </a:lnTo>
                  <a:lnTo>
                    <a:pt x="38" y="15"/>
                  </a:lnTo>
                  <a:lnTo>
                    <a:pt x="38" y="11"/>
                  </a:lnTo>
                  <a:lnTo>
                    <a:pt x="36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5" y="35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9" y="40"/>
                  </a:lnTo>
                  <a:lnTo>
                    <a:pt x="23" y="38"/>
                  </a:lnTo>
                  <a:lnTo>
                    <a:pt x="27" y="38"/>
                  </a:lnTo>
                  <a:lnTo>
                    <a:pt x="30" y="36"/>
                  </a:lnTo>
                  <a:lnTo>
                    <a:pt x="32" y="35"/>
                  </a:lnTo>
                  <a:lnTo>
                    <a:pt x="36" y="31"/>
                  </a:lnTo>
                  <a:lnTo>
                    <a:pt x="38" y="27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40" y="19"/>
                  </a:lnTo>
                  <a:close/>
                </a:path>
              </a:pathLst>
            </a:custGeom>
            <a:solidFill>
              <a:srgbClr val="FF7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68" name="Freeform 9243"/>
            <p:cNvSpPr>
              <a:spLocks/>
            </p:cNvSpPr>
            <p:nvPr/>
          </p:nvSpPr>
          <p:spPr bwMode="auto">
            <a:xfrm>
              <a:off x="2033" y="3110"/>
              <a:ext cx="38" cy="40"/>
            </a:xfrm>
            <a:custGeom>
              <a:avLst/>
              <a:gdLst>
                <a:gd name="T0" fmla="*/ 38 w 38"/>
                <a:gd name="T1" fmla="*/ 15 h 40"/>
                <a:gd name="T2" fmla="*/ 36 w 38"/>
                <a:gd name="T3" fmla="*/ 10 h 40"/>
                <a:gd name="T4" fmla="*/ 30 w 38"/>
                <a:gd name="T5" fmla="*/ 4 h 40"/>
                <a:gd name="T6" fmla="*/ 23 w 38"/>
                <a:gd name="T7" fmla="*/ 0 h 40"/>
                <a:gd name="T8" fmla="*/ 15 w 38"/>
                <a:gd name="T9" fmla="*/ 0 h 40"/>
                <a:gd name="T10" fmla="*/ 7 w 38"/>
                <a:gd name="T11" fmla="*/ 4 h 40"/>
                <a:gd name="T12" fmla="*/ 3 w 38"/>
                <a:gd name="T13" fmla="*/ 10 h 40"/>
                <a:gd name="T14" fmla="*/ 0 w 38"/>
                <a:gd name="T15" fmla="*/ 15 h 40"/>
                <a:gd name="T16" fmla="*/ 0 w 38"/>
                <a:gd name="T17" fmla="*/ 23 h 40"/>
                <a:gd name="T18" fmla="*/ 3 w 38"/>
                <a:gd name="T19" fmla="*/ 31 h 40"/>
                <a:gd name="T20" fmla="*/ 7 w 38"/>
                <a:gd name="T21" fmla="*/ 36 h 40"/>
                <a:gd name="T22" fmla="*/ 15 w 38"/>
                <a:gd name="T23" fmla="*/ 38 h 40"/>
                <a:gd name="T24" fmla="*/ 23 w 38"/>
                <a:gd name="T25" fmla="*/ 38 h 40"/>
                <a:gd name="T26" fmla="*/ 30 w 38"/>
                <a:gd name="T27" fmla="*/ 36 h 40"/>
                <a:gd name="T28" fmla="*/ 36 w 38"/>
                <a:gd name="T29" fmla="*/ 31 h 40"/>
                <a:gd name="T30" fmla="*/ 38 w 38"/>
                <a:gd name="T31" fmla="*/ 23 h 40"/>
                <a:gd name="T32" fmla="*/ 38 w 38"/>
                <a:gd name="T33" fmla="*/ 19 h 40"/>
                <a:gd name="T34" fmla="*/ 36 w 38"/>
                <a:gd name="T35" fmla="*/ 11 h 40"/>
                <a:gd name="T36" fmla="*/ 32 w 38"/>
                <a:gd name="T37" fmla="*/ 6 h 40"/>
                <a:gd name="T38" fmla="*/ 27 w 38"/>
                <a:gd name="T39" fmla="*/ 2 h 40"/>
                <a:gd name="T40" fmla="*/ 19 w 38"/>
                <a:gd name="T41" fmla="*/ 0 h 40"/>
                <a:gd name="T42" fmla="*/ 11 w 38"/>
                <a:gd name="T43" fmla="*/ 2 h 40"/>
                <a:gd name="T44" fmla="*/ 5 w 38"/>
                <a:gd name="T45" fmla="*/ 6 h 40"/>
                <a:gd name="T46" fmla="*/ 2 w 38"/>
                <a:gd name="T47" fmla="*/ 11 h 40"/>
                <a:gd name="T48" fmla="*/ 0 w 38"/>
                <a:gd name="T49" fmla="*/ 19 h 40"/>
                <a:gd name="T50" fmla="*/ 2 w 38"/>
                <a:gd name="T51" fmla="*/ 27 h 40"/>
                <a:gd name="T52" fmla="*/ 5 w 38"/>
                <a:gd name="T53" fmla="*/ 35 h 40"/>
                <a:gd name="T54" fmla="*/ 11 w 38"/>
                <a:gd name="T55" fmla="*/ 38 h 40"/>
                <a:gd name="T56" fmla="*/ 19 w 38"/>
                <a:gd name="T57" fmla="*/ 40 h 40"/>
                <a:gd name="T58" fmla="*/ 27 w 38"/>
                <a:gd name="T59" fmla="*/ 38 h 40"/>
                <a:gd name="T60" fmla="*/ 32 w 38"/>
                <a:gd name="T61" fmla="*/ 35 h 40"/>
                <a:gd name="T62" fmla="*/ 36 w 38"/>
                <a:gd name="T63" fmla="*/ 27 h 40"/>
                <a:gd name="T64" fmla="*/ 38 w 38"/>
                <a:gd name="T65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40">
                  <a:moveTo>
                    <a:pt x="38" y="19"/>
                  </a:moveTo>
                  <a:lnTo>
                    <a:pt x="38" y="15"/>
                  </a:lnTo>
                  <a:lnTo>
                    <a:pt x="38" y="11"/>
                  </a:lnTo>
                  <a:lnTo>
                    <a:pt x="36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5" y="35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9" y="40"/>
                  </a:lnTo>
                  <a:lnTo>
                    <a:pt x="23" y="38"/>
                  </a:lnTo>
                  <a:lnTo>
                    <a:pt x="27" y="38"/>
                  </a:lnTo>
                  <a:lnTo>
                    <a:pt x="30" y="36"/>
                  </a:lnTo>
                  <a:lnTo>
                    <a:pt x="32" y="35"/>
                  </a:lnTo>
                  <a:lnTo>
                    <a:pt x="36" y="31"/>
                  </a:lnTo>
                  <a:lnTo>
                    <a:pt x="38" y="27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5"/>
                  </a:lnTo>
                  <a:lnTo>
                    <a:pt x="36" y="11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5" y="35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9" y="40"/>
                  </a:lnTo>
                  <a:lnTo>
                    <a:pt x="23" y="38"/>
                  </a:lnTo>
                  <a:lnTo>
                    <a:pt x="27" y="38"/>
                  </a:lnTo>
                  <a:lnTo>
                    <a:pt x="30" y="36"/>
                  </a:lnTo>
                  <a:lnTo>
                    <a:pt x="32" y="35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FF7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69" name="Freeform 9244"/>
            <p:cNvSpPr>
              <a:spLocks/>
            </p:cNvSpPr>
            <p:nvPr/>
          </p:nvSpPr>
          <p:spPr bwMode="auto">
            <a:xfrm>
              <a:off x="2033" y="3110"/>
              <a:ext cx="38" cy="40"/>
            </a:xfrm>
            <a:custGeom>
              <a:avLst/>
              <a:gdLst>
                <a:gd name="T0" fmla="*/ 38 w 38"/>
                <a:gd name="T1" fmla="*/ 15 h 40"/>
                <a:gd name="T2" fmla="*/ 34 w 38"/>
                <a:gd name="T3" fmla="*/ 10 h 40"/>
                <a:gd name="T4" fmla="*/ 30 w 38"/>
                <a:gd name="T5" fmla="*/ 4 h 40"/>
                <a:gd name="T6" fmla="*/ 23 w 38"/>
                <a:gd name="T7" fmla="*/ 2 h 40"/>
                <a:gd name="T8" fmla="*/ 15 w 38"/>
                <a:gd name="T9" fmla="*/ 2 h 40"/>
                <a:gd name="T10" fmla="*/ 7 w 38"/>
                <a:gd name="T11" fmla="*/ 4 h 40"/>
                <a:gd name="T12" fmla="*/ 3 w 38"/>
                <a:gd name="T13" fmla="*/ 10 h 40"/>
                <a:gd name="T14" fmla="*/ 0 w 38"/>
                <a:gd name="T15" fmla="*/ 15 h 40"/>
                <a:gd name="T16" fmla="*/ 0 w 38"/>
                <a:gd name="T17" fmla="*/ 23 h 40"/>
                <a:gd name="T18" fmla="*/ 3 w 38"/>
                <a:gd name="T19" fmla="*/ 31 h 40"/>
                <a:gd name="T20" fmla="*/ 7 w 38"/>
                <a:gd name="T21" fmla="*/ 36 h 40"/>
                <a:gd name="T22" fmla="*/ 15 w 38"/>
                <a:gd name="T23" fmla="*/ 38 h 40"/>
                <a:gd name="T24" fmla="*/ 23 w 38"/>
                <a:gd name="T25" fmla="*/ 38 h 40"/>
                <a:gd name="T26" fmla="*/ 30 w 38"/>
                <a:gd name="T27" fmla="*/ 36 h 40"/>
                <a:gd name="T28" fmla="*/ 34 w 38"/>
                <a:gd name="T29" fmla="*/ 31 h 40"/>
                <a:gd name="T30" fmla="*/ 38 w 38"/>
                <a:gd name="T31" fmla="*/ 23 h 40"/>
                <a:gd name="T32" fmla="*/ 38 w 38"/>
                <a:gd name="T33" fmla="*/ 19 h 40"/>
                <a:gd name="T34" fmla="*/ 36 w 38"/>
                <a:gd name="T35" fmla="*/ 13 h 40"/>
                <a:gd name="T36" fmla="*/ 32 w 38"/>
                <a:gd name="T37" fmla="*/ 6 h 40"/>
                <a:gd name="T38" fmla="*/ 27 w 38"/>
                <a:gd name="T39" fmla="*/ 2 h 40"/>
                <a:gd name="T40" fmla="*/ 19 w 38"/>
                <a:gd name="T41" fmla="*/ 2 h 40"/>
                <a:gd name="T42" fmla="*/ 11 w 38"/>
                <a:gd name="T43" fmla="*/ 2 h 40"/>
                <a:gd name="T44" fmla="*/ 5 w 38"/>
                <a:gd name="T45" fmla="*/ 6 h 40"/>
                <a:gd name="T46" fmla="*/ 2 w 38"/>
                <a:gd name="T47" fmla="*/ 13 h 40"/>
                <a:gd name="T48" fmla="*/ 0 w 38"/>
                <a:gd name="T49" fmla="*/ 19 h 40"/>
                <a:gd name="T50" fmla="*/ 2 w 38"/>
                <a:gd name="T51" fmla="*/ 27 h 40"/>
                <a:gd name="T52" fmla="*/ 5 w 38"/>
                <a:gd name="T53" fmla="*/ 33 h 40"/>
                <a:gd name="T54" fmla="*/ 11 w 38"/>
                <a:gd name="T55" fmla="*/ 38 h 40"/>
                <a:gd name="T56" fmla="*/ 19 w 38"/>
                <a:gd name="T57" fmla="*/ 38 h 40"/>
                <a:gd name="T58" fmla="*/ 27 w 38"/>
                <a:gd name="T59" fmla="*/ 38 h 40"/>
                <a:gd name="T60" fmla="*/ 32 w 38"/>
                <a:gd name="T61" fmla="*/ 33 h 40"/>
                <a:gd name="T62" fmla="*/ 36 w 38"/>
                <a:gd name="T63" fmla="*/ 27 h 40"/>
                <a:gd name="T64" fmla="*/ 38 w 38"/>
                <a:gd name="T65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40">
                  <a:moveTo>
                    <a:pt x="38" y="19"/>
                  </a:moveTo>
                  <a:lnTo>
                    <a:pt x="38" y="15"/>
                  </a:lnTo>
                  <a:lnTo>
                    <a:pt x="36" y="11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5" y="35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9" y="40"/>
                  </a:lnTo>
                  <a:lnTo>
                    <a:pt x="23" y="38"/>
                  </a:lnTo>
                  <a:lnTo>
                    <a:pt x="27" y="38"/>
                  </a:lnTo>
                  <a:lnTo>
                    <a:pt x="30" y="36"/>
                  </a:lnTo>
                  <a:lnTo>
                    <a:pt x="32" y="35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5"/>
                  </a:lnTo>
                  <a:lnTo>
                    <a:pt x="36" y="13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9" y="38"/>
                  </a:lnTo>
                  <a:lnTo>
                    <a:pt x="23" y="38"/>
                  </a:lnTo>
                  <a:lnTo>
                    <a:pt x="27" y="38"/>
                  </a:lnTo>
                  <a:lnTo>
                    <a:pt x="30" y="36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FF7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70" name="Freeform 9245"/>
            <p:cNvSpPr>
              <a:spLocks/>
            </p:cNvSpPr>
            <p:nvPr/>
          </p:nvSpPr>
          <p:spPr bwMode="auto">
            <a:xfrm>
              <a:off x="2033" y="3112"/>
              <a:ext cx="38" cy="36"/>
            </a:xfrm>
            <a:custGeom>
              <a:avLst/>
              <a:gdLst>
                <a:gd name="T0" fmla="*/ 38 w 38"/>
                <a:gd name="T1" fmla="*/ 13 h 36"/>
                <a:gd name="T2" fmla="*/ 34 w 38"/>
                <a:gd name="T3" fmla="*/ 8 h 36"/>
                <a:gd name="T4" fmla="*/ 30 w 38"/>
                <a:gd name="T5" fmla="*/ 2 h 36"/>
                <a:gd name="T6" fmla="*/ 23 w 38"/>
                <a:gd name="T7" fmla="*/ 0 h 36"/>
                <a:gd name="T8" fmla="*/ 15 w 38"/>
                <a:gd name="T9" fmla="*/ 0 h 36"/>
                <a:gd name="T10" fmla="*/ 9 w 38"/>
                <a:gd name="T11" fmla="*/ 2 h 36"/>
                <a:gd name="T12" fmla="*/ 3 w 38"/>
                <a:gd name="T13" fmla="*/ 8 h 36"/>
                <a:gd name="T14" fmla="*/ 0 w 38"/>
                <a:gd name="T15" fmla="*/ 13 h 36"/>
                <a:gd name="T16" fmla="*/ 0 w 38"/>
                <a:gd name="T17" fmla="*/ 21 h 36"/>
                <a:gd name="T18" fmla="*/ 3 w 38"/>
                <a:gd name="T19" fmla="*/ 29 h 36"/>
                <a:gd name="T20" fmla="*/ 9 w 38"/>
                <a:gd name="T21" fmla="*/ 34 h 36"/>
                <a:gd name="T22" fmla="*/ 15 w 38"/>
                <a:gd name="T23" fmla="*/ 36 h 36"/>
                <a:gd name="T24" fmla="*/ 23 w 38"/>
                <a:gd name="T25" fmla="*/ 36 h 36"/>
                <a:gd name="T26" fmla="*/ 30 w 38"/>
                <a:gd name="T27" fmla="*/ 34 h 36"/>
                <a:gd name="T28" fmla="*/ 34 w 38"/>
                <a:gd name="T29" fmla="*/ 29 h 36"/>
                <a:gd name="T30" fmla="*/ 38 w 38"/>
                <a:gd name="T31" fmla="*/ 21 h 36"/>
                <a:gd name="T32" fmla="*/ 38 w 38"/>
                <a:gd name="T33" fmla="*/ 17 h 36"/>
                <a:gd name="T34" fmla="*/ 36 w 38"/>
                <a:gd name="T35" fmla="*/ 11 h 36"/>
                <a:gd name="T36" fmla="*/ 32 w 38"/>
                <a:gd name="T37" fmla="*/ 6 h 36"/>
                <a:gd name="T38" fmla="*/ 27 w 38"/>
                <a:gd name="T39" fmla="*/ 0 h 36"/>
                <a:gd name="T40" fmla="*/ 19 w 38"/>
                <a:gd name="T41" fmla="*/ 0 h 36"/>
                <a:gd name="T42" fmla="*/ 11 w 38"/>
                <a:gd name="T43" fmla="*/ 0 h 36"/>
                <a:gd name="T44" fmla="*/ 5 w 38"/>
                <a:gd name="T45" fmla="*/ 6 h 36"/>
                <a:gd name="T46" fmla="*/ 2 w 38"/>
                <a:gd name="T47" fmla="*/ 11 h 36"/>
                <a:gd name="T48" fmla="*/ 0 w 38"/>
                <a:gd name="T49" fmla="*/ 17 h 36"/>
                <a:gd name="T50" fmla="*/ 2 w 38"/>
                <a:gd name="T51" fmla="*/ 25 h 36"/>
                <a:gd name="T52" fmla="*/ 5 w 38"/>
                <a:gd name="T53" fmla="*/ 31 h 36"/>
                <a:gd name="T54" fmla="*/ 11 w 38"/>
                <a:gd name="T55" fmla="*/ 34 h 36"/>
                <a:gd name="T56" fmla="*/ 19 w 38"/>
                <a:gd name="T57" fmla="*/ 36 h 36"/>
                <a:gd name="T58" fmla="*/ 27 w 38"/>
                <a:gd name="T59" fmla="*/ 34 h 36"/>
                <a:gd name="T60" fmla="*/ 32 w 38"/>
                <a:gd name="T61" fmla="*/ 31 h 36"/>
                <a:gd name="T62" fmla="*/ 36 w 38"/>
                <a:gd name="T63" fmla="*/ 25 h 36"/>
                <a:gd name="T64" fmla="*/ 38 w 38"/>
                <a:gd name="T65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6">
                  <a:moveTo>
                    <a:pt x="38" y="17"/>
                  </a:moveTo>
                  <a:lnTo>
                    <a:pt x="38" y="13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3" y="8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9" y="34"/>
                  </a:lnTo>
                  <a:lnTo>
                    <a:pt x="11" y="36"/>
                  </a:lnTo>
                  <a:lnTo>
                    <a:pt x="15" y="36"/>
                  </a:lnTo>
                  <a:lnTo>
                    <a:pt x="19" y="36"/>
                  </a:lnTo>
                  <a:lnTo>
                    <a:pt x="23" y="36"/>
                  </a:lnTo>
                  <a:lnTo>
                    <a:pt x="27" y="36"/>
                  </a:lnTo>
                  <a:lnTo>
                    <a:pt x="30" y="34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8" y="21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8" y="13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5" y="6"/>
                  </a:lnTo>
                  <a:lnTo>
                    <a:pt x="3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1" y="34"/>
                  </a:lnTo>
                  <a:lnTo>
                    <a:pt x="15" y="36"/>
                  </a:lnTo>
                  <a:lnTo>
                    <a:pt x="19" y="36"/>
                  </a:lnTo>
                  <a:lnTo>
                    <a:pt x="23" y="36"/>
                  </a:lnTo>
                  <a:lnTo>
                    <a:pt x="27" y="34"/>
                  </a:lnTo>
                  <a:lnTo>
                    <a:pt x="30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8" y="21"/>
                  </a:lnTo>
                  <a:lnTo>
                    <a:pt x="38" y="17"/>
                  </a:lnTo>
                  <a:lnTo>
                    <a:pt x="38" y="17"/>
                  </a:lnTo>
                  <a:close/>
                </a:path>
              </a:pathLst>
            </a:custGeom>
            <a:solidFill>
              <a:srgbClr val="FF7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71" name="Freeform 9246"/>
            <p:cNvSpPr>
              <a:spLocks/>
            </p:cNvSpPr>
            <p:nvPr/>
          </p:nvSpPr>
          <p:spPr bwMode="auto">
            <a:xfrm>
              <a:off x="2033" y="3112"/>
              <a:ext cx="38" cy="36"/>
            </a:xfrm>
            <a:custGeom>
              <a:avLst/>
              <a:gdLst>
                <a:gd name="T0" fmla="*/ 38 w 38"/>
                <a:gd name="T1" fmla="*/ 13 h 36"/>
                <a:gd name="T2" fmla="*/ 34 w 38"/>
                <a:gd name="T3" fmla="*/ 8 h 36"/>
                <a:gd name="T4" fmla="*/ 30 w 38"/>
                <a:gd name="T5" fmla="*/ 2 h 36"/>
                <a:gd name="T6" fmla="*/ 23 w 38"/>
                <a:gd name="T7" fmla="*/ 0 h 36"/>
                <a:gd name="T8" fmla="*/ 15 w 38"/>
                <a:gd name="T9" fmla="*/ 0 h 36"/>
                <a:gd name="T10" fmla="*/ 9 w 38"/>
                <a:gd name="T11" fmla="*/ 2 h 36"/>
                <a:gd name="T12" fmla="*/ 3 w 38"/>
                <a:gd name="T13" fmla="*/ 8 h 36"/>
                <a:gd name="T14" fmla="*/ 2 w 38"/>
                <a:gd name="T15" fmla="*/ 13 h 36"/>
                <a:gd name="T16" fmla="*/ 2 w 38"/>
                <a:gd name="T17" fmla="*/ 21 h 36"/>
                <a:gd name="T18" fmla="*/ 3 w 38"/>
                <a:gd name="T19" fmla="*/ 29 h 36"/>
                <a:gd name="T20" fmla="*/ 9 w 38"/>
                <a:gd name="T21" fmla="*/ 33 h 36"/>
                <a:gd name="T22" fmla="*/ 15 w 38"/>
                <a:gd name="T23" fmla="*/ 36 h 36"/>
                <a:gd name="T24" fmla="*/ 23 w 38"/>
                <a:gd name="T25" fmla="*/ 36 h 36"/>
                <a:gd name="T26" fmla="*/ 30 w 38"/>
                <a:gd name="T27" fmla="*/ 33 h 36"/>
                <a:gd name="T28" fmla="*/ 34 w 38"/>
                <a:gd name="T29" fmla="*/ 29 h 36"/>
                <a:gd name="T30" fmla="*/ 38 w 38"/>
                <a:gd name="T31" fmla="*/ 21 h 36"/>
                <a:gd name="T32" fmla="*/ 38 w 38"/>
                <a:gd name="T33" fmla="*/ 17 h 36"/>
                <a:gd name="T34" fmla="*/ 36 w 38"/>
                <a:gd name="T35" fmla="*/ 11 h 36"/>
                <a:gd name="T36" fmla="*/ 32 w 38"/>
                <a:gd name="T37" fmla="*/ 6 h 36"/>
                <a:gd name="T38" fmla="*/ 27 w 38"/>
                <a:gd name="T39" fmla="*/ 2 h 36"/>
                <a:gd name="T40" fmla="*/ 19 w 38"/>
                <a:gd name="T41" fmla="*/ 0 h 36"/>
                <a:gd name="T42" fmla="*/ 11 w 38"/>
                <a:gd name="T43" fmla="*/ 2 h 36"/>
                <a:gd name="T44" fmla="*/ 5 w 38"/>
                <a:gd name="T45" fmla="*/ 6 h 36"/>
                <a:gd name="T46" fmla="*/ 2 w 38"/>
                <a:gd name="T47" fmla="*/ 11 h 36"/>
                <a:gd name="T48" fmla="*/ 2 w 38"/>
                <a:gd name="T49" fmla="*/ 17 h 36"/>
                <a:gd name="T50" fmla="*/ 2 w 38"/>
                <a:gd name="T51" fmla="*/ 25 h 36"/>
                <a:gd name="T52" fmla="*/ 5 w 38"/>
                <a:gd name="T53" fmla="*/ 31 h 36"/>
                <a:gd name="T54" fmla="*/ 11 w 38"/>
                <a:gd name="T55" fmla="*/ 34 h 36"/>
                <a:gd name="T56" fmla="*/ 19 w 38"/>
                <a:gd name="T57" fmla="*/ 36 h 36"/>
                <a:gd name="T58" fmla="*/ 27 w 38"/>
                <a:gd name="T59" fmla="*/ 34 h 36"/>
                <a:gd name="T60" fmla="*/ 32 w 38"/>
                <a:gd name="T61" fmla="*/ 31 h 36"/>
                <a:gd name="T62" fmla="*/ 36 w 38"/>
                <a:gd name="T63" fmla="*/ 25 h 36"/>
                <a:gd name="T64" fmla="*/ 38 w 38"/>
                <a:gd name="T65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6">
                  <a:moveTo>
                    <a:pt x="38" y="17"/>
                  </a:moveTo>
                  <a:lnTo>
                    <a:pt x="38" y="13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5" y="6"/>
                  </a:lnTo>
                  <a:lnTo>
                    <a:pt x="3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1" y="34"/>
                  </a:lnTo>
                  <a:lnTo>
                    <a:pt x="15" y="36"/>
                  </a:lnTo>
                  <a:lnTo>
                    <a:pt x="19" y="36"/>
                  </a:lnTo>
                  <a:lnTo>
                    <a:pt x="23" y="36"/>
                  </a:lnTo>
                  <a:lnTo>
                    <a:pt x="27" y="34"/>
                  </a:lnTo>
                  <a:lnTo>
                    <a:pt x="30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8" y="21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1" y="34"/>
                  </a:lnTo>
                  <a:lnTo>
                    <a:pt x="15" y="36"/>
                  </a:lnTo>
                  <a:lnTo>
                    <a:pt x="19" y="36"/>
                  </a:lnTo>
                  <a:lnTo>
                    <a:pt x="23" y="36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8" y="17"/>
                  </a:lnTo>
                  <a:lnTo>
                    <a:pt x="38" y="17"/>
                  </a:lnTo>
                  <a:close/>
                </a:path>
              </a:pathLst>
            </a:custGeom>
            <a:solidFill>
              <a:srgbClr val="FF7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72" name="Freeform 9247"/>
            <p:cNvSpPr>
              <a:spLocks/>
            </p:cNvSpPr>
            <p:nvPr/>
          </p:nvSpPr>
          <p:spPr bwMode="auto">
            <a:xfrm>
              <a:off x="2035" y="3112"/>
              <a:ext cx="36" cy="36"/>
            </a:xfrm>
            <a:custGeom>
              <a:avLst/>
              <a:gdLst>
                <a:gd name="T0" fmla="*/ 34 w 36"/>
                <a:gd name="T1" fmla="*/ 13 h 36"/>
                <a:gd name="T2" fmla="*/ 32 w 36"/>
                <a:gd name="T3" fmla="*/ 8 h 36"/>
                <a:gd name="T4" fmla="*/ 26 w 36"/>
                <a:gd name="T5" fmla="*/ 4 h 36"/>
                <a:gd name="T6" fmla="*/ 21 w 36"/>
                <a:gd name="T7" fmla="*/ 0 h 36"/>
                <a:gd name="T8" fmla="*/ 13 w 36"/>
                <a:gd name="T9" fmla="*/ 0 h 36"/>
                <a:gd name="T10" fmla="*/ 7 w 36"/>
                <a:gd name="T11" fmla="*/ 4 h 36"/>
                <a:gd name="T12" fmla="*/ 1 w 36"/>
                <a:gd name="T13" fmla="*/ 8 h 36"/>
                <a:gd name="T14" fmla="*/ 0 w 36"/>
                <a:gd name="T15" fmla="*/ 13 h 36"/>
                <a:gd name="T16" fmla="*/ 0 w 36"/>
                <a:gd name="T17" fmla="*/ 21 h 36"/>
                <a:gd name="T18" fmla="*/ 1 w 36"/>
                <a:gd name="T19" fmla="*/ 29 h 36"/>
                <a:gd name="T20" fmla="*/ 7 w 36"/>
                <a:gd name="T21" fmla="*/ 33 h 36"/>
                <a:gd name="T22" fmla="*/ 13 w 36"/>
                <a:gd name="T23" fmla="*/ 36 h 36"/>
                <a:gd name="T24" fmla="*/ 21 w 36"/>
                <a:gd name="T25" fmla="*/ 36 h 36"/>
                <a:gd name="T26" fmla="*/ 26 w 36"/>
                <a:gd name="T27" fmla="*/ 33 h 36"/>
                <a:gd name="T28" fmla="*/ 32 w 36"/>
                <a:gd name="T29" fmla="*/ 29 h 36"/>
                <a:gd name="T30" fmla="*/ 34 w 36"/>
                <a:gd name="T31" fmla="*/ 21 h 36"/>
                <a:gd name="T32" fmla="*/ 34 w 36"/>
                <a:gd name="T33" fmla="*/ 17 h 36"/>
                <a:gd name="T34" fmla="*/ 34 w 36"/>
                <a:gd name="T35" fmla="*/ 11 h 36"/>
                <a:gd name="T36" fmla="*/ 30 w 36"/>
                <a:gd name="T37" fmla="*/ 6 h 36"/>
                <a:gd name="T38" fmla="*/ 25 w 36"/>
                <a:gd name="T39" fmla="*/ 2 h 36"/>
                <a:gd name="T40" fmla="*/ 17 w 36"/>
                <a:gd name="T41" fmla="*/ 0 h 36"/>
                <a:gd name="T42" fmla="*/ 9 w 36"/>
                <a:gd name="T43" fmla="*/ 2 h 36"/>
                <a:gd name="T44" fmla="*/ 5 w 36"/>
                <a:gd name="T45" fmla="*/ 6 h 36"/>
                <a:gd name="T46" fmla="*/ 1 w 36"/>
                <a:gd name="T47" fmla="*/ 11 h 36"/>
                <a:gd name="T48" fmla="*/ 0 w 36"/>
                <a:gd name="T49" fmla="*/ 17 h 36"/>
                <a:gd name="T50" fmla="*/ 1 w 36"/>
                <a:gd name="T51" fmla="*/ 25 h 36"/>
                <a:gd name="T52" fmla="*/ 5 w 36"/>
                <a:gd name="T53" fmla="*/ 31 h 36"/>
                <a:gd name="T54" fmla="*/ 9 w 36"/>
                <a:gd name="T55" fmla="*/ 34 h 36"/>
                <a:gd name="T56" fmla="*/ 17 w 36"/>
                <a:gd name="T57" fmla="*/ 36 h 36"/>
                <a:gd name="T58" fmla="*/ 25 w 36"/>
                <a:gd name="T59" fmla="*/ 34 h 36"/>
                <a:gd name="T60" fmla="*/ 30 w 36"/>
                <a:gd name="T61" fmla="*/ 31 h 36"/>
                <a:gd name="T62" fmla="*/ 34 w 36"/>
                <a:gd name="T63" fmla="*/ 25 h 36"/>
                <a:gd name="T64" fmla="*/ 34 w 36"/>
                <a:gd name="T65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" h="36">
                  <a:moveTo>
                    <a:pt x="36" y="17"/>
                  </a:moveTo>
                  <a:lnTo>
                    <a:pt x="34" y="13"/>
                  </a:lnTo>
                  <a:lnTo>
                    <a:pt x="34" y="11"/>
                  </a:lnTo>
                  <a:lnTo>
                    <a:pt x="32" y="8"/>
                  </a:lnTo>
                  <a:lnTo>
                    <a:pt x="30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3" y="6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3" y="31"/>
                  </a:lnTo>
                  <a:lnTo>
                    <a:pt x="7" y="33"/>
                  </a:lnTo>
                  <a:lnTo>
                    <a:pt x="9" y="34"/>
                  </a:lnTo>
                  <a:lnTo>
                    <a:pt x="13" y="36"/>
                  </a:lnTo>
                  <a:lnTo>
                    <a:pt x="17" y="36"/>
                  </a:lnTo>
                  <a:lnTo>
                    <a:pt x="21" y="36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30" y="31"/>
                  </a:lnTo>
                  <a:lnTo>
                    <a:pt x="32" y="29"/>
                  </a:lnTo>
                  <a:lnTo>
                    <a:pt x="34" y="25"/>
                  </a:lnTo>
                  <a:lnTo>
                    <a:pt x="34" y="21"/>
                  </a:lnTo>
                  <a:lnTo>
                    <a:pt x="36" y="17"/>
                  </a:lnTo>
                  <a:lnTo>
                    <a:pt x="34" y="17"/>
                  </a:lnTo>
                  <a:lnTo>
                    <a:pt x="34" y="15"/>
                  </a:lnTo>
                  <a:lnTo>
                    <a:pt x="34" y="11"/>
                  </a:lnTo>
                  <a:lnTo>
                    <a:pt x="32" y="8"/>
                  </a:lnTo>
                  <a:lnTo>
                    <a:pt x="30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1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9" y="34"/>
                  </a:lnTo>
                  <a:lnTo>
                    <a:pt x="13" y="34"/>
                  </a:lnTo>
                  <a:lnTo>
                    <a:pt x="17" y="36"/>
                  </a:lnTo>
                  <a:lnTo>
                    <a:pt x="21" y="34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30" y="31"/>
                  </a:lnTo>
                  <a:lnTo>
                    <a:pt x="32" y="29"/>
                  </a:lnTo>
                  <a:lnTo>
                    <a:pt x="34" y="25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FF7E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73" name="Freeform 9248"/>
            <p:cNvSpPr>
              <a:spLocks/>
            </p:cNvSpPr>
            <p:nvPr/>
          </p:nvSpPr>
          <p:spPr bwMode="auto">
            <a:xfrm>
              <a:off x="2035" y="3112"/>
              <a:ext cx="34" cy="36"/>
            </a:xfrm>
            <a:custGeom>
              <a:avLst/>
              <a:gdLst>
                <a:gd name="T0" fmla="*/ 34 w 34"/>
                <a:gd name="T1" fmla="*/ 15 h 36"/>
                <a:gd name="T2" fmla="*/ 32 w 34"/>
                <a:gd name="T3" fmla="*/ 8 h 36"/>
                <a:gd name="T4" fmla="*/ 26 w 34"/>
                <a:gd name="T5" fmla="*/ 4 h 36"/>
                <a:gd name="T6" fmla="*/ 21 w 34"/>
                <a:gd name="T7" fmla="*/ 0 h 36"/>
                <a:gd name="T8" fmla="*/ 13 w 34"/>
                <a:gd name="T9" fmla="*/ 0 h 36"/>
                <a:gd name="T10" fmla="*/ 7 w 34"/>
                <a:gd name="T11" fmla="*/ 4 h 36"/>
                <a:gd name="T12" fmla="*/ 1 w 34"/>
                <a:gd name="T13" fmla="*/ 8 h 36"/>
                <a:gd name="T14" fmla="*/ 0 w 34"/>
                <a:gd name="T15" fmla="*/ 15 h 36"/>
                <a:gd name="T16" fmla="*/ 0 w 34"/>
                <a:gd name="T17" fmla="*/ 21 h 36"/>
                <a:gd name="T18" fmla="*/ 1 w 34"/>
                <a:gd name="T19" fmla="*/ 29 h 36"/>
                <a:gd name="T20" fmla="*/ 7 w 34"/>
                <a:gd name="T21" fmla="*/ 33 h 36"/>
                <a:gd name="T22" fmla="*/ 13 w 34"/>
                <a:gd name="T23" fmla="*/ 34 h 36"/>
                <a:gd name="T24" fmla="*/ 21 w 34"/>
                <a:gd name="T25" fmla="*/ 34 h 36"/>
                <a:gd name="T26" fmla="*/ 26 w 34"/>
                <a:gd name="T27" fmla="*/ 33 h 36"/>
                <a:gd name="T28" fmla="*/ 32 w 34"/>
                <a:gd name="T29" fmla="*/ 29 h 36"/>
                <a:gd name="T30" fmla="*/ 34 w 34"/>
                <a:gd name="T31" fmla="*/ 21 h 36"/>
                <a:gd name="T32" fmla="*/ 34 w 34"/>
                <a:gd name="T33" fmla="*/ 17 h 36"/>
                <a:gd name="T34" fmla="*/ 32 w 34"/>
                <a:gd name="T35" fmla="*/ 11 h 36"/>
                <a:gd name="T36" fmla="*/ 30 w 34"/>
                <a:gd name="T37" fmla="*/ 6 h 36"/>
                <a:gd name="T38" fmla="*/ 25 w 34"/>
                <a:gd name="T39" fmla="*/ 2 h 36"/>
                <a:gd name="T40" fmla="*/ 17 w 34"/>
                <a:gd name="T41" fmla="*/ 0 h 36"/>
                <a:gd name="T42" fmla="*/ 11 w 34"/>
                <a:gd name="T43" fmla="*/ 2 h 36"/>
                <a:gd name="T44" fmla="*/ 5 w 34"/>
                <a:gd name="T45" fmla="*/ 6 h 36"/>
                <a:gd name="T46" fmla="*/ 1 w 34"/>
                <a:gd name="T47" fmla="*/ 11 h 36"/>
                <a:gd name="T48" fmla="*/ 0 w 34"/>
                <a:gd name="T49" fmla="*/ 17 h 36"/>
                <a:gd name="T50" fmla="*/ 1 w 34"/>
                <a:gd name="T51" fmla="*/ 25 h 36"/>
                <a:gd name="T52" fmla="*/ 5 w 34"/>
                <a:gd name="T53" fmla="*/ 31 h 36"/>
                <a:gd name="T54" fmla="*/ 11 w 34"/>
                <a:gd name="T55" fmla="*/ 34 h 36"/>
                <a:gd name="T56" fmla="*/ 17 w 34"/>
                <a:gd name="T57" fmla="*/ 34 h 36"/>
                <a:gd name="T58" fmla="*/ 25 w 34"/>
                <a:gd name="T59" fmla="*/ 34 h 36"/>
                <a:gd name="T60" fmla="*/ 30 w 34"/>
                <a:gd name="T61" fmla="*/ 31 h 36"/>
                <a:gd name="T62" fmla="*/ 32 w 34"/>
                <a:gd name="T63" fmla="*/ 25 h 36"/>
                <a:gd name="T64" fmla="*/ 34 w 34"/>
                <a:gd name="T65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36">
                  <a:moveTo>
                    <a:pt x="34" y="17"/>
                  </a:moveTo>
                  <a:lnTo>
                    <a:pt x="34" y="15"/>
                  </a:lnTo>
                  <a:lnTo>
                    <a:pt x="34" y="11"/>
                  </a:lnTo>
                  <a:lnTo>
                    <a:pt x="32" y="8"/>
                  </a:lnTo>
                  <a:lnTo>
                    <a:pt x="30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1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9" y="34"/>
                  </a:lnTo>
                  <a:lnTo>
                    <a:pt x="13" y="34"/>
                  </a:lnTo>
                  <a:lnTo>
                    <a:pt x="17" y="36"/>
                  </a:lnTo>
                  <a:lnTo>
                    <a:pt x="21" y="34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30" y="31"/>
                  </a:lnTo>
                  <a:lnTo>
                    <a:pt x="32" y="29"/>
                  </a:lnTo>
                  <a:lnTo>
                    <a:pt x="34" y="25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5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0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3" y="27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21" y="34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30" y="31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FF7E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74" name="Freeform 9249"/>
            <p:cNvSpPr>
              <a:spLocks/>
            </p:cNvSpPr>
            <p:nvPr/>
          </p:nvSpPr>
          <p:spPr bwMode="auto">
            <a:xfrm>
              <a:off x="2035" y="3112"/>
              <a:ext cx="34" cy="34"/>
            </a:xfrm>
            <a:custGeom>
              <a:avLst/>
              <a:gdLst>
                <a:gd name="T0" fmla="*/ 34 w 34"/>
                <a:gd name="T1" fmla="*/ 15 h 34"/>
                <a:gd name="T2" fmla="*/ 32 w 34"/>
                <a:gd name="T3" fmla="*/ 8 h 34"/>
                <a:gd name="T4" fmla="*/ 26 w 34"/>
                <a:gd name="T5" fmla="*/ 4 h 34"/>
                <a:gd name="T6" fmla="*/ 21 w 34"/>
                <a:gd name="T7" fmla="*/ 2 h 34"/>
                <a:gd name="T8" fmla="*/ 13 w 34"/>
                <a:gd name="T9" fmla="*/ 2 h 34"/>
                <a:gd name="T10" fmla="*/ 7 w 34"/>
                <a:gd name="T11" fmla="*/ 4 h 34"/>
                <a:gd name="T12" fmla="*/ 3 w 34"/>
                <a:gd name="T13" fmla="*/ 8 h 34"/>
                <a:gd name="T14" fmla="*/ 0 w 34"/>
                <a:gd name="T15" fmla="*/ 15 h 34"/>
                <a:gd name="T16" fmla="*/ 0 w 34"/>
                <a:gd name="T17" fmla="*/ 21 h 34"/>
                <a:gd name="T18" fmla="*/ 3 w 34"/>
                <a:gd name="T19" fmla="*/ 27 h 34"/>
                <a:gd name="T20" fmla="*/ 7 w 34"/>
                <a:gd name="T21" fmla="*/ 33 h 34"/>
                <a:gd name="T22" fmla="*/ 13 w 34"/>
                <a:gd name="T23" fmla="*/ 34 h 34"/>
                <a:gd name="T24" fmla="*/ 21 w 34"/>
                <a:gd name="T25" fmla="*/ 34 h 34"/>
                <a:gd name="T26" fmla="*/ 26 w 34"/>
                <a:gd name="T27" fmla="*/ 33 h 34"/>
                <a:gd name="T28" fmla="*/ 32 w 34"/>
                <a:gd name="T29" fmla="*/ 27 h 34"/>
                <a:gd name="T30" fmla="*/ 34 w 34"/>
                <a:gd name="T31" fmla="*/ 21 h 34"/>
                <a:gd name="T32" fmla="*/ 34 w 34"/>
                <a:gd name="T33" fmla="*/ 17 h 34"/>
                <a:gd name="T34" fmla="*/ 32 w 34"/>
                <a:gd name="T35" fmla="*/ 11 h 34"/>
                <a:gd name="T36" fmla="*/ 28 w 34"/>
                <a:gd name="T37" fmla="*/ 6 h 34"/>
                <a:gd name="T38" fmla="*/ 25 w 34"/>
                <a:gd name="T39" fmla="*/ 2 h 34"/>
                <a:gd name="T40" fmla="*/ 17 w 34"/>
                <a:gd name="T41" fmla="*/ 2 h 34"/>
                <a:gd name="T42" fmla="*/ 11 w 34"/>
                <a:gd name="T43" fmla="*/ 2 h 34"/>
                <a:gd name="T44" fmla="*/ 5 w 34"/>
                <a:gd name="T45" fmla="*/ 6 h 34"/>
                <a:gd name="T46" fmla="*/ 1 w 34"/>
                <a:gd name="T47" fmla="*/ 11 h 34"/>
                <a:gd name="T48" fmla="*/ 0 w 34"/>
                <a:gd name="T49" fmla="*/ 17 h 34"/>
                <a:gd name="T50" fmla="*/ 1 w 34"/>
                <a:gd name="T51" fmla="*/ 25 h 34"/>
                <a:gd name="T52" fmla="*/ 5 w 34"/>
                <a:gd name="T53" fmla="*/ 31 h 34"/>
                <a:gd name="T54" fmla="*/ 11 w 34"/>
                <a:gd name="T55" fmla="*/ 34 h 34"/>
                <a:gd name="T56" fmla="*/ 17 w 34"/>
                <a:gd name="T57" fmla="*/ 34 h 34"/>
                <a:gd name="T58" fmla="*/ 25 w 34"/>
                <a:gd name="T59" fmla="*/ 34 h 34"/>
                <a:gd name="T60" fmla="*/ 28 w 34"/>
                <a:gd name="T61" fmla="*/ 31 h 34"/>
                <a:gd name="T62" fmla="*/ 32 w 34"/>
                <a:gd name="T63" fmla="*/ 25 h 34"/>
                <a:gd name="T64" fmla="*/ 34 w 34"/>
                <a:gd name="T65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34">
                  <a:moveTo>
                    <a:pt x="34" y="17"/>
                  </a:moveTo>
                  <a:lnTo>
                    <a:pt x="34" y="15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0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3" y="27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21" y="34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30" y="31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5"/>
                  </a:lnTo>
                  <a:lnTo>
                    <a:pt x="32" y="11"/>
                  </a:lnTo>
                  <a:lnTo>
                    <a:pt x="30" y="8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3" y="27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21" y="34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28" y="31"/>
                  </a:lnTo>
                  <a:lnTo>
                    <a:pt x="30" y="27"/>
                  </a:lnTo>
                  <a:lnTo>
                    <a:pt x="32" y="25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FF7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75" name="Freeform 9250"/>
            <p:cNvSpPr>
              <a:spLocks/>
            </p:cNvSpPr>
            <p:nvPr/>
          </p:nvSpPr>
          <p:spPr bwMode="auto">
            <a:xfrm>
              <a:off x="2035" y="3114"/>
              <a:ext cx="34" cy="32"/>
            </a:xfrm>
            <a:custGeom>
              <a:avLst/>
              <a:gdLst>
                <a:gd name="T0" fmla="*/ 34 w 34"/>
                <a:gd name="T1" fmla="*/ 13 h 32"/>
                <a:gd name="T2" fmla="*/ 30 w 34"/>
                <a:gd name="T3" fmla="*/ 6 h 32"/>
                <a:gd name="T4" fmla="*/ 26 w 34"/>
                <a:gd name="T5" fmla="*/ 2 h 32"/>
                <a:gd name="T6" fmla="*/ 21 w 34"/>
                <a:gd name="T7" fmla="*/ 0 h 32"/>
                <a:gd name="T8" fmla="*/ 13 w 34"/>
                <a:gd name="T9" fmla="*/ 0 h 32"/>
                <a:gd name="T10" fmla="*/ 7 w 34"/>
                <a:gd name="T11" fmla="*/ 2 h 32"/>
                <a:gd name="T12" fmla="*/ 3 w 34"/>
                <a:gd name="T13" fmla="*/ 6 h 32"/>
                <a:gd name="T14" fmla="*/ 0 w 34"/>
                <a:gd name="T15" fmla="*/ 13 h 32"/>
                <a:gd name="T16" fmla="*/ 0 w 34"/>
                <a:gd name="T17" fmla="*/ 19 h 32"/>
                <a:gd name="T18" fmla="*/ 3 w 34"/>
                <a:gd name="T19" fmla="*/ 25 h 32"/>
                <a:gd name="T20" fmla="*/ 7 w 34"/>
                <a:gd name="T21" fmla="*/ 31 h 32"/>
                <a:gd name="T22" fmla="*/ 13 w 34"/>
                <a:gd name="T23" fmla="*/ 32 h 32"/>
                <a:gd name="T24" fmla="*/ 21 w 34"/>
                <a:gd name="T25" fmla="*/ 32 h 32"/>
                <a:gd name="T26" fmla="*/ 26 w 34"/>
                <a:gd name="T27" fmla="*/ 31 h 32"/>
                <a:gd name="T28" fmla="*/ 30 w 34"/>
                <a:gd name="T29" fmla="*/ 25 h 32"/>
                <a:gd name="T30" fmla="*/ 34 w 34"/>
                <a:gd name="T31" fmla="*/ 19 h 32"/>
                <a:gd name="T32" fmla="*/ 34 w 34"/>
                <a:gd name="T33" fmla="*/ 15 h 32"/>
                <a:gd name="T34" fmla="*/ 32 w 34"/>
                <a:gd name="T35" fmla="*/ 9 h 32"/>
                <a:gd name="T36" fmla="*/ 28 w 34"/>
                <a:gd name="T37" fmla="*/ 4 h 32"/>
                <a:gd name="T38" fmla="*/ 23 w 34"/>
                <a:gd name="T39" fmla="*/ 0 h 32"/>
                <a:gd name="T40" fmla="*/ 17 w 34"/>
                <a:gd name="T41" fmla="*/ 0 h 32"/>
                <a:gd name="T42" fmla="*/ 11 w 34"/>
                <a:gd name="T43" fmla="*/ 0 h 32"/>
                <a:gd name="T44" fmla="*/ 5 w 34"/>
                <a:gd name="T45" fmla="*/ 4 h 32"/>
                <a:gd name="T46" fmla="*/ 1 w 34"/>
                <a:gd name="T47" fmla="*/ 9 h 32"/>
                <a:gd name="T48" fmla="*/ 0 w 34"/>
                <a:gd name="T49" fmla="*/ 15 h 32"/>
                <a:gd name="T50" fmla="*/ 1 w 34"/>
                <a:gd name="T51" fmla="*/ 23 h 32"/>
                <a:gd name="T52" fmla="*/ 5 w 34"/>
                <a:gd name="T53" fmla="*/ 29 h 32"/>
                <a:gd name="T54" fmla="*/ 11 w 34"/>
                <a:gd name="T55" fmla="*/ 31 h 32"/>
                <a:gd name="T56" fmla="*/ 17 w 34"/>
                <a:gd name="T57" fmla="*/ 32 h 32"/>
                <a:gd name="T58" fmla="*/ 23 w 34"/>
                <a:gd name="T59" fmla="*/ 31 h 32"/>
                <a:gd name="T60" fmla="*/ 28 w 34"/>
                <a:gd name="T61" fmla="*/ 29 h 32"/>
                <a:gd name="T62" fmla="*/ 32 w 34"/>
                <a:gd name="T63" fmla="*/ 23 h 32"/>
                <a:gd name="T64" fmla="*/ 34 w 34"/>
                <a:gd name="T65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32">
                  <a:moveTo>
                    <a:pt x="34" y="15"/>
                  </a:moveTo>
                  <a:lnTo>
                    <a:pt x="34" y="13"/>
                  </a:lnTo>
                  <a:lnTo>
                    <a:pt x="32" y="9"/>
                  </a:lnTo>
                  <a:lnTo>
                    <a:pt x="30" y="6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1" y="23"/>
                  </a:lnTo>
                  <a:lnTo>
                    <a:pt x="3" y="25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7" y="32"/>
                  </a:lnTo>
                  <a:lnTo>
                    <a:pt x="21" y="32"/>
                  </a:lnTo>
                  <a:lnTo>
                    <a:pt x="25" y="32"/>
                  </a:lnTo>
                  <a:lnTo>
                    <a:pt x="26" y="31"/>
                  </a:lnTo>
                  <a:lnTo>
                    <a:pt x="28" y="29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4" y="19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2" y="9"/>
                  </a:lnTo>
                  <a:lnTo>
                    <a:pt x="30" y="7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3" y="25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3" y="32"/>
                  </a:lnTo>
                  <a:lnTo>
                    <a:pt x="17" y="32"/>
                  </a:lnTo>
                  <a:lnTo>
                    <a:pt x="21" y="32"/>
                  </a:lnTo>
                  <a:lnTo>
                    <a:pt x="23" y="31"/>
                  </a:lnTo>
                  <a:lnTo>
                    <a:pt x="26" y="31"/>
                  </a:lnTo>
                  <a:lnTo>
                    <a:pt x="28" y="29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4" y="19"/>
                  </a:lnTo>
                  <a:lnTo>
                    <a:pt x="34" y="15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FF7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76" name="Freeform 9251"/>
            <p:cNvSpPr>
              <a:spLocks/>
            </p:cNvSpPr>
            <p:nvPr/>
          </p:nvSpPr>
          <p:spPr bwMode="auto">
            <a:xfrm>
              <a:off x="2035" y="3114"/>
              <a:ext cx="34" cy="32"/>
            </a:xfrm>
            <a:custGeom>
              <a:avLst/>
              <a:gdLst>
                <a:gd name="T0" fmla="*/ 34 w 34"/>
                <a:gd name="T1" fmla="*/ 13 h 32"/>
                <a:gd name="T2" fmla="*/ 30 w 34"/>
                <a:gd name="T3" fmla="*/ 7 h 32"/>
                <a:gd name="T4" fmla="*/ 26 w 34"/>
                <a:gd name="T5" fmla="*/ 2 h 32"/>
                <a:gd name="T6" fmla="*/ 21 w 34"/>
                <a:gd name="T7" fmla="*/ 0 h 32"/>
                <a:gd name="T8" fmla="*/ 13 w 34"/>
                <a:gd name="T9" fmla="*/ 0 h 32"/>
                <a:gd name="T10" fmla="*/ 7 w 34"/>
                <a:gd name="T11" fmla="*/ 2 h 32"/>
                <a:gd name="T12" fmla="*/ 3 w 34"/>
                <a:gd name="T13" fmla="*/ 7 h 32"/>
                <a:gd name="T14" fmla="*/ 1 w 34"/>
                <a:gd name="T15" fmla="*/ 13 h 32"/>
                <a:gd name="T16" fmla="*/ 1 w 34"/>
                <a:gd name="T17" fmla="*/ 19 h 32"/>
                <a:gd name="T18" fmla="*/ 3 w 34"/>
                <a:gd name="T19" fmla="*/ 25 h 32"/>
                <a:gd name="T20" fmla="*/ 7 w 34"/>
                <a:gd name="T21" fmla="*/ 31 h 32"/>
                <a:gd name="T22" fmla="*/ 13 w 34"/>
                <a:gd name="T23" fmla="*/ 32 h 32"/>
                <a:gd name="T24" fmla="*/ 21 w 34"/>
                <a:gd name="T25" fmla="*/ 32 h 32"/>
                <a:gd name="T26" fmla="*/ 26 w 34"/>
                <a:gd name="T27" fmla="*/ 31 h 32"/>
                <a:gd name="T28" fmla="*/ 30 w 34"/>
                <a:gd name="T29" fmla="*/ 25 h 32"/>
                <a:gd name="T30" fmla="*/ 34 w 34"/>
                <a:gd name="T31" fmla="*/ 19 h 32"/>
                <a:gd name="T32" fmla="*/ 34 w 34"/>
                <a:gd name="T33" fmla="*/ 15 h 32"/>
                <a:gd name="T34" fmla="*/ 32 w 34"/>
                <a:gd name="T35" fmla="*/ 9 h 32"/>
                <a:gd name="T36" fmla="*/ 28 w 34"/>
                <a:gd name="T37" fmla="*/ 4 h 32"/>
                <a:gd name="T38" fmla="*/ 23 w 34"/>
                <a:gd name="T39" fmla="*/ 2 h 32"/>
                <a:gd name="T40" fmla="*/ 17 w 34"/>
                <a:gd name="T41" fmla="*/ 0 h 32"/>
                <a:gd name="T42" fmla="*/ 11 w 34"/>
                <a:gd name="T43" fmla="*/ 2 h 32"/>
                <a:gd name="T44" fmla="*/ 5 w 34"/>
                <a:gd name="T45" fmla="*/ 4 h 32"/>
                <a:gd name="T46" fmla="*/ 1 w 34"/>
                <a:gd name="T47" fmla="*/ 9 h 32"/>
                <a:gd name="T48" fmla="*/ 1 w 34"/>
                <a:gd name="T49" fmla="*/ 15 h 32"/>
                <a:gd name="T50" fmla="*/ 1 w 34"/>
                <a:gd name="T51" fmla="*/ 23 h 32"/>
                <a:gd name="T52" fmla="*/ 5 w 34"/>
                <a:gd name="T53" fmla="*/ 27 h 32"/>
                <a:gd name="T54" fmla="*/ 11 w 34"/>
                <a:gd name="T55" fmla="*/ 31 h 32"/>
                <a:gd name="T56" fmla="*/ 17 w 34"/>
                <a:gd name="T57" fmla="*/ 32 h 32"/>
                <a:gd name="T58" fmla="*/ 23 w 34"/>
                <a:gd name="T59" fmla="*/ 31 h 32"/>
                <a:gd name="T60" fmla="*/ 28 w 34"/>
                <a:gd name="T61" fmla="*/ 27 h 32"/>
                <a:gd name="T62" fmla="*/ 32 w 34"/>
                <a:gd name="T63" fmla="*/ 23 h 32"/>
                <a:gd name="T64" fmla="*/ 34 w 34"/>
                <a:gd name="T65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32">
                  <a:moveTo>
                    <a:pt x="34" y="15"/>
                  </a:moveTo>
                  <a:lnTo>
                    <a:pt x="34" y="13"/>
                  </a:lnTo>
                  <a:lnTo>
                    <a:pt x="32" y="9"/>
                  </a:lnTo>
                  <a:lnTo>
                    <a:pt x="30" y="7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3" y="25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3" y="32"/>
                  </a:lnTo>
                  <a:lnTo>
                    <a:pt x="17" y="32"/>
                  </a:lnTo>
                  <a:lnTo>
                    <a:pt x="21" y="32"/>
                  </a:lnTo>
                  <a:lnTo>
                    <a:pt x="23" y="31"/>
                  </a:lnTo>
                  <a:lnTo>
                    <a:pt x="26" y="31"/>
                  </a:lnTo>
                  <a:lnTo>
                    <a:pt x="28" y="29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4" y="19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2" y="13"/>
                  </a:lnTo>
                  <a:lnTo>
                    <a:pt x="32" y="9"/>
                  </a:lnTo>
                  <a:lnTo>
                    <a:pt x="30" y="7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3" y="25"/>
                  </a:lnTo>
                  <a:lnTo>
                    <a:pt x="5" y="27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3" y="32"/>
                  </a:lnTo>
                  <a:lnTo>
                    <a:pt x="17" y="32"/>
                  </a:lnTo>
                  <a:lnTo>
                    <a:pt x="21" y="32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2" y="19"/>
                  </a:lnTo>
                  <a:lnTo>
                    <a:pt x="34" y="15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FF8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77" name="Freeform 9252"/>
            <p:cNvSpPr>
              <a:spLocks/>
            </p:cNvSpPr>
            <p:nvPr/>
          </p:nvSpPr>
          <p:spPr bwMode="auto">
            <a:xfrm>
              <a:off x="2036" y="3114"/>
              <a:ext cx="33" cy="32"/>
            </a:xfrm>
            <a:custGeom>
              <a:avLst/>
              <a:gdLst>
                <a:gd name="T0" fmla="*/ 31 w 33"/>
                <a:gd name="T1" fmla="*/ 13 h 32"/>
                <a:gd name="T2" fmla="*/ 29 w 33"/>
                <a:gd name="T3" fmla="*/ 7 h 32"/>
                <a:gd name="T4" fmla="*/ 25 w 33"/>
                <a:gd name="T5" fmla="*/ 2 h 32"/>
                <a:gd name="T6" fmla="*/ 20 w 33"/>
                <a:gd name="T7" fmla="*/ 0 h 32"/>
                <a:gd name="T8" fmla="*/ 12 w 33"/>
                <a:gd name="T9" fmla="*/ 0 h 32"/>
                <a:gd name="T10" fmla="*/ 6 w 33"/>
                <a:gd name="T11" fmla="*/ 2 h 32"/>
                <a:gd name="T12" fmla="*/ 2 w 33"/>
                <a:gd name="T13" fmla="*/ 7 h 32"/>
                <a:gd name="T14" fmla="*/ 0 w 33"/>
                <a:gd name="T15" fmla="*/ 13 h 32"/>
                <a:gd name="T16" fmla="*/ 0 w 33"/>
                <a:gd name="T17" fmla="*/ 19 h 32"/>
                <a:gd name="T18" fmla="*/ 2 w 33"/>
                <a:gd name="T19" fmla="*/ 25 h 32"/>
                <a:gd name="T20" fmla="*/ 6 w 33"/>
                <a:gd name="T21" fmla="*/ 29 h 32"/>
                <a:gd name="T22" fmla="*/ 12 w 33"/>
                <a:gd name="T23" fmla="*/ 32 h 32"/>
                <a:gd name="T24" fmla="*/ 20 w 33"/>
                <a:gd name="T25" fmla="*/ 32 h 32"/>
                <a:gd name="T26" fmla="*/ 25 w 33"/>
                <a:gd name="T27" fmla="*/ 29 h 32"/>
                <a:gd name="T28" fmla="*/ 29 w 33"/>
                <a:gd name="T29" fmla="*/ 25 h 32"/>
                <a:gd name="T30" fmla="*/ 31 w 33"/>
                <a:gd name="T31" fmla="*/ 19 h 32"/>
                <a:gd name="T32" fmla="*/ 31 w 33"/>
                <a:gd name="T33" fmla="*/ 15 h 32"/>
                <a:gd name="T34" fmla="*/ 31 w 33"/>
                <a:gd name="T35" fmla="*/ 9 h 32"/>
                <a:gd name="T36" fmla="*/ 27 w 33"/>
                <a:gd name="T37" fmla="*/ 6 h 32"/>
                <a:gd name="T38" fmla="*/ 22 w 33"/>
                <a:gd name="T39" fmla="*/ 2 h 32"/>
                <a:gd name="T40" fmla="*/ 16 w 33"/>
                <a:gd name="T41" fmla="*/ 0 h 32"/>
                <a:gd name="T42" fmla="*/ 10 w 33"/>
                <a:gd name="T43" fmla="*/ 2 h 32"/>
                <a:gd name="T44" fmla="*/ 4 w 33"/>
                <a:gd name="T45" fmla="*/ 6 h 32"/>
                <a:gd name="T46" fmla="*/ 0 w 33"/>
                <a:gd name="T47" fmla="*/ 9 h 32"/>
                <a:gd name="T48" fmla="*/ 0 w 33"/>
                <a:gd name="T49" fmla="*/ 15 h 32"/>
                <a:gd name="T50" fmla="*/ 0 w 33"/>
                <a:gd name="T51" fmla="*/ 23 h 32"/>
                <a:gd name="T52" fmla="*/ 4 w 33"/>
                <a:gd name="T53" fmla="*/ 27 h 32"/>
                <a:gd name="T54" fmla="*/ 10 w 33"/>
                <a:gd name="T55" fmla="*/ 31 h 32"/>
                <a:gd name="T56" fmla="*/ 16 w 33"/>
                <a:gd name="T57" fmla="*/ 32 h 32"/>
                <a:gd name="T58" fmla="*/ 22 w 33"/>
                <a:gd name="T59" fmla="*/ 31 h 32"/>
                <a:gd name="T60" fmla="*/ 27 w 33"/>
                <a:gd name="T61" fmla="*/ 27 h 32"/>
                <a:gd name="T62" fmla="*/ 31 w 33"/>
                <a:gd name="T63" fmla="*/ 23 h 32"/>
                <a:gd name="T64" fmla="*/ 31 w 33"/>
                <a:gd name="T65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" h="32">
                  <a:moveTo>
                    <a:pt x="33" y="15"/>
                  </a:moveTo>
                  <a:lnTo>
                    <a:pt x="31" y="13"/>
                  </a:lnTo>
                  <a:lnTo>
                    <a:pt x="31" y="9"/>
                  </a:lnTo>
                  <a:lnTo>
                    <a:pt x="29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2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23"/>
                  </a:lnTo>
                  <a:lnTo>
                    <a:pt x="31" y="19"/>
                  </a:lnTo>
                  <a:lnTo>
                    <a:pt x="33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1" y="9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2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23"/>
                  </a:lnTo>
                  <a:lnTo>
                    <a:pt x="31" y="19"/>
                  </a:lnTo>
                  <a:lnTo>
                    <a:pt x="31" y="15"/>
                  </a:lnTo>
                  <a:lnTo>
                    <a:pt x="33" y="15"/>
                  </a:lnTo>
                  <a:close/>
                </a:path>
              </a:pathLst>
            </a:custGeom>
            <a:solidFill>
              <a:srgbClr val="FF8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78" name="Freeform 9253"/>
            <p:cNvSpPr>
              <a:spLocks/>
            </p:cNvSpPr>
            <p:nvPr/>
          </p:nvSpPr>
          <p:spPr bwMode="auto">
            <a:xfrm>
              <a:off x="2036" y="3114"/>
              <a:ext cx="31" cy="32"/>
            </a:xfrm>
            <a:custGeom>
              <a:avLst/>
              <a:gdLst>
                <a:gd name="T0" fmla="*/ 31 w 31"/>
                <a:gd name="T1" fmla="*/ 13 h 32"/>
                <a:gd name="T2" fmla="*/ 29 w 31"/>
                <a:gd name="T3" fmla="*/ 7 h 32"/>
                <a:gd name="T4" fmla="*/ 25 w 31"/>
                <a:gd name="T5" fmla="*/ 4 h 32"/>
                <a:gd name="T6" fmla="*/ 20 w 31"/>
                <a:gd name="T7" fmla="*/ 0 h 32"/>
                <a:gd name="T8" fmla="*/ 12 w 31"/>
                <a:gd name="T9" fmla="*/ 0 h 32"/>
                <a:gd name="T10" fmla="*/ 6 w 31"/>
                <a:gd name="T11" fmla="*/ 4 h 32"/>
                <a:gd name="T12" fmla="*/ 2 w 31"/>
                <a:gd name="T13" fmla="*/ 7 h 32"/>
                <a:gd name="T14" fmla="*/ 0 w 31"/>
                <a:gd name="T15" fmla="*/ 13 h 32"/>
                <a:gd name="T16" fmla="*/ 0 w 31"/>
                <a:gd name="T17" fmla="*/ 19 h 32"/>
                <a:gd name="T18" fmla="*/ 2 w 31"/>
                <a:gd name="T19" fmla="*/ 25 h 32"/>
                <a:gd name="T20" fmla="*/ 6 w 31"/>
                <a:gd name="T21" fmla="*/ 29 h 32"/>
                <a:gd name="T22" fmla="*/ 12 w 31"/>
                <a:gd name="T23" fmla="*/ 31 h 32"/>
                <a:gd name="T24" fmla="*/ 20 w 31"/>
                <a:gd name="T25" fmla="*/ 31 h 32"/>
                <a:gd name="T26" fmla="*/ 25 w 31"/>
                <a:gd name="T27" fmla="*/ 29 h 32"/>
                <a:gd name="T28" fmla="*/ 29 w 31"/>
                <a:gd name="T29" fmla="*/ 25 h 32"/>
                <a:gd name="T30" fmla="*/ 31 w 31"/>
                <a:gd name="T31" fmla="*/ 19 h 32"/>
                <a:gd name="T32" fmla="*/ 31 w 31"/>
                <a:gd name="T33" fmla="*/ 15 h 32"/>
                <a:gd name="T34" fmla="*/ 31 w 31"/>
                <a:gd name="T35" fmla="*/ 9 h 32"/>
                <a:gd name="T36" fmla="*/ 27 w 31"/>
                <a:gd name="T37" fmla="*/ 6 h 32"/>
                <a:gd name="T38" fmla="*/ 22 w 31"/>
                <a:gd name="T39" fmla="*/ 2 h 32"/>
                <a:gd name="T40" fmla="*/ 16 w 31"/>
                <a:gd name="T41" fmla="*/ 0 h 32"/>
                <a:gd name="T42" fmla="*/ 10 w 31"/>
                <a:gd name="T43" fmla="*/ 2 h 32"/>
                <a:gd name="T44" fmla="*/ 4 w 31"/>
                <a:gd name="T45" fmla="*/ 6 h 32"/>
                <a:gd name="T46" fmla="*/ 2 w 31"/>
                <a:gd name="T47" fmla="*/ 9 h 32"/>
                <a:gd name="T48" fmla="*/ 0 w 31"/>
                <a:gd name="T49" fmla="*/ 15 h 32"/>
                <a:gd name="T50" fmla="*/ 2 w 31"/>
                <a:gd name="T51" fmla="*/ 23 h 32"/>
                <a:gd name="T52" fmla="*/ 4 w 31"/>
                <a:gd name="T53" fmla="*/ 27 h 32"/>
                <a:gd name="T54" fmla="*/ 10 w 31"/>
                <a:gd name="T55" fmla="*/ 31 h 32"/>
                <a:gd name="T56" fmla="*/ 16 w 31"/>
                <a:gd name="T57" fmla="*/ 31 h 32"/>
                <a:gd name="T58" fmla="*/ 22 w 31"/>
                <a:gd name="T59" fmla="*/ 31 h 32"/>
                <a:gd name="T60" fmla="*/ 27 w 31"/>
                <a:gd name="T61" fmla="*/ 27 h 32"/>
                <a:gd name="T62" fmla="*/ 31 w 31"/>
                <a:gd name="T63" fmla="*/ 23 h 32"/>
                <a:gd name="T64" fmla="*/ 31 w 31"/>
                <a:gd name="T65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32">
                  <a:moveTo>
                    <a:pt x="31" y="15"/>
                  </a:moveTo>
                  <a:lnTo>
                    <a:pt x="31" y="13"/>
                  </a:lnTo>
                  <a:lnTo>
                    <a:pt x="31" y="9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2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23"/>
                  </a:lnTo>
                  <a:lnTo>
                    <a:pt x="31" y="19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1" y="9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8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23"/>
                  </a:lnTo>
                  <a:lnTo>
                    <a:pt x="31" y="19"/>
                  </a:lnTo>
                  <a:lnTo>
                    <a:pt x="31" y="15"/>
                  </a:lnTo>
                  <a:lnTo>
                    <a:pt x="31" y="15"/>
                  </a:lnTo>
                  <a:close/>
                </a:path>
              </a:pathLst>
            </a:custGeom>
            <a:solidFill>
              <a:srgbClr val="FF8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79" name="Freeform 9254"/>
            <p:cNvSpPr>
              <a:spLocks/>
            </p:cNvSpPr>
            <p:nvPr/>
          </p:nvSpPr>
          <p:spPr bwMode="auto">
            <a:xfrm>
              <a:off x="2036" y="3114"/>
              <a:ext cx="31" cy="31"/>
            </a:xfrm>
            <a:custGeom>
              <a:avLst/>
              <a:gdLst>
                <a:gd name="T0" fmla="*/ 31 w 31"/>
                <a:gd name="T1" fmla="*/ 13 h 31"/>
                <a:gd name="T2" fmla="*/ 29 w 31"/>
                <a:gd name="T3" fmla="*/ 7 h 31"/>
                <a:gd name="T4" fmla="*/ 25 w 31"/>
                <a:gd name="T5" fmla="*/ 4 h 31"/>
                <a:gd name="T6" fmla="*/ 20 w 31"/>
                <a:gd name="T7" fmla="*/ 2 h 31"/>
                <a:gd name="T8" fmla="*/ 12 w 31"/>
                <a:gd name="T9" fmla="*/ 2 h 31"/>
                <a:gd name="T10" fmla="*/ 8 w 31"/>
                <a:gd name="T11" fmla="*/ 4 h 31"/>
                <a:gd name="T12" fmla="*/ 2 w 31"/>
                <a:gd name="T13" fmla="*/ 7 h 31"/>
                <a:gd name="T14" fmla="*/ 0 w 31"/>
                <a:gd name="T15" fmla="*/ 13 h 31"/>
                <a:gd name="T16" fmla="*/ 0 w 31"/>
                <a:gd name="T17" fmla="*/ 19 h 31"/>
                <a:gd name="T18" fmla="*/ 2 w 31"/>
                <a:gd name="T19" fmla="*/ 25 h 31"/>
                <a:gd name="T20" fmla="*/ 8 w 31"/>
                <a:gd name="T21" fmla="*/ 29 h 31"/>
                <a:gd name="T22" fmla="*/ 12 w 31"/>
                <a:gd name="T23" fmla="*/ 31 h 31"/>
                <a:gd name="T24" fmla="*/ 20 w 31"/>
                <a:gd name="T25" fmla="*/ 31 h 31"/>
                <a:gd name="T26" fmla="*/ 25 w 31"/>
                <a:gd name="T27" fmla="*/ 29 h 31"/>
                <a:gd name="T28" fmla="*/ 29 w 31"/>
                <a:gd name="T29" fmla="*/ 25 h 31"/>
                <a:gd name="T30" fmla="*/ 31 w 31"/>
                <a:gd name="T31" fmla="*/ 19 h 31"/>
                <a:gd name="T32" fmla="*/ 31 w 31"/>
                <a:gd name="T33" fmla="*/ 15 h 31"/>
                <a:gd name="T34" fmla="*/ 29 w 31"/>
                <a:gd name="T35" fmla="*/ 9 h 31"/>
                <a:gd name="T36" fmla="*/ 27 w 31"/>
                <a:gd name="T37" fmla="*/ 6 h 31"/>
                <a:gd name="T38" fmla="*/ 22 w 31"/>
                <a:gd name="T39" fmla="*/ 2 h 31"/>
                <a:gd name="T40" fmla="*/ 16 w 31"/>
                <a:gd name="T41" fmla="*/ 2 h 31"/>
                <a:gd name="T42" fmla="*/ 10 w 31"/>
                <a:gd name="T43" fmla="*/ 2 h 31"/>
                <a:gd name="T44" fmla="*/ 6 w 31"/>
                <a:gd name="T45" fmla="*/ 6 h 31"/>
                <a:gd name="T46" fmla="*/ 2 w 31"/>
                <a:gd name="T47" fmla="*/ 9 h 31"/>
                <a:gd name="T48" fmla="*/ 0 w 31"/>
                <a:gd name="T49" fmla="*/ 15 h 31"/>
                <a:gd name="T50" fmla="*/ 2 w 31"/>
                <a:gd name="T51" fmla="*/ 21 h 31"/>
                <a:gd name="T52" fmla="*/ 6 w 31"/>
                <a:gd name="T53" fmla="*/ 27 h 31"/>
                <a:gd name="T54" fmla="*/ 10 w 31"/>
                <a:gd name="T55" fmla="*/ 31 h 31"/>
                <a:gd name="T56" fmla="*/ 16 w 31"/>
                <a:gd name="T57" fmla="*/ 31 h 31"/>
                <a:gd name="T58" fmla="*/ 22 w 31"/>
                <a:gd name="T59" fmla="*/ 31 h 31"/>
                <a:gd name="T60" fmla="*/ 27 w 31"/>
                <a:gd name="T61" fmla="*/ 27 h 31"/>
                <a:gd name="T62" fmla="*/ 29 w 31"/>
                <a:gd name="T63" fmla="*/ 21 h 31"/>
                <a:gd name="T64" fmla="*/ 31 w 31"/>
                <a:gd name="T65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31">
                  <a:moveTo>
                    <a:pt x="31" y="15"/>
                  </a:moveTo>
                  <a:lnTo>
                    <a:pt x="31" y="13"/>
                  </a:lnTo>
                  <a:lnTo>
                    <a:pt x="31" y="9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8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23"/>
                  </a:lnTo>
                  <a:lnTo>
                    <a:pt x="31" y="19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8" y="29"/>
                  </a:lnTo>
                  <a:lnTo>
                    <a:pt x="10" y="31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4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5"/>
                  </a:lnTo>
                  <a:lnTo>
                    <a:pt x="31" y="15"/>
                  </a:lnTo>
                  <a:close/>
                </a:path>
              </a:pathLst>
            </a:custGeom>
            <a:solidFill>
              <a:srgbClr val="FF8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80" name="Freeform 9255"/>
            <p:cNvSpPr>
              <a:spLocks/>
            </p:cNvSpPr>
            <p:nvPr/>
          </p:nvSpPr>
          <p:spPr bwMode="auto">
            <a:xfrm>
              <a:off x="2036" y="3116"/>
              <a:ext cx="31" cy="29"/>
            </a:xfrm>
            <a:custGeom>
              <a:avLst/>
              <a:gdLst>
                <a:gd name="T0" fmla="*/ 31 w 31"/>
                <a:gd name="T1" fmla="*/ 11 h 29"/>
                <a:gd name="T2" fmla="*/ 29 w 31"/>
                <a:gd name="T3" fmla="*/ 5 h 29"/>
                <a:gd name="T4" fmla="*/ 24 w 31"/>
                <a:gd name="T5" fmla="*/ 2 h 29"/>
                <a:gd name="T6" fmla="*/ 20 w 31"/>
                <a:gd name="T7" fmla="*/ 0 h 29"/>
                <a:gd name="T8" fmla="*/ 14 w 31"/>
                <a:gd name="T9" fmla="*/ 0 h 29"/>
                <a:gd name="T10" fmla="*/ 8 w 31"/>
                <a:gd name="T11" fmla="*/ 2 h 29"/>
                <a:gd name="T12" fmla="*/ 4 w 31"/>
                <a:gd name="T13" fmla="*/ 5 h 29"/>
                <a:gd name="T14" fmla="*/ 0 w 31"/>
                <a:gd name="T15" fmla="*/ 11 h 29"/>
                <a:gd name="T16" fmla="*/ 0 w 31"/>
                <a:gd name="T17" fmla="*/ 17 h 29"/>
                <a:gd name="T18" fmla="*/ 4 w 31"/>
                <a:gd name="T19" fmla="*/ 23 h 29"/>
                <a:gd name="T20" fmla="*/ 8 w 31"/>
                <a:gd name="T21" fmla="*/ 27 h 29"/>
                <a:gd name="T22" fmla="*/ 14 w 31"/>
                <a:gd name="T23" fmla="*/ 29 h 29"/>
                <a:gd name="T24" fmla="*/ 20 w 31"/>
                <a:gd name="T25" fmla="*/ 29 h 29"/>
                <a:gd name="T26" fmla="*/ 24 w 31"/>
                <a:gd name="T27" fmla="*/ 27 h 29"/>
                <a:gd name="T28" fmla="*/ 29 w 31"/>
                <a:gd name="T29" fmla="*/ 23 h 29"/>
                <a:gd name="T30" fmla="*/ 31 w 31"/>
                <a:gd name="T31" fmla="*/ 17 h 29"/>
                <a:gd name="T32" fmla="*/ 31 w 31"/>
                <a:gd name="T33" fmla="*/ 13 h 29"/>
                <a:gd name="T34" fmla="*/ 29 w 31"/>
                <a:gd name="T35" fmla="*/ 7 h 29"/>
                <a:gd name="T36" fmla="*/ 27 w 31"/>
                <a:gd name="T37" fmla="*/ 4 h 29"/>
                <a:gd name="T38" fmla="*/ 22 w 31"/>
                <a:gd name="T39" fmla="*/ 0 h 29"/>
                <a:gd name="T40" fmla="*/ 16 w 31"/>
                <a:gd name="T41" fmla="*/ 0 h 29"/>
                <a:gd name="T42" fmla="*/ 10 w 31"/>
                <a:gd name="T43" fmla="*/ 0 h 29"/>
                <a:gd name="T44" fmla="*/ 6 w 31"/>
                <a:gd name="T45" fmla="*/ 4 h 29"/>
                <a:gd name="T46" fmla="*/ 2 w 31"/>
                <a:gd name="T47" fmla="*/ 7 h 29"/>
                <a:gd name="T48" fmla="*/ 0 w 31"/>
                <a:gd name="T49" fmla="*/ 13 h 29"/>
                <a:gd name="T50" fmla="*/ 2 w 31"/>
                <a:gd name="T51" fmla="*/ 19 h 29"/>
                <a:gd name="T52" fmla="*/ 6 w 31"/>
                <a:gd name="T53" fmla="*/ 25 h 29"/>
                <a:gd name="T54" fmla="*/ 10 w 31"/>
                <a:gd name="T55" fmla="*/ 27 h 29"/>
                <a:gd name="T56" fmla="*/ 16 w 31"/>
                <a:gd name="T57" fmla="*/ 29 h 29"/>
                <a:gd name="T58" fmla="*/ 22 w 31"/>
                <a:gd name="T59" fmla="*/ 27 h 29"/>
                <a:gd name="T60" fmla="*/ 27 w 31"/>
                <a:gd name="T61" fmla="*/ 25 h 29"/>
                <a:gd name="T62" fmla="*/ 29 w 31"/>
                <a:gd name="T63" fmla="*/ 19 h 29"/>
                <a:gd name="T64" fmla="*/ 31 w 31"/>
                <a:gd name="T6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29">
                  <a:moveTo>
                    <a:pt x="31" y="13"/>
                  </a:moveTo>
                  <a:lnTo>
                    <a:pt x="31" y="11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4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0" y="29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20" y="29"/>
                  </a:lnTo>
                  <a:lnTo>
                    <a:pt x="22" y="29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20" y="29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3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FF8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81" name="Freeform 9256"/>
            <p:cNvSpPr>
              <a:spLocks/>
            </p:cNvSpPr>
            <p:nvPr/>
          </p:nvSpPr>
          <p:spPr bwMode="auto">
            <a:xfrm>
              <a:off x="2036" y="3116"/>
              <a:ext cx="31" cy="29"/>
            </a:xfrm>
            <a:custGeom>
              <a:avLst/>
              <a:gdLst>
                <a:gd name="T0" fmla="*/ 31 w 31"/>
                <a:gd name="T1" fmla="*/ 11 h 29"/>
                <a:gd name="T2" fmla="*/ 27 w 31"/>
                <a:gd name="T3" fmla="*/ 5 h 29"/>
                <a:gd name="T4" fmla="*/ 24 w 31"/>
                <a:gd name="T5" fmla="*/ 2 h 29"/>
                <a:gd name="T6" fmla="*/ 20 w 31"/>
                <a:gd name="T7" fmla="*/ 0 h 29"/>
                <a:gd name="T8" fmla="*/ 14 w 31"/>
                <a:gd name="T9" fmla="*/ 0 h 29"/>
                <a:gd name="T10" fmla="*/ 8 w 31"/>
                <a:gd name="T11" fmla="*/ 2 h 29"/>
                <a:gd name="T12" fmla="*/ 4 w 31"/>
                <a:gd name="T13" fmla="*/ 5 h 29"/>
                <a:gd name="T14" fmla="*/ 2 w 31"/>
                <a:gd name="T15" fmla="*/ 11 h 29"/>
                <a:gd name="T16" fmla="*/ 2 w 31"/>
                <a:gd name="T17" fmla="*/ 17 h 29"/>
                <a:gd name="T18" fmla="*/ 4 w 31"/>
                <a:gd name="T19" fmla="*/ 23 h 29"/>
                <a:gd name="T20" fmla="*/ 8 w 31"/>
                <a:gd name="T21" fmla="*/ 27 h 29"/>
                <a:gd name="T22" fmla="*/ 14 w 31"/>
                <a:gd name="T23" fmla="*/ 29 h 29"/>
                <a:gd name="T24" fmla="*/ 20 w 31"/>
                <a:gd name="T25" fmla="*/ 29 h 29"/>
                <a:gd name="T26" fmla="*/ 24 w 31"/>
                <a:gd name="T27" fmla="*/ 27 h 29"/>
                <a:gd name="T28" fmla="*/ 27 w 31"/>
                <a:gd name="T29" fmla="*/ 23 h 29"/>
                <a:gd name="T30" fmla="*/ 31 w 31"/>
                <a:gd name="T31" fmla="*/ 17 h 29"/>
                <a:gd name="T32" fmla="*/ 31 w 31"/>
                <a:gd name="T33" fmla="*/ 13 h 29"/>
                <a:gd name="T34" fmla="*/ 29 w 31"/>
                <a:gd name="T35" fmla="*/ 9 h 29"/>
                <a:gd name="T36" fmla="*/ 25 w 31"/>
                <a:gd name="T37" fmla="*/ 4 h 29"/>
                <a:gd name="T38" fmla="*/ 22 w 31"/>
                <a:gd name="T39" fmla="*/ 2 h 29"/>
                <a:gd name="T40" fmla="*/ 16 w 31"/>
                <a:gd name="T41" fmla="*/ 0 h 29"/>
                <a:gd name="T42" fmla="*/ 10 w 31"/>
                <a:gd name="T43" fmla="*/ 2 h 29"/>
                <a:gd name="T44" fmla="*/ 6 w 31"/>
                <a:gd name="T45" fmla="*/ 4 h 29"/>
                <a:gd name="T46" fmla="*/ 2 w 31"/>
                <a:gd name="T47" fmla="*/ 9 h 29"/>
                <a:gd name="T48" fmla="*/ 2 w 31"/>
                <a:gd name="T49" fmla="*/ 13 h 29"/>
                <a:gd name="T50" fmla="*/ 2 w 31"/>
                <a:gd name="T51" fmla="*/ 19 h 29"/>
                <a:gd name="T52" fmla="*/ 6 w 31"/>
                <a:gd name="T53" fmla="*/ 25 h 29"/>
                <a:gd name="T54" fmla="*/ 10 w 31"/>
                <a:gd name="T55" fmla="*/ 27 h 29"/>
                <a:gd name="T56" fmla="*/ 16 w 31"/>
                <a:gd name="T57" fmla="*/ 29 h 29"/>
                <a:gd name="T58" fmla="*/ 22 w 31"/>
                <a:gd name="T59" fmla="*/ 27 h 29"/>
                <a:gd name="T60" fmla="*/ 25 w 31"/>
                <a:gd name="T61" fmla="*/ 25 h 29"/>
                <a:gd name="T62" fmla="*/ 29 w 31"/>
                <a:gd name="T63" fmla="*/ 19 h 29"/>
                <a:gd name="T64" fmla="*/ 31 w 31"/>
                <a:gd name="T6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29">
                  <a:moveTo>
                    <a:pt x="31" y="13"/>
                  </a:moveTo>
                  <a:lnTo>
                    <a:pt x="31" y="11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20" y="29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20" y="29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31" y="13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FF8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82" name="Freeform 9257"/>
            <p:cNvSpPr>
              <a:spLocks/>
            </p:cNvSpPr>
            <p:nvPr/>
          </p:nvSpPr>
          <p:spPr bwMode="auto">
            <a:xfrm>
              <a:off x="2038" y="3116"/>
              <a:ext cx="29" cy="29"/>
            </a:xfrm>
            <a:custGeom>
              <a:avLst/>
              <a:gdLst>
                <a:gd name="T0" fmla="*/ 27 w 29"/>
                <a:gd name="T1" fmla="*/ 11 h 29"/>
                <a:gd name="T2" fmla="*/ 25 w 29"/>
                <a:gd name="T3" fmla="*/ 5 h 29"/>
                <a:gd name="T4" fmla="*/ 22 w 29"/>
                <a:gd name="T5" fmla="*/ 2 h 29"/>
                <a:gd name="T6" fmla="*/ 18 w 29"/>
                <a:gd name="T7" fmla="*/ 0 h 29"/>
                <a:gd name="T8" fmla="*/ 12 w 29"/>
                <a:gd name="T9" fmla="*/ 0 h 29"/>
                <a:gd name="T10" fmla="*/ 6 w 29"/>
                <a:gd name="T11" fmla="*/ 2 h 29"/>
                <a:gd name="T12" fmla="*/ 2 w 29"/>
                <a:gd name="T13" fmla="*/ 5 h 29"/>
                <a:gd name="T14" fmla="*/ 0 w 29"/>
                <a:gd name="T15" fmla="*/ 11 h 29"/>
                <a:gd name="T16" fmla="*/ 0 w 29"/>
                <a:gd name="T17" fmla="*/ 17 h 29"/>
                <a:gd name="T18" fmla="*/ 2 w 29"/>
                <a:gd name="T19" fmla="*/ 23 h 29"/>
                <a:gd name="T20" fmla="*/ 6 w 29"/>
                <a:gd name="T21" fmla="*/ 27 h 29"/>
                <a:gd name="T22" fmla="*/ 12 w 29"/>
                <a:gd name="T23" fmla="*/ 29 h 29"/>
                <a:gd name="T24" fmla="*/ 18 w 29"/>
                <a:gd name="T25" fmla="*/ 29 h 29"/>
                <a:gd name="T26" fmla="*/ 22 w 29"/>
                <a:gd name="T27" fmla="*/ 27 h 29"/>
                <a:gd name="T28" fmla="*/ 25 w 29"/>
                <a:gd name="T29" fmla="*/ 23 h 29"/>
                <a:gd name="T30" fmla="*/ 27 w 29"/>
                <a:gd name="T31" fmla="*/ 17 h 29"/>
                <a:gd name="T32" fmla="*/ 27 w 29"/>
                <a:gd name="T33" fmla="*/ 13 h 29"/>
                <a:gd name="T34" fmla="*/ 27 w 29"/>
                <a:gd name="T35" fmla="*/ 9 h 29"/>
                <a:gd name="T36" fmla="*/ 23 w 29"/>
                <a:gd name="T37" fmla="*/ 4 h 29"/>
                <a:gd name="T38" fmla="*/ 20 w 29"/>
                <a:gd name="T39" fmla="*/ 2 h 29"/>
                <a:gd name="T40" fmla="*/ 14 w 29"/>
                <a:gd name="T41" fmla="*/ 0 h 29"/>
                <a:gd name="T42" fmla="*/ 8 w 29"/>
                <a:gd name="T43" fmla="*/ 2 h 29"/>
                <a:gd name="T44" fmla="*/ 4 w 29"/>
                <a:gd name="T45" fmla="*/ 4 h 29"/>
                <a:gd name="T46" fmla="*/ 0 w 29"/>
                <a:gd name="T47" fmla="*/ 9 h 29"/>
                <a:gd name="T48" fmla="*/ 0 w 29"/>
                <a:gd name="T49" fmla="*/ 13 h 29"/>
                <a:gd name="T50" fmla="*/ 0 w 29"/>
                <a:gd name="T51" fmla="*/ 19 h 29"/>
                <a:gd name="T52" fmla="*/ 4 w 29"/>
                <a:gd name="T53" fmla="*/ 25 h 29"/>
                <a:gd name="T54" fmla="*/ 8 w 29"/>
                <a:gd name="T55" fmla="*/ 27 h 29"/>
                <a:gd name="T56" fmla="*/ 14 w 29"/>
                <a:gd name="T57" fmla="*/ 29 h 29"/>
                <a:gd name="T58" fmla="*/ 20 w 29"/>
                <a:gd name="T59" fmla="*/ 27 h 29"/>
                <a:gd name="T60" fmla="*/ 23 w 29"/>
                <a:gd name="T61" fmla="*/ 25 h 29"/>
                <a:gd name="T62" fmla="*/ 27 w 29"/>
                <a:gd name="T63" fmla="*/ 19 h 29"/>
                <a:gd name="T64" fmla="*/ 27 w 29"/>
                <a:gd name="T6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9">
                  <a:moveTo>
                    <a:pt x="29" y="13"/>
                  </a:moveTo>
                  <a:lnTo>
                    <a:pt x="27" y="11"/>
                  </a:lnTo>
                  <a:lnTo>
                    <a:pt x="27" y="9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9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3" y="25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3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FF8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83" name="Freeform 9258"/>
            <p:cNvSpPr>
              <a:spLocks/>
            </p:cNvSpPr>
            <p:nvPr/>
          </p:nvSpPr>
          <p:spPr bwMode="auto">
            <a:xfrm>
              <a:off x="2038" y="3116"/>
              <a:ext cx="27" cy="29"/>
            </a:xfrm>
            <a:custGeom>
              <a:avLst/>
              <a:gdLst>
                <a:gd name="T0" fmla="*/ 27 w 27"/>
                <a:gd name="T1" fmla="*/ 11 h 29"/>
                <a:gd name="T2" fmla="*/ 25 w 27"/>
                <a:gd name="T3" fmla="*/ 5 h 29"/>
                <a:gd name="T4" fmla="*/ 22 w 27"/>
                <a:gd name="T5" fmla="*/ 2 h 29"/>
                <a:gd name="T6" fmla="*/ 18 w 27"/>
                <a:gd name="T7" fmla="*/ 0 h 29"/>
                <a:gd name="T8" fmla="*/ 12 w 27"/>
                <a:gd name="T9" fmla="*/ 0 h 29"/>
                <a:gd name="T10" fmla="*/ 6 w 27"/>
                <a:gd name="T11" fmla="*/ 2 h 29"/>
                <a:gd name="T12" fmla="*/ 2 w 27"/>
                <a:gd name="T13" fmla="*/ 5 h 29"/>
                <a:gd name="T14" fmla="*/ 0 w 27"/>
                <a:gd name="T15" fmla="*/ 11 h 29"/>
                <a:gd name="T16" fmla="*/ 0 w 27"/>
                <a:gd name="T17" fmla="*/ 17 h 29"/>
                <a:gd name="T18" fmla="*/ 2 w 27"/>
                <a:gd name="T19" fmla="*/ 21 h 29"/>
                <a:gd name="T20" fmla="*/ 6 w 27"/>
                <a:gd name="T21" fmla="*/ 25 h 29"/>
                <a:gd name="T22" fmla="*/ 12 w 27"/>
                <a:gd name="T23" fmla="*/ 27 h 29"/>
                <a:gd name="T24" fmla="*/ 18 w 27"/>
                <a:gd name="T25" fmla="*/ 27 h 29"/>
                <a:gd name="T26" fmla="*/ 22 w 27"/>
                <a:gd name="T27" fmla="*/ 25 h 29"/>
                <a:gd name="T28" fmla="*/ 25 w 27"/>
                <a:gd name="T29" fmla="*/ 21 h 29"/>
                <a:gd name="T30" fmla="*/ 27 w 27"/>
                <a:gd name="T31" fmla="*/ 17 h 29"/>
                <a:gd name="T32" fmla="*/ 27 w 27"/>
                <a:gd name="T33" fmla="*/ 13 h 29"/>
                <a:gd name="T34" fmla="*/ 27 w 27"/>
                <a:gd name="T35" fmla="*/ 9 h 29"/>
                <a:gd name="T36" fmla="*/ 23 w 27"/>
                <a:gd name="T37" fmla="*/ 4 h 29"/>
                <a:gd name="T38" fmla="*/ 20 w 27"/>
                <a:gd name="T39" fmla="*/ 2 h 29"/>
                <a:gd name="T40" fmla="*/ 14 w 27"/>
                <a:gd name="T41" fmla="*/ 0 h 29"/>
                <a:gd name="T42" fmla="*/ 8 w 27"/>
                <a:gd name="T43" fmla="*/ 2 h 29"/>
                <a:gd name="T44" fmla="*/ 4 w 27"/>
                <a:gd name="T45" fmla="*/ 4 h 29"/>
                <a:gd name="T46" fmla="*/ 2 w 27"/>
                <a:gd name="T47" fmla="*/ 9 h 29"/>
                <a:gd name="T48" fmla="*/ 0 w 27"/>
                <a:gd name="T49" fmla="*/ 13 h 29"/>
                <a:gd name="T50" fmla="*/ 2 w 27"/>
                <a:gd name="T51" fmla="*/ 19 h 29"/>
                <a:gd name="T52" fmla="*/ 4 w 27"/>
                <a:gd name="T53" fmla="*/ 23 h 29"/>
                <a:gd name="T54" fmla="*/ 8 w 27"/>
                <a:gd name="T55" fmla="*/ 27 h 29"/>
                <a:gd name="T56" fmla="*/ 14 w 27"/>
                <a:gd name="T57" fmla="*/ 27 h 29"/>
                <a:gd name="T58" fmla="*/ 20 w 27"/>
                <a:gd name="T59" fmla="*/ 27 h 29"/>
                <a:gd name="T60" fmla="*/ 23 w 27"/>
                <a:gd name="T61" fmla="*/ 23 h 29"/>
                <a:gd name="T62" fmla="*/ 27 w 27"/>
                <a:gd name="T63" fmla="*/ 19 h 29"/>
                <a:gd name="T64" fmla="*/ 27 w 27"/>
                <a:gd name="T6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9">
                  <a:moveTo>
                    <a:pt x="27" y="13"/>
                  </a:moveTo>
                  <a:lnTo>
                    <a:pt x="27" y="11"/>
                  </a:lnTo>
                  <a:lnTo>
                    <a:pt x="27" y="9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9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3" y="25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8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84" name="Freeform 9259"/>
            <p:cNvSpPr>
              <a:spLocks/>
            </p:cNvSpPr>
            <p:nvPr/>
          </p:nvSpPr>
          <p:spPr bwMode="auto">
            <a:xfrm>
              <a:off x="2038" y="3116"/>
              <a:ext cx="27" cy="27"/>
            </a:xfrm>
            <a:custGeom>
              <a:avLst/>
              <a:gdLst>
                <a:gd name="T0" fmla="*/ 27 w 27"/>
                <a:gd name="T1" fmla="*/ 11 h 27"/>
                <a:gd name="T2" fmla="*/ 25 w 27"/>
                <a:gd name="T3" fmla="*/ 5 h 27"/>
                <a:gd name="T4" fmla="*/ 22 w 27"/>
                <a:gd name="T5" fmla="*/ 4 h 27"/>
                <a:gd name="T6" fmla="*/ 18 w 27"/>
                <a:gd name="T7" fmla="*/ 2 h 27"/>
                <a:gd name="T8" fmla="*/ 12 w 27"/>
                <a:gd name="T9" fmla="*/ 2 h 27"/>
                <a:gd name="T10" fmla="*/ 6 w 27"/>
                <a:gd name="T11" fmla="*/ 4 h 27"/>
                <a:gd name="T12" fmla="*/ 2 w 27"/>
                <a:gd name="T13" fmla="*/ 5 h 27"/>
                <a:gd name="T14" fmla="*/ 0 w 27"/>
                <a:gd name="T15" fmla="*/ 11 h 27"/>
                <a:gd name="T16" fmla="*/ 0 w 27"/>
                <a:gd name="T17" fmla="*/ 17 h 27"/>
                <a:gd name="T18" fmla="*/ 2 w 27"/>
                <a:gd name="T19" fmla="*/ 21 h 27"/>
                <a:gd name="T20" fmla="*/ 6 w 27"/>
                <a:gd name="T21" fmla="*/ 25 h 27"/>
                <a:gd name="T22" fmla="*/ 12 w 27"/>
                <a:gd name="T23" fmla="*/ 27 h 27"/>
                <a:gd name="T24" fmla="*/ 18 w 27"/>
                <a:gd name="T25" fmla="*/ 27 h 27"/>
                <a:gd name="T26" fmla="*/ 22 w 27"/>
                <a:gd name="T27" fmla="*/ 25 h 27"/>
                <a:gd name="T28" fmla="*/ 25 w 27"/>
                <a:gd name="T29" fmla="*/ 21 h 27"/>
                <a:gd name="T30" fmla="*/ 27 w 27"/>
                <a:gd name="T31" fmla="*/ 17 h 27"/>
                <a:gd name="T32" fmla="*/ 27 w 27"/>
                <a:gd name="T33" fmla="*/ 13 h 27"/>
                <a:gd name="T34" fmla="*/ 25 w 27"/>
                <a:gd name="T35" fmla="*/ 9 h 27"/>
                <a:gd name="T36" fmla="*/ 23 w 27"/>
                <a:gd name="T37" fmla="*/ 5 h 27"/>
                <a:gd name="T38" fmla="*/ 20 w 27"/>
                <a:gd name="T39" fmla="*/ 2 h 27"/>
                <a:gd name="T40" fmla="*/ 14 w 27"/>
                <a:gd name="T41" fmla="*/ 2 h 27"/>
                <a:gd name="T42" fmla="*/ 8 w 27"/>
                <a:gd name="T43" fmla="*/ 2 h 27"/>
                <a:gd name="T44" fmla="*/ 4 w 27"/>
                <a:gd name="T45" fmla="*/ 5 h 27"/>
                <a:gd name="T46" fmla="*/ 2 w 27"/>
                <a:gd name="T47" fmla="*/ 9 h 27"/>
                <a:gd name="T48" fmla="*/ 0 w 27"/>
                <a:gd name="T49" fmla="*/ 13 h 27"/>
                <a:gd name="T50" fmla="*/ 2 w 27"/>
                <a:gd name="T51" fmla="*/ 19 h 27"/>
                <a:gd name="T52" fmla="*/ 4 w 27"/>
                <a:gd name="T53" fmla="*/ 23 h 27"/>
                <a:gd name="T54" fmla="*/ 8 w 27"/>
                <a:gd name="T55" fmla="*/ 27 h 27"/>
                <a:gd name="T56" fmla="*/ 14 w 27"/>
                <a:gd name="T57" fmla="*/ 27 h 27"/>
                <a:gd name="T58" fmla="*/ 20 w 27"/>
                <a:gd name="T59" fmla="*/ 27 h 27"/>
                <a:gd name="T60" fmla="*/ 23 w 27"/>
                <a:gd name="T61" fmla="*/ 23 h 27"/>
                <a:gd name="T62" fmla="*/ 25 w 27"/>
                <a:gd name="T63" fmla="*/ 19 h 27"/>
                <a:gd name="T64" fmla="*/ 27 w 27"/>
                <a:gd name="T65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1"/>
                  </a:lnTo>
                  <a:lnTo>
                    <a:pt x="27" y="9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85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85" name="Freeform 9260"/>
            <p:cNvSpPr>
              <a:spLocks/>
            </p:cNvSpPr>
            <p:nvPr/>
          </p:nvSpPr>
          <p:spPr bwMode="auto">
            <a:xfrm>
              <a:off x="2038" y="3118"/>
              <a:ext cx="27" cy="25"/>
            </a:xfrm>
            <a:custGeom>
              <a:avLst/>
              <a:gdLst>
                <a:gd name="T0" fmla="*/ 27 w 27"/>
                <a:gd name="T1" fmla="*/ 9 h 25"/>
                <a:gd name="T2" fmla="*/ 25 w 27"/>
                <a:gd name="T3" fmla="*/ 5 h 25"/>
                <a:gd name="T4" fmla="*/ 22 w 27"/>
                <a:gd name="T5" fmla="*/ 2 h 25"/>
                <a:gd name="T6" fmla="*/ 16 w 27"/>
                <a:gd name="T7" fmla="*/ 0 h 25"/>
                <a:gd name="T8" fmla="*/ 12 w 27"/>
                <a:gd name="T9" fmla="*/ 0 h 25"/>
                <a:gd name="T10" fmla="*/ 6 w 27"/>
                <a:gd name="T11" fmla="*/ 2 h 25"/>
                <a:gd name="T12" fmla="*/ 2 w 27"/>
                <a:gd name="T13" fmla="*/ 5 h 25"/>
                <a:gd name="T14" fmla="*/ 0 w 27"/>
                <a:gd name="T15" fmla="*/ 9 h 25"/>
                <a:gd name="T16" fmla="*/ 0 w 27"/>
                <a:gd name="T17" fmla="*/ 15 h 25"/>
                <a:gd name="T18" fmla="*/ 2 w 27"/>
                <a:gd name="T19" fmla="*/ 19 h 25"/>
                <a:gd name="T20" fmla="*/ 6 w 27"/>
                <a:gd name="T21" fmla="*/ 23 h 25"/>
                <a:gd name="T22" fmla="*/ 12 w 27"/>
                <a:gd name="T23" fmla="*/ 25 h 25"/>
                <a:gd name="T24" fmla="*/ 16 w 27"/>
                <a:gd name="T25" fmla="*/ 25 h 25"/>
                <a:gd name="T26" fmla="*/ 22 w 27"/>
                <a:gd name="T27" fmla="*/ 23 h 25"/>
                <a:gd name="T28" fmla="*/ 25 w 27"/>
                <a:gd name="T29" fmla="*/ 19 h 25"/>
                <a:gd name="T30" fmla="*/ 27 w 27"/>
                <a:gd name="T31" fmla="*/ 15 h 25"/>
                <a:gd name="T32" fmla="*/ 27 w 27"/>
                <a:gd name="T33" fmla="*/ 11 h 25"/>
                <a:gd name="T34" fmla="*/ 25 w 27"/>
                <a:gd name="T35" fmla="*/ 7 h 25"/>
                <a:gd name="T36" fmla="*/ 23 w 27"/>
                <a:gd name="T37" fmla="*/ 3 h 25"/>
                <a:gd name="T38" fmla="*/ 20 w 27"/>
                <a:gd name="T39" fmla="*/ 0 h 25"/>
                <a:gd name="T40" fmla="*/ 14 w 27"/>
                <a:gd name="T41" fmla="*/ 0 h 25"/>
                <a:gd name="T42" fmla="*/ 10 w 27"/>
                <a:gd name="T43" fmla="*/ 0 h 25"/>
                <a:gd name="T44" fmla="*/ 4 w 27"/>
                <a:gd name="T45" fmla="*/ 3 h 25"/>
                <a:gd name="T46" fmla="*/ 2 w 27"/>
                <a:gd name="T47" fmla="*/ 7 h 25"/>
                <a:gd name="T48" fmla="*/ 0 w 27"/>
                <a:gd name="T49" fmla="*/ 11 h 25"/>
                <a:gd name="T50" fmla="*/ 2 w 27"/>
                <a:gd name="T51" fmla="*/ 17 h 25"/>
                <a:gd name="T52" fmla="*/ 4 w 27"/>
                <a:gd name="T53" fmla="*/ 21 h 25"/>
                <a:gd name="T54" fmla="*/ 10 w 27"/>
                <a:gd name="T55" fmla="*/ 23 h 25"/>
                <a:gd name="T56" fmla="*/ 14 w 27"/>
                <a:gd name="T57" fmla="*/ 25 h 25"/>
                <a:gd name="T58" fmla="*/ 20 w 27"/>
                <a:gd name="T59" fmla="*/ 23 h 25"/>
                <a:gd name="T60" fmla="*/ 23 w 27"/>
                <a:gd name="T61" fmla="*/ 21 h 25"/>
                <a:gd name="T62" fmla="*/ 25 w 27"/>
                <a:gd name="T63" fmla="*/ 17 h 25"/>
                <a:gd name="T64" fmla="*/ 27 w 27"/>
                <a:gd name="T6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5">
                  <a:moveTo>
                    <a:pt x="27" y="11"/>
                  </a:move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8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86" name="Freeform 9261"/>
            <p:cNvSpPr>
              <a:spLocks/>
            </p:cNvSpPr>
            <p:nvPr/>
          </p:nvSpPr>
          <p:spPr bwMode="auto">
            <a:xfrm>
              <a:off x="2038" y="3118"/>
              <a:ext cx="27" cy="25"/>
            </a:xfrm>
            <a:custGeom>
              <a:avLst/>
              <a:gdLst>
                <a:gd name="T0" fmla="*/ 27 w 27"/>
                <a:gd name="T1" fmla="*/ 9 h 25"/>
                <a:gd name="T2" fmla="*/ 25 w 27"/>
                <a:gd name="T3" fmla="*/ 5 h 25"/>
                <a:gd name="T4" fmla="*/ 22 w 27"/>
                <a:gd name="T5" fmla="*/ 2 h 25"/>
                <a:gd name="T6" fmla="*/ 16 w 27"/>
                <a:gd name="T7" fmla="*/ 0 h 25"/>
                <a:gd name="T8" fmla="*/ 12 w 27"/>
                <a:gd name="T9" fmla="*/ 0 h 25"/>
                <a:gd name="T10" fmla="*/ 6 w 27"/>
                <a:gd name="T11" fmla="*/ 2 h 25"/>
                <a:gd name="T12" fmla="*/ 4 w 27"/>
                <a:gd name="T13" fmla="*/ 5 h 25"/>
                <a:gd name="T14" fmla="*/ 2 w 27"/>
                <a:gd name="T15" fmla="*/ 9 h 25"/>
                <a:gd name="T16" fmla="*/ 2 w 27"/>
                <a:gd name="T17" fmla="*/ 15 h 25"/>
                <a:gd name="T18" fmla="*/ 4 w 27"/>
                <a:gd name="T19" fmla="*/ 19 h 25"/>
                <a:gd name="T20" fmla="*/ 6 w 27"/>
                <a:gd name="T21" fmla="*/ 23 h 25"/>
                <a:gd name="T22" fmla="*/ 12 w 27"/>
                <a:gd name="T23" fmla="*/ 25 h 25"/>
                <a:gd name="T24" fmla="*/ 16 w 27"/>
                <a:gd name="T25" fmla="*/ 25 h 25"/>
                <a:gd name="T26" fmla="*/ 22 w 27"/>
                <a:gd name="T27" fmla="*/ 23 h 25"/>
                <a:gd name="T28" fmla="*/ 25 w 27"/>
                <a:gd name="T29" fmla="*/ 19 h 25"/>
                <a:gd name="T30" fmla="*/ 27 w 27"/>
                <a:gd name="T31" fmla="*/ 15 h 25"/>
                <a:gd name="T32" fmla="*/ 27 w 27"/>
                <a:gd name="T33" fmla="*/ 11 h 25"/>
                <a:gd name="T34" fmla="*/ 25 w 27"/>
                <a:gd name="T35" fmla="*/ 7 h 25"/>
                <a:gd name="T36" fmla="*/ 23 w 27"/>
                <a:gd name="T37" fmla="*/ 3 h 25"/>
                <a:gd name="T38" fmla="*/ 20 w 27"/>
                <a:gd name="T39" fmla="*/ 2 h 25"/>
                <a:gd name="T40" fmla="*/ 14 w 27"/>
                <a:gd name="T41" fmla="*/ 0 h 25"/>
                <a:gd name="T42" fmla="*/ 10 w 27"/>
                <a:gd name="T43" fmla="*/ 2 h 25"/>
                <a:gd name="T44" fmla="*/ 6 w 27"/>
                <a:gd name="T45" fmla="*/ 3 h 25"/>
                <a:gd name="T46" fmla="*/ 2 w 27"/>
                <a:gd name="T47" fmla="*/ 7 h 25"/>
                <a:gd name="T48" fmla="*/ 2 w 27"/>
                <a:gd name="T49" fmla="*/ 11 h 25"/>
                <a:gd name="T50" fmla="*/ 2 w 27"/>
                <a:gd name="T51" fmla="*/ 17 h 25"/>
                <a:gd name="T52" fmla="*/ 6 w 27"/>
                <a:gd name="T53" fmla="*/ 21 h 25"/>
                <a:gd name="T54" fmla="*/ 10 w 27"/>
                <a:gd name="T55" fmla="*/ 23 h 25"/>
                <a:gd name="T56" fmla="*/ 14 w 27"/>
                <a:gd name="T57" fmla="*/ 25 h 25"/>
                <a:gd name="T58" fmla="*/ 20 w 27"/>
                <a:gd name="T59" fmla="*/ 23 h 25"/>
                <a:gd name="T60" fmla="*/ 23 w 27"/>
                <a:gd name="T61" fmla="*/ 21 h 25"/>
                <a:gd name="T62" fmla="*/ 25 w 27"/>
                <a:gd name="T63" fmla="*/ 17 h 25"/>
                <a:gd name="T64" fmla="*/ 27 w 27"/>
                <a:gd name="T6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5">
                  <a:moveTo>
                    <a:pt x="27" y="11"/>
                  </a:move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87" name="Freeform 9262"/>
            <p:cNvSpPr>
              <a:spLocks/>
            </p:cNvSpPr>
            <p:nvPr/>
          </p:nvSpPr>
          <p:spPr bwMode="auto">
            <a:xfrm>
              <a:off x="2040" y="3118"/>
              <a:ext cx="25" cy="25"/>
            </a:xfrm>
            <a:custGeom>
              <a:avLst/>
              <a:gdLst>
                <a:gd name="T0" fmla="*/ 23 w 25"/>
                <a:gd name="T1" fmla="*/ 9 h 25"/>
                <a:gd name="T2" fmla="*/ 21 w 25"/>
                <a:gd name="T3" fmla="*/ 5 h 25"/>
                <a:gd name="T4" fmla="*/ 20 w 25"/>
                <a:gd name="T5" fmla="*/ 2 h 25"/>
                <a:gd name="T6" fmla="*/ 14 w 25"/>
                <a:gd name="T7" fmla="*/ 0 h 25"/>
                <a:gd name="T8" fmla="*/ 10 w 25"/>
                <a:gd name="T9" fmla="*/ 0 h 25"/>
                <a:gd name="T10" fmla="*/ 6 w 25"/>
                <a:gd name="T11" fmla="*/ 2 h 25"/>
                <a:gd name="T12" fmla="*/ 2 w 25"/>
                <a:gd name="T13" fmla="*/ 5 h 25"/>
                <a:gd name="T14" fmla="*/ 0 w 25"/>
                <a:gd name="T15" fmla="*/ 9 h 25"/>
                <a:gd name="T16" fmla="*/ 0 w 25"/>
                <a:gd name="T17" fmla="*/ 15 h 25"/>
                <a:gd name="T18" fmla="*/ 2 w 25"/>
                <a:gd name="T19" fmla="*/ 19 h 25"/>
                <a:gd name="T20" fmla="*/ 6 w 25"/>
                <a:gd name="T21" fmla="*/ 23 h 25"/>
                <a:gd name="T22" fmla="*/ 10 w 25"/>
                <a:gd name="T23" fmla="*/ 25 h 25"/>
                <a:gd name="T24" fmla="*/ 14 w 25"/>
                <a:gd name="T25" fmla="*/ 25 h 25"/>
                <a:gd name="T26" fmla="*/ 20 w 25"/>
                <a:gd name="T27" fmla="*/ 23 h 25"/>
                <a:gd name="T28" fmla="*/ 21 w 25"/>
                <a:gd name="T29" fmla="*/ 19 h 25"/>
                <a:gd name="T30" fmla="*/ 23 w 25"/>
                <a:gd name="T31" fmla="*/ 15 h 25"/>
                <a:gd name="T32" fmla="*/ 23 w 25"/>
                <a:gd name="T33" fmla="*/ 11 h 25"/>
                <a:gd name="T34" fmla="*/ 23 w 25"/>
                <a:gd name="T35" fmla="*/ 7 h 25"/>
                <a:gd name="T36" fmla="*/ 20 w 25"/>
                <a:gd name="T37" fmla="*/ 3 h 25"/>
                <a:gd name="T38" fmla="*/ 18 w 25"/>
                <a:gd name="T39" fmla="*/ 2 h 25"/>
                <a:gd name="T40" fmla="*/ 12 w 25"/>
                <a:gd name="T41" fmla="*/ 0 h 25"/>
                <a:gd name="T42" fmla="*/ 8 w 25"/>
                <a:gd name="T43" fmla="*/ 2 h 25"/>
                <a:gd name="T44" fmla="*/ 4 w 25"/>
                <a:gd name="T45" fmla="*/ 3 h 25"/>
                <a:gd name="T46" fmla="*/ 0 w 25"/>
                <a:gd name="T47" fmla="*/ 7 h 25"/>
                <a:gd name="T48" fmla="*/ 0 w 25"/>
                <a:gd name="T49" fmla="*/ 11 h 25"/>
                <a:gd name="T50" fmla="*/ 0 w 25"/>
                <a:gd name="T51" fmla="*/ 17 h 25"/>
                <a:gd name="T52" fmla="*/ 4 w 25"/>
                <a:gd name="T53" fmla="*/ 21 h 25"/>
                <a:gd name="T54" fmla="*/ 8 w 25"/>
                <a:gd name="T55" fmla="*/ 23 h 25"/>
                <a:gd name="T56" fmla="*/ 12 w 25"/>
                <a:gd name="T57" fmla="*/ 25 h 25"/>
                <a:gd name="T58" fmla="*/ 18 w 25"/>
                <a:gd name="T59" fmla="*/ 23 h 25"/>
                <a:gd name="T60" fmla="*/ 20 w 25"/>
                <a:gd name="T61" fmla="*/ 21 h 25"/>
                <a:gd name="T62" fmla="*/ 23 w 25"/>
                <a:gd name="T63" fmla="*/ 17 h 25"/>
                <a:gd name="T64" fmla="*/ 23 w 25"/>
                <a:gd name="T6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5">
                  <a:moveTo>
                    <a:pt x="25" y="11"/>
                  </a:move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1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FF8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88" name="Freeform 9263"/>
            <p:cNvSpPr>
              <a:spLocks/>
            </p:cNvSpPr>
            <p:nvPr/>
          </p:nvSpPr>
          <p:spPr bwMode="auto">
            <a:xfrm>
              <a:off x="2040" y="3118"/>
              <a:ext cx="23" cy="25"/>
            </a:xfrm>
            <a:custGeom>
              <a:avLst/>
              <a:gdLst>
                <a:gd name="T0" fmla="*/ 23 w 23"/>
                <a:gd name="T1" fmla="*/ 9 h 25"/>
                <a:gd name="T2" fmla="*/ 21 w 23"/>
                <a:gd name="T3" fmla="*/ 5 h 25"/>
                <a:gd name="T4" fmla="*/ 20 w 23"/>
                <a:gd name="T5" fmla="*/ 2 h 25"/>
                <a:gd name="T6" fmla="*/ 14 w 23"/>
                <a:gd name="T7" fmla="*/ 0 h 25"/>
                <a:gd name="T8" fmla="*/ 10 w 23"/>
                <a:gd name="T9" fmla="*/ 0 h 25"/>
                <a:gd name="T10" fmla="*/ 6 w 23"/>
                <a:gd name="T11" fmla="*/ 2 h 25"/>
                <a:gd name="T12" fmla="*/ 2 w 23"/>
                <a:gd name="T13" fmla="*/ 5 h 25"/>
                <a:gd name="T14" fmla="*/ 0 w 23"/>
                <a:gd name="T15" fmla="*/ 9 h 25"/>
                <a:gd name="T16" fmla="*/ 0 w 23"/>
                <a:gd name="T17" fmla="*/ 15 h 25"/>
                <a:gd name="T18" fmla="*/ 2 w 23"/>
                <a:gd name="T19" fmla="*/ 19 h 25"/>
                <a:gd name="T20" fmla="*/ 6 w 23"/>
                <a:gd name="T21" fmla="*/ 23 h 25"/>
                <a:gd name="T22" fmla="*/ 10 w 23"/>
                <a:gd name="T23" fmla="*/ 23 h 25"/>
                <a:gd name="T24" fmla="*/ 14 w 23"/>
                <a:gd name="T25" fmla="*/ 23 h 25"/>
                <a:gd name="T26" fmla="*/ 20 w 23"/>
                <a:gd name="T27" fmla="*/ 23 h 25"/>
                <a:gd name="T28" fmla="*/ 21 w 23"/>
                <a:gd name="T29" fmla="*/ 19 h 25"/>
                <a:gd name="T30" fmla="*/ 23 w 23"/>
                <a:gd name="T31" fmla="*/ 15 h 25"/>
                <a:gd name="T32" fmla="*/ 23 w 23"/>
                <a:gd name="T33" fmla="*/ 11 h 25"/>
                <a:gd name="T34" fmla="*/ 23 w 23"/>
                <a:gd name="T35" fmla="*/ 7 h 25"/>
                <a:gd name="T36" fmla="*/ 20 w 23"/>
                <a:gd name="T37" fmla="*/ 3 h 25"/>
                <a:gd name="T38" fmla="*/ 16 w 23"/>
                <a:gd name="T39" fmla="*/ 2 h 25"/>
                <a:gd name="T40" fmla="*/ 12 w 23"/>
                <a:gd name="T41" fmla="*/ 0 h 25"/>
                <a:gd name="T42" fmla="*/ 8 w 23"/>
                <a:gd name="T43" fmla="*/ 2 h 25"/>
                <a:gd name="T44" fmla="*/ 4 w 23"/>
                <a:gd name="T45" fmla="*/ 3 h 25"/>
                <a:gd name="T46" fmla="*/ 2 w 23"/>
                <a:gd name="T47" fmla="*/ 7 h 25"/>
                <a:gd name="T48" fmla="*/ 0 w 23"/>
                <a:gd name="T49" fmla="*/ 11 h 25"/>
                <a:gd name="T50" fmla="*/ 2 w 23"/>
                <a:gd name="T51" fmla="*/ 17 h 25"/>
                <a:gd name="T52" fmla="*/ 4 w 23"/>
                <a:gd name="T53" fmla="*/ 21 h 25"/>
                <a:gd name="T54" fmla="*/ 8 w 23"/>
                <a:gd name="T55" fmla="*/ 23 h 25"/>
                <a:gd name="T56" fmla="*/ 12 w 23"/>
                <a:gd name="T57" fmla="*/ 23 h 25"/>
                <a:gd name="T58" fmla="*/ 16 w 23"/>
                <a:gd name="T59" fmla="*/ 23 h 25"/>
                <a:gd name="T60" fmla="*/ 20 w 23"/>
                <a:gd name="T61" fmla="*/ 21 h 25"/>
                <a:gd name="T62" fmla="*/ 23 w 23"/>
                <a:gd name="T63" fmla="*/ 17 h 25"/>
                <a:gd name="T64" fmla="*/ 23 w 23"/>
                <a:gd name="T6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5">
                  <a:moveTo>
                    <a:pt x="23" y="11"/>
                  </a:move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8" y="21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1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FF8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89" name="Freeform 9264"/>
            <p:cNvSpPr>
              <a:spLocks/>
            </p:cNvSpPr>
            <p:nvPr/>
          </p:nvSpPr>
          <p:spPr bwMode="auto">
            <a:xfrm>
              <a:off x="2040" y="3118"/>
              <a:ext cx="23" cy="23"/>
            </a:xfrm>
            <a:custGeom>
              <a:avLst/>
              <a:gdLst>
                <a:gd name="T0" fmla="*/ 23 w 23"/>
                <a:gd name="T1" fmla="*/ 9 h 23"/>
                <a:gd name="T2" fmla="*/ 21 w 23"/>
                <a:gd name="T3" fmla="*/ 5 h 23"/>
                <a:gd name="T4" fmla="*/ 18 w 23"/>
                <a:gd name="T5" fmla="*/ 2 h 23"/>
                <a:gd name="T6" fmla="*/ 14 w 23"/>
                <a:gd name="T7" fmla="*/ 2 h 23"/>
                <a:gd name="T8" fmla="*/ 10 w 23"/>
                <a:gd name="T9" fmla="*/ 2 h 23"/>
                <a:gd name="T10" fmla="*/ 6 w 23"/>
                <a:gd name="T11" fmla="*/ 2 h 23"/>
                <a:gd name="T12" fmla="*/ 2 w 23"/>
                <a:gd name="T13" fmla="*/ 5 h 23"/>
                <a:gd name="T14" fmla="*/ 0 w 23"/>
                <a:gd name="T15" fmla="*/ 9 h 23"/>
                <a:gd name="T16" fmla="*/ 0 w 23"/>
                <a:gd name="T17" fmla="*/ 15 h 23"/>
                <a:gd name="T18" fmla="*/ 2 w 23"/>
                <a:gd name="T19" fmla="*/ 19 h 23"/>
                <a:gd name="T20" fmla="*/ 6 w 23"/>
                <a:gd name="T21" fmla="*/ 21 h 23"/>
                <a:gd name="T22" fmla="*/ 10 w 23"/>
                <a:gd name="T23" fmla="*/ 23 h 23"/>
                <a:gd name="T24" fmla="*/ 14 w 23"/>
                <a:gd name="T25" fmla="*/ 23 h 23"/>
                <a:gd name="T26" fmla="*/ 18 w 23"/>
                <a:gd name="T27" fmla="*/ 21 h 23"/>
                <a:gd name="T28" fmla="*/ 21 w 23"/>
                <a:gd name="T29" fmla="*/ 19 h 23"/>
                <a:gd name="T30" fmla="*/ 23 w 23"/>
                <a:gd name="T31" fmla="*/ 15 h 23"/>
                <a:gd name="T32" fmla="*/ 23 w 23"/>
                <a:gd name="T33" fmla="*/ 11 h 23"/>
                <a:gd name="T34" fmla="*/ 21 w 23"/>
                <a:gd name="T35" fmla="*/ 7 h 23"/>
                <a:gd name="T36" fmla="*/ 20 w 23"/>
                <a:gd name="T37" fmla="*/ 3 h 23"/>
                <a:gd name="T38" fmla="*/ 16 w 23"/>
                <a:gd name="T39" fmla="*/ 2 h 23"/>
                <a:gd name="T40" fmla="*/ 12 w 23"/>
                <a:gd name="T41" fmla="*/ 2 h 23"/>
                <a:gd name="T42" fmla="*/ 8 w 23"/>
                <a:gd name="T43" fmla="*/ 2 h 23"/>
                <a:gd name="T44" fmla="*/ 4 w 23"/>
                <a:gd name="T45" fmla="*/ 3 h 23"/>
                <a:gd name="T46" fmla="*/ 2 w 23"/>
                <a:gd name="T47" fmla="*/ 7 h 23"/>
                <a:gd name="T48" fmla="*/ 0 w 23"/>
                <a:gd name="T49" fmla="*/ 11 h 23"/>
                <a:gd name="T50" fmla="*/ 2 w 23"/>
                <a:gd name="T51" fmla="*/ 17 h 23"/>
                <a:gd name="T52" fmla="*/ 4 w 23"/>
                <a:gd name="T53" fmla="*/ 19 h 23"/>
                <a:gd name="T54" fmla="*/ 8 w 23"/>
                <a:gd name="T55" fmla="*/ 23 h 23"/>
                <a:gd name="T56" fmla="*/ 12 w 23"/>
                <a:gd name="T57" fmla="*/ 23 h 23"/>
                <a:gd name="T58" fmla="*/ 16 w 23"/>
                <a:gd name="T59" fmla="*/ 23 h 23"/>
                <a:gd name="T60" fmla="*/ 20 w 23"/>
                <a:gd name="T61" fmla="*/ 19 h 23"/>
                <a:gd name="T62" fmla="*/ 21 w 23"/>
                <a:gd name="T63" fmla="*/ 17 h 23"/>
                <a:gd name="T64" fmla="*/ 23 w 23"/>
                <a:gd name="T6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8" y="21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1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FF8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90" name="Freeform 9265"/>
            <p:cNvSpPr>
              <a:spLocks/>
            </p:cNvSpPr>
            <p:nvPr/>
          </p:nvSpPr>
          <p:spPr bwMode="auto">
            <a:xfrm>
              <a:off x="2040" y="3120"/>
              <a:ext cx="23" cy="21"/>
            </a:xfrm>
            <a:custGeom>
              <a:avLst/>
              <a:gdLst>
                <a:gd name="T0" fmla="*/ 23 w 23"/>
                <a:gd name="T1" fmla="*/ 7 h 21"/>
                <a:gd name="T2" fmla="*/ 21 w 23"/>
                <a:gd name="T3" fmla="*/ 3 h 21"/>
                <a:gd name="T4" fmla="*/ 18 w 23"/>
                <a:gd name="T5" fmla="*/ 1 h 21"/>
                <a:gd name="T6" fmla="*/ 14 w 23"/>
                <a:gd name="T7" fmla="*/ 0 h 21"/>
                <a:gd name="T8" fmla="*/ 10 w 23"/>
                <a:gd name="T9" fmla="*/ 0 h 21"/>
                <a:gd name="T10" fmla="*/ 6 w 23"/>
                <a:gd name="T11" fmla="*/ 1 h 21"/>
                <a:gd name="T12" fmla="*/ 2 w 23"/>
                <a:gd name="T13" fmla="*/ 3 h 21"/>
                <a:gd name="T14" fmla="*/ 0 w 23"/>
                <a:gd name="T15" fmla="*/ 7 h 21"/>
                <a:gd name="T16" fmla="*/ 0 w 23"/>
                <a:gd name="T17" fmla="*/ 13 h 21"/>
                <a:gd name="T18" fmla="*/ 2 w 23"/>
                <a:gd name="T19" fmla="*/ 17 h 21"/>
                <a:gd name="T20" fmla="*/ 6 w 23"/>
                <a:gd name="T21" fmla="*/ 19 h 21"/>
                <a:gd name="T22" fmla="*/ 10 w 23"/>
                <a:gd name="T23" fmla="*/ 21 h 21"/>
                <a:gd name="T24" fmla="*/ 14 w 23"/>
                <a:gd name="T25" fmla="*/ 21 h 21"/>
                <a:gd name="T26" fmla="*/ 18 w 23"/>
                <a:gd name="T27" fmla="*/ 19 h 21"/>
                <a:gd name="T28" fmla="*/ 21 w 23"/>
                <a:gd name="T29" fmla="*/ 17 h 21"/>
                <a:gd name="T30" fmla="*/ 23 w 23"/>
                <a:gd name="T31" fmla="*/ 13 h 21"/>
                <a:gd name="T32" fmla="*/ 23 w 23"/>
                <a:gd name="T33" fmla="*/ 9 h 21"/>
                <a:gd name="T34" fmla="*/ 21 w 23"/>
                <a:gd name="T35" fmla="*/ 5 h 21"/>
                <a:gd name="T36" fmla="*/ 20 w 23"/>
                <a:gd name="T37" fmla="*/ 1 h 21"/>
                <a:gd name="T38" fmla="*/ 16 w 23"/>
                <a:gd name="T39" fmla="*/ 0 h 21"/>
                <a:gd name="T40" fmla="*/ 12 w 23"/>
                <a:gd name="T41" fmla="*/ 0 h 21"/>
                <a:gd name="T42" fmla="*/ 8 w 23"/>
                <a:gd name="T43" fmla="*/ 0 h 21"/>
                <a:gd name="T44" fmla="*/ 4 w 23"/>
                <a:gd name="T45" fmla="*/ 1 h 21"/>
                <a:gd name="T46" fmla="*/ 2 w 23"/>
                <a:gd name="T47" fmla="*/ 5 h 21"/>
                <a:gd name="T48" fmla="*/ 2 w 23"/>
                <a:gd name="T49" fmla="*/ 9 h 21"/>
                <a:gd name="T50" fmla="*/ 2 w 23"/>
                <a:gd name="T51" fmla="*/ 15 h 21"/>
                <a:gd name="T52" fmla="*/ 4 w 23"/>
                <a:gd name="T53" fmla="*/ 17 h 21"/>
                <a:gd name="T54" fmla="*/ 8 w 23"/>
                <a:gd name="T55" fmla="*/ 21 h 21"/>
                <a:gd name="T56" fmla="*/ 12 w 23"/>
                <a:gd name="T57" fmla="*/ 21 h 21"/>
                <a:gd name="T58" fmla="*/ 16 w 23"/>
                <a:gd name="T59" fmla="*/ 21 h 21"/>
                <a:gd name="T60" fmla="*/ 20 w 23"/>
                <a:gd name="T61" fmla="*/ 17 h 21"/>
                <a:gd name="T62" fmla="*/ 21 w 23"/>
                <a:gd name="T63" fmla="*/ 15 h 21"/>
                <a:gd name="T64" fmla="*/ 23 w 23"/>
                <a:gd name="T6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1">
                  <a:moveTo>
                    <a:pt x="23" y="9"/>
                  </a:moveTo>
                  <a:lnTo>
                    <a:pt x="23" y="7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3"/>
                  </a:lnTo>
                  <a:lnTo>
                    <a:pt x="23" y="9"/>
                  </a:lnTo>
                  <a:lnTo>
                    <a:pt x="23" y="9"/>
                  </a:lnTo>
                  <a:close/>
                </a:path>
              </a:pathLst>
            </a:custGeom>
            <a:solidFill>
              <a:srgbClr val="FF8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91" name="Freeform 9266"/>
            <p:cNvSpPr>
              <a:spLocks/>
            </p:cNvSpPr>
            <p:nvPr/>
          </p:nvSpPr>
          <p:spPr bwMode="auto">
            <a:xfrm>
              <a:off x="2042" y="3120"/>
              <a:ext cx="21" cy="21"/>
            </a:xfrm>
            <a:custGeom>
              <a:avLst/>
              <a:gdLst>
                <a:gd name="T0" fmla="*/ 21 w 21"/>
                <a:gd name="T1" fmla="*/ 7 h 21"/>
                <a:gd name="T2" fmla="*/ 19 w 21"/>
                <a:gd name="T3" fmla="*/ 3 h 21"/>
                <a:gd name="T4" fmla="*/ 16 w 21"/>
                <a:gd name="T5" fmla="*/ 1 h 21"/>
                <a:gd name="T6" fmla="*/ 12 w 21"/>
                <a:gd name="T7" fmla="*/ 0 h 21"/>
                <a:gd name="T8" fmla="*/ 8 w 21"/>
                <a:gd name="T9" fmla="*/ 0 h 21"/>
                <a:gd name="T10" fmla="*/ 4 w 21"/>
                <a:gd name="T11" fmla="*/ 1 h 21"/>
                <a:gd name="T12" fmla="*/ 0 w 21"/>
                <a:gd name="T13" fmla="*/ 3 h 21"/>
                <a:gd name="T14" fmla="*/ 0 w 21"/>
                <a:gd name="T15" fmla="*/ 7 h 21"/>
                <a:gd name="T16" fmla="*/ 0 w 21"/>
                <a:gd name="T17" fmla="*/ 13 h 21"/>
                <a:gd name="T18" fmla="*/ 0 w 21"/>
                <a:gd name="T19" fmla="*/ 17 h 21"/>
                <a:gd name="T20" fmla="*/ 4 w 21"/>
                <a:gd name="T21" fmla="*/ 19 h 21"/>
                <a:gd name="T22" fmla="*/ 8 w 21"/>
                <a:gd name="T23" fmla="*/ 21 h 21"/>
                <a:gd name="T24" fmla="*/ 12 w 21"/>
                <a:gd name="T25" fmla="*/ 21 h 21"/>
                <a:gd name="T26" fmla="*/ 16 w 21"/>
                <a:gd name="T27" fmla="*/ 19 h 21"/>
                <a:gd name="T28" fmla="*/ 19 w 21"/>
                <a:gd name="T29" fmla="*/ 17 h 21"/>
                <a:gd name="T30" fmla="*/ 21 w 21"/>
                <a:gd name="T31" fmla="*/ 13 h 21"/>
                <a:gd name="T32" fmla="*/ 19 w 21"/>
                <a:gd name="T33" fmla="*/ 9 h 21"/>
                <a:gd name="T34" fmla="*/ 19 w 21"/>
                <a:gd name="T35" fmla="*/ 5 h 21"/>
                <a:gd name="T36" fmla="*/ 18 w 21"/>
                <a:gd name="T37" fmla="*/ 3 h 21"/>
                <a:gd name="T38" fmla="*/ 14 w 21"/>
                <a:gd name="T39" fmla="*/ 0 h 21"/>
                <a:gd name="T40" fmla="*/ 10 w 21"/>
                <a:gd name="T41" fmla="*/ 0 h 21"/>
                <a:gd name="T42" fmla="*/ 6 w 21"/>
                <a:gd name="T43" fmla="*/ 0 h 21"/>
                <a:gd name="T44" fmla="*/ 2 w 21"/>
                <a:gd name="T45" fmla="*/ 3 h 21"/>
                <a:gd name="T46" fmla="*/ 0 w 21"/>
                <a:gd name="T47" fmla="*/ 5 h 21"/>
                <a:gd name="T48" fmla="*/ 0 w 21"/>
                <a:gd name="T49" fmla="*/ 9 h 21"/>
                <a:gd name="T50" fmla="*/ 0 w 21"/>
                <a:gd name="T51" fmla="*/ 13 h 21"/>
                <a:gd name="T52" fmla="*/ 2 w 21"/>
                <a:gd name="T53" fmla="*/ 17 h 21"/>
                <a:gd name="T54" fmla="*/ 6 w 21"/>
                <a:gd name="T55" fmla="*/ 19 h 21"/>
                <a:gd name="T56" fmla="*/ 10 w 21"/>
                <a:gd name="T57" fmla="*/ 21 h 21"/>
                <a:gd name="T58" fmla="*/ 14 w 21"/>
                <a:gd name="T59" fmla="*/ 19 h 21"/>
                <a:gd name="T60" fmla="*/ 18 w 21"/>
                <a:gd name="T61" fmla="*/ 17 h 21"/>
                <a:gd name="T62" fmla="*/ 19 w 21"/>
                <a:gd name="T63" fmla="*/ 13 h 21"/>
                <a:gd name="T64" fmla="*/ 19 w 21"/>
                <a:gd name="T6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1">
                  <a:moveTo>
                    <a:pt x="21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3"/>
                  </a:lnTo>
                  <a:lnTo>
                    <a:pt x="21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FF8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92" name="Freeform 9267"/>
            <p:cNvSpPr>
              <a:spLocks/>
            </p:cNvSpPr>
            <p:nvPr/>
          </p:nvSpPr>
          <p:spPr bwMode="auto">
            <a:xfrm>
              <a:off x="2042" y="3120"/>
              <a:ext cx="19" cy="21"/>
            </a:xfrm>
            <a:custGeom>
              <a:avLst/>
              <a:gdLst>
                <a:gd name="T0" fmla="*/ 19 w 19"/>
                <a:gd name="T1" fmla="*/ 7 h 21"/>
                <a:gd name="T2" fmla="*/ 19 w 19"/>
                <a:gd name="T3" fmla="*/ 3 h 21"/>
                <a:gd name="T4" fmla="*/ 16 w 19"/>
                <a:gd name="T5" fmla="*/ 1 h 21"/>
                <a:gd name="T6" fmla="*/ 12 w 19"/>
                <a:gd name="T7" fmla="*/ 0 h 21"/>
                <a:gd name="T8" fmla="*/ 8 w 19"/>
                <a:gd name="T9" fmla="*/ 0 h 21"/>
                <a:gd name="T10" fmla="*/ 4 w 19"/>
                <a:gd name="T11" fmla="*/ 1 h 21"/>
                <a:gd name="T12" fmla="*/ 2 w 19"/>
                <a:gd name="T13" fmla="*/ 3 h 21"/>
                <a:gd name="T14" fmla="*/ 0 w 19"/>
                <a:gd name="T15" fmla="*/ 7 h 21"/>
                <a:gd name="T16" fmla="*/ 0 w 19"/>
                <a:gd name="T17" fmla="*/ 11 h 21"/>
                <a:gd name="T18" fmla="*/ 2 w 19"/>
                <a:gd name="T19" fmla="*/ 15 h 21"/>
                <a:gd name="T20" fmla="*/ 4 w 19"/>
                <a:gd name="T21" fmla="*/ 19 h 21"/>
                <a:gd name="T22" fmla="*/ 8 w 19"/>
                <a:gd name="T23" fmla="*/ 21 h 21"/>
                <a:gd name="T24" fmla="*/ 12 w 19"/>
                <a:gd name="T25" fmla="*/ 21 h 21"/>
                <a:gd name="T26" fmla="*/ 16 w 19"/>
                <a:gd name="T27" fmla="*/ 19 h 21"/>
                <a:gd name="T28" fmla="*/ 19 w 19"/>
                <a:gd name="T29" fmla="*/ 15 h 21"/>
                <a:gd name="T30" fmla="*/ 19 w 19"/>
                <a:gd name="T31" fmla="*/ 11 h 21"/>
                <a:gd name="T32" fmla="*/ 19 w 19"/>
                <a:gd name="T33" fmla="*/ 9 h 21"/>
                <a:gd name="T34" fmla="*/ 19 w 19"/>
                <a:gd name="T35" fmla="*/ 5 h 21"/>
                <a:gd name="T36" fmla="*/ 18 w 19"/>
                <a:gd name="T37" fmla="*/ 3 h 21"/>
                <a:gd name="T38" fmla="*/ 14 w 19"/>
                <a:gd name="T39" fmla="*/ 1 h 21"/>
                <a:gd name="T40" fmla="*/ 10 w 19"/>
                <a:gd name="T41" fmla="*/ 0 h 21"/>
                <a:gd name="T42" fmla="*/ 6 w 19"/>
                <a:gd name="T43" fmla="*/ 1 h 21"/>
                <a:gd name="T44" fmla="*/ 2 w 19"/>
                <a:gd name="T45" fmla="*/ 3 h 21"/>
                <a:gd name="T46" fmla="*/ 0 w 19"/>
                <a:gd name="T47" fmla="*/ 5 h 21"/>
                <a:gd name="T48" fmla="*/ 0 w 19"/>
                <a:gd name="T49" fmla="*/ 9 h 21"/>
                <a:gd name="T50" fmla="*/ 0 w 19"/>
                <a:gd name="T51" fmla="*/ 13 h 21"/>
                <a:gd name="T52" fmla="*/ 2 w 19"/>
                <a:gd name="T53" fmla="*/ 17 h 21"/>
                <a:gd name="T54" fmla="*/ 6 w 19"/>
                <a:gd name="T55" fmla="*/ 19 h 21"/>
                <a:gd name="T56" fmla="*/ 10 w 19"/>
                <a:gd name="T57" fmla="*/ 21 h 21"/>
                <a:gd name="T58" fmla="*/ 14 w 19"/>
                <a:gd name="T59" fmla="*/ 19 h 21"/>
                <a:gd name="T60" fmla="*/ 18 w 19"/>
                <a:gd name="T61" fmla="*/ 17 h 21"/>
                <a:gd name="T62" fmla="*/ 19 w 19"/>
                <a:gd name="T63" fmla="*/ 13 h 21"/>
                <a:gd name="T64" fmla="*/ 19 w 19"/>
                <a:gd name="T6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21">
                  <a:moveTo>
                    <a:pt x="19" y="9"/>
                  </a:moveTo>
                  <a:lnTo>
                    <a:pt x="19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FF8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93" name="Freeform 9268"/>
            <p:cNvSpPr>
              <a:spLocks/>
            </p:cNvSpPr>
            <p:nvPr/>
          </p:nvSpPr>
          <p:spPr bwMode="auto">
            <a:xfrm>
              <a:off x="2042" y="3120"/>
              <a:ext cx="19" cy="21"/>
            </a:xfrm>
            <a:custGeom>
              <a:avLst/>
              <a:gdLst>
                <a:gd name="T0" fmla="*/ 19 w 19"/>
                <a:gd name="T1" fmla="*/ 7 h 21"/>
                <a:gd name="T2" fmla="*/ 18 w 19"/>
                <a:gd name="T3" fmla="*/ 5 h 21"/>
                <a:gd name="T4" fmla="*/ 16 w 19"/>
                <a:gd name="T5" fmla="*/ 1 h 21"/>
                <a:gd name="T6" fmla="*/ 12 w 19"/>
                <a:gd name="T7" fmla="*/ 0 h 21"/>
                <a:gd name="T8" fmla="*/ 8 w 19"/>
                <a:gd name="T9" fmla="*/ 0 h 21"/>
                <a:gd name="T10" fmla="*/ 4 w 19"/>
                <a:gd name="T11" fmla="*/ 1 h 21"/>
                <a:gd name="T12" fmla="*/ 2 w 19"/>
                <a:gd name="T13" fmla="*/ 5 h 21"/>
                <a:gd name="T14" fmla="*/ 0 w 19"/>
                <a:gd name="T15" fmla="*/ 7 h 21"/>
                <a:gd name="T16" fmla="*/ 0 w 19"/>
                <a:gd name="T17" fmla="*/ 11 h 21"/>
                <a:gd name="T18" fmla="*/ 2 w 19"/>
                <a:gd name="T19" fmla="*/ 15 h 21"/>
                <a:gd name="T20" fmla="*/ 4 w 19"/>
                <a:gd name="T21" fmla="*/ 19 h 21"/>
                <a:gd name="T22" fmla="*/ 8 w 19"/>
                <a:gd name="T23" fmla="*/ 19 h 21"/>
                <a:gd name="T24" fmla="*/ 12 w 19"/>
                <a:gd name="T25" fmla="*/ 19 h 21"/>
                <a:gd name="T26" fmla="*/ 16 w 19"/>
                <a:gd name="T27" fmla="*/ 19 h 21"/>
                <a:gd name="T28" fmla="*/ 18 w 19"/>
                <a:gd name="T29" fmla="*/ 15 h 21"/>
                <a:gd name="T30" fmla="*/ 19 w 19"/>
                <a:gd name="T31" fmla="*/ 11 h 21"/>
                <a:gd name="T32" fmla="*/ 19 w 19"/>
                <a:gd name="T33" fmla="*/ 9 h 21"/>
                <a:gd name="T34" fmla="*/ 19 w 19"/>
                <a:gd name="T35" fmla="*/ 5 h 21"/>
                <a:gd name="T36" fmla="*/ 18 w 19"/>
                <a:gd name="T37" fmla="*/ 3 h 21"/>
                <a:gd name="T38" fmla="*/ 14 w 19"/>
                <a:gd name="T39" fmla="*/ 1 h 21"/>
                <a:gd name="T40" fmla="*/ 10 w 19"/>
                <a:gd name="T41" fmla="*/ 0 h 21"/>
                <a:gd name="T42" fmla="*/ 6 w 19"/>
                <a:gd name="T43" fmla="*/ 1 h 21"/>
                <a:gd name="T44" fmla="*/ 4 w 19"/>
                <a:gd name="T45" fmla="*/ 3 h 21"/>
                <a:gd name="T46" fmla="*/ 2 w 19"/>
                <a:gd name="T47" fmla="*/ 5 h 21"/>
                <a:gd name="T48" fmla="*/ 0 w 19"/>
                <a:gd name="T49" fmla="*/ 9 h 21"/>
                <a:gd name="T50" fmla="*/ 2 w 19"/>
                <a:gd name="T51" fmla="*/ 13 h 21"/>
                <a:gd name="T52" fmla="*/ 4 w 19"/>
                <a:gd name="T53" fmla="*/ 17 h 21"/>
                <a:gd name="T54" fmla="*/ 6 w 19"/>
                <a:gd name="T55" fmla="*/ 19 h 21"/>
                <a:gd name="T56" fmla="*/ 10 w 19"/>
                <a:gd name="T57" fmla="*/ 19 h 21"/>
                <a:gd name="T58" fmla="*/ 14 w 19"/>
                <a:gd name="T59" fmla="*/ 19 h 21"/>
                <a:gd name="T60" fmla="*/ 18 w 19"/>
                <a:gd name="T61" fmla="*/ 17 h 21"/>
                <a:gd name="T62" fmla="*/ 19 w 19"/>
                <a:gd name="T63" fmla="*/ 13 h 21"/>
                <a:gd name="T64" fmla="*/ 19 w 19"/>
                <a:gd name="T6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21">
                  <a:moveTo>
                    <a:pt x="19" y="9"/>
                  </a:moveTo>
                  <a:lnTo>
                    <a:pt x="19" y="7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FF8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94" name="Freeform 9269"/>
            <p:cNvSpPr>
              <a:spLocks/>
            </p:cNvSpPr>
            <p:nvPr/>
          </p:nvSpPr>
          <p:spPr bwMode="auto">
            <a:xfrm>
              <a:off x="2042" y="3120"/>
              <a:ext cx="19" cy="19"/>
            </a:xfrm>
            <a:custGeom>
              <a:avLst/>
              <a:gdLst>
                <a:gd name="T0" fmla="*/ 19 w 19"/>
                <a:gd name="T1" fmla="*/ 7 h 19"/>
                <a:gd name="T2" fmla="*/ 18 w 19"/>
                <a:gd name="T3" fmla="*/ 5 h 19"/>
                <a:gd name="T4" fmla="*/ 16 w 19"/>
                <a:gd name="T5" fmla="*/ 1 h 19"/>
                <a:gd name="T6" fmla="*/ 12 w 19"/>
                <a:gd name="T7" fmla="*/ 1 h 19"/>
                <a:gd name="T8" fmla="*/ 8 w 19"/>
                <a:gd name="T9" fmla="*/ 1 h 19"/>
                <a:gd name="T10" fmla="*/ 4 w 19"/>
                <a:gd name="T11" fmla="*/ 1 h 19"/>
                <a:gd name="T12" fmla="*/ 2 w 19"/>
                <a:gd name="T13" fmla="*/ 5 h 19"/>
                <a:gd name="T14" fmla="*/ 0 w 19"/>
                <a:gd name="T15" fmla="*/ 7 h 19"/>
                <a:gd name="T16" fmla="*/ 0 w 19"/>
                <a:gd name="T17" fmla="*/ 11 h 19"/>
                <a:gd name="T18" fmla="*/ 2 w 19"/>
                <a:gd name="T19" fmla="*/ 15 h 19"/>
                <a:gd name="T20" fmla="*/ 4 w 19"/>
                <a:gd name="T21" fmla="*/ 19 h 19"/>
                <a:gd name="T22" fmla="*/ 8 w 19"/>
                <a:gd name="T23" fmla="*/ 19 h 19"/>
                <a:gd name="T24" fmla="*/ 12 w 19"/>
                <a:gd name="T25" fmla="*/ 19 h 19"/>
                <a:gd name="T26" fmla="*/ 16 w 19"/>
                <a:gd name="T27" fmla="*/ 19 h 19"/>
                <a:gd name="T28" fmla="*/ 18 w 19"/>
                <a:gd name="T29" fmla="*/ 15 h 19"/>
                <a:gd name="T30" fmla="*/ 19 w 19"/>
                <a:gd name="T31" fmla="*/ 11 h 19"/>
                <a:gd name="T32" fmla="*/ 19 w 19"/>
                <a:gd name="T33" fmla="*/ 9 h 19"/>
                <a:gd name="T34" fmla="*/ 18 w 19"/>
                <a:gd name="T35" fmla="*/ 7 h 19"/>
                <a:gd name="T36" fmla="*/ 16 w 19"/>
                <a:gd name="T37" fmla="*/ 3 h 19"/>
                <a:gd name="T38" fmla="*/ 14 w 19"/>
                <a:gd name="T39" fmla="*/ 1 h 19"/>
                <a:gd name="T40" fmla="*/ 10 w 19"/>
                <a:gd name="T41" fmla="*/ 1 h 19"/>
                <a:gd name="T42" fmla="*/ 6 w 19"/>
                <a:gd name="T43" fmla="*/ 1 h 19"/>
                <a:gd name="T44" fmla="*/ 4 w 19"/>
                <a:gd name="T45" fmla="*/ 3 h 19"/>
                <a:gd name="T46" fmla="*/ 2 w 19"/>
                <a:gd name="T47" fmla="*/ 7 h 19"/>
                <a:gd name="T48" fmla="*/ 0 w 19"/>
                <a:gd name="T49" fmla="*/ 9 h 19"/>
                <a:gd name="T50" fmla="*/ 2 w 19"/>
                <a:gd name="T51" fmla="*/ 13 h 19"/>
                <a:gd name="T52" fmla="*/ 4 w 19"/>
                <a:gd name="T53" fmla="*/ 17 h 19"/>
                <a:gd name="T54" fmla="*/ 6 w 19"/>
                <a:gd name="T55" fmla="*/ 19 h 19"/>
                <a:gd name="T56" fmla="*/ 10 w 19"/>
                <a:gd name="T57" fmla="*/ 19 h 19"/>
                <a:gd name="T58" fmla="*/ 14 w 19"/>
                <a:gd name="T59" fmla="*/ 19 h 19"/>
                <a:gd name="T60" fmla="*/ 16 w 19"/>
                <a:gd name="T61" fmla="*/ 17 h 19"/>
                <a:gd name="T62" fmla="*/ 18 w 19"/>
                <a:gd name="T63" fmla="*/ 13 h 19"/>
                <a:gd name="T64" fmla="*/ 19 w 19"/>
                <a:gd name="T6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9">
                  <a:moveTo>
                    <a:pt x="19" y="9"/>
                  </a:moveTo>
                  <a:lnTo>
                    <a:pt x="19" y="7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FF8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95" name="Freeform 9270"/>
            <p:cNvSpPr>
              <a:spLocks/>
            </p:cNvSpPr>
            <p:nvPr/>
          </p:nvSpPr>
          <p:spPr bwMode="auto">
            <a:xfrm>
              <a:off x="2042" y="3121"/>
              <a:ext cx="19" cy="18"/>
            </a:xfrm>
            <a:custGeom>
              <a:avLst/>
              <a:gdLst>
                <a:gd name="T0" fmla="*/ 19 w 19"/>
                <a:gd name="T1" fmla="*/ 6 h 18"/>
                <a:gd name="T2" fmla="*/ 18 w 19"/>
                <a:gd name="T3" fmla="*/ 4 h 18"/>
                <a:gd name="T4" fmla="*/ 16 w 19"/>
                <a:gd name="T5" fmla="*/ 0 h 18"/>
                <a:gd name="T6" fmla="*/ 12 w 19"/>
                <a:gd name="T7" fmla="*/ 0 h 18"/>
                <a:gd name="T8" fmla="*/ 8 w 19"/>
                <a:gd name="T9" fmla="*/ 0 h 18"/>
                <a:gd name="T10" fmla="*/ 4 w 19"/>
                <a:gd name="T11" fmla="*/ 0 h 18"/>
                <a:gd name="T12" fmla="*/ 2 w 19"/>
                <a:gd name="T13" fmla="*/ 4 h 18"/>
                <a:gd name="T14" fmla="*/ 0 w 19"/>
                <a:gd name="T15" fmla="*/ 6 h 18"/>
                <a:gd name="T16" fmla="*/ 0 w 19"/>
                <a:gd name="T17" fmla="*/ 10 h 18"/>
                <a:gd name="T18" fmla="*/ 2 w 19"/>
                <a:gd name="T19" fmla="*/ 14 h 18"/>
                <a:gd name="T20" fmla="*/ 4 w 19"/>
                <a:gd name="T21" fmla="*/ 16 h 18"/>
                <a:gd name="T22" fmla="*/ 8 w 19"/>
                <a:gd name="T23" fmla="*/ 18 h 18"/>
                <a:gd name="T24" fmla="*/ 12 w 19"/>
                <a:gd name="T25" fmla="*/ 18 h 18"/>
                <a:gd name="T26" fmla="*/ 16 w 19"/>
                <a:gd name="T27" fmla="*/ 16 h 18"/>
                <a:gd name="T28" fmla="*/ 18 w 19"/>
                <a:gd name="T29" fmla="*/ 14 h 18"/>
                <a:gd name="T30" fmla="*/ 19 w 19"/>
                <a:gd name="T31" fmla="*/ 10 h 18"/>
                <a:gd name="T32" fmla="*/ 19 w 19"/>
                <a:gd name="T33" fmla="*/ 8 h 18"/>
                <a:gd name="T34" fmla="*/ 18 w 19"/>
                <a:gd name="T35" fmla="*/ 6 h 18"/>
                <a:gd name="T36" fmla="*/ 16 w 19"/>
                <a:gd name="T37" fmla="*/ 2 h 18"/>
                <a:gd name="T38" fmla="*/ 14 w 19"/>
                <a:gd name="T39" fmla="*/ 0 h 18"/>
                <a:gd name="T40" fmla="*/ 10 w 19"/>
                <a:gd name="T41" fmla="*/ 0 h 18"/>
                <a:gd name="T42" fmla="*/ 6 w 19"/>
                <a:gd name="T43" fmla="*/ 0 h 18"/>
                <a:gd name="T44" fmla="*/ 4 w 19"/>
                <a:gd name="T45" fmla="*/ 2 h 18"/>
                <a:gd name="T46" fmla="*/ 2 w 19"/>
                <a:gd name="T47" fmla="*/ 6 h 18"/>
                <a:gd name="T48" fmla="*/ 2 w 19"/>
                <a:gd name="T49" fmla="*/ 8 h 18"/>
                <a:gd name="T50" fmla="*/ 2 w 19"/>
                <a:gd name="T51" fmla="*/ 12 h 18"/>
                <a:gd name="T52" fmla="*/ 4 w 19"/>
                <a:gd name="T53" fmla="*/ 16 h 18"/>
                <a:gd name="T54" fmla="*/ 6 w 19"/>
                <a:gd name="T55" fmla="*/ 18 h 18"/>
                <a:gd name="T56" fmla="*/ 10 w 19"/>
                <a:gd name="T57" fmla="*/ 18 h 18"/>
                <a:gd name="T58" fmla="*/ 14 w 19"/>
                <a:gd name="T59" fmla="*/ 18 h 18"/>
                <a:gd name="T60" fmla="*/ 16 w 19"/>
                <a:gd name="T61" fmla="*/ 16 h 18"/>
                <a:gd name="T62" fmla="*/ 18 w 19"/>
                <a:gd name="T63" fmla="*/ 12 h 18"/>
                <a:gd name="T64" fmla="*/ 19 w 19"/>
                <a:gd name="T6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8">
                  <a:moveTo>
                    <a:pt x="19" y="8"/>
                  </a:moveTo>
                  <a:lnTo>
                    <a:pt x="19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FF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96" name="Freeform 9271"/>
            <p:cNvSpPr>
              <a:spLocks/>
            </p:cNvSpPr>
            <p:nvPr/>
          </p:nvSpPr>
          <p:spPr bwMode="auto">
            <a:xfrm>
              <a:off x="2044" y="3121"/>
              <a:ext cx="17" cy="18"/>
            </a:xfrm>
            <a:custGeom>
              <a:avLst/>
              <a:gdLst>
                <a:gd name="T0" fmla="*/ 17 w 17"/>
                <a:gd name="T1" fmla="*/ 6 h 18"/>
                <a:gd name="T2" fmla="*/ 16 w 17"/>
                <a:gd name="T3" fmla="*/ 4 h 18"/>
                <a:gd name="T4" fmla="*/ 14 w 17"/>
                <a:gd name="T5" fmla="*/ 2 h 18"/>
                <a:gd name="T6" fmla="*/ 10 w 17"/>
                <a:gd name="T7" fmla="*/ 0 h 18"/>
                <a:gd name="T8" fmla="*/ 6 w 17"/>
                <a:gd name="T9" fmla="*/ 0 h 18"/>
                <a:gd name="T10" fmla="*/ 4 w 17"/>
                <a:gd name="T11" fmla="*/ 2 h 18"/>
                <a:gd name="T12" fmla="*/ 0 w 17"/>
                <a:gd name="T13" fmla="*/ 4 h 18"/>
                <a:gd name="T14" fmla="*/ 0 w 17"/>
                <a:gd name="T15" fmla="*/ 6 h 18"/>
                <a:gd name="T16" fmla="*/ 0 w 17"/>
                <a:gd name="T17" fmla="*/ 10 h 18"/>
                <a:gd name="T18" fmla="*/ 0 w 17"/>
                <a:gd name="T19" fmla="*/ 14 h 18"/>
                <a:gd name="T20" fmla="*/ 4 w 17"/>
                <a:gd name="T21" fmla="*/ 16 h 18"/>
                <a:gd name="T22" fmla="*/ 6 w 17"/>
                <a:gd name="T23" fmla="*/ 18 h 18"/>
                <a:gd name="T24" fmla="*/ 10 w 17"/>
                <a:gd name="T25" fmla="*/ 18 h 18"/>
                <a:gd name="T26" fmla="*/ 14 w 17"/>
                <a:gd name="T27" fmla="*/ 16 h 18"/>
                <a:gd name="T28" fmla="*/ 16 w 17"/>
                <a:gd name="T29" fmla="*/ 14 h 18"/>
                <a:gd name="T30" fmla="*/ 17 w 17"/>
                <a:gd name="T31" fmla="*/ 10 h 18"/>
                <a:gd name="T32" fmla="*/ 16 w 17"/>
                <a:gd name="T33" fmla="*/ 8 h 18"/>
                <a:gd name="T34" fmla="*/ 16 w 17"/>
                <a:gd name="T35" fmla="*/ 6 h 18"/>
                <a:gd name="T36" fmla="*/ 14 w 17"/>
                <a:gd name="T37" fmla="*/ 2 h 18"/>
                <a:gd name="T38" fmla="*/ 12 w 17"/>
                <a:gd name="T39" fmla="*/ 0 h 18"/>
                <a:gd name="T40" fmla="*/ 8 w 17"/>
                <a:gd name="T41" fmla="*/ 0 h 18"/>
                <a:gd name="T42" fmla="*/ 4 w 17"/>
                <a:gd name="T43" fmla="*/ 0 h 18"/>
                <a:gd name="T44" fmla="*/ 2 w 17"/>
                <a:gd name="T45" fmla="*/ 2 h 18"/>
                <a:gd name="T46" fmla="*/ 0 w 17"/>
                <a:gd name="T47" fmla="*/ 6 h 18"/>
                <a:gd name="T48" fmla="*/ 0 w 17"/>
                <a:gd name="T49" fmla="*/ 8 h 18"/>
                <a:gd name="T50" fmla="*/ 0 w 17"/>
                <a:gd name="T51" fmla="*/ 12 h 18"/>
                <a:gd name="T52" fmla="*/ 2 w 17"/>
                <a:gd name="T53" fmla="*/ 14 h 18"/>
                <a:gd name="T54" fmla="*/ 4 w 17"/>
                <a:gd name="T55" fmla="*/ 16 h 18"/>
                <a:gd name="T56" fmla="*/ 8 w 17"/>
                <a:gd name="T57" fmla="*/ 18 h 18"/>
                <a:gd name="T58" fmla="*/ 12 w 17"/>
                <a:gd name="T59" fmla="*/ 16 h 18"/>
                <a:gd name="T60" fmla="*/ 14 w 17"/>
                <a:gd name="T61" fmla="*/ 14 h 18"/>
                <a:gd name="T62" fmla="*/ 16 w 17"/>
                <a:gd name="T63" fmla="*/ 12 h 18"/>
                <a:gd name="T64" fmla="*/ 16 w 17"/>
                <a:gd name="T6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18">
                  <a:moveTo>
                    <a:pt x="17" y="8"/>
                  </a:moveTo>
                  <a:lnTo>
                    <a:pt x="17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FF8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97" name="Freeform 9272"/>
            <p:cNvSpPr>
              <a:spLocks/>
            </p:cNvSpPr>
            <p:nvPr/>
          </p:nvSpPr>
          <p:spPr bwMode="auto">
            <a:xfrm>
              <a:off x="2044" y="3121"/>
              <a:ext cx="16" cy="18"/>
            </a:xfrm>
            <a:custGeom>
              <a:avLst/>
              <a:gdLst>
                <a:gd name="T0" fmla="*/ 16 w 16"/>
                <a:gd name="T1" fmla="*/ 8 h 18"/>
                <a:gd name="T2" fmla="*/ 16 w 16"/>
                <a:gd name="T3" fmla="*/ 4 h 18"/>
                <a:gd name="T4" fmla="*/ 14 w 16"/>
                <a:gd name="T5" fmla="*/ 2 h 18"/>
                <a:gd name="T6" fmla="*/ 10 w 16"/>
                <a:gd name="T7" fmla="*/ 0 h 18"/>
                <a:gd name="T8" fmla="*/ 6 w 16"/>
                <a:gd name="T9" fmla="*/ 0 h 18"/>
                <a:gd name="T10" fmla="*/ 4 w 16"/>
                <a:gd name="T11" fmla="*/ 2 h 18"/>
                <a:gd name="T12" fmla="*/ 2 w 16"/>
                <a:gd name="T13" fmla="*/ 4 h 18"/>
                <a:gd name="T14" fmla="*/ 0 w 16"/>
                <a:gd name="T15" fmla="*/ 8 h 18"/>
                <a:gd name="T16" fmla="*/ 0 w 16"/>
                <a:gd name="T17" fmla="*/ 10 h 18"/>
                <a:gd name="T18" fmla="*/ 2 w 16"/>
                <a:gd name="T19" fmla="*/ 14 h 18"/>
                <a:gd name="T20" fmla="*/ 4 w 16"/>
                <a:gd name="T21" fmla="*/ 16 h 18"/>
                <a:gd name="T22" fmla="*/ 6 w 16"/>
                <a:gd name="T23" fmla="*/ 18 h 18"/>
                <a:gd name="T24" fmla="*/ 10 w 16"/>
                <a:gd name="T25" fmla="*/ 18 h 18"/>
                <a:gd name="T26" fmla="*/ 14 w 16"/>
                <a:gd name="T27" fmla="*/ 16 h 18"/>
                <a:gd name="T28" fmla="*/ 16 w 16"/>
                <a:gd name="T29" fmla="*/ 14 h 18"/>
                <a:gd name="T30" fmla="*/ 16 w 16"/>
                <a:gd name="T31" fmla="*/ 10 h 18"/>
                <a:gd name="T32" fmla="*/ 16 w 16"/>
                <a:gd name="T33" fmla="*/ 8 h 18"/>
                <a:gd name="T34" fmla="*/ 16 w 16"/>
                <a:gd name="T35" fmla="*/ 6 h 18"/>
                <a:gd name="T36" fmla="*/ 14 w 16"/>
                <a:gd name="T37" fmla="*/ 2 h 18"/>
                <a:gd name="T38" fmla="*/ 12 w 16"/>
                <a:gd name="T39" fmla="*/ 2 h 18"/>
                <a:gd name="T40" fmla="*/ 8 w 16"/>
                <a:gd name="T41" fmla="*/ 0 h 18"/>
                <a:gd name="T42" fmla="*/ 4 w 16"/>
                <a:gd name="T43" fmla="*/ 2 h 18"/>
                <a:gd name="T44" fmla="*/ 2 w 16"/>
                <a:gd name="T45" fmla="*/ 2 h 18"/>
                <a:gd name="T46" fmla="*/ 0 w 16"/>
                <a:gd name="T47" fmla="*/ 6 h 18"/>
                <a:gd name="T48" fmla="*/ 0 w 16"/>
                <a:gd name="T49" fmla="*/ 8 h 18"/>
                <a:gd name="T50" fmla="*/ 0 w 16"/>
                <a:gd name="T51" fmla="*/ 12 h 18"/>
                <a:gd name="T52" fmla="*/ 2 w 16"/>
                <a:gd name="T53" fmla="*/ 14 h 18"/>
                <a:gd name="T54" fmla="*/ 4 w 16"/>
                <a:gd name="T55" fmla="*/ 16 h 18"/>
                <a:gd name="T56" fmla="*/ 8 w 16"/>
                <a:gd name="T57" fmla="*/ 18 h 18"/>
                <a:gd name="T58" fmla="*/ 12 w 16"/>
                <a:gd name="T59" fmla="*/ 16 h 18"/>
                <a:gd name="T60" fmla="*/ 14 w 16"/>
                <a:gd name="T61" fmla="*/ 14 h 18"/>
                <a:gd name="T62" fmla="*/ 16 w 16"/>
                <a:gd name="T63" fmla="*/ 12 h 18"/>
                <a:gd name="T64" fmla="*/ 16 w 16"/>
                <a:gd name="T6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8">
                  <a:moveTo>
                    <a:pt x="16" y="8"/>
                  </a:moveTo>
                  <a:lnTo>
                    <a:pt x="16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FF8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98" name="Freeform 9273"/>
            <p:cNvSpPr>
              <a:spLocks/>
            </p:cNvSpPr>
            <p:nvPr/>
          </p:nvSpPr>
          <p:spPr bwMode="auto">
            <a:xfrm>
              <a:off x="2044" y="3121"/>
              <a:ext cx="16" cy="18"/>
            </a:xfrm>
            <a:custGeom>
              <a:avLst/>
              <a:gdLst>
                <a:gd name="T0" fmla="*/ 16 w 16"/>
                <a:gd name="T1" fmla="*/ 8 h 18"/>
                <a:gd name="T2" fmla="*/ 16 w 16"/>
                <a:gd name="T3" fmla="*/ 4 h 18"/>
                <a:gd name="T4" fmla="*/ 12 w 16"/>
                <a:gd name="T5" fmla="*/ 2 h 18"/>
                <a:gd name="T6" fmla="*/ 10 w 16"/>
                <a:gd name="T7" fmla="*/ 0 h 18"/>
                <a:gd name="T8" fmla="*/ 6 w 16"/>
                <a:gd name="T9" fmla="*/ 0 h 18"/>
                <a:gd name="T10" fmla="*/ 4 w 16"/>
                <a:gd name="T11" fmla="*/ 2 h 18"/>
                <a:gd name="T12" fmla="*/ 2 w 16"/>
                <a:gd name="T13" fmla="*/ 4 h 18"/>
                <a:gd name="T14" fmla="*/ 0 w 16"/>
                <a:gd name="T15" fmla="*/ 8 h 18"/>
                <a:gd name="T16" fmla="*/ 0 w 16"/>
                <a:gd name="T17" fmla="*/ 10 h 18"/>
                <a:gd name="T18" fmla="*/ 2 w 16"/>
                <a:gd name="T19" fmla="*/ 14 h 18"/>
                <a:gd name="T20" fmla="*/ 4 w 16"/>
                <a:gd name="T21" fmla="*/ 16 h 18"/>
                <a:gd name="T22" fmla="*/ 6 w 16"/>
                <a:gd name="T23" fmla="*/ 16 h 18"/>
                <a:gd name="T24" fmla="*/ 10 w 16"/>
                <a:gd name="T25" fmla="*/ 16 h 18"/>
                <a:gd name="T26" fmla="*/ 12 w 16"/>
                <a:gd name="T27" fmla="*/ 16 h 18"/>
                <a:gd name="T28" fmla="*/ 16 w 16"/>
                <a:gd name="T29" fmla="*/ 14 h 18"/>
                <a:gd name="T30" fmla="*/ 16 w 16"/>
                <a:gd name="T31" fmla="*/ 10 h 18"/>
                <a:gd name="T32" fmla="*/ 16 w 16"/>
                <a:gd name="T33" fmla="*/ 8 h 18"/>
                <a:gd name="T34" fmla="*/ 16 w 16"/>
                <a:gd name="T35" fmla="*/ 6 h 18"/>
                <a:gd name="T36" fmla="*/ 14 w 16"/>
                <a:gd name="T37" fmla="*/ 4 h 18"/>
                <a:gd name="T38" fmla="*/ 12 w 16"/>
                <a:gd name="T39" fmla="*/ 2 h 18"/>
                <a:gd name="T40" fmla="*/ 8 w 16"/>
                <a:gd name="T41" fmla="*/ 0 h 18"/>
                <a:gd name="T42" fmla="*/ 6 w 16"/>
                <a:gd name="T43" fmla="*/ 2 h 18"/>
                <a:gd name="T44" fmla="*/ 2 w 16"/>
                <a:gd name="T45" fmla="*/ 4 h 18"/>
                <a:gd name="T46" fmla="*/ 0 w 16"/>
                <a:gd name="T47" fmla="*/ 6 h 18"/>
                <a:gd name="T48" fmla="*/ 0 w 16"/>
                <a:gd name="T49" fmla="*/ 8 h 18"/>
                <a:gd name="T50" fmla="*/ 0 w 16"/>
                <a:gd name="T51" fmla="*/ 12 h 18"/>
                <a:gd name="T52" fmla="*/ 2 w 16"/>
                <a:gd name="T53" fmla="*/ 14 h 18"/>
                <a:gd name="T54" fmla="*/ 6 w 16"/>
                <a:gd name="T55" fmla="*/ 16 h 18"/>
                <a:gd name="T56" fmla="*/ 8 w 16"/>
                <a:gd name="T57" fmla="*/ 16 h 18"/>
                <a:gd name="T58" fmla="*/ 12 w 16"/>
                <a:gd name="T59" fmla="*/ 16 h 18"/>
                <a:gd name="T60" fmla="*/ 14 w 16"/>
                <a:gd name="T61" fmla="*/ 14 h 18"/>
                <a:gd name="T62" fmla="*/ 16 w 16"/>
                <a:gd name="T63" fmla="*/ 12 h 18"/>
                <a:gd name="T64" fmla="*/ 16 w 16"/>
                <a:gd name="T6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8">
                  <a:moveTo>
                    <a:pt x="16" y="8"/>
                  </a:moveTo>
                  <a:lnTo>
                    <a:pt x="16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FF8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99" name="Freeform 9274"/>
            <p:cNvSpPr>
              <a:spLocks/>
            </p:cNvSpPr>
            <p:nvPr/>
          </p:nvSpPr>
          <p:spPr bwMode="auto">
            <a:xfrm>
              <a:off x="2044" y="3121"/>
              <a:ext cx="16" cy="16"/>
            </a:xfrm>
            <a:custGeom>
              <a:avLst/>
              <a:gdLst>
                <a:gd name="T0" fmla="*/ 16 w 16"/>
                <a:gd name="T1" fmla="*/ 8 h 16"/>
                <a:gd name="T2" fmla="*/ 14 w 16"/>
                <a:gd name="T3" fmla="*/ 4 h 16"/>
                <a:gd name="T4" fmla="*/ 12 w 16"/>
                <a:gd name="T5" fmla="*/ 2 h 16"/>
                <a:gd name="T6" fmla="*/ 10 w 16"/>
                <a:gd name="T7" fmla="*/ 2 h 16"/>
                <a:gd name="T8" fmla="*/ 6 w 16"/>
                <a:gd name="T9" fmla="*/ 2 h 16"/>
                <a:gd name="T10" fmla="*/ 4 w 16"/>
                <a:gd name="T11" fmla="*/ 2 h 16"/>
                <a:gd name="T12" fmla="*/ 2 w 16"/>
                <a:gd name="T13" fmla="*/ 4 h 16"/>
                <a:gd name="T14" fmla="*/ 0 w 16"/>
                <a:gd name="T15" fmla="*/ 8 h 16"/>
                <a:gd name="T16" fmla="*/ 0 w 16"/>
                <a:gd name="T17" fmla="*/ 10 h 16"/>
                <a:gd name="T18" fmla="*/ 2 w 16"/>
                <a:gd name="T19" fmla="*/ 14 h 16"/>
                <a:gd name="T20" fmla="*/ 4 w 16"/>
                <a:gd name="T21" fmla="*/ 16 h 16"/>
                <a:gd name="T22" fmla="*/ 6 w 16"/>
                <a:gd name="T23" fmla="*/ 16 h 16"/>
                <a:gd name="T24" fmla="*/ 10 w 16"/>
                <a:gd name="T25" fmla="*/ 16 h 16"/>
                <a:gd name="T26" fmla="*/ 12 w 16"/>
                <a:gd name="T27" fmla="*/ 16 h 16"/>
                <a:gd name="T28" fmla="*/ 14 w 16"/>
                <a:gd name="T29" fmla="*/ 14 h 16"/>
                <a:gd name="T30" fmla="*/ 16 w 16"/>
                <a:gd name="T31" fmla="*/ 10 h 16"/>
                <a:gd name="T32" fmla="*/ 16 w 16"/>
                <a:gd name="T33" fmla="*/ 8 h 16"/>
                <a:gd name="T34" fmla="*/ 16 w 16"/>
                <a:gd name="T35" fmla="*/ 6 h 16"/>
                <a:gd name="T36" fmla="*/ 14 w 16"/>
                <a:gd name="T37" fmla="*/ 4 h 16"/>
                <a:gd name="T38" fmla="*/ 12 w 16"/>
                <a:gd name="T39" fmla="*/ 2 h 16"/>
                <a:gd name="T40" fmla="*/ 8 w 16"/>
                <a:gd name="T41" fmla="*/ 2 h 16"/>
                <a:gd name="T42" fmla="*/ 6 w 16"/>
                <a:gd name="T43" fmla="*/ 2 h 16"/>
                <a:gd name="T44" fmla="*/ 2 w 16"/>
                <a:gd name="T45" fmla="*/ 4 h 16"/>
                <a:gd name="T46" fmla="*/ 2 w 16"/>
                <a:gd name="T47" fmla="*/ 6 h 16"/>
                <a:gd name="T48" fmla="*/ 0 w 16"/>
                <a:gd name="T49" fmla="*/ 8 h 16"/>
                <a:gd name="T50" fmla="*/ 2 w 16"/>
                <a:gd name="T51" fmla="*/ 12 h 16"/>
                <a:gd name="T52" fmla="*/ 2 w 16"/>
                <a:gd name="T53" fmla="*/ 14 h 16"/>
                <a:gd name="T54" fmla="*/ 6 w 16"/>
                <a:gd name="T55" fmla="*/ 16 h 16"/>
                <a:gd name="T56" fmla="*/ 8 w 16"/>
                <a:gd name="T57" fmla="*/ 16 h 16"/>
                <a:gd name="T58" fmla="*/ 12 w 16"/>
                <a:gd name="T59" fmla="*/ 16 h 16"/>
                <a:gd name="T60" fmla="*/ 14 w 16"/>
                <a:gd name="T61" fmla="*/ 14 h 16"/>
                <a:gd name="T62" fmla="*/ 16 w 16"/>
                <a:gd name="T63" fmla="*/ 12 h 16"/>
                <a:gd name="T64" fmla="*/ 16 w 16"/>
                <a:gd name="T6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FF8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00" name="Freeform 9275"/>
            <p:cNvSpPr>
              <a:spLocks/>
            </p:cNvSpPr>
            <p:nvPr/>
          </p:nvSpPr>
          <p:spPr bwMode="auto">
            <a:xfrm>
              <a:off x="2044" y="3123"/>
              <a:ext cx="16" cy="14"/>
            </a:xfrm>
            <a:custGeom>
              <a:avLst/>
              <a:gdLst>
                <a:gd name="T0" fmla="*/ 16 w 16"/>
                <a:gd name="T1" fmla="*/ 6 h 14"/>
                <a:gd name="T2" fmla="*/ 14 w 16"/>
                <a:gd name="T3" fmla="*/ 2 h 14"/>
                <a:gd name="T4" fmla="*/ 12 w 16"/>
                <a:gd name="T5" fmla="*/ 0 h 14"/>
                <a:gd name="T6" fmla="*/ 10 w 16"/>
                <a:gd name="T7" fmla="*/ 0 h 14"/>
                <a:gd name="T8" fmla="*/ 6 w 16"/>
                <a:gd name="T9" fmla="*/ 0 h 14"/>
                <a:gd name="T10" fmla="*/ 4 w 16"/>
                <a:gd name="T11" fmla="*/ 0 h 14"/>
                <a:gd name="T12" fmla="*/ 2 w 16"/>
                <a:gd name="T13" fmla="*/ 2 h 14"/>
                <a:gd name="T14" fmla="*/ 0 w 16"/>
                <a:gd name="T15" fmla="*/ 6 h 14"/>
                <a:gd name="T16" fmla="*/ 0 w 16"/>
                <a:gd name="T17" fmla="*/ 8 h 14"/>
                <a:gd name="T18" fmla="*/ 2 w 16"/>
                <a:gd name="T19" fmla="*/ 10 h 14"/>
                <a:gd name="T20" fmla="*/ 4 w 16"/>
                <a:gd name="T21" fmla="*/ 12 h 14"/>
                <a:gd name="T22" fmla="*/ 6 w 16"/>
                <a:gd name="T23" fmla="*/ 14 h 14"/>
                <a:gd name="T24" fmla="*/ 10 w 16"/>
                <a:gd name="T25" fmla="*/ 14 h 14"/>
                <a:gd name="T26" fmla="*/ 12 w 16"/>
                <a:gd name="T27" fmla="*/ 12 h 14"/>
                <a:gd name="T28" fmla="*/ 14 w 16"/>
                <a:gd name="T29" fmla="*/ 10 h 14"/>
                <a:gd name="T30" fmla="*/ 16 w 16"/>
                <a:gd name="T31" fmla="*/ 8 h 14"/>
                <a:gd name="T32" fmla="*/ 16 w 16"/>
                <a:gd name="T33" fmla="*/ 6 h 14"/>
                <a:gd name="T34" fmla="*/ 14 w 16"/>
                <a:gd name="T35" fmla="*/ 4 h 14"/>
                <a:gd name="T36" fmla="*/ 14 w 16"/>
                <a:gd name="T37" fmla="*/ 2 h 14"/>
                <a:gd name="T38" fmla="*/ 10 w 16"/>
                <a:gd name="T39" fmla="*/ 0 h 14"/>
                <a:gd name="T40" fmla="*/ 8 w 16"/>
                <a:gd name="T41" fmla="*/ 0 h 14"/>
                <a:gd name="T42" fmla="*/ 6 w 16"/>
                <a:gd name="T43" fmla="*/ 0 h 14"/>
                <a:gd name="T44" fmla="*/ 4 w 16"/>
                <a:gd name="T45" fmla="*/ 2 h 14"/>
                <a:gd name="T46" fmla="*/ 2 w 16"/>
                <a:gd name="T47" fmla="*/ 4 h 14"/>
                <a:gd name="T48" fmla="*/ 2 w 16"/>
                <a:gd name="T49" fmla="*/ 6 h 14"/>
                <a:gd name="T50" fmla="*/ 2 w 16"/>
                <a:gd name="T51" fmla="*/ 10 h 14"/>
                <a:gd name="T52" fmla="*/ 4 w 16"/>
                <a:gd name="T53" fmla="*/ 12 h 14"/>
                <a:gd name="T54" fmla="*/ 6 w 16"/>
                <a:gd name="T55" fmla="*/ 14 h 14"/>
                <a:gd name="T56" fmla="*/ 8 w 16"/>
                <a:gd name="T57" fmla="*/ 14 h 14"/>
                <a:gd name="T58" fmla="*/ 10 w 16"/>
                <a:gd name="T59" fmla="*/ 14 h 14"/>
                <a:gd name="T60" fmla="*/ 14 w 16"/>
                <a:gd name="T61" fmla="*/ 12 h 14"/>
                <a:gd name="T62" fmla="*/ 14 w 16"/>
                <a:gd name="T63" fmla="*/ 10 h 14"/>
                <a:gd name="T64" fmla="*/ 16 w 16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4">
                  <a:moveTo>
                    <a:pt x="16" y="6"/>
                  </a:move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FF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01" name="Freeform 9276"/>
            <p:cNvSpPr>
              <a:spLocks/>
            </p:cNvSpPr>
            <p:nvPr/>
          </p:nvSpPr>
          <p:spPr bwMode="auto">
            <a:xfrm>
              <a:off x="2046" y="3123"/>
              <a:ext cx="14" cy="14"/>
            </a:xfrm>
            <a:custGeom>
              <a:avLst/>
              <a:gdLst>
                <a:gd name="T0" fmla="*/ 14 w 14"/>
                <a:gd name="T1" fmla="*/ 6 h 14"/>
                <a:gd name="T2" fmla="*/ 12 w 14"/>
                <a:gd name="T3" fmla="*/ 2 h 14"/>
                <a:gd name="T4" fmla="*/ 10 w 14"/>
                <a:gd name="T5" fmla="*/ 0 h 14"/>
                <a:gd name="T6" fmla="*/ 8 w 14"/>
                <a:gd name="T7" fmla="*/ 0 h 14"/>
                <a:gd name="T8" fmla="*/ 4 w 14"/>
                <a:gd name="T9" fmla="*/ 0 h 14"/>
                <a:gd name="T10" fmla="*/ 2 w 14"/>
                <a:gd name="T11" fmla="*/ 0 h 14"/>
                <a:gd name="T12" fmla="*/ 0 w 14"/>
                <a:gd name="T13" fmla="*/ 2 h 14"/>
                <a:gd name="T14" fmla="*/ 0 w 14"/>
                <a:gd name="T15" fmla="*/ 6 h 14"/>
                <a:gd name="T16" fmla="*/ 0 w 14"/>
                <a:gd name="T17" fmla="*/ 8 h 14"/>
                <a:gd name="T18" fmla="*/ 0 w 14"/>
                <a:gd name="T19" fmla="*/ 10 h 14"/>
                <a:gd name="T20" fmla="*/ 2 w 14"/>
                <a:gd name="T21" fmla="*/ 12 h 14"/>
                <a:gd name="T22" fmla="*/ 4 w 14"/>
                <a:gd name="T23" fmla="*/ 14 h 14"/>
                <a:gd name="T24" fmla="*/ 8 w 14"/>
                <a:gd name="T25" fmla="*/ 14 h 14"/>
                <a:gd name="T26" fmla="*/ 10 w 14"/>
                <a:gd name="T27" fmla="*/ 12 h 14"/>
                <a:gd name="T28" fmla="*/ 12 w 14"/>
                <a:gd name="T29" fmla="*/ 10 h 14"/>
                <a:gd name="T30" fmla="*/ 14 w 14"/>
                <a:gd name="T31" fmla="*/ 8 h 14"/>
                <a:gd name="T32" fmla="*/ 12 w 14"/>
                <a:gd name="T33" fmla="*/ 6 h 14"/>
                <a:gd name="T34" fmla="*/ 12 w 14"/>
                <a:gd name="T35" fmla="*/ 4 h 14"/>
                <a:gd name="T36" fmla="*/ 10 w 14"/>
                <a:gd name="T37" fmla="*/ 2 h 14"/>
                <a:gd name="T38" fmla="*/ 8 w 14"/>
                <a:gd name="T39" fmla="*/ 0 h 14"/>
                <a:gd name="T40" fmla="*/ 6 w 14"/>
                <a:gd name="T41" fmla="*/ 0 h 14"/>
                <a:gd name="T42" fmla="*/ 4 w 14"/>
                <a:gd name="T43" fmla="*/ 0 h 14"/>
                <a:gd name="T44" fmla="*/ 2 w 14"/>
                <a:gd name="T45" fmla="*/ 2 h 14"/>
                <a:gd name="T46" fmla="*/ 0 w 14"/>
                <a:gd name="T47" fmla="*/ 4 h 14"/>
                <a:gd name="T48" fmla="*/ 0 w 14"/>
                <a:gd name="T49" fmla="*/ 6 h 14"/>
                <a:gd name="T50" fmla="*/ 0 w 14"/>
                <a:gd name="T51" fmla="*/ 10 h 14"/>
                <a:gd name="T52" fmla="*/ 2 w 14"/>
                <a:gd name="T53" fmla="*/ 12 h 14"/>
                <a:gd name="T54" fmla="*/ 4 w 14"/>
                <a:gd name="T55" fmla="*/ 12 h 14"/>
                <a:gd name="T56" fmla="*/ 6 w 14"/>
                <a:gd name="T57" fmla="*/ 14 h 14"/>
                <a:gd name="T58" fmla="*/ 8 w 14"/>
                <a:gd name="T59" fmla="*/ 12 h 14"/>
                <a:gd name="T60" fmla="*/ 10 w 14"/>
                <a:gd name="T61" fmla="*/ 12 h 14"/>
                <a:gd name="T62" fmla="*/ 12 w 14"/>
                <a:gd name="T63" fmla="*/ 10 h 14"/>
                <a:gd name="T64" fmla="*/ 12 w 1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lnTo>
                    <a:pt x="14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FF8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02" name="Freeform 9277"/>
            <p:cNvSpPr>
              <a:spLocks/>
            </p:cNvSpPr>
            <p:nvPr/>
          </p:nvSpPr>
          <p:spPr bwMode="auto">
            <a:xfrm>
              <a:off x="2046" y="3123"/>
              <a:ext cx="12" cy="14"/>
            </a:xfrm>
            <a:custGeom>
              <a:avLst/>
              <a:gdLst>
                <a:gd name="T0" fmla="*/ 12 w 12"/>
                <a:gd name="T1" fmla="*/ 6 h 14"/>
                <a:gd name="T2" fmla="*/ 12 w 12"/>
                <a:gd name="T3" fmla="*/ 4 h 14"/>
                <a:gd name="T4" fmla="*/ 10 w 12"/>
                <a:gd name="T5" fmla="*/ 2 h 14"/>
                <a:gd name="T6" fmla="*/ 8 w 12"/>
                <a:gd name="T7" fmla="*/ 0 h 14"/>
                <a:gd name="T8" fmla="*/ 4 w 12"/>
                <a:gd name="T9" fmla="*/ 0 h 14"/>
                <a:gd name="T10" fmla="*/ 2 w 12"/>
                <a:gd name="T11" fmla="*/ 2 h 14"/>
                <a:gd name="T12" fmla="*/ 0 w 12"/>
                <a:gd name="T13" fmla="*/ 4 h 14"/>
                <a:gd name="T14" fmla="*/ 0 w 12"/>
                <a:gd name="T15" fmla="*/ 6 h 14"/>
                <a:gd name="T16" fmla="*/ 0 w 12"/>
                <a:gd name="T17" fmla="*/ 8 h 14"/>
                <a:gd name="T18" fmla="*/ 0 w 12"/>
                <a:gd name="T19" fmla="*/ 10 h 14"/>
                <a:gd name="T20" fmla="*/ 2 w 12"/>
                <a:gd name="T21" fmla="*/ 12 h 14"/>
                <a:gd name="T22" fmla="*/ 4 w 12"/>
                <a:gd name="T23" fmla="*/ 14 h 14"/>
                <a:gd name="T24" fmla="*/ 8 w 12"/>
                <a:gd name="T25" fmla="*/ 14 h 14"/>
                <a:gd name="T26" fmla="*/ 10 w 12"/>
                <a:gd name="T27" fmla="*/ 12 h 14"/>
                <a:gd name="T28" fmla="*/ 12 w 12"/>
                <a:gd name="T29" fmla="*/ 10 h 14"/>
                <a:gd name="T30" fmla="*/ 12 w 12"/>
                <a:gd name="T31" fmla="*/ 8 h 14"/>
                <a:gd name="T32" fmla="*/ 12 w 12"/>
                <a:gd name="T33" fmla="*/ 6 h 14"/>
                <a:gd name="T34" fmla="*/ 12 w 12"/>
                <a:gd name="T35" fmla="*/ 4 h 14"/>
                <a:gd name="T36" fmla="*/ 10 w 12"/>
                <a:gd name="T37" fmla="*/ 2 h 14"/>
                <a:gd name="T38" fmla="*/ 8 w 12"/>
                <a:gd name="T39" fmla="*/ 2 h 14"/>
                <a:gd name="T40" fmla="*/ 6 w 12"/>
                <a:gd name="T41" fmla="*/ 0 h 14"/>
                <a:gd name="T42" fmla="*/ 4 w 12"/>
                <a:gd name="T43" fmla="*/ 2 h 14"/>
                <a:gd name="T44" fmla="*/ 2 w 12"/>
                <a:gd name="T45" fmla="*/ 2 h 14"/>
                <a:gd name="T46" fmla="*/ 0 w 12"/>
                <a:gd name="T47" fmla="*/ 4 h 14"/>
                <a:gd name="T48" fmla="*/ 0 w 12"/>
                <a:gd name="T49" fmla="*/ 6 h 14"/>
                <a:gd name="T50" fmla="*/ 0 w 12"/>
                <a:gd name="T51" fmla="*/ 10 h 14"/>
                <a:gd name="T52" fmla="*/ 2 w 12"/>
                <a:gd name="T53" fmla="*/ 12 h 14"/>
                <a:gd name="T54" fmla="*/ 4 w 12"/>
                <a:gd name="T55" fmla="*/ 12 h 14"/>
                <a:gd name="T56" fmla="*/ 6 w 12"/>
                <a:gd name="T57" fmla="*/ 12 h 14"/>
                <a:gd name="T58" fmla="*/ 8 w 12"/>
                <a:gd name="T59" fmla="*/ 12 h 14"/>
                <a:gd name="T60" fmla="*/ 10 w 12"/>
                <a:gd name="T61" fmla="*/ 12 h 14"/>
                <a:gd name="T62" fmla="*/ 12 w 12"/>
                <a:gd name="T63" fmla="*/ 10 h 14"/>
                <a:gd name="T64" fmla="*/ 12 w 12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14">
                  <a:moveTo>
                    <a:pt x="12" y="6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9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03" name="Freeform 9278"/>
            <p:cNvSpPr>
              <a:spLocks/>
            </p:cNvSpPr>
            <p:nvPr/>
          </p:nvSpPr>
          <p:spPr bwMode="auto">
            <a:xfrm>
              <a:off x="2046" y="3123"/>
              <a:ext cx="12" cy="12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4 h 12"/>
                <a:gd name="T4" fmla="*/ 10 w 12"/>
                <a:gd name="T5" fmla="*/ 2 h 12"/>
                <a:gd name="T6" fmla="*/ 8 w 12"/>
                <a:gd name="T7" fmla="*/ 0 h 12"/>
                <a:gd name="T8" fmla="*/ 4 w 12"/>
                <a:gd name="T9" fmla="*/ 0 h 12"/>
                <a:gd name="T10" fmla="*/ 2 w 12"/>
                <a:gd name="T11" fmla="*/ 2 h 12"/>
                <a:gd name="T12" fmla="*/ 2 w 12"/>
                <a:gd name="T13" fmla="*/ 4 h 12"/>
                <a:gd name="T14" fmla="*/ 0 w 12"/>
                <a:gd name="T15" fmla="*/ 6 h 12"/>
                <a:gd name="T16" fmla="*/ 0 w 12"/>
                <a:gd name="T17" fmla="*/ 8 h 12"/>
                <a:gd name="T18" fmla="*/ 2 w 12"/>
                <a:gd name="T19" fmla="*/ 10 h 12"/>
                <a:gd name="T20" fmla="*/ 2 w 12"/>
                <a:gd name="T21" fmla="*/ 12 h 12"/>
                <a:gd name="T22" fmla="*/ 4 w 12"/>
                <a:gd name="T23" fmla="*/ 12 h 12"/>
                <a:gd name="T24" fmla="*/ 8 w 12"/>
                <a:gd name="T25" fmla="*/ 12 h 12"/>
                <a:gd name="T26" fmla="*/ 10 w 12"/>
                <a:gd name="T27" fmla="*/ 12 h 12"/>
                <a:gd name="T28" fmla="*/ 12 w 12"/>
                <a:gd name="T29" fmla="*/ 10 h 12"/>
                <a:gd name="T30" fmla="*/ 12 w 12"/>
                <a:gd name="T31" fmla="*/ 8 h 12"/>
                <a:gd name="T32" fmla="*/ 12 w 12"/>
                <a:gd name="T33" fmla="*/ 6 h 12"/>
                <a:gd name="T34" fmla="*/ 12 w 12"/>
                <a:gd name="T35" fmla="*/ 4 h 12"/>
                <a:gd name="T36" fmla="*/ 10 w 12"/>
                <a:gd name="T37" fmla="*/ 2 h 12"/>
                <a:gd name="T38" fmla="*/ 8 w 12"/>
                <a:gd name="T39" fmla="*/ 2 h 12"/>
                <a:gd name="T40" fmla="*/ 6 w 12"/>
                <a:gd name="T41" fmla="*/ 2 h 12"/>
                <a:gd name="T42" fmla="*/ 4 w 12"/>
                <a:gd name="T43" fmla="*/ 2 h 12"/>
                <a:gd name="T44" fmla="*/ 2 w 12"/>
                <a:gd name="T45" fmla="*/ 2 h 12"/>
                <a:gd name="T46" fmla="*/ 0 w 12"/>
                <a:gd name="T47" fmla="*/ 4 h 12"/>
                <a:gd name="T48" fmla="*/ 0 w 12"/>
                <a:gd name="T49" fmla="*/ 6 h 12"/>
                <a:gd name="T50" fmla="*/ 0 w 12"/>
                <a:gd name="T51" fmla="*/ 10 h 12"/>
                <a:gd name="T52" fmla="*/ 2 w 12"/>
                <a:gd name="T53" fmla="*/ 10 h 12"/>
                <a:gd name="T54" fmla="*/ 4 w 12"/>
                <a:gd name="T55" fmla="*/ 12 h 12"/>
                <a:gd name="T56" fmla="*/ 6 w 12"/>
                <a:gd name="T57" fmla="*/ 12 h 12"/>
                <a:gd name="T58" fmla="*/ 8 w 12"/>
                <a:gd name="T59" fmla="*/ 12 h 12"/>
                <a:gd name="T60" fmla="*/ 10 w 12"/>
                <a:gd name="T61" fmla="*/ 10 h 12"/>
                <a:gd name="T62" fmla="*/ 12 w 12"/>
                <a:gd name="T63" fmla="*/ 10 h 12"/>
                <a:gd name="T64" fmla="*/ 12 w 12"/>
                <a:gd name="T6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9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04" name="Freeform 9279"/>
            <p:cNvSpPr>
              <a:spLocks/>
            </p:cNvSpPr>
            <p:nvPr/>
          </p:nvSpPr>
          <p:spPr bwMode="auto">
            <a:xfrm>
              <a:off x="2046" y="3125"/>
              <a:ext cx="12" cy="10"/>
            </a:xfrm>
            <a:custGeom>
              <a:avLst/>
              <a:gdLst>
                <a:gd name="T0" fmla="*/ 12 w 12"/>
                <a:gd name="T1" fmla="*/ 4 h 10"/>
                <a:gd name="T2" fmla="*/ 10 w 12"/>
                <a:gd name="T3" fmla="*/ 2 h 10"/>
                <a:gd name="T4" fmla="*/ 10 w 12"/>
                <a:gd name="T5" fmla="*/ 0 h 10"/>
                <a:gd name="T6" fmla="*/ 8 w 12"/>
                <a:gd name="T7" fmla="*/ 0 h 10"/>
                <a:gd name="T8" fmla="*/ 6 w 12"/>
                <a:gd name="T9" fmla="*/ 0 h 10"/>
                <a:gd name="T10" fmla="*/ 2 w 12"/>
                <a:gd name="T11" fmla="*/ 0 h 10"/>
                <a:gd name="T12" fmla="*/ 2 w 12"/>
                <a:gd name="T13" fmla="*/ 2 h 10"/>
                <a:gd name="T14" fmla="*/ 0 w 12"/>
                <a:gd name="T15" fmla="*/ 4 h 10"/>
                <a:gd name="T16" fmla="*/ 0 w 12"/>
                <a:gd name="T17" fmla="*/ 6 h 10"/>
                <a:gd name="T18" fmla="*/ 2 w 12"/>
                <a:gd name="T19" fmla="*/ 8 h 10"/>
                <a:gd name="T20" fmla="*/ 2 w 12"/>
                <a:gd name="T21" fmla="*/ 10 h 10"/>
                <a:gd name="T22" fmla="*/ 6 w 12"/>
                <a:gd name="T23" fmla="*/ 10 h 10"/>
                <a:gd name="T24" fmla="*/ 8 w 12"/>
                <a:gd name="T25" fmla="*/ 10 h 10"/>
                <a:gd name="T26" fmla="*/ 10 w 12"/>
                <a:gd name="T27" fmla="*/ 10 h 10"/>
                <a:gd name="T28" fmla="*/ 10 w 12"/>
                <a:gd name="T29" fmla="*/ 8 h 10"/>
                <a:gd name="T30" fmla="*/ 12 w 12"/>
                <a:gd name="T31" fmla="*/ 6 h 10"/>
                <a:gd name="T32" fmla="*/ 12 w 12"/>
                <a:gd name="T33" fmla="*/ 4 h 10"/>
                <a:gd name="T34" fmla="*/ 12 w 12"/>
                <a:gd name="T35" fmla="*/ 2 h 10"/>
                <a:gd name="T36" fmla="*/ 10 w 12"/>
                <a:gd name="T37" fmla="*/ 2 h 10"/>
                <a:gd name="T38" fmla="*/ 8 w 12"/>
                <a:gd name="T39" fmla="*/ 0 h 10"/>
                <a:gd name="T40" fmla="*/ 6 w 12"/>
                <a:gd name="T41" fmla="*/ 0 h 10"/>
                <a:gd name="T42" fmla="*/ 4 w 12"/>
                <a:gd name="T43" fmla="*/ 0 h 10"/>
                <a:gd name="T44" fmla="*/ 2 w 12"/>
                <a:gd name="T45" fmla="*/ 2 h 10"/>
                <a:gd name="T46" fmla="*/ 2 w 12"/>
                <a:gd name="T47" fmla="*/ 2 h 10"/>
                <a:gd name="T48" fmla="*/ 0 w 12"/>
                <a:gd name="T49" fmla="*/ 4 h 10"/>
                <a:gd name="T50" fmla="*/ 2 w 12"/>
                <a:gd name="T51" fmla="*/ 6 h 10"/>
                <a:gd name="T52" fmla="*/ 2 w 12"/>
                <a:gd name="T53" fmla="*/ 8 h 10"/>
                <a:gd name="T54" fmla="*/ 4 w 12"/>
                <a:gd name="T55" fmla="*/ 10 h 10"/>
                <a:gd name="T56" fmla="*/ 6 w 12"/>
                <a:gd name="T57" fmla="*/ 10 h 10"/>
                <a:gd name="T58" fmla="*/ 8 w 12"/>
                <a:gd name="T59" fmla="*/ 10 h 10"/>
                <a:gd name="T60" fmla="*/ 10 w 12"/>
                <a:gd name="T61" fmla="*/ 8 h 10"/>
                <a:gd name="T62" fmla="*/ 12 w 12"/>
                <a:gd name="T63" fmla="*/ 6 h 10"/>
                <a:gd name="T64" fmla="*/ 12 w 12"/>
                <a:gd name="T6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10">
                  <a:moveTo>
                    <a:pt x="12" y="4"/>
                  </a:moveTo>
                  <a:lnTo>
                    <a:pt x="12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FF9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05" name="Freeform 9280"/>
            <p:cNvSpPr>
              <a:spLocks/>
            </p:cNvSpPr>
            <p:nvPr/>
          </p:nvSpPr>
          <p:spPr bwMode="auto">
            <a:xfrm>
              <a:off x="2046" y="3125"/>
              <a:ext cx="12" cy="10"/>
            </a:xfrm>
            <a:custGeom>
              <a:avLst/>
              <a:gdLst>
                <a:gd name="T0" fmla="*/ 12 w 12"/>
                <a:gd name="T1" fmla="*/ 4 h 10"/>
                <a:gd name="T2" fmla="*/ 10 w 12"/>
                <a:gd name="T3" fmla="*/ 2 h 10"/>
                <a:gd name="T4" fmla="*/ 10 w 12"/>
                <a:gd name="T5" fmla="*/ 0 h 10"/>
                <a:gd name="T6" fmla="*/ 8 w 12"/>
                <a:gd name="T7" fmla="*/ 0 h 10"/>
                <a:gd name="T8" fmla="*/ 6 w 12"/>
                <a:gd name="T9" fmla="*/ 0 h 10"/>
                <a:gd name="T10" fmla="*/ 4 w 12"/>
                <a:gd name="T11" fmla="*/ 0 h 10"/>
                <a:gd name="T12" fmla="*/ 2 w 12"/>
                <a:gd name="T13" fmla="*/ 2 h 10"/>
                <a:gd name="T14" fmla="*/ 0 w 12"/>
                <a:gd name="T15" fmla="*/ 4 h 10"/>
                <a:gd name="T16" fmla="*/ 0 w 12"/>
                <a:gd name="T17" fmla="*/ 6 h 10"/>
                <a:gd name="T18" fmla="*/ 2 w 12"/>
                <a:gd name="T19" fmla="*/ 8 h 10"/>
                <a:gd name="T20" fmla="*/ 4 w 12"/>
                <a:gd name="T21" fmla="*/ 10 h 10"/>
                <a:gd name="T22" fmla="*/ 6 w 12"/>
                <a:gd name="T23" fmla="*/ 10 h 10"/>
                <a:gd name="T24" fmla="*/ 8 w 12"/>
                <a:gd name="T25" fmla="*/ 10 h 10"/>
                <a:gd name="T26" fmla="*/ 10 w 12"/>
                <a:gd name="T27" fmla="*/ 10 h 10"/>
                <a:gd name="T28" fmla="*/ 10 w 12"/>
                <a:gd name="T29" fmla="*/ 8 h 10"/>
                <a:gd name="T30" fmla="*/ 12 w 12"/>
                <a:gd name="T31" fmla="*/ 6 h 10"/>
                <a:gd name="T32" fmla="*/ 12 w 12"/>
                <a:gd name="T33" fmla="*/ 4 h 10"/>
                <a:gd name="T34" fmla="*/ 10 w 12"/>
                <a:gd name="T35" fmla="*/ 2 h 10"/>
                <a:gd name="T36" fmla="*/ 10 w 12"/>
                <a:gd name="T37" fmla="*/ 2 h 10"/>
                <a:gd name="T38" fmla="*/ 8 w 12"/>
                <a:gd name="T39" fmla="*/ 0 h 10"/>
                <a:gd name="T40" fmla="*/ 6 w 12"/>
                <a:gd name="T41" fmla="*/ 0 h 10"/>
                <a:gd name="T42" fmla="*/ 4 w 12"/>
                <a:gd name="T43" fmla="*/ 0 h 10"/>
                <a:gd name="T44" fmla="*/ 2 w 12"/>
                <a:gd name="T45" fmla="*/ 2 h 10"/>
                <a:gd name="T46" fmla="*/ 2 w 12"/>
                <a:gd name="T47" fmla="*/ 2 h 10"/>
                <a:gd name="T48" fmla="*/ 2 w 12"/>
                <a:gd name="T49" fmla="*/ 4 h 10"/>
                <a:gd name="T50" fmla="*/ 2 w 12"/>
                <a:gd name="T51" fmla="*/ 6 h 10"/>
                <a:gd name="T52" fmla="*/ 2 w 12"/>
                <a:gd name="T53" fmla="*/ 8 h 10"/>
                <a:gd name="T54" fmla="*/ 4 w 12"/>
                <a:gd name="T55" fmla="*/ 10 h 10"/>
                <a:gd name="T56" fmla="*/ 6 w 12"/>
                <a:gd name="T57" fmla="*/ 10 h 10"/>
                <a:gd name="T58" fmla="*/ 8 w 12"/>
                <a:gd name="T59" fmla="*/ 10 h 10"/>
                <a:gd name="T60" fmla="*/ 10 w 12"/>
                <a:gd name="T61" fmla="*/ 8 h 10"/>
                <a:gd name="T62" fmla="*/ 10 w 12"/>
                <a:gd name="T63" fmla="*/ 6 h 10"/>
                <a:gd name="T64" fmla="*/ 12 w 12"/>
                <a:gd name="T6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10">
                  <a:moveTo>
                    <a:pt x="12" y="4"/>
                  </a:moveTo>
                  <a:lnTo>
                    <a:pt x="12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FF9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06" name="Freeform 9281"/>
            <p:cNvSpPr>
              <a:spLocks/>
            </p:cNvSpPr>
            <p:nvPr/>
          </p:nvSpPr>
          <p:spPr bwMode="auto">
            <a:xfrm>
              <a:off x="2048" y="3125"/>
              <a:ext cx="10" cy="10"/>
            </a:xfrm>
            <a:custGeom>
              <a:avLst/>
              <a:gdLst>
                <a:gd name="T0" fmla="*/ 10 w 10"/>
                <a:gd name="T1" fmla="*/ 4 h 10"/>
                <a:gd name="T2" fmla="*/ 8 w 10"/>
                <a:gd name="T3" fmla="*/ 2 h 10"/>
                <a:gd name="T4" fmla="*/ 6 w 10"/>
                <a:gd name="T5" fmla="*/ 0 h 10"/>
                <a:gd name="T6" fmla="*/ 6 w 10"/>
                <a:gd name="T7" fmla="*/ 0 h 10"/>
                <a:gd name="T8" fmla="*/ 4 w 10"/>
                <a:gd name="T9" fmla="*/ 0 h 10"/>
                <a:gd name="T10" fmla="*/ 2 w 10"/>
                <a:gd name="T11" fmla="*/ 0 h 10"/>
                <a:gd name="T12" fmla="*/ 0 w 10"/>
                <a:gd name="T13" fmla="*/ 2 h 10"/>
                <a:gd name="T14" fmla="*/ 0 w 10"/>
                <a:gd name="T15" fmla="*/ 4 h 10"/>
                <a:gd name="T16" fmla="*/ 0 w 10"/>
                <a:gd name="T17" fmla="*/ 6 h 10"/>
                <a:gd name="T18" fmla="*/ 0 w 10"/>
                <a:gd name="T19" fmla="*/ 8 h 10"/>
                <a:gd name="T20" fmla="*/ 2 w 10"/>
                <a:gd name="T21" fmla="*/ 8 h 10"/>
                <a:gd name="T22" fmla="*/ 4 w 10"/>
                <a:gd name="T23" fmla="*/ 10 h 10"/>
                <a:gd name="T24" fmla="*/ 6 w 10"/>
                <a:gd name="T25" fmla="*/ 10 h 10"/>
                <a:gd name="T26" fmla="*/ 6 w 10"/>
                <a:gd name="T27" fmla="*/ 8 h 10"/>
                <a:gd name="T28" fmla="*/ 8 w 10"/>
                <a:gd name="T29" fmla="*/ 8 h 10"/>
                <a:gd name="T30" fmla="*/ 10 w 10"/>
                <a:gd name="T31" fmla="*/ 6 h 10"/>
                <a:gd name="T32" fmla="*/ 8 w 10"/>
                <a:gd name="T33" fmla="*/ 4 h 10"/>
                <a:gd name="T34" fmla="*/ 8 w 10"/>
                <a:gd name="T35" fmla="*/ 4 h 10"/>
                <a:gd name="T36" fmla="*/ 8 w 10"/>
                <a:gd name="T37" fmla="*/ 2 h 10"/>
                <a:gd name="T38" fmla="*/ 6 w 10"/>
                <a:gd name="T39" fmla="*/ 0 h 10"/>
                <a:gd name="T40" fmla="*/ 4 w 10"/>
                <a:gd name="T41" fmla="*/ 0 h 10"/>
                <a:gd name="T42" fmla="*/ 2 w 10"/>
                <a:gd name="T43" fmla="*/ 0 h 10"/>
                <a:gd name="T44" fmla="*/ 0 w 10"/>
                <a:gd name="T45" fmla="*/ 2 h 10"/>
                <a:gd name="T46" fmla="*/ 0 w 10"/>
                <a:gd name="T47" fmla="*/ 4 h 10"/>
                <a:gd name="T48" fmla="*/ 0 w 10"/>
                <a:gd name="T49" fmla="*/ 4 h 10"/>
                <a:gd name="T50" fmla="*/ 0 w 10"/>
                <a:gd name="T51" fmla="*/ 6 h 10"/>
                <a:gd name="T52" fmla="*/ 0 w 10"/>
                <a:gd name="T53" fmla="*/ 8 h 10"/>
                <a:gd name="T54" fmla="*/ 2 w 10"/>
                <a:gd name="T55" fmla="*/ 8 h 10"/>
                <a:gd name="T56" fmla="*/ 4 w 10"/>
                <a:gd name="T57" fmla="*/ 10 h 10"/>
                <a:gd name="T58" fmla="*/ 6 w 10"/>
                <a:gd name="T59" fmla="*/ 8 h 10"/>
                <a:gd name="T60" fmla="*/ 8 w 10"/>
                <a:gd name="T61" fmla="*/ 8 h 10"/>
                <a:gd name="T62" fmla="*/ 8 w 10"/>
                <a:gd name="T63" fmla="*/ 6 h 10"/>
                <a:gd name="T64" fmla="*/ 8 w 10"/>
                <a:gd name="T6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10">
                  <a:moveTo>
                    <a:pt x="10" y="4"/>
                  </a:moveTo>
                  <a:lnTo>
                    <a:pt x="10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FF9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07" name="Freeform 9282"/>
            <p:cNvSpPr>
              <a:spLocks/>
            </p:cNvSpPr>
            <p:nvPr/>
          </p:nvSpPr>
          <p:spPr bwMode="auto">
            <a:xfrm>
              <a:off x="2048" y="3125"/>
              <a:ext cx="8" cy="10"/>
            </a:xfrm>
            <a:custGeom>
              <a:avLst/>
              <a:gdLst>
                <a:gd name="T0" fmla="*/ 8 w 8"/>
                <a:gd name="T1" fmla="*/ 4 h 10"/>
                <a:gd name="T2" fmla="*/ 8 w 8"/>
                <a:gd name="T3" fmla="*/ 2 h 10"/>
                <a:gd name="T4" fmla="*/ 6 w 8"/>
                <a:gd name="T5" fmla="*/ 2 h 10"/>
                <a:gd name="T6" fmla="*/ 6 w 8"/>
                <a:gd name="T7" fmla="*/ 0 h 10"/>
                <a:gd name="T8" fmla="*/ 4 w 8"/>
                <a:gd name="T9" fmla="*/ 0 h 10"/>
                <a:gd name="T10" fmla="*/ 2 w 8"/>
                <a:gd name="T11" fmla="*/ 2 h 10"/>
                <a:gd name="T12" fmla="*/ 0 w 8"/>
                <a:gd name="T13" fmla="*/ 2 h 10"/>
                <a:gd name="T14" fmla="*/ 0 w 8"/>
                <a:gd name="T15" fmla="*/ 4 h 10"/>
                <a:gd name="T16" fmla="*/ 0 w 8"/>
                <a:gd name="T17" fmla="*/ 6 h 10"/>
                <a:gd name="T18" fmla="*/ 0 w 8"/>
                <a:gd name="T19" fmla="*/ 8 h 10"/>
                <a:gd name="T20" fmla="*/ 2 w 8"/>
                <a:gd name="T21" fmla="*/ 8 h 10"/>
                <a:gd name="T22" fmla="*/ 4 w 8"/>
                <a:gd name="T23" fmla="*/ 10 h 10"/>
                <a:gd name="T24" fmla="*/ 6 w 8"/>
                <a:gd name="T25" fmla="*/ 10 h 10"/>
                <a:gd name="T26" fmla="*/ 6 w 8"/>
                <a:gd name="T27" fmla="*/ 8 h 10"/>
                <a:gd name="T28" fmla="*/ 8 w 8"/>
                <a:gd name="T29" fmla="*/ 8 h 10"/>
                <a:gd name="T30" fmla="*/ 8 w 8"/>
                <a:gd name="T31" fmla="*/ 6 h 10"/>
                <a:gd name="T32" fmla="*/ 8 w 8"/>
                <a:gd name="T33" fmla="*/ 4 h 10"/>
                <a:gd name="T34" fmla="*/ 8 w 8"/>
                <a:gd name="T35" fmla="*/ 4 h 10"/>
                <a:gd name="T36" fmla="*/ 8 w 8"/>
                <a:gd name="T37" fmla="*/ 2 h 10"/>
                <a:gd name="T38" fmla="*/ 6 w 8"/>
                <a:gd name="T39" fmla="*/ 2 h 10"/>
                <a:gd name="T40" fmla="*/ 4 w 8"/>
                <a:gd name="T41" fmla="*/ 0 h 10"/>
                <a:gd name="T42" fmla="*/ 2 w 8"/>
                <a:gd name="T43" fmla="*/ 2 h 10"/>
                <a:gd name="T44" fmla="*/ 2 w 8"/>
                <a:gd name="T45" fmla="*/ 2 h 10"/>
                <a:gd name="T46" fmla="*/ 0 w 8"/>
                <a:gd name="T47" fmla="*/ 4 h 10"/>
                <a:gd name="T48" fmla="*/ 0 w 8"/>
                <a:gd name="T49" fmla="*/ 4 h 10"/>
                <a:gd name="T50" fmla="*/ 0 w 8"/>
                <a:gd name="T51" fmla="*/ 6 h 10"/>
                <a:gd name="T52" fmla="*/ 2 w 8"/>
                <a:gd name="T53" fmla="*/ 8 h 10"/>
                <a:gd name="T54" fmla="*/ 2 w 8"/>
                <a:gd name="T55" fmla="*/ 8 h 10"/>
                <a:gd name="T56" fmla="*/ 4 w 8"/>
                <a:gd name="T57" fmla="*/ 8 h 10"/>
                <a:gd name="T58" fmla="*/ 6 w 8"/>
                <a:gd name="T59" fmla="*/ 8 h 10"/>
                <a:gd name="T60" fmla="*/ 8 w 8"/>
                <a:gd name="T61" fmla="*/ 8 h 10"/>
                <a:gd name="T62" fmla="*/ 8 w 8"/>
                <a:gd name="T63" fmla="*/ 6 h 10"/>
                <a:gd name="T64" fmla="*/ 8 w 8"/>
                <a:gd name="T6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10">
                  <a:moveTo>
                    <a:pt x="8" y="4"/>
                  </a:move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9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08" name="Freeform 9283"/>
            <p:cNvSpPr>
              <a:spLocks/>
            </p:cNvSpPr>
            <p:nvPr/>
          </p:nvSpPr>
          <p:spPr bwMode="auto">
            <a:xfrm>
              <a:off x="2048" y="3125"/>
              <a:ext cx="8" cy="8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2 h 8"/>
                <a:gd name="T4" fmla="*/ 6 w 8"/>
                <a:gd name="T5" fmla="*/ 2 h 8"/>
                <a:gd name="T6" fmla="*/ 6 w 8"/>
                <a:gd name="T7" fmla="*/ 0 h 8"/>
                <a:gd name="T8" fmla="*/ 4 w 8"/>
                <a:gd name="T9" fmla="*/ 0 h 8"/>
                <a:gd name="T10" fmla="*/ 2 w 8"/>
                <a:gd name="T11" fmla="*/ 2 h 8"/>
                <a:gd name="T12" fmla="*/ 0 w 8"/>
                <a:gd name="T13" fmla="*/ 2 h 8"/>
                <a:gd name="T14" fmla="*/ 0 w 8"/>
                <a:gd name="T15" fmla="*/ 4 h 8"/>
                <a:gd name="T16" fmla="*/ 0 w 8"/>
                <a:gd name="T17" fmla="*/ 6 h 8"/>
                <a:gd name="T18" fmla="*/ 0 w 8"/>
                <a:gd name="T19" fmla="*/ 8 h 8"/>
                <a:gd name="T20" fmla="*/ 2 w 8"/>
                <a:gd name="T21" fmla="*/ 8 h 8"/>
                <a:gd name="T22" fmla="*/ 4 w 8"/>
                <a:gd name="T23" fmla="*/ 8 h 8"/>
                <a:gd name="T24" fmla="*/ 6 w 8"/>
                <a:gd name="T25" fmla="*/ 8 h 8"/>
                <a:gd name="T26" fmla="*/ 6 w 8"/>
                <a:gd name="T27" fmla="*/ 8 h 8"/>
                <a:gd name="T28" fmla="*/ 8 w 8"/>
                <a:gd name="T29" fmla="*/ 8 h 8"/>
                <a:gd name="T30" fmla="*/ 8 w 8"/>
                <a:gd name="T31" fmla="*/ 6 h 8"/>
                <a:gd name="T32" fmla="*/ 8 w 8"/>
                <a:gd name="T33" fmla="*/ 4 h 8"/>
                <a:gd name="T34" fmla="*/ 8 w 8"/>
                <a:gd name="T35" fmla="*/ 4 h 8"/>
                <a:gd name="T36" fmla="*/ 6 w 8"/>
                <a:gd name="T37" fmla="*/ 2 h 8"/>
                <a:gd name="T38" fmla="*/ 6 w 8"/>
                <a:gd name="T39" fmla="*/ 2 h 8"/>
                <a:gd name="T40" fmla="*/ 4 w 8"/>
                <a:gd name="T41" fmla="*/ 2 h 8"/>
                <a:gd name="T42" fmla="*/ 2 w 8"/>
                <a:gd name="T43" fmla="*/ 2 h 8"/>
                <a:gd name="T44" fmla="*/ 2 w 8"/>
                <a:gd name="T45" fmla="*/ 2 h 8"/>
                <a:gd name="T46" fmla="*/ 0 w 8"/>
                <a:gd name="T47" fmla="*/ 4 h 8"/>
                <a:gd name="T48" fmla="*/ 0 w 8"/>
                <a:gd name="T49" fmla="*/ 4 h 8"/>
                <a:gd name="T50" fmla="*/ 0 w 8"/>
                <a:gd name="T51" fmla="*/ 6 h 8"/>
                <a:gd name="T52" fmla="*/ 2 w 8"/>
                <a:gd name="T53" fmla="*/ 8 h 8"/>
                <a:gd name="T54" fmla="*/ 2 w 8"/>
                <a:gd name="T55" fmla="*/ 8 h 8"/>
                <a:gd name="T56" fmla="*/ 4 w 8"/>
                <a:gd name="T57" fmla="*/ 8 h 8"/>
                <a:gd name="T58" fmla="*/ 6 w 8"/>
                <a:gd name="T59" fmla="*/ 8 h 8"/>
                <a:gd name="T60" fmla="*/ 6 w 8"/>
                <a:gd name="T61" fmla="*/ 8 h 8"/>
                <a:gd name="T62" fmla="*/ 8 w 8"/>
                <a:gd name="T63" fmla="*/ 6 h 8"/>
                <a:gd name="T64" fmla="*/ 8 w 8"/>
                <a:gd name="T6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9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09" name="Freeform 9284"/>
            <p:cNvSpPr>
              <a:spLocks/>
            </p:cNvSpPr>
            <p:nvPr/>
          </p:nvSpPr>
          <p:spPr bwMode="auto">
            <a:xfrm>
              <a:off x="2048" y="3127"/>
              <a:ext cx="8" cy="6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0 h 6"/>
                <a:gd name="T4" fmla="*/ 6 w 8"/>
                <a:gd name="T5" fmla="*/ 0 h 6"/>
                <a:gd name="T6" fmla="*/ 4 w 8"/>
                <a:gd name="T7" fmla="*/ 0 h 6"/>
                <a:gd name="T8" fmla="*/ 4 w 8"/>
                <a:gd name="T9" fmla="*/ 0 h 6"/>
                <a:gd name="T10" fmla="*/ 2 w 8"/>
                <a:gd name="T11" fmla="*/ 0 h 6"/>
                <a:gd name="T12" fmla="*/ 2 w 8"/>
                <a:gd name="T13" fmla="*/ 0 h 6"/>
                <a:gd name="T14" fmla="*/ 0 w 8"/>
                <a:gd name="T15" fmla="*/ 2 h 6"/>
                <a:gd name="T16" fmla="*/ 0 w 8"/>
                <a:gd name="T17" fmla="*/ 4 h 6"/>
                <a:gd name="T18" fmla="*/ 2 w 8"/>
                <a:gd name="T19" fmla="*/ 4 h 6"/>
                <a:gd name="T20" fmla="*/ 2 w 8"/>
                <a:gd name="T21" fmla="*/ 6 h 6"/>
                <a:gd name="T22" fmla="*/ 4 w 8"/>
                <a:gd name="T23" fmla="*/ 6 h 6"/>
                <a:gd name="T24" fmla="*/ 4 w 8"/>
                <a:gd name="T25" fmla="*/ 6 h 6"/>
                <a:gd name="T26" fmla="*/ 6 w 8"/>
                <a:gd name="T27" fmla="*/ 6 h 6"/>
                <a:gd name="T28" fmla="*/ 8 w 8"/>
                <a:gd name="T29" fmla="*/ 4 h 6"/>
                <a:gd name="T30" fmla="*/ 8 w 8"/>
                <a:gd name="T31" fmla="*/ 4 h 6"/>
                <a:gd name="T32" fmla="*/ 8 w 8"/>
                <a:gd name="T33" fmla="*/ 2 h 6"/>
                <a:gd name="T34" fmla="*/ 8 w 8"/>
                <a:gd name="T35" fmla="*/ 2 h 6"/>
                <a:gd name="T36" fmla="*/ 6 w 8"/>
                <a:gd name="T37" fmla="*/ 0 h 6"/>
                <a:gd name="T38" fmla="*/ 6 w 8"/>
                <a:gd name="T39" fmla="*/ 0 h 6"/>
                <a:gd name="T40" fmla="*/ 4 w 8"/>
                <a:gd name="T41" fmla="*/ 0 h 6"/>
                <a:gd name="T42" fmla="*/ 2 w 8"/>
                <a:gd name="T43" fmla="*/ 0 h 6"/>
                <a:gd name="T44" fmla="*/ 2 w 8"/>
                <a:gd name="T45" fmla="*/ 0 h 6"/>
                <a:gd name="T46" fmla="*/ 2 w 8"/>
                <a:gd name="T47" fmla="*/ 2 h 6"/>
                <a:gd name="T48" fmla="*/ 0 w 8"/>
                <a:gd name="T49" fmla="*/ 2 h 6"/>
                <a:gd name="T50" fmla="*/ 2 w 8"/>
                <a:gd name="T51" fmla="*/ 4 h 6"/>
                <a:gd name="T52" fmla="*/ 2 w 8"/>
                <a:gd name="T53" fmla="*/ 6 h 6"/>
                <a:gd name="T54" fmla="*/ 2 w 8"/>
                <a:gd name="T55" fmla="*/ 6 h 6"/>
                <a:gd name="T56" fmla="*/ 4 w 8"/>
                <a:gd name="T57" fmla="*/ 6 h 6"/>
                <a:gd name="T58" fmla="*/ 6 w 8"/>
                <a:gd name="T59" fmla="*/ 6 h 6"/>
                <a:gd name="T60" fmla="*/ 6 w 8"/>
                <a:gd name="T61" fmla="*/ 6 h 6"/>
                <a:gd name="T62" fmla="*/ 8 w 8"/>
                <a:gd name="T63" fmla="*/ 4 h 6"/>
                <a:gd name="T64" fmla="*/ 8 w 8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9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10" name="Freeform 9285"/>
            <p:cNvSpPr>
              <a:spLocks/>
            </p:cNvSpPr>
            <p:nvPr/>
          </p:nvSpPr>
          <p:spPr bwMode="auto">
            <a:xfrm>
              <a:off x="2048" y="3127"/>
              <a:ext cx="8" cy="6"/>
            </a:xfrm>
            <a:custGeom>
              <a:avLst/>
              <a:gdLst>
                <a:gd name="T0" fmla="*/ 8 w 8"/>
                <a:gd name="T1" fmla="*/ 2 h 6"/>
                <a:gd name="T2" fmla="*/ 6 w 8"/>
                <a:gd name="T3" fmla="*/ 0 h 6"/>
                <a:gd name="T4" fmla="*/ 6 w 8"/>
                <a:gd name="T5" fmla="*/ 0 h 6"/>
                <a:gd name="T6" fmla="*/ 4 w 8"/>
                <a:gd name="T7" fmla="*/ 0 h 6"/>
                <a:gd name="T8" fmla="*/ 4 w 8"/>
                <a:gd name="T9" fmla="*/ 0 h 6"/>
                <a:gd name="T10" fmla="*/ 2 w 8"/>
                <a:gd name="T11" fmla="*/ 0 h 6"/>
                <a:gd name="T12" fmla="*/ 2 w 8"/>
                <a:gd name="T13" fmla="*/ 0 h 6"/>
                <a:gd name="T14" fmla="*/ 0 w 8"/>
                <a:gd name="T15" fmla="*/ 2 h 6"/>
                <a:gd name="T16" fmla="*/ 0 w 8"/>
                <a:gd name="T17" fmla="*/ 4 h 6"/>
                <a:gd name="T18" fmla="*/ 2 w 8"/>
                <a:gd name="T19" fmla="*/ 4 h 6"/>
                <a:gd name="T20" fmla="*/ 2 w 8"/>
                <a:gd name="T21" fmla="*/ 6 h 6"/>
                <a:gd name="T22" fmla="*/ 4 w 8"/>
                <a:gd name="T23" fmla="*/ 6 h 6"/>
                <a:gd name="T24" fmla="*/ 4 w 8"/>
                <a:gd name="T25" fmla="*/ 6 h 6"/>
                <a:gd name="T26" fmla="*/ 6 w 8"/>
                <a:gd name="T27" fmla="*/ 6 h 6"/>
                <a:gd name="T28" fmla="*/ 6 w 8"/>
                <a:gd name="T29" fmla="*/ 4 h 6"/>
                <a:gd name="T30" fmla="*/ 8 w 8"/>
                <a:gd name="T31" fmla="*/ 4 h 6"/>
                <a:gd name="T32" fmla="*/ 8 w 8"/>
                <a:gd name="T33" fmla="*/ 2 h 6"/>
                <a:gd name="T34" fmla="*/ 6 w 8"/>
                <a:gd name="T35" fmla="*/ 2 h 6"/>
                <a:gd name="T36" fmla="*/ 6 w 8"/>
                <a:gd name="T37" fmla="*/ 0 h 6"/>
                <a:gd name="T38" fmla="*/ 6 w 8"/>
                <a:gd name="T39" fmla="*/ 0 h 6"/>
                <a:gd name="T40" fmla="*/ 4 w 8"/>
                <a:gd name="T41" fmla="*/ 0 h 6"/>
                <a:gd name="T42" fmla="*/ 4 w 8"/>
                <a:gd name="T43" fmla="*/ 0 h 6"/>
                <a:gd name="T44" fmla="*/ 2 w 8"/>
                <a:gd name="T45" fmla="*/ 0 h 6"/>
                <a:gd name="T46" fmla="*/ 2 w 8"/>
                <a:gd name="T47" fmla="*/ 2 h 6"/>
                <a:gd name="T48" fmla="*/ 2 w 8"/>
                <a:gd name="T49" fmla="*/ 2 h 6"/>
                <a:gd name="T50" fmla="*/ 2 w 8"/>
                <a:gd name="T51" fmla="*/ 4 h 6"/>
                <a:gd name="T52" fmla="*/ 2 w 8"/>
                <a:gd name="T53" fmla="*/ 4 h 6"/>
                <a:gd name="T54" fmla="*/ 4 w 8"/>
                <a:gd name="T55" fmla="*/ 6 h 6"/>
                <a:gd name="T56" fmla="*/ 4 w 8"/>
                <a:gd name="T57" fmla="*/ 6 h 6"/>
                <a:gd name="T58" fmla="*/ 6 w 8"/>
                <a:gd name="T59" fmla="*/ 6 h 6"/>
                <a:gd name="T60" fmla="*/ 6 w 8"/>
                <a:gd name="T61" fmla="*/ 4 h 6"/>
                <a:gd name="T62" fmla="*/ 6 w 8"/>
                <a:gd name="T63" fmla="*/ 4 h 6"/>
                <a:gd name="T64" fmla="*/ 8 w 8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11" name="Freeform 9286"/>
            <p:cNvSpPr>
              <a:spLocks/>
            </p:cNvSpPr>
            <p:nvPr/>
          </p:nvSpPr>
          <p:spPr bwMode="auto">
            <a:xfrm>
              <a:off x="2050" y="3127"/>
              <a:ext cx="6" cy="6"/>
            </a:xfrm>
            <a:custGeom>
              <a:avLst/>
              <a:gdLst>
                <a:gd name="T0" fmla="*/ 6 w 6"/>
                <a:gd name="T1" fmla="*/ 2 h 6"/>
                <a:gd name="T2" fmla="*/ 4 w 6"/>
                <a:gd name="T3" fmla="*/ 2 h 6"/>
                <a:gd name="T4" fmla="*/ 4 w 6"/>
                <a:gd name="T5" fmla="*/ 0 h 6"/>
                <a:gd name="T6" fmla="*/ 2 w 6"/>
                <a:gd name="T7" fmla="*/ 0 h 6"/>
                <a:gd name="T8" fmla="*/ 2 w 6"/>
                <a:gd name="T9" fmla="*/ 0 h 6"/>
                <a:gd name="T10" fmla="*/ 0 w 6"/>
                <a:gd name="T11" fmla="*/ 0 h 6"/>
                <a:gd name="T12" fmla="*/ 0 w 6"/>
                <a:gd name="T13" fmla="*/ 2 h 6"/>
                <a:gd name="T14" fmla="*/ 0 w 6"/>
                <a:gd name="T15" fmla="*/ 2 h 6"/>
                <a:gd name="T16" fmla="*/ 0 w 6"/>
                <a:gd name="T17" fmla="*/ 4 h 6"/>
                <a:gd name="T18" fmla="*/ 0 w 6"/>
                <a:gd name="T19" fmla="*/ 4 h 6"/>
                <a:gd name="T20" fmla="*/ 0 w 6"/>
                <a:gd name="T21" fmla="*/ 6 h 6"/>
                <a:gd name="T22" fmla="*/ 2 w 6"/>
                <a:gd name="T23" fmla="*/ 6 h 6"/>
                <a:gd name="T24" fmla="*/ 2 w 6"/>
                <a:gd name="T25" fmla="*/ 6 h 6"/>
                <a:gd name="T26" fmla="*/ 4 w 6"/>
                <a:gd name="T27" fmla="*/ 6 h 6"/>
                <a:gd name="T28" fmla="*/ 4 w 6"/>
                <a:gd name="T29" fmla="*/ 4 h 6"/>
                <a:gd name="T30" fmla="*/ 6 w 6"/>
                <a:gd name="T31" fmla="*/ 4 h 6"/>
                <a:gd name="T32" fmla="*/ 4 w 6"/>
                <a:gd name="T33" fmla="*/ 2 h 6"/>
                <a:gd name="T34" fmla="*/ 4 w 6"/>
                <a:gd name="T35" fmla="*/ 2 h 6"/>
                <a:gd name="T36" fmla="*/ 4 w 6"/>
                <a:gd name="T37" fmla="*/ 2 h 6"/>
                <a:gd name="T38" fmla="*/ 4 w 6"/>
                <a:gd name="T39" fmla="*/ 0 h 6"/>
                <a:gd name="T40" fmla="*/ 2 w 6"/>
                <a:gd name="T41" fmla="*/ 0 h 6"/>
                <a:gd name="T42" fmla="*/ 2 w 6"/>
                <a:gd name="T43" fmla="*/ 0 h 6"/>
                <a:gd name="T44" fmla="*/ 0 w 6"/>
                <a:gd name="T45" fmla="*/ 2 h 6"/>
                <a:gd name="T46" fmla="*/ 0 w 6"/>
                <a:gd name="T47" fmla="*/ 2 h 6"/>
                <a:gd name="T48" fmla="*/ 0 w 6"/>
                <a:gd name="T49" fmla="*/ 2 h 6"/>
                <a:gd name="T50" fmla="*/ 0 w 6"/>
                <a:gd name="T51" fmla="*/ 4 h 6"/>
                <a:gd name="T52" fmla="*/ 0 w 6"/>
                <a:gd name="T53" fmla="*/ 4 h 6"/>
                <a:gd name="T54" fmla="*/ 2 w 6"/>
                <a:gd name="T55" fmla="*/ 6 h 6"/>
                <a:gd name="T56" fmla="*/ 2 w 6"/>
                <a:gd name="T57" fmla="*/ 6 h 6"/>
                <a:gd name="T58" fmla="*/ 4 w 6"/>
                <a:gd name="T59" fmla="*/ 6 h 6"/>
                <a:gd name="T60" fmla="*/ 4 w 6"/>
                <a:gd name="T61" fmla="*/ 4 h 6"/>
                <a:gd name="T62" fmla="*/ 4 w 6"/>
                <a:gd name="T63" fmla="*/ 4 h 6"/>
                <a:gd name="T64" fmla="*/ 4 w 6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6">
                  <a:moveTo>
                    <a:pt x="6" y="2"/>
                  </a:move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9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12" name="Freeform 9287"/>
            <p:cNvSpPr>
              <a:spLocks/>
            </p:cNvSpPr>
            <p:nvPr/>
          </p:nvSpPr>
          <p:spPr bwMode="auto">
            <a:xfrm>
              <a:off x="2050" y="3127"/>
              <a:ext cx="4" cy="6"/>
            </a:xfrm>
            <a:custGeom>
              <a:avLst/>
              <a:gdLst>
                <a:gd name="T0" fmla="*/ 4 w 4"/>
                <a:gd name="T1" fmla="*/ 2 h 6"/>
                <a:gd name="T2" fmla="*/ 4 w 4"/>
                <a:gd name="T3" fmla="*/ 2 h 6"/>
                <a:gd name="T4" fmla="*/ 4 w 4"/>
                <a:gd name="T5" fmla="*/ 0 h 6"/>
                <a:gd name="T6" fmla="*/ 2 w 4"/>
                <a:gd name="T7" fmla="*/ 0 h 6"/>
                <a:gd name="T8" fmla="*/ 2 w 4"/>
                <a:gd name="T9" fmla="*/ 0 h 6"/>
                <a:gd name="T10" fmla="*/ 0 w 4"/>
                <a:gd name="T11" fmla="*/ 0 h 6"/>
                <a:gd name="T12" fmla="*/ 0 w 4"/>
                <a:gd name="T13" fmla="*/ 2 h 6"/>
                <a:gd name="T14" fmla="*/ 0 w 4"/>
                <a:gd name="T15" fmla="*/ 2 h 6"/>
                <a:gd name="T16" fmla="*/ 0 w 4"/>
                <a:gd name="T17" fmla="*/ 4 h 6"/>
                <a:gd name="T18" fmla="*/ 0 w 4"/>
                <a:gd name="T19" fmla="*/ 4 h 6"/>
                <a:gd name="T20" fmla="*/ 0 w 4"/>
                <a:gd name="T21" fmla="*/ 4 h 6"/>
                <a:gd name="T22" fmla="*/ 2 w 4"/>
                <a:gd name="T23" fmla="*/ 6 h 6"/>
                <a:gd name="T24" fmla="*/ 2 w 4"/>
                <a:gd name="T25" fmla="*/ 6 h 6"/>
                <a:gd name="T26" fmla="*/ 4 w 4"/>
                <a:gd name="T27" fmla="*/ 4 h 6"/>
                <a:gd name="T28" fmla="*/ 4 w 4"/>
                <a:gd name="T29" fmla="*/ 4 h 6"/>
                <a:gd name="T30" fmla="*/ 4 w 4"/>
                <a:gd name="T31" fmla="*/ 4 h 6"/>
                <a:gd name="T32" fmla="*/ 4 w 4"/>
                <a:gd name="T33" fmla="*/ 2 h 6"/>
                <a:gd name="T34" fmla="*/ 4 w 4"/>
                <a:gd name="T35" fmla="*/ 2 h 6"/>
                <a:gd name="T36" fmla="*/ 4 w 4"/>
                <a:gd name="T37" fmla="*/ 2 h 6"/>
                <a:gd name="T38" fmla="*/ 4 w 4"/>
                <a:gd name="T39" fmla="*/ 0 h 6"/>
                <a:gd name="T40" fmla="*/ 2 w 4"/>
                <a:gd name="T41" fmla="*/ 0 h 6"/>
                <a:gd name="T42" fmla="*/ 2 w 4"/>
                <a:gd name="T43" fmla="*/ 0 h 6"/>
                <a:gd name="T44" fmla="*/ 0 w 4"/>
                <a:gd name="T45" fmla="*/ 2 h 6"/>
                <a:gd name="T46" fmla="*/ 0 w 4"/>
                <a:gd name="T47" fmla="*/ 2 h 6"/>
                <a:gd name="T48" fmla="*/ 0 w 4"/>
                <a:gd name="T49" fmla="*/ 2 h 6"/>
                <a:gd name="T50" fmla="*/ 0 w 4"/>
                <a:gd name="T51" fmla="*/ 4 h 6"/>
                <a:gd name="T52" fmla="*/ 0 w 4"/>
                <a:gd name="T53" fmla="*/ 4 h 6"/>
                <a:gd name="T54" fmla="*/ 2 w 4"/>
                <a:gd name="T55" fmla="*/ 4 h 6"/>
                <a:gd name="T56" fmla="*/ 2 w 4"/>
                <a:gd name="T57" fmla="*/ 4 h 6"/>
                <a:gd name="T58" fmla="*/ 4 w 4"/>
                <a:gd name="T59" fmla="*/ 4 h 6"/>
                <a:gd name="T60" fmla="*/ 4 w 4"/>
                <a:gd name="T61" fmla="*/ 4 h 6"/>
                <a:gd name="T62" fmla="*/ 4 w 4"/>
                <a:gd name="T63" fmla="*/ 4 h 6"/>
                <a:gd name="T64" fmla="*/ 4 w 4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9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13" name="Freeform 9288"/>
            <p:cNvSpPr>
              <a:spLocks/>
            </p:cNvSpPr>
            <p:nvPr/>
          </p:nvSpPr>
          <p:spPr bwMode="auto">
            <a:xfrm>
              <a:off x="2050" y="3129"/>
              <a:ext cx="4" cy="2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0 w 4"/>
                <a:gd name="T15" fmla="*/ 0 h 2"/>
                <a:gd name="T16" fmla="*/ 0 w 4"/>
                <a:gd name="T17" fmla="*/ 2 h 2"/>
                <a:gd name="T18" fmla="*/ 2 w 4"/>
                <a:gd name="T19" fmla="*/ 2 h 2"/>
                <a:gd name="T20" fmla="*/ 2 w 4"/>
                <a:gd name="T21" fmla="*/ 2 h 2"/>
                <a:gd name="T22" fmla="*/ 2 w 4"/>
                <a:gd name="T23" fmla="*/ 2 h 2"/>
                <a:gd name="T24" fmla="*/ 2 w 4"/>
                <a:gd name="T25" fmla="*/ 2 h 2"/>
                <a:gd name="T26" fmla="*/ 2 w 4"/>
                <a:gd name="T27" fmla="*/ 2 h 2"/>
                <a:gd name="T28" fmla="*/ 4 w 4"/>
                <a:gd name="T29" fmla="*/ 2 h 2"/>
                <a:gd name="T30" fmla="*/ 4 w 4"/>
                <a:gd name="T31" fmla="*/ 2 h 2"/>
                <a:gd name="T32" fmla="*/ 4 w 4"/>
                <a:gd name="T33" fmla="*/ 0 h 2"/>
                <a:gd name="T34" fmla="*/ 2 w 4"/>
                <a:gd name="T35" fmla="*/ 0 h 2"/>
                <a:gd name="T36" fmla="*/ 2 w 4"/>
                <a:gd name="T37" fmla="*/ 0 h 2"/>
                <a:gd name="T38" fmla="*/ 2 w 4"/>
                <a:gd name="T39" fmla="*/ 0 h 2"/>
                <a:gd name="T40" fmla="*/ 2 w 4"/>
                <a:gd name="T41" fmla="*/ 0 h 2"/>
                <a:gd name="T42" fmla="*/ 2 w 4"/>
                <a:gd name="T43" fmla="*/ 0 h 2"/>
                <a:gd name="T44" fmla="*/ 2 w 4"/>
                <a:gd name="T45" fmla="*/ 0 h 2"/>
                <a:gd name="T46" fmla="*/ 2 w 4"/>
                <a:gd name="T47" fmla="*/ 0 h 2"/>
                <a:gd name="T48" fmla="*/ 2 w 4"/>
                <a:gd name="T49" fmla="*/ 0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2 h 2"/>
                <a:gd name="T60" fmla="*/ 2 w 4"/>
                <a:gd name="T61" fmla="*/ 2 h 2"/>
                <a:gd name="T62" fmla="*/ 2 w 4"/>
                <a:gd name="T63" fmla="*/ 2 h 2"/>
                <a:gd name="T64" fmla="*/ 4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9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14" name="Freeform 9289"/>
            <p:cNvSpPr>
              <a:spLocks/>
            </p:cNvSpPr>
            <p:nvPr/>
          </p:nvSpPr>
          <p:spPr bwMode="auto">
            <a:xfrm>
              <a:off x="2052" y="3129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0 h 2"/>
                <a:gd name="T36" fmla="*/ 0 w 2"/>
                <a:gd name="T37" fmla="*/ 2 h 2"/>
                <a:gd name="T38" fmla="*/ 0 w 2"/>
                <a:gd name="T39" fmla="*/ 2 h 2"/>
                <a:gd name="T40" fmla="*/ 0 w 2"/>
                <a:gd name="T41" fmla="*/ 2 h 2"/>
                <a:gd name="T42" fmla="*/ 0 w 2"/>
                <a:gd name="T43" fmla="*/ 2 h 2"/>
                <a:gd name="T44" fmla="*/ 0 w 2"/>
                <a:gd name="T45" fmla="*/ 2 h 2"/>
                <a:gd name="T46" fmla="*/ 0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2 h 2"/>
                <a:gd name="T62" fmla="*/ 2 w 2"/>
                <a:gd name="T63" fmla="*/ 0 h 2"/>
                <a:gd name="T64" fmla="*/ 2 w 2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9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15" name="Freeform 9290"/>
            <p:cNvSpPr>
              <a:spLocks/>
            </p:cNvSpPr>
            <p:nvPr/>
          </p:nvSpPr>
          <p:spPr bwMode="auto">
            <a:xfrm>
              <a:off x="2006" y="3039"/>
              <a:ext cx="92" cy="182"/>
            </a:xfrm>
            <a:custGeom>
              <a:avLst/>
              <a:gdLst>
                <a:gd name="T0" fmla="*/ 46 w 92"/>
                <a:gd name="T1" fmla="*/ 0 h 182"/>
                <a:gd name="T2" fmla="*/ 55 w 92"/>
                <a:gd name="T3" fmla="*/ 2 h 182"/>
                <a:gd name="T4" fmla="*/ 63 w 92"/>
                <a:gd name="T5" fmla="*/ 8 h 182"/>
                <a:gd name="T6" fmla="*/ 71 w 92"/>
                <a:gd name="T7" fmla="*/ 15 h 182"/>
                <a:gd name="T8" fmla="*/ 78 w 92"/>
                <a:gd name="T9" fmla="*/ 27 h 182"/>
                <a:gd name="T10" fmla="*/ 84 w 92"/>
                <a:gd name="T11" fmla="*/ 40 h 182"/>
                <a:gd name="T12" fmla="*/ 88 w 92"/>
                <a:gd name="T13" fmla="*/ 56 h 182"/>
                <a:gd name="T14" fmla="*/ 90 w 92"/>
                <a:gd name="T15" fmla="*/ 73 h 182"/>
                <a:gd name="T16" fmla="*/ 92 w 92"/>
                <a:gd name="T17" fmla="*/ 90 h 182"/>
                <a:gd name="T18" fmla="*/ 90 w 92"/>
                <a:gd name="T19" fmla="*/ 109 h 182"/>
                <a:gd name="T20" fmla="*/ 88 w 92"/>
                <a:gd name="T21" fmla="*/ 127 h 182"/>
                <a:gd name="T22" fmla="*/ 84 w 92"/>
                <a:gd name="T23" fmla="*/ 142 h 182"/>
                <a:gd name="T24" fmla="*/ 78 w 92"/>
                <a:gd name="T25" fmla="*/ 156 h 182"/>
                <a:gd name="T26" fmla="*/ 71 w 92"/>
                <a:gd name="T27" fmla="*/ 167 h 182"/>
                <a:gd name="T28" fmla="*/ 63 w 92"/>
                <a:gd name="T29" fmla="*/ 175 h 182"/>
                <a:gd name="T30" fmla="*/ 55 w 92"/>
                <a:gd name="T31" fmla="*/ 181 h 182"/>
                <a:gd name="T32" fmla="*/ 46 w 92"/>
                <a:gd name="T33" fmla="*/ 182 h 182"/>
                <a:gd name="T34" fmla="*/ 36 w 92"/>
                <a:gd name="T35" fmla="*/ 181 h 182"/>
                <a:gd name="T36" fmla="*/ 29 w 92"/>
                <a:gd name="T37" fmla="*/ 175 h 182"/>
                <a:gd name="T38" fmla="*/ 21 w 92"/>
                <a:gd name="T39" fmla="*/ 167 h 182"/>
                <a:gd name="T40" fmla="*/ 13 w 92"/>
                <a:gd name="T41" fmla="*/ 156 h 182"/>
                <a:gd name="T42" fmla="*/ 9 w 92"/>
                <a:gd name="T43" fmla="*/ 142 h 182"/>
                <a:gd name="T44" fmla="*/ 4 w 92"/>
                <a:gd name="T45" fmla="*/ 127 h 182"/>
                <a:gd name="T46" fmla="*/ 2 w 92"/>
                <a:gd name="T47" fmla="*/ 109 h 182"/>
                <a:gd name="T48" fmla="*/ 0 w 92"/>
                <a:gd name="T49" fmla="*/ 90 h 182"/>
                <a:gd name="T50" fmla="*/ 2 w 92"/>
                <a:gd name="T51" fmla="*/ 73 h 182"/>
                <a:gd name="T52" fmla="*/ 4 w 92"/>
                <a:gd name="T53" fmla="*/ 56 h 182"/>
                <a:gd name="T54" fmla="*/ 9 w 92"/>
                <a:gd name="T55" fmla="*/ 40 h 182"/>
                <a:gd name="T56" fmla="*/ 13 w 92"/>
                <a:gd name="T57" fmla="*/ 27 h 182"/>
                <a:gd name="T58" fmla="*/ 21 w 92"/>
                <a:gd name="T59" fmla="*/ 15 h 182"/>
                <a:gd name="T60" fmla="*/ 29 w 92"/>
                <a:gd name="T61" fmla="*/ 8 h 182"/>
                <a:gd name="T62" fmla="*/ 36 w 92"/>
                <a:gd name="T63" fmla="*/ 2 h 182"/>
                <a:gd name="T64" fmla="*/ 46 w 92"/>
                <a:gd name="T65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182">
                  <a:moveTo>
                    <a:pt x="46" y="0"/>
                  </a:moveTo>
                  <a:lnTo>
                    <a:pt x="55" y="2"/>
                  </a:lnTo>
                  <a:lnTo>
                    <a:pt x="63" y="8"/>
                  </a:lnTo>
                  <a:lnTo>
                    <a:pt x="71" y="15"/>
                  </a:lnTo>
                  <a:lnTo>
                    <a:pt x="78" y="27"/>
                  </a:lnTo>
                  <a:lnTo>
                    <a:pt x="84" y="40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2" y="90"/>
                  </a:lnTo>
                  <a:lnTo>
                    <a:pt x="90" y="109"/>
                  </a:lnTo>
                  <a:lnTo>
                    <a:pt x="88" y="127"/>
                  </a:lnTo>
                  <a:lnTo>
                    <a:pt x="84" y="142"/>
                  </a:lnTo>
                  <a:lnTo>
                    <a:pt x="78" y="156"/>
                  </a:lnTo>
                  <a:lnTo>
                    <a:pt x="71" y="167"/>
                  </a:lnTo>
                  <a:lnTo>
                    <a:pt x="63" y="175"/>
                  </a:lnTo>
                  <a:lnTo>
                    <a:pt x="55" y="181"/>
                  </a:lnTo>
                  <a:lnTo>
                    <a:pt x="46" y="182"/>
                  </a:lnTo>
                  <a:lnTo>
                    <a:pt x="36" y="181"/>
                  </a:lnTo>
                  <a:lnTo>
                    <a:pt x="29" y="175"/>
                  </a:lnTo>
                  <a:lnTo>
                    <a:pt x="21" y="167"/>
                  </a:lnTo>
                  <a:lnTo>
                    <a:pt x="13" y="156"/>
                  </a:lnTo>
                  <a:lnTo>
                    <a:pt x="9" y="142"/>
                  </a:lnTo>
                  <a:lnTo>
                    <a:pt x="4" y="127"/>
                  </a:lnTo>
                  <a:lnTo>
                    <a:pt x="2" y="109"/>
                  </a:lnTo>
                  <a:lnTo>
                    <a:pt x="0" y="90"/>
                  </a:lnTo>
                  <a:lnTo>
                    <a:pt x="2" y="73"/>
                  </a:lnTo>
                  <a:lnTo>
                    <a:pt x="4" y="56"/>
                  </a:lnTo>
                  <a:lnTo>
                    <a:pt x="9" y="40"/>
                  </a:lnTo>
                  <a:lnTo>
                    <a:pt x="13" y="27"/>
                  </a:lnTo>
                  <a:lnTo>
                    <a:pt x="21" y="15"/>
                  </a:lnTo>
                  <a:lnTo>
                    <a:pt x="29" y="8"/>
                  </a:lnTo>
                  <a:lnTo>
                    <a:pt x="36" y="2"/>
                  </a:lnTo>
                  <a:lnTo>
                    <a:pt x="4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16" name="Freeform 9291"/>
            <p:cNvSpPr>
              <a:spLocks/>
            </p:cNvSpPr>
            <p:nvPr/>
          </p:nvSpPr>
          <p:spPr bwMode="auto">
            <a:xfrm>
              <a:off x="3924" y="3006"/>
              <a:ext cx="125" cy="250"/>
            </a:xfrm>
            <a:custGeom>
              <a:avLst/>
              <a:gdLst>
                <a:gd name="T0" fmla="*/ 64 w 125"/>
                <a:gd name="T1" fmla="*/ 0 h 250"/>
                <a:gd name="T2" fmla="*/ 69 w 125"/>
                <a:gd name="T3" fmla="*/ 2 h 250"/>
                <a:gd name="T4" fmla="*/ 75 w 125"/>
                <a:gd name="T5" fmla="*/ 4 h 250"/>
                <a:gd name="T6" fmla="*/ 81 w 125"/>
                <a:gd name="T7" fmla="*/ 6 h 250"/>
                <a:gd name="T8" fmla="*/ 87 w 125"/>
                <a:gd name="T9" fmla="*/ 12 h 250"/>
                <a:gd name="T10" fmla="*/ 98 w 125"/>
                <a:gd name="T11" fmla="*/ 23 h 250"/>
                <a:gd name="T12" fmla="*/ 108 w 125"/>
                <a:gd name="T13" fmla="*/ 37 h 250"/>
                <a:gd name="T14" fmla="*/ 115 w 125"/>
                <a:gd name="T15" fmla="*/ 56 h 250"/>
                <a:gd name="T16" fmla="*/ 121 w 125"/>
                <a:gd name="T17" fmla="*/ 77 h 250"/>
                <a:gd name="T18" fmla="*/ 125 w 125"/>
                <a:gd name="T19" fmla="*/ 100 h 250"/>
                <a:gd name="T20" fmla="*/ 125 w 125"/>
                <a:gd name="T21" fmla="*/ 125 h 250"/>
                <a:gd name="T22" fmla="*/ 125 w 125"/>
                <a:gd name="T23" fmla="*/ 150 h 250"/>
                <a:gd name="T24" fmla="*/ 121 w 125"/>
                <a:gd name="T25" fmla="*/ 175 h 250"/>
                <a:gd name="T26" fmla="*/ 115 w 125"/>
                <a:gd name="T27" fmla="*/ 196 h 250"/>
                <a:gd name="T28" fmla="*/ 108 w 125"/>
                <a:gd name="T29" fmla="*/ 214 h 250"/>
                <a:gd name="T30" fmla="*/ 98 w 125"/>
                <a:gd name="T31" fmla="*/ 229 h 250"/>
                <a:gd name="T32" fmla="*/ 87 w 125"/>
                <a:gd name="T33" fmla="*/ 240 h 250"/>
                <a:gd name="T34" fmla="*/ 81 w 125"/>
                <a:gd name="T35" fmla="*/ 244 h 250"/>
                <a:gd name="T36" fmla="*/ 75 w 125"/>
                <a:gd name="T37" fmla="*/ 248 h 250"/>
                <a:gd name="T38" fmla="*/ 69 w 125"/>
                <a:gd name="T39" fmla="*/ 250 h 250"/>
                <a:gd name="T40" fmla="*/ 64 w 125"/>
                <a:gd name="T41" fmla="*/ 250 h 250"/>
                <a:gd name="T42" fmla="*/ 58 w 125"/>
                <a:gd name="T43" fmla="*/ 250 h 250"/>
                <a:gd name="T44" fmla="*/ 50 w 125"/>
                <a:gd name="T45" fmla="*/ 248 h 250"/>
                <a:gd name="T46" fmla="*/ 45 w 125"/>
                <a:gd name="T47" fmla="*/ 244 h 250"/>
                <a:gd name="T48" fmla="*/ 39 w 125"/>
                <a:gd name="T49" fmla="*/ 240 h 250"/>
                <a:gd name="T50" fmla="*/ 29 w 125"/>
                <a:gd name="T51" fmla="*/ 229 h 250"/>
                <a:gd name="T52" fmla="*/ 20 w 125"/>
                <a:gd name="T53" fmla="*/ 214 h 250"/>
                <a:gd name="T54" fmla="*/ 12 w 125"/>
                <a:gd name="T55" fmla="*/ 196 h 250"/>
                <a:gd name="T56" fmla="*/ 6 w 125"/>
                <a:gd name="T57" fmla="*/ 175 h 250"/>
                <a:gd name="T58" fmla="*/ 2 w 125"/>
                <a:gd name="T59" fmla="*/ 150 h 250"/>
                <a:gd name="T60" fmla="*/ 0 w 125"/>
                <a:gd name="T61" fmla="*/ 125 h 250"/>
                <a:gd name="T62" fmla="*/ 2 w 125"/>
                <a:gd name="T63" fmla="*/ 100 h 250"/>
                <a:gd name="T64" fmla="*/ 6 w 125"/>
                <a:gd name="T65" fmla="*/ 77 h 250"/>
                <a:gd name="T66" fmla="*/ 12 w 125"/>
                <a:gd name="T67" fmla="*/ 56 h 250"/>
                <a:gd name="T68" fmla="*/ 20 w 125"/>
                <a:gd name="T69" fmla="*/ 37 h 250"/>
                <a:gd name="T70" fmla="*/ 29 w 125"/>
                <a:gd name="T71" fmla="*/ 23 h 250"/>
                <a:gd name="T72" fmla="*/ 39 w 125"/>
                <a:gd name="T73" fmla="*/ 12 h 250"/>
                <a:gd name="T74" fmla="*/ 45 w 125"/>
                <a:gd name="T75" fmla="*/ 6 h 250"/>
                <a:gd name="T76" fmla="*/ 50 w 125"/>
                <a:gd name="T77" fmla="*/ 4 h 250"/>
                <a:gd name="T78" fmla="*/ 58 w 125"/>
                <a:gd name="T79" fmla="*/ 2 h 250"/>
                <a:gd name="T80" fmla="*/ 64 w 125"/>
                <a:gd name="T81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250">
                  <a:moveTo>
                    <a:pt x="64" y="0"/>
                  </a:moveTo>
                  <a:lnTo>
                    <a:pt x="69" y="2"/>
                  </a:lnTo>
                  <a:lnTo>
                    <a:pt x="75" y="4"/>
                  </a:lnTo>
                  <a:lnTo>
                    <a:pt x="81" y="6"/>
                  </a:lnTo>
                  <a:lnTo>
                    <a:pt x="87" y="12"/>
                  </a:lnTo>
                  <a:lnTo>
                    <a:pt x="98" y="23"/>
                  </a:lnTo>
                  <a:lnTo>
                    <a:pt x="108" y="37"/>
                  </a:lnTo>
                  <a:lnTo>
                    <a:pt x="115" y="56"/>
                  </a:lnTo>
                  <a:lnTo>
                    <a:pt x="121" y="77"/>
                  </a:lnTo>
                  <a:lnTo>
                    <a:pt x="125" y="100"/>
                  </a:lnTo>
                  <a:lnTo>
                    <a:pt x="125" y="125"/>
                  </a:lnTo>
                  <a:lnTo>
                    <a:pt x="125" y="150"/>
                  </a:lnTo>
                  <a:lnTo>
                    <a:pt x="121" y="175"/>
                  </a:lnTo>
                  <a:lnTo>
                    <a:pt x="115" y="196"/>
                  </a:lnTo>
                  <a:lnTo>
                    <a:pt x="108" y="214"/>
                  </a:lnTo>
                  <a:lnTo>
                    <a:pt x="98" y="229"/>
                  </a:lnTo>
                  <a:lnTo>
                    <a:pt x="87" y="240"/>
                  </a:lnTo>
                  <a:lnTo>
                    <a:pt x="81" y="244"/>
                  </a:lnTo>
                  <a:lnTo>
                    <a:pt x="75" y="248"/>
                  </a:lnTo>
                  <a:lnTo>
                    <a:pt x="69" y="250"/>
                  </a:lnTo>
                  <a:lnTo>
                    <a:pt x="64" y="250"/>
                  </a:lnTo>
                  <a:lnTo>
                    <a:pt x="58" y="250"/>
                  </a:lnTo>
                  <a:lnTo>
                    <a:pt x="50" y="248"/>
                  </a:lnTo>
                  <a:lnTo>
                    <a:pt x="45" y="244"/>
                  </a:lnTo>
                  <a:lnTo>
                    <a:pt x="39" y="240"/>
                  </a:lnTo>
                  <a:lnTo>
                    <a:pt x="29" y="229"/>
                  </a:lnTo>
                  <a:lnTo>
                    <a:pt x="20" y="214"/>
                  </a:lnTo>
                  <a:lnTo>
                    <a:pt x="12" y="196"/>
                  </a:lnTo>
                  <a:lnTo>
                    <a:pt x="6" y="175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6" y="77"/>
                  </a:lnTo>
                  <a:lnTo>
                    <a:pt x="12" y="56"/>
                  </a:lnTo>
                  <a:lnTo>
                    <a:pt x="20" y="37"/>
                  </a:lnTo>
                  <a:lnTo>
                    <a:pt x="29" y="23"/>
                  </a:lnTo>
                  <a:lnTo>
                    <a:pt x="39" y="12"/>
                  </a:lnTo>
                  <a:lnTo>
                    <a:pt x="45" y="6"/>
                  </a:lnTo>
                  <a:lnTo>
                    <a:pt x="50" y="4"/>
                  </a:lnTo>
                  <a:lnTo>
                    <a:pt x="58" y="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17" name="Freeform 9292"/>
            <p:cNvSpPr>
              <a:spLocks/>
            </p:cNvSpPr>
            <p:nvPr/>
          </p:nvSpPr>
          <p:spPr bwMode="auto">
            <a:xfrm>
              <a:off x="3924" y="3006"/>
              <a:ext cx="125" cy="250"/>
            </a:xfrm>
            <a:custGeom>
              <a:avLst/>
              <a:gdLst>
                <a:gd name="T0" fmla="*/ 64 w 125"/>
                <a:gd name="T1" fmla="*/ 0 h 250"/>
                <a:gd name="T2" fmla="*/ 69 w 125"/>
                <a:gd name="T3" fmla="*/ 2 h 250"/>
                <a:gd name="T4" fmla="*/ 75 w 125"/>
                <a:gd name="T5" fmla="*/ 4 h 250"/>
                <a:gd name="T6" fmla="*/ 81 w 125"/>
                <a:gd name="T7" fmla="*/ 6 h 250"/>
                <a:gd name="T8" fmla="*/ 87 w 125"/>
                <a:gd name="T9" fmla="*/ 12 h 250"/>
                <a:gd name="T10" fmla="*/ 98 w 125"/>
                <a:gd name="T11" fmla="*/ 23 h 250"/>
                <a:gd name="T12" fmla="*/ 108 w 125"/>
                <a:gd name="T13" fmla="*/ 37 h 250"/>
                <a:gd name="T14" fmla="*/ 115 w 125"/>
                <a:gd name="T15" fmla="*/ 56 h 250"/>
                <a:gd name="T16" fmla="*/ 121 w 125"/>
                <a:gd name="T17" fmla="*/ 77 h 250"/>
                <a:gd name="T18" fmla="*/ 125 w 125"/>
                <a:gd name="T19" fmla="*/ 100 h 250"/>
                <a:gd name="T20" fmla="*/ 125 w 125"/>
                <a:gd name="T21" fmla="*/ 125 h 250"/>
                <a:gd name="T22" fmla="*/ 125 w 125"/>
                <a:gd name="T23" fmla="*/ 150 h 250"/>
                <a:gd name="T24" fmla="*/ 121 w 125"/>
                <a:gd name="T25" fmla="*/ 175 h 250"/>
                <a:gd name="T26" fmla="*/ 115 w 125"/>
                <a:gd name="T27" fmla="*/ 196 h 250"/>
                <a:gd name="T28" fmla="*/ 108 w 125"/>
                <a:gd name="T29" fmla="*/ 214 h 250"/>
                <a:gd name="T30" fmla="*/ 98 w 125"/>
                <a:gd name="T31" fmla="*/ 229 h 250"/>
                <a:gd name="T32" fmla="*/ 87 w 125"/>
                <a:gd name="T33" fmla="*/ 240 h 250"/>
                <a:gd name="T34" fmla="*/ 81 w 125"/>
                <a:gd name="T35" fmla="*/ 244 h 250"/>
                <a:gd name="T36" fmla="*/ 75 w 125"/>
                <a:gd name="T37" fmla="*/ 248 h 250"/>
                <a:gd name="T38" fmla="*/ 69 w 125"/>
                <a:gd name="T39" fmla="*/ 250 h 250"/>
                <a:gd name="T40" fmla="*/ 64 w 125"/>
                <a:gd name="T41" fmla="*/ 250 h 250"/>
                <a:gd name="T42" fmla="*/ 58 w 125"/>
                <a:gd name="T43" fmla="*/ 250 h 250"/>
                <a:gd name="T44" fmla="*/ 50 w 125"/>
                <a:gd name="T45" fmla="*/ 248 h 250"/>
                <a:gd name="T46" fmla="*/ 45 w 125"/>
                <a:gd name="T47" fmla="*/ 244 h 250"/>
                <a:gd name="T48" fmla="*/ 39 w 125"/>
                <a:gd name="T49" fmla="*/ 240 h 250"/>
                <a:gd name="T50" fmla="*/ 29 w 125"/>
                <a:gd name="T51" fmla="*/ 229 h 250"/>
                <a:gd name="T52" fmla="*/ 20 w 125"/>
                <a:gd name="T53" fmla="*/ 214 h 250"/>
                <a:gd name="T54" fmla="*/ 12 w 125"/>
                <a:gd name="T55" fmla="*/ 196 h 250"/>
                <a:gd name="T56" fmla="*/ 6 w 125"/>
                <a:gd name="T57" fmla="*/ 175 h 250"/>
                <a:gd name="T58" fmla="*/ 2 w 125"/>
                <a:gd name="T59" fmla="*/ 150 h 250"/>
                <a:gd name="T60" fmla="*/ 0 w 125"/>
                <a:gd name="T61" fmla="*/ 125 h 250"/>
                <a:gd name="T62" fmla="*/ 2 w 125"/>
                <a:gd name="T63" fmla="*/ 100 h 250"/>
                <a:gd name="T64" fmla="*/ 6 w 125"/>
                <a:gd name="T65" fmla="*/ 77 h 250"/>
                <a:gd name="T66" fmla="*/ 12 w 125"/>
                <a:gd name="T67" fmla="*/ 56 h 250"/>
                <a:gd name="T68" fmla="*/ 20 w 125"/>
                <a:gd name="T69" fmla="*/ 37 h 250"/>
                <a:gd name="T70" fmla="*/ 29 w 125"/>
                <a:gd name="T71" fmla="*/ 23 h 250"/>
                <a:gd name="T72" fmla="*/ 39 w 125"/>
                <a:gd name="T73" fmla="*/ 12 h 250"/>
                <a:gd name="T74" fmla="*/ 45 w 125"/>
                <a:gd name="T75" fmla="*/ 6 h 250"/>
                <a:gd name="T76" fmla="*/ 50 w 125"/>
                <a:gd name="T77" fmla="*/ 4 h 250"/>
                <a:gd name="T78" fmla="*/ 58 w 125"/>
                <a:gd name="T79" fmla="*/ 2 h 250"/>
                <a:gd name="T80" fmla="*/ 64 w 125"/>
                <a:gd name="T81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250">
                  <a:moveTo>
                    <a:pt x="64" y="0"/>
                  </a:moveTo>
                  <a:lnTo>
                    <a:pt x="69" y="2"/>
                  </a:lnTo>
                  <a:lnTo>
                    <a:pt x="75" y="4"/>
                  </a:lnTo>
                  <a:lnTo>
                    <a:pt x="81" y="6"/>
                  </a:lnTo>
                  <a:lnTo>
                    <a:pt x="87" y="12"/>
                  </a:lnTo>
                  <a:lnTo>
                    <a:pt x="98" y="23"/>
                  </a:lnTo>
                  <a:lnTo>
                    <a:pt x="108" y="37"/>
                  </a:lnTo>
                  <a:lnTo>
                    <a:pt x="115" y="56"/>
                  </a:lnTo>
                  <a:lnTo>
                    <a:pt x="121" y="77"/>
                  </a:lnTo>
                  <a:lnTo>
                    <a:pt x="125" y="100"/>
                  </a:lnTo>
                  <a:lnTo>
                    <a:pt x="125" y="125"/>
                  </a:lnTo>
                  <a:lnTo>
                    <a:pt x="125" y="150"/>
                  </a:lnTo>
                  <a:lnTo>
                    <a:pt x="121" y="175"/>
                  </a:lnTo>
                  <a:lnTo>
                    <a:pt x="115" y="196"/>
                  </a:lnTo>
                  <a:lnTo>
                    <a:pt x="108" y="214"/>
                  </a:lnTo>
                  <a:lnTo>
                    <a:pt x="98" y="229"/>
                  </a:lnTo>
                  <a:lnTo>
                    <a:pt x="87" y="240"/>
                  </a:lnTo>
                  <a:lnTo>
                    <a:pt x="81" y="244"/>
                  </a:lnTo>
                  <a:lnTo>
                    <a:pt x="75" y="248"/>
                  </a:lnTo>
                  <a:lnTo>
                    <a:pt x="69" y="250"/>
                  </a:lnTo>
                  <a:lnTo>
                    <a:pt x="64" y="250"/>
                  </a:lnTo>
                  <a:lnTo>
                    <a:pt x="58" y="250"/>
                  </a:lnTo>
                  <a:lnTo>
                    <a:pt x="50" y="248"/>
                  </a:lnTo>
                  <a:lnTo>
                    <a:pt x="45" y="244"/>
                  </a:lnTo>
                  <a:lnTo>
                    <a:pt x="39" y="240"/>
                  </a:lnTo>
                  <a:lnTo>
                    <a:pt x="29" y="229"/>
                  </a:lnTo>
                  <a:lnTo>
                    <a:pt x="20" y="214"/>
                  </a:lnTo>
                  <a:lnTo>
                    <a:pt x="12" y="196"/>
                  </a:lnTo>
                  <a:lnTo>
                    <a:pt x="6" y="175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6" y="77"/>
                  </a:lnTo>
                  <a:lnTo>
                    <a:pt x="12" y="56"/>
                  </a:lnTo>
                  <a:lnTo>
                    <a:pt x="20" y="37"/>
                  </a:lnTo>
                  <a:lnTo>
                    <a:pt x="29" y="23"/>
                  </a:lnTo>
                  <a:lnTo>
                    <a:pt x="39" y="12"/>
                  </a:lnTo>
                  <a:lnTo>
                    <a:pt x="45" y="6"/>
                  </a:lnTo>
                  <a:lnTo>
                    <a:pt x="50" y="4"/>
                  </a:lnTo>
                  <a:lnTo>
                    <a:pt x="58" y="2"/>
                  </a:lnTo>
                  <a:lnTo>
                    <a:pt x="6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18" name="Freeform 9293"/>
            <p:cNvSpPr>
              <a:spLocks/>
            </p:cNvSpPr>
            <p:nvPr/>
          </p:nvSpPr>
          <p:spPr bwMode="auto">
            <a:xfrm>
              <a:off x="3944" y="3039"/>
              <a:ext cx="90" cy="182"/>
            </a:xfrm>
            <a:custGeom>
              <a:avLst/>
              <a:gdLst>
                <a:gd name="T0" fmla="*/ 46 w 90"/>
                <a:gd name="T1" fmla="*/ 0 h 182"/>
                <a:gd name="T2" fmla="*/ 55 w 90"/>
                <a:gd name="T3" fmla="*/ 2 h 182"/>
                <a:gd name="T4" fmla="*/ 63 w 90"/>
                <a:gd name="T5" fmla="*/ 8 h 182"/>
                <a:gd name="T6" fmla="*/ 71 w 90"/>
                <a:gd name="T7" fmla="*/ 15 h 182"/>
                <a:gd name="T8" fmla="*/ 76 w 90"/>
                <a:gd name="T9" fmla="*/ 27 h 182"/>
                <a:gd name="T10" fmla="*/ 82 w 90"/>
                <a:gd name="T11" fmla="*/ 40 h 182"/>
                <a:gd name="T12" fmla="*/ 88 w 90"/>
                <a:gd name="T13" fmla="*/ 56 h 182"/>
                <a:gd name="T14" fmla="*/ 90 w 90"/>
                <a:gd name="T15" fmla="*/ 73 h 182"/>
                <a:gd name="T16" fmla="*/ 90 w 90"/>
                <a:gd name="T17" fmla="*/ 90 h 182"/>
                <a:gd name="T18" fmla="*/ 90 w 90"/>
                <a:gd name="T19" fmla="*/ 109 h 182"/>
                <a:gd name="T20" fmla="*/ 88 w 90"/>
                <a:gd name="T21" fmla="*/ 127 h 182"/>
                <a:gd name="T22" fmla="*/ 82 w 90"/>
                <a:gd name="T23" fmla="*/ 142 h 182"/>
                <a:gd name="T24" fmla="*/ 76 w 90"/>
                <a:gd name="T25" fmla="*/ 156 h 182"/>
                <a:gd name="T26" fmla="*/ 71 w 90"/>
                <a:gd name="T27" fmla="*/ 167 h 182"/>
                <a:gd name="T28" fmla="*/ 63 w 90"/>
                <a:gd name="T29" fmla="*/ 175 h 182"/>
                <a:gd name="T30" fmla="*/ 55 w 90"/>
                <a:gd name="T31" fmla="*/ 181 h 182"/>
                <a:gd name="T32" fmla="*/ 46 w 90"/>
                <a:gd name="T33" fmla="*/ 182 h 182"/>
                <a:gd name="T34" fmla="*/ 36 w 90"/>
                <a:gd name="T35" fmla="*/ 181 h 182"/>
                <a:gd name="T36" fmla="*/ 28 w 90"/>
                <a:gd name="T37" fmla="*/ 175 h 182"/>
                <a:gd name="T38" fmla="*/ 21 w 90"/>
                <a:gd name="T39" fmla="*/ 167 h 182"/>
                <a:gd name="T40" fmla="*/ 13 w 90"/>
                <a:gd name="T41" fmla="*/ 156 h 182"/>
                <a:gd name="T42" fmla="*/ 7 w 90"/>
                <a:gd name="T43" fmla="*/ 142 h 182"/>
                <a:gd name="T44" fmla="*/ 3 w 90"/>
                <a:gd name="T45" fmla="*/ 127 h 182"/>
                <a:gd name="T46" fmla="*/ 1 w 90"/>
                <a:gd name="T47" fmla="*/ 109 h 182"/>
                <a:gd name="T48" fmla="*/ 0 w 90"/>
                <a:gd name="T49" fmla="*/ 90 h 182"/>
                <a:gd name="T50" fmla="*/ 1 w 90"/>
                <a:gd name="T51" fmla="*/ 73 h 182"/>
                <a:gd name="T52" fmla="*/ 3 w 90"/>
                <a:gd name="T53" fmla="*/ 56 h 182"/>
                <a:gd name="T54" fmla="*/ 7 w 90"/>
                <a:gd name="T55" fmla="*/ 40 h 182"/>
                <a:gd name="T56" fmla="*/ 13 w 90"/>
                <a:gd name="T57" fmla="*/ 27 h 182"/>
                <a:gd name="T58" fmla="*/ 21 w 90"/>
                <a:gd name="T59" fmla="*/ 15 h 182"/>
                <a:gd name="T60" fmla="*/ 28 w 90"/>
                <a:gd name="T61" fmla="*/ 8 h 182"/>
                <a:gd name="T62" fmla="*/ 36 w 90"/>
                <a:gd name="T63" fmla="*/ 2 h 182"/>
                <a:gd name="T64" fmla="*/ 46 w 90"/>
                <a:gd name="T65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182">
                  <a:moveTo>
                    <a:pt x="46" y="0"/>
                  </a:moveTo>
                  <a:lnTo>
                    <a:pt x="55" y="2"/>
                  </a:lnTo>
                  <a:lnTo>
                    <a:pt x="63" y="8"/>
                  </a:lnTo>
                  <a:lnTo>
                    <a:pt x="71" y="15"/>
                  </a:lnTo>
                  <a:lnTo>
                    <a:pt x="76" y="27"/>
                  </a:lnTo>
                  <a:lnTo>
                    <a:pt x="82" y="40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0" y="90"/>
                  </a:lnTo>
                  <a:lnTo>
                    <a:pt x="90" y="109"/>
                  </a:lnTo>
                  <a:lnTo>
                    <a:pt x="88" y="127"/>
                  </a:lnTo>
                  <a:lnTo>
                    <a:pt x="82" y="142"/>
                  </a:lnTo>
                  <a:lnTo>
                    <a:pt x="76" y="156"/>
                  </a:lnTo>
                  <a:lnTo>
                    <a:pt x="71" y="167"/>
                  </a:lnTo>
                  <a:lnTo>
                    <a:pt x="63" y="175"/>
                  </a:lnTo>
                  <a:lnTo>
                    <a:pt x="55" y="181"/>
                  </a:lnTo>
                  <a:lnTo>
                    <a:pt x="46" y="182"/>
                  </a:lnTo>
                  <a:lnTo>
                    <a:pt x="36" y="181"/>
                  </a:lnTo>
                  <a:lnTo>
                    <a:pt x="28" y="175"/>
                  </a:lnTo>
                  <a:lnTo>
                    <a:pt x="21" y="167"/>
                  </a:lnTo>
                  <a:lnTo>
                    <a:pt x="13" y="156"/>
                  </a:lnTo>
                  <a:lnTo>
                    <a:pt x="7" y="142"/>
                  </a:lnTo>
                  <a:lnTo>
                    <a:pt x="3" y="127"/>
                  </a:lnTo>
                  <a:lnTo>
                    <a:pt x="1" y="109"/>
                  </a:lnTo>
                  <a:lnTo>
                    <a:pt x="0" y="90"/>
                  </a:lnTo>
                  <a:lnTo>
                    <a:pt x="1" y="73"/>
                  </a:lnTo>
                  <a:lnTo>
                    <a:pt x="3" y="56"/>
                  </a:lnTo>
                  <a:lnTo>
                    <a:pt x="7" y="40"/>
                  </a:lnTo>
                  <a:lnTo>
                    <a:pt x="13" y="27"/>
                  </a:lnTo>
                  <a:lnTo>
                    <a:pt x="21" y="15"/>
                  </a:lnTo>
                  <a:lnTo>
                    <a:pt x="28" y="8"/>
                  </a:lnTo>
                  <a:lnTo>
                    <a:pt x="36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19" name="Freeform 9294"/>
            <p:cNvSpPr>
              <a:spLocks/>
            </p:cNvSpPr>
            <p:nvPr/>
          </p:nvSpPr>
          <p:spPr bwMode="auto">
            <a:xfrm>
              <a:off x="3944" y="3039"/>
              <a:ext cx="90" cy="182"/>
            </a:xfrm>
            <a:custGeom>
              <a:avLst/>
              <a:gdLst>
                <a:gd name="T0" fmla="*/ 46 w 90"/>
                <a:gd name="T1" fmla="*/ 0 h 182"/>
                <a:gd name="T2" fmla="*/ 55 w 90"/>
                <a:gd name="T3" fmla="*/ 2 h 182"/>
                <a:gd name="T4" fmla="*/ 63 w 90"/>
                <a:gd name="T5" fmla="*/ 8 h 182"/>
                <a:gd name="T6" fmla="*/ 71 w 90"/>
                <a:gd name="T7" fmla="*/ 15 h 182"/>
                <a:gd name="T8" fmla="*/ 76 w 90"/>
                <a:gd name="T9" fmla="*/ 27 h 182"/>
                <a:gd name="T10" fmla="*/ 82 w 90"/>
                <a:gd name="T11" fmla="*/ 40 h 182"/>
                <a:gd name="T12" fmla="*/ 88 w 90"/>
                <a:gd name="T13" fmla="*/ 56 h 182"/>
                <a:gd name="T14" fmla="*/ 90 w 90"/>
                <a:gd name="T15" fmla="*/ 73 h 182"/>
                <a:gd name="T16" fmla="*/ 90 w 90"/>
                <a:gd name="T17" fmla="*/ 90 h 182"/>
                <a:gd name="T18" fmla="*/ 90 w 90"/>
                <a:gd name="T19" fmla="*/ 109 h 182"/>
                <a:gd name="T20" fmla="*/ 88 w 90"/>
                <a:gd name="T21" fmla="*/ 127 h 182"/>
                <a:gd name="T22" fmla="*/ 82 w 90"/>
                <a:gd name="T23" fmla="*/ 142 h 182"/>
                <a:gd name="T24" fmla="*/ 76 w 90"/>
                <a:gd name="T25" fmla="*/ 156 h 182"/>
                <a:gd name="T26" fmla="*/ 71 w 90"/>
                <a:gd name="T27" fmla="*/ 167 h 182"/>
                <a:gd name="T28" fmla="*/ 63 w 90"/>
                <a:gd name="T29" fmla="*/ 175 h 182"/>
                <a:gd name="T30" fmla="*/ 55 w 90"/>
                <a:gd name="T31" fmla="*/ 181 h 182"/>
                <a:gd name="T32" fmla="*/ 46 w 90"/>
                <a:gd name="T33" fmla="*/ 182 h 182"/>
                <a:gd name="T34" fmla="*/ 36 w 90"/>
                <a:gd name="T35" fmla="*/ 181 h 182"/>
                <a:gd name="T36" fmla="*/ 28 w 90"/>
                <a:gd name="T37" fmla="*/ 175 h 182"/>
                <a:gd name="T38" fmla="*/ 21 w 90"/>
                <a:gd name="T39" fmla="*/ 167 h 182"/>
                <a:gd name="T40" fmla="*/ 13 w 90"/>
                <a:gd name="T41" fmla="*/ 156 h 182"/>
                <a:gd name="T42" fmla="*/ 7 w 90"/>
                <a:gd name="T43" fmla="*/ 142 h 182"/>
                <a:gd name="T44" fmla="*/ 3 w 90"/>
                <a:gd name="T45" fmla="*/ 127 h 182"/>
                <a:gd name="T46" fmla="*/ 1 w 90"/>
                <a:gd name="T47" fmla="*/ 109 h 182"/>
                <a:gd name="T48" fmla="*/ 0 w 90"/>
                <a:gd name="T49" fmla="*/ 90 h 182"/>
                <a:gd name="T50" fmla="*/ 1 w 90"/>
                <a:gd name="T51" fmla="*/ 73 h 182"/>
                <a:gd name="T52" fmla="*/ 3 w 90"/>
                <a:gd name="T53" fmla="*/ 56 h 182"/>
                <a:gd name="T54" fmla="*/ 7 w 90"/>
                <a:gd name="T55" fmla="*/ 40 h 182"/>
                <a:gd name="T56" fmla="*/ 13 w 90"/>
                <a:gd name="T57" fmla="*/ 27 h 182"/>
                <a:gd name="T58" fmla="*/ 21 w 90"/>
                <a:gd name="T59" fmla="*/ 15 h 182"/>
                <a:gd name="T60" fmla="*/ 28 w 90"/>
                <a:gd name="T61" fmla="*/ 8 h 182"/>
                <a:gd name="T62" fmla="*/ 36 w 90"/>
                <a:gd name="T63" fmla="*/ 2 h 182"/>
                <a:gd name="T64" fmla="*/ 46 w 90"/>
                <a:gd name="T65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182">
                  <a:moveTo>
                    <a:pt x="46" y="0"/>
                  </a:moveTo>
                  <a:lnTo>
                    <a:pt x="55" y="2"/>
                  </a:lnTo>
                  <a:lnTo>
                    <a:pt x="63" y="8"/>
                  </a:lnTo>
                  <a:lnTo>
                    <a:pt x="71" y="15"/>
                  </a:lnTo>
                  <a:lnTo>
                    <a:pt x="76" y="27"/>
                  </a:lnTo>
                  <a:lnTo>
                    <a:pt x="82" y="40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0" y="90"/>
                  </a:lnTo>
                  <a:lnTo>
                    <a:pt x="90" y="109"/>
                  </a:lnTo>
                  <a:lnTo>
                    <a:pt x="88" y="127"/>
                  </a:lnTo>
                  <a:lnTo>
                    <a:pt x="82" y="142"/>
                  </a:lnTo>
                  <a:lnTo>
                    <a:pt x="76" y="156"/>
                  </a:lnTo>
                  <a:lnTo>
                    <a:pt x="71" y="167"/>
                  </a:lnTo>
                  <a:lnTo>
                    <a:pt x="63" y="175"/>
                  </a:lnTo>
                  <a:lnTo>
                    <a:pt x="55" y="181"/>
                  </a:lnTo>
                  <a:lnTo>
                    <a:pt x="46" y="182"/>
                  </a:lnTo>
                  <a:lnTo>
                    <a:pt x="36" y="181"/>
                  </a:lnTo>
                  <a:lnTo>
                    <a:pt x="28" y="175"/>
                  </a:lnTo>
                  <a:lnTo>
                    <a:pt x="21" y="167"/>
                  </a:lnTo>
                  <a:lnTo>
                    <a:pt x="13" y="156"/>
                  </a:lnTo>
                  <a:lnTo>
                    <a:pt x="7" y="142"/>
                  </a:lnTo>
                  <a:lnTo>
                    <a:pt x="3" y="127"/>
                  </a:lnTo>
                  <a:lnTo>
                    <a:pt x="1" y="109"/>
                  </a:lnTo>
                  <a:lnTo>
                    <a:pt x="0" y="90"/>
                  </a:lnTo>
                  <a:lnTo>
                    <a:pt x="1" y="73"/>
                  </a:lnTo>
                  <a:lnTo>
                    <a:pt x="3" y="56"/>
                  </a:lnTo>
                  <a:lnTo>
                    <a:pt x="7" y="40"/>
                  </a:lnTo>
                  <a:lnTo>
                    <a:pt x="13" y="27"/>
                  </a:lnTo>
                  <a:lnTo>
                    <a:pt x="21" y="15"/>
                  </a:lnTo>
                  <a:lnTo>
                    <a:pt x="28" y="8"/>
                  </a:lnTo>
                  <a:lnTo>
                    <a:pt x="36" y="2"/>
                  </a:lnTo>
                  <a:lnTo>
                    <a:pt x="4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20" name="Rectangle 9295"/>
            <p:cNvSpPr>
              <a:spLocks noChangeArrowheads="1"/>
            </p:cNvSpPr>
            <p:nvPr/>
          </p:nvSpPr>
          <p:spPr bwMode="auto">
            <a:xfrm>
              <a:off x="2485" y="2783"/>
              <a:ext cx="10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de-DE" sz="2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</a:rPr>
                <a:t>+</a:t>
              </a:r>
              <a:endParaRPr kumimoji="0" lang="de-DE" altLang="de-DE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21" name="Freeform 9296"/>
            <p:cNvSpPr>
              <a:spLocks/>
            </p:cNvSpPr>
            <p:nvPr/>
          </p:nvSpPr>
          <p:spPr bwMode="auto">
            <a:xfrm>
              <a:off x="738" y="3073"/>
              <a:ext cx="145" cy="152"/>
            </a:xfrm>
            <a:custGeom>
              <a:avLst/>
              <a:gdLst>
                <a:gd name="T0" fmla="*/ 72 w 145"/>
                <a:gd name="T1" fmla="*/ 0 h 152"/>
                <a:gd name="T2" fmla="*/ 86 w 145"/>
                <a:gd name="T3" fmla="*/ 0 h 152"/>
                <a:gd name="T4" fmla="*/ 99 w 145"/>
                <a:gd name="T5" fmla="*/ 6 h 152"/>
                <a:gd name="T6" fmla="*/ 113 w 145"/>
                <a:gd name="T7" fmla="*/ 12 h 152"/>
                <a:gd name="T8" fmla="*/ 124 w 145"/>
                <a:gd name="T9" fmla="*/ 22 h 152"/>
                <a:gd name="T10" fmla="*/ 132 w 145"/>
                <a:gd name="T11" fmla="*/ 33 h 152"/>
                <a:gd name="T12" fmla="*/ 140 w 145"/>
                <a:gd name="T13" fmla="*/ 47 h 152"/>
                <a:gd name="T14" fmla="*/ 143 w 145"/>
                <a:gd name="T15" fmla="*/ 60 h 152"/>
                <a:gd name="T16" fmla="*/ 145 w 145"/>
                <a:gd name="T17" fmla="*/ 75 h 152"/>
                <a:gd name="T18" fmla="*/ 143 w 145"/>
                <a:gd name="T19" fmla="*/ 93 h 152"/>
                <a:gd name="T20" fmla="*/ 140 w 145"/>
                <a:gd name="T21" fmla="*/ 106 h 152"/>
                <a:gd name="T22" fmla="*/ 132 w 145"/>
                <a:gd name="T23" fmla="*/ 120 h 152"/>
                <a:gd name="T24" fmla="*/ 124 w 145"/>
                <a:gd name="T25" fmla="*/ 131 h 152"/>
                <a:gd name="T26" fmla="*/ 113 w 145"/>
                <a:gd name="T27" fmla="*/ 141 h 152"/>
                <a:gd name="T28" fmla="*/ 99 w 145"/>
                <a:gd name="T29" fmla="*/ 147 h 152"/>
                <a:gd name="T30" fmla="*/ 86 w 145"/>
                <a:gd name="T31" fmla="*/ 152 h 152"/>
                <a:gd name="T32" fmla="*/ 72 w 145"/>
                <a:gd name="T33" fmla="*/ 152 h 152"/>
                <a:gd name="T34" fmla="*/ 57 w 145"/>
                <a:gd name="T35" fmla="*/ 152 h 152"/>
                <a:gd name="T36" fmla="*/ 44 w 145"/>
                <a:gd name="T37" fmla="*/ 147 h 152"/>
                <a:gd name="T38" fmla="*/ 30 w 145"/>
                <a:gd name="T39" fmla="*/ 141 h 152"/>
                <a:gd name="T40" fmla="*/ 21 w 145"/>
                <a:gd name="T41" fmla="*/ 131 h 152"/>
                <a:gd name="T42" fmla="*/ 11 w 145"/>
                <a:gd name="T43" fmla="*/ 120 h 152"/>
                <a:gd name="T44" fmla="*/ 5 w 145"/>
                <a:gd name="T45" fmla="*/ 106 h 152"/>
                <a:gd name="T46" fmla="*/ 0 w 145"/>
                <a:gd name="T47" fmla="*/ 93 h 152"/>
                <a:gd name="T48" fmla="*/ 0 w 145"/>
                <a:gd name="T49" fmla="*/ 75 h 152"/>
                <a:gd name="T50" fmla="*/ 0 w 145"/>
                <a:gd name="T51" fmla="*/ 60 h 152"/>
                <a:gd name="T52" fmla="*/ 5 w 145"/>
                <a:gd name="T53" fmla="*/ 47 h 152"/>
                <a:gd name="T54" fmla="*/ 11 w 145"/>
                <a:gd name="T55" fmla="*/ 33 h 152"/>
                <a:gd name="T56" fmla="*/ 21 w 145"/>
                <a:gd name="T57" fmla="*/ 22 h 152"/>
                <a:gd name="T58" fmla="*/ 30 w 145"/>
                <a:gd name="T59" fmla="*/ 12 h 152"/>
                <a:gd name="T60" fmla="*/ 44 w 145"/>
                <a:gd name="T61" fmla="*/ 6 h 152"/>
                <a:gd name="T62" fmla="*/ 57 w 145"/>
                <a:gd name="T63" fmla="*/ 0 h 152"/>
                <a:gd name="T64" fmla="*/ 72 w 145"/>
                <a:gd name="T6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5" h="152">
                  <a:moveTo>
                    <a:pt x="72" y="0"/>
                  </a:moveTo>
                  <a:lnTo>
                    <a:pt x="86" y="0"/>
                  </a:lnTo>
                  <a:lnTo>
                    <a:pt x="99" y="6"/>
                  </a:lnTo>
                  <a:lnTo>
                    <a:pt x="113" y="12"/>
                  </a:lnTo>
                  <a:lnTo>
                    <a:pt x="124" y="22"/>
                  </a:lnTo>
                  <a:lnTo>
                    <a:pt x="132" y="33"/>
                  </a:lnTo>
                  <a:lnTo>
                    <a:pt x="140" y="47"/>
                  </a:lnTo>
                  <a:lnTo>
                    <a:pt x="143" y="60"/>
                  </a:lnTo>
                  <a:lnTo>
                    <a:pt x="145" y="75"/>
                  </a:lnTo>
                  <a:lnTo>
                    <a:pt x="143" y="93"/>
                  </a:lnTo>
                  <a:lnTo>
                    <a:pt x="140" y="106"/>
                  </a:lnTo>
                  <a:lnTo>
                    <a:pt x="132" y="120"/>
                  </a:lnTo>
                  <a:lnTo>
                    <a:pt x="124" y="131"/>
                  </a:lnTo>
                  <a:lnTo>
                    <a:pt x="113" y="141"/>
                  </a:lnTo>
                  <a:lnTo>
                    <a:pt x="99" y="147"/>
                  </a:lnTo>
                  <a:lnTo>
                    <a:pt x="86" y="152"/>
                  </a:lnTo>
                  <a:lnTo>
                    <a:pt x="72" y="152"/>
                  </a:lnTo>
                  <a:lnTo>
                    <a:pt x="57" y="152"/>
                  </a:lnTo>
                  <a:lnTo>
                    <a:pt x="44" y="147"/>
                  </a:lnTo>
                  <a:lnTo>
                    <a:pt x="30" y="141"/>
                  </a:lnTo>
                  <a:lnTo>
                    <a:pt x="21" y="131"/>
                  </a:lnTo>
                  <a:lnTo>
                    <a:pt x="11" y="120"/>
                  </a:lnTo>
                  <a:lnTo>
                    <a:pt x="5" y="106"/>
                  </a:lnTo>
                  <a:lnTo>
                    <a:pt x="0" y="93"/>
                  </a:lnTo>
                  <a:lnTo>
                    <a:pt x="0" y="75"/>
                  </a:lnTo>
                  <a:lnTo>
                    <a:pt x="0" y="60"/>
                  </a:lnTo>
                  <a:lnTo>
                    <a:pt x="5" y="47"/>
                  </a:lnTo>
                  <a:lnTo>
                    <a:pt x="11" y="33"/>
                  </a:lnTo>
                  <a:lnTo>
                    <a:pt x="21" y="22"/>
                  </a:lnTo>
                  <a:lnTo>
                    <a:pt x="30" y="12"/>
                  </a:lnTo>
                  <a:lnTo>
                    <a:pt x="44" y="6"/>
                  </a:lnTo>
                  <a:lnTo>
                    <a:pt x="57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22" name="Freeform 9297"/>
            <p:cNvSpPr>
              <a:spLocks/>
            </p:cNvSpPr>
            <p:nvPr/>
          </p:nvSpPr>
          <p:spPr bwMode="auto">
            <a:xfrm>
              <a:off x="1417" y="3314"/>
              <a:ext cx="75" cy="57"/>
            </a:xfrm>
            <a:custGeom>
              <a:avLst/>
              <a:gdLst>
                <a:gd name="T0" fmla="*/ 0 w 75"/>
                <a:gd name="T1" fmla="*/ 29 h 57"/>
                <a:gd name="T2" fmla="*/ 75 w 75"/>
                <a:gd name="T3" fmla="*/ 0 h 57"/>
                <a:gd name="T4" fmla="*/ 75 w 75"/>
                <a:gd name="T5" fmla="*/ 2 h 57"/>
                <a:gd name="T6" fmla="*/ 73 w 75"/>
                <a:gd name="T7" fmla="*/ 4 h 57"/>
                <a:gd name="T8" fmla="*/ 73 w 75"/>
                <a:gd name="T9" fmla="*/ 5 h 57"/>
                <a:gd name="T10" fmla="*/ 71 w 75"/>
                <a:gd name="T11" fmla="*/ 7 h 57"/>
                <a:gd name="T12" fmla="*/ 71 w 75"/>
                <a:gd name="T13" fmla="*/ 9 h 57"/>
                <a:gd name="T14" fmla="*/ 71 w 75"/>
                <a:gd name="T15" fmla="*/ 11 h 57"/>
                <a:gd name="T16" fmla="*/ 69 w 75"/>
                <a:gd name="T17" fmla="*/ 13 h 57"/>
                <a:gd name="T18" fmla="*/ 69 w 75"/>
                <a:gd name="T19" fmla="*/ 15 h 57"/>
                <a:gd name="T20" fmla="*/ 69 w 75"/>
                <a:gd name="T21" fmla="*/ 17 h 57"/>
                <a:gd name="T22" fmla="*/ 69 w 75"/>
                <a:gd name="T23" fmla="*/ 19 h 57"/>
                <a:gd name="T24" fmla="*/ 67 w 75"/>
                <a:gd name="T25" fmla="*/ 21 h 57"/>
                <a:gd name="T26" fmla="*/ 67 w 75"/>
                <a:gd name="T27" fmla="*/ 23 h 57"/>
                <a:gd name="T28" fmla="*/ 67 w 75"/>
                <a:gd name="T29" fmla="*/ 25 h 57"/>
                <a:gd name="T30" fmla="*/ 67 w 75"/>
                <a:gd name="T31" fmla="*/ 27 h 57"/>
                <a:gd name="T32" fmla="*/ 67 w 75"/>
                <a:gd name="T33" fmla="*/ 29 h 57"/>
                <a:gd name="T34" fmla="*/ 67 w 75"/>
                <a:gd name="T35" fmla="*/ 30 h 57"/>
                <a:gd name="T36" fmla="*/ 67 w 75"/>
                <a:gd name="T37" fmla="*/ 32 h 57"/>
                <a:gd name="T38" fmla="*/ 67 w 75"/>
                <a:gd name="T39" fmla="*/ 34 h 57"/>
                <a:gd name="T40" fmla="*/ 67 w 75"/>
                <a:gd name="T41" fmla="*/ 36 h 57"/>
                <a:gd name="T42" fmla="*/ 67 w 75"/>
                <a:gd name="T43" fmla="*/ 38 h 57"/>
                <a:gd name="T44" fmla="*/ 69 w 75"/>
                <a:gd name="T45" fmla="*/ 40 h 57"/>
                <a:gd name="T46" fmla="*/ 69 w 75"/>
                <a:gd name="T47" fmla="*/ 42 h 57"/>
                <a:gd name="T48" fmla="*/ 69 w 75"/>
                <a:gd name="T49" fmla="*/ 44 h 57"/>
                <a:gd name="T50" fmla="*/ 69 w 75"/>
                <a:gd name="T51" fmla="*/ 46 h 57"/>
                <a:gd name="T52" fmla="*/ 71 w 75"/>
                <a:gd name="T53" fmla="*/ 48 h 57"/>
                <a:gd name="T54" fmla="*/ 71 w 75"/>
                <a:gd name="T55" fmla="*/ 50 h 57"/>
                <a:gd name="T56" fmla="*/ 73 w 75"/>
                <a:gd name="T57" fmla="*/ 52 h 57"/>
                <a:gd name="T58" fmla="*/ 73 w 75"/>
                <a:gd name="T59" fmla="*/ 54 h 57"/>
                <a:gd name="T60" fmla="*/ 75 w 75"/>
                <a:gd name="T61" fmla="*/ 55 h 57"/>
                <a:gd name="T62" fmla="*/ 75 w 75"/>
                <a:gd name="T63" fmla="*/ 57 h 57"/>
                <a:gd name="T64" fmla="*/ 0 w 75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57">
                  <a:moveTo>
                    <a:pt x="0" y="29"/>
                  </a:moveTo>
                  <a:lnTo>
                    <a:pt x="75" y="0"/>
                  </a:lnTo>
                  <a:lnTo>
                    <a:pt x="75" y="2"/>
                  </a:lnTo>
                  <a:lnTo>
                    <a:pt x="73" y="4"/>
                  </a:lnTo>
                  <a:lnTo>
                    <a:pt x="73" y="5"/>
                  </a:lnTo>
                  <a:lnTo>
                    <a:pt x="71" y="7"/>
                  </a:lnTo>
                  <a:lnTo>
                    <a:pt x="71" y="9"/>
                  </a:lnTo>
                  <a:lnTo>
                    <a:pt x="71" y="11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9" y="17"/>
                  </a:lnTo>
                  <a:lnTo>
                    <a:pt x="69" y="19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7" y="29"/>
                  </a:lnTo>
                  <a:lnTo>
                    <a:pt x="67" y="30"/>
                  </a:lnTo>
                  <a:lnTo>
                    <a:pt x="67" y="32"/>
                  </a:lnTo>
                  <a:lnTo>
                    <a:pt x="67" y="34"/>
                  </a:lnTo>
                  <a:lnTo>
                    <a:pt x="67" y="36"/>
                  </a:lnTo>
                  <a:lnTo>
                    <a:pt x="67" y="38"/>
                  </a:lnTo>
                  <a:lnTo>
                    <a:pt x="69" y="40"/>
                  </a:lnTo>
                  <a:lnTo>
                    <a:pt x="69" y="42"/>
                  </a:lnTo>
                  <a:lnTo>
                    <a:pt x="69" y="44"/>
                  </a:lnTo>
                  <a:lnTo>
                    <a:pt x="69" y="46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3" y="52"/>
                  </a:lnTo>
                  <a:lnTo>
                    <a:pt x="73" y="54"/>
                  </a:lnTo>
                  <a:lnTo>
                    <a:pt x="75" y="55"/>
                  </a:lnTo>
                  <a:lnTo>
                    <a:pt x="75" y="5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23" name="Rectangle 9298"/>
            <p:cNvSpPr>
              <a:spLocks noChangeArrowheads="1"/>
            </p:cNvSpPr>
            <p:nvPr/>
          </p:nvSpPr>
          <p:spPr bwMode="auto">
            <a:xfrm>
              <a:off x="1455" y="3337"/>
              <a:ext cx="42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24" name="Rectangle 9299"/>
            <p:cNvSpPr>
              <a:spLocks noChangeArrowheads="1"/>
            </p:cNvSpPr>
            <p:nvPr/>
          </p:nvSpPr>
          <p:spPr bwMode="auto">
            <a:xfrm>
              <a:off x="1541" y="3337"/>
              <a:ext cx="45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25" name="Rectangle 9300"/>
            <p:cNvSpPr>
              <a:spLocks noChangeArrowheads="1"/>
            </p:cNvSpPr>
            <p:nvPr/>
          </p:nvSpPr>
          <p:spPr bwMode="auto">
            <a:xfrm>
              <a:off x="1630" y="3337"/>
              <a:ext cx="42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26" name="Rectangle 9301"/>
            <p:cNvSpPr>
              <a:spLocks noChangeArrowheads="1"/>
            </p:cNvSpPr>
            <p:nvPr/>
          </p:nvSpPr>
          <p:spPr bwMode="auto">
            <a:xfrm>
              <a:off x="1716" y="3337"/>
              <a:ext cx="44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27" name="Freeform 9302"/>
            <p:cNvSpPr>
              <a:spLocks/>
            </p:cNvSpPr>
            <p:nvPr/>
          </p:nvSpPr>
          <p:spPr bwMode="auto">
            <a:xfrm>
              <a:off x="1735" y="3314"/>
              <a:ext cx="77" cy="57"/>
            </a:xfrm>
            <a:custGeom>
              <a:avLst/>
              <a:gdLst>
                <a:gd name="T0" fmla="*/ 77 w 77"/>
                <a:gd name="T1" fmla="*/ 29 h 57"/>
                <a:gd name="T2" fmla="*/ 0 w 77"/>
                <a:gd name="T3" fmla="*/ 0 h 57"/>
                <a:gd name="T4" fmla="*/ 2 w 77"/>
                <a:gd name="T5" fmla="*/ 2 h 57"/>
                <a:gd name="T6" fmla="*/ 2 w 77"/>
                <a:gd name="T7" fmla="*/ 4 h 57"/>
                <a:gd name="T8" fmla="*/ 4 w 77"/>
                <a:gd name="T9" fmla="*/ 5 h 57"/>
                <a:gd name="T10" fmla="*/ 4 w 77"/>
                <a:gd name="T11" fmla="*/ 7 h 57"/>
                <a:gd name="T12" fmla="*/ 6 w 77"/>
                <a:gd name="T13" fmla="*/ 9 h 57"/>
                <a:gd name="T14" fmla="*/ 6 w 77"/>
                <a:gd name="T15" fmla="*/ 11 h 57"/>
                <a:gd name="T16" fmla="*/ 6 w 77"/>
                <a:gd name="T17" fmla="*/ 13 h 57"/>
                <a:gd name="T18" fmla="*/ 6 w 77"/>
                <a:gd name="T19" fmla="*/ 15 h 57"/>
                <a:gd name="T20" fmla="*/ 8 w 77"/>
                <a:gd name="T21" fmla="*/ 17 h 57"/>
                <a:gd name="T22" fmla="*/ 8 w 77"/>
                <a:gd name="T23" fmla="*/ 19 h 57"/>
                <a:gd name="T24" fmla="*/ 8 w 77"/>
                <a:gd name="T25" fmla="*/ 21 h 57"/>
                <a:gd name="T26" fmla="*/ 8 w 77"/>
                <a:gd name="T27" fmla="*/ 23 h 57"/>
                <a:gd name="T28" fmla="*/ 8 w 77"/>
                <a:gd name="T29" fmla="*/ 25 h 57"/>
                <a:gd name="T30" fmla="*/ 10 w 77"/>
                <a:gd name="T31" fmla="*/ 27 h 57"/>
                <a:gd name="T32" fmla="*/ 10 w 77"/>
                <a:gd name="T33" fmla="*/ 29 h 57"/>
                <a:gd name="T34" fmla="*/ 10 w 77"/>
                <a:gd name="T35" fmla="*/ 30 h 57"/>
                <a:gd name="T36" fmla="*/ 8 w 77"/>
                <a:gd name="T37" fmla="*/ 32 h 57"/>
                <a:gd name="T38" fmla="*/ 8 w 77"/>
                <a:gd name="T39" fmla="*/ 34 h 57"/>
                <a:gd name="T40" fmla="*/ 8 w 77"/>
                <a:gd name="T41" fmla="*/ 36 h 57"/>
                <a:gd name="T42" fmla="*/ 8 w 77"/>
                <a:gd name="T43" fmla="*/ 38 h 57"/>
                <a:gd name="T44" fmla="*/ 8 w 77"/>
                <a:gd name="T45" fmla="*/ 40 h 57"/>
                <a:gd name="T46" fmla="*/ 8 w 77"/>
                <a:gd name="T47" fmla="*/ 42 h 57"/>
                <a:gd name="T48" fmla="*/ 6 w 77"/>
                <a:gd name="T49" fmla="*/ 44 h 57"/>
                <a:gd name="T50" fmla="*/ 6 w 77"/>
                <a:gd name="T51" fmla="*/ 46 h 57"/>
                <a:gd name="T52" fmla="*/ 6 w 77"/>
                <a:gd name="T53" fmla="*/ 48 h 57"/>
                <a:gd name="T54" fmla="*/ 6 w 77"/>
                <a:gd name="T55" fmla="*/ 50 h 57"/>
                <a:gd name="T56" fmla="*/ 4 w 77"/>
                <a:gd name="T57" fmla="*/ 50 h 57"/>
                <a:gd name="T58" fmla="*/ 4 w 77"/>
                <a:gd name="T59" fmla="*/ 52 h 57"/>
                <a:gd name="T60" fmla="*/ 2 w 77"/>
                <a:gd name="T61" fmla="*/ 54 h 57"/>
                <a:gd name="T62" fmla="*/ 2 w 77"/>
                <a:gd name="T63" fmla="*/ 55 h 57"/>
                <a:gd name="T64" fmla="*/ 0 w 77"/>
                <a:gd name="T65" fmla="*/ 57 h 57"/>
                <a:gd name="T66" fmla="*/ 77 w 77"/>
                <a:gd name="T67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7" h="57">
                  <a:moveTo>
                    <a:pt x="77" y="29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5"/>
                  </a:lnTo>
                  <a:lnTo>
                    <a:pt x="4" y="7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77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28" name="Freeform 9303"/>
            <p:cNvSpPr>
              <a:spLocks/>
            </p:cNvSpPr>
            <p:nvPr/>
          </p:nvSpPr>
          <p:spPr bwMode="auto">
            <a:xfrm>
              <a:off x="2052" y="3314"/>
              <a:ext cx="77" cy="57"/>
            </a:xfrm>
            <a:custGeom>
              <a:avLst/>
              <a:gdLst>
                <a:gd name="T0" fmla="*/ 0 w 77"/>
                <a:gd name="T1" fmla="*/ 29 h 57"/>
                <a:gd name="T2" fmla="*/ 77 w 77"/>
                <a:gd name="T3" fmla="*/ 0 h 57"/>
                <a:gd name="T4" fmla="*/ 75 w 77"/>
                <a:gd name="T5" fmla="*/ 2 h 57"/>
                <a:gd name="T6" fmla="*/ 75 w 77"/>
                <a:gd name="T7" fmla="*/ 4 h 57"/>
                <a:gd name="T8" fmla="*/ 73 w 77"/>
                <a:gd name="T9" fmla="*/ 5 h 57"/>
                <a:gd name="T10" fmla="*/ 73 w 77"/>
                <a:gd name="T11" fmla="*/ 7 h 57"/>
                <a:gd name="T12" fmla="*/ 73 w 77"/>
                <a:gd name="T13" fmla="*/ 9 h 57"/>
                <a:gd name="T14" fmla="*/ 71 w 77"/>
                <a:gd name="T15" fmla="*/ 11 h 57"/>
                <a:gd name="T16" fmla="*/ 71 w 77"/>
                <a:gd name="T17" fmla="*/ 13 h 57"/>
                <a:gd name="T18" fmla="*/ 71 w 77"/>
                <a:gd name="T19" fmla="*/ 15 h 57"/>
                <a:gd name="T20" fmla="*/ 69 w 77"/>
                <a:gd name="T21" fmla="*/ 17 h 57"/>
                <a:gd name="T22" fmla="*/ 69 w 77"/>
                <a:gd name="T23" fmla="*/ 19 h 57"/>
                <a:gd name="T24" fmla="*/ 69 w 77"/>
                <a:gd name="T25" fmla="*/ 21 h 57"/>
                <a:gd name="T26" fmla="*/ 69 w 77"/>
                <a:gd name="T27" fmla="*/ 23 h 57"/>
                <a:gd name="T28" fmla="*/ 69 w 77"/>
                <a:gd name="T29" fmla="*/ 25 h 57"/>
                <a:gd name="T30" fmla="*/ 69 w 77"/>
                <a:gd name="T31" fmla="*/ 27 h 57"/>
                <a:gd name="T32" fmla="*/ 69 w 77"/>
                <a:gd name="T33" fmla="*/ 29 h 57"/>
                <a:gd name="T34" fmla="*/ 69 w 77"/>
                <a:gd name="T35" fmla="*/ 30 h 57"/>
                <a:gd name="T36" fmla="*/ 69 w 77"/>
                <a:gd name="T37" fmla="*/ 32 h 57"/>
                <a:gd name="T38" fmla="*/ 69 w 77"/>
                <a:gd name="T39" fmla="*/ 34 h 57"/>
                <a:gd name="T40" fmla="*/ 69 w 77"/>
                <a:gd name="T41" fmla="*/ 36 h 57"/>
                <a:gd name="T42" fmla="*/ 69 w 77"/>
                <a:gd name="T43" fmla="*/ 38 h 57"/>
                <a:gd name="T44" fmla="*/ 69 w 77"/>
                <a:gd name="T45" fmla="*/ 40 h 57"/>
                <a:gd name="T46" fmla="*/ 69 w 77"/>
                <a:gd name="T47" fmla="*/ 42 h 57"/>
                <a:gd name="T48" fmla="*/ 71 w 77"/>
                <a:gd name="T49" fmla="*/ 44 h 57"/>
                <a:gd name="T50" fmla="*/ 71 w 77"/>
                <a:gd name="T51" fmla="*/ 46 h 57"/>
                <a:gd name="T52" fmla="*/ 71 w 77"/>
                <a:gd name="T53" fmla="*/ 48 h 57"/>
                <a:gd name="T54" fmla="*/ 73 w 77"/>
                <a:gd name="T55" fmla="*/ 50 h 57"/>
                <a:gd name="T56" fmla="*/ 73 w 77"/>
                <a:gd name="T57" fmla="*/ 52 h 57"/>
                <a:gd name="T58" fmla="*/ 75 w 77"/>
                <a:gd name="T59" fmla="*/ 54 h 57"/>
                <a:gd name="T60" fmla="*/ 75 w 77"/>
                <a:gd name="T61" fmla="*/ 55 h 57"/>
                <a:gd name="T62" fmla="*/ 77 w 77"/>
                <a:gd name="T63" fmla="*/ 57 h 57"/>
                <a:gd name="T64" fmla="*/ 0 w 77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57">
                  <a:moveTo>
                    <a:pt x="0" y="29"/>
                  </a:moveTo>
                  <a:lnTo>
                    <a:pt x="77" y="0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3" y="5"/>
                  </a:lnTo>
                  <a:lnTo>
                    <a:pt x="73" y="7"/>
                  </a:lnTo>
                  <a:lnTo>
                    <a:pt x="73" y="9"/>
                  </a:lnTo>
                  <a:lnTo>
                    <a:pt x="71" y="11"/>
                  </a:lnTo>
                  <a:lnTo>
                    <a:pt x="71" y="13"/>
                  </a:lnTo>
                  <a:lnTo>
                    <a:pt x="71" y="15"/>
                  </a:lnTo>
                  <a:lnTo>
                    <a:pt x="69" y="17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9" y="27"/>
                  </a:lnTo>
                  <a:lnTo>
                    <a:pt x="69" y="29"/>
                  </a:lnTo>
                  <a:lnTo>
                    <a:pt x="69" y="30"/>
                  </a:lnTo>
                  <a:lnTo>
                    <a:pt x="69" y="32"/>
                  </a:lnTo>
                  <a:lnTo>
                    <a:pt x="69" y="34"/>
                  </a:lnTo>
                  <a:lnTo>
                    <a:pt x="69" y="36"/>
                  </a:lnTo>
                  <a:lnTo>
                    <a:pt x="69" y="38"/>
                  </a:lnTo>
                  <a:lnTo>
                    <a:pt x="69" y="40"/>
                  </a:lnTo>
                  <a:lnTo>
                    <a:pt x="69" y="42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71" y="48"/>
                  </a:lnTo>
                  <a:lnTo>
                    <a:pt x="73" y="50"/>
                  </a:lnTo>
                  <a:lnTo>
                    <a:pt x="73" y="52"/>
                  </a:lnTo>
                  <a:lnTo>
                    <a:pt x="75" y="54"/>
                  </a:lnTo>
                  <a:lnTo>
                    <a:pt x="75" y="55"/>
                  </a:lnTo>
                  <a:lnTo>
                    <a:pt x="77" y="5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29" name="Rectangle 9304"/>
            <p:cNvSpPr>
              <a:spLocks noChangeArrowheads="1"/>
            </p:cNvSpPr>
            <p:nvPr/>
          </p:nvSpPr>
          <p:spPr bwMode="auto">
            <a:xfrm>
              <a:off x="2090" y="3337"/>
              <a:ext cx="46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30" name="Rectangle 9305"/>
            <p:cNvSpPr>
              <a:spLocks noChangeArrowheads="1"/>
            </p:cNvSpPr>
            <p:nvPr/>
          </p:nvSpPr>
          <p:spPr bwMode="auto">
            <a:xfrm>
              <a:off x="2184" y="3337"/>
              <a:ext cx="46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31" name="Rectangle 9306"/>
            <p:cNvSpPr>
              <a:spLocks noChangeArrowheads="1"/>
            </p:cNvSpPr>
            <p:nvPr/>
          </p:nvSpPr>
          <p:spPr bwMode="auto">
            <a:xfrm>
              <a:off x="2276" y="3337"/>
              <a:ext cx="46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32" name="Rectangle 9307"/>
            <p:cNvSpPr>
              <a:spLocks noChangeArrowheads="1"/>
            </p:cNvSpPr>
            <p:nvPr/>
          </p:nvSpPr>
          <p:spPr bwMode="auto">
            <a:xfrm>
              <a:off x="2368" y="3337"/>
              <a:ext cx="46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33" name="Rectangle 9308"/>
            <p:cNvSpPr>
              <a:spLocks noChangeArrowheads="1"/>
            </p:cNvSpPr>
            <p:nvPr/>
          </p:nvSpPr>
          <p:spPr bwMode="auto">
            <a:xfrm>
              <a:off x="2460" y="3337"/>
              <a:ext cx="47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34" name="Freeform 9309"/>
            <p:cNvSpPr>
              <a:spLocks/>
            </p:cNvSpPr>
            <p:nvPr/>
          </p:nvSpPr>
          <p:spPr bwMode="auto">
            <a:xfrm>
              <a:off x="2510" y="3314"/>
              <a:ext cx="77" cy="57"/>
            </a:xfrm>
            <a:custGeom>
              <a:avLst/>
              <a:gdLst>
                <a:gd name="T0" fmla="*/ 77 w 77"/>
                <a:gd name="T1" fmla="*/ 29 h 57"/>
                <a:gd name="T2" fmla="*/ 0 w 77"/>
                <a:gd name="T3" fmla="*/ 0 h 57"/>
                <a:gd name="T4" fmla="*/ 2 w 77"/>
                <a:gd name="T5" fmla="*/ 2 h 57"/>
                <a:gd name="T6" fmla="*/ 2 w 77"/>
                <a:gd name="T7" fmla="*/ 4 h 57"/>
                <a:gd name="T8" fmla="*/ 4 w 77"/>
                <a:gd name="T9" fmla="*/ 5 h 57"/>
                <a:gd name="T10" fmla="*/ 4 w 77"/>
                <a:gd name="T11" fmla="*/ 7 h 57"/>
                <a:gd name="T12" fmla="*/ 4 w 77"/>
                <a:gd name="T13" fmla="*/ 9 h 57"/>
                <a:gd name="T14" fmla="*/ 6 w 77"/>
                <a:gd name="T15" fmla="*/ 11 h 57"/>
                <a:gd name="T16" fmla="*/ 6 w 77"/>
                <a:gd name="T17" fmla="*/ 13 h 57"/>
                <a:gd name="T18" fmla="*/ 6 w 77"/>
                <a:gd name="T19" fmla="*/ 15 h 57"/>
                <a:gd name="T20" fmla="*/ 8 w 77"/>
                <a:gd name="T21" fmla="*/ 17 h 57"/>
                <a:gd name="T22" fmla="*/ 8 w 77"/>
                <a:gd name="T23" fmla="*/ 19 h 57"/>
                <a:gd name="T24" fmla="*/ 8 w 77"/>
                <a:gd name="T25" fmla="*/ 21 h 57"/>
                <a:gd name="T26" fmla="*/ 8 w 77"/>
                <a:gd name="T27" fmla="*/ 23 h 57"/>
                <a:gd name="T28" fmla="*/ 8 w 77"/>
                <a:gd name="T29" fmla="*/ 25 h 57"/>
                <a:gd name="T30" fmla="*/ 8 w 77"/>
                <a:gd name="T31" fmla="*/ 27 h 57"/>
                <a:gd name="T32" fmla="*/ 8 w 77"/>
                <a:gd name="T33" fmla="*/ 29 h 57"/>
                <a:gd name="T34" fmla="*/ 8 w 77"/>
                <a:gd name="T35" fmla="*/ 30 h 57"/>
                <a:gd name="T36" fmla="*/ 8 w 77"/>
                <a:gd name="T37" fmla="*/ 32 h 57"/>
                <a:gd name="T38" fmla="*/ 8 w 77"/>
                <a:gd name="T39" fmla="*/ 34 h 57"/>
                <a:gd name="T40" fmla="*/ 8 w 77"/>
                <a:gd name="T41" fmla="*/ 36 h 57"/>
                <a:gd name="T42" fmla="*/ 8 w 77"/>
                <a:gd name="T43" fmla="*/ 38 h 57"/>
                <a:gd name="T44" fmla="*/ 8 w 77"/>
                <a:gd name="T45" fmla="*/ 40 h 57"/>
                <a:gd name="T46" fmla="*/ 8 w 77"/>
                <a:gd name="T47" fmla="*/ 42 h 57"/>
                <a:gd name="T48" fmla="*/ 6 w 77"/>
                <a:gd name="T49" fmla="*/ 44 h 57"/>
                <a:gd name="T50" fmla="*/ 6 w 77"/>
                <a:gd name="T51" fmla="*/ 46 h 57"/>
                <a:gd name="T52" fmla="*/ 6 w 77"/>
                <a:gd name="T53" fmla="*/ 48 h 57"/>
                <a:gd name="T54" fmla="*/ 4 w 77"/>
                <a:gd name="T55" fmla="*/ 50 h 57"/>
                <a:gd name="T56" fmla="*/ 4 w 77"/>
                <a:gd name="T57" fmla="*/ 52 h 57"/>
                <a:gd name="T58" fmla="*/ 2 w 77"/>
                <a:gd name="T59" fmla="*/ 54 h 57"/>
                <a:gd name="T60" fmla="*/ 2 w 77"/>
                <a:gd name="T61" fmla="*/ 55 h 57"/>
                <a:gd name="T62" fmla="*/ 0 w 77"/>
                <a:gd name="T63" fmla="*/ 57 h 57"/>
                <a:gd name="T64" fmla="*/ 77 w 77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57">
                  <a:moveTo>
                    <a:pt x="77" y="29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77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35" name="Freeform 9310"/>
            <p:cNvSpPr>
              <a:spLocks/>
            </p:cNvSpPr>
            <p:nvPr/>
          </p:nvSpPr>
          <p:spPr bwMode="auto">
            <a:xfrm>
              <a:off x="2967" y="3314"/>
              <a:ext cx="75" cy="57"/>
            </a:xfrm>
            <a:custGeom>
              <a:avLst/>
              <a:gdLst>
                <a:gd name="T0" fmla="*/ 0 w 75"/>
                <a:gd name="T1" fmla="*/ 29 h 57"/>
                <a:gd name="T2" fmla="*/ 75 w 75"/>
                <a:gd name="T3" fmla="*/ 0 h 57"/>
                <a:gd name="T4" fmla="*/ 75 w 75"/>
                <a:gd name="T5" fmla="*/ 2 h 57"/>
                <a:gd name="T6" fmla="*/ 73 w 75"/>
                <a:gd name="T7" fmla="*/ 4 h 57"/>
                <a:gd name="T8" fmla="*/ 73 w 75"/>
                <a:gd name="T9" fmla="*/ 5 h 57"/>
                <a:gd name="T10" fmla="*/ 71 w 75"/>
                <a:gd name="T11" fmla="*/ 7 h 57"/>
                <a:gd name="T12" fmla="*/ 71 w 75"/>
                <a:gd name="T13" fmla="*/ 9 h 57"/>
                <a:gd name="T14" fmla="*/ 71 w 75"/>
                <a:gd name="T15" fmla="*/ 11 h 57"/>
                <a:gd name="T16" fmla="*/ 69 w 75"/>
                <a:gd name="T17" fmla="*/ 13 h 57"/>
                <a:gd name="T18" fmla="*/ 69 w 75"/>
                <a:gd name="T19" fmla="*/ 15 h 57"/>
                <a:gd name="T20" fmla="*/ 69 w 75"/>
                <a:gd name="T21" fmla="*/ 17 h 57"/>
                <a:gd name="T22" fmla="*/ 69 w 75"/>
                <a:gd name="T23" fmla="*/ 19 h 57"/>
                <a:gd name="T24" fmla="*/ 67 w 75"/>
                <a:gd name="T25" fmla="*/ 21 h 57"/>
                <a:gd name="T26" fmla="*/ 67 w 75"/>
                <a:gd name="T27" fmla="*/ 23 h 57"/>
                <a:gd name="T28" fmla="*/ 67 w 75"/>
                <a:gd name="T29" fmla="*/ 25 h 57"/>
                <a:gd name="T30" fmla="*/ 67 w 75"/>
                <a:gd name="T31" fmla="*/ 27 h 57"/>
                <a:gd name="T32" fmla="*/ 67 w 75"/>
                <a:gd name="T33" fmla="*/ 29 h 57"/>
                <a:gd name="T34" fmla="*/ 67 w 75"/>
                <a:gd name="T35" fmla="*/ 30 h 57"/>
                <a:gd name="T36" fmla="*/ 67 w 75"/>
                <a:gd name="T37" fmla="*/ 32 h 57"/>
                <a:gd name="T38" fmla="*/ 67 w 75"/>
                <a:gd name="T39" fmla="*/ 34 h 57"/>
                <a:gd name="T40" fmla="*/ 67 w 75"/>
                <a:gd name="T41" fmla="*/ 36 h 57"/>
                <a:gd name="T42" fmla="*/ 67 w 75"/>
                <a:gd name="T43" fmla="*/ 38 h 57"/>
                <a:gd name="T44" fmla="*/ 69 w 75"/>
                <a:gd name="T45" fmla="*/ 40 h 57"/>
                <a:gd name="T46" fmla="*/ 69 w 75"/>
                <a:gd name="T47" fmla="*/ 42 h 57"/>
                <a:gd name="T48" fmla="*/ 69 w 75"/>
                <a:gd name="T49" fmla="*/ 44 h 57"/>
                <a:gd name="T50" fmla="*/ 69 w 75"/>
                <a:gd name="T51" fmla="*/ 46 h 57"/>
                <a:gd name="T52" fmla="*/ 71 w 75"/>
                <a:gd name="T53" fmla="*/ 48 h 57"/>
                <a:gd name="T54" fmla="*/ 71 w 75"/>
                <a:gd name="T55" fmla="*/ 50 h 57"/>
                <a:gd name="T56" fmla="*/ 73 w 75"/>
                <a:gd name="T57" fmla="*/ 52 h 57"/>
                <a:gd name="T58" fmla="*/ 73 w 75"/>
                <a:gd name="T59" fmla="*/ 54 h 57"/>
                <a:gd name="T60" fmla="*/ 75 w 75"/>
                <a:gd name="T61" fmla="*/ 55 h 57"/>
                <a:gd name="T62" fmla="*/ 75 w 75"/>
                <a:gd name="T63" fmla="*/ 57 h 57"/>
                <a:gd name="T64" fmla="*/ 0 w 75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57">
                  <a:moveTo>
                    <a:pt x="0" y="29"/>
                  </a:moveTo>
                  <a:lnTo>
                    <a:pt x="75" y="0"/>
                  </a:lnTo>
                  <a:lnTo>
                    <a:pt x="75" y="2"/>
                  </a:lnTo>
                  <a:lnTo>
                    <a:pt x="73" y="4"/>
                  </a:lnTo>
                  <a:lnTo>
                    <a:pt x="73" y="5"/>
                  </a:lnTo>
                  <a:lnTo>
                    <a:pt x="71" y="7"/>
                  </a:lnTo>
                  <a:lnTo>
                    <a:pt x="71" y="9"/>
                  </a:lnTo>
                  <a:lnTo>
                    <a:pt x="71" y="11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9" y="17"/>
                  </a:lnTo>
                  <a:lnTo>
                    <a:pt x="69" y="19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7" y="29"/>
                  </a:lnTo>
                  <a:lnTo>
                    <a:pt x="67" y="30"/>
                  </a:lnTo>
                  <a:lnTo>
                    <a:pt x="67" y="32"/>
                  </a:lnTo>
                  <a:lnTo>
                    <a:pt x="67" y="34"/>
                  </a:lnTo>
                  <a:lnTo>
                    <a:pt x="67" y="36"/>
                  </a:lnTo>
                  <a:lnTo>
                    <a:pt x="67" y="38"/>
                  </a:lnTo>
                  <a:lnTo>
                    <a:pt x="69" y="40"/>
                  </a:lnTo>
                  <a:lnTo>
                    <a:pt x="69" y="42"/>
                  </a:lnTo>
                  <a:lnTo>
                    <a:pt x="69" y="44"/>
                  </a:lnTo>
                  <a:lnTo>
                    <a:pt x="69" y="46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3" y="52"/>
                  </a:lnTo>
                  <a:lnTo>
                    <a:pt x="73" y="54"/>
                  </a:lnTo>
                  <a:lnTo>
                    <a:pt x="75" y="55"/>
                  </a:lnTo>
                  <a:lnTo>
                    <a:pt x="75" y="5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36" name="Rectangle 9311"/>
            <p:cNvSpPr>
              <a:spLocks noChangeArrowheads="1"/>
            </p:cNvSpPr>
            <p:nvPr/>
          </p:nvSpPr>
          <p:spPr bwMode="auto">
            <a:xfrm>
              <a:off x="3005" y="3337"/>
              <a:ext cx="46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37" name="Rectangle 9312"/>
            <p:cNvSpPr>
              <a:spLocks noChangeArrowheads="1"/>
            </p:cNvSpPr>
            <p:nvPr/>
          </p:nvSpPr>
          <p:spPr bwMode="auto">
            <a:xfrm>
              <a:off x="3099" y="3337"/>
              <a:ext cx="48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38" name="Rectangle 9313"/>
            <p:cNvSpPr>
              <a:spLocks noChangeArrowheads="1"/>
            </p:cNvSpPr>
            <p:nvPr/>
          </p:nvSpPr>
          <p:spPr bwMode="auto">
            <a:xfrm>
              <a:off x="3195" y="3337"/>
              <a:ext cx="48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39" name="Rectangle 9314"/>
            <p:cNvSpPr>
              <a:spLocks noChangeArrowheads="1"/>
            </p:cNvSpPr>
            <p:nvPr/>
          </p:nvSpPr>
          <p:spPr bwMode="auto">
            <a:xfrm>
              <a:off x="3289" y="3337"/>
              <a:ext cx="48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40" name="Rectangle 9315"/>
            <p:cNvSpPr>
              <a:spLocks noChangeArrowheads="1"/>
            </p:cNvSpPr>
            <p:nvPr/>
          </p:nvSpPr>
          <p:spPr bwMode="auto">
            <a:xfrm>
              <a:off x="3385" y="3337"/>
              <a:ext cx="48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41" name="Rectangle 9316"/>
            <p:cNvSpPr>
              <a:spLocks noChangeArrowheads="1"/>
            </p:cNvSpPr>
            <p:nvPr/>
          </p:nvSpPr>
          <p:spPr bwMode="auto">
            <a:xfrm>
              <a:off x="3481" y="3337"/>
              <a:ext cx="48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42" name="Freeform 9317"/>
            <p:cNvSpPr>
              <a:spLocks/>
            </p:cNvSpPr>
            <p:nvPr/>
          </p:nvSpPr>
          <p:spPr bwMode="auto">
            <a:xfrm>
              <a:off x="3535" y="3314"/>
              <a:ext cx="75" cy="57"/>
            </a:xfrm>
            <a:custGeom>
              <a:avLst/>
              <a:gdLst>
                <a:gd name="T0" fmla="*/ 75 w 75"/>
                <a:gd name="T1" fmla="*/ 29 h 57"/>
                <a:gd name="T2" fmla="*/ 0 w 75"/>
                <a:gd name="T3" fmla="*/ 0 h 57"/>
                <a:gd name="T4" fmla="*/ 0 w 75"/>
                <a:gd name="T5" fmla="*/ 2 h 57"/>
                <a:gd name="T6" fmla="*/ 2 w 75"/>
                <a:gd name="T7" fmla="*/ 4 h 57"/>
                <a:gd name="T8" fmla="*/ 2 w 75"/>
                <a:gd name="T9" fmla="*/ 5 h 57"/>
                <a:gd name="T10" fmla="*/ 4 w 75"/>
                <a:gd name="T11" fmla="*/ 7 h 57"/>
                <a:gd name="T12" fmla="*/ 4 w 75"/>
                <a:gd name="T13" fmla="*/ 9 h 57"/>
                <a:gd name="T14" fmla="*/ 4 w 75"/>
                <a:gd name="T15" fmla="*/ 11 h 57"/>
                <a:gd name="T16" fmla="*/ 6 w 75"/>
                <a:gd name="T17" fmla="*/ 13 h 57"/>
                <a:gd name="T18" fmla="*/ 6 w 75"/>
                <a:gd name="T19" fmla="*/ 15 h 57"/>
                <a:gd name="T20" fmla="*/ 6 w 75"/>
                <a:gd name="T21" fmla="*/ 17 h 57"/>
                <a:gd name="T22" fmla="*/ 6 w 75"/>
                <a:gd name="T23" fmla="*/ 19 h 57"/>
                <a:gd name="T24" fmla="*/ 8 w 75"/>
                <a:gd name="T25" fmla="*/ 21 h 57"/>
                <a:gd name="T26" fmla="*/ 8 w 75"/>
                <a:gd name="T27" fmla="*/ 23 h 57"/>
                <a:gd name="T28" fmla="*/ 8 w 75"/>
                <a:gd name="T29" fmla="*/ 25 h 57"/>
                <a:gd name="T30" fmla="*/ 8 w 75"/>
                <a:gd name="T31" fmla="*/ 27 h 57"/>
                <a:gd name="T32" fmla="*/ 8 w 75"/>
                <a:gd name="T33" fmla="*/ 29 h 57"/>
                <a:gd name="T34" fmla="*/ 8 w 75"/>
                <a:gd name="T35" fmla="*/ 30 h 57"/>
                <a:gd name="T36" fmla="*/ 8 w 75"/>
                <a:gd name="T37" fmla="*/ 32 h 57"/>
                <a:gd name="T38" fmla="*/ 8 w 75"/>
                <a:gd name="T39" fmla="*/ 34 h 57"/>
                <a:gd name="T40" fmla="*/ 8 w 75"/>
                <a:gd name="T41" fmla="*/ 36 h 57"/>
                <a:gd name="T42" fmla="*/ 8 w 75"/>
                <a:gd name="T43" fmla="*/ 38 h 57"/>
                <a:gd name="T44" fmla="*/ 6 w 75"/>
                <a:gd name="T45" fmla="*/ 40 h 57"/>
                <a:gd name="T46" fmla="*/ 6 w 75"/>
                <a:gd name="T47" fmla="*/ 42 h 57"/>
                <a:gd name="T48" fmla="*/ 6 w 75"/>
                <a:gd name="T49" fmla="*/ 44 h 57"/>
                <a:gd name="T50" fmla="*/ 6 w 75"/>
                <a:gd name="T51" fmla="*/ 46 h 57"/>
                <a:gd name="T52" fmla="*/ 4 w 75"/>
                <a:gd name="T53" fmla="*/ 48 h 57"/>
                <a:gd name="T54" fmla="*/ 4 w 75"/>
                <a:gd name="T55" fmla="*/ 50 h 57"/>
                <a:gd name="T56" fmla="*/ 2 w 75"/>
                <a:gd name="T57" fmla="*/ 52 h 57"/>
                <a:gd name="T58" fmla="*/ 2 w 75"/>
                <a:gd name="T59" fmla="*/ 54 h 57"/>
                <a:gd name="T60" fmla="*/ 0 w 75"/>
                <a:gd name="T61" fmla="*/ 55 h 57"/>
                <a:gd name="T62" fmla="*/ 0 w 75"/>
                <a:gd name="T63" fmla="*/ 57 h 57"/>
                <a:gd name="T64" fmla="*/ 75 w 75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57">
                  <a:moveTo>
                    <a:pt x="75" y="29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75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43" name="Rectangle 9318"/>
            <p:cNvSpPr>
              <a:spLocks noChangeArrowheads="1"/>
            </p:cNvSpPr>
            <p:nvPr/>
          </p:nvSpPr>
          <p:spPr bwMode="auto">
            <a:xfrm>
              <a:off x="1577" y="3327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de-DE" sz="2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</a:rPr>
                <a:t>l</a:t>
              </a:r>
              <a:endParaRPr kumimoji="0" lang="de-DE" altLang="de-DE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44" name="Rectangle 9319"/>
            <p:cNvSpPr>
              <a:spLocks noChangeArrowheads="1"/>
            </p:cNvSpPr>
            <p:nvPr/>
          </p:nvSpPr>
          <p:spPr bwMode="auto">
            <a:xfrm>
              <a:off x="1630" y="3385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de-DE" sz="2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</a:rPr>
                <a:t>1</a:t>
              </a:r>
              <a:endParaRPr kumimoji="0" lang="de-DE" altLang="de-DE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45" name="Rectangle 9320"/>
            <p:cNvSpPr>
              <a:spLocks noChangeArrowheads="1"/>
            </p:cNvSpPr>
            <p:nvPr/>
          </p:nvSpPr>
          <p:spPr bwMode="auto">
            <a:xfrm>
              <a:off x="2283" y="3308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de-DE" sz="2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</a:rPr>
                <a:t>l</a:t>
              </a:r>
              <a:endParaRPr kumimoji="0" lang="de-DE" altLang="de-DE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46" name="Rectangle 9321"/>
            <p:cNvSpPr>
              <a:spLocks noChangeArrowheads="1"/>
            </p:cNvSpPr>
            <p:nvPr/>
          </p:nvSpPr>
          <p:spPr bwMode="auto">
            <a:xfrm>
              <a:off x="2335" y="3365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de-DE" sz="2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</a:rPr>
                <a:t>2</a:t>
              </a:r>
              <a:endParaRPr kumimoji="0" lang="de-DE" altLang="de-DE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47" name="Rectangle 9322"/>
            <p:cNvSpPr>
              <a:spLocks noChangeArrowheads="1"/>
            </p:cNvSpPr>
            <p:nvPr/>
          </p:nvSpPr>
          <p:spPr bwMode="auto">
            <a:xfrm>
              <a:off x="3250" y="3315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de-DE" sz="2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</a:rPr>
                <a:t>l</a:t>
              </a:r>
              <a:endParaRPr kumimoji="0" lang="de-DE" altLang="de-DE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48" name="Rectangle 9323"/>
            <p:cNvSpPr>
              <a:spLocks noChangeArrowheads="1"/>
            </p:cNvSpPr>
            <p:nvPr/>
          </p:nvSpPr>
          <p:spPr bwMode="auto">
            <a:xfrm>
              <a:off x="3302" y="337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de-DE" sz="2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</a:rPr>
                <a:t>3</a:t>
              </a:r>
              <a:endParaRPr kumimoji="0" lang="de-DE" altLang="de-DE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49" name="Freeform 9324"/>
            <p:cNvSpPr>
              <a:spLocks/>
            </p:cNvSpPr>
            <p:nvPr/>
          </p:nvSpPr>
          <p:spPr bwMode="auto">
            <a:xfrm>
              <a:off x="2401" y="2791"/>
              <a:ext cx="19" cy="215"/>
            </a:xfrm>
            <a:custGeom>
              <a:avLst/>
              <a:gdLst>
                <a:gd name="T0" fmla="*/ 10 w 19"/>
                <a:gd name="T1" fmla="*/ 0 h 215"/>
                <a:gd name="T2" fmla="*/ 0 w 19"/>
                <a:gd name="T3" fmla="*/ 8 h 215"/>
                <a:gd name="T4" fmla="*/ 0 w 19"/>
                <a:gd name="T5" fmla="*/ 215 h 215"/>
                <a:gd name="T6" fmla="*/ 19 w 19"/>
                <a:gd name="T7" fmla="*/ 215 h 215"/>
                <a:gd name="T8" fmla="*/ 19 w 19"/>
                <a:gd name="T9" fmla="*/ 8 h 215"/>
                <a:gd name="T10" fmla="*/ 10 w 19"/>
                <a:gd name="T11" fmla="*/ 17 h 215"/>
                <a:gd name="T12" fmla="*/ 10 w 19"/>
                <a:gd name="T13" fmla="*/ 0 h 215"/>
                <a:gd name="T14" fmla="*/ 0 w 19"/>
                <a:gd name="T15" fmla="*/ 0 h 215"/>
                <a:gd name="T16" fmla="*/ 0 w 19"/>
                <a:gd name="T17" fmla="*/ 8 h 215"/>
                <a:gd name="T18" fmla="*/ 10 w 19"/>
                <a:gd name="T19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15">
                  <a:moveTo>
                    <a:pt x="10" y="0"/>
                  </a:moveTo>
                  <a:lnTo>
                    <a:pt x="0" y="8"/>
                  </a:lnTo>
                  <a:lnTo>
                    <a:pt x="0" y="215"/>
                  </a:lnTo>
                  <a:lnTo>
                    <a:pt x="19" y="215"/>
                  </a:lnTo>
                  <a:lnTo>
                    <a:pt x="19" y="8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50" name="Freeform 9325"/>
            <p:cNvSpPr>
              <a:spLocks/>
            </p:cNvSpPr>
            <p:nvPr/>
          </p:nvSpPr>
          <p:spPr bwMode="auto">
            <a:xfrm>
              <a:off x="2411" y="2791"/>
              <a:ext cx="278" cy="17"/>
            </a:xfrm>
            <a:custGeom>
              <a:avLst/>
              <a:gdLst>
                <a:gd name="T0" fmla="*/ 278 w 278"/>
                <a:gd name="T1" fmla="*/ 8 h 17"/>
                <a:gd name="T2" fmla="*/ 278 w 278"/>
                <a:gd name="T3" fmla="*/ 0 h 17"/>
                <a:gd name="T4" fmla="*/ 0 w 278"/>
                <a:gd name="T5" fmla="*/ 0 h 17"/>
                <a:gd name="T6" fmla="*/ 0 w 278"/>
                <a:gd name="T7" fmla="*/ 17 h 17"/>
                <a:gd name="T8" fmla="*/ 278 w 278"/>
                <a:gd name="T9" fmla="*/ 17 h 17"/>
                <a:gd name="T10" fmla="*/ 278 w 278"/>
                <a:gd name="T1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8" h="17">
                  <a:moveTo>
                    <a:pt x="278" y="8"/>
                  </a:moveTo>
                  <a:lnTo>
                    <a:pt x="278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278" y="17"/>
                  </a:lnTo>
                  <a:lnTo>
                    <a:pt x="278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51" name="Freeform 9326"/>
            <p:cNvSpPr>
              <a:spLocks/>
            </p:cNvSpPr>
            <p:nvPr/>
          </p:nvSpPr>
          <p:spPr bwMode="auto">
            <a:xfrm>
              <a:off x="2677" y="2764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35 w 37"/>
                <a:gd name="T3" fmla="*/ 0 h 35"/>
                <a:gd name="T4" fmla="*/ 33 w 37"/>
                <a:gd name="T5" fmla="*/ 0 h 35"/>
                <a:gd name="T6" fmla="*/ 31 w 37"/>
                <a:gd name="T7" fmla="*/ 0 h 35"/>
                <a:gd name="T8" fmla="*/ 29 w 37"/>
                <a:gd name="T9" fmla="*/ 0 h 35"/>
                <a:gd name="T10" fmla="*/ 27 w 37"/>
                <a:gd name="T11" fmla="*/ 2 h 35"/>
                <a:gd name="T12" fmla="*/ 25 w 37"/>
                <a:gd name="T13" fmla="*/ 2 h 35"/>
                <a:gd name="T14" fmla="*/ 23 w 37"/>
                <a:gd name="T15" fmla="*/ 2 h 35"/>
                <a:gd name="T16" fmla="*/ 23 w 37"/>
                <a:gd name="T17" fmla="*/ 4 h 35"/>
                <a:gd name="T18" fmla="*/ 21 w 37"/>
                <a:gd name="T19" fmla="*/ 4 h 35"/>
                <a:gd name="T20" fmla="*/ 19 w 37"/>
                <a:gd name="T21" fmla="*/ 4 h 35"/>
                <a:gd name="T22" fmla="*/ 18 w 37"/>
                <a:gd name="T23" fmla="*/ 6 h 35"/>
                <a:gd name="T24" fmla="*/ 16 w 37"/>
                <a:gd name="T25" fmla="*/ 6 h 35"/>
                <a:gd name="T26" fmla="*/ 16 w 37"/>
                <a:gd name="T27" fmla="*/ 8 h 35"/>
                <a:gd name="T28" fmla="*/ 14 w 37"/>
                <a:gd name="T29" fmla="*/ 8 h 35"/>
                <a:gd name="T30" fmla="*/ 12 w 37"/>
                <a:gd name="T31" fmla="*/ 10 h 35"/>
                <a:gd name="T32" fmla="*/ 10 w 37"/>
                <a:gd name="T33" fmla="*/ 11 h 35"/>
                <a:gd name="T34" fmla="*/ 10 w 37"/>
                <a:gd name="T35" fmla="*/ 13 h 35"/>
                <a:gd name="T36" fmla="*/ 8 w 37"/>
                <a:gd name="T37" fmla="*/ 13 h 35"/>
                <a:gd name="T38" fmla="*/ 6 w 37"/>
                <a:gd name="T39" fmla="*/ 15 h 35"/>
                <a:gd name="T40" fmla="*/ 6 w 37"/>
                <a:gd name="T41" fmla="*/ 17 h 35"/>
                <a:gd name="T42" fmla="*/ 6 w 37"/>
                <a:gd name="T43" fmla="*/ 19 h 35"/>
                <a:gd name="T44" fmla="*/ 4 w 37"/>
                <a:gd name="T45" fmla="*/ 19 h 35"/>
                <a:gd name="T46" fmla="*/ 4 w 37"/>
                <a:gd name="T47" fmla="*/ 21 h 35"/>
                <a:gd name="T48" fmla="*/ 2 w 37"/>
                <a:gd name="T49" fmla="*/ 23 h 35"/>
                <a:gd name="T50" fmla="*/ 2 w 37"/>
                <a:gd name="T51" fmla="*/ 25 h 35"/>
                <a:gd name="T52" fmla="*/ 2 w 37"/>
                <a:gd name="T53" fmla="*/ 27 h 35"/>
                <a:gd name="T54" fmla="*/ 2 w 37"/>
                <a:gd name="T55" fmla="*/ 29 h 35"/>
                <a:gd name="T56" fmla="*/ 2 w 37"/>
                <a:gd name="T57" fmla="*/ 31 h 35"/>
                <a:gd name="T58" fmla="*/ 0 w 37"/>
                <a:gd name="T59" fmla="*/ 33 h 35"/>
                <a:gd name="T60" fmla="*/ 0 w 37"/>
                <a:gd name="T61" fmla="*/ 35 h 35"/>
                <a:gd name="T62" fmla="*/ 18 w 37"/>
                <a:gd name="T63" fmla="*/ 35 h 35"/>
                <a:gd name="T64" fmla="*/ 19 w 37"/>
                <a:gd name="T65" fmla="*/ 35 h 35"/>
                <a:gd name="T66" fmla="*/ 19 w 37"/>
                <a:gd name="T67" fmla="*/ 33 h 35"/>
                <a:gd name="T68" fmla="*/ 19 w 37"/>
                <a:gd name="T69" fmla="*/ 31 h 35"/>
                <a:gd name="T70" fmla="*/ 19 w 37"/>
                <a:gd name="T71" fmla="*/ 29 h 35"/>
                <a:gd name="T72" fmla="*/ 19 w 37"/>
                <a:gd name="T73" fmla="*/ 27 h 35"/>
                <a:gd name="T74" fmla="*/ 21 w 37"/>
                <a:gd name="T75" fmla="*/ 27 h 35"/>
                <a:gd name="T76" fmla="*/ 21 w 37"/>
                <a:gd name="T77" fmla="*/ 25 h 35"/>
                <a:gd name="T78" fmla="*/ 23 w 37"/>
                <a:gd name="T79" fmla="*/ 25 h 35"/>
                <a:gd name="T80" fmla="*/ 23 w 37"/>
                <a:gd name="T81" fmla="*/ 23 h 35"/>
                <a:gd name="T82" fmla="*/ 25 w 37"/>
                <a:gd name="T83" fmla="*/ 23 h 35"/>
                <a:gd name="T84" fmla="*/ 25 w 37"/>
                <a:gd name="T85" fmla="*/ 21 h 35"/>
                <a:gd name="T86" fmla="*/ 27 w 37"/>
                <a:gd name="T87" fmla="*/ 21 h 35"/>
                <a:gd name="T88" fmla="*/ 27 w 37"/>
                <a:gd name="T89" fmla="*/ 19 h 35"/>
                <a:gd name="T90" fmla="*/ 29 w 37"/>
                <a:gd name="T91" fmla="*/ 19 h 35"/>
                <a:gd name="T92" fmla="*/ 31 w 37"/>
                <a:gd name="T93" fmla="*/ 19 h 35"/>
                <a:gd name="T94" fmla="*/ 33 w 37"/>
                <a:gd name="T95" fmla="*/ 17 h 35"/>
                <a:gd name="T96" fmla="*/ 35 w 37"/>
                <a:gd name="T97" fmla="*/ 17 h 35"/>
                <a:gd name="T98" fmla="*/ 37 w 37"/>
                <a:gd name="T99" fmla="*/ 17 h 35"/>
                <a:gd name="T100" fmla="*/ 37 w 37"/>
                <a:gd name="T10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8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52" name="Freeform 9327"/>
            <p:cNvSpPr>
              <a:spLocks/>
            </p:cNvSpPr>
            <p:nvPr/>
          </p:nvSpPr>
          <p:spPr bwMode="auto">
            <a:xfrm>
              <a:off x="2714" y="2764"/>
              <a:ext cx="34" cy="35"/>
            </a:xfrm>
            <a:custGeom>
              <a:avLst/>
              <a:gdLst>
                <a:gd name="T0" fmla="*/ 34 w 34"/>
                <a:gd name="T1" fmla="*/ 35 h 35"/>
                <a:gd name="T2" fmla="*/ 34 w 34"/>
                <a:gd name="T3" fmla="*/ 33 h 35"/>
                <a:gd name="T4" fmla="*/ 34 w 34"/>
                <a:gd name="T5" fmla="*/ 31 h 35"/>
                <a:gd name="T6" fmla="*/ 34 w 34"/>
                <a:gd name="T7" fmla="*/ 29 h 35"/>
                <a:gd name="T8" fmla="*/ 32 w 34"/>
                <a:gd name="T9" fmla="*/ 27 h 35"/>
                <a:gd name="T10" fmla="*/ 32 w 34"/>
                <a:gd name="T11" fmla="*/ 25 h 35"/>
                <a:gd name="T12" fmla="*/ 32 w 34"/>
                <a:gd name="T13" fmla="*/ 23 h 35"/>
                <a:gd name="T14" fmla="*/ 32 w 34"/>
                <a:gd name="T15" fmla="*/ 21 h 35"/>
                <a:gd name="T16" fmla="*/ 30 w 34"/>
                <a:gd name="T17" fmla="*/ 19 h 35"/>
                <a:gd name="T18" fmla="*/ 29 w 34"/>
                <a:gd name="T19" fmla="*/ 17 h 35"/>
                <a:gd name="T20" fmla="*/ 29 w 34"/>
                <a:gd name="T21" fmla="*/ 15 h 35"/>
                <a:gd name="T22" fmla="*/ 27 w 34"/>
                <a:gd name="T23" fmla="*/ 13 h 35"/>
                <a:gd name="T24" fmla="*/ 25 w 34"/>
                <a:gd name="T25" fmla="*/ 11 h 35"/>
                <a:gd name="T26" fmla="*/ 25 w 34"/>
                <a:gd name="T27" fmla="*/ 10 h 35"/>
                <a:gd name="T28" fmla="*/ 23 w 34"/>
                <a:gd name="T29" fmla="*/ 10 h 35"/>
                <a:gd name="T30" fmla="*/ 21 w 34"/>
                <a:gd name="T31" fmla="*/ 8 h 35"/>
                <a:gd name="T32" fmla="*/ 19 w 34"/>
                <a:gd name="T33" fmla="*/ 6 h 35"/>
                <a:gd name="T34" fmla="*/ 17 w 34"/>
                <a:gd name="T35" fmla="*/ 6 h 35"/>
                <a:gd name="T36" fmla="*/ 15 w 34"/>
                <a:gd name="T37" fmla="*/ 4 h 35"/>
                <a:gd name="T38" fmla="*/ 13 w 34"/>
                <a:gd name="T39" fmla="*/ 4 h 35"/>
                <a:gd name="T40" fmla="*/ 11 w 34"/>
                <a:gd name="T41" fmla="*/ 2 h 35"/>
                <a:gd name="T42" fmla="*/ 9 w 34"/>
                <a:gd name="T43" fmla="*/ 2 h 35"/>
                <a:gd name="T44" fmla="*/ 7 w 34"/>
                <a:gd name="T45" fmla="*/ 2 h 35"/>
                <a:gd name="T46" fmla="*/ 6 w 34"/>
                <a:gd name="T47" fmla="*/ 0 h 35"/>
                <a:gd name="T48" fmla="*/ 4 w 34"/>
                <a:gd name="T49" fmla="*/ 0 h 35"/>
                <a:gd name="T50" fmla="*/ 2 w 34"/>
                <a:gd name="T51" fmla="*/ 0 h 35"/>
                <a:gd name="T52" fmla="*/ 0 w 34"/>
                <a:gd name="T53" fmla="*/ 0 h 35"/>
                <a:gd name="T54" fmla="*/ 0 w 34"/>
                <a:gd name="T55" fmla="*/ 17 h 35"/>
                <a:gd name="T56" fmla="*/ 2 w 34"/>
                <a:gd name="T57" fmla="*/ 17 h 35"/>
                <a:gd name="T58" fmla="*/ 4 w 34"/>
                <a:gd name="T59" fmla="*/ 17 h 35"/>
                <a:gd name="T60" fmla="*/ 4 w 34"/>
                <a:gd name="T61" fmla="*/ 19 h 35"/>
                <a:gd name="T62" fmla="*/ 6 w 34"/>
                <a:gd name="T63" fmla="*/ 19 h 35"/>
                <a:gd name="T64" fmla="*/ 7 w 34"/>
                <a:gd name="T65" fmla="*/ 19 h 35"/>
                <a:gd name="T66" fmla="*/ 7 w 34"/>
                <a:gd name="T67" fmla="*/ 21 h 35"/>
                <a:gd name="T68" fmla="*/ 9 w 34"/>
                <a:gd name="T69" fmla="*/ 21 h 35"/>
                <a:gd name="T70" fmla="*/ 11 w 34"/>
                <a:gd name="T71" fmla="*/ 23 h 35"/>
                <a:gd name="T72" fmla="*/ 13 w 34"/>
                <a:gd name="T73" fmla="*/ 25 h 35"/>
                <a:gd name="T74" fmla="*/ 15 w 34"/>
                <a:gd name="T75" fmla="*/ 27 h 35"/>
                <a:gd name="T76" fmla="*/ 15 w 34"/>
                <a:gd name="T77" fmla="*/ 29 h 35"/>
                <a:gd name="T78" fmla="*/ 15 w 34"/>
                <a:gd name="T79" fmla="*/ 31 h 35"/>
                <a:gd name="T80" fmla="*/ 17 w 34"/>
                <a:gd name="T81" fmla="*/ 31 h 35"/>
                <a:gd name="T82" fmla="*/ 17 w 34"/>
                <a:gd name="T83" fmla="*/ 33 h 35"/>
                <a:gd name="T84" fmla="*/ 17 w 34"/>
                <a:gd name="T85" fmla="*/ 35 h 35"/>
                <a:gd name="T86" fmla="*/ 34 w 34"/>
                <a:gd name="T8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35">
                  <a:moveTo>
                    <a:pt x="34" y="35"/>
                  </a:moveTo>
                  <a:lnTo>
                    <a:pt x="34" y="33"/>
                  </a:lnTo>
                  <a:lnTo>
                    <a:pt x="34" y="31"/>
                  </a:lnTo>
                  <a:lnTo>
                    <a:pt x="34" y="29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27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7" y="31"/>
                  </a:lnTo>
                  <a:lnTo>
                    <a:pt x="17" y="33"/>
                  </a:lnTo>
                  <a:lnTo>
                    <a:pt x="17" y="35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53" name="Freeform 9328"/>
            <p:cNvSpPr>
              <a:spLocks/>
            </p:cNvSpPr>
            <p:nvPr/>
          </p:nvSpPr>
          <p:spPr bwMode="auto">
            <a:xfrm>
              <a:off x="2714" y="2799"/>
              <a:ext cx="34" cy="36"/>
            </a:xfrm>
            <a:custGeom>
              <a:avLst/>
              <a:gdLst>
                <a:gd name="T0" fmla="*/ 0 w 34"/>
                <a:gd name="T1" fmla="*/ 36 h 36"/>
                <a:gd name="T2" fmla="*/ 2 w 34"/>
                <a:gd name="T3" fmla="*/ 36 h 36"/>
                <a:gd name="T4" fmla="*/ 4 w 34"/>
                <a:gd name="T5" fmla="*/ 36 h 36"/>
                <a:gd name="T6" fmla="*/ 4 w 34"/>
                <a:gd name="T7" fmla="*/ 34 h 36"/>
                <a:gd name="T8" fmla="*/ 6 w 34"/>
                <a:gd name="T9" fmla="*/ 34 h 36"/>
                <a:gd name="T10" fmla="*/ 7 w 34"/>
                <a:gd name="T11" fmla="*/ 34 h 36"/>
                <a:gd name="T12" fmla="*/ 9 w 34"/>
                <a:gd name="T13" fmla="*/ 34 h 36"/>
                <a:gd name="T14" fmla="*/ 11 w 34"/>
                <a:gd name="T15" fmla="*/ 34 h 36"/>
                <a:gd name="T16" fmla="*/ 13 w 34"/>
                <a:gd name="T17" fmla="*/ 32 h 36"/>
                <a:gd name="T18" fmla="*/ 15 w 34"/>
                <a:gd name="T19" fmla="*/ 32 h 36"/>
                <a:gd name="T20" fmla="*/ 15 w 34"/>
                <a:gd name="T21" fmla="*/ 30 h 36"/>
                <a:gd name="T22" fmla="*/ 17 w 34"/>
                <a:gd name="T23" fmla="*/ 30 h 36"/>
                <a:gd name="T24" fmla="*/ 19 w 34"/>
                <a:gd name="T25" fmla="*/ 30 h 36"/>
                <a:gd name="T26" fmla="*/ 21 w 34"/>
                <a:gd name="T27" fmla="*/ 28 h 36"/>
                <a:gd name="T28" fmla="*/ 23 w 34"/>
                <a:gd name="T29" fmla="*/ 26 h 36"/>
                <a:gd name="T30" fmla="*/ 25 w 34"/>
                <a:gd name="T31" fmla="*/ 25 h 36"/>
                <a:gd name="T32" fmla="*/ 27 w 34"/>
                <a:gd name="T33" fmla="*/ 23 h 36"/>
                <a:gd name="T34" fmla="*/ 27 w 34"/>
                <a:gd name="T35" fmla="*/ 21 h 36"/>
                <a:gd name="T36" fmla="*/ 29 w 34"/>
                <a:gd name="T37" fmla="*/ 21 h 36"/>
                <a:gd name="T38" fmla="*/ 29 w 34"/>
                <a:gd name="T39" fmla="*/ 19 h 36"/>
                <a:gd name="T40" fmla="*/ 30 w 34"/>
                <a:gd name="T41" fmla="*/ 17 h 36"/>
                <a:gd name="T42" fmla="*/ 30 w 34"/>
                <a:gd name="T43" fmla="*/ 15 h 36"/>
                <a:gd name="T44" fmla="*/ 32 w 34"/>
                <a:gd name="T45" fmla="*/ 15 h 36"/>
                <a:gd name="T46" fmla="*/ 32 w 34"/>
                <a:gd name="T47" fmla="*/ 13 h 36"/>
                <a:gd name="T48" fmla="*/ 32 w 34"/>
                <a:gd name="T49" fmla="*/ 11 h 36"/>
                <a:gd name="T50" fmla="*/ 32 w 34"/>
                <a:gd name="T51" fmla="*/ 9 h 36"/>
                <a:gd name="T52" fmla="*/ 34 w 34"/>
                <a:gd name="T53" fmla="*/ 7 h 36"/>
                <a:gd name="T54" fmla="*/ 34 w 34"/>
                <a:gd name="T55" fmla="*/ 5 h 36"/>
                <a:gd name="T56" fmla="*/ 34 w 34"/>
                <a:gd name="T57" fmla="*/ 3 h 36"/>
                <a:gd name="T58" fmla="*/ 34 w 34"/>
                <a:gd name="T59" fmla="*/ 1 h 36"/>
                <a:gd name="T60" fmla="*/ 34 w 34"/>
                <a:gd name="T61" fmla="*/ 0 h 36"/>
                <a:gd name="T62" fmla="*/ 17 w 34"/>
                <a:gd name="T63" fmla="*/ 0 h 36"/>
                <a:gd name="T64" fmla="*/ 17 w 34"/>
                <a:gd name="T65" fmla="*/ 1 h 36"/>
                <a:gd name="T66" fmla="*/ 17 w 34"/>
                <a:gd name="T67" fmla="*/ 3 h 36"/>
                <a:gd name="T68" fmla="*/ 17 w 34"/>
                <a:gd name="T69" fmla="*/ 5 h 36"/>
                <a:gd name="T70" fmla="*/ 15 w 34"/>
                <a:gd name="T71" fmla="*/ 5 h 36"/>
                <a:gd name="T72" fmla="*/ 15 w 34"/>
                <a:gd name="T73" fmla="*/ 7 h 36"/>
                <a:gd name="T74" fmla="*/ 15 w 34"/>
                <a:gd name="T75" fmla="*/ 9 h 36"/>
                <a:gd name="T76" fmla="*/ 13 w 34"/>
                <a:gd name="T77" fmla="*/ 9 h 36"/>
                <a:gd name="T78" fmla="*/ 13 w 34"/>
                <a:gd name="T79" fmla="*/ 11 h 36"/>
                <a:gd name="T80" fmla="*/ 11 w 34"/>
                <a:gd name="T81" fmla="*/ 13 h 36"/>
                <a:gd name="T82" fmla="*/ 9 w 34"/>
                <a:gd name="T83" fmla="*/ 13 h 36"/>
                <a:gd name="T84" fmla="*/ 9 w 34"/>
                <a:gd name="T85" fmla="*/ 15 h 36"/>
                <a:gd name="T86" fmla="*/ 7 w 34"/>
                <a:gd name="T87" fmla="*/ 15 h 36"/>
                <a:gd name="T88" fmla="*/ 7 w 34"/>
                <a:gd name="T89" fmla="*/ 17 h 36"/>
                <a:gd name="T90" fmla="*/ 6 w 34"/>
                <a:gd name="T91" fmla="*/ 17 h 36"/>
                <a:gd name="T92" fmla="*/ 4 w 34"/>
                <a:gd name="T93" fmla="*/ 17 h 36"/>
                <a:gd name="T94" fmla="*/ 2 w 34"/>
                <a:gd name="T95" fmla="*/ 17 h 36"/>
                <a:gd name="T96" fmla="*/ 0 w 34"/>
                <a:gd name="T97" fmla="*/ 19 h 36"/>
                <a:gd name="T98" fmla="*/ 0 w 34"/>
                <a:gd name="T9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" h="36">
                  <a:moveTo>
                    <a:pt x="0" y="36"/>
                  </a:moveTo>
                  <a:lnTo>
                    <a:pt x="2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9" y="34"/>
                  </a:lnTo>
                  <a:lnTo>
                    <a:pt x="11" y="34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28"/>
                  </a:lnTo>
                  <a:lnTo>
                    <a:pt x="23" y="26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2" y="13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54" name="Freeform 9329"/>
            <p:cNvSpPr>
              <a:spLocks/>
            </p:cNvSpPr>
            <p:nvPr/>
          </p:nvSpPr>
          <p:spPr bwMode="auto">
            <a:xfrm>
              <a:off x="2677" y="2799"/>
              <a:ext cx="37" cy="36"/>
            </a:xfrm>
            <a:custGeom>
              <a:avLst/>
              <a:gdLst>
                <a:gd name="T0" fmla="*/ 0 w 37"/>
                <a:gd name="T1" fmla="*/ 0 h 36"/>
                <a:gd name="T2" fmla="*/ 0 w 37"/>
                <a:gd name="T3" fmla="*/ 1 h 36"/>
                <a:gd name="T4" fmla="*/ 0 w 37"/>
                <a:gd name="T5" fmla="*/ 3 h 36"/>
                <a:gd name="T6" fmla="*/ 2 w 37"/>
                <a:gd name="T7" fmla="*/ 5 h 36"/>
                <a:gd name="T8" fmla="*/ 2 w 37"/>
                <a:gd name="T9" fmla="*/ 7 h 36"/>
                <a:gd name="T10" fmla="*/ 2 w 37"/>
                <a:gd name="T11" fmla="*/ 9 h 36"/>
                <a:gd name="T12" fmla="*/ 2 w 37"/>
                <a:gd name="T13" fmla="*/ 11 h 36"/>
                <a:gd name="T14" fmla="*/ 2 w 37"/>
                <a:gd name="T15" fmla="*/ 13 h 36"/>
                <a:gd name="T16" fmla="*/ 4 w 37"/>
                <a:gd name="T17" fmla="*/ 15 h 36"/>
                <a:gd name="T18" fmla="*/ 6 w 37"/>
                <a:gd name="T19" fmla="*/ 17 h 36"/>
                <a:gd name="T20" fmla="*/ 6 w 37"/>
                <a:gd name="T21" fmla="*/ 19 h 36"/>
                <a:gd name="T22" fmla="*/ 6 w 37"/>
                <a:gd name="T23" fmla="*/ 21 h 36"/>
                <a:gd name="T24" fmla="*/ 8 w 37"/>
                <a:gd name="T25" fmla="*/ 21 h 36"/>
                <a:gd name="T26" fmla="*/ 10 w 37"/>
                <a:gd name="T27" fmla="*/ 23 h 36"/>
                <a:gd name="T28" fmla="*/ 10 w 37"/>
                <a:gd name="T29" fmla="*/ 25 h 36"/>
                <a:gd name="T30" fmla="*/ 12 w 37"/>
                <a:gd name="T31" fmla="*/ 25 h 36"/>
                <a:gd name="T32" fmla="*/ 12 w 37"/>
                <a:gd name="T33" fmla="*/ 26 h 36"/>
                <a:gd name="T34" fmla="*/ 14 w 37"/>
                <a:gd name="T35" fmla="*/ 28 h 36"/>
                <a:gd name="T36" fmla="*/ 16 w 37"/>
                <a:gd name="T37" fmla="*/ 28 h 36"/>
                <a:gd name="T38" fmla="*/ 16 w 37"/>
                <a:gd name="T39" fmla="*/ 30 h 36"/>
                <a:gd name="T40" fmla="*/ 18 w 37"/>
                <a:gd name="T41" fmla="*/ 30 h 36"/>
                <a:gd name="T42" fmla="*/ 19 w 37"/>
                <a:gd name="T43" fmla="*/ 30 h 36"/>
                <a:gd name="T44" fmla="*/ 21 w 37"/>
                <a:gd name="T45" fmla="*/ 32 h 36"/>
                <a:gd name="T46" fmla="*/ 23 w 37"/>
                <a:gd name="T47" fmla="*/ 32 h 36"/>
                <a:gd name="T48" fmla="*/ 23 w 37"/>
                <a:gd name="T49" fmla="*/ 34 h 36"/>
                <a:gd name="T50" fmla="*/ 25 w 37"/>
                <a:gd name="T51" fmla="*/ 34 h 36"/>
                <a:gd name="T52" fmla="*/ 27 w 37"/>
                <a:gd name="T53" fmla="*/ 34 h 36"/>
                <a:gd name="T54" fmla="*/ 29 w 37"/>
                <a:gd name="T55" fmla="*/ 34 h 36"/>
                <a:gd name="T56" fmla="*/ 31 w 37"/>
                <a:gd name="T57" fmla="*/ 34 h 36"/>
                <a:gd name="T58" fmla="*/ 33 w 37"/>
                <a:gd name="T59" fmla="*/ 36 h 36"/>
                <a:gd name="T60" fmla="*/ 35 w 37"/>
                <a:gd name="T61" fmla="*/ 36 h 36"/>
                <a:gd name="T62" fmla="*/ 37 w 37"/>
                <a:gd name="T63" fmla="*/ 36 h 36"/>
                <a:gd name="T64" fmla="*/ 37 w 37"/>
                <a:gd name="T65" fmla="*/ 19 h 36"/>
                <a:gd name="T66" fmla="*/ 35 w 37"/>
                <a:gd name="T67" fmla="*/ 19 h 36"/>
                <a:gd name="T68" fmla="*/ 35 w 37"/>
                <a:gd name="T69" fmla="*/ 17 h 36"/>
                <a:gd name="T70" fmla="*/ 33 w 37"/>
                <a:gd name="T71" fmla="*/ 17 h 36"/>
                <a:gd name="T72" fmla="*/ 31 w 37"/>
                <a:gd name="T73" fmla="*/ 17 h 36"/>
                <a:gd name="T74" fmla="*/ 29 w 37"/>
                <a:gd name="T75" fmla="*/ 17 h 36"/>
                <a:gd name="T76" fmla="*/ 27 w 37"/>
                <a:gd name="T77" fmla="*/ 15 h 36"/>
                <a:gd name="T78" fmla="*/ 25 w 37"/>
                <a:gd name="T79" fmla="*/ 15 h 36"/>
                <a:gd name="T80" fmla="*/ 25 w 37"/>
                <a:gd name="T81" fmla="*/ 13 h 36"/>
                <a:gd name="T82" fmla="*/ 23 w 37"/>
                <a:gd name="T83" fmla="*/ 13 h 36"/>
                <a:gd name="T84" fmla="*/ 23 w 37"/>
                <a:gd name="T85" fmla="*/ 11 h 36"/>
                <a:gd name="T86" fmla="*/ 21 w 37"/>
                <a:gd name="T87" fmla="*/ 11 h 36"/>
                <a:gd name="T88" fmla="*/ 21 w 37"/>
                <a:gd name="T89" fmla="*/ 9 h 36"/>
                <a:gd name="T90" fmla="*/ 19 w 37"/>
                <a:gd name="T91" fmla="*/ 7 h 36"/>
                <a:gd name="T92" fmla="*/ 19 w 37"/>
                <a:gd name="T93" fmla="*/ 5 h 36"/>
                <a:gd name="T94" fmla="*/ 19 w 37"/>
                <a:gd name="T95" fmla="*/ 3 h 36"/>
                <a:gd name="T96" fmla="*/ 19 w 37"/>
                <a:gd name="T97" fmla="*/ 1 h 36"/>
                <a:gd name="T98" fmla="*/ 18 w 37"/>
                <a:gd name="T99" fmla="*/ 0 h 36"/>
                <a:gd name="T100" fmla="*/ 0 w 37"/>
                <a:gd name="T10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36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9" y="30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3" y="34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31" y="34"/>
                  </a:lnTo>
                  <a:lnTo>
                    <a:pt x="33" y="36"/>
                  </a:lnTo>
                  <a:lnTo>
                    <a:pt x="35" y="36"/>
                  </a:lnTo>
                  <a:lnTo>
                    <a:pt x="37" y="36"/>
                  </a:lnTo>
                  <a:lnTo>
                    <a:pt x="37" y="19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55" name="Freeform 9330"/>
            <p:cNvSpPr>
              <a:spLocks/>
            </p:cNvSpPr>
            <p:nvPr/>
          </p:nvSpPr>
          <p:spPr bwMode="auto">
            <a:xfrm>
              <a:off x="3276" y="2791"/>
              <a:ext cx="17" cy="215"/>
            </a:xfrm>
            <a:custGeom>
              <a:avLst/>
              <a:gdLst>
                <a:gd name="T0" fmla="*/ 9 w 17"/>
                <a:gd name="T1" fmla="*/ 17 h 215"/>
                <a:gd name="T2" fmla="*/ 0 w 17"/>
                <a:gd name="T3" fmla="*/ 8 h 215"/>
                <a:gd name="T4" fmla="*/ 0 w 17"/>
                <a:gd name="T5" fmla="*/ 215 h 215"/>
                <a:gd name="T6" fmla="*/ 17 w 17"/>
                <a:gd name="T7" fmla="*/ 215 h 215"/>
                <a:gd name="T8" fmla="*/ 17 w 17"/>
                <a:gd name="T9" fmla="*/ 8 h 215"/>
                <a:gd name="T10" fmla="*/ 9 w 17"/>
                <a:gd name="T11" fmla="*/ 0 h 215"/>
                <a:gd name="T12" fmla="*/ 17 w 17"/>
                <a:gd name="T13" fmla="*/ 8 h 215"/>
                <a:gd name="T14" fmla="*/ 17 w 17"/>
                <a:gd name="T15" fmla="*/ 0 h 215"/>
                <a:gd name="T16" fmla="*/ 9 w 17"/>
                <a:gd name="T17" fmla="*/ 0 h 215"/>
                <a:gd name="T18" fmla="*/ 9 w 17"/>
                <a:gd name="T19" fmla="*/ 1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15">
                  <a:moveTo>
                    <a:pt x="9" y="17"/>
                  </a:moveTo>
                  <a:lnTo>
                    <a:pt x="0" y="8"/>
                  </a:lnTo>
                  <a:lnTo>
                    <a:pt x="0" y="215"/>
                  </a:lnTo>
                  <a:lnTo>
                    <a:pt x="17" y="215"/>
                  </a:lnTo>
                  <a:lnTo>
                    <a:pt x="17" y="8"/>
                  </a:lnTo>
                  <a:lnTo>
                    <a:pt x="9" y="0"/>
                  </a:lnTo>
                  <a:lnTo>
                    <a:pt x="17" y="8"/>
                  </a:lnTo>
                  <a:lnTo>
                    <a:pt x="17" y="0"/>
                  </a:lnTo>
                  <a:lnTo>
                    <a:pt x="9" y="0"/>
                  </a:lnTo>
                  <a:lnTo>
                    <a:pt x="9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56" name="Freeform 9331"/>
            <p:cNvSpPr>
              <a:spLocks/>
            </p:cNvSpPr>
            <p:nvPr/>
          </p:nvSpPr>
          <p:spPr bwMode="auto">
            <a:xfrm>
              <a:off x="3007" y="2791"/>
              <a:ext cx="278" cy="17"/>
            </a:xfrm>
            <a:custGeom>
              <a:avLst/>
              <a:gdLst>
                <a:gd name="T0" fmla="*/ 0 w 278"/>
                <a:gd name="T1" fmla="*/ 8 h 17"/>
                <a:gd name="T2" fmla="*/ 0 w 278"/>
                <a:gd name="T3" fmla="*/ 17 h 17"/>
                <a:gd name="T4" fmla="*/ 278 w 278"/>
                <a:gd name="T5" fmla="*/ 17 h 17"/>
                <a:gd name="T6" fmla="*/ 278 w 278"/>
                <a:gd name="T7" fmla="*/ 0 h 17"/>
                <a:gd name="T8" fmla="*/ 0 w 278"/>
                <a:gd name="T9" fmla="*/ 0 h 17"/>
                <a:gd name="T10" fmla="*/ 0 w 278"/>
                <a:gd name="T1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8" h="17">
                  <a:moveTo>
                    <a:pt x="0" y="8"/>
                  </a:moveTo>
                  <a:lnTo>
                    <a:pt x="0" y="17"/>
                  </a:lnTo>
                  <a:lnTo>
                    <a:pt x="278" y="17"/>
                  </a:lnTo>
                  <a:lnTo>
                    <a:pt x="278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57" name="Freeform 9332"/>
            <p:cNvSpPr>
              <a:spLocks/>
            </p:cNvSpPr>
            <p:nvPr/>
          </p:nvSpPr>
          <p:spPr bwMode="auto">
            <a:xfrm>
              <a:off x="2982" y="2799"/>
              <a:ext cx="35" cy="36"/>
            </a:xfrm>
            <a:custGeom>
              <a:avLst/>
              <a:gdLst>
                <a:gd name="T0" fmla="*/ 0 w 35"/>
                <a:gd name="T1" fmla="*/ 36 h 36"/>
                <a:gd name="T2" fmla="*/ 2 w 35"/>
                <a:gd name="T3" fmla="*/ 36 h 36"/>
                <a:gd name="T4" fmla="*/ 4 w 35"/>
                <a:gd name="T5" fmla="*/ 36 h 36"/>
                <a:gd name="T6" fmla="*/ 6 w 35"/>
                <a:gd name="T7" fmla="*/ 34 h 36"/>
                <a:gd name="T8" fmla="*/ 8 w 35"/>
                <a:gd name="T9" fmla="*/ 34 h 36"/>
                <a:gd name="T10" fmla="*/ 10 w 35"/>
                <a:gd name="T11" fmla="*/ 34 h 36"/>
                <a:gd name="T12" fmla="*/ 12 w 35"/>
                <a:gd name="T13" fmla="*/ 34 h 36"/>
                <a:gd name="T14" fmla="*/ 14 w 35"/>
                <a:gd name="T15" fmla="*/ 32 h 36"/>
                <a:gd name="T16" fmla="*/ 16 w 35"/>
                <a:gd name="T17" fmla="*/ 32 h 36"/>
                <a:gd name="T18" fmla="*/ 18 w 35"/>
                <a:gd name="T19" fmla="*/ 30 h 36"/>
                <a:gd name="T20" fmla="*/ 20 w 35"/>
                <a:gd name="T21" fmla="*/ 30 h 36"/>
                <a:gd name="T22" fmla="*/ 21 w 35"/>
                <a:gd name="T23" fmla="*/ 28 h 36"/>
                <a:gd name="T24" fmla="*/ 23 w 35"/>
                <a:gd name="T25" fmla="*/ 28 h 36"/>
                <a:gd name="T26" fmla="*/ 23 w 35"/>
                <a:gd name="T27" fmla="*/ 26 h 36"/>
                <a:gd name="T28" fmla="*/ 25 w 35"/>
                <a:gd name="T29" fmla="*/ 25 h 36"/>
                <a:gd name="T30" fmla="*/ 27 w 35"/>
                <a:gd name="T31" fmla="*/ 25 h 36"/>
                <a:gd name="T32" fmla="*/ 27 w 35"/>
                <a:gd name="T33" fmla="*/ 23 h 36"/>
                <a:gd name="T34" fmla="*/ 29 w 35"/>
                <a:gd name="T35" fmla="*/ 21 h 36"/>
                <a:gd name="T36" fmla="*/ 31 w 35"/>
                <a:gd name="T37" fmla="*/ 19 h 36"/>
                <a:gd name="T38" fmla="*/ 31 w 35"/>
                <a:gd name="T39" fmla="*/ 17 h 36"/>
                <a:gd name="T40" fmla="*/ 33 w 35"/>
                <a:gd name="T41" fmla="*/ 15 h 36"/>
                <a:gd name="T42" fmla="*/ 33 w 35"/>
                <a:gd name="T43" fmla="*/ 13 h 36"/>
                <a:gd name="T44" fmla="*/ 35 w 35"/>
                <a:gd name="T45" fmla="*/ 11 h 36"/>
                <a:gd name="T46" fmla="*/ 35 w 35"/>
                <a:gd name="T47" fmla="*/ 9 h 36"/>
                <a:gd name="T48" fmla="*/ 35 w 35"/>
                <a:gd name="T49" fmla="*/ 7 h 36"/>
                <a:gd name="T50" fmla="*/ 35 w 35"/>
                <a:gd name="T51" fmla="*/ 5 h 36"/>
                <a:gd name="T52" fmla="*/ 35 w 35"/>
                <a:gd name="T53" fmla="*/ 3 h 36"/>
                <a:gd name="T54" fmla="*/ 35 w 35"/>
                <a:gd name="T55" fmla="*/ 1 h 36"/>
                <a:gd name="T56" fmla="*/ 35 w 35"/>
                <a:gd name="T57" fmla="*/ 0 h 36"/>
                <a:gd name="T58" fmla="*/ 18 w 35"/>
                <a:gd name="T59" fmla="*/ 0 h 36"/>
                <a:gd name="T60" fmla="*/ 18 w 35"/>
                <a:gd name="T61" fmla="*/ 1 h 36"/>
                <a:gd name="T62" fmla="*/ 18 w 35"/>
                <a:gd name="T63" fmla="*/ 3 h 36"/>
                <a:gd name="T64" fmla="*/ 18 w 35"/>
                <a:gd name="T65" fmla="*/ 5 h 36"/>
                <a:gd name="T66" fmla="*/ 18 w 35"/>
                <a:gd name="T67" fmla="*/ 7 h 36"/>
                <a:gd name="T68" fmla="*/ 16 w 35"/>
                <a:gd name="T69" fmla="*/ 7 h 36"/>
                <a:gd name="T70" fmla="*/ 16 w 35"/>
                <a:gd name="T71" fmla="*/ 9 h 36"/>
                <a:gd name="T72" fmla="*/ 14 w 35"/>
                <a:gd name="T73" fmla="*/ 11 h 36"/>
                <a:gd name="T74" fmla="*/ 14 w 35"/>
                <a:gd name="T75" fmla="*/ 13 h 36"/>
                <a:gd name="T76" fmla="*/ 12 w 35"/>
                <a:gd name="T77" fmla="*/ 13 h 36"/>
                <a:gd name="T78" fmla="*/ 12 w 35"/>
                <a:gd name="T79" fmla="*/ 15 h 36"/>
                <a:gd name="T80" fmla="*/ 10 w 35"/>
                <a:gd name="T81" fmla="*/ 15 h 36"/>
                <a:gd name="T82" fmla="*/ 8 w 35"/>
                <a:gd name="T83" fmla="*/ 15 h 36"/>
                <a:gd name="T84" fmla="*/ 8 w 35"/>
                <a:gd name="T85" fmla="*/ 17 h 36"/>
                <a:gd name="T86" fmla="*/ 6 w 35"/>
                <a:gd name="T87" fmla="*/ 17 h 36"/>
                <a:gd name="T88" fmla="*/ 4 w 35"/>
                <a:gd name="T89" fmla="*/ 17 h 36"/>
                <a:gd name="T90" fmla="*/ 2 w 35"/>
                <a:gd name="T91" fmla="*/ 17 h 36"/>
                <a:gd name="T92" fmla="*/ 2 w 35"/>
                <a:gd name="T93" fmla="*/ 19 h 36"/>
                <a:gd name="T94" fmla="*/ 0 w 35"/>
                <a:gd name="T95" fmla="*/ 19 h 36"/>
                <a:gd name="T96" fmla="*/ 0 w 35"/>
                <a:gd name="T9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" h="36">
                  <a:moveTo>
                    <a:pt x="0" y="36"/>
                  </a:moveTo>
                  <a:lnTo>
                    <a:pt x="2" y="36"/>
                  </a:lnTo>
                  <a:lnTo>
                    <a:pt x="4" y="36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3" y="15"/>
                  </a:lnTo>
                  <a:lnTo>
                    <a:pt x="33" y="13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58" name="Freeform 9333"/>
            <p:cNvSpPr>
              <a:spLocks/>
            </p:cNvSpPr>
            <p:nvPr/>
          </p:nvSpPr>
          <p:spPr bwMode="auto">
            <a:xfrm>
              <a:off x="2948" y="2799"/>
              <a:ext cx="34" cy="36"/>
            </a:xfrm>
            <a:custGeom>
              <a:avLst/>
              <a:gdLst>
                <a:gd name="T0" fmla="*/ 0 w 34"/>
                <a:gd name="T1" fmla="*/ 0 h 36"/>
                <a:gd name="T2" fmla="*/ 0 w 34"/>
                <a:gd name="T3" fmla="*/ 1 h 36"/>
                <a:gd name="T4" fmla="*/ 0 w 34"/>
                <a:gd name="T5" fmla="*/ 3 h 36"/>
                <a:gd name="T6" fmla="*/ 0 w 34"/>
                <a:gd name="T7" fmla="*/ 5 h 36"/>
                <a:gd name="T8" fmla="*/ 0 w 34"/>
                <a:gd name="T9" fmla="*/ 7 h 36"/>
                <a:gd name="T10" fmla="*/ 0 w 34"/>
                <a:gd name="T11" fmla="*/ 9 h 36"/>
                <a:gd name="T12" fmla="*/ 2 w 34"/>
                <a:gd name="T13" fmla="*/ 11 h 36"/>
                <a:gd name="T14" fmla="*/ 2 w 34"/>
                <a:gd name="T15" fmla="*/ 13 h 36"/>
                <a:gd name="T16" fmla="*/ 2 w 34"/>
                <a:gd name="T17" fmla="*/ 15 h 36"/>
                <a:gd name="T18" fmla="*/ 4 w 34"/>
                <a:gd name="T19" fmla="*/ 15 h 36"/>
                <a:gd name="T20" fmla="*/ 4 w 34"/>
                <a:gd name="T21" fmla="*/ 17 h 36"/>
                <a:gd name="T22" fmla="*/ 4 w 34"/>
                <a:gd name="T23" fmla="*/ 19 h 36"/>
                <a:gd name="T24" fmla="*/ 6 w 34"/>
                <a:gd name="T25" fmla="*/ 21 h 36"/>
                <a:gd name="T26" fmla="*/ 7 w 34"/>
                <a:gd name="T27" fmla="*/ 23 h 36"/>
                <a:gd name="T28" fmla="*/ 7 w 34"/>
                <a:gd name="T29" fmla="*/ 25 h 36"/>
                <a:gd name="T30" fmla="*/ 9 w 34"/>
                <a:gd name="T31" fmla="*/ 25 h 36"/>
                <a:gd name="T32" fmla="*/ 11 w 34"/>
                <a:gd name="T33" fmla="*/ 26 h 36"/>
                <a:gd name="T34" fmla="*/ 11 w 34"/>
                <a:gd name="T35" fmla="*/ 28 h 36"/>
                <a:gd name="T36" fmla="*/ 13 w 34"/>
                <a:gd name="T37" fmla="*/ 28 h 36"/>
                <a:gd name="T38" fmla="*/ 15 w 34"/>
                <a:gd name="T39" fmla="*/ 30 h 36"/>
                <a:gd name="T40" fmla="*/ 17 w 34"/>
                <a:gd name="T41" fmla="*/ 30 h 36"/>
                <a:gd name="T42" fmla="*/ 19 w 34"/>
                <a:gd name="T43" fmla="*/ 32 h 36"/>
                <a:gd name="T44" fmla="*/ 21 w 34"/>
                <a:gd name="T45" fmla="*/ 32 h 36"/>
                <a:gd name="T46" fmla="*/ 23 w 34"/>
                <a:gd name="T47" fmla="*/ 34 h 36"/>
                <a:gd name="T48" fmla="*/ 25 w 34"/>
                <a:gd name="T49" fmla="*/ 34 h 36"/>
                <a:gd name="T50" fmla="*/ 27 w 34"/>
                <a:gd name="T51" fmla="*/ 34 h 36"/>
                <a:gd name="T52" fmla="*/ 29 w 34"/>
                <a:gd name="T53" fmla="*/ 34 h 36"/>
                <a:gd name="T54" fmla="*/ 31 w 34"/>
                <a:gd name="T55" fmla="*/ 36 h 36"/>
                <a:gd name="T56" fmla="*/ 32 w 34"/>
                <a:gd name="T57" fmla="*/ 36 h 36"/>
                <a:gd name="T58" fmla="*/ 34 w 34"/>
                <a:gd name="T59" fmla="*/ 36 h 36"/>
                <a:gd name="T60" fmla="*/ 34 w 34"/>
                <a:gd name="T61" fmla="*/ 19 h 36"/>
                <a:gd name="T62" fmla="*/ 32 w 34"/>
                <a:gd name="T63" fmla="*/ 17 h 36"/>
                <a:gd name="T64" fmla="*/ 31 w 34"/>
                <a:gd name="T65" fmla="*/ 17 h 36"/>
                <a:gd name="T66" fmla="*/ 29 w 34"/>
                <a:gd name="T67" fmla="*/ 17 h 36"/>
                <a:gd name="T68" fmla="*/ 27 w 34"/>
                <a:gd name="T69" fmla="*/ 17 h 36"/>
                <a:gd name="T70" fmla="*/ 27 w 34"/>
                <a:gd name="T71" fmla="*/ 15 h 36"/>
                <a:gd name="T72" fmla="*/ 25 w 34"/>
                <a:gd name="T73" fmla="*/ 15 h 36"/>
                <a:gd name="T74" fmla="*/ 23 w 34"/>
                <a:gd name="T75" fmla="*/ 13 h 36"/>
                <a:gd name="T76" fmla="*/ 21 w 34"/>
                <a:gd name="T77" fmla="*/ 13 h 36"/>
                <a:gd name="T78" fmla="*/ 21 w 34"/>
                <a:gd name="T79" fmla="*/ 11 h 36"/>
                <a:gd name="T80" fmla="*/ 19 w 34"/>
                <a:gd name="T81" fmla="*/ 9 h 36"/>
                <a:gd name="T82" fmla="*/ 19 w 34"/>
                <a:gd name="T83" fmla="*/ 7 h 36"/>
                <a:gd name="T84" fmla="*/ 17 w 34"/>
                <a:gd name="T85" fmla="*/ 7 h 36"/>
                <a:gd name="T86" fmla="*/ 17 w 34"/>
                <a:gd name="T87" fmla="*/ 5 h 36"/>
                <a:gd name="T88" fmla="*/ 17 w 34"/>
                <a:gd name="T89" fmla="*/ 3 h 36"/>
                <a:gd name="T90" fmla="*/ 17 w 34"/>
                <a:gd name="T91" fmla="*/ 1 h 36"/>
                <a:gd name="T92" fmla="*/ 17 w 34"/>
                <a:gd name="T93" fmla="*/ 0 h 36"/>
                <a:gd name="T94" fmla="*/ 0 w 34"/>
                <a:gd name="T9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" h="36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6"/>
                  </a:lnTo>
                  <a:lnTo>
                    <a:pt x="11" y="28"/>
                  </a:lnTo>
                  <a:lnTo>
                    <a:pt x="13" y="28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3" y="34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31" y="36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4" y="19"/>
                  </a:lnTo>
                  <a:lnTo>
                    <a:pt x="32" y="17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59" name="Freeform 9334"/>
            <p:cNvSpPr>
              <a:spLocks/>
            </p:cNvSpPr>
            <p:nvPr/>
          </p:nvSpPr>
          <p:spPr bwMode="auto">
            <a:xfrm>
              <a:off x="2948" y="2764"/>
              <a:ext cx="34" cy="35"/>
            </a:xfrm>
            <a:custGeom>
              <a:avLst/>
              <a:gdLst>
                <a:gd name="T0" fmla="*/ 34 w 34"/>
                <a:gd name="T1" fmla="*/ 0 h 35"/>
                <a:gd name="T2" fmla="*/ 32 w 34"/>
                <a:gd name="T3" fmla="*/ 0 h 35"/>
                <a:gd name="T4" fmla="*/ 31 w 34"/>
                <a:gd name="T5" fmla="*/ 0 h 35"/>
                <a:gd name="T6" fmla="*/ 29 w 34"/>
                <a:gd name="T7" fmla="*/ 0 h 35"/>
                <a:gd name="T8" fmla="*/ 27 w 34"/>
                <a:gd name="T9" fmla="*/ 0 h 35"/>
                <a:gd name="T10" fmla="*/ 25 w 34"/>
                <a:gd name="T11" fmla="*/ 2 h 35"/>
                <a:gd name="T12" fmla="*/ 23 w 34"/>
                <a:gd name="T13" fmla="*/ 2 h 35"/>
                <a:gd name="T14" fmla="*/ 21 w 34"/>
                <a:gd name="T15" fmla="*/ 4 h 35"/>
                <a:gd name="T16" fmla="*/ 19 w 34"/>
                <a:gd name="T17" fmla="*/ 4 h 35"/>
                <a:gd name="T18" fmla="*/ 17 w 34"/>
                <a:gd name="T19" fmla="*/ 4 h 35"/>
                <a:gd name="T20" fmla="*/ 17 w 34"/>
                <a:gd name="T21" fmla="*/ 6 h 35"/>
                <a:gd name="T22" fmla="*/ 15 w 34"/>
                <a:gd name="T23" fmla="*/ 6 h 35"/>
                <a:gd name="T24" fmla="*/ 13 w 34"/>
                <a:gd name="T25" fmla="*/ 8 h 35"/>
                <a:gd name="T26" fmla="*/ 11 w 34"/>
                <a:gd name="T27" fmla="*/ 8 h 35"/>
                <a:gd name="T28" fmla="*/ 11 w 34"/>
                <a:gd name="T29" fmla="*/ 10 h 35"/>
                <a:gd name="T30" fmla="*/ 9 w 34"/>
                <a:gd name="T31" fmla="*/ 10 h 35"/>
                <a:gd name="T32" fmla="*/ 7 w 34"/>
                <a:gd name="T33" fmla="*/ 11 h 35"/>
                <a:gd name="T34" fmla="*/ 7 w 34"/>
                <a:gd name="T35" fmla="*/ 13 h 35"/>
                <a:gd name="T36" fmla="*/ 6 w 34"/>
                <a:gd name="T37" fmla="*/ 13 h 35"/>
                <a:gd name="T38" fmla="*/ 6 w 34"/>
                <a:gd name="T39" fmla="*/ 15 h 35"/>
                <a:gd name="T40" fmla="*/ 4 w 34"/>
                <a:gd name="T41" fmla="*/ 17 h 35"/>
                <a:gd name="T42" fmla="*/ 4 w 34"/>
                <a:gd name="T43" fmla="*/ 19 h 35"/>
                <a:gd name="T44" fmla="*/ 2 w 34"/>
                <a:gd name="T45" fmla="*/ 21 h 35"/>
                <a:gd name="T46" fmla="*/ 2 w 34"/>
                <a:gd name="T47" fmla="*/ 23 h 35"/>
                <a:gd name="T48" fmla="*/ 2 w 34"/>
                <a:gd name="T49" fmla="*/ 25 h 35"/>
                <a:gd name="T50" fmla="*/ 0 w 34"/>
                <a:gd name="T51" fmla="*/ 27 h 35"/>
                <a:gd name="T52" fmla="*/ 0 w 34"/>
                <a:gd name="T53" fmla="*/ 29 h 35"/>
                <a:gd name="T54" fmla="*/ 0 w 34"/>
                <a:gd name="T55" fmla="*/ 31 h 35"/>
                <a:gd name="T56" fmla="*/ 0 w 34"/>
                <a:gd name="T57" fmla="*/ 33 h 35"/>
                <a:gd name="T58" fmla="*/ 0 w 34"/>
                <a:gd name="T59" fmla="*/ 35 h 35"/>
                <a:gd name="T60" fmla="*/ 17 w 34"/>
                <a:gd name="T61" fmla="*/ 35 h 35"/>
                <a:gd name="T62" fmla="*/ 17 w 34"/>
                <a:gd name="T63" fmla="*/ 33 h 35"/>
                <a:gd name="T64" fmla="*/ 17 w 34"/>
                <a:gd name="T65" fmla="*/ 31 h 35"/>
                <a:gd name="T66" fmla="*/ 17 w 34"/>
                <a:gd name="T67" fmla="*/ 29 h 35"/>
                <a:gd name="T68" fmla="*/ 19 w 34"/>
                <a:gd name="T69" fmla="*/ 29 h 35"/>
                <a:gd name="T70" fmla="*/ 19 w 34"/>
                <a:gd name="T71" fmla="*/ 27 h 35"/>
                <a:gd name="T72" fmla="*/ 19 w 34"/>
                <a:gd name="T73" fmla="*/ 25 h 35"/>
                <a:gd name="T74" fmla="*/ 21 w 34"/>
                <a:gd name="T75" fmla="*/ 25 h 35"/>
                <a:gd name="T76" fmla="*/ 21 w 34"/>
                <a:gd name="T77" fmla="*/ 23 h 35"/>
                <a:gd name="T78" fmla="*/ 23 w 34"/>
                <a:gd name="T79" fmla="*/ 23 h 35"/>
                <a:gd name="T80" fmla="*/ 23 w 34"/>
                <a:gd name="T81" fmla="*/ 21 h 35"/>
                <a:gd name="T82" fmla="*/ 25 w 34"/>
                <a:gd name="T83" fmla="*/ 21 h 35"/>
                <a:gd name="T84" fmla="*/ 27 w 34"/>
                <a:gd name="T85" fmla="*/ 19 h 35"/>
                <a:gd name="T86" fmla="*/ 29 w 34"/>
                <a:gd name="T87" fmla="*/ 19 h 35"/>
                <a:gd name="T88" fmla="*/ 31 w 34"/>
                <a:gd name="T89" fmla="*/ 19 h 35"/>
                <a:gd name="T90" fmla="*/ 31 w 34"/>
                <a:gd name="T91" fmla="*/ 17 h 35"/>
                <a:gd name="T92" fmla="*/ 32 w 34"/>
                <a:gd name="T93" fmla="*/ 17 h 35"/>
                <a:gd name="T94" fmla="*/ 34 w 34"/>
                <a:gd name="T95" fmla="*/ 17 h 35"/>
                <a:gd name="T96" fmla="*/ 34 w 34"/>
                <a:gd name="T9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" h="35">
                  <a:moveTo>
                    <a:pt x="34" y="0"/>
                  </a:move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7" y="35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60" name="Freeform 9335"/>
            <p:cNvSpPr>
              <a:spLocks/>
            </p:cNvSpPr>
            <p:nvPr/>
          </p:nvSpPr>
          <p:spPr bwMode="auto">
            <a:xfrm>
              <a:off x="2982" y="2764"/>
              <a:ext cx="35" cy="35"/>
            </a:xfrm>
            <a:custGeom>
              <a:avLst/>
              <a:gdLst>
                <a:gd name="T0" fmla="*/ 35 w 35"/>
                <a:gd name="T1" fmla="*/ 35 h 35"/>
                <a:gd name="T2" fmla="*/ 35 w 35"/>
                <a:gd name="T3" fmla="*/ 33 h 35"/>
                <a:gd name="T4" fmla="*/ 35 w 35"/>
                <a:gd name="T5" fmla="*/ 31 h 35"/>
                <a:gd name="T6" fmla="*/ 35 w 35"/>
                <a:gd name="T7" fmla="*/ 29 h 35"/>
                <a:gd name="T8" fmla="*/ 35 w 35"/>
                <a:gd name="T9" fmla="*/ 27 h 35"/>
                <a:gd name="T10" fmla="*/ 35 w 35"/>
                <a:gd name="T11" fmla="*/ 25 h 35"/>
                <a:gd name="T12" fmla="*/ 33 w 35"/>
                <a:gd name="T13" fmla="*/ 23 h 35"/>
                <a:gd name="T14" fmla="*/ 33 w 35"/>
                <a:gd name="T15" fmla="*/ 21 h 35"/>
                <a:gd name="T16" fmla="*/ 33 w 35"/>
                <a:gd name="T17" fmla="*/ 19 h 35"/>
                <a:gd name="T18" fmla="*/ 31 w 35"/>
                <a:gd name="T19" fmla="*/ 19 h 35"/>
                <a:gd name="T20" fmla="*/ 31 w 35"/>
                <a:gd name="T21" fmla="*/ 17 h 35"/>
                <a:gd name="T22" fmla="*/ 29 w 35"/>
                <a:gd name="T23" fmla="*/ 15 h 35"/>
                <a:gd name="T24" fmla="*/ 29 w 35"/>
                <a:gd name="T25" fmla="*/ 13 h 35"/>
                <a:gd name="T26" fmla="*/ 27 w 35"/>
                <a:gd name="T27" fmla="*/ 13 h 35"/>
                <a:gd name="T28" fmla="*/ 27 w 35"/>
                <a:gd name="T29" fmla="*/ 11 h 35"/>
                <a:gd name="T30" fmla="*/ 25 w 35"/>
                <a:gd name="T31" fmla="*/ 10 h 35"/>
                <a:gd name="T32" fmla="*/ 23 w 35"/>
                <a:gd name="T33" fmla="*/ 10 h 35"/>
                <a:gd name="T34" fmla="*/ 23 w 35"/>
                <a:gd name="T35" fmla="*/ 8 h 35"/>
                <a:gd name="T36" fmla="*/ 21 w 35"/>
                <a:gd name="T37" fmla="*/ 8 h 35"/>
                <a:gd name="T38" fmla="*/ 20 w 35"/>
                <a:gd name="T39" fmla="*/ 6 h 35"/>
                <a:gd name="T40" fmla="*/ 18 w 35"/>
                <a:gd name="T41" fmla="*/ 4 h 35"/>
                <a:gd name="T42" fmla="*/ 16 w 35"/>
                <a:gd name="T43" fmla="*/ 4 h 35"/>
                <a:gd name="T44" fmla="*/ 14 w 35"/>
                <a:gd name="T45" fmla="*/ 4 h 35"/>
                <a:gd name="T46" fmla="*/ 12 w 35"/>
                <a:gd name="T47" fmla="*/ 2 h 35"/>
                <a:gd name="T48" fmla="*/ 10 w 35"/>
                <a:gd name="T49" fmla="*/ 2 h 35"/>
                <a:gd name="T50" fmla="*/ 8 w 35"/>
                <a:gd name="T51" fmla="*/ 0 h 35"/>
                <a:gd name="T52" fmla="*/ 6 w 35"/>
                <a:gd name="T53" fmla="*/ 0 h 35"/>
                <a:gd name="T54" fmla="*/ 4 w 35"/>
                <a:gd name="T55" fmla="*/ 0 h 35"/>
                <a:gd name="T56" fmla="*/ 2 w 35"/>
                <a:gd name="T57" fmla="*/ 0 h 35"/>
                <a:gd name="T58" fmla="*/ 0 w 35"/>
                <a:gd name="T59" fmla="*/ 0 h 35"/>
                <a:gd name="T60" fmla="*/ 0 w 35"/>
                <a:gd name="T61" fmla="*/ 17 h 35"/>
                <a:gd name="T62" fmla="*/ 2 w 35"/>
                <a:gd name="T63" fmla="*/ 17 h 35"/>
                <a:gd name="T64" fmla="*/ 4 w 35"/>
                <a:gd name="T65" fmla="*/ 17 h 35"/>
                <a:gd name="T66" fmla="*/ 4 w 35"/>
                <a:gd name="T67" fmla="*/ 19 h 35"/>
                <a:gd name="T68" fmla="*/ 6 w 35"/>
                <a:gd name="T69" fmla="*/ 19 h 35"/>
                <a:gd name="T70" fmla="*/ 8 w 35"/>
                <a:gd name="T71" fmla="*/ 19 h 35"/>
                <a:gd name="T72" fmla="*/ 10 w 35"/>
                <a:gd name="T73" fmla="*/ 21 h 35"/>
                <a:gd name="T74" fmla="*/ 12 w 35"/>
                <a:gd name="T75" fmla="*/ 21 h 35"/>
                <a:gd name="T76" fmla="*/ 12 w 35"/>
                <a:gd name="T77" fmla="*/ 23 h 35"/>
                <a:gd name="T78" fmla="*/ 14 w 35"/>
                <a:gd name="T79" fmla="*/ 23 h 35"/>
                <a:gd name="T80" fmla="*/ 14 w 35"/>
                <a:gd name="T81" fmla="*/ 25 h 35"/>
                <a:gd name="T82" fmla="*/ 16 w 35"/>
                <a:gd name="T83" fmla="*/ 25 h 35"/>
                <a:gd name="T84" fmla="*/ 16 w 35"/>
                <a:gd name="T85" fmla="*/ 27 h 35"/>
                <a:gd name="T86" fmla="*/ 18 w 35"/>
                <a:gd name="T87" fmla="*/ 29 h 35"/>
                <a:gd name="T88" fmla="*/ 18 w 35"/>
                <a:gd name="T89" fmla="*/ 31 h 35"/>
                <a:gd name="T90" fmla="*/ 18 w 35"/>
                <a:gd name="T91" fmla="*/ 33 h 35"/>
                <a:gd name="T92" fmla="*/ 18 w 35"/>
                <a:gd name="T93" fmla="*/ 35 h 35"/>
                <a:gd name="T94" fmla="*/ 35 w 35"/>
                <a:gd name="T9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" h="35">
                  <a:moveTo>
                    <a:pt x="35" y="35"/>
                  </a:moveTo>
                  <a:lnTo>
                    <a:pt x="35" y="33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6" y="27"/>
                  </a:lnTo>
                  <a:lnTo>
                    <a:pt x="18" y="29"/>
                  </a:lnTo>
                  <a:lnTo>
                    <a:pt x="18" y="31"/>
                  </a:lnTo>
                  <a:lnTo>
                    <a:pt x="18" y="33"/>
                  </a:lnTo>
                  <a:lnTo>
                    <a:pt x="18" y="35"/>
                  </a:lnTo>
                  <a:lnTo>
                    <a:pt x="35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61" name="Rectangle 9336"/>
            <p:cNvSpPr>
              <a:spLocks noChangeArrowheads="1"/>
            </p:cNvSpPr>
            <p:nvPr/>
          </p:nvSpPr>
          <p:spPr bwMode="auto">
            <a:xfrm>
              <a:off x="2812" y="2566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de-DE" sz="2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</a:rPr>
                <a:t>U</a:t>
              </a:r>
              <a:endParaRPr kumimoji="0" lang="de-DE" altLang="de-DE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62" name="Rectangle 9337"/>
            <p:cNvSpPr>
              <a:spLocks noChangeArrowheads="1"/>
            </p:cNvSpPr>
            <p:nvPr/>
          </p:nvSpPr>
          <p:spPr bwMode="auto">
            <a:xfrm>
              <a:off x="2967" y="2551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de-DE" sz="24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ymbol" pitchFamily="18" charset="2"/>
                </a:rPr>
                <a:t>»</a:t>
              </a:r>
              <a:endParaRPr kumimoji="0" lang="de-DE" altLang="de-DE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graphicFrame>
          <p:nvGraphicFramePr>
            <p:cNvPr id="3263" name="Object 9338"/>
            <p:cNvGraphicFramePr>
              <a:graphicFrameLocks noChangeAspect="1"/>
            </p:cNvGraphicFramePr>
            <p:nvPr/>
          </p:nvGraphicFramePr>
          <p:xfrm>
            <a:off x="3016" y="2840"/>
            <a:ext cx="199" cy="12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458" name="Equation" r:id="rId14" imgW="126720" imgH="75960" progId="Equation.3">
                    <p:embed/>
                  </p:oleObj>
                </mc:Choice>
                <mc:Fallback>
                  <p:oleObj name="Equation" r:id="rId14" imgW="126720" imgH="7596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016" y="2840"/>
                          <a:ext cx="199" cy="120"/>
                        </a:xfrm>
                        <a:prstGeom prst="rect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4664" name="Text Box 9339"/>
          <p:cNvSpPr txBox="1">
            <a:spLocks noChangeArrowheads="1"/>
          </p:cNvSpPr>
          <p:nvPr/>
        </p:nvSpPr>
        <p:spPr bwMode="auto">
          <a:xfrm>
            <a:off x="835025" y="1236663"/>
            <a:ext cx="697627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de-DE" sz="2400" dirty="0" smtClean="0">
                <a:solidFill>
                  <a:srgbClr val="0000CC"/>
                </a:solidFill>
                <a:latin typeface="Times New Roman" pitchFamily="18" charset="0"/>
              </a:rPr>
              <a:t>ions</a:t>
            </a:r>
          </a:p>
        </p:txBody>
      </p:sp>
      <p:sp>
        <p:nvSpPr>
          <p:cNvPr id="4665" name="Line 9340"/>
          <p:cNvSpPr>
            <a:spLocks noChangeShapeType="1"/>
          </p:cNvSpPr>
          <p:nvPr/>
        </p:nvSpPr>
        <p:spPr bwMode="auto">
          <a:xfrm>
            <a:off x="1155700" y="1652588"/>
            <a:ext cx="103188" cy="996950"/>
          </a:xfrm>
          <a:prstGeom prst="line">
            <a:avLst/>
          </a:prstGeom>
          <a:noFill/>
          <a:ln w="31750">
            <a:solidFill>
              <a:srgbClr val="008000"/>
            </a:solidFill>
            <a:round/>
            <a:headEnd type="none" w="sm" len="sm"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666" name="Text Box 9341"/>
          <p:cNvSpPr txBox="1">
            <a:spLocks noChangeArrowheads="1"/>
          </p:cNvSpPr>
          <p:nvPr/>
        </p:nvSpPr>
        <p:spPr bwMode="auto">
          <a:xfrm>
            <a:off x="2070100" y="1652588"/>
            <a:ext cx="1319592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de-DE" sz="2400" dirty="0" smtClean="0">
                <a:solidFill>
                  <a:srgbClr val="0000CC"/>
                </a:solidFill>
                <a:latin typeface="Times New Roman" pitchFamily="18" charset="0"/>
              </a:rPr>
              <a:t>ion</a:t>
            </a:r>
            <a:r>
              <a:rPr lang="de-DE" altLang="de-DE" sz="2400" dirty="0" smtClean="0">
                <a:solidFill>
                  <a:srgbClr val="0000CC"/>
                </a:solidFill>
                <a:latin typeface="Times New Roman" pitchFamily="18" charset="0"/>
              </a:rPr>
              <a:t> beam</a:t>
            </a:r>
          </a:p>
        </p:txBody>
      </p:sp>
      <p:sp>
        <p:nvSpPr>
          <p:cNvPr id="4667" name="Line 9342"/>
          <p:cNvSpPr>
            <a:spLocks noChangeShapeType="1"/>
          </p:cNvSpPr>
          <p:nvPr/>
        </p:nvSpPr>
        <p:spPr bwMode="auto">
          <a:xfrm flipH="1">
            <a:off x="1765300" y="2033588"/>
            <a:ext cx="609600" cy="609600"/>
          </a:xfrm>
          <a:prstGeom prst="line">
            <a:avLst/>
          </a:prstGeom>
          <a:noFill/>
          <a:ln w="31750">
            <a:solidFill>
              <a:srgbClr val="008000"/>
            </a:solidFill>
            <a:round/>
            <a:headEnd type="none" w="sm" len="sm"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668" name="Line 9343"/>
          <p:cNvSpPr>
            <a:spLocks noChangeShapeType="1"/>
          </p:cNvSpPr>
          <p:nvPr/>
        </p:nvSpPr>
        <p:spPr bwMode="auto">
          <a:xfrm flipH="1">
            <a:off x="2755900" y="1728788"/>
            <a:ext cx="2133600" cy="838200"/>
          </a:xfrm>
          <a:prstGeom prst="line">
            <a:avLst/>
          </a:prstGeom>
          <a:noFill/>
          <a:ln w="31750">
            <a:solidFill>
              <a:srgbClr val="008000"/>
            </a:solidFill>
            <a:round/>
            <a:headEnd type="none" w="sm" len="sm"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669" name="Line 9344"/>
          <p:cNvSpPr>
            <a:spLocks noChangeShapeType="1"/>
          </p:cNvSpPr>
          <p:nvPr/>
        </p:nvSpPr>
        <p:spPr bwMode="auto">
          <a:xfrm flipH="1">
            <a:off x="3898900" y="1728788"/>
            <a:ext cx="990600" cy="838200"/>
          </a:xfrm>
          <a:prstGeom prst="line">
            <a:avLst/>
          </a:prstGeom>
          <a:noFill/>
          <a:ln w="31750">
            <a:solidFill>
              <a:srgbClr val="008000"/>
            </a:solidFill>
            <a:round/>
            <a:headEnd type="none" w="sm" len="sm"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670" name="Line 9345"/>
          <p:cNvSpPr>
            <a:spLocks noChangeShapeType="1"/>
          </p:cNvSpPr>
          <p:nvPr/>
        </p:nvSpPr>
        <p:spPr bwMode="auto">
          <a:xfrm>
            <a:off x="4889500" y="1728788"/>
            <a:ext cx="152400" cy="838200"/>
          </a:xfrm>
          <a:prstGeom prst="line">
            <a:avLst/>
          </a:prstGeom>
          <a:noFill/>
          <a:ln w="31750">
            <a:solidFill>
              <a:srgbClr val="008000"/>
            </a:solidFill>
            <a:round/>
            <a:headEnd type="none" w="sm" len="sm"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671" name="Line 9346"/>
          <p:cNvSpPr>
            <a:spLocks noChangeShapeType="1"/>
          </p:cNvSpPr>
          <p:nvPr/>
        </p:nvSpPr>
        <p:spPr bwMode="auto">
          <a:xfrm>
            <a:off x="4889500" y="1728788"/>
            <a:ext cx="1676400" cy="762000"/>
          </a:xfrm>
          <a:prstGeom prst="line">
            <a:avLst/>
          </a:prstGeom>
          <a:noFill/>
          <a:ln w="31750">
            <a:solidFill>
              <a:srgbClr val="008000"/>
            </a:solidFill>
            <a:round/>
            <a:headEnd type="none" w="sm" len="sm"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672" name="Text Box 9347"/>
          <p:cNvSpPr txBox="1">
            <a:spLocks noChangeArrowheads="1"/>
          </p:cNvSpPr>
          <p:nvPr/>
        </p:nvSpPr>
        <p:spPr bwMode="auto">
          <a:xfrm>
            <a:off x="4127500" y="1195388"/>
            <a:ext cx="298992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de-DE" sz="2400" dirty="0" smtClean="0">
                <a:solidFill>
                  <a:srgbClr val="0000CC"/>
                </a:solidFill>
                <a:latin typeface="Times New Roman" pitchFamily="18" charset="0"/>
              </a:rPr>
              <a:t>acceleration electrodes</a:t>
            </a:r>
          </a:p>
        </p:txBody>
      </p:sp>
      <p:grpSp>
        <p:nvGrpSpPr>
          <p:cNvPr id="4673" name="Group 9348"/>
          <p:cNvGrpSpPr>
            <a:grpSpLocks/>
          </p:cNvGrpSpPr>
          <p:nvPr/>
        </p:nvGrpSpPr>
        <p:grpSpPr bwMode="auto">
          <a:xfrm>
            <a:off x="1139825" y="3825876"/>
            <a:ext cx="5167315" cy="2560638"/>
            <a:chOff x="662" y="2208"/>
            <a:chExt cx="3255" cy="1613"/>
          </a:xfrm>
        </p:grpSpPr>
        <p:sp>
          <p:nvSpPr>
            <p:cNvPr id="4674" name="Line 9349"/>
            <p:cNvSpPr>
              <a:spLocks noChangeShapeType="1"/>
            </p:cNvSpPr>
            <p:nvPr/>
          </p:nvSpPr>
          <p:spPr bwMode="auto">
            <a:xfrm flipV="1">
              <a:off x="960" y="2208"/>
              <a:ext cx="912" cy="1344"/>
            </a:xfrm>
            <a:prstGeom prst="line">
              <a:avLst/>
            </a:prstGeom>
            <a:noFill/>
            <a:ln w="31750">
              <a:solidFill>
                <a:srgbClr val="008080"/>
              </a:solidFill>
              <a:round/>
              <a:headEnd type="none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75" name="Text Box 9350"/>
            <p:cNvSpPr txBox="1">
              <a:spLocks noChangeArrowheads="1"/>
            </p:cNvSpPr>
            <p:nvPr/>
          </p:nvSpPr>
          <p:spPr bwMode="auto">
            <a:xfrm>
              <a:off x="662" y="3530"/>
              <a:ext cx="3255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de-DE" sz="2400" dirty="0" smtClean="0">
                  <a:solidFill>
                    <a:srgbClr val="0000CC"/>
                  </a:solidFill>
                  <a:latin typeface="Times New Roman" pitchFamily="18" charset="0"/>
                </a:rPr>
                <a:t>acceleration only between the electrodes</a:t>
              </a:r>
            </a:p>
          </p:txBody>
        </p:sp>
        <p:sp>
          <p:nvSpPr>
            <p:cNvPr id="4676" name="Line 9351"/>
            <p:cNvSpPr>
              <a:spLocks noChangeShapeType="1"/>
            </p:cNvSpPr>
            <p:nvPr/>
          </p:nvSpPr>
          <p:spPr bwMode="auto">
            <a:xfrm flipV="1">
              <a:off x="960" y="3024"/>
              <a:ext cx="1824" cy="528"/>
            </a:xfrm>
            <a:prstGeom prst="line">
              <a:avLst/>
            </a:prstGeom>
            <a:noFill/>
            <a:ln w="31750">
              <a:solidFill>
                <a:srgbClr val="008080"/>
              </a:solidFill>
              <a:round/>
              <a:headEnd type="none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7502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64" grpId="0"/>
      <p:bldP spid="4665" grpId="0" animBg="1"/>
      <p:bldP spid="4666" grpId="0"/>
      <p:bldP spid="4667" grpId="0" animBg="1"/>
      <p:bldP spid="4668" grpId="0" animBg="1"/>
      <p:bldP spid="4669" grpId="0" animBg="1"/>
      <p:bldP spid="4670" grpId="0" animBg="1"/>
      <p:bldP spid="4671" grpId="0" animBg="1"/>
      <p:bldP spid="467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https://pdg.web.cern.ch/pdg/cpep/images/emwave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6000" y="973448"/>
            <a:ext cx="6157913" cy="51863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Principle of </a:t>
            </a:r>
            <a:r>
              <a:rPr lang="en-US" smtClean="0"/>
              <a:t>the acceleration</a:t>
            </a:r>
            <a:endParaRPr lang="en-US"/>
          </a:p>
        </p:txBody>
      </p:sp>
      <p:sp>
        <p:nvSpPr>
          <p:cNvPr id="6" name="Rectangle 13"/>
          <p:cNvSpPr>
            <a:spLocks noChangeArrowheads="1"/>
          </p:cNvSpPr>
          <p:nvPr/>
        </p:nvSpPr>
        <p:spPr bwMode="auto">
          <a:xfrm>
            <a:off x="2160000" y="954000"/>
            <a:ext cx="5545359" cy="24622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/>
        </p:spPr>
        <p:txBody>
          <a:bodyPr wrap="square" tIns="0" bIns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altLang="de-DE" sz="16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Electromagnetic wave is traveling, pushing particles along with it</a:t>
            </a:r>
          </a:p>
        </p:txBody>
      </p:sp>
      <p:sp>
        <p:nvSpPr>
          <p:cNvPr id="7" name="Rectangle 14"/>
          <p:cNvSpPr>
            <a:spLocks noChangeArrowheads="1"/>
          </p:cNvSpPr>
          <p:nvPr/>
        </p:nvSpPr>
        <p:spPr bwMode="auto">
          <a:xfrm>
            <a:off x="1908000" y="3000248"/>
            <a:ext cx="1993974" cy="24622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/>
        </p:spPr>
        <p:txBody>
          <a:bodyPr wrap="square" tIns="0" bIns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altLang="de-DE" sz="16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Moving electric wave</a:t>
            </a:r>
          </a:p>
        </p:txBody>
      </p:sp>
      <p:sp>
        <p:nvSpPr>
          <p:cNvPr id="8" name="Rectangle 15"/>
          <p:cNvSpPr>
            <a:spLocks noChangeArrowheads="1"/>
          </p:cNvSpPr>
          <p:nvPr/>
        </p:nvSpPr>
        <p:spPr bwMode="auto">
          <a:xfrm>
            <a:off x="5616000" y="5268248"/>
            <a:ext cx="2196360" cy="24622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/>
        </p:spPr>
        <p:txBody>
          <a:bodyPr wrap="square" tIns="0" bIns="0">
            <a:spAutoFit/>
          </a:bodyPr>
          <a:lstStyle/>
          <a:p>
            <a:pPr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altLang="de-DE" sz="16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close to the crest of the   </a:t>
            </a:r>
          </a:p>
        </p:txBody>
      </p:sp>
      <p:sp>
        <p:nvSpPr>
          <p:cNvPr id="9" name="Rectangle 16"/>
          <p:cNvSpPr>
            <a:spLocks noChangeArrowheads="1"/>
          </p:cNvSpPr>
          <p:nvPr/>
        </p:nvSpPr>
        <p:spPr bwMode="auto">
          <a:xfrm>
            <a:off x="250825" y="3779798"/>
            <a:ext cx="1758950" cy="707886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altLang="de-DE" sz="2000" b="1" dirty="0" smtClean="0">
                <a:solidFill>
                  <a:srgbClr val="B31C38"/>
                </a:solidFill>
                <a:latin typeface="Times" pitchFamily="18" charset="0"/>
              </a:rPr>
              <a:t>RF in phase with particles</a:t>
            </a:r>
          </a:p>
        </p:txBody>
      </p:sp>
      <p:sp>
        <p:nvSpPr>
          <p:cNvPr id="10" name="Rectangle 15"/>
          <p:cNvSpPr>
            <a:spLocks noChangeArrowheads="1"/>
          </p:cNvSpPr>
          <p:nvPr/>
        </p:nvSpPr>
        <p:spPr bwMode="auto">
          <a:xfrm>
            <a:off x="2483999" y="5498648"/>
            <a:ext cx="5221359" cy="73866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/>
        </p:spPr>
        <p:txBody>
          <a:bodyPr wrap="square" tIns="0" bIns="0">
            <a:spAutoFit/>
          </a:bodyPr>
          <a:lstStyle/>
          <a:p>
            <a:pPr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altLang="de-DE" sz="16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E-M wave experience the most force forward; those closer to the centre experience less of a force. The result is that the particles tend to move together with the wave.</a:t>
            </a:r>
          </a:p>
        </p:txBody>
      </p:sp>
      <p:sp>
        <p:nvSpPr>
          <p:cNvPr id="11" name="Rectangle 15"/>
          <p:cNvSpPr>
            <a:spLocks noChangeArrowheads="1"/>
          </p:cNvSpPr>
          <p:nvPr/>
        </p:nvSpPr>
        <p:spPr bwMode="auto">
          <a:xfrm>
            <a:off x="2484000" y="5268248"/>
            <a:ext cx="2592056" cy="24622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/>
        </p:spPr>
        <p:txBody>
          <a:bodyPr wrap="square" tIns="0" bIns="0">
            <a:spAutoFit/>
          </a:bodyPr>
          <a:lstStyle/>
          <a:p>
            <a:pPr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altLang="de-DE" sz="16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Positively charged particles    </a:t>
            </a:r>
          </a:p>
        </p:txBody>
      </p:sp>
    </p:spTree>
    <p:extLst>
      <p:ext uri="{BB962C8B-B14F-4D97-AF65-F5344CB8AC3E}">
        <p14:creationId xmlns:p14="http://schemas.microsoft.com/office/powerpoint/2010/main" val="176627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Principle of the acceleration</a:t>
            </a:r>
            <a:endParaRPr lang="en-US" dirty="0"/>
          </a:p>
        </p:txBody>
      </p:sp>
      <p:pic>
        <p:nvPicPr>
          <p:cNvPr id="5122" name="Picture 2" descr="https://pdg.web.cern.ch/pdg/cpep/animate/wave.gi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824" y="862965"/>
            <a:ext cx="3248025" cy="1019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4" name="Picture 4" descr="https://pdg.web.cern.ch/pdg/cpep/images/emwave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9206" y="2060846"/>
            <a:ext cx="4721066" cy="3976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366909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Wideroe</a:t>
            </a:r>
            <a:r>
              <a:rPr lang="en-US" dirty="0" smtClean="0"/>
              <a:t> structure at GSI</a:t>
            </a:r>
            <a:endParaRPr lang="en-US" dirty="0"/>
          </a:p>
        </p:txBody>
      </p:sp>
      <p:pic>
        <p:nvPicPr>
          <p:cNvPr id="4" name="Picture 9" descr="unilac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836613"/>
            <a:ext cx="5502275" cy="539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2" descr="wideroe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8038" y="4057650"/>
            <a:ext cx="3660775" cy="2439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11"/>
          <p:cNvSpPr txBox="1">
            <a:spLocks noChangeArrowheads="1"/>
          </p:cNvSpPr>
          <p:nvPr/>
        </p:nvSpPr>
        <p:spPr bwMode="auto">
          <a:xfrm>
            <a:off x="5994566" y="1268760"/>
            <a:ext cx="253787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hangingPunct="0"/>
            <a:r>
              <a:rPr lang="en-US" altLang="de-DE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 MHz Radio frequency</a:t>
            </a:r>
            <a:endParaRPr lang="en-US" altLang="de-DE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Beschleuniger.mpeg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5943600" y="1700808"/>
            <a:ext cx="2743200" cy="2133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53379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1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1_Larissa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enutzerdefiniert 1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Larissa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1549</Words>
  <Application>Microsoft Office PowerPoint</Application>
  <PresentationFormat>Bildschirmpräsentation (4:3)</PresentationFormat>
  <Paragraphs>263</Paragraphs>
  <Slides>23</Slides>
  <Notes>20</Notes>
  <HiddenSlides>0</HiddenSlides>
  <MMClips>1</MMClips>
  <ScaleCrop>false</ScaleCrop>
  <HeadingPairs>
    <vt:vector size="8" baseType="variant">
      <vt:variant>
        <vt:lpstr>Verwendete Schriftarten</vt:lpstr>
      </vt:variant>
      <vt:variant>
        <vt:i4>8</vt:i4>
      </vt:variant>
      <vt:variant>
        <vt:lpstr>Design</vt:lpstr>
      </vt:variant>
      <vt:variant>
        <vt:i4>1</vt:i4>
      </vt:variant>
      <vt:variant>
        <vt:lpstr>Eingebettete OLE-Server</vt:lpstr>
      </vt:variant>
      <vt:variant>
        <vt:i4>1</vt:i4>
      </vt:variant>
      <vt:variant>
        <vt:lpstr>Folientitel</vt:lpstr>
      </vt:variant>
      <vt:variant>
        <vt:i4>23</vt:i4>
      </vt:variant>
    </vt:vector>
  </HeadingPairs>
  <TitlesOfParts>
    <vt:vector size="33" baseType="lpstr">
      <vt:lpstr>Arial</vt:lpstr>
      <vt:lpstr>Calibri</vt:lpstr>
      <vt:lpstr>Cambria Math</vt:lpstr>
      <vt:lpstr>Symbol</vt:lpstr>
      <vt:lpstr>Times</vt:lpstr>
      <vt:lpstr>Times New Roman</vt:lpstr>
      <vt:lpstr>Verdana</vt:lpstr>
      <vt:lpstr>Wingdings</vt:lpstr>
      <vt:lpstr>1_Larissa</vt:lpstr>
      <vt:lpstr>Equation</vt:lpstr>
      <vt:lpstr>Outline: Linac-Synchrotron</vt:lpstr>
      <vt:lpstr>Acceleration to higher energies</vt:lpstr>
      <vt:lpstr>Acceleration by repeated application of time-varying fields</vt:lpstr>
      <vt:lpstr>Radio-Frequency Accelerators</vt:lpstr>
      <vt:lpstr>Acceleration in the Wideroe structure</vt:lpstr>
      <vt:lpstr>Linear accelerator</vt:lpstr>
      <vt:lpstr>Principle of the acceleration</vt:lpstr>
      <vt:lpstr>Principle of the acceleration</vt:lpstr>
      <vt:lpstr>Wideroe structure at GSI</vt:lpstr>
      <vt:lpstr>Alvarez structure – standing-wave linear accelerator</vt:lpstr>
      <vt:lpstr>Wideroe and Alvarez structure</vt:lpstr>
      <vt:lpstr>RF Cavity</vt:lpstr>
      <vt:lpstr>Coupling of two cavities</vt:lpstr>
      <vt:lpstr>Standing wave cavities</vt:lpstr>
      <vt:lpstr>UNILAC Alvarez Accelerator</vt:lpstr>
      <vt:lpstr>PowerPoint-Präsentation</vt:lpstr>
      <vt:lpstr>CH-cavity for FAIR p-Linac</vt:lpstr>
      <vt:lpstr>Synchrotron</vt:lpstr>
      <vt:lpstr>Synchrotron</vt:lpstr>
      <vt:lpstr>SIS - SchwerIonenSynchrotron</vt:lpstr>
      <vt:lpstr>Thin lens approximation and magnetic “kick”</vt:lpstr>
      <vt:lpstr>SIS - SchwerIonenSynchrotron</vt:lpstr>
      <vt:lpstr>PowerPoint-Präsentation</vt:lpstr>
    </vt:vector>
  </TitlesOfParts>
  <Company>GSI Helmholzzentrum für Schwerionenforschung mbH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Hans</dc:creator>
  <cp:lastModifiedBy>Wollersheim, Hans-Juergen Dr.</cp:lastModifiedBy>
  <cp:revision>348</cp:revision>
  <dcterms:created xsi:type="dcterms:W3CDTF">2016-04-06T12:04:03Z</dcterms:created>
  <dcterms:modified xsi:type="dcterms:W3CDTF">2022-06-25T12:07:25Z</dcterms:modified>
</cp:coreProperties>
</file>